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webp" ContentType="image/webp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045" r:id="rId1"/>
  </p:sldMasterIdLst>
  <p:sldIdLst>
    <p:sldId id="294" r:id="rId2"/>
    <p:sldId id="257" r:id="rId3"/>
    <p:sldId id="258" r:id="rId4"/>
    <p:sldId id="259" r:id="rId5"/>
    <p:sldId id="260" r:id="rId6"/>
    <p:sldId id="417" r:id="rId7"/>
    <p:sldId id="296" r:id="rId8"/>
    <p:sldId id="413" r:id="rId9"/>
    <p:sldId id="297" r:id="rId10"/>
    <p:sldId id="310" r:id="rId11"/>
    <p:sldId id="298" r:id="rId12"/>
    <p:sldId id="266" r:id="rId13"/>
    <p:sldId id="300" r:id="rId14"/>
    <p:sldId id="299" r:id="rId15"/>
    <p:sldId id="414" r:id="rId16"/>
    <p:sldId id="311" r:id="rId17"/>
    <p:sldId id="312" r:id="rId18"/>
    <p:sldId id="313" r:id="rId19"/>
    <p:sldId id="314" r:id="rId20"/>
    <p:sldId id="268" r:id="rId21"/>
    <p:sldId id="306" r:id="rId22"/>
    <p:sldId id="301" r:id="rId23"/>
    <p:sldId id="302" r:id="rId24"/>
    <p:sldId id="291" r:id="rId25"/>
    <p:sldId id="292" r:id="rId26"/>
    <p:sldId id="293" r:id="rId27"/>
    <p:sldId id="309" r:id="rId28"/>
    <p:sldId id="284" r:id="rId29"/>
    <p:sldId id="285" r:id="rId30"/>
    <p:sldId id="271" r:id="rId31"/>
    <p:sldId id="415" r:id="rId32"/>
    <p:sldId id="272" r:id="rId33"/>
    <p:sldId id="273" r:id="rId34"/>
    <p:sldId id="275" r:id="rId35"/>
    <p:sldId id="276" r:id="rId36"/>
    <p:sldId id="295" r:id="rId37"/>
    <p:sldId id="308" r:id="rId38"/>
    <p:sldId id="279" r:id="rId39"/>
    <p:sldId id="416" r:id="rId40"/>
    <p:sldId id="514" r:id="rId41"/>
    <p:sldId id="418" r:id="rId42"/>
    <p:sldId id="304" r:id="rId43"/>
    <p:sldId id="305" r:id="rId4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07BD7"/>
    <a:srgbClr val="1B9FE9"/>
    <a:srgbClr val="9DD6F5"/>
    <a:srgbClr val="F49AA9"/>
    <a:srgbClr val="F8BFC9"/>
    <a:srgbClr val="E4EFFC"/>
    <a:srgbClr val="D3E5FA"/>
    <a:srgbClr val="F2A488"/>
    <a:srgbClr val="F9C3CC"/>
    <a:srgbClr val="E4344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062" autoAdjust="0"/>
    <p:restoredTop sz="94660"/>
  </p:normalViewPr>
  <p:slideViewPr>
    <p:cSldViewPr snapToGrid="0">
      <p:cViewPr varScale="1">
        <p:scale>
          <a:sx n="107" d="100"/>
          <a:sy n="107" d="100"/>
        </p:scale>
        <p:origin x="780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393484375"/>
          <c:y val="3.515624783733711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人体的物质组成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AFA-4705-A4B4-544FB5E5DBC7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AFA-4705-A4B4-544FB5E5DBC7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AFA-4705-A4B4-544FB5E5DBC7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EAFA-4705-A4B4-544FB5E5DBC7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EAFA-4705-A4B4-544FB5E5DBC7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EAFA-4705-A4B4-544FB5E5DBC7}"/>
              </c:ext>
            </c:extLst>
          </c:dPt>
          <c:cat>
            <c:strRef>
              <c:f>Sheet1!$A$2:$A$7</c:f>
              <c:strCache>
                <c:ptCount val="6"/>
                <c:pt idx="0">
                  <c:v>水</c:v>
                </c:pt>
                <c:pt idx="1">
                  <c:v>无机盐</c:v>
                </c:pt>
                <c:pt idx="2">
                  <c:v>糖</c:v>
                </c:pt>
                <c:pt idx="3">
                  <c:v>脂类</c:v>
                </c:pt>
                <c:pt idx="4">
                  <c:v>蛋白质</c:v>
                </c:pt>
                <c:pt idx="5">
                  <c:v>核酸、小分子有机物、气体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61</c:v>
                </c:pt>
                <c:pt idx="1">
                  <c:v>3.5</c:v>
                </c:pt>
                <c:pt idx="2">
                  <c:v>1.5</c:v>
                </c:pt>
                <c:pt idx="3">
                  <c:v>12.5</c:v>
                </c:pt>
                <c:pt idx="4">
                  <c:v>16</c:v>
                </c:pt>
                <c:pt idx="5">
                  <c:v>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EAFA-4705-A4B4-544FB5E5DB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8.599076929208592E-2"/>
          <c:y val="0.92285676594060584"/>
          <c:w val="0.87474178574900363"/>
          <c:h val="6.648105553652397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Layouts/_rels/slideLayout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20834" y="1346946"/>
            <a:ext cx="10222992" cy="80683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920834" y="4299696"/>
            <a:ext cx="10222992" cy="80683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175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920834" y="1484779"/>
            <a:ext cx="10222992" cy="2743200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10" name="Group 9"/>
          <p:cNvGrpSpPr/>
          <p:nvPr/>
        </p:nvGrpSpPr>
        <p:grpSpPr>
          <a:xfrm>
            <a:off x="9649215" y="4068923"/>
            <a:ext cx="1080904" cy="1080902"/>
            <a:chOff x="9685338" y="4460675"/>
            <a:chExt cx="1080904" cy="1080902"/>
          </a:xfrm>
        </p:grpSpPr>
        <p:sp>
          <p:nvSpPr>
            <p:cNvPr id="11" name="Oval 10"/>
            <p:cNvSpPr/>
            <p:nvPr/>
          </p:nvSpPr>
          <p:spPr>
            <a:xfrm>
              <a:off x="9685338" y="4460675"/>
              <a:ext cx="1080904" cy="1080902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</a14:imgLayer>
                    </a14:imgProps>
                  </a:ext>
                </a:extLst>
              </a:blip>
              <a:srcRect/>
              <a:tile tx="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2" name="Oval 11"/>
            <p:cNvSpPr/>
            <p:nvPr/>
          </p:nvSpPr>
          <p:spPr>
            <a:xfrm>
              <a:off x="9793429" y="4568765"/>
              <a:ext cx="864723" cy="864722"/>
            </a:xfrm>
            <a:prstGeom prst="ellipse">
              <a:avLst/>
            </a:prstGeom>
            <a:no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51560" y="1432223"/>
            <a:ext cx="9966960" cy="3035808"/>
          </a:xfr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9600" cap="all" baseline="0">
                <a:blipFill dpi="0" rotWithShape="1">
                  <a:blip r:embed="rId4"/>
                  <a:srcRect/>
                  <a:tile tx="6350" ty="-127000" sx="65000" sy="64000" flip="none" algn="tl"/>
                </a:blipFill>
              </a:defRPr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69848" y="4389120"/>
            <a:ext cx="7891272" cy="1069848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tx1"/>
                </a:solidFill>
              </a:defRPr>
            </a:lvl1pPr>
            <a:lvl2pPr marL="457200" indent="0" algn="ctr">
              <a:buNone/>
              <a:defRPr sz="2200"/>
            </a:lvl2pPr>
            <a:lvl3pPr marL="914400" indent="0" algn="ctr">
              <a:buNone/>
              <a:defRPr sz="22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592733" y="4289334"/>
            <a:ext cx="1193868" cy="640080"/>
          </a:xfrm>
        </p:spPr>
        <p:txBody>
          <a:bodyPr/>
          <a:lstStyle>
            <a:lvl1pPr>
              <a:defRPr sz="2800"/>
            </a:lvl1pPr>
          </a:lstStyle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1841" y="66145"/>
            <a:ext cx="249237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1797161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75663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533400"/>
            <a:ext cx="2552700" cy="5638800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6800" y="533400"/>
            <a:ext cx="7505700" cy="5638800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49914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38254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4917989"/>
            <a:ext cx="12192000" cy="1940010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67128" y="1225296"/>
            <a:ext cx="9281160" cy="3520440"/>
          </a:xfrm>
        </p:spPr>
        <p:txBody>
          <a:bodyPr anchor="ctr">
            <a:normAutofit/>
          </a:bodyPr>
          <a:lstStyle>
            <a:lvl1pPr>
              <a:lnSpc>
                <a:spcPct val="80000"/>
              </a:lnSpc>
              <a:defRPr sz="8000" b="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65774" y="5020056"/>
            <a:ext cx="9052560" cy="1066800"/>
          </a:xfrm>
        </p:spPr>
        <p:txBody>
          <a:bodyPr anchor="t">
            <a:norm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593667" y="6272784"/>
            <a:ext cx="2644309" cy="365125"/>
          </a:xfrm>
        </p:spPr>
        <p:txBody>
          <a:bodyPr/>
          <a:lstStyle/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182708" y="6272784"/>
            <a:ext cx="6327648" cy="365125"/>
          </a:xfrm>
        </p:spPr>
        <p:txBody>
          <a:bodyPr/>
          <a:lstStyle/>
          <a:p>
            <a:endParaRPr lang="zh-CN" altLang="en-US"/>
          </a:p>
        </p:txBody>
      </p:sp>
      <p:grpSp>
        <p:nvGrpSpPr>
          <p:cNvPr id="8" name="Group 7"/>
          <p:cNvGrpSpPr/>
          <p:nvPr/>
        </p:nvGrpSpPr>
        <p:grpSpPr>
          <a:xfrm>
            <a:off x="897399" y="2325848"/>
            <a:ext cx="1080904" cy="1080902"/>
            <a:chOff x="9685338" y="4460675"/>
            <a:chExt cx="1080904" cy="1080902"/>
          </a:xfrm>
        </p:grpSpPr>
        <p:sp>
          <p:nvSpPr>
            <p:cNvPr id="9" name="Oval 8"/>
            <p:cNvSpPr/>
            <p:nvPr/>
          </p:nvSpPr>
          <p:spPr>
            <a:xfrm>
              <a:off x="9685338" y="4460675"/>
              <a:ext cx="1080904" cy="1080902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</a14:imgLayer>
                    </a14:imgProps>
                  </a:ext>
                </a:extLst>
              </a:blip>
              <a:srcRect/>
              <a:tile tx="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0" name="Oval 9"/>
            <p:cNvSpPr/>
            <p:nvPr/>
          </p:nvSpPr>
          <p:spPr>
            <a:xfrm>
              <a:off x="9793429" y="4568765"/>
              <a:ext cx="864723" cy="864722"/>
            </a:xfrm>
            <a:prstGeom prst="ellipse">
              <a:avLst/>
            </a:prstGeom>
            <a:no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3702" y="2506133"/>
            <a:ext cx="1188298" cy="720332"/>
          </a:xfrm>
        </p:spPr>
        <p:txBody>
          <a:bodyPr/>
          <a:lstStyle>
            <a:lvl1pPr>
              <a:defRPr sz="2800"/>
            </a:lvl1pPr>
          </a:lstStyle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3097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9848" y="2194560"/>
            <a:ext cx="4754880" cy="39776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64224" y="2194560"/>
            <a:ext cx="4754880" cy="39776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194564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048256"/>
            <a:ext cx="4754880" cy="640080"/>
          </a:xfrm>
        </p:spPr>
        <p:txBody>
          <a:bodyPr anchor="ctr">
            <a:normAutofit/>
          </a:bodyPr>
          <a:lstStyle>
            <a:lvl1pPr marL="0" indent="0">
              <a:buNone/>
              <a:defRPr sz="2000" b="1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43200"/>
            <a:ext cx="4754880" cy="32918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364224" y="2048256"/>
            <a:ext cx="4754880" cy="640080"/>
          </a:xfrm>
        </p:spPr>
        <p:txBody>
          <a:bodyPr anchor="ctr">
            <a:normAutofit/>
          </a:bodyPr>
          <a:lstStyle>
            <a:lvl1pPr marL="0" indent="0">
              <a:buNone/>
              <a:defRPr sz="2000" b="1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64224" y="2743200"/>
            <a:ext cx="4754880" cy="32918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09535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62912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8029904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8303740" y="0"/>
            <a:ext cx="3888259" cy="6857999"/>
          </a:xfrm>
          <a:prstGeom prst="rect">
            <a:avLst/>
          </a:prstGeom>
          <a:blipFill dpi="0" rotWithShape="1">
            <a:blip r:embed="rId2">
              <a:alphaModFix amt="6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49640" y="685800"/>
            <a:ext cx="3200400" cy="1737360"/>
          </a:xfrm>
        </p:spPr>
        <p:txBody>
          <a:bodyPr anchor="b">
            <a:normAutofit/>
          </a:bodyPr>
          <a:lstStyle>
            <a:lvl1pPr>
              <a:defRPr sz="3200" b="1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685800"/>
            <a:ext cx="6711696" cy="502005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49640" y="2423160"/>
            <a:ext cx="3200400" cy="329184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400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>
          <a:xfrm>
            <a:off x="11401725" y="6229681"/>
            <a:ext cx="457200" cy="457200"/>
            <a:chOff x="11361456" y="6195813"/>
            <a:chExt cx="548640" cy="548640"/>
          </a:xfrm>
        </p:grpSpPr>
        <p:sp>
          <p:nvSpPr>
            <p:cNvPr id="10" name="Oval 9"/>
            <p:cNvSpPr/>
            <p:nvPr/>
          </p:nvSpPr>
          <p:spPr>
            <a:xfrm>
              <a:off x="11361456" y="6195813"/>
              <a:ext cx="548640" cy="548640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1" name="Oval 10"/>
            <p:cNvSpPr/>
            <p:nvPr/>
          </p:nvSpPr>
          <p:spPr>
            <a:xfrm>
              <a:off x="11396488" y="6230844"/>
              <a:ext cx="478576" cy="478578"/>
            </a:xfrm>
            <a:prstGeom prst="ellipse">
              <a:avLst/>
            </a:prstGeom>
            <a:no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3665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8303740" y="0"/>
            <a:ext cx="3888259" cy="6857999"/>
          </a:xfrm>
          <a:prstGeom prst="rect">
            <a:avLst/>
          </a:prstGeom>
          <a:blipFill dpi="0" rotWithShape="1">
            <a:blip r:embed="rId2">
              <a:alphaModFix amt="6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49640" y="685800"/>
            <a:ext cx="3200400" cy="1737360"/>
          </a:xfrm>
        </p:spPr>
        <p:txBody>
          <a:bodyPr anchor="b">
            <a:normAutofit/>
          </a:bodyPr>
          <a:lstStyle>
            <a:lvl1pPr>
              <a:defRPr sz="3200" b="1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830374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49640" y="2423160"/>
            <a:ext cx="3200400" cy="329184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400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11401725" y="6229681"/>
            <a:ext cx="457200" cy="457200"/>
            <a:chOff x="11361456" y="6195813"/>
            <a:chExt cx="548640" cy="548640"/>
          </a:xfrm>
        </p:grpSpPr>
        <p:sp>
          <p:nvSpPr>
            <p:cNvPr id="9" name="Oval 8"/>
            <p:cNvSpPr/>
            <p:nvPr/>
          </p:nvSpPr>
          <p:spPr>
            <a:xfrm>
              <a:off x="11361456" y="6195813"/>
              <a:ext cx="548640" cy="548640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0" name="Oval 9"/>
            <p:cNvSpPr/>
            <p:nvPr/>
          </p:nvSpPr>
          <p:spPr>
            <a:xfrm>
              <a:off x="11396488" y="6230844"/>
              <a:ext cx="478576" cy="478578"/>
            </a:xfrm>
            <a:prstGeom prst="ellipse">
              <a:avLst/>
            </a:prstGeom>
            <a:no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992298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microsoft.com/office/2007/relationships/hdphoto" Target="../media/hdphoto1.wdp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9848" y="484632"/>
            <a:ext cx="10058400" cy="16093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121408"/>
            <a:ext cx="10058400" cy="40507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964424" y="6272784"/>
            <a:ext cx="327355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tx2"/>
                </a:solidFill>
              </a:defRPr>
            </a:lvl1pPr>
          </a:lstStyle>
          <a:p>
            <a:fld id="{83442461-49E4-4CF6-A44D-3D4D14AE04A0}" type="datetimeFigureOut">
              <a:rPr lang="zh-CN" altLang="en-US" smtClean="0"/>
              <a:t>2023/2/11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88136" y="6272784"/>
            <a:ext cx="632764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>
                <a:solidFill>
                  <a:schemeClr val="tx2"/>
                </a:solidFill>
              </a:defRPr>
            </a:lvl1pPr>
          </a:lstStyle>
          <a:p>
            <a:endParaRPr lang="zh-CN" altLang="en-US"/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11401725" y="6229681"/>
            <a:ext cx="457200" cy="457200"/>
            <a:chOff x="11361456" y="6195813"/>
            <a:chExt cx="548640" cy="548640"/>
          </a:xfrm>
        </p:grpSpPr>
        <p:sp>
          <p:nvSpPr>
            <p:cNvPr id="8" name="Oval 7"/>
            <p:cNvSpPr/>
            <p:nvPr/>
          </p:nvSpPr>
          <p:spPr>
            <a:xfrm>
              <a:off x="11361456" y="6195813"/>
              <a:ext cx="548640" cy="548640"/>
            </a:xfrm>
            <a:prstGeom prst="ellipse">
              <a:avLst/>
            </a:prstGeom>
            <a:blipFill dpi="0" rotWithShape="1">
              <a:blip r:embed="rId13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9" name="Oval 8"/>
            <p:cNvSpPr/>
            <p:nvPr/>
          </p:nvSpPr>
          <p:spPr>
            <a:xfrm>
              <a:off x="11396488" y="6230844"/>
              <a:ext cx="478576" cy="478578"/>
            </a:xfrm>
            <a:prstGeom prst="ellipse">
              <a:avLst/>
            </a:prstGeom>
            <a:noFill/>
            <a:ln w="12700" cap="flat" cmpd="sng" algn="ctr">
              <a:solidFill>
                <a:srgbClr val="FFFFFF"/>
              </a:solidFill>
              <a:prstDash val="solid"/>
            </a:ln>
            <a:effectLst/>
          </p:spPr>
        </p:sp>
      </p:grp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 b="1">
                <a:solidFill>
                  <a:srgbClr val="FFFFFF"/>
                </a:solidFill>
                <a:latin typeface="+mj-lt"/>
              </a:defRPr>
            </a:lvl1pPr>
          </a:lstStyle>
          <a:p>
            <a:fld id="{40799927-E3B8-4567-9901-F93ED071C74C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10" name="图片 9"/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1841" y="66145"/>
            <a:ext cx="249237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67383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6" r:id="rId1"/>
    <p:sldLayoutId id="2147484047" r:id="rId2"/>
    <p:sldLayoutId id="2147484048" r:id="rId3"/>
    <p:sldLayoutId id="2147484049" r:id="rId4"/>
    <p:sldLayoutId id="2147484050" r:id="rId5"/>
    <p:sldLayoutId id="2147484051" r:id="rId6"/>
    <p:sldLayoutId id="2147484052" r:id="rId7"/>
    <p:sldLayoutId id="2147484053" r:id="rId8"/>
    <p:sldLayoutId id="2147484054" r:id="rId9"/>
    <p:sldLayoutId id="2147484055" r:id="rId10"/>
    <p:sldLayoutId id="214748405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400" kern="1200" cap="all" baseline="0">
          <a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tile tx="6350" ty="-127000" sx="65000" sy="64000" flip="none" algn="tl"/>
          </a:blip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jpe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gif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7" Type="http://schemas.openxmlformats.org/officeDocument/2006/relationships/image" Target="../media/image11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jlau.edu.cn/ycx/text/4/4802.htm" TargetMode="External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jpg"/><Relationship Id="rId5" Type="http://schemas.openxmlformats.org/officeDocument/2006/relationships/image" Target="../media/image31.jpeg"/><Relationship Id="rId4" Type="http://schemas.openxmlformats.org/officeDocument/2006/relationships/hyperlink" Target="http://www.kepu.ac.cn/gb/lives/dna/step/200307070017.html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jpe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webp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gif"/><Relationship Id="rId2" Type="http://schemas.openxmlformats.org/officeDocument/2006/relationships/hyperlink" Target="goldberg.flv" TargetMode="Externa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3513448" y="1510719"/>
            <a:ext cx="5089217" cy="23034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9600" kern="1200" cap="all" baseline="0">
                <a:blipFill dpi="0" rotWithShape="1">
                  <a:blip r:embed="rId2"/>
                  <a:srcRect/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00000"/>
              </a:lnSpc>
              <a:defRPr/>
            </a:pPr>
            <a:r>
              <a:rPr lang="zh-CN" altLang="en-US" sz="6800" cap="none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itchFamily="2" charset="-122"/>
                <a:ea typeface="华文新魏" pitchFamily="2" charset="-122"/>
              </a:rPr>
              <a:t>生物化学</a:t>
            </a:r>
            <a:br>
              <a:rPr lang="zh-CN" altLang="en-US" sz="6800" cap="none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</a:br>
            <a:r>
              <a:rPr lang="en-US" altLang="zh-CN" sz="2900" cap="none" dirty="0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华文新魏" pitchFamily="2" charset="-122"/>
              </a:rPr>
              <a:t>Introduction of Biochemistry</a:t>
            </a: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8247065" y="5382156"/>
            <a:ext cx="360045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b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主讲：陈志超</a:t>
            </a:r>
          </a:p>
          <a:p>
            <a:pPr>
              <a:defRPr/>
            </a:pPr>
            <a:r>
              <a:rPr lang="zh-CN" altLang="en-US" b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电话：</a:t>
            </a:r>
            <a:r>
              <a:rPr lang="en-US" altLang="zh-CN" b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13822603206</a:t>
            </a:r>
          </a:p>
          <a:p>
            <a:pPr>
              <a:defRPr/>
            </a:pPr>
            <a:r>
              <a:rPr lang="en-US" altLang="zh-CN" b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Email</a:t>
            </a:r>
            <a:r>
              <a:rPr lang="zh-CN" altLang="en-US" b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：</a:t>
            </a:r>
            <a:r>
              <a:rPr lang="en-US" altLang="zh-CN" b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chzhch2000@163.com</a:t>
            </a:r>
          </a:p>
        </p:txBody>
      </p:sp>
    </p:spTree>
    <p:extLst>
      <p:ext uri="{BB962C8B-B14F-4D97-AF65-F5344CB8AC3E}">
        <p14:creationId xmlns:p14="http://schemas.microsoft.com/office/powerpoint/2010/main" val="35246827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/>
          <p:cNvSpPr/>
          <p:nvPr/>
        </p:nvSpPr>
        <p:spPr>
          <a:xfrm>
            <a:off x="3015695" y="67124"/>
            <a:ext cx="308653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dirty="0">
                <a:latin typeface="arial" panose="020B0604020202020204" pitchFamily="34" charset="0"/>
              </a:rPr>
              <a:t>无机物前体：</a:t>
            </a:r>
            <a:endParaRPr lang="en-US" altLang="zh-CN" sz="1200" dirty="0">
              <a:latin typeface="arial" panose="020B0604020202020204" pitchFamily="34" charset="0"/>
            </a:endParaRPr>
          </a:p>
          <a:p>
            <a:r>
              <a:rPr lang="en-US" altLang="zh-CN" sz="1200" dirty="0">
                <a:latin typeface="arial" panose="020B0604020202020204" pitchFamily="34" charset="0"/>
              </a:rPr>
              <a:t>(18-64</a:t>
            </a:r>
            <a:r>
              <a:rPr lang="zh-CN" altLang="en-US" sz="1200" dirty="0">
                <a:latin typeface="arial" panose="020B0604020202020204" pitchFamily="34" charset="0"/>
              </a:rPr>
              <a:t>道尔顿</a:t>
            </a:r>
            <a:r>
              <a:rPr lang="en-US" altLang="zh-CN" sz="1200" dirty="0">
                <a:latin typeface="arial" panose="020B0604020202020204" pitchFamily="34" charset="0"/>
              </a:rPr>
              <a:t>)</a:t>
            </a:r>
          </a:p>
          <a:p>
            <a:r>
              <a:rPr lang="zh-CN" altLang="en-US" sz="1200" dirty="0">
                <a:latin typeface="arial" panose="020B0604020202020204" pitchFamily="34" charset="0"/>
              </a:rPr>
              <a:t>二氧化碳、水、氨气、氮气、硝酸盐</a:t>
            </a:r>
          </a:p>
        </p:txBody>
      </p:sp>
      <p:sp>
        <p:nvSpPr>
          <p:cNvPr id="87" name="矩形 86"/>
          <p:cNvSpPr/>
          <p:nvPr/>
        </p:nvSpPr>
        <p:spPr>
          <a:xfrm>
            <a:off x="3323242" y="925799"/>
            <a:ext cx="314387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dirty="0">
                <a:latin typeface="arial" panose="020B0604020202020204" pitchFamily="34" charset="0"/>
              </a:rPr>
              <a:t>代谢物：</a:t>
            </a:r>
            <a:endParaRPr lang="en-US" altLang="zh-CN" sz="1200" dirty="0">
              <a:latin typeface="arial" panose="020B0604020202020204" pitchFamily="34" charset="0"/>
            </a:endParaRPr>
          </a:p>
          <a:p>
            <a:r>
              <a:rPr lang="en-US" altLang="zh-CN" sz="1200" dirty="0">
                <a:latin typeface="arial" panose="020B0604020202020204" pitchFamily="34" charset="0"/>
              </a:rPr>
              <a:t>(50-250</a:t>
            </a:r>
            <a:r>
              <a:rPr lang="zh-CN" altLang="en-US" sz="1200" dirty="0">
                <a:latin typeface="arial" panose="020B0604020202020204" pitchFamily="34" charset="0"/>
              </a:rPr>
              <a:t>道尔顿</a:t>
            </a:r>
            <a:r>
              <a:rPr lang="en-US" altLang="zh-CN" sz="1200" dirty="0">
                <a:latin typeface="arial" panose="020B0604020202020204" pitchFamily="34" charset="0"/>
              </a:rPr>
              <a:t>)</a:t>
            </a:r>
          </a:p>
          <a:p>
            <a:r>
              <a:rPr lang="zh-CN" altLang="en-US" sz="1200" dirty="0">
                <a:latin typeface="arial" panose="020B0604020202020204" pitchFamily="34" charset="0"/>
              </a:rPr>
              <a:t>丙酮酸、柠檬酸、琥珀酸、</a:t>
            </a:r>
            <a:r>
              <a:rPr lang="en-US" altLang="zh-CN" sz="1200" dirty="0">
                <a:latin typeface="arial" panose="020B0604020202020204" pitchFamily="34" charset="0"/>
              </a:rPr>
              <a:t>3-</a:t>
            </a:r>
            <a:r>
              <a:rPr lang="zh-CN" altLang="en-US" sz="1200" dirty="0">
                <a:latin typeface="arial" panose="020B0604020202020204" pitchFamily="34" charset="0"/>
              </a:rPr>
              <a:t>磷酸甘油醛、</a:t>
            </a:r>
            <a:r>
              <a:rPr lang="en-US" altLang="zh-CN" sz="1200" dirty="0">
                <a:latin typeface="arial" panose="020B0604020202020204" pitchFamily="34" charset="0"/>
              </a:rPr>
              <a:t>1,6-</a:t>
            </a:r>
            <a:r>
              <a:rPr lang="zh-CN" altLang="en-US" sz="1200" dirty="0">
                <a:latin typeface="arial" panose="020B0604020202020204" pitchFamily="34" charset="0"/>
              </a:rPr>
              <a:t>二磷酸果糖、</a:t>
            </a:r>
            <a:r>
              <a:rPr lang="en-US" altLang="zh-CN" sz="1200" dirty="0">
                <a:latin typeface="arial" panose="020B0604020202020204" pitchFamily="34" charset="0"/>
              </a:rPr>
              <a:t>3-</a:t>
            </a:r>
            <a:r>
              <a:rPr lang="zh-CN" altLang="en-US" sz="1200" dirty="0">
                <a:latin typeface="arial" panose="020B0604020202020204" pitchFamily="34" charset="0"/>
              </a:rPr>
              <a:t>磷酸甘油酸</a:t>
            </a:r>
            <a:endParaRPr lang="zh-CN" altLang="en-US" sz="1200" dirty="0"/>
          </a:p>
        </p:txBody>
      </p:sp>
      <p:sp>
        <p:nvSpPr>
          <p:cNvPr id="188" name="矩形 187"/>
          <p:cNvSpPr/>
          <p:nvPr/>
        </p:nvSpPr>
        <p:spPr>
          <a:xfrm>
            <a:off x="3687196" y="1839486"/>
            <a:ext cx="2880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dirty="0">
                <a:latin typeface="arial" panose="020B0604020202020204" pitchFamily="34" charset="0"/>
              </a:rPr>
              <a:t>结构成分：</a:t>
            </a:r>
            <a:endParaRPr lang="en-US" altLang="zh-CN" sz="1200" dirty="0">
              <a:latin typeface="arial" panose="020B0604020202020204" pitchFamily="34" charset="0"/>
            </a:endParaRPr>
          </a:p>
          <a:p>
            <a:r>
              <a:rPr lang="en-US" altLang="zh-CN" sz="1200" dirty="0">
                <a:latin typeface="arial" panose="020B0604020202020204" pitchFamily="34" charset="0"/>
              </a:rPr>
              <a:t>(100-350</a:t>
            </a:r>
            <a:r>
              <a:rPr lang="zh-CN" altLang="en-US" sz="1200" dirty="0">
                <a:latin typeface="arial" panose="020B0604020202020204" pitchFamily="34" charset="0"/>
              </a:rPr>
              <a:t>道尔顿</a:t>
            </a:r>
            <a:r>
              <a:rPr lang="en-US" altLang="zh-CN" sz="1200" dirty="0">
                <a:latin typeface="arial" panose="020B0604020202020204" pitchFamily="34" charset="0"/>
              </a:rPr>
              <a:t>)</a:t>
            </a:r>
          </a:p>
          <a:p>
            <a:r>
              <a:rPr lang="zh-CN" altLang="en-US" sz="1200" dirty="0">
                <a:latin typeface="arial" panose="020B0604020202020204" pitchFamily="34" charset="0"/>
              </a:rPr>
              <a:t>氨基酸、核苷酸、单糖、脂肪酸、甘油</a:t>
            </a:r>
            <a:endParaRPr lang="zh-CN" altLang="en-US" sz="1200" dirty="0"/>
          </a:p>
        </p:txBody>
      </p:sp>
      <p:sp>
        <p:nvSpPr>
          <p:cNvPr id="267" name="文本框 266"/>
          <p:cNvSpPr txBox="1"/>
          <p:nvPr/>
        </p:nvSpPr>
        <p:spPr>
          <a:xfrm>
            <a:off x="4023304" y="2950343"/>
            <a:ext cx="216000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1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</a:defRPr>
            </a:lvl1pPr>
          </a:lstStyle>
          <a:p>
            <a:r>
              <a:rPr lang="zh-CN" altLang="en-US" sz="1200" dirty="0">
                <a:effectLst/>
              </a:rPr>
              <a:t>大分子：</a:t>
            </a:r>
            <a:endParaRPr lang="en-US" altLang="zh-CN" sz="1200" dirty="0">
              <a:effectLst/>
            </a:endParaRPr>
          </a:p>
          <a:p>
            <a:r>
              <a:rPr lang="en-US" altLang="zh-CN" sz="1200" dirty="0">
                <a:effectLst/>
              </a:rPr>
              <a:t>(103-109</a:t>
            </a:r>
            <a:r>
              <a:rPr lang="zh-CN" altLang="en-US" sz="1200" dirty="0">
                <a:effectLst/>
              </a:rPr>
              <a:t>道尔顿</a:t>
            </a:r>
            <a:r>
              <a:rPr lang="en-US" altLang="zh-CN" sz="1200" dirty="0">
                <a:effectLst/>
              </a:rPr>
              <a:t>)</a:t>
            </a:r>
          </a:p>
          <a:p>
            <a:r>
              <a:rPr lang="zh-CN" altLang="en-US" sz="1200" dirty="0">
                <a:effectLst/>
              </a:rPr>
              <a:t>蛋白质、   核酸、多糖、脂类</a:t>
            </a:r>
          </a:p>
        </p:txBody>
      </p:sp>
      <p:sp>
        <p:nvSpPr>
          <p:cNvPr id="366" name="矩形 365"/>
          <p:cNvSpPr/>
          <p:nvPr/>
        </p:nvSpPr>
        <p:spPr>
          <a:xfrm>
            <a:off x="956387" y="4042799"/>
            <a:ext cx="2340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>
                <a:latin typeface="arial" panose="020B0604020202020204" pitchFamily="34" charset="0"/>
              </a:rPr>
              <a:t>超分子复合物：</a:t>
            </a:r>
            <a:endParaRPr lang="en-US" altLang="zh-CN" sz="1200" dirty="0">
              <a:latin typeface="arial" panose="020B0604020202020204" pitchFamily="34" charset="0"/>
            </a:endParaRPr>
          </a:p>
          <a:p>
            <a:pPr algn="r"/>
            <a:r>
              <a:rPr lang="en-US" altLang="zh-CN" sz="1200" dirty="0">
                <a:latin typeface="arial" panose="020B0604020202020204" pitchFamily="34" charset="0"/>
              </a:rPr>
              <a:t>(106-109</a:t>
            </a:r>
            <a:r>
              <a:rPr lang="zh-CN" altLang="en-US" sz="1200" dirty="0">
                <a:latin typeface="arial" panose="020B0604020202020204" pitchFamily="34" charset="0"/>
              </a:rPr>
              <a:t>道尔顿</a:t>
            </a:r>
            <a:r>
              <a:rPr lang="en-US" altLang="zh-CN" sz="1200" dirty="0">
                <a:latin typeface="arial" panose="020B0604020202020204" pitchFamily="34" charset="0"/>
              </a:rPr>
              <a:t>)</a:t>
            </a:r>
          </a:p>
          <a:p>
            <a:pPr algn="r"/>
            <a:r>
              <a:rPr lang="zh-CN" altLang="en-US" sz="1200" dirty="0">
                <a:latin typeface="arial" panose="020B0604020202020204" pitchFamily="34" charset="0"/>
              </a:rPr>
              <a:t>核糖体、细胞骨架、多酶复合体</a:t>
            </a:r>
          </a:p>
        </p:txBody>
      </p:sp>
      <p:sp>
        <p:nvSpPr>
          <p:cNvPr id="444" name="矩形 443"/>
          <p:cNvSpPr/>
          <p:nvPr/>
        </p:nvSpPr>
        <p:spPr>
          <a:xfrm>
            <a:off x="3636623" y="5778004"/>
            <a:ext cx="2592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dirty="0">
                <a:latin typeface="arial" panose="020B0604020202020204" pitchFamily="34" charset="0"/>
              </a:rPr>
              <a:t>细胞器：</a:t>
            </a:r>
            <a:endParaRPr lang="en-US" altLang="zh-CN" sz="1200" dirty="0">
              <a:latin typeface="arial" panose="020B0604020202020204" pitchFamily="34" charset="0"/>
            </a:endParaRPr>
          </a:p>
          <a:p>
            <a:r>
              <a:rPr lang="zh-CN" altLang="en-US" sz="1200" dirty="0">
                <a:latin typeface="arial" panose="020B0604020202020204" pitchFamily="34" charset="0"/>
              </a:rPr>
              <a:t>细胞核、线粒体、叶绿体、内质网、高尔基体、液泡</a:t>
            </a:r>
          </a:p>
        </p:txBody>
      </p:sp>
      <p:sp>
        <p:nvSpPr>
          <p:cNvPr id="1774" name="文本框 1773"/>
          <p:cNvSpPr txBox="1"/>
          <p:nvPr/>
        </p:nvSpPr>
        <p:spPr>
          <a:xfrm>
            <a:off x="3073026" y="6414786"/>
            <a:ext cx="543739" cy="30777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1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</a:defRPr>
            </a:lvl1pPr>
          </a:lstStyle>
          <a:p>
            <a:r>
              <a:rPr lang="zh-CN" altLang="en-US" dirty="0">
                <a:effectLst/>
              </a:rPr>
              <a:t>细胞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1438917" y="121788"/>
            <a:ext cx="3766803" cy="6650570"/>
            <a:chOff x="1438917" y="121788"/>
            <a:chExt cx="3766803" cy="6650570"/>
          </a:xfrm>
        </p:grpSpPr>
        <p:sp>
          <p:nvSpPr>
            <p:cNvPr id="8" name="圆角矩形 7"/>
            <p:cNvSpPr/>
            <p:nvPr/>
          </p:nvSpPr>
          <p:spPr>
            <a:xfrm>
              <a:off x="1613015" y="121788"/>
              <a:ext cx="1404000" cy="684000"/>
            </a:xfrm>
            <a:prstGeom prst="roundRect">
              <a:avLst/>
            </a:prstGeom>
            <a:solidFill>
              <a:srgbClr val="E4EFFC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>
              <a:grpSpLocks noChangeAspect="1"/>
            </p:cNvGrpSpPr>
            <p:nvPr/>
          </p:nvGrpSpPr>
          <p:grpSpPr>
            <a:xfrm>
              <a:off x="1882931" y="277346"/>
              <a:ext cx="869942" cy="396000"/>
              <a:chOff x="1710657" y="297656"/>
              <a:chExt cx="790856" cy="360000"/>
            </a:xfrm>
          </p:grpSpPr>
          <p:sp>
            <p:nvSpPr>
              <p:cNvPr id="13" name="椭圆 12"/>
              <p:cNvSpPr>
                <a:spLocks noChangeAspect="1"/>
              </p:cNvSpPr>
              <p:nvPr/>
            </p:nvSpPr>
            <p:spPr>
              <a:xfrm>
                <a:off x="2195513" y="323853"/>
                <a:ext cx="306000" cy="306000"/>
              </a:xfrm>
              <a:prstGeom prst="ellipse">
                <a:avLst/>
              </a:prstGeom>
              <a:solidFill>
                <a:srgbClr val="E77276"/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" name="椭圆 13"/>
              <p:cNvSpPr>
                <a:spLocks noChangeAspect="1"/>
              </p:cNvSpPr>
              <p:nvPr/>
            </p:nvSpPr>
            <p:spPr>
              <a:xfrm>
                <a:off x="1763307" y="321472"/>
                <a:ext cx="306000" cy="306000"/>
              </a:xfrm>
              <a:prstGeom prst="ellipse">
                <a:avLst/>
              </a:prstGeom>
              <a:solidFill>
                <a:srgbClr val="E77276"/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" name="任意多边形 14"/>
              <p:cNvSpPr>
                <a:spLocks noChangeAspect="1"/>
              </p:cNvSpPr>
              <p:nvPr/>
            </p:nvSpPr>
            <p:spPr>
              <a:xfrm>
                <a:off x="2005013" y="297656"/>
                <a:ext cx="252417" cy="360000"/>
              </a:xfrm>
              <a:custGeom>
                <a:avLst/>
                <a:gdLst>
                  <a:gd name="connsiteX0" fmla="*/ 122850 w 252417"/>
                  <a:gd name="connsiteY0" fmla="*/ 0 h 360000"/>
                  <a:gd name="connsiteX1" fmla="*/ 250129 w 252417"/>
                  <a:gd name="connsiteY1" fmla="*/ 52721 h 360000"/>
                  <a:gd name="connsiteX2" fmla="*/ 252417 w 252417"/>
                  <a:gd name="connsiteY2" fmla="*/ 56115 h 360000"/>
                  <a:gd name="connsiteX3" fmla="*/ 252417 w 252417"/>
                  <a:gd name="connsiteY3" fmla="*/ 303886 h 360000"/>
                  <a:gd name="connsiteX4" fmla="*/ 250129 w 252417"/>
                  <a:gd name="connsiteY4" fmla="*/ 307279 h 360000"/>
                  <a:gd name="connsiteX5" fmla="*/ 122850 w 252417"/>
                  <a:gd name="connsiteY5" fmla="*/ 360000 h 360000"/>
                  <a:gd name="connsiteX6" fmla="*/ 52786 w 252417"/>
                  <a:gd name="connsiteY6" fmla="*/ 345855 h 360000"/>
                  <a:gd name="connsiteX7" fmla="*/ 0 w 252417"/>
                  <a:gd name="connsiteY7" fmla="*/ 310265 h 360000"/>
                  <a:gd name="connsiteX8" fmla="*/ 0 w 252417"/>
                  <a:gd name="connsiteY8" fmla="*/ 49735 h 360000"/>
                  <a:gd name="connsiteX9" fmla="*/ 52786 w 252417"/>
                  <a:gd name="connsiteY9" fmla="*/ 14145 h 360000"/>
                  <a:gd name="connsiteX10" fmla="*/ 122850 w 252417"/>
                  <a:gd name="connsiteY10" fmla="*/ 0 h 36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2417" h="360000">
                    <a:moveTo>
                      <a:pt x="122850" y="0"/>
                    </a:moveTo>
                    <a:cubicBezTo>
                      <a:pt x="172556" y="0"/>
                      <a:pt x="217556" y="20147"/>
                      <a:pt x="250129" y="52721"/>
                    </a:cubicBezTo>
                    <a:lnTo>
                      <a:pt x="252417" y="56115"/>
                    </a:lnTo>
                    <a:lnTo>
                      <a:pt x="252417" y="303886"/>
                    </a:lnTo>
                    <a:lnTo>
                      <a:pt x="250129" y="307279"/>
                    </a:lnTo>
                    <a:cubicBezTo>
                      <a:pt x="217556" y="339853"/>
                      <a:pt x="172556" y="360000"/>
                      <a:pt x="122850" y="360000"/>
                    </a:cubicBezTo>
                    <a:cubicBezTo>
                      <a:pt x="97997" y="360000"/>
                      <a:pt x="74321" y="354963"/>
                      <a:pt x="52786" y="345855"/>
                    </a:cubicBezTo>
                    <a:lnTo>
                      <a:pt x="0" y="310265"/>
                    </a:lnTo>
                    <a:lnTo>
                      <a:pt x="0" y="49735"/>
                    </a:lnTo>
                    <a:lnTo>
                      <a:pt x="52786" y="14145"/>
                    </a:lnTo>
                    <a:cubicBezTo>
                      <a:pt x="74321" y="5037"/>
                      <a:pt x="97997" y="0"/>
                      <a:pt x="122850" y="0"/>
                    </a:cubicBezTo>
                    <a:close/>
                  </a:path>
                </a:pathLst>
              </a:custGeom>
              <a:solidFill>
                <a:srgbClr val="636962"/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" name="椭圆 15"/>
              <p:cNvSpPr>
                <a:spLocks noChangeAspect="1"/>
              </p:cNvSpPr>
              <p:nvPr/>
            </p:nvSpPr>
            <p:spPr>
              <a:xfrm>
                <a:off x="2198337" y="312762"/>
                <a:ext cx="288000" cy="288000"/>
              </a:xfrm>
              <a:prstGeom prst="ellipse">
                <a:avLst/>
              </a:prstGeom>
              <a:solidFill>
                <a:schemeClr val="bg1"/>
              </a:solidFill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椭圆 16"/>
              <p:cNvSpPr>
                <a:spLocks noChangeAspect="1"/>
              </p:cNvSpPr>
              <p:nvPr/>
            </p:nvSpPr>
            <p:spPr>
              <a:xfrm>
                <a:off x="1710657" y="300570"/>
                <a:ext cx="288000" cy="288000"/>
              </a:xfrm>
              <a:prstGeom prst="ellipse">
                <a:avLst/>
              </a:prstGeom>
              <a:solidFill>
                <a:schemeClr val="bg1"/>
              </a:solidFill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椭圆 17"/>
              <p:cNvSpPr>
                <a:spLocks noChangeAspect="1"/>
              </p:cNvSpPr>
              <p:nvPr/>
            </p:nvSpPr>
            <p:spPr>
              <a:xfrm>
                <a:off x="1966689" y="309714"/>
                <a:ext cx="288000" cy="288000"/>
              </a:xfrm>
              <a:prstGeom prst="ellipse">
                <a:avLst/>
              </a:prstGeom>
              <a:solidFill>
                <a:schemeClr val="bg1"/>
              </a:solidFill>
              <a:effectLst>
                <a:softEdge rad="1143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" name="文本框 9"/>
            <p:cNvSpPr txBox="1"/>
            <p:nvPr/>
          </p:nvSpPr>
          <p:spPr>
            <a:xfrm>
              <a:off x="2202579" y="342861"/>
              <a:ext cx="2952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ea typeface="方正姚体" panose="02010601030101010101" pitchFamily="2" charset="-122"/>
                </a:rPr>
                <a:t>C</a:t>
              </a:r>
              <a:endParaRPr lang="zh-CN" altLang="en-US" sz="12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1926339" y="342862"/>
              <a:ext cx="3048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ea typeface="方正姚体" panose="02010601030101010101" pitchFamily="2" charset="-122"/>
                </a:rPr>
                <a:t>O</a:t>
              </a:r>
              <a:endParaRPr lang="zh-CN" altLang="en-US" sz="12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2" name="文本框 11"/>
            <p:cNvSpPr txBox="1"/>
            <p:nvPr/>
          </p:nvSpPr>
          <p:spPr>
            <a:xfrm>
              <a:off x="2462748" y="342850"/>
              <a:ext cx="3048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ea typeface="方正姚体" panose="02010601030101010101" pitchFamily="2" charset="-122"/>
                </a:rPr>
                <a:t>O</a:t>
              </a:r>
              <a:endParaRPr lang="zh-CN" altLang="en-US" sz="12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1" name="圆角矩形 20"/>
            <p:cNvSpPr/>
            <p:nvPr/>
          </p:nvSpPr>
          <p:spPr>
            <a:xfrm>
              <a:off x="1911719" y="996564"/>
              <a:ext cx="1404000" cy="684000"/>
            </a:xfrm>
            <a:prstGeom prst="roundRect">
              <a:avLst/>
            </a:prstGeom>
            <a:solidFill>
              <a:srgbClr val="E4EFFC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" name="组合 21"/>
            <p:cNvGrpSpPr>
              <a:grpSpLocks noChangeAspect="1"/>
            </p:cNvGrpSpPr>
            <p:nvPr/>
          </p:nvGrpSpPr>
          <p:grpSpPr>
            <a:xfrm>
              <a:off x="2111653" y="1009759"/>
              <a:ext cx="1008000" cy="666623"/>
              <a:chOff x="3207774" y="917039"/>
              <a:chExt cx="996062" cy="658725"/>
            </a:xfrm>
          </p:grpSpPr>
          <p:grpSp>
            <p:nvGrpSpPr>
              <p:cNvPr id="23" name="组合 22"/>
              <p:cNvGrpSpPr/>
              <p:nvPr/>
            </p:nvGrpSpPr>
            <p:grpSpPr>
              <a:xfrm>
                <a:off x="4055334" y="1246429"/>
                <a:ext cx="148502" cy="143598"/>
                <a:chOff x="2684078" y="1336811"/>
                <a:chExt cx="148502" cy="143598"/>
              </a:xfrm>
            </p:grpSpPr>
            <p:sp>
              <p:nvSpPr>
                <p:cNvPr id="84" name="椭圆 83"/>
                <p:cNvSpPr>
                  <a:spLocks noChangeAspect="1"/>
                </p:cNvSpPr>
                <p:nvPr/>
              </p:nvSpPr>
              <p:spPr>
                <a:xfrm>
                  <a:off x="2695780" y="1343609"/>
                  <a:ext cx="136800" cy="136800"/>
                </a:xfrm>
                <a:prstGeom prst="ellipse">
                  <a:avLst/>
                </a:prstGeom>
                <a:solidFill>
                  <a:srgbClr val="E77276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" name="椭圆 84"/>
                <p:cNvSpPr>
                  <a:spLocks noChangeAspect="1"/>
                </p:cNvSpPr>
                <p:nvPr/>
              </p:nvSpPr>
              <p:spPr>
                <a:xfrm>
                  <a:off x="2684078" y="1336811"/>
                  <a:ext cx="126000" cy="126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4" name="组合 23"/>
              <p:cNvGrpSpPr/>
              <p:nvPr/>
            </p:nvGrpSpPr>
            <p:grpSpPr>
              <a:xfrm>
                <a:off x="3318319" y="1198358"/>
                <a:ext cx="150238" cy="141663"/>
                <a:chOff x="1947063" y="1288740"/>
                <a:chExt cx="150238" cy="141663"/>
              </a:xfrm>
            </p:grpSpPr>
            <p:sp>
              <p:nvSpPr>
                <p:cNvPr id="82" name="椭圆 81"/>
                <p:cNvSpPr>
                  <a:spLocks noChangeAspect="1"/>
                </p:cNvSpPr>
                <p:nvPr/>
              </p:nvSpPr>
              <p:spPr>
                <a:xfrm>
                  <a:off x="1960501" y="1293603"/>
                  <a:ext cx="136800" cy="136800"/>
                </a:xfrm>
                <a:prstGeom prst="ellipse">
                  <a:avLst/>
                </a:prstGeom>
                <a:solidFill>
                  <a:srgbClr val="89BADB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" name="椭圆 82"/>
                <p:cNvSpPr>
                  <a:spLocks noChangeAspect="1"/>
                </p:cNvSpPr>
                <p:nvPr/>
              </p:nvSpPr>
              <p:spPr>
                <a:xfrm>
                  <a:off x="1947063" y="1288740"/>
                  <a:ext cx="126000" cy="126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5" name="组合 24"/>
              <p:cNvGrpSpPr/>
              <p:nvPr/>
            </p:nvGrpSpPr>
            <p:grpSpPr>
              <a:xfrm rot="7380000">
                <a:off x="3888486" y="1219498"/>
                <a:ext cx="32156" cy="234680"/>
                <a:chOff x="1442788" y="1343473"/>
                <a:chExt cx="32156" cy="234680"/>
              </a:xfrm>
            </p:grpSpPr>
            <p:sp>
              <p:nvSpPr>
                <p:cNvPr id="79" name="椭圆 78"/>
                <p:cNvSpPr/>
                <p:nvPr/>
              </p:nvSpPr>
              <p:spPr>
                <a:xfrm flipH="1">
                  <a:off x="1442788" y="134347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" name="椭圆 79"/>
                <p:cNvSpPr/>
                <p:nvPr/>
              </p:nvSpPr>
              <p:spPr>
                <a:xfrm flipH="1">
                  <a:off x="1444902" y="156015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" name="矩形 80"/>
                <p:cNvSpPr/>
                <p:nvPr/>
              </p:nvSpPr>
              <p:spPr>
                <a:xfrm>
                  <a:off x="1446144" y="1352405"/>
                  <a:ext cx="28800" cy="216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6" name="组合 25"/>
              <p:cNvGrpSpPr/>
              <p:nvPr/>
            </p:nvGrpSpPr>
            <p:grpSpPr>
              <a:xfrm rot="8580000">
                <a:off x="3433992" y="1293230"/>
                <a:ext cx="29781" cy="94199"/>
                <a:chOff x="1445163" y="1343473"/>
                <a:chExt cx="29781" cy="94199"/>
              </a:xfrm>
            </p:grpSpPr>
            <p:sp>
              <p:nvSpPr>
                <p:cNvPr id="76" name="椭圆 75"/>
                <p:cNvSpPr/>
                <p:nvPr/>
              </p:nvSpPr>
              <p:spPr>
                <a:xfrm flipH="1">
                  <a:off x="1445169" y="134347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" name="椭圆 76"/>
                <p:cNvSpPr/>
                <p:nvPr/>
              </p:nvSpPr>
              <p:spPr>
                <a:xfrm flipH="1">
                  <a:off x="1445163" y="1419672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" name="矩形 77"/>
                <p:cNvSpPr/>
                <p:nvPr/>
              </p:nvSpPr>
              <p:spPr>
                <a:xfrm>
                  <a:off x="1446144" y="1352406"/>
                  <a:ext cx="28800" cy="7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7" name="组合 26"/>
              <p:cNvGrpSpPr/>
              <p:nvPr/>
            </p:nvGrpSpPr>
            <p:grpSpPr>
              <a:xfrm rot="3420000">
                <a:off x="4049967" y="1324294"/>
                <a:ext cx="29781" cy="94199"/>
                <a:chOff x="1445163" y="1343473"/>
                <a:chExt cx="29781" cy="94199"/>
              </a:xfrm>
            </p:grpSpPr>
            <p:sp>
              <p:nvSpPr>
                <p:cNvPr id="73" name="椭圆 72"/>
                <p:cNvSpPr/>
                <p:nvPr/>
              </p:nvSpPr>
              <p:spPr>
                <a:xfrm flipH="1">
                  <a:off x="1445169" y="134347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" name="椭圆 73"/>
                <p:cNvSpPr/>
                <p:nvPr/>
              </p:nvSpPr>
              <p:spPr>
                <a:xfrm flipH="1">
                  <a:off x="1445163" y="1419672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" name="矩形 74"/>
                <p:cNvSpPr/>
                <p:nvPr/>
              </p:nvSpPr>
              <p:spPr>
                <a:xfrm>
                  <a:off x="1446144" y="1352406"/>
                  <a:ext cx="28800" cy="7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8" name="组合 27"/>
              <p:cNvGrpSpPr/>
              <p:nvPr/>
            </p:nvGrpSpPr>
            <p:grpSpPr>
              <a:xfrm>
                <a:off x="3727017" y="1018494"/>
                <a:ext cx="33556" cy="196590"/>
                <a:chOff x="1442788" y="1343473"/>
                <a:chExt cx="33556" cy="196590"/>
              </a:xfrm>
            </p:grpSpPr>
            <p:sp>
              <p:nvSpPr>
                <p:cNvPr id="70" name="椭圆 69"/>
                <p:cNvSpPr/>
                <p:nvPr/>
              </p:nvSpPr>
              <p:spPr>
                <a:xfrm flipH="1">
                  <a:off x="1442788" y="134347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" name="椭圆 70"/>
                <p:cNvSpPr/>
                <p:nvPr/>
              </p:nvSpPr>
              <p:spPr>
                <a:xfrm flipH="1">
                  <a:off x="1447544" y="152206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" name="矩形 71"/>
                <p:cNvSpPr/>
                <p:nvPr/>
              </p:nvSpPr>
              <p:spPr>
                <a:xfrm>
                  <a:off x="1446144" y="1352406"/>
                  <a:ext cx="28800" cy="180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9" name="组合 28"/>
              <p:cNvGrpSpPr/>
              <p:nvPr/>
            </p:nvGrpSpPr>
            <p:grpSpPr>
              <a:xfrm>
                <a:off x="3774057" y="1018494"/>
                <a:ext cx="33556" cy="196590"/>
                <a:chOff x="1442788" y="1343473"/>
                <a:chExt cx="33556" cy="196590"/>
              </a:xfrm>
            </p:grpSpPr>
            <p:sp>
              <p:nvSpPr>
                <p:cNvPr id="67" name="椭圆 66"/>
                <p:cNvSpPr/>
                <p:nvPr/>
              </p:nvSpPr>
              <p:spPr>
                <a:xfrm flipH="1">
                  <a:off x="1442788" y="134347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" name="椭圆 67"/>
                <p:cNvSpPr/>
                <p:nvPr/>
              </p:nvSpPr>
              <p:spPr>
                <a:xfrm flipH="1">
                  <a:off x="1447544" y="152206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" name="矩形 68"/>
                <p:cNvSpPr/>
                <p:nvPr/>
              </p:nvSpPr>
              <p:spPr>
                <a:xfrm>
                  <a:off x="1446144" y="1352406"/>
                  <a:ext cx="28800" cy="180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0" name="组合 29"/>
              <p:cNvGrpSpPr/>
              <p:nvPr/>
            </p:nvGrpSpPr>
            <p:grpSpPr>
              <a:xfrm>
                <a:off x="3939799" y="1334188"/>
                <a:ext cx="154612" cy="151200"/>
                <a:chOff x="2568543" y="1424570"/>
                <a:chExt cx="154612" cy="151200"/>
              </a:xfrm>
            </p:grpSpPr>
            <p:sp>
              <p:nvSpPr>
                <p:cNvPr id="65" name="椭圆 64"/>
                <p:cNvSpPr>
                  <a:spLocks noChangeAspect="1"/>
                </p:cNvSpPr>
                <p:nvPr/>
              </p:nvSpPr>
              <p:spPr>
                <a:xfrm>
                  <a:off x="2571955" y="1424570"/>
                  <a:ext cx="151200" cy="151200"/>
                </a:xfrm>
                <a:prstGeom prst="ellipse">
                  <a:avLst/>
                </a:prstGeom>
                <a:solidFill>
                  <a:srgbClr val="636962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" name="椭圆 65"/>
                <p:cNvSpPr>
                  <a:spLocks noChangeAspect="1"/>
                </p:cNvSpPr>
                <p:nvPr/>
              </p:nvSpPr>
              <p:spPr>
                <a:xfrm>
                  <a:off x="2568543" y="1429406"/>
                  <a:ext cx="136800" cy="1368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1" name="组合 30"/>
              <p:cNvGrpSpPr/>
              <p:nvPr/>
            </p:nvGrpSpPr>
            <p:grpSpPr>
              <a:xfrm>
                <a:off x="3681913" y="1184098"/>
                <a:ext cx="157705" cy="153652"/>
                <a:chOff x="2310657" y="1274480"/>
                <a:chExt cx="157705" cy="153652"/>
              </a:xfrm>
            </p:grpSpPr>
            <p:sp>
              <p:nvSpPr>
                <p:cNvPr id="63" name="椭圆 62"/>
                <p:cNvSpPr>
                  <a:spLocks noChangeAspect="1"/>
                </p:cNvSpPr>
                <p:nvPr/>
              </p:nvSpPr>
              <p:spPr>
                <a:xfrm>
                  <a:off x="2317162" y="1276932"/>
                  <a:ext cx="151200" cy="151200"/>
                </a:xfrm>
                <a:prstGeom prst="ellipse">
                  <a:avLst/>
                </a:prstGeom>
                <a:solidFill>
                  <a:srgbClr val="636962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" name="椭圆 63"/>
                <p:cNvSpPr>
                  <a:spLocks noChangeAspect="1"/>
                </p:cNvSpPr>
                <p:nvPr/>
              </p:nvSpPr>
              <p:spPr>
                <a:xfrm>
                  <a:off x="2310657" y="1274480"/>
                  <a:ext cx="136800" cy="1368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2" name="组合 31"/>
              <p:cNvGrpSpPr/>
              <p:nvPr/>
            </p:nvGrpSpPr>
            <p:grpSpPr>
              <a:xfrm>
                <a:off x="3668265" y="917039"/>
                <a:ext cx="156952" cy="139613"/>
                <a:chOff x="2297009" y="1007421"/>
                <a:chExt cx="156952" cy="139613"/>
              </a:xfrm>
            </p:grpSpPr>
            <p:sp>
              <p:nvSpPr>
                <p:cNvPr id="61" name="椭圆 60"/>
                <p:cNvSpPr>
                  <a:spLocks noChangeAspect="1"/>
                </p:cNvSpPr>
                <p:nvPr/>
              </p:nvSpPr>
              <p:spPr>
                <a:xfrm>
                  <a:off x="2317161" y="1010234"/>
                  <a:ext cx="136800" cy="136800"/>
                </a:xfrm>
                <a:prstGeom prst="ellipse">
                  <a:avLst/>
                </a:prstGeom>
                <a:solidFill>
                  <a:srgbClr val="E77276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" name="椭圆 61"/>
                <p:cNvSpPr>
                  <a:spLocks noChangeAspect="1"/>
                </p:cNvSpPr>
                <p:nvPr/>
              </p:nvSpPr>
              <p:spPr>
                <a:xfrm>
                  <a:off x="2297009" y="1007421"/>
                  <a:ext cx="126000" cy="12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3" name="组合 32"/>
              <p:cNvGrpSpPr/>
              <p:nvPr/>
            </p:nvGrpSpPr>
            <p:grpSpPr>
              <a:xfrm rot="3780000">
                <a:off x="3604516" y="1227069"/>
                <a:ext cx="31392" cy="199134"/>
                <a:chOff x="1441431" y="1343473"/>
                <a:chExt cx="31392" cy="199134"/>
              </a:xfrm>
            </p:grpSpPr>
            <p:sp>
              <p:nvSpPr>
                <p:cNvPr id="58" name="椭圆 57"/>
                <p:cNvSpPr/>
                <p:nvPr/>
              </p:nvSpPr>
              <p:spPr>
                <a:xfrm flipH="1">
                  <a:off x="1442788" y="134347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" name="椭圆 58"/>
                <p:cNvSpPr/>
                <p:nvPr/>
              </p:nvSpPr>
              <p:spPr>
                <a:xfrm flipH="1">
                  <a:off x="1441431" y="1524607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" name="矩形 59"/>
                <p:cNvSpPr/>
                <p:nvPr/>
              </p:nvSpPr>
              <p:spPr>
                <a:xfrm>
                  <a:off x="1444023" y="1351325"/>
                  <a:ext cx="28800" cy="180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4" name="组合 33"/>
              <p:cNvGrpSpPr/>
              <p:nvPr/>
            </p:nvGrpSpPr>
            <p:grpSpPr>
              <a:xfrm>
                <a:off x="3391857" y="1310378"/>
                <a:ext cx="159622" cy="151200"/>
                <a:chOff x="2020601" y="1400760"/>
                <a:chExt cx="159622" cy="151200"/>
              </a:xfrm>
            </p:grpSpPr>
            <p:sp>
              <p:nvSpPr>
                <p:cNvPr id="56" name="椭圆 55"/>
                <p:cNvSpPr>
                  <a:spLocks noChangeAspect="1"/>
                </p:cNvSpPr>
                <p:nvPr/>
              </p:nvSpPr>
              <p:spPr>
                <a:xfrm>
                  <a:off x="2029023" y="1400760"/>
                  <a:ext cx="151200" cy="151200"/>
                </a:xfrm>
                <a:prstGeom prst="ellipse">
                  <a:avLst/>
                </a:prstGeom>
                <a:solidFill>
                  <a:srgbClr val="636962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" name="椭圆 56"/>
                <p:cNvSpPr>
                  <a:spLocks noChangeAspect="1"/>
                </p:cNvSpPr>
                <p:nvPr/>
              </p:nvSpPr>
              <p:spPr>
                <a:xfrm>
                  <a:off x="2020601" y="1400760"/>
                  <a:ext cx="136800" cy="1368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5" name="组合 34"/>
              <p:cNvGrpSpPr/>
              <p:nvPr/>
            </p:nvGrpSpPr>
            <p:grpSpPr>
              <a:xfrm rot="5400000">
                <a:off x="3354779" y="1353684"/>
                <a:ext cx="29781" cy="94199"/>
                <a:chOff x="1445163" y="1343473"/>
                <a:chExt cx="29781" cy="94199"/>
              </a:xfrm>
            </p:grpSpPr>
            <p:sp>
              <p:nvSpPr>
                <p:cNvPr id="53" name="椭圆 52"/>
                <p:cNvSpPr/>
                <p:nvPr/>
              </p:nvSpPr>
              <p:spPr>
                <a:xfrm flipH="1">
                  <a:off x="1445169" y="134347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椭圆 53"/>
                <p:cNvSpPr/>
                <p:nvPr/>
              </p:nvSpPr>
              <p:spPr>
                <a:xfrm flipH="1">
                  <a:off x="1445163" y="1419672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" name="矩形 54"/>
                <p:cNvSpPr/>
                <p:nvPr/>
              </p:nvSpPr>
              <p:spPr>
                <a:xfrm>
                  <a:off x="1446144" y="1352406"/>
                  <a:ext cx="28800" cy="7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6" name="组合 35"/>
              <p:cNvGrpSpPr/>
              <p:nvPr/>
            </p:nvGrpSpPr>
            <p:grpSpPr>
              <a:xfrm>
                <a:off x="3207774" y="1338334"/>
                <a:ext cx="150177" cy="138487"/>
                <a:chOff x="1836518" y="1428716"/>
                <a:chExt cx="150177" cy="138487"/>
              </a:xfrm>
            </p:grpSpPr>
            <p:sp>
              <p:nvSpPr>
                <p:cNvPr id="51" name="椭圆 50"/>
                <p:cNvSpPr>
                  <a:spLocks noChangeAspect="1"/>
                </p:cNvSpPr>
                <p:nvPr/>
              </p:nvSpPr>
              <p:spPr>
                <a:xfrm>
                  <a:off x="1849895" y="1430403"/>
                  <a:ext cx="136800" cy="136800"/>
                </a:xfrm>
                <a:prstGeom prst="ellipse">
                  <a:avLst/>
                </a:prstGeom>
                <a:solidFill>
                  <a:srgbClr val="89BADB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" name="椭圆 51"/>
                <p:cNvSpPr>
                  <a:spLocks noChangeAspect="1"/>
                </p:cNvSpPr>
                <p:nvPr/>
              </p:nvSpPr>
              <p:spPr>
                <a:xfrm>
                  <a:off x="1836518" y="1428716"/>
                  <a:ext cx="126000" cy="126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7" name="组合 36"/>
              <p:cNvGrpSpPr/>
              <p:nvPr/>
            </p:nvGrpSpPr>
            <p:grpSpPr>
              <a:xfrm rot="10800000">
                <a:off x="3471458" y="1417977"/>
                <a:ext cx="29781" cy="94199"/>
                <a:chOff x="1445163" y="1343473"/>
                <a:chExt cx="29781" cy="94199"/>
              </a:xfrm>
            </p:grpSpPr>
            <p:sp>
              <p:nvSpPr>
                <p:cNvPr id="48" name="椭圆 47"/>
                <p:cNvSpPr/>
                <p:nvPr/>
              </p:nvSpPr>
              <p:spPr>
                <a:xfrm flipH="1">
                  <a:off x="1445169" y="134347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" name="椭圆 48"/>
                <p:cNvSpPr/>
                <p:nvPr/>
              </p:nvSpPr>
              <p:spPr>
                <a:xfrm flipH="1">
                  <a:off x="1445163" y="1419672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" name="矩形 49"/>
                <p:cNvSpPr/>
                <p:nvPr/>
              </p:nvSpPr>
              <p:spPr>
                <a:xfrm>
                  <a:off x="1446144" y="1354787"/>
                  <a:ext cx="28800" cy="7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8" name="组合 37"/>
              <p:cNvGrpSpPr/>
              <p:nvPr/>
            </p:nvGrpSpPr>
            <p:grpSpPr>
              <a:xfrm>
                <a:off x="3372790" y="1438964"/>
                <a:ext cx="157602" cy="136800"/>
                <a:chOff x="2001534" y="1529346"/>
                <a:chExt cx="157602" cy="136800"/>
              </a:xfrm>
            </p:grpSpPr>
            <p:sp>
              <p:nvSpPr>
                <p:cNvPr id="46" name="椭圆 45"/>
                <p:cNvSpPr>
                  <a:spLocks noChangeAspect="1"/>
                </p:cNvSpPr>
                <p:nvPr/>
              </p:nvSpPr>
              <p:spPr>
                <a:xfrm>
                  <a:off x="2022336" y="1529346"/>
                  <a:ext cx="136800" cy="136800"/>
                </a:xfrm>
                <a:prstGeom prst="ellipse">
                  <a:avLst/>
                </a:prstGeom>
                <a:solidFill>
                  <a:srgbClr val="89BADB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" name="椭圆 46"/>
                <p:cNvSpPr>
                  <a:spLocks noChangeAspect="1"/>
                </p:cNvSpPr>
                <p:nvPr/>
              </p:nvSpPr>
              <p:spPr>
                <a:xfrm>
                  <a:off x="2001534" y="1535741"/>
                  <a:ext cx="126000" cy="126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9" name="组合 38"/>
              <p:cNvGrpSpPr/>
              <p:nvPr/>
            </p:nvGrpSpPr>
            <p:grpSpPr>
              <a:xfrm rot="8460000">
                <a:off x="4065924" y="1420224"/>
                <a:ext cx="29781" cy="94199"/>
                <a:chOff x="1445163" y="1343473"/>
                <a:chExt cx="29781" cy="94199"/>
              </a:xfrm>
            </p:grpSpPr>
            <p:sp>
              <p:nvSpPr>
                <p:cNvPr id="43" name="椭圆 42"/>
                <p:cNvSpPr/>
                <p:nvPr/>
              </p:nvSpPr>
              <p:spPr>
                <a:xfrm flipH="1">
                  <a:off x="1445169" y="1343473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" name="椭圆 43"/>
                <p:cNvSpPr/>
                <p:nvPr/>
              </p:nvSpPr>
              <p:spPr>
                <a:xfrm flipH="1">
                  <a:off x="1445163" y="1419672"/>
                  <a:ext cx="288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" name="矩形 44"/>
                <p:cNvSpPr/>
                <p:nvPr/>
              </p:nvSpPr>
              <p:spPr>
                <a:xfrm>
                  <a:off x="1446144" y="1352406"/>
                  <a:ext cx="28800" cy="7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0" name="组合 39"/>
              <p:cNvGrpSpPr/>
              <p:nvPr/>
            </p:nvGrpSpPr>
            <p:grpSpPr>
              <a:xfrm>
                <a:off x="4045227" y="1431821"/>
                <a:ext cx="146907" cy="136800"/>
                <a:chOff x="2673971" y="1522203"/>
                <a:chExt cx="146907" cy="136800"/>
              </a:xfrm>
            </p:grpSpPr>
            <p:sp>
              <p:nvSpPr>
                <p:cNvPr id="41" name="椭圆 40"/>
                <p:cNvSpPr>
                  <a:spLocks noChangeAspect="1"/>
                </p:cNvSpPr>
                <p:nvPr/>
              </p:nvSpPr>
              <p:spPr>
                <a:xfrm>
                  <a:off x="2684078" y="1522203"/>
                  <a:ext cx="136800" cy="136800"/>
                </a:xfrm>
                <a:prstGeom prst="ellipse">
                  <a:avLst/>
                </a:prstGeom>
                <a:solidFill>
                  <a:srgbClr val="E77276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椭圆 41"/>
                <p:cNvSpPr>
                  <a:spLocks noChangeAspect="1"/>
                </p:cNvSpPr>
                <p:nvPr/>
              </p:nvSpPr>
              <p:spPr>
                <a:xfrm>
                  <a:off x="2673971" y="1524906"/>
                  <a:ext cx="126000" cy="126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88" name="文本框 87"/>
            <p:cNvSpPr txBox="1"/>
            <p:nvPr/>
          </p:nvSpPr>
          <p:spPr>
            <a:xfrm>
              <a:off x="2634451" y="1016640"/>
              <a:ext cx="80150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O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89" name="文本框 88"/>
            <p:cNvSpPr txBox="1"/>
            <p:nvPr/>
          </p:nvSpPr>
          <p:spPr>
            <a:xfrm>
              <a:off x="3017495" y="1347164"/>
              <a:ext cx="80150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O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90" name="文本框 89"/>
            <p:cNvSpPr txBox="1"/>
            <p:nvPr/>
          </p:nvSpPr>
          <p:spPr>
            <a:xfrm>
              <a:off x="3004425" y="1535303"/>
              <a:ext cx="80150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O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91" name="文本框 90"/>
            <p:cNvSpPr txBox="1"/>
            <p:nvPr/>
          </p:nvSpPr>
          <p:spPr>
            <a:xfrm>
              <a:off x="2632701" y="1288422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C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92" name="文本框 91"/>
            <p:cNvSpPr txBox="1"/>
            <p:nvPr/>
          </p:nvSpPr>
          <p:spPr>
            <a:xfrm>
              <a:off x="2892099" y="1443092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C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93" name="文本框 92"/>
            <p:cNvSpPr txBox="1"/>
            <p:nvPr/>
          </p:nvSpPr>
          <p:spPr>
            <a:xfrm>
              <a:off x="2353585" y="1413984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C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94" name="文本框 93"/>
            <p:cNvSpPr txBox="1"/>
            <p:nvPr/>
          </p:nvSpPr>
          <p:spPr>
            <a:xfrm>
              <a:off x="2279333" y="1290873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H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95" name="文本框 94"/>
            <p:cNvSpPr txBox="1"/>
            <p:nvPr/>
          </p:nvSpPr>
          <p:spPr>
            <a:xfrm>
              <a:off x="2331871" y="1537864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H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96" name="文本框 95"/>
            <p:cNvSpPr txBox="1"/>
            <p:nvPr/>
          </p:nvSpPr>
          <p:spPr>
            <a:xfrm>
              <a:off x="2157033" y="1437423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H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97" name="文本框 96"/>
            <p:cNvSpPr txBox="1"/>
            <p:nvPr/>
          </p:nvSpPr>
          <p:spPr>
            <a:xfrm>
              <a:off x="3133942" y="1403617"/>
              <a:ext cx="51296" cy="1846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ea typeface="方正姚体" panose="02010601030101010101" pitchFamily="2" charset="-122"/>
                </a:rPr>
                <a:t>-</a:t>
              </a:r>
              <a:endParaRPr lang="zh-CN" altLang="en-US" sz="12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98" name="圆角矩形 97"/>
            <p:cNvSpPr/>
            <p:nvPr/>
          </p:nvSpPr>
          <p:spPr>
            <a:xfrm>
              <a:off x="2237855" y="1889628"/>
              <a:ext cx="1440000" cy="720000"/>
            </a:xfrm>
            <a:prstGeom prst="roundRect">
              <a:avLst/>
            </a:prstGeom>
            <a:solidFill>
              <a:srgbClr val="E4EFFC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9" name="组合 98"/>
            <p:cNvGrpSpPr>
              <a:grpSpLocks noChangeAspect="1"/>
            </p:cNvGrpSpPr>
            <p:nvPr/>
          </p:nvGrpSpPr>
          <p:grpSpPr>
            <a:xfrm>
              <a:off x="2417996" y="1914418"/>
              <a:ext cx="1080000" cy="683879"/>
              <a:chOff x="5978629" y="946094"/>
              <a:chExt cx="935280" cy="592240"/>
            </a:xfrm>
          </p:grpSpPr>
          <p:grpSp>
            <p:nvGrpSpPr>
              <p:cNvPr id="100" name="组合 99"/>
              <p:cNvGrpSpPr/>
              <p:nvPr/>
            </p:nvGrpSpPr>
            <p:grpSpPr>
              <a:xfrm>
                <a:off x="6269947" y="1049847"/>
                <a:ext cx="112935" cy="109866"/>
                <a:chOff x="2557483" y="2046591"/>
                <a:chExt cx="112935" cy="109866"/>
              </a:xfrm>
            </p:grpSpPr>
            <p:sp>
              <p:nvSpPr>
                <p:cNvPr id="185" name="椭圆 184"/>
                <p:cNvSpPr>
                  <a:spLocks noChangeAspect="1"/>
                </p:cNvSpPr>
                <p:nvPr/>
              </p:nvSpPr>
              <p:spPr>
                <a:xfrm>
                  <a:off x="2562418" y="2048457"/>
                  <a:ext cx="108000" cy="108000"/>
                </a:xfrm>
                <a:prstGeom prst="ellipse">
                  <a:avLst/>
                </a:prstGeom>
                <a:solidFill>
                  <a:srgbClr val="89BADB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椭圆 185"/>
                <p:cNvSpPr>
                  <a:spLocks noChangeAspect="1"/>
                </p:cNvSpPr>
                <p:nvPr/>
              </p:nvSpPr>
              <p:spPr>
                <a:xfrm>
                  <a:off x="2557483" y="2046591"/>
                  <a:ext cx="90000" cy="90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01" name="组合 100"/>
              <p:cNvGrpSpPr/>
              <p:nvPr/>
            </p:nvGrpSpPr>
            <p:grpSpPr>
              <a:xfrm>
                <a:off x="6570165" y="1044235"/>
                <a:ext cx="108000" cy="110715"/>
                <a:chOff x="2857701" y="2040979"/>
                <a:chExt cx="108000" cy="110715"/>
              </a:xfrm>
            </p:grpSpPr>
            <p:sp>
              <p:nvSpPr>
                <p:cNvPr id="183" name="椭圆 182"/>
                <p:cNvSpPr>
                  <a:spLocks noChangeAspect="1"/>
                </p:cNvSpPr>
                <p:nvPr/>
              </p:nvSpPr>
              <p:spPr>
                <a:xfrm>
                  <a:off x="2857701" y="2043694"/>
                  <a:ext cx="108000" cy="108000"/>
                </a:xfrm>
                <a:prstGeom prst="ellipse">
                  <a:avLst/>
                </a:prstGeom>
                <a:solidFill>
                  <a:srgbClr val="89BADB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椭圆 183"/>
                <p:cNvSpPr>
                  <a:spLocks noChangeAspect="1"/>
                </p:cNvSpPr>
                <p:nvPr/>
              </p:nvSpPr>
              <p:spPr>
                <a:xfrm>
                  <a:off x="2859567" y="2040979"/>
                  <a:ext cx="90000" cy="90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02" name="组合 101"/>
              <p:cNvGrpSpPr/>
              <p:nvPr/>
            </p:nvGrpSpPr>
            <p:grpSpPr>
              <a:xfrm>
                <a:off x="6419631" y="946094"/>
                <a:ext cx="108740" cy="108000"/>
                <a:chOff x="2707167" y="1942838"/>
                <a:chExt cx="108740" cy="108000"/>
              </a:xfrm>
            </p:grpSpPr>
            <p:sp>
              <p:nvSpPr>
                <p:cNvPr id="181" name="椭圆 180"/>
                <p:cNvSpPr>
                  <a:spLocks noChangeAspect="1"/>
                </p:cNvSpPr>
                <p:nvPr/>
              </p:nvSpPr>
              <p:spPr>
                <a:xfrm>
                  <a:off x="2707907" y="1942838"/>
                  <a:ext cx="108000" cy="108000"/>
                </a:xfrm>
                <a:prstGeom prst="ellipse">
                  <a:avLst/>
                </a:prstGeom>
                <a:solidFill>
                  <a:srgbClr val="89BADB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2" name="椭圆 181"/>
                <p:cNvSpPr>
                  <a:spLocks noChangeAspect="1"/>
                </p:cNvSpPr>
                <p:nvPr/>
              </p:nvSpPr>
              <p:spPr>
                <a:xfrm>
                  <a:off x="2707167" y="1943349"/>
                  <a:ext cx="90000" cy="90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03" name="组合 102"/>
              <p:cNvGrpSpPr/>
              <p:nvPr/>
            </p:nvGrpSpPr>
            <p:grpSpPr>
              <a:xfrm>
                <a:off x="6790508" y="1047252"/>
                <a:ext cx="113881" cy="112461"/>
                <a:chOff x="3078044" y="2043996"/>
                <a:chExt cx="113881" cy="112461"/>
              </a:xfrm>
            </p:grpSpPr>
            <p:sp>
              <p:nvSpPr>
                <p:cNvPr id="179" name="椭圆 178"/>
                <p:cNvSpPr>
                  <a:spLocks noChangeAspect="1"/>
                </p:cNvSpPr>
                <p:nvPr/>
              </p:nvSpPr>
              <p:spPr>
                <a:xfrm>
                  <a:off x="3083925" y="2048457"/>
                  <a:ext cx="108000" cy="108000"/>
                </a:xfrm>
                <a:prstGeom prst="ellipse">
                  <a:avLst/>
                </a:prstGeom>
                <a:solidFill>
                  <a:srgbClr val="E77276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0" name="椭圆 179"/>
                <p:cNvSpPr>
                  <a:spLocks noChangeAspect="1"/>
                </p:cNvSpPr>
                <p:nvPr/>
              </p:nvSpPr>
              <p:spPr>
                <a:xfrm>
                  <a:off x="3078044" y="2043996"/>
                  <a:ext cx="90000" cy="90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04" name="组合 103"/>
              <p:cNvGrpSpPr/>
              <p:nvPr/>
            </p:nvGrpSpPr>
            <p:grpSpPr>
              <a:xfrm>
                <a:off x="6055596" y="1070765"/>
                <a:ext cx="115356" cy="108000"/>
                <a:chOff x="2343132" y="2067509"/>
                <a:chExt cx="115356" cy="108000"/>
              </a:xfrm>
            </p:grpSpPr>
            <p:sp>
              <p:nvSpPr>
                <p:cNvPr id="177" name="椭圆 176"/>
                <p:cNvSpPr>
                  <a:spLocks noChangeAspect="1"/>
                </p:cNvSpPr>
                <p:nvPr/>
              </p:nvSpPr>
              <p:spPr>
                <a:xfrm>
                  <a:off x="2350488" y="2067509"/>
                  <a:ext cx="108000" cy="108000"/>
                </a:xfrm>
                <a:prstGeom prst="ellipse">
                  <a:avLst/>
                </a:prstGeom>
                <a:solidFill>
                  <a:srgbClr val="89BADB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8" name="椭圆 177"/>
                <p:cNvSpPr>
                  <a:spLocks noChangeAspect="1"/>
                </p:cNvSpPr>
                <p:nvPr/>
              </p:nvSpPr>
              <p:spPr>
                <a:xfrm>
                  <a:off x="2343132" y="2069316"/>
                  <a:ext cx="90000" cy="90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05" name="组合 104"/>
              <p:cNvGrpSpPr/>
              <p:nvPr/>
            </p:nvGrpSpPr>
            <p:grpSpPr>
              <a:xfrm>
                <a:off x="5978629" y="1193126"/>
                <a:ext cx="108973" cy="109463"/>
                <a:chOff x="2266165" y="2189870"/>
                <a:chExt cx="108973" cy="109463"/>
              </a:xfrm>
            </p:grpSpPr>
            <p:sp>
              <p:nvSpPr>
                <p:cNvPr id="175" name="椭圆 174"/>
                <p:cNvSpPr>
                  <a:spLocks noChangeAspect="1"/>
                </p:cNvSpPr>
                <p:nvPr/>
              </p:nvSpPr>
              <p:spPr>
                <a:xfrm>
                  <a:off x="2267138" y="2191333"/>
                  <a:ext cx="108000" cy="108000"/>
                </a:xfrm>
                <a:prstGeom prst="ellipse">
                  <a:avLst/>
                </a:prstGeom>
                <a:solidFill>
                  <a:srgbClr val="89BADB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" name="椭圆 175"/>
                <p:cNvSpPr>
                  <a:spLocks noChangeAspect="1"/>
                </p:cNvSpPr>
                <p:nvPr/>
              </p:nvSpPr>
              <p:spPr>
                <a:xfrm>
                  <a:off x="2266165" y="2189870"/>
                  <a:ext cx="90000" cy="90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06" name="组合 105"/>
              <p:cNvGrpSpPr/>
              <p:nvPr/>
            </p:nvGrpSpPr>
            <p:grpSpPr>
              <a:xfrm rot="4380000">
                <a:off x="6120335" y="1165321"/>
                <a:ext cx="22689" cy="127378"/>
                <a:chOff x="1445053" y="1344208"/>
                <a:chExt cx="22689" cy="127378"/>
              </a:xfrm>
            </p:grpSpPr>
            <p:sp>
              <p:nvSpPr>
                <p:cNvPr id="172" name="椭圆 171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" name="椭圆 172"/>
                <p:cNvSpPr/>
                <p:nvPr/>
              </p:nvSpPr>
              <p:spPr>
                <a:xfrm flipH="1">
                  <a:off x="1445908" y="1453586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" name="矩形 173"/>
                <p:cNvSpPr/>
                <p:nvPr/>
              </p:nvSpPr>
              <p:spPr>
                <a:xfrm>
                  <a:off x="1446142" y="1352406"/>
                  <a:ext cx="21600" cy="108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07" name="组合 106"/>
              <p:cNvGrpSpPr/>
              <p:nvPr/>
            </p:nvGrpSpPr>
            <p:grpSpPr>
              <a:xfrm rot="4380000">
                <a:off x="6525633" y="1072044"/>
                <a:ext cx="24036" cy="130351"/>
                <a:chOff x="1445053" y="1344208"/>
                <a:chExt cx="24036" cy="130351"/>
              </a:xfrm>
            </p:grpSpPr>
            <p:sp>
              <p:nvSpPr>
                <p:cNvPr id="169" name="椭圆 168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" name="椭圆 169"/>
                <p:cNvSpPr/>
                <p:nvPr/>
              </p:nvSpPr>
              <p:spPr>
                <a:xfrm flipH="1">
                  <a:off x="1447489" y="1456559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" name="矩形 170"/>
                <p:cNvSpPr/>
                <p:nvPr/>
              </p:nvSpPr>
              <p:spPr>
                <a:xfrm>
                  <a:off x="1446142" y="1352406"/>
                  <a:ext cx="21600" cy="108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08" name="组合 107"/>
              <p:cNvGrpSpPr/>
              <p:nvPr/>
            </p:nvGrpSpPr>
            <p:grpSpPr>
              <a:xfrm>
                <a:off x="6461340" y="1026796"/>
                <a:ext cx="24036" cy="130351"/>
                <a:chOff x="1445053" y="1344208"/>
                <a:chExt cx="24036" cy="130351"/>
              </a:xfrm>
            </p:grpSpPr>
            <p:sp>
              <p:nvSpPr>
                <p:cNvPr id="166" name="椭圆 165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" name="椭圆 166"/>
                <p:cNvSpPr/>
                <p:nvPr/>
              </p:nvSpPr>
              <p:spPr>
                <a:xfrm flipH="1">
                  <a:off x="1447489" y="1456559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" name="矩形 167"/>
                <p:cNvSpPr/>
                <p:nvPr/>
              </p:nvSpPr>
              <p:spPr>
                <a:xfrm>
                  <a:off x="1446142" y="1352406"/>
                  <a:ext cx="21600" cy="108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09" name="组合 108"/>
              <p:cNvGrpSpPr/>
              <p:nvPr/>
            </p:nvGrpSpPr>
            <p:grpSpPr>
              <a:xfrm rot="17220000" flipH="1">
                <a:off x="6399424" y="1072044"/>
                <a:ext cx="24036" cy="130351"/>
                <a:chOff x="1445053" y="1344208"/>
                <a:chExt cx="24036" cy="130351"/>
              </a:xfrm>
            </p:grpSpPr>
            <p:sp>
              <p:nvSpPr>
                <p:cNvPr id="163" name="椭圆 162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" name="椭圆 163"/>
                <p:cNvSpPr/>
                <p:nvPr/>
              </p:nvSpPr>
              <p:spPr>
                <a:xfrm flipH="1">
                  <a:off x="1447489" y="1456559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矩形 164"/>
                <p:cNvSpPr/>
                <p:nvPr/>
              </p:nvSpPr>
              <p:spPr>
                <a:xfrm>
                  <a:off x="1446142" y="1352406"/>
                  <a:ext cx="21600" cy="108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0" name="组合 109"/>
              <p:cNvGrpSpPr/>
              <p:nvPr/>
            </p:nvGrpSpPr>
            <p:grpSpPr>
              <a:xfrm rot="3600000">
                <a:off x="6600633" y="1173938"/>
                <a:ext cx="22689" cy="213817"/>
                <a:chOff x="1445053" y="1344208"/>
                <a:chExt cx="22689" cy="213817"/>
              </a:xfrm>
            </p:grpSpPr>
            <p:sp>
              <p:nvSpPr>
                <p:cNvPr id="160" name="椭圆 159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" name="椭圆 160"/>
                <p:cNvSpPr/>
                <p:nvPr/>
              </p:nvSpPr>
              <p:spPr>
                <a:xfrm flipH="1">
                  <a:off x="1445549" y="1540025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" name="矩形 161"/>
                <p:cNvSpPr/>
                <p:nvPr/>
              </p:nvSpPr>
              <p:spPr>
                <a:xfrm>
                  <a:off x="1446142" y="1352406"/>
                  <a:ext cx="21600" cy="198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1" name="组合 110"/>
              <p:cNvGrpSpPr/>
              <p:nvPr/>
            </p:nvGrpSpPr>
            <p:grpSpPr>
              <a:xfrm rot="18000000" flipH="1">
                <a:off x="6336316" y="1166789"/>
                <a:ext cx="22689" cy="213817"/>
                <a:chOff x="1445053" y="1344208"/>
                <a:chExt cx="22689" cy="213817"/>
              </a:xfrm>
            </p:grpSpPr>
            <p:sp>
              <p:nvSpPr>
                <p:cNvPr id="157" name="椭圆 156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" name="椭圆 157"/>
                <p:cNvSpPr/>
                <p:nvPr/>
              </p:nvSpPr>
              <p:spPr>
                <a:xfrm flipH="1">
                  <a:off x="1445549" y="1540025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" name="矩形 158"/>
                <p:cNvSpPr/>
                <p:nvPr/>
              </p:nvSpPr>
              <p:spPr>
                <a:xfrm>
                  <a:off x="1446142" y="1352406"/>
                  <a:ext cx="21600" cy="198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2" name="组合 111"/>
              <p:cNvGrpSpPr/>
              <p:nvPr/>
            </p:nvGrpSpPr>
            <p:grpSpPr>
              <a:xfrm rot="2160000">
                <a:off x="6793212" y="1124246"/>
                <a:ext cx="22689" cy="90481"/>
                <a:chOff x="1445053" y="1344208"/>
                <a:chExt cx="22689" cy="90481"/>
              </a:xfrm>
            </p:grpSpPr>
            <p:sp>
              <p:nvSpPr>
                <p:cNvPr id="154" name="椭圆 153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椭圆 154"/>
                <p:cNvSpPr/>
                <p:nvPr/>
              </p:nvSpPr>
              <p:spPr>
                <a:xfrm flipH="1">
                  <a:off x="1445647" y="1416689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" name="矩形 155"/>
                <p:cNvSpPr/>
                <p:nvPr/>
              </p:nvSpPr>
              <p:spPr>
                <a:xfrm>
                  <a:off x="1446142" y="1352406"/>
                  <a:ext cx="21600" cy="7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3" name="组合 112"/>
              <p:cNvGrpSpPr/>
              <p:nvPr/>
            </p:nvGrpSpPr>
            <p:grpSpPr>
              <a:xfrm rot="18480000" flipV="1">
                <a:off x="6162173" y="1131388"/>
                <a:ext cx="22689" cy="90481"/>
                <a:chOff x="1445053" y="1344208"/>
                <a:chExt cx="22689" cy="90481"/>
              </a:xfrm>
            </p:grpSpPr>
            <p:sp>
              <p:nvSpPr>
                <p:cNvPr id="151" name="椭圆 150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" name="椭圆 151"/>
                <p:cNvSpPr/>
                <p:nvPr/>
              </p:nvSpPr>
              <p:spPr>
                <a:xfrm flipH="1">
                  <a:off x="1445647" y="1416689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" name="矩形 152"/>
                <p:cNvSpPr/>
                <p:nvPr/>
              </p:nvSpPr>
              <p:spPr>
                <a:xfrm>
                  <a:off x="1446142" y="1352406"/>
                  <a:ext cx="21600" cy="7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4" name="组合 113"/>
              <p:cNvGrpSpPr/>
              <p:nvPr/>
            </p:nvGrpSpPr>
            <p:grpSpPr>
              <a:xfrm>
                <a:off x="6401100" y="1082669"/>
                <a:ext cx="136800" cy="136800"/>
                <a:chOff x="2688636" y="2079413"/>
                <a:chExt cx="136800" cy="136800"/>
              </a:xfrm>
            </p:grpSpPr>
            <p:sp>
              <p:nvSpPr>
                <p:cNvPr id="149" name="椭圆 148"/>
                <p:cNvSpPr>
                  <a:spLocks noChangeAspect="1"/>
                </p:cNvSpPr>
                <p:nvPr/>
              </p:nvSpPr>
              <p:spPr>
                <a:xfrm>
                  <a:off x="2688636" y="2079413"/>
                  <a:ext cx="136800" cy="136800"/>
                </a:xfrm>
                <a:prstGeom prst="ellipse">
                  <a:avLst/>
                </a:prstGeom>
                <a:solidFill>
                  <a:srgbClr val="636962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" name="椭圆 149"/>
                <p:cNvSpPr>
                  <a:spLocks noChangeAspect="1"/>
                </p:cNvSpPr>
                <p:nvPr/>
              </p:nvSpPr>
              <p:spPr>
                <a:xfrm>
                  <a:off x="2688636" y="2082492"/>
                  <a:ext cx="115200" cy="1152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5" name="组合 114"/>
              <p:cNvGrpSpPr/>
              <p:nvPr/>
            </p:nvGrpSpPr>
            <p:grpSpPr>
              <a:xfrm>
                <a:off x="6679179" y="1137488"/>
                <a:ext cx="142090" cy="143895"/>
                <a:chOff x="2966715" y="2134232"/>
                <a:chExt cx="142090" cy="143895"/>
              </a:xfrm>
            </p:grpSpPr>
            <p:sp>
              <p:nvSpPr>
                <p:cNvPr id="147" name="椭圆 146"/>
                <p:cNvSpPr>
                  <a:spLocks noChangeAspect="1"/>
                </p:cNvSpPr>
                <p:nvPr/>
              </p:nvSpPr>
              <p:spPr>
                <a:xfrm>
                  <a:off x="2972005" y="2141327"/>
                  <a:ext cx="136800" cy="136800"/>
                </a:xfrm>
                <a:prstGeom prst="ellipse">
                  <a:avLst/>
                </a:prstGeom>
                <a:solidFill>
                  <a:srgbClr val="636962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椭圆 147"/>
                <p:cNvSpPr>
                  <a:spLocks noChangeAspect="1"/>
                </p:cNvSpPr>
                <p:nvPr/>
              </p:nvSpPr>
              <p:spPr>
                <a:xfrm>
                  <a:off x="2966715" y="2134232"/>
                  <a:ext cx="115200" cy="1152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6" name="组合 115"/>
              <p:cNvGrpSpPr/>
              <p:nvPr/>
            </p:nvGrpSpPr>
            <p:grpSpPr>
              <a:xfrm>
                <a:off x="6147731" y="1140136"/>
                <a:ext cx="142509" cy="143628"/>
                <a:chOff x="2435267" y="2136880"/>
                <a:chExt cx="142509" cy="143628"/>
              </a:xfrm>
            </p:grpSpPr>
            <p:sp>
              <p:nvSpPr>
                <p:cNvPr id="145" name="椭圆 144"/>
                <p:cNvSpPr>
                  <a:spLocks noChangeAspect="1"/>
                </p:cNvSpPr>
                <p:nvPr/>
              </p:nvSpPr>
              <p:spPr>
                <a:xfrm>
                  <a:off x="2440976" y="2143708"/>
                  <a:ext cx="136800" cy="136800"/>
                </a:xfrm>
                <a:prstGeom prst="ellipse">
                  <a:avLst/>
                </a:prstGeom>
                <a:solidFill>
                  <a:srgbClr val="4592C7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" name="椭圆 145"/>
                <p:cNvSpPr>
                  <a:spLocks noChangeAspect="1"/>
                </p:cNvSpPr>
                <p:nvPr/>
              </p:nvSpPr>
              <p:spPr>
                <a:xfrm>
                  <a:off x="2435267" y="2136880"/>
                  <a:ext cx="115200" cy="1152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7" name="组合 116"/>
              <p:cNvGrpSpPr/>
              <p:nvPr/>
            </p:nvGrpSpPr>
            <p:grpSpPr>
              <a:xfrm rot="1200000">
                <a:off x="6188371" y="1261221"/>
                <a:ext cx="22689" cy="90481"/>
                <a:chOff x="1445053" y="1344208"/>
                <a:chExt cx="22689" cy="90481"/>
              </a:xfrm>
            </p:grpSpPr>
            <p:sp>
              <p:nvSpPr>
                <p:cNvPr id="142" name="椭圆 141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" name="椭圆 142"/>
                <p:cNvSpPr/>
                <p:nvPr/>
              </p:nvSpPr>
              <p:spPr>
                <a:xfrm flipH="1">
                  <a:off x="1445647" y="1416689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" name="矩形 143"/>
                <p:cNvSpPr/>
                <p:nvPr/>
              </p:nvSpPr>
              <p:spPr>
                <a:xfrm>
                  <a:off x="1446142" y="1352406"/>
                  <a:ext cx="21600" cy="7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8" name="组合 117"/>
              <p:cNvGrpSpPr/>
              <p:nvPr/>
            </p:nvGrpSpPr>
            <p:grpSpPr>
              <a:xfrm>
                <a:off x="6110393" y="1311268"/>
                <a:ext cx="112944" cy="108000"/>
                <a:chOff x="2397929" y="2308012"/>
                <a:chExt cx="112944" cy="108000"/>
              </a:xfrm>
            </p:grpSpPr>
            <p:sp>
              <p:nvSpPr>
                <p:cNvPr id="140" name="椭圆 139"/>
                <p:cNvSpPr>
                  <a:spLocks noChangeAspect="1"/>
                </p:cNvSpPr>
                <p:nvPr/>
              </p:nvSpPr>
              <p:spPr>
                <a:xfrm>
                  <a:off x="2402873" y="2308012"/>
                  <a:ext cx="108000" cy="108000"/>
                </a:xfrm>
                <a:prstGeom prst="ellipse">
                  <a:avLst/>
                </a:prstGeom>
                <a:solidFill>
                  <a:srgbClr val="89BADB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" name="椭圆 140"/>
                <p:cNvSpPr>
                  <a:spLocks noChangeAspect="1"/>
                </p:cNvSpPr>
                <p:nvPr/>
              </p:nvSpPr>
              <p:spPr>
                <a:xfrm>
                  <a:off x="2397929" y="2311442"/>
                  <a:ext cx="90000" cy="90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9" name="组合 118"/>
              <p:cNvGrpSpPr/>
              <p:nvPr/>
            </p:nvGrpSpPr>
            <p:grpSpPr>
              <a:xfrm rot="18480000" flipV="1">
                <a:off x="6807498" y="1226636"/>
                <a:ext cx="22689" cy="90481"/>
                <a:chOff x="1445053" y="1344208"/>
                <a:chExt cx="22689" cy="90481"/>
              </a:xfrm>
            </p:grpSpPr>
            <p:sp>
              <p:nvSpPr>
                <p:cNvPr id="137" name="椭圆 136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椭圆 137"/>
                <p:cNvSpPr/>
                <p:nvPr/>
              </p:nvSpPr>
              <p:spPr>
                <a:xfrm flipH="1">
                  <a:off x="1445647" y="1416689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" name="矩形 138"/>
                <p:cNvSpPr/>
                <p:nvPr/>
              </p:nvSpPr>
              <p:spPr>
                <a:xfrm>
                  <a:off x="1446142" y="1352406"/>
                  <a:ext cx="21600" cy="7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0" name="组合 119"/>
              <p:cNvGrpSpPr/>
              <p:nvPr/>
            </p:nvGrpSpPr>
            <p:grpSpPr>
              <a:xfrm>
                <a:off x="6805909" y="1258882"/>
                <a:ext cx="108000" cy="108000"/>
                <a:chOff x="3093445" y="2255626"/>
                <a:chExt cx="108000" cy="108000"/>
              </a:xfrm>
            </p:grpSpPr>
            <p:sp>
              <p:nvSpPr>
                <p:cNvPr id="135" name="椭圆 134"/>
                <p:cNvSpPr>
                  <a:spLocks noChangeAspect="1"/>
                </p:cNvSpPr>
                <p:nvPr/>
              </p:nvSpPr>
              <p:spPr>
                <a:xfrm>
                  <a:off x="3093445" y="2255626"/>
                  <a:ext cx="108000" cy="108000"/>
                </a:xfrm>
                <a:prstGeom prst="ellipse">
                  <a:avLst/>
                </a:prstGeom>
                <a:solidFill>
                  <a:srgbClr val="E77276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" name="椭圆 135"/>
                <p:cNvSpPr>
                  <a:spLocks noChangeAspect="1"/>
                </p:cNvSpPr>
                <p:nvPr/>
              </p:nvSpPr>
              <p:spPr>
                <a:xfrm>
                  <a:off x="3100260" y="2256152"/>
                  <a:ext cx="90000" cy="90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1" name="组合 120"/>
              <p:cNvGrpSpPr/>
              <p:nvPr/>
            </p:nvGrpSpPr>
            <p:grpSpPr>
              <a:xfrm>
                <a:off x="6461344" y="1188722"/>
                <a:ext cx="24036" cy="130351"/>
                <a:chOff x="1445053" y="1344208"/>
                <a:chExt cx="24036" cy="130351"/>
              </a:xfrm>
            </p:grpSpPr>
            <p:sp>
              <p:nvSpPr>
                <p:cNvPr id="132" name="椭圆 131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" name="椭圆 132"/>
                <p:cNvSpPr/>
                <p:nvPr/>
              </p:nvSpPr>
              <p:spPr>
                <a:xfrm flipH="1">
                  <a:off x="1447489" y="1456559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" name="矩形 133"/>
                <p:cNvSpPr/>
                <p:nvPr/>
              </p:nvSpPr>
              <p:spPr>
                <a:xfrm>
                  <a:off x="1446142" y="1352406"/>
                  <a:ext cx="21600" cy="108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2" name="组合 121"/>
              <p:cNvGrpSpPr/>
              <p:nvPr/>
            </p:nvGrpSpPr>
            <p:grpSpPr>
              <a:xfrm>
                <a:off x="6397992" y="1256695"/>
                <a:ext cx="142284" cy="138985"/>
                <a:chOff x="2685528" y="2253439"/>
                <a:chExt cx="142284" cy="138985"/>
              </a:xfrm>
            </p:grpSpPr>
            <p:sp>
              <p:nvSpPr>
                <p:cNvPr id="130" name="椭圆 129"/>
                <p:cNvSpPr>
                  <a:spLocks noChangeAspect="1"/>
                </p:cNvSpPr>
                <p:nvPr/>
              </p:nvSpPr>
              <p:spPr>
                <a:xfrm>
                  <a:off x="2691012" y="2255624"/>
                  <a:ext cx="136800" cy="136800"/>
                </a:xfrm>
                <a:prstGeom prst="ellipse">
                  <a:avLst/>
                </a:prstGeom>
                <a:solidFill>
                  <a:srgbClr val="636962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" name="椭圆 130"/>
                <p:cNvSpPr>
                  <a:spLocks noChangeAspect="1"/>
                </p:cNvSpPr>
                <p:nvPr/>
              </p:nvSpPr>
              <p:spPr>
                <a:xfrm>
                  <a:off x="2685528" y="2253439"/>
                  <a:ext cx="115200" cy="1152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3" name="组合 122"/>
              <p:cNvGrpSpPr/>
              <p:nvPr/>
            </p:nvGrpSpPr>
            <p:grpSpPr>
              <a:xfrm>
                <a:off x="6466104" y="1360177"/>
                <a:ext cx="24036" cy="130351"/>
                <a:chOff x="1445053" y="1344208"/>
                <a:chExt cx="24036" cy="130351"/>
              </a:xfrm>
            </p:grpSpPr>
            <p:sp>
              <p:nvSpPr>
                <p:cNvPr id="127" name="椭圆 126"/>
                <p:cNvSpPr/>
                <p:nvPr/>
              </p:nvSpPr>
              <p:spPr>
                <a:xfrm flipH="1">
                  <a:off x="1445053" y="1344208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" name="椭圆 127"/>
                <p:cNvSpPr/>
                <p:nvPr/>
              </p:nvSpPr>
              <p:spPr>
                <a:xfrm flipH="1">
                  <a:off x="1447489" y="1456559"/>
                  <a:ext cx="21600" cy="18000"/>
                </a:xfrm>
                <a:prstGeom prst="ellipse">
                  <a:avLst/>
                </a:prstGeom>
                <a:solidFill>
                  <a:srgbClr val="7F7F7F"/>
                </a:solidFill>
                <a:ln w="3175">
                  <a:solidFill>
                    <a:srgbClr val="6C65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" name="矩形 128"/>
                <p:cNvSpPr/>
                <p:nvPr/>
              </p:nvSpPr>
              <p:spPr>
                <a:xfrm>
                  <a:off x="1446142" y="1352406"/>
                  <a:ext cx="21600" cy="108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4" name="组合 123"/>
              <p:cNvGrpSpPr/>
              <p:nvPr/>
            </p:nvGrpSpPr>
            <p:grpSpPr>
              <a:xfrm>
                <a:off x="6415146" y="1430334"/>
                <a:ext cx="117759" cy="108000"/>
                <a:chOff x="2702682" y="2427078"/>
                <a:chExt cx="117759" cy="108000"/>
              </a:xfrm>
            </p:grpSpPr>
            <p:sp>
              <p:nvSpPr>
                <p:cNvPr id="125" name="椭圆 124"/>
                <p:cNvSpPr>
                  <a:spLocks noChangeAspect="1"/>
                </p:cNvSpPr>
                <p:nvPr/>
              </p:nvSpPr>
              <p:spPr>
                <a:xfrm>
                  <a:off x="2712441" y="2427078"/>
                  <a:ext cx="108000" cy="108000"/>
                </a:xfrm>
                <a:prstGeom prst="ellipse">
                  <a:avLst/>
                </a:prstGeom>
                <a:solidFill>
                  <a:srgbClr val="89BADB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" name="椭圆 125"/>
                <p:cNvSpPr>
                  <a:spLocks noChangeAspect="1"/>
                </p:cNvSpPr>
                <p:nvPr/>
              </p:nvSpPr>
              <p:spPr>
                <a:xfrm>
                  <a:off x="2702682" y="2431218"/>
                  <a:ext cx="90000" cy="90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89" name="文本框 188"/>
            <p:cNvSpPr txBox="1"/>
            <p:nvPr/>
          </p:nvSpPr>
          <p:spPr>
            <a:xfrm>
              <a:off x="3392461" y="2032728"/>
              <a:ext cx="80150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O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90" name="文本框 189"/>
            <p:cNvSpPr txBox="1"/>
            <p:nvPr/>
          </p:nvSpPr>
          <p:spPr>
            <a:xfrm>
              <a:off x="3406853" y="2270354"/>
              <a:ext cx="80150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O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91" name="文本框 190"/>
            <p:cNvSpPr txBox="1"/>
            <p:nvPr/>
          </p:nvSpPr>
          <p:spPr>
            <a:xfrm>
              <a:off x="2948211" y="2082346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C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92" name="文本框 191"/>
            <p:cNvSpPr txBox="1"/>
            <p:nvPr/>
          </p:nvSpPr>
          <p:spPr>
            <a:xfrm>
              <a:off x="3276464" y="2151109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C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93" name="文本框 192"/>
            <p:cNvSpPr txBox="1"/>
            <p:nvPr/>
          </p:nvSpPr>
          <p:spPr>
            <a:xfrm>
              <a:off x="2960946" y="2285517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C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94" name="文本框 193"/>
            <p:cNvSpPr txBox="1"/>
            <p:nvPr/>
          </p:nvSpPr>
          <p:spPr>
            <a:xfrm>
              <a:off x="3135397" y="2012828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H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95" name="文本框 194"/>
            <p:cNvSpPr txBox="1"/>
            <p:nvPr/>
          </p:nvSpPr>
          <p:spPr>
            <a:xfrm>
              <a:off x="2950696" y="1905012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H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96" name="文本框 195"/>
            <p:cNvSpPr txBox="1"/>
            <p:nvPr/>
          </p:nvSpPr>
          <p:spPr>
            <a:xfrm>
              <a:off x="2956665" y="2468325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H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97" name="文本框 196"/>
            <p:cNvSpPr txBox="1"/>
            <p:nvPr/>
          </p:nvSpPr>
          <p:spPr>
            <a:xfrm>
              <a:off x="2778365" y="2024056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H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98" name="文本框 197"/>
            <p:cNvSpPr txBox="1"/>
            <p:nvPr/>
          </p:nvSpPr>
          <p:spPr>
            <a:xfrm>
              <a:off x="2533630" y="2051528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H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99" name="文本框 198"/>
            <p:cNvSpPr txBox="1"/>
            <p:nvPr/>
          </p:nvSpPr>
          <p:spPr>
            <a:xfrm>
              <a:off x="2444478" y="2206265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H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00" name="文本框 199"/>
            <p:cNvSpPr txBox="1"/>
            <p:nvPr/>
          </p:nvSpPr>
          <p:spPr>
            <a:xfrm>
              <a:off x="2595109" y="2333096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H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01" name="文本框 200"/>
            <p:cNvSpPr txBox="1"/>
            <p:nvPr/>
          </p:nvSpPr>
          <p:spPr>
            <a:xfrm>
              <a:off x="2658698" y="2153890"/>
              <a:ext cx="7373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N</a:t>
              </a:r>
              <a:endParaRPr lang="zh-CN" altLang="en-US" sz="8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02" name="文本框 201"/>
            <p:cNvSpPr txBox="1"/>
            <p:nvPr/>
          </p:nvSpPr>
          <p:spPr>
            <a:xfrm>
              <a:off x="3498784" y="2107341"/>
              <a:ext cx="51296" cy="1846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ea typeface="方正姚体" panose="02010601030101010101" pitchFamily="2" charset="-122"/>
                </a:rPr>
                <a:t>-</a:t>
              </a:r>
              <a:endParaRPr lang="zh-CN" altLang="en-US" sz="12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03" name="圆角矩形 202"/>
            <p:cNvSpPr/>
            <p:nvPr/>
          </p:nvSpPr>
          <p:spPr>
            <a:xfrm>
              <a:off x="2472551" y="3011292"/>
              <a:ext cx="1548000" cy="720000"/>
            </a:xfrm>
            <a:prstGeom prst="roundRect">
              <a:avLst/>
            </a:prstGeom>
            <a:solidFill>
              <a:srgbClr val="E4EFFC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5" name="组合 204"/>
            <p:cNvGrpSpPr/>
            <p:nvPr/>
          </p:nvGrpSpPr>
          <p:grpSpPr>
            <a:xfrm>
              <a:off x="2864335" y="3095091"/>
              <a:ext cx="923313" cy="385481"/>
              <a:chOff x="4457692" y="1751237"/>
              <a:chExt cx="2795927" cy="1167286"/>
            </a:xfrm>
          </p:grpSpPr>
          <p:sp>
            <p:nvSpPr>
              <p:cNvPr id="249" name="任意多边形 248"/>
              <p:cNvSpPr/>
              <p:nvPr/>
            </p:nvSpPr>
            <p:spPr>
              <a:xfrm>
                <a:off x="6336321" y="2432838"/>
                <a:ext cx="560094" cy="484394"/>
              </a:xfrm>
              <a:custGeom>
                <a:avLst/>
                <a:gdLst>
                  <a:gd name="connsiteX0" fmla="*/ 185 w 564660"/>
                  <a:gd name="connsiteY0" fmla="*/ 438566 h 490656"/>
                  <a:gd name="connsiteX1" fmla="*/ 143060 w 564660"/>
                  <a:gd name="connsiteY1" fmla="*/ 343316 h 490656"/>
                  <a:gd name="connsiteX2" fmla="*/ 264504 w 564660"/>
                  <a:gd name="connsiteY2" fmla="*/ 214729 h 490656"/>
                  <a:gd name="connsiteX3" fmla="*/ 357373 w 564660"/>
                  <a:gd name="connsiteY3" fmla="*/ 67091 h 490656"/>
                  <a:gd name="connsiteX4" fmla="*/ 426429 w 564660"/>
                  <a:gd name="connsiteY4" fmla="*/ 14704 h 490656"/>
                  <a:gd name="connsiteX5" fmla="*/ 485960 w 564660"/>
                  <a:gd name="connsiteY5" fmla="*/ 416 h 490656"/>
                  <a:gd name="connsiteX6" fmla="*/ 538348 w 564660"/>
                  <a:gd name="connsiteY6" fmla="*/ 26610 h 490656"/>
                  <a:gd name="connsiteX7" fmla="*/ 564542 w 564660"/>
                  <a:gd name="connsiteY7" fmla="*/ 52804 h 490656"/>
                  <a:gd name="connsiteX8" fmla="*/ 528823 w 564660"/>
                  <a:gd name="connsiteY8" fmla="*/ 76616 h 490656"/>
                  <a:gd name="connsiteX9" fmla="*/ 474054 w 564660"/>
                  <a:gd name="connsiteY9" fmla="*/ 193297 h 490656"/>
                  <a:gd name="connsiteX10" fmla="*/ 404998 w 564660"/>
                  <a:gd name="connsiteY10" fmla="*/ 333791 h 490656"/>
                  <a:gd name="connsiteX11" fmla="*/ 331179 w 564660"/>
                  <a:gd name="connsiteY11" fmla="*/ 443329 h 490656"/>
                  <a:gd name="connsiteX12" fmla="*/ 254979 w 564660"/>
                  <a:gd name="connsiteY12" fmla="*/ 488572 h 490656"/>
                  <a:gd name="connsiteX13" fmla="*/ 174017 w 564660"/>
                  <a:gd name="connsiteY13" fmla="*/ 479047 h 490656"/>
                  <a:gd name="connsiteX14" fmla="*/ 185 w 564660"/>
                  <a:gd name="connsiteY14" fmla="*/ 438566 h 490656"/>
                  <a:gd name="connsiteX0" fmla="*/ 185 w 564660"/>
                  <a:gd name="connsiteY0" fmla="*/ 438566 h 488773"/>
                  <a:gd name="connsiteX1" fmla="*/ 143060 w 564660"/>
                  <a:gd name="connsiteY1" fmla="*/ 343316 h 488773"/>
                  <a:gd name="connsiteX2" fmla="*/ 264504 w 564660"/>
                  <a:gd name="connsiteY2" fmla="*/ 214729 h 488773"/>
                  <a:gd name="connsiteX3" fmla="*/ 357373 w 564660"/>
                  <a:gd name="connsiteY3" fmla="*/ 67091 h 488773"/>
                  <a:gd name="connsiteX4" fmla="*/ 426429 w 564660"/>
                  <a:gd name="connsiteY4" fmla="*/ 14704 h 488773"/>
                  <a:gd name="connsiteX5" fmla="*/ 485960 w 564660"/>
                  <a:gd name="connsiteY5" fmla="*/ 416 h 488773"/>
                  <a:gd name="connsiteX6" fmla="*/ 538348 w 564660"/>
                  <a:gd name="connsiteY6" fmla="*/ 26610 h 488773"/>
                  <a:gd name="connsiteX7" fmla="*/ 564542 w 564660"/>
                  <a:gd name="connsiteY7" fmla="*/ 52804 h 488773"/>
                  <a:gd name="connsiteX8" fmla="*/ 528823 w 564660"/>
                  <a:gd name="connsiteY8" fmla="*/ 76616 h 488773"/>
                  <a:gd name="connsiteX9" fmla="*/ 474054 w 564660"/>
                  <a:gd name="connsiteY9" fmla="*/ 193297 h 488773"/>
                  <a:gd name="connsiteX10" fmla="*/ 404998 w 564660"/>
                  <a:gd name="connsiteY10" fmla="*/ 333791 h 488773"/>
                  <a:gd name="connsiteX11" fmla="*/ 331179 w 564660"/>
                  <a:gd name="connsiteY11" fmla="*/ 443329 h 488773"/>
                  <a:gd name="connsiteX12" fmla="*/ 259741 w 564660"/>
                  <a:gd name="connsiteY12" fmla="*/ 486191 h 488773"/>
                  <a:gd name="connsiteX13" fmla="*/ 174017 w 564660"/>
                  <a:gd name="connsiteY13" fmla="*/ 479047 h 488773"/>
                  <a:gd name="connsiteX14" fmla="*/ 185 w 564660"/>
                  <a:gd name="connsiteY14" fmla="*/ 438566 h 488773"/>
                  <a:gd name="connsiteX0" fmla="*/ 185 w 564660"/>
                  <a:gd name="connsiteY0" fmla="*/ 434187 h 484394"/>
                  <a:gd name="connsiteX1" fmla="*/ 143060 w 564660"/>
                  <a:gd name="connsiteY1" fmla="*/ 338937 h 484394"/>
                  <a:gd name="connsiteX2" fmla="*/ 264504 w 564660"/>
                  <a:gd name="connsiteY2" fmla="*/ 210350 h 484394"/>
                  <a:gd name="connsiteX3" fmla="*/ 357373 w 564660"/>
                  <a:gd name="connsiteY3" fmla="*/ 62712 h 484394"/>
                  <a:gd name="connsiteX4" fmla="*/ 426429 w 564660"/>
                  <a:gd name="connsiteY4" fmla="*/ 10325 h 484394"/>
                  <a:gd name="connsiteX5" fmla="*/ 485960 w 564660"/>
                  <a:gd name="connsiteY5" fmla="*/ 800 h 484394"/>
                  <a:gd name="connsiteX6" fmla="*/ 538348 w 564660"/>
                  <a:gd name="connsiteY6" fmla="*/ 22231 h 484394"/>
                  <a:gd name="connsiteX7" fmla="*/ 564542 w 564660"/>
                  <a:gd name="connsiteY7" fmla="*/ 48425 h 484394"/>
                  <a:gd name="connsiteX8" fmla="*/ 528823 w 564660"/>
                  <a:gd name="connsiteY8" fmla="*/ 72237 h 484394"/>
                  <a:gd name="connsiteX9" fmla="*/ 474054 w 564660"/>
                  <a:gd name="connsiteY9" fmla="*/ 188918 h 484394"/>
                  <a:gd name="connsiteX10" fmla="*/ 404998 w 564660"/>
                  <a:gd name="connsiteY10" fmla="*/ 329412 h 484394"/>
                  <a:gd name="connsiteX11" fmla="*/ 331179 w 564660"/>
                  <a:gd name="connsiteY11" fmla="*/ 438950 h 484394"/>
                  <a:gd name="connsiteX12" fmla="*/ 259741 w 564660"/>
                  <a:gd name="connsiteY12" fmla="*/ 481812 h 484394"/>
                  <a:gd name="connsiteX13" fmla="*/ 174017 w 564660"/>
                  <a:gd name="connsiteY13" fmla="*/ 474668 h 484394"/>
                  <a:gd name="connsiteX14" fmla="*/ 185 w 564660"/>
                  <a:gd name="connsiteY14" fmla="*/ 434187 h 484394"/>
                  <a:gd name="connsiteX0" fmla="*/ 185 w 564786"/>
                  <a:gd name="connsiteY0" fmla="*/ 434187 h 484394"/>
                  <a:gd name="connsiteX1" fmla="*/ 143060 w 564786"/>
                  <a:gd name="connsiteY1" fmla="*/ 338937 h 484394"/>
                  <a:gd name="connsiteX2" fmla="*/ 264504 w 564786"/>
                  <a:gd name="connsiteY2" fmla="*/ 210350 h 484394"/>
                  <a:gd name="connsiteX3" fmla="*/ 357373 w 564786"/>
                  <a:gd name="connsiteY3" fmla="*/ 62712 h 484394"/>
                  <a:gd name="connsiteX4" fmla="*/ 426429 w 564786"/>
                  <a:gd name="connsiteY4" fmla="*/ 10325 h 484394"/>
                  <a:gd name="connsiteX5" fmla="*/ 485960 w 564786"/>
                  <a:gd name="connsiteY5" fmla="*/ 800 h 484394"/>
                  <a:gd name="connsiteX6" fmla="*/ 538348 w 564786"/>
                  <a:gd name="connsiteY6" fmla="*/ 22231 h 484394"/>
                  <a:gd name="connsiteX7" fmla="*/ 564542 w 564786"/>
                  <a:gd name="connsiteY7" fmla="*/ 48425 h 484394"/>
                  <a:gd name="connsiteX8" fmla="*/ 524060 w 564786"/>
                  <a:gd name="connsiteY8" fmla="*/ 74618 h 484394"/>
                  <a:gd name="connsiteX9" fmla="*/ 474054 w 564786"/>
                  <a:gd name="connsiteY9" fmla="*/ 188918 h 484394"/>
                  <a:gd name="connsiteX10" fmla="*/ 404998 w 564786"/>
                  <a:gd name="connsiteY10" fmla="*/ 329412 h 484394"/>
                  <a:gd name="connsiteX11" fmla="*/ 331179 w 564786"/>
                  <a:gd name="connsiteY11" fmla="*/ 438950 h 484394"/>
                  <a:gd name="connsiteX12" fmla="*/ 259741 w 564786"/>
                  <a:gd name="connsiteY12" fmla="*/ 481812 h 484394"/>
                  <a:gd name="connsiteX13" fmla="*/ 174017 w 564786"/>
                  <a:gd name="connsiteY13" fmla="*/ 474668 h 484394"/>
                  <a:gd name="connsiteX14" fmla="*/ 185 w 564786"/>
                  <a:gd name="connsiteY14" fmla="*/ 434187 h 484394"/>
                  <a:gd name="connsiteX0" fmla="*/ 185 w 560094"/>
                  <a:gd name="connsiteY0" fmla="*/ 434187 h 484394"/>
                  <a:gd name="connsiteX1" fmla="*/ 143060 w 560094"/>
                  <a:gd name="connsiteY1" fmla="*/ 338937 h 484394"/>
                  <a:gd name="connsiteX2" fmla="*/ 264504 w 560094"/>
                  <a:gd name="connsiteY2" fmla="*/ 210350 h 484394"/>
                  <a:gd name="connsiteX3" fmla="*/ 357373 w 560094"/>
                  <a:gd name="connsiteY3" fmla="*/ 62712 h 484394"/>
                  <a:gd name="connsiteX4" fmla="*/ 426429 w 560094"/>
                  <a:gd name="connsiteY4" fmla="*/ 10325 h 484394"/>
                  <a:gd name="connsiteX5" fmla="*/ 485960 w 560094"/>
                  <a:gd name="connsiteY5" fmla="*/ 800 h 484394"/>
                  <a:gd name="connsiteX6" fmla="*/ 538348 w 560094"/>
                  <a:gd name="connsiteY6" fmla="*/ 22231 h 484394"/>
                  <a:gd name="connsiteX7" fmla="*/ 559780 w 560094"/>
                  <a:gd name="connsiteY7" fmla="*/ 53187 h 484394"/>
                  <a:gd name="connsiteX8" fmla="*/ 524060 w 560094"/>
                  <a:gd name="connsiteY8" fmla="*/ 74618 h 484394"/>
                  <a:gd name="connsiteX9" fmla="*/ 474054 w 560094"/>
                  <a:gd name="connsiteY9" fmla="*/ 188918 h 484394"/>
                  <a:gd name="connsiteX10" fmla="*/ 404998 w 560094"/>
                  <a:gd name="connsiteY10" fmla="*/ 329412 h 484394"/>
                  <a:gd name="connsiteX11" fmla="*/ 331179 w 560094"/>
                  <a:gd name="connsiteY11" fmla="*/ 438950 h 484394"/>
                  <a:gd name="connsiteX12" fmla="*/ 259741 w 560094"/>
                  <a:gd name="connsiteY12" fmla="*/ 481812 h 484394"/>
                  <a:gd name="connsiteX13" fmla="*/ 174017 w 560094"/>
                  <a:gd name="connsiteY13" fmla="*/ 474668 h 484394"/>
                  <a:gd name="connsiteX14" fmla="*/ 185 w 560094"/>
                  <a:gd name="connsiteY14" fmla="*/ 434187 h 48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60094" h="484394">
                    <a:moveTo>
                      <a:pt x="185" y="434187"/>
                    </a:moveTo>
                    <a:cubicBezTo>
                      <a:pt x="-4975" y="411565"/>
                      <a:pt x="99007" y="376243"/>
                      <a:pt x="143060" y="338937"/>
                    </a:cubicBezTo>
                    <a:cubicBezTo>
                      <a:pt x="187113" y="301631"/>
                      <a:pt x="228785" y="256387"/>
                      <a:pt x="264504" y="210350"/>
                    </a:cubicBezTo>
                    <a:cubicBezTo>
                      <a:pt x="300223" y="164312"/>
                      <a:pt x="330386" y="96049"/>
                      <a:pt x="357373" y="62712"/>
                    </a:cubicBezTo>
                    <a:cubicBezTo>
                      <a:pt x="384361" y="29374"/>
                      <a:pt x="404998" y="20644"/>
                      <a:pt x="426429" y="10325"/>
                    </a:cubicBezTo>
                    <a:cubicBezTo>
                      <a:pt x="447860" y="6"/>
                      <a:pt x="467307" y="-1184"/>
                      <a:pt x="485960" y="800"/>
                    </a:cubicBezTo>
                    <a:cubicBezTo>
                      <a:pt x="504613" y="2784"/>
                      <a:pt x="526045" y="13500"/>
                      <a:pt x="538348" y="22231"/>
                    </a:cubicBezTo>
                    <a:cubicBezTo>
                      <a:pt x="550651" y="30962"/>
                      <a:pt x="562161" y="44456"/>
                      <a:pt x="559780" y="53187"/>
                    </a:cubicBezTo>
                    <a:cubicBezTo>
                      <a:pt x="557399" y="61918"/>
                      <a:pt x="538348" y="51996"/>
                      <a:pt x="524060" y="74618"/>
                    </a:cubicBezTo>
                    <a:cubicBezTo>
                      <a:pt x="509772" y="97240"/>
                      <a:pt x="493898" y="146452"/>
                      <a:pt x="474054" y="188918"/>
                    </a:cubicBezTo>
                    <a:cubicBezTo>
                      <a:pt x="454210" y="231384"/>
                      <a:pt x="428810" y="287740"/>
                      <a:pt x="404998" y="329412"/>
                    </a:cubicBezTo>
                    <a:cubicBezTo>
                      <a:pt x="381186" y="371084"/>
                      <a:pt x="355389" y="413550"/>
                      <a:pt x="331179" y="438950"/>
                    </a:cubicBezTo>
                    <a:cubicBezTo>
                      <a:pt x="306970" y="464350"/>
                      <a:pt x="285935" y="475859"/>
                      <a:pt x="259741" y="481812"/>
                    </a:cubicBezTo>
                    <a:cubicBezTo>
                      <a:pt x="233547" y="487765"/>
                      <a:pt x="217276" y="482605"/>
                      <a:pt x="174017" y="474668"/>
                    </a:cubicBezTo>
                    <a:cubicBezTo>
                      <a:pt x="130758" y="466731"/>
                      <a:pt x="5345" y="456809"/>
                      <a:pt x="185" y="43418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0" name="任意多边形 249"/>
              <p:cNvSpPr/>
              <p:nvPr/>
            </p:nvSpPr>
            <p:spPr>
              <a:xfrm>
                <a:off x="5729257" y="2409813"/>
                <a:ext cx="631104" cy="340706"/>
              </a:xfrm>
              <a:custGeom>
                <a:avLst/>
                <a:gdLst>
                  <a:gd name="connsiteX0" fmla="*/ 17 w 631090"/>
                  <a:gd name="connsiteY0" fmla="*/ 242930 h 341351"/>
                  <a:gd name="connsiteX1" fmla="*/ 95267 w 631090"/>
                  <a:gd name="connsiteY1" fmla="*/ 207211 h 341351"/>
                  <a:gd name="connsiteX2" fmla="*/ 178610 w 631090"/>
                  <a:gd name="connsiteY2" fmla="*/ 159586 h 341351"/>
                  <a:gd name="connsiteX3" fmla="*/ 295292 w 631090"/>
                  <a:gd name="connsiteY3" fmla="*/ 71480 h 341351"/>
                  <a:gd name="connsiteX4" fmla="*/ 371492 w 631090"/>
                  <a:gd name="connsiteY4" fmla="*/ 21473 h 341351"/>
                  <a:gd name="connsiteX5" fmla="*/ 438167 w 631090"/>
                  <a:gd name="connsiteY5" fmla="*/ 42 h 341351"/>
                  <a:gd name="connsiteX6" fmla="*/ 523892 w 631090"/>
                  <a:gd name="connsiteY6" fmla="*/ 26236 h 341351"/>
                  <a:gd name="connsiteX7" fmla="*/ 583423 w 631090"/>
                  <a:gd name="connsiteY7" fmla="*/ 40523 h 341351"/>
                  <a:gd name="connsiteX8" fmla="*/ 631048 w 631090"/>
                  <a:gd name="connsiteY8" fmla="*/ 54811 h 341351"/>
                  <a:gd name="connsiteX9" fmla="*/ 590567 w 631090"/>
                  <a:gd name="connsiteY9" fmla="*/ 59573 h 341351"/>
                  <a:gd name="connsiteX10" fmla="*/ 526273 w 631090"/>
                  <a:gd name="connsiteY10" fmla="*/ 90530 h 341351"/>
                  <a:gd name="connsiteX11" fmla="*/ 445310 w 631090"/>
                  <a:gd name="connsiteY11" fmla="*/ 181017 h 341351"/>
                  <a:gd name="connsiteX12" fmla="*/ 385779 w 631090"/>
                  <a:gd name="connsiteY12" fmla="*/ 247692 h 341351"/>
                  <a:gd name="connsiteX13" fmla="*/ 314342 w 631090"/>
                  <a:gd name="connsiteY13" fmla="*/ 302461 h 341351"/>
                  <a:gd name="connsiteX14" fmla="*/ 252429 w 631090"/>
                  <a:gd name="connsiteY14" fmla="*/ 333417 h 341351"/>
                  <a:gd name="connsiteX15" fmla="*/ 228617 w 631090"/>
                  <a:gd name="connsiteY15" fmla="*/ 340561 h 341351"/>
                  <a:gd name="connsiteX16" fmla="*/ 173848 w 631090"/>
                  <a:gd name="connsiteY16" fmla="*/ 319130 h 341351"/>
                  <a:gd name="connsiteX17" fmla="*/ 88123 w 631090"/>
                  <a:gd name="connsiteY17" fmla="*/ 285792 h 341351"/>
                  <a:gd name="connsiteX18" fmla="*/ 17 w 631090"/>
                  <a:gd name="connsiteY18" fmla="*/ 242930 h 341351"/>
                  <a:gd name="connsiteX0" fmla="*/ 31 w 631104"/>
                  <a:gd name="connsiteY0" fmla="*/ 242930 h 341351"/>
                  <a:gd name="connsiteX1" fmla="*/ 95281 w 631104"/>
                  <a:gd name="connsiteY1" fmla="*/ 207211 h 341351"/>
                  <a:gd name="connsiteX2" fmla="*/ 178624 w 631104"/>
                  <a:gd name="connsiteY2" fmla="*/ 159586 h 341351"/>
                  <a:gd name="connsiteX3" fmla="*/ 295306 w 631104"/>
                  <a:gd name="connsiteY3" fmla="*/ 71480 h 341351"/>
                  <a:gd name="connsiteX4" fmla="*/ 371506 w 631104"/>
                  <a:gd name="connsiteY4" fmla="*/ 21473 h 341351"/>
                  <a:gd name="connsiteX5" fmla="*/ 438181 w 631104"/>
                  <a:gd name="connsiteY5" fmla="*/ 42 h 341351"/>
                  <a:gd name="connsiteX6" fmla="*/ 523906 w 631104"/>
                  <a:gd name="connsiteY6" fmla="*/ 26236 h 341351"/>
                  <a:gd name="connsiteX7" fmla="*/ 583437 w 631104"/>
                  <a:gd name="connsiteY7" fmla="*/ 40523 h 341351"/>
                  <a:gd name="connsiteX8" fmla="*/ 631062 w 631104"/>
                  <a:gd name="connsiteY8" fmla="*/ 54811 h 341351"/>
                  <a:gd name="connsiteX9" fmla="*/ 590581 w 631104"/>
                  <a:gd name="connsiteY9" fmla="*/ 59573 h 341351"/>
                  <a:gd name="connsiteX10" fmla="*/ 526287 w 631104"/>
                  <a:gd name="connsiteY10" fmla="*/ 90530 h 341351"/>
                  <a:gd name="connsiteX11" fmla="*/ 445324 w 631104"/>
                  <a:gd name="connsiteY11" fmla="*/ 181017 h 341351"/>
                  <a:gd name="connsiteX12" fmla="*/ 385793 w 631104"/>
                  <a:gd name="connsiteY12" fmla="*/ 247692 h 341351"/>
                  <a:gd name="connsiteX13" fmla="*/ 314356 w 631104"/>
                  <a:gd name="connsiteY13" fmla="*/ 302461 h 341351"/>
                  <a:gd name="connsiteX14" fmla="*/ 252443 w 631104"/>
                  <a:gd name="connsiteY14" fmla="*/ 333417 h 341351"/>
                  <a:gd name="connsiteX15" fmla="*/ 228631 w 631104"/>
                  <a:gd name="connsiteY15" fmla="*/ 340561 h 341351"/>
                  <a:gd name="connsiteX16" fmla="*/ 173862 w 631104"/>
                  <a:gd name="connsiteY16" fmla="*/ 319130 h 341351"/>
                  <a:gd name="connsiteX17" fmla="*/ 85756 w 631104"/>
                  <a:gd name="connsiteY17" fmla="*/ 283411 h 341351"/>
                  <a:gd name="connsiteX18" fmla="*/ 31 w 631104"/>
                  <a:gd name="connsiteY18" fmla="*/ 242930 h 341351"/>
                  <a:gd name="connsiteX0" fmla="*/ 31 w 631104"/>
                  <a:gd name="connsiteY0" fmla="*/ 242930 h 341513"/>
                  <a:gd name="connsiteX1" fmla="*/ 95281 w 631104"/>
                  <a:gd name="connsiteY1" fmla="*/ 207211 h 341513"/>
                  <a:gd name="connsiteX2" fmla="*/ 178624 w 631104"/>
                  <a:gd name="connsiteY2" fmla="*/ 159586 h 341513"/>
                  <a:gd name="connsiteX3" fmla="*/ 295306 w 631104"/>
                  <a:gd name="connsiteY3" fmla="*/ 71480 h 341513"/>
                  <a:gd name="connsiteX4" fmla="*/ 371506 w 631104"/>
                  <a:gd name="connsiteY4" fmla="*/ 21473 h 341513"/>
                  <a:gd name="connsiteX5" fmla="*/ 438181 w 631104"/>
                  <a:gd name="connsiteY5" fmla="*/ 42 h 341513"/>
                  <a:gd name="connsiteX6" fmla="*/ 523906 w 631104"/>
                  <a:gd name="connsiteY6" fmla="*/ 26236 h 341513"/>
                  <a:gd name="connsiteX7" fmla="*/ 583437 w 631104"/>
                  <a:gd name="connsiteY7" fmla="*/ 40523 h 341513"/>
                  <a:gd name="connsiteX8" fmla="*/ 631062 w 631104"/>
                  <a:gd name="connsiteY8" fmla="*/ 54811 h 341513"/>
                  <a:gd name="connsiteX9" fmla="*/ 590581 w 631104"/>
                  <a:gd name="connsiteY9" fmla="*/ 59573 h 341513"/>
                  <a:gd name="connsiteX10" fmla="*/ 526287 w 631104"/>
                  <a:gd name="connsiteY10" fmla="*/ 90530 h 341513"/>
                  <a:gd name="connsiteX11" fmla="*/ 445324 w 631104"/>
                  <a:gd name="connsiteY11" fmla="*/ 181017 h 341513"/>
                  <a:gd name="connsiteX12" fmla="*/ 385793 w 631104"/>
                  <a:gd name="connsiteY12" fmla="*/ 247692 h 341513"/>
                  <a:gd name="connsiteX13" fmla="*/ 314356 w 631104"/>
                  <a:gd name="connsiteY13" fmla="*/ 302461 h 341513"/>
                  <a:gd name="connsiteX14" fmla="*/ 252443 w 631104"/>
                  <a:gd name="connsiteY14" fmla="*/ 333417 h 341513"/>
                  <a:gd name="connsiteX15" fmla="*/ 228631 w 631104"/>
                  <a:gd name="connsiteY15" fmla="*/ 340561 h 341513"/>
                  <a:gd name="connsiteX16" fmla="*/ 176244 w 631104"/>
                  <a:gd name="connsiteY16" fmla="*/ 316748 h 341513"/>
                  <a:gd name="connsiteX17" fmla="*/ 85756 w 631104"/>
                  <a:gd name="connsiteY17" fmla="*/ 283411 h 341513"/>
                  <a:gd name="connsiteX18" fmla="*/ 31 w 631104"/>
                  <a:gd name="connsiteY18" fmla="*/ 242930 h 341513"/>
                  <a:gd name="connsiteX0" fmla="*/ 31 w 631104"/>
                  <a:gd name="connsiteY0" fmla="*/ 242900 h 341483"/>
                  <a:gd name="connsiteX1" fmla="*/ 95281 w 631104"/>
                  <a:gd name="connsiteY1" fmla="*/ 207181 h 341483"/>
                  <a:gd name="connsiteX2" fmla="*/ 178624 w 631104"/>
                  <a:gd name="connsiteY2" fmla="*/ 159556 h 341483"/>
                  <a:gd name="connsiteX3" fmla="*/ 295306 w 631104"/>
                  <a:gd name="connsiteY3" fmla="*/ 71450 h 341483"/>
                  <a:gd name="connsiteX4" fmla="*/ 371506 w 631104"/>
                  <a:gd name="connsiteY4" fmla="*/ 21443 h 341483"/>
                  <a:gd name="connsiteX5" fmla="*/ 438181 w 631104"/>
                  <a:gd name="connsiteY5" fmla="*/ 12 h 341483"/>
                  <a:gd name="connsiteX6" fmla="*/ 523906 w 631104"/>
                  <a:gd name="connsiteY6" fmla="*/ 23825 h 341483"/>
                  <a:gd name="connsiteX7" fmla="*/ 583437 w 631104"/>
                  <a:gd name="connsiteY7" fmla="*/ 40493 h 341483"/>
                  <a:gd name="connsiteX8" fmla="*/ 631062 w 631104"/>
                  <a:gd name="connsiteY8" fmla="*/ 54781 h 341483"/>
                  <a:gd name="connsiteX9" fmla="*/ 590581 w 631104"/>
                  <a:gd name="connsiteY9" fmla="*/ 59543 h 341483"/>
                  <a:gd name="connsiteX10" fmla="*/ 526287 w 631104"/>
                  <a:gd name="connsiteY10" fmla="*/ 90500 h 341483"/>
                  <a:gd name="connsiteX11" fmla="*/ 445324 w 631104"/>
                  <a:gd name="connsiteY11" fmla="*/ 180987 h 341483"/>
                  <a:gd name="connsiteX12" fmla="*/ 385793 w 631104"/>
                  <a:gd name="connsiteY12" fmla="*/ 247662 h 341483"/>
                  <a:gd name="connsiteX13" fmla="*/ 314356 w 631104"/>
                  <a:gd name="connsiteY13" fmla="*/ 302431 h 341483"/>
                  <a:gd name="connsiteX14" fmla="*/ 252443 w 631104"/>
                  <a:gd name="connsiteY14" fmla="*/ 333387 h 341483"/>
                  <a:gd name="connsiteX15" fmla="*/ 228631 w 631104"/>
                  <a:gd name="connsiteY15" fmla="*/ 340531 h 341483"/>
                  <a:gd name="connsiteX16" fmla="*/ 176244 w 631104"/>
                  <a:gd name="connsiteY16" fmla="*/ 316718 h 341483"/>
                  <a:gd name="connsiteX17" fmla="*/ 85756 w 631104"/>
                  <a:gd name="connsiteY17" fmla="*/ 283381 h 341483"/>
                  <a:gd name="connsiteX18" fmla="*/ 31 w 631104"/>
                  <a:gd name="connsiteY18" fmla="*/ 242900 h 341483"/>
                  <a:gd name="connsiteX0" fmla="*/ 31 w 631104"/>
                  <a:gd name="connsiteY0" fmla="*/ 242900 h 340706"/>
                  <a:gd name="connsiteX1" fmla="*/ 95281 w 631104"/>
                  <a:gd name="connsiteY1" fmla="*/ 207181 h 340706"/>
                  <a:gd name="connsiteX2" fmla="*/ 178624 w 631104"/>
                  <a:gd name="connsiteY2" fmla="*/ 159556 h 340706"/>
                  <a:gd name="connsiteX3" fmla="*/ 295306 w 631104"/>
                  <a:gd name="connsiteY3" fmla="*/ 71450 h 340706"/>
                  <a:gd name="connsiteX4" fmla="*/ 371506 w 631104"/>
                  <a:gd name="connsiteY4" fmla="*/ 21443 h 340706"/>
                  <a:gd name="connsiteX5" fmla="*/ 438181 w 631104"/>
                  <a:gd name="connsiteY5" fmla="*/ 12 h 340706"/>
                  <a:gd name="connsiteX6" fmla="*/ 523906 w 631104"/>
                  <a:gd name="connsiteY6" fmla="*/ 23825 h 340706"/>
                  <a:gd name="connsiteX7" fmla="*/ 583437 w 631104"/>
                  <a:gd name="connsiteY7" fmla="*/ 40493 h 340706"/>
                  <a:gd name="connsiteX8" fmla="*/ 631062 w 631104"/>
                  <a:gd name="connsiteY8" fmla="*/ 54781 h 340706"/>
                  <a:gd name="connsiteX9" fmla="*/ 590581 w 631104"/>
                  <a:gd name="connsiteY9" fmla="*/ 59543 h 340706"/>
                  <a:gd name="connsiteX10" fmla="*/ 526287 w 631104"/>
                  <a:gd name="connsiteY10" fmla="*/ 90500 h 340706"/>
                  <a:gd name="connsiteX11" fmla="*/ 445324 w 631104"/>
                  <a:gd name="connsiteY11" fmla="*/ 180987 h 340706"/>
                  <a:gd name="connsiteX12" fmla="*/ 385793 w 631104"/>
                  <a:gd name="connsiteY12" fmla="*/ 247662 h 340706"/>
                  <a:gd name="connsiteX13" fmla="*/ 314356 w 631104"/>
                  <a:gd name="connsiteY13" fmla="*/ 302431 h 340706"/>
                  <a:gd name="connsiteX14" fmla="*/ 269111 w 631104"/>
                  <a:gd name="connsiteY14" fmla="*/ 326243 h 340706"/>
                  <a:gd name="connsiteX15" fmla="*/ 228631 w 631104"/>
                  <a:gd name="connsiteY15" fmla="*/ 340531 h 340706"/>
                  <a:gd name="connsiteX16" fmla="*/ 176244 w 631104"/>
                  <a:gd name="connsiteY16" fmla="*/ 316718 h 340706"/>
                  <a:gd name="connsiteX17" fmla="*/ 85756 w 631104"/>
                  <a:gd name="connsiteY17" fmla="*/ 283381 h 340706"/>
                  <a:gd name="connsiteX18" fmla="*/ 31 w 631104"/>
                  <a:gd name="connsiteY18" fmla="*/ 242900 h 340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1104" h="340706">
                    <a:moveTo>
                      <a:pt x="31" y="242900"/>
                    </a:moveTo>
                    <a:cubicBezTo>
                      <a:pt x="1618" y="230200"/>
                      <a:pt x="65516" y="221072"/>
                      <a:pt x="95281" y="207181"/>
                    </a:cubicBezTo>
                    <a:cubicBezTo>
                      <a:pt x="125046" y="193290"/>
                      <a:pt x="145287" y="182178"/>
                      <a:pt x="178624" y="159556"/>
                    </a:cubicBezTo>
                    <a:cubicBezTo>
                      <a:pt x="211961" y="136934"/>
                      <a:pt x="263159" y="94469"/>
                      <a:pt x="295306" y="71450"/>
                    </a:cubicBezTo>
                    <a:cubicBezTo>
                      <a:pt x="327453" y="48431"/>
                      <a:pt x="347694" y="33349"/>
                      <a:pt x="371506" y="21443"/>
                    </a:cubicBezTo>
                    <a:cubicBezTo>
                      <a:pt x="395318" y="9537"/>
                      <a:pt x="412781" y="-385"/>
                      <a:pt x="438181" y="12"/>
                    </a:cubicBezTo>
                    <a:cubicBezTo>
                      <a:pt x="463581" y="409"/>
                      <a:pt x="499697" y="17078"/>
                      <a:pt x="523906" y="23825"/>
                    </a:cubicBezTo>
                    <a:lnTo>
                      <a:pt x="583437" y="40493"/>
                    </a:lnTo>
                    <a:cubicBezTo>
                      <a:pt x="601296" y="45652"/>
                      <a:pt x="629871" y="51606"/>
                      <a:pt x="631062" y="54781"/>
                    </a:cubicBezTo>
                    <a:cubicBezTo>
                      <a:pt x="632253" y="57956"/>
                      <a:pt x="608044" y="53590"/>
                      <a:pt x="590581" y="59543"/>
                    </a:cubicBezTo>
                    <a:cubicBezTo>
                      <a:pt x="573119" y="65496"/>
                      <a:pt x="550496" y="70259"/>
                      <a:pt x="526287" y="90500"/>
                    </a:cubicBezTo>
                    <a:cubicBezTo>
                      <a:pt x="502078" y="110741"/>
                      <a:pt x="445324" y="180987"/>
                      <a:pt x="445324" y="180987"/>
                    </a:cubicBezTo>
                    <a:cubicBezTo>
                      <a:pt x="421908" y="207181"/>
                      <a:pt x="407621" y="227421"/>
                      <a:pt x="385793" y="247662"/>
                    </a:cubicBezTo>
                    <a:cubicBezTo>
                      <a:pt x="363965" y="267903"/>
                      <a:pt x="333803" y="289334"/>
                      <a:pt x="314356" y="302431"/>
                    </a:cubicBezTo>
                    <a:cubicBezTo>
                      <a:pt x="294909" y="315528"/>
                      <a:pt x="283399" y="319893"/>
                      <a:pt x="269111" y="326243"/>
                    </a:cubicBezTo>
                    <a:cubicBezTo>
                      <a:pt x="254823" y="332593"/>
                      <a:pt x="244109" y="342119"/>
                      <a:pt x="228631" y="340531"/>
                    </a:cubicBezTo>
                    <a:cubicBezTo>
                      <a:pt x="213153" y="338944"/>
                      <a:pt x="176244" y="316718"/>
                      <a:pt x="176244" y="316718"/>
                    </a:cubicBezTo>
                    <a:cubicBezTo>
                      <a:pt x="152829" y="307590"/>
                      <a:pt x="115125" y="295684"/>
                      <a:pt x="85756" y="283381"/>
                    </a:cubicBezTo>
                    <a:cubicBezTo>
                      <a:pt x="56387" y="271078"/>
                      <a:pt x="-1556" y="255600"/>
                      <a:pt x="31" y="24290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1" name="任意多边形 250"/>
              <p:cNvSpPr/>
              <p:nvPr/>
            </p:nvSpPr>
            <p:spPr>
              <a:xfrm>
                <a:off x="5182388" y="2177851"/>
                <a:ext cx="568473" cy="333604"/>
              </a:xfrm>
              <a:custGeom>
                <a:avLst/>
                <a:gdLst>
                  <a:gd name="connsiteX0" fmla="*/ 17 w 631090"/>
                  <a:gd name="connsiteY0" fmla="*/ 242930 h 341351"/>
                  <a:gd name="connsiteX1" fmla="*/ 95267 w 631090"/>
                  <a:gd name="connsiteY1" fmla="*/ 207211 h 341351"/>
                  <a:gd name="connsiteX2" fmla="*/ 178610 w 631090"/>
                  <a:gd name="connsiteY2" fmla="*/ 159586 h 341351"/>
                  <a:gd name="connsiteX3" fmla="*/ 295292 w 631090"/>
                  <a:gd name="connsiteY3" fmla="*/ 71480 h 341351"/>
                  <a:gd name="connsiteX4" fmla="*/ 371492 w 631090"/>
                  <a:gd name="connsiteY4" fmla="*/ 21473 h 341351"/>
                  <a:gd name="connsiteX5" fmla="*/ 438167 w 631090"/>
                  <a:gd name="connsiteY5" fmla="*/ 42 h 341351"/>
                  <a:gd name="connsiteX6" fmla="*/ 523892 w 631090"/>
                  <a:gd name="connsiteY6" fmla="*/ 26236 h 341351"/>
                  <a:gd name="connsiteX7" fmla="*/ 583423 w 631090"/>
                  <a:gd name="connsiteY7" fmla="*/ 40523 h 341351"/>
                  <a:gd name="connsiteX8" fmla="*/ 631048 w 631090"/>
                  <a:gd name="connsiteY8" fmla="*/ 54811 h 341351"/>
                  <a:gd name="connsiteX9" fmla="*/ 590567 w 631090"/>
                  <a:gd name="connsiteY9" fmla="*/ 59573 h 341351"/>
                  <a:gd name="connsiteX10" fmla="*/ 526273 w 631090"/>
                  <a:gd name="connsiteY10" fmla="*/ 90530 h 341351"/>
                  <a:gd name="connsiteX11" fmla="*/ 445310 w 631090"/>
                  <a:gd name="connsiteY11" fmla="*/ 181017 h 341351"/>
                  <a:gd name="connsiteX12" fmla="*/ 385779 w 631090"/>
                  <a:gd name="connsiteY12" fmla="*/ 247692 h 341351"/>
                  <a:gd name="connsiteX13" fmla="*/ 314342 w 631090"/>
                  <a:gd name="connsiteY13" fmla="*/ 302461 h 341351"/>
                  <a:gd name="connsiteX14" fmla="*/ 252429 w 631090"/>
                  <a:gd name="connsiteY14" fmla="*/ 333417 h 341351"/>
                  <a:gd name="connsiteX15" fmla="*/ 228617 w 631090"/>
                  <a:gd name="connsiteY15" fmla="*/ 340561 h 341351"/>
                  <a:gd name="connsiteX16" fmla="*/ 173848 w 631090"/>
                  <a:gd name="connsiteY16" fmla="*/ 319130 h 341351"/>
                  <a:gd name="connsiteX17" fmla="*/ 88123 w 631090"/>
                  <a:gd name="connsiteY17" fmla="*/ 285792 h 341351"/>
                  <a:gd name="connsiteX18" fmla="*/ 17 w 631090"/>
                  <a:gd name="connsiteY18" fmla="*/ 242930 h 341351"/>
                  <a:gd name="connsiteX0" fmla="*/ 31 w 631104"/>
                  <a:gd name="connsiteY0" fmla="*/ 242930 h 341351"/>
                  <a:gd name="connsiteX1" fmla="*/ 95281 w 631104"/>
                  <a:gd name="connsiteY1" fmla="*/ 207211 h 341351"/>
                  <a:gd name="connsiteX2" fmla="*/ 178624 w 631104"/>
                  <a:gd name="connsiteY2" fmla="*/ 159586 h 341351"/>
                  <a:gd name="connsiteX3" fmla="*/ 295306 w 631104"/>
                  <a:gd name="connsiteY3" fmla="*/ 71480 h 341351"/>
                  <a:gd name="connsiteX4" fmla="*/ 371506 w 631104"/>
                  <a:gd name="connsiteY4" fmla="*/ 21473 h 341351"/>
                  <a:gd name="connsiteX5" fmla="*/ 438181 w 631104"/>
                  <a:gd name="connsiteY5" fmla="*/ 42 h 341351"/>
                  <a:gd name="connsiteX6" fmla="*/ 523906 w 631104"/>
                  <a:gd name="connsiteY6" fmla="*/ 26236 h 341351"/>
                  <a:gd name="connsiteX7" fmla="*/ 583437 w 631104"/>
                  <a:gd name="connsiteY7" fmla="*/ 40523 h 341351"/>
                  <a:gd name="connsiteX8" fmla="*/ 631062 w 631104"/>
                  <a:gd name="connsiteY8" fmla="*/ 54811 h 341351"/>
                  <a:gd name="connsiteX9" fmla="*/ 590581 w 631104"/>
                  <a:gd name="connsiteY9" fmla="*/ 59573 h 341351"/>
                  <a:gd name="connsiteX10" fmla="*/ 526287 w 631104"/>
                  <a:gd name="connsiteY10" fmla="*/ 90530 h 341351"/>
                  <a:gd name="connsiteX11" fmla="*/ 445324 w 631104"/>
                  <a:gd name="connsiteY11" fmla="*/ 181017 h 341351"/>
                  <a:gd name="connsiteX12" fmla="*/ 385793 w 631104"/>
                  <a:gd name="connsiteY12" fmla="*/ 247692 h 341351"/>
                  <a:gd name="connsiteX13" fmla="*/ 314356 w 631104"/>
                  <a:gd name="connsiteY13" fmla="*/ 302461 h 341351"/>
                  <a:gd name="connsiteX14" fmla="*/ 252443 w 631104"/>
                  <a:gd name="connsiteY14" fmla="*/ 333417 h 341351"/>
                  <a:gd name="connsiteX15" fmla="*/ 228631 w 631104"/>
                  <a:gd name="connsiteY15" fmla="*/ 340561 h 341351"/>
                  <a:gd name="connsiteX16" fmla="*/ 173862 w 631104"/>
                  <a:gd name="connsiteY16" fmla="*/ 319130 h 341351"/>
                  <a:gd name="connsiteX17" fmla="*/ 85756 w 631104"/>
                  <a:gd name="connsiteY17" fmla="*/ 283411 h 341351"/>
                  <a:gd name="connsiteX18" fmla="*/ 31 w 631104"/>
                  <a:gd name="connsiteY18" fmla="*/ 242930 h 341351"/>
                  <a:gd name="connsiteX0" fmla="*/ 31 w 631104"/>
                  <a:gd name="connsiteY0" fmla="*/ 242930 h 341513"/>
                  <a:gd name="connsiteX1" fmla="*/ 95281 w 631104"/>
                  <a:gd name="connsiteY1" fmla="*/ 207211 h 341513"/>
                  <a:gd name="connsiteX2" fmla="*/ 178624 w 631104"/>
                  <a:gd name="connsiteY2" fmla="*/ 159586 h 341513"/>
                  <a:gd name="connsiteX3" fmla="*/ 295306 w 631104"/>
                  <a:gd name="connsiteY3" fmla="*/ 71480 h 341513"/>
                  <a:gd name="connsiteX4" fmla="*/ 371506 w 631104"/>
                  <a:gd name="connsiteY4" fmla="*/ 21473 h 341513"/>
                  <a:gd name="connsiteX5" fmla="*/ 438181 w 631104"/>
                  <a:gd name="connsiteY5" fmla="*/ 42 h 341513"/>
                  <a:gd name="connsiteX6" fmla="*/ 523906 w 631104"/>
                  <a:gd name="connsiteY6" fmla="*/ 26236 h 341513"/>
                  <a:gd name="connsiteX7" fmla="*/ 583437 w 631104"/>
                  <a:gd name="connsiteY7" fmla="*/ 40523 h 341513"/>
                  <a:gd name="connsiteX8" fmla="*/ 631062 w 631104"/>
                  <a:gd name="connsiteY8" fmla="*/ 54811 h 341513"/>
                  <a:gd name="connsiteX9" fmla="*/ 590581 w 631104"/>
                  <a:gd name="connsiteY9" fmla="*/ 59573 h 341513"/>
                  <a:gd name="connsiteX10" fmla="*/ 526287 w 631104"/>
                  <a:gd name="connsiteY10" fmla="*/ 90530 h 341513"/>
                  <a:gd name="connsiteX11" fmla="*/ 445324 w 631104"/>
                  <a:gd name="connsiteY11" fmla="*/ 181017 h 341513"/>
                  <a:gd name="connsiteX12" fmla="*/ 385793 w 631104"/>
                  <a:gd name="connsiteY12" fmla="*/ 247692 h 341513"/>
                  <a:gd name="connsiteX13" fmla="*/ 314356 w 631104"/>
                  <a:gd name="connsiteY13" fmla="*/ 302461 h 341513"/>
                  <a:gd name="connsiteX14" fmla="*/ 252443 w 631104"/>
                  <a:gd name="connsiteY14" fmla="*/ 333417 h 341513"/>
                  <a:gd name="connsiteX15" fmla="*/ 228631 w 631104"/>
                  <a:gd name="connsiteY15" fmla="*/ 340561 h 341513"/>
                  <a:gd name="connsiteX16" fmla="*/ 176244 w 631104"/>
                  <a:gd name="connsiteY16" fmla="*/ 316748 h 341513"/>
                  <a:gd name="connsiteX17" fmla="*/ 85756 w 631104"/>
                  <a:gd name="connsiteY17" fmla="*/ 283411 h 341513"/>
                  <a:gd name="connsiteX18" fmla="*/ 31 w 631104"/>
                  <a:gd name="connsiteY18" fmla="*/ 242930 h 341513"/>
                  <a:gd name="connsiteX0" fmla="*/ 31 w 631104"/>
                  <a:gd name="connsiteY0" fmla="*/ 242900 h 341483"/>
                  <a:gd name="connsiteX1" fmla="*/ 95281 w 631104"/>
                  <a:gd name="connsiteY1" fmla="*/ 207181 h 341483"/>
                  <a:gd name="connsiteX2" fmla="*/ 178624 w 631104"/>
                  <a:gd name="connsiteY2" fmla="*/ 159556 h 341483"/>
                  <a:gd name="connsiteX3" fmla="*/ 295306 w 631104"/>
                  <a:gd name="connsiteY3" fmla="*/ 71450 h 341483"/>
                  <a:gd name="connsiteX4" fmla="*/ 371506 w 631104"/>
                  <a:gd name="connsiteY4" fmla="*/ 21443 h 341483"/>
                  <a:gd name="connsiteX5" fmla="*/ 438181 w 631104"/>
                  <a:gd name="connsiteY5" fmla="*/ 12 h 341483"/>
                  <a:gd name="connsiteX6" fmla="*/ 523906 w 631104"/>
                  <a:gd name="connsiteY6" fmla="*/ 23825 h 341483"/>
                  <a:gd name="connsiteX7" fmla="*/ 583437 w 631104"/>
                  <a:gd name="connsiteY7" fmla="*/ 40493 h 341483"/>
                  <a:gd name="connsiteX8" fmla="*/ 631062 w 631104"/>
                  <a:gd name="connsiteY8" fmla="*/ 54781 h 341483"/>
                  <a:gd name="connsiteX9" fmla="*/ 590581 w 631104"/>
                  <a:gd name="connsiteY9" fmla="*/ 59543 h 341483"/>
                  <a:gd name="connsiteX10" fmla="*/ 526287 w 631104"/>
                  <a:gd name="connsiteY10" fmla="*/ 90500 h 341483"/>
                  <a:gd name="connsiteX11" fmla="*/ 445324 w 631104"/>
                  <a:gd name="connsiteY11" fmla="*/ 180987 h 341483"/>
                  <a:gd name="connsiteX12" fmla="*/ 385793 w 631104"/>
                  <a:gd name="connsiteY12" fmla="*/ 247662 h 341483"/>
                  <a:gd name="connsiteX13" fmla="*/ 314356 w 631104"/>
                  <a:gd name="connsiteY13" fmla="*/ 302431 h 341483"/>
                  <a:gd name="connsiteX14" fmla="*/ 252443 w 631104"/>
                  <a:gd name="connsiteY14" fmla="*/ 333387 h 341483"/>
                  <a:gd name="connsiteX15" fmla="*/ 228631 w 631104"/>
                  <a:gd name="connsiteY15" fmla="*/ 340531 h 341483"/>
                  <a:gd name="connsiteX16" fmla="*/ 176244 w 631104"/>
                  <a:gd name="connsiteY16" fmla="*/ 316718 h 341483"/>
                  <a:gd name="connsiteX17" fmla="*/ 85756 w 631104"/>
                  <a:gd name="connsiteY17" fmla="*/ 283381 h 341483"/>
                  <a:gd name="connsiteX18" fmla="*/ 31 w 631104"/>
                  <a:gd name="connsiteY18" fmla="*/ 242900 h 341483"/>
                  <a:gd name="connsiteX0" fmla="*/ 31 w 631104"/>
                  <a:gd name="connsiteY0" fmla="*/ 242900 h 340706"/>
                  <a:gd name="connsiteX1" fmla="*/ 95281 w 631104"/>
                  <a:gd name="connsiteY1" fmla="*/ 207181 h 340706"/>
                  <a:gd name="connsiteX2" fmla="*/ 178624 w 631104"/>
                  <a:gd name="connsiteY2" fmla="*/ 159556 h 340706"/>
                  <a:gd name="connsiteX3" fmla="*/ 295306 w 631104"/>
                  <a:gd name="connsiteY3" fmla="*/ 71450 h 340706"/>
                  <a:gd name="connsiteX4" fmla="*/ 371506 w 631104"/>
                  <a:gd name="connsiteY4" fmla="*/ 21443 h 340706"/>
                  <a:gd name="connsiteX5" fmla="*/ 438181 w 631104"/>
                  <a:gd name="connsiteY5" fmla="*/ 12 h 340706"/>
                  <a:gd name="connsiteX6" fmla="*/ 523906 w 631104"/>
                  <a:gd name="connsiteY6" fmla="*/ 23825 h 340706"/>
                  <a:gd name="connsiteX7" fmla="*/ 583437 w 631104"/>
                  <a:gd name="connsiteY7" fmla="*/ 40493 h 340706"/>
                  <a:gd name="connsiteX8" fmla="*/ 631062 w 631104"/>
                  <a:gd name="connsiteY8" fmla="*/ 54781 h 340706"/>
                  <a:gd name="connsiteX9" fmla="*/ 590581 w 631104"/>
                  <a:gd name="connsiteY9" fmla="*/ 59543 h 340706"/>
                  <a:gd name="connsiteX10" fmla="*/ 526287 w 631104"/>
                  <a:gd name="connsiteY10" fmla="*/ 90500 h 340706"/>
                  <a:gd name="connsiteX11" fmla="*/ 445324 w 631104"/>
                  <a:gd name="connsiteY11" fmla="*/ 180987 h 340706"/>
                  <a:gd name="connsiteX12" fmla="*/ 385793 w 631104"/>
                  <a:gd name="connsiteY12" fmla="*/ 247662 h 340706"/>
                  <a:gd name="connsiteX13" fmla="*/ 314356 w 631104"/>
                  <a:gd name="connsiteY13" fmla="*/ 302431 h 340706"/>
                  <a:gd name="connsiteX14" fmla="*/ 269111 w 631104"/>
                  <a:gd name="connsiteY14" fmla="*/ 326243 h 340706"/>
                  <a:gd name="connsiteX15" fmla="*/ 228631 w 631104"/>
                  <a:gd name="connsiteY15" fmla="*/ 340531 h 340706"/>
                  <a:gd name="connsiteX16" fmla="*/ 176244 w 631104"/>
                  <a:gd name="connsiteY16" fmla="*/ 316718 h 340706"/>
                  <a:gd name="connsiteX17" fmla="*/ 85756 w 631104"/>
                  <a:gd name="connsiteY17" fmla="*/ 283381 h 340706"/>
                  <a:gd name="connsiteX18" fmla="*/ 31 w 631104"/>
                  <a:gd name="connsiteY18" fmla="*/ 242900 h 340706"/>
                  <a:gd name="connsiteX0" fmla="*/ 49 w 631122"/>
                  <a:gd name="connsiteY0" fmla="*/ 242900 h 340706"/>
                  <a:gd name="connsiteX1" fmla="*/ 97681 w 631122"/>
                  <a:gd name="connsiteY1" fmla="*/ 211944 h 340706"/>
                  <a:gd name="connsiteX2" fmla="*/ 178642 w 631122"/>
                  <a:gd name="connsiteY2" fmla="*/ 159556 h 340706"/>
                  <a:gd name="connsiteX3" fmla="*/ 295324 w 631122"/>
                  <a:gd name="connsiteY3" fmla="*/ 71450 h 340706"/>
                  <a:gd name="connsiteX4" fmla="*/ 371524 w 631122"/>
                  <a:gd name="connsiteY4" fmla="*/ 21443 h 340706"/>
                  <a:gd name="connsiteX5" fmla="*/ 438199 w 631122"/>
                  <a:gd name="connsiteY5" fmla="*/ 12 h 340706"/>
                  <a:gd name="connsiteX6" fmla="*/ 523924 w 631122"/>
                  <a:gd name="connsiteY6" fmla="*/ 23825 h 340706"/>
                  <a:gd name="connsiteX7" fmla="*/ 583455 w 631122"/>
                  <a:gd name="connsiteY7" fmla="*/ 40493 h 340706"/>
                  <a:gd name="connsiteX8" fmla="*/ 631080 w 631122"/>
                  <a:gd name="connsiteY8" fmla="*/ 54781 h 340706"/>
                  <a:gd name="connsiteX9" fmla="*/ 590599 w 631122"/>
                  <a:gd name="connsiteY9" fmla="*/ 59543 h 340706"/>
                  <a:gd name="connsiteX10" fmla="*/ 526305 w 631122"/>
                  <a:gd name="connsiteY10" fmla="*/ 90500 h 340706"/>
                  <a:gd name="connsiteX11" fmla="*/ 445342 w 631122"/>
                  <a:gd name="connsiteY11" fmla="*/ 180987 h 340706"/>
                  <a:gd name="connsiteX12" fmla="*/ 385811 w 631122"/>
                  <a:gd name="connsiteY12" fmla="*/ 247662 h 340706"/>
                  <a:gd name="connsiteX13" fmla="*/ 314374 w 631122"/>
                  <a:gd name="connsiteY13" fmla="*/ 302431 h 340706"/>
                  <a:gd name="connsiteX14" fmla="*/ 269129 w 631122"/>
                  <a:gd name="connsiteY14" fmla="*/ 326243 h 340706"/>
                  <a:gd name="connsiteX15" fmla="*/ 228649 w 631122"/>
                  <a:gd name="connsiteY15" fmla="*/ 340531 h 340706"/>
                  <a:gd name="connsiteX16" fmla="*/ 176262 w 631122"/>
                  <a:gd name="connsiteY16" fmla="*/ 316718 h 340706"/>
                  <a:gd name="connsiteX17" fmla="*/ 85774 w 631122"/>
                  <a:gd name="connsiteY17" fmla="*/ 283381 h 340706"/>
                  <a:gd name="connsiteX18" fmla="*/ 49 w 631122"/>
                  <a:gd name="connsiteY18" fmla="*/ 242900 h 340706"/>
                  <a:gd name="connsiteX0" fmla="*/ 49 w 631122"/>
                  <a:gd name="connsiteY0" fmla="*/ 242900 h 340581"/>
                  <a:gd name="connsiteX1" fmla="*/ 97681 w 631122"/>
                  <a:gd name="connsiteY1" fmla="*/ 211944 h 340581"/>
                  <a:gd name="connsiteX2" fmla="*/ 178642 w 631122"/>
                  <a:gd name="connsiteY2" fmla="*/ 159556 h 340581"/>
                  <a:gd name="connsiteX3" fmla="*/ 295324 w 631122"/>
                  <a:gd name="connsiteY3" fmla="*/ 71450 h 340581"/>
                  <a:gd name="connsiteX4" fmla="*/ 371524 w 631122"/>
                  <a:gd name="connsiteY4" fmla="*/ 21443 h 340581"/>
                  <a:gd name="connsiteX5" fmla="*/ 438199 w 631122"/>
                  <a:gd name="connsiteY5" fmla="*/ 12 h 340581"/>
                  <a:gd name="connsiteX6" fmla="*/ 523924 w 631122"/>
                  <a:gd name="connsiteY6" fmla="*/ 23825 h 340581"/>
                  <a:gd name="connsiteX7" fmla="*/ 583455 w 631122"/>
                  <a:gd name="connsiteY7" fmla="*/ 40493 h 340581"/>
                  <a:gd name="connsiteX8" fmla="*/ 631080 w 631122"/>
                  <a:gd name="connsiteY8" fmla="*/ 54781 h 340581"/>
                  <a:gd name="connsiteX9" fmla="*/ 590599 w 631122"/>
                  <a:gd name="connsiteY9" fmla="*/ 59543 h 340581"/>
                  <a:gd name="connsiteX10" fmla="*/ 526305 w 631122"/>
                  <a:gd name="connsiteY10" fmla="*/ 90500 h 340581"/>
                  <a:gd name="connsiteX11" fmla="*/ 445342 w 631122"/>
                  <a:gd name="connsiteY11" fmla="*/ 180987 h 340581"/>
                  <a:gd name="connsiteX12" fmla="*/ 385811 w 631122"/>
                  <a:gd name="connsiteY12" fmla="*/ 247662 h 340581"/>
                  <a:gd name="connsiteX13" fmla="*/ 314374 w 631122"/>
                  <a:gd name="connsiteY13" fmla="*/ 302431 h 340581"/>
                  <a:gd name="connsiteX14" fmla="*/ 269129 w 631122"/>
                  <a:gd name="connsiteY14" fmla="*/ 326243 h 340581"/>
                  <a:gd name="connsiteX15" fmla="*/ 228649 w 631122"/>
                  <a:gd name="connsiteY15" fmla="*/ 340531 h 340581"/>
                  <a:gd name="connsiteX16" fmla="*/ 171500 w 631122"/>
                  <a:gd name="connsiteY16" fmla="*/ 321481 h 340581"/>
                  <a:gd name="connsiteX17" fmla="*/ 85774 w 631122"/>
                  <a:gd name="connsiteY17" fmla="*/ 283381 h 340581"/>
                  <a:gd name="connsiteX18" fmla="*/ 49 w 631122"/>
                  <a:gd name="connsiteY18" fmla="*/ 242900 h 340581"/>
                  <a:gd name="connsiteX0" fmla="*/ 49 w 631122"/>
                  <a:gd name="connsiteY0" fmla="*/ 242900 h 340581"/>
                  <a:gd name="connsiteX1" fmla="*/ 97681 w 631122"/>
                  <a:gd name="connsiteY1" fmla="*/ 211944 h 340581"/>
                  <a:gd name="connsiteX2" fmla="*/ 178642 w 631122"/>
                  <a:gd name="connsiteY2" fmla="*/ 159556 h 340581"/>
                  <a:gd name="connsiteX3" fmla="*/ 295324 w 631122"/>
                  <a:gd name="connsiteY3" fmla="*/ 71450 h 340581"/>
                  <a:gd name="connsiteX4" fmla="*/ 371524 w 631122"/>
                  <a:gd name="connsiteY4" fmla="*/ 21443 h 340581"/>
                  <a:gd name="connsiteX5" fmla="*/ 438199 w 631122"/>
                  <a:gd name="connsiteY5" fmla="*/ 12 h 340581"/>
                  <a:gd name="connsiteX6" fmla="*/ 523924 w 631122"/>
                  <a:gd name="connsiteY6" fmla="*/ 23825 h 340581"/>
                  <a:gd name="connsiteX7" fmla="*/ 583455 w 631122"/>
                  <a:gd name="connsiteY7" fmla="*/ 40493 h 340581"/>
                  <a:gd name="connsiteX8" fmla="*/ 631080 w 631122"/>
                  <a:gd name="connsiteY8" fmla="*/ 54781 h 340581"/>
                  <a:gd name="connsiteX9" fmla="*/ 590599 w 631122"/>
                  <a:gd name="connsiteY9" fmla="*/ 59543 h 340581"/>
                  <a:gd name="connsiteX10" fmla="*/ 526305 w 631122"/>
                  <a:gd name="connsiteY10" fmla="*/ 90500 h 340581"/>
                  <a:gd name="connsiteX11" fmla="*/ 445342 w 631122"/>
                  <a:gd name="connsiteY11" fmla="*/ 180987 h 340581"/>
                  <a:gd name="connsiteX12" fmla="*/ 376286 w 631122"/>
                  <a:gd name="connsiteY12" fmla="*/ 242900 h 340581"/>
                  <a:gd name="connsiteX13" fmla="*/ 314374 w 631122"/>
                  <a:gd name="connsiteY13" fmla="*/ 302431 h 340581"/>
                  <a:gd name="connsiteX14" fmla="*/ 269129 w 631122"/>
                  <a:gd name="connsiteY14" fmla="*/ 326243 h 340581"/>
                  <a:gd name="connsiteX15" fmla="*/ 228649 w 631122"/>
                  <a:gd name="connsiteY15" fmla="*/ 340531 h 340581"/>
                  <a:gd name="connsiteX16" fmla="*/ 171500 w 631122"/>
                  <a:gd name="connsiteY16" fmla="*/ 321481 h 340581"/>
                  <a:gd name="connsiteX17" fmla="*/ 85774 w 631122"/>
                  <a:gd name="connsiteY17" fmla="*/ 283381 h 340581"/>
                  <a:gd name="connsiteX18" fmla="*/ 49 w 631122"/>
                  <a:gd name="connsiteY18" fmla="*/ 242900 h 340581"/>
                  <a:gd name="connsiteX0" fmla="*/ 49 w 631130"/>
                  <a:gd name="connsiteY0" fmla="*/ 242900 h 340581"/>
                  <a:gd name="connsiteX1" fmla="*/ 97681 w 631130"/>
                  <a:gd name="connsiteY1" fmla="*/ 211944 h 340581"/>
                  <a:gd name="connsiteX2" fmla="*/ 178642 w 631130"/>
                  <a:gd name="connsiteY2" fmla="*/ 159556 h 340581"/>
                  <a:gd name="connsiteX3" fmla="*/ 295324 w 631130"/>
                  <a:gd name="connsiteY3" fmla="*/ 71450 h 340581"/>
                  <a:gd name="connsiteX4" fmla="*/ 371524 w 631130"/>
                  <a:gd name="connsiteY4" fmla="*/ 21443 h 340581"/>
                  <a:gd name="connsiteX5" fmla="*/ 438199 w 631130"/>
                  <a:gd name="connsiteY5" fmla="*/ 12 h 340581"/>
                  <a:gd name="connsiteX6" fmla="*/ 523924 w 631130"/>
                  <a:gd name="connsiteY6" fmla="*/ 23825 h 340581"/>
                  <a:gd name="connsiteX7" fmla="*/ 583455 w 631130"/>
                  <a:gd name="connsiteY7" fmla="*/ 40493 h 340581"/>
                  <a:gd name="connsiteX8" fmla="*/ 631080 w 631130"/>
                  <a:gd name="connsiteY8" fmla="*/ 54781 h 340581"/>
                  <a:gd name="connsiteX9" fmla="*/ 590599 w 631130"/>
                  <a:gd name="connsiteY9" fmla="*/ 59543 h 340581"/>
                  <a:gd name="connsiteX10" fmla="*/ 502492 w 631130"/>
                  <a:gd name="connsiteY10" fmla="*/ 123837 h 340581"/>
                  <a:gd name="connsiteX11" fmla="*/ 445342 w 631130"/>
                  <a:gd name="connsiteY11" fmla="*/ 180987 h 340581"/>
                  <a:gd name="connsiteX12" fmla="*/ 376286 w 631130"/>
                  <a:gd name="connsiteY12" fmla="*/ 242900 h 340581"/>
                  <a:gd name="connsiteX13" fmla="*/ 314374 w 631130"/>
                  <a:gd name="connsiteY13" fmla="*/ 302431 h 340581"/>
                  <a:gd name="connsiteX14" fmla="*/ 269129 w 631130"/>
                  <a:gd name="connsiteY14" fmla="*/ 326243 h 340581"/>
                  <a:gd name="connsiteX15" fmla="*/ 228649 w 631130"/>
                  <a:gd name="connsiteY15" fmla="*/ 340531 h 340581"/>
                  <a:gd name="connsiteX16" fmla="*/ 171500 w 631130"/>
                  <a:gd name="connsiteY16" fmla="*/ 321481 h 340581"/>
                  <a:gd name="connsiteX17" fmla="*/ 85774 w 631130"/>
                  <a:gd name="connsiteY17" fmla="*/ 283381 h 340581"/>
                  <a:gd name="connsiteX18" fmla="*/ 49 w 631130"/>
                  <a:gd name="connsiteY18" fmla="*/ 242900 h 340581"/>
                  <a:gd name="connsiteX0" fmla="*/ 49 w 631526"/>
                  <a:gd name="connsiteY0" fmla="*/ 242900 h 340581"/>
                  <a:gd name="connsiteX1" fmla="*/ 97681 w 631526"/>
                  <a:gd name="connsiteY1" fmla="*/ 211944 h 340581"/>
                  <a:gd name="connsiteX2" fmla="*/ 178642 w 631526"/>
                  <a:gd name="connsiteY2" fmla="*/ 159556 h 340581"/>
                  <a:gd name="connsiteX3" fmla="*/ 295324 w 631526"/>
                  <a:gd name="connsiteY3" fmla="*/ 71450 h 340581"/>
                  <a:gd name="connsiteX4" fmla="*/ 371524 w 631526"/>
                  <a:gd name="connsiteY4" fmla="*/ 21443 h 340581"/>
                  <a:gd name="connsiteX5" fmla="*/ 438199 w 631526"/>
                  <a:gd name="connsiteY5" fmla="*/ 12 h 340581"/>
                  <a:gd name="connsiteX6" fmla="*/ 523924 w 631526"/>
                  <a:gd name="connsiteY6" fmla="*/ 23825 h 340581"/>
                  <a:gd name="connsiteX7" fmla="*/ 583455 w 631526"/>
                  <a:gd name="connsiteY7" fmla="*/ 40493 h 340581"/>
                  <a:gd name="connsiteX8" fmla="*/ 631080 w 631526"/>
                  <a:gd name="connsiteY8" fmla="*/ 54781 h 340581"/>
                  <a:gd name="connsiteX9" fmla="*/ 554880 w 631526"/>
                  <a:gd name="connsiteY9" fmla="*/ 83355 h 340581"/>
                  <a:gd name="connsiteX10" fmla="*/ 502492 w 631526"/>
                  <a:gd name="connsiteY10" fmla="*/ 123837 h 340581"/>
                  <a:gd name="connsiteX11" fmla="*/ 445342 w 631526"/>
                  <a:gd name="connsiteY11" fmla="*/ 180987 h 340581"/>
                  <a:gd name="connsiteX12" fmla="*/ 376286 w 631526"/>
                  <a:gd name="connsiteY12" fmla="*/ 242900 h 340581"/>
                  <a:gd name="connsiteX13" fmla="*/ 314374 w 631526"/>
                  <a:gd name="connsiteY13" fmla="*/ 302431 h 340581"/>
                  <a:gd name="connsiteX14" fmla="*/ 269129 w 631526"/>
                  <a:gd name="connsiteY14" fmla="*/ 326243 h 340581"/>
                  <a:gd name="connsiteX15" fmla="*/ 228649 w 631526"/>
                  <a:gd name="connsiteY15" fmla="*/ 340531 h 340581"/>
                  <a:gd name="connsiteX16" fmla="*/ 171500 w 631526"/>
                  <a:gd name="connsiteY16" fmla="*/ 321481 h 340581"/>
                  <a:gd name="connsiteX17" fmla="*/ 85774 w 631526"/>
                  <a:gd name="connsiteY17" fmla="*/ 283381 h 340581"/>
                  <a:gd name="connsiteX18" fmla="*/ 49 w 631526"/>
                  <a:gd name="connsiteY18" fmla="*/ 242900 h 340581"/>
                  <a:gd name="connsiteX0" fmla="*/ 49 w 631526"/>
                  <a:gd name="connsiteY0" fmla="*/ 242900 h 340581"/>
                  <a:gd name="connsiteX1" fmla="*/ 97681 w 631526"/>
                  <a:gd name="connsiteY1" fmla="*/ 211944 h 340581"/>
                  <a:gd name="connsiteX2" fmla="*/ 178642 w 631526"/>
                  <a:gd name="connsiteY2" fmla="*/ 159556 h 340581"/>
                  <a:gd name="connsiteX3" fmla="*/ 295324 w 631526"/>
                  <a:gd name="connsiteY3" fmla="*/ 71450 h 340581"/>
                  <a:gd name="connsiteX4" fmla="*/ 371524 w 631526"/>
                  <a:gd name="connsiteY4" fmla="*/ 21443 h 340581"/>
                  <a:gd name="connsiteX5" fmla="*/ 438199 w 631526"/>
                  <a:gd name="connsiteY5" fmla="*/ 12 h 340581"/>
                  <a:gd name="connsiteX6" fmla="*/ 523924 w 631526"/>
                  <a:gd name="connsiteY6" fmla="*/ 23825 h 340581"/>
                  <a:gd name="connsiteX7" fmla="*/ 583455 w 631526"/>
                  <a:gd name="connsiteY7" fmla="*/ 40493 h 340581"/>
                  <a:gd name="connsiteX8" fmla="*/ 631080 w 631526"/>
                  <a:gd name="connsiteY8" fmla="*/ 54781 h 340581"/>
                  <a:gd name="connsiteX9" fmla="*/ 554880 w 631526"/>
                  <a:gd name="connsiteY9" fmla="*/ 83355 h 340581"/>
                  <a:gd name="connsiteX10" fmla="*/ 502492 w 631526"/>
                  <a:gd name="connsiteY10" fmla="*/ 123837 h 340581"/>
                  <a:gd name="connsiteX11" fmla="*/ 445342 w 631526"/>
                  <a:gd name="connsiteY11" fmla="*/ 180987 h 340581"/>
                  <a:gd name="connsiteX12" fmla="*/ 371524 w 631526"/>
                  <a:gd name="connsiteY12" fmla="*/ 254806 h 340581"/>
                  <a:gd name="connsiteX13" fmla="*/ 314374 w 631526"/>
                  <a:gd name="connsiteY13" fmla="*/ 302431 h 340581"/>
                  <a:gd name="connsiteX14" fmla="*/ 269129 w 631526"/>
                  <a:gd name="connsiteY14" fmla="*/ 326243 h 340581"/>
                  <a:gd name="connsiteX15" fmla="*/ 228649 w 631526"/>
                  <a:gd name="connsiteY15" fmla="*/ 340531 h 340581"/>
                  <a:gd name="connsiteX16" fmla="*/ 171500 w 631526"/>
                  <a:gd name="connsiteY16" fmla="*/ 321481 h 340581"/>
                  <a:gd name="connsiteX17" fmla="*/ 85774 w 631526"/>
                  <a:gd name="connsiteY17" fmla="*/ 283381 h 340581"/>
                  <a:gd name="connsiteX18" fmla="*/ 49 w 631526"/>
                  <a:gd name="connsiteY18" fmla="*/ 242900 h 340581"/>
                  <a:gd name="connsiteX0" fmla="*/ 49 w 631526"/>
                  <a:gd name="connsiteY0" fmla="*/ 242900 h 340581"/>
                  <a:gd name="connsiteX1" fmla="*/ 97681 w 631526"/>
                  <a:gd name="connsiteY1" fmla="*/ 211944 h 340581"/>
                  <a:gd name="connsiteX2" fmla="*/ 178642 w 631526"/>
                  <a:gd name="connsiteY2" fmla="*/ 159556 h 340581"/>
                  <a:gd name="connsiteX3" fmla="*/ 295324 w 631526"/>
                  <a:gd name="connsiteY3" fmla="*/ 71450 h 340581"/>
                  <a:gd name="connsiteX4" fmla="*/ 371524 w 631526"/>
                  <a:gd name="connsiteY4" fmla="*/ 21443 h 340581"/>
                  <a:gd name="connsiteX5" fmla="*/ 438199 w 631526"/>
                  <a:gd name="connsiteY5" fmla="*/ 12 h 340581"/>
                  <a:gd name="connsiteX6" fmla="*/ 523924 w 631526"/>
                  <a:gd name="connsiteY6" fmla="*/ 23825 h 340581"/>
                  <a:gd name="connsiteX7" fmla="*/ 583455 w 631526"/>
                  <a:gd name="connsiteY7" fmla="*/ 40493 h 340581"/>
                  <a:gd name="connsiteX8" fmla="*/ 631080 w 631526"/>
                  <a:gd name="connsiteY8" fmla="*/ 54781 h 340581"/>
                  <a:gd name="connsiteX9" fmla="*/ 554880 w 631526"/>
                  <a:gd name="connsiteY9" fmla="*/ 83355 h 340581"/>
                  <a:gd name="connsiteX10" fmla="*/ 502492 w 631526"/>
                  <a:gd name="connsiteY10" fmla="*/ 123837 h 340581"/>
                  <a:gd name="connsiteX11" fmla="*/ 428673 w 631526"/>
                  <a:gd name="connsiteY11" fmla="*/ 202418 h 340581"/>
                  <a:gd name="connsiteX12" fmla="*/ 371524 w 631526"/>
                  <a:gd name="connsiteY12" fmla="*/ 254806 h 340581"/>
                  <a:gd name="connsiteX13" fmla="*/ 314374 w 631526"/>
                  <a:gd name="connsiteY13" fmla="*/ 302431 h 340581"/>
                  <a:gd name="connsiteX14" fmla="*/ 269129 w 631526"/>
                  <a:gd name="connsiteY14" fmla="*/ 326243 h 340581"/>
                  <a:gd name="connsiteX15" fmla="*/ 228649 w 631526"/>
                  <a:gd name="connsiteY15" fmla="*/ 340531 h 340581"/>
                  <a:gd name="connsiteX16" fmla="*/ 171500 w 631526"/>
                  <a:gd name="connsiteY16" fmla="*/ 321481 h 340581"/>
                  <a:gd name="connsiteX17" fmla="*/ 85774 w 631526"/>
                  <a:gd name="connsiteY17" fmla="*/ 283381 h 340581"/>
                  <a:gd name="connsiteX18" fmla="*/ 49 w 631526"/>
                  <a:gd name="connsiteY18" fmla="*/ 242900 h 340581"/>
                  <a:gd name="connsiteX0" fmla="*/ 49 w 631526"/>
                  <a:gd name="connsiteY0" fmla="*/ 242900 h 340581"/>
                  <a:gd name="connsiteX1" fmla="*/ 97681 w 631526"/>
                  <a:gd name="connsiteY1" fmla="*/ 211944 h 340581"/>
                  <a:gd name="connsiteX2" fmla="*/ 178642 w 631526"/>
                  <a:gd name="connsiteY2" fmla="*/ 159556 h 340581"/>
                  <a:gd name="connsiteX3" fmla="*/ 295324 w 631526"/>
                  <a:gd name="connsiteY3" fmla="*/ 71450 h 340581"/>
                  <a:gd name="connsiteX4" fmla="*/ 371524 w 631526"/>
                  <a:gd name="connsiteY4" fmla="*/ 21443 h 340581"/>
                  <a:gd name="connsiteX5" fmla="*/ 438199 w 631526"/>
                  <a:gd name="connsiteY5" fmla="*/ 12 h 340581"/>
                  <a:gd name="connsiteX6" fmla="*/ 523924 w 631526"/>
                  <a:gd name="connsiteY6" fmla="*/ 23825 h 340581"/>
                  <a:gd name="connsiteX7" fmla="*/ 583455 w 631526"/>
                  <a:gd name="connsiteY7" fmla="*/ 40493 h 340581"/>
                  <a:gd name="connsiteX8" fmla="*/ 631080 w 631526"/>
                  <a:gd name="connsiteY8" fmla="*/ 54781 h 340581"/>
                  <a:gd name="connsiteX9" fmla="*/ 554880 w 631526"/>
                  <a:gd name="connsiteY9" fmla="*/ 83355 h 340581"/>
                  <a:gd name="connsiteX10" fmla="*/ 473917 w 631526"/>
                  <a:gd name="connsiteY10" fmla="*/ 159556 h 340581"/>
                  <a:gd name="connsiteX11" fmla="*/ 428673 w 631526"/>
                  <a:gd name="connsiteY11" fmla="*/ 202418 h 340581"/>
                  <a:gd name="connsiteX12" fmla="*/ 371524 w 631526"/>
                  <a:gd name="connsiteY12" fmla="*/ 254806 h 340581"/>
                  <a:gd name="connsiteX13" fmla="*/ 314374 w 631526"/>
                  <a:gd name="connsiteY13" fmla="*/ 302431 h 340581"/>
                  <a:gd name="connsiteX14" fmla="*/ 269129 w 631526"/>
                  <a:gd name="connsiteY14" fmla="*/ 326243 h 340581"/>
                  <a:gd name="connsiteX15" fmla="*/ 228649 w 631526"/>
                  <a:gd name="connsiteY15" fmla="*/ 340531 h 340581"/>
                  <a:gd name="connsiteX16" fmla="*/ 171500 w 631526"/>
                  <a:gd name="connsiteY16" fmla="*/ 321481 h 340581"/>
                  <a:gd name="connsiteX17" fmla="*/ 85774 w 631526"/>
                  <a:gd name="connsiteY17" fmla="*/ 283381 h 340581"/>
                  <a:gd name="connsiteX18" fmla="*/ 49 w 631526"/>
                  <a:gd name="connsiteY18" fmla="*/ 242900 h 340581"/>
                  <a:gd name="connsiteX0" fmla="*/ 49 w 632965"/>
                  <a:gd name="connsiteY0" fmla="*/ 242900 h 340581"/>
                  <a:gd name="connsiteX1" fmla="*/ 97681 w 632965"/>
                  <a:gd name="connsiteY1" fmla="*/ 211944 h 340581"/>
                  <a:gd name="connsiteX2" fmla="*/ 178642 w 632965"/>
                  <a:gd name="connsiteY2" fmla="*/ 159556 h 340581"/>
                  <a:gd name="connsiteX3" fmla="*/ 295324 w 632965"/>
                  <a:gd name="connsiteY3" fmla="*/ 71450 h 340581"/>
                  <a:gd name="connsiteX4" fmla="*/ 371524 w 632965"/>
                  <a:gd name="connsiteY4" fmla="*/ 21443 h 340581"/>
                  <a:gd name="connsiteX5" fmla="*/ 438199 w 632965"/>
                  <a:gd name="connsiteY5" fmla="*/ 12 h 340581"/>
                  <a:gd name="connsiteX6" fmla="*/ 523924 w 632965"/>
                  <a:gd name="connsiteY6" fmla="*/ 23825 h 340581"/>
                  <a:gd name="connsiteX7" fmla="*/ 583455 w 632965"/>
                  <a:gd name="connsiteY7" fmla="*/ 40493 h 340581"/>
                  <a:gd name="connsiteX8" fmla="*/ 631080 w 632965"/>
                  <a:gd name="connsiteY8" fmla="*/ 54781 h 340581"/>
                  <a:gd name="connsiteX9" fmla="*/ 516780 w 632965"/>
                  <a:gd name="connsiteY9" fmla="*/ 116692 h 340581"/>
                  <a:gd name="connsiteX10" fmla="*/ 473917 w 632965"/>
                  <a:gd name="connsiteY10" fmla="*/ 159556 h 340581"/>
                  <a:gd name="connsiteX11" fmla="*/ 428673 w 632965"/>
                  <a:gd name="connsiteY11" fmla="*/ 202418 h 340581"/>
                  <a:gd name="connsiteX12" fmla="*/ 371524 w 632965"/>
                  <a:gd name="connsiteY12" fmla="*/ 254806 h 340581"/>
                  <a:gd name="connsiteX13" fmla="*/ 314374 w 632965"/>
                  <a:gd name="connsiteY13" fmla="*/ 302431 h 340581"/>
                  <a:gd name="connsiteX14" fmla="*/ 269129 w 632965"/>
                  <a:gd name="connsiteY14" fmla="*/ 326243 h 340581"/>
                  <a:gd name="connsiteX15" fmla="*/ 228649 w 632965"/>
                  <a:gd name="connsiteY15" fmla="*/ 340531 h 340581"/>
                  <a:gd name="connsiteX16" fmla="*/ 171500 w 632965"/>
                  <a:gd name="connsiteY16" fmla="*/ 321481 h 340581"/>
                  <a:gd name="connsiteX17" fmla="*/ 85774 w 632965"/>
                  <a:gd name="connsiteY17" fmla="*/ 283381 h 340581"/>
                  <a:gd name="connsiteX18" fmla="*/ 49 w 632965"/>
                  <a:gd name="connsiteY18" fmla="*/ 242900 h 340581"/>
                  <a:gd name="connsiteX0" fmla="*/ 49 w 592815"/>
                  <a:gd name="connsiteY0" fmla="*/ 242900 h 340581"/>
                  <a:gd name="connsiteX1" fmla="*/ 97681 w 592815"/>
                  <a:gd name="connsiteY1" fmla="*/ 211944 h 340581"/>
                  <a:gd name="connsiteX2" fmla="*/ 178642 w 592815"/>
                  <a:gd name="connsiteY2" fmla="*/ 159556 h 340581"/>
                  <a:gd name="connsiteX3" fmla="*/ 295324 w 592815"/>
                  <a:gd name="connsiteY3" fmla="*/ 71450 h 340581"/>
                  <a:gd name="connsiteX4" fmla="*/ 371524 w 592815"/>
                  <a:gd name="connsiteY4" fmla="*/ 21443 h 340581"/>
                  <a:gd name="connsiteX5" fmla="*/ 438199 w 592815"/>
                  <a:gd name="connsiteY5" fmla="*/ 12 h 340581"/>
                  <a:gd name="connsiteX6" fmla="*/ 523924 w 592815"/>
                  <a:gd name="connsiteY6" fmla="*/ 23825 h 340581"/>
                  <a:gd name="connsiteX7" fmla="*/ 583455 w 592815"/>
                  <a:gd name="connsiteY7" fmla="*/ 40493 h 340581"/>
                  <a:gd name="connsiteX8" fmla="*/ 585837 w 592815"/>
                  <a:gd name="connsiteY8" fmla="*/ 90500 h 340581"/>
                  <a:gd name="connsiteX9" fmla="*/ 516780 w 592815"/>
                  <a:gd name="connsiteY9" fmla="*/ 116692 h 340581"/>
                  <a:gd name="connsiteX10" fmla="*/ 473917 w 592815"/>
                  <a:gd name="connsiteY10" fmla="*/ 159556 h 340581"/>
                  <a:gd name="connsiteX11" fmla="*/ 428673 w 592815"/>
                  <a:gd name="connsiteY11" fmla="*/ 202418 h 340581"/>
                  <a:gd name="connsiteX12" fmla="*/ 371524 w 592815"/>
                  <a:gd name="connsiteY12" fmla="*/ 254806 h 340581"/>
                  <a:gd name="connsiteX13" fmla="*/ 314374 w 592815"/>
                  <a:gd name="connsiteY13" fmla="*/ 302431 h 340581"/>
                  <a:gd name="connsiteX14" fmla="*/ 269129 w 592815"/>
                  <a:gd name="connsiteY14" fmla="*/ 326243 h 340581"/>
                  <a:gd name="connsiteX15" fmla="*/ 228649 w 592815"/>
                  <a:gd name="connsiteY15" fmla="*/ 340531 h 340581"/>
                  <a:gd name="connsiteX16" fmla="*/ 171500 w 592815"/>
                  <a:gd name="connsiteY16" fmla="*/ 321481 h 340581"/>
                  <a:gd name="connsiteX17" fmla="*/ 85774 w 592815"/>
                  <a:gd name="connsiteY17" fmla="*/ 283381 h 340581"/>
                  <a:gd name="connsiteX18" fmla="*/ 49 w 592815"/>
                  <a:gd name="connsiteY18" fmla="*/ 242900 h 340581"/>
                  <a:gd name="connsiteX0" fmla="*/ 49 w 594179"/>
                  <a:gd name="connsiteY0" fmla="*/ 242978 h 340659"/>
                  <a:gd name="connsiteX1" fmla="*/ 97681 w 594179"/>
                  <a:gd name="connsiteY1" fmla="*/ 212022 h 340659"/>
                  <a:gd name="connsiteX2" fmla="*/ 178642 w 594179"/>
                  <a:gd name="connsiteY2" fmla="*/ 159634 h 340659"/>
                  <a:gd name="connsiteX3" fmla="*/ 295324 w 594179"/>
                  <a:gd name="connsiteY3" fmla="*/ 71528 h 340659"/>
                  <a:gd name="connsiteX4" fmla="*/ 371524 w 594179"/>
                  <a:gd name="connsiteY4" fmla="*/ 21521 h 340659"/>
                  <a:gd name="connsiteX5" fmla="*/ 438199 w 594179"/>
                  <a:gd name="connsiteY5" fmla="*/ 90 h 340659"/>
                  <a:gd name="connsiteX6" fmla="*/ 500112 w 594179"/>
                  <a:gd name="connsiteY6" fmla="*/ 28666 h 340659"/>
                  <a:gd name="connsiteX7" fmla="*/ 583455 w 594179"/>
                  <a:gd name="connsiteY7" fmla="*/ 40571 h 340659"/>
                  <a:gd name="connsiteX8" fmla="*/ 585837 w 594179"/>
                  <a:gd name="connsiteY8" fmla="*/ 90578 h 340659"/>
                  <a:gd name="connsiteX9" fmla="*/ 516780 w 594179"/>
                  <a:gd name="connsiteY9" fmla="*/ 116770 h 340659"/>
                  <a:gd name="connsiteX10" fmla="*/ 473917 w 594179"/>
                  <a:gd name="connsiteY10" fmla="*/ 159634 h 340659"/>
                  <a:gd name="connsiteX11" fmla="*/ 428673 w 594179"/>
                  <a:gd name="connsiteY11" fmla="*/ 202496 h 340659"/>
                  <a:gd name="connsiteX12" fmla="*/ 371524 w 594179"/>
                  <a:gd name="connsiteY12" fmla="*/ 254884 h 340659"/>
                  <a:gd name="connsiteX13" fmla="*/ 314374 w 594179"/>
                  <a:gd name="connsiteY13" fmla="*/ 302509 h 340659"/>
                  <a:gd name="connsiteX14" fmla="*/ 269129 w 594179"/>
                  <a:gd name="connsiteY14" fmla="*/ 326321 h 340659"/>
                  <a:gd name="connsiteX15" fmla="*/ 228649 w 594179"/>
                  <a:gd name="connsiteY15" fmla="*/ 340609 h 340659"/>
                  <a:gd name="connsiteX16" fmla="*/ 171500 w 594179"/>
                  <a:gd name="connsiteY16" fmla="*/ 321559 h 340659"/>
                  <a:gd name="connsiteX17" fmla="*/ 85774 w 594179"/>
                  <a:gd name="connsiteY17" fmla="*/ 283459 h 340659"/>
                  <a:gd name="connsiteX18" fmla="*/ 49 w 594179"/>
                  <a:gd name="connsiteY18" fmla="*/ 242978 h 340659"/>
                  <a:gd name="connsiteX0" fmla="*/ 49 w 586736"/>
                  <a:gd name="connsiteY0" fmla="*/ 242978 h 340659"/>
                  <a:gd name="connsiteX1" fmla="*/ 97681 w 586736"/>
                  <a:gd name="connsiteY1" fmla="*/ 212022 h 340659"/>
                  <a:gd name="connsiteX2" fmla="*/ 178642 w 586736"/>
                  <a:gd name="connsiteY2" fmla="*/ 159634 h 340659"/>
                  <a:gd name="connsiteX3" fmla="*/ 295324 w 586736"/>
                  <a:gd name="connsiteY3" fmla="*/ 71528 h 340659"/>
                  <a:gd name="connsiteX4" fmla="*/ 371524 w 586736"/>
                  <a:gd name="connsiteY4" fmla="*/ 21521 h 340659"/>
                  <a:gd name="connsiteX5" fmla="*/ 438199 w 586736"/>
                  <a:gd name="connsiteY5" fmla="*/ 90 h 340659"/>
                  <a:gd name="connsiteX6" fmla="*/ 500112 w 586736"/>
                  <a:gd name="connsiteY6" fmla="*/ 28666 h 340659"/>
                  <a:gd name="connsiteX7" fmla="*/ 552499 w 586736"/>
                  <a:gd name="connsiteY7" fmla="*/ 62002 h 340659"/>
                  <a:gd name="connsiteX8" fmla="*/ 585837 w 586736"/>
                  <a:gd name="connsiteY8" fmla="*/ 90578 h 340659"/>
                  <a:gd name="connsiteX9" fmla="*/ 516780 w 586736"/>
                  <a:gd name="connsiteY9" fmla="*/ 116770 h 340659"/>
                  <a:gd name="connsiteX10" fmla="*/ 473917 w 586736"/>
                  <a:gd name="connsiteY10" fmla="*/ 159634 h 340659"/>
                  <a:gd name="connsiteX11" fmla="*/ 428673 w 586736"/>
                  <a:gd name="connsiteY11" fmla="*/ 202496 h 340659"/>
                  <a:gd name="connsiteX12" fmla="*/ 371524 w 586736"/>
                  <a:gd name="connsiteY12" fmla="*/ 254884 h 340659"/>
                  <a:gd name="connsiteX13" fmla="*/ 314374 w 586736"/>
                  <a:gd name="connsiteY13" fmla="*/ 302509 h 340659"/>
                  <a:gd name="connsiteX14" fmla="*/ 269129 w 586736"/>
                  <a:gd name="connsiteY14" fmla="*/ 326321 h 340659"/>
                  <a:gd name="connsiteX15" fmla="*/ 228649 w 586736"/>
                  <a:gd name="connsiteY15" fmla="*/ 340609 h 340659"/>
                  <a:gd name="connsiteX16" fmla="*/ 171500 w 586736"/>
                  <a:gd name="connsiteY16" fmla="*/ 321559 h 340659"/>
                  <a:gd name="connsiteX17" fmla="*/ 85774 w 586736"/>
                  <a:gd name="connsiteY17" fmla="*/ 283459 h 340659"/>
                  <a:gd name="connsiteX18" fmla="*/ 49 w 586736"/>
                  <a:gd name="connsiteY18" fmla="*/ 242978 h 340659"/>
                  <a:gd name="connsiteX0" fmla="*/ 49 w 593730"/>
                  <a:gd name="connsiteY0" fmla="*/ 242978 h 340659"/>
                  <a:gd name="connsiteX1" fmla="*/ 97681 w 593730"/>
                  <a:gd name="connsiteY1" fmla="*/ 212022 h 340659"/>
                  <a:gd name="connsiteX2" fmla="*/ 178642 w 593730"/>
                  <a:gd name="connsiteY2" fmla="*/ 159634 h 340659"/>
                  <a:gd name="connsiteX3" fmla="*/ 295324 w 593730"/>
                  <a:gd name="connsiteY3" fmla="*/ 71528 h 340659"/>
                  <a:gd name="connsiteX4" fmla="*/ 371524 w 593730"/>
                  <a:gd name="connsiteY4" fmla="*/ 21521 h 340659"/>
                  <a:gd name="connsiteX5" fmla="*/ 438199 w 593730"/>
                  <a:gd name="connsiteY5" fmla="*/ 90 h 340659"/>
                  <a:gd name="connsiteX6" fmla="*/ 500112 w 593730"/>
                  <a:gd name="connsiteY6" fmla="*/ 28666 h 340659"/>
                  <a:gd name="connsiteX7" fmla="*/ 552499 w 593730"/>
                  <a:gd name="connsiteY7" fmla="*/ 62002 h 340659"/>
                  <a:gd name="connsiteX8" fmla="*/ 592980 w 593730"/>
                  <a:gd name="connsiteY8" fmla="*/ 83434 h 340659"/>
                  <a:gd name="connsiteX9" fmla="*/ 516780 w 593730"/>
                  <a:gd name="connsiteY9" fmla="*/ 116770 h 340659"/>
                  <a:gd name="connsiteX10" fmla="*/ 473917 w 593730"/>
                  <a:gd name="connsiteY10" fmla="*/ 159634 h 340659"/>
                  <a:gd name="connsiteX11" fmla="*/ 428673 w 593730"/>
                  <a:gd name="connsiteY11" fmla="*/ 202496 h 340659"/>
                  <a:gd name="connsiteX12" fmla="*/ 371524 w 593730"/>
                  <a:gd name="connsiteY12" fmla="*/ 254884 h 340659"/>
                  <a:gd name="connsiteX13" fmla="*/ 314374 w 593730"/>
                  <a:gd name="connsiteY13" fmla="*/ 302509 h 340659"/>
                  <a:gd name="connsiteX14" fmla="*/ 269129 w 593730"/>
                  <a:gd name="connsiteY14" fmla="*/ 326321 h 340659"/>
                  <a:gd name="connsiteX15" fmla="*/ 228649 w 593730"/>
                  <a:gd name="connsiteY15" fmla="*/ 340609 h 340659"/>
                  <a:gd name="connsiteX16" fmla="*/ 171500 w 593730"/>
                  <a:gd name="connsiteY16" fmla="*/ 321559 h 340659"/>
                  <a:gd name="connsiteX17" fmla="*/ 85774 w 593730"/>
                  <a:gd name="connsiteY17" fmla="*/ 283459 h 340659"/>
                  <a:gd name="connsiteX18" fmla="*/ 49 w 593730"/>
                  <a:gd name="connsiteY18" fmla="*/ 242978 h 340659"/>
                  <a:gd name="connsiteX0" fmla="*/ 49 w 594042"/>
                  <a:gd name="connsiteY0" fmla="*/ 242978 h 340659"/>
                  <a:gd name="connsiteX1" fmla="*/ 97681 w 594042"/>
                  <a:gd name="connsiteY1" fmla="*/ 212022 h 340659"/>
                  <a:gd name="connsiteX2" fmla="*/ 178642 w 594042"/>
                  <a:gd name="connsiteY2" fmla="*/ 159634 h 340659"/>
                  <a:gd name="connsiteX3" fmla="*/ 295324 w 594042"/>
                  <a:gd name="connsiteY3" fmla="*/ 71528 h 340659"/>
                  <a:gd name="connsiteX4" fmla="*/ 371524 w 594042"/>
                  <a:gd name="connsiteY4" fmla="*/ 21521 h 340659"/>
                  <a:gd name="connsiteX5" fmla="*/ 438199 w 594042"/>
                  <a:gd name="connsiteY5" fmla="*/ 90 h 340659"/>
                  <a:gd name="connsiteX6" fmla="*/ 500112 w 594042"/>
                  <a:gd name="connsiteY6" fmla="*/ 28666 h 340659"/>
                  <a:gd name="connsiteX7" fmla="*/ 557262 w 594042"/>
                  <a:gd name="connsiteY7" fmla="*/ 59621 h 340659"/>
                  <a:gd name="connsiteX8" fmla="*/ 592980 w 594042"/>
                  <a:gd name="connsiteY8" fmla="*/ 83434 h 340659"/>
                  <a:gd name="connsiteX9" fmla="*/ 516780 w 594042"/>
                  <a:gd name="connsiteY9" fmla="*/ 116770 h 340659"/>
                  <a:gd name="connsiteX10" fmla="*/ 473917 w 594042"/>
                  <a:gd name="connsiteY10" fmla="*/ 159634 h 340659"/>
                  <a:gd name="connsiteX11" fmla="*/ 428673 w 594042"/>
                  <a:gd name="connsiteY11" fmla="*/ 202496 h 340659"/>
                  <a:gd name="connsiteX12" fmla="*/ 371524 w 594042"/>
                  <a:gd name="connsiteY12" fmla="*/ 254884 h 340659"/>
                  <a:gd name="connsiteX13" fmla="*/ 314374 w 594042"/>
                  <a:gd name="connsiteY13" fmla="*/ 302509 h 340659"/>
                  <a:gd name="connsiteX14" fmla="*/ 269129 w 594042"/>
                  <a:gd name="connsiteY14" fmla="*/ 326321 h 340659"/>
                  <a:gd name="connsiteX15" fmla="*/ 228649 w 594042"/>
                  <a:gd name="connsiteY15" fmla="*/ 340609 h 340659"/>
                  <a:gd name="connsiteX16" fmla="*/ 171500 w 594042"/>
                  <a:gd name="connsiteY16" fmla="*/ 321559 h 340659"/>
                  <a:gd name="connsiteX17" fmla="*/ 85774 w 594042"/>
                  <a:gd name="connsiteY17" fmla="*/ 283459 h 340659"/>
                  <a:gd name="connsiteX18" fmla="*/ 49 w 594042"/>
                  <a:gd name="connsiteY18" fmla="*/ 242978 h 340659"/>
                  <a:gd name="connsiteX0" fmla="*/ 49 w 594361"/>
                  <a:gd name="connsiteY0" fmla="*/ 242978 h 340659"/>
                  <a:gd name="connsiteX1" fmla="*/ 97681 w 594361"/>
                  <a:gd name="connsiteY1" fmla="*/ 212022 h 340659"/>
                  <a:gd name="connsiteX2" fmla="*/ 178642 w 594361"/>
                  <a:gd name="connsiteY2" fmla="*/ 159634 h 340659"/>
                  <a:gd name="connsiteX3" fmla="*/ 295324 w 594361"/>
                  <a:gd name="connsiteY3" fmla="*/ 71528 h 340659"/>
                  <a:gd name="connsiteX4" fmla="*/ 371524 w 594361"/>
                  <a:gd name="connsiteY4" fmla="*/ 21521 h 340659"/>
                  <a:gd name="connsiteX5" fmla="*/ 438199 w 594361"/>
                  <a:gd name="connsiteY5" fmla="*/ 90 h 340659"/>
                  <a:gd name="connsiteX6" fmla="*/ 500112 w 594361"/>
                  <a:gd name="connsiteY6" fmla="*/ 28666 h 340659"/>
                  <a:gd name="connsiteX7" fmla="*/ 557262 w 594361"/>
                  <a:gd name="connsiteY7" fmla="*/ 59621 h 340659"/>
                  <a:gd name="connsiteX8" fmla="*/ 592980 w 594361"/>
                  <a:gd name="connsiteY8" fmla="*/ 83434 h 340659"/>
                  <a:gd name="connsiteX9" fmla="*/ 509636 w 594361"/>
                  <a:gd name="connsiteY9" fmla="*/ 121532 h 340659"/>
                  <a:gd name="connsiteX10" fmla="*/ 473917 w 594361"/>
                  <a:gd name="connsiteY10" fmla="*/ 159634 h 340659"/>
                  <a:gd name="connsiteX11" fmla="*/ 428673 w 594361"/>
                  <a:gd name="connsiteY11" fmla="*/ 202496 h 340659"/>
                  <a:gd name="connsiteX12" fmla="*/ 371524 w 594361"/>
                  <a:gd name="connsiteY12" fmla="*/ 254884 h 340659"/>
                  <a:gd name="connsiteX13" fmla="*/ 314374 w 594361"/>
                  <a:gd name="connsiteY13" fmla="*/ 302509 h 340659"/>
                  <a:gd name="connsiteX14" fmla="*/ 269129 w 594361"/>
                  <a:gd name="connsiteY14" fmla="*/ 326321 h 340659"/>
                  <a:gd name="connsiteX15" fmla="*/ 228649 w 594361"/>
                  <a:gd name="connsiteY15" fmla="*/ 340609 h 340659"/>
                  <a:gd name="connsiteX16" fmla="*/ 171500 w 594361"/>
                  <a:gd name="connsiteY16" fmla="*/ 321559 h 340659"/>
                  <a:gd name="connsiteX17" fmla="*/ 85774 w 594361"/>
                  <a:gd name="connsiteY17" fmla="*/ 283459 h 340659"/>
                  <a:gd name="connsiteX18" fmla="*/ 49 w 594361"/>
                  <a:gd name="connsiteY18" fmla="*/ 242978 h 340659"/>
                  <a:gd name="connsiteX0" fmla="*/ 49 w 594361"/>
                  <a:gd name="connsiteY0" fmla="*/ 242978 h 340659"/>
                  <a:gd name="connsiteX1" fmla="*/ 97681 w 594361"/>
                  <a:gd name="connsiteY1" fmla="*/ 212022 h 340659"/>
                  <a:gd name="connsiteX2" fmla="*/ 178642 w 594361"/>
                  <a:gd name="connsiteY2" fmla="*/ 159634 h 340659"/>
                  <a:gd name="connsiteX3" fmla="*/ 295324 w 594361"/>
                  <a:gd name="connsiteY3" fmla="*/ 71528 h 340659"/>
                  <a:gd name="connsiteX4" fmla="*/ 371524 w 594361"/>
                  <a:gd name="connsiteY4" fmla="*/ 21521 h 340659"/>
                  <a:gd name="connsiteX5" fmla="*/ 438199 w 594361"/>
                  <a:gd name="connsiteY5" fmla="*/ 90 h 340659"/>
                  <a:gd name="connsiteX6" fmla="*/ 500112 w 594361"/>
                  <a:gd name="connsiteY6" fmla="*/ 28666 h 340659"/>
                  <a:gd name="connsiteX7" fmla="*/ 557262 w 594361"/>
                  <a:gd name="connsiteY7" fmla="*/ 59621 h 340659"/>
                  <a:gd name="connsiteX8" fmla="*/ 592980 w 594361"/>
                  <a:gd name="connsiteY8" fmla="*/ 83434 h 340659"/>
                  <a:gd name="connsiteX9" fmla="*/ 509636 w 594361"/>
                  <a:gd name="connsiteY9" fmla="*/ 121532 h 340659"/>
                  <a:gd name="connsiteX10" fmla="*/ 466773 w 594361"/>
                  <a:gd name="connsiteY10" fmla="*/ 159634 h 340659"/>
                  <a:gd name="connsiteX11" fmla="*/ 428673 w 594361"/>
                  <a:gd name="connsiteY11" fmla="*/ 202496 h 340659"/>
                  <a:gd name="connsiteX12" fmla="*/ 371524 w 594361"/>
                  <a:gd name="connsiteY12" fmla="*/ 254884 h 340659"/>
                  <a:gd name="connsiteX13" fmla="*/ 314374 w 594361"/>
                  <a:gd name="connsiteY13" fmla="*/ 302509 h 340659"/>
                  <a:gd name="connsiteX14" fmla="*/ 269129 w 594361"/>
                  <a:gd name="connsiteY14" fmla="*/ 326321 h 340659"/>
                  <a:gd name="connsiteX15" fmla="*/ 228649 w 594361"/>
                  <a:gd name="connsiteY15" fmla="*/ 340609 h 340659"/>
                  <a:gd name="connsiteX16" fmla="*/ 171500 w 594361"/>
                  <a:gd name="connsiteY16" fmla="*/ 321559 h 340659"/>
                  <a:gd name="connsiteX17" fmla="*/ 85774 w 594361"/>
                  <a:gd name="connsiteY17" fmla="*/ 283459 h 340659"/>
                  <a:gd name="connsiteX18" fmla="*/ 49 w 594361"/>
                  <a:gd name="connsiteY18" fmla="*/ 242978 h 340659"/>
                  <a:gd name="connsiteX0" fmla="*/ 49 w 583003"/>
                  <a:gd name="connsiteY0" fmla="*/ 242978 h 340659"/>
                  <a:gd name="connsiteX1" fmla="*/ 97681 w 583003"/>
                  <a:gd name="connsiteY1" fmla="*/ 212022 h 340659"/>
                  <a:gd name="connsiteX2" fmla="*/ 178642 w 583003"/>
                  <a:gd name="connsiteY2" fmla="*/ 159634 h 340659"/>
                  <a:gd name="connsiteX3" fmla="*/ 295324 w 583003"/>
                  <a:gd name="connsiteY3" fmla="*/ 71528 h 340659"/>
                  <a:gd name="connsiteX4" fmla="*/ 371524 w 583003"/>
                  <a:gd name="connsiteY4" fmla="*/ 21521 h 340659"/>
                  <a:gd name="connsiteX5" fmla="*/ 438199 w 583003"/>
                  <a:gd name="connsiteY5" fmla="*/ 90 h 340659"/>
                  <a:gd name="connsiteX6" fmla="*/ 500112 w 583003"/>
                  <a:gd name="connsiteY6" fmla="*/ 28666 h 340659"/>
                  <a:gd name="connsiteX7" fmla="*/ 557262 w 583003"/>
                  <a:gd name="connsiteY7" fmla="*/ 59621 h 340659"/>
                  <a:gd name="connsiteX8" fmla="*/ 581074 w 583003"/>
                  <a:gd name="connsiteY8" fmla="*/ 83434 h 340659"/>
                  <a:gd name="connsiteX9" fmla="*/ 509636 w 583003"/>
                  <a:gd name="connsiteY9" fmla="*/ 121532 h 340659"/>
                  <a:gd name="connsiteX10" fmla="*/ 466773 w 583003"/>
                  <a:gd name="connsiteY10" fmla="*/ 159634 h 340659"/>
                  <a:gd name="connsiteX11" fmla="*/ 428673 w 583003"/>
                  <a:gd name="connsiteY11" fmla="*/ 202496 h 340659"/>
                  <a:gd name="connsiteX12" fmla="*/ 371524 w 583003"/>
                  <a:gd name="connsiteY12" fmla="*/ 254884 h 340659"/>
                  <a:gd name="connsiteX13" fmla="*/ 314374 w 583003"/>
                  <a:gd name="connsiteY13" fmla="*/ 302509 h 340659"/>
                  <a:gd name="connsiteX14" fmla="*/ 269129 w 583003"/>
                  <a:gd name="connsiteY14" fmla="*/ 326321 h 340659"/>
                  <a:gd name="connsiteX15" fmla="*/ 228649 w 583003"/>
                  <a:gd name="connsiteY15" fmla="*/ 340609 h 340659"/>
                  <a:gd name="connsiteX16" fmla="*/ 171500 w 583003"/>
                  <a:gd name="connsiteY16" fmla="*/ 321559 h 340659"/>
                  <a:gd name="connsiteX17" fmla="*/ 85774 w 583003"/>
                  <a:gd name="connsiteY17" fmla="*/ 283459 h 340659"/>
                  <a:gd name="connsiteX18" fmla="*/ 49 w 583003"/>
                  <a:gd name="connsiteY18" fmla="*/ 242978 h 340659"/>
                  <a:gd name="connsiteX0" fmla="*/ 49 w 578597"/>
                  <a:gd name="connsiteY0" fmla="*/ 242978 h 340659"/>
                  <a:gd name="connsiteX1" fmla="*/ 97681 w 578597"/>
                  <a:gd name="connsiteY1" fmla="*/ 212022 h 340659"/>
                  <a:gd name="connsiteX2" fmla="*/ 178642 w 578597"/>
                  <a:gd name="connsiteY2" fmla="*/ 159634 h 340659"/>
                  <a:gd name="connsiteX3" fmla="*/ 295324 w 578597"/>
                  <a:gd name="connsiteY3" fmla="*/ 71528 h 340659"/>
                  <a:gd name="connsiteX4" fmla="*/ 371524 w 578597"/>
                  <a:gd name="connsiteY4" fmla="*/ 21521 h 340659"/>
                  <a:gd name="connsiteX5" fmla="*/ 438199 w 578597"/>
                  <a:gd name="connsiteY5" fmla="*/ 90 h 340659"/>
                  <a:gd name="connsiteX6" fmla="*/ 500112 w 578597"/>
                  <a:gd name="connsiteY6" fmla="*/ 28666 h 340659"/>
                  <a:gd name="connsiteX7" fmla="*/ 557262 w 578597"/>
                  <a:gd name="connsiteY7" fmla="*/ 59621 h 340659"/>
                  <a:gd name="connsiteX8" fmla="*/ 576311 w 578597"/>
                  <a:gd name="connsiteY8" fmla="*/ 81053 h 340659"/>
                  <a:gd name="connsiteX9" fmla="*/ 509636 w 578597"/>
                  <a:gd name="connsiteY9" fmla="*/ 121532 h 340659"/>
                  <a:gd name="connsiteX10" fmla="*/ 466773 w 578597"/>
                  <a:gd name="connsiteY10" fmla="*/ 159634 h 340659"/>
                  <a:gd name="connsiteX11" fmla="*/ 428673 w 578597"/>
                  <a:gd name="connsiteY11" fmla="*/ 202496 h 340659"/>
                  <a:gd name="connsiteX12" fmla="*/ 371524 w 578597"/>
                  <a:gd name="connsiteY12" fmla="*/ 254884 h 340659"/>
                  <a:gd name="connsiteX13" fmla="*/ 314374 w 578597"/>
                  <a:gd name="connsiteY13" fmla="*/ 302509 h 340659"/>
                  <a:gd name="connsiteX14" fmla="*/ 269129 w 578597"/>
                  <a:gd name="connsiteY14" fmla="*/ 326321 h 340659"/>
                  <a:gd name="connsiteX15" fmla="*/ 228649 w 578597"/>
                  <a:gd name="connsiteY15" fmla="*/ 340609 h 340659"/>
                  <a:gd name="connsiteX16" fmla="*/ 171500 w 578597"/>
                  <a:gd name="connsiteY16" fmla="*/ 321559 h 340659"/>
                  <a:gd name="connsiteX17" fmla="*/ 85774 w 578597"/>
                  <a:gd name="connsiteY17" fmla="*/ 283459 h 340659"/>
                  <a:gd name="connsiteX18" fmla="*/ 49 w 578597"/>
                  <a:gd name="connsiteY18" fmla="*/ 242978 h 340659"/>
                  <a:gd name="connsiteX0" fmla="*/ 49 w 574340"/>
                  <a:gd name="connsiteY0" fmla="*/ 242978 h 340659"/>
                  <a:gd name="connsiteX1" fmla="*/ 97681 w 574340"/>
                  <a:gd name="connsiteY1" fmla="*/ 212022 h 340659"/>
                  <a:gd name="connsiteX2" fmla="*/ 178642 w 574340"/>
                  <a:gd name="connsiteY2" fmla="*/ 159634 h 340659"/>
                  <a:gd name="connsiteX3" fmla="*/ 295324 w 574340"/>
                  <a:gd name="connsiteY3" fmla="*/ 71528 h 340659"/>
                  <a:gd name="connsiteX4" fmla="*/ 371524 w 574340"/>
                  <a:gd name="connsiteY4" fmla="*/ 21521 h 340659"/>
                  <a:gd name="connsiteX5" fmla="*/ 438199 w 574340"/>
                  <a:gd name="connsiteY5" fmla="*/ 90 h 340659"/>
                  <a:gd name="connsiteX6" fmla="*/ 500112 w 574340"/>
                  <a:gd name="connsiteY6" fmla="*/ 28666 h 340659"/>
                  <a:gd name="connsiteX7" fmla="*/ 557262 w 574340"/>
                  <a:gd name="connsiteY7" fmla="*/ 59621 h 340659"/>
                  <a:gd name="connsiteX8" fmla="*/ 571549 w 574340"/>
                  <a:gd name="connsiteY8" fmla="*/ 83435 h 340659"/>
                  <a:gd name="connsiteX9" fmla="*/ 509636 w 574340"/>
                  <a:gd name="connsiteY9" fmla="*/ 121532 h 340659"/>
                  <a:gd name="connsiteX10" fmla="*/ 466773 w 574340"/>
                  <a:gd name="connsiteY10" fmla="*/ 159634 h 340659"/>
                  <a:gd name="connsiteX11" fmla="*/ 428673 w 574340"/>
                  <a:gd name="connsiteY11" fmla="*/ 202496 h 340659"/>
                  <a:gd name="connsiteX12" fmla="*/ 371524 w 574340"/>
                  <a:gd name="connsiteY12" fmla="*/ 254884 h 340659"/>
                  <a:gd name="connsiteX13" fmla="*/ 314374 w 574340"/>
                  <a:gd name="connsiteY13" fmla="*/ 302509 h 340659"/>
                  <a:gd name="connsiteX14" fmla="*/ 269129 w 574340"/>
                  <a:gd name="connsiteY14" fmla="*/ 326321 h 340659"/>
                  <a:gd name="connsiteX15" fmla="*/ 228649 w 574340"/>
                  <a:gd name="connsiteY15" fmla="*/ 340609 h 340659"/>
                  <a:gd name="connsiteX16" fmla="*/ 171500 w 574340"/>
                  <a:gd name="connsiteY16" fmla="*/ 321559 h 340659"/>
                  <a:gd name="connsiteX17" fmla="*/ 85774 w 574340"/>
                  <a:gd name="connsiteY17" fmla="*/ 283459 h 340659"/>
                  <a:gd name="connsiteX18" fmla="*/ 49 w 574340"/>
                  <a:gd name="connsiteY18" fmla="*/ 242978 h 340659"/>
                  <a:gd name="connsiteX0" fmla="*/ 49 w 574340"/>
                  <a:gd name="connsiteY0" fmla="*/ 240616 h 338297"/>
                  <a:gd name="connsiteX1" fmla="*/ 97681 w 574340"/>
                  <a:gd name="connsiteY1" fmla="*/ 209660 h 338297"/>
                  <a:gd name="connsiteX2" fmla="*/ 178642 w 574340"/>
                  <a:gd name="connsiteY2" fmla="*/ 157272 h 338297"/>
                  <a:gd name="connsiteX3" fmla="*/ 295324 w 574340"/>
                  <a:gd name="connsiteY3" fmla="*/ 69166 h 338297"/>
                  <a:gd name="connsiteX4" fmla="*/ 371524 w 574340"/>
                  <a:gd name="connsiteY4" fmla="*/ 19159 h 338297"/>
                  <a:gd name="connsiteX5" fmla="*/ 435818 w 574340"/>
                  <a:gd name="connsiteY5" fmla="*/ 109 h 338297"/>
                  <a:gd name="connsiteX6" fmla="*/ 500112 w 574340"/>
                  <a:gd name="connsiteY6" fmla="*/ 26304 h 338297"/>
                  <a:gd name="connsiteX7" fmla="*/ 557262 w 574340"/>
                  <a:gd name="connsiteY7" fmla="*/ 57259 h 338297"/>
                  <a:gd name="connsiteX8" fmla="*/ 571549 w 574340"/>
                  <a:gd name="connsiteY8" fmla="*/ 81073 h 338297"/>
                  <a:gd name="connsiteX9" fmla="*/ 509636 w 574340"/>
                  <a:gd name="connsiteY9" fmla="*/ 119170 h 338297"/>
                  <a:gd name="connsiteX10" fmla="*/ 466773 w 574340"/>
                  <a:gd name="connsiteY10" fmla="*/ 157272 h 338297"/>
                  <a:gd name="connsiteX11" fmla="*/ 428673 w 574340"/>
                  <a:gd name="connsiteY11" fmla="*/ 200134 h 338297"/>
                  <a:gd name="connsiteX12" fmla="*/ 371524 w 574340"/>
                  <a:gd name="connsiteY12" fmla="*/ 252522 h 338297"/>
                  <a:gd name="connsiteX13" fmla="*/ 314374 w 574340"/>
                  <a:gd name="connsiteY13" fmla="*/ 300147 h 338297"/>
                  <a:gd name="connsiteX14" fmla="*/ 269129 w 574340"/>
                  <a:gd name="connsiteY14" fmla="*/ 323959 h 338297"/>
                  <a:gd name="connsiteX15" fmla="*/ 228649 w 574340"/>
                  <a:gd name="connsiteY15" fmla="*/ 338247 h 338297"/>
                  <a:gd name="connsiteX16" fmla="*/ 171500 w 574340"/>
                  <a:gd name="connsiteY16" fmla="*/ 319197 h 338297"/>
                  <a:gd name="connsiteX17" fmla="*/ 85774 w 574340"/>
                  <a:gd name="connsiteY17" fmla="*/ 281097 h 338297"/>
                  <a:gd name="connsiteX18" fmla="*/ 49 w 574340"/>
                  <a:gd name="connsiteY18" fmla="*/ 240616 h 338297"/>
                  <a:gd name="connsiteX0" fmla="*/ 49 w 574340"/>
                  <a:gd name="connsiteY0" fmla="*/ 235923 h 333604"/>
                  <a:gd name="connsiteX1" fmla="*/ 97681 w 574340"/>
                  <a:gd name="connsiteY1" fmla="*/ 204967 h 333604"/>
                  <a:gd name="connsiteX2" fmla="*/ 178642 w 574340"/>
                  <a:gd name="connsiteY2" fmla="*/ 152579 h 333604"/>
                  <a:gd name="connsiteX3" fmla="*/ 295324 w 574340"/>
                  <a:gd name="connsiteY3" fmla="*/ 64473 h 333604"/>
                  <a:gd name="connsiteX4" fmla="*/ 371524 w 574340"/>
                  <a:gd name="connsiteY4" fmla="*/ 14466 h 333604"/>
                  <a:gd name="connsiteX5" fmla="*/ 433437 w 574340"/>
                  <a:gd name="connsiteY5" fmla="*/ 179 h 333604"/>
                  <a:gd name="connsiteX6" fmla="*/ 500112 w 574340"/>
                  <a:gd name="connsiteY6" fmla="*/ 21611 h 333604"/>
                  <a:gd name="connsiteX7" fmla="*/ 557262 w 574340"/>
                  <a:gd name="connsiteY7" fmla="*/ 52566 h 333604"/>
                  <a:gd name="connsiteX8" fmla="*/ 571549 w 574340"/>
                  <a:gd name="connsiteY8" fmla="*/ 76380 h 333604"/>
                  <a:gd name="connsiteX9" fmla="*/ 509636 w 574340"/>
                  <a:gd name="connsiteY9" fmla="*/ 114477 h 333604"/>
                  <a:gd name="connsiteX10" fmla="*/ 466773 w 574340"/>
                  <a:gd name="connsiteY10" fmla="*/ 152579 h 333604"/>
                  <a:gd name="connsiteX11" fmla="*/ 428673 w 574340"/>
                  <a:gd name="connsiteY11" fmla="*/ 195441 h 333604"/>
                  <a:gd name="connsiteX12" fmla="*/ 371524 w 574340"/>
                  <a:gd name="connsiteY12" fmla="*/ 247829 h 333604"/>
                  <a:gd name="connsiteX13" fmla="*/ 314374 w 574340"/>
                  <a:gd name="connsiteY13" fmla="*/ 295454 h 333604"/>
                  <a:gd name="connsiteX14" fmla="*/ 269129 w 574340"/>
                  <a:gd name="connsiteY14" fmla="*/ 319266 h 333604"/>
                  <a:gd name="connsiteX15" fmla="*/ 228649 w 574340"/>
                  <a:gd name="connsiteY15" fmla="*/ 333554 h 333604"/>
                  <a:gd name="connsiteX16" fmla="*/ 171500 w 574340"/>
                  <a:gd name="connsiteY16" fmla="*/ 314504 h 333604"/>
                  <a:gd name="connsiteX17" fmla="*/ 85774 w 574340"/>
                  <a:gd name="connsiteY17" fmla="*/ 276404 h 333604"/>
                  <a:gd name="connsiteX18" fmla="*/ 49 w 574340"/>
                  <a:gd name="connsiteY18" fmla="*/ 235923 h 333604"/>
                  <a:gd name="connsiteX0" fmla="*/ 49 w 568473"/>
                  <a:gd name="connsiteY0" fmla="*/ 235923 h 333604"/>
                  <a:gd name="connsiteX1" fmla="*/ 97681 w 568473"/>
                  <a:gd name="connsiteY1" fmla="*/ 204967 h 333604"/>
                  <a:gd name="connsiteX2" fmla="*/ 178642 w 568473"/>
                  <a:gd name="connsiteY2" fmla="*/ 152579 h 333604"/>
                  <a:gd name="connsiteX3" fmla="*/ 295324 w 568473"/>
                  <a:gd name="connsiteY3" fmla="*/ 64473 h 333604"/>
                  <a:gd name="connsiteX4" fmla="*/ 371524 w 568473"/>
                  <a:gd name="connsiteY4" fmla="*/ 14466 h 333604"/>
                  <a:gd name="connsiteX5" fmla="*/ 433437 w 568473"/>
                  <a:gd name="connsiteY5" fmla="*/ 179 h 333604"/>
                  <a:gd name="connsiteX6" fmla="*/ 500112 w 568473"/>
                  <a:gd name="connsiteY6" fmla="*/ 21611 h 333604"/>
                  <a:gd name="connsiteX7" fmla="*/ 557262 w 568473"/>
                  <a:gd name="connsiteY7" fmla="*/ 52566 h 333604"/>
                  <a:gd name="connsiteX8" fmla="*/ 564405 w 568473"/>
                  <a:gd name="connsiteY8" fmla="*/ 78761 h 333604"/>
                  <a:gd name="connsiteX9" fmla="*/ 509636 w 568473"/>
                  <a:gd name="connsiteY9" fmla="*/ 114477 h 333604"/>
                  <a:gd name="connsiteX10" fmla="*/ 466773 w 568473"/>
                  <a:gd name="connsiteY10" fmla="*/ 152579 h 333604"/>
                  <a:gd name="connsiteX11" fmla="*/ 428673 w 568473"/>
                  <a:gd name="connsiteY11" fmla="*/ 195441 h 333604"/>
                  <a:gd name="connsiteX12" fmla="*/ 371524 w 568473"/>
                  <a:gd name="connsiteY12" fmla="*/ 247829 h 333604"/>
                  <a:gd name="connsiteX13" fmla="*/ 314374 w 568473"/>
                  <a:gd name="connsiteY13" fmla="*/ 295454 h 333604"/>
                  <a:gd name="connsiteX14" fmla="*/ 269129 w 568473"/>
                  <a:gd name="connsiteY14" fmla="*/ 319266 h 333604"/>
                  <a:gd name="connsiteX15" fmla="*/ 228649 w 568473"/>
                  <a:gd name="connsiteY15" fmla="*/ 333554 h 333604"/>
                  <a:gd name="connsiteX16" fmla="*/ 171500 w 568473"/>
                  <a:gd name="connsiteY16" fmla="*/ 314504 h 333604"/>
                  <a:gd name="connsiteX17" fmla="*/ 85774 w 568473"/>
                  <a:gd name="connsiteY17" fmla="*/ 276404 h 333604"/>
                  <a:gd name="connsiteX18" fmla="*/ 49 w 568473"/>
                  <a:gd name="connsiteY18" fmla="*/ 235923 h 333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68473" h="333604">
                    <a:moveTo>
                      <a:pt x="49" y="235923"/>
                    </a:moveTo>
                    <a:cubicBezTo>
                      <a:pt x="2034" y="224017"/>
                      <a:pt x="67916" y="218858"/>
                      <a:pt x="97681" y="204967"/>
                    </a:cubicBezTo>
                    <a:cubicBezTo>
                      <a:pt x="127446" y="191076"/>
                      <a:pt x="145702" y="175995"/>
                      <a:pt x="178642" y="152579"/>
                    </a:cubicBezTo>
                    <a:cubicBezTo>
                      <a:pt x="211582" y="129163"/>
                      <a:pt x="263177" y="87492"/>
                      <a:pt x="295324" y="64473"/>
                    </a:cubicBezTo>
                    <a:cubicBezTo>
                      <a:pt x="327471" y="41454"/>
                      <a:pt x="348505" y="25182"/>
                      <a:pt x="371524" y="14466"/>
                    </a:cubicBezTo>
                    <a:cubicBezTo>
                      <a:pt x="394543" y="3750"/>
                      <a:pt x="412006" y="-1012"/>
                      <a:pt x="433437" y="179"/>
                    </a:cubicBezTo>
                    <a:cubicBezTo>
                      <a:pt x="454868" y="1370"/>
                      <a:pt x="479475" y="12880"/>
                      <a:pt x="500112" y="21611"/>
                    </a:cubicBezTo>
                    <a:cubicBezTo>
                      <a:pt x="520749" y="30342"/>
                      <a:pt x="546547" y="43041"/>
                      <a:pt x="557262" y="52566"/>
                    </a:cubicBezTo>
                    <a:cubicBezTo>
                      <a:pt x="567977" y="62091"/>
                      <a:pt x="572343" y="68443"/>
                      <a:pt x="564405" y="78761"/>
                    </a:cubicBezTo>
                    <a:cubicBezTo>
                      <a:pt x="556467" y="89080"/>
                      <a:pt x="525908" y="102174"/>
                      <a:pt x="509636" y="114477"/>
                    </a:cubicBezTo>
                    <a:cubicBezTo>
                      <a:pt x="493364" y="126780"/>
                      <a:pt x="480267" y="139085"/>
                      <a:pt x="466773" y="152579"/>
                    </a:cubicBezTo>
                    <a:cubicBezTo>
                      <a:pt x="453279" y="166073"/>
                      <a:pt x="444548" y="179566"/>
                      <a:pt x="428673" y="195441"/>
                    </a:cubicBezTo>
                    <a:cubicBezTo>
                      <a:pt x="412798" y="211316"/>
                      <a:pt x="390574" y="231160"/>
                      <a:pt x="371524" y="247829"/>
                    </a:cubicBezTo>
                    <a:cubicBezTo>
                      <a:pt x="352474" y="264498"/>
                      <a:pt x="331440" y="283548"/>
                      <a:pt x="314374" y="295454"/>
                    </a:cubicBezTo>
                    <a:cubicBezTo>
                      <a:pt x="297308" y="307360"/>
                      <a:pt x="283417" y="312916"/>
                      <a:pt x="269129" y="319266"/>
                    </a:cubicBezTo>
                    <a:cubicBezTo>
                      <a:pt x="254841" y="325616"/>
                      <a:pt x="244920" y="334348"/>
                      <a:pt x="228649" y="333554"/>
                    </a:cubicBezTo>
                    <a:cubicBezTo>
                      <a:pt x="212378" y="332760"/>
                      <a:pt x="171500" y="314504"/>
                      <a:pt x="171500" y="314504"/>
                    </a:cubicBezTo>
                    <a:cubicBezTo>
                      <a:pt x="148085" y="305376"/>
                      <a:pt x="114349" y="289501"/>
                      <a:pt x="85774" y="276404"/>
                    </a:cubicBezTo>
                    <a:cubicBezTo>
                      <a:pt x="57199" y="263307"/>
                      <a:pt x="-1936" y="247829"/>
                      <a:pt x="49" y="23592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2" name="任意多边形 251"/>
              <p:cNvSpPr/>
              <p:nvPr/>
            </p:nvSpPr>
            <p:spPr>
              <a:xfrm>
                <a:off x="4660892" y="1961697"/>
                <a:ext cx="545351" cy="308698"/>
              </a:xfrm>
              <a:custGeom>
                <a:avLst/>
                <a:gdLst>
                  <a:gd name="connsiteX0" fmla="*/ 17 w 631090"/>
                  <a:gd name="connsiteY0" fmla="*/ 242930 h 341351"/>
                  <a:gd name="connsiteX1" fmla="*/ 95267 w 631090"/>
                  <a:gd name="connsiteY1" fmla="*/ 207211 h 341351"/>
                  <a:gd name="connsiteX2" fmla="*/ 178610 w 631090"/>
                  <a:gd name="connsiteY2" fmla="*/ 159586 h 341351"/>
                  <a:gd name="connsiteX3" fmla="*/ 295292 w 631090"/>
                  <a:gd name="connsiteY3" fmla="*/ 71480 h 341351"/>
                  <a:gd name="connsiteX4" fmla="*/ 371492 w 631090"/>
                  <a:gd name="connsiteY4" fmla="*/ 21473 h 341351"/>
                  <a:gd name="connsiteX5" fmla="*/ 438167 w 631090"/>
                  <a:gd name="connsiteY5" fmla="*/ 42 h 341351"/>
                  <a:gd name="connsiteX6" fmla="*/ 523892 w 631090"/>
                  <a:gd name="connsiteY6" fmla="*/ 26236 h 341351"/>
                  <a:gd name="connsiteX7" fmla="*/ 583423 w 631090"/>
                  <a:gd name="connsiteY7" fmla="*/ 40523 h 341351"/>
                  <a:gd name="connsiteX8" fmla="*/ 631048 w 631090"/>
                  <a:gd name="connsiteY8" fmla="*/ 54811 h 341351"/>
                  <a:gd name="connsiteX9" fmla="*/ 590567 w 631090"/>
                  <a:gd name="connsiteY9" fmla="*/ 59573 h 341351"/>
                  <a:gd name="connsiteX10" fmla="*/ 526273 w 631090"/>
                  <a:gd name="connsiteY10" fmla="*/ 90530 h 341351"/>
                  <a:gd name="connsiteX11" fmla="*/ 445310 w 631090"/>
                  <a:gd name="connsiteY11" fmla="*/ 181017 h 341351"/>
                  <a:gd name="connsiteX12" fmla="*/ 385779 w 631090"/>
                  <a:gd name="connsiteY12" fmla="*/ 247692 h 341351"/>
                  <a:gd name="connsiteX13" fmla="*/ 314342 w 631090"/>
                  <a:gd name="connsiteY13" fmla="*/ 302461 h 341351"/>
                  <a:gd name="connsiteX14" fmla="*/ 252429 w 631090"/>
                  <a:gd name="connsiteY14" fmla="*/ 333417 h 341351"/>
                  <a:gd name="connsiteX15" fmla="*/ 228617 w 631090"/>
                  <a:gd name="connsiteY15" fmla="*/ 340561 h 341351"/>
                  <a:gd name="connsiteX16" fmla="*/ 173848 w 631090"/>
                  <a:gd name="connsiteY16" fmla="*/ 319130 h 341351"/>
                  <a:gd name="connsiteX17" fmla="*/ 88123 w 631090"/>
                  <a:gd name="connsiteY17" fmla="*/ 285792 h 341351"/>
                  <a:gd name="connsiteX18" fmla="*/ 17 w 631090"/>
                  <a:gd name="connsiteY18" fmla="*/ 242930 h 341351"/>
                  <a:gd name="connsiteX0" fmla="*/ 31 w 631104"/>
                  <a:gd name="connsiteY0" fmla="*/ 242930 h 341351"/>
                  <a:gd name="connsiteX1" fmla="*/ 95281 w 631104"/>
                  <a:gd name="connsiteY1" fmla="*/ 207211 h 341351"/>
                  <a:gd name="connsiteX2" fmla="*/ 178624 w 631104"/>
                  <a:gd name="connsiteY2" fmla="*/ 159586 h 341351"/>
                  <a:gd name="connsiteX3" fmla="*/ 295306 w 631104"/>
                  <a:gd name="connsiteY3" fmla="*/ 71480 h 341351"/>
                  <a:gd name="connsiteX4" fmla="*/ 371506 w 631104"/>
                  <a:gd name="connsiteY4" fmla="*/ 21473 h 341351"/>
                  <a:gd name="connsiteX5" fmla="*/ 438181 w 631104"/>
                  <a:gd name="connsiteY5" fmla="*/ 42 h 341351"/>
                  <a:gd name="connsiteX6" fmla="*/ 523906 w 631104"/>
                  <a:gd name="connsiteY6" fmla="*/ 26236 h 341351"/>
                  <a:gd name="connsiteX7" fmla="*/ 583437 w 631104"/>
                  <a:gd name="connsiteY7" fmla="*/ 40523 h 341351"/>
                  <a:gd name="connsiteX8" fmla="*/ 631062 w 631104"/>
                  <a:gd name="connsiteY8" fmla="*/ 54811 h 341351"/>
                  <a:gd name="connsiteX9" fmla="*/ 590581 w 631104"/>
                  <a:gd name="connsiteY9" fmla="*/ 59573 h 341351"/>
                  <a:gd name="connsiteX10" fmla="*/ 526287 w 631104"/>
                  <a:gd name="connsiteY10" fmla="*/ 90530 h 341351"/>
                  <a:gd name="connsiteX11" fmla="*/ 445324 w 631104"/>
                  <a:gd name="connsiteY11" fmla="*/ 181017 h 341351"/>
                  <a:gd name="connsiteX12" fmla="*/ 385793 w 631104"/>
                  <a:gd name="connsiteY12" fmla="*/ 247692 h 341351"/>
                  <a:gd name="connsiteX13" fmla="*/ 314356 w 631104"/>
                  <a:gd name="connsiteY13" fmla="*/ 302461 h 341351"/>
                  <a:gd name="connsiteX14" fmla="*/ 252443 w 631104"/>
                  <a:gd name="connsiteY14" fmla="*/ 333417 h 341351"/>
                  <a:gd name="connsiteX15" fmla="*/ 228631 w 631104"/>
                  <a:gd name="connsiteY15" fmla="*/ 340561 h 341351"/>
                  <a:gd name="connsiteX16" fmla="*/ 173862 w 631104"/>
                  <a:gd name="connsiteY16" fmla="*/ 319130 h 341351"/>
                  <a:gd name="connsiteX17" fmla="*/ 85756 w 631104"/>
                  <a:gd name="connsiteY17" fmla="*/ 283411 h 341351"/>
                  <a:gd name="connsiteX18" fmla="*/ 31 w 631104"/>
                  <a:gd name="connsiteY18" fmla="*/ 242930 h 341351"/>
                  <a:gd name="connsiteX0" fmla="*/ 31 w 631104"/>
                  <a:gd name="connsiteY0" fmla="*/ 242930 h 341513"/>
                  <a:gd name="connsiteX1" fmla="*/ 95281 w 631104"/>
                  <a:gd name="connsiteY1" fmla="*/ 207211 h 341513"/>
                  <a:gd name="connsiteX2" fmla="*/ 178624 w 631104"/>
                  <a:gd name="connsiteY2" fmla="*/ 159586 h 341513"/>
                  <a:gd name="connsiteX3" fmla="*/ 295306 w 631104"/>
                  <a:gd name="connsiteY3" fmla="*/ 71480 h 341513"/>
                  <a:gd name="connsiteX4" fmla="*/ 371506 w 631104"/>
                  <a:gd name="connsiteY4" fmla="*/ 21473 h 341513"/>
                  <a:gd name="connsiteX5" fmla="*/ 438181 w 631104"/>
                  <a:gd name="connsiteY5" fmla="*/ 42 h 341513"/>
                  <a:gd name="connsiteX6" fmla="*/ 523906 w 631104"/>
                  <a:gd name="connsiteY6" fmla="*/ 26236 h 341513"/>
                  <a:gd name="connsiteX7" fmla="*/ 583437 w 631104"/>
                  <a:gd name="connsiteY7" fmla="*/ 40523 h 341513"/>
                  <a:gd name="connsiteX8" fmla="*/ 631062 w 631104"/>
                  <a:gd name="connsiteY8" fmla="*/ 54811 h 341513"/>
                  <a:gd name="connsiteX9" fmla="*/ 590581 w 631104"/>
                  <a:gd name="connsiteY9" fmla="*/ 59573 h 341513"/>
                  <a:gd name="connsiteX10" fmla="*/ 526287 w 631104"/>
                  <a:gd name="connsiteY10" fmla="*/ 90530 h 341513"/>
                  <a:gd name="connsiteX11" fmla="*/ 445324 w 631104"/>
                  <a:gd name="connsiteY11" fmla="*/ 181017 h 341513"/>
                  <a:gd name="connsiteX12" fmla="*/ 385793 w 631104"/>
                  <a:gd name="connsiteY12" fmla="*/ 247692 h 341513"/>
                  <a:gd name="connsiteX13" fmla="*/ 314356 w 631104"/>
                  <a:gd name="connsiteY13" fmla="*/ 302461 h 341513"/>
                  <a:gd name="connsiteX14" fmla="*/ 252443 w 631104"/>
                  <a:gd name="connsiteY14" fmla="*/ 333417 h 341513"/>
                  <a:gd name="connsiteX15" fmla="*/ 228631 w 631104"/>
                  <a:gd name="connsiteY15" fmla="*/ 340561 h 341513"/>
                  <a:gd name="connsiteX16" fmla="*/ 176244 w 631104"/>
                  <a:gd name="connsiteY16" fmla="*/ 316748 h 341513"/>
                  <a:gd name="connsiteX17" fmla="*/ 85756 w 631104"/>
                  <a:gd name="connsiteY17" fmla="*/ 283411 h 341513"/>
                  <a:gd name="connsiteX18" fmla="*/ 31 w 631104"/>
                  <a:gd name="connsiteY18" fmla="*/ 242930 h 341513"/>
                  <a:gd name="connsiteX0" fmla="*/ 31 w 631104"/>
                  <a:gd name="connsiteY0" fmla="*/ 242900 h 341483"/>
                  <a:gd name="connsiteX1" fmla="*/ 95281 w 631104"/>
                  <a:gd name="connsiteY1" fmla="*/ 207181 h 341483"/>
                  <a:gd name="connsiteX2" fmla="*/ 178624 w 631104"/>
                  <a:gd name="connsiteY2" fmla="*/ 159556 h 341483"/>
                  <a:gd name="connsiteX3" fmla="*/ 295306 w 631104"/>
                  <a:gd name="connsiteY3" fmla="*/ 71450 h 341483"/>
                  <a:gd name="connsiteX4" fmla="*/ 371506 w 631104"/>
                  <a:gd name="connsiteY4" fmla="*/ 21443 h 341483"/>
                  <a:gd name="connsiteX5" fmla="*/ 438181 w 631104"/>
                  <a:gd name="connsiteY5" fmla="*/ 12 h 341483"/>
                  <a:gd name="connsiteX6" fmla="*/ 523906 w 631104"/>
                  <a:gd name="connsiteY6" fmla="*/ 23825 h 341483"/>
                  <a:gd name="connsiteX7" fmla="*/ 583437 w 631104"/>
                  <a:gd name="connsiteY7" fmla="*/ 40493 h 341483"/>
                  <a:gd name="connsiteX8" fmla="*/ 631062 w 631104"/>
                  <a:gd name="connsiteY8" fmla="*/ 54781 h 341483"/>
                  <a:gd name="connsiteX9" fmla="*/ 590581 w 631104"/>
                  <a:gd name="connsiteY9" fmla="*/ 59543 h 341483"/>
                  <a:gd name="connsiteX10" fmla="*/ 526287 w 631104"/>
                  <a:gd name="connsiteY10" fmla="*/ 90500 h 341483"/>
                  <a:gd name="connsiteX11" fmla="*/ 445324 w 631104"/>
                  <a:gd name="connsiteY11" fmla="*/ 180987 h 341483"/>
                  <a:gd name="connsiteX12" fmla="*/ 385793 w 631104"/>
                  <a:gd name="connsiteY12" fmla="*/ 247662 h 341483"/>
                  <a:gd name="connsiteX13" fmla="*/ 314356 w 631104"/>
                  <a:gd name="connsiteY13" fmla="*/ 302431 h 341483"/>
                  <a:gd name="connsiteX14" fmla="*/ 252443 w 631104"/>
                  <a:gd name="connsiteY14" fmla="*/ 333387 h 341483"/>
                  <a:gd name="connsiteX15" fmla="*/ 228631 w 631104"/>
                  <a:gd name="connsiteY15" fmla="*/ 340531 h 341483"/>
                  <a:gd name="connsiteX16" fmla="*/ 176244 w 631104"/>
                  <a:gd name="connsiteY16" fmla="*/ 316718 h 341483"/>
                  <a:gd name="connsiteX17" fmla="*/ 85756 w 631104"/>
                  <a:gd name="connsiteY17" fmla="*/ 283381 h 341483"/>
                  <a:gd name="connsiteX18" fmla="*/ 31 w 631104"/>
                  <a:gd name="connsiteY18" fmla="*/ 242900 h 341483"/>
                  <a:gd name="connsiteX0" fmla="*/ 31 w 631104"/>
                  <a:gd name="connsiteY0" fmla="*/ 242900 h 340706"/>
                  <a:gd name="connsiteX1" fmla="*/ 95281 w 631104"/>
                  <a:gd name="connsiteY1" fmla="*/ 207181 h 340706"/>
                  <a:gd name="connsiteX2" fmla="*/ 178624 w 631104"/>
                  <a:gd name="connsiteY2" fmla="*/ 159556 h 340706"/>
                  <a:gd name="connsiteX3" fmla="*/ 295306 w 631104"/>
                  <a:gd name="connsiteY3" fmla="*/ 71450 h 340706"/>
                  <a:gd name="connsiteX4" fmla="*/ 371506 w 631104"/>
                  <a:gd name="connsiteY4" fmla="*/ 21443 h 340706"/>
                  <a:gd name="connsiteX5" fmla="*/ 438181 w 631104"/>
                  <a:gd name="connsiteY5" fmla="*/ 12 h 340706"/>
                  <a:gd name="connsiteX6" fmla="*/ 523906 w 631104"/>
                  <a:gd name="connsiteY6" fmla="*/ 23825 h 340706"/>
                  <a:gd name="connsiteX7" fmla="*/ 583437 w 631104"/>
                  <a:gd name="connsiteY7" fmla="*/ 40493 h 340706"/>
                  <a:gd name="connsiteX8" fmla="*/ 631062 w 631104"/>
                  <a:gd name="connsiteY8" fmla="*/ 54781 h 340706"/>
                  <a:gd name="connsiteX9" fmla="*/ 590581 w 631104"/>
                  <a:gd name="connsiteY9" fmla="*/ 59543 h 340706"/>
                  <a:gd name="connsiteX10" fmla="*/ 526287 w 631104"/>
                  <a:gd name="connsiteY10" fmla="*/ 90500 h 340706"/>
                  <a:gd name="connsiteX11" fmla="*/ 445324 w 631104"/>
                  <a:gd name="connsiteY11" fmla="*/ 180987 h 340706"/>
                  <a:gd name="connsiteX12" fmla="*/ 385793 w 631104"/>
                  <a:gd name="connsiteY12" fmla="*/ 247662 h 340706"/>
                  <a:gd name="connsiteX13" fmla="*/ 314356 w 631104"/>
                  <a:gd name="connsiteY13" fmla="*/ 302431 h 340706"/>
                  <a:gd name="connsiteX14" fmla="*/ 269111 w 631104"/>
                  <a:gd name="connsiteY14" fmla="*/ 326243 h 340706"/>
                  <a:gd name="connsiteX15" fmla="*/ 228631 w 631104"/>
                  <a:gd name="connsiteY15" fmla="*/ 340531 h 340706"/>
                  <a:gd name="connsiteX16" fmla="*/ 176244 w 631104"/>
                  <a:gd name="connsiteY16" fmla="*/ 316718 h 340706"/>
                  <a:gd name="connsiteX17" fmla="*/ 85756 w 631104"/>
                  <a:gd name="connsiteY17" fmla="*/ 283381 h 340706"/>
                  <a:gd name="connsiteX18" fmla="*/ 31 w 631104"/>
                  <a:gd name="connsiteY18" fmla="*/ 242900 h 340706"/>
                  <a:gd name="connsiteX0" fmla="*/ 40 w 616826"/>
                  <a:gd name="connsiteY0" fmla="*/ 250044 h 340706"/>
                  <a:gd name="connsiteX1" fmla="*/ 81003 w 616826"/>
                  <a:gd name="connsiteY1" fmla="*/ 207181 h 340706"/>
                  <a:gd name="connsiteX2" fmla="*/ 164346 w 616826"/>
                  <a:gd name="connsiteY2" fmla="*/ 159556 h 340706"/>
                  <a:gd name="connsiteX3" fmla="*/ 281028 w 616826"/>
                  <a:gd name="connsiteY3" fmla="*/ 71450 h 340706"/>
                  <a:gd name="connsiteX4" fmla="*/ 357228 w 616826"/>
                  <a:gd name="connsiteY4" fmla="*/ 21443 h 340706"/>
                  <a:gd name="connsiteX5" fmla="*/ 423903 w 616826"/>
                  <a:gd name="connsiteY5" fmla="*/ 12 h 340706"/>
                  <a:gd name="connsiteX6" fmla="*/ 509628 w 616826"/>
                  <a:gd name="connsiteY6" fmla="*/ 23825 h 340706"/>
                  <a:gd name="connsiteX7" fmla="*/ 569159 w 616826"/>
                  <a:gd name="connsiteY7" fmla="*/ 40493 h 340706"/>
                  <a:gd name="connsiteX8" fmla="*/ 616784 w 616826"/>
                  <a:gd name="connsiteY8" fmla="*/ 54781 h 340706"/>
                  <a:gd name="connsiteX9" fmla="*/ 576303 w 616826"/>
                  <a:gd name="connsiteY9" fmla="*/ 59543 h 340706"/>
                  <a:gd name="connsiteX10" fmla="*/ 512009 w 616826"/>
                  <a:gd name="connsiteY10" fmla="*/ 90500 h 340706"/>
                  <a:gd name="connsiteX11" fmla="*/ 431046 w 616826"/>
                  <a:gd name="connsiteY11" fmla="*/ 180987 h 340706"/>
                  <a:gd name="connsiteX12" fmla="*/ 371515 w 616826"/>
                  <a:gd name="connsiteY12" fmla="*/ 247662 h 340706"/>
                  <a:gd name="connsiteX13" fmla="*/ 300078 w 616826"/>
                  <a:gd name="connsiteY13" fmla="*/ 302431 h 340706"/>
                  <a:gd name="connsiteX14" fmla="*/ 254833 w 616826"/>
                  <a:gd name="connsiteY14" fmla="*/ 326243 h 340706"/>
                  <a:gd name="connsiteX15" fmla="*/ 214353 w 616826"/>
                  <a:gd name="connsiteY15" fmla="*/ 340531 h 340706"/>
                  <a:gd name="connsiteX16" fmla="*/ 161966 w 616826"/>
                  <a:gd name="connsiteY16" fmla="*/ 316718 h 340706"/>
                  <a:gd name="connsiteX17" fmla="*/ 71478 w 616826"/>
                  <a:gd name="connsiteY17" fmla="*/ 283381 h 340706"/>
                  <a:gd name="connsiteX18" fmla="*/ 40 w 616826"/>
                  <a:gd name="connsiteY18" fmla="*/ 250044 h 340706"/>
                  <a:gd name="connsiteX0" fmla="*/ 40 w 616826"/>
                  <a:gd name="connsiteY0" fmla="*/ 250044 h 340636"/>
                  <a:gd name="connsiteX1" fmla="*/ 81003 w 616826"/>
                  <a:gd name="connsiteY1" fmla="*/ 207181 h 340636"/>
                  <a:gd name="connsiteX2" fmla="*/ 164346 w 616826"/>
                  <a:gd name="connsiteY2" fmla="*/ 159556 h 340636"/>
                  <a:gd name="connsiteX3" fmla="*/ 281028 w 616826"/>
                  <a:gd name="connsiteY3" fmla="*/ 71450 h 340636"/>
                  <a:gd name="connsiteX4" fmla="*/ 357228 w 616826"/>
                  <a:gd name="connsiteY4" fmla="*/ 21443 h 340636"/>
                  <a:gd name="connsiteX5" fmla="*/ 423903 w 616826"/>
                  <a:gd name="connsiteY5" fmla="*/ 12 h 340636"/>
                  <a:gd name="connsiteX6" fmla="*/ 509628 w 616826"/>
                  <a:gd name="connsiteY6" fmla="*/ 23825 h 340636"/>
                  <a:gd name="connsiteX7" fmla="*/ 569159 w 616826"/>
                  <a:gd name="connsiteY7" fmla="*/ 40493 h 340636"/>
                  <a:gd name="connsiteX8" fmla="*/ 616784 w 616826"/>
                  <a:gd name="connsiteY8" fmla="*/ 54781 h 340636"/>
                  <a:gd name="connsiteX9" fmla="*/ 576303 w 616826"/>
                  <a:gd name="connsiteY9" fmla="*/ 59543 h 340636"/>
                  <a:gd name="connsiteX10" fmla="*/ 512009 w 616826"/>
                  <a:gd name="connsiteY10" fmla="*/ 90500 h 340636"/>
                  <a:gd name="connsiteX11" fmla="*/ 431046 w 616826"/>
                  <a:gd name="connsiteY11" fmla="*/ 180987 h 340636"/>
                  <a:gd name="connsiteX12" fmla="*/ 371515 w 616826"/>
                  <a:gd name="connsiteY12" fmla="*/ 247662 h 340636"/>
                  <a:gd name="connsiteX13" fmla="*/ 300078 w 616826"/>
                  <a:gd name="connsiteY13" fmla="*/ 302431 h 340636"/>
                  <a:gd name="connsiteX14" fmla="*/ 254833 w 616826"/>
                  <a:gd name="connsiteY14" fmla="*/ 326243 h 340636"/>
                  <a:gd name="connsiteX15" fmla="*/ 214353 w 616826"/>
                  <a:gd name="connsiteY15" fmla="*/ 340531 h 340636"/>
                  <a:gd name="connsiteX16" fmla="*/ 161966 w 616826"/>
                  <a:gd name="connsiteY16" fmla="*/ 319099 h 340636"/>
                  <a:gd name="connsiteX17" fmla="*/ 71478 w 616826"/>
                  <a:gd name="connsiteY17" fmla="*/ 283381 h 340636"/>
                  <a:gd name="connsiteX18" fmla="*/ 40 w 616826"/>
                  <a:gd name="connsiteY18" fmla="*/ 250044 h 340636"/>
                  <a:gd name="connsiteX0" fmla="*/ 40 w 616826"/>
                  <a:gd name="connsiteY0" fmla="*/ 250060 h 340652"/>
                  <a:gd name="connsiteX1" fmla="*/ 81003 w 616826"/>
                  <a:gd name="connsiteY1" fmla="*/ 207197 h 340652"/>
                  <a:gd name="connsiteX2" fmla="*/ 164346 w 616826"/>
                  <a:gd name="connsiteY2" fmla="*/ 159572 h 340652"/>
                  <a:gd name="connsiteX3" fmla="*/ 233403 w 616826"/>
                  <a:gd name="connsiteY3" fmla="*/ 109566 h 340652"/>
                  <a:gd name="connsiteX4" fmla="*/ 357228 w 616826"/>
                  <a:gd name="connsiteY4" fmla="*/ 21459 h 340652"/>
                  <a:gd name="connsiteX5" fmla="*/ 423903 w 616826"/>
                  <a:gd name="connsiteY5" fmla="*/ 28 h 340652"/>
                  <a:gd name="connsiteX6" fmla="*/ 509628 w 616826"/>
                  <a:gd name="connsiteY6" fmla="*/ 23841 h 340652"/>
                  <a:gd name="connsiteX7" fmla="*/ 569159 w 616826"/>
                  <a:gd name="connsiteY7" fmla="*/ 40509 h 340652"/>
                  <a:gd name="connsiteX8" fmla="*/ 616784 w 616826"/>
                  <a:gd name="connsiteY8" fmla="*/ 54797 h 340652"/>
                  <a:gd name="connsiteX9" fmla="*/ 576303 w 616826"/>
                  <a:gd name="connsiteY9" fmla="*/ 59559 h 340652"/>
                  <a:gd name="connsiteX10" fmla="*/ 512009 w 616826"/>
                  <a:gd name="connsiteY10" fmla="*/ 90516 h 340652"/>
                  <a:gd name="connsiteX11" fmla="*/ 431046 w 616826"/>
                  <a:gd name="connsiteY11" fmla="*/ 181003 h 340652"/>
                  <a:gd name="connsiteX12" fmla="*/ 371515 w 616826"/>
                  <a:gd name="connsiteY12" fmla="*/ 247678 h 340652"/>
                  <a:gd name="connsiteX13" fmla="*/ 300078 w 616826"/>
                  <a:gd name="connsiteY13" fmla="*/ 302447 h 340652"/>
                  <a:gd name="connsiteX14" fmla="*/ 254833 w 616826"/>
                  <a:gd name="connsiteY14" fmla="*/ 326259 h 340652"/>
                  <a:gd name="connsiteX15" fmla="*/ 214353 w 616826"/>
                  <a:gd name="connsiteY15" fmla="*/ 340547 h 340652"/>
                  <a:gd name="connsiteX16" fmla="*/ 161966 w 616826"/>
                  <a:gd name="connsiteY16" fmla="*/ 319115 h 340652"/>
                  <a:gd name="connsiteX17" fmla="*/ 71478 w 616826"/>
                  <a:gd name="connsiteY17" fmla="*/ 283397 h 340652"/>
                  <a:gd name="connsiteX18" fmla="*/ 40 w 616826"/>
                  <a:gd name="connsiteY18" fmla="*/ 250060 h 340652"/>
                  <a:gd name="connsiteX0" fmla="*/ 40 w 616826"/>
                  <a:gd name="connsiteY0" fmla="*/ 251692 h 342284"/>
                  <a:gd name="connsiteX1" fmla="*/ 81003 w 616826"/>
                  <a:gd name="connsiteY1" fmla="*/ 208829 h 342284"/>
                  <a:gd name="connsiteX2" fmla="*/ 164346 w 616826"/>
                  <a:gd name="connsiteY2" fmla="*/ 161204 h 342284"/>
                  <a:gd name="connsiteX3" fmla="*/ 233403 w 616826"/>
                  <a:gd name="connsiteY3" fmla="*/ 111198 h 342284"/>
                  <a:gd name="connsiteX4" fmla="*/ 283409 w 616826"/>
                  <a:gd name="connsiteY4" fmla="*/ 75479 h 342284"/>
                  <a:gd name="connsiteX5" fmla="*/ 423903 w 616826"/>
                  <a:gd name="connsiteY5" fmla="*/ 1660 h 342284"/>
                  <a:gd name="connsiteX6" fmla="*/ 509628 w 616826"/>
                  <a:gd name="connsiteY6" fmla="*/ 25473 h 342284"/>
                  <a:gd name="connsiteX7" fmla="*/ 569159 w 616826"/>
                  <a:gd name="connsiteY7" fmla="*/ 42141 h 342284"/>
                  <a:gd name="connsiteX8" fmla="*/ 616784 w 616826"/>
                  <a:gd name="connsiteY8" fmla="*/ 56429 h 342284"/>
                  <a:gd name="connsiteX9" fmla="*/ 576303 w 616826"/>
                  <a:gd name="connsiteY9" fmla="*/ 61191 h 342284"/>
                  <a:gd name="connsiteX10" fmla="*/ 512009 w 616826"/>
                  <a:gd name="connsiteY10" fmla="*/ 92148 h 342284"/>
                  <a:gd name="connsiteX11" fmla="*/ 431046 w 616826"/>
                  <a:gd name="connsiteY11" fmla="*/ 182635 h 342284"/>
                  <a:gd name="connsiteX12" fmla="*/ 371515 w 616826"/>
                  <a:gd name="connsiteY12" fmla="*/ 249310 h 342284"/>
                  <a:gd name="connsiteX13" fmla="*/ 300078 w 616826"/>
                  <a:gd name="connsiteY13" fmla="*/ 304079 h 342284"/>
                  <a:gd name="connsiteX14" fmla="*/ 254833 w 616826"/>
                  <a:gd name="connsiteY14" fmla="*/ 327891 h 342284"/>
                  <a:gd name="connsiteX15" fmla="*/ 214353 w 616826"/>
                  <a:gd name="connsiteY15" fmla="*/ 342179 h 342284"/>
                  <a:gd name="connsiteX16" fmla="*/ 161966 w 616826"/>
                  <a:gd name="connsiteY16" fmla="*/ 320747 h 342284"/>
                  <a:gd name="connsiteX17" fmla="*/ 71478 w 616826"/>
                  <a:gd name="connsiteY17" fmla="*/ 285029 h 342284"/>
                  <a:gd name="connsiteX18" fmla="*/ 40 w 616826"/>
                  <a:gd name="connsiteY18" fmla="*/ 251692 h 342284"/>
                  <a:gd name="connsiteX0" fmla="*/ 40 w 616826"/>
                  <a:gd name="connsiteY0" fmla="*/ 226507 h 317099"/>
                  <a:gd name="connsiteX1" fmla="*/ 81003 w 616826"/>
                  <a:gd name="connsiteY1" fmla="*/ 183644 h 317099"/>
                  <a:gd name="connsiteX2" fmla="*/ 164346 w 616826"/>
                  <a:gd name="connsiteY2" fmla="*/ 136019 h 317099"/>
                  <a:gd name="connsiteX3" fmla="*/ 233403 w 616826"/>
                  <a:gd name="connsiteY3" fmla="*/ 86013 h 317099"/>
                  <a:gd name="connsiteX4" fmla="*/ 283409 w 616826"/>
                  <a:gd name="connsiteY4" fmla="*/ 50294 h 317099"/>
                  <a:gd name="connsiteX5" fmla="*/ 359609 w 616826"/>
                  <a:gd name="connsiteY5" fmla="*/ 9812 h 317099"/>
                  <a:gd name="connsiteX6" fmla="*/ 509628 w 616826"/>
                  <a:gd name="connsiteY6" fmla="*/ 288 h 317099"/>
                  <a:gd name="connsiteX7" fmla="*/ 569159 w 616826"/>
                  <a:gd name="connsiteY7" fmla="*/ 16956 h 317099"/>
                  <a:gd name="connsiteX8" fmla="*/ 616784 w 616826"/>
                  <a:gd name="connsiteY8" fmla="*/ 31244 h 317099"/>
                  <a:gd name="connsiteX9" fmla="*/ 576303 w 616826"/>
                  <a:gd name="connsiteY9" fmla="*/ 36006 h 317099"/>
                  <a:gd name="connsiteX10" fmla="*/ 512009 w 616826"/>
                  <a:gd name="connsiteY10" fmla="*/ 66963 h 317099"/>
                  <a:gd name="connsiteX11" fmla="*/ 431046 w 616826"/>
                  <a:gd name="connsiteY11" fmla="*/ 157450 h 317099"/>
                  <a:gd name="connsiteX12" fmla="*/ 371515 w 616826"/>
                  <a:gd name="connsiteY12" fmla="*/ 224125 h 317099"/>
                  <a:gd name="connsiteX13" fmla="*/ 300078 w 616826"/>
                  <a:gd name="connsiteY13" fmla="*/ 278894 h 317099"/>
                  <a:gd name="connsiteX14" fmla="*/ 254833 w 616826"/>
                  <a:gd name="connsiteY14" fmla="*/ 302706 h 317099"/>
                  <a:gd name="connsiteX15" fmla="*/ 214353 w 616826"/>
                  <a:gd name="connsiteY15" fmla="*/ 316994 h 317099"/>
                  <a:gd name="connsiteX16" fmla="*/ 161966 w 616826"/>
                  <a:gd name="connsiteY16" fmla="*/ 295562 h 317099"/>
                  <a:gd name="connsiteX17" fmla="*/ 71478 w 616826"/>
                  <a:gd name="connsiteY17" fmla="*/ 259844 h 317099"/>
                  <a:gd name="connsiteX18" fmla="*/ 40 w 616826"/>
                  <a:gd name="connsiteY18" fmla="*/ 226507 h 317099"/>
                  <a:gd name="connsiteX0" fmla="*/ 40 w 616845"/>
                  <a:gd name="connsiteY0" fmla="*/ 226507 h 317099"/>
                  <a:gd name="connsiteX1" fmla="*/ 81003 w 616845"/>
                  <a:gd name="connsiteY1" fmla="*/ 183644 h 317099"/>
                  <a:gd name="connsiteX2" fmla="*/ 164346 w 616845"/>
                  <a:gd name="connsiteY2" fmla="*/ 136019 h 317099"/>
                  <a:gd name="connsiteX3" fmla="*/ 233403 w 616845"/>
                  <a:gd name="connsiteY3" fmla="*/ 86013 h 317099"/>
                  <a:gd name="connsiteX4" fmla="*/ 283409 w 616845"/>
                  <a:gd name="connsiteY4" fmla="*/ 50294 h 317099"/>
                  <a:gd name="connsiteX5" fmla="*/ 359609 w 616845"/>
                  <a:gd name="connsiteY5" fmla="*/ 9812 h 317099"/>
                  <a:gd name="connsiteX6" fmla="*/ 509628 w 616845"/>
                  <a:gd name="connsiteY6" fmla="*/ 288 h 317099"/>
                  <a:gd name="connsiteX7" fmla="*/ 569159 w 616845"/>
                  <a:gd name="connsiteY7" fmla="*/ 16956 h 317099"/>
                  <a:gd name="connsiteX8" fmla="*/ 616784 w 616845"/>
                  <a:gd name="connsiteY8" fmla="*/ 31244 h 317099"/>
                  <a:gd name="connsiteX9" fmla="*/ 576303 w 616845"/>
                  <a:gd name="connsiteY9" fmla="*/ 36006 h 317099"/>
                  <a:gd name="connsiteX10" fmla="*/ 464384 w 616845"/>
                  <a:gd name="connsiteY10" fmla="*/ 116970 h 317099"/>
                  <a:gd name="connsiteX11" fmla="*/ 431046 w 616845"/>
                  <a:gd name="connsiteY11" fmla="*/ 157450 h 317099"/>
                  <a:gd name="connsiteX12" fmla="*/ 371515 w 616845"/>
                  <a:gd name="connsiteY12" fmla="*/ 224125 h 317099"/>
                  <a:gd name="connsiteX13" fmla="*/ 300078 w 616845"/>
                  <a:gd name="connsiteY13" fmla="*/ 278894 h 317099"/>
                  <a:gd name="connsiteX14" fmla="*/ 254833 w 616845"/>
                  <a:gd name="connsiteY14" fmla="*/ 302706 h 317099"/>
                  <a:gd name="connsiteX15" fmla="*/ 214353 w 616845"/>
                  <a:gd name="connsiteY15" fmla="*/ 316994 h 317099"/>
                  <a:gd name="connsiteX16" fmla="*/ 161966 w 616845"/>
                  <a:gd name="connsiteY16" fmla="*/ 295562 h 317099"/>
                  <a:gd name="connsiteX17" fmla="*/ 71478 w 616845"/>
                  <a:gd name="connsiteY17" fmla="*/ 259844 h 317099"/>
                  <a:gd name="connsiteX18" fmla="*/ 40 w 616845"/>
                  <a:gd name="connsiteY18" fmla="*/ 226507 h 317099"/>
                  <a:gd name="connsiteX0" fmla="*/ 40 w 618562"/>
                  <a:gd name="connsiteY0" fmla="*/ 226507 h 317099"/>
                  <a:gd name="connsiteX1" fmla="*/ 81003 w 618562"/>
                  <a:gd name="connsiteY1" fmla="*/ 183644 h 317099"/>
                  <a:gd name="connsiteX2" fmla="*/ 164346 w 618562"/>
                  <a:gd name="connsiteY2" fmla="*/ 136019 h 317099"/>
                  <a:gd name="connsiteX3" fmla="*/ 233403 w 618562"/>
                  <a:gd name="connsiteY3" fmla="*/ 86013 h 317099"/>
                  <a:gd name="connsiteX4" fmla="*/ 283409 w 618562"/>
                  <a:gd name="connsiteY4" fmla="*/ 50294 h 317099"/>
                  <a:gd name="connsiteX5" fmla="*/ 359609 w 618562"/>
                  <a:gd name="connsiteY5" fmla="*/ 9812 h 317099"/>
                  <a:gd name="connsiteX6" fmla="*/ 509628 w 618562"/>
                  <a:gd name="connsiteY6" fmla="*/ 288 h 317099"/>
                  <a:gd name="connsiteX7" fmla="*/ 569159 w 618562"/>
                  <a:gd name="connsiteY7" fmla="*/ 16956 h 317099"/>
                  <a:gd name="connsiteX8" fmla="*/ 616784 w 618562"/>
                  <a:gd name="connsiteY8" fmla="*/ 31244 h 317099"/>
                  <a:gd name="connsiteX9" fmla="*/ 504865 w 618562"/>
                  <a:gd name="connsiteY9" fmla="*/ 86012 h 317099"/>
                  <a:gd name="connsiteX10" fmla="*/ 464384 w 618562"/>
                  <a:gd name="connsiteY10" fmla="*/ 116970 h 317099"/>
                  <a:gd name="connsiteX11" fmla="*/ 431046 w 618562"/>
                  <a:gd name="connsiteY11" fmla="*/ 157450 h 317099"/>
                  <a:gd name="connsiteX12" fmla="*/ 371515 w 618562"/>
                  <a:gd name="connsiteY12" fmla="*/ 224125 h 317099"/>
                  <a:gd name="connsiteX13" fmla="*/ 300078 w 618562"/>
                  <a:gd name="connsiteY13" fmla="*/ 278894 h 317099"/>
                  <a:gd name="connsiteX14" fmla="*/ 254833 w 618562"/>
                  <a:gd name="connsiteY14" fmla="*/ 302706 h 317099"/>
                  <a:gd name="connsiteX15" fmla="*/ 214353 w 618562"/>
                  <a:gd name="connsiteY15" fmla="*/ 316994 h 317099"/>
                  <a:gd name="connsiteX16" fmla="*/ 161966 w 618562"/>
                  <a:gd name="connsiteY16" fmla="*/ 295562 h 317099"/>
                  <a:gd name="connsiteX17" fmla="*/ 71478 w 618562"/>
                  <a:gd name="connsiteY17" fmla="*/ 259844 h 317099"/>
                  <a:gd name="connsiteX18" fmla="*/ 40 w 618562"/>
                  <a:gd name="connsiteY18" fmla="*/ 226507 h 317099"/>
                  <a:gd name="connsiteX0" fmla="*/ 40 w 570286"/>
                  <a:gd name="connsiteY0" fmla="*/ 226507 h 317099"/>
                  <a:gd name="connsiteX1" fmla="*/ 81003 w 570286"/>
                  <a:gd name="connsiteY1" fmla="*/ 183644 h 317099"/>
                  <a:gd name="connsiteX2" fmla="*/ 164346 w 570286"/>
                  <a:gd name="connsiteY2" fmla="*/ 136019 h 317099"/>
                  <a:gd name="connsiteX3" fmla="*/ 233403 w 570286"/>
                  <a:gd name="connsiteY3" fmla="*/ 86013 h 317099"/>
                  <a:gd name="connsiteX4" fmla="*/ 283409 w 570286"/>
                  <a:gd name="connsiteY4" fmla="*/ 50294 h 317099"/>
                  <a:gd name="connsiteX5" fmla="*/ 359609 w 570286"/>
                  <a:gd name="connsiteY5" fmla="*/ 9812 h 317099"/>
                  <a:gd name="connsiteX6" fmla="*/ 509628 w 570286"/>
                  <a:gd name="connsiteY6" fmla="*/ 288 h 317099"/>
                  <a:gd name="connsiteX7" fmla="*/ 569159 w 570286"/>
                  <a:gd name="connsiteY7" fmla="*/ 16956 h 317099"/>
                  <a:gd name="connsiteX8" fmla="*/ 545346 w 570286"/>
                  <a:gd name="connsiteY8" fmla="*/ 69344 h 317099"/>
                  <a:gd name="connsiteX9" fmla="*/ 504865 w 570286"/>
                  <a:gd name="connsiteY9" fmla="*/ 86012 h 317099"/>
                  <a:gd name="connsiteX10" fmla="*/ 464384 w 570286"/>
                  <a:gd name="connsiteY10" fmla="*/ 116970 h 317099"/>
                  <a:gd name="connsiteX11" fmla="*/ 431046 w 570286"/>
                  <a:gd name="connsiteY11" fmla="*/ 157450 h 317099"/>
                  <a:gd name="connsiteX12" fmla="*/ 371515 w 570286"/>
                  <a:gd name="connsiteY12" fmla="*/ 224125 h 317099"/>
                  <a:gd name="connsiteX13" fmla="*/ 300078 w 570286"/>
                  <a:gd name="connsiteY13" fmla="*/ 278894 h 317099"/>
                  <a:gd name="connsiteX14" fmla="*/ 254833 w 570286"/>
                  <a:gd name="connsiteY14" fmla="*/ 302706 h 317099"/>
                  <a:gd name="connsiteX15" fmla="*/ 214353 w 570286"/>
                  <a:gd name="connsiteY15" fmla="*/ 316994 h 317099"/>
                  <a:gd name="connsiteX16" fmla="*/ 161966 w 570286"/>
                  <a:gd name="connsiteY16" fmla="*/ 295562 h 317099"/>
                  <a:gd name="connsiteX17" fmla="*/ 71478 w 570286"/>
                  <a:gd name="connsiteY17" fmla="*/ 259844 h 317099"/>
                  <a:gd name="connsiteX18" fmla="*/ 40 w 570286"/>
                  <a:gd name="connsiteY18" fmla="*/ 226507 h 317099"/>
                  <a:gd name="connsiteX0" fmla="*/ 40 w 574280"/>
                  <a:gd name="connsiteY0" fmla="*/ 217866 h 308458"/>
                  <a:gd name="connsiteX1" fmla="*/ 81003 w 574280"/>
                  <a:gd name="connsiteY1" fmla="*/ 175003 h 308458"/>
                  <a:gd name="connsiteX2" fmla="*/ 164346 w 574280"/>
                  <a:gd name="connsiteY2" fmla="*/ 127378 h 308458"/>
                  <a:gd name="connsiteX3" fmla="*/ 233403 w 574280"/>
                  <a:gd name="connsiteY3" fmla="*/ 77372 h 308458"/>
                  <a:gd name="connsiteX4" fmla="*/ 283409 w 574280"/>
                  <a:gd name="connsiteY4" fmla="*/ 41653 h 308458"/>
                  <a:gd name="connsiteX5" fmla="*/ 359609 w 574280"/>
                  <a:gd name="connsiteY5" fmla="*/ 1171 h 308458"/>
                  <a:gd name="connsiteX6" fmla="*/ 442953 w 574280"/>
                  <a:gd name="connsiteY6" fmla="*/ 10697 h 308458"/>
                  <a:gd name="connsiteX7" fmla="*/ 569159 w 574280"/>
                  <a:gd name="connsiteY7" fmla="*/ 8315 h 308458"/>
                  <a:gd name="connsiteX8" fmla="*/ 545346 w 574280"/>
                  <a:gd name="connsiteY8" fmla="*/ 60703 h 308458"/>
                  <a:gd name="connsiteX9" fmla="*/ 504865 w 574280"/>
                  <a:gd name="connsiteY9" fmla="*/ 77371 h 308458"/>
                  <a:gd name="connsiteX10" fmla="*/ 464384 w 574280"/>
                  <a:gd name="connsiteY10" fmla="*/ 108329 h 308458"/>
                  <a:gd name="connsiteX11" fmla="*/ 431046 w 574280"/>
                  <a:gd name="connsiteY11" fmla="*/ 148809 h 308458"/>
                  <a:gd name="connsiteX12" fmla="*/ 371515 w 574280"/>
                  <a:gd name="connsiteY12" fmla="*/ 215484 h 308458"/>
                  <a:gd name="connsiteX13" fmla="*/ 300078 w 574280"/>
                  <a:gd name="connsiteY13" fmla="*/ 270253 h 308458"/>
                  <a:gd name="connsiteX14" fmla="*/ 254833 w 574280"/>
                  <a:gd name="connsiteY14" fmla="*/ 294065 h 308458"/>
                  <a:gd name="connsiteX15" fmla="*/ 214353 w 574280"/>
                  <a:gd name="connsiteY15" fmla="*/ 308353 h 308458"/>
                  <a:gd name="connsiteX16" fmla="*/ 161966 w 574280"/>
                  <a:gd name="connsiteY16" fmla="*/ 286921 h 308458"/>
                  <a:gd name="connsiteX17" fmla="*/ 71478 w 574280"/>
                  <a:gd name="connsiteY17" fmla="*/ 251203 h 308458"/>
                  <a:gd name="connsiteX18" fmla="*/ 40 w 574280"/>
                  <a:gd name="connsiteY18" fmla="*/ 217866 h 308458"/>
                  <a:gd name="connsiteX0" fmla="*/ 40 w 545351"/>
                  <a:gd name="connsiteY0" fmla="*/ 218106 h 308698"/>
                  <a:gd name="connsiteX1" fmla="*/ 81003 w 545351"/>
                  <a:gd name="connsiteY1" fmla="*/ 175243 h 308698"/>
                  <a:gd name="connsiteX2" fmla="*/ 164346 w 545351"/>
                  <a:gd name="connsiteY2" fmla="*/ 127618 h 308698"/>
                  <a:gd name="connsiteX3" fmla="*/ 233403 w 545351"/>
                  <a:gd name="connsiteY3" fmla="*/ 77612 h 308698"/>
                  <a:gd name="connsiteX4" fmla="*/ 283409 w 545351"/>
                  <a:gd name="connsiteY4" fmla="*/ 41893 h 308698"/>
                  <a:gd name="connsiteX5" fmla="*/ 359609 w 545351"/>
                  <a:gd name="connsiteY5" fmla="*/ 1411 h 308698"/>
                  <a:gd name="connsiteX6" fmla="*/ 442953 w 545351"/>
                  <a:gd name="connsiteY6" fmla="*/ 10937 h 308698"/>
                  <a:gd name="connsiteX7" fmla="*/ 507247 w 545351"/>
                  <a:gd name="connsiteY7" fmla="*/ 27605 h 308698"/>
                  <a:gd name="connsiteX8" fmla="*/ 545346 w 545351"/>
                  <a:gd name="connsiteY8" fmla="*/ 60943 h 308698"/>
                  <a:gd name="connsiteX9" fmla="*/ 504865 w 545351"/>
                  <a:gd name="connsiteY9" fmla="*/ 77611 h 308698"/>
                  <a:gd name="connsiteX10" fmla="*/ 464384 w 545351"/>
                  <a:gd name="connsiteY10" fmla="*/ 108569 h 308698"/>
                  <a:gd name="connsiteX11" fmla="*/ 431046 w 545351"/>
                  <a:gd name="connsiteY11" fmla="*/ 149049 h 308698"/>
                  <a:gd name="connsiteX12" fmla="*/ 371515 w 545351"/>
                  <a:gd name="connsiteY12" fmla="*/ 215724 h 308698"/>
                  <a:gd name="connsiteX13" fmla="*/ 300078 w 545351"/>
                  <a:gd name="connsiteY13" fmla="*/ 270493 h 308698"/>
                  <a:gd name="connsiteX14" fmla="*/ 254833 w 545351"/>
                  <a:gd name="connsiteY14" fmla="*/ 294305 h 308698"/>
                  <a:gd name="connsiteX15" fmla="*/ 214353 w 545351"/>
                  <a:gd name="connsiteY15" fmla="*/ 308593 h 308698"/>
                  <a:gd name="connsiteX16" fmla="*/ 161966 w 545351"/>
                  <a:gd name="connsiteY16" fmla="*/ 287161 h 308698"/>
                  <a:gd name="connsiteX17" fmla="*/ 71478 w 545351"/>
                  <a:gd name="connsiteY17" fmla="*/ 251443 h 308698"/>
                  <a:gd name="connsiteX18" fmla="*/ 40 w 545351"/>
                  <a:gd name="connsiteY18" fmla="*/ 218106 h 308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5351" h="308698">
                    <a:moveTo>
                      <a:pt x="40" y="218106"/>
                    </a:moveTo>
                    <a:cubicBezTo>
                      <a:pt x="1627" y="205406"/>
                      <a:pt x="53619" y="190324"/>
                      <a:pt x="81003" y="175243"/>
                    </a:cubicBezTo>
                    <a:cubicBezTo>
                      <a:pt x="108387" y="160162"/>
                      <a:pt x="138946" y="143890"/>
                      <a:pt x="164346" y="127618"/>
                    </a:cubicBezTo>
                    <a:cubicBezTo>
                      <a:pt x="189746" y="111346"/>
                      <a:pt x="213559" y="91899"/>
                      <a:pt x="233403" y="77612"/>
                    </a:cubicBezTo>
                    <a:cubicBezTo>
                      <a:pt x="253247" y="63325"/>
                      <a:pt x="262375" y="54593"/>
                      <a:pt x="283409" y="41893"/>
                    </a:cubicBezTo>
                    <a:cubicBezTo>
                      <a:pt x="304443" y="29193"/>
                      <a:pt x="333018" y="6570"/>
                      <a:pt x="359609" y="1411"/>
                    </a:cubicBezTo>
                    <a:cubicBezTo>
                      <a:pt x="386200" y="-3748"/>
                      <a:pt x="418347" y="6571"/>
                      <a:pt x="442953" y="10937"/>
                    </a:cubicBezTo>
                    <a:cubicBezTo>
                      <a:pt x="467559" y="15303"/>
                      <a:pt x="490181" y="19271"/>
                      <a:pt x="507247" y="27605"/>
                    </a:cubicBezTo>
                    <a:cubicBezTo>
                      <a:pt x="524313" y="35939"/>
                      <a:pt x="545743" y="52609"/>
                      <a:pt x="545346" y="60943"/>
                    </a:cubicBezTo>
                    <a:cubicBezTo>
                      <a:pt x="544949" y="69277"/>
                      <a:pt x="518359" y="69673"/>
                      <a:pt x="504865" y="77611"/>
                    </a:cubicBezTo>
                    <a:cubicBezTo>
                      <a:pt x="491371" y="85549"/>
                      <a:pt x="476687" y="96663"/>
                      <a:pt x="464384" y="108569"/>
                    </a:cubicBezTo>
                    <a:cubicBezTo>
                      <a:pt x="452081" y="120475"/>
                      <a:pt x="446524" y="131190"/>
                      <a:pt x="431046" y="149049"/>
                    </a:cubicBezTo>
                    <a:cubicBezTo>
                      <a:pt x="415568" y="166908"/>
                      <a:pt x="393343" y="195483"/>
                      <a:pt x="371515" y="215724"/>
                    </a:cubicBezTo>
                    <a:cubicBezTo>
                      <a:pt x="349687" y="235965"/>
                      <a:pt x="319525" y="257396"/>
                      <a:pt x="300078" y="270493"/>
                    </a:cubicBezTo>
                    <a:cubicBezTo>
                      <a:pt x="280631" y="283590"/>
                      <a:pt x="269121" y="287955"/>
                      <a:pt x="254833" y="294305"/>
                    </a:cubicBezTo>
                    <a:cubicBezTo>
                      <a:pt x="240545" y="300655"/>
                      <a:pt x="229831" y="309784"/>
                      <a:pt x="214353" y="308593"/>
                    </a:cubicBezTo>
                    <a:cubicBezTo>
                      <a:pt x="198875" y="307402"/>
                      <a:pt x="161966" y="287161"/>
                      <a:pt x="161966" y="287161"/>
                    </a:cubicBezTo>
                    <a:cubicBezTo>
                      <a:pt x="138551" y="278033"/>
                      <a:pt x="98466" y="262952"/>
                      <a:pt x="71478" y="251443"/>
                    </a:cubicBezTo>
                    <a:cubicBezTo>
                      <a:pt x="44490" y="239934"/>
                      <a:pt x="-1547" y="230806"/>
                      <a:pt x="40" y="21810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3" name="任意多边形 252"/>
              <p:cNvSpPr/>
              <p:nvPr/>
            </p:nvSpPr>
            <p:spPr>
              <a:xfrm>
                <a:off x="6631774" y="2059572"/>
                <a:ext cx="621845" cy="660599"/>
              </a:xfrm>
              <a:custGeom>
                <a:avLst/>
                <a:gdLst>
                  <a:gd name="connsiteX0" fmla="*/ 7067 w 619539"/>
                  <a:gd name="connsiteY0" fmla="*/ 6810 h 660056"/>
                  <a:gd name="connsiteX1" fmla="*/ 16592 w 619539"/>
                  <a:gd name="connsiteY1" fmla="*/ 135398 h 660056"/>
                  <a:gd name="connsiteX2" fmla="*/ 109460 w 619539"/>
                  <a:gd name="connsiteY2" fmla="*/ 209216 h 660056"/>
                  <a:gd name="connsiteX3" fmla="*/ 252335 w 619539"/>
                  <a:gd name="connsiteY3" fmla="*/ 237791 h 660056"/>
                  <a:gd name="connsiteX4" fmla="*/ 388067 w 619539"/>
                  <a:gd name="connsiteY4" fmla="*/ 302085 h 660056"/>
                  <a:gd name="connsiteX5" fmla="*/ 476173 w 619539"/>
                  <a:gd name="connsiteY5" fmla="*/ 375904 h 660056"/>
                  <a:gd name="connsiteX6" fmla="*/ 509510 w 619539"/>
                  <a:gd name="connsiteY6" fmla="*/ 475916 h 660056"/>
                  <a:gd name="connsiteX7" fmla="*/ 514273 w 619539"/>
                  <a:gd name="connsiteY7" fmla="*/ 592598 h 660056"/>
                  <a:gd name="connsiteX8" fmla="*/ 514273 w 619539"/>
                  <a:gd name="connsiteY8" fmla="*/ 659273 h 660056"/>
                  <a:gd name="connsiteX9" fmla="*/ 595235 w 619539"/>
                  <a:gd name="connsiteY9" fmla="*/ 549735 h 660056"/>
                  <a:gd name="connsiteX10" fmla="*/ 619048 w 619539"/>
                  <a:gd name="connsiteY10" fmla="*/ 347329 h 660056"/>
                  <a:gd name="connsiteX11" fmla="*/ 578567 w 619539"/>
                  <a:gd name="connsiteY11" fmla="*/ 218741 h 660056"/>
                  <a:gd name="connsiteX12" fmla="*/ 464267 w 619539"/>
                  <a:gd name="connsiteY12" fmla="*/ 118729 h 660056"/>
                  <a:gd name="connsiteX13" fmla="*/ 238048 w 619539"/>
                  <a:gd name="connsiteY13" fmla="*/ 59198 h 660056"/>
                  <a:gd name="connsiteX14" fmla="*/ 92792 w 619539"/>
                  <a:gd name="connsiteY14" fmla="*/ 25860 h 660056"/>
                  <a:gd name="connsiteX15" fmla="*/ 7067 w 619539"/>
                  <a:gd name="connsiteY15" fmla="*/ 6810 h 660056"/>
                  <a:gd name="connsiteX0" fmla="*/ 7067 w 619539"/>
                  <a:gd name="connsiteY0" fmla="*/ 6810 h 660056"/>
                  <a:gd name="connsiteX1" fmla="*/ 16592 w 619539"/>
                  <a:gd name="connsiteY1" fmla="*/ 135398 h 660056"/>
                  <a:gd name="connsiteX2" fmla="*/ 109460 w 619539"/>
                  <a:gd name="connsiteY2" fmla="*/ 204454 h 660056"/>
                  <a:gd name="connsiteX3" fmla="*/ 252335 w 619539"/>
                  <a:gd name="connsiteY3" fmla="*/ 237791 h 660056"/>
                  <a:gd name="connsiteX4" fmla="*/ 388067 w 619539"/>
                  <a:gd name="connsiteY4" fmla="*/ 302085 h 660056"/>
                  <a:gd name="connsiteX5" fmla="*/ 476173 w 619539"/>
                  <a:gd name="connsiteY5" fmla="*/ 375904 h 660056"/>
                  <a:gd name="connsiteX6" fmla="*/ 509510 w 619539"/>
                  <a:gd name="connsiteY6" fmla="*/ 475916 h 660056"/>
                  <a:gd name="connsiteX7" fmla="*/ 514273 w 619539"/>
                  <a:gd name="connsiteY7" fmla="*/ 592598 h 660056"/>
                  <a:gd name="connsiteX8" fmla="*/ 514273 w 619539"/>
                  <a:gd name="connsiteY8" fmla="*/ 659273 h 660056"/>
                  <a:gd name="connsiteX9" fmla="*/ 595235 w 619539"/>
                  <a:gd name="connsiteY9" fmla="*/ 549735 h 660056"/>
                  <a:gd name="connsiteX10" fmla="*/ 619048 w 619539"/>
                  <a:gd name="connsiteY10" fmla="*/ 347329 h 660056"/>
                  <a:gd name="connsiteX11" fmla="*/ 578567 w 619539"/>
                  <a:gd name="connsiteY11" fmla="*/ 218741 h 660056"/>
                  <a:gd name="connsiteX12" fmla="*/ 464267 w 619539"/>
                  <a:gd name="connsiteY12" fmla="*/ 118729 h 660056"/>
                  <a:gd name="connsiteX13" fmla="*/ 238048 w 619539"/>
                  <a:gd name="connsiteY13" fmla="*/ 59198 h 660056"/>
                  <a:gd name="connsiteX14" fmla="*/ 92792 w 619539"/>
                  <a:gd name="connsiteY14" fmla="*/ 25860 h 660056"/>
                  <a:gd name="connsiteX15" fmla="*/ 7067 w 619539"/>
                  <a:gd name="connsiteY15" fmla="*/ 6810 h 660056"/>
                  <a:gd name="connsiteX0" fmla="*/ 9534 w 614862"/>
                  <a:gd name="connsiteY0" fmla="*/ 5709 h 661336"/>
                  <a:gd name="connsiteX1" fmla="*/ 11915 w 614862"/>
                  <a:gd name="connsiteY1" fmla="*/ 136678 h 661336"/>
                  <a:gd name="connsiteX2" fmla="*/ 104783 w 614862"/>
                  <a:gd name="connsiteY2" fmla="*/ 205734 h 661336"/>
                  <a:gd name="connsiteX3" fmla="*/ 247658 w 614862"/>
                  <a:gd name="connsiteY3" fmla="*/ 239071 h 661336"/>
                  <a:gd name="connsiteX4" fmla="*/ 383390 w 614862"/>
                  <a:gd name="connsiteY4" fmla="*/ 303365 h 661336"/>
                  <a:gd name="connsiteX5" fmla="*/ 471496 w 614862"/>
                  <a:gd name="connsiteY5" fmla="*/ 377184 h 661336"/>
                  <a:gd name="connsiteX6" fmla="*/ 504833 w 614862"/>
                  <a:gd name="connsiteY6" fmla="*/ 477196 h 661336"/>
                  <a:gd name="connsiteX7" fmla="*/ 509596 w 614862"/>
                  <a:gd name="connsiteY7" fmla="*/ 593878 h 661336"/>
                  <a:gd name="connsiteX8" fmla="*/ 509596 w 614862"/>
                  <a:gd name="connsiteY8" fmla="*/ 660553 h 661336"/>
                  <a:gd name="connsiteX9" fmla="*/ 590558 w 614862"/>
                  <a:gd name="connsiteY9" fmla="*/ 551015 h 661336"/>
                  <a:gd name="connsiteX10" fmla="*/ 614371 w 614862"/>
                  <a:gd name="connsiteY10" fmla="*/ 348609 h 661336"/>
                  <a:gd name="connsiteX11" fmla="*/ 573890 w 614862"/>
                  <a:gd name="connsiteY11" fmla="*/ 220021 h 661336"/>
                  <a:gd name="connsiteX12" fmla="*/ 459590 w 614862"/>
                  <a:gd name="connsiteY12" fmla="*/ 120009 h 661336"/>
                  <a:gd name="connsiteX13" fmla="*/ 233371 w 614862"/>
                  <a:gd name="connsiteY13" fmla="*/ 60478 h 661336"/>
                  <a:gd name="connsiteX14" fmla="*/ 88115 w 614862"/>
                  <a:gd name="connsiteY14" fmla="*/ 27140 h 661336"/>
                  <a:gd name="connsiteX15" fmla="*/ 9534 w 614862"/>
                  <a:gd name="connsiteY15" fmla="*/ 5709 h 661336"/>
                  <a:gd name="connsiteX0" fmla="*/ 9534 w 614862"/>
                  <a:gd name="connsiteY0" fmla="*/ 4860 h 660487"/>
                  <a:gd name="connsiteX1" fmla="*/ 11915 w 614862"/>
                  <a:gd name="connsiteY1" fmla="*/ 135829 h 660487"/>
                  <a:gd name="connsiteX2" fmla="*/ 104783 w 614862"/>
                  <a:gd name="connsiteY2" fmla="*/ 204885 h 660487"/>
                  <a:gd name="connsiteX3" fmla="*/ 247658 w 614862"/>
                  <a:gd name="connsiteY3" fmla="*/ 238222 h 660487"/>
                  <a:gd name="connsiteX4" fmla="*/ 383390 w 614862"/>
                  <a:gd name="connsiteY4" fmla="*/ 302516 h 660487"/>
                  <a:gd name="connsiteX5" fmla="*/ 471496 w 614862"/>
                  <a:gd name="connsiteY5" fmla="*/ 376335 h 660487"/>
                  <a:gd name="connsiteX6" fmla="*/ 504833 w 614862"/>
                  <a:gd name="connsiteY6" fmla="*/ 476347 h 660487"/>
                  <a:gd name="connsiteX7" fmla="*/ 509596 w 614862"/>
                  <a:gd name="connsiteY7" fmla="*/ 593029 h 660487"/>
                  <a:gd name="connsiteX8" fmla="*/ 509596 w 614862"/>
                  <a:gd name="connsiteY8" fmla="*/ 659704 h 660487"/>
                  <a:gd name="connsiteX9" fmla="*/ 590558 w 614862"/>
                  <a:gd name="connsiteY9" fmla="*/ 550166 h 660487"/>
                  <a:gd name="connsiteX10" fmla="*/ 614371 w 614862"/>
                  <a:gd name="connsiteY10" fmla="*/ 347760 h 660487"/>
                  <a:gd name="connsiteX11" fmla="*/ 573890 w 614862"/>
                  <a:gd name="connsiteY11" fmla="*/ 219172 h 660487"/>
                  <a:gd name="connsiteX12" fmla="*/ 459590 w 614862"/>
                  <a:gd name="connsiteY12" fmla="*/ 119160 h 660487"/>
                  <a:gd name="connsiteX13" fmla="*/ 233371 w 614862"/>
                  <a:gd name="connsiteY13" fmla="*/ 59629 h 660487"/>
                  <a:gd name="connsiteX14" fmla="*/ 88115 w 614862"/>
                  <a:gd name="connsiteY14" fmla="*/ 31053 h 660487"/>
                  <a:gd name="connsiteX15" fmla="*/ 9534 w 614862"/>
                  <a:gd name="connsiteY15" fmla="*/ 4860 h 660487"/>
                  <a:gd name="connsiteX0" fmla="*/ 9534 w 614862"/>
                  <a:gd name="connsiteY0" fmla="*/ 4972 h 660599"/>
                  <a:gd name="connsiteX1" fmla="*/ 11915 w 614862"/>
                  <a:gd name="connsiteY1" fmla="*/ 135941 h 660599"/>
                  <a:gd name="connsiteX2" fmla="*/ 104783 w 614862"/>
                  <a:gd name="connsiteY2" fmla="*/ 204997 h 660599"/>
                  <a:gd name="connsiteX3" fmla="*/ 247658 w 614862"/>
                  <a:gd name="connsiteY3" fmla="*/ 238334 h 660599"/>
                  <a:gd name="connsiteX4" fmla="*/ 383390 w 614862"/>
                  <a:gd name="connsiteY4" fmla="*/ 302628 h 660599"/>
                  <a:gd name="connsiteX5" fmla="*/ 471496 w 614862"/>
                  <a:gd name="connsiteY5" fmla="*/ 376447 h 660599"/>
                  <a:gd name="connsiteX6" fmla="*/ 504833 w 614862"/>
                  <a:gd name="connsiteY6" fmla="*/ 476459 h 660599"/>
                  <a:gd name="connsiteX7" fmla="*/ 509596 w 614862"/>
                  <a:gd name="connsiteY7" fmla="*/ 593141 h 660599"/>
                  <a:gd name="connsiteX8" fmla="*/ 509596 w 614862"/>
                  <a:gd name="connsiteY8" fmla="*/ 659816 h 660599"/>
                  <a:gd name="connsiteX9" fmla="*/ 590558 w 614862"/>
                  <a:gd name="connsiteY9" fmla="*/ 550278 h 660599"/>
                  <a:gd name="connsiteX10" fmla="*/ 614371 w 614862"/>
                  <a:gd name="connsiteY10" fmla="*/ 347872 h 660599"/>
                  <a:gd name="connsiteX11" fmla="*/ 573890 w 614862"/>
                  <a:gd name="connsiteY11" fmla="*/ 219284 h 660599"/>
                  <a:gd name="connsiteX12" fmla="*/ 459590 w 614862"/>
                  <a:gd name="connsiteY12" fmla="*/ 119272 h 660599"/>
                  <a:gd name="connsiteX13" fmla="*/ 240515 w 614862"/>
                  <a:gd name="connsiteY13" fmla="*/ 66884 h 660599"/>
                  <a:gd name="connsiteX14" fmla="*/ 88115 w 614862"/>
                  <a:gd name="connsiteY14" fmla="*/ 31165 h 660599"/>
                  <a:gd name="connsiteX15" fmla="*/ 9534 w 614862"/>
                  <a:gd name="connsiteY15" fmla="*/ 4972 h 660599"/>
                  <a:gd name="connsiteX0" fmla="*/ 9534 w 614862"/>
                  <a:gd name="connsiteY0" fmla="*/ 4972 h 660599"/>
                  <a:gd name="connsiteX1" fmla="*/ 11915 w 614862"/>
                  <a:gd name="connsiteY1" fmla="*/ 135941 h 660599"/>
                  <a:gd name="connsiteX2" fmla="*/ 104783 w 614862"/>
                  <a:gd name="connsiteY2" fmla="*/ 204997 h 660599"/>
                  <a:gd name="connsiteX3" fmla="*/ 247658 w 614862"/>
                  <a:gd name="connsiteY3" fmla="*/ 238334 h 660599"/>
                  <a:gd name="connsiteX4" fmla="*/ 383390 w 614862"/>
                  <a:gd name="connsiteY4" fmla="*/ 302628 h 660599"/>
                  <a:gd name="connsiteX5" fmla="*/ 471496 w 614862"/>
                  <a:gd name="connsiteY5" fmla="*/ 376447 h 660599"/>
                  <a:gd name="connsiteX6" fmla="*/ 504833 w 614862"/>
                  <a:gd name="connsiteY6" fmla="*/ 476459 h 660599"/>
                  <a:gd name="connsiteX7" fmla="*/ 509596 w 614862"/>
                  <a:gd name="connsiteY7" fmla="*/ 593141 h 660599"/>
                  <a:gd name="connsiteX8" fmla="*/ 509596 w 614862"/>
                  <a:gd name="connsiteY8" fmla="*/ 659816 h 660599"/>
                  <a:gd name="connsiteX9" fmla="*/ 590558 w 614862"/>
                  <a:gd name="connsiteY9" fmla="*/ 550278 h 660599"/>
                  <a:gd name="connsiteX10" fmla="*/ 614371 w 614862"/>
                  <a:gd name="connsiteY10" fmla="*/ 347872 h 660599"/>
                  <a:gd name="connsiteX11" fmla="*/ 573890 w 614862"/>
                  <a:gd name="connsiteY11" fmla="*/ 219284 h 660599"/>
                  <a:gd name="connsiteX12" fmla="*/ 452447 w 614862"/>
                  <a:gd name="connsiteY12" fmla="*/ 128797 h 660599"/>
                  <a:gd name="connsiteX13" fmla="*/ 240515 w 614862"/>
                  <a:gd name="connsiteY13" fmla="*/ 66884 h 660599"/>
                  <a:gd name="connsiteX14" fmla="*/ 88115 w 614862"/>
                  <a:gd name="connsiteY14" fmla="*/ 31165 h 660599"/>
                  <a:gd name="connsiteX15" fmla="*/ 9534 w 614862"/>
                  <a:gd name="connsiteY15" fmla="*/ 4972 h 660599"/>
                  <a:gd name="connsiteX0" fmla="*/ 9534 w 621845"/>
                  <a:gd name="connsiteY0" fmla="*/ 4972 h 660599"/>
                  <a:gd name="connsiteX1" fmla="*/ 11915 w 621845"/>
                  <a:gd name="connsiteY1" fmla="*/ 135941 h 660599"/>
                  <a:gd name="connsiteX2" fmla="*/ 104783 w 621845"/>
                  <a:gd name="connsiteY2" fmla="*/ 204997 h 660599"/>
                  <a:gd name="connsiteX3" fmla="*/ 247658 w 621845"/>
                  <a:gd name="connsiteY3" fmla="*/ 238334 h 660599"/>
                  <a:gd name="connsiteX4" fmla="*/ 383390 w 621845"/>
                  <a:gd name="connsiteY4" fmla="*/ 302628 h 660599"/>
                  <a:gd name="connsiteX5" fmla="*/ 471496 w 621845"/>
                  <a:gd name="connsiteY5" fmla="*/ 376447 h 660599"/>
                  <a:gd name="connsiteX6" fmla="*/ 504833 w 621845"/>
                  <a:gd name="connsiteY6" fmla="*/ 476459 h 660599"/>
                  <a:gd name="connsiteX7" fmla="*/ 509596 w 621845"/>
                  <a:gd name="connsiteY7" fmla="*/ 593141 h 660599"/>
                  <a:gd name="connsiteX8" fmla="*/ 509596 w 621845"/>
                  <a:gd name="connsiteY8" fmla="*/ 659816 h 660599"/>
                  <a:gd name="connsiteX9" fmla="*/ 590558 w 621845"/>
                  <a:gd name="connsiteY9" fmla="*/ 550278 h 660599"/>
                  <a:gd name="connsiteX10" fmla="*/ 621514 w 621845"/>
                  <a:gd name="connsiteY10" fmla="*/ 376447 h 660599"/>
                  <a:gd name="connsiteX11" fmla="*/ 573890 w 621845"/>
                  <a:gd name="connsiteY11" fmla="*/ 219284 h 660599"/>
                  <a:gd name="connsiteX12" fmla="*/ 452447 w 621845"/>
                  <a:gd name="connsiteY12" fmla="*/ 128797 h 660599"/>
                  <a:gd name="connsiteX13" fmla="*/ 240515 w 621845"/>
                  <a:gd name="connsiteY13" fmla="*/ 66884 h 660599"/>
                  <a:gd name="connsiteX14" fmla="*/ 88115 w 621845"/>
                  <a:gd name="connsiteY14" fmla="*/ 31165 h 660599"/>
                  <a:gd name="connsiteX15" fmla="*/ 9534 w 621845"/>
                  <a:gd name="connsiteY15" fmla="*/ 4972 h 66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21845" h="660599">
                    <a:moveTo>
                      <a:pt x="9534" y="4972"/>
                    </a:moveTo>
                    <a:cubicBezTo>
                      <a:pt x="-3166" y="22435"/>
                      <a:pt x="-3960" y="102604"/>
                      <a:pt x="11915" y="135941"/>
                    </a:cubicBezTo>
                    <a:cubicBezTo>
                      <a:pt x="27790" y="169279"/>
                      <a:pt x="65493" y="187932"/>
                      <a:pt x="104783" y="204997"/>
                    </a:cubicBezTo>
                    <a:cubicBezTo>
                      <a:pt x="144074" y="222063"/>
                      <a:pt x="201224" y="222062"/>
                      <a:pt x="247658" y="238334"/>
                    </a:cubicBezTo>
                    <a:cubicBezTo>
                      <a:pt x="294092" y="254606"/>
                      <a:pt x="346084" y="279609"/>
                      <a:pt x="383390" y="302628"/>
                    </a:cubicBezTo>
                    <a:cubicBezTo>
                      <a:pt x="420696" y="325647"/>
                      <a:pt x="451256" y="347475"/>
                      <a:pt x="471496" y="376447"/>
                    </a:cubicBezTo>
                    <a:cubicBezTo>
                      <a:pt x="491736" y="405419"/>
                      <a:pt x="498483" y="440343"/>
                      <a:pt x="504833" y="476459"/>
                    </a:cubicBezTo>
                    <a:cubicBezTo>
                      <a:pt x="511183" y="512575"/>
                      <a:pt x="508802" y="562582"/>
                      <a:pt x="509596" y="593141"/>
                    </a:cubicBezTo>
                    <a:cubicBezTo>
                      <a:pt x="510390" y="623701"/>
                      <a:pt x="496102" y="666960"/>
                      <a:pt x="509596" y="659816"/>
                    </a:cubicBezTo>
                    <a:cubicBezTo>
                      <a:pt x="523090" y="652672"/>
                      <a:pt x="571905" y="597506"/>
                      <a:pt x="590558" y="550278"/>
                    </a:cubicBezTo>
                    <a:cubicBezTo>
                      <a:pt x="609211" y="503050"/>
                      <a:pt x="624292" y="431613"/>
                      <a:pt x="621514" y="376447"/>
                    </a:cubicBezTo>
                    <a:cubicBezTo>
                      <a:pt x="618736" y="321281"/>
                      <a:pt x="602068" y="260559"/>
                      <a:pt x="573890" y="219284"/>
                    </a:cubicBezTo>
                    <a:cubicBezTo>
                      <a:pt x="545712" y="178009"/>
                      <a:pt x="508010" y="154197"/>
                      <a:pt x="452447" y="128797"/>
                    </a:cubicBezTo>
                    <a:cubicBezTo>
                      <a:pt x="396885" y="103397"/>
                      <a:pt x="302428" y="82362"/>
                      <a:pt x="240515" y="66884"/>
                    </a:cubicBezTo>
                    <a:cubicBezTo>
                      <a:pt x="178602" y="51406"/>
                      <a:pt x="126612" y="41484"/>
                      <a:pt x="88115" y="31165"/>
                    </a:cubicBezTo>
                    <a:cubicBezTo>
                      <a:pt x="49618" y="20846"/>
                      <a:pt x="22234" y="-12491"/>
                      <a:pt x="9534" y="497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3600000" scaled="0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4" name="任意多边形 253"/>
              <p:cNvSpPr/>
              <p:nvPr/>
            </p:nvSpPr>
            <p:spPr>
              <a:xfrm>
                <a:off x="6238556" y="1755414"/>
                <a:ext cx="653271" cy="462902"/>
              </a:xfrm>
              <a:custGeom>
                <a:avLst/>
                <a:gdLst>
                  <a:gd name="connsiteX0" fmla="*/ 200093 w 662433"/>
                  <a:gd name="connsiteY0" fmla="*/ 106116 h 467899"/>
                  <a:gd name="connsiteX1" fmla="*/ 381068 w 662433"/>
                  <a:gd name="connsiteY1" fmla="*/ 13247 h 467899"/>
                  <a:gd name="connsiteX2" fmla="*/ 507274 w 662433"/>
                  <a:gd name="connsiteY2" fmla="*/ 6104 h 467899"/>
                  <a:gd name="connsiteX3" fmla="*/ 576330 w 662433"/>
                  <a:gd name="connsiteY3" fmla="*/ 65635 h 467899"/>
                  <a:gd name="connsiteX4" fmla="*/ 631099 w 662433"/>
                  <a:gd name="connsiteY4" fmla="*/ 134691 h 467899"/>
                  <a:gd name="connsiteX5" fmla="*/ 657293 w 662433"/>
                  <a:gd name="connsiteY5" fmla="*/ 160885 h 467899"/>
                  <a:gd name="connsiteX6" fmla="*/ 528705 w 662433"/>
                  <a:gd name="connsiteY6" fmla="*/ 153741 h 467899"/>
                  <a:gd name="connsiteX7" fmla="*/ 407262 w 662433"/>
                  <a:gd name="connsiteY7" fmla="*/ 187079 h 467899"/>
                  <a:gd name="connsiteX8" fmla="*/ 295343 w 662433"/>
                  <a:gd name="connsiteY8" fmla="*/ 260897 h 467899"/>
                  <a:gd name="connsiteX9" fmla="*/ 245337 w 662433"/>
                  <a:gd name="connsiteY9" fmla="*/ 351385 h 467899"/>
                  <a:gd name="connsiteX10" fmla="*/ 154849 w 662433"/>
                  <a:gd name="connsiteY10" fmla="*/ 446635 h 467899"/>
                  <a:gd name="connsiteX11" fmla="*/ 76268 w 662433"/>
                  <a:gd name="connsiteY11" fmla="*/ 465685 h 467899"/>
                  <a:gd name="connsiteX12" fmla="*/ 68 w 662433"/>
                  <a:gd name="connsiteY12" fmla="*/ 410916 h 467899"/>
                  <a:gd name="connsiteX13" fmla="*/ 64362 w 662433"/>
                  <a:gd name="connsiteY13" fmla="*/ 248991 h 467899"/>
                  <a:gd name="connsiteX14" fmla="*/ 150087 w 662433"/>
                  <a:gd name="connsiteY14" fmla="*/ 146597 h 467899"/>
                  <a:gd name="connsiteX15" fmla="*/ 200093 w 662433"/>
                  <a:gd name="connsiteY15" fmla="*/ 106116 h 467899"/>
                  <a:gd name="connsiteX0" fmla="*/ 200093 w 662433"/>
                  <a:gd name="connsiteY0" fmla="*/ 106116 h 467899"/>
                  <a:gd name="connsiteX1" fmla="*/ 381068 w 662433"/>
                  <a:gd name="connsiteY1" fmla="*/ 13247 h 467899"/>
                  <a:gd name="connsiteX2" fmla="*/ 507274 w 662433"/>
                  <a:gd name="connsiteY2" fmla="*/ 6104 h 467899"/>
                  <a:gd name="connsiteX3" fmla="*/ 576330 w 662433"/>
                  <a:gd name="connsiteY3" fmla="*/ 65635 h 467899"/>
                  <a:gd name="connsiteX4" fmla="*/ 631099 w 662433"/>
                  <a:gd name="connsiteY4" fmla="*/ 134691 h 467899"/>
                  <a:gd name="connsiteX5" fmla="*/ 657293 w 662433"/>
                  <a:gd name="connsiteY5" fmla="*/ 160885 h 467899"/>
                  <a:gd name="connsiteX6" fmla="*/ 528705 w 662433"/>
                  <a:gd name="connsiteY6" fmla="*/ 153741 h 467899"/>
                  <a:gd name="connsiteX7" fmla="*/ 407262 w 662433"/>
                  <a:gd name="connsiteY7" fmla="*/ 187079 h 467899"/>
                  <a:gd name="connsiteX8" fmla="*/ 295343 w 662433"/>
                  <a:gd name="connsiteY8" fmla="*/ 260897 h 467899"/>
                  <a:gd name="connsiteX9" fmla="*/ 245337 w 662433"/>
                  <a:gd name="connsiteY9" fmla="*/ 351385 h 467899"/>
                  <a:gd name="connsiteX10" fmla="*/ 154849 w 662433"/>
                  <a:gd name="connsiteY10" fmla="*/ 446635 h 467899"/>
                  <a:gd name="connsiteX11" fmla="*/ 76268 w 662433"/>
                  <a:gd name="connsiteY11" fmla="*/ 465685 h 467899"/>
                  <a:gd name="connsiteX12" fmla="*/ 68 w 662433"/>
                  <a:gd name="connsiteY12" fmla="*/ 410916 h 467899"/>
                  <a:gd name="connsiteX13" fmla="*/ 64362 w 662433"/>
                  <a:gd name="connsiteY13" fmla="*/ 248991 h 467899"/>
                  <a:gd name="connsiteX14" fmla="*/ 133418 w 662433"/>
                  <a:gd name="connsiteY14" fmla="*/ 160885 h 467899"/>
                  <a:gd name="connsiteX15" fmla="*/ 200093 w 662433"/>
                  <a:gd name="connsiteY15" fmla="*/ 106116 h 467899"/>
                  <a:gd name="connsiteX0" fmla="*/ 216762 w 662433"/>
                  <a:gd name="connsiteY0" fmla="*/ 91099 h 467169"/>
                  <a:gd name="connsiteX1" fmla="*/ 381068 w 662433"/>
                  <a:gd name="connsiteY1" fmla="*/ 12517 h 467169"/>
                  <a:gd name="connsiteX2" fmla="*/ 507274 w 662433"/>
                  <a:gd name="connsiteY2" fmla="*/ 5374 h 467169"/>
                  <a:gd name="connsiteX3" fmla="*/ 576330 w 662433"/>
                  <a:gd name="connsiteY3" fmla="*/ 64905 h 467169"/>
                  <a:gd name="connsiteX4" fmla="*/ 631099 w 662433"/>
                  <a:gd name="connsiteY4" fmla="*/ 133961 h 467169"/>
                  <a:gd name="connsiteX5" fmla="*/ 657293 w 662433"/>
                  <a:gd name="connsiteY5" fmla="*/ 160155 h 467169"/>
                  <a:gd name="connsiteX6" fmla="*/ 528705 w 662433"/>
                  <a:gd name="connsiteY6" fmla="*/ 153011 h 467169"/>
                  <a:gd name="connsiteX7" fmla="*/ 407262 w 662433"/>
                  <a:gd name="connsiteY7" fmla="*/ 186349 h 467169"/>
                  <a:gd name="connsiteX8" fmla="*/ 295343 w 662433"/>
                  <a:gd name="connsiteY8" fmla="*/ 260167 h 467169"/>
                  <a:gd name="connsiteX9" fmla="*/ 245337 w 662433"/>
                  <a:gd name="connsiteY9" fmla="*/ 350655 h 467169"/>
                  <a:gd name="connsiteX10" fmla="*/ 154849 w 662433"/>
                  <a:gd name="connsiteY10" fmla="*/ 445905 h 467169"/>
                  <a:gd name="connsiteX11" fmla="*/ 76268 w 662433"/>
                  <a:gd name="connsiteY11" fmla="*/ 464955 h 467169"/>
                  <a:gd name="connsiteX12" fmla="*/ 68 w 662433"/>
                  <a:gd name="connsiteY12" fmla="*/ 410186 h 467169"/>
                  <a:gd name="connsiteX13" fmla="*/ 64362 w 662433"/>
                  <a:gd name="connsiteY13" fmla="*/ 248261 h 467169"/>
                  <a:gd name="connsiteX14" fmla="*/ 133418 w 662433"/>
                  <a:gd name="connsiteY14" fmla="*/ 160155 h 467169"/>
                  <a:gd name="connsiteX15" fmla="*/ 216762 w 662433"/>
                  <a:gd name="connsiteY15" fmla="*/ 91099 h 467169"/>
                  <a:gd name="connsiteX0" fmla="*/ 216762 w 662433"/>
                  <a:gd name="connsiteY0" fmla="*/ 89526 h 465596"/>
                  <a:gd name="connsiteX1" fmla="*/ 381068 w 662433"/>
                  <a:gd name="connsiteY1" fmla="*/ 10944 h 465596"/>
                  <a:gd name="connsiteX2" fmla="*/ 497749 w 662433"/>
                  <a:gd name="connsiteY2" fmla="*/ 6182 h 465596"/>
                  <a:gd name="connsiteX3" fmla="*/ 576330 w 662433"/>
                  <a:gd name="connsiteY3" fmla="*/ 63332 h 465596"/>
                  <a:gd name="connsiteX4" fmla="*/ 631099 w 662433"/>
                  <a:gd name="connsiteY4" fmla="*/ 132388 h 465596"/>
                  <a:gd name="connsiteX5" fmla="*/ 657293 w 662433"/>
                  <a:gd name="connsiteY5" fmla="*/ 158582 h 465596"/>
                  <a:gd name="connsiteX6" fmla="*/ 528705 w 662433"/>
                  <a:gd name="connsiteY6" fmla="*/ 151438 h 465596"/>
                  <a:gd name="connsiteX7" fmla="*/ 407262 w 662433"/>
                  <a:gd name="connsiteY7" fmla="*/ 184776 h 465596"/>
                  <a:gd name="connsiteX8" fmla="*/ 295343 w 662433"/>
                  <a:gd name="connsiteY8" fmla="*/ 258594 h 465596"/>
                  <a:gd name="connsiteX9" fmla="*/ 245337 w 662433"/>
                  <a:gd name="connsiteY9" fmla="*/ 349082 h 465596"/>
                  <a:gd name="connsiteX10" fmla="*/ 154849 w 662433"/>
                  <a:gd name="connsiteY10" fmla="*/ 444332 h 465596"/>
                  <a:gd name="connsiteX11" fmla="*/ 76268 w 662433"/>
                  <a:gd name="connsiteY11" fmla="*/ 463382 h 465596"/>
                  <a:gd name="connsiteX12" fmla="*/ 68 w 662433"/>
                  <a:gd name="connsiteY12" fmla="*/ 408613 h 465596"/>
                  <a:gd name="connsiteX13" fmla="*/ 64362 w 662433"/>
                  <a:gd name="connsiteY13" fmla="*/ 246688 h 465596"/>
                  <a:gd name="connsiteX14" fmla="*/ 133418 w 662433"/>
                  <a:gd name="connsiteY14" fmla="*/ 158582 h 465596"/>
                  <a:gd name="connsiteX15" fmla="*/ 216762 w 662433"/>
                  <a:gd name="connsiteY15" fmla="*/ 89526 h 465596"/>
                  <a:gd name="connsiteX0" fmla="*/ 216762 w 663381"/>
                  <a:gd name="connsiteY0" fmla="*/ 89526 h 465596"/>
                  <a:gd name="connsiteX1" fmla="*/ 381068 w 663381"/>
                  <a:gd name="connsiteY1" fmla="*/ 10944 h 465596"/>
                  <a:gd name="connsiteX2" fmla="*/ 497749 w 663381"/>
                  <a:gd name="connsiteY2" fmla="*/ 6182 h 465596"/>
                  <a:gd name="connsiteX3" fmla="*/ 576330 w 663381"/>
                  <a:gd name="connsiteY3" fmla="*/ 63332 h 465596"/>
                  <a:gd name="connsiteX4" fmla="*/ 635861 w 663381"/>
                  <a:gd name="connsiteY4" fmla="*/ 127625 h 465596"/>
                  <a:gd name="connsiteX5" fmla="*/ 657293 w 663381"/>
                  <a:gd name="connsiteY5" fmla="*/ 158582 h 465596"/>
                  <a:gd name="connsiteX6" fmla="*/ 528705 w 663381"/>
                  <a:gd name="connsiteY6" fmla="*/ 151438 h 465596"/>
                  <a:gd name="connsiteX7" fmla="*/ 407262 w 663381"/>
                  <a:gd name="connsiteY7" fmla="*/ 184776 h 465596"/>
                  <a:gd name="connsiteX8" fmla="*/ 295343 w 663381"/>
                  <a:gd name="connsiteY8" fmla="*/ 258594 h 465596"/>
                  <a:gd name="connsiteX9" fmla="*/ 245337 w 663381"/>
                  <a:gd name="connsiteY9" fmla="*/ 349082 h 465596"/>
                  <a:gd name="connsiteX10" fmla="*/ 154849 w 663381"/>
                  <a:gd name="connsiteY10" fmla="*/ 444332 h 465596"/>
                  <a:gd name="connsiteX11" fmla="*/ 76268 w 663381"/>
                  <a:gd name="connsiteY11" fmla="*/ 463382 h 465596"/>
                  <a:gd name="connsiteX12" fmla="*/ 68 w 663381"/>
                  <a:gd name="connsiteY12" fmla="*/ 408613 h 465596"/>
                  <a:gd name="connsiteX13" fmla="*/ 64362 w 663381"/>
                  <a:gd name="connsiteY13" fmla="*/ 246688 h 465596"/>
                  <a:gd name="connsiteX14" fmla="*/ 133418 w 663381"/>
                  <a:gd name="connsiteY14" fmla="*/ 158582 h 465596"/>
                  <a:gd name="connsiteX15" fmla="*/ 216762 w 663381"/>
                  <a:gd name="connsiteY15" fmla="*/ 89526 h 465596"/>
                  <a:gd name="connsiteX0" fmla="*/ 216762 w 655323"/>
                  <a:gd name="connsiteY0" fmla="*/ 89526 h 465596"/>
                  <a:gd name="connsiteX1" fmla="*/ 381068 w 655323"/>
                  <a:gd name="connsiteY1" fmla="*/ 10944 h 465596"/>
                  <a:gd name="connsiteX2" fmla="*/ 497749 w 655323"/>
                  <a:gd name="connsiteY2" fmla="*/ 6182 h 465596"/>
                  <a:gd name="connsiteX3" fmla="*/ 576330 w 655323"/>
                  <a:gd name="connsiteY3" fmla="*/ 63332 h 465596"/>
                  <a:gd name="connsiteX4" fmla="*/ 635861 w 655323"/>
                  <a:gd name="connsiteY4" fmla="*/ 127625 h 465596"/>
                  <a:gd name="connsiteX5" fmla="*/ 647768 w 655323"/>
                  <a:gd name="connsiteY5" fmla="*/ 160964 h 465596"/>
                  <a:gd name="connsiteX6" fmla="*/ 528705 w 655323"/>
                  <a:gd name="connsiteY6" fmla="*/ 151438 h 465596"/>
                  <a:gd name="connsiteX7" fmla="*/ 407262 w 655323"/>
                  <a:gd name="connsiteY7" fmla="*/ 184776 h 465596"/>
                  <a:gd name="connsiteX8" fmla="*/ 295343 w 655323"/>
                  <a:gd name="connsiteY8" fmla="*/ 258594 h 465596"/>
                  <a:gd name="connsiteX9" fmla="*/ 245337 w 655323"/>
                  <a:gd name="connsiteY9" fmla="*/ 349082 h 465596"/>
                  <a:gd name="connsiteX10" fmla="*/ 154849 w 655323"/>
                  <a:gd name="connsiteY10" fmla="*/ 444332 h 465596"/>
                  <a:gd name="connsiteX11" fmla="*/ 76268 w 655323"/>
                  <a:gd name="connsiteY11" fmla="*/ 463382 h 465596"/>
                  <a:gd name="connsiteX12" fmla="*/ 68 w 655323"/>
                  <a:gd name="connsiteY12" fmla="*/ 408613 h 465596"/>
                  <a:gd name="connsiteX13" fmla="*/ 64362 w 655323"/>
                  <a:gd name="connsiteY13" fmla="*/ 246688 h 465596"/>
                  <a:gd name="connsiteX14" fmla="*/ 133418 w 655323"/>
                  <a:gd name="connsiteY14" fmla="*/ 158582 h 465596"/>
                  <a:gd name="connsiteX15" fmla="*/ 216762 w 655323"/>
                  <a:gd name="connsiteY15" fmla="*/ 89526 h 465596"/>
                  <a:gd name="connsiteX0" fmla="*/ 216762 w 655323"/>
                  <a:gd name="connsiteY0" fmla="*/ 89526 h 465440"/>
                  <a:gd name="connsiteX1" fmla="*/ 381068 w 655323"/>
                  <a:gd name="connsiteY1" fmla="*/ 10944 h 465440"/>
                  <a:gd name="connsiteX2" fmla="*/ 497749 w 655323"/>
                  <a:gd name="connsiteY2" fmla="*/ 6182 h 465440"/>
                  <a:gd name="connsiteX3" fmla="*/ 576330 w 655323"/>
                  <a:gd name="connsiteY3" fmla="*/ 63332 h 465440"/>
                  <a:gd name="connsiteX4" fmla="*/ 635861 w 655323"/>
                  <a:gd name="connsiteY4" fmla="*/ 127625 h 465440"/>
                  <a:gd name="connsiteX5" fmla="*/ 647768 w 655323"/>
                  <a:gd name="connsiteY5" fmla="*/ 160964 h 465440"/>
                  <a:gd name="connsiteX6" fmla="*/ 528705 w 655323"/>
                  <a:gd name="connsiteY6" fmla="*/ 151438 h 465440"/>
                  <a:gd name="connsiteX7" fmla="*/ 407262 w 655323"/>
                  <a:gd name="connsiteY7" fmla="*/ 184776 h 465440"/>
                  <a:gd name="connsiteX8" fmla="*/ 295343 w 655323"/>
                  <a:gd name="connsiteY8" fmla="*/ 258594 h 465440"/>
                  <a:gd name="connsiteX9" fmla="*/ 245337 w 655323"/>
                  <a:gd name="connsiteY9" fmla="*/ 356225 h 465440"/>
                  <a:gd name="connsiteX10" fmla="*/ 154849 w 655323"/>
                  <a:gd name="connsiteY10" fmla="*/ 444332 h 465440"/>
                  <a:gd name="connsiteX11" fmla="*/ 76268 w 655323"/>
                  <a:gd name="connsiteY11" fmla="*/ 463382 h 465440"/>
                  <a:gd name="connsiteX12" fmla="*/ 68 w 655323"/>
                  <a:gd name="connsiteY12" fmla="*/ 408613 h 465440"/>
                  <a:gd name="connsiteX13" fmla="*/ 64362 w 655323"/>
                  <a:gd name="connsiteY13" fmla="*/ 246688 h 465440"/>
                  <a:gd name="connsiteX14" fmla="*/ 133418 w 655323"/>
                  <a:gd name="connsiteY14" fmla="*/ 158582 h 465440"/>
                  <a:gd name="connsiteX15" fmla="*/ 216762 w 655323"/>
                  <a:gd name="connsiteY15" fmla="*/ 89526 h 465440"/>
                  <a:gd name="connsiteX0" fmla="*/ 216998 w 655559"/>
                  <a:gd name="connsiteY0" fmla="*/ 89526 h 465440"/>
                  <a:gd name="connsiteX1" fmla="*/ 381304 w 655559"/>
                  <a:gd name="connsiteY1" fmla="*/ 10944 h 465440"/>
                  <a:gd name="connsiteX2" fmla="*/ 497985 w 655559"/>
                  <a:gd name="connsiteY2" fmla="*/ 6182 h 465440"/>
                  <a:gd name="connsiteX3" fmla="*/ 576566 w 655559"/>
                  <a:gd name="connsiteY3" fmla="*/ 63332 h 465440"/>
                  <a:gd name="connsiteX4" fmla="*/ 636097 w 655559"/>
                  <a:gd name="connsiteY4" fmla="*/ 127625 h 465440"/>
                  <a:gd name="connsiteX5" fmla="*/ 648004 w 655559"/>
                  <a:gd name="connsiteY5" fmla="*/ 160964 h 465440"/>
                  <a:gd name="connsiteX6" fmla="*/ 528941 w 655559"/>
                  <a:gd name="connsiteY6" fmla="*/ 151438 h 465440"/>
                  <a:gd name="connsiteX7" fmla="*/ 407498 w 655559"/>
                  <a:gd name="connsiteY7" fmla="*/ 184776 h 465440"/>
                  <a:gd name="connsiteX8" fmla="*/ 295579 w 655559"/>
                  <a:gd name="connsiteY8" fmla="*/ 258594 h 465440"/>
                  <a:gd name="connsiteX9" fmla="*/ 245573 w 655559"/>
                  <a:gd name="connsiteY9" fmla="*/ 356225 h 465440"/>
                  <a:gd name="connsiteX10" fmla="*/ 155085 w 655559"/>
                  <a:gd name="connsiteY10" fmla="*/ 444332 h 465440"/>
                  <a:gd name="connsiteX11" fmla="*/ 90792 w 655559"/>
                  <a:gd name="connsiteY11" fmla="*/ 463382 h 465440"/>
                  <a:gd name="connsiteX12" fmla="*/ 304 w 655559"/>
                  <a:gd name="connsiteY12" fmla="*/ 408613 h 465440"/>
                  <a:gd name="connsiteX13" fmla="*/ 64598 w 655559"/>
                  <a:gd name="connsiteY13" fmla="*/ 246688 h 465440"/>
                  <a:gd name="connsiteX14" fmla="*/ 133654 w 655559"/>
                  <a:gd name="connsiteY14" fmla="*/ 158582 h 465440"/>
                  <a:gd name="connsiteX15" fmla="*/ 216998 w 655559"/>
                  <a:gd name="connsiteY15" fmla="*/ 89526 h 465440"/>
                  <a:gd name="connsiteX0" fmla="*/ 214633 w 653194"/>
                  <a:gd name="connsiteY0" fmla="*/ 89526 h 465933"/>
                  <a:gd name="connsiteX1" fmla="*/ 378939 w 653194"/>
                  <a:gd name="connsiteY1" fmla="*/ 10944 h 465933"/>
                  <a:gd name="connsiteX2" fmla="*/ 495620 w 653194"/>
                  <a:gd name="connsiteY2" fmla="*/ 6182 h 465933"/>
                  <a:gd name="connsiteX3" fmla="*/ 574201 w 653194"/>
                  <a:gd name="connsiteY3" fmla="*/ 63332 h 465933"/>
                  <a:gd name="connsiteX4" fmla="*/ 633732 w 653194"/>
                  <a:gd name="connsiteY4" fmla="*/ 127625 h 465933"/>
                  <a:gd name="connsiteX5" fmla="*/ 645639 w 653194"/>
                  <a:gd name="connsiteY5" fmla="*/ 160964 h 465933"/>
                  <a:gd name="connsiteX6" fmla="*/ 526576 w 653194"/>
                  <a:gd name="connsiteY6" fmla="*/ 151438 h 465933"/>
                  <a:gd name="connsiteX7" fmla="*/ 405133 w 653194"/>
                  <a:gd name="connsiteY7" fmla="*/ 184776 h 465933"/>
                  <a:gd name="connsiteX8" fmla="*/ 293214 w 653194"/>
                  <a:gd name="connsiteY8" fmla="*/ 258594 h 465933"/>
                  <a:gd name="connsiteX9" fmla="*/ 243208 w 653194"/>
                  <a:gd name="connsiteY9" fmla="*/ 356225 h 465933"/>
                  <a:gd name="connsiteX10" fmla="*/ 152720 w 653194"/>
                  <a:gd name="connsiteY10" fmla="*/ 444332 h 465933"/>
                  <a:gd name="connsiteX11" fmla="*/ 88427 w 653194"/>
                  <a:gd name="connsiteY11" fmla="*/ 463382 h 465933"/>
                  <a:gd name="connsiteX12" fmla="*/ 321 w 653194"/>
                  <a:gd name="connsiteY12" fmla="*/ 401470 h 465933"/>
                  <a:gd name="connsiteX13" fmla="*/ 62233 w 653194"/>
                  <a:gd name="connsiteY13" fmla="*/ 246688 h 465933"/>
                  <a:gd name="connsiteX14" fmla="*/ 131289 w 653194"/>
                  <a:gd name="connsiteY14" fmla="*/ 158582 h 465933"/>
                  <a:gd name="connsiteX15" fmla="*/ 214633 w 653194"/>
                  <a:gd name="connsiteY15" fmla="*/ 89526 h 465933"/>
                  <a:gd name="connsiteX0" fmla="*/ 214633 w 653194"/>
                  <a:gd name="connsiteY0" fmla="*/ 89526 h 465987"/>
                  <a:gd name="connsiteX1" fmla="*/ 378939 w 653194"/>
                  <a:gd name="connsiteY1" fmla="*/ 10944 h 465987"/>
                  <a:gd name="connsiteX2" fmla="*/ 495620 w 653194"/>
                  <a:gd name="connsiteY2" fmla="*/ 6182 h 465987"/>
                  <a:gd name="connsiteX3" fmla="*/ 574201 w 653194"/>
                  <a:gd name="connsiteY3" fmla="*/ 63332 h 465987"/>
                  <a:gd name="connsiteX4" fmla="*/ 633732 w 653194"/>
                  <a:gd name="connsiteY4" fmla="*/ 127625 h 465987"/>
                  <a:gd name="connsiteX5" fmla="*/ 645639 w 653194"/>
                  <a:gd name="connsiteY5" fmla="*/ 160964 h 465987"/>
                  <a:gd name="connsiteX6" fmla="*/ 526576 w 653194"/>
                  <a:gd name="connsiteY6" fmla="*/ 151438 h 465987"/>
                  <a:gd name="connsiteX7" fmla="*/ 405133 w 653194"/>
                  <a:gd name="connsiteY7" fmla="*/ 184776 h 465987"/>
                  <a:gd name="connsiteX8" fmla="*/ 293214 w 653194"/>
                  <a:gd name="connsiteY8" fmla="*/ 258594 h 465987"/>
                  <a:gd name="connsiteX9" fmla="*/ 238445 w 653194"/>
                  <a:gd name="connsiteY9" fmla="*/ 353844 h 465987"/>
                  <a:gd name="connsiteX10" fmla="*/ 152720 w 653194"/>
                  <a:gd name="connsiteY10" fmla="*/ 444332 h 465987"/>
                  <a:gd name="connsiteX11" fmla="*/ 88427 w 653194"/>
                  <a:gd name="connsiteY11" fmla="*/ 463382 h 465987"/>
                  <a:gd name="connsiteX12" fmla="*/ 321 w 653194"/>
                  <a:gd name="connsiteY12" fmla="*/ 401470 h 465987"/>
                  <a:gd name="connsiteX13" fmla="*/ 62233 w 653194"/>
                  <a:gd name="connsiteY13" fmla="*/ 246688 h 465987"/>
                  <a:gd name="connsiteX14" fmla="*/ 131289 w 653194"/>
                  <a:gd name="connsiteY14" fmla="*/ 158582 h 465987"/>
                  <a:gd name="connsiteX15" fmla="*/ 214633 w 653194"/>
                  <a:gd name="connsiteY15" fmla="*/ 89526 h 465987"/>
                  <a:gd name="connsiteX0" fmla="*/ 214633 w 653194"/>
                  <a:gd name="connsiteY0" fmla="*/ 89526 h 465933"/>
                  <a:gd name="connsiteX1" fmla="*/ 378939 w 653194"/>
                  <a:gd name="connsiteY1" fmla="*/ 10944 h 465933"/>
                  <a:gd name="connsiteX2" fmla="*/ 495620 w 653194"/>
                  <a:gd name="connsiteY2" fmla="*/ 6182 h 465933"/>
                  <a:gd name="connsiteX3" fmla="*/ 574201 w 653194"/>
                  <a:gd name="connsiteY3" fmla="*/ 63332 h 465933"/>
                  <a:gd name="connsiteX4" fmla="*/ 633732 w 653194"/>
                  <a:gd name="connsiteY4" fmla="*/ 127625 h 465933"/>
                  <a:gd name="connsiteX5" fmla="*/ 645639 w 653194"/>
                  <a:gd name="connsiteY5" fmla="*/ 160964 h 465933"/>
                  <a:gd name="connsiteX6" fmla="*/ 526576 w 653194"/>
                  <a:gd name="connsiteY6" fmla="*/ 151438 h 465933"/>
                  <a:gd name="connsiteX7" fmla="*/ 405133 w 653194"/>
                  <a:gd name="connsiteY7" fmla="*/ 184776 h 465933"/>
                  <a:gd name="connsiteX8" fmla="*/ 293214 w 653194"/>
                  <a:gd name="connsiteY8" fmla="*/ 258594 h 465933"/>
                  <a:gd name="connsiteX9" fmla="*/ 240826 w 653194"/>
                  <a:gd name="connsiteY9" fmla="*/ 356225 h 465933"/>
                  <a:gd name="connsiteX10" fmla="*/ 152720 w 653194"/>
                  <a:gd name="connsiteY10" fmla="*/ 444332 h 465933"/>
                  <a:gd name="connsiteX11" fmla="*/ 88427 w 653194"/>
                  <a:gd name="connsiteY11" fmla="*/ 463382 h 465933"/>
                  <a:gd name="connsiteX12" fmla="*/ 321 w 653194"/>
                  <a:gd name="connsiteY12" fmla="*/ 401470 h 465933"/>
                  <a:gd name="connsiteX13" fmla="*/ 62233 w 653194"/>
                  <a:gd name="connsiteY13" fmla="*/ 246688 h 465933"/>
                  <a:gd name="connsiteX14" fmla="*/ 131289 w 653194"/>
                  <a:gd name="connsiteY14" fmla="*/ 158582 h 465933"/>
                  <a:gd name="connsiteX15" fmla="*/ 214633 w 653194"/>
                  <a:gd name="connsiteY15" fmla="*/ 89526 h 465933"/>
                  <a:gd name="connsiteX0" fmla="*/ 214633 w 653194"/>
                  <a:gd name="connsiteY0" fmla="*/ 89526 h 464753"/>
                  <a:gd name="connsiteX1" fmla="*/ 378939 w 653194"/>
                  <a:gd name="connsiteY1" fmla="*/ 10944 h 464753"/>
                  <a:gd name="connsiteX2" fmla="*/ 495620 w 653194"/>
                  <a:gd name="connsiteY2" fmla="*/ 6182 h 464753"/>
                  <a:gd name="connsiteX3" fmla="*/ 574201 w 653194"/>
                  <a:gd name="connsiteY3" fmla="*/ 63332 h 464753"/>
                  <a:gd name="connsiteX4" fmla="*/ 633732 w 653194"/>
                  <a:gd name="connsiteY4" fmla="*/ 127625 h 464753"/>
                  <a:gd name="connsiteX5" fmla="*/ 645639 w 653194"/>
                  <a:gd name="connsiteY5" fmla="*/ 160964 h 464753"/>
                  <a:gd name="connsiteX6" fmla="*/ 526576 w 653194"/>
                  <a:gd name="connsiteY6" fmla="*/ 151438 h 464753"/>
                  <a:gd name="connsiteX7" fmla="*/ 405133 w 653194"/>
                  <a:gd name="connsiteY7" fmla="*/ 184776 h 464753"/>
                  <a:gd name="connsiteX8" fmla="*/ 293214 w 653194"/>
                  <a:gd name="connsiteY8" fmla="*/ 258594 h 464753"/>
                  <a:gd name="connsiteX9" fmla="*/ 240826 w 653194"/>
                  <a:gd name="connsiteY9" fmla="*/ 356225 h 464753"/>
                  <a:gd name="connsiteX10" fmla="*/ 171770 w 653194"/>
                  <a:gd name="connsiteY10" fmla="*/ 437188 h 464753"/>
                  <a:gd name="connsiteX11" fmla="*/ 88427 w 653194"/>
                  <a:gd name="connsiteY11" fmla="*/ 463382 h 464753"/>
                  <a:gd name="connsiteX12" fmla="*/ 321 w 653194"/>
                  <a:gd name="connsiteY12" fmla="*/ 401470 h 464753"/>
                  <a:gd name="connsiteX13" fmla="*/ 62233 w 653194"/>
                  <a:gd name="connsiteY13" fmla="*/ 246688 h 464753"/>
                  <a:gd name="connsiteX14" fmla="*/ 131289 w 653194"/>
                  <a:gd name="connsiteY14" fmla="*/ 158582 h 464753"/>
                  <a:gd name="connsiteX15" fmla="*/ 214633 w 653194"/>
                  <a:gd name="connsiteY15" fmla="*/ 89526 h 464753"/>
                  <a:gd name="connsiteX0" fmla="*/ 214633 w 653194"/>
                  <a:gd name="connsiteY0" fmla="*/ 87500 h 462727"/>
                  <a:gd name="connsiteX1" fmla="*/ 371795 w 653194"/>
                  <a:gd name="connsiteY1" fmla="*/ 13681 h 462727"/>
                  <a:gd name="connsiteX2" fmla="*/ 495620 w 653194"/>
                  <a:gd name="connsiteY2" fmla="*/ 4156 h 462727"/>
                  <a:gd name="connsiteX3" fmla="*/ 574201 w 653194"/>
                  <a:gd name="connsiteY3" fmla="*/ 61306 h 462727"/>
                  <a:gd name="connsiteX4" fmla="*/ 633732 w 653194"/>
                  <a:gd name="connsiteY4" fmla="*/ 125599 h 462727"/>
                  <a:gd name="connsiteX5" fmla="*/ 645639 w 653194"/>
                  <a:gd name="connsiteY5" fmla="*/ 158938 h 462727"/>
                  <a:gd name="connsiteX6" fmla="*/ 526576 w 653194"/>
                  <a:gd name="connsiteY6" fmla="*/ 149412 h 462727"/>
                  <a:gd name="connsiteX7" fmla="*/ 405133 w 653194"/>
                  <a:gd name="connsiteY7" fmla="*/ 182750 h 462727"/>
                  <a:gd name="connsiteX8" fmla="*/ 293214 w 653194"/>
                  <a:gd name="connsiteY8" fmla="*/ 256568 h 462727"/>
                  <a:gd name="connsiteX9" fmla="*/ 240826 w 653194"/>
                  <a:gd name="connsiteY9" fmla="*/ 354199 h 462727"/>
                  <a:gd name="connsiteX10" fmla="*/ 171770 w 653194"/>
                  <a:gd name="connsiteY10" fmla="*/ 435162 h 462727"/>
                  <a:gd name="connsiteX11" fmla="*/ 88427 w 653194"/>
                  <a:gd name="connsiteY11" fmla="*/ 461356 h 462727"/>
                  <a:gd name="connsiteX12" fmla="*/ 321 w 653194"/>
                  <a:gd name="connsiteY12" fmla="*/ 399444 h 462727"/>
                  <a:gd name="connsiteX13" fmla="*/ 62233 w 653194"/>
                  <a:gd name="connsiteY13" fmla="*/ 244662 h 462727"/>
                  <a:gd name="connsiteX14" fmla="*/ 131289 w 653194"/>
                  <a:gd name="connsiteY14" fmla="*/ 156556 h 462727"/>
                  <a:gd name="connsiteX15" fmla="*/ 214633 w 653194"/>
                  <a:gd name="connsiteY15" fmla="*/ 87500 h 462727"/>
                  <a:gd name="connsiteX0" fmla="*/ 214633 w 653271"/>
                  <a:gd name="connsiteY0" fmla="*/ 87675 h 462902"/>
                  <a:gd name="connsiteX1" fmla="*/ 371795 w 653271"/>
                  <a:gd name="connsiteY1" fmla="*/ 13856 h 462902"/>
                  <a:gd name="connsiteX2" fmla="*/ 495620 w 653271"/>
                  <a:gd name="connsiteY2" fmla="*/ 4331 h 462902"/>
                  <a:gd name="connsiteX3" fmla="*/ 571820 w 653271"/>
                  <a:gd name="connsiteY3" fmla="*/ 63862 h 462902"/>
                  <a:gd name="connsiteX4" fmla="*/ 633732 w 653271"/>
                  <a:gd name="connsiteY4" fmla="*/ 125774 h 462902"/>
                  <a:gd name="connsiteX5" fmla="*/ 645639 w 653271"/>
                  <a:gd name="connsiteY5" fmla="*/ 159113 h 462902"/>
                  <a:gd name="connsiteX6" fmla="*/ 526576 w 653271"/>
                  <a:gd name="connsiteY6" fmla="*/ 149587 h 462902"/>
                  <a:gd name="connsiteX7" fmla="*/ 405133 w 653271"/>
                  <a:gd name="connsiteY7" fmla="*/ 182925 h 462902"/>
                  <a:gd name="connsiteX8" fmla="*/ 293214 w 653271"/>
                  <a:gd name="connsiteY8" fmla="*/ 256743 h 462902"/>
                  <a:gd name="connsiteX9" fmla="*/ 240826 w 653271"/>
                  <a:gd name="connsiteY9" fmla="*/ 354374 h 462902"/>
                  <a:gd name="connsiteX10" fmla="*/ 171770 w 653271"/>
                  <a:gd name="connsiteY10" fmla="*/ 435337 h 462902"/>
                  <a:gd name="connsiteX11" fmla="*/ 88427 w 653271"/>
                  <a:gd name="connsiteY11" fmla="*/ 461531 h 462902"/>
                  <a:gd name="connsiteX12" fmla="*/ 321 w 653271"/>
                  <a:gd name="connsiteY12" fmla="*/ 399619 h 462902"/>
                  <a:gd name="connsiteX13" fmla="*/ 62233 w 653271"/>
                  <a:gd name="connsiteY13" fmla="*/ 244837 h 462902"/>
                  <a:gd name="connsiteX14" fmla="*/ 131289 w 653271"/>
                  <a:gd name="connsiteY14" fmla="*/ 156731 h 462902"/>
                  <a:gd name="connsiteX15" fmla="*/ 214633 w 653271"/>
                  <a:gd name="connsiteY15" fmla="*/ 87675 h 462902"/>
                  <a:gd name="connsiteX0" fmla="*/ 214633 w 653271"/>
                  <a:gd name="connsiteY0" fmla="*/ 87675 h 462902"/>
                  <a:gd name="connsiteX1" fmla="*/ 371795 w 653271"/>
                  <a:gd name="connsiteY1" fmla="*/ 13856 h 462902"/>
                  <a:gd name="connsiteX2" fmla="*/ 495620 w 653271"/>
                  <a:gd name="connsiteY2" fmla="*/ 4331 h 462902"/>
                  <a:gd name="connsiteX3" fmla="*/ 571820 w 653271"/>
                  <a:gd name="connsiteY3" fmla="*/ 63862 h 462902"/>
                  <a:gd name="connsiteX4" fmla="*/ 633732 w 653271"/>
                  <a:gd name="connsiteY4" fmla="*/ 128155 h 462902"/>
                  <a:gd name="connsiteX5" fmla="*/ 645639 w 653271"/>
                  <a:gd name="connsiteY5" fmla="*/ 159113 h 462902"/>
                  <a:gd name="connsiteX6" fmla="*/ 526576 w 653271"/>
                  <a:gd name="connsiteY6" fmla="*/ 149587 h 462902"/>
                  <a:gd name="connsiteX7" fmla="*/ 405133 w 653271"/>
                  <a:gd name="connsiteY7" fmla="*/ 182925 h 462902"/>
                  <a:gd name="connsiteX8" fmla="*/ 293214 w 653271"/>
                  <a:gd name="connsiteY8" fmla="*/ 256743 h 462902"/>
                  <a:gd name="connsiteX9" fmla="*/ 240826 w 653271"/>
                  <a:gd name="connsiteY9" fmla="*/ 354374 h 462902"/>
                  <a:gd name="connsiteX10" fmla="*/ 171770 w 653271"/>
                  <a:gd name="connsiteY10" fmla="*/ 435337 h 462902"/>
                  <a:gd name="connsiteX11" fmla="*/ 88427 w 653271"/>
                  <a:gd name="connsiteY11" fmla="*/ 461531 h 462902"/>
                  <a:gd name="connsiteX12" fmla="*/ 321 w 653271"/>
                  <a:gd name="connsiteY12" fmla="*/ 399619 h 462902"/>
                  <a:gd name="connsiteX13" fmla="*/ 62233 w 653271"/>
                  <a:gd name="connsiteY13" fmla="*/ 244837 h 462902"/>
                  <a:gd name="connsiteX14" fmla="*/ 131289 w 653271"/>
                  <a:gd name="connsiteY14" fmla="*/ 156731 h 462902"/>
                  <a:gd name="connsiteX15" fmla="*/ 214633 w 653271"/>
                  <a:gd name="connsiteY15" fmla="*/ 87675 h 462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53271" h="462902">
                    <a:moveTo>
                      <a:pt x="214633" y="87675"/>
                    </a:moveTo>
                    <a:cubicBezTo>
                      <a:pt x="254717" y="63863"/>
                      <a:pt x="324964" y="27747"/>
                      <a:pt x="371795" y="13856"/>
                    </a:cubicBezTo>
                    <a:cubicBezTo>
                      <a:pt x="418626" y="-35"/>
                      <a:pt x="462283" y="-4003"/>
                      <a:pt x="495620" y="4331"/>
                    </a:cubicBezTo>
                    <a:cubicBezTo>
                      <a:pt x="528957" y="12665"/>
                      <a:pt x="548801" y="43225"/>
                      <a:pt x="571820" y="63862"/>
                    </a:cubicBezTo>
                    <a:cubicBezTo>
                      <a:pt x="594839" y="84499"/>
                      <a:pt x="621429" y="112280"/>
                      <a:pt x="633732" y="128155"/>
                    </a:cubicBezTo>
                    <a:cubicBezTo>
                      <a:pt x="646035" y="144030"/>
                      <a:pt x="663498" y="155541"/>
                      <a:pt x="645639" y="159113"/>
                    </a:cubicBezTo>
                    <a:cubicBezTo>
                      <a:pt x="627780" y="162685"/>
                      <a:pt x="566660" y="145618"/>
                      <a:pt x="526576" y="149587"/>
                    </a:cubicBezTo>
                    <a:cubicBezTo>
                      <a:pt x="486492" y="153556"/>
                      <a:pt x="444027" y="165066"/>
                      <a:pt x="405133" y="182925"/>
                    </a:cubicBezTo>
                    <a:cubicBezTo>
                      <a:pt x="366239" y="200784"/>
                      <a:pt x="320598" y="228168"/>
                      <a:pt x="293214" y="256743"/>
                    </a:cubicBezTo>
                    <a:cubicBezTo>
                      <a:pt x="265830" y="285318"/>
                      <a:pt x="261067" y="324608"/>
                      <a:pt x="240826" y="354374"/>
                    </a:cubicBezTo>
                    <a:cubicBezTo>
                      <a:pt x="220585" y="384140"/>
                      <a:pt x="197170" y="417478"/>
                      <a:pt x="171770" y="435337"/>
                    </a:cubicBezTo>
                    <a:cubicBezTo>
                      <a:pt x="146370" y="453196"/>
                      <a:pt x="117002" y="467484"/>
                      <a:pt x="88427" y="461531"/>
                    </a:cubicBezTo>
                    <a:cubicBezTo>
                      <a:pt x="59852" y="455578"/>
                      <a:pt x="4687" y="435735"/>
                      <a:pt x="321" y="399619"/>
                    </a:cubicBezTo>
                    <a:cubicBezTo>
                      <a:pt x="-4045" y="363503"/>
                      <a:pt x="37230" y="288890"/>
                      <a:pt x="62233" y="244837"/>
                    </a:cubicBezTo>
                    <a:cubicBezTo>
                      <a:pt x="87236" y="200784"/>
                      <a:pt x="105889" y="182924"/>
                      <a:pt x="131289" y="156731"/>
                    </a:cubicBezTo>
                    <a:cubicBezTo>
                      <a:pt x="156689" y="130538"/>
                      <a:pt x="174549" y="111487"/>
                      <a:pt x="214633" y="876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5" name="任意多边形 254"/>
              <p:cNvSpPr/>
              <p:nvPr/>
            </p:nvSpPr>
            <p:spPr>
              <a:xfrm>
                <a:off x="5930608" y="1787381"/>
                <a:ext cx="205095" cy="606394"/>
              </a:xfrm>
              <a:custGeom>
                <a:avLst/>
                <a:gdLst>
                  <a:gd name="connsiteX0" fmla="*/ 0 w 192508"/>
                  <a:gd name="connsiteY0" fmla="*/ 424365 h 605192"/>
                  <a:gd name="connsiteX1" fmla="*/ 2382 w 192508"/>
                  <a:gd name="connsiteY1" fmla="*/ 269584 h 605192"/>
                  <a:gd name="connsiteX2" fmla="*/ 7144 w 192508"/>
                  <a:gd name="connsiteY2" fmla="*/ 150522 h 605192"/>
                  <a:gd name="connsiteX3" fmla="*/ 28575 w 192508"/>
                  <a:gd name="connsiteY3" fmla="*/ 117184 h 605192"/>
                  <a:gd name="connsiteX4" fmla="*/ 92869 w 192508"/>
                  <a:gd name="connsiteY4" fmla="*/ 50509 h 605192"/>
                  <a:gd name="connsiteX5" fmla="*/ 142875 w 192508"/>
                  <a:gd name="connsiteY5" fmla="*/ 503 h 605192"/>
                  <a:gd name="connsiteX6" fmla="*/ 142875 w 192508"/>
                  <a:gd name="connsiteY6" fmla="*/ 81465 h 605192"/>
                  <a:gd name="connsiteX7" fmla="*/ 154782 w 192508"/>
                  <a:gd name="connsiteY7" fmla="*/ 257678 h 605192"/>
                  <a:gd name="connsiteX8" fmla="*/ 164307 w 192508"/>
                  <a:gd name="connsiteY8" fmla="*/ 410078 h 605192"/>
                  <a:gd name="connsiteX9" fmla="*/ 176213 w 192508"/>
                  <a:gd name="connsiteY9" fmla="*/ 521997 h 605192"/>
                  <a:gd name="connsiteX10" fmla="*/ 190500 w 192508"/>
                  <a:gd name="connsiteY10" fmla="*/ 602959 h 605192"/>
                  <a:gd name="connsiteX11" fmla="*/ 128588 w 192508"/>
                  <a:gd name="connsiteY11" fmla="*/ 579147 h 605192"/>
                  <a:gd name="connsiteX12" fmla="*/ 26194 w 192508"/>
                  <a:gd name="connsiteY12" fmla="*/ 543428 h 605192"/>
                  <a:gd name="connsiteX13" fmla="*/ 4763 w 192508"/>
                  <a:gd name="connsiteY13" fmla="*/ 533903 h 605192"/>
                  <a:gd name="connsiteX14" fmla="*/ 2382 w 192508"/>
                  <a:gd name="connsiteY14" fmla="*/ 500565 h 605192"/>
                  <a:gd name="connsiteX15" fmla="*/ 0 w 192508"/>
                  <a:gd name="connsiteY15" fmla="*/ 424365 h 605192"/>
                  <a:gd name="connsiteX0" fmla="*/ 628 w 193136"/>
                  <a:gd name="connsiteY0" fmla="*/ 424365 h 605192"/>
                  <a:gd name="connsiteX1" fmla="*/ 629 w 193136"/>
                  <a:gd name="connsiteY1" fmla="*/ 271965 h 605192"/>
                  <a:gd name="connsiteX2" fmla="*/ 7772 w 193136"/>
                  <a:gd name="connsiteY2" fmla="*/ 150522 h 605192"/>
                  <a:gd name="connsiteX3" fmla="*/ 29203 w 193136"/>
                  <a:gd name="connsiteY3" fmla="*/ 117184 h 605192"/>
                  <a:gd name="connsiteX4" fmla="*/ 93497 w 193136"/>
                  <a:gd name="connsiteY4" fmla="*/ 50509 h 605192"/>
                  <a:gd name="connsiteX5" fmla="*/ 143503 w 193136"/>
                  <a:gd name="connsiteY5" fmla="*/ 503 h 605192"/>
                  <a:gd name="connsiteX6" fmla="*/ 143503 w 193136"/>
                  <a:gd name="connsiteY6" fmla="*/ 81465 h 605192"/>
                  <a:gd name="connsiteX7" fmla="*/ 155410 w 193136"/>
                  <a:gd name="connsiteY7" fmla="*/ 257678 h 605192"/>
                  <a:gd name="connsiteX8" fmla="*/ 164935 w 193136"/>
                  <a:gd name="connsiteY8" fmla="*/ 410078 h 605192"/>
                  <a:gd name="connsiteX9" fmla="*/ 176841 w 193136"/>
                  <a:gd name="connsiteY9" fmla="*/ 521997 h 605192"/>
                  <a:gd name="connsiteX10" fmla="*/ 191128 w 193136"/>
                  <a:gd name="connsiteY10" fmla="*/ 602959 h 605192"/>
                  <a:gd name="connsiteX11" fmla="*/ 129216 w 193136"/>
                  <a:gd name="connsiteY11" fmla="*/ 579147 h 605192"/>
                  <a:gd name="connsiteX12" fmla="*/ 26822 w 193136"/>
                  <a:gd name="connsiteY12" fmla="*/ 543428 h 605192"/>
                  <a:gd name="connsiteX13" fmla="*/ 5391 w 193136"/>
                  <a:gd name="connsiteY13" fmla="*/ 533903 h 605192"/>
                  <a:gd name="connsiteX14" fmla="*/ 3010 w 193136"/>
                  <a:gd name="connsiteY14" fmla="*/ 500565 h 605192"/>
                  <a:gd name="connsiteX15" fmla="*/ 628 w 193136"/>
                  <a:gd name="connsiteY15" fmla="*/ 424365 h 605192"/>
                  <a:gd name="connsiteX0" fmla="*/ 529 w 193037"/>
                  <a:gd name="connsiteY0" fmla="*/ 424365 h 605192"/>
                  <a:gd name="connsiteX1" fmla="*/ 530 w 193037"/>
                  <a:gd name="connsiteY1" fmla="*/ 271965 h 605192"/>
                  <a:gd name="connsiteX2" fmla="*/ 7673 w 193037"/>
                  <a:gd name="connsiteY2" fmla="*/ 150522 h 605192"/>
                  <a:gd name="connsiteX3" fmla="*/ 29104 w 193037"/>
                  <a:gd name="connsiteY3" fmla="*/ 117184 h 605192"/>
                  <a:gd name="connsiteX4" fmla="*/ 93398 w 193037"/>
                  <a:gd name="connsiteY4" fmla="*/ 50509 h 605192"/>
                  <a:gd name="connsiteX5" fmla="*/ 143404 w 193037"/>
                  <a:gd name="connsiteY5" fmla="*/ 503 h 605192"/>
                  <a:gd name="connsiteX6" fmla="*/ 143404 w 193037"/>
                  <a:gd name="connsiteY6" fmla="*/ 81465 h 605192"/>
                  <a:gd name="connsiteX7" fmla="*/ 155311 w 193037"/>
                  <a:gd name="connsiteY7" fmla="*/ 257678 h 605192"/>
                  <a:gd name="connsiteX8" fmla="*/ 164836 w 193037"/>
                  <a:gd name="connsiteY8" fmla="*/ 410078 h 605192"/>
                  <a:gd name="connsiteX9" fmla="*/ 176742 w 193037"/>
                  <a:gd name="connsiteY9" fmla="*/ 521997 h 605192"/>
                  <a:gd name="connsiteX10" fmla="*/ 191029 w 193037"/>
                  <a:gd name="connsiteY10" fmla="*/ 602959 h 605192"/>
                  <a:gd name="connsiteX11" fmla="*/ 129117 w 193037"/>
                  <a:gd name="connsiteY11" fmla="*/ 579147 h 605192"/>
                  <a:gd name="connsiteX12" fmla="*/ 26723 w 193037"/>
                  <a:gd name="connsiteY12" fmla="*/ 543428 h 605192"/>
                  <a:gd name="connsiteX13" fmla="*/ 5292 w 193037"/>
                  <a:gd name="connsiteY13" fmla="*/ 533903 h 605192"/>
                  <a:gd name="connsiteX14" fmla="*/ 530 w 193037"/>
                  <a:gd name="connsiteY14" fmla="*/ 491040 h 605192"/>
                  <a:gd name="connsiteX15" fmla="*/ 529 w 193037"/>
                  <a:gd name="connsiteY15" fmla="*/ 424365 h 605192"/>
                  <a:gd name="connsiteX0" fmla="*/ 0 w 197271"/>
                  <a:gd name="connsiteY0" fmla="*/ 407696 h 605192"/>
                  <a:gd name="connsiteX1" fmla="*/ 4764 w 197271"/>
                  <a:gd name="connsiteY1" fmla="*/ 271965 h 605192"/>
                  <a:gd name="connsiteX2" fmla="*/ 11907 w 197271"/>
                  <a:gd name="connsiteY2" fmla="*/ 150522 h 605192"/>
                  <a:gd name="connsiteX3" fmla="*/ 33338 w 197271"/>
                  <a:gd name="connsiteY3" fmla="*/ 117184 h 605192"/>
                  <a:gd name="connsiteX4" fmla="*/ 97632 w 197271"/>
                  <a:gd name="connsiteY4" fmla="*/ 50509 h 605192"/>
                  <a:gd name="connsiteX5" fmla="*/ 147638 w 197271"/>
                  <a:gd name="connsiteY5" fmla="*/ 503 h 605192"/>
                  <a:gd name="connsiteX6" fmla="*/ 147638 w 197271"/>
                  <a:gd name="connsiteY6" fmla="*/ 81465 h 605192"/>
                  <a:gd name="connsiteX7" fmla="*/ 159545 w 197271"/>
                  <a:gd name="connsiteY7" fmla="*/ 257678 h 605192"/>
                  <a:gd name="connsiteX8" fmla="*/ 169070 w 197271"/>
                  <a:gd name="connsiteY8" fmla="*/ 410078 h 605192"/>
                  <a:gd name="connsiteX9" fmla="*/ 180976 w 197271"/>
                  <a:gd name="connsiteY9" fmla="*/ 521997 h 605192"/>
                  <a:gd name="connsiteX10" fmla="*/ 195263 w 197271"/>
                  <a:gd name="connsiteY10" fmla="*/ 602959 h 605192"/>
                  <a:gd name="connsiteX11" fmla="*/ 133351 w 197271"/>
                  <a:gd name="connsiteY11" fmla="*/ 579147 h 605192"/>
                  <a:gd name="connsiteX12" fmla="*/ 30957 w 197271"/>
                  <a:gd name="connsiteY12" fmla="*/ 543428 h 605192"/>
                  <a:gd name="connsiteX13" fmla="*/ 9526 w 197271"/>
                  <a:gd name="connsiteY13" fmla="*/ 533903 h 605192"/>
                  <a:gd name="connsiteX14" fmla="*/ 4764 w 197271"/>
                  <a:gd name="connsiteY14" fmla="*/ 491040 h 605192"/>
                  <a:gd name="connsiteX15" fmla="*/ 0 w 197271"/>
                  <a:gd name="connsiteY15" fmla="*/ 407696 h 605192"/>
                  <a:gd name="connsiteX0" fmla="*/ 1085 w 198356"/>
                  <a:gd name="connsiteY0" fmla="*/ 407696 h 605192"/>
                  <a:gd name="connsiteX1" fmla="*/ 1086 w 198356"/>
                  <a:gd name="connsiteY1" fmla="*/ 269584 h 605192"/>
                  <a:gd name="connsiteX2" fmla="*/ 12992 w 198356"/>
                  <a:gd name="connsiteY2" fmla="*/ 150522 h 605192"/>
                  <a:gd name="connsiteX3" fmla="*/ 34423 w 198356"/>
                  <a:gd name="connsiteY3" fmla="*/ 117184 h 605192"/>
                  <a:gd name="connsiteX4" fmla="*/ 98717 w 198356"/>
                  <a:gd name="connsiteY4" fmla="*/ 50509 h 605192"/>
                  <a:gd name="connsiteX5" fmla="*/ 148723 w 198356"/>
                  <a:gd name="connsiteY5" fmla="*/ 503 h 605192"/>
                  <a:gd name="connsiteX6" fmla="*/ 148723 w 198356"/>
                  <a:gd name="connsiteY6" fmla="*/ 81465 h 605192"/>
                  <a:gd name="connsiteX7" fmla="*/ 160630 w 198356"/>
                  <a:gd name="connsiteY7" fmla="*/ 257678 h 605192"/>
                  <a:gd name="connsiteX8" fmla="*/ 170155 w 198356"/>
                  <a:gd name="connsiteY8" fmla="*/ 410078 h 605192"/>
                  <a:gd name="connsiteX9" fmla="*/ 182061 w 198356"/>
                  <a:gd name="connsiteY9" fmla="*/ 521997 h 605192"/>
                  <a:gd name="connsiteX10" fmla="*/ 196348 w 198356"/>
                  <a:gd name="connsiteY10" fmla="*/ 602959 h 605192"/>
                  <a:gd name="connsiteX11" fmla="*/ 134436 w 198356"/>
                  <a:gd name="connsiteY11" fmla="*/ 579147 h 605192"/>
                  <a:gd name="connsiteX12" fmla="*/ 32042 w 198356"/>
                  <a:gd name="connsiteY12" fmla="*/ 543428 h 605192"/>
                  <a:gd name="connsiteX13" fmla="*/ 10611 w 198356"/>
                  <a:gd name="connsiteY13" fmla="*/ 533903 h 605192"/>
                  <a:gd name="connsiteX14" fmla="*/ 5849 w 198356"/>
                  <a:gd name="connsiteY14" fmla="*/ 491040 h 605192"/>
                  <a:gd name="connsiteX15" fmla="*/ 1085 w 198356"/>
                  <a:gd name="connsiteY15" fmla="*/ 407696 h 605192"/>
                  <a:gd name="connsiteX0" fmla="*/ 1085 w 205094"/>
                  <a:gd name="connsiteY0" fmla="*/ 407696 h 605192"/>
                  <a:gd name="connsiteX1" fmla="*/ 1086 w 205094"/>
                  <a:gd name="connsiteY1" fmla="*/ 269584 h 605192"/>
                  <a:gd name="connsiteX2" fmla="*/ 12992 w 205094"/>
                  <a:gd name="connsiteY2" fmla="*/ 150522 h 605192"/>
                  <a:gd name="connsiteX3" fmla="*/ 34423 w 205094"/>
                  <a:gd name="connsiteY3" fmla="*/ 117184 h 605192"/>
                  <a:gd name="connsiteX4" fmla="*/ 98717 w 205094"/>
                  <a:gd name="connsiteY4" fmla="*/ 50509 h 605192"/>
                  <a:gd name="connsiteX5" fmla="*/ 148723 w 205094"/>
                  <a:gd name="connsiteY5" fmla="*/ 503 h 605192"/>
                  <a:gd name="connsiteX6" fmla="*/ 148723 w 205094"/>
                  <a:gd name="connsiteY6" fmla="*/ 81465 h 605192"/>
                  <a:gd name="connsiteX7" fmla="*/ 160630 w 205094"/>
                  <a:gd name="connsiteY7" fmla="*/ 257678 h 605192"/>
                  <a:gd name="connsiteX8" fmla="*/ 170155 w 205094"/>
                  <a:gd name="connsiteY8" fmla="*/ 410078 h 605192"/>
                  <a:gd name="connsiteX9" fmla="*/ 182061 w 205094"/>
                  <a:gd name="connsiteY9" fmla="*/ 521997 h 605192"/>
                  <a:gd name="connsiteX10" fmla="*/ 203491 w 205094"/>
                  <a:gd name="connsiteY10" fmla="*/ 602959 h 605192"/>
                  <a:gd name="connsiteX11" fmla="*/ 134436 w 205094"/>
                  <a:gd name="connsiteY11" fmla="*/ 579147 h 605192"/>
                  <a:gd name="connsiteX12" fmla="*/ 32042 w 205094"/>
                  <a:gd name="connsiteY12" fmla="*/ 543428 h 605192"/>
                  <a:gd name="connsiteX13" fmla="*/ 10611 w 205094"/>
                  <a:gd name="connsiteY13" fmla="*/ 533903 h 605192"/>
                  <a:gd name="connsiteX14" fmla="*/ 5849 w 205094"/>
                  <a:gd name="connsiteY14" fmla="*/ 491040 h 605192"/>
                  <a:gd name="connsiteX15" fmla="*/ 1085 w 205094"/>
                  <a:gd name="connsiteY15" fmla="*/ 407696 h 605192"/>
                  <a:gd name="connsiteX0" fmla="*/ 1085 w 205095"/>
                  <a:gd name="connsiteY0" fmla="*/ 407696 h 605519"/>
                  <a:gd name="connsiteX1" fmla="*/ 1086 w 205095"/>
                  <a:gd name="connsiteY1" fmla="*/ 269584 h 605519"/>
                  <a:gd name="connsiteX2" fmla="*/ 12992 w 205095"/>
                  <a:gd name="connsiteY2" fmla="*/ 150522 h 605519"/>
                  <a:gd name="connsiteX3" fmla="*/ 34423 w 205095"/>
                  <a:gd name="connsiteY3" fmla="*/ 117184 h 605519"/>
                  <a:gd name="connsiteX4" fmla="*/ 98717 w 205095"/>
                  <a:gd name="connsiteY4" fmla="*/ 50509 h 605519"/>
                  <a:gd name="connsiteX5" fmla="*/ 148723 w 205095"/>
                  <a:gd name="connsiteY5" fmla="*/ 503 h 605519"/>
                  <a:gd name="connsiteX6" fmla="*/ 148723 w 205095"/>
                  <a:gd name="connsiteY6" fmla="*/ 81465 h 605519"/>
                  <a:gd name="connsiteX7" fmla="*/ 160630 w 205095"/>
                  <a:gd name="connsiteY7" fmla="*/ 257678 h 605519"/>
                  <a:gd name="connsiteX8" fmla="*/ 170155 w 205095"/>
                  <a:gd name="connsiteY8" fmla="*/ 410078 h 605519"/>
                  <a:gd name="connsiteX9" fmla="*/ 182061 w 205095"/>
                  <a:gd name="connsiteY9" fmla="*/ 521997 h 605519"/>
                  <a:gd name="connsiteX10" fmla="*/ 203491 w 205095"/>
                  <a:gd name="connsiteY10" fmla="*/ 602959 h 605519"/>
                  <a:gd name="connsiteX11" fmla="*/ 134436 w 205095"/>
                  <a:gd name="connsiteY11" fmla="*/ 581529 h 605519"/>
                  <a:gd name="connsiteX12" fmla="*/ 32042 w 205095"/>
                  <a:gd name="connsiteY12" fmla="*/ 543428 h 605519"/>
                  <a:gd name="connsiteX13" fmla="*/ 10611 w 205095"/>
                  <a:gd name="connsiteY13" fmla="*/ 533903 h 605519"/>
                  <a:gd name="connsiteX14" fmla="*/ 5849 w 205095"/>
                  <a:gd name="connsiteY14" fmla="*/ 491040 h 605519"/>
                  <a:gd name="connsiteX15" fmla="*/ 1085 w 205095"/>
                  <a:gd name="connsiteY15" fmla="*/ 407696 h 605519"/>
                  <a:gd name="connsiteX0" fmla="*/ 1085 w 205095"/>
                  <a:gd name="connsiteY0" fmla="*/ 407696 h 605958"/>
                  <a:gd name="connsiteX1" fmla="*/ 1086 w 205095"/>
                  <a:gd name="connsiteY1" fmla="*/ 269584 h 605958"/>
                  <a:gd name="connsiteX2" fmla="*/ 12992 w 205095"/>
                  <a:gd name="connsiteY2" fmla="*/ 150522 h 605958"/>
                  <a:gd name="connsiteX3" fmla="*/ 34423 w 205095"/>
                  <a:gd name="connsiteY3" fmla="*/ 117184 h 605958"/>
                  <a:gd name="connsiteX4" fmla="*/ 98717 w 205095"/>
                  <a:gd name="connsiteY4" fmla="*/ 50509 h 605958"/>
                  <a:gd name="connsiteX5" fmla="*/ 148723 w 205095"/>
                  <a:gd name="connsiteY5" fmla="*/ 503 h 605958"/>
                  <a:gd name="connsiteX6" fmla="*/ 148723 w 205095"/>
                  <a:gd name="connsiteY6" fmla="*/ 81465 h 605958"/>
                  <a:gd name="connsiteX7" fmla="*/ 160630 w 205095"/>
                  <a:gd name="connsiteY7" fmla="*/ 257678 h 605958"/>
                  <a:gd name="connsiteX8" fmla="*/ 170155 w 205095"/>
                  <a:gd name="connsiteY8" fmla="*/ 410078 h 605958"/>
                  <a:gd name="connsiteX9" fmla="*/ 182061 w 205095"/>
                  <a:gd name="connsiteY9" fmla="*/ 514854 h 605958"/>
                  <a:gd name="connsiteX10" fmla="*/ 203491 w 205095"/>
                  <a:gd name="connsiteY10" fmla="*/ 602959 h 605958"/>
                  <a:gd name="connsiteX11" fmla="*/ 134436 w 205095"/>
                  <a:gd name="connsiteY11" fmla="*/ 581529 h 605958"/>
                  <a:gd name="connsiteX12" fmla="*/ 32042 w 205095"/>
                  <a:gd name="connsiteY12" fmla="*/ 543428 h 605958"/>
                  <a:gd name="connsiteX13" fmla="*/ 10611 w 205095"/>
                  <a:gd name="connsiteY13" fmla="*/ 533903 h 605958"/>
                  <a:gd name="connsiteX14" fmla="*/ 5849 w 205095"/>
                  <a:gd name="connsiteY14" fmla="*/ 491040 h 605958"/>
                  <a:gd name="connsiteX15" fmla="*/ 1085 w 205095"/>
                  <a:gd name="connsiteY15" fmla="*/ 407696 h 605958"/>
                  <a:gd name="connsiteX0" fmla="*/ 1085 w 205095"/>
                  <a:gd name="connsiteY0" fmla="*/ 407998 h 606260"/>
                  <a:gd name="connsiteX1" fmla="*/ 1086 w 205095"/>
                  <a:gd name="connsiteY1" fmla="*/ 269886 h 606260"/>
                  <a:gd name="connsiteX2" fmla="*/ 12992 w 205095"/>
                  <a:gd name="connsiteY2" fmla="*/ 150824 h 606260"/>
                  <a:gd name="connsiteX3" fmla="*/ 34423 w 205095"/>
                  <a:gd name="connsiteY3" fmla="*/ 117486 h 606260"/>
                  <a:gd name="connsiteX4" fmla="*/ 98717 w 205095"/>
                  <a:gd name="connsiteY4" fmla="*/ 50811 h 606260"/>
                  <a:gd name="connsiteX5" fmla="*/ 148723 w 205095"/>
                  <a:gd name="connsiteY5" fmla="*/ 805 h 606260"/>
                  <a:gd name="connsiteX6" fmla="*/ 148723 w 205095"/>
                  <a:gd name="connsiteY6" fmla="*/ 91292 h 606260"/>
                  <a:gd name="connsiteX7" fmla="*/ 160630 w 205095"/>
                  <a:gd name="connsiteY7" fmla="*/ 257980 h 606260"/>
                  <a:gd name="connsiteX8" fmla="*/ 170155 w 205095"/>
                  <a:gd name="connsiteY8" fmla="*/ 410380 h 606260"/>
                  <a:gd name="connsiteX9" fmla="*/ 182061 w 205095"/>
                  <a:gd name="connsiteY9" fmla="*/ 515156 h 606260"/>
                  <a:gd name="connsiteX10" fmla="*/ 203491 w 205095"/>
                  <a:gd name="connsiteY10" fmla="*/ 603261 h 606260"/>
                  <a:gd name="connsiteX11" fmla="*/ 134436 w 205095"/>
                  <a:gd name="connsiteY11" fmla="*/ 581831 h 606260"/>
                  <a:gd name="connsiteX12" fmla="*/ 32042 w 205095"/>
                  <a:gd name="connsiteY12" fmla="*/ 543730 h 606260"/>
                  <a:gd name="connsiteX13" fmla="*/ 10611 w 205095"/>
                  <a:gd name="connsiteY13" fmla="*/ 534205 h 606260"/>
                  <a:gd name="connsiteX14" fmla="*/ 5849 w 205095"/>
                  <a:gd name="connsiteY14" fmla="*/ 491342 h 606260"/>
                  <a:gd name="connsiteX15" fmla="*/ 1085 w 205095"/>
                  <a:gd name="connsiteY15" fmla="*/ 407998 h 606260"/>
                  <a:gd name="connsiteX0" fmla="*/ 1085 w 205095"/>
                  <a:gd name="connsiteY0" fmla="*/ 408132 h 606394"/>
                  <a:gd name="connsiteX1" fmla="*/ 1086 w 205095"/>
                  <a:gd name="connsiteY1" fmla="*/ 270020 h 606394"/>
                  <a:gd name="connsiteX2" fmla="*/ 12992 w 205095"/>
                  <a:gd name="connsiteY2" fmla="*/ 150958 h 606394"/>
                  <a:gd name="connsiteX3" fmla="*/ 34423 w 205095"/>
                  <a:gd name="connsiteY3" fmla="*/ 117620 h 606394"/>
                  <a:gd name="connsiteX4" fmla="*/ 93955 w 205095"/>
                  <a:gd name="connsiteY4" fmla="*/ 48564 h 606394"/>
                  <a:gd name="connsiteX5" fmla="*/ 148723 w 205095"/>
                  <a:gd name="connsiteY5" fmla="*/ 939 h 606394"/>
                  <a:gd name="connsiteX6" fmla="*/ 148723 w 205095"/>
                  <a:gd name="connsiteY6" fmla="*/ 91426 h 606394"/>
                  <a:gd name="connsiteX7" fmla="*/ 160630 w 205095"/>
                  <a:gd name="connsiteY7" fmla="*/ 258114 h 606394"/>
                  <a:gd name="connsiteX8" fmla="*/ 170155 w 205095"/>
                  <a:gd name="connsiteY8" fmla="*/ 410514 h 606394"/>
                  <a:gd name="connsiteX9" fmla="*/ 182061 w 205095"/>
                  <a:gd name="connsiteY9" fmla="*/ 515290 h 606394"/>
                  <a:gd name="connsiteX10" fmla="*/ 203491 w 205095"/>
                  <a:gd name="connsiteY10" fmla="*/ 603395 h 606394"/>
                  <a:gd name="connsiteX11" fmla="*/ 134436 w 205095"/>
                  <a:gd name="connsiteY11" fmla="*/ 581965 h 606394"/>
                  <a:gd name="connsiteX12" fmla="*/ 32042 w 205095"/>
                  <a:gd name="connsiteY12" fmla="*/ 543864 h 606394"/>
                  <a:gd name="connsiteX13" fmla="*/ 10611 w 205095"/>
                  <a:gd name="connsiteY13" fmla="*/ 534339 h 606394"/>
                  <a:gd name="connsiteX14" fmla="*/ 5849 w 205095"/>
                  <a:gd name="connsiteY14" fmla="*/ 491476 h 606394"/>
                  <a:gd name="connsiteX15" fmla="*/ 1085 w 205095"/>
                  <a:gd name="connsiteY15" fmla="*/ 408132 h 606394"/>
                  <a:gd name="connsiteX0" fmla="*/ 1085 w 205095"/>
                  <a:gd name="connsiteY0" fmla="*/ 408132 h 606394"/>
                  <a:gd name="connsiteX1" fmla="*/ 1086 w 205095"/>
                  <a:gd name="connsiteY1" fmla="*/ 270020 h 606394"/>
                  <a:gd name="connsiteX2" fmla="*/ 12992 w 205095"/>
                  <a:gd name="connsiteY2" fmla="*/ 150958 h 606394"/>
                  <a:gd name="connsiteX3" fmla="*/ 34423 w 205095"/>
                  <a:gd name="connsiteY3" fmla="*/ 117620 h 606394"/>
                  <a:gd name="connsiteX4" fmla="*/ 93955 w 205095"/>
                  <a:gd name="connsiteY4" fmla="*/ 48564 h 606394"/>
                  <a:gd name="connsiteX5" fmla="*/ 148723 w 205095"/>
                  <a:gd name="connsiteY5" fmla="*/ 939 h 606394"/>
                  <a:gd name="connsiteX6" fmla="*/ 148723 w 205095"/>
                  <a:gd name="connsiteY6" fmla="*/ 91426 h 606394"/>
                  <a:gd name="connsiteX7" fmla="*/ 155867 w 205095"/>
                  <a:gd name="connsiteY7" fmla="*/ 255733 h 606394"/>
                  <a:gd name="connsiteX8" fmla="*/ 170155 w 205095"/>
                  <a:gd name="connsiteY8" fmla="*/ 410514 h 606394"/>
                  <a:gd name="connsiteX9" fmla="*/ 182061 w 205095"/>
                  <a:gd name="connsiteY9" fmla="*/ 515290 h 606394"/>
                  <a:gd name="connsiteX10" fmla="*/ 203491 w 205095"/>
                  <a:gd name="connsiteY10" fmla="*/ 603395 h 606394"/>
                  <a:gd name="connsiteX11" fmla="*/ 134436 w 205095"/>
                  <a:gd name="connsiteY11" fmla="*/ 581965 h 606394"/>
                  <a:gd name="connsiteX12" fmla="*/ 32042 w 205095"/>
                  <a:gd name="connsiteY12" fmla="*/ 543864 h 606394"/>
                  <a:gd name="connsiteX13" fmla="*/ 10611 w 205095"/>
                  <a:gd name="connsiteY13" fmla="*/ 534339 h 606394"/>
                  <a:gd name="connsiteX14" fmla="*/ 5849 w 205095"/>
                  <a:gd name="connsiteY14" fmla="*/ 491476 h 606394"/>
                  <a:gd name="connsiteX15" fmla="*/ 1085 w 205095"/>
                  <a:gd name="connsiteY15" fmla="*/ 408132 h 606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5095" h="606394">
                    <a:moveTo>
                      <a:pt x="1085" y="408132"/>
                    </a:moveTo>
                    <a:cubicBezTo>
                      <a:pt x="291" y="371223"/>
                      <a:pt x="-898" y="312882"/>
                      <a:pt x="1086" y="270020"/>
                    </a:cubicBezTo>
                    <a:cubicBezTo>
                      <a:pt x="3070" y="227158"/>
                      <a:pt x="7436" y="176358"/>
                      <a:pt x="12992" y="150958"/>
                    </a:cubicBezTo>
                    <a:cubicBezTo>
                      <a:pt x="18548" y="125558"/>
                      <a:pt x="20929" y="134686"/>
                      <a:pt x="34423" y="117620"/>
                    </a:cubicBezTo>
                    <a:cubicBezTo>
                      <a:pt x="47917" y="100554"/>
                      <a:pt x="74905" y="68011"/>
                      <a:pt x="93955" y="48564"/>
                    </a:cubicBezTo>
                    <a:cubicBezTo>
                      <a:pt x="113005" y="29117"/>
                      <a:pt x="139595" y="-6205"/>
                      <a:pt x="148723" y="939"/>
                    </a:cubicBezTo>
                    <a:cubicBezTo>
                      <a:pt x="157851" y="8083"/>
                      <a:pt x="147532" y="48960"/>
                      <a:pt x="148723" y="91426"/>
                    </a:cubicBezTo>
                    <a:cubicBezTo>
                      <a:pt x="149914" y="133892"/>
                      <a:pt x="152295" y="202552"/>
                      <a:pt x="155867" y="255733"/>
                    </a:cubicBezTo>
                    <a:cubicBezTo>
                      <a:pt x="159439" y="308914"/>
                      <a:pt x="165789" y="367255"/>
                      <a:pt x="170155" y="410514"/>
                    </a:cubicBezTo>
                    <a:cubicBezTo>
                      <a:pt x="174521" y="453774"/>
                      <a:pt x="176505" y="483143"/>
                      <a:pt x="182061" y="515290"/>
                    </a:cubicBezTo>
                    <a:cubicBezTo>
                      <a:pt x="187617" y="547437"/>
                      <a:pt x="211429" y="592283"/>
                      <a:pt x="203491" y="603395"/>
                    </a:cubicBezTo>
                    <a:cubicBezTo>
                      <a:pt x="195554" y="614508"/>
                      <a:pt x="163011" y="591887"/>
                      <a:pt x="134436" y="581965"/>
                    </a:cubicBezTo>
                    <a:lnTo>
                      <a:pt x="32042" y="543864"/>
                    </a:lnTo>
                    <a:cubicBezTo>
                      <a:pt x="11405" y="535926"/>
                      <a:pt x="14580" y="541483"/>
                      <a:pt x="10611" y="534339"/>
                    </a:cubicBezTo>
                    <a:cubicBezTo>
                      <a:pt x="6642" y="527195"/>
                      <a:pt x="7437" y="512510"/>
                      <a:pt x="5849" y="491476"/>
                    </a:cubicBezTo>
                    <a:cubicBezTo>
                      <a:pt x="4261" y="470442"/>
                      <a:pt x="1879" y="445041"/>
                      <a:pt x="1085" y="40813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6" name="任意多边形 255"/>
              <p:cNvSpPr/>
              <p:nvPr/>
            </p:nvSpPr>
            <p:spPr>
              <a:xfrm>
                <a:off x="6634105" y="1751237"/>
                <a:ext cx="273747" cy="521244"/>
              </a:xfrm>
              <a:custGeom>
                <a:avLst/>
                <a:gdLst>
                  <a:gd name="connsiteX0" fmla="*/ 42952 w 279402"/>
                  <a:gd name="connsiteY0" fmla="*/ 148346 h 521459"/>
                  <a:gd name="connsiteX1" fmla="*/ 9614 w 279402"/>
                  <a:gd name="connsiteY1" fmla="*/ 276934 h 521459"/>
                  <a:gd name="connsiteX2" fmla="*/ 2471 w 279402"/>
                  <a:gd name="connsiteY2" fmla="*/ 381709 h 521459"/>
                  <a:gd name="connsiteX3" fmla="*/ 4852 w 279402"/>
                  <a:gd name="connsiteY3" fmla="*/ 441240 h 521459"/>
                  <a:gd name="connsiteX4" fmla="*/ 54858 w 279402"/>
                  <a:gd name="connsiteY4" fmla="*/ 488865 h 521459"/>
                  <a:gd name="connsiteX5" fmla="*/ 131058 w 279402"/>
                  <a:gd name="connsiteY5" fmla="*/ 515059 h 521459"/>
                  <a:gd name="connsiteX6" fmla="*/ 173921 w 279402"/>
                  <a:gd name="connsiteY6" fmla="*/ 515059 h 521459"/>
                  <a:gd name="connsiteX7" fmla="*/ 176302 w 279402"/>
                  <a:gd name="connsiteY7" fmla="*/ 443621 h 521459"/>
                  <a:gd name="connsiteX8" fmla="*/ 204877 w 279402"/>
                  <a:gd name="connsiteY8" fmla="*/ 312652 h 521459"/>
                  <a:gd name="connsiteX9" fmla="*/ 273933 w 279402"/>
                  <a:gd name="connsiteY9" fmla="*/ 179302 h 521459"/>
                  <a:gd name="connsiteX10" fmla="*/ 257264 w 279402"/>
                  <a:gd name="connsiteY10" fmla="*/ 157871 h 521459"/>
                  <a:gd name="connsiteX11" fmla="*/ 116771 w 279402"/>
                  <a:gd name="connsiteY11" fmla="*/ 12615 h 521459"/>
                  <a:gd name="connsiteX12" fmla="*/ 100102 w 279402"/>
                  <a:gd name="connsiteY12" fmla="*/ 24521 h 521459"/>
                  <a:gd name="connsiteX13" fmla="*/ 42952 w 279402"/>
                  <a:gd name="connsiteY13" fmla="*/ 148346 h 521459"/>
                  <a:gd name="connsiteX0" fmla="*/ 42952 w 276160"/>
                  <a:gd name="connsiteY0" fmla="*/ 148346 h 521459"/>
                  <a:gd name="connsiteX1" fmla="*/ 9614 w 276160"/>
                  <a:gd name="connsiteY1" fmla="*/ 276934 h 521459"/>
                  <a:gd name="connsiteX2" fmla="*/ 2471 w 276160"/>
                  <a:gd name="connsiteY2" fmla="*/ 381709 h 521459"/>
                  <a:gd name="connsiteX3" fmla="*/ 4852 w 276160"/>
                  <a:gd name="connsiteY3" fmla="*/ 441240 h 521459"/>
                  <a:gd name="connsiteX4" fmla="*/ 54858 w 276160"/>
                  <a:gd name="connsiteY4" fmla="*/ 488865 h 521459"/>
                  <a:gd name="connsiteX5" fmla="*/ 131058 w 276160"/>
                  <a:gd name="connsiteY5" fmla="*/ 515059 h 521459"/>
                  <a:gd name="connsiteX6" fmla="*/ 173921 w 276160"/>
                  <a:gd name="connsiteY6" fmla="*/ 515059 h 521459"/>
                  <a:gd name="connsiteX7" fmla="*/ 176302 w 276160"/>
                  <a:gd name="connsiteY7" fmla="*/ 443621 h 521459"/>
                  <a:gd name="connsiteX8" fmla="*/ 204877 w 276160"/>
                  <a:gd name="connsiteY8" fmla="*/ 312652 h 521459"/>
                  <a:gd name="connsiteX9" fmla="*/ 269171 w 276160"/>
                  <a:gd name="connsiteY9" fmla="*/ 188827 h 521459"/>
                  <a:gd name="connsiteX10" fmla="*/ 257264 w 276160"/>
                  <a:gd name="connsiteY10" fmla="*/ 157871 h 521459"/>
                  <a:gd name="connsiteX11" fmla="*/ 116771 w 276160"/>
                  <a:gd name="connsiteY11" fmla="*/ 12615 h 521459"/>
                  <a:gd name="connsiteX12" fmla="*/ 100102 w 276160"/>
                  <a:gd name="connsiteY12" fmla="*/ 24521 h 521459"/>
                  <a:gd name="connsiteX13" fmla="*/ 42952 w 276160"/>
                  <a:gd name="connsiteY13" fmla="*/ 148346 h 521459"/>
                  <a:gd name="connsiteX0" fmla="*/ 42952 w 276160"/>
                  <a:gd name="connsiteY0" fmla="*/ 145116 h 518229"/>
                  <a:gd name="connsiteX1" fmla="*/ 9614 w 276160"/>
                  <a:gd name="connsiteY1" fmla="*/ 273704 h 518229"/>
                  <a:gd name="connsiteX2" fmla="*/ 2471 w 276160"/>
                  <a:gd name="connsiteY2" fmla="*/ 378479 h 518229"/>
                  <a:gd name="connsiteX3" fmla="*/ 4852 w 276160"/>
                  <a:gd name="connsiteY3" fmla="*/ 438010 h 518229"/>
                  <a:gd name="connsiteX4" fmla="*/ 54858 w 276160"/>
                  <a:gd name="connsiteY4" fmla="*/ 485635 h 518229"/>
                  <a:gd name="connsiteX5" fmla="*/ 131058 w 276160"/>
                  <a:gd name="connsiteY5" fmla="*/ 511829 h 518229"/>
                  <a:gd name="connsiteX6" fmla="*/ 173921 w 276160"/>
                  <a:gd name="connsiteY6" fmla="*/ 511829 h 518229"/>
                  <a:gd name="connsiteX7" fmla="*/ 176302 w 276160"/>
                  <a:gd name="connsiteY7" fmla="*/ 440391 h 518229"/>
                  <a:gd name="connsiteX8" fmla="*/ 204877 w 276160"/>
                  <a:gd name="connsiteY8" fmla="*/ 309422 h 518229"/>
                  <a:gd name="connsiteX9" fmla="*/ 269171 w 276160"/>
                  <a:gd name="connsiteY9" fmla="*/ 185597 h 518229"/>
                  <a:gd name="connsiteX10" fmla="*/ 257264 w 276160"/>
                  <a:gd name="connsiteY10" fmla="*/ 154641 h 518229"/>
                  <a:gd name="connsiteX11" fmla="*/ 116771 w 276160"/>
                  <a:gd name="connsiteY11" fmla="*/ 9385 h 518229"/>
                  <a:gd name="connsiteX12" fmla="*/ 92958 w 276160"/>
                  <a:gd name="connsiteY12" fmla="*/ 33197 h 518229"/>
                  <a:gd name="connsiteX13" fmla="*/ 42952 w 276160"/>
                  <a:gd name="connsiteY13" fmla="*/ 145116 h 518229"/>
                  <a:gd name="connsiteX0" fmla="*/ 40566 w 273774"/>
                  <a:gd name="connsiteY0" fmla="*/ 145116 h 518229"/>
                  <a:gd name="connsiteX1" fmla="*/ 7228 w 273774"/>
                  <a:gd name="connsiteY1" fmla="*/ 273704 h 518229"/>
                  <a:gd name="connsiteX2" fmla="*/ 85 w 273774"/>
                  <a:gd name="connsiteY2" fmla="*/ 378479 h 518229"/>
                  <a:gd name="connsiteX3" fmla="*/ 9610 w 273774"/>
                  <a:gd name="connsiteY3" fmla="*/ 442772 h 518229"/>
                  <a:gd name="connsiteX4" fmla="*/ 52472 w 273774"/>
                  <a:gd name="connsiteY4" fmla="*/ 485635 h 518229"/>
                  <a:gd name="connsiteX5" fmla="*/ 128672 w 273774"/>
                  <a:gd name="connsiteY5" fmla="*/ 511829 h 518229"/>
                  <a:gd name="connsiteX6" fmla="*/ 171535 w 273774"/>
                  <a:gd name="connsiteY6" fmla="*/ 511829 h 518229"/>
                  <a:gd name="connsiteX7" fmla="*/ 173916 w 273774"/>
                  <a:gd name="connsiteY7" fmla="*/ 440391 h 518229"/>
                  <a:gd name="connsiteX8" fmla="*/ 202491 w 273774"/>
                  <a:gd name="connsiteY8" fmla="*/ 309422 h 518229"/>
                  <a:gd name="connsiteX9" fmla="*/ 266785 w 273774"/>
                  <a:gd name="connsiteY9" fmla="*/ 185597 h 518229"/>
                  <a:gd name="connsiteX10" fmla="*/ 254878 w 273774"/>
                  <a:gd name="connsiteY10" fmla="*/ 154641 h 518229"/>
                  <a:gd name="connsiteX11" fmla="*/ 114385 w 273774"/>
                  <a:gd name="connsiteY11" fmla="*/ 9385 h 518229"/>
                  <a:gd name="connsiteX12" fmla="*/ 90572 w 273774"/>
                  <a:gd name="connsiteY12" fmla="*/ 33197 h 518229"/>
                  <a:gd name="connsiteX13" fmla="*/ 40566 w 273774"/>
                  <a:gd name="connsiteY13" fmla="*/ 145116 h 518229"/>
                  <a:gd name="connsiteX0" fmla="*/ 40566 w 273774"/>
                  <a:gd name="connsiteY0" fmla="*/ 145116 h 522121"/>
                  <a:gd name="connsiteX1" fmla="*/ 7228 w 273774"/>
                  <a:gd name="connsiteY1" fmla="*/ 273704 h 522121"/>
                  <a:gd name="connsiteX2" fmla="*/ 85 w 273774"/>
                  <a:gd name="connsiteY2" fmla="*/ 378479 h 522121"/>
                  <a:gd name="connsiteX3" fmla="*/ 9610 w 273774"/>
                  <a:gd name="connsiteY3" fmla="*/ 442772 h 522121"/>
                  <a:gd name="connsiteX4" fmla="*/ 52472 w 273774"/>
                  <a:gd name="connsiteY4" fmla="*/ 485635 h 522121"/>
                  <a:gd name="connsiteX5" fmla="*/ 128672 w 273774"/>
                  <a:gd name="connsiteY5" fmla="*/ 518973 h 522121"/>
                  <a:gd name="connsiteX6" fmla="*/ 171535 w 273774"/>
                  <a:gd name="connsiteY6" fmla="*/ 511829 h 522121"/>
                  <a:gd name="connsiteX7" fmla="*/ 173916 w 273774"/>
                  <a:gd name="connsiteY7" fmla="*/ 440391 h 522121"/>
                  <a:gd name="connsiteX8" fmla="*/ 202491 w 273774"/>
                  <a:gd name="connsiteY8" fmla="*/ 309422 h 522121"/>
                  <a:gd name="connsiteX9" fmla="*/ 266785 w 273774"/>
                  <a:gd name="connsiteY9" fmla="*/ 185597 h 522121"/>
                  <a:gd name="connsiteX10" fmla="*/ 254878 w 273774"/>
                  <a:gd name="connsiteY10" fmla="*/ 154641 h 522121"/>
                  <a:gd name="connsiteX11" fmla="*/ 114385 w 273774"/>
                  <a:gd name="connsiteY11" fmla="*/ 9385 h 522121"/>
                  <a:gd name="connsiteX12" fmla="*/ 90572 w 273774"/>
                  <a:gd name="connsiteY12" fmla="*/ 33197 h 522121"/>
                  <a:gd name="connsiteX13" fmla="*/ 40566 w 273774"/>
                  <a:gd name="connsiteY13" fmla="*/ 145116 h 522121"/>
                  <a:gd name="connsiteX0" fmla="*/ 40566 w 273774"/>
                  <a:gd name="connsiteY0" fmla="*/ 144633 h 521638"/>
                  <a:gd name="connsiteX1" fmla="*/ 7228 w 273774"/>
                  <a:gd name="connsiteY1" fmla="*/ 273221 h 521638"/>
                  <a:gd name="connsiteX2" fmla="*/ 85 w 273774"/>
                  <a:gd name="connsiteY2" fmla="*/ 377996 h 521638"/>
                  <a:gd name="connsiteX3" fmla="*/ 9610 w 273774"/>
                  <a:gd name="connsiteY3" fmla="*/ 442289 h 521638"/>
                  <a:gd name="connsiteX4" fmla="*/ 52472 w 273774"/>
                  <a:gd name="connsiteY4" fmla="*/ 485152 h 521638"/>
                  <a:gd name="connsiteX5" fmla="*/ 128672 w 273774"/>
                  <a:gd name="connsiteY5" fmla="*/ 518490 h 521638"/>
                  <a:gd name="connsiteX6" fmla="*/ 171535 w 273774"/>
                  <a:gd name="connsiteY6" fmla="*/ 511346 h 521638"/>
                  <a:gd name="connsiteX7" fmla="*/ 173916 w 273774"/>
                  <a:gd name="connsiteY7" fmla="*/ 439908 h 521638"/>
                  <a:gd name="connsiteX8" fmla="*/ 202491 w 273774"/>
                  <a:gd name="connsiteY8" fmla="*/ 308939 h 521638"/>
                  <a:gd name="connsiteX9" fmla="*/ 266785 w 273774"/>
                  <a:gd name="connsiteY9" fmla="*/ 185114 h 521638"/>
                  <a:gd name="connsiteX10" fmla="*/ 254878 w 273774"/>
                  <a:gd name="connsiteY10" fmla="*/ 154158 h 521638"/>
                  <a:gd name="connsiteX11" fmla="*/ 114385 w 273774"/>
                  <a:gd name="connsiteY11" fmla="*/ 8902 h 521638"/>
                  <a:gd name="connsiteX12" fmla="*/ 83428 w 273774"/>
                  <a:gd name="connsiteY12" fmla="*/ 35095 h 521638"/>
                  <a:gd name="connsiteX13" fmla="*/ 40566 w 273774"/>
                  <a:gd name="connsiteY13" fmla="*/ 144633 h 521638"/>
                  <a:gd name="connsiteX0" fmla="*/ 40566 w 273774"/>
                  <a:gd name="connsiteY0" fmla="*/ 144633 h 521638"/>
                  <a:gd name="connsiteX1" fmla="*/ 7228 w 273774"/>
                  <a:gd name="connsiteY1" fmla="*/ 273221 h 521638"/>
                  <a:gd name="connsiteX2" fmla="*/ 85 w 273774"/>
                  <a:gd name="connsiteY2" fmla="*/ 377996 h 521638"/>
                  <a:gd name="connsiteX3" fmla="*/ 9610 w 273774"/>
                  <a:gd name="connsiteY3" fmla="*/ 442289 h 521638"/>
                  <a:gd name="connsiteX4" fmla="*/ 52472 w 273774"/>
                  <a:gd name="connsiteY4" fmla="*/ 485152 h 521638"/>
                  <a:gd name="connsiteX5" fmla="*/ 128672 w 273774"/>
                  <a:gd name="connsiteY5" fmla="*/ 518490 h 521638"/>
                  <a:gd name="connsiteX6" fmla="*/ 171535 w 273774"/>
                  <a:gd name="connsiteY6" fmla="*/ 511346 h 521638"/>
                  <a:gd name="connsiteX7" fmla="*/ 173916 w 273774"/>
                  <a:gd name="connsiteY7" fmla="*/ 439908 h 521638"/>
                  <a:gd name="connsiteX8" fmla="*/ 202491 w 273774"/>
                  <a:gd name="connsiteY8" fmla="*/ 308939 h 521638"/>
                  <a:gd name="connsiteX9" fmla="*/ 266785 w 273774"/>
                  <a:gd name="connsiteY9" fmla="*/ 185114 h 521638"/>
                  <a:gd name="connsiteX10" fmla="*/ 254878 w 273774"/>
                  <a:gd name="connsiteY10" fmla="*/ 154158 h 521638"/>
                  <a:gd name="connsiteX11" fmla="*/ 114385 w 273774"/>
                  <a:gd name="connsiteY11" fmla="*/ 8902 h 521638"/>
                  <a:gd name="connsiteX12" fmla="*/ 73903 w 273774"/>
                  <a:gd name="connsiteY12" fmla="*/ 35095 h 521638"/>
                  <a:gd name="connsiteX13" fmla="*/ 40566 w 273774"/>
                  <a:gd name="connsiteY13" fmla="*/ 144633 h 521638"/>
                  <a:gd name="connsiteX0" fmla="*/ 35777 w 273747"/>
                  <a:gd name="connsiteY0" fmla="*/ 144239 h 521244"/>
                  <a:gd name="connsiteX1" fmla="*/ 7201 w 273747"/>
                  <a:gd name="connsiteY1" fmla="*/ 272827 h 521244"/>
                  <a:gd name="connsiteX2" fmla="*/ 58 w 273747"/>
                  <a:gd name="connsiteY2" fmla="*/ 377602 h 521244"/>
                  <a:gd name="connsiteX3" fmla="*/ 9583 w 273747"/>
                  <a:gd name="connsiteY3" fmla="*/ 441895 h 521244"/>
                  <a:gd name="connsiteX4" fmla="*/ 52445 w 273747"/>
                  <a:gd name="connsiteY4" fmla="*/ 484758 h 521244"/>
                  <a:gd name="connsiteX5" fmla="*/ 128645 w 273747"/>
                  <a:gd name="connsiteY5" fmla="*/ 518096 h 521244"/>
                  <a:gd name="connsiteX6" fmla="*/ 171508 w 273747"/>
                  <a:gd name="connsiteY6" fmla="*/ 510952 h 521244"/>
                  <a:gd name="connsiteX7" fmla="*/ 173889 w 273747"/>
                  <a:gd name="connsiteY7" fmla="*/ 439514 h 521244"/>
                  <a:gd name="connsiteX8" fmla="*/ 202464 w 273747"/>
                  <a:gd name="connsiteY8" fmla="*/ 308545 h 521244"/>
                  <a:gd name="connsiteX9" fmla="*/ 266758 w 273747"/>
                  <a:gd name="connsiteY9" fmla="*/ 184720 h 521244"/>
                  <a:gd name="connsiteX10" fmla="*/ 254851 w 273747"/>
                  <a:gd name="connsiteY10" fmla="*/ 153764 h 521244"/>
                  <a:gd name="connsiteX11" fmla="*/ 114358 w 273747"/>
                  <a:gd name="connsiteY11" fmla="*/ 8508 h 521244"/>
                  <a:gd name="connsiteX12" fmla="*/ 73876 w 273747"/>
                  <a:gd name="connsiteY12" fmla="*/ 34701 h 521244"/>
                  <a:gd name="connsiteX13" fmla="*/ 35777 w 273747"/>
                  <a:gd name="connsiteY13" fmla="*/ 144239 h 52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3747" h="521244">
                    <a:moveTo>
                      <a:pt x="35777" y="144239"/>
                    </a:moveTo>
                    <a:cubicBezTo>
                      <a:pt x="24664" y="183927"/>
                      <a:pt x="13154" y="233933"/>
                      <a:pt x="7201" y="272827"/>
                    </a:cubicBezTo>
                    <a:cubicBezTo>
                      <a:pt x="1248" y="311721"/>
                      <a:pt x="-339" y="349424"/>
                      <a:pt x="58" y="377602"/>
                    </a:cubicBezTo>
                    <a:cubicBezTo>
                      <a:pt x="455" y="405780"/>
                      <a:pt x="852" y="424036"/>
                      <a:pt x="9583" y="441895"/>
                    </a:cubicBezTo>
                    <a:cubicBezTo>
                      <a:pt x="18314" y="459754"/>
                      <a:pt x="32601" y="472058"/>
                      <a:pt x="52445" y="484758"/>
                    </a:cubicBezTo>
                    <a:cubicBezTo>
                      <a:pt x="72289" y="497458"/>
                      <a:pt x="108801" y="513730"/>
                      <a:pt x="128645" y="518096"/>
                    </a:cubicBezTo>
                    <a:cubicBezTo>
                      <a:pt x="148489" y="522462"/>
                      <a:pt x="163967" y="524049"/>
                      <a:pt x="171508" y="510952"/>
                    </a:cubicBezTo>
                    <a:cubicBezTo>
                      <a:pt x="179049" y="497855"/>
                      <a:pt x="168730" y="473249"/>
                      <a:pt x="173889" y="439514"/>
                    </a:cubicBezTo>
                    <a:cubicBezTo>
                      <a:pt x="179048" y="405780"/>
                      <a:pt x="186986" y="351011"/>
                      <a:pt x="202464" y="308545"/>
                    </a:cubicBezTo>
                    <a:cubicBezTo>
                      <a:pt x="217942" y="266079"/>
                      <a:pt x="258027" y="210517"/>
                      <a:pt x="266758" y="184720"/>
                    </a:cubicBezTo>
                    <a:cubicBezTo>
                      <a:pt x="275489" y="158923"/>
                      <a:pt x="280251" y="183133"/>
                      <a:pt x="254851" y="153764"/>
                    </a:cubicBezTo>
                    <a:cubicBezTo>
                      <a:pt x="229451" y="124395"/>
                      <a:pt x="140552" y="30733"/>
                      <a:pt x="114358" y="8508"/>
                    </a:cubicBezTo>
                    <a:cubicBezTo>
                      <a:pt x="88164" y="-13717"/>
                      <a:pt x="86973" y="12079"/>
                      <a:pt x="73876" y="34701"/>
                    </a:cubicBezTo>
                    <a:cubicBezTo>
                      <a:pt x="60779" y="57323"/>
                      <a:pt x="46890" y="104551"/>
                      <a:pt x="35777" y="14423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1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7" name="任意多边形 256"/>
              <p:cNvSpPr/>
              <p:nvPr/>
            </p:nvSpPr>
            <p:spPr>
              <a:xfrm>
                <a:off x="5986102" y="1776079"/>
                <a:ext cx="507914" cy="443490"/>
              </a:xfrm>
              <a:custGeom>
                <a:avLst/>
                <a:gdLst>
                  <a:gd name="connsiteX0" fmla="*/ 465 w 510399"/>
                  <a:gd name="connsiteY0" fmla="*/ 107604 h 455397"/>
                  <a:gd name="connsiteX1" fmla="*/ 59997 w 510399"/>
                  <a:gd name="connsiteY1" fmla="*/ 209998 h 455397"/>
                  <a:gd name="connsiteX2" fmla="*/ 155247 w 510399"/>
                  <a:gd name="connsiteY2" fmla="*/ 314773 h 455397"/>
                  <a:gd name="connsiteX3" fmla="*/ 269547 w 510399"/>
                  <a:gd name="connsiteY3" fmla="*/ 407642 h 455397"/>
                  <a:gd name="connsiteX4" fmla="*/ 348128 w 510399"/>
                  <a:gd name="connsiteY4" fmla="*/ 455267 h 455397"/>
                  <a:gd name="connsiteX5" fmla="*/ 417184 w 510399"/>
                  <a:gd name="connsiteY5" fmla="*/ 419548 h 455397"/>
                  <a:gd name="connsiteX6" fmla="*/ 486240 w 510399"/>
                  <a:gd name="connsiteY6" fmla="*/ 355254 h 455397"/>
                  <a:gd name="connsiteX7" fmla="*/ 507672 w 510399"/>
                  <a:gd name="connsiteY7" fmla="*/ 300486 h 455397"/>
                  <a:gd name="connsiteX8" fmla="*/ 431472 w 510399"/>
                  <a:gd name="connsiteY8" fmla="*/ 302867 h 455397"/>
                  <a:gd name="connsiteX9" fmla="*/ 305265 w 510399"/>
                  <a:gd name="connsiteY9" fmla="*/ 214761 h 455397"/>
                  <a:gd name="connsiteX10" fmla="*/ 179059 w 510399"/>
                  <a:gd name="connsiteY10" fmla="*/ 86173 h 455397"/>
                  <a:gd name="connsiteX11" fmla="*/ 110003 w 510399"/>
                  <a:gd name="connsiteY11" fmla="*/ 5211 h 455397"/>
                  <a:gd name="connsiteX12" fmla="*/ 90953 w 510399"/>
                  <a:gd name="connsiteY12" fmla="*/ 19498 h 455397"/>
                  <a:gd name="connsiteX13" fmla="*/ 465 w 510399"/>
                  <a:gd name="connsiteY13" fmla="*/ 107604 h 455397"/>
                  <a:gd name="connsiteX0" fmla="*/ 465 w 510399"/>
                  <a:gd name="connsiteY0" fmla="*/ 107604 h 448299"/>
                  <a:gd name="connsiteX1" fmla="*/ 59997 w 510399"/>
                  <a:gd name="connsiteY1" fmla="*/ 209998 h 448299"/>
                  <a:gd name="connsiteX2" fmla="*/ 155247 w 510399"/>
                  <a:gd name="connsiteY2" fmla="*/ 314773 h 448299"/>
                  <a:gd name="connsiteX3" fmla="*/ 269547 w 510399"/>
                  <a:gd name="connsiteY3" fmla="*/ 407642 h 448299"/>
                  <a:gd name="connsiteX4" fmla="*/ 340984 w 510399"/>
                  <a:gd name="connsiteY4" fmla="*/ 448123 h 448299"/>
                  <a:gd name="connsiteX5" fmla="*/ 417184 w 510399"/>
                  <a:gd name="connsiteY5" fmla="*/ 419548 h 448299"/>
                  <a:gd name="connsiteX6" fmla="*/ 486240 w 510399"/>
                  <a:gd name="connsiteY6" fmla="*/ 355254 h 448299"/>
                  <a:gd name="connsiteX7" fmla="*/ 507672 w 510399"/>
                  <a:gd name="connsiteY7" fmla="*/ 300486 h 448299"/>
                  <a:gd name="connsiteX8" fmla="*/ 431472 w 510399"/>
                  <a:gd name="connsiteY8" fmla="*/ 302867 h 448299"/>
                  <a:gd name="connsiteX9" fmla="*/ 305265 w 510399"/>
                  <a:gd name="connsiteY9" fmla="*/ 214761 h 448299"/>
                  <a:gd name="connsiteX10" fmla="*/ 179059 w 510399"/>
                  <a:gd name="connsiteY10" fmla="*/ 86173 h 448299"/>
                  <a:gd name="connsiteX11" fmla="*/ 110003 w 510399"/>
                  <a:gd name="connsiteY11" fmla="*/ 5211 h 448299"/>
                  <a:gd name="connsiteX12" fmla="*/ 90953 w 510399"/>
                  <a:gd name="connsiteY12" fmla="*/ 19498 h 448299"/>
                  <a:gd name="connsiteX13" fmla="*/ 465 w 510399"/>
                  <a:gd name="connsiteY13" fmla="*/ 107604 h 448299"/>
                  <a:gd name="connsiteX0" fmla="*/ 513 w 505684"/>
                  <a:gd name="connsiteY0" fmla="*/ 114831 h 448383"/>
                  <a:gd name="connsiteX1" fmla="*/ 55282 w 505684"/>
                  <a:gd name="connsiteY1" fmla="*/ 210082 h 448383"/>
                  <a:gd name="connsiteX2" fmla="*/ 150532 w 505684"/>
                  <a:gd name="connsiteY2" fmla="*/ 314857 h 448383"/>
                  <a:gd name="connsiteX3" fmla="*/ 264832 w 505684"/>
                  <a:gd name="connsiteY3" fmla="*/ 407726 h 448383"/>
                  <a:gd name="connsiteX4" fmla="*/ 336269 w 505684"/>
                  <a:gd name="connsiteY4" fmla="*/ 448207 h 448383"/>
                  <a:gd name="connsiteX5" fmla="*/ 412469 w 505684"/>
                  <a:gd name="connsiteY5" fmla="*/ 419632 h 448383"/>
                  <a:gd name="connsiteX6" fmla="*/ 481525 w 505684"/>
                  <a:gd name="connsiteY6" fmla="*/ 355338 h 448383"/>
                  <a:gd name="connsiteX7" fmla="*/ 502957 w 505684"/>
                  <a:gd name="connsiteY7" fmla="*/ 300570 h 448383"/>
                  <a:gd name="connsiteX8" fmla="*/ 426757 w 505684"/>
                  <a:gd name="connsiteY8" fmla="*/ 302951 h 448383"/>
                  <a:gd name="connsiteX9" fmla="*/ 300550 w 505684"/>
                  <a:gd name="connsiteY9" fmla="*/ 214845 h 448383"/>
                  <a:gd name="connsiteX10" fmla="*/ 174344 w 505684"/>
                  <a:gd name="connsiteY10" fmla="*/ 86257 h 448383"/>
                  <a:gd name="connsiteX11" fmla="*/ 105288 w 505684"/>
                  <a:gd name="connsiteY11" fmla="*/ 5295 h 448383"/>
                  <a:gd name="connsiteX12" fmla="*/ 86238 w 505684"/>
                  <a:gd name="connsiteY12" fmla="*/ 19582 h 448383"/>
                  <a:gd name="connsiteX13" fmla="*/ 513 w 505684"/>
                  <a:gd name="connsiteY13" fmla="*/ 114831 h 448383"/>
                  <a:gd name="connsiteX0" fmla="*/ 513 w 505684"/>
                  <a:gd name="connsiteY0" fmla="*/ 114831 h 448450"/>
                  <a:gd name="connsiteX1" fmla="*/ 55282 w 505684"/>
                  <a:gd name="connsiteY1" fmla="*/ 210082 h 448450"/>
                  <a:gd name="connsiteX2" fmla="*/ 150532 w 505684"/>
                  <a:gd name="connsiteY2" fmla="*/ 314857 h 448450"/>
                  <a:gd name="connsiteX3" fmla="*/ 252926 w 505684"/>
                  <a:gd name="connsiteY3" fmla="*/ 405344 h 448450"/>
                  <a:gd name="connsiteX4" fmla="*/ 336269 w 505684"/>
                  <a:gd name="connsiteY4" fmla="*/ 448207 h 448450"/>
                  <a:gd name="connsiteX5" fmla="*/ 412469 w 505684"/>
                  <a:gd name="connsiteY5" fmla="*/ 419632 h 448450"/>
                  <a:gd name="connsiteX6" fmla="*/ 481525 w 505684"/>
                  <a:gd name="connsiteY6" fmla="*/ 355338 h 448450"/>
                  <a:gd name="connsiteX7" fmla="*/ 502957 w 505684"/>
                  <a:gd name="connsiteY7" fmla="*/ 300570 h 448450"/>
                  <a:gd name="connsiteX8" fmla="*/ 426757 w 505684"/>
                  <a:gd name="connsiteY8" fmla="*/ 302951 h 448450"/>
                  <a:gd name="connsiteX9" fmla="*/ 300550 w 505684"/>
                  <a:gd name="connsiteY9" fmla="*/ 214845 h 448450"/>
                  <a:gd name="connsiteX10" fmla="*/ 174344 w 505684"/>
                  <a:gd name="connsiteY10" fmla="*/ 86257 h 448450"/>
                  <a:gd name="connsiteX11" fmla="*/ 105288 w 505684"/>
                  <a:gd name="connsiteY11" fmla="*/ 5295 h 448450"/>
                  <a:gd name="connsiteX12" fmla="*/ 86238 w 505684"/>
                  <a:gd name="connsiteY12" fmla="*/ 19582 h 448450"/>
                  <a:gd name="connsiteX13" fmla="*/ 513 w 505684"/>
                  <a:gd name="connsiteY13" fmla="*/ 114831 h 448450"/>
                  <a:gd name="connsiteX0" fmla="*/ 381 w 505552"/>
                  <a:gd name="connsiteY0" fmla="*/ 114831 h 448450"/>
                  <a:gd name="connsiteX1" fmla="*/ 55150 w 505552"/>
                  <a:gd name="connsiteY1" fmla="*/ 210082 h 448450"/>
                  <a:gd name="connsiteX2" fmla="*/ 150400 w 505552"/>
                  <a:gd name="connsiteY2" fmla="*/ 314857 h 448450"/>
                  <a:gd name="connsiteX3" fmla="*/ 252794 w 505552"/>
                  <a:gd name="connsiteY3" fmla="*/ 405344 h 448450"/>
                  <a:gd name="connsiteX4" fmla="*/ 336137 w 505552"/>
                  <a:gd name="connsiteY4" fmla="*/ 448207 h 448450"/>
                  <a:gd name="connsiteX5" fmla="*/ 412337 w 505552"/>
                  <a:gd name="connsiteY5" fmla="*/ 419632 h 448450"/>
                  <a:gd name="connsiteX6" fmla="*/ 481393 w 505552"/>
                  <a:gd name="connsiteY6" fmla="*/ 355338 h 448450"/>
                  <a:gd name="connsiteX7" fmla="*/ 502825 w 505552"/>
                  <a:gd name="connsiteY7" fmla="*/ 300570 h 448450"/>
                  <a:gd name="connsiteX8" fmla="*/ 426625 w 505552"/>
                  <a:gd name="connsiteY8" fmla="*/ 302951 h 448450"/>
                  <a:gd name="connsiteX9" fmla="*/ 300418 w 505552"/>
                  <a:gd name="connsiteY9" fmla="*/ 214845 h 448450"/>
                  <a:gd name="connsiteX10" fmla="*/ 174212 w 505552"/>
                  <a:gd name="connsiteY10" fmla="*/ 86257 h 448450"/>
                  <a:gd name="connsiteX11" fmla="*/ 105156 w 505552"/>
                  <a:gd name="connsiteY11" fmla="*/ 5295 h 448450"/>
                  <a:gd name="connsiteX12" fmla="*/ 81344 w 505552"/>
                  <a:gd name="connsiteY12" fmla="*/ 19582 h 448450"/>
                  <a:gd name="connsiteX13" fmla="*/ 381 w 505552"/>
                  <a:gd name="connsiteY13" fmla="*/ 114831 h 448450"/>
                  <a:gd name="connsiteX0" fmla="*/ 361 w 507914"/>
                  <a:gd name="connsiteY0" fmla="*/ 119767 h 448623"/>
                  <a:gd name="connsiteX1" fmla="*/ 57512 w 507914"/>
                  <a:gd name="connsiteY1" fmla="*/ 210255 h 448623"/>
                  <a:gd name="connsiteX2" fmla="*/ 152762 w 507914"/>
                  <a:gd name="connsiteY2" fmla="*/ 315030 h 448623"/>
                  <a:gd name="connsiteX3" fmla="*/ 255156 w 507914"/>
                  <a:gd name="connsiteY3" fmla="*/ 405517 h 448623"/>
                  <a:gd name="connsiteX4" fmla="*/ 338499 w 507914"/>
                  <a:gd name="connsiteY4" fmla="*/ 448380 h 448623"/>
                  <a:gd name="connsiteX5" fmla="*/ 414699 w 507914"/>
                  <a:gd name="connsiteY5" fmla="*/ 419805 h 448623"/>
                  <a:gd name="connsiteX6" fmla="*/ 483755 w 507914"/>
                  <a:gd name="connsiteY6" fmla="*/ 355511 h 448623"/>
                  <a:gd name="connsiteX7" fmla="*/ 505187 w 507914"/>
                  <a:gd name="connsiteY7" fmla="*/ 300743 h 448623"/>
                  <a:gd name="connsiteX8" fmla="*/ 428987 w 507914"/>
                  <a:gd name="connsiteY8" fmla="*/ 303124 h 448623"/>
                  <a:gd name="connsiteX9" fmla="*/ 302780 w 507914"/>
                  <a:gd name="connsiteY9" fmla="*/ 215018 h 448623"/>
                  <a:gd name="connsiteX10" fmla="*/ 176574 w 507914"/>
                  <a:gd name="connsiteY10" fmla="*/ 86430 h 448623"/>
                  <a:gd name="connsiteX11" fmla="*/ 107518 w 507914"/>
                  <a:gd name="connsiteY11" fmla="*/ 5468 h 448623"/>
                  <a:gd name="connsiteX12" fmla="*/ 83706 w 507914"/>
                  <a:gd name="connsiteY12" fmla="*/ 19755 h 448623"/>
                  <a:gd name="connsiteX13" fmla="*/ 361 w 507914"/>
                  <a:gd name="connsiteY13" fmla="*/ 119767 h 448623"/>
                  <a:gd name="connsiteX0" fmla="*/ 361 w 507914"/>
                  <a:gd name="connsiteY0" fmla="*/ 119767 h 448623"/>
                  <a:gd name="connsiteX1" fmla="*/ 57512 w 507914"/>
                  <a:gd name="connsiteY1" fmla="*/ 217399 h 448623"/>
                  <a:gd name="connsiteX2" fmla="*/ 152762 w 507914"/>
                  <a:gd name="connsiteY2" fmla="*/ 315030 h 448623"/>
                  <a:gd name="connsiteX3" fmla="*/ 255156 w 507914"/>
                  <a:gd name="connsiteY3" fmla="*/ 405517 h 448623"/>
                  <a:gd name="connsiteX4" fmla="*/ 338499 w 507914"/>
                  <a:gd name="connsiteY4" fmla="*/ 448380 h 448623"/>
                  <a:gd name="connsiteX5" fmla="*/ 414699 w 507914"/>
                  <a:gd name="connsiteY5" fmla="*/ 419805 h 448623"/>
                  <a:gd name="connsiteX6" fmla="*/ 483755 w 507914"/>
                  <a:gd name="connsiteY6" fmla="*/ 355511 h 448623"/>
                  <a:gd name="connsiteX7" fmla="*/ 505187 w 507914"/>
                  <a:gd name="connsiteY7" fmla="*/ 300743 h 448623"/>
                  <a:gd name="connsiteX8" fmla="*/ 428987 w 507914"/>
                  <a:gd name="connsiteY8" fmla="*/ 303124 h 448623"/>
                  <a:gd name="connsiteX9" fmla="*/ 302780 w 507914"/>
                  <a:gd name="connsiteY9" fmla="*/ 215018 h 448623"/>
                  <a:gd name="connsiteX10" fmla="*/ 176574 w 507914"/>
                  <a:gd name="connsiteY10" fmla="*/ 86430 h 448623"/>
                  <a:gd name="connsiteX11" fmla="*/ 107518 w 507914"/>
                  <a:gd name="connsiteY11" fmla="*/ 5468 h 448623"/>
                  <a:gd name="connsiteX12" fmla="*/ 83706 w 507914"/>
                  <a:gd name="connsiteY12" fmla="*/ 19755 h 448623"/>
                  <a:gd name="connsiteX13" fmla="*/ 361 w 507914"/>
                  <a:gd name="connsiteY13" fmla="*/ 119767 h 448623"/>
                  <a:gd name="connsiteX0" fmla="*/ 361 w 507914"/>
                  <a:gd name="connsiteY0" fmla="*/ 117959 h 446815"/>
                  <a:gd name="connsiteX1" fmla="*/ 57512 w 507914"/>
                  <a:gd name="connsiteY1" fmla="*/ 215591 h 446815"/>
                  <a:gd name="connsiteX2" fmla="*/ 152762 w 507914"/>
                  <a:gd name="connsiteY2" fmla="*/ 313222 h 446815"/>
                  <a:gd name="connsiteX3" fmla="*/ 255156 w 507914"/>
                  <a:gd name="connsiteY3" fmla="*/ 403709 h 446815"/>
                  <a:gd name="connsiteX4" fmla="*/ 338499 w 507914"/>
                  <a:gd name="connsiteY4" fmla="*/ 446572 h 446815"/>
                  <a:gd name="connsiteX5" fmla="*/ 414699 w 507914"/>
                  <a:gd name="connsiteY5" fmla="*/ 417997 h 446815"/>
                  <a:gd name="connsiteX6" fmla="*/ 483755 w 507914"/>
                  <a:gd name="connsiteY6" fmla="*/ 353703 h 446815"/>
                  <a:gd name="connsiteX7" fmla="*/ 505187 w 507914"/>
                  <a:gd name="connsiteY7" fmla="*/ 298935 h 446815"/>
                  <a:gd name="connsiteX8" fmla="*/ 428987 w 507914"/>
                  <a:gd name="connsiteY8" fmla="*/ 301316 h 446815"/>
                  <a:gd name="connsiteX9" fmla="*/ 302780 w 507914"/>
                  <a:gd name="connsiteY9" fmla="*/ 213210 h 446815"/>
                  <a:gd name="connsiteX10" fmla="*/ 176574 w 507914"/>
                  <a:gd name="connsiteY10" fmla="*/ 84622 h 446815"/>
                  <a:gd name="connsiteX11" fmla="*/ 109899 w 507914"/>
                  <a:gd name="connsiteY11" fmla="*/ 6041 h 446815"/>
                  <a:gd name="connsiteX12" fmla="*/ 83706 w 507914"/>
                  <a:gd name="connsiteY12" fmla="*/ 17947 h 446815"/>
                  <a:gd name="connsiteX13" fmla="*/ 361 w 507914"/>
                  <a:gd name="connsiteY13" fmla="*/ 117959 h 446815"/>
                  <a:gd name="connsiteX0" fmla="*/ 361 w 507914"/>
                  <a:gd name="connsiteY0" fmla="*/ 114634 h 443490"/>
                  <a:gd name="connsiteX1" fmla="*/ 57512 w 507914"/>
                  <a:gd name="connsiteY1" fmla="*/ 212266 h 443490"/>
                  <a:gd name="connsiteX2" fmla="*/ 152762 w 507914"/>
                  <a:gd name="connsiteY2" fmla="*/ 309897 h 443490"/>
                  <a:gd name="connsiteX3" fmla="*/ 255156 w 507914"/>
                  <a:gd name="connsiteY3" fmla="*/ 400384 h 443490"/>
                  <a:gd name="connsiteX4" fmla="*/ 338499 w 507914"/>
                  <a:gd name="connsiteY4" fmla="*/ 443247 h 443490"/>
                  <a:gd name="connsiteX5" fmla="*/ 414699 w 507914"/>
                  <a:gd name="connsiteY5" fmla="*/ 414672 h 443490"/>
                  <a:gd name="connsiteX6" fmla="*/ 483755 w 507914"/>
                  <a:gd name="connsiteY6" fmla="*/ 350378 h 443490"/>
                  <a:gd name="connsiteX7" fmla="*/ 505187 w 507914"/>
                  <a:gd name="connsiteY7" fmla="*/ 295610 h 443490"/>
                  <a:gd name="connsiteX8" fmla="*/ 428987 w 507914"/>
                  <a:gd name="connsiteY8" fmla="*/ 297991 h 443490"/>
                  <a:gd name="connsiteX9" fmla="*/ 302780 w 507914"/>
                  <a:gd name="connsiteY9" fmla="*/ 209885 h 443490"/>
                  <a:gd name="connsiteX10" fmla="*/ 176574 w 507914"/>
                  <a:gd name="connsiteY10" fmla="*/ 81297 h 443490"/>
                  <a:gd name="connsiteX11" fmla="*/ 109899 w 507914"/>
                  <a:gd name="connsiteY11" fmla="*/ 7479 h 443490"/>
                  <a:gd name="connsiteX12" fmla="*/ 83706 w 507914"/>
                  <a:gd name="connsiteY12" fmla="*/ 14622 h 443490"/>
                  <a:gd name="connsiteX13" fmla="*/ 361 w 507914"/>
                  <a:gd name="connsiteY13" fmla="*/ 114634 h 443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7914" h="443490">
                    <a:moveTo>
                      <a:pt x="361" y="114634"/>
                    </a:moveTo>
                    <a:cubicBezTo>
                      <a:pt x="-4005" y="147575"/>
                      <a:pt x="32112" y="179722"/>
                      <a:pt x="57512" y="212266"/>
                    </a:cubicBezTo>
                    <a:cubicBezTo>
                      <a:pt x="82912" y="244810"/>
                      <a:pt x="119821" y="278544"/>
                      <a:pt x="152762" y="309897"/>
                    </a:cubicBezTo>
                    <a:cubicBezTo>
                      <a:pt x="185703" y="341250"/>
                      <a:pt x="224200" y="378159"/>
                      <a:pt x="255156" y="400384"/>
                    </a:cubicBezTo>
                    <a:cubicBezTo>
                      <a:pt x="286112" y="422609"/>
                      <a:pt x="311909" y="440866"/>
                      <a:pt x="338499" y="443247"/>
                    </a:cubicBezTo>
                    <a:cubicBezTo>
                      <a:pt x="365090" y="445628"/>
                      <a:pt x="390490" y="430150"/>
                      <a:pt x="414699" y="414672"/>
                    </a:cubicBezTo>
                    <a:cubicBezTo>
                      <a:pt x="438908" y="399194"/>
                      <a:pt x="468674" y="370222"/>
                      <a:pt x="483755" y="350378"/>
                    </a:cubicBezTo>
                    <a:cubicBezTo>
                      <a:pt x="498836" y="330534"/>
                      <a:pt x="514315" y="304341"/>
                      <a:pt x="505187" y="295610"/>
                    </a:cubicBezTo>
                    <a:cubicBezTo>
                      <a:pt x="496059" y="286879"/>
                      <a:pt x="462721" y="312278"/>
                      <a:pt x="428987" y="297991"/>
                    </a:cubicBezTo>
                    <a:cubicBezTo>
                      <a:pt x="395253" y="283704"/>
                      <a:pt x="344849" y="246001"/>
                      <a:pt x="302780" y="209885"/>
                    </a:cubicBezTo>
                    <a:cubicBezTo>
                      <a:pt x="260711" y="173769"/>
                      <a:pt x="208721" y="115031"/>
                      <a:pt x="176574" y="81297"/>
                    </a:cubicBezTo>
                    <a:cubicBezTo>
                      <a:pt x="144427" y="47563"/>
                      <a:pt x="124583" y="18591"/>
                      <a:pt x="109899" y="7479"/>
                    </a:cubicBezTo>
                    <a:cubicBezTo>
                      <a:pt x="95215" y="-3634"/>
                      <a:pt x="101962" y="-3237"/>
                      <a:pt x="83706" y="14622"/>
                    </a:cubicBezTo>
                    <a:cubicBezTo>
                      <a:pt x="65450" y="32481"/>
                      <a:pt x="4727" y="81693"/>
                      <a:pt x="361" y="1146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4200000" scaled="0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8" name="任意多边形 257"/>
              <p:cNvSpPr/>
              <p:nvPr/>
            </p:nvSpPr>
            <p:spPr>
              <a:xfrm>
                <a:off x="6695050" y="2428545"/>
                <a:ext cx="547375" cy="317041"/>
              </a:xfrm>
              <a:custGeom>
                <a:avLst/>
                <a:gdLst>
                  <a:gd name="connsiteX0" fmla="*/ 92880 w 577538"/>
                  <a:gd name="connsiteY0" fmla="*/ 159845 h 355109"/>
                  <a:gd name="connsiteX1" fmla="*/ 185749 w 577538"/>
                  <a:gd name="connsiteY1" fmla="*/ 243189 h 355109"/>
                  <a:gd name="connsiteX2" fmla="*/ 276237 w 577538"/>
                  <a:gd name="connsiteY2" fmla="*/ 319389 h 355109"/>
                  <a:gd name="connsiteX3" fmla="*/ 371487 w 577538"/>
                  <a:gd name="connsiteY3" fmla="*/ 352726 h 355109"/>
                  <a:gd name="connsiteX4" fmla="*/ 450068 w 577538"/>
                  <a:gd name="connsiteY4" fmla="*/ 347964 h 355109"/>
                  <a:gd name="connsiteX5" fmla="*/ 495312 w 577538"/>
                  <a:gd name="connsiteY5" fmla="*/ 312245 h 355109"/>
                  <a:gd name="connsiteX6" fmla="*/ 547699 w 577538"/>
                  <a:gd name="connsiteY6" fmla="*/ 245570 h 355109"/>
                  <a:gd name="connsiteX7" fmla="*/ 566749 w 577538"/>
                  <a:gd name="connsiteY7" fmla="*/ 190801 h 355109"/>
                  <a:gd name="connsiteX8" fmla="*/ 571512 w 577538"/>
                  <a:gd name="connsiteY8" fmla="*/ 159845 h 355109"/>
                  <a:gd name="connsiteX9" fmla="*/ 481024 w 577538"/>
                  <a:gd name="connsiteY9" fmla="*/ 190801 h 355109"/>
                  <a:gd name="connsiteX10" fmla="*/ 390537 w 577538"/>
                  <a:gd name="connsiteY10" fmla="*/ 188420 h 355109"/>
                  <a:gd name="connsiteX11" fmla="*/ 259568 w 577538"/>
                  <a:gd name="connsiteY11" fmla="*/ 112220 h 355109"/>
                  <a:gd name="connsiteX12" fmla="*/ 183368 w 577538"/>
                  <a:gd name="connsiteY12" fmla="*/ 47926 h 355109"/>
                  <a:gd name="connsiteX13" fmla="*/ 126218 w 577538"/>
                  <a:gd name="connsiteY13" fmla="*/ 9826 h 355109"/>
                  <a:gd name="connsiteX14" fmla="*/ 111930 w 577538"/>
                  <a:gd name="connsiteY14" fmla="*/ 2682 h 355109"/>
                  <a:gd name="connsiteX15" fmla="*/ 90499 w 577538"/>
                  <a:gd name="connsiteY15" fmla="*/ 47926 h 355109"/>
                  <a:gd name="connsiteX16" fmla="*/ 52399 w 577538"/>
                  <a:gd name="connsiteY16" fmla="*/ 71739 h 355109"/>
                  <a:gd name="connsiteX17" fmla="*/ 12 w 577538"/>
                  <a:gd name="connsiteY17" fmla="*/ 95551 h 355109"/>
                  <a:gd name="connsiteX18" fmla="*/ 92880 w 577538"/>
                  <a:gd name="connsiteY18" fmla="*/ 159845 h 355109"/>
                  <a:gd name="connsiteX0" fmla="*/ 92880 w 577538"/>
                  <a:gd name="connsiteY0" fmla="*/ 160249 h 355513"/>
                  <a:gd name="connsiteX1" fmla="*/ 185749 w 577538"/>
                  <a:gd name="connsiteY1" fmla="*/ 243593 h 355513"/>
                  <a:gd name="connsiteX2" fmla="*/ 276237 w 577538"/>
                  <a:gd name="connsiteY2" fmla="*/ 319793 h 355513"/>
                  <a:gd name="connsiteX3" fmla="*/ 371487 w 577538"/>
                  <a:gd name="connsiteY3" fmla="*/ 353130 h 355513"/>
                  <a:gd name="connsiteX4" fmla="*/ 450068 w 577538"/>
                  <a:gd name="connsiteY4" fmla="*/ 348368 h 355513"/>
                  <a:gd name="connsiteX5" fmla="*/ 495312 w 577538"/>
                  <a:gd name="connsiteY5" fmla="*/ 312649 h 355513"/>
                  <a:gd name="connsiteX6" fmla="*/ 547699 w 577538"/>
                  <a:gd name="connsiteY6" fmla="*/ 245974 h 355513"/>
                  <a:gd name="connsiteX7" fmla="*/ 566749 w 577538"/>
                  <a:gd name="connsiteY7" fmla="*/ 191205 h 355513"/>
                  <a:gd name="connsiteX8" fmla="*/ 571512 w 577538"/>
                  <a:gd name="connsiteY8" fmla="*/ 160249 h 355513"/>
                  <a:gd name="connsiteX9" fmla="*/ 481024 w 577538"/>
                  <a:gd name="connsiteY9" fmla="*/ 191205 h 355513"/>
                  <a:gd name="connsiteX10" fmla="*/ 390537 w 577538"/>
                  <a:gd name="connsiteY10" fmla="*/ 188824 h 355513"/>
                  <a:gd name="connsiteX11" fmla="*/ 259568 w 577538"/>
                  <a:gd name="connsiteY11" fmla="*/ 112624 h 355513"/>
                  <a:gd name="connsiteX12" fmla="*/ 188131 w 577538"/>
                  <a:gd name="connsiteY12" fmla="*/ 60237 h 355513"/>
                  <a:gd name="connsiteX13" fmla="*/ 126218 w 577538"/>
                  <a:gd name="connsiteY13" fmla="*/ 10230 h 355513"/>
                  <a:gd name="connsiteX14" fmla="*/ 111930 w 577538"/>
                  <a:gd name="connsiteY14" fmla="*/ 3086 h 355513"/>
                  <a:gd name="connsiteX15" fmla="*/ 90499 w 577538"/>
                  <a:gd name="connsiteY15" fmla="*/ 48330 h 355513"/>
                  <a:gd name="connsiteX16" fmla="*/ 52399 w 577538"/>
                  <a:gd name="connsiteY16" fmla="*/ 72143 h 355513"/>
                  <a:gd name="connsiteX17" fmla="*/ 12 w 577538"/>
                  <a:gd name="connsiteY17" fmla="*/ 95955 h 355513"/>
                  <a:gd name="connsiteX18" fmla="*/ 92880 w 577538"/>
                  <a:gd name="connsiteY18" fmla="*/ 160249 h 355513"/>
                  <a:gd name="connsiteX0" fmla="*/ 92880 w 577538"/>
                  <a:gd name="connsiteY0" fmla="*/ 157788 h 353052"/>
                  <a:gd name="connsiteX1" fmla="*/ 185749 w 577538"/>
                  <a:gd name="connsiteY1" fmla="*/ 241132 h 353052"/>
                  <a:gd name="connsiteX2" fmla="*/ 276237 w 577538"/>
                  <a:gd name="connsiteY2" fmla="*/ 317332 h 353052"/>
                  <a:gd name="connsiteX3" fmla="*/ 371487 w 577538"/>
                  <a:gd name="connsiteY3" fmla="*/ 350669 h 353052"/>
                  <a:gd name="connsiteX4" fmla="*/ 450068 w 577538"/>
                  <a:gd name="connsiteY4" fmla="*/ 345907 h 353052"/>
                  <a:gd name="connsiteX5" fmla="*/ 495312 w 577538"/>
                  <a:gd name="connsiteY5" fmla="*/ 310188 h 353052"/>
                  <a:gd name="connsiteX6" fmla="*/ 547699 w 577538"/>
                  <a:gd name="connsiteY6" fmla="*/ 243513 h 353052"/>
                  <a:gd name="connsiteX7" fmla="*/ 566749 w 577538"/>
                  <a:gd name="connsiteY7" fmla="*/ 188744 h 353052"/>
                  <a:gd name="connsiteX8" fmla="*/ 571512 w 577538"/>
                  <a:gd name="connsiteY8" fmla="*/ 157788 h 353052"/>
                  <a:gd name="connsiteX9" fmla="*/ 481024 w 577538"/>
                  <a:gd name="connsiteY9" fmla="*/ 188744 h 353052"/>
                  <a:gd name="connsiteX10" fmla="*/ 390537 w 577538"/>
                  <a:gd name="connsiteY10" fmla="*/ 186363 h 353052"/>
                  <a:gd name="connsiteX11" fmla="*/ 259568 w 577538"/>
                  <a:gd name="connsiteY11" fmla="*/ 110163 h 353052"/>
                  <a:gd name="connsiteX12" fmla="*/ 188131 w 577538"/>
                  <a:gd name="connsiteY12" fmla="*/ 57776 h 353052"/>
                  <a:gd name="connsiteX13" fmla="*/ 140505 w 577538"/>
                  <a:gd name="connsiteY13" fmla="*/ 22057 h 353052"/>
                  <a:gd name="connsiteX14" fmla="*/ 111930 w 577538"/>
                  <a:gd name="connsiteY14" fmla="*/ 625 h 353052"/>
                  <a:gd name="connsiteX15" fmla="*/ 90499 w 577538"/>
                  <a:gd name="connsiteY15" fmla="*/ 45869 h 353052"/>
                  <a:gd name="connsiteX16" fmla="*/ 52399 w 577538"/>
                  <a:gd name="connsiteY16" fmla="*/ 69682 h 353052"/>
                  <a:gd name="connsiteX17" fmla="*/ 12 w 577538"/>
                  <a:gd name="connsiteY17" fmla="*/ 93494 h 353052"/>
                  <a:gd name="connsiteX18" fmla="*/ 92880 w 577538"/>
                  <a:gd name="connsiteY18" fmla="*/ 157788 h 353052"/>
                  <a:gd name="connsiteX0" fmla="*/ 92880 w 577538"/>
                  <a:gd name="connsiteY0" fmla="*/ 157902 h 353166"/>
                  <a:gd name="connsiteX1" fmla="*/ 185749 w 577538"/>
                  <a:gd name="connsiteY1" fmla="*/ 241246 h 353166"/>
                  <a:gd name="connsiteX2" fmla="*/ 276237 w 577538"/>
                  <a:gd name="connsiteY2" fmla="*/ 317446 h 353166"/>
                  <a:gd name="connsiteX3" fmla="*/ 371487 w 577538"/>
                  <a:gd name="connsiteY3" fmla="*/ 350783 h 353166"/>
                  <a:gd name="connsiteX4" fmla="*/ 450068 w 577538"/>
                  <a:gd name="connsiteY4" fmla="*/ 346021 h 353166"/>
                  <a:gd name="connsiteX5" fmla="*/ 495312 w 577538"/>
                  <a:gd name="connsiteY5" fmla="*/ 310302 h 353166"/>
                  <a:gd name="connsiteX6" fmla="*/ 547699 w 577538"/>
                  <a:gd name="connsiteY6" fmla="*/ 243627 h 353166"/>
                  <a:gd name="connsiteX7" fmla="*/ 566749 w 577538"/>
                  <a:gd name="connsiteY7" fmla="*/ 188858 h 353166"/>
                  <a:gd name="connsiteX8" fmla="*/ 571512 w 577538"/>
                  <a:gd name="connsiteY8" fmla="*/ 157902 h 353166"/>
                  <a:gd name="connsiteX9" fmla="*/ 481024 w 577538"/>
                  <a:gd name="connsiteY9" fmla="*/ 188858 h 353166"/>
                  <a:gd name="connsiteX10" fmla="*/ 390537 w 577538"/>
                  <a:gd name="connsiteY10" fmla="*/ 186477 h 353166"/>
                  <a:gd name="connsiteX11" fmla="*/ 259568 w 577538"/>
                  <a:gd name="connsiteY11" fmla="*/ 110277 h 353166"/>
                  <a:gd name="connsiteX12" fmla="*/ 211943 w 577538"/>
                  <a:gd name="connsiteY12" fmla="*/ 76940 h 353166"/>
                  <a:gd name="connsiteX13" fmla="*/ 140505 w 577538"/>
                  <a:gd name="connsiteY13" fmla="*/ 22171 h 353166"/>
                  <a:gd name="connsiteX14" fmla="*/ 111930 w 577538"/>
                  <a:gd name="connsiteY14" fmla="*/ 739 h 353166"/>
                  <a:gd name="connsiteX15" fmla="*/ 90499 w 577538"/>
                  <a:gd name="connsiteY15" fmla="*/ 45983 h 353166"/>
                  <a:gd name="connsiteX16" fmla="*/ 52399 w 577538"/>
                  <a:gd name="connsiteY16" fmla="*/ 69796 h 353166"/>
                  <a:gd name="connsiteX17" fmla="*/ 12 w 577538"/>
                  <a:gd name="connsiteY17" fmla="*/ 93608 h 353166"/>
                  <a:gd name="connsiteX18" fmla="*/ 92880 w 577538"/>
                  <a:gd name="connsiteY18" fmla="*/ 157902 h 353166"/>
                  <a:gd name="connsiteX0" fmla="*/ 92880 w 577538"/>
                  <a:gd name="connsiteY0" fmla="*/ 157167 h 352431"/>
                  <a:gd name="connsiteX1" fmla="*/ 185749 w 577538"/>
                  <a:gd name="connsiteY1" fmla="*/ 240511 h 352431"/>
                  <a:gd name="connsiteX2" fmla="*/ 276237 w 577538"/>
                  <a:gd name="connsiteY2" fmla="*/ 316711 h 352431"/>
                  <a:gd name="connsiteX3" fmla="*/ 371487 w 577538"/>
                  <a:gd name="connsiteY3" fmla="*/ 350048 h 352431"/>
                  <a:gd name="connsiteX4" fmla="*/ 450068 w 577538"/>
                  <a:gd name="connsiteY4" fmla="*/ 345286 h 352431"/>
                  <a:gd name="connsiteX5" fmla="*/ 495312 w 577538"/>
                  <a:gd name="connsiteY5" fmla="*/ 309567 h 352431"/>
                  <a:gd name="connsiteX6" fmla="*/ 547699 w 577538"/>
                  <a:gd name="connsiteY6" fmla="*/ 242892 h 352431"/>
                  <a:gd name="connsiteX7" fmla="*/ 566749 w 577538"/>
                  <a:gd name="connsiteY7" fmla="*/ 188123 h 352431"/>
                  <a:gd name="connsiteX8" fmla="*/ 571512 w 577538"/>
                  <a:gd name="connsiteY8" fmla="*/ 157167 h 352431"/>
                  <a:gd name="connsiteX9" fmla="*/ 481024 w 577538"/>
                  <a:gd name="connsiteY9" fmla="*/ 188123 h 352431"/>
                  <a:gd name="connsiteX10" fmla="*/ 390537 w 577538"/>
                  <a:gd name="connsiteY10" fmla="*/ 185742 h 352431"/>
                  <a:gd name="connsiteX11" fmla="*/ 259568 w 577538"/>
                  <a:gd name="connsiteY11" fmla="*/ 109542 h 352431"/>
                  <a:gd name="connsiteX12" fmla="*/ 211943 w 577538"/>
                  <a:gd name="connsiteY12" fmla="*/ 76205 h 352431"/>
                  <a:gd name="connsiteX13" fmla="*/ 176224 w 577538"/>
                  <a:gd name="connsiteY13" fmla="*/ 47630 h 352431"/>
                  <a:gd name="connsiteX14" fmla="*/ 111930 w 577538"/>
                  <a:gd name="connsiteY14" fmla="*/ 4 h 352431"/>
                  <a:gd name="connsiteX15" fmla="*/ 90499 w 577538"/>
                  <a:gd name="connsiteY15" fmla="*/ 45248 h 352431"/>
                  <a:gd name="connsiteX16" fmla="*/ 52399 w 577538"/>
                  <a:gd name="connsiteY16" fmla="*/ 69061 h 352431"/>
                  <a:gd name="connsiteX17" fmla="*/ 12 w 577538"/>
                  <a:gd name="connsiteY17" fmla="*/ 92873 h 352431"/>
                  <a:gd name="connsiteX18" fmla="*/ 92880 w 577538"/>
                  <a:gd name="connsiteY18" fmla="*/ 157167 h 352431"/>
                  <a:gd name="connsiteX0" fmla="*/ 92880 w 577538"/>
                  <a:gd name="connsiteY0" fmla="*/ 142881 h 338145"/>
                  <a:gd name="connsiteX1" fmla="*/ 185749 w 577538"/>
                  <a:gd name="connsiteY1" fmla="*/ 226225 h 338145"/>
                  <a:gd name="connsiteX2" fmla="*/ 276237 w 577538"/>
                  <a:gd name="connsiteY2" fmla="*/ 302425 h 338145"/>
                  <a:gd name="connsiteX3" fmla="*/ 371487 w 577538"/>
                  <a:gd name="connsiteY3" fmla="*/ 335762 h 338145"/>
                  <a:gd name="connsiteX4" fmla="*/ 450068 w 577538"/>
                  <a:gd name="connsiteY4" fmla="*/ 331000 h 338145"/>
                  <a:gd name="connsiteX5" fmla="*/ 495312 w 577538"/>
                  <a:gd name="connsiteY5" fmla="*/ 295281 h 338145"/>
                  <a:gd name="connsiteX6" fmla="*/ 547699 w 577538"/>
                  <a:gd name="connsiteY6" fmla="*/ 228606 h 338145"/>
                  <a:gd name="connsiteX7" fmla="*/ 566749 w 577538"/>
                  <a:gd name="connsiteY7" fmla="*/ 173837 h 338145"/>
                  <a:gd name="connsiteX8" fmla="*/ 571512 w 577538"/>
                  <a:gd name="connsiteY8" fmla="*/ 142881 h 338145"/>
                  <a:gd name="connsiteX9" fmla="*/ 481024 w 577538"/>
                  <a:gd name="connsiteY9" fmla="*/ 173837 h 338145"/>
                  <a:gd name="connsiteX10" fmla="*/ 390537 w 577538"/>
                  <a:gd name="connsiteY10" fmla="*/ 171456 h 338145"/>
                  <a:gd name="connsiteX11" fmla="*/ 259568 w 577538"/>
                  <a:gd name="connsiteY11" fmla="*/ 95256 h 338145"/>
                  <a:gd name="connsiteX12" fmla="*/ 211943 w 577538"/>
                  <a:gd name="connsiteY12" fmla="*/ 61919 h 338145"/>
                  <a:gd name="connsiteX13" fmla="*/ 176224 w 577538"/>
                  <a:gd name="connsiteY13" fmla="*/ 33344 h 338145"/>
                  <a:gd name="connsiteX14" fmla="*/ 133361 w 577538"/>
                  <a:gd name="connsiteY14" fmla="*/ 6 h 338145"/>
                  <a:gd name="connsiteX15" fmla="*/ 90499 w 577538"/>
                  <a:gd name="connsiteY15" fmla="*/ 30962 h 338145"/>
                  <a:gd name="connsiteX16" fmla="*/ 52399 w 577538"/>
                  <a:gd name="connsiteY16" fmla="*/ 54775 h 338145"/>
                  <a:gd name="connsiteX17" fmla="*/ 12 w 577538"/>
                  <a:gd name="connsiteY17" fmla="*/ 78587 h 338145"/>
                  <a:gd name="connsiteX18" fmla="*/ 92880 w 577538"/>
                  <a:gd name="connsiteY18" fmla="*/ 142881 h 338145"/>
                  <a:gd name="connsiteX0" fmla="*/ 92880 w 577538"/>
                  <a:gd name="connsiteY0" fmla="*/ 142881 h 338145"/>
                  <a:gd name="connsiteX1" fmla="*/ 185749 w 577538"/>
                  <a:gd name="connsiteY1" fmla="*/ 226225 h 338145"/>
                  <a:gd name="connsiteX2" fmla="*/ 276237 w 577538"/>
                  <a:gd name="connsiteY2" fmla="*/ 302425 h 338145"/>
                  <a:gd name="connsiteX3" fmla="*/ 371487 w 577538"/>
                  <a:gd name="connsiteY3" fmla="*/ 335762 h 338145"/>
                  <a:gd name="connsiteX4" fmla="*/ 450068 w 577538"/>
                  <a:gd name="connsiteY4" fmla="*/ 331000 h 338145"/>
                  <a:gd name="connsiteX5" fmla="*/ 495312 w 577538"/>
                  <a:gd name="connsiteY5" fmla="*/ 295281 h 338145"/>
                  <a:gd name="connsiteX6" fmla="*/ 547699 w 577538"/>
                  <a:gd name="connsiteY6" fmla="*/ 228606 h 338145"/>
                  <a:gd name="connsiteX7" fmla="*/ 566749 w 577538"/>
                  <a:gd name="connsiteY7" fmla="*/ 173837 h 338145"/>
                  <a:gd name="connsiteX8" fmla="*/ 571512 w 577538"/>
                  <a:gd name="connsiteY8" fmla="*/ 142881 h 338145"/>
                  <a:gd name="connsiteX9" fmla="*/ 481024 w 577538"/>
                  <a:gd name="connsiteY9" fmla="*/ 173837 h 338145"/>
                  <a:gd name="connsiteX10" fmla="*/ 390537 w 577538"/>
                  <a:gd name="connsiteY10" fmla="*/ 171456 h 338145"/>
                  <a:gd name="connsiteX11" fmla="*/ 302430 w 577538"/>
                  <a:gd name="connsiteY11" fmla="*/ 126213 h 338145"/>
                  <a:gd name="connsiteX12" fmla="*/ 211943 w 577538"/>
                  <a:gd name="connsiteY12" fmla="*/ 61919 h 338145"/>
                  <a:gd name="connsiteX13" fmla="*/ 176224 w 577538"/>
                  <a:gd name="connsiteY13" fmla="*/ 33344 h 338145"/>
                  <a:gd name="connsiteX14" fmla="*/ 133361 w 577538"/>
                  <a:gd name="connsiteY14" fmla="*/ 6 h 338145"/>
                  <a:gd name="connsiteX15" fmla="*/ 90499 w 577538"/>
                  <a:gd name="connsiteY15" fmla="*/ 30962 h 338145"/>
                  <a:gd name="connsiteX16" fmla="*/ 52399 w 577538"/>
                  <a:gd name="connsiteY16" fmla="*/ 54775 h 338145"/>
                  <a:gd name="connsiteX17" fmla="*/ 12 w 577538"/>
                  <a:gd name="connsiteY17" fmla="*/ 78587 h 338145"/>
                  <a:gd name="connsiteX18" fmla="*/ 92880 w 577538"/>
                  <a:gd name="connsiteY18" fmla="*/ 142881 h 338145"/>
                  <a:gd name="connsiteX0" fmla="*/ 92880 w 577538"/>
                  <a:gd name="connsiteY0" fmla="*/ 142881 h 338145"/>
                  <a:gd name="connsiteX1" fmla="*/ 185749 w 577538"/>
                  <a:gd name="connsiteY1" fmla="*/ 226225 h 338145"/>
                  <a:gd name="connsiteX2" fmla="*/ 276237 w 577538"/>
                  <a:gd name="connsiteY2" fmla="*/ 302425 h 338145"/>
                  <a:gd name="connsiteX3" fmla="*/ 371487 w 577538"/>
                  <a:gd name="connsiteY3" fmla="*/ 335762 h 338145"/>
                  <a:gd name="connsiteX4" fmla="*/ 450068 w 577538"/>
                  <a:gd name="connsiteY4" fmla="*/ 331000 h 338145"/>
                  <a:gd name="connsiteX5" fmla="*/ 495312 w 577538"/>
                  <a:gd name="connsiteY5" fmla="*/ 295281 h 338145"/>
                  <a:gd name="connsiteX6" fmla="*/ 547699 w 577538"/>
                  <a:gd name="connsiteY6" fmla="*/ 228606 h 338145"/>
                  <a:gd name="connsiteX7" fmla="*/ 566749 w 577538"/>
                  <a:gd name="connsiteY7" fmla="*/ 173837 h 338145"/>
                  <a:gd name="connsiteX8" fmla="*/ 571512 w 577538"/>
                  <a:gd name="connsiteY8" fmla="*/ 142881 h 338145"/>
                  <a:gd name="connsiteX9" fmla="*/ 481024 w 577538"/>
                  <a:gd name="connsiteY9" fmla="*/ 173837 h 338145"/>
                  <a:gd name="connsiteX10" fmla="*/ 390537 w 577538"/>
                  <a:gd name="connsiteY10" fmla="*/ 171456 h 338145"/>
                  <a:gd name="connsiteX11" fmla="*/ 302430 w 577538"/>
                  <a:gd name="connsiteY11" fmla="*/ 126213 h 338145"/>
                  <a:gd name="connsiteX12" fmla="*/ 245281 w 577538"/>
                  <a:gd name="connsiteY12" fmla="*/ 90494 h 338145"/>
                  <a:gd name="connsiteX13" fmla="*/ 176224 w 577538"/>
                  <a:gd name="connsiteY13" fmla="*/ 33344 h 338145"/>
                  <a:gd name="connsiteX14" fmla="*/ 133361 w 577538"/>
                  <a:gd name="connsiteY14" fmla="*/ 6 h 338145"/>
                  <a:gd name="connsiteX15" fmla="*/ 90499 w 577538"/>
                  <a:gd name="connsiteY15" fmla="*/ 30962 h 338145"/>
                  <a:gd name="connsiteX16" fmla="*/ 52399 w 577538"/>
                  <a:gd name="connsiteY16" fmla="*/ 54775 h 338145"/>
                  <a:gd name="connsiteX17" fmla="*/ 12 w 577538"/>
                  <a:gd name="connsiteY17" fmla="*/ 78587 h 338145"/>
                  <a:gd name="connsiteX18" fmla="*/ 92880 w 577538"/>
                  <a:gd name="connsiteY18" fmla="*/ 142881 h 338145"/>
                  <a:gd name="connsiteX0" fmla="*/ 92880 w 577538"/>
                  <a:gd name="connsiteY0" fmla="*/ 143361 h 338625"/>
                  <a:gd name="connsiteX1" fmla="*/ 185749 w 577538"/>
                  <a:gd name="connsiteY1" fmla="*/ 226705 h 338625"/>
                  <a:gd name="connsiteX2" fmla="*/ 276237 w 577538"/>
                  <a:gd name="connsiteY2" fmla="*/ 302905 h 338625"/>
                  <a:gd name="connsiteX3" fmla="*/ 371487 w 577538"/>
                  <a:gd name="connsiteY3" fmla="*/ 336242 h 338625"/>
                  <a:gd name="connsiteX4" fmla="*/ 450068 w 577538"/>
                  <a:gd name="connsiteY4" fmla="*/ 331480 h 338625"/>
                  <a:gd name="connsiteX5" fmla="*/ 495312 w 577538"/>
                  <a:gd name="connsiteY5" fmla="*/ 295761 h 338625"/>
                  <a:gd name="connsiteX6" fmla="*/ 547699 w 577538"/>
                  <a:gd name="connsiteY6" fmla="*/ 229086 h 338625"/>
                  <a:gd name="connsiteX7" fmla="*/ 566749 w 577538"/>
                  <a:gd name="connsiteY7" fmla="*/ 174317 h 338625"/>
                  <a:gd name="connsiteX8" fmla="*/ 571512 w 577538"/>
                  <a:gd name="connsiteY8" fmla="*/ 143361 h 338625"/>
                  <a:gd name="connsiteX9" fmla="*/ 481024 w 577538"/>
                  <a:gd name="connsiteY9" fmla="*/ 174317 h 338625"/>
                  <a:gd name="connsiteX10" fmla="*/ 390537 w 577538"/>
                  <a:gd name="connsiteY10" fmla="*/ 171936 h 338625"/>
                  <a:gd name="connsiteX11" fmla="*/ 302430 w 577538"/>
                  <a:gd name="connsiteY11" fmla="*/ 126693 h 338625"/>
                  <a:gd name="connsiteX12" fmla="*/ 245281 w 577538"/>
                  <a:gd name="connsiteY12" fmla="*/ 90974 h 338625"/>
                  <a:gd name="connsiteX13" fmla="*/ 202418 w 577538"/>
                  <a:gd name="connsiteY13" fmla="*/ 57637 h 338625"/>
                  <a:gd name="connsiteX14" fmla="*/ 133361 w 577538"/>
                  <a:gd name="connsiteY14" fmla="*/ 486 h 338625"/>
                  <a:gd name="connsiteX15" fmla="*/ 90499 w 577538"/>
                  <a:gd name="connsiteY15" fmla="*/ 31442 h 338625"/>
                  <a:gd name="connsiteX16" fmla="*/ 52399 w 577538"/>
                  <a:gd name="connsiteY16" fmla="*/ 55255 h 338625"/>
                  <a:gd name="connsiteX17" fmla="*/ 12 w 577538"/>
                  <a:gd name="connsiteY17" fmla="*/ 79067 h 338625"/>
                  <a:gd name="connsiteX18" fmla="*/ 92880 w 577538"/>
                  <a:gd name="connsiteY18" fmla="*/ 143361 h 338625"/>
                  <a:gd name="connsiteX0" fmla="*/ 92880 w 577538"/>
                  <a:gd name="connsiteY0" fmla="*/ 131702 h 326966"/>
                  <a:gd name="connsiteX1" fmla="*/ 185749 w 577538"/>
                  <a:gd name="connsiteY1" fmla="*/ 215046 h 326966"/>
                  <a:gd name="connsiteX2" fmla="*/ 276237 w 577538"/>
                  <a:gd name="connsiteY2" fmla="*/ 291246 h 326966"/>
                  <a:gd name="connsiteX3" fmla="*/ 371487 w 577538"/>
                  <a:gd name="connsiteY3" fmla="*/ 324583 h 326966"/>
                  <a:gd name="connsiteX4" fmla="*/ 450068 w 577538"/>
                  <a:gd name="connsiteY4" fmla="*/ 319821 h 326966"/>
                  <a:gd name="connsiteX5" fmla="*/ 495312 w 577538"/>
                  <a:gd name="connsiteY5" fmla="*/ 284102 h 326966"/>
                  <a:gd name="connsiteX6" fmla="*/ 547699 w 577538"/>
                  <a:gd name="connsiteY6" fmla="*/ 217427 h 326966"/>
                  <a:gd name="connsiteX7" fmla="*/ 566749 w 577538"/>
                  <a:gd name="connsiteY7" fmla="*/ 162658 h 326966"/>
                  <a:gd name="connsiteX8" fmla="*/ 571512 w 577538"/>
                  <a:gd name="connsiteY8" fmla="*/ 131702 h 326966"/>
                  <a:gd name="connsiteX9" fmla="*/ 481024 w 577538"/>
                  <a:gd name="connsiteY9" fmla="*/ 162658 h 326966"/>
                  <a:gd name="connsiteX10" fmla="*/ 390537 w 577538"/>
                  <a:gd name="connsiteY10" fmla="*/ 160277 h 326966"/>
                  <a:gd name="connsiteX11" fmla="*/ 302430 w 577538"/>
                  <a:gd name="connsiteY11" fmla="*/ 115034 h 326966"/>
                  <a:gd name="connsiteX12" fmla="*/ 245281 w 577538"/>
                  <a:gd name="connsiteY12" fmla="*/ 79315 h 326966"/>
                  <a:gd name="connsiteX13" fmla="*/ 202418 w 577538"/>
                  <a:gd name="connsiteY13" fmla="*/ 45978 h 326966"/>
                  <a:gd name="connsiteX14" fmla="*/ 152411 w 577538"/>
                  <a:gd name="connsiteY14" fmla="*/ 733 h 326966"/>
                  <a:gd name="connsiteX15" fmla="*/ 90499 w 577538"/>
                  <a:gd name="connsiteY15" fmla="*/ 19783 h 326966"/>
                  <a:gd name="connsiteX16" fmla="*/ 52399 w 577538"/>
                  <a:gd name="connsiteY16" fmla="*/ 43596 h 326966"/>
                  <a:gd name="connsiteX17" fmla="*/ 12 w 577538"/>
                  <a:gd name="connsiteY17" fmla="*/ 67408 h 326966"/>
                  <a:gd name="connsiteX18" fmla="*/ 92880 w 577538"/>
                  <a:gd name="connsiteY18" fmla="*/ 131702 h 326966"/>
                  <a:gd name="connsiteX0" fmla="*/ 92880 w 577538"/>
                  <a:gd name="connsiteY0" fmla="*/ 131315 h 326579"/>
                  <a:gd name="connsiteX1" fmla="*/ 185749 w 577538"/>
                  <a:gd name="connsiteY1" fmla="*/ 214659 h 326579"/>
                  <a:gd name="connsiteX2" fmla="*/ 276237 w 577538"/>
                  <a:gd name="connsiteY2" fmla="*/ 290859 h 326579"/>
                  <a:gd name="connsiteX3" fmla="*/ 371487 w 577538"/>
                  <a:gd name="connsiteY3" fmla="*/ 324196 h 326579"/>
                  <a:gd name="connsiteX4" fmla="*/ 450068 w 577538"/>
                  <a:gd name="connsiteY4" fmla="*/ 319434 h 326579"/>
                  <a:gd name="connsiteX5" fmla="*/ 495312 w 577538"/>
                  <a:gd name="connsiteY5" fmla="*/ 283715 h 326579"/>
                  <a:gd name="connsiteX6" fmla="*/ 547699 w 577538"/>
                  <a:gd name="connsiteY6" fmla="*/ 217040 h 326579"/>
                  <a:gd name="connsiteX7" fmla="*/ 566749 w 577538"/>
                  <a:gd name="connsiteY7" fmla="*/ 162271 h 326579"/>
                  <a:gd name="connsiteX8" fmla="*/ 571512 w 577538"/>
                  <a:gd name="connsiteY8" fmla="*/ 131315 h 326579"/>
                  <a:gd name="connsiteX9" fmla="*/ 481024 w 577538"/>
                  <a:gd name="connsiteY9" fmla="*/ 162271 h 326579"/>
                  <a:gd name="connsiteX10" fmla="*/ 390537 w 577538"/>
                  <a:gd name="connsiteY10" fmla="*/ 159890 h 326579"/>
                  <a:gd name="connsiteX11" fmla="*/ 302430 w 577538"/>
                  <a:gd name="connsiteY11" fmla="*/ 114647 h 326579"/>
                  <a:gd name="connsiteX12" fmla="*/ 245281 w 577538"/>
                  <a:gd name="connsiteY12" fmla="*/ 78928 h 326579"/>
                  <a:gd name="connsiteX13" fmla="*/ 207180 w 577538"/>
                  <a:gd name="connsiteY13" fmla="*/ 36066 h 326579"/>
                  <a:gd name="connsiteX14" fmla="*/ 152411 w 577538"/>
                  <a:gd name="connsiteY14" fmla="*/ 346 h 326579"/>
                  <a:gd name="connsiteX15" fmla="*/ 90499 w 577538"/>
                  <a:gd name="connsiteY15" fmla="*/ 19396 h 326579"/>
                  <a:gd name="connsiteX16" fmla="*/ 52399 w 577538"/>
                  <a:gd name="connsiteY16" fmla="*/ 43209 h 326579"/>
                  <a:gd name="connsiteX17" fmla="*/ 12 w 577538"/>
                  <a:gd name="connsiteY17" fmla="*/ 67021 h 326579"/>
                  <a:gd name="connsiteX18" fmla="*/ 92880 w 577538"/>
                  <a:gd name="connsiteY18" fmla="*/ 131315 h 326579"/>
                  <a:gd name="connsiteX0" fmla="*/ 92880 w 577538"/>
                  <a:gd name="connsiteY0" fmla="*/ 131315 h 326579"/>
                  <a:gd name="connsiteX1" fmla="*/ 185749 w 577538"/>
                  <a:gd name="connsiteY1" fmla="*/ 214659 h 326579"/>
                  <a:gd name="connsiteX2" fmla="*/ 276237 w 577538"/>
                  <a:gd name="connsiteY2" fmla="*/ 290859 h 326579"/>
                  <a:gd name="connsiteX3" fmla="*/ 371487 w 577538"/>
                  <a:gd name="connsiteY3" fmla="*/ 324196 h 326579"/>
                  <a:gd name="connsiteX4" fmla="*/ 450068 w 577538"/>
                  <a:gd name="connsiteY4" fmla="*/ 319434 h 326579"/>
                  <a:gd name="connsiteX5" fmla="*/ 495312 w 577538"/>
                  <a:gd name="connsiteY5" fmla="*/ 283715 h 326579"/>
                  <a:gd name="connsiteX6" fmla="*/ 547699 w 577538"/>
                  <a:gd name="connsiteY6" fmla="*/ 217040 h 326579"/>
                  <a:gd name="connsiteX7" fmla="*/ 566749 w 577538"/>
                  <a:gd name="connsiteY7" fmla="*/ 162271 h 326579"/>
                  <a:gd name="connsiteX8" fmla="*/ 571512 w 577538"/>
                  <a:gd name="connsiteY8" fmla="*/ 131315 h 326579"/>
                  <a:gd name="connsiteX9" fmla="*/ 481024 w 577538"/>
                  <a:gd name="connsiteY9" fmla="*/ 162271 h 326579"/>
                  <a:gd name="connsiteX10" fmla="*/ 390537 w 577538"/>
                  <a:gd name="connsiteY10" fmla="*/ 159890 h 326579"/>
                  <a:gd name="connsiteX11" fmla="*/ 307192 w 577538"/>
                  <a:gd name="connsiteY11" fmla="*/ 124172 h 326579"/>
                  <a:gd name="connsiteX12" fmla="*/ 245281 w 577538"/>
                  <a:gd name="connsiteY12" fmla="*/ 78928 h 326579"/>
                  <a:gd name="connsiteX13" fmla="*/ 207180 w 577538"/>
                  <a:gd name="connsiteY13" fmla="*/ 36066 h 326579"/>
                  <a:gd name="connsiteX14" fmla="*/ 152411 w 577538"/>
                  <a:gd name="connsiteY14" fmla="*/ 346 h 326579"/>
                  <a:gd name="connsiteX15" fmla="*/ 90499 w 577538"/>
                  <a:gd name="connsiteY15" fmla="*/ 19396 h 326579"/>
                  <a:gd name="connsiteX16" fmla="*/ 52399 w 577538"/>
                  <a:gd name="connsiteY16" fmla="*/ 43209 h 326579"/>
                  <a:gd name="connsiteX17" fmla="*/ 12 w 577538"/>
                  <a:gd name="connsiteY17" fmla="*/ 67021 h 326579"/>
                  <a:gd name="connsiteX18" fmla="*/ 92880 w 577538"/>
                  <a:gd name="connsiteY18" fmla="*/ 131315 h 326579"/>
                  <a:gd name="connsiteX0" fmla="*/ 92880 w 585640"/>
                  <a:gd name="connsiteY0" fmla="*/ 131315 h 326579"/>
                  <a:gd name="connsiteX1" fmla="*/ 185749 w 585640"/>
                  <a:gd name="connsiteY1" fmla="*/ 214659 h 326579"/>
                  <a:gd name="connsiteX2" fmla="*/ 276237 w 585640"/>
                  <a:gd name="connsiteY2" fmla="*/ 290859 h 326579"/>
                  <a:gd name="connsiteX3" fmla="*/ 371487 w 585640"/>
                  <a:gd name="connsiteY3" fmla="*/ 324196 h 326579"/>
                  <a:gd name="connsiteX4" fmla="*/ 450068 w 585640"/>
                  <a:gd name="connsiteY4" fmla="*/ 319434 h 326579"/>
                  <a:gd name="connsiteX5" fmla="*/ 495312 w 585640"/>
                  <a:gd name="connsiteY5" fmla="*/ 283715 h 326579"/>
                  <a:gd name="connsiteX6" fmla="*/ 547699 w 585640"/>
                  <a:gd name="connsiteY6" fmla="*/ 217040 h 326579"/>
                  <a:gd name="connsiteX7" fmla="*/ 566749 w 585640"/>
                  <a:gd name="connsiteY7" fmla="*/ 162271 h 326579"/>
                  <a:gd name="connsiteX8" fmla="*/ 581037 w 585640"/>
                  <a:gd name="connsiteY8" fmla="*/ 121790 h 326579"/>
                  <a:gd name="connsiteX9" fmla="*/ 481024 w 585640"/>
                  <a:gd name="connsiteY9" fmla="*/ 162271 h 326579"/>
                  <a:gd name="connsiteX10" fmla="*/ 390537 w 585640"/>
                  <a:gd name="connsiteY10" fmla="*/ 159890 h 326579"/>
                  <a:gd name="connsiteX11" fmla="*/ 307192 w 585640"/>
                  <a:gd name="connsiteY11" fmla="*/ 124172 h 326579"/>
                  <a:gd name="connsiteX12" fmla="*/ 245281 w 585640"/>
                  <a:gd name="connsiteY12" fmla="*/ 78928 h 326579"/>
                  <a:gd name="connsiteX13" fmla="*/ 207180 w 585640"/>
                  <a:gd name="connsiteY13" fmla="*/ 36066 h 326579"/>
                  <a:gd name="connsiteX14" fmla="*/ 152411 w 585640"/>
                  <a:gd name="connsiteY14" fmla="*/ 346 h 326579"/>
                  <a:gd name="connsiteX15" fmla="*/ 90499 w 585640"/>
                  <a:gd name="connsiteY15" fmla="*/ 19396 h 326579"/>
                  <a:gd name="connsiteX16" fmla="*/ 52399 w 585640"/>
                  <a:gd name="connsiteY16" fmla="*/ 43209 h 326579"/>
                  <a:gd name="connsiteX17" fmla="*/ 12 w 585640"/>
                  <a:gd name="connsiteY17" fmla="*/ 67021 h 326579"/>
                  <a:gd name="connsiteX18" fmla="*/ 92880 w 585640"/>
                  <a:gd name="connsiteY18" fmla="*/ 131315 h 326579"/>
                  <a:gd name="connsiteX0" fmla="*/ 92880 w 587370"/>
                  <a:gd name="connsiteY0" fmla="*/ 131315 h 326579"/>
                  <a:gd name="connsiteX1" fmla="*/ 185749 w 587370"/>
                  <a:gd name="connsiteY1" fmla="*/ 214659 h 326579"/>
                  <a:gd name="connsiteX2" fmla="*/ 276237 w 587370"/>
                  <a:gd name="connsiteY2" fmla="*/ 290859 h 326579"/>
                  <a:gd name="connsiteX3" fmla="*/ 371487 w 587370"/>
                  <a:gd name="connsiteY3" fmla="*/ 324196 h 326579"/>
                  <a:gd name="connsiteX4" fmla="*/ 450068 w 587370"/>
                  <a:gd name="connsiteY4" fmla="*/ 319434 h 326579"/>
                  <a:gd name="connsiteX5" fmla="*/ 495312 w 587370"/>
                  <a:gd name="connsiteY5" fmla="*/ 283715 h 326579"/>
                  <a:gd name="connsiteX6" fmla="*/ 547699 w 587370"/>
                  <a:gd name="connsiteY6" fmla="*/ 217040 h 326579"/>
                  <a:gd name="connsiteX7" fmla="*/ 573893 w 587370"/>
                  <a:gd name="connsiteY7" fmla="*/ 164652 h 326579"/>
                  <a:gd name="connsiteX8" fmla="*/ 581037 w 587370"/>
                  <a:gd name="connsiteY8" fmla="*/ 121790 h 326579"/>
                  <a:gd name="connsiteX9" fmla="*/ 481024 w 587370"/>
                  <a:gd name="connsiteY9" fmla="*/ 162271 h 326579"/>
                  <a:gd name="connsiteX10" fmla="*/ 390537 w 587370"/>
                  <a:gd name="connsiteY10" fmla="*/ 159890 h 326579"/>
                  <a:gd name="connsiteX11" fmla="*/ 307192 w 587370"/>
                  <a:gd name="connsiteY11" fmla="*/ 124172 h 326579"/>
                  <a:gd name="connsiteX12" fmla="*/ 245281 w 587370"/>
                  <a:gd name="connsiteY12" fmla="*/ 78928 h 326579"/>
                  <a:gd name="connsiteX13" fmla="*/ 207180 w 587370"/>
                  <a:gd name="connsiteY13" fmla="*/ 36066 h 326579"/>
                  <a:gd name="connsiteX14" fmla="*/ 152411 w 587370"/>
                  <a:gd name="connsiteY14" fmla="*/ 346 h 326579"/>
                  <a:gd name="connsiteX15" fmla="*/ 90499 w 587370"/>
                  <a:gd name="connsiteY15" fmla="*/ 19396 h 326579"/>
                  <a:gd name="connsiteX16" fmla="*/ 52399 w 587370"/>
                  <a:gd name="connsiteY16" fmla="*/ 43209 h 326579"/>
                  <a:gd name="connsiteX17" fmla="*/ 12 w 587370"/>
                  <a:gd name="connsiteY17" fmla="*/ 67021 h 326579"/>
                  <a:gd name="connsiteX18" fmla="*/ 92880 w 587370"/>
                  <a:gd name="connsiteY18" fmla="*/ 131315 h 326579"/>
                  <a:gd name="connsiteX0" fmla="*/ 92880 w 585640"/>
                  <a:gd name="connsiteY0" fmla="*/ 131315 h 326579"/>
                  <a:gd name="connsiteX1" fmla="*/ 185749 w 585640"/>
                  <a:gd name="connsiteY1" fmla="*/ 214659 h 326579"/>
                  <a:gd name="connsiteX2" fmla="*/ 276237 w 585640"/>
                  <a:gd name="connsiteY2" fmla="*/ 290859 h 326579"/>
                  <a:gd name="connsiteX3" fmla="*/ 371487 w 585640"/>
                  <a:gd name="connsiteY3" fmla="*/ 324196 h 326579"/>
                  <a:gd name="connsiteX4" fmla="*/ 450068 w 585640"/>
                  <a:gd name="connsiteY4" fmla="*/ 319434 h 326579"/>
                  <a:gd name="connsiteX5" fmla="*/ 495312 w 585640"/>
                  <a:gd name="connsiteY5" fmla="*/ 283715 h 326579"/>
                  <a:gd name="connsiteX6" fmla="*/ 547699 w 585640"/>
                  <a:gd name="connsiteY6" fmla="*/ 217040 h 326579"/>
                  <a:gd name="connsiteX7" fmla="*/ 566749 w 585640"/>
                  <a:gd name="connsiteY7" fmla="*/ 167033 h 326579"/>
                  <a:gd name="connsiteX8" fmla="*/ 581037 w 585640"/>
                  <a:gd name="connsiteY8" fmla="*/ 121790 h 326579"/>
                  <a:gd name="connsiteX9" fmla="*/ 481024 w 585640"/>
                  <a:gd name="connsiteY9" fmla="*/ 162271 h 326579"/>
                  <a:gd name="connsiteX10" fmla="*/ 390537 w 585640"/>
                  <a:gd name="connsiteY10" fmla="*/ 159890 h 326579"/>
                  <a:gd name="connsiteX11" fmla="*/ 307192 w 585640"/>
                  <a:gd name="connsiteY11" fmla="*/ 124172 h 326579"/>
                  <a:gd name="connsiteX12" fmla="*/ 245281 w 585640"/>
                  <a:gd name="connsiteY12" fmla="*/ 78928 h 326579"/>
                  <a:gd name="connsiteX13" fmla="*/ 207180 w 585640"/>
                  <a:gd name="connsiteY13" fmla="*/ 36066 h 326579"/>
                  <a:gd name="connsiteX14" fmla="*/ 152411 w 585640"/>
                  <a:gd name="connsiteY14" fmla="*/ 346 h 326579"/>
                  <a:gd name="connsiteX15" fmla="*/ 90499 w 585640"/>
                  <a:gd name="connsiteY15" fmla="*/ 19396 h 326579"/>
                  <a:gd name="connsiteX16" fmla="*/ 52399 w 585640"/>
                  <a:gd name="connsiteY16" fmla="*/ 43209 h 326579"/>
                  <a:gd name="connsiteX17" fmla="*/ 12 w 585640"/>
                  <a:gd name="connsiteY17" fmla="*/ 67021 h 326579"/>
                  <a:gd name="connsiteX18" fmla="*/ 92880 w 585640"/>
                  <a:gd name="connsiteY18" fmla="*/ 131315 h 326579"/>
                  <a:gd name="connsiteX0" fmla="*/ 92880 w 585791"/>
                  <a:gd name="connsiteY0" fmla="*/ 131315 h 326579"/>
                  <a:gd name="connsiteX1" fmla="*/ 185749 w 585791"/>
                  <a:gd name="connsiteY1" fmla="*/ 214659 h 326579"/>
                  <a:gd name="connsiteX2" fmla="*/ 276237 w 585791"/>
                  <a:gd name="connsiteY2" fmla="*/ 290859 h 326579"/>
                  <a:gd name="connsiteX3" fmla="*/ 371487 w 585791"/>
                  <a:gd name="connsiteY3" fmla="*/ 324196 h 326579"/>
                  <a:gd name="connsiteX4" fmla="*/ 450068 w 585791"/>
                  <a:gd name="connsiteY4" fmla="*/ 319434 h 326579"/>
                  <a:gd name="connsiteX5" fmla="*/ 495312 w 585791"/>
                  <a:gd name="connsiteY5" fmla="*/ 283715 h 326579"/>
                  <a:gd name="connsiteX6" fmla="*/ 540556 w 585791"/>
                  <a:gd name="connsiteY6" fmla="*/ 217040 h 326579"/>
                  <a:gd name="connsiteX7" fmla="*/ 566749 w 585791"/>
                  <a:gd name="connsiteY7" fmla="*/ 167033 h 326579"/>
                  <a:gd name="connsiteX8" fmla="*/ 581037 w 585791"/>
                  <a:gd name="connsiteY8" fmla="*/ 121790 h 326579"/>
                  <a:gd name="connsiteX9" fmla="*/ 481024 w 585791"/>
                  <a:gd name="connsiteY9" fmla="*/ 162271 h 326579"/>
                  <a:gd name="connsiteX10" fmla="*/ 390537 w 585791"/>
                  <a:gd name="connsiteY10" fmla="*/ 159890 h 326579"/>
                  <a:gd name="connsiteX11" fmla="*/ 307192 w 585791"/>
                  <a:gd name="connsiteY11" fmla="*/ 124172 h 326579"/>
                  <a:gd name="connsiteX12" fmla="*/ 245281 w 585791"/>
                  <a:gd name="connsiteY12" fmla="*/ 78928 h 326579"/>
                  <a:gd name="connsiteX13" fmla="*/ 207180 w 585791"/>
                  <a:gd name="connsiteY13" fmla="*/ 36066 h 326579"/>
                  <a:gd name="connsiteX14" fmla="*/ 152411 w 585791"/>
                  <a:gd name="connsiteY14" fmla="*/ 346 h 326579"/>
                  <a:gd name="connsiteX15" fmla="*/ 90499 w 585791"/>
                  <a:gd name="connsiteY15" fmla="*/ 19396 h 326579"/>
                  <a:gd name="connsiteX16" fmla="*/ 52399 w 585791"/>
                  <a:gd name="connsiteY16" fmla="*/ 43209 h 326579"/>
                  <a:gd name="connsiteX17" fmla="*/ 12 w 585791"/>
                  <a:gd name="connsiteY17" fmla="*/ 67021 h 326579"/>
                  <a:gd name="connsiteX18" fmla="*/ 92880 w 585791"/>
                  <a:gd name="connsiteY18" fmla="*/ 131315 h 326579"/>
                  <a:gd name="connsiteX0" fmla="*/ 105865 w 586870"/>
                  <a:gd name="connsiteY0" fmla="*/ 133696 h 326579"/>
                  <a:gd name="connsiteX1" fmla="*/ 186828 w 586870"/>
                  <a:gd name="connsiteY1" fmla="*/ 214659 h 326579"/>
                  <a:gd name="connsiteX2" fmla="*/ 277316 w 586870"/>
                  <a:gd name="connsiteY2" fmla="*/ 290859 h 326579"/>
                  <a:gd name="connsiteX3" fmla="*/ 372566 w 586870"/>
                  <a:gd name="connsiteY3" fmla="*/ 324196 h 326579"/>
                  <a:gd name="connsiteX4" fmla="*/ 451147 w 586870"/>
                  <a:gd name="connsiteY4" fmla="*/ 319434 h 326579"/>
                  <a:gd name="connsiteX5" fmla="*/ 496391 w 586870"/>
                  <a:gd name="connsiteY5" fmla="*/ 283715 h 326579"/>
                  <a:gd name="connsiteX6" fmla="*/ 541635 w 586870"/>
                  <a:gd name="connsiteY6" fmla="*/ 217040 h 326579"/>
                  <a:gd name="connsiteX7" fmla="*/ 567828 w 586870"/>
                  <a:gd name="connsiteY7" fmla="*/ 167033 h 326579"/>
                  <a:gd name="connsiteX8" fmla="*/ 582116 w 586870"/>
                  <a:gd name="connsiteY8" fmla="*/ 121790 h 326579"/>
                  <a:gd name="connsiteX9" fmla="*/ 482103 w 586870"/>
                  <a:gd name="connsiteY9" fmla="*/ 162271 h 326579"/>
                  <a:gd name="connsiteX10" fmla="*/ 391616 w 586870"/>
                  <a:gd name="connsiteY10" fmla="*/ 159890 h 326579"/>
                  <a:gd name="connsiteX11" fmla="*/ 308271 w 586870"/>
                  <a:gd name="connsiteY11" fmla="*/ 124172 h 326579"/>
                  <a:gd name="connsiteX12" fmla="*/ 246360 w 586870"/>
                  <a:gd name="connsiteY12" fmla="*/ 78928 h 326579"/>
                  <a:gd name="connsiteX13" fmla="*/ 208259 w 586870"/>
                  <a:gd name="connsiteY13" fmla="*/ 36066 h 326579"/>
                  <a:gd name="connsiteX14" fmla="*/ 153490 w 586870"/>
                  <a:gd name="connsiteY14" fmla="*/ 346 h 326579"/>
                  <a:gd name="connsiteX15" fmla="*/ 91578 w 586870"/>
                  <a:gd name="connsiteY15" fmla="*/ 19396 h 326579"/>
                  <a:gd name="connsiteX16" fmla="*/ 53478 w 586870"/>
                  <a:gd name="connsiteY16" fmla="*/ 43209 h 326579"/>
                  <a:gd name="connsiteX17" fmla="*/ 1091 w 586870"/>
                  <a:gd name="connsiteY17" fmla="*/ 67021 h 326579"/>
                  <a:gd name="connsiteX18" fmla="*/ 105865 w 586870"/>
                  <a:gd name="connsiteY18" fmla="*/ 133696 h 326579"/>
                  <a:gd name="connsiteX0" fmla="*/ 89696 w 570701"/>
                  <a:gd name="connsiteY0" fmla="*/ 133696 h 326579"/>
                  <a:gd name="connsiteX1" fmla="*/ 170659 w 570701"/>
                  <a:gd name="connsiteY1" fmla="*/ 214659 h 326579"/>
                  <a:gd name="connsiteX2" fmla="*/ 261147 w 570701"/>
                  <a:gd name="connsiteY2" fmla="*/ 290859 h 326579"/>
                  <a:gd name="connsiteX3" fmla="*/ 356397 w 570701"/>
                  <a:gd name="connsiteY3" fmla="*/ 324196 h 326579"/>
                  <a:gd name="connsiteX4" fmla="*/ 434978 w 570701"/>
                  <a:gd name="connsiteY4" fmla="*/ 319434 h 326579"/>
                  <a:gd name="connsiteX5" fmla="*/ 480222 w 570701"/>
                  <a:gd name="connsiteY5" fmla="*/ 283715 h 326579"/>
                  <a:gd name="connsiteX6" fmla="*/ 525466 w 570701"/>
                  <a:gd name="connsiteY6" fmla="*/ 217040 h 326579"/>
                  <a:gd name="connsiteX7" fmla="*/ 551659 w 570701"/>
                  <a:gd name="connsiteY7" fmla="*/ 167033 h 326579"/>
                  <a:gd name="connsiteX8" fmla="*/ 565947 w 570701"/>
                  <a:gd name="connsiteY8" fmla="*/ 121790 h 326579"/>
                  <a:gd name="connsiteX9" fmla="*/ 465934 w 570701"/>
                  <a:gd name="connsiteY9" fmla="*/ 162271 h 326579"/>
                  <a:gd name="connsiteX10" fmla="*/ 375447 w 570701"/>
                  <a:gd name="connsiteY10" fmla="*/ 159890 h 326579"/>
                  <a:gd name="connsiteX11" fmla="*/ 292102 w 570701"/>
                  <a:gd name="connsiteY11" fmla="*/ 124172 h 326579"/>
                  <a:gd name="connsiteX12" fmla="*/ 230191 w 570701"/>
                  <a:gd name="connsiteY12" fmla="*/ 78928 h 326579"/>
                  <a:gd name="connsiteX13" fmla="*/ 192090 w 570701"/>
                  <a:gd name="connsiteY13" fmla="*/ 36066 h 326579"/>
                  <a:gd name="connsiteX14" fmla="*/ 137321 w 570701"/>
                  <a:gd name="connsiteY14" fmla="*/ 346 h 326579"/>
                  <a:gd name="connsiteX15" fmla="*/ 75409 w 570701"/>
                  <a:gd name="connsiteY15" fmla="*/ 19396 h 326579"/>
                  <a:gd name="connsiteX16" fmla="*/ 37309 w 570701"/>
                  <a:gd name="connsiteY16" fmla="*/ 43209 h 326579"/>
                  <a:gd name="connsiteX17" fmla="*/ 1591 w 570701"/>
                  <a:gd name="connsiteY17" fmla="*/ 78928 h 326579"/>
                  <a:gd name="connsiteX18" fmla="*/ 89696 w 570701"/>
                  <a:gd name="connsiteY18" fmla="*/ 133696 h 326579"/>
                  <a:gd name="connsiteX0" fmla="*/ 76390 w 557395"/>
                  <a:gd name="connsiteY0" fmla="*/ 133696 h 326579"/>
                  <a:gd name="connsiteX1" fmla="*/ 157353 w 557395"/>
                  <a:gd name="connsiteY1" fmla="*/ 214659 h 326579"/>
                  <a:gd name="connsiteX2" fmla="*/ 247841 w 557395"/>
                  <a:gd name="connsiteY2" fmla="*/ 290859 h 326579"/>
                  <a:gd name="connsiteX3" fmla="*/ 343091 w 557395"/>
                  <a:gd name="connsiteY3" fmla="*/ 324196 h 326579"/>
                  <a:gd name="connsiteX4" fmla="*/ 421672 w 557395"/>
                  <a:gd name="connsiteY4" fmla="*/ 319434 h 326579"/>
                  <a:gd name="connsiteX5" fmla="*/ 466916 w 557395"/>
                  <a:gd name="connsiteY5" fmla="*/ 283715 h 326579"/>
                  <a:gd name="connsiteX6" fmla="*/ 512160 w 557395"/>
                  <a:gd name="connsiteY6" fmla="*/ 217040 h 326579"/>
                  <a:gd name="connsiteX7" fmla="*/ 538353 w 557395"/>
                  <a:gd name="connsiteY7" fmla="*/ 167033 h 326579"/>
                  <a:gd name="connsiteX8" fmla="*/ 552641 w 557395"/>
                  <a:gd name="connsiteY8" fmla="*/ 121790 h 326579"/>
                  <a:gd name="connsiteX9" fmla="*/ 452628 w 557395"/>
                  <a:gd name="connsiteY9" fmla="*/ 162271 h 326579"/>
                  <a:gd name="connsiteX10" fmla="*/ 362141 w 557395"/>
                  <a:gd name="connsiteY10" fmla="*/ 159890 h 326579"/>
                  <a:gd name="connsiteX11" fmla="*/ 278796 w 557395"/>
                  <a:gd name="connsiteY11" fmla="*/ 124172 h 326579"/>
                  <a:gd name="connsiteX12" fmla="*/ 216885 w 557395"/>
                  <a:gd name="connsiteY12" fmla="*/ 78928 h 326579"/>
                  <a:gd name="connsiteX13" fmla="*/ 178784 w 557395"/>
                  <a:gd name="connsiteY13" fmla="*/ 36066 h 326579"/>
                  <a:gd name="connsiteX14" fmla="*/ 124015 w 557395"/>
                  <a:gd name="connsiteY14" fmla="*/ 346 h 326579"/>
                  <a:gd name="connsiteX15" fmla="*/ 62103 w 557395"/>
                  <a:gd name="connsiteY15" fmla="*/ 19396 h 326579"/>
                  <a:gd name="connsiteX16" fmla="*/ 24003 w 557395"/>
                  <a:gd name="connsiteY16" fmla="*/ 43209 h 326579"/>
                  <a:gd name="connsiteX17" fmla="*/ 2573 w 557395"/>
                  <a:gd name="connsiteY17" fmla="*/ 88453 h 326579"/>
                  <a:gd name="connsiteX18" fmla="*/ 76390 w 557395"/>
                  <a:gd name="connsiteY18" fmla="*/ 133696 h 326579"/>
                  <a:gd name="connsiteX0" fmla="*/ 78536 w 559541"/>
                  <a:gd name="connsiteY0" fmla="*/ 133696 h 326579"/>
                  <a:gd name="connsiteX1" fmla="*/ 159499 w 559541"/>
                  <a:gd name="connsiteY1" fmla="*/ 214659 h 326579"/>
                  <a:gd name="connsiteX2" fmla="*/ 249987 w 559541"/>
                  <a:gd name="connsiteY2" fmla="*/ 290859 h 326579"/>
                  <a:gd name="connsiteX3" fmla="*/ 345237 w 559541"/>
                  <a:gd name="connsiteY3" fmla="*/ 324196 h 326579"/>
                  <a:gd name="connsiteX4" fmla="*/ 423818 w 559541"/>
                  <a:gd name="connsiteY4" fmla="*/ 319434 h 326579"/>
                  <a:gd name="connsiteX5" fmla="*/ 469062 w 559541"/>
                  <a:gd name="connsiteY5" fmla="*/ 283715 h 326579"/>
                  <a:gd name="connsiteX6" fmla="*/ 514306 w 559541"/>
                  <a:gd name="connsiteY6" fmla="*/ 217040 h 326579"/>
                  <a:gd name="connsiteX7" fmla="*/ 540499 w 559541"/>
                  <a:gd name="connsiteY7" fmla="*/ 167033 h 326579"/>
                  <a:gd name="connsiteX8" fmla="*/ 554787 w 559541"/>
                  <a:gd name="connsiteY8" fmla="*/ 121790 h 326579"/>
                  <a:gd name="connsiteX9" fmla="*/ 454774 w 559541"/>
                  <a:gd name="connsiteY9" fmla="*/ 162271 h 326579"/>
                  <a:gd name="connsiteX10" fmla="*/ 364287 w 559541"/>
                  <a:gd name="connsiteY10" fmla="*/ 159890 h 326579"/>
                  <a:gd name="connsiteX11" fmla="*/ 280942 w 559541"/>
                  <a:gd name="connsiteY11" fmla="*/ 124172 h 326579"/>
                  <a:gd name="connsiteX12" fmla="*/ 219031 w 559541"/>
                  <a:gd name="connsiteY12" fmla="*/ 78928 h 326579"/>
                  <a:gd name="connsiteX13" fmla="*/ 180930 w 559541"/>
                  <a:gd name="connsiteY13" fmla="*/ 36066 h 326579"/>
                  <a:gd name="connsiteX14" fmla="*/ 126161 w 559541"/>
                  <a:gd name="connsiteY14" fmla="*/ 346 h 326579"/>
                  <a:gd name="connsiteX15" fmla="*/ 64249 w 559541"/>
                  <a:gd name="connsiteY15" fmla="*/ 19396 h 326579"/>
                  <a:gd name="connsiteX16" fmla="*/ 26149 w 559541"/>
                  <a:gd name="connsiteY16" fmla="*/ 43209 h 326579"/>
                  <a:gd name="connsiteX17" fmla="*/ 2337 w 559541"/>
                  <a:gd name="connsiteY17" fmla="*/ 88453 h 326579"/>
                  <a:gd name="connsiteX18" fmla="*/ 78536 w 559541"/>
                  <a:gd name="connsiteY18" fmla="*/ 133696 h 326579"/>
                  <a:gd name="connsiteX0" fmla="*/ 81064 w 559688"/>
                  <a:gd name="connsiteY0" fmla="*/ 138458 h 326579"/>
                  <a:gd name="connsiteX1" fmla="*/ 159646 w 559688"/>
                  <a:gd name="connsiteY1" fmla="*/ 214659 h 326579"/>
                  <a:gd name="connsiteX2" fmla="*/ 250134 w 559688"/>
                  <a:gd name="connsiteY2" fmla="*/ 290859 h 326579"/>
                  <a:gd name="connsiteX3" fmla="*/ 345384 w 559688"/>
                  <a:gd name="connsiteY3" fmla="*/ 324196 h 326579"/>
                  <a:gd name="connsiteX4" fmla="*/ 423965 w 559688"/>
                  <a:gd name="connsiteY4" fmla="*/ 319434 h 326579"/>
                  <a:gd name="connsiteX5" fmla="*/ 469209 w 559688"/>
                  <a:gd name="connsiteY5" fmla="*/ 283715 h 326579"/>
                  <a:gd name="connsiteX6" fmla="*/ 514453 w 559688"/>
                  <a:gd name="connsiteY6" fmla="*/ 217040 h 326579"/>
                  <a:gd name="connsiteX7" fmla="*/ 540646 w 559688"/>
                  <a:gd name="connsiteY7" fmla="*/ 167033 h 326579"/>
                  <a:gd name="connsiteX8" fmla="*/ 554934 w 559688"/>
                  <a:gd name="connsiteY8" fmla="*/ 121790 h 326579"/>
                  <a:gd name="connsiteX9" fmla="*/ 454921 w 559688"/>
                  <a:gd name="connsiteY9" fmla="*/ 162271 h 326579"/>
                  <a:gd name="connsiteX10" fmla="*/ 364434 w 559688"/>
                  <a:gd name="connsiteY10" fmla="*/ 159890 h 326579"/>
                  <a:gd name="connsiteX11" fmla="*/ 281089 w 559688"/>
                  <a:gd name="connsiteY11" fmla="*/ 124172 h 326579"/>
                  <a:gd name="connsiteX12" fmla="*/ 219178 w 559688"/>
                  <a:gd name="connsiteY12" fmla="*/ 78928 h 326579"/>
                  <a:gd name="connsiteX13" fmla="*/ 181077 w 559688"/>
                  <a:gd name="connsiteY13" fmla="*/ 36066 h 326579"/>
                  <a:gd name="connsiteX14" fmla="*/ 126308 w 559688"/>
                  <a:gd name="connsiteY14" fmla="*/ 346 h 326579"/>
                  <a:gd name="connsiteX15" fmla="*/ 64396 w 559688"/>
                  <a:gd name="connsiteY15" fmla="*/ 19396 h 326579"/>
                  <a:gd name="connsiteX16" fmla="*/ 26296 w 559688"/>
                  <a:gd name="connsiteY16" fmla="*/ 43209 h 326579"/>
                  <a:gd name="connsiteX17" fmla="*/ 2484 w 559688"/>
                  <a:gd name="connsiteY17" fmla="*/ 88453 h 326579"/>
                  <a:gd name="connsiteX18" fmla="*/ 81064 w 559688"/>
                  <a:gd name="connsiteY18" fmla="*/ 138458 h 326579"/>
                  <a:gd name="connsiteX0" fmla="*/ 81064 w 559688"/>
                  <a:gd name="connsiteY0" fmla="*/ 138458 h 326579"/>
                  <a:gd name="connsiteX1" fmla="*/ 159646 w 559688"/>
                  <a:gd name="connsiteY1" fmla="*/ 214659 h 326579"/>
                  <a:gd name="connsiteX2" fmla="*/ 250134 w 559688"/>
                  <a:gd name="connsiteY2" fmla="*/ 290859 h 326579"/>
                  <a:gd name="connsiteX3" fmla="*/ 345384 w 559688"/>
                  <a:gd name="connsiteY3" fmla="*/ 324196 h 326579"/>
                  <a:gd name="connsiteX4" fmla="*/ 423965 w 559688"/>
                  <a:gd name="connsiteY4" fmla="*/ 319434 h 326579"/>
                  <a:gd name="connsiteX5" fmla="*/ 469209 w 559688"/>
                  <a:gd name="connsiteY5" fmla="*/ 283715 h 326579"/>
                  <a:gd name="connsiteX6" fmla="*/ 514453 w 559688"/>
                  <a:gd name="connsiteY6" fmla="*/ 217040 h 326579"/>
                  <a:gd name="connsiteX7" fmla="*/ 540646 w 559688"/>
                  <a:gd name="connsiteY7" fmla="*/ 167033 h 326579"/>
                  <a:gd name="connsiteX8" fmla="*/ 554934 w 559688"/>
                  <a:gd name="connsiteY8" fmla="*/ 121790 h 326579"/>
                  <a:gd name="connsiteX9" fmla="*/ 454921 w 559688"/>
                  <a:gd name="connsiteY9" fmla="*/ 162271 h 326579"/>
                  <a:gd name="connsiteX10" fmla="*/ 364434 w 559688"/>
                  <a:gd name="connsiteY10" fmla="*/ 159890 h 326579"/>
                  <a:gd name="connsiteX11" fmla="*/ 281089 w 559688"/>
                  <a:gd name="connsiteY11" fmla="*/ 124172 h 326579"/>
                  <a:gd name="connsiteX12" fmla="*/ 223940 w 559688"/>
                  <a:gd name="connsiteY12" fmla="*/ 78928 h 326579"/>
                  <a:gd name="connsiteX13" fmla="*/ 181077 w 559688"/>
                  <a:gd name="connsiteY13" fmla="*/ 36066 h 326579"/>
                  <a:gd name="connsiteX14" fmla="*/ 126308 w 559688"/>
                  <a:gd name="connsiteY14" fmla="*/ 346 h 326579"/>
                  <a:gd name="connsiteX15" fmla="*/ 64396 w 559688"/>
                  <a:gd name="connsiteY15" fmla="*/ 19396 h 326579"/>
                  <a:gd name="connsiteX16" fmla="*/ 26296 w 559688"/>
                  <a:gd name="connsiteY16" fmla="*/ 43209 h 326579"/>
                  <a:gd name="connsiteX17" fmla="*/ 2484 w 559688"/>
                  <a:gd name="connsiteY17" fmla="*/ 88453 h 326579"/>
                  <a:gd name="connsiteX18" fmla="*/ 81064 w 559688"/>
                  <a:gd name="connsiteY18" fmla="*/ 138458 h 326579"/>
                  <a:gd name="connsiteX0" fmla="*/ 81064 w 559210"/>
                  <a:gd name="connsiteY0" fmla="*/ 138458 h 326579"/>
                  <a:gd name="connsiteX1" fmla="*/ 159646 w 559210"/>
                  <a:gd name="connsiteY1" fmla="*/ 214659 h 326579"/>
                  <a:gd name="connsiteX2" fmla="*/ 250134 w 559210"/>
                  <a:gd name="connsiteY2" fmla="*/ 290859 h 326579"/>
                  <a:gd name="connsiteX3" fmla="*/ 345384 w 559210"/>
                  <a:gd name="connsiteY3" fmla="*/ 324196 h 326579"/>
                  <a:gd name="connsiteX4" fmla="*/ 423965 w 559210"/>
                  <a:gd name="connsiteY4" fmla="*/ 319434 h 326579"/>
                  <a:gd name="connsiteX5" fmla="*/ 469209 w 559210"/>
                  <a:gd name="connsiteY5" fmla="*/ 283715 h 326579"/>
                  <a:gd name="connsiteX6" fmla="*/ 514453 w 559210"/>
                  <a:gd name="connsiteY6" fmla="*/ 217040 h 326579"/>
                  <a:gd name="connsiteX7" fmla="*/ 538265 w 559210"/>
                  <a:gd name="connsiteY7" fmla="*/ 171795 h 326579"/>
                  <a:gd name="connsiteX8" fmla="*/ 554934 w 559210"/>
                  <a:gd name="connsiteY8" fmla="*/ 121790 h 326579"/>
                  <a:gd name="connsiteX9" fmla="*/ 454921 w 559210"/>
                  <a:gd name="connsiteY9" fmla="*/ 162271 h 326579"/>
                  <a:gd name="connsiteX10" fmla="*/ 364434 w 559210"/>
                  <a:gd name="connsiteY10" fmla="*/ 159890 h 326579"/>
                  <a:gd name="connsiteX11" fmla="*/ 281089 w 559210"/>
                  <a:gd name="connsiteY11" fmla="*/ 124172 h 326579"/>
                  <a:gd name="connsiteX12" fmla="*/ 223940 w 559210"/>
                  <a:gd name="connsiteY12" fmla="*/ 78928 h 326579"/>
                  <a:gd name="connsiteX13" fmla="*/ 181077 w 559210"/>
                  <a:gd name="connsiteY13" fmla="*/ 36066 h 326579"/>
                  <a:gd name="connsiteX14" fmla="*/ 126308 w 559210"/>
                  <a:gd name="connsiteY14" fmla="*/ 346 h 326579"/>
                  <a:gd name="connsiteX15" fmla="*/ 64396 w 559210"/>
                  <a:gd name="connsiteY15" fmla="*/ 19396 h 326579"/>
                  <a:gd name="connsiteX16" fmla="*/ 26296 w 559210"/>
                  <a:gd name="connsiteY16" fmla="*/ 43209 h 326579"/>
                  <a:gd name="connsiteX17" fmla="*/ 2484 w 559210"/>
                  <a:gd name="connsiteY17" fmla="*/ 88453 h 326579"/>
                  <a:gd name="connsiteX18" fmla="*/ 81064 w 559210"/>
                  <a:gd name="connsiteY18" fmla="*/ 138458 h 326579"/>
                  <a:gd name="connsiteX0" fmla="*/ 81064 w 559688"/>
                  <a:gd name="connsiteY0" fmla="*/ 138458 h 326579"/>
                  <a:gd name="connsiteX1" fmla="*/ 159646 w 559688"/>
                  <a:gd name="connsiteY1" fmla="*/ 214659 h 326579"/>
                  <a:gd name="connsiteX2" fmla="*/ 250134 w 559688"/>
                  <a:gd name="connsiteY2" fmla="*/ 290859 h 326579"/>
                  <a:gd name="connsiteX3" fmla="*/ 345384 w 559688"/>
                  <a:gd name="connsiteY3" fmla="*/ 324196 h 326579"/>
                  <a:gd name="connsiteX4" fmla="*/ 423965 w 559688"/>
                  <a:gd name="connsiteY4" fmla="*/ 319434 h 326579"/>
                  <a:gd name="connsiteX5" fmla="*/ 469209 w 559688"/>
                  <a:gd name="connsiteY5" fmla="*/ 283715 h 326579"/>
                  <a:gd name="connsiteX6" fmla="*/ 514453 w 559688"/>
                  <a:gd name="connsiteY6" fmla="*/ 217040 h 326579"/>
                  <a:gd name="connsiteX7" fmla="*/ 540646 w 559688"/>
                  <a:gd name="connsiteY7" fmla="*/ 174177 h 326579"/>
                  <a:gd name="connsiteX8" fmla="*/ 554934 w 559688"/>
                  <a:gd name="connsiteY8" fmla="*/ 121790 h 326579"/>
                  <a:gd name="connsiteX9" fmla="*/ 454921 w 559688"/>
                  <a:gd name="connsiteY9" fmla="*/ 162271 h 326579"/>
                  <a:gd name="connsiteX10" fmla="*/ 364434 w 559688"/>
                  <a:gd name="connsiteY10" fmla="*/ 159890 h 326579"/>
                  <a:gd name="connsiteX11" fmla="*/ 281089 w 559688"/>
                  <a:gd name="connsiteY11" fmla="*/ 124172 h 326579"/>
                  <a:gd name="connsiteX12" fmla="*/ 223940 w 559688"/>
                  <a:gd name="connsiteY12" fmla="*/ 78928 h 326579"/>
                  <a:gd name="connsiteX13" fmla="*/ 181077 w 559688"/>
                  <a:gd name="connsiteY13" fmla="*/ 36066 h 326579"/>
                  <a:gd name="connsiteX14" fmla="*/ 126308 w 559688"/>
                  <a:gd name="connsiteY14" fmla="*/ 346 h 326579"/>
                  <a:gd name="connsiteX15" fmla="*/ 64396 w 559688"/>
                  <a:gd name="connsiteY15" fmla="*/ 19396 h 326579"/>
                  <a:gd name="connsiteX16" fmla="*/ 26296 w 559688"/>
                  <a:gd name="connsiteY16" fmla="*/ 43209 h 326579"/>
                  <a:gd name="connsiteX17" fmla="*/ 2484 w 559688"/>
                  <a:gd name="connsiteY17" fmla="*/ 88453 h 326579"/>
                  <a:gd name="connsiteX18" fmla="*/ 81064 w 559688"/>
                  <a:gd name="connsiteY18" fmla="*/ 138458 h 326579"/>
                  <a:gd name="connsiteX0" fmla="*/ 81064 w 557613"/>
                  <a:gd name="connsiteY0" fmla="*/ 138458 h 326579"/>
                  <a:gd name="connsiteX1" fmla="*/ 159646 w 557613"/>
                  <a:gd name="connsiteY1" fmla="*/ 214659 h 326579"/>
                  <a:gd name="connsiteX2" fmla="*/ 250134 w 557613"/>
                  <a:gd name="connsiteY2" fmla="*/ 290859 h 326579"/>
                  <a:gd name="connsiteX3" fmla="*/ 345384 w 557613"/>
                  <a:gd name="connsiteY3" fmla="*/ 324196 h 326579"/>
                  <a:gd name="connsiteX4" fmla="*/ 423965 w 557613"/>
                  <a:gd name="connsiteY4" fmla="*/ 319434 h 326579"/>
                  <a:gd name="connsiteX5" fmla="*/ 469209 w 557613"/>
                  <a:gd name="connsiteY5" fmla="*/ 283715 h 326579"/>
                  <a:gd name="connsiteX6" fmla="*/ 514453 w 557613"/>
                  <a:gd name="connsiteY6" fmla="*/ 217040 h 326579"/>
                  <a:gd name="connsiteX7" fmla="*/ 540646 w 557613"/>
                  <a:gd name="connsiteY7" fmla="*/ 174177 h 326579"/>
                  <a:gd name="connsiteX8" fmla="*/ 552552 w 557613"/>
                  <a:gd name="connsiteY8" fmla="*/ 121790 h 326579"/>
                  <a:gd name="connsiteX9" fmla="*/ 454921 w 557613"/>
                  <a:gd name="connsiteY9" fmla="*/ 162271 h 326579"/>
                  <a:gd name="connsiteX10" fmla="*/ 364434 w 557613"/>
                  <a:gd name="connsiteY10" fmla="*/ 159890 h 326579"/>
                  <a:gd name="connsiteX11" fmla="*/ 281089 w 557613"/>
                  <a:gd name="connsiteY11" fmla="*/ 124172 h 326579"/>
                  <a:gd name="connsiteX12" fmla="*/ 223940 w 557613"/>
                  <a:gd name="connsiteY12" fmla="*/ 78928 h 326579"/>
                  <a:gd name="connsiteX13" fmla="*/ 181077 w 557613"/>
                  <a:gd name="connsiteY13" fmla="*/ 36066 h 326579"/>
                  <a:gd name="connsiteX14" fmla="*/ 126308 w 557613"/>
                  <a:gd name="connsiteY14" fmla="*/ 346 h 326579"/>
                  <a:gd name="connsiteX15" fmla="*/ 64396 w 557613"/>
                  <a:gd name="connsiteY15" fmla="*/ 19396 h 326579"/>
                  <a:gd name="connsiteX16" fmla="*/ 26296 w 557613"/>
                  <a:gd name="connsiteY16" fmla="*/ 43209 h 326579"/>
                  <a:gd name="connsiteX17" fmla="*/ 2484 w 557613"/>
                  <a:gd name="connsiteY17" fmla="*/ 88453 h 326579"/>
                  <a:gd name="connsiteX18" fmla="*/ 81064 w 557613"/>
                  <a:gd name="connsiteY18" fmla="*/ 138458 h 326579"/>
                  <a:gd name="connsiteX0" fmla="*/ 81064 w 557613"/>
                  <a:gd name="connsiteY0" fmla="*/ 138458 h 326579"/>
                  <a:gd name="connsiteX1" fmla="*/ 159646 w 557613"/>
                  <a:gd name="connsiteY1" fmla="*/ 214659 h 326579"/>
                  <a:gd name="connsiteX2" fmla="*/ 250134 w 557613"/>
                  <a:gd name="connsiteY2" fmla="*/ 290859 h 326579"/>
                  <a:gd name="connsiteX3" fmla="*/ 345384 w 557613"/>
                  <a:gd name="connsiteY3" fmla="*/ 324196 h 326579"/>
                  <a:gd name="connsiteX4" fmla="*/ 423965 w 557613"/>
                  <a:gd name="connsiteY4" fmla="*/ 319434 h 326579"/>
                  <a:gd name="connsiteX5" fmla="*/ 469209 w 557613"/>
                  <a:gd name="connsiteY5" fmla="*/ 283715 h 326579"/>
                  <a:gd name="connsiteX6" fmla="*/ 514453 w 557613"/>
                  <a:gd name="connsiteY6" fmla="*/ 226565 h 326579"/>
                  <a:gd name="connsiteX7" fmla="*/ 540646 w 557613"/>
                  <a:gd name="connsiteY7" fmla="*/ 174177 h 326579"/>
                  <a:gd name="connsiteX8" fmla="*/ 552552 w 557613"/>
                  <a:gd name="connsiteY8" fmla="*/ 121790 h 326579"/>
                  <a:gd name="connsiteX9" fmla="*/ 454921 w 557613"/>
                  <a:gd name="connsiteY9" fmla="*/ 162271 h 326579"/>
                  <a:gd name="connsiteX10" fmla="*/ 364434 w 557613"/>
                  <a:gd name="connsiteY10" fmla="*/ 159890 h 326579"/>
                  <a:gd name="connsiteX11" fmla="*/ 281089 w 557613"/>
                  <a:gd name="connsiteY11" fmla="*/ 124172 h 326579"/>
                  <a:gd name="connsiteX12" fmla="*/ 223940 w 557613"/>
                  <a:gd name="connsiteY12" fmla="*/ 78928 h 326579"/>
                  <a:gd name="connsiteX13" fmla="*/ 181077 w 557613"/>
                  <a:gd name="connsiteY13" fmla="*/ 36066 h 326579"/>
                  <a:gd name="connsiteX14" fmla="*/ 126308 w 557613"/>
                  <a:gd name="connsiteY14" fmla="*/ 346 h 326579"/>
                  <a:gd name="connsiteX15" fmla="*/ 64396 w 557613"/>
                  <a:gd name="connsiteY15" fmla="*/ 19396 h 326579"/>
                  <a:gd name="connsiteX16" fmla="*/ 26296 w 557613"/>
                  <a:gd name="connsiteY16" fmla="*/ 43209 h 326579"/>
                  <a:gd name="connsiteX17" fmla="*/ 2484 w 557613"/>
                  <a:gd name="connsiteY17" fmla="*/ 88453 h 326579"/>
                  <a:gd name="connsiteX18" fmla="*/ 81064 w 557613"/>
                  <a:gd name="connsiteY18" fmla="*/ 138458 h 326579"/>
                  <a:gd name="connsiteX0" fmla="*/ 81064 w 553598"/>
                  <a:gd name="connsiteY0" fmla="*/ 138458 h 326579"/>
                  <a:gd name="connsiteX1" fmla="*/ 159646 w 553598"/>
                  <a:gd name="connsiteY1" fmla="*/ 214659 h 326579"/>
                  <a:gd name="connsiteX2" fmla="*/ 250134 w 553598"/>
                  <a:gd name="connsiteY2" fmla="*/ 290859 h 326579"/>
                  <a:gd name="connsiteX3" fmla="*/ 345384 w 553598"/>
                  <a:gd name="connsiteY3" fmla="*/ 324196 h 326579"/>
                  <a:gd name="connsiteX4" fmla="*/ 423965 w 553598"/>
                  <a:gd name="connsiteY4" fmla="*/ 319434 h 326579"/>
                  <a:gd name="connsiteX5" fmla="*/ 469209 w 553598"/>
                  <a:gd name="connsiteY5" fmla="*/ 283715 h 326579"/>
                  <a:gd name="connsiteX6" fmla="*/ 514453 w 553598"/>
                  <a:gd name="connsiteY6" fmla="*/ 226565 h 326579"/>
                  <a:gd name="connsiteX7" fmla="*/ 540646 w 553598"/>
                  <a:gd name="connsiteY7" fmla="*/ 174177 h 326579"/>
                  <a:gd name="connsiteX8" fmla="*/ 547790 w 553598"/>
                  <a:gd name="connsiteY8" fmla="*/ 121790 h 326579"/>
                  <a:gd name="connsiteX9" fmla="*/ 454921 w 553598"/>
                  <a:gd name="connsiteY9" fmla="*/ 162271 h 326579"/>
                  <a:gd name="connsiteX10" fmla="*/ 364434 w 553598"/>
                  <a:gd name="connsiteY10" fmla="*/ 159890 h 326579"/>
                  <a:gd name="connsiteX11" fmla="*/ 281089 w 553598"/>
                  <a:gd name="connsiteY11" fmla="*/ 124172 h 326579"/>
                  <a:gd name="connsiteX12" fmla="*/ 223940 w 553598"/>
                  <a:gd name="connsiteY12" fmla="*/ 78928 h 326579"/>
                  <a:gd name="connsiteX13" fmla="*/ 181077 w 553598"/>
                  <a:gd name="connsiteY13" fmla="*/ 36066 h 326579"/>
                  <a:gd name="connsiteX14" fmla="*/ 126308 w 553598"/>
                  <a:gd name="connsiteY14" fmla="*/ 346 h 326579"/>
                  <a:gd name="connsiteX15" fmla="*/ 64396 w 553598"/>
                  <a:gd name="connsiteY15" fmla="*/ 19396 h 326579"/>
                  <a:gd name="connsiteX16" fmla="*/ 26296 w 553598"/>
                  <a:gd name="connsiteY16" fmla="*/ 43209 h 326579"/>
                  <a:gd name="connsiteX17" fmla="*/ 2484 w 553598"/>
                  <a:gd name="connsiteY17" fmla="*/ 88453 h 326579"/>
                  <a:gd name="connsiteX18" fmla="*/ 81064 w 553598"/>
                  <a:gd name="connsiteY18" fmla="*/ 138458 h 326579"/>
                  <a:gd name="connsiteX0" fmla="*/ 81064 w 553598"/>
                  <a:gd name="connsiteY0" fmla="*/ 138458 h 326579"/>
                  <a:gd name="connsiteX1" fmla="*/ 159646 w 553598"/>
                  <a:gd name="connsiteY1" fmla="*/ 214659 h 326579"/>
                  <a:gd name="connsiteX2" fmla="*/ 250134 w 553598"/>
                  <a:gd name="connsiteY2" fmla="*/ 290859 h 326579"/>
                  <a:gd name="connsiteX3" fmla="*/ 345384 w 553598"/>
                  <a:gd name="connsiteY3" fmla="*/ 324196 h 326579"/>
                  <a:gd name="connsiteX4" fmla="*/ 423965 w 553598"/>
                  <a:gd name="connsiteY4" fmla="*/ 319434 h 326579"/>
                  <a:gd name="connsiteX5" fmla="*/ 469209 w 553598"/>
                  <a:gd name="connsiteY5" fmla="*/ 283715 h 326579"/>
                  <a:gd name="connsiteX6" fmla="*/ 514453 w 553598"/>
                  <a:gd name="connsiteY6" fmla="*/ 226565 h 326579"/>
                  <a:gd name="connsiteX7" fmla="*/ 540646 w 553598"/>
                  <a:gd name="connsiteY7" fmla="*/ 174177 h 326579"/>
                  <a:gd name="connsiteX8" fmla="*/ 547790 w 553598"/>
                  <a:gd name="connsiteY8" fmla="*/ 121790 h 326579"/>
                  <a:gd name="connsiteX9" fmla="*/ 454921 w 553598"/>
                  <a:gd name="connsiteY9" fmla="*/ 162271 h 326579"/>
                  <a:gd name="connsiteX10" fmla="*/ 364434 w 553598"/>
                  <a:gd name="connsiteY10" fmla="*/ 159890 h 326579"/>
                  <a:gd name="connsiteX11" fmla="*/ 281089 w 553598"/>
                  <a:gd name="connsiteY11" fmla="*/ 124172 h 326579"/>
                  <a:gd name="connsiteX12" fmla="*/ 223940 w 553598"/>
                  <a:gd name="connsiteY12" fmla="*/ 78928 h 326579"/>
                  <a:gd name="connsiteX13" fmla="*/ 188221 w 553598"/>
                  <a:gd name="connsiteY13" fmla="*/ 36066 h 326579"/>
                  <a:gd name="connsiteX14" fmla="*/ 126308 w 553598"/>
                  <a:gd name="connsiteY14" fmla="*/ 346 h 326579"/>
                  <a:gd name="connsiteX15" fmla="*/ 64396 w 553598"/>
                  <a:gd name="connsiteY15" fmla="*/ 19396 h 326579"/>
                  <a:gd name="connsiteX16" fmla="*/ 26296 w 553598"/>
                  <a:gd name="connsiteY16" fmla="*/ 43209 h 326579"/>
                  <a:gd name="connsiteX17" fmla="*/ 2484 w 553598"/>
                  <a:gd name="connsiteY17" fmla="*/ 88453 h 326579"/>
                  <a:gd name="connsiteX18" fmla="*/ 81064 w 553598"/>
                  <a:gd name="connsiteY18" fmla="*/ 138458 h 326579"/>
                  <a:gd name="connsiteX0" fmla="*/ 81064 w 553598"/>
                  <a:gd name="connsiteY0" fmla="*/ 129233 h 317354"/>
                  <a:gd name="connsiteX1" fmla="*/ 159646 w 553598"/>
                  <a:gd name="connsiteY1" fmla="*/ 205434 h 317354"/>
                  <a:gd name="connsiteX2" fmla="*/ 250134 w 553598"/>
                  <a:gd name="connsiteY2" fmla="*/ 281634 h 317354"/>
                  <a:gd name="connsiteX3" fmla="*/ 345384 w 553598"/>
                  <a:gd name="connsiteY3" fmla="*/ 314971 h 317354"/>
                  <a:gd name="connsiteX4" fmla="*/ 423965 w 553598"/>
                  <a:gd name="connsiteY4" fmla="*/ 310209 h 317354"/>
                  <a:gd name="connsiteX5" fmla="*/ 469209 w 553598"/>
                  <a:gd name="connsiteY5" fmla="*/ 274490 h 317354"/>
                  <a:gd name="connsiteX6" fmla="*/ 514453 w 553598"/>
                  <a:gd name="connsiteY6" fmla="*/ 217340 h 317354"/>
                  <a:gd name="connsiteX7" fmla="*/ 540646 w 553598"/>
                  <a:gd name="connsiteY7" fmla="*/ 164952 h 317354"/>
                  <a:gd name="connsiteX8" fmla="*/ 547790 w 553598"/>
                  <a:gd name="connsiteY8" fmla="*/ 112565 h 317354"/>
                  <a:gd name="connsiteX9" fmla="*/ 454921 w 553598"/>
                  <a:gd name="connsiteY9" fmla="*/ 153046 h 317354"/>
                  <a:gd name="connsiteX10" fmla="*/ 364434 w 553598"/>
                  <a:gd name="connsiteY10" fmla="*/ 150665 h 317354"/>
                  <a:gd name="connsiteX11" fmla="*/ 281089 w 553598"/>
                  <a:gd name="connsiteY11" fmla="*/ 114947 h 317354"/>
                  <a:gd name="connsiteX12" fmla="*/ 223940 w 553598"/>
                  <a:gd name="connsiteY12" fmla="*/ 69703 h 317354"/>
                  <a:gd name="connsiteX13" fmla="*/ 188221 w 553598"/>
                  <a:gd name="connsiteY13" fmla="*/ 26841 h 317354"/>
                  <a:gd name="connsiteX14" fmla="*/ 123927 w 553598"/>
                  <a:gd name="connsiteY14" fmla="*/ 646 h 317354"/>
                  <a:gd name="connsiteX15" fmla="*/ 64396 w 553598"/>
                  <a:gd name="connsiteY15" fmla="*/ 10171 h 317354"/>
                  <a:gd name="connsiteX16" fmla="*/ 26296 w 553598"/>
                  <a:gd name="connsiteY16" fmla="*/ 33984 h 317354"/>
                  <a:gd name="connsiteX17" fmla="*/ 2484 w 553598"/>
                  <a:gd name="connsiteY17" fmla="*/ 79228 h 317354"/>
                  <a:gd name="connsiteX18" fmla="*/ 81064 w 553598"/>
                  <a:gd name="connsiteY18" fmla="*/ 129233 h 317354"/>
                  <a:gd name="connsiteX0" fmla="*/ 81064 w 553598"/>
                  <a:gd name="connsiteY0" fmla="*/ 128829 h 316950"/>
                  <a:gd name="connsiteX1" fmla="*/ 159646 w 553598"/>
                  <a:gd name="connsiteY1" fmla="*/ 205030 h 316950"/>
                  <a:gd name="connsiteX2" fmla="*/ 250134 w 553598"/>
                  <a:gd name="connsiteY2" fmla="*/ 281230 h 316950"/>
                  <a:gd name="connsiteX3" fmla="*/ 345384 w 553598"/>
                  <a:gd name="connsiteY3" fmla="*/ 314567 h 316950"/>
                  <a:gd name="connsiteX4" fmla="*/ 423965 w 553598"/>
                  <a:gd name="connsiteY4" fmla="*/ 309805 h 316950"/>
                  <a:gd name="connsiteX5" fmla="*/ 469209 w 553598"/>
                  <a:gd name="connsiteY5" fmla="*/ 274086 h 316950"/>
                  <a:gd name="connsiteX6" fmla="*/ 514453 w 553598"/>
                  <a:gd name="connsiteY6" fmla="*/ 216936 h 316950"/>
                  <a:gd name="connsiteX7" fmla="*/ 540646 w 553598"/>
                  <a:gd name="connsiteY7" fmla="*/ 164548 h 316950"/>
                  <a:gd name="connsiteX8" fmla="*/ 547790 w 553598"/>
                  <a:gd name="connsiteY8" fmla="*/ 112161 h 316950"/>
                  <a:gd name="connsiteX9" fmla="*/ 454921 w 553598"/>
                  <a:gd name="connsiteY9" fmla="*/ 152642 h 316950"/>
                  <a:gd name="connsiteX10" fmla="*/ 364434 w 553598"/>
                  <a:gd name="connsiteY10" fmla="*/ 150261 h 316950"/>
                  <a:gd name="connsiteX11" fmla="*/ 281089 w 553598"/>
                  <a:gd name="connsiteY11" fmla="*/ 114543 h 316950"/>
                  <a:gd name="connsiteX12" fmla="*/ 223940 w 553598"/>
                  <a:gd name="connsiteY12" fmla="*/ 69299 h 316950"/>
                  <a:gd name="connsiteX13" fmla="*/ 188221 w 553598"/>
                  <a:gd name="connsiteY13" fmla="*/ 26437 h 316950"/>
                  <a:gd name="connsiteX14" fmla="*/ 123927 w 553598"/>
                  <a:gd name="connsiteY14" fmla="*/ 242 h 316950"/>
                  <a:gd name="connsiteX15" fmla="*/ 64396 w 553598"/>
                  <a:gd name="connsiteY15" fmla="*/ 14530 h 316950"/>
                  <a:gd name="connsiteX16" fmla="*/ 26296 w 553598"/>
                  <a:gd name="connsiteY16" fmla="*/ 33580 h 316950"/>
                  <a:gd name="connsiteX17" fmla="*/ 2484 w 553598"/>
                  <a:gd name="connsiteY17" fmla="*/ 78824 h 316950"/>
                  <a:gd name="connsiteX18" fmla="*/ 81064 w 553598"/>
                  <a:gd name="connsiteY18" fmla="*/ 128829 h 316950"/>
                  <a:gd name="connsiteX0" fmla="*/ 80720 w 553254"/>
                  <a:gd name="connsiteY0" fmla="*/ 128853 h 316974"/>
                  <a:gd name="connsiteX1" fmla="*/ 159302 w 553254"/>
                  <a:gd name="connsiteY1" fmla="*/ 205054 h 316974"/>
                  <a:gd name="connsiteX2" fmla="*/ 249790 w 553254"/>
                  <a:gd name="connsiteY2" fmla="*/ 281254 h 316974"/>
                  <a:gd name="connsiteX3" fmla="*/ 345040 w 553254"/>
                  <a:gd name="connsiteY3" fmla="*/ 314591 h 316974"/>
                  <a:gd name="connsiteX4" fmla="*/ 423621 w 553254"/>
                  <a:gd name="connsiteY4" fmla="*/ 309829 h 316974"/>
                  <a:gd name="connsiteX5" fmla="*/ 468865 w 553254"/>
                  <a:gd name="connsiteY5" fmla="*/ 274110 h 316974"/>
                  <a:gd name="connsiteX6" fmla="*/ 514109 w 553254"/>
                  <a:gd name="connsiteY6" fmla="*/ 216960 h 316974"/>
                  <a:gd name="connsiteX7" fmla="*/ 540302 w 553254"/>
                  <a:gd name="connsiteY7" fmla="*/ 164572 h 316974"/>
                  <a:gd name="connsiteX8" fmla="*/ 547446 w 553254"/>
                  <a:gd name="connsiteY8" fmla="*/ 112185 h 316974"/>
                  <a:gd name="connsiteX9" fmla="*/ 454577 w 553254"/>
                  <a:gd name="connsiteY9" fmla="*/ 152666 h 316974"/>
                  <a:gd name="connsiteX10" fmla="*/ 364090 w 553254"/>
                  <a:gd name="connsiteY10" fmla="*/ 150285 h 316974"/>
                  <a:gd name="connsiteX11" fmla="*/ 280745 w 553254"/>
                  <a:gd name="connsiteY11" fmla="*/ 114567 h 316974"/>
                  <a:gd name="connsiteX12" fmla="*/ 223596 w 553254"/>
                  <a:gd name="connsiteY12" fmla="*/ 69323 h 316974"/>
                  <a:gd name="connsiteX13" fmla="*/ 187877 w 553254"/>
                  <a:gd name="connsiteY13" fmla="*/ 26461 h 316974"/>
                  <a:gd name="connsiteX14" fmla="*/ 123583 w 553254"/>
                  <a:gd name="connsiteY14" fmla="*/ 266 h 316974"/>
                  <a:gd name="connsiteX15" fmla="*/ 64052 w 553254"/>
                  <a:gd name="connsiteY15" fmla="*/ 14554 h 316974"/>
                  <a:gd name="connsiteX16" fmla="*/ 28334 w 553254"/>
                  <a:gd name="connsiteY16" fmla="*/ 40748 h 316974"/>
                  <a:gd name="connsiteX17" fmla="*/ 2140 w 553254"/>
                  <a:gd name="connsiteY17" fmla="*/ 78848 h 316974"/>
                  <a:gd name="connsiteX18" fmla="*/ 80720 w 553254"/>
                  <a:gd name="connsiteY18" fmla="*/ 128853 h 316974"/>
                  <a:gd name="connsiteX0" fmla="*/ 76390 w 548924"/>
                  <a:gd name="connsiteY0" fmla="*/ 128853 h 316974"/>
                  <a:gd name="connsiteX1" fmla="*/ 154972 w 548924"/>
                  <a:gd name="connsiteY1" fmla="*/ 205054 h 316974"/>
                  <a:gd name="connsiteX2" fmla="*/ 245460 w 548924"/>
                  <a:gd name="connsiteY2" fmla="*/ 281254 h 316974"/>
                  <a:gd name="connsiteX3" fmla="*/ 340710 w 548924"/>
                  <a:gd name="connsiteY3" fmla="*/ 314591 h 316974"/>
                  <a:gd name="connsiteX4" fmla="*/ 419291 w 548924"/>
                  <a:gd name="connsiteY4" fmla="*/ 309829 h 316974"/>
                  <a:gd name="connsiteX5" fmla="*/ 464535 w 548924"/>
                  <a:gd name="connsiteY5" fmla="*/ 274110 h 316974"/>
                  <a:gd name="connsiteX6" fmla="*/ 509779 w 548924"/>
                  <a:gd name="connsiteY6" fmla="*/ 216960 h 316974"/>
                  <a:gd name="connsiteX7" fmla="*/ 535972 w 548924"/>
                  <a:gd name="connsiteY7" fmla="*/ 164572 h 316974"/>
                  <a:gd name="connsiteX8" fmla="*/ 543116 w 548924"/>
                  <a:gd name="connsiteY8" fmla="*/ 112185 h 316974"/>
                  <a:gd name="connsiteX9" fmla="*/ 450247 w 548924"/>
                  <a:gd name="connsiteY9" fmla="*/ 152666 h 316974"/>
                  <a:gd name="connsiteX10" fmla="*/ 359760 w 548924"/>
                  <a:gd name="connsiteY10" fmla="*/ 150285 h 316974"/>
                  <a:gd name="connsiteX11" fmla="*/ 276415 w 548924"/>
                  <a:gd name="connsiteY11" fmla="*/ 114567 h 316974"/>
                  <a:gd name="connsiteX12" fmla="*/ 219266 w 548924"/>
                  <a:gd name="connsiteY12" fmla="*/ 69323 h 316974"/>
                  <a:gd name="connsiteX13" fmla="*/ 183547 w 548924"/>
                  <a:gd name="connsiteY13" fmla="*/ 26461 h 316974"/>
                  <a:gd name="connsiteX14" fmla="*/ 119253 w 548924"/>
                  <a:gd name="connsiteY14" fmla="*/ 266 h 316974"/>
                  <a:gd name="connsiteX15" fmla="*/ 59722 w 548924"/>
                  <a:gd name="connsiteY15" fmla="*/ 14554 h 316974"/>
                  <a:gd name="connsiteX16" fmla="*/ 24004 w 548924"/>
                  <a:gd name="connsiteY16" fmla="*/ 40748 h 316974"/>
                  <a:gd name="connsiteX17" fmla="*/ 2573 w 548924"/>
                  <a:gd name="connsiteY17" fmla="*/ 78848 h 316974"/>
                  <a:gd name="connsiteX18" fmla="*/ 76390 w 548924"/>
                  <a:gd name="connsiteY18" fmla="*/ 128853 h 316974"/>
                  <a:gd name="connsiteX0" fmla="*/ 76834 w 549368"/>
                  <a:gd name="connsiteY0" fmla="*/ 128837 h 316958"/>
                  <a:gd name="connsiteX1" fmla="*/ 155416 w 549368"/>
                  <a:gd name="connsiteY1" fmla="*/ 205038 h 316958"/>
                  <a:gd name="connsiteX2" fmla="*/ 245904 w 549368"/>
                  <a:gd name="connsiteY2" fmla="*/ 281238 h 316958"/>
                  <a:gd name="connsiteX3" fmla="*/ 341154 w 549368"/>
                  <a:gd name="connsiteY3" fmla="*/ 314575 h 316958"/>
                  <a:gd name="connsiteX4" fmla="*/ 419735 w 549368"/>
                  <a:gd name="connsiteY4" fmla="*/ 309813 h 316958"/>
                  <a:gd name="connsiteX5" fmla="*/ 464979 w 549368"/>
                  <a:gd name="connsiteY5" fmla="*/ 274094 h 316958"/>
                  <a:gd name="connsiteX6" fmla="*/ 510223 w 549368"/>
                  <a:gd name="connsiteY6" fmla="*/ 216944 h 316958"/>
                  <a:gd name="connsiteX7" fmla="*/ 536416 w 549368"/>
                  <a:gd name="connsiteY7" fmla="*/ 164556 h 316958"/>
                  <a:gd name="connsiteX8" fmla="*/ 543560 w 549368"/>
                  <a:gd name="connsiteY8" fmla="*/ 112169 h 316958"/>
                  <a:gd name="connsiteX9" fmla="*/ 450691 w 549368"/>
                  <a:gd name="connsiteY9" fmla="*/ 152650 h 316958"/>
                  <a:gd name="connsiteX10" fmla="*/ 360204 w 549368"/>
                  <a:gd name="connsiteY10" fmla="*/ 150269 h 316958"/>
                  <a:gd name="connsiteX11" fmla="*/ 276859 w 549368"/>
                  <a:gd name="connsiteY11" fmla="*/ 114551 h 316958"/>
                  <a:gd name="connsiteX12" fmla="*/ 219710 w 549368"/>
                  <a:gd name="connsiteY12" fmla="*/ 69307 h 316958"/>
                  <a:gd name="connsiteX13" fmla="*/ 183991 w 549368"/>
                  <a:gd name="connsiteY13" fmla="*/ 26445 h 316958"/>
                  <a:gd name="connsiteX14" fmla="*/ 119697 w 549368"/>
                  <a:gd name="connsiteY14" fmla="*/ 250 h 316958"/>
                  <a:gd name="connsiteX15" fmla="*/ 60166 w 549368"/>
                  <a:gd name="connsiteY15" fmla="*/ 14538 h 316958"/>
                  <a:gd name="connsiteX16" fmla="*/ 22066 w 549368"/>
                  <a:gd name="connsiteY16" fmla="*/ 35970 h 316958"/>
                  <a:gd name="connsiteX17" fmla="*/ 3017 w 549368"/>
                  <a:gd name="connsiteY17" fmla="*/ 78832 h 316958"/>
                  <a:gd name="connsiteX18" fmla="*/ 76834 w 549368"/>
                  <a:gd name="connsiteY18" fmla="*/ 128837 h 316958"/>
                  <a:gd name="connsiteX0" fmla="*/ 78671 w 551205"/>
                  <a:gd name="connsiteY0" fmla="*/ 128895 h 317016"/>
                  <a:gd name="connsiteX1" fmla="*/ 157253 w 551205"/>
                  <a:gd name="connsiteY1" fmla="*/ 205096 h 317016"/>
                  <a:gd name="connsiteX2" fmla="*/ 247741 w 551205"/>
                  <a:gd name="connsiteY2" fmla="*/ 281296 h 317016"/>
                  <a:gd name="connsiteX3" fmla="*/ 342991 w 551205"/>
                  <a:gd name="connsiteY3" fmla="*/ 314633 h 317016"/>
                  <a:gd name="connsiteX4" fmla="*/ 421572 w 551205"/>
                  <a:gd name="connsiteY4" fmla="*/ 309871 h 317016"/>
                  <a:gd name="connsiteX5" fmla="*/ 466816 w 551205"/>
                  <a:gd name="connsiteY5" fmla="*/ 274152 h 317016"/>
                  <a:gd name="connsiteX6" fmla="*/ 512060 w 551205"/>
                  <a:gd name="connsiteY6" fmla="*/ 217002 h 317016"/>
                  <a:gd name="connsiteX7" fmla="*/ 538253 w 551205"/>
                  <a:gd name="connsiteY7" fmla="*/ 164614 h 317016"/>
                  <a:gd name="connsiteX8" fmla="*/ 545397 w 551205"/>
                  <a:gd name="connsiteY8" fmla="*/ 112227 h 317016"/>
                  <a:gd name="connsiteX9" fmla="*/ 452528 w 551205"/>
                  <a:gd name="connsiteY9" fmla="*/ 152708 h 317016"/>
                  <a:gd name="connsiteX10" fmla="*/ 362041 w 551205"/>
                  <a:gd name="connsiteY10" fmla="*/ 150327 h 317016"/>
                  <a:gd name="connsiteX11" fmla="*/ 278696 w 551205"/>
                  <a:gd name="connsiteY11" fmla="*/ 114609 h 317016"/>
                  <a:gd name="connsiteX12" fmla="*/ 221547 w 551205"/>
                  <a:gd name="connsiteY12" fmla="*/ 69365 h 317016"/>
                  <a:gd name="connsiteX13" fmla="*/ 185828 w 551205"/>
                  <a:gd name="connsiteY13" fmla="*/ 26503 h 317016"/>
                  <a:gd name="connsiteX14" fmla="*/ 121534 w 551205"/>
                  <a:gd name="connsiteY14" fmla="*/ 308 h 317016"/>
                  <a:gd name="connsiteX15" fmla="*/ 62003 w 551205"/>
                  <a:gd name="connsiteY15" fmla="*/ 14596 h 317016"/>
                  <a:gd name="connsiteX16" fmla="*/ 16760 w 551205"/>
                  <a:gd name="connsiteY16" fmla="*/ 50316 h 317016"/>
                  <a:gd name="connsiteX17" fmla="*/ 4854 w 551205"/>
                  <a:gd name="connsiteY17" fmla="*/ 78890 h 317016"/>
                  <a:gd name="connsiteX18" fmla="*/ 78671 w 551205"/>
                  <a:gd name="connsiteY18" fmla="*/ 128895 h 317016"/>
                  <a:gd name="connsiteX0" fmla="*/ 72627 w 545161"/>
                  <a:gd name="connsiteY0" fmla="*/ 128895 h 317016"/>
                  <a:gd name="connsiteX1" fmla="*/ 151209 w 545161"/>
                  <a:gd name="connsiteY1" fmla="*/ 205096 h 317016"/>
                  <a:gd name="connsiteX2" fmla="*/ 241697 w 545161"/>
                  <a:gd name="connsiteY2" fmla="*/ 281296 h 317016"/>
                  <a:gd name="connsiteX3" fmla="*/ 336947 w 545161"/>
                  <a:gd name="connsiteY3" fmla="*/ 314633 h 317016"/>
                  <a:gd name="connsiteX4" fmla="*/ 415528 w 545161"/>
                  <a:gd name="connsiteY4" fmla="*/ 309871 h 317016"/>
                  <a:gd name="connsiteX5" fmla="*/ 460772 w 545161"/>
                  <a:gd name="connsiteY5" fmla="*/ 274152 h 317016"/>
                  <a:gd name="connsiteX6" fmla="*/ 506016 w 545161"/>
                  <a:gd name="connsiteY6" fmla="*/ 217002 h 317016"/>
                  <a:gd name="connsiteX7" fmla="*/ 532209 w 545161"/>
                  <a:gd name="connsiteY7" fmla="*/ 164614 h 317016"/>
                  <a:gd name="connsiteX8" fmla="*/ 539353 w 545161"/>
                  <a:gd name="connsiteY8" fmla="*/ 112227 h 317016"/>
                  <a:gd name="connsiteX9" fmla="*/ 446484 w 545161"/>
                  <a:gd name="connsiteY9" fmla="*/ 152708 h 317016"/>
                  <a:gd name="connsiteX10" fmla="*/ 355997 w 545161"/>
                  <a:gd name="connsiteY10" fmla="*/ 150327 h 317016"/>
                  <a:gd name="connsiteX11" fmla="*/ 272652 w 545161"/>
                  <a:gd name="connsiteY11" fmla="*/ 114609 h 317016"/>
                  <a:gd name="connsiteX12" fmla="*/ 215503 w 545161"/>
                  <a:gd name="connsiteY12" fmla="*/ 69365 h 317016"/>
                  <a:gd name="connsiteX13" fmla="*/ 179784 w 545161"/>
                  <a:gd name="connsiteY13" fmla="*/ 26503 h 317016"/>
                  <a:gd name="connsiteX14" fmla="*/ 115490 w 545161"/>
                  <a:gd name="connsiteY14" fmla="*/ 308 h 317016"/>
                  <a:gd name="connsiteX15" fmla="*/ 55959 w 545161"/>
                  <a:gd name="connsiteY15" fmla="*/ 14596 h 317016"/>
                  <a:gd name="connsiteX16" fmla="*/ 10716 w 545161"/>
                  <a:gd name="connsiteY16" fmla="*/ 50316 h 317016"/>
                  <a:gd name="connsiteX17" fmla="*/ 8335 w 545161"/>
                  <a:gd name="connsiteY17" fmla="*/ 81271 h 317016"/>
                  <a:gd name="connsiteX18" fmla="*/ 72627 w 545161"/>
                  <a:gd name="connsiteY18" fmla="*/ 128895 h 317016"/>
                  <a:gd name="connsiteX0" fmla="*/ 77216 w 549750"/>
                  <a:gd name="connsiteY0" fmla="*/ 128949 h 317070"/>
                  <a:gd name="connsiteX1" fmla="*/ 155798 w 549750"/>
                  <a:gd name="connsiteY1" fmla="*/ 205150 h 317070"/>
                  <a:gd name="connsiteX2" fmla="*/ 246286 w 549750"/>
                  <a:gd name="connsiteY2" fmla="*/ 281350 h 317070"/>
                  <a:gd name="connsiteX3" fmla="*/ 341536 w 549750"/>
                  <a:gd name="connsiteY3" fmla="*/ 314687 h 317070"/>
                  <a:gd name="connsiteX4" fmla="*/ 420117 w 549750"/>
                  <a:gd name="connsiteY4" fmla="*/ 309925 h 317070"/>
                  <a:gd name="connsiteX5" fmla="*/ 465361 w 549750"/>
                  <a:gd name="connsiteY5" fmla="*/ 274206 h 317070"/>
                  <a:gd name="connsiteX6" fmla="*/ 510605 w 549750"/>
                  <a:gd name="connsiteY6" fmla="*/ 217056 h 317070"/>
                  <a:gd name="connsiteX7" fmla="*/ 536798 w 549750"/>
                  <a:gd name="connsiteY7" fmla="*/ 164668 h 317070"/>
                  <a:gd name="connsiteX8" fmla="*/ 543942 w 549750"/>
                  <a:gd name="connsiteY8" fmla="*/ 112281 h 317070"/>
                  <a:gd name="connsiteX9" fmla="*/ 451073 w 549750"/>
                  <a:gd name="connsiteY9" fmla="*/ 152762 h 317070"/>
                  <a:gd name="connsiteX10" fmla="*/ 360586 w 549750"/>
                  <a:gd name="connsiteY10" fmla="*/ 150381 h 317070"/>
                  <a:gd name="connsiteX11" fmla="*/ 277241 w 549750"/>
                  <a:gd name="connsiteY11" fmla="*/ 114663 h 317070"/>
                  <a:gd name="connsiteX12" fmla="*/ 220092 w 549750"/>
                  <a:gd name="connsiteY12" fmla="*/ 69419 h 317070"/>
                  <a:gd name="connsiteX13" fmla="*/ 184373 w 549750"/>
                  <a:gd name="connsiteY13" fmla="*/ 26557 h 317070"/>
                  <a:gd name="connsiteX14" fmla="*/ 120079 w 549750"/>
                  <a:gd name="connsiteY14" fmla="*/ 362 h 317070"/>
                  <a:gd name="connsiteX15" fmla="*/ 60548 w 549750"/>
                  <a:gd name="connsiteY15" fmla="*/ 14650 h 317070"/>
                  <a:gd name="connsiteX16" fmla="*/ 8161 w 549750"/>
                  <a:gd name="connsiteY16" fmla="*/ 59895 h 317070"/>
                  <a:gd name="connsiteX17" fmla="*/ 12924 w 549750"/>
                  <a:gd name="connsiteY17" fmla="*/ 81325 h 317070"/>
                  <a:gd name="connsiteX18" fmla="*/ 77216 w 549750"/>
                  <a:gd name="connsiteY18" fmla="*/ 128949 h 317070"/>
                  <a:gd name="connsiteX0" fmla="*/ 77216 w 549750"/>
                  <a:gd name="connsiteY0" fmla="*/ 128908 h 317029"/>
                  <a:gd name="connsiteX1" fmla="*/ 155798 w 549750"/>
                  <a:gd name="connsiteY1" fmla="*/ 205109 h 317029"/>
                  <a:gd name="connsiteX2" fmla="*/ 246286 w 549750"/>
                  <a:gd name="connsiteY2" fmla="*/ 281309 h 317029"/>
                  <a:gd name="connsiteX3" fmla="*/ 341536 w 549750"/>
                  <a:gd name="connsiteY3" fmla="*/ 314646 h 317029"/>
                  <a:gd name="connsiteX4" fmla="*/ 420117 w 549750"/>
                  <a:gd name="connsiteY4" fmla="*/ 309884 h 317029"/>
                  <a:gd name="connsiteX5" fmla="*/ 465361 w 549750"/>
                  <a:gd name="connsiteY5" fmla="*/ 274165 h 317029"/>
                  <a:gd name="connsiteX6" fmla="*/ 510605 w 549750"/>
                  <a:gd name="connsiteY6" fmla="*/ 217015 h 317029"/>
                  <a:gd name="connsiteX7" fmla="*/ 536798 w 549750"/>
                  <a:gd name="connsiteY7" fmla="*/ 164627 h 317029"/>
                  <a:gd name="connsiteX8" fmla="*/ 543942 w 549750"/>
                  <a:gd name="connsiteY8" fmla="*/ 112240 h 317029"/>
                  <a:gd name="connsiteX9" fmla="*/ 451073 w 549750"/>
                  <a:gd name="connsiteY9" fmla="*/ 152721 h 317029"/>
                  <a:gd name="connsiteX10" fmla="*/ 360586 w 549750"/>
                  <a:gd name="connsiteY10" fmla="*/ 150340 h 317029"/>
                  <a:gd name="connsiteX11" fmla="*/ 277241 w 549750"/>
                  <a:gd name="connsiteY11" fmla="*/ 114622 h 317029"/>
                  <a:gd name="connsiteX12" fmla="*/ 220092 w 549750"/>
                  <a:gd name="connsiteY12" fmla="*/ 69378 h 317029"/>
                  <a:gd name="connsiteX13" fmla="*/ 184373 w 549750"/>
                  <a:gd name="connsiteY13" fmla="*/ 26516 h 317029"/>
                  <a:gd name="connsiteX14" fmla="*/ 120079 w 549750"/>
                  <a:gd name="connsiteY14" fmla="*/ 321 h 317029"/>
                  <a:gd name="connsiteX15" fmla="*/ 60548 w 549750"/>
                  <a:gd name="connsiteY15" fmla="*/ 14609 h 317029"/>
                  <a:gd name="connsiteX16" fmla="*/ 8161 w 549750"/>
                  <a:gd name="connsiteY16" fmla="*/ 52711 h 317029"/>
                  <a:gd name="connsiteX17" fmla="*/ 12924 w 549750"/>
                  <a:gd name="connsiteY17" fmla="*/ 81284 h 317029"/>
                  <a:gd name="connsiteX18" fmla="*/ 77216 w 549750"/>
                  <a:gd name="connsiteY18" fmla="*/ 128908 h 317029"/>
                  <a:gd name="connsiteX0" fmla="*/ 74841 w 547375"/>
                  <a:gd name="connsiteY0" fmla="*/ 128908 h 317029"/>
                  <a:gd name="connsiteX1" fmla="*/ 153423 w 547375"/>
                  <a:gd name="connsiteY1" fmla="*/ 205109 h 317029"/>
                  <a:gd name="connsiteX2" fmla="*/ 243911 w 547375"/>
                  <a:gd name="connsiteY2" fmla="*/ 281309 h 317029"/>
                  <a:gd name="connsiteX3" fmla="*/ 339161 w 547375"/>
                  <a:gd name="connsiteY3" fmla="*/ 314646 h 317029"/>
                  <a:gd name="connsiteX4" fmla="*/ 417742 w 547375"/>
                  <a:gd name="connsiteY4" fmla="*/ 309884 h 317029"/>
                  <a:gd name="connsiteX5" fmla="*/ 462986 w 547375"/>
                  <a:gd name="connsiteY5" fmla="*/ 274165 h 317029"/>
                  <a:gd name="connsiteX6" fmla="*/ 508230 w 547375"/>
                  <a:gd name="connsiteY6" fmla="*/ 217015 h 317029"/>
                  <a:gd name="connsiteX7" fmla="*/ 534423 w 547375"/>
                  <a:gd name="connsiteY7" fmla="*/ 164627 h 317029"/>
                  <a:gd name="connsiteX8" fmla="*/ 541567 w 547375"/>
                  <a:gd name="connsiteY8" fmla="*/ 112240 h 317029"/>
                  <a:gd name="connsiteX9" fmla="*/ 448698 w 547375"/>
                  <a:gd name="connsiteY9" fmla="*/ 152721 h 317029"/>
                  <a:gd name="connsiteX10" fmla="*/ 358211 w 547375"/>
                  <a:gd name="connsiteY10" fmla="*/ 150340 h 317029"/>
                  <a:gd name="connsiteX11" fmla="*/ 274866 w 547375"/>
                  <a:gd name="connsiteY11" fmla="*/ 114622 h 317029"/>
                  <a:gd name="connsiteX12" fmla="*/ 217717 w 547375"/>
                  <a:gd name="connsiteY12" fmla="*/ 69378 h 317029"/>
                  <a:gd name="connsiteX13" fmla="*/ 181998 w 547375"/>
                  <a:gd name="connsiteY13" fmla="*/ 26516 h 317029"/>
                  <a:gd name="connsiteX14" fmla="*/ 117704 w 547375"/>
                  <a:gd name="connsiteY14" fmla="*/ 321 h 317029"/>
                  <a:gd name="connsiteX15" fmla="*/ 58173 w 547375"/>
                  <a:gd name="connsiteY15" fmla="*/ 14609 h 317029"/>
                  <a:gd name="connsiteX16" fmla="*/ 5786 w 547375"/>
                  <a:gd name="connsiteY16" fmla="*/ 52711 h 317029"/>
                  <a:gd name="connsiteX17" fmla="*/ 20074 w 547375"/>
                  <a:gd name="connsiteY17" fmla="*/ 81284 h 317029"/>
                  <a:gd name="connsiteX18" fmla="*/ 74841 w 547375"/>
                  <a:gd name="connsiteY18" fmla="*/ 128908 h 317029"/>
                  <a:gd name="connsiteX0" fmla="*/ 74841 w 547375"/>
                  <a:gd name="connsiteY0" fmla="*/ 128920 h 317041"/>
                  <a:gd name="connsiteX1" fmla="*/ 153423 w 547375"/>
                  <a:gd name="connsiteY1" fmla="*/ 205121 h 317041"/>
                  <a:gd name="connsiteX2" fmla="*/ 243911 w 547375"/>
                  <a:gd name="connsiteY2" fmla="*/ 281321 h 317041"/>
                  <a:gd name="connsiteX3" fmla="*/ 339161 w 547375"/>
                  <a:gd name="connsiteY3" fmla="*/ 314658 h 317041"/>
                  <a:gd name="connsiteX4" fmla="*/ 417742 w 547375"/>
                  <a:gd name="connsiteY4" fmla="*/ 309896 h 317041"/>
                  <a:gd name="connsiteX5" fmla="*/ 462986 w 547375"/>
                  <a:gd name="connsiteY5" fmla="*/ 274177 h 317041"/>
                  <a:gd name="connsiteX6" fmla="*/ 508230 w 547375"/>
                  <a:gd name="connsiteY6" fmla="*/ 217027 h 317041"/>
                  <a:gd name="connsiteX7" fmla="*/ 534423 w 547375"/>
                  <a:gd name="connsiteY7" fmla="*/ 164639 h 317041"/>
                  <a:gd name="connsiteX8" fmla="*/ 541567 w 547375"/>
                  <a:gd name="connsiteY8" fmla="*/ 112252 h 317041"/>
                  <a:gd name="connsiteX9" fmla="*/ 448698 w 547375"/>
                  <a:gd name="connsiteY9" fmla="*/ 152733 h 317041"/>
                  <a:gd name="connsiteX10" fmla="*/ 358211 w 547375"/>
                  <a:gd name="connsiteY10" fmla="*/ 150352 h 317041"/>
                  <a:gd name="connsiteX11" fmla="*/ 274866 w 547375"/>
                  <a:gd name="connsiteY11" fmla="*/ 114634 h 317041"/>
                  <a:gd name="connsiteX12" fmla="*/ 217717 w 547375"/>
                  <a:gd name="connsiteY12" fmla="*/ 69390 h 317041"/>
                  <a:gd name="connsiteX13" fmla="*/ 181998 w 547375"/>
                  <a:gd name="connsiteY13" fmla="*/ 26528 h 317041"/>
                  <a:gd name="connsiteX14" fmla="*/ 117704 w 547375"/>
                  <a:gd name="connsiteY14" fmla="*/ 333 h 317041"/>
                  <a:gd name="connsiteX15" fmla="*/ 58173 w 547375"/>
                  <a:gd name="connsiteY15" fmla="*/ 14621 h 317041"/>
                  <a:gd name="connsiteX16" fmla="*/ 5786 w 547375"/>
                  <a:gd name="connsiteY16" fmla="*/ 55104 h 317041"/>
                  <a:gd name="connsiteX17" fmla="*/ 20074 w 547375"/>
                  <a:gd name="connsiteY17" fmla="*/ 81296 h 317041"/>
                  <a:gd name="connsiteX18" fmla="*/ 74841 w 547375"/>
                  <a:gd name="connsiteY18" fmla="*/ 128920 h 31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7375" h="317041">
                    <a:moveTo>
                      <a:pt x="74841" y="128920"/>
                    </a:moveTo>
                    <a:cubicBezTo>
                      <a:pt x="97066" y="149558"/>
                      <a:pt x="125245" y="179721"/>
                      <a:pt x="153423" y="205121"/>
                    </a:cubicBezTo>
                    <a:cubicBezTo>
                      <a:pt x="181601" y="230521"/>
                      <a:pt x="212955" y="263065"/>
                      <a:pt x="243911" y="281321"/>
                    </a:cubicBezTo>
                    <a:cubicBezTo>
                      <a:pt x="274867" y="299577"/>
                      <a:pt x="310189" y="309896"/>
                      <a:pt x="339161" y="314658"/>
                    </a:cubicBezTo>
                    <a:cubicBezTo>
                      <a:pt x="368133" y="319420"/>
                      <a:pt x="397105" y="316643"/>
                      <a:pt x="417742" y="309896"/>
                    </a:cubicBezTo>
                    <a:cubicBezTo>
                      <a:pt x="438379" y="303149"/>
                      <a:pt x="447905" y="289655"/>
                      <a:pt x="462986" y="274177"/>
                    </a:cubicBezTo>
                    <a:cubicBezTo>
                      <a:pt x="478067" y="258699"/>
                      <a:pt x="496324" y="235283"/>
                      <a:pt x="508230" y="217027"/>
                    </a:cubicBezTo>
                    <a:cubicBezTo>
                      <a:pt x="520136" y="198771"/>
                      <a:pt x="528867" y="182101"/>
                      <a:pt x="534423" y="164639"/>
                    </a:cubicBezTo>
                    <a:cubicBezTo>
                      <a:pt x="539979" y="147177"/>
                      <a:pt x="555854" y="114236"/>
                      <a:pt x="541567" y="112252"/>
                    </a:cubicBezTo>
                    <a:cubicBezTo>
                      <a:pt x="527280" y="110268"/>
                      <a:pt x="479257" y="146383"/>
                      <a:pt x="448698" y="152733"/>
                    </a:cubicBezTo>
                    <a:cubicBezTo>
                      <a:pt x="418139" y="159083"/>
                      <a:pt x="387183" y="156702"/>
                      <a:pt x="358211" y="150352"/>
                    </a:cubicBezTo>
                    <a:cubicBezTo>
                      <a:pt x="329239" y="144002"/>
                      <a:pt x="298282" y="128128"/>
                      <a:pt x="274866" y="114634"/>
                    </a:cubicBezTo>
                    <a:cubicBezTo>
                      <a:pt x="251450" y="101140"/>
                      <a:pt x="233195" y="84074"/>
                      <a:pt x="217717" y="69390"/>
                    </a:cubicBezTo>
                    <a:cubicBezTo>
                      <a:pt x="202239" y="54706"/>
                      <a:pt x="198667" y="38037"/>
                      <a:pt x="181998" y="26528"/>
                    </a:cubicBezTo>
                    <a:cubicBezTo>
                      <a:pt x="165329" y="15019"/>
                      <a:pt x="138342" y="2318"/>
                      <a:pt x="117704" y="333"/>
                    </a:cubicBezTo>
                    <a:cubicBezTo>
                      <a:pt x="97066" y="-1652"/>
                      <a:pt x="76826" y="5493"/>
                      <a:pt x="58173" y="14621"/>
                    </a:cubicBezTo>
                    <a:cubicBezTo>
                      <a:pt x="39520" y="23750"/>
                      <a:pt x="20867" y="47167"/>
                      <a:pt x="5786" y="55104"/>
                    </a:cubicBezTo>
                    <a:cubicBezTo>
                      <a:pt x="-9295" y="63041"/>
                      <a:pt x="8565" y="68993"/>
                      <a:pt x="20074" y="81296"/>
                    </a:cubicBezTo>
                    <a:cubicBezTo>
                      <a:pt x="31583" y="93599"/>
                      <a:pt x="52616" y="108282"/>
                      <a:pt x="74841" y="12892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3000000" scaled="0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9" name="任意多边形 258"/>
              <p:cNvSpPr/>
              <p:nvPr/>
            </p:nvSpPr>
            <p:spPr>
              <a:xfrm>
                <a:off x="4457692" y="1846482"/>
                <a:ext cx="450295" cy="438025"/>
              </a:xfrm>
              <a:custGeom>
                <a:avLst/>
                <a:gdLst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4802 w 450295"/>
                  <a:gd name="connsiteY12" fmla="*/ 60069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8114 w 450295"/>
                  <a:gd name="connsiteY19" fmla="*/ 52925 h 434813"/>
                  <a:gd name="connsiteX20" fmla="*/ 111927 w 450295"/>
                  <a:gd name="connsiteY20" fmla="*/ 114837 h 434813"/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8114 w 450295"/>
                  <a:gd name="connsiteY19" fmla="*/ 52925 h 434813"/>
                  <a:gd name="connsiteX20" fmla="*/ 111927 w 450295"/>
                  <a:gd name="connsiteY20" fmla="*/ 114837 h 434813"/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11927 w 450295"/>
                  <a:gd name="connsiteY20" fmla="*/ 114837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8140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31002 w 450295"/>
                  <a:gd name="connsiteY10" fmla="*/ 191037 h 434813"/>
                  <a:gd name="connsiteX11" fmla="*/ 288140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20430 h 438025"/>
                  <a:gd name="connsiteX1" fmla="*/ 159552 w 450295"/>
                  <a:gd name="connsiteY1" fmla="*/ 206156 h 438025"/>
                  <a:gd name="connsiteX2" fmla="*/ 192889 w 450295"/>
                  <a:gd name="connsiteY2" fmla="*/ 291881 h 438025"/>
                  <a:gd name="connsiteX3" fmla="*/ 207177 w 450295"/>
                  <a:gd name="connsiteY3" fmla="*/ 339506 h 438025"/>
                  <a:gd name="connsiteX4" fmla="*/ 228608 w 450295"/>
                  <a:gd name="connsiteY4" fmla="*/ 349031 h 438025"/>
                  <a:gd name="connsiteX5" fmla="*/ 292902 w 450295"/>
                  <a:gd name="connsiteY5" fmla="*/ 375224 h 438025"/>
                  <a:gd name="connsiteX6" fmla="*/ 364339 w 450295"/>
                  <a:gd name="connsiteY6" fmla="*/ 403799 h 438025"/>
                  <a:gd name="connsiteX7" fmla="*/ 445302 w 450295"/>
                  <a:gd name="connsiteY7" fmla="*/ 437137 h 438025"/>
                  <a:gd name="connsiteX8" fmla="*/ 435777 w 450295"/>
                  <a:gd name="connsiteY8" fmla="*/ 418087 h 438025"/>
                  <a:gd name="connsiteX9" fmla="*/ 388152 w 450295"/>
                  <a:gd name="connsiteY9" fmla="*/ 315693 h 438025"/>
                  <a:gd name="connsiteX10" fmla="*/ 331002 w 450295"/>
                  <a:gd name="connsiteY10" fmla="*/ 194249 h 438025"/>
                  <a:gd name="connsiteX11" fmla="*/ 288140 w 450295"/>
                  <a:gd name="connsiteY11" fmla="*/ 110906 h 438025"/>
                  <a:gd name="connsiteX12" fmla="*/ 259564 w 450295"/>
                  <a:gd name="connsiteY12" fmla="*/ 70425 h 438025"/>
                  <a:gd name="connsiteX13" fmla="*/ 238133 w 450295"/>
                  <a:gd name="connsiteY13" fmla="*/ 56137 h 438025"/>
                  <a:gd name="connsiteX14" fmla="*/ 154789 w 450295"/>
                  <a:gd name="connsiteY14" fmla="*/ 27562 h 438025"/>
                  <a:gd name="connsiteX15" fmla="*/ 85733 w 450295"/>
                  <a:gd name="connsiteY15" fmla="*/ 10893 h 438025"/>
                  <a:gd name="connsiteX16" fmla="*/ 30964 w 450295"/>
                  <a:gd name="connsiteY16" fmla="*/ 3749 h 438025"/>
                  <a:gd name="connsiteX17" fmla="*/ 8 w 450295"/>
                  <a:gd name="connsiteY17" fmla="*/ 1369 h 438025"/>
                  <a:gd name="connsiteX18" fmla="*/ 28583 w 450295"/>
                  <a:gd name="connsiteY18" fmla="*/ 25181 h 438025"/>
                  <a:gd name="connsiteX19" fmla="*/ 83352 w 450295"/>
                  <a:gd name="connsiteY19" fmla="*/ 63281 h 438025"/>
                  <a:gd name="connsiteX20" fmla="*/ 121452 w 450295"/>
                  <a:gd name="connsiteY20" fmla="*/ 120430 h 438025"/>
                  <a:gd name="connsiteX0" fmla="*/ 121452 w 450295"/>
                  <a:gd name="connsiteY0" fmla="*/ 120430 h 438025"/>
                  <a:gd name="connsiteX1" fmla="*/ 159552 w 450295"/>
                  <a:gd name="connsiteY1" fmla="*/ 206156 h 438025"/>
                  <a:gd name="connsiteX2" fmla="*/ 192889 w 450295"/>
                  <a:gd name="connsiteY2" fmla="*/ 291881 h 438025"/>
                  <a:gd name="connsiteX3" fmla="*/ 207177 w 450295"/>
                  <a:gd name="connsiteY3" fmla="*/ 339506 h 438025"/>
                  <a:gd name="connsiteX4" fmla="*/ 228608 w 450295"/>
                  <a:gd name="connsiteY4" fmla="*/ 349031 h 438025"/>
                  <a:gd name="connsiteX5" fmla="*/ 292902 w 450295"/>
                  <a:gd name="connsiteY5" fmla="*/ 375224 h 438025"/>
                  <a:gd name="connsiteX6" fmla="*/ 364339 w 450295"/>
                  <a:gd name="connsiteY6" fmla="*/ 403799 h 438025"/>
                  <a:gd name="connsiteX7" fmla="*/ 445302 w 450295"/>
                  <a:gd name="connsiteY7" fmla="*/ 437137 h 438025"/>
                  <a:gd name="connsiteX8" fmla="*/ 435777 w 450295"/>
                  <a:gd name="connsiteY8" fmla="*/ 418087 h 438025"/>
                  <a:gd name="connsiteX9" fmla="*/ 388152 w 450295"/>
                  <a:gd name="connsiteY9" fmla="*/ 315693 h 438025"/>
                  <a:gd name="connsiteX10" fmla="*/ 331002 w 450295"/>
                  <a:gd name="connsiteY10" fmla="*/ 194249 h 438025"/>
                  <a:gd name="connsiteX11" fmla="*/ 288140 w 450295"/>
                  <a:gd name="connsiteY11" fmla="*/ 110906 h 438025"/>
                  <a:gd name="connsiteX12" fmla="*/ 261945 w 450295"/>
                  <a:gd name="connsiteY12" fmla="*/ 72807 h 438025"/>
                  <a:gd name="connsiteX13" fmla="*/ 238133 w 450295"/>
                  <a:gd name="connsiteY13" fmla="*/ 56137 h 438025"/>
                  <a:gd name="connsiteX14" fmla="*/ 154789 w 450295"/>
                  <a:gd name="connsiteY14" fmla="*/ 27562 h 438025"/>
                  <a:gd name="connsiteX15" fmla="*/ 85733 w 450295"/>
                  <a:gd name="connsiteY15" fmla="*/ 10893 h 438025"/>
                  <a:gd name="connsiteX16" fmla="*/ 30964 w 450295"/>
                  <a:gd name="connsiteY16" fmla="*/ 3749 h 438025"/>
                  <a:gd name="connsiteX17" fmla="*/ 8 w 450295"/>
                  <a:gd name="connsiteY17" fmla="*/ 1369 h 438025"/>
                  <a:gd name="connsiteX18" fmla="*/ 28583 w 450295"/>
                  <a:gd name="connsiteY18" fmla="*/ 25181 h 438025"/>
                  <a:gd name="connsiteX19" fmla="*/ 83352 w 450295"/>
                  <a:gd name="connsiteY19" fmla="*/ 63281 h 438025"/>
                  <a:gd name="connsiteX20" fmla="*/ 121452 w 450295"/>
                  <a:gd name="connsiteY20" fmla="*/ 120430 h 43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0295" h="438025">
                    <a:moveTo>
                      <a:pt x="121452" y="120430"/>
                    </a:moveTo>
                    <a:cubicBezTo>
                      <a:pt x="134152" y="144243"/>
                      <a:pt x="147646" y="177581"/>
                      <a:pt x="159552" y="206156"/>
                    </a:cubicBezTo>
                    <a:cubicBezTo>
                      <a:pt x="171458" y="234731"/>
                      <a:pt x="184952" y="269656"/>
                      <a:pt x="192889" y="291881"/>
                    </a:cubicBezTo>
                    <a:cubicBezTo>
                      <a:pt x="200827" y="314106"/>
                      <a:pt x="201224" y="329981"/>
                      <a:pt x="207177" y="339506"/>
                    </a:cubicBezTo>
                    <a:cubicBezTo>
                      <a:pt x="213130" y="349031"/>
                      <a:pt x="228608" y="349031"/>
                      <a:pt x="228608" y="349031"/>
                    </a:cubicBezTo>
                    <a:lnTo>
                      <a:pt x="292902" y="375224"/>
                    </a:lnTo>
                    <a:lnTo>
                      <a:pt x="364339" y="403799"/>
                    </a:lnTo>
                    <a:cubicBezTo>
                      <a:pt x="389739" y="414118"/>
                      <a:pt x="433396" y="434756"/>
                      <a:pt x="445302" y="437137"/>
                    </a:cubicBezTo>
                    <a:cubicBezTo>
                      <a:pt x="457208" y="439518"/>
                      <a:pt x="445302" y="438328"/>
                      <a:pt x="435777" y="418087"/>
                    </a:cubicBezTo>
                    <a:cubicBezTo>
                      <a:pt x="426252" y="397846"/>
                      <a:pt x="405614" y="352999"/>
                      <a:pt x="388152" y="315693"/>
                    </a:cubicBezTo>
                    <a:cubicBezTo>
                      <a:pt x="370690" y="278387"/>
                      <a:pt x="347671" y="228380"/>
                      <a:pt x="331002" y="194249"/>
                    </a:cubicBezTo>
                    <a:cubicBezTo>
                      <a:pt x="314333" y="160118"/>
                      <a:pt x="299650" y="131146"/>
                      <a:pt x="288140" y="110906"/>
                    </a:cubicBezTo>
                    <a:cubicBezTo>
                      <a:pt x="276630" y="90666"/>
                      <a:pt x="270279" y="81935"/>
                      <a:pt x="261945" y="72807"/>
                    </a:cubicBezTo>
                    <a:cubicBezTo>
                      <a:pt x="253611" y="63679"/>
                      <a:pt x="255992" y="63678"/>
                      <a:pt x="238133" y="56137"/>
                    </a:cubicBezTo>
                    <a:cubicBezTo>
                      <a:pt x="220274" y="48596"/>
                      <a:pt x="180189" y="35103"/>
                      <a:pt x="154789" y="27562"/>
                    </a:cubicBezTo>
                    <a:cubicBezTo>
                      <a:pt x="129389" y="20021"/>
                      <a:pt x="106371" y="14862"/>
                      <a:pt x="85733" y="10893"/>
                    </a:cubicBezTo>
                    <a:cubicBezTo>
                      <a:pt x="65095" y="6924"/>
                      <a:pt x="45252" y="5336"/>
                      <a:pt x="30964" y="3749"/>
                    </a:cubicBezTo>
                    <a:cubicBezTo>
                      <a:pt x="16677" y="2162"/>
                      <a:pt x="405" y="-2203"/>
                      <a:pt x="8" y="1369"/>
                    </a:cubicBezTo>
                    <a:cubicBezTo>
                      <a:pt x="-389" y="4941"/>
                      <a:pt x="13899" y="16847"/>
                      <a:pt x="28583" y="25181"/>
                    </a:cubicBezTo>
                    <a:cubicBezTo>
                      <a:pt x="43267" y="33515"/>
                      <a:pt x="67874" y="47406"/>
                      <a:pt x="83352" y="63281"/>
                    </a:cubicBezTo>
                    <a:cubicBezTo>
                      <a:pt x="98830" y="79156"/>
                      <a:pt x="108752" y="96618"/>
                      <a:pt x="121452" y="12043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1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0" name="任意多边形 259"/>
              <p:cNvSpPr/>
              <p:nvPr/>
            </p:nvSpPr>
            <p:spPr>
              <a:xfrm>
                <a:off x="5016345" y="1957580"/>
                <a:ext cx="396787" cy="559526"/>
              </a:xfrm>
              <a:custGeom>
                <a:avLst/>
                <a:gdLst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4802 w 450295"/>
                  <a:gd name="connsiteY12" fmla="*/ 60069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8114 w 450295"/>
                  <a:gd name="connsiteY19" fmla="*/ 52925 h 434813"/>
                  <a:gd name="connsiteX20" fmla="*/ 111927 w 450295"/>
                  <a:gd name="connsiteY20" fmla="*/ 114837 h 434813"/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8114 w 450295"/>
                  <a:gd name="connsiteY19" fmla="*/ 52925 h 434813"/>
                  <a:gd name="connsiteX20" fmla="*/ 111927 w 450295"/>
                  <a:gd name="connsiteY20" fmla="*/ 114837 h 434813"/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11927 w 450295"/>
                  <a:gd name="connsiteY20" fmla="*/ 114837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8140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31002 w 450295"/>
                  <a:gd name="connsiteY10" fmla="*/ 191037 h 434813"/>
                  <a:gd name="connsiteX11" fmla="*/ 288140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20430 h 438025"/>
                  <a:gd name="connsiteX1" fmla="*/ 159552 w 450295"/>
                  <a:gd name="connsiteY1" fmla="*/ 206156 h 438025"/>
                  <a:gd name="connsiteX2" fmla="*/ 192889 w 450295"/>
                  <a:gd name="connsiteY2" fmla="*/ 291881 h 438025"/>
                  <a:gd name="connsiteX3" fmla="*/ 207177 w 450295"/>
                  <a:gd name="connsiteY3" fmla="*/ 339506 h 438025"/>
                  <a:gd name="connsiteX4" fmla="*/ 228608 w 450295"/>
                  <a:gd name="connsiteY4" fmla="*/ 349031 h 438025"/>
                  <a:gd name="connsiteX5" fmla="*/ 292902 w 450295"/>
                  <a:gd name="connsiteY5" fmla="*/ 375224 h 438025"/>
                  <a:gd name="connsiteX6" fmla="*/ 364339 w 450295"/>
                  <a:gd name="connsiteY6" fmla="*/ 403799 h 438025"/>
                  <a:gd name="connsiteX7" fmla="*/ 445302 w 450295"/>
                  <a:gd name="connsiteY7" fmla="*/ 437137 h 438025"/>
                  <a:gd name="connsiteX8" fmla="*/ 435777 w 450295"/>
                  <a:gd name="connsiteY8" fmla="*/ 418087 h 438025"/>
                  <a:gd name="connsiteX9" fmla="*/ 388152 w 450295"/>
                  <a:gd name="connsiteY9" fmla="*/ 315693 h 438025"/>
                  <a:gd name="connsiteX10" fmla="*/ 331002 w 450295"/>
                  <a:gd name="connsiteY10" fmla="*/ 194249 h 438025"/>
                  <a:gd name="connsiteX11" fmla="*/ 288140 w 450295"/>
                  <a:gd name="connsiteY11" fmla="*/ 110906 h 438025"/>
                  <a:gd name="connsiteX12" fmla="*/ 259564 w 450295"/>
                  <a:gd name="connsiteY12" fmla="*/ 70425 h 438025"/>
                  <a:gd name="connsiteX13" fmla="*/ 238133 w 450295"/>
                  <a:gd name="connsiteY13" fmla="*/ 56137 h 438025"/>
                  <a:gd name="connsiteX14" fmla="*/ 154789 w 450295"/>
                  <a:gd name="connsiteY14" fmla="*/ 27562 h 438025"/>
                  <a:gd name="connsiteX15" fmla="*/ 85733 w 450295"/>
                  <a:gd name="connsiteY15" fmla="*/ 10893 h 438025"/>
                  <a:gd name="connsiteX16" fmla="*/ 30964 w 450295"/>
                  <a:gd name="connsiteY16" fmla="*/ 3749 h 438025"/>
                  <a:gd name="connsiteX17" fmla="*/ 8 w 450295"/>
                  <a:gd name="connsiteY17" fmla="*/ 1369 h 438025"/>
                  <a:gd name="connsiteX18" fmla="*/ 28583 w 450295"/>
                  <a:gd name="connsiteY18" fmla="*/ 25181 h 438025"/>
                  <a:gd name="connsiteX19" fmla="*/ 83352 w 450295"/>
                  <a:gd name="connsiteY19" fmla="*/ 63281 h 438025"/>
                  <a:gd name="connsiteX20" fmla="*/ 121452 w 450295"/>
                  <a:gd name="connsiteY20" fmla="*/ 120430 h 438025"/>
                  <a:gd name="connsiteX0" fmla="*/ 121452 w 450295"/>
                  <a:gd name="connsiteY0" fmla="*/ 120430 h 438025"/>
                  <a:gd name="connsiteX1" fmla="*/ 159552 w 450295"/>
                  <a:gd name="connsiteY1" fmla="*/ 206156 h 438025"/>
                  <a:gd name="connsiteX2" fmla="*/ 192889 w 450295"/>
                  <a:gd name="connsiteY2" fmla="*/ 291881 h 438025"/>
                  <a:gd name="connsiteX3" fmla="*/ 207177 w 450295"/>
                  <a:gd name="connsiteY3" fmla="*/ 339506 h 438025"/>
                  <a:gd name="connsiteX4" fmla="*/ 228608 w 450295"/>
                  <a:gd name="connsiteY4" fmla="*/ 349031 h 438025"/>
                  <a:gd name="connsiteX5" fmla="*/ 292902 w 450295"/>
                  <a:gd name="connsiteY5" fmla="*/ 375224 h 438025"/>
                  <a:gd name="connsiteX6" fmla="*/ 364339 w 450295"/>
                  <a:gd name="connsiteY6" fmla="*/ 403799 h 438025"/>
                  <a:gd name="connsiteX7" fmla="*/ 445302 w 450295"/>
                  <a:gd name="connsiteY7" fmla="*/ 437137 h 438025"/>
                  <a:gd name="connsiteX8" fmla="*/ 435777 w 450295"/>
                  <a:gd name="connsiteY8" fmla="*/ 418087 h 438025"/>
                  <a:gd name="connsiteX9" fmla="*/ 388152 w 450295"/>
                  <a:gd name="connsiteY9" fmla="*/ 315693 h 438025"/>
                  <a:gd name="connsiteX10" fmla="*/ 331002 w 450295"/>
                  <a:gd name="connsiteY10" fmla="*/ 194249 h 438025"/>
                  <a:gd name="connsiteX11" fmla="*/ 288140 w 450295"/>
                  <a:gd name="connsiteY11" fmla="*/ 110906 h 438025"/>
                  <a:gd name="connsiteX12" fmla="*/ 261945 w 450295"/>
                  <a:gd name="connsiteY12" fmla="*/ 72807 h 438025"/>
                  <a:gd name="connsiteX13" fmla="*/ 238133 w 450295"/>
                  <a:gd name="connsiteY13" fmla="*/ 56137 h 438025"/>
                  <a:gd name="connsiteX14" fmla="*/ 154789 w 450295"/>
                  <a:gd name="connsiteY14" fmla="*/ 27562 h 438025"/>
                  <a:gd name="connsiteX15" fmla="*/ 85733 w 450295"/>
                  <a:gd name="connsiteY15" fmla="*/ 10893 h 438025"/>
                  <a:gd name="connsiteX16" fmla="*/ 30964 w 450295"/>
                  <a:gd name="connsiteY16" fmla="*/ 3749 h 438025"/>
                  <a:gd name="connsiteX17" fmla="*/ 8 w 450295"/>
                  <a:gd name="connsiteY17" fmla="*/ 1369 h 438025"/>
                  <a:gd name="connsiteX18" fmla="*/ 28583 w 450295"/>
                  <a:gd name="connsiteY18" fmla="*/ 25181 h 438025"/>
                  <a:gd name="connsiteX19" fmla="*/ 83352 w 450295"/>
                  <a:gd name="connsiteY19" fmla="*/ 63281 h 438025"/>
                  <a:gd name="connsiteX20" fmla="*/ 121452 w 450295"/>
                  <a:gd name="connsiteY20" fmla="*/ 120430 h 438025"/>
                  <a:gd name="connsiteX0" fmla="*/ 121452 w 450295"/>
                  <a:gd name="connsiteY0" fmla="*/ 120430 h 438025"/>
                  <a:gd name="connsiteX1" fmla="*/ 159552 w 450295"/>
                  <a:gd name="connsiteY1" fmla="*/ 206156 h 438025"/>
                  <a:gd name="connsiteX2" fmla="*/ 192889 w 450295"/>
                  <a:gd name="connsiteY2" fmla="*/ 291881 h 438025"/>
                  <a:gd name="connsiteX3" fmla="*/ 207177 w 450295"/>
                  <a:gd name="connsiteY3" fmla="*/ 339506 h 438025"/>
                  <a:gd name="connsiteX4" fmla="*/ 228608 w 450295"/>
                  <a:gd name="connsiteY4" fmla="*/ 349031 h 438025"/>
                  <a:gd name="connsiteX5" fmla="*/ 290520 w 450295"/>
                  <a:gd name="connsiteY5" fmla="*/ 382368 h 438025"/>
                  <a:gd name="connsiteX6" fmla="*/ 364339 w 450295"/>
                  <a:gd name="connsiteY6" fmla="*/ 403799 h 438025"/>
                  <a:gd name="connsiteX7" fmla="*/ 445302 w 450295"/>
                  <a:gd name="connsiteY7" fmla="*/ 437137 h 438025"/>
                  <a:gd name="connsiteX8" fmla="*/ 435777 w 450295"/>
                  <a:gd name="connsiteY8" fmla="*/ 418087 h 438025"/>
                  <a:gd name="connsiteX9" fmla="*/ 388152 w 450295"/>
                  <a:gd name="connsiteY9" fmla="*/ 315693 h 438025"/>
                  <a:gd name="connsiteX10" fmla="*/ 331002 w 450295"/>
                  <a:gd name="connsiteY10" fmla="*/ 194249 h 438025"/>
                  <a:gd name="connsiteX11" fmla="*/ 288140 w 450295"/>
                  <a:gd name="connsiteY11" fmla="*/ 110906 h 438025"/>
                  <a:gd name="connsiteX12" fmla="*/ 261945 w 450295"/>
                  <a:gd name="connsiteY12" fmla="*/ 72807 h 438025"/>
                  <a:gd name="connsiteX13" fmla="*/ 238133 w 450295"/>
                  <a:gd name="connsiteY13" fmla="*/ 56137 h 438025"/>
                  <a:gd name="connsiteX14" fmla="*/ 154789 w 450295"/>
                  <a:gd name="connsiteY14" fmla="*/ 27562 h 438025"/>
                  <a:gd name="connsiteX15" fmla="*/ 85733 w 450295"/>
                  <a:gd name="connsiteY15" fmla="*/ 10893 h 438025"/>
                  <a:gd name="connsiteX16" fmla="*/ 30964 w 450295"/>
                  <a:gd name="connsiteY16" fmla="*/ 3749 h 438025"/>
                  <a:gd name="connsiteX17" fmla="*/ 8 w 450295"/>
                  <a:gd name="connsiteY17" fmla="*/ 1369 h 438025"/>
                  <a:gd name="connsiteX18" fmla="*/ 28583 w 450295"/>
                  <a:gd name="connsiteY18" fmla="*/ 25181 h 438025"/>
                  <a:gd name="connsiteX19" fmla="*/ 83352 w 450295"/>
                  <a:gd name="connsiteY19" fmla="*/ 63281 h 438025"/>
                  <a:gd name="connsiteX20" fmla="*/ 121452 w 450295"/>
                  <a:gd name="connsiteY20" fmla="*/ 120430 h 438025"/>
                  <a:gd name="connsiteX0" fmla="*/ 121452 w 450470"/>
                  <a:gd name="connsiteY0" fmla="*/ 120430 h 437556"/>
                  <a:gd name="connsiteX1" fmla="*/ 159552 w 450470"/>
                  <a:gd name="connsiteY1" fmla="*/ 206156 h 437556"/>
                  <a:gd name="connsiteX2" fmla="*/ 192889 w 450470"/>
                  <a:gd name="connsiteY2" fmla="*/ 291881 h 437556"/>
                  <a:gd name="connsiteX3" fmla="*/ 207177 w 450470"/>
                  <a:gd name="connsiteY3" fmla="*/ 339506 h 437556"/>
                  <a:gd name="connsiteX4" fmla="*/ 228608 w 450470"/>
                  <a:gd name="connsiteY4" fmla="*/ 349031 h 437556"/>
                  <a:gd name="connsiteX5" fmla="*/ 290520 w 450470"/>
                  <a:gd name="connsiteY5" fmla="*/ 382368 h 437556"/>
                  <a:gd name="connsiteX6" fmla="*/ 361958 w 450470"/>
                  <a:gd name="connsiteY6" fmla="*/ 410943 h 437556"/>
                  <a:gd name="connsiteX7" fmla="*/ 445302 w 450470"/>
                  <a:gd name="connsiteY7" fmla="*/ 437137 h 437556"/>
                  <a:gd name="connsiteX8" fmla="*/ 435777 w 450470"/>
                  <a:gd name="connsiteY8" fmla="*/ 418087 h 437556"/>
                  <a:gd name="connsiteX9" fmla="*/ 388152 w 450470"/>
                  <a:gd name="connsiteY9" fmla="*/ 315693 h 437556"/>
                  <a:gd name="connsiteX10" fmla="*/ 331002 w 450470"/>
                  <a:gd name="connsiteY10" fmla="*/ 194249 h 437556"/>
                  <a:gd name="connsiteX11" fmla="*/ 288140 w 450470"/>
                  <a:gd name="connsiteY11" fmla="*/ 110906 h 437556"/>
                  <a:gd name="connsiteX12" fmla="*/ 261945 w 450470"/>
                  <a:gd name="connsiteY12" fmla="*/ 72807 h 437556"/>
                  <a:gd name="connsiteX13" fmla="*/ 238133 w 450470"/>
                  <a:gd name="connsiteY13" fmla="*/ 56137 h 437556"/>
                  <a:gd name="connsiteX14" fmla="*/ 154789 w 450470"/>
                  <a:gd name="connsiteY14" fmla="*/ 27562 h 437556"/>
                  <a:gd name="connsiteX15" fmla="*/ 85733 w 450470"/>
                  <a:gd name="connsiteY15" fmla="*/ 10893 h 437556"/>
                  <a:gd name="connsiteX16" fmla="*/ 30964 w 450470"/>
                  <a:gd name="connsiteY16" fmla="*/ 3749 h 437556"/>
                  <a:gd name="connsiteX17" fmla="*/ 8 w 450470"/>
                  <a:gd name="connsiteY17" fmla="*/ 1369 h 437556"/>
                  <a:gd name="connsiteX18" fmla="*/ 28583 w 450470"/>
                  <a:gd name="connsiteY18" fmla="*/ 25181 h 437556"/>
                  <a:gd name="connsiteX19" fmla="*/ 83352 w 450470"/>
                  <a:gd name="connsiteY19" fmla="*/ 63281 h 437556"/>
                  <a:gd name="connsiteX20" fmla="*/ 121452 w 450470"/>
                  <a:gd name="connsiteY20" fmla="*/ 120430 h 437556"/>
                  <a:gd name="connsiteX0" fmla="*/ 121452 w 450470"/>
                  <a:gd name="connsiteY0" fmla="*/ 120430 h 437556"/>
                  <a:gd name="connsiteX1" fmla="*/ 159552 w 450470"/>
                  <a:gd name="connsiteY1" fmla="*/ 206156 h 437556"/>
                  <a:gd name="connsiteX2" fmla="*/ 192889 w 450470"/>
                  <a:gd name="connsiteY2" fmla="*/ 291881 h 437556"/>
                  <a:gd name="connsiteX3" fmla="*/ 207177 w 450470"/>
                  <a:gd name="connsiteY3" fmla="*/ 339506 h 437556"/>
                  <a:gd name="connsiteX4" fmla="*/ 228608 w 450470"/>
                  <a:gd name="connsiteY4" fmla="*/ 349031 h 437556"/>
                  <a:gd name="connsiteX5" fmla="*/ 290520 w 450470"/>
                  <a:gd name="connsiteY5" fmla="*/ 382368 h 437556"/>
                  <a:gd name="connsiteX6" fmla="*/ 361958 w 450470"/>
                  <a:gd name="connsiteY6" fmla="*/ 410943 h 437556"/>
                  <a:gd name="connsiteX7" fmla="*/ 445302 w 450470"/>
                  <a:gd name="connsiteY7" fmla="*/ 437137 h 437556"/>
                  <a:gd name="connsiteX8" fmla="*/ 435777 w 450470"/>
                  <a:gd name="connsiteY8" fmla="*/ 418087 h 437556"/>
                  <a:gd name="connsiteX9" fmla="*/ 388152 w 450470"/>
                  <a:gd name="connsiteY9" fmla="*/ 315693 h 437556"/>
                  <a:gd name="connsiteX10" fmla="*/ 331002 w 450470"/>
                  <a:gd name="connsiteY10" fmla="*/ 194249 h 437556"/>
                  <a:gd name="connsiteX11" fmla="*/ 288140 w 450470"/>
                  <a:gd name="connsiteY11" fmla="*/ 110906 h 437556"/>
                  <a:gd name="connsiteX12" fmla="*/ 261945 w 450470"/>
                  <a:gd name="connsiteY12" fmla="*/ 72807 h 437556"/>
                  <a:gd name="connsiteX13" fmla="*/ 238133 w 450470"/>
                  <a:gd name="connsiteY13" fmla="*/ 56137 h 437556"/>
                  <a:gd name="connsiteX14" fmla="*/ 154789 w 450470"/>
                  <a:gd name="connsiteY14" fmla="*/ 27562 h 437556"/>
                  <a:gd name="connsiteX15" fmla="*/ 85733 w 450470"/>
                  <a:gd name="connsiteY15" fmla="*/ 10893 h 437556"/>
                  <a:gd name="connsiteX16" fmla="*/ 30964 w 450470"/>
                  <a:gd name="connsiteY16" fmla="*/ 3749 h 437556"/>
                  <a:gd name="connsiteX17" fmla="*/ 8 w 450470"/>
                  <a:gd name="connsiteY17" fmla="*/ 1369 h 437556"/>
                  <a:gd name="connsiteX18" fmla="*/ 28583 w 450470"/>
                  <a:gd name="connsiteY18" fmla="*/ 25181 h 437556"/>
                  <a:gd name="connsiteX19" fmla="*/ 83352 w 450470"/>
                  <a:gd name="connsiteY19" fmla="*/ 63281 h 437556"/>
                  <a:gd name="connsiteX20" fmla="*/ 121452 w 450470"/>
                  <a:gd name="connsiteY20" fmla="*/ 120430 h 437556"/>
                  <a:gd name="connsiteX0" fmla="*/ 121452 w 448566"/>
                  <a:gd name="connsiteY0" fmla="*/ 120430 h 444425"/>
                  <a:gd name="connsiteX1" fmla="*/ 159552 w 448566"/>
                  <a:gd name="connsiteY1" fmla="*/ 206156 h 444425"/>
                  <a:gd name="connsiteX2" fmla="*/ 192889 w 448566"/>
                  <a:gd name="connsiteY2" fmla="*/ 291881 h 444425"/>
                  <a:gd name="connsiteX3" fmla="*/ 207177 w 448566"/>
                  <a:gd name="connsiteY3" fmla="*/ 339506 h 444425"/>
                  <a:gd name="connsiteX4" fmla="*/ 228608 w 448566"/>
                  <a:gd name="connsiteY4" fmla="*/ 349031 h 444425"/>
                  <a:gd name="connsiteX5" fmla="*/ 290520 w 448566"/>
                  <a:gd name="connsiteY5" fmla="*/ 382368 h 444425"/>
                  <a:gd name="connsiteX6" fmla="*/ 361958 w 448566"/>
                  <a:gd name="connsiteY6" fmla="*/ 410943 h 444425"/>
                  <a:gd name="connsiteX7" fmla="*/ 442921 w 448566"/>
                  <a:gd name="connsiteY7" fmla="*/ 444281 h 444425"/>
                  <a:gd name="connsiteX8" fmla="*/ 435777 w 448566"/>
                  <a:gd name="connsiteY8" fmla="*/ 418087 h 444425"/>
                  <a:gd name="connsiteX9" fmla="*/ 388152 w 448566"/>
                  <a:gd name="connsiteY9" fmla="*/ 315693 h 444425"/>
                  <a:gd name="connsiteX10" fmla="*/ 331002 w 448566"/>
                  <a:gd name="connsiteY10" fmla="*/ 194249 h 444425"/>
                  <a:gd name="connsiteX11" fmla="*/ 288140 w 448566"/>
                  <a:gd name="connsiteY11" fmla="*/ 110906 h 444425"/>
                  <a:gd name="connsiteX12" fmla="*/ 261945 w 448566"/>
                  <a:gd name="connsiteY12" fmla="*/ 72807 h 444425"/>
                  <a:gd name="connsiteX13" fmla="*/ 238133 w 448566"/>
                  <a:gd name="connsiteY13" fmla="*/ 56137 h 444425"/>
                  <a:gd name="connsiteX14" fmla="*/ 154789 w 448566"/>
                  <a:gd name="connsiteY14" fmla="*/ 27562 h 444425"/>
                  <a:gd name="connsiteX15" fmla="*/ 85733 w 448566"/>
                  <a:gd name="connsiteY15" fmla="*/ 10893 h 444425"/>
                  <a:gd name="connsiteX16" fmla="*/ 30964 w 448566"/>
                  <a:gd name="connsiteY16" fmla="*/ 3749 h 444425"/>
                  <a:gd name="connsiteX17" fmla="*/ 8 w 448566"/>
                  <a:gd name="connsiteY17" fmla="*/ 1369 h 444425"/>
                  <a:gd name="connsiteX18" fmla="*/ 28583 w 448566"/>
                  <a:gd name="connsiteY18" fmla="*/ 25181 h 444425"/>
                  <a:gd name="connsiteX19" fmla="*/ 83352 w 448566"/>
                  <a:gd name="connsiteY19" fmla="*/ 63281 h 444425"/>
                  <a:gd name="connsiteX20" fmla="*/ 121452 w 448566"/>
                  <a:gd name="connsiteY20" fmla="*/ 120430 h 444425"/>
                  <a:gd name="connsiteX0" fmla="*/ 121452 w 448566"/>
                  <a:gd name="connsiteY0" fmla="*/ 120430 h 444425"/>
                  <a:gd name="connsiteX1" fmla="*/ 159552 w 448566"/>
                  <a:gd name="connsiteY1" fmla="*/ 206156 h 444425"/>
                  <a:gd name="connsiteX2" fmla="*/ 192889 w 448566"/>
                  <a:gd name="connsiteY2" fmla="*/ 291881 h 444425"/>
                  <a:gd name="connsiteX3" fmla="*/ 207177 w 448566"/>
                  <a:gd name="connsiteY3" fmla="*/ 339506 h 444425"/>
                  <a:gd name="connsiteX4" fmla="*/ 228608 w 448566"/>
                  <a:gd name="connsiteY4" fmla="*/ 349031 h 444425"/>
                  <a:gd name="connsiteX5" fmla="*/ 290520 w 448566"/>
                  <a:gd name="connsiteY5" fmla="*/ 379987 h 444425"/>
                  <a:gd name="connsiteX6" fmla="*/ 361958 w 448566"/>
                  <a:gd name="connsiteY6" fmla="*/ 410943 h 444425"/>
                  <a:gd name="connsiteX7" fmla="*/ 442921 w 448566"/>
                  <a:gd name="connsiteY7" fmla="*/ 444281 h 444425"/>
                  <a:gd name="connsiteX8" fmla="*/ 435777 w 448566"/>
                  <a:gd name="connsiteY8" fmla="*/ 418087 h 444425"/>
                  <a:gd name="connsiteX9" fmla="*/ 388152 w 448566"/>
                  <a:gd name="connsiteY9" fmla="*/ 315693 h 444425"/>
                  <a:gd name="connsiteX10" fmla="*/ 331002 w 448566"/>
                  <a:gd name="connsiteY10" fmla="*/ 194249 h 444425"/>
                  <a:gd name="connsiteX11" fmla="*/ 288140 w 448566"/>
                  <a:gd name="connsiteY11" fmla="*/ 110906 h 444425"/>
                  <a:gd name="connsiteX12" fmla="*/ 261945 w 448566"/>
                  <a:gd name="connsiteY12" fmla="*/ 72807 h 444425"/>
                  <a:gd name="connsiteX13" fmla="*/ 238133 w 448566"/>
                  <a:gd name="connsiteY13" fmla="*/ 56137 h 444425"/>
                  <a:gd name="connsiteX14" fmla="*/ 154789 w 448566"/>
                  <a:gd name="connsiteY14" fmla="*/ 27562 h 444425"/>
                  <a:gd name="connsiteX15" fmla="*/ 85733 w 448566"/>
                  <a:gd name="connsiteY15" fmla="*/ 10893 h 444425"/>
                  <a:gd name="connsiteX16" fmla="*/ 30964 w 448566"/>
                  <a:gd name="connsiteY16" fmla="*/ 3749 h 444425"/>
                  <a:gd name="connsiteX17" fmla="*/ 8 w 448566"/>
                  <a:gd name="connsiteY17" fmla="*/ 1369 h 444425"/>
                  <a:gd name="connsiteX18" fmla="*/ 28583 w 448566"/>
                  <a:gd name="connsiteY18" fmla="*/ 25181 h 444425"/>
                  <a:gd name="connsiteX19" fmla="*/ 83352 w 448566"/>
                  <a:gd name="connsiteY19" fmla="*/ 63281 h 444425"/>
                  <a:gd name="connsiteX20" fmla="*/ 121452 w 448566"/>
                  <a:gd name="connsiteY20" fmla="*/ 120430 h 444425"/>
                  <a:gd name="connsiteX0" fmla="*/ 121452 w 448566"/>
                  <a:gd name="connsiteY0" fmla="*/ 150693 h 474688"/>
                  <a:gd name="connsiteX1" fmla="*/ 159552 w 448566"/>
                  <a:gd name="connsiteY1" fmla="*/ 236419 h 474688"/>
                  <a:gd name="connsiteX2" fmla="*/ 192889 w 448566"/>
                  <a:gd name="connsiteY2" fmla="*/ 322144 h 474688"/>
                  <a:gd name="connsiteX3" fmla="*/ 207177 w 448566"/>
                  <a:gd name="connsiteY3" fmla="*/ 369769 h 474688"/>
                  <a:gd name="connsiteX4" fmla="*/ 228608 w 448566"/>
                  <a:gd name="connsiteY4" fmla="*/ 379294 h 474688"/>
                  <a:gd name="connsiteX5" fmla="*/ 290520 w 448566"/>
                  <a:gd name="connsiteY5" fmla="*/ 410250 h 474688"/>
                  <a:gd name="connsiteX6" fmla="*/ 361958 w 448566"/>
                  <a:gd name="connsiteY6" fmla="*/ 441206 h 474688"/>
                  <a:gd name="connsiteX7" fmla="*/ 442921 w 448566"/>
                  <a:gd name="connsiteY7" fmla="*/ 474544 h 474688"/>
                  <a:gd name="connsiteX8" fmla="*/ 435777 w 448566"/>
                  <a:gd name="connsiteY8" fmla="*/ 448350 h 474688"/>
                  <a:gd name="connsiteX9" fmla="*/ 388152 w 448566"/>
                  <a:gd name="connsiteY9" fmla="*/ 345956 h 474688"/>
                  <a:gd name="connsiteX10" fmla="*/ 331002 w 448566"/>
                  <a:gd name="connsiteY10" fmla="*/ 224512 h 474688"/>
                  <a:gd name="connsiteX11" fmla="*/ 288140 w 448566"/>
                  <a:gd name="connsiteY11" fmla="*/ 141169 h 474688"/>
                  <a:gd name="connsiteX12" fmla="*/ 261945 w 448566"/>
                  <a:gd name="connsiteY12" fmla="*/ 103070 h 474688"/>
                  <a:gd name="connsiteX13" fmla="*/ 235752 w 448566"/>
                  <a:gd name="connsiteY13" fmla="*/ 675 h 474688"/>
                  <a:gd name="connsiteX14" fmla="*/ 154789 w 448566"/>
                  <a:gd name="connsiteY14" fmla="*/ 57825 h 474688"/>
                  <a:gd name="connsiteX15" fmla="*/ 85733 w 448566"/>
                  <a:gd name="connsiteY15" fmla="*/ 41156 h 474688"/>
                  <a:gd name="connsiteX16" fmla="*/ 30964 w 448566"/>
                  <a:gd name="connsiteY16" fmla="*/ 34012 h 474688"/>
                  <a:gd name="connsiteX17" fmla="*/ 8 w 448566"/>
                  <a:gd name="connsiteY17" fmla="*/ 31632 h 474688"/>
                  <a:gd name="connsiteX18" fmla="*/ 28583 w 448566"/>
                  <a:gd name="connsiteY18" fmla="*/ 55444 h 474688"/>
                  <a:gd name="connsiteX19" fmla="*/ 83352 w 448566"/>
                  <a:gd name="connsiteY19" fmla="*/ 93544 h 474688"/>
                  <a:gd name="connsiteX20" fmla="*/ 121452 w 448566"/>
                  <a:gd name="connsiteY20" fmla="*/ 150693 h 474688"/>
                  <a:gd name="connsiteX0" fmla="*/ 121452 w 448566"/>
                  <a:gd name="connsiteY0" fmla="*/ 171795 h 495790"/>
                  <a:gd name="connsiteX1" fmla="*/ 159552 w 448566"/>
                  <a:gd name="connsiteY1" fmla="*/ 257521 h 495790"/>
                  <a:gd name="connsiteX2" fmla="*/ 192889 w 448566"/>
                  <a:gd name="connsiteY2" fmla="*/ 343246 h 495790"/>
                  <a:gd name="connsiteX3" fmla="*/ 207177 w 448566"/>
                  <a:gd name="connsiteY3" fmla="*/ 390871 h 495790"/>
                  <a:gd name="connsiteX4" fmla="*/ 228608 w 448566"/>
                  <a:gd name="connsiteY4" fmla="*/ 400396 h 495790"/>
                  <a:gd name="connsiteX5" fmla="*/ 290520 w 448566"/>
                  <a:gd name="connsiteY5" fmla="*/ 431352 h 495790"/>
                  <a:gd name="connsiteX6" fmla="*/ 361958 w 448566"/>
                  <a:gd name="connsiteY6" fmla="*/ 462308 h 495790"/>
                  <a:gd name="connsiteX7" fmla="*/ 442921 w 448566"/>
                  <a:gd name="connsiteY7" fmla="*/ 495646 h 495790"/>
                  <a:gd name="connsiteX8" fmla="*/ 435777 w 448566"/>
                  <a:gd name="connsiteY8" fmla="*/ 469452 h 495790"/>
                  <a:gd name="connsiteX9" fmla="*/ 388152 w 448566"/>
                  <a:gd name="connsiteY9" fmla="*/ 367058 h 495790"/>
                  <a:gd name="connsiteX10" fmla="*/ 331002 w 448566"/>
                  <a:gd name="connsiteY10" fmla="*/ 245614 h 495790"/>
                  <a:gd name="connsiteX11" fmla="*/ 288140 w 448566"/>
                  <a:gd name="connsiteY11" fmla="*/ 162271 h 495790"/>
                  <a:gd name="connsiteX12" fmla="*/ 261945 w 448566"/>
                  <a:gd name="connsiteY12" fmla="*/ 124172 h 495790"/>
                  <a:gd name="connsiteX13" fmla="*/ 235752 w 448566"/>
                  <a:gd name="connsiteY13" fmla="*/ 21777 h 495790"/>
                  <a:gd name="connsiteX14" fmla="*/ 164314 w 448566"/>
                  <a:gd name="connsiteY14" fmla="*/ 2727 h 495790"/>
                  <a:gd name="connsiteX15" fmla="*/ 85733 w 448566"/>
                  <a:gd name="connsiteY15" fmla="*/ 62258 h 495790"/>
                  <a:gd name="connsiteX16" fmla="*/ 30964 w 448566"/>
                  <a:gd name="connsiteY16" fmla="*/ 55114 h 495790"/>
                  <a:gd name="connsiteX17" fmla="*/ 8 w 448566"/>
                  <a:gd name="connsiteY17" fmla="*/ 52734 h 495790"/>
                  <a:gd name="connsiteX18" fmla="*/ 28583 w 448566"/>
                  <a:gd name="connsiteY18" fmla="*/ 76546 h 495790"/>
                  <a:gd name="connsiteX19" fmla="*/ 83352 w 448566"/>
                  <a:gd name="connsiteY19" fmla="*/ 114646 h 495790"/>
                  <a:gd name="connsiteX20" fmla="*/ 121452 w 448566"/>
                  <a:gd name="connsiteY20" fmla="*/ 171795 h 495790"/>
                  <a:gd name="connsiteX0" fmla="*/ 121452 w 448566"/>
                  <a:gd name="connsiteY0" fmla="*/ 185758 h 509753"/>
                  <a:gd name="connsiteX1" fmla="*/ 159552 w 448566"/>
                  <a:gd name="connsiteY1" fmla="*/ 271484 h 509753"/>
                  <a:gd name="connsiteX2" fmla="*/ 192889 w 448566"/>
                  <a:gd name="connsiteY2" fmla="*/ 357209 h 509753"/>
                  <a:gd name="connsiteX3" fmla="*/ 207177 w 448566"/>
                  <a:gd name="connsiteY3" fmla="*/ 404834 h 509753"/>
                  <a:gd name="connsiteX4" fmla="*/ 228608 w 448566"/>
                  <a:gd name="connsiteY4" fmla="*/ 414359 h 509753"/>
                  <a:gd name="connsiteX5" fmla="*/ 290520 w 448566"/>
                  <a:gd name="connsiteY5" fmla="*/ 445315 h 509753"/>
                  <a:gd name="connsiteX6" fmla="*/ 361958 w 448566"/>
                  <a:gd name="connsiteY6" fmla="*/ 476271 h 509753"/>
                  <a:gd name="connsiteX7" fmla="*/ 442921 w 448566"/>
                  <a:gd name="connsiteY7" fmla="*/ 509609 h 509753"/>
                  <a:gd name="connsiteX8" fmla="*/ 435777 w 448566"/>
                  <a:gd name="connsiteY8" fmla="*/ 483415 h 509753"/>
                  <a:gd name="connsiteX9" fmla="*/ 388152 w 448566"/>
                  <a:gd name="connsiteY9" fmla="*/ 381021 h 509753"/>
                  <a:gd name="connsiteX10" fmla="*/ 331002 w 448566"/>
                  <a:gd name="connsiteY10" fmla="*/ 259577 h 509753"/>
                  <a:gd name="connsiteX11" fmla="*/ 288140 w 448566"/>
                  <a:gd name="connsiteY11" fmla="*/ 176234 h 509753"/>
                  <a:gd name="connsiteX12" fmla="*/ 261945 w 448566"/>
                  <a:gd name="connsiteY12" fmla="*/ 138135 h 509753"/>
                  <a:gd name="connsiteX13" fmla="*/ 235752 w 448566"/>
                  <a:gd name="connsiteY13" fmla="*/ 35740 h 509753"/>
                  <a:gd name="connsiteX14" fmla="*/ 164314 w 448566"/>
                  <a:gd name="connsiteY14" fmla="*/ 16690 h 509753"/>
                  <a:gd name="connsiteX15" fmla="*/ 100021 w 448566"/>
                  <a:gd name="connsiteY15" fmla="*/ 2402 h 509753"/>
                  <a:gd name="connsiteX16" fmla="*/ 30964 w 448566"/>
                  <a:gd name="connsiteY16" fmla="*/ 69077 h 509753"/>
                  <a:gd name="connsiteX17" fmla="*/ 8 w 448566"/>
                  <a:gd name="connsiteY17" fmla="*/ 66697 h 509753"/>
                  <a:gd name="connsiteX18" fmla="*/ 28583 w 448566"/>
                  <a:gd name="connsiteY18" fmla="*/ 90509 h 509753"/>
                  <a:gd name="connsiteX19" fmla="*/ 83352 w 448566"/>
                  <a:gd name="connsiteY19" fmla="*/ 128609 h 509753"/>
                  <a:gd name="connsiteX20" fmla="*/ 121452 w 448566"/>
                  <a:gd name="connsiteY20" fmla="*/ 185758 h 509753"/>
                  <a:gd name="connsiteX0" fmla="*/ 121749 w 448863"/>
                  <a:gd name="connsiteY0" fmla="*/ 196476 h 520471"/>
                  <a:gd name="connsiteX1" fmla="*/ 159849 w 448863"/>
                  <a:gd name="connsiteY1" fmla="*/ 282202 h 520471"/>
                  <a:gd name="connsiteX2" fmla="*/ 193186 w 448863"/>
                  <a:gd name="connsiteY2" fmla="*/ 367927 h 520471"/>
                  <a:gd name="connsiteX3" fmla="*/ 207474 w 448863"/>
                  <a:gd name="connsiteY3" fmla="*/ 415552 h 520471"/>
                  <a:gd name="connsiteX4" fmla="*/ 228905 w 448863"/>
                  <a:gd name="connsiteY4" fmla="*/ 425077 h 520471"/>
                  <a:gd name="connsiteX5" fmla="*/ 290817 w 448863"/>
                  <a:gd name="connsiteY5" fmla="*/ 456033 h 520471"/>
                  <a:gd name="connsiteX6" fmla="*/ 362255 w 448863"/>
                  <a:gd name="connsiteY6" fmla="*/ 486989 h 520471"/>
                  <a:gd name="connsiteX7" fmla="*/ 443218 w 448863"/>
                  <a:gd name="connsiteY7" fmla="*/ 520327 h 520471"/>
                  <a:gd name="connsiteX8" fmla="*/ 436074 w 448863"/>
                  <a:gd name="connsiteY8" fmla="*/ 494133 h 520471"/>
                  <a:gd name="connsiteX9" fmla="*/ 388449 w 448863"/>
                  <a:gd name="connsiteY9" fmla="*/ 391739 h 520471"/>
                  <a:gd name="connsiteX10" fmla="*/ 331299 w 448863"/>
                  <a:gd name="connsiteY10" fmla="*/ 270295 h 520471"/>
                  <a:gd name="connsiteX11" fmla="*/ 288437 w 448863"/>
                  <a:gd name="connsiteY11" fmla="*/ 186952 h 520471"/>
                  <a:gd name="connsiteX12" fmla="*/ 262242 w 448863"/>
                  <a:gd name="connsiteY12" fmla="*/ 148853 h 520471"/>
                  <a:gd name="connsiteX13" fmla="*/ 236049 w 448863"/>
                  <a:gd name="connsiteY13" fmla="*/ 46458 h 520471"/>
                  <a:gd name="connsiteX14" fmla="*/ 164611 w 448863"/>
                  <a:gd name="connsiteY14" fmla="*/ 27408 h 520471"/>
                  <a:gd name="connsiteX15" fmla="*/ 100318 w 448863"/>
                  <a:gd name="connsiteY15" fmla="*/ 13120 h 520471"/>
                  <a:gd name="connsiteX16" fmla="*/ 45549 w 448863"/>
                  <a:gd name="connsiteY16" fmla="*/ 3595 h 520471"/>
                  <a:gd name="connsiteX17" fmla="*/ 305 w 448863"/>
                  <a:gd name="connsiteY17" fmla="*/ 77415 h 520471"/>
                  <a:gd name="connsiteX18" fmla="*/ 28880 w 448863"/>
                  <a:gd name="connsiteY18" fmla="*/ 101227 h 520471"/>
                  <a:gd name="connsiteX19" fmla="*/ 83649 w 448863"/>
                  <a:gd name="connsiteY19" fmla="*/ 139327 h 520471"/>
                  <a:gd name="connsiteX20" fmla="*/ 121749 w 448863"/>
                  <a:gd name="connsiteY20" fmla="*/ 196476 h 520471"/>
                  <a:gd name="connsiteX0" fmla="*/ 97967 w 425081"/>
                  <a:gd name="connsiteY0" fmla="*/ 194113 h 518108"/>
                  <a:gd name="connsiteX1" fmla="*/ 136067 w 425081"/>
                  <a:gd name="connsiteY1" fmla="*/ 279839 h 518108"/>
                  <a:gd name="connsiteX2" fmla="*/ 169404 w 425081"/>
                  <a:gd name="connsiteY2" fmla="*/ 365564 h 518108"/>
                  <a:gd name="connsiteX3" fmla="*/ 183692 w 425081"/>
                  <a:gd name="connsiteY3" fmla="*/ 413189 h 518108"/>
                  <a:gd name="connsiteX4" fmla="*/ 205123 w 425081"/>
                  <a:gd name="connsiteY4" fmla="*/ 422714 h 518108"/>
                  <a:gd name="connsiteX5" fmla="*/ 267035 w 425081"/>
                  <a:gd name="connsiteY5" fmla="*/ 453670 h 518108"/>
                  <a:gd name="connsiteX6" fmla="*/ 338473 w 425081"/>
                  <a:gd name="connsiteY6" fmla="*/ 484626 h 518108"/>
                  <a:gd name="connsiteX7" fmla="*/ 419436 w 425081"/>
                  <a:gd name="connsiteY7" fmla="*/ 517964 h 518108"/>
                  <a:gd name="connsiteX8" fmla="*/ 412292 w 425081"/>
                  <a:gd name="connsiteY8" fmla="*/ 491770 h 518108"/>
                  <a:gd name="connsiteX9" fmla="*/ 364667 w 425081"/>
                  <a:gd name="connsiteY9" fmla="*/ 389376 h 518108"/>
                  <a:gd name="connsiteX10" fmla="*/ 307517 w 425081"/>
                  <a:gd name="connsiteY10" fmla="*/ 267932 h 518108"/>
                  <a:gd name="connsiteX11" fmla="*/ 264655 w 425081"/>
                  <a:gd name="connsiteY11" fmla="*/ 184589 h 518108"/>
                  <a:gd name="connsiteX12" fmla="*/ 238460 w 425081"/>
                  <a:gd name="connsiteY12" fmla="*/ 146490 h 518108"/>
                  <a:gd name="connsiteX13" fmla="*/ 212267 w 425081"/>
                  <a:gd name="connsiteY13" fmla="*/ 44095 h 518108"/>
                  <a:gd name="connsiteX14" fmla="*/ 140829 w 425081"/>
                  <a:gd name="connsiteY14" fmla="*/ 25045 h 518108"/>
                  <a:gd name="connsiteX15" fmla="*/ 76536 w 425081"/>
                  <a:gd name="connsiteY15" fmla="*/ 10757 h 518108"/>
                  <a:gd name="connsiteX16" fmla="*/ 21767 w 425081"/>
                  <a:gd name="connsiteY16" fmla="*/ 1232 h 518108"/>
                  <a:gd name="connsiteX17" fmla="*/ 14623 w 425081"/>
                  <a:gd name="connsiteY17" fmla="*/ 39334 h 518108"/>
                  <a:gd name="connsiteX18" fmla="*/ 5098 w 425081"/>
                  <a:gd name="connsiteY18" fmla="*/ 98864 h 518108"/>
                  <a:gd name="connsiteX19" fmla="*/ 59867 w 425081"/>
                  <a:gd name="connsiteY19" fmla="*/ 136964 h 518108"/>
                  <a:gd name="connsiteX20" fmla="*/ 97967 w 425081"/>
                  <a:gd name="connsiteY20" fmla="*/ 194113 h 518108"/>
                  <a:gd name="connsiteX0" fmla="*/ 87318 w 414432"/>
                  <a:gd name="connsiteY0" fmla="*/ 194113 h 518108"/>
                  <a:gd name="connsiteX1" fmla="*/ 125418 w 414432"/>
                  <a:gd name="connsiteY1" fmla="*/ 279839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49218 w 414432"/>
                  <a:gd name="connsiteY19" fmla="*/ 136964 h 518108"/>
                  <a:gd name="connsiteX20" fmla="*/ 87318 w 414432"/>
                  <a:gd name="connsiteY20" fmla="*/ 194113 h 518108"/>
                  <a:gd name="connsiteX0" fmla="*/ 87318 w 414432"/>
                  <a:gd name="connsiteY0" fmla="*/ 194113 h 518108"/>
                  <a:gd name="connsiteX1" fmla="*/ 125418 w 414432"/>
                  <a:gd name="connsiteY1" fmla="*/ 279839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87318 w 414432"/>
                  <a:gd name="connsiteY20" fmla="*/ 194113 h 518108"/>
                  <a:gd name="connsiteX0" fmla="*/ 123036 w 414432"/>
                  <a:gd name="connsiteY0" fmla="*/ 206019 h 518108"/>
                  <a:gd name="connsiteX1" fmla="*/ 125418 w 414432"/>
                  <a:gd name="connsiteY1" fmla="*/ 279839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61149 w 414432"/>
                  <a:gd name="connsiteY12" fmla="*/ 132202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87343 w 414432"/>
                  <a:gd name="connsiteY11" fmla="*/ 189352 h 518108"/>
                  <a:gd name="connsiteX12" fmla="*/ 261149 w 414432"/>
                  <a:gd name="connsiteY12" fmla="*/ 132202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315918 w 414432"/>
                  <a:gd name="connsiteY10" fmla="*/ 267932 h 518108"/>
                  <a:gd name="connsiteX11" fmla="*/ 287343 w 414432"/>
                  <a:gd name="connsiteY11" fmla="*/ 189352 h 518108"/>
                  <a:gd name="connsiteX12" fmla="*/ 261149 w 414432"/>
                  <a:gd name="connsiteY12" fmla="*/ 132202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100"/>
                  <a:gd name="connsiteY0" fmla="*/ 206019 h 518132"/>
                  <a:gd name="connsiteX1" fmla="*/ 142086 w 414100"/>
                  <a:gd name="connsiteY1" fmla="*/ 282220 h 518132"/>
                  <a:gd name="connsiteX2" fmla="*/ 158755 w 414100"/>
                  <a:gd name="connsiteY2" fmla="*/ 365564 h 518132"/>
                  <a:gd name="connsiteX3" fmla="*/ 173043 w 414100"/>
                  <a:gd name="connsiteY3" fmla="*/ 413189 h 518132"/>
                  <a:gd name="connsiteX4" fmla="*/ 194474 w 414100"/>
                  <a:gd name="connsiteY4" fmla="*/ 422714 h 518132"/>
                  <a:gd name="connsiteX5" fmla="*/ 256386 w 414100"/>
                  <a:gd name="connsiteY5" fmla="*/ 453670 h 518132"/>
                  <a:gd name="connsiteX6" fmla="*/ 327824 w 414100"/>
                  <a:gd name="connsiteY6" fmla="*/ 484626 h 518132"/>
                  <a:gd name="connsiteX7" fmla="*/ 408787 w 414100"/>
                  <a:gd name="connsiteY7" fmla="*/ 517964 h 518132"/>
                  <a:gd name="connsiteX8" fmla="*/ 401643 w 414100"/>
                  <a:gd name="connsiteY8" fmla="*/ 491770 h 518132"/>
                  <a:gd name="connsiteX9" fmla="*/ 363543 w 414100"/>
                  <a:gd name="connsiteY9" fmla="*/ 382232 h 518132"/>
                  <a:gd name="connsiteX10" fmla="*/ 315918 w 414100"/>
                  <a:gd name="connsiteY10" fmla="*/ 267932 h 518132"/>
                  <a:gd name="connsiteX11" fmla="*/ 287343 w 414100"/>
                  <a:gd name="connsiteY11" fmla="*/ 189352 h 518132"/>
                  <a:gd name="connsiteX12" fmla="*/ 261149 w 414100"/>
                  <a:gd name="connsiteY12" fmla="*/ 132202 h 518132"/>
                  <a:gd name="connsiteX13" fmla="*/ 201618 w 414100"/>
                  <a:gd name="connsiteY13" fmla="*/ 44095 h 518132"/>
                  <a:gd name="connsiteX14" fmla="*/ 130180 w 414100"/>
                  <a:gd name="connsiteY14" fmla="*/ 25045 h 518132"/>
                  <a:gd name="connsiteX15" fmla="*/ 65887 w 414100"/>
                  <a:gd name="connsiteY15" fmla="*/ 10757 h 518132"/>
                  <a:gd name="connsiteX16" fmla="*/ 11118 w 414100"/>
                  <a:gd name="connsiteY16" fmla="*/ 1232 h 518132"/>
                  <a:gd name="connsiteX17" fmla="*/ 3974 w 414100"/>
                  <a:gd name="connsiteY17" fmla="*/ 39334 h 518132"/>
                  <a:gd name="connsiteX18" fmla="*/ 58743 w 414100"/>
                  <a:gd name="connsiteY18" fmla="*/ 84576 h 518132"/>
                  <a:gd name="connsiteX19" fmla="*/ 103987 w 414100"/>
                  <a:gd name="connsiteY19" fmla="*/ 141727 h 518132"/>
                  <a:gd name="connsiteX20" fmla="*/ 123036 w 414100"/>
                  <a:gd name="connsiteY20" fmla="*/ 206019 h 518132"/>
                  <a:gd name="connsiteX0" fmla="*/ 123036 w 414100"/>
                  <a:gd name="connsiteY0" fmla="*/ 206019 h 518132"/>
                  <a:gd name="connsiteX1" fmla="*/ 142086 w 414100"/>
                  <a:gd name="connsiteY1" fmla="*/ 282220 h 518132"/>
                  <a:gd name="connsiteX2" fmla="*/ 158755 w 414100"/>
                  <a:gd name="connsiteY2" fmla="*/ 365564 h 518132"/>
                  <a:gd name="connsiteX3" fmla="*/ 173043 w 414100"/>
                  <a:gd name="connsiteY3" fmla="*/ 413189 h 518132"/>
                  <a:gd name="connsiteX4" fmla="*/ 194474 w 414100"/>
                  <a:gd name="connsiteY4" fmla="*/ 422714 h 518132"/>
                  <a:gd name="connsiteX5" fmla="*/ 256386 w 414100"/>
                  <a:gd name="connsiteY5" fmla="*/ 453670 h 518132"/>
                  <a:gd name="connsiteX6" fmla="*/ 327824 w 414100"/>
                  <a:gd name="connsiteY6" fmla="*/ 484626 h 518132"/>
                  <a:gd name="connsiteX7" fmla="*/ 408787 w 414100"/>
                  <a:gd name="connsiteY7" fmla="*/ 517964 h 518132"/>
                  <a:gd name="connsiteX8" fmla="*/ 401643 w 414100"/>
                  <a:gd name="connsiteY8" fmla="*/ 491770 h 518132"/>
                  <a:gd name="connsiteX9" fmla="*/ 363543 w 414100"/>
                  <a:gd name="connsiteY9" fmla="*/ 382232 h 518132"/>
                  <a:gd name="connsiteX10" fmla="*/ 315918 w 414100"/>
                  <a:gd name="connsiteY10" fmla="*/ 267932 h 518132"/>
                  <a:gd name="connsiteX11" fmla="*/ 287343 w 414100"/>
                  <a:gd name="connsiteY11" fmla="*/ 189352 h 518132"/>
                  <a:gd name="connsiteX12" fmla="*/ 261149 w 414100"/>
                  <a:gd name="connsiteY12" fmla="*/ 132202 h 518132"/>
                  <a:gd name="connsiteX13" fmla="*/ 206380 w 414100"/>
                  <a:gd name="connsiteY13" fmla="*/ 32189 h 518132"/>
                  <a:gd name="connsiteX14" fmla="*/ 130180 w 414100"/>
                  <a:gd name="connsiteY14" fmla="*/ 25045 h 518132"/>
                  <a:gd name="connsiteX15" fmla="*/ 65887 w 414100"/>
                  <a:gd name="connsiteY15" fmla="*/ 10757 h 518132"/>
                  <a:gd name="connsiteX16" fmla="*/ 11118 w 414100"/>
                  <a:gd name="connsiteY16" fmla="*/ 1232 h 518132"/>
                  <a:gd name="connsiteX17" fmla="*/ 3974 w 414100"/>
                  <a:gd name="connsiteY17" fmla="*/ 39334 h 518132"/>
                  <a:gd name="connsiteX18" fmla="*/ 58743 w 414100"/>
                  <a:gd name="connsiteY18" fmla="*/ 84576 h 518132"/>
                  <a:gd name="connsiteX19" fmla="*/ 103987 w 414100"/>
                  <a:gd name="connsiteY19" fmla="*/ 141727 h 518132"/>
                  <a:gd name="connsiteX20" fmla="*/ 123036 w 414100"/>
                  <a:gd name="connsiteY20" fmla="*/ 206019 h 518132"/>
                  <a:gd name="connsiteX0" fmla="*/ 123036 w 414100"/>
                  <a:gd name="connsiteY0" fmla="*/ 205826 h 517939"/>
                  <a:gd name="connsiteX1" fmla="*/ 142086 w 414100"/>
                  <a:gd name="connsiteY1" fmla="*/ 282027 h 517939"/>
                  <a:gd name="connsiteX2" fmla="*/ 158755 w 414100"/>
                  <a:gd name="connsiteY2" fmla="*/ 365371 h 517939"/>
                  <a:gd name="connsiteX3" fmla="*/ 173043 w 414100"/>
                  <a:gd name="connsiteY3" fmla="*/ 412996 h 517939"/>
                  <a:gd name="connsiteX4" fmla="*/ 194474 w 414100"/>
                  <a:gd name="connsiteY4" fmla="*/ 422521 h 517939"/>
                  <a:gd name="connsiteX5" fmla="*/ 256386 w 414100"/>
                  <a:gd name="connsiteY5" fmla="*/ 453477 h 517939"/>
                  <a:gd name="connsiteX6" fmla="*/ 327824 w 414100"/>
                  <a:gd name="connsiteY6" fmla="*/ 484433 h 517939"/>
                  <a:gd name="connsiteX7" fmla="*/ 408787 w 414100"/>
                  <a:gd name="connsiteY7" fmla="*/ 517771 h 517939"/>
                  <a:gd name="connsiteX8" fmla="*/ 401643 w 414100"/>
                  <a:gd name="connsiteY8" fmla="*/ 491577 h 517939"/>
                  <a:gd name="connsiteX9" fmla="*/ 363543 w 414100"/>
                  <a:gd name="connsiteY9" fmla="*/ 382039 h 517939"/>
                  <a:gd name="connsiteX10" fmla="*/ 315918 w 414100"/>
                  <a:gd name="connsiteY10" fmla="*/ 267739 h 517939"/>
                  <a:gd name="connsiteX11" fmla="*/ 287343 w 414100"/>
                  <a:gd name="connsiteY11" fmla="*/ 189159 h 517939"/>
                  <a:gd name="connsiteX12" fmla="*/ 261149 w 414100"/>
                  <a:gd name="connsiteY12" fmla="*/ 132009 h 517939"/>
                  <a:gd name="connsiteX13" fmla="*/ 206380 w 414100"/>
                  <a:gd name="connsiteY13" fmla="*/ 31996 h 517939"/>
                  <a:gd name="connsiteX14" fmla="*/ 137324 w 414100"/>
                  <a:gd name="connsiteY14" fmla="*/ 8183 h 517939"/>
                  <a:gd name="connsiteX15" fmla="*/ 65887 w 414100"/>
                  <a:gd name="connsiteY15" fmla="*/ 10564 h 517939"/>
                  <a:gd name="connsiteX16" fmla="*/ 11118 w 414100"/>
                  <a:gd name="connsiteY16" fmla="*/ 1039 h 517939"/>
                  <a:gd name="connsiteX17" fmla="*/ 3974 w 414100"/>
                  <a:gd name="connsiteY17" fmla="*/ 39141 h 517939"/>
                  <a:gd name="connsiteX18" fmla="*/ 58743 w 414100"/>
                  <a:gd name="connsiteY18" fmla="*/ 84383 h 517939"/>
                  <a:gd name="connsiteX19" fmla="*/ 103987 w 414100"/>
                  <a:gd name="connsiteY19" fmla="*/ 141534 h 517939"/>
                  <a:gd name="connsiteX20" fmla="*/ 123036 w 414100"/>
                  <a:gd name="connsiteY20" fmla="*/ 205826 h 517939"/>
                  <a:gd name="connsiteX0" fmla="*/ 123036 w 414100"/>
                  <a:gd name="connsiteY0" fmla="*/ 205826 h 517939"/>
                  <a:gd name="connsiteX1" fmla="*/ 142086 w 414100"/>
                  <a:gd name="connsiteY1" fmla="*/ 282027 h 517939"/>
                  <a:gd name="connsiteX2" fmla="*/ 158755 w 414100"/>
                  <a:gd name="connsiteY2" fmla="*/ 365371 h 517939"/>
                  <a:gd name="connsiteX3" fmla="*/ 173043 w 414100"/>
                  <a:gd name="connsiteY3" fmla="*/ 412996 h 517939"/>
                  <a:gd name="connsiteX4" fmla="*/ 194474 w 414100"/>
                  <a:gd name="connsiteY4" fmla="*/ 422521 h 517939"/>
                  <a:gd name="connsiteX5" fmla="*/ 256386 w 414100"/>
                  <a:gd name="connsiteY5" fmla="*/ 453477 h 517939"/>
                  <a:gd name="connsiteX6" fmla="*/ 327824 w 414100"/>
                  <a:gd name="connsiteY6" fmla="*/ 484433 h 517939"/>
                  <a:gd name="connsiteX7" fmla="*/ 408787 w 414100"/>
                  <a:gd name="connsiteY7" fmla="*/ 517771 h 517939"/>
                  <a:gd name="connsiteX8" fmla="*/ 401643 w 414100"/>
                  <a:gd name="connsiteY8" fmla="*/ 491577 h 517939"/>
                  <a:gd name="connsiteX9" fmla="*/ 363543 w 414100"/>
                  <a:gd name="connsiteY9" fmla="*/ 382039 h 517939"/>
                  <a:gd name="connsiteX10" fmla="*/ 315918 w 414100"/>
                  <a:gd name="connsiteY10" fmla="*/ 267739 h 517939"/>
                  <a:gd name="connsiteX11" fmla="*/ 287343 w 414100"/>
                  <a:gd name="connsiteY11" fmla="*/ 189159 h 517939"/>
                  <a:gd name="connsiteX12" fmla="*/ 261149 w 414100"/>
                  <a:gd name="connsiteY12" fmla="*/ 132009 h 517939"/>
                  <a:gd name="connsiteX13" fmla="*/ 206380 w 414100"/>
                  <a:gd name="connsiteY13" fmla="*/ 17708 h 517939"/>
                  <a:gd name="connsiteX14" fmla="*/ 137324 w 414100"/>
                  <a:gd name="connsiteY14" fmla="*/ 8183 h 517939"/>
                  <a:gd name="connsiteX15" fmla="*/ 65887 w 414100"/>
                  <a:gd name="connsiteY15" fmla="*/ 10564 h 517939"/>
                  <a:gd name="connsiteX16" fmla="*/ 11118 w 414100"/>
                  <a:gd name="connsiteY16" fmla="*/ 1039 h 517939"/>
                  <a:gd name="connsiteX17" fmla="*/ 3974 w 414100"/>
                  <a:gd name="connsiteY17" fmla="*/ 39141 h 517939"/>
                  <a:gd name="connsiteX18" fmla="*/ 58743 w 414100"/>
                  <a:gd name="connsiteY18" fmla="*/ 84383 h 517939"/>
                  <a:gd name="connsiteX19" fmla="*/ 103987 w 414100"/>
                  <a:gd name="connsiteY19" fmla="*/ 141534 h 517939"/>
                  <a:gd name="connsiteX20" fmla="*/ 123036 w 414100"/>
                  <a:gd name="connsiteY20" fmla="*/ 205826 h 517939"/>
                  <a:gd name="connsiteX0" fmla="*/ 123036 w 414100"/>
                  <a:gd name="connsiteY0" fmla="*/ 207246 h 519359"/>
                  <a:gd name="connsiteX1" fmla="*/ 142086 w 414100"/>
                  <a:gd name="connsiteY1" fmla="*/ 283447 h 519359"/>
                  <a:gd name="connsiteX2" fmla="*/ 158755 w 414100"/>
                  <a:gd name="connsiteY2" fmla="*/ 366791 h 519359"/>
                  <a:gd name="connsiteX3" fmla="*/ 173043 w 414100"/>
                  <a:gd name="connsiteY3" fmla="*/ 414416 h 519359"/>
                  <a:gd name="connsiteX4" fmla="*/ 194474 w 414100"/>
                  <a:gd name="connsiteY4" fmla="*/ 423941 h 519359"/>
                  <a:gd name="connsiteX5" fmla="*/ 256386 w 414100"/>
                  <a:gd name="connsiteY5" fmla="*/ 454897 h 519359"/>
                  <a:gd name="connsiteX6" fmla="*/ 327824 w 414100"/>
                  <a:gd name="connsiteY6" fmla="*/ 485853 h 519359"/>
                  <a:gd name="connsiteX7" fmla="*/ 408787 w 414100"/>
                  <a:gd name="connsiteY7" fmla="*/ 519191 h 519359"/>
                  <a:gd name="connsiteX8" fmla="*/ 401643 w 414100"/>
                  <a:gd name="connsiteY8" fmla="*/ 492997 h 519359"/>
                  <a:gd name="connsiteX9" fmla="*/ 363543 w 414100"/>
                  <a:gd name="connsiteY9" fmla="*/ 383459 h 519359"/>
                  <a:gd name="connsiteX10" fmla="*/ 315918 w 414100"/>
                  <a:gd name="connsiteY10" fmla="*/ 269159 h 519359"/>
                  <a:gd name="connsiteX11" fmla="*/ 287343 w 414100"/>
                  <a:gd name="connsiteY11" fmla="*/ 190579 h 519359"/>
                  <a:gd name="connsiteX12" fmla="*/ 261149 w 414100"/>
                  <a:gd name="connsiteY12" fmla="*/ 133429 h 519359"/>
                  <a:gd name="connsiteX13" fmla="*/ 206380 w 414100"/>
                  <a:gd name="connsiteY13" fmla="*/ 19128 h 519359"/>
                  <a:gd name="connsiteX14" fmla="*/ 139705 w 414100"/>
                  <a:gd name="connsiteY14" fmla="*/ 78 h 519359"/>
                  <a:gd name="connsiteX15" fmla="*/ 65887 w 414100"/>
                  <a:gd name="connsiteY15" fmla="*/ 11984 h 519359"/>
                  <a:gd name="connsiteX16" fmla="*/ 11118 w 414100"/>
                  <a:gd name="connsiteY16" fmla="*/ 2459 h 519359"/>
                  <a:gd name="connsiteX17" fmla="*/ 3974 w 414100"/>
                  <a:gd name="connsiteY17" fmla="*/ 40561 h 519359"/>
                  <a:gd name="connsiteX18" fmla="*/ 58743 w 414100"/>
                  <a:gd name="connsiteY18" fmla="*/ 85803 h 519359"/>
                  <a:gd name="connsiteX19" fmla="*/ 103987 w 414100"/>
                  <a:gd name="connsiteY19" fmla="*/ 142954 h 519359"/>
                  <a:gd name="connsiteX20" fmla="*/ 123036 w 414100"/>
                  <a:gd name="connsiteY20" fmla="*/ 207246 h 519359"/>
                  <a:gd name="connsiteX0" fmla="*/ 123036 w 414100"/>
                  <a:gd name="connsiteY0" fmla="*/ 207246 h 519359"/>
                  <a:gd name="connsiteX1" fmla="*/ 142086 w 414100"/>
                  <a:gd name="connsiteY1" fmla="*/ 283447 h 519359"/>
                  <a:gd name="connsiteX2" fmla="*/ 158755 w 414100"/>
                  <a:gd name="connsiteY2" fmla="*/ 366791 h 519359"/>
                  <a:gd name="connsiteX3" fmla="*/ 173043 w 414100"/>
                  <a:gd name="connsiteY3" fmla="*/ 414416 h 519359"/>
                  <a:gd name="connsiteX4" fmla="*/ 194474 w 414100"/>
                  <a:gd name="connsiteY4" fmla="*/ 423941 h 519359"/>
                  <a:gd name="connsiteX5" fmla="*/ 256386 w 414100"/>
                  <a:gd name="connsiteY5" fmla="*/ 454897 h 519359"/>
                  <a:gd name="connsiteX6" fmla="*/ 327824 w 414100"/>
                  <a:gd name="connsiteY6" fmla="*/ 485853 h 519359"/>
                  <a:gd name="connsiteX7" fmla="*/ 408787 w 414100"/>
                  <a:gd name="connsiteY7" fmla="*/ 519191 h 519359"/>
                  <a:gd name="connsiteX8" fmla="*/ 401643 w 414100"/>
                  <a:gd name="connsiteY8" fmla="*/ 492997 h 519359"/>
                  <a:gd name="connsiteX9" fmla="*/ 363543 w 414100"/>
                  <a:gd name="connsiteY9" fmla="*/ 383459 h 519359"/>
                  <a:gd name="connsiteX10" fmla="*/ 315918 w 414100"/>
                  <a:gd name="connsiteY10" fmla="*/ 269159 h 519359"/>
                  <a:gd name="connsiteX11" fmla="*/ 287343 w 414100"/>
                  <a:gd name="connsiteY11" fmla="*/ 190579 h 519359"/>
                  <a:gd name="connsiteX12" fmla="*/ 261149 w 414100"/>
                  <a:gd name="connsiteY12" fmla="*/ 133429 h 519359"/>
                  <a:gd name="connsiteX13" fmla="*/ 206380 w 414100"/>
                  <a:gd name="connsiteY13" fmla="*/ 19128 h 519359"/>
                  <a:gd name="connsiteX14" fmla="*/ 139705 w 414100"/>
                  <a:gd name="connsiteY14" fmla="*/ 78 h 519359"/>
                  <a:gd name="connsiteX15" fmla="*/ 65887 w 414100"/>
                  <a:gd name="connsiteY15" fmla="*/ 11984 h 519359"/>
                  <a:gd name="connsiteX16" fmla="*/ 11118 w 414100"/>
                  <a:gd name="connsiteY16" fmla="*/ 2459 h 519359"/>
                  <a:gd name="connsiteX17" fmla="*/ 3974 w 414100"/>
                  <a:gd name="connsiteY17" fmla="*/ 40561 h 519359"/>
                  <a:gd name="connsiteX18" fmla="*/ 58743 w 414100"/>
                  <a:gd name="connsiteY18" fmla="*/ 85803 h 519359"/>
                  <a:gd name="connsiteX19" fmla="*/ 103987 w 414100"/>
                  <a:gd name="connsiteY19" fmla="*/ 142954 h 519359"/>
                  <a:gd name="connsiteX20" fmla="*/ 123036 w 414100"/>
                  <a:gd name="connsiteY20" fmla="*/ 207246 h 519359"/>
                  <a:gd name="connsiteX0" fmla="*/ 123429 w 414493"/>
                  <a:gd name="connsiteY0" fmla="*/ 226226 h 538339"/>
                  <a:gd name="connsiteX1" fmla="*/ 142479 w 414493"/>
                  <a:gd name="connsiteY1" fmla="*/ 302427 h 538339"/>
                  <a:gd name="connsiteX2" fmla="*/ 159148 w 414493"/>
                  <a:gd name="connsiteY2" fmla="*/ 385771 h 538339"/>
                  <a:gd name="connsiteX3" fmla="*/ 173436 w 414493"/>
                  <a:gd name="connsiteY3" fmla="*/ 433396 h 538339"/>
                  <a:gd name="connsiteX4" fmla="*/ 194867 w 414493"/>
                  <a:gd name="connsiteY4" fmla="*/ 442921 h 538339"/>
                  <a:gd name="connsiteX5" fmla="*/ 256779 w 414493"/>
                  <a:gd name="connsiteY5" fmla="*/ 473877 h 538339"/>
                  <a:gd name="connsiteX6" fmla="*/ 328217 w 414493"/>
                  <a:gd name="connsiteY6" fmla="*/ 504833 h 538339"/>
                  <a:gd name="connsiteX7" fmla="*/ 409180 w 414493"/>
                  <a:gd name="connsiteY7" fmla="*/ 538171 h 538339"/>
                  <a:gd name="connsiteX8" fmla="*/ 402036 w 414493"/>
                  <a:gd name="connsiteY8" fmla="*/ 511977 h 538339"/>
                  <a:gd name="connsiteX9" fmla="*/ 363936 w 414493"/>
                  <a:gd name="connsiteY9" fmla="*/ 402439 h 538339"/>
                  <a:gd name="connsiteX10" fmla="*/ 316311 w 414493"/>
                  <a:gd name="connsiteY10" fmla="*/ 288139 h 538339"/>
                  <a:gd name="connsiteX11" fmla="*/ 287736 w 414493"/>
                  <a:gd name="connsiteY11" fmla="*/ 209559 h 538339"/>
                  <a:gd name="connsiteX12" fmla="*/ 261542 w 414493"/>
                  <a:gd name="connsiteY12" fmla="*/ 152409 h 538339"/>
                  <a:gd name="connsiteX13" fmla="*/ 206773 w 414493"/>
                  <a:gd name="connsiteY13" fmla="*/ 38108 h 538339"/>
                  <a:gd name="connsiteX14" fmla="*/ 140098 w 414493"/>
                  <a:gd name="connsiteY14" fmla="*/ 19058 h 538339"/>
                  <a:gd name="connsiteX15" fmla="*/ 75805 w 414493"/>
                  <a:gd name="connsiteY15" fmla="*/ 8 h 538339"/>
                  <a:gd name="connsiteX16" fmla="*/ 11511 w 414493"/>
                  <a:gd name="connsiteY16" fmla="*/ 21439 h 538339"/>
                  <a:gd name="connsiteX17" fmla="*/ 4367 w 414493"/>
                  <a:gd name="connsiteY17" fmla="*/ 59541 h 538339"/>
                  <a:gd name="connsiteX18" fmla="*/ 59136 w 414493"/>
                  <a:gd name="connsiteY18" fmla="*/ 104783 h 538339"/>
                  <a:gd name="connsiteX19" fmla="*/ 104380 w 414493"/>
                  <a:gd name="connsiteY19" fmla="*/ 161934 h 538339"/>
                  <a:gd name="connsiteX20" fmla="*/ 123429 w 414493"/>
                  <a:gd name="connsiteY20" fmla="*/ 226226 h 538339"/>
                  <a:gd name="connsiteX0" fmla="*/ 123429 w 414493"/>
                  <a:gd name="connsiteY0" fmla="*/ 226648 h 538761"/>
                  <a:gd name="connsiteX1" fmla="*/ 142479 w 414493"/>
                  <a:gd name="connsiteY1" fmla="*/ 302849 h 538761"/>
                  <a:gd name="connsiteX2" fmla="*/ 159148 w 414493"/>
                  <a:gd name="connsiteY2" fmla="*/ 386193 h 538761"/>
                  <a:gd name="connsiteX3" fmla="*/ 173436 w 414493"/>
                  <a:gd name="connsiteY3" fmla="*/ 433818 h 538761"/>
                  <a:gd name="connsiteX4" fmla="*/ 194867 w 414493"/>
                  <a:gd name="connsiteY4" fmla="*/ 443343 h 538761"/>
                  <a:gd name="connsiteX5" fmla="*/ 256779 w 414493"/>
                  <a:gd name="connsiteY5" fmla="*/ 474299 h 538761"/>
                  <a:gd name="connsiteX6" fmla="*/ 328217 w 414493"/>
                  <a:gd name="connsiteY6" fmla="*/ 505255 h 538761"/>
                  <a:gd name="connsiteX7" fmla="*/ 409180 w 414493"/>
                  <a:gd name="connsiteY7" fmla="*/ 538593 h 538761"/>
                  <a:gd name="connsiteX8" fmla="*/ 402036 w 414493"/>
                  <a:gd name="connsiteY8" fmla="*/ 512399 h 538761"/>
                  <a:gd name="connsiteX9" fmla="*/ 363936 w 414493"/>
                  <a:gd name="connsiteY9" fmla="*/ 402861 h 538761"/>
                  <a:gd name="connsiteX10" fmla="*/ 316311 w 414493"/>
                  <a:gd name="connsiteY10" fmla="*/ 288561 h 538761"/>
                  <a:gd name="connsiteX11" fmla="*/ 287736 w 414493"/>
                  <a:gd name="connsiteY11" fmla="*/ 209981 h 538761"/>
                  <a:gd name="connsiteX12" fmla="*/ 261542 w 414493"/>
                  <a:gd name="connsiteY12" fmla="*/ 152831 h 538761"/>
                  <a:gd name="connsiteX13" fmla="*/ 206773 w 414493"/>
                  <a:gd name="connsiteY13" fmla="*/ 38530 h 538761"/>
                  <a:gd name="connsiteX14" fmla="*/ 147242 w 414493"/>
                  <a:gd name="connsiteY14" fmla="*/ 9955 h 538761"/>
                  <a:gd name="connsiteX15" fmla="*/ 75805 w 414493"/>
                  <a:gd name="connsiteY15" fmla="*/ 430 h 538761"/>
                  <a:gd name="connsiteX16" fmla="*/ 11511 w 414493"/>
                  <a:gd name="connsiteY16" fmla="*/ 21861 h 538761"/>
                  <a:gd name="connsiteX17" fmla="*/ 4367 w 414493"/>
                  <a:gd name="connsiteY17" fmla="*/ 59963 h 538761"/>
                  <a:gd name="connsiteX18" fmla="*/ 59136 w 414493"/>
                  <a:gd name="connsiteY18" fmla="*/ 105205 h 538761"/>
                  <a:gd name="connsiteX19" fmla="*/ 104380 w 414493"/>
                  <a:gd name="connsiteY19" fmla="*/ 162356 h 538761"/>
                  <a:gd name="connsiteX20" fmla="*/ 123429 w 414493"/>
                  <a:gd name="connsiteY20" fmla="*/ 226648 h 538761"/>
                  <a:gd name="connsiteX0" fmla="*/ 120250 w 411314"/>
                  <a:gd name="connsiteY0" fmla="*/ 243214 h 555327"/>
                  <a:gd name="connsiteX1" fmla="*/ 139300 w 411314"/>
                  <a:gd name="connsiteY1" fmla="*/ 319415 h 555327"/>
                  <a:gd name="connsiteX2" fmla="*/ 155969 w 411314"/>
                  <a:gd name="connsiteY2" fmla="*/ 402759 h 555327"/>
                  <a:gd name="connsiteX3" fmla="*/ 170257 w 411314"/>
                  <a:gd name="connsiteY3" fmla="*/ 450384 h 555327"/>
                  <a:gd name="connsiteX4" fmla="*/ 191688 w 411314"/>
                  <a:gd name="connsiteY4" fmla="*/ 459909 h 555327"/>
                  <a:gd name="connsiteX5" fmla="*/ 253600 w 411314"/>
                  <a:gd name="connsiteY5" fmla="*/ 490865 h 555327"/>
                  <a:gd name="connsiteX6" fmla="*/ 325038 w 411314"/>
                  <a:gd name="connsiteY6" fmla="*/ 521821 h 555327"/>
                  <a:gd name="connsiteX7" fmla="*/ 406001 w 411314"/>
                  <a:gd name="connsiteY7" fmla="*/ 555159 h 555327"/>
                  <a:gd name="connsiteX8" fmla="*/ 398857 w 411314"/>
                  <a:gd name="connsiteY8" fmla="*/ 528965 h 555327"/>
                  <a:gd name="connsiteX9" fmla="*/ 360757 w 411314"/>
                  <a:gd name="connsiteY9" fmla="*/ 419427 h 555327"/>
                  <a:gd name="connsiteX10" fmla="*/ 313132 w 411314"/>
                  <a:gd name="connsiteY10" fmla="*/ 305127 h 555327"/>
                  <a:gd name="connsiteX11" fmla="*/ 284557 w 411314"/>
                  <a:gd name="connsiteY11" fmla="*/ 226547 h 555327"/>
                  <a:gd name="connsiteX12" fmla="*/ 258363 w 411314"/>
                  <a:gd name="connsiteY12" fmla="*/ 169397 h 555327"/>
                  <a:gd name="connsiteX13" fmla="*/ 203594 w 411314"/>
                  <a:gd name="connsiteY13" fmla="*/ 55096 h 555327"/>
                  <a:gd name="connsiteX14" fmla="*/ 144063 w 411314"/>
                  <a:gd name="connsiteY14" fmla="*/ 26521 h 555327"/>
                  <a:gd name="connsiteX15" fmla="*/ 72626 w 411314"/>
                  <a:gd name="connsiteY15" fmla="*/ 16996 h 555327"/>
                  <a:gd name="connsiteX16" fmla="*/ 22620 w 411314"/>
                  <a:gd name="connsiteY16" fmla="*/ 2708 h 555327"/>
                  <a:gd name="connsiteX17" fmla="*/ 1188 w 411314"/>
                  <a:gd name="connsiteY17" fmla="*/ 76529 h 555327"/>
                  <a:gd name="connsiteX18" fmla="*/ 55957 w 411314"/>
                  <a:gd name="connsiteY18" fmla="*/ 121771 h 555327"/>
                  <a:gd name="connsiteX19" fmla="*/ 101201 w 411314"/>
                  <a:gd name="connsiteY19" fmla="*/ 178922 h 555327"/>
                  <a:gd name="connsiteX20" fmla="*/ 120250 w 411314"/>
                  <a:gd name="connsiteY20" fmla="*/ 243214 h 555327"/>
                  <a:gd name="connsiteX0" fmla="*/ 99367 w 390431"/>
                  <a:gd name="connsiteY0" fmla="*/ 242343 h 554456"/>
                  <a:gd name="connsiteX1" fmla="*/ 118417 w 390431"/>
                  <a:gd name="connsiteY1" fmla="*/ 318544 h 554456"/>
                  <a:gd name="connsiteX2" fmla="*/ 135086 w 390431"/>
                  <a:gd name="connsiteY2" fmla="*/ 401888 h 554456"/>
                  <a:gd name="connsiteX3" fmla="*/ 149374 w 390431"/>
                  <a:gd name="connsiteY3" fmla="*/ 449513 h 554456"/>
                  <a:gd name="connsiteX4" fmla="*/ 170805 w 390431"/>
                  <a:gd name="connsiteY4" fmla="*/ 459038 h 554456"/>
                  <a:gd name="connsiteX5" fmla="*/ 232717 w 390431"/>
                  <a:gd name="connsiteY5" fmla="*/ 489994 h 554456"/>
                  <a:gd name="connsiteX6" fmla="*/ 304155 w 390431"/>
                  <a:gd name="connsiteY6" fmla="*/ 520950 h 554456"/>
                  <a:gd name="connsiteX7" fmla="*/ 385118 w 390431"/>
                  <a:gd name="connsiteY7" fmla="*/ 554288 h 554456"/>
                  <a:gd name="connsiteX8" fmla="*/ 377974 w 390431"/>
                  <a:gd name="connsiteY8" fmla="*/ 528094 h 554456"/>
                  <a:gd name="connsiteX9" fmla="*/ 339874 w 390431"/>
                  <a:gd name="connsiteY9" fmla="*/ 418556 h 554456"/>
                  <a:gd name="connsiteX10" fmla="*/ 292249 w 390431"/>
                  <a:gd name="connsiteY10" fmla="*/ 304256 h 554456"/>
                  <a:gd name="connsiteX11" fmla="*/ 263674 w 390431"/>
                  <a:gd name="connsiteY11" fmla="*/ 225676 h 554456"/>
                  <a:gd name="connsiteX12" fmla="*/ 237480 w 390431"/>
                  <a:gd name="connsiteY12" fmla="*/ 168526 h 554456"/>
                  <a:gd name="connsiteX13" fmla="*/ 182711 w 390431"/>
                  <a:gd name="connsiteY13" fmla="*/ 54225 h 554456"/>
                  <a:gd name="connsiteX14" fmla="*/ 123180 w 390431"/>
                  <a:gd name="connsiteY14" fmla="*/ 25650 h 554456"/>
                  <a:gd name="connsiteX15" fmla="*/ 51743 w 390431"/>
                  <a:gd name="connsiteY15" fmla="*/ 16125 h 554456"/>
                  <a:gd name="connsiteX16" fmla="*/ 1737 w 390431"/>
                  <a:gd name="connsiteY16" fmla="*/ 1837 h 554456"/>
                  <a:gd name="connsiteX17" fmla="*/ 13643 w 390431"/>
                  <a:gd name="connsiteY17" fmla="*/ 61371 h 554456"/>
                  <a:gd name="connsiteX18" fmla="*/ 35074 w 390431"/>
                  <a:gd name="connsiteY18" fmla="*/ 120900 h 554456"/>
                  <a:gd name="connsiteX19" fmla="*/ 80318 w 390431"/>
                  <a:gd name="connsiteY19" fmla="*/ 178051 h 554456"/>
                  <a:gd name="connsiteX20" fmla="*/ 99367 w 390431"/>
                  <a:gd name="connsiteY20" fmla="*/ 242343 h 554456"/>
                  <a:gd name="connsiteX0" fmla="*/ 99603 w 390667"/>
                  <a:gd name="connsiteY0" fmla="*/ 242343 h 554456"/>
                  <a:gd name="connsiteX1" fmla="*/ 118653 w 390667"/>
                  <a:gd name="connsiteY1" fmla="*/ 318544 h 554456"/>
                  <a:gd name="connsiteX2" fmla="*/ 135322 w 390667"/>
                  <a:gd name="connsiteY2" fmla="*/ 401888 h 554456"/>
                  <a:gd name="connsiteX3" fmla="*/ 149610 w 390667"/>
                  <a:gd name="connsiteY3" fmla="*/ 449513 h 554456"/>
                  <a:gd name="connsiteX4" fmla="*/ 171041 w 390667"/>
                  <a:gd name="connsiteY4" fmla="*/ 459038 h 554456"/>
                  <a:gd name="connsiteX5" fmla="*/ 232953 w 390667"/>
                  <a:gd name="connsiteY5" fmla="*/ 489994 h 554456"/>
                  <a:gd name="connsiteX6" fmla="*/ 304391 w 390667"/>
                  <a:gd name="connsiteY6" fmla="*/ 520950 h 554456"/>
                  <a:gd name="connsiteX7" fmla="*/ 385354 w 390667"/>
                  <a:gd name="connsiteY7" fmla="*/ 554288 h 554456"/>
                  <a:gd name="connsiteX8" fmla="*/ 378210 w 390667"/>
                  <a:gd name="connsiteY8" fmla="*/ 528094 h 554456"/>
                  <a:gd name="connsiteX9" fmla="*/ 340110 w 390667"/>
                  <a:gd name="connsiteY9" fmla="*/ 418556 h 554456"/>
                  <a:gd name="connsiteX10" fmla="*/ 292485 w 390667"/>
                  <a:gd name="connsiteY10" fmla="*/ 304256 h 554456"/>
                  <a:gd name="connsiteX11" fmla="*/ 263910 w 390667"/>
                  <a:gd name="connsiteY11" fmla="*/ 225676 h 554456"/>
                  <a:gd name="connsiteX12" fmla="*/ 237716 w 390667"/>
                  <a:gd name="connsiteY12" fmla="*/ 168526 h 554456"/>
                  <a:gd name="connsiteX13" fmla="*/ 182947 w 390667"/>
                  <a:gd name="connsiteY13" fmla="*/ 54225 h 554456"/>
                  <a:gd name="connsiteX14" fmla="*/ 123416 w 390667"/>
                  <a:gd name="connsiteY14" fmla="*/ 25650 h 554456"/>
                  <a:gd name="connsiteX15" fmla="*/ 51979 w 390667"/>
                  <a:gd name="connsiteY15" fmla="*/ 16125 h 554456"/>
                  <a:gd name="connsiteX16" fmla="*/ 1973 w 390667"/>
                  <a:gd name="connsiteY16" fmla="*/ 1837 h 554456"/>
                  <a:gd name="connsiteX17" fmla="*/ 13879 w 390667"/>
                  <a:gd name="connsiteY17" fmla="*/ 61371 h 554456"/>
                  <a:gd name="connsiteX18" fmla="*/ 49598 w 390667"/>
                  <a:gd name="connsiteY18" fmla="*/ 120900 h 554456"/>
                  <a:gd name="connsiteX19" fmla="*/ 80554 w 390667"/>
                  <a:gd name="connsiteY19" fmla="*/ 178051 h 554456"/>
                  <a:gd name="connsiteX20" fmla="*/ 99603 w 390667"/>
                  <a:gd name="connsiteY20" fmla="*/ 242343 h 554456"/>
                  <a:gd name="connsiteX0" fmla="*/ 99603 w 390667"/>
                  <a:gd name="connsiteY0" fmla="*/ 242343 h 554456"/>
                  <a:gd name="connsiteX1" fmla="*/ 118653 w 390667"/>
                  <a:gd name="connsiteY1" fmla="*/ 318544 h 554456"/>
                  <a:gd name="connsiteX2" fmla="*/ 135322 w 390667"/>
                  <a:gd name="connsiteY2" fmla="*/ 401888 h 554456"/>
                  <a:gd name="connsiteX3" fmla="*/ 149610 w 390667"/>
                  <a:gd name="connsiteY3" fmla="*/ 449513 h 554456"/>
                  <a:gd name="connsiteX4" fmla="*/ 171041 w 390667"/>
                  <a:gd name="connsiteY4" fmla="*/ 459038 h 554456"/>
                  <a:gd name="connsiteX5" fmla="*/ 232953 w 390667"/>
                  <a:gd name="connsiteY5" fmla="*/ 489994 h 554456"/>
                  <a:gd name="connsiteX6" fmla="*/ 304391 w 390667"/>
                  <a:gd name="connsiteY6" fmla="*/ 520950 h 554456"/>
                  <a:gd name="connsiteX7" fmla="*/ 385354 w 390667"/>
                  <a:gd name="connsiteY7" fmla="*/ 554288 h 554456"/>
                  <a:gd name="connsiteX8" fmla="*/ 378210 w 390667"/>
                  <a:gd name="connsiteY8" fmla="*/ 528094 h 554456"/>
                  <a:gd name="connsiteX9" fmla="*/ 340110 w 390667"/>
                  <a:gd name="connsiteY9" fmla="*/ 418556 h 554456"/>
                  <a:gd name="connsiteX10" fmla="*/ 292485 w 390667"/>
                  <a:gd name="connsiteY10" fmla="*/ 304256 h 554456"/>
                  <a:gd name="connsiteX11" fmla="*/ 263910 w 390667"/>
                  <a:gd name="connsiteY11" fmla="*/ 225676 h 554456"/>
                  <a:gd name="connsiteX12" fmla="*/ 237716 w 390667"/>
                  <a:gd name="connsiteY12" fmla="*/ 168526 h 554456"/>
                  <a:gd name="connsiteX13" fmla="*/ 182947 w 390667"/>
                  <a:gd name="connsiteY13" fmla="*/ 54225 h 554456"/>
                  <a:gd name="connsiteX14" fmla="*/ 123416 w 390667"/>
                  <a:gd name="connsiteY14" fmla="*/ 25650 h 554456"/>
                  <a:gd name="connsiteX15" fmla="*/ 51979 w 390667"/>
                  <a:gd name="connsiteY15" fmla="*/ 16125 h 554456"/>
                  <a:gd name="connsiteX16" fmla="*/ 1973 w 390667"/>
                  <a:gd name="connsiteY16" fmla="*/ 1837 h 554456"/>
                  <a:gd name="connsiteX17" fmla="*/ 13879 w 390667"/>
                  <a:gd name="connsiteY17" fmla="*/ 61371 h 554456"/>
                  <a:gd name="connsiteX18" fmla="*/ 49598 w 390667"/>
                  <a:gd name="connsiteY18" fmla="*/ 120900 h 554456"/>
                  <a:gd name="connsiteX19" fmla="*/ 75792 w 390667"/>
                  <a:gd name="connsiteY19" fmla="*/ 185195 h 554456"/>
                  <a:gd name="connsiteX20" fmla="*/ 99603 w 390667"/>
                  <a:gd name="connsiteY20" fmla="*/ 242343 h 554456"/>
                  <a:gd name="connsiteX0" fmla="*/ 99479 w 390543"/>
                  <a:gd name="connsiteY0" fmla="*/ 242343 h 554456"/>
                  <a:gd name="connsiteX1" fmla="*/ 118529 w 390543"/>
                  <a:gd name="connsiteY1" fmla="*/ 318544 h 554456"/>
                  <a:gd name="connsiteX2" fmla="*/ 135198 w 390543"/>
                  <a:gd name="connsiteY2" fmla="*/ 401888 h 554456"/>
                  <a:gd name="connsiteX3" fmla="*/ 149486 w 390543"/>
                  <a:gd name="connsiteY3" fmla="*/ 449513 h 554456"/>
                  <a:gd name="connsiteX4" fmla="*/ 170917 w 390543"/>
                  <a:gd name="connsiteY4" fmla="*/ 459038 h 554456"/>
                  <a:gd name="connsiteX5" fmla="*/ 232829 w 390543"/>
                  <a:gd name="connsiteY5" fmla="*/ 489994 h 554456"/>
                  <a:gd name="connsiteX6" fmla="*/ 304267 w 390543"/>
                  <a:gd name="connsiteY6" fmla="*/ 520950 h 554456"/>
                  <a:gd name="connsiteX7" fmla="*/ 385230 w 390543"/>
                  <a:gd name="connsiteY7" fmla="*/ 554288 h 554456"/>
                  <a:gd name="connsiteX8" fmla="*/ 378086 w 390543"/>
                  <a:gd name="connsiteY8" fmla="*/ 528094 h 554456"/>
                  <a:gd name="connsiteX9" fmla="*/ 339986 w 390543"/>
                  <a:gd name="connsiteY9" fmla="*/ 418556 h 554456"/>
                  <a:gd name="connsiteX10" fmla="*/ 292361 w 390543"/>
                  <a:gd name="connsiteY10" fmla="*/ 304256 h 554456"/>
                  <a:gd name="connsiteX11" fmla="*/ 263786 w 390543"/>
                  <a:gd name="connsiteY11" fmla="*/ 225676 h 554456"/>
                  <a:gd name="connsiteX12" fmla="*/ 237592 w 390543"/>
                  <a:gd name="connsiteY12" fmla="*/ 168526 h 554456"/>
                  <a:gd name="connsiteX13" fmla="*/ 182823 w 390543"/>
                  <a:gd name="connsiteY13" fmla="*/ 54225 h 554456"/>
                  <a:gd name="connsiteX14" fmla="*/ 123292 w 390543"/>
                  <a:gd name="connsiteY14" fmla="*/ 25650 h 554456"/>
                  <a:gd name="connsiteX15" fmla="*/ 51855 w 390543"/>
                  <a:gd name="connsiteY15" fmla="*/ 16125 h 554456"/>
                  <a:gd name="connsiteX16" fmla="*/ 1849 w 390543"/>
                  <a:gd name="connsiteY16" fmla="*/ 1837 h 554456"/>
                  <a:gd name="connsiteX17" fmla="*/ 13755 w 390543"/>
                  <a:gd name="connsiteY17" fmla="*/ 61371 h 554456"/>
                  <a:gd name="connsiteX18" fmla="*/ 42330 w 390543"/>
                  <a:gd name="connsiteY18" fmla="*/ 125662 h 554456"/>
                  <a:gd name="connsiteX19" fmla="*/ 75668 w 390543"/>
                  <a:gd name="connsiteY19" fmla="*/ 185195 h 554456"/>
                  <a:gd name="connsiteX20" fmla="*/ 99479 w 390543"/>
                  <a:gd name="connsiteY20" fmla="*/ 242343 h 554456"/>
                  <a:gd name="connsiteX0" fmla="*/ 99440 w 390504"/>
                  <a:gd name="connsiteY0" fmla="*/ 242343 h 554456"/>
                  <a:gd name="connsiteX1" fmla="*/ 118490 w 390504"/>
                  <a:gd name="connsiteY1" fmla="*/ 318544 h 554456"/>
                  <a:gd name="connsiteX2" fmla="*/ 135159 w 390504"/>
                  <a:gd name="connsiteY2" fmla="*/ 401888 h 554456"/>
                  <a:gd name="connsiteX3" fmla="*/ 149447 w 390504"/>
                  <a:gd name="connsiteY3" fmla="*/ 449513 h 554456"/>
                  <a:gd name="connsiteX4" fmla="*/ 170878 w 390504"/>
                  <a:gd name="connsiteY4" fmla="*/ 459038 h 554456"/>
                  <a:gd name="connsiteX5" fmla="*/ 232790 w 390504"/>
                  <a:gd name="connsiteY5" fmla="*/ 489994 h 554456"/>
                  <a:gd name="connsiteX6" fmla="*/ 304228 w 390504"/>
                  <a:gd name="connsiteY6" fmla="*/ 520950 h 554456"/>
                  <a:gd name="connsiteX7" fmla="*/ 385191 w 390504"/>
                  <a:gd name="connsiteY7" fmla="*/ 554288 h 554456"/>
                  <a:gd name="connsiteX8" fmla="*/ 378047 w 390504"/>
                  <a:gd name="connsiteY8" fmla="*/ 528094 h 554456"/>
                  <a:gd name="connsiteX9" fmla="*/ 339947 w 390504"/>
                  <a:gd name="connsiteY9" fmla="*/ 418556 h 554456"/>
                  <a:gd name="connsiteX10" fmla="*/ 292322 w 390504"/>
                  <a:gd name="connsiteY10" fmla="*/ 304256 h 554456"/>
                  <a:gd name="connsiteX11" fmla="*/ 263747 w 390504"/>
                  <a:gd name="connsiteY11" fmla="*/ 225676 h 554456"/>
                  <a:gd name="connsiteX12" fmla="*/ 237553 w 390504"/>
                  <a:gd name="connsiteY12" fmla="*/ 168526 h 554456"/>
                  <a:gd name="connsiteX13" fmla="*/ 182784 w 390504"/>
                  <a:gd name="connsiteY13" fmla="*/ 54225 h 554456"/>
                  <a:gd name="connsiteX14" fmla="*/ 123253 w 390504"/>
                  <a:gd name="connsiteY14" fmla="*/ 25650 h 554456"/>
                  <a:gd name="connsiteX15" fmla="*/ 51816 w 390504"/>
                  <a:gd name="connsiteY15" fmla="*/ 16125 h 554456"/>
                  <a:gd name="connsiteX16" fmla="*/ 1810 w 390504"/>
                  <a:gd name="connsiteY16" fmla="*/ 1837 h 554456"/>
                  <a:gd name="connsiteX17" fmla="*/ 13716 w 390504"/>
                  <a:gd name="connsiteY17" fmla="*/ 61371 h 554456"/>
                  <a:gd name="connsiteX18" fmla="*/ 39910 w 390504"/>
                  <a:gd name="connsiteY18" fmla="*/ 111374 h 554456"/>
                  <a:gd name="connsiteX19" fmla="*/ 75629 w 390504"/>
                  <a:gd name="connsiteY19" fmla="*/ 185195 h 554456"/>
                  <a:gd name="connsiteX20" fmla="*/ 99440 w 390504"/>
                  <a:gd name="connsiteY20" fmla="*/ 242343 h 554456"/>
                  <a:gd name="connsiteX0" fmla="*/ 98361 w 389425"/>
                  <a:gd name="connsiteY0" fmla="*/ 241802 h 553915"/>
                  <a:gd name="connsiteX1" fmla="*/ 117411 w 389425"/>
                  <a:gd name="connsiteY1" fmla="*/ 318003 h 553915"/>
                  <a:gd name="connsiteX2" fmla="*/ 134080 w 389425"/>
                  <a:gd name="connsiteY2" fmla="*/ 401347 h 553915"/>
                  <a:gd name="connsiteX3" fmla="*/ 148368 w 389425"/>
                  <a:gd name="connsiteY3" fmla="*/ 448972 h 553915"/>
                  <a:gd name="connsiteX4" fmla="*/ 169799 w 389425"/>
                  <a:gd name="connsiteY4" fmla="*/ 458497 h 553915"/>
                  <a:gd name="connsiteX5" fmla="*/ 231711 w 389425"/>
                  <a:gd name="connsiteY5" fmla="*/ 489453 h 553915"/>
                  <a:gd name="connsiteX6" fmla="*/ 303149 w 389425"/>
                  <a:gd name="connsiteY6" fmla="*/ 520409 h 553915"/>
                  <a:gd name="connsiteX7" fmla="*/ 384112 w 389425"/>
                  <a:gd name="connsiteY7" fmla="*/ 553747 h 553915"/>
                  <a:gd name="connsiteX8" fmla="*/ 376968 w 389425"/>
                  <a:gd name="connsiteY8" fmla="*/ 527553 h 553915"/>
                  <a:gd name="connsiteX9" fmla="*/ 338868 w 389425"/>
                  <a:gd name="connsiteY9" fmla="*/ 418015 h 553915"/>
                  <a:gd name="connsiteX10" fmla="*/ 291243 w 389425"/>
                  <a:gd name="connsiteY10" fmla="*/ 303715 h 553915"/>
                  <a:gd name="connsiteX11" fmla="*/ 262668 w 389425"/>
                  <a:gd name="connsiteY11" fmla="*/ 225135 h 553915"/>
                  <a:gd name="connsiteX12" fmla="*/ 236474 w 389425"/>
                  <a:gd name="connsiteY12" fmla="*/ 167985 h 553915"/>
                  <a:gd name="connsiteX13" fmla="*/ 181705 w 389425"/>
                  <a:gd name="connsiteY13" fmla="*/ 53684 h 553915"/>
                  <a:gd name="connsiteX14" fmla="*/ 122174 w 389425"/>
                  <a:gd name="connsiteY14" fmla="*/ 25109 h 553915"/>
                  <a:gd name="connsiteX15" fmla="*/ 50737 w 389425"/>
                  <a:gd name="connsiteY15" fmla="*/ 15584 h 553915"/>
                  <a:gd name="connsiteX16" fmla="*/ 731 w 389425"/>
                  <a:gd name="connsiteY16" fmla="*/ 1296 h 553915"/>
                  <a:gd name="connsiteX17" fmla="*/ 22162 w 389425"/>
                  <a:gd name="connsiteY17" fmla="*/ 51305 h 553915"/>
                  <a:gd name="connsiteX18" fmla="*/ 38831 w 389425"/>
                  <a:gd name="connsiteY18" fmla="*/ 110833 h 553915"/>
                  <a:gd name="connsiteX19" fmla="*/ 74550 w 389425"/>
                  <a:gd name="connsiteY19" fmla="*/ 184654 h 553915"/>
                  <a:gd name="connsiteX20" fmla="*/ 98361 w 389425"/>
                  <a:gd name="connsiteY20" fmla="*/ 241802 h 553915"/>
                  <a:gd name="connsiteX0" fmla="*/ 98424 w 389488"/>
                  <a:gd name="connsiteY0" fmla="*/ 241802 h 553915"/>
                  <a:gd name="connsiteX1" fmla="*/ 117474 w 389488"/>
                  <a:gd name="connsiteY1" fmla="*/ 318003 h 553915"/>
                  <a:gd name="connsiteX2" fmla="*/ 134143 w 389488"/>
                  <a:gd name="connsiteY2" fmla="*/ 401347 h 553915"/>
                  <a:gd name="connsiteX3" fmla="*/ 148431 w 389488"/>
                  <a:gd name="connsiteY3" fmla="*/ 448972 h 553915"/>
                  <a:gd name="connsiteX4" fmla="*/ 169862 w 389488"/>
                  <a:gd name="connsiteY4" fmla="*/ 458497 h 553915"/>
                  <a:gd name="connsiteX5" fmla="*/ 231774 w 389488"/>
                  <a:gd name="connsiteY5" fmla="*/ 489453 h 553915"/>
                  <a:gd name="connsiteX6" fmla="*/ 303212 w 389488"/>
                  <a:gd name="connsiteY6" fmla="*/ 520409 h 553915"/>
                  <a:gd name="connsiteX7" fmla="*/ 384175 w 389488"/>
                  <a:gd name="connsiteY7" fmla="*/ 553747 h 553915"/>
                  <a:gd name="connsiteX8" fmla="*/ 377031 w 389488"/>
                  <a:gd name="connsiteY8" fmla="*/ 527553 h 553915"/>
                  <a:gd name="connsiteX9" fmla="*/ 338931 w 389488"/>
                  <a:gd name="connsiteY9" fmla="*/ 418015 h 553915"/>
                  <a:gd name="connsiteX10" fmla="*/ 291306 w 389488"/>
                  <a:gd name="connsiteY10" fmla="*/ 303715 h 553915"/>
                  <a:gd name="connsiteX11" fmla="*/ 262731 w 389488"/>
                  <a:gd name="connsiteY11" fmla="*/ 225135 h 553915"/>
                  <a:gd name="connsiteX12" fmla="*/ 236537 w 389488"/>
                  <a:gd name="connsiteY12" fmla="*/ 167985 h 553915"/>
                  <a:gd name="connsiteX13" fmla="*/ 181768 w 389488"/>
                  <a:gd name="connsiteY13" fmla="*/ 53684 h 553915"/>
                  <a:gd name="connsiteX14" fmla="*/ 122237 w 389488"/>
                  <a:gd name="connsiteY14" fmla="*/ 25109 h 553915"/>
                  <a:gd name="connsiteX15" fmla="*/ 50800 w 389488"/>
                  <a:gd name="connsiteY15" fmla="*/ 15584 h 553915"/>
                  <a:gd name="connsiteX16" fmla="*/ 794 w 389488"/>
                  <a:gd name="connsiteY16" fmla="*/ 1296 h 553915"/>
                  <a:gd name="connsiteX17" fmla="*/ 22225 w 389488"/>
                  <a:gd name="connsiteY17" fmla="*/ 51305 h 553915"/>
                  <a:gd name="connsiteX18" fmla="*/ 50800 w 389488"/>
                  <a:gd name="connsiteY18" fmla="*/ 125120 h 553915"/>
                  <a:gd name="connsiteX19" fmla="*/ 74613 w 389488"/>
                  <a:gd name="connsiteY19" fmla="*/ 184654 h 553915"/>
                  <a:gd name="connsiteX20" fmla="*/ 98424 w 389488"/>
                  <a:gd name="connsiteY20" fmla="*/ 241802 h 553915"/>
                  <a:gd name="connsiteX0" fmla="*/ 98424 w 389488"/>
                  <a:gd name="connsiteY0" fmla="*/ 242962 h 555075"/>
                  <a:gd name="connsiteX1" fmla="*/ 117474 w 389488"/>
                  <a:gd name="connsiteY1" fmla="*/ 319163 h 555075"/>
                  <a:gd name="connsiteX2" fmla="*/ 134143 w 389488"/>
                  <a:gd name="connsiteY2" fmla="*/ 402507 h 555075"/>
                  <a:gd name="connsiteX3" fmla="*/ 148431 w 389488"/>
                  <a:gd name="connsiteY3" fmla="*/ 450132 h 555075"/>
                  <a:gd name="connsiteX4" fmla="*/ 169862 w 389488"/>
                  <a:gd name="connsiteY4" fmla="*/ 459657 h 555075"/>
                  <a:gd name="connsiteX5" fmla="*/ 231774 w 389488"/>
                  <a:gd name="connsiteY5" fmla="*/ 490613 h 555075"/>
                  <a:gd name="connsiteX6" fmla="*/ 303212 w 389488"/>
                  <a:gd name="connsiteY6" fmla="*/ 521569 h 555075"/>
                  <a:gd name="connsiteX7" fmla="*/ 384175 w 389488"/>
                  <a:gd name="connsiteY7" fmla="*/ 554907 h 555075"/>
                  <a:gd name="connsiteX8" fmla="*/ 377031 w 389488"/>
                  <a:gd name="connsiteY8" fmla="*/ 528713 h 555075"/>
                  <a:gd name="connsiteX9" fmla="*/ 338931 w 389488"/>
                  <a:gd name="connsiteY9" fmla="*/ 419175 h 555075"/>
                  <a:gd name="connsiteX10" fmla="*/ 291306 w 389488"/>
                  <a:gd name="connsiteY10" fmla="*/ 304875 h 555075"/>
                  <a:gd name="connsiteX11" fmla="*/ 262731 w 389488"/>
                  <a:gd name="connsiteY11" fmla="*/ 226295 h 555075"/>
                  <a:gd name="connsiteX12" fmla="*/ 236537 w 389488"/>
                  <a:gd name="connsiteY12" fmla="*/ 169145 h 555075"/>
                  <a:gd name="connsiteX13" fmla="*/ 181768 w 389488"/>
                  <a:gd name="connsiteY13" fmla="*/ 54844 h 555075"/>
                  <a:gd name="connsiteX14" fmla="*/ 122237 w 389488"/>
                  <a:gd name="connsiteY14" fmla="*/ 26269 h 555075"/>
                  <a:gd name="connsiteX15" fmla="*/ 50800 w 389488"/>
                  <a:gd name="connsiteY15" fmla="*/ 9600 h 555075"/>
                  <a:gd name="connsiteX16" fmla="*/ 794 w 389488"/>
                  <a:gd name="connsiteY16" fmla="*/ 2456 h 555075"/>
                  <a:gd name="connsiteX17" fmla="*/ 22225 w 389488"/>
                  <a:gd name="connsiteY17" fmla="*/ 52465 h 555075"/>
                  <a:gd name="connsiteX18" fmla="*/ 50800 w 389488"/>
                  <a:gd name="connsiteY18" fmla="*/ 126280 h 555075"/>
                  <a:gd name="connsiteX19" fmla="*/ 74613 w 389488"/>
                  <a:gd name="connsiteY19" fmla="*/ 185814 h 555075"/>
                  <a:gd name="connsiteX20" fmla="*/ 98424 w 389488"/>
                  <a:gd name="connsiteY20" fmla="*/ 242962 h 555075"/>
                  <a:gd name="connsiteX0" fmla="*/ 98385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8385 w 389449"/>
                  <a:gd name="connsiteY20" fmla="*/ 242962 h 555075"/>
                  <a:gd name="connsiteX0" fmla="*/ 98385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8385 w 389449"/>
                  <a:gd name="connsiteY20" fmla="*/ 242962 h 555075"/>
                  <a:gd name="connsiteX0" fmla="*/ 98385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8385 w 389449"/>
                  <a:gd name="connsiteY20" fmla="*/ 242962 h 555075"/>
                  <a:gd name="connsiteX0" fmla="*/ 93622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3622 w 389449"/>
                  <a:gd name="connsiteY20" fmla="*/ 242962 h 555075"/>
                  <a:gd name="connsiteX0" fmla="*/ 93622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69812 w 389449"/>
                  <a:gd name="connsiteY19" fmla="*/ 176289 h 555075"/>
                  <a:gd name="connsiteX20" fmla="*/ 93622 w 389449"/>
                  <a:gd name="connsiteY20" fmla="*/ 242962 h 555075"/>
                  <a:gd name="connsiteX0" fmla="*/ 100608 w 396435"/>
                  <a:gd name="connsiteY0" fmla="*/ 245070 h 557183"/>
                  <a:gd name="connsiteX1" fmla="*/ 124421 w 396435"/>
                  <a:gd name="connsiteY1" fmla="*/ 321271 h 557183"/>
                  <a:gd name="connsiteX2" fmla="*/ 141090 w 396435"/>
                  <a:gd name="connsiteY2" fmla="*/ 404615 h 557183"/>
                  <a:gd name="connsiteX3" fmla="*/ 155378 w 396435"/>
                  <a:gd name="connsiteY3" fmla="*/ 452240 h 557183"/>
                  <a:gd name="connsiteX4" fmla="*/ 176809 w 396435"/>
                  <a:gd name="connsiteY4" fmla="*/ 461765 h 557183"/>
                  <a:gd name="connsiteX5" fmla="*/ 238721 w 396435"/>
                  <a:gd name="connsiteY5" fmla="*/ 492721 h 557183"/>
                  <a:gd name="connsiteX6" fmla="*/ 310159 w 396435"/>
                  <a:gd name="connsiteY6" fmla="*/ 523677 h 557183"/>
                  <a:gd name="connsiteX7" fmla="*/ 391122 w 396435"/>
                  <a:gd name="connsiteY7" fmla="*/ 557015 h 557183"/>
                  <a:gd name="connsiteX8" fmla="*/ 383978 w 396435"/>
                  <a:gd name="connsiteY8" fmla="*/ 530821 h 557183"/>
                  <a:gd name="connsiteX9" fmla="*/ 345878 w 396435"/>
                  <a:gd name="connsiteY9" fmla="*/ 421283 h 557183"/>
                  <a:gd name="connsiteX10" fmla="*/ 298253 w 396435"/>
                  <a:gd name="connsiteY10" fmla="*/ 306983 h 557183"/>
                  <a:gd name="connsiteX11" fmla="*/ 269678 w 396435"/>
                  <a:gd name="connsiteY11" fmla="*/ 228403 h 557183"/>
                  <a:gd name="connsiteX12" fmla="*/ 243484 w 396435"/>
                  <a:gd name="connsiteY12" fmla="*/ 171253 h 557183"/>
                  <a:gd name="connsiteX13" fmla="*/ 188715 w 396435"/>
                  <a:gd name="connsiteY13" fmla="*/ 56952 h 557183"/>
                  <a:gd name="connsiteX14" fmla="*/ 129184 w 396435"/>
                  <a:gd name="connsiteY14" fmla="*/ 28377 h 557183"/>
                  <a:gd name="connsiteX15" fmla="*/ 57747 w 396435"/>
                  <a:gd name="connsiteY15" fmla="*/ 11708 h 557183"/>
                  <a:gd name="connsiteX16" fmla="*/ 597 w 396435"/>
                  <a:gd name="connsiteY16" fmla="*/ 2183 h 557183"/>
                  <a:gd name="connsiteX17" fmla="*/ 29172 w 396435"/>
                  <a:gd name="connsiteY17" fmla="*/ 54573 h 557183"/>
                  <a:gd name="connsiteX18" fmla="*/ 50603 w 396435"/>
                  <a:gd name="connsiteY18" fmla="*/ 116482 h 557183"/>
                  <a:gd name="connsiteX19" fmla="*/ 76798 w 396435"/>
                  <a:gd name="connsiteY19" fmla="*/ 178397 h 557183"/>
                  <a:gd name="connsiteX20" fmla="*/ 100608 w 396435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298270 w 396452"/>
                  <a:gd name="connsiteY10" fmla="*/ 306983 h 557183"/>
                  <a:gd name="connsiteX11" fmla="*/ 269695 w 396452"/>
                  <a:gd name="connsiteY11" fmla="*/ 228403 h 557183"/>
                  <a:gd name="connsiteX12" fmla="*/ 243501 w 396452"/>
                  <a:gd name="connsiteY12" fmla="*/ 171253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8403 h 557183"/>
                  <a:gd name="connsiteX12" fmla="*/ 243501 w 396452"/>
                  <a:gd name="connsiteY12" fmla="*/ 171253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3641 h 557183"/>
                  <a:gd name="connsiteX12" fmla="*/ 243501 w 396452"/>
                  <a:gd name="connsiteY12" fmla="*/ 171253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3641 h 557183"/>
                  <a:gd name="connsiteX12" fmla="*/ 243501 w 396452"/>
                  <a:gd name="connsiteY12" fmla="*/ 159347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3641 h 557183"/>
                  <a:gd name="connsiteX12" fmla="*/ 243501 w 396452"/>
                  <a:gd name="connsiteY12" fmla="*/ 159347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5730 w 396787"/>
                  <a:gd name="connsiteY3" fmla="*/ 452240 h 557183"/>
                  <a:gd name="connsiteX4" fmla="*/ 177161 w 396787"/>
                  <a:gd name="connsiteY4" fmla="*/ 461765 h 557183"/>
                  <a:gd name="connsiteX5" fmla="*/ 239073 w 396787"/>
                  <a:gd name="connsiteY5" fmla="*/ 492721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5730 w 396787"/>
                  <a:gd name="connsiteY3" fmla="*/ 452240 h 557183"/>
                  <a:gd name="connsiteX4" fmla="*/ 177161 w 396787"/>
                  <a:gd name="connsiteY4" fmla="*/ 466527 h 557183"/>
                  <a:gd name="connsiteX5" fmla="*/ 239073 w 396787"/>
                  <a:gd name="connsiteY5" fmla="*/ 492721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9526"/>
                  <a:gd name="connsiteX1" fmla="*/ 124773 w 396787"/>
                  <a:gd name="connsiteY1" fmla="*/ 321271 h 559526"/>
                  <a:gd name="connsiteX2" fmla="*/ 141442 w 396787"/>
                  <a:gd name="connsiteY2" fmla="*/ 404615 h 559526"/>
                  <a:gd name="connsiteX3" fmla="*/ 155730 w 396787"/>
                  <a:gd name="connsiteY3" fmla="*/ 452240 h 559526"/>
                  <a:gd name="connsiteX4" fmla="*/ 177161 w 396787"/>
                  <a:gd name="connsiteY4" fmla="*/ 466527 h 559526"/>
                  <a:gd name="connsiteX5" fmla="*/ 239073 w 396787"/>
                  <a:gd name="connsiteY5" fmla="*/ 492721 h 559526"/>
                  <a:gd name="connsiteX6" fmla="*/ 310511 w 396787"/>
                  <a:gd name="connsiteY6" fmla="*/ 523677 h 559526"/>
                  <a:gd name="connsiteX7" fmla="*/ 391474 w 396787"/>
                  <a:gd name="connsiteY7" fmla="*/ 559396 h 559526"/>
                  <a:gd name="connsiteX8" fmla="*/ 384330 w 396787"/>
                  <a:gd name="connsiteY8" fmla="*/ 530821 h 559526"/>
                  <a:gd name="connsiteX9" fmla="*/ 346230 w 396787"/>
                  <a:gd name="connsiteY9" fmla="*/ 421283 h 559526"/>
                  <a:gd name="connsiteX10" fmla="*/ 305749 w 396787"/>
                  <a:gd name="connsiteY10" fmla="*/ 306983 h 559526"/>
                  <a:gd name="connsiteX11" fmla="*/ 270030 w 396787"/>
                  <a:gd name="connsiteY11" fmla="*/ 223641 h 559526"/>
                  <a:gd name="connsiteX12" fmla="*/ 243836 w 396787"/>
                  <a:gd name="connsiteY12" fmla="*/ 159347 h 559526"/>
                  <a:gd name="connsiteX13" fmla="*/ 189067 w 396787"/>
                  <a:gd name="connsiteY13" fmla="*/ 56952 h 559526"/>
                  <a:gd name="connsiteX14" fmla="*/ 129536 w 396787"/>
                  <a:gd name="connsiteY14" fmla="*/ 28377 h 559526"/>
                  <a:gd name="connsiteX15" fmla="*/ 58099 w 396787"/>
                  <a:gd name="connsiteY15" fmla="*/ 11708 h 559526"/>
                  <a:gd name="connsiteX16" fmla="*/ 949 w 396787"/>
                  <a:gd name="connsiteY16" fmla="*/ 2183 h 559526"/>
                  <a:gd name="connsiteX17" fmla="*/ 24761 w 396787"/>
                  <a:gd name="connsiteY17" fmla="*/ 54573 h 559526"/>
                  <a:gd name="connsiteX18" fmla="*/ 55718 w 396787"/>
                  <a:gd name="connsiteY18" fmla="*/ 116482 h 559526"/>
                  <a:gd name="connsiteX19" fmla="*/ 77150 w 396787"/>
                  <a:gd name="connsiteY19" fmla="*/ 178397 h 559526"/>
                  <a:gd name="connsiteX20" fmla="*/ 100960 w 396787"/>
                  <a:gd name="connsiteY20" fmla="*/ 245070 h 55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787" h="559526">
                    <a:moveTo>
                      <a:pt x="100960" y="245070"/>
                    </a:moveTo>
                    <a:cubicBezTo>
                      <a:pt x="108897" y="268882"/>
                      <a:pt x="118026" y="294680"/>
                      <a:pt x="124773" y="321271"/>
                    </a:cubicBezTo>
                    <a:cubicBezTo>
                      <a:pt x="131520" y="347862"/>
                      <a:pt x="136283" y="382787"/>
                      <a:pt x="141442" y="404615"/>
                    </a:cubicBezTo>
                    <a:cubicBezTo>
                      <a:pt x="146601" y="426443"/>
                      <a:pt x="149777" y="441921"/>
                      <a:pt x="155730" y="452240"/>
                    </a:cubicBezTo>
                    <a:cubicBezTo>
                      <a:pt x="161683" y="462559"/>
                      <a:pt x="163271" y="459780"/>
                      <a:pt x="177161" y="466527"/>
                    </a:cubicBezTo>
                    <a:cubicBezTo>
                      <a:pt x="191052" y="473274"/>
                      <a:pt x="216848" y="483196"/>
                      <a:pt x="239073" y="492721"/>
                    </a:cubicBezTo>
                    <a:lnTo>
                      <a:pt x="310511" y="523677"/>
                    </a:lnTo>
                    <a:cubicBezTo>
                      <a:pt x="335911" y="534789"/>
                      <a:pt x="379171" y="558205"/>
                      <a:pt x="391474" y="559396"/>
                    </a:cubicBezTo>
                    <a:cubicBezTo>
                      <a:pt x="403777" y="560587"/>
                      <a:pt x="391871" y="553840"/>
                      <a:pt x="384330" y="530821"/>
                    </a:cubicBezTo>
                    <a:cubicBezTo>
                      <a:pt x="376789" y="507802"/>
                      <a:pt x="359327" y="458589"/>
                      <a:pt x="346230" y="421283"/>
                    </a:cubicBezTo>
                    <a:cubicBezTo>
                      <a:pt x="333133" y="383977"/>
                      <a:pt x="318449" y="339923"/>
                      <a:pt x="305749" y="306983"/>
                    </a:cubicBezTo>
                    <a:cubicBezTo>
                      <a:pt x="293049" y="274043"/>
                      <a:pt x="280349" y="248247"/>
                      <a:pt x="270030" y="223641"/>
                    </a:cubicBezTo>
                    <a:cubicBezTo>
                      <a:pt x="259711" y="199035"/>
                      <a:pt x="257330" y="187129"/>
                      <a:pt x="243836" y="159347"/>
                    </a:cubicBezTo>
                    <a:cubicBezTo>
                      <a:pt x="230342" y="131565"/>
                      <a:pt x="208117" y="78780"/>
                      <a:pt x="189067" y="56952"/>
                    </a:cubicBezTo>
                    <a:cubicBezTo>
                      <a:pt x="170017" y="35124"/>
                      <a:pt x="151364" y="35918"/>
                      <a:pt x="129536" y="28377"/>
                    </a:cubicBezTo>
                    <a:cubicBezTo>
                      <a:pt x="107708" y="20836"/>
                      <a:pt x="79530" y="16074"/>
                      <a:pt x="58099" y="11708"/>
                    </a:cubicBezTo>
                    <a:cubicBezTo>
                      <a:pt x="36668" y="7342"/>
                      <a:pt x="6505" y="-4961"/>
                      <a:pt x="949" y="2183"/>
                    </a:cubicBezTo>
                    <a:cubicBezTo>
                      <a:pt x="-4607" y="9327"/>
                      <a:pt x="15633" y="35523"/>
                      <a:pt x="24761" y="54573"/>
                    </a:cubicBezTo>
                    <a:cubicBezTo>
                      <a:pt x="33889" y="73623"/>
                      <a:pt x="45797" y="91479"/>
                      <a:pt x="55718" y="116482"/>
                    </a:cubicBezTo>
                    <a:cubicBezTo>
                      <a:pt x="60877" y="139104"/>
                      <a:pt x="69610" y="156966"/>
                      <a:pt x="77150" y="178397"/>
                    </a:cubicBezTo>
                    <a:cubicBezTo>
                      <a:pt x="84690" y="199828"/>
                      <a:pt x="93023" y="221258"/>
                      <a:pt x="100960" y="24507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1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1" name="任意多边形 260"/>
              <p:cNvSpPr/>
              <p:nvPr/>
            </p:nvSpPr>
            <p:spPr>
              <a:xfrm>
                <a:off x="5606764" y="2178981"/>
                <a:ext cx="349292" cy="562001"/>
              </a:xfrm>
              <a:custGeom>
                <a:avLst/>
                <a:gdLst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4802 w 450295"/>
                  <a:gd name="connsiteY12" fmla="*/ 60069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8114 w 450295"/>
                  <a:gd name="connsiteY19" fmla="*/ 52925 h 434813"/>
                  <a:gd name="connsiteX20" fmla="*/ 111927 w 450295"/>
                  <a:gd name="connsiteY20" fmla="*/ 114837 h 434813"/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8114 w 450295"/>
                  <a:gd name="connsiteY19" fmla="*/ 52925 h 434813"/>
                  <a:gd name="connsiteX20" fmla="*/ 111927 w 450295"/>
                  <a:gd name="connsiteY20" fmla="*/ 114837 h 434813"/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11927 w 450295"/>
                  <a:gd name="connsiteY20" fmla="*/ 114837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8140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31002 w 450295"/>
                  <a:gd name="connsiteY10" fmla="*/ 191037 h 434813"/>
                  <a:gd name="connsiteX11" fmla="*/ 288140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20430 h 438025"/>
                  <a:gd name="connsiteX1" fmla="*/ 159552 w 450295"/>
                  <a:gd name="connsiteY1" fmla="*/ 206156 h 438025"/>
                  <a:gd name="connsiteX2" fmla="*/ 192889 w 450295"/>
                  <a:gd name="connsiteY2" fmla="*/ 291881 h 438025"/>
                  <a:gd name="connsiteX3" fmla="*/ 207177 w 450295"/>
                  <a:gd name="connsiteY3" fmla="*/ 339506 h 438025"/>
                  <a:gd name="connsiteX4" fmla="*/ 228608 w 450295"/>
                  <a:gd name="connsiteY4" fmla="*/ 349031 h 438025"/>
                  <a:gd name="connsiteX5" fmla="*/ 292902 w 450295"/>
                  <a:gd name="connsiteY5" fmla="*/ 375224 h 438025"/>
                  <a:gd name="connsiteX6" fmla="*/ 364339 w 450295"/>
                  <a:gd name="connsiteY6" fmla="*/ 403799 h 438025"/>
                  <a:gd name="connsiteX7" fmla="*/ 445302 w 450295"/>
                  <a:gd name="connsiteY7" fmla="*/ 437137 h 438025"/>
                  <a:gd name="connsiteX8" fmla="*/ 435777 w 450295"/>
                  <a:gd name="connsiteY8" fmla="*/ 418087 h 438025"/>
                  <a:gd name="connsiteX9" fmla="*/ 388152 w 450295"/>
                  <a:gd name="connsiteY9" fmla="*/ 315693 h 438025"/>
                  <a:gd name="connsiteX10" fmla="*/ 331002 w 450295"/>
                  <a:gd name="connsiteY10" fmla="*/ 194249 h 438025"/>
                  <a:gd name="connsiteX11" fmla="*/ 288140 w 450295"/>
                  <a:gd name="connsiteY11" fmla="*/ 110906 h 438025"/>
                  <a:gd name="connsiteX12" fmla="*/ 259564 w 450295"/>
                  <a:gd name="connsiteY12" fmla="*/ 70425 h 438025"/>
                  <a:gd name="connsiteX13" fmla="*/ 238133 w 450295"/>
                  <a:gd name="connsiteY13" fmla="*/ 56137 h 438025"/>
                  <a:gd name="connsiteX14" fmla="*/ 154789 w 450295"/>
                  <a:gd name="connsiteY14" fmla="*/ 27562 h 438025"/>
                  <a:gd name="connsiteX15" fmla="*/ 85733 w 450295"/>
                  <a:gd name="connsiteY15" fmla="*/ 10893 h 438025"/>
                  <a:gd name="connsiteX16" fmla="*/ 30964 w 450295"/>
                  <a:gd name="connsiteY16" fmla="*/ 3749 h 438025"/>
                  <a:gd name="connsiteX17" fmla="*/ 8 w 450295"/>
                  <a:gd name="connsiteY17" fmla="*/ 1369 h 438025"/>
                  <a:gd name="connsiteX18" fmla="*/ 28583 w 450295"/>
                  <a:gd name="connsiteY18" fmla="*/ 25181 h 438025"/>
                  <a:gd name="connsiteX19" fmla="*/ 83352 w 450295"/>
                  <a:gd name="connsiteY19" fmla="*/ 63281 h 438025"/>
                  <a:gd name="connsiteX20" fmla="*/ 121452 w 450295"/>
                  <a:gd name="connsiteY20" fmla="*/ 120430 h 438025"/>
                  <a:gd name="connsiteX0" fmla="*/ 121452 w 450295"/>
                  <a:gd name="connsiteY0" fmla="*/ 120430 h 438025"/>
                  <a:gd name="connsiteX1" fmla="*/ 159552 w 450295"/>
                  <a:gd name="connsiteY1" fmla="*/ 206156 h 438025"/>
                  <a:gd name="connsiteX2" fmla="*/ 192889 w 450295"/>
                  <a:gd name="connsiteY2" fmla="*/ 291881 h 438025"/>
                  <a:gd name="connsiteX3" fmla="*/ 207177 w 450295"/>
                  <a:gd name="connsiteY3" fmla="*/ 339506 h 438025"/>
                  <a:gd name="connsiteX4" fmla="*/ 228608 w 450295"/>
                  <a:gd name="connsiteY4" fmla="*/ 349031 h 438025"/>
                  <a:gd name="connsiteX5" fmla="*/ 292902 w 450295"/>
                  <a:gd name="connsiteY5" fmla="*/ 375224 h 438025"/>
                  <a:gd name="connsiteX6" fmla="*/ 364339 w 450295"/>
                  <a:gd name="connsiteY6" fmla="*/ 403799 h 438025"/>
                  <a:gd name="connsiteX7" fmla="*/ 445302 w 450295"/>
                  <a:gd name="connsiteY7" fmla="*/ 437137 h 438025"/>
                  <a:gd name="connsiteX8" fmla="*/ 435777 w 450295"/>
                  <a:gd name="connsiteY8" fmla="*/ 418087 h 438025"/>
                  <a:gd name="connsiteX9" fmla="*/ 388152 w 450295"/>
                  <a:gd name="connsiteY9" fmla="*/ 315693 h 438025"/>
                  <a:gd name="connsiteX10" fmla="*/ 331002 w 450295"/>
                  <a:gd name="connsiteY10" fmla="*/ 194249 h 438025"/>
                  <a:gd name="connsiteX11" fmla="*/ 288140 w 450295"/>
                  <a:gd name="connsiteY11" fmla="*/ 110906 h 438025"/>
                  <a:gd name="connsiteX12" fmla="*/ 261945 w 450295"/>
                  <a:gd name="connsiteY12" fmla="*/ 72807 h 438025"/>
                  <a:gd name="connsiteX13" fmla="*/ 238133 w 450295"/>
                  <a:gd name="connsiteY13" fmla="*/ 56137 h 438025"/>
                  <a:gd name="connsiteX14" fmla="*/ 154789 w 450295"/>
                  <a:gd name="connsiteY14" fmla="*/ 27562 h 438025"/>
                  <a:gd name="connsiteX15" fmla="*/ 85733 w 450295"/>
                  <a:gd name="connsiteY15" fmla="*/ 10893 h 438025"/>
                  <a:gd name="connsiteX16" fmla="*/ 30964 w 450295"/>
                  <a:gd name="connsiteY16" fmla="*/ 3749 h 438025"/>
                  <a:gd name="connsiteX17" fmla="*/ 8 w 450295"/>
                  <a:gd name="connsiteY17" fmla="*/ 1369 h 438025"/>
                  <a:gd name="connsiteX18" fmla="*/ 28583 w 450295"/>
                  <a:gd name="connsiteY18" fmla="*/ 25181 h 438025"/>
                  <a:gd name="connsiteX19" fmla="*/ 83352 w 450295"/>
                  <a:gd name="connsiteY19" fmla="*/ 63281 h 438025"/>
                  <a:gd name="connsiteX20" fmla="*/ 121452 w 450295"/>
                  <a:gd name="connsiteY20" fmla="*/ 120430 h 438025"/>
                  <a:gd name="connsiteX0" fmla="*/ 121452 w 450295"/>
                  <a:gd name="connsiteY0" fmla="*/ 120430 h 438025"/>
                  <a:gd name="connsiteX1" fmla="*/ 159552 w 450295"/>
                  <a:gd name="connsiteY1" fmla="*/ 206156 h 438025"/>
                  <a:gd name="connsiteX2" fmla="*/ 192889 w 450295"/>
                  <a:gd name="connsiteY2" fmla="*/ 291881 h 438025"/>
                  <a:gd name="connsiteX3" fmla="*/ 207177 w 450295"/>
                  <a:gd name="connsiteY3" fmla="*/ 339506 h 438025"/>
                  <a:gd name="connsiteX4" fmla="*/ 228608 w 450295"/>
                  <a:gd name="connsiteY4" fmla="*/ 349031 h 438025"/>
                  <a:gd name="connsiteX5" fmla="*/ 290520 w 450295"/>
                  <a:gd name="connsiteY5" fmla="*/ 382368 h 438025"/>
                  <a:gd name="connsiteX6" fmla="*/ 364339 w 450295"/>
                  <a:gd name="connsiteY6" fmla="*/ 403799 h 438025"/>
                  <a:gd name="connsiteX7" fmla="*/ 445302 w 450295"/>
                  <a:gd name="connsiteY7" fmla="*/ 437137 h 438025"/>
                  <a:gd name="connsiteX8" fmla="*/ 435777 w 450295"/>
                  <a:gd name="connsiteY8" fmla="*/ 418087 h 438025"/>
                  <a:gd name="connsiteX9" fmla="*/ 388152 w 450295"/>
                  <a:gd name="connsiteY9" fmla="*/ 315693 h 438025"/>
                  <a:gd name="connsiteX10" fmla="*/ 331002 w 450295"/>
                  <a:gd name="connsiteY10" fmla="*/ 194249 h 438025"/>
                  <a:gd name="connsiteX11" fmla="*/ 288140 w 450295"/>
                  <a:gd name="connsiteY11" fmla="*/ 110906 h 438025"/>
                  <a:gd name="connsiteX12" fmla="*/ 261945 w 450295"/>
                  <a:gd name="connsiteY12" fmla="*/ 72807 h 438025"/>
                  <a:gd name="connsiteX13" fmla="*/ 238133 w 450295"/>
                  <a:gd name="connsiteY13" fmla="*/ 56137 h 438025"/>
                  <a:gd name="connsiteX14" fmla="*/ 154789 w 450295"/>
                  <a:gd name="connsiteY14" fmla="*/ 27562 h 438025"/>
                  <a:gd name="connsiteX15" fmla="*/ 85733 w 450295"/>
                  <a:gd name="connsiteY15" fmla="*/ 10893 h 438025"/>
                  <a:gd name="connsiteX16" fmla="*/ 30964 w 450295"/>
                  <a:gd name="connsiteY16" fmla="*/ 3749 h 438025"/>
                  <a:gd name="connsiteX17" fmla="*/ 8 w 450295"/>
                  <a:gd name="connsiteY17" fmla="*/ 1369 h 438025"/>
                  <a:gd name="connsiteX18" fmla="*/ 28583 w 450295"/>
                  <a:gd name="connsiteY18" fmla="*/ 25181 h 438025"/>
                  <a:gd name="connsiteX19" fmla="*/ 83352 w 450295"/>
                  <a:gd name="connsiteY19" fmla="*/ 63281 h 438025"/>
                  <a:gd name="connsiteX20" fmla="*/ 121452 w 450295"/>
                  <a:gd name="connsiteY20" fmla="*/ 120430 h 438025"/>
                  <a:gd name="connsiteX0" fmla="*/ 121452 w 450470"/>
                  <a:gd name="connsiteY0" fmla="*/ 120430 h 437556"/>
                  <a:gd name="connsiteX1" fmla="*/ 159552 w 450470"/>
                  <a:gd name="connsiteY1" fmla="*/ 206156 h 437556"/>
                  <a:gd name="connsiteX2" fmla="*/ 192889 w 450470"/>
                  <a:gd name="connsiteY2" fmla="*/ 291881 h 437556"/>
                  <a:gd name="connsiteX3" fmla="*/ 207177 w 450470"/>
                  <a:gd name="connsiteY3" fmla="*/ 339506 h 437556"/>
                  <a:gd name="connsiteX4" fmla="*/ 228608 w 450470"/>
                  <a:gd name="connsiteY4" fmla="*/ 349031 h 437556"/>
                  <a:gd name="connsiteX5" fmla="*/ 290520 w 450470"/>
                  <a:gd name="connsiteY5" fmla="*/ 382368 h 437556"/>
                  <a:gd name="connsiteX6" fmla="*/ 361958 w 450470"/>
                  <a:gd name="connsiteY6" fmla="*/ 410943 h 437556"/>
                  <a:gd name="connsiteX7" fmla="*/ 445302 w 450470"/>
                  <a:gd name="connsiteY7" fmla="*/ 437137 h 437556"/>
                  <a:gd name="connsiteX8" fmla="*/ 435777 w 450470"/>
                  <a:gd name="connsiteY8" fmla="*/ 418087 h 437556"/>
                  <a:gd name="connsiteX9" fmla="*/ 388152 w 450470"/>
                  <a:gd name="connsiteY9" fmla="*/ 315693 h 437556"/>
                  <a:gd name="connsiteX10" fmla="*/ 331002 w 450470"/>
                  <a:gd name="connsiteY10" fmla="*/ 194249 h 437556"/>
                  <a:gd name="connsiteX11" fmla="*/ 288140 w 450470"/>
                  <a:gd name="connsiteY11" fmla="*/ 110906 h 437556"/>
                  <a:gd name="connsiteX12" fmla="*/ 261945 w 450470"/>
                  <a:gd name="connsiteY12" fmla="*/ 72807 h 437556"/>
                  <a:gd name="connsiteX13" fmla="*/ 238133 w 450470"/>
                  <a:gd name="connsiteY13" fmla="*/ 56137 h 437556"/>
                  <a:gd name="connsiteX14" fmla="*/ 154789 w 450470"/>
                  <a:gd name="connsiteY14" fmla="*/ 27562 h 437556"/>
                  <a:gd name="connsiteX15" fmla="*/ 85733 w 450470"/>
                  <a:gd name="connsiteY15" fmla="*/ 10893 h 437556"/>
                  <a:gd name="connsiteX16" fmla="*/ 30964 w 450470"/>
                  <a:gd name="connsiteY16" fmla="*/ 3749 h 437556"/>
                  <a:gd name="connsiteX17" fmla="*/ 8 w 450470"/>
                  <a:gd name="connsiteY17" fmla="*/ 1369 h 437556"/>
                  <a:gd name="connsiteX18" fmla="*/ 28583 w 450470"/>
                  <a:gd name="connsiteY18" fmla="*/ 25181 h 437556"/>
                  <a:gd name="connsiteX19" fmla="*/ 83352 w 450470"/>
                  <a:gd name="connsiteY19" fmla="*/ 63281 h 437556"/>
                  <a:gd name="connsiteX20" fmla="*/ 121452 w 450470"/>
                  <a:gd name="connsiteY20" fmla="*/ 120430 h 437556"/>
                  <a:gd name="connsiteX0" fmla="*/ 121452 w 450470"/>
                  <a:gd name="connsiteY0" fmla="*/ 120430 h 437556"/>
                  <a:gd name="connsiteX1" fmla="*/ 159552 w 450470"/>
                  <a:gd name="connsiteY1" fmla="*/ 206156 h 437556"/>
                  <a:gd name="connsiteX2" fmla="*/ 192889 w 450470"/>
                  <a:gd name="connsiteY2" fmla="*/ 291881 h 437556"/>
                  <a:gd name="connsiteX3" fmla="*/ 207177 w 450470"/>
                  <a:gd name="connsiteY3" fmla="*/ 339506 h 437556"/>
                  <a:gd name="connsiteX4" fmla="*/ 228608 w 450470"/>
                  <a:gd name="connsiteY4" fmla="*/ 349031 h 437556"/>
                  <a:gd name="connsiteX5" fmla="*/ 290520 w 450470"/>
                  <a:gd name="connsiteY5" fmla="*/ 382368 h 437556"/>
                  <a:gd name="connsiteX6" fmla="*/ 361958 w 450470"/>
                  <a:gd name="connsiteY6" fmla="*/ 410943 h 437556"/>
                  <a:gd name="connsiteX7" fmla="*/ 445302 w 450470"/>
                  <a:gd name="connsiteY7" fmla="*/ 437137 h 437556"/>
                  <a:gd name="connsiteX8" fmla="*/ 435777 w 450470"/>
                  <a:gd name="connsiteY8" fmla="*/ 418087 h 437556"/>
                  <a:gd name="connsiteX9" fmla="*/ 388152 w 450470"/>
                  <a:gd name="connsiteY9" fmla="*/ 315693 h 437556"/>
                  <a:gd name="connsiteX10" fmla="*/ 331002 w 450470"/>
                  <a:gd name="connsiteY10" fmla="*/ 194249 h 437556"/>
                  <a:gd name="connsiteX11" fmla="*/ 288140 w 450470"/>
                  <a:gd name="connsiteY11" fmla="*/ 110906 h 437556"/>
                  <a:gd name="connsiteX12" fmla="*/ 261945 w 450470"/>
                  <a:gd name="connsiteY12" fmla="*/ 72807 h 437556"/>
                  <a:gd name="connsiteX13" fmla="*/ 238133 w 450470"/>
                  <a:gd name="connsiteY13" fmla="*/ 56137 h 437556"/>
                  <a:gd name="connsiteX14" fmla="*/ 154789 w 450470"/>
                  <a:gd name="connsiteY14" fmla="*/ 27562 h 437556"/>
                  <a:gd name="connsiteX15" fmla="*/ 85733 w 450470"/>
                  <a:gd name="connsiteY15" fmla="*/ 10893 h 437556"/>
                  <a:gd name="connsiteX16" fmla="*/ 30964 w 450470"/>
                  <a:gd name="connsiteY16" fmla="*/ 3749 h 437556"/>
                  <a:gd name="connsiteX17" fmla="*/ 8 w 450470"/>
                  <a:gd name="connsiteY17" fmla="*/ 1369 h 437556"/>
                  <a:gd name="connsiteX18" fmla="*/ 28583 w 450470"/>
                  <a:gd name="connsiteY18" fmla="*/ 25181 h 437556"/>
                  <a:gd name="connsiteX19" fmla="*/ 83352 w 450470"/>
                  <a:gd name="connsiteY19" fmla="*/ 63281 h 437556"/>
                  <a:gd name="connsiteX20" fmla="*/ 121452 w 450470"/>
                  <a:gd name="connsiteY20" fmla="*/ 120430 h 437556"/>
                  <a:gd name="connsiteX0" fmla="*/ 121452 w 448566"/>
                  <a:gd name="connsiteY0" fmla="*/ 120430 h 444425"/>
                  <a:gd name="connsiteX1" fmla="*/ 159552 w 448566"/>
                  <a:gd name="connsiteY1" fmla="*/ 206156 h 444425"/>
                  <a:gd name="connsiteX2" fmla="*/ 192889 w 448566"/>
                  <a:gd name="connsiteY2" fmla="*/ 291881 h 444425"/>
                  <a:gd name="connsiteX3" fmla="*/ 207177 w 448566"/>
                  <a:gd name="connsiteY3" fmla="*/ 339506 h 444425"/>
                  <a:gd name="connsiteX4" fmla="*/ 228608 w 448566"/>
                  <a:gd name="connsiteY4" fmla="*/ 349031 h 444425"/>
                  <a:gd name="connsiteX5" fmla="*/ 290520 w 448566"/>
                  <a:gd name="connsiteY5" fmla="*/ 382368 h 444425"/>
                  <a:gd name="connsiteX6" fmla="*/ 361958 w 448566"/>
                  <a:gd name="connsiteY6" fmla="*/ 410943 h 444425"/>
                  <a:gd name="connsiteX7" fmla="*/ 442921 w 448566"/>
                  <a:gd name="connsiteY7" fmla="*/ 444281 h 444425"/>
                  <a:gd name="connsiteX8" fmla="*/ 435777 w 448566"/>
                  <a:gd name="connsiteY8" fmla="*/ 418087 h 444425"/>
                  <a:gd name="connsiteX9" fmla="*/ 388152 w 448566"/>
                  <a:gd name="connsiteY9" fmla="*/ 315693 h 444425"/>
                  <a:gd name="connsiteX10" fmla="*/ 331002 w 448566"/>
                  <a:gd name="connsiteY10" fmla="*/ 194249 h 444425"/>
                  <a:gd name="connsiteX11" fmla="*/ 288140 w 448566"/>
                  <a:gd name="connsiteY11" fmla="*/ 110906 h 444425"/>
                  <a:gd name="connsiteX12" fmla="*/ 261945 w 448566"/>
                  <a:gd name="connsiteY12" fmla="*/ 72807 h 444425"/>
                  <a:gd name="connsiteX13" fmla="*/ 238133 w 448566"/>
                  <a:gd name="connsiteY13" fmla="*/ 56137 h 444425"/>
                  <a:gd name="connsiteX14" fmla="*/ 154789 w 448566"/>
                  <a:gd name="connsiteY14" fmla="*/ 27562 h 444425"/>
                  <a:gd name="connsiteX15" fmla="*/ 85733 w 448566"/>
                  <a:gd name="connsiteY15" fmla="*/ 10893 h 444425"/>
                  <a:gd name="connsiteX16" fmla="*/ 30964 w 448566"/>
                  <a:gd name="connsiteY16" fmla="*/ 3749 h 444425"/>
                  <a:gd name="connsiteX17" fmla="*/ 8 w 448566"/>
                  <a:gd name="connsiteY17" fmla="*/ 1369 h 444425"/>
                  <a:gd name="connsiteX18" fmla="*/ 28583 w 448566"/>
                  <a:gd name="connsiteY18" fmla="*/ 25181 h 444425"/>
                  <a:gd name="connsiteX19" fmla="*/ 83352 w 448566"/>
                  <a:gd name="connsiteY19" fmla="*/ 63281 h 444425"/>
                  <a:gd name="connsiteX20" fmla="*/ 121452 w 448566"/>
                  <a:gd name="connsiteY20" fmla="*/ 120430 h 444425"/>
                  <a:gd name="connsiteX0" fmla="*/ 121452 w 448566"/>
                  <a:gd name="connsiteY0" fmla="*/ 120430 h 444425"/>
                  <a:gd name="connsiteX1" fmla="*/ 159552 w 448566"/>
                  <a:gd name="connsiteY1" fmla="*/ 206156 h 444425"/>
                  <a:gd name="connsiteX2" fmla="*/ 192889 w 448566"/>
                  <a:gd name="connsiteY2" fmla="*/ 291881 h 444425"/>
                  <a:gd name="connsiteX3" fmla="*/ 207177 w 448566"/>
                  <a:gd name="connsiteY3" fmla="*/ 339506 h 444425"/>
                  <a:gd name="connsiteX4" fmla="*/ 228608 w 448566"/>
                  <a:gd name="connsiteY4" fmla="*/ 349031 h 444425"/>
                  <a:gd name="connsiteX5" fmla="*/ 290520 w 448566"/>
                  <a:gd name="connsiteY5" fmla="*/ 379987 h 444425"/>
                  <a:gd name="connsiteX6" fmla="*/ 361958 w 448566"/>
                  <a:gd name="connsiteY6" fmla="*/ 410943 h 444425"/>
                  <a:gd name="connsiteX7" fmla="*/ 442921 w 448566"/>
                  <a:gd name="connsiteY7" fmla="*/ 444281 h 444425"/>
                  <a:gd name="connsiteX8" fmla="*/ 435777 w 448566"/>
                  <a:gd name="connsiteY8" fmla="*/ 418087 h 444425"/>
                  <a:gd name="connsiteX9" fmla="*/ 388152 w 448566"/>
                  <a:gd name="connsiteY9" fmla="*/ 315693 h 444425"/>
                  <a:gd name="connsiteX10" fmla="*/ 331002 w 448566"/>
                  <a:gd name="connsiteY10" fmla="*/ 194249 h 444425"/>
                  <a:gd name="connsiteX11" fmla="*/ 288140 w 448566"/>
                  <a:gd name="connsiteY11" fmla="*/ 110906 h 444425"/>
                  <a:gd name="connsiteX12" fmla="*/ 261945 w 448566"/>
                  <a:gd name="connsiteY12" fmla="*/ 72807 h 444425"/>
                  <a:gd name="connsiteX13" fmla="*/ 238133 w 448566"/>
                  <a:gd name="connsiteY13" fmla="*/ 56137 h 444425"/>
                  <a:gd name="connsiteX14" fmla="*/ 154789 w 448566"/>
                  <a:gd name="connsiteY14" fmla="*/ 27562 h 444425"/>
                  <a:gd name="connsiteX15" fmla="*/ 85733 w 448566"/>
                  <a:gd name="connsiteY15" fmla="*/ 10893 h 444425"/>
                  <a:gd name="connsiteX16" fmla="*/ 30964 w 448566"/>
                  <a:gd name="connsiteY16" fmla="*/ 3749 h 444425"/>
                  <a:gd name="connsiteX17" fmla="*/ 8 w 448566"/>
                  <a:gd name="connsiteY17" fmla="*/ 1369 h 444425"/>
                  <a:gd name="connsiteX18" fmla="*/ 28583 w 448566"/>
                  <a:gd name="connsiteY18" fmla="*/ 25181 h 444425"/>
                  <a:gd name="connsiteX19" fmla="*/ 83352 w 448566"/>
                  <a:gd name="connsiteY19" fmla="*/ 63281 h 444425"/>
                  <a:gd name="connsiteX20" fmla="*/ 121452 w 448566"/>
                  <a:gd name="connsiteY20" fmla="*/ 120430 h 444425"/>
                  <a:gd name="connsiteX0" fmla="*/ 121452 w 448566"/>
                  <a:gd name="connsiteY0" fmla="*/ 150693 h 474688"/>
                  <a:gd name="connsiteX1" fmla="*/ 159552 w 448566"/>
                  <a:gd name="connsiteY1" fmla="*/ 236419 h 474688"/>
                  <a:gd name="connsiteX2" fmla="*/ 192889 w 448566"/>
                  <a:gd name="connsiteY2" fmla="*/ 322144 h 474688"/>
                  <a:gd name="connsiteX3" fmla="*/ 207177 w 448566"/>
                  <a:gd name="connsiteY3" fmla="*/ 369769 h 474688"/>
                  <a:gd name="connsiteX4" fmla="*/ 228608 w 448566"/>
                  <a:gd name="connsiteY4" fmla="*/ 379294 h 474688"/>
                  <a:gd name="connsiteX5" fmla="*/ 290520 w 448566"/>
                  <a:gd name="connsiteY5" fmla="*/ 410250 h 474688"/>
                  <a:gd name="connsiteX6" fmla="*/ 361958 w 448566"/>
                  <a:gd name="connsiteY6" fmla="*/ 441206 h 474688"/>
                  <a:gd name="connsiteX7" fmla="*/ 442921 w 448566"/>
                  <a:gd name="connsiteY7" fmla="*/ 474544 h 474688"/>
                  <a:gd name="connsiteX8" fmla="*/ 435777 w 448566"/>
                  <a:gd name="connsiteY8" fmla="*/ 448350 h 474688"/>
                  <a:gd name="connsiteX9" fmla="*/ 388152 w 448566"/>
                  <a:gd name="connsiteY9" fmla="*/ 345956 h 474688"/>
                  <a:gd name="connsiteX10" fmla="*/ 331002 w 448566"/>
                  <a:gd name="connsiteY10" fmla="*/ 224512 h 474688"/>
                  <a:gd name="connsiteX11" fmla="*/ 288140 w 448566"/>
                  <a:gd name="connsiteY11" fmla="*/ 141169 h 474688"/>
                  <a:gd name="connsiteX12" fmla="*/ 261945 w 448566"/>
                  <a:gd name="connsiteY12" fmla="*/ 103070 h 474688"/>
                  <a:gd name="connsiteX13" fmla="*/ 235752 w 448566"/>
                  <a:gd name="connsiteY13" fmla="*/ 675 h 474688"/>
                  <a:gd name="connsiteX14" fmla="*/ 154789 w 448566"/>
                  <a:gd name="connsiteY14" fmla="*/ 57825 h 474688"/>
                  <a:gd name="connsiteX15" fmla="*/ 85733 w 448566"/>
                  <a:gd name="connsiteY15" fmla="*/ 41156 h 474688"/>
                  <a:gd name="connsiteX16" fmla="*/ 30964 w 448566"/>
                  <a:gd name="connsiteY16" fmla="*/ 34012 h 474688"/>
                  <a:gd name="connsiteX17" fmla="*/ 8 w 448566"/>
                  <a:gd name="connsiteY17" fmla="*/ 31632 h 474688"/>
                  <a:gd name="connsiteX18" fmla="*/ 28583 w 448566"/>
                  <a:gd name="connsiteY18" fmla="*/ 55444 h 474688"/>
                  <a:gd name="connsiteX19" fmla="*/ 83352 w 448566"/>
                  <a:gd name="connsiteY19" fmla="*/ 93544 h 474688"/>
                  <a:gd name="connsiteX20" fmla="*/ 121452 w 448566"/>
                  <a:gd name="connsiteY20" fmla="*/ 150693 h 474688"/>
                  <a:gd name="connsiteX0" fmla="*/ 121452 w 448566"/>
                  <a:gd name="connsiteY0" fmla="*/ 171795 h 495790"/>
                  <a:gd name="connsiteX1" fmla="*/ 159552 w 448566"/>
                  <a:gd name="connsiteY1" fmla="*/ 257521 h 495790"/>
                  <a:gd name="connsiteX2" fmla="*/ 192889 w 448566"/>
                  <a:gd name="connsiteY2" fmla="*/ 343246 h 495790"/>
                  <a:gd name="connsiteX3" fmla="*/ 207177 w 448566"/>
                  <a:gd name="connsiteY3" fmla="*/ 390871 h 495790"/>
                  <a:gd name="connsiteX4" fmla="*/ 228608 w 448566"/>
                  <a:gd name="connsiteY4" fmla="*/ 400396 h 495790"/>
                  <a:gd name="connsiteX5" fmla="*/ 290520 w 448566"/>
                  <a:gd name="connsiteY5" fmla="*/ 431352 h 495790"/>
                  <a:gd name="connsiteX6" fmla="*/ 361958 w 448566"/>
                  <a:gd name="connsiteY6" fmla="*/ 462308 h 495790"/>
                  <a:gd name="connsiteX7" fmla="*/ 442921 w 448566"/>
                  <a:gd name="connsiteY7" fmla="*/ 495646 h 495790"/>
                  <a:gd name="connsiteX8" fmla="*/ 435777 w 448566"/>
                  <a:gd name="connsiteY8" fmla="*/ 469452 h 495790"/>
                  <a:gd name="connsiteX9" fmla="*/ 388152 w 448566"/>
                  <a:gd name="connsiteY9" fmla="*/ 367058 h 495790"/>
                  <a:gd name="connsiteX10" fmla="*/ 331002 w 448566"/>
                  <a:gd name="connsiteY10" fmla="*/ 245614 h 495790"/>
                  <a:gd name="connsiteX11" fmla="*/ 288140 w 448566"/>
                  <a:gd name="connsiteY11" fmla="*/ 162271 h 495790"/>
                  <a:gd name="connsiteX12" fmla="*/ 261945 w 448566"/>
                  <a:gd name="connsiteY12" fmla="*/ 124172 h 495790"/>
                  <a:gd name="connsiteX13" fmla="*/ 235752 w 448566"/>
                  <a:gd name="connsiteY13" fmla="*/ 21777 h 495790"/>
                  <a:gd name="connsiteX14" fmla="*/ 164314 w 448566"/>
                  <a:gd name="connsiteY14" fmla="*/ 2727 h 495790"/>
                  <a:gd name="connsiteX15" fmla="*/ 85733 w 448566"/>
                  <a:gd name="connsiteY15" fmla="*/ 62258 h 495790"/>
                  <a:gd name="connsiteX16" fmla="*/ 30964 w 448566"/>
                  <a:gd name="connsiteY16" fmla="*/ 55114 h 495790"/>
                  <a:gd name="connsiteX17" fmla="*/ 8 w 448566"/>
                  <a:gd name="connsiteY17" fmla="*/ 52734 h 495790"/>
                  <a:gd name="connsiteX18" fmla="*/ 28583 w 448566"/>
                  <a:gd name="connsiteY18" fmla="*/ 76546 h 495790"/>
                  <a:gd name="connsiteX19" fmla="*/ 83352 w 448566"/>
                  <a:gd name="connsiteY19" fmla="*/ 114646 h 495790"/>
                  <a:gd name="connsiteX20" fmla="*/ 121452 w 448566"/>
                  <a:gd name="connsiteY20" fmla="*/ 171795 h 495790"/>
                  <a:gd name="connsiteX0" fmla="*/ 121452 w 448566"/>
                  <a:gd name="connsiteY0" fmla="*/ 185758 h 509753"/>
                  <a:gd name="connsiteX1" fmla="*/ 159552 w 448566"/>
                  <a:gd name="connsiteY1" fmla="*/ 271484 h 509753"/>
                  <a:gd name="connsiteX2" fmla="*/ 192889 w 448566"/>
                  <a:gd name="connsiteY2" fmla="*/ 357209 h 509753"/>
                  <a:gd name="connsiteX3" fmla="*/ 207177 w 448566"/>
                  <a:gd name="connsiteY3" fmla="*/ 404834 h 509753"/>
                  <a:gd name="connsiteX4" fmla="*/ 228608 w 448566"/>
                  <a:gd name="connsiteY4" fmla="*/ 414359 h 509753"/>
                  <a:gd name="connsiteX5" fmla="*/ 290520 w 448566"/>
                  <a:gd name="connsiteY5" fmla="*/ 445315 h 509753"/>
                  <a:gd name="connsiteX6" fmla="*/ 361958 w 448566"/>
                  <a:gd name="connsiteY6" fmla="*/ 476271 h 509753"/>
                  <a:gd name="connsiteX7" fmla="*/ 442921 w 448566"/>
                  <a:gd name="connsiteY7" fmla="*/ 509609 h 509753"/>
                  <a:gd name="connsiteX8" fmla="*/ 435777 w 448566"/>
                  <a:gd name="connsiteY8" fmla="*/ 483415 h 509753"/>
                  <a:gd name="connsiteX9" fmla="*/ 388152 w 448566"/>
                  <a:gd name="connsiteY9" fmla="*/ 381021 h 509753"/>
                  <a:gd name="connsiteX10" fmla="*/ 331002 w 448566"/>
                  <a:gd name="connsiteY10" fmla="*/ 259577 h 509753"/>
                  <a:gd name="connsiteX11" fmla="*/ 288140 w 448566"/>
                  <a:gd name="connsiteY11" fmla="*/ 176234 h 509753"/>
                  <a:gd name="connsiteX12" fmla="*/ 261945 w 448566"/>
                  <a:gd name="connsiteY12" fmla="*/ 138135 h 509753"/>
                  <a:gd name="connsiteX13" fmla="*/ 235752 w 448566"/>
                  <a:gd name="connsiteY13" fmla="*/ 35740 h 509753"/>
                  <a:gd name="connsiteX14" fmla="*/ 164314 w 448566"/>
                  <a:gd name="connsiteY14" fmla="*/ 16690 h 509753"/>
                  <a:gd name="connsiteX15" fmla="*/ 100021 w 448566"/>
                  <a:gd name="connsiteY15" fmla="*/ 2402 h 509753"/>
                  <a:gd name="connsiteX16" fmla="*/ 30964 w 448566"/>
                  <a:gd name="connsiteY16" fmla="*/ 69077 h 509753"/>
                  <a:gd name="connsiteX17" fmla="*/ 8 w 448566"/>
                  <a:gd name="connsiteY17" fmla="*/ 66697 h 509753"/>
                  <a:gd name="connsiteX18" fmla="*/ 28583 w 448566"/>
                  <a:gd name="connsiteY18" fmla="*/ 90509 h 509753"/>
                  <a:gd name="connsiteX19" fmla="*/ 83352 w 448566"/>
                  <a:gd name="connsiteY19" fmla="*/ 128609 h 509753"/>
                  <a:gd name="connsiteX20" fmla="*/ 121452 w 448566"/>
                  <a:gd name="connsiteY20" fmla="*/ 185758 h 509753"/>
                  <a:gd name="connsiteX0" fmla="*/ 121749 w 448863"/>
                  <a:gd name="connsiteY0" fmla="*/ 196476 h 520471"/>
                  <a:gd name="connsiteX1" fmla="*/ 159849 w 448863"/>
                  <a:gd name="connsiteY1" fmla="*/ 282202 h 520471"/>
                  <a:gd name="connsiteX2" fmla="*/ 193186 w 448863"/>
                  <a:gd name="connsiteY2" fmla="*/ 367927 h 520471"/>
                  <a:gd name="connsiteX3" fmla="*/ 207474 w 448863"/>
                  <a:gd name="connsiteY3" fmla="*/ 415552 h 520471"/>
                  <a:gd name="connsiteX4" fmla="*/ 228905 w 448863"/>
                  <a:gd name="connsiteY4" fmla="*/ 425077 h 520471"/>
                  <a:gd name="connsiteX5" fmla="*/ 290817 w 448863"/>
                  <a:gd name="connsiteY5" fmla="*/ 456033 h 520471"/>
                  <a:gd name="connsiteX6" fmla="*/ 362255 w 448863"/>
                  <a:gd name="connsiteY6" fmla="*/ 486989 h 520471"/>
                  <a:gd name="connsiteX7" fmla="*/ 443218 w 448863"/>
                  <a:gd name="connsiteY7" fmla="*/ 520327 h 520471"/>
                  <a:gd name="connsiteX8" fmla="*/ 436074 w 448863"/>
                  <a:gd name="connsiteY8" fmla="*/ 494133 h 520471"/>
                  <a:gd name="connsiteX9" fmla="*/ 388449 w 448863"/>
                  <a:gd name="connsiteY9" fmla="*/ 391739 h 520471"/>
                  <a:gd name="connsiteX10" fmla="*/ 331299 w 448863"/>
                  <a:gd name="connsiteY10" fmla="*/ 270295 h 520471"/>
                  <a:gd name="connsiteX11" fmla="*/ 288437 w 448863"/>
                  <a:gd name="connsiteY11" fmla="*/ 186952 h 520471"/>
                  <a:gd name="connsiteX12" fmla="*/ 262242 w 448863"/>
                  <a:gd name="connsiteY12" fmla="*/ 148853 h 520471"/>
                  <a:gd name="connsiteX13" fmla="*/ 236049 w 448863"/>
                  <a:gd name="connsiteY13" fmla="*/ 46458 h 520471"/>
                  <a:gd name="connsiteX14" fmla="*/ 164611 w 448863"/>
                  <a:gd name="connsiteY14" fmla="*/ 27408 h 520471"/>
                  <a:gd name="connsiteX15" fmla="*/ 100318 w 448863"/>
                  <a:gd name="connsiteY15" fmla="*/ 13120 h 520471"/>
                  <a:gd name="connsiteX16" fmla="*/ 45549 w 448863"/>
                  <a:gd name="connsiteY16" fmla="*/ 3595 h 520471"/>
                  <a:gd name="connsiteX17" fmla="*/ 305 w 448863"/>
                  <a:gd name="connsiteY17" fmla="*/ 77415 h 520471"/>
                  <a:gd name="connsiteX18" fmla="*/ 28880 w 448863"/>
                  <a:gd name="connsiteY18" fmla="*/ 101227 h 520471"/>
                  <a:gd name="connsiteX19" fmla="*/ 83649 w 448863"/>
                  <a:gd name="connsiteY19" fmla="*/ 139327 h 520471"/>
                  <a:gd name="connsiteX20" fmla="*/ 121749 w 448863"/>
                  <a:gd name="connsiteY20" fmla="*/ 196476 h 520471"/>
                  <a:gd name="connsiteX0" fmla="*/ 97967 w 425081"/>
                  <a:gd name="connsiteY0" fmla="*/ 194113 h 518108"/>
                  <a:gd name="connsiteX1" fmla="*/ 136067 w 425081"/>
                  <a:gd name="connsiteY1" fmla="*/ 279839 h 518108"/>
                  <a:gd name="connsiteX2" fmla="*/ 169404 w 425081"/>
                  <a:gd name="connsiteY2" fmla="*/ 365564 h 518108"/>
                  <a:gd name="connsiteX3" fmla="*/ 183692 w 425081"/>
                  <a:gd name="connsiteY3" fmla="*/ 413189 h 518108"/>
                  <a:gd name="connsiteX4" fmla="*/ 205123 w 425081"/>
                  <a:gd name="connsiteY4" fmla="*/ 422714 h 518108"/>
                  <a:gd name="connsiteX5" fmla="*/ 267035 w 425081"/>
                  <a:gd name="connsiteY5" fmla="*/ 453670 h 518108"/>
                  <a:gd name="connsiteX6" fmla="*/ 338473 w 425081"/>
                  <a:gd name="connsiteY6" fmla="*/ 484626 h 518108"/>
                  <a:gd name="connsiteX7" fmla="*/ 419436 w 425081"/>
                  <a:gd name="connsiteY7" fmla="*/ 517964 h 518108"/>
                  <a:gd name="connsiteX8" fmla="*/ 412292 w 425081"/>
                  <a:gd name="connsiteY8" fmla="*/ 491770 h 518108"/>
                  <a:gd name="connsiteX9" fmla="*/ 364667 w 425081"/>
                  <a:gd name="connsiteY9" fmla="*/ 389376 h 518108"/>
                  <a:gd name="connsiteX10" fmla="*/ 307517 w 425081"/>
                  <a:gd name="connsiteY10" fmla="*/ 267932 h 518108"/>
                  <a:gd name="connsiteX11" fmla="*/ 264655 w 425081"/>
                  <a:gd name="connsiteY11" fmla="*/ 184589 h 518108"/>
                  <a:gd name="connsiteX12" fmla="*/ 238460 w 425081"/>
                  <a:gd name="connsiteY12" fmla="*/ 146490 h 518108"/>
                  <a:gd name="connsiteX13" fmla="*/ 212267 w 425081"/>
                  <a:gd name="connsiteY13" fmla="*/ 44095 h 518108"/>
                  <a:gd name="connsiteX14" fmla="*/ 140829 w 425081"/>
                  <a:gd name="connsiteY14" fmla="*/ 25045 h 518108"/>
                  <a:gd name="connsiteX15" fmla="*/ 76536 w 425081"/>
                  <a:gd name="connsiteY15" fmla="*/ 10757 h 518108"/>
                  <a:gd name="connsiteX16" fmla="*/ 21767 w 425081"/>
                  <a:gd name="connsiteY16" fmla="*/ 1232 h 518108"/>
                  <a:gd name="connsiteX17" fmla="*/ 14623 w 425081"/>
                  <a:gd name="connsiteY17" fmla="*/ 39334 h 518108"/>
                  <a:gd name="connsiteX18" fmla="*/ 5098 w 425081"/>
                  <a:gd name="connsiteY18" fmla="*/ 98864 h 518108"/>
                  <a:gd name="connsiteX19" fmla="*/ 59867 w 425081"/>
                  <a:gd name="connsiteY19" fmla="*/ 136964 h 518108"/>
                  <a:gd name="connsiteX20" fmla="*/ 97967 w 425081"/>
                  <a:gd name="connsiteY20" fmla="*/ 194113 h 518108"/>
                  <a:gd name="connsiteX0" fmla="*/ 87318 w 414432"/>
                  <a:gd name="connsiteY0" fmla="*/ 194113 h 518108"/>
                  <a:gd name="connsiteX1" fmla="*/ 125418 w 414432"/>
                  <a:gd name="connsiteY1" fmla="*/ 279839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49218 w 414432"/>
                  <a:gd name="connsiteY19" fmla="*/ 136964 h 518108"/>
                  <a:gd name="connsiteX20" fmla="*/ 87318 w 414432"/>
                  <a:gd name="connsiteY20" fmla="*/ 194113 h 518108"/>
                  <a:gd name="connsiteX0" fmla="*/ 87318 w 414432"/>
                  <a:gd name="connsiteY0" fmla="*/ 194113 h 518108"/>
                  <a:gd name="connsiteX1" fmla="*/ 125418 w 414432"/>
                  <a:gd name="connsiteY1" fmla="*/ 279839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87318 w 414432"/>
                  <a:gd name="connsiteY20" fmla="*/ 194113 h 518108"/>
                  <a:gd name="connsiteX0" fmla="*/ 123036 w 414432"/>
                  <a:gd name="connsiteY0" fmla="*/ 206019 h 518108"/>
                  <a:gd name="connsiteX1" fmla="*/ 125418 w 414432"/>
                  <a:gd name="connsiteY1" fmla="*/ 279839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61149 w 414432"/>
                  <a:gd name="connsiteY12" fmla="*/ 132202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87343 w 414432"/>
                  <a:gd name="connsiteY11" fmla="*/ 189352 h 518108"/>
                  <a:gd name="connsiteX12" fmla="*/ 261149 w 414432"/>
                  <a:gd name="connsiteY12" fmla="*/ 132202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315918 w 414432"/>
                  <a:gd name="connsiteY10" fmla="*/ 267932 h 518108"/>
                  <a:gd name="connsiteX11" fmla="*/ 287343 w 414432"/>
                  <a:gd name="connsiteY11" fmla="*/ 189352 h 518108"/>
                  <a:gd name="connsiteX12" fmla="*/ 261149 w 414432"/>
                  <a:gd name="connsiteY12" fmla="*/ 132202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100"/>
                  <a:gd name="connsiteY0" fmla="*/ 206019 h 518132"/>
                  <a:gd name="connsiteX1" fmla="*/ 142086 w 414100"/>
                  <a:gd name="connsiteY1" fmla="*/ 282220 h 518132"/>
                  <a:gd name="connsiteX2" fmla="*/ 158755 w 414100"/>
                  <a:gd name="connsiteY2" fmla="*/ 365564 h 518132"/>
                  <a:gd name="connsiteX3" fmla="*/ 173043 w 414100"/>
                  <a:gd name="connsiteY3" fmla="*/ 413189 h 518132"/>
                  <a:gd name="connsiteX4" fmla="*/ 194474 w 414100"/>
                  <a:gd name="connsiteY4" fmla="*/ 422714 h 518132"/>
                  <a:gd name="connsiteX5" fmla="*/ 256386 w 414100"/>
                  <a:gd name="connsiteY5" fmla="*/ 453670 h 518132"/>
                  <a:gd name="connsiteX6" fmla="*/ 327824 w 414100"/>
                  <a:gd name="connsiteY6" fmla="*/ 484626 h 518132"/>
                  <a:gd name="connsiteX7" fmla="*/ 408787 w 414100"/>
                  <a:gd name="connsiteY7" fmla="*/ 517964 h 518132"/>
                  <a:gd name="connsiteX8" fmla="*/ 401643 w 414100"/>
                  <a:gd name="connsiteY8" fmla="*/ 491770 h 518132"/>
                  <a:gd name="connsiteX9" fmla="*/ 363543 w 414100"/>
                  <a:gd name="connsiteY9" fmla="*/ 382232 h 518132"/>
                  <a:gd name="connsiteX10" fmla="*/ 315918 w 414100"/>
                  <a:gd name="connsiteY10" fmla="*/ 267932 h 518132"/>
                  <a:gd name="connsiteX11" fmla="*/ 287343 w 414100"/>
                  <a:gd name="connsiteY11" fmla="*/ 189352 h 518132"/>
                  <a:gd name="connsiteX12" fmla="*/ 261149 w 414100"/>
                  <a:gd name="connsiteY12" fmla="*/ 132202 h 518132"/>
                  <a:gd name="connsiteX13" fmla="*/ 201618 w 414100"/>
                  <a:gd name="connsiteY13" fmla="*/ 44095 h 518132"/>
                  <a:gd name="connsiteX14" fmla="*/ 130180 w 414100"/>
                  <a:gd name="connsiteY14" fmla="*/ 25045 h 518132"/>
                  <a:gd name="connsiteX15" fmla="*/ 65887 w 414100"/>
                  <a:gd name="connsiteY15" fmla="*/ 10757 h 518132"/>
                  <a:gd name="connsiteX16" fmla="*/ 11118 w 414100"/>
                  <a:gd name="connsiteY16" fmla="*/ 1232 h 518132"/>
                  <a:gd name="connsiteX17" fmla="*/ 3974 w 414100"/>
                  <a:gd name="connsiteY17" fmla="*/ 39334 h 518132"/>
                  <a:gd name="connsiteX18" fmla="*/ 58743 w 414100"/>
                  <a:gd name="connsiteY18" fmla="*/ 84576 h 518132"/>
                  <a:gd name="connsiteX19" fmla="*/ 103987 w 414100"/>
                  <a:gd name="connsiteY19" fmla="*/ 141727 h 518132"/>
                  <a:gd name="connsiteX20" fmla="*/ 123036 w 414100"/>
                  <a:gd name="connsiteY20" fmla="*/ 206019 h 518132"/>
                  <a:gd name="connsiteX0" fmla="*/ 123036 w 414100"/>
                  <a:gd name="connsiteY0" fmla="*/ 206019 h 518132"/>
                  <a:gd name="connsiteX1" fmla="*/ 142086 w 414100"/>
                  <a:gd name="connsiteY1" fmla="*/ 282220 h 518132"/>
                  <a:gd name="connsiteX2" fmla="*/ 158755 w 414100"/>
                  <a:gd name="connsiteY2" fmla="*/ 365564 h 518132"/>
                  <a:gd name="connsiteX3" fmla="*/ 173043 w 414100"/>
                  <a:gd name="connsiteY3" fmla="*/ 413189 h 518132"/>
                  <a:gd name="connsiteX4" fmla="*/ 194474 w 414100"/>
                  <a:gd name="connsiteY4" fmla="*/ 422714 h 518132"/>
                  <a:gd name="connsiteX5" fmla="*/ 256386 w 414100"/>
                  <a:gd name="connsiteY5" fmla="*/ 453670 h 518132"/>
                  <a:gd name="connsiteX6" fmla="*/ 327824 w 414100"/>
                  <a:gd name="connsiteY6" fmla="*/ 484626 h 518132"/>
                  <a:gd name="connsiteX7" fmla="*/ 408787 w 414100"/>
                  <a:gd name="connsiteY7" fmla="*/ 517964 h 518132"/>
                  <a:gd name="connsiteX8" fmla="*/ 401643 w 414100"/>
                  <a:gd name="connsiteY8" fmla="*/ 491770 h 518132"/>
                  <a:gd name="connsiteX9" fmla="*/ 363543 w 414100"/>
                  <a:gd name="connsiteY9" fmla="*/ 382232 h 518132"/>
                  <a:gd name="connsiteX10" fmla="*/ 315918 w 414100"/>
                  <a:gd name="connsiteY10" fmla="*/ 267932 h 518132"/>
                  <a:gd name="connsiteX11" fmla="*/ 287343 w 414100"/>
                  <a:gd name="connsiteY11" fmla="*/ 189352 h 518132"/>
                  <a:gd name="connsiteX12" fmla="*/ 261149 w 414100"/>
                  <a:gd name="connsiteY12" fmla="*/ 132202 h 518132"/>
                  <a:gd name="connsiteX13" fmla="*/ 206380 w 414100"/>
                  <a:gd name="connsiteY13" fmla="*/ 32189 h 518132"/>
                  <a:gd name="connsiteX14" fmla="*/ 130180 w 414100"/>
                  <a:gd name="connsiteY14" fmla="*/ 25045 h 518132"/>
                  <a:gd name="connsiteX15" fmla="*/ 65887 w 414100"/>
                  <a:gd name="connsiteY15" fmla="*/ 10757 h 518132"/>
                  <a:gd name="connsiteX16" fmla="*/ 11118 w 414100"/>
                  <a:gd name="connsiteY16" fmla="*/ 1232 h 518132"/>
                  <a:gd name="connsiteX17" fmla="*/ 3974 w 414100"/>
                  <a:gd name="connsiteY17" fmla="*/ 39334 h 518132"/>
                  <a:gd name="connsiteX18" fmla="*/ 58743 w 414100"/>
                  <a:gd name="connsiteY18" fmla="*/ 84576 h 518132"/>
                  <a:gd name="connsiteX19" fmla="*/ 103987 w 414100"/>
                  <a:gd name="connsiteY19" fmla="*/ 141727 h 518132"/>
                  <a:gd name="connsiteX20" fmla="*/ 123036 w 414100"/>
                  <a:gd name="connsiteY20" fmla="*/ 206019 h 518132"/>
                  <a:gd name="connsiteX0" fmla="*/ 123036 w 414100"/>
                  <a:gd name="connsiteY0" fmla="*/ 205826 h 517939"/>
                  <a:gd name="connsiteX1" fmla="*/ 142086 w 414100"/>
                  <a:gd name="connsiteY1" fmla="*/ 282027 h 517939"/>
                  <a:gd name="connsiteX2" fmla="*/ 158755 w 414100"/>
                  <a:gd name="connsiteY2" fmla="*/ 365371 h 517939"/>
                  <a:gd name="connsiteX3" fmla="*/ 173043 w 414100"/>
                  <a:gd name="connsiteY3" fmla="*/ 412996 h 517939"/>
                  <a:gd name="connsiteX4" fmla="*/ 194474 w 414100"/>
                  <a:gd name="connsiteY4" fmla="*/ 422521 h 517939"/>
                  <a:gd name="connsiteX5" fmla="*/ 256386 w 414100"/>
                  <a:gd name="connsiteY5" fmla="*/ 453477 h 517939"/>
                  <a:gd name="connsiteX6" fmla="*/ 327824 w 414100"/>
                  <a:gd name="connsiteY6" fmla="*/ 484433 h 517939"/>
                  <a:gd name="connsiteX7" fmla="*/ 408787 w 414100"/>
                  <a:gd name="connsiteY7" fmla="*/ 517771 h 517939"/>
                  <a:gd name="connsiteX8" fmla="*/ 401643 w 414100"/>
                  <a:gd name="connsiteY8" fmla="*/ 491577 h 517939"/>
                  <a:gd name="connsiteX9" fmla="*/ 363543 w 414100"/>
                  <a:gd name="connsiteY9" fmla="*/ 382039 h 517939"/>
                  <a:gd name="connsiteX10" fmla="*/ 315918 w 414100"/>
                  <a:gd name="connsiteY10" fmla="*/ 267739 h 517939"/>
                  <a:gd name="connsiteX11" fmla="*/ 287343 w 414100"/>
                  <a:gd name="connsiteY11" fmla="*/ 189159 h 517939"/>
                  <a:gd name="connsiteX12" fmla="*/ 261149 w 414100"/>
                  <a:gd name="connsiteY12" fmla="*/ 132009 h 517939"/>
                  <a:gd name="connsiteX13" fmla="*/ 206380 w 414100"/>
                  <a:gd name="connsiteY13" fmla="*/ 31996 h 517939"/>
                  <a:gd name="connsiteX14" fmla="*/ 137324 w 414100"/>
                  <a:gd name="connsiteY14" fmla="*/ 8183 h 517939"/>
                  <a:gd name="connsiteX15" fmla="*/ 65887 w 414100"/>
                  <a:gd name="connsiteY15" fmla="*/ 10564 h 517939"/>
                  <a:gd name="connsiteX16" fmla="*/ 11118 w 414100"/>
                  <a:gd name="connsiteY16" fmla="*/ 1039 h 517939"/>
                  <a:gd name="connsiteX17" fmla="*/ 3974 w 414100"/>
                  <a:gd name="connsiteY17" fmla="*/ 39141 h 517939"/>
                  <a:gd name="connsiteX18" fmla="*/ 58743 w 414100"/>
                  <a:gd name="connsiteY18" fmla="*/ 84383 h 517939"/>
                  <a:gd name="connsiteX19" fmla="*/ 103987 w 414100"/>
                  <a:gd name="connsiteY19" fmla="*/ 141534 h 517939"/>
                  <a:gd name="connsiteX20" fmla="*/ 123036 w 414100"/>
                  <a:gd name="connsiteY20" fmla="*/ 205826 h 517939"/>
                  <a:gd name="connsiteX0" fmla="*/ 123036 w 414100"/>
                  <a:gd name="connsiteY0" fmla="*/ 205826 h 517939"/>
                  <a:gd name="connsiteX1" fmla="*/ 142086 w 414100"/>
                  <a:gd name="connsiteY1" fmla="*/ 282027 h 517939"/>
                  <a:gd name="connsiteX2" fmla="*/ 158755 w 414100"/>
                  <a:gd name="connsiteY2" fmla="*/ 365371 h 517939"/>
                  <a:gd name="connsiteX3" fmla="*/ 173043 w 414100"/>
                  <a:gd name="connsiteY3" fmla="*/ 412996 h 517939"/>
                  <a:gd name="connsiteX4" fmla="*/ 194474 w 414100"/>
                  <a:gd name="connsiteY4" fmla="*/ 422521 h 517939"/>
                  <a:gd name="connsiteX5" fmla="*/ 256386 w 414100"/>
                  <a:gd name="connsiteY5" fmla="*/ 453477 h 517939"/>
                  <a:gd name="connsiteX6" fmla="*/ 327824 w 414100"/>
                  <a:gd name="connsiteY6" fmla="*/ 484433 h 517939"/>
                  <a:gd name="connsiteX7" fmla="*/ 408787 w 414100"/>
                  <a:gd name="connsiteY7" fmla="*/ 517771 h 517939"/>
                  <a:gd name="connsiteX8" fmla="*/ 401643 w 414100"/>
                  <a:gd name="connsiteY8" fmla="*/ 491577 h 517939"/>
                  <a:gd name="connsiteX9" fmla="*/ 363543 w 414100"/>
                  <a:gd name="connsiteY9" fmla="*/ 382039 h 517939"/>
                  <a:gd name="connsiteX10" fmla="*/ 315918 w 414100"/>
                  <a:gd name="connsiteY10" fmla="*/ 267739 h 517939"/>
                  <a:gd name="connsiteX11" fmla="*/ 287343 w 414100"/>
                  <a:gd name="connsiteY11" fmla="*/ 189159 h 517939"/>
                  <a:gd name="connsiteX12" fmla="*/ 261149 w 414100"/>
                  <a:gd name="connsiteY12" fmla="*/ 132009 h 517939"/>
                  <a:gd name="connsiteX13" fmla="*/ 206380 w 414100"/>
                  <a:gd name="connsiteY13" fmla="*/ 17708 h 517939"/>
                  <a:gd name="connsiteX14" fmla="*/ 137324 w 414100"/>
                  <a:gd name="connsiteY14" fmla="*/ 8183 h 517939"/>
                  <a:gd name="connsiteX15" fmla="*/ 65887 w 414100"/>
                  <a:gd name="connsiteY15" fmla="*/ 10564 h 517939"/>
                  <a:gd name="connsiteX16" fmla="*/ 11118 w 414100"/>
                  <a:gd name="connsiteY16" fmla="*/ 1039 h 517939"/>
                  <a:gd name="connsiteX17" fmla="*/ 3974 w 414100"/>
                  <a:gd name="connsiteY17" fmla="*/ 39141 h 517939"/>
                  <a:gd name="connsiteX18" fmla="*/ 58743 w 414100"/>
                  <a:gd name="connsiteY18" fmla="*/ 84383 h 517939"/>
                  <a:gd name="connsiteX19" fmla="*/ 103987 w 414100"/>
                  <a:gd name="connsiteY19" fmla="*/ 141534 h 517939"/>
                  <a:gd name="connsiteX20" fmla="*/ 123036 w 414100"/>
                  <a:gd name="connsiteY20" fmla="*/ 205826 h 517939"/>
                  <a:gd name="connsiteX0" fmla="*/ 123036 w 414100"/>
                  <a:gd name="connsiteY0" fmla="*/ 207246 h 519359"/>
                  <a:gd name="connsiteX1" fmla="*/ 142086 w 414100"/>
                  <a:gd name="connsiteY1" fmla="*/ 283447 h 519359"/>
                  <a:gd name="connsiteX2" fmla="*/ 158755 w 414100"/>
                  <a:gd name="connsiteY2" fmla="*/ 366791 h 519359"/>
                  <a:gd name="connsiteX3" fmla="*/ 173043 w 414100"/>
                  <a:gd name="connsiteY3" fmla="*/ 414416 h 519359"/>
                  <a:gd name="connsiteX4" fmla="*/ 194474 w 414100"/>
                  <a:gd name="connsiteY4" fmla="*/ 423941 h 519359"/>
                  <a:gd name="connsiteX5" fmla="*/ 256386 w 414100"/>
                  <a:gd name="connsiteY5" fmla="*/ 454897 h 519359"/>
                  <a:gd name="connsiteX6" fmla="*/ 327824 w 414100"/>
                  <a:gd name="connsiteY6" fmla="*/ 485853 h 519359"/>
                  <a:gd name="connsiteX7" fmla="*/ 408787 w 414100"/>
                  <a:gd name="connsiteY7" fmla="*/ 519191 h 519359"/>
                  <a:gd name="connsiteX8" fmla="*/ 401643 w 414100"/>
                  <a:gd name="connsiteY8" fmla="*/ 492997 h 519359"/>
                  <a:gd name="connsiteX9" fmla="*/ 363543 w 414100"/>
                  <a:gd name="connsiteY9" fmla="*/ 383459 h 519359"/>
                  <a:gd name="connsiteX10" fmla="*/ 315918 w 414100"/>
                  <a:gd name="connsiteY10" fmla="*/ 269159 h 519359"/>
                  <a:gd name="connsiteX11" fmla="*/ 287343 w 414100"/>
                  <a:gd name="connsiteY11" fmla="*/ 190579 h 519359"/>
                  <a:gd name="connsiteX12" fmla="*/ 261149 w 414100"/>
                  <a:gd name="connsiteY12" fmla="*/ 133429 h 519359"/>
                  <a:gd name="connsiteX13" fmla="*/ 206380 w 414100"/>
                  <a:gd name="connsiteY13" fmla="*/ 19128 h 519359"/>
                  <a:gd name="connsiteX14" fmla="*/ 139705 w 414100"/>
                  <a:gd name="connsiteY14" fmla="*/ 78 h 519359"/>
                  <a:gd name="connsiteX15" fmla="*/ 65887 w 414100"/>
                  <a:gd name="connsiteY15" fmla="*/ 11984 h 519359"/>
                  <a:gd name="connsiteX16" fmla="*/ 11118 w 414100"/>
                  <a:gd name="connsiteY16" fmla="*/ 2459 h 519359"/>
                  <a:gd name="connsiteX17" fmla="*/ 3974 w 414100"/>
                  <a:gd name="connsiteY17" fmla="*/ 40561 h 519359"/>
                  <a:gd name="connsiteX18" fmla="*/ 58743 w 414100"/>
                  <a:gd name="connsiteY18" fmla="*/ 85803 h 519359"/>
                  <a:gd name="connsiteX19" fmla="*/ 103987 w 414100"/>
                  <a:gd name="connsiteY19" fmla="*/ 142954 h 519359"/>
                  <a:gd name="connsiteX20" fmla="*/ 123036 w 414100"/>
                  <a:gd name="connsiteY20" fmla="*/ 207246 h 519359"/>
                  <a:gd name="connsiteX0" fmla="*/ 123036 w 414100"/>
                  <a:gd name="connsiteY0" fmla="*/ 207246 h 519359"/>
                  <a:gd name="connsiteX1" fmla="*/ 142086 w 414100"/>
                  <a:gd name="connsiteY1" fmla="*/ 283447 h 519359"/>
                  <a:gd name="connsiteX2" fmla="*/ 158755 w 414100"/>
                  <a:gd name="connsiteY2" fmla="*/ 366791 h 519359"/>
                  <a:gd name="connsiteX3" fmla="*/ 173043 w 414100"/>
                  <a:gd name="connsiteY3" fmla="*/ 414416 h 519359"/>
                  <a:gd name="connsiteX4" fmla="*/ 194474 w 414100"/>
                  <a:gd name="connsiteY4" fmla="*/ 423941 h 519359"/>
                  <a:gd name="connsiteX5" fmla="*/ 256386 w 414100"/>
                  <a:gd name="connsiteY5" fmla="*/ 454897 h 519359"/>
                  <a:gd name="connsiteX6" fmla="*/ 327824 w 414100"/>
                  <a:gd name="connsiteY6" fmla="*/ 485853 h 519359"/>
                  <a:gd name="connsiteX7" fmla="*/ 408787 w 414100"/>
                  <a:gd name="connsiteY7" fmla="*/ 519191 h 519359"/>
                  <a:gd name="connsiteX8" fmla="*/ 401643 w 414100"/>
                  <a:gd name="connsiteY8" fmla="*/ 492997 h 519359"/>
                  <a:gd name="connsiteX9" fmla="*/ 363543 w 414100"/>
                  <a:gd name="connsiteY9" fmla="*/ 383459 h 519359"/>
                  <a:gd name="connsiteX10" fmla="*/ 315918 w 414100"/>
                  <a:gd name="connsiteY10" fmla="*/ 269159 h 519359"/>
                  <a:gd name="connsiteX11" fmla="*/ 287343 w 414100"/>
                  <a:gd name="connsiteY11" fmla="*/ 190579 h 519359"/>
                  <a:gd name="connsiteX12" fmla="*/ 261149 w 414100"/>
                  <a:gd name="connsiteY12" fmla="*/ 133429 h 519359"/>
                  <a:gd name="connsiteX13" fmla="*/ 206380 w 414100"/>
                  <a:gd name="connsiteY13" fmla="*/ 19128 h 519359"/>
                  <a:gd name="connsiteX14" fmla="*/ 139705 w 414100"/>
                  <a:gd name="connsiteY14" fmla="*/ 78 h 519359"/>
                  <a:gd name="connsiteX15" fmla="*/ 65887 w 414100"/>
                  <a:gd name="connsiteY15" fmla="*/ 11984 h 519359"/>
                  <a:gd name="connsiteX16" fmla="*/ 11118 w 414100"/>
                  <a:gd name="connsiteY16" fmla="*/ 2459 h 519359"/>
                  <a:gd name="connsiteX17" fmla="*/ 3974 w 414100"/>
                  <a:gd name="connsiteY17" fmla="*/ 40561 h 519359"/>
                  <a:gd name="connsiteX18" fmla="*/ 58743 w 414100"/>
                  <a:gd name="connsiteY18" fmla="*/ 85803 h 519359"/>
                  <a:gd name="connsiteX19" fmla="*/ 103987 w 414100"/>
                  <a:gd name="connsiteY19" fmla="*/ 142954 h 519359"/>
                  <a:gd name="connsiteX20" fmla="*/ 123036 w 414100"/>
                  <a:gd name="connsiteY20" fmla="*/ 207246 h 519359"/>
                  <a:gd name="connsiteX0" fmla="*/ 123429 w 414493"/>
                  <a:gd name="connsiteY0" fmla="*/ 226226 h 538339"/>
                  <a:gd name="connsiteX1" fmla="*/ 142479 w 414493"/>
                  <a:gd name="connsiteY1" fmla="*/ 302427 h 538339"/>
                  <a:gd name="connsiteX2" fmla="*/ 159148 w 414493"/>
                  <a:gd name="connsiteY2" fmla="*/ 385771 h 538339"/>
                  <a:gd name="connsiteX3" fmla="*/ 173436 w 414493"/>
                  <a:gd name="connsiteY3" fmla="*/ 433396 h 538339"/>
                  <a:gd name="connsiteX4" fmla="*/ 194867 w 414493"/>
                  <a:gd name="connsiteY4" fmla="*/ 442921 h 538339"/>
                  <a:gd name="connsiteX5" fmla="*/ 256779 w 414493"/>
                  <a:gd name="connsiteY5" fmla="*/ 473877 h 538339"/>
                  <a:gd name="connsiteX6" fmla="*/ 328217 w 414493"/>
                  <a:gd name="connsiteY6" fmla="*/ 504833 h 538339"/>
                  <a:gd name="connsiteX7" fmla="*/ 409180 w 414493"/>
                  <a:gd name="connsiteY7" fmla="*/ 538171 h 538339"/>
                  <a:gd name="connsiteX8" fmla="*/ 402036 w 414493"/>
                  <a:gd name="connsiteY8" fmla="*/ 511977 h 538339"/>
                  <a:gd name="connsiteX9" fmla="*/ 363936 w 414493"/>
                  <a:gd name="connsiteY9" fmla="*/ 402439 h 538339"/>
                  <a:gd name="connsiteX10" fmla="*/ 316311 w 414493"/>
                  <a:gd name="connsiteY10" fmla="*/ 288139 h 538339"/>
                  <a:gd name="connsiteX11" fmla="*/ 287736 w 414493"/>
                  <a:gd name="connsiteY11" fmla="*/ 209559 h 538339"/>
                  <a:gd name="connsiteX12" fmla="*/ 261542 w 414493"/>
                  <a:gd name="connsiteY12" fmla="*/ 152409 h 538339"/>
                  <a:gd name="connsiteX13" fmla="*/ 206773 w 414493"/>
                  <a:gd name="connsiteY13" fmla="*/ 38108 h 538339"/>
                  <a:gd name="connsiteX14" fmla="*/ 140098 w 414493"/>
                  <a:gd name="connsiteY14" fmla="*/ 19058 h 538339"/>
                  <a:gd name="connsiteX15" fmla="*/ 75805 w 414493"/>
                  <a:gd name="connsiteY15" fmla="*/ 8 h 538339"/>
                  <a:gd name="connsiteX16" fmla="*/ 11511 w 414493"/>
                  <a:gd name="connsiteY16" fmla="*/ 21439 h 538339"/>
                  <a:gd name="connsiteX17" fmla="*/ 4367 w 414493"/>
                  <a:gd name="connsiteY17" fmla="*/ 59541 h 538339"/>
                  <a:gd name="connsiteX18" fmla="*/ 59136 w 414493"/>
                  <a:gd name="connsiteY18" fmla="*/ 104783 h 538339"/>
                  <a:gd name="connsiteX19" fmla="*/ 104380 w 414493"/>
                  <a:gd name="connsiteY19" fmla="*/ 161934 h 538339"/>
                  <a:gd name="connsiteX20" fmla="*/ 123429 w 414493"/>
                  <a:gd name="connsiteY20" fmla="*/ 226226 h 538339"/>
                  <a:gd name="connsiteX0" fmla="*/ 123429 w 414493"/>
                  <a:gd name="connsiteY0" fmla="*/ 226648 h 538761"/>
                  <a:gd name="connsiteX1" fmla="*/ 142479 w 414493"/>
                  <a:gd name="connsiteY1" fmla="*/ 302849 h 538761"/>
                  <a:gd name="connsiteX2" fmla="*/ 159148 w 414493"/>
                  <a:gd name="connsiteY2" fmla="*/ 386193 h 538761"/>
                  <a:gd name="connsiteX3" fmla="*/ 173436 w 414493"/>
                  <a:gd name="connsiteY3" fmla="*/ 433818 h 538761"/>
                  <a:gd name="connsiteX4" fmla="*/ 194867 w 414493"/>
                  <a:gd name="connsiteY4" fmla="*/ 443343 h 538761"/>
                  <a:gd name="connsiteX5" fmla="*/ 256779 w 414493"/>
                  <a:gd name="connsiteY5" fmla="*/ 474299 h 538761"/>
                  <a:gd name="connsiteX6" fmla="*/ 328217 w 414493"/>
                  <a:gd name="connsiteY6" fmla="*/ 505255 h 538761"/>
                  <a:gd name="connsiteX7" fmla="*/ 409180 w 414493"/>
                  <a:gd name="connsiteY7" fmla="*/ 538593 h 538761"/>
                  <a:gd name="connsiteX8" fmla="*/ 402036 w 414493"/>
                  <a:gd name="connsiteY8" fmla="*/ 512399 h 538761"/>
                  <a:gd name="connsiteX9" fmla="*/ 363936 w 414493"/>
                  <a:gd name="connsiteY9" fmla="*/ 402861 h 538761"/>
                  <a:gd name="connsiteX10" fmla="*/ 316311 w 414493"/>
                  <a:gd name="connsiteY10" fmla="*/ 288561 h 538761"/>
                  <a:gd name="connsiteX11" fmla="*/ 287736 w 414493"/>
                  <a:gd name="connsiteY11" fmla="*/ 209981 h 538761"/>
                  <a:gd name="connsiteX12" fmla="*/ 261542 w 414493"/>
                  <a:gd name="connsiteY12" fmla="*/ 152831 h 538761"/>
                  <a:gd name="connsiteX13" fmla="*/ 206773 w 414493"/>
                  <a:gd name="connsiteY13" fmla="*/ 38530 h 538761"/>
                  <a:gd name="connsiteX14" fmla="*/ 147242 w 414493"/>
                  <a:gd name="connsiteY14" fmla="*/ 9955 h 538761"/>
                  <a:gd name="connsiteX15" fmla="*/ 75805 w 414493"/>
                  <a:gd name="connsiteY15" fmla="*/ 430 h 538761"/>
                  <a:gd name="connsiteX16" fmla="*/ 11511 w 414493"/>
                  <a:gd name="connsiteY16" fmla="*/ 21861 h 538761"/>
                  <a:gd name="connsiteX17" fmla="*/ 4367 w 414493"/>
                  <a:gd name="connsiteY17" fmla="*/ 59963 h 538761"/>
                  <a:gd name="connsiteX18" fmla="*/ 59136 w 414493"/>
                  <a:gd name="connsiteY18" fmla="*/ 105205 h 538761"/>
                  <a:gd name="connsiteX19" fmla="*/ 104380 w 414493"/>
                  <a:gd name="connsiteY19" fmla="*/ 162356 h 538761"/>
                  <a:gd name="connsiteX20" fmla="*/ 123429 w 414493"/>
                  <a:gd name="connsiteY20" fmla="*/ 226648 h 538761"/>
                  <a:gd name="connsiteX0" fmla="*/ 120250 w 411314"/>
                  <a:gd name="connsiteY0" fmla="*/ 243214 h 555327"/>
                  <a:gd name="connsiteX1" fmla="*/ 139300 w 411314"/>
                  <a:gd name="connsiteY1" fmla="*/ 319415 h 555327"/>
                  <a:gd name="connsiteX2" fmla="*/ 155969 w 411314"/>
                  <a:gd name="connsiteY2" fmla="*/ 402759 h 555327"/>
                  <a:gd name="connsiteX3" fmla="*/ 170257 w 411314"/>
                  <a:gd name="connsiteY3" fmla="*/ 450384 h 555327"/>
                  <a:gd name="connsiteX4" fmla="*/ 191688 w 411314"/>
                  <a:gd name="connsiteY4" fmla="*/ 459909 h 555327"/>
                  <a:gd name="connsiteX5" fmla="*/ 253600 w 411314"/>
                  <a:gd name="connsiteY5" fmla="*/ 490865 h 555327"/>
                  <a:gd name="connsiteX6" fmla="*/ 325038 w 411314"/>
                  <a:gd name="connsiteY6" fmla="*/ 521821 h 555327"/>
                  <a:gd name="connsiteX7" fmla="*/ 406001 w 411314"/>
                  <a:gd name="connsiteY7" fmla="*/ 555159 h 555327"/>
                  <a:gd name="connsiteX8" fmla="*/ 398857 w 411314"/>
                  <a:gd name="connsiteY8" fmla="*/ 528965 h 555327"/>
                  <a:gd name="connsiteX9" fmla="*/ 360757 w 411314"/>
                  <a:gd name="connsiteY9" fmla="*/ 419427 h 555327"/>
                  <a:gd name="connsiteX10" fmla="*/ 313132 w 411314"/>
                  <a:gd name="connsiteY10" fmla="*/ 305127 h 555327"/>
                  <a:gd name="connsiteX11" fmla="*/ 284557 w 411314"/>
                  <a:gd name="connsiteY11" fmla="*/ 226547 h 555327"/>
                  <a:gd name="connsiteX12" fmla="*/ 258363 w 411314"/>
                  <a:gd name="connsiteY12" fmla="*/ 169397 h 555327"/>
                  <a:gd name="connsiteX13" fmla="*/ 203594 w 411314"/>
                  <a:gd name="connsiteY13" fmla="*/ 55096 h 555327"/>
                  <a:gd name="connsiteX14" fmla="*/ 144063 w 411314"/>
                  <a:gd name="connsiteY14" fmla="*/ 26521 h 555327"/>
                  <a:gd name="connsiteX15" fmla="*/ 72626 w 411314"/>
                  <a:gd name="connsiteY15" fmla="*/ 16996 h 555327"/>
                  <a:gd name="connsiteX16" fmla="*/ 22620 w 411314"/>
                  <a:gd name="connsiteY16" fmla="*/ 2708 h 555327"/>
                  <a:gd name="connsiteX17" fmla="*/ 1188 w 411314"/>
                  <a:gd name="connsiteY17" fmla="*/ 76529 h 555327"/>
                  <a:gd name="connsiteX18" fmla="*/ 55957 w 411314"/>
                  <a:gd name="connsiteY18" fmla="*/ 121771 h 555327"/>
                  <a:gd name="connsiteX19" fmla="*/ 101201 w 411314"/>
                  <a:gd name="connsiteY19" fmla="*/ 178922 h 555327"/>
                  <a:gd name="connsiteX20" fmla="*/ 120250 w 411314"/>
                  <a:gd name="connsiteY20" fmla="*/ 243214 h 555327"/>
                  <a:gd name="connsiteX0" fmla="*/ 99367 w 390431"/>
                  <a:gd name="connsiteY0" fmla="*/ 242343 h 554456"/>
                  <a:gd name="connsiteX1" fmla="*/ 118417 w 390431"/>
                  <a:gd name="connsiteY1" fmla="*/ 318544 h 554456"/>
                  <a:gd name="connsiteX2" fmla="*/ 135086 w 390431"/>
                  <a:gd name="connsiteY2" fmla="*/ 401888 h 554456"/>
                  <a:gd name="connsiteX3" fmla="*/ 149374 w 390431"/>
                  <a:gd name="connsiteY3" fmla="*/ 449513 h 554456"/>
                  <a:gd name="connsiteX4" fmla="*/ 170805 w 390431"/>
                  <a:gd name="connsiteY4" fmla="*/ 459038 h 554456"/>
                  <a:gd name="connsiteX5" fmla="*/ 232717 w 390431"/>
                  <a:gd name="connsiteY5" fmla="*/ 489994 h 554456"/>
                  <a:gd name="connsiteX6" fmla="*/ 304155 w 390431"/>
                  <a:gd name="connsiteY6" fmla="*/ 520950 h 554456"/>
                  <a:gd name="connsiteX7" fmla="*/ 385118 w 390431"/>
                  <a:gd name="connsiteY7" fmla="*/ 554288 h 554456"/>
                  <a:gd name="connsiteX8" fmla="*/ 377974 w 390431"/>
                  <a:gd name="connsiteY8" fmla="*/ 528094 h 554456"/>
                  <a:gd name="connsiteX9" fmla="*/ 339874 w 390431"/>
                  <a:gd name="connsiteY9" fmla="*/ 418556 h 554456"/>
                  <a:gd name="connsiteX10" fmla="*/ 292249 w 390431"/>
                  <a:gd name="connsiteY10" fmla="*/ 304256 h 554456"/>
                  <a:gd name="connsiteX11" fmla="*/ 263674 w 390431"/>
                  <a:gd name="connsiteY11" fmla="*/ 225676 h 554456"/>
                  <a:gd name="connsiteX12" fmla="*/ 237480 w 390431"/>
                  <a:gd name="connsiteY12" fmla="*/ 168526 h 554456"/>
                  <a:gd name="connsiteX13" fmla="*/ 182711 w 390431"/>
                  <a:gd name="connsiteY13" fmla="*/ 54225 h 554456"/>
                  <a:gd name="connsiteX14" fmla="*/ 123180 w 390431"/>
                  <a:gd name="connsiteY14" fmla="*/ 25650 h 554456"/>
                  <a:gd name="connsiteX15" fmla="*/ 51743 w 390431"/>
                  <a:gd name="connsiteY15" fmla="*/ 16125 h 554456"/>
                  <a:gd name="connsiteX16" fmla="*/ 1737 w 390431"/>
                  <a:gd name="connsiteY16" fmla="*/ 1837 h 554456"/>
                  <a:gd name="connsiteX17" fmla="*/ 13643 w 390431"/>
                  <a:gd name="connsiteY17" fmla="*/ 61371 h 554456"/>
                  <a:gd name="connsiteX18" fmla="*/ 35074 w 390431"/>
                  <a:gd name="connsiteY18" fmla="*/ 120900 h 554456"/>
                  <a:gd name="connsiteX19" fmla="*/ 80318 w 390431"/>
                  <a:gd name="connsiteY19" fmla="*/ 178051 h 554456"/>
                  <a:gd name="connsiteX20" fmla="*/ 99367 w 390431"/>
                  <a:gd name="connsiteY20" fmla="*/ 242343 h 554456"/>
                  <a:gd name="connsiteX0" fmla="*/ 99603 w 390667"/>
                  <a:gd name="connsiteY0" fmla="*/ 242343 h 554456"/>
                  <a:gd name="connsiteX1" fmla="*/ 118653 w 390667"/>
                  <a:gd name="connsiteY1" fmla="*/ 318544 h 554456"/>
                  <a:gd name="connsiteX2" fmla="*/ 135322 w 390667"/>
                  <a:gd name="connsiteY2" fmla="*/ 401888 h 554456"/>
                  <a:gd name="connsiteX3" fmla="*/ 149610 w 390667"/>
                  <a:gd name="connsiteY3" fmla="*/ 449513 h 554456"/>
                  <a:gd name="connsiteX4" fmla="*/ 171041 w 390667"/>
                  <a:gd name="connsiteY4" fmla="*/ 459038 h 554456"/>
                  <a:gd name="connsiteX5" fmla="*/ 232953 w 390667"/>
                  <a:gd name="connsiteY5" fmla="*/ 489994 h 554456"/>
                  <a:gd name="connsiteX6" fmla="*/ 304391 w 390667"/>
                  <a:gd name="connsiteY6" fmla="*/ 520950 h 554456"/>
                  <a:gd name="connsiteX7" fmla="*/ 385354 w 390667"/>
                  <a:gd name="connsiteY7" fmla="*/ 554288 h 554456"/>
                  <a:gd name="connsiteX8" fmla="*/ 378210 w 390667"/>
                  <a:gd name="connsiteY8" fmla="*/ 528094 h 554456"/>
                  <a:gd name="connsiteX9" fmla="*/ 340110 w 390667"/>
                  <a:gd name="connsiteY9" fmla="*/ 418556 h 554456"/>
                  <a:gd name="connsiteX10" fmla="*/ 292485 w 390667"/>
                  <a:gd name="connsiteY10" fmla="*/ 304256 h 554456"/>
                  <a:gd name="connsiteX11" fmla="*/ 263910 w 390667"/>
                  <a:gd name="connsiteY11" fmla="*/ 225676 h 554456"/>
                  <a:gd name="connsiteX12" fmla="*/ 237716 w 390667"/>
                  <a:gd name="connsiteY12" fmla="*/ 168526 h 554456"/>
                  <a:gd name="connsiteX13" fmla="*/ 182947 w 390667"/>
                  <a:gd name="connsiteY13" fmla="*/ 54225 h 554456"/>
                  <a:gd name="connsiteX14" fmla="*/ 123416 w 390667"/>
                  <a:gd name="connsiteY14" fmla="*/ 25650 h 554456"/>
                  <a:gd name="connsiteX15" fmla="*/ 51979 w 390667"/>
                  <a:gd name="connsiteY15" fmla="*/ 16125 h 554456"/>
                  <a:gd name="connsiteX16" fmla="*/ 1973 w 390667"/>
                  <a:gd name="connsiteY16" fmla="*/ 1837 h 554456"/>
                  <a:gd name="connsiteX17" fmla="*/ 13879 w 390667"/>
                  <a:gd name="connsiteY17" fmla="*/ 61371 h 554456"/>
                  <a:gd name="connsiteX18" fmla="*/ 49598 w 390667"/>
                  <a:gd name="connsiteY18" fmla="*/ 120900 h 554456"/>
                  <a:gd name="connsiteX19" fmla="*/ 80554 w 390667"/>
                  <a:gd name="connsiteY19" fmla="*/ 178051 h 554456"/>
                  <a:gd name="connsiteX20" fmla="*/ 99603 w 390667"/>
                  <a:gd name="connsiteY20" fmla="*/ 242343 h 554456"/>
                  <a:gd name="connsiteX0" fmla="*/ 99603 w 390667"/>
                  <a:gd name="connsiteY0" fmla="*/ 242343 h 554456"/>
                  <a:gd name="connsiteX1" fmla="*/ 118653 w 390667"/>
                  <a:gd name="connsiteY1" fmla="*/ 318544 h 554456"/>
                  <a:gd name="connsiteX2" fmla="*/ 135322 w 390667"/>
                  <a:gd name="connsiteY2" fmla="*/ 401888 h 554456"/>
                  <a:gd name="connsiteX3" fmla="*/ 149610 w 390667"/>
                  <a:gd name="connsiteY3" fmla="*/ 449513 h 554456"/>
                  <a:gd name="connsiteX4" fmla="*/ 171041 w 390667"/>
                  <a:gd name="connsiteY4" fmla="*/ 459038 h 554456"/>
                  <a:gd name="connsiteX5" fmla="*/ 232953 w 390667"/>
                  <a:gd name="connsiteY5" fmla="*/ 489994 h 554456"/>
                  <a:gd name="connsiteX6" fmla="*/ 304391 w 390667"/>
                  <a:gd name="connsiteY6" fmla="*/ 520950 h 554456"/>
                  <a:gd name="connsiteX7" fmla="*/ 385354 w 390667"/>
                  <a:gd name="connsiteY7" fmla="*/ 554288 h 554456"/>
                  <a:gd name="connsiteX8" fmla="*/ 378210 w 390667"/>
                  <a:gd name="connsiteY8" fmla="*/ 528094 h 554456"/>
                  <a:gd name="connsiteX9" fmla="*/ 340110 w 390667"/>
                  <a:gd name="connsiteY9" fmla="*/ 418556 h 554456"/>
                  <a:gd name="connsiteX10" fmla="*/ 292485 w 390667"/>
                  <a:gd name="connsiteY10" fmla="*/ 304256 h 554456"/>
                  <a:gd name="connsiteX11" fmla="*/ 263910 w 390667"/>
                  <a:gd name="connsiteY11" fmla="*/ 225676 h 554456"/>
                  <a:gd name="connsiteX12" fmla="*/ 237716 w 390667"/>
                  <a:gd name="connsiteY12" fmla="*/ 168526 h 554456"/>
                  <a:gd name="connsiteX13" fmla="*/ 182947 w 390667"/>
                  <a:gd name="connsiteY13" fmla="*/ 54225 h 554456"/>
                  <a:gd name="connsiteX14" fmla="*/ 123416 w 390667"/>
                  <a:gd name="connsiteY14" fmla="*/ 25650 h 554456"/>
                  <a:gd name="connsiteX15" fmla="*/ 51979 w 390667"/>
                  <a:gd name="connsiteY15" fmla="*/ 16125 h 554456"/>
                  <a:gd name="connsiteX16" fmla="*/ 1973 w 390667"/>
                  <a:gd name="connsiteY16" fmla="*/ 1837 h 554456"/>
                  <a:gd name="connsiteX17" fmla="*/ 13879 w 390667"/>
                  <a:gd name="connsiteY17" fmla="*/ 61371 h 554456"/>
                  <a:gd name="connsiteX18" fmla="*/ 49598 w 390667"/>
                  <a:gd name="connsiteY18" fmla="*/ 120900 h 554456"/>
                  <a:gd name="connsiteX19" fmla="*/ 75792 w 390667"/>
                  <a:gd name="connsiteY19" fmla="*/ 185195 h 554456"/>
                  <a:gd name="connsiteX20" fmla="*/ 99603 w 390667"/>
                  <a:gd name="connsiteY20" fmla="*/ 242343 h 554456"/>
                  <a:gd name="connsiteX0" fmla="*/ 99479 w 390543"/>
                  <a:gd name="connsiteY0" fmla="*/ 242343 h 554456"/>
                  <a:gd name="connsiteX1" fmla="*/ 118529 w 390543"/>
                  <a:gd name="connsiteY1" fmla="*/ 318544 h 554456"/>
                  <a:gd name="connsiteX2" fmla="*/ 135198 w 390543"/>
                  <a:gd name="connsiteY2" fmla="*/ 401888 h 554456"/>
                  <a:gd name="connsiteX3" fmla="*/ 149486 w 390543"/>
                  <a:gd name="connsiteY3" fmla="*/ 449513 h 554456"/>
                  <a:gd name="connsiteX4" fmla="*/ 170917 w 390543"/>
                  <a:gd name="connsiteY4" fmla="*/ 459038 h 554456"/>
                  <a:gd name="connsiteX5" fmla="*/ 232829 w 390543"/>
                  <a:gd name="connsiteY5" fmla="*/ 489994 h 554456"/>
                  <a:gd name="connsiteX6" fmla="*/ 304267 w 390543"/>
                  <a:gd name="connsiteY6" fmla="*/ 520950 h 554456"/>
                  <a:gd name="connsiteX7" fmla="*/ 385230 w 390543"/>
                  <a:gd name="connsiteY7" fmla="*/ 554288 h 554456"/>
                  <a:gd name="connsiteX8" fmla="*/ 378086 w 390543"/>
                  <a:gd name="connsiteY8" fmla="*/ 528094 h 554456"/>
                  <a:gd name="connsiteX9" fmla="*/ 339986 w 390543"/>
                  <a:gd name="connsiteY9" fmla="*/ 418556 h 554456"/>
                  <a:gd name="connsiteX10" fmla="*/ 292361 w 390543"/>
                  <a:gd name="connsiteY10" fmla="*/ 304256 h 554456"/>
                  <a:gd name="connsiteX11" fmla="*/ 263786 w 390543"/>
                  <a:gd name="connsiteY11" fmla="*/ 225676 h 554456"/>
                  <a:gd name="connsiteX12" fmla="*/ 237592 w 390543"/>
                  <a:gd name="connsiteY12" fmla="*/ 168526 h 554456"/>
                  <a:gd name="connsiteX13" fmla="*/ 182823 w 390543"/>
                  <a:gd name="connsiteY13" fmla="*/ 54225 h 554456"/>
                  <a:gd name="connsiteX14" fmla="*/ 123292 w 390543"/>
                  <a:gd name="connsiteY14" fmla="*/ 25650 h 554456"/>
                  <a:gd name="connsiteX15" fmla="*/ 51855 w 390543"/>
                  <a:gd name="connsiteY15" fmla="*/ 16125 h 554456"/>
                  <a:gd name="connsiteX16" fmla="*/ 1849 w 390543"/>
                  <a:gd name="connsiteY16" fmla="*/ 1837 h 554456"/>
                  <a:gd name="connsiteX17" fmla="*/ 13755 w 390543"/>
                  <a:gd name="connsiteY17" fmla="*/ 61371 h 554456"/>
                  <a:gd name="connsiteX18" fmla="*/ 42330 w 390543"/>
                  <a:gd name="connsiteY18" fmla="*/ 125662 h 554456"/>
                  <a:gd name="connsiteX19" fmla="*/ 75668 w 390543"/>
                  <a:gd name="connsiteY19" fmla="*/ 185195 h 554456"/>
                  <a:gd name="connsiteX20" fmla="*/ 99479 w 390543"/>
                  <a:gd name="connsiteY20" fmla="*/ 242343 h 554456"/>
                  <a:gd name="connsiteX0" fmla="*/ 99440 w 390504"/>
                  <a:gd name="connsiteY0" fmla="*/ 242343 h 554456"/>
                  <a:gd name="connsiteX1" fmla="*/ 118490 w 390504"/>
                  <a:gd name="connsiteY1" fmla="*/ 318544 h 554456"/>
                  <a:gd name="connsiteX2" fmla="*/ 135159 w 390504"/>
                  <a:gd name="connsiteY2" fmla="*/ 401888 h 554456"/>
                  <a:gd name="connsiteX3" fmla="*/ 149447 w 390504"/>
                  <a:gd name="connsiteY3" fmla="*/ 449513 h 554456"/>
                  <a:gd name="connsiteX4" fmla="*/ 170878 w 390504"/>
                  <a:gd name="connsiteY4" fmla="*/ 459038 h 554456"/>
                  <a:gd name="connsiteX5" fmla="*/ 232790 w 390504"/>
                  <a:gd name="connsiteY5" fmla="*/ 489994 h 554456"/>
                  <a:gd name="connsiteX6" fmla="*/ 304228 w 390504"/>
                  <a:gd name="connsiteY6" fmla="*/ 520950 h 554456"/>
                  <a:gd name="connsiteX7" fmla="*/ 385191 w 390504"/>
                  <a:gd name="connsiteY7" fmla="*/ 554288 h 554456"/>
                  <a:gd name="connsiteX8" fmla="*/ 378047 w 390504"/>
                  <a:gd name="connsiteY8" fmla="*/ 528094 h 554456"/>
                  <a:gd name="connsiteX9" fmla="*/ 339947 w 390504"/>
                  <a:gd name="connsiteY9" fmla="*/ 418556 h 554456"/>
                  <a:gd name="connsiteX10" fmla="*/ 292322 w 390504"/>
                  <a:gd name="connsiteY10" fmla="*/ 304256 h 554456"/>
                  <a:gd name="connsiteX11" fmla="*/ 263747 w 390504"/>
                  <a:gd name="connsiteY11" fmla="*/ 225676 h 554456"/>
                  <a:gd name="connsiteX12" fmla="*/ 237553 w 390504"/>
                  <a:gd name="connsiteY12" fmla="*/ 168526 h 554456"/>
                  <a:gd name="connsiteX13" fmla="*/ 182784 w 390504"/>
                  <a:gd name="connsiteY13" fmla="*/ 54225 h 554456"/>
                  <a:gd name="connsiteX14" fmla="*/ 123253 w 390504"/>
                  <a:gd name="connsiteY14" fmla="*/ 25650 h 554456"/>
                  <a:gd name="connsiteX15" fmla="*/ 51816 w 390504"/>
                  <a:gd name="connsiteY15" fmla="*/ 16125 h 554456"/>
                  <a:gd name="connsiteX16" fmla="*/ 1810 w 390504"/>
                  <a:gd name="connsiteY16" fmla="*/ 1837 h 554456"/>
                  <a:gd name="connsiteX17" fmla="*/ 13716 w 390504"/>
                  <a:gd name="connsiteY17" fmla="*/ 61371 h 554456"/>
                  <a:gd name="connsiteX18" fmla="*/ 39910 w 390504"/>
                  <a:gd name="connsiteY18" fmla="*/ 111374 h 554456"/>
                  <a:gd name="connsiteX19" fmla="*/ 75629 w 390504"/>
                  <a:gd name="connsiteY19" fmla="*/ 185195 h 554456"/>
                  <a:gd name="connsiteX20" fmla="*/ 99440 w 390504"/>
                  <a:gd name="connsiteY20" fmla="*/ 242343 h 554456"/>
                  <a:gd name="connsiteX0" fmla="*/ 98361 w 389425"/>
                  <a:gd name="connsiteY0" fmla="*/ 241802 h 553915"/>
                  <a:gd name="connsiteX1" fmla="*/ 117411 w 389425"/>
                  <a:gd name="connsiteY1" fmla="*/ 318003 h 553915"/>
                  <a:gd name="connsiteX2" fmla="*/ 134080 w 389425"/>
                  <a:gd name="connsiteY2" fmla="*/ 401347 h 553915"/>
                  <a:gd name="connsiteX3" fmla="*/ 148368 w 389425"/>
                  <a:gd name="connsiteY3" fmla="*/ 448972 h 553915"/>
                  <a:gd name="connsiteX4" fmla="*/ 169799 w 389425"/>
                  <a:gd name="connsiteY4" fmla="*/ 458497 h 553915"/>
                  <a:gd name="connsiteX5" fmla="*/ 231711 w 389425"/>
                  <a:gd name="connsiteY5" fmla="*/ 489453 h 553915"/>
                  <a:gd name="connsiteX6" fmla="*/ 303149 w 389425"/>
                  <a:gd name="connsiteY6" fmla="*/ 520409 h 553915"/>
                  <a:gd name="connsiteX7" fmla="*/ 384112 w 389425"/>
                  <a:gd name="connsiteY7" fmla="*/ 553747 h 553915"/>
                  <a:gd name="connsiteX8" fmla="*/ 376968 w 389425"/>
                  <a:gd name="connsiteY8" fmla="*/ 527553 h 553915"/>
                  <a:gd name="connsiteX9" fmla="*/ 338868 w 389425"/>
                  <a:gd name="connsiteY9" fmla="*/ 418015 h 553915"/>
                  <a:gd name="connsiteX10" fmla="*/ 291243 w 389425"/>
                  <a:gd name="connsiteY10" fmla="*/ 303715 h 553915"/>
                  <a:gd name="connsiteX11" fmla="*/ 262668 w 389425"/>
                  <a:gd name="connsiteY11" fmla="*/ 225135 h 553915"/>
                  <a:gd name="connsiteX12" fmla="*/ 236474 w 389425"/>
                  <a:gd name="connsiteY12" fmla="*/ 167985 h 553915"/>
                  <a:gd name="connsiteX13" fmla="*/ 181705 w 389425"/>
                  <a:gd name="connsiteY13" fmla="*/ 53684 h 553915"/>
                  <a:gd name="connsiteX14" fmla="*/ 122174 w 389425"/>
                  <a:gd name="connsiteY14" fmla="*/ 25109 h 553915"/>
                  <a:gd name="connsiteX15" fmla="*/ 50737 w 389425"/>
                  <a:gd name="connsiteY15" fmla="*/ 15584 h 553915"/>
                  <a:gd name="connsiteX16" fmla="*/ 731 w 389425"/>
                  <a:gd name="connsiteY16" fmla="*/ 1296 h 553915"/>
                  <a:gd name="connsiteX17" fmla="*/ 22162 w 389425"/>
                  <a:gd name="connsiteY17" fmla="*/ 51305 h 553915"/>
                  <a:gd name="connsiteX18" fmla="*/ 38831 w 389425"/>
                  <a:gd name="connsiteY18" fmla="*/ 110833 h 553915"/>
                  <a:gd name="connsiteX19" fmla="*/ 74550 w 389425"/>
                  <a:gd name="connsiteY19" fmla="*/ 184654 h 553915"/>
                  <a:gd name="connsiteX20" fmla="*/ 98361 w 389425"/>
                  <a:gd name="connsiteY20" fmla="*/ 241802 h 553915"/>
                  <a:gd name="connsiteX0" fmla="*/ 98424 w 389488"/>
                  <a:gd name="connsiteY0" fmla="*/ 241802 h 553915"/>
                  <a:gd name="connsiteX1" fmla="*/ 117474 w 389488"/>
                  <a:gd name="connsiteY1" fmla="*/ 318003 h 553915"/>
                  <a:gd name="connsiteX2" fmla="*/ 134143 w 389488"/>
                  <a:gd name="connsiteY2" fmla="*/ 401347 h 553915"/>
                  <a:gd name="connsiteX3" fmla="*/ 148431 w 389488"/>
                  <a:gd name="connsiteY3" fmla="*/ 448972 h 553915"/>
                  <a:gd name="connsiteX4" fmla="*/ 169862 w 389488"/>
                  <a:gd name="connsiteY4" fmla="*/ 458497 h 553915"/>
                  <a:gd name="connsiteX5" fmla="*/ 231774 w 389488"/>
                  <a:gd name="connsiteY5" fmla="*/ 489453 h 553915"/>
                  <a:gd name="connsiteX6" fmla="*/ 303212 w 389488"/>
                  <a:gd name="connsiteY6" fmla="*/ 520409 h 553915"/>
                  <a:gd name="connsiteX7" fmla="*/ 384175 w 389488"/>
                  <a:gd name="connsiteY7" fmla="*/ 553747 h 553915"/>
                  <a:gd name="connsiteX8" fmla="*/ 377031 w 389488"/>
                  <a:gd name="connsiteY8" fmla="*/ 527553 h 553915"/>
                  <a:gd name="connsiteX9" fmla="*/ 338931 w 389488"/>
                  <a:gd name="connsiteY9" fmla="*/ 418015 h 553915"/>
                  <a:gd name="connsiteX10" fmla="*/ 291306 w 389488"/>
                  <a:gd name="connsiteY10" fmla="*/ 303715 h 553915"/>
                  <a:gd name="connsiteX11" fmla="*/ 262731 w 389488"/>
                  <a:gd name="connsiteY11" fmla="*/ 225135 h 553915"/>
                  <a:gd name="connsiteX12" fmla="*/ 236537 w 389488"/>
                  <a:gd name="connsiteY12" fmla="*/ 167985 h 553915"/>
                  <a:gd name="connsiteX13" fmla="*/ 181768 w 389488"/>
                  <a:gd name="connsiteY13" fmla="*/ 53684 h 553915"/>
                  <a:gd name="connsiteX14" fmla="*/ 122237 w 389488"/>
                  <a:gd name="connsiteY14" fmla="*/ 25109 h 553915"/>
                  <a:gd name="connsiteX15" fmla="*/ 50800 w 389488"/>
                  <a:gd name="connsiteY15" fmla="*/ 15584 h 553915"/>
                  <a:gd name="connsiteX16" fmla="*/ 794 w 389488"/>
                  <a:gd name="connsiteY16" fmla="*/ 1296 h 553915"/>
                  <a:gd name="connsiteX17" fmla="*/ 22225 w 389488"/>
                  <a:gd name="connsiteY17" fmla="*/ 51305 h 553915"/>
                  <a:gd name="connsiteX18" fmla="*/ 50800 w 389488"/>
                  <a:gd name="connsiteY18" fmla="*/ 125120 h 553915"/>
                  <a:gd name="connsiteX19" fmla="*/ 74613 w 389488"/>
                  <a:gd name="connsiteY19" fmla="*/ 184654 h 553915"/>
                  <a:gd name="connsiteX20" fmla="*/ 98424 w 389488"/>
                  <a:gd name="connsiteY20" fmla="*/ 241802 h 553915"/>
                  <a:gd name="connsiteX0" fmla="*/ 98424 w 389488"/>
                  <a:gd name="connsiteY0" fmla="*/ 242962 h 555075"/>
                  <a:gd name="connsiteX1" fmla="*/ 117474 w 389488"/>
                  <a:gd name="connsiteY1" fmla="*/ 319163 h 555075"/>
                  <a:gd name="connsiteX2" fmla="*/ 134143 w 389488"/>
                  <a:gd name="connsiteY2" fmla="*/ 402507 h 555075"/>
                  <a:gd name="connsiteX3" fmla="*/ 148431 w 389488"/>
                  <a:gd name="connsiteY3" fmla="*/ 450132 h 555075"/>
                  <a:gd name="connsiteX4" fmla="*/ 169862 w 389488"/>
                  <a:gd name="connsiteY4" fmla="*/ 459657 h 555075"/>
                  <a:gd name="connsiteX5" fmla="*/ 231774 w 389488"/>
                  <a:gd name="connsiteY5" fmla="*/ 490613 h 555075"/>
                  <a:gd name="connsiteX6" fmla="*/ 303212 w 389488"/>
                  <a:gd name="connsiteY6" fmla="*/ 521569 h 555075"/>
                  <a:gd name="connsiteX7" fmla="*/ 384175 w 389488"/>
                  <a:gd name="connsiteY7" fmla="*/ 554907 h 555075"/>
                  <a:gd name="connsiteX8" fmla="*/ 377031 w 389488"/>
                  <a:gd name="connsiteY8" fmla="*/ 528713 h 555075"/>
                  <a:gd name="connsiteX9" fmla="*/ 338931 w 389488"/>
                  <a:gd name="connsiteY9" fmla="*/ 419175 h 555075"/>
                  <a:gd name="connsiteX10" fmla="*/ 291306 w 389488"/>
                  <a:gd name="connsiteY10" fmla="*/ 304875 h 555075"/>
                  <a:gd name="connsiteX11" fmla="*/ 262731 w 389488"/>
                  <a:gd name="connsiteY11" fmla="*/ 226295 h 555075"/>
                  <a:gd name="connsiteX12" fmla="*/ 236537 w 389488"/>
                  <a:gd name="connsiteY12" fmla="*/ 169145 h 555075"/>
                  <a:gd name="connsiteX13" fmla="*/ 181768 w 389488"/>
                  <a:gd name="connsiteY13" fmla="*/ 54844 h 555075"/>
                  <a:gd name="connsiteX14" fmla="*/ 122237 w 389488"/>
                  <a:gd name="connsiteY14" fmla="*/ 26269 h 555075"/>
                  <a:gd name="connsiteX15" fmla="*/ 50800 w 389488"/>
                  <a:gd name="connsiteY15" fmla="*/ 9600 h 555075"/>
                  <a:gd name="connsiteX16" fmla="*/ 794 w 389488"/>
                  <a:gd name="connsiteY16" fmla="*/ 2456 h 555075"/>
                  <a:gd name="connsiteX17" fmla="*/ 22225 w 389488"/>
                  <a:gd name="connsiteY17" fmla="*/ 52465 h 555075"/>
                  <a:gd name="connsiteX18" fmla="*/ 50800 w 389488"/>
                  <a:gd name="connsiteY18" fmla="*/ 126280 h 555075"/>
                  <a:gd name="connsiteX19" fmla="*/ 74613 w 389488"/>
                  <a:gd name="connsiteY19" fmla="*/ 185814 h 555075"/>
                  <a:gd name="connsiteX20" fmla="*/ 98424 w 389488"/>
                  <a:gd name="connsiteY20" fmla="*/ 242962 h 555075"/>
                  <a:gd name="connsiteX0" fmla="*/ 98385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8385 w 389449"/>
                  <a:gd name="connsiteY20" fmla="*/ 242962 h 555075"/>
                  <a:gd name="connsiteX0" fmla="*/ 98385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8385 w 389449"/>
                  <a:gd name="connsiteY20" fmla="*/ 242962 h 555075"/>
                  <a:gd name="connsiteX0" fmla="*/ 98385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8385 w 389449"/>
                  <a:gd name="connsiteY20" fmla="*/ 242962 h 555075"/>
                  <a:gd name="connsiteX0" fmla="*/ 93622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3622 w 389449"/>
                  <a:gd name="connsiteY20" fmla="*/ 242962 h 555075"/>
                  <a:gd name="connsiteX0" fmla="*/ 93622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69812 w 389449"/>
                  <a:gd name="connsiteY19" fmla="*/ 176289 h 555075"/>
                  <a:gd name="connsiteX20" fmla="*/ 93622 w 389449"/>
                  <a:gd name="connsiteY20" fmla="*/ 242962 h 555075"/>
                  <a:gd name="connsiteX0" fmla="*/ 100608 w 396435"/>
                  <a:gd name="connsiteY0" fmla="*/ 245070 h 557183"/>
                  <a:gd name="connsiteX1" fmla="*/ 124421 w 396435"/>
                  <a:gd name="connsiteY1" fmla="*/ 321271 h 557183"/>
                  <a:gd name="connsiteX2" fmla="*/ 141090 w 396435"/>
                  <a:gd name="connsiteY2" fmla="*/ 404615 h 557183"/>
                  <a:gd name="connsiteX3" fmla="*/ 155378 w 396435"/>
                  <a:gd name="connsiteY3" fmla="*/ 452240 h 557183"/>
                  <a:gd name="connsiteX4" fmla="*/ 176809 w 396435"/>
                  <a:gd name="connsiteY4" fmla="*/ 461765 h 557183"/>
                  <a:gd name="connsiteX5" fmla="*/ 238721 w 396435"/>
                  <a:gd name="connsiteY5" fmla="*/ 492721 h 557183"/>
                  <a:gd name="connsiteX6" fmla="*/ 310159 w 396435"/>
                  <a:gd name="connsiteY6" fmla="*/ 523677 h 557183"/>
                  <a:gd name="connsiteX7" fmla="*/ 391122 w 396435"/>
                  <a:gd name="connsiteY7" fmla="*/ 557015 h 557183"/>
                  <a:gd name="connsiteX8" fmla="*/ 383978 w 396435"/>
                  <a:gd name="connsiteY8" fmla="*/ 530821 h 557183"/>
                  <a:gd name="connsiteX9" fmla="*/ 345878 w 396435"/>
                  <a:gd name="connsiteY9" fmla="*/ 421283 h 557183"/>
                  <a:gd name="connsiteX10" fmla="*/ 298253 w 396435"/>
                  <a:gd name="connsiteY10" fmla="*/ 306983 h 557183"/>
                  <a:gd name="connsiteX11" fmla="*/ 269678 w 396435"/>
                  <a:gd name="connsiteY11" fmla="*/ 228403 h 557183"/>
                  <a:gd name="connsiteX12" fmla="*/ 243484 w 396435"/>
                  <a:gd name="connsiteY12" fmla="*/ 171253 h 557183"/>
                  <a:gd name="connsiteX13" fmla="*/ 188715 w 396435"/>
                  <a:gd name="connsiteY13" fmla="*/ 56952 h 557183"/>
                  <a:gd name="connsiteX14" fmla="*/ 129184 w 396435"/>
                  <a:gd name="connsiteY14" fmla="*/ 28377 h 557183"/>
                  <a:gd name="connsiteX15" fmla="*/ 57747 w 396435"/>
                  <a:gd name="connsiteY15" fmla="*/ 11708 h 557183"/>
                  <a:gd name="connsiteX16" fmla="*/ 597 w 396435"/>
                  <a:gd name="connsiteY16" fmla="*/ 2183 h 557183"/>
                  <a:gd name="connsiteX17" fmla="*/ 29172 w 396435"/>
                  <a:gd name="connsiteY17" fmla="*/ 54573 h 557183"/>
                  <a:gd name="connsiteX18" fmla="*/ 50603 w 396435"/>
                  <a:gd name="connsiteY18" fmla="*/ 116482 h 557183"/>
                  <a:gd name="connsiteX19" fmla="*/ 76798 w 396435"/>
                  <a:gd name="connsiteY19" fmla="*/ 178397 h 557183"/>
                  <a:gd name="connsiteX20" fmla="*/ 100608 w 396435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298270 w 396452"/>
                  <a:gd name="connsiteY10" fmla="*/ 306983 h 557183"/>
                  <a:gd name="connsiteX11" fmla="*/ 269695 w 396452"/>
                  <a:gd name="connsiteY11" fmla="*/ 228403 h 557183"/>
                  <a:gd name="connsiteX12" fmla="*/ 243501 w 396452"/>
                  <a:gd name="connsiteY12" fmla="*/ 171253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8403 h 557183"/>
                  <a:gd name="connsiteX12" fmla="*/ 243501 w 396452"/>
                  <a:gd name="connsiteY12" fmla="*/ 171253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3641 h 557183"/>
                  <a:gd name="connsiteX12" fmla="*/ 243501 w 396452"/>
                  <a:gd name="connsiteY12" fmla="*/ 171253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3641 h 557183"/>
                  <a:gd name="connsiteX12" fmla="*/ 243501 w 396452"/>
                  <a:gd name="connsiteY12" fmla="*/ 159347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3641 h 557183"/>
                  <a:gd name="connsiteX12" fmla="*/ 243501 w 396452"/>
                  <a:gd name="connsiteY12" fmla="*/ 159347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5730 w 396787"/>
                  <a:gd name="connsiteY3" fmla="*/ 452240 h 557183"/>
                  <a:gd name="connsiteX4" fmla="*/ 177161 w 396787"/>
                  <a:gd name="connsiteY4" fmla="*/ 461765 h 557183"/>
                  <a:gd name="connsiteX5" fmla="*/ 239073 w 396787"/>
                  <a:gd name="connsiteY5" fmla="*/ 492721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3349 w 396787"/>
                  <a:gd name="connsiteY3" fmla="*/ 459384 h 557183"/>
                  <a:gd name="connsiteX4" fmla="*/ 177161 w 396787"/>
                  <a:gd name="connsiteY4" fmla="*/ 461765 h 557183"/>
                  <a:gd name="connsiteX5" fmla="*/ 239073 w 396787"/>
                  <a:gd name="connsiteY5" fmla="*/ 492721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3349 w 396787"/>
                  <a:gd name="connsiteY3" fmla="*/ 459384 h 557183"/>
                  <a:gd name="connsiteX4" fmla="*/ 184304 w 396787"/>
                  <a:gd name="connsiteY4" fmla="*/ 471290 h 557183"/>
                  <a:gd name="connsiteX5" fmla="*/ 239073 w 396787"/>
                  <a:gd name="connsiteY5" fmla="*/ 492721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3349 w 396787"/>
                  <a:gd name="connsiteY3" fmla="*/ 459384 h 557183"/>
                  <a:gd name="connsiteX4" fmla="*/ 189066 w 396787"/>
                  <a:gd name="connsiteY4" fmla="*/ 478434 h 557183"/>
                  <a:gd name="connsiteX5" fmla="*/ 239073 w 396787"/>
                  <a:gd name="connsiteY5" fmla="*/ 492721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3349 w 396787"/>
                  <a:gd name="connsiteY3" fmla="*/ 459384 h 557183"/>
                  <a:gd name="connsiteX4" fmla="*/ 189066 w 396787"/>
                  <a:gd name="connsiteY4" fmla="*/ 478434 h 557183"/>
                  <a:gd name="connsiteX5" fmla="*/ 241455 w 396787"/>
                  <a:gd name="connsiteY5" fmla="*/ 497484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3349 w 396787"/>
                  <a:gd name="connsiteY3" fmla="*/ 459384 h 557183"/>
                  <a:gd name="connsiteX4" fmla="*/ 189066 w 396787"/>
                  <a:gd name="connsiteY4" fmla="*/ 478434 h 557183"/>
                  <a:gd name="connsiteX5" fmla="*/ 241455 w 396787"/>
                  <a:gd name="connsiteY5" fmla="*/ 497484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14938 w 410765"/>
                  <a:gd name="connsiteY0" fmla="*/ 288826 h 600939"/>
                  <a:gd name="connsiteX1" fmla="*/ 138751 w 410765"/>
                  <a:gd name="connsiteY1" fmla="*/ 365027 h 600939"/>
                  <a:gd name="connsiteX2" fmla="*/ 155420 w 410765"/>
                  <a:gd name="connsiteY2" fmla="*/ 448371 h 600939"/>
                  <a:gd name="connsiteX3" fmla="*/ 167327 w 410765"/>
                  <a:gd name="connsiteY3" fmla="*/ 503140 h 600939"/>
                  <a:gd name="connsiteX4" fmla="*/ 203044 w 410765"/>
                  <a:gd name="connsiteY4" fmla="*/ 522190 h 600939"/>
                  <a:gd name="connsiteX5" fmla="*/ 255433 w 410765"/>
                  <a:gd name="connsiteY5" fmla="*/ 541240 h 600939"/>
                  <a:gd name="connsiteX6" fmla="*/ 324489 w 410765"/>
                  <a:gd name="connsiteY6" fmla="*/ 567433 h 600939"/>
                  <a:gd name="connsiteX7" fmla="*/ 405452 w 410765"/>
                  <a:gd name="connsiteY7" fmla="*/ 600771 h 600939"/>
                  <a:gd name="connsiteX8" fmla="*/ 398308 w 410765"/>
                  <a:gd name="connsiteY8" fmla="*/ 574577 h 600939"/>
                  <a:gd name="connsiteX9" fmla="*/ 360208 w 410765"/>
                  <a:gd name="connsiteY9" fmla="*/ 465039 h 600939"/>
                  <a:gd name="connsiteX10" fmla="*/ 319727 w 410765"/>
                  <a:gd name="connsiteY10" fmla="*/ 350739 h 600939"/>
                  <a:gd name="connsiteX11" fmla="*/ 284008 w 410765"/>
                  <a:gd name="connsiteY11" fmla="*/ 267397 h 600939"/>
                  <a:gd name="connsiteX12" fmla="*/ 257814 w 410765"/>
                  <a:gd name="connsiteY12" fmla="*/ 203103 h 600939"/>
                  <a:gd name="connsiteX13" fmla="*/ 203045 w 410765"/>
                  <a:gd name="connsiteY13" fmla="*/ 100708 h 600939"/>
                  <a:gd name="connsiteX14" fmla="*/ 143514 w 410765"/>
                  <a:gd name="connsiteY14" fmla="*/ 72133 h 600939"/>
                  <a:gd name="connsiteX15" fmla="*/ 72077 w 410765"/>
                  <a:gd name="connsiteY15" fmla="*/ 55464 h 600939"/>
                  <a:gd name="connsiteX16" fmla="*/ 639 w 410765"/>
                  <a:gd name="connsiteY16" fmla="*/ 695 h 600939"/>
                  <a:gd name="connsiteX17" fmla="*/ 38739 w 410765"/>
                  <a:gd name="connsiteY17" fmla="*/ 98329 h 600939"/>
                  <a:gd name="connsiteX18" fmla="*/ 69696 w 410765"/>
                  <a:gd name="connsiteY18" fmla="*/ 160238 h 600939"/>
                  <a:gd name="connsiteX19" fmla="*/ 91128 w 410765"/>
                  <a:gd name="connsiteY19" fmla="*/ 222153 h 600939"/>
                  <a:gd name="connsiteX20" fmla="*/ 114938 w 410765"/>
                  <a:gd name="connsiteY20" fmla="*/ 288826 h 600939"/>
                  <a:gd name="connsiteX0" fmla="*/ 115191 w 411018"/>
                  <a:gd name="connsiteY0" fmla="*/ 290284 h 602397"/>
                  <a:gd name="connsiteX1" fmla="*/ 139004 w 411018"/>
                  <a:gd name="connsiteY1" fmla="*/ 366485 h 602397"/>
                  <a:gd name="connsiteX2" fmla="*/ 155673 w 411018"/>
                  <a:gd name="connsiteY2" fmla="*/ 449829 h 602397"/>
                  <a:gd name="connsiteX3" fmla="*/ 167580 w 411018"/>
                  <a:gd name="connsiteY3" fmla="*/ 504598 h 602397"/>
                  <a:gd name="connsiteX4" fmla="*/ 203297 w 411018"/>
                  <a:gd name="connsiteY4" fmla="*/ 523648 h 602397"/>
                  <a:gd name="connsiteX5" fmla="*/ 255686 w 411018"/>
                  <a:gd name="connsiteY5" fmla="*/ 542698 h 602397"/>
                  <a:gd name="connsiteX6" fmla="*/ 324742 w 411018"/>
                  <a:gd name="connsiteY6" fmla="*/ 568891 h 602397"/>
                  <a:gd name="connsiteX7" fmla="*/ 405705 w 411018"/>
                  <a:gd name="connsiteY7" fmla="*/ 602229 h 602397"/>
                  <a:gd name="connsiteX8" fmla="*/ 398561 w 411018"/>
                  <a:gd name="connsiteY8" fmla="*/ 576035 h 602397"/>
                  <a:gd name="connsiteX9" fmla="*/ 360461 w 411018"/>
                  <a:gd name="connsiteY9" fmla="*/ 466497 h 602397"/>
                  <a:gd name="connsiteX10" fmla="*/ 319980 w 411018"/>
                  <a:gd name="connsiteY10" fmla="*/ 352197 h 602397"/>
                  <a:gd name="connsiteX11" fmla="*/ 284261 w 411018"/>
                  <a:gd name="connsiteY11" fmla="*/ 268855 h 602397"/>
                  <a:gd name="connsiteX12" fmla="*/ 258067 w 411018"/>
                  <a:gd name="connsiteY12" fmla="*/ 204561 h 602397"/>
                  <a:gd name="connsiteX13" fmla="*/ 203298 w 411018"/>
                  <a:gd name="connsiteY13" fmla="*/ 102166 h 602397"/>
                  <a:gd name="connsiteX14" fmla="*/ 143767 w 411018"/>
                  <a:gd name="connsiteY14" fmla="*/ 73591 h 602397"/>
                  <a:gd name="connsiteX15" fmla="*/ 79474 w 411018"/>
                  <a:gd name="connsiteY15" fmla="*/ 35491 h 602397"/>
                  <a:gd name="connsiteX16" fmla="*/ 892 w 411018"/>
                  <a:gd name="connsiteY16" fmla="*/ 2153 h 602397"/>
                  <a:gd name="connsiteX17" fmla="*/ 38992 w 411018"/>
                  <a:gd name="connsiteY17" fmla="*/ 99787 h 602397"/>
                  <a:gd name="connsiteX18" fmla="*/ 69949 w 411018"/>
                  <a:gd name="connsiteY18" fmla="*/ 161696 h 602397"/>
                  <a:gd name="connsiteX19" fmla="*/ 91381 w 411018"/>
                  <a:gd name="connsiteY19" fmla="*/ 223611 h 602397"/>
                  <a:gd name="connsiteX20" fmla="*/ 115191 w 411018"/>
                  <a:gd name="connsiteY20" fmla="*/ 290284 h 602397"/>
                  <a:gd name="connsiteX0" fmla="*/ 115191 w 411018"/>
                  <a:gd name="connsiteY0" fmla="*/ 290246 h 602359"/>
                  <a:gd name="connsiteX1" fmla="*/ 139004 w 411018"/>
                  <a:gd name="connsiteY1" fmla="*/ 366447 h 602359"/>
                  <a:gd name="connsiteX2" fmla="*/ 155673 w 411018"/>
                  <a:gd name="connsiteY2" fmla="*/ 449791 h 602359"/>
                  <a:gd name="connsiteX3" fmla="*/ 167580 w 411018"/>
                  <a:gd name="connsiteY3" fmla="*/ 504560 h 602359"/>
                  <a:gd name="connsiteX4" fmla="*/ 203297 w 411018"/>
                  <a:gd name="connsiteY4" fmla="*/ 523610 h 602359"/>
                  <a:gd name="connsiteX5" fmla="*/ 255686 w 411018"/>
                  <a:gd name="connsiteY5" fmla="*/ 542660 h 602359"/>
                  <a:gd name="connsiteX6" fmla="*/ 324742 w 411018"/>
                  <a:gd name="connsiteY6" fmla="*/ 568853 h 602359"/>
                  <a:gd name="connsiteX7" fmla="*/ 405705 w 411018"/>
                  <a:gd name="connsiteY7" fmla="*/ 602191 h 602359"/>
                  <a:gd name="connsiteX8" fmla="*/ 398561 w 411018"/>
                  <a:gd name="connsiteY8" fmla="*/ 575997 h 602359"/>
                  <a:gd name="connsiteX9" fmla="*/ 360461 w 411018"/>
                  <a:gd name="connsiteY9" fmla="*/ 466459 h 602359"/>
                  <a:gd name="connsiteX10" fmla="*/ 319980 w 411018"/>
                  <a:gd name="connsiteY10" fmla="*/ 352159 h 602359"/>
                  <a:gd name="connsiteX11" fmla="*/ 284261 w 411018"/>
                  <a:gd name="connsiteY11" fmla="*/ 268817 h 602359"/>
                  <a:gd name="connsiteX12" fmla="*/ 258067 w 411018"/>
                  <a:gd name="connsiteY12" fmla="*/ 204523 h 602359"/>
                  <a:gd name="connsiteX13" fmla="*/ 203298 w 411018"/>
                  <a:gd name="connsiteY13" fmla="*/ 102128 h 602359"/>
                  <a:gd name="connsiteX14" fmla="*/ 150911 w 411018"/>
                  <a:gd name="connsiteY14" fmla="*/ 68791 h 602359"/>
                  <a:gd name="connsiteX15" fmla="*/ 79474 w 411018"/>
                  <a:gd name="connsiteY15" fmla="*/ 35453 h 602359"/>
                  <a:gd name="connsiteX16" fmla="*/ 892 w 411018"/>
                  <a:gd name="connsiteY16" fmla="*/ 2115 h 602359"/>
                  <a:gd name="connsiteX17" fmla="*/ 38992 w 411018"/>
                  <a:gd name="connsiteY17" fmla="*/ 99749 h 602359"/>
                  <a:gd name="connsiteX18" fmla="*/ 69949 w 411018"/>
                  <a:gd name="connsiteY18" fmla="*/ 161658 h 602359"/>
                  <a:gd name="connsiteX19" fmla="*/ 91381 w 411018"/>
                  <a:gd name="connsiteY19" fmla="*/ 223573 h 602359"/>
                  <a:gd name="connsiteX20" fmla="*/ 115191 w 411018"/>
                  <a:gd name="connsiteY20" fmla="*/ 290246 h 602359"/>
                  <a:gd name="connsiteX0" fmla="*/ 115191 w 411018"/>
                  <a:gd name="connsiteY0" fmla="*/ 290284 h 602397"/>
                  <a:gd name="connsiteX1" fmla="*/ 139004 w 411018"/>
                  <a:gd name="connsiteY1" fmla="*/ 366485 h 602397"/>
                  <a:gd name="connsiteX2" fmla="*/ 155673 w 411018"/>
                  <a:gd name="connsiteY2" fmla="*/ 449829 h 602397"/>
                  <a:gd name="connsiteX3" fmla="*/ 167580 w 411018"/>
                  <a:gd name="connsiteY3" fmla="*/ 504598 h 602397"/>
                  <a:gd name="connsiteX4" fmla="*/ 203297 w 411018"/>
                  <a:gd name="connsiteY4" fmla="*/ 523648 h 602397"/>
                  <a:gd name="connsiteX5" fmla="*/ 255686 w 411018"/>
                  <a:gd name="connsiteY5" fmla="*/ 542698 h 602397"/>
                  <a:gd name="connsiteX6" fmla="*/ 324742 w 411018"/>
                  <a:gd name="connsiteY6" fmla="*/ 568891 h 602397"/>
                  <a:gd name="connsiteX7" fmla="*/ 405705 w 411018"/>
                  <a:gd name="connsiteY7" fmla="*/ 602229 h 602397"/>
                  <a:gd name="connsiteX8" fmla="*/ 398561 w 411018"/>
                  <a:gd name="connsiteY8" fmla="*/ 576035 h 602397"/>
                  <a:gd name="connsiteX9" fmla="*/ 360461 w 411018"/>
                  <a:gd name="connsiteY9" fmla="*/ 466497 h 602397"/>
                  <a:gd name="connsiteX10" fmla="*/ 319980 w 411018"/>
                  <a:gd name="connsiteY10" fmla="*/ 352197 h 602397"/>
                  <a:gd name="connsiteX11" fmla="*/ 284261 w 411018"/>
                  <a:gd name="connsiteY11" fmla="*/ 268855 h 602397"/>
                  <a:gd name="connsiteX12" fmla="*/ 258067 w 411018"/>
                  <a:gd name="connsiteY12" fmla="*/ 204561 h 602397"/>
                  <a:gd name="connsiteX13" fmla="*/ 203298 w 411018"/>
                  <a:gd name="connsiteY13" fmla="*/ 102166 h 602397"/>
                  <a:gd name="connsiteX14" fmla="*/ 150911 w 411018"/>
                  <a:gd name="connsiteY14" fmla="*/ 73591 h 602397"/>
                  <a:gd name="connsiteX15" fmla="*/ 79474 w 411018"/>
                  <a:gd name="connsiteY15" fmla="*/ 35491 h 602397"/>
                  <a:gd name="connsiteX16" fmla="*/ 892 w 411018"/>
                  <a:gd name="connsiteY16" fmla="*/ 2153 h 602397"/>
                  <a:gd name="connsiteX17" fmla="*/ 38992 w 411018"/>
                  <a:gd name="connsiteY17" fmla="*/ 99787 h 602397"/>
                  <a:gd name="connsiteX18" fmla="*/ 69949 w 411018"/>
                  <a:gd name="connsiteY18" fmla="*/ 161696 h 602397"/>
                  <a:gd name="connsiteX19" fmla="*/ 91381 w 411018"/>
                  <a:gd name="connsiteY19" fmla="*/ 223611 h 602397"/>
                  <a:gd name="connsiteX20" fmla="*/ 115191 w 411018"/>
                  <a:gd name="connsiteY20" fmla="*/ 290284 h 602397"/>
                  <a:gd name="connsiteX0" fmla="*/ 115057 w 410884"/>
                  <a:gd name="connsiteY0" fmla="*/ 289925 h 602038"/>
                  <a:gd name="connsiteX1" fmla="*/ 138870 w 410884"/>
                  <a:gd name="connsiteY1" fmla="*/ 366126 h 602038"/>
                  <a:gd name="connsiteX2" fmla="*/ 155539 w 410884"/>
                  <a:gd name="connsiteY2" fmla="*/ 449470 h 602038"/>
                  <a:gd name="connsiteX3" fmla="*/ 167446 w 410884"/>
                  <a:gd name="connsiteY3" fmla="*/ 504239 h 602038"/>
                  <a:gd name="connsiteX4" fmla="*/ 203163 w 410884"/>
                  <a:gd name="connsiteY4" fmla="*/ 523289 h 602038"/>
                  <a:gd name="connsiteX5" fmla="*/ 255552 w 410884"/>
                  <a:gd name="connsiteY5" fmla="*/ 542339 h 602038"/>
                  <a:gd name="connsiteX6" fmla="*/ 324608 w 410884"/>
                  <a:gd name="connsiteY6" fmla="*/ 568532 h 602038"/>
                  <a:gd name="connsiteX7" fmla="*/ 405571 w 410884"/>
                  <a:gd name="connsiteY7" fmla="*/ 601870 h 602038"/>
                  <a:gd name="connsiteX8" fmla="*/ 398427 w 410884"/>
                  <a:gd name="connsiteY8" fmla="*/ 575676 h 602038"/>
                  <a:gd name="connsiteX9" fmla="*/ 360327 w 410884"/>
                  <a:gd name="connsiteY9" fmla="*/ 466138 h 602038"/>
                  <a:gd name="connsiteX10" fmla="*/ 319846 w 410884"/>
                  <a:gd name="connsiteY10" fmla="*/ 351838 h 602038"/>
                  <a:gd name="connsiteX11" fmla="*/ 284127 w 410884"/>
                  <a:gd name="connsiteY11" fmla="*/ 268496 h 602038"/>
                  <a:gd name="connsiteX12" fmla="*/ 257933 w 410884"/>
                  <a:gd name="connsiteY12" fmla="*/ 204202 h 602038"/>
                  <a:gd name="connsiteX13" fmla="*/ 203164 w 410884"/>
                  <a:gd name="connsiteY13" fmla="*/ 101807 h 602038"/>
                  <a:gd name="connsiteX14" fmla="*/ 150777 w 410884"/>
                  <a:gd name="connsiteY14" fmla="*/ 73232 h 602038"/>
                  <a:gd name="connsiteX15" fmla="*/ 79340 w 410884"/>
                  <a:gd name="connsiteY15" fmla="*/ 35132 h 602038"/>
                  <a:gd name="connsiteX16" fmla="*/ 758 w 410884"/>
                  <a:gd name="connsiteY16" fmla="*/ 1794 h 602038"/>
                  <a:gd name="connsiteX17" fmla="*/ 41239 w 410884"/>
                  <a:gd name="connsiteY17" fmla="*/ 92284 h 602038"/>
                  <a:gd name="connsiteX18" fmla="*/ 69815 w 410884"/>
                  <a:gd name="connsiteY18" fmla="*/ 161337 h 602038"/>
                  <a:gd name="connsiteX19" fmla="*/ 91247 w 410884"/>
                  <a:gd name="connsiteY19" fmla="*/ 223252 h 602038"/>
                  <a:gd name="connsiteX20" fmla="*/ 115057 w 410884"/>
                  <a:gd name="connsiteY20" fmla="*/ 289925 h 602038"/>
                  <a:gd name="connsiteX0" fmla="*/ 115057 w 410884"/>
                  <a:gd name="connsiteY0" fmla="*/ 289978 h 602091"/>
                  <a:gd name="connsiteX1" fmla="*/ 138870 w 410884"/>
                  <a:gd name="connsiteY1" fmla="*/ 366179 h 602091"/>
                  <a:gd name="connsiteX2" fmla="*/ 155539 w 410884"/>
                  <a:gd name="connsiteY2" fmla="*/ 449523 h 602091"/>
                  <a:gd name="connsiteX3" fmla="*/ 167446 w 410884"/>
                  <a:gd name="connsiteY3" fmla="*/ 504292 h 602091"/>
                  <a:gd name="connsiteX4" fmla="*/ 203163 w 410884"/>
                  <a:gd name="connsiteY4" fmla="*/ 523342 h 602091"/>
                  <a:gd name="connsiteX5" fmla="*/ 255552 w 410884"/>
                  <a:gd name="connsiteY5" fmla="*/ 542392 h 602091"/>
                  <a:gd name="connsiteX6" fmla="*/ 324608 w 410884"/>
                  <a:gd name="connsiteY6" fmla="*/ 568585 h 602091"/>
                  <a:gd name="connsiteX7" fmla="*/ 405571 w 410884"/>
                  <a:gd name="connsiteY7" fmla="*/ 601923 h 602091"/>
                  <a:gd name="connsiteX8" fmla="*/ 398427 w 410884"/>
                  <a:gd name="connsiteY8" fmla="*/ 575729 h 602091"/>
                  <a:gd name="connsiteX9" fmla="*/ 360327 w 410884"/>
                  <a:gd name="connsiteY9" fmla="*/ 466191 h 602091"/>
                  <a:gd name="connsiteX10" fmla="*/ 319846 w 410884"/>
                  <a:gd name="connsiteY10" fmla="*/ 351891 h 602091"/>
                  <a:gd name="connsiteX11" fmla="*/ 284127 w 410884"/>
                  <a:gd name="connsiteY11" fmla="*/ 268549 h 602091"/>
                  <a:gd name="connsiteX12" fmla="*/ 257933 w 410884"/>
                  <a:gd name="connsiteY12" fmla="*/ 204255 h 602091"/>
                  <a:gd name="connsiteX13" fmla="*/ 203164 w 410884"/>
                  <a:gd name="connsiteY13" fmla="*/ 101860 h 602091"/>
                  <a:gd name="connsiteX14" fmla="*/ 165064 w 410884"/>
                  <a:gd name="connsiteY14" fmla="*/ 80428 h 602091"/>
                  <a:gd name="connsiteX15" fmla="*/ 79340 w 410884"/>
                  <a:gd name="connsiteY15" fmla="*/ 35185 h 602091"/>
                  <a:gd name="connsiteX16" fmla="*/ 758 w 410884"/>
                  <a:gd name="connsiteY16" fmla="*/ 1847 h 602091"/>
                  <a:gd name="connsiteX17" fmla="*/ 41239 w 410884"/>
                  <a:gd name="connsiteY17" fmla="*/ 92337 h 602091"/>
                  <a:gd name="connsiteX18" fmla="*/ 69815 w 410884"/>
                  <a:gd name="connsiteY18" fmla="*/ 161390 h 602091"/>
                  <a:gd name="connsiteX19" fmla="*/ 91247 w 410884"/>
                  <a:gd name="connsiteY19" fmla="*/ 223305 h 602091"/>
                  <a:gd name="connsiteX20" fmla="*/ 115057 w 410884"/>
                  <a:gd name="connsiteY20" fmla="*/ 289978 h 602091"/>
                  <a:gd name="connsiteX0" fmla="*/ 115057 w 410884"/>
                  <a:gd name="connsiteY0" fmla="*/ 289978 h 602091"/>
                  <a:gd name="connsiteX1" fmla="*/ 138870 w 410884"/>
                  <a:gd name="connsiteY1" fmla="*/ 366179 h 602091"/>
                  <a:gd name="connsiteX2" fmla="*/ 155539 w 410884"/>
                  <a:gd name="connsiteY2" fmla="*/ 449523 h 602091"/>
                  <a:gd name="connsiteX3" fmla="*/ 167446 w 410884"/>
                  <a:gd name="connsiteY3" fmla="*/ 504292 h 602091"/>
                  <a:gd name="connsiteX4" fmla="*/ 203163 w 410884"/>
                  <a:gd name="connsiteY4" fmla="*/ 523342 h 602091"/>
                  <a:gd name="connsiteX5" fmla="*/ 255552 w 410884"/>
                  <a:gd name="connsiteY5" fmla="*/ 542392 h 602091"/>
                  <a:gd name="connsiteX6" fmla="*/ 324608 w 410884"/>
                  <a:gd name="connsiteY6" fmla="*/ 568585 h 602091"/>
                  <a:gd name="connsiteX7" fmla="*/ 405571 w 410884"/>
                  <a:gd name="connsiteY7" fmla="*/ 601923 h 602091"/>
                  <a:gd name="connsiteX8" fmla="*/ 398427 w 410884"/>
                  <a:gd name="connsiteY8" fmla="*/ 575729 h 602091"/>
                  <a:gd name="connsiteX9" fmla="*/ 360327 w 410884"/>
                  <a:gd name="connsiteY9" fmla="*/ 466191 h 602091"/>
                  <a:gd name="connsiteX10" fmla="*/ 319846 w 410884"/>
                  <a:gd name="connsiteY10" fmla="*/ 351891 h 602091"/>
                  <a:gd name="connsiteX11" fmla="*/ 284127 w 410884"/>
                  <a:gd name="connsiteY11" fmla="*/ 268549 h 602091"/>
                  <a:gd name="connsiteX12" fmla="*/ 257933 w 410884"/>
                  <a:gd name="connsiteY12" fmla="*/ 204255 h 602091"/>
                  <a:gd name="connsiteX13" fmla="*/ 212689 w 410884"/>
                  <a:gd name="connsiteY13" fmla="*/ 109003 h 602091"/>
                  <a:gd name="connsiteX14" fmla="*/ 165064 w 410884"/>
                  <a:gd name="connsiteY14" fmla="*/ 80428 h 602091"/>
                  <a:gd name="connsiteX15" fmla="*/ 79340 w 410884"/>
                  <a:gd name="connsiteY15" fmla="*/ 35185 h 602091"/>
                  <a:gd name="connsiteX16" fmla="*/ 758 w 410884"/>
                  <a:gd name="connsiteY16" fmla="*/ 1847 h 602091"/>
                  <a:gd name="connsiteX17" fmla="*/ 41239 w 410884"/>
                  <a:gd name="connsiteY17" fmla="*/ 92337 h 602091"/>
                  <a:gd name="connsiteX18" fmla="*/ 69815 w 410884"/>
                  <a:gd name="connsiteY18" fmla="*/ 161390 h 602091"/>
                  <a:gd name="connsiteX19" fmla="*/ 91247 w 410884"/>
                  <a:gd name="connsiteY19" fmla="*/ 223305 h 602091"/>
                  <a:gd name="connsiteX20" fmla="*/ 115057 w 410884"/>
                  <a:gd name="connsiteY20" fmla="*/ 289978 h 602091"/>
                  <a:gd name="connsiteX0" fmla="*/ 83372 w 379199"/>
                  <a:gd name="connsiteY0" fmla="*/ 278738 h 590851"/>
                  <a:gd name="connsiteX1" fmla="*/ 107185 w 379199"/>
                  <a:gd name="connsiteY1" fmla="*/ 354939 h 590851"/>
                  <a:gd name="connsiteX2" fmla="*/ 123854 w 379199"/>
                  <a:gd name="connsiteY2" fmla="*/ 438283 h 590851"/>
                  <a:gd name="connsiteX3" fmla="*/ 135761 w 379199"/>
                  <a:gd name="connsiteY3" fmla="*/ 493052 h 590851"/>
                  <a:gd name="connsiteX4" fmla="*/ 171478 w 379199"/>
                  <a:gd name="connsiteY4" fmla="*/ 512102 h 590851"/>
                  <a:gd name="connsiteX5" fmla="*/ 223867 w 379199"/>
                  <a:gd name="connsiteY5" fmla="*/ 531152 h 590851"/>
                  <a:gd name="connsiteX6" fmla="*/ 292923 w 379199"/>
                  <a:gd name="connsiteY6" fmla="*/ 557345 h 590851"/>
                  <a:gd name="connsiteX7" fmla="*/ 373886 w 379199"/>
                  <a:gd name="connsiteY7" fmla="*/ 590683 h 590851"/>
                  <a:gd name="connsiteX8" fmla="*/ 366742 w 379199"/>
                  <a:gd name="connsiteY8" fmla="*/ 564489 h 590851"/>
                  <a:gd name="connsiteX9" fmla="*/ 328642 w 379199"/>
                  <a:gd name="connsiteY9" fmla="*/ 454951 h 590851"/>
                  <a:gd name="connsiteX10" fmla="*/ 288161 w 379199"/>
                  <a:gd name="connsiteY10" fmla="*/ 340651 h 590851"/>
                  <a:gd name="connsiteX11" fmla="*/ 252442 w 379199"/>
                  <a:gd name="connsiteY11" fmla="*/ 257309 h 590851"/>
                  <a:gd name="connsiteX12" fmla="*/ 226248 w 379199"/>
                  <a:gd name="connsiteY12" fmla="*/ 193015 h 590851"/>
                  <a:gd name="connsiteX13" fmla="*/ 181004 w 379199"/>
                  <a:gd name="connsiteY13" fmla="*/ 97763 h 590851"/>
                  <a:gd name="connsiteX14" fmla="*/ 133379 w 379199"/>
                  <a:gd name="connsiteY14" fmla="*/ 69188 h 590851"/>
                  <a:gd name="connsiteX15" fmla="*/ 47655 w 379199"/>
                  <a:gd name="connsiteY15" fmla="*/ 23945 h 590851"/>
                  <a:gd name="connsiteX16" fmla="*/ 2411 w 379199"/>
                  <a:gd name="connsiteY16" fmla="*/ 2513 h 590851"/>
                  <a:gd name="connsiteX17" fmla="*/ 9554 w 379199"/>
                  <a:gd name="connsiteY17" fmla="*/ 81097 h 590851"/>
                  <a:gd name="connsiteX18" fmla="*/ 38130 w 379199"/>
                  <a:gd name="connsiteY18" fmla="*/ 150150 h 590851"/>
                  <a:gd name="connsiteX19" fmla="*/ 59562 w 379199"/>
                  <a:gd name="connsiteY19" fmla="*/ 212065 h 590851"/>
                  <a:gd name="connsiteX20" fmla="*/ 83372 w 379199"/>
                  <a:gd name="connsiteY20" fmla="*/ 278738 h 590851"/>
                  <a:gd name="connsiteX0" fmla="*/ 84751 w 380578"/>
                  <a:gd name="connsiteY0" fmla="*/ 277631 h 589744"/>
                  <a:gd name="connsiteX1" fmla="*/ 108564 w 380578"/>
                  <a:gd name="connsiteY1" fmla="*/ 353832 h 589744"/>
                  <a:gd name="connsiteX2" fmla="*/ 125233 w 380578"/>
                  <a:gd name="connsiteY2" fmla="*/ 437176 h 589744"/>
                  <a:gd name="connsiteX3" fmla="*/ 137140 w 380578"/>
                  <a:gd name="connsiteY3" fmla="*/ 491945 h 589744"/>
                  <a:gd name="connsiteX4" fmla="*/ 172857 w 380578"/>
                  <a:gd name="connsiteY4" fmla="*/ 510995 h 589744"/>
                  <a:gd name="connsiteX5" fmla="*/ 225246 w 380578"/>
                  <a:gd name="connsiteY5" fmla="*/ 530045 h 589744"/>
                  <a:gd name="connsiteX6" fmla="*/ 294302 w 380578"/>
                  <a:gd name="connsiteY6" fmla="*/ 556238 h 589744"/>
                  <a:gd name="connsiteX7" fmla="*/ 375265 w 380578"/>
                  <a:gd name="connsiteY7" fmla="*/ 589576 h 589744"/>
                  <a:gd name="connsiteX8" fmla="*/ 368121 w 380578"/>
                  <a:gd name="connsiteY8" fmla="*/ 563382 h 589744"/>
                  <a:gd name="connsiteX9" fmla="*/ 330021 w 380578"/>
                  <a:gd name="connsiteY9" fmla="*/ 453844 h 589744"/>
                  <a:gd name="connsiteX10" fmla="*/ 289540 w 380578"/>
                  <a:gd name="connsiteY10" fmla="*/ 339544 h 589744"/>
                  <a:gd name="connsiteX11" fmla="*/ 253821 w 380578"/>
                  <a:gd name="connsiteY11" fmla="*/ 256202 h 589744"/>
                  <a:gd name="connsiteX12" fmla="*/ 227627 w 380578"/>
                  <a:gd name="connsiteY12" fmla="*/ 191908 h 589744"/>
                  <a:gd name="connsiteX13" fmla="*/ 182383 w 380578"/>
                  <a:gd name="connsiteY13" fmla="*/ 96656 h 589744"/>
                  <a:gd name="connsiteX14" fmla="*/ 134758 w 380578"/>
                  <a:gd name="connsiteY14" fmla="*/ 68081 h 589744"/>
                  <a:gd name="connsiteX15" fmla="*/ 68084 w 380578"/>
                  <a:gd name="connsiteY15" fmla="*/ 32363 h 589744"/>
                  <a:gd name="connsiteX16" fmla="*/ 3790 w 380578"/>
                  <a:gd name="connsiteY16" fmla="*/ 1406 h 589744"/>
                  <a:gd name="connsiteX17" fmla="*/ 10933 w 380578"/>
                  <a:gd name="connsiteY17" fmla="*/ 79990 h 589744"/>
                  <a:gd name="connsiteX18" fmla="*/ 39509 w 380578"/>
                  <a:gd name="connsiteY18" fmla="*/ 149043 h 589744"/>
                  <a:gd name="connsiteX19" fmla="*/ 60941 w 380578"/>
                  <a:gd name="connsiteY19" fmla="*/ 210958 h 589744"/>
                  <a:gd name="connsiteX20" fmla="*/ 84751 w 380578"/>
                  <a:gd name="connsiteY20" fmla="*/ 277631 h 589744"/>
                  <a:gd name="connsiteX0" fmla="*/ 82342 w 378169"/>
                  <a:gd name="connsiteY0" fmla="*/ 277859 h 589972"/>
                  <a:gd name="connsiteX1" fmla="*/ 106155 w 378169"/>
                  <a:gd name="connsiteY1" fmla="*/ 354060 h 589972"/>
                  <a:gd name="connsiteX2" fmla="*/ 122824 w 378169"/>
                  <a:gd name="connsiteY2" fmla="*/ 437404 h 589972"/>
                  <a:gd name="connsiteX3" fmla="*/ 134731 w 378169"/>
                  <a:gd name="connsiteY3" fmla="*/ 492173 h 589972"/>
                  <a:gd name="connsiteX4" fmla="*/ 170448 w 378169"/>
                  <a:gd name="connsiteY4" fmla="*/ 511223 h 589972"/>
                  <a:gd name="connsiteX5" fmla="*/ 222837 w 378169"/>
                  <a:gd name="connsiteY5" fmla="*/ 530273 h 589972"/>
                  <a:gd name="connsiteX6" fmla="*/ 291893 w 378169"/>
                  <a:gd name="connsiteY6" fmla="*/ 556466 h 589972"/>
                  <a:gd name="connsiteX7" fmla="*/ 372856 w 378169"/>
                  <a:gd name="connsiteY7" fmla="*/ 589804 h 589972"/>
                  <a:gd name="connsiteX8" fmla="*/ 365712 w 378169"/>
                  <a:gd name="connsiteY8" fmla="*/ 563610 h 589972"/>
                  <a:gd name="connsiteX9" fmla="*/ 327612 w 378169"/>
                  <a:gd name="connsiteY9" fmla="*/ 454072 h 589972"/>
                  <a:gd name="connsiteX10" fmla="*/ 287131 w 378169"/>
                  <a:gd name="connsiteY10" fmla="*/ 339772 h 589972"/>
                  <a:gd name="connsiteX11" fmla="*/ 251412 w 378169"/>
                  <a:gd name="connsiteY11" fmla="*/ 256430 h 589972"/>
                  <a:gd name="connsiteX12" fmla="*/ 225218 w 378169"/>
                  <a:gd name="connsiteY12" fmla="*/ 192136 h 589972"/>
                  <a:gd name="connsiteX13" fmla="*/ 179974 w 378169"/>
                  <a:gd name="connsiteY13" fmla="*/ 96884 h 589972"/>
                  <a:gd name="connsiteX14" fmla="*/ 132349 w 378169"/>
                  <a:gd name="connsiteY14" fmla="*/ 68309 h 589972"/>
                  <a:gd name="connsiteX15" fmla="*/ 65675 w 378169"/>
                  <a:gd name="connsiteY15" fmla="*/ 32591 h 589972"/>
                  <a:gd name="connsiteX16" fmla="*/ 1381 w 378169"/>
                  <a:gd name="connsiteY16" fmla="*/ 1634 h 589972"/>
                  <a:gd name="connsiteX17" fmla="*/ 22811 w 378169"/>
                  <a:gd name="connsiteY17" fmla="*/ 84980 h 589972"/>
                  <a:gd name="connsiteX18" fmla="*/ 37100 w 378169"/>
                  <a:gd name="connsiteY18" fmla="*/ 149271 h 589972"/>
                  <a:gd name="connsiteX19" fmla="*/ 58532 w 378169"/>
                  <a:gd name="connsiteY19" fmla="*/ 211186 h 589972"/>
                  <a:gd name="connsiteX20" fmla="*/ 82342 w 378169"/>
                  <a:gd name="connsiteY20" fmla="*/ 277859 h 589972"/>
                  <a:gd name="connsiteX0" fmla="*/ 71196 w 367023"/>
                  <a:gd name="connsiteY0" fmla="*/ 268806 h 580919"/>
                  <a:gd name="connsiteX1" fmla="*/ 95009 w 367023"/>
                  <a:gd name="connsiteY1" fmla="*/ 345007 h 580919"/>
                  <a:gd name="connsiteX2" fmla="*/ 111678 w 367023"/>
                  <a:gd name="connsiteY2" fmla="*/ 428351 h 580919"/>
                  <a:gd name="connsiteX3" fmla="*/ 123585 w 367023"/>
                  <a:gd name="connsiteY3" fmla="*/ 483120 h 580919"/>
                  <a:gd name="connsiteX4" fmla="*/ 159302 w 367023"/>
                  <a:gd name="connsiteY4" fmla="*/ 502170 h 580919"/>
                  <a:gd name="connsiteX5" fmla="*/ 211691 w 367023"/>
                  <a:gd name="connsiteY5" fmla="*/ 521220 h 580919"/>
                  <a:gd name="connsiteX6" fmla="*/ 280747 w 367023"/>
                  <a:gd name="connsiteY6" fmla="*/ 547413 h 580919"/>
                  <a:gd name="connsiteX7" fmla="*/ 361710 w 367023"/>
                  <a:gd name="connsiteY7" fmla="*/ 580751 h 580919"/>
                  <a:gd name="connsiteX8" fmla="*/ 354566 w 367023"/>
                  <a:gd name="connsiteY8" fmla="*/ 554557 h 580919"/>
                  <a:gd name="connsiteX9" fmla="*/ 316466 w 367023"/>
                  <a:gd name="connsiteY9" fmla="*/ 445019 h 580919"/>
                  <a:gd name="connsiteX10" fmla="*/ 275985 w 367023"/>
                  <a:gd name="connsiteY10" fmla="*/ 330719 h 580919"/>
                  <a:gd name="connsiteX11" fmla="*/ 240266 w 367023"/>
                  <a:gd name="connsiteY11" fmla="*/ 247377 h 580919"/>
                  <a:gd name="connsiteX12" fmla="*/ 214072 w 367023"/>
                  <a:gd name="connsiteY12" fmla="*/ 183083 h 580919"/>
                  <a:gd name="connsiteX13" fmla="*/ 168828 w 367023"/>
                  <a:gd name="connsiteY13" fmla="*/ 87831 h 580919"/>
                  <a:gd name="connsiteX14" fmla="*/ 121203 w 367023"/>
                  <a:gd name="connsiteY14" fmla="*/ 59256 h 580919"/>
                  <a:gd name="connsiteX15" fmla="*/ 54529 w 367023"/>
                  <a:gd name="connsiteY15" fmla="*/ 23538 h 580919"/>
                  <a:gd name="connsiteX16" fmla="*/ 2141 w 367023"/>
                  <a:gd name="connsiteY16" fmla="*/ 2106 h 580919"/>
                  <a:gd name="connsiteX17" fmla="*/ 11665 w 367023"/>
                  <a:gd name="connsiteY17" fmla="*/ 75927 h 580919"/>
                  <a:gd name="connsiteX18" fmla="*/ 25954 w 367023"/>
                  <a:gd name="connsiteY18" fmla="*/ 140218 h 580919"/>
                  <a:gd name="connsiteX19" fmla="*/ 47386 w 367023"/>
                  <a:gd name="connsiteY19" fmla="*/ 202133 h 580919"/>
                  <a:gd name="connsiteX20" fmla="*/ 71196 w 367023"/>
                  <a:gd name="connsiteY20" fmla="*/ 268806 h 580919"/>
                  <a:gd name="connsiteX0" fmla="*/ 69999 w 365826"/>
                  <a:gd name="connsiteY0" fmla="*/ 268945 h 581058"/>
                  <a:gd name="connsiteX1" fmla="*/ 93812 w 365826"/>
                  <a:gd name="connsiteY1" fmla="*/ 345146 h 581058"/>
                  <a:gd name="connsiteX2" fmla="*/ 110481 w 365826"/>
                  <a:gd name="connsiteY2" fmla="*/ 428490 h 581058"/>
                  <a:gd name="connsiteX3" fmla="*/ 122388 w 365826"/>
                  <a:gd name="connsiteY3" fmla="*/ 483259 h 581058"/>
                  <a:gd name="connsiteX4" fmla="*/ 158105 w 365826"/>
                  <a:gd name="connsiteY4" fmla="*/ 502309 h 581058"/>
                  <a:gd name="connsiteX5" fmla="*/ 210494 w 365826"/>
                  <a:gd name="connsiteY5" fmla="*/ 521359 h 581058"/>
                  <a:gd name="connsiteX6" fmla="*/ 279550 w 365826"/>
                  <a:gd name="connsiteY6" fmla="*/ 547552 h 581058"/>
                  <a:gd name="connsiteX7" fmla="*/ 360513 w 365826"/>
                  <a:gd name="connsiteY7" fmla="*/ 580890 h 581058"/>
                  <a:gd name="connsiteX8" fmla="*/ 353369 w 365826"/>
                  <a:gd name="connsiteY8" fmla="*/ 554696 h 581058"/>
                  <a:gd name="connsiteX9" fmla="*/ 315269 w 365826"/>
                  <a:gd name="connsiteY9" fmla="*/ 445158 h 581058"/>
                  <a:gd name="connsiteX10" fmla="*/ 274788 w 365826"/>
                  <a:gd name="connsiteY10" fmla="*/ 330858 h 581058"/>
                  <a:gd name="connsiteX11" fmla="*/ 239069 w 365826"/>
                  <a:gd name="connsiteY11" fmla="*/ 247516 h 581058"/>
                  <a:gd name="connsiteX12" fmla="*/ 212875 w 365826"/>
                  <a:gd name="connsiteY12" fmla="*/ 183222 h 581058"/>
                  <a:gd name="connsiteX13" fmla="*/ 167631 w 365826"/>
                  <a:gd name="connsiteY13" fmla="*/ 87970 h 581058"/>
                  <a:gd name="connsiteX14" fmla="*/ 120006 w 365826"/>
                  <a:gd name="connsiteY14" fmla="*/ 59395 h 581058"/>
                  <a:gd name="connsiteX15" fmla="*/ 53332 w 365826"/>
                  <a:gd name="connsiteY15" fmla="*/ 23677 h 581058"/>
                  <a:gd name="connsiteX16" fmla="*/ 944 w 365826"/>
                  <a:gd name="connsiteY16" fmla="*/ 2245 h 581058"/>
                  <a:gd name="connsiteX17" fmla="*/ 19993 w 365826"/>
                  <a:gd name="connsiteY17" fmla="*/ 78448 h 581058"/>
                  <a:gd name="connsiteX18" fmla="*/ 24757 w 365826"/>
                  <a:gd name="connsiteY18" fmla="*/ 140357 h 581058"/>
                  <a:gd name="connsiteX19" fmla="*/ 46189 w 365826"/>
                  <a:gd name="connsiteY19" fmla="*/ 202272 h 581058"/>
                  <a:gd name="connsiteX20" fmla="*/ 69999 w 365826"/>
                  <a:gd name="connsiteY20" fmla="*/ 268945 h 581058"/>
                  <a:gd name="connsiteX0" fmla="*/ 70076 w 365903"/>
                  <a:gd name="connsiteY0" fmla="*/ 268945 h 581058"/>
                  <a:gd name="connsiteX1" fmla="*/ 93889 w 365903"/>
                  <a:gd name="connsiteY1" fmla="*/ 345146 h 581058"/>
                  <a:gd name="connsiteX2" fmla="*/ 110558 w 365903"/>
                  <a:gd name="connsiteY2" fmla="*/ 428490 h 581058"/>
                  <a:gd name="connsiteX3" fmla="*/ 122465 w 365903"/>
                  <a:gd name="connsiteY3" fmla="*/ 483259 h 581058"/>
                  <a:gd name="connsiteX4" fmla="*/ 158182 w 365903"/>
                  <a:gd name="connsiteY4" fmla="*/ 502309 h 581058"/>
                  <a:gd name="connsiteX5" fmla="*/ 210571 w 365903"/>
                  <a:gd name="connsiteY5" fmla="*/ 521359 h 581058"/>
                  <a:gd name="connsiteX6" fmla="*/ 279627 w 365903"/>
                  <a:gd name="connsiteY6" fmla="*/ 547552 h 581058"/>
                  <a:gd name="connsiteX7" fmla="*/ 360590 w 365903"/>
                  <a:gd name="connsiteY7" fmla="*/ 580890 h 581058"/>
                  <a:gd name="connsiteX8" fmla="*/ 353446 w 365903"/>
                  <a:gd name="connsiteY8" fmla="*/ 554696 h 581058"/>
                  <a:gd name="connsiteX9" fmla="*/ 315346 w 365903"/>
                  <a:gd name="connsiteY9" fmla="*/ 445158 h 581058"/>
                  <a:gd name="connsiteX10" fmla="*/ 274865 w 365903"/>
                  <a:gd name="connsiteY10" fmla="*/ 330858 h 581058"/>
                  <a:gd name="connsiteX11" fmla="*/ 239146 w 365903"/>
                  <a:gd name="connsiteY11" fmla="*/ 247516 h 581058"/>
                  <a:gd name="connsiteX12" fmla="*/ 212952 w 365903"/>
                  <a:gd name="connsiteY12" fmla="*/ 183222 h 581058"/>
                  <a:gd name="connsiteX13" fmla="*/ 167708 w 365903"/>
                  <a:gd name="connsiteY13" fmla="*/ 87970 h 581058"/>
                  <a:gd name="connsiteX14" fmla="*/ 120083 w 365903"/>
                  <a:gd name="connsiteY14" fmla="*/ 59395 h 581058"/>
                  <a:gd name="connsiteX15" fmla="*/ 53409 w 365903"/>
                  <a:gd name="connsiteY15" fmla="*/ 23677 h 581058"/>
                  <a:gd name="connsiteX16" fmla="*/ 1021 w 365903"/>
                  <a:gd name="connsiteY16" fmla="*/ 2245 h 581058"/>
                  <a:gd name="connsiteX17" fmla="*/ 20070 w 365903"/>
                  <a:gd name="connsiteY17" fmla="*/ 78448 h 581058"/>
                  <a:gd name="connsiteX18" fmla="*/ 36741 w 365903"/>
                  <a:gd name="connsiteY18" fmla="*/ 142738 h 581058"/>
                  <a:gd name="connsiteX19" fmla="*/ 46266 w 365903"/>
                  <a:gd name="connsiteY19" fmla="*/ 202272 h 581058"/>
                  <a:gd name="connsiteX20" fmla="*/ 70076 w 365903"/>
                  <a:gd name="connsiteY20" fmla="*/ 268945 h 581058"/>
                  <a:gd name="connsiteX0" fmla="*/ 70076 w 365903"/>
                  <a:gd name="connsiteY0" fmla="*/ 268945 h 581058"/>
                  <a:gd name="connsiteX1" fmla="*/ 93889 w 365903"/>
                  <a:gd name="connsiteY1" fmla="*/ 345146 h 581058"/>
                  <a:gd name="connsiteX2" fmla="*/ 110558 w 365903"/>
                  <a:gd name="connsiteY2" fmla="*/ 428490 h 581058"/>
                  <a:gd name="connsiteX3" fmla="*/ 122465 w 365903"/>
                  <a:gd name="connsiteY3" fmla="*/ 483259 h 581058"/>
                  <a:gd name="connsiteX4" fmla="*/ 158182 w 365903"/>
                  <a:gd name="connsiteY4" fmla="*/ 502309 h 581058"/>
                  <a:gd name="connsiteX5" fmla="*/ 210571 w 365903"/>
                  <a:gd name="connsiteY5" fmla="*/ 521359 h 581058"/>
                  <a:gd name="connsiteX6" fmla="*/ 279627 w 365903"/>
                  <a:gd name="connsiteY6" fmla="*/ 547552 h 581058"/>
                  <a:gd name="connsiteX7" fmla="*/ 360590 w 365903"/>
                  <a:gd name="connsiteY7" fmla="*/ 580890 h 581058"/>
                  <a:gd name="connsiteX8" fmla="*/ 353446 w 365903"/>
                  <a:gd name="connsiteY8" fmla="*/ 554696 h 581058"/>
                  <a:gd name="connsiteX9" fmla="*/ 315346 w 365903"/>
                  <a:gd name="connsiteY9" fmla="*/ 445158 h 581058"/>
                  <a:gd name="connsiteX10" fmla="*/ 274865 w 365903"/>
                  <a:gd name="connsiteY10" fmla="*/ 330858 h 581058"/>
                  <a:gd name="connsiteX11" fmla="*/ 239146 w 365903"/>
                  <a:gd name="connsiteY11" fmla="*/ 247516 h 581058"/>
                  <a:gd name="connsiteX12" fmla="*/ 212952 w 365903"/>
                  <a:gd name="connsiteY12" fmla="*/ 183222 h 581058"/>
                  <a:gd name="connsiteX13" fmla="*/ 167708 w 365903"/>
                  <a:gd name="connsiteY13" fmla="*/ 87970 h 581058"/>
                  <a:gd name="connsiteX14" fmla="*/ 120083 w 365903"/>
                  <a:gd name="connsiteY14" fmla="*/ 59395 h 581058"/>
                  <a:gd name="connsiteX15" fmla="*/ 53409 w 365903"/>
                  <a:gd name="connsiteY15" fmla="*/ 23677 h 581058"/>
                  <a:gd name="connsiteX16" fmla="*/ 1021 w 365903"/>
                  <a:gd name="connsiteY16" fmla="*/ 2245 h 581058"/>
                  <a:gd name="connsiteX17" fmla="*/ 20070 w 365903"/>
                  <a:gd name="connsiteY17" fmla="*/ 78448 h 581058"/>
                  <a:gd name="connsiteX18" fmla="*/ 36741 w 365903"/>
                  <a:gd name="connsiteY18" fmla="*/ 142738 h 581058"/>
                  <a:gd name="connsiteX19" fmla="*/ 53410 w 365903"/>
                  <a:gd name="connsiteY19" fmla="*/ 202272 h 581058"/>
                  <a:gd name="connsiteX20" fmla="*/ 70076 w 365903"/>
                  <a:gd name="connsiteY20" fmla="*/ 268945 h 581058"/>
                  <a:gd name="connsiteX0" fmla="*/ 63292 w 359119"/>
                  <a:gd name="connsiteY0" fmla="*/ 262396 h 574509"/>
                  <a:gd name="connsiteX1" fmla="*/ 87105 w 359119"/>
                  <a:gd name="connsiteY1" fmla="*/ 338597 h 574509"/>
                  <a:gd name="connsiteX2" fmla="*/ 103774 w 359119"/>
                  <a:gd name="connsiteY2" fmla="*/ 421941 h 574509"/>
                  <a:gd name="connsiteX3" fmla="*/ 115681 w 359119"/>
                  <a:gd name="connsiteY3" fmla="*/ 476710 h 574509"/>
                  <a:gd name="connsiteX4" fmla="*/ 151398 w 359119"/>
                  <a:gd name="connsiteY4" fmla="*/ 495760 h 574509"/>
                  <a:gd name="connsiteX5" fmla="*/ 203787 w 359119"/>
                  <a:gd name="connsiteY5" fmla="*/ 514810 h 574509"/>
                  <a:gd name="connsiteX6" fmla="*/ 272843 w 359119"/>
                  <a:gd name="connsiteY6" fmla="*/ 541003 h 574509"/>
                  <a:gd name="connsiteX7" fmla="*/ 353806 w 359119"/>
                  <a:gd name="connsiteY7" fmla="*/ 574341 h 574509"/>
                  <a:gd name="connsiteX8" fmla="*/ 346662 w 359119"/>
                  <a:gd name="connsiteY8" fmla="*/ 548147 h 574509"/>
                  <a:gd name="connsiteX9" fmla="*/ 308562 w 359119"/>
                  <a:gd name="connsiteY9" fmla="*/ 438609 h 574509"/>
                  <a:gd name="connsiteX10" fmla="*/ 268081 w 359119"/>
                  <a:gd name="connsiteY10" fmla="*/ 324309 h 574509"/>
                  <a:gd name="connsiteX11" fmla="*/ 232362 w 359119"/>
                  <a:gd name="connsiteY11" fmla="*/ 240967 h 574509"/>
                  <a:gd name="connsiteX12" fmla="*/ 206168 w 359119"/>
                  <a:gd name="connsiteY12" fmla="*/ 176673 h 574509"/>
                  <a:gd name="connsiteX13" fmla="*/ 160924 w 359119"/>
                  <a:gd name="connsiteY13" fmla="*/ 81421 h 574509"/>
                  <a:gd name="connsiteX14" fmla="*/ 113299 w 359119"/>
                  <a:gd name="connsiteY14" fmla="*/ 52846 h 574509"/>
                  <a:gd name="connsiteX15" fmla="*/ 46625 w 359119"/>
                  <a:gd name="connsiteY15" fmla="*/ 17128 h 574509"/>
                  <a:gd name="connsiteX16" fmla="*/ 1381 w 359119"/>
                  <a:gd name="connsiteY16" fmla="*/ 2840 h 574509"/>
                  <a:gd name="connsiteX17" fmla="*/ 13286 w 359119"/>
                  <a:gd name="connsiteY17" fmla="*/ 71899 h 574509"/>
                  <a:gd name="connsiteX18" fmla="*/ 29957 w 359119"/>
                  <a:gd name="connsiteY18" fmla="*/ 136189 h 574509"/>
                  <a:gd name="connsiteX19" fmla="*/ 46626 w 359119"/>
                  <a:gd name="connsiteY19" fmla="*/ 195723 h 574509"/>
                  <a:gd name="connsiteX20" fmla="*/ 63292 w 359119"/>
                  <a:gd name="connsiteY20" fmla="*/ 262396 h 574509"/>
                  <a:gd name="connsiteX0" fmla="*/ 63292 w 359119"/>
                  <a:gd name="connsiteY0" fmla="*/ 262309 h 574422"/>
                  <a:gd name="connsiteX1" fmla="*/ 87105 w 359119"/>
                  <a:gd name="connsiteY1" fmla="*/ 338510 h 574422"/>
                  <a:gd name="connsiteX2" fmla="*/ 103774 w 359119"/>
                  <a:gd name="connsiteY2" fmla="*/ 421854 h 574422"/>
                  <a:gd name="connsiteX3" fmla="*/ 115681 w 359119"/>
                  <a:gd name="connsiteY3" fmla="*/ 476623 h 574422"/>
                  <a:gd name="connsiteX4" fmla="*/ 151398 w 359119"/>
                  <a:gd name="connsiteY4" fmla="*/ 495673 h 574422"/>
                  <a:gd name="connsiteX5" fmla="*/ 203787 w 359119"/>
                  <a:gd name="connsiteY5" fmla="*/ 514723 h 574422"/>
                  <a:gd name="connsiteX6" fmla="*/ 272843 w 359119"/>
                  <a:gd name="connsiteY6" fmla="*/ 540916 h 574422"/>
                  <a:gd name="connsiteX7" fmla="*/ 353806 w 359119"/>
                  <a:gd name="connsiteY7" fmla="*/ 574254 h 574422"/>
                  <a:gd name="connsiteX8" fmla="*/ 346662 w 359119"/>
                  <a:gd name="connsiteY8" fmla="*/ 548060 h 574422"/>
                  <a:gd name="connsiteX9" fmla="*/ 308562 w 359119"/>
                  <a:gd name="connsiteY9" fmla="*/ 438522 h 574422"/>
                  <a:gd name="connsiteX10" fmla="*/ 268081 w 359119"/>
                  <a:gd name="connsiteY10" fmla="*/ 324222 h 574422"/>
                  <a:gd name="connsiteX11" fmla="*/ 232362 w 359119"/>
                  <a:gd name="connsiteY11" fmla="*/ 240880 h 574422"/>
                  <a:gd name="connsiteX12" fmla="*/ 206168 w 359119"/>
                  <a:gd name="connsiteY12" fmla="*/ 176586 h 574422"/>
                  <a:gd name="connsiteX13" fmla="*/ 160924 w 359119"/>
                  <a:gd name="connsiteY13" fmla="*/ 81334 h 574422"/>
                  <a:gd name="connsiteX14" fmla="*/ 108537 w 359119"/>
                  <a:gd name="connsiteY14" fmla="*/ 47997 h 574422"/>
                  <a:gd name="connsiteX15" fmla="*/ 46625 w 359119"/>
                  <a:gd name="connsiteY15" fmla="*/ 17041 h 574422"/>
                  <a:gd name="connsiteX16" fmla="*/ 1381 w 359119"/>
                  <a:gd name="connsiteY16" fmla="*/ 2753 h 574422"/>
                  <a:gd name="connsiteX17" fmla="*/ 13286 w 359119"/>
                  <a:gd name="connsiteY17" fmla="*/ 71812 h 574422"/>
                  <a:gd name="connsiteX18" fmla="*/ 29957 w 359119"/>
                  <a:gd name="connsiteY18" fmla="*/ 136102 h 574422"/>
                  <a:gd name="connsiteX19" fmla="*/ 46626 w 359119"/>
                  <a:gd name="connsiteY19" fmla="*/ 195636 h 574422"/>
                  <a:gd name="connsiteX20" fmla="*/ 63292 w 359119"/>
                  <a:gd name="connsiteY20" fmla="*/ 262309 h 574422"/>
                  <a:gd name="connsiteX0" fmla="*/ 58948 w 354775"/>
                  <a:gd name="connsiteY0" fmla="*/ 256100 h 568213"/>
                  <a:gd name="connsiteX1" fmla="*/ 82761 w 354775"/>
                  <a:gd name="connsiteY1" fmla="*/ 332301 h 568213"/>
                  <a:gd name="connsiteX2" fmla="*/ 99430 w 354775"/>
                  <a:gd name="connsiteY2" fmla="*/ 415645 h 568213"/>
                  <a:gd name="connsiteX3" fmla="*/ 111337 w 354775"/>
                  <a:gd name="connsiteY3" fmla="*/ 470414 h 568213"/>
                  <a:gd name="connsiteX4" fmla="*/ 147054 w 354775"/>
                  <a:gd name="connsiteY4" fmla="*/ 489464 h 568213"/>
                  <a:gd name="connsiteX5" fmla="*/ 199443 w 354775"/>
                  <a:gd name="connsiteY5" fmla="*/ 508514 h 568213"/>
                  <a:gd name="connsiteX6" fmla="*/ 268499 w 354775"/>
                  <a:gd name="connsiteY6" fmla="*/ 534707 h 568213"/>
                  <a:gd name="connsiteX7" fmla="*/ 349462 w 354775"/>
                  <a:gd name="connsiteY7" fmla="*/ 568045 h 568213"/>
                  <a:gd name="connsiteX8" fmla="*/ 342318 w 354775"/>
                  <a:gd name="connsiteY8" fmla="*/ 541851 h 568213"/>
                  <a:gd name="connsiteX9" fmla="*/ 304218 w 354775"/>
                  <a:gd name="connsiteY9" fmla="*/ 432313 h 568213"/>
                  <a:gd name="connsiteX10" fmla="*/ 263737 w 354775"/>
                  <a:gd name="connsiteY10" fmla="*/ 318013 h 568213"/>
                  <a:gd name="connsiteX11" fmla="*/ 228018 w 354775"/>
                  <a:gd name="connsiteY11" fmla="*/ 234671 h 568213"/>
                  <a:gd name="connsiteX12" fmla="*/ 201824 w 354775"/>
                  <a:gd name="connsiteY12" fmla="*/ 170377 h 568213"/>
                  <a:gd name="connsiteX13" fmla="*/ 156580 w 354775"/>
                  <a:gd name="connsiteY13" fmla="*/ 75125 h 568213"/>
                  <a:gd name="connsiteX14" fmla="*/ 104193 w 354775"/>
                  <a:gd name="connsiteY14" fmla="*/ 41788 h 568213"/>
                  <a:gd name="connsiteX15" fmla="*/ 42281 w 354775"/>
                  <a:gd name="connsiteY15" fmla="*/ 10832 h 568213"/>
                  <a:gd name="connsiteX16" fmla="*/ 1799 w 354775"/>
                  <a:gd name="connsiteY16" fmla="*/ 3688 h 568213"/>
                  <a:gd name="connsiteX17" fmla="*/ 8942 w 354775"/>
                  <a:gd name="connsiteY17" fmla="*/ 65603 h 568213"/>
                  <a:gd name="connsiteX18" fmla="*/ 25613 w 354775"/>
                  <a:gd name="connsiteY18" fmla="*/ 129893 h 568213"/>
                  <a:gd name="connsiteX19" fmla="*/ 42282 w 354775"/>
                  <a:gd name="connsiteY19" fmla="*/ 189427 h 568213"/>
                  <a:gd name="connsiteX20" fmla="*/ 58948 w 354775"/>
                  <a:gd name="connsiteY20" fmla="*/ 256100 h 568213"/>
                  <a:gd name="connsiteX0" fmla="*/ 58787 w 354614"/>
                  <a:gd name="connsiteY0" fmla="*/ 255501 h 567614"/>
                  <a:gd name="connsiteX1" fmla="*/ 82600 w 354614"/>
                  <a:gd name="connsiteY1" fmla="*/ 331702 h 567614"/>
                  <a:gd name="connsiteX2" fmla="*/ 99269 w 354614"/>
                  <a:gd name="connsiteY2" fmla="*/ 415046 h 567614"/>
                  <a:gd name="connsiteX3" fmla="*/ 111176 w 354614"/>
                  <a:gd name="connsiteY3" fmla="*/ 469815 h 567614"/>
                  <a:gd name="connsiteX4" fmla="*/ 146893 w 354614"/>
                  <a:gd name="connsiteY4" fmla="*/ 488865 h 567614"/>
                  <a:gd name="connsiteX5" fmla="*/ 199282 w 354614"/>
                  <a:gd name="connsiteY5" fmla="*/ 507915 h 567614"/>
                  <a:gd name="connsiteX6" fmla="*/ 268338 w 354614"/>
                  <a:gd name="connsiteY6" fmla="*/ 534108 h 567614"/>
                  <a:gd name="connsiteX7" fmla="*/ 349301 w 354614"/>
                  <a:gd name="connsiteY7" fmla="*/ 567446 h 567614"/>
                  <a:gd name="connsiteX8" fmla="*/ 342157 w 354614"/>
                  <a:gd name="connsiteY8" fmla="*/ 541252 h 567614"/>
                  <a:gd name="connsiteX9" fmla="*/ 304057 w 354614"/>
                  <a:gd name="connsiteY9" fmla="*/ 431714 h 567614"/>
                  <a:gd name="connsiteX10" fmla="*/ 263576 w 354614"/>
                  <a:gd name="connsiteY10" fmla="*/ 317414 h 567614"/>
                  <a:gd name="connsiteX11" fmla="*/ 227857 w 354614"/>
                  <a:gd name="connsiteY11" fmla="*/ 234072 h 567614"/>
                  <a:gd name="connsiteX12" fmla="*/ 201663 w 354614"/>
                  <a:gd name="connsiteY12" fmla="*/ 169778 h 567614"/>
                  <a:gd name="connsiteX13" fmla="*/ 156419 w 354614"/>
                  <a:gd name="connsiteY13" fmla="*/ 74526 h 567614"/>
                  <a:gd name="connsiteX14" fmla="*/ 104032 w 354614"/>
                  <a:gd name="connsiteY14" fmla="*/ 41189 h 567614"/>
                  <a:gd name="connsiteX15" fmla="*/ 39739 w 354614"/>
                  <a:gd name="connsiteY15" fmla="*/ 12615 h 567614"/>
                  <a:gd name="connsiteX16" fmla="*/ 1638 w 354614"/>
                  <a:gd name="connsiteY16" fmla="*/ 3089 h 567614"/>
                  <a:gd name="connsiteX17" fmla="*/ 8781 w 354614"/>
                  <a:gd name="connsiteY17" fmla="*/ 65004 h 567614"/>
                  <a:gd name="connsiteX18" fmla="*/ 25452 w 354614"/>
                  <a:gd name="connsiteY18" fmla="*/ 129294 h 567614"/>
                  <a:gd name="connsiteX19" fmla="*/ 42121 w 354614"/>
                  <a:gd name="connsiteY19" fmla="*/ 188828 h 567614"/>
                  <a:gd name="connsiteX20" fmla="*/ 58787 w 354614"/>
                  <a:gd name="connsiteY20" fmla="*/ 255501 h 567614"/>
                  <a:gd name="connsiteX0" fmla="*/ 57658 w 353485"/>
                  <a:gd name="connsiteY0" fmla="*/ 255668 h 567781"/>
                  <a:gd name="connsiteX1" fmla="*/ 81471 w 353485"/>
                  <a:gd name="connsiteY1" fmla="*/ 331869 h 567781"/>
                  <a:gd name="connsiteX2" fmla="*/ 98140 w 353485"/>
                  <a:gd name="connsiteY2" fmla="*/ 415213 h 567781"/>
                  <a:gd name="connsiteX3" fmla="*/ 110047 w 353485"/>
                  <a:gd name="connsiteY3" fmla="*/ 469982 h 567781"/>
                  <a:gd name="connsiteX4" fmla="*/ 145764 w 353485"/>
                  <a:gd name="connsiteY4" fmla="*/ 489032 h 567781"/>
                  <a:gd name="connsiteX5" fmla="*/ 198153 w 353485"/>
                  <a:gd name="connsiteY5" fmla="*/ 508082 h 567781"/>
                  <a:gd name="connsiteX6" fmla="*/ 267209 w 353485"/>
                  <a:gd name="connsiteY6" fmla="*/ 534275 h 567781"/>
                  <a:gd name="connsiteX7" fmla="*/ 348172 w 353485"/>
                  <a:gd name="connsiteY7" fmla="*/ 567613 h 567781"/>
                  <a:gd name="connsiteX8" fmla="*/ 341028 w 353485"/>
                  <a:gd name="connsiteY8" fmla="*/ 541419 h 567781"/>
                  <a:gd name="connsiteX9" fmla="*/ 302928 w 353485"/>
                  <a:gd name="connsiteY9" fmla="*/ 431881 h 567781"/>
                  <a:gd name="connsiteX10" fmla="*/ 262447 w 353485"/>
                  <a:gd name="connsiteY10" fmla="*/ 317581 h 567781"/>
                  <a:gd name="connsiteX11" fmla="*/ 226728 w 353485"/>
                  <a:gd name="connsiteY11" fmla="*/ 234239 h 567781"/>
                  <a:gd name="connsiteX12" fmla="*/ 200534 w 353485"/>
                  <a:gd name="connsiteY12" fmla="*/ 169945 h 567781"/>
                  <a:gd name="connsiteX13" fmla="*/ 155290 w 353485"/>
                  <a:gd name="connsiteY13" fmla="*/ 74693 h 567781"/>
                  <a:gd name="connsiteX14" fmla="*/ 102903 w 353485"/>
                  <a:gd name="connsiteY14" fmla="*/ 41356 h 567781"/>
                  <a:gd name="connsiteX15" fmla="*/ 38610 w 353485"/>
                  <a:gd name="connsiteY15" fmla="*/ 12782 h 567781"/>
                  <a:gd name="connsiteX16" fmla="*/ 509 w 353485"/>
                  <a:gd name="connsiteY16" fmla="*/ 3256 h 567781"/>
                  <a:gd name="connsiteX17" fmla="*/ 17177 w 353485"/>
                  <a:gd name="connsiteY17" fmla="*/ 67552 h 567781"/>
                  <a:gd name="connsiteX18" fmla="*/ 24323 w 353485"/>
                  <a:gd name="connsiteY18" fmla="*/ 129461 h 567781"/>
                  <a:gd name="connsiteX19" fmla="*/ 40992 w 353485"/>
                  <a:gd name="connsiteY19" fmla="*/ 188995 h 567781"/>
                  <a:gd name="connsiteX20" fmla="*/ 57658 w 353485"/>
                  <a:gd name="connsiteY20" fmla="*/ 255668 h 567781"/>
                  <a:gd name="connsiteX0" fmla="*/ 57690 w 353517"/>
                  <a:gd name="connsiteY0" fmla="*/ 255668 h 567781"/>
                  <a:gd name="connsiteX1" fmla="*/ 81503 w 353517"/>
                  <a:gd name="connsiteY1" fmla="*/ 331869 h 567781"/>
                  <a:gd name="connsiteX2" fmla="*/ 98172 w 353517"/>
                  <a:gd name="connsiteY2" fmla="*/ 415213 h 567781"/>
                  <a:gd name="connsiteX3" fmla="*/ 110079 w 353517"/>
                  <a:gd name="connsiteY3" fmla="*/ 469982 h 567781"/>
                  <a:gd name="connsiteX4" fmla="*/ 145796 w 353517"/>
                  <a:gd name="connsiteY4" fmla="*/ 489032 h 567781"/>
                  <a:gd name="connsiteX5" fmla="*/ 198185 w 353517"/>
                  <a:gd name="connsiteY5" fmla="*/ 508082 h 567781"/>
                  <a:gd name="connsiteX6" fmla="*/ 267241 w 353517"/>
                  <a:gd name="connsiteY6" fmla="*/ 534275 h 567781"/>
                  <a:gd name="connsiteX7" fmla="*/ 348204 w 353517"/>
                  <a:gd name="connsiteY7" fmla="*/ 567613 h 567781"/>
                  <a:gd name="connsiteX8" fmla="*/ 341060 w 353517"/>
                  <a:gd name="connsiteY8" fmla="*/ 541419 h 567781"/>
                  <a:gd name="connsiteX9" fmla="*/ 302960 w 353517"/>
                  <a:gd name="connsiteY9" fmla="*/ 431881 h 567781"/>
                  <a:gd name="connsiteX10" fmla="*/ 262479 w 353517"/>
                  <a:gd name="connsiteY10" fmla="*/ 317581 h 567781"/>
                  <a:gd name="connsiteX11" fmla="*/ 226760 w 353517"/>
                  <a:gd name="connsiteY11" fmla="*/ 234239 h 567781"/>
                  <a:gd name="connsiteX12" fmla="*/ 200566 w 353517"/>
                  <a:gd name="connsiteY12" fmla="*/ 169945 h 567781"/>
                  <a:gd name="connsiteX13" fmla="*/ 155322 w 353517"/>
                  <a:gd name="connsiteY13" fmla="*/ 74693 h 567781"/>
                  <a:gd name="connsiteX14" fmla="*/ 102935 w 353517"/>
                  <a:gd name="connsiteY14" fmla="*/ 41356 h 567781"/>
                  <a:gd name="connsiteX15" fmla="*/ 38642 w 353517"/>
                  <a:gd name="connsiteY15" fmla="*/ 12782 h 567781"/>
                  <a:gd name="connsiteX16" fmla="*/ 541 w 353517"/>
                  <a:gd name="connsiteY16" fmla="*/ 3256 h 567781"/>
                  <a:gd name="connsiteX17" fmla="*/ 17209 w 353517"/>
                  <a:gd name="connsiteY17" fmla="*/ 67552 h 567781"/>
                  <a:gd name="connsiteX18" fmla="*/ 31499 w 353517"/>
                  <a:gd name="connsiteY18" fmla="*/ 131842 h 567781"/>
                  <a:gd name="connsiteX19" fmla="*/ 41024 w 353517"/>
                  <a:gd name="connsiteY19" fmla="*/ 188995 h 567781"/>
                  <a:gd name="connsiteX20" fmla="*/ 57690 w 353517"/>
                  <a:gd name="connsiteY20" fmla="*/ 255668 h 567781"/>
                  <a:gd name="connsiteX0" fmla="*/ 57690 w 353517"/>
                  <a:gd name="connsiteY0" fmla="*/ 255668 h 567781"/>
                  <a:gd name="connsiteX1" fmla="*/ 81503 w 353517"/>
                  <a:gd name="connsiteY1" fmla="*/ 331869 h 567781"/>
                  <a:gd name="connsiteX2" fmla="*/ 98172 w 353517"/>
                  <a:gd name="connsiteY2" fmla="*/ 415213 h 567781"/>
                  <a:gd name="connsiteX3" fmla="*/ 110079 w 353517"/>
                  <a:gd name="connsiteY3" fmla="*/ 469982 h 567781"/>
                  <a:gd name="connsiteX4" fmla="*/ 145796 w 353517"/>
                  <a:gd name="connsiteY4" fmla="*/ 489032 h 567781"/>
                  <a:gd name="connsiteX5" fmla="*/ 198185 w 353517"/>
                  <a:gd name="connsiteY5" fmla="*/ 508082 h 567781"/>
                  <a:gd name="connsiteX6" fmla="*/ 267241 w 353517"/>
                  <a:gd name="connsiteY6" fmla="*/ 534275 h 567781"/>
                  <a:gd name="connsiteX7" fmla="*/ 348204 w 353517"/>
                  <a:gd name="connsiteY7" fmla="*/ 567613 h 567781"/>
                  <a:gd name="connsiteX8" fmla="*/ 341060 w 353517"/>
                  <a:gd name="connsiteY8" fmla="*/ 541419 h 567781"/>
                  <a:gd name="connsiteX9" fmla="*/ 302960 w 353517"/>
                  <a:gd name="connsiteY9" fmla="*/ 431881 h 567781"/>
                  <a:gd name="connsiteX10" fmla="*/ 262479 w 353517"/>
                  <a:gd name="connsiteY10" fmla="*/ 317581 h 567781"/>
                  <a:gd name="connsiteX11" fmla="*/ 226760 w 353517"/>
                  <a:gd name="connsiteY11" fmla="*/ 234239 h 567781"/>
                  <a:gd name="connsiteX12" fmla="*/ 200566 w 353517"/>
                  <a:gd name="connsiteY12" fmla="*/ 169945 h 567781"/>
                  <a:gd name="connsiteX13" fmla="*/ 155322 w 353517"/>
                  <a:gd name="connsiteY13" fmla="*/ 74693 h 567781"/>
                  <a:gd name="connsiteX14" fmla="*/ 102935 w 353517"/>
                  <a:gd name="connsiteY14" fmla="*/ 41356 h 567781"/>
                  <a:gd name="connsiteX15" fmla="*/ 38642 w 353517"/>
                  <a:gd name="connsiteY15" fmla="*/ 12782 h 567781"/>
                  <a:gd name="connsiteX16" fmla="*/ 541 w 353517"/>
                  <a:gd name="connsiteY16" fmla="*/ 3256 h 567781"/>
                  <a:gd name="connsiteX17" fmla="*/ 17209 w 353517"/>
                  <a:gd name="connsiteY17" fmla="*/ 67552 h 567781"/>
                  <a:gd name="connsiteX18" fmla="*/ 31499 w 353517"/>
                  <a:gd name="connsiteY18" fmla="*/ 131842 h 567781"/>
                  <a:gd name="connsiteX19" fmla="*/ 45786 w 353517"/>
                  <a:gd name="connsiteY19" fmla="*/ 188995 h 567781"/>
                  <a:gd name="connsiteX20" fmla="*/ 57690 w 353517"/>
                  <a:gd name="connsiteY20" fmla="*/ 255668 h 567781"/>
                  <a:gd name="connsiteX0" fmla="*/ 62452 w 353517"/>
                  <a:gd name="connsiteY0" fmla="*/ 255668 h 567781"/>
                  <a:gd name="connsiteX1" fmla="*/ 81503 w 353517"/>
                  <a:gd name="connsiteY1" fmla="*/ 331869 h 567781"/>
                  <a:gd name="connsiteX2" fmla="*/ 98172 w 353517"/>
                  <a:gd name="connsiteY2" fmla="*/ 415213 h 567781"/>
                  <a:gd name="connsiteX3" fmla="*/ 110079 w 353517"/>
                  <a:gd name="connsiteY3" fmla="*/ 469982 h 567781"/>
                  <a:gd name="connsiteX4" fmla="*/ 145796 w 353517"/>
                  <a:gd name="connsiteY4" fmla="*/ 489032 h 567781"/>
                  <a:gd name="connsiteX5" fmla="*/ 198185 w 353517"/>
                  <a:gd name="connsiteY5" fmla="*/ 508082 h 567781"/>
                  <a:gd name="connsiteX6" fmla="*/ 267241 w 353517"/>
                  <a:gd name="connsiteY6" fmla="*/ 534275 h 567781"/>
                  <a:gd name="connsiteX7" fmla="*/ 348204 w 353517"/>
                  <a:gd name="connsiteY7" fmla="*/ 567613 h 567781"/>
                  <a:gd name="connsiteX8" fmla="*/ 341060 w 353517"/>
                  <a:gd name="connsiteY8" fmla="*/ 541419 h 567781"/>
                  <a:gd name="connsiteX9" fmla="*/ 302960 w 353517"/>
                  <a:gd name="connsiteY9" fmla="*/ 431881 h 567781"/>
                  <a:gd name="connsiteX10" fmla="*/ 262479 w 353517"/>
                  <a:gd name="connsiteY10" fmla="*/ 317581 h 567781"/>
                  <a:gd name="connsiteX11" fmla="*/ 226760 w 353517"/>
                  <a:gd name="connsiteY11" fmla="*/ 234239 h 567781"/>
                  <a:gd name="connsiteX12" fmla="*/ 200566 w 353517"/>
                  <a:gd name="connsiteY12" fmla="*/ 169945 h 567781"/>
                  <a:gd name="connsiteX13" fmla="*/ 155322 w 353517"/>
                  <a:gd name="connsiteY13" fmla="*/ 74693 h 567781"/>
                  <a:gd name="connsiteX14" fmla="*/ 102935 w 353517"/>
                  <a:gd name="connsiteY14" fmla="*/ 41356 h 567781"/>
                  <a:gd name="connsiteX15" fmla="*/ 38642 w 353517"/>
                  <a:gd name="connsiteY15" fmla="*/ 12782 h 567781"/>
                  <a:gd name="connsiteX16" fmla="*/ 541 w 353517"/>
                  <a:gd name="connsiteY16" fmla="*/ 3256 h 567781"/>
                  <a:gd name="connsiteX17" fmla="*/ 17209 w 353517"/>
                  <a:gd name="connsiteY17" fmla="*/ 67552 h 567781"/>
                  <a:gd name="connsiteX18" fmla="*/ 31499 w 353517"/>
                  <a:gd name="connsiteY18" fmla="*/ 131842 h 567781"/>
                  <a:gd name="connsiteX19" fmla="*/ 45786 w 353517"/>
                  <a:gd name="connsiteY19" fmla="*/ 188995 h 567781"/>
                  <a:gd name="connsiteX20" fmla="*/ 62452 w 353517"/>
                  <a:gd name="connsiteY20" fmla="*/ 255668 h 567781"/>
                  <a:gd name="connsiteX0" fmla="*/ 62773 w 353838"/>
                  <a:gd name="connsiteY0" fmla="*/ 255668 h 567781"/>
                  <a:gd name="connsiteX1" fmla="*/ 81824 w 353838"/>
                  <a:gd name="connsiteY1" fmla="*/ 331869 h 567781"/>
                  <a:gd name="connsiteX2" fmla="*/ 98493 w 353838"/>
                  <a:gd name="connsiteY2" fmla="*/ 415213 h 567781"/>
                  <a:gd name="connsiteX3" fmla="*/ 110400 w 353838"/>
                  <a:gd name="connsiteY3" fmla="*/ 469982 h 567781"/>
                  <a:gd name="connsiteX4" fmla="*/ 146117 w 353838"/>
                  <a:gd name="connsiteY4" fmla="*/ 489032 h 567781"/>
                  <a:gd name="connsiteX5" fmla="*/ 198506 w 353838"/>
                  <a:gd name="connsiteY5" fmla="*/ 508082 h 567781"/>
                  <a:gd name="connsiteX6" fmla="*/ 267562 w 353838"/>
                  <a:gd name="connsiteY6" fmla="*/ 534275 h 567781"/>
                  <a:gd name="connsiteX7" fmla="*/ 348525 w 353838"/>
                  <a:gd name="connsiteY7" fmla="*/ 567613 h 567781"/>
                  <a:gd name="connsiteX8" fmla="*/ 341381 w 353838"/>
                  <a:gd name="connsiteY8" fmla="*/ 541419 h 567781"/>
                  <a:gd name="connsiteX9" fmla="*/ 303281 w 353838"/>
                  <a:gd name="connsiteY9" fmla="*/ 431881 h 567781"/>
                  <a:gd name="connsiteX10" fmla="*/ 262800 w 353838"/>
                  <a:gd name="connsiteY10" fmla="*/ 317581 h 567781"/>
                  <a:gd name="connsiteX11" fmla="*/ 227081 w 353838"/>
                  <a:gd name="connsiteY11" fmla="*/ 234239 h 567781"/>
                  <a:gd name="connsiteX12" fmla="*/ 200887 w 353838"/>
                  <a:gd name="connsiteY12" fmla="*/ 169945 h 567781"/>
                  <a:gd name="connsiteX13" fmla="*/ 155643 w 353838"/>
                  <a:gd name="connsiteY13" fmla="*/ 74693 h 567781"/>
                  <a:gd name="connsiteX14" fmla="*/ 103256 w 353838"/>
                  <a:gd name="connsiteY14" fmla="*/ 41356 h 567781"/>
                  <a:gd name="connsiteX15" fmla="*/ 46107 w 353838"/>
                  <a:gd name="connsiteY15" fmla="*/ 12782 h 567781"/>
                  <a:gd name="connsiteX16" fmla="*/ 862 w 353838"/>
                  <a:gd name="connsiteY16" fmla="*/ 3256 h 567781"/>
                  <a:gd name="connsiteX17" fmla="*/ 17530 w 353838"/>
                  <a:gd name="connsiteY17" fmla="*/ 67552 h 567781"/>
                  <a:gd name="connsiteX18" fmla="*/ 31820 w 353838"/>
                  <a:gd name="connsiteY18" fmla="*/ 131842 h 567781"/>
                  <a:gd name="connsiteX19" fmla="*/ 46107 w 353838"/>
                  <a:gd name="connsiteY19" fmla="*/ 188995 h 567781"/>
                  <a:gd name="connsiteX20" fmla="*/ 62773 w 353838"/>
                  <a:gd name="connsiteY20" fmla="*/ 255668 h 567781"/>
                  <a:gd name="connsiteX0" fmla="*/ 62773 w 353838"/>
                  <a:gd name="connsiteY0" fmla="*/ 255668 h 567781"/>
                  <a:gd name="connsiteX1" fmla="*/ 81824 w 353838"/>
                  <a:gd name="connsiteY1" fmla="*/ 331869 h 567781"/>
                  <a:gd name="connsiteX2" fmla="*/ 98493 w 353838"/>
                  <a:gd name="connsiteY2" fmla="*/ 415213 h 567781"/>
                  <a:gd name="connsiteX3" fmla="*/ 110400 w 353838"/>
                  <a:gd name="connsiteY3" fmla="*/ 469982 h 567781"/>
                  <a:gd name="connsiteX4" fmla="*/ 146117 w 353838"/>
                  <a:gd name="connsiteY4" fmla="*/ 489032 h 567781"/>
                  <a:gd name="connsiteX5" fmla="*/ 198506 w 353838"/>
                  <a:gd name="connsiteY5" fmla="*/ 508082 h 567781"/>
                  <a:gd name="connsiteX6" fmla="*/ 267562 w 353838"/>
                  <a:gd name="connsiteY6" fmla="*/ 534275 h 567781"/>
                  <a:gd name="connsiteX7" fmla="*/ 348525 w 353838"/>
                  <a:gd name="connsiteY7" fmla="*/ 567613 h 567781"/>
                  <a:gd name="connsiteX8" fmla="*/ 341381 w 353838"/>
                  <a:gd name="connsiteY8" fmla="*/ 541419 h 567781"/>
                  <a:gd name="connsiteX9" fmla="*/ 303281 w 353838"/>
                  <a:gd name="connsiteY9" fmla="*/ 431881 h 567781"/>
                  <a:gd name="connsiteX10" fmla="*/ 262800 w 353838"/>
                  <a:gd name="connsiteY10" fmla="*/ 317581 h 567781"/>
                  <a:gd name="connsiteX11" fmla="*/ 227081 w 353838"/>
                  <a:gd name="connsiteY11" fmla="*/ 234239 h 567781"/>
                  <a:gd name="connsiteX12" fmla="*/ 200887 w 353838"/>
                  <a:gd name="connsiteY12" fmla="*/ 169945 h 567781"/>
                  <a:gd name="connsiteX13" fmla="*/ 158024 w 353838"/>
                  <a:gd name="connsiteY13" fmla="*/ 81837 h 567781"/>
                  <a:gd name="connsiteX14" fmla="*/ 103256 w 353838"/>
                  <a:gd name="connsiteY14" fmla="*/ 41356 h 567781"/>
                  <a:gd name="connsiteX15" fmla="*/ 46107 w 353838"/>
                  <a:gd name="connsiteY15" fmla="*/ 12782 h 567781"/>
                  <a:gd name="connsiteX16" fmla="*/ 862 w 353838"/>
                  <a:gd name="connsiteY16" fmla="*/ 3256 h 567781"/>
                  <a:gd name="connsiteX17" fmla="*/ 17530 w 353838"/>
                  <a:gd name="connsiteY17" fmla="*/ 67552 h 567781"/>
                  <a:gd name="connsiteX18" fmla="*/ 31820 w 353838"/>
                  <a:gd name="connsiteY18" fmla="*/ 131842 h 567781"/>
                  <a:gd name="connsiteX19" fmla="*/ 46107 w 353838"/>
                  <a:gd name="connsiteY19" fmla="*/ 188995 h 567781"/>
                  <a:gd name="connsiteX20" fmla="*/ 62773 w 353838"/>
                  <a:gd name="connsiteY20" fmla="*/ 255668 h 567781"/>
                  <a:gd name="connsiteX0" fmla="*/ 58227 w 349292"/>
                  <a:gd name="connsiteY0" fmla="*/ 253648 h 565761"/>
                  <a:gd name="connsiteX1" fmla="*/ 77278 w 349292"/>
                  <a:gd name="connsiteY1" fmla="*/ 329849 h 565761"/>
                  <a:gd name="connsiteX2" fmla="*/ 93947 w 349292"/>
                  <a:gd name="connsiteY2" fmla="*/ 413193 h 565761"/>
                  <a:gd name="connsiteX3" fmla="*/ 105854 w 349292"/>
                  <a:gd name="connsiteY3" fmla="*/ 467962 h 565761"/>
                  <a:gd name="connsiteX4" fmla="*/ 141571 w 349292"/>
                  <a:gd name="connsiteY4" fmla="*/ 487012 h 565761"/>
                  <a:gd name="connsiteX5" fmla="*/ 193960 w 349292"/>
                  <a:gd name="connsiteY5" fmla="*/ 506062 h 565761"/>
                  <a:gd name="connsiteX6" fmla="*/ 263016 w 349292"/>
                  <a:gd name="connsiteY6" fmla="*/ 532255 h 565761"/>
                  <a:gd name="connsiteX7" fmla="*/ 343979 w 349292"/>
                  <a:gd name="connsiteY7" fmla="*/ 565593 h 565761"/>
                  <a:gd name="connsiteX8" fmla="*/ 336835 w 349292"/>
                  <a:gd name="connsiteY8" fmla="*/ 539399 h 565761"/>
                  <a:gd name="connsiteX9" fmla="*/ 298735 w 349292"/>
                  <a:gd name="connsiteY9" fmla="*/ 429861 h 565761"/>
                  <a:gd name="connsiteX10" fmla="*/ 258254 w 349292"/>
                  <a:gd name="connsiteY10" fmla="*/ 315561 h 565761"/>
                  <a:gd name="connsiteX11" fmla="*/ 222535 w 349292"/>
                  <a:gd name="connsiteY11" fmla="*/ 232219 h 565761"/>
                  <a:gd name="connsiteX12" fmla="*/ 196341 w 349292"/>
                  <a:gd name="connsiteY12" fmla="*/ 167925 h 565761"/>
                  <a:gd name="connsiteX13" fmla="*/ 153478 w 349292"/>
                  <a:gd name="connsiteY13" fmla="*/ 79817 h 565761"/>
                  <a:gd name="connsiteX14" fmla="*/ 98710 w 349292"/>
                  <a:gd name="connsiteY14" fmla="*/ 39336 h 565761"/>
                  <a:gd name="connsiteX15" fmla="*/ 41561 w 349292"/>
                  <a:gd name="connsiteY15" fmla="*/ 10762 h 565761"/>
                  <a:gd name="connsiteX16" fmla="*/ 1079 w 349292"/>
                  <a:gd name="connsiteY16" fmla="*/ 3617 h 565761"/>
                  <a:gd name="connsiteX17" fmla="*/ 12984 w 349292"/>
                  <a:gd name="connsiteY17" fmla="*/ 65532 h 565761"/>
                  <a:gd name="connsiteX18" fmla="*/ 27274 w 349292"/>
                  <a:gd name="connsiteY18" fmla="*/ 129822 h 565761"/>
                  <a:gd name="connsiteX19" fmla="*/ 41561 w 349292"/>
                  <a:gd name="connsiteY19" fmla="*/ 186975 h 565761"/>
                  <a:gd name="connsiteX20" fmla="*/ 58227 w 349292"/>
                  <a:gd name="connsiteY20" fmla="*/ 253648 h 565761"/>
                  <a:gd name="connsiteX0" fmla="*/ 58227 w 349292"/>
                  <a:gd name="connsiteY0" fmla="*/ 249888 h 562001"/>
                  <a:gd name="connsiteX1" fmla="*/ 77278 w 349292"/>
                  <a:gd name="connsiteY1" fmla="*/ 326089 h 562001"/>
                  <a:gd name="connsiteX2" fmla="*/ 93947 w 349292"/>
                  <a:gd name="connsiteY2" fmla="*/ 409433 h 562001"/>
                  <a:gd name="connsiteX3" fmla="*/ 105854 w 349292"/>
                  <a:gd name="connsiteY3" fmla="*/ 464202 h 562001"/>
                  <a:gd name="connsiteX4" fmla="*/ 141571 w 349292"/>
                  <a:gd name="connsiteY4" fmla="*/ 483252 h 562001"/>
                  <a:gd name="connsiteX5" fmla="*/ 193960 w 349292"/>
                  <a:gd name="connsiteY5" fmla="*/ 502302 h 562001"/>
                  <a:gd name="connsiteX6" fmla="*/ 263016 w 349292"/>
                  <a:gd name="connsiteY6" fmla="*/ 528495 h 562001"/>
                  <a:gd name="connsiteX7" fmla="*/ 343979 w 349292"/>
                  <a:gd name="connsiteY7" fmla="*/ 561833 h 562001"/>
                  <a:gd name="connsiteX8" fmla="*/ 336835 w 349292"/>
                  <a:gd name="connsiteY8" fmla="*/ 535639 h 562001"/>
                  <a:gd name="connsiteX9" fmla="*/ 298735 w 349292"/>
                  <a:gd name="connsiteY9" fmla="*/ 426101 h 562001"/>
                  <a:gd name="connsiteX10" fmla="*/ 258254 w 349292"/>
                  <a:gd name="connsiteY10" fmla="*/ 311801 h 562001"/>
                  <a:gd name="connsiteX11" fmla="*/ 222535 w 349292"/>
                  <a:gd name="connsiteY11" fmla="*/ 228459 h 562001"/>
                  <a:gd name="connsiteX12" fmla="*/ 196341 w 349292"/>
                  <a:gd name="connsiteY12" fmla="*/ 164165 h 562001"/>
                  <a:gd name="connsiteX13" fmla="*/ 153478 w 349292"/>
                  <a:gd name="connsiteY13" fmla="*/ 76057 h 562001"/>
                  <a:gd name="connsiteX14" fmla="*/ 98710 w 349292"/>
                  <a:gd name="connsiteY14" fmla="*/ 35576 h 562001"/>
                  <a:gd name="connsiteX15" fmla="*/ 41561 w 349292"/>
                  <a:gd name="connsiteY15" fmla="*/ 7002 h 562001"/>
                  <a:gd name="connsiteX16" fmla="*/ 1079 w 349292"/>
                  <a:gd name="connsiteY16" fmla="*/ 4620 h 562001"/>
                  <a:gd name="connsiteX17" fmla="*/ 12984 w 349292"/>
                  <a:gd name="connsiteY17" fmla="*/ 61772 h 562001"/>
                  <a:gd name="connsiteX18" fmla="*/ 27274 w 349292"/>
                  <a:gd name="connsiteY18" fmla="*/ 126062 h 562001"/>
                  <a:gd name="connsiteX19" fmla="*/ 41561 w 349292"/>
                  <a:gd name="connsiteY19" fmla="*/ 183215 h 562001"/>
                  <a:gd name="connsiteX20" fmla="*/ 58227 w 349292"/>
                  <a:gd name="connsiteY20" fmla="*/ 249888 h 56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292" h="562001">
                    <a:moveTo>
                      <a:pt x="58227" y="249888"/>
                    </a:moveTo>
                    <a:cubicBezTo>
                      <a:pt x="64180" y="273700"/>
                      <a:pt x="71325" y="299498"/>
                      <a:pt x="77278" y="326089"/>
                    </a:cubicBezTo>
                    <a:cubicBezTo>
                      <a:pt x="83231" y="352680"/>
                      <a:pt x="89184" y="386414"/>
                      <a:pt x="93947" y="409433"/>
                    </a:cubicBezTo>
                    <a:cubicBezTo>
                      <a:pt x="98710" y="432452"/>
                      <a:pt x="97917" y="451899"/>
                      <a:pt x="105854" y="464202"/>
                    </a:cubicBezTo>
                    <a:cubicBezTo>
                      <a:pt x="113791" y="476505"/>
                      <a:pt x="126887" y="476902"/>
                      <a:pt x="141571" y="483252"/>
                    </a:cubicBezTo>
                    <a:cubicBezTo>
                      <a:pt x="156255" y="489602"/>
                      <a:pt x="173719" y="494762"/>
                      <a:pt x="193960" y="502302"/>
                    </a:cubicBezTo>
                    <a:lnTo>
                      <a:pt x="263016" y="528495"/>
                    </a:lnTo>
                    <a:cubicBezTo>
                      <a:pt x="288019" y="538417"/>
                      <a:pt x="331676" y="560642"/>
                      <a:pt x="343979" y="561833"/>
                    </a:cubicBezTo>
                    <a:cubicBezTo>
                      <a:pt x="356282" y="563024"/>
                      <a:pt x="344376" y="558261"/>
                      <a:pt x="336835" y="535639"/>
                    </a:cubicBezTo>
                    <a:cubicBezTo>
                      <a:pt x="329294" y="513017"/>
                      <a:pt x="311832" y="463407"/>
                      <a:pt x="298735" y="426101"/>
                    </a:cubicBezTo>
                    <a:cubicBezTo>
                      <a:pt x="285638" y="388795"/>
                      <a:pt x="270954" y="344741"/>
                      <a:pt x="258254" y="311801"/>
                    </a:cubicBezTo>
                    <a:cubicBezTo>
                      <a:pt x="245554" y="278861"/>
                      <a:pt x="232854" y="253065"/>
                      <a:pt x="222535" y="228459"/>
                    </a:cubicBezTo>
                    <a:cubicBezTo>
                      <a:pt x="212216" y="203853"/>
                      <a:pt x="207851" y="189565"/>
                      <a:pt x="196341" y="164165"/>
                    </a:cubicBezTo>
                    <a:cubicBezTo>
                      <a:pt x="184832" y="138765"/>
                      <a:pt x="169750" y="97488"/>
                      <a:pt x="153478" y="76057"/>
                    </a:cubicBezTo>
                    <a:cubicBezTo>
                      <a:pt x="137206" y="54626"/>
                      <a:pt x="117363" y="47085"/>
                      <a:pt x="98710" y="35576"/>
                    </a:cubicBezTo>
                    <a:cubicBezTo>
                      <a:pt x="80057" y="24067"/>
                      <a:pt x="57833" y="12161"/>
                      <a:pt x="41561" y="7002"/>
                    </a:cubicBezTo>
                    <a:cubicBezTo>
                      <a:pt x="25289" y="1843"/>
                      <a:pt x="5842" y="-4508"/>
                      <a:pt x="1079" y="4620"/>
                    </a:cubicBezTo>
                    <a:cubicBezTo>
                      <a:pt x="-3684" y="13748"/>
                      <a:pt x="8618" y="41532"/>
                      <a:pt x="12984" y="61772"/>
                    </a:cubicBezTo>
                    <a:cubicBezTo>
                      <a:pt x="17350" y="82012"/>
                      <a:pt x="17353" y="101059"/>
                      <a:pt x="27274" y="126062"/>
                    </a:cubicBezTo>
                    <a:cubicBezTo>
                      <a:pt x="32433" y="148684"/>
                      <a:pt x="36402" y="162577"/>
                      <a:pt x="41561" y="183215"/>
                    </a:cubicBezTo>
                    <a:lnTo>
                      <a:pt x="58227" y="24988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1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2" name="任意多边形 261"/>
              <p:cNvSpPr/>
              <p:nvPr/>
            </p:nvSpPr>
            <p:spPr>
              <a:xfrm>
                <a:off x="6165469" y="2408682"/>
                <a:ext cx="430082" cy="509841"/>
              </a:xfrm>
              <a:custGeom>
                <a:avLst/>
                <a:gdLst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4802 w 450295"/>
                  <a:gd name="connsiteY12" fmla="*/ 60069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8114 w 450295"/>
                  <a:gd name="connsiteY19" fmla="*/ 52925 h 434813"/>
                  <a:gd name="connsiteX20" fmla="*/ 111927 w 450295"/>
                  <a:gd name="connsiteY20" fmla="*/ 114837 h 434813"/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8114 w 450295"/>
                  <a:gd name="connsiteY19" fmla="*/ 52925 h 434813"/>
                  <a:gd name="connsiteX20" fmla="*/ 111927 w 450295"/>
                  <a:gd name="connsiteY20" fmla="*/ 114837 h 434813"/>
                  <a:gd name="connsiteX0" fmla="*/ 111927 w 450295"/>
                  <a:gd name="connsiteY0" fmla="*/ 114837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11927 w 450295"/>
                  <a:gd name="connsiteY20" fmla="*/ 114837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0996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23858 w 450295"/>
                  <a:gd name="connsiteY10" fmla="*/ 191037 h 434813"/>
                  <a:gd name="connsiteX11" fmla="*/ 288140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17218 h 434813"/>
                  <a:gd name="connsiteX1" fmla="*/ 159552 w 450295"/>
                  <a:gd name="connsiteY1" fmla="*/ 202944 h 434813"/>
                  <a:gd name="connsiteX2" fmla="*/ 192889 w 450295"/>
                  <a:gd name="connsiteY2" fmla="*/ 288669 h 434813"/>
                  <a:gd name="connsiteX3" fmla="*/ 207177 w 450295"/>
                  <a:gd name="connsiteY3" fmla="*/ 336294 h 434813"/>
                  <a:gd name="connsiteX4" fmla="*/ 228608 w 450295"/>
                  <a:gd name="connsiteY4" fmla="*/ 345819 h 434813"/>
                  <a:gd name="connsiteX5" fmla="*/ 292902 w 450295"/>
                  <a:gd name="connsiteY5" fmla="*/ 372012 h 434813"/>
                  <a:gd name="connsiteX6" fmla="*/ 364339 w 450295"/>
                  <a:gd name="connsiteY6" fmla="*/ 400587 h 434813"/>
                  <a:gd name="connsiteX7" fmla="*/ 445302 w 450295"/>
                  <a:gd name="connsiteY7" fmla="*/ 433925 h 434813"/>
                  <a:gd name="connsiteX8" fmla="*/ 435777 w 450295"/>
                  <a:gd name="connsiteY8" fmla="*/ 414875 h 434813"/>
                  <a:gd name="connsiteX9" fmla="*/ 388152 w 450295"/>
                  <a:gd name="connsiteY9" fmla="*/ 312481 h 434813"/>
                  <a:gd name="connsiteX10" fmla="*/ 331002 w 450295"/>
                  <a:gd name="connsiteY10" fmla="*/ 191037 h 434813"/>
                  <a:gd name="connsiteX11" fmla="*/ 288140 w 450295"/>
                  <a:gd name="connsiteY11" fmla="*/ 107694 h 434813"/>
                  <a:gd name="connsiteX12" fmla="*/ 259564 w 450295"/>
                  <a:gd name="connsiteY12" fmla="*/ 67213 h 434813"/>
                  <a:gd name="connsiteX13" fmla="*/ 238133 w 450295"/>
                  <a:gd name="connsiteY13" fmla="*/ 52925 h 434813"/>
                  <a:gd name="connsiteX14" fmla="*/ 154789 w 450295"/>
                  <a:gd name="connsiteY14" fmla="*/ 24350 h 434813"/>
                  <a:gd name="connsiteX15" fmla="*/ 85733 w 450295"/>
                  <a:gd name="connsiteY15" fmla="*/ 7681 h 434813"/>
                  <a:gd name="connsiteX16" fmla="*/ 30964 w 450295"/>
                  <a:gd name="connsiteY16" fmla="*/ 537 h 434813"/>
                  <a:gd name="connsiteX17" fmla="*/ 8 w 450295"/>
                  <a:gd name="connsiteY17" fmla="*/ 2919 h 434813"/>
                  <a:gd name="connsiteX18" fmla="*/ 28583 w 450295"/>
                  <a:gd name="connsiteY18" fmla="*/ 21969 h 434813"/>
                  <a:gd name="connsiteX19" fmla="*/ 83352 w 450295"/>
                  <a:gd name="connsiteY19" fmla="*/ 60069 h 434813"/>
                  <a:gd name="connsiteX20" fmla="*/ 121452 w 450295"/>
                  <a:gd name="connsiteY20" fmla="*/ 117218 h 434813"/>
                  <a:gd name="connsiteX0" fmla="*/ 121452 w 450295"/>
                  <a:gd name="connsiteY0" fmla="*/ 120430 h 438025"/>
                  <a:gd name="connsiteX1" fmla="*/ 159552 w 450295"/>
                  <a:gd name="connsiteY1" fmla="*/ 206156 h 438025"/>
                  <a:gd name="connsiteX2" fmla="*/ 192889 w 450295"/>
                  <a:gd name="connsiteY2" fmla="*/ 291881 h 438025"/>
                  <a:gd name="connsiteX3" fmla="*/ 207177 w 450295"/>
                  <a:gd name="connsiteY3" fmla="*/ 339506 h 438025"/>
                  <a:gd name="connsiteX4" fmla="*/ 228608 w 450295"/>
                  <a:gd name="connsiteY4" fmla="*/ 349031 h 438025"/>
                  <a:gd name="connsiteX5" fmla="*/ 292902 w 450295"/>
                  <a:gd name="connsiteY5" fmla="*/ 375224 h 438025"/>
                  <a:gd name="connsiteX6" fmla="*/ 364339 w 450295"/>
                  <a:gd name="connsiteY6" fmla="*/ 403799 h 438025"/>
                  <a:gd name="connsiteX7" fmla="*/ 445302 w 450295"/>
                  <a:gd name="connsiteY7" fmla="*/ 437137 h 438025"/>
                  <a:gd name="connsiteX8" fmla="*/ 435777 w 450295"/>
                  <a:gd name="connsiteY8" fmla="*/ 418087 h 438025"/>
                  <a:gd name="connsiteX9" fmla="*/ 388152 w 450295"/>
                  <a:gd name="connsiteY9" fmla="*/ 315693 h 438025"/>
                  <a:gd name="connsiteX10" fmla="*/ 331002 w 450295"/>
                  <a:gd name="connsiteY10" fmla="*/ 194249 h 438025"/>
                  <a:gd name="connsiteX11" fmla="*/ 288140 w 450295"/>
                  <a:gd name="connsiteY11" fmla="*/ 110906 h 438025"/>
                  <a:gd name="connsiteX12" fmla="*/ 259564 w 450295"/>
                  <a:gd name="connsiteY12" fmla="*/ 70425 h 438025"/>
                  <a:gd name="connsiteX13" fmla="*/ 238133 w 450295"/>
                  <a:gd name="connsiteY13" fmla="*/ 56137 h 438025"/>
                  <a:gd name="connsiteX14" fmla="*/ 154789 w 450295"/>
                  <a:gd name="connsiteY14" fmla="*/ 27562 h 438025"/>
                  <a:gd name="connsiteX15" fmla="*/ 85733 w 450295"/>
                  <a:gd name="connsiteY15" fmla="*/ 10893 h 438025"/>
                  <a:gd name="connsiteX16" fmla="*/ 30964 w 450295"/>
                  <a:gd name="connsiteY16" fmla="*/ 3749 h 438025"/>
                  <a:gd name="connsiteX17" fmla="*/ 8 w 450295"/>
                  <a:gd name="connsiteY17" fmla="*/ 1369 h 438025"/>
                  <a:gd name="connsiteX18" fmla="*/ 28583 w 450295"/>
                  <a:gd name="connsiteY18" fmla="*/ 25181 h 438025"/>
                  <a:gd name="connsiteX19" fmla="*/ 83352 w 450295"/>
                  <a:gd name="connsiteY19" fmla="*/ 63281 h 438025"/>
                  <a:gd name="connsiteX20" fmla="*/ 121452 w 450295"/>
                  <a:gd name="connsiteY20" fmla="*/ 120430 h 438025"/>
                  <a:gd name="connsiteX0" fmla="*/ 121452 w 450295"/>
                  <a:gd name="connsiteY0" fmla="*/ 120430 h 438025"/>
                  <a:gd name="connsiteX1" fmla="*/ 159552 w 450295"/>
                  <a:gd name="connsiteY1" fmla="*/ 206156 h 438025"/>
                  <a:gd name="connsiteX2" fmla="*/ 192889 w 450295"/>
                  <a:gd name="connsiteY2" fmla="*/ 291881 h 438025"/>
                  <a:gd name="connsiteX3" fmla="*/ 207177 w 450295"/>
                  <a:gd name="connsiteY3" fmla="*/ 339506 h 438025"/>
                  <a:gd name="connsiteX4" fmla="*/ 228608 w 450295"/>
                  <a:gd name="connsiteY4" fmla="*/ 349031 h 438025"/>
                  <a:gd name="connsiteX5" fmla="*/ 292902 w 450295"/>
                  <a:gd name="connsiteY5" fmla="*/ 375224 h 438025"/>
                  <a:gd name="connsiteX6" fmla="*/ 364339 w 450295"/>
                  <a:gd name="connsiteY6" fmla="*/ 403799 h 438025"/>
                  <a:gd name="connsiteX7" fmla="*/ 445302 w 450295"/>
                  <a:gd name="connsiteY7" fmla="*/ 437137 h 438025"/>
                  <a:gd name="connsiteX8" fmla="*/ 435777 w 450295"/>
                  <a:gd name="connsiteY8" fmla="*/ 418087 h 438025"/>
                  <a:gd name="connsiteX9" fmla="*/ 388152 w 450295"/>
                  <a:gd name="connsiteY9" fmla="*/ 315693 h 438025"/>
                  <a:gd name="connsiteX10" fmla="*/ 331002 w 450295"/>
                  <a:gd name="connsiteY10" fmla="*/ 194249 h 438025"/>
                  <a:gd name="connsiteX11" fmla="*/ 288140 w 450295"/>
                  <a:gd name="connsiteY11" fmla="*/ 110906 h 438025"/>
                  <a:gd name="connsiteX12" fmla="*/ 261945 w 450295"/>
                  <a:gd name="connsiteY12" fmla="*/ 72807 h 438025"/>
                  <a:gd name="connsiteX13" fmla="*/ 238133 w 450295"/>
                  <a:gd name="connsiteY13" fmla="*/ 56137 h 438025"/>
                  <a:gd name="connsiteX14" fmla="*/ 154789 w 450295"/>
                  <a:gd name="connsiteY14" fmla="*/ 27562 h 438025"/>
                  <a:gd name="connsiteX15" fmla="*/ 85733 w 450295"/>
                  <a:gd name="connsiteY15" fmla="*/ 10893 h 438025"/>
                  <a:gd name="connsiteX16" fmla="*/ 30964 w 450295"/>
                  <a:gd name="connsiteY16" fmla="*/ 3749 h 438025"/>
                  <a:gd name="connsiteX17" fmla="*/ 8 w 450295"/>
                  <a:gd name="connsiteY17" fmla="*/ 1369 h 438025"/>
                  <a:gd name="connsiteX18" fmla="*/ 28583 w 450295"/>
                  <a:gd name="connsiteY18" fmla="*/ 25181 h 438025"/>
                  <a:gd name="connsiteX19" fmla="*/ 83352 w 450295"/>
                  <a:gd name="connsiteY19" fmla="*/ 63281 h 438025"/>
                  <a:gd name="connsiteX20" fmla="*/ 121452 w 450295"/>
                  <a:gd name="connsiteY20" fmla="*/ 120430 h 438025"/>
                  <a:gd name="connsiteX0" fmla="*/ 121452 w 450295"/>
                  <a:gd name="connsiteY0" fmla="*/ 120430 h 438025"/>
                  <a:gd name="connsiteX1" fmla="*/ 159552 w 450295"/>
                  <a:gd name="connsiteY1" fmla="*/ 206156 h 438025"/>
                  <a:gd name="connsiteX2" fmla="*/ 192889 w 450295"/>
                  <a:gd name="connsiteY2" fmla="*/ 291881 h 438025"/>
                  <a:gd name="connsiteX3" fmla="*/ 207177 w 450295"/>
                  <a:gd name="connsiteY3" fmla="*/ 339506 h 438025"/>
                  <a:gd name="connsiteX4" fmla="*/ 228608 w 450295"/>
                  <a:gd name="connsiteY4" fmla="*/ 349031 h 438025"/>
                  <a:gd name="connsiteX5" fmla="*/ 290520 w 450295"/>
                  <a:gd name="connsiteY5" fmla="*/ 382368 h 438025"/>
                  <a:gd name="connsiteX6" fmla="*/ 364339 w 450295"/>
                  <a:gd name="connsiteY6" fmla="*/ 403799 h 438025"/>
                  <a:gd name="connsiteX7" fmla="*/ 445302 w 450295"/>
                  <a:gd name="connsiteY7" fmla="*/ 437137 h 438025"/>
                  <a:gd name="connsiteX8" fmla="*/ 435777 w 450295"/>
                  <a:gd name="connsiteY8" fmla="*/ 418087 h 438025"/>
                  <a:gd name="connsiteX9" fmla="*/ 388152 w 450295"/>
                  <a:gd name="connsiteY9" fmla="*/ 315693 h 438025"/>
                  <a:gd name="connsiteX10" fmla="*/ 331002 w 450295"/>
                  <a:gd name="connsiteY10" fmla="*/ 194249 h 438025"/>
                  <a:gd name="connsiteX11" fmla="*/ 288140 w 450295"/>
                  <a:gd name="connsiteY11" fmla="*/ 110906 h 438025"/>
                  <a:gd name="connsiteX12" fmla="*/ 261945 w 450295"/>
                  <a:gd name="connsiteY12" fmla="*/ 72807 h 438025"/>
                  <a:gd name="connsiteX13" fmla="*/ 238133 w 450295"/>
                  <a:gd name="connsiteY13" fmla="*/ 56137 h 438025"/>
                  <a:gd name="connsiteX14" fmla="*/ 154789 w 450295"/>
                  <a:gd name="connsiteY14" fmla="*/ 27562 h 438025"/>
                  <a:gd name="connsiteX15" fmla="*/ 85733 w 450295"/>
                  <a:gd name="connsiteY15" fmla="*/ 10893 h 438025"/>
                  <a:gd name="connsiteX16" fmla="*/ 30964 w 450295"/>
                  <a:gd name="connsiteY16" fmla="*/ 3749 h 438025"/>
                  <a:gd name="connsiteX17" fmla="*/ 8 w 450295"/>
                  <a:gd name="connsiteY17" fmla="*/ 1369 h 438025"/>
                  <a:gd name="connsiteX18" fmla="*/ 28583 w 450295"/>
                  <a:gd name="connsiteY18" fmla="*/ 25181 h 438025"/>
                  <a:gd name="connsiteX19" fmla="*/ 83352 w 450295"/>
                  <a:gd name="connsiteY19" fmla="*/ 63281 h 438025"/>
                  <a:gd name="connsiteX20" fmla="*/ 121452 w 450295"/>
                  <a:gd name="connsiteY20" fmla="*/ 120430 h 438025"/>
                  <a:gd name="connsiteX0" fmla="*/ 121452 w 450470"/>
                  <a:gd name="connsiteY0" fmla="*/ 120430 h 437556"/>
                  <a:gd name="connsiteX1" fmla="*/ 159552 w 450470"/>
                  <a:gd name="connsiteY1" fmla="*/ 206156 h 437556"/>
                  <a:gd name="connsiteX2" fmla="*/ 192889 w 450470"/>
                  <a:gd name="connsiteY2" fmla="*/ 291881 h 437556"/>
                  <a:gd name="connsiteX3" fmla="*/ 207177 w 450470"/>
                  <a:gd name="connsiteY3" fmla="*/ 339506 h 437556"/>
                  <a:gd name="connsiteX4" fmla="*/ 228608 w 450470"/>
                  <a:gd name="connsiteY4" fmla="*/ 349031 h 437556"/>
                  <a:gd name="connsiteX5" fmla="*/ 290520 w 450470"/>
                  <a:gd name="connsiteY5" fmla="*/ 382368 h 437556"/>
                  <a:gd name="connsiteX6" fmla="*/ 361958 w 450470"/>
                  <a:gd name="connsiteY6" fmla="*/ 410943 h 437556"/>
                  <a:gd name="connsiteX7" fmla="*/ 445302 w 450470"/>
                  <a:gd name="connsiteY7" fmla="*/ 437137 h 437556"/>
                  <a:gd name="connsiteX8" fmla="*/ 435777 w 450470"/>
                  <a:gd name="connsiteY8" fmla="*/ 418087 h 437556"/>
                  <a:gd name="connsiteX9" fmla="*/ 388152 w 450470"/>
                  <a:gd name="connsiteY9" fmla="*/ 315693 h 437556"/>
                  <a:gd name="connsiteX10" fmla="*/ 331002 w 450470"/>
                  <a:gd name="connsiteY10" fmla="*/ 194249 h 437556"/>
                  <a:gd name="connsiteX11" fmla="*/ 288140 w 450470"/>
                  <a:gd name="connsiteY11" fmla="*/ 110906 h 437556"/>
                  <a:gd name="connsiteX12" fmla="*/ 261945 w 450470"/>
                  <a:gd name="connsiteY12" fmla="*/ 72807 h 437556"/>
                  <a:gd name="connsiteX13" fmla="*/ 238133 w 450470"/>
                  <a:gd name="connsiteY13" fmla="*/ 56137 h 437556"/>
                  <a:gd name="connsiteX14" fmla="*/ 154789 w 450470"/>
                  <a:gd name="connsiteY14" fmla="*/ 27562 h 437556"/>
                  <a:gd name="connsiteX15" fmla="*/ 85733 w 450470"/>
                  <a:gd name="connsiteY15" fmla="*/ 10893 h 437556"/>
                  <a:gd name="connsiteX16" fmla="*/ 30964 w 450470"/>
                  <a:gd name="connsiteY16" fmla="*/ 3749 h 437556"/>
                  <a:gd name="connsiteX17" fmla="*/ 8 w 450470"/>
                  <a:gd name="connsiteY17" fmla="*/ 1369 h 437556"/>
                  <a:gd name="connsiteX18" fmla="*/ 28583 w 450470"/>
                  <a:gd name="connsiteY18" fmla="*/ 25181 h 437556"/>
                  <a:gd name="connsiteX19" fmla="*/ 83352 w 450470"/>
                  <a:gd name="connsiteY19" fmla="*/ 63281 h 437556"/>
                  <a:gd name="connsiteX20" fmla="*/ 121452 w 450470"/>
                  <a:gd name="connsiteY20" fmla="*/ 120430 h 437556"/>
                  <a:gd name="connsiteX0" fmla="*/ 121452 w 450470"/>
                  <a:gd name="connsiteY0" fmla="*/ 120430 h 437556"/>
                  <a:gd name="connsiteX1" fmla="*/ 159552 w 450470"/>
                  <a:gd name="connsiteY1" fmla="*/ 206156 h 437556"/>
                  <a:gd name="connsiteX2" fmla="*/ 192889 w 450470"/>
                  <a:gd name="connsiteY2" fmla="*/ 291881 h 437556"/>
                  <a:gd name="connsiteX3" fmla="*/ 207177 w 450470"/>
                  <a:gd name="connsiteY3" fmla="*/ 339506 h 437556"/>
                  <a:gd name="connsiteX4" fmla="*/ 228608 w 450470"/>
                  <a:gd name="connsiteY4" fmla="*/ 349031 h 437556"/>
                  <a:gd name="connsiteX5" fmla="*/ 290520 w 450470"/>
                  <a:gd name="connsiteY5" fmla="*/ 382368 h 437556"/>
                  <a:gd name="connsiteX6" fmla="*/ 361958 w 450470"/>
                  <a:gd name="connsiteY6" fmla="*/ 410943 h 437556"/>
                  <a:gd name="connsiteX7" fmla="*/ 445302 w 450470"/>
                  <a:gd name="connsiteY7" fmla="*/ 437137 h 437556"/>
                  <a:gd name="connsiteX8" fmla="*/ 435777 w 450470"/>
                  <a:gd name="connsiteY8" fmla="*/ 418087 h 437556"/>
                  <a:gd name="connsiteX9" fmla="*/ 388152 w 450470"/>
                  <a:gd name="connsiteY9" fmla="*/ 315693 h 437556"/>
                  <a:gd name="connsiteX10" fmla="*/ 331002 w 450470"/>
                  <a:gd name="connsiteY10" fmla="*/ 194249 h 437556"/>
                  <a:gd name="connsiteX11" fmla="*/ 288140 w 450470"/>
                  <a:gd name="connsiteY11" fmla="*/ 110906 h 437556"/>
                  <a:gd name="connsiteX12" fmla="*/ 261945 w 450470"/>
                  <a:gd name="connsiteY12" fmla="*/ 72807 h 437556"/>
                  <a:gd name="connsiteX13" fmla="*/ 238133 w 450470"/>
                  <a:gd name="connsiteY13" fmla="*/ 56137 h 437556"/>
                  <a:gd name="connsiteX14" fmla="*/ 154789 w 450470"/>
                  <a:gd name="connsiteY14" fmla="*/ 27562 h 437556"/>
                  <a:gd name="connsiteX15" fmla="*/ 85733 w 450470"/>
                  <a:gd name="connsiteY15" fmla="*/ 10893 h 437556"/>
                  <a:gd name="connsiteX16" fmla="*/ 30964 w 450470"/>
                  <a:gd name="connsiteY16" fmla="*/ 3749 h 437556"/>
                  <a:gd name="connsiteX17" fmla="*/ 8 w 450470"/>
                  <a:gd name="connsiteY17" fmla="*/ 1369 h 437556"/>
                  <a:gd name="connsiteX18" fmla="*/ 28583 w 450470"/>
                  <a:gd name="connsiteY18" fmla="*/ 25181 h 437556"/>
                  <a:gd name="connsiteX19" fmla="*/ 83352 w 450470"/>
                  <a:gd name="connsiteY19" fmla="*/ 63281 h 437556"/>
                  <a:gd name="connsiteX20" fmla="*/ 121452 w 450470"/>
                  <a:gd name="connsiteY20" fmla="*/ 120430 h 437556"/>
                  <a:gd name="connsiteX0" fmla="*/ 121452 w 448566"/>
                  <a:gd name="connsiteY0" fmla="*/ 120430 h 444425"/>
                  <a:gd name="connsiteX1" fmla="*/ 159552 w 448566"/>
                  <a:gd name="connsiteY1" fmla="*/ 206156 h 444425"/>
                  <a:gd name="connsiteX2" fmla="*/ 192889 w 448566"/>
                  <a:gd name="connsiteY2" fmla="*/ 291881 h 444425"/>
                  <a:gd name="connsiteX3" fmla="*/ 207177 w 448566"/>
                  <a:gd name="connsiteY3" fmla="*/ 339506 h 444425"/>
                  <a:gd name="connsiteX4" fmla="*/ 228608 w 448566"/>
                  <a:gd name="connsiteY4" fmla="*/ 349031 h 444425"/>
                  <a:gd name="connsiteX5" fmla="*/ 290520 w 448566"/>
                  <a:gd name="connsiteY5" fmla="*/ 382368 h 444425"/>
                  <a:gd name="connsiteX6" fmla="*/ 361958 w 448566"/>
                  <a:gd name="connsiteY6" fmla="*/ 410943 h 444425"/>
                  <a:gd name="connsiteX7" fmla="*/ 442921 w 448566"/>
                  <a:gd name="connsiteY7" fmla="*/ 444281 h 444425"/>
                  <a:gd name="connsiteX8" fmla="*/ 435777 w 448566"/>
                  <a:gd name="connsiteY8" fmla="*/ 418087 h 444425"/>
                  <a:gd name="connsiteX9" fmla="*/ 388152 w 448566"/>
                  <a:gd name="connsiteY9" fmla="*/ 315693 h 444425"/>
                  <a:gd name="connsiteX10" fmla="*/ 331002 w 448566"/>
                  <a:gd name="connsiteY10" fmla="*/ 194249 h 444425"/>
                  <a:gd name="connsiteX11" fmla="*/ 288140 w 448566"/>
                  <a:gd name="connsiteY11" fmla="*/ 110906 h 444425"/>
                  <a:gd name="connsiteX12" fmla="*/ 261945 w 448566"/>
                  <a:gd name="connsiteY12" fmla="*/ 72807 h 444425"/>
                  <a:gd name="connsiteX13" fmla="*/ 238133 w 448566"/>
                  <a:gd name="connsiteY13" fmla="*/ 56137 h 444425"/>
                  <a:gd name="connsiteX14" fmla="*/ 154789 w 448566"/>
                  <a:gd name="connsiteY14" fmla="*/ 27562 h 444425"/>
                  <a:gd name="connsiteX15" fmla="*/ 85733 w 448566"/>
                  <a:gd name="connsiteY15" fmla="*/ 10893 h 444425"/>
                  <a:gd name="connsiteX16" fmla="*/ 30964 w 448566"/>
                  <a:gd name="connsiteY16" fmla="*/ 3749 h 444425"/>
                  <a:gd name="connsiteX17" fmla="*/ 8 w 448566"/>
                  <a:gd name="connsiteY17" fmla="*/ 1369 h 444425"/>
                  <a:gd name="connsiteX18" fmla="*/ 28583 w 448566"/>
                  <a:gd name="connsiteY18" fmla="*/ 25181 h 444425"/>
                  <a:gd name="connsiteX19" fmla="*/ 83352 w 448566"/>
                  <a:gd name="connsiteY19" fmla="*/ 63281 h 444425"/>
                  <a:gd name="connsiteX20" fmla="*/ 121452 w 448566"/>
                  <a:gd name="connsiteY20" fmla="*/ 120430 h 444425"/>
                  <a:gd name="connsiteX0" fmla="*/ 121452 w 448566"/>
                  <a:gd name="connsiteY0" fmla="*/ 120430 h 444425"/>
                  <a:gd name="connsiteX1" fmla="*/ 159552 w 448566"/>
                  <a:gd name="connsiteY1" fmla="*/ 206156 h 444425"/>
                  <a:gd name="connsiteX2" fmla="*/ 192889 w 448566"/>
                  <a:gd name="connsiteY2" fmla="*/ 291881 h 444425"/>
                  <a:gd name="connsiteX3" fmla="*/ 207177 w 448566"/>
                  <a:gd name="connsiteY3" fmla="*/ 339506 h 444425"/>
                  <a:gd name="connsiteX4" fmla="*/ 228608 w 448566"/>
                  <a:gd name="connsiteY4" fmla="*/ 349031 h 444425"/>
                  <a:gd name="connsiteX5" fmla="*/ 290520 w 448566"/>
                  <a:gd name="connsiteY5" fmla="*/ 379987 h 444425"/>
                  <a:gd name="connsiteX6" fmla="*/ 361958 w 448566"/>
                  <a:gd name="connsiteY6" fmla="*/ 410943 h 444425"/>
                  <a:gd name="connsiteX7" fmla="*/ 442921 w 448566"/>
                  <a:gd name="connsiteY7" fmla="*/ 444281 h 444425"/>
                  <a:gd name="connsiteX8" fmla="*/ 435777 w 448566"/>
                  <a:gd name="connsiteY8" fmla="*/ 418087 h 444425"/>
                  <a:gd name="connsiteX9" fmla="*/ 388152 w 448566"/>
                  <a:gd name="connsiteY9" fmla="*/ 315693 h 444425"/>
                  <a:gd name="connsiteX10" fmla="*/ 331002 w 448566"/>
                  <a:gd name="connsiteY10" fmla="*/ 194249 h 444425"/>
                  <a:gd name="connsiteX11" fmla="*/ 288140 w 448566"/>
                  <a:gd name="connsiteY11" fmla="*/ 110906 h 444425"/>
                  <a:gd name="connsiteX12" fmla="*/ 261945 w 448566"/>
                  <a:gd name="connsiteY12" fmla="*/ 72807 h 444425"/>
                  <a:gd name="connsiteX13" fmla="*/ 238133 w 448566"/>
                  <a:gd name="connsiteY13" fmla="*/ 56137 h 444425"/>
                  <a:gd name="connsiteX14" fmla="*/ 154789 w 448566"/>
                  <a:gd name="connsiteY14" fmla="*/ 27562 h 444425"/>
                  <a:gd name="connsiteX15" fmla="*/ 85733 w 448566"/>
                  <a:gd name="connsiteY15" fmla="*/ 10893 h 444425"/>
                  <a:gd name="connsiteX16" fmla="*/ 30964 w 448566"/>
                  <a:gd name="connsiteY16" fmla="*/ 3749 h 444425"/>
                  <a:gd name="connsiteX17" fmla="*/ 8 w 448566"/>
                  <a:gd name="connsiteY17" fmla="*/ 1369 h 444425"/>
                  <a:gd name="connsiteX18" fmla="*/ 28583 w 448566"/>
                  <a:gd name="connsiteY18" fmla="*/ 25181 h 444425"/>
                  <a:gd name="connsiteX19" fmla="*/ 83352 w 448566"/>
                  <a:gd name="connsiteY19" fmla="*/ 63281 h 444425"/>
                  <a:gd name="connsiteX20" fmla="*/ 121452 w 448566"/>
                  <a:gd name="connsiteY20" fmla="*/ 120430 h 444425"/>
                  <a:gd name="connsiteX0" fmla="*/ 121452 w 448566"/>
                  <a:gd name="connsiteY0" fmla="*/ 150693 h 474688"/>
                  <a:gd name="connsiteX1" fmla="*/ 159552 w 448566"/>
                  <a:gd name="connsiteY1" fmla="*/ 236419 h 474688"/>
                  <a:gd name="connsiteX2" fmla="*/ 192889 w 448566"/>
                  <a:gd name="connsiteY2" fmla="*/ 322144 h 474688"/>
                  <a:gd name="connsiteX3" fmla="*/ 207177 w 448566"/>
                  <a:gd name="connsiteY3" fmla="*/ 369769 h 474688"/>
                  <a:gd name="connsiteX4" fmla="*/ 228608 w 448566"/>
                  <a:gd name="connsiteY4" fmla="*/ 379294 h 474688"/>
                  <a:gd name="connsiteX5" fmla="*/ 290520 w 448566"/>
                  <a:gd name="connsiteY5" fmla="*/ 410250 h 474688"/>
                  <a:gd name="connsiteX6" fmla="*/ 361958 w 448566"/>
                  <a:gd name="connsiteY6" fmla="*/ 441206 h 474688"/>
                  <a:gd name="connsiteX7" fmla="*/ 442921 w 448566"/>
                  <a:gd name="connsiteY7" fmla="*/ 474544 h 474688"/>
                  <a:gd name="connsiteX8" fmla="*/ 435777 w 448566"/>
                  <a:gd name="connsiteY8" fmla="*/ 448350 h 474688"/>
                  <a:gd name="connsiteX9" fmla="*/ 388152 w 448566"/>
                  <a:gd name="connsiteY9" fmla="*/ 345956 h 474688"/>
                  <a:gd name="connsiteX10" fmla="*/ 331002 w 448566"/>
                  <a:gd name="connsiteY10" fmla="*/ 224512 h 474688"/>
                  <a:gd name="connsiteX11" fmla="*/ 288140 w 448566"/>
                  <a:gd name="connsiteY11" fmla="*/ 141169 h 474688"/>
                  <a:gd name="connsiteX12" fmla="*/ 261945 w 448566"/>
                  <a:gd name="connsiteY12" fmla="*/ 103070 h 474688"/>
                  <a:gd name="connsiteX13" fmla="*/ 235752 w 448566"/>
                  <a:gd name="connsiteY13" fmla="*/ 675 h 474688"/>
                  <a:gd name="connsiteX14" fmla="*/ 154789 w 448566"/>
                  <a:gd name="connsiteY14" fmla="*/ 57825 h 474688"/>
                  <a:gd name="connsiteX15" fmla="*/ 85733 w 448566"/>
                  <a:gd name="connsiteY15" fmla="*/ 41156 h 474688"/>
                  <a:gd name="connsiteX16" fmla="*/ 30964 w 448566"/>
                  <a:gd name="connsiteY16" fmla="*/ 34012 h 474688"/>
                  <a:gd name="connsiteX17" fmla="*/ 8 w 448566"/>
                  <a:gd name="connsiteY17" fmla="*/ 31632 h 474688"/>
                  <a:gd name="connsiteX18" fmla="*/ 28583 w 448566"/>
                  <a:gd name="connsiteY18" fmla="*/ 55444 h 474688"/>
                  <a:gd name="connsiteX19" fmla="*/ 83352 w 448566"/>
                  <a:gd name="connsiteY19" fmla="*/ 93544 h 474688"/>
                  <a:gd name="connsiteX20" fmla="*/ 121452 w 448566"/>
                  <a:gd name="connsiteY20" fmla="*/ 150693 h 474688"/>
                  <a:gd name="connsiteX0" fmla="*/ 121452 w 448566"/>
                  <a:gd name="connsiteY0" fmla="*/ 171795 h 495790"/>
                  <a:gd name="connsiteX1" fmla="*/ 159552 w 448566"/>
                  <a:gd name="connsiteY1" fmla="*/ 257521 h 495790"/>
                  <a:gd name="connsiteX2" fmla="*/ 192889 w 448566"/>
                  <a:gd name="connsiteY2" fmla="*/ 343246 h 495790"/>
                  <a:gd name="connsiteX3" fmla="*/ 207177 w 448566"/>
                  <a:gd name="connsiteY3" fmla="*/ 390871 h 495790"/>
                  <a:gd name="connsiteX4" fmla="*/ 228608 w 448566"/>
                  <a:gd name="connsiteY4" fmla="*/ 400396 h 495790"/>
                  <a:gd name="connsiteX5" fmla="*/ 290520 w 448566"/>
                  <a:gd name="connsiteY5" fmla="*/ 431352 h 495790"/>
                  <a:gd name="connsiteX6" fmla="*/ 361958 w 448566"/>
                  <a:gd name="connsiteY6" fmla="*/ 462308 h 495790"/>
                  <a:gd name="connsiteX7" fmla="*/ 442921 w 448566"/>
                  <a:gd name="connsiteY7" fmla="*/ 495646 h 495790"/>
                  <a:gd name="connsiteX8" fmla="*/ 435777 w 448566"/>
                  <a:gd name="connsiteY8" fmla="*/ 469452 h 495790"/>
                  <a:gd name="connsiteX9" fmla="*/ 388152 w 448566"/>
                  <a:gd name="connsiteY9" fmla="*/ 367058 h 495790"/>
                  <a:gd name="connsiteX10" fmla="*/ 331002 w 448566"/>
                  <a:gd name="connsiteY10" fmla="*/ 245614 h 495790"/>
                  <a:gd name="connsiteX11" fmla="*/ 288140 w 448566"/>
                  <a:gd name="connsiteY11" fmla="*/ 162271 h 495790"/>
                  <a:gd name="connsiteX12" fmla="*/ 261945 w 448566"/>
                  <a:gd name="connsiteY12" fmla="*/ 124172 h 495790"/>
                  <a:gd name="connsiteX13" fmla="*/ 235752 w 448566"/>
                  <a:gd name="connsiteY13" fmla="*/ 21777 h 495790"/>
                  <a:gd name="connsiteX14" fmla="*/ 164314 w 448566"/>
                  <a:gd name="connsiteY14" fmla="*/ 2727 h 495790"/>
                  <a:gd name="connsiteX15" fmla="*/ 85733 w 448566"/>
                  <a:gd name="connsiteY15" fmla="*/ 62258 h 495790"/>
                  <a:gd name="connsiteX16" fmla="*/ 30964 w 448566"/>
                  <a:gd name="connsiteY16" fmla="*/ 55114 h 495790"/>
                  <a:gd name="connsiteX17" fmla="*/ 8 w 448566"/>
                  <a:gd name="connsiteY17" fmla="*/ 52734 h 495790"/>
                  <a:gd name="connsiteX18" fmla="*/ 28583 w 448566"/>
                  <a:gd name="connsiteY18" fmla="*/ 76546 h 495790"/>
                  <a:gd name="connsiteX19" fmla="*/ 83352 w 448566"/>
                  <a:gd name="connsiteY19" fmla="*/ 114646 h 495790"/>
                  <a:gd name="connsiteX20" fmla="*/ 121452 w 448566"/>
                  <a:gd name="connsiteY20" fmla="*/ 171795 h 495790"/>
                  <a:gd name="connsiteX0" fmla="*/ 121452 w 448566"/>
                  <a:gd name="connsiteY0" fmla="*/ 185758 h 509753"/>
                  <a:gd name="connsiteX1" fmla="*/ 159552 w 448566"/>
                  <a:gd name="connsiteY1" fmla="*/ 271484 h 509753"/>
                  <a:gd name="connsiteX2" fmla="*/ 192889 w 448566"/>
                  <a:gd name="connsiteY2" fmla="*/ 357209 h 509753"/>
                  <a:gd name="connsiteX3" fmla="*/ 207177 w 448566"/>
                  <a:gd name="connsiteY3" fmla="*/ 404834 h 509753"/>
                  <a:gd name="connsiteX4" fmla="*/ 228608 w 448566"/>
                  <a:gd name="connsiteY4" fmla="*/ 414359 h 509753"/>
                  <a:gd name="connsiteX5" fmla="*/ 290520 w 448566"/>
                  <a:gd name="connsiteY5" fmla="*/ 445315 h 509753"/>
                  <a:gd name="connsiteX6" fmla="*/ 361958 w 448566"/>
                  <a:gd name="connsiteY6" fmla="*/ 476271 h 509753"/>
                  <a:gd name="connsiteX7" fmla="*/ 442921 w 448566"/>
                  <a:gd name="connsiteY7" fmla="*/ 509609 h 509753"/>
                  <a:gd name="connsiteX8" fmla="*/ 435777 w 448566"/>
                  <a:gd name="connsiteY8" fmla="*/ 483415 h 509753"/>
                  <a:gd name="connsiteX9" fmla="*/ 388152 w 448566"/>
                  <a:gd name="connsiteY9" fmla="*/ 381021 h 509753"/>
                  <a:gd name="connsiteX10" fmla="*/ 331002 w 448566"/>
                  <a:gd name="connsiteY10" fmla="*/ 259577 h 509753"/>
                  <a:gd name="connsiteX11" fmla="*/ 288140 w 448566"/>
                  <a:gd name="connsiteY11" fmla="*/ 176234 h 509753"/>
                  <a:gd name="connsiteX12" fmla="*/ 261945 w 448566"/>
                  <a:gd name="connsiteY12" fmla="*/ 138135 h 509753"/>
                  <a:gd name="connsiteX13" fmla="*/ 235752 w 448566"/>
                  <a:gd name="connsiteY13" fmla="*/ 35740 h 509753"/>
                  <a:gd name="connsiteX14" fmla="*/ 164314 w 448566"/>
                  <a:gd name="connsiteY14" fmla="*/ 16690 h 509753"/>
                  <a:gd name="connsiteX15" fmla="*/ 100021 w 448566"/>
                  <a:gd name="connsiteY15" fmla="*/ 2402 h 509753"/>
                  <a:gd name="connsiteX16" fmla="*/ 30964 w 448566"/>
                  <a:gd name="connsiteY16" fmla="*/ 69077 h 509753"/>
                  <a:gd name="connsiteX17" fmla="*/ 8 w 448566"/>
                  <a:gd name="connsiteY17" fmla="*/ 66697 h 509753"/>
                  <a:gd name="connsiteX18" fmla="*/ 28583 w 448566"/>
                  <a:gd name="connsiteY18" fmla="*/ 90509 h 509753"/>
                  <a:gd name="connsiteX19" fmla="*/ 83352 w 448566"/>
                  <a:gd name="connsiteY19" fmla="*/ 128609 h 509753"/>
                  <a:gd name="connsiteX20" fmla="*/ 121452 w 448566"/>
                  <a:gd name="connsiteY20" fmla="*/ 185758 h 509753"/>
                  <a:gd name="connsiteX0" fmla="*/ 121749 w 448863"/>
                  <a:gd name="connsiteY0" fmla="*/ 196476 h 520471"/>
                  <a:gd name="connsiteX1" fmla="*/ 159849 w 448863"/>
                  <a:gd name="connsiteY1" fmla="*/ 282202 h 520471"/>
                  <a:gd name="connsiteX2" fmla="*/ 193186 w 448863"/>
                  <a:gd name="connsiteY2" fmla="*/ 367927 h 520471"/>
                  <a:gd name="connsiteX3" fmla="*/ 207474 w 448863"/>
                  <a:gd name="connsiteY3" fmla="*/ 415552 h 520471"/>
                  <a:gd name="connsiteX4" fmla="*/ 228905 w 448863"/>
                  <a:gd name="connsiteY4" fmla="*/ 425077 h 520471"/>
                  <a:gd name="connsiteX5" fmla="*/ 290817 w 448863"/>
                  <a:gd name="connsiteY5" fmla="*/ 456033 h 520471"/>
                  <a:gd name="connsiteX6" fmla="*/ 362255 w 448863"/>
                  <a:gd name="connsiteY6" fmla="*/ 486989 h 520471"/>
                  <a:gd name="connsiteX7" fmla="*/ 443218 w 448863"/>
                  <a:gd name="connsiteY7" fmla="*/ 520327 h 520471"/>
                  <a:gd name="connsiteX8" fmla="*/ 436074 w 448863"/>
                  <a:gd name="connsiteY8" fmla="*/ 494133 h 520471"/>
                  <a:gd name="connsiteX9" fmla="*/ 388449 w 448863"/>
                  <a:gd name="connsiteY9" fmla="*/ 391739 h 520471"/>
                  <a:gd name="connsiteX10" fmla="*/ 331299 w 448863"/>
                  <a:gd name="connsiteY10" fmla="*/ 270295 h 520471"/>
                  <a:gd name="connsiteX11" fmla="*/ 288437 w 448863"/>
                  <a:gd name="connsiteY11" fmla="*/ 186952 h 520471"/>
                  <a:gd name="connsiteX12" fmla="*/ 262242 w 448863"/>
                  <a:gd name="connsiteY12" fmla="*/ 148853 h 520471"/>
                  <a:gd name="connsiteX13" fmla="*/ 236049 w 448863"/>
                  <a:gd name="connsiteY13" fmla="*/ 46458 h 520471"/>
                  <a:gd name="connsiteX14" fmla="*/ 164611 w 448863"/>
                  <a:gd name="connsiteY14" fmla="*/ 27408 h 520471"/>
                  <a:gd name="connsiteX15" fmla="*/ 100318 w 448863"/>
                  <a:gd name="connsiteY15" fmla="*/ 13120 h 520471"/>
                  <a:gd name="connsiteX16" fmla="*/ 45549 w 448863"/>
                  <a:gd name="connsiteY16" fmla="*/ 3595 h 520471"/>
                  <a:gd name="connsiteX17" fmla="*/ 305 w 448863"/>
                  <a:gd name="connsiteY17" fmla="*/ 77415 h 520471"/>
                  <a:gd name="connsiteX18" fmla="*/ 28880 w 448863"/>
                  <a:gd name="connsiteY18" fmla="*/ 101227 h 520471"/>
                  <a:gd name="connsiteX19" fmla="*/ 83649 w 448863"/>
                  <a:gd name="connsiteY19" fmla="*/ 139327 h 520471"/>
                  <a:gd name="connsiteX20" fmla="*/ 121749 w 448863"/>
                  <a:gd name="connsiteY20" fmla="*/ 196476 h 520471"/>
                  <a:gd name="connsiteX0" fmla="*/ 97967 w 425081"/>
                  <a:gd name="connsiteY0" fmla="*/ 194113 h 518108"/>
                  <a:gd name="connsiteX1" fmla="*/ 136067 w 425081"/>
                  <a:gd name="connsiteY1" fmla="*/ 279839 h 518108"/>
                  <a:gd name="connsiteX2" fmla="*/ 169404 w 425081"/>
                  <a:gd name="connsiteY2" fmla="*/ 365564 h 518108"/>
                  <a:gd name="connsiteX3" fmla="*/ 183692 w 425081"/>
                  <a:gd name="connsiteY3" fmla="*/ 413189 h 518108"/>
                  <a:gd name="connsiteX4" fmla="*/ 205123 w 425081"/>
                  <a:gd name="connsiteY4" fmla="*/ 422714 h 518108"/>
                  <a:gd name="connsiteX5" fmla="*/ 267035 w 425081"/>
                  <a:gd name="connsiteY5" fmla="*/ 453670 h 518108"/>
                  <a:gd name="connsiteX6" fmla="*/ 338473 w 425081"/>
                  <a:gd name="connsiteY6" fmla="*/ 484626 h 518108"/>
                  <a:gd name="connsiteX7" fmla="*/ 419436 w 425081"/>
                  <a:gd name="connsiteY7" fmla="*/ 517964 h 518108"/>
                  <a:gd name="connsiteX8" fmla="*/ 412292 w 425081"/>
                  <a:gd name="connsiteY8" fmla="*/ 491770 h 518108"/>
                  <a:gd name="connsiteX9" fmla="*/ 364667 w 425081"/>
                  <a:gd name="connsiteY9" fmla="*/ 389376 h 518108"/>
                  <a:gd name="connsiteX10" fmla="*/ 307517 w 425081"/>
                  <a:gd name="connsiteY10" fmla="*/ 267932 h 518108"/>
                  <a:gd name="connsiteX11" fmla="*/ 264655 w 425081"/>
                  <a:gd name="connsiteY11" fmla="*/ 184589 h 518108"/>
                  <a:gd name="connsiteX12" fmla="*/ 238460 w 425081"/>
                  <a:gd name="connsiteY12" fmla="*/ 146490 h 518108"/>
                  <a:gd name="connsiteX13" fmla="*/ 212267 w 425081"/>
                  <a:gd name="connsiteY13" fmla="*/ 44095 h 518108"/>
                  <a:gd name="connsiteX14" fmla="*/ 140829 w 425081"/>
                  <a:gd name="connsiteY14" fmla="*/ 25045 h 518108"/>
                  <a:gd name="connsiteX15" fmla="*/ 76536 w 425081"/>
                  <a:gd name="connsiteY15" fmla="*/ 10757 h 518108"/>
                  <a:gd name="connsiteX16" fmla="*/ 21767 w 425081"/>
                  <a:gd name="connsiteY16" fmla="*/ 1232 h 518108"/>
                  <a:gd name="connsiteX17" fmla="*/ 14623 w 425081"/>
                  <a:gd name="connsiteY17" fmla="*/ 39334 h 518108"/>
                  <a:gd name="connsiteX18" fmla="*/ 5098 w 425081"/>
                  <a:gd name="connsiteY18" fmla="*/ 98864 h 518108"/>
                  <a:gd name="connsiteX19" fmla="*/ 59867 w 425081"/>
                  <a:gd name="connsiteY19" fmla="*/ 136964 h 518108"/>
                  <a:gd name="connsiteX20" fmla="*/ 97967 w 425081"/>
                  <a:gd name="connsiteY20" fmla="*/ 194113 h 518108"/>
                  <a:gd name="connsiteX0" fmla="*/ 87318 w 414432"/>
                  <a:gd name="connsiteY0" fmla="*/ 194113 h 518108"/>
                  <a:gd name="connsiteX1" fmla="*/ 125418 w 414432"/>
                  <a:gd name="connsiteY1" fmla="*/ 279839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49218 w 414432"/>
                  <a:gd name="connsiteY19" fmla="*/ 136964 h 518108"/>
                  <a:gd name="connsiteX20" fmla="*/ 87318 w 414432"/>
                  <a:gd name="connsiteY20" fmla="*/ 194113 h 518108"/>
                  <a:gd name="connsiteX0" fmla="*/ 87318 w 414432"/>
                  <a:gd name="connsiteY0" fmla="*/ 194113 h 518108"/>
                  <a:gd name="connsiteX1" fmla="*/ 125418 w 414432"/>
                  <a:gd name="connsiteY1" fmla="*/ 279839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87318 w 414432"/>
                  <a:gd name="connsiteY20" fmla="*/ 194113 h 518108"/>
                  <a:gd name="connsiteX0" fmla="*/ 123036 w 414432"/>
                  <a:gd name="connsiteY0" fmla="*/ 206019 h 518108"/>
                  <a:gd name="connsiteX1" fmla="*/ 125418 w 414432"/>
                  <a:gd name="connsiteY1" fmla="*/ 279839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27811 w 414432"/>
                  <a:gd name="connsiteY12" fmla="*/ 146490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54006 w 414432"/>
                  <a:gd name="connsiteY11" fmla="*/ 184589 h 518108"/>
                  <a:gd name="connsiteX12" fmla="*/ 261149 w 414432"/>
                  <a:gd name="connsiteY12" fmla="*/ 132202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296868 w 414432"/>
                  <a:gd name="connsiteY10" fmla="*/ 267932 h 518108"/>
                  <a:gd name="connsiteX11" fmla="*/ 287343 w 414432"/>
                  <a:gd name="connsiteY11" fmla="*/ 189352 h 518108"/>
                  <a:gd name="connsiteX12" fmla="*/ 261149 w 414432"/>
                  <a:gd name="connsiteY12" fmla="*/ 132202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432"/>
                  <a:gd name="connsiteY0" fmla="*/ 206019 h 518108"/>
                  <a:gd name="connsiteX1" fmla="*/ 142086 w 414432"/>
                  <a:gd name="connsiteY1" fmla="*/ 282220 h 518108"/>
                  <a:gd name="connsiteX2" fmla="*/ 158755 w 414432"/>
                  <a:gd name="connsiteY2" fmla="*/ 365564 h 518108"/>
                  <a:gd name="connsiteX3" fmla="*/ 173043 w 414432"/>
                  <a:gd name="connsiteY3" fmla="*/ 413189 h 518108"/>
                  <a:gd name="connsiteX4" fmla="*/ 194474 w 414432"/>
                  <a:gd name="connsiteY4" fmla="*/ 422714 h 518108"/>
                  <a:gd name="connsiteX5" fmla="*/ 256386 w 414432"/>
                  <a:gd name="connsiteY5" fmla="*/ 453670 h 518108"/>
                  <a:gd name="connsiteX6" fmla="*/ 327824 w 414432"/>
                  <a:gd name="connsiteY6" fmla="*/ 484626 h 518108"/>
                  <a:gd name="connsiteX7" fmla="*/ 408787 w 414432"/>
                  <a:gd name="connsiteY7" fmla="*/ 517964 h 518108"/>
                  <a:gd name="connsiteX8" fmla="*/ 401643 w 414432"/>
                  <a:gd name="connsiteY8" fmla="*/ 491770 h 518108"/>
                  <a:gd name="connsiteX9" fmla="*/ 354018 w 414432"/>
                  <a:gd name="connsiteY9" fmla="*/ 389376 h 518108"/>
                  <a:gd name="connsiteX10" fmla="*/ 315918 w 414432"/>
                  <a:gd name="connsiteY10" fmla="*/ 267932 h 518108"/>
                  <a:gd name="connsiteX11" fmla="*/ 287343 w 414432"/>
                  <a:gd name="connsiteY11" fmla="*/ 189352 h 518108"/>
                  <a:gd name="connsiteX12" fmla="*/ 261149 w 414432"/>
                  <a:gd name="connsiteY12" fmla="*/ 132202 h 518108"/>
                  <a:gd name="connsiteX13" fmla="*/ 201618 w 414432"/>
                  <a:gd name="connsiteY13" fmla="*/ 44095 h 518108"/>
                  <a:gd name="connsiteX14" fmla="*/ 130180 w 414432"/>
                  <a:gd name="connsiteY14" fmla="*/ 25045 h 518108"/>
                  <a:gd name="connsiteX15" fmla="*/ 65887 w 414432"/>
                  <a:gd name="connsiteY15" fmla="*/ 10757 h 518108"/>
                  <a:gd name="connsiteX16" fmla="*/ 11118 w 414432"/>
                  <a:gd name="connsiteY16" fmla="*/ 1232 h 518108"/>
                  <a:gd name="connsiteX17" fmla="*/ 3974 w 414432"/>
                  <a:gd name="connsiteY17" fmla="*/ 39334 h 518108"/>
                  <a:gd name="connsiteX18" fmla="*/ 58743 w 414432"/>
                  <a:gd name="connsiteY18" fmla="*/ 84576 h 518108"/>
                  <a:gd name="connsiteX19" fmla="*/ 103987 w 414432"/>
                  <a:gd name="connsiteY19" fmla="*/ 141727 h 518108"/>
                  <a:gd name="connsiteX20" fmla="*/ 123036 w 414432"/>
                  <a:gd name="connsiteY20" fmla="*/ 206019 h 518108"/>
                  <a:gd name="connsiteX0" fmla="*/ 123036 w 414100"/>
                  <a:gd name="connsiteY0" fmla="*/ 206019 h 518132"/>
                  <a:gd name="connsiteX1" fmla="*/ 142086 w 414100"/>
                  <a:gd name="connsiteY1" fmla="*/ 282220 h 518132"/>
                  <a:gd name="connsiteX2" fmla="*/ 158755 w 414100"/>
                  <a:gd name="connsiteY2" fmla="*/ 365564 h 518132"/>
                  <a:gd name="connsiteX3" fmla="*/ 173043 w 414100"/>
                  <a:gd name="connsiteY3" fmla="*/ 413189 h 518132"/>
                  <a:gd name="connsiteX4" fmla="*/ 194474 w 414100"/>
                  <a:gd name="connsiteY4" fmla="*/ 422714 h 518132"/>
                  <a:gd name="connsiteX5" fmla="*/ 256386 w 414100"/>
                  <a:gd name="connsiteY5" fmla="*/ 453670 h 518132"/>
                  <a:gd name="connsiteX6" fmla="*/ 327824 w 414100"/>
                  <a:gd name="connsiteY6" fmla="*/ 484626 h 518132"/>
                  <a:gd name="connsiteX7" fmla="*/ 408787 w 414100"/>
                  <a:gd name="connsiteY7" fmla="*/ 517964 h 518132"/>
                  <a:gd name="connsiteX8" fmla="*/ 401643 w 414100"/>
                  <a:gd name="connsiteY8" fmla="*/ 491770 h 518132"/>
                  <a:gd name="connsiteX9" fmla="*/ 363543 w 414100"/>
                  <a:gd name="connsiteY9" fmla="*/ 382232 h 518132"/>
                  <a:gd name="connsiteX10" fmla="*/ 315918 w 414100"/>
                  <a:gd name="connsiteY10" fmla="*/ 267932 h 518132"/>
                  <a:gd name="connsiteX11" fmla="*/ 287343 w 414100"/>
                  <a:gd name="connsiteY11" fmla="*/ 189352 h 518132"/>
                  <a:gd name="connsiteX12" fmla="*/ 261149 w 414100"/>
                  <a:gd name="connsiteY12" fmla="*/ 132202 h 518132"/>
                  <a:gd name="connsiteX13" fmla="*/ 201618 w 414100"/>
                  <a:gd name="connsiteY13" fmla="*/ 44095 h 518132"/>
                  <a:gd name="connsiteX14" fmla="*/ 130180 w 414100"/>
                  <a:gd name="connsiteY14" fmla="*/ 25045 h 518132"/>
                  <a:gd name="connsiteX15" fmla="*/ 65887 w 414100"/>
                  <a:gd name="connsiteY15" fmla="*/ 10757 h 518132"/>
                  <a:gd name="connsiteX16" fmla="*/ 11118 w 414100"/>
                  <a:gd name="connsiteY16" fmla="*/ 1232 h 518132"/>
                  <a:gd name="connsiteX17" fmla="*/ 3974 w 414100"/>
                  <a:gd name="connsiteY17" fmla="*/ 39334 h 518132"/>
                  <a:gd name="connsiteX18" fmla="*/ 58743 w 414100"/>
                  <a:gd name="connsiteY18" fmla="*/ 84576 h 518132"/>
                  <a:gd name="connsiteX19" fmla="*/ 103987 w 414100"/>
                  <a:gd name="connsiteY19" fmla="*/ 141727 h 518132"/>
                  <a:gd name="connsiteX20" fmla="*/ 123036 w 414100"/>
                  <a:gd name="connsiteY20" fmla="*/ 206019 h 518132"/>
                  <a:gd name="connsiteX0" fmla="*/ 123036 w 414100"/>
                  <a:gd name="connsiteY0" fmla="*/ 206019 h 518132"/>
                  <a:gd name="connsiteX1" fmla="*/ 142086 w 414100"/>
                  <a:gd name="connsiteY1" fmla="*/ 282220 h 518132"/>
                  <a:gd name="connsiteX2" fmla="*/ 158755 w 414100"/>
                  <a:gd name="connsiteY2" fmla="*/ 365564 h 518132"/>
                  <a:gd name="connsiteX3" fmla="*/ 173043 w 414100"/>
                  <a:gd name="connsiteY3" fmla="*/ 413189 h 518132"/>
                  <a:gd name="connsiteX4" fmla="*/ 194474 w 414100"/>
                  <a:gd name="connsiteY4" fmla="*/ 422714 h 518132"/>
                  <a:gd name="connsiteX5" fmla="*/ 256386 w 414100"/>
                  <a:gd name="connsiteY5" fmla="*/ 453670 h 518132"/>
                  <a:gd name="connsiteX6" fmla="*/ 327824 w 414100"/>
                  <a:gd name="connsiteY6" fmla="*/ 484626 h 518132"/>
                  <a:gd name="connsiteX7" fmla="*/ 408787 w 414100"/>
                  <a:gd name="connsiteY7" fmla="*/ 517964 h 518132"/>
                  <a:gd name="connsiteX8" fmla="*/ 401643 w 414100"/>
                  <a:gd name="connsiteY8" fmla="*/ 491770 h 518132"/>
                  <a:gd name="connsiteX9" fmla="*/ 363543 w 414100"/>
                  <a:gd name="connsiteY9" fmla="*/ 382232 h 518132"/>
                  <a:gd name="connsiteX10" fmla="*/ 315918 w 414100"/>
                  <a:gd name="connsiteY10" fmla="*/ 267932 h 518132"/>
                  <a:gd name="connsiteX11" fmla="*/ 287343 w 414100"/>
                  <a:gd name="connsiteY11" fmla="*/ 189352 h 518132"/>
                  <a:gd name="connsiteX12" fmla="*/ 261149 w 414100"/>
                  <a:gd name="connsiteY12" fmla="*/ 132202 h 518132"/>
                  <a:gd name="connsiteX13" fmla="*/ 206380 w 414100"/>
                  <a:gd name="connsiteY13" fmla="*/ 32189 h 518132"/>
                  <a:gd name="connsiteX14" fmla="*/ 130180 w 414100"/>
                  <a:gd name="connsiteY14" fmla="*/ 25045 h 518132"/>
                  <a:gd name="connsiteX15" fmla="*/ 65887 w 414100"/>
                  <a:gd name="connsiteY15" fmla="*/ 10757 h 518132"/>
                  <a:gd name="connsiteX16" fmla="*/ 11118 w 414100"/>
                  <a:gd name="connsiteY16" fmla="*/ 1232 h 518132"/>
                  <a:gd name="connsiteX17" fmla="*/ 3974 w 414100"/>
                  <a:gd name="connsiteY17" fmla="*/ 39334 h 518132"/>
                  <a:gd name="connsiteX18" fmla="*/ 58743 w 414100"/>
                  <a:gd name="connsiteY18" fmla="*/ 84576 h 518132"/>
                  <a:gd name="connsiteX19" fmla="*/ 103987 w 414100"/>
                  <a:gd name="connsiteY19" fmla="*/ 141727 h 518132"/>
                  <a:gd name="connsiteX20" fmla="*/ 123036 w 414100"/>
                  <a:gd name="connsiteY20" fmla="*/ 206019 h 518132"/>
                  <a:gd name="connsiteX0" fmla="*/ 123036 w 414100"/>
                  <a:gd name="connsiteY0" fmla="*/ 205826 h 517939"/>
                  <a:gd name="connsiteX1" fmla="*/ 142086 w 414100"/>
                  <a:gd name="connsiteY1" fmla="*/ 282027 h 517939"/>
                  <a:gd name="connsiteX2" fmla="*/ 158755 w 414100"/>
                  <a:gd name="connsiteY2" fmla="*/ 365371 h 517939"/>
                  <a:gd name="connsiteX3" fmla="*/ 173043 w 414100"/>
                  <a:gd name="connsiteY3" fmla="*/ 412996 h 517939"/>
                  <a:gd name="connsiteX4" fmla="*/ 194474 w 414100"/>
                  <a:gd name="connsiteY4" fmla="*/ 422521 h 517939"/>
                  <a:gd name="connsiteX5" fmla="*/ 256386 w 414100"/>
                  <a:gd name="connsiteY5" fmla="*/ 453477 h 517939"/>
                  <a:gd name="connsiteX6" fmla="*/ 327824 w 414100"/>
                  <a:gd name="connsiteY6" fmla="*/ 484433 h 517939"/>
                  <a:gd name="connsiteX7" fmla="*/ 408787 w 414100"/>
                  <a:gd name="connsiteY7" fmla="*/ 517771 h 517939"/>
                  <a:gd name="connsiteX8" fmla="*/ 401643 w 414100"/>
                  <a:gd name="connsiteY8" fmla="*/ 491577 h 517939"/>
                  <a:gd name="connsiteX9" fmla="*/ 363543 w 414100"/>
                  <a:gd name="connsiteY9" fmla="*/ 382039 h 517939"/>
                  <a:gd name="connsiteX10" fmla="*/ 315918 w 414100"/>
                  <a:gd name="connsiteY10" fmla="*/ 267739 h 517939"/>
                  <a:gd name="connsiteX11" fmla="*/ 287343 w 414100"/>
                  <a:gd name="connsiteY11" fmla="*/ 189159 h 517939"/>
                  <a:gd name="connsiteX12" fmla="*/ 261149 w 414100"/>
                  <a:gd name="connsiteY12" fmla="*/ 132009 h 517939"/>
                  <a:gd name="connsiteX13" fmla="*/ 206380 w 414100"/>
                  <a:gd name="connsiteY13" fmla="*/ 31996 h 517939"/>
                  <a:gd name="connsiteX14" fmla="*/ 137324 w 414100"/>
                  <a:gd name="connsiteY14" fmla="*/ 8183 h 517939"/>
                  <a:gd name="connsiteX15" fmla="*/ 65887 w 414100"/>
                  <a:gd name="connsiteY15" fmla="*/ 10564 h 517939"/>
                  <a:gd name="connsiteX16" fmla="*/ 11118 w 414100"/>
                  <a:gd name="connsiteY16" fmla="*/ 1039 h 517939"/>
                  <a:gd name="connsiteX17" fmla="*/ 3974 w 414100"/>
                  <a:gd name="connsiteY17" fmla="*/ 39141 h 517939"/>
                  <a:gd name="connsiteX18" fmla="*/ 58743 w 414100"/>
                  <a:gd name="connsiteY18" fmla="*/ 84383 h 517939"/>
                  <a:gd name="connsiteX19" fmla="*/ 103987 w 414100"/>
                  <a:gd name="connsiteY19" fmla="*/ 141534 h 517939"/>
                  <a:gd name="connsiteX20" fmla="*/ 123036 w 414100"/>
                  <a:gd name="connsiteY20" fmla="*/ 205826 h 517939"/>
                  <a:gd name="connsiteX0" fmla="*/ 123036 w 414100"/>
                  <a:gd name="connsiteY0" fmla="*/ 205826 h 517939"/>
                  <a:gd name="connsiteX1" fmla="*/ 142086 w 414100"/>
                  <a:gd name="connsiteY1" fmla="*/ 282027 h 517939"/>
                  <a:gd name="connsiteX2" fmla="*/ 158755 w 414100"/>
                  <a:gd name="connsiteY2" fmla="*/ 365371 h 517939"/>
                  <a:gd name="connsiteX3" fmla="*/ 173043 w 414100"/>
                  <a:gd name="connsiteY3" fmla="*/ 412996 h 517939"/>
                  <a:gd name="connsiteX4" fmla="*/ 194474 w 414100"/>
                  <a:gd name="connsiteY4" fmla="*/ 422521 h 517939"/>
                  <a:gd name="connsiteX5" fmla="*/ 256386 w 414100"/>
                  <a:gd name="connsiteY5" fmla="*/ 453477 h 517939"/>
                  <a:gd name="connsiteX6" fmla="*/ 327824 w 414100"/>
                  <a:gd name="connsiteY6" fmla="*/ 484433 h 517939"/>
                  <a:gd name="connsiteX7" fmla="*/ 408787 w 414100"/>
                  <a:gd name="connsiteY7" fmla="*/ 517771 h 517939"/>
                  <a:gd name="connsiteX8" fmla="*/ 401643 w 414100"/>
                  <a:gd name="connsiteY8" fmla="*/ 491577 h 517939"/>
                  <a:gd name="connsiteX9" fmla="*/ 363543 w 414100"/>
                  <a:gd name="connsiteY9" fmla="*/ 382039 h 517939"/>
                  <a:gd name="connsiteX10" fmla="*/ 315918 w 414100"/>
                  <a:gd name="connsiteY10" fmla="*/ 267739 h 517939"/>
                  <a:gd name="connsiteX11" fmla="*/ 287343 w 414100"/>
                  <a:gd name="connsiteY11" fmla="*/ 189159 h 517939"/>
                  <a:gd name="connsiteX12" fmla="*/ 261149 w 414100"/>
                  <a:gd name="connsiteY12" fmla="*/ 132009 h 517939"/>
                  <a:gd name="connsiteX13" fmla="*/ 206380 w 414100"/>
                  <a:gd name="connsiteY13" fmla="*/ 17708 h 517939"/>
                  <a:gd name="connsiteX14" fmla="*/ 137324 w 414100"/>
                  <a:gd name="connsiteY14" fmla="*/ 8183 h 517939"/>
                  <a:gd name="connsiteX15" fmla="*/ 65887 w 414100"/>
                  <a:gd name="connsiteY15" fmla="*/ 10564 h 517939"/>
                  <a:gd name="connsiteX16" fmla="*/ 11118 w 414100"/>
                  <a:gd name="connsiteY16" fmla="*/ 1039 h 517939"/>
                  <a:gd name="connsiteX17" fmla="*/ 3974 w 414100"/>
                  <a:gd name="connsiteY17" fmla="*/ 39141 h 517939"/>
                  <a:gd name="connsiteX18" fmla="*/ 58743 w 414100"/>
                  <a:gd name="connsiteY18" fmla="*/ 84383 h 517939"/>
                  <a:gd name="connsiteX19" fmla="*/ 103987 w 414100"/>
                  <a:gd name="connsiteY19" fmla="*/ 141534 h 517939"/>
                  <a:gd name="connsiteX20" fmla="*/ 123036 w 414100"/>
                  <a:gd name="connsiteY20" fmla="*/ 205826 h 517939"/>
                  <a:gd name="connsiteX0" fmla="*/ 123036 w 414100"/>
                  <a:gd name="connsiteY0" fmla="*/ 207246 h 519359"/>
                  <a:gd name="connsiteX1" fmla="*/ 142086 w 414100"/>
                  <a:gd name="connsiteY1" fmla="*/ 283447 h 519359"/>
                  <a:gd name="connsiteX2" fmla="*/ 158755 w 414100"/>
                  <a:gd name="connsiteY2" fmla="*/ 366791 h 519359"/>
                  <a:gd name="connsiteX3" fmla="*/ 173043 w 414100"/>
                  <a:gd name="connsiteY3" fmla="*/ 414416 h 519359"/>
                  <a:gd name="connsiteX4" fmla="*/ 194474 w 414100"/>
                  <a:gd name="connsiteY4" fmla="*/ 423941 h 519359"/>
                  <a:gd name="connsiteX5" fmla="*/ 256386 w 414100"/>
                  <a:gd name="connsiteY5" fmla="*/ 454897 h 519359"/>
                  <a:gd name="connsiteX6" fmla="*/ 327824 w 414100"/>
                  <a:gd name="connsiteY6" fmla="*/ 485853 h 519359"/>
                  <a:gd name="connsiteX7" fmla="*/ 408787 w 414100"/>
                  <a:gd name="connsiteY7" fmla="*/ 519191 h 519359"/>
                  <a:gd name="connsiteX8" fmla="*/ 401643 w 414100"/>
                  <a:gd name="connsiteY8" fmla="*/ 492997 h 519359"/>
                  <a:gd name="connsiteX9" fmla="*/ 363543 w 414100"/>
                  <a:gd name="connsiteY9" fmla="*/ 383459 h 519359"/>
                  <a:gd name="connsiteX10" fmla="*/ 315918 w 414100"/>
                  <a:gd name="connsiteY10" fmla="*/ 269159 h 519359"/>
                  <a:gd name="connsiteX11" fmla="*/ 287343 w 414100"/>
                  <a:gd name="connsiteY11" fmla="*/ 190579 h 519359"/>
                  <a:gd name="connsiteX12" fmla="*/ 261149 w 414100"/>
                  <a:gd name="connsiteY12" fmla="*/ 133429 h 519359"/>
                  <a:gd name="connsiteX13" fmla="*/ 206380 w 414100"/>
                  <a:gd name="connsiteY13" fmla="*/ 19128 h 519359"/>
                  <a:gd name="connsiteX14" fmla="*/ 139705 w 414100"/>
                  <a:gd name="connsiteY14" fmla="*/ 78 h 519359"/>
                  <a:gd name="connsiteX15" fmla="*/ 65887 w 414100"/>
                  <a:gd name="connsiteY15" fmla="*/ 11984 h 519359"/>
                  <a:gd name="connsiteX16" fmla="*/ 11118 w 414100"/>
                  <a:gd name="connsiteY16" fmla="*/ 2459 h 519359"/>
                  <a:gd name="connsiteX17" fmla="*/ 3974 w 414100"/>
                  <a:gd name="connsiteY17" fmla="*/ 40561 h 519359"/>
                  <a:gd name="connsiteX18" fmla="*/ 58743 w 414100"/>
                  <a:gd name="connsiteY18" fmla="*/ 85803 h 519359"/>
                  <a:gd name="connsiteX19" fmla="*/ 103987 w 414100"/>
                  <a:gd name="connsiteY19" fmla="*/ 142954 h 519359"/>
                  <a:gd name="connsiteX20" fmla="*/ 123036 w 414100"/>
                  <a:gd name="connsiteY20" fmla="*/ 207246 h 519359"/>
                  <a:gd name="connsiteX0" fmla="*/ 123036 w 414100"/>
                  <a:gd name="connsiteY0" fmla="*/ 207246 h 519359"/>
                  <a:gd name="connsiteX1" fmla="*/ 142086 w 414100"/>
                  <a:gd name="connsiteY1" fmla="*/ 283447 h 519359"/>
                  <a:gd name="connsiteX2" fmla="*/ 158755 w 414100"/>
                  <a:gd name="connsiteY2" fmla="*/ 366791 h 519359"/>
                  <a:gd name="connsiteX3" fmla="*/ 173043 w 414100"/>
                  <a:gd name="connsiteY3" fmla="*/ 414416 h 519359"/>
                  <a:gd name="connsiteX4" fmla="*/ 194474 w 414100"/>
                  <a:gd name="connsiteY4" fmla="*/ 423941 h 519359"/>
                  <a:gd name="connsiteX5" fmla="*/ 256386 w 414100"/>
                  <a:gd name="connsiteY5" fmla="*/ 454897 h 519359"/>
                  <a:gd name="connsiteX6" fmla="*/ 327824 w 414100"/>
                  <a:gd name="connsiteY6" fmla="*/ 485853 h 519359"/>
                  <a:gd name="connsiteX7" fmla="*/ 408787 w 414100"/>
                  <a:gd name="connsiteY7" fmla="*/ 519191 h 519359"/>
                  <a:gd name="connsiteX8" fmla="*/ 401643 w 414100"/>
                  <a:gd name="connsiteY8" fmla="*/ 492997 h 519359"/>
                  <a:gd name="connsiteX9" fmla="*/ 363543 w 414100"/>
                  <a:gd name="connsiteY9" fmla="*/ 383459 h 519359"/>
                  <a:gd name="connsiteX10" fmla="*/ 315918 w 414100"/>
                  <a:gd name="connsiteY10" fmla="*/ 269159 h 519359"/>
                  <a:gd name="connsiteX11" fmla="*/ 287343 w 414100"/>
                  <a:gd name="connsiteY11" fmla="*/ 190579 h 519359"/>
                  <a:gd name="connsiteX12" fmla="*/ 261149 w 414100"/>
                  <a:gd name="connsiteY12" fmla="*/ 133429 h 519359"/>
                  <a:gd name="connsiteX13" fmla="*/ 206380 w 414100"/>
                  <a:gd name="connsiteY13" fmla="*/ 19128 h 519359"/>
                  <a:gd name="connsiteX14" fmla="*/ 139705 w 414100"/>
                  <a:gd name="connsiteY14" fmla="*/ 78 h 519359"/>
                  <a:gd name="connsiteX15" fmla="*/ 65887 w 414100"/>
                  <a:gd name="connsiteY15" fmla="*/ 11984 h 519359"/>
                  <a:gd name="connsiteX16" fmla="*/ 11118 w 414100"/>
                  <a:gd name="connsiteY16" fmla="*/ 2459 h 519359"/>
                  <a:gd name="connsiteX17" fmla="*/ 3974 w 414100"/>
                  <a:gd name="connsiteY17" fmla="*/ 40561 h 519359"/>
                  <a:gd name="connsiteX18" fmla="*/ 58743 w 414100"/>
                  <a:gd name="connsiteY18" fmla="*/ 85803 h 519359"/>
                  <a:gd name="connsiteX19" fmla="*/ 103987 w 414100"/>
                  <a:gd name="connsiteY19" fmla="*/ 142954 h 519359"/>
                  <a:gd name="connsiteX20" fmla="*/ 123036 w 414100"/>
                  <a:gd name="connsiteY20" fmla="*/ 207246 h 519359"/>
                  <a:gd name="connsiteX0" fmla="*/ 123429 w 414493"/>
                  <a:gd name="connsiteY0" fmla="*/ 226226 h 538339"/>
                  <a:gd name="connsiteX1" fmla="*/ 142479 w 414493"/>
                  <a:gd name="connsiteY1" fmla="*/ 302427 h 538339"/>
                  <a:gd name="connsiteX2" fmla="*/ 159148 w 414493"/>
                  <a:gd name="connsiteY2" fmla="*/ 385771 h 538339"/>
                  <a:gd name="connsiteX3" fmla="*/ 173436 w 414493"/>
                  <a:gd name="connsiteY3" fmla="*/ 433396 h 538339"/>
                  <a:gd name="connsiteX4" fmla="*/ 194867 w 414493"/>
                  <a:gd name="connsiteY4" fmla="*/ 442921 h 538339"/>
                  <a:gd name="connsiteX5" fmla="*/ 256779 w 414493"/>
                  <a:gd name="connsiteY5" fmla="*/ 473877 h 538339"/>
                  <a:gd name="connsiteX6" fmla="*/ 328217 w 414493"/>
                  <a:gd name="connsiteY6" fmla="*/ 504833 h 538339"/>
                  <a:gd name="connsiteX7" fmla="*/ 409180 w 414493"/>
                  <a:gd name="connsiteY7" fmla="*/ 538171 h 538339"/>
                  <a:gd name="connsiteX8" fmla="*/ 402036 w 414493"/>
                  <a:gd name="connsiteY8" fmla="*/ 511977 h 538339"/>
                  <a:gd name="connsiteX9" fmla="*/ 363936 w 414493"/>
                  <a:gd name="connsiteY9" fmla="*/ 402439 h 538339"/>
                  <a:gd name="connsiteX10" fmla="*/ 316311 w 414493"/>
                  <a:gd name="connsiteY10" fmla="*/ 288139 h 538339"/>
                  <a:gd name="connsiteX11" fmla="*/ 287736 w 414493"/>
                  <a:gd name="connsiteY11" fmla="*/ 209559 h 538339"/>
                  <a:gd name="connsiteX12" fmla="*/ 261542 w 414493"/>
                  <a:gd name="connsiteY12" fmla="*/ 152409 h 538339"/>
                  <a:gd name="connsiteX13" fmla="*/ 206773 w 414493"/>
                  <a:gd name="connsiteY13" fmla="*/ 38108 h 538339"/>
                  <a:gd name="connsiteX14" fmla="*/ 140098 w 414493"/>
                  <a:gd name="connsiteY14" fmla="*/ 19058 h 538339"/>
                  <a:gd name="connsiteX15" fmla="*/ 75805 w 414493"/>
                  <a:gd name="connsiteY15" fmla="*/ 8 h 538339"/>
                  <a:gd name="connsiteX16" fmla="*/ 11511 w 414493"/>
                  <a:gd name="connsiteY16" fmla="*/ 21439 h 538339"/>
                  <a:gd name="connsiteX17" fmla="*/ 4367 w 414493"/>
                  <a:gd name="connsiteY17" fmla="*/ 59541 h 538339"/>
                  <a:gd name="connsiteX18" fmla="*/ 59136 w 414493"/>
                  <a:gd name="connsiteY18" fmla="*/ 104783 h 538339"/>
                  <a:gd name="connsiteX19" fmla="*/ 104380 w 414493"/>
                  <a:gd name="connsiteY19" fmla="*/ 161934 h 538339"/>
                  <a:gd name="connsiteX20" fmla="*/ 123429 w 414493"/>
                  <a:gd name="connsiteY20" fmla="*/ 226226 h 538339"/>
                  <a:gd name="connsiteX0" fmla="*/ 123429 w 414493"/>
                  <a:gd name="connsiteY0" fmla="*/ 226648 h 538761"/>
                  <a:gd name="connsiteX1" fmla="*/ 142479 w 414493"/>
                  <a:gd name="connsiteY1" fmla="*/ 302849 h 538761"/>
                  <a:gd name="connsiteX2" fmla="*/ 159148 w 414493"/>
                  <a:gd name="connsiteY2" fmla="*/ 386193 h 538761"/>
                  <a:gd name="connsiteX3" fmla="*/ 173436 w 414493"/>
                  <a:gd name="connsiteY3" fmla="*/ 433818 h 538761"/>
                  <a:gd name="connsiteX4" fmla="*/ 194867 w 414493"/>
                  <a:gd name="connsiteY4" fmla="*/ 443343 h 538761"/>
                  <a:gd name="connsiteX5" fmla="*/ 256779 w 414493"/>
                  <a:gd name="connsiteY5" fmla="*/ 474299 h 538761"/>
                  <a:gd name="connsiteX6" fmla="*/ 328217 w 414493"/>
                  <a:gd name="connsiteY6" fmla="*/ 505255 h 538761"/>
                  <a:gd name="connsiteX7" fmla="*/ 409180 w 414493"/>
                  <a:gd name="connsiteY7" fmla="*/ 538593 h 538761"/>
                  <a:gd name="connsiteX8" fmla="*/ 402036 w 414493"/>
                  <a:gd name="connsiteY8" fmla="*/ 512399 h 538761"/>
                  <a:gd name="connsiteX9" fmla="*/ 363936 w 414493"/>
                  <a:gd name="connsiteY9" fmla="*/ 402861 h 538761"/>
                  <a:gd name="connsiteX10" fmla="*/ 316311 w 414493"/>
                  <a:gd name="connsiteY10" fmla="*/ 288561 h 538761"/>
                  <a:gd name="connsiteX11" fmla="*/ 287736 w 414493"/>
                  <a:gd name="connsiteY11" fmla="*/ 209981 h 538761"/>
                  <a:gd name="connsiteX12" fmla="*/ 261542 w 414493"/>
                  <a:gd name="connsiteY12" fmla="*/ 152831 h 538761"/>
                  <a:gd name="connsiteX13" fmla="*/ 206773 w 414493"/>
                  <a:gd name="connsiteY13" fmla="*/ 38530 h 538761"/>
                  <a:gd name="connsiteX14" fmla="*/ 147242 w 414493"/>
                  <a:gd name="connsiteY14" fmla="*/ 9955 h 538761"/>
                  <a:gd name="connsiteX15" fmla="*/ 75805 w 414493"/>
                  <a:gd name="connsiteY15" fmla="*/ 430 h 538761"/>
                  <a:gd name="connsiteX16" fmla="*/ 11511 w 414493"/>
                  <a:gd name="connsiteY16" fmla="*/ 21861 h 538761"/>
                  <a:gd name="connsiteX17" fmla="*/ 4367 w 414493"/>
                  <a:gd name="connsiteY17" fmla="*/ 59963 h 538761"/>
                  <a:gd name="connsiteX18" fmla="*/ 59136 w 414493"/>
                  <a:gd name="connsiteY18" fmla="*/ 105205 h 538761"/>
                  <a:gd name="connsiteX19" fmla="*/ 104380 w 414493"/>
                  <a:gd name="connsiteY19" fmla="*/ 162356 h 538761"/>
                  <a:gd name="connsiteX20" fmla="*/ 123429 w 414493"/>
                  <a:gd name="connsiteY20" fmla="*/ 226648 h 538761"/>
                  <a:gd name="connsiteX0" fmla="*/ 120250 w 411314"/>
                  <a:gd name="connsiteY0" fmla="*/ 243214 h 555327"/>
                  <a:gd name="connsiteX1" fmla="*/ 139300 w 411314"/>
                  <a:gd name="connsiteY1" fmla="*/ 319415 h 555327"/>
                  <a:gd name="connsiteX2" fmla="*/ 155969 w 411314"/>
                  <a:gd name="connsiteY2" fmla="*/ 402759 h 555327"/>
                  <a:gd name="connsiteX3" fmla="*/ 170257 w 411314"/>
                  <a:gd name="connsiteY3" fmla="*/ 450384 h 555327"/>
                  <a:gd name="connsiteX4" fmla="*/ 191688 w 411314"/>
                  <a:gd name="connsiteY4" fmla="*/ 459909 h 555327"/>
                  <a:gd name="connsiteX5" fmla="*/ 253600 w 411314"/>
                  <a:gd name="connsiteY5" fmla="*/ 490865 h 555327"/>
                  <a:gd name="connsiteX6" fmla="*/ 325038 w 411314"/>
                  <a:gd name="connsiteY6" fmla="*/ 521821 h 555327"/>
                  <a:gd name="connsiteX7" fmla="*/ 406001 w 411314"/>
                  <a:gd name="connsiteY7" fmla="*/ 555159 h 555327"/>
                  <a:gd name="connsiteX8" fmla="*/ 398857 w 411314"/>
                  <a:gd name="connsiteY8" fmla="*/ 528965 h 555327"/>
                  <a:gd name="connsiteX9" fmla="*/ 360757 w 411314"/>
                  <a:gd name="connsiteY9" fmla="*/ 419427 h 555327"/>
                  <a:gd name="connsiteX10" fmla="*/ 313132 w 411314"/>
                  <a:gd name="connsiteY10" fmla="*/ 305127 h 555327"/>
                  <a:gd name="connsiteX11" fmla="*/ 284557 w 411314"/>
                  <a:gd name="connsiteY11" fmla="*/ 226547 h 555327"/>
                  <a:gd name="connsiteX12" fmla="*/ 258363 w 411314"/>
                  <a:gd name="connsiteY12" fmla="*/ 169397 h 555327"/>
                  <a:gd name="connsiteX13" fmla="*/ 203594 w 411314"/>
                  <a:gd name="connsiteY13" fmla="*/ 55096 h 555327"/>
                  <a:gd name="connsiteX14" fmla="*/ 144063 w 411314"/>
                  <a:gd name="connsiteY14" fmla="*/ 26521 h 555327"/>
                  <a:gd name="connsiteX15" fmla="*/ 72626 w 411314"/>
                  <a:gd name="connsiteY15" fmla="*/ 16996 h 555327"/>
                  <a:gd name="connsiteX16" fmla="*/ 22620 w 411314"/>
                  <a:gd name="connsiteY16" fmla="*/ 2708 h 555327"/>
                  <a:gd name="connsiteX17" fmla="*/ 1188 w 411314"/>
                  <a:gd name="connsiteY17" fmla="*/ 76529 h 555327"/>
                  <a:gd name="connsiteX18" fmla="*/ 55957 w 411314"/>
                  <a:gd name="connsiteY18" fmla="*/ 121771 h 555327"/>
                  <a:gd name="connsiteX19" fmla="*/ 101201 w 411314"/>
                  <a:gd name="connsiteY19" fmla="*/ 178922 h 555327"/>
                  <a:gd name="connsiteX20" fmla="*/ 120250 w 411314"/>
                  <a:gd name="connsiteY20" fmla="*/ 243214 h 555327"/>
                  <a:gd name="connsiteX0" fmla="*/ 99367 w 390431"/>
                  <a:gd name="connsiteY0" fmla="*/ 242343 h 554456"/>
                  <a:gd name="connsiteX1" fmla="*/ 118417 w 390431"/>
                  <a:gd name="connsiteY1" fmla="*/ 318544 h 554456"/>
                  <a:gd name="connsiteX2" fmla="*/ 135086 w 390431"/>
                  <a:gd name="connsiteY2" fmla="*/ 401888 h 554456"/>
                  <a:gd name="connsiteX3" fmla="*/ 149374 w 390431"/>
                  <a:gd name="connsiteY3" fmla="*/ 449513 h 554456"/>
                  <a:gd name="connsiteX4" fmla="*/ 170805 w 390431"/>
                  <a:gd name="connsiteY4" fmla="*/ 459038 h 554456"/>
                  <a:gd name="connsiteX5" fmla="*/ 232717 w 390431"/>
                  <a:gd name="connsiteY5" fmla="*/ 489994 h 554456"/>
                  <a:gd name="connsiteX6" fmla="*/ 304155 w 390431"/>
                  <a:gd name="connsiteY6" fmla="*/ 520950 h 554456"/>
                  <a:gd name="connsiteX7" fmla="*/ 385118 w 390431"/>
                  <a:gd name="connsiteY7" fmla="*/ 554288 h 554456"/>
                  <a:gd name="connsiteX8" fmla="*/ 377974 w 390431"/>
                  <a:gd name="connsiteY8" fmla="*/ 528094 h 554456"/>
                  <a:gd name="connsiteX9" fmla="*/ 339874 w 390431"/>
                  <a:gd name="connsiteY9" fmla="*/ 418556 h 554456"/>
                  <a:gd name="connsiteX10" fmla="*/ 292249 w 390431"/>
                  <a:gd name="connsiteY10" fmla="*/ 304256 h 554456"/>
                  <a:gd name="connsiteX11" fmla="*/ 263674 w 390431"/>
                  <a:gd name="connsiteY11" fmla="*/ 225676 h 554456"/>
                  <a:gd name="connsiteX12" fmla="*/ 237480 w 390431"/>
                  <a:gd name="connsiteY12" fmla="*/ 168526 h 554456"/>
                  <a:gd name="connsiteX13" fmla="*/ 182711 w 390431"/>
                  <a:gd name="connsiteY13" fmla="*/ 54225 h 554456"/>
                  <a:gd name="connsiteX14" fmla="*/ 123180 w 390431"/>
                  <a:gd name="connsiteY14" fmla="*/ 25650 h 554456"/>
                  <a:gd name="connsiteX15" fmla="*/ 51743 w 390431"/>
                  <a:gd name="connsiteY15" fmla="*/ 16125 h 554456"/>
                  <a:gd name="connsiteX16" fmla="*/ 1737 w 390431"/>
                  <a:gd name="connsiteY16" fmla="*/ 1837 h 554456"/>
                  <a:gd name="connsiteX17" fmla="*/ 13643 w 390431"/>
                  <a:gd name="connsiteY17" fmla="*/ 61371 h 554456"/>
                  <a:gd name="connsiteX18" fmla="*/ 35074 w 390431"/>
                  <a:gd name="connsiteY18" fmla="*/ 120900 h 554456"/>
                  <a:gd name="connsiteX19" fmla="*/ 80318 w 390431"/>
                  <a:gd name="connsiteY19" fmla="*/ 178051 h 554456"/>
                  <a:gd name="connsiteX20" fmla="*/ 99367 w 390431"/>
                  <a:gd name="connsiteY20" fmla="*/ 242343 h 554456"/>
                  <a:gd name="connsiteX0" fmla="*/ 99603 w 390667"/>
                  <a:gd name="connsiteY0" fmla="*/ 242343 h 554456"/>
                  <a:gd name="connsiteX1" fmla="*/ 118653 w 390667"/>
                  <a:gd name="connsiteY1" fmla="*/ 318544 h 554456"/>
                  <a:gd name="connsiteX2" fmla="*/ 135322 w 390667"/>
                  <a:gd name="connsiteY2" fmla="*/ 401888 h 554456"/>
                  <a:gd name="connsiteX3" fmla="*/ 149610 w 390667"/>
                  <a:gd name="connsiteY3" fmla="*/ 449513 h 554456"/>
                  <a:gd name="connsiteX4" fmla="*/ 171041 w 390667"/>
                  <a:gd name="connsiteY4" fmla="*/ 459038 h 554456"/>
                  <a:gd name="connsiteX5" fmla="*/ 232953 w 390667"/>
                  <a:gd name="connsiteY5" fmla="*/ 489994 h 554456"/>
                  <a:gd name="connsiteX6" fmla="*/ 304391 w 390667"/>
                  <a:gd name="connsiteY6" fmla="*/ 520950 h 554456"/>
                  <a:gd name="connsiteX7" fmla="*/ 385354 w 390667"/>
                  <a:gd name="connsiteY7" fmla="*/ 554288 h 554456"/>
                  <a:gd name="connsiteX8" fmla="*/ 378210 w 390667"/>
                  <a:gd name="connsiteY8" fmla="*/ 528094 h 554456"/>
                  <a:gd name="connsiteX9" fmla="*/ 340110 w 390667"/>
                  <a:gd name="connsiteY9" fmla="*/ 418556 h 554456"/>
                  <a:gd name="connsiteX10" fmla="*/ 292485 w 390667"/>
                  <a:gd name="connsiteY10" fmla="*/ 304256 h 554456"/>
                  <a:gd name="connsiteX11" fmla="*/ 263910 w 390667"/>
                  <a:gd name="connsiteY11" fmla="*/ 225676 h 554456"/>
                  <a:gd name="connsiteX12" fmla="*/ 237716 w 390667"/>
                  <a:gd name="connsiteY12" fmla="*/ 168526 h 554456"/>
                  <a:gd name="connsiteX13" fmla="*/ 182947 w 390667"/>
                  <a:gd name="connsiteY13" fmla="*/ 54225 h 554456"/>
                  <a:gd name="connsiteX14" fmla="*/ 123416 w 390667"/>
                  <a:gd name="connsiteY14" fmla="*/ 25650 h 554456"/>
                  <a:gd name="connsiteX15" fmla="*/ 51979 w 390667"/>
                  <a:gd name="connsiteY15" fmla="*/ 16125 h 554456"/>
                  <a:gd name="connsiteX16" fmla="*/ 1973 w 390667"/>
                  <a:gd name="connsiteY16" fmla="*/ 1837 h 554456"/>
                  <a:gd name="connsiteX17" fmla="*/ 13879 w 390667"/>
                  <a:gd name="connsiteY17" fmla="*/ 61371 h 554456"/>
                  <a:gd name="connsiteX18" fmla="*/ 49598 w 390667"/>
                  <a:gd name="connsiteY18" fmla="*/ 120900 h 554456"/>
                  <a:gd name="connsiteX19" fmla="*/ 80554 w 390667"/>
                  <a:gd name="connsiteY19" fmla="*/ 178051 h 554456"/>
                  <a:gd name="connsiteX20" fmla="*/ 99603 w 390667"/>
                  <a:gd name="connsiteY20" fmla="*/ 242343 h 554456"/>
                  <a:gd name="connsiteX0" fmla="*/ 99603 w 390667"/>
                  <a:gd name="connsiteY0" fmla="*/ 242343 h 554456"/>
                  <a:gd name="connsiteX1" fmla="*/ 118653 w 390667"/>
                  <a:gd name="connsiteY1" fmla="*/ 318544 h 554456"/>
                  <a:gd name="connsiteX2" fmla="*/ 135322 w 390667"/>
                  <a:gd name="connsiteY2" fmla="*/ 401888 h 554456"/>
                  <a:gd name="connsiteX3" fmla="*/ 149610 w 390667"/>
                  <a:gd name="connsiteY3" fmla="*/ 449513 h 554456"/>
                  <a:gd name="connsiteX4" fmla="*/ 171041 w 390667"/>
                  <a:gd name="connsiteY4" fmla="*/ 459038 h 554456"/>
                  <a:gd name="connsiteX5" fmla="*/ 232953 w 390667"/>
                  <a:gd name="connsiteY5" fmla="*/ 489994 h 554456"/>
                  <a:gd name="connsiteX6" fmla="*/ 304391 w 390667"/>
                  <a:gd name="connsiteY6" fmla="*/ 520950 h 554456"/>
                  <a:gd name="connsiteX7" fmla="*/ 385354 w 390667"/>
                  <a:gd name="connsiteY7" fmla="*/ 554288 h 554456"/>
                  <a:gd name="connsiteX8" fmla="*/ 378210 w 390667"/>
                  <a:gd name="connsiteY8" fmla="*/ 528094 h 554456"/>
                  <a:gd name="connsiteX9" fmla="*/ 340110 w 390667"/>
                  <a:gd name="connsiteY9" fmla="*/ 418556 h 554456"/>
                  <a:gd name="connsiteX10" fmla="*/ 292485 w 390667"/>
                  <a:gd name="connsiteY10" fmla="*/ 304256 h 554456"/>
                  <a:gd name="connsiteX11" fmla="*/ 263910 w 390667"/>
                  <a:gd name="connsiteY11" fmla="*/ 225676 h 554456"/>
                  <a:gd name="connsiteX12" fmla="*/ 237716 w 390667"/>
                  <a:gd name="connsiteY12" fmla="*/ 168526 h 554456"/>
                  <a:gd name="connsiteX13" fmla="*/ 182947 w 390667"/>
                  <a:gd name="connsiteY13" fmla="*/ 54225 h 554456"/>
                  <a:gd name="connsiteX14" fmla="*/ 123416 w 390667"/>
                  <a:gd name="connsiteY14" fmla="*/ 25650 h 554456"/>
                  <a:gd name="connsiteX15" fmla="*/ 51979 w 390667"/>
                  <a:gd name="connsiteY15" fmla="*/ 16125 h 554456"/>
                  <a:gd name="connsiteX16" fmla="*/ 1973 w 390667"/>
                  <a:gd name="connsiteY16" fmla="*/ 1837 h 554456"/>
                  <a:gd name="connsiteX17" fmla="*/ 13879 w 390667"/>
                  <a:gd name="connsiteY17" fmla="*/ 61371 h 554456"/>
                  <a:gd name="connsiteX18" fmla="*/ 49598 w 390667"/>
                  <a:gd name="connsiteY18" fmla="*/ 120900 h 554456"/>
                  <a:gd name="connsiteX19" fmla="*/ 75792 w 390667"/>
                  <a:gd name="connsiteY19" fmla="*/ 185195 h 554456"/>
                  <a:gd name="connsiteX20" fmla="*/ 99603 w 390667"/>
                  <a:gd name="connsiteY20" fmla="*/ 242343 h 554456"/>
                  <a:gd name="connsiteX0" fmla="*/ 99479 w 390543"/>
                  <a:gd name="connsiteY0" fmla="*/ 242343 h 554456"/>
                  <a:gd name="connsiteX1" fmla="*/ 118529 w 390543"/>
                  <a:gd name="connsiteY1" fmla="*/ 318544 h 554456"/>
                  <a:gd name="connsiteX2" fmla="*/ 135198 w 390543"/>
                  <a:gd name="connsiteY2" fmla="*/ 401888 h 554456"/>
                  <a:gd name="connsiteX3" fmla="*/ 149486 w 390543"/>
                  <a:gd name="connsiteY3" fmla="*/ 449513 h 554456"/>
                  <a:gd name="connsiteX4" fmla="*/ 170917 w 390543"/>
                  <a:gd name="connsiteY4" fmla="*/ 459038 h 554456"/>
                  <a:gd name="connsiteX5" fmla="*/ 232829 w 390543"/>
                  <a:gd name="connsiteY5" fmla="*/ 489994 h 554456"/>
                  <a:gd name="connsiteX6" fmla="*/ 304267 w 390543"/>
                  <a:gd name="connsiteY6" fmla="*/ 520950 h 554456"/>
                  <a:gd name="connsiteX7" fmla="*/ 385230 w 390543"/>
                  <a:gd name="connsiteY7" fmla="*/ 554288 h 554456"/>
                  <a:gd name="connsiteX8" fmla="*/ 378086 w 390543"/>
                  <a:gd name="connsiteY8" fmla="*/ 528094 h 554456"/>
                  <a:gd name="connsiteX9" fmla="*/ 339986 w 390543"/>
                  <a:gd name="connsiteY9" fmla="*/ 418556 h 554456"/>
                  <a:gd name="connsiteX10" fmla="*/ 292361 w 390543"/>
                  <a:gd name="connsiteY10" fmla="*/ 304256 h 554456"/>
                  <a:gd name="connsiteX11" fmla="*/ 263786 w 390543"/>
                  <a:gd name="connsiteY11" fmla="*/ 225676 h 554456"/>
                  <a:gd name="connsiteX12" fmla="*/ 237592 w 390543"/>
                  <a:gd name="connsiteY12" fmla="*/ 168526 h 554456"/>
                  <a:gd name="connsiteX13" fmla="*/ 182823 w 390543"/>
                  <a:gd name="connsiteY13" fmla="*/ 54225 h 554456"/>
                  <a:gd name="connsiteX14" fmla="*/ 123292 w 390543"/>
                  <a:gd name="connsiteY14" fmla="*/ 25650 h 554456"/>
                  <a:gd name="connsiteX15" fmla="*/ 51855 w 390543"/>
                  <a:gd name="connsiteY15" fmla="*/ 16125 h 554456"/>
                  <a:gd name="connsiteX16" fmla="*/ 1849 w 390543"/>
                  <a:gd name="connsiteY16" fmla="*/ 1837 h 554456"/>
                  <a:gd name="connsiteX17" fmla="*/ 13755 w 390543"/>
                  <a:gd name="connsiteY17" fmla="*/ 61371 h 554456"/>
                  <a:gd name="connsiteX18" fmla="*/ 42330 w 390543"/>
                  <a:gd name="connsiteY18" fmla="*/ 125662 h 554456"/>
                  <a:gd name="connsiteX19" fmla="*/ 75668 w 390543"/>
                  <a:gd name="connsiteY19" fmla="*/ 185195 h 554456"/>
                  <a:gd name="connsiteX20" fmla="*/ 99479 w 390543"/>
                  <a:gd name="connsiteY20" fmla="*/ 242343 h 554456"/>
                  <a:gd name="connsiteX0" fmla="*/ 99440 w 390504"/>
                  <a:gd name="connsiteY0" fmla="*/ 242343 h 554456"/>
                  <a:gd name="connsiteX1" fmla="*/ 118490 w 390504"/>
                  <a:gd name="connsiteY1" fmla="*/ 318544 h 554456"/>
                  <a:gd name="connsiteX2" fmla="*/ 135159 w 390504"/>
                  <a:gd name="connsiteY2" fmla="*/ 401888 h 554456"/>
                  <a:gd name="connsiteX3" fmla="*/ 149447 w 390504"/>
                  <a:gd name="connsiteY3" fmla="*/ 449513 h 554456"/>
                  <a:gd name="connsiteX4" fmla="*/ 170878 w 390504"/>
                  <a:gd name="connsiteY4" fmla="*/ 459038 h 554456"/>
                  <a:gd name="connsiteX5" fmla="*/ 232790 w 390504"/>
                  <a:gd name="connsiteY5" fmla="*/ 489994 h 554456"/>
                  <a:gd name="connsiteX6" fmla="*/ 304228 w 390504"/>
                  <a:gd name="connsiteY6" fmla="*/ 520950 h 554456"/>
                  <a:gd name="connsiteX7" fmla="*/ 385191 w 390504"/>
                  <a:gd name="connsiteY7" fmla="*/ 554288 h 554456"/>
                  <a:gd name="connsiteX8" fmla="*/ 378047 w 390504"/>
                  <a:gd name="connsiteY8" fmla="*/ 528094 h 554456"/>
                  <a:gd name="connsiteX9" fmla="*/ 339947 w 390504"/>
                  <a:gd name="connsiteY9" fmla="*/ 418556 h 554456"/>
                  <a:gd name="connsiteX10" fmla="*/ 292322 w 390504"/>
                  <a:gd name="connsiteY10" fmla="*/ 304256 h 554456"/>
                  <a:gd name="connsiteX11" fmla="*/ 263747 w 390504"/>
                  <a:gd name="connsiteY11" fmla="*/ 225676 h 554456"/>
                  <a:gd name="connsiteX12" fmla="*/ 237553 w 390504"/>
                  <a:gd name="connsiteY12" fmla="*/ 168526 h 554456"/>
                  <a:gd name="connsiteX13" fmla="*/ 182784 w 390504"/>
                  <a:gd name="connsiteY13" fmla="*/ 54225 h 554456"/>
                  <a:gd name="connsiteX14" fmla="*/ 123253 w 390504"/>
                  <a:gd name="connsiteY14" fmla="*/ 25650 h 554456"/>
                  <a:gd name="connsiteX15" fmla="*/ 51816 w 390504"/>
                  <a:gd name="connsiteY15" fmla="*/ 16125 h 554456"/>
                  <a:gd name="connsiteX16" fmla="*/ 1810 w 390504"/>
                  <a:gd name="connsiteY16" fmla="*/ 1837 h 554456"/>
                  <a:gd name="connsiteX17" fmla="*/ 13716 w 390504"/>
                  <a:gd name="connsiteY17" fmla="*/ 61371 h 554456"/>
                  <a:gd name="connsiteX18" fmla="*/ 39910 w 390504"/>
                  <a:gd name="connsiteY18" fmla="*/ 111374 h 554456"/>
                  <a:gd name="connsiteX19" fmla="*/ 75629 w 390504"/>
                  <a:gd name="connsiteY19" fmla="*/ 185195 h 554456"/>
                  <a:gd name="connsiteX20" fmla="*/ 99440 w 390504"/>
                  <a:gd name="connsiteY20" fmla="*/ 242343 h 554456"/>
                  <a:gd name="connsiteX0" fmla="*/ 98361 w 389425"/>
                  <a:gd name="connsiteY0" fmla="*/ 241802 h 553915"/>
                  <a:gd name="connsiteX1" fmla="*/ 117411 w 389425"/>
                  <a:gd name="connsiteY1" fmla="*/ 318003 h 553915"/>
                  <a:gd name="connsiteX2" fmla="*/ 134080 w 389425"/>
                  <a:gd name="connsiteY2" fmla="*/ 401347 h 553915"/>
                  <a:gd name="connsiteX3" fmla="*/ 148368 w 389425"/>
                  <a:gd name="connsiteY3" fmla="*/ 448972 h 553915"/>
                  <a:gd name="connsiteX4" fmla="*/ 169799 w 389425"/>
                  <a:gd name="connsiteY4" fmla="*/ 458497 h 553915"/>
                  <a:gd name="connsiteX5" fmla="*/ 231711 w 389425"/>
                  <a:gd name="connsiteY5" fmla="*/ 489453 h 553915"/>
                  <a:gd name="connsiteX6" fmla="*/ 303149 w 389425"/>
                  <a:gd name="connsiteY6" fmla="*/ 520409 h 553915"/>
                  <a:gd name="connsiteX7" fmla="*/ 384112 w 389425"/>
                  <a:gd name="connsiteY7" fmla="*/ 553747 h 553915"/>
                  <a:gd name="connsiteX8" fmla="*/ 376968 w 389425"/>
                  <a:gd name="connsiteY8" fmla="*/ 527553 h 553915"/>
                  <a:gd name="connsiteX9" fmla="*/ 338868 w 389425"/>
                  <a:gd name="connsiteY9" fmla="*/ 418015 h 553915"/>
                  <a:gd name="connsiteX10" fmla="*/ 291243 w 389425"/>
                  <a:gd name="connsiteY10" fmla="*/ 303715 h 553915"/>
                  <a:gd name="connsiteX11" fmla="*/ 262668 w 389425"/>
                  <a:gd name="connsiteY11" fmla="*/ 225135 h 553915"/>
                  <a:gd name="connsiteX12" fmla="*/ 236474 w 389425"/>
                  <a:gd name="connsiteY12" fmla="*/ 167985 h 553915"/>
                  <a:gd name="connsiteX13" fmla="*/ 181705 w 389425"/>
                  <a:gd name="connsiteY13" fmla="*/ 53684 h 553915"/>
                  <a:gd name="connsiteX14" fmla="*/ 122174 w 389425"/>
                  <a:gd name="connsiteY14" fmla="*/ 25109 h 553915"/>
                  <a:gd name="connsiteX15" fmla="*/ 50737 w 389425"/>
                  <a:gd name="connsiteY15" fmla="*/ 15584 h 553915"/>
                  <a:gd name="connsiteX16" fmla="*/ 731 w 389425"/>
                  <a:gd name="connsiteY16" fmla="*/ 1296 h 553915"/>
                  <a:gd name="connsiteX17" fmla="*/ 22162 w 389425"/>
                  <a:gd name="connsiteY17" fmla="*/ 51305 h 553915"/>
                  <a:gd name="connsiteX18" fmla="*/ 38831 w 389425"/>
                  <a:gd name="connsiteY18" fmla="*/ 110833 h 553915"/>
                  <a:gd name="connsiteX19" fmla="*/ 74550 w 389425"/>
                  <a:gd name="connsiteY19" fmla="*/ 184654 h 553915"/>
                  <a:gd name="connsiteX20" fmla="*/ 98361 w 389425"/>
                  <a:gd name="connsiteY20" fmla="*/ 241802 h 553915"/>
                  <a:gd name="connsiteX0" fmla="*/ 98424 w 389488"/>
                  <a:gd name="connsiteY0" fmla="*/ 241802 h 553915"/>
                  <a:gd name="connsiteX1" fmla="*/ 117474 w 389488"/>
                  <a:gd name="connsiteY1" fmla="*/ 318003 h 553915"/>
                  <a:gd name="connsiteX2" fmla="*/ 134143 w 389488"/>
                  <a:gd name="connsiteY2" fmla="*/ 401347 h 553915"/>
                  <a:gd name="connsiteX3" fmla="*/ 148431 w 389488"/>
                  <a:gd name="connsiteY3" fmla="*/ 448972 h 553915"/>
                  <a:gd name="connsiteX4" fmla="*/ 169862 w 389488"/>
                  <a:gd name="connsiteY4" fmla="*/ 458497 h 553915"/>
                  <a:gd name="connsiteX5" fmla="*/ 231774 w 389488"/>
                  <a:gd name="connsiteY5" fmla="*/ 489453 h 553915"/>
                  <a:gd name="connsiteX6" fmla="*/ 303212 w 389488"/>
                  <a:gd name="connsiteY6" fmla="*/ 520409 h 553915"/>
                  <a:gd name="connsiteX7" fmla="*/ 384175 w 389488"/>
                  <a:gd name="connsiteY7" fmla="*/ 553747 h 553915"/>
                  <a:gd name="connsiteX8" fmla="*/ 377031 w 389488"/>
                  <a:gd name="connsiteY8" fmla="*/ 527553 h 553915"/>
                  <a:gd name="connsiteX9" fmla="*/ 338931 w 389488"/>
                  <a:gd name="connsiteY9" fmla="*/ 418015 h 553915"/>
                  <a:gd name="connsiteX10" fmla="*/ 291306 w 389488"/>
                  <a:gd name="connsiteY10" fmla="*/ 303715 h 553915"/>
                  <a:gd name="connsiteX11" fmla="*/ 262731 w 389488"/>
                  <a:gd name="connsiteY11" fmla="*/ 225135 h 553915"/>
                  <a:gd name="connsiteX12" fmla="*/ 236537 w 389488"/>
                  <a:gd name="connsiteY12" fmla="*/ 167985 h 553915"/>
                  <a:gd name="connsiteX13" fmla="*/ 181768 w 389488"/>
                  <a:gd name="connsiteY13" fmla="*/ 53684 h 553915"/>
                  <a:gd name="connsiteX14" fmla="*/ 122237 w 389488"/>
                  <a:gd name="connsiteY14" fmla="*/ 25109 h 553915"/>
                  <a:gd name="connsiteX15" fmla="*/ 50800 w 389488"/>
                  <a:gd name="connsiteY15" fmla="*/ 15584 h 553915"/>
                  <a:gd name="connsiteX16" fmla="*/ 794 w 389488"/>
                  <a:gd name="connsiteY16" fmla="*/ 1296 h 553915"/>
                  <a:gd name="connsiteX17" fmla="*/ 22225 w 389488"/>
                  <a:gd name="connsiteY17" fmla="*/ 51305 h 553915"/>
                  <a:gd name="connsiteX18" fmla="*/ 50800 w 389488"/>
                  <a:gd name="connsiteY18" fmla="*/ 125120 h 553915"/>
                  <a:gd name="connsiteX19" fmla="*/ 74613 w 389488"/>
                  <a:gd name="connsiteY19" fmla="*/ 184654 h 553915"/>
                  <a:gd name="connsiteX20" fmla="*/ 98424 w 389488"/>
                  <a:gd name="connsiteY20" fmla="*/ 241802 h 553915"/>
                  <a:gd name="connsiteX0" fmla="*/ 98424 w 389488"/>
                  <a:gd name="connsiteY0" fmla="*/ 242962 h 555075"/>
                  <a:gd name="connsiteX1" fmla="*/ 117474 w 389488"/>
                  <a:gd name="connsiteY1" fmla="*/ 319163 h 555075"/>
                  <a:gd name="connsiteX2" fmla="*/ 134143 w 389488"/>
                  <a:gd name="connsiteY2" fmla="*/ 402507 h 555075"/>
                  <a:gd name="connsiteX3" fmla="*/ 148431 w 389488"/>
                  <a:gd name="connsiteY3" fmla="*/ 450132 h 555075"/>
                  <a:gd name="connsiteX4" fmla="*/ 169862 w 389488"/>
                  <a:gd name="connsiteY4" fmla="*/ 459657 h 555075"/>
                  <a:gd name="connsiteX5" fmla="*/ 231774 w 389488"/>
                  <a:gd name="connsiteY5" fmla="*/ 490613 h 555075"/>
                  <a:gd name="connsiteX6" fmla="*/ 303212 w 389488"/>
                  <a:gd name="connsiteY6" fmla="*/ 521569 h 555075"/>
                  <a:gd name="connsiteX7" fmla="*/ 384175 w 389488"/>
                  <a:gd name="connsiteY7" fmla="*/ 554907 h 555075"/>
                  <a:gd name="connsiteX8" fmla="*/ 377031 w 389488"/>
                  <a:gd name="connsiteY8" fmla="*/ 528713 h 555075"/>
                  <a:gd name="connsiteX9" fmla="*/ 338931 w 389488"/>
                  <a:gd name="connsiteY9" fmla="*/ 419175 h 555075"/>
                  <a:gd name="connsiteX10" fmla="*/ 291306 w 389488"/>
                  <a:gd name="connsiteY10" fmla="*/ 304875 h 555075"/>
                  <a:gd name="connsiteX11" fmla="*/ 262731 w 389488"/>
                  <a:gd name="connsiteY11" fmla="*/ 226295 h 555075"/>
                  <a:gd name="connsiteX12" fmla="*/ 236537 w 389488"/>
                  <a:gd name="connsiteY12" fmla="*/ 169145 h 555075"/>
                  <a:gd name="connsiteX13" fmla="*/ 181768 w 389488"/>
                  <a:gd name="connsiteY13" fmla="*/ 54844 h 555075"/>
                  <a:gd name="connsiteX14" fmla="*/ 122237 w 389488"/>
                  <a:gd name="connsiteY14" fmla="*/ 26269 h 555075"/>
                  <a:gd name="connsiteX15" fmla="*/ 50800 w 389488"/>
                  <a:gd name="connsiteY15" fmla="*/ 9600 h 555075"/>
                  <a:gd name="connsiteX16" fmla="*/ 794 w 389488"/>
                  <a:gd name="connsiteY16" fmla="*/ 2456 h 555075"/>
                  <a:gd name="connsiteX17" fmla="*/ 22225 w 389488"/>
                  <a:gd name="connsiteY17" fmla="*/ 52465 h 555075"/>
                  <a:gd name="connsiteX18" fmla="*/ 50800 w 389488"/>
                  <a:gd name="connsiteY18" fmla="*/ 126280 h 555075"/>
                  <a:gd name="connsiteX19" fmla="*/ 74613 w 389488"/>
                  <a:gd name="connsiteY19" fmla="*/ 185814 h 555075"/>
                  <a:gd name="connsiteX20" fmla="*/ 98424 w 389488"/>
                  <a:gd name="connsiteY20" fmla="*/ 242962 h 555075"/>
                  <a:gd name="connsiteX0" fmla="*/ 98385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8385 w 389449"/>
                  <a:gd name="connsiteY20" fmla="*/ 242962 h 555075"/>
                  <a:gd name="connsiteX0" fmla="*/ 98385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8385 w 389449"/>
                  <a:gd name="connsiteY20" fmla="*/ 242962 h 555075"/>
                  <a:gd name="connsiteX0" fmla="*/ 98385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8385 w 389449"/>
                  <a:gd name="connsiteY20" fmla="*/ 242962 h 555075"/>
                  <a:gd name="connsiteX0" fmla="*/ 93622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74574 w 389449"/>
                  <a:gd name="connsiteY19" fmla="*/ 185814 h 555075"/>
                  <a:gd name="connsiteX20" fmla="*/ 93622 w 389449"/>
                  <a:gd name="connsiteY20" fmla="*/ 242962 h 555075"/>
                  <a:gd name="connsiteX0" fmla="*/ 93622 w 389449"/>
                  <a:gd name="connsiteY0" fmla="*/ 242962 h 555075"/>
                  <a:gd name="connsiteX1" fmla="*/ 117435 w 389449"/>
                  <a:gd name="connsiteY1" fmla="*/ 319163 h 555075"/>
                  <a:gd name="connsiteX2" fmla="*/ 134104 w 389449"/>
                  <a:gd name="connsiteY2" fmla="*/ 402507 h 555075"/>
                  <a:gd name="connsiteX3" fmla="*/ 148392 w 389449"/>
                  <a:gd name="connsiteY3" fmla="*/ 450132 h 555075"/>
                  <a:gd name="connsiteX4" fmla="*/ 169823 w 389449"/>
                  <a:gd name="connsiteY4" fmla="*/ 459657 h 555075"/>
                  <a:gd name="connsiteX5" fmla="*/ 231735 w 389449"/>
                  <a:gd name="connsiteY5" fmla="*/ 490613 h 555075"/>
                  <a:gd name="connsiteX6" fmla="*/ 303173 w 389449"/>
                  <a:gd name="connsiteY6" fmla="*/ 521569 h 555075"/>
                  <a:gd name="connsiteX7" fmla="*/ 384136 w 389449"/>
                  <a:gd name="connsiteY7" fmla="*/ 554907 h 555075"/>
                  <a:gd name="connsiteX8" fmla="*/ 376992 w 389449"/>
                  <a:gd name="connsiteY8" fmla="*/ 528713 h 555075"/>
                  <a:gd name="connsiteX9" fmla="*/ 338892 w 389449"/>
                  <a:gd name="connsiteY9" fmla="*/ 419175 h 555075"/>
                  <a:gd name="connsiteX10" fmla="*/ 291267 w 389449"/>
                  <a:gd name="connsiteY10" fmla="*/ 304875 h 555075"/>
                  <a:gd name="connsiteX11" fmla="*/ 262692 w 389449"/>
                  <a:gd name="connsiteY11" fmla="*/ 226295 h 555075"/>
                  <a:gd name="connsiteX12" fmla="*/ 236498 w 389449"/>
                  <a:gd name="connsiteY12" fmla="*/ 169145 h 555075"/>
                  <a:gd name="connsiteX13" fmla="*/ 181729 w 389449"/>
                  <a:gd name="connsiteY13" fmla="*/ 54844 h 555075"/>
                  <a:gd name="connsiteX14" fmla="*/ 122198 w 389449"/>
                  <a:gd name="connsiteY14" fmla="*/ 26269 h 555075"/>
                  <a:gd name="connsiteX15" fmla="*/ 50761 w 389449"/>
                  <a:gd name="connsiteY15" fmla="*/ 9600 h 555075"/>
                  <a:gd name="connsiteX16" fmla="*/ 755 w 389449"/>
                  <a:gd name="connsiteY16" fmla="*/ 2456 h 555075"/>
                  <a:gd name="connsiteX17" fmla="*/ 22186 w 389449"/>
                  <a:gd name="connsiteY17" fmla="*/ 52465 h 555075"/>
                  <a:gd name="connsiteX18" fmla="*/ 43617 w 389449"/>
                  <a:gd name="connsiteY18" fmla="*/ 114374 h 555075"/>
                  <a:gd name="connsiteX19" fmla="*/ 69812 w 389449"/>
                  <a:gd name="connsiteY19" fmla="*/ 176289 h 555075"/>
                  <a:gd name="connsiteX20" fmla="*/ 93622 w 389449"/>
                  <a:gd name="connsiteY20" fmla="*/ 242962 h 555075"/>
                  <a:gd name="connsiteX0" fmla="*/ 100608 w 396435"/>
                  <a:gd name="connsiteY0" fmla="*/ 245070 h 557183"/>
                  <a:gd name="connsiteX1" fmla="*/ 124421 w 396435"/>
                  <a:gd name="connsiteY1" fmla="*/ 321271 h 557183"/>
                  <a:gd name="connsiteX2" fmla="*/ 141090 w 396435"/>
                  <a:gd name="connsiteY2" fmla="*/ 404615 h 557183"/>
                  <a:gd name="connsiteX3" fmla="*/ 155378 w 396435"/>
                  <a:gd name="connsiteY3" fmla="*/ 452240 h 557183"/>
                  <a:gd name="connsiteX4" fmla="*/ 176809 w 396435"/>
                  <a:gd name="connsiteY4" fmla="*/ 461765 h 557183"/>
                  <a:gd name="connsiteX5" fmla="*/ 238721 w 396435"/>
                  <a:gd name="connsiteY5" fmla="*/ 492721 h 557183"/>
                  <a:gd name="connsiteX6" fmla="*/ 310159 w 396435"/>
                  <a:gd name="connsiteY6" fmla="*/ 523677 h 557183"/>
                  <a:gd name="connsiteX7" fmla="*/ 391122 w 396435"/>
                  <a:gd name="connsiteY7" fmla="*/ 557015 h 557183"/>
                  <a:gd name="connsiteX8" fmla="*/ 383978 w 396435"/>
                  <a:gd name="connsiteY8" fmla="*/ 530821 h 557183"/>
                  <a:gd name="connsiteX9" fmla="*/ 345878 w 396435"/>
                  <a:gd name="connsiteY9" fmla="*/ 421283 h 557183"/>
                  <a:gd name="connsiteX10" fmla="*/ 298253 w 396435"/>
                  <a:gd name="connsiteY10" fmla="*/ 306983 h 557183"/>
                  <a:gd name="connsiteX11" fmla="*/ 269678 w 396435"/>
                  <a:gd name="connsiteY11" fmla="*/ 228403 h 557183"/>
                  <a:gd name="connsiteX12" fmla="*/ 243484 w 396435"/>
                  <a:gd name="connsiteY12" fmla="*/ 171253 h 557183"/>
                  <a:gd name="connsiteX13" fmla="*/ 188715 w 396435"/>
                  <a:gd name="connsiteY13" fmla="*/ 56952 h 557183"/>
                  <a:gd name="connsiteX14" fmla="*/ 129184 w 396435"/>
                  <a:gd name="connsiteY14" fmla="*/ 28377 h 557183"/>
                  <a:gd name="connsiteX15" fmla="*/ 57747 w 396435"/>
                  <a:gd name="connsiteY15" fmla="*/ 11708 h 557183"/>
                  <a:gd name="connsiteX16" fmla="*/ 597 w 396435"/>
                  <a:gd name="connsiteY16" fmla="*/ 2183 h 557183"/>
                  <a:gd name="connsiteX17" fmla="*/ 29172 w 396435"/>
                  <a:gd name="connsiteY17" fmla="*/ 54573 h 557183"/>
                  <a:gd name="connsiteX18" fmla="*/ 50603 w 396435"/>
                  <a:gd name="connsiteY18" fmla="*/ 116482 h 557183"/>
                  <a:gd name="connsiteX19" fmla="*/ 76798 w 396435"/>
                  <a:gd name="connsiteY19" fmla="*/ 178397 h 557183"/>
                  <a:gd name="connsiteX20" fmla="*/ 100608 w 396435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298270 w 396452"/>
                  <a:gd name="connsiteY10" fmla="*/ 306983 h 557183"/>
                  <a:gd name="connsiteX11" fmla="*/ 269695 w 396452"/>
                  <a:gd name="connsiteY11" fmla="*/ 228403 h 557183"/>
                  <a:gd name="connsiteX12" fmla="*/ 243501 w 396452"/>
                  <a:gd name="connsiteY12" fmla="*/ 171253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8403 h 557183"/>
                  <a:gd name="connsiteX12" fmla="*/ 243501 w 396452"/>
                  <a:gd name="connsiteY12" fmla="*/ 171253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3641 h 557183"/>
                  <a:gd name="connsiteX12" fmla="*/ 243501 w 396452"/>
                  <a:gd name="connsiteY12" fmla="*/ 171253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3641 h 557183"/>
                  <a:gd name="connsiteX12" fmla="*/ 243501 w 396452"/>
                  <a:gd name="connsiteY12" fmla="*/ 159347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625 w 396452"/>
                  <a:gd name="connsiteY0" fmla="*/ 245070 h 557183"/>
                  <a:gd name="connsiteX1" fmla="*/ 124438 w 396452"/>
                  <a:gd name="connsiteY1" fmla="*/ 321271 h 557183"/>
                  <a:gd name="connsiteX2" fmla="*/ 141107 w 396452"/>
                  <a:gd name="connsiteY2" fmla="*/ 404615 h 557183"/>
                  <a:gd name="connsiteX3" fmla="*/ 155395 w 396452"/>
                  <a:gd name="connsiteY3" fmla="*/ 452240 h 557183"/>
                  <a:gd name="connsiteX4" fmla="*/ 176826 w 396452"/>
                  <a:gd name="connsiteY4" fmla="*/ 461765 h 557183"/>
                  <a:gd name="connsiteX5" fmla="*/ 238738 w 396452"/>
                  <a:gd name="connsiteY5" fmla="*/ 492721 h 557183"/>
                  <a:gd name="connsiteX6" fmla="*/ 310176 w 396452"/>
                  <a:gd name="connsiteY6" fmla="*/ 523677 h 557183"/>
                  <a:gd name="connsiteX7" fmla="*/ 391139 w 396452"/>
                  <a:gd name="connsiteY7" fmla="*/ 557015 h 557183"/>
                  <a:gd name="connsiteX8" fmla="*/ 383995 w 396452"/>
                  <a:gd name="connsiteY8" fmla="*/ 530821 h 557183"/>
                  <a:gd name="connsiteX9" fmla="*/ 345895 w 396452"/>
                  <a:gd name="connsiteY9" fmla="*/ 421283 h 557183"/>
                  <a:gd name="connsiteX10" fmla="*/ 305414 w 396452"/>
                  <a:gd name="connsiteY10" fmla="*/ 306983 h 557183"/>
                  <a:gd name="connsiteX11" fmla="*/ 269695 w 396452"/>
                  <a:gd name="connsiteY11" fmla="*/ 223641 h 557183"/>
                  <a:gd name="connsiteX12" fmla="*/ 243501 w 396452"/>
                  <a:gd name="connsiteY12" fmla="*/ 159347 h 557183"/>
                  <a:gd name="connsiteX13" fmla="*/ 188732 w 396452"/>
                  <a:gd name="connsiteY13" fmla="*/ 56952 h 557183"/>
                  <a:gd name="connsiteX14" fmla="*/ 129201 w 396452"/>
                  <a:gd name="connsiteY14" fmla="*/ 28377 h 557183"/>
                  <a:gd name="connsiteX15" fmla="*/ 57764 w 396452"/>
                  <a:gd name="connsiteY15" fmla="*/ 11708 h 557183"/>
                  <a:gd name="connsiteX16" fmla="*/ 614 w 396452"/>
                  <a:gd name="connsiteY16" fmla="*/ 2183 h 557183"/>
                  <a:gd name="connsiteX17" fmla="*/ 29189 w 396452"/>
                  <a:gd name="connsiteY17" fmla="*/ 54573 h 557183"/>
                  <a:gd name="connsiteX18" fmla="*/ 55383 w 396452"/>
                  <a:gd name="connsiteY18" fmla="*/ 116482 h 557183"/>
                  <a:gd name="connsiteX19" fmla="*/ 76815 w 396452"/>
                  <a:gd name="connsiteY19" fmla="*/ 178397 h 557183"/>
                  <a:gd name="connsiteX20" fmla="*/ 100625 w 396452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5730 w 396787"/>
                  <a:gd name="connsiteY3" fmla="*/ 452240 h 557183"/>
                  <a:gd name="connsiteX4" fmla="*/ 177161 w 396787"/>
                  <a:gd name="connsiteY4" fmla="*/ 461765 h 557183"/>
                  <a:gd name="connsiteX5" fmla="*/ 239073 w 396787"/>
                  <a:gd name="connsiteY5" fmla="*/ 492721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3349 w 396787"/>
                  <a:gd name="connsiteY3" fmla="*/ 459384 h 557183"/>
                  <a:gd name="connsiteX4" fmla="*/ 177161 w 396787"/>
                  <a:gd name="connsiteY4" fmla="*/ 461765 h 557183"/>
                  <a:gd name="connsiteX5" fmla="*/ 239073 w 396787"/>
                  <a:gd name="connsiteY5" fmla="*/ 492721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3349 w 396787"/>
                  <a:gd name="connsiteY3" fmla="*/ 459384 h 557183"/>
                  <a:gd name="connsiteX4" fmla="*/ 184304 w 396787"/>
                  <a:gd name="connsiteY4" fmla="*/ 471290 h 557183"/>
                  <a:gd name="connsiteX5" fmla="*/ 239073 w 396787"/>
                  <a:gd name="connsiteY5" fmla="*/ 492721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3349 w 396787"/>
                  <a:gd name="connsiteY3" fmla="*/ 459384 h 557183"/>
                  <a:gd name="connsiteX4" fmla="*/ 189066 w 396787"/>
                  <a:gd name="connsiteY4" fmla="*/ 478434 h 557183"/>
                  <a:gd name="connsiteX5" fmla="*/ 239073 w 396787"/>
                  <a:gd name="connsiteY5" fmla="*/ 492721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3349 w 396787"/>
                  <a:gd name="connsiteY3" fmla="*/ 459384 h 557183"/>
                  <a:gd name="connsiteX4" fmla="*/ 189066 w 396787"/>
                  <a:gd name="connsiteY4" fmla="*/ 478434 h 557183"/>
                  <a:gd name="connsiteX5" fmla="*/ 241455 w 396787"/>
                  <a:gd name="connsiteY5" fmla="*/ 497484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00960 w 396787"/>
                  <a:gd name="connsiteY0" fmla="*/ 245070 h 557183"/>
                  <a:gd name="connsiteX1" fmla="*/ 124773 w 396787"/>
                  <a:gd name="connsiteY1" fmla="*/ 321271 h 557183"/>
                  <a:gd name="connsiteX2" fmla="*/ 141442 w 396787"/>
                  <a:gd name="connsiteY2" fmla="*/ 404615 h 557183"/>
                  <a:gd name="connsiteX3" fmla="*/ 153349 w 396787"/>
                  <a:gd name="connsiteY3" fmla="*/ 459384 h 557183"/>
                  <a:gd name="connsiteX4" fmla="*/ 189066 w 396787"/>
                  <a:gd name="connsiteY4" fmla="*/ 478434 h 557183"/>
                  <a:gd name="connsiteX5" fmla="*/ 241455 w 396787"/>
                  <a:gd name="connsiteY5" fmla="*/ 497484 h 557183"/>
                  <a:gd name="connsiteX6" fmla="*/ 310511 w 396787"/>
                  <a:gd name="connsiteY6" fmla="*/ 523677 h 557183"/>
                  <a:gd name="connsiteX7" fmla="*/ 391474 w 396787"/>
                  <a:gd name="connsiteY7" fmla="*/ 557015 h 557183"/>
                  <a:gd name="connsiteX8" fmla="*/ 384330 w 396787"/>
                  <a:gd name="connsiteY8" fmla="*/ 530821 h 557183"/>
                  <a:gd name="connsiteX9" fmla="*/ 346230 w 396787"/>
                  <a:gd name="connsiteY9" fmla="*/ 421283 h 557183"/>
                  <a:gd name="connsiteX10" fmla="*/ 305749 w 396787"/>
                  <a:gd name="connsiteY10" fmla="*/ 306983 h 557183"/>
                  <a:gd name="connsiteX11" fmla="*/ 270030 w 396787"/>
                  <a:gd name="connsiteY11" fmla="*/ 223641 h 557183"/>
                  <a:gd name="connsiteX12" fmla="*/ 243836 w 396787"/>
                  <a:gd name="connsiteY12" fmla="*/ 159347 h 557183"/>
                  <a:gd name="connsiteX13" fmla="*/ 189067 w 396787"/>
                  <a:gd name="connsiteY13" fmla="*/ 56952 h 557183"/>
                  <a:gd name="connsiteX14" fmla="*/ 129536 w 396787"/>
                  <a:gd name="connsiteY14" fmla="*/ 28377 h 557183"/>
                  <a:gd name="connsiteX15" fmla="*/ 58099 w 396787"/>
                  <a:gd name="connsiteY15" fmla="*/ 11708 h 557183"/>
                  <a:gd name="connsiteX16" fmla="*/ 949 w 396787"/>
                  <a:gd name="connsiteY16" fmla="*/ 2183 h 557183"/>
                  <a:gd name="connsiteX17" fmla="*/ 24761 w 396787"/>
                  <a:gd name="connsiteY17" fmla="*/ 54573 h 557183"/>
                  <a:gd name="connsiteX18" fmla="*/ 55718 w 396787"/>
                  <a:gd name="connsiteY18" fmla="*/ 116482 h 557183"/>
                  <a:gd name="connsiteX19" fmla="*/ 77150 w 396787"/>
                  <a:gd name="connsiteY19" fmla="*/ 178397 h 557183"/>
                  <a:gd name="connsiteX20" fmla="*/ 100960 w 396787"/>
                  <a:gd name="connsiteY20" fmla="*/ 245070 h 557183"/>
                  <a:gd name="connsiteX0" fmla="*/ 114938 w 410765"/>
                  <a:gd name="connsiteY0" fmla="*/ 288826 h 600939"/>
                  <a:gd name="connsiteX1" fmla="*/ 138751 w 410765"/>
                  <a:gd name="connsiteY1" fmla="*/ 365027 h 600939"/>
                  <a:gd name="connsiteX2" fmla="*/ 155420 w 410765"/>
                  <a:gd name="connsiteY2" fmla="*/ 448371 h 600939"/>
                  <a:gd name="connsiteX3" fmla="*/ 167327 w 410765"/>
                  <a:gd name="connsiteY3" fmla="*/ 503140 h 600939"/>
                  <a:gd name="connsiteX4" fmla="*/ 203044 w 410765"/>
                  <a:gd name="connsiteY4" fmla="*/ 522190 h 600939"/>
                  <a:gd name="connsiteX5" fmla="*/ 255433 w 410765"/>
                  <a:gd name="connsiteY5" fmla="*/ 541240 h 600939"/>
                  <a:gd name="connsiteX6" fmla="*/ 324489 w 410765"/>
                  <a:gd name="connsiteY6" fmla="*/ 567433 h 600939"/>
                  <a:gd name="connsiteX7" fmla="*/ 405452 w 410765"/>
                  <a:gd name="connsiteY7" fmla="*/ 600771 h 600939"/>
                  <a:gd name="connsiteX8" fmla="*/ 398308 w 410765"/>
                  <a:gd name="connsiteY8" fmla="*/ 574577 h 600939"/>
                  <a:gd name="connsiteX9" fmla="*/ 360208 w 410765"/>
                  <a:gd name="connsiteY9" fmla="*/ 465039 h 600939"/>
                  <a:gd name="connsiteX10" fmla="*/ 319727 w 410765"/>
                  <a:gd name="connsiteY10" fmla="*/ 350739 h 600939"/>
                  <a:gd name="connsiteX11" fmla="*/ 284008 w 410765"/>
                  <a:gd name="connsiteY11" fmla="*/ 267397 h 600939"/>
                  <a:gd name="connsiteX12" fmla="*/ 257814 w 410765"/>
                  <a:gd name="connsiteY12" fmla="*/ 203103 h 600939"/>
                  <a:gd name="connsiteX13" fmla="*/ 203045 w 410765"/>
                  <a:gd name="connsiteY13" fmla="*/ 100708 h 600939"/>
                  <a:gd name="connsiteX14" fmla="*/ 143514 w 410765"/>
                  <a:gd name="connsiteY14" fmla="*/ 72133 h 600939"/>
                  <a:gd name="connsiteX15" fmla="*/ 72077 w 410765"/>
                  <a:gd name="connsiteY15" fmla="*/ 55464 h 600939"/>
                  <a:gd name="connsiteX16" fmla="*/ 639 w 410765"/>
                  <a:gd name="connsiteY16" fmla="*/ 695 h 600939"/>
                  <a:gd name="connsiteX17" fmla="*/ 38739 w 410765"/>
                  <a:gd name="connsiteY17" fmla="*/ 98329 h 600939"/>
                  <a:gd name="connsiteX18" fmla="*/ 69696 w 410765"/>
                  <a:gd name="connsiteY18" fmla="*/ 160238 h 600939"/>
                  <a:gd name="connsiteX19" fmla="*/ 91128 w 410765"/>
                  <a:gd name="connsiteY19" fmla="*/ 222153 h 600939"/>
                  <a:gd name="connsiteX20" fmla="*/ 114938 w 410765"/>
                  <a:gd name="connsiteY20" fmla="*/ 288826 h 600939"/>
                  <a:gd name="connsiteX0" fmla="*/ 115191 w 411018"/>
                  <a:gd name="connsiteY0" fmla="*/ 290284 h 602397"/>
                  <a:gd name="connsiteX1" fmla="*/ 139004 w 411018"/>
                  <a:gd name="connsiteY1" fmla="*/ 366485 h 602397"/>
                  <a:gd name="connsiteX2" fmla="*/ 155673 w 411018"/>
                  <a:gd name="connsiteY2" fmla="*/ 449829 h 602397"/>
                  <a:gd name="connsiteX3" fmla="*/ 167580 w 411018"/>
                  <a:gd name="connsiteY3" fmla="*/ 504598 h 602397"/>
                  <a:gd name="connsiteX4" fmla="*/ 203297 w 411018"/>
                  <a:gd name="connsiteY4" fmla="*/ 523648 h 602397"/>
                  <a:gd name="connsiteX5" fmla="*/ 255686 w 411018"/>
                  <a:gd name="connsiteY5" fmla="*/ 542698 h 602397"/>
                  <a:gd name="connsiteX6" fmla="*/ 324742 w 411018"/>
                  <a:gd name="connsiteY6" fmla="*/ 568891 h 602397"/>
                  <a:gd name="connsiteX7" fmla="*/ 405705 w 411018"/>
                  <a:gd name="connsiteY7" fmla="*/ 602229 h 602397"/>
                  <a:gd name="connsiteX8" fmla="*/ 398561 w 411018"/>
                  <a:gd name="connsiteY8" fmla="*/ 576035 h 602397"/>
                  <a:gd name="connsiteX9" fmla="*/ 360461 w 411018"/>
                  <a:gd name="connsiteY9" fmla="*/ 466497 h 602397"/>
                  <a:gd name="connsiteX10" fmla="*/ 319980 w 411018"/>
                  <a:gd name="connsiteY10" fmla="*/ 352197 h 602397"/>
                  <a:gd name="connsiteX11" fmla="*/ 284261 w 411018"/>
                  <a:gd name="connsiteY11" fmla="*/ 268855 h 602397"/>
                  <a:gd name="connsiteX12" fmla="*/ 258067 w 411018"/>
                  <a:gd name="connsiteY12" fmla="*/ 204561 h 602397"/>
                  <a:gd name="connsiteX13" fmla="*/ 203298 w 411018"/>
                  <a:gd name="connsiteY13" fmla="*/ 102166 h 602397"/>
                  <a:gd name="connsiteX14" fmla="*/ 143767 w 411018"/>
                  <a:gd name="connsiteY14" fmla="*/ 73591 h 602397"/>
                  <a:gd name="connsiteX15" fmla="*/ 79474 w 411018"/>
                  <a:gd name="connsiteY15" fmla="*/ 35491 h 602397"/>
                  <a:gd name="connsiteX16" fmla="*/ 892 w 411018"/>
                  <a:gd name="connsiteY16" fmla="*/ 2153 h 602397"/>
                  <a:gd name="connsiteX17" fmla="*/ 38992 w 411018"/>
                  <a:gd name="connsiteY17" fmla="*/ 99787 h 602397"/>
                  <a:gd name="connsiteX18" fmla="*/ 69949 w 411018"/>
                  <a:gd name="connsiteY18" fmla="*/ 161696 h 602397"/>
                  <a:gd name="connsiteX19" fmla="*/ 91381 w 411018"/>
                  <a:gd name="connsiteY19" fmla="*/ 223611 h 602397"/>
                  <a:gd name="connsiteX20" fmla="*/ 115191 w 411018"/>
                  <a:gd name="connsiteY20" fmla="*/ 290284 h 602397"/>
                  <a:gd name="connsiteX0" fmla="*/ 115191 w 411018"/>
                  <a:gd name="connsiteY0" fmla="*/ 290246 h 602359"/>
                  <a:gd name="connsiteX1" fmla="*/ 139004 w 411018"/>
                  <a:gd name="connsiteY1" fmla="*/ 366447 h 602359"/>
                  <a:gd name="connsiteX2" fmla="*/ 155673 w 411018"/>
                  <a:gd name="connsiteY2" fmla="*/ 449791 h 602359"/>
                  <a:gd name="connsiteX3" fmla="*/ 167580 w 411018"/>
                  <a:gd name="connsiteY3" fmla="*/ 504560 h 602359"/>
                  <a:gd name="connsiteX4" fmla="*/ 203297 w 411018"/>
                  <a:gd name="connsiteY4" fmla="*/ 523610 h 602359"/>
                  <a:gd name="connsiteX5" fmla="*/ 255686 w 411018"/>
                  <a:gd name="connsiteY5" fmla="*/ 542660 h 602359"/>
                  <a:gd name="connsiteX6" fmla="*/ 324742 w 411018"/>
                  <a:gd name="connsiteY6" fmla="*/ 568853 h 602359"/>
                  <a:gd name="connsiteX7" fmla="*/ 405705 w 411018"/>
                  <a:gd name="connsiteY7" fmla="*/ 602191 h 602359"/>
                  <a:gd name="connsiteX8" fmla="*/ 398561 w 411018"/>
                  <a:gd name="connsiteY8" fmla="*/ 575997 h 602359"/>
                  <a:gd name="connsiteX9" fmla="*/ 360461 w 411018"/>
                  <a:gd name="connsiteY9" fmla="*/ 466459 h 602359"/>
                  <a:gd name="connsiteX10" fmla="*/ 319980 w 411018"/>
                  <a:gd name="connsiteY10" fmla="*/ 352159 h 602359"/>
                  <a:gd name="connsiteX11" fmla="*/ 284261 w 411018"/>
                  <a:gd name="connsiteY11" fmla="*/ 268817 h 602359"/>
                  <a:gd name="connsiteX12" fmla="*/ 258067 w 411018"/>
                  <a:gd name="connsiteY12" fmla="*/ 204523 h 602359"/>
                  <a:gd name="connsiteX13" fmla="*/ 203298 w 411018"/>
                  <a:gd name="connsiteY13" fmla="*/ 102128 h 602359"/>
                  <a:gd name="connsiteX14" fmla="*/ 150911 w 411018"/>
                  <a:gd name="connsiteY14" fmla="*/ 68791 h 602359"/>
                  <a:gd name="connsiteX15" fmla="*/ 79474 w 411018"/>
                  <a:gd name="connsiteY15" fmla="*/ 35453 h 602359"/>
                  <a:gd name="connsiteX16" fmla="*/ 892 w 411018"/>
                  <a:gd name="connsiteY16" fmla="*/ 2115 h 602359"/>
                  <a:gd name="connsiteX17" fmla="*/ 38992 w 411018"/>
                  <a:gd name="connsiteY17" fmla="*/ 99749 h 602359"/>
                  <a:gd name="connsiteX18" fmla="*/ 69949 w 411018"/>
                  <a:gd name="connsiteY18" fmla="*/ 161658 h 602359"/>
                  <a:gd name="connsiteX19" fmla="*/ 91381 w 411018"/>
                  <a:gd name="connsiteY19" fmla="*/ 223573 h 602359"/>
                  <a:gd name="connsiteX20" fmla="*/ 115191 w 411018"/>
                  <a:gd name="connsiteY20" fmla="*/ 290246 h 602359"/>
                  <a:gd name="connsiteX0" fmla="*/ 115191 w 411018"/>
                  <a:gd name="connsiteY0" fmla="*/ 290284 h 602397"/>
                  <a:gd name="connsiteX1" fmla="*/ 139004 w 411018"/>
                  <a:gd name="connsiteY1" fmla="*/ 366485 h 602397"/>
                  <a:gd name="connsiteX2" fmla="*/ 155673 w 411018"/>
                  <a:gd name="connsiteY2" fmla="*/ 449829 h 602397"/>
                  <a:gd name="connsiteX3" fmla="*/ 167580 w 411018"/>
                  <a:gd name="connsiteY3" fmla="*/ 504598 h 602397"/>
                  <a:gd name="connsiteX4" fmla="*/ 203297 w 411018"/>
                  <a:gd name="connsiteY4" fmla="*/ 523648 h 602397"/>
                  <a:gd name="connsiteX5" fmla="*/ 255686 w 411018"/>
                  <a:gd name="connsiteY5" fmla="*/ 542698 h 602397"/>
                  <a:gd name="connsiteX6" fmla="*/ 324742 w 411018"/>
                  <a:gd name="connsiteY6" fmla="*/ 568891 h 602397"/>
                  <a:gd name="connsiteX7" fmla="*/ 405705 w 411018"/>
                  <a:gd name="connsiteY7" fmla="*/ 602229 h 602397"/>
                  <a:gd name="connsiteX8" fmla="*/ 398561 w 411018"/>
                  <a:gd name="connsiteY8" fmla="*/ 576035 h 602397"/>
                  <a:gd name="connsiteX9" fmla="*/ 360461 w 411018"/>
                  <a:gd name="connsiteY9" fmla="*/ 466497 h 602397"/>
                  <a:gd name="connsiteX10" fmla="*/ 319980 w 411018"/>
                  <a:gd name="connsiteY10" fmla="*/ 352197 h 602397"/>
                  <a:gd name="connsiteX11" fmla="*/ 284261 w 411018"/>
                  <a:gd name="connsiteY11" fmla="*/ 268855 h 602397"/>
                  <a:gd name="connsiteX12" fmla="*/ 258067 w 411018"/>
                  <a:gd name="connsiteY12" fmla="*/ 204561 h 602397"/>
                  <a:gd name="connsiteX13" fmla="*/ 203298 w 411018"/>
                  <a:gd name="connsiteY13" fmla="*/ 102166 h 602397"/>
                  <a:gd name="connsiteX14" fmla="*/ 150911 w 411018"/>
                  <a:gd name="connsiteY14" fmla="*/ 73591 h 602397"/>
                  <a:gd name="connsiteX15" fmla="*/ 79474 w 411018"/>
                  <a:gd name="connsiteY15" fmla="*/ 35491 h 602397"/>
                  <a:gd name="connsiteX16" fmla="*/ 892 w 411018"/>
                  <a:gd name="connsiteY16" fmla="*/ 2153 h 602397"/>
                  <a:gd name="connsiteX17" fmla="*/ 38992 w 411018"/>
                  <a:gd name="connsiteY17" fmla="*/ 99787 h 602397"/>
                  <a:gd name="connsiteX18" fmla="*/ 69949 w 411018"/>
                  <a:gd name="connsiteY18" fmla="*/ 161696 h 602397"/>
                  <a:gd name="connsiteX19" fmla="*/ 91381 w 411018"/>
                  <a:gd name="connsiteY19" fmla="*/ 223611 h 602397"/>
                  <a:gd name="connsiteX20" fmla="*/ 115191 w 411018"/>
                  <a:gd name="connsiteY20" fmla="*/ 290284 h 602397"/>
                  <a:gd name="connsiteX0" fmla="*/ 115057 w 410884"/>
                  <a:gd name="connsiteY0" fmla="*/ 289925 h 602038"/>
                  <a:gd name="connsiteX1" fmla="*/ 138870 w 410884"/>
                  <a:gd name="connsiteY1" fmla="*/ 366126 h 602038"/>
                  <a:gd name="connsiteX2" fmla="*/ 155539 w 410884"/>
                  <a:gd name="connsiteY2" fmla="*/ 449470 h 602038"/>
                  <a:gd name="connsiteX3" fmla="*/ 167446 w 410884"/>
                  <a:gd name="connsiteY3" fmla="*/ 504239 h 602038"/>
                  <a:gd name="connsiteX4" fmla="*/ 203163 w 410884"/>
                  <a:gd name="connsiteY4" fmla="*/ 523289 h 602038"/>
                  <a:gd name="connsiteX5" fmla="*/ 255552 w 410884"/>
                  <a:gd name="connsiteY5" fmla="*/ 542339 h 602038"/>
                  <a:gd name="connsiteX6" fmla="*/ 324608 w 410884"/>
                  <a:gd name="connsiteY6" fmla="*/ 568532 h 602038"/>
                  <a:gd name="connsiteX7" fmla="*/ 405571 w 410884"/>
                  <a:gd name="connsiteY7" fmla="*/ 601870 h 602038"/>
                  <a:gd name="connsiteX8" fmla="*/ 398427 w 410884"/>
                  <a:gd name="connsiteY8" fmla="*/ 575676 h 602038"/>
                  <a:gd name="connsiteX9" fmla="*/ 360327 w 410884"/>
                  <a:gd name="connsiteY9" fmla="*/ 466138 h 602038"/>
                  <a:gd name="connsiteX10" fmla="*/ 319846 w 410884"/>
                  <a:gd name="connsiteY10" fmla="*/ 351838 h 602038"/>
                  <a:gd name="connsiteX11" fmla="*/ 284127 w 410884"/>
                  <a:gd name="connsiteY11" fmla="*/ 268496 h 602038"/>
                  <a:gd name="connsiteX12" fmla="*/ 257933 w 410884"/>
                  <a:gd name="connsiteY12" fmla="*/ 204202 h 602038"/>
                  <a:gd name="connsiteX13" fmla="*/ 203164 w 410884"/>
                  <a:gd name="connsiteY13" fmla="*/ 101807 h 602038"/>
                  <a:gd name="connsiteX14" fmla="*/ 150777 w 410884"/>
                  <a:gd name="connsiteY14" fmla="*/ 73232 h 602038"/>
                  <a:gd name="connsiteX15" fmla="*/ 79340 w 410884"/>
                  <a:gd name="connsiteY15" fmla="*/ 35132 h 602038"/>
                  <a:gd name="connsiteX16" fmla="*/ 758 w 410884"/>
                  <a:gd name="connsiteY16" fmla="*/ 1794 h 602038"/>
                  <a:gd name="connsiteX17" fmla="*/ 41239 w 410884"/>
                  <a:gd name="connsiteY17" fmla="*/ 92284 h 602038"/>
                  <a:gd name="connsiteX18" fmla="*/ 69815 w 410884"/>
                  <a:gd name="connsiteY18" fmla="*/ 161337 h 602038"/>
                  <a:gd name="connsiteX19" fmla="*/ 91247 w 410884"/>
                  <a:gd name="connsiteY19" fmla="*/ 223252 h 602038"/>
                  <a:gd name="connsiteX20" fmla="*/ 115057 w 410884"/>
                  <a:gd name="connsiteY20" fmla="*/ 289925 h 602038"/>
                  <a:gd name="connsiteX0" fmla="*/ 115057 w 410884"/>
                  <a:gd name="connsiteY0" fmla="*/ 289925 h 602038"/>
                  <a:gd name="connsiteX1" fmla="*/ 138870 w 410884"/>
                  <a:gd name="connsiteY1" fmla="*/ 366126 h 602038"/>
                  <a:gd name="connsiteX2" fmla="*/ 155539 w 410884"/>
                  <a:gd name="connsiteY2" fmla="*/ 449470 h 602038"/>
                  <a:gd name="connsiteX3" fmla="*/ 167446 w 410884"/>
                  <a:gd name="connsiteY3" fmla="*/ 504239 h 602038"/>
                  <a:gd name="connsiteX4" fmla="*/ 203163 w 410884"/>
                  <a:gd name="connsiteY4" fmla="*/ 523289 h 602038"/>
                  <a:gd name="connsiteX5" fmla="*/ 255552 w 410884"/>
                  <a:gd name="connsiteY5" fmla="*/ 542339 h 602038"/>
                  <a:gd name="connsiteX6" fmla="*/ 324608 w 410884"/>
                  <a:gd name="connsiteY6" fmla="*/ 568532 h 602038"/>
                  <a:gd name="connsiteX7" fmla="*/ 405571 w 410884"/>
                  <a:gd name="connsiteY7" fmla="*/ 601870 h 602038"/>
                  <a:gd name="connsiteX8" fmla="*/ 398427 w 410884"/>
                  <a:gd name="connsiteY8" fmla="*/ 575676 h 602038"/>
                  <a:gd name="connsiteX9" fmla="*/ 360327 w 410884"/>
                  <a:gd name="connsiteY9" fmla="*/ 466138 h 602038"/>
                  <a:gd name="connsiteX10" fmla="*/ 319846 w 410884"/>
                  <a:gd name="connsiteY10" fmla="*/ 351838 h 602038"/>
                  <a:gd name="connsiteX11" fmla="*/ 284127 w 410884"/>
                  <a:gd name="connsiteY11" fmla="*/ 268496 h 602038"/>
                  <a:gd name="connsiteX12" fmla="*/ 257933 w 410884"/>
                  <a:gd name="connsiteY12" fmla="*/ 204202 h 602038"/>
                  <a:gd name="connsiteX13" fmla="*/ 203164 w 410884"/>
                  <a:gd name="connsiteY13" fmla="*/ 101807 h 602038"/>
                  <a:gd name="connsiteX14" fmla="*/ 150777 w 410884"/>
                  <a:gd name="connsiteY14" fmla="*/ 73232 h 602038"/>
                  <a:gd name="connsiteX15" fmla="*/ 79340 w 410884"/>
                  <a:gd name="connsiteY15" fmla="*/ 35132 h 602038"/>
                  <a:gd name="connsiteX16" fmla="*/ 758 w 410884"/>
                  <a:gd name="connsiteY16" fmla="*/ 1794 h 602038"/>
                  <a:gd name="connsiteX17" fmla="*/ 41239 w 410884"/>
                  <a:gd name="connsiteY17" fmla="*/ 92284 h 602038"/>
                  <a:gd name="connsiteX18" fmla="*/ 69815 w 410884"/>
                  <a:gd name="connsiteY18" fmla="*/ 161337 h 602038"/>
                  <a:gd name="connsiteX19" fmla="*/ 91247 w 410884"/>
                  <a:gd name="connsiteY19" fmla="*/ 223252 h 602038"/>
                  <a:gd name="connsiteX20" fmla="*/ 115057 w 410884"/>
                  <a:gd name="connsiteY20" fmla="*/ 289925 h 602038"/>
                  <a:gd name="connsiteX0" fmla="*/ 115057 w 410210"/>
                  <a:gd name="connsiteY0" fmla="*/ 289925 h 601870"/>
                  <a:gd name="connsiteX1" fmla="*/ 138870 w 410210"/>
                  <a:gd name="connsiteY1" fmla="*/ 366126 h 601870"/>
                  <a:gd name="connsiteX2" fmla="*/ 155539 w 410210"/>
                  <a:gd name="connsiteY2" fmla="*/ 449470 h 601870"/>
                  <a:gd name="connsiteX3" fmla="*/ 167446 w 410210"/>
                  <a:gd name="connsiteY3" fmla="*/ 504239 h 601870"/>
                  <a:gd name="connsiteX4" fmla="*/ 203163 w 410210"/>
                  <a:gd name="connsiteY4" fmla="*/ 523289 h 601870"/>
                  <a:gd name="connsiteX5" fmla="*/ 255552 w 410210"/>
                  <a:gd name="connsiteY5" fmla="*/ 542339 h 601870"/>
                  <a:gd name="connsiteX6" fmla="*/ 324608 w 410210"/>
                  <a:gd name="connsiteY6" fmla="*/ 568532 h 601870"/>
                  <a:gd name="connsiteX7" fmla="*/ 405571 w 410210"/>
                  <a:gd name="connsiteY7" fmla="*/ 601870 h 601870"/>
                  <a:gd name="connsiteX8" fmla="*/ 396045 w 410210"/>
                  <a:gd name="connsiteY8" fmla="*/ 568532 h 601870"/>
                  <a:gd name="connsiteX9" fmla="*/ 360327 w 410210"/>
                  <a:gd name="connsiteY9" fmla="*/ 466138 h 601870"/>
                  <a:gd name="connsiteX10" fmla="*/ 319846 w 410210"/>
                  <a:gd name="connsiteY10" fmla="*/ 351838 h 601870"/>
                  <a:gd name="connsiteX11" fmla="*/ 284127 w 410210"/>
                  <a:gd name="connsiteY11" fmla="*/ 268496 h 601870"/>
                  <a:gd name="connsiteX12" fmla="*/ 257933 w 410210"/>
                  <a:gd name="connsiteY12" fmla="*/ 204202 h 601870"/>
                  <a:gd name="connsiteX13" fmla="*/ 203164 w 410210"/>
                  <a:gd name="connsiteY13" fmla="*/ 101807 h 601870"/>
                  <a:gd name="connsiteX14" fmla="*/ 150777 w 410210"/>
                  <a:gd name="connsiteY14" fmla="*/ 73232 h 601870"/>
                  <a:gd name="connsiteX15" fmla="*/ 79340 w 410210"/>
                  <a:gd name="connsiteY15" fmla="*/ 35132 h 601870"/>
                  <a:gd name="connsiteX16" fmla="*/ 758 w 410210"/>
                  <a:gd name="connsiteY16" fmla="*/ 1794 h 601870"/>
                  <a:gd name="connsiteX17" fmla="*/ 41239 w 410210"/>
                  <a:gd name="connsiteY17" fmla="*/ 92284 h 601870"/>
                  <a:gd name="connsiteX18" fmla="*/ 69815 w 410210"/>
                  <a:gd name="connsiteY18" fmla="*/ 161337 h 601870"/>
                  <a:gd name="connsiteX19" fmla="*/ 91247 w 410210"/>
                  <a:gd name="connsiteY19" fmla="*/ 223252 h 601870"/>
                  <a:gd name="connsiteX20" fmla="*/ 115057 w 410210"/>
                  <a:gd name="connsiteY20" fmla="*/ 289925 h 601870"/>
                  <a:gd name="connsiteX0" fmla="*/ 115057 w 410210"/>
                  <a:gd name="connsiteY0" fmla="*/ 289925 h 601870"/>
                  <a:gd name="connsiteX1" fmla="*/ 138870 w 410210"/>
                  <a:gd name="connsiteY1" fmla="*/ 366126 h 601870"/>
                  <a:gd name="connsiteX2" fmla="*/ 155539 w 410210"/>
                  <a:gd name="connsiteY2" fmla="*/ 449470 h 601870"/>
                  <a:gd name="connsiteX3" fmla="*/ 167446 w 410210"/>
                  <a:gd name="connsiteY3" fmla="*/ 504239 h 601870"/>
                  <a:gd name="connsiteX4" fmla="*/ 203163 w 410210"/>
                  <a:gd name="connsiteY4" fmla="*/ 523289 h 601870"/>
                  <a:gd name="connsiteX5" fmla="*/ 255552 w 410210"/>
                  <a:gd name="connsiteY5" fmla="*/ 542339 h 601870"/>
                  <a:gd name="connsiteX6" fmla="*/ 324608 w 410210"/>
                  <a:gd name="connsiteY6" fmla="*/ 568532 h 601870"/>
                  <a:gd name="connsiteX7" fmla="*/ 405571 w 410210"/>
                  <a:gd name="connsiteY7" fmla="*/ 601870 h 601870"/>
                  <a:gd name="connsiteX8" fmla="*/ 396045 w 410210"/>
                  <a:gd name="connsiteY8" fmla="*/ 568532 h 601870"/>
                  <a:gd name="connsiteX9" fmla="*/ 360327 w 410210"/>
                  <a:gd name="connsiteY9" fmla="*/ 466138 h 601870"/>
                  <a:gd name="connsiteX10" fmla="*/ 319846 w 410210"/>
                  <a:gd name="connsiteY10" fmla="*/ 351838 h 601870"/>
                  <a:gd name="connsiteX11" fmla="*/ 284127 w 410210"/>
                  <a:gd name="connsiteY11" fmla="*/ 268496 h 601870"/>
                  <a:gd name="connsiteX12" fmla="*/ 257933 w 410210"/>
                  <a:gd name="connsiteY12" fmla="*/ 204202 h 601870"/>
                  <a:gd name="connsiteX13" fmla="*/ 203164 w 410210"/>
                  <a:gd name="connsiteY13" fmla="*/ 101807 h 601870"/>
                  <a:gd name="connsiteX14" fmla="*/ 150777 w 410210"/>
                  <a:gd name="connsiteY14" fmla="*/ 73232 h 601870"/>
                  <a:gd name="connsiteX15" fmla="*/ 79340 w 410210"/>
                  <a:gd name="connsiteY15" fmla="*/ 35132 h 601870"/>
                  <a:gd name="connsiteX16" fmla="*/ 758 w 410210"/>
                  <a:gd name="connsiteY16" fmla="*/ 1794 h 601870"/>
                  <a:gd name="connsiteX17" fmla="*/ 41239 w 410210"/>
                  <a:gd name="connsiteY17" fmla="*/ 92284 h 601870"/>
                  <a:gd name="connsiteX18" fmla="*/ 69815 w 410210"/>
                  <a:gd name="connsiteY18" fmla="*/ 161337 h 601870"/>
                  <a:gd name="connsiteX19" fmla="*/ 91247 w 410210"/>
                  <a:gd name="connsiteY19" fmla="*/ 223252 h 601870"/>
                  <a:gd name="connsiteX20" fmla="*/ 115057 w 410210"/>
                  <a:gd name="connsiteY20" fmla="*/ 289925 h 601870"/>
                  <a:gd name="connsiteX0" fmla="*/ 115057 w 407952"/>
                  <a:gd name="connsiteY0" fmla="*/ 289925 h 602941"/>
                  <a:gd name="connsiteX1" fmla="*/ 138870 w 407952"/>
                  <a:gd name="connsiteY1" fmla="*/ 366126 h 602941"/>
                  <a:gd name="connsiteX2" fmla="*/ 155539 w 407952"/>
                  <a:gd name="connsiteY2" fmla="*/ 449470 h 602941"/>
                  <a:gd name="connsiteX3" fmla="*/ 167446 w 407952"/>
                  <a:gd name="connsiteY3" fmla="*/ 504239 h 602941"/>
                  <a:gd name="connsiteX4" fmla="*/ 203163 w 407952"/>
                  <a:gd name="connsiteY4" fmla="*/ 523289 h 602941"/>
                  <a:gd name="connsiteX5" fmla="*/ 255552 w 407952"/>
                  <a:gd name="connsiteY5" fmla="*/ 542339 h 602941"/>
                  <a:gd name="connsiteX6" fmla="*/ 324608 w 407952"/>
                  <a:gd name="connsiteY6" fmla="*/ 568532 h 602941"/>
                  <a:gd name="connsiteX7" fmla="*/ 405571 w 407952"/>
                  <a:gd name="connsiteY7" fmla="*/ 601870 h 602941"/>
                  <a:gd name="connsiteX8" fmla="*/ 384139 w 407952"/>
                  <a:gd name="connsiteY8" fmla="*/ 525669 h 602941"/>
                  <a:gd name="connsiteX9" fmla="*/ 360327 w 407952"/>
                  <a:gd name="connsiteY9" fmla="*/ 466138 h 602941"/>
                  <a:gd name="connsiteX10" fmla="*/ 319846 w 407952"/>
                  <a:gd name="connsiteY10" fmla="*/ 351838 h 602941"/>
                  <a:gd name="connsiteX11" fmla="*/ 284127 w 407952"/>
                  <a:gd name="connsiteY11" fmla="*/ 268496 h 602941"/>
                  <a:gd name="connsiteX12" fmla="*/ 257933 w 407952"/>
                  <a:gd name="connsiteY12" fmla="*/ 204202 h 602941"/>
                  <a:gd name="connsiteX13" fmla="*/ 203164 w 407952"/>
                  <a:gd name="connsiteY13" fmla="*/ 101807 h 602941"/>
                  <a:gd name="connsiteX14" fmla="*/ 150777 w 407952"/>
                  <a:gd name="connsiteY14" fmla="*/ 73232 h 602941"/>
                  <a:gd name="connsiteX15" fmla="*/ 79340 w 407952"/>
                  <a:gd name="connsiteY15" fmla="*/ 35132 h 602941"/>
                  <a:gd name="connsiteX16" fmla="*/ 758 w 407952"/>
                  <a:gd name="connsiteY16" fmla="*/ 1794 h 602941"/>
                  <a:gd name="connsiteX17" fmla="*/ 41239 w 407952"/>
                  <a:gd name="connsiteY17" fmla="*/ 92284 h 602941"/>
                  <a:gd name="connsiteX18" fmla="*/ 69815 w 407952"/>
                  <a:gd name="connsiteY18" fmla="*/ 161337 h 602941"/>
                  <a:gd name="connsiteX19" fmla="*/ 91247 w 407952"/>
                  <a:gd name="connsiteY19" fmla="*/ 223252 h 602941"/>
                  <a:gd name="connsiteX20" fmla="*/ 115057 w 407952"/>
                  <a:gd name="connsiteY20" fmla="*/ 289925 h 602941"/>
                  <a:gd name="connsiteX0" fmla="*/ 115057 w 440166"/>
                  <a:gd name="connsiteY0" fmla="*/ 289925 h 571868"/>
                  <a:gd name="connsiteX1" fmla="*/ 138870 w 440166"/>
                  <a:gd name="connsiteY1" fmla="*/ 366126 h 571868"/>
                  <a:gd name="connsiteX2" fmla="*/ 155539 w 440166"/>
                  <a:gd name="connsiteY2" fmla="*/ 449470 h 571868"/>
                  <a:gd name="connsiteX3" fmla="*/ 167446 w 440166"/>
                  <a:gd name="connsiteY3" fmla="*/ 504239 h 571868"/>
                  <a:gd name="connsiteX4" fmla="*/ 203163 w 440166"/>
                  <a:gd name="connsiteY4" fmla="*/ 523289 h 571868"/>
                  <a:gd name="connsiteX5" fmla="*/ 255552 w 440166"/>
                  <a:gd name="connsiteY5" fmla="*/ 542339 h 571868"/>
                  <a:gd name="connsiteX6" fmla="*/ 324608 w 440166"/>
                  <a:gd name="connsiteY6" fmla="*/ 568532 h 571868"/>
                  <a:gd name="connsiteX7" fmla="*/ 438908 w 440166"/>
                  <a:gd name="connsiteY7" fmla="*/ 556627 h 571868"/>
                  <a:gd name="connsiteX8" fmla="*/ 384139 w 440166"/>
                  <a:gd name="connsiteY8" fmla="*/ 525669 h 571868"/>
                  <a:gd name="connsiteX9" fmla="*/ 360327 w 440166"/>
                  <a:gd name="connsiteY9" fmla="*/ 466138 h 571868"/>
                  <a:gd name="connsiteX10" fmla="*/ 319846 w 440166"/>
                  <a:gd name="connsiteY10" fmla="*/ 351838 h 571868"/>
                  <a:gd name="connsiteX11" fmla="*/ 284127 w 440166"/>
                  <a:gd name="connsiteY11" fmla="*/ 268496 h 571868"/>
                  <a:gd name="connsiteX12" fmla="*/ 257933 w 440166"/>
                  <a:gd name="connsiteY12" fmla="*/ 204202 h 571868"/>
                  <a:gd name="connsiteX13" fmla="*/ 203164 w 440166"/>
                  <a:gd name="connsiteY13" fmla="*/ 101807 h 571868"/>
                  <a:gd name="connsiteX14" fmla="*/ 150777 w 440166"/>
                  <a:gd name="connsiteY14" fmla="*/ 73232 h 571868"/>
                  <a:gd name="connsiteX15" fmla="*/ 79340 w 440166"/>
                  <a:gd name="connsiteY15" fmla="*/ 35132 h 571868"/>
                  <a:gd name="connsiteX16" fmla="*/ 758 w 440166"/>
                  <a:gd name="connsiteY16" fmla="*/ 1794 h 571868"/>
                  <a:gd name="connsiteX17" fmla="*/ 41239 w 440166"/>
                  <a:gd name="connsiteY17" fmla="*/ 92284 h 571868"/>
                  <a:gd name="connsiteX18" fmla="*/ 69815 w 440166"/>
                  <a:gd name="connsiteY18" fmla="*/ 161337 h 571868"/>
                  <a:gd name="connsiteX19" fmla="*/ 91247 w 440166"/>
                  <a:gd name="connsiteY19" fmla="*/ 223252 h 571868"/>
                  <a:gd name="connsiteX20" fmla="*/ 115057 w 440166"/>
                  <a:gd name="connsiteY20" fmla="*/ 289925 h 571868"/>
                  <a:gd name="connsiteX0" fmla="*/ 115057 w 439689"/>
                  <a:gd name="connsiteY0" fmla="*/ 289925 h 556758"/>
                  <a:gd name="connsiteX1" fmla="*/ 138870 w 439689"/>
                  <a:gd name="connsiteY1" fmla="*/ 366126 h 556758"/>
                  <a:gd name="connsiteX2" fmla="*/ 155539 w 439689"/>
                  <a:gd name="connsiteY2" fmla="*/ 449470 h 556758"/>
                  <a:gd name="connsiteX3" fmla="*/ 167446 w 439689"/>
                  <a:gd name="connsiteY3" fmla="*/ 504239 h 556758"/>
                  <a:gd name="connsiteX4" fmla="*/ 203163 w 439689"/>
                  <a:gd name="connsiteY4" fmla="*/ 523289 h 556758"/>
                  <a:gd name="connsiteX5" fmla="*/ 255552 w 439689"/>
                  <a:gd name="connsiteY5" fmla="*/ 542339 h 556758"/>
                  <a:gd name="connsiteX6" fmla="*/ 338896 w 439689"/>
                  <a:gd name="connsiteY6" fmla="*/ 535195 h 556758"/>
                  <a:gd name="connsiteX7" fmla="*/ 438908 w 439689"/>
                  <a:gd name="connsiteY7" fmla="*/ 556627 h 556758"/>
                  <a:gd name="connsiteX8" fmla="*/ 384139 w 439689"/>
                  <a:gd name="connsiteY8" fmla="*/ 525669 h 556758"/>
                  <a:gd name="connsiteX9" fmla="*/ 360327 w 439689"/>
                  <a:gd name="connsiteY9" fmla="*/ 466138 h 556758"/>
                  <a:gd name="connsiteX10" fmla="*/ 319846 w 439689"/>
                  <a:gd name="connsiteY10" fmla="*/ 351838 h 556758"/>
                  <a:gd name="connsiteX11" fmla="*/ 284127 w 439689"/>
                  <a:gd name="connsiteY11" fmla="*/ 268496 h 556758"/>
                  <a:gd name="connsiteX12" fmla="*/ 257933 w 439689"/>
                  <a:gd name="connsiteY12" fmla="*/ 204202 h 556758"/>
                  <a:gd name="connsiteX13" fmla="*/ 203164 w 439689"/>
                  <a:gd name="connsiteY13" fmla="*/ 101807 h 556758"/>
                  <a:gd name="connsiteX14" fmla="*/ 150777 w 439689"/>
                  <a:gd name="connsiteY14" fmla="*/ 73232 h 556758"/>
                  <a:gd name="connsiteX15" fmla="*/ 79340 w 439689"/>
                  <a:gd name="connsiteY15" fmla="*/ 35132 h 556758"/>
                  <a:gd name="connsiteX16" fmla="*/ 758 w 439689"/>
                  <a:gd name="connsiteY16" fmla="*/ 1794 h 556758"/>
                  <a:gd name="connsiteX17" fmla="*/ 41239 w 439689"/>
                  <a:gd name="connsiteY17" fmla="*/ 92284 h 556758"/>
                  <a:gd name="connsiteX18" fmla="*/ 69815 w 439689"/>
                  <a:gd name="connsiteY18" fmla="*/ 161337 h 556758"/>
                  <a:gd name="connsiteX19" fmla="*/ 91247 w 439689"/>
                  <a:gd name="connsiteY19" fmla="*/ 223252 h 556758"/>
                  <a:gd name="connsiteX20" fmla="*/ 115057 w 439689"/>
                  <a:gd name="connsiteY20" fmla="*/ 289925 h 556758"/>
                  <a:gd name="connsiteX0" fmla="*/ 115057 w 439689"/>
                  <a:gd name="connsiteY0" fmla="*/ 289925 h 556758"/>
                  <a:gd name="connsiteX1" fmla="*/ 138870 w 439689"/>
                  <a:gd name="connsiteY1" fmla="*/ 366126 h 556758"/>
                  <a:gd name="connsiteX2" fmla="*/ 155539 w 439689"/>
                  <a:gd name="connsiteY2" fmla="*/ 449470 h 556758"/>
                  <a:gd name="connsiteX3" fmla="*/ 167446 w 439689"/>
                  <a:gd name="connsiteY3" fmla="*/ 504239 h 556758"/>
                  <a:gd name="connsiteX4" fmla="*/ 203163 w 439689"/>
                  <a:gd name="connsiteY4" fmla="*/ 523289 h 556758"/>
                  <a:gd name="connsiteX5" fmla="*/ 265077 w 439689"/>
                  <a:gd name="connsiteY5" fmla="*/ 530433 h 556758"/>
                  <a:gd name="connsiteX6" fmla="*/ 338896 w 439689"/>
                  <a:gd name="connsiteY6" fmla="*/ 535195 h 556758"/>
                  <a:gd name="connsiteX7" fmla="*/ 438908 w 439689"/>
                  <a:gd name="connsiteY7" fmla="*/ 556627 h 556758"/>
                  <a:gd name="connsiteX8" fmla="*/ 384139 w 439689"/>
                  <a:gd name="connsiteY8" fmla="*/ 525669 h 556758"/>
                  <a:gd name="connsiteX9" fmla="*/ 360327 w 439689"/>
                  <a:gd name="connsiteY9" fmla="*/ 466138 h 556758"/>
                  <a:gd name="connsiteX10" fmla="*/ 319846 w 439689"/>
                  <a:gd name="connsiteY10" fmla="*/ 351838 h 556758"/>
                  <a:gd name="connsiteX11" fmla="*/ 284127 w 439689"/>
                  <a:gd name="connsiteY11" fmla="*/ 268496 h 556758"/>
                  <a:gd name="connsiteX12" fmla="*/ 257933 w 439689"/>
                  <a:gd name="connsiteY12" fmla="*/ 204202 h 556758"/>
                  <a:gd name="connsiteX13" fmla="*/ 203164 w 439689"/>
                  <a:gd name="connsiteY13" fmla="*/ 101807 h 556758"/>
                  <a:gd name="connsiteX14" fmla="*/ 150777 w 439689"/>
                  <a:gd name="connsiteY14" fmla="*/ 73232 h 556758"/>
                  <a:gd name="connsiteX15" fmla="*/ 79340 w 439689"/>
                  <a:gd name="connsiteY15" fmla="*/ 35132 h 556758"/>
                  <a:gd name="connsiteX16" fmla="*/ 758 w 439689"/>
                  <a:gd name="connsiteY16" fmla="*/ 1794 h 556758"/>
                  <a:gd name="connsiteX17" fmla="*/ 41239 w 439689"/>
                  <a:gd name="connsiteY17" fmla="*/ 92284 h 556758"/>
                  <a:gd name="connsiteX18" fmla="*/ 69815 w 439689"/>
                  <a:gd name="connsiteY18" fmla="*/ 161337 h 556758"/>
                  <a:gd name="connsiteX19" fmla="*/ 91247 w 439689"/>
                  <a:gd name="connsiteY19" fmla="*/ 223252 h 556758"/>
                  <a:gd name="connsiteX20" fmla="*/ 115057 w 439689"/>
                  <a:gd name="connsiteY20" fmla="*/ 289925 h 556758"/>
                  <a:gd name="connsiteX0" fmla="*/ 115057 w 439689"/>
                  <a:gd name="connsiteY0" fmla="*/ 289925 h 556758"/>
                  <a:gd name="connsiteX1" fmla="*/ 138870 w 439689"/>
                  <a:gd name="connsiteY1" fmla="*/ 366126 h 556758"/>
                  <a:gd name="connsiteX2" fmla="*/ 155539 w 439689"/>
                  <a:gd name="connsiteY2" fmla="*/ 449470 h 556758"/>
                  <a:gd name="connsiteX3" fmla="*/ 167446 w 439689"/>
                  <a:gd name="connsiteY3" fmla="*/ 504239 h 556758"/>
                  <a:gd name="connsiteX4" fmla="*/ 205544 w 439689"/>
                  <a:gd name="connsiteY4" fmla="*/ 516145 h 556758"/>
                  <a:gd name="connsiteX5" fmla="*/ 265077 w 439689"/>
                  <a:gd name="connsiteY5" fmla="*/ 530433 h 556758"/>
                  <a:gd name="connsiteX6" fmla="*/ 338896 w 439689"/>
                  <a:gd name="connsiteY6" fmla="*/ 535195 h 556758"/>
                  <a:gd name="connsiteX7" fmla="*/ 438908 w 439689"/>
                  <a:gd name="connsiteY7" fmla="*/ 556627 h 556758"/>
                  <a:gd name="connsiteX8" fmla="*/ 384139 w 439689"/>
                  <a:gd name="connsiteY8" fmla="*/ 525669 h 556758"/>
                  <a:gd name="connsiteX9" fmla="*/ 360327 w 439689"/>
                  <a:gd name="connsiteY9" fmla="*/ 466138 h 556758"/>
                  <a:gd name="connsiteX10" fmla="*/ 319846 w 439689"/>
                  <a:gd name="connsiteY10" fmla="*/ 351838 h 556758"/>
                  <a:gd name="connsiteX11" fmla="*/ 284127 w 439689"/>
                  <a:gd name="connsiteY11" fmla="*/ 268496 h 556758"/>
                  <a:gd name="connsiteX12" fmla="*/ 257933 w 439689"/>
                  <a:gd name="connsiteY12" fmla="*/ 204202 h 556758"/>
                  <a:gd name="connsiteX13" fmla="*/ 203164 w 439689"/>
                  <a:gd name="connsiteY13" fmla="*/ 101807 h 556758"/>
                  <a:gd name="connsiteX14" fmla="*/ 150777 w 439689"/>
                  <a:gd name="connsiteY14" fmla="*/ 73232 h 556758"/>
                  <a:gd name="connsiteX15" fmla="*/ 79340 w 439689"/>
                  <a:gd name="connsiteY15" fmla="*/ 35132 h 556758"/>
                  <a:gd name="connsiteX16" fmla="*/ 758 w 439689"/>
                  <a:gd name="connsiteY16" fmla="*/ 1794 h 556758"/>
                  <a:gd name="connsiteX17" fmla="*/ 41239 w 439689"/>
                  <a:gd name="connsiteY17" fmla="*/ 92284 h 556758"/>
                  <a:gd name="connsiteX18" fmla="*/ 69815 w 439689"/>
                  <a:gd name="connsiteY18" fmla="*/ 161337 h 556758"/>
                  <a:gd name="connsiteX19" fmla="*/ 91247 w 439689"/>
                  <a:gd name="connsiteY19" fmla="*/ 223252 h 556758"/>
                  <a:gd name="connsiteX20" fmla="*/ 115057 w 439689"/>
                  <a:gd name="connsiteY20" fmla="*/ 289925 h 556758"/>
                  <a:gd name="connsiteX0" fmla="*/ 115057 w 439762"/>
                  <a:gd name="connsiteY0" fmla="*/ 289925 h 557231"/>
                  <a:gd name="connsiteX1" fmla="*/ 138870 w 439762"/>
                  <a:gd name="connsiteY1" fmla="*/ 366126 h 557231"/>
                  <a:gd name="connsiteX2" fmla="*/ 155539 w 439762"/>
                  <a:gd name="connsiteY2" fmla="*/ 449470 h 557231"/>
                  <a:gd name="connsiteX3" fmla="*/ 167446 w 439762"/>
                  <a:gd name="connsiteY3" fmla="*/ 504239 h 557231"/>
                  <a:gd name="connsiteX4" fmla="*/ 205544 w 439762"/>
                  <a:gd name="connsiteY4" fmla="*/ 516145 h 557231"/>
                  <a:gd name="connsiteX5" fmla="*/ 265077 w 439762"/>
                  <a:gd name="connsiteY5" fmla="*/ 530433 h 557231"/>
                  <a:gd name="connsiteX6" fmla="*/ 336515 w 439762"/>
                  <a:gd name="connsiteY6" fmla="*/ 542338 h 557231"/>
                  <a:gd name="connsiteX7" fmla="*/ 438908 w 439762"/>
                  <a:gd name="connsiteY7" fmla="*/ 556627 h 557231"/>
                  <a:gd name="connsiteX8" fmla="*/ 384139 w 439762"/>
                  <a:gd name="connsiteY8" fmla="*/ 525669 h 557231"/>
                  <a:gd name="connsiteX9" fmla="*/ 360327 w 439762"/>
                  <a:gd name="connsiteY9" fmla="*/ 466138 h 557231"/>
                  <a:gd name="connsiteX10" fmla="*/ 319846 w 439762"/>
                  <a:gd name="connsiteY10" fmla="*/ 351838 h 557231"/>
                  <a:gd name="connsiteX11" fmla="*/ 284127 w 439762"/>
                  <a:gd name="connsiteY11" fmla="*/ 268496 h 557231"/>
                  <a:gd name="connsiteX12" fmla="*/ 257933 w 439762"/>
                  <a:gd name="connsiteY12" fmla="*/ 204202 h 557231"/>
                  <a:gd name="connsiteX13" fmla="*/ 203164 w 439762"/>
                  <a:gd name="connsiteY13" fmla="*/ 101807 h 557231"/>
                  <a:gd name="connsiteX14" fmla="*/ 150777 w 439762"/>
                  <a:gd name="connsiteY14" fmla="*/ 73232 h 557231"/>
                  <a:gd name="connsiteX15" fmla="*/ 79340 w 439762"/>
                  <a:gd name="connsiteY15" fmla="*/ 35132 h 557231"/>
                  <a:gd name="connsiteX16" fmla="*/ 758 w 439762"/>
                  <a:gd name="connsiteY16" fmla="*/ 1794 h 557231"/>
                  <a:gd name="connsiteX17" fmla="*/ 41239 w 439762"/>
                  <a:gd name="connsiteY17" fmla="*/ 92284 h 557231"/>
                  <a:gd name="connsiteX18" fmla="*/ 69815 w 439762"/>
                  <a:gd name="connsiteY18" fmla="*/ 161337 h 557231"/>
                  <a:gd name="connsiteX19" fmla="*/ 91247 w 439762"/>
                  <a:gd name="connsiteY19" fmla="*/ 223252 h 557231"/>
                  <a:gd name="connsiteX20" fmla="*/ 115057 w 439762"/>
                  <a:gd name="connsiteY20" fmla="*/ 289925 h 557231"/>
                  <a:gd name="connsiteX0" fmla="*/ 115057 w 440885"/>
                  <a:gd name="connsiteY0" fmla="*/ 289925 h 557926"/>
                  <a:gd name="connsiteX1" fmla="*/ 138870 w 440885"/>
                  <a:gd name="connsiteY1" fmla="*/ 366126 h 557926"/>
                  <a:gd name="connsiteX2" fmla="*/ 155539 w 440885"/>
                  <a:gd name="connsiteY2" fmla="*/ 449470 h 557926"/>
                  <a:gd name="connsiteX3" fmla="*/ 167446 w 440885"/>
                  <a:gd name="connsiteY3" fmla="*/ 504239 h 557926"/>
                  <a:gd name="connsiteX4" fmla="*/ 205544 w 440885"/>
                  <a:gd name="connsiteY4" fmla="*/ 516145 h 557926"/>
                  <a:gd name="connsiteX5" fmla="*/ 265077 w 440885"/>
                  <a:gd name="connsiteY5" fmla="*/ 530433 h 557926"/>
                  <a:gd name="connsiteX6" fmla="*/ 336515 w 440885"/>
                  <a:gd name="connsiteY6" fmla="*/ 542338 h 557926"/>
                  <a:gd name="connsiteX7" fmla="*/ 438908 w 440885"/>
                  <a:gd name="connsiteY7" fmla="*/ 556627 h 557926"/>
                  <a:gd name="connsiteX8" fmla="*/ 400808 w 440885"/>
                  <a:gd name="connsiteY8" fmla="*/ 513763 h 557926"/>
                  <a:gd name="connsiteX9" fmla="*/ 360327 w 440885"/>
                  <a:gd name="connsiteY9" fmla="*/ 466138 h 557926"/>
                  <a:gd name="connsiteX10" fmla="*/ 319846 w 440885"/>
                  <a:gd name="connsiteY10" fmla="*/ 351838 h 557926"/>
                  <a:gd name="connsiteX11" fmla="*/ 284127 w 440885"/>
                  <a:gd name="connsiteY11" fmla="*/ 268496 h 557926"/>
                  <a:gd name="connsiteX12" fmla="*/ 257933 w 440885"/>
                  <a:gd name="connsiteY12" fmla="*/ 204202 h 557926"/>
                  <a:gd name="connsiteX13" fmla="*/ 203164 w 440885"/>
                  <a:gd name="connsiteY13" fmla="*/ 101807 h 557926"/>
                  <a:gd name="connsiteX14" fmla="*/ 150777 w 440885"/>
                  <a:gd name="connsiteY14" fmla="*/ 73232 h 557926"/>
                  <a:gd name="connsiteX15" fmla="*/ 79340 w 440885"/>
                  <a:gd name="connsiteY15" fmla="*/ 35132 h 557926"/>
                  <a:gd name="connsiteX16" fmla="*/ 758 w 440885"/>
                  <a:gd name="connsiteY16" fmla="*/ 1794 h 557926"/>
                  <a:gd name="connsiteX17" fmla="*/ 41239 w 440885"/>
                  <a:gd name="connsiteY17" fmla="*/ 92284 h 557926"/>
                  <a:gd name="connsiteX18" fmla="*/ 69815 w 440885"/>
                  <a:gd name="connsiteY18" fmla="*/ 161337 h 557926"/>
                  <a:gd name="connsiteX19" fmla="*/ 91247 w 440885"/>
                  <a:gd name="connsiteY19" fmla="*/ 223252 h 557926"/>
                  <a:gd name="connsiteX20" fmla="*/ 115057 w 440885"/>
                  <a:gd name="connsiteY20" fmla="*/ 289925 h 557926"/>
                  <a:gd name="connsiteX0" fmla="*/ 115057 w 440819"/>
                  <a:gd name="connsiteY0" fmla="*/ 289925 h 557926"/>
                  <a:gd name="connsiteX1" fmla="*/ 138870 w 440819"/>
                  <a:gd name="connsiteY1" fmla="*/ 366126 h 557926"/>
                  <a:gd name="connsiteX2" fmla="*/ 155539 w 440819"/>
                  <a:gd name="connsiteY2" fmla="*/ 449470 h 557926"/>
                  <a:gd name="connsiteX3" fmla="*/ 167446 w 440819"/>
                  <a:gd name="connsiteY3" fmla="*/ 504239 h 557926"/>
                  <a:gd name="connsiteX4" fmla="*/ 205544 w 440819"/>
                  <a:gd name="connsiteY4" fmla="*/ 516145 h 557926"/>
                  <a:gd name="connsiteX5" fmla="*/ 265077 w 440819"/>
                  <a:gd name="connsiteY5" fmla="*/ 530433 h 557926"/>
                  <a:gd name="connsiteX6" fmla="*/ 336515 w 440819"/>
                  <a:gd name="connsiteY6" fmla="*/ 542338 h 557926"/>
                  <a:gd name="connsiteX7" fmla="*/ 438908 w 440819"/>
                  <a:gd name="connsiteY7" fmla="*/ 556627 h 557926"/>
                  <a:gd name="connsiteX8" fmla="*/ 400808 w 440819"/>
                  <a:gd name="connsiteY8" fmla="*/ 513763 h 557926"/>
                  <a:gd name="connsiteX9" fmla="*/ 369852 w 440819"/>
                  <a:gd name="connsiteY9" fmla="*/ 451851 h 557926"/>
                  <a:gd name="connsiteX10" fmla="*/ 319846 w 440819"/>
                  <a:gd name="connsiteY10" fmla="*/ 351838 h 557926"/>
                  <a:gd name="connsiteX11" fmla="*/ 284127 w 440819"/>
                  <a:gd name="connsiteY11" fmla="*/ 268496 h 557926"/>
                  <a:gd name="connsiteX12" fmla="*/ 257933 w 440819"/>
                  <a:gd name="connsiteY12" fmla="*/ 204202 h 557926"/>
                  <a:gd name="connsiteX13" fmla="*/ 203164 w 440819"/>
                  <a:gd name="connsiteY13" fmla="*/ 101807 h 557926"/>
                  <a:gd name="connsiteX14" fmla="*/ 150777 w 440819"/>
                  <a:gd name="connsiteY14" fmla="*/ 73232 h 557926"/>
                  <a:gd name="connsiteX15" fmla="*/ 79340 w 440819"/>
                  <a:gd name="connsiteY15" fmla="*/ 35132 h 557926"/>
                  <a:gd name="connsiteX16" fmla="*/ 758 w 440819"/>
                  <a:gd name="connsiteY16" fmla="*/ 1794 h 557926"/>
                  <a:gd name="connsiteX17" fmla="*/ 41239 w 440819"/>
                  <a:gd name="connsiteY17" fmla="*/ 92284 h 557926"/>
                  <a:gd name="connsiteX18" fmla="*/ 69815 w 440819"/>
                  <a:gd name="connsiteY18" fmla="*/ 161337 h 557926"/>
                  <a:gd name="connsiteX19" fmla="*/ 91247 w 440819"/>
                  <a:gd name="connsiteY19" fmla="*/ 223252 h 557926"/>
                  <a:gd name="connsiteX20" fmla="*/ 115057 w 440819"/>
                  <a:gd name="connsiteY20" fmla="*/ 289925 h 557926"/>
                  <a:gd name="connsiteX0" fmla="*/ 115057 w 441561"/>
                  <a:gd name="connsiteY0" fmla="*/ 289925 h 558535"/>
                  <a:gd name="connsiteX1" fmla="*/ 138870 w 441561"/>
                  <a:gd name="connsiteY1" fmla="*/ 366126 h 558535"/>
                  <a:gd name="connsiteX2" fmla="*/ 155539 w 441561"/>
                  <a:gd name="connsiteY2" fmla="*/ 449470 h 558535"/>
                  <a:gd name="connsiteX3" fmla="*/ 167446 w 441561"/>
                  <a:gd name="connsiteY3" fmla="*/ 504239 h 558535"/>
                  <a:gd name="connsiteX4" fmla="*/ 205544 w 441561"/>
                  <a:gd name="connsiteY4" fmla="*/ 516145 h 558535"/>
                  <a:gd name="connsiteX5" fmla="*/ 265077 w 441561"/>
                  <a:gd name="connsiteY5" fmla="*/ 530433 h 558535"/>
                  <a:gd name="connsiteX6" fmla="*/ 336515 w 441561"/>
                  <a:gd name="connsiteY6" fmla="*/ 542338 h 558535"/>
                  <a:gd name="connsiteX7" fmla="*/ 438908 w 441561"/>
                  <a:gd name="connsiteY7" fmla="*/ 556627 h 558535"/>
                  <a:gd name="connsiteX8" fmla="*/ 407952 w 441561"/>
                  <a:gd name="connsiteY8" fmla="*/ 504238 h 558535"/>
                  <a:gd name="connsiteX9" fmla="*/ 369852 w 441561"/>
                  <a:gd name="connsiteY9" fmla="*/ 451851 h 558535"/>
                  <a:gd name="connsiteX10" fmla="*/ 319846 w 441561"/>
                  <a:gd name="connsiteY10" fmla="*/ 351838 h 558535"/>
                  <a:gd name="connsiteX11" fmla="*/ 284127 w 441561"/>
                  <a:gd name="connsiteY11" fmla="*/ 268496 h 558535"/>
                  <a:gd name="connsiteX12" fmla="*/ 257933 w 441561"/>
                  <a:gd name="connsiteY12" fmla="*/ 204202 h 558535"/>
                  <a:gd name="connsiteX13" fmla="*/ 203164 w 441561"/>
                  <a:gd name="connsiteY13" fmla="*/ 101807 h 558535"/>
                  <a:gd name="connsiteX14" fmla="*/ 150777 w 441561"/>
                  <a:gd name="connsiteY14" fmla="*/ 73232 h 558535"/>
                  <a:gd name="connsiteX15" fmla="*/ 79340 w 441561"/>
                  <a:gd name="connsiteY15" fmla="*/ 35132 h 558535"/>
                  <a:gd name="connsiteX16" fmla="*/ 758 w 441561"/>
                  <a:gd name="connsiteY16" fmla="*/ 1794 h 558535"/>
                  <a:gd name="connsiteX17" fmla="*/ 41239 w 441561"/>
                  <a:gd name="connsiteY17" fmla="*/ 92284 h 558535"/>
                  <a:gd name="connsiteX18" fmla="*/ 69815 w 441561"/>
                  <a:gd name="connsiteY18" fmla="*/ 161337 h 558535"/>
                  <a:gd name="connsiteX19" fmla="*/ 91247 w 441561"/>
                  <a:gd name="connsiteY19" fmla="*/ 223252 h 558535"/>
                  <a:gd name="connsiteX20" fmla="*/ 115057 w 441561"/>
                  <a:gd name="connsiteY20" fmla="*/ 289925 h 558535"/>
                  <a:gd name="connsiteX0" fmla="*/ 115057 w 443819"/>
                  <a:gd name="connsiteY0" fmla="*/ 289925 h 556460"/>
                  <a:gd name="connsiteX1" fmla="*/ 138870 w 443819"/>
                  <a:gd name="connsiteY1" fmla="*/ 366126 h 556460"/>
                  <a:gd name="connsiteX2" fmla="*/ 155539 w 443819"/>
                  <a:gd name="connsiteY2" fmla="*/ 449470 h 556460"/>
                  <a:gd name="connsiteX3" fmla="*/ 167446 w 443819"/>
                  <a:gd name="connsiteY3" fmla="*/ 504239 h 556460"/>
                  <a:gd name="connsiteX4" fmla="*/ 205544 w 443819"/>
                  <a:gd name="connsiteY4" fmla="*/ 516145 h 556460"/>
                  <a:gd name="connsiteX5" fmla="*/ 265077 w 443819"/>
                  <a:gd name="connsiteY5" fmla="*/ 530433 h 556460"/>
                  <a:gd name="connsiteX6" fmla="*/ 336515 w 443819"/>
                  <a:gd name="connsiteY6" fmla="*/ 542338 h 556460"/>
                  <a:gd name="connsiteX7" fmla="*/ 441290 w 443819"/>
                  <a:gd name="connsiteY7" fmla="*/ 554245 h 556460"/>
                  <a:gd name="connsiteX8" fmla="*/ 407952 w 443819"/>
                  <a:gd name="connsiteY8" fmla="*/ 504238 h 556460"/>
                  <a:gd name="connsiteX9" fmla="*/ 369852 w 443819"/>
                  <a:gd name="connsiteY9" fmla="*/ 451851 h 556460"/>
                  <a:gd name="connsiteX10" fmla="*/ 319846 w 443819"/>
                  <a:gd name="connsiteY10" fmla="*/ 351838 h 556460"/>
                  <a:gd name="connsiteX11" fmla="*/ 284127 w 443819"/>
                  <a:gd name="connsiteY11" fmla="*/ 268496 h 556460"/>
                  <a:gd name="connsiteX12" fmla="*/ 257933 w 443819"/>
                  <a:gd name="connsiteY12" fmla="*/ 204202 h 556460"/>
                  <a:gd name="connsiteX13" fmla="*/ 203164 w 443819"/>
                  <a:gd name="connsiteY13" fmla="*/ 101807 h 556460"/>
                  <a:gd name="connsiteX14" fmla="*/ 150777 w 443819"/>
                  <a:gd name="connsiteY14" fmla="*/ 73232 h 556460"/>
                  <a:gd name="connsiteX15" fmla="*/ 79340 w 443819"/>
                  <a:gd name="connsiteY15" fmla="*/ 35132 h 556460"/>
                  <a:gd name="connsiteX16" fmla="*/ 758 w 443819"/>
                  <a:gd name="connsiteY16" fmla="*/ 1794 h 556460"/>
                  <a:gd name="connsiteX17" fmla="*/ 41239 w 443819"/>
                  <a:gd name="connsiteY17" fmla="*/ 92284 h 556460"/>
                  <a:gd name="connsiteX18" fmla="*/ 69815 w 443819"/>
                  <a:gd name="connsiteY18" fmla="*/ 161337 h 556460"/>
                  <a:gd name="connsiteX19" fmla="*/ 91247 w 443819"/>
                  <a:gd name="connsiteY19" fmla="*/ 223252 h 556460"/>
                  <a:gd name="connsiteX20" fmla="*/ 115057 w 443819"/>
                  <a:gd name="connsiteY20" fmla="*/ 289925 h 556460"/>
                  <a:gd name="connsiteX0" fmla="*/ 115057 w 443819"/>
                  <a:gd name="connsiteY0" fmla="*/ 289925 h 556460"/>
                  <a:gd name="connsiteX1" fmla="*/ 138870 w 443819"/>
                  <a:gd name="connsiteY1" fmla="*/ 366126 h 556460"/>
                  <a:gd name="connsiteX2" fmla="*/ 155539 w 443819"/>
                  <a:gd name="connsiteY2" fmla="*/ 449470 h 556460"/>
                  <a:gd name="connsiteX3" fmla="*/ 167446 w 443819"/>
                  <a:gd name="connsiteY3" fmla="*/ 504239 h 556460"/>
                  <a:gd name="connsiteX4" fmla="*/ 205544 w 443819"/>
                  <a:gd name="connsiteY4" fmla="*/ 516145 h 556460"/>
                  <a:gd name="connsiteX5" fmla="*/ 265077 w 443819"/>
                  <a:gd name="connsiteY5" fmla="*/ 530433 h 556460"/>
                  <a:gd name="connsiteX6" fmla="*/ 336515 w 443819"/>
                  <a:gd name="connsiteY6" fmla="*/ 542338 h 556460"/>
                  <a:gd name="connsiteX7" fmla="*/ 441290 w 443819"/>
                  <a:gd name="connsiteY7" fmla="*/ 554245 h 556460"/>
                  <a:gd name="connsiteX8" fmla="*/ 407952 w 443819"/>
                  <a:gd name="connsiteY8" fmla="*/ 504238 h 556460"/>
                  <a:gd name="connsiteX9" fmla="*/ 369852 w 443819"/>
                  <a:gd name="connsiteY9" fmla="*/ 451851 h 556460"/>
                  <a:gd name="connsiteX10" fmla="*/ 319846 w 443819"/>
                  <a:gd name="connsiteY10" fmla="*/ 351838 h 556460"/>
                  <a:gd name="connsiteX11" fmla="*/ 284127 w 443819"/>
                  <a:gd name="connsiteY11" fmla="*/ 268496 h 556460"/>
                  <a:gd name="connsiteX12" fmla="*/ 265077 w 443819"/>
                  <a:gd name="connsiteY12" fmla="*/ 201821 h 556460"/>
                  <a:gd name="connsiteX13" fmla="*/ 203164 w 443819"/>
                  <a:gd name="connsiteY13" fmla="*/ 101807 h 556460"/>
                  <a:gd name="connsiteX14" fmla="*/ 150777 w 443819"/>
                  <a:gd name="connsiteY14" fmla="*/ 73232 h 556460"/>
                  <a:gd name="connsiteX15" fmla="*/ 79340 w 443819"/>
                  <a:gd name="connsiteY15" fmla="*/ 35132 h 556460"/>
                  <a:gd name="connsiteX16" fmla="*/ 758 w 443819"/>
                  <a:gd name="connsiteY16" fmla="*/ 1794 h 556460"/>
                  <a:gd name="connsiteX17" fmla="*/ 41239 w 443819"/>
                  <a:gd name="connsiteY17" fmla="*/ 92284 h 556460"/>
                  <a:gd name="connsiteX18" fmla="*/ 69815 w 443819"/>
                  <a:gd name="connsiteY18" fmla="*/ 161337 h 556460"/>
                  <a:gd name="connsiteX19" fmla="*/ 91247 w 443819"/>
                  <a:gd name="connsiteY19" fmla="*/ 223252 h 556460"/>
                  <a:gd name="connsiteX20" fmla="*/ 115057 w 443819"/>
                  <a:gd name="connsiteY20" fmla="*/ 289925 h 556460"/>
                  <a:gd name="connsiteX0" fmla="*/ 115057 w 443819"/>
                  <a:gd name="connsiteY0" fmla="*/ 289925 h 556460"/>
                  <a:gd name="connsiteX1" fmla="*/ 138870 w 443819"/>
                  <a:gd name="connsiteY1" fmla="*/ 366126 h 556460"/>
                  <a:gd name="connsiteX2" fmla="*/ 155539 w 443819"/>
                  <a:gd name="connsiteY2" fmla="*/ 449470 h 556460"/>
                  <a:gd name="connsiteX3" fmla="*/ 167446 w 443819"/>
                  <a:gd name="connsiteY3" fmla="*/ 504239 h 556460"/>
                  <a:gd name="connsiteX4" fmla="*/ 205544 w 443819"/>
                  <a:gd name="connsiteY4" fmla="*/ 516145 h 556460"/>
                  <a:gd name="connsiteX5" fmla="*/ 265077 w 443819"/>
                  <a:gd name="connsiteY5" fmla="*/ 530433 h 556460"/>
                  <a:gd name="connsiteX6" fmla="*/ 336515 w 443819"/>
                  <a:gd name="connsiteY6" fmla="*/ 542338 h 556460"/>
                  <a:gd name="connsiteX7" fmla="*/ 441290 w 443819"/>
                  <a:gd name="connsiteY7" fmla="*/ 554245 h 556460"/>
                  <a:gd name="connsiteX8" fmla="*/ 407952 w 443819"/>
                  <a:gd name="connsiteY8" fmla="*/ 504238 h 556460"/>
                  <a:gd name="connsiteX9" fmla="*/ 369852 w 443819"/>
                  <a:gd name="connsiteY9" fmla="*/ 451851 h 556460"/>
                  <a:gd name="connsiteX10" fmla="*/ 319846 w 443819"/>
                  <a:gd name="connsiteY10" fmla="*/ 351838 h 556460"/>
                  <a:gd name="connsiteX11" fmla="*/ 291270 w 443819"/>
                  <a:gd name="connsiteY11" fmla="*/ 268496 h 556460"/>
                  <a:gd name="connsiteX12" fmla="*/ 265077 w 443819"/>
                  <a:gd name="connsiteY12" fmla="*/ 201821 h 556460"/>
                  <a:gd name="connsiteX13" fmla="*/ 203164 w 443819"/>
                  <a:gd name="connsiteY13" fmla="*/ 101807 h 556460"/>
                  <a:gd name="connsiteX14" fmla="*/ 150777 w 443819"/>
                  <a:gd name="connsiteY14" fmla="*/ 73232 h 556460"/>
                  <a:gd name="connsiteX15" fmla="*/ 79340 w 443819"/>
                  <a:gd name="connsiteY15" fmla="*/ 35132 h 556460"/>
                  <a:gd name="connsiteX16" fmla="*/ 758 w 443819"/>
                  <a:gd name="connsiteY16" fmla="*/ 1794 h 556460"/>
                  <a:gd name="connsiteX17" fmla="*/ 41239 w 443819"/>
                  <a:gd name="connsiteY17" fmla="*/ 92284 h 556460"/>
                  <a:gd name="connsiteX18" fmla="*/ 69815 w 443819"/>
                  <a:gd name="connsiteY18" fmla="*/ 161337 h 556460"/>
                  <a:gd name="connsiteX19" fmla="*/ 91247 w 443819"/>
                  <a:gd name="connsiteY19" fmla="*/ 223252 h 556460"/>
                  <a:gd name="connsiteX20" fmla="*/ 115057 w 443819"/>
                  <a:gd name="connsiteY20" fmla="*/ 289925 h 556460"/>
                  <a:gd name="connsiteX0" fmla="*/ 115057 w 443819"/>
                  <a:gd name="connsiteY0" fmla="*/ 289925 h 556460"/>
                  <a:gd name="connsiteX1" fmla="*/ 138870 w 443819"/>
                  <a:gd name="connsiteY1" fmla="*/ 366126 h 556460"/>
                  <a:gd name="connsiteX2" fmla="*/ 155539 w 443819"/>
                  <a:gd name="connsiteY2" fmla="*/ 449470 h 556460"/>
                  <a:gd name="connsiteX3" fmla="*/ 167446 w 443819"/>
                  <a:gd name="connsiteY3" fmla="*/ 504239 h 556460"/>
                  <a:gd name="connsiteX4" fmla="*/ 205544 w 443819"/>
                  <a:gd name="connsiteY4" fmla="*/ 516145 h 556460"/>
                  <a:gd name="connsiteX5" fmla="*/ 265077 w 443819"/>
                  <a:gd name="connsiteY5" fmla="*/ 530433 h 556460"/>
                  <a:gd name="connsiteX6" fmla="*/ 336515 w 443819"/>
                  <a:gd name="connsiteY6" fmla="*/ 542338 h 556460"/>
                  <a:gd name="connsiteX7" fmla="*/ 441290 w 443819"/>
                  <a:gd name="connsiteY7" fmla="*/ 554245 h 556460"/>
                  <a:gd name="connsiteX8" fmla="*/ 407952 w 443819"/>
                  <a:gd name="connsiteY8" fmla="*/ 504238 h 556460"/>
                  <a:gd name="connsiteX9" fmla="*/ 369852 w 443819"/>
                  <a:gd name="connsiteY9" fmla="*/ 451851 h 556460"/>
                  <a:gd name="connsiteX10" fmla="*/ 336514 w 443819"/>
                  <a:gd name="connsiteY10" fmla="*/ 354219 h 556460"/>
                  <a:gd name="connsiteX11" fmla="*/ 291270 w 443819"/>
                  <a:gd name="connsiteY11" fmla="*/ 268496 h 556460"/>
                  <a:gd name="connsiteX12" fmla="*/ 265077 w 443819"/>
                  <a:gd name="connsiteY12" fmla="*/ 201821 h 556460"/>
                  <a:gd name="connsiteX13" fmla="*/ 203164 w 443819"/>
                  <a:gd name="connsiteY13" fmla="*/ 101807 h 556460"/>
                  <a:gd name="connsiteX14" fmla="*/ 150777 w 443819"/>
                  <a:gd name="connsiteY14" fmla="*/ 73232 h 556460"/>
                  <a:gd name="connsiteX15" fmla="*/ 79340 w 443819"/>
                  <a:gd name="connsiteY15" fmla="*/ 35132 h 556460"/>
                  <a:gd name="connsiteX16" fmla="*/ 758 w 443819"/>
                  <a:gd name="connsiteY16" fmla="*/ 1794 h 556460"/>
                  <a:gd name="connsiteX17" fmla="*/ 41239 w 443819"/>
                  <a:gd name="connsiteY17" fmla="*/ 92284 h 556460"/>
                  <a:gd name="connsiteX18" fmla="*/ 69815 w 443819"/>
                  <a:gd name="connsiteY18" fmla="*/ 161337 h 556460"/>
                  <a:gd name="connsiteX19" fmla="*/ 91247 w 443819"/>
                  <a:gd name="connsiteY19" fmla="*/ 223252 h 556460"/>
                  <a:gd name="connsiteX20" fmla="*/ 115057 w 443819"/>
                  <a:gd name="connsiteY20" fmla="*/ 289925 h 556460"/>
                  <a:gd name="connsiteX0" fmla="*/ 115057 w 443819"/>
                  <a:gd name="connsiteY0" fmla="*/ 289925 h 556460"/>
                  <a:gd name="connsiteX1" fmla="*/ 138870 w 443819"/>
                  <a:gd name="connsiteY1" fmla="*/ 366126 h 556460"/>
                  <a:gd name="connsiteX2" fmla="*/ 155539 w 443819"/>
                  <a:gd name="connsiteY2" fmla="*/ 449470 h 556460"/>
                  <a:gd name="connsiteX3" fmla="*/ 167446 w 443819"/>
                  <a:gd name="connsiteY3" fmla="*/ 504239 h 556460"/>
                  <a:gd name="connsiteX4" fmla="*/ 205544 w 443819"/>
                  <a:gd name="connsiteY4" fmla="*/ 516145 h 556460"/>
                  <a:gd name="connsiteX5" fmla="*/ 265077 w 443819"/>
                  <a:gd name="connsiteY5" fmla="*/ 530433 h 556460"/>
                  <a:gd name="connsiteX6" fmla="*/ 336515 w 443819"/>
                  <a:gd name="connsiteY6" fmla="*/ 542338 h 556460"/>
                  <a:gd name="connsiteX7" fmla="*/ 441290 w 443819"/>
                  <a:gd name="connsiteY7" fmla="*/ 554245 h 556460"/>
                  <a:gd name="connsiteX8" fmla="*/ 407952 w 443819"/>
                  <a:gd name="connsiteY8" fmla="*/ 504238 h 556460"/>
                  <a:gd name="connsiteX9" fmla="*/ 369852 w 443819"/>
                  <a:gd name="connsiteY9" fmla="*/ 451851 h 556460"/>
                  <a:gd name="connsiteX10" fmla="*/ 336514 w 443819"/>
                  <a:gd name="connsiteY10" fmla="*/ 354219 h 556460"/>
                  <a:gd name="connsiteX11" fmla="*/ 298414 w 443819"/>
                  <a:gd name="connsiteY11" fmla="*/ 266115 h 556460"/>
                  <a:gd name="connsiteX12" fmla="*/ 265077 w 443819"/>
                  <a:gd name="connsiteY12" fmla="*/ 201821 h 556460"/>
                  <a:gd name="connsiteX13" fmla="*/ 203164 w 443819"/>
                  <a:gd name="connsiteY13" fmla="*/ 101807 h 556460"/>
                  <a:gd name="connsiteX14" fmla="*/ 150777 w 443819"/>
                  <a:gd name="connsiteY14" fmla="*/ 73232 h 556460"/>
                  <a:gd name="connsiteX15" fmla="*/ 79340 w 443819"/>
                  <a:gd name="connsiteY15" fmla="*/ 35132 h 556460"/>
                  <a:gd name="connsiteX16" fmla="*/ 758 w 443819"/>
                  <a:gd name="connsiteY16" fmla="*/ 1794 h 556460"/>
                  <a:gd name="connsiteX17" fmla="*/ 41239 w 443819"/>
                  <a:gd name="connsiteY17" fmla="*/ 92284 h 556460"/>
                  <a:gd name="connsiteX18" fmla="*/ 69815 w 443819"/>
                  <a:gd name="connsiteY18" fmla="*/ 161337 h 556460"/>
                  <a:gd name="connsiteX19" fmla="*/ 91247 w 443819"/>
                  <a:gd name="connsiteY19" fmla="*/ 223252 h 556460"/>
                  <a:gd name="connsiteX20" fmla="*/ 115057 w 443819"/>
                  <a:gd name="connsiteY20" fmla="*/ 289925 h 556460"/>
                  <a:gd name="connsiteX0" fmla="*/ 115057 w 443775"/>
                  <a:gd name="connsiteY0" fmla="*/ 289925 h 556460"/>
                  <a:gd name="connsiteX1" fmla="*/ 138870 w 443775"/>
                  <a:gd name="connsiteY1" fmla="*/ 366126 h 556460"/>
                  <a:gd name="connsiteX2" fmla="*/ 155539 w 443775"/>
                  <a:gd name="connsiteY2" fmla="*/ 449470 h 556460"/>
                  <a:gd name="connsiteX3" fmla="*/ 167446 w 443775"/>
                  <a:gd name="connsiteY3" fmla="*/ 504239 h 556460"/>
                  <a:gd name="connsiteX4" fmla="*/ 205544 w 443775"/>
                  <a:gd name="connsiteY4" fmla="*/ 516145 h 556460"/>
                  <a:gd name="connsiteX5" fmla="*/ 265077 w 443775"/>
                  <a:gd name="connsiteY5" fmla="*/ 530433 h 556460"/>
                  <a:gd name="connsiteX6" fmla="*/ 336515 w 443775"/>
                  <a:gd name="connsiteY6" fmla="*/ 542338 h 556460"/>
                  <a:gd name="connsiteX7" fmla="*/ 441290 w 443775"/>
                  <a:gd name="connsiteY7" fmla="*/ 554245 h 556460"/>
                  <a:gd name="connsiteX8" fmla="*/ 407952 w 443775"/>
                  <a:gd name="connsiteY8" fmla="*/ 504238 h 556460"/>
                  <a:gd name="connsiteX9" fmla="*/ 374615 w 443775"/>
                  <a:gd name="connsiteY9" fmla="*/ 435183 h 556460"/>
                  <a:gd name="connsiteX10" fmla="*/ 336514 w 443775"/>
                  <a:gd name="connsiteY10" fmla="*/ 354219 h 556460"/>
                  <a:gd name="connsiteX11" fmla="*/ 298414 w 443775"/>
                  <a:gd name="connsiteY11" fmla="*/ 266115 h 556460"/>
                  <a:gd name="connsiteX12" fmla="*/ 265077 w 443775"/>
                  <a:gd name="connsiteY12" fmla="*/ 201821 h 556460"/>
                  <a:gd name="connsiteX13" fmla="*/ 203164 w 443775"/>
                  <a:gd name="connsiteY13" fmla="*/ 101807 h 556460"/>
                  <a:gd name="connsiteX14" fmla="*/ 150777 w 443775"/>
                  <a:gd name="connsiteY14" fmla="*/ 73232 h 556460"/>
                  <a:gd name="connsiteX15" fmla="*/ 79340 w 443775"/>
                  <a:gd name="connsiteY15" fmla="*/ 35132 h 556460"/>
                  <a:gd name="connsiteX16" fmla="*/ 758 w 443775"/>
                  <a:gd name="connsiteY16" fmla="*/ 1794 h 556460"/>
                  <a:gd name="connsiteX17" fmla="*/ 41239 w 443775"/>
                  <a:gd name="connsiteY17" fmla="*/ 92284 h 556460"/>
                  <a:gd name="connsiteX18" fmla="*/ 69815 w 443775"/>
                  <a:gd name="connsiteY18" fmla="*/ 161337 h 556460"/>
                  <a:gd name="connsiteX19" fmla="*/ 91247 w 443775"/>
                  <a:gd name="connsiteY19" fmla="*/ 223252 h 556460"/>
                  <a:gd name="connsiteX20" fmla="*/ 115057 w 443775"/>
                  <a:gd name="connsiteY20" fmla="*/ 289925 h 556460"/>
                  <a:gd name="connsiteX0" fmla="*/ 115057 w 444690"/>
                  <a:gd name="connsiteY0" fmla="*/ 289925 h 556961"/>
                  <a:gd name="connsiteX1" fmla="*/ 138870 w 444690"/>
                  <a:gd name="connsiteY1" fmla="*/ 366126 h 556961"/>
                  <a:gd name="connsiteX2" fmla="*/ 155539 w 444690"/>
                  <a:gd name="connsiteY2" fmla="*/ 449470 h 556961"/>
                  <a:gd name="connsiteX3" fmla="*/ 167446 w 444690"/>
                  <a:gd name="connsiteY3" fmla="*/ 504239 h 556961"/>
                  <a:gd name="connsiteX4" fmla="*/ 205544 w 444690"/>
                  <a:gd name="connsiteY4" fmla="*/ 516145 h 556961"/>
                  <a:gd name="connsiteX5" fmla="*/ 265077 w 444690"/>
                  <a:gd name="connsiteY5" fmla="*/ 530433 h 556961"/>
                  <a:gd name="connsiteX6" fmla="*/ 336515 w 444690"/>
                  <a:gd name="connsiteY6" fmla="*/ 542338 h 556961"/>
                  <a:gd name="connsiteX7" fmla="*/ 441290 w 444690"/>
                  <a:gd name="connsiteY7" fmla="*/ 554245 h 556961"/>
                  <a:gd name="connsiteX8" fmla="*/ 415095 w 444690"/>
                  <a:gd name="connsiteY8" fmla="*/ 497095 h 556961"/>
                  <a:gd name="connsiteX9" fmla="*/ 374615 w 444690"/>
                  <a:gd name="connsiteY9" fmla="*/ 435183 h 556961"/>
                  <a:gd name="connsiteX10" fmla="*/ 336514 w 444690"/>
                  <a:gd name="connsiteY10" fmla="*/ 354219 h 556961"/>
                  <a:gd name="connsiteX11" fmla="*/ 298414 w 444690"/>
                  <a:gd name="connsiteY11" fmla="*/ 266115 h 556961"/>
                  <a:gd name="connsiteX12" fmla="*/ 265077 w 444690"/>
                  <a:gd name="connsiteY12" fmla="*/ 201821 h 556961"/>
                  <a:gd name="connsiteX13" fmla="*/ 203164 w 444690"/>
                  <a:gd name="connsiteY13" fmla="*/ 101807 h 556961"/>
                  <a:gd name="connsiteX14" fmla="*/ 150777 w 444690"/>
                  <a:gd name="connsiteY14" fmla="*/ 73232 h 556961"/>
                  <a:gd name="connsiteX15" fmla="*/ 79340 w 444690"/>
                  <a:gd name="connsiteY15" fmla="*/ 35132 h 556961"/>
                  <a:gd name="connsiteX16" fmla="*/ 758 w 444690"/>
                  <a:gd name="connsiteY16" fmla="*/ 1794 h 556961"/>
                  <a:gd name="connsiteX17" fmla="*/ 41239 w 444690"/>
                  <a:gd name="connsiteY17" fmla="*/ 92284 h 556961"/>
                  <a:gd name="connsiteX18" fmla="*/ 69815 w 444690"/>
                  <a:gd name="connsiteY18" fmla="*/ 161337 h 556961"/>
                  <a:gd name="connsiteX19" fmla="*/ 91247 w 444690"/>
                  <a:gd name="connsiteY19" fmla="*/ 223252 h 556961"/>
                  <a:gd name="connsiteX20" fmla="*/ 115057 w 444690"/>
                  <a:gd name="connsiteY20" fmla="*/ 289925 h 556961"/>
                  <a:gd name="connsiteX0" fmla="*/ 115057 w 444596"/>
                  <a:gd name="connsiteY0" fmla="*/ 289925 h 556961"/>
                  <a:gd name="connsiteX1" fmla="*/ 138870 w 444596"/>
                  <a:gd name="connsiteY1" fmla="*/ 366126 h 556961"/>
                  <a:gd name="connsiteX2" fmla="*/ 155539 w 444596"/>
                  <a:gd name="connsiteY2" fmla="*/ 449470 h 556961"/>
                  <a:gd name="connsiteX3" fmla="*/ 167446 w 444596"/>
                  <a:gd name="connsiteY3" fmla="*/ 504239 h 556961"/>
                  <a:gd name="connsiteX4" fmla="*/ 205544 w 444596"/>
                  <a:gd name="connsiteY4" fmla="*/ 516145 h 556961"/>
                  <a:gd name="connsiteX5" fmla="*/ 265077 w 444596"/>
                  <a:gd name="connsiteY5" fmla="*/ 530433 h 556961"/>
                  <a:gd name="connsiteX6" fmla="*/ 336515 w 444596"/>
                  <a:gd name="connsiteY6" fmla="*/ 542338 h 556961"/>
                  <a:gd name="connsiteX7" fmla="*/ 441290 w 444596"/>
                  <a:gd name="connsiteY7" fmla="*/ 554245 h 556961"/>
                  <a:gd name="connsiteX8" fmla="*/ 415095 w 444596"/>
                  <a:gd name="connsiteY8" fmla="*/ 497095 h 556961"/>
                  <a:gd name="connsiteX9" fmla="*/ 381758 w 444596"/>
                  <a:gd name="connsiteY9" fmla="*/ 428039 h 556961"/>
                  <a:gd name="connsiteX10" fmla="*/ 336514 w 444596"/>
                  <a:gd name="connsiteY10" fmla="*/ 354219 h 556961"/>
                  <a:gd name="connsiteX11" fmla="*/ 298414 w 444596"/>
                  <a:gd name="connsiteY11" fmla="*/ 266115 h 556961"/>
                  <a:gd name="connsiteX12" fmla="*/ 265077 w 444596"/>
                  <a:gd name="connsiteY12" fmla="*/ 201821 h 556961"/>
                  <a:gd name="connsiteX13" fmla="*/ 203164 w 444596"/>
                  <a:gd name="connsiteY13" fmla="*/ 101807 h 556961"/>
                  <a:gd name="connsiteX14" fmla="*/ 150777 w 444596"/>
                  <a:gd name="connsiteY14" fmla="*/ 73232 h 556961"/>
                  <a:gd name="connsiteX15" fmla="*/ 79340 w 444596"/>
                  <a:gd name="connsiteY15" fmla="*/ 35132 h 556961"/>
                  <a:gd name="connsiteX16" fmla="*/ 758 w 444596"/>
                  <a:gd name="connsiteY16" fmla="*/ 1794 h 556961"/>
                  <a:gd name="connsiteX17" fmla="*/ 41239 w 444596"/>
                  <a:gd name="connsiteY17" fmla="*/ 92284 h 556961"/>
                  <a:gd name="connsiteX18" fmla="*/ 69815 w 444596"/>
                  <a:gd name="connsiteY18" fmla="*/ 161337 h 556961"/>
                  <a:gd name="connsiteX19" fmla="*/ 91247 w 444596"/>
                  <a:gd name="connsiteY19" fmla="*/ 223252 h 556961"/>
                  <a:gd name="connsiteX20" fmla="*/ 115057 w 444596"/>
                  <a:gd name="connsiteY20" fmla="*/ 289925 h 556961"/>
                  <a:gd name="connsiteX0" fmla="*/ 115057 w 444596"/>
                  <a:gd name="connsiteY0" fmla="*/ 289925 h 556961"/>
                  <a:gd name="connsiteX1" fmla="*/ 138870 w 444596"/>
                  <a:gd name="connsiteY1" fmla="*/ 366126 h 556961"/>
                  <a:gd name="connsiteX2" fmla="*/ 155539 w 444596"/>
                  <a:gd name="connsiteY2" fmla="*/ 449470 h 556961"/>
                  <a:gd name="connsiteX3" fmla="*/ 167446 w 444596"/>
                  <a:gd name="connsiteY3" fmla="*/ 504239 h 556961"/>
                  <a:gd name="connsiteX4" fmla="*/ 205544 w 444596"/>
                  <a:gd name="connsiteY4" fmla="*/ 516145 h 556961"/>
                  <a:gd name="connsiteX5" fmla="*/ 265077 w 444596"/>
                  <a:gd name="connsiteY5" fmla="*/ 530433 h 556961"/>
                  <a:gd name="connsiteX6" fmla="*/ 336515 w 444596"/>
                  <a:gd name="connsiteY6" fmla="*/ 542338 h 556961"/>
                  <a:gd name="connsiteX7" fmla="*/ 441290 w 444596"/>
                  <a:gd name="connsiteY7" fmla="*/ 554245 h 556961"/>
                  <a:gd name="connsiteX8" fmla="*/ 415095 w 444596"/>
                  <a:gd name="connsiteY8" fmla="*/ 497095 h 556961"/>
                  <a:gd name="connsiteX9" fmla="*/ 381758 w 444596"/>
                  <a:gd name="connsiteY9" fmla="*/ 428039 h 556961"/>
                  <a:gd name="connsiteX10" fmla="*/ 343658 w 444596"/>
                  <a:gd name="connsiteY10" fmla="*/ 349456 h 556961"/>
                  <a:gd name="connsiteX11" fmla="*/ 298414 w 444596"/>
                  <a:gd name="connsiteY11" fmla="*/ 266115 h 556961"/>
                  <a:gd name="connsiteX12" fmla="*/ 265077 w 444596"/>
                  <a:gd name="connsiteY12" fmla="*/ 201821 h 556961"/>
                  <a:gd name="connsiteX13" fmla="*/ 203164 w 444596"/>
                  <a:gd name="connsiteY13" fmla="*/ 101807 h 556961"/>
                  <a:gd name="connsiteX14" fmla="*/ 150777 w 444596"/>
                  <a:gd name="connsiteY14" fmla="*/ 73232 h 556961"/>
                  <a:gd name="connsiteX15" fmla="*/ 79340 w 444596"/>
                  <a:gd name="connsiteY15" fmla="*/ 35132 h 556961"/>
                  <a:gd name="connsiteX16" fmla="*/ 758 w 444596"/>
                  <a:gd name="connsiteY16" fmla="*/ 1794 h 556961"/>
                  <a:gd name="connsiteX17" fmla="*/ 41239 w 444596"/>
                  <a:gd name="connsiteY17" fmla="*/ 92284 h 556961"/>
                  <a:gd name="connsiteX18" fmla="*/ 69815 w 444596"/>
                  <a:gd name="connsiteY18" fmla="*/ 161337 h 556961"/>
                  <a:gd name="connsiteX19" fmla="*/ 91247 w 444596"/>
                  <a:gd name="connsiteY19" fmla="*/ 223252 h 556961"/>
                  <a:gd name="connsiteX20" fmla="*/ 115057 w 444596"/>
                  <a:gd name="connsiteY20" fmla="*/ 289925 h 556961"/>
                  <a:gd name="connsiteX0" fmla="*/ 115057 w 445350"/>
                  <a:gd name="connsiteY0" fmla="*/ 289925 h 556960"/>
                  <a:gd name="connsiteX1" fmla="*/ 138870 w 445350"/>
                  <a:gd name="connsiteY1" fmla="*/ 366126 h 556960"/>
                  <a:gd name="connsiteX2" fmla="*/ 155539 w 445350"/>
                  <a:gd name="connsiteY2" fmla="*/ 449470 h 556960"/>
                  <a:gd name="connsiteX3" fmla="*/ 167446 w 445350"/>
                  <a:gd name="connsiteY3" fmla="*/ 504239 h 556960"/>
                  <a:gd name="connsiteX4" fmla="*/ 205544 w 445350"/>
                  <a:gd name="connsiteY4" fmla="*/ 516145 h 556960"/>
                  <a:gd name="connsiteX5" fmla="*/ 265077 w 445350"/>
                  <a:gd name="connsiteY5" fmla="*/ 530433 h 556960"/>
                  <a:gd name="connsiteX6" fmla="*/ 336515 w 445350"/>
                  <a:gd name="connsiteY6" fmla="*/ 542338 h 556960"/>
                  <a:gd name="connsiteX7" fmla="*/ 441290 w 445350"/>
                  <a:gd name="connsiteY7" fmla="*/ 554245 h 556960"/>
                  <a:gd name="connsiteX8" fmla="*/ 419858 w 445350"/>
                  <a:gd name="connsiteY8" fmla="*/ 497095 h 556960"/>
                  <a:gd name="connsiteX9" fmla="*/ 381758 w 445350"/>
                  <a:gd name="connsiteY9" fmla="*/ 428039 h 556960"/>
                  <a:gd name="connsiteX10" fmla="*/ 343658 w 445350"/>
                  <a:gd name="connsiteY10" fmla="*/ 349456 h 556960"/>
                  <a:gd name="connsiteX11" fmla="*/ 298414 w 445350"/>
                  <a:gd name="connsiteY11" fmla="*/ 266115 h 556960"/>
                  <a:gd name="connsiteX12" fmla="*/ 265077 w 445350"/>
                  <a:gd name="connsiteY12" fmla="*/ 201821 h 556960"/>
                  <a:gd name="connsiteX13" fmla="*/ 203164 w 445350"/>
                  <a:gd name="connsiteY13" fmla="*/ 101807 h 556960"/>
                  <a:gd name="connsiteX14" fmla="*/ 150777 w 445350"/>
                  <a:gd name="connsiteY14" fmla="*/ 73232 h 556960"/>
                  <a:gd name="connsiteX15" fmla="*/ 79340 w 445350"/>
                  <a:gd name="connsiteY15" fmla="*/ 35132 h 556960"/>
                  <a:gd name="connsiteX16" fmla="*/ 758 w 445350"/>
                  <a:gd name="connsiteY16" fmla="*/ 1794 h 556960"/>
                  <a:gd name="connsiteX17" fmla="*/ 41239 w 445350"/>
                  <a:gd name="connsiteY17" fmla="*/ 92284 h 556960"/>
                  <a:gd name="connsiteX18" fmla="*/ 69815 w 445350"/>
                  <a:gd name="connsiteY18" fmla="*/ 161337 h 556960"/>
                  <a:gd name="connsiteX19" fmla="*/ 91247 w 445350"/>
                  <a:gd name="connsiteY19" fmla="*/ 223252 h 556960"/>
                  <a:gd name="connsiteX20" fmla="*/ 115057 w 445350"/>
                  <a:gd name="connsiteY20" fmla="*/ 289925 h 556960"/>
                  <a:gd name="connsiteX0" fmla="*/ 115057 w 445350"/>
                  <a:gd name="connsiteY0" fmla="*/ 289925 h 556960"/>
                  <a:gd name="connsiteX1" fmla="*/ 138870 w 445350"/>
                  <a:gd name="connsiteY1" fmla="*/ 366126 h 556960"/>
                  <a:gd name="connsiteX2" fmla="*/ 155539 w 445350"/>
                  <a:gd name="connsiteY2" fmla="*/ 449470 h 556960"/>
                  <a:gd name="connsiteX3" fmla="*/ 167446 w 445350"/>
                  <a:gd name="connsiteY3" fmla="*/ 504239 h 556960"/>
                  <a:gd name="connsiteX4" fmla="*/ 205544 w 445350"/>
                  <a:gd name="connsiteY4" fmla="*/ 516145 h 556960"/>
                  <a:gd name="connsiteX5" fmla="*/ 265077 w 445350"/>
                  <a:gd name="connsiteY5" fmla="*/ 530433 h 556960"/>
                  <a:gd name="connsiteX6" fmla="*/ 336515 w 445350"/>
                  <a:gd name="connsiteY6" fmla="*/ 542338 h 556960"/>
                  <a:gd name="connsiteX7" fmla="*/ 441290 w 445350"/>
                  <a:gd name="connsiteY7" fmla="*/ 554245 h 556960"/>
                  <a:gd name="connsiteX8" fmla="*/ 419858 w 445350"/>
                  <a:gd name="connsiteY8" fmla="*/ 497095 h 556960"/>
                  <a:gd name="connsiteX9" fmla="*/ 381758 w 445350"/>
                  <a:gd name="connsiteY9" fmla="*/ 428039 h 556960"/>
                  <a:gd name="connsiteX10" fmla="*/ 343658 w 445350"/>
                  <a:gd name="connsiteY10" fmla="*/ 349456 h 556960"/>
                  <a:gd name="connsiteX11" fmla="*/ 298414 w 445350"/>
                  <a:gd name="connsiteY11" fmla="*/ 266115 h 556960"/>
                  <a:gd name="connsiteX12" fmla="*/ 265077 w 445350"/>
                  <a:gd name="connsiteY12" fmla="*/ 201821 h 556960"/>
                  <a:gd name="connsiteX13" fmla="*/ 203164 w 445350"/>
                  <a:gd name="connsiteY13" fmla="*/ 101807 h 556960"/>
                  <a:gd name="connsiteX14" fmla="*/ 150777 w 445350"/>
                  <a:gd name="connsiteY14" fmla="*/ 73232 h 556960"/>
                  <a:gd name="connsiteX15" fmla="*/ 79340 w 445350"/>
                  <a:gd name="connsiteY15" fmla="*/ 35132 h 556960"/>
                  <a:gd name="connsiteX16" fmla="*/ 758 w 445350"/>
                  <a:gd name="connsiteY16" fmla="*/ 1794 h 556960"/>
                  <a:gd name="connsiteX17" fmla="*/ 41239 w 445350"/>
                  <a:gd name="connsiteY17" fmla="*/ 92284 h 556960"/>
                  <a:gd name="connsiteX18" fmla="*/ 69815 w 445350"/>
                  <a:gd name="connsiteY18" fmla="*/ 161337 h 556960"/>
                  <a:gd name="connsiteX19" fmla="*/ 91247 w 445350"/>
                  <a:gd name="connsiteY19" fmla="*/ 223252 h 556960"/>
                  <a:gd name="connsiteX20" fmla="*/ 115057 w 445350"/>
                  <a:gd name="connsiteY20" fmla="*/ 289925 h 556960"/>
                  <a:gd name="connsiteX0" fmla="*/ 115057 w 445350"/>
                  <a:gd name="connsiteY0" fmla="*/ 289925 h 556185"/>
                  <a:gd name="connsiteX1" fmla="*/ 138870 w 445350"/>
                  <a:gd name="connsiteY1" fmla="*/ 366126 h 556185"/>
                  <a:gd name="connsiteX2" fmla="*/ 155539 w 445350"/>
                  <a:gd name="connsiteY2" fmla="*/ 449470 h 556185"/>
                  <a:gd name="connsiteX3" fmla="*/ 167446 w 445350"/>
                  <a:gd name="connsiteY3" fmla="*/ 504239 h 556185"/>
                  <a:gd name="connsiteX4" fmla="*/ 205544 w 445350"/>
                  <a:gd name="connsiteY4" fmla="*/ 516145 h 556185"/>
                  <a:gd name="connsiteX5" fmla="*/ 265077 w 445350"/>
                  <a:gd name="connsiteY5" fmla="*/ 530433 h 556185"/>
                  <a:gd name="connsiteX6" fmla="*/ 336515 w 445350"/>
                  <a:gd name="connsiteY6" fmla="*/ 542338 h 556185"/>
                  <a:gd name="connsiteX7" fmla="*/ 441290 w 445350"/>
                  <a:gd name="connsiteY7" fmla="*/ 554245 h 556185"/>
                  <a:gd name="connsiteX8" fmla="*/ 419858 w 445350"/>
                  <a:gd name="connsiteY8" fmla="*/ 497095 h 556185"/>
                  <a:gd name="connsiteX9" fmla="*/ 381758 w 445350"/>
                  <a:gd name="connsiteY9" fmla="*/ 428039 h 556185"/>
                  <a:gd name="connsiteX10" fmla="*/ 343658 w 445350"/>
                  <a:gd name="connsiteY10" fmla="*/ 349456 h 556185"/>
                  <a:gd name="connsiteX11" fmla="*/ 298414 w 445350"/>
                  <a:gd name="connsiteY11" fmla="*/ 266115 h 556185"/>
                  <a:gd name="connsiteX12" fmla="*/ 265077 w 445350"/>
                  <a:gd name="connsiteY12" fmla="*/ 201821 h 556185"/>
                  <a:gd name="connsiteX13" fmla="*/ 203164 w 445350"/>
                  <a:gd name="connsiteY13" fmla="*/ 101807 h 556185"/>
                  <a:gd name="connsiteX14" fmla="*/ 150777 w 445350"/>
                  <a:gd name="connsiteY14" fmla="*/ 73232 h 556185"/>
                  <a:gd name="connsiteX15" fmla="*/ 79340 w 445350"/>
                  <a:gd name="connsiteY15" fmla="*/ 35132 h 556185"/>
                  <a:gd name="connsiteX16" fmla="*/ 758 w 445350"/>
                  <a:gd name="connsiteY16" fmla="*/ 1794 h 556185"/>
                  <a:gd name="connsiteX17" fmla="*/ 41239 w 445350"/>
                  <a:gd name="connsiteY17" fmla="*/ 92284 h 556185"/>
                  <a:gd name="connsiteX18" fmla="*/ 69815 w 445350"/>
                  <a:gd name="connsiteY18" fmla="*/ 161337 h 556185"/>
                  <a:gd name="connsiteX19" fmla="*/ 91247 w 445350"/>
                  <a:gd name="connsiteY19" fmla="*/ 223252 h 556185"/>
                  <a:gd name="connsiteX20" fmla="*/ 115057 w 445350"/>
                  <a:gd name="connsiteY20" fmla="*/ 289925 h 556185"/>
                  <a:gd name="connsiteX0" fmla="*/ 115057 w 445350"/>
                  <a:gd name="connsiteY0" fmla="*/ 289925 h 556185"/>
                  <a:gd name="connsiteX1" fmla="*/ 138870 w 445350"/>
                  <a:gd name="connsiteY1" fmla="*/ 366126 h 556185"/>
                  <a:gd name="connsiteX2" fmla="*/ 155539 w 445350"/>
                  <a:gd name="connsiteY2" fmla="*/ 449470 h 556185"/>
                  <a:gd name="connsiteX3" fmla="*/ 167446 w 445350"/>
                  <a:gd name="connsiteY3" fmla="*/ 504239 h 556185"/>
                  <a:gd name="connsiteX4" fmla="*/ 205544 w 445350"/>
                  <a:gd name="connsiteY4" fmla="*/ 516145 h 556185"/>
                  <a:gd name="connsiteX5" fmla="*/ 265077 w 445350"/>
                  <a:gd name="connsiteY5" fmla="*/ 530433 h 556185"/>
                  <a:gd name="connsiteX6" fmla="*/ 336515 w 445350"/>
                  <a:gd name="connsiteY6" fmla="*/ 542338 h 556185"/>
                  <a:gd name="connsiteX7" fmla="*/ 441290 w 445350"/>
                  <a:gd name="connsiteY7" fmla="*/ 554245 h 556185"/>
                  <a:gd name="connsiteX8" fmla="*/ 419858 w 445350"/>
                  <a:gd name="connsiteY8" fmla="*/ 497095 h 556185"/>
                  <a:gd name="connsiteX9" fmla="*/ 381758 w 445350"/>
                  <a:gd name="connsiteY9" fmla="*/ 428039 h 556185"/>
                  <a:gd name="connsiteX10" fmla="*/ 343658 w 445350"/>
                  <a:gd name="connsiteY10" fmla="*/ 349456 h 556185"/>
                  <a:gd name="connsiteX11" fmla="*/ 298414 w 445350"/>
                  <a:gd name="connsiteY11" fmla="*/ 266115 h 556185"/>
                  <a:gd name="connsiteX12" fmla="*/ 265077 w 445350"/>
                  <a:gd name="connsiteY12" fmla="*/ 201821 h 556185"/>
                  <a:gd name="connsiteX13" fmla="*/ 224595 w 445350"/>
                  <a:gd name="connsiteY13" fmla="*/ 106570 h 556185"/>
                  <a:gd name="connsiteX14" fmla="*/ 150777 w 445350"/>
                  <a:gd name="connsiteY14" fmla="*/ 73232 h 556185"/>
                  <a:gd name="connsiteX15" fmla="*/ 79340 w 445350"/>
                  <a:gd name="connsiteY15" fmla="*/ 35132 h 556185"/>
                  <a:gd name="connsiteX16" fmla="*/ 758 w 445350"/>
                  <a:gd name="connsiteY16" fmla="*/ 1794 h 556185"/>
                  <a:gd name="connsiteX17" fmla="*/ 41239 w 445350"/>
                  <a:gd name="connsiteY17" fmla="*/ 92284 h 556185"/>
                  <a:gd name="connsiteX18" fmla="*/ 69815 w 445350"/>
                  <a:gd name="connsiteY18" fmla="*/ 161337 h 556185"/>
                  <a:gd name="connsiteX19" fmla="*/ 91247 w 445350"/>
                  <a:gd name="connsiteY19" fmla="*/ 223252 h 556185"/>
                  <a:gd name="connsiteX20" fmla="*/ 115057 w 445350"/>
                  <a:gd name="connsiteY20" fmla="*/ 289925 h 556185"/>
                  <a:gd name="connsiteX0" fmla="*/ 115057 w 445350"/>
                  <a:gd name="connsiteY0" fmla="*/ 289925 h 556185"/>
                  <a:gd name="connsiteX1" fmla="*/ 138870 w 445350"/>
                  <a:gd name="connsiteY1" fmla="*/ 366126 h 556185"/>
                  <a:gd name="connsiteX2" fmla="*/ 155539 w 445350"/>
                  <a:gd name="connsiteY2" fmla="*/ 449470 h 556185"/>
                  <a:gd name="connsiteX3" fmla="*/ 167446 w 445350"/>
                  <a:gd name="connsiteY3" fmla="*/ 504239 h 556185"/>
                  <a:gd name="connsiteX4" fmla="*/ 205544 w 445350"/>
                  <a:gd name="connsiteY4" fmla="*/ 516145 h 556185"/>
                  <a:gd name="connsiteX5" fmla="*/ 265077 w 445350"/>
                  <a:gd name="connsiteY5" fmla="*/ 530433 h 556185"/>
                  <a:gd name="connsiteX6" fmla="*/ 336515 w 445350"/>
                  <a:gd name="connsiteY6" fmla="*/ 542338 h 556185"/>
                  <a:gd name="connsiteX7" fmla="*/ 441290 w 445350"/>
                  <a:gd name="connsiteY7" fmla="*/ 554245 h 556185"/>
                  <a:gd name="connsiteX8" fmla="*/ 419858 w 445350"/>
                  <a:gd name="connsiteY8" fmla="*/ 497095 h 556185"/>
                  <a:gd name="connsiteX9" fmla="*/ 381758 w 445350"/>
                  <a:gd name="connsiteY9" fmla="*/ 428039 h 556185"/>
                  <a:gd name="connsiteX10" fmla="*/ 343658 w 445350"/>
                  <a:gd name="connsiteY10" fmla="*/ 349456 h 556185"/>
                  <a:gd name="connsiteX11" fmla="*/ 298414 w 445350"/>
                  <a:gd name="connsiteY11" fmla="*/ 266115 h 556185"/>
                  <a:gd name="connsiteX12" fmla="*/ 272221 w 445350"/>
                  <a:gd name="connsiteY12" fmla="*/ 201821 h 556185"/>
                  <a:gd name="connsiteX13" fmla="*/ 224595 w 445350"/>
                  <a:gd name="connsiteY13" fmla="*/ 106570 h 556185"/>
                  <a:gd name="connsiteX14" fmla="*/ 150777 w 445350"/>
                  <a:gd name="connsiteY14" fmla="*/ 73232 h 556185"/>
                  <a:gd name="connsiteX15" fmla="*/ 79340 w 445350"/>
                  <a:gd name="connsiteY15" fmla="*/ 35132 h 556185"/>
                  <a:gd name="connsiteX16" fmla="*/ 758 w 445350"/>
                  <a:gd name="connsiteY16" fmla="*/ 1794 h 556185"/>
                  <a:gd name="connsiteX17" fmla="*/ 41239 w 445350"/>
                  <a:gd name="connsiteY17" fmla="*/ 92284 h 556185"/>
                  <a:gd name="connsiteX18" fmla="*/ 69815 w 445350"/>
                  <a:gd name="connsiteY18" fmla="*/ 161337 h 556185"/>
                  <a:gd name="connsiteX19" fmla="*/ 91247 w 445350"/>
                  <a:gd name="connsiteY19" fmla="*/ 223252 h 556185"/>
                  <a:gd name="connsiteX20" fmla="*/ 115057 w 445350"/>
                  <a:gd name="connsiteY20" fmla="*/ 289925 h 556185"/>
                  <a:gd name="connsiteX0" fmla="*/ 115057 w 445350"/>
                  <a:gd name="connsiteY0" fmla="*/ 289925 h 556185"/>
                  <a:gd name="connsiteX1" fmla="*/ 138870 w 445350"/>
                  <a:gd name="connsiteY1" fmla="*/ 366126 h 556185"/>
                  <a:gd name="connsiteX2" fmla="*/ 155539 w 445350"/>
                  <a:gd name="connsiteY2" fmla="*/ 449470 h 556185"/>
                  <a:gd name="connsiteX3" fmla="*/ 167446 w 445350"/>
                  <a:gd name="connsiteY3" fmla="*/ 504239 h 556185"/>
                  <a:gd name="connsiteX4" fmla="*/ 205544 w 445350"/>
                  <a:gd name="connsiteY4" fmla="*/ 516145 h 556185"/>
                  <a:gd name="connsiteX5" fmla="*/ 265077 w 445350"/>
                  <a:gd name="connsiteY5" fmla="*/ 530433 h 556185"/>
                  <a:gd name="connsiteX6" fmla="*/ 336515 w 445350"/>
                  <a:gd name="connsiteY6" fmla="*/ 542338 h 556185"/>
                  <a:gd name="connsiteX7" fmla="*/ 441290 w 445350"/>
                  <a:gd name="connsiteY7" fmla="*/ 554245 h 556185"/>
                  <a:gd name="connsiteX8" fmla="*/ 419858 w 445350"/>
                  <a:gd name="connsiteY8" fmla="*/ 497095 h 556185"/>
                  <a:gd name="connsiteX9" fmla="*/ 381758 w 445350"/>
                  <a:gd name="connsiteY9" fmla="*/ 428039 h 556185"/>
                  <a:gd name="connsiteX10" fmla="*/ 343658 w 445350"/>
                  <a:gd name="connsiteY10" fmla="*/ 349456 h 556185"/>
                  <a:gd name="connsiteX11" fmla="*/ 303176 w 445350"/>
                  <a:gd name="connsiteY11" fmla="*/ 266115 h 556185"/>
                  <a:gd name="connsiteX12" fmla="*/ 272221 w 445350"/>
                  <a:gd name="connsiteY12" fmla="*/ 201821 h 556185"/>
                  <a:gd name="connsiteX13" fmla="*/ 224595 w 445350"/>
                  <a:gd name="connsiteY13" fmla="*/ 106570 h 556185"/>
                  <a:gd name="connsiteX14" fmla="*/ 150777 w 445350"/>
                  <a:gd name="connsiteY14" fmla="*/ 73232 h 556185"/>
                  <a:gd name="connsiteX15" fmla="*/ 79340 w 445350"/>
                  <a:gd name="connsiteY15" fmla="*/ 35132 h 556185"/>
                  <a:gd name="connsiteX16" fmla="*/ 758 w 445350"/>
                  <a:gd name="connsiteY16" fmla="*/ 1794 h 556185"/>
                  <a:gd name="connsiteX17" fmla="*/ 41239 w 445350"/>
                  <a:gd name="connsiteY17" fmla="*/ 92284 h 556185"/>
                  <a:gd name="connsiteX18" fmla="*/ 69815 w 445350"/>
                  <a:gd name="connsiteY18" fmla="*/ 161337 h 556185"/>
                  <a:gd name="connsiteX19" fmla="*/ 91247 w 445350"/>
                  <a:gd name="connsiteY19" fmla="*/ 223252 h 556185"/>
                  <a:gd name="connsiteX20" fmla="*/ 115057 w 445350"/>
                  <a:gd name="connsiteY20" fmla="*/ 289925 h 556185"/>
                  <a:gd name="connsiteX0" fmla="*/ 98789 w 429082"/>
                  <a:gd name="connsiteY0" fmla="*/ 256662 h 522922"/>
                  <a:gd name="connsiteX1" fmla="*/ 122602 w 429082"/>
                  <a:gd name="connsiteY1" fmla="*/ 332863 h 522922"/>
                  <a:gd name="connsiteX2" fmla="*/ 139271 w 429082"/>
                  <a:gd name="connsiteY2" fmla="*/ 416207 h 522922"/>
                  <a:gd name="connsiteX3" fmla="*/ 151178 w 429082"/>
                  <a:gd name="connsiteY3" fmla="*/ 470976 h 522922"/>
                  <a:gd name="connsiteX4" fmla="*/ 189276 w 429082"/>
                  <a:gd name="connsiteY4" fmla="*/ 482882 h 522922"/>
                  <a:gd name="connsiteX5" fmla="*/ 248809 w 429082"/>
                  <a:gd name="connsiteY5" fmla="*/ 497170 h 522922"/>
                  <a:gd name="connsiteX6" fmla="*/ 320247 w 429082"/>
                  <a:gd name="connsiteY6" fmla="*/ 509075 h 522922"/>
                  <a:gd name="connsiteX7" fmla="*/ 425022 w 429082"/>
                  <a:gd name="connsiteY7" fmla="*/ 520982 h 522922"/>
                  <a:gd name="connsiteX8" fmla="*/ 403590 w 429082"/>
                  <a:gd name="connsiteY8" fmla="*/ 463832 h 522922"/>
                  <a:gd name="connsiteX9" fmla="*/ 365490 w 429082"/>
                  <a:gd name="connsiteY9" fmla="*/ 394776 h 522922"/>
                  <a:gd name="connsiteX10" fmla="*/ 327390 w 429082"/>
                  <a:gd name="connsiteY10" fmla="*/ 316193 h 522922"/>
                  <a:gd name="connsiteX11" fmla="*/ 286908 w 429082"/>
                  <a:gd name="connsiteY11" fmla="*/ 232852 h 522922"/>
                  <a:gd name="connsiteX12" fmla="*/ 255953 w 429082"/>
                  <a:gd name="connsiteY12" fmla="*/ 168558 h 522922"/>
                  <a:gd name="connsiteX13" fmla="*/ 208327 w 429082"/>
                  <a:gd name="connsiteY13" fmla="*/ 73307 h 522922"/>
                  <a:gd name="connsiteX14" fmla="*/ 134509 w 429082"/>
                  <a:gd name="connsiteY14" fmla="*/ 39969 h 522922"/>
                  <a:gd name="connsiteX15" fmla="*/ 63072 w 429082"/>
                  <a:gd name="connsiteY15" fmla="*/ 1869 h 522922"/>
                  <a:gd name="connsiteX16" fmla="*/ 1159 w 429082"/>
                  <a:gd name="connsiteY16" fmla="*/ 11393 h 522922"/>
                  <a:gd name="connsiteX17" fmla="*/ 24971 w 429082"/>
                  <a:gd name="connsiteY17" fmla="*/ 59021 h 522922"/>
                  <a:gd name="connsiteX18" fmla="*/ 53547 w 429082"/>
                  <a:gd name="connsiteY18" fmla="*/ 128074 h 522922"/>
                  <a:gd name="connsiteX19" fmla="*/ 74979 w 429082"/>
                  <a:gd name="connsiteY19" fmla="*/ 189989 h 522922"/>
                  <a:gd name="connsiteX20" fmla="*/ 98789 w 429082"/>
                  <a:gd name="connsiteY20" fmla="*/ 256662 h 522922"/>
                  <a:gd name="connsiteX0" fmla="*/ 99394 w 429687"/>
                  <a:gd name="connsiteY0" fmla="*/ 246028 h 512288"/>
                  <a:gd name="connsiteX1" fmla="*/ 123207 w 429687"/>
                  <a:gd name="connsiteY1" fmla="*/ 322229 h 512288"/>
                  <a:gd name="connsiteX2" fmla="*/ 139876 w 429687"/>
                  <a:gd name="connsiteY2" fmla="*/ 405573 h 512288"/>
                  <a:gd name="connsiteX3" fmla="*/ 151783 w 429687"/>
                  <a:gd name="connsiteY3" fmla="*/ 460342 h 512288"/>
                  <a:gd name="connsiteX4" fmla="*/ 189881 w 429687"/>
                  <a:gd name="connsiteY4" fmla="*/ 472248 h 512288"/>
                  <a:gd name="connsiteX5" fmla="*/ 249414 w 429687"/>
                  <a:gd name="connsiteY5" fmla="*/ 486536 h 512288"/>
                  <a:gd name="connsiteX6" fmla="*/ 320852 w 429687"/>
                  <a:gd name="connsiteY6" fmla="*/ 498441 h 512288"/>
                  <a:gd name="connsiteX7" fmla="*/ 425627 w 429687"/>
                  <a:gd name="connsiteY7" fmla="*/ 510348 h 512288"/>
                  <a:gd name="connsiteX8" fmla="*/ 404195 w 429687"/>
                  <a:gd name="connsiteY8" fmla="*/ 453198 h 512288"/>
                  <a:gd name="connsiteX9" fmla="*/ 366095 w 429687"/>
                  <a:gd name="connsiteY9" fmla="*/ 384142 h 512288"/>
                  <a:gd name="connsiteX10" fmla="*/ 327995 w 429687"/>
                  <a:gd name="connsiteY10" fmla="*/ 305559 h 512288"/>
                  <a:gd name="connsiteX11" fmla="*/ 287513 w 429687"/>
                  <a:gd name="connsiteY11" fmla="*/ 222218 h 512288"/>
                  <a:gd name="connsiteX12" fmla="*/ 256558 w 429687"/>
                  <a:gd name="connsiteY12" fmla="*/ 157924 h 512288"/>
                  <a:gd name="connsiteX13" fmla="*/ 208932 w 429687"/>
                  <a:gd name="connsiteY13" fmla="*/ 62673 h 512288"/>
                  <a:gd name="connsiteX14" fmla="*/ 135114 w 429687"/>
                  <a:gd name="connsiteY14" fmla="*/ 29335 h 512288"/>
                  <a:gd name="connsiteX15" fmla="*/ 75583 w 429687"/>
                  <a:gd name="connsiteY15" fmla="*/ 19810 h 512288"/>
                  <a:gd name="connsiteX16" fmla="*/ 1764 w 429687"/>
                  <a:gd name="connsiteY16" fmla="*/ 759 h 512288"/>
                  <a:gd name="connsiteX17" fmla="*/ 25576 w 429687"/>
                  <a:gd name="connsiteY17" fmla="*/ 48387 h 512288"/>
                  <a:gd name="connsiteX18" fmla="*/ 54152 w 429687"/>
                  <a:gd name="connsiteY18" fmla="*/ 117440 h 512288"/>
                  <a:gd name="connsiteX19" fmla="*/ 75584 w 429687"/>
                  <a:gd name="connsiteY19" fmla="*/ 179355 h 512288"/>
                  <a:gd name="connsiteX20" fmla="*/ 99394 w 429687"/>
                  <a:gd name="connsiteY20" fmla="*/ 246028 h 512288"/>
                  <a:gd name="connsiteX0" fmla="*/ 99394 w 429687"/>
                  <a:gd name="connsiteY0" fmla="*/ 246067 h 512327"/>
                  <a:gd name="connsiteX1" fmla="*/ 123207 w 429687"/>
                  <a:gd name="connsiteY1" fmla="*/ 322268 h 512327"/>
                  <a:gd name="connsiteX2" fmla="*/ 139876 w 429687"/>
                  <a:gd name="connsiteY2" fmla="*/ 405612 h 512327"/>
                  <a:gd name="connsiteX3" fmla="*/ 151783 w 429687"/>
                  <a:gd name="connsiteY3" fmla="*/ 460381 h 512327"/>
                  <a:gd name="connsiteX4" fmla="*/ 189881 w 429687"/>
                  <a:gd name="connsiteY4" fmla="*/ 472287 h 512327"/>
                  <a:gd name="connsiteX5" fmla="*/ 249414 w 429687"/>
                  <a:gd name="connsiteY5" fmla="*/ 486575 h 512327"/>
                  <a:gd name="connsiteX6" fmla="*/ 320852 w 429687"/>
                  <a:gd name="connsiteY6" fmla="*/ 498480 h 512327"/>
                  <a:gd name="connsiteX7" fmla="*/ 425627 w 429687"/>
                  <a:gd name="connsiteY7" fmla="*/ 510387 h 512327"/>
                  <a:gd name="connsiteX8" fmla="*/ 404195 w 429687"/>
                  <a:gd name="connsiteY8" fmla="*/ 453237 h 512327"/>
                  <a:gd name="connsiteX9" fmla="*/ 366095 w 429687"/>
                  <a:gd name="connsiteY9" fmla="*/ 384181 h 512327"/>
                  <a:gd name="connsiteX10" fmla="*/ 327995 w 429687"/>
                  <a:gd name="connsiteY10" fmla="*/ 305598 h 512327"/>
                  <a:gd name="connsiteX11" fmla="*/ 287513 w 429687"/>
                  <a:gd name="connsiteY11" fmla="*/ 222257 h 512327"/>
                  <a:gd name="connsiteX12" fmla="*/ 256558 w 429687"/>
                  <a:gd name="connsiteY12" fmla="*/ 157963 h 512327"/>
                  <a:gd name="connsiteX13" fmla="*/ 208932 w 429687"/>
                  <a:gd name="connsiteY13" fmla="*/ 62712 h 512327"/>
                  <a:gd name="connsiteX14" fmla="*/ 139876 w 429687"/>
                  <a:gd name="connsiteY14" fmla="*/ 36518 h 512327"/>
                  <a:gd name="connsiteX15" fmla="*/ 75583 w 429687"/>
                  <a:gd name="connsiteY15" fmla="*/ 19849 h 512327"/>
                  <a:gd name="connsiteX16" fmla="*/ 1764 w 429687"/>
                  <a:gd name="connsiteY16" fmla="*/ 798 h 512327"/>
                  <a:gd name="connsiteX17" fmla="*/ 25576 w 429687"/>
                  <a:gd name="connsiteY17" fmla="*/ 48426 h 512327"/>
                  <a:gd name="connsiteX18" fmla="*/ 54152 w 429687"/>
                  <a:gd name="connsiteY18" fmla="*/ 117479 h 512327"/>
                  <a:gd name="connsiteX19" fmla="*/ 75584 w 429687"/>
                  <a:gd name="connsiteY19" fmla="*/ 179394 h 512327"/>
                  <a:gd name="connsiteX20" fmla="*/ 99394 w 429687"/>
                  <a:gd name="connsiteY20" fmla="*/ 246067 h 512327"/>
                  <a:gd name="connsiteX0" fmla="*/ 99394 w 429687"/>
                  <a:gd name="connsiteY0" fmla="*/ 246081 h 512341"/>
                  <a:gd name="connsiteX1" fmla="*/ 123207 w 429687"/>
                  <a:gd name="connsiteY1" fmla="*/ 322282 h 512341"/>
                  <a:gd name="connsiteX2" fmla="*/ 139876 w 429687"/>
                  <a:gd name="connsiteY2" fmla="*/ 405626 h 512341"/>
                  <a:gd name="connsiteX3" fmla="*/ 151783 w 429687"/>
                  <a:gd name="connsiteY3" fmla="*/ 460395 h 512341"/>
                  <a:gd name="connsiteX4" fmla="*/ 189881 w 429687"/>
                  <a:gd name="connsiteY4" fmla="*/ 472301 h 512341"/>
                  <a:gd name="connsiteX5" fmla="*/ 249414 w 429687"/>
                  <a:gd name="connsiteY5" fmla="*/ 486589 h 512341"/>
                  <a:gd name="connsiteX6" fmla="*/ 320852 w 429687"/>
                  <a:gd name="connsiteY6" fmla="*/ 498494 h 512341"/>
                  <a:gd name="connsiteX7" fmla="*/ 425627 w 429687"/>
                  <a:gd name="connsiteY7" fmla="*/ 510401 h 512341"/>
                  <a:gd name="connsiteX8" fmla="*/ 404195 w 429687"/>
                  <a:gd name="connsiteY8" fmla="*/ 453251 h 512341"/>
                  <a:gd name="connsiteX9" fmla="*/ 366095 w 429687"/>
                  <a:gd name="connsiteY9" fmla="*/ 384195 h 512341"/>
                  <a:gd name="connsiteX10" fmla="*/ 327995 w 429687"/>
                  <a:gd name="connsiteY10" fmla="*/ 305612 h 512341"/>
                  <a:gd name="connsiteX11" fmla="*/ 287513 w 429687"/>
                  <a:gd name="connsiteY11" fmla="*/ 222271 h 512341"/>
                  <a:gd name="connsiteX12" fmla="*/ 256558 w 429687"/>
                  <a:gd name="connsiteY12" fmla="*/ 157977 h 512341"/>
                  <a:gd name="connsiteX13" fmla="*/ 208932 w 429687"/>
                  <a:gd name="connsiteY13" fmla="*/ 62726 h 512341"/>
                  <a:gd name="connsiteX14" fmla="*/ 139876 w 429687"/>
                  <a:gd name="connsiteY14" fmla="*/ 38914 h 512341"/>
                  <a:gd name="connsiteX15" fmla="*/ 75583 w 429687"/>
                  <a:gd name="connsiteY15" fmla="*/ 19863 h 512341"/>
                  <a:gd name="connsiteX16" fmla="*/ 1764 w 429687"/>
                  <a:gd name="connsiteY16" fmla="*/ 812 h 512341"/>
                  <a:gd name="connsiteX17" fmla="*/ 25576 w 429687"/>
                  <a:gd name="connsiteY17" fmla="*/ 48440 h 512341"/>
                  <a:gd name="connsiteX18" fmla="*/ 54152 w 429687"/>
                  <a:gd name="connsiteY18" fmla="*/ 117493 h 512341"/>
                  <a:gd name="connsiteX19" fmla="*/ 75584 w 429687"/>
                  <a:gd name="connsiteY19" fmla="*/ 179408 h 512341"/>
                  <a:gd name="connsiteX20" fmla="*/ 99394 w 429687"/>
                  <a:gd name="connsiteY20" fmla="*/ 246081 h 512341"/>
                  <a:gd name="connsiteX0" fmla="*/ 99394 w 429687"/>
                  <a:gd name="connsiteY0" fmla="*/ 243785 h 510045"/>
                  <a:gd name="connsiteX1" fmla="*/ 123207 w 429687"/>
                  <a:gd name="connsiteY1" fmla="*/ 319986 h 510045"/>
                  <a:gd name="connsiteX2" fmla="*/ 139876 w 429687"/>
                  <a:gd name="connsiteY2" fmla="*/ 403330 h 510045"/>
                  <a:gd name="connsiteX3" fmla="*/ 151783 w 429687"/>
                  <a:gd name="connsiteY3" fmla="*/ 458099 h 510045"/>
                  <a:gd name="connsiteX4" fmla="*/ 189881 w 429687"/>
                  <a:gd name="connsiteY4" fmla="*/ 470005 h 510045"/>
                  <a:gd name="connsiteX5" fmla="*/ 249414 w 429687"/>
                  <a:gd name="connsiteY5" fmla="*/ 484293 h 510045"/>
                  <a:gd name="connsiteX6" fmla="*/ 320852 w 429687"/>
                  <a:gd name="connsiteY6" fmla="*/ 496198 h 510045"/>
                  <a:gd name="connsiteX7" fmla="*/ 425627 w 429687"/>
                  <a:gd name="connsiteY7" fmla="*/ 508105 h 510045"/>
                  <a:gd name="connsiteX8" fmla="*/ 404195 w 429687"/>
                  <a:gd name="connsiteY8" fmla="*/ 450955 h 510045"/>
                  <a:gd name="connsiteX9" fmla="*/ 366095 w 429687"/>
                  <a:gd name="connsiteY9" fmla="*/ 381899 h 510045"/>
                  <a:gd name="connsiteX10" fmla="*/ 327995 w 429687"/>
                  <a:gd name="connsiteY10" fmla="*/ 303316 h 510045"/>
                  <a:gd name="connsiteX11" fmla="*/ 287513 w 429687"/>
                  <a:gd name="connsiteY11" fmla="*/ 219975 h 510045"/>
                  <a:gd name="connsiteX12" fmla="*/ 256558 w 429687"/>
                  <a:gd name="connsiteY12" fmla="*/ 155681 h 510045"/>
                  <a:gd name="connsiteX13" fmla="*/ 208932 w 429687"/>
                  <a:gd name="connsiteY13" fmla="*/ 60430 h 510045"/>
                  <a:gd name="connsiteX14" fmla="*/ 139876 w 429687"/>
                  <a:gd name="connsiteY14" fmla="*/ 36618 h 510045"/>
                  <a:gd name="connsiteX15" fmla="*/ 75583 w 429687"/>
                  <a:gd name="connsiteY15" fmla="*/ 17567 h 510045"/>
                  <a:gd name="connsiteX16" fmla="*/ 1764 w 429687"/>
                  <a:gd name="connsiteY16" fmla="*/ 897 h 510045"/>
                  <a:gd name="connsiteX17" fmla="*/ 25576 w 429687"/>
                  <a:gd name="connsiteY17" fmla="*/ 46144 h 510045"/>
                  <a:gd name="connsiteX18" fmla="*/ 54152 w 429687"/>
                  <a:gd name="connsiteY18" fmla="*/ 115197 h 510045"/>
                  <a:gd name="connsiteX19" fmla="*/ 75584 w 429687"/>
                  <a:gd name="connsiteY19" fmla="*/ 177112 h 510045"/>
                  <a:gd name="connsiteX20" fmla="*/ 99394 w 429687"/>
                  <a:gd name="connsiteY20" fmla="*/ 243785 h 510045"/>
                  <a:gd name="connsiteX0" fmla="*/ 99394 w 429687"/>
                  <a:gd name="connsiteY0" fmla="*/ 243785 h 510045"/>
                  <a:gd name="connsiteX1" fmla="*/ 123207 w 429687"/>
                  <a:gd name="connsiteY1" fmla="*/ 319986 h 510045"/>
                  <a:gd name="connsiteX2" fmla="*/ 139876 w 429687"/>
                  <a:gd name="connsiteY2" fmla="*/ 403330 h 510045"/>
                  <a:gd name="connsiteX3" fmla="*/ 151783 w 429687"/>
                  <a:gd name="connsiteY3" fmla="*/ 458099 h 510045"/>
                  <a:gd name="connsiteX4" fmla="*/ 189881 w 429687"/>
                  <a:gd name="connsiteY4" fmla="*/ 470005 h 510045"/>
                  <a:gd name="connsiteX5" fmla="*/ 249414 w 429687"/>
                  <a:gd name="connsiteY5" fmla="*/ 484293 h 510045"/>
                  <a:gd name="connsiteX6" fmla="*/ 320852 w 429687"/>
                  <a:gd name="connsiteY6" fmla="*/ 496198 h 510045"/>
                  <a:gd name="connsiteX7" fmla="*/ 425627 w 429687"/>
                  <a:gd name="connsiteY7" fmla="*/ 508105 h 510045"/>
                  <a:gd name="connsiteX8" fmla="*/ 404195 w 429687"/>
                  <a:gd name="connsiteY8" fmla="*/ 450955 h 510045"/>
                  <a:gd name="connsiteX9" fmla="*/ 366095 w 429687"/>
                  <a:gd name="connsiteY9" fmla="*/ 381899 h 510045"/>
                  <a:gd name="connsiteX10" fmla="*/ 327995 w 429687"/>
                  <a:gd name="connsiteY10" fmla="*/ 303316 h 510045"/>
                  <a:gd name="connsiteX11" fmla="*/ 287513 w 429687"/>
                  <a:gd name="connsiteY11" fmla="*/ 219975 h 510045"/>
                  <a:gd name="connsiteX12" fmla="*/ 258940 w 429687"/>
                  <a:gd name="connsiteY12" fmla="*/ 148538 h 510045"/>
                  <a:gd name="connsiteX13" fmla="*/ 208932 w 429687"/>
                  <a:gd name="connsiteY13" fmla="*/ 60430 h 510045"/>
                  <a:gd name="connsiteX14" fmla="*/ 139876 w 429687"/>
                  <a:gd name="connsiteY14" fmla="*/ 36618 h 510045"/>
                  <a:gd name="connsiteX15" fmla="*/ 75583 w 429687"/>
                  <a:gd name="connsiteY15" fmla="*/ 17567 h 510045"/>
                  <a:gd name="connsiteX16" fmla="*/ 1764 w 429687"/>
                  <a:gd name="connsiteY16" fmla="*/ 897 h 510045"/>
                  <a:gd name="connsiteX17" fmla="*/ 25576 w 429687"/>
                  <a:gd name="connsiteY17" fmla="*/ 46144 h 510045"/>
                  <a:gd name="connsiteX18" fmla="*/ 54152 w 429687"/>
                  <a:gd name="connsiteY18" fmla="*/ 115197 h 510045"/>
                  <a:gd name="connsiteX19" fmla="*/ 75584 w 429687"/>
                  <a:gd name="connsiteY19" fmla="*/ 177112 h 510045"/>
                  <a:gd name="connsiteX20" fmla="*/ 99394 w 429687"/>
                  <a:gd name="connsiteY20" fmla="*/ 243785 h 510045"/>
                  <a:gd name="connsiteX0" fmla="*/ 99394 w 429687"/>
                  <a:gd name="connsiteY0" fmla="*/ 243785 h 510045"/>
                  <a:gd name="connsiteX1" fmla="*/ 123207 w 429687"/>
                  <a:gd name="connsiteY1" fmla="*/ 319986 h 510045"/>
                  <a:gd name="connsiteX2" fmla="*/ 139876 w 429687"/>
                  <a:gd name="connsiteY2" fmla="*/ 403330 h 510045"/>
                  <a:gd name="connsiteX3" fmla="*/ 151783 w 429687"/>
                  <a:gd name="connsiteY3" fmla="*/ 458099 h 510045"/>
                  <a:gd name="connsiteX4" fmla="*/ 189881 w 429687"/>
                  <a:gd name="connsiteY4" fmla="*/ 470005 h 510045"/>
                  <a:gd name="connsiteX5" fmla="*/ 249414 w 429687"/>
                  <a:gd name="connsiteY5" fmla="*/ 484293 h 510045"/>
                  <a:gd name="connsiteX6" fmla="*/ 320852 w 429687"/>
                  <a:gd name="connsiteY6" fmla="*/ 496198 h 510045"/>
                  <a:gd name="connsiteX7" fmla="*/ 425627 w 429687"/>
                  <a:gd name="connsiteY7" fmla="*/ 508105 h 510045"/>
                  <a:gd name="connsiteX8" fmla="*/ 404195 w 429687"/>
                  <a:gd name="connsiteY8" fmla="*/ 450955 h 510045"/>
                  <a:gd name="connsiteX9" fmla="*/ 366095 w 429687"/>
                  <a:gd name="connsiteY9" fmla="*/ 381899 h 510045"/>
                  <a:gd name="connsiteX10" fmla="*/ 327995 w 429687"/>
                  <a:gd name="connsiteY10" fmla="*/ 303316 h 510045"/>
                  <a:gd name="connsiteX11" fmla="*/ 292276 w 429687"/>
                  <a:gd name="connsiteY11" fmla="*/ 219975 h 510045"/>
                  <a:gd name="connsiteX12" fmla="*/ 258940 w 429687"/>
                  <a:gd name="connsiteY12" fmla="*/ 148538 h 510045"/>
                  <a:gd name="connsiteX13" fmla="*/ 208932 w 429687"/>
                  <a:gd name="connsiteY13" fmla="*/ 60430 h 510045"/>
                  <a:gd name="connsiteX14" fmla="*/ 139876 w 429687"/>
                  <a:gd name="connsiteY14" fmla="*/ 36618 h 510045"/>
                  <a:gd name="connsiteX15" fmla="*/ 75583 w 429687"/>
                  <a:gd name="connsiteY15" fmla="*/ 17567 h 510045"/>
                  <a:gd name="connsiteX16" fmla="*/ 1764 w 429687"/>
                  <a:gd name="connsiteY16" fmla="*/ 897 h 510045"/>
                  <a:gd name="connsiteX17" fmla="*/ 25576 w 429687"/>
                  <a:gd name="connsiteY17" fmla="*/ 46144 h 510045"/>
                  <a:gd name="connsiteX18" fmla="*/ 54152 w 429687"/>
                  <a:gd name="connsiteY18" fmla="*/ 115197 h 510045"/>
                  <a:gd name="connsiteX19" fmla="*/ 75584 w 429687"/>
                  <a:gd name="connsiteY19" fmla="*/ 177112 h 510045"/>
                  <a:gd name="connsiteX20" fmla="*/ 99394 w 429687"/>
                  <a:gd name="connsiteY20" fmla="*/ 243785 h 510045"/>
                  <a:gd name="connsiteX0" fmla="*/ 99394 w 429687"/>
                  <a:gd name="connsiteY0" fmla="*/ 243785 h 510045"/>
                  <a:gd name="connsiteX1" fmla="*/ 123207 w 429687"/>
                  <a:gd name="connsiteY1" fmla="*/ 319986 h 510045"/>
                  <a:gd name="connsiteX2" fmla="*/ 139876 w 429687"/>
                  <a:gd name="connsiteY2" fmla="*/ 403330 h 510045"/>
                  <a:gd name="connsiteX3" fmla="*/ 151783 w 429687"/>
                  <a:gd name="connsiteY3" fmla="*/ 458099 h 510045"/>
                  <a:gd name="connsiteX4" fmla="*/ 189881 w 429687"/>
                  <a:gd name="connsiteY4" fmla="*/ 470005 h 510045"/>
                  <a:gd name="connsiteX5" fmla="*/ 249414 w 429687"/>
                  <a:gd name="connsiteY5" fmla="*/ 484293 h 510045"/>
                  <a:gd name="connsiteX6" fmla="*/ 320852 w 429687"/>
                  <a:gd name="connsiteY6" fmla="*/ 496198 h 510045"/>
                  <a:gd name="connsiteX7" fmla="*/ 425627 w 429687"/>
                  <a:gd name="connsiteY7" fmla="*/ 508105 h 510045"/>
                  <a:gd name="connsiteX8" fmla="*/ 404195 w 429687"/>
                  <a:gd name="connsiteY8" fmla="*/ 450955 h 510045"/>
                  <a:gd name="connsiteX9" fmla="*/ 366095 w 429687"/>
                  <a:gd name="connsiteY9" fmla="*/ 381899 h 510045"/>
                  <a:gd name="connsiteX10" fmla="*/ 330377 w 429687"/>
                  <a:gd name="connsiteY10" fmla="*/ 303316 h 510045"/>
                  <a:gd name="connsiteX11" fmla="*/ 292276 w 429687"/>
                  <a:gd name="connsiteY11" fmla="*/ 219975 h 510045"/>
                  <a:gd name="connsiteX12" fmla="*/ 258940 w 429687"/>
                  <a:gd name="connsiteY12" fmla="*/ 148538 h 510045"/>
                  <a:gd name="connsiteX13" fmla="*/ 208932 w 429687"/>
                  <a:gd name="connsiteY13" fmla="*/ 60430 h 510045"/>
                  <a:gd name="connsiteX14" fmla="*/ 139876 w 429687"/>
                  <a:gd name="connsiteY14" fmla="*/ 36618 h 510045"/>
                  <a:gd name="connsiteX15" fmla="*/ 75583 w 429687"/>
                  <a:gd name="connsiteY15" fmla="*/ 17567 h 510045"/>
                  <a:gd name="connsiteX16" fmla="*/ 1764 w 429687"/>
                  <a:gd name="connsiteY16" fmla="*/ 897 h 510045"/>
                  <a:gd name="connsiteX17" fmla="*/ 25576 w 429687"/>
                  <a:gd name="connsiteY17" fmla="*/ 46144 h 510045"/>
                  <a:gd name="connsiteX18" fmla="*/ 54152 w 429687"/>
                  <a:gd name="connsiteY18" fmla="*/ 115197 h 510045"/>
                  <a:gd name="connsiteX19" fmla="*/ 75584 w 429687"/>
                  <a:gd name="connsiteY19" fmla="*/ 177112 h 510045"/>
                  <a:gd name="connsiteX20" fmla="*/ 99394 w 429687"/>
                  <a:gd name="connsiteY20" fmla="*/ 243785 h 510045"/>
                  <a:gd name="connsiteX0" fmla="*/ 99394 w 429647"/>
                  <a:gd name="connsiteY0" fmla="*/ 243785 h 510045"/>
                  <a:gd name="connsiteX1" fmla="*/ 123207 w 429647"/>
                  <a:gd name="connsiteY1" fmla="*/ 319986 h 510045"/>
                  <a:gd name="connsiteX2" fmla="*/ 139876 w 429647"/>
                  <a:gd name="connsiteY2" fmla="*/ 403330 h 510045"/>
                  <a:gd name="connsiteX3" fmla="*/ 151783 w 429647"/>
                  <a:gd name="connsiteY3" fmla="*/ 458099 h 510045"/>
                  <a:gd name="connsiteX4" fmla="*/ 189881 w 429647"/>
                  <a:gd name="connsiteY4" fmla="*/ 470005 h 510045"/>
                  <a:gd name="connsiteX5" fmla="*/ 249414 w 429647"/>
                  <a:gd name="connsiteY5" fmla="*/ 484293 h 510045"/>
                  <a:gd name="connsiteX6" fmla="*/ 320852 w 429647"/>
                  <a:gd name="connsiteY6" fmla="*/ 496198 h 510045"/>
                  <a:gd name="connsiteX7" fmla="*/ 425627 w 429647"/>
                  <a:gd name="connsiteY7" fmla="*/ 508105 h 510045"/>
                  <a:gd name="connsiteX8" fmla="*/ 404195 w 429647"/>
                  <a:gd name="connsiteY8" fmla="*/ 450955 h 510045"/>
                  <a:gd name="connsiteX9" fmla="*/ 368477 w 429647"/>
                  <a:gd name="connsiteY9" fmla="*/ 381899 h 510045"/>
                  <a:gd name="connsiteX10" fmla="*/ 330377 w 429647"/>
                  <a:gd name="connsiteY10" fmla="*/ 303316 h 510045"/>
                  <a:gd name="connsiteX11" fmla="*/ 292276 w 429647"/>
                  <a:gd name="connsiteY11" fmla="*/ 219975 h 510045"/>
                  <a:gd name="connsiteX12" fmla="*/ 258940 w 429647"/>
                  <a:gd name="connsiteY12" fmla="*/ 148538 h 510045"/>
                  <a:gd name="connsiteX13" fmla="*/ 208932 w 429647"/>
                  <a:gd name="connsiteY13" fmla="*/ 60430 h 510045"/>
                  <a:gd name="connsiteX14" fmla="*/ 139876 w 429647"/>
                  <a:gd name="connsiteY14" fmla="*/ 36618 h 510045"/>
                  <a:gd name="connsiteX15" fmla="*/ 75583 w 429647"/>
                  <a:gd name="connsiteY15" fmla="*/ 17567 h 510045"/>
                  <a:gd name="connsiteX16" fmla="*/ 1764 w 429647"/>
                  <a:gd name="connsiteY16" fmla="*/ 897 h 510045"/>
                  <a:gd name="connsiteX17" fmla="*/ 25576 w 429647"/>
                  <a:gd name="connsiteY17" fmla="*/ 46144 h 510045"/>
                  <a:gd name="connsiteX18" fmla="*/ 54152 w 429647"/>
                  <a:gd name="connsiteY18" fmla="*/ 115197 h 510045"/>
                  <a:gd name="connsiteX19" fmla="*/ 75584 w 429647"/>
                  <a:gd name="connsiteY19" fmla="*/ 177112 h 510045"/>
                  <a:gd name="connsiteX20" fmla="*/ 99394 w 429647"/>
                  <a:gd name="connsiteY20" fmla="*/ 243785 h 510045"/>
                  <a:gd name="connsiteX0" fmla="*/ 99394 w 430082"/>
                  <a:gd name="connsiteY0" fmla="*/ 243785 h 510045"/>
                  <a:gd name="connsiteX1" fmla="*/ 123207 w 430082"/>
                  <a:gd name="connsiteY1" fmla="*/ 319986 h 510045"/>
                  <a:gd name="connsiteX2" fmla="*/ 139876 w 430082"/>
                  <a:gd name="connsiteY2" fmla="*/ 403330 h 510045"/>
                  <a:gd name="connsiteX3" fmla="*/ 151783 w 430082"/>
                  <a:gd name="connsiteY3" fmla="*/ 458099 h 510045"/>
                  <a:gd name="connsiteX4" fmla="*/ 189881 w 430082"/>
                  <a:gd name="connsiteY4" fmla="*/ 470005 h 510045"/>
                  <a:gd name="connsiteX5" fmla="*/ 249414 w 430082"/>
                  <a:gd name="connsiteY5" fmla="*/ 484293 h 510045"/>
                  <a:gd name="connsiteX6" fmla="*/ 320852 w 430082"/>
                  <a:gd name="connsiteY6" fmla="*/ 496198 h 510045"/>
                  <a:gd name="connsiteX7" fmla="*/ 425627 w 430082"/>
                  <a:gd name="connsiteY7" fmla="*/ 508105 h 510045"/>
                  <a:gd name="connsiteX8" fmla="*/ 406576 w 430082"/>
                  <a:gd name="connsiteY8" fmla="*/ 450955 h 510045"/>
                  <a:gd name="connsiteX9" fmla="*/ 368477 w 430082"/>
                  <a:gd name="connsiteY9" fmla="*/ 381899 h 510045"/>
                  <a:gd name="connsiteX10" fmla="*/ 330377 w 430082"/>
                  <a:gd name="connsiteY10" fmla="*/ 303316 h 510045"/>
                  <a:gd name="connsiteX11" fmla="*/ 292276 w 430082"/>
                  <a:gd name="connsiteY11" fmla="*/ 219975 h 510045"/>
                  <a:gd name="connsiteX12" fmla="*/ 258940 w 430082"/>
                  <a:gd name="connsiteY12" fmla="*/ 148538 h 510045"/>
                  <a:gd name="connsiteX13" fmla="*/ 208932 w 430082"/>
                  <a:gd name="connsiteY13" fmla="*/ 60430 h 510045"/>
                  <a:gd name="connsiteX14" fmla="*/ 139876 w 430082"/>
                  <a:gd name="connsiteY14" fmla="*/ 36618 h 510045"/>
                  <a:gd name="connsiteX15" fmla="*/ 75583 w 430082"/>
                  <a:gd name="connsiteY15" fmla="*/ 17567 h 510045"/>
                  <a:gd name="connsiteX16" fmla="*/ 1764 w 430082"/>
                  <a:gd name="connsiteY16" fmla="*/ 897 h 510045"/>
                  <a:gd name="connsiteX17" fmla="*/ 25576 w 430082"/>
                  <a:gd name="connsiteY17" fmla="*/ 46144 h 510045"/>
                  <a:gd name="connsiteX18" fmla="*/ 54152 w 430082"/>
                  <a:gd name="connsiteY18" fmla="*/ 115197 h 510045"/>
                  <a:gd name="connsiteX19" fmla="*/ 75584 w 430082"/>
                  <a:gd name="connsiteY19" fmla="*/ 177112 h 510045"/>
                  <a:gd name="connsiteX20" fmla="*/ 99394 w 430082"/>
                  <a:gd name="connsiteY20" fmla="*/ 243785 h 510045"/>
                  <a:gd name="connsiteX0" fmla="*/ 99394 w 430082"/>
                  <a:gd name="connsiteY0" fmla="*/ 243581 h 509841"/>
                  <a:gd name="connsiteX1" fmla="*/ 123207 w 430082"/>
                  <a:gd name="connsiteY1" fmla="*/ 319782 h 509841"/>
                  <a:gd name="connsiteX2" fmla="*/ 139876 w 430082"/>
                  <a:gd name="connsiteY2" fmla="*/ 403126 h 509841"/>
                  <a:gd name="connsiteX3" fmla="*/ 151783 w 430082"/>
                  <a:gd name="connsiteY3" fmla="*/ 457895 h 509841"/>
                  <a:gd name="connsiteX4" fmla="*/ 189881 w 430082"/>
                  <a:gd name="connsiteY4" fmla="*/ 469801 h 509841"/>
                  <a:gd name="connsiteX5" fmla="*/ 249414 w 430082"/>
                  <a:gd name="connsiteY5" fmla="*/ 484089 h 509841"/>
                  <a:gd name="connsiteX6" fmla="*/ 320852 w 430082"/>
                  <a:gd name="connsiteY6" fmla="*/ 495994 h 509841"/>
                  <a:gd name="connsiteX7" fmla="*/ 425627 w 430082"/>
                  <a:gd name="connsiteY7" fmla="*/ 507901 h 509841"/>
                  <a:gd name="connsiteX8" fmla="*/ 406576 w 430082"/>
                  <a:gd name="connsiteY8" fmla="*/ 450751 h 509841"/>
                  <a:gd name="connsiteX9" fmla="*/ 368477 w 430082"/>
                  <a:gd name="connsiteY9" fmla="*/ 381695 h 509841"/>
                  <a:gd name="connsiteX10" fmla="*/ 330377 w 430082"/>
                  <a:gd name="connsiteY10" fmla="*/ 303112 h 509841"/>
                  <a:gd name="connsiteX11" fmla="*/ 292276 w 430082"/>
                  <a:gd name="connsiteY11" fmla="*/ 219771 h 509841"/>
                  <a:gd name="connsiteX12" fmla="*/ 258940 w 430082"/>
                  <a:gd name="connsiteY12" fmla="*/ 148334 h 509841"/>
                  <a:gd name="connsiteX13" fmla="*/ 208932 w 430082"/>
                  <a:gd name="connsiteY13" fmla="*/ 60226 h 509841"/>
                  <a:gd name="connsiteX14" fmla="*/ 139876 w 430082"/>
                  <a:gd name="connsiteY14" fmla="*/ 36414 h 509841"/>
                  <a:gd name="connsiteX15" fmla="*/ 75583 w 430082"/>
                  <a:gd name="connsiteY15" fmla="*/ 19744 h 509841"/>
                  <a:gd name="connsiteX16" fmla="*/ 1764 w 430082"/>
                  <a:gd name="connsiteY16" fmla="*/ 693 h 509841"/>
                  <a:gd name="connsiteX17" fmla="*/ 25576 w 430082"/>
                  <a:gd name="connsiteY17" fmla="*/ 45940 h 509841"/>
                  <a:gd name="connsiteX18" fmla="*/ 54152 w 430082"/>
                  <a:gd name="connsiteY18" fmla="*/ 114993 h 509841"/>
                  <a:gd name="connsiteX19" fmla="*/ 75584 w 430082"/>
                  <a:gd name="connsiteY19" fmla="*/ 176908 h 509841"/>
                  <a:gd name="connsiteX20" fmla="*/ 99394 w 430082"/>
                  <a:gd name="connsiteY20" fmla="*/ 243581 h 509841"/>
                  <a:gd name="connsiteX0" fmla="*/ 99394 w 430082"/>
                  <a:gd name="connsiteY0" fmla="*/ 243581 h 509841"/>
                  <a:gd name="connsiteX1" fmla="*/ 123207 w 430082"/>
                  <a:gd name="connsiteY1" fmla="*/ 319782 h 509841"/>
                  <a:gd name="connsiteX2" fmla="*/ 139876 w 430082"/>
                  <a:gd name="connsiteY2" fmla="*/ 403126 h 509841"/>
                  <a:gd name="connsiteX3" fmla="*/ 151783 w 430082"/>
                  <a:gd name="connsiteY3" fmla="*/ 453132 h 509841"/>
                  <a:gd name="connsiteX4" fmla="*/ 189881 w 430082"/>
                  <a:gd name="connsiteY4" fmla="*/ 469801 h 509841"/>
                  <a:gd name="connsiteX5" fmla="*/ 249414 w 430082"/>
                  <a:gd name="connsiteY5" fmla="*/ 484089 h 509841"/>
                  <a:gd name="connsiteX6" fmla="*/ 320852 w 430082"/>
                  <a:gd name="connsiteY6" fmla="*/ 495994 h 509841"/>
                  <a:gd name="connsiteX7" fmla="*/ 425627 w 430082"/>
                  <a:gd name="connsiteY7" fmla="*/ 507901 h 509841"/>
                  <a:gd name="connsiteX8" fmla="*/ 406576 w 430082"/>
                  <a:gd name="connsiteY8" fmla="*/ 450751 h 509841"/>
                  <a:gd name="connsiteX9" fmla="*/ 368477 w 430082"/>
                  <a:gd name="connsiteY9" fmla="*/ 381695 h 509841"/>
                  <a:gd name="connsiteX10" fmla="*/ 330377 w 430082"/>
                  <a:gd name="connsiteY10" fmla="*/ 303112 h 509841"/>
                  <a:gd name="connsiteX11" fmla="*/ 292276 w 430082"/>
                  <a:gd name="connsiteY11" fmla="*/ 219771 h 509841"/>
                  <a:gd name="connsiteX12" fmla="*/ 258940 w 430082"/>
                  <a:gd name="connsiteY12" fmla="*/ 148334 h 509841"/>
                  <a:gd name="connsiteX13" fmla="*/ 208932 w 430082"/>
                  <a:gd name="connsiteY13" fmla="*/ 60226 h 509841"/>
                  <a:gd name="connsiteX14" fmla="*/ 139876 w 430082"/>
                  <a:gd name="connsiteY14" fmla="*/ 36414 h 509841"/>
                  <a:gd name="connsiteX15" fmla="*/ 75583 w 430082"/>
                  <a:gd name="connsiteY15" fmla="*/ 19744 h 509841"/>
                  <a:gd name="connsiteX16" fmla="*/ 1764 w 430082"/>
                  <a:gd name="connsiteY16" fmla="*/ 693 h 509841"/>
                  <a:gd name="connsiteX17" fmla="*/ 25576 w 430082"/>
                  <a:gd name="connsiteY17" fmla="*/ 45940 h 509841"/>
                  <a:gd name="connsiteX18" fmla="*/ 54152 w 430082"/>
                  <a:gd name="connsiteY18" fmla="*/ 114993 h 509841"/>
                  <a:gd name="connsiteX19" fmla="*/ 75584 w 430082"/>
                  <a:gd name="connsiteY19" fmla="*/ 176908 h 509841"/>
                  <a:gd name="connsiteX20" fmla="*/ 99394 w 430082"/>
                  <a:gd name="connsiteY20" fmla="*/ 243581 h 509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0082" h="509841">
                    <a:moveTo>
                      <a:pt x="99394" y="243581"/>
                    </a:moveTo>
                    <a:cubicBezTo>
                      <a:pt x="107331" y="267393"/>
                      <a:pt x="116460" y="293191"/>
                      <a:pt x="123207" y="319782"/>
                    </a:cubicBezTo>
                    <a:cubicBezTo>
                      <a:pt x="129954" y="346373"/>
                      <a:pt x="135113" y="380901"/>
                      <a:pt x="139876" y="403126"/>
                    </a:cubicBezTo>
                    <a:cubicBezTo>
                      <a:pt x="144639" y="425351"/>
                      <a:pt x="143449" y="442020"/>
                      <a:pt x="151783" y="453132"/>
                    </a:cubicBezTo>
                    <a:cubicBezTo>
                      <a:pt x="160117" y="464244"/>
                      <a:pt x="173609" y="464642"/>
                      <a:pt x="189881" y="469801"/>
                    </a:cubicBezTo>
                    <a:cubicBezTo>
                      <a:pt x="206153" y="474960"/>
                      <a:pt x="229173" y="476549"/>
                      <a:pt x="249414" y="484089"/>
                    </a:cubicBezTo>
                    <a:lnTo>
                      <a:pt x="320852" y="495994"/>
                    </a:lnTo>
                    <a:cubicBezTo>
                      <a:pt x="350618" y="498773"/>
                      <a:pt x="411340" y="515441"/>
                      <a:pt x="425627" y="507901"/>
                    </a:cubicBezTo>
                    <a:cubicBezTo>
                      <a:pt x="439914" y="500361"/>
                      <a:pt x="416101" y="471785"/>
                      <a:pt x="406576" y="450751"/>
                    </a:cubicBezTo>
                    <a:cubicBezTo>
                      <a:pt x="397051" y="429717"/>
                      <a:pt x="381177" y="406301"/>
                      <a:pt x="368477" y="381695"/>
                    </a:cubicBezTo>
                    <a:cubicBezTo>
                      <a:pt x="355777" y="357089"/>
                      <a:pt x="343077" y="330099"/>
                      <a:pt x="330377" y="303112"/>
                    </a:cubicBezTo>
                    <a:cubicBezTo>
                      <a:pt x="317677" y="276125"/>
                      <a:pt x="304976" y="247551"/>
                      <a:pt x="292276" y="219771"/>
                    </a:cubicBezTo>
                    <a:cubicBezTo>
                      <a:pt x="280370" y="193975"/>
                      <a:pt x="272831" y="174925"/>
                      <a:pt x="258940" y="148334"/>
                    </a:cubicBezTo>
                    <a:cubicBezTo>
                      <a:pt x="245049" y="121743"/>
                      <a:pt x="228776" y="78879"/>
                      <a:pt x="208932" y="60226"/>
                    </a:cubicBezTo>
                    <a:cubicBezTo>
                      <a:pt x="189088" y="41573"/>
                      <a:pt x="162101" y="43161"/>
                      <a:pt x="139876" y="36414"/>
                    </a:cubicBezTo>
                    <a:cubicBezTo>
                      <a:pt x="117651" y="29667"/>
                      <a:pt x="98602" y="25697"/>
                      <a:pt x="75583" y="19744"/>
                    </a:cubicBezTo>
                    <a:cubicBezTo>
                      <a:pt x="52564" y="13791"/>
                      <a:pt x="10098" y="-3673"/>
                      <a:pt x="1764" y="693"/>
                    </a:cubicBezTo>
                    <a:cubicBezTo>
                      <a:pt x="-6570" y="5059"/>
                      <a:pt x="16845" y="26890"/>
                      <a:pt x="25576" y="45940"/>
                    </a:cubicBezTo>
                    <a:cubicBezTo>
                      <a:pt x="34307" y="64990"/>
                      <a:pt x="44231" y="89990"/>
                      <a:pt x="54152" y="114993"/>
                    </a:cubicBezTo>
                    <a:cubicBezTo>
                      <a:pt x="59311" y="137615"/>
                      <a:pt x="68044" y="155477"/>
                      <a:pt x="75584" y="176908"/>
                    </a:cubicBezTo>
                    <a:cubicBezTo>
                      <a:pt x="83124" y="198339"/>
                      <a:pt x="91457" y="219769"/>
                      <a:pt x="99394" y="24358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1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06" name="组合 205"/>
            <p:cNvGrpSpPr/>
            <p:nvPr/>
          </p:nvGrpSpPr>
          <p:grpSpPr>
            <a:xfrm>
              <a:off x="3008814" y="3045981"/>
              <a:ext cx="309715" cy="204491"/>
              <a:chOff x="4895198" y="1602525"/>
              <a:chExt cx="937862" cy="619227"/>
            </a:xfrm>
          </p:grpSpPr>
          <p:sp>
            <p:nvSpPr>
              <p:cNvPr id="245" name="任意多边形 244"/>
              <p:cNvSpPr/>
              <p:nvPr/>
            </p:nvSpPr>
            <p:spPr>
              <a:xfrm>
                <a:off x="5230281" y="1604442"/>
                <a:ext cx="563244" cy="468652"/>
              </a:xfrm>
              <a:custGeom>
                <a:avLst/>
                <a:gdLst>
                  <a:gd name="connsiteX0" fmla="*/ 39346 w 565546"/>
                  <a:gd name="connsiteY0" fmla="*/ 343421 h 468652"/>
                  <a:gd name="connsiteX1" fmla="*/ 122690 w 565546"/>
                  <a:gd name="connsiteY1" fmla="*/ 236264 h 468652"/>
                  <a:gd name="connsiteX2" fmla="*/ 198890 w 565546"/>
                  <a:gd name="connsiteY2" fmla="*/ 148158 h 468652"/>
                  <a:gd name="connsiteX3" fmla="*/ 284615 w 565546"/>
                  <a:gd name="connsiteY3" fmla="*/ 64814 h 468652"/>
                  <a:gd name="connsiteX4" fmla="*/ 344146 w 565546"/>
                  <a:gd name="connsiteY4" fmla="*/ 14808 h 468652"/>
                  <a:gd name="connsiteX5" fmla="*/ 389390 w 565546"/>
                  <a:gd name="connsiteY5" fmla="*/ 521 h 468652"/>
                  <a:gd name="connsiteX6" fmla="*/ 444159 w 565546"/>
                  <a:gd name="connsiteY6" fmla="*/ 29096 h 468652"/>
                  <a:gd name="connsiteX7" fmla="*/ 498927 w 565546"/>
                  <a:gd name="connsiteY7" fmla="*/ 69577 h 468652"/>
                  <a:gd name="connsiteX8" fmla="*/ 551315 w 565546"/>
                  <a:gd name="connsiteY8" fmla="*/ 107677 h 468652"/>
                  <a:gd name="connsiteX9" fmla="*/ 563221 w 565546"/>
                  <a:gd name="connsiteY9" fmla="*/ 114821 h 468652"/>
                  <a:gd name="connsiteX10" fmla="*/ 513215 w 565546"/>
                  <a:gd name="connsiteY10" fmla="*/ 133871 h 468652"/>
                  <a:gd name="connsiteX11" fmla="*/ 432252 w 565546"/>
                  <a:gd name="connsiteY11" fmla="*/ 186258 h 468652"/>
                  <a:gd name="connsiteX12" fmla="*/ 365577 w 565546"/>
                  <a:gd name="connsiteY12" fmla="*/ 260077 h 468652"/>
                  <a:gd name="connsiteX13" fmla="*/ 277471 w 565546"/>
                  <a:gd name="connsiteY13" fmla="*/ 355327 h 468652"/>
                  <a:gd name="connsiteX14" fmla="*/ 213177 w 565546"/>
                  <a:gd name="connsiteY14" fmla="*/ 426764 h 468652"/>
                  <a:gd name="connsiteX15" fmla="*/ 184602 w 565546"/>
                  <a:gd name="connsiteY15" fmla="*/ 467246 h 468652"/>
                  <a:gd name="connsiteX16" fmla="*/ 163171 w 565546"/>
                  <a:gd name="connsiteY16" fmla="*/ 460102 h 468652"/>
                  <a:gd name="connsiteX17" fmla="*/ 77446 w 565546"/>
                  <a:gd name="connsiteY17" fmla="*/ 429146 h 468652"/>
                  <a:gd name="connsiteX18" fmla="*/ 1246 w 565546"/>
                  <a:gd name="connsiteY18" fmla="*/ 402952 h 468652"/>
                  <a:gd name="connsiteX19" fmla="*/ 39346 w 565546"/>
                  <a:gd name="connsiteY19" fmla="*/ 343421 h 468652"/>
                  <a:gd name="connsiteX0" fmla="*/ 37050 w 563250"/>
                  <a:gd name="connsiteY0" fmla="*/ 343421 h 468652"/>
                  <a:gd name="connsiteX1" fmla="*/ 120394 w 563250"/>
                  <a:gd name="connsiteY1" fmla="*/ 236264 h 468652"/>
                  <a:gd name="connsiteX2" fmla="*/ 196594 w 563250"/>
                  <a:gd name="connsiteY2" fmla="*/ 148158 h 468652"/>
                  <a:gd name="connsiteX3" fmla="*/ 282319 w 563250"/>
                  <a:gd name="connsiteY3" fmla="*/ 64814 h 468652"/>
                  <a:gd name="connsiteX4" fmla="*/ 341850 w 563250"/>
                  <a:gd name="connsiteY4" fmla="*/ 14808 h 468652"/>
                  <a:gd name="connsiteX5" fmla="*/ 387094 w 563250"/>
                  <a:gd name="connsiteY5" fmla="*/ 521 h 468652"/>
                  <a:gd name="connsiteX6" fmla="*/ 441863 w 563250"/>
                  <a:gd name="connsiteY6" fmla="*/ 29096 h 468652"/>
                  <a:gd name="connsiteX7" fmla="*/ 496631 w 563250"/>
                  <a:gd name="connsiteY7" fmla="*/ 69577 h 468652"/>
                  <a:gd name="connsiteX8" fmla="*/ 549019 w 563250"/>
                  <a:gd name="connsiteY8" fmla="*/ 107677 h 468652"/>
                  <a:gd name="connsiteX9" fmla="*/ 560925 w 563250"/>
                  <a:gd name="connsiteY9" fmla="*/ 114821 h 468652"/>
                  <a:gd name="connsiteX10" fmla="*/ 510919 w 563250"/>
                  <a:gd name="connsiteY10" fmla="*/ 133871 h 468652"/>
                  <a:gd name="connsiteX11" fmla="*/ 429956 w 563250"/>
                  <a:gd name="connsiteY11" fmla="*/ 186258 h 468652"/>
                  <a:gd name="connsiteX12" fmla="*/ 363281 w 563250"/>
                  <a:gd name="connsiteY12" fmla="*/ 260077 h 468652"/>
                  <a:gd name="connsiteX13" fmla="*/ 275175 w 563250"/>
                  <a:gd name="connsiteY13" fmla="*/ 355327 h 468652"/>
                  <a:gd name="connsiteX14" fmla="*/ 210881 w 563250"/>
                  <a:gd name="connsiteY14" fmla="*/ 426764 h 468652"/>
                  <a:gd name="connsiteX15" fmla="*/ 182306 w 563250"/>
                  <a:gd name="connsiteY15" fmla="*/ 467246 h 468652"/>
                  <a:gd name="connsiteX16" fmla="*/ 160875 w 563250"/>
                  <a:gd name="connsiteY16" fmla="*/ 460102 h 468652"/>
                  <a:gd name="connsiteX17" fmla="*/ 75150 w 563250"/>
                  <a:gd name="connsiteY17" fmla="*/ 429146 h 468652"/>
                  <a:gd name="connsiteX18" fmla="*/ 1331 w 563250"/>
                  <a:gd name="connsiteY18" fmla="*/ 398190 h 468652"/>
                  <a:gd name="connsiteX19" fmla="*/ 37050 w 563250"/>
                  <a:gd name="connsiteY19" fmla="*/ 343421 h 468652"/>
                  <a:gd name="connsiteX0" fmla="*/ 34663 w 563244"/>
                  <a:gd name="connsiteY0" fmla="*/ 343421 h 468652"/>
                  <a:gd name="connsiteX1" fmla="*/ 120388 w 563244"/>
                  <a:gd name="connsiteY1" fmla="*/ 236264 h 468652"/>
                  <a:gd name="connsiteX2" fmla="*/ 196588 w 563244"/>
                  <a:gd name="connsiteY2" fmla="*/ 148158 h 468652"/>
                  <a:gd name="connsiteX3" fmla="*/ 282313 w 563244"/>
                  <a:gd name="connsiteY3" fmla="*/ 64814 h 468652"/>
                  <a:gd name="connsiteX4" fmla="*/ 341844 w 563244"/>
                  <a:gd name="connsiteY4" fmla="*/ 14808 h 468652"/>
                  <a:gd name="connsiteX5" fmla="*/ 387088 w 563244"/>
                  <a:gd name="connsiteY5" fmla="*/ 521 h 468652"/>
                  <a:gd name="connsiteX6" fmla="*/ 441857 w 563244"/>
                  <a:gd name="connsiteY6" fmla="*/ 29096 h 468652"/>
                  <a:gd name="connsiteX7" fmla="*/ 496625 w 563244"/>
                  <a:gd name="connsiteY7" fmla="*/ 69577 h 468652"/>
                  <a:gd name="connsiteX8" fmla="*/ 549013 w 563244"/>
                  <a:gd name="connsiteY8" fmla="*/ 107677 h 468652"/>
                  <a:gd name="connsiteX9" fmla="*/ 560919 w 563244"/>
                  <a:gd name="connsiteY9" fmla="*/ 114821 h 468652"/>
                  <a:gd name="connsiteX10" fmla="*/ 510913 w 563244"/>
                  <a:gd name="connsiteY10" fmla="*/ 133871 h 468652"/>
                  <a:gd name="connsiteX11" fmla="*/ 429950 w 563244"/>
                  <a:gd name="connsiteY11" fmla="*/ 186258 h 468652"/>
                  <a:gd name="connsiteX12" fmla="*/ 363275 w 563244"/>
                  <a:gd name="connsiteY12" fmla="*/ 260077 h 468652"/>
                  <a:gd name="connsiteX13" fmla="*/ 275169 w 563244"/>
                  <a:gd name="connsiteY13" fmla="*/ 355327 h 468652"/>
                  <a:gd name="connsiteX14" fmla="*/ 210875 w 563244"/>
                  <a:gd name="connsiteY14" fmla="*/ 426764 h 468652"/>
                  <a:gd name="connsiteX15" fmla="*/ 182300 w 563244"/>
                  <a:gd name="connsiteY15" fmla="*/ 467246 h 468652"/>
                  <a:gd name="connsiteX16" fmla="*/ 160869 w 563244"/>
                  <a:gd name="connsiteY16" fmla="*/ 460102 h 468652"/>
                  <a:gd name="connsiteX17" fmla="*/ 75144 w 563244"/>
                  <a:gd name="connsiteY17" fmla="*/ 429146 h 468652"/>
                  <a:gd name="connsiteX18" fmla="*/ 1325 w 563244"/>
                  <a:gd name="connsiteY18" fmla="*/ 398190 h 468652"/>
                  <a:gd name="connsiteX19" fmla="*/ 34663 w 563244"/>
                  <a:gd name="connsiteY19" fmla="*/ 343421 h 468652"/>
                  <a:gd name="connsiteX0" fmla="*/ 34663 w 563244"/>
                  <a:gd name="connsiteY0" fmla="*/ 343421 h 468652"/>
                  <a:gd name="connsiteX1" fmla="*/ 120388 w 563244"/>
                  <a:gd name="connsiteY1" fmla="*/ 236264 h 468652"/>
                  <a:gd name="connsiteX2" fmla="*/ 196588 w 563244"/>
                  <a:gd name="connsiteY2" fmla="*/ 148158 h 468652"/>
                  <a:gd name="connsiteX3" fmla="*/ 282313 w 563244"/>
                  <a:gd name="connsiteY3" fmla="*/ 64814 h 468652"/>
                  <a:gd name="connsiteX4" fmla="*/ 341844 w 563244"/>
                  <a:gd name="connsiteY4" fmla="*/ 14808 h 468652"/>
                  <a:gd name="connsiteX5" fmla="*/ 387088 w 563244"/>
                  <a:gd name="connsiteY5" fmla="*/ 521 h 468652"/>
                  <a:gd name="connsiteX6" fmla="*/ 441857 w 563244"/>
                  <a:gd name="connsiteY6" fmla="*/ 29096 h 468652"/>
                  <a:gd name="connsiteX7" fmla="*/ 496625 w 563244"/>
                  <a:gd name="connsiteY7" fmla="*/ 69577 h 468652"/>
                  <a:gd name="connsiteX8" fmla="*/ 549013 w 563244"/>
                  <a:gd name="connsiteY8" fmla="*/ 107677 h 468652"/>
                  <a:gd name="connsiteX9" fmla="*/ 560919 w 563244"/>
                  <a:gd name="connsiteY9" fmla="*/ 114821 h 468652"/>
                  <a:gd name="connsiteX10" fmla="*/ 510913 w 563244"/>
                  <a:gd name="connsiteY10" fmla="*/ 133871 h 468652"/>
                  <a:gd name="connsiteX11" fmla="*/ 429950 w 563244"/>
                  <a:gd name="connsiteY11" fmla="*/ 186258 h 468652"/>
                  <a:gd name="connsiteX12" fmla="*/ 363275 w 563244"/>
                  <a:gd name="connsiteY12" fmla="*/ 260077 h 468652"/>
                  <a:gd name="connsiteX13" fmla="*/ 275169 w 563244"/>
                  <a:gd name="connsiteY13" fmla="*/ 355327 h 468652"/>
                  <a:gd name="connsiteX14" fmla="*/ 213257 w 563244"/>
                  <a:gd name="connsiteY14" fmla="*/ 426764 h 468652"/>
                  <a:gd name="connsiteX15" fmla="*/ 182300 w 563244"/>
                  <a:gd name="connsiteY15" fmla="*/ 467246 h 468652"/>
                  <a:gd name="connsiteX16" fmla="*/ 160869 w 563244"/>
                  <a:gd name="connsiteY16" fmla="*/ 460102 h 468652"/>
                  <a:gd name="connsiteX17" fmla="*/ 75144 w 563244"/>
                  <a:gd name="connsiteY17" fmla="*/ 429146 h 468652"/>
                  <a:gd name="connsiteX18" fmla="*/ 1325 w 563244"/>
                  <a:gd name="connsiteY18" fmla="*/ 398190 h 468652"/>
                  <a:gd name="connsiteX19" fmla="*/ 34663 w 563244"/>
                  <a:gd name="connsiteY19" fmla="*/ 343421 h 468652"/>
                  <a:gd name="connsiteX0" fmla="*/ 34663 w 563244"/>
                  <a:gd name="connsiteY0" fmla="*/ 343421 h 468652"/>
                  <a:gd name="connsiteX1" fmla="*/ 120388 w 563244"/>
                  <a:gd name="connsiteY1" fmla="*/ 236264 h 468652"/>
                  <a:gd name="connsiteX2" fmla="*/ 196588 w 563244"/>
                  <a:gd name="connsiteY2" fmla="*/ 148158 h 468652"/>
                  <a:gd name="connsiteX3" fmla="*/ 282313 w 563244"/>
                  <a:gd name="connsiteY3" fmla="*/ 64814 h 468652"/>
                  <a:gd name="connsiteX4" fmla="*/ 341844 w 563244"/>
                  <a:gd name="connsiteY4" fmla="*/ 14808 h 468652"/>
                  <a:gd name="connsiteX5" fmla="*/ 387088 w 563244"/>
                  <a:gd name="connsiteY5" fmla="*/ 521 h 468652"/>
                  <a:gd name="connsiteX6" fmla="*/ 441857 w 563244"/>
                  <a:gd name="connsiteY6" fmla="*/ 29096 h 468652"/>
                  <a:gd name="connsiteX7" fmla="*/ 496625 w 563244"/>
                  <a:gd name="connsiteY7" fmla="*/ 69577 h 468652"/>
                  <a:gd name="connsiteX8" fmla="*/ 549013 w 563244"/>
                  <a:gd name="connsiteY8" fmla="*/ 107677 h 468652"/>
                  <a:gd name="connsiteX9" fmla="*/ 560919 w 563244"/>
                  <a:gd name="connsiteY9" fmla="*/ 114821 h 468652"/>
                  <a:gd name="connsiteX10" fmla="*/ 510913 w 563244"/>
                  <a:gd name="connsiteY10" fmla="*/ 133871 h 468652"/>
                  <a:gd name="connsiteX11" fmla="*/ 429950 w 563244"/>
                  <a:gd name="connsiteY11" fmla="*/ 186258 h 468652"/>
                  <a:gd name="connsiteX12" fmla="*/ 363275 w 563244"/>
                  <a:gd name="connsiteY12" fmla="*/ 260077 h 468652"/>
                  <a:gd name="connsiteX13" fmla="*/ 275169 w 563244"/>
                  <a:gd name="connsiteY13" fmla="*/ 350565 h 468652"/>
                  <a:gd name="connsiteX14" fmla="*/ 213257 w 563244"/>
                  <a:gd name="connsiteY14" fmla="*/ 426764 h 468652"/>
                  <a:gd name="connsiteX15" fmla="*/ 182300 w 563244"/>
                  <a:gd name="connsiteY15" fmla="*/ 467246 h 468652"/>
                  <a:gd name="connsiteX16" fmla="*/ 160869 w 563244"/>
                  <a:gd name="connsiteY16" fmla="*/ 460102 h 468652"/>
                  <a:gd name="connsiteX17" fmla="*/ 75144 w 563244"/>
                  <a:gd name="connsiteY17" fmla="*/ 429146 h 468652"/>
                  <a:gd name="connsiteX18" fmla="*/ 1325 w 563244"/>
                  <a:gd name="connsiteY18" fmla="*/ 398190 h 468652"/>
                  <a:gd name="connsiteX19" fmla="*/ 34663 w 563244"/>
                  <a:gd name="connsiteY19" fmla="*/ 343421 h 46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3244" h="468652">
                    <a:moveTo>
                      <a:pt x="34663" y="343421"/>
                    </a:moveTo>
                    <a:cubicBezTo>
                      <a:pt x="54507" y="316433"/>
                      <a:pt x="93401" y="268808"/>
                      <a:pt x="120388" y="236264"/>
                    </a:cubicBezTo>
                    <a:cubicBezTo>
                      <a:pt x="147375" y="203720"/>
                      <a:pt x="169601" y="176733"/>
                      <a:pt x="196588" y="148158"/>
                    </a:cubicBezTo>
                    <a:cubicBezTo>
                      <a:pt x="223576" y="119583"/>
                      <a:pt x="258104" y="87039"/>
                      <a:pt x="282313" y="64814"/>
                    </a:cubicBezTo>
                    <a:cubicBezTo>
                      <a:pt x="306522" y="42589"/>
                      <a:pt x="324382" y="25523"/>
                      <a:pt x="341844" y="14808"/>
                    </a:cubicBezTo>
                    <a:cubicBezTo>
                      <a:pt x="359307" y="4092"/>
                      <a:pt x="370419" y="-1860"/>
                      <a:pt x="387088" y="521"/>
                    </a:cubicBezTo>
                    <a:cubicBezTo>
                      <a:pt x="403757" y="2902"/>
                      <a:pt x="423601" y="17587"/>
                      <a:pt x="441857" y="29096"/>
                    </a:cubicBezTo>
                    <a:cubicBezTo>
                      <a:pt x="460113" y="40605"/>
                      <a:pt x="496625" y="69577"/>
                      <a:pt x="496625" y="69577"/>
                    </a:cubicBezTo>
                    <a:lnTo>
                      <a:pt x="549013" y="107677"/>
                    </a:lnTo>
                    <a:cubicBezTo>
                      <a:pt x="559729" y="115218"/>
                      <a:pt x="567269" y="110455"/>
                      <a:pt x="560919" y="114821"/>
                    </a:cubicBezTo>
                    <a:cubicBezTo>
                      <a:pt x="554569" y="119187"/>
                      <a:pt x="532741" y="121965"/>
                      <a:pt x="510913" y="133871"/>
                    </a:cubicBezTo>
                    <a:cubicBezTo>
                      <a:pt x="489085" y="145777"/>
                      <a:pt x="454556" y="165224"/>
                      <a:pt x="429950" y="186258"/>
                    </a:cubicBezTo>
                    <a:cubicBezTo>
                      <a:pt x="405344" y="207292"/>
                      <a:pt x="389072" y="232693"/>
                      <a:pt x="363275" y="260077"/>
                    </a:cubicBezTo>
                    <a:cubicBezTo>
                      <a:pt x="337478" y="287462"/>
                      <a:pt x="300172" y="322784"/>
                      <a:pt x="275169" y="350565"/>
                    </a:cubicBezTo>
                    <a:cubicBezTo>
                      <a:pt x="250166" y="378346"/>
                      <a:pt x="228735" y="407317"/>
                      <a:pt x="213257" y="426764"/>
                    </a:cubicBezTo>
                    <a:cubicBezTo>
                      <a:pt x="197779" y="446211"/>
                      <a:pt x="191031" y="461690"/>
                      <a:pt x="182300" y="467246"/>
                    </a:cubicBezTo>
                    <a:cubicBezTo>
                      <a:pt x="173569" y="472802"/>
                      <a:pt x="160869" y="460102"/>
                      <a:pt x="160869" y="460102"/>
                    </a:cubicBezTo>
                    <a:lnTo>
                      <a:pt x="75144" y="429146"/>
                    </a:lnTo>
                    <a:cubicBezTo>
                      <a:pt x="48157" y="419621"/>
                      <a:pt x="8072" y="412477"/>
                      <a:pt x="1325" y="398190"/>
                    </a:cubicBezTo>
                    <a:cubicBezTo>
                      <a:pt x="-5422" y="383903"/>
                      <a:pt x="14819" y="370409"/>
                      <a:pt x="34663" y="34342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6" name="任意多边形 245"/>
              <p:cNvSpPr/>
              <p:nvPr/>
            </p:nvSpPr>
            <p:spPr>
              <a:xfrm>
                <a:off x="4910039" y="1696302"/>
                <a:ext cx="507305" cy="373005"/>
              </a:xfrm>
              <a:custGeom>
                <a:avLst/>
                <a:gdLst>
                  <a:gd name="connsiteX0" fmla="*/ 512060 w 512060"/>
                  <a:gd name="connsiteY0" fmla="*/ 370859 h 370859"/>
                  <a:gd name="connsiteX1" fmla="*/ 481104 w 512060"/>
                  <a:gd name="connsiteY1" fmla="*/ 287515 h 370859"/>
                  <a:gd name="connsiteX2" fmla="*/ 414429 w 512060"/>
                  <a:gd name="connsiteY2" fmla="*/ 194647 h 370859"/>
                  <a:gd name="connsiteX3" fmla="*/ 319179 w 512060"/>
                  <a:gd name="connsiteY3" fmla="*/ 104159 h 370859"/>
                  <a:gd name="connsiteX4" fmla="*/ 216785 w 512060"/>
                  <a:gd name="connsiteY4" fmla="*/ 32722 h 370859"/>
                  <a:gd name="connsiteX5" fmla="*/ 147729 w 512060"/>
                  <a:gd name="connsiteY5" fmla="*/ 1765 h 370859"/>
                  <a:gd name="connsiteX6" fmla="*/ 121535 w 512060"/>
                  <a:gd name="connsiteY6" fmla="*/ 13672 h 370859"/>
                  <a:gd name="connsiteX7" fmla="*/ 38191 w 512060"/>
                  <a:gd name="connsiteY7" fmla="*/ 94634 h 370859"/>
                  <a:gd name="connsiteX8" fmla="*/ 91 w 512060"/>
                  <a:gd name="connsiteY8" fmla="*/ 130353 h 370859"/>
                  <a:gd name="connsiteX9" fmla="*/ 47716 w 512060"/>
                  <a:gd name="connsiteY9" fmla="*/ 139878 h 370859"/>
                  <a:gd name="connsiteX10" fmla="*/ 123916 w 512060"/>
                  <a:gd name="connsiteY10" fmla="*/ 180359 h 370859"/>
                  <a:gd name="connsiteX11" fmla="*/ 178685 w 512060"/>
                  <a:gd name="connsiteY11" fmla="*/ 218459 h 370859"/>
                  <a:gd name="connsiteX12" fmla="*/ 216785 w 512060"/>
                  <a:gd name="connsiteY12" fmla="*/ 256559 h 370859"/>
                  <a:gd name="connsiteX13" fmla="*/ 245360 w 512060"/>
                  <a:gd name="connsiteY13" fmla="*/ 287515 h 370859"/>
                  <a:gd name="connsiteX14" fmla="*/ 323941 w 512060"/>
                  <a:gd name="connsiteY14" fmla="*/ 308947 h 370859"/>
                  <a:gd name="connsiteX15" fmla="*/ 423954 w 512060"/>
                  <a:gd name="connsiteY15" fmla="*/ 344665 h 370859"/>
                  <a:gd name="connsiteX16" fmla="*/ 512060 w 512060"/>
                  <a:gd name="connsiteY16" fmla="*/ 370859 h 370859"/>
                  <a:gd name="connsiteX0" fmla="*/ 512017 w 512017"/>
                  <a:gd name="connsiteY0" fmla="*/ 370624 h 370624"/>
                  <a:gd name="connsiteX1" fmla="*/ 481061 w 512017"/>
                  <a:gd name="connsiteY1" fmla="*/ 287280 h 370624"/>
                  <a:gd name="connsiteX2" fmla="*/ 414386 w 512017"/>
                  <a:gd name="connsiteY2" fmla="*/ 194412 h 370624"/>
                  <a:gd name="connsiteX3" fmla="*/ 319136 w 512017"/>
                  <a:gd name="connsiteY3" fmla="*/ 103924 h 370624"/>
                  <a:gd name="connsiteX4" fmla="*/ 216742 w 512017"/>
                  <a:gd name="connsiteY4" fmla="*/ 32487 h 370624"/>
                  <a:gd name="connsiteX5" fmla="*/ 147686 w 512017"/>
                  <a:gd name="connsiteY5" fmla="*/ 1530 h 370624"/>
                  <a:gd name="connsiteX6" fmla="*/ 121492 w 512017"/>
                  <a:gd name="connsiteY6" fmla="*/ 13437 h 370624"/>
                  <a:gd name="connsiteX7" fmla="*/ 40529 w 512017"/>
                  <a:gd name="connsiteY7" fmla="*/ 87255 h 370624"/>
                  <a:gd name="connsiteX8" fmla="*/ 48 w 512017"/>
                  <a:gd name="connsiteY8" fmla="*/ 130118 h 370624"/>
                  <a:gd name="connsiteX9" fmla="*/ 47673 w 512017"/>
                  <a:gd name="connsiteY9" fmla="*/ 139643 h 370624"/>
                  <a:gd name="connsiteX10" fmla="*/ 123873 w 512017"/>
                  <a:gd name="connsiteY10" fmla="*/ 180124 h 370624"/>
                  <a:gd name="connsiteX11" fmla="*/ 178642 w 512017"/>
                  <a:gd name="connsiteY11" fmla="*/ 218224 h 370624"/>
                  <a:gd name="connsiteX12" fmla="*/ 216742 w 512017"/>
                  <a:gd name="connsiteY12" fmla="*/ 256324 h 370624"/>
                  <a:gd name="connsiteX13" fmla="*/ 245317 w 512017"/>
                  <a:gd name="connsiteY13" fmla="*/ 287280 h 370624"/>
                  <a:gd name="connsiteX14" fmla="*/ 323898 w 512017"/>
                  <a:gd name="connsiteY14" fmla="*/ 308712 h 370624"/>
                  <a:gd name="connsiteX15" fmla="*/ 423911 w 512017"/>
                  <a:gd name="connsiteY15" fmla="*/ 344430 h 370624"/>
                  <a:gd name="connsiteX16" fmla="*/ 512017 w 512017"/>
                  <a:gd name="connsiteY16" fmla="*/ 370624 h 370624"/>
                  <a:gd name="connsiteX0" fmla="*/ 512017 w 512017"/>
                  <a:gd name="connsiteY0" fmla="*/ 370624 h 370624"/>
                  <a:gd name="connsiteX1" fmla="*/ 481061 w 512017"/>
                  <a:gd name="connsiteY1" fmla="*/ 287280 h 370624"/>
                  <a:gd name="connsiteX2" fmla="*/ 414386 w 512017"/>
                  <a:gd name="connsiteY2" fmla="*/ 194412 h 370624"/>
                  <a:gd name="connsiteX3" fmla="*/ 319136 w 512017"/>
                  <a:gd name="connsiteY3" fmla="*/ 103924 h 370624"/>
                  <a:gd name="connsiteX4" fmla="*/ 216742 w 512017"/>
                  <a:gd name="connsiteY4" fmla="*/ 32487 h 370624"/>
                  <a:gd name="connsiteX5" fmla="*/ 147686 w 512017"/>
                  <a:gd name="connsiteY5" fmla="*/ 1530 h 370624"/>
                  <a:gd name="connsiteX6" fmla="*/ 121492 w 512017"/>
                  <a:gd name="connsiteY6" fmla="*/ 13437 h 370624"/>
                  <a:gd name="connsiteX7" fmla="*/ 40529 w 512017"/>
                  <a:gd name="connsiteY7" fmla="*/ 87255 h 370624"/>
                  <a:gd name="connsiteX8" fmla="*/ 48 w 512017"/>
                  <a:gd name="connsiteY8" fmla="*/ 130118 h 370624"/>
                  <a:gd name="connsiteX9" fmla="*/ 47673 w 512017"/>
                  <a:gd name="connsiteY9" fmla="*/ 139643 h 370624"/>
                  <a:gd name="connsiteX10" fmla="*/ 123873 w 512017"/>
                  <a:gd name="connsiteY10" fmla="*/ 175361 h 370624"/>
                  <a:gd name="connsiteX11" fmla="*/ 178642 w 512017"/>
                  <a:gd name="connsiteY11" fmla="*/ 218224 h 370624"/>
                  <a:gd name="connsiteX12" fmla="*/ 216742 w 512017"/>
                  <a:gd name="connsiteY12" fmla="*/ 256324 h 370624"/>
                  <a:gd name="connsiteX13" fmla="*/ 245317 w 512017"/>
                  <a:gd name="connsiteY13" fmla="*/ 287280 h 370624"/>
                  <a:gd name="connsiteX14" fmla="*/ 323898 w 512017"/>
                  <a:gd name="connsiteY14" fmla="*/ 308712 h 370624"/>
                  <a:gd name="connsiteX15" fmla="*/ 423911 w 512017"/>
                  <a:gd name="connsiteY15" fmla="*/ 344430 h 370624"/>
                  <a:gd name="connsiteX16" fmla="*/ 512017 w 512017"/>
                  <a:gd name="connsiteY16" fmla="*/ 370624 h 370624"/>
                  <a:gd name="connsiteX0" fmla="*/ 512050 w 512050"/>
                  <a:gd name="connsiteY0" fmla="*/ 370624 h 370624"/>
                  <a:gd name="connsiteX1" fmla="*/ 481094 w 512050"/>
                  <a:gd name="connsiteY1" fmla="*/ 287280 h 370624"/>
                  <a:gd name="connsiteX2" fmla="*/ 414419 w 512050"/>
                  <a:gd name="connsiteY2" fmla="*/ 194412 h 370624"/>
                  <a:gd name="connsiteX3" fmla="*/ 319169 w 512050"/>
                  <a:gd name="connsiteY3" fmla="*/ 103924 h 370624"/>
                  <a:gd name="connsiteX4" fmla="*/ 216775 w 512050"/>
                  <a:gd name="connsiteY4" fmla="*/ 32487 h 370624"/>
                  <a:gd name="connsiteX5" fmla="*/ 147719 w 512050"/>
                  <a:gd name="connsiteY5" fmla="*/ 1530 h 370624"/>
                  <a:gd name="connsiteX6" fmla="*/ 121525 w 512050"/>
                  <a:gd name="connsiteY6" fmla="*/ 13437 h 370624"/>
                  <a:gd name="connsiteX7" fmla="*/ 40562 w 512050"/>
                  <a:gd name="connsiteY7" fmla="*/ 87255 h 370624"/>
                  <a:gd name="connsiteX8" fmla="*/ 81 w 512050"/>
                  <a:gd name="connsiteY8" fmla="*/ 130118 h 370624"/>
                  <a:gd name="connsiteX9" fmla="*/ 50088 w 512050"/>
                  <a:gd name="connsiteY9" fmla="*/ 144405 h 370624"/>
                  <a:gd name="connsiteX10" fmla="*/ 123906 w 512050"/>
                  <a:gd name="connsiteY10" fmla="*/ 175361 h 370624"/>
                  <a:gd name="connsiteX11" fmla="*/ 178675 w 512050"/>
                  <a:gd name="connsiteY11" fmla="*/ 218224 h 370624"/>
                  <a:gd name="connsiteX12" fmla="*/ 216775 w 512050"/>
                  <a:gd name="connsiteY12" fmla="*/ 256324 h 370624"/>
                  <a:gd name="connsiteX13" fmla="*/ 245350 w 512050"/>
                  <a:gd name="connsiteY13" fmla="*/ 287280 h 370624"/>
                  <a:gd name="connsiteX14" fmla="*/ 323931 w 512050"/>
                  <a:gd name="connsiteY14" fmla="*/ 308712 h 370624"/>
                  <a:gd name="connsiteX15" fmla="*/ 423944 w 512050"/>
                  <a:gd name="connsiteY15" fmla="*/ 344430 h 370624"/>
                  <a:gd name="connsiteX16" fmla="*/ 512050 w 512050"/>
                  <a:gd name="connsiteY16" fmla="*/ 370624 h 370624"/>
                  <a:gd name="connsiteX0" fmla="*/ 512050 w 512050"/>
                  <a:gd name="connsiteY0" fmla="*/ 370624 h 370624"/>
                  <a:gd name="connsiteX1" fmla="*/ 481094 w 512050"/>
                  <a:gd name="connsiteY1" fmla="*/ 287280 h 370624"/>
                  <a:gd name="connsiteX2" fmla="*/ 414419 w 512050"/>
                  <a:gd name="connsiteY2" fmla="*/ 194412 h 370624"/>
                  <a:gd name="connsiteX3" fmla="*/ 319169 w 512050"/>
                  <a:gd name="connsiteY3" fmla="*/ 103924 h 370624"/>
                  <a:gd name="connsiteX4" fmla="*/ 216775 w 512050"/>
                  <a:gd name="connsiteY4" fmla="*/ 32487 h 370624"/>
                  <a:gd name="connsiteX5" fmla="*/ 147719 w 512050"/>
                  <a:gd name="connsiteY5" fmla="*/ 1530 h 370624"/>
                  <a:gd name="connsiteX6" fmla="*/ 121525 w 512050"/>
                  <a:gd name="connsiteY6" fmla="*/ 13437 h 370624"/>
                  <a:gd name="connsiteX7" fmla="*/ 40562 w 512050"/>
                  <a:gd name="connsiteY7" fmla="*/ 87255 h 370624"/>
                  <a:gd name="connsiteX8" fmla="*/ 81 w 512050"/>
                  <a:gd name="connsiteY8" fmla="*/ 130118 h 370624"/>
                  <a:gd name="connsiteX9" fmla="*/ 50088 w 512050"/>
                  <a:gd name="connsiteY9" fmla="*/ 144405 h 370624"/>
                  <a:gd name="connsiteX10" fmla="*/ 123906 w 512050"/>
                  <a:gd name="connsiteY10" fmla="*/ 175361 h 370624"/>
                  <a:gd name="connsiteX11" fmla="*/ 178675 w 512050"/>
                  <a:gd name="connsiteY11" fmla="*/ 218224 h 370624"/>
                  <a:gd name="connsiteX12" fmla="*/ 216775 w 512050"/>
                  <a:gd name="connsiteY12" fmla="*/ 256324 h 370624"/>
                  <a:gd name="connsiteX13" fmla="*/ 245350 w 512050"/>
                  <a:gd name="connsiteY13" fmla="*/ 287280 h 370624"/>
                  <a:gd name="connsiteX14" fmla="*/ 323931 w 512050"/>
                  <a:gd name="connsiteY14" fmla="*/ 311094 h 370624"/>
                  <a:gd name="connsiteX15" fmla="*/ 423944 w 512050"/>
                  <a:gd name="connsiteY15" fmla="*/ 344430 h 370624"/>
                  <a:gd name="connsiteX16" fmla="*/ 512050 w 512050"/>
                  <a:gd name="connsiteY16" fmla="*/ 370624 h 370624"/>
                  <a:gd name="connsiteX0" fmla="*/ 512050 w 512050"/>
                  <a:gd name="connsiteY0" fmla="*/ 373005 h 373005"/>
                  <a:gd name="connsiteX1" fmla="*/ 481094 w 512050"/>
                  <a:gd name="connsiteY1" fmla="*/ 287280 h 373005"/>
                  <a:gd name="connsiteX2" fmla="*/ 414419 w 512050"/>
                  <a:gd name="connsiteY2" fmla="*/ 194412 h 373005"/>
                  <a:gd name="connsiteX3" fmla="*/ 319169 w 512050"/>
                  <a:gd name="connsiteY3" fmla="*/ 103924 h 373005"/>
                  <a:gd name="connsiteX4" fmla="*/ 216775 w 512050"/>
                  <a:gd name="connsiteY4" fmla="*/ 32487 h 373005"/>
                  <a:gd name="connsiteX5" fmla="*/ 147719 w 512050"/>
                  <a:gd name="connsiteY5" fmla="*/ 1530 h 373005"/>
                  <a:gd name="connsiteX6" fmla="*/ 121525 w 512050"/>
                  <a:gd name="connsiteY6" fmla="*/ 13437 h 373005"/>
                  <a:gd name="connsiteX7" fmla="*/ 40562 w 512050"/>
                  <a:gd name="connsiteY7" fmla="*/ 87255 h 373005"/>
                  <a:gd name="connsiteX8" fmla="*/ 81 w 512050"/>
                  <a:gd name="connsiteY8" fmla="*/ 130118 h 373005"/>
                  <a:gd name="connsiteX9" fmla="*/ 50088 w 512050"/>
                  <a:gd name="connsiteY9" fmla="*/ 144405 h 373005"/>
                  <a:gd name="connsiteX10" fmla="*/ 123906 w 512050"/>
                  <a:gd name="connsiteY10" fmla="*/ 175361 h 373005"/>
                  <a:gd name="connsiteX11" fmla="*/ 178675 w 512050"/>
                  <a:gd name="connsiteY11" fmla="*/ 218224 h 373005"/>
                  <a:gd name="connsiteX12" fmla="*/ 216775 w 512050"/>
                  <a:gd name="connsiteY12" fmla="*/ 256324 h 373005"/>
                  <a:gd name="connsiteX13" fmla="*/ 245350 w 512050"/>
                  <a:gd name="connsiteY13" fmla="*/ 287280 h 373005"/>
                  <a:gd name="connsiteX14" fmla="*/ 323931 w 512050"/>
                  <a:gd name="connsiteY14" fmla="*/ 311094 h 373005"/>
                  <a:gd name="connsiteX15" fmla="*/ 423944 w 512050"/>
                  <a:gd name="connsiteY15" fmla="*/ 344430 h 373005"/>
                  <a:gd name="connsiteX16" fmla="*/ 512050 w 512050"/>
                  <a:gd name="connsiteY16" fmla="*/ 373005 h 373005"/>
                  <a:gd name="connsiteX0" fmla="*/ 507305 w 507305"/>
                  <a:gd name="connsiteY0" fmla="*/ 373005 h 373005"/>
                  <a:gd name="connsiteX1" fmla="*/ 476349 w 507305"/>
                  <a:gd name="connsiteY1" fmla="*/ 287280 h 373005"/>
                  <a:gd name="connsiteX2" fmla="*/ 409674 w 507305"/>
                  <a:gd name="connsiteY2" fmla="*/ 194412 h 373005"/>
                  <a:gd name="connsiteX3" fmla="*/ 314424 w 507305"/>
                  <a:gd name="connsiteY3" fmla="*/ 103924 h 373005"/>
                  <a:gd name="connsiteX4" fmla="*/ 212030 w 507305"/>
                  <a:gd name="connsiteY4" fmla="*/ 32487 h 373005"/>
                  <a:gd name="connsiteX5" fmla="*/ 142974 w 507305"/>
                  <a:gd name="connsiteY5" fmla="*/ 1530 h 373005"/>
                  <a:gd name="connsiteX6" fmla="*/ 116780 w 507305"/>
                  <a:gd name="connsiteY6" fmla="*/ 13437 h 373005"/>
                  <a:gd name="connsiteX7" fmla="*/ 35817 w 507305"/>
                  <a:gd name="connsiteY7" fmla="*/ 87255 h 373005"/>
                  <a:gd name="connsiteX8" fmla="*/ 99 w 507305"/>
                  <a:gd name="connsiteY8" fmla="*/ 130118 h 373005"/>
                  <a:gd name="connsiteX9" fmla="*/ 45343 w 507305"/>
                  <a:gd name="connsiteY9" fmla="*/ 144405 h 373005"/>
                  <a:gd name="connsiteX10" fmla="*/ 119161 w 507305"/>
                  <a:gd name="connsiteY10" fmla="*/ 175361 h 373005"/>
                  <a:gd name="connsiteX11" fmla="*/ 173930 w 507305"/>
                  <a:gd name="connsiteY11" fmla="*/ 218224 h 373005"/>
                  <a:gd name="connsiteX12" fmla="*/ 212030 w 507305"/>
                  <a:gd name="connsiteY12" fmla="*/ 256324 h 373005"/>
                  <a:gd name="connsiteX13" fmla="*/ 240605 w 507305"/>
                  <a:gd name="connsiteY13" fmla="*/ 287280 h 373005"/>
                  <a:gd name="connsiteX14" fmla="*/ 319186 w 507305"/>
                  <a:gd name="connsiteY14" fmla="*/ 311094 h 373005"/>
                  <a:gd name="connsiteX15" fmla="*/ 419199 w 507305"/>
                  <a:gd name="connsiteY15" fmla="*/ 344430 h 373005"/>
                  <a:gd name="connsiteX16" fmla="*/ 507305 w 507305"/>
                  <a:gd name="connsiteY16" fmla="*/ 373005 h 373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7305" h="373005">
                    <a:moveTo>
                      <a:pt x="507305" y="373005"/>
                    </a:moveTo>
                    <a:cubicBezTo>
                      <a:pt x="499963" y="346017"/>
                      <a:pt x="492621" y="317046"/>
                      <a:pt x="476349" y="287280"/>
                    </a:cubicBezTo>
                    <a:cubicBezTo>
                      <a:pt x="460077" y="257514"/>
                      <a:pt x="436661" y="224971"/>
                      <a:pt x="409674" y="194412"/>
                    </a:cubicBezTo>
                    <a:cubicBezTo>
                      <a:pt x="382686" y="163853"/>
                      <a:pt x="347365" y="130911"/>
                      <a:pt x="314424" y="103924"/>
                    </a:cubicBezTo>
                    <a:cubicBezTo>
                      <a:pt x="281483" y="76937"/>
                      <a:pt x="240605" y="49553"/>
                      <a:pt x="212030" y="32487"/>
                    </a:cubicBezTo>
                    <a:cubicBezTo>
                      <a:pt x="183455" y="15421"/>
                      <a:pt x="158849" y="4705"/>
                      <a:pt x="142974" y="1530"/>
                    </a:cubicBezTo>
                    <a:cubicBezTo>
                      <a:pt x="127099" y="-1645"/>
                      <a:pt x="134640" y="-851"/>
                      <a:pt x="116780" y="13437"/>
                    </a:cubicBezTo>
                    <a:cubicBezTo>
                      <a:pt x="98921" y="27725"/>
                      <a:pt x="55264" y="67808"/>
                      <a:pt x="35817" y="87255"/>
                    </a:cubicBezTo>
                    <a:cubicBezTo>
                      <a:pt x="16370" y="106702"/>
                      <a:pt x="-1489" y="120593"/>
                      <a:pt x="99" y="130118"/>
                    </a:cubicBezTo>
                    <a:cubicBezTo>
                      <a:pt x="1687" y="139643"/>
                      <a:pt x="25499" y="136865"/>
                      <a:pt x="45343" y="144405"/>
                    </a:cubicBezTo>
                    <a:cubicBezTo>
                      <a:pt x="65187" y="151945"/>
                      <a:pt x="97730" y="163058"/>
                      <a:pt x="119161" y="175361"/>
                    </a:cubicBezTo>
                    <a:cubicBezTo>
                      <a:pt x="140592" y="187664"/>
                      <a:pt x="158452" y="204730"/>
                      <a:pt x="173930" y="218224"/>
                    </a:cubicBezTo>
                    <a:cubicBezTo>
                      <a:pt x="189408" y="231718"/>
                      <a:pt x="200918" y="244815"/>
                      <a:pt x="212030" y="256324"/>
                    </a:cubicBezTo>
                    <a:cubicBezTo>
                      <a:pt x="223142" y="267833"/>
                      <a:pt x="222746" y="278152"/>
                      <a:pt x="240605" y="287280"/>
                    </a:cubicBezTo>
                    <a:cubicBezTo>
                      <a:pt x="258464" y="296408"/>
                      <a:pt x="289420" y="301569"/>
                      <a:pt x="319186" y="311094"/>
                    </a:cubicBezTo>
                    <a:cubicBezTo>
                      <a:pt x="348952" y="320619"/>
                      <a:pt x="419199" y="344430"/>
                      <a:pt x="419199" y="344430"/>
                    </a:cubicBezTo>
                    <a:lnTo>
                      <a:pt x="507305" y="37300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1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7" name="任意多边形 246"/>
              <p:cNvSpPr/>
              <p:nvPr/>
            </p:nvSpPr>
            <p:spPr>
              <a:xfrm>
                <a:off x="4895198" y="1831131"/>
                <a:ext cx="248470" cy="151996"/>
              </a:xfrm>
              <a:custGeom>
                <a:avLst/>
                <a:gdLst>
                  <a:gd name="connsiteX0" fmla="*/ 21431 w 247818"/>
                  <a:gd name="connsiteY0" fmla="*/ 2129 h 156488"/>
                  <a:gd name="connsiteX1" fmla="*/ 0 w 247818"/>
                  <a:gd name="connsiteY1" fmla="*/ 106904 h 156488"/>
                  <a:gd name="connsiteX2" fmla="*/ 21431 w 247818"/>
                  <a:gd name="connsiteY2" fmla="*/ 111667 h 156488"/>
                  <a:gd name="connsiteX3" fmla="*/ 109538 w 247818"/>
                  <a:gd name="connsiteY3" fmla="*/ 121192 h 156488"/>
                  <a:gd name="connsiteX4" fmla="*/ 180975 w 247818"/>
                  <a:gd name="connsiteY4" fmla="*/ 140242 h 156488"/>
                  <a:gd name="connsiteX5" fmla="*/ 247650 w 247818"/>
                  <a:gd name="connsiteY5" fmla="*/ 154529 h 156488"/>
                  <a:gd name="connsiteX6" fmla="*/ 197644 w 247818"/>
                  <a:gd name="connsiteY6" fmla="*/ 94998 h 156488"/>
                  <a:gd name="connsiteX7" fmla="*/ 123825 w 247818"/>
                  <a:gd name="connsiteY7" fmla="*/ 40229 h 156488"/>
                  <a:gd name="connsiteX8" fmla="*/ 21431 w 247818"/>
                  <a:gd name="connsiteY8" fmla="*/ 2129 h 156488"/>
                  <a:gd name="connsiteX0" fmla="*/ 17321 w 248470"/>
                  <a:gd name="connsiteY0" fmla="*/ 2431 h 152028"/>
                  <a:gd name="connsiteX1" fmla="*/ 652 w 248470"/>
                  <a:gd name="connsiteY1" fmla="*/ 102444 h 152028"/>
                  <a:gd name="connsiteX2" fmla="*/ 22083 w 248470"/>
                  <a:gd name="connsiteY2" fmla="*/ 107207 h 152028"/>
                  <a:gd name="connsiteX3" fmla="*/ 110190 w 248470"/>
                  <a:gd name="connsiteY3" fmla="*/ 116732 h 152028"/>
                  <a:gd name="connsiteX4" fmla="*/ 181627 w 248470"/>
                  <a:gd name="connsiteY4" fmla="*/ 135782 h 152028"/>
                  <a:gd name="connsiteX5" fmla="*/ 248302 w 248470"/>
                  <a:gd name="connsiteY5" fmla="*/ 150069 h 152028"/>
                  <a:gd name="connsiteX6" fmla="*/ 198296 w 248470"/>
                  <a:gd name="connsiteY6" fmla="*/ 90538 h 152028"/>
                  <a:gd name="connsiteX7" fmla="*/ 124477 w 248470"/>
                  <a:gd name="connsiteY7" fmla="*/ 35769 h 152028"/>
                  <a:gd name="connsiteX8" fmla="*/ 17321 w 248470"/>
                  <a:gd name="connsiteY8" fmla="*/ 2431 h 152028"/>
                  <a:gd name="connsiteX0" fmla="*/ 17321 w 248470"/>
                  <a:gd name="connsiteY0" fmla="*/ 2431 h 151996"/>
                  <a:gd name="connsiteX1" fmla="*/ 652 w 248470"/>
                  <a:gd name="connsiteY1" fmla="*/ 102444 h 151996"/>
                  <a:gd name="connsiteX2" fmla="*/ 22083 w 248470"/>
                  <a:gd name="connsiteY2" fmla="*/ 107207 h 151996"/>
                  <a:gd name="connsiteX3" fmla="*/ 105427 w 248470"/>
                  <a:gd name="connsiteY3" fmla="*/ 119114 h 151996"/>
                  <a:gd name="connsiteX4" fmla="*/ 181627 w 248470"/>
                  <a:gd name="connsiteY4" fmla="*/ 135782 h 151996"/>
                  <a:gd name="connsiteX5" fmla="*/ 248302 w 248470"/>
                  <a:gd name="connsiteY5" fmla="*/ 150069 h 151996"/>
                  <a:gd name="connsiteX6" fmla="*/ 198296 w 248470"/>
                  <a:gd name="connsiteY6" fmla="*/ 90538 h 151996"/>
                  <a:gd name="connsiteX7" fmla="*/ 124477 w 248470"/>
                  <a:gd name="connsiteY7" fmla="*/ 35769 h 151996"/>
                  <a:gd name="connsiteX8" fmla="*/ 17321 w 248470"/>
                  <a:gd name="connsiteY8" fmla="*/ 2431 h 15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470" h="151996">
                    <a:moveTo>
                      <a:pt x="17321" y="2431"/>
                    </a:moveTo>
                    <a:cubicBezTo>
                      <a:pt x="-3316" y="13543"/>
                      <a:pt x="-142" y="84981"/>
                      <a:pt x="652" y="102444"/>
                    </a:cubicBezTo>
                    <a:cubicBezTo>
                      <a:pt x="1446" y="119907"/>
                      <a:pt x="4621" y="104429"/>
                      <a:pt x="22083" y="107207"/>
                    </a:cubicBezTo>
                    <a:cubicBezTo>
                      <a:pt x="39545" y="109985"/>
                      <a:pt x="78837" y="114352"/>
                      <a:pt x="105427" y="119114"/>
                    </a:cubicBezTo>
                    <a:cubicBezTo>
                      <a:pt x="132017" y="123876"/>
                      <a:pt x="157815" y="130623"/>
                      <a:pt x="181627" y="135782"/>
                    </a:cubicBezTo>
                    <a:cubicBezTo>
                      <a:pt x="205439" y="140941"/>
                      <a:pt x="245524" y="157610"/>
                      <a:pt x="248302" y="150069"/>
                    </a:cubicBezTo>
                    <a:cubicBezTo>
                      <a:pt x="251080" y="142528"/>
                      <a:pt x="218933" y="109588"/>
                      <a:pt x="198296" y="90538"/>
                    </a:cubicBezTo>
                    <a:cubicBezTo>
                      <a:pt x="177659" y="71488"/>
                      <a:pt x="154639" y="50453"/>
                      <a:pt x="124477" y="35769"/>
                    </a:cubicBezTo>
                    <a:cubicBezTo>
                      <a:pt x="94315" y="21085"/>
                      <a:pt x="37958" y="-8681"/>
                      <a:pt x="17321" y="243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8" name="任意多边形 247"/>
              <p:cNvSpPr/>
              <p:nvPr/>
            </p:nvSpPr>
            <p:spPr>
              <a:xfrm>
                <a:off x="5605842" y="1602525"/>
                <a:ext cx="227218" cy="619227"/>
              </a:xfrm>
              <a:custGeom>
                <a:avLst/>
                <a:gdLst>
                  <a:gd name="connsiteX0" fmla="*/ 39128 w 237355"/>
                  <a:gd name="connsiteY0" fmla="*/ 188417 h 631369"/>
                  <a:gd name="connsiteX1" fmla="*/ 46272 w 237355"/>
                  <a:gd name="connsiteY1" fmla="*/ 328911 h 631369"/>
                  <a:gd name="connsiteX2" fmla="*/ 51035 w 237355"/>
                  <a:gd name="connsiteY2" fmla="*/ 455117 h 631369"/>
                  <a:gd name="connsiteX3" fmla="*/ 53416 w 237355"/>
                  <a:gd name="connsiteY3" fmla="*/ 562274 h 631369"/>
                  <a:gd name="connsiteX4" fmla="*/ 53416 w 237355"/>
                  <a:gd name="connsiteY4" fmla="*/ 581324 h 631369"/>
                  <a:gd name="connsiteX5" fmla="*/ 84372 w 237355"/>
                  <a:gd name="connsiteY5" fmla="*/ 597992 h 631369"/>
                  <a:gd name="connsiteX6" fmla="*/ 139141 w 237355"/>
                  <a:gd name="connsiteY6" fmla="*/ 631330 h 631369"/>
                  <a:gd name="connsiteX7" fmla="*/ 162953 w 237355"/>
                  <a:gd name="connsiteY7" fmla="*/ 590849 h 631369"/>
                  <a:gd name="connsiteX8" fmla="*/ 212960 w 237355"/>
                  <a:gd name="connsiteY8" fmla="*/ 507505 h 631369"/>
                  <a:gd name="connsiteX9" fmla="*/ 236772 w 237355"/>
                  <a:gd name="connsiteY9" fmla="*/ 478930 h 631369"/>
                  <a:gd name="connsiteX10" fmla="*/ 229628 w 237355"/>
                  <a:gd name="connsiteY10" fmla="*/ 393205 h 631369"/>
                  <a:gd name="connsiteX11" fmla="*/ 224866 w 237355"/>
                  <a:gd name="connsiteY11" fmla="*/ 243186 h 631369"/>
                  <a:gd name="connsiteX12" fmla="*/ 205816 w 237355"/>
                  <a:gd name="connsiteY12" fmla="*/ 133649 h 631369"/>
                  <a:gd name="connsiteX13" fmla="*/ 170097 w 237355"/>
                  <a:gd name="connsiteY13" fmla="*/ 97930 h 631369"/>
                  <a:gd name="connsiteX14" fmla="*/ 93897 w 237355"/>
                  <a:gd name="connsiteY14" fmla="*/ 45542 h 631369"/>
                  <a:gd name="connsiteX15" fmla="*/ 3410 w 237355"/>
                  <a:gd name="connsiteY15" fmla="*/ 299 h 631369"/>
                  <a:gd name="connsiteX16" fmla="*/ 20078 w 237355"/>
                  <a:gd name="connsiteY16" fmla="*/ 28874 h 631369"/>
                  <a:gd name="connsiteX17" fmla="*/ 29603 w 237355"/>
                  <a:gd name="connsiteY17" fmla="*/ 86024 h 631369"/>
                  <a:gd name="connsiteX18" fmla="*/ 39128 w 237355"/>
                  <a:gd name="connsiteY18" fmla="*/ 188417 h 631369"/>
                  <a:gd name="connsiteX0" fmla="*/ 39128 w 237485"/>
                  <a:gd name="connsiteY0" fmla="*/ 188417 h 631369"/>
                  <a:gd name="connsiteX1" fmla="*/ 46272 w 237485"/>
                  <a:gd name="connsiteY1" fmla="*/ 328911 h 631369"/>
                  <a:gd name="connsiteX2" fmla="*/ 51035 w 237485"/>
                  <a:gd name="connsiteY2" fmla="*/ 455117 h 631369"/>
                  <a:gd name="connsiteX3" fmla="*/ 53416 w 237485"/>
                  <a:gd name="connsiteY3" fmla="*/ 562274 h 631369"/>
                  <a:gd name="connsiteX4" fmla="*/ 53416 w 237485"/>
                  <a:gd name="connsiteY4" fmla="*/ 581324 h 631369"/>
                  <a:gd name="connsiteX5" fmla="*/ 84372 w 237485"/>
                  <a:gd name="connsiteY5" fmla="*/ 597992 h 631369"/>
                  <a:gd name="connsiteX6" fmla="*/ 139141 w 237485"/>
                  <a:gd name="connsiteY6" fmla="*/ 631330 h 631369"/>
                  <a:gd name="connsiteX7" fmla="*/ 162953 w 237485"/>
                  <a:gd name="connsiteY7" fmla="*/ 590849 h 631369"/>
                  <a:gd name="connsiteX8" fmla="*/ 210579 w 237485"/>
                  <a:gd name="connsiteY8" fmla="*/ 514649 h 631369"/>
                  <a:gd name="connsiteX9" fmla="*/ 236772 w 237485"/>
                  <a:gd name="connsiteY9" fmla="*/ 478930 h 631369"/>
                  <a:gd name="connsiteX10" fmla="*/ 229628 w 237485"/>
                  <a:gd name="connsiteY10" fmla="*/ 393205 h 631369"/>
                  <a:gd name="connsiteX11" fmla="*/ 224866 w 237485"/>
                  <a:gd name="connsiteY11" fmla="*/ 243186 h 631369"/>
                  <a:gd name="connsiteX12" fmla="*/ 205816 w 237485"/>
                  <a:gd name="connsiteY12" fmla="*/ 133649 h 631369"/>
                  <a:gd name="connsiteX13" fmla="*/ 170097 w 237485"/>
                  <a:gd name="connsiteY13" fmla="*/ 97930 h 631369"/>
                  <a:gd name="connsiteX14" fmla="*/ 93897 w 237485"/>
                  <a:gd name="connsiteY14" fmla="*/ 45542 h 631369"/>
                  <a:gd name="connsiteX15" fmla="*/ 3410 w 237485"/>
                  <a:gd name="connsiteY15" fmla="*/ 299 h 631369"/>
                  <a:gd name="connsiteX16" fmla="*/ 20078 w 237485"/>
                  <a:gd name="connsiteY16" fmla="*/ 28874 h 631369"/>
                  <a:gd name="connsiteX17" fmla="*/ 29603 w 237485"/>
                  <a:gd name="connsiteY17" fmla="*/ 86024 h 631369"/>
                  <a:gd name="connsiteX18" fmla="*/ 39128 w 237485"/>
                  <a:gd name="connsiteY18" fmla="*/ 188417 h 631369"/>
                  <a:gd name="connsiteX0" fmla="*/ 39128 w 237538"/>
                  <a:gd name="connsiteY0" fmla="*/ 188417 h 631369"/>
                  <a:gd name="connsiteX1" fmla="*/ 46272 w 237538"/>
                  <a:gd name="connsiteY1" fmla="*/ 328911 h 631369"/>
                  <a:gd name="connsiteX2" fmla="*/ 51035 w 237538"/>
                  <a:gd name="connsiteY2" fmla="*/ 455117 h 631369"/>
                  <a:gd name="connsiteX3" fmla="*/ 53416 w 237538"/>
                  <a:gd name="connsiteY3" fmla="*/ 562274 h 631369"/>
                  <a:gd name="connsiteX4" fmla="*/ 53416 w 237538"/>
                  <a:gd name="connsiteY4" fmla="*/ 581324 h 631369"/>
                  <a:gd name="connsiteX5" fmla="*/ 84372 w 237538"/>
                  <a:gd name="connsiteY5" fmla="*/ 597992 h 631369"/>
                  <a:gd name="connsiteX6" fmla="*/ 139141 w 237538"/>
                  <a:gd name="connsiteY6" fmla="*/ 631330 h 631369"/>
                  <a:gd name="connsiteX7" fmla="*/ 162953 w 237538"/>
                  <a:gd name="connsiteY7" fmla="*/ 590849 h 631369"/>
                  <a:gd name="connsiteX8" fmla="*/ 210579 w 237538"/>
                  <a:gd name="connsiteY8" fmla="*/ 514649 h 631369"/>
                  <a:gd name="connsiteX9" fmla="*/ 236772 w 237538"/>
                  <a:gd name="connsiteY9" fmla="*/ 478930 h 631369"/>
                  <a:gd name="connsiteX10" fmla="*/ 229628 w 237538"/>
                  <a:gd name="connsiteY10" fmla="*/ 393205 h 631369"/>
                  <a:gd name="connsiteX11" fmla="*/ 220104 w 237538"/>
                  <a:gd name="connsiteY11" fmla="*/ 236042 h 631369"/>
                  <a:gd name="connsiteX12" fmla="*/ 205816 w 237538"/>
                  <a:gd name="connsiteY12" fmla="*/ 133649 h 631369"/>
                  <a:gd name="connsiteX13" fmla="*/ 170097 w 237538"/>
                  <a:gd name="connsiteY13" fmla="*/ 97930 h 631369"/>
                  <a:gd name="connsiteX14" fmla="*/ 93897 w 237538"/>
                  <a:gd name="connsiteY14" fmla="*/ 45542 h 631369"/>
                  <a:gd name="connsiteX15" fmla="*/ 3410 w 237538"/>
                  <a:gd name="connsiteY15" fmla="*/ 299 h 631369"/>
                  <a:gd name="connsiteX16" fmla="*/ 20078 w 237538"/>
                  <a:gd name="connsiteY16" fmla="*/ 28874 h 631369"/>
                  <a:gd name="connsiteX17" fmla="*/ 29603 w 237538"/>
                  <a:gd name="connsiteY17" fmla="*/ 86024 h 631369"/>
                  <a:gd name="connsiteX18" fmla="*/ 39128 w 237538"/>
                  <a:gd name="connsiteY18" fmla="*/ 188417 h 631369"/>
                  <a:gd name="connsiteX0" fmla="*/ 39128 w 238538"/>
                  <a:gd name="connsiteY0" fmla="*/ 188417 h 631369"/>
                  <a:gd name="connsiteX1" fmla="*/ 46272 w 238538"/>
                  <a:gd name="connsiteY1" fmla="*/ 328911 h 631369"/>
                  <a:gd name="connsiteX2" fmla="*/ 51035 w 238538"/>
                  <a:gd name="connsiteY2" fmla="*/ 455117 h 631369"/>
                  <a:gd name="connsiteX3" fmla="*/ 53416 w 238538"/>
                  <a:gd name="connsiteY3" fmla="*/ 562274 h 631369"/>
                  <a:gd name="connsiteX4" fmla="*/ 53416 w 238538"/>
                  <a:gd name="connsiteY4" fmla="*/ 581324 h 631369"/>
                  <a:gd name="connsiteX5" fmla="*/ 84372 w 238538"/>
                  <a:gd name="connsiteY5" fmla="*/ 597992 h 631369"/>
                  <a:gd name="connsiteX6" fmla="*/ 139141 w 238538"/>
                  <a:gd name="connsiteY6" fmla="*/ 631330 h 631369"/>
                  <a:gd name="connsiteX7" fmla="*/ 162953 w 238538"/>
                  <a:gd name="connsiteY7" fmla="*/ 590849 h 631369"/>
                  <a:gd name="connsiteX8" fmla="*/ 210579 w 238538"/>
                  <a:gd name="connsiteY8" fmla="*/ 514649 h 631369"/>
                  <a:gd name="connsiteX9" fmla="*/ 236772 w 238538"/>
                  <a:gd name="connsiteY9" fmla="*/ 478930 h 631369"/>
                  <a:gd name="connsiteX10" fmla="*/ 234390 w 238538"/>
                  <a:gd name="connsiteY10" fmla="*/ 374155 h 631369"/>
                  <a:gd name="connsiteX11" fmla="*/ 220104 w 238538"/>
                  <a:gd name="connsiteY11" fmla="*/ 236042 h 631369"/>
                  <a:gd name="connsiteX12" fmla="*/ 205816 w 238538"/>
                  <a:gd name="connsiteY12" fmla="*/ 133649 h 631369"/>
                  <a:gd name="connsiteX13" fmla="*/ 170097 w 238538"/>
                  <a:gd name="connsiteY13" fmla="*/ 97930 h 631369"/>
                  <a:gd name="connsiteX14" fmla="*/ 93897 w 238538"/>
                  <a:gd name="connsiteY14" fmla="*/ 45542 h 631369"/>
                  <a:gd name="connsiteX15" fmla="*/ 3410 w 238538"/>
                  <a:gd name="connsiteY15" fmla="*/ 299 h 631369"/>
                  <a:gd name="connsiteX16" fmla="*/ 20078 w 238538"/>
                  <a:gd name="connsiteY16" fmla="*/ 28874 h 631369"/>
                  <a:gd name="connsiteX17" fmla="*/ 29603 w 238538"/>
                  <a:gd name="connsiteY17" fmla="*/ 86024 h 631369"/>
                  <a:gd name="connsiteX18" fmla="*/ 39128 w 238538"/>
                  <a:gd name="connsiteY18" fmla="*/ 188417 h 631369"/>
                  <a:gd name="connsiteX0" fmla="*/ 39128 w 238538"/>
                  <a:gd name="connsiteY0" fmla="*/ 188417 h 626613"/>
                  <a:gd name="connsiteX1" fmla="*/ 46272 w 238538"/>
                  <a:gd name="connsiteY1" fmla="*/ 328911 h 626613"/>
                  <a:gd name="connsiteX2" fmla="*/ 51035 w 238538"/>
                  <a:gd name="connsiteY2" fmla="*/ 455117 h 626613"/>
                  <a:gd name="connsiteX3" fmla="*/ 53416 w 238538"/>
                  <a:gd name="connsiteY3" fmla="*/ 562274 h 626613"/>
                  <a:gd name="connsiteX4" fmla="*/ 53416 w 238538"/>
                  <a:gd name="connsiteY4" fmla="*/ 581324 h 626613"/>
                  <a:gd name="connsiteX5" fmla="*/ 84372 w 238538"/>
                  <a:gd name="connsiteY5" fmla="*/ 597992 h 626613"/>
                  <a:gd name="connsiteX6" fmla="*/ 134379 w 238538"/>
                  <a:gd name="connsiteY6" fmla="*/ 626567 h 626613"/>
                  <a:gd name="connsiteX7" fmla="*/ 162953 w 238538"/>
                  <a:gd name="connsiteY7" fmla="*/ 590849 h 626613"/>
                  <a:gd name="connsiteX8" fmla="*/ 210579 w 238538"/>
                  <a:gd name="connsiteY8" fmla="*/ 514649 h 626613"/>
                  <a:gd name="connsiteX9" fmla="*/ 236772 w 238538"/>
                  <a:gd name="connsiteY9" fmla="*/ 478930 h 626613"/>
                  <a:gd name="connsiteX10" fmla="*/ 234390 w 238538"/>
                  <a:gd name="connsiteY10" fmla="*/ 374155 h 626613"/>
                  <a:gd name="connsiteX11" fmla="*/ 220104 w 238538"/>
                  <a:gd name="connsiteY11" fmla="*/ 236042 h 626613"/>
                  <a:gd name="connsiteX12" fmla="*/ 205816 w 238538"/>
                  <a:gd name="connsiteY12" fmla="*/ 133649 h 626613"/>
                  <a:gd name="connsiteX13" fmla="*/ 170097 w 238538"/>
                  <a:gd name="connsiteY13" fmla="*/ 97930 h 626613"/>
                  <a:gd name="connsiteX14" fmla="*/ 93897 w 238538"/>
                  <a:gd name="connsiteY14" fmla="*/ 45542 h 626613"/>
                  <a:gd name="connsiteX15" fmla="*/ 3410 w 238538"/>
                  <a:gd name="connsiteY15" fmla="*/ 299 h 626613"/>
                  <a:gd name="connsiteX16" fmla="*/ 20078 w 238538"/>
                  <a:gd name="connsiteY16" fmla="*/ 28874 h 626613"/>
                  <a:gd name="connsiteX17" fmla="*/ 29603 w 238538"/>
                  <a:gd name="connsiteY17" fmla="*/ 86024 h 626613"/>
                  <a:gd name="connsiteX18" fmla="*/ 39128 w 238538"/>
                  <a:gd name="connsiteY18" fmla="*/ 188417 h 626613"/>
                  <a:gd name="connsiteX0" fmla="*/ 39128 w 238538"/>
                  <a:gd name="connsiteY0" fmla="*/ 188417 h 626613"/>
                  <a:gd name="connsiteX1" fmla="*/ 46272 w 238538"/>
                  <a:gd name="connsiteY1" fmla="*/ 328911 h 626613"/>
                  <a:gd name="connsiteX2" fmla="*/ 51035 w 238538"/>
                  <a:gd name="connsiteY2" fmla="*/ 455117 h 626613"/>
                  <a:gd name="connsiteX3" fmla="*/ 53416 w 238538"/>
                  <a:gd name="connsiteY3" fmla="*/ 562274 h 626613"/>
                  <a:gd name="connsiteX4" fmla="*/ 53416 w 238538"/>
                  <a:gd name="connsiteY4" fmla="*/ 581324 h 626613"/>
                  <a:gd name="connsiteX5" fmla="*/ 84372 w 238538"/>
                  <a:gd name="connsiteY5" fmla="*/ 597992 h 626613"/>
                  <a:gd name="connsiteX6" fmla="*/ 134379 w 238538"/>
                  <a:gd name="connsiteY6" fmla="*/ 626567 h 626613"/>
                  <a:gd name="connsiteX7" fmla="*/ 162953 w 238538"/>
                  <a:gd name="connsiteY7" fmla="*/ 590849 h 626613"/>
                  <a:gd name="connsiteX8" fmla="*/ 210579 w 238538"/>
                  <a:gd name="connsiteY8" fmla="*/ 521792 h 626613"/>
                  <a:gd name="connsiteX9" fmla="*/ 236772 w 238538"/>
                  <a:gd name="connsiteY9" fmla="*/ 478930 h 626613"/>
                  <a:gd name="connsiteX10" fmla="*/ 234390 w 238538"/>
                  <a:gd name="connsiteY10" fmla="*/ 374155 h 626613"/>
                  <a:gd name="connsiteX11" fmla="*/ 220104 w 238538"/>
                  <a:gd name="connsiteY11" fmla="*/ 236042 h 626613"/>
                  <a:gd name="connsiteX12" fmla="*/ 205816 w 238538"/>
                  <a:gd name="connsiteY12" fmla="*/ 133649 h 626613"/>
                  <a:gd name="connsiteX13" fmla="*/ 170097 w 238538"/>
                  <a:gd name="connsiteY13" fmla="*/ 97930 h 626613"/>
                  <a:gd name="connsiteX14" fmla="*/ 93897 w 238538"/>
                  <a:gd name="connsiteY14" fmla="*/ 45542 h 626613"/>
                  <a:gd name="connsiteX15" fmla="*/ 3410 w 238538"/>
                  <a:gd name="connsiteY15" fmla="*/ 299 h 626613"/>
                  <a:gd name="connsiteX16" fmla="*/ 20078 w 238538"/>
                  <a:gd name="connsiteY16" fmla="*/ 28874 h 626613"/>
                  <a:gd name="connsiteX17" fmla="*/ 29603 w 238538"/>
                  <a:gd name="connsiteY17" fmla="*/ 86024 h 626613"/>
                  <a:gd name="connsiteX18" fmla="*/ 39128 w 238538"/>
                  <a:gd name="connsiteY18" fmla="*/ 188417 h 626613"/>
                  <a:gd name="connsiteX0" fmla="*/ 34923 w 234333"/>
                  <a:gd name="connsiteY0" fmla="*/ 190766 h 628962"/>
                  <a:gd name="connsiteX1" fmla="*/ 42067 w 234333"/>
                  <a:gd name="connsiteY1" fmla="*/ 331260 h 628962"/>
                  <a:gd name="connsiteX2" fmla="*/ 46830 w 234333"/>
                  <a:gd name="connsiteY2" fmla="*/ 457466 h 628962"/>
                  <a:gd name="connsiteX3" fmla="*/ 49211 w 234333"/>
                  <a:gd name="connsiteY3" fmla="*/ 564623 h 628962"/>
                  <a:gd name="connsiteX4" fmla="*/ 49211 w 234333"/>
                  <a:gd name="connsiteY4" fmla="*/ 583673 h 628962"/>
                  <a:gd name="connsiteX5" fmla="*/ 80167 w 234333"/>
                  <a:gd name="connsiteY5" fmla="*/ 600341 h 628962"/>
                  <a:gd name="connsiteX6" fmla="*/ 130174 w 234333"/>
                  <a:gd name="connsiteY6" fmla="*/ 628916 h 628962"/>
                  <a:gd name="connsiteX7" fmla="*/ 158748 w 234333"/>
                  <a:gd name="connsiteY7" fmla="*/ 593198 h 628962"/>
                  <a:gd name="connsiteX8" fmla="*/ 206374 w 234333"/>
                  <a:gd name="connsiteY8" fmla="*/ 524141 h 628962"/>
                  <a:gd name="connsiteX9" fmla="*/ 232567 w 234333"/>
                  <a:gd name="connsiteY9" fmla="*/ 481279 h 628962"/>
                  <a:gd name="connsiteX10" fmla="*/ 230185 w 234333"/>
                  <a:gd name="connsiteY10" fmla="*/ 376504 h 628962"/>
                  <a:gd name="connsiteX11" fmla="*/ 215899 w 234333"/>
                  <a:gd name="connsiteY11" fmla="*/ 238391 h 628962"/>
                  <a:gd name="connsiteX12" fmla="*/ 201611 w 234333"/>
                  <a:gd name="connsiteY12" fmla="*/ 135998 h 628962"/>
                  <a:gd name="connsiteX13" fmla="*/ 165892 w 234333"/>
                  <a:gd name="connsiteY13" fmla="*/ 100279 h 628962"/>
                  <a:gd name="connsiteX14" fmla="*/ 89692 w 234333"/>
                  <a:gd name="connsiteY14" fmla="*/ 47891 h 628962"/>
                  <a:gd name="connsiteX15" fmla="*/ 3967 w 234333"/>
                  <a:gd name="connsiteY15" fmla="*/ 267 h 628962"/>
                  <a:gd name="connsiteX16" fmla="*/ 15873 w 234333"/>
                  <a:gd name="connsiteY16" fmla="*/ 31223 h 628962"/>
                  <a:gd name="connsiteX17" fmla="*/ 25398 w 234333"/>
                  <a:gd name="connsiteY17" fmla="*/ 88373 h 628962"/>
                  <a:gd name="connsiteX18" fmla="*/ 34923 w 234333"/>
                  <a:gd name="connsiteY18" fmla="*/ 190766 h 628962"/>
                  <a:gd name="connsiteX0" fmla="*/ 34067 w 233477"/>
                  <a:gd name="connsiteY0" fmla="*/ 190537 h 628733"/>
                  <a:gd name="connsiteX1" fmla="*/ 41211 w 233477"/>
                  <a:gd name="connsiteY1" fmla="*/ 331031 h 628733"/>
                  <a:gd name="connsiteX2" fmla="*/ 45974 w 233477"/>
                  <a:gd name="connsiteY2" fmla="*/ 457237 h 628733"/>
                  <a:gd name="connsiteX3" fmla="*/ 48355 w 233477"/>
                  <a:gd name="connsiteY3" fmla="*/ 564394 h 628733"/>
                  <a:gd name="connsiteX4" fmla="*/ 48355 w 233477"/>
                  <a:gd name="connsiteY4" fmla="*/ 583444 h 628733"/>
                  <a:gd name="connsiteX5" fmla="*/ 79311 w 233477"/>
                  <a:gd name="connsiteY5" fmla="*/ 600112 h 628733"/>
                  <a:gd name="connsiteX6" fmla="*/ 129318 w 233477"/>
                  <a:gd name="connsiteY6" fmla="*/ 628687 h 628733"/>
                  <a:gd name="connsiteX7" fmla="*/ 157892 w 233477"/>
                  <a:gd name="connsiteY7" fmla="*/ 592969 h 628733"/>
                  <a:gd name="connsiteX8" fmla="*/ 205518 w 233477"/>
                  <a:gd name="connsiteY8" fmla="*/ 523912 h 628733"/>
                  <a:gd name="connsiteX9" fmla="*/ 231711 w 233477"/>
                  <a:gd name="connsiteY9" fmla="*/ 481050 h 628733"/>
                  <a:gd name="connsiteX10" fmla="*/ 229329 w 233477"/>
                  <a:gd name="connsiteY10" fmla="*/ 376275 h 628733"/>
                  <a:gd name="connsiteX11" fmla="*/ 215043 w 233477"/>
                  <a:gd name="connsiteY11" fmla="*/ 238162 h 628733"/>
                  <a:gd name="connsiteX12" fmla="*/ 200755 w 233477"/>
                  <a:gd name="connsiteY12" fmla="*/ 135769 h 628733"/>
                  <a:gd name="connsiteX13" fmla="*/ 165036 w 233477"/>
                  <a:gd name="connsiteY13" fmla="*/ 100050 h 628733"/>
                  <a:gd name="connsiteX14" fmla="*/ 88836 w 233477"/>
                  <a:gd name="connsiteY14" fmla="*/ 47662 h 628733"/>
                  <a:gd name="connsiteX15" fmla="*/ 3111 w 233477"/>
                  <a:gd name="connsiteY15" fmla="*/ 38 h 628733"/>
                  <a:gd name="connsiteX16" fmla="*/ 19779 w 233477"/>
                  <a:gd name="connsiteY16" fmla="*/ 40519 h 628733"/>
                  <a:gd name="connsiteX17" fmla="*/ 24542 w 233477"/>
                  <a:gd name="connsiteY17" fmla="*/ 88144 h 628733"/>
                  <a:gd name="connsiteX18" fmla="*/ 34067 w 233477"/>
                  <a:gd name="connsiteY18" fmla="*/ 190537 h 628733"/>
                  <a:gd name="connsiteX0" fmla="*/ 29836 w 229246"/>
                  <a:gd name="connsiteY0" fmla="*/ 190537 h 628733"/>
                  <a:gd name="connsiteX1" fmla="*/ 36980 w 229246"/>
                  <a:gd name="connsiteY1" fmla="*/ 331031 h 628733"/>
                  <a:gd name="connsiteX2" fmla="*/ 41743 w 229246"/>
                  <a:gd name="connsiteY2" fmla="*/ 457237 h 628733"/>
                  <a:gd name="connsiteX3" fmla="*/ 44124 w 229246"/>
                  <a:gd name="connsiteY3" fmla="*/ 564394 h 628733"/>
                  <a:gd name="connsiteX4" fmla="*/ 44124 w 229246"/>
                  <a:gd name="connsiteY4" fmla="*/ 583444 h 628733"/>
                  <a:gd name="connsiteX5" fmla="*/ 75080 w 229246"/>
                  <a:gd name="connsiteY5" fmla="*/ 600112 h 628733"/>
                  <a:gd name="connsiteX6" fmla="*/ 125087 w 229246"/>
                  <a:gd name="connsiteY6" fmla="*/ 628687 h 628733"/>
                  <a:gd name="connsiteX7" fmla="*/ 153661 w 229246"/>
                  <a:gd name="connsiteY7" fmla="*/ 592969 h 628733"/>
                  <a:gd name="connsiteX8" fmla="*/ 201287 w 229246"/>
                  <a:gd name="connsiteY8" fmla="*/ 523912 h 628733"/>
                  <a:gd name="connsiteX9" fmla="*/ 227480 w 229246"/>
                  <a:gd name="connsiteY9" fmla="*/ 481050 h 628733"/>
                  <a:gd name="connsiteX10" fmla="*/ 225098 w 229246"/>
                  <a:gd name="connsiteY10" fmla="*/ 376275 h 628733"/>
                  <a:gd name="connsiteX11" fmla="*/ 210812 w 229246"/>
                  <a:gd name="connsiteY11" fmla="*/ 238162 h 628733"/>
                  <a:gd name="connsiteX12" fmla="*/ 196524 w 229246"/>
                  <a:gd name="connsiteY12" fmla="*/ 135769 h 628733"/>
                  <a:gd name="connsiteX13" fmla="*/ 160805 w 229246"/>
                  <a:gd name="connsiteY13" fmla="*/ 100050 h 628733"/>
                  <a:gd name="connsiteX14" fmla="*/ 84605 w 229246"/>
                  <a:gd name="connsiteY14" fmla="*/ 47662 h 628733"/>
                  <a:gd name="connsiteX15" fmla="*/ 3643 w 229246"/>
                  <a:gd name="connsiteY15" fmla="*/ 38 h 628733"/>
                  <a:gd name="connsiteX16" fmla="*/ 15548 w 229246"/>
                  <a:gd name="connsiteY16" fmla="*/ 40519 h 628733"/>
                  <a:gd name="connsiteX17" fmla="*/ 20311 w 229246"/>
                  <a:gd name="connsiteY17" fmla="*/ 88144 h 628733"/>
                  <a:gd name="connsiteX18" fmla="*/ 29836 w 229246"/>
                  <a:gd name="connsiteY18" fmla="*/ 190537 h 628733"/>
                  <a:gd name="connsiteX0" fmla="*/ 29836 w 231237"/>
                  <a:gd name="connsiteY0" fmla="*/ 190537 h 628733"/>
                  <a:gd name="connsiteX1" fmla="*/ 36980 w 231237"/>
                  <a:gd name="connsiteY1" fmla="*/ 331031 h 628733"/>
                  <a:gd name="connsiteX2" fmla="*/ 41743 w 231237"/>
                  <a:gd name="connsiteY2" fmla="*/ 457237 h 628733"/>
                  <a:gd name="connsiteX3" fmla="*/ 44124 w 231237"/>
                  <a:gd name="connsiteY3" fmla="*/ 564394 h 628733"/>
                  <a:gd name="connsiteX4" fmla="*/ 44124 w 231237"/>
                  <a:gd name="connsiteY4" fmla="*/ 583444 h 628733"/>
                  <a:gd name="connsiteX5" fmla="*/ 75080 w 231237"/>
                  <a:gd name="connsiteY5" fmla="*/ 600112 h 628733"/>
                  <a:gd name="connsiteX6" fmla="*/ 125087 w 231237"/>
                  <a:gd name="connsiteY6" fmla="*/ 628687 h 628733"/>
                  <a:gd name="connsiteX7" fmla="*/ 153661 w 231237"/>
                  <a:gd name="connsiteY7" fmla="*/ 592969 h 628733"/>
                  <a:gd name="connsiteX8" fmla="*/ 201287 w 231237"/>
                  <a:gd name="connsiteY8" fmla="*/ 523912 h 628733"/>
                  <a:gd name="connsiteX9" fmla="*/ 229861 w 231237"/>
                  <a:gd name="connsiteY9" fmla="*/ 471525 h 628733"/>
                  <a:gd name="connsiteX10" fmla="*/ 225098 w 231237"/>
                  <a:gd name="connsiteY10" fmla="*/ 376275 h 628733"/>
                  <a:gd name="connsiteX11" fmla="*/ 210812 w 231237"/>
                  <a:gd name="connsiteY11" fmla="*/ 238162 h 628733"/>
                  <a:gd name="connsiteX12" fmla="*/ 196524 w 231237"/>
                  <a:gd name="connsiteY12" fmla="*/ 135769 h 628733"/>
                  <a:gd name="connsiteX13" fmla="*/ 160805 w 231237"/>
                  <a:gd name="connsiteY13" fmla="*/ 100050 h 628733"/>
                  <a:gd name="connsiteX14" fmla="*/ 84605 w 231237"/>
                  <a:gd name="connsiteY14" fmla="*/ 47662 h 628733"/>
                  <a:gd name="connsiteX15" fmla="*/ 3643 w 231237"/>
                  <a:gd name="connsiteY15" fmla="*/ 38 h 628733"/>
                  <a:gd name="connsiteX16" fmla="*/ 15548 w 231237"/>
                  <a:gd name="connsiteY16" fmla="*/ 40519 h 628733"/>
                  <a:gd name="connsiteX17" fmla="*/ 20311 w 231237"/>
                  <a:gd name="connsiteY17" fmla="*/ 88144 h 628733"/>
                  <a:gd name="connsiteX18" fmla="*/ 29836 w 231237"/>
                  <a:gd name="connsiteY18" fmla="*/ 190537 h 628733"/>
                  <a:gd name="connsiteX0" fmla="*/ 25817 w 227218"/>
                  <a:gd name="connsiteY0" fmla="*/ 181031 h 619227"/>
                  <a:gd name="connsiteX1" fmla="*/ 32961 w 227218"/>
                  <a:gd name="connsiteY1" fmla="*/ 321525 h 619227"/>
                  <a:gd name="connsiteX2" fmla="*/ 37724 w 227218"/>
                  <a:gd name="connsiteY2" fmla="*/ 447731 h 619227"/>
                  <a:gd name="connsiteX3" fmla="*/ 40105 w 227218"/>
                  <a:gd name="connsiteY3" fmla="*/ 554888 h 619227"/>
                  <a:gd name="connsiteX4" fmla="*/ 40105 w 227218"/>
                  <a:gd name="connsiteY4" fmla="*/ 573938 h 619227"/>
                  <a:gd name="connsiteX5" fmla="*/ 71061 w 227218"/>
                  <a:gd name="connsiteY5" fmla="*/ 590606 h 619227"/>
                  <a:gd name="connsiteX6" fmla="*/ 121068 w 227218"/>
                  <a:gd name="connsiteY6" fmla="*/ 619181 h 619227"/>
                  <a:gd name="connsiteX7" fmla="*/ 149642 w 227218"/>
                  <a:gd name="connsiteY7" fmla="*/ 583463 h 619227"/>
                  <a:gd name="connsiteX8" fmla="*/ 197268 w 227218"/>
                  <a:gd name="connsiteY8" fmla="*/ 514406 h 619227"/>
                  <a:gd name="connsiteX9" fmla="*/ 225842 w 227218"/>
                  <a:gd name="connsiteY9" fmla="*/ 462019 h 619227"/>
                  <a:gd name="connsiteX10" fmla="*/ 221079 w 227218"/>
                  <a:gd name="connsiteY10" fmla="*/ 366769 h 619227"/>
                  <a:gd name="connsiteX11" fmla="*/ 206793 w 227218"/>
                  <a:gd name="connsiteY11" fmla="*/ 228656 h 619227"/>
                  <a:gd name="connsiteX12" fmla="*/ 192505 w 227218"/>
                  <a:gd name="connsiteY12" fmla="*/ 126263 h 619227"/>
                  <a:gd name="connsiteX13" fmla="*/ 156786 w 227218"/>
                  <a:gd name="connsiteY13" fmla="*/ 90544 h 619227"/>
                  <a:gd name="connsiteX14" fmla="*/ 80586 w 227218"/>
                  <a:gd name="connsiteY14" fmla="*/ 38156 h 619227"/>
                  <a:gd name="connsiteX15" fmla="*/ 4386 w 227218"/>
                  <a:gd name="connsiteY15" fmla="*/ 57 h 619227"/>
                  <a:gd name="connsiteX16" fmla="*/ 11529 w 227218"/>
                  <a:gd name="connsiteY16" fmla="*/ 31013 h 619227"/>
                  <a:gd name="connsiteX17" fmla="*/ 16292 w 227218"/>
                  <a:gd name="connsiteY17" fmla="*/ 78638 h 619227"/>
                  <a:gd name="connsiteX18" fmla="*/ 25817 w 227218"/>
                  <a:gd name="connsiteY18" fmla="*/ 181031 h 619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7218" h="619227">
                    <a:moveTo>
                      <a:pt x="25817" y="181031"/>
                    </a:moveTo>
                    <a:cubicBezTo>
                      <a:pt x="28595" y="221512"/>
                      <a:pt x="30977" y="277075"/>
                      <a:pt x="32961" y="321525"/>
                    </a:cubicBezTo>
                    <a:cubicBezTo>
                      <a:pt x="34945" y="365975"/>
                      <a:pt x="36533" y="408837"/>
                      <a:pt x="37724" y="447731"/>
                    </a:cubicBezTo>
                    <a:cubicBezTo>
                      <a:pt x="38915" y="486625"/>
                      <a:pt x="39708" y="533854"/>
                      <a:pt x="40105" y="554888"/>
                    </a:cubicBezTo>
                    <a:cubicBezTo>
                      <a:pt x="40502" y="575922"/>
                      <a:pt x="34946" y="567985"/>
                      <a:pt x="40105" y="573938"/>
                    </a:cubicBezTo>
                    <a:cubicBezTo>
                      <a:pt x="45264" y="579891"/>
                      <a:pt x="57567" y="583066"/>
                      <a:pt x="71061" y="590606"/>
                    </a:cubicBezTo>
                    <a:cubicBezTo>
                      <a:pt x="84555" y="598146"/>
                      <a:pt x="107971" y="620371"/>
                      <a:pt x="121068" y="619181"/>
                    </a:cubicBezTo>
                    <a:cubicBezTo>
                      <a:pt x="134165" y="617991"/>
                      <a:pt x="136942" y="600926"/>
                      <a:pt x="149642" y="583463"/>
                    </a:cubicBezTo>
                    <a:cubicBezTo>
                      <a:pt x="162342" y="566001"/>
                      <a:pt x="184568" y="534647"/>
                      <a:pt x="197268" y="514406"/>
                    </a:cubicBezTo>
                    <a:cubicBezTo>
                      <a:pt x="209968" y="494165"/>
                      <a:pt x="221874" y="486625"/>
                      <a:pt x="225842" y="462019"/>
                    </a:cubicBezTo>
                    <a:cubicBezTo>
                      <a:pt x="229810" y="437413"/>
                      <a:pt x="224254" y="405663"/>
                      <a:pt x="221079" y="366769"/>
                    </a:cubicBezTo>
                    <a:cubicBezTo>
                      <a:pt x="217904" y="327875"/>
                      <a:pt x="211555" y="268740"/>
                      <a:pt x="206793" y="228656"/>
                    </a:cubicBezTo>
                    <a:cubicBezTo>
                      <a:pt x="202031" y="188572"/>
                      <a:pt x="200839" y="149282"/>
                      <a:pt x="192505" y="126263"/>
                    </a:cubicBezTo>
                    <a:cubicBezTo>
                      <a:pt x="184171" y="103244"/>
                      <a:pt x="175439" y="105229"/>
                      <a:pt x="156786" y="90544"/>
                    </a:cubicBezTo>
                    <a:cubicBezTo>
                      <a:pt x="138133" y="75859"/>
                      <a:pt x="105986" y="53237"/>
                      <a:pt x="80586" y="38156"/>
                    </a:cubicBezTo>
                    <a:cubicBezTo>
                      <a:pt x="55186" y="23075"/>
                      <a:pt x="15895" y="1247"/>
                      <a:pt x="4386" y="57"/>
                    </a:cubicBezTo>
                    <a:cubicBezTo>
                      <a:pt x="-7123" y="-1133"/>
                      <a:pt x="7164" y="16726"/>
                      <a:pt x="11529" y="31013"/>
                    </a:cubicBezTo>
                    <a:cubicBezTo>
                      <a:pt x="15894" y="45300"/>
                      <a:pt x="13911" y="53635"/>
                      <a:pt x="16292" y="78638"/>
                    </a:cubicBezTo>
                    <a:cubicBezTo>
                      <a:pt x="18673" y="103641"/>
                      <a:pt x="23039" y="140550"/>
                      <a:pt x="25817" y="18103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1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07" name="组合 206"/>
            <p:cNvGrpSpPr/>
            <p:nvPr/>
          </p:nvGrpSpPr>
          <p:grpSpPr>
            <a:xfrm>
              <a:off x="2777091" y="3273955"/>
              <a:ext cx="313721" cy="396516"/>
              <a:chOff x="4193506" y="2292859"/>
              <a:chExt cx="949994" cy="1200702"/>
            </a:xfrm>
          </p:grpSpPr>
          <p:sp>
            <p:nvSpPr>
              <p:cNvPr id="239" name="任意多边形 238"/>
              <p:cNvSpPr/>
              <p:nvPr/>
            </p:nvSpPr>
            <p:spPr>
              <a:xfrm>
                <a:off x="4349915" y="2292859"/>
                <a:ext cx="793585" cy="225081"/>
              </a:xfrm>
              <a:custGeom>
                <a:avLst/>
                <a:gdLst>
                  <a:gd name="connsiteX0" fmla="*/ 234988 w 792200"/>
                  <a:gd name="connsiteY0" fmla="*/ 5912 h 221386"/>
                  <a:gd name="connsiteX1" fmla="*/ 396913 w 792200"/>
                  <a:gd name="connsiteY1" fmla="*/ 8293 h 221386"/>
                  <a:gd name="connsiteX2" fmla="*/ 504069 w 792200"/>
                  <a:gd name="connsiteY2" fmla="*/ 8293 h 221386"/>
                  <a:gd name="connsiteX3" fmla="*/ 580269 w 792200"/>
                  <a:gd name="connsiteY3" fmla="*/ 5912 h 221386"/>
                  <a:gd name="connsiteX4" fmla="*/ 630275 w 792200"/>
                  <a:gd name="connsiteY4" fmla="*/ 24962 h 221386"/>
                  <a:gd name="connsiteX5" fmla="*/ 706475 w 792200"/>
                  <a:gd name="connsiteY5" fmla="*/ 65443 h 221386"/>
                  <a:gd name="connsiteX6" fmla="*/ 775531 w 792200"/>
                  <a:gd name="connsiteY6" fmla="*/ 98781 h 221386"/>
                  <a:gd name="connsiteX7" fmla="*/ 792200 w 792200"/>
                  <a:gd name="connsiteY7" fmla="*/ 105924 h 221386"/>
                  <a:gd name="connsiteX8" fmla="*/ 775531 w 792200"/>
                  <a:gd name="connsiteY8" fmla="*/ 120212 h 221386"/>
                  <a:gd name="connsiteX9" fmla="*/ 723144 w 792200"/>
                  <a:gd name="connsiteY9" fmla="*/ 167837 h 221386"/>
                  <a:gd name="connsiteX10" fmla="*/ 665994 w 792200"/>
                  <a:gd name="connsiteY10" fmla="*/ 220224 h 221386"/>
                  <a:gd name="connsiteX11" fmla="*/ 556456 w 792200"/>
                  <a:gd name="connsiteY11" fmla="*/ 203556 h 221386"/>
                  <a:gd name="connsiteX12" fmla="*/ 389769 w 792200"/>
                  <a:gd name="connsiteY12" fmla="*/ 196412 h 221386"/>
                  <a:gd name="connsiteX13" fmla="*/ 223081 w 792200"/>
                  <a:gd name="connsiteY13" fmla="*/ 194031 h 221386"/>
                  <a:gd name="connsiteX14" fmla="*/ 120688 w 792200"/>
                  <a:gd name="connsiteY14" fmla="*/ 191649 h 221386"/>
                  <a:gd name="connsiteX15" fmla="*/ 58775 w 792200"/>
                  <a:gd name="connsiteY15" fmla="*/ 189268 h 221386"/>
                  <a:gd name="connsiteX16" fmla="*/ 1625 w 792200"/>
                  <a:gd name="connsiteY16" fmla="*/ 196412 h 221386"/>
                  <a:gd name="connsiteX17" fmla="*/ 20675 w 792200"/>
                  <a:gd name="connsiteY17" fmla="*/ 153549 h 221386"/>
                  <a:gd name="connsiteX18" fmla="*/ 73063 w 792200"/>
                  <a:gd name="connsiteY18" fmla="*/ 79731 h 221386"/>
                  <a:gd name="connsiteX19" fmla="*/ 134975 w 792200"/>
                  <a:gd name="connsiteY19" fmla="*/ 15437 h 221386"/>
                  <a:gd name="connsiteX20" fmla="*/ 177838 w 792200"/>
                  <a:gd name="connsiteY20" fmla="*/ 1149 h 221386"/>
                  <a:gd name="connsiteX21" fmla="*/ 234988 w 792200"/>
                  <a:gd name="connsiteY21" fmla="*/ 5912 h 221386"/>
                  <a:gd name="connsiteX0" fmla="*/ 244513 w 792200"/>
                  <a:gd name="connsiteY0" fmla="*/ 3258 h 223495"/>
                  <a:gd name="connsiteX1" fmla="*/ 396913 w 792200"/>
                  <a:gd name="connsiteY1" fmla="*/ 10402 h 223495"/>
                  <a:gd name="connsiteX2" fmla="*/ 504069 w 792200"/>
                  <a:gd name="connsiteY2" fmla="*/ 10402 h 223495"/>
                  <a:gd name="connsiteX3" fmla="*/ 580269 w 792200"/>
                  <a:gd name="connsiteY3" fmla="*/ 8021 h 223495"/>
                  <a:gd name="connsiteX4" fmla="*/ 630275 w 792200"/>
                  <a:gd name="connsiteY4" fmla="*/ 27071 h 223495"/>
                  <a:gd name="connsiteX5" fmla="*/ 706475 w 792200"/>
                  <a:gd name="connsiteY5" fmla="*/ 67552 h 223495"/>
                  <a:gd name="connsiteX6" fmla="*/ 775531 w 792200"/>
                  <a:gd name="connsiteY6" fmla="*/ 100890 h 223495"/>
                  <a:gd name="connsiteX7" fmla="*/ 792200 w 792200"/>
                  <a:gd name="connsiteY7" fmla="*/ 108033 h 223495"/>
                  <a:gd name="connsiteX8" fmla="*/ 775531 w 792200"/>
                  <a:gd name="connsiteY8" fmla="*/ 122321 h 223495"/>
                  <a:gd name="connsiteX9" fmla="*/ 723144 w 792200"/>
                  <a:gd name="connsiteY9" fmla="*/ 169946 h 223495"/>
                  <a:gd name="connsiteX10" fmla="*/ 665994 w 792200"/>
                  <a:gd name="connsiteY10" fmla="*/ 222333 h 223495"/>
                  <a:gd name="connsiteX11" fmla="*/ 556456 w 792200"/>
                  <a:gd name="connsiteY11" fmla="*/ 205665 h 223495"/>
                  <a:gd name="connsiteX12" fmla="*/ 389769 w 792200"/>
                  <a:gd name="connsiteY12" fmla="*/ 198521 h 223495"/>
                  <a:gd name="connsiteX13" fmla="*/ 223081 w 792200"/>
                  <a:gd name="connsiteY13" fmla="*/ 196140 h 223495"/>
                  <a:gd name="connsiteX14" fmla="*/ 120688 w 792200"/>
                  <a:gd name="connsiteY14" fmla="*/ 193758 h 223495"/>
                  <a:gd name="connsiteX15" fmla="*/ 58775 w 792200"/>
                  <a:gd name="connsiteY15" fmla="*/ 191377 h 223495"/>
                  <a:gd name="connsiteX16" fmla="*/ 1625 w 792200"/>
                  <a:gd name="connsiteY16" fmla="*/ 198521 h 223495"/>
                  <a:gd name="connsiteX17" fmla="*/ 20675 w 792200"/>
                  <a:gd name="connsiteY17" fmla="*/ 155658 h 223495"/>
                  <a:gd name="connsiteX18" fmla="*/ 73063 w 792200"/>
                  <a:gd name="connsiteY18" fmla="*/ 81840 h 223495"/>
                  <a:gd name="connsiteX19" fmla="*/ 134975 w 792200"/>
                  <a:gd name="connsiteY19" fmla="*/ 17546 h 223495"/>
                  <a:gd name="connsiteX20" fmla="*/ 177838 w 792200"/>
                  <a:gd name="connsiteY20" fmla="*/ 3258 h 223495"/>
                  <a:gd name="connsiteX21" fmla="*/ 244513 w 792200"/>
                  <a:gd name="connsiteY21" fmla="*/ 3258 h 223495"/>
                  <a:gd name="connsiteX0" fmla="*/ 244513 w 792200"/>
                  <a:gd name="connsiteY0" fmla="*/ 3258 h 223495"/>
                  <a:gd name="connsiteX1" fmla="*/ 380244 w 792200"/>
                  <a:gd name="connsiteY1" fmla="*/ 3258 h 223495"/>
                  <a:gd name="connsiteX2" fmla="*/ 504069 w 792200"/>
                  <a:gd name="connsiteY2" fmla="*/ 10402 h 223495"/>
                  <a:gd name="connsiteX3" fmla="*/ 580269 w 792200"/>
                  <a:gd name="connsiteY3" fmla="*/ 8021 h 223495"/>
                  <a:gd name="connsiteX4" fmla="*/ 630275 w 792200"/>
                  <a:gd name="connsiteY4" fmla="*/ 27071 h 223495"/>
                  <a:gd name="connsiteX5" fmla="*/ 706475 w 792200"/>
                  <a:gd name="connsiteY5" fmla="*/ 67552 h 223495"/>
                  <a:gd name="connsiteX6" fmla="*/ 775531 w 792200"/>
                  <a:gd name="connsiteY6" fmla="*/ 100890 h 223495"/>
                  <a:gd name="connsiteX7" fmla="*/ 792200 w 792200"/>
                  <a:gd name="connsiteY7" fmla="*/ 108033 h 223495"/>
                  <a:gd name="connsiteX8" fmla="*/ 775531 w 792200"/>
                  <a:gd name="connsiteY8" fmla="*/ 122321 h 223495"/>
                  <a:gd name="connsiteX9" fmla="*/ 723144 w 792200"/>
                  <a:gd name="connsiteY9" fmla="*/ 169946 h 223495"/>
                  <a:gd name="connsiteX10" fmla="*/ 665994 w 792200"/>
                  <a:gd name="connsiteY10" fmla="*/ 222333 h 223495"/>
                  <a:gd name="connsiteX11" fmla="*/ 556456 w 792200"/>
                  <a:gd name="connsiteY11" fmla="*/ 205665 h 223495"/>
                  <a:gd name="connsiteX12" fmla="*/ 389769 w 792200"/>
                  <a:gd name="connsiteY12" fmla="*/ 198521 h 223495"/>
                  <a:gd name="connsiteX13" fmla="*/ 223081 w 792200"/>
                  <a:gd name="connsiteY13" fmla="*/ 196140 h 223495"/>
                  <a:gd name="connsiteX14" fmla="*/ 120688 w 792200"/>
                  <a:gd name="connsiteY14" fmla="*/ 193758 h 223495"/>
                  <a:gd name="connsiteX15" fmla="*/ 58775 w 792200"/>
                  <a:gd name="connsiteY15" fmla="*/ 191377 h 223495"/>
                  <a:gd name="connsiteX16" fmla="*/ 1625 w 792200"/>
                  <a:gd name="connsiteY16" fmla="*/ 198521 h 223495"/>
                  <a:gd name="connsiteX17" fmla="*/ 20675 w 792200"/>
                  <a:gd name="connsiteY17" fmla="*/ 155658 h 223495"/>
                  <a:gd name="connsiteX18" fmla="*/ 73063 w 792200"/>
                  <a:gd name="connsiteY18" fmla="*/ 81840 h 223495"/>
                  <a:gd name="connsiteX19" fmla="*/ 134975 w 792200"/>
                  <a:gd name="connsiteY19" fmla="*/ 17546 h 223495"/>
                  <a:gd name="connsiteX20" fmla="*/ 177838 w 792200"/>
                  <a:gd name="connsiteY20" fmla="*/ 3258 h 223495"/>
                  <a:gd name="connsiteX21" fmla="*/ 244513 w 792200"/>
                  <a:gd name="connsiteY21" fmla="*/ 3258 h 223495"/>
                  <a:gd name="connsiteX0" fmla="*/ 261182 w 792200"/>
                  <a:gd name="connsiteY0" fmla="*/ 2222 h 227222"/>
                  <a:gd name="connsiteX1" fmla="*/ 380244 w 792200"/>
                  <a:gd name="connsiteY1" fmla="*/ 6985 h 227222"/>
                  <a:gd name="connsiteX2" fmla="*/ 504069 w 792200"/>
                  <a:gd name="connsiteY2" fmla="*/ 14129 h 227222"/>
                  <a:gd name="connsiteX3" fmla="*/ 580269 w 792200"/>
                  <a:gd name="connsiteY3" fmla="*/ 11748 h 227222"/>
                  <a:gd name="connsiteX4" fmla="*/ 630275 w 792200"/>
                  <a:gd name="connsiteY4" fmla="*/ 30798 h 227222"/>
                  <a:gd name="connsiteX5" fmla="*/ 706475 w 792200"/>
                  <a:gd name="connsiteY5" fmla="*/ 71279 h 227222"/>
                  <a:gd name="connsiteX6" fmla="*/ 775531 w 792200"/>
                  <a:gd name="connsiteY6" fmla="*/ 104617 h 227222"/>
                  <a:gd name="connsiteX7" fmla="*/ 792200 w 792200"/>
                  <a:gd name="connsiteY7" fmla="*/ 111760 h 227222"/>
                  <a:gd name="connsiteX8" fmla="*/ 775531 w 792200"/>
                  <a:gd name="connsiteY8" fmla="*/ 126048 h 227222"/>
                  <a:gd name="connsiteX9" fmla="*/ 723144 w 792200"/>
                  <a:gd name="connsiteY9" fmla="*/ 173673 h 227222"/>
                  <a:gd name="connsiteX10" fmla="*/ 665994 w 792200"/>
                  <a:gd name="connsiteY10" fmla="*/ 226060 h 227222"/>
                  <a:gd name="connsiteX11" fmla="*/ 556456 w 792200"/>
                  <a:gd name="connsiteY11" fmla="*/ 209392 h 227222"/>
                  <a:gd name="connsiteX12" fmla="*/ 389769 w 792200"/>
                  <a:gd name="connsiteY12" fmla="*/ 202248 h 227222"/>
                  <a:gd name="connsiteX13" fmla="*/ 223081 w 792200"/>
                  <a:gd name="connsiteY13" fmla="*/ 199867 h 227222"/>
                  <a:gd name="connsiteX14" fmla="*/ 120688 w 792200"/>
                  <a:gd name="connsiteY14" fmla="*/ 197485 h 227222"/>
                  <a:gd name="connsiteX15" fmla="*/ 58775 w 792200"/>
                  <a:gd name="connsiteY15" fmla="*/ 195104 h 227222"/>
                  <a:gd name="connsiteX16" fmla="*/ 1625 w 792200"/>
                  <a:gd name="connsiteY16" fmla="*/ 202248 h 227222"/>
                  <a:gd name="connsiteX17" fmla="*/ 20675 w 792200"/>
                  <a:gd name="connsiteY17" fmla="*/ 159385 h 227222"/>
                  <a:gd name="connsiteX18" fmla="*/ 73063 w 792200"/>
                  <a:gd name="connsiteY18" fmla="*/ 85567 h 227222"/>
                  <a:gd name="connsiteX19" fmla="*/ 134975 w 792200"/>
                  <a:gd name="connsiteY19" fmla="*/ 21273 h 227222"/>
                  <a:gd name="connsiteX20" fmla="*/ 177838 w 792200"/>
                  <a:gd name="connsiteY20" fmla="*/ 6985 h 227222"/>
                  <a:gd name="connsiteX21" fmla="*/ 261182 w 792200"/>
                  <a:gd name="connsiteY21" fmla="*/ 2222 h 227222"/>
                  <a:gd name="connsiteX0" fmla="*/ 261182 w 792200"/>
                  <a:gd name="connsiteY0" fmla="*/ 282 h 225282"/>
                  <a:gd name="connsiteX1" fmla="*/ 380244 w 792200"/>
                  <a:gd name="connsiteY1" fmla="*/ 5045 h 225282"/>
                  <a:gd name="connsiteX2" fmla="*/ 504069 w 792200"/>
                  <a:gd name="connsiteY2" fmla="*/ 12189 h 225282"/>
                  <a:gd name="connsiteX3" fmla="*/ 580269 w 792200"/>
                  <a:gd name="connsiteY3" fmla="*/ 9808 h 225282"/>
                  <a:gd name="connsiteX4" fmla="*/ 630275 w 792200"/>
                  <a:gd name="connsiteY4" fmla="*/ 28858 h 225282"/>
                  <a:gd name="connsiteX5" fmla="*/ 706475 w 792200"/>
                  <a:gd name="connsiteY5" fmla="*/ 69339 h 225282"/>
                  <a:gd name="connsiteX6" fmla="*/ 775531 w 792200"/>
                  <a:gd name="connsiteY6" fmla="*/ 102677 h 225282"/>
                  <a:gd name="connsiteX7" fmla="*/ 792200 w 792200"/>
                  <a:gd name="connsiteY7" fmla="*/ 109820 h 225282"/>
                  <a:gd name="connsiteX8" fmla="*/ 775531 w 792200"/>
                  <a:gd name="connsiteY8" fmla="*/ 124108 h 225282"/>
                  <a:gd name="connsiteX9" fmla="*/ 723144 w 792200"/>
                  <a:gd name="connsiteY9" fmla="*/ 171733 h 225282"/>
                  <a:gd name="connsiteX10" fmla="*/ 665994 w 792200"/>
                  <a:gd name="connsiteY10" fmla="*/ 224120 h 225282"/>
                  <a:gd name="connsiteX11" fmla="*/ 556456 w 792200"/>
                  <a:gd name="connsiteY11" fmla="*/ 207452 h 225282"/>
                  <a:gd name="connsiteX12" fmla="*/ 389769 w 792200"/>
                  <a:gd name="connsiteY12" fmla="*/ 200308 h 225282"/>
                  <a:gd name="connsiteX13" fmla="*/ 223081 w 792200"/>
                  <a:gd name="connsiteY13" fmla="*/ 197927 h 225282"/>
                  <a:gd name="connsiteX14" fmla="*/ 120688 w 792200"/>
                  <a:gd name="connsiteY14" fmla="*/ 195545 h 225282"/>
                  <a:gd name="connsiteX15" fmla="*/ 58775 w 792200"/>
                  <a:gd name="connsiteY15" fmla="*/ 193164 h 225282"/>
                  <a:gd name="connsiteX16" fmla="*/ 1625 w 792200"/>
                  <a:gd name="connsiteY16" fmla="*/ 200308 h 225282"/>
                  <a:gd name="connsiteX17" fmla="*/ 20675 w 792200"/>
                  <a:gd name="connsiteY17" fmla="*/ 157445 h 225282"/>
                  <a:gd name="connsiteX18" fmla="*/ 73063 w 792200"/>
                  <a:gd name="connsiteY18" fmla="*/ 83627 h 225282"/>
                  <a:gd name="connsiteX19" fmla="*/ 134975 w 792200"/>
                  <a:gd name="connsiteY19" fmla="*/ 19333 h 225282"/>
                  <a:gd name="connsiteX20" fmla="*/ 177838 w 792200"/>
                  <a:gd name="connsiteY20" fmla="*/ 5045 h 225282"/>
                  <a:gd name="connsiteX21" fmla="*/ 261182 w 792200"/>
                  <a:gd name="connsiteY21" fmla="*/ 282 h 225282"/>
                  <a:gd name="connsiteX0" fmla="*/ 261182 w 792200"/>
                  <a:gd name="connsiteY0" fmla="*/ 282 h 225282"/>
                  <a:gd name="connsiteX1" fmla="*/ 380244 w 792200"/>
                  <a:gd name="connsiteY1" fmla="*/ 5045 h 225282"/>
                  <a:gd name="connsiteX2" fmla="*/ 494544 w 792200"/>
                  <a:gd name="connsiteY2" fmla="*/ 7427 h 225282"/>
                  <a:gd name="connsiteX3" fmla="*/ 580269 w 792200"/>
                  <a:gd name="connsiteY3" fmla="*/ 9808 h 225282"/>
                  <a:gd name="connsiteX4" fmla="*/ 630275 w 792200"/>
                  <a:gd name="connsiteY4" fmla="*/ 28858 h 225282"/>
                  <a:gd name="connsiteX5" fmla="*/ 706475 w 792200"/>
                  <a:gd name="connsiteY5" fmla="*/ 69339 h 225282"/>
                  <a:gd name="connsiteX6" fmla="*/ 775531 w 792200"/>
                  <a:gd name="connsiteY6" fmla="*/ 102677 h 225282"/>
                  <a:gd name="connsiteX7" fmla="*/ 792200 w 792200"/>
                  <a:gd name="connsiteY7" fmla="*/ 109820 h 225282"/>
                  <a:gd name="connsiteX8" fmla="*/ 775531 w 792200"/>
                  <a:gd name="connsiteY8" fmla="*/ 124108 h 225282"/>
                  <a:gd name="connsiteX9" fmla="*/ 723144 w 792200"/>
                  <a:gd name="connsiteY9" fmla="*/ 171733 h 225282"/>
                  <a:gd name="connsiteX10" fmla="*/ 665994 w 792200"/>
                  <a:gd name="connsiteY10" fmla="*/ 224120 h 225282"/>
                  <a:gd name="connsiteX11" fmla="*/ 556456 w 792200"/>
                  <a:gd name="connsiteY11" fmla="*/ 207452 h 225282"/>
                  <a:gd name="connsiteX12" fmla="*/ 389769 w 792200"/>
                  <a:gd name="connsiteY12" fmla="*/ 200308 h 225282"/>
                  <a:gd name="connsiteX13" fmla="*/ 223081 w 792200"/>
                  <a:gd name="connsiteY13" fmla="*/ 197927 h 225282"/>
                  <a:gd name="connsiteX14" fmla="*/ 120688 w 792200"/>
                  <a:gd name="connsiteY14" fmla="*/ 195545 h 225282"/>
                  <a:gd name="connsiteX15" fmla="*/ 58775 w 792200"/>
                  <a:gd name="connsiteY15" fmla="*/ 193164 h 225282"/>
                  <a:gd name="connsiteX16" fmla="*/ 1625 w 792200"/>
                  <a:gd name="connsiteY16" fmla="*/ 200308 h 225282"/>
                  <a:gd name="connsiteX17" fmla="*/ 20675 w 792200"/>
                  <a:gd name="connsiteY17" fmla="*/ 157445 h 225282"/>
                  <a:gd name="connsiteX18" fmla="*/ 73063 w 792200"/>
                  <a:gd name="connsiteY18" fmla="*/ 83627 h 225282"/>
                  <a:gd name="connsiteX19" fmla="*/ 134975 w 792200"/>
                  <a:gd name="connsiteY19" fmla="*/ 19333 h 225282"/>
                  <a:gd name="connsiteX20" fmla="*/ 177838 w 792200"/>
                  <a:gd name="connsiteY20" fmla="*/ 5045 h 225282"/>
                  <a:gd name="connsiteX21" fmla="*/ 261182 w 792200"/>
                  <a:gd name="connsiteY21" fmla="*/ 282 h 225282"/>
                  <a:gd name="connsiteX0" fmla="*/ 261182 w 792200"/>
                  <a:gd name="connsiteY0" fmla="*/ 282 h 225282"/>
                  <a:gd name="connsiteX1" fmla="*/ 380244 w 792200"/>
                  <a:gd name="connsiteY1" fmla="*/ 5045 h 225282"/>
                  <a:gd name="connsiteX2" fmla="*/ 494544 w 792200"/>
                  <a:gd name="connsiteY2" fmla="*/ 7427 h 225282"/>
                  <a:gd name="connsiteX3" fmla="*/ 582650 w 792200"/>
                  <a:gd name="connsiteY3" fmla="*/ 19333 h 225282"/>
                  <a:gd name="connsiteX4" fmla="*/ 630275 w 792200"/>
                  <a:gd name="connsiteY4" fmla="*/ 28858 h 225282"/>
                  <a:gd name="connsiteX5" fmla="*/ 706475 w 792200"/>
                  <a:gd name="connsiteY5" fmla="*/ 69339 h 225282"/>
                  <a:gd name="connsiteX6" fmla="*/ 775531 w 792200"/>
                  <a:gd name="connsiteY6" fmla="*/ 102677 h 225282"/>
                  <a:gd name="connsiteX7" fmla="*/ 792200 w 792200"/>
                  <a:gd name="connsiteY7" fmla="*/ 109820 h 225282"/>
                  <a:gd name="connsiteX8" fmla="*/ 775531 w 792200"/>
                  <a:gd name="connsiteY8" fmla="*/ 124108 h 225282"/>
                  <a:gd name="connsiteX9" fmla="*/ 723144 w 792200"/>
                  <a:gd name="connsiteY9" fmla="*/ 171733 h 225282"/>
                  <a:gd name="connsiteX10" fmla="*/ 665994 w 792200"/>
                  <a:gd name="connsiteY10" fmla="*/ 224120 h 225282"/>
                  <a:gd name="connsiteX11" fmla="*/ 556456 w 792200"/>
                  <a:gd name="connsiteY11" fmla="*/ 207452 h 225282"/>
                  <a:gd name="connsiteX12" fmla="*/ 389769 w 792200"/>
                  <a:gd name="connsiteY12" fmla="*/ 200308 h 225282"/>
                  <a:gd name="connsiteX13" fmla="*/ 223081 w 792200"/>
                  <a:gd name="connsiteY13" fmla="*/ 197927 h 225282"/>
                  <a:gd name="connsiteX14" fmla="*/ 120688 w 792200"/>
                  <a:gd name="connsiteY14" fmla="*/ 195545 h 225282"/>
                  <a:gd name="connsiteX15" fmla="*/ 58775 w 792200"/>
                  <a:gd name="connsiteY15" fmla="*/ 193164 h 225282"/>
                  <a:gd name="connsiteX16" fmla="*/ 1625 w 792200"/>
                  <a:gd name="connsiteY16" fmla="*/ 200308 h 225282"/>
                  <a:gd name="connsiteX17" fmla="*/ 20675 w 792200"/>
                  <a:gd name="connsiteY17" fmla="*/ 157445 h 225282"/>
                  <a:gd name="connsiteX18" fmla="*/ 73063 w 792200"/>
                  <a:gd name="connsiteY18" fmla="*/ 83627 h 225282"/>
                  <a:gd name="connsiteX19" fmla="*/ 134975 w 792200"/>
                  <a:gd name="connsiteY19" fmla="*/ 19333 h 225282"/>
                  <a:gd name="connsiteX20" fmla="*/ 177838 w 792200"/>
                  <a:gd name="connsiteY20" fmla="*/ 5045 h 225282"/>
                  <a:gd name="connsiteX21" fmla="*/ 261182 w 792200"/>
                  <a:gd name="connsiteY21" fmla="*/ 282 h 225282"/>
                  <a:gd name="connsiteX0" fmla="*/ 261182 w 792200"/>
                  <a:gd name="connsiteY0" fmla="*/ 282 h 225282"/>
                  <a:gd name="connsiteX1" fmla="*/ 380244 w 792200"/>
                  <a:gd name="connsiteY1" fmla="*/ 5045 h 225282"/>
                  <a:gd name="connsiteX2" fmla="*/ 492162 w 792200"/>
                  <a:gd name="connsiteY2" fmla="*/ 9808 h 225282"/>
                  <a:gd name="connsiteX3" fmla="*/ 582650 w 792200"/>
                  <a:gd name="connsiteY3" fmla="*/ 19333 h 225282"/>
                  <a:gd name="connsiteX4" fmla="*/ 630275 w 792200"/>
                  <a:gd name="connsiteY4" fmla="*/ 28858 h 225282"/>
                  <a:gd name="connsiteX5" fmla="*/ 706475 w 792200"/>
                  <a:gd name="connsiteY5" fmla="*/ 69339 h 225282"/>
                  <a:gd name="connsiteX6" fmla="*/ 775531 w 792200"/>
                  <a:gd name="connsiteY6" fmla="*/ 102677 h 225282"/>
                  <a:gd name="connsiteX7" fmla="*/ 792200 w 792200"/>
                  <a:gd name="connsiteY7" fmla="*/ 109820 h 225282"/>
                  <a:gd name="connsiteX8" fmla="*/ 775531 w 792200"/>
                  <a:gd name="connsiteY8" fmla="*/ 124108 h 225282"/>
                  <a:gd name="connsiteX9" fmla="*/ 723144 w 792200"/>
                  <a:gd name="connsiteY9" fmla="*/ 171733 h 225282"/>
                  <a:gd name="connsiteX10" fmla="*/ 665994 w 792200"/>
                  <a:gd name="connsiteY10" fmla="*/ 224120 h 225282"/>
                  <a:gd name="connsiteX11" fmla="*/ 556456 w 792200"/>
                  <a:gd name="connsiteY11" fmla="*/ 207452 h 225282"/>
                  <a:gd name="connsiteX12" fmla="*/ 389769 w 792200"/>
                  <a:gd name="connsiteY12" fmla="*/ 200308 h 225282"/>
                  <a:gd name="connsiteX13" fmla="*/ 223081 w 792200"/>
                  <a:gd name="connsiteY13" fmla="*/ 197927 h 225282"/>
                  <a:gd name="connsiteX14" fmla="*/ 120688 w 792200"/>
                  <a:gd name="connsiteY14" fmla="*/ 195545 h 225282"/>
                  <a:gd name="connsiteX15" fmla="*/ 58775 w 792200"/>
                  <a:gd name="connsiteY15" fmla="*/ 193164 h 225282"/>
                  <a:gd name="connsiteX16" fmla="*/ 1625 w 792200"/>
                  <a:gd name="connsiteY16" fmla="*/ 200308 h 225282"/>
                  <a:gd name="connsiteX17" fmla="*/ 20675 w 792200"/>
                  <a:gd name="connsiteY17" fmla="*/ 157445 h 225282"/>
                  <a:gd name="connsiteX18" fmla="*/ 73063 w 792200"/>
                  <a:gd name="connsiteY18" fmla="*/ 83627 h 225282"/>
                  <a:gd name="connsiteX19" fmla="*/ 134975 w 792200"/>
                  <a:gd name="connsiteY19" fmla="*/ 19333 h 225282"/>
                  <a:gd name="connsiteX20" fmla="*/ 177838 w 792200"/>
                  <a:gd name="connsiteY20" fmla="*/ 5045 h 225282"/>
                  <a:gd name="connsiteX21" fmla="*/ 261182 w 792200"/>
                  <a:gd name="connsiteY21" fmla="*/ 282 h 225282"/>
                  <a:gd name="connsiteX0" fmla="*/ 261182 w 792200"/>
                  <a:gd name="connsiteY0" fmla="*/ 282 h 225282"/>
                  <a:gd name="connsiteX1" fmla="*/ 377862 w 792200"/>
                  <a:gd name="connsiteY1" fmla="*/ 283 h 225282"/>
                  <a:gd name="connsiteX2" fmla="*/ 492162 w 792200"/>
                  <a:gd name="connsiteY2" fmla="*/ 9808 h 225282"/>
                  <a:gd name="connsiteX3" fmla="*/ 582650 w 792200"/>
                  <a:gd name="connsiteY3" fmla="*/ 19333 h 225282"/>
                  <a:gd name="connsiteX4" fmla="*/ 630275 w 792200"/>
                  <a:gd name="connsiteY4" fmla="*/ 28858 h 225282"/>
                  <a:gd name="connsiteX5" fmla="*/ 706475 w 792200"/>
                  <a:gd name="connsiteY5" fmla="*/ 69339 h 225282"/>
                  <a:gd name="connsiteX6" fmla="*/ 775531 w 792200"/>
                  <a:gd name="connsiteY6" fmla="*/ 102677 h 225282"/>
                  <a:gd name="connsiteX7" fmla="*/ 792200 w 792200"/>
                  <a:gd name="connsiteY7" fmla="*/ 109820 h 225282"/>
                  <a:gd name="connsiteX8" fmla="*/ 775531 w 792200"/>
                  <a:gd name="connsiteY8" fmla="*/ 124108 h 225282"/>
                  <a:gd name="connsiteX9" fmla="*/ 723144 w 792200"/>
                  <a:gd name="connsiteY9" fmla="*/ 171733 h 225282"/>
                  <a:gd name="connsiteX10" fmla="*/ 665994 w 792200"/>
                  <a:gd name="connsiteY10" fmla="*/ 224120 h 225282"/>
                  <a:gd name="connsiteX11" fmla="*/ 556456 w 792200"/>
                  <a:gd name="connsiteY11" fmla="*/ 207452 h 225282"/>
                  <a:gd name="connsiteX12" fmla="*/ 389769 w 792200"/>
                  <a:gd name="connsiteY12" fmla="*/ 200308 h 225282"/>
                  <a:gd name="connsiteX13" fmla="*/ 223081 w 792200"/>
                  <a:gd name="connsiteY13" fmla="*/ 197927 h 225282"/>
                  <a:gd name="connsiteX14" fmla="*/ 120688 w 792200"/>
                  <a:gd name="connsiteY14" fmla="*/ 195545 h 225282"/>
                  <a:gd name="connsiteX15" fmla="*/ 58775 w 792200"/>
                  <a:gd name="connsiteY15" fmla="*/ 193164 h 225282"/>
                  <a:gd name="connsiteX16" fmla="*/ 1625 w 792200"/>
                  <a:gd name="connsiteY16" fmla="*/ 200308 h 225282"/>
                  <a:gd name="connsiteX17" fmla="*/ 20675 w 792200"/>
                  <a:gd name="connsiteY17" fmla="*/ 157445 h 225282"/>
                  <a:gd name="connsiteX18" fmla="*/ 73063 w 792200"/>
                  <a:gd name="connsiteY18" fmla="*/ 83627 h 225282"/>
                  <a:gd name="connsiteX19" fmla="*/ 134975 w 792200"/>
                  <a:gd name="connsiteY19" fmla="*/ 19333 h 225282"/>
                  <a:gd name="connsiteX20" fmla="*/ 177838 w 792200"/>
                  <a:gd name="connsiteY20" fmla="*/ 5045 h 225282"/>
                  <a:gd name="connsiteX21" fmla="*/ 261182 w 792200"/>
                  <a:gd name="connsiteY21" fmla="*/ 282 h 225282"/>
                  <a:gd name="connsiteX0" fmla="*/ 261182 w 792200"/>
                  <a:gd name="connsiteY0" fmla="*/ 282 h 225282"/>
                  <a:gd name="connsiteX1" fmla="*/ 377862 w 792200"/>
                  <a:gd name="connsiteY1" fmla="*/ 283 h 225282"/>
                  <a:gd name="connsiteX2" fmla="*/ 492162 w 792200"/>
                  <a:gd name="connsiteY2" fmla="*/ 9808 h 225282"/>
                  <a:gd name="connsiteX3" fmla="*/ 582650 w 792200"/>
                  <a:gd name="connsiteY3" fmla="*/ 19333 h 225282"/>
                  <a:gd name="connsiteX4" fmla="*/ 630275 w 792200"/>
                  <a:gd name="connsiteY4" fmla="*/ 28858 h 225282"/>
                  <a:gd name="connsiteX5" fmla="*/ 708856 w 792200"/>
                  <a:gd name="connsiteY5" fmla="*/ 66958 h 225282"/>
                  <a:gd name="connsiteX6" fmla="*/ 775531 w 792200"/>
                  <a:gd name="connsiteY6" fmla="*/ 102677 h 225282"/>
                  <a:gd name="connsiteX7" fmla="*/ 792200 w 792200"/>
                  <a:gd name="connsiteY7" fmla="*/ 109820 h 225282"/>
                  <a:gd name="connsiteX8" fmla="*/ 775531 w 792200"/>
                  <a:gd name="connsiteY8" fmla="*/ 124108 h 225282"/>
                  <a:gd name="connsiteX9" fmla="*/ 723144 w 792200"/>
                  <a:gd name="connsiteY9" fmla="*/ 171733 h 225282"/>
                  <a:gd name="connsiteX10" fmla="*/ 665994 w 792200"/>
                  <a:gd name="connsiteY10" fmla="*/ 224120 h 225282"/>
                  <a:gd name="connsiteX11" fmla="*/ 556456 w 792200"/>
                  <a:gd name="connsiteY11" fmla="*/ 207452 h 225282"/>
                  <a:gd name="connsiteX12" fmla="*/ 389769 w 792200"/>
                  <a:gd name="connsiteY12" fmla="*/ 200308 h 225282"/>
                  <a:gd name="connsiteX13" fmla="*/ 223081 w 792200"/>
                  <a:gd name="connsiteY13" fmla="*/ 197927 h 225282"/>
                  <a:gd name="connsiteX14" fmla="*/ 120688 w 792200"/>
                  <a:gd name="connsiteY14" fmla="*/ 195545 h 225282"/>
                  <a:gd name="connsiteX15" fmla="*/ 58775 w 792200"/>
                  <a:gd name="connsiteY15" fmla="*/ 193164 h 225282"/>
                  <a:gd name="connsiteX16" fmla="*/ 1625 w 792200"/>
                  <a:gd name="connsiteY16" fmla="*/ 200308 h 225282"/>
                  <a:gd name="connsiteX17" fmla="*/ 20675 w 792200"/>
                  <a:gd name="connsiteY17" fmla="*/ 157445 h 225282"/>
                  <a:gd name="connsiteX18" fmla="*/ 73063 w 792200"/>
                  <a:gd name="connsiteY18" fmla="*/ 83627 h 225282"/>
                  <a:gd name="connsiteX19" fmla="*/ 134975 w 792200"/>
                  <a:gd name="connsiteY19" fmla="*/ 19333 h 225282"/>
                  <a:gd name="connsiteX20" fmla="*/ 177838 w 792200"/>
                  <a:gd name="connsiteY20" fmla="*/ 5045 h 225282"/>
                  <a:gd name="connsiteX21" fmla="*/ 261182 w 792200"/>
                  <a:gd name="connsiteY21" fmla="*/ 282 h 225282"/>
                  <a:gd name="connsiteX0" fmla="*/ 261182 w 792200"/>
                  <a:gd name="connsiteY0" fmla="*/ 282 h 225047"/>
                  <a:gd name="connsiteX1" fmla="*/ 377862 w 792200"/>
                  <a:gd name="connsiteY1" fmla="*/ 283 h 225047"/>
                  <a:gd name="connsiteX2" fmla="*/ 492162 w 792200"/>
                  <a:gd name="connsiteY2" fmla="*/ 9808 h 225047"/>
                  <a:gd name="connsiteX3" fmla="*/ 582650 w 792200"/>
                  <a:gd name="connsiteY3" fmla="*/ 19333 h 225047"/>
                  <a:gd name="connsiteX4" fmla="*/ 630275 w 792200"/>
                  <a:gd name="connsiteY4" fmla="*/ 28858 h 225047"/>
                  <a:gd name="connsiteX5" fmla="*/ 708856 w 792200"/>
                  <a:gd name="connsiteY5" fmla="*/ 66958 h 225047"/>
                  <a:gd name="connsiteX6" fmla="*/ 775531 w 792200"/>
                  <a:gd name="connsiteY6" fmla="*/ 102677 h 225047"/>
                  <a:gd name="connsiteX7" fmla="*/ 792200 w 792200"/>
                  <a:gd name="connsiteY7" fmla="*/ 109820 h 225047"/>
                  <a:gd name="connsiteX8" fmla="*/ 775531 w 792200"/>
                  <a:gd name="connsiteY8" fmla="*/ 124108 h 225047"/>
                  <a:gd name="connsiteX9" fmla="*/ 720763 w 792200"/>
                  <a:gd name="connsiteY9" fmla="*/ 176495 h 225047"/>
                  <a:gd name="connsiteX10" fmla="*/ 665994 w 792200"/>
                  <a:gd name="connsiteY10" fmla="*/ 224120 h 225047"/>
                  <a:gd name="connsiteX11" fmla="*/ 556456 w 792200"/>
                  <a:gd name="connsiteY11" fmla="*/ 207452 h 225047"/>
                  <a:gd name="connsiteX12" fmla="*/ 389769 w 792200"/>
                  <a:gd name="connsiteY12" fmla="*/ 200308 h 225047"/>
                  <a:gd name="connsiteX13" fmla="*/ 223081 w 792200"/>
                  <a:gd name="connsiteY13" fmla="*/ 197927 h 225047"/>
                  <a:gd name="connsiteX14" fmla="*/ 120688 w 792200"/>
                  <a:gd name="connsiteY14" fmla="*/ 195545 h 225047"/>
                  <a:gd name="connsiteX15" fmla="*/ 58775 w 792200"/>
                  <a:gd name="connsiteY15" fmla="*/ 193164 h 225047"/>
                  <a:gd name="connsiteX16" fmla="*/ 1625 w 792200"/>
                  <a:gd name="connsiteY16" fmla="*/ 200308 h 225047"/>
                  <a:gd name="connsiteX17" fmla="*/ 20675 w 792200"/>
                  <a:gd name="connsiteY17" fmla="*/ 157445 h 225047"/>
                  <a:gd name="connsiteX18" fmla="*/ 73063 w 792200"/>
                  <a:gd name="connsiteY18" fmla="*/ 83627 h 225047"/>
                  <a:gd name="connsiteX19" fmla="*/ 134975 w 792200"/>
                  <a:gd name="connsiteY19" fmla="*/ 19333 h 225047"/>
                  <a:gd name="connsiteX20" fmla="*/ 177838 w 792200"/>
                  <a:gd name="connsiteY20" fmla="*/ 5045 h 225047"/>
                  <a:gd name="connsiteX21" fmla="*/ 261182 w 792200"/>
                  <a:gd name="connsiteY21" fmla="*/ 282 h 225047"/>
                  <a:gd name="connsiteX0" fmla="*/ 260237 w 791255"/>
                  <a:gd name="connsiteY0" fmla="*/ 282 h 225047"/>
                  <a:gd name="connsiteX1" fmla="*/ 376917 w 791255"/>
                  <a:gd name="connsiteY1" fmla="*/ 283 h 225047"/>
                  <a:gd name="connsiteX2" fmla="*/ 491217 w 791255"/>
                  <a:gd name="connsiteY2" fmla="*/ 9808 h 225047"/>
                  <a:gd name="connsiteX3" fmla="*/ 581705 w 791255"/>
                  <a:gd name="connsiteY3" fmla="*/ 19333 h 225047"/>
                  <a:gd name="connsiteX4" fmla="*/ 629330 w 791255"/>
                  <a:gd name="connsiteY4" fmla="*/ 28858 h 225047"/>
                  <a:gd name="connsiteX5" fmla="*/ 707911 w 791255"/>
                  <a:gd name="connsiteY5" fmla="*/ 66958 h 225047"/>
                  <a:gd name="connsiteX6" fmla="*/ 774586 w 791255"/>
                  <a:gd name="connsiteY6" fmla="*/ 102677 h 225047"/>
                  <a:gd name="connsiteX7" fmla="*/ 791255 w 791255"/>
                  <a:gd name="connsiteY7" fmla="*/ 109820 h 225047"/>
                  <a:gd name="connsiteX8" fmla="*/ 774586 w 791255"/>
                  <a:gd name="connsiteY8" fmla="*/ 124108 h 225047"/>
                  <a:gd name="connsiteX9" fmla="*/ 719818 w 791255"/>
                  <a:gd name="connsiteY9" fmla="*/ 176495 h 225047"/>
                  <a:gd name="connsiteX10" fmla="*/ 665049 w 791255"/>
                  <a:gd name="connsiteY10" fmla="*/ 224120 h 225047"/>
                  <a:gd name="connsiteX11" fmla="*/ 555511 w 791255"/>
                  <a:gd name="connsiteY11" fmla="*/ 207452 h 225047"/>
                  <a:gd name="connsiteX12" fmla="*/ 388824 w 791255"/>
                  <a:gd name="connsiteY12" fmla="*/ 200308 h 225047"/>
                  <a:gd name="connsiteX13" fmla="*/ 222136 w 791255"/>
                  <a:gd name="connsiteY13" fmla="*/ 197927 h 225047"/>
                  <a:gd name="connsiteX14" fmla="*/ 119743 w 791255"/>
                  <a:gd name="connsiteY14" fmla="*/ 195545 h 225047"/>
                  <a:gd name="connsiteX15" fmla="*/ 57830 w 791255"/>
                  <a:gd name="connsiteY15" fmla="*/ 193164 h 225047"/>
                  <a:gd name="connsiteX16" fmla="*/ 680 w 791255"/>
                  <a:gd name="connsiteY16" fmla="*/ 200308 h 225047"/>
                  <a:gd name="connsiteX17" fmla="*/ 29255 w 791255"/>
                  <a:gd name="connsiteY17" fmla="*/ 143158 h 225047"/>
                  <a:gd name="connsiteX18" fmla="*/ 72118 w 791255"/>
                  <a:gd name="connsiteY18" fmla="*/ 83627 h 225047"/>
                  <a:gd name="connsiteX19" fmla="*/ 134030 w 791255"/>
                  <a:gd name="connsiteY19" fmla="*/ 19333 h 225047"/>
                  <a:gd name="connsiteX20" fmla="*/ 176893 w 791255"/>
                  <a:gd name="connsiteY20" fmla="*/ 5045 h 225047"/>
                  <a:gd name="connsiteX21" fmla="*/ 260237 w 791255"/>
                  <a:gd name="connsiteY21" fmla="*/ 282 h 225047"/>
                  <a:gd name="connsiteX0" fmla="*/ 262567 w 793585"/>
                  <a:gd name="connsiteY0" fmla="*/ 282 h 225047"/>
                  <a:gd name="connsiteX1" fmla="*/ 379247 w 793585"/>
                  <a:gd name="connsiteY1" fmla="*/ 283 h 225047"/>
                  <a:gd name="connsiteX2" fmla="*/ 493547 w 793585"/>
                  <a:gd name="connsiteY2" fmla="*/ 9808 h 225047"/>
                  <a:gd name="connsiteX3" fmla="*/ 584035 w 793585"/>
                  <a:gd name="connsiteY3" fmla="*/ 19333 h 225047"/>
                  <a:gd name="connsiteX4" fmla="*/ 631660 w 793585"/>
                  <a:gd name="connsiteY4" fmla="*/ 28858 h 225047"/>
                  <a:gd name="connsiteX5" fmla="*/ 710241 w 793585"/>
                  <a:gd name="connsiteY5" fmla="*/ 66958 h 225047"/>
                  <a:gd name="connsiteX6" fmla="*/ 776916 w 793585"/>
                  <a:gd name="connsiteY6" fmla="*/ 102677 h 225047"/>
                  <a:gd name="connsiteX7" fmla="*/ 793585 w 793585"/>
                  <a:gd name="connsiteY7" fmla="*/ 109820 h 225047"/>
                  <a:gd name="connsiteX8" fmla="*/ 776916 w 793585"/>
                  <a:gd name="connsiteY8" fmla="*/ 124108 h 225047"/>
                  <a:gd name="connsiteX9" fmla="*/ 722148 w 793585"/>
                  <a:gd name="connsiteY9" fmla="*/ 176495 h 225047"/>
                  <a:gd name="connsiteX10" fmla="*/ 667379 w 793585"/>
                  <a:gd name="connsiteY10" fmla="*/ 224120 h 225047"/>
                  <a:gd name="connsiteX11" fmla="*/ 557841 w 793585"/>
                  <a:gd name="connsiteY11" fmla="*/ 207452 h 225047"/>
                  <a:gd name="connsiteX12" fmla="*/ 391154 w 793585"/>
                  <a:gd name="connsiteY12" fmla="*/ 200308 h 225047"/>
                  <a:gd name="connsiteX13" fmla="*/ 224466 w 793585"/>
                  <a:gd name="connsiteY13" fmla="*/ 197927 h 225047"/>
                  <a:gd name="connsiteX14" fmla="*/ 122073 w 793585"/>
                  <a:gd name="connsiteY14" fmla="*/ 195545 h 225047"/>
                  <a:gd name="connsiteX15" fmla="*/ 60160 w 793585"/>
                  <a:gd name="connsiteY15" fmla="*/ 193164 h 225047"/>
                  <a:gd name="connsiteX16" fmla="*/ 629 w 793585"/>
                  <a:gd name="connsiteY16" fmla="*/ 188402 h 225047"/>
                  <a:gd name="connsiteX17" fmla="*/ 31585 w 793585"/>
                  <a:gd name="connsiteY17" fmla="*/ 143158 h 225047"/>
                  <a:gd name="connsiteX18" fmla="*/ 74448 w 793585"/>
                  <a:gd name="connsiteY18" fmla="*/ 83627 h 225047"/>
                  <a:gd name="connsiteX19" fmla="*/ 136360 w 793585"/>
                  <a:gd name="connsiteY19" fmla="*/ 19333 h 225047"/>
                  <a:gd name="connsiteX20" fmla="*/ 179223 w 793585"/>
                  <a:gd name="connsiteY20" fmla="*/ 5045 h 225047"/>
                  <a:gd name="connsiteX21" fmla="*/ 262567 w 793585"/>
                  <a:gd name="connsiteY21" fmla="*/ 282 h 225047"/>
                  <a:gd name="connsiteX0" fmla="*/ 262567 w 793585"/>
                  <a:gd name="connsiteY0" fmla="*/ 282 h 225047"/>
                  <a:gd name="connsiteX1" fmla="*/ 379247 w 793585"/>
                  <a:gd name="connsiteY1" fmla="*/ 283 h 225047"/>
                  <a:gd name="connsiteX2" fmla="*/ 493547 w 793585"/>
                  <a:gd name="connsiteY2" fmla="*/ 9808 h 225047"/>
                  <a:gd name="connsiteX3" fmla="*/ 584035 w 793585"/>
                  <a:gd name="connsiteY3" fmla="*/ 19333 h 225047"/>
                  <a:gd name="connsiteX4" fmla="*/ 631660 w 793585"/>
                  <a:gd name="connsiteY4" fmla="*/ 28858 h 225047"/>
                  <a:gd name="connsiteX5" fmla="*/ 710241 w 793585"/>
                  <a:gd name="connsiteY5" fmla="*/ 66958 h 225047"/>
                  <a:gd name="connsiteX6" fmla="*/ 776916 w 793585"/>
                  <a:gd name="connsiteY6" fmla="*/ 102677 h 225047"/>
                  <a:gd name="connsiteX7" fmla="*/ 793585 w 793585"/>
                  <a:gd name="connsiteY7" fmla="*/ 109820 h 225047"/>
                  <a:gd name="connsiteX8" fmla="*/ 776916 w 793585"/>
                  <a:gd name="connsiteY8" fmla="*/ 124108 h 225047"/>
                  <a:gd name="connsiteX9" fmla="*/ 722148 w 793585"/>
                  <a:gd name="connsiteY9" fmla="*/ 176495 h 225047"/>
                  <a:gd name="connsiteX10" fmla="*/ 667379 w 793585"/>
                  <a:gd name="connsiteY10" fmla="*/ 224120 h 225047"/>
                  <a:gd name="connsiteX11" fmla="*/ 557841 w 793585"/>
                  <a:gd name="connsiteY11" fmla="*/ 207452 h 225047"/>
                  <a:gd name="connsiteX12" fmla="*/ 391154 w 793585"/>
                  <a:gd name="connsiteY12" fmla="*/ 200308 h 225047"/>
                  <a:gd name="connsiteX13" fmla="*/ 224466 w 793585"/>
                  <a:gd name="connsiteY13" fmla="*/ 197927 h 225047"/>
                  <a:gd name="connsiteX14" fmla="*/ 129217 w 793585"/>
                  <a:gd name="connsiteY14" fmla="*/ 193164 h 225047"/>
                  <a:gd name="connsiteX15" fmla="*/ 60160 w 793585"/>
                  <a:gd name="connsiteY15" fmla="*/ 193164 h 225047"/>
                  <a:gd name="connsiteX16" fmla="*/ 629 w 793585"/>
                  <a:gd name="connsiteY16" fmla="*/ 188402 h 225047"/>
                  <a:gd name="connsiteX17" fmla="*/ 31585 w 793585"/>
                  <a:gd name="connsiteY17" fmla="*/ 143158 h 225047"/>
                  <a:gd name="connsiteX18" fmla="*/ 74448 w 793585"/>
                  <a:gd name="connsiteY18" fmla="*/ 83627 h 225047"/>
                  <a:gd name="connsiteX19" fmla="*/ 136360 w 793585"/>
                  <a:gd name="connsiteY19" fmla="*/ 19333 h 225047"/>
                  <a:gd name="connsiteX20" fmla="*/ 179223 w 793585"/>
                  <a:gd name="connsiteY20" fmla="*/ 5045 h 225047"/>
                  <a:gd name="connsiteX21" fmla="*/ 262567 w 793585"/>
                  <a:gd name="connsiteY21" fmla="*/ 282 h 225047"/>
                  <a:gd name="connsiteX0" fmla="*/ 262567 w 793585"/>
                  <a:gd name="connsiteY0" fmla="*/ 282 h 225047"/>
                  <a:gd name="connsiteX1" fmla="*/ 379247 w 793585"/>
                  <a:gd name="connsiteY1" fmla="*/ 283 h 225047"/>
                  <a:gd name="connsiteX2" fmla="*/ 493547 w 793585"/>
                  <a:gd name="connsiteY2" fmla="*/ 9808 h 225047"/>
                  <a:gd name="connsiteX3" fmla="*/ 584035 w 793585"/>
                  <a:gd name="connsiteY3" fmla="*/ 19333 h 225047"/>
                  <a:gd name="connsiteX4" fmla="*/ 631660 w 793585"/>
                  <a:gd name="connsiteY4" fmla="*/ 28858 h 225047"/>
                  <a:gd name="connsiteX5" fmla="*/ 710241 w 793585"/>
                  <a:gd name="connsiteY5" fmla="*/ 66958 h 225047"/>
                  <a:gd name="connsiteX6" fmla="*/ 776916 w 793585"/>
                  <a:gd name="connsiteY6" fmla="*/ 102677 h 225047"/>
                  <a:gd name="connsiteX7" fmla="*/ 793585 w 793585"/>
                  <a:gd name="connsiteY7" fmla="*/ 109820 h 225047"/>
                  <a:gd name="connsiteX8" fmla="*/ 776916 w 793585"/>
                  <a:gd name="connsiteY8" fmla="*/ 124108 h 225047"/>
                  <a:gd name="connsiteX9" fmla="*/ 722148 w 793585"/>
                  <a:gd name="connsiteY9" fmla="*/ 176495 h 225047"/>
                  <a:gd name="connsiteX10" fmla="*/ 667379 w 793585"/>
                  <a:gd name="connsiteY10" fmla="*/ 224120 h 225047"/>
                  <a:gd name="connsiteX11" fmla="*/ 557841 w 793585"/>
                  <a:gd name="connsiteY11" fmla="*/ 207452 h 225047"/>
                  <a:gd name="connsiteX12" fmla="*/ 391154 w 793585"/>
                  <a:gd name="connsiteY12" fmla="*/ 200308 h 225047"/>
                  <a:gd name="connsiteX13" fmla="*/ 236372 w 793585"/>
                  <a:gd name="connsiteY13" fmla="*/ 190783 h 225047"/>
                  <a:gd name="connsiteX14" fmla="*/ 129217 w 793585"/>
                  <a:gd name="connsiteY14" fmla="*/ 193164 h 225047"/>
                  <a:gd name="connsiteX15" fmla="*/ 60160 w 793585"/>
                  <a:gd name="connsiteY15" fmla="*/ 193164 h 225047"/>
                  <a:gd name="connsiteX16" fmla="*/ 629 w 793585"/>
                  <a:gd name="connsiteY16" fmla="*/ 188402 h 225047"/>
                  <a:gd name="connsiteX17" fmla="*/ 31585 w 793585"/>
                  <a:gd name="connsiteY17" fmla="*/ 143158 h 225047"/>
                  <a:gd name="connsiteX18" fmla="*/ 74448 w 793585"/>
                  <a:gd name="connsiteY18" fmla="*/ 83627 h 225047"/>
                  <a:gd name="connsiteX19" fmla="*/ 136360 w 793585"/>
                  <a:gd name="connsiteY19" fmla="*/ 19333 h 225047"/>
                  <a:gd name="connsiteX20" fmla="*/ 179223 w 793585"/>
                  <a:gd name="connsiteY20" fmla="*/ 5045 h 225047"/>
                  <a:gd name="connsiteX21" fmla="*/ 262567 w 793585"/>
                  <a:gd name="connsiteY21" fmla="*/ 282 h 225047"/>
                  <a:gd name="connsiteX0" fmla="*/ 262567 w 793585"/>
                  <a:gd name="connsiteY0" fmla="*/ 282 h 225081"/>
                  <a:gd name="connsiteX1" fmla="*/ 379247 w 793585"/>
                  <a:gd name="connsiteY1" fmla="*/ 283 h 225081"/>
                  <a:gd name="connsiteX2" fmla="*/ 493547 w 793585"/>
                  <a:gd name="connsiteY2" fmla="*/ 9808 h 225081"/>
                  <a:gd name="connsiteX3" fmla="*/ 584035 w 793585"/>
                  <a:gd name="connsiteY3" fmla="*/ 19333 h 225081"/>
                  <a:gd name="connsiteX4" fmla="*/ 631660 w 793585"/>
                  <a:gd name="connsiteY4" fmla="*/ 28858 h 225081"/>
                  <a:gd name="connsiteX5" fmla="*/ 710241 w 793585"/>
                  <a:gd name="connsiteY5" fmla="*/ 66958 h 225081"/>
                  <a:gd name="connsiteX6" fmla="*/ 776916 w 793585"/>
                  <a:gd name="connsiteY6" fmla="*/ 102677 h 225081"/>
                  <a:gd name="connsiteX7" fmla="*/ 793585 w 793585"/>
                  <a:gd name="connsiteY7" fmla="*/ 109820 h 225081"/>
                  <a:gd name="connsiteX8" fmla="*/ 776916 w 793585"/>
                  <a:gd name="connsiteY8" fmla="*/ 124108 h 225081"/>
                  <a:gd name="connsiteX9" fmla="*/ 722148 w 793585"/>
                  <a:gd name="connsiteY9" fmla="*/ 176495 h 225081"/>
                  <a:gd name="connsiteX10" fmla="*/ 667379 w 793585"/>
                  <a:gd name="connsiteY10" fmla="*/ 224120 h 225081"/>
                  <a:gd name="connsiteX11" fmla="*/ 557841 w 793585"/>
                  <a:gd name="connsiteY11" fmla="*/ 207452 h 225081"/>
                  <a:gd name="connsiteX12" fmla="*/ 400679 w 793585"/>
                  <a:gd name="connsiteY12" fmla="*/ 195545 h 225081"/>
                  <a:gd name="connsiteX13" fmla="*/ 236372 w 793585"/>
                  <a:gd name="connsiteY13" fmla="*/ 190783 h 225081"/>
                  <a:gd name="connsiteX14" fmla="*/ 129217 w 793585"/>
                  <a:gd name="connsiteY14" fmla="*/ 193164 h 225081"/>
                  <a:gd name="connsiteX15" fmla="*/ 60160 w 793585"/>
                  <a:gd name="connsiteY15" fmla="*/ 193164 h 225081"/>
                  <a:gd name="connsiteX16" fmla="*/ 629 w 793585"/>
                  <a:gd name="connsiteY16" fmla="*/ 188402 h 225081"/>
                  <a:gd name="connsiteX17" fmla="*/ 31585 w 793585"/>
                  <a:gd name="connsiteY17" fmla="*/ 143158 h 225081"/>
                  <a:gd name="connsiteX18" fmla="*/ 74448 w 793585"/>
                  <a:gd name="connsiteY18" fmla="*/ 83627 h 225081"/>
                  <a:gd name="connsiteX19" fmla="*/ 136360 w 793585"/>
                  <a:gd name="connsiteY19" fmla="*/ 19333 h 225081"/>
                  <a:gd name="connsiteX20" fmla="*/ 179223 w 793585"/>
                  <a:gd name="connsiteY20" fmla="*/ 5045 h 225081"/>
                  <a:gd name="connsiteX21" fmla="*/ 262567 w 793585"/>
                  <a:gd name="connsiteY21" fmla="*/ 282 h 22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93585" h="225081">
                    <a:moveTo>
                      <a:pt x="262567" y="282"/>
                    </a:moveTo>
                    <a:lnTo>
                      <a:pt x="379247" y="283"/>
                    </a:lnTo>
                    <a:cubicBezTo>
                      <a:pt x="417744" y="1871"/>
                      <a:pt x="459416" y="6633"/>
                      <a:pt x="493547" y="9808"/>
                    </a:cubicBezTo>
                    <a:cubicBezTo>
                      <a:pt x="527678" y="12983"/>
                      <a:pt x="561016" y="16158"/>
                      <a:pt x="584035" y="19333"/>
                    </a:cubicBezTo>
                    <a:cubicBezTo>
                      <a:pt x="607054" y="22508"/>
                      <a:pt x="610626" y="20921"/>
                      <a:pt x="631660" y="28858"/>
                    </a:cubicBezTo>
                    <a:cubicBezTo>
                      <a:pt x="652694" y="36795"/>
                      <a:pt x="686032" y="54655"/>
                      <a:pt x="710241" y="66958"/>
                    </a:cubicBezTo>
                    <a:cubicBezTo>
                      <a:pt x="734450" y="79261"/>
                      <a:pt x="763025" y="95533"/>
                      <a:pt x="776916" y="102677"/>
                    </a:cubicBezTo>
                    <a:cubicBezTo>
                      <a:pt x="790807" y="109821"/>
                      <a:pt x="793585" y="106248"/>
                      <a:pt x="793585" y="109820"/>
                    </a:cubicBezTo>
                    <a:cubicBezTo>
                      <a:pt x="793585" y="113392"/>
                      <a:pt x="788822" y="112996"/>
                      <a:pt x="776916" y="124108"/>
                    </a:cubicBezTo>
                    <a:cubicBezTo>
                      <a:pt x="765010" y="135220"/>
                      <a:pt x="722148" y="176495"/>
                      <a:pt x="722148" y="176495"/>
                    </a:cubicBezTo>
                    <a:cubicBezTo>
                      <a:pt x="703892" y="193164"/>
                      <a:pt x="694763" y="218961"/>
                      <a:pt x="667379" y="224120"/>
                    </a:cubicBezTo>
                    <a:cubicBezTo>
                      <a:pt x="639995" y="229279"/>
                      <a:pt x="602291" y="212215"/>
                      <a:pt x="557841" y="207452"/>
                    </a:cubicBezTo>
                    <a:cubicBezTo>
                      <a:pt x="513391" y="202690"/>
                      <a:pt x="454257" y="198323"/>
                      <a:pt x="400679" y="195545"/>
                    </a:cubicBezTo>
                    <a:cubicBezTo>
                      <a:pt x="347101" y="192767"/>
                      <a:pt x="281616" y="191180"/>
                      <a:pt x="236372" y="190783"/>
                    </a:cubicBezTo>
                    <a:cubicBezTo>
                      <a:pt x="191128" y="190386"/>
                      <a:pt x="164935" y="192370"/>
                      <a:pt x="129217" y="193164"/>
                    </a:cubicBezTo>
                    <a:cubicBezTo>
                      <a:pt x="99848" y="193561"/>
                      <a:pt x="81591" y="193958"/>
                      <a:pt x="60160" y="193164"/>
                    </a:cubicBezTo>
                    <a:cubicBezTo>
                      <a:pt x="38729" y="192370"/>
                      <a:pt x="5391" y="196736"/>
                      <a:pt x="629" y="188402"/>
                    </a:cubicBezTo>
                    <a:cubicBezTo>
                      <a:pt x="-4133" y="180068"/>
                      <a:pt x="19282" y="160621"/>
                      <a:pt x="31585" y="143158"/>
                    </a:cubicBezTo>
                    <a:cubicBezTo>
                      <a:pt x="43888" y="125695"/>
                      <a:pt x="56986" y="104264"/>
                      <a:pt x="74448" y="83627"/>
                    </a:cubicBezTo>
                    <a:cubicBezTo>
                      <a:pt x="91910" y="62990"/>
                      <a:pt x="118897" y="32430"/>
                      <a:pt x="136360" y="19333"/>
                    </a:cubicBezTo>
                    <a:cubicBezTo>
                      <a:pt x="153823" y="6236"/>
                      <a:pt x="158189" y="8220"/>
                      <a:pt x="179223" y="5045"/>
                    </a:cubicBezTo>
                    <a:cubicBezTo>
                      <a:pt x="200257" y="1870"/>
                      <a:pt x="233991" y="-910"/>
                      <a:pt x="262567" y="28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11400000" scaled="0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0" name="任意多边形 239"/>
              <p:cNvSpPr/>
              <p:nvPr/>
            </p:nvSpPr>
            <p:spPr>
              <a:xfrm>
                <a:off x="4597651" y="3088209"/>
                <a:ext cx="536735" cy="399769"/>
              </a:xfrm>
              <a:custGeom>
                <a:avLst/>
                <a:gdLst>
                  <a:gd name="connsiteX0" fmla="*/ 159839 w 536403"/>
                  <a:gd name="connsiteY0" fmla="*/ 393290 h 400434"/>
                  <a:gd name="connsiteX1" fmla="*/ 231276 w 536403"/>
                  <a:gd name="connsiteY1" fmla="*/ 398052 h 400434"/>
                  <a:gd name="connsiteX2" fmla="*/ 309857 w 536403"/>
                  <a:gd name="connsiteY2" fmla="*/ 352808 h 400434"/>
                  <a:gd name="connsiteX3" fmla="*/ 421776 w 536403"/>
                  <a:gd name="connsiteY3" fmla="*/ 290896 h 400434"/>
                  <a:gd name="connsiteX4" fmla="*/ 505120 w 536403"/>
                  <a:gd name="connsiteY4" fmla="*/ 219458 h 400434"/>
                  <a:gd name="connsiteX5" fmla="*/ 536076 w 536403"/>
                  <a:gd name="connsiteY5" fmla="*/ 198027 h 400434"/>
                  <a:gd name="connsiteX6" fmla="*/ 519407 w 536403"/>
                  <a:gd name="connsiteY6" fmla="*/ 171833 h 400434"/>
                  <a:gd name="connsiteX7" fmla="*/ 488451 w 536403"/>
                  <a:gd name="connsiteY7" fmla="*/ 102777 h 400434"/>
                  <a:gd name="connsiteX8" fmla="*/ 486070 w 536403"/>
                  <a:gd name="connsiteY8" fmla="*/ 31340 h 400434"/>
                  <a:gd name="connsiteX9" fmla="*/ 490832 w 536403"/>
                  <a:gd name="connsiteY9" fmla="*/ 383 h 400434"/>
                  <a:gd name="connsiteX10" fmla="*/ 438445 w 536403"/>
                  <a:gd name="connsiteY10" fmla="*/ 50390 h 400434"/>
                  <a:gd name="connsiteX11" fmla="*/ 374151 w 536403"/>
                  <a:gd name="connsiteY11" fmla="*/ 114683 h 400434"/>
                  <a:gd name="connsiteX12" fmla="*/ 305095 w 536403"/>
                  <a:gd name="connsiteY12" fmla="*/ 171833 h 400434"/>
                  <a:gd name="connsiteX13" fmla="*/ 224132 w 536403"/>
                  <a:gd name="connsiteY13" fmla="*/ 259940 h 400434"/>
                  <a:gd name="connsiteX14" fmla="*/ 143170 w 536403"/>
                  <a:gd name="connsiteY14" fmla="*/ 309946 h 400434"/>
                  <a:gd name="connsiteX15" fmla="*/ 57445 w 536403"/>
                  <a:gd name="connsiteY15" fmla="*/ 352808 h 400434"/>
                  <a:gd name="connsiteX16" fmla="*/ 295 w 536403"/>
                  <a:gd name="connsiteY16" fmla="*/ 362333 h 400434"/>
                  <a:gd name="connsiteX17" fmla="*/ 33632 w 536403"/>
                  <a:gd name="connsiteY17" fmla="*/ 369477 h 400434"/>
                  <a:gd name="connsiteX18" fmla="*/ 109832 w 536403"/>
                  <a:gd name="connsiteY18" fmla="*/ 386146 h 400434"/>
                  <a:gd name="connsiteX19" fmla="*/ 159839 w 536403"/>
                  <a:gd name="connsiteY19" fmla="*/ 393290 h 400434"/>
                  <a:gd name="connsiteX0" fmla="*/ 159839 w 536403"/>
                  <a:gd name="connsiteY0" fmla="*/ 393290 h 400434"/>
                  <a:gd name="connsiteX1" fmla="*/ 231276 w 536403"/>
                  <a:gd name="connsiteY1" fmla="*/ 398052 h 400434"/>
                  <a:gd name="connsiteX2" fmla="*/ 309857 w 536403"/>
                  <a:gd name="connsiteY2" fmla="*/ 352808 h 400434"/>
                  <a:gd name="connsiteX3" fmla="*/ 421776 w 536403"/>
                  <a:gd name="connsiteY3" fmla="*/ 290896 h 400434"/>
                  <a:gd name="connsiteX4" fmla="*/ 505120 w 536403"/>
                  <a:gd name="connsiteY4" fmla="*/ 219458 h 400434"/>
                  <a:gd name="connsiteX5" fmla="*/ 536076 w 536403"/>
                  <a:gd name="connsiteY5" fmla="*/ 198027 h 400434"/>
                  <a:gd name="connsiteX6" fmla="*/ 519407 w 536403"/>
                  <a:gd name="connsiteY6" fmla="*/ 171833 h 400434"/>
                  <a:gd name="connsiteX7" fmla="*/ 488451 w 536403"/>
                  <a:gd name="connsiteY7" fmla="*/ 102777 h 400434"/>
                  <a:gd name="connsiteX8" fmla="*/ 486070 w 536403"/>
                  <a:gd name="connsiteY8" fmla="*/ 31340 h 400434"/>
                  <a:gd name="connsiteX9" fmla="*/ 490832 w 536403"/>
                  <a:gd name="connsiteY9" fmla="*/ 383 h 400434"/>
                  <a:gd name="connsiteX10" fmla="*/ 438445 w 536403"/>
                  <a:gd name="connsiteY10" fmla="*/ 50390 h 400434"/>
                  <a:gd name="connsiteX11" fmla="*/ 374151 w 536403"/>
                  <a:gd name="connsiteY11" fmla="*/ 114683 h 400434"/>
                  <a:gd name="connsiteX12" fmla="*/ 305095 w 536403"/>
                  <a:gd name="connsiteY12" fmla="*/ 171833 h 400434"/>
                  <a:gd name="connsiteX13" fmla="*/ 224132 w 536403"/>
                  <a:gd name="connsiteY13" fmla="*/ 259940 h 400434"/>
                  <a:gd name="connsiteX14" fmla="*/ 143170 w 536403"/>
                  <a:gd name="connsiteY14" fmla="*/ 309946 h 400434"/>
                  <a:gd name="connsiteX15" fmla="*/ 57445 w 536403"/>
                  <a:gd name="connsiteY15" fmla="*/ 352808 h 400434"/>
                  <a:gd name="connsiteX16" fmla="*/ 295 w 536403"/>
                  <a:gd name="connsiteY16" fmla="*/ 362333 h 400434"/>
                  <a:gd name="connsiteX17" fmla="*/ 33632 w 536403"/>
                  <a:gd name="connsiteY17" fmla="*/ 374239 h 400434"/>
                  <a:gd name="connsiteX18" fmla="*/ 109832 w 536403"/>
                  <a:gd name="connsiteY18" fmla="*/ 386146 h 400434"/>
                  <a:gd name="connsiteX19" fmla="*/ 159839 w 536403"/>
                  <a:gd name="connsiteY19" fmla="*/ 393290 h 400434"/>
                  <a:gd name="connsiteX0" fmla="*/ 159839 w 536403"/>
                  <a:gd name="connsiteY0" fmla="*/ 393290 h 399932"/>
                  <a:gd name="connsiteX1" fmla="*/ 231276 w 536403"/>
                  <a:gd name="connsiteY1" fmla="*/ 398052 h 399932"/>
                  <a:gd name="connsiteX2" fmla="*/ 307476 w 536403"/>
                  <a:gd name="connsiteY2" fmla="*/ 359952 h 399932"/>
                  <a:gd name="connsiteX3" fmla="*/ 421776 w 536403"/>
                  <a:gd name="connsiteY3" fmla="*/ 290896 h 399932"/>
                  <a:gd name="connsiteX4" fmla="*/ 505120 w 536403"/>
                  <a:gd name="connsiteY4" fmla="*/ 219458 h 399932"/>
                  <a:gd name="connsiteX5" fmla="*/ 536076 w 536403"/>
                  <a:gd name="connsiteY5" fmla="*/ 198027 h 399932"/>
                  <a:gd name="connsiteX6" fmla="*/ 519407 w 536403"/>
                  <a:gd name="connsiteY6" fmla="*/ 171833 h 399932"/>
                  <a:gd name="connsiteX7" fmla="*/ 488451 w 536403"/>
                  <a:gd name="connsiteY7" fmla="*/ 102777 h 399932"/>
                  <a:gd name="connsiteX8" fmla="*/ 486070 w 536403"/>
                  <a:gd name="connsiteY8" fmla="*/ 31340 h 399932"/>
                  <a:gd name="connsiteX9" fmla="*/ 490832 w 536403"/>
                  <a:gd name="connsiteY9" fmla="*/ 383 h 399932"/>
                  <a:gd name="connsiteX10" fmla="*/ 438445 w 536403"/>
                  <a:gd name="connsiteY10" fmla="*/ 50390 h 399932"/>
                  <a:gd name="connsiteX11" fmla="*/ 374151 w 536403"/>
                  <a:gd name="connsiteY11" fmla="*/ 114683 h 399932"/>
                  <a:gd name="connsiteX12" fmla="*/ 305095 w 536403"/>
                  <a:gd name="connsiteY12" fmla="*/ 171833 h 399932"/>
                  <a:gd name="connsiteX13" fmla="*/ 224132 w 536403"/>
                  <a:gd name="connsiteY13" fmla="*/ 259940 h 399932"/>
                  <a:gd name="connsiteX14" fmla="*/ 143170 w 536403"/>
                  <a:gd name="connsiteY14" fmla="*/ 309946 h 399932"/>
                  <a:gd name="connsiteX15" fmla="*/ 57445 w 536403"/>
                  <a:gd name="connsiteY15" fmla="*/ 352808 h 399932"/>
                  <a:gd name="connsiteX16" fmla="*/ 295 w 536403"/>
                  <a:gd name="connsiteY16" fmla="*/ 362333 h 399932"/>
                  <a:gd name="connsiteX17" fmla="*/ 33632 w 536403"/>
                  <a:gd name="connsiteY17" fmla="*/ 374239 h 399932"/>
                  <a:gd name="connsiteX18" fmla="*/ 109832 w 536403"/>
                  <a:gd name="connsiteY18" fmla="*/ 386146 h 399932"/>
                  <a:gd name="connsiteX19" fmla="*/ 159839 w 536403"/>
                  <a:gd name="connsiteY19" fmla="*/ 393290 h 399932"/>
                  <a:gd name="connsiteX0" fmla="*/ 159839 w 536499"/>
                  <a:gd name="connsiteY0" fmla="*/ 393290 h 399932"/>
                  <a:gd name="connsiteX1" fmla="*/ 231276 w 536499"/>
                  <a:gd name="connsiteY1" fmla="*/ 398052 h 399932"/>
                  <a:gd name="connsiteX2" fmla="*/ 307476 w 536499"/>
                  <a:gd name="connsiteY2" fmla="*/ 359952 h 399932"/>
                  <a:gd name="connsiteX3" fmla="*/ 421776 w 536499"/>
                  <a:gd name="connsiteY3" fmla="*/ 290896 h 399932"/>
                  <a:gd name="connsiteX4" fmla="*/ 502739 w 536499"/>
                  <a:gd name="connsiteY4" fmla="*/ 226601 h 399932"/>
                  <a:gd name="connsiteX5" fmla="*/ 536076 w 536499"/>
                  <a:gd name="connsiteY5" fmla="*/ 198027 h 399932"/>
                  <a:gd name="connsiteX6" fmla="*/ 519407 w 536499"/>
                  <a:gd name="connsiteY6" fmla="*/ 171833 h 399932"/>
                  <a:gd name="connsiteX7" fmla="*/ 488451 w 536499"/>
                  <a:gd name="connsiteY7" fmla="*/ 102777 h 399932"/>
                  <a:gd name="connsiteX8" fmla="*/ 486070 w 536499"/>
                  <a:gd name="connsiteY8" fmla="*/ 31340 h 399932"/>
                  <a:gd name="connsiteX9" fmla="*/ 490832 w 536499"/>
                  <a:gd name="connsiteY9" fmla="*/ 383 h 399932"/>
                  <a:gd name="connsiteX10" fmla="*/ 438445 w 536499"/>
                  <a:gd name="connsiteY10" fmla="*/ 50390 h 399932"/>
                  <a:gd name="connsiteX11" fmla="*/ 374151 w 536499"/>
                  <a:gd name="connsiteY11" fmla="*/ 114683 h 399932"/>
                  <a:gd name="connsiteX12" fmla="*/ 305095 w 536499"/>
                  <a:gd name="connsiteY12" fmla="*/ 171833 h 399932"/>
                  <a:gd name="connsiteX13" fmla="*/ 224132 w 536499"/>
                  <a:gd name="connsiteY13" fmla="*/ 259940 h 399932"/>
                  <a:gd name="connsiteX14" fmla="*/ 143170 w 536499"/>
                  <a:gd name="connsiteY14" fmla="*/ 309946 h 399932"/>
                  <a:gd name="connsiteX15" fmla="*/ 57445 w 536499"/>
                  <a:gd name="connsiteY15" fmla="*/ 352808 h 399932"/>
                  <a:gd name="connsiteX16" fmla="*/ 295 w 536499"/>
                  <a:gd name="connsiteY16" fmla="*/ 362333 h 399932"/>
                  <a:gd name="connsiteX17" fmla="*/ 33632 w 536499"/>
                  <a:gd name="connsiteY17" fmla="*/ 374239 h 399932"/>
                  <a:gd name="connsiteX18" fmla="*/ 109832 w 536499"/>
                  <a:gd name="connsiteY18" fmla="*/ 386146 h 399932"/>
                  <a:gd name="connsiteX19" fmla="*/ 159839 w 536499"/>
                  <a:gd name="connsiteY19" fmla="*/ 393290 h 399932"/>
                  <a:gd name="connsiteX0" fmla="*/ 159839 w 536499"/>
                  <a:gd name="connsiteY0" fmla="*/ 393290 h 399932"/>
                  <a:gd name="connsiteX1" fmla="*/ 231276 w 536499"/>
                  <a:gd name="connsiteY1" fmla="*/ 398052 h 399932"/>
                  <a:gd name="connsiteX2" fmla="*/ 307476 w 536499"/>
                  <a:gd name="connsiteY2" fmla="*/ 359952 h 399932"/>
                  <a:gd name="connsiteX3" fmla="*/ 421776 w 536499"/>
                  <a:gd name="connsiteY3" fmla="*/ 290896 h 399932"/>
                  <a:gd name="connsiteX4" fmla="*/ 502739 w 536499"/>
                  <a:gd name="connsiteY4" fmla="*/ 226601 h 399932"/>
                  <a:gd name="connsiteX5" fmla="*/ 536076 w 536499"/>
                  <a:gd name="connsiteY5" fmla="*/ 198027 h 399932"/>
                  <a:gd name="connsiteX6" fmla="*/ 519407 w 536499"/>
                  <a:gd name="connsiteY6" fmla="*/ 171833 h 399932"/>
                  <a:gd name="connsiteX7" fmla="*/ 488451 w 536499"/>
                  <a:gd name="connsiteY7" fmla="*/ 102777 h 399932"/>
                  <a:gd name="connsiteX8" fmla="*/ 486070 w 536499"/>
                  <a:gd name="connsiteY8" fmla="*/ 31340 h 399932"/>
                  <a:gd name="connsiteX9" fmla="*/ 490832 w 536499"/>
                  <a:gd name="connsiteY9" fmla="*/ 383 h 399932"/>
                  <a:gd name="connsiteX10" fmla="*/ 438445 w 536499"/>
                  <a:gd name="connsiteY10" fmla="*/ 50390 h 399932"/>
                  <a:gd name="connsiteX11" fmla="*/ 374151 w 536499"/>
                  <a:gd name="connsiteY11" fmla="*/ 114683 h 399932"/>
                  <a:gd name="connsiteX12" fmla="*/ 305095 w 536499"/>
                  <a:gd name="connsiteY12" fmla="*/ 171833 h 399932"/>
                  <a:gd name="connsiteX13" fmla="*/ 224132 w 536499"/>
                  <a:gd name="connsiteY13" fmla="*/ 250415 h 399932"/>
                  <a:gd name="connsiteX14" fmla="*/ 143170 w 536499"/>
                  <a:gd name="connsiteY14" fmla="*/ 309946 h 399932"/>
                  <a:gd name="connsiteX15" fmla="*/ 57445 w 536499"/>
                  <a:gd name="connsiteY15" fmla="*/ 352808 h 399932"/>
                  <a:gd name="connsiteX16" fmla="*/ 295 w 536499"/>
                  <a:gd name="connsiteY16" fmla="*/ 362333 h 399932"/>
                  <a:gd name="connsiteX17" fmla="*/ 33632 w 536499"/>
                  <a:gd name="connsiteY17" fmla="*/ 374239 h 399932"/>
                  <a:gd name="connsiteX18" fmla="*/ 109832 w 536499"/>
                  <a:gd name="connsiteY18" fmla="*/ 386146 h 399932"/>
                  <a:gd name="connsiteX19" fmla="*/ 159839 w 536499"/>
                  <a:gd name="connsiteY19" fmla="*/ 393290 h 399932"/>
                  <a:gd name="connsiteX0" fmla="*/ 160087 w 536747"/>
                  <a:gd name="connsiteY0" fmla="*/ 393290 h 399932"/>
                  <a:gd name="connsiteX1" fmla="*/ 231524 w 536747"/>
                  <a:gd name="connsiteY1" fmla="*/ 398052 h 399932"/>
                  <a:gd name="connsiteX2" fmla="*/ 307724 w 536747"/>
                  <a:gd name="connsiteY2" fmla="*/ 359952 h 399932"/>
                  <a:gd name="connsiteX3" fmla="*/ 422024 w 536747"/>
                  <a:gd name="connsiteY3" fmla="*/ 290896 h 399932"/>
                  <a:gd name="connsiteX4" fmla="*/ 502987 w 536747"/>
                  <a:gd name="connsiteY4" fmla="*/ 226601 h 399932"/>
                  <a:gd name="connsiteX5" fmla="*/ 536324 w 536747"/>
                  <a:gd name="connsiteY5" fmla="*/ 198027 h 399932"/>
                  <a:gd name="connsiteX6" fmla="*/ 519655 w 536747"/>
                  <a:gd name="connsiteY6" fmla="*/ 171833 h 399932"/>
                  <a:gd name="connsiteX7" fmla="*/ 488699 w 536747"/>
                  <a:gd name="connsiteY7" fmla="*/ 102777 h 399932"/>
                  <a:gd name="connsiteX8" fmla="*/ 486318 w 536747"/>
                  <a:gd name="connsiteY8" fmla="*/ 31340 h 399932"/>
                  <a:gd name="connsiteX9" fmla="*/ 491080 w 536747"/>
                  <a:gd name="connsiteY9" fmla="*/ 383 h 399932"/>
                  <a:gd name="connsiteX10" fmla="*/ 438693 w 536747"/>
                  <a:gd name="connsiteY10" fmla="*/ 50390 h 399932"/>
                  <a:gd name="connsiteX11" fmla="*/ 374399 w 536747"/>
                  <a:gd name="connsiteY11" fmla="*/ 114683 h 399932"/>
                  <a:gd name="connsiteX12" fmla="*/ 305343 w 536747"/>
                  <a:gd name="connsiteY12" fmla="*/ 171833 h 399932"/>
                  <a:gd name="connsiteX13" fmla="*/ 224380 w 536747"/>
                  <a:gd name="connsiteY13" fmla="*/ 250415 h 399932"/>
                  <a:gd name="connsiteX14" fmla="*/ 143418 w 536747"/>
                  <a:gd name="connsiteY14" fmla="*/ 309946 h 399932"/>
                  <a:gd name="connsiteX15" fmla="*/ 67218 w 536747"/>
                  <a:gd name="connsiteY15" fmla="*/ 345664 h 399932"/>
                  <a:gd name="connsiteX16" fmla="*/ 543 w 536747"/>
                  <a:gd name="connsiteY16" fmla="*/ 362333 h 399932"/>
                  <a:gd name="connsiteX17" fmla="*/ 33880 w 536747"/>
                  <a:gd name="connsiteY17" fmla="*/ 374239 h 399932"/>
                  <a:gd name="connsiteX18" fmla="*/ 110080 w 536747"/>
                  <a:gd name="connsiteY18" fmla="*/ 386146 h 399932"/>
                  <a:gd name="connsiteX19" fmla="*/ 160087 w 536747"/>
                  <a:gd name="connsiteY19" fmla="*/ 393290 h 399932"/>
                  <a:gd name="connsiteX0" fmla="*/ 160087 w 536747"/>
                  <a:gd name="connsiteY0" fmla="*/ 393290 h 399932"/>
                  <a:gd name="connsiteX1" fmla="*/ 231524 w 536747"/>
                  <a:gd name="connsiteY1" fmla="*/ 398052 h 399932"/>
                  <a:gd name="connsiteX2" fmla="*/ 307724 w 536747"/>
                  <a:gd name="connsiteY2" fmla="*/ 359952 h 399932"/>
                  <a:gd name="connsiteX3" fmla="*/ 422024 w 536747"/>
                  <a:gd name="connsiteY3" fmla="*/ 290896 h 399932"/>
                  <a:gd name="connsiteX4" fmla="*/ 502987 w 536747"/>
                  <a:gd name="connsiteY4" fmla="*/ 226601 h 399932"/>
                  <a:gd name="connsiteX5" fmla="*/ 536324 w 536747"/>
                  <a:gd name="connsiteY5" fmla="*/ 198027 h 399932"/>
                  <a:gd name="connsiteX6" fmla="*/ 519655 w 536747"/>
                  <a:gd name="connsiteY6" fmla="*/ 171833 h 399932"/>
                  <a:gd name="connsiteX7" fmla="*/ 488699 w 536747"/>
                  <a:gd name="connsiteY7" fmla="*/ 102777 h 399932"/>
                  <a:gd name="connsiteX8" fmla="*/ 486318 w 536747"/>
                  <a:gd name="connsiteY8" fmla="*/ 31340 h 399932"/>
                  <a:gd name="connsiteX9" fmla="*/ 491080 w 536747"/>
                  <a:gd name="connsiteY9" fmla="*/ 383 h 399932"/>
                  <a:gd name="connsiteX10" fmla="*/ 438693 w 536747"/>
                  <a:gd name="connsiteY10" fmla="*/ 50390 h 399932"/>
                  <a:gd name="connsiteX11" fmla="*/ 374399 w 536747"/>
                  <a:gd name="connsiteY11" fmla="*/ 114683 h 399932"/>
                  <a:gd name="connsiteX12" fmla="*/ 302962 w 536747"/>
                  <a:gd name="connsiteY12" fmla="*/ 183739 h 399932"/>
                  <a:gd name="connsiteX13" fmla="*/ 224380 w 536747"/>
                  <a:gd name="connsiteY13" fmla="*/ 250415 h 399932"/>
                  <a:gd name="connsiteX14" fmla="*/ 143418 w 536747"/>
                  <a:gd name="connsiteY14" fmla="*/ 309946 h 399932"/>
                  <a:gd name="connsiteX15" fmla="*/ 67218 w 536747"/>
                  <a:gd name="connsiteY15" fmla="*/ 345664 h 399932"/>
                  <a:gd name="connsiteX16" fmla="*/ 543 w 536747"/>
                  <a:gd name="connsiteY16" fmla="*/ 362333 h 399932"/>
                  <a:gd name="connsiteX17" fmla="*/ 33880 w 536747"/>
                  <a:gd name="connsiteY17" fmla="*/ 374239 h 399932"/>
                  <a:gd name="connsiteX18" fmla="*/ 110080 w 536747"/>
                  <a:gd name="connsiteY18" fmla="*/ 386146 h 399932"/>
                  <a:gd name="connsiteX19" fmla="*/ 160087 w 536747"/>
                  <a:gd name="connsiteY19" fmla="*/ 393290 h 399932"/>
                  <a:gd name="connsiteX0" fmla="*/ 160087 w 536747"/>
                  <a:gd name="connsiteY0" fmla="*/ 393290 h 399880"/>
                  <a:gd name="connsiteX1" fmla="*/ 231524 w 536747"/>
                  <a:gd name="connsiteY1" fmla="*/ 398052 h 399880"/>
                  <a:gd name="connsiteX2" fmla="*/ 307724 w 536747"/>
                  <a:gd name="connsiteY2" fmla="*/ 359952 h 399880"/>
                  <a:gd name="connsiteX3" fmla="*/ 422024 w 536747"/>
                  <a:gd name="connsiteY3" fmla="*/ 290896 h 399880"/>
                  <a:gd name="connsiteX4" fmla="*/ 502987 w 536747"/>
                  <a:gd name="connsiteY4" fmla="*/ 226601 h 399880"/>
                  <a:gd name="connsiteX5" fmla="*/ 536324 w 536747"/>
                  <a:gd name="connsiteY5" fmla="*/ 198027 h 399880"/>
                  <a:gd name="connsiteX6" fmla="*/ 519655 w 536747"/>
                  <a:gd name="connsiteY6" fmla="*/ 171833 h 399880"/>
                  <a:gd name="connsiteX7" fmla="*/ 488699 w 536747"/>
                  <a:gd name="connsiteY7" fmla="*/ 102777 h 399880"/>
                  <a:gd name="connsiteX8" fmla="*/ 486318 w 536747"/>
                  <a:gd name="connsiteY8" fmla="*/ 31340 h 399880"/>
                  <a:gd name="connsiteX9" fmla="*/ 491080 w 536747"/>
                  <a:gd name="connsiteY9" fmla="*/ 383 h 399880"/>
                  <a:gd name="connsiteX10" fmla="*/ 438693 w 536747"/>
                  <a:gd name="connsiteY10" fmla="*/ 50390 h 399880"/>
                  <a:gd name="connsiteX11" fmla="*/ 374399 w 536747"/>
                  <a:gd name="connsiteY11" fmla="*/ 114683 h 399880"/>
                  <a:gd name="connsiteX12" fmla="*/ 302962 w 536747"/>
                  <a:gd name="connsiteY12" fmla="*/ 183739 h 399880"/>
                  <a:gd name="connsiteX13" fmla="*/ 224380 w 536747"/>
                  <a:gd name="connsiteY13" fmla="*/ 250415 h 399880"/>
                  <a:gd name="connsiteX14" fmla="*/ 143418 w 536747"/>
                  <a:gd name="connsiteY14" fmla="*/ 309946 h 399880"/>
                  <a:gd name="connsiteX15" fmla="*/ 67218 w 536747"/>
                  <a:gd name="connsiteY15" fmla="*/ 345664 h 399880"/>
                  <a:gd name="connsiteX16" fmla="*/ 543 w 536747"/>
                  <a:gd name="connsiteY16" fmla="*/ 362333 h 399880"/>
                  <a:gd name="connsiteX17" fmla="*/ 33880 w 536747"/>
                  <a:gd name="connsiteY17" fmla="*/ 374239 h 399880"/>
                  <a:gd name="connsiteX18" fmla="*/ 110080 w 536747"/>
                  <a:gd name="connsiteY18" fmla="*/ 388527 h 399880"/>
                  <a:gd name="connsiteX19" fmla="*/ 160087 w 536747"/>
                  <a:gd name="connsiteY19" fmla="*/ 393290 h 399880"/>
                  <a:gd name="connsiteX0" fmla="*/ 160087 w 536747"/>
                  <a:gd name="connsiteY0" fmla="*/ 393179 h 399769"/>
                  <a:gd name="connsiteX1" fmla="*/ 231524 w 536747"/>
                  <a:gd name="connsiteY1" fmla="*/ 397941 h 399769"/>
                  <a:gd name="connsiteX2" fmla="*/ 307724 w 536747"/>
                  <a:gd name="connsiteY2" fmla="*/ 359841 h 399769"/>
                  <a:gd name="connsiteX3" fmla="*/ 422024 w 536747"/>
                  <a:gd name="connsiteY3" fmla="*/ 290785 h 399769"/>
                  <a:gd name="connsiteX4" fmla="*/ 502987 w 536747"/>
                  <a:gd name="connsiteY4" fmla="*/ 226490 h 399769"/>
                  <a:gd name="connsiteX5" fmla="*/ 536324 w 536747"/>
                  <a:gd name="connsiteY5" fmla="*/ 197916 h 399769"/>
                  <a:gd name="connsiteX6" fmla="*/ 519655 w 536747"/>
                  <a:gd name="connsiteY6" fmla="*/ 171722 h 399769"/>
                  <a:gd name="connsiteX7" fmla="*/ 488699 w 536747"/>
                  <a:gd name="connsiteY7" fmla="*/ 102666 h 399769"/>
                  <a:gd name="connsiteX8" fmla="*/ 486318 w 536747"/>
                  <a:gd name="connsiteY8" fmla="*/ 33610 h 399769"/>
                  <a:gd name="connsiteX9" fmla="*/ 491080 w 536747"/>
                  <a:gd name="connsiteY9" fmla="*/ 272 h 399769"/>
                  <a:gd name="connsiteX10" fmla="*/ 438693 w 536747"/>
                  <a:gd name="connsiteY10" fmla="*/ 50279 h 399769"/>
                  <a:gd name="connsiteX11" fmla="*/ 374399 w 536747"/>
                  <a:gd name="connsiteY11" fmla="*/ 114572 h 399769"/>
                  <a:gd name="connsiteX12" fmla="*/ 302962 w 536747"/>
                  <a:gd name="connsiteY12" fmla="*/ 183628 h 399769"/>
                  <a:gd name="connsiteX13" fmla="*/ 224380 w 536747"/>
                  <a:gd name="connsiteY13" fmla="*/ 250304 h 399769"/>
                  <a:gd name="connsiteX14" fmla="*/ 143418 w 536747"/>
                  <a:gd name="connsiteY14" fmla="*/ 309835 h 399769"/>
                  <a:gd name="connsiteX15" fmla="*/ 67218 w 536747"/>
                  <a:gd name="connsiteY15" fmla="*/ 345553 h 399769"/>
                  <a:gd name="connsiteX16" fmla="*/ 543 w 536747"/>
                  <a:gd name="connsiteY16" fmla="*/ 362222 h 399769"/>
                  <a:gd name="connsiteX17" fmla="*/ 33880 w 536747"/>
                  <a:gd name="connsiteY17" fmla="*/ 374128 h 399769"/>
                  <a:gd name="connsiteX18" fmla="*/ 110080 w 536747"/>
                  <a:gd name="connsiteY18" fmla="*/ 388416 h 399769"/>
                  <a:gd name="connsiteX19" fmla="*/ 160087 w 536747"/>
                  <a:gd name="connsiteY19" fmla="*/ 393179 h 399769"/>
                  <a:gd name="connsiteX0" fmla="*/ 160087 w 536735"/>
                  <a:gd name="connsiteY0" fmla="*/ 393179 h 399769"/>
                  <a:gd name="connsiteX1" fmla="*/ 231524 w 536735"/>
                  <a:gd name="connsiteY1" fmla="*/ 397941 h 399769"/>
                  <a:gd name="connsiteX2" fmla="*/ 307724 w 536735"/>
                  <a:gd name="connsiteY2" fmla="*/ 359841 h 399769"/>
                  <a:gd name="connsiteX3" fmla="*/ 422024 w 536735"/>
                  <a:gd name="connsiteY3" fmla="*/ 290785 h 399769"/>
                  <a:gd name="connsiteX4" fmla="*/ 502987 w 536735"/>
                  <a:gd name="connsiteY4" fmla="*/ 226490 h 399769"/>
                  <a:gd name="connsiteX5" fmla="*/ 536324 w 536735"/>
                  <a:gd name="connsiteY5" fmla="*/ 197916 h 399769"/>
                  <a:gd name="connsiteX6" fmla="*/ 519655 w 536735"/>
                  <a:gd name="connsiteY6" fmla="*/ 171722 h 399769"/>
                  <a:gd name="connsiteX7" fmla="*/ 491080 w 536735"/>
                  <a:gd name="connsiteY7" fmla="*/ 102666 h 399769"/>
                  <a:gd name="connsiteX8" fmla="*/ 486318 w 536735"/>
                  <a:gd name="connsiteY8" fmla="*/ 33610 h 399769"/>
                  <a:gd name="connsiteX9" fmla="*/ 491080 w 536735"/>
                  <a:gd name="connsiteY9" fmla="*/ 272 h 399769"/>
                  <a:gd name="connsiteX10" fmla="*/ 438693 w 536735"/>
                  <a:gd name="connsiteY10" fmla="*/ 50279 h 399769"/>
                  <a:gd name="connsiteX11" fmla="*/ 374399 w 536735"/>
                  <a:gd name="connsiteY11" fmla="*/ 114572 h 399769"/>
                  <a:gd name="connsiteX12" fmla="*/ 302962 w 536735"/>
                  <a:gd name="connsiteY12" fmla="*/ 183628 h 399769"/>
                  <a:gd name="connsiteX13" fmla="*/ 224380 w 536735"/>
                  <a:gd name="connsiteY13" fmla="*/ 250304 h 399769"/>
                  <a:gd name="connsiteX14" fmla="*/ 143418 w 536735"/>
                  <a:gd name="connsiteY14" fmla="*/ 309835 h 399769"/>
                  <a:gd name="connsiteX15" fmla="*/ 67218 w 536735"/>
                  <a:gd name="connsiteY15" fmla="*/ 345553 h 399769"/>
                  <a:gd name="connsiteX16" fmla="*/ 543 w 536735"/>
                  <a:gd name="connsiteY16" fmla="*/ 362222 h 399769"/>
                  <a:gd name="connsiteX17" fmla="*/ 33880 w 536735"/>
                  <a:gd name="connsiteY17" fmla="*/ 374128 h 399769"/>
                  <a:gd name="connsiteX18" fmla="*/ 110080 w 536735"/>
                  <a:gd name="connsiteY18" fmla="*/ 388416 h 399769"/>
                  <a:gd name="connsiteX19" fmla="*/ 160087 w 536735"/>
                  <a:gd name="connsiteY19" fmla="*/ 393179 h 399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36735" h="399769">
                    <a:moveTo>
                      <a:pt x="160087" y="393179"/>
                    </a:moveTo>
                    <a:cubicBezTo>
                      <a:pt x="180328" y="394766"/>
                      <a:pt x="206918" y="403497"/>
                      <a:pt x="231524" y="397941"/>
                    </a:cubicBezTo>
                    <a:cubicBezTo>
                      <a:pt x="256130" y="392385"/>
                      <a:pt x="307724" y="359841"/>
                      <a:pt x="307724" y="359841"/>
                    </a:cubicBezTo>
                    <a:cubicBezTo>
                      <a:pt x="339474" y="341982"/>
                      <a:pt x="389480" y="313010"/>
                      <a:pt x="422024" y="290785"/>
                    </a:cubicBezTo>
                    <a:cubicBezTo>
                      <a:pt x="454568" y="268560"/>
                      <a:pt x="483937" y="241968"/>
                      <a:pt x="502987" y="226490"/>
                    </a:cubicBezTo>
                    <a:cubicBezTo>
                      <a:pt x="522037" y="211012"/>
                      <a:pt x="533546" y="207044"/>
                      <a:pt x="536324" y="197916"/>
                    </a:cubicBezTo>
                    <a:cubicBezTo>
                      <a:pt x="539102" y="188788"/>
                      <a:pt x="527196" y="187597"/>
                      <a:pt x="519655" y="171722"/>
                    </a:cubicBezTo>
                    <a:cubicBezTo>
                      <a:pt x="512114" y="155847"/>
                      <a:pt x="496636" y="125685"/>
                      <a:pt x="491080" y="102666"/>
                    </a:cubicBezTo>
                    <a:cubicBezTo>
                      <a:pt x="485524" y="79647"/>
                      <a:pt x="486318" y="50676"/>
                      <a:pt x="486318" y="33610"/>
                    </a:cubicBezTo>
                    <a:cubicBezTo>
                      <a:pt x="486318" y="16544"/>
                      <a:pt x="499017" y="-2506"/>
                      <a:pt x="491080" y="272"/>
                    </a:cubicBezTo>
                    <a:cubicBezTo>
                      <a:pt x="483143" y="3050"/>
                      <a:pt x="458140" y="31229"/>
                      <a:pt x="438693" y="50279"/>
                    </a:cubicBezTo>
                    <a:cubicBezTo>
                      <a:pt x="419246" y="69329"/>
                      <a:pt x="397021" y="92347"/>
                      <a:pt x="374399" y="114572"/>
                    </a:cubicBezTo>
                    <a:cubicBezTo>
                      <a:pt x="351777" y="136797"/>
                      <a:pt x="327965" y="161006"/>
                      <a:pt x="302962" y="183628"/>
                    </a:cubicBezTo>
                    <a:cubicBezTo>
                      <a:pt x="277959" y="206250"/>
                      <a:pt x="250971" y="229270"/>
                      <a:pt x="224380" y="250304"/>
                    </a:cubicBezTo>
                    <a:cubicBezTo>
                      <a:pt x="197789" y="271338"/>
                      <a:pt x="169612" y="293960"/>
                      <a:pt x="143418" y="309835"/>
                    </a:cubicBezTo>
                    <a:cubicBezTo>
                      <a:pt x="117224" y="325710"/>
                      <a:pt x="91030" y="336822"/>
                      <a:pt x="67218" y="345553"/>
                    </a:cubicBezTo>
                    <a:cubicBezTo>
                      <a:pt x="43406" y="354284"/>
                      <a:pt x="6099" y="357460"/>
                      <a:pt x="543" y="362222"/>
                    </a:cubicBezTo>
                    <a:cubicBezTo>
                      <a:pt x="-5013" y="366985"/>
                      <a:pt x="33880" y="374128"/>
                      <a:pt x="33880" y="374128"/>
                    </a:cubicBezTo>
                    <a:cubicBezTo>
                      <a:pt x="52136" y="378097"/>
                      <a:pt x="89046" y="385241"/>
                      <a:pt x="110080" y="388416"/>
                    </a:cubicBezTo>
                    <a:cubicBezTo>
                      <a:pt x="131114" y="391591"/>
                      <a:pt x="139846" y="391592"/>
                      <a:pt x="160087" y="39317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7200000" scaled="0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1" name="任意多边形 240"/>
              <p:cNvSpPr/>
              <p:nvPr/>
            </p:nvSpPr>
            <p:spPr>
              <a:xfrm>
                <a:off x="4348040" y="2481703"/>
                <a:ext cx="466857" cy="326685"/>
              </a:xfrm>
              <a:custGeom>
                <a:avLst/>
                <a:gdLst>
                  <a:gd name="connsiteX0" fmla="*/ 45366 w 459722"/>
                  <a:gd name="connsiteY0" fmla="*/ 67292 h 307798"/>
                  <a:gd name="connsiteX1" fmla="*/ 145379 w 459722"/>
                  <a:gd name="connsiteY1" fmla="*/ 181592 h 307798"/>
                  <a:gd name="connsiteX2" fmla="*/ 209673 w 459722"/>
                  <a:gd name="connsiteY2" fmla="*/ 269698 h 307798"/>
                  <a:gd name="connsiteX3" fmla="*/ 245391 w 459722"/>
                  <a:gd name="connsiteY3" fmla="*/ 307798 h 307798"/>
                  <a:gd name="connsiteX4" fmla="*/ 345404 w 459722"/>
                  <a:gd name="connsiteY4" fmla="*/ 291129 h 307798"/>
                  <a:gd name="connsiteX5" fmla="*/ 438273 w 459722"/>
                  <a:gd name="connsiteY5" fmla="*/ 272079 h 307798"/>
                  <a:gd name="connsiteX6" fmla="*/ 459704 w 459722"/>
                  <a:gd name="connsiteY6" fmla="*/ 269698 h 307798"/>
                  <a:gd name="connsiteX7" fmla="*/ 440654 w 459722"/>
                  <a:gd name="connsiteY7" fmla="*/ 229217 h 307798"/>
                  <a:gd name="connsiteX8" fmla="*/ 378741 w 459722"/>
                  <a:gd name="connsiteY8" fmla="*/ 157779 h 307798"/>
                  <a:gd name="connsiteX9" fmla="*/ 281110 w 459722"/>
                  <a:gd name="connsiteY9" fmla="*/ 43479 h 307798"/>
                  <a:gd name="connsiteX10" fmla="*/ 259679 w 459722"/>
                  <a:gd name="connsiteY10" fmla="*/ 2998 h 307798"/>
                  <a:gd name="connsiteX11" fmla="*/ 204910 w 459722"/>
                  <a:gd name="connsiteY11" fmla="*/ 2998 h 307798"/>
                  <a:gd name="connsiteX12" fmla="*/ 100135 w 459722"/>
                  <a:gd name="connsiteY12" fmla="*/ 2998 h 307798"/>
                  <a:gd name="connsiteX13" fmla="*/ 2504 w 459722"/>
                  <a:gd name="connsiteY13" fmla="*/ 2998 h 307798"/>
                  <a:gd name="connsiteX14" fmla="*/ 45366 w 459722"/>
                  <a:gd name="connsiteY14" fmla="*/ 67292 h 307798"/>
                  <a:gd name="connsiteX0" fmla="*/ 45366 w 459722"/>
                  <a:gd name="connsiteY0" fmla="*/ 68174 h 308680"/>
                  <a:gd name="connsiteX1" fmla="*/ 145379 w 459722"/>
                  <a:gd name="connsiteY1" fmla="*/ 182474 h 308680"/>
                  <a:gd name="connsiteX2" fmla="*/ 209673 w 459722"/>
                  <a:gd name="connsiteY2" fmla="*/ 270580 h 308680"/>
                  <a:gd name="connsiteX3" fmla="*/ 245391 w 459722"/>
                  <a:gd name="connsiteY3" fmla="*/ 308680 h 308680"/>
                  <a:gd name="connsiteX4" fmla="*/ 345404 w 459722"/>
                  <a:gd name="connsiteY4" fmla="*/ 292011 h 308680"/>
                  <a:gd name="connsiteX5" fmla="*/ 438273 w 459722"/>
                  <a:gd name="connsiteY5" fmla="*/ 272961 h 308680"/>
                  <a:gd name="connsiteX6" fmla="*/ 459704 w 459722"/>
                  <a:gd name="connsiteY6" fmla="*/ 270580 h 308680"/>
                  <a:gd name="connsiteX7" fmla="*/ 440654 w 459722"/>
                  <a:gd name="connsiteY7" fmla="*/ 230099 h 308680"/>
                  <a:gd name="connsiteX8" fmla="*/ 378741 w 459722"/>
                  <a:gd name="connsiteY8" fmla="*/ 158661 h 308680"/>
                  <a:gd name="connsiteX9" fmla="*/ 293017 w 459722"/>
                  <a:gd name="connsiteY9" fmla="*/ 56267 h 308680"/>
                  <a:gd name="connsiteX10" fmla="*/ 259679 w 459722"/>
                  <a:gd name="connsiteY10" fmla="*/ 3880 h 308680"/>
                  <a:gd name="connsiteX11" fmla="*/ 204910 w 459722"/>
                  <a:gd name="connsiteY11" fmla="*/ 3880 h 308680"/>
                  <a:gd name="connsiteX12" fmla="*/ 100135 w 459722"/>
                  <a:gd name="connsiteY12" fmla="*/ 3880 h 308680"/>
                  <a:gd name="connsiteX13" fmla="*/ 2504 w 459722"/>
                  <a:gd name="connsiteY13" fmla="*/ 3880 h 308680"/>
                  <a:gd name="connsiteX14" fmla="*/ 45366 w 459722"/>
                  <a:gd name="connsiteY14" fmla="*/ 68174 h 308680"/>
                  <a:gd name="connsiteX0" fmla="*/ 45366 w 459722"/>
                  <a:gd name="connsiteY0" fmla="*/ 66235 h 306741"/>
                  <a:gd name="connsiteX1" fmla="*/ 145379 w 459722"/>
                  <a:gd name="connsiteY1" fmla="*/ 180535 h 306741"/>
                  <a:gd name="connsiteX2" fmla="*/ 209673 w 459722"/>
                  <a:gd name="connsiteY2" fmla="*/ 268641 h 306741"/>
                  <a:gd name="connsiteX3" fmla="*/ 245391 w 459722"/>
                  <a:gd name="connsiteY3" fmla="*/ 306741 h 306741"/>
                  <a:gd name="connsiteX4" fmla="*/ 345404 w 459722"/>
                  <a:gd name="connsiteY4" fmla="*/ 290072 h 306741"/>
                  <a:gd name="connsiteX5" fmla="*/ 438273 w 459722"/>
                  <a:gd name="connsiteY5" fmla="*/ 271022 h 306741"/>
                  <a:gd name="connsiteX6" fmla="*/ 459704 w 459722"/>
                  <a:gd name="connsiteY6" fmla="*/ 268641 h 306741"/>
                  <a:gd name="connsiteX7" fmla="*/ 440654 w 459722"/>
                  <a:gd name="connsiteY7" fmla="*/ 228160 h 306741"/>
                  <a:gd name="connsiteX8" fmla="*/ 378741 w 459722"/>
                  <a:gd name="connsiteY8" fmla="*/ 156722 h 306741"/>
                  <a:gd name="connsiteX9" fmla="*/ 293017 w 459722"/>
                  <a:gd name="connsiteY9" fmla="*/ 54328 h 306741"/>
                  <a:gd name="connsiteX10" fmla="*/ 264441 w 459722"/>
                  <a:gd name="connsiteY10" fmla="*/ 9085 h 306741"/>
                  <a:gd name="connsiteX11" fmla="*/ 204910 w 459722"/>
                  <a:gd name="connsiteY11" fmla="*/ 1941 h 306741"/>
                  <a:gd name="connsiteX12" fmla="*/ 100135 w 459722"/>
                  <a:gd name="connsiteY12" fmla="*/ 1941 h 306741"/>
                  <a:gd name="connsiteX13" fmla="*/ 2504 w 459722"/>
                  <a:gd name="connsiteY13" fmla="*/ 1941 h 306741"/>
                  <a:gd name="connsiteX14" fmla="*/ 45366 w 459722"/>
                  <a:gd name="connsiteY14" fmla="*/ 66235 h 306741"/>
                  <a:gd name="connsiteX0" fmla="*/ 45366 w 459722"/>
                  <a:gd name="connsiteY0" fmla="*/ 66235 h 306741"/>
                  <a:gd name="connsiteX1" fmla="*/ 145379 w 459722"/>
                  <a:gd name="connsiteY1" fmla="*/ 180535 h 306741"/>
                  <a:gd name="connsiteX2" fmla="*/ 209673 w 459722"/>
                  <a:gd name="connsiteY2" fmla="*/ 268641 h 306741"/>
                  <a:gd name="connsiteX3" fmla="*/ 245391 w 459722"/>
                  <a:gd name="connsiteY3" fmla="*/ 306741 h 306741"/>
                  <a:gd name="connsiteX4" fmla="*/ 345404 w 459722"/>
                  <a:gd name="connsiteY4" fmla="*/ 290072 h 306741"/>
                  <a:gd name="connsiteX5" fmla="*/ 438273 w 459722"/>
                  <a:gd name="connsiteY5" fmla="*/ 271022 h 306741"/>
                  <a:gd name="connsiteX6" fmla="*/ 459704 w 459722"/>
                  <a:gd name="connsiteY6" fmla="*/ 268641 h 306741"/>
                  <a:gd name="connsiteX7" fmla="*/ 440654 w 459722"/>
                  <a:gd name="connsiteY7" fmla="*/ 228160 h 306741"/>
                  <a:gd name="connsiteX8" fmla="*/ 378741 w 459722"/>
                  <a:gd name="connsiteY8" fmla="*/ 156722 h 306741"/>
                  <a:gd name="connsiteX9" fmla="*/ 293017 w 459722"/>
                  <a:gd name="connsiteY9" fmla="*/ 54328 h 306741"/>
                  <a:gd name="connsiteX10" fmla="*/ 257297 w 459722"/>
                  <a:gd name="connsiteY10" fmla="*/ 9085 h 306741"/>
                  <a:gd name="connsiteX11" fmla="*/ 204910 w 459722"/>
                  <a:gd name="connsiteY11" fmla="*/ 1941 h 306741"/>
                  <a:gd name="connsiteX12" fmla="*/ 100135 w 459722"/>
                  <a:gd name="connsiteY12" fmla="*/ 1941 h 306741"/>
                  <a:gd name="connsiteX13" fmla="*/ 2504 w 459722"/>
                  <a:gd name="connsiteY13" fmla="*/ 1941 h 306741"/>
                  <a:gd name="connsiteX14" fmla="*/ 45366 w 459722"/>
                  <a:gd name="connsiteY14" fmla="*/ 66235 h 306741"/>
                  <a:gd name="connsiteX0" fmla="*/ 45366 w 466857"/>
                  <a:gd name="connsiteY0" fmla="*/ 66235 h 306741"/>
                  <a:gd name="connsiteX1" fmla="*/ 145379 w 466857"/>
                  <a:gd name="connsiteY1" fmla="*/ 180535 h 306741"/>
                  <a:gd name="connsiteX2" fmla="*/ 209673 w 466857"/>
                  <a:gd name="connsiteY2" fmla="*/ 268641 h 306741"/>
                  <a:gd name="connsiteX3" fmla="*/ 245391 w 466857"/>
                  <a:gd name="connsiteY3" fmla="*/ 306741 h 306741"/>
                  <a:gd name="connsiteX4" fmla="*/ 345404 w 466857"/>
                  <a:gd name="connsiteY4" fmla="*/ 290072 h 306741"/>
                  <a:gd name="connsiteX5" fmla="*/ 438273 w 466857"/>
                  <a:gd name="connsiteY5" fmla="*/ 271022 h 306741"/>
                  <a:gd name="connsiteX6" fmla="*/ 466848 w 466857"/>
                  <a:gd name="connsiteY6" fmla="*/ 273403 h 306741"/>
                  <a:gd name="connsiteX7" fmla="*/ 440654 w 466857"/>
                  <a:gd name="connsiteY7" fmla="*/ 228160 h 306741"/>
                  <a:gd name="connsiteX8" fmla="*/ 378741 w 466857"/>
                  <a:gd name="connsiteY8" fmla="*/ 156722 h 306741"/>
                  <a:gd name="connsiteX9" fmla="*/ 293017 w 466857"/>
                  <a:gd name="connsiteY9" fmla="*/ 54328 h 306741"/>
                  <a:gd name="connsiteX10" fmla="*/ 257297 w 466857"/>
                  <a:gd name="connsiteY10" fmla="*/ 9085 h 306741"/>
                  <a:gd name="connsiteX11" fmla="*/ 204910 w 466857"/>
                  <a:gd name="connsiteY11" fmla="*/ 1941 h 306741"/>
                  <a:gd name="connsiteX12" fmla="*/ 100135 w 466857"/>
                  <a:gd name="connsiteY12" fmla="*/ 1941 h 306741"/>
                  <a:gd name="connsiteX13" fmla="*/ 2504 w 466857"/>
                  <a:gd name="connsiteY13" fmla="*/ 1941 h 306741"/>
                  <a:gd name="connsiteX14" fmla="*/ 45366 w 466857"/>
                  <a:gd name="connsiteY14" fmla="*/ 66235 h 306741"/>
                  <a:gd name="connsiteX0" fmla="*/ 45366 w 466857"/>
                  <a:gd name="connsiteY0" fmla="*/ 66235 h 325791"/>
                  <a:gd name="connsiteX1" fmla="*/ 145379 w 466857"/>
                  <a:gd name="connsiteY1" fmla="*/ 180535 h 325791"/>
                  <a:gd name="connsiteX2" fmla="*/ 209673 w 466857"/>
                  <a:gd name="connsiteY2" fmla="*/ 268641 h 325791"/>
                  <a:gd name="connsiteX3" fmla="*/ 259679 w 466857"/>
                  <a:gd name="connsiteY3" fmla="*/ 325791 h 325791"/>
                  <a:gd name="connsiteX4" fmla="*/ 345404 w 466857"/>
                  <a:gd name="connsiteY4" fmla="*/ 290072 h 325791"/>
                  <a:gd name="connsiteX5" fmla="*/ 438273 w 466857"/>
                  <a:gd name="connsiteY5" fmla="*/ 271022 h 325791"/>
                  <a:gd name="connsiteX6" fmla="*/ 466848 w 466857"/>
                  <a:gd name="connsiteY6" fmla="*/ 273403 h 325791"/>
                  <a:gd name="connsiteX7" fmla="*/ 440654 w 466857"/>
                  <a:gd name="connsiteY7" fmla="*/ 228160 h 325791"/>
                  <a:gd name="connsiteX8" fmla="*/ 378741 w 466857"/>
                  <a:gd name="connsiteY8" fmla="*/ 156722 h 325791"/>
                  <a:gd name="connsiteX9" fmla="*/ 293017 w 466857"/>
                  <a:gd name="connsiteY9" fmla="*/ 54328 h 325791"/>
                  <a:gd name="connsiteX10" fmla="*/ 257297 w 466857"/>
                  <a:gd name="connsiteY10" fmla="*/ 9085 h 325791"/>
                  <a:gd name="connsiteX11" fmla="*/ 204910 w 466857"/>
                  <a:gd name="connsiteY11" fmla="*/ 1941 h 325791"/>
                  <a:gd name="connsiteX12" fmla="*/ 100135 w 466857"/>
                  <a:gd name="connsiteY12" fmla="*/ 1941 h 325791"/>
                  <a:gd name="connsiteX13" fmla="*/ 2504 w 466857"/>
                  <a:gd name="connsiteY13" fmla="*/ 1941 h 325791"/>
                  <a:gd name="connsiteX14" fmla="*/ 45366 w 466857"/>
                  <a:gd name="connsiteY14" fmla="*/ 66235 h 325791"/>
                  <a:gd name="connsiteX0" fmla="*/ 45366 w 466857"/>
                  <a:gd name="connsiteY0" fmla="*/ 66235 h 326405"/>
                  <a:gd name="connsiteX1" fmla="*/ 145379 w 466857"/>
                  <a:gd name="connsiteY1" fmla="*/ 180535 h 326405"/>
                  <a:gd name="connsiteX2" fmla="*/ 209673 w 466857"/>
                  <a:gd name="connsiteY2" fmla="*/ 268641 h 326405"/>
                  <a:gd name="connsiteX3" fmla="*/ 259679 w 466857"/>
                  <a:gd name="connsiteY3" fmla="*/ 325791 h 326405"/>
                  <a:gd name="connsiteX4" fmla="*/ 347785 w 466857"/>
                  <a:gd name="connsiteY4" fmla="*/ 297215 h 326405"/>
                  <a:gd name="connsiteX5" fmla="*/ 438273 w 466857"/>
                  <a:gd name="connsiteY5" fmla="*/ 271022 h 326405"/>
                  <a:gd name="connsiteX6" fmla="*/ 466848 w 466857"/>
                  <a:gd name="connsiteY6" fmla="*/ 273403 h 326405"/>
                  <a:gd name="connsiteX7" fmla="*/ 440654 w 466857"/>
                  <a:gd name="connsiteY7" fmla="*/ 228160 h 326405"/>
                  <a:gd name="connsiteX8" fmla="*/ 378741 w 466857"/>
                  <a:gd name="connsiteY8" fmla="*/ 156722 h 326405"/>
                  <a:gd name="connsiteX9" fmla="*/ 293017 w 466857"/>
                  <a:gd name="connsiteY9" fmla="*/ 54328 h 326405"/>
                  <a:gd name="connsiteX10" fmla="*/ 257297 w 466857"/>
                  <a:gd name="connsiteY10" fmla="*/ 9085 h 326405"/>
                  <a:gd name="connsiteX11" fmla="*/ 204910 w 466857"/>
                  <a:gd name="connsiteY11" fmla="*/ 1941 h 326405"/>
                  <a:gd name="connsiteX12" fmla="*/ 100135 w 466857"/>
                  <a:gd name="connsiteY12" fmla="*/ 1941 h 326405"/>
                  <a:gd name="connsiteX13" fmla="*/ 2504 w 466857"/>
                  <a:gd name="connsiteY13" fmla="*/ 1941 h 326405"/>
                  <a:gd name="connsiteX14" fmla="*/ 45366 w 466857"/>
                  <a:gd name="connsiteY14" fmla="*/ 66235 h 326405"/>
                  <a:gd name="connsiteX0" fmla="*/ 45366 w 466857"/>
                  <a:gd name="connsiteY0" fmla="*/ 66235 h 326373"/>
                  <a:gd name="connsiteX1" fmla="*/ 145379 w 466857"/>
                  <a:gd name="connsiteY1" fmla="*/ 180535 h 326373"/>
                  <a:gd name="connsiteX2" fmla="*/ 209673 w 466857"/>
                  <a:gd name="connsiteY2" fmla="*/ 268641 h 326373"/>
                  <a:gd name="connsiteX3" fmla="*/ 259679 w 466857"/>
                  <a:gd name="connsiteY3" fmla="*/ 325791 h 326373"/>
                  <a:gd name="connsiteX4" fmla="*/ 347785 w 466857"/>
                  <a:gd name="connsiteY4" fmla="*/ 297215 h 326373"/>
                  <a:gd name="connsiteX5" fmla="*/ 438273 w 466857"/>
                  <a:gd name="connsiteY5" fmla="*/ 280547 h 326373"/>
                  <a:gd name="connsiteX6" fmla="*/ 466848 w 466857"/>
                  <a:gd name="connsiteY6" fmla="*/ 273403 h 326373"/>
                  <a:gd name="connsiteX7" fmla="*/ 440654 w 466857"/>
                  <a:gd name="connsiteY7" fmla="*/ 228160 h 326373"/>
                  <a:gd name="connsiteX8" fmla="*/ 378741 w 466857"/>
                  <a:gd name="connsiteY8" fmla="*/ 156722 h 326373"/>
                  <a:gd name="connsiteX9" fmla="*/ 293017 w 466857"/>
                  <a:gd name="connsiteY9" fmla="*/ 54328 h 326373"/>
                  <a:gd name="connsiteX10" fmla="*/ 257297 w 466857"/>
                  <a:gd name="connsiteY10" fmla="*/ 9085 h 326373"/>
                  <a:gd name="connsiteX11" fmla="*/ 204910 w 466857"/>
                  <a:gd name="connsiteY11" fmla="*/ 1941 h 326373"/>
                  <a:gd name="connsiteX12" fmla="*/ 100135 w 466857"/>
                  <a:gd name="connsiteY12" fmla="*/ 1941 h 326373"/>
                  <a:gd name="connsiteX13" fmla="*/ 2504 w 466857"/>
                  <a:gd name="connsiteY13" fmla="*/ 1941 h 326373"/>
                  <a:gd name="connsiteX14" fmla="*/ 45366 w 466857"/>
                  <a:gd name="connsiteY14" fmla="*/ 66235 h 326373"/>
                  <a:gd name="connsiteX0" fmla="*/ 45366 w 466857"/>
                  <a:gd name="connsiteY0" fmla="*/ 66235 h 326685"/>
                  <a:gd name="connsiteX1" fmla="*/ 145379 w 466857"/>
                  <a:gd name="connsiteY1" fmla="*/ 180535 h 326685"/>
                  <a:gd name="connsiteX2" fmla="*/ 209673 w 466857"/>
                  <a:gd name="connsiteY2" fmla="*/ 268641 h 326685"/>
                  <a:gd name="connsiteX3" fmla="*/ 259679 w 466857"/>
                  <a:gd name="connsiteY3" fmla="*/ 325791 h 326685"/>
                  <a:gd name="connsiteX4" fmla="*/ 345404 w 466857"/>
                  <a:gd name="connsiteY4" fmla="*/ 301977 h 326685"/>
                  <a:gd name="connsiteX5" fmla="*/ 438273 w 466857"/>
                  <a:gd name="connsiteY5" fmla="*/ 280547 h 326685"/>
                  <a:gd name="connsiteX6" fmla="*/ 466848 w 466857"/>
                  <a:gd name="connsiteY6" fmla="*/ 273403 h 326685"/>
                  <a:gd name="connsiteX7" fmla="*/ 440654 w 466857"/>
                  <a:gd name="connsiteY7" fmla="*/ 228160 h 326685"/>
                  <a:gd name="connsiteX8" fmla="*/ 378741 w 466857"/>
                  <a:gd name="connsiteY8" fmla="*/ 156722 h 326685"/>
                  <a:gd name="connsiteX9" fmla="*/ 293017 w 466857"/>
                  <a:gd name="connsiteY9" fmla="*/ 54328 h 326685"/>
                  <a:gd name="connsiteX10" fmla="*/ 257297 w 466857"/>
                  <a:gd name="connsiteY10" fmla="*/ 9085 h 326685"/>
                  <a:gd name="connsiteX11" fmla="*/ 204910 w 466857"/>
                  <a:gd name="connsiteY11" fmla="*/ 1941 h 326685"/>
                  <a:gd name="connsiteX12" fmla="*/ 100135 w 466857"/>
                  <a:gd name="connsiteY12" fmla="*/ 1941 h 326685"/>
                  <a:gd name="connsiteX13" fmla="*/ 2504 w 466857"/>
                  <a:gd name="connsiteY13" fmla="*/ 1941 h 326685"/>
                  <a:gd name="connsiteX14" fmla="*/ 45366 w 466857"/>
                  <a:gd name="connsiteY14" fmla="*/ 66235 h 32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6857" h="326685">
                    <a:moveTo>
                      <a:pt x="45366" y="66235"/>
                    </a:moveTo>
                    <a:cubicBezTo>
                      <a:pt x="69178" y="96001"/>
                      <a:pt x="117995" y="146801"/>
                      <a:pt x="145379" y="180535"/>
                    </a:cubicBezTo>
                    <a:cubicBezTo>
                      <a:pt x="172763" y="214269"/>
                      <a:pt x="190623" y="244432"/>
                      <a:pt x="209673" y="268641"/>
                    </a:cubicBezTo>
                    <a:cubicBezTo>
                      <a:pt x="228723" y="292850"/>
                      <a:pt x="237057" y="320235"/>
                      <a:pt x="259679" y="325791"/>
                    </a:cubicBezTo>
                    <a:cubicBezTo>
                      <a:pt x="282301" y="331347"/>
                      <a:pt x="315639" y="309518"/>
                      <a:pt x="345404" y="301977"/>
                    </a:cubicBezTo>
                    <a:cubicBezTo>
                      <a:pt x="375169" y="294436"/>
                      <a:pt x="418032" y="285309"/>
                      <a:pt x="438273" y="280547"/>
                    </a:cubicBezTo>
                    <a:cubicBezTo>
                      <a:pt x="458514" y="275785"/>
                      <a:pt x="466451" y="282134"/>
                      <a:pt x="466848" y="273403"/>
                    </a:cubicBezTo>
                    <a:cubicBezTo>
                      <a:pt x="467245" y="264672"/>
                      <a:pt x="455338" y="247607"/>
                      <a:pt x="440654" y="228160"/>
                    </a:cubicBezTo>
                    <a:cubicBezTo>
                      <a:pt x="425970" y="208713"/>
                      <a:pt x="403347" y="185694"/>
                      <a:pt x="378741" y="156722"/>
                    </a:cubicBezTo>
                    <a:cubicBezTo>
                      <a:pt x="354135" y="127750"/>
                      <a:pt x="313258" y="78934"/>
                      <a:pt x="293017" y="54328"/>
                    </a:cubicBezTo>
                    <a:cubicBezTo>
                      <a:pt x="272776" y="29722"/>
                      <a:pt x="271982" y="17816"/>
                      <a:pt x="257297" y="9085"/>
                    </a:cubicBezTo>
                    <a:cubicBezTo>
                      <a:pt x="242613" y="354"/>
                      <a:pt x="231104" y="3132"/>
                      <a:pt x="204910" y="1941"/>
                    </a:cubicBezTo>
                    <a:cubicBezTo>
                      <a:pt x="178716" y="750"/>
                      <a:pt x="135060" y="1941"/>
                      <a:pt x="100135" y="1941"/>
                    </a:cubicBezTo>
                    <a:cubicBezTo>
                      <a:pt x="66401" y="1941"/>
                      <a:pt x="14013" y="-2425"/>
                      <a:pt x="2504" y="1941"/>
                    </a:cubicBezTo>
                    <a:cubicBezTo>
                      <a:pt x="-9005" y="6307"/>
                      <a:pt x="21554" y="36469"/>
                      <a:pt x="45366" y="6623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2" name="任意多边形 241"/>
              <p:cNvSpPr/>
              <p:nvPr/>
            </p:nvSpPr>
            <p:spPr>
              <a:xfrm>
                <a:off x="4252516" y="2955949"/>
                <a:ext cx="667147" cy="257069"/>
              </a:xfrm>
              <a:custGeom>
                <a:avLst/>
                <a:gdLst>
                  <a:gd name="connsiteX0" fmla="*/ 155178 w 667147"/>
                  <a:gd name="connsiteY0" fmla="*/ 252489 h 253201"/>
                  <a:gd name="connsiteX1" fmla="*/ 283765 w 667147"/>
                  <a:gd name="connsiteY1" fmla="*/ 250108 h 253201"/>
                  <a:gd name="connsiteX2" fmla="*/ 405209 w 667147"/>
                  <a:gd name="connsiteY2" fmla="*/ 231058 h 253201"/>
                  <a:gd name="connsiteX3" fmla="*/ 545703 w 667147"/>
                  <a:gd name="connsiteY3" fmla="*/ 188196 h 253201"/>
                  <a:gd name="connsiteX4" fmla="*/ 629047 w 667147"/>
                  <a:gd name="connsiteY4" fmla="*/ 131046 h 253201"/>
                  <a:gd name="connsiteX5" fmla="*/ 667147 w 667147"/>
                  <a:gd name="connsiteY5" fmla="*/ 90564 h 253201"/>
                  <a:gd name="connsiteX6" fmla="*/ 629047 w 667147"/>
                  <a:gd name="connsiteY6" fmla="*/ 90564 h 253201"/>
                  <a:gd name="connsiteX7" fmla="*/ 579040 w 667147"/>
                  <a:gd name="connsiteY7" fmla="*/ 78658 h 253201"/>
                  <a:gd name="connsiteX8" fmla="*/ 526653 w 667147"/>
                  <a:gd name="connsiteY8" fmla="*/ 45321 h 253201"/>
                  <a:gd name="connsiteX9" fmla="*/ 502840 w 667147"/>
                  <a:gd name="connsiteY9" fmla="*/ 2458 h 253201"/>
                  <a:gd name="connsiteX10" fmla="*/ 455215 w 667147"/>
                  <a:gd name="connsiteY10" fmla="*/ 7221 h 253201"/>
                  <a:gd name="connsiteX11" fmla="*/ 367109 w 667147"/>
                  <a:gd name="connsiteY11" fmla="*/ 23889 h 253201"/>
                  <a:gd name="connsiteX12" fmla="*/ 276622 w 667147"/>
                  <a:gd name="connsiteY12" fmla="*/ 23889 h 253201"/>
                  <a:gd name="connsiteX13" fmla="*/ 255190 w 667147"/>
                  <a:gd name="connsiteY13" fmla="*/ 14364 h 253201"/>
                  <a:gd name="connsiteX14" fmla="*/ 207565 w 667147"/>
                  <a:gd name="connsiteY14" fmla="*/ 47702 h 253201"/>
                  <a:gd name="connsiteX15" fmla="*/ 131365 w 667147"/>
                  <a:gd name="connsiteY15" fmla="*/ 107233 h 253201"/>
                  <a:gd name="connsiteX16" fmla="*/ 50403 w 667147"/>
                  <a:gd name="connsiteY16" fmla="*/ 173908 h 253201"/>
                  <a:gd name="connsiteX17" fmla="*/ 397 w 667147"/>
                  <a:gd name="connsiteY17" fmla="*/ 226296 h 253201"/>
                  <a:gd name="connsiteX18" fmla="*/ 76597 w 667147"/>
                  <a:gd name="connsiteY18" fmla="*/ 242964 h 253201"/>
                  <a:gd name="connsiteX19" fmla="*/ 155178 w 667147"/>
                  <a:gd name="connsiteY19" fmla="*/ 252489 h 253201"/>
                  <a:gd name="connsiteX0" fmla="*/ 155178 w 667147"/>
                  <a:gd name="connsiteY0" fmla="*/ 252489 h 253201"/>
                  <a:gd name="connsiteX1" fmla="*/ 283765 w 667147"/>
                  <a:gd name="connsiteY1" fmla="*/ 250108 h 253201"/>
                  <a:gd name="connsiteX2" fmla="*/ 405209 w 667147"/>
                  <a:gd name="connsiteY2" fmla="*/ 231058 h 253201"/>
                  <a:gd name="connsiteX3" fmla="*/ 545703 w 667147"/>
                  <a:gd name="connsiteY3" fmla="*/ 188196 h 253201"/>
                  <a:gd name="connsiteX4" fmla="*/ 629047 w 667147"/>
                  <a:gd name="connsiteY4" fmla="*/ 131046 h 253201"/>
                  <a:gd name="connsiteX5" fmla="*/ 667147 w 667147"/>
                  <a:gd name="connsiteY5" fmla="*/ 90564 h 253201"/>
                  <a:gd name="connsiteX6" fmla="*/ 629047 w 667147"/>
                  <a:gd name="connsiteY6" fmla="*/ 90564 h 253201"/>
                  <a:gd name="connsiteX7" fmla="*/ 579040 w 667147"/>
                  <a:gd name="connsiteY7" fmla="*/ 78658 h 253201"/>
                  <a:gd name="connsiteX8" fmla="*/ 526653 w 667147"/>
                  <a:gd name="connsiteY8" fmla="*/ 45321 h 253201"/>
                  <a:gd name="connsiteX9" fmla="*/ 502840 w 667147"/>
                  <a:gd name="connsiteY9" fmla="*/ 2458 h 253201"/>
                  <a:gd name="connsiteX10" fmla="*/ 455215 w 667147"/>
                  <a:gd name="connsiteY10" fmla="*/ 7221 h 253201"/>
                  <a:gd name="connsiteX11" fmla="*/ 367109 w 667147"/>
                  <a:gd name="connsiteY11" fmla="*/ 23889 h 253201"/>
                  <a:gd name="connsiteX12" fmla="*/ 276622 w 667147"/>
                  <a:gd name="connsiteY12" fmla="*/ 23889 h 253201"/>
                  <a:gd name="connsiteX13" fmla="*/ 250427 w 667147"/>
                  <a:gd name="connsiteY13" fmla="*/ 19127 h 253201"/>
                  <a:gd name="connsiteX14" fmla="*/ 207565 w 667147"/>
                  <a:gd name="connsiteY14" fmla="*/ 47702 h 253201"/>
                  <a:gd name="connsiteX15" fmla="*/ 131365 w 667147"/>
                  <a:gd name="connsiteY15" fmla="*/ 107233 h 253201"/>
                  <a:gd name="connsiteX16" fmla="*/ 50403 w 667147"/>
                  <a:gd name="connsiteY16" fmla="*/ 173908 h 253201"/>
                  <a:gd name="connsiteX17" fmla="*/ 397 w 667147"/>
                  <a:gd name="connsiteY17" fmla="*/ 226296 h 253201"/>
                  <a:gd name="connsiteX18" fmla="*/ 76597 w 667147"/>
                  <a:gd name="connsiteY18" fmla="*/ 242964 h 253201"/>
                  <a:gd name="connsiteX19" fmla="*/ 155178 w 667147"/>
                  <a:gd name="connsiteY19" fmla="*/ 252489 h 253201"/>
                  <a:gd name="connsiteX0" fmla="*/ 155178 w 667147"/>
                  <a:gd name="connsiteY0" fmla="*/ 256663 h 257375"/>
                  <a:gd name="connsiteX1" fmla="*/ 283765 w 667147"/>
                  <a:gd name="connsiteY1" fmla="*/ 254282 h 257375"/>
                  <a:gd name="connsiteX2" fmla="*/ 405209 w 667147"/>
                  <a:gd name="connsiteY2" fmla="*/ 235232 h 257375"/>
                  <a:gd name="connsiteX3" fmla="*/ 545703 w 667147"/>
                  <a:gd name="connsiteY3" fmla="*/ 192370 h 257375"/>
                  <a:gd name="connsiteX4" fmla="*/ 629047 w 667147"/>
                  <a:gd name="connsiteY4" fmla="*/ 135220 h 257375"/>
                  <a:gd name="connsiteX5" fmla="*/ 667147 w 667147"/>
                  <a:gd name="connsiteY5" fmla="*/ 94738 h 257375"/>
                  <a:gd name="connsiteX6" fmla="*/ 629047 w 667147"/>
                  <a:gd name="connsiteY6" fmla="*/ 94738 h 257375"/>
                  <a:gd name="connsiteX7" fmla="*/ 579040 w 667147"/>
                  <a:gd name="connsiteY7" fmla="*/ 82832 h 257375"/>
                  <a:gd name="connsiteX8" fmla="*/ 526653 w 667147"/>
                  <a:gd name="connsiteY8" fmla="*/ 49495 h 257375"/>
                  <a:gd name="connsiteX9" fmla="*/ 502840 w 667147"/>
                  <a:gd name="connsiteY9" fmla="*/ 1869 h 257375"/>
                  <a:gd name="connsiteX10" fmla="*/ 455215 w 667147"/>
                  <a:gd name="connsiteY10" fmla="*/ 11395 h 257375"/>
                  <a:gd name="connsiteX11" fmla="*/ 367109 w 667147"/>
                  <a:gd name="connsiteY11" fmla="*/ 28063 h 257375"/>
                  <a:gd name="connsiteX12" fmla="*/ 276622 w 667147"/>
                  <a:gd name="connsiteY12" fmla="*/ 28063 h 257375"/>
                  <a:gd name="connsiteX13" fmla="*/ 250427 w 667147"/>
                  <a:gd name="connsiteY13" fmla="*/ 23301 h 257375"/>
                  <a:gd name="connsiteX14" fmla="*/ 207565 w 667147"/>
                  <a:gd name="connsiteY14" fmla="*/ 51876 h 257375"/>
                  <a:gd name="connsiteX15" fmla="*/ 131365 w 667147"/>
                  <a:gd name="connsiteY15" fmla="*/ 111407 h 257375"/>
                  <a:gd name="connsiteX16" fmla="*/ 50403 w 667147"/>
                  <a:gd name="connsiteY16" fmla="*/ 178082 h 257375"/>
                  <a:gd name="connsiteX17" fmla="*/ 397 w 667147"/>
                  <a:gd name="connsiteY17" fmla="*/ 230470 h 257375"/>
                  <a:gd name="connsiteX18" fmla="*/ 76597 w 667147"/>
                  <a:gd name="connsiteY18" fmla="*/ 247138 h 257375"/>
                  <a:gd name="connsiteX19" fmla="*/ 155178 w 667147"/>
                  <a:gd name="connsiteY19" fmla="*/ 256663 h 257375"/>
                  <a:gd name="connsiteX0" fmla="*/ 155178 w 667147"/>
                  <a:gd name="connsiteY0" fmla="*/ 256663 h 257375"/>
                  <a:gd name="connsiteX1" fmla="*/ 283765 w 667147"/>
                  <a:gd name="connsiteY1" fmla="*/ 254282 h 257375"/>
                  <a:gd name="connsiteX2" fmla="*/ 405209 w 667147"/>
                  <a:gd name="connsiteY2" fmla="*/ 235232 h 257375"/>
                  <a:gd name="connsiteX3" fmla="*/ 545703 w 667147"/>
                  <a:gd name="connsiteY3" fmla="*/ 192370 h 257375"/>
                  <a:gd name="connsiteX4" fmla="*/ 629047 w 667147"/>
                  <a:gd name="connsiteY4" fmla="*/ 135220 h 257375"/>
                  <a:gd name="connsiteX5" fmla="*/ 667147 w 667147"/>
                  <a:gd name="connsiteY5" fmla="*/ 94738 h 257375"/>
                  <a:gd name="connsiteX6" fmla="*/ 629047 w 667147"/>
                  <a:gd name="connsiteY6" fmla="*/ 94738 h 257375"/>
                  <a:gd name="connsiteX7" fmla="*/ 579040 w 667147"/>
                  <a:gd name="connsiteY7" fmla="*/ 82832 h 257375"/>
                  <a:gd name="connsiteX8" fmla="*/ 531415 w 667147"/>
                  <a:gd name="connsiteY8" fmla="*/ 49495 h 257375"/>
                  <a:gd name="connsiteX9" fmla="*/ 502840 w 667147"/>
                  <a:gd name="connsiteY9" fmla="*/ 1869 h 257375"/>
                  <a:gd name="connsiteX10" fmla="*/ 455215 w 667147"/>
                  <a:gd name="connsiteY10" fmla="*/ 11395 h 257375"/>
                  <a:gd name="connsiteX11" fmla="*/ 367109 w 667147"/>
                  <a:gd name="connsiteY11" fmla="*/ 28063 h 257375"/>
                  <a:gd name="connsiteX12" fmla="*/ 276622 w 667147"/>
                  <a:gd name="connsiteY12" fmla="*/ 28063 h 257375"/>
                  <a:gd name="connsiteX13" fmla="*/ 250427 w 667147"/>
                  <a:gd name="connsiteY13" fmla="*/ 23301 h 257375"/>
                  <a:gd name="connsiteX14" fmla="*/ 207565 w 667147"/>
                  <a:gd name="connsiteY14" fmla="*/ 51876 h 257375"/>
                  <a:gd name="connsiteX15" fmla="*/ 131365 w 667147"/>
                  <a:gd name="connsiteY15" fmla="*/ 111407 h 257375"/>
                  <a:gd name="connsiteX16" fmla="*/ 50403 w 667147"/>
                  <a:gd name="connsiteY16" fmla="*/ 178082 h 257375"/>
                  <a:gd name="connsiteX17" fmla="*/ 397 w 667147"/>
                  <a:gd name="connsiteY17" fmla="*/ 230470 h 257375"/>
                  <a:gd name="connsiteX18" fmla="*/ 76597 w 667147"/>
                  <a:gd name="connsiteY18" fmla="*/ 247138 h 257375"/>
                  <a:gd name="connsiteX19" fmla="*/ 155178 w 667147"/>
                  <a:gd name="connsiteY19" fmla="*/ 256663 h 257375"/>
                  <a:gd name="connsiteX0" fmla="*/ 155178 w 667147"/>
                  <a:gd name="connsiteY0" fmla="*/ 256357 h 257069"/>
                  <a:gd name="connsiteX1" fmla="*/ 283765 w 667147"/>
                  <a:gd name="connsiteY1" fmla="*/ 253976 h 257069"/>
                  <a:gd name="connsiteX2" fmla="*/ 405209 w 667147"/>
                  <a:gd name="connsiteY2" fmla="*/ 234926 h 257069"/>
                  <a:gd name="connsiteX3" fmla="*/ 545703 w 667147"/>
                  <a:gd name="connsiteY3" fmla="*/ 192064 h 257069"/>
                  <a:gd name="connsiteX4" fmla="*/ 629047 w 667147"/>
                  <a:gd name="connsiteY4" fmla="*/ 134914 h 257069"/>
                  <a:gd name="connsiteX5" fmla="*/ 667147 w 667147"/>
                  <a:gd name="connsiteY5" fmla="*/ 94432 h 257069"/>
                  <a:gd name="connsiteX6" fmla="*/ 629047 w 667147"/>
                  <a:gd name="connsiteY6" fmla="*/ 94432 h 257069"/>
                  <a:gd name="connsiteX7" fmla="*/ 579040 w 667147"/>
                  <a:gd name="connsiteY7" fmla="*/ 82526 h 257069"/>
                  <a:gd name="connsiteX8" fmla="*/ 521890 w 667147"/>
                  <a:gd name="connsiteY8" fmla="*/ 44427 h 257069"/>
                  <a:gd name="connsiteX9" fmla="*/ 502840 w 667147"/>
                  <a:gd name="connsiteY9" fmla="*/ 1563 h 257069"/>
                  <a:gd name="connsiteX10" fmla="*/ 455215 w 667147"/>
                  <a:gd name="connsiteY10" fmla="*/ 11089 h 257069"/>
                  <a:gd name="connsiteX11" fmla="*/ 367109 w 667147"/>
                  <a:gd name="connsiteY11" fmla="*/ 27757 h 257069"/>
                  <a:gd name="connsiteX12" fmla="*/ 276622 w 667147"/>
                  <a:gd name="connsiteY12" fmla="*/ 27757 h 257069"/>
                  <a:gd name="connsiteX13" fmla="*/ 250427 w 667147"/>
                  <a:gd name="connsiteY13" fmla="*/ 22995 h 257069"/>
                  <a:gd name="connsiteX14" fmla="*/ 207565 w 667147"/>
                  <a:gd name="connsiteY14" fmla="*/ 51570 h 257069"/>
                  <a:gd name="connsiteX15" fmla="*/ 131365 w 667147"/>
                  <a:gd name="connsiteY15" fmla="*/ 111101 h 257069"/>
                  <a:gd name="connsiteX16" fmla="*/ 50403 w 667147"/>
                  <a:gd name="connsiteY16" fmla="*/ 177776 h 257069"/>
                  <a:gd name="connsiteX17" fmla="*/ 397 w 667147"/>
                  <a:gd name="connsiteY17" fmla="*/ 230164 h 257069"/>
                  <a:gd name="connsiteX18" fmla="*/ 76597 w 667147"/>
                  <a:gd name="connsiteY18" fmla="*/ 246832 h 257069"/>
                  <a:gd name="connsiteX19" fmla="*/ 155178 w 667147"/>
                  <a:gd name="connsiteY19" fmla="*/ 256357 h 257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67147" h="257069">
                    <a:moveTo>
                      <a:pt x="155178" y="256357"/>
                    </a:moveTo>
                    <a:cubicBezTo>
                      <a:pt x="189706" y="257548"/>
                      <a:pt x="242093" y="257548"/>
                      <a:pt x="283765" y="253976"/>
                    </a:cubicBezTo>
                    <a:cubicBezTo>
                      <a:pt x="325437" y="250404"/>
                      <a:pt x="361553" y="245245"/>
                      <a:pt x="405209" y="234926"/>
                    </a:cubicBezTo>
                    <a:cubicBezTo>
                      <a:pt x="448865" y="224607"/>
                      <a:pt x="508397" y="208733"/>
                      <a:pt x="545703" y="192064"/>
                    </a:cubicBezTo>
                    <a:cubicBezTo>
                      <a:pt x="583009" y="175395"/>
                      <a:pt x="608806" y="151186"/>
                      <a:pt x="629047" y="134914"/>
                    </a:cubicBezTo>
                    <a:cubicBezTo>
                      <a:pt x="649288" y="118642"/>
                      <a:pt x="667147" y="101179"/>
                      <a:pt x="667147" y="94432"/>
                    </a:cubicBezTo>
                    <a:cubicBezTo>
                      <a:pt x="667147" y="87685"/>
                      <a:pt x="643731" y="96416"/>
                      <a:pt x="629047" y="94432"/>
                    </a:cubicBezTo>
                    <a:cubicBezTo>
                      <a:pt x="614363" y="92448"/>
                      <a:pt x="596900" y="90860"/>
                      <a:pt x="579040" y="82526"/>
                    </a:cubicBezTo>
                    <a:cubicBezTo>
                      <a:pt x="561181" y="74192"/>
                      <a:pt x="534590" y="57921"/>
                      <a:pt x="521890" y="44427"/>
                    </a:cubicBezTo>
                    <a:cubicBezTo>
                      <a:pt x="509190" y="30933"/>
                      <a:pt x="513953" y="7119"/>
                      <a:pt x="502840" y="1563"/>
                    </a:cubicBezTo>
                    <a:cubicBezTo>
                      <a:pt x="491728" y="-3993"/>
                      <a:pt x="477837" y="6723"/>
                      <a:pt x="455215" y="11089"/>
                    </a:cubicBezTo>
                    <a:cubicBezTo>
                      <a:pt x="432593" y="15455"/>
                      <a:pt x="396874" y="24979"/>
                      <a:pt x="367109" y="27757"/>
                    </a:cubicBezTo>
                    <a:cubicBezTo>
                      <a:pt x="337344" y="30535"/>
                      <a:pt x="296069" y="28551"/>
                      <a:pt x="276622" y="27757"/>
                    </a:cubicBezTo>
                    <a:cubicBezTo>
                      <a:pt x="257175" y="26963"/>
                      <a:pt x="261936" y="19026"/>
                      <a:pt x="250427" y="22995"/>
                    </a:cubicBezTo>
                    <a:cubicBezTo>
                      <a:pt x="238918" y="26964"/>
                      <a:pt x="227409" y="36886"/>
                      <a:pt x="207565" y="51570"/>
                    </a:cubicBezTo>
                    <a:cubicBezTo>
                      <a:pt x="187721" y="66254"/>
                      <a:pt x="157559" y="90067"/>
                      <a:pt x="131365" y="111101"/>
                    </a:cubicBezTo>
                    <a:cubicBezTo>
                      <a:pt x="105171" y="132135"/>
                      <a:pt x="72231" y="157932"/>
                      <a:pt x="50403" y="177776"/>
                    </a:cubicBezTo>
                    <a:cubicBezTo>
                      <a:pt x="28575" y="197620"/>
                      <a:pt x="-3969" y="218655"/>
                      <a:pt x="397" y="230164"/>
                    </a:cubicBezTo>
                    <a:cubicBezTo>
                      <a:pt x="4763" y="241673"/>
                      <a:pt x="49610" y="241673"/>
                      <a:pt x="76597" y="246832"/>
                    </a:cubicBezTo>
                    <a:cubicBezTo>
                      <a:pt x="103584" y="251991"/>
                      <a:pt x="120650" y="255166"/>
                      <a:pt x="155178" y="25635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10800000" scaled="0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3" name="任意多边形 242"/>
              <p:cNvSpPr/>
              <p:nvPr/>
            </p:nvSpPr>
            <p:spPr>
              <a:xfrm>
                <a:off x="4590434" y="3006454"/>
                <a:ext cx="329929" cy="487107"/>
              </a:xfrm>
              <a:custGeom>
                <a:avLst/>
                <a:gdLst>
                  <a:gd name="connsiteX0" fmla="*/ 24429 w 339259"/>
                  <a:gd name="connsiteY0" fmla="*/ 341086 h 488416"/>
                  <a:gd name="connsiteX1" fmla="*/ 67291 w 339259"/>
                  <a:gd name="connsiteY1" fmla="*/ 174398 h 488416"/>
                  <a:gd name="connsiteX2" fmla="*/ 145872 w 339259"/>
                  <a:gd name="connsiteY2" fmla="*/ 57717 h 488416"/>
                  <a:gd name="connsiteX3" fmla="*/ 183972 w 339259"/>
                  <a:gd name="connsiteY3" fmla="*/ 567 h 488416"/>
                  <a:gd name="connsiteX4" fmla="*/ 224454 w 339259"/>
                  <a:gd name="connsiteY4" fmla="*/ 29142 h 488416"/>
                  <a:gd name="connsiteX5" fmla="*/ 279222 w 339259"/>
                  <a:gd name="connsiteY5" fmla="*/ 41048 h 488416"/>
                  <a:gd name="connsiteX6" fmla="*/ 338754 w 339259"/>
                  <a:gd name="connsiteY6" fmla="*/ 41048 h 488416"/>
                  <a:gd name="connsiteX7" fmla="*/ 305416 w 339259"/>
                  <a:gd name="connsiteY7" fmla="*/ 117248 h 488416"/>
                  <a:gd name="connsiteX8" fmla="*/ 262554 w 339259"/>
                  <a:gd name="connsiteY8" fmla="*/ 250598 h 488416"/>
                  <a:gd name="connsiteX9" fmla="*/ 245885 w 339259"/>
                  <a:gd name="connsiteY9" fmla="*/ 379186 h 488416"/>
                  <a:gd name="connsiteX10" fmla="*/ 241122 w 339259"/>
                  <a:gd name="connsiteY10" fmla="*/ 481579 h 488416"/>
                  <a:gd name="connsiteX11" fmla="*/ 219691 w 339259"/>
                  <a:gd name="connsiteY11" fmla="*/ 479198 h 488416"/>
                  <a:gd name="connsiteX12" fmla="*/ 79197 w 339259"/>
                  <a:gd name="connsiteY12" fmla="*/ 462529 h 488416"/>
                  <a:gd name="connsiteX13" fmla="*/ 5379 w 339259"/>
                  <a:gd name="connsiteY13" fmla="*/ 448242 h 488416"/>
                  <a:gd name="connsiteX14" fmla="*/ 7760 w 339259"/>
                  <a:gd name="connsiteY14" fmla="*/ 414904 h 488416"/>
                  <a:gd name="connsiteX15" fmla="*/ 24429 w 339259"/>
                  <a:gd name="connsiteY15" fmla="*/ 341086 h 488416"/>
                  <a:gd name="connsiteX0" fmla="*/ 24429 w 339259"/>
                  <a:gd name="connsiteY0" fmla="*/ 341086 h 488416"/>
                  <a:gd name="connsiteX1" fmla="*/ 67291 w 339259"/>
                  <a:gd name="connsiteY1" fmla="*/ 188685 h 488416"/>
                  <a:gd name="connsiteX2" fmla="*/ 145872 w 339259"/>
                  <a:gd name="connsiteY2" fmla="*/ 57717 h 488416"/>
                  <a:gd name="connsiteX3" fmla="*/ 183972 w 339259"/>
                  <a:gd name="connsiteY3" fmla="*/ 567 h 488416"/>
                  <a:gd name="connsiteX4" fmla="*/ 224454 w 339259"/>
                  <a:gd name="connsiteY4" fmla="*/ 29142 h 488416"/>
                  <a:gd name="connsiteX5" fmla="*/ 279222 w 339259"/>
                  <a:gd name="connsiteY5" fmla="*/ 41048 h 488416"/>
                  <a:gd name="connsiteX6" fmla="*/ 338754 w 339259"/>
                  <a:gd name="connsiteY6" fmla="*/ 41048 h 488416"/>
                  <a:gd name="connsiteX7" fmla="*/ 305416 w 339259"/>
                  <a:gd name="connsiteY7" fmla="*/ 117248 h 488416"/>
                  <a:gd name="connsiteX8" fmla="*/ 262554 w 339259"/>
                  <a:gd name="connsiteY8" fmla="*/ 250598 h 488416"/>
                  <a:gd name="connsiteX9" fmla="*/ 245885 w 339259"/>
                  <a:gd name="connsiteY9" fmla="*/ 379186 h 488416"/>
                  <a:gd name="connsiteX10" fmla="*/ 241122 w 339259"/>
                  <a:gd name="connsiteY10" fmla="*/ 481579 h 488416"/>
                  <a:gd name="connsiteX11" fmla="*/ 219691 w 339259"/>
                  <a:gd name="connsiteY11" fmla="*/ 479198 h 488416"/>
                  <a:gd name="connsiteX12" fmla="*/ 79197 w 339259"/>
                  <a:gd name="connsiteY12" fmla="*/ 462529 h 488416"/>
                  <a:gd name="connsiteX13" fmla="*/ 5379 w 339259"/>
                  <a:gd name="connsiteY13" fmla="*/ 448242 h 488416"/>
                  <a:gd name="connsiteX14" fmla="*/ 7760 w 339259"/>
                  <a:gd name="connsiteY14" fmla="*/ 414904 h 488416"/>
                  <a:gd name="connsiteX15" fmla="*/ 24429 w 339259"/>
                  <a:gd name="connsiteY15" fmla="*/ 341086 h 488416"/>
                  <a:gd name="connsiteX0" fmla="*/ 24429 w 339259"/>
                  <a:gd name="connsiteY0" fmla="*/ 341584 h 488914"/>
                  <a:gd name="connsiteX1" fmla="*/ 67291 w 339259"/>
                  <a:gd name="connsiteY1" fmla="*/ 189183 h 488914"/>
                  <a:gd name="connsiteX2" fmla="*/ 145872 w 339259"/>
                  <a:gd name="connsiteY2" fmla="*/ 58215 h 488914"/>
                  <a:gd name="connsiteX3" fmla="*/ 183972 w 339259"/>
                  <a:gd name="connsiteY3" fmla="*/ 1065 h 488914"/>
                  <a:gd name="connsiteX4" fmla="*/ 219692 w 339259"/>
                  <a:gd name="connsiteY4" fmla="*/ 22496 h 488914"/>
                  <a:gd name="connsiteX5" fmla="*/ 279222 w 339259"/>
                  <a:gd name="connsiteY5" fmla="*/ 41546 h 488914"/>
                  <a:gd name="connsiteX6" fmla="*/ 338754 w 339259"/>
                  <a:gd name="connsiteY6" fmla="*/ 41546 h 488914"/>
                  <a:gd name="connsiteX7" fmla="*/ 305416 w 339259"/>
                  <a:gd name="connsiteY7" fmla="*/ 117746 h 488914"/>
                  <a:gd name="connsiteX8" fmla="*/ 262554 w 339259"/>
                  <a:gd name="connsiteY8" fmla="*/ 251096 h 488914"/>
                  <a:gd name="connsiteX9" fmla="*/ 245885 w 339259"/>
                  <a:gd name="connsiteY9" fmla="*/ 379684 h 488914"/>
                  <a:gd name="connsiteX10" fmla="*/ 241122 w 339259"/>
                  <a:gd name="connsiteY10" fmla="*/ 482077 h 488914"/>
                  <a:gd name="connsiteX11" fmla="*/ 219691 w 339259"/>
                  <a:gd name="connsiteY11" fmla="*/ 479696 h 488914"/>
                  <a:gd name="connsiteX12" fmla="*/ 79197 w 339259"/>
                  <a:gd name="connsiteY12" fmla="*/ 463027 h 488914"/>
                  <a:gd name="connsiteX13" fmla="*/ 5379 w 339259"/>
                  <a:gd name="connsiteY13" fmla="*/ 448740 h 488914"/>
                  <a:gd name="connsiteX14" fmla="*/ 7760 w 339259"/>
                  <a:gd name="connsiteY14" fmla="*/ 415402 h 488914"/>
                  <a:gd name="connsiteX15" fmla="*/ 24429 w 339259"/>
                  <a:gd name="connsiteY15" fmla="*/ 341584 h 488914"/>
                  <a:gd name="connsiteX0" fmla="*/ 24429 w 332249"/>
                  <a:gd name="connsiteY0" fmla="*/ 341584 h 488914"/>
                  <a:gd name="connsiteX1" fmla="*/ 67291 w 332249"/>
                  <a:gd name="connsiteY1" fmla="*/ 189183 h 488914"/>
                  <a:gd name="connsiteX2" fmla="*/ 145872 w 332249"/>
                  <a:gd name="connsiteY2" fmla="*/ 58215 h 488914"/>
                  <a:gd name="connsiteX3" fmla="*/ 183972 w 332249"/>
                  <a:gd name="connsiteY3" fmla="*/ 1065 h 488914"/>
                  <a:gd name="connsiteX4" fmla="*/ 219692 w 332249"/>
                  <a:gd name="connsiteY4" fmla="*/ 22496 h 488914"/>
                  <a:gd name="connsiteX5" fmla="*/ 279222 w 332249"/>
                  <a:gd name="connsiteY5" fmla="*/ 41546 h 488914"/>
                  <a:gd name="connsiteX6" fmla="*/ 331611 w 332249"/>
                  <a:gd name="connsiteY6" fmla="*/ 46309 h 488914"/>
                  <a:gd name="connsiteX7" fmla="*/ 305416 w 332249"/>
                  <a:gd name="connsiteY7" fmla="*/ 117746 h 488914"/>
                  <a:gd name="connsiteX8" fmla="*/ 262554 w 332249"/>
                  <a:gd name="connsiteY8" fmla="*/ 251096 h 488914"/>
                  <a:gd name="connsiteX9" fmla="*/ 245885 w 332249"/>
                  <a:gd name="connsiteY9" fmla="*/ 379684 h 488914"/>
                  <a:gd name="connsiteX10" fmla="*/ 241122 w 332249"/>
                  <a:gd name="connsiteY10" fmla="*/ 482077 h 488914"/>
                  <a:gd name="connsiteX11" fmla="*/ 219691 w 332249"/>
                  <a:gd name="connsiteY11" fmla="*/ 479696 h 488914"/>
                  <a:gd name="connsiteX12" fmla="*/ 79197 w 332249"/>
                  <a:gd name="connsiteY12" fmla="*/ 463027 h 488914"/>
                  <a:gd name="connsiteX13" fmla="*/ 5379 w 332249"/>
                  <a:gd name="connsiteY13" fmla="*/ 448740 h 488914"/>
                  <a:gd name="connsiteX14" fmla="*/ 7760 w 332249"/>
                  <a:gd name="connsiteY14" fmla="*/ 415402 h 488914"/>
                  <a:gd name="connsiteX15" fmla="*/ 24429 w 332249"/>
                  <a:gd name="connsiteY15" fmla="*/ 341584 h 488914"/>
                  <a:gd name="connsiteX0" fmla="*/ 24429 w 329929"/>
                  <a:gd name="connsiteY0" fmla="*/ 341584 h 488914"/>
                  <a:gd name="connsiteX1" fmla="*/ 67291 w 329929"/>
                  <a:gd name="connsiteY1" fmla="*/ 189183 h 488914"/>
                  <a:gd name="connsiteX2" fmla="*/ 145872 w 329929"/>
                  <a:gd name="connsiteY2" fmla="*/ 58215 h 488914"/>
                  <a:gd name="connsiteX3" fmla="*/ 183972 w 329929"/>
                  <a:gd name="connsiteY3" fmla="*/ 1065 h 488914"/>
                  <a:gd name="connsiteX4" fmla="*/ 219692 w 329929"/>
                  <a:gd name="connsiteY4" fmla="*/ 22496 h 488914"/>
                  <a:gd name="connsiteX5" fmla="*/ 279222 w 329929"/>
                  <a:gd name="connsiteY5" fmla="*/ 41546 h 488914"/>
                  <a:gd name="connsiteX6" fmla="*/ 329230 w 329929"/>
                  <a:gd name="connsiteY6" fmla="*/ 48690 h 488914"/>
                  <a:gd name="connsiteX7" fmla="*/ 305416 w 329929"/>
                  <a:gd name="connsiteY7" fmla="*/ 117746 h 488914"/>
                  <a:gd name="connsiteX8" fmla="*/ 262554 w 329929"/>
                  <a:gd name="connsiteY8" fmla="*/ 251096 h 488914"/>
                  <a:gd name="connsiteX9" fmla="*/ 245885 w 329929"/>
                  <a:gd name="connsiteY9" fmla="*/ 379684 h 488914"/>
                  <a:gd name="connsiteX10" fmla="*/ 241122 w 329929"/>
                  <a:gd name="connsiteY10" fmla="*/ 482077 h 488914"/>
                  <a:gd name="connsiteX11" fmla="*/ 219691 w 329929"/>
                  <a:gd name="connsiteY11" fmla="*/ 479696 h 488914"/>
                  <a:gd name="connsiteX12" fmla="*/ 79197 w 329929"/>
                  <a:gd name="connsiteY12" fmla="*/ 463027 h 488914"/>
                  <a:gd name="connsiteX13" fmla="*/ 5379 w 329929"/>
                  <a:gd name="connsiteY13" fmla="*/ 448740 h 488914"/>
                  <a:gd name="connsiteX14" fmla="*/ 7760 w 329929"/>
                  <a:gd name="connsiteY14" fmla="*/ 415402 h 488914"/>
                  <a:gd name="connsiteX15" fmla="*/ 24429 w 329929"/>
                  <a:gd name="connsiteY15" fmla="*/ 341584 h 488914"/>
                  <a:gd name="connsiteX0" fmla="*/ 24429 w 329929"/>
                  <a:gd name="connsiteY0" fmla="*/ 341584 h 489661"/>
                  <a:gd name="connsiteX1" fmla="*/ 67291 w 329929"/>
                  <a:gd name="connsiteY1" fmla="*/ 189183 h 489661"/>
                  <a:gd name="connsiteX2" fmla="*/ 145872 w 329929"/>
                  <a:gd name="connsiteY2" fmla="*/ 58215 h 489661"/>
                  <a:gd name="connsiteX3" fmla="*/ 183972 w 329929"/>
                  <a:gd name="connsiteY3" fmla="*/ 1065 h 489661"/>
                  <a:gd name="connsiteX4" fmla="*/ 219692 w 329929"/>
                  <a:gd name="connsiteY4" fmla="*/ 22496 h 489661"/>
                  <a:gd name="connsiteX5" fmla="*/ 279222 w 329929"/>
                  <a:gd name="connsiteY5" fmla="*/ 41546 h 489661"/>
                  <a:gd name="connsiteX6" fmla="*/ 329230 w 329929"/>
                  <a:gd name="connsiteY6" fmla="*/ 48690 h 489661"/>
                  <a:gd name="connsiteX7" fmla="*/ 305416 w 329929"/>
                  <a:gd name="connsiteY7" fmla="*/ 117746 h 489661"/>
                  <a:gd name="connsiteX8" fmla="*/ 262554 w 329929"/>
                  <a:gd name="connsiteY8" fmla="*/ 251096 h 489661"/>
                  <a:gd name="connsiteX9" fmla="*/ 245885 w 329929"/>
                  <a:gd name="connsiteY9" fmla="*/ 379684 h 489661"/>
                  <a:gd name="connsiteX10" fmla="*/ 241122 w 329929"/>
                  <a:gd name="connsiteY10" fmla="*/ 482077 h 489661"/>
                  <a:gd name="connsiteX11" fmla="*/ 212547 w 329929"/>
                  <a:gd name="connsiteY11" fmla="*/ 482077 h 489661"/>
                  <a:gd name="connsiteX12" fmla="*/ 79197 w 329929"/>
                  <a:gd name="connsiteY12" fmla="*/ 463027 h 489661"/>
                  <a:gd name="connsiteX13" fmla="*/ 5379 w 329929"/>
                  <a:gd name="connsiteY13" fmla="*/ 448740 h 489661"/>
                  <a:gd name="connsiteX14" fmla="*/ 7760 w 329929"/>
                  <a:gd name="connsiteY14" fmla="*/ 415402 h 489661"/>
                  <a:gd name="connsiteX15" fmla="*/ 24429 w 329929"/>
                  <a:gd name="connsiteY15" fmla="*/ 341584 h 489661"/>
                  <a:gd name="connsiteX0" fmla="*/ 24429 w 329929"/>
                  <a:gd name="connsiteY0" fmla="*/ 341584 h 487107"/>
                  <a:gd name="connsiteX1" fmla="*/ 67291 w 329929"/>
                  <a:gd name="connsiteY1" fmla="*/ 189183 h 487107"/>
                  <a:gd name="connsiteX2" fmla="*/ 145872 w 329929"/>
                  <a:gd name="connsiteY2" fmla="*/ 58215 h 487107"/>
                  <a:gd name="connsiteX3" fmla="*/ 183972 w 329929"/>
                  <a:gd name="connsiteY3" fmla="*/ 1065 h 487107"/>
                  <a:gd name="connsiteX4" fmla="*/ 219692 w 329929"/>
                  <a:gd name="connsiteY4" fmla="*/ 22496 h 487107"/>
                  <a:gd name="connsiteX5" fmla="*/ 279222 w 329929"/>
                  <a:gd name="connsiteY5" fmla="*/ 41546 h 487107"/>
                  <a:gd name="connsiteX6" fmla="*/ 329230 w 329929"/>
                  <a:gd name="connsiteY6" fmla="*/ 48690 h 487107"/>
                  <a:gd name="connsiteX7" fmla="*/ 305416 w 329929"/>
                  <a:gd name="connsiteY7" fmla="*/ 117746 h 487107"/>
                  <a:gd name="connsiteX8" fmla="*/ 262554 w 329929"/>
                  <a:gd name="connsiteY8" fmla="*/ 251096 h 487107"/>
                  <a:gd name="connsiteX9" fmla="*/ 245885 w 329929"/>
                  <a:gd name="connsiteY9" fmla="*/ 379684 h 487107"/>
                  <a:gd name="connsiteX10" fmla="*/ 241122 w 329929"/>
                  <a:gd name="connsiteY10" fmla="*/ 477315 h 487107"/>
                  <a:gd name="connsiteX11" fmla="*/ 212547 w 329929"/>
                  <a:gd name="connsiteY11" fmla="*/ 482077 h 487107"/>
                  <a:gd name="connsiteX12" fmla="*/ 79197 w 329929"/>
                  <a:gd name="connsiteY12" fmla="*/ 463027 h 487107"/>
                  <a:gd name="connsiteX13" fmla="*/ 5379 w 329929"/>
                  <a:gd name="connsiteY13" fmla="*/ 448740 h 487107"/>
                  <a:gd name="connsiteX14" fmla="*/ 7760 w 329929"/>
                  <a:gd name="connsiteY14" fmla="*/ 415402 h 487107"/>
                  <a:gd name="connsiteX15" fmla="*/ 24429 w 329929"/>
                  <a:gd name="connsiteY15" fmla="*/ 341584 h 487107"/>
                  <a:gd name="connsiteX0" fmla="*/ 24429 w 329929"/>
                  <a:gd name="connsiteY0" fmla="*/ 334440 h 487107"/>
                  <a:gd name="connsiteX1" fmla="*/ 67291 w 329929"/>
                  <a:gd name="connsiteY1" fmla="*/ 189183 h 487107"/>
                  <a:gd name="connsiteX2" fmla="*/ 145872 w 329929"/>
                  <a:gd name="connsiteY2" fmla="*/ 58215 h 487107"/>
                  <a:gd name="connsiteX3" fmla="*/ 183972 w 329929"/>
                  <a:gd name="connsiteY3" fmla="*/ 1065 h 487107"/>
                  <a:gd name="connsiteX4" fmla="*/ 219692 w 329929"/>
                  <a:gd name="connsiteY4" fmla="*/ 22496 h 487107"/>
                  <a:gd name="connsiteX5" fmla="*/ 279222 w 329929"/>
                  <a:gd name="connsiteY5" fmla="*/ 41546 h 487107"/>
                  <a:gd name="connsiteX6" fmla="*/ 329230 w 329929"/>
                  <a:gd name="connsiteY6" fmla="*/ 48690 h 487107"/>
                  <a:gd name="connsiteX7" fmla="*/ 305416 w 329929"/>
                  <a:gd name="connsiteY7" fmla="*/ 117746 h 487107"/>
                  <a:gd name="connsiteX8" fmla="*/ 262554 w 329929"/>
                  <a:gd name="connsiteY8" fmla="*/ 251096 h 487107"/>
                  <a:gd name="connsiteX9" fmla="*/ 245885 w 329929"/>
                  <a:gd name="connsiteY9" fmla="*/ 379684 h 487107"/>
                  <a:gd name="connsiteX10" fmla="*/ 241122 w 329929"/>
                  <a:gd name="connsiteY10" fmla="*/ 477315 h 487107"/>
                  <a:gd name="connsiteX11" fmla="*/ 212547 w 329929"/>
                  <a:gd name="connsiteY11" fmla="*/ 482077 h 487107"/>
                  <a:gd name="connsiteX12" fmla="*/ 79197 w 329929"/>
                  <a:gd name="connsiteY12" fmla="*/ 463027 h 487107"/>
                  <a:gd name="connsiteX13" fmla="*/ 5379 w 329929"/>
                  <a:gd name="connsiteY13" fmla="*/ 448740 h 487107"/>
                  <a:gd name="connsiteX14" fmla="*/ 7760 w 329929"/>
                  <a:gd name="connsiteY14" fmla="*/ 415402 h 487107"/>
                  <a:gd name="connsiteX15" fmla="*/ 24429 w 329929"/>
                  <a:gd name="connsiteY15" fmla="*/ 334440 h 487107"/>
                  <a:gd name="connsiteX0" fmla="*/ 24429 w 329929"/>
                  <a:gd name="connsiteY0" fmla="*/ 334440 h 487107"/>
                  <a:gd name="connsiteX1" fmla="*/ 67291 w 329929"/>
                  <a:gd name="connsiteY1" fmla="*/ 189183 h 487107"/>
                  <a:gd name="connsiteX2" fmla="*/ 145872 w 329929"/>
                  <a:gd name="connsiteY2" fmla="*/ 58215 h 487107"/>
                  <a:gd name="connsiteX3" fmla="*/ 183972 w 329929"/>
                  <a:gd name="connsiteY3" fmla="*/ 1065 h 487107"/>
                  <a:gd name="connsiteX4" fmla="*/ 219692 w 329929"/>
                  <a:gd name="connsiteY4" fmla="*/ 22496 h 487107"/>
                  <a:gd name="connsiteX5" fmla="*/ 279222 w 329929"/>
                  <a:gd name="connsiteY5" fmla="*/ 41546 h 487107"/>
                  <a:gd name="connsiteX6" fmla="*/ 329230 w 329929"/>
                  <a:gd name="connsiteY6" fmla="*/ 48690 h 487107"/>
                  <a:gd name="connsiteX7" fmla="*/ 305416 w 329929"/>
                  <a:gd name="connsiteY7" fmla="*/ 117746 h 487107"/>
                  <a:gd name="connsiteX8" fmla="*/ 262554 w 329929"/>
                  <a:gd name="connsiteY8" fmla="*/ 251096 h 487107"/>
                  <a:gd name="connsiteX9" fmla="*/ 245885 w 329929"/>
                  <a:gd name="connsiteY9" fmla="*/ 379684 h 487107"/>
                  <a:gd name="connsiteX10" fmla="*/ 241122 w 329929"/>
                  <a:gd name="connsiteY10" fmla="*/ 477315 h 487107"/>
                  <a:gd name="connsiteX11" fmla="*/ 212547 w 329929"/>
                  <a:gd name="connsiteY11" fmla="*/ 482077 h 487107"/>
                  <a:gd name="connsiteX12" fmla="*/ 79197 w 329929"/>
                  <a:gd name="connsiteY12" fmla="*/ 463027 h 487107"/>
                  <a:gd name="connsiteX13" fmla="*/ 5379 w 329929"/>
                  <a:gd name="connsiteY13" fmla="*/ 446359 h 487107"/>
                  <a:gd name="connsiteX14" fmla="*/ 7760 w 329929"/>
                  <a:gd name="connsiteY14" fmla="*/ 415402 h 487107"/>
                  <a:gd name="connsiteX15" fmla="*/ 24429 w 329929"/>
                  <a:gd name="connsiteY15" fmla="*/ 334440 h 487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9929" h="487107">
                    <a:moveTo>
                      <a:pt x="24429" y="334440"/>
                    </a:moveTo>
                    <a:cubicBezTo>
                      <a:pt x="34351" y="296737"/>
                      <a:pt x="47051" y="235220"/>
                      <a:pt x="67291" y="189183"/>
                    </a:cubicBezTo>
                    <a:cubicBezTo>
                      <a:pt x="87531" y="143146"/>
                      <a:pt x="126425" y="89568"/>
                      <a:pt x="145872" y="58215"/>
                    </a:cubicBezTo>
                    <a:cubicBezTo>
                      <a:pt x="165319" y="26862"/>
                      <a:pt x="171669" y="7018"/>
                      <a:pt x="183972" y="1065"/>
                    </a:cubicBezTo>
                    <a:cubicBezTo>
                      <a:pt x="196275" y="-4888"/>
                      <a:pt x="203817" y="15749"/>
                      <a:pt x="219692" y="22496"/>
                    </a:cubicBezTo>
                    <a:cubicBezTo>
                      <a:pt x="235567" y="29243"/>
                      <a:pt x="260966" y="37180"/>
                      <a:pt x="279222" y="41546"/>
                    </a:cubicBezTo>
                    <a:cubicBezTo>
                      <a:pt x="297478" y="45912"/>
                      <a:pt x="324864" y="35990"/>
                      <a:pt x="329230" y="48690"/>
                    </a:cubicBezTo>
                    <a:cubicBezTo>
                      <a:pt x="333596" y="61390"/>
                      <a:pt x="316529" y="84012"/>
                      <a:pt x="305416" y="117746"/>
                    </a:cubicBezTo>
                    <a:cubicBezTo>
                      <a:pt x="294303" y="151480"/>
                      <a:pt x="272476" y="207440"/>
                      <a:pt x="262554" y="251096"/>
                    </a:cubicBezTo>
                    <a:cubicBezTo>
                      <a:pt x="252632" y="294752"/>
                      <a:pt x="249457" y="341981"/>
                      <a:pt x="245885" y="379684"/>
                    </a:cubicBezTo>
                    <a:cubicBezTo>
                      <a:pt x="242313" y="417387"/>
                      <a:pt x="246678" y="460250"/>
                      <a:pt x="241122" y="477315"/>
                    </a:cubicBezTo>
                    <a:cubicBezTo>
                      <a:pt x="235566" y="494380"/>
                      <a:pt x="239535" y="484458"/>
                      <a:pt x="212547" y="482077"/>
                    </a:cubicBezTo>
                    <a:cubicBezTo>
                      <a:pt x="185560" y="479696"/>
                      <a:pt x="113725" y="468980"/>
                      <a:pt x="79197" y="463027"/>
                    </a:cubicBezTo>
                    <a:cubicBezTo>
                      <a:pt x="44669" y="457074"/>
                      <a:pt x="17285" y="454296"/>
                      <a:pt x="5379" y="446359"/>
                    </a:cubicBezTo>
                    <a:cubicBezTo>
                      <a:pt x="-6527" y="438422"/>
                      <a:pt x="4585" y="434055"/>
                      <a:pt x="7760" y="415402"/>
                    </a:cubicBezTo>
                    <a:cubicBezTo>
                      <a:pt x="10935" y="396749"/>
                      <a:pt x="14507" y="372143"/>
                      <a:pt x="24429" y="33444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1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4" name="任意多边形 243"/>
              <p:cNvSpPr/>
              <p:nvPr/>
            </p:nvSpPr>
            <p:spPr>
              <a:xfrm>
                <a:off x="4193506" y="2742229"/>
                <a:ext cx="631176" cy="439226"/>
              </a:xfrm>
              <a:custGeom>
                <a:avLst/>
                <a:gdLst>
                  <a:gd name="connsiteX0" fmla="*/ 69248 w 629242"/>
                  <a:gd name="connsiteY0" fmla="*/ 179090 h 441060"/>
                  <a:gd name="connsiteX1" fmla="*/ 193073 w 629242"/>
                  <a:gd name="connsiteY1" fmla="*/ 117178 h 441060"/>
                  <a:gd name="connsiteX2" fmla="*/ 347854 w 629242"/>
                  <a:gd name="connsiteY2" fmla="*/ 57647 h 441060"/>
                  <a:gd name="connsiteX3" fmla="*/ 466916 w 629242"/>
                  <a:gd name="connsiteY3" fmla="*/ 24309 h 441060"/>
                  <a:gd name="connsiteX4" fmla="*/ 566929 w 629242"/>
                  <a:gd name="connsiteY4" fmla="*/ 5259 h 441060"/>
                  <a:gd name="connsiteX5" fmla="*/ 595504 w 629242"/>
                  <a:gd name="connsiteY5" fmla="*/ 497 h 441060"/>
                  <a:gd name="connsiteX6" fmla="*/ 628841 w 629242"/>
                  <a:gd name="connsiteY6" fmla="*/ 14784 h 441060"/>
                  <a:gd name="connsiteX7" fmla="*/ 612173 w 629242"/>
                  <a:gd name="connsiteY7" fmla="*/ 48122 h 441060"/>
                  <a:gd name="connsiteX8" fmla="*/ 585979 w 629242"/>
                  <a:gd name="connsiteY8" fmla="*/ 95747 h 441060"/>
                  <a:gd name="connsiteX9" fmla="*/ 564548 w 629242"/>
                  <a:gd name="connsiteY9" fmla="*/ 133847 h 441060"/>
                  <a:gd name="connsiteX10" fmla="*/ 478823 w 629242"/>
                  <a:gd name="connsiteY10" fmla="*/ 164803 h 441060"/>
                  <a:gd name="connsiteX11" fmla="*/ 338329 w 629242"/>
                  <a:gd name="connsiteY11" fmla="*/ 210047 h 441060"/>
                  <a:gd name="connsiteX12" fmla="*/ 221648 w 629242"/>
                  <a:gd name="connsiteY12" fmla="*/ 307678 h 441060"/>
                  <a:gd name="connsiteX13" fmla="*/ 114491 w 629242"/>
                  <a:gd name="connsiteY13" fmla="*/ 395784 h 441060"/>
                  <a:gd name="connsiteX14" fmla="*/ 54960 w 629242"/>
                  <a:gd name="connsiteY14" fmla="*/ 441028 h 441060"/>
                  <a:gd name="connsiteX15" fmla="*/ 33529 w 629242"/>
                  <a:gd name="connsiteY15" fmla="*/ 400547 h 441060"/>
                  <a:gd name="connsiteX16" fmla="*/ 4954 w 629242"/>
                  <a:gd name="connsiteY16" fmla="*/ 276722 h 441060"/>
                  <a:gd name="connsiteX17" fmla="*/ 7335 w 629242"/>
                  <a:gd name="connsiteY17" fmla="*/ 210047 h 441060"/>
                  <a:gd name="connsiteX18" fmla="*/ 69248 w 629242"/>
                  <a:gd name="connsiteY18" fmla="*/ 179090 h 441060"/>
                  <a:gd name="connsiteX0" fmla="*/ 69248 w 629242"/>
                  <a:gd name="connsiteY0" fmla="*/ 179090 h 445816"/>
                  <a:gd name="connsiteX1" fmla="*/ 193073 w 629242"/>
                  <a:gd name="connsiteY1" fmla="*/ 117178 h 445816"/>
                  <a:gd name="connsiteX2" fmla="*/ 347854 w 629242"/>
                  <a:gd name="connsiteY2" fmla="*/ 57647 h 445816"/>
                  <a:gd name="connsiteX3" fmla="*/ 466916 w 629242"/>
                  <a:gd name="connsiteY3" fmla="*/ 24309 h 445816"/>
                  <a:gd name="connsiteX4" fmla="*/ 566929 w 629242"/>
                  <a:gd name="connsiteY4" fmla="*/ 5259 h 445816"/>
                  <a:gd name="connsiteX5" fmla="*/ 595504 w 629242"/>
                  <a:gd name="connsiteY5" fmla="*/ 497 h 445816"/>
                  <a:gd name="connsiteX6" fmla="*/ 628841 w 629242"/>
                  <a:gd name="connsiteY6" fmla="*/ 14784 h 445816"/>
                  <a:gd name="connsiteX7" fmla="*/ 612173 w 629242"/>
                  <a:gd name="connsiteY7" fmla="*/ 48122 h 445816"/>
                  <a:gd name="connsiteX8" fmla="*/ 585979 w 629242"/>
                  <a:gd name="connsiteY8" fmla="*/ 95747 h 445816"/>
                  <a:gd name="connsiteX9" fmla="*/ 564548 w 629242"/>
                  <a:gd name="connsiteY9" fmla="*/ 133847 h 445816"/>
                  <a:gd name="connsiteX10" fmla="*/ 478823 w 629242"/>
                  <a:gd name="connsiteY10" fmla="*/ 164803 h 445816"/>
                  <a:gd name="connsiteX11" fmla="*/ 338329 w 629242"/>
                  <a:gd name="connsiteY11" fmla="*/ 210047 h 445816"/>
                  <a:gd name="connsiteX12" fmla="*/ 221648 w 629242"/>
                  <a:gd name="connsiteY12" fmla="*/ 307678 h 445816"/>
                  <a:gd name="connsiteX13" fmla="*/ 114491 w 629242"/>
                  <a:gd name="connsiteY13" fmla="*/ 395784 h 445816"/>
                  <a:gd name="connsiteX14" fmla="*/ 54960 w 629242"/>
                  <a:gd name="connsiteY14" fmla="*/ 445791 h 445816"/>
                  <a:gd name="connsiteX15" fmla="*/ 33529 w 629242"/>
                  <a:gd name="connsiteY15" fmla="*/ 400547 h 445816"/>
                  <a:gd name="connsiteX16" fmla="*/ 4954 w 629242"/>
                  <a:gd name="connsiteY16" fmla="*/ 276722 h 445816"/>
                  <a:gd name="connsiteX17" fmla="*/ 7335 w 629242"/>
                  <a:gd name="connsiteY17" fmla="*/ 210047 h 445816"/>
                  <a:gd name="connsiteX18" fmla="*/ 69248 w 629242"/>
                  <a:gd name="connsiteY18" fmla="*/ 179090 h 445816"/>
                  <a:gd name="connsiteX0" fmla="*/ 69248 w 629242"/>
                  <a:gd name="connsiteY0" fmla="*/ 179090 h 445884"/>
                  <a:gd name="connsiteX1" fmla="*/ 193073 w 629242"/>
                  <a:gd name="connsiteY1" fmla="*/ 117178 h 445884"/>
                  <a:gd name="connsiteX2" fmla="*/ 347854 w 629242"/>
                  <a:gd name="connsiteY2" fmla="*/ 57647 h 445884"/>
                  <a:gd name="connsiteX3" fmla="*/ 466916 w 629242"/>
                  <a:gd name="connsiteY3" fmla="*/ 24309 h 445884"/>
                  <a:gd name="connsiteX4" fmla="*/ 566929 w 629242"/>
                  <a:gd name="connsiteY4" fmla="*/ 5259 h 445884"/>
                  <a:gd name="connsiteX5" fmla="*/ 595504 w 629242"/>
                  <a:gd name="connsiteY5" fmla="*/ 497 h 445884"/>
                  <a:gd name="connsiteX6" fmla="*/ 628841 w 629242"/>
                  <a:gd name="connsiteY6" fmla="*/ 14784 h 445884"/>
                  <a:gd name="connsiteX7" fmla="*/ 612173 w 629242"/>
                  <a:gd name="connsiteY7" fmla="*/ 48122 h 445884"/>
                  <a:gd name="connsiteX8" fmla="*/ 585979 w 629242"/>
                  <a:gd name="connsiteY8" fmla="*/ 95747 h 445884"/>
                  <a:gd name="connsiteX9" fmla="*/ 564548 w 629242"/>
                  <a:gd name="connsiteY9" fmla="*/ 133847 h 445884"/>
                  <a:gd name="connsiteX10" fmla="*/ 478823 w 629242"/>
                  <a:gd name="connsiteY10" fmla="*/ 164803 h 445884"/>
                  <a:gd name="connsiteX11" fmla="*/ 338329 w 629242"/>
                  <a:gd name="connsiteY11" fmla="*/ 210047 h 445884"/>
                  <a:gd name="connsiteX12" fmla="*/ 221648 w 629242"/>
                  <a:gd name="connsiteY12" fmla="*/ 307678 h 445884"/>
                  <a:gd name="connsiteX13" fmla="*/ 112110 w 629242"/>
                  <a:gd name="connsiteY13" fmla="*/ 391022 h 445884"/>
                  <a:gd name="connsiteX14" fmla="*/ 54960 w 629242"/>
                  <a:gd name="connsiteY14" fmla="*/ 445791 h 445884"/>
                  <a:gd name="connsiteX15" fmla="*/ 33529 w 629242"/>
                  <a:gd name="connsiteY15" fmla="*/ 400547 h 445884"/>
                  <a:gd name="connsiteX16" fmla="*/ 4954 w 629242"/>
                  <a:gd name="connsiteY16" fmla="*/ 276722 h 445884"/>
                  <a:gd name="connsiteX17" fmla="*/ 7335 w 629242"/>
                  <a:gd name="connsiteY17" fmla="*/ 210047 h 445884"/>
                  <a:gd name="connsiteX18" fmla="*/ 69248 w 629242"/>
                  <a:gd name="connsiteY18" fmla="*/ 179090 h 445884"/>
                  <a:gd name="connsiteX0" fmla="*/ 69248 w 629242"/>
                  <a:gd name="connsiteY0" fmla="*/ 179090 h 445884"/>
                  <a:gd name="connsiteX1" fmla="*/ 193073 w 629242"/>
                  <a:gd name="connsiteY1" fmla="*/ 117178 h 445884"/>
                  <a:gd name="connsiteX2" fmla="*/ 347854 w 629242"/>
                  <a:gd name="connsiteY2" fmla="*/ 57647 h 445884"/>
                  <a:gd name="connsiteX3" fmla="*/ 466916 w 629242"/>
                  <a:gd name="connsiteY3" fmla="*/ 24309 h 445884"/>
                  <a:gd name="connsiteX4" fmla="*/ 566929 w 629242"/>
                  <a:gd name="connsiteY4" fmla="*/ 5259 h 445884"/>
                  <a:gd name="connsiteX5" fmla="*/ 595504 w 629242"/>
                  <a:gd name="connsiteY5" fmla="*/ 497 h 445884"/>
                  <a:gd name="connsiteX6" fmla="*/ 628841 w 629242"/>
                  <a:gd name="connsiteY6" fmla="*/ 14784 h 445884"/>
                  <a:gd name="connsiteX7" fmla="*/ 612173 w 629242"/>
                  <a:gd name="connsiteY7" fmla="*/ 48122 h 445884"/>
                  <a:gd name="connsiteX8" fmla="*/ 585979 w 629242"/>
                  <a:gd name="connsiteY8" fmla="*/ 95747 h 445884"/>
                  <a:gd name="connsiteX9" fmla="*/ 564548 w 629242"/>
                  <a:gd name="connsiteY9" fmla="*/ 133847 h 445884"/>
                  <a:gd name="connsiteX10" fmla="*/ 478823 w 629242"/>
                  <a:gd name="connsiteY10" fmla="*/ 164803 h 445884"/>
                  <a:gd name="connsiteX11" fmla="*/ 338329 w 629242"/>
                  <a:gd name="connsiteY11" fmla="*/ 210047 h 445884"/>
                  <a:gd name="connsiteX12" fmla="*/ 216886 w 629242"/>
                  <a:gd name="connsiteY12" fmla="*/ 305297 h 445884"/>
                  <a:gd name="connsiteX13" fmla="*/ 112110 w 629242"/>
                  <a:gd name="connsiteY13" fmla="*/ 391022 h 445884"/>
                  <a:gd name="connsiteX14" fmla="*/ 54960 w 629242"/>
                  <a:gd name="connsiteY14" fmla="*/ 445791 h 445884"/>
                  <a:gd name="connsiteX15" fmla="*/ 33529 w 629242"/>
                  <a:gd name="connsiteY15" fmla="*/ 400547 h 445884"/>
                  <a:gd name="connsiteX16" fmla="*/ 4954 w 629242"/>
                  <a:gd name="connsiteY16" fmla="*/ 276722 h 445884"/>
                  <a:gd name="connsiteX17" fmla="*/ 7335 w 629242"/>
                  <a:gd name="connsiteY17" fmla="*/ 210047 h 445884"/>
                  <a:gd name="connsiteX18" fmla="*/ 69248 w 629242"/>
                  <a:gd name="connsiteY18" fmla="*/ 179090 h 445884"/>
                  <a:gd name="connsiteX0" fmla="*/ 69248 w 629242"/>
                  <a:gd name="connsiteY0" fmla="*/ 179090 h 445884"/>
                  <a:gd name="connsiteX1" fmla="*/ 193073 w 629242"/>
                  <a:gd name="connsiteY1" fmla="*/ 117178 h 445884"/>
                  <a:gd name="connsiteX2" fmla="*/ 347854 w 629242"/>
                  <a:gd name="connsiteY2" fmla="*/ 57647 h 445884"/>
                  <a:gd name="connsiteX3" fmla="*/ 466916 w 629242"/>
                  <a:gd name="connsiteY3" fmla="*/ 24309 h 445884"/>
                  <a:gd name="connsiteX4" fmla="*/ 566929 w 629242"/>
                  <a:gd name="connsiteY4" fmla="*/ 5259 h 445884"/>
                  <a:gd name="connsiteX5" fmla="*/ 595504 w 629242"/>
                  <a:gd name="connsiteY5" fmla="*/ 497 h 445884"/>
                  <a:gd name="connsiteX6" fmla="*/ 628841 w 629242"/>
                  <a:gd name="connsiteY6" fmla="*/ 14784 h 445884"/>
                  <a:gd name="connsiteX7" fmla="*/ 612173 w 629242"/>
                  <a:gd name="connsiteY7" fmla="*/ 48122 h 445884"/>
                  <a:gd name="connsiteX8" fmla="*/ 585979 w 629242"/>
                  <a:gd name="connsiteY8" fmla="*/ 95747 h 445884"/>
                  <a:gd name="connsiteX9" fmla="*/ 564548 w 629242"/>
                  <a:gd name="connsiteY9" fmla="*/ 133847 h 445884"/>
                  <a:gd name="connsiteX10" fmla="*/ 478823 w 629242"/>
                  <a:gd name="connsiteY10" fmla="*/ 164803 h 445884"/>
                  <a:gd name="connsiteX11" fmla="*/ 347854 w 629242"/>
                  <a:gd name="connsiteY11" fmla="*/ 217191 h 445884"/>
                  <a:gd name="connsiteX12" fmla="*/ 216886 w 629242"/>
                  <a:gd name="connsiteY12" fmla="*/ 305297 h 445884"/>
                  <a:gd name="connsiteX13" fmla="*/ 112110 w 629242"/>
                  <a:gd name="connsiteY13" fmla="*/ 391022 h 445884"/>
                  <a:gd name="connsiteX14" fmla="*/ 54960 w 629242"/>
                  <a:gd name="connsiteY14" fmla="*/ 445791 h 445884"/>
                  <a:gd name="connsiteX15" fmla="*/ 33529 w 629242"/>
                  <a:gd name="connsiteY15" fmla="*/ 400547 h 445884"/>
                  <a:gd name="connsiteX16" fmla="*/ 4954 w 629242"/>
                  <a:gd name="connsiteY16" fmla="*/ 276722 h 445884"/>
                  <a:gd name="connsiteX17" fmla="*/ 7335 w 629242"/>
                  <a:gd name="connsiteY17" fmla="*/ 210047 h 445884"/>
                  <a:gd name="connsiteX18" fmla="*/ 69248 w 629242"/>
                  <a:gd name="connsiteY18" fmla="*/ 179090 h 445884"/>
                  <a:gd name="connsiteX0" fmla="*/ 69248 w 629242"/>
                  <a:gd name="connsiteY0" fmla="*/ 179090 h 445884"/>
                  <a:gd name="connsiteX1" fmla="*/ 193073 w 629242"/>
                  <a:gd name="connsiteY1" fmla="*/ 117178 h 445884"/>
                  <a:gd name="connsiteX2" fmla="*/ 347854 w 629242"/>
                  <a:gd name="connsiteY2" fmla="*/ 57647 h 445884"/>
                  <a:gd name="connsiteX3" fmla="*/ 466916 w 629242"/>
                  <a:gd name="connsiteY3" fmla="*/ 24309 h 445884"/>
                  <a:gd name="connsiteX4" fmla="*/ 566929 w 629242"/>
                  <a:gd name="connsiteY4" fmla="*/ 5259 h 445884"/>
                  <a:gd name="connsiteX5" fmla="*/ 595504 w 629242"/>
                  <a:gd name="connsiteY5" fmla="*/ 497 h 445884"/>
                  <a:gd name="connsiteX6" fmla="*/ 628841 w 629242"/>
                  <a:gd name="connsiteY6" fmla="*/ 14784 h 445884"/>
                  <a:gd name="connsiteX7" fmla="*/ 612173 w 629242"/>
                  <a:gd name="connsiteY7" fmla="*/ 48122 h 445884"/>
                  <a:gd name="connsiteX8" fmla="*/ 585979 w 629242"/>
                  <a:gd name="connsiteY8" fmla="*/ 95747 h 445884"/>
                  <a:gd name="connsiteX9" fmla="*/ 564548 w 629242"/>
                  <a:gd name="connsiteY9" fmla="*/ 133847 h 445884"/>
                  <a:gd name="connsiteX10" fmla="*/ 478823 w 629242"/>
                  <a:gd name="connsiteY10" fmla="*/ 164803 h 445884"/>
                  <a:gd name="connsiteX11" fmla="*/ 347854 w 629242"/>
                  <a:gd name="connsiteY11" fmla="*/ 217191 h 445884"/>
                  <a:gd name="connsiteX12" fmla="*/ 216886 w 629242"/>
                  <a:gd name="connsiteY12" fmla="*/ 305297 h 445884"/>
                  <a:gd name="connsiteX13" fmla="*/ 112110 w 629242"/>
                  <a:gd name="connsiteY13" fmla="*/ 391022 h 445884"/>
                  <a:gd name="connsiteX14" fmla="*/ 54960 w 629242"/>
                  <a:gd name="connsiteY14" fmla="*/ 445791 h 445884"/>
                  <a:gd name="connsiteX15" fmla="*/ 33529 w 629242"/>
                  <a:gd name="connsiteY15" fmla="*/ 400547 h 445884"/>
                  <a:gd name="connsiteX16" fmla="*/ 4954 w 629242"/>
                  <a:gd name="connsiteY16" fmla="*/ 276722 h 445884"/>
                  <a:gd name="connsiteX17" fmla="*/ 7335 w 629242"/>
                  <a:gd name="connsiteY17" fmla="*/ 214810 h 445884"/>
                  <a:gd name="connsiteX18" fmla="*/ 69248 w 629242"/>
                  <a:gd name="connsiteY18" fmla="*/ 179090 h 445884"/>
                  <a:gd name="connsiteX0" fmla="*/ 71313 w 628926"/>
                  <a:gd name="connsiteY0" fmla="*/ 171946 h 445884"/>
                  <a:gd name="connsiteX1" fmla="*/ 192757 w 628926"/>
                  <a:gd name="connsiteY1" fmla="*/ 117178 h 445884"/>
                  <a:gd name="connsiteX2" fmla="*/ 347538 w 628926"/>
                  <a:gd name="connsiteY2" fmla="*/ 57647 h 445884"/>
                  <a:gd name="connsiteX3" fmla="*/ 466600 w 628926"/>
                  <a:gd name="connsiteY3" fmla="*/ 24309 h 445884"/>
                  <a:gd name="connsiteX4" fmla="*/ 566613 w 628926"/>
                  <a:gd name="connsiteY4" fmla="*/ 5259 h 445884"/>
                  <a:gd name="connsiteX5" fmla="*/ 595188 w 628926"/>
                  <a:gd name="connsiteY5" fmla="*/ 497 h 445884"/>
                  <a:gd name="connsiteX6" fmla="*/ 628525 w 628926"/>
                  <a:gd name="connsiteY6" fmla="*/ 14784 h 445884"/>
                  <a:gd name="connsiteX7" fmla="*/ 611857 w 628926"/>
                  <a:gd name="connsiteY7" fmla="*/ 48122 h 445884"/>
                  <a:gd name="connsiteX8" fmla="*/ 585663 w 628926"/>
                  <a:gd name="connsiteY8" fmla="*/ 95747 h 445884"/>
                  <a:gd name="connsiteX9" fmla="*/ 564232 w 628926"/>
                  <a:gd name="connsiteY9" fmla="*/ 133847 h 445884"/>
                  <a:gd name="connsiteX10" fmla="*/ 478507 w 628926"/>
                  <a:gd name="connsiteY10" fmla="*/ 164803 h 445884"/>
                  <a:gd name="connsiteX11" fmla="*/ 347538 w 628926"/>
                  <a:gd name="connsiteY11" fmla="*/ 217191 h 445884"/>
                  <a:gd name="connsiteX12" fmla="*/ 216570 w 628926"/>
                  <a:gd name="connsiteY12" fmla="*/ 305297 h 445884"/>
                  <a:gd name="connsiteX13" fmla="*/ 111794 w 628926"/>
                  <a:gd name="connsiteY13" fmla="*/ 391022 h 445884"/>
                  <a:gd name="connsiteX14" fmla="*/ 54644 w 628926"/>
                  <a:gd name="connsiteY14" fmla="*/ 445791 h 445884"/>
                  <a:gd name="connsiteX15" fmla="*/ 33213 w 628926"/>
                  <a:gd name="connsiteY15" fmla="*/ 400547 h 445884"/>
                  <a:gd name="connsiteX16" fmla="*/ 4638 w 628926"/>
                  <a:gd name="connsiteY16" fmla="*/ 276722 h 445884"/>
                  <a:gd name="connsiteX17" fmla="*/ 7019 w 628926"/>
                  <a:gd name="connsiteY17" fmla="*/ 214810 h 445884"/>
                  <a:gd name="connsiteX18" fmla="*/ 71313 w 628926"/>
                  <a:gd name="connsiteY18" fmla="*/ 171946 h 445884"/>
                  <a:gd name="connsiteX0" fmla="*/ 71313 w 628926"/>
                  <a:gd name="connsiteY0" fmla="*/ 171946 h 445884"/>
                  <a:gd name="connsiteX1" fmla="*/ 199901 w 628926"/>
                  <a:gd name="connsiteY1" fmla="*/ 110034 h 445884"/>
                  <a:gd name="connsiteX2" fmla="*/ 347538 w 628926"/>
                  <a:gd name="connsiteY2" fmla="*/ 57647 h 445884"/>
                  <a:gd name="connsiteX3" fmla="*/ 466600 w 628926"/>
                  <a:gd name="connsiteY3" fmla="*/ 24309 h 445884"/>
                  <a:gd name="connsiteX4" fmla="*/ 566613 w 628926"/>
                  <a:gd name="connsiteY4" fmla="*/ 5259 h 445884"/>
                  <a:gd name="connsiteX5" fmla="*/ 595188 w 628926"/>
                  <a:gd name="connsiteY5" fmla="*/ 497 h 445884"/>
                  <a:gd name="connsiteX6" fmla="*/ 628525 w 628926"/>
                  <a:gd name="connsiteY6" fmla="*/ 14784 h 445884"/>
                  <a:gd name="connsiteX7" fmla="*/ 611857 w 628926"/>
                  <a:gd name="connsiteY7" fmla="*/ 48122 h 445884"/>
                  <a:gd name="connsiteX8" fmla="*/ 585663 w 628926"/>
                  <a:gd name="connsiteY8" fmla="*/ 95747 h 445884"/>
                  <a:gd name="connsiteX9" fmla="*/ 564232 w 628926"/>
                  <a:gd name="connsiteY9" fmla="*/ 133847 h 445884"/>
                  <a:gd name="connsiteX10" fmla="*/ 478507 w 628926"/>
                  <a:gd name="connsiteY10" fmla="*/ 164803 h 445884"/>
                  <a:gd name="connsiteX11" fmla="*/ 347538 w 628926"/>
                  <a:gd name="connsiteY11" fmla="*/ 217191 h 445884"/>
                  <a:gd name="connsiteX12" fmla="*/ 216570 w 628926"/>
                  <a:gd name="connsiteY12" fmla="*/ 305297 h 445884"/>
                  <a:gd name="connsiteX13" fmla="*/ 111794 w 628926"/>
                  <a:gd name="connsiteY13" fmla="*/ 391022 h 445884"/>
                  <a:gd name="connsiteX14" fmla="*/ 54644 w 628926"/>
                  <a:gd name="connsiteY14" fmla="*/ 445791 h 445884"/>
                  <a:gd name="connsiteX15" fmla="*/ 33213 w 628926"/>
                  <a:gd name="connsiteY15" fmla="*/ 400547 h 445884"/>
                  <a:gd name="connsiteX16" fmla="*/ 4638 w 628926"/>
                  <a:gd name="connsiteY16" fmla="*/ 276722 h 445884"/>
                  <a:gd name="connsiteX17" fmla="*/ 7019 w 628926"/>
                  <a:gd name="connsiteY17" fmla="*/ 214810 h 445884"/>
                  <a:gd name="connsiteX18" fmla="*/ 71313 w 628926"/>
                  <a:gd name="connsiteY18" fmla="*/ 171946 h 445884"/>
                  <a:gd name="connsiteX0" fmla="*/ 71313 w 631259"/>
                  <a:gd name="connsiteY0" fmla="*/ 172269 h 446207"/>
                  <a:gd name="connsiteX1" fmla="*/ 199901 w 631259"/>
                  <a:gd name="connsiteY1" fmla="*/ 110357 h 446207"/>
                  <a:gd name="connsiteX2" fmla="*/ 347538 w 631259"/>
                  <a:gd name="connsiteY2" fmla="*/ 57970 h 446207"/>
                  <a:gd name="connsiteX3" fmla="*/ 466600 w 631259"/>
                  <a:gd name="connsiteY3" fmla="*/ 24632 h 446207"/>
                  <a:gd name="connsiteX4" fmla="*/ 566613 w 631259"/>
                  <a:gd name="connsiteY4" fmla="*/ 5582 h 446207"/>
                  <a:gd name="connsiteX5" fmla="*/ 595188 w 631259"/>
                  <a:gd name="connsiteY5" fmla="*/ 820 h 446207"/>
                  <a:gd name="connsiteX6" fmla="*/ 630906 w 631259"/>
                  <a:gd name="connsiteY6" fmla="*/ 19870 h 446207"/>
                  <a:gd name="connsiteX7" fmla="*/ 611857 w 631259"/>
                  <a:gd name="connsiteY7" fmla="*/ 48445 h 446207"/>
                  <a:gd name="connsiteX8" fmla="*/ 585663 w 631259"/>
                  <a:gd name="connsiteY8" fmla="*/ 96070 h 446207"/>
                  <a:gd name="connsiteX9" fmla="*/ 564232 w 631259"/>
                  <a:gd name="connsiteY9" fmla="*/ 134170 h 446207"/>
                  <a:gd name="connsiteX10" fmla="*/ 478507 w 631259"/>
                  <a:gd name="connsiteY10" fmla="*/ 165126 h 446207"/>
                  <a:gd name="connsiteX11" fmla="*/ 347538 w 631259"/>
                  <a:gd name="connsiteY11" fmla="*/ 217514 h 446207"/>
                  <a:gd name="connsiteX12" fmla="*/ 216570 w 631259"/>
                  <a:gd name="connsiteY12" fmla="*/ 305620 h 446207"/>
                  <a:gd name="connsiteX13" fmla="*/ 111794 w 631259"/>
                  <a:gd name="connsiteY13" fmla="*/ 391345 h 446207"/>
                  <a:gd name="connsiteX14" fmla="*/ 54644 w 631259"/>
                  <a:gd name="connsiteY14" fmla="*/ 446114 h 446207"/>
                  <a:gd name="connsiteX15" fmla="*/ 33213 w 631259"/>
                  <a:gd name="connsiteY15" fmla="*/ 400870 h 446207"/>
                  <a:gd name="connsiteX16" fmla="*/ 4638 w 631259"/>
                  <a:gd name="connsiteY16" fmla="*/ 277045 h 446207"/>
                  <a:gd name="connsiteX17" fmla="*/ 7019 w 631259"/>
                  <a:gd name="connsiteY17" fmla="*/ 215133 h 446207"/>
                  <a:gd name="connsiteX18" fmla="*/ 71313 w 631259"/>
                  <a:gd name="connsiteY18" fmla="*/ 172269 h 446207"/>
                  <a:gd name="connsiteX0" fmla="*/ 71313 w 631259"/>
                  <a:gd name="connsiteY0" fmla="*/ 172269 h 446207"/>
                  <a:gd name="connsiteX1" fmla="*/ 199901 w 631259"/>
                  <a:gd name="connsiteY1" fmla="*/ 110357 h 446207"/>
                  <a:gd name="connsiteX2" fmla="*/ 347538 w 631259"/>
                  <a:gd name="connsiteY2" fmla="*/ 57970 h 446207"/>
                  <a:gd name="connsiteX3" fmla="*/ 466600 w 631259"/>
                  <a:gd name="connsiteY3" fmla="*/ 24632 h 446207"/>
                  <a:gd name="connsiteX4" fmla="*/ 566613 w 631259"/>
                  <a:gd name="connsiteY4" fmla="*/ 5582 h 446207"/>
                  <a:gd name="connsiteX5" fmla="*/ 595188 w 631259"/>
                  <a:gd name="connsiteY5" fmla="*/ 820 h 446207"/>
                  <a:gd name="connsiteX6" fmla="*/ 630906 w 631259"/>
                  <a:gd name="connsiteY6" fmla="*/ 19870 h 446207"/>
                  <a:gd name="connsiteX7" fmla="*/ 611857 w 631259"/>
                  <a:gd name="connsiteY7" fmla="*/ 50826 h 446207"/>
                  <a:gd name="connsiteX8" fmla="*/ 585663 w 631259"/>
                  <a:gd name="connsiteY8" fmla="*/ 96070 h 446207"/>
                  <a:gd name="connsiteX9" fmla="*/ 564232 w 631259"/>
                  <a:gd name="connsiteY9" fmla="*/ 134170 h 446207"/>
                  <a:gd name="connsiteX10" fmla="*/ 478507 w 631259"/>
                  <a:gd name="connsiteY10" fmla="*/ 165126 h 446207"/>
                  <a:gd name="connsiteX11" fmla="*/ 347538 w 631259"/>
                  <a:gd name="connsiteY11" fmla="*/ 217514 h 446207"/>
                  <a:gd name="connsiteX12" fmla="*/ 216570 w 631259"/>
                  <a:gd name="connsiteY12" fmla="*/ 305620 h 446207"/>
                  <a:gd name="connsiteX13" fmla="*/ 111794 w 631259"/>
                  <a:gd name="connsiteY13" fmla="*/ 391345 h 446207"/>
                  <a:gd name="connsiteX14" fmla="*/ 54644 w 631259"/>
                  <a:gd name="connsiteY14" fmla="*/ 446114 h 446207"/>
                  <a:gd name="connsiteX15" fmla="*/ 33213 w 631259"/>
                  <a:gd name="connsiteY15" fmla="*/ 400870 h 446207"/>
                  <a:gd name="connsiteX16" fmla="*/ 4638 w 631259"/>
                  <a:gd name="connsiteY16" fmla="*/ 277045 h 446207"/>
                  <a:gd name="connsiteX17" fmla="*/ 7019 w 631259"/>
                  <a:gd name="connsiteY17" fmla="*/ 215133 h 446207"/>
                  <a:gd name="connsiteX18" fmla="*/ 71313 w 631259"/>
                  <a:gd name="connsiteY18" fmla="*/ 172269 h 446207"/>
                  <a:gd name="connsiteX0" fmla="*/ 71313 w 631259"/>
                  <a:gd name="connsiteY0" fmla="*/ 171888 h 445826"/>
                  <a:gd name="connsiteX1" fmla="*/ 199901 w 631259"/>
                  <a:gd name="connsiteY1" fmla="*/ 109976 h 445826"/>
                  <a:gd name="connsiteX2" fmla="*/ 347538 w 631259"/>
                  <a:gd name="connsiteY2" fmla="*/ 57589 h 445826"/>
                  <a:gd name="connsiteX3" fmla="*/ 466600 w 631259"/>
                  <a:gd name="connsiteY3" fmla="*/ 24251 h 445826"/>
                  <a:gd name="connsiteX4" fmla="*/ 542800 w 631259"/>
                  <a:gd name="connsiteY4" fmla="*/ 7582 h 445826"/>
                  <a:gd name="connsiteX5" fmla="*/ 595188 w 631259"/>
                  <a:gd name="connsiteY5" fmla="*/ 439 h 445826"/>
                  <a:gd name="connsiteX6" fmla="*/ 630906 w 631259"/>
                  <a:gd name="connsiteY6" fmla="*/ 19489 h 445826"/>
                  <a:gd name="connsiteX7" fmla="*/ 611857 w 631259"/>
                  <a:gd name="connsiteY7" fmla="*/ 50445 h 445826"/>
                  <a:gd name="connsiteX8" fmla="*/ 585663 w 631259"/>
                  <a:gd name="connsiteY8" fmla="*/ 95689 h 445826"/>
                  <a:gd name="connsiteX9" fmla="*/ 564232 w 631259"/>
                  <a:gd name="connsiteY9" fmla="*/ 133789 h 445826"/>
                  <a:gd name="connsiteX10" fmla="*/ 478507 w 631259"/>
                  <a:gd name="connsiteY10" fmla="*/ 164745 h 445826"/>
                  <a:gd name="connsiteX11" fmla="*/ 347538 w 631259"/>
                  <a:gd name="connsiteY11" fmla="*/ 217133 h 445826"/>
                  <a:gd name="connsiteX12" fmla="*/ 216570 w 631259"/>
                  <a:gd name="connsiteY12" fmla="*/ 305239 h 445826"/>
                  <a:gd name="connsiteX13" fmla="*/ 111794 w 631259"/>
                  <a:gd name="connsiteY13" fmla="*/ 390964 h 445826"/>
                  <a:gd name="connsiteX14" fmla="*/ 54644 w 631259"/>
                  <a:gd name="connsiteY14" fmla="*/ 445733 h 445826"/>
                  <a:gd name="connsiteX15" fmla="*/ 33213 w 631259"/>
                  <a:gd name="connsiteY15" fmla="*/ 400489 h 445826"/>
                  <a:gd name="connsiteX16" fmla="*/ 4638 w 631259"/>
                  <a:gd name="connsiteY16" fmla="*/ 276664 h 445826"/>
                  <a:gd name="connsiteX17" fmla="*/ 7019 w 631259"/>
                  <a:gd name="connsiteY17" fmla="*/ 214752 h 445826"/>
                  <a:gd name="connsiteX18" fmla="*/ 71313 w 631259"/>
                  <a:gd name="connsiteY18" fmla="*/ 171888 h 445826"/>
                  <a:gd name="connsiteX0" fmla="*/ 71313 w 631176"/>
                  <a:gd name="connsiteY0" fmla="*/ 167658 h 441596"/>
                  <a:gd name="connsiteX1" fmla="*/ 199901 w 631176"/>
                  <a:gd name="connsiteY1" fmla="*/ 105746 h 441596"/>
                  <a:gd name="connsiteX2" fmla="*/ 347538 w 631176"/>
                  <a:gd name="connsiteY2" fmla="*/ 53359 h 441596"/>
                  <a:gd name="connsiteX3" fmla="*/ 466600 w 631176"/>
                  <a:gd name="connsiteY3" fmla="*/ 20021 h 441596"/>
                  <a:gd name="connsiteX4" fmla="*/ 542800 w 631176"/>
                  <a:gd name="connsiteY4" fmla="*/ 3352 h 441596"/>
                  <a:gd name="connsiteX5" fmla="*/ 597569 w 631176"/>
                  <a:gd name="connsiteY5" fmla="*/ 971 h 441596"/>
                  <a:gd name="connsiteX6" fmla="*/ 630906 w 631176"/>
                  <a:gd name="connsiteY6" fmla="*/ 15259 h 441596"/>
                  <a:gd name="connsiteX7" fmla="*/ 611857 w 631176"/>
                  <a:gd name="connsiteY7" fmla="*/ 46215 h 441596"/>
                  <a:gd name="connsiteX8" fmla="*/ 585663 w 631176"/>
                  <a:gd name="connsiteY8" fmla="*/ 91459 h 441596"/>
                  <a:gd name="connsiteX9" fmla="*/ 564232 w 631176"/>
                  <a:gd name="connsiteY9" fmla="*/ 129559 h 441596"/>
                  <a:gd name="connsiteX10" fmla="*/ 478507 w 631176"/>
                  <a:gd name="connsiteY10" fmla="*/ 160515 h 441596"/>
                  <a:gd name="connsiteX11" fmla="*/ 347538 w 631176"/>
                  <a:gd name="connsiteY11" fmla="*/ 212903 h 441596"/>
                  <a:gd name="connsiteX12" fmla="*/ 216570 w 631176"/>
                  <a:gd name="connsiteY12" fmla="*/ 301009 h 441596"/>
                  <a:gd name="connsiteX13" fmla="*/ 111794 w 631176"/>
                  <a:gd name="connsiteY13" fmla="*/ 386734 h 441596"/>
                  <a:gd name="connsiteX14" fmla="*/ 54644 w 631176"/>
                  <a:gd name="connsiteY14" fmla="*/ 441503 h 441596"/>
                  <a:gd name="connsiteX15" fmla="*/ 33213 w 631176"/>
                  <a:gd name="connsiteY15" fmla="*/ 396259 h 441596"/>
                  <a:gd name="connsiteX16" fmla="*/ 4638 w 631176"/>
                  <a:gd name="connsiteY16" fmla="*/ 272434 h 441596"/>
                  <a:gd name="connsiteX17" fmla="*/ 7019 w 631176"/>
                  <a:gd name="connsiteY17" fmla="*/ 210522 h 441596"/>
                  <a:gd name="connsiteX18" fmla="*/ 71313 w 631176"/>
                  <a:gd name="connsiteY18" fmla="*/ 167658 h 441596"/>
                  <a:gd name="connsiteX0" fmla="*/ 71313 w 631176"/>
                  <a:gd name="connsiteY0" fmla="*/ 167658 h 439226"/>
                  <a:gd name="connsiteX1" fmla="*/ 199901 w 631176"/>
                  <a:gd name="connsiteY1" fmla="*/ 105746 h 439226"/>
                  <a:gd name="connsiteX2" fmla="*/ 347538 w 631176"/>
                  <a:gd name="connsiteY2" fmla="*/ 53359 h 439226"/>
                  <a:gd name="connsiteX3" fmla="*/ 466600 w 631176"/>
                  <a:gd name="connsiteY3" fmla="*/ 20021 h 439226"/>
                  <a:gd name="connsiteX4" fmla="*/ 542800 w 631176"/>
                  <a:gd name="connsiteY4" fmla="*/ 3352 h 439226"/>
                  <a:gd name="connsiteX5" fmla="*/ 597569 w 631176"/>
                  <a:gd name="connsiteY5" fmla="*/ 971 h 439226"/>
                  <a:gd name="connsiteX6" fmla="*/ 630906 w 631176"/>
                  <a:gd name="connsiteY6" fmla="*/ 15259 h 439226"/>
                  <a:gd name="connsiteX7" fmla="*/ 611857 w 631176"/>
                  <a:gd name="connsiteY7" fmla="*/ 46215 h 439226"/>
                  <a:gd name="connsiteX8" fmla="*/ 585663 w 631176"/>
                  <a:gd name="connsiteY8" fmla="*/ 91459 h 439226"/>
                  <a:gd name="connsiteX9" fmla="*/ 564232 w 631176"/>
                  <a:gd name="connsiteY9" fmla="*/ 129559 h 439226"/>
                  <a:gd name="connsiteX10" fmla="*/ 478507 w 631176"/>
                  <a:gd name="connsiteY10" fmla="*/ 160515 h 439226"/>
                  <a:gd name="connsiteX11" fmla="*/ 347538 w 631176"/>
                  <a:gd name="connsiteY11" fmla="*/ 212903 h 439226"/>
                  <a:gd name="connsiteX12" fmla="*/ 216570 w 631176"/>
                  <a:gd name="connsiteY12" fmla="*/ 301009 h 439226"/>
                  <a:gd name="connsiteX13" fmla="*/ 111794 w 631176"/>
                  <a:gd name="connsiteY13" fmla="*/ 386734 h 439226"/>
                  <a:gd name="connsiteX14" fmla="*/ 59407 w 631176"/>
                  <a:gd name="connsiteY14" fmla="*/ 439122 h 439226"/>
                  <a:gd name="connsiteX15" fmla="*/ 33213 w 631176"/>
                  <a:gd name="connsiteY15" fmla="*/ 396259 h 439226"/>
                  <a:gd name="connsiteX16" fmla="*/ 4638 w 631176"/>
                  <a:gd name="connsiteY16" fmla="*/ 272434 h 439226"/>
                  <a:gd name="connsiteX17" fmla="*/ 7019 w 631176"/>
                  <a:gd name="connsiteY17" fmla="*/ 210522 h 439226"/>
                  <a:gd name="connsiteX18" fmla="*/ 71313 w 631176"/>
                  <a:gd name="connsiteY18" fmla="*/ 167658 h 43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1176" h="439226">
                    <a:moveTo>
                      <a:pt x="71313" y="167658"/>
                    </a:moveTo>
                    <a:cubicBezTo>
                      <a:pt x="103460" y="150195"/>
                      <a:pt x="153864" y="124796"/>
                      <a:pt x="199901" y="105746"/>
                    </a:cubicBezTo>
                    <a:cubicBezTo>
                      <a:pt x="245939" y="86696"/>
                      <a:pt x="303088" y="67646"/>
                      <a:pt x="347538" y="53359"/>
                    </a:cubicBezTo>
                    <a:cubicBezTo>
                      <a:pt x="391988" y="39072"/>
                      <a:pt x="434056" y="28355"/>
                      <a:pt x="466600" y="20021"/>
                    </a:cubicBezTo>
                    <a:cubicBezTo>
                      <a:pt x="499144" y="11687"/>
                      <a:pt x="520972" y="6527"/>
                      <a:pt x="542800" y="3352"/>
                    </a:cubicBezTo>
                    <a:cubicBezTo>
                      <a:pt x="564628" y="177"/>
                      <a:pt x="582885" y="-1013"/>
                      <a:pt x="597569" y="971"/>
                    </a:cubicBezTo>
                    <a:cubicBezTo>
                      <a:pt x="612253" y="2955"/>
                      <a:pt x="628525" y="7718"/>
                      <a:pt x="630906" y="15259"/>
                    </a:cubicBezTo>
                    <a:cubicBezTo>
                      <a:pt x="633287" y="22800"/>
                      <a:pt x="619397" y="33515"/>
                      <a:pt x="611857" y="46215"/>
                    </a:cubicBezTo>
                    <a:cubicBezTo>
                      <a:pt x="604317" y="58915"/>
                      <a:pt x="593600" y="77568"/>
                      <a:pt x="585663" y="91459"/>
                    </a:cubicBezTo>
                    <a:cubicBezTo>
                      <a:pt x="577726" y="105350"/>
                      <a:pt x="582091" y="118050"/>
                      <a:pt x="564232" y="129559"/>
                    </a:cubicBezTo>
                    <a:cubicBezTo>
                      <a:pt x="546373" y="141068"/>
                      <a:pt x="514623" y="146624"/>
                      <a:pt x="478507" y="160515"/>
                    </a:cubicBezTo>
                    <a:cubicBezTo>
                      <a:pt x="442391" y="174406"/>
                      <a:pt x="391194" y="189487"/>
                      <a:pt x="347538" y="212903"/>
                    </a:cubicBezTo>
                    <a:cubicBezTo>
                      <a:pt x="303882" y="236319"/>
                      <a:pt x="255861" y="272037"/>
                      <a:pt x="216570" y="301009"/>
                    </a:cubicBezTo>
                    <a:cubicBezTo>
                      <a:pt x="177279" y="329981"/>
                      <a:pt x="137988" y="363715"/>
                      <a:pt x="111794" y="386734"/>
                    </a:cubicBezTo>
                    <a:cubicBezTo>
                      <a:pt x="85600" y="409753"/>
                      <a:pt x="72504" y="437535"/>
                      <a:pt x="59407" y="439122"/>
                    </a:cubicBezTo>
                    <a:cubicBezTo>
                      <a:pt x="46310" y="440709"/>
                      <a:pt x="42341" y="424040"/>
                      <a:pt x="33213" y="396259"/>
                    </a:cubicBezTo>
                    <a:cubicBezTo>
                      <a:pt x="24085" y="368478"/>
                      <a:pt x="9004" y="304184"/>
                      <a:pt x="4638" y="272434"/>
                    </a:cubicBezTo>
                    <a:cubicBezTo>
                      <a:pt x="272" y="240684"/>
                      <a:pt x="-4094" y="227985"/>
                      <a:pt x="7019" y="210522"/>
                    </a:cubicBezTo>
                    <a:cubicBezTo>
                      <a:pt x="18132" y="193059"/>
                      <a:pt x="39166" y="185121"/>
                      <a:pt x="71313" y="16765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8400000" scaled="0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08" name="组合 207"/>
            <p:cNvGrpSpPr/>
            <p:nvPr/>
          </p:nvGrpSpPr>
          <p:grpSpPr>
            <a:xfrm>
              <a:off x="3084958" y="3376272"/>
              <a:ext cx="536766" cy="327234"/>
              <a:chOff x="5125772" y="2602688"/>
              <a:chExt cx="1625405" cy="990906"/>
            </a:xfrm>
          </p:grpSpPr>
          <p:sp>
            <p:nvSpPr>
              <p:cNvPr id="230" name="任意多边形 229"/>
              <p:cNvSpPr/>
              <p:nvPr/>
            </p:nvSpPr>
            <p:spPr>
              <a:xfrm>
                <a:off x="5571775" y="2602688"/>
                <a:ext cx="210020" cy="474368"/>
              </a:xfrm>
              <a:custGeom>
                <a:avLst/>
                <a:gdLst>
                  <a:gd name="connsiteX0" fmla="*/ 6670 w 209196"/>
                  <a:gd name="connsiteY0" fmla="*/ 123854 h 476703"/>
                  <a:gd name="connsiteX1" fmla="*/ 16195 w 209196"/>
                  <a:gd name="connsiteY1" fmla="*/ 219104 h 476703"/>
                  <a:gd name="connsiteX2" fmla="*/ 35245 w 209196"/>
                  <a:gd name="connsiteY2" fmla="*/ 316735 h 476703"/>
                  <a:gd name="connsiteX3" fmla="*/ 59057 w 209196"/>
                  <a:gd name="connsiteY3" fmla="*/ 411985 h 476703"/>
                  <a:gd name="connsiteX4" fmla="*/ 75726 w 209196"/>
                  <a:gd name="connsiteY4" fmla="*/ 471517 h 476703"/>
                  <a:gd name="connsiteX5" fmla="*/ 99539 w 209196"/>
                  <a:gd name="connsiteY5" fmla="*/ 473898 h 476703"/>
                  <a:gd name="connsiteX6" fmla="*/ 120970 w 209196"/>
                  <a:gd name="connsiteY6" fmla="*/ 473898 h 476703"/>
                  <a:gd name="connsiteX7" fmla="*/ 140020 w 209196"/>
                  <a:gd name="connsiteY7" fmla="*/ 440560 h 476703"/>
                  <a:gd name="connsiteX8" fmla="*/ 190026 w 209196"/>
                  <a:gd name="connsiteY8" fmla="*/ 364360 h 476703"/>
                  <a:gd name="connsiteX9" fmla="*/ 209076 w 209196"/>
                  <a:gd name="connsiteY9" fmla="*/ 333404 h 476703"/>
                  <a:gd name="connsiteX10" fmla="*/ 197170 w 209196"/>
                  <a:gd name="connsiteY10" fmla="*/ 283398 h 476703"/>
                  <a:gd name="connsiteX11" fmla="*/ 178120 w 209196"/>
                  <a:gd name="connsiteY11" fmla="*/ 209579 h 476703"/>
                  <a:gd name="connsiteX12" fmla="*/ 156689 w 209196"/>
                  <a:gd name="connsiteY12" fmla="*/ 114329 h 476703"/>
                  <a:gd name="connsiteX13" fmla="*/ 154307 w 209196"/>
                  <a:gd name="connsiteY13" fmla="*/ 59560 h 476703"/>
                  <a:gd name="connsiteX14" fmla="*/ 106682 w 209196"/>
                  <a:gd name="connsiteY14" fmla="*/ 40510 h 476703"/>
                  <a:gd name="connsiteX15" fmla="*/ 9051 w 209196"/>
                  <a:gd name="connsiteY15" fmla="*/ 29 h 476703"/>
                  <a:gd name="connsiteX16" fmla="*/ 4289 w 209196"/>
                  <a:gd name="connsiteY16" fmla="*/ 35748 h 476703"/>
                  <a:gd name="connsiteX17" fmla="*/ 6670 w 209196"/>
                  <a:gd name="connsiteY17" fmla="*/ 123854 h 476703"/>
                  <a:gd name="connsiteX0" fmla="*/ 6554 w 209080"/>
                  <a:gd name="connsiteY0" fmla="*/ 121476 h 474325"/>
                  <a:gd name="connsiteX1" fmla="*/ 16079 w 209080"/>
                  <a:gd name="connsiteY1" fmla="*/ 216726 h 474325"/>
                  <a:gd name="connsiteX2" fmla="*/ 35129 w 209080"/>
                  <a:gd name="connsiteY2" fmla="*/ 314357 h 474325"/>
                  <a:gd name="connsiteX3" fmla="*/ 58941 w 209080"/>
                  <a:gd name="connsiteY3" fmla="*/ 409607 h 474325"/>
                  <a:gd name="connsiteX4" fmla="*/ 75610 w 209080"/>
                  <a:gd name="connsiteY4" fmla="*/ 469139 h 474325"/>
                  <a:gd name="connsiteX5" fmla="*/ 99423 w 209080"/>
                  <a:gd name="connsiteY5" fmla="*/ 471520 h 474325"/>
                  <a:gd name="connsiteX6" fmla="*/ 120854 w 209080"/>
                  <a:gd name="connsiteY6" fmla="*/ 471520 h 474325"/>
                  <a:gd name="connsiteX7" fmla="*/ 139904 w 209080"/>
                  <a:gd name="connsiteY7" fmla="*/ 438182 h 474325"/>
                  <a:gd name="connsiteX8" fmla="*/ 189910 w 209080"/>
                  <a:gd name="connsiteY8" fmla="*/ 361982 h 474325"/>
                  <a:gd name="connsiteX9" fmla="*/ 208960 w 209080"/>
                  <a:gd name="connsiteY9" fmla="*/ 331026 h 474325"/>
                  <a:gd name="connsiteX10" fmla="*/ 197054 w 209080"/>
                  <a:gd name="connsiteY10" fmla="*/ 281020 h 474325"/>
                  <a:gd name="connsiteX11" fmla="*/ 178004 w 209080"/>
                  <a:gd name="connsiteY11" fmla="*/ 207201 h 474325"/>
                  <a:gd name="connsiteX12" fmla="*/ 156573 w 209080"/>
                  <a:gd name="connsiteY12" fmla="*/ 111951 h 474325"/>
                  <a:gd name="connsiteX13" fmla="*/ 154191 w 209080"/>
                  <a:gd name="connsiteY13" fmla="*/ 57182 h 474325"/>
                  <a:gd name="connsiteX14" fmla="*/ 106566 w 209080"/>
                  <a:gd name="connsiteY14" fmla="*/ 38132 h 474325"/>
                  <a:gd name="connsiteX15" fmla="*/ 8935 w 209080"/>
                  <a:gd name="connsiteY15" fmla="*/ 33 h 474325"/>
                  <a:gd name="connsiteX16" fmla="*/ 4173 w 209080"/>
                  <a:gd name="connsiteY16" fmla="*/ 33370 h 474325"/>
                  <a:gd name="connsiteX17" fmla="*/ 6554 w 209080"/>
                  <a:gd name="connsiteY17" fmla="*/ 121476 h 474325"/>
                  <a:gd name="connsiteX0" fmla="*/ 7494 w 210020"/>
                  <a:gd name="connsiteY0" fmla="*/ 121463 h 474312"/>
                  <a:gd name="connsiteX1" fmla="*/ 17019 w 210020"/>
                  <a:gd name="connsiteY1" fmla="*/ 216713 h 474312"/>
                  <a:gd name="connsiteX2" fmla="*/ 36069 w 210020"/>
                  <a:gd name="connsiteY2" fmla="*/ 314344 h 474312"/>
                  <a:gd name="connsiteX3" fmla="*/ 59881 w 210020"/>
                  <a:gd name="connsiteY3" fmla="*/ 409594 h 474312"/>
                  <a:gd name="connsiteX4" fmla="*/ 76550 w 210020"/>
                  <a:gd name="connsiteY4" fmla="*/ 469126 h 474312"/>
                  <a:gd name="connsiteX5" fmla="*/ 100363 w 210020"/>
                  <a:gd name="connsiteY5" fmla="*/ 471507 h 474312"/>
                  <a:gd name="connsiteX6" fmla="*/ 121794 w 210020"/>
                  <a:gd name="connsiteY6" fmla="*/ 471507 h 474312"/>
                  <a:gd name="connsiteX7" fmla="*/ 140844 w 210020"/>
                  <a:gd name="connsiteY7" fmla="*/ 438169 h 474312"/>
                  <a:gd name="connsiteX8" fmla="*/ 190850 w 210020"/>
                  <a:gd name="connsiteY8" fmla="*/ 361969 h 474312"/>
                  <a:gd name="connsiteX9" fmla="*/ 209900 w 210020"/>
                  <a:gd name="connsiteY9" fmla="*/ 331013 h 474312"/>
                  <a:gd name="connsiteX10" fmla="*/ 197994 w 210020"/>
                  <a:gd name="connsiteY10" fmla="*/ 281007 h 474312"/>
                  <a:gd name="connsiteX11" fmla="*/ 178944 w 210020"/>
                  <a:gd name="connsiteY11" fmla="*/ 207188 h 474312"/>
                  <a:gd name="connsiteX12" fmla="*/ 157513 w 210020"/>
                  <a:gd name="connsiteY12" fmla="*/ 111938 h 474312"/>
                  <a:gd name="connsiteX13" fmla="*/ 155131 w 210020"/>
                  <a:gd name="connsiteY13" fmla="*/ 57169 h 474312"/>
                  <a:gd name="connsiteX14" fmla="*/ 107506 w 210020"/>
                  <a:gd name="connsiteY14" fmla="*/ 38119 h 474312"/>
                  <a:gd name="connsiteX15" fmla="*/ 9875 w 210020"/>
                  <a:gd name="connsiteY15" fmla="*/ 20 h 474312"/>
                  <a:gd name="connsiteX16" fmla="*/ 2732 w 210020"/>
                  <a:gd name="connsiteY16" fmla="*/ 42882 h 474312"/>
                  <a:gd name="connsiteX17" fmla="*/ 7494 w 210020"/>
                  <a:gd name="connsiteY17" fmla="*/ 121463 h 474312"/>
                  <a:gd name="connsiteX0" fmla="*/ 7494 w 210020"/>
                  <a:gd name="connsiteY0" fmla="*/ 121463 h 474312"/>
                  <a:gd name="connsiteX1" fmla="*/ 17019 w 210020"/>
                  <a:gd name="connsiteY1" fmla="*/ 216713 h 474312"/>
                  <a:gd name="connsiteX2" fmla="*/ 36069 w 210020"/>
                  <a:gd name="connsiteY2" fmla="*/ 314344 h 474312"/>
                  <a:gd name="connsiteX3" fmla="*/ 59881 w 210020"/>
                  <a:gd name="connsiteY3" fmla="*/ 409594 h 474312"/>
                  <a:gd name="connsiteX4" fmla="*/ 76550 w 210020"/>
                  <a:gd name="connsiteY4" fmla="*/ 469126 h 474312"/>
                  <a:gd name="connsiteX5" fmla="*/ 100363 w 210020"/>
                  <a:gd name="connsiteY5" fmla="*/ 471507 h 474312"/>
                  <a:gd name="connsiteX6" fmla="*/ 121794 w 210020"/>
                  <a:gd name="connsiteY6" fmla="*/ 471507 h 474312"/>
                  <a:gd name="connsiteX7" fmla="*/ 140844 w 210020"/>
                  <a:gd name="connsiteY7" fmla="*/ 438169 h 474312"/>
                  <a:gd name="connsiteX8" fmla="*/ 190850 w 210020"/>
                  <a:gd name="connsiteY8" fmla="*/ 361969 h 474312"/>
                  <a:gd name="connsiteX9" fmla="*/ 209900 w 210020"/>
                  <a:gd name="connsiteY9" fmla="*/ 331013 h 474312"/>
                  <a:gd name="connsiteX10" fmla="*/ 197994 w 210020"/>
                  <a:gd name="connsiteY10" fmla="*/ 281007 h 474312"/>
                  <a:gd name="connsiteX11" fmla="*/ 178944 w 210020"/>
                  <a:gd name="connsiteY11" fmla="*/ 207188 h 474312"/>
                  <a:gd name="connsiteX12" fmla="*/ 159894 w 210020"/>
                  <a:gd name="connsiteY12" fmla="*/ 114320 h 474312"/>
                  <a:gd name="connsiteX13" fmla="*/ 155131 w 210020"/>
                  <a:gd name="connsiteY13" fmla="*/ 57169 h 474312"/>
                  <a:gd name="connsiteX14" fmla="*/ 107506 w 210020"/>
                  <a:gd name="connsiteY14" fmla="*/ 38119 h 474312"/>
                  <a:gd name="connsiteX15" fmla="*/ 9875 w 210020"/>
                  <a:gd name="connsiteY15" fmla="*/ 20 h 474312"/>
                  <a:gd name="connsiteX16" fmla="*/ 2732 w 210020"/>
                  <a:gd name="connsiteY16" fmla="*/ 42882 h 474312"/>
                  <a:gd name="connsiteX17" fmla="*/ 7494 w 210020"/>
                  <a:gd name="connsiteY17" fmla="*/ 121463 h 474312"/>
                  <a:gd name="connsiteX0" fmla="*/ 7494 w 210020"/>
                  <a:gd name="connsiteY0" fmla="*/ 121463 h 474659"/>
                  <a:gd name="connsiteX1" fmla="*/ 17019 w 210020"/>
                  <a:gd name="connsiteY1" fmla="*/ 216713 h 474659"/>
                  <a:gd name="connsiteX2" fmla="*/ 36069 w 210020"/>
                  <a:gd name="connsiteY2" fmla="*/ 314344 h 474659"/>
                  <a:gd name="connsiteX3" fmla="*/ 55119 w 210020"/>
                  <a:gd name="connsiteY3" fmla="*/ 404831 h 474659"/>
                  <a:gd name="connsiteX4" fmla="*/ 76550 w 210020"/>
                  <a:gd name="connsiteY4" fmla="*/ 469126 h 474659"/>
                  <a:gd name="connsiteX5" fmla="*/ 100363 w 210020"/>
                  <a:gd name="connsiteY5" fmla="*/ 471507 h 474659"/>
                  <a:gd name="connsiteX6" fmla="*/ 121794 w 210020"/>
                  <a:gd name="connsiteY6" fmla="*/ 471507 h 474659"/>
                  <a:gd name="connsiteX7" fmla="*/ 140844 w 210020"/>
                  <a:gd name="connsiteY7" fmla="*/ 438169 h 474659"/>
                  <a:gd name="connsiteX8" fmla="*/ 190850 w 210020"/>
                  <a:gd name="connsiteY8" fmla="*/ 361969 h 474659"/>
                  <a:gd name="connsiteX9" fmla="*/ 209900 w 210020"/>
                  <a:gd name="connsiteY9" fmla="*/ 331013 h 474659"/>
                  <a:gd name="connsiteX10" fmla="*/ 197994 w 210020"/>
                  <a:gd name="connsiteY10" fmla="*/ 281007 h 474659"/>
                  <a:gd name="connsiteX11" fmla="*/ 178944 w 210020"/>
                  <a:gd name="connsiteY11" fmla="*/ 207188 h 474659"/>
                  <a:gd name="connsiteX12" fmla="*/ 159894 w 210020"/>
                  <a:gd name="connsiteY12" fmla="*/ 114320 h 474659"/>
                  <a:gd name="connsiteX13" fmla="*/ 155131 w 210020"/>
                  <a:gd name="connsiteY13" fmla="*/ 57169 h 474659"/>
                  <a:gd name="connsiteX14" fmla="*/ 107506 w 210020"/>
                  <a:gd name="connsiteY14" fmla="*/ 38119 h 474659"/>
                  <a:gd name="connsiteX15" fmla="*/ 9875 w 210020"/>
                  <a:gd name="connsiteY15" fmla="*/ 20 h 474659"/>
                  <a:gd name="connsiteX16" fmla="*/ 2732 w 210020"/>
                  <a:gd name="connsiteY16" fmla="*/ 42882 h 474659"/>
                  <a:gd name="connsiteX17" fmla="*/ 7494 w 210020"/>
                  <a:gd name="connsiteY17" fmla="*/ 121463 h 474659"/>
                  <a:gd name="connsiteX0" fmla="*/ 7494 w 210020"/>
                  <a:gd name="connsiteY0" fmla="*/ 121463 h 474368"/>
                  <a:gd name="connsiteX1" fmla="*/ 17019 w 210020"/>
                  <a:gd name="connsiteY1" fmla="*/ 216713 h 474368"/>
                  <a:gd name="connsiteX2" fmla="*/ 36069 w 210020"/>
                  <a:gd name="connsiteY2" fmla="*/ 314344 h 474368"/>
                  <a:gd name="connsiteX3" fmla="*/ 55119 w 210020"/>
                  <a:gd name="connsiteY3" fmla="*/ 404831 h 474368"/>
                  <a:gd name="connsiteX4" fmla="*/ 74169 w 210020"/>
                  <a:gd name="connsiteY4" fmla="*/ 461982 h 474368"/>
                  <a:gd name="connsiteX5" fmla="*/ 100363 w 210020"/>
                  <a:gd name="connsiteY5" fmla="*/ 471507 h 474368"/>
                  <a:gd name="connsiteX6" fmla="*/ 121794 w 210020"/>
                  <a:gd name="connsiteY6" fmla="*/ 471507 h 474368"/>
                  <a:gd name="connsiteX7" fmla="*/ 140844 w 210020"/>
                  <a:gd name="connsiteY7" fmla="*/ 438169 h 474368"/>
                  <a:gd name="connsiteX8" fmla="*/ 190850 w 210020"/>
                  <a:gd name="connsiteY8" fmla="*/ 361969 h 474368"/>
                  <a:gd name="connsiteX9" fmla="*/ 209900 w 210020"/>
                  <a:gd name="connsiteY9" fmla="*/ 331013 h 474368"/>
                  <a:gd name="connsiteX10" fmla="*/ 197994 w 210020"/>
                  <a:gd name="connsiteY10" fmla="*/ 281007 h 474368"/>
                  <a:gd name="connsiteX11" fmla="*/ 178944 w 210020"/>
                  <a:gd name="connsiteY11" fmla="*/ 207188 h 474368"/>
                  <a:gd name="connsiteX12" fmla="*/ 159894 w 210020"/>
                  <a:gd name="connsiteY12" fmla="*/ 114320 h 474368"/>
                  <a:gd name="connsiteX13" fmla="*/ 155131 w 210020"/>
                  <a:gd name="connsiteY13" fmla="*/ 57169 h 474368"/>
                  <a:gd name="connsiteX14" fmla="*/ 107506 w 210020"/>
                  <a:gd name="connsiteY14" fmla="*/ 38119 h 474368"/>
                  <a:gd name="connsiteX15" fmla="*/ 9875 w 210020"/>
                  <a:gd name="connsiteY15" fmla="*/ 20 h 474368"/>
                  <a:gd name="connsiteX16" fmla="*/ 2732 w 210020"/>
                  <a:gd name="connsiteY16" fmla="*/ 42882 h 474368"/>
                  <a:gd name="connsiteX17" fmla="*/ 7494 w 210020"/>
                  <a:gd name="connsiteY17" fmla="*/ 121463 h 47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0020" h="474368">
                    <a:moveTo>
                      <a:pt x="7494" y="121463"/>
                    </a:moveTo>
                    <a:cubicBezTo>
                      <a:pt x="9875" y="150435"/>
                      <a:pt x="12257" y="184566"/>
                      <a:pt x="17019" y="216713"/>
                    </a:cubicBezTo>
                    <a:cubicBezTo>
                      <a:pt x="21781" y="248860"/>
                      <a:pt x="29719" y="282991"/>
                      <a:pt x="36069" y="314344"/>
                    </a:cubicBezTo>
                    <a:cubicBezTo>
                      <a:pt x="42419" y="345697"/>
                      <a:pt x="48769" y="380225"/>
                      <a:pt x="55119" y="404831"/>
                    </a:cubicBezTo>
                    <a:cubicBezTo>
                      <a:pt x="61469" y="429437"/>
                      <a:pt x="66628" y="450869"/>
                      <a:pt x="74169" y="461982"/>
                    </a:cubicBezTo>
                    <a:cubicBezTo>
                      <a:pt x="81710" y="473095"/>
                      <a:pt x="92425" y="469919"/>
                      <a:pt x="100363" y="471507"/>
                    </a:cubicBezTo>
                    <a:cubicBezTo>
                      <a:pt x="108301" y="473095"/>
                      <a:pt x="115047" y="477063"/>
                      <a:pt x="121794" y="471507"/>
                    </a:cubicBezTo>
                    <a:cubicBezTo>
                      <a:pt x="128541" y="465951"/>
                      <a:pt x="129335" y="456425"/>
                      <a:pt x="140844" y="438169"/>
                    </a:cubicBezTo>
                    <a:cubicBezTo>
                      <a:pt x="152353" y="419913"/>
                      <a:pt x="179341" y="379828"/>
                      <a:pt x="190850" y="361969"/>
                    </a:cubicBezTo>
                    <a:cubicBezTo>
                      <a:pt x="202359" y="344110"/>
                      <a:pt x="208709" y="344507"/>
                      <a:pt x="209900" y="331013"/>
                    </a:cubicBezTo>
                    <a:cubicBezTo>
                      <a:pt x="211091" y="317519"/>
                      <a:pt x="203153" y="301644"/>
                      <a:pt x="197994" y="281007"/>
                    </a:cubicBezTo>
                    <a:cubicBezTo>
                      <a:pt x="192835" y="260370"/>
                      <a:pt x="185294" y="234969"/>
                      <a:pt x="178944" y="207188"/>
                    </a:cubicBezTo>
                    <a:cubicBezTo>
                      <a:pt x="172594" y="179407"/>
                      <a:pt x="163863" y="139323"/>
                      <a:pt x="159894" y="114320"/>
                    </a:cubicBezTo>
                    <a:cubicBezTo>
                      <a:pt x="155925" y="89317"/>
                      <a:pt x="163862" y="69869"/>
                      <a:pt x="155131" y="57169"/>
                    </a:cubicBezTo>
                    <a:cubicBezTo>
                      <a:pt x="146400" y="44469"/>
                      <a:pt x="131715" y="47644"/>
                      <a:pt x="107506" y="38119"/>
                    </a:cubicBezTo>
                    <a:cubicBezTo>
                      <a:pt x="83297" y="28594"/>
                      <a:pt x="26940" y="814"/>
                      <a:pt x="9875" y="20"/>
                    </a:cubicBezTo>
                    <a:cubicBezTo>
                      <a:pt x="-7190" y="-774"/>
                      <a:pt x="3129" y="22642"/>
                      <a:pt x="2732" y="42882"/>
                    </a:cubicBezTo>
                    <a:cubicBezTo>
                      <a:pt x="2335" y="63122"/>
                      <a:pt x="5113" y="92491"/>
                      <a:pt x="7494" y="12146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1" name="任意多边形 230"/>
              <p:cNvSpPr/>
              <p:nvPr/>
            </p:nvSpPr>
            <p:spPr>
              <a:xfrm>
                <a:off x="6150536" y="3178606"/>
                <a:ext cx="308957" cy="406338"/>
              </a:xfrm>
              <a:custGeom>
                <a:avLst/>
                <a:gdLst>
                  <a:gd name="connsiteX0" fmla="*/ 300270 w 308957"/>
                  <a:gd name="connsiteY0" fmla="*/ 136624 h 404487"/>
                  <a:gd name="connsiteX1" fmla="*/ 271695 w 308957"/>
                  <a:gd name="connsiteY1" fmla="*/ 231874 h 404487"/>
                  <a:gd name="connsiteX2" fmla="*/ 240739 w 308957"/>
                  <a:gd name="connsiteY2" fmla="*/ 296168 h 404487"/>
                  <a:gd name="connsiteX3" fmla="*/ 193114 w 308957"/>
                  <a:gd name="connsiteY3" fmla="*/ 348556 h 404487"/>
                  <a:gd name="connsiteX4" fmla="*/ 159777 w 308957"/>
                  <a:gd name="connsiteY4" fmla="*/ 379512 h 404487"/>
                  <a:gd name="connsiteX5" fmla="*/ 88339 w 308957"/>
                  <a:gd name="connsiteY5" fmla="*/ 396181 h 404487"/>
                  <a:gd name="connsiteX6" fmla="*/ 233 w 308957"/>
                  <a:gd name="connsiteY6" fmla="*/ 403324 h 404487"/>
                  <a:gd name="connsiteX7" fmla="*/ 64527 w 308957"/>
                  <a:gd name="connsiteY7" fmla="*/ 372368 h 404487"/>
                  <a:gd name="connsiteX8" fmla="*/ 124058 w 308957"/>
                  <a:gd name="connsiteY8" fmla="*/ 308074 h 404487"/>
                  <a:gd name="connsiteX9" fmla="*/ 164539 w 308957"/>
                  <a:gd name="connsiteY9" fmla="*/ 222349 h 404487"/>
                  <a:gd name="connsiteX10" fmla="*/ 169302 w 308957"/>
                  <a:gd name="connsiteY10" fmla="*/ 127099 h 404487"/>
                  <a:gd name="connsiteX11" fmla="*/ 155014 w 308957"/>
                  <a:gd name="connsiteY11" fmla="*/ 67568 h 404487"/>
                  <a:gd name="connsiteX12" fmla="*/ 114533 w 308957"/>
                  <a:gd name="connsiteY12" fmla="*/ 29468 h 404487"/>
                  <a:gd name="connsiteX13" fmla="*/ 55002 w 308957"/>
                  <a:gd name="connsiteY13" fmla="*/ 8037 h 404487"/>
                  <a:gd name="connsiteX14" fmla="*/ 105008 w 308957"/>
                  <a:gd name="connsiteY14" fmla="*/ 893 h 404487"/>
                  <a:gd name="connsiteX15" fmla="*/ 185970 w 308957"/>
                  <a:gd name="connsiteY15" fmla="*/ 893 h 404487"/>
                  <a:gd name="connsiteX16" fmla="*/ 247883 w 308957"/>
                  <a:gd name="connsiteY16" fmla="*/ 8037 h 404487"/>
                  <a:gd name="connsiteX17" fmla="*/ 290745 w 308957"/>
                  <a:gd name="connsiteY17" fmla="*/ 22324 h 404487"/>
                  <a:gd name="connsiteX18" fmla="*/ 307414 w 308957"/>
                  <a:gd name="connsiteY18" fmla="*/ 29468 h 404487"/>
                  <a:gd name="connsiteX19" fmla="*/ 307414 w 308957"/>
                  <a:gd name="connsiteY19" fmla="*/ 38993 h 404487"/>
                  <a:gd name="connsiteX20" fmla="*/ 300270 w 308957"/>
                  <a:gd name="connsiteY20" fmla="*/ 136624 h 404487"/>
                  <a:gd name="connsiteX0" fmla="*/ 300270 w 308957"/>
                  <a:gd name="connsiteY0" fmla="*/ 136624 h 404487"/>
                  <a:gd name="connsiteX1" fmla="*/ 271695 w 308957"/>
                  <a:gd name="connsiteY1" fmla="*/ 231874 h 404487"/>
                  <a:gd name="connsiteX2" fmla="*/ 240739 w 308957"/>
                  <a:gd name="connsiteY2" fmla="*/ 296168 h 404487"/>
                  <a:gd name="connsiteX3" fmla="*/ 193114 w 308957"/>
                  <a:gd name="connsiteY3" fmla="*/ 348556 h 404487"/>
                  <a:gd name="connsiteX4" fmla="*/ 159777 w 308957"/>
                  <a:gd name="connsiteY4" fmla="*/ 379512 h 404487"/>
                  <a:gd name="connsiteX5" fmla="*/ 88339 w 308957"/>
                  <a:gd name="connsiteY5" fmla="*/ 396181 h 404487"/>
                  <a:gd name="connsiteX6" fmla="*/ 233 w 308957"/>
                  <a:gd name="connsiteY6" fmla="*/ 403324 h 404487"/>
                  <a:gd name="connsiteX7" fmla="*/ 64527 w 308957"/>
                  <a:gd name="connsiteY7" fmla="*/ 372368 h 404487"/>
                  <a:gd name="connsiteX8" fmla="*/ 124058 w 308957"/>
                  <a:gd name="connsiteY8" fmla="*/ 308074 h 404487"/>
                  <a:gd name="connsiteX9" fmla="*/ 164539 w 308957"/>
                  <a:gd name="connsiteY9" fmla="*/ 222349 h 404487"/>
                  <a:gd name="connsiteX10" fmla="*/ 169302 w 308957"/>
                  <a:gd name="connsiteY10" fmla="*/ 127099 h 404487"/>
                  <a:gd name="connsiteX11" fmla="*/ 155014 w 308957"/>
                  <a:gd name="connsiteY11" fmla="*/ 67568 h 404487"/>
                  <a:gd name="connsiteX12" fmla="*/ 114533 w 308957"/>
                  <a:gd name="connsiteY12" fmla="*/ 29468 h 404487"/>
                  <a:gd name="connsiteX13" fmla="*/ 64527 w 308957"/>
                  <a:gd name="connsiteY13" fmla="*/ 8037 h 404487"/>
                  <a:gd name="connsiteX14" fmla="*/ 105008 w 308957"/>
                  <a:gd name="connsiteY14" fmla="*/ 893 h 404487"/>
                  <a:gd name="connsiteX15" fmla="*/ 185970 w 308957"/>
                  <a:gd name="connsiteY15" fmla="*/ 893 h 404487"/>
                  <a:gd name="connsiteX16" fmla="*/ 247883 w 308957"/>
                  <a:gd name="connsiteY16" fmla="*/ 8037 h 404487"/>
                  <a:gd name="connsiteX17" fmla="*/ 290745 w 308957"/>
                  <a:gd name="connsiteY17" fmla="*/ 22324 h 404487"/>
                  <a:gd name="connsiteX18" fmla="*/ 307414 w 308957"/>
                  <a:gd name="connsiteY18" fmla="*/ 29468 h 404487"/>
                  <a:gd name="connsiteX19" fmla="*/ 307414 w 308957"/>
                  <a:gd name="connsiteY19" fmla="*/ 38993 h 404487"/>
                  <a:gd name="connsiteX20" fmla="*/ 300270 w 308957"/>
                  <a:gd name="connsiteY20" fmla="*/ 136624 h 404487"/>
                  <a:gd name="connsiteX0" fmla="*/ 300270 w 308957"/>
                  <a:gd name="connsiteY0" fmla="*/ 138475 h 406338"/>
                  <a:gd name="connsiteX1" fmla="*/ 271695 w 308957"/>
                  <a:gd name="connsiteY1" fmla="*/ 233725 h 406338"/>
                  <a:gd name="connsiteX2" fmla="*/ 240739 w 308957"/>
                  <a:gd name="connsiteY2" fmla="*/ 298019 h 406338"/>
                  <a:gd name="connsiteX3" fmla="*/ 193114 w 308957"/>
                  <a:gd name="connsiteY3" fmla="*/ 350407 h 406338"/>
                  <a:gd name="connsiteX4" fmla="*/ 159777 w 308957"/>
                  <a:gd name="connsiteY4" fmla="*/ 381363 h 406338"/>
                  <a:gd name="connsiteX5" fmla="*/ 88339 w 308957"/>
                  <a:gd name="connsiteY5" fmla="*/ 398032 h 406338"/>
                  <a:gd name="connsiteX6" fmla="*/ 233 w 308957"/>
                  <a:gd name="connsiteY6" fmla="*/ 405175 h 406338"/>
                  <a:gd name="connsiteX7" fmla="*/ 64527 w 308957"/>
                  <a:gd name="connsiteY7" fmla="*/ 374219 h 406338"/>
                  <a:gd name="connsiteX8" fmla="*/ 124058 w 308957"/>
                  <a:gd name="connsiteY8" fmla="*/ 309925 h 406338"/>
                  <a:gd name="connsiteX9" fmla="*/ 164539 w 308957"/>
                  <a:gd name="connsiteY9" fmla="*/ 224200 h 406338"/>
                  <a:gd name="connsiteX10" fmla="*/ 169302 w 308957"/>
                  <a:gd name="connsiteY10" fmla="*/ 128950 h 406338"/>
                  <a:gd name="connsiteX11" fmla="*/ 155014 w 308957"/>
                  <a:gd name="connsiteY11" fmla="*/ 69419 h 406338"/>
                  <a:gd name="connsiteX12" fmla="*/ 114533 w 308957"/>
                  <a:gd name="connsiteY12" fmla="*/ 31319 h 406338"/>
                  <a:gd name="connsiteX13" fmla="*/ 64527 w 308957"/>
                  <a:gd name="connsiteY13" fmla="*/ 9888 h 406338"/>
                  <a:gd name="connsiteX14" fmla="*/ 105008 w 308957"/>
                  <a:gd name="connsiteY14" fmla="*/ 2744 h 406338"/>
                  <a:gd name="connsiteX15" fmla="*/ 178826 w 308957"/>
                  <a:gd name="connsiteY15" fmla="*/ 363 h 406338"/>
                  <a:gd name="connsiteX16" fmla="*/ 247883 w 308957"/>
                  <a:gd name="connsiteY16" fmla="*/ 9888 h 406338"/>
                  <a:gd name="connsiteX17" fmla="*/ 290745 w 308957"/>
                  <a:gd name="connsiteY17" fmla="*/ 24175 h 406338"/>
                  <a:gd name="connsiteX18" fmla="*/ 307414 w 308957"/>
                  <a:gd name="connsiteY18" fmla="*/ 31319 h 406338"/>
                  <a:gd name="connsiteX19" fmla="*/ 307414 w 308957"/>
                  <a:gd name="connsiteY19" fmla="*/ 40844 h 406338"/>
                  <a:gd name="connsiteX20" fmla="*/ 300270 w 308957"/>
                  <a:gd name="connsiteY20" fmla="*/ 138475 h 406338"/>
                  <a:gd name="connsiteX0" fmla="*/ 300270 w 308957"/>
                  <a:gd name="connsiteY0" fmla="*/ 138475 h 406338"/>
                  <a:gd name="connsiteX1" fmla="*/ 278838 w 308957"/>
                  <a:gd name="connsiteY1" fmla="*/ 226581 h 406338"/>
                  <a:gd name="connsiteX2" fmla="*/ 240739 w 308957"/>
                  <a:gd name="connsiteY2" fmla="*/ 298019 h 406338"/>
                  <a:gd name="connsiteX3" fmla="*/ 193114 w 308957"/>
                  <a:gd name="connsiteY3" fmla="*/ 350407 h 406338"/>
                  <a:gd name="connsiteX4" fmla="*/ 159777 w 308957"/>
                  <a:gd name="connsiteY4" fmla="*/ 381363 h 406338"/>
                  <a:gd name="connsiteX5" fmla="*/ 88339 w 308957"/>
                  <a:gd name="connsiteY5" fmla="*/ 398032 h 406338"/>
                  <a:gd name="connsiteX6" fmla="*/ 233 w 308957"/>
                  <a:gd name="connsiteY6" fmla="*/ 405175 h 406338"/>
                  <a:gd name="connsiteX7" fmla="*/ 64527 w 308957"/>
                  <a:gd name="connsiteY7" fmla="*/ 374219 h 406338"/>
                  <a:gd name="connsiteX8" fmla="*/ 124058 w 308957"/>
                  <a:gd name="connsiteY8" fmla="*/ 309925 h 406338"/>
                  <a:gd name="connsiteX9" fmla="*/ 164539 w 308957"/>
                  <a:gd name="connsiteY9" fmla="*/ 224200 h 406338"/>
                  <a:gd name="connsiteX10" fmla="*/ 169302 w 308957"/>
                  <a:gd name="connsiteY10" fmla="*/ 128950 h 406338"/>
                  <a:gd name="connsiteX11" fmla="*/ 155014 w 308957"/>
                  <a:gd name="connsiteY11" fmla="*/ 69419 h 406338"/>
                  <a:gd name="connsiteX12" fmla="*/ 114533 w 308957"/>
                  <a:gd name="connsiteY12" fmla="*/ 31319 h 406338"/>
                  <a:gd name="connsiteX13" fmla="*/ 64527 w 308957"/>
                  <a:gd name="connsiteY13" fmla="*/ 9888 h 406338"/>
                  <a:gd name="connsiteX14" fmla="*/ 105008 w 308957"/>
                  <a:gd name="connsiteY14" fmla="*/ 2744 h 406338"/>
                  <a:gd name="connsiteX15" fmla="*/ 178826 w 308957"/>
                  <a:gd name="connsiteY15" fmla="*/ 363 h 406338"/>
                  <a:gd name="connsiteX16" fmla="*/ 247883 w 308957"/>
                  <a:gd name="connsiteY16" fmla="*/ 9888 h 406338"/>
                  <a:gd name="connsiteX17" fmla="*/ 290745 w 308957"/>
                  <a:gd name="connsiteY17" fmla="*/ 24175 h 406338"/>
                  <a:gd name="connsiteX18" fmla="*/ 307414 w 308957"/>
                  <a:gd name="connsiteY18" fmla="*/ 31319 h 406338"/>
                  <a:gd name="connsiteX19" fmla="*/ 307414 w 308957"/>
                  <a:gd name="connsiteY19" fmla="*/ 40844 h 406338"/>
                  <a:gd name="connsiteX20" fmla="*/ 300270 w 308957"/>
                  <a:gd name="connsiteY20" fmla="*/ 138475 h 406338"/>
                  <a:gd name="connsiteX0" fmla="*/ 300270 w 308957"/>
                  <a:gd name="connsiteY0" fmla="*/ 138475 h 406338"/>
                  <a:gd name="connsiteX1" fmla="*/ 278838 w 308957"/>
                  <a:gd name="connsiteY1" fmla="*/ 226581 h 406338"/>
                  <a:gd name="connsiteX2" fmla="*/ 240739 w 308957"/>
                  <a:gd name="connsiteY2" fmla="*/ 298019 h 406338"/>
                  <a:gd name="connsiteX3" fmla="*/ 200258 w 308957"/>
                  <a:gd name="connsiteY3" fmla="*/ 348026 h 406338"/>
                  <a:gd name="connsiteX4" fmla="*/ 159777 w 308957"/>
                  <a:gd name="connsiteY4" fmla="*/ 381363 h 406338"/>
                  <a:gd name="connsiteX5" fmla="*/ 88339 w 308957"/>
                  <a:gd name="connsiteY5" fmla="*/ 398032 h 406338"/>
                  <a:gd name="connsiteX6" fmla="*/ 233 w 308957"/>
                  <a:gd name="connsiteY6" fmla="*/ 405175 h 406338"/>
                  <a:gd name="connsiteX7" fmla="*/ 64527 w 308957"/>
                  <a:gd name="connsiteY7" fmla="*/ 374219 h 406338"/>
                  <a:gd name="connsiteX8" fmla="*/ 124058 w 308957"/>
                  <a:gd name="connsiteY8" fmla="*/ 309925 h 406338"/>
                  <a:gd name="connsiteX9" fmla="*/ 164539 w 308957"/>
                  <a:gd name="connsiteY9" fmla="*/ 224200 h 406338"/>
                  <a:gd name="connsiteX10" fmla="*/ 169302 w 308957"/>
                  <a:gd name="connsiteY10" fmla="*/ 128950 h 406338"/>
                  <a:gd name="connsiteX11" fmla="*/ 155014 w 308957"/>
                  <a:gd name="connsiteY11" fmla="*/ 69419 h 406338"/>
                  <a:gd name="connsiteX12" fmla="*/ 114533 w 308957"/>
                  <a:gd name="connsiteY12" fmla="*/ 31319 h 406338"/>
                  <a:gd name="connsiteX13" fmla="*/ 64527 w 308957"/>
                  <a:gd name="connsiteY13" fmla="*/ 9888 h 406338"/>
                  <a:gd name="connsiteX14" fmla="*/ 105008 w 308957"/>
                  <a:gd name="connsiteY14" fmla="*/ 2744 h 406338"/>
                  <a:gd name="connsiteX15" fmla="*/ 178826 w 308957"/>
                  <a:gd name="connsiteY15" fmla="*/ 363 h 406338"/>
                  <a:gd name="connsiteX16" fmla="*/ 247883 w 308957"/>
                  <a:gd name="connsiteY16" fmla="*/ 9888 h 406338"/>
                  <a:gd name="connsiteX17" fmla="*/ 290745 w 308957"/>
                  <a:gd name="connsiteY17" fmla="*/ 24175 h 406338"/>
                  <a:gd name="connsiteX18" fmla="*/ 307414 w 308957"/>
                  <a:gd name="connsiteY18" fmla="*/ 31319 h 406338"/>
                  <a:gd name="connsiteX19" fmla="*/ 307414 w 308957"/>
                  <a:gd name="connsiteY19" fmla="*/ 40844 h 406338"/>
                  <a:gd name="connsiteX20" fmla="*/ 300270 w 308957"/>
                  <a:gd name="connsiteY20" fmla="*/ 138475 h 40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8957" h="406338">
                    <a:moveTo>
                      <a:pt x="300270" y="138475"/>
                    </a:moveTo>
                    <a:cubicBezTo>
                      <a:pt x="295507" y="169431"/>
                      <a:pt x="288760" y="199990"/>
                      <a:pt x="278838" y="226581"/>
                    </a:cubicBezTo>
                    <a:cubicBezTo>
                      <a:pt x="268916" y="253172"/>
                      <a:pt x="253836" y="277778"/>
                      <a:pt x="240739" y="298019"/>
                    </a:cubicBezTo>
                    <a:cubicBezTo>
                      <a:pt x="227642" y="318260"/>
                      <a:pt x="213752" y="334135"/>
                      <a:pt x="200258" y="348026"/>
                    </a:cubicBezTo>
                    <a:cubicBezTo>
                      <a:pt x="186764" y="361917"/>
                      <a:pt x="178430" y="373029"/>
                      <a:pt x="159777" y="381363"/>
                    </a:cubicBezTo>
                    <a:cubicBezTo>
                      <a:pt x="141124" y="389697"/>
                      <a:pt x="114930" y="394063"/>
                      <a:pt x="88339" y="398032"/>
                    </a:cubicBezTo>
                    <a:cubicBezTo>
                      <a:pt x="61748" y="402001"/>
                      <a:pt x="4202" y="409144"/>
                      <a:pt x="233" y="405175"/>
                    </a:cubicBezTo>
                    <a:cubicBezTo>
                      <a:pt x="-3736" y="401206"/>
                      <a:pt x="43889" y="390094"/>
                      <a:pt x="64527" y="374219"/>
                    </a:cubicBezTo>
                    <a:cubicBezTo>
                      <a:pt x="85164" y="358344"/>
                      <a:pt x="107389" y="334928"/>
                      <a:pt x="124058" y="309925"/>
                    </a:cubicBezTo>
                    <a:cubicBezTo>
                      <a:pt x="140727" y="284922"/>
                      <a:pt x="156998" y="254362"/>
                      <a:pt x="164539" y="224200"/>
                    </a:cubicBezTo>
                    <a:cubicBezTo>
                      <a:pt x="172080" y="194038"/>
                      <a:pt x="170889" y="154747"/>
                      <a:pt x="169302" y="128950"/>
                    </a:cubicBezTo>
                    <a:cubicBezTo>
                      <a:pt x="167715" y="103153"/>
                      <a:pt x="164142" y="85691"/>
                      <a:pt x="155014" y="69419"/>
                    </a:cubicBezTo>
                    <a:cubicBezTo>
                      <a:pt x="145886" y="53147"/>
                      <a:pt x="129614" y="41241"/>
                      <a:pt x="114533" y="31319"/>
                    </a:cubicBezTo>
                    <a:cubicBezTo>
                      <a:pt x="99452" y="21397"/>
                      <a:pt x="66114" y="14650"/>
                      <a:pt x="64527" y="9888"/>
                    </a:cubicBezTo>
                    <a:cubicBezTo>
                      <a:pt x="62940" y="5126"/>
                      <a:pt x="85958" y="4331"/>
                      <a:pt x="105008" y="2744"/>
                    </a:cubicBezTo>
                    <a:cubicBezTo>
                      <a:pt x="124058" y="1157"/>
                      <a:pt x="155014" y="-828"/>
                      <a:pt x="178826" y="363"/>
                    </a:cubicBezTo>
                    <a:cubicBezTo>
                      <a:pt x="202638" y="1554"/>
                      <a:pt x="229230" y="5919"/>
                      <a:pt x="247883" y="9888"/>
                    </a:cubicBezTo>
                    <a:cubicBezTo>
                      <a:pt x="266536" y="13857"/>
                      <a:pt x="280823" y="20603"/>
                      <a:pt x="290745" y="24175"/>
                    </a:cubicBezTo>
                    <a:cubicBezTo>
                      <a:pt x="300667" y="27747"/>
                      <a:pt x="304636" y="28541"/>
                      <a:pt x="307414" y="31319"/>
                    </a:cubicBezTo>
                    <a:cubicBezTo>
                      <a:pt x="310192" y="34097"/>
                      <a:pt x="308605" y="22191"/>
                      <a:pt x="307414" y="40844"/>
                    </a:cubicBezTo>
                    <a:cubicBezTo>
                      <a:pt x="306223" y="59497"/>
                      <a:pt x="305033" y="107519"/>
                      <a:pt x="300270" y="1384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2" name="任意多边形 231"/>
              <p:cNvSpPr/>
              <p:nvPr/>
            </p:nvSpPr>
            <p:spPr>
              <a:xfrm>
                <a:off x="6394121" y="2888102"/>
                <a:ext cx="357056" cy="389251"/>
              </a:xfrm>
              <a:custGeom>
                <a:avLst/>
                <a:gdLst>
                  <a:gd name="connsiteX0" fmla="*/ 61448 w 357285"/>
                  <a:gd name="connsiteY0" fmla="*/ 88461 h 389251"/>
                  <a:gd name="connsiteX1" fmla="*/ 87642 w 357285"/>
                  <a:gd name="connsiteY1" fmla="*/ 155136 h 389251"/>
                  <a:gd name="connsiteX2" fmla="*/ 104310 w 357285"/>
                  <a:gd name="connsiteY2" fmla="*/ 209904 h 389251"/>
                  <a:gd name="connsiteX3" fmla="*/ 170985 w 357285"/>
                  <a:gd name="connsiteY3" fmla="*/ 281342 h 389251"/>
                  <a:gd name="connsiteX4" fmla="*/ 247185 w 357285"/>
                  <a:gd name="connsiteY4" fmla="*/ 343254 h 389251"/>
                  <a:gd name="connsiteX5" fmla="*/ 301954 w 357285"/>
                  <a:gd name="connsiteY5" fmla="*/ 383736 h 389251"/>
                  <a:gd name="connsiteX6" fmla="*/ 342435 w 357285"/>
                  <a:gd name="connsiteY6" fmla="*/ 383736 h 389251"/>
                  <a:gd name="connsiteX7" fmla="*/ 356723 w 357285"/>
                  <a:gd name="connsiteY7" fmla="*/ 336111 h 389251"/>
                  <a:gd name="connsiteX8" fmla="*/ 325767 w 357285"/>
                  <a:gd name="connsiteY8" fmla="*/ 233717 h 389251"/>
                  <a:gd name="connsiteX9" fmla="*/ 278142 w 357285"/>
                  <a:gd name="connsiteY9" fmla="*/ 121798 h 389251"/>
                  <a:gd name="connsiteX10" fmla="*/ 237660 w 357285"/>
                  <a:gd name="connsiteY10" fmla="*/ 67029 h 389251"/>
                  <a:gd name="connsiteX11" fmla="*/ 218610 w 357285"/>
                  <a:gd name="connsiteY11" fmla="*/ 31311 h 389251"/>
                  <a:gd name="connsiteX12" fmla="*/ 180510 w 357285"/>
                  <a:gd name="connsiteY12" fmla="*/ 31311 h 389251"/>
                  <a:gd name="connsiteX13" fmla="*/ 92404 w 357285"/>
                  <a:gd name="connsiteY13" fmla="*/ 17023 h 389251"/>
                  <a:gd name="connsiteX14" fmla="*/ 1917 w 357285"/>
                  <a:gd name="connsiteY14" fmla="*/ 354 h 389251"/>
                  <a:gd name="connsiteX15" fmla="*/ 32873 w 357285"/>
                  <a:gd name="connsiteY15" fmla="*/ 33692 h 389251"/>
                  <a:gd name="connsiteX16" fmla="*/ 61448 w 357285"/>
                  <a:gd name="connsiteY16" fmla="*/ 88461 h 389251"/>
                  <a:gd name="connsiteX0" fmla="*/ 61448 w 357285"/>
                  <a:gd name="connsiteY0" fmla="*/ 88461 h 389251"/>
                  <a:gd name="connsiteX1" fmla="*/ 87642 w 357285"/>
                  <a:gd name="connsiteY1" fmla="*/ 155136 h 389251"/>
                  <a:gd name="connsiteX2" fmla="*/ 104310 w 357285"/>
                  <a:gd name="connsiteY2" fmla="*/ 209904 h 389251"/>
                  <a:gd name="connsiteX3" fmla="*/ 170985 w 357285"/>
                  <a:gd name="connsiteY3" fmla="*/ 281342 h 389251"/>
                  <a:gd name="connsiteX4" fmla="*/ 247185 w 357285"/>
                  <a:gd name="connsiteY4" fmla="*/ 343254 h 389251"/>
                  <a:gd name="connsiteX5" fmla="*/ 301954 w 357285"/>
                  <a:gd name="connsiteY5" fmla="*/ 383736 h 389251"/>
                  <a:gd name="connsiteX6" fmla="*/ 342435 w 357285"/>
                  <a:gd name="connsiteY6" fmla="*/ 383736 h 389251"/>
                  <a:gd name="connsiteX7" fmla="*/ 356723 w 357285"/>
                  <a:gd name="connsiteY7" fmla="*/ 336111 h 389251"/>
                  <a:gd name="connsiteX8" fmla="*/ 325767 w 357285"/>
                  <a:gd name="connsiteY8" fmla="*/ 233717 h 389251"/>
                  <a:gd name="connsiteX9" fmla="*/ 278142 w 357285"/>
                  <a:gd name="connsiteY9" fmla="*/ 121798 h 389251"/>
                  <a:gd name="connsiteX10" fmla="*/ 249567 w 357285"/>
                  <a:gd name="connsiteY10" fmla="*/ 74173 h 389251"/>
                  <a:gd name="connsiteX11" fmla="*/ 218610 w 357285"/>
                  <a:gd name="connsiteY11" fmla="*/ 31311 h 389251"/>
                  <a:gd name="connsiteX12" fmla="*/ 180510 w 357285"/>
                  <a:gd name="connsiteY12" fmla="*/ 31311 h 389251"/>
                  <a:gd name="connsiteX13" fmla="*/ 92404 w 357285"/>
                  <a:gd name="connsiteY13" fmla="*/ 17023 h 389251"/>
                  <a:gd name="connsiteX14" fmla="*/ 1917 w 357285"/>
                  <a:gd name="connsiteY14" fmla="*/ 354 h 389251"/>
                  <a:gd name="connsiteX15" fmla="*/ 32873 w 357285"/>
                  <a:gd name="connsiteY15" fmla="*/ 33692 h 389251"/>
                  <a:gd name="connsiteX16" fmla="*/ 61448 w 357285"/>
                  <a:gd name="connsiteY16" fmla="*/ 88461 h 389251"/>
                  <a:gd name="connsiteX0" fmla="*/ 61448 w 357285"/>
                  <a:gd name="connsiteY0" fmla="*/ 88461 h 389251"/>
                  <a:gd name="connsiteX1" fmla="*/ 87642 w 357285"/>
                  <a:gd name="connsiteY1" fmla="*/ 155136 h 389251"/>
                  <a:gd name="connsiteX2" fmla="*/ 104310 w 357285"/>
                  <a:gd name="connsiteY2" fmla="*/ 209904 h 389251"/>
                  <a:gd name="connsiteX3" fmla="*/ 170985 w 357285"/>
                  <a:gd name="connsiteY3" fmla="*/ 281342 h 389251"/>
                  <a:gd name="connsiteX4" fmla="*/ 247185 w 357285"/>
                  <a:gd name="connsiteY4" fmla="*/ 343254 h 389251"/>
                  <a:gd name="connsiteX5" fmla="*/ 301954 w 357285"/>
                  <a:gd name="connsiteY5" fmla="*/ 383736 h 389251"/>
                  <a:gd name="connsiteX6" fmla="*/ 342435 w 357285"/>
                  <a:gd name="connsiteY6" fmla="*/ 383736 h 389251"/>
                  <a:gd name="connsiteX7" fmla="*/ 356723 w 357285"/>
                  <a:gd name="connsiteY7" fmla="*/ 336111 h 389251"/>
                  <a:gd name="connsiteX8" fmla="*/ 325767 w 357285"/>
                  <a:gd name="connsiteY8" fmla="*/ 233717 h 389251"/>
                  <a:gd name="connsiteX9" fmla="*/ 278142 w 357285"/>
                  <a:gd name="connsiteY9" fmla="*/ 121798 h 389251"/>
                  <a:gd name="connsiteX10" fmla="*/ 249567 w 357285"/>
                  <a:gd name="connsiteY10" fmla="*/ 74173 h 389251"/>
                  <a:gd name="connsiteX11" fmla="*/ 223372 w 357285"/>
                  <a:gd name="connsiteY11" fmla="*/ 43217 h 389251"/>
                  <a:gd name="connsiteX12" fmla="*/ 180510 w 357285"/>
                  <a:gd name="connsiteY12" fmla="*/ 31311 h 389251"/>
                  <a:gd name="connsiteX13" fmla="*/ 92404 w 357285"/>
                  <a:gd name="connsiteY13" fmla="*/ 17023 h 389251"/>
                  <a:gd name="connsiteX14" fmla="*/ 1917 w 357285"/>
                  <a:gd name="connsiteY14" fmla="*/ 354 h 389251"/>
                  <a:gd name="connsiteX15" fmla="*/ 32873 w 357285"/>
                  <a:gd name="connsiteY15" fmla="*/ 33692 h 389251"/>
                  <a:gd name="connsiteX16" fmla="*/ 61448 w 357285"/>
                  <a:gd name="connsiteY16" fmla="*/ 88461 h 389251"/>
                  <a:gd name="connsiteX0" fmla="*/ 61448 w 357285"/>
                  <a:gd name="connsiteY0" fmla="*/ 88461 h 389251"/>
                  <a:gd name="connsiteX1" fmla="*/ 87642 w 357285"/>
                  <a:gd name="connsiteY1" fmla="*/ 155136 h 389251"/>
                  <a:gd name="connsiteX2" fmla="*/ 104310 w 357285"/>
                  <a:gd name="connsiteY2" fmla="*/ 209904 h 389251"/>
                  <a:gd name="connsiteX3" fmla="*/ 170985 w 357285"/>
                  <a:gd name="connsiteY3" fmla="*/ 281342 h 389251"/>
                  <a:gd name="connsiteX4" fmla="*/ 247185 w 357285"/>
                  <a:gd name="connsiteY4" fmla="*/ 343254 h 389251"/>
                  <a:gd name="connsiteX5" fmla="*/ 301954 w 357285"/>
                  <a:gd name="connsiteY5" fmla="*/ 383736 h 389251"/>
                  <a:gd name="connsiteX6" fmla="*/ 342435 w 357285"/>
                  <a:gd name="connsiteY6" fmla="*/ 383736 h 389251"/>
                  <a:gd name="connsiteX7" fmla="*/ 356723 w 357285"/>
                  <a:gd name="connsiteY7" fmla="*/ 336111 h 389251"/>
                  <a:gd name="connsiteX8" fmla="*/ 325767 w 357285"/>
                  <a:gd name="connsiteY8" fmla="*/ 233717 h 389251"/>
                  <a:gd name="connsiteX9" fmla="*/ 278142 w 357285"/>
                  <a:gd name="connsiteY9" fmla="*/ 121798 h 389251"/>
                  <a:gd name="connsiteX10" fmla="*/ 249567 w 357285"/>
                  <a:gd name="connsiteY10" fmla="*/ 74173 h 389251"/>
                  <a:gd name="connsiteX11" fmla="*/ 223372 w 357285"/>
                  <a:gd name="connsiteY11" fmla="*/ 38454 h 389251"/>
                  <a:gd name="connsiteX12" fmla="*/ 180510 w 357285"/>
                  <a:gd name="connsiteY12" fmla="*/ 31311 h 389251"/>
                  <a:gd name="connsiteX13" fmla="*/ 92404 w 357285"/>
                  <a:gd name="connsiteY13" fmla="*/ 17023 h 389251"/>
                  <a:gd name="connsiteX14" fmla="*/ 1917 w 357285"/>
                  <a:gd name="connsiteY14" fmla="*/ 354 h 389251"/>
                  <a:gd name="connsiteX15" fmla="*/ 32873 w 357285"/>
                  <a:gd name="connsiteY15" fmla="*/ 33692 h 389251"/>
                  <a:gd name="connsiteX16" fmla="*/ 61448 w 357285"/>
                  <a:gd name="connsiteY16" fmla="*/ 88461 h 389251"/>
                  <a:gd name="connsiteX0" fmla="*/ 61448 w 357285"/>
                  <a:gd name="connsiteY0" fmla="*/ 88461 h 389251"/>
                  <a:gd name="connsiteX1" fmla="*/ 87642 w 357285"/>
                  <a:gd name="connsiteY1" fmla="*/ 155136 h 389251"/>
                  <a:gd name="connsiteX2" fmla="*/ 104310 w 357285"/>
                  <a:gd name="connsiteY2" fmla="*/ 209904 h 389251"/>
                  <a:gd name="connsiteX3" fmla="*/ 170985 w 357285"/>
                  <a:gd name="connsiteY3" fmla="*/ 281342 h 389251"/>
                  <a:gd name="connsiteX4" fmla="*/ 247185 w 357285"/>
                  <a:gd name="connsiteY4" fmla="*/ 343254 h 389251"/>
                  <a:gd name="connsiteX5" fmla="*/ 301954 w 357285"/>
                  <a:gd name="connsiteY5" fmla="*/ 383736 h 389251"/>
                  <a:gd name="connsiteX6" fmla="*/ 342435 w 357285"/>
                  <a:gd name="connsiteY6" fmla="*/ 383736 h 389251"/>
                  <a:gd name="connsiteX7" fmla="*/ 356723 w 357285"/>
                  <a:gd name="connsiteY7" fmla="*/ 336111 h 389251"/>
                  <a:gd name="connsiteX8" fmla="*/ 325767 w 357285"/>
                  <a:gd name="connsiteY8" fmla="*/ 233717 h 389251"/>
                  <a:gd name="connsiteX9" fmla="*/ 275761 w 357285"/>
                  <a:gd name="connsiteY9" fmla="*/ 126561 h 389251"/>
                  <a:gd name="connsiteX10" fmla="*/ 249567 w 357285"/>
                  <a:gd name="connsiteY10" fmla="*/ 74173 h 389251"/>
                  <a:gd name="connsiteX11" fmla="*/ 223372 w 357285"/>
                  <a:gd name="connsiteY11" fmla="*/ 38454 h 389251"/>
                  <a:gd name="connsiteX12" fmla="*/ 180510 w 357285"/>
                  <a:gd name="connsiteY12" fmla="*/ 31311 h 389251"/>
                  <a:gd name="connsiteX13" fmla="*/ 92404 w 357285"/>
                  <a:gd name="connsiteY13" fmla="*/ 17023 h 389251"/>
                  <a:gd name="connsiteX14" fmla="*/ 1917 w 357285"/>
                  <a:gd name="connsiteY14" fmla="*/ 354 h 389251"/>
                  <a:gd name="connsiteX15" fmla="*/ 32873 w 357285"/>
                  <a:gd name="connsiteY15" fmla="*/ 33692 h 389251"/>
                  <a:gd name="connsiteX16" fmla="*/ 61448 w 357285"/>
                  <a:gd name="connsiteY16" fmla="*/ 88461 h 389251"/>
                  <a:gd name="connsiteX0" fmla="*/ 61448 w 357056"/>
                  <a:gd name="connsiteY0" fmla="*/ 88461 h 389251"/>
                  <a:gd name="connsiteX1" fmla="*/ 87642 w 357056"/>
                  <a:gd name="connsiteY1" fmla="*/ 155136 h 389251"/>
                  <a:gd name="connsiteX2" fmla="*/ 104310 w 357056"/>
                  <a:gd name="connsiteY2" fmla="*/ 209904 h 389251"/>
                  <a:gd name="connsiteX3" fmla="*/ 170985 w 357056"/>
                  <a:gd name="connsiteY3" fmla="*/ 281342 h 389251"/>
                  <a:gd name="connsiteX4" fmla="*/ 247185 w 357056"/>
                  <a:gd name="connsiteY4" fmla="*/ 343254 h 389251"/>
                  <a:gd name="connsiteX5" fmla="*/ 301954 w 357056"/>
                  <a:gd name="connsiteY5" fmla="*/ 383736 h 389251"/>
                  <a:gd name="connsiteX6" fmla="*/ 342435 w 357056"/>
                  <a:gd name="connsiteY6" fmla="*/ 383736 h 389251"/>
                  <a:gd name="connsiteX7" fmla="*/ 356723 w 357056"/>
                  <a:gd name="connsiteY7" fmla="*/ 336111 h 389251"/>
                  <a:gd name="connsiteX8" fmla="*/ 330529 w 357056"/>
                  <a:gd name="connsiteY8" fmla="*/ 233717 h 389251"/>
                  <a:gd name="connsiteX9" fmla="*/ 275761 w 357056"/>
                  <a:gd name="connsiteY9" fmla="*/ 126561 h 389251"/>
                  <a:gd name="connsiteX10" fmla="*/ 249567 w 357056"/>
                  <a:gd name="connsiteY10" fmla="*/ 74173 h 389251"/>
                  <a:gd name="connsiteX11" fmla="*/ 223372 w 357056"/>
                  <a:gd name="connsiteY11" fmla="*/ 38454 h 389251"/>
                  <a:gd name="connsiteX12" fmla="*/ 180510 w 357056"/>
                  <a:gd name="connsiteY12" fmla="*/ 31311 h 389251"/>
                  <a:gd name="connsiteX13" fmla="*/ 92404 w 357056"/>
                  <a:gd name="connsiteY13" fmla="*/ 17023 h 389251"/>
                  <a:gd name="connsiteX14" fmla="*/ 1917 w 357056"/>
                  <a:gd name="connsiteY14" fmla="*/ 354 h 389251"/>
                  <a:gd name="connsiteX15" fmla="*/ 32873 w 357056"/>
                  <a:gd name="connsiteY15" fmla="*/ 33692 h 389251"/>
                  <a:gd name="connsiteX16" fmla="*/ 61448 w 357056"/>
                  <a:gd name="connsiteY16" fmla="*/ 88461 h 389251"/>
                  <a:gd name="connsiteX0" fmla="*/ 61448 w 357056"/>
                  <a:gd name="connsiteY0" fmla="*/ 88461 h 389251"/>
                  <a:gd name="connsiteX1" fmla="*/ 82879 w 357056"/>
                  <a:gd name="connsiteY1" fmla="*/ 152754 h 389251"/>
                  <a:gd name="connsiteX2" fmla="*/ 104310 w 357056"/>
                  <a:gd name="connsiteY2" fmla="*/ 209904 h 389251"/>
                  <a:gd name="connsiteX3" fmla="*/ 170985 w 357056"/>
                  <a:gd name="connsiteY3" fmla="*/ 281342 h 389251"/>
                  <a:gd name="connsiteX4" fmla="*/ 247185 w 357056"/>
                  <a:gd name="connsiteY4" fmla="*/ 343254 h 389251"/>
                  <a:gd name="connsiteX5" fmla="*/ 301954 w 357056"/>
                  <a:gd name="connsiteY5" fmla="*/ 383736 h 389251"/>
                  <a:gd name="connsiteX6" fmla="*/ 342435 w 357056"/>
                  <a:gd name="connsiteY6" fmla="*/ 383736 h 389251"/>
                  <a:gd name="connsiteX7" fmla="*/ 356723 w 357056"/>
                  <a:gd name="connsiteY7" fmla="*/ 336111 h 389251"/>
                  <a:gd name="connsiteX8" fmla="*/ 330529 w 357056"/>
                  <a:gd name="connsiteY8" fmla="*/ 233717 h 389251"/>
                  <a:gd name="connsiteX9" fmla="*/ 275761 w 357056"/>
                  <a:gd name="connsiteY9" fmla="*/ 126561 h 389251"/>
                  <a:gd name="connsiteX10" fmla="*/ 249567 w 357056"/>
                  <a:gd name="connsiteY10" fmla="*/ 74173 h 389251"/>
                  <a:gd name="connsiteX11" fmla="*/ 223372 w 357056"/>
                  <a:gd name="connsiteY11" fmla="*/ 38454 h 389251"/>
                  <a:gd name="connsiteX12" fmla="*/ 180510 w 357056"/>
                  <a:gd name="connsiteY12" fmla="*/ 31311 h 389251"/>
                  <a:gd name="connsiteX13" fmla="*/ 92404 w 357056"/>
                  <a:gd name="connsiteY13" fmla="*/ 17023 h 389251"/>
                  <a:gd name="connsiteX14" fmla="*/ 1917 w 357056"/>
                  <a:gd name="connsiteY14" fmla="*/ 354 h 389251"/>
                  <a:gd name="connsiteX15" fmla="*/ 32873 w 357056"/>
                  <a:gd name="connsiteY15" fmla="*/ 33692 h 389251"/>
                  <a:gd name="connsiteX16" fmla="*/ 61448 w 357056"/>
                  <a:gd name="connsiteY16" fmla="*/ 88461 h 38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7056" h="389251">
                    <a:moveTo>
                      <a:pt x="61448" y="88461"/>
                    </a:moveTo>
                    <a:cubicBezTo>
                      <a:pt x="69782" y="108305"/>
                      <a:pt x="75735" y="132514"/>
                      <a:pt x="82879" y="152754"/>
                    </a:cubicBezTo>
                    <a:cubicBezTo>
                      <a:pt x="90023" y="172994"/>
                      <a:pt x="89626" y="188473"/>
                      <a:pt x="104310" y="209904"/>
                    </a:cubicBezTo>
                    <a:cubicBezTo>
                      <a:pt x="118994" y="231335"/>
                      <a:pt x="147173" y="259117"/>
                      <a:pt x="170985" y="281342"/>
                    </a:cubicBezTo>
                    <a:cubicBezTo>
                      <a:pt x="194797" y="303567"/>
                      <a:pt x="225357" y="326188"/>
                      <a:pt x="247185" y="343254"/>
                    </a:cubicBezTo>
                    <a:cubicBezTo>
                      <a:pt x="269013" y="360320"/>
                      <a:pt x="286079" y="376989"/>
                      <a:pt x="301954" y="383736"/>
                    </a:cubicBezTo>
                    <a:cubicBezTo>
                      <a:pt x="317829" y="390483"/>
                      <a:pt x="333307" y="391674"/>
                      <a:pt x="342435" y="383736"/>
                    </a:cubicBezTo>
                    <a:cubicBezTo>
                      <a:pt x="351563" y="375798"/>
                      <a:pt x="358707" y="361114"/>
                      <a:pt x="356723" y="336111"/>
                    </a:cubicBezTo>
                    <a:cubicBezTo>
                      <a:pt x="354739" y="311108"/>
                      <a:pt x="344023" y="268642"/>
                      <a:pt x="330529" y="233717"/>
                    </a:cubicBezTo>
                    <a:cubicBezTo>
                      <a:pt x="317035" y="198792"/>
                      <a:pt x="289255" y="153152"/>
                      <a:pt x="275761" y="126561"/>
                    </a:cubicBezTo>
                    <a:cubicBezTo>
                      <a:pt x="262267" y="99970"/>
                      <a:pt x="258299" y="88858"/>
                      <a:pt x="249567" y="74173"/>
                    </a:cubicBezTo>
                    <a:cubicBezTo>
                      <a:pt x="240836" y="59489"/>
                      <a:pt x="234881" y="45598"/>
                      <a:pt x="223372" y="38454"/>
                    </a:cubicBezTo>
                    <a:cubicBezTo>
                      <a:pt x="211863" y="31310"/>
                      <a:pt x="202338" y="34883"/>
                      <a:pt x="180510" y="31311"/>
                    </a:cubicBezTo>
                    <a:lnTo>
                      <a:pt x="92404" y="17023"/>
                    </a:lnTo>
                    <a:cubicBezTo>
                      <a:pt x="62639" y="11864"/>
                      <a:pt x="11839" y="-2424"/>
                      <a:pt x="1917" y="354"/>
                    </a:cubicBezTo>
                    <a:cubicBezTo>
                      <a:pt x="-8005" y="3132"/>
                      <a:pt x="23348" y="19008"/>
                      <a:pt x="32873" y="33692"/>
                    </a:cubicBezTo>
                    <a:cubicBezTo>
                      <a:pt x="42398" y="48376"/>
                      <a:pt x="53114" y="68617"/>
                      <a:pt x="61448" y="8846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3" name="任意多边形 232"/>
              <p:cNvSpPr/>
              <p:nvPr/>
            </p:nvSpPr>
            <p:spPr>
              <a:xfrm>
                <a:off x="5131588" y="2994273"/>
                <a:ext cx="531781" cy="392025"/>
              </a:xfrm>
              <a:custGeom>
                <a:avLst/>
                <a:gdLst>
                  <a:gd name="connsiteX0" fmla="*/ 54869 w 531875"/>
                  <a:gd name="connsiteY0" fmla="*/ 72049 h 395955"/>
                  <a:gd name="connsiteX1" fmla="*/ 173931 w 531875"/>
                  <a:gd name="connsiteY1" fmla="*/ 217305 h 395955"/>
                  <a:gd name="connsiteX2" fmla="*/ 271562 w 531875"/>
                  <a:gd name="connsiteY2" fmla="*/ 300649 h 395955"/>
                  <a:gd name="connsiteX3" fmla="*/ 357287 w 531875"/>
                  <a:gd name="connsiteY3" fmla="*/ 372087 h 395955"/>
                  <a:gd name="connsiteX4" fmla="*/ 397769 w 531875"/>
                  <a:gd name="connsiteY4" fmla="*/ 395899 h 395955"/>
                  <a:gd name="connsiteX5" fmla="*/ 428725 w 531875"/>
                  <a:gd name="connsiteY5" fmla="*/ 379230 h 395955"/>
                  <a:gd name="connsiteX6" fmla="*/ 490637 w 531875"/>
                  <a:gd name="connsiteY6" fmla="*/ 345893 h 395955"/>
                  <a:gd name="connsiteX7" fmla="*/ 531119 w 531875"/>
                  <a:gd name="connsiteY7" fmla="*/ 312555 h 395955"/>
                  <a:gd name="connsiteX8" fmla="*/ 512069 w 531875"/>
                  <a:gd name="connsiteY8" fmla="*/ 269693 h 395955"/>
                  <a:gd name="connsiteX9" fmla="*/ 452537 w 531875"/>
                  <a:gd name="connsiteY9" fmla="*/ 241118 h 395955"/>
                  <a:gd name="connsiteX10" fmla="*/ 364431 w 531875"/>
                  <a:gd name="connsiteY10" fmla="*/ 179205 h 395955"/>
                  <a:gd name="connsiteX11" fmla="*/ 278706 w 531875"/>
                  <a:gd name="connsiteY11" fmla="*/ 112530 h 395955"/>
                  <a:gd name="connsiteX12" fmla="*/ 250131 w 531875"/>
                  <a:gd name="connsiteY12" fmla="*/ 62524 h 395955"/>
                  <a:gd name="connsiteX13" fmla="*/ 209650 w 531875"/>
                  <a:gd name="connsiteY13" fmla="*/ 52999 h 395955"/>
                  <a:gd name="connsiteX14" fmla="*/ 128687 w 531875"/>
                  <a:gd name="connsiteY14" fmla="*/ 26805 h 395955"/>
                  <a:gd name="connsiteX15" fmla="*/ 52487 w 531875"/>
                  <a:gd name="connsiteY15" fmla="*/ 2993 h 395955"/>
                  <a:gd name="connsiteX16" fmla="*/ 100 w 531875"/>
                  <a:gd name="connsiteY16" fmla="*/ 7755 h 395955"/>
                  <a:gd name="connsiteX17" fmla="*/ 54869 w 531875"/>
                  <a:gd name="connsiteY17" fmla="*/ 72049 h 395955"/>
                  <a:gd name="connsiteX0" fmla="*/ 54869 w 531875"/>
                  <a:gd name="connsiteY0" fmla="*/ 72049 h 395955"/>
                  <a:gd name="connsiteX1" fmla="*/ 173931 w 531875"/>
                  <a:gd name="connsiteY1" fmla="*/ 217305 h 395955"/>
                  <a:gd name="connsiteX2" fmla="*/ 269181 w 531875"/>
                  <a:gd name="connsiteY2" fmla="*/ 303030 h 395955"/>
                  <a:gd name="connsiteX3" fmla="*/ 357287 w 531875"/>
                  <a:gd name="connsiteY3" fmla="*/ 372087 h 395955"/>
                  <a:gd name="connsiteX4" fmla="*/ 397769 w 531875"/>
                  <a:gd name="connsiteY4" fmla="*/ 395899 h 395955"/>
                  <a:gd name="connsiteX5" fmla="*/ 428725 w 531875"/>
                  <a:gd name="connsiteY5" fmla="*/ 379230 h 395955"/>
                  <a:gd name="connsiteX6" fmla="*/ 490637 w 531875"/>
                  <a:gd name="connsiteY6" fmla="*/ 345893 h 395955"/>
                  <a:gd name="connsiteX7" fmla="*/ 531119 w 531875"/>
                  <a:gd name="connsiteY7" fmla="*/ 312555 h 395955"/>
                  <a:gd name="connsiteX8" fmla="*/ 512069 w 531875"/>
                  <a:gd name="connsiteY8" fmla="*/ 269693 h 395955"/>
                  <a:gd name="connsiteX9" fmla="*/ 452537 w 531875"/>
                  <a:gd name="connsiteY9" fmla="*/ 241118 h 395955"/>
                  <a:gd name="connsiteX10" fmla="*/ 364431 w 531875"/>
                  <a:gd name="connsiteY10" fmla="*/ 179205 h 395955"/>
                  <a:gd name="connsiteX11" fmla="*/ 278706 w 531875"/>
                  <a:gd name="connsiteY11" fmla="*/ 112530 h 395955"/>
                  <a:gd name="connsiteX12" fmla="*/ 250131 w 531875"/>
                  <a:gd name="connsiteY12" fmla="*/ 62524 h 395955"/>
                  <a:gd name="connsiteX13" fmla="*/ 209650 w 531875"/>
                  <a:gd name="connsiteY13" fmla="*/ 52999 h 395955"/>
                  <a:gd name="connsiteX14" fmla="*/ 128687 w 531875"/>
                  <a:gd name="connsiteY14" fmla="*/ 26805 h 395955"/>
                  <a:gd name="connsiteX15" fmla="*/ 52487 w 531875"/>
                  <a:gd name="connsiteY15" fmla="*/ 2993 h 395955"/>
                  <a:gd name="connsiteX16" fmla="*/ 100 w 531875"/>
                  <a:gd name="connsiteY16" fmla="*/ 7755 h 395955"/>
                  <a:gd name="connsiteX17" fmla="*/ 54869 w 531875"/>
                  <a:gd name="connsiteY17" fmla="*/ 72049 h 395955"/>
                  <a:gd name="connsiteX0" fmla="*/ 50012 w 531781"/>
                  <a:gd name="connsiteY0" fmla="*/ 82302 h 396683"/>
                  <a:gd name="connsiteX1" fmla="*/ 173837 w 531781"/>
                  <a:gd name="connsiteY1" fmla="*/ 218033 h 396683"/>
                  <a:gd name="connsiteX2" fmla="*/ 269087 w 531781"/>
                  <a:gd name="connsiteY2" fmla="*/ 303758 h 396683"/>
                  <a:gd name="connsiteX3" fmla="*/ 357193 w 531781"/>
                  <a:gd name="connsiteY3" fmla="*/ 372815 h 396683"/>
                  <a:gd name="connsiteX4" fmla="*/ 397675 w 531781"/>
                  <a:gd name="connsiteY4" fmla="*/ 396627 h 396683"/>
                  <a:gd name="connsiteX5" fmla="*/ 428631 w 531781"/>
                  <a:gd name="connsiteY5" fmla="*/ 379958 h 396683"/>
                  <a:gd name="connsiteX6" fmla="*/ 490543 w 531781"/>
                  <a:gd name="connsiteY6" fmla="*/ 346621 h 396683"/>
                  <a:gd name="connsiteX7" fmla="*/ 531025 w 531781"/>
                  <a:gd name="connsiteY7" fmla="*/ 313283 h 396683"/>
                  <a:gd name="connsiteX8" fmla="*/ 511975 w 531781"/>
                  <a:gd name="connsiteY8" fmla="*/ 270421 h 396683"/>
                  <a:gd name="connsiteX9" fmla="*/ 452443 w 531781"/>
                  <a:gd name="connsiteY9" fmla="*/ 241846 h 396683"/>
                  <a:gd name="connsiteX10" fmla="*/ 364337 w 531781"/>
                  <a:gd name="connsiteY10" fmla="*/ 179933 h 396683"/>
                  <a:gd name="connsiteX11" fmla="*/ 278612 w 531781"/>
                  <a:gd name="connsiteY11" fmla="*/ 113258 h 396683"/>
                  <a:gd name="connsiteX12" fmla="*/ 250037 w 531781"/>
                  <a:gd name="connsiteY12" fmla="*/ 63252 h 396683"/>
                  <a:gd name="connsiteX13" fmla="*/ 209556 w 531781"/>
                  <a:gd name="connsiteY13" fmla="*/ 53727 h 396683"/>
                  <a:gd name="connsiteX14" fmla="*/ 128593 w 531781"/>
                  <a:gd name="connsiteY14" fmla="*/ 27533 h 396683"/>
                  <a:gd name="connsiteX15" fmla="*/ 52393 w 531781"/>
                  <a:gd name="connsiteY15" fmla="*/ 3721 h 396683"/>
                  <a:gd name="connsiteX16" fmla="*/ 6 w 531781"/>
                  <a:gd name="connsiteY16" fmla="*/ 8483 h 396683"/>
                  <a:gd name="connsiteX17" fmla="*/ 50012 w 531781"/>
                  <a:gd name="connsiteY17" fmla="*/ 82302 h 396683"/>
                  <a:gd name="connsiteX0" fmla="*/ 50012 w 531781"/>
                  <a:gd name="connsiteY0" fmla="*/ 82302 h 396683"/>
                  <a:gd name="connsiteX1" fmla="*/ 173837 w 531781"/>
                  <a:gd name="connsiteY1" fmla="*/ 218033 h 396683"/>
                  <a:gd name="connsiteX2" fmla="*/ 269087 w 531781"/>
                  <a:gd name="connsiteY2" fmla="*/ 303758 h 396683"/>
                  <a:gd name="connsiteX3" fmla="*/ 357193 w 531781"/>
                  <a:gd name="connsiteY3" fmla="*/ 372815 h 396683"/>
                  <a:gd name="connsiteX4" fmla="*/ 397675 w 531781"/>
                  <a:gd name="connsiteY4" fmla="*/ 396627 h 396683"/>
                  <a:gd name="connsiteX5" fmla="*/ 428631 w 531781"/>
                  <a:gd name="connsiteY5" fmla="*/ 379958 h 396683"/>
                  <a:gd name="connsiteX6" fmla="*/ 490543 w 531781"/>
                  <a:gd name="connsiteY6" fmla="*/ 346621 h 396683"/>
                  <a:gd name="connsiteX7" fmla="*/ 531025 w 531781"/>
                  <a:gd name="connsiteY7" fmla="*/ 313283 h 396683"/>
                  <a:gd name="connsiteX8" fmla="*/ 511975 w 531781"/>
                  <a:gd name="connsiteY8" fmla="*/ 270421 h 396683"/>
                  <a:gd name="connsiteX9" fmla="*/ 452443 w 531781"/>
                  <a:gd name="connsiteY9" fmla="*/ 241846 h 396683"/>
                  <a:gd name="connsiteX10" fmla="*/ 364337 w 531781"/>
                  <a:gd name="connsiteY10" fmla="*/ 179933 h 396683"/>
                  <a:gd name="connsiteX11" fmla="*/ 285756 w 531781"/>
                  <a:gd name="connsiteY11" fmla="*/ 115640 h 396683"/>
                  <a:gd name="connsiteX12" fmla="*/ 250037 w 531781"/>
                  <a:gd name="connsiteY12" fmla="*/ 63252 h 396683"/>
                  <a:gd name="connsiteX13" fmla="*/ 209556 w 531781"/>
                  <a:gd name="connsiteY13" fmla="*/ 53727 h 396683"/>
                  <a:gd name="connsiteX14" fmla="*/ 128593 w 531781"/>
                  <a:gd name="connsiteY14" fmla="*/ 27533 h 396683"/>
                  <a:gd name="connsiteX15" fmla="*/ 52393 w 531781"/>
                  <a:gd name="connsiteY15" fmla="*/ 3721 h 396683"/>
                  <a:gd name="connsiteX16" fmla="*/ 6 w 531781"/>
                  <a:gd name="connsiteY16" fmla="*/ 8483 h 396683"/>
                  <a:gd name="connsiteX17" fmla="*/ 50012 w 531781"/>
                  <a:gd name="connsiteY17" fmla="*/ 82302 h 396683"/>
                  <a:gd name="connsiteX0" fmla="*/ 50012 w 531781"/>
                  <a:gd name="connsiteY0" fmla="*/ 82302 h 396683"/>
                  <a:gd name="connsiteX1" fmla="*/ 173837 w 531781"/>
                  <a:gd name="connsiteY1" fmla="*/ 218033 h 396683"/>
                  <a:gd name="connsiteX2" fmla="*/ 269087 w 531781"/>
                  <a:gd name="connsiteY2" fmla="*/ 303758 h 396683"/>
                  <a:gd name="connsiteX3" fmla="*/ 357193 w 531781"/>
                  <a:gd name="connsiteY3" fmla="*/ 372815 h 396683"/>
                  <a:gd name="connsiteX4" fmla="*/ 397675 w 531781"/>
                  <a:gd name="connsiteY4" fmla="*/ 396627 h 396683"/>
                  <a:gd name="connsiteX5" fmla="*/ 428631 w 531781"/>
                  <a:gd name="connsiteY5" fmla="*/ 379958 h 396683"/>
                  <a:gd name="connsiteX6" fmla="*/ 490543 w 531781"/>
                  <a:gd name="connsiteY6" fmla="*/ 346621 h 396683"/>
                  <a:gd name="connsiteX7" fmla="*/ 531025 w 531781"/>
                  <a:gd name="connsiteY7" fmla="*/ 313283 h 396683"/>
                  <a:gd name="connsiteX8" fmla="*/ 511975 w 531781"/>
                  <a:gd name="connsiteY8" fmla="*/ 270421 h 396683"/>
                  <a:gd name="connsiteX9" fmla="*/ 452443 w 531781"/>
                  <a:gd name="connsiteY9" fmla="*/ 241846 h 396683"/>
                  <a:gd name="connsiteX10" fmla="*/ 364337 w 531781"/>
                  <a:gd name="connsiteY10" fmla="*/ 179933 h 396683"/>
                  <a:gd name="connsiteX11" fmla="*/ 285756 w 531781"/>
                  <a:gd name="connsiteY11" fmla="*/ 115640 h 396683"/>
                  <a:gd name="connsiteX12" fmla="*/ 250037 w 531781"/>
                  <a:gd name="connsiteY12" fmla="*/ 68015 h 396683"/>
                  <a:gd name="connsiteX13" fmla="*/ 209556 w 531781"/>
                  <a:gd name="connsiteY13" fmla="*/ 53727 h 396683"/>
                  <a:gd name="connsiteX14" fmla="*/ 128593 w 531781"/>
                  <a:gd name="connsiteY14" fmla="*/ 27533 h 396683"/>
                  <a:gd name="connsiteX15" fmla="*/ 52393 w 531781"/>
                  <a:gd name="connsiteY15" fmla="*/ 3721 h 396683"/>
                  <a:gd name="connsiteX16" fmla="*/ 6 w 531781"/>
                  <a:gd name="connsiteY16" fmla="*/ 8483 h 396683"/>
                  <a:gd name="connsiteX17" fmla="*/ 50012 w 531781"/>
                  <a:gd name="connsiteY17" fmla="*/ 82302 h 396683"/>
                  <a:gd name="connsiteX0" fmla="*/ 50012 w 531781"/>
                  <a:gd name="connsiteY0" fmla="*/ 82302 h 396683"/>
                  <a:gd name="connsiteX1" fmla="*/ 173837 w 531781"/>
                  <a:gd name="connsiteY1" fmla="*/ 218033 h 396683"/>
                  <a:gd name="connsiteX2" fmla="*/ 269087 w 531781"/>
                  <a:gd name="connsiteY2" fmla="*/ 303758 h 396683"/>
                  <a:gd name="connsiteX3" fmla="*/ 357193 w 531781"/>
                  <a:gd name="connsiteY3" fmla="*/ 372815 h 396683"/>
                  <a:gd name="connsiteX4" fmla="*/ 397675 w 531781"/>
                  <a:gd name="connsiteY4" fmla="*/ 396627 h 396683"/>
                  <a:gd name="connsiteX5" fmla="*/ 428631 w 531781"/>
                  <a:gd name="connsiteY5" fmla="*/ 379958 h 396683"/>
                  <a:gd name="connsiteX6" fmla="*/ 490543 w 531781"/>
                  <a:gd name="connsiteY6" fmla="*/ 346621 h 396683"/>
                  <a:gd name="connsiteX7" fmla="*/ 531025 w 531781"/>
                  <a:gd name="connsiteY7" fmla="*/ 313283 h 396683"/>
                  <a:gd name="connsiteX8" fmla="*/ 511975 w 531781"/>
                  <a:gd name="connsiteY8" fmla="*/ 270421 h 396683"/>
                  <a:gd name="connsiteX9" fmla="*/ 452443 w 531781"/>
                  <a:gd name="connsiteY9" fmla="*/ 241846 h 396683"/>
                  <a:gd name="connsiteX10" fmla="*/ 357193 w 531781"/>
                  <a:gd name="connsiteY10" fmla="*/ 179933 h 396683"/>
                  <a:gd name="connsiteX11" fmla="*/ 285756 w 531781"/>
                  <a:gd name="connsiteY11" fmla="*/ 115640 h 396683"/>
                  <a:gd name="connsiteX12" fmla="*/ 250037 w 531781"/>
                  <a:gd name="connsiteY12" fmla="*/ 68015 h 396683"/>
                  <a:gd name="connsiteX13" fmla="*/ 209556 w 531781"/>
                  <a:gd name="connsiteY13" fmla="*/ 53727 h 396683"/>
                  <a:gd name="connsiteX14" fmla="*/ 128593 w 531781"/>
                  <a:gd name="connsiteY14" fmla="*/ 27533 h 396683"/>
                  <a:gd name="connsiteX15" fmla="*/ 52393 w 531781"/>
                  <a:gd name="connsiteY15" fmla="*/ 3721 h 396683"/>
                  <a:gd name="connsiteX16" fmla="*/ 6 w 531781"/>
                  <a:gd name="connsiteY16" fmla="*/ 8483 h 396683"/>
                  <a:gd name="connsiteX17" fmla="*/ 50012 w 531781"/>
                  <a:gd name="connsiteY17" fmla="*/ 82302 h 396683"/>
                  <a:gd name="connsiteX0" fmla="*/ 50012 w 531781"/>
                  <a:gd name="connsiteY0" fmla="*/ 82302 h 392025"/>
                  <a:gd name="connsiteX1" fmla="*/ 173837 w 531781"/>
                  <a:gd name="connsiteY1" fmla="*/ 218033 h 392025"/>
                  <a:gd name="connsiteX2" fmla="*/ 269087 w 531781"/>
                  <a:gd name="connsiteY2" fmla="*/ 303758 h 392025"/>
                  <a:gd name="connsiteX3" fmla="*/ 357193 w 531781"/>
                  <a:gd name="connsiteY3" fmla="*/ 372815 h 392025"/>
                  <a:gd name="connsiteX4" fmla="*/ 392912 w 531781"/>
                  <a:gd name="connsiteY4" fmla="*/ 391865 h 392025"/>
                  <a:gd name="connsiteX5" fmla="*/ 428631 w 531781"/>
                  <a:gd name="connsiteY5" fmla="*/ 379958 h 392025"/>
                  <a:gd name="connsiteX6" fmla="*/ 490543 w 531781"/>
                  <a:gd name="connsiteY6" fmla="*/ 346621 h 392025"/>
                  <a:gd name="connsiteX7" fmla="*/ 531025 w 531781"/>
                  <a:gd name="connsiteY7" fmla="*/ 313283 h 392025"/>
                  <a:gd name="connsiteX8" fmla="*/ 511975 w 531781"/>
                  <a:gd name="connsiteY8" fmla="*/ 270421 h 392025"/>
                  <a:gd name="connsiteX9" fmla="*/ 452443 w 531781"/>
                  <a:gd name="connsiteY9" fmla="*/ 241846 h 392025"/>
                  <a:gd name="connsiteX10" fmla="*/ 357193 w 531781"/>
                  <a:gd name="connsiteY10" fmla="*/ 179933 h 392025"/>
                  <a:gd name="connsiteX11" fmla="*/ 285756 w 531781"/>
                  <a:gd name="connsiteY11" fmla="*/ 115640 h 392025"/>
                  <a:gd name="connsiteX12" fmla="*/ 250037 w 531781"/>
                  <a:gd name="connsiteY12" fmla="*/ 68015 h 392025"/>
                  <a:gd name="connsiteX13" fmla="*/ 209556 w 531781"/>
                  <a:gd name="connsiteY13" fmla="*/ 53727 h 392025"/>
                  <a:gd name="connsiteX14" fmla="*/ 128593 w 531781"/>
                  <a:gd name="connsiteY14" fmla="*/ 27533 h 392025"/>
                  <a:gd name="connsiteX15" fmla="*/ 52393 w 531781"/>
                  <a:gd name="connsiteY15" fmla="*/ 3721 h 392025"/>
                  <a:gd name="connsiteX16" fmla="*/ 6 w 531781"/>
                  <a:gd name="connsiteY16" fmla="*/ 8483 h 392025"/>
                  <a:gd name="connsiteX17" fmla="*/ 50012 w 531781"/>
                  <a:gd name="connsiteY17" fmla="*/ 82302 h 39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1781" h="392025">
                    <a:moveTo>
                      <a:pt x="50012" y="82302"/>
                    </a:moveTo>
                    <a:cubicBezTo>
                      <a:pt x="78984" y="117227"/>
                      <a:pt x="137325" y="181124"/>
                      <a:pt x="173837" y="218033"/>
                    </a:cubicBezTo>
                    <a:cubicBezTo>
                      <a:pt x="210349" y="254942"/>
                      <a:pt x="238528" y="277961"/>
                      <a:pt x="269087" y="303758"/>
                    </a:cubicBezTo>
                    <a:cubicBezTo>
                      <a:pt x="299646" y="329555"/>
                      <a:pt x="336555" y="358130"/>
                      <a:pt x="357193" y="372815"/>
                    </a:cubicBezTo>
                    <a:cubicBezTo>
                      <a:pt x="377831" y="387500"/>
                      <a:pt x="381006" y="390675"/>
                      <a:pt x="392912" y="391865"/>
                    </a:cubicBezTo>
                    <a:cubicBezTo>
                      <a:pt x="404818" y="393055"/>
                      <a:pt x="412359" y="387499"/>
                      <a:pt x="428631" y="379958"/>
                    </a:cubicBezTo>
                    <a:cubicBezTo>
                      <a:pt x="444903" y="372417"/>
                      <a:pt x="473477" y="357733"/>
                      <a:pt x="490543" y="346621"/>
                    </a:cubicBezTo>
                    <a:cubicBezTo>
                      <a:pt x="507609" y="335509"/>
                      <a:pt x="527453" y="325983"/>
                      <a:pt x="531025" y="313283"/>
                    </a:cubicBezTo>
                    <a:cubicBezTo>
                      <a:pt x="534597" y="300583"/>
                      <a:pt x="525072" y="282327"/>
                      <a:pt x="511975" y="270421"/>
                    </a:cubicBezTo>
                    <a:cubicBezTo>
                      <a:pt x="498878" y="258515"/>
                      <a:pt x="478240" y="256927"/>
                      <a:pt x="452443" y="241846"/>
                    </a:cubicBezTo>
                    <a:cubicBezTo>
                      <a:pt x="426646" y="226765"/>
                      <a:pt x="384974" y="200967"/>
                      <a:pt x="357193" y="179933"/>
                    </a:cubicBezTo>
                    <a:cubicBezTo>
                      <a:pt x="329412" y="158899"/>
                      <a:pt x="303615" y="134293"/>
                      <a:pt x="285756" y="115640"/>
                    </a:cubicBezTo>
                    <a:cubicBezTo>
                      <a:pt x="267897" y="96987"/>
                      <a:pt x="262737" y="78334"/>
                      <a:pt x="250037" y="68015"/>
                    </a:cubicBezTo>
                    <a:cubicBezTo>
                      <a:pt x="237337" y="57696"/>
                      <a:pt x="229797" y="60474"/>
                      <a:pt x="209556" y="53727"/>
                    </a:cubicBezTo>
                    <a:lnTo>
                      <a:pt x="128593" y="27533"/>
                    </a:lnTo>
                    <a:cubicBezTo>
                      <a:pt x="102399" y="19199"/>
                      <a:pt x="73824" y="6896"/>
                      <a:pt x="52393" y="3721"/>
                    </a:cubicBezTo>
                    <a:cubicBezTo>
                      <a:pt x="30962" y="546"/>
                      <a:pt x="403" y="-4614"/>
                      <a:pt x="6" y="8483"/>
                    </a:cubicBezTo>
                    <a:cubicBezTo>
                      <a:pt x="-391" y="21580"/>
                      <a:pt x="21040" y="47377"/>
                      <a:pt x="50012" y="823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4200000" scaled="0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4" name="任意多边形 233"/>
              <p:cNvSpPr/>
              <p:nvPr/>
            </p:nvSpPr>
            <p:spPr>
              <a:xfrm>
                <a:off x="5554865" y="3443380"/>
                <a:ext cx="602536" cy="150214"/>
              </a:xfrm>
              <a:custGeom>
                <a:avLst/>
                <a:gdLst>
                  <a:gd name="connsiteX0" fmla="*/ 100603 w 617335"/>
                  <a:gd name="connsiteY0" fmla="*/ 37680 h 149637"/>
                  <a:gd name="connsiteX1" fmla="*/ 310153 w 617335"/>
                  <a:gd name="connsiteY1" fmla="*/ 25773 h 149637"/>
                  <a:gd name="connsiteX2" fmla="*/ 467315 w 617335"/>
                  <a:gd name="connsiteY2" fmla="*/ 9105 h 149637"/>
                  <a:gd name="connsiteX3" fmla="*/ 533990 w 617335"/>
                  <a:gd name="connsiteY3" fmla="*/ 1961 h 149637"/>
                  <a:gd name="connsiteX4" fmla="*/ 576853 w 617335"/>
                  <a:gd name="connsiteY4" fmla="*/ 44823 h 149637"/>
                  <a:gd name="connsiteX5" fmla="*/ 614953 w 617335"/>
                  <a:gd name="connsiteY5" fmla="*/ 116261 h 149637"/>
                  <a:gd name="connsiteX6" fmla="*/ 600665 w 617335"/>
                  <a:gd name="connsiteY6" fmla="*/ 144836 h 149637"/>
                  <a:gd name="connsiteX7" fmla="*/ 498272 w 617335"/>
                  <a:gd name="connsiteY7" fmla="*/ 149598 h 149637"/>
                  <a:gd name="connsiteX8" fmla="*/ 353015 w 617335"/>
                  <a:gd name="connsiteY8" fmla="*/ 144836 h 149637"/>
                  <a:gd name="connsiteX9" fmla="*/ 214903 w 617335"/>
                  <a:gd name="connsiteY9" fmla="*/ 130548 h 149637"/>
                  <a:gd name="connsiteX10" fmla="*/ 126797 w 617335"/>
                  <a:gd name="connsiteY10" fmla="*/ 109117 h 149637"/>
                  <a:gd name="connsiteX11" fmla="*/ 36309 w 617335"/>
                  <a:gd name="connsiteY11" fmla="*/ 82923 h 149637"/>
                  <a:gd name="connsiteX12" fmla="*/ 2972 w 617335"/>
                  <a:gd name="connsiteY12" fmla="*/ 59111 h 149637"/>
                  <a:gd name="connsiteX13" fmla="*/ 100603 w 617335"/>
                  <a:gd name="connsiteY13" fmla="*/ 37680 h 149637"/>
                  <a:gd name="connsiteX0" fmla="*/ 100603 w 609210"/>
                  <a:gd name="connsiteY0" fmla="*/ 37680 h 149979"/>
                  <a:gd name="connsiteX1" fmla="*/ 310153 w 609210"/>
                  <a:gd name="connsiteY1" fmla="*/ 25773 h 149979"/>
                  <a:gd name="connsiteX2" fmla="*/ 467315 w 609210"/>
                  <a:gd name="connsiteY2" fmla="*/ 9105 h 149979"/>
                  <a:gd name="connsiteX3" fmla="*/ 533990 w 609210"/>
                  <a:gd name="connsiteY3" fmla="*/ 1961 h 149979"/>
                  <a:gd name="connsiteX4" fmla="*/ 576853 w 609210"/>
                  <a:gd name="connsiteY4" fmla="*/ 44823 h 149979"/>
                  <a:gd name="connsiteX5" fmla="*/ 600665 w 609210"/>
                  <a:gd name="connsiteY5" fmla="*/ 106736 h 149979"/>
                  <a:gd name="connsiteX6" fmla="*/ 600665 w 609210"/>
                  <a:gd name="connsiteY6" fmla="*/ 144836 h 149979"/>
                  <a:gd name="connsiteX7" fmla="*/ 498272 w 609210"/>
                  <a:gd name="connsiteY7" fmla="*/ 149598 h 149979"/>
                  <a:gd name="connsiteX8" fmla="*/ 353015 w 609210"/>
                  <a:gd name="connsiteY8" fmla="*/ 144836 h 149979"/>
                  <a:gd name="connsiteX9" fmla="*/ 214903 w 609210"/>
                  <a:gd name="connsiteY9" fmla="*/ 130548 h 149979"/>
                  <a:gd name="connsiteX10" fmla="*/ 126797 w 609210"/>
                  <a:gd name="connsiteY10" fmla="*/ 109117 h 149979"/>
                  <a:gd name="connsiteX11" fmla="*/ 36309 w 609210"/>
                  <a:gd name="connsiteY11" fmla="*/ 82923 h 149979"/>
                  <a:gd name="connsiteX12" fmla="*/ 2972 w 609210"/>
                  <a:gd name="connsiteY12" fmla="*/ 59111 h 149979"/>
                  <a:gd name="connsiteX13" fmla="*/ 100603 w 609210"/>
                  <a:gd name="connsiteY13" fmla="*/ 37680 h 149979"/>
                  <a:gd name="connsiteX0" fmla="*/ 100603 w 609530"/>
                  <a:gd name="connsiteY0" fmla="*/ 37680 h 149979"/>
                  <a:gd name="connsiteX1" fmla="*/ 310153 w 609530"/>
                  <a:gd name="connsiteY1" fmla="*/ 25773 h 149979"/>
                  <a:gd name="connsiteX2" fmla="*/ 467315 w 609530"/>
                  <a:gd name="connsiteY2" fmla="*/ 9105 h 149979"/>
                  <a:gd name="connsiteX3" fmla="*/ 533990 w 609530"/>
                  <a:gd name="connsiteY3" fmla="*/ 1961 h 149979"/>
                  <a:gd name="connsiteX4" fmla="*/ 569710 w 609530"/>
                  <a:gd name="connsiteY4" fmla="*/ 44823 h 149979"/>
                  <a:gd name="connsiteX5" fmla="*/ 600665 w 609530"/>
                  <a:gd name="connsiteY5" fmla="*/ 106736 h 149979"/>
                  <a:gd name="connsiteX6" fmla="*/ 600665 w 609530"/>
                  <a:gd name="connsiteY6" fmla="*/ 144836 h 149979"/>
                  <a:gd name="connsiteX7" fmla="*/ 498272 w 609530"/>
                  <a:gd name="connsiteY7" fmla="*/ 149598 h 149979"/>
                  <a:gd name="connsiteX8" fmla="*/ 353015 w 609530"/>
                  <a:gd name="connsiteY8" fmla="*/ 144836 h 149979"/>
                  <a:gd name="connsiteX9" fmla="*/ 214903 w 609530"/>
                  <a:gd name="connsiteY9" fmla="*/ 130548 h 149979"/>
                  <a:gd name="connsiteX10" fmla="*/ 126797 w 609530"/>
                  <a:gd name="connsiteY10" fmla="*/ 109117 h 149979"/>
                  <a:gd name="connsiteX11" fmla="*/ 36309 w 609530"/>
                  <a:gd name="connsiteY11" fmla="*/ 82923 h 149979"/>
                  <a:gd name="connsiteX12" fmla="*/ 2972 w 609530"/>
                  <a:gd name="connsiteY12" fmla="*/ 59111 h 149979"/>
                  <a:gd name="connsiteX13" fmla="*/ 100603 w 609530"/>
                  <a:gd name="connsiteY13" fmla="*/ 37680 h 149979"/>
                  <a:gd name="connsiteX0" fmla="*/ 100603 w 607099"/>
                  <a:gd name="connsiteY0" fmla="*/ 37680 h 150358"/>
                  <a:gd name="connsiteX1" fmla="*/ 310153 w 607099"/>
                  <a:gd name="connsiteY1" fmla="*/ 25773 h 150358"/>
                  <a:gd name="connsiteX2" fmla="*/ 467315 w 607099"/>
                  <a:gd name="connsiteY2" fmla="*/ 9105 h 150358"/>
                  <a:gd name="connsiteX3" fmla="*/ 533990 w 607099"/>
                  <a:gd name="connsiteY3" fmla="*/ 1961 h 150358"/>
                  <a:gd name="connsiteX4" fmla="*/ 569710 w 607099"/>
                  <a:gd name="connsiteY4" fmla="*/ 44823 h 150358"/>
                  <a:gd name="connsiteX5" fmla="*/ 593522 w 607099"/>
                  <a:gd name="connsiteY5" fmla="*/ 99592 h 150358"/>
                  <a:gd name="connsiteX6" fmla="*/ 600665 w 607099"/>
                  <a:gd name="connsiteY6" fmla="*/ 144836 h 150358"/>
                  <a:gd name="connsiteX7" fmla="*/ 498272 w 607099"/>
                  <a:gd name="connsiteY7" fmla="*/ 149598 h 150358"/>
                  <a:gd name="connsiteX8" fmla="*/ 353015 w 607099"/>
                  <a:gd name="connsiteY8" fmla="*/ 144836 h 150358"/>
                  <a:gd name="connsiteX9" fmla="*/ 214903 w 607099"/>
                  <a:gd name="connsiteY9" fmla="*/ 130548 h 150358"/>
                  <a:gd name="connsiteX10" fmla="*/ 126797 w 607099"/>
                  <a:gd name="connsiteY10" fmla="*/ 109117 h 150358"/>
                  <a:gd name="connsiteX11" fmla="*/ 36309 w 607099"/>
                  <a:gd name="connsiteY11" fmla="*/ 82923 h 150358"/>
                  <a:gd name="connsiteX12" fmla="*/ 2972 w 607099"/>
                  <a:gd name="connsiteY12" fmla="*/ 59111 h 150358"/>
                  <a:gd name="connsiteX13" fmla="*/ 100603 w 607099"/>
                  <a:gd name="connsiteY13" fmla="*/ 37680 h 150358"/>
                  <a:gd name="connsiteX0" fmla="*/ 100603 w 607099"/>
                  <a:gd name="connsiteY0" fmla="*/ 37680 h 150358"/>
                  <a:gd name="connsiteX1" fmla="*/ 310153 w 607099"/>
                  <a:gd name="connsiteY1" fmla="*/ 25773 h 150358"/>
                  <a:gd name="connsiteX2" fmla="*/ 467315 w 607099"/>
                  <a:gd name="connsiteY2" fmla="*/ 9105 h 150358"/>
                  <a:gd name="connsiteX3" fmla="*/ 524465 w 607099"/>
                  <a:gd name="connsiteY3" fmla="*/ 1961 h 150358"/>
                  <a:gd name="connsiteX4" fmla="*/ 569710 w 607099"/>
                  <a:gd name="connsiteY4" fmla="*/ 44823 h 150358"/>
                  <a:gd name="connsiteX5" fmla="*/ 593522 w 607099"/>
                  <a:gd name="connsiteY5" fmla="*/ 99592 h 150358"/>
                  <a:gd name="connsiteX6" fmla="*/ 600665 w 607099"/>
                  <a:gd name="connsiteY6" fmla="*/ 144836 h 150358"/>
                  <a:gd name="connsiteX7" fmla="*/ 498272 w 607099"/>
                  <a:gd name="connsiteY7" fmla="*/ 149598 h 150358"/>
                  <a:gd name="connsiteX8" fmla="*/ 353015 w 607099"/>
                  <a:gd name="connsiteY8" fmla="*/ 144836 h 150358"/>
                  <a:gd name="connsiteX9" fmla="*/ 214903 w 607099"/>
                  <a:gd name="connsiteY9" fmla="*/ 130548 h 150358"/>
                  <a:gd name="connsiteX10" fmla="*/ 126797 w 607099"/>
                  <a:gd name="connsiteY10" fmla="*/ 109117 h 150358"/>
                  <a:gd name="connsiteX11" fmla="*/ 36309 w 607099"/>
                  <a:gd name="connsiteY11" fmla="*/ 82923 h 150358"/>
                  <a:gd name="connsiteX12" fmla="*/ 2972 w 607099"/>
                  <a:gd name="connsiteY12" fmla="*/ 59111 h 150358"/>
                  <a:gd name="connsiteX13" fmla="*/ 100603 w 607099"/>
                  <a:gd name="connsiteY13" fmla="*/ 37680 h 150358"/>
                  <a:gd name="connsiteX0" fmla="*/ 100603 w 607099"/>
                  <a:gd name="connsiteY0" fmla="*/ 38009 h 150687"/>
                  <a:gd name="connsiteX1" fmla="*/ 310153 w 607099"/>
                  <a:gd name="connsiteY1" fmla="*/ 26102 h 150687"/>
                  <a:gd name="connsiteX2" fmla="*/ 467315 w 607099"/>
                  <a:gd name="connsiteY2" fmla="*/ 9434 h 150687"/>
                  <a:gd name="connsiteX3" fmla="*/ 524465 w 607099"/>
                  <a:gd name="connsiteY3" fmla="*/ 2290 h 150687"/>
                  <a:gd name="connsiteX4" fmla="*/ 569710 w 607099"/>
                  <a:gd name="connsiteY4" fmla="*/ 49915 h 150687"/>
                  <a:gd name="connsiteX5" fmla="*/ 593522 w 607099"/>
                  <a:gd name="connsiteY5" fmla="*/ 99921 h 150687"/>
                  <a:gd name="connsiteX6" fmla="*/ 600665 w 607099"/>
                  <a:gd name="connsiteY6" fmla="*/ 145165 h 150687"/>
                  <a:gd name="connsiteX7" fmla="*/ 498272 w 607099"/>
                  <a:gd name="connsiteY7" fmla="*/ 149927 h 150687"/>
                  <a:gd name="connsiteX8" fmla="*/ 353015 w 607099"/>
                  <a:gd name="connsiteY8" fmla="*/ 145165 h 150687"/>
                  <a:gd name="connsiteX9" fmla="*/ 214903 w 607099"/>
                  <a:gd name="connsiteY9" fmla="*/ 130877 h 150687"/>
                  <a:gd name="connsiteX10" fmla="*/ 126797 w 607099"/>
                  <a:gd name="connsiteY10" fmla="*/ 109446 h 150687"/>
                  <a:gd name="connsiteX11" fmla="*/ 36309 w 607099"/>
                  <a:gd name="connsiteY11" fmla="*/ 83252 h 150687"/>
                  <a:gd name="connsiteX12" fmla="*/ 2972 w 607099"/>
                  <a:gd name="connsiteY12" fmla="*/ 59440 h 150687"/>
                  <a:gd name="connsiteX13" fmla="*/ 100603 w 607099"/>
                  <a:gd name="connsiteY13" fmla="*/ 38009 h 150687"/>
                  <a:gd name="connsiteX0" fmla="*/ 100603 w 605892"/>
                  <a:gd name="connsiteY0" fmla="*/ 38009 h 150970"/>
                  <a:gd name="connsiteX1" fmla="*/ 310153 w 605892"/>
                  <a:gd name="connsiteY1" fmla="*/ 26102 h 150970"/>
                  <a:gd name="connsiteX2" fmla="*/ 467315 w 605892"/>
                  <a:gd name="connsiteY2" fmla="*/ 9434 h 150970"/>
                  <a:gd name="connsiteX3" fmla="*/ 524465 w 605892"/>
                  <a:gd name="connsiteY3" fmla="*/ 2290 h 150970"/>
                  <a:gd name="connsiteX4" fmla="*/ 569710 w 605892"/>
                  <a:gd name="connsiteY4" fmla="*/ 49915 h 150970"/>
                  <a:gd name="connsiteX5" fmla="*/ 588759 w 605892"/>
                  <a:gd name="connsiteY5" fmla="*/ 95158 h 150970"/>
                  <a:gd name="connsiteX6" fmla="*/ 600665 w 605892"/>
                  <a:gd name="connsiteY6" fmla="*/ 145165 h 150970"/>
                  <a:gd name="connsiteX7" fmla="*/ 498272 w 605892"/>
                  <a:gd name="connsiteY7" fmla="*/ 149927 h 150970"/>
                  <a:gd name="connsiteX8" fmla="*/ 353015 w 605892"/>
                  <a:gd name="connsiteY8" fmla="*/ 145165 h 150970"/>
                  <a:gd name="connsiteX9" fmla="*/ 214903 w 605892"/>
                  <a:gd name="connsiteY9" fmla="*/ 130877 h 150970"/>
                  <a:gd name="connsiteX10" fmla="*/ 126797 w 605892"/>
                  <a:gd name="connsiteY10" fmla="*/ 109446 h 150970"/>
                  <a:gd name="connsiteX11" fmla="*/ 36309 w 605892"/>
                  <a:gd name="connsiteY11" fmla="*/ 83252 h 150970"/>
                  <a:gd name="connsiteX12" fmla="*/ 2972 w 605892"/>
                  <a:gd name="connsiteY12" fmla="*/ 59440 h 150970"/>
                  <a:gd name="connsiteX13" fmla="*/ 100603 w 605892"/>
                  <a:gd name="connsiteY13" fmla="*/ 38009 h 150970"/>
                  <a:gd name="connsiteX0" fmla="*/ 100603 w 606461"/>
                  <a:gd name="connsiteY0" fmla="*/ 38009 h 151421"/>
                  <a:gd name="connsiteX1" fmla="*/ 310153 w 606461"/>
                  <a:gd name="connsiteY1" fmla="*/ 26102 h 151421"/>
                  <a:gd name="connsiteX2" fmla="*/ 467315 w 606461"/>
                  <a:gd name="connsiteY2" fmla="*/ 9434 h 151421"/>
                  <a:gd name="connsiteX3" fmla="*/ 524465 w 606461"/>
                  <a:gd name="connsiteY3" fmla="*/ 2290 h 151421"/>
                  <a:gd name="connsiteX4" fmla="*/ 569710 w 606461"/>
                  <a:gd name="connsiteY4" fmla="*/ 49915 h 151421"/>
                  <a:gd name="connsiteX5" fmla="*/ 591140 w 606461"/>
                  <a:gd name="connsiteY5" fmla="*/ 88014 h 151421"/>
                  <a:gd name="connsiteX6" fmla="*/ 600665 w 606461"/>
                  <a:gd name="connsiteY6" fmla="*/ 145165 h 151421"/>
                  <a:gd name="connsiteX7" fmla="*/ 498272 w 606461"/>
                  <a:gd name="connsiteY7" fmla="*/ 149927 h 151421"/>
                  <a:gd name="connsiteX8" fmla="*/ 353015 w 606461"/>
                  <a:gd name="connsiteY8" fmla="*/ 145165 h 151421"/>
                  <a:gd name="connsiteX9" fmla="*/ 214903 w 606461"/>
                  <a:gd name="connsiteY9" fmla="*/ 130877 h 151421"/>
                  <a:gd name="connsiteX10" fmla="*/ 126797 w 606461"/>
                  <a:gd name="connsiteY10" fmla="*/ 109446 h 151421"/>
                  <a:gd name="connsiteX11" fmla="*/ 36309 w 606461"/>
                  <a:gd name="connsiteY11" fmla="*/ 83252 h 151421"/>
                  <a:gd name="connsiteX12" fmla="*/ 2972 w 606461"/>
                  <a:gd name="connsiteY12" fmla="*/ 59440 h 151421"/>
                  <a:gd name="connsiteX13" fmla="*/ 100603 w 606461"/>
                  <a:gd name="connsiteY13" fmla="*/ 38009 h 151421"/>
                  <a:gd name="connsiteX0" fmla="*/ 100603 w 606461"/>
                  <a:gd name="connsiteY0" fmla="*/ 38009 h 150214"/>
                  <a:gd name="connsiteX1" fmla="*/ 310153 w 606461"/>
                  <a:gd name="connsiteY1" fmla="*/ 26102 h 150214"/>
                  <a:gd name="connsiteX2" fmla="*/ 467315 w 606461"/>
                  <a:gd name="connsiteY2" fmla="*/ 9434 h 150214"/>
                  <a:gd name="connsiteX3" fmla="*/ 524465 w 606461"/>
                  <a:gd name="connsiteY3" fmla="*/ 2290 h 150214"/>
                  <a:gd name="connsiteX4" fmla="*/ 569710 w 606461"/>
                  <a:gd name="connsiteY4" fmla="*/ 49915 h 150214"/>
                  <a:gd name="connsiteX5" fmla="*/ 591140 w 606461"/>
                  <a:gd name="connsiteY5" fmla="*/ 88014 h 150214"/>
                  <a:gd name="connsiteX6" fmla="*/ 600665 w 606461"/>
                  <a:gd name="connsiteY6" fmla="*/ 142784 h 150214"/>
                  <a:gd name="connsiteX7" fmla="*/ 498272 w 606461"/>
                  <a:gd name="connsiteY7" fmla="*/ 149927 h 150214"/>
                  <a:gd name="connsiteX8" fmla="*/ 353015 w 606461"/>
                  <a:gd name="connsiteY8" fmla="*/ 145165 h 150214"/>
                  <a:gd name="connsiteX9" fmla="*/ 214903 w 606461"/>
                  <a:gd name="connsiteY9" fmla="*/ 130877 h 150214"/>
                  <a:gd name="connsiteX10" fmla="*/ 126797 w 606461"/>
                  <a:gd name="connsiteY10" fmla="*/ 109446 h 150214"/>
                  <a:gd name="connsiteX11" fmla="*/ 36309 w 606461"/>
                  <a:gd name="connsiteY11" fmla="*/ 83252 h 150214"/>
                  <a:gd name="connsiteX12" fmla="*/ 2972 w 606461"/>
                  <a:gd name="connsiteY12" fmla="*/ 59440 h 150214"/>
                  <a:gd name="connsiteX13" fmla="*/ 100603 w 606461"/>
                  <a:gd name="connsiteY13" fmla="*/ 38009 h 150214"/>
                  <a:gd name="connsiteX0" fmla="*/ 100603 w 606461"/>
                  <a:gd name="connsiteY0" fmla="*/ 38009 h 150214"/>
                  <a:gd name="connsiteX1" fmla="*/ 310153 w 606461"/>
                  <a:gd name="connsiteY1" fmla="*/ 26102 h 150214"/>
                  <a:gd name="connsiteX2" fmla="*/ 467315 w 606461"/>
                  <a:gd name="connsiteY2" fmla="*/ 9434 h 150214"/>
                  <a:gd name="connsiteX3" fmla="*/ 524465 w 606461"/>
                  <a:gd name="connsiteY3" fmla="*/ 2290 h 150214"/>
                  <a:gd name="connsiteX4" fmla="*/ 569710 w 606461"/>
                  <a:gd name="connsiteY4" fmla="*/ 49915 h 150214"/>
                  <a:gd name="connsiteX5" fmla="*/ 591140 w 606461"/>
                  <a:gd name="connsiteY5" fmla="*/ 88014 h 150214"/>
                  <a:gd name="connsiteX6" fmla="*/ 600665 w 606461"/>
                  <a:gd name="connsiteY6" fmla="*/ 142784 h 150214"/>
                  <a:gd name="connsiteX7" fmla="*/ 498272 w 606461"/>
                  <a:gd name="connsiteY7" fmla="*/ 149927 h 150214"/>
                  <a:gd name="connsiteX8" fmla="*/ 353015 w 606461"/>
                  <a:gd name="connsiteY8" fmla="*/ 145165 h 150214"/>
                  <a:gd name="connsiteX9" fmla="*/ 214903 w 606461"/>
                  <a:gd name="connsiteY9" fmla="*/ 130877 h 150214"/>
                  <a:gd name="connsiteX10" fmla="*/ 126797 w 606461"/>
                  <a:gd name="connsiteY10" fmla="*/ 109446 h 150214"/>
                  <a:gd name="connsiteX11" fmla="*/ 36309 w 606461"/>
                  <a:gd name="connsiteY11" fmla="*/ 83252 h 150214"/>
                  <a:gd name="connsiteX12" fmla="*/ 2972 w 606461"/>
                  <a:gd name="connsiteY12" fmla="*/ 59440 h 150214"/>
                  <a:gd name="connsiteX13" fmla="*/ 100603 w 606461"/>
                  <a:gd name="connsiteY13" fmla="*/ 38009 h 150214"/>
                  <a:gd name="connsiteX0" fmla="*/ 100603 w 602536"/>
                  <a:gd name="connsiteY0" fmla="*/ 38009 h 150214"/>
                  <a:gd name="connsiteX1" fmla="*/ 310153 w 602536"/>
                  <a:gd name="connsiteY1" fmla="*/ 26102 h 150214"/>
                  <a:gd name="connsiteX2" fmla="*/ 467315 w 602536"/>
                  <a:gd name="connsiteY2" fmla="*/ 9434 h 150214"/>
                  <a:gd name="connsiteX3" fmla="*/ 524465 w 602536"/>
                  <a:gd name="connsiteY3" fmla="*/ 2290 h 150214"/>
                  <a:gd name="connsiteX4" fmla="*/ 569710 w 602536"/>
                  <a:gd name="connsiteY4" fmla="*/ 49915 h 150214"/>
                  <a:gd name="connsiteX5" fmla="*/ 591140 w 602536"/>
                  <a:gd name="connsiteY5" fmla="*/ 88014 h 150214"/>
                  <a:gd name="connsiteX6" fmla="*/ 595903 w 602536"/>
                  <a:gd name="connsiteY6" fmla="*/ 142784 h 150214"/>
                  <a:gd name="connsiteX7" fmla="*/ 498272 w 602536"/>
                  <a:gd name="connsiteY7" fmla="*/ 149927 h 150214"/>
                  <a:gd name="connsiteX8" fmla="*/ 353015 w 602536"/>
                  <a:gd name="connsiteY8" fmla="*/ 145165 h 150214"/>
                  <a:gd name="connsiteX9" fmla="*/ 214903 w 602536"/>
                  <a:gd name="connsiteY9" fmla="*/ 130877 h 150214"/>
                  <a:gd name="connsiteX10" fmla="*/ 126797 w 602536"/>
                  <a:gd name="connsiteY10" fmla="*/ 109446 h 150214"/>
                  <a:gd name="connsiteX11" fmla="*/ 36309 w 602536"/>
                  <a:gd name="connsiteY11" fmla="*/ 83252 h 150214"/>
                  <a:gd name="connsiteX12" fmla="*/ 2972 w 602536"/>
                  <a:gd name="connsiteY12" fmla="*/ 59440 h 150214"/>
                  <a:gd name="connsiteX13" fmla="*/ 100603 w 602536"/>
                  <a:gd name="connsiteY13" fmla="*/ 38009 h 1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2536" h="150214">
                    <a:moveTo>
                      <a:pt x="100603" y="38009"/>
                    </a:moveTo>
                    <a:cubicBezTo>
                      <a:pt x="151800" y="32453"/>
                      <a:pt x="249034" y="30864"/>
                      <a:pt x="310153" y="26102"/>
                    </a:cubicBezTo>
                    <a:cubicBezTo>
                      <a:pt x="371272" y="21340"/>
                      <a:pt x="431596" y="13403"/>
                      <a:pt x="467315" y="9434"/>
                    </a:cubicBezTo>
                    <a:cubicBezTo>
                      <a:pt x="503034" y="5465"/>
                      <a:pt x="507399" y="-4457"/>
                      <a:pt x="524465" y="2290"/>
                    </a:cubicBezTo>
                    <a:cubicBezTo>
                      <a:pt x="541531" y="9037"/>
                      <a:pt x="558598" y="35628"/>
                      <a:pt x="569710" y="49915"/>
                    </a:cubicBezTo>
                    <a:cubicBezTo>
                      <a:pt x="580823" y="64202"/>
                      <a:pt x="586775" y="72536"/>
                      <a:pt x="591140" y="88014"/>
                    </a:cubicBezTo>
                    <a:cubicBezTo>
                      <a:pt x="595505" y="103492"/>
                      <a:pt x="611381" y="132465"/>
                      <a:pt x="595903" y="142784"/>
                    </a:cubicBezTo>
                    <a:cubicBezTo>
                      <a:pt x="580425" y="153103"/>
                      <a:pt x="538753" y="149530"/>
                      <a:pt x="498272" y="149927"/>
                    </a:cubicBezTo>
                    <a:cubicBezTo>
                      <a:pt x="457791" y="150324"/>
                      <a:pt x="400243" y="148340"/>
                      <a:pt x="353015" y="145165"/>
                    </a:cubicBezTo>
                    <a:cubicBezTo>
                      <a:pt x="305787" y="141990"/>
                      <a:pt x="252606" y="136830"/>
                      <a:pt x="214903" y="130877"/>
                    </a:cubicBezTo>
                    <a:cubicBezTo>
                      <a:pt x="177200" y="124924"/>
                      <a:pt x="156563" y="117384"/>
                      <a:pt x="126797" y="109446"/>
                    </a:cubicBezTo>
                    <a:cubicBezTo>
                      <a:pt x="97031" y="101509"/>
                      <a:pt x="56946" y="91586"/>
                      <a:pt x="36309" y="83252"/>
                    </a:cubicBezTo>
                    <a:cubicBezTo>
                      <a:pt x="15672" y="74918"/>
                      <a:pt x="-8537" y="66584"/>
                      <a:pt x="2972" y="59440"/>
                    </a:cubicBezTo>
                    <a:cubicBezTo>
                      <a:pt x="14481" y="52296"/>
                      <a:pt x="49406" y="43565"/>
                      <a:pt x="100603" y="3800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10800000" scaled="0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5" name="任意多边形 234"/>
              <p:cNvSpPr/>
              <p:nvPr/>
            </p:nvSpPr>
            <p:spPr>
              <a:xfrm>
                <a:off x="5125772" y="2828545"/>
                <a:ext cx="642521" cy="242241"/>
              </a:xfrm>
              <a:custGeom>
                <a:avLst/>
                <a:gdLst>
                  <a:gd name="connsiteX0" fmla="*/ 203003 w 649630"/>
                  <a:gd name="connsiteY0" fmla="*/ 10409 h 249084"/>
                  <a:gd name="connsiteX1" fmla="*/ 310159 w 649630"/>
                  <a:gd name="connsiteY1" fmla="*/ 24696 h 249084"/>
                  <a:gd name="connsiteX2" fmla="*/ 429222 w 649630"/>
                  <a:gd name="connsiteY2" fmla="*/ 58034 h 249084"/>
                  <a:gd name="connsiteX3" fmla="*/ 517328 w 649630"/>
                  <a:gd name="connsiteY3" fmla="*/ 86609 h 249084"/>
                  <a:gd name="connsiteX4" fmla="*/ 603053 w 649630"/>
                  <a:gd name="connsiteY4" fmla="*/ 112803 h 249084"/>
                  <a:gd name="connsiteX5" fmla="*/ 645915 w 649630"/>
                  <a:gd name="connsiteY5" fmla="*/ 134234 h 249084"/>
                  <a:gd name="connsiteX6" fmla="*/ 638772 w 649630"/>
                  <a:gd name="connsiteY6" fmla="*/ 148521 h 249084"/>
                  <a:gd name="connsiteX7" fmla="*/ 569715 w 649630"/>
                  <a:gd name="connsiteY7" fmla="*/ 243771 h 249084"/>
                  <a:gd name="connsiteX8" fmla="*/ 541140 w 649630"/>
                  <a:gd name="connsiteY8" fmla="*/ 236628 h 249084"/>
                  <a:gd name="connsiteX9" fmla="*/ 405409 w 649630"/>
                  <a:gd name="connsiteY9" fmla="*/ 234246 h 249084"/>
                  <a:gd name="connsiteX10" fmla="*/ 255390 w 649630"/>
                  <a:gd name="connsiteY10" fmla="*/ 227103 h 249084"/>
                  <a:gd name="connsiteX11" fmla="*/ 172047 w 649630"/>
                  <a:gd name="connsiteY11" fmla="*/ 219959 h 249084"/>
                  <a:gd name="connsiteX12" fmla="*/ 93465 w 649630"/>
                  <a:gd name="connsiteY12" fmla="*/ 179478 h 249084"/>
                  <a:gd name="connsiteX13" fmla="*/ 38697 w 649630"/>
                  <a:gd name="connsiteY13" fmla="*/ 169953 h 249084"/>
                  <a:gd name="connsiteX14" fmla="*/ 597 w 649630"/>
                  <a:gd name="connsiteY14" fmla="*/ 177096 h 249084"/>
                  <a:gd name="connsiteX15" fmla="*/ 19647 w 649630"/>
                  <a:gd name="connsiteY15" fmla="*/ 136615 h 249084"/>
                  <a:gd name="connsiteX16" fmla="*/ 74415 w 649630"/>
                  <a:gd name="connsiteY16" fmla="*/ 46128 h 249084"/>
                  <a:gd name="connsiteX17" fmla="*/ 107753 w 649630"/>
                  <a:gd name="connsiteY17" fmla="*/ 3265 h 249084"/>
                  <a:gd name="connsiteX18" fmla="*/ 136328 w 649630"/>
                  <a:gd name="connsiteY18" fmla="*/ 3265 h 249084"/>
                  <a:gd name="connsiteX19" fmla="*/ 203003 w 649630"/>
                  <a:gd name="connsiteY19" fmla="*/ 10409 h 249084"/>
                  <a:gd name="connsiteX0" fmla="*/ 203003 w 649630"/>
                  <a:gd name="connsiteY0" fmla="*/ 7698 h 246373"/>
                  <a:gd name="connsiteX1" fmla="*/ 310159 w 649630"/>
                  <a:gd name="connsiteY1" fmla="*/ 21985 h 246373"/>
                  <a:gd name="connsiteX2" fmla="*/ 429222 w 649630"/>
                  <a:gd name="connsiteY2" fmla="*/ 55323 h 246373"/>
                  <a:gd name="connsiteX3" fmla="*/ 517328 w 649630"/>
                  <a:gd name="connsiteY3" fmla="*/ 83898 h 246373"/>
                  <a:gd name="connsiteX4" fmla="*/ 603053 w 649630"/>
                  <a:gd name="connsiteY4" fmla="*/ 110092 h 246373"/>
                  <a:gd name="connsiteX5" fmla="*/ 645915 w 649630"/>
                  <a:gd name="connsiteY5" fmla="*/ 131523 h 246373"/>
                  <a:gd name="connsiteX6" fmla="*/ 638772 w 649630"/>
                  <a:gd name="connsiteY6" fmla="*/ 145810 h 246373"/>
                  <a:gd name="connsiteX7" fmla="*/ 569715 w 649630"/>
                  <a:gd name="connsiteY7" fmla="*/ 241060 h 246373"/>
                  <a:gd name="connsiteX8" fmla="*/ 541140 w 649630"/>
                  <a:gd name="connsiteY8" fmla="*/ 233917 h 246373"/>
                  <a:gd name="connsiteX9" fmla="*/ 405409 w 649630"/>
                  <a:gd name="connsiteY9" fmla="*/ 231535 h 246373"/>
                  <a:gd name="connsiteX10" fmla="*/ 255390 w 649630"/>
                  <a:gd name="connsiteY10" fmla="*/ 224392 h 246373"/>
                  <a:gd name="connsiteX11" fmla="*/ 172047 w 649630"/>
                  <a:gd name="connsiteY11" fmla="*/ 217248 h 246373"/>
                  <a:gd name="connsiteX12" fmla="*/ 93465 w 649630"/>
                  <a:gd name="connsiteY12" fmla="*/ 176767 h 246373"/>
                  <a:gd name="connsiteX13" fmla="*/ 38697 w 649630"/>
                  <a:gd name="connsiteY13" fmla="*/ 167242 h 246373"/>
                  <a:gd name="connsiteX14" fmla="*/ 597 w 649630"/>
                  <a:gd name="connsiteY14" fmla="*/ 174385 h 246373"/>
                  <a:gd name="connsiteX15" fmla="*/ 19647 w 649630"/>
                  <a:gd name="connsiteY15" fmla="*/ 133904 h 246373"/>
                  <a:gd name="connsiteX16" fmla="*/ 74415 w 649630"/>
                  <a:gd name="connsiteY16" fmla="*/ 43417 h 246373"/>
                  <a:gd name="connsiteX17" fmla="*/ 102991 w 649630"/>
                  <a:gd name="connsiteY17" fmla="*/ 5317 h 246373"/>
                  <a:gd name="connsiteX18" fmla="*/ 136328 w 649630"/>
                  <a:gd name="connsiteY18" fmla="*/ 554 h 246373"/>
                  <a:gd name="connsiteX19" fmla="*/ 203003 w 649630"/>
                  <a:gd name="connsiteY19" fmla="*/ 7698 h 246373"/>
                  <a:gd name="connsiteX0" fmla="*/ 212528 w 649630"/>
                  <a:gd name="connsiteY0" fmla="*/ 5143 h 246200"/>
                  <a:gd name="connsiteX1" fmla="*/ 310159 w 649630"/>
                  <a:gd name="connsiteY1" fmla="*/ 21812 h 246200"/>
                  <a:gd name="connsiteX2" fmla="*/ 429222 w 649630"/>
                  <a:gd name="connsiteY2" fmla="*/ 55150 h 246200"/>
                  <a:gd name="connsiteX3" fmla="*/ 517328 w 649630"/>
                  <a:gd name="connsiteY3" fmla="*/ 83725 h 246200"/>
                  <a:gd name="connsiteX4" fmla="*/ 603053 w 649630"/>
                  <a:gd name="connsiteY4" fmla="*/ 109919 h 246200"/>
                  <a:gd name="connsiteX5" fmla="*/ 645915 w 649630"/>
                  <a:gd name="connsiteY5" fmla="*/ 131350 h 246200"/>
                  <a:gd name="connsiteX6" fmla="*/ 638772 w 649630"/>
                  <a:gd name="connsiteY6" fmla="*/ 145637 h 246200"/>
                  <a:gd name="connsiteX7" fmla="*/ 569715 w 649630"/>
                  <a:gd name="connsiteY7" fmla="*/ 240887 h 246200"/>
                  <a:gd name="connsiteX8" fmla="*/ 541140 w 649630"/>
                  <a:gd name="connsiteY8" fmla="*/ 233744 h 246200"/>
                  <a:gd name="connsiteX9" fmla="*/ 405409 w 649630"/>
                  <a:gd name="connsiteY9" fmla="*/ 231362 h 246200"/>
                  <a:gd name="connsiteX10" fmla="*/ 255390 w 649630"/>
                  <a:gd name="connsiteY10" fmla="*/ 224219 h 246200"/>
                  <a:gd name="connsiteX11" fmla="*/ 172047 w 649630"/>
                  <a:gd name="connsiteY11" fmla="*/ 217075 h 246200"/>
                  <a:gd name="connsiteX12" fmla="*/ 93465 w 649630"/>
                  <a:gd name="connsiteY12" fmla="*/ 176594 h 246200"/>
                  <a:gd name="connsiteX13" fmla="*/ 38697 w 649630"/>
                  <a:gd name="connsiteY13" fmla="*/ 167069 h 246200"/>
                  <a:gd name="connsiteX14" fmla="*/ 597 w 649630"/>
                  <a:gd name="connsiteY14" fmla="*/ 174212 h 246200"/>
                  <a:gd name="connsiteX15" fmla="*/ 19647 w 649630"/>
                  <a:gd name="connsiteY15" fmla="*/ 133731 h 246200"/>
                  <a:gd name="connsiteX16" fmla="*/ 74415 w 649630"/>
                  <a:gd name="connsiteY16" fmla="*/ 43244 h 246200"/>
                  <a:gd name="connsiteX17" fmla="*/ 102991 w 649630"/>
                  <a:gd name="connsiteY17" fmla="*/ 5144 h 246200"/>
                  <a:gd name="connsiteX18" fmla="*/ 136328 w 649630"/>
                  <a:gd name="connsiteY18" fmla="*/ 381 h 246200"/>
                  <a:gd name="connsiteX19" fmla="*/ 212528 w 649630"/>
                  <a:gd name="connsiteY19" fmla="*/ 5143 h 246200"/>
                  <a:gd name="connsiteX0" fmla="*/ 212528 w 649630"/>
                  <a:gd name="connsiteY0" fmla="*/ 5143 h 246200"/>
                  <a:gd name="connsiteX1" fmla="*/ 310159 w 649630"/>
                  <a:gd name="connsiteY1" fmla="*/ 21812 h 246200"/>
                  <a:gd name="connsiteX2" fmla="*/ 429222 w 649630"/>
                  <a:gd name="connsiteY2" fmla="*/ 55150 h 246200"/>
                  <a:gd name="connsiteX3" fmla="*/ 519709 w 649630"/>
                  <a:gd name="connsiteY3" fmla="*/ 81344 h 246200"/>
                  <a:gd name="connsiteX4" fmla="*/ 603053 w 649630"/>
                  <a:gd name="connsiteY4" fmla="*/ 109919 h 246200"/>
                  <a:gd name="connsiteX5" fmla="*/ 645915 w 649630"/>
                  <a:gd name="connsiteY5" fmla="*/ 131350 h 246200"/>
                  <a:gd name="connsiteX6" fmla="*/ 638772 w 649630"/>
                  <a:gd name="connsiteY6" fmla="*/ 145637 h 246200"/>
                  <a:gd name="connsiteX7" fmla="*/ 569715 w 649630"/>
                  <a:gd name="connsiteY7" fmla="*/ 240887 h 246200"/>
                  <a:gd name="connsiteX8" fmla="*/ 541140 w 649630"/>
                  <a:gd name="connsiteY8" fmla="*/ 233744 h 246200"/>
                  <a:gd name="connsiteX9" fmla="*/ 405409 w 649630"/>
                  <a:gd name="connsiteY9" fmla="*/ 231362 h 246200"/>
                  <a:gd name="connsiteX10" fmla="*/ 255390 w 649630"/>
                  <a:gd name="connsiteY10" fmla="*/ 224219 h 246200"/>
                  <a:gd name="connsiteX11" fmla="*/ 172047 w 649630"/>
                  <a:gd name="connsiteY11" fmla="*/ 217075 h 246200"/>
                  <a:gd name="connsiteX12" fmla="*/ 93465 w 649630"/>
                  <a:gd name="connsiteY12" fmla="*/ 176594 h 246200"/>
                  <a:gd name="connsiteX13" fmla="*/ 38697 w 649630"/>
                  <a:gd name="connsiteY13" fmla="*/ 167069 h 246200"/>
                  <a:gd name="connsiteX14" fmla="*/ 597 w 649630"/>
                  <a:gd name="connsiteY14" fmla="*/ 174212 h 246200"/>
                  <a:gd name="connsiteX15" fmla="*/ 19647 w 649630"/>
                  <a:gd name="connsiteY15" fmla="*/ 133731 h 246200"/>
                  <a:gd name="connsiteX16" fmla="*/ 74415 w 649630"/>
                  <a:gd name="connsiteY16" fmla="*/ 43244 h 246200"/>
                  <a:gd name="connsiteX17" fmla="*/ 102991 w 649630"/>
                  <a:gd name="connsiteY17" fmla="*/ 5144 h 246200"/>
                  <a:gd name="connsiteX18" fmla="*/ 136328 w 649630"/>
                  <a:gd name="connsiteY18" fmla="*/ 381 h 246200"/>
                  <a:gd name="connsiteX19" fmla="*/ 212528 w 649630"/>
                  <a:gd name="connsiteY19" fmla="*/ 5143 h 246200"/>
                  <a:gd name="connsiteX0" fmla="*/ 205846 w 642948"/>
                  <a:gd name="connsiteY0" fmla="*/ 5143 h 246200"/>
                  <a:gd name="connsiteX1" fmla="*/ 303477 w 642948"/>
                  <a:gd name="connsiteY1" fmla="*/ 21812 h 246200"/>
                  <a:gd name="connsiteX2" fmla="*/ 422540 w 642948"/>
                  <a:gd name="connsiteY2" fmla="*/ 55150 h 246200"/>
                  <a:gd name="connsiteX3" fmla="*/ 513027 w 642948"/>
                  <a:gd name="connsiteY3" fmla="*/ 81344 h 246200"/>
                  <a:gd name="connsiteX4" fmla="*/ 596371 w 642948"/>
                  <a:gd name="connsiteY4" fmla="*/ 109919 h 246200"/>
                  <a:gd name="connsiteX5" fmla="*/ 639233 w 642948"/>
                  <a:gd name="connsiteY5" fmla="*/ 131350 h 246200"/>
                  <a:gd name="connsiteX6" fmla="*/ 632090 w 642948"/>
                  <a:gd name="connsiteY6" fmla="*/ 145637 h 246200"/>
                  <a:gd name="connsiteX7" fmla="*/ 563033 w 642948"/>
                  <a:gd name="connsiteY7" fmla="*/ 240887 h 246200"/>
                  <a:gd name="connsiteX8" fmla="*/ 534458 w 642948"/>
                  <a:gd name="connsiteY8" fmla="*/ 233744 h 246200"/>
                  <a:gd name="connsiteX9" fmla="*/ 398727 w 642948"/>
                  <a:gd name="connsiteY9" fmla="*/ 231362 h 246200"/>
                  <a:gd name="connsiteX10" fmla="*/ 248708 w 642948"/>
                  <a:gd name="connsiteY10" fmla="*/ 224219 h 246200"/>
                  <a:gd name="connsiteX11" fmla="*/ 165365 w 642948"/>
                  <a:gd name="connsiteY11" fmla="*/ 217075 h 246200"/>
                  <a:gd name="connsiteX12" fmla="*/ 86783 w 642948"/>
                  <a:gd name="connsiteY12" fmla="*/ 176594 h 246200"/>
                  <a:gd name="connsiteX13" fmla="*/ 32015 w 642948"/>
                  <a:gd name="connsiteY13" fmla="*/ 167069 h 246200"/>
                  <a:gd name="connsiteX14" fmla="*/ 1059 w 642948"/>
                  <a:gd name="connsiteY14" fmla="*/ 174212 h 246200"/>
                  <a:gd name="connsiteX15" fmla="*/ 12965 w 642948"/>
                  <a:gd name="connsiteY15" fmla="*/ 133731 h 246200"/>
                  <a:gd name="connsiteX16" fmla="*/ 67733 w 642948"/>
                  <a:gd name="connsiteY16" fmla="*/ 43244 h 246200"/>
                  <a:gd name="connsiteX17" fmla="*/ 96309 w 642948"/>
                  <a:gd name="connsiteY17" fmla="*/ 5144 h 246200"/>
                  <a:gd name="connsiteX18" fmla="*/ 129646 w 642948"/>
                  <a:gd name="connsiteY18" fmla="*/ 381 h 246200"/>
                  <a:gd name="connsiteX19" fmla="*/ 205846 w 642948"/>
                  <a:gd name="connsiteY19" fmla="*/ 5143 h 246200"/>
                  <a:gd name="connsiteX0" fmla="*/ 205846 w 642948"/>
                  <a:gd name="connsiteY0" fmla="*/ 5143 h 246200"/>
                  <a:gd name="connsiteX1" fmla="*/ 303477 w 642948"/>
                  <a:gd name="connsiteY1" fmla="*/ 21812 h 246200"/>
                  <a:gd name="connsiteX2" fmla="*/ 422540 w 642948"/>
                  <a:gd name="connsiteY2" fmla="*/ 55150 h 246200"/>
                  <a:gd name="connsiteX3" fmla="*/ 513027 w 642948"/>
                  <a:gd name="connsiteY3" fmla="*/ 81344 h 246200"/>
                  <a:gd name="connsiteX4" fmla="*/ 596371 w 642948"/>
                  <a:gd name="connsiteY4" fmla="*/ 109919 h 246200"/>
                  <a:gd name="connsiteX5" fmla="*/ 639233 w 642948"/>
                  <a:gd name="connsiteY5" fmla="*/ 131350 h 246200"/>
                  <a:gd name="connsiteX6" fmla="*/ 632090 w 642948"/>
                  <a:gd name="connsiteY6" fmla="*/ 145637 h 246200"/>
                  <a:gd name="connsiteX7" fmla="*/ 563033 w 642948"/>
                  <a:gd name="connsiteY7" fmla="*/ 240887 h 246200"/>
                  <a:gd name="connsiteX8" fmla="*/ 534458 w 642948"/>
                  <a:gd name="connsiteY8" fmla="*/ 233744 h 246200"/>
                  <a:gd name="connsiteX9" fmla="*/ 398727 w 642948"/>
                  <a:gd name="connsiteY9" fmla="*/ 231362 h 246200"/>
                  <a:gd name="connsiteX10" fmla="*/ 248708 w 642948"/>
                  <a:gd name="connsiteY10" fmla="*/ 224219 h 246200"/>
                  <a:gd name="connsiteX11" fmla="*/ 179653 w 642948"/>
                  <a:gd name="connsiteY11" fmla="*/ 207550 h 246200"/>
                  <a:gd name="connsiteX12" fmla="*/ 86783 w 642948"/>
                  <a:gd name="connsiteY12" fmla="*/ 176594 h 246200"/>
                  <a:gd name="connsiteX13" fmla="*/ 32015 w 642948"/>
                  <a:gd name="connsiteY13" fmla="*/ 167069 h 246200"/>
                  <a:gd name="connsiteX14" fmla="*/ 1059 w 642948"/>
                  <a:gd name="connsiteY14" fmla="*/ 174212 h 246200"/>
                  <a:gd name="connsiteX15" fmla="*/ 12965 w 642948"/>
                  <a:gd name="connsiteY15" fmla="*/ 133731 h 246200"/>
                  <a:gd name="connsiteX16" fmla="*/ 67733 w 642948"/>
                  <a:gd name="connsiteY16" fmla="*/ 43244 h 246200"/>
                  <a:gd name="connsiteX17" fmla="*/ 96309 w 642948"/>
                  <a:gd name="connsiteY17" fmla="*/ 5144 h 246200"/>
                  <a:gd name="connsiteX18" fmla="*/ 129646 w 642948"/>
                  <a:gd name="connsiteY18" fmla="*/ 381 h 246200"/>
                  <a:gd name="connsiteX19" fmla="*/ 205846 w 642948"/>
                  <a:gd name="connsiteY19" fmla="*/ 5143 h 246200"/>
                  <a:gd name="connsiteX0" fmla="*/ 205846 w 642521"/>
                  <a:gd name="connsiteY0" fmla="*/ 5143 h 240358"/>
                  <a:gd name="connsiteX1" fmla="*/ 303477 w 642521"/>
                  <a:gd name="connsiteY1" fmla="*/ 21812 h 240358"/>
                  <a:gd name="connsiteX2" fmla="*/ 422540 w 642521"/>
                  <a:gd name="connsiteY2" fmla="*/ 55150 h 240358"/>
                  <a:gd name="connsiteX3" fmla="*/ 513027 w 642521"/>
                  <a:gd name="connsiteY3" fmla="*/ 81344 h 240358"/>
                  <a:gd name="connsiteX4" fmla="*/ 596371 w 642521"/>
                  <a:gd name="connsiteY4" fmla="*/ 109919 h 240358"/>
                  <a:gd name="connsiteX5" fmla="*/ 639233 w 642521"/>
                  <a:gd name="connsiteY5" fmla="*/ 131350 h 240358"/>
                  <a:gd name="connsiteX6" fmla="*/ 632090 w 642521"/>
                  <a:gd name="connsiteY6" fmla="*/ 145637 h 240358"/>
                  <a:gd name="connsiteX7" fmla="*/ 572558 w 642521"/>
                  <a:gd name="connsiteY7" fmla="*/ 233743 h 240358"/>
                  <a:gd name="connsiteX8" fmla="*/ 534458 w 642521"/>
                  <a:gd name="connsiteY8" fmla="*/ 233744 h 240358"/>
                  <a:gd name="connsiteX9" fmla="*/ 398727 w 642521"/>
                  <a:gd name="connsiteY9" fmla="*/ 231362 h 240358"/>
                  <a:gd name="connsiteX10" fmla="*/ 248708 w 642521"/>
                  <a:gd name="connsiteY10" fmla="*/ 224219 h 240358"/>
                  <a:gd name="connsiteX11" fmla="*/ 179653 w 642521"/>
                  <a:gd name="connsiteY11" fmla="*/ 207550 h 240358"/>
                  <a:gd name="connsiteX12" fmla="*/ 86783 w 642521"/>
                  <a:gd name="connsiteY12" fmla="*/ 176594 h 240358"/>
                  <a:gd name="connsiteX13" fmla="*/ 32015 w 642521"/>
                  <a:gd name="connsiteY13" fmla="*/ 167069 h 240358"/>
                  <a:gd name="connsiteX14" fmla="*/ 1059 w 642521"/>
                  <a:gd name="connsiteY14" fmla="*/ 174212 h 240358"/>
                  <a:gd name="connsiteX15" fmla="*/ 12965 w 642521"/>
                  <a:gd name="connsiteY15" fmla="*/ 133731 h 240358"/>
                  <a:gd name="connsiteX16" fmla="*/ 67733 w 642521"/>
                  <a:gd name="connsiteY16" fmla="*/ 43244 h 240358"/>
                  <a:gd name="connsiteX17" fmla="*/ 96309 w 642521"/>
                  <a:gd name="connsiteY17" fmla="*/ 5144 h 240358"/>
                  <a:gd name="connsiteX18" fmla="*/ 129646 w 642521"/>
                  <a:gd name="connsiteY18" fmla="*/ 381 h 240358"/>
                  <a:gd name="connsiteX19" fmla="*/ 205846 w 642521"/>
                  <a:gd name="connsiteY19" fmla="*/ 5143 h 240358"/>
                  <a:gd name="connsiteX0" fmla="*/ 205846 w 642521"/>
                  <a:gd name="connsiteY0" fmla="*/ 5143 h 241229"/>
                  <a:gd name="connsiteX1" fmla="*/ 303477 w 642521"/>
                  <a:gd name="connsiteY1" fmla="*/ 21812 h 241229"/>
                  <a:gd name="connsiteX2" fmla="*/ 422540 w 642521"/>
                  <a:gd name="connsiteY2" fmla="*/ 55150 h 241229"/>
                  <a:gd name="connsiteX3" fmla="*/ 513027 w 642521"/>
                  <a:gd name="connsiteY3" fmla="*/ 81344 h 241229"/>
                  <a:gd name="connsiteX4" fmla="*/ 596371 w 642521"/>
                  <a:gd name="connsiteY4" fmla="*/ 109919 h 241229"/>
                  <a:gd name="connsiteX5" fmla="*/ 639233 w 642521"/>
                  <a:gd name="connsiteY5" fmla="*/ 131350 h 241229"/>
                  <a:gd name="connsiteX6" fmla="*/ 632090 w 642521"/>
                  <a:gd name="connsiteY6" fmla="*/ 145637 h 241229"/>
                  <a:gd name="connsiteX7" fmla="*/ 572558 w 642521"/>
                  <a:gd name="connsiteY7" fmla="*/ 233743 h 241229"/>
                  <a:gd name="connsiteX8" fmla="*/ 532077 w 642521"/>
                  <a:gd name="connsiteY8" fmla="*/ 236125 h 241229"/>
                  <a:gd name="connsiteX9" fmla="*/ 398727 w 642521"/>
                  <a:gd name="connsiteY9" fmla="*/ 231362 h 241229"/>
                  <a:gd name="connsiteX10" fmla="*/ 248708 w 642521"/>
                  <a:gd name="connsiteY10" fmla="*/ 224219 h 241229"/>
                  <a:gd name="connsiteX11" fmla="*/ 179653 w 642521"/>
                  <a:gd name="connsiteY11" fmla="*/ 207550 h 241229"/>
                  <a:gd name="connsiteX12" fmla="*/ 86783 w 642521"/>
                  <a:gd name="connsiteY12" fmla="*/ 176594 h 241229"/>
                  <a:gd name="connsiteX13" fmla="*/ 32015 w 642521"/>
                  <a:gd name="connsiteY13" fmla="*/ 167069 h 241229"/>
                  <a:gd name="connsiteX14" fmla="*/ 1059 w 642521"/>
                  <a:gd name="connsiteY14" fmla="*/ 174212 h 241229"/>
                  <a:gd name="connsiteX15" fmla="*/ 12965 w 642521"/>
                  <a:gd name="connsiteY15" fmla="*/ 133731 h 241229"/>
                  <a:gd name="connsiteX16" fmla="*/ 67733 w 642521"/>
                  <a:gd name="connsiteY16" fmla="*/ 43244 h 241229"/>
                  <a:gd name="connsiteX17" fmla="*/ 96309 w 642521"/>
                  <a:gd name="connsiteY17" fmla="*/ 5144 h 241229"/>
                  <a:gd name="connsiteX18" fmla="*/ 129646 w 642521"/>
                  <a:gd name="connsiteY18" fmla="*/ 381 h 241229"/>
                  <a:gd name="connsiteX19" fmla="*/ 205846 w 642521"/>
                  <a:gd name="connsiteY19" fmla="*/ 5143 h 241229"/>
                  <a:gd name="connsiteX0" fmla="*/ 205846 w 642521"/>
                  <a:gd name="connsiteY0" fmla="*/ 5143 h 242241"/>
                  <a:gd name="connsiteX1" fmla="*/ 303477 w 642521"/>
                  <a:gd name="connsiteY1" fmla="*/ 21812 h 242241"/>
                  <a:gd name="connsiteX2" fmla="*/ 422540 w 642521"/>
                  <a:gd name="connsiteY2" fmla="*/ 55150 h 242241"/>
                  <a:gd name="connsiteX3" fmla="*/ 513027 w 642521"/>
                  <a:gd name="connsiteY3" fmla="*/ 81344 h 242241"/>
                  <a:gd name="connsiteX4" fmla="*/ 596371 w 642521"/>
                  <a:gd name="connsiteY4" fmla="*/ 109919 h 242241"/>
                  <a:gd name="connsiteX5" fmla="*/ 639233 w 642521"/>
                  <a:gd name="connsiteY5" fmla="*/ 131350 h 242241"/>
                  <a:gd name="connsiteX6" fmla="*/ 632090 w 642521"/>
                  <a:gd name="connsiteY6" fmla="*/ 145637 h 242241"/>
                  <a:gd name="connsiteX7" fmla="*/ 572558 w 642521"/>
                  <a:gd name="connsiteY7" fmla="*/ 233743 h 242241"/>
                  <a:gd name="connsiteX8" fmla="*/ 517790 w 642521"/>
                  <a:gd name="connsiteY8" fmla="*/ 238506 h 242241"/>
                  <a:gd name="connsiteX9" fmla="*/ 398727 w 642521"/>
                  <a:gd name="connsiteY9" fmla="*/ 231362 h 242241"/>
                  <a:gd name="connsiteX10" fmla="*/ 248708 w 642521"/>
                  <a:gd name="connsiteY10" fmla="*/ 224219 h 242241"/>
                  <a:gd name="connsiteX11" fmla="*/ 179653 w 642521"/>
                  <a:gd name="connsiteY11" fmla="*/ 207550 h 242241"/>
                  <a:gd name="connsiteX12" fmla="*/ 86783 w 642521"/>
                  <a:gd name="connsiteY12" fmla="*/ 176594 h 242241"/>
                  <a:gd name="connsiteX13" fmla="*/ 32015 w 642521"/>
                  <a:gd name="connsiteY13" fmla="*/ 167069 h 242241"/>
                  <a:gd name="connsiteX14" fmla="*/ 1059 w 642521"/>
                  <a:gd name="connsiteY14" fmla="*/ 174212 h 242241"/>
                  <a:gd name="connsiteX15" fmla="*/ 12965 w 642521"/>
                  <a:gd name="connsiteY15" fmla="*/ 133731 h 242241"/>
                  <a:gd name="connsiteX16" fmla="*/ 67733 w 642521"/>
                  <a:gd name="connsiteY16" fmla="*/ 43244 h 242241"/>
                  <a:gd name="connsiteX17" fmla="*/ 96309 w 642521"/>
                  <a:gd name="connsiteY17" fmla="*/ 5144 h 242241"/>
                  <a:gd name="connsiteX18" fmla="*/ 129646 w 642521"/>
                  <a:gd name="connsiteY18" fmla="*/ 381 h 242241"/>
                  <a:gd name="connsiteX19" fmla="*/ 205846 w 642521"/>
                  <a:gd name="connsiteY19" fmla="*/ 5143 h 242241"/>
                  <a:gd name="connsiteX0" fmla="*/ 205846 w 642521"/>
                  <a:gd name="connsiteY0" fmla="*/ 5143 h 242241"/>
                  <a:gd name="connsiteX1" fmla="*/ 303477 w 642521"/>
                  <a:gd name="connsiteY1" fmla="*/ 21812 h 242241"/>
                  <a:gd name="connsiteX2" fmla="*/ 413015 w 642521"/>
                  <a:gd name="connsiteY2" fmla="*/ 50387 h 242241"/>
                  <a:gd name="connsiteX3" fmla="*/ 513027 w 642521"/>
                  <a:gd name="connsiteY3" fmla="*/ 81344 h 242241"/>
                  <a:gd name="connsiteX4" fmla="*/ 596371 w 642521"/>
                  <a:gd name="connsiteY4" fmla="*/ 109919 h 242241"/>
                  <a:gd name="connsiteX5" fmla="*/ 639233 w 642521"/>
                  <a:gd name="connsiteY5" fmla="*/ 131350 h 242241"/>
                  <a:gd name="connsiteX6" fmla="*/ 632090 w 642521"/>
                  <a:gd name="connsiteY6" fmla="*/ 145637 h 242241"/>
                  <a:gd name="connsiteX7" fmla="*/ 572558 w 642521"/>
                  <a:gd name="connsiteY7" fmla="*/ 233743 h 242241"/>
                  <a:gd name="connsiteX8" fmla="*/ 517790 w 642521"/>
                  <a:gd name="connsiteY8" fmla="*/ 238506 h 242241"/>
                  <a:gd name="connsiteX9" fmla="*/ 398727 w 642521"/>
                  <a:gd name="connsiteY9" fmla="*/ 231362 h 242241"/>
                  <a:gd name="connsiteX10" fmla="*/ 248708 w 642521"/>
                  <a:gd name="connsiteY10" fmla="*/ 224219 h 242241"/>
                  <a:gd name="connsiteX11" fmla="*/ 179653 w 642521"/>
                  <a:gd name="connsiteY11" fmla="*/ 207550 h 242241"/>
                  <a:gd name="connsiteX12" fmla="*/ 86783 w 642521"/>
                  <a:gd name="connsiteY12" fmla="*/ 176594 h 242241"/>
                  <a:gd name="connsiteX13" fmla="*/ 32015 w 642521"/>
                  <a:gd name="connsiteY13" fmla="*/ 167069 h 242241"/>
                  <a:gd name="connsiteX14" fmla="*/ 1059 w 642521"/>
                  <a:gd name="connsiteY14" fmla="*/ 174212 h 242241"/>
                  <a:gd name="connsiteX15" fmla="*/ 12965 w 642521"/>
                  <a:gd name="connsiteY15" fmla="*/ 133731 h 242241"/>
                  <a:gd name="connsiteX16" fmla="*/ 67733 w 642521"/>
                  <a:gd name="connsiteY16" fmla="*/ 43244 h 242241"/>
                  <a:gd name="connsiteX17" fmla="*/ 96309 w 642521"/>
                  <a:gd name="connsiteY17" fmla="*/ 5144 h 242241"/>
                  <a:gd name="connsiteX18" fmla="*/ 129646 w 642521"/>
                  <a:gd name="connsiteY18" fmla="*/ 381 h 242241"/>
                  <a:gd name="connsiteX19" fmla="*/ 205846 w 642521"/>
                  <a:gd name="connsiteY19" fmla="*/ 5143 h 24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42521" h="242241">
                    <a:moveTo>
                      <a:pt x="205846" y="5143"/>
                    </a:moveTo>
                    <a:cubicBezTo>
                      <a:pt x="234818" y="8715"/>
                      <a:pt x="268949" y="14271"/>
                      <a:pt x="303477" y="21812"/>
                    </a:cubicBezTo>
                    <a:cubicBezTo>
                      <a:pt x="338005" y="29353"/>
                      <a:pt x="378090" y="40465"/>
                      <a:pt x="413015" y="50387"/>
                    </a:cubicBezTo>
                    <a:lnTo>
                      <a:pt x="513027" y="81344"/>
                    </a:lnTo>
                    <a:cubicBezTo>
                      <a:pt x="543586" y="91266"/>
                      <a:pt x="575337" y="101585"/>
                      <a:pt x="596371" y="109919"/>
                    </a:cubicBezTo>
                    <a:cubicBezTo>
                      <a:pt x="617405" y="118253"/>
                      <a:pt x="633280" y="125397"/>
                      <a:pt x="639233" y="131350"/>
                    </a:cubicBezTo>
                    <a:cubicBezTo>
                      <a:pt x="645186" y="137303"/>
                      <a:pt x="643202" y="128572"/>
                      <a:pt x="632090" y="145637"/>
                    </a:cubicBezTo>
                    <a:cubicBezTo>
                      <a:pt x="620978" y="162702"/>
                      <a:pt x="591608" y="218265"/>
                      <a:pt x="572558" y="233743"/>
                    </a:cubicBezTo>
                    <a:cubicBezTo>
                      <a:pt x="553508" y="249221"/>
                      <a:pt x="546762" y="238903"/>
                      <a:pt x="517790" y="238506"/>
                    </a:cubicBezTo>
                    <a:lnTo>
                      <a:pt x="398727" y="231362"/>
                    </a:lnTo>
                    <a:cubicBezTo>
                      <a:pt x="353880" y="228981"/>
                      <a:pt x="285220" y="228188"/>
                      <a:pt x="248708" y="224219"/>
                    </a:cubicBezTo>
                    <a:cubicBezTo>
                      <a:pt x="212196" y="220250"/>
                      <a:pt x="206640" y="215487"/>
                      <a:pt x="179653" y="207550"/>
                    </a:cubicBezTo>
                    <a:cubicBezTo>
                      <a:pt x="152666" y="199613"/>
                      <a:pt x="111389" y="183341"/>
                      <a:pt x="86783" y="176594"/>
                    </a:cubicBezTo>
                    <a:cubicBezTo>
                      <a:pt x="62177" y="169847"/>
                      <a:pt x="46302" y="167466"/>
                      <a:pt x="32015" y="167069"/>
                    </a:cubicBezTo>
                    <a:cubicBezTo>
                      <a:pt x="17728" y="166672"/>
                      <a:pt x="4234" y="179768"/>
                      <a:pt x="1059" y="174212"/>
                    </a:cubicBezTo>
                    <a:cubicBezTo>
                      <a:pt x="-2116" y="168656"/>
                      <a:pt x="1853" y="155559"/>
                      <a:pt x="12965" y="133731"/>
                    </a:cubicBezTo>
                    <a:cubicBezTo>
                      <a:pt x="24077" y="111903"/>
                      <a:pt x="53842" y="64675"/>
                      <a:pt x="67733" y="43244"/>
                    </a:cubicBezTo>
                    <a:cubicBezTo>
                      <a:pt x="81624" y="21813"/>
                      <a:pt x="85990" y="12288"/>
                      <a:pt x="96309" y="5144"/>
                    </a:cubicBezTo>
                    <a:cubicBezTo>
                      <a:pt x="106628" y="-2000"/>
                      <a:pt x="111390" y="381"/>
                      <a:pt x="129646" y="381"/>
                    </a:cubicBezTo>
                    <a:cubicBezTo>
                      <a:pt x="147902" y="381"/>
                      <a:pt x="176874" y="1571"/>
                      <a:pt x="205846" y="514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11400000" scaled="0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6" name="任意多边形 235"/>
              <p:cNvSpPr/>
              <p:nvPr/>
            </p:nvSpPr>
            <p:spPr>
              <a:xfrm>
                <a:off x="6078939" y="3390237"/>
                <a:ext cx="257575" cy="194258"/>
              </a:xfrm>
              <a:custGeom>
                <a:avLst/>
                <a:gdLst>
                  <a:gd name="connsiteX0" fmla="*/ 162061 w 257320"/>
                  <a:gd name="connsiteY0" fmla="*/ 7733 h 182278"/>
                  <a:gd name="connsiteX1" fmla="*/ 202543 w 257320"/>
                  <a:gd name="connsiteY1" fmla="*/ 55358 h 182278"/>
                  <a:gd name="connsiteX2" fmla="*/ 235880 w 257320"/>
                  <a:gd name="connsiteY2" fmla="*/ 102983 h 182278"/>
                  <a:gd name="connsiteX3" fmla="*/ 257311 w 257320"/>
                  <a:gd name="connsiteY3" fmla="*/ 145846 h 182278"/>
                  <a:gd name="connsiteX4" fmla="*/ 233499 w 257320"/>
                  <a:gd name="connsiteY4" fmla="*/ 157752 h 182278"/>
                  <a:gd name="connsiteX5" fmla="*/ 173968 w 257320"/>
                  <a:gd name="connsiteY5" fmla="*/ 174421 h 182278"/>
                  <a:gd name="connsiteX6" fmla="*/ 83480 w 257320"/>
                  <a:gd name="connsiteY6" fmla="*/ 181564 h 182278"/>
                  <a:gd name="connsiteX7" fmla="*/ 69193 w 257320"/>
                  <a:gd name="connsiteY7" fmla="*/ 157752 h 182278"/>
                  <a:gd name="connsiteX8" fmla="*/ 47761 w 257320"/>
                  <a:gd name="connsiteY8" fmla="*/ 102983 h 182278"/>
                  <a:gd name="connsiteX9" fmla="*/ 26330 w 257320"/>
                  <a:gd name="connsiteY9" fmla="*/ 64883 h 182278"/>
                  <a:gd name="connsiteX10" fmla="*/ 136 w 257320"/>
                  <a:gd name="connsiteY10" fmla="*/ 41071 h 182278"/>
                  <a:gd name="connsiteX11" fmla="*/ 38236 w 257320"/>
                  <a:gd name="connsiteY11" fmla="*/ 33927 h 182278"/>
                  <a:gd name="connsiteX12" fmla="*/ 104911 w 257320"/>
                  <a:gd name="connsiteY12" fmla="*/ 5352 h 182278"/>
                  <a:gd name="connsiteX13" fmla="*/ 162061 w 257320"/>
                  <a:gd name="connsiteY13" fmla="*/ 7733 h 182278"/>
                  <a:gd name="connsiteX0" fmla="*/ 162061 w 257320"/>
                  <a:gd name="connsiteY0" fmla="*/ 21489 h 196034"/>
                  <a:gd name="connsiteX1" fmla="*/ 202543 w 257320"/>
                  <a:gd name="connsiteY1" fmla="*/ 69114 h 196034"/>
                  <a:gd name="connsiteX2" fmla="*/ 235880 w 257320"/>
                  <a:gd name="connsiteY2" fmla="*/ 116739 h 196034"/>
                  <a:gd name="connsiteX3" fmla="*/ 257311 w 257320"/>
                  <a:gd name="connsiteY3" fmla="*/ 159602 h 196034"/>
                  <a:gd name="connsiteX4" fmla="*/ 233499 w 257320"/>
                  <a:gd name="connsiteY4" fmla="*/ 171508 h 196034"/>
                  <a:gd name="connsiteX5" fmla="*/ 173968 w 257320"/>
                  <a:gd name="connsiteY5" fmla="*/ 188177 h 196034"/>
                  <a:gd name="connsiteX6" fmla="*/ 83480 w 257320"/>
                  <a:gd name="connsiteY6" fmla="*/ 195320 h 196034"/>
                  <a:gd name="connsiteX7" fmla="*/ 69193 w 257320"/>
                  <a:gd name="connsiteY7" fmla="*/ 171508 h 196034"/>
                  <a:gd name="connsiteX8" fmla="*/ 47761 w 257320"/>
                  <a:gd name="connsiteY8" fmla="*/ 116739 h 196034"/>
                  <a:gd name="connsiteX9" fmla="*/ 26330 w 257320"/>
                  <a:gd name="connsiteY9" fmla="*/ 78639 h 196034"/>
                  <a:gd name="connsiteX10" fmla="*/ 136 w 257320"/>
                  <a:gd name="connsiteY10" fmla="*/ 54827 h 196034"/>
                  <a:gd name="connsiteX11" fmla="*/ 38236 w 257320"/>
                  <a:gd name="connsiteY11" fmla="*/ 47683 h 196034"/>
                  <a:gd name="connsiteX12" fmla="*/ 123961 w 257320"/>
                  <a:gd name="connsiteY12" fmla="*/ 2439 h 196034"/>
                  <a:gd name="connsiteX13" fmla="*/ 162061 w 257320"/>
                  <a:gd name="connsiteY13" fmla="*/ 21489 h 196034"/>
                  <a:gd name="connsiteX0" fmla="*/ 162243 w 257502"/>
                  <a:gd name="connsiteY0" fmla="*/ 19831 h 194376"/>
                  <a:gd name="connsiteX1" fmla="*/ 202725 w 257502"/>
                  <a:gd name="connsiteY1" fmla="*/ 67456 h 194376"/>
                  <a:gd name="connsiteX2" fmla="*/ 236062 w 257502"/>
                  <a:gd name="connsiteY2" fmla="*/ 115081 h 194376"/>
                  <a:gd name="connsiteX3" fmla="*/ 257493 w 257502"/>
                  <a:gd name="connsiteY3" fmla="*/ 157944 h 194376"/>
                  <a:gd name="connsiteX4" fmla="*/ 233681 w 257502"/>
                  <a:gd name="connsiteY4" fmla="*/ 169850 h 194376"/>
                  <a:gd name="connsiteX5" fmla="*/ 174150 w 257502"/>
                  <a:gd name="connsiteY5" fmla="*/ 186519 h 194376"/>
                  <a:gd name="connsiteX6" fmla="*/ 83662 w 257502"/>
                  <a:gd name="connsiteY6" fmla="*/ 193662 h 194376"/>
                  <a:gd name="connsiteX7" fmla="*/ 69375 w 257502"/>
                  <a:gd name="connsiteY7" fmla="*/ 169850 h 194376"/>
                  <a:gd name="connsiteX8" fmla="*/ 47943 w 257502"/>
                  <a:gd name="connsiteY8" fmla="*/ 115081 h 194376"/>
                  <a:gd name="connsiteX9" fmla="*/ 26512 w 257502"/>
                  <a:gd name="connsiteY9" fmla="*/ 76981 h 194376"/>
                  <a:gd name="connsiteX10" fmla="*/ 318 w 257502"/>
                  <a:gd name="connsiteY10" fmla="*/ 53169 h 194376"/>
                  <a:gd name="connsiteX11" fmla="*/ 45562 w 257502"/>
                  <a:gd name="connsiteY11" fmla="*/ 43644 h 194376"/>
                  <a:gd name="connsiteX12" fmla="*/ 124143 w 257502"/>
                  <a:gd name="connsiteY12" fmla="*/ 781 h 194376"/>
                  <a:gd name="connsiteX13" fmla="*/ 162243 w 257502"/>
                  <a:gd name="connsiteY13" fmla="*/ 19831 h 194376"/>
                  <a:gd name="connsiteX0" fmla="*/ 162316 w 257575"/>
                  <a:gd name="connsiteY0" fmla="*/ 19713 h 194258"/>
                  <a:gd name="connsiteX1" fmla="*/ 202798 w 257575"/>
                  <a:gd name="connsiteY1" fmla="*/ 67338 h 194258"/>
                  <a:gd name="connsiteX2" fmla="*/ 236135 w 257575"/>
                  <a:gd name="connsiteY2" fmla="*/ 114963 h 194258"/>
                  <a:gd name="connsiteX3" fmla="*/ 257566 w 257575"/>
                  <a:gd name="connsiteY3" fmla="*/ 157826 h 194258"/>
                  <a:gd name="connsiteX4" fmla="*/ 233754 w 257575"/>
                  <a:gd name="connsiteY4" fmla="*/ 169732 h 194258"/>
                  <a:gd name="connsiteX5" fmla="*/ 174223 w 257575"/>
                  <a:gd name="connsiteY5" fmla="*/ 186401 h 194258"/>
                  <a:gd name="connsiteX6" fmla="*/ 83735 w 257575"/>
                  <a:gd name="connsiteY6" fmla="*/ 193544 h 194258"/>
                  <a:gd name="connsiteX7" fmla="*/ 69448 w 257575"/>
                  <a:gd name="connsiteY7" fmla="*/ 169732 h 194258"/>
                  <a:gd name="connsiteX8" fmla="*/ 48016 w 257575"/>
                  <a:gd name="connsiteY8" fmla="*/ 114963 h 194258"/>
                  <a:gd name="connsiteX9" fmla="*/ 26585 w 257575"/>
                  <a:gd name="connsiteY9" fmla="*/ 76863 h 194258"/>
                  <a:gd name="connsiteX10" fmla="*/ 391 w 257575"/>
                  <a:gd name="connsiteY10" fmla="*/ 53051 h 194258"/>
                  <a:gd name="connsiteX11" fmla="*/ 48016 w 257575"/>
                  <a:gd name="connsiteY11" fmla="*/ 41144 h 194258"/>
                  <a:gd name="connsiteX12" fmla="*/ 124216 w 257575"/>
                  <a:gd name="connsiteY12" fmla="*/ 663 h 194258"/>
                  <a:gd name="connsiteX13" fmla="*/ 162316 w 257575"/>
                  <a:gd name="connsiteY13" fmla="*/ 19713 h 194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7575" h="194258">
                    <a:moveTo>
                      <a:pt x="162316" y="19713"/>
                    </a:moveTo>
                    <a:cubicBezTo>
                      <a:pt x="175413" y="30825"/>
                      <a:pt x="190495" y="51463"/>
                      <a:pt x="202798" y="67338"/>
                    </a:cubicBezTo>
                    <a:cubicBezTo>
                      <a:pt x="215101" y="83213"/>
                      <a:pt x="227007" y="99882"/>
                      <a:pt x="236135" y="114963"/>
                    </a:cubicBezTo>
                    <a:cubicBezTo>
                      <a:pt x="245263" y="130044"/>
                      <a:pt x="257963" y="148698"/>
                      <a:pt x="257566" y="157826"/>
                    </a:cubicBezTo>
                    <a:cubicBezTo>
                      <a:pt x="257169" y="166954"/>
                      <a:pt x="247645" y="164969"/>
                      <a:pt x="233754" y="169732"/>
                    </a:cubicBezTo>
                    <a:cubicBezTo>
                      <a:pt x="219863" y="174495"/>
                      <a:pt x="199226" y="182432"/>
                      <a:pt x="174223" y="186401"/>
                    </a:cubicBezTo>
                    <a:cubicBezTo>
                      <a:pt x="149220" y="190370"/>
                      <a:pt x="101197" y="196322"/>
                      <a:pt x="83735" y="193544"/>
                    </a:cubicBezTo>
                    <a:cubicBezTo>
                      <a:pt x="66273" y="190766"/>
                      <a:pt x="75401" y="182829"/>
                      <a:pt x="69448" y="169732"/>
                    </a:cubicBezTo>
                    <a:cubicBezTo>
                      <a:pt x="63495" y="156635"/>
                      <a:pt x="55160" y="130441"/>
                      <a:pt x="48016" y="114963"/>
                    </a:cubicBezTo>
                    <a:cubicBezTo>
                      <a:pt x="40872" y="99485"/>
                      <a:pt x="34522" y="87182"/>
                      <a:pt x="26585" y="76863"/>
                    </a:cubicBezTo>
                    <a:cubicBezTo>
                      <a:pt x="18648" y="66544"/>
                      <a:pt x="-3181" y="59004"/>
                      <a:pt x="391" y="53051"/>
                    </a:cubicBezTo>
                    <a:cubicBezTo>
                      <a:pt x="3963" y="47098"/>
                      <a:pt x="30553" y="47097"/>
                      <a:pt x="48016" y="41144"/>
                    </a:cubicBezTo>
                    <a:cubicBezTo>
                      <a:pt x="65478" y="35191"/>
                      <a:pt x="105166" y="4235"/>
                      <a:pt x="124216" y="663"/>
                    </a:cubicBezTo>
                    <a:cubicBezTo>
                      <a:pt x="143266" y="-2909"/>
                      <a:pt x="149219" y="8601"/>
                      <a:pt x="162316" y="1971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0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7" name="任意多边形 236"/>
              <p:cNvSpPr/>
              <p:nvPr/>
            </p:nvSpPr>
            <p:spPr>
              <a:xfrm>
                <a:off x="5443304" y="3307555"/>
                <a:ext cx="383216" cy="248997"/>
              </a:xfrm>
              <a:custGeom>
                <a:avLst/>
                <a:gdLst>
                  <a:gd name="connsiteX0" fmla="*/ 50240 w 385422"/>
                  <a:gd name="connsiteY0" fmla="*/ 102394 h 249072"/>
                  <a:gd name="connsiteX1" fmla="*/ 140727 w 385422"/>
                  <a:gd name="connsiteY1" fmla="*/ 57150 h 249072"/>
                  <a:gd name="connsiteX2" fmla="*/ 197877 w 385422"/>
                  <a:gd name="connsiteY2" fmla="*/ 21432 h 249072"/>
                  <a:gd name="connsiteX3" fmla="*/ 219309 w 385422"/>
                  <a:gd name="connsiteY3" fmla="*/ 0 h 249072"/>
                  <a:gd name="connsiteX4" fmla="*/ 240740 w 385422"/>
                  <a:gd name="connsiteY4" fmla="*/ 21432 h 249072"/>
                  <a:gd name="connsiteX5" fmla="*/ 274077 w 385422"/>
                  <a:gd name="connsiteY5" fmla="*/ 50007 h 249072"/>
                  <a:gd name="connsiteX6" fmla="*/ 314559 w 385422"/>
                  <a:gd name="connsiteY6" fmla="*/ 78582 h 249072"/>
                  <a:gd name="connsiteX7" fmla="*/ 383615 w 385422"/>
                  <a:gd name="connsiteY7" fmla="*/ 104775 h 249072"/>
                  <a:gd name="connsiteX8" fmla="*/ 362184 w 385422"/>
                  <a:gd name="connsiteY8" fmla="*/ 119063 h 249072"/>
                  <a:gd name="connsiteX9" fmla="*/ 328846 w 385422"/>
                  <a:gd name="connsiteY9" fmla="*/ 135732 h 249072"/>
                  <a:gd name="connsiteX10" fmla="*/ 290746 w 385422"/>
                  <a:gd name="connsiteY10" fmla="*/ 164307 h 249072"/>
                  <a:gd name="connsiteX11" fmla="*/ 255027 w 385422"/>
                  <a:gd name="connsiteY11" fmla="*/ 188119 h 249072"/>
                  <a:gd name="connsiteX12" fmla="*/ 245502 w 385422"/>
                  <a:gd name="connsiteY12" fmla="*/ 223838 h 249072"/>
                  <a:gd name="connsiteX13" fmla="*/ 243121 w 385422"/>
                  <a:gd name="connsiteY13" fmla="*/ 247650 h 249072"/>
                  <a:gd name="connsiteX14" fmla="*/ 214546 w 385422"/>
                  <a:gd name="connsiteY14" fmla="*/ 242888 h 249072"/>
                  <a:gd name="connsiteX15" fmla="*/ 126440 w 385422"/>
                  <a:gd name="connsiteY15" fmla="*/ 214313 h 249072"/>
                  <a:gd name="connsiteX16" fmla="*/ 40715 w 385422"/>
                  <a:gd name="connsiteY16" fmla="*/ 188119 h 249072"/>
                  <a:gd name="connsiteX17" fmla="*/ 234 w 385422"/>
                  <a:gd name="connsiteY17" fmla="*/ 166688 h 249072"/>
                  <a:gd name="connsiteX18" fmla="*/ 50240 w 385422"/>
                  <a:gd name="connsiteY18" fmla="*/ 102394 h 249072"/>
                  <a:gd name="connsiteX0" fmla="*/ 50240 w 385422"/>
                  <a:gd name="connsiteY0" fmla="*/ 102394 h 249072"/>
                  <a:gd name="connsiteX1" fmla="*/ 140727 w 385422"/>
                  <a:gd name="connsiteY1" fmla="*/ 57150 h 249072"/>
                  <a:gd name="connsiteX2" fmla="*/ 197877 w 385422"/>
                  <a:gd name="connsiteY2" fmla="*/ 21432 h 249072"/>
                  <a:gd name="connsiteX3" fmla="*/ 219309 w 385422"/>
                  <a:gd name="connsiteY3" fmla="*/ 0 h 249072"/>
                  <a:gd name="connsiteX4" fmla="*/ 240740 w 385422"/>
                  <a:gd name="connsiteY4" fmla="*/ 21432 h 249072"/>
                  <a:gd name="connsiteX5" fmla="*/ 274077 w 385422"/>
                  <a:gd name="connsiteY5" fmla="*/ 50007 h 249072"/>
                  <a:gd name="connsiteX6" fmla="*/ 314559 w 385422"/>
                  <a:gd name="connsiteY6" fmla="*/ 78582 h 249072"/>
                  <a:gd name="connsiteX7" fmla="*/ 383615 w 385422"/>
                  <a:gd name="connsiteY7" fmla="*/ 104775 h 249072"/>
                  <a:gd name="connsiteX8" fmla="*/ 362184 w 385422"/>
                  <a:gd name="connsiteY8" fmla="*/ 119063 h 249072"/>
                  <a:gd name="connsiteX9" fmla="*/ 328846 w 385422"/>
                  <a:gd name="connsiteY9" fmla="*/ 135732 h 249072"/>
                  <a:gd name="connsiteX10" fmla="*/ 288364 w 385422"/>
                  <a:gd name="connsiteY10" fmla="*/ 157164 h 249072"/>
                  <a:gd name="connsiteX11" fmla="*/ 255027 w 385422"/>
                  <a:gd name="connsiteY11" fmla="*/ 188119 h 249072"/>
                  <a:gd name="connsiteX12" fmla="*/ 245502 w 385422"/>
                  <a:gd name="connsiteY12" fmla="*/ 223838 h 249072"/>
                  <a:gd name="connsiteX13" fmla="*/ 243121 w 385422"/>
                  <a:gd name="connsiteY13" fmla="*/ 247650 h 249072"/>
                  <a:gd name="connsiteX14" fmla="*/ 214546 w 385422"/>
                  <a:gd name="connsiteY14" fmla="*/ 242888 h 249072"/>
                  <a:gd name="connsiteX15" fmla="*/ 126440 w 385422"/>
                  <a:gd name="connsiteY15" fmla="*/ 214313 h 249072"/>
                  <a:gd name="connsiteX16" fmla="*/ 40715 w 385422"/>
                  <a:gd name="connsiteY16" fmla="*/ 188119 h 249072"/>
                  <a:gd name="connsiteX17" fmla="*/ 234 w 385422"/>
                  <a:gd name="connsiteY17" fmla="*/ 166688 h 249072"/>
                  <a:gd name="connsiteX18" fmla="*/ 50240 w 385422"/>
                  <a:gd name="connsiteY18" fmla="*/ 102394 h 249072"/>
                  <a:gd name="connsiteX0" fmla="*/ 50240 w 385447"/>
                  <a:gd name="connsiteY0" fmla="*/ 102394 h 249072"/>
                  <a:gd name="connsiteX1" fmla="*/ 140727 w 385447"/>
                  <a:gd name="connsiteY1" fmla="*/ 57150 h 249072"/>
                  <a:gd name="connsiteX2" fmla="*/ 197877 w 385447"/>
                  <a:gd name="connsiteY2" fmla="*/ 21432 h 249072"/>
                  <a:gd name="connsiteX3" fmla="*/ 219309 w 385447"/>
                  <a:gd name="connsiteY3" fmla="*/ 0 h 249072"/>
                  <a:gd name="connsiteX4" fmla="*/ 240740 w 385447"/>
                  <a:gd name="connsiteY4" fmla="*/ 21432 h 249072"/>
                  <a:gd name="connsiteX5" fmla="*/ 274077 w 385447"/>
                  <a:gd name="connsiteY5" fmla="*/ 50007 h 249072"/>
                  <a:gd name="connsiteX6" fmla="*/ 314559 w 385447"/>
                  <a:gd name="connsiteY6" fmla="*/ 78582 h 249072"/>
                  <a:gd name="connsiteX7" fmla="*/ 383615 w 385447"/>
                  <a:gd name="connsiteY7" fmla="*/ 104775 h 249072"/>
                  <a:gd name="connsiteX8" fmla="*/ 362184 w 385447"/>
                  <a:gd name="connsiteY8" fmla="*/ 119063 h 249072"/>
                  <a:gd name="connsiteX9" fmla="*/ 326465 w 385447"/>
                  <a:gd name="connsiteY9" fmla="*/ 135732 h 249072"/>
                  <a:gd name="connsiteX10" fmla="*/ 288364 w 385447"/>
                  <a:gd name="connsiteY10" fmla="*/ 157164 h 249072"/>
                  <a:gd name="connsiteX11" fmla="*/ 255027 w 385447"/>
                  <a:gd name="connsiteY11" fmla="*/ 188119 h 249072"/>
                  <a:gd name="connsiteX12" fmla="*/ 245502 w 385447"/>
                  <a:gd name="connsiteY12" fmla="*/ 223838 h 249072"/>
                  <a:gd name="connsiteX13" fmla="*/ 243121 w 385447"/>
                  <a:gd name="connsiteY13" fmla="*/ 247650 h 249072"/>
                  <a:gd name="connsiteX14" fmla="*/ 214546 w 385447"/>
                  <a:gd name="connsiteY14" fmla="*/ 242888 h 249072"/>
                  <a:gd name="connsiteX15" fmla="*/ 126440 w 385447"/>
                  <a:gd name="connsiteY15" fmla="*/ 214313 h 249072"/>
                  <a:gd name="connsiteX16" fmla="*/ 40715 w 385447"/>
                  <a:gd name="connsiteY16" fmla="*/ 188119 h 249072"/>
                  <a:gd name="connsiteX17" fmla="*/ 234 w 385447"/>
                  <a:gd name="connsiteY17" fmla="*/ 166688 h 249072"/>
                  <a:gd name="connsiteX18" fmla="*/ 50240 w 385447"/>
                  <a:gd name="connsiteY18" fmla="*/ 102394 h 249072"/>
                  <a:gd name="connsiteX0" fmla="*/ 50240 w 385447"/>
                  <a:gd name="connsiteY0" fmla="*/ 102394 h 248997"/>
                  <a:gd name="connsiteX1" fmla="*/ 140727 w 385447"/>
                  <a:gd name="connsiteY1" fmla="*/ 57150 h 248997"/>
                  <a:gd name="connsiteX2" fmla="*/ 197877 w 385447"/>
                  <a:gd name="connsiteY2" fmla="*/ 21432 h 248997"/>
                  <a:gd name="connsiteX3" fmla="*/ 219309 w 385447"/>
                  <a:gd name="connsiteY3" fmla="*/ 0 h 248997"/>
                  <a:gd name="connsiteX4" fmla="*/ 240740 w 385447"/>
                  <a:gd name="connsiteY4" fmla="*/ 21432 h 248997"/>
                  <a:gd name="connsiteX5" fmla="*/ 274077 w 385447"/>
                  <a:gd name="connsiteY5" fmla="*/ 50007 h 248997"/>
                  <a:gd name="connsiteX6" fmla="*/ 314559 w 385447"/>
                  <a:gd name="connsiteY6" fmla="*/ 78582 h 248997"/>
                  <a:gd name="connsiteX7" fmla="*/ 383615 w 385447"/>
                  <a:gd name="connsiteY7" fmla="*/ 104775 h 248997"/>
                  <a:gd name="connsiteX8" fmla="*/ 362184 w 385447"/>
                  <a:gd name="connsiteY8" fmla="*/ 119063 h 248997"/>
                  <a:gd name="connsiteX9" fmla="*/ 326465 w 385447"/>
                  <a:gd name="connsiteY9" fmla="*/ 135732 h 248997"/>
                  <a:gd name="connsiteX10" fmla="*/ 288364 w 385447"/>
                  <a:gd name="connsiteY10" fmla="*/ 157164 h 248997"/>
                  <a:gd name="connsiteX11" fmla="*/ 255027 w 385447"/>
                  <a:gd name="connsiteY11" fmla="*/ 188119 h 248997"/>
                  <a:gd name="connsiteX12" fmla="*/ 245502 w 385447"/>
                  <a:gd name="connsiteY12" fmla="*/ 223838 h 248997"/>
                  <a:gd name="connsiteX13" fmla="*/ 243121 w 385447"/>
                  <a:gd name="connsiteY13" fmla="*/ 247650 h 248997"/>
                  <a:gd name="connsiteX14" fmla="*/ 214546 w 385447"/>
                  <a:gd name="connsiteY14" fmla="*/ 242888 h 248997"/>
                  <a:gd name="connsiteX15" fmla="*/ 126440 w 385447"/>
                  <a:gd name="connsiteY15" fmla="*/ 216695 h 248997"/>
                  <a:gd name="connsiteX16" fmla="*/ 40715 w 385447"/>
                  <a:gd name="connsiteY16" fmla="*/ 188119 h 248997"/>
                  <a:gd name="connsiteX17" fmla="*/ 234 w 385447"/>
                  <a:gd name="connsiteY17" fmla="*/ 166688 h 248997"/>
                  <a:gd name="connsiteX18" fmla="*/ 50240 w 385447"/>
                  <a:gd name="connsiteY18" fmla="*/ 102394 h 248997"/>
                  <a:gd name="connsiteX0" fmla="*/ 50240 w 383216"/>
                  <a:gd name="connsiteY0" fmla="*/ 102394 h 248997"/>
                  <a:gd name="connsiteX1" fmla="*/ 140727 w 383216"/>
                  <a:gd name="connsiteY1" fmla="*/ 57150 h 248997"/>
                  <a:gd name="connsiteX2" fmla="*/ 197877 w 383216"/>
                  <a:gd name="connsiteY2" fmla="*/ 21432 h 248997"/>
                  <a:gd name="connsiteX3" fmla="*/ 219309 w 383216"/>
                  <a:gd name="connsiteY3" fmla="*/ 0 h 248997"/>
                  <a:gd name="connsiteX4" fmla="*/ 240740 w 383216"/>
                  <a:gd name="connsiteY4" fmla="*/ 21432 h 248997"/>
                  <a:gd name="connsiteX5" fmla="*/ 274077 w 383216"/>
                  <a:gd name="connsiteY5" fmla="*/ 50007 h 248997"/>
                  <a:gd name="connsiteX6" fmla="*/ 314559 w 383216"/>
                  <a:gd name="connsiteY6" fmla="*/ 78582 h 248997"/>
                  <a:gd name="connsiteX7" fmla="*/ 381234 w 383216"/>
                  <a:gd name="connsiteY7" fmla="*/ 107156 h 248997"/>
                  <a:gd name="connsiteX8" fmla="*/ 362184 w 383216"/>
                  <a:gd name="connsiteY8" fmla="*/ 119063 h 248997"/>
                  <a:gd name="connsiteX9" fmla="*/ 326465 w 383216"/>
                  <a:gd name="connsiteY9" fmla="*/ 135732 h 248997"/>
                  <a:gd name="connsiteX10" fmla="*/ 288364 w 383216"/>
                  <a:gd name="connsiteY10" fmla="*/ 157164 h 248997"/>
                  <a:gd name="connsiteX11" fmla="*/ 255027 w 383216"/>
                  <a:gd name="connsiteY11" fmla="*/ 188119 h 248997"/>
                  <a:gd name="connsiteX12" fmla="*/ 245502 w 383216"/>
                  <a:gd name="connsiteY12" fmla="*/ 223838 h 248997"/>
                  <a:gd name="connsiteX13" fmla="*/ 243121 w 383216"/>
                  <a:gd name="connsiteY13" fmla="*/ 247650 h 248997"/>
                  <a:gd name="connsiteX14" fmla="*/ 214546 w 383216"/>
                  <a:gd name="connsiteY14" fmla="*/ 242888 h 248997"/>
                  <a:gd name="connsiteX15" fmla="*/ 126440 w 383216"/>
                  <a:gd name="connsiteY15" fmla="*/ 216695 h 248997"/>
                  <a:gd name="connsiteX16" fmla="*/ 40715 w 383216"/>
                  <a:gd name="connsiteY16" fmla="*/ 188119 h 248997"/>
                  <a:gd name="connsiteX17" fmla="*/ 234 w 383216"/>
                  <a:gd name="connsiteY17" fmla="*/ 166688 h 248997"/>
                  <a:gd name="connsiteX18" fmla="*/ 50240 w 383216"/>
                  <a:gd name="connsiteY18" fmla="*/ 102394 h 24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3216" h="248997">
                    <a:moveTo>
                      <a:pt x="50240" y="102394"/>
                    </a:moveTo>
                    <a:cubicBezTo>
                      <a:pt x="73655" y="84138"/>
                      <a:pt x="116121" y="70644"/>
                      <a:pt x="140727" y="57150"/>
                    </a:cubicBezTo>
                    <a:cubicBezTo>
                      <a:pt x="165333" y="43656"/>
                      <a:pt x="184780" y="30957"/>
                      <a:pt x="197877" y="21432"/>
                    </a:cubicBezTo>
                    <a:cubicBezTo>
                      <a:pt x="210974" y="11907"/>
                      <a:pt x="212165" y="0"/>
                      <a:pt x="219309" y="0"/>
                    </a:cubicBezTo>
                    <a:cubicBezTo>
                      <a:pt x="226453" y="0"/>
                      <a:pt x="231612" y="13098"/>
                      <a:pt x="240740" y="21432"/>
                    </a:cubicBezTo>
                    <a:cubicBezTo>
                      <a:pt x="249868" y="29766"/>
                      <a:pt x="261774" y="40482"/>
                      <a:pt x="274077" y="50007"/>
                    </a:cubicBezTo>
                    <a:cubicBezTo>
                      <a:pt x="286380" y="59532"/>
                      <a:pt x="296700" y="69057"/>
                      <a:pt x="314559" y="78582"/>
                    </a:cubicBezTo>
                    <a:cubicBezTo>
                      <a:pt x="332418" y="88107"/>
                      <a:pt x="373297" y="100409"/>
                      <a:pt x="381234" y="107156"/>
                    </a:cubicBezTo>
                    <a:cubicBezTo>
                      <a:pt x="389172" y="113903"/>
                      <a:pt x="371312" y="114300"/>
                      <a:pt x="362184" y="119063"/>
                    </a:cubicBezTo>
                    <a:cubicBezTo>
                      <a:pt x="353056" y="123826"/>
                      <a:pt x="338768" y="129382"/>
                      <a:pt x="326465" y="135732"/>
                    </a:cubicBezTo>
                    <a:cubicBezTo>
                      <a:pt x="314162" y="142082"/>
                      <a:pt x="300270" y="148433"/>
                      <a:pt x="288364" y="157164"/>
                    </a:cubicBezTo>
                    <a:cubicBezTo>
                      <a:pt x="276458" y="165895"/>
                      <a:pt x="262171" y="177007"/>
                      <a:pt x="255027" y="188119"/>
                    </a:cubicBezTo>
                    <a:cubicBezTo>
                      <a:pt x="247883" y="199231"/>
                      <a:pt x="247486" y="213916"/>
                      <a:pt x="245502" y="223838"/>
                    </a:cubicBezTo>
                    <a:cubicBezTo>
                      <a:pt x="243518" y="233760"/>
                      <a:pt x="248280" y="244475"/>
                      <a:pt x="243121" y="247650"/>
                    </a:cubicBezTo>
                    <a:cubicBezTo>
                      <a:pt x="237962" y="250825"/>
                      <a:pt x="233993" y="248047"/>
                      <a:pt x="214546" y="242888"/>
                    </a:cubicBezTo>
                    <a:cubicBezTo>
                      <a:pt x="195099" y="237729"/>
                      <a:pt x="126440" y="216695"/>
                      <a:pt x="126440" y="216695"/>
                    </a:cubicBezTo>
                    <a:cubicBezTo>
                      <a:pt x="97468" y="207567"/>
                      <a:pt x="61749" y="196056"/>
                      <a:pt x="40715" y="188119"/>
                    </a:cubicBezTo>
                    <a:cubicBezTo>
                      <a:pt x="19681" y="180182"/>
                      <a:pt x="3409" y="177801"/>
                      <a:pt x="234" y="166688"/>
                    </a:cubicBezTo>
                    <a:cubicBezTo>
                      <a:pt x="-2941" y="155575"/>
                      <a:pt x="26825" y="120650"/>
                      <a:pt x="50240" y="10239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9600000" scaled="0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8" name="任意多边形 237"/>
              <p:cNvSpPr/>
              <p:nvPr/>
            </p:nvSpPr>
            <p:spPr>
              <a:xfrm>
                <a:off x="6070058" y="3004916"/>
                <a:ext cx="674122" cy="366981"/>
              </a:xfrm>
              <a:custGeom>
                <a:avLst/>
                <a:gdLst>
                  <a:gd name="connsiteX0" fmla="*/ 4511 w 645493"/>
                  <a:gd name="connsiteY0" fmla="*/ 5918 h 367871"/>
                  <a:gd name="connsiteX1" fmla="*/ 109286 w 645493"/>
                  <a:gd name="connsiteY1" fmla="*/ 5918 h 367871"/>
                  <a:gd name="connsiteX2" fmla="*/ 230730 w 645493"/>
                  <a:gd name="connsiteY2" fmla="*/ 13061 h 367871"/>
                  <a:gd name="connsiteX3" fmla="*/ 356936 w 645493"/>
                  <a:gd name="connsiteY3" fmla="*/ 55924 h 367871"/>
                  <a:gd name="connsiteX4" fmla="*/ 485523 w 645493"/>
                  <a:gd name="connsiteY4" fmla="*/ 129743 h 367871"/>
                  <a:gd name="connsiteX5" fmla="*/ 583155 w 645493"/>
                  <a:gd name="connsiteY5" fmla="*/ 184511 h 367871"/>
                  <a:gd name="connsiteX6" fmla="*/ 626017 w 645493"/>
                  <a:gd name="connsiteY6" fmla="*/ 234518 h 367871"/>
                  <a:gd name="connsiteX7" fmla="*/ 645067 w 645493"/>
                  <a:gd name="connsiteY7" fmla="*/ 253568 h 367871"/>
                  <a:gd name="connsiteX8" fmla="*/ 635542 w 645493"/>
                  <a:gd name="connsiteY8" fmla="*/ 277380 h 367871"/>
                  <a:gd name="connsiteX9" fmla="*/ 595061 w 645493"/>
                  <a:gd name="connsiteY9" fmla="*/ 332149 h 367871"/>
                  <a:gd name="connsiteX10" fmla="*/ 554580 w 645493"/>
                  <a:gd name="connsiteY10" fmla="*/ 367868 h 367871"/>
                  <a:gd name="connsiteX11" fmla="*/ 528386 w 645493"/>
                  <a:gd name="connsiteY11" fmla="*/ 334530 h 367871"/>
                  <a:gd name="connsiteX12" fmla="*/ 478380 w 645493"/>
                  <a:gd name="connsiteY12" fmla="*/ 270236 h 367871"/>
                  <a:gd name="connsiteX13" fmla="*/ 373605 w 645493"/>
                  <a:gd name="connsiteY13" fmla="*/ 213086 h 367871"/>
                  <a:gd name="connsiteX14" fmla="*/ 278355 w 645493"/>
                  <a:gd name="connsiteY14" fmla="*/ 184511 h 367871"/>
                  <a:gd name="connsiteX15" fmla="*/ 178342 w 645493"/>
                  <a:gd name="connsiteY15" fmla="*/ 179749 h 367871"/>
                  <a:gd name="connsiteX16" fmla="*/ 106905 w 645493"/>
                  <a:gd name="connsiteY16" fmla="*/ 189274 h 367871"/>
                  <a:gd name="connsiteX17" fmla="*/ 90236 w 645493"/>
                  <a:gd name="connsiteY17" fmla="*/ 158318 h 367871"/>
                  <a:gd name="connsiteX18" fmla="*/ 30705 w 645493"/>
                  <a:gd name="connsiteY18" fmla="*/ 82118 h 367871"/>
                  <a:gd name="connsiteX19" fmla="*/ 4511 w 645493"/>
                  <a:gd name="connsiteY19" fmla="*/ 5918 h 367871"/>
                  <a:gd name="connsiteX0" fmla="*/ 1999 w 678700"/>
                  <a:gd name="connsiteY0" fmla="*/ 7345 h 364536"/>
                  <a:gd name="connsiteX1" fmla="*/ 142493 w 678700"/>
                  <a:gd name="connsiteY1" fmla="*/ 2583 h 364536"/>
                  <a:gd name="connsiteX2" fmla="*/ 263937 w 678700"/>
                  <a:gd name="connsiteY2" fmla="*/ 9726 h 364536"/>
                  <a:gd name="connsiteX3" fmla="*/ 390143 w 678700"/>
                  <a:gd name="connsiteY3" fmla="*/ 52589 h 364536"/>
                  <a:gd name="connsiteX4" fmla="*/ 518730 w 678700"/>
                  <a:gd name="connsiteY4" fmla="*/ 126408 h 364536"/>
                  <a:gd name="connsiteX5" fmla="*/ 616362 w 678700"/>
                  <a:gd name="connsiteY5" fmla="*/ 181176 h 364536"/>
                  <a:gd name="connsiteX6" fmla="*/ 659224 w 678700"/>
                  <a:gd name="connsiteY6" fmla="*/ 231183 h 364536"/>
                  <a:gd name="connsiteX7" fmla="*/ 678274 w 678700"/>
                  <a:gd name="connsiteY7" fmla="*/ 250233 h 364536"/>
                  <a:gd name="connsiteX8" fmla="*/ 668749 w 678700"/>
                  <a:gd name="connsiteY8" fmla="*/ 274045 h 364536"/>
                  <a:gd name="connsiteX9" fmla="*/ 628268 w 678700"/>
                  <a:gd name="connsiteY9" fmla="*/ 328814 h 364536"/>
                  <a:gd name="connsiteX10" fmla="*/ 587787 w 678700"/>
                  <a:gd name="connsiteY10" fmla="*/ 364533 h 364536"/>
                  <a:gd name="connsiteX11" fmla="*/ 561593 w 678700"/>
                  <a:gd name="connsiteY11" fmla="*/ 331195 h 364536"/>
                  <a:gd name="connsiteX12" fmla="*/ 511587 w 678700"/>
                  <a:gd name="connsiteY12" fmla="*/ 266901 h 364536"/>
                  <a:gd name="connsiteX13" fmla="*/ 406812 w 678700"/>
                  <a:gd name="connsiteY13" fmla="*/ 209751 h 364536"/>
                  <a:gd name="connsiteX14" fmla="*/ 311562 w 678700"/>
                  <a:gd name="connsiteY14" fmla="*/ 181176 h 364536"/>
                  <a:gd name="connsiteX15" fmla="*/ 211549 w 678700"/>
                  <a:gd name="connsiteY15" fmla="*/ 176414 h 364536"/>
                  <a:gd name="connsiteX16" fmla="*/ 140112 w 678700"/>
                  <a:gd name="connsiteY16" fmla="*/ 185939 h 364536"/>
                  <a:gd name="connsiteX17" fmla="*/ 123443 w 678700"/>
                  <a:gd name="connsiteY17" fmla="*/ 154983 h 364536"/>
                  <a:gd name="connsiteX18" fmla="*/ 63912 w 678700"/>
                  <a:gd name="connsiteY18" fmla="*/ 78783 h 364536"/>
                  <a:gd name="connsiteX19" fmla="*/ 1999 w 678700"/>
                  <a:gd name="connsiteY19" fmla="*/ 7345 h 364536"/>
                  <a:gd name="connsiteX0" fmla="*/ 1999 w 678700"/>
                  <a:gd name="connsiteY0" fmla="*/ 12299 h 362346"/>
                  <a:gd name="connsiteX1" fmla="*/ 142493 w 678700"/>
                  <a:gd name="connsiteY1" fmla="*/ 393 h 362346"/>
                  <a:gd name="connsiteX2" fmla="*/ 263937 w 678700"/>
                  <a:gd name="connsiteY2" fmla="*/ 7536 h 362346"/>
                  <a:gd name="connsiteX3" fmla="*/ 390143 w 678700"/>
                  <a:gd name="connsiteY3" fmla="*/ 50399 h 362346"/>
                  <a:gd name="connsiteX4" fmla="*/ 518730 w 678700"/>
                  <a:gd name="connsiteY4" fmla="*/ 124218 h 362346"/>
                  <a:gd name="connsiteX5" fmla="*/ 616362 w 678700"/>
                  <a:gd name="connsiteY5" fmla="*/ 178986 h 362346"/>
                  <a:gd name="connsiteX6" fmla="*/ 659224 w 678700"/>
                  <a:gd name="connsiteY6" fmla="*/ 228993 h 362346"/>
                  <a:gd name="connsiteX7" fmla="*/ 678274 w 678700"/>
                  <a:gd name="connsiteY7" fmla="*/ 248043 h 362346"/>
                  <a:gd name="connsiteX8" fmla="*/ 668749 w 678700"/>
                  <a:gd name="connsiteY8" fmla="*/ 271855 h 362346"/>
                  <a:gd name="connsiteX9" fmla="*/ 628268 w 678700"/>
                  <a:gd name="connsiteY9" fmla="*/ 326624 h 362346"/>
                  <a:gd name="connsiteX10" fmla="*/ 587787 w 678700"/>
                  <a:gd name="connsiteY10" fmla="*/ 362343 h 362346"/>
                  <a:gd name="connsiteX11" fmla="*/ 561593 w 678700"/>
                  <a:gd name="connsiteY11" fmla="*/ 329005 h 362346"/>
                  <a:gd name="connsiteX12" fmla="*/ 511587 w 678700"/>
                  <a:gd name="connsiteY12" fmla="*/ 264711 h 362346"/>
                  <a:gd name="connsiteX13" fmla="*/ 406812 w 678700"/>
                  <a:gd name="connsiteY13" fmla="*/ 207561 h 362346"/>
                  <a:gd name="connsiteX14" fmla="*/ 311562 w 678700"/>
                  <a:gd name="connsiteY14" fmla="*/ 178986 h 362346"/>
                  <a:gd name="connsiteX15" fmla="*/ 211549 w 678700"/>
                  <a:gd name="connsiteY15" fmla="*/ 174224 h 362346"/>
                  <a:gd name="connsiteX16" fmla="*/ 140112 w 678700"/>
                  <a:gd name="connsiteY16" fmla="*/ 183749 h 362346"/>
                  <a:gd name="connsiteX17" fmla="*/ 123443 w 678700"/>
                  <a:gd name="connsiteY17" fmla="*/ 152793 h 362346"/>
                  <a:gd name="connsiteX18" fmla="*/ 63912 w 678700"/>
                  <a:gd name="connsiteY18" fmla="*/ 76593 h 362346"/>
                  <a:gd name="connsiteX19" fmla="*/ 1999 w 678700"/>
                  <a:gd name="connsiteY19" fmla="*/ 12299 h 362346"/>
                  <a:gd name="connsiteX0" fmla="*/ 2130 w 674069"/>
                  <a:gd name="connsiteY0" fmla="*/ 9749 h 362177"/>
                  <a:gd name="connsiteX1" fmla="*/ 137862 w 674069"/>
                  <a:gd name="connsiteY1" fmla="*/ 224 h 362177"/>
                  <a:gd name="connsiteX2" fmla="*/ 259306 w 674069"/>
                  <a:gd name="connsiteY2" fmla="*/ 7367 h 362177"/>
                  <a:gd name="connsiteX3" fmla="*/ 385512 w 674069"/>
                  <a:gd name="connsiteY3" fmla="*/ 50230 h 362177"/>
                  <a:gd name="connsiteX4" fmla="*/ 514099 w 674069"/>
                  <a:gd name="connsiteY4" fmla="*/ 124049 h 362177"/>
                  <a:gd name="connsiteX5" fmla="*/ 611731 w 674069"/>
                  <a:gd name="connsiteY5" fmla="*/ 178817 h 362177"/>
                  <a:gd name="connsiteX6" fmla="*/ 654593 w 674069"/>
                  <a:gd name="connsiteY6" fmla="*/ 228824 h 362177"/>
                  <a:gd name="connsiteX7" fmla="*/ 673643 w 674069"/>
                  <a:gd name="connsiteY7" fmla="*/ 247874 h 362177"/>
                  <a:gd name="connsiteX8" fmla="*/ 664118 w 674069"/>
                  <a:gd name="connsiteY8" fmla="*/ 271686 h 362177"/>
                  <a:gd name="connsiteX9" fmla="*/ 623637 w 674069"/>
                  <a:gd name="connsiteY9" fmla="*/ 326455 h 362177"/>
                  <a:gd name="connsiteX10" fmla="*/ 583156 w 674069"/>
                  <a:gd name="connsiteY10" fmla="*/ 362174 h 362177"/>
                  <a:gd name="connsiteX11" fmla="*/ 556962 w 674069"/>
                  <a:gd name="connsiteY11" fmla="*/ 328836 h 362177"/>
                  <a:gd name="connsiteX12" fmla="*/ 506956 w 674069"/>
                  <a:gd name="connsiteY12" fmla="*/ 264542 h 362177"/>
                  <a:gd name="connsiteX13" fmla="*/ 402181 w 674069"/>
                  <a:gd name="connsiteY13" fmla="*/ 207392 h 362177"/>
                  <a:gd name="connsiteX14" fmla="*/ 306931 w 674069"/>
                  <a:gd name="connsiteY14" fmla="*/ 178817 h 362177"/>
                  <a:gd name="connsiteX15" fmla="*/ 206918 w 674069"/>
                  <a:gd name="connsiteY15" fmla="*/ 174055 h 362177"/>
                  <a:gd name="connsiteX16" fmla="*/ 135481 w 674069"/>
                  <a:gd name="connsiteY16" fmla="*/ 183580 h 362177"/>
                  <a:gd name="connsiteX17" fmla="*/ 118812 w 674069"/>
                  <a:gd name="connsiteY17" fmla="*/ 152624 h 362177"/>
                  <a:gd name="connsiteX18" fmla="*/ 59281 w 674069"/>
                  <a:gd name="connsiteY18" fmla="*/ 76424 h 362177"/>
                  <a:gd name="connsiteX19" fmla="*/ 2130 w 674069"/>
                  <a:gd name="connsiteY19" fmla="*/ 9749 h 362177"/>
                  <a:gd name="connsiteX0" fmla="*/ 2130 w 674069"/>
                  <a:gd name="connsiteY0" fmla="*/ 9749 h 362177"/>
                  <a:gd name="connsiteX1" fmla="*/ 137862 w 674069"/>
                  <a:gd name="connsiteY1" fmla="*/ 224 h 362177"/>
                  <a:gd name="connsiteX2" fmla="*/ 259306 w 674069"/>
                  <a:gd name="connsiteY2" fmla="*/ 7367 h 362177"/>
                  <a:gd name="connsiteX3" fmla="*/ 385512 w 674069"/>
                  <a:gd name="connsiteY3" fmla="*/ 50230 h 362177"/>
                  <a:gd name="connsiteX4" fmla="*/ 506955 w 674069"/>
                  <a:gd name="connsiteY4" fmla="*/ 114524 h 362177"/>
                  <a:gd name="connsiteX5" fmla="*/ 611731 w 674069"/>
                  <a:gd name="connsiteY5" fmla="*/ 178817 h 362177"/>
                  <a:gd name="connsiteX6" fmla="*/ 654593 w 674069"/>
                  <a:gd name="connsiteY6" fmla="*/ 228824 h 362177"/>
                  <a:gd name="connsiteX7" fmla="*/ 673643 w 674069"/>
                  <a:gd name="connsiteY7" fmla="*/ 247874 h 362177"/>
                  <a:gd name="connsiteX8" fmla="*/ 664118 w 674069"/>
                  <a:gd name="connsiteY8" fmla="*/ 271686 h 362177"/>
                  <a:gd name="connsiteX9" fmla="*/ 623637 w 674069"/>
                  <a:gd name="connsiteY9" fmla="*/ 326455 h 362177"/>
                  <a:gd name="connsiteX10" fmla="*/ 583156 w 674069"/>
                  <a:gd name="connsiteY10" fmla="*/ 362174 h 362177"/>
                  <a:gd name="connsiteX11" fmla="*/ 556962 w 674069"/>
                  <a:gd name="connsiteY11" fmla="*/ 328836 h 362177"/>
                  <a:gd name="connsiteX12" fmla="*/ 506956 w 674069"/>
                  <a:gd name="connsiteY12" fmla="*/ 264542 h 362177"/>
                  <a:gd name="connsiteX13" fmla="*/ 402181 w 674069"/>
                  <a:gd name="connsiteY13" fmla="*/ 207392 h 362177"/>
                  <a:gd name="connsiteX14" fmla="*/ 306931 w 674069"/>
                  <a:gd name="connsiteY14" fmla="*/ 178817 h 362177"/>
                  <a:gd name="connsiteX15" fmla="*/ 206918 w 674069"/>
                  <a:gd name="connsiteY15" fmla="*/ 174055 h 362177"/>
                  <a:gd name="connsiteX16" fmla="*/ 135481 w 674069"/>
                  <a:gd name="connsiteY16" fmla="*/ 183580 h 362177"/>
                  <a:gd name="connsiteX17" fmla="*/ 118812 w 674069"/>
                  <a:gd name="connsiteY17" fmla="*/ 152624 h 362177"/>
                  <a:gd name="connsiteX18" fmla="*/ 59281 w 674069"/>
                  <a:gd name="connsiteY18" fmla="*/ 76424 h 362177"/>
                  <a:gd name="connsiteX19" fmla="*/ 2130 w 674069"/>
                  <a:gd name="connsiteY19" fmla="*/ 9749 h 362177"/>
                  <a:gd name="connsiteX0" fmla="*/ 2130 w 674069"/>
                  <a:gd name="connsiteY0" fmla="*/ 9749 h 362177"/>
                  <a:gd name="connsiteX1" fmla="*/ 137862 w 674069"/>
                  <a:gd name="connsiteY1" fmla="*/ 224 h 362177"/>
                  <a:gd name="connsiteX2" fmla="*/ 259306 w 674069"/>
                  <a:gd name="connsiteY2" fmla="*/ 7367 h 362177"/>
                  <a:gd name="connsiteX3" fmla="*/ 385512 w 674069"/>
                  <a:gd name="connsiteY3" fmla="*/ 50230 h 362177"/>
                  <a:gd name="connsiteX4" fmla="*/ 506955 w 674069"/>
                  <a:gd name="connsiteY4" fmla="*/ 109761 h 362177"/>
                  <a:gd name="connsiteX5" fmla="*/ 611731 w 674069"/>
                  <a:gd name="connsiteY5" fmla="*/ 178817 h 362177"/>
                  <a:gd name="connsiteX6" fmla="*/ 654593 w 674069"/>
                  <a:gd name="connsiteY6" fmla="*/ 228824 h 362177"/>
                  <a:gd name="connsiteX7" fmla="*/ 673643 w 674069"/>
                  <a:gd name="connsiteY7" fmla="*/ 247874 h 362177"/>
                  <a:gd name="connsiteX8" fmla="*/ 664118 w 674069"/>
                  <a:gd name="connsiteY8" fmla="*/ 271686 h 362177"/>
                  <a:gd name="connsiteX9" fmla="*/ 623637 w 674069"/>
                  <a:gd name="connsiteY9" fmla="*/ 326455 h 362177"/>
                  <a:gd name="connsiteX10" fmla="*/ 583156 w 674069"/>
                  <a:gd name="connsiteY10" fmla="*/ 362174 h 362177"/>
                  <a:gd name="connsiteX11" fmla="*/ 556962 w 674069"/>
                  <a:gd name="connsiteY11" fmla="*/ 328836 h 362177"/>
                  <a:gd name="connsiteX12" fmla="*/ 506956 w 674069"/>
                  <a:gd name="connsiteY12" fmla="*/ 264542 h 362177"/>
                  <a:gd name="connsiteX13" fmla="*/ 402181 w 674069"/>
                  <a:gd name="connsiteY13" fmla="*/ 207392 h 362177"/>
                  <a:gd name="connsiteX14" fmla="*/ 306931 w 674069"/>
                  <a:gd name="connsiteY14" fmla="*/ 178817 h 362177"/>
                  <a:gd name="connsiteX15" fmla="*/ 206918 w 674069"/>
                  <a:gd name="connsiteY15" fmla="*/ 174055 h 362177"/>
                  <a:gd name="connsiteX16" fmla="*/ 135481 w 674069"/>
                  <a:gd name="connsiteY16" fmla="*/ 183580 h 362177"/>
                  <a:gd name="connsiteX17" fmla="*/ 118812 w 674069"/>
                  <a:gd name="connsiteY17" fmla="*/ 152624 h 362177"/>
                  <a:gd name="connsiteX18" fmla="*/ 59281 w 674069"/>
                  <a:gd name="connsiteY18" fmla="*/ 76424 h 362177"/>
                  <a:gd name="connsiteX19" fmla="*/ 2130 w 674069"/>
                  <a:gd name="connsiteY19" fmla="*/ 9749 h 362177"/>
                  <a:gd name="connsiteX0" fmla="*/ 2130 w 674069"/>
                  <a:gd name="connsiteY0" fmla="*/ 9749 h 362177"/>
                  <a:gd name="connsiteX1" fmla="*/ 137862 w 674069"/>
                  <a:gd name="connsiteY1" fmla="*/ 224 h 362177"/>
                  <a:gd name="connsiteX2" fmla="*/ 259306 w 674069"/>
                  <a:gd name="connsiteY2" fmla="*/ 7367 h 362177"/>
                  <a:gd name="connsiteX3" fmla="*/ 385512 w 674069"/>
                  <a:gd name="connsiteY3" fmla="*/ 50230 h 362177"/>
                  <a:gd name="connsiteX4" fmla="*/ 506955 w 674069"/>
                  <a:gd name="connsiteY4" fmla="*/ 109761 h 362177"/>
                  <a:gd name="connsiteX5" fmla="*/ 604587 w 674069"/>
                  <a:gd name="connsiteY5" fmla="*/ 176435 h 362177"/>
                  <a:gd name="connsiteX6" fmla="*/ 654593 w 674069"/>
                  <a:gd name="connsiteY6" fmla="*/ 228824 h 362177"/>
                  <a:gd name="connsiteX7" fmla="*/ 673643 w 674069"/>
                  <a:gd name="connsiteY7" fmla="*/ 247874 h 362177"/>
                  <a:gd name="connsiteX8" fmla="*/ 664118 w 674069"/>
                  <a:gd name="connsiteY8" fmla="*/ 271686 h 362177"/>
                  <a:gd name="connsiteX9" fmla="*/ 623637 w 674069"/>
                  <a:gd name="connsiteY9" fmla="*/ 326455 h 362177"/>
                  <a:gd name="connsiteX10" fmla="*/ 583156 w 674069"/>
                  <a:gd name="connsiteY10" fmla="*/ 362174 h 362177"/>
                  <a:gd name="connsiteX11" fmla="*/ 556962 w 674069"/>
                  <a:gd name="connsiteY11" fmla="*/ 328836 h 362177"/>
                  <a:gd name="connsiteX12" fmla="*/ 506956 w 674069"/>
                  <a:gd name="connsiteY12" fmla="*/ 264542 h 362177"/>
                  <a:gd name="connsiteX13" fmla="*/ 402181 w 674069"/>
                  <a:gd name="connsiteY13" fmla="*/ 207392 h 362177"/>
                  <a:gd name="connsiteX14" fmla="*/ 306931 w 674069"/>
                  <a:gd name="connsiteY14" fmla="*/ 178817 h 362177"/>
                  <a:gd name="connsiteX15" fmla="*/ 206918 w 674069"/>
                  <a:gd name="connsiteY15" fmla="*/ 174055 h 362177"/>
                  <a:gd name="connsiteX16" fmla="*/ 135481 w 674069"/>
                  <a:gd name="connsiteY16" fmla="*/ 183580 h 362177"/>
                  <a:gd name="connsiteX17" fmla="*/ 118812 w 674069"/>
                  <a:gd name="connsiteY17" fmla="*/ 152624 h 362177"/>
                  <a:gd name="connsiteX18" fmla="*/ 59281 w 674069"/>
                  <a:gd name="connsiteY18" fmla="*/ 76424 h 362177"/>
                  <a:gd name="connsiteX19" fmla="*/ 2130 w 674069"/>
                  <a:gd name="connsiteY19" fmla="*/ 9749 h 362177"/>
                  <a:gd name="connsiteX0" fmla="*/ 2130 w 674013"/>
                  <a:gd name="connsiteY0" fmla="*/ 9749 h 362204"/>
                  <a:gd name="connsiteX1" fmla="*/ 137862 w 674013"/>
                  <a:gd name="connsiteY1" fmla="*/ 224 h 362204"/>
                  <a:gd name="connsiteX2" fmla="*/ 259306 w 674013"/>
                  <a:gd name="connsiteY2" fmla="*/ 7367 h 362204"/>
                  <a:gd name="connsiteX3" fmla="*/ 385512 w 674013"/>
                  <a:gd name="connsiteY3" fmla="*/ 50230 h 362204"/>
                  <a:gd name="connsiteX4" fmla="*/ 506955 w 674013"/>
                  <a:gd name="connsiteY4" fmla="*/ 109761 h 362204"/>
                  <a:gd name="connsiteX5" fmla="*/ 604587 w 674013"/>
                  <a:gd name="connsiteY5" fmla="*/ 176435 h 362204"/>
                  <a:gd name="connsiteX6" fmla="*/ 654593 w 674013"/>
                  <a:gd name="connsiteY6" fmla="*/ 228824 h 362204"/>
                  <a:gd name="connsiteX7" fmla="*/ 673643 w 674013"/>
                  <a:gd name="connsiteY7" fmla="*/ 247874 h 362204"/>
                  <a:gd name="connsiteX8" fmla="*/ 664118 w 674013"/>
                  <a:gd name="connsiteY8" fmla="*/ 271686 h 362204"/>
                  <a:gd name="connsiteX9" fmla="*/ 628400 w 674013"/>
                  <a:gd name="connsiteY9" fmla="*/ 321692 h 362204"/>
                  <a:gd name="connsiteX10" fmla="*/ 583156 w 674013"/>
                  <a:gd name="connsiteY10" fmla="*/ 362174 h 362204"/>
                  <a:gd name="connsiteX11" fmla="*/ 556962 w 674013"/>
                  <a:gd name="connsiteY11" fmla="*/ 328836 h 362204"/>
                  <a:gd name="connsiteX12" fmla="*/ 506956 w 674013"/>
                  <a:gd name="connsiteY12" fmla="*/ 264542 h 362204"/>
                  <a:gd name="connsiteX13" fmla="*/ 402181 w 674013"/>
                  <a:gd name="connsiteY13" fmla="*/ 207392 h 362204"/>
                  <a:gd name="connsiteX14" fmla="*/ 306931 w 674013"/>
                  <a:gd name="connsiteY14" fmla="*/ 178817 h 362204"/>
                  <a:gd name="connsiteX15" fmla="*/ 206918 w 674013"/>
                  <a:gd name="connsiteY15" fmla="*/ 174055 h 362204"/>
                  <a:gd name="connsiteX16" fmla="*/ 135481 w 674013"/>
                  <a:gd name="connsiteY16" fmla="*/ 183580 h 362204"/>
                  <a:gd name="connsiteX17" fmla="*/ 118812 w 674013"/>
                  <a:gd name="connsiteY17" fmla="*/ 152624 h 362204"/>
                  <a:gd name="connsiteX18" fmla="*/ 59281 w 674013"/>
                  <a:gd name="connsiteY18" fmla="*/ 76424 h 362204"/>
                  <a:gd name="connsiteX19" fmla="*/ 2130 w 674013"/>
                  <a:gd name="connsiteY19" fmla="*/ 9749 h 362204"/>
                  <a:gd name="connsiteX0" fmla="*/ 2130 w 674013"/>
                  <a:gd name="connsiteY0" fmla="*/ 9749 h 366981"/>
                  <a:gd name="connsiteX1" fmla="*/ 137862 w 674013"/>
                  <a:gd name="connsiteY1" fmla="*/ 224 h 366981"/>
                  <a:gd name="connsiteX2" fmla="*/ 259306 w 674013"/>
                  <a:gd name="connsiteY2" fmla="*/ 7367 h 366981"/>
                  <a:gd name="connsiteX3" fmla="*/ 385512 w 674013"/>
                  <a:gd name="connsiteY3" fmla="*/ 50230 h 366981"/>
                  <a:gd name="connsiteX4" fmla="*/ 506955 w 674013"/>
                  <a:gd name="connsiteY4" fmla="*/ 109761 h 366981"/>
                  <a:gd name="connsiteX5" fmla="*/ 604587 w 674013"/>
                  <a:gd name="connsiteY5" fmla="*/ 176435 h 366981"/>
                  <a:gd name="connsiteX6" fmla="*/ 654593 w 674013"/>
                  <a:gd name="connsiteY6" fmla="*/ 228824 h 366981"/>
                  <a:gd name="connsiteX7" fmla="*/ 673643 w 674013"/>
                  <a:gd name="connsiteY7" fmla="*/ 247874 h 366981"/>
                  <a:gd name="connsiteX8" fmla="*/ 664118 w 674013"/>
                  <a:gd name="connsiteY8" fmla="*/ 271686 h 366981"/>
                  <a:gd name="connsiteX9" fmla="*/ 628400 w 674013"/>
                  <a:gd name="connsiteY9" fmla="*/ 321692 h 366981"/>
                  <a:gd name="connsiteX10" fmla="*/ 580775 w 674013"/>
                  <a:gd name="connsiteY10" fmla="*/ 366936 h 366981"/>
                  <a:gd name="connsiteX11" fmla="*/ 556962 w 674013"/>
                  <a:gd name="connsiteY11" fmla="*/ 328836 h 366981"/>
                  <a:gd name="connsiteX12" fmla="*/ 506956 w 674013"/>
                  <a:gd name="connsiteY12" fmla="*/ 264542 h 366981"/>
                  <a:gd name="connsiteX13" fmla="*/ 402181 w 674013"/>
                  <a:gd name="connsiteY13" fmla="*/ 207392 h 366981"/>
                  <a:gd name="connsiteX14" fmla="*/ 306931 w 674013"/>
                  <a:gd name="connsiteY14" fmla="*/ 178817 h 366981"/>
                  <a:gd name="connsiteX15" fmla="*/ 206918 w 674013"/>
                  <a:gd name="connsiteY15" fmla="*/ 174055 h 366981"/>
                  <a:gd name="connsiteX16" fmla="*/ 135481 w 674013"/>
                  <a:gd name="connsiteY16" fmla="*/ 183580 h 366981"/>
                  <a:gd name="connsiteX17" fmla="*/ 118812 w 674013"/>
                  <a:gd name="connsiteY17" fmla="*/ 152624 h 366981"/>
                  <a:gd name="connsiteX18" fmla="*/ 59281 w 674013"/>
                  <a:gd name="connsiteY18" fmla="*/ 76424 h 366981"/>
                  <a:gd name="connsiteX19" fmla="*/ 2130 w 674013"/>
                  <a:gd name="connsiteY19" fmla="*/ 9749 h 366981"/>
                  <a:gd name="connsiteX0" fmla="*/ 2130 w 674013"/>
                  <a:gd name="connsiteY0" fmla="*/ 9749 h 366981"/>
                  <a:gd name="connsiteX1" fmla="*/ 137862 w 674013"/>
                  <a:gd name="connsiteY1" fmla="*/ 224 h 366981"/>
                  <a:gd name="connsiteX2" fmla="*/ 259306 w 674013"/>
                  <a:gd name="connsiteY2" fmla="*/ 7367 h 366981"/>
                  <a:gd name="connsiteX3" fmla="*/ 385512 w 674013"/>
                  <a:gd name="connsiteY3" fmla="*/ 50230 h 366981"/>
                  <a:gd name="connsiteX4" fmla="*/ 506955 w 674013"/>
                  <a:gd name="connsiteY4" fmla="*/ 109761 h 366981"/>
                  <a:gd name="connsiteX5" fmla="*/ 604587 w 674013"/>
                  <a:gd name="connsiteY5" fmla="*/ 176435 h 366981"/>
                  <a:gd name="connsiteX6" fmla="*/ 654593 w 674013"/>
                  <a:gd name="connsiteY6" fmla="*/ 228824 h 366981"/>
                  <a:gd name="connsiteX7" fmla="*/ 673643 w 674013"/>
                  <a:gd name="connsiteY7" fmla="*/ 247874 h 366981"/>
                  <a:gd name="connsiteX8" fmla="*/ 664118 w 674013"/>
                  <a:gd name="connsiteY8" fmla="*/ 271686 h 366981"/>
                  <a:gd name="connsiteX9" fmla="*/ 628400 w 674013"/>
                  <a:gd name="connsiteY9" fmla="*/ 321692 h 366981"/>
                  <a:gd name="connsiteX10" fmla="*/ 580775 w 674013"/>
                  <a:gd name="connsiteY10" fmla="*/ 366936 h 366981"/>
                  <a:gd name="connsiteX11" fmla="*/ 556962 w 674013"/>
                  <a:gd name="connsiteY11" fmla="*/ 328836 h 366981"/>
                  <a:gd name="connsiteX12" fmla="*/ 506956 w 674013"/>
                  <a:gd name="connsiteY12" fmla="*/ 264542 h 366981"/>
                  <a:gd name="connsiteX13" fmla="*/ 402181 w 674013"/>
                  <a:gd name="connsiteY13" fmla="*/ 207392 h 366981"/>
                  <a:gd name="connsiteX14" fmla="*/ 306931 w 674013"/>
                  <a:gd name="connsiteY14" fmla="*/ 178817 h 366981"/>
                  <a:gd name="connsiteX15" fmla="*/ 206918 w 674013"/>
                  <a:gd name="connsiteY15" fmla="*/ 174055 h 366981"/>
                  <a:gd name="connsiteX16" fmla="*/ 140244 w 674013"/>
                  <a:gd name="connsiteY16" fmla="*/ 183580 h 366981"/>
                  <a:gd name="connsiteX17" fmla="*/ 118812 w 674013"/>
                  <a:gd name="connsiteY17" fmla="*/ 152624 h 366981"/>
                  <a:gd name="connsiteX18" fmla="*/ 59281 w 674013"/>
                  <a:gd name="connsiteY18" fmla="*/ 76424 h 366981"/>
                  <a:gd name="connsiteX19" fmla="*/ 2130 w 674013"/>
                  <a:gd name="connsiteY19" fmla="*/ 9749 h 366981"/>
                  <a:gd name="connsiteX0" fmla="*/ 2130 w 674013"/>
                  <a:gd name="connsiteY0" fmla="*/ 9749 h 366981"/>
                  <a:gd name="connsiteX1" fmla="*/ 137862 w 674013"/>
                  <a:gd name="connsiteY1" fmla="*/ 224 h 366981"/>
                  <a:gd name="connsiteX2" fmla="*/ 259306 w 674013"/>
                  <a:gd name="connsiteY2" fmla="*/ 7367 h 366981"/>
                  <a:gd name="connsiteX3" fmla="*/ 385512 w 674013"/>
                  <a:gd name="connsiteY3" fmla="*/ 50230 h 366981"/>
                  <a:gd name="connsiteX4" fmla="*/ 506955 w 674013"/>
                  <a:gd name="connsiteY4" fmla="*/ 109761 h 366981"/>
                  <a:gd name="connsiteX5" fmla="*/ 604587 w 674013"/>
                  <a:gd name="connsiteY5" fmla="*/ 176435 h 366981"/>
                  <a:gd name="connsiteX6" fmla="*/ 654593 w 674013"/>
                  <a:gd name="connsiteY6" fmla="*/ 228824 h 366981"/>
                  <a:gd name="connsiteX7" fmla="*/ 673643 w 674013"/>
                  <a:gd name="connsiteY7" fmla="*/ 247874 h 366981"/>
                  <a:gd name="connsiteX8" fmla="*/ 664118 w 674013"/>
                  <a:gd name="connsiteY8" fmla="*/ 271686 h 366981"/>
                  <a:gd name="connsiteX9" fmla="*/ 628400 w 674013"/>
                  <a:gd name="connsiteY9" fmla="*/ 321692 h 366981"/>
                  <a:gd name="connsiteX10" fmla="*/ 580775 w 674013"/>
                  <a:gd name="connsiteY10" fmla="*/ 366936 h 366981"/>
                  <a:gd name="connsiteX11" fmla="*/ 556962 w 674013"/>
                  <a:gd name="connsiteY11" fmla="*/ 328836 h 366981"/>
                  <a:gd name="connsiteX12" fmla="*/ 506956 w 674013"/>
                  <a:gd name="connsiteY12" fmla="*/ 264542 h 366981"/>
                  <a:gd name="connsiteX13" fmla="*/ 402181 w 674013"/>
                  <a:gd name="connsiteY13" fmla="*/ 207392 h 366981"/>
                  <a:gd name="connsiteX14" fmla="*/ 306931 w 674013"/>
                  <a:gd name="connsiteY14" fmla="*/ 178817 h 366981"/>
                  <a:gd name="connsiteX15" fmla="*/ 206918 w 674013"/>
                  <a:gd name="connsiteY15" fmla="*/ 174055 h 366981"/>
                  <a:gd name="connsiteX16" fmla="*/ 147388 w 674013"/>
                  <a:gd name="connsiteY16" fmla="*/ 183580 h 366981"/>
                  <a:gd name="connsiteX17" fmla="*/ 118812 w 674013"/>
                  <a:gd name="connsiteY17" fmla="*/ 152624 h 366981"/>
                  <a:gd name="connsiteX18" fmla="*/ 59281 w 674013"/>
                  <a:gd name="connsiteY18" fmla="*/ 76424 h 366981"/>
                  <a:gd name="connsiteX19" fmla="*/ 2130 w 674013"/>
                  <a:gd name="connsiteY19" fmla="*/ 9749 h 366981"/>
                  <a:gd name="connsiteX0" fmla="*/ 2130 w 674150"/>
                  <a:gd name="connsiteY0" fmla="*/ 9749 h 366981"/>
                  <a:gd name="connsiteX1" fmla="*/ 137862 w 674150"/>
                  <a:gd name="connsiteY1" fmla="*/ 224 h 366981"/>
                  <a:gd name="connsiteX2" fmla="*/ 259306 w 674150"/>
                  <a:gd name="connsiteY2" fmla="*/ 7367 h 366981"/>
                  <a:gd name="connsiteX3" fmla="*/ 385512 w 674150"/>
                  <a:gd name="connsiteY3" fmla="*/ 50230 h 366981"/>
                  <a:gd name="connsiteX4" fmla="*/ 506955 w 674150"/>
                  <a:gd name="connsiteY4" fmla="*/ 109761 h 366981"/>
                  <a:gd name="connsiteX5" fmla="*/ 604587 w 674150"/>
                  <a:gd name="connsiteY5" fmla="*/ 176435 h 366981"/>
                  <a:gd name="connsiteX6" fmla="*/ 652212 w 674150"/>
                  <a:gd name="connsiteY6" fmla="*/ 221681 h 366981"/>
                  <a:gd name="connsiteX7" fmla="*/ 673643 w 674150"/>
                  <a:gd name="connsiteY7" fmla="*/ 247874 h 366981"/>
                  <a:gd name="connsiteX8" fmla="*/ 664118 w 674150"/>
                  <a:gd name="connsiteY8" fmla="*/ 271686 h 366981"/>
                  <a:gd name="connsiteX9" fmla="*/ 628400 w 674150"/>
                  <a:gd name="connsiteY9" fmla="*/ 321692 h 366981"/>
                  <a:gd name="connsiteX10" fmla="*/ 580775 w 674150"/>
                  <a:gd name="connsiteY10" fmla="*/ 366936 h 366981"/>
                  <a:gd name="connsiteX11" fmla="*/ 556962 w 674150"/>
                  <a:gd name="connsiteY11" fmla="*/ 328836 h 366981"/>
                  <a:gd name="connsiteX12" fmla="*/ 506956 w 674150"/>
                  <a:gd name="connsiteY12" fmla="*/ 264542 h 366981"/>
                  <a:gd name="connsiteX13" fmla="*/ 402181 w 674150"/>
                  <a:gd name="connsiteY13" fmla="*/ 207392 h 366981"/>
                  <a:gd name="connsiteX14" fmla="*/ 306931 w 674150"/>
                  <a:gd name="connsiteY14" fmla="*/ 178817 h 366981"/>
                  <a:gd name="connsiteX15" fmla="*/ 206918 w 674150"/>
                  <a:gd name="connsiteY15" fmla="*/ 174055 h 366981"/>
                  <a:gd name="connsiteX16" fmla="*/ 147388 w 674150"/>
                  <a:gd name="connsiteY16" fmla="*/ 183580 h 366981"/>
                  <a:gd name="connsiteX17" fmla="*/ 118812 w 674150"/>
                  <a:gd name="connsiteY17" fmla="*/ 152624 h 366981"/>
                  <a:gd name="connsiteX18" fmla="*/ 59281 w 674150"/>
                  <a:gd name="connsiteY18" fmla="*/ 76424 h 366981"/>
                  <a:gd name="connsiteX19" fmla="*/ 2130 w 674150"/>
                  <a:gd name="connsiteY19" fmla="*/ 9749 h 366981"/>
                  <a:gd name="connsiteX0" fmla="*/ 2130 w 674122"/>
                  <a:gd name="connsiteY0" fmla="*/ 9749 h 366981"/>
                  <a:gd name="connsiteX1" fmla="*/ 137862 w 674122"/>
                  <a:gd name="connsiteY1" fmla="*/ 224 h 366981"/>
                  <a:gd name="connsiteX2" fmla="*/ 259306 w 674122"/>
                  <a:gd name="connsiteY2" fmla="*/ 7367 h 366981"/>
                  <a:gd name="connsiteX3" fmla="*/ 385512 w 674122"/>
                  <a:gd name="connsiteY3" fmla="*/ 50230 h 366981"/>
                  <a:gd name="connsiteX4" fmla="*/ 506955 w 674122"/>
                  <a:gd name="connsiteY4" fmla="*/ 109761 h 366981"/>
                  <a:gd name="connsiteX5" fmla="*/ 604587 w 674122"/>
                  <a:gd name="connsiteY5" fmla="*/ 176435 h 366981"/>
                  <a:gd name="connsiteX6" fmla="*/ 652212 w 674122"/>
                  <a:gd name="connsiteY6" fmla="*/ 221681 h 366981"/>
                  <a:gd name="connsiteX7" fmla="*/ 673643 w 674122"/>
                  <a:gd name="connsiteY7" fmla="*/ 247874 h 366981"/>
                  <a:gd name="connsiteX8" fmla="*/ 664118 w 674122"/>
                  <a:gd name="connsiteY8" fmla="*/ 271686 h 366981"/>
                  <a:gd name="connsiteX9" fmla="*/ 630782 w 674122"/>
                  <a:gd name="connsiteY9" fmla="*/ 321692 h 366981"/>
                  <a:gd name="connsiteX10" fmla="*/ 580775 w 674122"/>
                  <a:gd name="connsiteY10" fmla="*/ 366936 h 366981"/>
                  <a:gd name="connsiteX11" fmla="*/ 556962 w 674122"/>
                  <a:gd name="connsiteY11" fmla="*/ 328836 h 366981"/>
                  <a:gd name="connsiteX12" fmla="*/ 506956 w 674122"/>
                  <a:gd name="connsiteY12" fmla="*/ 264542 h 366981"/>
                  <a:gd name="connsiteX13" fmla="*/ 402181 w 674122"/>
                  <a:gd name="connsiteY13" fmla="*/ 207392 h 366981"/>
                  <a:gd name="connsiteX14" fmla="*/ 306931 w 674122"/>
                  <a:gd name="connsiteY14" fmla="*/ 178817 h 366981"/>
                  <a:gd name="connsiteX15" fmla="*/ 206918 w 674122"/>
                  <a:gd name="connsiteY15" fmla="*/ 174055 h 366981"/>
                  <a:gd name="connsiteX16" fmla="*/ 147388 w 674122"/>
                  <a:gd name="connsiteY16" fmla="*/ 183580 h 366981"/>
                  <a:gd name="connsiteX17" fmla="*/ 118812 w 674122"/>
                  <a:gd name="connsiteY17" fmla="*/ 152624 h 366981"/>
                  <a:gd name="connsiteX18" fmla="*/ 59281 w 674122"/>
                  <a:gd name="connsiteY18" fmla="*/ 76424 h 366981"/>
                  <a:gd name="connsiteX19" fmla="*/ 2130 w 674122"/>
                  <a:gd name="connsiteY19" fmla="*/ 9749 h 36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74122" h="366981">
                    <a:moveTo>
                      <a:pt x="2130" y="9749"/>
                    </a:moveTo>
                    <a:cubicBezTo>
                      <a:pt x="15227" y="-2951"/>
                      <a:pt x="94999" y="621"/>
                      <a:pt x="137862" y="224"/>
                    </a:cubicBezTo>
                    <a:cubicBezTo>
                      <a:pt x="180725" y="-173"/>
                      <a:pt x="218031" y="-967"/>
                      <a:pt x="259306" y="7367"/>
                    </a:cubicBezTo>
                    <a:cubicBezTo>
                      <a:pt x="300581" y="15701"/>
                      <a:pt x="344237" y="33164"/>
                      <a:pt x="385512" y="50230"/>
                    </a:cubicBezTo>
                    <a:cubicBezTo>
                      <a:pt x="426787" y="67296"/>
                      <a:pt x="470443" y="88727"/>
                      <a:pt x="506955" y="109761"/>
                    </a:cubicBezTo>
                    <a:cubicBezTo>
                      <a:pt x="543467" y="130795"/>
                      <a:pt x="580378" y="157782"/>
                      <a:pt x="604587" y="176435"/>
                    </a:cubicBezTo>
                    <a:cubicBezTo>
                      <a:pt x="628796" y="195088"/>
                      <a:pt x="640703" y="209775"/>
                      <a:pt x="652212" y="221681"/>
                    </a:cubicBezTo>
                    <a:cubicBezTo>
                      <a:pt x="663721" y="233587"/>
                      <a:pt x="671659" y="239540"/>
                      <a:pt x="673643" y="247874"/>
                    </a:cubicBezTo>
                    <a:cubicBezTo>
                      <a:pt x="675627" y="256208"/>
                      <a:pt x="671261" y="259383"/>
                      <a:pt x="664118" y="271686"/>
                    </a:cubicBezTo>
                    <a:cubicBezTo>
                      <a:pt x="656975" y="283989"/>
                      <a:pt x="644673" y="305817"/>
                      <a:pt x="630782" y="321692"/>
                    </a:cubicBezTo>
                    <a:cubicBezTo>
                      <a:pt x="616892" y="337567"/>
                      <a:pt x="593078" y="365745"/>
                      <a:pt x="580775" y="366936"/>
                    </a:cubicBezTo>
                    <a:cubicBezTo>
                      <a:pt x="568472" y="368127"/>
                      <a:pt x="569265" y="345902"/>
                      <a:pt x="556962" y="328836"/>
                    </a:cubicBezTo>
                    <a:cubicBezTo>
                      <a:pt x="544659" y="311770"/>
                      <a:pt x="532753" y="284783"/>
                      <a:pt x="506956" y="264542"/>
                    </a:cubicBezTo>
                    <a:cubicBezTo>
                      <a:pt x="481159" y="244301"/>
                      <a:pt x="435518" y="221679"/>
                      <a:pt x="402181" y="207392"/>
                    </a:cubicBezTo>
                    <a:cubicBezTo>
                      <a:pt x="368844" y="193105"/>
                      <a:pt x="339475" y="184373"/>
                      <a:pt x="306931" y="178817"/>
                    </a:cubicBezTo>
                    <a:cubicBezTo>
                      <a:pt x="274387" y="173261"/>
                      <a:pt x="233508" y="173261"/>
                      <a:pt x="206918" y="174055"/>
                    </a:cubicBezTo>
                    <a:cubicBezTo>
                      <a:pt x="180328" y="174849"/>
                      <a:pt x="162072" y="187152"/>
                      <a:pt x="147388" y="183580"/>
                    </a:cubicBezTo>
                    <a:cubicBezTo>
                      <a:pt x="132704" y="180008"/>
                      <a:pt x="131512" y="170483"/>
                      <a:pt x="118812" y="152624"/>
                    </a:cubicBezTo>
                    <a:cubicBezTo>
                      <a:pt x="106112" y="134765"/>
                      <a:pt x="78728" y="100237"/>
                      <a:pt x="59281" y="76424"/>
                    </a:cubicBezTo>
                    <a:cubicBezTo>
                      <a:pt x="39834" y="52612"/>
                      <a:pt x="-10967" y="22449"/>
                      <a:pt x="2130" y="974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11400000" scaled="0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09" name="组合 208"/>
            <p:cNvGrpSpPr/>
            <p:nvPr/>
          </p:nvGrpSpPr>
          <p:grpSpPr>
            <a:xfrm>
              <a:off x="3615113" y="3514001"/>
              <a:ext cx="190122" cy="86481"/>
              <a:chOff x="6731159" y="3019750"/>
              <a:chExt cx="575717" cy="261876"/>
            </a:xfrm>
          </p:grpSpPr>
          <p:sp>
            <p:nvSpPr>
              <p:cNvPr id="227" name="任意多边形 226"/>
              <p:cNvSpPr/>
              <p:nvPr/>
            </p:nvSpPr>
            <p:spPr>
              <a:xfrm>
                <a:off x="6731159" y="3021306"/>
                <a:ext cx="286416" cy="250886"/>
              </a:xfrm>
              <a:custGeom>
                <a:avLst/>
                <a:gdLst>
                  <a:gd name="connsiteX0" fmla="*/ 20577 w 277755"/>
                  <a:gd name="connsiteY0" fmla="*/ 73953 h 255994"/>
                  <a:gd name="connsiteX1" fmla="*/ 63439 w 277755"/>
                  <a:gd name="connsiteY1" fmla="*/ 31090 h 255994"/>
                  <a:gd name="connsiteX2" fmla="*/ 99158 w 277755"/>
                  <a:gd name="connsiteY2" fmla="*/ 2515 h 255994"/>
                  <a:gd name="connsiteX3" fmla="*/ 149164 w 277755"/>
                  <a:gd name="connsiteY3" fmla="*/ 2515 h 255994"/>
                  <a:gd name="connsiteX4" fmla="*/ 227746 w 277755"/>
                  <a:gd name="connsiteY4" fmla="*/ 12040 h 255994"/>
                  <a:gd name="connsiteX5" fmla="*/ 277752 w 277755"/>
                  <a:gd name="connsiteY5" fmla="*/ 16803 h 255994"/>
                  <a:gd name="connsiteX6" fmla="*/ 230127 w 277755"/>
                  <a:gd name="connsiteY6" fmla="*/ 40615 h 255994"/>
                  <a:gd name="connsiteX7" fmla="*/ 172977 w 277755"/>
                  <a:gd name="connsiteY7" fmla="*/ 83478 h 255994"/>
                  <a:gd name="connsiteX8" fmla="*/ 120589 w 277755"/>
                  <a:gd name="connsiteY8" fmla="*/ 166822 h 255994"/>
                  <a:gd name="connsiteX9" fmla="*/ 68202 w 277755"/>
                  <a:gd name="connsiteY9" fmla="*/ 216828 h 255994"/>
                  <a:gd name="connsiteX10" fmla="*/ 49152 w 277755"/>
                  <a:gd name="connsiteY10" fmla="*/ 250165 h 255994"/>
                  <a:gd name="connsiteX11" fmla="*/ 1527 w 277755"/>
                  <a:gd name="connsiteY11" fmla="*/ 252547 h 255994"/>
                  <a:gd name="connsiteX12" fmla="*/ 11052 w 277755"/>
                  <a:gd name="connsiteY12" fmla="*/ 214447 h 255994"/>
                  <a:gd name="connsiteX13" fmla="*/ 3908 w 277755"/>
                  <a:gd name="connsiteY13" fmla="*/ 147772 h 255994"/>
                  <a:gd name="connsiteX14" fmla="*/ 20577 w 277755"/>
                  <a:gd name="connsiteY14" fmla="*/ 73953 h 255994"/>
                  <a:gd name="connsiteX0" fmla="*/ 4686 w 278532"/>
                  <a:gd name="connsiteY0" fmla="*/ 102528 h 255994"/>
                  <a:gd name="connsiteX1" fmla="*/ 64216 w 278532"/>
                  <a:gd name="connsiteY1" fmla="*/ 31090 h 255994"/>
                  <a:gd name="connsiteX2" fmla="*/ 99935 w 278532"/>
                  <a:gd name="connsiteY2" fmla="*/ 2515 h 255994"/>
                  <a:gd name="connsiteX3" fmla="*/ 149941 w 278532"/>
                  <a:gd name="connsiteY3" fmla="*/ 2515 h 255994"/>
                  <a:gd name="connsiteX4" fmla="*/ 228523 w 278532"/>
                  <a:gd name="connsiteY4" fmla="*/ 12040 h 255994"/>
                  <a:gd name="connsiteX5" fmla="*/ 278529 w 278532"/>
                  <a:gd name="connsiteY5" fmla="*/ 16803 h 255994"/>
                  <a:gd name="connsiteX6" fmla="*/ 230904 w 278532"/>
                  <a:gd name="connsiteY6" fmla="*/ 40615 h 255994"/>
                  <a:gd name="connsiteX7" fmla="*/ 173754 w 278532"/>
                  <a:gd name="connsiteY7" fmla="*/ 83478 h 255994"/>
                  <a:gd name="connsiteX8" fmla="*/ 121366 w 278532"/>
                  <a:gd name="connsiteY8" fmla="*/ 166822 h 255994"/>
                  <a:gd name="connsiteX9" fmla="*/ 68979 w 278532"/>
                  <a:gd name="connsiteY9" fmla="*/ 216828 h 255994"/>
                  <a:gd name="connsiteX10" fmla="*/ 49929 w 278532"/>
                  <a:gd name="connsiteY10" fmla="*/ 250165 h 255994"/>
                  <a:gd name="connsiteX11" fmla="*/ 2304 w 278532"/>
                  <a:gd name="connsiteY11" fmla="*/ 252547 h 255994"/>
                  <a:gd name="connsiteX12" fmla="*/ 11829 w 278532"/>
                  <a:gd name="connsiteY12" fmla="*/ 214447 h 255994"/>
                  <a:gd name="connsiteX13" fmla="*/ 4685 w 278532"/>
                  <a:gd name="connsiteY13" fmla="*/ 147772 h 255994"/>
                  <a:gd name="connsiteX14" fmla="*/ 4686 w 278532"/>
                  <a:gd name="connsiteY14" fmla="*/ 102528 h 255994"/>
                  <a:gd name="connsiteX0" fmla="*/ 4686 w 278532"/>
                  <a:gd name="connsiteY0" fmla="*/ 102528 h 255994"/>
                  <a:gd name="connsiteX1" fmla="*/ 64216 w 278532"/>
                  <a:gd name="connsiteY1" fmla="*/ 31090 h 255994"/>
                  <a:gd name="connsiteX2" fmla="*/ 99935 w 278532"/>
                  <a:gd name="connsiteY2" fmla="*/ 2515 h 255994"/>
                  <a:gd name="connsiteX3" fmla="*/ 149941 w 278532"/>
                  <a:gd name="connsiteY3" fmla="*/ 2515 h 255994"/>
                  <a:gd name="connsiteX4" fmla="*/ 228523 w 278532"/>
                  <a:gd name="connsiteY4" fmla="*/ 12040 h 255994"/>
                  <a:gd name="connsiteX5" fmla="*/ 278529 w 278532"/>
                  <a:gd name="connsiteY5" fmla="*/ 16803 h 255994"/>
                  <a:gd name="connsiteX6" fmla="*/ 230904 w 278532"/>
                  <a:gd name="connsiteY6" fmla="*/ 40615 h 255994"/>
                  <a:gd name="connsiteX7" fmla="*/ 173754 w 278532"/>
                  <a:gd name="connsiteY7" fmla="*/ 83478 h 255994"/>
                  <a:gd name="connsiteX8" fmla="*/ 121366 w 278532"/>
                  <a:gd name="connsiteY8" fmla="*/ 166822 h 255994"/>
                  <a:gd name="connsiteX9" fmla="*/ 78504 w 278532"/>
                  <a:gd name="connsiteY9" fmla="*/ 216828 h 255994"/>
                  <a:gd name="connsiteX10" fmla="*/ 49929 w 278532"/>
                  <a:gd name="connsiteY10" fmla="*/ 250165 h 255994"/>
                  <a:gd name="connsiteX11" fmla="*/ 2304 w 278532"/>
                  <a:gd name="connsiteY11" fmla="*/ 252547 h 255994"/>
                  <a:gd name="connsiteX12" fmla="*/ 11829 w 278532"/>
                  <a:gd name="connsiteY12" fmla="*/ 214447 h 255994"/>
                  <a:gd name="connsiteX13" fmla="*/ 4685 w 278532"/>
                  <a:gd name="connsiteY13" fmla="*/ 147772 h 255994"/>
                  <a:gd name="connsiteX14" fmla="*/ 4686 w 278532"/>
                  <a:gd name="connsiteY14" fmla="*/ 102528 h 255994"/>
                  <a:gd name="connsiteX0" fmla="*/ 4783 w 278629"/>
                  <a:gd name="connsiteY0" fmla="*/ 102528 h 255994"/>
                  <a:gd name="connsiteX1" fmla="*/ 64313 w 278629"/>
                  <a:gd name="connsiteY1" fmla="*/ 31090 h 255994"/>
                  <a:gd name="connsiteX2" fmla="*/ 100032 w 278629"/>
                  <a:gd name="connsiteY2" fmla="*/ 2515 h 255994"/>
                  <a:gd name="connsiteX3" fmla="*/ 150038 w 278629"/>
                  <a:gd name="connsiteY3" fmla="*/ 2515 h 255994"/>
                  <a:gd name="connsiteX4" fmla="*/ 228620 w 278629"/>
                  <a:gd name="connsiteY4" fmla="*/ 12040 h 255994"/>
                  <a:gd name="connsiteX5" fmla="*/ 278626 w 278629"/>
                  <a:gd name="connsiteY5" fmla="*/ 16803 h 255994"/>
                  <a:gd name="connsiteX6" fmla="*/ 231001 w 278629"/>
                  <a:gd name="connsiteY6" fmla="*/ 40615 h 255994"/>
                  <a:gd name="connsiteX7" fmla="*/ 173851 w 278629"/>
                  <a:gd name="connsiteY7" fmla="*/ 83478 h 255994"/>
                  <a:gd name="connsiteX8" fmla="*/ 121463 w 278629"/>
                  <a:gd name="connsiteY8" fmla="*/ 166822 h 255994"/>
                  <a:gd name="connsiteX9" fmla="*/ 78601 w 278629"/>
                  <a:gd name="connsiteY9" fmla="*/ 216828 h 255994"/>
                  <a:gd name="connsiteX10" fmla="*/ 64314 w 278629"/>
                  <a:gd name="connsiteY10" fmla="*/ 250165 h 255994"/>
                  <a:gd name="connsiteX11" fmla="*/ 2401 w 278629"/>
                  <a:gd name="connsiteY11" fmla="*/ 252547 h 255994"/>
                  <a:gd name="connsiteX12" fmla="*/ 11926 w 278629"/>
                  <a:gd name="connsiteY12" fmla="*/ 214447 h 255994"/>
                  <a:gd name="connsiteX13" fmla="*/ 4782 w 278629"/>
                  <a:gd name="connsiteY13" fmla="*/ 147772 h 255994"/>
                  <a:gd name="connsiteX14" fmla="*/ 4783 w 278629"/>
                  <a:gd name="connsiteY14" fmla="*/ 102528 h 255994"/>
                  <a:gd name="connsiteX0" fmla="*/ 4783 w 278629"/>
                  <a:gd name="connsiteY0" fmla="*/ 102528 h 256358"/>
                  <a:gd name="connsiteX1" fmla="*/ 64313 w 278629"/>
                  <a:gd name="connsiteY1" fmla="*/ 31090 h 256358"/>
                  <a:gd name="connsiteX2" fmla="*/ 100032 w 278629"/>
                  <a:gd name="connsiteY2" fmla="*/ 2515 h 256358"/>
                  <a:gd name="connsiteX3" fmla="*/ 150038 w 278629"/>
                  <a:gd name="connsiteY3" fmla="*/ 2515 h 256358"/>
                  <a:gd name="connsiteX4" fmla="*/ 228620 w 278629"/>
                  <a:gd name="connsiteY4" fmla="*/ 12040 h 256358"/>
                  <a:gd name="connsiteX5" fmla="*/ 278626 w 278629"/>
                  <a:gd name="connsiteY5" fmla="*/ 16803 h 256358"/>
                  <a:gd name="connsiteX6" fmla="*/ 231001 w 278629"/>
                  <a:gd name="connsiteY6" fmla="*/ 40615 h 256358"/>
                  <a:gd name="connsiteX7" fmla="*/ 173851 w 278629"/>
                  <a:gd name="connsiteY7" fmla="*/ 83478 h 256358"/>
                  <a:gd name="connsiteX8" fmla="*/ 121463 w 278629"/>
                  <a:gd name="connsiteY8" fmla="*/ 166822 h 256358"/>
                  <a:gd name="connsiteX9" fmla="*/ 92889 w 278629"/>
                  <a:gd name="connsiteY9" fmla="*/ 209684 h 256358"/>
                  <a:gd name="connsiteX10" fmla="*/ 64314 w 278629"/>
                  <a:gd name="connsiteY10" fmla="*/ 250165 h 256358"/>
                  <a:gd name="connsiteX11" fmla="*/ 2401 w 278629"/>
                  <a:gd name="connsiteY11" fmla="*/ 252547 h 256358"/>
                  <a:gd name="connsiteX12" fmla="*/ 11926 w 278629"/>
                  <a:gd name="connsiteY12" fmla="*/ 214447 h 256358"/>
                  <a:gd name="connsiteX13" fmla="*/ 4782 w 278629"/>
                  <a:gd name="connsiteY13" fmla="*/ 147772 h 256358"/>
                  <a:gd name="connsiteX14" fmla="*/ 4783 w 278629"/>
                  <a:gd name="connsiteY14" fmla="*/ 102528 h 256358"/>
                  <a:gd name="connsiteX0" fmla="*/ 4783 w 278629"/>
                  <a:gd name="connsiteY0" fmla="*/ 103746 h 257576"/>
                  <a:gd name="connsiteX1" fmla="*/ 47644 w 278629"/>
                  <a:gd name="connsiteY1" fmla="*/ 48977 h 257576"/>
                  <a:gd name="connsiteX2" fmla="*/ 100032 w 278629"/>
                  <a:gd name="connsiteY2" fmla="*/ 3733 h 257576"/>
                  <a:gd name="connsiteX3" fmla="*/ 150038 w 278629"/>
                  <a:gd name="connsiteY3" fmla="*/ 3733 h 257576"/>
                  <a:gd name="connsiteX4" fmla="*/ 228620 w 278629"/>
                  <a:gd name="connsiteY4" fmla="*/ 13258 h 257576"/>
                  <a:gd name="connsiteX5" fmla="*/ 278626 w 278629"/>
                  <a:gd name="connsiteY5" fmla="*/ 18021 h 257576"/>
                  <a:gd name="connsiteX6" fmla="*/ 231001 w 278629"/>
                  <a:gd name="connsiteY6" fmla="*/ 41833 h 257576"/>
                  <a:gd name="connsiteX7" fmla="*/ 173851 w 278629"/>
                  <a:gd name="connsiteY7" fmla="*/ 84696 h 257576"/>
                  <a:gd name="connsiteX8" fmla="*/ 121463 w 278629"/>
                  <a:gd name="connsiteY8" fmla="*/ 168040 h 257576"/>
                  <a:gd name="connsiteX9" fmla="*/ 92889 w 278629"/>
                  <a:gd name="connsiteY9" fmla="*/ 210902 h 257576"/>
                  <a:gd name="connsiteX10" fmla="*/ 64314 w 278629"/>
                  <a:gd name="connsiteY10" fmla="*/ 251383 h 257576"/>
                  <a:gd name="connsiteX11" fmla="*/ 2401 w 278629"/>
                  <a:gd name="connsiteY11" fmla="*/ 253765 h 257576"/>
                  <a:gd name="connsiteX12" fmla="*/ 11926 w 278629"/>
                  <a:gd name="connsiteY12" fmla="*/ 215665 h 257576"/>
                  <a:gd name="connsiteX13" fmla="*/ 4782 w 278629"/>
                  <a:gd name="connsiteY13" fmla="*/ 148990 h 257576"/>
                  <a:gd name="connsiteX14" fmla="*/ 4783 w 278629"/>
                  <a:gd name="connsiteY14" fmla="*/ 103746 h 257576"/>
                  <a:gd name="connsiteX0" fmla="*/ 4783 w 278629"/>
                  <a:gd name="connsiteY0" fmla="*/ 100852 h 254682"/>
                  <a:gd name="connsiteX1" fmla="*/ 47644 w 278629"/>
                  <a:gd name="connsiteY1" fmla="*/ 46083 h 254682"/>
                  <a:gd name="connsiteX2" fmla="*/ 92888 w 278629"/>
                  <a:gd name="connsiteY2" fmla="*/ 5602 h 254682"/>
                  <a:gd name="connsiteX3" fmla="*/ 150038 w 278629"/>
                  <a:gd name="connsiteY3" fmla="*/ 839 h 254682"/>
                  <a:gd name="connsiteX4" fmla="*/ 228620 w 278629"/>
                  <a:gd name="connsiteY4" fmla="*/ 10364 h 254682"/>
                  <a:gd name="connsiteX5" fmla="*/ 278626 w 278629"/>
                  <a:gd name="connsiteY5" fmla="*/ 15127 h 254682"/>
                  <a:gd name="connsiteX6" fmla="*/ 231001 w 278629"/>
                  <a:gd name="connsiteY6" fmla="*/ 38939 h 254682"/>
                  <a:gd name="connsiteX7" fmla="*/ 173851 w 278629"/>
                  <a:gd name="connsiteY7" fmla="*/ 81802 h 254682"/>
                  <a:gd name="connsiteX8" fmla="*/ 121463 w 278629"/>
                  <a:gd name="connsiteY8" fmla="*/ 165146 h 254682"/>
                  <a:gd name="connsiteX9" fmla="*/ 92889 w 278629"/>
                  <a:gd name="connsiteY9" fmla="*/ 208008 h 254682"/>
                  <a:gd name="connsiteX10" fmla="*/ 64314 w 278629"/>
                  <a:gd name="connsiteY10" fmla="*/ 248489 h 254682"/>
                  <a:gd name="connsiteX11" fmla="*/ 2401 w 278629"/>
                  <a:gd name="connsiteY11" fmla="*/ 250871 h 254682"/>
                  <a:gd name="connsiteX12" fmla="*/ 11926 w 278629"/>
                  <a:gd name="connsiteY12" fmla="*/ 212771 h 254682"/>
                  <a:gd name="connsiteX13" fmla="*/ 4782 w 278629"/>
                  <a:gd name="connsiteY13" fmla="*/ 146096 h 254682"/>
                  <a:gd name="connsiteX14" fmla="*/ 4783 w 278629"/>
                  <a:gd name="connsiteY14" fmla="*/ 100852 h 254682"/>
                  <a:gd name="connsiteX0" fmla="*/ 4783 w 278658"/>
                  <a:gd name="connsiteY0" fmla="*/ 100513 h 254343"/>
                  <a:gd name="connsiteX1" fmla="*/ 47644 w 278658"/>
                  <a:gd name="connsiteY1" fmla="*/ 45744 h 254343"/>
                  <a:gd name="connsiteX2" fmla="*/ 92888 w 278658"/>
                  <a:gd name="connsiteY2" fmla="*/ 5263 h 254343"/>
                  <a:gd name="connsiteX3" fmla="*/ 150038 w 278658"/>
                  <a:gd name="connsiteY3" fmla="*/ 500 h 254343"/>
                  <a:gd name="connsiteX4" fmla="*/ 223858 w 278658"/>
                  <a:gd name="connsiteY4" fmla="*/ 5263 h 254343"/>
                  <a:gd name="connsiteX5" fmla="*/ 278626 w 278658"/>
                  <a:gd name="connsiteY5" fmla="*/ 14788 h 254343"/>
                  <a:gd name="connsiteX6" fmla="*/ 231001 w 278658"/>
                  <a:gd name="connsiteY6" fmla="*/ 38600 h 254343"/>
                  <a:gd name="connsiteX7" fmla="*/ 173851 w 278658"/>
                  <a:gd name="connsiteY7" fmla="*/ 81463 h 254343"/>
                  <a:gd name="connsiteX8" fmla="*/ 121463 w 278658"/>
                  <a:gd name="connsiteY8" fmla="*/ 164807 h 254343"/>
                  <a:gd name="connsiteX9" fmla="*/ 92889 w 278658"/>
                  <a:gd name="connsiteY9" fmla="*/ 207669 h 254343"/>
                  <a:gd name="connsiteX10" fmla="*/ 64314 w 278658"/>
                  <a:gd name="connsiteY10" fmla="*/ 248150 h 254343"/>
                  <a:gd name="connsiteX11" fmla="*/ 2401 w 278658"/>
                  <a:gd name="connsiteY11" fmla="*/ 250532 h 254343"/>
                  <a:gd name="connsiteX12" fmla="*/ 11926 w 278658"/>
                  <a:gd name="connsiteY12" fmla="*/ 212432 h 254343"/>
                  <a:gd name="connsiteX13" fmla="*/ 4782 w 278658"/>
                  <a:gd name="connsiteY13" fmla="*/ 145757 h 254343"/>
                  <a:gd name="connsiteX14" fmla="*/ 4783 w 278658"/>
                  <a:gd name="connsiteY14" fmla="*/ 100513 h 254343"/>
                  <a:gd name="connsiteX0" fmla="*/ 2019 w 285419"/>
                  <a:gd name="connsiteY0" fmla="*/ 107657 h 254343"/>
                  <a:gd name="connsiteX1" fmla="*/ 54405 w 285419"/>
                  <a:gd name="connsiteY1" fmla="*/ 45744 h 254343"/>
                  <a:gd name="connsiteX2" fmla="*/ 99649 w 285419"/>
                  <a:gd name="connsiteY2" fmla="*/ 5263 h 254343"/>
                  <a:gd name="connsiteX3" fmla="*/ 156799 w 285419"/>
                  <a:gd name="connsiteY3" fmla="*/ 500 h 254343"/>
                  <a:gd name="connsiteX4" fmla="*/ 230619 w 285419"/>
                  <a:gd name="connsiteY4" fmla="*/ 5263 h 254343"/>
                  <a:gd name="connsiteX5" fmla="*/ 285387 w 285419"/>
                  <a:gd name="connsiteY5" fmla="*/ 14788 h 254343"/>
                  <a:gd name="connsiteX6" fmla="*/ 237762 w 285419"/>
                  <a:gd name="connsiteY6" fmla="*/ 38600 h 254343"/>
                  <a:gd name="connsiteX7" fmla="*/ 180612 w 285419"/>
                  <a:gd name="connsiteY7" fmla="*/ 81463 h 254343"/>
                  <a:gd name="connsiteX8" fmla="*/ 128224 w 285419"/>
                  <a:gd name="connsiteY8" fmla="*/ 164807 h 254343"/>
                  <a:gd name="connsiteX9" fmla="*/ 99650 w 285419"/>
                  <a:gd name="connsiteY9" fmla="*/ 207669 h 254343"/>
                  <a:gd name="connsiteX10" fmla="*/ 71075 w 285419"/>
                  <a:gd name="connsiteY10" fmla="*/ 248150 h 254343"/>
                  <a:gd name="connsiteX11" fmla="*/ 9162 w 285419"/>
                  <a:gd name="connsiteY11" fmla="*/ 250532 h 254343"/>
                  <a:gd name="connsiteX12" fmla="*/ 18687 w 285419"/>
                  <a:gd name="connsiteY12" fmla="*/ 212432 h 254343"/>
                  <a:gd name="connsiteX13" fmla="*/ 11543 w 285419"/>
                  <a:gd name="connsiteY13" fmla="*/ 145757 h 254343"/>
                  <a:gd name="connsiteX14" fmla="*/ 2019 w 285419"/>
                  <a:gd name="connsiteY14" fmla="*/ 107657 h 254343"/>
                  <a:gd name="connsiteX0" fmla="*/ 2019 w 285419"/>
                  <a:gd name="connsiteY0" fmla="*/ 107657 h 250886"/>
                  <a:gd name="connsiteX1" fmla="*/ 54405 w 285419"/>
                  <a:gd name="connsiteY1" fmla="*/ 45744 h 250886"/>
                  <a:gd name="connsiteX2" fmla="*/ 99649 w 285419"/>
                  <a:gd name="connsiteY2" fmla="*/ 5263 h 250886"/>
                  <a:gd name="connsiteX3" fmla="*/ 156799 w 285419"/>
                  <a:gd name="connsiteY3" fmla="*/ 500 h 250886"/>
                  <a:gd name="connsiteX4" fmla="*/ 230619 w 285419"/>
                  <a:gd name="connsiteY4" fmla="*/ 5263 h 250886"/>
                  <a:gd name="connsiteX5" fmla="*/ 285387 w 285419"/>
                  <a:gd name="connsiteY5" fmla="*/ 14788 h 250886"/>
                  <a:gd name="connsiteX6" fmla="*/ 237762 w 285419"/>
                  <a:gd name="connsiteY6" fmla="*/ 38600 h 250886"/>
                  <a:gd name="connsiteX7" fmla="*/ 180612 w 285419"/>
                  <a:gd name="connsiteY7" fmla="*/ 81463 h 250886"/>
                  <a:gd name="connsiteX8" fmla="*/ 128224 w 285419"/>
                  <a:gd name="connsiteY8" fmla="*/ 164807 h 250886"/>
                  <a:gd name="connsiteX9" fmla="*/ 99650 w 285419"/>
                  <a:gd name="connsiteY9" fmla="*/ 207669 h 250886"/>
                  <a:gd name="connsiteX10" fmla="*/ 71075 w 285419"/>
                  <a:gd name="connsiteY10" fmla="*/ 248150 h 250886"/>
                  <a:gd name="connsiteX11" fmla="*/ 11543 w 285419"/>
                  <a:gd name="connsiteY11" fmla="*/ 243389 h 250886"/>
                  <a:gd name="connsiteX12" fmla="*/ 18687 w 285419"/>
                  <a:gd name="connsiteY12" fmla="*/ 212432 h 250886"/>
                  <a:gd name="connsiteX13" fmla="*/ 11543 w 285419"/>
                  <a:gd name="connsiteY13" fmla="*/ 145757 h 250886"/>
                  <a:gd name="connsiteX14" fmla="*/ 2019 w 285419"/>
                  <a:gd name="connsiteY14" fmla="*/ 107657 h 250886"/>
                  <a:gd name="connsiteX0" fmla="*/ 2464 w 285864"/>
                  <a:gd name="connsiteY0" fmla="*/ 107657 h 250886"/>
                  <a:gd name="connsiteX1" fmla="*/ 54850 w 285864"/>
                  <a:gd name="connsiteY1" fmla="*/ 45744 h 250886"/>
                  <a:gd name="connsiteX2" fmla="*/ 100094 w 285864"/>
                  <a:gd name="connsiteY2" fmla="*/ 5263 h 250886"/>
                  <a:gd name="connsiteX3" fmla="*/ 157244 w 285864"/>
                  <a:gd name="connsiteY3" fmla="*/ 500 h 250886"/>
                  <a:gd name="connsiteX4" fmla="*/ 231064 w 285864"/>
                  <a:gd name="connsiteY4" fmla="*/ 5263 h 250886"/>
                  <a:gd name="connsiteX5" fmla="*/ 285832 w 285864"/>
                  <a:gd name="connsiteY5" fmla="*/ 14788 h 250886"/>
                  <a:gd name="connsiteX6" fmla="*/ 238207 w 285864"/>
                  <a:gd name="connsiteY6" fmla="*/ 38600 h 250886"/>
                  <a:gd name="connsiteX7" fmla="*/ 181057 w 285864"/>
                  <a:gd name="connsiteY7" fmla="*/ 81463 h 250886"/>
                  <a:gd name="connsiteX8" fmla="*/ 128669 w 285864"/>
                  <a:gd name="connsiteY8" fmla="*/ 164807 h 250886"/>
                  <a:gd name="connsiteX9" fmla="*/ 100095 w 285864"/>
                  <a:gd name="connsiteY9" fmla="*/ 207669 h 250886"/>
                  <a:gd name="connsiteX10" fmla="*/ 71520 w 285864"/>
                  <a:gd name="connsiteY10" fmla="*/ 248150 h 250886"/>
                  <a:gd name="connsiteX11" fmla="*/ 11988 w 285864"/>
                  <a:gd name="connsiteY11" fmla="*/ 243389 h 250886"/>
                  <a:gd name="connsiteX12" fmla="*/ 19132 w 285864"/>
                  <a:gd name="connsiteY12" fmla="*/ 212432 h 250886"/>
                  <a:gd name="connsiteX13" fmla="*/ 9607 w 285864"/>
                  <a:gd name="connsiteY13" fmla="*/ 145757 h 250886"/>
                  <a:gd name="connsiteX14" fmla="*/ 2464 w 285864"/>
                  <a:gd name="connsiteY14" fmla="*/ 107657 h 250886"/>
                  <a:gd name="connsiteX0" fmla="*/ 2464 w 285864"/>
                  <a:gd name="connsiteY0" fmla="*/ 107657 h 250886"/>
                  <a:gd name="connsiteX1" fmla="*/ 54850 w 285864"/>
                  <a:gd name="connsiteY1" fmla="*/ 45744 h 250886"/>
                  <a:gd name="connsiteX2" fmla="*/ 100094 w 285864"/>
                  <a:gd name="connsiteY2" fmla="*/ 5263 h 250886"/>
                  <a:gd name="connsiteX3" fmla="*/ 157244 w 285864"/>
                  <a:gd name="connsiteY3" fmla="*/ 500 h 250886"/>
                  <a:gd name="connsiteX4" fmla="*/ 231064 w 285864"/>
                  <a:gd name="connsiteY4" fmla="*/ 5263 h 250886"/>
                  <a:gd name="connsiteX5" fmla="*/ 285832 w 285864"/>
                  <a:gd name="connsiteY5" fmla="*/ 14788 h 250886"/>
                  <a:gd name="connsiteX6" fmla="*/ 238207 w 285864"/>
                  <a:gd name="connsiteY6" fmla="*/ 38600 h 250886"/>
                  <a:gd name="connsiteX7" fmla="*/ 181057 w 285864"/>
                  <a:gd name="connsiteY7" fmla="*/ 81463 h 250886"/>
                  <a:gd name="connsiteX8" fmla="*/ 128669 w 285864"/>
                  <a:gd name="connsiteY8" fmla="*/ 164807 h 250886"/>
                  <a:gd name="connsiteX9" fmla="*/ 100095 w 285864"/>
                  <a:gd name="connsiteY9" fmla="*/ 207669 h 250886"/>
                  <a:gd name="connsiteX10" fmla="*/ 71520 w 285864"/>
                  <a:gd name="connsiteY10" fmla="*/ 248150 h 250886"/>
                  <a:gd name="connsiteX11" fmla="*/ 16751 w 285864"/>
                  <a:gd name="connsiteY11" fmla="*/ 243389 h 250886"/>
                  <a:gd name="connsiteX12" fmla="*/ 19132 w 285864"/>
                  <a:gd name="connsiteY12" fmla="*/ 212432 h 250886"/>
                  <a:gd name="connsiteX13" fmla="*/ 9607 w 285864"/>
                  <a:gd name="connsiteY13" fmla="*/ 145757 h 250886"/>
                  <a:gd name="connsiteX14" fmla="*/ 2464 w 285864"/>
                  <a:gd name="connsiteY14" fmla="*/ 107657 h 250886"/>
                  <a:gd name="connsiteX0" fmla="*/ 3016 w 286416"/>
                  <a:gd name="connsiteY0" fmla="*/ 107657 h 250886"/>
                  <a:gd name="connsiteX1" fmla="*/ 55402 w 286416"/>
                  <a:gd name="connsiteY1" fmla="*/ 45744 h 250886"/>
                  <a:gd name="connsiteX2" fmla="*/ 100646 w 286416"/>
                  <a:gd name="connsiteY2" fmla="*/ 5263 h 250886"/>
                  <a:gd name="connsiteX3" fmla="*/ 157796 w 286416"/>
                  <a:gd name="connsiteY3" fmla="*/ 500 h 250886"/>
                  <a:gd name="connsiteX4" fmla="*/ 231616 w 286416"/>
                  <a:gd name="connsiteY4" fmla="*/ 5263 h 250886"/>
                  <a:gd name="connsiteX5" fmla="*/ 286384 w 286416"/>
                  <a:gd name="connsiteY5" fmla="*/ 14788 h 250886"/>
                  <a:gd name="connsiteX6" fmla="*/ 238759 w 286416"/>
                  <a:gd name="connsiteY6" fmla="*/ 38600 h 250886"/>
                  <a:gd name="connsiteX7" fmla="*/ 181609 w 286416"/>
                  <a:gd name="connsiteY7" fmla="*/ 81463 h 250886"/>
                  <a:gd name="connsiteX8" fmla="*/ 129221 w 286416"/>
                  <a:gd name="connsiteY8" fmla="*/ 164807 h 250886"/>
                  <a:gd name="connsiteX9" fmla="*/ 100647 w 286416"/>
                  <a:gd name="connsiteY9" fmla="*/ 207669 h 250886"/>
                  <a:gd name="connsiteX10" fmla="*/ 72072 w 286416"/>
                  <a:gd name="connsiteY10" fmla="*/ 248150 h 250886"/>
                  <a:gd name="connsiteX11" fmla="*/ 17303 w 286416"/>
                  <a:gd name="connsiteY11" fmla="*/ 243389 h 250886"/>
                  <a:gd name="connsiteX12" fmla="*/ 19684 w 286416"/>
                  <a:gd name="connsiteY12" fmla="*/ 212432 h 250886"/>
                  <a:gd name="connsiteX13" fmla="*/ 7778 w 286416"/>
                  <a:gd name="connsiteY13" fmla="*/ 145757 h 250886"/>
                  <a:gd name="connsiteX14" fmla="*/ 3016 w 286416"/>
                  <a:gd name="connsiteY14" fmla="*/ 107657 h 250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6416" h="250886">
                    <a:moveTo>
                      <a:pt x="3016" y="107657"/>
                    </a:moveTo>
                    <a:cubicBezTo>
                      <a:pt x="10953" y="90988"/>
                      <a:pt x="39130" y="62810"/>
                      <a:pt x="55402" y="45744"/>
                    </a:cubicBezTo>
                    <a:cubicBezTo>
                      <a:pt x="71674" y="28678"/>
                      <a:pt x="83580" y="12804"/>
                      <a:pt x="100646" y="5263"/>
                    </a:cubicBezTo>
                    <a:cubicBezTo>
                      <a:pt x="117712" y="-2278"/>
                      <a:pt x="135968" y="500"/>
                      <a:pt x="157796" y="500"/>
                    </a:cubicBezTo>
                    <a:cubicBezTo>
                      <a:pt x="179624" y="500"/>
                      <a:pt x="210185" y="2882"/>
                      <a:pt x="231616" y="5263"/>
                    </a:cubicBezTo>
                    <a:cubicBezTo>
                      <a:pt x="253047" y="7644"/>
                      <a:pt x="285194" y="9232"/>
                      <a:pt x="286384" y="14788"/>
                    </a:cubicBezTo>
                    <a:cubicBezTo>
                      <a:pt x="287574" y="20344"/>
                      <a:pt x="256221" y="27488"/>
                      <a:pt x="238759" y="38600"/>
                    </a:cubicBezTo>
                    <a:cubicBezTo>
                      <a:pt x="221297" y="49712"/>
                      <a:pt x="199865" y="60428"/>
                      <a:pt x="181609" y="81463"/>
                    </a:cubicBezTo>
                    <a:cubicBezTo>
                      <a:pt x="163353" y="102498"/>
                      <a:pt x="142715" y="143773"/>
                      <a:pt x="129221" y="164807"/>
                    </a:cubicBezTo>
                    <a:cubicBezTo>
                      <a:pt x="115727" y="185841"/>
                      <a:pt x="110172" y="193779"/>
                      <a:pt x="100647" y="207669"/>
                    </a:cubicBezTo>
                    <a:cubicBezTo>
                      <a:pt x="91122" y="221559"/>
                      <a:pt x="85963" y="242197"/>
                      <a:pt x="72072" y="248150"/>
                    </a:cubicBezTo>
                    <a:cubicBezTo>
                      <a:pt x="58181" y="254103"/>
                      <a:pt x="26034" y="249342"/>
                      <a:pt x="17303" y="243389"/>
                    </a:cubicBezTo>
                    <a:cubicBezTo>
                      <a:pt x="8572" y="237436"/>
                      <a:pt x="19287" y="229894"/>
                      <a:pt x="19684" y="212432"/>
                    </a:cubicBezTo>
                    <a:cubicBezTo>
                      <a:pt x="20081" y="194970"/>
                      <a:pt x="10556" y="163220"/>
                      <a:pt x="7778" y="145757"/>
                    </a:cubicBezTo>
                    <a:cubicBezTo>
                      <a:pt x="5000" y="128295"/>
                      <a:pt x="-4921" y="124326"/>
                      <a:pt x="3016" y="10765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8" name="任意多边形 227"/>
              <p:cNvSpPr/>
              <p:nvPr/>
            </p:nvSpPr>
            <p:spPr>
              <a:xfrm>
                <a:off x="7008017" y="3074141"/>
                <a:ext cx="298859" cy="207485"/>
              </a:xfrm>
              <a:custGeom>
                <a:avLst/>
                <a:gdLst>
                  <a:gd name="connsiteX0" fmla="*/ 0 w 265131"/>
                  <a:gd name="connsiteY0" fmla="*/ 176265 h 206983"/>
                  <a:gd name="connsiteX1" fmla="*/ 50007 w 265131"/>
                  <a:gd name="connsiteY1" fmla="*/ 135784 h 206983"/>
                  <a:gd name="connsiteX2" fmla="*/ 107157 w 265131"/>
                  <a:gd name="connsiteY2" fmla="*/ 64347 h 206983"/>
                  <a:gd name="connsiteX3" fmla="*/ 150019 w 265131"/>
                  <a:gd name="connsiteY3" fmla="*/ 11959 h 206983"/>
                  <a:gd name="connsiteX4" fmla="*/ 180975 w 265131"/>
                  <a:gd name="connsiteY4" fmla="*/ 53 h 206983"/>
                  <a:gd name="connsiteX5" fmla="*/ 223838 w 265131"/>
                  <a:gd name="connsiteY5" fmla="*/ 14340 h 206983"/>
                  <a:gd name="connsiteX6" fmla="*/ 250032 w 265131"/>
                  <a:gd name="connsiteY6" fmla="*/ 35772 h 206983"/>
                  <a:gd name="connsiteX7" fmla="*/ 264319 w 265131"/>
                  <a:gd name="connsiteY7" fmla="*/ 50059 h 206983"/>
                  <a:gd name="connsiteX8" fmla="*/ 226219 w 265131"/>
                  <a:gd name="connsiteY8" fmla="*/ 61965 h 206983"/>
                  <a:gd name="connsiteX9" fmla="*/ 195263 w 265131"/>
                  <a:gd name="connsiteY9" fmla="*/ 107209 h 206983"/>
                  <a:gd name="connsiteX10" fmla="*/ 152400 w 265131"/>
                  <a:gd name="connsiteY10" fmla="*/ 166740 h 206983"/>
                  <a:gd name="connsiteX11" fmla="*/ 119063 w 265131"/>
                  <a:gd name="connsiteY11" fmla="*/ 204840 h 206983"/>
                  <a:gd name="connsiteX12" fmla="*/ 69057 w 265131"/>
                  <a:gd name="connsiteY12" fmla="*/ 202459 h 206983"/>
                  <a:gd name="connsiteX13" fmla="*/ 0 w 265131"/>
                  <a:gd name="connsiteY13" fmla="*/ 176265 h 206983"/>
                  <a:gd name="connsiteX0" fmla="*/ 0 w 296088"/>
                  <a:gd name="connsiteY0" fmla="*/ 195315 h 206983"/>
                  <a:gd name="connsiteX1" fmla="*/ 80964 w 296088"/>
                  <a:gd name="connsiteY1" fmla="*/ 135784 h 206983"/>
                  <a:gd name="connsiteX2" fmla="*/ 138114 w 296088"/>
                  <a:gd name="connsiteY2" fmla="*/ 64347 h 206983"/>
                  <a:gd name="connsiteX3" fmla="*/ 180976 w 296088"/>
                  <a:gd name="connsiteY3" fmla="*/ 11959 h 206983"/>
                  <a:gd name="connsiteX4" fmla="*/ 211932 w 296088"/>
                  <a:gd name="connsiteY4" fmla="*/ 53 h 206983"/>
                  <a:gd name="connsiteX5" fmla="*/ 254795 w 296088"/>
                  <a:gd name="connsiteY5" fmla="*/ 14340 h 206983"/>
                  <a:gd name="connsiteX6" fmla="*/ 280989 w 296088"/>
                  <a:gd name="connsiteY6" fmla="*/ 35772 h 206983"/>
                  <a:gd name="connsiteX7" fmla="*/ 295276 w 296088"/>
                  <a:gd name="connsiteY7" fmla="*/ 50059 h 206983"/>
                  <a:gd name="connsiteX8" fmla="*/ 257176 w 296088"/>
                  <a:gd name="connsiteY8" fmla="*/ 61965 h 206983"/>
                  <a:gd name="connsiteX9" fmla="*/ 226220 w 296088"/>
                  <a:gd name="connsiteY9" fmla="*/ 107209 h 206983"/>
                  <a:gd name="connsiteX10" fmla="*/ 183357 w 296088"/>
                  <a:gd name="connsiteY10" fmla="*/ 166740 h 206983"/>
                  <a:gd name="connsiteX11" fmla="*/ 150020 w 296088"/>
                  <a:gd name="connsiteY11" fmla="*/ 204840 h 206983"/>
                  <a:gd name="connsiteX12" fmla="*/ 100014 w 296088"/>
                  <a:gd name="connsiteY12" fmla="*/ 202459 h 206983"/>
                  <a:gd name="connsiteX13" fmla="*/ 0 w 296088"/>
                  <a:gd name="connsiteY13" fmla="*/ 195315 h 206983"/>
                  <a:gd name="connsiteX0" fmla="*/ 0 w 298469"/>
                  <a:gd name="connsiteY0" fmla="*/ 197696 h 206983"/>
                  <a:gd name="connsiteX1" fmla="*/ 83345 w 298469"/>
                  <a:gd name="connsiteY1" fmla="*/ 135784 h 206983"/>
                  <a:gd name="connsiteX2" fmla="*/ 140495 w 298469"/>
                  <a:gd name="connsiteY2" fmla="*/ 64347 h 206983"/>
                  <a:gd name="connsiteX3" fmla="*/ 183357 w 298469"/>
                  <a:gd name="connsiteY3" fmla="*/ 11959 h 206983"/>
                  <a:gd name="connsiteX4" fmla="*/ 214313 w 298469"/>
                  <a:gd name="connsiteY4" fmla="*/ 53 h 206983"/>
                  <a:gd name="connsiteX5" fmla="*/ 257176 w 298469"/>
                  <a:gd name="connsiteY5" fmla="*/ 14340 h 206983"/>
                  <a:gd name="connsiteX6" fmla="*/ 283370 w 298469"/>
                  <a:gd name="connsiteY6" fmla="*/ 35772 h 206983"/>
                  <a:gd name="connsiteX7" fmla="*/ 297657 w 298469"/>
                  <a:gd name="connsiteY7" fmla="*/ 50059 h 206983"/>
                  <a:gd name="connsiteX8" fmla="*/ 259557 w 298469"/>
                  <a:gd name="connsiteY8" fmla="*/ 61965 h 206983"/>
                  <a:gd name="connsiteX9" fmla="*/ 228601 w 298469"/>
                  <a:gd name="connsiteY9" fmla="*/ 107209 h 206983"/>
                  <a:gd name="connsiteX10" fmla="*/ 185738 w 298469"/>
                  <a:gd name="connsiteY10" fmla="*/ 166740 h 206983"/>
                  <a:gd name="connsiteX11" fmla="*/ 152401 w 298469"/>
                  <a:gd name="connsiteY11" fmla="*/ 204840 h 206983"/>
                  <a:gd name="connsiteX12" fmla="*/ 102395 w 298469"/>
                  <a:gd name="connsiteY12" fmla="*/ 202459 h 206983"/>
                  <a:gd name="connsiteX13" fmla="*/ 0 w 298469"/>
                  <a:gd name="connsiteY13" fmla="*/ 197696 h 206983"/>
                  <a:gd name="connsiteX0" fmla="*/ 0 w 298469"/>
                  <a:gd name="connsiteY0" fmla="*/ 197696 h 207485"/>
                  <a:gd name="connsiteX1" fmla="*/ 83345 w 298469"/>
                  <a:gd name="connsiteY1" fmla="*/ 135784 h 207485"/>
                  <a:gd name="connsiteX2" fmla="*/ 140495 w 298469"/>
                  <a:gd name="connsiteY2" fmla="*/ 64347 h 207485"/>
                  <a:gd name="connsiteX3" fmla="*/ 183357 w 298469"/>
                  <a:gd name="connsiteY3" fmla="*/ 11959 h 207485"/>
                  <a:gd name="connsiteX4" fmla="*/ 214313 w 298469"/>
                  <a:gd name="connsiteY4" fmla="*/ 53 h 207485"/>
                  <a:gd name="connsiteX5" fmla="*/ 257176 w 298469"/>
                  <a:gd name="connsiteY5" fmla="*/ 14340 h 207485"/>
                  <a:gd name="connsiteX6" fmla="*/ 283370 w 298469"/>
                  <a:gd name="connsiteY6" fmla="*/ 35772 h 207485"/>
                  <a:gd name="connsiteX7" fmla="*/ 297657 w 298469"/>
                  <a:gd name="connsiteY7" fmla="*/ 50059 h 207485"/>
                  <a:gd name="connsiteX8" fmla="*/ 259557 w 298469"/>
                  <a:gd name="connsiteY8" fmla="*/ 61965 h 207485"/>
                  <a:gd name="connsiteX9" fmla="*/ 228601 w 298469"/>
                  <a:gd name="connsiteY9" fmla="*/ 107209 h 207485"/>
                  <a:gd name="connsiteX10" fmla="*/ 185738 w 298469"/>
                  <a:gd name="connsiteY10" fmla="*/ 166740 h 207485"/>
                  <a:gd name="connsiteX11" fmla="*/ 152401 w 298469"/>
                  <a:gd name="connsiteY11" fmla="*/ 204840 h 207485"/>
                  <a:gd name="connsiteX12" fmla="*/ 97632 w 298469"/>
                  <a:gd name="connsiteY12" fmla="*/ 204840 h 207485"/>
                  <a:gd name="connsiteX13" fmla="*/ 0 w 298469"/>
                  <a:gd name="connsiteY13" fmla="*/ 197696 h 207485"/>
                  <a:gd name="connsiteX0" fmla="*/ 0 w 298469"/>
                  <a:gd name="connsiteY0" fmla="*/ 197696 h 207485"/>
                  <a:gd name="connsiteX1" fmla="*/ 80963 w 298469"/>
                  <a:gd name="connsiteY1" fmla="*/ 131022 h 207485"/>
                  <a:gd name="connsiteX2" fmla="*/ 140495 w 298469"/>
                  <a:gd name="connsiteY2" fmla="*/ 64347 h 207485"/>
                  <a:gd name="connsiteX3" fmla="*/ 183357 w 298469"/>
                  <a:gd name="connsiteY3" fmla="*/ 11959 h 207485"/>
                  <a:gd name="connsiteX4" fmla="*/ 214313 w 298469"/>
                  <a:gd name="connsiteY4" fmla="*/ 53 h 207485"/>
                  <a:gd name="connsiteX5" fmla="*/ 257176 w 298469"/>
                  <a:gd name="connsiteY5" fmla="*/ 14340 h 207485"/>
                  <a:gd name="connsiteX6" fmla="*/ 283370 w 298469"/>
                  <a:gd name="connsiteY6" fmla="*/ 35772 h 207485"/>
                  <a:gd name="connsiteX7" fmla="*/ 297657 w 298469"/>
                  <a:gd name="connsiteY7" fmla="*/ 50059 h 207485"/>
                  <a:gd name="connsiteX8" fmla="*/ 259557 w 298469"/>
                  <a:gd name="connsiteY8" fmla="*/ 61965 h 207485"/>
                  <a:gd name="connsiteX9" fmla="*/ 228601 w 298469"/>
                  <a:gd name="connsiteY9" fmla="*/ 107209 h 207485"/>
                  <a:gd name="connsiteX10" fmla="*/ 185738 w 298469"/>
                  <a:gd name="connsiteY10" fmla="*/ 166740 h 207485"/>
                  <a:gd name="connsiteX11" fmla="*/ 152401 w 298469"/>
                  <a:gd name="connsiteY11" fmla="*/ 204840 h 207485"/>
                  <a:gd name="connsiteX12" fmla="*/ 97632 w 298469"/>
                  <a:gd name="connsiteY12" fmla="*/ 204840 h 207485"/>
                  <a:gd name="connsiteX13" fmla="*/ 0 w 298469"/>
                  <a:gd name="connsiteY13" fmla="*/ 197696 h 207485"/>
                  <a:gd name="connsiteX0" fmla="*/ 0 w 298859"/>
                  <a:gd name="connsiteY0" fmla="*/ 197696 h 207485"/>
                  <a:gd name="connsiteX1" fmla="*/ 80963 w 298859"/>
                  <a:gd name="connsiteY1" fmla="*/ 131022 h 207485"/>
                  <a:gd name="connsiteX2" fmla="*/ 140495 w 298859"/>
                  <a:gd name="connsiteY2" fmla="*/ 64347 h 207485"/>
                  <a:gd name="connsiteX3" fmla="*/ 183357 w 298859"/>
                  <a:gd name="connsiteY3" fmla="*/ 11959 h 207485"/>
                  <a:gd name="connsiteX4" fmla="*/ 214313 w 298859"/>
                  <a:gd name="connsiteY4" fmla="*/ 53 h 207485"/>
                  <a:gd name="connsiteX5" fmla="*/ 257176 w 298859"/>
                  <a:gd name="connsiteY5" fmla="*/ 14340 h 207485"/>
                  <a:gd name="connsiteX6" fmla="*/ 283370 w 298859"/>
                  <a:gd name="connsiteY6" fmla="*/ 35772 h 207485"/>
                  <a:gd name="connsiteX7" fmla="*/ 297657 w 298859"/>
                  <a:gd name="connsiteY7" fmla="*/ 50059 h 207485"/>
                  <a:gd name="connsiteX8" fmla="*/ 252413 w 298859"/>
                  <a:gd name="connsiteY8" fmla="*/ 71490 h 207485"/>
                  <a:gd name="connsiteX9" fmla="*/ 228601 w 298859"/>
                  <a:gd name="connsiteY9" fmla="*/ 107209 h 207485"/>
                  <a:gd name="connsiteX10" fmla="*/ 185738 w 298859"/>
                  <a:gd name="connsiteY10" fmla="*/ 166740 h 207485"/>
                  <a:gd name="connsiteX11" fmla="*/ 152401 w 298859"/>
                  <a:gd name="connsiteY11" fmla="*/ 204840 h 207485"/>
                  <a:gd name="connsiteX12" fmla="*/ 97632 w 298859"/>
                  <a:gd name="connsiteY12" fmla="*/ 204840 h 207485"/>
                  <a:gd name="connsiteX13" fmla="*/ 0 w 298859"/>
                  <a:gd name="connsiteY13" fmla="*/ 197696 h 207485"/>
                  <a:gd name="connsiteX0" fmla="*/ 0 w 298859"/>
                  <a:gd name="connsiteY0" fmla="*/ 197696 h 207485"/>
                  <a:gd name="connsiteX1" fmla="*/ 80963 w 298859"/>
                  <a:gd name="connsiteY1" fmla="*/ 131022 h 207485"/>
                  <a:gd name="connsiteX2" fmla="*/ 140495 w 298859"/>
                  <a:gd name="connsiteY2" fmla="*/ 64347 h 207485"/>
                  <a:gd name="connsiteX3" fmla="*/ 183357 w 298859"/>
                  <a:gd name="connsiteY3" fmla="*/ 11959 h 207485"/>
                  <a:gd name="connsiteX4" fmla="*/ 214313 w 298859"/>
                  <a:gd name="connsiteY4" fmla="*/ 53 h 207485"/>
                  <a:gd name="connsiteX5" fmla="*/ 257176 w 298859"/>
                  <a:gd name="connsiteY5" fmla="*/ 14340 h 207485"/>
                  <a:gd name="connsiteX6" fmla="*/ 283370 w 298859"/>
                  <a:gd name="connsiteY6" fmla="*/ 35772 h 207485"/>
                  <a:gd name="connsiteX7" fmla="*/ 297657 w 298859"/>
                  <a:gd name="connsiteY7" fmla="*/ 50059 h 207485"/>
                  <a:gd name="connsiteX8" fmla="*/ 252413 w 298859"/>
                  <a:gd name="connsiteY8" fmla="*/ 71490 h 207485"/>
                  <a:gd name="connsiteX9" fmla="*/ 223839 w 298859"/>
                  <a:gd name="connsiteY9" fmla="*/ 109590 h 207485"/>
                  <a:gd name="connsiteX10" fmla="*/ 185738 w 298859"/>
                  <a:gd name="connsiteY10" fmla="*/ 166740 h 207485"/>
                  <a:gd name="connsiteX11" fmla="*/ 152401 w 298859"/>
                  <a:gd name="connsiteY11" fmla="*/ 204840 h 207485"/>
                  <a:gd name="connsiteX12" fmla="*/ 97632 w 298859"/>
                  <a:gd name="connsiteY12" fmla="*/ 204840 h 207485"/>
                  <a:gd name="connsiteX13" fmla="*/ 0 w 298859"/>
                  <a:gd name="connsiteY13" fmla="*/ 197696 h 207485"/>
                  <a:gd name="connsiteX0" fmla="*/ 0 w 298859"/>
                  <a:gd name="connsiteY0" fmla="*/ 197696 h 207485"/>
                  <a:gd name="connsiteX1" fmla="*/ 80963 w 298859"/>
                  <a:gd name="connsiteY1" fmla="*/ 131022 h 207485"/>
                  <a:gd name="connsiteX2" fmla="*/ 140495 w 298859"/>
                  <a:gd name="connsiteY2" fmla="*/ 64347 h 207485"/>
                  <a:gd name="connsiteX3" fmla="*/ 183357 w 298859"/>
                  <a:gd name="connsiteY3" fmla="*/ 11959 h 207485"/>
                  <a:gd name="connsiteX4" fmla="*/ 214313 w 298859"/>
                  <a:gd name="connsiteY4" fmla="*/ 53 h 207485"/>
                  <a:gd name="connsiteX5" fmla="*/ 257176 w 298859"/>
                  <a:gd name="connsiteY5" fmla="*/ 14340 h 207485"/>
                  <a:gd name="connsiteX6" fmla="*/ 283370 w 298859"/>
                  <a:gd name="connsiteY6" fmla="*/ 33391 h 207485"/>
                  <a:gd name="connsiteX7" fmla="*/ 297657 w 298859"/>
                  <a:gd name="connsiteY7" fmla="*/ 50059 h 207485"/>
                  <a:gd name="connsiteX8" fmla="*/ 252413 w 298859"/>
                  <a:gd name="connsiteY8" fmla="*/ 71490 h 207485"/>
                  <a:gd name="connsiteX9" fmla="*/ 223839 w 298859"/>
                  <a:gd name="connsiteY9" fmla="*/ 109590 h 207485"/>
                  <a:gd name="connsiteX10" fmla="*/ 185738 w 298859"/>
                  <a:gd name="connsiteY10" fmla="*/ 166740 h 207485"/>
                  <a:gd name="connsiteX11" fmla="*/ 152401 w 298859"/>
                  <a:gd name="connsiteY11" fmla="*/ 204840 h 207485"/>
                  <a:gd name="connsiteX12" fmla="*/ 97632 w 298859"/>
                  <a:gd name="connsiteY12" fmla="*/ 204840 h 207485"/>
                  <a:gd name="connsiteX13" fmla="*/ 0 w 298859"/>
                  <a:gd name="connsiteY13" fmla="*/ 197696 h 20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8859" h="207485">
                    <a:moveTo>
                      <a:pt x="0" y="197696"/>
                    </a:moveTo>
                    <a:cubicBezTo>
                      <a:pt x="16074" y="186782"/>
                      <a:pt x="57547" y="153247"/>
                      <a:pt x="80963" y="131022"/>
                    </a:cubicBezTo>
                    <a:cubicBezTo>
                      <a:pt x="104379" y="108797"/>
                      <a:pt x="123429" y="84191"/>
                      <a:pt x="140495" y="64347"/>
                    </a:cubicBezTo>
                    <a:cubicBezTo>
                      <a:pt x="157561" y="44503"/>
                      <a:pt x="171054" y="22675"/>
                      <a:pt x="183357" y="11959"/>
                    </a:cubicBezTo>
                    <a:cubicBezTo>
                      <a:pt x="195660" y="1243"/>
                      <a:pt x="202010" y="-344"/>
                      <a:pt x="214313" y="53"/>
                    </a:cubicBezTo>
                    <a:cubicBezTo>
                      <a:pt x="226616" y="450"/>
                      <a:pt x="245667" y="8784"/>
                      <a:pt x="257176" y="14340"/>
                    </a:cubicBezTo>
                    <a:cubicBezTo>
                      <a:pt x="268685" y="19896"/>
                      <a:pt x="276623" y="27438"/>
                      <a:pt x="283370" y="33391"/>
                    </a:cubicBezTo>
                    <a:cubicBezTo>
                      <a:pt x="290117" y="39344"/>
                      <a:pt x="302816" y="43709"/>
                      <a:pt x="297657" y="50059"/>
                    </a:cubicBezTo>
                    <a:cubicBezTo>
                      <a:pt x="292498" y="56409"/>
                      <a:pt x="264716" y="61568"/>
                      <a:pt x="252413" y="71490"/>
                    </a:cubicBezTo>
                    <a:cubicBezTo>
                      <a:pt x="240110" y="81412"/>
                      <a:pt x="234952" y="93715"/>
                      <a:pt x="223839" y="109590"/>
                    </a:cubicBezTo>
                    <a:cubicBezTo>
                      <a:pt x="212727" y="125465"/>
                      <a:pt x="197644" y="150865"/>
                      <a:pt x="185738" y="166740"/>
                    </a:cubicBezTo>
                    <a:cubicBezTo>
                      <a:pt x="173832" y="182615"/>
                      <a:pt x="166291" y="198887"/>
                      <a:pt x="152401" y="204840"/>
                    </a:cubicBezTo>
                    <a:cubicBezTo>
                      <a:pt x="138511" y="210793"/>
                      <a:pt x="97632" y="204840"/>
                      <a:pt x="97632" y="204840"/>
                    </a:cubicBezTo>
                    <a:lnTo>
                      <a:pt x="0" y="19769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9" name="任意多边形 228"/>
              <p:cNvSpPr/>
              <p:nvPr/>
            </p:nvSpPr>
            <p:spPr>
              <a:xfrm>
                <a:off x="6846116" y="3019750"/>
                <a:ext cx="317950" cy="261291"/>
              </a:xfrm>
              <a:custGeom>
                <a:avLst/>
                <a:gdLst>
                  <a:gd name="connsiteX0" fmla="*/ 3719 w 334719"/>
                  <a:gd name="connsiteY0" fmla="*/ 3985 h 262571"/>
                  <a:gd name="connsiteX1" fmla="*/ 46582 w 334719"/>
                  <a:gd name="connsiteY1" fmla="*/ 70660 h 262571"/>
                  <a:gd name="connsiteX2" fmla="*/ 84682 w 334719"/>
                  <a:gd name="connsiteY2" fmla="*/ 127810 h 262571"/>
                  <a:gd name="connsiteX3" fmla="*/ 113257 w 334719"/>
                  <a:gd name="connsiteY3" fmla="*/ 189722 h 262571"/>
                  <a:gd name="connsiteX4" fmla="*/ 134688 w 334719"/>
                  <a:gd name="connsiteY4" fmla="*/ 251635 h 262571"/>
                  <a:gd name="connsiteX5" fmla="*/ 179932 w 334719"/>
                  <a:gd name="connsiteY5" fmla="*/ 256397 h 262571"/>
                  <a:gd name="connsiteX6" fmla="*/ 301375 w 334719"/>
                  <a:gd name="connsiteY6" fmla="*/ 258778 h 262571"/>
                  <a:gd name="connsiteX7" fmla="*/ 334713 w 334719"/>
                  <a:gd name="connsiteY7" fmla="*/ 258778 h 262571"/>
                  <a:gd name="connsiteX8" fmla="*/ 303757 w 334719"/>
                  <a:gd name="connsiteY8" fmla="*/ 208772 h 262571"/>
                  <a:gd name="connsiteX9" fmla="*/ 246607 w 334719"/>
                  <a:gd name="connsiteY9" fmla="*/ 123047 h 262571"/>
                  <a:gd name="connsiteX10" fmla="*/ 208507 w 334719"/>
                  <a:gd name="connsiteY10" fmla="*/ 49228 h 262571"/>
                  <a:gd name="connsiteX11" fmla="*/ 179932 w 334719"/>
                  <a:gd name="connsiteY11" fmla="*/ 13510 h 262571"/>
                  <a:gd name="connsiteX12" fmla="*/ 148975 w 334719"/>
                  <a:gd name="connsiteY12" fmla="*/ 8747 h 262571"/>
                  <a:gd name="connsiteX13" fmla="*/ 3719 w 334719"/>
                  <a:gd name="connsiteY13" fmla="*/ 3985 h 262571"/>
                  <a:gd name="connsiteX0" fmla="*/ 3719 w 335598"/>
                  <a:gd name="connsiteY0" fmla="*/ 3985 h 262571"/>
                  <a:gd name="connsiteX1" fmla="*/ 46582 w 335598"/>
                  <a:gd name="connsiteY1" fmla="*/ 70660 h 262571"/>
                  <a:gd name="connsiteX2" fmla="*/ 84682 w 335598"/>
                  <a:gd name="connsiteY2" fmla="*/ 127810 h 262571"/>
                  <a:gd name="connsiteX3" fmla="*/ 113257 w 335598"/>
                  <a:gd name="connsiteY3" fmla="*/ 189722 h 262571"/>
                  <a:gd name="connsiteX4" fmla="*/ 134688 w 335598"/>
                  <a:gd name="connsiteY4" fmla="*/ 251635 h 262571"/>
                  <a:gd name="connsiteX5" fmla="*/ 179932 w 335598"/>
                  <a:gd name="connsiteY5" fmla="*/ 256397 h 262571"/>
                  <a:gd name="connsiteX6" fmla="*/ 270418 w 335598"/>
                  <a:gd name="connsiteY6" fmla="*/ 258778 h 262571"/>
                  <a:gd name="connsiteX7" fmla="*/ 334713 w 335598"/>
                  <a:gd name="connsiteY7" fmla="*/ 258778 h 262571"/>
                  <a:gd name="connsiteX8" fmla="*/ 303757 w 335598"/>
                  <a:gd name="connsiteY8" fmla="*/ 208772 h 262571"/>
                  <a:gd name="connsiteX9" fmla="*/ 246607 w 335598"/>
                  <a:gd name="connsiteY9" fmla="*/ 123047 h 262571"/>
                  <a:gd name="connsiteX10" fmla="*/ 208507 w 335598"/>
                  <a:gd name="connsiteY10" fmla="*/ 49228 h 262571"/>
                  <a:gd name="connsiteX11" fmla="*/ 179932 w 335598"/>
                  <a:gd name="connsiteY11" fmla="*/ 13510 h 262571"/>
                  <a:gd name="connsiteX12" fmla="*/ 148975 w 335598"/>
                  <a:gd name="connsiteY12" fmla="*/ 8747 h 262571"/>
                  <a:gd name="connsiteX13" fmla="*/ 3719 w 335598"/>
                  <a:gd name="connsiteY13" fmla="*/ 3985 h 262571"/>
                  <a:gd name="connsiteX0" fmla="*/ 3719 w 322007"/>
                  <a:gd name="connsiteY0" fmla="*/ 3985 h 264472"/>
                  <a:gd name="connsiteX1" fmla="*/ 46582 w 322007"/>
                  <a:gd name="connsiteY1" fmla="*/ 70660 h 264472"/>
                  <a:gd name="connsiteX2" fmla="*/ 84682 w 322007"/>
                  <a:gd name="connsiteY2" fmla="*/ 127810 h 264472"/>
                  <a:gd name="connsiteX3" fmla="*/ 113257 w 322007"/>
                  <a:gd name="connsiteY3" fmla="*/ 189722 h 264472"/>
                  <a:gd name="connsiteX4" fmla="*/ 134688 w 322007"/>
                  <a:gd name="connsiteY4" fmla="*/ 251635 h 264472"/>
                  <a:gd name="connsiteX5" fmla="*/ 179932 w 322007"/>
                  <a:gd name="connsiteY5" fmla="*/ 256397 h 264472"/>
                  <a:gd name="connsiteX6" fmla="*/ 270418 w 322007"/>
                  <a:gd name="connsiteY6" fmla="*/ 258778 h 264472"/>
                  <a:gd name="connsiteX7" fmla="*/ 320425 w 322007"/>
                  <a:gd name="connsiteY7" fmla="*/ 261160 h 264472"/>
                  <a:gd name="connsiteX8" fmla="*/ 303757 w 322007"/>
                  <a:gd name="connsiteY8" fmla="*/ 208772 h 264472"/>
                  <a:gd name="connsiteX9" fmla="*/ 246607 w 322007"/>
                  <a:gd name="connsiteY9" fmla="*/ 123047 h 264472"/>
                  <a:gd name="connsiteX10" fmla="*/ 208507 w 322007"/>
                  <a:gd name="connsiteY10" fmla="*/ 49228 h 264472"/>
                  <a:gd name="connsiteX11" fmla="*/ 179932 w 322007"/>
                  <a:gd name="connsiteY11" fmla="*/ 13510 h 264472"/>
                  <a:gd name="connsiteX12" fmla="*/ 148975 w 322007"/>
                  <a:gd name="connsiteY12" fmla="*/ 8747 h 264472"/>
                  <a:gd name="connsiteX13" fmla="*/ 3719 w 322007"/>
                  <a:gd name="connsiteY13" fmla="*/ 3985 h 264472"/>
                  <a:gd name="connsiteX0" fmla="*/ 3719 w 323261"/>
                  <a:gd name="connsiteY0" fmla="*/ 3985 h 263876"/>
                  <a:gd name="connsiteX1" fmla="*/ 46582 w 323261"/>
                  <a:gd name="connsiteY1" fmla="*/ 70660 h 263876"/>
                  <a:gd name="connsiteX2" fmla="*/ 84682 w 323261"/>
                  <a:gd name="connsiteY2" fmla="*/ 127810 h 263876"/>
                  <a:gd name="connsiteX3" fmla="*/ 113257 w 323261"/>
                  <a:gd name="connsiteY3" fmla="*/ 189722 h 263876"/>
                  <a:gd name="connsiteX4" fmla="*/ 134688 w 323261"/>
                  <a:gd name="connsiteY4" fmla="*/ 251635 h 263876"/>
                  <a:gd name="connsiteX5" fmla="*/ 179932 w 323261"/>
                  <a:gd name="connsiteY5" fmla="*/ 256397 h 263876"/>
                  <a:gd name="connsiteX6" fmla="*/ 251368 w 323261"/>
                  <a:gd name="connsiteY6" fmla="*/ 256397 h 263876"/>
                  <a:gd name="connsiteX7" fmla="*/ 320425 w 323261"/>
                  <a:gd name="connsiteY7" fmla="*/ 261160 h 263876"/>
                  <a:gd name="connsiteX8" fmla="*/ 303757 w 323261"/>
                  <a:gd name="connsiteY8" fmla="*/ 208772 h 263876"/>
                  <a:gd name="connsiteX9" fmla="*/ 246607 w 323261"/>
                  <a:gd name="connsiteY9" fmla="*/ 123047 h 263876"/>
                  <a:gd name="connsiteX10" fmla="*/ 208507 w 323261"/>
                  <a:gd name="connsiteY10" fmla="*/ 49228 h 263876"/>
                  <a:gd name="connsiteX11" fmla="*/ 179932 w 323261"/>
                  <a:gd name="connsiteY11" fmla="*/ 13510 h 263876"/>
                  <a:gd name="connsiteX12" fmla="*/ 148975 w 323261"/>
                  <a:gd name="connsiteY12" fmla="*/ 8747 h 263876"/>
                  <a:gd name="connsiteX13" fmla="*/ 3719 w 323261"/>
                  <a:gd name="connsiteY13" fmla="*/ 3985 h 263876"/>
                  <a:gd name="connsiteX0" fmla="*/ 3719 w 319136"/>
                  <a:gd name="connsiteY0" fmla="*/ 3985 h 259925"/>
                  <a:gd name="connsiteX1" fmla="*/ 46582 w 319136"/>
                  <a:gd name="connsiteY1" fmla="*/ 70660 h 259925"/>
                  <a:gd name="connsiteX2" fmla="*/ 84682 w 319136"/>
                  <a:gd name="connsiteY2" fmla="*/ 127810 h 259925"/>
                  <a:gd name="connsiteX3" fmla="*/ 113257 w 319136"/>
                  <a:gd name="connsiteY3" fmla="*/ 189722 h 259925"/>
                  <a:gd name="connsiteX4" fmla="*/ 134688 w 319136"/>
                  <a:gd name="connsiteY4" fmla="*/ 251635 h 259925"/>
                  <a:gd name="connsiteX5" fmla="*/ 179932 w 319136"/>
                  <a:gd name="connsiteY5" fmla="*/ 256397 h 259925"/>
                  <a:gd name="connsiteX6" fmla="*/ 251368 w 319136"/>
                  <a:gd name="connsiteY6" fmla="*/ 256397 h 259925"/>
                  <a:gd name="connsiteX7" fmla="*/ 315663 w 319136"/>
                  <a:gd name="connsiteY7" fmla="*/ 256398 h 259925"/>
                  <a:gd name="connsiteX8" fmla="*/ 303757 w 319136"/>
                  <a:gd name="connsiteY8" fmla="*/ 208772 h 259925"/>
                  <a:gd name="connsiteX9" fmla="*/ 246607 w 319136"/>
                  <a:gd name="connsiteY9" fmla="*/ 123047 h 259925"/>
                  <a:gd name="connsiteX10" fmla="*/ 208507 w 319136"/>
                  <a:gd name="connsiteY10" fmla="*/ 49228 h 259925"/>
                  <a:gd name="connsiteX11" fmla="*/ 179932 w 319136"/>
                  <a:gd name="connsiteY11" fmla="*/ 13510 h 259925"/>
                  <a:gd name="connsiteX12" fmla="*/ 148975 w 319136"/>
                  <a:gd name="connsiteY12" fmla="*/ 8747 h 259925"/>
                  <a:gd name="connsiteX13" fmla="*/ 3719 w 319136"/>
                  <a:gd name="connsiteY13" fmla="*/ 3985 h 259925"/>
                  <a:gd name="connsiteX0" fmla="*/ 3719 w 319309"/>
                  <a:gd name="connsiteY0" fmla="*/ 3985 h 260838"/>
                  <a:gd name="connsiteX1" fmla="*/ 46582 w 319309"/>
                  <a:gd name="connsiteY1" fmla="*/ 70660 h 260838"/>
                  <a:gd name="connsiteX2" fmla="*/ 84682 w 319309"/>
                  <a:gd name="connsiteY2" fmla="*/ 127810 h 260838"/>
                  <a:gd name="connsiteX3" fmla="*/ 113257 w 319309"/>
                  <a:gd name="connsiteY3" fmla="*/ 189722 h 260838"/>
                  <a:gd name="connsiteX4" fmla="*/ 134688 w 319309"/>
                  <a:gd name="connsiteY4" fmla="*/ 251635 h 260838"/>
                  <a:gd name="connsiteX5" fmla="*/ 179932 w 319309"/>
                  <a:gd name="connsiteY5" fmla="*/ 256397 h 260838"/>
                  <a:gd name="connsiteX6" fmla="*/ 248987 w 319309"/>
                  <a:gd name="connsiteY6" fmla="*/ 258778 h 260838"/>
                  <a:gd name="connsiteX7" fmla="*/ 315663 w 319309"/>
                  <a:gd name="connsiteY7" fmla="*/ 256398 h 260838"/>
                  <a:gd name="connsiteX8" fmla="*/ 303757 w 319309"/>
                  <a:gd name="connsiteY8" fmla="*/ 208772 h 260838"/>
                  <a:gd name="connsiteX9" fmla="*/ 246607 w 319309"/>
                  <a:gd name="connsiteY9" fmla="*/ 123047 h 260838"/>
                  <a:gd name="connsiteX10" fmla="*/ 208507 w 319309"/>
                  <a:gd name="connsiteY10" fmla="*/ 49228 h 260838"/>
                  <a:gd name="connsiteX11" fmla="*/ 179932 w 319309"/>
                  <a:gd name="connsiteY11" fmla="*/ 13510 h 260838"/>
                  <a:gd name="connsiteX12" fmla="*/ 148975 w 319309"/>
                  <a:gd name="connsiteY12" fmla="*/ 8747 h 260838"/>
                  <a:gd name="connsiteX13" fmla="*/ 3719 w 319309"/>
                  <a:gd name="connsiteY13" fmla="*/ 3985 h 260838"/>
                  <a:gd name="connsiteX0" fmla="*/ 2360 w 317950"/>
                  <a:gd name="connsiteY0" fmla="*/ 4678 h 261531"/>
                  <a:gd name="connsiteX1" fmla="*/ 45223 w 317950"/>
                  <a:gd name="connsiteY1" fmla="*/ 71353 h 261531"/>
                  <a:gd name="connsiteX2" fmla="*/ 83323 w 317950"/>
                  <a:gd name="connsiteY2" fmla="*/ 128503 h 261531"/>
                  <a:gd name="connsiteX3" fmla="*/ 111898 w 317950"/>
                  <a:gd name="connsiteY3" fmla="*/ 190415 h 261531"/>
                  <a:gd name="connsiteX4" fmla="*/ 133329 w 317950"/>
                  <a:gd name="connsiteY4" fmla="*/ 252328 h 261531"/>
                  <a:gd name="connsiteX5" fmla="*/ 178573 w 317950"/>
                  <a:gd name="connsiteY5" fmla="*/ 257090 h 261531"/>
                  <a:gd name="connsiteX6" fmla="*/ 247628 w 317950"/>
                  <a:gd name="connsiteY6" fmla="*/ 259471 h 261531"/>
                  <a:gd name="connsiteX7" fmla="*/ 314304 w 317950"/>
                  <a:gd name="connsiteY7" fmla="*/ 257091 h 261531"/>
                  <a:gd name="connsiteX8" fmla="*/ 302398 w 317950"/>
                  <a:gd name="connsiteY8" fmla="*/ 209465 h 261531"/>
                  <a:gd name="connsiteX9" fmla="*/ 245248 w 317950"/>
                  <a:gd name="connsiteY9" fmla="*/ 123740 h 261531"/>
                  <a:gd name="connsiteX10" fmla="*/ 207148 w 317950"/>
                  <a:gd name="connsiteY10" fmla="*/ 49921 h 261531"/>
                  <a:gd name="connsiteX11" fmla="*/ 178573 w 317950"/>
                  <a:gd name="connsiteY11" fmla="*/ 14203 h 261531"/>
                  <a:gd name="connsiteX12" fmla="*/ 121422 w 317950"/>
                  <a:gd name="connsiteY12" fmla="*/ 7059 h 261531"/>
                  <a:gd name="connsiteX13" fmla="*/ 2360 w 317950"/>
                  <a:gd name="connsiteY13" fmla="*/ 4678 h 261531"/>
                  <a:gd name="connsiteX0" fmla="*/ 2360 w 317950"/>
                  <a:gd name="connsiteY0" fmla="*/ 4438 h 261291"/>
                  <a:gd name="connsiteX1" fmla="*/ 45223 w 317950"/>
                  <a:gd name="connsiteY1" fmla="*/ 71113 h 261291"/>
                  <a:gd name="connsiteX2" fmla="*/ 83323 w 317950"/>
                  <a:gd name="connsiteY2" fmla="*/ 128263 h 261291"/>
                  <a:gd name="connsiteX3" fmla="*/ 111898 w 317950"/>
                  <a:gd name="connsiteY3" fmla="*/ 190175 h 261291"/>
                  <a:gd name="connsiteX4" fmla="*/ 133329 w 317950"/>
                  <a:gd name="connsiteY4" fmla="*/ 252088 h 261291"/>
                  <a:gd name="connsiteX5" fmla="*/ 178573 w 317950"/>
                  <a:gd name="connsiteY5" fmla="*/ 256850 h 261291"/>
                  <a:gd name="connsiteX6" fmla="*/ 247628 w 317950"/>
                  <a:gd name="connsiteY6" fmla="*/ 259231 h 261291"/>
                  <a:gd name="connsiteX7" fmla="*/ 314304 w 317950"/>
                  <a:gd name="connsiteY7" fmla="*/ 256851 h 261291"/>
                  <a:gd name="connsiteX8" fmla="*/ 302398 w 317950"/>
                  <a:gd name="connsiteY8" fmla="*/ 209225 h 261291"/>
                  <a:gd name="connsiteX9" fmla="*/ 245248 w 317950"/>
                  <a:gd name="connsiteY9" fmla="*/ 123500 h 261291"/>
                  <a:gd name="connsiteX10" fmla="*/ 207148 w 317950"/>
                  <a:gd name="connsiteY10" fmla="*/ 49681 h 261291"/>
                  <a:gd name="connsiteX11" fmla="*/ 169048 w 317950"/>
                  <a:gd name="connsiteY11" fmla="*/ 11582 h 261291"/>
                  <a:gd name="connsiteX12" fmla="*/ 121422 w 317950"/>
                  <a:gd name="connsiteY12" fmla="*/ 6819 h 261291"/>
                  <a:gd name="connsiteX13" fmla="*/ 2360 w 317950"/>
                  <a:gd name="connsiteY13" fmla="*/ 4438 h 261291"/>
                  <a:gd name="connsiteX0" fmla="*/ 2360 w 317950"/>
                  <a:gd name="connsiteY0" fmla="*/ 4438 h 261291"/>
                  <a:gd name="connsiteX1" fmla="*/ 45223 w 317950"/>
                  <a:gd name="connsiteY1" fmla="*/ 71113 h 261291"/>
                  <a:gd name="connsiteX2" fmla="*/ 83323 w 317950"/>
                  <a:gd name="connsiteY2" fmla="*/ 128263 h 261291"/>
                  <a:gd name="connsiteX3" fmla="*/ 111898 w 317950"/>
                  <a:gd name="connsiteY3" fmla="*/ 190175 h 261291"/>
                  <a:gd name="connsiteX4" fmla="*/ 133329 w 317950"/>
                  <a:gd name="connsiteY4" fmla="*/ 252088 h 261291"/>
                  <a:gd name="connsiteX5" fmla="*/ 178573 w 317950"/>
                  <a:gd name="connsiteY5" fmla="*/ 256850 h 261291"/>
                  <a:gd name="connsiteX6" fmla="*/ 247628 w 317950"/>
                  <a:gd name="connsiteY6" fmla="*/ 259231 h 261291"/>
                  <a:gd name="connsiteX7" fmla="*/ 314304 w 317950"/>
                  <a:gd name="connsiteY7" fmla="*/ 256851 h 261291"/>
                  <a:gd name="connsiteX8" fmla="*/ 302398 w 317950"/>
                  <a:gd name="connsiteY8" fmla="*/ 209225 h 261291"/>
                  <a:gd name="connsiteX9" fmla="*/ 245248 w 317950"/>
                  <a:gd name="connsiteY9" fmla="*/ 111594 h 261291"/>
                  <a:gd name="connsiteX10" fmla="*/ 207148 w 317950"/>
                  <a:gd name="connsiteY10" fmla="*/ 49681 h 261291"/>
                  <a:gd name="connsiteX11" fmla="*/ 169048 w 317950"/>
                  <a:gd name="connsiteY11" fmla="*/ 11582 h 261291"/>
                  <a:gd name="connsiteX12" fmla="*/ 121422 w 317950"/>
                  <a:gd name="connsiteY12" fmla="*/ 6819 h 261291"/>
                  <a:gd name="connsiteX13" fmla="*/ 2360 w 317950"/>
                  <a:gd name="connsiteY13" fmla="*/ 4438 h 261291"/>
                  <a:gd name="connsiteX0" fmla="*/ 2360 w 317950"/>
                  <a:gd name="connsiteY0" fmla="*/ 4438 h 261291"/>
                  <a:gd name="connsiteX1" fmla="*/ 45223 w 317950"/>
                  <a:gd name="connsiteY1" fmla="*/ 71113 h 261291"/>
                  <a:gd name="connsiteX2" fmla="*/ 83323 w 317950"/>
                  <a:gd name="connsiteY2" fmla="*/ 128263 h 261291"/>
                  <a:gd name="connsiteX3" fmla="*/ 111898 w 317950"/>
                  <a:gd name="connsiteY3" fmla="*/ 190175 h 261291"/>
                  <a:gd name="connsiteX4" fmla="*/ 133329 w 317950"/>
                  <a:gd name="connsiteY4" fmla="*/ 252088 h 261291"/>
                  <a:gd name="connsiteX5" fmla="*/ 178573 w 317950"/>
                  <a:gd name="connsiteY5" fmla="*/ 256850 h 261291"/>
                  <a:gd name="connsiteX6" fmla="*/ 247628 w 317950"/>
                  <a:gd name="connsiteY6" fmla="*/ 259231 h 261291"/>
                  <a:gd name="connsiteX7" fmla="*/ 314304 w 317950"/>
                  <a:gd name="connsiteY7" fmla="*/ 256851 h 261291"/>
                  <a:gd name="connsiteX8" fmla="*/ 302398 w 317950"/>
                  <a:gd name="connsiteY8" fmla="*/ 209225 h 261291"/>
                  <a:gd name="connsiteX9" fmla="*/ 245248 w 317950"/>
                  <a:gd name="connsiteY9" fmla="*/ 111594 h 261291"/>
                  <a:gd name="connsiteX10" fmla="*/ 204766 w 317950"/>
                  <a:gd name="connsiteY10" fmla="*/ 49681 h 261291"/>
                  <a:gd name="connsiteX11" fmla="*/ 169048 w 317950"/>
                  <a:gd name="connsiteY11" fmla="*/ 11582 h 261291"/>
                  <a:gd name="connsiteX12" fmla="*/ 121422 w 317950"/>
                  <a:gd name="connsiteY12" fmla="*/ 6819 h 261291"/>
                  <a:gd name="connsiteX13" fmla="*/ 2360 w 317950"/>
                  <a:gd name="connsiteY13" fmla="*/ 4438 h 261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7950" h="261291">
                    <a:moveTo>
                      <a:pt x="2360" y="4438"/>
                    </a:moveTo>
                    <a:cubicBezTo>
                      <a:pt x="-10340" y="15154"/>
                      <a:pt x="31729" y="50476"/>
                      <a:pt x="45223" y="71113"/>
                    </a:cubicBezTo>
                    <a:cubicBezTo>
                      <a:pt x="58717" y="91750"/>
                      <a:pt x="72211" y="108419"/>
                      <a:pt x="83323" y="128263"/>
                    </a:cubicBezTo>
                    <a:cubicBezTo>
                      <a:pt x="94435" y="148107"/>
                      <a:pt x="103564" y="169538"/>
                      <a:pt x="111898" y="190175"/>
                    </a:cubicBezTo>
                    <a:cubicBezTo>
                      <a:pt x="120232" y="210812"/>
                      <a:pt x="122217" y="240976"/>
                      <a:pt x="133329" y="252088"/>
                    </a:cubicBezTo>
                    <a:cubicBezTo>
                      <a:pt x="144441" y="263200"/>
                      <a:pt x="159523" y="255660"/>
                      <a:pt x="178573" y="256850"/>
                    </a:cubicBezTo>
                    <a:cubicBezTo>
                      <a:pt x="197623" y="258040"/>
                      <a:pt x="225006" y="259231"/>
                      <a:pt x="247628" y="259231"/>
                    </a:cubicBezTo>
                    <a:cubicBezTo>
                      <a:pt x="270250" y="259231"/>
                      <a:pt x="305176" y="265185"/>
                      <a:pt x="314304" y="256851"/>
                    </a:cubicBezTo>
                    <a:cubicBezTo>
                      <a:pt x="323432" y="248517"/>
                      <a:pt x="313907" y="233434"/>
                      <a:pt x="302398" y="209225"/>
                    </a:cubicBezTo>
                    <a:cubicBezTo>
                      <a:pt x="290889" y="185016"/>
                      <a:pt x="261520" y="138185"/>
                      <a:pt x="245248" y="111594"/>
                    </a:cubicBezTo>
                    <a:cubicBezTo>
                      <a:pt x="228976" y="85003"/>
                      <a:pt x="217466" y="66350"/>
                      <a:pt x="204766" y="49681"/>
                    </a:cubicBezTo>
                    <a:cubicBezTo>
                      <a:pt x="192066" y="33012"/>
                      <a:pt x="178970" y="18329"/>
                      <a:pt x="169048" y="11582"/>
                    </a:cubicBezTo>
                    <a:cubicBezTo>
                      <a:pt x="159126" y="4835"/>
                      <a:pt x="149203" y="8010"/>
                      <a:pt x="121422" y="6819"/>
                    </a:cubicBezTo>
                    <a:cubicBezTo>
                      <a:pt x="93641" y="5628"/>
                      <a:pt x="15060" y="-6278"/>
                      <a:pt x="2360" y="443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1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10" name="组合 209"/>
            <p:cNvGrpSpPr/>
            <p:nvPr/>
          </p:nvGrpSpPr>
          <p:grpSpPr>
            <a:xfrm>
              <a:off x="3255543" y="3510333"/>
              <a:ext cx="198270" cy="126241"/>
              <a:chOff x="5642329" y="3008642"/>
              <a:chExt cx="600392" cy="382275"/>
            </a:xfrm>
          </p:grpSpPr>
          <p:sp>
            <p:nvSpPr>
              <p:cNvPr id="224" name="任意多边形 223"/>
              <p:cNvSpPr/>
              <p:nvPr/>
            </p:nvSpPr>
            <p:spPr>
              <a:xfrm>
                <a:off x="5676871" y="3008975"/>
                <a:ext cx="386674" cy="381942"/>
              </a:xfrm>
              <a:custGeom>
                <a:avLst/>
                <a:gdLst>
                  <a:gd name="connsiteX0" fmla="*/ 29 w 388922"/>
                  <a:gd name="connsiteY0" fmla="*/ 301117 h 384477"/>
                  <a:gd name="connsiteX1" fmla="*/ 80992 w 388922"/>
                  <a:gd name="connsiteY1" fmla="*/ 220155 h 384477"/>
                  <a:gd name="connsiteX2" fmla="*/ 145285 w 388922"/>
                  <a:gd name="connsiteY2" fmla="*/ 148717 h 384477"/>
                  <a:gd name="connsiteX3" fmla="*/ 216723 w 388922"/>
                  <a:gd name="connsiteY3" fmla="*/ 58230 h 384477"/>
                  <a:gd name="connsiteX4" fmla="*/ 254823 w 388922"/>
                  <a:gd name="connsiteY4" fmla="*/ 5842 h 384477"/>
                  <a:gd name="connsiteX5" fmla="*/ 302448 w 388922"/>
                  <a:gd name="connsiteY5" fmla="*/ 8224 h 384477"/>
                  <a:gd name="connsiteX6" fmla="*/ 352454 w 388922"/>
                  <a:gd name="connsiteY6" fmla="*/ 67755 h 384477"/>
                  <a:gd name="connsiteX7" fmla="*/ 388173 w 388922"/>
                  <a:gd name="connsiteY7" fmla="*/ 136811 h 384477"/>
                  <a:gd name="connsiteX8" fmla="*/ 373885 w 388922"/>
                  <a:gd name="connsiteY8" fmla="*/ 160624 h 384477"/>
                  <a:gd name="connsiteX9" fmla="*/ 340548 w 388922"/>
                  <a:gd name="connsiteY9" fmla="*/ 198724 h 384477"/>
                  <a:gd name="connsiteX10" fmla="*/ 285779 w 388922"/>
                  <a:gd name="connsiteY10" fmla="*/ 267780 h 384477"/>
                  <a:gd name="connsiteX11" fmla="*/ 266729 w 388922"/>
                  <a:gd name="connsiteY11" fmla="*/ 298736 h 384477"/>
                  <a:gd name="connsiteX12" fmla="*/ 216723 w 388922"/>
                  <a:gd name="connsiteY12" fmla="*/ 348742 h 384477"/>
                  <a:gd name="connsiteX13" fmla="*/ 207198 w 388922"/>
                  <a:gd name="connsiteY13" fmla="*/ 363030 h 384477"/>
                  <a:gd name="connsiteX14" fmla="*/ 176242 w 388922"/>
                  <a:gd name="connsiteY14" fmla="*/ 367792 h 384477"/>
                  <a:gd name="connsiteX15" fmla="*/ 85754 w 388922"/>
                  <a:gd name="connsiteY15" fmla="*/ 384461 h 384477"/>
                  <a:gd name="connsiteX16" fmla="*/ 71467 w 388922"/>
                  <a:gd name="connsiteY16" fmla="*/ 370174 h 384477"/>
                  <a:gd name="connsiteX17" fmla="*/ 29 w 388922"/>
                  <a:gd name="connsiteY17" fmla="*/ 301117 h 384477"/>
                  <a:gd name="connsiteX0" fmla="*/ 29 w 388922"/>
                  <a:gd name="connsiteY0" fmla="*/ 301117 h 384477"/>
                  <a:gd name="connsiteX1" fmla="*/ 80992 w 388922"/>
                  <a:gd name="connsiteY1" fmla="*/ 220155 h 384477"/>
                  <a:gd name="connsiteX2" fmla="*/ 145285 w 388922"/>
                  <a:gd name="connsiteY2" fmla="*/ 148717 h 384477"/>
                  <a:gd name="connsiteX3" fmla="*/ 216723 w 388922"/>
                  <a:gd name="connsiteY3" fmla="*/ 58230 h 384477"/>
                  <a:gd name="connsiteX4" fmla="*/ 254823 w 388922"/>
                  <a:gd name="connsiteY4" fmla="*/ 5842 h 384477"/>
                  <a:gd name="connsiteX5" fmla="*/ 302448 w 388922"/>
                  <a:gd name="connsiteY5" fmla="*/ 8224 h 384477"/>
                  <a:gd name="connsiteX6" fmla="*/ 352454 w 388922"/>
                  <a:gd name="connsiteY6" fmla="*/ 67755 h 384477"/>
                  <a:gd name="connsiteX7" fmla="*/ 388173 w 388922"/>
                  <a:gd name="connsiteY7" fmla="*/ 136811 h 384477"/>
                  <a:gd name="connsiteX8" fmla="*/ 373885 w 388922"/>
                  <a:gd name="connsiteY8" fmla="*/ 160624 h 384477"/>
                  <a:gd name="connsiteX9" fmla="*/ 340548 w 388922"/>
                  <a:gd name="connsiteY9" fmla="*/ 198724 h 384477"/>
                  <a:gd name="connsiteX10" fmla="*/ 285779 w 388922"/>
                  <a:gd name="connsiteY10" fmla="*/ 267780 h 384477"/>
                  <a:gd name="connsiteX11" fmla="*/ 266729 w 388922"/>
                  <a:gd name="connsiteY11" fmla="*/ 298736 h 384477"/>
                  <a:gd name="connsiteX12" fmla="*/ 216723 w 388922"/>
                  <a:gd name="connsiteY12" fmla="*/ 348742 h 384477"/>
                  <a:gd name="connsiteX13" fmla="*/ 207198 w 388922"/>
                  <a:gd name="connsiteY13" fmla="*/ 363030 h 384477"/>
                  <a:gd name="connsiteX14" fmla="*/ 173861 w 388922"/>
                  <a:gd name="connsiteY14" fmla="*/ 372555 h 384477"/>
                  <a:gd name="connsiteX15" fmla="*/ 85754 w 388922"/>
                  <a:gd name="connsiteY15" fmla="*/ 384461 h 384477"/>
                  <a:gd name="connsiteX16" fmla="*/ 71467 w 388922"/>
                  <a:gd name="connsiteY16" fmla="*/ 370174 h 384477"/>
                  <a:gd name="connsiteX17" fmla="*/ 29 w 388922"/>
                  <a:gd name="connsiteY17" fmla="*/ 301117 h 384477"/>
                  <a:gd name="connsiteX0" fmla="*/ 29 w 388922"/>
                  <a:gd name="connsiteY0" fmla="*/ 301117 h 384477"/>
                  <a:gd name="connsiteX1" fmla="*/ 80992 w 388922"/>
                  <a:gd name="connsiteY1" fmla="*/ 220155 h 384477"/>
                  <a:gd name="connsiteX2" fmla="*/ 145285 w 388922"/>
                  <a:gd name="connsiteY2" fmla="*/ 148717 h 384477"/>
                  <a:gd name="connsiteX3" fmla="*/ 216723 w 388922"/>
                  <a:gd name="connsiteY3" fmla="*/ 58230 h 384477"/>
                  <a:gd name="connsiteX4" fmla="*/ 254823 w 388922"/>
                  <a:gd name="connsiteY4" fmla="*/ 5842 h 384477"/>
                  <a:gd name="connsiteX5" fmla="*/ 302448 w 388922"/>
                  <a:gd name="connsiteY5" fmla="*/ 8224 h 384477"/>
                  <a:gd name="connsiteX6" fmla="*/ 352454 w 388922"/>
                  <a:gd name="connsiteY6" fmla="*/ 67755 h 384477"/>
                  <a:gd name="connsiteX7" fmla="*/ 388173 w 388922"/>
                  <a:gd name="connsiteY7" fmla="*/ 136811 h 384477"/>
                  <a:gd name="connsiteX8" fmla="*/ 373885 w 388922"/>
                  <a:gd name="connsiteY8" fmla="*/ 160624 h 384477"/>
                  <a:gd name="connsiteX9" fmla="*/ 340548 w 388922"/>
                  <a:gd name="connsiteY9" fmla="*/ 198724 h 384477"/>
                  <a:gd name="connsiteX10" fmla="*/ 300066 w 388922"/>
                  <a:gd name="connsiteY10" fmla="*/ 255873 h 384477"/>
                  <a:gd name="connsiteX11" fmla="*/ 266729 w 388922"/>
                  <a:gd name="connsiteY11" fmla="*/ 298736 h 384477"/>
                  <a:gd name="connsiteX12" fmla="*/ 216723 w 388922"/>
                  <a:gd name="connsiteY12" fmla="*/ 348742 h 384477"/>
                  <a:gd name="connsiteX13" fmla="*/ 207198 w 388922"/>
                  <a:gd name="connsiteY13" fmla="*/ 363030 h 384477"/>
                  <a:gd name="connsiteX14" fmla="*/ 173861 w 388922"/>
                  <a:gd name="connsiteY14" fmla="*/ 372555 h 384477"/>
                  <a:gd name="connsiteX15" fmla="*/ 85754 w 388922"/>
                  <a:gd name="connsiteY15" fmla="*/ 384461 h 384477"/>
                  <a:gd name="connsiteX16" fmla="*/ 71467 w 388922"/>
                  <a:gd name="connsiteY16" fmla="*/ 370174 h 384477"/>
                  <a:gd name="connsiteX17" fmla="*/ 29 w 388922"/>
                  <a:gd name="connsiteY17" fmla="*/ 301117 h 384477"/>
                  <a:gd name="connsiteX0" fmla="*/ 29 w 388922"/>
                  <a:gd name="connsiteY0" fmla="*/ 298582 h 381942"/>
                  <a:gd name="connsiteX1" fmla="*/ 80992 w 388922"/>
                  <a:gd name="connsiteY1" fmla="*/ 217620 h 381942"/>
                  <a:gd name="connsiteX2" fmla="*/ 145285 w 388922"/>
                  <a:gd name="connsiteY2" fmla="*/ 146182 h 381942"/>
                  <a:gd name="connsiteX3" fmla="*/ 216723 w 388922"/>
                  <a:gd name="connsiteY3" fmla="*/ 55695 h 381942"/>
                  <a:gd name="connsiteX4" fmla="*/ 252442 w 388922"/>
                  <a:gd name="connsiteY4" fmla="*/ 8069 h 381942"/>
                  <a:gd name="connsiteX5" fmla="*/ 302448 w 388922"/>
                  <a:gd name="connsiteY5" fmla="*/ 5689 h 381942"/>
                  <a:gd name="connsiteX6" fmla="*/ 352454 w 388922"/>
                  <a:gd name="connsiteY6" fmla="*/ 65220 h 381942"/>
                  <a:gd name="connsiteX7" fmla="*/ 388173 w 388922"/>
                  <a:gd name="connsiteY7" fmla="*/ 134276 h 381942"/>
                  <a:gd name="connsiteX8" fmla="*/ 373885 w 388922"/>
                  <a:gd name="connsiteY8" fmla="*/ 158089 h 381942"/>
                  <a:gd name="connsiteX9" fmla="*/ 340548 w 388922"/>
                  <a:gd name="connsiteY9" fmla="*/ 196189 h 381942"/>
                  <a:gd name="connsiteX10" fmla="*/ 300066 w 388922"/>
                  <a:gd name="connsiteY10" fmla="*/ 253338 h 381942"/>
                  <a:gd name="connsiteX11" fmla="*/ 266729 w 388922"/>
                  <a:gd name="connsiteY11" fmla="*/ 296201 h 381942"/>
                  <a:gd name="connsiteX12" fmla="*/ 216723 w 388922"/>
                  <a:gd name="connsiteY12" fmla="*/ 346207 h 381942"/>
                  <a:gd name="connsiteX13" fmla="*/ 207198 w 388922"/>
                  <a:gd name="connsiteY13" fmla="*/ 360495 h 381942"/>
                  <a:gd name="connsiteX14" fmla="*/ 173861 w 388922"/>
                  <a:gd name="connsiteY14" fmla="*/ 370020 h 381942"/>
                  <a:gd name="connsiteX15" fmla="*/ 85754 w 388922"/>
                  <a:gd name="connsiteY15" fmla="*/ 381926 h 381942"/>
                  <a:gd name="connsiteX16" fmla="*/ 71467 w 388922"/>
                  <a:gd name="connsiteY16" fmla="*/ 367639 h 381942"/>
                  <a:gd name="connsiteX17" fmla="*/ 29 w 388922"/>
                  <a:gd name="connsiteY17" fmla="*/ 298582 h 381942"/>
                  <a:gd name="connsiteX0" fmla="*/ 29 w 388922"/>
                  <a:gd name="connsiteY0" fmla="*/ 298582 h 381942"/>
                  <a:gd name="connsiteX1" fmla="*/ 80992 w 388922"/>
                  <a:gd name="connsiteY1" fmla="*/ 217620 h 381942"/>
                  <a:gd name="connsiteX2" fmla="*/ 145285 w 388922"/>
                  <a:gd name="connsiteY2" fmla="*/ 146182 h 381942"/>
                  <a:gd name="connsiteX3" fmla="*/ 216723 w 388922"/>
                  <a:gd name="connsiteY3" fmla="*/ 55695 h 381942"/>
                  <a:gd name="connsiteX4" fmla="*/ 252442 w 388922"/>
                  <a:gd name="connsiteY4" fmla="*/ 8069 h 381942"/>
                  <a:gd name="connsiteX5" fmla="*/ 302448 w 388922"/>
                  <a:gd name="connsiteY5" fmla="*/ 5689 h 381942"/>
                  <a:gd name="connsiteX6" fmla="*/ 352454 w 388922"/>
                  <a:gd name="connsiteY6" fmla="*/ 65220 h 381942"/>
                  <a:gd name="connsiteX7" fmla="*/ 388173 w 388922"/>
                  <a:gd name="connsiteY7" fmla="*/ 134276 h 381942"/>
                  <a:gd name="connsiteX8" fmla="*/ 373885 w 388922"/>
                  <a:gd name="connsiteY8" fmla="*/ 158089 h 381942"/>
                  <a:gd name="connsiteX9" fmla="*/ 340548 w 388922"/>
                  <a:gd name="connsiteY9" fmla="*/ 203333 h 381942"/>
                  <a:gd name="connsiteX10" fmla="*/ 300066 w 388922"/>
                  <a:gd name="connsiteY10" fmla="*/ 253338 h 381942"/>
                  <a:gd name="connsiteX11" fmla="*/ 266729 w 388922"/>
                  <a:gd name="connsiteY11" fmla="*/ 296201 h 381942"/>
                  <a:gd name="connsiteX12" fmla="*/ 216723 w 388922"/>
                  <a:gd name="connsiteY12" fmla="*/ 346207 h 381942"/>
                  <a:gd name="connsiteX13" fmla="*/ 207198 w 388922"/>
                  <a:gd name="connsiteY13" fmla="*/ 360495 h 381942"/>
                  <a:gd name="connsiteX14" fmla="*/ 173861 w 388922"/>
                  <a:gd name="connsiteY14" fmla="*/ 370020 h 381942"/>
                  <a:gd name="connsiteX15" fmla="*/ 85754 w 388922"/>
                  <a:gd name="connsiteY15" fmla="*/ 381926 h 381942"/>
                  <a:gd name="connsiteX16" fmla="*/ 71467 w 388922"/>
                  <a:gd name="connsiteY16" fmla="*/ 367639 h 381942"/>
                  <a:gd name="connsiteX17" fmla="*/ 29 w 388922"/>
                  <a:gd name="connsiteY17" fmla="*/ 298582 h 381942"/>
                  <a:gd name="connsiteX0" fmla="*/ 29 w 386674"/>
                  <a:gd name="connsiteY0" fmla="*/ 298582 h 381942"/>
                  <a:gd name="connsiteX1" fmla="*/ 80992 w 386674"/>
                  <a:gd name="connsiteY1" fmla="*/ 217620 h 381942"/>
                  <a:gd name="connsiteX2" fmla="*/ 145285 w 386674"/>
                  <a:gd name="connsiteY2" fmla="*/ 146182 h 381942"/>
                  <a:gd name="connsiteX3" fmla="*/ 216723 w 386674"/>
                  <a:gd name="connsiteY3" fmla="*/ 55695 h 381942"/>
                  <a:gd name="connsiteX4" fmla="*/ 252442 w 386674"/>
                  <a:gd name="connsiteY4" fmla="*/ 8069 h 381942"/>
                  <a:gd name="connsiteX5" fmla="*/ 302448 w 386674"/>
                  <a:gd name="connsiteY5" fmla="*/ 5689 h 381942"/>
                  <a:gd name="connsiteX6" fmla="*/ 352454 w 386674"/>
                  <a:gd name="connsiteY6" fmla="*/ 65220 h 381942"/>
                  <a:gd name="connsiteX7" fmla="*/ 385792 w 386674"/>
                  <a:gd name="connsiteY7" fmla="*/ 127133 h 381942"/>
                  <a:gd name="connsiteX8" fmla="*/ 373885 w 386674"/>
                  <a:gd name="connsiteY8" fmla="*/ 158089 h 381942"/>
                  <a:gd name="connsiteX9" fmla="*/ 340548 w 386674"/>
                  <a:gd name="connsiteY9" fmla="*/ 203333 h 381942"/>
                  <a:gd name="connsiteX10" fmla="*/ 300066 w 386674"/>
                  <a:gd name="connsiteY10" fmla="*/ 253338 h 381942"/>
                  <a:gd name="connsiteX11" fmla="*/ 266729 w 386674"/>
                  <a:gd name="connsiteY11" fmla="*/ 296201 h 381942"/>
                  <a:gd name="connsiteX12" fmla="*/ 216723 w 386674"/>
                  <a:gd name="connsiteY12" fmla="*/ 346207 h 381942"/>
                  <a:gd name="connsiteX13" fmla="*/ 207198 w 386674"/>
                  <a:gd name="connsiteY13" fmla="*/ 360495 h 381942"/>
                  <a:gd name="connsiteX14" fmla="*/ 173861 w 386674"/>
                  <a:gd name="connsiteY14" fmla="*/ 370020 h 381942"/>
                  <a:gd name="connsiteX15" fmla="*/ 85754 w 386674"/>
                  <a:gd name="connsiteY15" fmla="*/ 381926 h 381942"/>
                  <a:gd name="connsiteX16" fmla="*/ 71467 w 386674"/>
                  <a:gd name="connsiteY16" fmla="*/ 367639 h 381942"/>
                  <a:gd name="connsiteX17" fmla="*/ 29 w 386674"/>
                  <a:gd name="connsiteY17" fmla="*/ 298582 h 381942"/>
                  <a:gd name="connsiteX0" fmla="*/ 29 w 386674"/>
                  <a:gd name="connsiteY0" fmla="*/ 298582 h 381942"/>
                  <a:gd name="connsiteX1" fmla="*/ 80992 w 386674"/>
                  <a:gd name="connsiteY1" fmla="*/ 217620 h 381942"/>
                  <a:gd name="connsiteX2" fmla="*/ 145285 w 386674"/>
                  <a:gd name="connsiteY2" fmla="*/ 146182 h 381942"/>
                  <a:gd name="connsiteX3" fmla="*/ 216723 w 386674"/>
                  <a:gd name="connsiteY3" fmla="*/ 55695 h 381942"/>
                  <a:gd name="connsiteX4" fmla="*/ 252442 w 386674"/>
                  <a:gd name="connsiteY4" fmla="*/ 8069 h 381942"/>
                  <a:gd name="connsiteX5" fmla="*/ 302448 w 386674"/>
                  <a:gd name="connsiteY5" fmla="*/ 5689 h 381942"/>
                  <a:gd name="connsiteX6" fmla="*/ 352454 w 386674"/>
                  <a:gd name="connsiteY6" fmla="*/ 65220 h 381942"/>
                  <a:gd name="connsiteX7" fmla="*/ 385792 w 386674"/>
                  <a:gd name="connsiteY7" fmla="*/ 127133 h 381942"/>
                  <a:gd name="connsiteX8" fmla="*/ 373885 w 386674"/>
                  <a:gd name="connsiteY8" fmla="*/ 158089 h 381942"/>
                  <a:gd name="connsiteX9" fmla="*/ 340548 w 386674"/>
                  <a:gd name="connsiteY9" fmla="*/ 203333 h 381942"/>
                  <a:gd name="connsiteX10" fmla="*/ 300066 w 386674"/>
                  <a:gd name="connsiteY10" fmla="*/ 253338 h 381942"/>
                  <a:gd name="connsiteX11" fmla="*/ 266729 w 386674"/>
                  <a:gd name="connsiteY11" fmla="*/ 296201 h 381942"/>
                  <a:gd name="connsiteX12" fmla="*/ 216723 w 386674"/>
                  <a:gd name="connsiteY12" fmla="*/ 346207 h 381942"/>
                  <a:gd name="connsiteX13" fmla="*/ 200055 w 386674"/>
                  <a:gd name="connsiteY13" fmla="*/ 358113 h 381942"/>
                  <a:gd name="connsiteX14" fmla="*/ 173861 w 386674"/>
                  <a:gd name="connsiteY14" fmla="*/ 370020 h 381942"/>
                  <a:gd name="connsiteX15" fmla="*/ 85754 w 386674"/>
                  <a:gd name="connsiteY15" fmla="*/ 381926 h 381942"/>
                  <a:gd name="connsiteX16" fmla="*/ 71467 w 386674"/>
                  <a:gd name="connsiteY16" fmla="*/ 367639 h 381942"/>
                  <a:gd name="connsiteX17" fmla="*/ 29 w 386674"/>
                  <a:gd name="connsiteY17" fmla="*/ 298582 h 381942"/>
                  <a:gd name="connsiteX0" fmla="*/ 29 w 386674"/>
                  <a:gd name="connsiteY0" fmla="*/ 298582 h 381942"/>
                  <a:gd name="connsiteX1" fmla="*/ 80992 w 386674"/>
                  <a:gd name="connsiteY1" fmla="*/ 217620 h 381942"/>
                  <a:gd name="connsiteX2" fmla="*/ 145285 w 386674"/>
                  <a:gd name="connsiteY2" fmla="*/ 146182 h 381942"/>
                  <a:gd name="connsiteX3" fmla="*/ 216723 w 386674"/>
                  <a:gd name="connsiteY3" fmla="*/ 55695 h 381942"/>
                  <a:gd name="connsiteX4" fmla="*/ 252442 w 386674"/>
                  <a:gd name="connsiteY4" fmla="*/ 8069 h 381942"/>
                  <a:gd name="connsiteX5" fmla="*/ 302448 w 386674"/>
                  <a:gd name="connsiteY5" fmla="*/ 5689 h 381942"/>
                  <a:gd name="connsiteX6" fmla="*/ 352454 w 386674"/>
                  <a:gd name="connsiteY6" fmla="*/ 65220 h 381942"/>
                  <a:gd name="connsiteX7" fmla="*/ 385792 w 386674"/>
                  <a:gd name="connsiteY7" fmla="*/ 127133 h 381942"/>
                  <a:gd name="connsiteX8" fmla="*/ 373885 w 386674"/>
                  <a:gd name="connsiteY8" fmla="*/ 158089 h 381942"/>
                  <a:gd name="connsiteX9" fmla="*/ 340548 w 386674"/>
                  <a:gd name="connsiteY9" fmla="*/ 203333 h 381942"/>
                  <a:gd name="connsiteX10" fmla="*/ 300066 w 386674"/>
                  <a:gd name="connsiteY10" fmla="*/ 253338 h 381942"/>
                  <a:gd name="connsiteX11" fmla="*/ 266729 w 386674"/>
                  <a:gd name="connsiteY11" fmla="*/ 296201 h 381942"/>
                  <a:gd name="connsiteX12" fmla="*/ 216723 w 386674"/>
                  <a:gd name="connsiteY12" fmla="*/ 343826 h 381942"/>
                  <a:gd name="connsiteX13" fmla="*/ 200055 w 386674"/>
                  <a:gd name="connsiteY13" fmla="*/ 358113 h 381942"/>
                  <a:gd name="connsiteX14" fmla="*/ 173861 w 386674"/>
                  <a:gd name="connsiteY14" fmla="*/ 370020 h 381942"/>
                  <a:gd name="connsiteX15" fmla="*/ 85754 w 386674"/>
                  <a:gd name="connsiteY15" fmla="*/ 381926 h 381942"/>
                  <a:gd name="connsiteX16" fmla="*/ 71467 w 386674"/>
                  <a:gd name="connsiteY16" fmla="*/ 367639 h 381942"/>
                  <a:gd name="connsiteX17" fmla="*/ 29 w 386674"/>
                  <a:gd name="connsiteY17" fmla="*/ 298582 h 381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6674" h="381942">
                    <a:moveTo>
                      <a:pt x="29" y="298582"/>
                    </a:moveTo>
                    <a:cubicBezTo>
                      <a:pt x="1617" y="273579"/>
                      <a:pt x="56783" y="243020"/>
                      <a:pt x="80992" y="217620"/>
                    </a:cubicBezTo>
                    <a:cubicBezTo>
                      <a:pt x="105201" y="192220"/>
                      <a:pt x="122663" y="173169"/>
                      <a:pt x="145285" y="146182"/>
                    </a:cubicBezTo>
                    <a:cubicBezTo>
                      <a:pt x="167907" y="119194"/>
                      <a:pt x="198864" y="78714"/>
                      <a:pt x="216723" y="55695"/>
                    </a:cubicBezTo>
                    <a:cubicBezTo>
                      <a:pt x="234582" y="32676"/>
                      <a:pt x="238155" y="16403"/>
                      <a:pt x="252442" y="8069"/>
                    </a:cubicBezTo>
                    <a:cubicBezTo>
                      <a:pt x="266729" y="-265"/>
                      <a:pt x="285779" y="-3836"/>
                      <a:pt x="302448" y="5689"/>
                    </a:cubicBezTo>
                    <a:cubicBezTo>
                      <a:pt x="319117" y="15214"/>
                      <a:pt x="338563" y="44979"/>
                      <a:pt x="352454" y="65220"/>
                    </a:cubicBezTo>
                    <a:cubicBezTo>
                      <a:pt x="366345" y="85461"/>
                      <a:pt x="382220" y="111655"/>
                      <a:pt x="385792" y="127133"/>
                    </a:cubicBezTo>
                    <a:cubicBezTo>
                      <a:pt x="389364" y="142611"/>
                      <a:pt x="381426" y="145389"/>
                      <a:pt x="373885" y="158089"/>
                    </a:cubicBezTo>
                    <a:cubicBezTo>
                      <a:pt x="366344" y="170789"/>
                      <a:pt x="352851" y="187458"/>
                      <a:pt x="340548" y="203333"/>
                    </a:cubicBezTo>
                    <a:cubicBezTo>
                      <a:pt x="328245" y="219208"/>
                      <a:pt x="312369" y="237860"/>
                      <a:pt x="300066" y="253338"/>
                    </a:cubicBezTo>
                    <a:cubicBezTo>
                      <a:pt x="287763" y="268816"/>
                      <a:pt x="280619" y="281120"/>
                      <a:pt x="266729" y="296201"/>
                    </a:cubicBezTo>
                    <a:cubicBezTo>
                      <a:pt x="252839" y="311282"/>
                      <a:pt x="227835" y="333507"/>
                      <a:pt x="216723" y="343826"/>
                    </a:cubicBezTo>
                    <a:cubicBezTo>
                      <a:pt x="205611" y="354145"/>
                      <a:pt x="207199" y="353747"/>
                      <a:pt x="200055" y="358113"/>
                    </a:cubicBezTo>
                    <a:cubicBezTo>
                      <a:pt x="192911" y="362479"/>
                      <a:pt x="192911" y="366051"/>
                      <a:pt x="173861" y="370020"/>
                    </a:cubicBezTo>
                    <a:cubicBezTo>
                      <a:pt x="154811" y="373989"/>
                      <a:pt x="103216" y="381529"/>
                      <a:pt x="85754" y="381926"/>
                    </a:cubicBezTo>
                    <a:cubicBezTo>
                      <a:pt x="68292" y="382323"/>
                      <a:pt x="81786" y="375576"/>
                      <a:pt x="71467" y="367639"/>
                    </a:cubicBezTo>
                    <a:cubicBezTo>
                      <a:pt x="61148" y="359702"/>
                      <a:pt x="-1559" y="323585"/>
                      <a:pt x="29" y="29858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A6704"/>
                  </a:gs>
                  <a:gs pos="15000">
                    <a:srgbClr val="CD8029"/>
                  </a:gs>
                  <a:gs pos="27500">
                    <a:srgbClr val="E2AE62"/>
                  </a:gs>
                  <a:gs pos="50000">
                    <a:srgbClr val="F9E2A6"/>
                  </a:gs>
                  <a:gs pos="72500">
                    <a:srgbClr val="E4B165"/>
                  </a:gs>
                  <a:gs pos="85000">
                    <a:srgbClr val="D09443"/>
                  </a:gs>
                  <a:gs pos="100000">
                    <a:srgbClr val="BB6D15"/>
                  </a:gs>
                </a:gsLst>
                <a:lin ang="5400000" scaled="1"/>
              </a:gradFill>
              <a:ln w="9525">
                <a:solidFill>
                  <a:srgbClr val="BF9A4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5" name="任意多边形 224"/>
              <p:cNvSpPr/>
              <p:nvPr/>
            </p:nvSpPr>
            <p:spPr>
              <a:xfrm>
                <a:off x="5880012" y="3008642"/>
                <a:ext cx="362709" cy="302646"/>
              </a:xfrm>
              <a:custGeom>
                <a:avLst/>
                <a:gdLst>
                  <a:gd name="connsiteX0" fmla="*/ 550 w 372744"/>
                  <a:gd name="connsiteY0" fmla="*/ 85019 h 304574"/>
                  <a:gd name="connsiteX1" fmla="*/ 83894 w 372744"/>
                  <a:gd name="connsiteY1" fmla="*/ 85019 h 304574"/>
                  <a:gd name="connsiteX2" fmla="*/ 174381 w 372744"/>
                  <a:gd name="connsiteY2" fmla="*/ 132644 h 304574"/>
                  <a:gd name="connsiteX3" fmla="*/ 236294 w 372744"/>
                  <a:gd name="connsiteY3" fmla="*/ 187412 h 304574"/>
                  <a:gd name="connsiteX4" fmla="*/ 264869 w 372744"/>
                  <a:gd name="connsiteY4" fmla="*/ 256469 h 304574"/>
                  <a:gd name="connsiteX5" fmla="*/ 272012 w 372744"/>
                  <a:gd name="connsiteY5" fmla="*/ 301712 h 304574"/>
                  <a:gd name="connsiteX6" fmla="*/ 286300 w 372744"/>
                  <a:gd name="connsiteY6" fmla="*/ 299331 h 304574"/>
                  <a:gd name="connsiteX7" fmla="*/ 367262 w 372744"/>
                  <a:gd name="connsiteY7" fmla="*/ 294569 h 304574"/>
                  <a:gd name="connsiteX8" fmla="*/ 362500 w 372744"/>
                  <a:gd name="connsiteY8" fmla="*/ 263612 h 304574"/>
                  <a:gd name="connsiteX9" fmla="*/ 338687 w 372744"/>
                  <a:gd name="connsiteY9" fmla="*/ 185031 h 304574"/>
                  <a:gd name="connsiteX10" fmla="*/ 288681 w 372744"/>
                  <a:gd name="connsiteY10" fmla="*/ 118356 h 304574"/>
                  <a:gd name="connsiteX11" fmla="*/ 236294 w 372744"/>
                  <a:gd name="connsiteY11" fmla="*/ 58825 h 304574"/>
                  <a:gd name="connsiteX12" fmla="*/ 183906 w 372744"/>
                  <a:gd name="connsiteY12" fmla="*/ 4056 h 304574"/>
                  <a:gd name="connsiteX13" fmla="*/ 172000 w 372744"/>
                  <a:gd name="connsiteY13" fmla="*/ 4056 h 304574"/>
                  <a:gd name="connsiteX14" fmla="*/ 60081 w 372744"/>
                  <a:gd name="connsiteY14" fmla="*/ 4056 h 304574"/>
                  <a:gd name="connsiteX15" fmla="*/ 48175 w 372744"/>
                  <a:gd name="connsiteY15" fmla="*/ 18344 h 304574"/>
                  <a:gd name="connsiteX16" fmla="*/ 550 w 372744"/>
                  <a:gd name="connsiteY16" fmla="*/ 85019 h 304574"/>
                  <a:gd name="connsiteX0" fmla="*/ 550 w 372826"/>
                  <a:gd name="connsiteY0" fmla="*/ 85019 h 304574"/>
                  <a:gd name="connsiteX1" fmla="*/ 83894 w 372826"/>
                  <a:gd name="connsiteY1" fmla="*/ 85019 h 304574"/>
                  <a:gd name="connsiteX2" fmla="*/ 174381 w 372826"/>
                  <a:gd name="connsiteY2" fmla="*/ 132644 h 304574"/>
                  <a:gd name="connsiteX3" fmla="*/ 236294 w 372826"/>
                  <a:gd name="connsiteY3" fmla="*/ 187412 h 304574"/>
                  <a:gd name="connsiteX4" fmla="*/ 264869 w 372826"/>
                  <a:gd name="connsiteY4" fmla="*/ 256469 h 304574"/>
                  <a:gd name="connsiteX5" fmla="*/ 272012 w 372826"/>
                  <a:gd name="connsiteY5" fmla="*/ 301712 h 304574"/>
                  <a:gd name="connsiteX6" fmla="*/ 286300 w 372826"/>
                  <a:gd name="connsiteY6" fmla="*/ 299331 h 304574"/>
                  <a:gd name="connsiteX7" fmla="*/ 367262 w 372826"/>
                  <a:gd name="connsiteY7" fmla="*/ 294569 h 304574"/>
                  <a:gd name="connsiteX8" fmla="*/ 362500 w 372826"/>
                  <a:gd name="connsiteY8" fmla="*/ 263612 h 304574"/>
                  <a:gd name="connsiteX9" fmla="*/ 336306 w 372826"/>
                  <a:gd name="connsiteY9" fmla="*/ 185031 h 304574"/>
                  <a:gd name="connsiteX10" fmla="*/ 288681 w 372826"/>
                  <a:gd name="connsiteY10" fmla="*/ 118356 h 304574"/>
                  <a:gd name="connsiteX11" fmla="*/ 236294 w 372826"/>
                  <a:gd name="connsiteY11" fmla="*/ 58825 h 304574"/>
                  <a:gd name="connsiteX12" fmla="*/ 183906 w 372826"/>
                  <a:gd name="connsiteY12" fmla="*/ 4056 h 304574"/>
                  <a:gd name="connsiteX13" fmla="*/ 172000 w 372826"/>
                  <a:gd name="connsiteY13" fmla="*/ 4056 h 304574"/>
                  <a:gd name="connsiteX14" fmla="*/ 60081 w 372826"/>
                  <a:gd name="connsiteY14" fmla="*/ 4056 h 304574"/>
                  <a:gd name="connsiteX15" fmla="*/ 48175 w 372826"/>
                  <a:gd name="connsiteY15" fmla="*/ 18344 h 304574"/>
                  <a:gd name="connsiteX16" fmla="*/ 550 w 372826"/>
                  <a:gd name="connsiteY16" fmla="*/ 85019 h 304574"/>
                  <a:gd name="connsiteX0" fmla="*/ 550 w 372826"/>
                  <a:gd name="connsiteY0" fmla="*/ 85019 h 304574"/>
                  <a:gd name="connsiteX1" fmla="*/ 83894 w 372826"/>
                  <a:gd name="connsiteY1" fmla="*/ 85019 h 304574"/>
                  <a:gd name="connsiteX2" fmla="*/ 174381 w 372826"/>
                  <a:gd name="connsiteY2" fmla="*/ 132644 h 304574"/>
                  <a:gd name="connsiteX3" fmla="*/ 236294 w 372826"/>
                  <a:gd name="connsiteY3" fmla="*/ 187412 h 304574"/>
                  <a:gd name="connsiteX4" fmla="*/ 264869 w 372826"/>
                  <a:gd name="connsiteY4" fmla="*/ 256469 h 304574"/>
                  <a:gd name="connsiteX5" fmla="*/ 272012 w 372826"/>
                  <a:gd name="connsiteY5" fmla="*/ 301712 h 304574"/>
                  <a:gd name="connsiteX6" fmla="*/ 286300 w 372826"/>
                  <a:gd name="connsiteY6" fmla="*/ 299331 h 304574"/>
                  <a:gd name="connsiteX7" fmla="*/ 367262 w 372826"/>
                  <a:gd name="connsiteY7" fmla="*/ 294569 h 304574"/>
                  <a:gd name="connsiteX8" fmla="*/ 362500 w 372826"/>
                  <a:gd name="connsiteY8" fmla="*/ 263612 h 304574"/>
                  <a:gd name="connsiteX9" fmla="*/ 336306 w 372826"/>
                  <a:gd name="connsiteY9" fmla="*/ 185031 h 304574"/>
                  <a:gd name="connsiteX10" fmla="*/ 288681 w 372826"/>
                  <a:gd name="connsiteY10" fmla="*/ 118356 h 304574"/>
                  <a:gd name="connsiteX11" fmla="*/ 236294 w 372826"/>
                  <a:gd name="connsiteY11" fmla="*/ 58825 h 304574"/>
                  <a:gd name="connsiteX12" fmla="*/ 183906 w 372826"/>
                  <a:gd name="connsiteY12" fmla="*/ 4056 h 304574"/>
                  <a:gd name="connsiteX13" fmla="*/ 157713 w 372826"/>
                  <a:gd name="connsiteY13" fmla="*/ 4056 h 304574"/>
                  <a:gd name="connsiteX14" fmla="*/ 60081 w 372826"/>
                  <a:gd name="connsiteY14" fmla="*/ 4056 h 304574"/>
                  <a:gd name="connsiteX15" fmla="*/ 48175 w 372826"/>
                  <a:gd name="connsiteY15" fmla="*/ 18344 h 304574"/>
                  <a:gd name="connsiteX16" fmla="*/ 550 w 372826"/>
                  <a:gd name="connsiteY16" fmla="*/ 85019 h 304574"/>
                  <a:gd name="connsiteX0" fmla="*/ 550 w 372826"/>
                  <a:gd name="connsiteY0" fmla="*/ 85019 h 304574"/>
                  <a:gd name="connsiteX1" fmla="*/ 83894 w 372826"/>
                  <a:gd name="connsiteY1" fmla="*/ 85019 h 304574"/>
                  <a:gd name="connsiteX2" fmla="*/ 174381 w 372826"/>
                  <a:gd name="connsiteY2" fmla="*/ 132644 h 304574"/>
                  <a:gd name="connsiteX3" fmla="*/ 236294 w 372826"/>
                  <a:gd name="connsiteY3" fmla="*/ 187412 h 304574"/>
                  <a:gd name="connsiteX4" fmla="*/ 264869 w 372826"/>
                  <a:gd name="connsiteY4" fmla="*/ 256469 h 304574"/>
                  <a:gd name="connsiteX5" fmla="*/ 272012 w 372826"/>
                  <a:gd name="connsiteY5" fmla="*/ 301712 h 304574"/>
                  <a:gd name="connsiteX6" fmla="*/ 286300 w 372826"/>
                  <a:gd name="connsiteY6" fmla="*/ 299331 h 304574"/>
                  <a:gd name="connsiteX7" fmla="*/ 367262 w 372826"/>
                  <a:gd name="connsiteY7" fmla="*/ 294569 h 304574"/>
                  <a:gd name="connsiteX8" fmla="*/ 362500 w 372826"/>
                  <a:gd name="connsiteY8" fmla="*/ 263612 h 304574"/>
                  <a:gd name="connsiteX9" fmla="*/ 336306 w 372826"/>
                  <a:gd name="connsiteY9" fmla="*/ 185031 h 304574"/>
                  <a:gd name="connsiteX10" fmla="*/ 288681 w 372826"/>
                  <a:gd name="connsiteY10" fmla="*/ 118356 h 304574"/>
                  <a:gd name="connsiteX11" fmla="*/ 236294 w 372826"/>
                  <a:gd name="connsiteY11" fmla="*/ 58825 h 304574"/>
                  <a:gd name="connsiteX12" fmla="*/ 176762 w 372826"/>
                  <a:gd name="connsiteY12" fmla="*/ 4056 h 304574"/>
                  <a:gd name="connsiteX13" fmla="*/ 157713 w 372826"/>
                  <a:gd name="connsiteY13" fmla="*/ 4056 h 304574"/>
                  <a:gd name="connsiteX14" fmla="*/ 60081 w 372826"/>
                  <a:gd name="connsiteY14" fmla="*/ 4056 h 304574"/>
                  <a:gd name="connsiteX15" fmla="*/ 48175 w 372826"/>
                  <a:gd name="connsiteY15" fmla="*/ 18344 h 304574"/>
                  <a:gd name="connsiteX16" fmla="*/ 550 w 372826"/>
                  <a:gd name="connsiteY16" fmla="*/ 85019 h 304574"/>
                  <a:gd name="connsiteX0" fmla="*/ 550 w 372826"/>
                  <a:gd name="connsiteY0" fmla="*/ 85019 h 304574"/>
                  <a:gd name="connsiteX1" fmla="*/ 83894 w 372826"/>
                  <a:gd name="connsiteY1" fmla="*/ 85019 h 304574"/>
                  <a:gd name="connsiteX2" fmla="*/ 174381 w 372826"/>
                  <a:gd name="connsiteY2" fmla="*/ 132644 h 304574"/>
                  <a:gd name="connsiteX3" fmla="*/ 236294 w 372826"/>
                  <a:gd name="connsiteY3" fmla="*/ 187412 h 304574"/>
                  <a:gd name="connsiteX4" fmla="*/ 264869 w 372826"/>
                  <a:gd name="connsiteY4" fmla="*/ 256469 h 304574"/>
                  <a:gd name="connsiteX5" fmla="*/ 272012 w 372826"/>
                  <a:gd name="connsiteY5" fmla="*/ 301712 h 304574"/>
                  <a:gd name="connsiteX6" fmla="*/ 286300 w 372826"/>
                  <a:gd name="connsiteY6" fmla="*/ 299331 h 304574"/>
                  <a:gd name="connsiteX7" fmla="*/ 367262 w 372826"/>
                  <a:gd name="connsiteY7" fmla="*/ 294569 h 304574"/>
                  <a:gd name="connsiteX8" fmla="*/ 362500 w 372826"/>
                  <a:gd name="connsiteY8" fmla="*/ 251706 h 304574"/>
                  <a:gd name="connsiteX9" fmla="*/ 336306 w 372826"/>
                  <a:gd name="connsiteY9" fmla="*/ 185031 h 304574"/>
                  <a:gd name="connsiteX10" fmla="*/ 288681 w 372826"/>
                  <a:gd name="connsiteY10" fmla="*/ 118356 h 304574"/>
                  <a:gd name="connsiteX11" fmla="*/ 236294 w 372826"/>
                  <a:gd name="connsiteY11" fmla="*/ 58825 h 304574"/>
                  <a:gd name="connsiteX12" fmla="*/ 176762 w 372826"/>
                  <a:gd name="connsiteY12" fmla="*/ 4056 h 304574"/>
                  <a:gd name="connsiteX13" fmla="*/ 157713 w 372826"/>
                  <a:gd name="connsiteY13" fmla="*/ 4056 h 304574"/>
                  <a:gd name="connsiteX14" fmla="*/ 60081 w 372826"/>
                  <a:gd name="connsiteY14" fmla="*/ 4056 h 304574"/>
                  <a:gd name="connsiteX15" fmla="*/ 48175 w 372826"/>
                  <a:gd name="connsiteY15" fmla="*/ 18344 h 304574"/>
                  <a:gd name="connsiteX16" fmla="*/ 550 w 372826"/>
                  <a:gd name="connsiteY16" fmla="*/ 85019 h 304574"/>
                  <a:gd name="connsiteX0" fmla="*/ 487 w 372763"/>
                  <a:gd name="connsiteY0" fmla="*/ 85019 h 304574"/>
                  <a:gd name="connsiteX1" fmla="*/ 81449 w 372763"/>
                  <a:gd name="connsiteY1" fmla="*/ 89781 h 304574"/>
                  <a:gd name="connsiteX2" fmla="*/ 174318 w 372763"/>
                  <a:gd name="connsiteY2" fmla="*/ 132644 h 304574"/>
                  <a:gd name="connsiteX3" fmla="*/ 236231 w 372763"/>
                  <a:gd name="connsiteY3" fmla="*/ 187412 h 304574"/>
                  <a:gd name="connsiteX4" fmla="*/ 264806 w 372763"/>
                  <a:gd name="connsiteY4" fmla="*/ 256469 h 304574"/>
                  <a:gd name="connsiteX5" fmla="*/ 271949 w 372763"/>
                  <a:gd name="connsiteY5" fmla="*/ 301712 h 304574"/>
                  <a:gd name="connsiteX6" fmla="*/ 286237 w 372763"/>
                  <a:gd name="connsiteY6" fmla="*/ 299331 h 304574"/>
                  <a:gd name="connsiteX7" fmla="*/ 367199 w 372763"/>
                  <a:gd name="connsiteY7" fmla="*/ 294569 h 304574"/>
                  <a:gd name="connsiteX8" fmla="*/ 362437 w 372763"/>
                  <a:gd name="connsiteY8" fmla="*/ 251706 h 304574"/>
                  <a:gd name="connsiteX9" fmla="*/ 336243 w 372763"/>
                  <a:gd name="connsiteY9" fmla="*/ 185031 h 304574"/>
                  <a:gd name="connsiteX10" fmla="*/ 288618 w 372763"/>
                  <a:gd name="connsiteY10" fmla="*/ 118356 h 304574"/>
                  <a:gd name="connsiteX11" fmla="*/ 236231 w 372763"/>
                  <a:gd name="connsiteY11" fmla="*/ 58825 h 304574"/>
                  <a:gd name="connsiteX12" fmla="*/ 176699 w 372763"/>
                  <a:gd name="connsiteY12" fmla="*/ 4056 h 304574"/>
                  <a:gd name="connsiteX13" fmla="*/ 157650 w 372763"/>
                  <a:gd name="connsiteY13" fmla="*/ 4056 h 304574"/>
                  <a:gd name="connsiteX14" fmla="*/ 60018 w 372763"/>
                  <a:gd name="connsiteY14" fmla="*/ 4056 h 304574"/>
                  <a:gd name="connsiteX15" fmla="*/ 48112 w 372763"/>
                  <a:gd name="connsiteY15" fmla="*/ 18344 h 304574"/>
                  <a:gd name="connsiteX16" fmla="*/ 487 w 372763"/>
                  <a:gd name="connsiteY16" fmla="*/ 85019 h 304574"/>
                  <a:gd name="connsiteX0" fmla="*/ 487 w 369181"/>
                  <a:gd name="connsiteY0" fmla="*/ 85019 h 304648"/>
                  <a:gd name="connsiteX1" fmla="*/ 81449 w 369181"/>
                  <a:gd name="connsiteY1" fmla="*/ 89781 h 304648"/>
                  <a:gd name="connsiteX2" fmla="*/ 174318 w 369181"/>
                  <a:gd name="connsiteY2" fmla="*/ 132644 h 304648"/>
                  <a:gd name="connsiteX3" fmla="*/ 236231 w 369181"/>
                  <a:gd name="connsiteY3" fmla="*/ 187412 h 304648"/>
                  <a:gd name="connsiteX4" fmla="*/ 264806 w 369181"/>
                  <a:gd name="connsiteY4" fmla="*/ 256469 h 304648"/>
                  <a:gd name="connsiteX5" fmla="*/ 271949 w 369181"/>
                  <a:gd name="connsiteY5" fmla="*/ 301712 h 304648"/>
                  <a:gd name="connsiteX6" fmla="*/ 286237 w 369181"/>
                  <a:gd name="connsiteY6" fmla="*/ 299331 h 304648"/>
                  <a:gd name="connsiteX7" fmla="*/ 362437 w 369181"/>
                  <a:gd name="connsiteY7" fmla="*/ 292188 h 304648"/>
                  <a:gd name="connsiteX8" fmla="*/ 362437 w 369181"/>
                  <a:gd name="connsiteY8" fmla="*/ 251706 h 304648"/>
                  <a:gd name="connsiteX9" fmla="*/ 336243 w 369181"/>
                  <a:gd name="connsiteY9" fmla="*/ 185031 h 304648"/>
                  <a:gd name="connsiteX10" fmla="*/ 288618 w 369181"/>
                  <a:gd name="connsiteY10" fmla="*/ 118356 h 304648"/>
                  <a:gd name="connsiteX11" fmla="*/ 236231 w 369181"/>
                  <a:gd name="connsiteY11" fmla="*/ 58825 h 304648"/>
                  <a:gd name="connsiteX12" fmla="*/ 176699 w 369181"/>
                  <a:gd name="connsiteY12" fmla="*/ 4056 h 304648"/>
                  <a:gd name="connsiteX13" fmla="*/ 157650 w 369181"/>
                  <a:gd name="connsiteY13" fmla="*/ 4056 h 304648"/>
                  <a:gd name="connsiteX14" fmla="*/ 60018 w 369181"/>
                  <a:gd name="connsiteY14" fmla="*/ 4056 h 304648"/>
                  <a:gd name="connsiteX15" fmla="*/ 48112 w 369181"/>
                  <a:gd name="connsiteY15" fmla="*/ 18344 h 304648"/>
                  <a:gd name="connsiteX16" fmla="*/ 487 w 369181"/>
                  <a:gd name="connsiteY16" fmla="*/ 85019 h 304648"/>
                  <a:gd name="connsiteX0" fmla="*/ 487 w 368666"/>
                  <a:gd name="connsiteY0" fmla="*/ 85019 h 305444"/>
                  <a:gd name="connsiteX1" fmla="*/ 81449 w 368666"/>
                  <a:gd name="connsiteY1" fmla="*/ 89781 h 305444"/>
                  <a:gd name="connsiteX2" fmla="*/ 174318 w 368666"/>
                  <a:gd name="connsiteY2" fmla="*/ 132644 h 305444"/>
                  <a:gd name="connsiteX3" fmla="*/ 236231 w 368666"/>
                  <a:gd name="connsiteY3" fmla="*/ 187412 h 305444"/>
                  <a:gd name="connsiteX4" fmla="*/ 264806 w 368666"/>
                  <a:gd name="connsiteY4" fmla="*/ 256469 h 305444"/>
                  <a:gd name="connsiteX5" fmla="*/ 271949 w 368666"/>
                  <a:gd name="connsiteY5" fmla="*/ 301712 h 305444"/>
                  <a:gd name="connsiteX6" fmla="*/ 293381 w 368666"/>
                  <a:gd name="connsiteY6" fmla="*/ 301712 h 305444"/>
                  <a:gd name="connsiteX7" fmla="*/ 362437 w 368666"/>
                  <a:gd name="connsiteY7" fmla="*/ 292188 h 305444"/>
                  <a:gd name="connsiteX8" fmla="*/ 362437 w 368666"/>
                  <a:gd name="connsiteY8" fmla="*/ 251706 h 305444"/>
                  <a:gd name="connsiteX9" fmla="*/ 336243 w 368666"/>
                  <a:gd name="connsiteY9" fmla="*/ 185031 h 305444"/>
                  <a:gd name="connsiteX10" fmla="*/ 288618 w 368666"/>
                  <a:gd name="connsiteY10" fmla="*/ 118356 h 305444"/>
                  <a:gd name="connsiteX11" fmla="*/ 236231 w 368666"/>
                  <a:gd name="connsiteY11" fmla="*/ 58825 h 305444"/>
                  <a:gd name="connsiteX12" fmla="*/ 176699 w 368666"/>
                  <a:gd name="connsiteY12" fmla="*/ 4056 h 305444"/>
                  <a:gd name="connsiteX13" fmla="*/ 157650 w 368666"/>
                  <a:gd name="connsiteY13" fmla="*/ 4056 h 305444"/>
                  <a:gd name="connsiteX14" fmla="*/ 60018 w 368666"/>
                  <a:gd name="connsiteY14" fmla="*/ 4056 h 305444"/>
                  <a:gd name="connsiteX15" fmla="*/ 48112 w 368666"/>
                  <a:gd name="connsiteY15" fmla="*/ 18344 h 305444"/>
                  <a:gd name="connsiteX16" fmla="*/ 487 w 368666"/>
                  <a:gd name="connsiteY16" fmla="*/ 85019 h 305444"/>
                  <a:gd name="connsiteX0" fmla="*/ 426 w 368605"/>
                  <a:gd name="connsiteY0" fmla="*/ 85019 h 305444"/>
                  <a:gd name="connsiteX1" fmla="*/ 79007 w 368605"/>
                  <a:gd name="connsiteY1" fmla="*/ 94543 h 305444"/>
                  <a:gd name="connsiteX2" fmla="*/ 174257 w 368605"/>
                  <a:gd name="connsiteY2" fmla="*/ 132644 h 305444"/>
                  <a:gd name="connsiteX3" fmla="*/ 236170 w 368605"/>
                  <a:gd name="connsiteY3" fmla="*/ 187412 h 305444"/>
                  <a:gd name="connsiteX4" fmla="*/ 264745 w 368605"/>
                  <a:gd name="connsiteY4" fmla="*/ 256469 h 305444"/>
                  <a:gd name="connsiteX5" fmla="*/ 271888 w 368605"/>
                  <a:gd name="connsiteY5" fmla="*/ 301712 h 305444"/>
                  <a:gd name="connsiteX6" fmla="*/ 293320 w 368605"/>
                  <a:gd name="connsiteY6" fmla="*/ 301712 h 305444"/>
                  <a:gd name="connsiteX7" fmla="*/ 362376 w 368605"/>
                  <a:gd name="connsiteY7" fmla="*/ 292188 h 305444"/>
                  <a:gd name="connsiteX8" fmla="*/ 362376 w 368605"/>
                  <a:gd name="connsiteY8" fmla="*/ 251706 h 305444"/>
                  <a:gd name="connsiteX9" fmla="*/ 336182 w 368605"/>
                  <a:gd name="connsiteY9" fmla="*/ 185031 h 305444"/>
                  <a:gd name="connsiteX10" fmla="*/ 288557 w 368605"/>
                  <a:gd name="connsiteY10" fmla="*/ 118356 h 305444"/>
                  <a:gd name="connsiteX11" fmla="*/ 236170 w 368605"/>
                  <a:gd name="connsiteY11" fmla="*/ 58825 h 305444"/>
                  <a:gd name="connsiteX12" fmla="*/ 176638 w 368605"/>
                  <a:gd name="connsiteY12" fmla="*/ 4056 h 305444"/>
                  <a:gd name="connsiteX13" fmla="*/ 157589 w 368605"/>
                  <a:gd name="connsiteY13" fmla="*/ 4056 h 305444"/>
                  <a:gd name="connsiteX14" fmla="*/ 59957 w 368605"/>
                  <a:gd name="connsiteY14" fmla="*/ 4056 h 305444"/>
                  <a:gd name="connsiteX15" fmla="*/ 48051 w 368605"/>
                  <a:gd name="connsiteY15" fmla="*/ 18344 h 305444"/>
                  <a:gd name="connsiteX16" fmla="*/ 426 w 368605"/>
                  <a:gd name="connsiteY16" fmla="*/ 85019 h 305444"/>
                  <a:gd name="connsiteX0" fmla="*/ 518 w 359172"/>
                  <a:gd name="connsiteY0" fmla="*/ 92163 h 305444"/>
                  <a:gd name="connsiteX1" fmla="*/ 69574 w 359172"/>
                  <a:gd name="connsiteY1" fmla="*/ 94543 h 305444"/>
                  <a:gd name="connsiteX2" fmla="*/ 164824 w 359172"/>
                  <a:gd name="connsiteY2" fmla="*/ 132644 h 305444"/>
                  <a:gd name="connsiteX3" fmla="*/ 226737 w 359172"/>
                  <a:gd name="connsiteY3" fmla="*/ 187412 h 305444"/>
                  <a:gd name="connsiteX4" fmla="*/ 255312 w 359172"/>
                  <a:gd name="connsiteY4" fmla="*/ 256469 h 305444"/>
                  <a:gd name="connsiteX5" fmla="*/ 262455 w 359172"/>
                  <a:gd name="connsiteY5" fmla="*/ 301712 h 305444"/>
                  <a:gd name="connsiteX6" fmla="*/ 283887 w 359172"/>
                  <a:gd name="connsiteY6" fmla="*/ 301712 h 305444"/>
                  <a:gd name="connsiteX7" fmla="*/ 352943 w 359172"/>
                  <a:gd name="connsiteY7" fmla="*/ 292188 h 305444"/>
                  <a:gd name="connsiteX8" fmla="*/ 352943 w 359172"/>
                  <a:gd name="connsiteY8" fmla="*/ 251706 h 305444"/>
                  <a:gd name="connsiteX9" fmla="*/ 326749 w 359172"/>
                  <a:gd name="connsiteY9" fmla="*/ 185031 h 305444"/>
                  <a:gd name="connsiteX10" fmla="*/ 279124 w 359172"/>
                  <a:gd name="connsiteY10" fmla="*/ 118356 h 305444"/>
                  <a:gd name="connsiteX11" fmla="*/ 226737 w 359172"/>
                  <a:gd name="connsiteY11" fmla="*/ 58825 h 305444"/>
                  <a:gd name="connsiteX12" fmla="*/ 167205 w 359172"/>
                  <a:gd name="connsiteY12" fmla="*/ 4056 h 305444"/>
                  <a:gd name="connsiteX13" fmla="*/ 148156 w 359172"/>
                  <a:gd name="connsiteY13" fmla="*/ 4056 h 305444"/>
                  <a:gd name="connsiteX14" fmla="*/ 50524 w 359172"/>
                  <a:gd name="connsiteY14" fmla="*/ 4056 h 305444"/>
                  <a:gd name="connsiteX15" fmla="*/ 38618 w 359172"/>
                  <a:gd name="connsiteY15" fmla="*/ 18344 h 305444"/>
                  <a:gd name="connsiteX16" fmla="*/ 518 w 359172"/>
                  <a:gd name="connsiteY16" fmla="*/ 92163 h 305444"/>
                  <a:gd name="connsiteX0" fmla="*/ 492 w 361527"/>
                  <a:gd name="connsiteY0" fmla="*/ 89782 h 305444"/>
                  <a:gd name="connsiteX1" fmla="*/ 71929 w 361527"/>
                  <a:gd name="connsiteY1" fmla="*/ 94543 h 305444"/>
                  <a:gd name="connsiteX2" fmla="*/ 167179 w 361527"/>
                  <a:gd name="connsiteY2" fmla="*/ 132644 h 305444"/>
                  <a:gd name="connsiteX3" fmla="*/ 229092 w 361527"/>
                  <a:gd name="connsiteY3" fmla="*/ 187412 h 305444"/>
                  <a:gd name="connsiteX4" fmla="*/ 257667 w 361527"/>
                  <a:gd name="connsiteY4" fmla="*/ 256469 h 305444"/>
                  <a:gd name="connsiteX5" fmla="*/ 264810 w 361527"/>
                  <a:gd name="connsiteY5" fmla="*/ 301712 h 305444"/>
                  <a:gd name="connsiteX6" fmla="*/ 286242 w 361527"/>
                  <a:gd name="connsiteY6" fmla="*/ 301712 h 305444"/>
                  <a:gd name="connsiteX7" fmla="*/ 355298 w 361527"/>
                  <a:gd name="connsiteY7" fmla="*/ 292188 h 305444"/>
                  <a:gd name="connsiteX8" fmla="*/ 355298 w 361527"/>
                  <a:gd name="connsiteY8" fmla="*/ 251706 h 305444"/>
                  <a:gd name="connsiteX9" fmla="*/ 329104 w 361527"/>
                  <a:gd name="connsiteY9" fmla="*/ 185031 h 305444"/>
                  <a:gd name="connsiteX10" fmla="*/ 281479 w 361527"/>
                  <a:gd name="connsiteY10" fmla="*/ 118356 h 305444"/>
                  <a:gd name="connsiteX11" fmla="*/ 229092 w 361527"/>
                  <a:gd name="connsiteY11" fmla="*/ 58825 h 305444"/>
                  <a:gd name="connsiteX12" fmla="*/ 169560 w 361527"/>
                  <a:gd name="connsiteY12" fmla="*/ 4056 h 305444"/>
                  <a:gd name="connsiteX13" fmla="*/ 150511 w 361527"/>
                  <a:gd name="connsiteY13" fmla="*/ 4056 h 305444"/>
                  <a:gd name="connsiteX14" fmla="*/ 52879 w 361527"/>
                  <a:gd name="connsiteY14" fmla="*/ 4056 h 305444"/>
                  <a:gd name="connsiteX15" fmla="*/ 40973 w 361527"/>
                  <a:gd name="connsiteY15" fmla="*/ 18344 h 305444"/>
                  <a:gd name="connsiteX16" fmla="*/ 492 w 361527"/>
                  <a:gd name="connsiteY16" fmla="*/ 89782 h 305444"/>
                  <a:gd name="connsiteX0" fmla="*/ 1009 w 362044"/>
                  <a:gd name="connsiteY0" fmla="*/ 89782 h 305444"/>
                  <a:gd name="connsiteX1" fmla="*/ 72446 w 362044"/>
                  <a:gd name="connsiteY1" fmla="*/ 94543 h 305444"/>
                  <a:gd name="connsiteX2" fmla="*/ 167696 w 362044"/>
                  <a:gd name="connsiteY2" fmla="*/ 132644 h 305444"/>
                  <a:gd name="connsiteX3" fmla="*/ 229609 w 362044"/>
                  <a:gd name="connsiteY3" fmla="*/ 187412 h 305444"/>
                  <a:gd name="connsiteX4" fmla="*/ 258184 w 362044"/>
                  <a:gd name="connsiteY4" fmla="*/ 256469 h 305444"/>
                  <a:gd name="connsiteX5" fmla="*/ 265327 w 362044"/>
                  <a:gd name="connsiteY5" fmla="*/ 301712 h 305444"/>
                  <a:gd name="connsiteX6" fmla="*/ 286759 w 362044"/>
                  <a:gd name="connsiteY6" fmla="*/ 301712 h 305444"/>
                  <a:gd name="connsiteX7" fmla="*/ 355815 w 362044"/>
                  <a:gd name="connsiteY7" fmla="*/ 292188 h 305444"/>
                  <a:gd name="connsiteX8" fmla="*/ 355815 w 362044"/>
                  <a:gd name="connsiteY8" fmla="*/ 251706 h 305444"/>
                  <a:gd name="connsiteX9" fmla="*/ 329621 w 362044"/>
                  <a:gd name="connsiteY9" fmla="*/ 185031 h 305444"/>
                  <a:gd name="connsiteX10" fmla="*/ 281996 w 362044"/>
                  <a:gd name="connsiteY10" fmla="*/ 118356 h 305444"/>
                  <a:gd name="connsiteX11" fmla="*/ 229609 w 362044"/>
                  <a:gd name="connsiteY11" fmla="*/ 58825 h 305444"/>
                  <a:gd name="connsiteX12" fmla="*/ 170077 w 362044"/>
                  <a:gd name="connsiteY12" fmla="*/ 4056 h 305444"/>
                  <a:gd name="connsiteX13" fmla="*/ 151028 w 362044"/>
                  <a:gd name="connsiteY13" fmla="*/ 4056 h 305444"/>
                  <a:gd name="connsiteX14" fmla="*/ 53396 w 362044"/>
                  <a:gd name="connsiteY14" fmla="*/ 4056 h 305444"/>
                  <a:gd name="connsiteX15" fmla="*/ 31965 w 362044"/>
                  <a:gd name="connsiteY15" fmla="*/ 39776 h 305444"/>
                  <a:gd name="connsiteX16" fmla="*/ 1009 w 362044"/>
                  <a:gd name="connsiteY16" fmla="*/ 89782 h 305444"/>
                  <a:gd name="connsiteX0" fmla="*/ 1398 w 362433"/>
                  <a:gd name="connsiteY0" fmla="*/ 89782 h 305444"/>
                  <a:gd name="connsiteX1" fmla="*/ 72835 w 362433"/>
                  <a:gd name="connsiteY1" fmla="*/ 94543 h 305444"/>
                  <a:gd name="connsiteX2" fmla="*/ 168085 w 362433"/>
                  <a:gd name="connsiteY2" fmla="*/ 132644 h 305444"/>
                  <a:gd name="connsiteX3" fmla="*/ 229998 w 362433"/>
                  <a:gd name="connsiteY3" fmla="*/ 187412 h 305444"/>
                  <a:gd name="connsiteX4" fmla="*/ 258573 w 362433"/>
                  <a:gd name="connsiteY4" fmla="*/ 256469 h 305444"/>
                  <a:gd name="connsiteX5" fmla="*/ 265716 w 362433"/>
                  <a:gd name="connsiteY5" fmla="*/ 301712 h 305444"/>
                  <a:gd name="connsiteX6" fmla="*/ 287148 w 362433"/>
                  <a:gd name="connsiteY6" fmla="*/ 301712 h 305444"/>
                  <a:gd name="connsiteX7" fmla="*/ 356204 w 362433"/>
                  <a:gd name="connsiteY7" fmla="*/ 292188 h 305444"/>
                  <a:gd name="connsiteX8" fmla="*/ 356204 w 362433"/>
                  <a:gd name="connsiteY8" fmla="*/ 251706 h 305444"/>
                  <a:gd name="connsiteX9" fmla="*/ 330010 w 362433"/>
                  <a:gd name="connsiteY9" fmla="*/ 185031 h 305444"/>
                  <a:gd name="connsiteX10" fmla="*/ 282385 w 362433"/>
                  <a:gd name="connsiteY10" fmla="*/ 118356 h 305444"/>
                  <a:gd name="connsiteX11" fmla="*/ 229998 w 362433"/>
                  <a:gd name="connsiteY11" fmla="*/ 58825 h 305444"/>
                  <a:gd name="connsiteX12" fmla="*/ 170466 w 362433"/>
                  <a:gd name="connsiteY12" fmla="*/ 4056 h 305444"/>
                  <a:gd name="connsiteX13" fmla="*/ 151417 w 362433"/>
                  <a:gd name="connsiteY13" fmla="*/ 4056 h 305444"/>
                  <a:gd name="connsiteX14" fmla="*/ 53785 w 362433"/>
                  <a:gd name="connsiteY14" fmla="*/ 4056 h 305444"/>
                  <a:gd name="connsiteX15" fmla="*/ 27591 w 362433"/>
                  <a:gd name="connsiteY15" fmla="*/ 42157 h 305444"/>
                  <a:gd name="connsiteX16" fmla="*/ 1398 w 362433"/>
                  <a:gd name="connsiteY16" fmla="*/ 89782 h 305444"/>
                  <a:gd name="connsiteX0" fmla="*/ 1635 w 362670"/>
                  <a:gd name="connsiteY0" fmla="*/ 89782 h 305444"/>
                  <a:gd name="connsiteX1" fmla="*/ 77835 w 362670"/>
                  <a:gd name="connsiteY1" fmla="*/ 96924 h 305444"/>
                  <a:gd name="connsiteX2" fmla="*/ 168322 w 362670"/>
                  <a:gd name="connsiteY2" fmla="*/ 132644 h 305444"/>
                  <a:gd name="connsiteX3" fmla="*/ 230235 w 362670"/>
                  <a:gd name="connsiteY3" fmla="*/ 187412 h 305444"/>
                  <a:gd name="connsiteX4" fmla="*/ 258810 w 362670"/>
                  <a:gd name="connsiteY4" fmla="*/ 256469 h 305444"/>
                  <a:gd name="connsiteX5" fmla="*/ 265953 w 362670"/>
                  <a:gd name="connsiteY5" fmla="*/ 301712 h 305444"/>
                  <a:gd name="connsiteX6" fmla="*/ 287385 w 362670"/>
                  <a:gd name="connsiteY6" fmla="*/ 301712 h 305444"/>
                  <a:gd name="connsiteX7" fmla="*/ 356441 w 362670"/>
                  <a:gd name="connsiteY7" fmla="*/ 292188 h 305444"/>
                  <a:gd name="connsiteX8" fmla="*/ 356441 w 362670"/>
                  <a:gd name="connsiteY8" fmla="*/ 251706 h 305444"/>
                  <a:gd name="connsiteX9" fmla="*/ 330247 w 362670"/>
                  <a:gd name="connsiteY9" fmla="*/ 185031 h 305444"/>
                  <a:gd name="connsiteX10" fmla="*/ 282622 w 362670"/>
                  <a:gd name="connsiteY10" fmla="*/ 118356 h 305444"/>
                  <a:gd name="connsiteX11" fmla="*/ 230235 w 362670"/>
                  <a:gd name="connsiteY11" fmla="*/ 58825 h 305444"/>
                  <a:gd name="connsiteX12" fmla="*/ 170703 w 362670"/>
                  <a:gd name="connsiteY12" fmla="*/ 4056 h 305444"/>
                  <a:gd name="connsiteX13" fmla="*/ 151654 w 362670"/>
                  <a:gd name="connsiteY13" fmla="*/ 4056 h 305444"/>
                  <a:gd name="connsiteX14" fmla="*/ 54022 w 362670"/>
                  <a:gd name="connsiteY14" fmla="*/ 4056 h 305444"/>
                  <a:gd name="connsiteX15" fmla="*/ 27828 w 362670"/>
                  <a:gd name="connsiteY15" fmla="*/ 42157 h 305444"/>
                  <a:gd name="connsiteX16" fmla="*/ 1635 w 362670"/>
                  <a:gd name="connsiteY16" fmla="*/ 89782 h 305444"/>
                  <a:gd name="connsiteX0" fmla="*/ 1674 w 362709"/>
                  <a:gd name="connsiteY0" fmla="*/ 89782 h 305444"/>
                  <a:gd name="connsiteX1" fmla="*/ 77874 w 362709"/>
                  <a:gd name="connsiteY1" fmla="*/ 96924 h 305444"/>
                  <a:gd name="connsiteX2" fmla="*/ 168361 w 362709"/>
                  <a:gd name="connsiteY2" fmla="*/ 132644 h 305444"/>
                  <a:gd name="connsiteX3" fmla="*/ 230274 w 362709"/>
                  <a:gd name="connsiteY3" fmla="*/ 187412 h 305444"/>
                  <a:gd name="connsiteX4" fmla="*/ 258849 w 362709"/>
                  <a:gd name="connsiteY4" fmla="*/ 256469 h 305444"/>
                  <a:gd name="connsiteX5" fmla="*/ 265992 w 362709"/>
                  <a:gd name="connsiteY5" fmla="*/ 301712 h 305444"/>
                  <a:gd name="connsiteX6" fmla="*/ 287424 w 362709"/>
                  <a:gd name="connsiteY6" fmla="*/ 301712 h 305444"/>
                  <a:gd name="connsiteX7" fmla="*/ 356480 w 362709"/>
                  <a:gd name="connsiteY7" fmla="*/ 292188 h 305444"/>
                  <a:gd name="connsiteX8" fmla="*/ 356480 w 362709"/>
                  <a:gd name="connsiteY8" fmla="*/ 251706 h 305444"/>
                  <a:gd name="connsiteX9" fmla="*/ 330286 w 362709"/>
                  <a:gd name="connsiteY9" fmla="*/ 185031 h 305444"/>
                  <a:gd name="connsiteX10" fmla="*/ 282661 w 362709"/>
                  <a:gd name="connsiteY10" fmla="*/ 118356 h 305444"/>
                  <a:gd name="connsiteX11" fmla="*/ 230274 w 362709"/>
                  <a:gd name="connsiteY11" fmla="*/ 58825 h 305444"/>
                  <a:gd name="connsiteX12" fmla="*/ 170742 w 362709"/>
                  <a:gd name="connsiteY12" fmla="*/ 4056 h 305444"/>
                  <a:gd name="connsiteX13" fmla="*/ 151693 w 362709"/>
                  <a:gd name="connsiteY13" fmla="*/ 4056 h 305444"/>
                  <a:gd name="connsiteX14" fmla="*/ 58823 w 362709"/>
                  <a:gd name="connsiteY14" fmla="*/ 4056 h 305444"/>
                  <a:gd name="connsiteX15" fmla="*/ 27867 w 362709"/>
                  <a:gd name="connsiteY15" fmla="*/ 42157 h 305444"/>
                  <a:gd name="connsiteX16" fmla="*/ 1674 w 362709"/>
                  <a:gd name="connsiteY16" fmla="*/ 89782 h 305444"/>
                  <a:gd name="connsiteX0" fmla="*/ 1674 w 362709"/>
                  <a:gd name="connsiteY0" fmla="*/ 89782 h 305444"/>
                  <a:gd name="connsiteX1" fmla="*/ 77874 w 362709"/>
                  <a:gd name="connsiteY1" fmla="*/ 96924 h 305444"/>
                  <a:gd name="connsiteX2" fmla="*/ 168361 w 362709"/>
                  <a:gd name="connsiteY2" fmla="*/ 132644 h 305444"/>
                  <a:gd name="connsiteX3" fmla="*/ 230274 w 362709"/>
                  <a:gd name="connsiteY3" fmla="*/ 187412 h 305444"/>
                  <a:gd name="connsiteX4" fmla="*/ 258849 w 362709"/>
                  <a:gd name="connsiteY4" fmla="*/ 256469 h 305444"/>
                  <a:gd name="connsiteX5" fmla="*/ 265992 w 362709"/>
                  <a:gd name="connsiteY5" fmla="*/ 301712 h 305444"/>
                  <a:gd name="connsiteX6" fmla="*/ 287424 w 362709"/>
                  <a:gd name="connsiteY6" fmla="*/ 301712 h 305444"/>
                  <a:gd name="connsiteX7" fmla="*/ 356480 w 362709"/>
                  <a:gd name="connsiteY7" fmla="*/ 292188 h 305444"/>
                  <a:gd name="connsiteX8" fmla="*/ 356480 w 362709"/>
                  <a:gd name="connsiteY8" fmla="*/ 251706 h 305444"/>
                  <a:gd name="connsiteX9" fmla="*/ 330286 w 362709"/>
                  <a:gd name="connsiteY9" fmla="*/ 185031 h 305444"/>
                  <a:gd name="connsiteX10" fmla="*/ 282661 w 362709"/>
                  <a:gd name="connsiteY10" fmla="*/ 118356 h 305444"/>
                  <a:gd name="connsiteX11" fmla="*/ 230274 w 362709"/>
                  <a:gd name="connsiteY11" fmla="*/ 58825 h 305444"/>
                  <a:gd name="connsiteX12" fmla="*/ 170742 w 362709"/>
                  <a:gd name="connsiteY12" fmla="*/ 4056 h 305444"/>
                  <a:gd name="connsiteX13" fmla="*/ 151693 w 362709"/>
                  <a:gd name="connsiteY13" fmla="*/ 4056 h 305444"/>
                  <a:gd name="connsiteX14" fmla="*/ 58823 w 362709"/>
                  <a:gd name="connsiteY14" fmla="*/ 4056 h 305444"/>
                  <a:gd name="connsiteX15" fmla="*/ 27867 w 362709"/>
                  <a:gd name="connsiteY15" fmla="*/ 42157 h 305444"/>
                  <a:gd name="connsiteX16" fmla="*/ 1674 w 362709"/>
                  <a:gd name="connsiteY16" fmla="*/ 89782 h 305444"/>
                  <a:gd name="connsiteX0" fmla="*/ 1674 w 362709"/>
                  <a:gd name="connsiteY0" fmla="*/ 86984 h 302646"/>
                  <a:gd name="connsiteX1" fmla="*/ 77874 w 362709"/>
                  <a:gd name="connsiteY1" fmla="*/ 94126 h 302646"/>
                  <a:gd name="connsiteX2" fmla="*/ 168361 w 362709"/>
                  <a:gd name="connsiteY2" fmla="*/ 129846 h 302646"/>
                  <a:gd name="connsiteX3" fmla="*/ 230274 w 362709"/>
                  <a:gd name="connsiteY3" fmla="*/ 184614 h 302646"/>
                  <a:gd name="connsiteX4" fmla="*/ 258849 w 362709"/>
                  <a:gd name="connsiteY4" fmla="*/ 253671 h 302646"/>
                  <a:gd name="connsiteX5" fmla="*/ 265992 w 362709"/>
                  <a:gd name="connsiteY5" fmla="*/ 298914 h 302646"/>
                  <a:gd name="connsiteX6" fmla="*/ 287424 w 362709"/>
                  <a:gd name="connsiteY6" fmla="*/ 298914 h 302646"/>
                  <a:gd name="connsiteX7" fmla="*/ 356480 w 362709"/>
                  <a:gd name="connsiteY7" fmla="*/ 289390 h 302646"/>
                  <a:gd name="connsiteX8" fmla="*/ 356480 w 362709"/>
                  <a:gd name="connsiteY8" fmla="*/ 248908 h 302646"/>
                  <a:gd name="connsiteX9" fmla="*/ 330286 w 362709"/>
                  <a:gd name="connsiteY9" fmla="*/ 182233 h 302646"/>
                  <a:gd name="connsiteX10" fmla="*/ 282661 w 362709"/>
                  <a:gd name="connsiteY10" fmla="*/ 115558 h 302646"/>
                  <a:gd name="connsiteX11" fmla="*/ 230274 w 362709"/>
                  <a:gd name="connsiteY11" fmla="*/ 56027 h 302646"/>
                  <a:gd name="connsiteX12" fmla="*/ 173123 w 362709"/>
                  <a:gd name="connsiteY12" fmla="*/ 6021 h 302646"/>
                  <a:gd name="connsiteX13" fmla="*/ 151693 w 362709"/>
                  <a:gd name="connsiteY13" fmla="*/ 1258 h 302646"/>
                  <a:gd name="connsiteX14" fmla="*/ 58823 w 362709"/>
                  <a:gd name="connsiteY14" fmla="*/ 1258 h 302646"/>
                  <a:gd name="connsiteX15" fmla="*/ 27867 w 362709"/>
                  <a:gd name="connsiteY15" fmla="*/ 39359 h 302646"/>
                  <a:gd name="connsiteX16" fmla="*/ 1674 w 362709"/>
                  <a:gd name="connsiteY16" fmla="*/ 86984 h 302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2709" h="302646">
                    <a:moveTo>
                      <a:pt x="1674" y="86984"/>
                    </a:moveTo>
                    <a:cubicBezTo>
                      <a:pt x="10008" y="96112"/>
                      <a:pt x="50093" y="86982"/>
                      <a:pt x="77874" y="94126"/>
                    </a:cubicBezTo>
                    <a:cubicBezTo>
                      <a:pt x="105655" y="101270"/>
                      <a:pt x="142961" y="114765"/>
                      <a:pt x="168361" y="129846"/>
                    </a:cubicBezTo>
                    <a:cubicBezTo>
                      <a:pt x="193761" y="144927"/>
                      <a:pt x="215193" y="163977"/>
                      <a:pt x="230274" y="184614"/>
                    </a:cubicBezTo>
                    <a:cubicBezTo>
                      <a:pt x="245355" y="205251"/>
                      <a:pt x="252896" y="234621"/>
                      <a:pt x="258849" y="253671"/>
                    </a:cubicBezTo>
                    <a:cubicBezTo>
                      <a:pt x="264802" y="272721"/>
                      <a:pt x="261230" y="291374"/>
                      <a:pt x="265992" y="298914"/>
                    </a:cubicBezTo>
                    <a:cubicBezTo>
                      <a:pt x="270755" y="306455"/>
                      <a:pt x="272343" y="300501"/>
                      <a:pt x="287424" y="298914"/>
                    </a:cubicBezTo>
                    <a:cubicBezTo>
                      <a:pt x="302505" y="297327"/>
                      <a:pt x="344971" y="297724"/>
                      <a:pt x="356480" y="289390"/>
                    </a:cubicBezTo>
                    <a:cubicBezTo>
                      <a:pt x="367989" y="281056"/>
                      <a:pt x="360846" y="266767"/>
                      <a:pt x="356480" y="248908"/>
                    </a:cubicBezTo>
                    <a:cubicBezTo>
                      <a:pt x="352114" y="231049"/>
                      <a:pt x="342589" y="204458"/>
                      <a:pt x="330286" y="182233"/>
                    </a:cubicBezTo>
                    <a:cubicBezTo>
                      <a:pt x="317983" y="160008"/>
                      <a:pt x="299330" y="136592"/>
                      <a:pt x="282661" y="115558"/>
                    </a:cubicBezTo>
                    <a:cubicBezTo>
                      <a:pt x="265992" y="94524"/>
                      <a:pt x="248530" y="74283"/>
                      <a:pt x="230274" y="56027"/>
                    </a:cubicBezTo>
                    <a:cubicBezTo>
                      <a:pt x="212018" y="37771"/>
                      <a:pt x="186220" y="15149"/>
                      <a:pt x="173123" y="6021"/>
                    </a:cubicBezTo>
                    <a:cubicBezTo>
                      <a:pt x="160026" y="-3107"/>
                      <a:pt x="170743" y="2052"/>
                      <a:pt x="151693" y="1258"/>
                    </a:cubicBezTo>
                    <a:cubicBezTo>
                      <a:pt x="132643" y="464"/>
                      <a:pt x="79460" y="-1123"/>
                      <a:pt x="58823" y="1258"/>
                    </a:cubicBezTo>
                    <a:cubicBezTo>
                      <a:pt x="38186" y="3639"/>
                      <a:pt x="37392" y="25071"/>
                      <a:pt x="27867" y="39359"/>
                    </a:cubicBezTo>
                    <a:cubicBezTo>
                      <a:pt x="18342" y="53647"/>
                      <a:pt x="-6660" y="77856"/>
                      <a:pt x="1674" y="8698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1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6" name="任意多边形 225"/>
              <p:cNvSpPr/>
              <p:nvPr/>
            </p:nvSpPr>
            <p:spPr>
              <a:xfrm>
                <a:off x="5642329" y="3055079"/>
                <a:ext cx="244143" cy="333553"/>
              </a:xfrm>
              <a:custGeom>
                <a:avLst/>
                <a:gdLst>
                  <a:gd name="connsiteX0" fmla="*/ 115292 w 284190"/>
                  <a:gd name="connsiteY0" fmla="*/ 53176 h 336545"/>
                  <a:gd name="connsiteX1" fmla="*/ 162917 w 284190"/>
                  <a:gd name="connsiteY1" fmla="*/ 126995 h 336545"/>
                  <a:gd name="connsiteX2" fmla="*/ 196255 w 284190"/>
                  <a:gd name="connsiteY2" fmla="*/ 210339 h 336545"/>
                  <a:gd name="connsiteX3" fmla="*/ 217686 w 284190"/>
                  <a:gd name="connsiteY3" fmla="*/ 277014 h 336545"/>
                  <a:gd name="connsiteX4" fmla="*/ 281980 w 284190"/>
                  <a:gd name="connsiteY4" fmla="*/ 303208 h 336545"/>
                  <a:gd name="connsiteX5" fmla="*/ 262930 w 284190"/>
                  <a:gd name="connsiteY5" fmla="*/ 310351 h 336545"/>
                  <a:gd name="connsiteX6" fmla="*/ 201017 w 284190"/>
                  <a:gd name="connsiteY6" fmla="*/ 324639 h 336545"/>
                  <a:gd name="connsiteX7" fmla="*/ 129580 w 284190"/>
                  <a:gd name="connsiteY7" fmla="*/ 336545 h 336545"/>
                  <a:gd name="connsiteX8" fmla="*/ 110530 w 284190"/>
                  <a:gd name="connsiteY8" fmla="*/ 324639 h 336545"/>
                  <a:gd name="connsiteX9" fmla="*/ 39092 w 284190"/>
                  <a:gd name="connsiteY9" fmla="*/ 267489 h 336545"/>
                  <a:gd name="connsiteX10" fmla="*/ 10517 w 284190"/>
                  <a:gd name="connsiteY10" fmla="*/ 210339 h 336545"/>
                  <a:gd name="connsiteX11" fmla="*/ 992 w 284190"/>
                  <a:gd name="connsiteY11" fmla="*/ 134139 h 336545"/>
                  <a:gd name="connsiteX12" fmla="*/ 31949 w 284190"/>
                  <a:gd name="connsiteY12" fmla="*/ 57939 h 336545"/>
                  <a:gd name="connsiteX13" fmla="*/ 67667 w 284190"/>
                  <a:gd name="connsiteY13" fmla="*/ 789 h 336545"/>
                  <a:gd name="connsiteX14" fmla="*/ 115292 w 284190"/>
                  <a:gd name="connsiteY14" fmla="*/ 53176 h 336545"/>
                  <a:gd name="connsiteX0" fmla="*/ 115292 w 284037"/>
                  <a:gd name="connsiteY0" fmla="*/ 53176 h 336545"/>
                  <a:gd name="connsiteX1" fmla="*/ 162917 w 284037"/>
                  <a:gd name="connsiteY1" fmla="*/ 126995 h 336545"/>
                  <a:gd name="connsiteX2" fmla="*/ 196255 w 284037"/>
                  <a:gd name="connsiteY2" fmla="*/ 210339 h 336545"/>
                  <a:gd name="connsiteX3" fmla="*/ 220067 w 284037"/>
                  <a:gd name="connsiteY3" fmla="*/ 269870 h 336545"/>
                  <a:gd name="connsiteX4" fmla="*/ 281980 w 284037"/>
                  <a:gd name="connsiteY4" fmla="*/ 303208 h 336545"/>
                  <a:gd name="connsiteX5" fmla="*/ 262930 w 284037"/>
                  <a:gd name="connsiteY5" fmla="*/ 310351 h 336545"/>
                  <a:gd name="connsiteX6" fmla="*/ 201017 w 284037"/>
                  <a:gd name="connsiteY6" fmla="*/ 324639 h 336545"/>
                  <a:gd name="connsiteX7" fmla="*/ 129580 w 284037"/>
                  <a:gd name="connsiteY7" fmla="*/ 336545 h 336545"/>
                  <a:gd name="connsiteX8" fmla="*/ 110530 w 284037"/>
                  <a:gd name="connsiteY8" fmla="*/ 324639 h 336545"/>
                  <a:gd name="connsiteX9" fmla="*/ 39092 w 284037"/>
                  <a:gd name="connsiteY9" fmla="*/ 267489 h 336545"/>
                  <a:gd name="connsiteX10" fmla="*/ 10517 w 284037"/>
                  <a:gd name="connsiteY10" fmla="*/ 210339 h 336545"/>
                  <a:gd name="connsiteX11" fmla="*/ 992 w 284037"/>
                  <a:gd name="connsiteY11" fmla="*/ 134139 h 336545"/>
                  <a:gd name="connsiteX12" fmla="*/ 31949 w 284037"/>
                  <a:gd name="connsiteY12" fmla="*/ 57939 h 336545"/>
                  <a:gd name="connsiteX13" fmla="*/ 67667 w 284037"/>
                  <a:gd name="connsiteY13" fmla="*/ 789 h 336545"/>
                  <a:gd name="connsiteX14" fmla="*/ 115292 w 284037"/>
                  <a:gd name="connsiteY14" fmla="*/ 53176 h 336545"/>
                  <a:gd name="connsiteX0" fmla="*/ 113150 w 281895"/>
                  <a:gd name="connsiteY0" fmla="*/ 53176 h 336545"/>
                  <a:gd name="connsiteX1" fmla="*/ 160775 w 281895"/>
                  <a:gd name="connsiteY1" fmla="*/ 126995 h 336545"/>
                  <a:gd name="connsiteX2" fmla="*/ 194113 w 281895"/>
                  <a:gd name="connsiteY2" fmla="*/ 210339 h 336545"/>
                  <a:gd name="connsiteX3" fmla="*/ 217925 w 281895"/>
                  <a:gd name="connsiteY3" fmla="*/ 269870 h 336545"/>
                  <a:gd name="connsiteX4" fmla="*/ 279838 w 281895"/>
                  <a:gd name="connsiteY4" fmla="*/ 303208 h 336545"/>
                  <a:gd name="connsiteX5" fmla="*/ 260788 w 281895"/>
                  <a:gd name="connsiteY5" fmla="*/ 310351 h 336545"/>
                  <a:gd name="connsiteX6" fmla="*/ 198875 w 281895"/>
                  <a:gd name="connsiteY6" fmla="*/ 324639 h 336545"/>
                  <a:gd name="connsiteX7" fmla="*/ 127438 w 281895"/>
                  <a:gd name="connsiteY7" fmla="*/ 336545 h 336545"/>
                  <a:gd name="connsiteX8" fmla="*/ 108388 w 281895"/>
                  <a:gd name="connsiteY8" fmla="*/ 324639 h 336545"/>
                  <a:gd name="connsiteX9" fmla="*/ 36950 w 281895"/>
                  <a:gd name="connsiteY9" fmla="*/ 267489 h 336545"/>
                  <a:gd name="connsiteX10" fmla="*/ 8375 w 281895"/>
                  <a:gd name="connsiteY10" fmla="*/ 210339 h 336545"/>
                  <a:gd name="connsiteX11" fmla="*/ 1231 w 281895"/>
                  <a:gd name="connsiteY11" fmla="*/ 129376 h 336545"/>
                  <a:gd name="connsiteX12" fmla="*/ 29807 w 281895"/>
                  <a:gd name="connsiteY12" fmla="*/ 57939 h 336545"/>
                  <a:gd name="connsiteX13" fmla="*/ 65525 w 281895"/>
                  <a:gd name="connsiteY13" fmla="*/ 789 h 336545"/>
                  <a:gd name="connsiteX14" fmla="*/ 113150 w 281895"/>
                  <a:gd name="connsiteY14" fmla="*/ 53176 h 336545"/>
                  <a:gd name="connsiteX0" fmla="*/ 113150 w 281895"/>
                  <a:gd name="connsiteY0" fmla="*/ 47689 h 335821"/>
                  <a:gd name="connsiteX1" fmla="*/ 160775 w 281895"/>
                  <a:gd name="connsiteY1" fmla="*/ 126271 h 335821"/>
                  <a:gd name="connsiteX2" fmla="*/ 194113 w 281895"/>
                  <a:gd name="connsiteY2" fmla="*/ 209615 h 335821"/>
                  <a:gd name="connsiteX3" fmla="*/ 217925 w 281895"/>
                  <a:gd name="connsiteY3" fmla="*/ 269146 h 335821"/>
                  <a:gd name="connsiteX4" fmla="*/ 279838 w 281895"/>
                  <a:gd name="connsiteY4" fmla="*/ 302484 h 335821"/>
                  <a:gd name="connsiteX5" fmla="*/ 260788 w 281895"/>
                  <a:gd name="connsiteY5" fmla="*/ 309627 h 335821"/>
                  <a:gd name="connsiteX6" fmla="*/ 198875 w 281895"/>
                  <a:gd name="connsiteY6" fmla="*/ 323915 h 335821"/>
                  <a:gd name="connsiteX7" fmla="*/ 127438 w 281895"/>
                  <a:gd name="connsiteY7" fmla="*/ 335821 h 335821"/>
                  <a:gd name="connsiteX8" fmla="*/ 108388 w 281895"/>
                  <a:gd name="connsiteY8" fmla="*/ 323915 h 335821"/>
                  <a:gd name="connsiteX9" fmla="*/ 36950 w 281895"/>
                  <a:gd name="connsiteY9" fmla="*/ 266765 h 335821"/>
                  <a:gd name="connsiteX10" fmla="*/ 8375 w 281895"/>
                  <a:gd name="connsiteY10" fmla="*/ 209615 h 335821"/>
                  <a:gd name="connsiteX11" fmla="*/ 1231 w 281895"/>
                  <a:gd name="connsiteY11" fmla="*/ 128652 h 335821"/>
                  <a:gd name="connsiteX12" fmla="*/ 29807 w 281895"/>
                  <a:gd name="connsiteY12" fmla="*/ 57215 h 335821"/>
                  <a:gd name="connsiteX13" fmla="*/ 65525 w 281895"/>
                  <a:gd name="connsiteY13" fmla="*/ 65 h 335821"/>
                  <a:gd name="connsiteX14" fmla="*/ 113150 w 281895"/>
                  <a:gd name="connsiteY14" fmla="*/ 47689 h 335821"/>
                  <a:gd name="connsiteX0" fmla="*/ 113150 w 281230"/>
                  <a:gd name="connsiteY0" fmla="*/ 47689 h 335821"/>
                  <a:gd name="connsiteX1" fmla="*/ 160775 w 281230"/>
                  <a:gd name="connsiteY1" fmla="*/ 126271 h 335821"/>
                  <a:gd name="connsiteX2" fmla="*/ 194113 w 281230"/>
                  <a:gd name="connsiteY2" fmla="*/ 209615 h 335821"/>
                  <a:gd name="connsiteX3" fmla="*/ 217925 w 281230"/>
                  <a:gd name="connsiteY3" fmla="*/ 269146 h 335821"/>
                  <a:gd name="connsiteX4" fmla="*/ 279838 w 281230"/>
                  <a:gd name="connsiteY4" fmla="*/ 302484 h 335821"/>
                  <a:gd name="connsiteX5" fmla="*/ 256025 w 281230"/>
                  <a:gd name="connsiteY5" fmla="*/ 309627 h 335821"/>
                  <a:gd name="connsiteX6" fmla="*/ 198875 w 281230"/>
                  <a:gd name="connsiteY6" fmla="*/ 323915 h 335821"/>
                  <a:gd name="connsiteX7" fmla="*/ 127438 w 281230"/>
                  <a:gd name="connsiteY7" fmla="*/ 335821 h 335821"/>
                  <a:gd name="connsiteX8" fmla="*/ 108388 w 281230"/>
                  <a:gd name="connsiteY8" fmla="*/ 323915 h 335821"/>
                  <a:gd name="connsiteX9" fmla="*/ 36950 w 281230"/>
                  <a:gd name="connsiteY9" fmla="*/ 266765 h 335821"/>
                  <a:gd name="connsiteX10" fmla="*/ 8375 w 281230"/>
                  <a:gd name="connsiteY10" fmla="*/ 209615 h 335821"/>
                  <a:gd name="connsiteX11" fmla="*/ 1231 w 281230"/>
                  <a:gd name="connsiteY11" fmla="*/ 128652 h 335821"/>
                  <a:gd name="connsiteX12" fmla="*/ 29807 w 281230"/>
                  <a:gd name="connsiteY12" fmla="*/ 57215 h 335821"/>
                  <a:gd name="connsiteX13" fmla="*/ 65525 w 281230"/>
                  <a:gd name="connsiteY13" fmla="*/ 65 h 335821"/>
                  <a:gd name="connsiteX14" fmla="*/ 113150 w 281230"/>
                  <a:gd name="connsiteY14" fmla="*/ 47689 h 335821"/>
                  <a:gd name="connsiteX0" fmla="*/ 113150 w 278983"/>
                  <a:gd name="connsiteY0" fmla="*/ 47689 h 335821"/>
                  <a:gd name="connsiteX1" fmla="*/ 160775 w 278983"/>
                  <a:gd name="connsiteY1" fmla="*/ 126271 h 335821"/>
                  <a:gd name="connsiteX2" fmla="*/ 194113 w 278983"/>
                  <a:gd name="connsiteY2" fmla="*/ 209615 h 335821"/>
                  <a:gd name="connsiteX3" fmla="*/ 217925 w 278983"/>
                  <a:gd name="connsiteY3" fmla="*/ 269146 h 335821"/>
                  <a:gd name="connsiteX4" fmla="*/ 277457 w 278983"/>
                  <a:gd name="connsiteY4" fmla="*/ 302484 h 335821"/>
                  <a:gd name="connsiteX5" fmla="*/ 256025 w 278983"/>
                  <a:gd name="connsiteY5" fmla="*/ 309627 h 335821"/>
                  <a:gd name="connsiteX6" fmla="*/ 198875 w 278983"/>
                  <a:gd name="connsiteY6" fmla="*/ 323915 h 335821"/>
                  <a:gd name="connsiteX7" fmla="*/ 127438 w 278983"/>
                  <a:gd name="connsiteY7" fmla="*/ 335821 h 335821"/>
                  <a:gd name="connsiteX8" fmla="*/ 108388 w 278983"/>
                  <a:gd name="connsiteY8" fmla="*/ 323915 h 335821"/>
                  <a:gd name="connsiteX9" fmla="*/ 36950 w 278983"/>
                  <a:gd name="connsiteY9" fmla="*/ 266765 h 335821"/>
                  <a:gd name="connsiteX10" fmla="*/ 8375 w 278983"/>
                  <a:gd name="connsiteY10" fmla="*/ 209615 h 335821"/>
                  <a:gd name="connsiteX11" fmla="*/ 1231 w 278983"/>
                  <a:gd name="connsiteY11" fmla="*/ 128652 h 335821"/>
                  <a:gd name="connsiteX12" fmla="*/ 29807 w 278983"/>
                  <a:gd name="connsiteY12" fmla="*/ 57215 h 335821"/>
                  <a:gd name="connsiteX13" fmla="*/ 65525 w 278983"/>
                  <a:gd name="connsiteY13" fmla="*/ 65 h 335821"/>
                  <a:gd name="connsiteX14" fmla="*/ 113150 w 278983"/>
                  <a:gd name="connsiteY14" fmla="*/ 47689 h 335821"/>
                  <a:gd name="connsiteX0" fmla="*/ 113150 w 279232"/>
                  <a:gd name="connsiteY0" fmla="*/ 47689 h 335932"/>
                  <a:gd name="connsiteX1" fmla="*/ 160775 w 279232"/>
                  <a:gd name="connsiteY1" fmla="*/ 126271 h 335932"/>
                  <a:gd name="connsiteX2" fmla="*/ 194113 w 279232"/>
                  <a:gd name="connsiteY2" fmla="*/ 209615 h 335932"/>
                  <a:gd name="connsiteX3" fmla="*/ 217925 w 279232"/>
                  <a:gd name="connsiteY3" fmla="*/ 269146 h 335932"/>
                  <a:gd name="connsiteX4" fmla="*/ 277457 w 279232"/>
                  <a:gd name="connsiteY4" fmla="*/ 302484 h 335932"/>
                  <a:gd name="connsiteX5" fmla="*/ 256025 w 279232"/>
                  <a:gd name="connsiteY5" fmla="*/ 309627 h 335932"/>
                  <a:gd name="connsiteX6" fmla="*/ 179825 w 279232"/>
                  <a:gd name="connsiteY6" fmla="*/ 328677 h 335932"/>
                  <a:gd name="connsiteX7" fmla="*/ 127438 w 279232"/>
                  <a:gd name="connsiteY7" fmla="*/ 335821 h 335932"/>
                  <a:gd name="connsiteX8" fmla="*/ 108388 w 279232"/>
                  <a:gd name="connsiteY8" fmla="*/ 323915 h 335932"/>
                  <a:gd name="connsiteX9" fmla="*/ 36950 w 279232"/>
                  <a:gd name="connsiteY9" fmla="*/ 266765 h 335932"/>
                  <a:gd name="connsiteX10" fmla="*/ 8375 w 279232"/>
                  <a:gd name="connsiteY10" fmla="*/ 209615 h 335932"/>
                  <a:gd name="connsiteX11" fmla="*/ 1231 w 279232"/>
                  <a:gd name="connsiteY11" fmla="*/ 128652 h 335932"/>
                  <a:gd name="connsiteX12" fmla="*/ 29807 w 279232"/>
                  <a:gd name="connsiteY12" fmla="*/ 57215 h 335932"/>
                  <a:gd name="connsiteX13" fmla="*/ 65525 w 279232"/>
                  <a:gd name="connsiteY13" fmla="*/ 65 h 335932"/>
                  <a:gd name="connsiteX14" fmla="*/ 113150 w 279232"/>
                  <a:gd name="connsiteY14" fmla="*/ 47689 h 335932"/>
                  <a:gd name="connsiteX0" fmla="*/ 113150 w 277468"/>
                  <a:gd name="connsiteY0" fmla="*/ 47689 h 335903"/>
                  <a:gd name="connsiteX1" fmla="*/ 160775 w 277468"/>
                  <a:gd name="connsiteY1" fmla="*/ 126271 h 335903"/>
                  <a:gd name="connsiteX2" fmla="*/ 194113 w 277468"/>
                  <a:gd name="connsiteY2" fmla="*/ 209615 h 335903"/>
                  <a:gd name="connsiteX3" fmla="*/ 217925 w 277468"/>
                  <a:gd name="connsiteY3" fmla="*/ 269146 h 335903"/>
                  <a:gd name="connsiteX4" fmla="*/ 277457 w 277468"/>
                  <a:gd name="connsiteY4" fmla="*/ 302484 h 335903"/>
                  <a:gd name="connsiteX5" fmla="*/ 222687 w 277468"/>
                  <a:gd name="connsiteY5" fmla="*/ 319152 h 335903"/>
                  <a:gd name="connsiteX6" fmla="*/ 179825 w 277468"/>
                  <a:gd name="connsiteY6" fmla="*/ 328677 h 335903"/>
                  <a:gd name="connsiteX7" fmla="*/ 127438 w 277468"/>
                  <a:gd name="connsiteY7" fmla="*/ 335821 h 335903"/>
                  <a:gd name="connsiteX8" fmla="*/ 108388 w 277468"/>
                  <a:gd name="connsiteY8" fmla="*/ 323915 h 335903"/>
                  <a:gd name="connsiteX9" fmla="*/ 36950 w 277468"/>
                  <a:gd name="connsiteY9" fmla="*/ 266765 h 335903"/>
                  <a:gd name="connsiteX10" fmla="*/ 8375 w 277468"/>
                  <a:gd name="connsiteY10" fmla="*/ 209615 h 335903"/>
                  <a:gd name="connsiteX11" fmla="*/ 1231 w 277468"/>
                  <a:gd name="connsiteY11" fmla="*/ 128652 h 335903"/>
                  <a:gd name="connsiteX12" fmla="*/ 29807 w 277468"/>
                  <a:gd name="connsiteY12" fmla="*/ 57215 h 335903"/>
                  <a:gd name="connsiteX13" fmla="*/ 65525 w 277468"/>
                  <a:gd name="connsiteY13" fmla="*/ 65 h 335903"/>
                  <a:gd name="connsiteX14" fmla="*/ 113150 w 277468"/>
                  <a:gd name="connsiteY14" fmla="*/ 47689 h 335903"/>
                  <a:gd name="connsiteX0" fmla="*/ 113150 w 263186"/>
                  <a:gd name="connsiteY0" fmla="*/ 47689 h 335903"/>
                  <a:gd name="connsiteX1" fmla="*/ 160775 w 263186"/>
                  <a:gd name="connsiteY1" fmla="*/ 126271 h 335903"/>
                  <a:gd name="connsiteX2" fmla="*/ 194113 w 263186"/>
                  <a:gd name="connsiteY2" fmla="*/ 209615 h 335903"/>
                  <a:gd name="connsiteX3" fmla="*/ 217925 w 263186"/>
                  <a:gd name="connsiteY3" fmla="*/ 269146 h 335903"/>
                  <a:gd name="connsiteX4" fmla="*/ 263170 w 263186"/>
                  <a:gd name="connsiteY4" fmla="*/ 302484 h 335903"/>
                  <a:gd name="connsiteX5" fmla="*/ 222687 w 263186"/>
                  <a:gd name="connsiteY5" fmla="*/ 319152 h 335903"/>
                  <a:gd name="connsiteX6" fmla="*/ 179825 w 263186"/>
                  <a:gd name="connsiteY6" fmla="*/ 328677 h 335903"/>
                  <a:gd name="connsiteX7" fmla="*/ 127438 w 263186"/>
                  <a:gd name="connsiteY7" fmla="*/ 335821 h 335903"/>
                  <a:gd name="connsiteX8" fmla="*/ 108388 w 263186"/>
                  <a:gd name="connsiteY8" fmla="*/ 323915 h 335903"/>
                  <a:gd name="connsiteX9" fmla="*/ 36950 w 263186"/>
                  <a:gd name="connsiteY9" fmla="*/ 266765 h 335903"/>
                  <a:gd name="connsiteX10" fmla="*/ 8375 w 263186"/>
                  <a:gd name="connsiteY10" fmla="*/ 209615 h 335903"/>
                  <a:gd name="connsiteX11" fmla="*/ 1231 w 263186"/>
                  <a:gd name="connsiteY11" fmla="*/ 128652 h 335903"/>
                  <a:gd name="connsiteX12" fmla="*/ 29807 w 263186"/>
                  <a:gd name="connsiteY12" fmla="*/ 57215 h 335903"/>
                  <a:gd name="connsiteX13" fmla="*/ 65525 w 263186"/>
                  <a:gd name="connsiteY13" fmla="*/ 65 h 335903"/>
                  <a:gd name="connsiteX14" fmla="*/ 113150 w 263186"/>
                  <a:gd name="connsiteY14" fmla="*/ 47689 h 335903"/>
                  <a:gd name="connsiteX0" fmla="*/ 113150 w 251289"/>
                  <a:gd name="connsiteY0" fmla="*/ 47689 h 335903"/>
                  <a:gd name="connsiteX1" fmla="*/ 160775 w 251289"/>
                  <a:gd name="connsiteY1" fmla="*/ 126271 h 335903"/>
                  <a:gd name="connsiteX2" fmla="*/ 194113 w 251289"/>
                  <a:gd name="connsiteY2" fmla="*/ 209615 h 335903"/>
                  <a:gd name="connsiteX3" fmla="*/ 217925 w 251289"/>
                  <a:gd name="connsiteY3" fmla="*/ 269146 h 335903"/>
                  <a:gd name="connsiteX4" fmla="*/ 251263 w 251289"/>
                  <a:gd name="connsiteY4" fmla="*/ 302484 h 335903"/>
                  <a:gd name="connsiteX5" fmla="*/ 222687 w 251289"/>
                  <a:gd name="connsiteY5" fmla="*/ 319152 h 335903"/>
                  <a:gd name="connsiteX6" fmla="*/ 179825 w 251289"/>
                  <a:gd name="connsiteY6" fmla="*/ 328677 h 335903"/>
                  <a:gd name="connsiteX7" fmla="*/ 127438 w 251289"/>
                  <a:gd name="connsiteY7" fmla="*/ 335821 h 335903"/>
                  <a:gd name="connsiteX8" fmla="*/ 108388 w 251289"/>
                  <a:gd name="connsiteY8" fmla="*/ 323915 h 335903"/>
                  <a:gd name="connsiteX9" fmla="*/ 36950 w 251289"/>
                  <a:gd name="connsiteY9" fmla="*/ 266765 h 335903"/>
                  <a:gd name="connsiteX10" fmla="*/ 8375 w 251289"/>
                  <a:gd name="connsiteY10" fmla="*/ 209615 h 335903"/>
                  <a:gd name="connsiteX11" fmla="*/ 1231 w 251289"/>
                  <a:gd name="connsiteY11" fmla="*/ 128652 h 335903"/>
                  <a:gd name="connsiteX12" fmla="*/ 29807 w 251289"/>
                  <a:gd name="connsiteY12" fmla="*/ 57215 h 335903"/>
                  <a:gd name="connsiteX13" fmla="*/ 65525 w 251289"/>
                  <a:gd name="connsiteY13" fmla="*/ 65 h 335903"/>
                  <a:gd name="connsiteX14" fmla="*/ 113150 w 251289"/>
                  <a:gd name="connsiteY14" fmla="*/ 47689 h 335903"/>
                  <a:gd name="connsiteX0" fmla="*/ 113150 w 251281"/>
                  <a:gd name="connsiteY0" fmla="*/ 47689 h 335908"/>
                  <a:gd name="connsiteX1" fmla="*/ 160775 w 251281"/>
                  <a:gd name="connsiteY1" fmla="*/ 126271 h 335908"/>
                  <a:gd name="connsiteX2" fmla="*/ 194113 w 251281"/>
                  <a:gd name="connsiteY2" fmla="*/ 209615 h 335908"/>
                  <a:gd name="connsiteX3" fmla="*/ 217925 w 251281"/>
                  <a:gd name="connsiteY3" fmla="*/ 269146 h 335908"/>
                  <a:gd name="connsiteX4" fmla="*/ 251263 w 251281"/>
                  <a:gd name="connsiteY4" fmla="*/ 302484 h 335908"/>
                  <a:gd name="connsiteX5" fmla="*/ 213162 w 251281"/>
                  <a:gd name="connsiteY5" fmla="*/ 316770 h 335908"/>
                  <a:gd name="connsiteX6" fmla="*/ 179825 w 251281"/>
                  <a:gd name="connsiteY6" fmla="*/ 328677 h 335908"/>
                  <a:gd name="connsiteX7" fmla="*/ 127438 w 251281"/>
                  <a:gd name="connsiteY7" fmla="*/ 335821 h 335908"/>
                  <a:gd name="connsiteX8" fmla="*/ 108388 w 251281"/>
                  <a:gd name="connsiteY8" fmla="*/ 323915 h 335908"/>
                  <a:gd name="connsiteX9" fmla="*/ 36950 w 251281"/>
                  <a:gd name="connsiteY9" fmla="*/ 266765 h 335908"/>
                  <a:gd name="connsiteX10" fmla="*/ 8375 w 251281"/>
                  <a:gd name="connsiteY10" fmla="*/ 209615 h 335908"/>
                  <a:gd name="connsiteX11" fmla="*/ 1231 w 251281"/>
                  <a:gd name="connsiteY11" fmla="*/ 128652 h 335908"/>
                  <a:gd name="connsiteX12" fmla="*/ 29807 w 251281"/>
                  <a:gd name="connsiteY12" fmla="*/ 57215 h 335908"/>
                  <a:gd name="connsiteX13" fmla="*/ 65525 w 251281"/>
                  <a:gd name="connsiteY13" fmla="*/ 65 h 335908"/>
                  <a:gd name="connsiteX14" fmla="*/ 113150 w 251281"/>
                  <a:gd name="connsiteY14" fmla="*/ 47689 h 335908"/>
                  <a:gd name="connsiteX0" fmla="*/ 113150 w 251281"/>
                  <a:gd name="connsiteY0" fmla="*/ 47689 h 333577"/>
                  <a:gd name="connsiteX1" fmla="*/ 160775 w 251281"/>
                  <a:gd name="connsiteY1" fmla="*/ 126271 h 333577"/>
                  <a:gd name="connsiteX2" fmla="*/ 194113 w 251281"/>
                  <a:gd name="connsiteY2" fmla="*/ 209615 h 333577"/>
                  <a:gd name="connsiteX3" fmla="*/ 217925 w 251281"/>
                  <a:gd name="connsiteY3" fmla="*/ 269146 h 333577"/>
                  <a:gd name="connsiteX4" fmla="*/ 251263 w 251281"/>
                  <a:gd name="connsiteY4" fmla="*/ 302484 h 333577"/>
                  <a:gd name="connsiteX5" fmla="*/ 213162 w 251281"/>
                  <a:gd name="connsiteY5" fmla="*/ 316770 h 333577"/>
                  <a:gd name="connsiteX6" fmla="*/ 179825 w 251281"/>
                  <a:gd name="connsiteY6" fmla="*/ 328677 h 333577"/>
                  <a:gd name="connsiteX7" fmla="*/ 129819 w 251281"/>
                  <a:gd name="connsiteY7" fmla="*/ 333440 h 333577"/>
                  <a:gd name="connsiteX8" fmla="*/ 108388 w 251281"/>
                  <a:gd name="connsiteY8" fmla="*/ 323915 h 333577"/>
                  <a:gd name="connsiteX9" fmla="*/ 36950 w 251281"/>
                  <a:gd name="connsiteY9" fmla="*/ 266765 h 333577"/>
                  <a:gd name="connsiteX10" fmla="*/ 8375 w 251281"/>
                  <a:gd name="connsiteY10" fmla="*/ 209615 h 333577"/>
                  <a:gd name="connsiteX11" fmla="*/ 1231 w 251281"/>
                  <a:gd name="connsiteY11" fmla="*/ 128652 h 333577"/>
                  <a:gd name="connsiteX12" fmla="*/ 29807 w 251281"/>
                  <a:gd name="connsiteY12" fmla="*/ 57215 h 333577"/>
                  <a:gd name="connsiteX13" fmla="*/ 65525 w 251281"/>
                  <a:gd name="connsiteY13" fmla="*/ 65 h 333577"/>
                  <a:gd name="connsiteX14" fmla="*/ 113150 w 251281"/>
                  <a:gd name="connsiteY14" fmla="*/ 47689 h 333577"/>
                  <a:gd name="connsiteX0" fmla="*/ 113150 w 251281"/>
                  <a:gd name="connsiteY0" fmla="*/ 47689 h 333553"/>
                  <a:gd name="connsiteX1" fmla="*/ 160775 w 251281"/>
                  <a:gd name="connsiteY1" fmla="*/ 126271 h 333553"/>
                  <a:gd name="connsiteX2" fmla="*/ 194113 w 251281"/>
                  <a:gd name="connsiteY2" fmla="*/ 209615 h 333553"/>
                  <a:gd name="connsiteX3" fmla="*/ 217925 w 251281"/>
                  <a:gd name="connsiteY3" fmla="*/ 269146 h 333553"/>
                  <a:gd name="connsiteX4" fmla="*/ 251263 w 251281"/>
                  <a:gd name="connsiteY4" fmla="*/ 302484 h 333553"/>
                  <a:gd name="connsiteX5" fmla="*/ 213162 w 251281"/>
                  <a:gd name="connsiteY5" fmla="*/ 321532 h 333553"/>
                  <a:gd name="connsiteX6" fmla="*/ 179825 w 251281"/>
                  <a:gd name="connsiteY6" fmla="*/ 328677 h 333553"/>
                  <a:gd name="connsiteX7" fmla="*/ 129819 w 251281"/>
                  <a:gd name="connsiteY7" fmla="*/ 333440 h 333553"/>
                  <a:gd name="connsiteX8" fmla="*/ 108388 w 251281"/>
                  <a:gd name="connsiteY8" fmla="*/ 323915 h 333553"/>
                  <a:gd name="connsiteX9" fmla="*/ 36950 w 251281"/>
                  <a:gd name="connsiteY9" fmla="*/ 266765 h 333553"/>
                  <a:gd name="connsiteX10" fmla="*/ 8375 w 251281"/>
                  <a:gd name="connsiteY10" fmla="*/ 209615 h 333553"/>
                  <a:gd name="connsiteX11" fmla="*/ 1231 w 251281"/>
                  <a:gd name="connsiteY11" fmla="*/ 128652 h 333553"/>
                  <a:gd name="connsiteX12" fmla="*/ 29807 w 251281"/>
                  <a:gd name="connsiteY12" fmla="*/ 57215 h 333553"/>
                  <a:gd name="connsiteX13" fmla="*/ 65525 w 251281"/>
                  <a:gd name="connsiteY13" fmla="*/ 65 h 333553"/>
                  <a:gd name="connsiteX14" fmla="*/ 113150 w 251281"/>
                  <a:gd name="connsiteY14" fmla="*/ 47689 h 333553"/>
                  <a:gd name="connsiteX0" fmla="*/ 113150 w 244143"/>
                  <a:gd name="connsiteY0" fmla="*/ 47689 h 333553"/>
                  <a:gd name="connsiteX1" fmla="*/ 160775 w 244143"/>
                  <a:gd name="connsiteY1" fmla="*/ 126271 h 333553"/>
                  <a:gd name="connsiteX2" fmla="*/ 194113 w 244143"/>
                  <a:gd name="connsiteY2" fmla="*/ 209615 h 333553"/>
                  <a:gd name="connsiteX3" fmla="*/ 217925 w 244143"/>
                  <a:gd name="connsiteY3" fmla="*/ 269146 h 333553"/>
                  <a:gd name="connsiteX4" fmla="*/ 244119 w 244143"/>
                  <a:gd name="connsiteY4" fmla="*/ 302484 h 333553"/>
                  <a:gd name="connsiteX5" fmla="*/ 213162 w 244143"/>
                  <a:gd name="connsiteY5" fmla="*/ 321532 h 333553"/>
                  <a:gd name="connsiteX6" fmla="*/ 179825 w 244143"/>
                  <a:gd name="connsiteY6" fmla="*/ 328677 h 333553"/>
                  <a:gd name="connsiteX7" fmla="*/ 129819 w 244143"/>
                  <a:gd name="connsiteY7" fmla="*/ 333440 h 333553"/>
                  <a:gd name="connsiteX8" fmla="*/ 108388 w 244143"/>
                  <a:gd name="connsiteY8" fmla="*/ 323915 h 333553"/>
                  <a:gd name="connsiteX9" fmla="*/ 36950 w 244143"/>
                  <a:gd name="connsiteY9" fmla="*/ 266765 h 333553"/>
                  <a:gd name="connsiteX10" fmla="*/ 8375 w 244143"/>
                  <a:gd name="connsiteY10" fmla="*/ 209615 h 333553"/>
                  <a:gd name="connsiteX11" fmla="*/ 1231 w 244143"/>
                  <a:gd name="connsiteY11" fmla="*/ 128652 h 333553"/>
                  <a:gd name="connsiteX12" fmla="*/ 29807 w 244143"/>
                  <a:gd name="connsiteY12" fmla="*/ 57215 h 333553"/>
                  <a:gd name="connsiteX13" fmla="*/ 65525 w 244143"/>
                  <a:gd name="connsiteY13" fmla="*/ 65 h 333553"/>
                  <a:gd name="connsiteX14" fmla="*/ 113150 w 244143"/>
                  <a:gd name="connsiteY14" fmla="*/ 47689 h 333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143" h="333553">
                    <a:moveTo>
                      <a:pt x="113150" y="47689"/>
                    </a:moveTo>
                    <a:cubicBezTo>
                      <a:pt x="129025" y="68723"/>
                      <a:pt x="147281" y="99283"/>
                      <a:pt x="160775" y="126271"/>
                    </a:cubicBezTo>
                    <a:cubicBezTo>
                      <a:pt x="174269" y="153259"/>
                      <a:pt x="184588" y="185803"/>
                      <a:pt x="194113" y="209615"/>
                    </a:cubicBezTo>
                    <a:cubicBezTo>
                      <a:pt x="203638" y="233428"/>
                      <a:pt x="209591" y="253668"/>
                      <a:pt x="217925" y="269146"/>
                    </a:cubicBezTo>
                    <a:cubicBezTo>
                      <a:pt x="226259" y="284624"/>
                      <a:pt x="244913" y="293753"/>
                      <a:pt x="244119" y="302484"/>
                    </a:cubicBezTo>
                    <a:cubicBezTo>
                      <a:pt x="243325" y="311215"/>
                      <a:pt x="223878" y="317167"/>
                      <a:pt x="213162" y="321532"/>
                    </a:cubicBezTo>
                    <a:cubicBezTo>
                      <a:pt x="202446" y="325897"/>
                      <a:pt x="193716" y="326692"/>
                      <a:pt x="179825" y="328677"/>
                    </a:cubicBezTo>
                    <a:cubicBezTo>
                      <a:pt x="165935" y="330662"/>
                      <a:pt x="141725" y="334234"/>
                      <a:pt x="129819" y="333440"/>
                    </a:cubicBezTo>
                    <a:cubicBezTo>
                      <a:pt x="117913" y="332646"/>
                      <a:pt x="123866" y="335028"/>
                      <a:pt x="108388" y="323915"/>
                    </a:cubicBezTo>
                    <a:cubicBezTo>
                      <a:pt x="92910" y="312803"/>
                      <a:pt x="53619" y="285815"/>
                      <a:pt x="36950" y="266765"/>
                    </a:cubicBezTo>
                    <a:cubicBezTo>
                      <a:pt x="20281" y="247715"/>
                      <a:pt x="14328" y="232634"/>
                      <a:pt x="8375" y="209615"/>
                    </a:cubicBezTo>
                    <a:cubicBezTo>
                      <a:pt x="2422" y="186596"/>
                      <a:pt x="-2341" y="154052"/>
                      <a:pt x="1231" y="128652"/>
                    </a:cubicBezTo>
                    <a:cubicBezTo>
                      <a:pt x="4803" y="103252"/>
                      <a:pt x="18695" y="79440"/>
                      <a:pt x="29807" y="57215"/>
                    </a:cubicBezTo>
                    <a:cubicBezTo>
                      <a:pt x="40919" y="34990"/>
                      <a:pt x="51634" y="1653"/>
                      <a:pt x="65525" y="65"/>
                    </a:cubicBezTo>
                    <a:cubicBezTo>
                      <a:pt x="79416" y="-1523"/>
                      <a:pt x="97275" y="26655"/>
                      <a:pt x="113150" y="4768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3BA79"/>
                  </a:gs>
                  <a:gs pos="15000">
                    <a:srgbClr val="EDC28A"/>
                  </a:gs>
                  <a:gs pos="27500">
                    <a:srgbClr val="F7DEC0"/>
                  </a:gs>
                  <a:gs pos="50000">
                    <a:srgbClr val="FEFFF9"/>
                  </a:gs>
                  <a:gs pos="72500">
                    <a:srgbClr val="F7E1C2"/>
                  </a:gs>
                  <a:gs pos="85000">
                    <a:srgbClr val="EFBF89"/>
                  </a:gs>
                  <a:gs pos="100000">
                    <a:srgbClr val="F2B46E"/>
                  </a:gs>
                </a:gsLst>
                <a:lin ang="5400000" scaled="1"/>
              </a:gradFill>
              <a:ln w="9525">
                <a:solidFill>
                  <a:srgbClr val="C1AA7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11" name="任意多边形 210"/>
            <p:cNvSpPr/>
            <p:nvPr/>
          </p:nvSpPr>
          <p:spPr>
            <a:xfrm>
              <a:off x="2806138" y="3059368"/>
              <a:ext cx="981808" cy="423660"/>
            </a:xfrm>
            <a:custGeom>
              <a:avLst/>
              <a:gdLst>
                <a:gd name="connsiteX0" fmla="*/ 2090760 w 2973058"/>
                <a:gd name="connsiteY0" fmla="*/ 2 h 1282899"/>
                <a:gd name="connsiteX1" fmla="*/ 2414610 w 2973058"/>
                <a:gd name="connsiteY1" fmla="*/ 85727 h 1282899"/>
                <a:gd name="connsiteX2" fmla="*/ 2605110 w 2973058"/>
                <a:gd name="connsiteY2" fmla="*/ 257177 h 1282899"/>
                <a:gd name="connsiteX3" fmla="*/ 2824185 w 2973058"/>
                <a:gd name="connsiteY3" fmla="*/ 481014 h 1282899"/>
                <a:gd name="connsiteX4" fmla="*/ 2957535 w 2973058"/>
                <a:gd name="connsiteY4" fmla="*/ 704852 h 1282899"/>
                <a:gd name="connsiteX5" fmla="*/ 2952773 w 2973058"/>
                <a:gd name="connsiteY5" fmla="*/ 942977 h 1282899"/>
                <a:gd name="connsiteX6" fmla="*/ 2800373 w 2973058"/>
                <a:gd name="connsiteY6" fmla="*/ 1133477 h 1282899"/>
                <a:gd name="connsiteX7" fmla="*/ 2581297 w 2973058"/>
                <a:gd name="connsiteY7" fmla="*/ 1266826 h 1282899"/>
                <a:gd name="connsiteX8" fmla="*/ 2276498 w 2973058"/>
                <a:gd name="connsiteY8" fmla="*/ 1271589 h 1282899"/>
                <a:gd name="connsiteX9" fmla="*/ 1895498 w 2973058"/>
                <a:gd name="connsiteY9" fmla="*/ 1185864 h 1282899"/>
                <a:gd name="connsiteX10" fmla="*/ 1443060 w 2973058"/>
                <a:gd name="connsiteY10" fmla="*/ 1014414 h 1282899"/>
                <a:gd name="connsiteX11" fmla="*/ 990623 w 2973058"/>
                <a:gd name="connsiteY11" fmla="*/ 819152 h 1282899"/>
                <a:gd name="connsiteX12" fmla="*/ 908879 w 2973058"/>
                <a:gd name="connsiteY12" fmla="*/ 780382 h 1282899"/>
                <a:gd name="connsiteX13" fmla="*/ 862678 w 2973058"/>
                <a:gd name="connsiteY13" fmla="*/ 756966 h 1282899"/>
                <a:gd name="connsiteX14" fmla="*/ 840902 w 2973058"/>
                <a:gd name="connsiteY14" fmla="*/ 745929 h 1282899"/>
                <a:gd name="connsiteX15" fmla="*/ 709635 w 2973058"/>
                <a:gd name="connsiteY15" fmla="*/ 681039 h 1282899"/>
                <a:gd name="connsiteX16" fmla="*/ 404835 w 2973058"/>
                <a:gd name="connsiteY16" fmla="*/ 552452 h 1282899"/>
                <a:gd name="connsiteX17" fmla="*/ 349583 w 2973058"/>
                <a:gd name="connsiteY17" fmla="*/ 530351 h 1282899"/>
                <a:gd name="connsiteX18" fmla="*/ 320778 w 2973058"/>
                <a:gd name="connsiteY18" fmla="*/ 519274 h 1282899"/>
                <a:gd name="connsiteX19" fmla="*/ 303334 w 2973058"/>
                <a:gd name="connsiteY19" fmla="*/ 512566 h 1282899"/>
                <a:gd name="connsiteX20" fmla="*/ 219098 w 2973058"/>
                <a:gd name="connsiteY20" fmla="*/ 481014 h 1282899"/>
                <a:gd name="connsiteX21" fmla="*/ 52410 w 2973058"/>
                <a:gd name="connsiteY21" fmla="*/ 419102 h 1282899"/>
                <a:gd name="connsiteX22" fmla="*/ 23 w 2973058"/>
                <a:gd name="connsiteY22" fmla="*/ 319089 h 1282899"/>
                <a:gd name="connsiteX23" fmla="*/ 47647 w 2973058"/>
                <a:gd name="connsiteY23" fmla="*/ 223840 h 1282899"/>
                <a:gd name="connsiteX24" fmla="*/ 159566 w 2973058"/>
                <a:gd name="connsiteY24" fmla="*/ 202408 h 1282899"/>
                <a:gd name="connsiteX25" fmla="*/ 276248 w 2973058"/>
                <a:gd name="connsiteY25" fmla="*/ 214314 h 1282899"/>
                <a:gd name="connsiteX26" fmla="*/ 466748 w 2973058"/>
                <a:gd name="connsiteY26" fmla="*/ 269084 h 1282899"/>
                <a:gd name="connsiteX27" fmla="*/ 507229 w 2973058"/>
                <a:gd name="connsiteY27" fmla="*/ 277139 h 1282899"/>
                <a:gd name="connsiteX28" fmla="*/ 529064 w 2973058"/>
                <a:gd name="connsiteY28" fmla="*/ 280386 h 1282899"/>
                <a:gd name="connsiteX29" fmla="*/ 544139 w 2973058"/>
                <a:gd name="connsiteY29" fmla="*/ 282627 h 1282899"/>
                <a:gd name="connsiteX30" fmla="*/ 628673 w 2973058"/>
                <a:gd name="connsiteY30" fmla="*/ 295277 h 1282899"/>
                <a:gd name="connsiteX31" fmla="*/ 876323 w 2973058"/>
                <a:gd name="connsiteY31" fmla="*/ 342902 h 1282899"/>
                <a:gd name="connsiteX32" fmla="*/ 1190648 w 2973058"/>
                <a:gd name="connsiteY32" fmla="*/ 457202 h 1282899"/>
                <a:gd name="connsiteX33" fmla="*/ 1400198 w 2973058"/>
                <a:gd name="connsiteY33" fmla="*/ 557214 h 1282899"/>
                <a:gd name="connsiteX34" fmla="*/ 1443656 w 2973058"/>
                <a:gd name="connsiteY34" fmla="*/ 579538 h 1282899"/>
                <a:gd name="connsiteX35" fmla="*/ 1447502 w 2973058"/>
                <a:gd name="connsiteY35" fmla="*/ 581607 h 1282899"/>
                <a:gd name="connsiteX36" fmla="*/ 1456777 w 2973058"/>
                <a:gd name="connsiteY36" fmla="*/ 586596 h 1282899"/>
                <a:gd name="connsiteX37" fmla="*/ 1456623 w 2973058"/>
                <a:gd name="connsiteY37" fmla="*/ 587259 h 1282899"/>
                <a:gd name="connsiteX38" fmla="*/ 1485923 w 2973058"/>
                <a:gd name="connsiteY38" fmla="*/ 604839 h 1282899"/>
                <a:gd name="connsiteX39" fmla="*/ 1543073 w 2973058"/>
                <a:gd name="connsiteY39" fmla="*/ 632670 h 1282899"/>
                <a:gd name="connsiteX40" fmla="*/ 1562949 w 2973058"/>
                <a:gd name="connsiteY40" fmla="*/ 641037 h 1282899"/>
                <a:gd name="connsiteX41" fmla="*/ 1566885 w 2973058"/>
                <a:gd name="connsiteY41" fmla="*/ 642939 h 1282899"/>
                <a:gd name="connsiteX42" fmla="*/ 1785960 w 2973058"/>
                <a:gd name="connsiteY42" fmla="*/ 733427 h 1282899"/>
                <a:gd name="connsiteX43" fmla="*/ 1864428 w 2973058"/>
                <a:gd name="connsiteY43" fmla="*/ 756801 h 1282899"/>
                <a:gd name="connsiteX44" fmla="*/ 1871443 w 2973058"/>
                <a:gd name="connsiteY44" fmla="*/ 759490 h 1282899"/>
                <a:gd name="connsiteX45" fmla="*/ 1907869 w 2973058"/>
                <a:gd name="connsiteY45" fmla="*/ 771881 h 1282899"/>
                <a:gd name="connsiteX46" fmla="*/ 1912457 w 2973058"/>
                <a:gd name="connsiteY46" fmla="*/ 771107 h 1282899"/>
                <a:gd name="connsiteX47" fmla="*/ 2009798 w 2973058"/>
                <a:gd name="connsiteY47" fmla="*/ 800102 h 1282899"/>
                <a:gd name="connsiteX48" fmla="*/ 2238398 w 2973058"/>
                <a:gd name="connsiteY48" fmla="*/ 842964 h 1282899"/>
                <a:gd name="connsiteX49" fmla="*/ 2433660 w 2973058"/>
                <a:gd name="connsiteY49" fmla="*/ 819152 h 1282899"/>
                <a:gd name="connsiteX50" fmla="*/ 2490810 w 2973058"/>
                <a:gd name="connsiteY50" fmla="*/ 728664 h 1282899"/>
                <a:gd name="connsiteX51" fmla="*/ 2447948 w 2973058"/>
                <a:gd name="connsiteY51" fmla="*/ 623889 h 1282899"/>
                <a:gd name="connsiteX52" fmla="*/ 2281260 w 2973058"/>
                <a:gd name="connsiteY52" fmla="*/ 566739 h 1282899"/>
                <a:gd name="connsiteX53" fmla="*/ 2100285 w 2973058"/>
                <a:gd name="connsiteY53" fmla="*/ 581027 h 1282899"/>
                <a:gd name="connsiteX54" fmla="*/ 1985985 w 2973058"/>
                <a:gd name="connsiteY54" fmla="*/ 695327 h 1282899"/>
                <a:gd name="connsiteX55" fmla="*/ 1924072 w 2973058"/>
                <a:gd name="connsiteY55" fmla="*/ 769146 h 1282899"/>
                <a:gd name="connsiteX56" fmla="*/ 1912457 w 2973058"/>
                <a:gd name="connsiteY56" fmla="*/ 771107 h 1282899"/>
                <a:gd name="connsiteX57" fmla="*/ 1864428 w 2973058"/>
                <a:gd name="connsiteY57" fmla="*/ 756801 h 1282899"/>
                <a:gd name="connsiteX58" fmla="*/ 1840729 w 2973058"/>
                <a:gd name="connsiteY58" fmla="*/ 747714 h 1282899"/>
                <a:gd name="connsiteX59" fmla="*/ 1624035 w 2973058"/>
                <a:gd name="connsiteY59" fmla="*/ 666752 h 1282899"/>
                <a:gd name="connsiteX60" fmla="*/ 1562949 w 2973058"/>
                <a:gd name="connsiteY60" fmla="*/ 641037 h 1282899"/>
                <a:gd name="connsiteX61" fmla="*/ 1522534 w 2973058"/>
                <a:gd name="connsiteY61" fmla="*/ 621508 h 1282899"/>
                <a:gd name="connsiteX62" fmla="*/ 1482946 w 2973058"/>
                <a:gd name="connsiteY62" fmla="*/ 600672 h 1282899"/>
                <a:gd name="connsiteX63" fmla="*/ 1456777 w 2973058"/>
                <a:gd name="connsiteY63" fmla="*/ 586596 h 1282899"/>
                <a:gd name="connsiteX64" fmla="*/ 1459730 w 2973058"/>
                <a:gd name="connsiteY64" fmla="*/ 573883 h 1282899"/>
                <a:gd name="connsiteX65" fmla="*/ 1469478 w 2973058"/>
                <a:gd name="connsiteY65" fmla="*/ 551503 h 1282899"/>
                <a:gd name="connsiteX66" fmla="*/ 1477328 w 2973058"/>
                <a:gd name="connsiteY66" fmla="*/ 537961 h 1282899"/>
                <a:gd name="connsiteX67" fmla="*/ 1488305 w 2973058"/>
                <a:gd name="connsiteY67" fmla="*/ 521495 h 1282899"/>
                <a:gd name="connsiteX68" fmla="*/ 1543770 w 2973058"/>
                <a:gd name="connsiteY68" fmla="*/ 439984 h 1282899"/>
                <a:gd name="connsiteX69" fmla="*/ 1566454 w 2973058"/>
                <a:gd name="connsiteY69" fmla="*/ 405905 h 1282899"/>
                <a:gd name="connsiteX70" fmla="*/ 1599479 w 2973058"/>
                <a:gd name="connsiteY70" fmla="*/ 360463 h 1282899"/>
                <a:gd name="connsiteX71" fmla="*/ 1675782 w 2973058"/>
                <a:gd name="connsiteY71" fmla="*/ 265693 h 1282899"/>
                <a:gd name="connsiteX72" fmla="*/ 1677447 w 2973058"/>
                <a:gd name="connsiteY72" fmla="*/ 264588 h 1282899"/>
                <a:gd name="connsiteX73" fmla="*/ 1679067 w 2973058"/>
                <a:gd name="connsiteY73" fmla="*/ 261651 h 1282899"/>
                <a:gd name="connsiteX74" fmla="*/ 1763933 w 2973058"/>
                <a:gd name="connsiteY74" fmla="*/ 168624 h 1282899"/>
                <a:gd name="connsiteX75" fmla="*/ 1859778 w 2973058"/>
                <a:gd name="connsiteY75" fmla="*/ 88108 h 1282899"/>
                <a:gd name="connsiteX76" fmla="*/ 2090760 w 2973058"/>
                <a:gd name="connsiteY76" fmla="*/ 2 h 128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973058" h="1282899">
                  <a:moveTo>
                    <a:pt x="2090760" y="2"/>
                  </a:moveTo>
                  <a:cubicBezTo>
                    <a:pt x="2183232" y="-395"/>
                    <a:pt x="2328885" y="42864"/>
                    <a:pt x="2414610" y="85727"/>
                  </a:cubicBezTo>
                  <a:cubicBezTo>
                    <a:pt x="2500335" y="128590"/>
                    <a:pt x="2536847" y="191296"/>
                    <a:pt x="2605110" y="257177"/>
                  </a:cubicBezTo>
                  <a:cubicBezTo>
                    <a:pt x="2673373" y="323058"/>
                    <a:pt x="2765448" y="406402"/>
                    <a:pt x="2824185" y="481014"/>
                  </a:cubicBezTo>
                  <a:cubicBezTo>
                    <a:pt x="2882923" y="555627"/>
                    <a:pt x="2936104" y="627858"/>
                    <a:pt x="2957535" y="704852"/>
                  </a:cubicBezTo>
                  <a:cubicBezTo>
                    <a:pt x="2978966" y="781846"/>
                    <a:pt x="2978967" y="871540"/>
                    <a:pt x="2952773" y="942977"/>
                  </a:cubicBezTo>
                  <a:cubicBezTo>
                    <a:pt x="2926579" y="1014414"/>
                    <a:pt x="2862286" y="1079502"/>
                    <a:pt x="2800373" y="1133477"/>
                  </a:cubicBezTo>
                  <a:cubicBezTo>
                    <a:pt x="2738460" y="1187452"/>
                    <a:pt x="2668609" y="1243807"/>
                    <a:pt x="2581297" y="1266826"/>
                  </a:cubicBezTo>
                  <a:cubicBezTo>
                    <a:pt x="2493985" y="1289845"/>
                    <a:pt x="2390798" y="1285083"/>
                    <a:pt x="2276498" y="1271589"/>
                  </a:cubicBezTo>
                  <a:cubicBezTo>
                    <a:pt x="2162198" y="1258095"/>
                    <a:pt x="2034404" y="1228727"/>
                    <a:pt x="1895498" y="1185864"/>
                  </a:cubicBezTo>
                  <a:cubicBezTo>
                    <a:pt x="1756592" y="1143002"/>
                    <a:pt x="1593872" y="1075533"/>
                    <a:pt x="1443060" y="1014414"/>
                  </a:cubicBezTo>
                  <a:cubicBezTo>
                    <a:pt x="1292248" y="953295"/>
                    <a:pt x="1112860" y="874714"/>
                    <a:pt x="990623" y="819152"/>
                  </a:cubicBezTo>
                  <a:cubicBezTo>
                    <a:pt x="960064" y="805262"/>
                    <a:pt x="933325" y="792462"/>
                    <a:pt x="908879" y="780382"/>
                  </a:cubicBezTo>
                  <a:lnTo>
                    <a:pt x="862678" y="756966"/>
                  </a:lnTo>
                  <a:lnTo>
                    <a:pt x="840902" y="745929"/>
                  </a:lnTo>
                  <a:cubicBezTo>
                    <a:pt x="798138" y="723902"/>
                    <a:pt x="758451" y="703264"/>
                    <a:pt x="709635" y="681039"/>
                  </a:cubicBezTo>
                  <a:cubicBezTo>
                    <a:pt x="612004" y="636589"/>
                    <a:pt x="486591" y="585790"/>
                    <a:pt x="404835" y="552452"/>
                  </a:cubicBezTo>
                  <a:cubicBezTo>
                    <a:pt x="384396" y="544118"/>
                    <a:pt x="366239" y="536875"/>
                    <a:pt x="349583" y="530351"/>
                  </a:cubicBezTo>
                  <a:lnTo>
                    <a:pt x="320778" y="519274"/>
                  </a:lnTo>
                  <a:lnTo>
                    <a:pt x="303334" y="512566"/>
                  </a:lnTo>
                  <a:cubicBezTo>
                    <a:pt x="274462" y="501652"/>
                    <a:pt x="248467" y="492127"/>
                    <a:pt x="219098" y="481014"/>
                  </a:cubicBezTo>
                  <a:cubicBezTo>
                    <a:pt x="160361" y="458789"/>
                    <a:pt x="88923" y="446090"/>
                    <a:pt x="52410" y="419102"/>
                  </a:cubicBezTo>
                  <a:cubicBezTo>
                    <a:pt x="15897" y="392114"/>
                    <a:pt x="817" y="351633"/>
                    <a:pt x="23" y="319089"/>
                  </a:cubicBezTo>
                  <a:cubicBezTo>
                    <a:pt x="-771" y="286545"/>
                    <a:pt x="19866" y="242890"/>
                    <a:pt x="47647" y="223840"/>
                  </a:cubicBezTo>
                  <a:cubicBezTo>
                    <a:pt x="75428" y="204790"/>
                    <a:pt x="121466" y="203996"/>
                    <a:pt x="159566" y="202408"/>
                  </a:cubicBezTo>
                  <a:cubicBezTo>
                    <a:pt x="197666" y="200820"/>
                    <a:pt x="225051" y="203201"/>
                    <a:pt x="276248" y="214314"/>
                  </a:cubicBezTo>
                  <a:cubicBezTo>
                    <a:pt x="327445" y="225427"/>
                    <a:pt x="408010" y="255590"/>
                    <a:pt x="466748" y="269084"/>
                  </a:cubicBezTo>
                  <a:cubicBezTo>
                    <a:pt x="481433" y="272458"/>
                    <a:pt x="494629" y="275012"/>
                    <a:pt x="507229" y="277139"/>
                  </a:cubicBezTo>
                  <a:lnTo>
                    <a:pt x="529064" y="280386"/>
                  </a:lnTo>
                  <a:lnTo>
                    <a:pt x="544139" y="282627"/>
                  </a:lnTo>
                  <a:cubicBezTo>
                    <a:pt x="568745" y="285951"/>
                    <a:pt x="594542" y="289126"/>
                    <a:pt x="628673" y="295277"/>
                  </a:cubicBezTo>
                  <a:cubicBezTo>
                    <a:pt x="696936" y="307580"/>
                    <a:pt x="782661" y="315915"/>
                    <a:pt x="876323" y="342902"/>
                  </a:cubicBezTo>
                  <a:cubicBezTo>
                    <a:pt x="969985" y="369889"/>
                    <a:pt x="1103336" y="421483"/>
                    <a:pt x="1190648" y="457202"/>
                  </a:cubicBezTo>
                  <a:cubicBezTo>
                    <a:pt x="1277960" y="492921"/>
                    <a:pt x="1337492" y="526258"/>
                    <a:pt x="1400198" y="557214"/>
                  </a:cubicBezTo>
                  <a:cubicBezTo>
                    <a:pt x="1415875" y="564953"/>
                    <a:pt x="1430113" y="572345"/>
                    <a:pt x="1443656" y="579538"/>
                  </a:cubicBezTo>
                  <a:lnTo>
                    <a:pt x="1447502" y="581607"/>
                  </a:lnTo>
                  <a:lnTo>
                    <a:pt x="1456777" y="586596"/>
                  </a:lnTo>
                  <a:lnTo>
                    <a:pt x="1456623" y="587259"/>
                  </a:lnTo>
                  <a:cubicBezTo>
                    <a:pt x="1456456" y="595910"/>
                    <a:pt x="1465385" y="593231"/>
                    <a:pt x="1485923" y="604839"/>
                  </a:cubicBezTo>
                  <a:cubicBezTo>
                    <a:pt x="1499615" y="612578"/>
                    <a:pt x="1519360" y="622103"/>
                    <a:pt x="1543073" y="632670"/>
                  </a:cubicBezTo>
                  <a:lnTo>
                    <a:pt x="1562949" y="641037"/>
                  </a:lnTo>
                  <a:lnTo>
                    <a:pt x="1566885" y="642939"/>
                  </a:lnTo>
                  <a:cubicBezTo>
                    <a:pt x="1631179" y="672308"/>
                    <a:pt x="1712141" y="707233"/>
                    <a:pt x="1785960" y="733427"/>
                  </a:cubicBezTo>
                  <a:lnTo>
                    <a:pt x="1864428" y="756801"/>
                  </a:lnTo>
                  <a:lnTo>
                    <a:pt x="1871443" y="759490"/>
                  </a:lnTo>
                  <a:cubicBezTo>
                    <a:pt x="1887976" y="766473"/>
                    <a:pt x="1897786" y="771347"/>
                    <a:pt x="1907869" y="771881"/>
                  </a:cubicBezTo>
                  <a:lnTo>
                    <a:pt x="1912457" y="771107"/>
                  </a:lnTo>
                  <a:lnTo>
                    <a:pt x="2009798" y="800102"/>
                  </a:lnTo>
                  <a:cubicBezTo>
                    <a:pt x="2085204" y="818358"/>
                    <a:pt x="2167754" y="839789"/>
                    <a:pt x="2238398" y="842964"/>
                  </a:cubicBezTo>
                  <a:cubicBezTo>
                    <a:pt x="2309042" y="846139"/>
                    <a:pt x="2391591" y="838202"/>
                    <a:pt x="2433660" y="819152"/>
                  </a:cubicBezTo>
                  <a:cubicBezTo>
                    <a:pt x="2475729" y="800102"/>
                    <a:pt x="2488429" y="761208"/>
                    <a:pt x="2490810" y="728664"/>
                  </a:cubicBezTo>
                  <a:cubicBezTo>
                    <a:pt x="2493191" y="696120"/>
                    <a:pt x="2482873" y="650877"/>
                    <a:pt x="2447948" y="623889"/>
                  </a:cubicBezTo>
                  <a:cubicBezTo>
                    <a:pt x="2413023" y="596902"/>
                    <a:pt x="2339204" y="573883"/>
                    <a:pt x="2281260" y="566739"/>
                  </a:cubicBezTo>
                  <a:cubicBezTo>
                    <a:pt x="2223316" y="559595"/>
                    <a:pt x="2149497" y="559596"/>
                    <a:pt x="2100285" y="581027"/>
                  </a:cubicBezTo>
                  <a:cubicBezTo>
                    <a:pt x="2051073" y="602458"/>
                    <a:pt x="2015354" y="663974"/>
                    <a:pt x="1985985" y="695327"/>
                  </a:cubicBezTo>
                  <a:cubicBezTo>
                    <a:pt x="1956616" y="726680"/>
                    <a:pt x="1948281" y="760415"/>
                    <a:pt x="1924072" y="769146"/>
                  </a:cubicBezTo>
                  <a:lnTo>
                    <a:pt x="1912457" y="771107"/>
                  </a:lnTo>
                  <a:lnTo>
                    <a:pt x="1864428" y="756801"/>
                  </a:lnTo>
                  <a:lnTo>
                    <a:pt x="1840729" y="747714"/>
                  </a:lnTo>
                  <a:cubicBezTo>
                    <a:pt x="1790723" y="730648"/>
                    <a:pt x="1683169" y="690564"/>
                    <a:pt x="1624035" y="666752"/>
                  </a:cubicBezTo>
                  <a:lnTo>
                    <a:pt x="1562949" y="641037"/>
                  </a:lnTo>
                  <a:lnTo>
                    <a:pt x="1522534" y="621508"/>
                  </a:lnTo>
                  <a:cubicBezTo>
                    <a:pt x="1508793" y="614513"/>
                    <a:pt x="1495845" y="607617"/>
                    <a:pt x="1482946" y="600672"/>
                  </a:cubicBezTo>
                  <a:lnTo>
                    <a:pt x="1456777" y="586596"/>
                  </a:lnTo>
                  <a:lnTo>
                    <a:pt x="1459730" y="573883"/>
                  </a:lnTo>
                  <a:cubicBezTo>
                    <a:pt x="1461714" y="567533"/>
                    <a:pt x="1465038" y="560017"/>
                    <a:pt x="1469478" y="551503"/>
                  </a:cubicBezTo>
                  <a:lnTo>
                    <a:pt x="1477328" y="537961"/>
                  </a:lnTo>
                  <a:lnTo>
                    <a:pt x="1488305" y="521495"/>
                  </a:lnTo>
                  <a:cubicBezTo>
                    <a:pt x="1503188" y="500858"/>
                    <a:pt x="1523595" y="470330"/>
                    <a:pt x="1543770" y="439984"/>
                  </a:cubicBezTo>
                  <a:lnTo>
                    <a:pt x="1566454" y="405905"/>
                  </a:lnTo>
                  <a:lnTo>
                    <a:pt x="1599479" y="360463"/>
                  </a:lnTo>
                  <a:lnTo>
                    <a:pt x="1675782" y="265693"/>
                  </a:lnTo>
                  <a:lnTo>
                    <a:pt x="1677447" y="264588"/>
                  </a:lnTo>
                  <a:lnTo>
                    <a:pt x="1679067" y="261651"/>
                  </a:lnTo>
                  <a:lnTo>
                    <a:pt x="1763933" y="168624"/>
                  </a:lnTo>
                  <a:cubicBezTo>
                    <a:pt x="1793798" y="138213"/>
                    <a:pt x="1825449" y="109936"/>
                    <a:pt x="1859778" y="88108"/>
                  </a:cubicBezTo>
                  <a:cubicBezTo>
                    <a:pt x="1928437" y="44452"/>
                    <a:pt x="1998288" y="399"/>
                    <a:pt x="2090760" y="2"/>
                  </a:cubicBezTo>
                  <a:close/>
                </a:path>
              </a:pathLst>
            </a:custGeom>
            <a:solidFill>
              <a:srgbClr val="7B644A">
                <a:alpha val="50000"/>
              </a:srgb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2" name="任意多边形 211"/>
            <p:cNvSpPr/>
            <p:nvPr/>
          </p:nvSpPr>
          <p:spPr>
            <a:xfrm>
              <a:off x="2808942" y="3042415"/>
              <a:ext cx="981808" cy="423661"/>
            </a:xfrm>
            <a:custGeom>
              <a:avLst/>
              <a:gdLst>
                <a:gd name="connsiteX0" fmla="*/ 276293 w 2973103"/>
                <a:gd name="connsiteY0" fmla="*/ 214322 h 1285773"/>
                <a:gd name="connsiteX1" fmla="*/ 462030 w 2973103"/>
                <a:gd name="connsiteY1" fmla="*/ 276235 h 1285773"/>
                <a:gd name="connsiteX2" fmla="*/ 628718 w 2973103"/>
                <a:gd name="connsiteY2" fmla="*/ 295285 h 1285773"/>
                <a:gd name="connsiteX3" fmla="*/ 876368 w 2973103"/>
                <a:gd name="connsiteY3" fmla="*/ 342910 h 1285773"/>
                <a:gd name="connsiteX4" fmla="*/ 1190693 w 2973103"/>
                <a:gd name="connsiteY4" fmla="*/ 457210 h 1285773"/>
                <a:gd name="connsiteX5" fmla="*/ 1400243 w 2973103"/>
                <a:gd name="connsiteY5" fmla="*/ 557222 h 1285773"/>
                <a:gd name="connsiteX6" fmla="*/ 1566930 w 2973103"/>
                <a:gd name="connsiteY6" fmla="*/ 642947 h 1285773"/>
                <a:gd name="connsiteX7" fmla="*/ 1786005 w 2973103"/>
                <a:gd name="connsiteY7" fmla="*/ 733435 h 1285773"/>
                <a:gd name="connsiteX8" fmla="*/ 2009843 w 2973103"/>
                <a:gd name="connsiteY8" fmla="*/ 800110 h 1285773"/>
                <a:gd name="connsiteX9" fmla="*/ 2238443 w 2973103"/>
                <a:gd name="connsiteY9" fmla="*/ 842972 h 1285773"/>
                <a:gd name="connsiteX10" fmla="*/ 2433705 w 2973103"/>
                <a:gd name="connsiteY10" fmla="*/ 819160 h 1285773"/>
                <a:gd name="connsiteX11" fmla="*/ 2490855 w 2973103"/>
                <a:gd name="connsiteY11" fmla="*/ 728672 h 1285773"/>
                <a:gd name="connsiteX12" fmla="*/ 2447993 w 2973103"/>
                <a:gd name="connsiteY12" fmla="*/ 623897 h 1285773"/>
                <a:gd name="connsiteX13" fmla="*/ 2281305 w 2973103"/>
                <a:gd name="connsiteY13" fmla="*/ 566747 h 1285773"/>
                <a:gd name="connsiteX14" fmla="*/ 2100330 w 2973103"/>
                <a:gd name="connsiteY14" fmla="*/ 581035 h 1285773"/>
                <a:gd name="connsiteX15" fmla="*/ 1986030 w 2973103"/>
                <a:gd name="connsiteY15" fmla="*/ 695335 h 1285773"/>
                <a:gd name="connsiteX16" fmla="*/ 1952693 w 2973103"/>
                <a:gd name="connsiteY16" fmla="*/ 771535 h 1285773"/>
                <a:gd name="connsiteX17" fmla="*/ 1838393 w 2973103"/>
                <a:gd name="connsiteY17" fmla="*/ 738197 h 1285773"/>
                <a:gd name="connsiteX18" fmla="*/ 1624080 w 2973103"/>
                <a:gd name="connsiteY18" fmla="*/ 666760 h 1285773"/>
                <a:gd name="connsiteX19" fmla="*/ 1485968 w 2973103"/>
                <a:gd name="connsiteY19" fmla="*/ 604847 h 1285773"/>
                <a:gd name="connsiteX20" fmla="*/ 1466918 w 2973103"/>
                <a:gd name="connsiteY20" fmla="*/ 576272 h 1285773"/>
                <a:gd name="connsiteX21" fmla="*/ 1533593 w 2973103"/>
                <a:gd name="connsiteY21" fmla="*/ 452447 h 1285773"/>
                <a:gd name="connsiteX22" fmla="*/ 1662180 w 2973103"/>
                <a:gd name="connsiteY22" fmla="*/ 261947 h 1285773"/>
                <a:gd name="connsiteX23" fmla="*/ 1843155 w 2973103"/>
                <a:gd name="connsiteY23" fmla="*/ 90497 h 1285773"/>
                <a:gd name="connsiteX24" fmla="*/ 2090805 w 2973103"/>
                <a:gd name="connsiteY24" fmla="*/ 10 h 1285773"/>
                <a:gd name="connsiteX25" fmla="*/ 2414655 w 2973103"/>
                <a:gd name="connsiteY25" fmla="*/ 85735 h 1285773"/>
                <a:gd name="connsiteX26" fmla="*/ 2605155 w 2973103"/>
                <a:gd name="connsiteY26" fmla="*/ 257185 h 1285773"/>
                <a:gd name="connsiteX27" fmla="*/ 2824230 w 2973103"/>
                <a:gd name="connsiteY27" fmla="*/ 481022 h 1285773"/>
                <a:gd name="connsiteX28" fmla="*/ 2957580 w 2973103"/>
                <a:gd name="connsiteY28" fmla="*/ 704860 h 1285773"/>
                <a:gd name="connsiteX29" fmla="*/ 2952818 w 2973103"/>
                <a:gd name="connsiteY29" fmla="*/ 942985 h 1285773"/>
                <a:gd name="connsiteX30" fmla="*/ 2800418 w 2973103"/>
                <a:gd name="connsiteY30" fmla="*/ 1133485 h 1285773"/>
                <a:gd name="connsiteX31" fmla="*/ 2576580 w 2973103"/>
                <a:gd name="connsiteY31" fmla="*/ 1271597 h 1285773"/>
                <a:gd name="connsiteX32" fmla="*/ 2276543 w 2973103"/>
                <a:gd name="connsiteY32" fmla="*/ 1271597 h 1285773"/>
                <a:gd name="connsiteX33" fmla="*/ 1895543 w 2973103"/>
                <a:gd name="connsiteY33" fmla="*/ 1185872 h 1285773"/>
                <a:gd name="connsiteX34" fmla="*/ 1443105 w 2973103"/>
                <a:gd name="connsiteY34" fmla="*/ 1014422 h 1285773"/>
                <a:gd name="connsiteX35" fmla="*/ 990668 w 2973103"/>
                <a:gd name="connsiteY35" fmla="*/ 819160 h 1285773"/>
                <a:gd name="connsiteX36" fmla="*/ 709680 w 2973103"/>
                <a:gd name="connsiteY36" fmla="*/ 681047 h 1285773"/>
                <a:gd name="connsiteX37" fmla="*/ 404880 w 2973103"/>
                <a:gd name="connsiteY37" fmla="*/ 552460 h 1285773"/>
                <a:gd name="connsiteX38" fmla="*/ 219143 w 2973103"/>
                <a:gd name="connsiteY38" fmla="*/ 481022 h 1285773"/>
                <a:gd name="connsiteX39" fmla="*/ 61980 w 2973103"/>
                <a:gd name="connsiteY39" fmla="*/ 419110 h 1285773"/>
                <a:gd name="connsiteX40" fmla="*/ 68 w 2973103"/>
                <a:gd name="connsiteY40" fmla="*/ 319097 h 1285773"/>
                <a:gd name="connsiteX41" fmla="*/ 52455 w 2973103"/>
                <a:gd name="connsiteY41" fmla="*/ 219085 h 1285773"/>
                <a:gd name="connsiteX42" fmla="*/ 166755 w 2973103"/>
                <a:gd name="connsiteY42" fmla="*/ 204797 h 1285773"/>
                <a:gd name="connsiteX43" fmla="*/ 276293 w 2973103"/>
                <a:gd name="connsiteY43" fmla="*/ 214322 h 1285773"/>
                <a:gd name="connsiteX0" fmla="*/ 276400 w 2973210"/>
                <a:gd name="connsiteY0" fmla="*/ 214322 h 1285773"/>
                <a:gd name="connsiteX1" fmla="*/ 462137 w 2973210"/>
                <a:gd name="connsiteY1" fmla="*/ 276235 h 1285773"/>
                <a:gd name="connsiteX2" fmla="*/ 628825 w 2973210"/>
                <a:gd name="connsiteY2" fmla="*/ 295285 h 1285773"/>
                <a:gd name="connsiteX3" fmla="*/ 876475 w 2973210"/>
                <a:gd name="connsiteY3" fmla="*/ 342910 h 1285773"/>
                <a:gd name="connsiteX4" fmla="*/ 1190800 w 2973210"/>
                <a:gd name="connsiteY4" fmla="*/ 457210 h 1285773"/>
                <a:gd name="connsiteX5" fmla="*/ 1400350 w 2973210"/>
                <a:gd name="connsiteY5" fmla="*/ 557222 h 1285773"/>
                <a:gd name="connsiteX6" fmla="*/ 1567037 w 2973210"/>
                <a:gd name="connsiteY6" fmla="*/ 642947 h 1285773"/>
                <a:gd name="connsiteX7" fmla="*/ 1786112 w 2973210"/>
                <a:gd name="connsiteY7" fmla="*/ 733435 h 1285773"/>
                <a:gd name="connsiteX8" fmla="*/ 2009950 w 2973210"/>
                <a:gd name="connsiteY8" fmla="*/ 800110 h 1285773"/>
                <a:gd name="connsiteX9" fmla="*/ 2238550 w 2973210"/>
                <a:gd name="connsiteY9" fmla="*/ 842972 h 1285773"/>
                <a:gd name="connsiteX10" fmla="*/ 2433812 w 2973210"/>
                <a:gd name="connsiteY10" fmla="*/ 819160 h 1285773"/>
                <a:gd name="connsiteX11" fmla="*/ 2490962 w 2973210"/>
                <a:gd name="connsiteY11" fmla="*/ 728672 h 1285773"/>
                <a:gd name="connsiteX12" fmla="*/ 2448100 w 2973210"/>
                <a:gd name="connsiteY12" fmla="*/ 623897 h 1285773"/>
                <a:gd name="connsiteX13" fmla="*/ 2281412 w 2973210"/>
                <a:gd name="connsiteY13" fmla="*/ 566747 h 1285773"/>
                <a:gd name="connsiteX14" fmla="*/ 2100437 w 2973210"/>
                <a:gd name="connsiteY14" fmla="*/ 581035 h 1285773"/>
                <a:gd name="connsiteX15" fmla="*/ 1986137 w 2973210"/>
                <a:gd name="connsiteY15" fmla="*/ 695335 h 1285773"/>
                <a:gd name="connsiteX16" fmla="*/ 1952800 w 2973210"/>
                <a:gd name="connsiteY16" fmla="*/ 771535 h 1285773"/>
                <a:gd name="connsiteX17" fmla="*/ 1838500 w 2973210"/>
                <a:gd name="connsiteY17" fmla="*/ 738197 h 1285773"/>
                <a:gd name="connsiteX18" fmla="*/ 1624187 w 2973210"/>
                <a:gd name="connsiteY18" fmla="*/ 666760 h 1285773"/>
                <a:gd name="connsiteX19" fmla="*/ 1486075 w 2973210"/>
                <a:gd name="connsiteY19" fmla="*/ 604847 h 1285773"/>
                <a:gd name="connsiteX20" fmla="*/ 1467025 w 2973210"/>
                <a:gd name="connsiteY20" fmla="*/ 576272 h 1285773"/>
                <a:gd name="connsiteX21" fmla="*/ 1533700 w 2973210"/>
                <a:gd name="connsiteY21" fmla="*/ 452447 h 1285773"/>
                <a:gd name="connsiteX22" fmla="*/ 1662287 w 2973210"/>
                <a:gd name="connsiteY22" fmla="*/ 261947 h 1285773"/>
                <a:gd name="connsiteX23" fmla="*/ 1843262 w 2973210"/>
                <a:gd name="connsiteY23" fmla="*/ 90497 h 1285773"/>
                <a:gd name="connsiteX24" fmla="*/ 2090912 w 2973210"/>
                <a:gd name="connsiteY24" fmla="*/ 10 h 1285773"/>
                <a:gd name="connsiteX25" fmla="*/ 2414762 w 2973210"/>
                <a:gd name="connsiteY25" fmla="*/ 85735 h 1285773"/>
                <a:gd name="connsiteX26" fmla="*/ 2605262 w 2973210"/>
                <a:gd name="connsiteY26" fmla="*/ 257185 h 1285773"/>
                <a:gd name="connsiteX27" fmla="*/ 2824337 w 2973210"/>
                <a:gd name="connsiteY27" fmla="*/ 481022 h 1285773"/>
                <a:gd name="connsiteX28" fmla="*/ 2957687 w 2973210"/>
                <a:gd name="connsiteY28" fmla="*/ 704860 h 1285773"/>
                <a:gd name="connsiteX29" fmla="*/ 2952925 w 2973210"/>
                <a:gd name="connsiteY29" fmla="*/ 942985 h 1285773"/>
                <a:gd name="connsiteX30" fmla="*/ 2800525 w 2973210"/>
                <a:gd name="connsiteY30" fmla="*/ 1133485 h 1285773"/>
                <a:gd name="connsiteX31" fmla="*/ 2576687 w 2973210"/>
                <a:gd name="connsiteY31" fmla="*/ 1271597 h 1285773"/>
                <a:gd name="connsiteX32" fmla="*/ 2276650 w 2973210"/>
                <a:gd name="connsiteY32" fmla="*/ 1271597 h 1285773"/>
                <a:gd name="connsiteX33" fmla="*/ 1895650 w 2973210"/>
                <a:gd name="connsiteY33" fmla="*/ 1185872 h 1285773"/>
                <a:gd name="connsiteX34" fmla="*/ 1443212 w 2973210"/>
                <a:gd name="connsiteY34" fmla="*/ 1014422 h 1285773"/>
                <a:gd name="connsiteX35" fmla="*/ 990775 w 2973210"/>
                <a:gd name="connsiteY35" fmla="*/ 819160 h 1285773"/>
                <a:gd name="connsiteX36" fmla="*/ 709787 w 2973210"/>
                <a:gd name="connsiteY36" fmla="*/ 681047 h 1285773"/>
                <a:gd name="connsiteX37" fmla="*/ 404987 w 2973210"/>
                <a:gd name="connsiteY37" fmla="*/ 552460 h 1285773"/>
                <a:gd name="connsiteX38" fmla="*/ 219250 w 2973210"/>
                <a:gd name="connsiteY38" fmla="*/ 481022 h 1285773"/>
                <a:gd name="connsiteX39" fmla="*/ 62087 w 2973210"/>
                <a:gd name="connsiteY39" fmla="*/ 419110 h 1285773"/>
                <a:gd name="connsiteX40" fmla="*/ 175 w 2973210"/>
                <a:gd name="connsiteY40" fmla="*/ 319097 h 1285773"/>
                <a:gd name="connsiteX41" fmla="*/ 47799 w 2973210"/>
                <a:gd name="connsiteY41" fmla="*/ 223848 h 1285773"/>
                <a:gd name="connsiteX42" fmla="*/ 166862 w 2973210"/>
                <a:gd name="connsiteY42" fmla="*/ 204797 h 1285773"/>
                <a:gd name="connsiteX43" fmla="*/ 276400 w 2973210"/>
                <a:gd name="connsiteY43" fmla="*/ 214322 h 1285773"/>
                <a:gd name="connsiteX0" fmla="*/ 276400 w 2973210"/>
                <a:gd name="connsiteY0" fmla="*/ 214322 h 1285773"/>
                <a:gd name="connsiteX1" fmla="*/ 462137 w 2973210"/>
                <a:gd name="connsiteY1" fmla="*/ 276235 h 1285773"/>
                <a:gd name="connsiteX2" fmla="*/ 628825 w 2973210"/>
                <a:gd name="connsiteY2" fmla="*/ 295285 h 1285773"/>
                <a:gd name="connsiteX3" fmla="*/ 876475 w 2973210"/>
                <a:gd name="connsiteY3" fmla="*/ 342910 h 1285773"/>
                <a:gd name="connsiteX4" fmla="*/ 1190800 w 2973210"/>
                <a:gd name="connsiteY4" fmla="*/ 457210 h 1285773"/>
                <a:gd name="connsiteX5" fmla="*/ 1400350 w 2973210"/>
                <a:gd name="connsiteY5" fmla="*/ 557222 h 1285773"/>
                <a:gd name="connsiteX6" fmla="*/ 1567037 w 2973210"/>
                <a:gd name="connsiteY6" fmla="*/ 642947 h 1285773"/>
                <a:gd name="connsiteX7" fmla="*/ 1786112 w 2973210"/>
                <a:gd name="connsiteY7" fmla="*/ 733435 h 1285773"/>
                <a:gd name="connsiteX8" fmla="*/ 2009950 w 2973210"/>
                <a:gd name="connsiteY8" fmla="*/ 800110 h 1285773"/>
                <a:gd name="connsiteX9" fmla="*/ 2238550 w 2973210"/>
                <a:gd name="connsiteY9" fmla="*/ 842972 h 1285773"/>
                <a:gd name="connsiteX10" fmla="*/ 2433812 w 2973210"/>
                <a:gd name="connsiteY10" fmla="*/ 819160 h 1285773"/>
                <a:gd name="connsiteX11" fmla="*/ 2490962 w 2973210"/>
                <a:gd name="connsiteY11" fmla="*/ 728672 h 1285773"/>
                <a:gd name="connsiteX12" fmla="*/ 2448100 w 2973210"/>
                <a:gd name="connsiteY12" fmla="*/ 623897 h 1285773"/>
                <a:gd name="connsiteX13" fmla="*/ 2281412 w 2973210"/>
                <a:gd name="connsiteY13" fmla="*/ 566747 h 1285773"/>
                <a:gd name="connsiteX14" fmla="*/ 2100437 w 2973210"/>
                <a:gd name="connsiteY14" fmla="*/ 581035 h 1285773"/>
                <a:gd name="connsiteX15" fmla="*/ 1986137 w 2973210"/>
                <a:gd name="connsiteY15" fmla="*/ 695335 h 1285773"/>
                <a:gd name="connsiteX16" fmla="*/ 1952800 w 2973210"/>
                <a:gd name="connsiteY16" fmla="*/ 771535 h 1285773"/>
                <a:gd name="connsiteX17" fmla="*/ 1838500 w 2973210"/>
                <a:gd name="connsiteY17" fmla="*/ 738197 h 1285773"/>
                <a:gd name="connsiteX18" fmla="*/ 1624187 w 2973210"/>
                <a:gd name="connsiteY18" fmla="*/ 666760 h 1285773"/>
                <a:gd name="connsiteX19" fmla="*/ 1486075 w 2973210"/>
                <a:gd name="connsiteY19" fmla="*/ 604847 h 1285773"/>
                <a:gd name="connsiteX20" fmla="*/ 1467025 w 2973210"/>
                <a:gd name="connsiteY20" fmla="*/ 576272 h 1285773"/>
                <a:gd name="connsiteX21" fmla="*/ 1533700 w 2973210"/>
                <a:gd name="connsiteY21" fmla="*/ 452447 h 1285773"/>
                <a:gd name="connsiteX22" fmla="*/ 1662287 w 2973210"/>
                <a:gd name="connsiteY22" fmla="*/ 261947 h 1285773"/>
                <a:gd name="connsiteX23" fmla="*/ 1843262 w 2973210"/>
                <a:gd name="connsiteY23" fmla="*/ 90497 h 1285773"/>
                <a:gd name="connsiteX24" fmla="*/ 2090912 w 2973210"/>
                <a:gd name="connsiteY24" fmla="*/ 10 h 1285773"/>
                <a:gd name="connsiteX25" fmla="*/ 2414762 w 2973210"/>
                <a:gd name="connsiteY25" fmla="*/ 85735 h 1285773"/>
                <a:gd name="connsiteX26" fmla="*/ 2605262 w 2973210"/>
                <a:gd name="connsiteY26" fmla="*/ 257185 h 1285773"/>
                <a:gd name="connsiteX27" fmla="*/ 2824337 w 2973210"/>
                <a:gd name="connsiteY27" fmla="*/ 481022 h 1285773"/>
                <a:gd name="connsiteX28" fmla="*/ 2957687 w 2973210"/>
                <a:gd name="connsiteY28" fmla="*/ 704860 h 1285773"/>
                <a:gd name="connsiteX29" fmla="*/ 2952925 w 2973210"/>
                <a:gd name="connsiteY29" fmla="*/ 942985 h 1285773"/>
                <a:gd name="connsiteX30" fmla="*/ 2800525 w 2973210"/>
                <a:gd name="connsiteY30" fmla="*/ 1133485 h 1285773"/>
                <a:gd name="connsiteX31" fmla="*/ 2576687 w 2973210"/>
                <a:gd name="connsiteY31" fmla="*/ 1271597 h 1285773"/>
                <a:gd name="connsiteX32" fmla="*/ 2276650 w 2973210"/>
                <a:gd name="connsiteY32" fmla="*/ 1271597 h 1285773"/>
                <a:gd name="connsiteX33" fmla="*/ 1895650 w 2973210"/>
                <a:gd name="connsiteY33" fmla="*/ 1185872 h 1285773"/>
                <a:gd name="connsiteX34" fmla="*/ 1443212 w 2973210"/>
                <a:gd name="connsiteY34" fmla="*/ 1014422 h 1285773"/>
                <a:gd name="connsiteX35" fmla="*/ 990775 w 2973210"/>
                <a:gd name="connsiteY35" fmla="*/ 819160 h 1285773"/>
                <a:gd name="connsiteX36" fmla="*/ 709787 w 2973210"/>
                <a:gd name="connsiteY36" fmla="*/ 681047 h 1285773"/>
                <a:gd name="connsiteX37" fmla="*/ 404987 w 2973210"/>
                <a:gd name="connsiteY37" fmla="*/ 552460 h 1285773"/>
                <a:gd name="connsiteX38" fmla="*/ 219250 w 2973210"/>
                <a:gd name="connsiteY38" fmla="*/ 481022 h 1285773"/>
                <a:gd name="connsiteX39" fmla="*/ 62087 w 2973210"/>
                <a:gd name="connsiteY39" fmla="*/ 419110 h 1285773"/>
                <a:gd name="connsiteX40" fmla="*/ 175 w 2973210"/>
                <a:gd name="connsiteY40" fmla="*/ 319097 h 1285773"/>
                <a:gd name="connsiteX41" fmla="*/ 47799 w 2973210"/>
                <a:gd name="connsiteY41" fmla="*/ 223848 h 1285773"/>
                <a:gd name="connsiteX42" fmla="*/ 159718 w 2973210"/>
                <a:gd name="connsiteY42" fmla="*/ 202416 h 1285773"/>
                <a:gd name="connsiteX43" fmla="*/ 276400 w 2973210"/>
                <a:gd name="connsiteY43" fmla="*/ 214322 h 1285773"/>
                <a:gd name="connsiteX0" fmla="*/ 276248 w 2973058"/>
                <a:gd name="connsiteY0" fmla="*/ 214322 h 1285773"/>
                <a:gd name="connsiteX1" fmla="*/ 461985 w 2973058"/>
                <a:gd name="connsiteY1" fmla="*/ 276235 h 1285773"/>
                <a:gd name="connsiteX2" fmla="*/ 628673 w 2973058"/>
                <a:gd name="connsiteY2" fmla="*/ 295285 h 1285773"/>
                <a:gd name="connsiteX3" fmla="*/ 876323 w 2973058"/>
                <a:gd name="connsiteY3" fmla="*/ 342910 h 1285773"/>
                <a:gd name="connsiteX4" fmla="*/ 1190648 w 2973058"/>
                <a:gd name="connsiteY4" fmla="*/ 457210 h 1285773"/>
                <a:gd name="connsiteX5" fmla="*/ 1400198 w 2973058"/>
                <a:gd name="connsiteY5" fmla="*/ 557222 h 1285773"/>
                <a:gd name="connsiteX6" fmla="*/ 1566885 w 2973058"/>
                <a:gd name="connsiteY6" fmla="*/ 642947 h 1285773"/>
                <a:gd name="connsiteX7" fmla="*/ 1785960 w 2973058"/>
                <a:gd name="connsiteY7" fmla="*/ 733435 h 1285773"/>
                <a:gd name="connsiteX8" fmla="*/ 2009798 w 2973058"/>
                <a:gd name="connsiteY8" fmla="*/ 800110 h 1285773"/>
                <a:gd name="connsiteX9" fmla="*/ 2238398 w 2973058"/>
                <a:gd name="connsiteY9" fmla="*/ 842972 h 1285773"/>
                <a:gd name="connsiteX10" fmla="*/ 2433660 w 2973058"/>
                <a:gd name="connsiteY10" fmla="*/ 819160 h 1285773"/>
                <a:gd name="connsiteX11" fmla="*/ 2490810 w 2973058"/>
                <a:gd name="connsiteY11" fmla="*/ 728672 h 1285773"/>
                <a:gd name="connsiteX12" fmla="*/ 2447948 w 2973058"/>
                <a:gd name="connsiteY12" fmla="*/ 623897 h 1285773"/>
                <a:gd name="connsiteX13" fmla="*/ 2281260 w 2973058"/>
                <a:gd name="connsiteY13" fmla="*/ 566747 h 1285773"/>
                <a:gd name="connsiteX14" fmla="*/ 2100285 w 2973058"/>
                <a:gd name="connsiteY14" fmla="*/ 581035 h 1285773"/>
                <a:gd name="connsiteX15" fmla="*/ 1985985 w 2973058"/>
                <a:gd name="connsiteY15" fmla="*/ 695335 h 1285773"/>
                <a:gd name="connsiteX16" fmla="*/ 1952648 w 2973058"/>
                <a:gd name="connsiteY16" fmla="*/ 771535 h 1285773"/>
                <a:gd name="connsiteX17" fmla="*/ 1838348 w 2973058"/>
                <a:gd name="connsiteY17" fmla="*/ 738197 h 1285773"/>
                <a:gd name="connsiteX18" fmla="*/ 1624035 w 2973058"/>
                <a:gd name="connsiteY18" fmla="*/ 666760 h 1285773"/>
                <a:gd name="connsiteX19" fmla="*/ 1485923 w 2973058"/>
                <a:gd name="connsiteY19" fmla="*/ 604847 h 1285773"/>
                <a:gd name="connsiteX20" fmla="*/ 1466873 w 2973058"/>
                <a:gd name="connsiteY20" fmla="*/ 576272 h 1285773"/>
                <a:gd name="connsiteX21" fmla="*/ 1533548 w 2973058"/>
                <a:gd name="connsiteY21" fmla="*/ 452447 h 1285773"/>
                <a:gd name="connsiteX22" fmla="*/ 1662135 w 2973058"/>
                <a:gd name="connsiteY22" fmla="*/ 261947 h 1285773"/>
                <a:gd name="connsiteX23" fmla="*/ 1843110 w 2973058"/>
                <a:gd name="connsiteY23" fmla="*/ 90497 h 1285773"/>
                <a:gd name="connsiteX24" fmla="*/ 2090760 w 2973058"/>
                <a:gd name="connsiteY24" fmla="*/ 10 h 1285773"/>
                <a:gd name="connsiteX25" fmla="*/ 2414610 w 2973058"/>
                <a:gd name="connsiteY25" fmla="*/ 85735 h 1285773"/>
                <a:gd name="connsiteX26" fmla="*/ 2605110 w 2973058"/>
                <a:gd name="connsiteY26" fmla="*/ 257185 h 1285773"/>
                <a:gd name="connsiteX27" fmla="*/ 2824185 w 2973058"/>
                <a:gd name="connsiteY27" fmla="*/ 481022 h 1285773"/>
                <a:gd name="connsiteX28" fmla="*/ 2957535 w 2973058"/>
                <a:gd name="connsiteY28" fmla="*/ 704860 h 1285773"/>
                <a:gd name="connsiteX29" fmla="*/ 2952773 w 2973058"/>
                <a:gd name="connsiteY29" fmla="*/ 942985 h 1285773"/>
                <a:gd name="connsiteX30" fmla="*/ 2800373 w 2973058"/>
                <a:gd name="connsiteY30" fmla="*/ 1133485 h 1285773"/>
                <a:gd name="connsiteX31" fmla="*/ 2576535 w 2973058"/>
                <a:gd name="connsiteY31" fmla="*/ 1271597 h 1285773"/>
                <a:gd name="connsiteX32" fmla="*/ 2276498 w 2973058"/>
                <a:gd name="connsiteY32" fmla="*/ 1271597 h 1285773"/>
                <a:gd name="connsiteX33" fmla="*/ 1895498 w 2973058"/>
                <a:gd name="connsiteY33" fmla="*/ 1185872 h 1285773"/>
                <a:gd name="connsiteX34" fmla="*/ 1443060 w 2973058"/>
                <a:gd name="connsiteY34" fmla="*/ 1014422 h 1285773"/>
                <a:gd name="connsiteX35" fmla="*/ 990623 w 2973058"/>
                <a:gd name="connsiteY35" fmla="*/ 819160 h 1285773"/>
                <a:gd name="connsiteX36" fmla="*/ 709635 w 2973058"/>
                <a:gd name="connsiteY36" fmla="*/ 681047 h 1285773"/>
                <a:gd name="connsiteX37" fmla="*/ 404835 w 2973058"/>
                <a:gd name="connsiteY37" fmla="*/ 552460 h 1285773"/>
                <a:gd name="connsiteX38" fmla="*/ 219098 w 2973058"/>
                <a:gd name="connsiteY38" fmla="*/ 481022 h 1285773"/>
                <a:gd name="connsiteX39" fmla="*/ 52410 w 2973058"/>
                <a:gd name="connsiteY39" fmla="*/ 419110 h 1285773"/>
                <a:gd name="connsiteX40" fmla="*/ 23 w 2973058"/>
                <a:gd name="connsiteY40" fmla="*/ 319097 h 1285773"/>
                <a:gd name="connsiteX41" fmla="*/ 47647 w 2973058"/>
                <a:gd name="connsiteY41" fmla="*/ 223848 h 1285773"/>
                <a:gd name="connsiteX42" fmla="*/ 159566 w 2973058"/>
                <a:gd name="connsiteY42" fmla="*/ 202416 h 1285773"/>
                <a:gd name="connsiteX43" fmla="*/ 276248 w 2973058"/>
                <a:gd name="connsiteY43" fmla="*/ 214322 h 1285773"/>
                <a:gd name="connsiteX0" fmla="*/ 276248 w 2973058"/>
                <a:gd name="connsiteY0" fmla="*/ 214322 h 1282907"/>
                <a:gd name="connsiteX1" fmla="*/ 461985 w 2973058"/>
                <a:gd name="connsiteY1" fmla="*/ 276235 h 1282907"/>
                <a:gd name="connsiteX2" fmla="*/ 628673 w 2973058"/>
                <a:gd name="connsiteY2" fmla="*/ 295285 h 1282907"/>
                <a:gd name="connsiteX3" fmla="*/ 876323 w 2973058"/>
                <a:gd name="connsiteY3" fmla="*/ 342910 h 1282907"/>
                <a:gd name="connsiteX4" fmla="*/ 1190648 w 2973058"/>
                <a:gd name="connsiteY4" fmla="*/ 457210 h 1282907"/>
                <a:gd name="connsiteX5" fmla="*/ 1400198 w 2973058"/>
                <a:gd name="connsiteY5" fmla="*/ 557222 h 1282907"/>
                <a:gd name="connsiteX6" fmla="*/ 1566885 w 2973058"/>
                <a:gd name="connsiteY6" fmla="*/ 642947 h 1282907"/>
                <a:gd name="connsiteX7" fmla="*/ 1785960 w 2973058"/>
                <a:gd name="connsiteY7" fmla="*/ 733435 h 1282907"/>
                <a:gd name="connsiteX8" fmla="*/ 2009798 w 2973058"/>
                <a:gd name="connsiteY8" fmla="*/ 800110 h 1282907"/>
                <a:gd name="connsiteX9" fmla="*/ 2238398 w 2973058"/>
                <a:gd name="connsiteY9" fmla="*/ 842972 h 1282907"/>
                <a:gd name="connsiteX10" fmla="*/ 2433660 w 2973058"/>
                <a:gd name="connsiteY10" fmla="*/ 819160 h 1282907"/>
                <a:gd name="connsiteX11" fmla="*/ 2490810 w 2973058"/>
                <a:gd name="connsiteY11" fmla="*/ 728672 h 1282907"/>
                <a:gd name="connsiteX12" fmla="*/ 2447948 w 2973058"/>
                <a:gd name="connsiteY12" fmla="*/ 623897 h 1282907"/>
                <a:gd name="connsiteX13" fmla="*/ 2281260 w 2973058"/>
                <a:gd name="connsiteY13" fmla="*/ 566747 h 1282907"/>
                <a:gd name="connsiteX14" fmla="*/ 2100285 w 2973058"/>
                <a:gd name="connsiteY14" fmla="*/ 581035 h 1282907"/>
                <a:gd name="connsiteX15" fmla="*/ 1985985 w 2973058"/>
                <a:gd name="connsiteY15" fmla="*/ 695335 h 1282907"/>
                <a:gd name="connsiteX16" fmla="*/ 1952648 w 2973058"/>
                <a:gd name="connsiteY16" fmla="*/ 771535 h 1282907"/>
                <a:gd name="connsiteX17" fmla="*/ 1838348 w 2973058"/>
                <a:gd name="connsiteY17" fmla="*/ 738197 h 1282907"/>
                <a:gd name="connsiteX18" fmla="*/ 1624035 w 2973058"/>
                <a:gd name="connsiteY18" fmla="*/ 666760 h 1282907"/>
                <a:gd name="connsiteX19" fmla="*/ 1485923 w 2973058"/>
                <a:gd name="connsiteY19" fmla="*/ 604847 h 1282907"/>
                <a:gd name="connsiteX20" fmla="*/ 1466873 w 2973058"/>
                <a:gd name="connsiteY20" fmla="*/ 576272 h 1282907"/>
                <a:gd name="connsiteX21" fmla="*/ 1533548 w 2973058"/>
                <a:gd name="connsiteY21" fmla="*/ 452447 h 1282907"/>
                <a:gd name="connsiteX22" fmla="*/ 1662135 w 2973058"/>
                <a:gd name="connsiteY22" fmla="*/ 261947 h 1282907"/>
                <a:gd name="connsiteX23" fmla="*/ 1843110 w 2973058"/>
                <a:gd name="connsiteY23" fmla="*/ 90497 h 1282907"/>
                <a:gd name="connsiteX24" fmla="*/ 2090760 w 2973058"/>
                <a:gd name="connsiteY24" fmla="*/ 10 h 1282907"/>
                <a:gd name="connsiteX25" fmla="*/ 2414610 w 2973058"/>
                <a:gd name="connsiteY25" fmla="*/ 85735 h 1282907"/>
                <a:gd name="connsiteX26" fmla="*/ 2605110 w 2973058"/>
                <a:gd name="connsiteY26" fmla="*/ 257185 h 1282907"/>
                <a:gd name="connsiteX27" fmla="*/ 2824185 w 2973058"/>
                <a:gd name="connsiteY27" fmla="*/ 481022 h 1282907"/>
                <a:gd name="connsiteX28" fmla="*/ 2957535 w 2973058"/>
                <a:gd name="connsiteY28" fmla="*/ 704860 h 1282907"/>
                <a:gd name="connsiteX29" fmla="*/ 2952773 w 2973058"/>
                <a:gd name="connsiteY29" fmla="*/ 942985 h 1282907"/>
                <a:gd name="connsiteX30" fmla="*/ 2800373 w 2973058"/>
                <a:gd name="connsiteY30" fmla="*/ 1133485 h 1282907"/>
                <a:gd name="connsiteX31" fmla="*/ 2581297 w 2973058"/>
                <a:gd name="connsiteY31" fmla="*/ 1266834 h 1282907"/>
                <a:gd name="connsiteX32" fmla="*/ 2276498 w 2973058"/>
                <a:gd name="connsiteY32" fmla="*/ 1271597 h 1282907"/>
                <a:gd name="connsiteX33" fmla="*/ 1895498 w 2973058"/>
                <a:gd name="connsiteY33" fmla="*/ 1185872 h 1282907"/>
                <a:gd name="connsiteX34" fmla="*/ 1443060 w 2973058"/>
                <a:gd name="connsiteY34" fmla="*/ 1014422 h 1282907"/>
                <a:gd name="connsiteX35" fmla="*/ 990623 w 2973058"/>
                <a:gd name="connsiteY35" fmla="*/ 819160 h 1282907"/>
                <a:gd name="connsiteX36" fmla="*/ 709635 w 2973058"/>
                <a:gd name="connsiteY36" fmla="*/ 681047 h 1282907"/>
                <a:gd name="connsiteX37" fmla="*/ 404835 w 2973058"/>
                <a:gd name="connsiteY37" fmla="*/ 552460 h 1282907"/>
                <a:gd name="connsiteX38" fmla="*/ 219098 w 2973058"/>
                <a:gd name="connsiteY38" fmla="*/ 481022 h 1282907"/>
                <a:gd name="connsiteX39" fmla="*/ 52410 w 2973058"/>
                <a:gd name="connsiteY39" fmla="*/ 419110 h 1282907"/>
                <a:gd name="connsiteX40" fmla="*/ 23 w 2973058"/>
                <a:gd name="connsiteY40" fmla="*/ 319097 h 1282907"/>
                <a:gd name="connsiteX41" fmla="*/ 47647 w 2973058"/>
                <a:gd name="connsiteY41" fmla="*/ 223848 h 1282907"/>
                <a:gd name="connsiteX42" fmla="*/ 159566 w 2973058"/>
                <a:gd name="connsiteY42" fmla="*/ 202416 h 1282907"/>
                <a:gd name="connsiteX43" fmla="*/ 276248 w 2973058"/>
                <a:gd name="connsiteY43" fmla="*/ 214322 h 1282907"/>
                <a:gd name="connsiteX0" fmla="*/ 276248 w 2973058"/>
                <a:gd name="connsiteY0" fmla="*/ 214322 h 1282907"/>
                <a:gd name="connsiteX1" fmla="*/ 461985 w 2973058"/>
                <a:gd name="connsiteY1" fmla="*/ 276235 h 1282907"/>
                <a:gd name="connsiteX2" fmla="*/ 628673 w 2973058"/>
                <a:gd name="connsiteY2" fmla="*/ 295285 h 1282907"/>
                <a:gd name="connsiteX3" fmla="*/ 876323 w 2973058"/>
                <a:gd name="connsiteY3" fmla="*/ 342910 h 1282907"/>
                <a:gd name="connsiteX4" fmla="*/ 1190648 w 2973058"/>
                <a:gd name="connsiteY4" fmla="*/ 457210 h 1282907"/>
                <a:gd name="connsiteX5" fmla="*/ 1400198 w 2973058"/>
                <a:gd name="connsiteY5" fmla="*/ 557222 h 1282907"/>
                <a:gd name="connsiteX6" fmla="*/ 1566885 w 2973058"/>
                <a:gd name="connsiteY6" fmla="*/ 642947 h 1282907"/>
                <a:gd name="connsiteX7" fmla="*/ 1785960 w 2973058"/>
                <a:gd name="connsiteY7" fmla="*/ 733435 h 1282907"/>
                <a:gd name="connsiteX8" fmla="*/ 2009798 w 2973058"/>
                <a:gd name="connsiteY8" fmla="*/ 800110 h 1282907"/>
                <a:gd name="connsiteX9" fmla="*/ 2238398 w 2973058"/>
                <a:gd name="connsiteY9" fmla="*/ 842972 h 1282907"/>
                <a:gd name="connsiteX10" fmla="*/ 2433660 w 2973058"/>
                <a:gd name="connsiteY10" fmla="*/ 819160 h 1282907"/>
                <a:gd name="connsiteX11" fmla="*/ 2490810 w 2973058"/>
                <a:gd name="connsiteY11" fmla="*/ 728672 h 1282907"/>
                <a:gd name="connsiteX12" fmla="*/ 2447948 w 2973058"/>
                <a:gd name="connsiteY12" fmla="*/ 623897 h 1282907"/>
                <a:gd name="connsiteX13" fmla="*/ 2281260 w 2973058"/>
                <a:gd name="connsiteY13" fmla="*/ 566747 h 1282907"/>
                <a:gd name="connsiteX14" fmla="*/ 2100285 w 2973058"/>
                <a:gd name="connsiteY14" fmla="*/ 581035 h 1282907"/>
                <a:gd name="connsiteX15" fmla="*/ 1985985 w 2973058"/>
                <a:gd name="connsiteY15" fmla="*/ 695335 h 1282907"/>
                <a:gd name="connsiteX16" fmla="*/ 1952648 w 2973058"/>
                <a:gd name="connsiteY16" fmla="*/ 771535 h 1282907"/>
                <a:gd name="connsiteX17" fmla="*/ 1838348 w 2973058"/>
                <a:gd name="connsiteY17" fmla="*/ 738197 h 1282907"/>
                <a:gd name="connsiteX18" fmla="*/ 1624035 w 2973058"/>
                <a:gd name="connsiteY18" fmla="*/ 666760 h 1282907"/>
                <a:gd name="connsiteX19" fmla="*/ 1485923 w 2973058"/>
                <a:gd name="connsiteY19" fmla="*/ 604847 h 1282907"/>
                <a:gd name="connsiteX20" fmla="*/ 1466873 w 2973058"/>
                <a:gd name="connsiteY20" fmla="*/ 576272 h 1282907"/>
                <a:gd name="connsiteX21" fmla="*/ 1533548 w 2973058"/>
                <a:gd name="connsiteY21" fmla="*/ 452447 h 1282907"/>
                <a:gd name="connsiteX22" fmla="*/ 1671660 w 2973058"/>
                <a:gd name="connsiteY22" fmla="*/ 261947 h 1282907"/>
                <a:gd name="connsiteX23" fmla="*/ 1843110 w 2973058"/>
                <a:gd name="connsiteY23" fmla="*/ 90497 h 1282907"/>
                <a:gd name="connsiteX24" fmla="*/ 2090760 w 2973058"/>
                <a:gd name="connsiteY24" fmla="*/ 10 h 1282907"/>
                <a:gd name="connsiteX25" fmla="*/ 2414610 w 2973058"/>
                <a:gd name="connsiteY25" fmla="*/ 85735 h 1282907"/>
                <a:gd name="connsiteX26" fmla="*/ 2605110 w 2973058"/>
                <a:gd name="connsiteY26" fmla="*/ 257185 h 1282907"/>
                <a:gd name="connsiteX27" fmla="*/ 2824185 w 2973058"/>
                <a:gd name="connsiteY27" fmla="*/ 481022 h 1282907"/>
                <a:gd name="connsiteX28" fmla="*/ 2957535 w 2973058"/>
                <a:gd name="connsiteY28" fmla="*/ 704860 h 1282907"/>
                <a:gd name="connsiteX29" fmla="*/ 2952773 w 2973058"/>
                <a:gd name="connsiteY29" fmla="*/ 942985 h 1282907"/>
                <a:gd name="connsiteX30" fmla="*/ 2800373 w 2973058"/>
                <a:gd name="connsiteY30" fmla="*/ 1133485 h 1282907"/>
                <a:gd name="connsiteX31" fmla="*/ 2581297 w 2973058"/>
                <a:gd name="connsiteY31" fmla="*/ 1266834 h 1282907"/>
                <a:gd name="connsiteX32" fmla="*/ 2276498 w 2973058"/>
                <a:gd name="connsiteY32" fmla="*/ 1271597 h 1282907"/>
                <a:gd name="connsiteX33" fmla="*/ 1895498 w 2973058"/>
                <a:gd name="connsiteY33" fmla="*/ 1185872 h 1282907"/>
                <a:gd name="connsiteX34" fmla="*/ 1443060 w 2973058"/>
                <a:gd name="connsiteY34" fmla="*/ 1014422 h 1282907"/>
                <a:gd name="connsiteX35" fmla="*/ 990623 w 2973058"/>
                <a:gd name="connsiteY35" fmla="*/ 819160 h 1282907"/>
                <a:gd name="connsiteX36" fmla="*/ 709635 w 2973058"/>
                <a:gd name="connsiteY36" fmla="*/ 681047 h 1282907"/>
                <a:gd name="connsiteX37" fmla="*/ 404835 w 2973058"/>
                <a:gd name="connsiteY37" fmla="*/ 552460 h 1282907"/>
                <a:gd name="connsiteX38" fmla="*/ 219098 w 2973058"/>
                <a:gd name="connsiteY38" fmla="*/ 481022 h 1282907"/>
                <a:gd name="connsiteX39" fmla="*/ 52410 w 2973058"/>
                <a:gd name="connsiteY39" fmla="*/ 419110 h 1282907"/>
                <a:gd name="connsiteX40" fmla="*/ 23 w 2973058"/>
                <a:gd name="connsiteY40" fmla="*/ 319097 h 1282907"/>
                <a:gd name="connsiteX41" fmla="*/ 47647 w 2973058"/>
                <a:gd name="connsiteY41" fmla="*/ 223848 h 1282907"/>
                <a:gd name="connsiteX42" fmla="*/ 159566 w 2973058"/>
                <a:gd name="connsiteY42" fmla="*/ 202416 h 1282907"/>
                <a:gd name="connsiteX43" fmla="*/ 276248 w 2973058"/>
                <a:gd name="connsiteY43" fmla="*/ 214322 h 1282907"/>
                <a:gd name="connsiteX0" fmla="*/ 276248 w 2973058"/>
                <a:gd name="connsiteY0" fmla="*/ 214315 h 1282900"/>
                <a:gd name="connsiteX1" fmla="*/ 461985 w 2973058"/>
                <a:gd name="connsiteY1" fmla="*/ 276228 h 1282900"/>
                <a:gd name="connsiteX2" fmla="*/ 628673 w 2973058"/>
                <a:gd name="connsiteY2" fmla="*/ 295278 h 1282900"/>
                <a:gd name="connsiteX3" fmla="*/ 876323 w 2973058"/>
                <a:gd name="connsiteY3" fmla="*/ 342903 h 1282900"/>
                <a:gd name="connsiteX4" fmla="*/ 1190648 w 2973058"/>
                <a:gd name="connsiteY4" fmla="*/ 457203 h 1282900"/>
                <a:gd name="connsiteX5" fmla="*/ 1400198 w 2973058"/>
                <a:gd name="connsiteY5" fmla="*/ 557215 h 1282900"/>
                <a:gd name="connsiteX6" fmla="*/ 1566885 w 2973058"/>
                <a:gd name="connsiteY6" fmla="*/ 642940 h 1282900"/>
                <a:gd name="connsiteX7" fmla="*/ 1785960 w 2973058"/>
                <a:gd name="connsiteY7" fmla="*/ 733428 h 1282900"/>
                <a:gd name="connsiteX8" fmla="*/ 2009798 w 2973058"/>
                <a:gd name="connsiteY8" fmla="*/ 800103 h 1282900"/>
                <a:gd name="connsiteX9" fmla="*/ 2238398 w 2973058"/>
                <a:gd name="connsiteY9" fmla="*/ 842965 h 1282900"/>
                <a:gd name="connsiteX10" fmla="*/ 2433660 w 2973058"/>
                <a:gd name="connsiteY10" fmla="*/ 819153 h 1282900"/>
                <a:gd name="connsiteX11" fmla="*/ 2490810 w 2973058"/>
                <a:gd name="connsiteY11" fmla="*/ 728665 h 1282900"/>
                <a:gd name="connsiteX12" fmla="*/ 2447948 w 2973058"/>
                <a:gd name="connsiteY12" fmla="*/ 623890 h 1282900"/>
                <a:gd name="connsiteX13" fmla="*/ 2281260 w 2973058"/>
                <a:gd name="connsiteY13" fmla="*/ 566740 h 1282900"/>
                <a:gd name="connsiteX14" fmla="*/ 2100285 w 2973058"/>
                <a:gd name="connsiteY14" fmla="*/ 581028 h 1282900"/>
                <a:gd name="connsiteX15" fmla="*/ 1985985 w 2973058"/>
                <a:gd name="connsiteY15" fmla="*/ 695328 h 1282900"/>
                <a:gd name="connsiteX16" fmla="*/ 1952648 w 2973058"/>
                <a:gd name="connsiteY16" fmla="*/ 771528 h 1282900"/>
                <a:gd name="connsiteX17" fmla="*/ 1838348 w 2973058"/>
                <a:gd name="connsiteY17" fmla="*/ 738190 h 1282900"/>
                <a:gd name="connsiteX18" fmla="*/ 1624035 w 2973058"/>
                <a:gd name="connsiteY18" fmla="*/ 666753 h 1282900"/>
                <a:gd name="connsiteX19" fmla="*/ 1485923 w 2973058"/>
                <a:gd name="connsiteY19" fmla="*/ 604840 h 1282900"/>
                <a:gd name="connsiteX20" fmla="*/ 1466873 w 2973058"/>
                <a:gd name="connsiteY20" fmla="*/ 576265 h 1282900"/>
                <a:gd name="connsiteX21" fmla="*/ 1533548 w 2973058"/>
                <a:gd name="connsiteY21" fmla="*/ 452440 h 1282900"/>
                <a:gd name="connsiteX22" fmla="*/ 1671660 w 2973058"/>
                <a:gd name="connsiteY22" fmla="*/ 261940 h 1282900"/>
                <a:gd name="connsiteX23" fmla="*/ 1847872 w 2973058"/>
                <a:gd name="connsiteY23" fmla="*/ 88109 h 1282900"/>
                <a:gd name="connsiteX24" fmla="*/ 2090760 w 2973058"/>
                <a:gd name="connsiteY24" fmla="*/ 3 h 1282900"/>
                <a:gd name="connsiteX25" fmla="*/ 2414610 w 2973058"/>
                <a:gd name="connsiteY25" fmla="*/ 85728 h 1282900"/>
                <a:gd name="connsiteX26" fmla="*/ 2605110 w 2973058"/>
                <a:gd name="connsiteY26" fmla="*/ 257178 h 1282900"/>
                <a:gd name="connsiteX27" fmla="*/ 2824185 w 2973058"/>
                <a:gd name="connsiteY27" fmla="*/ 481015 h 1282900"/>
                <a:gd name="connsiteX28" fmla="*/ 2957535 w 2973058"/>
                <a:gd name="connsiteY28" fmla="*/ 704853 h 1282900"/>
                <a:gd name="connsiteX29" fmla="*/ 2952773 w 2973058"/>
                <a:gd name="connsiteY29" fmla="*/ 942978 h 1282900"/>
                <a:gd name="connsiteX30" fmla="*/ 2800373 w 2973058"/>
                <a:gd name="connsiteY30" fmla="*/ 1133478 h 1282900"/>
                <a:gd name="connsiteX31" fmla="*/ 2581297 w 2973058"/>
                <a:gd name="connsiteY31" fmla="*/ 1266827 h 1282900"/>
                <a:gd name="connsiteX32" fmla="*/ 2276498 w 2973058"/>
                <a:gd name="connsiteY32" fmla="*/ 1271590 h 1282900"/>
                <a:gd name="connsiteX33" fmla="*/ 1895498 w 2973058"/>
                <a:gd name="connsiteY33" fmla="*/ 1185865 h 1282900"/>
                <a:gd name="connsiteX34" fmla="*/ 1443060 w 2973058"/>
                <a:gd name="connsiteY34" fmla="*/ 1014415 h 1282900"/>
                <a:gd name="connsiteX35" fmla="*/ 990623 w 2973058"/>
                <a:gd name="connsiteY35" fmla="*/ 819153 h 1282900"/>
                <a:gd name="connsiteX36" fmla="*/ 709635 w 2973058"/>
                <a:gd name="connsiteY36" fmla="*/ 681040 h 1282900"/>
                <a:gd name="connsiteX37" fmla="*/ 404835 w 2973058"/>
                <a:gd name="connsiteY37" fmla="*/ 552453 h 1282900"/>
                <a:gd name="connsiteX38" fmla="*/ 219098 w 2973058"/>
                <a:gd name="connsiteY38" fmla="*/ 481015 h 1282900"/>
                <a:gd name="connsiteX39" fmla="*/ 52410 w 2973058"/>
                <a:gd name="connsiteY39" fmla="*/ 419103 h 1282900"/>
                <a:gd name="connsiteX40" fmla="*/ 23 w 2973058"/>
                <a:gd name="connsiteY40" fmla="*/ 319090 h 1282900"/>
                <a:gd name="connsiteX41" fmla="*/ 47647 w 2973058"/>
                <a:gd name="connsiteY41" fmla="*/ 223841 h 1282900"/>
                <a:gd name="connsiteX42" fmla="*/ 159566 w 2973058"/>
                <a:gd name="connsiteY42" fmla="*/ 202409 h 1282900"/>
                <a:gd name="connsiteX43" fmla="*/ 276248 w 2973058"/>
                <a:gd name="connsiteY43" fmla="*/ 214315 h 1282900"/>
                <a:gd name="connsiteX0" fmla="*/ 276248 w 2973058"/>
                <a:gd name="connsiteY0" fmla="*/ 214315 h 1282900"/>
                <a:gd name="connsiteX1" fmla="*/ 461985 w 2973058"/>
                <a:gd name="connsiteY1" fmla="*/ 276228 h 1282900"/>
                <a:gd name="connsiteX2" fmla="*/ 628673 w 2973058"/>
                <a:gd name="connsiteY2" fmla="*/ 295278 h 1282900"/>
                <a:gd name="connsiteX3" fmla="*/ 876323 w 2973058"/>
                <a:gd name="connsiteY3" fmla="*/ 342903 h 1282900"/>
                <a:gd name="connsiteX4" fmla="*/ 1190648 w 2973058"/>
                <a:gd name="connsiteY4" fmla="*/ 457203 h 1282900"/>
                <a:gd name="connsiteX5" fmla="*/ 1400198 w 2973058"/>
                <a:gd name="connsiteY5" fmla="*/ 557215 h 1282900"/>
                <a:gd name="connsiteX6" fmla="*/ 1566885 w 2973058"/>
                <a:gd name="connsiteY6" fmla="*/ 642940 h 1282900"/>
                <a:gd name="connsiteX7" fmla="*/ 1785960 w 2973058"/>
                <a:gd name="connsiteY7" fmla="*/ 733428 h 1282900"/>
                <a:gd name="connsiteX8" fmla="*/ 2009798 w 2973058"/>
                <a:gd name="connsiteY8" fmla="*/ 800103 h 1282900"/>
                <a:gd name="connsiteX9" fmla="*/ 2238398 w 2973058"/>
                <a:gd name="connsiteY9" fmla="*/ 842965 h 1282900"/>
                <a:gd name="connsiteX10" fmla="*/ 2433660 w 2973058"/>
                <a:gd name="connsiteY10" fmla="*/ 819153 h 1282900"/>
                <a:gd name="connsiteX11" fmla="*/ 2490810 w 2973058"/>
                <a:gd name="connsiteY11" fmla="*/ 728665 h 1282900"/>
                <a:gd name="connsiteX12" fmla="*/ 2447948 w 2973058"/>
                <a:gd name="connsiteY12" fmla="*/ 623890 h 1282900"/>
                <a:gd name="connsiteX13" fmla="*/ 2281260 w 2973058"/>
                <a:gd name="connsiteY13" fmla="*/ 566740 h 1282900"/>
                <a:gd name="connsiteX14" fmla="*/ 2100285 w 2973058"/>
                <a:gd name="connsiteY14" fmla="*/ 581028 h 1282900"/>
                <a:gd name="connsiteX15" fmla="*/ 1985985 w 2973058"/>
                <a:gd name="connsiteY15" fmla="*/ 695328 h 1282900"/>
                <a:gd name="connsiteX16" fmla="*/ 1952648 w 2973058"/>
                <a:gd name="connsiteY16" fmla="*/ 771528 h 1282900"/>
                <a:gd name="connsiteX17" fmla="*/ 1838348 w 2973058"/>
                <a:gd name="connsiteY17" fmla="*/ 742953 h 1282900"/>
                <a:gd name="connsiteX18" fmla="*/ 1624035 w 2973058"/>
                <a:gd name="connsiteY18" fmla="*/ 666753 h 1282900"/>
                <a:gd name="connsiteX19" fmla="*/ 1485923 w 2973058"/>
                <a:gd name="connsiteY19" fmla="*/ 604840 h 1282900"/>
                <a:gd name="connsiteX20" fmla="*/ 1466873 w 2973058"/>
                <a:gd name="connsiteY20" fmla="*/ 576265 h 1282900"/>
                <a:gd name="connsiteX21" fmla="*/ 1533548 w 2973058"/>
                <a:gd name="connsiteY21" fmla="*/ 452440 h 1282900"/>
                <a:gd name="connsiteX22" fmla="*/ 1671660 w 2973058"/>
                <a:gd name="connsiteY22" fmla="*/ 261940 h 1282900"/>
                <a:gd name="connsiteX23" fmla="*/ 1847872 w 2973058"/>
                <a:gd name="connsiteY23" fmla="*/ 88109 h 1282900"/>
                <a:gd name="connsiteX24" fmla="*/ 2090760 w 2973058"/>
                <a:gd name="connsiteY24" fmla="*/ 3 h 1282900"/>
                <a:gd name="connsiteX25" fmla="*/ 2414610 w 2973058"/>
                <a:gd name="connsiteY25" fmla="*/ 85728 h 1282900"/>
                <a:gd name="connsiteX26" fmla="*/ 2605110 w 2973058"/>
                <a:gd name="connsiteY26" fmla="*/ 257178 h 1282900"/>
                <a:gd name="connsiteX27" fmla="*/ 2824185 w 2973058"/>
                <a:gd name="connsiteY27" fmla="*/ 481015 h 1282900"/>
                <a:gd name="connsiteX28" fmla="*/ 2957535 w 2973058"/>
                <a:gd name="connsiteY28" fmla="*/ 704853 h 1282900"/>
                <a:gd name="connsiteX29" fmla="*/ 2952773 w 2973058"/>
                <a:gd name="connsiteY29" fmla="*/ 942978 h 1282900"/>
                <a:gd name="connsiteX30" fmla="*/ 2800373 w 2973058"/>
                <a:gd name="connsiteY30" fmla="*/ 1133478 h 1282900"/>
                <a:gd name="connsiteX31" fmla="*/ 2581297 w 2973058"/>
                <a:gd name="connsiteY31" fmla="*/ 1266827 h 1282900"/>
                <a:gd name="connsiteX32" fmla="*/ 2276498 w 2973058"/>
                <a:gd name="connsiteY32" fmla="*/ 1271590 h 1282900"/>
                <a:gd name="connsiteX33" fmla="*/ 1895498 w 2973058"/>
                <a:gd name="connsiteY33" fmla="*/ 1185865 h 1282900"/>
                <a:gd name="connsiteX34" fmla="*/ 1443060 w 2973058"/>
                <a:gd name="connsiteY34" fmla="*/ 1014415 h 1282900"/>
                <a:gd name="connsiteX35" fmla="*/ 990623 w 2973058"/>
                <a:gd name="connsiteY35" fmla="*/ 819153 h 1282900"/>
                <a:gd name="connsiteX36" fmla="*/ 709635 w 2973058"/>
                <a:gd name="connsiteY36" fmla="*/ 681040 h 1282900"/>
                <a:gd name="connsiteX37" fmla="*/ 404835 w 2973058"/>
                <a:gd name="connsiteY37" fmla="*/ 552453 h 1282900"/>
                <a:gd name="connsiteX38" fmla="*/ 219098 w 2973058"/>
                <a:gd name="connsiteY38" fmla="*/ 481015 h 1282900"/>
                <a:gd name="connsiteX39" fmla="*/ 52410 w 2973058"/>
                <a:gd name="connsiteY39" fmla="*/ 419103 h 1282900"/>
                <a:gd name="connsiteX40" fmla="*/ 23 w 2973058"/>
                <a:gd name="connsiteY40" fmla="*/ 319090 h 1282900"/>
                <a:gd name="connsiteX41" fmla="*/ 47647 w 2973058"/>
                <a:gd name="connsiteY41" fmla="*/ 223841 h 1282900"/>
                <a:gd name="connsiteX42" fmla="*/ 159566 w 2973058"/>
                <a:gd name="connsiteY42" fmla="*/ 202409 h 1282900"/>
                <a:gd name="connsiteX43" fmla="*/ 276248 w 2973058"/>
                <a:gd name="connsiteY43" fmla="*/ 214315 h 1282900"/>
                <a:gd name="connsiteX0" fmla="*/ 276248 w 2973058"/>
                <a:gd name="connsiteY0" fmla="*/ 214315 h 1282900"/>
                <a:gd name="connsiteX1" fmla="*/ 461985 w 2973058"/>
                <a:gd name="connsiteY1" fmla="*/ 276228 h 1282900"/>
                <a:gd name="connsiteX2" fmla="*/ 628673 w 2973058"/>
                <a:gd name="connsiteY2" fmla="*/ 295278 h 1282900"/>
                <a:gd name="connsiteX3" fmla="*/ 876323 w 2973058"/>
                <a:gd name="connsiteY3" fmla="*/ 342903 h 1282900"/>
                <a:gd name="connsiteX4" fmla="*/ 1190648 w 2973058"/>
                <a:gd name="connsiteY4" fmla="*/ 457203 h 1282900"/>
                <a:gd name="connsiteX5" fmla="*/ 1400198 w 2973058"/>
                <a:gd name="connsiteY5" fmla="*/ 557215 h 1282900"/>
                <a:gd name="connsiteX6" fmla="*/ 1566885 w 2973058"/>
                <a:gd name="connsiteY6" fmla="*/ 642940 h 1282900"/>
                <a:gd name="connsiteX7" fmla="*/ 1785960 w 2973058"/>
                <a:gd name="connsiteY7" fmla="*/ 733428 h 1282900"/>
                <a:gd name="connsiteX8" fmla="*/ 2009798 w 2973058"/>
                <a:gd name="connsiteY8" fmla="*/ 800103 h 1282900"/>
                <a:gd name="connsiteX9" fmla="*/ 2238398 w 2973058"/>
                <a:gd name="connsiteY9" fmla="*/ 842965 h 1282900"/>
                <a:gd name="connsiteX10" fmla="*/ 2433660 w 2973058"/>
                <a:gd name="connsiteY10" fmla="*/ 819153 h 1282900"/>
                <a:gd name="connsiteX11" fmla="*/ 2490810 w 2973058"/>
                <a:gd name="connsiteY11" fmla="*/ 728665 h 1282900"/>
                <a:gd name="connsiteX12" fmla="*/ 2447948 w 2973058"/>
                <a:gd name="connsiteY12" fmla="*/ 623890 h 1282900"/>
                <a:gd name="connsiteX13" fmla="*/ 2281260 w 2973058"/>
                <a:gd name="connsiteY13" fmla="*/ 566740 h 1282900"/>
                <a:gd name="connsiteX14" fmla="*/ 2100285 w 2973058"/>
                <a:gd name="connsiteY14" fmla="*/ 581028 h 1282900"/>
                <a:gd name="connsiteX15" fmla="*/ 1985985 w 2973058"/>
                <a:gd name="connsiteY15" fmla="*/ 695328 h 1282900"/>
                <a:gd name="connsiteX16" fmla="*/ 1938360 w 2973058"/>
                <a:gd name="connsiteY16" fmla="*/ 771528 h 1282900"/>
                <a:gd name="connsiteX17" fmla="*/ 1838348 w 2973058"/>
                <a:gd name="connsiteY17" fmla="*/ 742953 h 1282900"/>
                <a:gd name="connsiteX18" fmla="*/ 1624035 w 2973058"/>
                <a:gd name="connsiteY18" fmla="*/ 666753 h 1282900"/>
                <a:gd name="connsiteX19" fmla="*/ 1485923 w 2973058"/>
                <a:gd name="connsiteY19" fmla="*/ 604840 h 1282900"/>
                <a:gd name="connsiteX20" fmla="*/ 1466873 w 2973058"/>
                <a:gd name="connsiteY20" fmla="*/ 576265 h 1282900"/>
                <a:gd name="connsiteX21" fmla="*/ 1533548 w 2973058"/>
                <a:gd name="connsiteY21" fmla="*/ 452440 h 1282900"/>
                <a:gd name="connsiteX22" fmla="*/ 1671660 w 2973058"/>
                <a:gd name="connsiteY22" fmla="*/ 261940 h 1282900"/>
                <a:gd name="connsiteX23" fmla="*/ 1847872 w 2973058"/>
                <a:gd name="connsiteY23" fmla="*/ 88109 h 1282900"/>
                <a:gd name="connsiteX24" fmla="*/ 2090760 w 2973058"/>
                <a:gd name="connsiteY24" fmla="*/ 3 h 1282900"/>
                <a:gd name="connsiteX25" fmla="*/ 2414610 w 2973058"/>
                <a:gd name="connsiteY25" fmla="*/ 85728 h 1282900"/>
                <a:gd name="connsiteX26" fmla="*/ 2605110 w 2973058"/>
                <a:gd name="connsiteY26" fmla="*/ 257178 h 1282900"/>
                <a:gd name="connsiteX27" fmla="*/ 2824185 w 2973058"/>
                <a:gd name="connsiteY27" fmla="*/ 481015 h 1282900"/>
                <a:gd name="connsiteX28" fmla="*/ 2957535 w 2973058"/>
                <a:gd name="connsiteY28" fmla="*/ 704853 h 1282900"/>
                <a:gd name="connsiteX29" fmla="*/ 2952773 w 2973058"/>
                <a:gd name="connsiteY29" fmla="*/ 942978 h 1282900"/>
                <a:gd name="connsiteX30" fmla="*/ 2800373 w 2973058"/>
                <a:gd name="connsiteY30" fmla="*/ 1133478 h 1282900"/>
                <a:gd name="connsiteX31" fmla="*/ 2581297 w 2973058"/>
                <a:gd name="connsiteY31" fmla="*/ 1266827 h 1282900"/>
                <a:gd name="connsiteX32" fmla="*/ 2276498 w 2973058"/>
                <a:gd name="connsiteY32" fmla="*/ 1271590 h 1282900"/>
                <a:gd name="connsiteX33" fmla="*/ 1895498 w 2973058"/>
                <a:gd name="connsiteY33" fmla="*/ 1185865 h 1282900"/>
                <a:gd name="connsiteX34" fmla="*/ 1443060 w 2973058"/>
                <a:gd name="connsiteY34" fmla="*/ 1014415 h 1282900"/>
                <a:gd name="connsiteX35" fmla="*/ 990623 w 2973058"/>
                <a:gd name="connsiteY35" fmla="*/ 819153 h 1282900"/>
                <a:gd name="connsiteX36" fmla="*/ 709635 w 2973058"/>
                <a:gd name="connsiteY36" fmla="*/ 681040 h 1282900"/>
                <a:gd name="connsiteX37" fmla="*/ 404835 w 2973058"/>
                <a:gd name="connsiteY37" fmla="*/ 552453 h 1282900"/>
                <a:gd name="connsiteX38" fmla="*/ 219098 w 2973058"/>
                <a:gd name="connsiteY38" fmla="*/ 481015 h 1282900"/>
                <a:gd name="connsiteX39" fmla="*/ 52410 w 2973058"/>
                <a:gd name="connsiteY39" fmla="*/ 419103 h 1282900"/>
                <a:gd name="connsiteX40" fmla="*/ 23 w 2973058"/>
                <a:gd name="connsiteY40" fmla="*/ 319090 h 1282900"/>
                <a:gd name="connsiteX41" fmla="*/ 47647 w 2973058"/>
                <a:gd name="connsiteY41" fmla="*/ 223841 h 1282900"/>
                <a:gd name="connsiteX42" fmla="*/ 159566 w 2973058"/>
                <a:gd name="connsiteY42" fmla="*/ 202409 h 1282900"/>
                <a:gd name="connsiteX43" fmla="*/ 276248 w 2973058"/>
                <a:gd name="connsiteY43" fmla="*/ 214315 h 1282900"/>
                <a:gd name="connsiteX0" fmla="*/ 276248 w 2973058"/>
                <a:gd name="connsiteY0" fmla="*/ 214315 h 1282900"/>
                <a:gd name="connsiteX1" fmla="*/ 461985 w 2973058"/>
                <a:gd name="connsiteY1" fmla="*/ 276228 h 1282900"/>
                <a:gd name="connsiteX2" fmla="*/ 628673 w 2973058"/>
                <a:gd name="connsiteY2" fmla="*/ 295278 h 1282900"/>
                <a:gd name="connsiteX3" fmla="*/ 876323 w 2973058"/>
                <a:gd name="connsiteY3" fmla="*/ 342903 h 1282900"/>
                <a:gd name="connsiteX4" fmla="*/ 1190648 w 2973058"/>
                <a:gd name="connsiteY4" fmla="*/ 457203 h 1282900"/>
                <a:gd name="connsiteX5" fmla="*/ 1400198 w 2973058"/>
                <a:gd name="connsiteY5" fmla="*/ 557215 h 1282900"/>
                <a:gd name="connsiteX6" fmla="*/ 1566885 w 2973058"/>
                <a:gd name="connsiteY6" fmla="*/ 642940 h 1282900"/>
                <a:gd name="connsiteX7" fmla="*/ 1785960 w 2973058"/>
                <a:gd name="connsiteY7" fmla="*/ 733428 h 1282900"/>
                <a:gd name="connsiteX8" fmla="*/ 2009798 w 2973058"/>
                <a:gd name="connsiteY8" fmla="*/ 800103 h 1282900"/>
                <a:gd name="connsiteX9" fmla="*/ 2238398 w 2973058"/>
                <a:gd name="connsiteY9" fmla="*/ 842965 h 1282900"/>
                <a:gd name="connsiteX10" fmla="*/ 2433660 w 2973058"/>
                <a:gd name="connsiteY10" fmla="*/ 819153 h 1282900"/>
                <a:gd name="connsiteX11" fmla="*/ 2490810 w 2973058"/>
                <a:gd name="connsiteY11" fmla="*/ 728665 h 1282900"/>
                <a:gd name="connsiteX12" fmla="*/ 2447948 w 2973058"/>
                <a:gd name="connsiteY12" fmla="*/ 623890 h 1282900"/>
                <a:gd name="connsiteX13" fmla="*/ 2281260 w 2973058"/>
                <a:gd name="connsiteY13" fmla="*/ 566740 h 1282900"/>
                <a:gd name="connsiteX14" fmla="*/ 2100285 w 2973058"/>
                <a:gd name="connsiteY14" fmla="*/ 581028 h 1282900"/>
                <a:gd name="connsiteX15" fmla="*/ 1985985 w 2973058"/>
                <a:gd name="connsiteY15" fmla="*/ 695328 h 1282900"/>
                <a:gd name="connsiteX16" fmla="*/ 1924072 w 2973058"/>
                <a:gd name="connsiteY16" fmla="*/ 769147 h 1282900"/>
                <a:gd name="connsiteX17" fmla="*/ 1838348 w 2973058"/>
                <a:gd name="connsiteY17" fmla="*/ 742953 h 1282900"/>
                <a:gd name="connsiteX18" fmla="*/ 1624035 w 2973058"/>
                <a:gd name="connsiteY18" fmla="*/ 666753 h 1282900"/>
                <a:gd name="connsiteX19" fmla="*/ 1485923 w 2973058"/>
                <a:gd name="connsiteY19" fmla="*/ 604840 h 1282900"/>
                <a:gd name="connsiteX20" fmla="*/ 1466873 w 2973058"/>
                <a:gd name="connsiteY20" fmla="*/ 576265 h 1282900"/>
                <a:gd name="connsiteX21" fmla="*/ 1533548 w 2973058"/>
                <a:gd name="connsiteY21" fmla="*/ 452440 h 1282900"/>
                <a:gd name="connsiteX22" fmla="*/ 1671660 w 2973058"/>
                <a:gd name="connsiteY22" fmla="*/ 261940 h 1282900"/>
                <a:gd name="connsiteX23" fmla="*/ 1847872 w 2973058"/>
                <a:gd name="connsiteY23" fmla="*/ 88109 h 1282900"/>
                <a:gd name="connsiteX24" fmla="*/ 2090760 w 2973058"/>
                <a:gd name="connsiteY24" fmla="*/ 3 h 1282900"/>
                <a:gd name="connsiteX25" fmla="*/ 2414610 w 2973058"/>
                <a:gd name="connsiteY25" fmla="*/ 85728 h 1282900"/>
                <a:gd name="connsiteX26" fmla="*/ 2605110 w 2973058"/>
                <a:gd name="connsiteY26" fmla="*/ 257178 h 1282900"/>
                <a:gd name="connsiteX27" fmla="*/ 2824185 w 2973058"/>
                <a:gd name="connsiteY27" fmla="*/ 481015 h 1282900"/>
                <a:gd name="connsiteX28" fmla="*/ 2957535 w 2973058"/>
                <a:gd name="connsiteY28" fmla="*/ 704853 h 1282900"/>
                <a:gd name="connsiteX29" fmla="*/ 2952773 w 2973058"/>
                <a:gd name="connsiteY29" fmla="*/ 942978 h 1282900"/>
                <a:gd name="connsiteX30" fmla="*/ 2800373 w 2973058"/>
                <a:gd name="connsiteY30" fmla="*/ 1133478 h 1282900"/>
                <a:gd name="connsiteX31" fmla="*/ 2581297 w 2973058"/>
                <a:gd name="connsiteY31" fmla="*/ 1266827 h 1282900"/>
                <a:gd name="connsiteX32" fmla="*/ 2276498 w 2973058"/>
                <a:gd name="connsiteY32" fmla="*/ 1271590 h 1282900"/>
                <a:gd name="connsiteX33" fmla="*/ 1895498 w 2973058"/>
                <a:gd name="connsiteY33" fmla="*/ 1185865 h 1282900"/>
                <a:gd name="connsiteX34" fmla="*/ 1443060 w 2973058"/>
                <a:gd name="connsiteY34" fmla="*/ 1014415 h 1282900"/>
                <a:gd name="connsiteX35" fmla="*/ 990623 w 2973058"/>
                <a:gd name="connsiteY35" fmla="*/ 819153 h 1282900"/>
                <a:gd name="connsiteX36" fmla="*/ 709635 w 2973058"/>
                <a:gd name="connsiteY36" fmla="*/ 681040 h 1282900"/>
                <a:gd name="connsiteX37" fmla="*/ 404835 w 2973058"/>
                <a:gd name="connsiteY37" fmla="*/ 552453 h 1282900"/>
                <a:gd name="connsiteX38" fmla="*/ 219098 w 2973058"/>
                <a:gd name="connsiteY38" fmla="*/ 481015 h 1282900"/>
                <a:gd name="connsiteX39" fmla="*/ 52410 w 2973058"/>
                <a:gd name="connsiteY39" fmla="*/ 419103 h 1282900"/>
                <a:gd name="connsiteX40" fmla="*/ 23 w 2973058"/>
                <a:gd name="connsiteY40" fmla="*/ 319090 h 1282900"/>
                <a:gd name="connsiteX41" fmla="*/ 47647 w 2973058"/>
                <a:gd name="connsiteY41" fmla="*/ 223841 h 1282900"/>
                <a:gd name="connsiteX42" fmla="*/ 159566 w 2973058"/>
                <a:gd name="connsiteY42" fmla="*/ 202409 h 1282900"/>
                <a:gd name="connsiteX43" fmla="*/ 276248 w 2973058"/>
                <a:gd name="connsiteY43" fmla="*/ 214315 h 1282900"/>
                <a:gd name="connsiteX0" fmla="*/ 276248 w 2973058"/>
                <a:gd name="connsiteY0" fmla="*/ 214315 h 1282900"/>
                <a:gd name="connsiteX1" fmla="*/ 461985 w 2973058"/>
                <a:gd name="connsiteY1" fmla="*/ 276228 h 1282900"/>
                <a:gd name="connsiteX2" fmla="*/ 628673 w 2973058"/>
                <a:gd name="connsiteY2" fmla="*/ 295278 h 1282900"/>
                <a:gd name="connsiteX3" fmla="*/ 876323 w 2973058"/>
                <a:gd name="connsiteY3" fmla="*/ 342903 h 1282900"/>
                <a:gd name="connsiteX4" fmla="*/ 1190648 w 2973058"/>
                <a:gd name="connsiteY4" fmla="*/ 457203 h 1282900"/>
                <a:gd name="connsiteX5" fmla="*/ 1400198 w 2973058"/>
                <a:gd name="connsiteY5" fmla="*/ 557215 h 1282900"/>
                <a:gd name="connsiteX6" fmla="*/ 1566885 w 2973058"/>
                <a:gd name="connsiteY6" fmla="*/ 642940 h 1282900"/>
                <a:gd name="connsiteX7" fmla="*/ 1785960 w 2973058"/>
                <a:gd name="connsiteY7" fmla="*/ 733428 h 1282900"/>
                <a:gd name="connsiteX8" fmla="*/ 2009798 w 2973058"/>
                <a:gd name="connsiteY8" fmla="*/ 800103 h 1282900"/>
                <a:gd name="connsiteX9" fmla="*/ 2238398 w 2973058"/>
                <a:gd name="connsiteY9" fmla="*/ 842965 h 1282900"/>
                <a:gd name="connsiteX10" fmla="*/ 2433660 w 2973058"/>
                <a:gd name="connsiteY10" fmla="*/ 819153 h 1282900"/>
                <a:gd name="connsiteX11" fmla="*/ 2490810 w 2973058"/>
                <a:gd name="connsiteY11" fmla="*/ 728665 h 1282900"/>
                <a:gd name="connsiteX12" fmla="*/ 2447948 w 2973058"/>
                <a:gd name="connsiteY12" fmla="*/ 623890 h 1282900"/>
                <a:gd name="connsiteX13" fmla="*/ 2281260 w 2973058"/>
                <a:gd name="connsiteY13" fmla="*/ 566740 h 1282900"/>
                <a:gd name="connsiteX14" fmla="*/ 2100285 w 2973058"/>
                <a:gd name="connsiteY14" fmla="*/ 581028 h 1282900"/>
                <a:gd name="connsiteX15" fmla="*/ 1985985 w 2973058"/>
                <a:gd name="connsiteY15" fmla="*/ 695328 h 1282900"/>
                <a:gd name="connsiteX16" fmla="*/ 1924072 w 2973058"/>
                <a:gd name="connsiteY16" fmla="*/ 769147 h 1282900"/>
                <a:gd name="connsiteX17" fmla="*/ 1840729 w 2973058"/>
                <a:gd name="connsiteY17" fmla="*/ 747715 h 1282900"/>
                <a:gd name="connsiteX18" fmla="*/ 1624035 w 2973058"/>
                <a:gd name="connsiteY18" fmla="*/ 666753 h 1282900"/>
                <a:gd name="connsiteX19" fmla="*/ 1485923 w 2973058"/>
                <a:gd name="connsiteY19" fmla="*/ 604840 h 1282900"/>
                <a:gd name="connsiteX20" fmla="*/ 1466873 w 2973058"/>
                <a:gd name="connsiteY20" fmla="*/ 576265 h 1282900"/>
                <a:gd name="connsiteX21" fmla="*/ 1533548 w 2973058"/>
                <a:gd name="connsiteY21" fmla="*/ 452440 h 1282900"/>
                <a:gd name="connsiteX22" fmla="*/ 1671660 w 2973058"/>
                <a:gd name="connsiteY22" fmla="*/ 261940 h 1282900"/>
                <a:gd name="connsiteX23" fmla="*/ 1847872 w 2973058"/>
                <a:gd name="connsiteY23" fmla="*/ 88109 h 1282900"/>
                <a:gd name="connsiteX24" fmla="*/ 2090760 w 2973058"/>
                <a:gd name="connsiteY24" fmla="*/ 3 h 1282900"/>
                <a:gd name="connsiteX25" fmla="*/ 2414610 w 2973058"/>
                <a:gd name="connsiteY25" fmla="*/ 85728 h 1282900"/>
                <a:gd name="connsiteX26" fmla="*/ 2605110 w 2973058"/>
                <a:gd name="connsiteY26" fmla="*/ 257178 h 1282900"/>
                <a:gd name="connsiteX27" fmla="*/ 2824185 w 2973058"/>
                <a:gd name="connsiteY27" fmla="*/ 481015 h 1282900"/>
                <a:gd name="connsiteX28" fmla="*/ 2957535 w 2973058"/>
                <a:gd name="connsiteY28" fmla="*/ 704853 h 1282900"/>
                <a:gd name="connsiteX29" fmla="*/ 2952773 w 2973058"/>
                <a:gd name="connsiteY29" fmla="*/ 942978 h 1282900"/>
                <a:gd name="connsiteX30" fmla="*/ 2800373 w 2973058"/>
                <a:gd name="connsiteY30" fmla="*/ 1133478 h 1282900"/>
                <a:gd name="connsiteX31" fmla="*/ 2581297 w 2973058"/>
                <a:gd name="connsiteY31" fmla="*/ 1266827 h 1282900"/>
                <a:gd name="connsiteX32" fmla="*/ 2276498 w 2973058"/>
                <a:gd name="connsiteY32" fmla="*/ 1271590 h 1282900"/>
                <a:gd name="connsiteX33" fmla="*/ 1895498 w 2973058"/>
                <a:gd name="connsiteY33" fmla="*/ 1185865 h 1282900"/>
                <a:gd name="connsiteX34" fmla="*/ 1443060 w 2973058"/>
                <a:gd name="connsiteY34" fmla="*/ 1014415 h 1282900"/>
                <a:gd name="connsiteX35" fmla="*/ 990623 w 2973058"/>
                <a:gd name="connsiteY35" fmla="*/ 819153 h 1282900"/>
                <a:gd name="connsiteX36" fmla="*/ 709635 w 2973058"/>
                <a:gd name="connsiteY36" fmla="*/ 681040 h 1282900"/>
                <a:gd name="connsiteX37" fmla="*/ 404835 w 2973058"/>
                <a:gd name="connsiteY37" fmla="*/ 552453 h 1282900"/>
                <a:gd name="connsiteX38" fmla="*/ 219098 w 2973058"/>
                <a:gd name="connsiteY38" fmla="*/ 481015 h 1282900"/>
                <a:gd name="connsiteX39" fmla="*/ 52410 w 2973058"/>
                <a:gd name="connsiteY39" fmla="*/ 419103 h 1282900"/>
                <a:gd name="connsiteX40" fmla="*/ 23 w 2973058"/>
                <a:gd name="connsiteY40" fmla="*/ 319090 h 1282900"/>
                <a:gd name="connsiteX41" fmla="*/ 47647 w 2973058"/>
                <a:gd name="connsiteY41" fmla="*/ 223841 h 1282900"/>
                <a:gd name="connsiteX42" fmla="*/ 159566 w 2973058"/>
                <a:gd name="connsiteY42" fmla="*/ 202409 h 1282900"/>
                <a:gd name="connsiteX43" fmla="*/ 276248 w 2973058"/>
                <a:gd name="connsiteY43" fmla="*/ 214315 h 1282900"/>
                <a:gd name="connsiteX0" fmla="*/ 276248 w 2973058"/>
                <a:gd name="connsiteY0" fmla="*/ 214315 h 1282900"/>
                <a:gd name="connsiteX1" fmla="*/ 466748 w 2973058"/>
                <a:gd name="connsiteY1" fmla="*/ 269085 h 1282900"/>
                <a:gd name="connsiteX2" fmla="*/ 628673 w 2973058"/>
                <a:gd name="connsiteY2" fmla="*/ 295278 h 1282900"/>
                <a:gd name="connsiteX3" fmla="*/ 876323 w 2973058"/>
                <a:gd name="connsiteY3" fmla="*/ 342903 h 1282900"/>
                <a:gd name="connsiteX4" fmla="*/ 1190648 w 2973058"/>
                <a:gd name="connsiteY4" fmla="*/ 457203 h 1282900"/>
                <a:gd name="connsiteX5" fmla="*/ 1400198 w 2973058"/>
                <a:gd name="connsiteY5" fmla="*/ 557215 h 1282900"/>
                <a:gd name="connsiteX6" fmla="*/ 1566885 w 2973058"/>
                <a:gd name="connsiteY6" fmla="*/ 642940 h 1282900"/>
                <a:gd name="connsiteX7" fmla="*/ 1785960 w 2973058"/>
                <a:gd name="connsiteY7" fmla="*/ 733428 h 1282900"/>
                <a:gd name="connsiteX8" fmla="*/ 2009798 w 2973058"/>
                <a:gd name="connsiteY8" fmla="*/ 800103 h 1282900"/>
                <a:gd name="connsiteX9" fmla="*/ 2238398 w 2973058"/>
                <a:gd name="connsiteY9" fmla="*/ 842965 h 1282900"/>
                <a:gd name="connsiteX10" fmla="*/ 2433660 w 2973058"/>
                <a:gd name="connsiteY10" fmla="*/ 819153 h 1282900"/>
                <a:gd name="connsiteX11" fmla="*/ 2490810 w 2973058"/>
                <a:gd name="connsiteY11" fmla="*/ 728665 h 1282900"/>
                <a:gd name="connsiteX12" fmla="*/ 2447948 w 2973058"/>
                <a:gd name="connsiteY12" fmla="*/ 623890 h 1282900"/>
                <a:gd name="connsiteX13" fmla="*/ 2281260 w 2973058"/>
                <a:gd name="connsiteY13" fmla="*/ 566740 h 1282900"/>
                <a:gd name="connsiteX14" fmla="*/ 2100285 w 2973058"/>
                <a:gd name="connsiteY14" fmla="*/ 581028 h 1282900"/>
                <a:gd name="connsiteX15" fmla="*/ 1985985 w 2973058"/>
                <a:gd name="connsiteY15" fmla="*/ 695328 h 1282900"/>
                <a:gd name="connsiteX16" fmla="*/ 1924072 w 2973058"/>
                <a:gd name="connsiteY16" fmla="*/ 769147 h 1282900"/>
                <a:gd name="connsiteX17" fmla="*/ 1840729 w 2973058"/>
                <a:gd name="connsiteY17" fmla="*/ 747715 h 1282900"/>
                <a:gd name="connsiteX18" fmla="*/ 1624035 w 2973058"/>
                <a:gd name="connsiteY18" fmla="*/ 666753 h 1282900"/>
                <a:gd name="connsiteX19" fmla="*/ 1485923 w 2973058"/>
                <a:gd name="connsiteY19" fmla="*/ 604840 h 1282900"/>
                <a:gd name="connsiteX20" fmla="*/ 1466873 w 2973058"/>
                <a:gd name="connsiteY20" fmla="*/ 576265 h 1282900"/>
                <a:gd name="connsiteX21" fmla="*/ 1533548 w 2973058"/>
                <a:gd name="connsiteY21" fmla="*/ 452440 h 1282900"/>
                <a:gd name="connsiteX22" fmla="*/ 1671660 w 2973058"/>
                <a:gd name="connsiteY22" fmla="*/ 261940 h 1282900"/>
                <a:gd name="connsiteX23" fmla="*/ 1847872 w 2973058"/>
                <a:gd name="connsiteY23" fmla="*/ 88109 h 1282900"/>
                <a:gd name="connsiteX24" fmla="*/ 2090760 w 2973058"/>
                <a:gd name="connsiteY24" fmla="*/ 3 h 1282900"/>
                <a:gd name="connsiteX25" fmla="*/ 2414610 w 2973058"/>
                <a:gd name="connsiteY25" fmla="*/ 85728 h 1282900"/>
                <a:gd name="connsiteX26" fmla="*/ 2605110 w 2973058"/>
                <a:gd name="connsiteY26" fmla="*/ 257178 h 1282900"/>
                <a:gd name="connsiteX27" fmla="*/ 2824185 w 2973058"/>
                <a:gd name="connsiteY27" fmla="*/ 481015 h 1282900"/>
                <a:gd name="connsiteX28" fmla="*/ 2957535 w 2973058"/>
                <a:gd name="connsiteY28" fmla="*/ 704853 h 1282900"/>
                <a:gd name="connsiteX29" fmla="*/ 2952773 w 2973058"/>
                <a:gd name="connsiteY29" fmla="*/ 942978 h 1282900"/>
                <a:gd name="connsiteX30" fmla="*/ 2800373 w 2973058"/>
                <a:gd name="connsiteY30" fmla="*/ 1133478 h 1282900"/>
                <a:gd name="connsiteX31" fmla="*/ 2581297 w 2973058"/>
                <a:gd name="connsiteY31" fmla="*/ 1266827 h 1282900"/>
                <a:gd name="connsiteX32" fmla="*/ 2276498 w 2973058"/>
                <a:gd name="connsiteY32" fmla="*/ 1271590 h 1282900"/>
                <a:gd name="connsiteX33" fmla="*/ 1895498 w 2973058"/>
                <a:gd name="connsiteY33" fmla="*/ 1185865 h 1282900"/>
                <a:gd name="connsiteX34" fmla="*/ 1443060 w 2973058"/>
                <a:gd name="connsiteY34" fmla="*/ 1014415 h 1282900"/>
                <a:gd name="connsiteX35" fmla="*/ 990623 w 2973058"/>
                <a:gd name="connsiteY35" fmla="*/ 819153 h 1282900"/>
                <a:gd name="connsiteX36" fmla="*/ 709635 w 2973058"/>
                <a:gd name="connsiteY36" fmla="*/ 681040 h 1282900"/>
                <a:gd name="connsiteX37" fmla="*/ 404835 w 2973058"/>
                <a:gd name="connsiteY37" fmla="*/ 552453 h 1282900"/>
                <a:gd name="connsiteX38" fmla="*/ 219098 w 2973058"/>
                <a:gd name="connsiteY38" fmla="*/ 481015 h 1282900"/>
                <a:gd name="connsiteX39" fmla="*/ 52410 w 2973058"/>
                <a:gd name="connsiteY39" fmla="*/ 419103 h 1282900"/>
                <a:gd name="connsiteX40" fmla="*/ 23 w 2973058"/>
                <a:gd name="connsiteY40" fmla="*/ 319090 h 1282900"/>
                <a:gd name="connsiteX41" fmla="*/ 47647 w 2973058"/>
                <a:gd name="connsiteY41" fmla="*/ 223841 h 1282900"/>
                <a:gd name="connsiteX42" fmla="*/ 159566 w 2973058"/>
                <a:gd name="connsiteY42" fmla="*/ 202409 h 1282900"/>
                <a:gd name="connsiteX43" fmla="*/ 276248 w 2973058"/>
                <a:gd name="connsiteY43" fmla="*/ 214315 h 1282900"/>
                <a:gd name="connsiteX0" fmla="*/ 276248 w 2973058"/>
                <a:gd name="connsiteY0" fmla="*/ 214315 h 1282900"/>
                <a:gd name="connsiteX1" fmla="*/ 466748 w 2973058"/>
                <a:gd name="connsiteY1" fmla="*/ 269085 h 1282900"/>
                <a:gd name="connsiteX2" fmla="*/ 628673 w 2973058"/>
                <a:gd name="connsiteY2" fmla="*/ 295278 h 1282900"/>
                <a:gd name="connsiteX3" fmla="*/ 876323 w 2973058"/>
                <a:gd name="connsiteY3" fmla="*/ 342903 h 1282900"/>
                <a:gd name="connsiteX4" fmla="*/ 1190648 w 2973058"/>
                <a:gd name="connsiteY4" fmla="*/ 457203 h 1282900"/>
                <a:gd name="connsiteX5" fmla="*/ 1400198 w 2973058"/>
                <a:gd name="connsiteY5" fmla="*/ 557215 h 1282900"/>
                <a:gd name="connsiteX6" fmla="*/ 1566885 w 2973058"/>
                <a:gd name="connsiteY6" fmla="*/ 642940 h 1282900"/>
                <a:gd name="connsiteX7" fmla="*/ 1785960 w 2973058"/>
                <a:gd name="connsiteY7" fmla="*/ 733428 h 1282900"/>
                <a:gd name="connsiteX8" fmla="*/ 2009798 w 2973058"/>
                <a:gd name="connsiteY8" fmla="*/ 800103 h 1282900"/>
                <a:gd name="connsiteX9" fmla="*/ 2238398 w 2973058"/>
                <a:gd name="connsiteY9" fmla="*/ 842965 h 1282900"/>
                <a:gd name="connsiteX10" fmla="*/ 2433660 w 2973058"/>
                <a:gd name="connsiteY10" fmla="*/ 819153 h 1282900"/>
                <a:gd name="connsiteX11" fmla="*/ 2490810 w 2973058"/>
                <a:gd name="connsiteY11" fmla="*/ 728665 h 1282900"/>
                <a:gd name="connsiteX12" fmla="*/ 2447948 w 2973058"/>
                <a:gd name="connsiteY12" fmla="*/ 623890 h 1282900"/>
                <a:gd name="connsiteX13" fmla="*/ 2281260 w 2973058"/>
                <a:gd name="connsiteY13" fmla="*/ 566740 h 1282900"/>
                <a:gd name="connsiteX14" fmla="*/ 2100285 w 2973058"/>
                <a:gd name="connsiteY14" fmla="*/ 581028 h 1282900"/>
                <a:gd name="connsiteX15" fmla="*/ 1985985 w 2973058"/>
                <a:gd name="connsiteY15" fmla="*/ 695328 h 1282900"/>
                <a:gd name="connsiteX16" fmla="*/ 1924072 w 2973058"/>
                <a:gd name="connsiteY16" fmla="*/ 769147 h 1282900"/>
                <a:gd name="connsiteX17" fmla="*/ 1840729 w 2973058"/>
                <a:gd name="connsiteY17" fmla="*/ 747715 h 1282900"/>
                <a:gd name="connsiteX18" fmla="*/ 1624035 w 2973058"/>
                <a:gd name="connsiteY18" fmla="*/ 666753 h 1282900"/>
                <a:gd name="connsiteX19" fmla="*/ 1485923 w 2973058"/>
                <a:gd name="connsiteY19" fmla="*/ 604840 h 1282900"/>
                <a:gd name="connsiteX20" fmla="*/ 1466873 w 2973058"/>
                <a:gd name="connsiteY20" fmla="*/ 576265 h 1282900"/>
                <a:gd name="connsiteX21" fmla="*/ 1533548 w 2973058"/>
                <a:gd name="connsiteY21" fmla="*/ 452440 h 1282900"/>
                <a:gd name="connsiteX22" fmla="*/ 1678804 w 2973058"/>
                <a:gd name="connsiteY22" fmla="*/ 261940 h 1282900"/>
                <a:gd name="connsiteX23" fmla="*/ 1847872 w 2973058"/>
                <a:gd name="connsiteY23" fmla="*/ 88109 h 1282900"/>
                <a:gd name="connsiteX24" fmla="*/ 2090760 w 2973058"/>
                <a:gd name="connsiteY24" fmla="*/ 3 h 1282900"/>
                <a:gd name="connsiteX25" fmla="*/ 2414610 w 2973058"/>
                <a:gd name="connsiteY25" fmla="*/ 85728 h 1282900"/>
                <a:gd name="connsiteX26" fmla="*/ 2605110 w 2973058"/>
                <a:gd name="connsiteY26" fmla="*/ 257178 h 1282900"/>
                <a:gd name="connsiteX27" fmla="*/ 2824185 w 2973058"/>
                <a:gd name="connsiteY27" fmla="*/ 481015 h 1282900"/>
                <a:gd name="connsiteX28" fmla="*/ 2957535 w 2973058"/>
                <a:gd name="connsiteY28" fmla="*/ 704853 h 1282900"/>
                <a:gd name="connsiteX29" fmla="*/ 2952773 w 2973058"/>
                <a:gd name="connsiteY29" fmla="*/ 942978 h 1282900"/>
                <a:gd name="connsiteX30" fmla="*/ 2800373 w 2973058"/>
                <a:gd name="connsiteY30" fmla="*/ 1133478 h 1282900"/>
                <a:gd name="connsiteX31" fmla="*/ 2581297 w 2973058"/>
                <a:gd name="connsiteY31" fmla="*/ 1266827 h 1282900"/>
                <a:gd name="connsiteX32" fmla="*/ 2276498 w 2973058"/>
                <a:gd name="connsiteY32" fmla="*/ 1271590 h 1282900"/>
                <a:gd name="connsiteX33" fmla="*/ 1895498 w 2973058"/>
                <a:gd name="connsiteY33" fmla="*/ 1185865 h 1282900"/>
                <a:gd name="connsiteX34" fmla="*/ 1443060 w 2973058"/>
                <a:gd name="connsiteY34" fmla="*/ 1014415 h 1282900"/>
                <a:gd name="connsiteX35" fmla="*/ 990623 w 2973058"/>
                <a:gd name="connsiteY35" fmla="*/ 819153 h 1282900"/>
                <a:gd name="connsiteX36" fmla="*/ 709635 w 2973058"/>
                <a:gd name="connsiteY36" fmla="*/ 681040 h 1282900"/>
                <a:gd name="connsiteX37" fmla="*/ 404835 w 2973058"/>
                <a:gd name="connsiteY37" fmla="*/ 552453 h 1282900"/>
                <a:gd name="connsiteX38" fmla="*/ 219098 w 2973058"/>
                <a:gd name="connsiteY38" fmla="*/ 481015 h 1282900"/>
                <a:gd name="connsiteX39" fmla="*/ 52410 w 2973058"/>
                <a:gd name="connsiteY39" fmla="*/ 419103 h 1282900"/>
                <a:gd name="connsiteX40" fmla="*/ 23 w 2973058"/>
                <a:gd name="connsiteY40" fmla="*/ 319090 h 1282900"/>
                <a:gd name="connsiteX41" fmla="*/ 47647 w 2973058"/>
                <a:gd name="connsiteY41" fmla="*/ 223841 h 1282900"/>
                <a:gd name="connsiteX42" fmla="*/ 159566 w 2973058"/>
                <a:gd name="connsiteY42" fmla="*/ 202409 h 1282900"/>
                <a:gd name="connsiteX43" fmla="*/ 276248 w 2973058"/>
                <a:gd name="connsiteY43" fmla="*/ 214315 h 1282900"/>
                <a:gd name="connsiteX0" fmla="*/ 276248 w 2973058"/>
                <a:gd name="connsiteY0" fmla="*/ 214315 h 1282900"/>
                <a:gd name="connsiteX1" fmla="*/ 466748 w 2973058"/>
                <a:gd name="connsiteY1" fmla="*/ 269085 h 1282900"/>
                <a:gd name="connsiteX2" fmla="*/ 628673 w 2973058"/>
                <a:gd name="connsiteY2" fmla="*/ 295278 h 1282900"/>
                <a:gd name="connsiteX3" fmla="*/ 876323 w 2973058"/>
                <a:gd name="connsiteY3" fmla="*/ 342903 h 1282900"/>
                <a:gd name="connsiteX4" fmla="*/ 1190648 w 2973058"/>
                <a:gd name="connsiteY4" fmla="*/ 457203 h 1282900"/>
                <a:gd name="connsiteX5" fmla="*/ 1400198 w 2973058"/>
                <a:gd name="connsiteY5" fmla="*/ 557215 h 1282900"/>
                <a:gd name="connsiteX6" fmla="*/ 1566885 w 2973058"/>
                <a:gd name="connsiteY6" fmla="*/ 642940 h 1282900"/>
                <a:gd name="connsiteX7" fmla="*/ 1785960 w 2973058"/>
                <a:gd name="connsiteY7" fmla="*/ 733428 h 1282900"/>
                <a:gd name="connsiteX8" fmla="*/ 2009798 w 2973058"/>
                <a:gd name="connsiteY8" fmla="*/ 800103 h 1282900"/>
                <a:gd name="connsiteX9" fmla="*/ 2238398 w 2973058"/>
                <a:gd name="connsiteY9" fmla="*/ 842965 h 1282900"/>
                <a:gd name="connsiteX10" fmla="*/ 2433660 w 2973058"/>
                <a:gd name="connsiteY10" fmla="*/ 819153 h 1282900"/>
                <a:gd name="connsiteX11" fmla="*/ 2490810 w 2973058"/>
                <a:gd name="connsiteY11" fmla="*/ 728665 h 1282900"/>
                <a:gd name="connsiteX12" fmla="*/ 2447948 w 2973058"/>
                <a:gd name="connsiteY12" fmla="*/ 623890 h 1282900"/>
                <a:gd name="connsiteX13" fmla="*/ 2281260 w 2973058"/>
                <a:gd name="connsiteY13" fmla="*/ 566740 h 1282900"/>
                <a:gd name="connsiteX14" fmla="*/ 2100285 w 2973058"/>
                <a:gd name="connsiteY14" fmla="*/ 581028 h 1282900"/>
                <a:gd name="connsiteX15" fmla="*/ 1985985 w 2973058"/>
                <a:gd name="connsiteY15" fmla="*/ 695328 h 1282900"/>
                <a:gd name="connsiteX16" fmla="*/ 1924072 w 2973058"/>
                <a:gd name="connsiteY16" fmla="*/ 769147 h 1282900"/>
                <a:gd name="connsiteX17" fmla="*/ 1840729 w 2973058"/>
                <a:gd name="connsiteY17" fmla="*/ 747715 h 1282900"/>
                <a:gd name="connsiteX18" fmla="*/ 1624035 w 2973058"/>
                <a:gd name="connsiteY18" fmla="*/ 666753 h 1282900"/>
                <a:gd name="connsiteX19" fmla="*/ 1485923 w 2973058"/>
                <a:gd name="connsiteY19" fmla="*/ 604840 h 1282900"/>
                <a:gd name="connsiteX20" fmla="*/ 1466873 w 2973058"/>
                <a:gd name="connsiteY20" fmla="*/ 576265 h 1282900"/>
                <a:gd name="connsiteX21" fmla="*/ 1533548 w 2973058"/>
                <a:gd name="connsiteY21" fmla="*/ 452440 h 1282900"/>
                <a:gd name="connsiteX22" fmla="*/ 1678804 w 2973058"/>
                <a:gd name="connsiteY22" fmla="*/ 261940 h 1282900"/>
                <a:gd name="connsiteX23" fmla="*/ 1859778 w 2973058"/>
                <a:gd name="connsiteY23" fmla="*/ 88109 h 1282900"/>
                <a:gd name="connsiteX24" fmla="*/ 2090760 w 2973058"/>
                <a:gd name="connsiteY24" fmla="*/ 3 h 1282900"/>
                <a:gd name="connsiteX25" fmla="*/ 2414610 w 2973058"/>
                <a:gd name="connsiteY25" fmla="*/ 85728 h 1282900"/>
                <a:gd name="connsiteX26" fmla="*/ 2605110 w 2973058"/>
                <a:gd name="connsiteY26" fmla="*/ 257178 h 1282900"/>
                <a:gd name="connsiteX27" fmla="*/ 2824185 w 2973058"/>
                <a:gd name="connsiteY27" fmla="*/ 481015 h 1282900"/>
                <a:gd name="connsiteX28" fmla="*/ 2957535 w 2973058"/>
                <a:gd name="connsiteY28" fmla="*/ 704853 h 1282900"/>
                <a:gd name="connsiteX29" fmla="*/ 2952773 w 2973058"/>
                <a:gd name="connsiteY29" fmla="*/ 942978 h 1282900"/>
                <a:gd name="connsiteX30" fmla="*/ 2800373 w 2973058"/>
                <a:gd name="connsiteY30" fmla="*/ 1133478 h 1282900"/>
                <a:gd name="connsiteX31" fmla="*/ 2581297 w 2973058"/>
                <a:gd name="connsiteY31" fmla="*/ 1266827 h 1282900"/>
                <a:gd name="connsiteX32" fmla="*/ 2276498 w 2973058"/>
                <a:gd name="connsiteY32" fmla="*/ 1271590 h 1282900"/>
                <a:gd name="connsiteX33" fmla="*/ 1895498 w 2973058"/>
                <a:gd name="connsiteY33" fmla="*/ 1185865 h 1282900"/>
                <a:gd name="connsiteX34" fmla="*/ 1443060 w 2973058"/>
                <a:gd name="connsiteY34" fmla="*/ 1014415 h 1282900"/>
                <a:gd name="connsiteX35" fmla="*/ 990623 w 2973058"/>
                <a:gd name="connsiteY35" fmla="*/ 819153 h 1282900"/>
                <a:gd name="connsiteX36" fmla="*/ 709635 w 2973058"/>
                <a:gd name="connsiteY36" fmla="*/ 681040 h 1282900"/>
                <a:gd name="connsiteX37" fmla="*/ 404835 w 2973058"/>
                <a:gd name="connsiteY37" fmla="*/ 552453 h 1282900"/>
                <a:gd name="connsiteX38" fmla="*/ 219098 w 2973058"/>
                <a:gd name="connsiteY38" fmla="*/ 481015 h 1282900"/>
                <a:gd name="connsiteX39" fmla="*/ 52410 w 2973058"/>
                <a:gd name="connsiteY39" fmla="*/ 419103 h 1282900"/>
                <a:gd name="connsiteX40" fmla="*/ 23 w 2973058"/>
                <a:gd name="connsiteY40" fmla="*/ 319090 h 1282900"/>
                <a:gd name="connsiteX41" fmla="*/ 47647 w 2973058"/>
                <a:gd name="connsiteY41" fmla="*/ 223841 h 1282900"/>
                <a:gd name="connsiteX42" fmla="*/ 159566 w 2973058"/>
                <a:gd name="connsiteY42" fmla="*/ 202409 h 1282900"/>
                <a:gd name="connsiteX43" fmla="*/ 276248 w 2973058"/>
                <a:gd name="connsiteY43" fmla="*/ 214315 h 1282900"/>
                <a:gd name="connsiteX0" fmla="*/ 276248 w 2973058"/>
                <a:gd name="connsiteY0" fmla="*/ 214315 h 1282900"/>
                <a:gd name="connsiteX1" fmla="*/ 466748 w 2973058"/>
                <a:gd name="connsiteY1" fmla="*/ 269085 h 1282900"/>
                <a:gd name="connsiteX2" fmla="*/ 628673 w 2973058"/>
                <a:gd name="connsiteY2" fmla="*/ 295278 h 1282900"/>
                <a:gd name="connsiteX3" fmla="*/ 876323 w 2973058"/>
                <a:gd name="connsiteY3" fmla="*/ 342903 h 1282900"/>
                <a:gd name="connsiteX4" fmla="*/ 1190648 w 2973058"/>
                <a:gd name="connsiteY4" fmla="*/ 457203 h 1282900"/>
                <a:gd name="connsiteX5" fmla="*/ 1400198 w 2973058"/>
                <a:gd name="connsiteY5" fmla="*/ 557215 h 1282900"/>
                <a:gd name="connsiteX6" fmla="*/ 1566885 w 2973058"/>
                <a:gd name="connsiteY6" fmla="*/ 642940 h 1282900"/>
                <a:gd name="connsiteX7" fmla="*/ 1785960 w 2973058"/>
                <a:gd name="connsiteY7" fmla="*/ 733428 h 1282900"/>
                <a:gd name="connsiteX8" fmla="*/ 2009798 w 2973058"/>
                <a:gd name="connsiteY8" fmla="*/ 800103 h 1282900"/>
                <a:gd name="connsiteX9" fmla="*/ 2238398 w 2973058"/>
                <a:gd name="connsiteY9" fmla="*/ 842965 h 1282900"/>
                <a:gd name="connsiteX10" fmla="*/ 2433660 w 2973058"/>
                <a:gd name="connsiteY10" fmla="*/ 819153 h 1282900"/>
                <a:gd name="connsiteX11" fmla="*/ 2490810 w 2973058"/>
                <a:gd name="connsiteY11" fmla="*/ 728665 h 1282900"/>
                <a:gd name="connsiteX12" fmla="*/ 2447948 w 2973058"/>
                <a:gd name="connsiteY12" fmla="*/ 623890 h 1282900"/>
                <a:gd name="connsiteX13" fmla="*/ 2281260 w 2973058"/>
                <a:gd name="connsiteY13" fmla="*/ 566740 h 1282900"/>
                <a:gd name="connsiteX14" fmla="*/ 2100285 w 2973058"/>
                <a:gd name="connsiteY14" fmla="*/ 581028 h 1282900"/>
                <a:gd name="connsiteX15" fmla="*/ 1985985 w 2973058"/>
                <a:gd name="connsiteY15" fmla="*/ 695328 h 1282900"/>
                <a:gd name="connsiteX16" fmla="*/ 1924072 w 2973058"/>
                <a:gd name="connsiteY16" fmla="*/ 769147 h 1282900"/>
                <a:gd name="connsiteX17" fmla="*/ 1840729 w 2973058"/>
                <a:gd name="connsiteY17" fmla="*/ 747715 h 1282900"/>
                <a:gd name="connsiteX18" fmla="*/ 1624035 w 2973058"/>
                <a:gd name="connsiteY18" fmla="*/ 666753 h 1282900"/>
                <a:gd name="connsiteX19" fmla="*/ 1485923 w 2973058"/>
                <a:gd name="connsiteY19" fmla="*/ 604840 h 1282900"/>
                <a:gd name="connsiteX20" fmla="*/ 1459730 w 2973058"/>
                <a:gd name="connsiteY20" fmla="*/ 573884 h 1282900"/>
                <a:gd name="connsiteX21" fmla="*/ 1533548 w 2973058"/>
                <a:gd name="connsiteY21" fmla="*/ 452440 h 1282900"/>
                <a:gd name="connsiteX22" fmla="*/ 1678804 w 2973058"/>
                <a:gd name="connsiteY22" fmla="*/ 261940 h 1282900"/>
                <a:gd name="connsiteX23" fmla="*/ 1859778 w 2973058"/>
                <a:gd name="connsiteY23" fmla="*/ 88109 h 1282900"/>
                <a:gd name="connsiteX24" fmla="*/ 2090760 w 2973058"/>
                <a:gd name="connsiteY24" fmla="*/ 3 h 1282900"/>
                <a:gd name="connsiteX25" fmla="*/ 2414610 w 2973058"/>
                <a:gd name="connsiteY25" fmla="*/ 85728 h 1282900"/>
                <a:gd name="connsiteX26" fmla="*/ 2605110 w 2973058"/>
                <a:gd name="connsiteY26" fmla="*/ 257178 h 1282900"/>
                <a:gd name="connsiteX27" fmla="*/ 2824185 w 2973058"/>
                <a:gd name="connsiteY27" fmla="*/ 481015 h 1282900"/>
                <a:gd name="connsiteX28" fmla="*/ 2957535 w 2973058"/>
                <a:gd name="connsiteY28" fmla="*/ 704853 h 1282900"/>
                <a:gd name="connsiteX29" fmla="*/ 2952773 w 2973058"/>
                <a:gd name="connsiteY29" fmla="*/ 942978 h 1282900"/>
                <a:gd name="connsiteX30" fmla="*/ 2800373 w 2973058"/>
                <a:gd name="connsiteY30" fmla="*/ 1133478 h 1282900"/>
                <a:gd name="connsiteX31" fmla="*/ 2581297 w 2973058"/>
                <a:gd name="connsiteY31" fmla="*/ 1266827 h 1282900"/>
                <a:gd name="connsiteX32" fmla="*/ 2276498 w 2973058"/>
                <a:gd name="connsiteY32" fmla="*/ 1271590 h 1282900"/>
                <a:gd name="connsiteX33" fmla="*/ 1895498 w 2973058"/>
                <a:gd name="connsiteY33" fmla="*/ 1185865 h 1282900"/>
                <a:gd name="connsiteX34" fmla="*/ 1443060 w 2973058"/>
                <a:gd name="connsiteY34" fmla="*/ 1014415 h 1282900"/>
                <a:gd name="connsiteX35" fmla="*/ 990623 w 2973058"/>
                <a:gd name="connsiteY35" fmla="*/ 819153 h 1282900"/>
                <a:gd name="connsiteX36" fmla="*/ 709635 w 2973058"/>
                <a:gd name="connsiteY36" fmla="*/ 681040 h 1282900"/>
                <a:gd name="connsiteX37" fmla="*/ 404835 w 2973058"/>
                <a:gd name="connsiteY37" fmla="*/ 552453 h 1282900"/>
                <a:gd name="connsiteX38" fmla="*/ 219098 w 2973058"/>
                <a:gd name="connsiteY38" fmla="*/ 481015 h 1282900"/>
                <a:gd name="connsiteX39" fmla="*/ 52410 w 2973058"/>
                <a:gd name="connsiteY39" fmla="*/ 419103 h 1282900"/>
                <a:gd name="connsiteX40" fmla="*/ 23 w 2973058"/>
                <a:gd name="connsiteY40" fmla="*/ 319090 h 1282900"/>
                <a:gd name="connsiteX41" fmla="*/ 47647 w 2973058"/>
                <a:gd name="connsiteY41" fmla="*/ 223841 h 1282900"/>
                <a:gd name="connsiteX42" fmla="*/ 159566 w 2973058"/>
                <a:gd name="connsiteY42" fmla="*/ 202409 h 1282900"/>
                <a:gd name="connsiteX43" fmla="*/ 276248 w 2973058"/>
                <a:gd name="connsiteY43" fmla="*/ 214315 h 128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73058" h="1282900">
                  <a:moveTo>
                    <a:pt x="276248" y="214315"/>
                  </a:moveTo>
                  <a:cubicBezTo>
                    <a:pt x="327445" y="225428"/>
                    <a:pt x="408010" y="255591"/>
                    <a:pt x="466748" y="269085"/>
                  </a:cubicBezTo>
                  <a:cubicBezTo>
                    <a:pt x="525486" y="282579"/>
                    <a:pt x="560410" y="282975"/>
                    <a:pt x="628673" y="295278"/>
                  </a:cubicBezTo>
                  <a:cubicBezTo>
                    <a:pt x="696936" y="307581"/>
                    <a:pt x="782661" y="315916"/>
                    <a:pt x="876323" y="342903"/>
                  </a:cubicBezTo>
                  <a:cubicBezTo>
                    <a:pt x="969985" y="369890"/>
                    <a:pt x="1103336" y="421484"/>
                    <a:pt x="1190648" y="457203"/>
                  </a:cubicBezTo>
                  <a:cubicBezTo>
                    <a:pt x="1277960" y="492922"/>
                    <a:pt x="1337492" y="526259"/>
                    <a:pt x="1400198" y="557215"/>
                  </a:cubicBezTo>
                  <a:cubicBezTo>
                    <a:pt x="1462904" y="588171"/>
                    <a:pt x="1502591" y="613571"/>
                    <a:pt x="1566885" y="642940"/>
                  </a:cubicBezTo>
                  <a:cubicBezTo>
                    <a:pt x="1631179" y="672309"/>
                    <a:pt x="1712141" y="707234"/>
                    <a:pt x="1785960" y="733428"/>
                  </a:cubicBezTo>
                  <a:cubicBezTo>
                    <a:pt x="1859779" y="759622"/>
                    <a:pt x="1934392" y="781847"/>
                    <a:pt x="2009798" y="800103"/>
                  </a:cubicBezTo>
                  <a:cubicBezTo>
                    <a:pt x="2085204" y="818359"/>
                    <a:pt x="2167754" y="839790"/>
                    <a:pt x="2238398" y="842965"/>
                  </a:cubicBezTo>
                  <a:cubicBezTo>
                    <a:pt x="2309042" y="846140"/>
                    <a:pt x="2391591" y="838203"/>
                    <a:pt x="2433660" y="819153"/>
                  </a:cubicBezTo>
                  <a:cubicBezTo>
                    <a:pt x="2475729" y="800103"/>
                    <a:pt x="2488429" y="761209"/>
                    <a:pt x="2490810" y="728665"/>
                  </a:cubicBezTo>
                  <a:cubicBezTo>
                    <a:pt x="2493191" y="696121"/>
                    <a:pt x="2482873" y="650878"/>
                    <a:pt x="2447948" y="623890"/>
                  </a:cubicBezTo>
                  <a:cubicBezTo>
                    <a:pt x="2413023" y="596903"/>
                    <a:pt x="2339204" y="573884"/>
                    <a:pt x="2281260" y="566740"/>
                  </a:cubicBezTo>
                  <a:cubicBezTo>
                    <a:pt x="2223316" y="559596"/>
                    <a:pt x="2149497" y="559597"/>
                    <a:pt x="2100285" y="581028"/>
                  </a:cubicBezTo>
                  <a:cubicBezTo>
                    <a:pt x="2051073" y="602459"/>
                    <a:pt x="2015354" y="663975"/>
                    <a:pt x="1985985" y="695328"/>
                  </a:cubicBezTo>
                  <a:cubicBezTo>
                    <a:pt x="1956616" y="726681"/>
                    <a:pt x="1948281" y="760416"/>
                    <a:pt x="1924072" y="769147"/>
                  </a:cubicBezTo>
                  <a:cubicBezTo>
                    <a:pt x="1899863" y="777878"/>
                    <a:pt x="1890735" y="764781"/>
                    <a:pt x="1840729" y="747715"/>
                  </a:cubicBezTo>
                  <a:cubicBezTo>
                    <a:pt x="1790723" y="730649"/>
                    <a:pt x="1683169" y="690565"/>
                    <a:pt x="1624035" y="666753"/>
                  </a:cubicBezTo>
                  <a:cubicBezTo>
                    <a:pt x="1564901" y="642941"/>
                    <a:pt x="1513307" y="620318"/>
                    <a:pt x="1485923" y="604840"/>
                  </a:cubicBezTo>
                  <a:cubicBezTo>
                    <a:pt x="1458539" y="589362"/>
                    <a:pt x="1451793" y="599284"/>
                    <a:pt x="1459730" y="573884"/>
                  </a:cubicBezTo>
                  <a:cubicBezTo>
                    <a:pt x="1467667" y="548484"/>
                    <a:pt x="1497036" y="504431"/>
                    <a:pt x="1533548" y="452440"/>
                  </a:cubicBezTo>
                  <a:cubicBezTo>
                    <a:pt x="1570060" y="400449"/>
                    <a:pt x="1624432" y="322662"/>
                    <a:pt x="1678804" y="261940"/>
                  </a:cubicBezTo>
                  <a:cubicBezTo>
                    <a:pt x="1733176" y="201218"/>
                    <a:pt x="1791119" y="131765"/>
                    <a:pt x="1859778" y="88109"/>
                  </a:cubicBezTo>
                  <a:cubicBezTo>
                    <a:pt x="1928437" y="44453"/>
                    <a:pt x="1998288" y="400"/>
                    <a:pt x="2090760" y="3"/>
                  </a:cubicBezTo>
                  <a:cubicBezTo>
                    <a:pt x="2183232" y="-394"/>
                    <a:pt x="2328885" y="42865"/>
                    <a:pt x="2414610" y="85728"/>
                  </a:cubicBezTo>
                  <a:cubicBezTo>
                    <a:pt x="2500335" y="128591"/>
                    <a:pt x="2536847" y="191297"/>
                    <a:pt x="2605110" y="257178"/>
                  </a:cubicBezTo>
                  <a:cubicBezTo>
                    <a:pt x="2673373" y="323059"/>
                    <a:pt x="2765448" y="406403"/>
                    <a:pt x="2824185" y="481015"/>
                  </a:cubicBezTo>
                  <a:cubicBezTo>
                    <a:pt x="2882923" y="555628"/>
                    <a:pt x="2936104" y="627859"/>
                    <a:pt x="2957535" y="704853"/>
                  </a:cubicBezTo>
                  <a:cubicBezTo>
                    <a:pt x="2978966" y="781847"/>
                    <a:pt x="2978967" y="871541"/>
                    <a:pt x="2952773" y="942978"/>
                  </a:cubicBezTo>
                  <a:cubicBezTo>
                    <a:pt x="2926579" y="1014415"/>
                    <a:pt x="2862286" y="1079503"/>
                    <a:pt x="2800373" y="1133478"/>
                  </a:cubicBezTo>
                  <a:cubicBezTo>
                    <a:pt x="2738460" y="1187453"/>
                    <a:pt x="2668609" y="1243808"/>
                    <a:pt x="2581297" y="1266827"/>
                  </a:cubicBezTo>
                  <a:cubicBezTo>
                    <a:pt x="2493985" y="1289846"/>
                    <a:pt x="2390798" y="1285084"/>
                    <a:pt x="2276498" y="1271590"/>
                  </a:cubicBezTo>
                  <a:cubicBezTo>
                    <a:pt x="2162198" y="1258096"/>
                    <a:pt x="2034404" y="1228728"/>
                    <a:pt x="1895498" y="1185865"/>
                  </a:cubicBezTo>
                  <a:cubicBezTo>
                    <a:pt x="1756592" y="1143003"/>
                    <a:pt x="1593872" y="1075534"/>
                    <a:pt x="1443060" y="1014415"/>
                  </a:cubicBezTo>
                  <a:cubicBezTo>
                    <a:pt x="1292248" y="953296"/>
                    <a:pt x="1112860" y="874715"/>
                    <a:pt x="990623" y="819153"/>
                  </a:cubicBezTo>
                  <a:cubicBezTo>
                    <a:pt x="868386" y="763591"/>
                    <a:pt x="807266" y="725490"/>
                    <a:pt x="709635" y="681040"/>
                  </a:cubicBezTo>
                  <a:cubicBezTo>
                    <a:pt x="612004" y="636590"/>
                    <a:pt x="486591" y="585791"/>
                    <a:pt x="404835" y="552453"/>
                  </a:cubicBezTo>
                  <a:cubicBezTo>
                    <a:pt x="323079" y="519116"/>
                    <a:pt x="277835" y="503240"/>
                    <a:pt x="219098" y="481015"/>
                  </a:cubicBezTo>
                  <a:cubicBezTo>
                    <a:pt x="160361" y="458790"/>
                    <a:pt x="88923" y="446091"/>
                    <a:pt x="52410" y="419103"/>
                  </a:cubicBezTo>
                  <a:cubicBezTo>
                    <a:pt x="15897" y="392115"/>
                    <a:pt x="817" y="351634"/>
                    <a:pt x="23" y="319090"/>
                  </a:cubicBezTo>
                  <a:cubicBezTo>
                    <a:pt x="-771" y="286546"/>
                    <a:pt x="19866" y="242891"/>
                    <a:pt x="47647" y="223841"/>
                  </a:cubicBezTo>
                  <a:cubicBezTo>
                    <a:pt x="75428" y="204791"/>
                    <a:pt x="121466" y="203997"/>
                    <a:pt x="159566" y="202409"/>
                  </a:cubicBezTo>
                  <a:cubicBezTo>
                    <a:pt x="197666" y="200821"/>
                    <a:pt x="225051" y="203202"/>
                    <a:pt x="276248" y="214315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2980854" y="3026908"/>
              <a:ext cx="380837" cy="224528"/>
            </a:xfrm>
            <a:custGeom>
              <a:avLst/>
              <a:gdLst>
                <a:gd name="connsiteX0" fmla="*/ 623187 w 1153229"/>
                <a:gd name="connsiteY0" fmla="*/ 366 h 679901"/>
                <a:gd name="connsiteX1" fmla="*/ 747310 w 1153229"/>
                <a:gd name="connsiteY1" fmla="*/ 26857 h 679901"/>
                <a:gd name="connsiteX2" fmla="*/ 1023535 w 1153229"/>
                <a:gd name="connsiteY2" fmla="*/ 203070 h 679901"/>
                <a:gd name="connsiteX3" fmla="*/ 1147359 w 1153229"/>
                <a:gd name="connsiteY3" fmla="*/ 337659 h 679901"/>
                <a:gd name="connsiteX4" fmla="*/ 1153225 w 1153229"/>
                <a:gd name="connsiteY4" fmla="*/ 354102 h 679901"/>
                <a:gd name="connsiteX5" fmla="*/ 1150003 w 1153229"/>
                <a:gd name="connsiteY5" fmla="*/ 359945 h 679901"/>
                <a:gd name="connsiteX6" fmla="*/ 1149740 w 1153229"/>
                <a:gd name="connsiteY6" fmla="*/ 360233 h 679901"/>
                <a:gd name="connsiteX7" fmla="*/ 1146718 w 1153229"/>
                <a:gd name="connsiteY7" fmla="*/ 363987 h 679901"/>
                <a:gd name="connsiteX8" fmla="*/ 1137863 w 1153229"/>
                <a:gd name="connsiteY8" fmla="*/ 369861 h 679901"/>
                <a:gd name="connsiteX9" fmla="*/ 1126690 w 1153229"/>
                <a:gd name="connsiteY9" fmla="*/ 380902 h 679901"/>
                <a:gd name="connsiteX10" fmla="*/ 1068778 w 1153229"/>
                <a:gd name="connsiteY10" fmla="*/ 457863 h 679901"/>
                <a:gd name="connsiteX11" fmla="*/ 1044075 w 1153229"/>
                <a:gd name="connsiteY11" fmla="*/ 494156 h 679901"/>
                <a:gd name="connsiteX12" fmla="*/ 1037390 w 1153229"/>
                <a:gd name="connsiteY12" fmla="*/ 504199 h 679901"/>
                <a:gd name="connsiteX13" fmla="*/ 1034938 w 1153229"/>
                <a:gd name="connsiteY13" fmla="*/ 507573 h 679901"/>
                <a:gd name="connsiteX14" fmla="*/ 1004484 w 1153229"/>
                <a:gd name="connsiteY14" fmla="*/ 550733 h 679901"/>
                <a:gd name="connsiteX15" fmla="*/ 956859 w 1153229"/>
                <a:gd name="connsiteY15" fmla="*/ 621427 h 679901"/>
                <a:gd name="connsiteX16" fmla="*/ 948264 w 1153229"/>
                <a:gd name="connsiteY16" fmla="*/ 636255 h 679901"/>
                <a:gd name="connsiteX17" fmla="*/ 922630 w 1153229"/>
                <a:gd name="connsiteY17" fmla="*/ 674706 h 679901"/>
                <a:gd name="connsiteX18" fmla="*/ 918438 w 1153229"/>
                <a:gd name="connsiteY18" fmla="*/ 679901 h 679901"/>
                <a:gd name="connsiteX19" fmla="*/ 914592 w 1153229"/>
                <a:gd name="connsiteY19" fmla="*/ 677832 h 679901"/>
                <a:gd name="connsiteX20" fmla="*/ 871134 w 1153229"/>
                <a:gd name="connsiteY20" fmla="*/ 655508 h 679901"/>
                <a:gd name="connsiteX21" fmla="*/ 661584 w 1153229"/>
                <a:gd name="connsiteY21" fmla="*/ 555496 h 679901"/>
                <a:gd name="connsiteX22" fmla="*/ 347259 w 1153229"/>
                <a:gd name="connsiteY22" fmla="*/ 441196 h 679901"/>
                <a:gd name="connsiteX23" fmla="*/ 99609 w 1153229"/>
                <a:gd name="connsiteY23" fmla="*/ 393571 h 679901"/>
                <a:gd name="connsiteX24" fmla="*/ 15075 w 1153229"/>
                <a:gd name="connsiteY24" fmla="*/ 380921 h 679901"/>
                <a:gd name="connsiteX25" fmla="*/ 0 w 1153229"/>
                <a:gd name="connsiteY25" fmla="*/ 378680 h 679901"/>
                <a:gd name="connsiteX26" fmla="*/ 3874 w 1153229"/>
                <a:gd name="connsiteY26" fmla="*/ 374352 h 679901"/>
                <a:gd name="connsiteX27" fmla="*/ 185335 w 1153229"/>
                <a:gd name="connsiteY27" fmla="*/ 188782 h 679901"/>
                <a:gd name="connsiteX28" fmla="*/ 494897 w 1153229"/>
                <a:gd name="connsiteY28" fmla="*/ 17332 h 679901"/>
                <a:gd name="connsiteX29" fmla="*/ 623187 w 1153229"/>
                <a:gd name="connsiteY29" fmla="*/ 366 h 6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53229" h="679901">
                  <a:moveTo>
                    <a:pt x="623187" y="366"/>
                  </a:moveTo>
                  <a:cubicBezTo>
                    <a:pt x="663569" y="2251"/>
                    <a:pt x="703257" y="11379"/>
                    <a:pt x="747310" y="26857"/>
                  </a:cubicBezTo>
                  <a:cubicBezTo>
                    <a:pt x="835416" y="57813"/>
                    <a:pt x="956860" y="151270"/>
                    <a:pt x="1023535" y="203070"/>
                  </a:cubicBezTo>
                  <a:cubicBezTo>
                    <a:pt x="1090210" y="254870"/>
                    <a:pt x="1130167" y="308020"/>
                    <a:pt x="1147359" y="337659"/>
                  </a:cubicBezTo>
                  <a:cubicBezTo>
                    <a:pt x="1151657" y="345069"/>
                    <a:pt x="1153333" y="350224"/>
                    <a:pt x="1153225" y="354102"/>
                  </a:cubicBezTo>
                  <a:lnTo>
                    <a:pt x="1150003" y="359945"/>
                  </a:lnTo>
                  <a:lnTo>
                    <a:pt x="1149740" y="360233"/>
                  </a:lnTo>
                  <a:lnTo>
                    <a:pt x="1146718" y="363987"/>
                  </a:lnTo>
                  <a:lnTo>
                    <a:pt x="1137863" y="369861"/>
                  </a:lnTo>
                  <a:cubicBezTo>
                    <a:pt x="1133968" y="372539"/>
                    <a:pt x="1129964" y="375894"/>
                    <a:pt x="1126690" y="380902"/>
                  </a:cubicBezTo>
                  <a:cubicBezTo>
                    <a:pt x="1113593" y="400936"/>
                    <a:pt x="1096686" y="418049"/>
                    <a:pt x="1068778" y="457863"/>
                  </a:cubicBezTo>
                  <a:cubicBezTo>
                    <a:pt x="1061801" y="467817"/>
                    <a:pt x="1053327" y="480334"/>
                    <a:pt x="1044075" y="494156"/>
                  </a:cubicBezTo>
                  <a:lnTo>
                    <a:pt x="1037390" y="504199"/>
                  </a:lnTo>
                  <a:lnTo>
                    <a:pt x="1034938" y="507573"/>
                  </a:lnTo>
                  <a:cubicBezTo>
                    <a:pt x="1023856" y="523125"/>
                    <a:pt x="1013612" y="537735"/>
                    <a:pt x="1004484" y="550733"/>
                  </a:cubicBezTo>
                  <a:cubicBezTo>
                    <a:pt x="986228" y="576729"/>
                    <a:pt x="969758" y="600740"/>
                    <a:pt x="956859" y="621427"/>
                  </a:cubicBezTo>
                  <a:lnTo>
                    <a:pt x="948264" y="636255"/>
                  </a:lnTo>
                  <a:lnTo>
                    <a:pt x="922630" y="674706"/>
                  </a:lnTo>
                  <a:lnTo>
                    <a:pt x="918438" y="679901"/>
                  </a:lnTo>
                  <a:lnTo>
                    <a:pt x="914592" y="677832"/>
                  </a:lnTo>
                  <a:cubicBezTo>
                    <a:pt x="901049" y="670639"/>
                    <a:pt x="886811" y="663247"/>
                    <a:pt x="871134" y="655508"/>
                  </a:cubicBezTo>
                  <a:cubicBezTo>
                    <a:pt x="808428" y="624552"/>
                    <a:pt x="748896" y="591215"/>
                    <a:pt x="661584" y="555496"/>
                  </a:cubicBezTo>
                  <a:cubicBezTo>
                    <a:pt x="574272" y="519777"/>
                    <a:pt x="440921" y="468183"/>
                    <a:pt x="347259" y="441196"/>
                  </a:cubicBezTo>
                  <a:cubicBezTo>
                    <a:pt x="253597" y="414209"/>
                    <a:pt x="167872" y="405874"/>
                    <a:pt x="99609" y="393571"/>
                  </a:cubicBezTo>
                  <a:cubicBezTo>
                    <a:pt x="65478" y="387420"/>
                    <a:pt x="39681" y="384245"/>
                    <a:pt x="15075" y="380921"/>
                  </a:cubicBezTo>
                  <a:lnTo>
                    <a:pt x="0" y="378680"/>
                  </a:lnTo>
                  <a:lnTo>
                    <a:pt x="3874" y="374352"/>
                  </a:lnTo>
                  <a:cubicBezTo>
                    <a:pt x="71072" y="300440"/>
                    <a:pt x="135180" y="233728"/>
                    <a:pt x="185335" y="188782"/>
                  </a:cubicBezTo>
                  <a:cubicBezTo>
                    <a:pt x="319082" y="68926"/>
                    <a:pt x="401235" y="44319"/>
                    <a:pt x="494897" y="17332"/>
                  </a:cubicBezTo>
                  <a:cubicBezTo>
                    <a:pt x="541728" y="3838"/>
                    <a:pt x="582805" y="-1519"/>
                    <a:pt x="623187" y="366"/>
                  </a:cubicBezTo>
                  <a:close/>
                </a:path>
              </a:pathLst>
            </a:custGeom>
            <a:solidFill>
              <a:srgbClr val="7B644A">
                <a:alpha val="50000"/>
              </a:srgb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2775944" y="3230851"/>
              <a:ext cx="389060" cy="439496"/>
            </a:xfrm>
            <a:custGeom>
              <a:avLst/>
              <a:gdLst>
                <a:gd name="connsiteX0" fmla="*/ 412212 w 1178132"/>
                <a:gd name="connsiteY0" fmla="*/ 0 h 1330852"/>
                <a:gd name="connsiteX1" fmla="*/ 441017 w 1178132"/>
                <a:gd name="connsiteY1" fmla="*/ 11077 h 1330852"/>
                <a:gd name="connsiteX2" fmla="*/ 496269 w 1178132"/>
                <a:gd name="connsiteY2" fmla="*/ 33178 h 1330852"/>
                <a:gd name="connsiteX3" fmla="*/ 801069 w 1178132"/>
                <a:gd name="connsiteY3" fmla="*/ 161765 h 1330852"/>
                <a:gd name="connsiteX4" fmla="*/ 932336 w 1178132"/>
                <a:gd name="connsiteY4" fmla="*/ 226655 h 1330852"/>
                <a:gd name="connsiteX5" fmla="*/ 954112 w 1178132"/>
                <a:gd name="connsiteY5" fmla="*/ 237692 h 1330852"/>
                <a:gd name="connsiteX6" fmla="*/ 950977 w 1178132"/>
                <a:gd name="connsiteY6" fmla="*/ 240847 h 1330852"/>
                <a:gd name="connsiteX7" fmla="*/ 758208 w 1178132"/>
                <a:gd name="connsiteY7" fmla="*/ 440370 h 1330852"/>
                <a:gd name="connsiteX8" fmla="*/ 572470 w 1178132"/>
                <a:gd name="connsiteY8" fmla="*/ 714215 h 1330852"/>
                <a:gd name="connsiteX9" fmla="*/ 622476 w 1178132"/>
                <a:gd name="connsiteY9" fmla="*/ 864233 h 1330852"/>
                <a:gd name="connsiteX10" fmla="*/ 867745 w 1178132"/>
                <a:gd name="connsiteY10" fmla="*/ 880902 h 1330852"/>
                <a:gd name="connsiteX11" fmla="*/ 917823 w 1178132"/>
                <a:gd name="connsiteY11" fmla="*/ 880279 h 1330852"/>
                <a:gd name="connsiteX12" fmla="*/ 905101 w 1178132"/>
                <a:gd name="connsiteY12" fmla="*/ 926295 h 1330852"/>
                <a:gd name="connsiteX13" fmla="*/ 901082 w 1178132"/>
                <a:gd name="connsiteY13" fmla="*/ 1028540 h 1330852"/>
                <a:gd name="connsiteX14" fmla="*/ 1020144 w 1178132"/>
                <a:gd name="connsiteY14" fmla="*/ 1190465 h 1330852"/>
                <a:gd name="connsiteX15" fmla="*/ 1140100 w 1178132"/>
                <a:gd name="connsiteY15" fmla="*/ 1266367 h 1330852"/>
                <a:gd name="connsiteX16" fmla="*/ 1178132 w 1178132"/>
                <a:gd name="connsiteY16" fmla="*/ 1284792 h 1330852"/>
                <a:gd name="connsiteX17" fmla="*/ 1101107 w 1178132"/>
                <a:gd name="connsiteY17" fmla="*/ 1292858 h 1330852"/>
                <a:gd name="connsiteX18" fmla="*/ 593901 w 1178132"/>
                <a:gd name="connsiteY18" fmla="*/ 1326196 h 1330852"/>
                <a:gd name="connsiteX19" fmla="*/ 172420 w 1178132"/>
                <a:gd name="connsiteY19" fmla="*/ 1190464 h 1330852"/>
                <a:gd name="connsiteX20" fmla="*/ 10495 w 1178132"/>
                <a:gd name="connsiteY20" fmla="*/ 866614 h 1330852"/>
                <a:gd name="connsiteX21" fmla="*/ 48595 w 1178132"/>
                <a:gd name="connsiteY21" fmla="*/ 490377 h 1330852"/>
                <a:gd name="connsiteX22" fmla="*/ 312914 w 1178132"/>
                <a:gd name="connsiteY22" fmla="*/ 118902 h 1330852"/>
                <a:gd name="connsiteX23" fmla="*/ 364843 w 1178132"/>
                <a:gd name="connsiteY23" fmla="*/ 56301 h 1330852"/>
                <a:gd name="connsiteX24" fmla="*/ 412212 w 1178132"/>
                <a:gd name="connsiteY24" fmla="*/ 0 h 133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8132" h="1330852">
                  <a:moveTo>
                    <a:pt x="412212" y="0"/>
                  </a:moveTo>
                  <a:lnTo>
                    <a:pt x="441017" y="11077"/>
                  </a:lnTo>
                  <a:cubicBezTo>
                    <a:pt x="457673" y="17601"/>
                    <a:pt x="475830" y="24844"/>
                    <a:pt x="496269" y="33178"/>
                  </a:cubicBezTo>
                  <a:cubicBezTo>
                    <a:pt x="578025" y="66516"/>
                    <a:pt x="703438" y="117315"/>
                    <a:pt x="801069" y="161765"/>
                  </a:cubicBezTo>
                  <a:cubicBezTo>
                    <a:pt x="849885" y="183990"/>
                    <a:pt x="889572" y="204628"/>
                    <a:pt x="932336" y="226655"/>
                  </a:cubicBezTo>
                  <a:lnTo>
                    <a:pt x="954112" y="237692"/>
                  </a:lnTo>
                  <a:lnTo>
                    <a:pt x="950977" y="240847"/>
                  </a:lnTo>
                  <a:cubicBezTo>
                    <a:pt x="886944" y="303672"/>
                    <a:pt x="812977" y="373695"/>
                    <a:pt x="758208" y="440370"/>
                  </a:cubicBezTo>
                  <a:cubicBezTo>
                    <a:pt x="685183" y="529270"/>
                    <a:pt x="595092" y="643571"/>
                    <a:pt x="572470" y="714215"/>
                  </a:cubicBezTo>
                  <a:cubicBezTo>
                    <a:pt x="549848" y="784859"/>
                    <a:pt x="573264" y="836452"/>
                    <a:pt x="622476" y="864233"/>
                  </a:cubicBezTo>
                  <a:cubicBezTo>
                    <a:pt x="671689" y="892014"/>
                    <a:pt x="735586" y="881299"/>
                    <a:pt x="867745" y="880902"/>
                  </a:cubicBezTo>
                  <a:lnTo>
                    <a:pt x="917823" y="880279"/>
                  </a:lnTo>
                  <a:lnTo>
                    <a:pt x="905101" y="926295"/>
                  </a:lnTo>
                  <a:cubicBezTo>
                    <a:pt x="897212" y="962361"/>
                    <a:pt x="894335" y="997584"/>
                    <a:pt x="901082" y="1028540"/>
                  </a:cubicBezTo>
                  <a:cubicBezTo>
                    <a:pt x="914576" y="1090453"/>
                    <a:pt x="955056" y="1139665"/>
                    <a:pt x="1020144" y="1190465"/>
                  </a:cubicBezTo>
                  <a:cubicBezTo>
                    <a:pt x="1052688" y="1215865"/>
                    <a:pt x="1093764" y="1241860"/>
                    <a:pt x="1140100" y="1266367"/>
                  </a:cubicBezTo>
                  <a:lnTo>
                    <a:pt x="1178132" y="1284792"/>
                  </a:lnTo>
                  <a:lnTo>
                    <a:pt x="1101107" y="1292858"/>
                  </a:lnTo>
                  <a:cubicBezTo>
                    <a:pt x="933229" y="1309130"/>
                    <a:pt x="748682" y="1343262"/>
                    <a:pt x="593901" y="1326196"/>
                  </a:cubicBezTo>
                  <a:cubicBezTo>
                    <a:pt x="439120" y="1309130"/>
                    <a:pt x="269654" y="1267061"/>
                    <a:pt x="172420" y="1190464"/>
                  </a:cubicBezTo>
                  <a:cubicBezTo>
                    <a:pt x="75186" y="1113867"/>
                    <a:pt x="31133" y="983295"/>
                    <a:pt x="10495" y="866614"/>
                  </a:cubicBezTo>
                  <a:cubicBezTo>
                    <a:pt x="-10143" y="749933"/>
                    <a:pt x="-1808" y="614996"/>
                    <a:pt x="48595" y="490377"/>
                  </a:cubicBezTo>
                  <a:cubicBezTo>
                    <a:pt x="98998" y="365758"/>
                    <a:pt x="186708" y="272096"/>
                    <a:pt x="312914" y="118902"/>
                  </a:cubicBezTo>
                  <a:cubicBezTo>
                    <a:pt x="328690" y="99753"/>
                    <a:pt x="346134" y="78706"/>
                    <a:pt x="364843" y="56301"/>
                  </a:cubicBezTo>
                  <a:lnTo>
                    <a:pt x="412212" y="0"/>
                  </a:lnTo>
                  <a:close/>
                </a:path>
              </a:pathLst>
            </a:custGeom>
            <a:solidFill>
              <a:srgbClr val="7B644A">
                <a:alpha val="50000"/>
              </a:srgb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2959419" y="2998605"/>
              <a:ext cx="380837" cy="224528"/>
            </a:xfrm>
            <a:custGeom>
              <a:avLst/>
              <a:gdLst>
                <a:gd name="connsiteX0" fmla="*/ 623187 w 1153229"/>
                <a:gd name="connsiteY0" fmla="*/ 366 h 679901"/>
                <a:gd name="connsiteX1" fmla="*/ 747310 w 1153229"/>
                <a:gd name="connsiteY1" fmla="*/ 26857 h 679901"/>
                <a:gd name="connsiteX2" fmla="*/ 1023535 w 1153229"/>
                <a:gd name="connsiteY2" fmla="*/ 203070 h 679901"/>
                <a:gd name="connsiteX3" fmla="*/ 1147359 w 1153229"/>
                <a:gd name="connsiteY3" fmla="*/ 337659 h 679901"/>
                <a:gd name="connsiteX4" fmla="*/ 1153225 w 1153229"/>
                <a:gd name="connsiteY4" fmla="*/ 354102 h 679901"/>
                <a:gd name="connsiteX5" fmla="*/ 1150003 w 1153229"/>
                <a:gd name="connsiteY5" fmla="*/ 359945 h 679901"/>
                <a:gd name="connsiteX6" fmla="*/ 1149740 w 1153229"/>
                <a:gd name="connsiteY6" fmla="*/ 360233 h 679901"/>
                <a:gd name="connsiteX7" fmla="*/ 1146718 w 1153229"/>
                <a:gd name="connsiteY7" fmla="*/ 363987 h 679901"/>
                <a:gd name="connsiteX8" fmla="*/ 1137863 w 1153229"/>
                <a:gd name="connsiteY8" fmla="*/ 369861 h 679901"/>
                <a:gd name="connsiteX9" fmla="*/ 1126690 w 1153229"/>
                <a:gd name="connsiteY9" fmla="*/ 380902 h 679901"/>
                <a:gd name="connsiteX10" fmla="*/ 1068778 w 1153229"/>
                <a:gd name="connsiteY10" fmla="*/ 457863 h 679901"/>
                <a:gd name="connsiteX11" fmla="*/ 1044075 w 1153229"/>
                <a:gd name="connsiteY11" fmla="*/ 494156 h 679901"/>
                <a:gd name="connsiteX12" fmla="*/ 1037390 w 1153229"/>
                <a:gd name="connsiteY12" fmla="*/ 504199 h 679901"/>
                <a:gd name="connsiteX13" fmla="*/ 1034938 w 1153229"/>
                <a:gd name="connsiteY13" fmla="*/ 507573 h 679901"/>
                <a:gd name="connsiteX14" fmla="*/ 1004484 w 1153229"/>
                <a:gd name="connsiteY14" fmla="*/ 550733 h 679901"/>
                <a:gd name="connsiteX15" fmla="*/ 956859 w 1153229"/>
                <a:gd name="connsiteY15" fmla="*/ 621427 h 679901"/>
                <a:gd name="connsiteX16" fmla="*/ 948264 w 1153229"/>
                <a:gd name="connsiteY16" fmla="*/ 636255 h 679901"/>
                <a:gd name="connsiteX17" fmla="*/ 922630 w 1153229"/>
                <a:gd name="connsiteY17" fmla="*/ 674706 h 679901"/>
                <a:gd name="connsiteX18" fmla="*/ 918438 w 1153229"/>
                <a:gd name="connsiteY18" fmla="*/ 679901 h 679901"/>
                <a:gd name="connsiteX19" fmla="*/ 914592 w 1153229"/>
                <a:gd name="connsiteY19" fmla="*/ 677832 h 679901"/>
                <a:gd name="connsiteX20" fmla="*/ 871134 w 1153229"/>
                <a:gd name="connsiteY20" fmla="*/ 655508 h 679901"/>
                <a:gd name="connsiteX21" fmla="*/ 661584 w 1153229"/>
                <a:gd name="connsiteY21" fmla="*/ 555496 h 679901"/>
                <a:gd name="connsiteX22" fmla="*/ 347259 w 1153229"/>
                <a:gd name="connsiteY22" fmla="*/ 441196 h 679901"/>
                <a:gd name="connsiteX23" fmla="*/ 99609 w 1153229"/>
                <a:gd name="connsiteY23" fmla="*/ 393571 h 679901"/>
                <a:gd name="connsiteX24" fmla="*/ 15075 w 1153229"/>
                <a:gd name="connsiteY24" fmla="*/ 380921 h 679901"/>
                <a:gd name="connsiteX25" fmla="*/ 0 w 1153229"/>
                <a:gd name="connsiteY25" fmla="*/ 378680 h 679901"/>
                <a:gd name="connsiteX26" fmla="*/ 3874 w 1153229"/>
                <a:gd name="connsiteY26" fmla="*/ 374352 h 679901"/>
                <a:gd name="connsiteX27" fmla="*/ 185335 w 1153229"/>
                <a:gd name="connsiteY27" fmla="*/ 188782 h 679901"/>
                <a:gd name="connsiteX28" fmla="*/ 494897 w 1153229"/>
                <a:gd name="connsiteY28" fmla="*/ 17332 h 679901"/>
                <a:gd name="connsiteX29" fmla="*/ 623187 w 1153229"/>
                <a:gd name="connsiteY29" fmla="*/ 366 h 6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53229" h="679901">
                  <a:moveTo>
                    <a:pt x="623187" y="366"/>
                  </a:moveTo>
                  <a:cubicBezTo>
                    <a:pt x="663569" y="2251"/>
                    <a:pt x="703257" y="11379"/>
                    <a:pt x="747310" y="26857"/>
                  </a:cubicBezTo>
                  <a:cubicBezTo>
                    <a:pt x="835416" y="57813"/>
                    <a:pt x="956860" y="151270"/>
                    <a:pt x="1023535" y="203070"/>
                  </a:cubicBezTo>
                  <a:cubicBezTo>
                    <a:pt x="1090210" y="254870"/>
                    <a:pt x="1130167" y="308020"/>
                    <a:pt x="1147359" y="337659"/>
                  </a:cubicBezTo>
                  <a:cubicBezTo>
                    <a:pt x="1151657" y="345069"/>
                    <a:pt x="1153333" y="350224"/>
                    <a:pt x="1153225" y="354102"/>
                  </a:cubicBezTo>
                  <a:lnTo>
                    <a:pt x="1150003" y="359945"/>
                  </a:lnTo>
                  <a:lnTo>
                    <a:pt x="1149740" y="360233"/>
                  </a:lnTo>
                  <a:lnTo>
                    <a:pt x="1146718" y="363987"/>
                  </a:lnTo>
                  <a:lnTo>
                    <a:pt x="1137863" y="369861"/>
                  </a:lnTo>
                  <a:cubicBezTo>
                    <a:pt x="1133968" y="372539"/>
                    <a:pt x="1129964" y="375894"/>
                    <a:pt x="1126690" y="380902"/>
                  </a:cubicBezTo>
                  <a:cubicBezTo>
                    <a:pt x="1113593" y="400936"/>
                    <a:pt x="1096686" y="418049"/>
                    <a:pt x="1068778" y="457863"/>
                  </a:cubicBezTo>
                  <a:cubicBezTo>
                    <a:pt x="1061801" y="467817"/>
                    <a:pt x="1053327" y="480334"/>
                    <a:pt x="1044075" y="494156"/>
                  </a:cubicBezTo>
                  <a:lnTo>
                    <a:pt x="1037390" y="504199"/>
                  </a:lnTo>
                  <a:lnTo>
                    <a:pt x="1034938" y="507573"/>
                  </a:lnTo>
                  <a:cubicBezTo>
                    <a:pt x="1023856" y="523125"/>
                    <a:pt x="1013612" y="537735"/>
                    <a:pt x="1004484" y="550733"/>
                  </a:cubicBezTo>
                  <a:cubicBezTo>
                    <a:pt x="986228" y="576729"/>
                    <a:pt x="969758" y="600740"/>
                    <a:pt x="956859" y="621427"/>
                  </a:cubicBezTo>
                  <a:lnTo>
                    <a:pt x="948264" y="636255"/>
                  </a:lnTo>
                  <a:lnTo>
                    <a:pt x="922630" y="674706"/>
                  </a:lnTo>
                  <a:lnTo>
                    <a:pt x="918438" y="679901"/>
                  </a:lnTo>
                  <a:lnTo>
                    <a:pt x="914592" y="677832"/>
                  </a:lnTo>
                  <a:cubicBezTo>
                    <a:pt x="901049" y="670639"/>
                    <a:pt x="886811" y="663247"/>
                    <a:pt x="871134" y="655508"/>
                  </a:cubicBezTo>
                  <a:cubicBezTo>
                    <a:pt x="808428" y="624552"/>
                    <a:pt x="748896" y="591215"/>
                    <a:pt x="661584" y="555496"/>
                  </a:cubicBezTo>
                  <a:cubicBezTo>
                    <a:pt x="574272" y="519777"/>
                    <a:pt x="440921" y="468183"/>
                    <a:pt x="347259" y="441196"/>
                  </a:cubicBezTo>
                  <a:cubicBezTo>
                    <a:pt x="253597" y="414209"/>
                    <a:pt x="167872" y="405874"/>
                    <a:pt x="99609" y="393571"/>
                  </a:cubicBezTo>
                  <a:cubicBezTo>
                    <a:pt x="65478" y="387420"/>
                    <a:pt x="39681" y="384245"/>
                    <a:pt x="15075" y="380921"/>
                  </a:cubicBezTo>
                  <a:lnTo>
                    <a:pt x="0" y="378680"/>
                  </a:lnTo>
                  <a:lnTo>
                    <a:pt x="3874" y="374352"/>
                  </a:lnTo>
                  <a:cubicBezTo>
                    <a:pt x="71072" y="300440"/>
                    <a:pt x="135180" y="233728"/>
                    <a:pt x="185335" y="188782"/>
                  </a:cubicBezTo>
                  <a:cubicBezTo>
                    <a:pt x="319082" y="68926"/>
                    <a:pt x="401235" y="44319"/>
                    <a:pt x="494897" y="17332"/>
                  </a:cubicBezTo>
                  <a:cubicBezTo>
                    <a:pt x="541728" y="3838"/>
                    <a:pt x="582805" y="-1519"/>
                    <a:pt x="623187" y="3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2722574" y="3239864"/>
              <a:ext cx="389060" cy="439496"/>
            </a:xfrm>
            <a:custGeom>
              <a:avLst/>
              <a:gdLst>
                <a:gd name="connsiteX0" fmla="*/ 412212 w 1178132"/>
                <a:gd name="connsiteY0" fmla="*/ 0 h 1330852"/>
                <a:gd name="connsiteX1" fmla="*/ 441017 w 1178132"/>
                <a:gd name="connsiteY1" fmla="*/ 11077 h 1330852"/>
                <a:gd name="connsiteX2" fmla="*/ 496269 w 1178132"/>
                <a:gd name="connsiteY2" fmla="*/ 33178 h 1330852"/>
                <a:gd name="connsiteX3" fmla="*/ 801069 w 1178132"/>
                <a:gd name="connsiteY3" fmla="*/ 161765 h 1330852"/>
                <a:gd name="connsiteX4" fmla="*/ 932336 w 1178132"/>
                <a:gd name="connsiteY4" fmla="*/ 226655 h 1330852"/>
                <a:gd name="connsiteX5" fmla="*/ 954112 w 1178132"/>
                <a:gd name="connsiteY5" fmla="*/ 237692 h 1330852"/>
                <a:gd name="connsiteX6" fmla="*/ 950977 w 1178132"/>
                <a:gd name="connsiteY6" fmla="*/ 240847 h 1330852"/>
                <a:gd name="connsiteX7" fmla="*/ 758208 w 1178132"/>
                <a:gd name="connsiteY7" fmla="*/ 440370 h 1330852"/>
                <a:gd name="connsiteX8" fmla="*/ 572470 w 1178132"/>
                <a:gd name="connsiteY8" fmla="*/ 714215 h 1330852"/>
                <a:gd name="connsiteX9" fmla="*/ 622476 w 1178132"/>
                <a:gd name="connsiteY9" fmla="*/ 864233 h 1330852"/>
                <a:gd name="connsiteX10" fmla="*/ 867745 w 1178132"/>
                <a:gd name="connsiteY10" fmla="*/ 880902 h 1330852"/>
                <a:gd name="connsiteX11" fmla="*/ 917823 w 1178132"/>
                <a:gd name="connsiteY11" fmla="*/ 880279 h 1330852"/>
                <a:gd name="connsiteX12" fmla="*/ 905101 w 1178132"/>
                <a:gd name="connsiteY12" fmla="*/ 926295 h 1330852"/>
                <a:gd name="connsiteX13" fmla="*/ 901082 w 1178132"/>
                <a:gd name="connsiteY13" fmla="*/ 1028540 h 1330852"/>
                <a:gd name="connsiteX14" fmla="*/ 1020144 w 1178132"/>
                <a:gd name="connsiteY14" fmla="*/ 1190465 h 1330852"/>
                <a:gd name="connsiteX15" fmla="*/ 1140100 w 1178132"/>
                <a:gd name="connsiteY15" fmla="*/ 1266367 h 1330852"/>
                <a:gd name="connsiteX16" fmla="*/ 1178132 w 1178132"/>
                <a:gd name="connsiteY16" fmla="*/ 1284792 h 1330852"/>
                <a:gd name="connsiteX17" fmla="*/ 1101107 w 1178132"/>
                <a:gd name="connsiteY17" fmla="*/ 1292858 h 1330852"/>
                <a:gd name="connsiteX18" fmla="*/ 593901 w 1178132"/>
                <a:gd name="connsiteY18" fmla="*/ 1326196 h 1330852"/>
                <a:gd name="connsiteX19" fmla="*/ 172420 w 1178132"/>
                <a:gd name="connsiteY19" fmla="*/ 1190464 h 1330852"/>
                <a:gd name="connsiteX20" fmla="*/ 10495 w 1178132"/>
                <a:gd name="connsiteY20" fmla="*/ 866614 h 1330852"/>
                <a:gd name="connsiteX21" fmla="*/ 48595 w 1178132"/>
                <a:gd name="connsiteY21" fmla="*/ 490377 h 1330852"/>
                <a:gd name="connsiteX22" fmla="*/ 312914 w 1178132"/>
                <a:gd name="connsiteY22" fmla="*/ 118902 h 1330852"/>
                <a:gd name="connsiteX23" fmla="*/ 364843 w 1178132"/>
                <a:gd name="connsiteY23" fmla="*/ 56301 h 1330852"/>
                <a:gd name="connsiteX24" fmla="*/ 412212 w 1178132"/>
                <a:gd name="connsiteY24" fmla="*/ 0 h 133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8132" h="1330852">
                  <a:moveTo>
                    <a:pt x="412212" y="0"/>
                  </a:moveTo>
                  <a:lnTo>
                    <a:pt x="441017" y="11077"/>
                  </a:lnTo>
                  <a:cubicBezTo>
                    <a:pt x="457673" y="17601"/>
                    <a:pt x="475830" y="24844"/>
                    <a:pt x="496269" y="33178"/>
                  </a:cubicBezTo>
                  <a:cubicBezTo>
                    <a:pt x="578025" y="66516"/>
                    <a:pt x="703438" y="117315"/>
                    <a:pt x="801069" y="161765"/>
                  </a:cubicBezTo>
                  <a:cubicBezTo>
                    <a:pt x="849885" y="183990"/>
                    <a:pt x="889572" y="204628"/>
                    <a:pt x="932336" y="226655"/>
                  </a:cubicBezTo>
                  <a:lnTo>
                    <a:pt x="954112" y="237692"/>
                  </a:lnTo>
                  <a:lnTo>
                    <a:pt x="950977" y="240847"/>
                  </a:lnTo>
                  <a:cubicBezTo>
                    <a:pt x="886944" y="303672"/>
                    <a:pt x="812977" y="373695"/>
                    <a:pt x="758208" y="440370"/>
                  </a:cubicBezTo>
                  <a:cubicBezTo>
                    <a:pt x="685183" y="529270"/>
                    <a:pt x="595092" y="643571"/>
                    <a:pt x="572470" y="714215"/>
                  </a:cubicBezTo>
                  <a:cubicBezTo>
                    <a:pt x="549848" y="784859"/>
                    <a:pt x="573264" y="836452"/>
                    <a:pt x="622476" y="864233"/>
                  </a:cubicBezTo>
                  <a:cubicBezTo>
                    <a:pt x="671689" y="892014"/>
                    <a:pt x="735586" y="881299"/>
                    <a:pt x="867745" y="880902"/>
                  </a:cubicBezTo>
                  <a:lnTo>
                    <a:pt x="917823" y="880279"/>
                  </a:lnTo>
                  <a:lnTo>
                    <a:pt x="905101" y="926295"/>
                  </a:lnTo>
                  <a:cubicBezTo>
                    <a:pt x="897212" y="962361"/>
                    <a:pt x="894335" y="997584"/>
                    <a:pt x="901082" y="1028540"/>
                  </a:cubicBezTo>
                  <a:cubicBezTo>
                    <a:pt x="914576" y="1090453"/>
                    <a:pt x="955056" y="1139665"/>
                    <a:pt x="1020144" y="1190465"/>
                  </a:cubicBezTo>
                  <a:cubicBezTo>
                    <a:pt x="1052688" y="1215865"/>
                    <a:pt x="1093764" y="1241860"/>
                    <a:pt x="1140100" y="1266367"/>
                  </a:cubicBezTo>
                  <a:lnTo>
                    <a:pt x="1178132" y="1284792"/>
                  </a:lnTo>
                  <a:lnTo>
                    <a:pt x="1101107" y="1292858"/>
                  </a:lnTo>
                  <a:cubicBezTo>
                    <a:pt x="933229" y="1309130"/>
                    <a:pt x="748682" y="1343262"/>
                    <a:pt x="593901" y="1326196"/>
                  </a:cubicBezTo>
                  <a:cubicBezTo>
                    <a:pt x="439120" y="1309130"/>
                    <a:pt x="269654" y="1267061"/>
                    <a:pt x="172420" y="1190464"/>
                  </a:cubicBezTo>
                  <a:cubicBezTo>
                    <a:pt x="75186" y="1113867"/>
                    <a:pt x="31133" y="983295"/>
                    <a:pt x="10495" y="866614"/>
                  </a:cubicBezTo>
                  <a:cubicBezTo>
                    <a:pt x="-10143" y="749933"/>
                    <a:pt x="-1808" y="614996"/>
                    <a:pt x="48595" y="490377"/>
                  </a:cubicBezTo>
                  <a:cubicBezTo>
                    <a:pt x="98998" y="365758"/>
                    <a:pt x="186708" y="272096"/>
                    <a:pt x="312914" y="118902"/>
                  </a:cubicBezTo>
                  <a:cubicBezTo>
                    <a:pt x="328690" y="99753"/>
                    <a:pt x="346134" y="78706"/>
                    <a:pt x="364843" y="56301"/>
                  </a:cubicBezTo>
                  <a:lnTo>
                    <a:pt x="4122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softEdge rad="571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3254437" y="3509434"/>
              <a:ext cx="198402" cy="127675"/>
            </a:xfrm>
            <a:custGeom>
              <a:avLst/>
              <a:gdLst>
                <a:gd name="connsiteX0" fmla="*/ 413538 w 600789"/>
                <a:gd name="connsiteY0" fmla="*/ 0 h 386617"/>
                <a:gd name="connsiteX1" fmla="*/ 431125 w 600789"/>
                <a:gd name="connsiteY1" fmla="*/ 23534 h 386617"/>
                <a:gd name="connsiteX2" fmla="*/ 499884 w 600789"/>
                <a:gd name="connsiteY2" fmla="*/ 94470 h 386617"/>
                <a:gd name="connsiteX3" fmla="*/ 585609 w 600789"/>
                <a:gd name="connsiteY3" fmla="*/ 213532 h 386617"/>
                <a:gd name="connsiteX4" fmla="*/ 600789 w 600789"/>
                <a:gd name="connsiteY4" fmla="*/ 287351 h 386617"/>
                <a:gd name="connsiteX5" fmla="*/ 600383 w 600789"/>
                <a:gd name="connsiteY5" fmla="*/ 294471 h 386617"/>
                <a:gd name="connsiteX6" fmla="*/ 572185 w 600789"/>
                <a:gd name="connsiteY6" fmla="*/ 296864 h 386617"/>
                <a:gd name="connsiteX7" fmla="*/ 504647 w 600789"/>
                <a:gd name="connsiteY7" fmla="*/ 304019 h 386617"/>
                <a:gd name="connsiteX8" fmla="*/ 152222 w 600789"/>
                <a:gd name="connsiteY8" fmla="*/ 384981 h 386617"/>
                <a:gd name="connsiteX9" fmla="*/ 141801 w 600789"/>
                <a:gd name="connsiteY9" fmla="*/ 386617 h 386617"/>
                <a:gd name="connsiteX10" fmla="*/ 90607 w 600789"/>
                <a:gd name="connsiteY10" fmla="*/ 360575 h 386617"/>
                <a:gd name="connsiteX11" fmla="*/ 33159 w 600789"/>
                <a:gd name="connsiteY11" fmla="*/ 304020 h 386617"/>
                <a:gd name="connsiteX12" fmla="*/ 4584 w 600789"/>
                <a:gd name="connsiteY12" fmla="*/ 165907 h 386617"/>
                <a:gd name="connsiteX13" fmla="*/ 45363 w 600789"/>
                <a:gd name="connsiteY13" fmla="*/ 79289 h 386617"/>
                <a:gd name="connsiteX14" fmla="*/ 90039 w 600789"/>
                <a:gd name="connsiteY14" fmla="*/ 11713 h 386617"/>
                <a:gd name="connsiteX15" fmla="*/ 139126 w 600789"/>
                <a:gd name="connsiteY15" fmla="*/ 9340 h 386617"/>
                <a:gd name="connsiteX16" fmla="*/ 383074 w 600789"/>
                <a:gd name="connsiteY16" fmla="*/ 493 h 386617"/>
                <a:gd name="connsiteX17" fmla="*/ 413538 w 600789"/>
                <a:gd name="connsiteY17" fmla="*/ 0 h 38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0789" h="386617">
                  <a:moveTo>
                    <a:pt x="413538" y="0"/>
                  </a:moveTo>
                  <a:lnTo>
                    <a:pt x="431125" y="23534"/>
                  </a:lnTo>
                  <a:cubicBezTo>
                    <a:pt x="453598" y="49301"/>
                    <a:pt x="477857" y="67086"/>
                    <a:pt x="499884" y="94470"/>
                  </a:cubicBezTo>
                  <a:cubicBezTo>
                    <a:pt x="529253" y="130983"/>
                    <a:pt x="571322" y="169876"/>
                    <a:pt x="585609" y="213532"/>
                  </a:cubicBezTo>
                  <a:cubicBezTo>
                    <a:pt x="592753" y="235360"/>
                    <a:pt x="599301" y="261752"/>
                    <a:pt x="600789" y="287351"/>
                  </a:cubicBezTo>
                  <a:lnTo>
                    <a:pt x="600383" y="294471"/>
                  </a:lnTo>
                  <a:lnTo>
                    <a:pt x="572185" y="296864"/>
                  </a:lnTo>
                  <a:cubicBezTo>
                    <a:pt x="547876" y="299151"/>
                    <a:pt x="525185" y="301539"/>
                    <a:pt x="504647" y="304019"/>
                  </a:cubicBezTo>
                  <a:cubicBezTo>
                    <a:pt x="340341" y="323863"/>
                    <a:pt x="294303" y="360772"/>
                    <a:pt x="152222" y="384981"/>
                  </a:cubicBezTo>
                  <a:lnTo>
                    <a:pt x="141801" y="386617"/>
                  </a:lnTo>
                  <a:lnTo>
                    <a:pt x="90607" y="360575"/>
                  </a:lnTo>
                  <a:cubicBezTo>
                    <a:pt x="66695" y="343311"/>
                    <a:pt x="47447" y="323864"/>
                    <a:pt x="33159" y="304020"/>
                  </a:cubicBezTo>
                  <a:cubicBezTo>
                    <a:pt x="4584" y="264333"/>
                    <a:pt x="-7322" y="218294"/>
                    <a:pt x="4584" y="165907"/>
                  </a:cubicBezTo>
                  <a:cubicBezTo>
                    <a:pt x="10537" y="139714"/>
                    <a:pt x="26412" y="109750"/>
                    <a:pt x="45363" y="79289"/>
                  </a:cubicBezTo>
                  <a:lnTo>
                    <a:pt x="90039" y="11713"/>
                  </a:lnTo>
                  <a:lnTo>
                    <a:pt x="139126" y="9340"/>
                  </a:lnTo>
                  <a:cubicBezTo>
                    <a:pt x="213242" y="5917"/>
                    <a:pt x="301423" y="2382"/>
                    <a:pt x="383074" y="493"/>
                  </a:cubicBezTo>
                  <a:lnTo>
                    <a:pt x="413538" y="0"/>
                  </a:lnTo>
                  <a:close/>
                </a:path>
              </a:pathLst>
            </a:custGeom>
            <a:solidFill>
              <a:srgbClr val="7B644A">
                <a:alpha val="50000"/>
              </a:srgb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3269913" y="3500847"/>
              <a:ext cx="198402" cy="127675"/>
            </a:xfrm>
            <a:custGeom>
              <a:avLst/>
              <a:gdLst>
                <a:gd name="connsiteX0" fmla="*/ 413538 w 600789"/>
                <a:gd name="connsiteY0" fmla="*/ 0 h 386617"/>
                <a:gd name="connsiteX1" fmla="*/ 431125 w 600789"/>
                <a:gd name="connsiteY1" fmla="*/ 23534 h 386617"/>
                <a:gd name="connsiteX2" fmla="*/ 499884 w 600789"/>
                <a:gd name="connsiteY2" fmla="*/ 94470 h 386617"/>
                <a:gd name="connsiteX3" fmla="*/ 585609 w 600789"/>
                <a:gd name="connsiteY3" fmla="*/ 213532 h 386617"/>
                <a:gd name="connsiteX4" fmla="*/ 600789 w 600789"/>
                <a:gd name="connsiteY4" fmla="*/ 287351 h 386617"/>
                <a:gd name="connsiteX5" fmla="*/ 600383 w 600789"/>
                <a:gd name="connsiteY5" fmla="*/ 294471 h 386617"/>
                <a:gd name="connsiteX6" fmla="*/ 572185 w 600789"/>
                <a:gd name="connsiteY6" fmla="*/ 296864 h 386617"/>
                <a:gd name="connsiteX7" fmla="*/ 504647 w 600789"/>
                <a:gd name="connsiteY7" fmla="*/ 304019 h 386617"/>
                <a:gd name="connsiteX8" fmla="*/ 152222 w 600789"/>
                <a:gd name="connsiteY8" fmla="*/ 384981 h 386617"/>
                <a:gd name="connsiteX9" fmla="*/ 141801 w 600789"/>
                <a:gd name="connsiteY9" fmla="*/ 386617 h 386617"/>
                <a:gd name="connsiteX10" fmla="*/ 90607 w 600789"/>
                <a:gd name="connsiteY10" fmla="*/ 360575 h 386617"/>
                <a:gd name="connsiteX11" fmla="*/ 33159 w 600789"/>
                <a:gd name="connsiteY11" fmla="*/ 304020 h 386617"/>
                <a:gd name="connsiteX12" fmla="*/ 4584 w 600789"/>
                <a:gd name="connsiteY12" fmla="*/ 165907 h 386617"/>
                <a:gd name="connsiteX13" fmla="*/ 45363 w 600789"/>
                <a:gd name="connsiteY13" fmla="*/ 79289 h 386617"/>
                <a:gd name="connsiteX14" fmla="*/ 90039 w 600789"/>
                <a:gd name="connsiteY14" fmla="*/ 11713 h 386617"/>
                <a:gd name="connsiteX15" fmla="*/ 139126 w 600789"/>
                <a:gd name="connsiteY15" fmla="*/ 9340 h 386617"/>
                <a:gd name="connsiteX16" fmla="*/ 383074 w 600789"/>
                <a:gd name="connsiteY16" fmla="*/ 493 h 386617"/>
                <a:gd name="connsiteX17" fmla="*/ 413538 w 600789"/>
                <a:gd name="connsiteY17" fmla="*/ 0 h 38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0789" h="386617">
                  <a:moveTo>
                    <a:pt x="413538" y="0"/>
                  </a:moveTo>
                  <a:lnTo>
                    <a:pt x="431125" y="23534"/>
                  </a:lnTo>
                  <a:cubicBezTo>
                    <a:pt x="453598" y="49301"/>
                    <a:pt x="477857" y="67086"/>
                    <a:pt x="499884" y="94470"/>
                  </a:cubicBezTo>
                  <a:cubicBezTo>
                    <a:pt x="529253" y="130983"/>
                    <a:pt x="571322" y="169876"/>
                    <a:pt x="585609" y="213532"/>
                  </a:cubicBezTo>
                  <a:cubicBezTo>
                    <a:pt x="592753" y="235360"/>
                    <a:pt x="599301" y="261752"/>
                    <a:pt x="600789" y="287351"/>
                  </a:cubicBezTo>
                  <a:lnTo>
                    <a:pt x="600383" y="294471"/>
                  </a:lnTo>
                  <a:lnTo>
                    <a:pt x="572185" y="296864"/>
                  </a:lnTo>
                  <a:cubicBezTo>
                    <a:pt x="547876" y="299151"/>
                    <a:pt x="525185" y="301539"/>
                    <a:pt x="504647" y="304019"/>
                  </a:cubicBezTo>
                  <a:cubicBezTo>
                    <a:pt x="340341" y="323863"/>
                    <a:pt x="294303" y="360772"/>
                    <a:pt x="152222" y="384981"/>
                  </a:cubicBezTo>
                  <a:lnTo>
                    <a:pt x="141801" y="386617"/>
                  </a:lnTo>
                  <a:lnTo>
                    <a:pt x="90607" y="360575"/>
                  </a:lnTo>
                  <a:cubicBezTo>
                    <a:pt x="66695" y="343311"/>
                    <a:pt x="47447" y="323864"/>
                    <a:pt x="33159" y="304020"/>
                  </a:cubicBezTo>
                  <a:cubicBezTo>
                    <a:pt x="4584" y="264333"/>
                    <a:pt x="-7322" y="218294"/>
                    <a:pt x="4584" y="165907"/>
                  </a:cubicBezTo>
                  <a:cubicBezTo>
                    <a:pt x="10537" y="139714"/>
                    <a:pt x="26412" y="109750"/>
                    <a:pt x="45363" y="79289"/>
                  </a:cubicBezTo>
                  <a:lnTo>
                    <a:pt x="90039" y="11713"/>
                  </a:lnTo>
                  <a:lnTo>
                    <a:pt x="139126" y="9340"/>
                  </a:lnTo>
                  <a:cubicBezTo>
                    <a:pt x="213242" y="5917"/>
                    <a:pt x="301423" y="2382"/>
                    <a:pt x="383074" y="493"/>
                  </a:cubicBezTo>
                  <a:lnTo>
                    <a:pt x="41353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3593435" y="3510721"/>
              <a:ext cx="231052" cy="90853"/>
            </a:xfrm>
            <a:custGeom>
              <a:avLst/>
              <a:gdLst>
                <a:gd name="connsiteX0" fmla="*/ 0 w 699659"/>
                <a:gd name="connsiteY0" fmla="*/ 0 h 275115"/>
                <a:gd name="connsiteX1" fmla="*/ 65373 w 699659"/>
                <a:gd name="connsiteY1" fmla="*/ 1865 h 275115"/>
                <a:gd name="connsiteX2" fmla="*/ 140099 w 699659"/>
                <a:gd name="connsiteY2" fmla="*/ 4846 h 275115"/>
                <a:gd name="connsiteX3" fmla="*/ 535386 w 699659"/>
                <a:gd name="connsiteY3" fmla="*/ 47708 h 275115"/>
                <a:gd name="connsiteX4" fmla="*/ 683024 w 699659"/>
                <a:gd name="connsiteY4" fmla="*/ 162008 h 275115"/>
                <a:gd name="connsiteX5" fmla="*/ 673499 w 699659"/>
                <a:gd name="connsiteY5" fmla="*/ 262021 h 275115"/>
                <a:gd name="connsiteX6" fmla="*/ 480618 w 699659"/>
                <a:gd name="connsiteY6" fmla="*/ 273927 h 275115"/>
                <a:gd name="connsiteX7" fmla="*/ 111524 w 699659"/>
                <a:gd name="connsiteY7" fmla="*/ 262021 h 275115"/>
                <a:gd name="connsiteX8" fmla="*/ 74403 w 699659"/>
                <a:gd name="connsiteY8" fmla="*/ 263148 h 275115"/>
                <a:gd name="connsiteX9" fmla="*/ 83840 w 699659"/>
                <a:gd name="connsiteY9" fmla="*/ 228164 h 275115"/>
                <a:gd name="connsiteX10" fmla="*/ 54373 w 699659"/>
                <a:gd name="connsiteY10" fmla="*/ 109622 h 275115"/>
                <a:gd name="connsiteX11" fmla="*/ 9576 w 699659"/>
                <a:gd name="connsiteY11" fmla="*/ 16604 h 275115"/>
                <a:gd name="connsiteX12" fmla="*/ 0 w 699659"/>
                <a:gd name="connsiteY12" fmla="*/ 0 h 27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9659" h="275115">
                  <a:moveTo>
                    <a:pt x="0" y="0"/>
                  </a:moveTo>
                  <a:lnTo>
                    <a:pt x="65373" y="1865"/>
                  </a:lnTo>
                  <a:cubicBezTo>
                    <a:pt x="92102" y="2763"/>
                    <a:pt x="117180" y="3755"/>
                    <a:pt x="140099" y="4846"/>
                  </a:cubicBezTo>
                  <a:cubicBezTo>
                    <a:pt x="323455" y="13577"/>
                    <a:pt x="444899" y="21514"/>
                    <a:pt x="535386" y="47708"/>
                  </a:cubicBezTo>
                  <a:cubicBezTo>
                    <a:pt x="625874" y="73902"/>
                    <a:pt x="660005" y="126289"/>
                    <a:pt x="683024" y="162008"/>
                  </a:cubicBezTo>
                  <a:cubicBezTo>
                    <a:pt x="706043" y="197727"/>
                    <a:pt x="707233" y="243368"/>
                    <a:pt x="673499" y="262021"/>
                  </a:cubicBezTo>
                  <a:cubicBezTo>
                    <a:pt x="639765" y="280674"/>
                    <a:pt x="574280" y="273927"/>
                    <a:pt x="480618" y="273927"/>
                  </a:cubicBezTo>
                  <a:cubicBezTo>
                    <a:pt x="386956" y="273927"/>
                    <a:pt x="278608" y="257655"/>
                    <a:pt x="111524" y="262021"/>
                  </a:cubicBezTo>
                  <a:lnTo>
                    <a:pt x="74403" y="263148"/>
                  </a:lnTo>
                  <a:lnTo>
                    <a:pt x="83840" y="228164"/>
                  </a:lnTo>
                  <a:cubicBezTo>
                    <a:pt x="86743" y="190213"/>
                    <a:pt x="69554" y="153378"/>
                    <a:pt x="54373" y="109622"/>
                  </a:cubicBezTo>
                  <a:cubicBezTo>
                    <a:pt x="44253" y="80452"/>
                    <a:pt x="27981" y="49098"/>
                    <a:pt x="9576" y="1660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B644A">
                <a:alpha val="50000"/>
              </a:srgb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3589309" y="3504663"/>
              <a:ext cx="231052" cy="90853"/>
            </a:xfrm>
            <a:custGeom>
              <a:avLst/>
              <a:gdLst>
                <a:gd name="connsiteX0" fmla="*/ 0 w 699659"/>
                <a:gd name="connsiteY0" fmla="*/ 0 h 275115"/>
                <a:gd name="connsiteX1" fmla="*/ 65373 w 699659"/>
                <a:gd name="connsiteY1" fmla="*/ 1865 h 275115"/>
                <a:gd name="connsiteX2" fmla="*/ 140099 w 699659"/>
                <a:gd name="connsiteY2" fmla="*/ 4846 h 275115"/>
                <a:gd name="connsiteX3" fmla="*/ 535386 w 699659"/>
                <a:gd name="connsiteY3" fmla="*/ 47708 h 275115"/>
                <a:gd name="connsiteX4" fmla="*/ 683024 w 699659"/>
                <a:gd name="connsiteY4" fmla="*/ 162008 h 275115"/>
                <a:gd name="connsiteX5" fmla="*/ 673499 w 699659"/>
                <a:gd name="connsiteY5" fmla="*/ 262021 h 275115"/>
                <a:gd name="connsiteX6" fmla="*/ 480618 w 699659"/>
                <a:gd name="connsiteY6" fmla="*/ 273927 h 275115"/>
                <a:gd name="connsiteX7" fmla="*/ 111524 w 699659"/>
                <a:gd name="connsiteY7" fmla="*/ 262021 h 275115"/>
                <a:gd name="connsiteX8" fmla="*/ 74403 w 699659"/>
                <a:gd name="connsiteY8" fmla="*/ 263148 h 275115"/>
                <a:gd name="connsiteX9" fmla="*/ 83840 w 699659"/>
                <a:gd name="connsiteY9" fmla="*/ 228164 h 275115"/>
                <a:gd name="connsiteX10" fmla="*/ 54373 w 699659"/>
                <a:gd name="connsiteY10" fmla="*/ 109622 h 275115"/>
                <a:gd name="connsiteX11" fmla="*/ 9576 w 699659"/>
                <a:gd name="connsiteY11" fmla="*/ 16604 h 275115"/>
                <a:gd name="connsiteX12" fmla="*/ 0 w 699659"/>
                <a:gd name="connsiteY12" fmla="*/ 0 h 27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9659" h="275115">
                  <a:moveTo>
                    <a:pt x="0" y="0"/>
                  </a:moveTo>
                  <a:lnTo>
                    <a:pt x="65373" y="1865"/>
                  </a:lnTo>
                  <a:cubicBezTo>
                    <a:pt x="92102" y="2763"/>
                    <a:pt x="117180" y="3755"/>
                    <a:pt x="140099" y="4846"/>
                  </a:cubicBezTo>
                  <a:cubicBezTo>
                    <a:pt x="323455" y="13577"/>
                    <a:pt x="444899" y="21514"/>
                    <a:pt x="535386" y="47708"/>
                  </a:cubicBezTo>
                  <a:cubicBezTo>
                    <a:pt x="625874" y="73902"/>
                    <a:pt x="660005" y="126289"/>
                    <a:pt x="683024" y="162008"/>
                  </a:cubicBezTo>
                  <a:cubicBezTo>
                    <a:pt x="706043" y="197727"/>
                    <a:pt x="707233" y="243368"/>
                    <a:pt x="673499" y="262021"/>
                  </a:cubicBezTo>
                  <a:cubicBezTo>
                    <a:pt x="639765" y="280674"/>
                    <a:pt x="574280" y="273927"/>
                    <a:pt x="480618" y="273927"/>
                  </a:cubicBezTo>
                  <a:cubicBezTo>
                    <a:pt x="386956" y="273927"/>
                    <a:pt x="278608" y="257655"/>
                    <a:pt x="111524" y="262021"/>
                  </a:cubicBezTo>
                  <a:lnTo>
                    <a:pt x="74403" y="263148"/>
                  </a:lnTo>
                  <a:lnTo>
                    <a:pt x="83840" y="228164"/>
                  </a:lnTo>
                  <a:cubicBezTo>
                    <a:pt x="86743" y="190213"/>
                    <a:pt x="69554" y="153378"/>
                    <a:pt x="54373" y="109622"/>
                  </a:cubicBezTo>
                  <a:cubicBezTo>
                    <a:pt x="44253" y="80452"/>
                    <a:pt x="27981" y="49098"/>
                    <a:pt x="9576" y="1660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3441533" y="3270364"/>
              <a:ext cx="58403" cy="60249"/>
            </a:xfrm>
            <a:custGeom>
              <a:avLst/>
              <a:gdLst>
                <a:gd name="connsiteX0" fmla="*/ 108035 w 176853"/>
                <a:gd name="connsiteY0" fmla="*/ 0 h 182441"/>
                <a:gd name="connsiteX1" fmla="*/ 108948 w 176853"/>
                <a:gd name="connsiteY1" fmla="*/ 2454 h 182441"/>
                <a:gd name="connsiteX2" fmla="*/ 114305 w 176853"/>
                <a:gd name="connsiteY2" fmla="*/ 13542 h 182441"/>
                <a:gd name="connsiteX3" fmla="*/ 161930 w 176853"/>
                <a:gd name="connsiteY3" fmla="*/ 146892 h 182441"/>
                <a:gd name="connsiteX4" fmla="*/ 176853 w 176853"/>
                <a:gd name="connsiteY4" fmla="*/ 182441 h 182441"/>
                <a:gd name="connsiteX5" fmla="*/ 85731 w 176853"/>
                <a:gd name="connsiteY5" fmla="*/ 161180 h 182441"/>
                <a:gd name="connsiteX6" fmla="*/ 0 w 176853"/>
                <a:gd name="connsiteY6" fmla="*/ 135643 h 182441"/>
                <a:gd name="connsiteX7" fmla="*/ 9419 w 176853"/>
                <a:gd name="connsiteY7" fmla="*/ 123767 h 182441"/>
                <a:gd name="connsiteX8" fmla="*/ 15762 w 176853"/>
                <a:gd name="connsiteY8" fmla="*/ 119415 h 182441"/>
                <a:gd name="connsiteX9" fmla="*/ 29027 w 176853"/>
                <a:gd name="connsiteY9" fmla="*/ 101798 h 182441"/>
                <a:gd name="connsiteX10" fmla="*/ 37900 w 176853"/>
                <a:gd name="connsiteY10" fmla="*/ 88169 h 182441"/>
                <a:gd name="connsiteX11" fmla="*/ 45734 w 176853"/>
                <a:gd name="connsiteY11" fmla="*/ 78384 h 182441"/>
                <a:gd name="connsiteX12" fmla="*/ 71442 w 176853"/>
                <a:gd name="connsiteY12" fmla="*/ 46879 h 182441"/>
                <a:gd name="connsiteX13" fmla="*/ 99125 w 176853"/>
                <a:gd name="connsiteY13" fmla="*/ 11533 h 182441"/>
                <a:gd name="connsiteX14" fmla="*/ 101666 w 176853"/>
                <a:gd name="connsiteY14" fmla="*/ 7918 h 182441"/>
                <a:gd name="connsiteX15" fmla="*/ 108035 w 176853"/>
                <a:gd name="connsiteY15" fmla="*/ 0 h 18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6853" h="182441">
                  <a:moveTo>
                    <a:pt x="108035" y="0"/>
                  </a:moveTo>
                  <a:lnTo>
                    <a:pt x="108948" y="2454"/>
                  </a:lnTo>
                  <a:cubicBezTo>
                    <a:pt x="109394" y="5257"/>
                    <a:pt x="110535" y="9375"/>
                    <a:pt x="114305" y="13542"/>
                  </a:cubicBezTo>
                  <a:cubicBezTo>
                    <a:pt x="129386" y="30211"/>
                    <a:pt x="132561" y="76248"/>
                    <a:pt x="161930" y="146892"/>
                  </a:cubicBezTo>
                  <a:lnTo>
                    <a:pt x="176853" y="182441"/>
                  </a:lnTo>
                  <a:lnTo>
                    <a:pt x="85731" y="161180"/>
                  </a:lnTo>
                  <a:lnTo>
                    <a:pt x="0" y="135643"/>
                  </a:lnTo>
                  <a:lnTo>
                    <a:pt x="9419" y="123767"/>
                  </a:lnTo>
                  <a:lnTo>
                    <a:pt x="15762" y="119415"/>
                  </a:lnTo>
                  <a:cubicBezTo>
                    <a:pt x="20407" y="114535"/>
                    <a:pt x="24636" y="108520"/>
                    <a:pt x="29027" y="101798"/>
                  </a:cubicBezTo>
                  <a:lnTo>
                    <a:pt x="37900" y="88169"/>
                  </a:lnTo>
                  <a:lnTo>
                    <a:pt x="45734" y="78384"/>
                  </a:lnTo>
                  <a:cubicBezTo>
                    <a:pt x="55871" y="65817"/>
                    <a:pt x="64596" y="55114"/>
                    <a:pt x="71442" y="46879"/>
                  </a:cubicBezTo>
                  <a:cubicBezTo>
                    <a:pt x="85135" y="30409"/>
                    <a:pt x="93717" y="19049"/>
                    <a:pt x="99125" y="11533"/>
                  </a:cubicBezTo>
                  <a:lnTo>
                    <a:pt x="101666" y="7918"/>
                  </a:lnTo>
                  <a:lnTo>
                    <a:pt x="108035" y="0"/>
                  </a:lnTo>
                  <a:close/>
                </a:path>
              </a:pathLst>
            </a:custGeom>
            <a:solidFill>
              <a:srgbClr val="7B644A">
                <a:alpha val="50000"/>
              </a:srgb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3072265" y="3353728"/>
              <a:ext cx="548963" cy="349854"/>
            </a:xfrm>
            <a:custGeom>
              <a:avLst/>
              <a:gdLst>
                <a:gd name="connsiteX0" fmla="*/ 345663 w 1662342"/>
                <a:gd name="connsiteY0" fmla="*/ 0 h 1059403"/>
                <a:gd name="connsiteX1" fmla="*/ 347178 w 1662342"/>
                <a:gd name="connsiteY1" fmla="*/ 2130 h 1059403"/>
                <a:gd name="connsiteX2" fmla="*/ 380013 w 1662342"/>
                <a:gd name="connsiteY2" fmla="*/ 18278 h 1059403"/>
                <a:gd name="connsiteX3" fmla="*/ 459469 w 1662342"/>
                <a:gd name="connsiteY3" fmla="*/ 50164 h 1059403"/>
                <a:gd name="connsiteX4" fmla="*/ 506678 w 1662342"/>
                <a:gd name="connsiteY4" fmla="*/ 68849 h 1059403"/>
                <a:gd name="connsiteX5" fmla="*/ 520061 w 1662342"/>
                <a:gd name="connsiteY5" fmla="*/ 74572 h 1059403"/>
                <a:gd name="connsiteX6" fmla="*/ 637189 w 1662342"/>
                <a:gd name="connsiteY6" fmla="*/ 123053 h 1059403"/>
                <a:gd name="connsiteX7" fmla="*/ 841245 w 1662342"/>
                <a:gd name="connsiteY7" fmla="*/ 204939 h 1059403"/>
                <a:gd name="connsiteX8" fmla="*/ 841975 w 1662342"/>
                <a:gd name="connsiteY8" fmla="*/ 211160 h 1059403"/>
                <a:gd name="connsiteX9" fmla="*/ 775301 w 1662342"/>
                <a:gd name="connsiteY9" fmla="*/ 299266 h 1059403"/>
                <a:gd name="connsiteX10" fmla="*/ 656238 w 1662342"/>
                <a:gd name="connsiteY10" fmla="*/ 461191 h 1059403"/>
                <a:gd name="connsiteX11" fmla="*/ 641681 w 1662342"/>
                <a:gd name="connsiteY11" fmla="*/ 483209 h 1059403"/>
                <a:gd name="connsiteX12" fmla="*/ 597005 w 1662342"/>
                <a:gd name="connsiteY12" fmla="*/ 550785 h 1059403"/>
                <a:gd name="connsiteX13" fmla="*/ 556226 w 1662342"/>
                <a:gd name="connsiteY13" fmla="*/ 637403 h 1059403"/>
                <a:gd name="connsiteX14" fmla="*/ 584801 w 1662342"/>
                <a:gd name="connsiteY14" fmla="*/ 775516 h 1059403"/>
                <a:gd name="connsiteX15" fmla="*/ 642249 w 1662342"/>
                <a:gd name="connsiteY15" fmla="*/ 832071 h 1059403"/>
                <a:gd name="connsiteX16" fmla="*/ 693442 w 1662342"/>
                <a:gd name="connsiteY16" fmla="*/ 858112 h 1059403"/>
                <a:gd name="connsiteX17" fmla="*/ 693444 w 1662342"/>
                <a:gd name="connsiteY17" fmla="*/ 858112 h 1059403"/>
                <a:gd name="connsiteX18" fmla="*/ 727677 w 1662342"/>
                <a:gd name="connsiteY18" fmla="*/ 875527 h 1059403"/>
                <a:gd name="connsiteX19" fmla="*/ 980089 w 1662342"/>
                <a:gd name="connsiteY19" fmla="*/ 908865 h 1059403"/>
                <a:gd name="connsiteX20" fmla="*/ 1137252 w 1662342"/>
                <a:gd name="connsiteY20" fmla="*/ 827902 h 1059403"/>
                <a:gd name="connsiteX21" fmla="*/ 1150312 w 1662342"/>
                <a:gd name="connsiteY21" fmla="*/ 795978 h 1059403"/>
                <a:gd name="connsiteX22" fmla="*/ 1152026 w 1662342"/>
                <a:gd name="connsiteY22" fmla="*/ 765966 h 1059403"/>
                <a:gd name="connsiteX23" fmla="*/ 1152432 w 1662342"/>
                <a:gd name="connsiteY23" fmla="*/ 758846 h 1059403"/>
                <a:gd name="connsiteX24" fmla="*/ 1137252 w 1662342"/>
                <a:gd name="connsiteY24" fmla="*/ 685027 h 1059403"/>
                <a:gd name="connsiteX25" fmla="*/ 1051527 w 1662342"/>
                <a:gd name="connsiteY25" fmla="*/ 565965 h 1059403"/>
                <a:gd name="connsiteX26" fmla="*/ 982768 w 1662342"/>
                <a:gd name="connsiteY26" fmla="*/ 495029 h 1059403"/>
                <a:gd name="connsiteX27" fmla="*/ 968698 w 1662342"/>
                <a:gd name="connsiteY27" fmla="*/ 476201 h 1059403"/>
                <a:gd name="connsiteX28" fmla="*/ 965180 w 1662342"/>
                <a:gd name="connsiteY28" fmla="*/ 476258 h 1059403"/>
                <a:gd name="connsiteX29" fmla="*/ 961038 w 1662342"/>
                <a:gd name="connsiteY29" fmla="*/ 470715 h 1059403"/>
                <a:gd name="connsiteX30" fmla="*/ 884839 w 1662342"/>
                <a:gd name="connsiteY30" fmla="*/ 306409 h 1059403"/>
                <a:gd name="connsiteX31" fmla="*/ 853882 w 1662342"/>
                <a:gd name="connsiteY31" fmla="*/ 227828 h 1059403"/>
                <a:gd name="connsiteX32" fmla="*/ 857008 w 1662342"/>
                <a:gd name="connsiteY32" fmla="*/ 212499 h 1059403"/>
                <a:gd name="connsiteX33" fmla="*/ 857818 w 1662342"/>
                <a:gd name="connsiteY33" fmla="*/ 211589 h 1059403"/>
                <a:gd name="connsiteX34" fmla="*/ 867873 w 1662342"/>
                <a:gd name="connsiteY34" fmla="*/ 215624 h 1059403"/>
                <a:gd name="connsiteX35" fmla="*/ 1089627 w 1662342"/>
                <a:gd name="connsiteY35" fmla="*/ 294503 h 1059403"/>
                <a:gd name="connsiteX36" fmla="*/ 1470627 w 1662342"/>
                <a:gd name="connsiteY36" fmla="*/ 380228 h 1059403"/>
                <a:gd name="connsiteX37" fmla="*/ 1522429 w 1662342"/>
                <a:gd name="connsiteY37" fmla="*/ 383833 h 1059403"/>
                <a:gd name="connsiteX38" fmla="*/ 1530157 w 1662342"/>
                <a:gd name="connsiteY38" fmla="*/ 396896 h 1059403"/>
                <a:gd name="connsiteX39" fmla="*/ 1575385 w 1662342"/>
                <a:gd name="connsiteY39" fmla="*/ 475313 h 1059403"/>
                <a:gd name="connsiteX40" fmla="*/ 1578179 w 1662342"/>
                <a:gd name="connsiteY40" fmla="*/ 475393 h 1059403"/>
                <a:gd name="connsiteX41" fmla="*/ 1587755 w 1662342"/>
                <a:gd name="connsiteY41" fmla="*/ 491997 h 1059403"/>
                <a:gd name="connsiteX42" fmla="*/ 1632552 w 1662342"/>
                <a:gd name="connsiteY42" fmla="*/ 585015 h 1059403"/>
                <a:gd name="connsiteX43" fmla="*/ 1662019 w 1662342"/>
                <a:gd name="connsiteY43" fmla="*/ 703557 h 1059403"/>
                <a:gd name="connsiteX44" fmla="*/ 1652582 w 1662342"/>
                <a:gd name="connsiteY44" fmla="*/ 738541 h 1059403"/>
                <a:gd name="connsiteX45" fmla="*/ 1651601 w 1662342"/>
                <a:gd name="connsiteY45" fmla="*/ 742178 h 1059403"/>
                <a:gd name="connsiteX46" fmla="*/ 1482533 w 1662342"/>
                <a:gd name="connsiteY46" fmla="*/ 901720 h 1059403"/>
                <a:gd name="connsiteX47" fmla="*/ 1189639 w 1662342"/>
                <a:gd name="connsiteY47" fmla="*/ 1037452 h 1059403"/>
                <a:gd name="connsiteX48" fmla="*/ 765777 w 1662342"/>
                <a:gd name="connsiteY48" fmla="*/ 1051740 h 1059403"/>
                <a:gd name="connsiteX49" fmla="*/ 394302 w 1662342"/>
                <a:gd name="connsiteY49" fmla="*/ 961252 h 1059403"/>
                <a:gd name="connsiteX50" fmla="*/ 315832 w 1662342"/>
                <a:gd name="connsiteY50" fmla="*/ 929663 h 1059403"/>
                <a:gd name="connsiteX51" fmla="*/ 280829 w 1662342"/>
                <a:gd name="connsiteY51" fmla="*/ 912705 h 1059403"/>
                <a:gd name="connsiteX52" fmla="*/ 280826 w 1662342"/>
                <a:gd name="connsiteY52" fmla="*/ 912705 h 1059403"/>
                <a:gd name="connsiteX53" fmla="*/ 242794 w 1662342"/>
                <a:gd name="connsiteY53" fmla="*/ 894280 h 1059403"/>
                <a:gd name="connsiteX54" fmla="*/ 122838 w 1662342"/>
                <a:gd name="connsiteY54" fmla="*/ 818378 h 1059403"/>
                <a:gd name="connsiteX55" fmla="*/ 3776 w 1662342"/>
                <a:gd name="connsiteY55" fmla="*/ 656453 h 1059403"/>
                <a:gd name="connsiteX56" fmla="*/ 7795 w 1662342"/>
                <a:gd name="connsiteY56" fmla="*/ 554208 h 1059403"/>
                <a:gd name="connsiteX57" fmla="*/ 20517 w 1662342"/>
                <a:gd name="connsiteY57" fmla="*/ 508192 h 1059403"/>
                <a:gd name="connsiteX58" fmla="*/ 22808 w 1662342"/>
                <a:gd name="connsiteY58" fmla="*/ 499904 h 1059403"/>
                <a:gd name="connsiteX59" fmla="*/ 41876 w 1662342"/>
                <a:gd name="connsiteY59" fmla="*/ 446903 h 1059403"/>
                <a:gd name="connsiteX60" fmla="*/ 163319 w 1662342"/>
                <a:gd name="connsiteY60" fmla="*/ 244497 h 1059403"/>
                <a:gd name="connsiteX61" fmla="*/ 234757 w 1662342"/>
                <a:gd name="connsiteY61" fmla="*/ 142103 h 1059403"/>
                <a:gd name="connsiteX62" fmla="*/ 294288 w 1662342"/>
                <a:gd name="connsiteY62" fmla="*/ 58760 h 1059403"/>
                <a:gd name="connsiteX63" fmla="*/ 334751 w 1662342"/>
                <a:gd name="connsiteY63" fmla="*/ 8307 h 1059403"/>
                <a:gd name="connsiteX64" fmla="*/ 345663 w 1662342"/>
                <a:gd name="connsiteY64" fmla="*/ 0 h 105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62342" h="1059403">
                  <a:moveTo>
                    <a:pt x="345663" y="0"/>
                  </a:moveTo>
                  <a:lnTo>
                    <a:pt x="347178" y="2130"/>
                  </a:lnTo>
                  <a:cubicBezTo>
                    <a:pt x="352480" y="5801"/>
                    <a:pt x="362451" y="11035"/>
                    <a:pt x="380013" y="18278"/>
                  </a:cubicBezTo>
                  <a:cubicBezTo>
                    <a:pt x="397575" y="25521"/>
                    <a:pt x="425803" y="36807"/>
                    <a:pt x="459469" y="50164"/>
                  </a:cubicBezTo>
                  <a:lnTo>
                    <a:pt x="506678" y="68849"/>
                  </a:lnTo>
                  <a:lnTo>
                    <a:pt x="520061" y="74572"/>
                  </a:lnTo>
                  <a:cubicBezTo>
                    <a:pt x="559997" y="91402"/>
                    <a:pt x="599486" y="107773"/>
                    <a:pt x="637189" y="123053"/>
                  </a:cubicBezTo>
                  <a:lnTo>
                    <a:pt x="841245" y="204939"/>
                  </a:lnTo>
                  <a:lnTo>
                    <a:pt x="841975" y="211160"/>
                  </a:lnTo>
                  <a:cubicBezTo>
                    <a:pt x="843166" y="232194"/>
                    <a:pt x="806257" y="257594"/>
                    <a:pt x="775301" y="299266"/>
                  </a:cubicBezTo>
                  <a:cubicBezTo>
                    <a:pt x="744345" y="340938"/>
                    <a:pt x="692750" y="404835"/>
                    <a:pt x="656238" y="461191"/>
                  </a:cubicBezTo>
                  <a:lnTo>
                    <a:pt x="641681" y="483209"/>
                  </a:lnTo>
                  <a:lnTo>
                    <a:pt x="597005" y="550785"/>
                  </a:lnTo>
                  <a:cubicBezTo>
                    <a:pt x="578054" y="581246"/>
                    <a:pt x="562179" y="611210"/>
                    <a:pt x="556226" y="637403"/>
                  </a:cubicBezTo>
                  <a:cubicBezTo>
                    <a:pt x="544320" y="689790"/>
                    <a:pt x="556226" y="735829"/>
                    <a:pt x="584801" y="775516"/>
                  </a:cubicBezTo>
                  <a:cubicBezTo>
                    <a:pt x="599089" y="795360"/>
                    <a:pt x="618337" y="814807"/>
                    <a:pt x="642249" y="832071"/>
                  </a:cubicBezTo>
                  <a:lnTo>
                    <a:pt x="693442" y="858112"/>
                  </a:lnTo>
                  <a:lnTo>
                    <a:pt x="693444" y="858112"/>
                  </a:lnTo>
                  <a:lnTo>
                    <a:pt x="727677" y="875527"/>
                  </a:lnTo>
                  <a:cubicBezTo>
                    <a:pt x="793558" y="897752"/>
                    <a:pt x="911827" y="916803"/>
                    <a:pt x="980089" y="908865"/>
                  </a:cubicBezTo>
                  <a:cubicBezTo>
                    <a:pt x="1048352" y="900928"/>
                    <a:pt x="1111058" y="865208"/>
                    <a:pt x="1137252" y="827902"/>
                  </a:cubicBezTo>
                  <a:cubicBezTo>
                    <a:pt x="1143801" y="818576"/>
                    <a:pt x="1147968" y="807711"/>
                    <a:pt x="1150312" y="795978"/>
                  </a:cubicBezTo>
                  <a:lnTo>
                    <a:pt x="1152026" y="765966"/>
                  </a:lnTo>
                  <a:lnTo>
                    <a:pt x="1152432" y="758846"/>
                  </a:lnTo>
                  <a:cubicBezTo>
                    <a:pt x="1150944" y="733247"/>
                    <a:pt x="1144396" y="706855"/>
                    <a:pt x="1137252" y="685027"/>
                  </a:cubicBezTo>
                  <a:cubicBezTo>
                    <a:pt x="1122965" y="641371"/>
                    <a:pt x="1080896" y="602478"/>
                    <a:pt x="1051527" y="565965"/>
                  </a:cubicBezTo>
                  <a:cubicBezTo>
                    <a:pt x="1029500" y="538581"/>
                    <a:pt x="1005241" y="520796"/>
                    <a:pt x="982768" y="495029"/>
                  </a:cubicBezTo>
                  <a:lnTo>
                    <a:pt x="968698" y="476201"/>
                  </a:lnTo>
                  <a:lnTo>
                    <a:pt x="965180" y="476258"/>
                  </a:lnTo>
                  <a:lnTo>
                    <a:pt x="961038" y="470715"/>
                  </a:lnTo>
                  <a:cubicBezTo>
                    <a:pt x="933257" y="426662"/>
                    <a:pt x="902698" y="346890"/>
                    <a:pt x="884839" y="306409"/>
                  </a:cubicBezTo>
                  <a:cubicBezTo>
                    <a:pt x="866980" y="265928"/>
                    <a:pt x="856263" y="245687"/>
                    <a:pt x="853882" y="227828"/>
                  </a:cubicBezTo>
                  <a:cubicBezTo>
                    <a:pt x="852692" y="218899"/>
                    <a:pt x="851204" y="219097"/>
                    <a:pt x="857008" y="212499"/>
                  </a:cubicBezTo>
                  <a:lnTo>
                    <a:pt x="857818" y="211589"/>
                  </a:lnTo>
                  <a:lnTo>
                    <a:pt x="867873" y="215624"/>
                  </a:lnTo>
                  <a:cubicBezTo>
                    <a:pt x="944768" y="245489"/>
                    <a:pt x="1020174" y="273072"/>
                    <a:pt x="1089627" y="294503"/>
                  </a:cubicBezTo>
                  <a:cubicBezTo>
                    <a:pt x="1228533" y="337366"/>
                    <a:pt x="1356327" y="366734"/>
                    <a:pt x="1470627" y="380228"/>
                  </a:cubicBezTo>
                  <a:lnTo>
                    <a:pt x="1522429" y="383833"/>
                  </a:lnTo>
                  <a:lnTo>
                    <a:pt x="1530157" y="396896"/>
                  </a:lnTo>
                  <a:lnTo>
                    <a:pt x="1575385" y="475313"/>
                  </a:lnTo>
                  <a:lnTo>
                    <a:pt x="1578179" y="475393"/>
                  </a:lnTo>
                  <a:lnTo>
                    <a:pt x="1587755" y="491997"/>
                  </a:lnTo>
                  <a:cubicBezTo>
                    <a:pt x="1606160" y="524491"/>
                    <a:pt x="1622432" y="555845"/>
                    <a:pt x="1632552" y="585015"/>
                  </a:cubicBezTo>
                  <a:cubicBezTo>
                    <a:pt x="1647733" y="628771"/>
                    <a:pt x="1664922" y="665606"/>
                    <a:pt x="1662019" y="703557"/>
                  </a:cubicBezTo>
                  <a:lnTo>
                    <a:pt x="1652582" y="738541"/>
                  </a:lnTo>
                  <a:lnTo>
                    <a:pt x="1651601" y="742178"/>
                  </a:lnTo>
                  <a:cubicBezTo>
                    <a:pt x="1626598" y="794962"/>
                    <a:pt x="1559527" y="852508"/>
                    <a:pt x="1482533" y="901720"/>
                  </a:cubicBezTo>
                  <a:cubicBezTo>
                    <a:pt x="1405539" y="950932"/>
                    <a:pt x="1309098" y="1012449"/>
                    <a:pt x="1189639" y="1037452"/>
                  </a:cubicBezTo>
                  <a:cubicBezTo>
                    <a:pt x="1070180" y="1062455"/>
                    <a:pt x="898333" y="1064440"/>
                    <a:pt x="765777" y="1051740"/>
                  </a:cubicBezTo>
                  <a:cubicBezTo>
                    <a:pt x="633221" y="1039040"/>
                    <a:pt x="501458" y="1000146"/>
                    <a:pt x="394302" y="961252"/>
                  </a:cubicBezTo>
                  <a:cubicBezTo>
                    <a:pt x="367513" y="951529"/>
                    <a:pt x="341220" y="940912"/>
                    <a:pt x="315832" y="929663"/>
                  </a:cubicBezTo>
                  <a:lnTo>
                    <a:pt x="280829" y="912705"/>
                  </a:lnTo>
                  <a:lnTo>
                    <a:pt x="280826" y="912705"/>
                  </a:lnTo>
                  <a:lnTo>
                    <a:pt x="242794" y="894280"/>
                  </a:lnTo>
                  <a:cubicBezTo>
                    <a:pt x="196458" y="869773"/>
                    <a:pt x="155382" y="843778"/>
                    <a:pt x="122838" y="818378"/>
                  </a:cubicBezTo>
                  <a:cubicBezTo>
                    <a:pt x="57750" y="767578"/>
                    <a:pt x="17270" y="718366"/>
                    <a:pt x="3776" y="656453"/>
                  </a:cubicBezTo>
                  <a:cubicBezTo>
                    <a:pt x="-2971" y="625497"/>
                    <a:pt x="-94" y="590274"/>
                    <a:pt x="7795" y="554208"/>
                  </a:cubicBezTo>
                  <a:lnTo>
                    <a:pt x="20517" y="508192"/>
                  </a:lnTo>
                  <a:lnTo>
                    <a:pt x="22808" y="499904"/>
                  </a:lnTo>
                  <a:cubicBezTo>
                    <a:pt x="28680" y="481878"/>
                    <a:pt x="35229" y="464068"/>
                    <a:pt x="41876" y="446903"/>
                  </a:cubicBezTo>
                  <a:cubicBezTo>
                    <a:pt x="68467" y="378244"/>
                    <a:pt x="131172" y="295297"/>
                    <a:pt x="163319" y="244497"/>
                  </a:cubicBezTo>
                  <a:cubicBezTo>
                    <a:pt x="195466" y="193697"/>
                    <a:pt x="212929" y="173059"/>
                    <a:pt x="234757" y="142103"/>
                  </a:cubicBezTo>
                  <a:cubicBezTo>
                    <a:pt x="256585" y="111147"/>
                    <a:pt x="277619" y="84160"/>
                    <a:pt x="294288" y="58760"/>
                  </a:cubicBezTo>
                  <a:cubicBezTo>
                    <a:pt x="306492" y="42389"/>
                    <a:pt x="321822" y="20883"/>
                    <a:pt x="334751" y="8307"/>
                  </a:cubicBezTo>
                  <a:lnTo>
                    <a:pt x="345663" y="0"/>
                  </a:lnTo>
                  <a:close/>
                </a:path>
              </a:pathLst>
            </a:custGeom>
            <a:solidFill>
              <a:srgbClr val="7B644A">
                <a:alpha val="50000"/>
              </a:srgb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3070449" y="3344715"/>
              <a:ext cx="548963" cy="349854"/>
            </a:xfrm>
            <a:custGeom>
              <a:avLst/>
              <a:gdLst>
                <a:gd name="connsiteX0" fmla="*/ 345663 w 1662342"/>
                <a:gd name="connsiteY0" fmla="*/ 0 h 1059403"/>
                <a:gd name="connsiteX1" fmla="*/ 347178 w 1662342"/>
                <a:gd name="connsiteY1" fmla="*/ 2130 h 1059403"/>
                <a:gd name="connsiteX2" fmla="*/ 380013 w 1662342"/>
                <a:gd name="connsiteY2" fmla="*/ 18278 h 1059403"/>
                <a:gd name="connsiteX3" fmla="*/ 459469 w 1662342"/>
                <a:gd name="connsiteY3" fmla="*/ 50164 h 1059403"/>
                <a:gd name="connsiteX4" fmla="*/ 506678 w 1662342"/>
                <a:gd name="connsiteY4" fmla="*/ 68849 h 1059403"/>
                <a:gd name="connsiteX5" fmla="*/ 520061 w 1662342"/>
                <a:gd name="connsiteY5" fmla="*/ 74572 h 1059403"/>
                <a:gd name="connsiteX6" fmla="*/ 637189 w 1662342"/>
                <a:gd name="connsiteY6" fmla="*/ 123053 h 1059403"/>
                <a:gd name="connsiteX7" fmla="*/ 841245 w 1662342"/>
                <a:gd name="connsiteY7" fmla="*/ 204939 h 1059403"/>
                <a:gd name="connsiteX8" fmla="*/ 841975 w 1662342"/>
                <a:gd name="connsiteY8" fmla="*/ 211160 h 1059403"/>
                <a:gd name="connsiteX9" fmla="*/ 775301 w 1662342"/>
                <a:gd name="connsiteY9" fmla="*/ 299266 h 1059403"/>
                <a:gd name="connsiteX10" fmla="*/ 656238 w 1662342"/>
                <a:gd name="connsiteY10" fmla="*/ 461191 h 1059403"/>
                <a:gd name="connsiteX11" fmla="*/ 641681 w 1662342"/>
                <a:gd name="connsiteY11" fmla="*/ 483209 h 1059403"/>
                <a:gd name="connsiteX12" fmla="*/ 597005 w 1662342"/>
                <a:gd name="connsiteY12" fmla="*/ 550785 h 1059403"/>
                <a:gd name="connsiteX13" fmla="*/ 556226 w 1662342"/>
                <a:gd name="connsiteY13" fmla="*/ 637403 h 1059403"/>
                <a:gd name="connsiteX14" fmla="*/ 584801 w 1662342"/>
                <a:gd name="connsiteY14" fmla="*/ 775516 h 1059403"/>
                <a:gd name="connsiteX15" fmla="*/ 642249 w 1662342"/>
                <a:gd name="connsiteY15" fmla="*/ 832071 h 1059403"/>
                <a:gd name="connsiteX16" fmla="*/ 693442 w 1662342"/>
                <a:gd name="connsiteY16" fmla="*/ 858112 h 1059403"/>
                <a:gd name="connsiteX17" fmla="*/ 693444 w 1662342"/>
                <a:gd name="connsiteY17" fmla="*/ 858112 h 1059403"/>
                <a:gd name="connsiteX18" fmla="*/ 727677 w 1662342"/>
                <a:gd name="connsiteY18" fmla="*/ 875527 h 1059403"/>
                <a:gd name="connsiteX19" fmla="*/ 980089 w 1662342"/>
                <a:gd name="connsiteY19" fmla="*/ 908865 h 1059403"/>
                <a:gd name="connsiteX20" fmla="*/ 1137252 w 1662342"/>
                <a:gd name="connsiteY20" fmla="*/ 827902 h 1059403"/>
                <a:gd name="connsiteX21" fmla="*/ 1150312 w 1662342"/>
                <a:gd name="connsiteY21" fmla="*/ 795978 h 1059403"/>
                <a:gd name="connsiteX22" fmla="*/ 1152026 w 1662342"/>
                <a:gd name="connsiteY22" fmla="*/ 765966 h 1059403"/>
                <a:gd name="connsiteX23" fmla="*/ 1152432 w 1662342"/>
                <a:gd name="connsiteY23" fmla="*/ 758846 h 1059403"/>
                <a:gd name="connsiteX24" fmla="*/ 1137252 w 1662342"/>
                <a:gd name="connsiteY24" fmla="*/ 685027 h 1059403"/>
                <a:gd name="connsiteX25" fmla="*/ 1051527 w 1662342"/>
                <a:gd name="connsiteY25" fmla="*/ 565965 h 1059403"/>
                <a:gd name="connsiteX26" fmla="*/ 982768 w 1662342"/>
                <a:gd name="connsiteY26" fmla="*/ 495029 h 1059403"/>
                <a:gd name="connsiteX27" fmla="*/ 968698 w 1662342"/>
                <a:gd name="connsiteY27" fmla="*/ 476201 h 1059403"/>
                <a:gd name="connsiteX28" fmla="*/ 965180 w 1662342"/>
                <a:gd name="connsiteY28" fmla="*/ 476258 h 1059403"/>
                <a:gd name="connsiteX29" fmla="*/ 961038 w 1662342"/>
                <a:gd name="connsiteY29" fmla="*/ 470715 h 1059403"/>
                <a:gd name="connsiteX30" fmla="*/ 884839 w 1662342"/>
                <a:gd name="connsiteY30" fmla="*/ 306409 h 1059403"/>
                <a:gd name="connsiteX31" fmla="*/ 853882 w 1662342"/>
                <a:gd name="connsiteY31" fmla="*/ 227828 h 1059403"/>
                <a:gd name="connsiteX32" fmla="*/ 857008 w 1662342"/>
                <a:gd name="connsiteY32" fmla="*/ 212499 h 1059403"/>
                <a:gd name="connsiteX33" fmla="*/ 857818 w 1662342"/>
                <a:gd name="connsiteY33" fmla="*/ 211589 h 1059403"/>
                <a:gd name="connsiteX34" fmla="*/ 867873 w 1662342"/>
                <a:gd name="connsiteY34" fmla="*/ 215624 h 1059403"/>
                <a:gd name="connsiteX35" fmla="*/ 1089627 w 1662342"/>
                <a:gd name="connsiteY35" fmla="*/ 294503 h 1059403"/>
                <a:gd name="connsiteX36" fmla="*/ 1470627 w 1662342"/>
                <a:gd name="connsiteY36" fmla="*/ 380228 h 1059403"/>
                <a:gd name="connsiteX37" fmla="*/ 1522429 w 1662342"/>
                <a:gd name="connsiteY37" fmla="*/ 383833 h 1059403"/>
                <a:gd name="connsiteX38" fmla="*/ 1530157 w 1662342"/>
                <a:gd name="connsiteY38" fmla="*/ 396896 h 1059403"/>
                <a:gd name="connsiteX39" fmla="*/ 1575385 w 1662342"/>
                <a:gd name="connsiteY39" fmla="*/ 475313 h 1059403"/>
                <a:gd name="connsiteX40" fmla="*/ 1578179 w 1662342"/>
                <a:gd name="connsiteY40" fmla="*/ 475393 h 1059403"/>
                <a:gd name="connsiteX41" fmla="*/ 1587755 w 1662342"/>
                <a:gd name="connsiteY41" fmla="*/ 491997 h 1059403"/>
                <a:gd name="connsiteX42" fmla="*/ 1632552 w 1662342"/>
                <a:gd name="connsiteY42" fmla="*/ 585015 h 1059403"/>
                <a:gd name="connsiteX43" fmla="*/ 1662019 w 1662342"/>
                <a:gd name="connsiteY43" fmla="*/ 703557 h 1059403"/>
                <a:gd name="connsiteX44" fmla="*/ 1652582 w 1662342"/>
                <a:gd name="connsiteY44" fmla="*/ 738541 h 1059403"/>
                <a:gd name="connsiteX45" fmla="*/ 1651601 w 1662342"/>
                <a:gd name="connsiteY45" fmla="*/ 742178 h 1059403"/>
                <a:gd name="connsiteX46" fmla="*/ 1482533 w 1662342"/>
                <a:gd name="connsiteY46" fmla="*/ 901720 h 1059403"/>
                <a:gd name="connsiteX47" fmla="*/ 1189639 w 1662342"/>
                <a:gd name="connsiteY47" fmla="*/ 1037452 h 1059403"/>
                <a:gd name="connsiteX48" fmla="*/ 765777 w 1662342"/>
                <a:gd name="connsiteY48" fmla="*/ 1051740 h 1059403"/>
                <a:gd name="connsiteX49" fmla="*/ 394302 w 1662342"/>
                <a:gd name="connsiteY49" fmla="*/ 961252 h 1059403"/>
                <a:gd name="connsiteX50" fmla="*/ 315832 w 1662342"/>
                <a:gd name="connsiteY50" fmla="*/ 929663 h 1059403"/>
                <a:gd name="connsiteX51" fmla="*/ 280829 w 1662342"/>
                <a:gd name="connsiteY51" fmla="*/ 912705 h 1059403"/>
                <a:gd name="connsiteX52" fmla="*/ 280826 w 1662342"/>
                <a:gd name="connsiteY52" fmla="*/ 912705 h 1059403"/>
                <a:gd name="connsiteX53" fmla="*/ 242794 w 1662342"/>
                <a:gd name="connsiteY53" fmla="*/ 894280 h 1059403"/>
                <a:gd name="connsiteX54" fmla="*/ 122838 w 1662342"/>
                <a:gd name="connsiteY54" fmla="*/ 818378 h 1059403"/>
                <a:gd name="connsiteX55" fmla="*/ 3776 w 1662342"/>
                <a:gd name="connsiteY55" fmla="*/ 656453 h 1059403"/>
                <a:gd name="connsiteX56" fmla="*/ 7795 w 1662342"/>
                <a:gd name="connsiteY56" fmla="*/ 554208 h 1059403"/>
                <a:gd name="connsiteX57" fmla="*/ 20517 w 1662342"/>
                <a:gd name="connsiteY57" fmla="*/ 508192 h 1059403"/>
                <a:gd name="connsiteX58" fmla="*/ 22808 w 1662342"/>
                <a:gd name="connsiteY58" fmla="*/ 499904 h 1059403"/>
                <a:gd name="connsiteX59" fmla="*/ 41876 w 1662342"/>
                <a:gd name="connsiteY59" fmla="*/ 446903 h 1059403"/>
                <a:gd name="connsiteX60" fmla="*/ 163319 w 1662342"/>
                <a:gd name="connsiteY60" fmla="*/ 244497 h 1059403"/>
                <a:gd name="connsiteX61" fmla="*/ 234757 w 1662342"/>
                <a:gd name="connsiteY61" fmla="*/ 142103 h 1059403"/>
                <a:gd name="connsiteX62" fmla="*/ 294288 w 1662342"/>
                <a:gd name="connsiteY62" fmla="*/ 58760 h 1059403"/>
                <a:gd name="connsiteX63" fmla="*/ 334751 w 1662342"/>
                <a:gd name="connsiteY63" fmla="*/ 8307 h 1059403"/>
                <a:gd name="connsiteX64" fmla="*/ 345663 w 1662342"/>
                <a:gd name="connsiteY64" fmla="*/ 0 h 105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62342" h="1059403">
                  <a:moveTo>
                    <a:pt x="345663" y="0"/>
                  </a:moveTo>
                  <a:lnTo>
                    <a:pt x="347178" y="2130"/>
                  </a:lnTo>
                  <a:cubicBezTo>
                    <a:pt x="352480" y="5801"/>
                    <a:pt x="362451" y="11035"/>
                    <a:pt x="380013" y="18278"/>
                  </a:cubicBezTo>
                  <a:cubicBezTo>
                    <a:pt x="397575" y="25521"/>
                    <a:pt x="425803" y="36807"/>
                    <a:pt x="459469" y="50164"/>
                  </a:cubicBezTo>
                  <a:lnTo>
                    <a:pt x="506678" y="68849"/>
                  </a:lnTo>
                  <a:lnTo>
                    <a:pt x="520061" y="74572"/>
                  </a:lnTo>
                  <a:cubicBezTo>
                    <a:pt x="559997" y="91402"/>
                    <a:pt x="599486" y="107773"/>
                    <a:pt x="637189" y="123053"/>
                  </a:cubicBezTo>
                  <a:lnTo>
                    <a:pt x="841245" y="204939"/>
                  </a:lnTo>
                  <a:lnTo>
                    <a:pt x="841975" y="211160"/>
                  </a:lnTo>
                  <a:cubicBezTo>
                    <a:pt x="843166" y="232194"/>
                    <a:pt x="806257" y="257594"/>
                    <a:pt x="775301" y="299266"/>
                  </a:cubicBezTo>
                  <a:cubicBezTo>
                    <a:pt x="744345" y="340938"/>
                    <a:pt x="692750" y="404835"/>
                    <a:pt x="656238" y="461191"/>
                  </a:cubicBezTo>
                  <a:lnTo>
                    <a:pt x="641681" y="483209"/>
                  </a:lnTo>
                  <a:lnTo>
                    <a:pt x="597005" y="550785"/>
                  </a:lnTo>
                  <a:cubicBezTo>
                    <a:pt x="578054" y="581246"/>
                    <a:pt x="562179" y="611210"/>
                    <a:pt x="556226" y="637403"/>
                  </a:cubicBezTo>
                  <a:cubicBezTo>
                    <a:pt x="544320" y="689790"/>
                    <a:pt x="556226" y="735829"/>
                    <a:pt x="584801" y="775516"/>
                  </a:cubicBezTo>
                  <a:cubicBezTo>
                    <a:pt x="599089" y="795360"/>
                    <a:pt x="618337" y="814807"/>
                    <a:pt x="642249" y="832071"/>
                  </a:cubicBezTo>
                  <a:lnTo>
                    <a:pt x="693442" y="858112"/>
                  </a:lnTo>
                  <a:lnTo>
                    <a:pt x="693444" y="858112"/>
                  </a:lnTo>
                  <a:lnTo>
                    <a:pt x="727677" y="875527"/>
                  </a:lnTo>
                  <a:cubicBezTo>
                    <a:pt x="793558" y="897752"/>
                    <a:pt x="911827" y="916803"/>
                    <a:pt x="980089" y="908865"/>
                  </a:cubicBezTo>
                  <a:cubicBezTo>
                    <a:pt x="1048352" y="900928"/>
                    <a:pt x="1111058" y="865208"/>
                    <a:pt x="1137252" y="827902"/>
                  </a:cubicBezTo>
                  <a:cubicBezTo>
                    <a:pt x="1143801" y="818576"/>
                    <a:pt x="1147968" y="807711"/>
                    <a:pt x="1150312" y="795978"/>
                  </a:cubicBezTo>
                  <a:lnTo>
                    <a:pt x="1152026" y="765966"/>
                  </a:lnTo>
                  <a:lnTo>
                    <a:pt x="1152432" y="758846"/>
                  </a:lnTo>
                  <a:cubicBezTo>
                    <a:pt x="1150944" y="733247"/>
                    <a:pt x="1144396" y="706855"/>
                    <a:pt x="1137252" y="685027"/>
                  </a:cubicBezTo>
                  <a:cubicBezTo>
                    <a:pt x="1122965" y="641371"/>
                    <a:pt x="1080896" y="602478"/>
                    <a:pt x="1051527" y="565965"/>
                  </a:cubicBezTo>
                  <a:cubicBezTo>
                    <a:pt x="1029500" y="538581"/>
                    <a:pt x="1005241" y="520796"/>
                    <a:pt x="982768" y="495029"/>
                  </a:cubicBezTo>
                  <a:lnTo>
                    <a:pt x="968698" y="476201"/>
                  </a:lnTo>
                  <a:lnTo>
                    <a:pt x="965180" y="476258"/>
                  </a:lnTo>
                  <a:lnTo>
                    <a:pt x="961038" y="470715"/>
                  </a:lnTo>
                  <a:cubicBezTo>
                    <a:pt x="933257" y="426662"/>
                    <a:pt x="902698" y="346890"/>
                    <a:pt x="884839" y="306409"/>
                  </a:cubicBezTo>
                  <a:cubicBezTo>
                    <a:pt x="866980" y="265928"/>
                    <a:pt x="856263" y="245687"/>
                    <a:pt x="853882" y="227828"/>
                  </a:cubicBezTo>
                  <a:cubicBezTo>
                    <a:pt x="852692" y="218899"/>
                    <a:pt x="851204" y="219097"/>
                    <a:pt x="857008" y="212499"/>
                  </a:cubicBezTo>
                  <a:lnTo>
                    <a:pt x="857818" y="211589"/>
                  </a:lnTo>
                  <a:lnTo>
                    <a:pt x="867873" y="215624"/>
                  </a:lnTo>
                  <a:cubicBezTo>
                    <a:pt x="944768" y="245489"/>
                    <a:pt x="1020174" y="273072"/>
                    <a:pt x="1089627" y="294503"/>
                  </a:cubicBezTo>
                  <a:cubicBezTo>
                    <a:pt x="1228533" y="337366"/>
                    <a:pt x="1356327" y="366734"/>
                    <a:pt x="1470627" y="380228"/>
                  </a:cubicBezTo>
                  <a:lnTo>
                    <a:pt x="1522429" y="383833"/>
                  </a:lnTo>
                  <a:lnTo>
                    <a:pt x="1530157" y="396896"/>
                  </a:lnTo>
                  <a:lnTo>
                    <a:pt x="1575385" y="475313"/>
                  </a:lnTo>
                  <a:lnTo>
                    <a:pt x="1578179" y="475393"/>
                  </a:lnTo>
                  <a:lnTo>
                    <a:pt x="1587755" y="491997"/>
                  </a:lnTo>
                  <a:cubicBezTo>
                    <a:pt x="1606160" y="524491"/>
                    <a:pt x="1622432" y="555845"/>
                    <a:pt x="1632552" y="585015"/>
                  </a:cubicBezTo>
                  <a:cubicBezTo>
                    <a:pt x="1647733" y="628771"/>
                    <a:pt x="1664922" y="665606"/>
                    <a:pt x="1662019" y="703557"/>
                  </a:cubicBezTo>
                  <a:lnTo>
                    <a:pt x="1652582" y="738541"/>
                  </a:lnTo>
                  <a:lnTo>
                    <a:pt x="1651601" y="742178"/>
                  </a:lnTo>
                  <a:cubicBezTo>
                    <a:pt x="1626598" y="794962"/>
                    <a:pt x="1559527" y="852508"/>
                    <a:pt x="1482533" y="901720"/>
                  </a:cubicBezTo>
                  <a:cubicBezTo>
                    <a:pt x="1405539" y="950932"/>
                    <a:pt x="1309098" y="1012449"/>
                    <a:pt x="1189639" y="1037452"/>
                  </a:cubicBezTo>
                  <a:cubicBezTo>
                    <a:pt x="1070180" y="1062455"/>
                    <a:pt x="898333" y="1064440"/>
                    <a:pt x="765777" y="1051740"/>
                  </a:cubicBezTo>
                  <a:cubicBezTo>
                    <a:pt x="633221" y="1039040"/>
                    <a:pt x="501458" y="1000146"/>
                    <a:pt x="394302" y="961252"/>
                  </a:cubicBezTo>
                  <a:cubicBezTo>
                    <a:pt x="367513" y="951529"/>
                    <a:pt x="341220" y="940912"/>
                    <a:pt x="315832" y="929663"/>
                  </a:cubicBezTo>
                  <a:lnTo>
                    <a:pt x="280829" y="912705"/>
                  </a:lnTo>
                  <a:lnTo>
                    <a:pt x="280826" y="912705"/>
                  </a:lnTo>
                  <a:lnTo>
                    <a:pt x="242794" y="894280"/>
                  </a:lnTo>
                  <a:cubicBezTo>
                    <a:pt x="196458" y="869773"/>
                    <a:pt x="155382" y="843778"/>
                    <a:pt x="122838" y="818378"/>
                  </a:cubicBezTo>
                  <a:cubicBezTo>
                    <a:pt x="57750" y="767578"/>
                    <a:pt x="17270" y="718366"/>
                    <a:pt x="3776" y="656453"/>
                  </a:cubicBezTo>
                  <a:cubicBezTo>
                    <a:pt x="-2971" y="625497"/>
                    <a:pt x="-94" y="590274"/>
                    <a:pt x="7795" y="554208"/>
                  </a:cubicBezTo>
                  <a:lnTo>
                    <a:pt x="20517" y="508192"/>
                  </a:lnTo>
                  <a:lnTo>
                    <a:pt x="22808" y="499904"/>
                  </a:lnTo>
                  <a:cubicBezTo>
                    <a:pt x="28680" y="481878"/>
                    <a:pt x="35229" y="464068"/>
                    <a:pt x="41876" y="446903"/>
                  </a:cubicBezTo>
                  <a:cubicBezTo>
                    <a:pt x="68467" y="378244"/>
                    <a:pt x="131172" y="295297"/>
                    <a:pt x="163319" y="244497"/>
                  </a:cubicBezTo>
                  <a:cubicBezTo>
                    <a:pt x="195466" y="193697"/>
                    <a:pt x="212929" y="173059"/>
                    <a:pt x="234757" y="142103"/>
                  </a:cubicBezTo>
                  <a:cubicBezTo>
                    <a:pt x="256585" y="111147"/>
                    <a:pt x="277619" y="84160"/>
                    <a:pt x="294288" y="58760"/>
                  </a:cubicBezTo>
                  <a:cubicBezTo>
                    <a:pt x="306492" y="42389"/>
                    <a:pt x="321822" y="20883"/>
                    <a:pt x="334751" y="8307"/>
                  </a:cubicBezTo>
                  <a:lnTo>
                    <a:pt x="345663" y="0"/>
                  </a:lnTo>
                  <a:close/>
                </a:path>
              </a:pathLst>
            </a:custGeom>
            <a:solidFill>
              <a:schemeClr val="bg1"/>
            </a:solidFill>
            <a:ln w="3175"/>
            <a:effectLst>
              <a:softEdge rad="76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3" name="矩形 262"/>
            <p:cNvSpPr>
              <a:spLocks noChangeAspect="1"/>
            </p:cNvSpPr>
            <p:nvPr/>
          </p:nvSpPr>
          <p:spPr>
            <a:xfrm rot="18716791">
              <a:off x="3169953" y="3103351"/>
              <a:ext cx="43200" cy="64800"/>
            </a:xfrm>
            <a:prstGeom prst="rect">
              <a:avLst/>
            </a:prstGeom>
            <a:noFill/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文本框 263"/>
            <p:cNvSpPr txBox="1"/>
            <p:nvPr/>
          </p:nvSpPr>
          <p:spPr>
            <a:xfrm>
              <a:off x="2401714" y="3015269"/>
              <a:ext cx="52610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2000">
                  <a:latin typeface="Arial" panose="020B0604020202020204" pitchFamily="34" charset="0"/>
                  <a:ea typeface="方正姚体" panose="02010601030101010101" pitchFamily="2" charset="-122"/>
                </a:defRPr>
              </a:lvl1pPr>
            </a:lstStyle>
            <a:p>
              <a:r>
                <a:rPr lang="en-US" altLang="zh-CN" sz="800" dirty="0"/>
                <a:t>HOOC-</a:t>
              </a:r>
              <a:endParaRPr lang="zh-CN" altLang="en-US" sz="800" dirty="0"/>
            </a:p>
          </p:txBody>
        </p:sp>
        <p:sp>
          <p:nvSpPr>
            <p:cNvPr id="265" name="文本框 264"/>
            <p:cNvSpPr txBox="1"/>
            <p:nvPr/>
          </p:nvSpPr>
          <p:spPr>
            <a:xfrm>
              <a:off x="3723041" y="3436447"/>
              <a:ext cx="40427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800" dirty="0">
                  <a:latin typeface="Arial" panose="020B0604020202020204" pitchFamily="34" charset="0"/>
                  <a:ea typeface="方正姚体" panose="02010601030101010101" pitchFamily="2" charset="-122"/>
                </a:rPr>
                <a:t>-NH</a:t>
              </a:r>
              <a:r>
                <a:rPr lang="en-US" altLang="zh-CN" sz="800" baseline="-25000" dirty="0">
                  <a:latin typeface="Arial" panose="020B0604020202020204" pitchFamily="34" charset="0"/>
                  <a:ea typeface="方正姚体" panose="02010601030101010101" pitchFamily="2" charset="-122"/>
                </a:rPr>
                <a:t>2</a:t>
              </a:r>
              <a:endParaRPr lang="zh-CN" altLang="en-US" sz="800" baseline="-25000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grpSp>
          <p:nvGrpSpPr>
            <p:cNvPr id="269" name="组合 268"/>
            <p:cNvGrpSpPr>
              <a:grpSpLocks noChangeAspect="1"/>
            </p:cNvGrpSpPr>
            <p:nvPr/>
          </p:nvGrpSpPr>
          <p:grpSpPr>
            <a:xfrm>
              <a:off x="3293014" y="4065702"/>
              <a:ext cx="1476000" cy="738000"/>
              <a:chOff x="5409822" y="989629"/>
              <a:chExt cx="4795495" cy="2515227"/>
            </a:xfrm>
          </p:grpSpPr>
          <p:sp>
            <p:nvSpPr>
              <p:cNvPr id="270" name="圆角矩形 269"/>
              <p:cNvSpPr/>
              <p:nvPr/>
            </p:nvSpPr>
            <p:spPr>
              <a:xfrm>
                <a:off x="5417319" y="1018207"/>
                <a:ext cx="4787998" cy="24840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1" name="任意多边形 270"/>
              <p:cNvSpPr/>
              <p:nvPr/>
            </p:nvSpPr>
            <p:spPr>
              <a:xfrm>
                <a:off x="6023455" y="1018208"/>
                <a:ext cx="1008221" cy="540288"/>
              </a:xfrm>
              <a:custGeom>
                <a:avLst/>
                <a:gdLst>
                  <a:gd name="connsiteX0" fmla="*/ 3670 w 1008221"/>
                  <a:gd name="connsiteY0" fmla="*/ 0 h 540289"/>
                  <a:gd name="connsiteX1" fmla="*/ 1004891 w 1008221"/>
                  <a:gd name="connsiteY1" fmla="*/ 0 h 540289"/>
                  <a:gd name="connsiteX2" fmla="*/ 1008176 w 1008221"/>
                  <a:gd name="connsiteY2" fmla="*/ 29577 h 540289"/>
                  <a:gd name="connsiteX3" fmla="*/ 970881 w 1008221"/>
                  <a:gd name="connsiteY3" fmla="*/ 226210 h 540289"/>
                  <a:gd name="connsiteX4" fmla="*/ 314035 w 1008221"/>
                  <a:gd name="connsiteY4" fmla="*/ 502949 h 540289"/>
                  <a:gd name="connsiteX5" fmla="*/ 0 w 1008221"/>
                  <a:gd name="connsiteY5" fmla="*/ 42735 h 540289"/>
                  <a:gd name="connsiteX6" fmla="*/ 3670 w 1008221"/>
                  <a:gd name="connsiteY6" fmla="*/ 0 h 54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8221" h="540289">
                    <a:moveTo>
                      <a:pt x="3670" y="0"/>
                    </a:moveTo>
                    <a:lnTo>
                      <a:pt x="1004891" y="0"/>
                    </a:lnTo>
                    <a:lnTo>
                      <a:pt x="1008176" y="29577"/>
                    </a:lnTo>
                    <a:cubicBezTo>
                      <a:pt x="1009059" y="95041"/>
                      <a:pt x="997122" y="161759"/>
                      <a:pt x="970881" y="226210"/>
                    </a:cubicBezTo>
                    <a:cubicBezTo>
                      <a:pt x="865917" y="484013"/>
                      <a:pt x="571838" y="607913"/>
                      <a:pt x="314035" y="502949"/>
                    </a:cubicBezTo>
                    <a:cubicBezTo>
                      <a:pt x="120683" y="424226"/>
                      <a:pt x="2651" y="239126"/>
                      <a:pt x="0" y="42735"/>
                    </a:cubicBezTo>
                    <a:lnTo>
                      <a:pt x="3670" y="0"/>
                    </a:lnTo>
                    <a:close/>
                  </a:path>
                </a:pathLst>
              </a:custGeom>
              <a:solidFill>
                <a:srgbClr val="FFFF00">
                  <a:alpha val="20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72" name="任意多边形 271"/>
              <p:cNvSpPr/>
              <p:nvPr/>
            </p:nvSpPr>
            <p:spPr>
              <a:xfrm>
                <a:off x="8316038" y="989629"/>
                <a:ext cx="975974" cy="431999"/>
              </a:xfrm>
              <a:custGeom>
                <a:avLst/>
                <a:gdLst>
                  <a:gd name="connsiteX0" fmla="*/ 0 w 975974"/>
                  <a:gd name="connsiteY0" fmla="*/ 0 h 384840"/>
                  <a:gd name="connsiteX1" fmla="*/ 975974 w 975974"/>
                  <a:gd name="connsiteY1" fmla="*/ 0 h 384840"/>
                  <a:gd name="connsiteX2" fmla="*/ 955152 w 975974"/>
                  <a:gd name="connsiteY2" fmla="*/ 70761 h 384840"/>
                  <a:gd name="connsiteX3" fmla="*/ 298305 w 975974"/>
                  <a:gd name="connsiteY3" fmla="*/ 347500 h 384840"/>
                  <a:gd name="connsiteX4" fmla="*/ 23898 w 975974"/>
                  <a:gd name="connsiteY4" fmla="*/ 76392 h 384840"/>
                  <a:gd name="connsiteX5" fmla="*/ 0 w 975974"/>
                  <a:gd name="connsiteY5" fmla="*/ 0 h 38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5974" h="384840">
                    <a:moveTo>
                      <a:pt x="0" y="0"/>
                    </a:moveTo>
                    <a:lnTo>
                      <a:pt x="975974" y="0"/>
                    </a:lnTo>
                    <a:lnTo>
                      <a:pt x="955152" y="70761"/>
                    </a:lnTo>
                    <a:cubicBezTo>
                      <a:pt x="850188" y="328564"/>
                      <a:pt x="556109" y="452464"/>
                      <a:pt x="298305" y="347500"/>
                    </a:cubicBezTo>
                    <a:cubicBezTo>
                      <a:pt x="169404" y="295018"/>
                      <a:pt x="73978" y="195257"/>
                      <a:pt x="23898" y="7639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>
                  <a:alpha val="20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73" name="任意多边形 272"/>
              <p:cNvSpPr/>
              <p:nvPr/>
            </p:nvSpPr>
            <p:spPr>
              <a:xfrm>
                <a:off x="9821031" y="3131034"/>
                <a:ext cx="376271" cy="368182"/>
              </a:xfrm>
              <a:custGeom>
                <a:avLst/>
                <a:gdLst>
                  <a:gd name="connsiteX0" fmla="*/ 376271 w 376271"/>
                  <a:gd name="connsiteY0" fmla="*/ 0 h 368182"/>
                  <a:gd name="connsiteX1" fmla="*/ 372140 w 376271"/>
                  <a:gd name="connsiteY1" fmla="*/ 40984 h 368182"/>
                  <a:gd name="connsiteX2" fmla="*/ 309845 w 376271"/>
                  <a:gd name="connsiteY2" fmla="*/ 189023 h 368182"/>
                  <a:gd name="connsiteX3" fmla="*/ 275805 w 376271"/>
                  <a:gd name="connsiteY3" fmla="*/ 230281 h 368182"/>
                  <a:gd name="connsiteX4" fmla="*/ 256418 w 376271"/>
                  <a:gd name="connsiteY4" fmla="*/ 236054 h 368182"/>
                  <a:gd name="connsiteX5" fmla="*/ 192125 w 376271"/>
                  <a:gd name="connsiteY5" fmla="*/ 257485 h 368182"/>
                  <a:gd name="connsiteX6" fmla="*/ 189874 w 376271"/>
                  <a:gd name="connsiteY6" fmla="*/ 281763 h 368182"/>
                  <a:gd name="connsiteX7" fmla="*/ 193111 w 376271"/>
                  <a:gd name="connsiteY7" fmla="*/ 303513 h 368182"/>
                  <a:gd name="connsiteX8" fmla="*/ 127693 w 376271"/>
                  <a:gd name="connsiteY8" fmla="*/ 339020 h 368182"/>
                  <a:gd name="connsiteX9" fmla="*/ 49980 w 376271"/>
                  <a:gd name="connsiteY9" fmla="*/ 363144 h 368182"/>
                  <a:gd name="connsiteX10" fmla="*/ 0 w 376271"/>
                  <a:gd name="connsiteY10" fmla="*/ 368182 h 368182"/>
                  <a:gd name="connsiteX11" fmla="*/ 1960 w 376271"/>
                  <a:gd name="connsiteY11" fmla="*/ 357888 h 368182"/>
                  <a:gd name="connsiteX12" fmla="*/ 4007 w 376271"/>
                  <a:gd name="connsiteY12" fmla="*/ 317016 h 368182"/>
                  <a:gd name="connsiteX13" fmla="*/ 18293 w 376271"/>
                  <a:gd name="connsiteY13" fmla="*/ 150329 h 368182"/>
                  <a:gd name="connsiteX14" fmla="*/ 120687 w 376271"/>
                  <a:gd name="connsiteY14" fmla="*/ 100323 h 368182"/>
                  <a:gd name="connsiteX15" fmla="*/ 237368 w 376271"/>
                  <a:gd name="connsiteY15" fmla="*/ 150329 h 368182"/>
                  <a:gd name="connsiteX16" fmla="*/ 362448 w 376271"/>
                  <a:gd name="connsiteY16" fmla="*/ 9687 h 368182"/>
                  <a:gd name="connsiteX17" fmla="*/ 376271 w 376271"/>
                  <a:gd name="connsiteY17" fmla="*/ 0 h 36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6271" h="368182">
                    <a:moveTo>
                      <a:pt x="376271" y="0"/>
                    </a:moveTo>
                    <a:lnTo>
                      <a:pt x="372140" y="40984"/>
                    </a:lnTo>
                    <a:cubicBezTo>
                      <a:pt x="361110" y="94886"/>
                      <a:pt x="339605" y="144972"/>
                      <a:pt x="309845" y="189023"/>
                    </a:cubicBezTo>
                    <a:lnTo>
                      <a:pt x="275805" y="230281"/>
                    </a:lnTo>
                    <a:lnTo>
                      <a:pt x="256418" y="236054"/>
                    </a:lnTo>
                    <a:cubicBezTo>
                      <a:pt x="228240" y="245976"/>
                      <a:pt x="204825" y="231291"/>
                      <a:pt x="192125" y="257485"/>
                    </a:cubicBezTo>
                    <a:cubicBezTo>
                      <a:pt x="188950" y="264034"/>
                      <a:pt x="188826" y="272244"/>
                      <a:pt x="189874" y="281763"/>
                    </a:cubicBezTo>
                    <a:lnTo>
                      <a:pt x="193111" y="303513"/>
                    </a:lnTo>
                    <a:lnTo>
                      <a:pt x="127693" y="339020"/>
                    </a:lnTo>
                    <a:cubicBezTo>
                      <a:pt x="102928" y="349495"/>
                      <a:pt x="76931" y="357629"/>
                      <a:pt x="49980" y="363144"/>
                    </a:cubicBezTo>
                    <a:lnTo>
                      <a:pt x="0" y="368182"/>
                    </a:lnTo>
                    <a:lnTo>
                      <a:pt x="1960" y="357888"/>
                    </a:lnTo>
                    <a:cubicBezTo>
                      <a:pt x="3263" y="344152"/>
                      <a:pt x="3610" y="330411"/>
                      <a:pt x="4007" y="317016"/>
                    </a:cubicBezTo>
                    <a:cubicBezTo>
                      <a:pt x="5595" y="263438"/>
                      <a:pt x="-1154" y="186444"/>
                      <a:pt x="18293" y="150329"/>
                    </a:cubicBezTo>
                    <a:cubicBezTo>
                      <a:pt x="37740" y="114214"/>
                      <a:pt x="84175" y="100323"/>
                      <a:pt x="120687" y="100323"/>
                    </a:cubicBezTo>
                    <a:cubicBezTo>
                      <a:pt x="157199" y="100323"/>
                      <a:pt x="193712" y="167791"/>
                      <a:pt x="237368" y="150329"/>
                    </a:cubicBezTo>
                    <a:cubicBezTo>
                      <a:pt x="275567" y="135050"/>
                      <a:pt x="316197" y="49883"/>
                      <a:pt x="362448" y="9687"/>
                    </a:cubicBezTo>
                    <a:lnTo>
                      <a:pt x="376271" y="0"/>
                    </a:lnTo>
                    <a:close/>
                  </a:path>
                </a:pathLst>
              </a:custGeom>
              <a:solidFill>
                <a:srgbClr val="1498D1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74" name="椭圆 273"/>
              <p:cNvSpPr/>
              <p:nvPr/>
            </p:nvSpPr>
            <p:spPr>
              <a:xfrm rot="17529214">
                <a:off x="5769148" y="2040884"/>
                <a:ext cx="1259999" cy="1259999"/>
              </a:xfrm>
              <a:prstGeom prst="ellipse">
                <a:avLst/>
              </a:prstGeom>
              <a:solidFill>
                <a:srgbClr val="FFFF00">
                  <a:alpha val="20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5" name="椭圆 274"/>
              <p:cNvSpPr/>
              <p:nvPr/>
            </p:nvSpPr>
            <p:spPr>
              <a:xfrm rot="17529214">
                <a:off x="8858183" y="1913865"/>
                <a:ext cx="1008000" cy="1008000"/>
              </a:xfrm>
              <a:prstGeom prst="ellipse">
                <a:avLst/>
              </a:prstGeom>
              <a:solidFill>
                <a:srgbClr val="FFFF00">
                  <a:alpha val="20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6" name="椭圆 275"/>
              <p:cNvSpPr/>
              <p:nvPr/>
            </p:nvSpPr>
            <p:spPr>
              <a:xfrm rot="17529214">
                <a:off x="9491440" y="1285184"/>
                <a:ext cx="360001" cy="360000"/>
              </a:xfrm>
              <a:prstGeom prst="ellipse">
                <a:avLst/>
              </a:prstGeom>
              <a:solidFill>
                <a:srgbClr val="FFFF00">
                  <a:alpha val="20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7" name="椭圆 276"/>
              <p:cNvSpPr/>
              <p:nvPr/>
            </p:nvSpPr>
            <p:spPr>
              <a:xfrm rot="17529214">
                <a:off x="8342981" y="2017155"/>
                <a:ext cx="324000" cy="324000"/>
              </a:xfrm>
              <a:prstGeom prst="ellipse">
                <a:avLst/>
              </a:prstGeom>
              <a:solidFill>
                <a:srgbClr val="FFFF00">
                  <a:alpha val="20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8" name="任意多边形 277"/>
              <p:cNvSpPr/>
              <p:nvPr/>
            </p:nvSpPr>
            <p:spPr>
              <a:xfrm>
                <a:off x="5409824" y="1018939"/>
                <a:ext cx="1155898" cy="680690"/>
              </a:xfrm>
              <a:custGeom>
                <a:avLst/>
                <a:gdLst>
                  <a:gd name="connsiteX0" fmla="*/ 997395 w 1155899"/>
                  <a:gd name="connsiteY0" fmla="*/ 0 h 680691"/>
                  <a:gd name="connsiteX1" fmla="*/ 1155899 w 1155899"/>
                  <a:gd name="connsiteY1" fmla="*/ 0 h 680691"/>
                  <a:gd name="connsiteX2" fmla="*/ 1148920 w 1155899"/>
                  <a:gd name="connsiteY2" fmla="*/ 12738 h 680691"/>
                  <a:gd name="connsiteX3" fmla="*/ 1124326 w 1155899"/>
                  <a:gd name="connsiteY3" fmla="*/ 57387 h 680691"/>
                  <a:gd name="connsiteX4" fmla="*/ 1038601 w 1155899"/>
                  <a:gd name="connsiteY4" fmla="*/ 233600 h 680691"/>
                  <a:gd name="connsiteX5" fmla="*/ 914776 w 1155899"/>
                  <a:gd name="connsiteY5" fmla="*/ 295512 h 680691"/>
                  <a:gd name="connsiteX6" fmla="*/ 767139 w 1155899"/>
                  <a:gd name="connsiteY6" fmla="*/ 295512 h 680691"/>
                  <a:gd name="connsiteX7" fmla="*/ 643314 w 1155899"/>
                  <a:gd name="connsiteY7" fmla="*/ 347900 h 680691"/>
                  <a:gd name="connsiteX8" fmla="*/ 509964 w 1155899"/>
                  <a:gd name="connsiteY8" fmla="*/ 390762 h 680691"/>
                  <a:gd name="connsiteX9" fmla="*/ 388519 w 1155899"/>
                  <a:gd name="connsiteY9" fmla="*/ 340756 h 680691"/>
                  <a:gd name="connsiteX10" fmla="*/ 328989 w 1155899"/>
                  <a:gd name="connsiteY10" fmla="*/ 371712 h 680691"/>
                  <a:gd name="connsiteX11" fmla="*/ 276601 w 1155899"/>
                  <a:gd name="connsiteY11" fmla="*/ 457437 h 680691"/>
                  <a:gd name="connsiteX12" fmla="*/ 119438 w 1155899"/>
                  <a:gd name="connsiteY12" fmla="*/ 593169 h 680691"/>
                  <a:gd name="connsiteX13" fmla="*/ 59237 w 1155899"/>
                  <a:gd name="connsiteY13" fmla="*/ 638022 h 680691"/>
                  <a:gd name="connsiteX14" fmla="*/ 0 w 1155899"/>
                  <a:gd name="connsiteY14" fmla="*/ 680691 h 680691"/>
                  <a:gd name="connsiteX15" fmla="*/ 0 w 1155899"/>
                  <a:gd name="connsiteY15" fmla="*/ 502381 h 680691"/>
                  <a:gd name="connsiteX16" fmla="*/ 31332 w 1155899"/>
                  <a:gd name="connsiteY16" fmla="*/ 476487 h 680691"/>
                  <a:gd name="connsiteX17" fmla="*/ 267076 w 1155899"/>
                  <a:gd name="connsiteY17" fmla="*/ 252650 h 680691"/>
                  <a:gd name="connsiteX18" fmla="*/ 419477 w 1155899"/>
                  <a:gd name="connsiteY18" fmla="*/ 259794 h 680691"/>
                  <a:gd name="connsiteX19" fmla="*/ 557589 w 1155899"/>
                  <a:gd name="connsiteY19" fmla="*/ 295512 h 680691"/>
                  <a:gd name="connsiteX20" fmla="*/ 714751 w 1155899"/>
                  <a:gd name="connsiteY20" fmla="*/ 209787 h 680691"/>
                  <a:gd name="connsiteX21" fmla="*/ 852864 w 1155899"/>
                  <a:gd name="connsiteY21" fmla="*/ 181212 h 680691"/>
                  <a:gd name="connsiteX22" fmla="*/ 976689 w 1155899"/>
                  <a:gd name="connsiteY22" fmla="*/ 33575 h 680691"/>
                  <a:gd name="connsiteX23" fmla="*/ 997395 w 1155899"/>
                  <a:gd name="connsiteY23" fmla="*/ 0 h 680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55899" h="680691">
                    <a:moveTo>
                      <a:pt x="997395" y="0"/>
                    </a:moveTo>
                    <a:lnTo>
                      <a:pt x="1155899" y="0"/>
                    </a:lnTo>
                    <a:lnTo>
                      <a:pt x="1148920" y="12738"/>
                    </a:lnTo>
                    <a:cubicBezTo>
                      <a:pt x="1140945" y="28217"/>
                      <a:pt x="1133057" y="43496"/>
                      <a:pt x="1124326" y="57387"/>
                    </a:cubicBezTo>
                    <a:cubicBezTo>
                      <a:pt x="1089401" y="112949"/>
                      <a:pt x="1073526" y="193913"/>
                      <a:pt x="1038601" y="233600"/>
                    </a:cubicBezTo>
                    <a:cubicBezTo>
                      <a:pt x="1003676" y="273287"/>
                      <a:pt x="960020" y="285193"/>
                      <a:pt x="914776" y="295512"/>
                    </a:cubicBezTo>
                    <a:cubicBezTo>
                      <a:pt x="869532" y="305831"/>
                      <a:pt x="812382" y="286781"/>
                      <a:pt x="767139" y="295512"/>
                    </a:cubicBezTo>
                    <a:cubicBezTo>
                      <a:pt x="721896" y="304243"/>
                      <a:pt x="686176" y="332025"/>
                      <a:pt x="643314" y="347900"/>
                    </a:cubicBezTo>
                    <a:cubicBezTo>
                      <a:pt x="600452" y="363775"/>
                      <a:pt x="552430" y="391953"/>
                      <a:pt x="509964" y="390762"/>
                    </a:cubicBezTo>
                    <a:cubicBezTo>
                      <a:pt x="467498" y="389571"/>
                      <a:pt x="418682" y="343931"/>
                      <a:pt x="388519" y="340756"/>
                    </a:cubicBezTo>
                    <a:cubicBezTo>
                      <a:pt x="358356" y="337581"/>
                      <a:pt x="347642" y="352265"/>
                      <a:pt x="328989" y="371712"/>
                    </a:cubicBezTo>
                    <a:cubicBezTo>
                      <a:pt x="310336" y="391159"/>
                      <a:pt x="311526" y="420527"/>
                      <a:pt x="276601" y="457437"/>
                    </a:cubicBezTo>
                    <a:cubicBezTo>
                      <a:pt x="241676" y="494347"/>
                      <a:pt x="187700" y="541575"/>
                      <a:pt x="119438" y="593169"/>
                    </a:cubicBezTo>
                    <a:cubicBezTo>
                      <a:pt x="102373" y="606068"/>
                      <a:pt x="81636" y="621571"/>
                      <a:pt x="59237" y="638022"/>
                    </a:cubicBezTo>
                    <a:lnTo>
                      <a:pt x="0" y="680691"/>
                    </a:lnTo>
                    <a:lnTo>
                      <a:pt x="0" y="502381"/>
                    </a:lnTo>
                    <a:lnTo>
                      <a:pt x="31332" y="476487"/>
                    </a:lnTo>
                    <a:cubicBezTo>
                      <a:pt x="105151" y="409812"/>
                      <a:pt x="202385" y="288765"/>
                      <a:pt x="267076" y="252650"/>
                    </a:cubicBezTo>
                    <a:cubicBezTo>
                      <a:pt x="331767" y="216535"/>
                      <a:pt x="371058" y="252650"/>
                      <a:pt x="419477" y="259794"/>
                    </a:cubicBezTo>
                    <a:cubicBezTo>
                      <a:pt x="467896" y="266938"/>
                      <a:pt x="508377" y="303847"/>
                      <a:pt x="557589" y="295512"/>
                    </a:cubicBezTo>
                    <a:cubicBezTo>
                      <a:pt x="606801" y="287178"/>
                      <a:pt x="665539" y="228837"/>
                      <a:pt x="714751" y="209787"/>
                    </a:cubicBezTo>
                    <a:cubicBezTo>
                      <a:pt x="763964" y="190737"/>
                      <a:pt x="809208" y="210581"/>
                      <a:pt x="852864" y="181212"/>
                    </a:cubicBezTo>
                    <a:cubicBezTo>
                      <a:pt x="896520" y="151843"/>
                      <a:pt x="936208" y="86756"/>
                      <a:pt x="976689" y="33575"/>
                    </a:cubicBezTo>
                    <a:lnTo>
                      <a:pt x="997395" y="0"/>
                    </a:lnTo>
                    <a:close/>
                  </a:path>
                </a:pathLst>
              </a:custGeom>
              <a:solidFill>
                <a:srgbClr val="1498D1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任意多边形 278"/>
              <p:cNvSpPr/>
              <p:nvPr/>
            </p:nvSpPr>
            <p:spPr>
              <a:xfrm>
                <a:off x="6997307" y="1018939"/>
                <a:ext cx="2852219" cy="858686"/>
              </a:xfrm>
              <a:custGeom>
                <a:avLst/>
                <a:gdLst>
                  <a:gd name="connsiteX0" fmla="*/ 0 w 2852220"/>
                  <a:gd name="connsiteY0" fmla="*/ 0 h 858686"/>
                  <a:gd name="connsiteX1" fmla="*/ 101176 w 2852220"/>
                  <a:gd name="connsiteY1" fmla="*/ 0 h 858686"/>
                  <a:gd name="connsiteX2" fmla="*/ 101197 w 2852220"/>
                  <a:gd name="connsiteY2" fmla="*/ 238 h 858686"/>
                  <a:gd name="connsiteX3" fmla="*/ 120246 w 2852220"/>
                  <a:gd name="connsiteY3" fmla="*/ 174069 h 858686"/>
                  <a:gd name="connsiteX4" fmla="*/ 272646 w 2852220"/>
                  <a:gd name="connsiteY4" fmla="*/ 188357 h 858686"/>
                  <a:gd name="connsiteX5" fmla="*/ 348846 w 2852220"/>
                  <a:gd name="connsiteY5" fmla="*/ 259793 h 858686"/>
                  <a:gd name="connsiteX6" fmla="*/ 489340 w 2852220"/>
                  <a:gd name="connsiteY6" fmla="*/ 524112 h 858686"/>
                  <a:gd name="connsiteX7" fmla="*/ 717940 w 2852220"/>
                  <a:gd name="connsiteY7" fmla="*/ 583644 h 858686"/>
                  <a:gd name="connsiteX8" fmla="*/ 1689490 w 2852220"/>
                  <a:gd name="connsiteY8" fmla="*/ 681275 h 858686"/>
                  <a:gd name="connsiteX9" fmla="*/ 1870465 w 2852220"/>
                  <a:gd name="connsiteY9" fmla="*/ 683655 h 858686"/>
                  <a:gd name="connsiteX10" fmla="*/ 2041915 w 2852220"/>
                  <a:gd name="connsiteY10" fmla="*/ 619362 h 858686"/>
                  <a:gd name="connsiteX11" fmla="*/ 2160978 w 2852220"/>
                  <a:gd name="connsiteY11" fmla="*/ 676512 h 858686"/>
                  <a:gd name="connsiteX12" fmla="*/ 2227653 w 2852220"/>
                  <a:gd name="connsiteY12" fmla="*/ 700325 h 858686"/>
                  <a:gd name="connsiteX13" fmla="*/ 2377672 w 2852220"/>
                  <a:gd name="connsiteY13" fmla="*/ 638412 h 858686"/>
                  <a:gd name="connsiteX14" fmla="*/ 2522928 w 2852220"/>
                  <a:gd name="connsiteY14" fmla="*/ 671750 h 858686"/>
                  <a:gd name="connsiteX15" fmla="*/ 2661040 w 2852220"/>
                  <a:gd name="connsiteY15" fmla="*/ 728900 h 858686"/>
                  <a:gd name="connsiteX16" fmla="*/ 2734860 w 2852220"/>
                  <a:gd name="connsiteY16" fmla="*/ 674131 h 858686"/>
                  <a:gd name="connsiteX17" fmla="*/ 2808678 w 2852220"/>
                  <a:gd name="connsiteY17" fmla="*/ 609837 h 858686"/>
                  <a:gd name="connsiteX18" fmla="*/ 2851540 w 2852220"/>
                  <a:gd name="connsiteY18" fmla="*/ 647937 h 858686"/>
                  <a:gd name="connsiteX19" fmla="*/ 2827728 w 2852220"/>
                  <a:gd name="connsiteY19" fmla="*/ 757475 h 858686"/>
                  <a:gd name="connsiteX20" fmla="*/ 2737240 w 2852220"/>
                  <a:gd name="connsiteY20" fmla="*/ 847963 h 858686"/>
                  <a:gd name="connsiteX21" fmla="*/ 2611033 w 2852220"/>
                  <a:gd name="connsiteY21" fmla="*/ 847962 h 858686"/>
                  <a:gd name="connsiteX22" fmla="*/ 2530072 w 2852220"/>
                  <a:gd name="connsiteY22" fmla="*/ 766999 h 858686"/>
                  <a:gd name="connsiteX23" fmla="*/ 2432440 w 2852220"/>
                  <a:gd name="connsiteY23" fmla="*/ 740805 h 858686"/>
                  <a:gd name="connsiteX24" fmla="*/ 2258610 w 2852220"/>
                  <a:gd name="connsiteY24" fmla="*/ 795575 h 858686"/>
                  <a:gd name="connsiteX25" fmla="*/ 2094303 w 2852220"/>
                  <a:gd name="connsiteY25" fmla="*/ 819387 h 858686"/>
                  <a:gd name="connsiteX26" fmla="*/ 1999053 w 2852220"/>
                  <a:gd name="connsiteY26" fmla="*/ 762237 h 858686"/>
                  <a:gd name="connsiteX27" fmla="*/ 1927615 w 2852220"/>
                  <a:gd name="connsiteY27" fmla="*/ 790812 h 858686"/>
                  <a:gd name="connsiteX28" fmla="*/ 1794265 w 2852220"/>
                  <a:gd name="connsiteY28" fmla="*/ 809862 h 858686"/>
                  <a:gd name="connsiteX29" fmla="*/ 1441840 w 2852220"/>
                  <a:gd name="connsiteY29" fmla="*/ 781287 h 858686"/>
                  <a:gd name="connsiteX30" fmla="*/ 932253 w 2852220"/>
                  <a:gd name="connsiteY30" fmla="*/ 712231 h 858686"/>
                  <a:gd name="connsiteX31" fmla="*/ 575065 w 2852220"/>
                  <a:gd name="connsiteY31" fmla="*/ 666987 h 858686"/>
                  <a:gd name="connsiteX32" fmla="*/ 441715 w 2852220"/>
                  <a:gd name="connsiteY32" fmla="*/ 624125 h 858686"/>
                  <a:gd name="connsiteX33" fmla="*/ 360753 w 2852220"/>
                  <a:gd name="connsiteY33" fmla="*/ 514587 h 858686"/>
                  <a:gd name="connsiteX34" fmla="*/ 279790 w 2852220"/>
                  <a:gd name="connsiteY34" fmla="*/ 333612 h 858686"/>
                  <a:gd name="connsiteX35" fmla="*/ 217878 w 2852220"/>
                  <a:gd name="connsiteY35" fmla="*/ 281225 h 858686"/>
                  <a:gd name="connsiteX36" fmla="*/ 98816 w 2852220"/>
                  <a:gd name="connsiteY36" fmla="*/ 278843 h 858686"/>
                  <a:gd name="connsiteX37" fmla="*/ 22616 w 2852220"/>
                  <a:gd name="connsiteY37" fmla="*/ 209788 h 858686"/>
                  <a:gd name="connsiteX38" fmla="*/ 8328 w 2852220"/>
                  <a:gd name="connsiteY38" fmla="*/ 38337 h 858686"/>
                  <a:gd name="connsiteX39" fmla="*/ 366 w 2852220"/>
                  <a:gd name="connsiteY39" fmla="*/ 1465 h 858686"/>
                  <a:gd name="connsiteX40" fmla="*/ 0 w 2852220"/>
                  <a:gd name="connsiteY40" fmla="*/ 0 h 85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852220" h="858686">
                    <a:moveTo>
                      <a:pt x="0" y="0"/>
                    </a:moveTo>
                    <a:lnTo>
                      <a:pt x="101176" y="0"/>
                    </a:lnTo>
                    <a:lnTo>
                      <a:pt x="101197" y="238"/>
                    </a:lnTo>
                    <a:cubicBezTo>
                      <a:pt x="111913" y="56198"/>
                      <a:pt x="91671" y="142716"/>
                      <a:pt x="120246" y="174069"/>
                    </a:cubicBezTo>
                    <a:cubicBezTo>
                      <a:pt x="148821" y="205422"/>
                      <a:pt x="234546" y="174070"/>
                      <a:pt x="272646" y="188357"/>
                    </a:cubicBezTo>
                    <a:cubicBezTo>
                      <a:pt x="310746" y="202644"/>
                      <a:pt x="312730" y="203834"/>
                      <a:pt x="348846" y="259793"/>
                    </a:cubicBezTo>
                    <a:cubicBezTo>
                      <a:pt x="384962" y="315752"/>
                      <a:pt x="427824" y="470137"/>
                      <a:pt x="489340" y="524112"/>
                    </a:cubicBezTo>
                    <a:cubicBezTo>
                      <a:pt x="550856" y="578087"/>
                      <a:pt x="517915" y="557450"/>
                      <a:pt x="717940" y="583644"/>
                    </a:cubicBezTo>
                    <a:cubicBezTo>
                      <a:pt x="1041790" y="616188"/>
                      <a:pt x="1497403" y="664607"/>
                      <a:pt x="1689490" y="681275"/>
                    </a:cubicBezTo>
                    <a:cubicBezTo>
                      <a:pt x="1881577" y="697943"/>
                      <a:pt x="1811728" y="693974"/>
                      <a:pt x="1870465" y="683655"/>
                    </a:cubicBezTo>
                    <a:cubicBezTo>
                      <a:pt x="1929202" y="673336"/>
                      <a:pt x="1993496" y="620553"/>
                      <a:pt x="2041915" y="619362"/>
                    </a:cubicBezTo>
                    <a:cubicBezTo>
                      <a:pt x="2090334" y="618172"/>
                      <a:pt x="2130022" y="663018"/>
                      <a:pt x="2160978" y="676512"/>
                    </a:cubicBezTo>
                    <a:cubicBezTo>
                      <a:pt x="2191934" y="690006"/>
                      <a:pt x="2191537" y="706675"/>
                      <a:pt x="2227653" y="700325"/>
                    </a:cubicBezTo>
                    <a:cubicBezTo>
                      <a:pt x="2263769" y="693975"/>
                      <a:pt x="2328460" y="643174"/>
                      <a:pt x="2377672" y="638412"/>
                    </a:cubicBezTo>
                    <a:cubicBezTo>
                      <a:pt x="2426885" y="633649"/>
                      <a:pt x="2475700" y="656669"/>
                      <a:pt x="2522928" y="671750"/>
                    </a:cubicBezTo>
                    <a:cubicBezTo>
                      <a:pt x="2570156" y="686831"/>
                      <a:pt x="2625718" y="728503"/>
                      <a:pt x="2661040" y="728900"/>
                    </a:cubicBezTo>
                    <a:cubicBezTo>
                      <a:pt x="2696362" y="729297"/>
                      <a:pt x="2710254" y="693975"/>
                      <a:pt x="2734860" y="674131"/>
                    </a:cubicBezTo>
                    <a:cubicBezTo>
                      <a:pt x="2759466" y="654287"/>
                      <a:pt x="2789231" y="614203"/>
                      <a:pt x="2808678" y="609837"/>
                    </a:cubicBezTo>
                    <a:cubicBezTo>
                      <a:pt x="2828125" y="605471"/>
                      <a:pt x="2848365" y="623331"/>
                      <a:pt x="2851540" y="647937"/>
                    </a:cubicBezTo>
                    <a:cubicBezTo>
                      <a:pt x="2854715" y="672543"/>
                      <a:pt x="2846778" y="724137"/>
                      <a:pt x="2827728" y="757475"/>
                    </a:cubicBezTo>
                    <a:cubicBezTo>
                      <a:pt x="2808678" y="790813"/>
                      <a:pt x="2773356" y="832882"/>
                      <a:pt x="2737240" y="847963"/>
                    </a:cubicBezTo>
                    <a:cubicBezTo>
                      <a:pt x="2701124" y="863044"/>
                      <a:pt x="2645561" y="861456"/>
                      <a:pt x="2611033" y="847962"/>
                    </a:cubicBezTo>
                    <a:cubicBezTo>
                      <a:pt x="2576505" y="834468"/>
                      <a:pt x="2559837" y="784858"/>
                      <a:pt x="2530072" y="766999"/>
                    </a:cubicBezTo>
                    <a:cubicBezTo>
                      <a:pt x="2500307" y="749140"/>
                      <a:pt x="2474112" y="735249"/>
                      <a:pt x="2432440" y="740805"/>
                    </a:cubicBezTo>
                    <a:cubicBezTo>
                      <a:pt x="2390768" y="746361"/>
                      <a:pt x="2314966" y="782478"/>
                      <a:pt x="2258610" y="795575"/>
                    </a:cubicBezTo>
                    <a:cubicBezTo>
                      <a:pt x="2202254" y="808672"/>
                      <a:pt x="2137562" y="824943"/>
                      <a:pt x="2094303" y="819387"/>
                    </a:cubicBezTo>
                    <a:cubicBezTo>
                      <a:pt x="2051044" y="813831"/>
                      <a:pt x="2026834" y="766999"/>
                      <a:pt x="1999053" y="762237"/>
                    </a:cubicBezTo>
                    <a:cubicBezTo>
                      <a:pt x="1971272" y="757474"/>
                      <a:pt x="1961746" y="782874"/>
                      <a:pt x="1927615" y="790812"/>
                    </a:cubicBezTo>
                    <a:cubicBezTo>
                      <a:pt x="1893484" y="798750"/>
                      <a:pt x="1875227" y="811449"/>
                      <a:pt x="1794265" y="809862"/>
                    </a:cubicBezTo>
                    <a:cubicBezTo>
                      <a:pt x="1713303" y="808275"/>
                      <a:pt x="1585509" y="797559"/>
                      <a:pt x="1441840" y="781287"/>
                    </a:cubicBezTo>
                    <a:lnTo>
                      <a:pt x="932253" y="712231"/>
                    </a:lnTo>
                    <a:cubicBezTo>
                      <a:pt x="787791" y="693181"/>
                      <a:pt x="656821" y="681671"/>
                      <a:pt x="575065" y="666987"/>
                    </a:cubicBezTo>
                    <a:cubicBezTo>
                      <a:pt x="493309" y="652303"/>
                      <a:pt x="477434" y="649525"/>
                      <a:pt x="441715" y="624125"/>
                    </a:cubicBezTo>
                    <a:cubicBezTo>
                      <a:pt x="405996" y="598725"/>
                      <a:pt x="387741" y="563006"/>
                      <a:pt x="360753" y="514587"/>
                    </a:cubicBezTo>
                    <a:cubicBezTo>
                      <a:pt x="333766" y="466168"/>
                      <a:pt x="303602" y="372506"/>
                      <a:pt x="279790" y="333612"/>
                    </a:cubicBezTo>
                    <a:cubicBezTo>
                      <a:pt x="255978" y="294718"/>
                      <a:pt x="248040" y="290353"/>
                      <a:pt x="217878" y="281225"/>
                    </a:cubicBezTo>
                    <a:cubicBezTo>
                      <a:pt x="187716" y="272097"/>
                      <a:pt x="131360" y="290749"/>
                      <a:pt x="98816" y="278843"/>
                    </a:cubicBezTo>
                    <a:cubicBezTo>
                      <a:pt x="66272" y="266937"/>
                      <a:pt x="37697" y="249872"/>
                      <a:pt x="22616" y="209788"/>
                    </a:cubicBezTo>
                    <a:cubicBezTo>
                      <a:pt x="7535" y="169704"/>
                      <a:pt x="21822" y="87550"/>
                      <a:pt x="8328" y="38337"/>
                    </a:cubicBezTo>
                    <a:cubicBezTo>
                      <a:pt x="4955" y="26034"/>
                      <a:pt x="2722" y="13582"/>
                      <a:pt x="366" y="146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98D1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80" name="任意多边形 279"/>
              <p:cNvSpPr/>
              <p:nvPr/>
            </p:nvSpPr>
            <p:spPr>
              <a:xfrm>
                <a:off x="9700915" y="1018590"/>
                <a:ext cx="500666" cy="528226"/>
              </a:xfrm>
              <a:custGeom>
                <a:avLst/>
                <a:gdLst>
                  <a:gd name="connsiteX0" fmla="*/ 58871 w 500666"/>
                  <a:gd name="connsiteY0" fmla="*/ 0 h 528226"/>
                  <a:gd name="connsiteX1" fmla="*/ 86658 w 500666"/>
                  <a:gd name="connsiteY1" fmla="*/ 0 h 528226"/>
                  <a:gd name="connsiteX2" fmla="*/ 500666 w 500666"/>
                  <a:gd name="connsiteY2" fmla="*/ 414008 h 528226"/>
                  <a:gd name="connsiteX3" fmla="*/ 500666 w 500666"/>
                  <a:gd name="connsiteY3" fmla="*/ 512983 h 528226"/>
                  <a:gd name="connsiteX4" fmla="*/ 495479 w 500666"/>
                  <a:gd name="connsiteY4" fmla="*/ 514105 h 528226"/>
                  <a:gd name="connsiteX5" fmla="*/ 387249 w 500666"/>
                  <a:gd name="connsiteY5" fmla="*/ 528056 h 528226"/>
                  <a:gd name="connsiteX6" fmla="*/ 281687 w 500666"/>
                  <a:gd name="connsiteY6" fmla="*/ 518920 h 528226"/>
                  <a:gd name="connsiteX7" fmla="*/ 216817 w 500666"/>
                  <a:gd name="connsiteY7" fmla="*/ 479590 h 528226"/>
                  <a:gd name="connsiteX8" fmla="*/ 176752 w 500666"/>
                  <a:gd name="connsiteY8" fmla="*/ 434690 h 528226"/>
                  <a:gd name="connsiteX9" fmla="*/ 120121 w 500666"/>
                  <a:gd name="connsiteY9" fmla="*/ 397078 h 528226"/>
                  <a:gd name="connsiteX10" fmla="*/ 44021 w 500666"/>
                  <a:gd name="connsiteY10" fmla="*/ 318864 h 528226"/>
                  <a:gd name="connsiteX11" fmla="*/ 2955 w 500666"/>
                  <a:gd name="connsiteY11" fmla="*/ 196377 h 528226"/>
                  <a:gd name="connsiteX12" fmla="*/ 12179 w 500666"/>
                  <a:gd name="connsiteY12" fmla="*/ 80087 h 528226"/>
                  <a:gd name="connsiteX13" fmla="*/ 43307 w 500666"/>
                  <a:gd name="connsiteY13" fmla="*/ 21699 h 528226"/>
                  <a:gd name="connsiteX14" fmla="*/ 58871 w 500666"/>
                  <a:gd name="connsiteY14" fmla="*/ 0 h 528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0666" h="528226">
                    <a:moveTo>
                      <a:pt x="58871" y="0"/>
                    </a:moveTo>
                    <a:lnTo>
                      <a:pt x="86658" y="0"/>
                    </a:lnTo>
                    <a:cubicBezTo>
                      <a:pt x="315308" y="0"/>
                      <a:pt x="500666" y="185358"/>
                      <a:pt x="500666" y="414008"/>
                    </a:cubicBezTo>
                    <a:lnTo>
                      <a:pt x="500666" y="512983"/>
                    </a:lnTo>
                    <a:lnTo>
                      <a:pt x="495479" y="514105"/>
                    </a:lnTo>
                    <a:cubicBezTo>
                      <a:pt x="463521" y="519615"/>
                      <a:pt x="422880" y="527253"/>
                      <a:pt x="387249" y="528056"/>
                    </a:cubicBezTo>
                    <a:cubicBezTo>
                      <a:pt x="351617" y="528858"/>
                      <a:pt x="310091" y="526998"/>
                      <a:pt x="281687" y="518920"/>
                    </a:cubicBezTo>
                    <a:cubicBezTo>
                      <a:pt x="253282" y="510843"/>
                      <a:pt x="234305" y="493629"/>
                      <a:pt x="216817" y="479590"/>
                    </a:cubicBezTo>
                    <a:cubicBezTo>
                      <a:pt x="199329" y="465552"/>
                      <a:pt x="192868" y="448442"/>
                      <a:pt x="176752" y="434690"/>
                    </a:cubicBezTo>
                    <a:cubicBezTo>
                      <a:pt x="160637" y="420937"/>
                      <a:pt x="142243" y="416383"/>
                      <a:pt x="120121" y="397078"/>
                    </a:cubicBezTo>
                    <a:cubicBezTo>
                      <a:pt x="97999" y="377774"/>
                      <a:pt x="63548" y="352314"/>
                      <a:pt x="44021" y="318864"/>
                    </a:cubicBezTo>
                    <a:cubicBezTo>
                      <a:pt x="24493" y="285414"/>
                      <a:pt x="8262" y="236174"/>
                      <a:pt x="2955" y="196377"/>
                    </a:cubicBezTo>
                    <a:cubicBezTo>
                      <a:pt x="-2352" y="156581"/>
                      <a:pt x="-1209" y="118489"/>
                      <a:pt x="12179" y="80087"/>
                    </a:cubicBezTo>
                    <a:cubicBezTo>
                      <a:pt x="18873" y="60886"/>
                      <a:pt x="30352" y="41072"/>
                      <a:pt x="43307" y="21699"/>
                    </a:cubicBezTo>
                    <a:lnTo>
                      <a:pt x="58871" y="0"/>
                    </a:lnTo>
                    <a:close/>
                  </a:path>
                </a:pathLst>
              </a:custGeom>
              <a:solidFill>
                <a:srgbClr val="EFB4BD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1" name="任意多边形 280"/>
              <p:cNvSpPr/>
              <p:nvPr/>
            </p:nvSpPr>
            <p:spPr>
              <a:xfrm>
                <a:off x="5437993" y="2453596"/>
                <a:ext cx="765661" cy="923619"/>
              </a:xfrm>
              <a:custGeom>
                <a:avLst/>
                <a:gdLst>
                  <a:gd name="connsiteX0" fmla="*/ 720515 w 765661"/>
                  <a:gd name="connsiteY0" fmla="*/ 3408 h 923619"/>
                  <a:gd name="connsiteX1" fmla="*/ 753257 w 765661"/>
                  <a:gd name="connsiteY1" fmla="*/ 32430 h 923619"/>
                  <a:gd name="connsiteX2" fmla="*/ 758020 w 765661"/>
                  <a:gd name="connsiteY2" fmla="*/ 180068 h 923619"/>
                  <a:gd name="connsiteX3" fmla="*/ 674676 w 765661"/>
                  <a:gd name="connsiteY3" fmla="*/ 280080 h 923619"/>
                  <a:gd name="connsiteX4" fmla="*/ 562758 w 765661"/>
                  <a:gd name="connsiteY4" fmla="*/ 322942 h 923619"/>
                  <a:gd name="connsiteX5" fmla="*/ 519895 w 765661"/>
                  <a:gd name="connsiteY5" fmla="*/ 422955 h 923619"/>
                  <a:gd name="connsiteX6" fmla="*/ 453220 w 765661"/>
                  <a:gd name="connsiteY6" fmla="*/ 475343 h 923619"/>
                  <a:gd name="connsiteX7" fmla="*/ 367495 w 765661"/>
                  <a:gd name="connsiteY7" fmla="*/ 565830 h 923619"/>
                  <a:gd name="connsiteX8" fmla="*/ 362732 w 765661"/>
                  <a:gd name="connsiteY8" fmla="*/ 651555 h 923619"/>
                  <a:gd name="connsiteX9" fmla="*/ 265101 w 765661"/>
                  <a:gd name="connsiteY9" fmla="*/ 768236 h 923619"/>
                  <a:gd name="connsiteX10" fmla="*/ 99623 w 765661"/>
                  <a:gd name="connsiteY10" fmla="*/ 918981 h 923619"/>
                  <a:gd name="connsiteX11" fmla="*/ 93456 w 765661"/>
                  <a:gd name="connsiteY11" fmla="*/ 923619 h 923619"/>
                  <a:gd name="connsiteX12" fmla="*/ 46296 w 765661"/>
                  <a:gd name="connsiteY12" fmla="*/ 866461 h 923619"/>
                  <a:gd name="connsiteX13" fmla="*/ 8125 w 765661"/>
                  <a:gd name="connsiteY13" fmla="*/ 796135 h 923619"/>
                  <a:gd name="connsiteX14" fmla="*/ 0 w 765661"/>
                  <a:gd name="connsiteY14" fmla="*/ 769960 h 923619"/>
                  <a:gd name="connsiteX15" fmla="*/ 86507 w 765661"/>
                  <a:gd name="connsiteY15" fmla="*/ 718230 h 923619"/>
                  <a:gd name="connsiteX16" fmla="*/ 210332 w 765661"/>
                  <a:gd name="connsiteY16" fmla="*/ 642030 h 923619"/>
                  <a:gd name="connsiteX17" fmla="*/ 234145 w 765661"/>
                  <a:gd name="connsiteY17" fmla="*/ 594405 h 923619"/>
                  <a:gd name="connsiteX18" fmla="*/ 338920 w 765661"/>
                  <a:gd name="connsiteY18" fmla="*/ 522968 h 923619"/>
                  <a:gd name="connsiteX19" fmla="*/ 372257 w 765661"/>
                  <a:gd name="connsiteY19" fmla="*/ 413430 h 923619"/>
                  <a:gd name="connsiteX20" fmla="*/ 434170 w 765661"/>
                  <a:gd name="connsiteY20" fmla="*/ 299130 h 923619"/>
                  <a:gd name="connsiteX21" fmla="*/ 572282 w 765661"/>
                  <a:gd name="connsiteY21" fmla="*/ 218168 h 923619"/>
                  <a:gd name="connsiteX22" fmla="*/ 629432 w 765661"/>
                  <a:gd name="connsiteY22" fmla="*/ 91961 h 923619"/>
                  <a:gd name="connsiteX23" fmla="*/ 681820 w 765661"/>
                  <a:gd name="connsiteY23" fmla="*/ 3855 h 923619"/>
                  <a:gd name="connsiteX24" fmla="*/ 720515 w 765661"/>
                  <a:gd name="connsiteY24" fmla="*/ 3408 h 923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5661" h="923619">
                    <a:moveTo>
                      <a:pt x="720515" y="3408"/>
                    </a:moveTo>
                    <a:cubicBezTo>
                      <a:pt x="734207" y="8121"/>
                      <a:pt x="746907" y="17746"/>
                      <a:pt x="753257" y="32430"/>
                    </a:cubicBezTo>
                    <a:cubicBezTo>
                      <a:pt x="765957" y="61799"/>
                      <a:pt x="771117" y="138793"/>
                      <a:pt x="758020" y="180068"/>
                    </a:cubicBezTo>
                    <a:cubicBezTo>
                      <a:pt x="744923" y="221343"/>
                      <a:pt x="707220" y="256268"/>
                      <a:pt x="674676" y="280080"/>
                    </a:cubicBezTo>
                    <a:cubicBezTo>
                      <a:pt x="642132" y="303892"/>
                      <a:pt x="588555" y="299129"/>
                      <a:pt x="562758" y="322942"/>
                    </a:cubicBezTo>
                    <a:cubicBezTo>
                      <a:pt x="536961" y="346755"/>
                      <a:pt x="538151" y="397555"/>
                      <a:pt x="519895" y="422955"/>
                    </a:cubicBezTo>
                    <a:cubicBezTo>
                      <a:pt x="501639" y="448355"/>
                      <a:pt x="478620" y="451530"/>
                      <a:pt x="453220" y="475343"/>
                    </a:cubicBezTo>
                    <a:cubicBezTo>
                      <a:pt x="427820" y="499155"/>
                      <a:pt x="382576" y="536461"/>
                      <a:pt x="367495" y="565830"/>
                    </a:cubicBezTo>
                    <a:cubicBezTo>
                      <a:pt x="352414" y="595199"/>
                      <a:pt x="379798" y="617821"/>
                      <a:pt x="362732" y="651555"/>
                    </a:cubicBezTo>
                    <a:cubicBezTo>
                      <a:pt x="345666" y="685289"/>
                      <a:pt x="321457" y="714261"/>
                      <a:pt x="265101" y="768236"/>
                    </a:cubicBezTo>
                    <a:cubicBezTo>
                      <a:pt x="222834" y="808717"/>
                      <a:pt x="169182" y="862817"/>
                      <a:pt x="99623" y="918981"/>
                    </a:cubicBezTo>
                    <a:lnTo>
                      <a:pt x="93456" y="923619"/>
                    </a:lnTo>
                    <a:lnTo>
                      <a:pt x="46296" y="866461"/>
                    </a:lnTo>
                    <a:cubicBezTo>
                      <a:pt x="31416" y="844435"/>
                      <a:pt x="18600" y="820901"/>
                      <a:pt x="8125" y="796135"/>
                    </a:cubicBezTo>
                    <a:lnTo>
                      <a:pt x="0" y="769960"/>
                    </a:lnTo>
                    <a:lnTo>
                      <a:pt x="86507" y="718230"/>
                    </a:lnTo>
                    <a:cubicBezTo>
                      <a:pt x="86507" y="718230"/>
                      <a:pt x="185726" y="662667"/>
                      <a:pt x="210332" y="642030"/>
                    </a:cubicBezTo>
                    <a:cubicBezTo>
                      <a:pt x="234938" y="621392"/>
                      <a:pt x="212714" y="614249"/>
                      <a:pt x="234145" y="594405"/>
                    </a:cubicBezTo>
                    <a:cubicBezTo>
                      <a:pt x="255576" y="574561"/>
                      <a:pt x="315901" y="553130"/>
                      <a:pt x="338920" y="522968"/>
                    </a:cubicBezTo>
                    <a:cubicBezTo>
                      <a:pt x="361939" y="492806"/>
                      <a:pt x="356382" y="450736"/>
                      <a:pt x="372257" y="413430"/>
                    </a:cubicBezTo>
                    <a:cubicBezTo>
                      <a:pt x="388132" y="376124"/>
                      <a:pt x="400833" y="331674"/>
                      <a:pt x="434170" y="299130"/>
                    </a:cubicBezTo>
                    <a:cubicBezTo>
                      <a:pt x="467508" y="266586"/>
                      <a:pt x="539738" y="252696"/>
                      <a:pt x="572282" y="218168"/>
                    </a:cubicBezTo>
                    <a:cubicBezTo>
                      <a:pt x="604826" y="183640"/>
                      <a:pt x="611176" y="127680"/>
                      <a:pt x="629432" y="91961"/>
                    </a:cubicBezTo>
                    <a:cubicBezTo>
                      <a:pt x="647688" y="56242"/>
                      <a:pt x="661182" y="13777"/>
                      <a:pt x="681820" y="3855"/>
                    </a:cubicBezTo>
                    <a:cubicBezTo>
                      <a:pt x="692139" y="-1106"/>
                      <a:pt x="706823" y="-1304"/>
                      <a:pt x="720515" y="3408"/>
                    </a:cubicBezTo>
                    <a:close/>
                  </a:path>
                </a:pathLst>
              </a:custGeom>
              <a:solidFill>
                <a:srgbClr val="1498D1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82" name="任意多边形 281"/>
              <p:cNvSpPr/>
              <p:nvPr/>
            </p:nvSpPr>
            <p:spPr>
              <a:xfrm>
                <a:off x="6856451" y="2709713"/>
                <a:ext cx="2290150" cy="792876"/>
              </a:xfrm>
              <a:custGeom>
                <a:avLst/>
                <a:gdLst>
                  <a:gd name="connsiteX0" fmla="*/ 996910 w 2290150"/>
                  <a:gd name="connsiteY0" fmla="*/ 150 h 792876"/>
                  <a:gd name="connsiteX1" fmla="*/ 1106447 w 2290150"/>
                  <a:gd name="connsiteY1" fmla="*/ 43012 h 792876"/>
                  <a:gd name="connsiteX2" fmla="*/ 1199315 w 2290150"/>
                  <a:gd name="connsiteY2" fmla="*/ 112068 h 792876"/>
                  <a:gd name="connsiteX3" fmla="*/ 1425535 w 2290150"/>
                  <a:gd name="connsiteY3" fmla="*/ 114449 h 792876"/>
                  <a:gd name="connsiteX4" fmla="*/ 1537453 w 2290150"/>
                  <a:gd name="connsiteY4" fmla="*/ 178744 h 792876"/>
                  <a:gd name="connsiteX5" fmla="*/ 1754147 w 2290150"/>
                  <a:gd name="connsiteY5" fmla="*/ 338287 h 792876"/>
                  <a:gd name="connsiteX6" fmla="*/ 1797010 w 2290150"/>
                  <a:gd name="connsiteY6" fmla="*/ 409725 h 792876"/>
                  <a:gd name="connsiteX7" fmla="*/ 1889878 w 2290150"/>
                  <a:gd name="connsiteY7" fmla="*/ 483543 h 792876"/>
                  <a:gd name="connsiteX8" fmla="*/ 2056566 w 2290150"/>
                  <a:gd name="connsiteY8" fmla="*/ 488306 h 792876"/>
                  <a:gd name="connsiteX9" fmla="*/ 2208965 w 2290150"/>
                  <a:gd name="connsiteY9" fmla="*/ 585937 h 792876"/>
                  <a:gd name="connsiteX10" fmla="*/ 2280403 w 2290150"/>
                  <a:gd name="connsiteY10" fmla="*/ 731194 h 792876"/>
                  <a:gd name="connsiteX11" fmla="*/ 2288589 w 2290150"/>
                  <a:gd name="connsiteY11" fmla="*/ 770392 h 792876"/>
                  <a:gd name="connsiteX12" fmla="*/ 2290150 w 2290150"/>
                  <a:gd name="connsiteY12" fmla="*/ 792876 h 792876"/>
                  <a:gd name="connsiteX13" fmla="*/ 2065418 w 2290150"/>
                  <a:gd name="connsiteY13" fmla="*/ 792876 h 792876"/>
                  <a:gd name="connsiteX14" fmla="*/ 2058947 w 2290150"/>
                  <a:gd name="connsiteY14" fmla="*/ 747862 h 792876"/>
                  <a:gd name="connsiteX15" fmla="*/ 2020847 w 2290150"/>
                  <a:gd name="connsiteY15" fmla="*/ 616894 h 792876"/>
                  <a:gd name="connsiteX16" fmla="*/ 1835110 w 2290150"/>
                  <a:gd name="connsiteY16" fmla="*/ 581174 h 792876"/>
                  <a:gd name="connsiteX17" fmla="*/ 1718429 w 2290150"/>
                  <a:gd name="connsiteY17" fmla="*/ 502594 h 792876"/>
                  <a:gd name="connsiteX18" fmla="*/ 1687472 w 2290150"/>
                  <a:gd name="connsiteY18" fmla="*/ 395437 h 792876"/>
                  <a:gd name="connsiteX19" fmla="*/ 1596985 w 2290150"/>
                  <a:gd name="connsiteY19" fmla="*/ 428775 h 792876"/>
                  <a:gd name="connsiteX20" fmla="*/ 1482685 w 2290150"/>
                  <a:gd name="connsiteY20" fmla="*/ 371625 h 792876"/>
                  <a:gd name="connsiteX21" fmla="*/ 1401722 w 2290150"/>
                  <a:gd name="connsiteY21" fmla="*/ 257325 h 792876"/>
                  <a:gd name="connsiteX22" fmla="*/ 1230272 w 2290150"/>
                  <a:gd name="connsiteY22" fmla="*/ 228750 h 792876"/>
                  <a:gd name="connsiteX23" fmla="*/ 1106447 w 2290150"/>
                  <a:gd name="connsiteY23" fmla="*/ 257325 h 792876"/>
                  <a:gd name="connsiteX24" fmla="*/ 989766 w 2290150"/>
                  <a:gd name="connsiteY24" fmla="*/ 162075 h 792876"/>
                  <a:gd name="connsiteX25" fmla="*/ 868322 w 2290150"/>
                  <a:gd name="connsiteY25" fmla="*/ 204937 h 792876"/>
                  <a:gd name="connsiteX26" fmla="*/ 639722 w 2290150"/>
                  <a:gd name="connsiteY26" fmla="*/ 300187 h 792876"/>
                  <a:gd name="connsiteX27" fmla="*/ 544472 w 2290150"/>
                  <a:gd name="connsiteY27" fmla="*/ 371625 h 792876"/>
                  <a:gd name="connsiteX28" fmla="*/ 525422 w 2290150"/>
                  <a:gd name="connsiteY28" fmla="*/ 466875 h 792876"/>
                  <a:gd name="connsiteX29" fmla="*/ 411122 w 2290150"/>
                  <a:gd name="connsiteY29" fmla="*/ 600225 h 792876"/>
                  <a:gd name="connsiteX30" fmla="*/ 325397 w 2290150"/>
                  <a:gd name="connsiteY30" fmla="*/ 640706 h 792876"/>
                  <a:gd name="connsiteX31" fmla="*/ 268248 w 2290150"/>
                  <a:gd name="connsiteY31" fmla="*/ 738337 h 792876"/>
                  <a:gd name="connsiteX32" fmla="*/ 248379 w 2290150"/>
                  <a:gd name="connsiteY32" fmla="*/ 782558 h 792876"/>
                  <a:gd name="connsiteX33" fmla="*/ 244179 w 2290150"/>
                  <a:gd name="connsiteY33" fmla="*/ 792876 h 792876"/>
                  <a:gd name="connsiteX34" fmla="*/ 0 w 2290150"/>
                  <a:gd name="connsiteY34" fmla="*/ 792876 h 792876"/>
                  <a:gd name="connsiteX35" fmla="*/ 11072 w 2290150"/>
                  <a:gd name="connsiteY35" fmla="*/ 757387 h 792876"/>
                  <a:gd name="connsiteX36" fmla="*/ 106323 w 2290150"/>
                  <a:gd name="connsiteY36" fmla="*/ 619275 h 792876"/>
                  <a:gd name="connsiteX37" fmla="*/ 211097 w 2290150"/>
                  <a:gd name="connsiteY37" fmla="*/ 554981 h 792876"/>
                  <a:gd name="connsiteX38" fmla="*/ 263485 w 2290150"/>
                  <a:gd name="connsiteY38" fmla="*/ 471637 h 792876"/>
                  <a:gd name="connsiteX39" fmla="*/ 320635 w 2290150"/>
                  <a:gd name="connsiteY39" fmla="*/ 409725 h 792876"/>
                  <a:gd name="connsiteX40" fmla="*/ 511135 w 2290150"/>
                  <a:gd name="connsiteY40" fmla="*/ 209700 h 792876"/>
                  <a:gd name="connsiteX41" fmla="*/ 811172 w 2290150"/>
                  <a:gd name="connsiteY41" fmla="*/ 57300 h 792876"/>
                  <a:gd name="connsiteX42" fmla="*/ 996910 w 2290150"/>
                  <a:gd name="connsiteY42" fmla="*/ 150 h 79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290150" h="792876">
                    <a:moveTo>
                      <a:pt x="996910" y="150"/>
                    </a:moveTo>
                    <a:cubicBezTo>
                      <a:pt x="1046122" y="-2231"/>
                      <a:pt x="1072713" y="24359"/>
                      <a:pt x="1106447" y="43012"/>
                    </a:cubicBezTo>
                    <a:cubicBezTo>
                      <a:pt x="1140181" y="61665"/>
                      <a:pt x="1146134" y="100162"/>
                      <a:pt x="1199315" y="112068"/>
                    </a:cubicBezTo>
                    <a:cubicBezTo>
                      <a:pt x="1252496" y="123974"/>
                      <a:pt x="1369179" y="103336"/>
                      <a:pt x="1425535" y="114449"/>
                    </a:cubicBezTo>
                    <a:cubicBezTo>
                      <a:pt x="1481891" y="125562"/>
                      <a:pt x="1482684" y="141438"/>
                      <a:pt x="1537453" y="178744"/>
                    </a:cubicBezTo>
                    <a:cubicBezTo>
                      <a:pt x="1592222" y="216050"/>
                      <a:pt x="1710888" y="299790"/>
                      <a:pt x="1754147" y="338287"/>
                    </a:cubicBezTo>
                    <a:cubicBezTo>
                      <a:pt x="1797406" y="376784"/>
                      <a:pt x="1774388" y="385516"/>
                      <a:pt x="1797010" y="409725"/>
                    </a:cubicBezTo>
                    <a:cubicBezTo>
                      <a:pt x="1819632" y="433934"/>
                      <a:pt x="1846619" y="470446"/>
                      <a:pt x="1889878" y="483543"/>
                    </a:cubicBezTo>
                    <a:cubicBezTo>
                      <a:pt x="1933137" y="496640"/>
                      <a:pt x="2003385" y="471240"/>
                      <a:pt x="2056566" y="488306"/>
                    </a:cubicBezTo>
                    <a:cubicBezTo>
                      <a:pt x="2109747" y="505372"/>
                      <a:pt x="2171659" y="545456"/>
                      <a:pt x="2208965" y="585937"/>
                    </a:cubicBezTo>
                    <a:cubicBezTo>
                      <a:pt x="2246271" y="626418"/>
                      <a:pt x="2260956" y="681188"/>
                      <a:pt x="2280403" y="731194"/>
                    </a:cubicBezTo>
                    <a:cubicBezTo>
                      <a:pt x="2285265" y="743696"/>
                      <a:pt x="2287373" y="756917"/>
                      <a:pt x="2288589" y="770392"/>
                    </a:cubicBezTo>
                    <a:lnTo>
                      <a:pt x="2290150" y="792876"/>
                    </a:lnTo>
                    <a:lnTo>
                      <a:pt x="2065418" y="792876"/>
                    </a:lnTo>
                    <a:lnTo>
                      <a:pt x="2058947" y="747862"/>
                    </a:lnTo>
                    <a:cubicBezTo>
                      <a:pt x="2046247" y="687934"/>
                      <a:pt x="2058153" y="644675"/>
                      <a:pt x="2020847" y="616894"/>
                    </a:cubicBezTo>
                    <a:cubicBezTo>
                      <a:pt x="1983541" y="589113"/>
                      <a:pt x="1885513" y="600224"/>
                      <a:pt x="1835110" y="581174"/>
                    </a:cubicBezTo>
                    <a:cubicBezTo>
                      <a:pt x="1784707" y="562124"/>
                      <a:pt x="1743035" y="533550"/>
                      <a:pt x="1718429" y="502594"/>
                    </a:cubicBezTo>
                    <a:cubicBezTo>
                      <a:pt x="1693823" y="471638"/>
                      <a:pt x="1707713" y="407740"/>
                      <a:pt x="1687472" y="395437"/>
                    </a:cubicBezTo>
                    <a:cubicBezTo>
                      <a:pt x="1667231" y="383134"/>
                      <a:pt x="1631116" y="432744"/>
                      <a:pt x="1596985" y="428775"/>
                    </a:cubicBezTo>
                    <a:cubicBezTo>
                      <a:pt x="1562854" y="424806"/>
                      <a:pt x="1515229" y="400200"/>
                      <a:pt x="1482685" y="371625"/>
                    </a:cubicBezTo>
                    <a:cubicBezTo>
                      <a:pt x="1450141" y="343050"/>
                      <a:pt x="1443791" y="281137"/>
                      <a:pt x="1401722" y="257325"/>
                    </a:cubicBezTo>
                    <a:cubicBezTo>
                      <a:pt x="1359653" y="233513"/>
                      <a:pt x="1279484" y="228750"/>
                      <a:pt x="1230272" y="228750"/>
                    </a:cubicBezTo>
                    <a:cubicBezTo>
                      <a:pt x="1181060" y="228750"/>
                      <a:pt x="1146531" y="268438"/>
                      <a:pt x="1106447" y="257325"/>
                    </a:cubicBezTo>
                    <a:cubicBezTo>
                      <a:pt x="1066363" y="246213"/>
                      <a:pt x="1029453" y="170806"/>
                      <a:pt x="989766" y="162075"/>
                    </a:cubicBezTo>
                    <a:cubicBezTo>
                      <a:pt x="950078" y="153344"/>
                      <a:pt x="926663" y="181918"/>
                      <a:pt x="868322" y="204937"/>
                    </a:cubicBezTo>
                    <a:cubicBezTo>
                      <a:pt x="809981" y="227956"/>
                      <a:pt x="693697" y="272406"/>
                      <a:pt x="639722" y="300187"/>
                    </a:cubicBezTo>
                    <a:cubicBezTo>
                      <a:pt x="585747" y="327968"/>
                      <a:pt x="563522" y="343844"/>
                      <a:pt x="544472" y="371625"/>
                    </a:cubicBezTo>
                    <a:cubicBezTo>
                      <a:pt x="525422" y="399406"/>
                      <a:pt x="547647" y="428775"/>
                      <a:pt x="525422" y="466875"/>
                    </a:cubicBezTo>
                    <a:cubicBezTo>
                      <a:pt x="503197" y="504975"/>
                      <a:pt x="444459" y="571253"/>
                      <a:pt x="411122" y="600225"/>
                    </a:cubicBezTo>
                    <a:cubicBezTo>
                      <a:pt x="377785" y="629197"/>
                      <a:pt x="349209" y="617687"/>
                      <a:pt x="325397" y="640706"/>
                    </a:cubicBezTo>
                    <a:cubicBezTo>
                      <a:pt x="301585" y="663725"/>
                      <a:pt x="294442" y="690315"/>
                      <a:pt x="268248" y="738337"/>
                    </a:cubicBezTo>
                    <a:cubicBezTo>
                      <a:pt x="261700" y="750343"/>
                      <a:pt x="255201" y="765672"/>
                      <a:pt x="248379" y="782558"/>
                    </a:cubicBezTo>
                    <a:lnTo>
                      <a:pt x="244179" y="792876"/>
                    </a:lnTo>
                    <a:lnTo>
                      <a:pt x="0" y="792876"/>
                    </a:lnTo>
                    <a:lnTo>
                      <a:pt x="11072" y="757387"/>
                    </a:lnTo>
                    <a:cubicBezTo>
                      <a:pt x="32503" y="696268"/>
                      <a:pt x="72986" y="653009"/>
                      <a:pt x="106323" y="619275"/>
                    </a:cubicBezTo>
                    <a:cubicBezTo>
                      <a:pt x="139661" y="585541"/>
                      <a:pt x="184903" y="579587"/>
                      <a:pt x="211097" y="554981"/>
                    </a:cubicBezTo>
                    <a:cubicBezTo>
                      <a:pt x="237291" y="530375"/>
                      <a:pt x="245229" y="495846"/>
                      <a:pt x="263485" y="471637"/>
                    </a:cubicBezTo>
                    <a:cubicBezTo>
                      <a:pt x="281741" y="447428"/>
                      <a:pt x="320635" y="409725"/>
                      <a:pt x="320635" y="409725"/>
                    </a:cubicBezTo>
                    <a:cubicBezTo>
                      <a:pt x="361910" y="366069"/>
                      <a:pt x="429379" y="268437"/>
                      <a:pt x="511135" y="209700"/>
                    </a:cubicBezTo>
                    <a:cubicBezTo>
                      <a:pt x="592891" y="150963"/>
                      <a:pt x="730209" y="92225"/>
                      <a:pt x="811172" y="57300"/>
                    </a:cubicBezTo>
                    <a:cubicBezTo>
                      <a:pt x="892134" y="22375"/>
                      <a:pt x="947698" y="2531"/>
                      <a:pt x="996910" y="150"/>
                    </a:cubicBezTo>
                    <a:close/>
                  </a:path>
                </a:pathLst>
              </a:custGeom>
              <a:solidFill>
                <a:srgbClr val="1498D1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83" name="任意多边形 282"/>
              <p:cNvSpPr/>
              <p:nvPr/>
            </p:nvSpPr>
            <p:spPr>
              <a:xfrm>
                <a:off x="9779356" y="1025541"/>
                <a:ext cx="424252" cy="518835"/>
              </a:xfrm>
              <a:custGeom>
                <a:avLst/>
                <a:gdLst>
                  <a:gd name="connsiteX0" fmla="*/ 56709 w 424253"/>
                  <a:gd name="connsiteY0" fmla="*/ 0 h 518836"/>
                  <a:gd name="connsiteX1" fmla="*/ 93682 w 424253"/>
                  <a:gd name="connsiteY1" fmla="*/ 3727 h 518836"/>
                  <a:gd name="connsiteX2" fmla="*/ 424253 w 424253"/>
                  <a:gd name="connsiteY2" fmla="*/ 409324 h 518836"/>
                  <a:gd name="connsiteX3" fmla="*/ 424253 w 424253"/>
                  <a:gd name="connsiteY3" fmla="*/ 409980 h 518836"/>
                  <a:gd name="connsiteX4" fmla="*/ 384552 w 424253"/>
                  <a:gd name="connsiteY4" fmla="*/ 444994 h 518836"/>
                  <a:gd name="connsiteX5" fmla="*/ 336269 w 424253"/>
                  <a:gd name="connsiteY5" fmla="*/ 476158 h 518836"/>
                  <a:gd name="connsiteX6" fmla="*/ 243566 w 424253"/>
                  <a:gd name="connsiteY6" fmla="*/ 508395 h 518836"/>
                  <a:gd name="connsiteX7" fmla="*/ 153532 w 424253"/>
                  <a:gd name="connsiteY7" fmla="*/ 517548 h 518836"/>
                  <a:gd name="connsiteX8" fmla="*/ 74585 w 424253"/>
                  <a:gd name="connsiteY8" fmla="*/ 483876 h 518836"/>
                  <a:gd name="connsiteX9" fmla="*/ 8534 w 424253"/>
                  <a:gd name="connsiteY9" fmla="*/ 388415 h 518836"/>
                  <a:gd name="connsiteX10" fmla="*/ 1281 w 424253"/>
                  <a:gd name="connsiteY10" fmla="*/ 268686 h 518836"/>
                  <a:gd name="connsiteX11" fmla="*/ 12637 w 424253"/>
                  <a:gd name="connsiteY11" fmla="*/ 193679 h 518836"/>
                  <a:gd name="connsiteX12" fmla="*/ 33951 w 424253"/>
                  <a:gd name="connsiteY12" fmla="*/ 112152 h 518836"/>
                  <a:gd name="connsiteX13" fmla="*/ 51055 w 424253"/>
                  <a:gd name="connsiteY13" fmla="*/ 40495 h 518836"/>
                  <a:gd name="connsiteX14" fmla="*/ 55325 w 424253"/>
                  <a:gd name="connsiteY14" fmla="*/ 11026 h 518836"/>
                  <a:gd name="connsiteX15" fmla="*/ 56709 w 424253"/>
                  <a:gd name="connsiteY15" fmla="*/ 0 h 518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4253" h="518836">
                    <a:moveTo>
                      <a:pt x="56709" y="0"/>
                    </a:moveTo>
                    <a:lnTo>
                      <a:pt x="93682" y="3727"/>
                    </a:lnTo>
                    <a:cubicBezTo>
                      <a:pt x="282338" y="42332"/>
                      <a:pt x="424253" y="209255"/>
                      <a:pt x="424253" y="409324"/>
                    </a:cubicBezTo>
                    <a:lnTo>
                      <a:pt x="424253" y="409980"/>
                    </a:lnTo>
                    <a:lnTo>
                      <a:pt x="384552" y="444994"/>
                    </a:lnTo>
                    <a:cubicBezTo>
                      <a:pt x="368271" y="457134"/>
                      <a:pt x="352093" y="467281"/>
                      <a:pt x="336269" y="476158"/>
                    </a:cubicBezTo>
                    <a:cubicBezTo>
                      <a:pt x="304621" y="493912"/>
                      <a:pt x="274023" y="501497"/>
                      <a:pt x="243566" y="508395"/>
                    </a:cubicBezTo>
                    <a:cubicBezTo>
                      <a:pt x="213110" y="515294"/>
                      <a:pt x="181696" y="521634"/>
                      <a:pt x="153532" y="517548"/>
                    </a:cubicBezTo>
                    <a:cubicBezTo>
                      <a:pt x="125369" y="513461"/>
                      <a:pt x="98752" y="505398"/>
                      <a:pt x="74585" y="483876"/>
                    </a:cubicBezTo>
                    <a:cubicBezTo>
                      <a:pt x="50419" y="462354"/>
                      <a:pt x="20751" y="424280"/>
                      <a:pt x="8534" y="388415"/>
                    </a:cubicBezTo>
                    <a:cubicBezTo>
                      <a:pt x="-3683" y="352549"/>
                      <a:pt x="597" y="301141"/>
                      <a:pt x="1281" y="268686"/>
                    </a:cubicBezTo>
                    <a:cubicBezTo>
                      <a:pt x="1964" y="236230"/>
                      <a:pt x="7192" y="219768"/>
                      <a:pt x="12637" y="193679"/>
                    </a:cubicBezTo>
                    <a:cubicBezTo>
                      <a:pt x="18081" y="167591"/>
                      <a:pt x="27548" y="137682"/>
                      <a:pt x="33951" y="112152"/>
                    </a:cubicBezTo>
                    <a:cubicBezTo>
                      <a:pt x="40354" y="86622"/>
                      <a:pt x="46885" y="62192"/>
                      <a:pt x="51055" y="40495"/>
                    </a:cubicBezTo>
                    <a:cubicBezTo>
                      <a:pt x="53140" y="29646"/>
                      <a:pt x="54284" y="20302"/>
                      <a:pt x="55325" y="11026"/>
                    </a:cubicBezTo>
                    <a:lnTo>
                      <a:pt x="56709" y="0"/>
                    </a:lnTo>
                    <a:close/>
                  </a:path>
                </a:pathLst>
              </a:custGeom>
              <a:solidFill>
                <a:srgbClr val="D56A7B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4" name="组合 283"/>
              <p:cNvGrpSpPr>
                <a:grpSpLocks noChangeAspect="1"/>
              </p:cNvGrpSpPr>
              <p:nvPr/>
            </p:nvGrpSpPr>
            <p:grpSpPr>
              <a:xfrm>
                <a:off x="7705717" y="1145977"/>
                <a:ext cx="1110610" cy="1080000"/>
                <a:chOff x="7751440" y="1237418"/>
                <a:chExt cx="888791" cy="864293"/>
              </a:xfrm>
            </p:grpSpPr>
            <p:sp>
              <p:nvSpPr>
                <p:cNvPr id="364" name="任意多边形 363"/>
                <p:cNvSpPr/>
                <p:nvPr/>
              </p:nvSpPr>
              <p:spPr>
                <a:xfrm>
                  <a:off x="7813922" y="1246944"/>
                  <a:ext cx="826309" cy="845775"/>
                </a:xfrm>
                <a:custGeom>
                  <a:avLst/>
                  <a:gdLst>
                    <a:gd name="connsiteX0" fmla="*/ 12356 w 824377"/>
                    <a:gd name="connsiteY0" fmla="*/ 452724 h 845702"/>
                    <a:gd name="connsiteX1" fmla="*/ 38549 w 824377"/>
                    <a:gd name="connsiteY1" fmla="*/ 569406 h 845702"/>
                    <a:gd name="connsiteX2" fmla="*/ 71887 w 824377"/>
                    <a:gd name="connsiteY2" fmla="*/ 671799 h 845702"/>
                    <a:gd name="connsiteX3" fmla="*/ 112368 w 824377"/>
                    <a:gd name="connsiteY3" fmla="*/ 762287 h 845702"/>
                    <a:gd name="connsiteX4" fmla="*/ 186187 w 824377"/>
                    <a:gd name="connsiteY4" fmla="*/ 819437 h 845702"/>
                    <a:gd name="connsiteX5" fmla="*/ 286199 w 824377"/>
                    <a:gd name="connsiteY5" fmla="*/ 845631 h 845702"/>
                    <a:gd name="connsiteX6" fmla="*/ 383831 w 824377"/>
                    <a:gd name="connsiteY6" fmla="*/ 826581 h 845702"/>
                    <a:gd name="connsiteX7" fmla="*/ 421931 w 824377"/>
                    <a:gd name="connsiteY7" fmla="*/ 807531 h 845702"/>
                    <a:gd name="connsiteX8" fmla="*/ 469556 w 824377"/>
                    <a:gd name="connsiteY8" fmla="*/ 800387 h 845702"/>
                    <a:gd name="connsiteX9" fmla="*/ 524324 w 824377"/>
                    <a:gd name="connsiteY9" fmla="*/ 774193 h 845702"/>
                    <a:gd name="connsiteX10" fmla="*/ 576712 w 824377"/>
                    <a:gd name="connsiteY10" fmla="*/ 702756 h 845702"/>
                    <a:gd name="connsiteX11" fmla="*/ 614812 w 824377"/>
                    <a:gd name="connsiteY11" fmla="*/ 628937 h 845702"/>
                    <a:gd name="connsiteX12" fmla="*/ 638624 w 824377"/>
                    <a:gd name="connsiteY12" fmla="*/ 564643 h 845702"/>
                    <a:gd name="connsiteX13" fmla="*/ 662437 w 824377"/>
                    <a:gd name="connsiteY13" fmla="*/ 505112 h 845702"/>
                    <a:gd name="connsiteX14" fmla="*/ 705299 w 824377"/>
                    <a:gd name="connsiteY14" fmla="*/ 445581 h 845702"/>
                    <a:gd name="connsiteX15" fmla="*/ 762449 w 824377"/>
                    <a:gd name="connsiteY15" fmla="*/ 390812 h 845702"/>
                    <a:gd name="connsiteX16" fmla="*/ 807693 w 824377"/>
                    <a:gd name="connsiteY16" fmla="*/ 338424 h 845702"/>
                    <a:gd name="connsiteX17" fmla="*/ 824362 w 824377"/>
                    <a:gd name="connsiteY17" fmla="*/ 302706 h 845702"/>
                    <a:gd name="connsiteX18" fmla="*/ 810074 w 824377"/>
                    <a:gd name="connsiteY18" fmla="*/ 276512 h 845702"/>
                    <a:gd name="connsiteX19" fmla="*/ 781499 w 824377"/>
                    <a:gd name="connsiteY19" fmla="*/ 262224 h 845702"/>
                    <a:gd name="connsiteX20" fmla="*/ 721968 w 824377"/>
                    <a:gd name="connsiteY20" fmla="*/ 288418 h 845702"/>
                    <a:gd name="connsiteX21" fmla="*/ 664818 w 824377"/>
                    <a:gd name="connsiteY21" fmla="*/ 324137 h 845702"/>
                    <a:gd name="connsiteX22" fmla="*/ 619574 w 824377"/>
                    <a:gd name="connsiteY22" fmla="*/ 352712 h 845702"/>
                    <a:gd name="connsiteX23" fmla="*/ 586237 w 824377"/>
                    <a:gd name="connsiteY23" fmla="*/ 369381 h 845702"/>
                    <a:gd name="connsiteX24" fmla="*/ 545756 w 824377"/>
                    <a:gd name="connsiteY24" fmla="*/ 362237 h 845702"/>
                    <a:gd name="connsiteX25" fmla="*/ 529087 w 824377"/>
                    <a:gd name="connsiteY25" fmla="*/ 321756 h 845702"/>
                    <a:gd name="connsiteX26" fmla="*/ 531468 w 824377"/>
                    <a:gd name="connsiteY26" fmla="*/ 240793 h 845702"/>
                    <a:gd name="connsiteX27" fmla="*/ 524324 w 824377"/>
                    <a:gd name="connsiteY27" fmla="*/ 133637 h 845702"/>
                    <a:gd name="connsiteX28" fmla="*/ 505274 w 824377"/>
                    <a:gd name="connsiteY28" fmla="*/ 69343 h 845702"/>
                    <a:gd name="connsiteX29" fmla="*/ 469556 w 824377"/>
                    <a:gd name="connsiteY29" fmla="*/ 16956 h 845702"/>
                    <a:gd name="connsiteX30" fmla="*/ 410024 w 824377"/>
                    <a:gd name="connsiteY30" fmla="*/ 287 h 845702"/>
                    <a:gd name="connsiteX31" fmla="*/ 352874 w 824377"/>
                    <a:gd name="connsiteY31" fmla="*/ 9812 h 845702"/>
                    <a:gd name="connsiteX32" fmla="*/ 314774 w 824377"/>
                    <a:gd name="connsiteY32" fmla="*/ 50293 h 845702"/>
                    <a:gd name="connsiteX33" fmla="*/ 281437 w 824377"/>
                    <a:gd name="connsiteY33" fmla="*/ 107443 h 845702"/>
                    <a:gd name="connsiteX34" fmla="*/ 248099 w 824377"/>
                    <a:gd name="connsiteY34" fmla="*/ 166974 h 845702"/>
                    <a:gd name="connsiteX35" fmla="*/ 217143 w 824377"/>
                    <a:gd name="connsiteY35" fmla="*/ 188406 h 845702"/>
                    <a:gd name="connsiteX36" fmla="*/ 176662 w 824377"/>
                    <a:gd name="connsiteY36" fmla="*/ 183643 h 845702"/>
                    <a:gd name="connsiteX37" fmla="*/ 145706 w 824377"/>
                    <a:gd name="connsiteY37" fmla="*/ 150306 h 845702"/>
                    <a:gd name="connsiteX38" fmla="*/ 102843 w 824377"/>
                    <a:gd name="connsiteY38" fmla="*/ 116968 h 845702"/>
                    <a:gd name="connsiteX39" fmla="*/ 57599 w 824377"/>
                    <a:gd name="connsiteY39" fmla="*/ 102681 h 845702"/>
                    <a:gd name="connsiteX40" fmla="*/ 26643 w 824377"/>
                    <a:gd name="connsiteY40" fmla="*/ 116968 h 845702"/>
                    <a:gd name="connsiteX41" fmla="*/ 2831 w 824377"/>
                    <a:gd name="connsiteY41" fmla="*/ 181262 h 845702"/>
                    <a:gd name="connsiteX42" fmla="*/ 449 w 824377"/>
                    <a:gd name="connsiteY42" fmla="*/ 281274 h 845702"/>
                    <a:gd name="connsiteX43" fmla="*/ 2831 w 824377"/>
                    <a:gd name="connsiteY43" fmla="*/ 355093 h 845702"/>
                    <a:gd name="connsiteX44" fmla="*/ 12356 w 824377"/>
                    <a:gd name="connsiteY44" fmla="*/ 452724 h 845702"/>
                    <a:gd name="connsiteX0" fmla="*/ 13846 w 825867"/>
                    <a:gd name="connsiteY0" fmla="*/ 452724 h 845702"/>
                    <a:gd name="connsiteX1" fmla="*/ 40039 w 825867"/>
                    <a:gd name="connsiteY1" fmla="*/ 569406 h 845702"/>
                    <a:gd name="connsiteX2" fmla="*/ 73377 w 825867"/>
                    <a:gd name="connsiteY2" fmla="*/ 671799 h 845702"/>
                    <a:gd name="connsiteX3" fmla="*/ 113858 w 825867"/>
                    <a:gd name="connsiteY3" fmla="*/ 762287 h 845702"/>
                    <a:gd name="connsiteX4" fmla="*/ 187677 w 825867"/>
                    <a:gd name="connsiteY4" fmla="*/ 819437 h 845702"/>
                    <a:gd name="connsiteX5" fmla="*/ 287689 w 825867"/>
                    <a:gd name="connsiteY5" fmla="*/ 845631 h 845702"/>
                    <a:gd name="connsiteX6" fmla="*/ 385321 w 825867"/>
                    <a:gd name="connsiteY6" fmla="*/ 826581 h 845702"/>
                    <a:gd name="connsiteX7" fmla="*/ 423421 w 825867"/>
                    <a:gd name="connsiteY7" fmla="*/ 807531 h 845702"/>
                    <a:gd name="connsiteX8" fmla="*/ 471046 w 825867"/>
                    <a:gd name="connsiteY8" fmla="*/ 800387 h 845702"/>
                    <a:gd name="connsiteX9" fmla="*/ 525814 w 825867"/>
                    <a:gd name="connsiteY9" fmla="*/ 774193 h 845702"/>
                    <a:gd name="connsiteX10" fmla="*/ 578202 w 825867"/>
                    <a:gd name="connsiteY10" fmla="*/ 702756 h 845702"/>
                    <a:gd name="connsiteX11" fmla="*/ 616302 w 825867"/>
                    <a:gd name="connsiteY11" fmla="*/ 628937 h 845702"/>
                    <a:gd name="connsiteX12" fmla="*/ 640114 w 825867"/>
                    <a:gd name="connsiteY12" fmla="*/ 564643 h 845702"/>
                    <a:gd name="connsiteX13" fmla="*/ 663927 w 825867"/>
                    <a:gd name="connsiteY13" fmla="*/ 505112 h 845702"/>
                    <a:gd name="connsiteX14" fmla="*/ 706789 w 825867"/>
                    <a:gd name="connsiteY14" fmla="*/ 445581 h 845702"/>
                    <a:gd name="connsiteX15" fmla="*/ 763939 w 825867"/>
                    <a:gd name="connsiteY15" fmla="*/ 390812 h 845702"/>
                    <a:gd name="connsiteX16" fmla="*/ 809183 w 825867"/>
                    <a:gd name="connsiteY16" fmla="*/ 338424 h 845702"/>
                    <a:gd name="connsiteX17" fmla="*/ 825852 w 825867"/>
                    <a:gd name="connsiteY17" fmla="*/ 302706 h 845702"/>
                    <a:gd name="connsiteX18" fmla="*/ 811564 w 825867"/>
                    <a:gd name="connsiteY18" fmla="*/ 276512 h 845702"/>
                    <a:gd name="connsiteX19" fmla="*/ 782989 w 825867"/>
                    <a:gd name="connsiteY19" fmla="*/ 262224 h 845702"/>
                    <a:gd name="connsiteX20" fmla="*/ 723458 w 825867"/>
                    <a:gd name="connsiteY20" fmla="*/ 288418 h 845702"/>
                    <a:gd name="connsiteX21" fmla="*/ 666308 w 825867"/>
                    <a:gd name="connsiteY21" fmla="*/ 324137 h 845702"/>
                    <a:gd name="connsiteX22" fmla="*/ 621064 w 825867"/>
                    <a:gd name="connsiteY22" fmla="*/ 352712 h 845702"/>
                    <a:gd name="connsiteX23" fmla="*/ 587727 w 825867"/>
                    <a:gd name="connsiteY23" fmla="*/ 369381 h 845702"/>
                    <a:gd name="connsiteX24" fmla="*/ 547246 w 825867"/>
                    <a:gd name="connsiteY24" fmla="*/ 362237 h 845702"/>
                    <a:gd name="connsiteX25" fmla="*/ 530577 w 825867"/>
                    <a:gd name="connsiteY25" fmla="*/ 321756 h 845702"/>
                    <a:gd name="connsiteX26" fmla="*/ 532958 w 825867"/>
                    <a:gd name="connsiteY26" fmla="*/ 240793 h 845702"/>
                    <a:gd name="connsiteX27" fmla="*/ 525814 w 825867"/>
                    <a:gd name="connsiteY27" fmla="*/ 133637 h 845702"/>
                    <a:gd name="connsiteX28" fmla="*/ 506764 w 825867"/>
                    <a:gd name="connsiteY28" fmla="*/ 69343 h 845702"/>
                    <a:gd name="connsiteX29" fmla="*/ 471046 w 825867"/>
                    <a:gd name="connsiteY29" fmla="*/ 16956 h 845702"/>
                    <a:gd name="connsiteX30" fmla="*/ 411514 w 825867"/>
                    <a:gd name="connsiteY30" fmla="*/ 287 h 845702"/>
                    <a:gd name="connsiteX31" fmla="*/ 354364 w 825867"/>
                    <a:gd name="connsiteY31" fmla="*/ 9812 h 845702"/>
                    <a:gd name="connsiteX32" fmla="*/ 316264 w 825867"/>
                    <a:gd name="connsiteY32" fmla="*/ 50293 h 845702"/>
                    <a:gd name="connsiteX33" fmla="*/ 282927 w 825867"/>
                    <a:gd name="connsiteY33" fmla="*/ 107443 h 845702"/>
                    <a:gd name="connsiteX34" fmla="*/ 249589 w 825867"/>
                    <a:gd name="connsiteY34" fmla="*/ 166974 h 845702"/>
                    <a:gd name="connsiteX35" fmla="*/ 218633 w 825867"/>
                    <a:gd name="connsiteY35" fmla="*/ 188406 h 845702"/>
                    <a:gd name="connsiteX36" fmla="*/ 178152 w 825867"/>
                    <a:gd name="connsiteY36" fmla="*/ 183643 h 845702"/>
                    <a:gd name="connsiteX37" fmla="*/ 147196 w 825867"/>
                    <a:gd name="connsiteY37" fmla="*/ 150306 h 845702"/>
                    <a:gd name="connsiteX38" fmla="*/ 104333 w 825867"/>
                    <a:gd name="connsiteY38" fmla="*/ 116968 h 845702"/>
                    <a:gd name="connsiteX39" fmla="*/ 59089 w 825867"/>
                    <a:gd name="connsiteY39" fmla="*/ 102681 h 845702"/>
                    <a:gd name="connsiteX40" fmla="*/ 28133 w 825867"/>
                    <a:gd name="connsiteY40" fmla="*/ 116968 h 845702"/>
                    <a:gd name="connsiteX41" fmla="*/ 1940 w 825867"/>
                    <a:gd name="connsiteY41" fmla="*/ 190787 h 845702"/>
                    <a:gd name="connsiteX42" fmla="*/ 1939 w 825867"/>
                    <a:gd name="connsiteY42" fmla="*/ 281274 h 845702"/>
                    <a:gd name="connsiteX43" fmla="*/ 4321 w 825867"/>
                    <a:gd name="connsiteY43" fmla="*/ 355093 h 845702"/>
                    <a:gd name="connsiteX44" fmla="*/ 13846 w 825867"/>
                    <a:gd name="connsiteY44" fmla="*/ 452724 h 845702"/>
                    <a:gd name="connsiteX0" fmla="*/ 13846 w 825867"/>
                    <a:gd name="connsiteY0" fmla="*/ 452724 h 845702"/>
                    <a:gd name="connsiteX1" fmla="*/ 40039 w 825867"/>
                    <a:gd name="connsiteY1" fmla="*/ 569406 h 845702"/>
                    <a:gd name="connsiteX2" fmla="*/ 68614 w 825867"/>
                    <a:gd name="connsiteY2" fmla="*/ 664655 h 845702"/>
                    <a:gd name="connsiteX3" fmla="*/ 113858 w 825867"/>
                    <a:gd name="connsiteY3" fmla="*/ 762287 h 845702"/>
                    <a:gd name="connsiteX4" fmla="*/ 187677 w 825867"/>
                    <a:gd name="connsiteY4" fmla="*/ 819437 h 845702"/>
                    <a:gd name="connsiteX5" fmla="*/ 287689 w 825867"/>
                    <a:gd name="connsiteY5" fmla="*/ 845631 h 845702"/>
                    <a:gd name="connsiteX6" fmla="*/ 385321 w 825867"/>
                    <a:gd name="connsiteY6" fmla="*/ 826581 h 845702"/>
                    <a:gd name="connsiteX7" fmla="*/ 423421 w 825867"/>
                    <a:gd name="connsiteY7" fmla="*/ 807531 h 845702"/>
                    <a:gd name="connsiteX8" fmla="*/ 471046 w 825867"/>
                    <a:gd name="connsiteY8" fmla="*/ 800387 h 845702"/>
                    <a:gd name="connsiteX9" fmla="*/ 525814 w 825867"/>
                    <a:gd name="connsiteY9" fmla="*/ 774193 h 845702"/>
                    <a:gd name="connsiteX10" fmla="*/ 578202 w 825867"/>
                    <a:gd name="connsiteY10" fmla="*/ 702756 h 845702"/>
                    <a:gd name="connsiteX11" fmla="*/ 616302 w 825867"/>
                    <a:gd name="connsiteY11" fmla="*/ 628937 h 845702"/>
                    <a:gd name="connsiteX12" fmla="*/ 640114 w 825867"/>
                    <a:gd name="connsiteY12" fmla="*/ 564643 h 845702"/>
                    <a:gd name="connsiteX13" fmla="*/ 663927 w 825867"/>
                    <a:gd name="connsiteY13" fmla="*/ 505112 h 845702"/>
                    <a:gd name="connsiteX14" fmla="*/ 706789 w 825867"/>
                    <a:gd name="connsiteY14" fmla="*/ 445581 h 845702"/>
                    <a:gd name="connsiteX15" fmla="*/ 763939 w 825867"/>
                    <a:gd name="connsiteY15" fmla="*/ 390812 h 845702"/>
                    <a:gd name="connsiteX16" fmla="*/ 809183 w 825867"/>
                    <a:gd name="connsiteY16" fmla="*/ 338424 h 845702"/>
                    <a:gd name="connsiteX17" fmla="*/ 825852 w 825867"/>
                    <a:gd name="connsiteY17" fmla="*/ 302706 h 845702"/>
                    <a:gd name="connsiteX18" fmla="*/ 811564 w 825867"/>
                    <a:gd name="connsiteY18" fmla="*/ 276512 h 845702"/>
                    <a:gd name="connsiteX19" fmla="*/ 782989 w 825867"/>
                    <a:gd name="connsiteY19" fmla="*/ 262224 h 845702"/>
                    <a:gd name="connsiteX20" fmla="*/ 723458 w 825867"/>
                    <a:gd name="connsiteY20" fmla="*/ 288418 h 845702"/>
                    <a:gd name="connsiteX21" fmla="*/ 666308 w 825867"/>
                    <a:gd name="connsiteY21" fmla="*/ 324137 h 845702"/>
                    <a:gd name="connsiteX22" fmla="*/ 621064 w 825867"/>
                    <a:gd name="connsiteY22" fmla="*/ 352712 h 845702"/>
                    <a:gd name="connsiteX23" fmla="*/ 587727 w 825867"/>
                    <a:gd name="connsiteY23" fmla="*/ 369381 h 845702"/>
                    <a:gd name="connsiteX24" fmla="*/ 547246 w 825867"/>
                    <a:gd name="connsiteY24" fmla="*/ 362237 h 845702"/>
                    <a:gd name="connsiteX25" fmla="*/ 530577 w 825867"/>
                    <a:gd name="connsiteY25" fmla="*/ 321756 h 845702"/>
                    <a:gd name="connsiteX26" fmla="*/ 532958 w 825867"/>
                    <a:gd name="connsiteY26" fmla="*/ 240793 h 845702"/>
                    <a:gd name="connsiteX27" fmla="*/ 525814 w 825867"/>
                    <a:gd name="connsiteY27" fmla="*/ 133637 h 845702"/>
                    <a:gd name="connsiteX28" fmla="*/ 506764 w 825867"/>
                    <a:gd name="connsiteY28" fmla="*/ 69343 h 845702"/>
                    <a:gd name="connsiteX29" fmla="*/ 471046 w 825867"/>
                    <a:gd name="connsiteY29" fmla="*/ 16956 h 845702"/>
                    <a:gd name="connsiteX30" fmla="*/ 411514 w 825867"/>
                    <a:gd name="connsiteY30" fmla="*/ 287 h 845702"/>
                    <a:gd name="connsiteX31" fmla="*/ 354364 w 825867"/>
                    <a:gd name="connsiteY31" fmla="*/ 9812 h 845702"/>
                    <a:gd name="connsiteX32" fmla="*/ 316264 w 825867"/>
                    <a:gd name="connsiteY32" fmla="*/ 50293 h 845702"/>
                    <a:gd name="connsiteX33" fmla="*/ 282927 w 825867"/>
                    <a:gd name="connsiteY33" fmla="*/ 107443 h 845702"/>
                    <a:gd name="connsiteX34" fmla="*/ 249589 w 825867"/>
                    <a:gd name="connsiteY34" fmla="*/ 166974 h 845702"/>
                    <a:gd name="connsiteX35" fmla="*/ 218633 w 825867"/>
                    <a:gd name="connsiteY35" fmla="*/ 188406 h 845702"/>
                    <a:gd name="connsiteX36" fmla="*/ 178152 w 825867"/>
                    <a:gd name="connsiteY36" fmla="*/ 183643 h 845702"/>
                    <a:gd name="connsiteX37" fmla="*/ 147196 w 825867"/>
                    <a:gd name="connsiteY37" fmla="*/ 150306 h 845702"/>
                    <a:gd name="connsiteX38" fmla="*/ 104333 w 825867"/>
                    <a:gd name="connsiteY38" fmla="*/ 116968 h 845702"/>
                    <a:gd name="connsiteX39" fmla="*/ 59089 w 825867"/>
                    <a:gd name="connsiteY39" fmla="*/ 102681 h 845702"/>
                    <a:gd name="connsiteX40" fmla="*/ 28133 w 825867"/>
                    <a:gd name="connsiteY40" fmla="*/ 116968 h 845702"/>
                    <a:gd name="connsiteX41" fmla="*/ 1940 w 825867"/>
                    <a:gd name="connsiteY41" fmla="*/ 190787 h 845702"/>
                    <a:gd name="connsiteX42" fmla="*/ 1939 w 825867"/>
                    <a:gd name="connsiteY42" fmla="*/ 281274 h 845702"/>
                    <a:gd name="connsiteX43" fmla="*/ 4321 w 825867"/>
                    <a:gd name="connsiteY43" fmla="*/ 355093 h 845702"/>
                    <a:gd name="connsiteX44" fmla="*/ 13846 w 825867"/>
                    <a:gd name="connsiteY44" fmla="*/ 452724 h 845702"/>
                    <a:gd name="connsiteX0" fmla="*/ 13846 w 825867"/>
                    <a:gd name="connsiteY0" fmla="*/ 452724 h 845775"/>
                    <a:gd name="connsiteX1" fmla="*/ 40039 w 825867"/>
                    <a:gd name="connsiteY1" fmla="*/ 569406 h 845775"/>
                    <a:gd name="connsiteX2" fmla="*/ 68614 w 825867"/>
                    <a:gd name="connsiteY2" fmla="*/ 664655 h 845775"/>
                    <a:gd name="connsiteX3" fmla="*/ 113858 w 825867"/>
                    <a:gd name="connsiteY3" fmla="*/ 762287 h 845775"/>
                    <a:gd name="connsiteX4" fmla="*/ 187677 w 825867"/>
                    <a:gd name="connsiteY4" fmla="*/ 819437 h 845775"/>
                    <a:gd name="connsiteX5" fmla="*/ 287689 w 825867"/>
                    <a:gd name="connsiteY5" fmla="*/ 845631 h 845775"/>
                    <a:gd name="connsiteX6" fmla="*/ 373415 w 825867"/>
                    <a:gd name="connsiteY6" fmla="*/ 828962 h 845775"/>
                    <a:gd name="connsiteX7" fmla="*/ 423421 w 825867"/>
                    <a:gd name="connsiteY7" fmla="*/ 807531 h 845775"/>
                    <a:gd name="connsiteX8" fmla="*/ 471046 w 825867"/>
                    <a:gd name="connsiteY8" fmla="*/ 800387 h 845775"/>
                    <a:gd name="connsiteX9" fmla="*/ 525814 w 825867"/>
                    <a:gd name="connsiteY9" fmla="*/ 774193 h 845775"/>
                    <a:gd name="connsiteX10" fmla="*/ 578202 w 825867"/>
                    <a:gd name="connsiteY10" fmla="*/ 702756 h 845775"/>
                    <a:gd name="connsiteX11" fmla="*/ 616302 w 825867"/>
                    <a:gd name="connsiteY11" fmla="*/ 628937 h 845775"/>
                    <a:gd name="connsiteX12" fmla="*/ 640114 w 825867"/>
                    <a:gd name="connsiteY12" fmla="*/ 564643 h 845775"/>
                    <a:gd name="connsiteX13" fmla="*/ 663927 w 825867"/>
                    <a:gd name="connsiteY13" fmla="*/ 505112 h 845775"/>
                    <a:gd name="connsiteX14" fmla="*/ 706789 w 825867"/>
                    <a:gd name="connsiteY14" fmla="*/ 445581 h 845775"/>
                    <a:gd name="connsiteX15" fmla="*/ 763939 w 825867"/>
                    <a:gd name="connsiteY15" fmla="*/ 390812 h 845775"/>
                    <a:gd name="connsiteX16" fmla="*/ 809183 w 825867"/>
                    <a:gd name="connsiteY16" fmla="*/ 338424 h 845775"/>
                    <a:gd name="connsiteX17" fmla="*/ 825852 w 825867"/>
                    <a:gd name="connsiteY17" fmla="*/ 302706 h 845775"/>
                    <a:gd name="connsiteX18" fmla="*/ 811564 w 825867"/>
                    <a:gd name="connsiteY18" fmla="*/ 276512 h 845775"/>
                    <a:gd name="connsiteX19" fmla="*/ 782989 w 825867"/>
                    <a:gd name="connsiteY19" fmla="*/ 262224 h 845775"/>
                    <a:gd name="connsiteX20" fmla="*/ 723458 w 825867"/>
                    <a:gd name="connsiteY20" fmla="*/ 288418 h 845775"/>
                    <a:gd name="connsiteX21" fmla="*/ 666308 w 825867"/>
                    <a:gd name="connsiteY21" fmla="*/ 324137 h 845775"/>
                    <a:gd name="connsiteX22" fmla="*/ 621064 w 825867"/>
                    <a:gd name="connsiteY22" fmla="*/ 352712 h 845775"/>
                    <a:gd name="connsiteX23" fmla="*/ 587727 w 825867"/>
                    <a:gd name="connsiteY23" fmla="*/ 369381 h 845775"/>
                    <a:gd name="connsiteX24" fmla="*/ 547246 w 825867"/>
                    <a:gd name="connsiteY24" fmla="*/ 362237 h 845775"/>
                    <a:gd name="connsiteX25" fmla="*/ 530577 w 825867"/>
                    <a:gd name="connsiteY25" fmla="*/ 321756 h 845775"/>
                    <a:gd name="connsiteX26" fmla="*/ 532958 w 825867"/>
                    <a:gd name="connsiteY26" fmla="*/ 240793 h 845775"/>
                    <a:gd name="connsiteX27" fmla="*/ 525814 w 825867"/>
                    <a:gd name="connsiteY27" fmla="*/ 133637 h 845775"/>
                    <a:gd name="connsiteX28" fmla="*/ 506764 w 825867"/>
                    <a:gd name="connsiteY28" fmla="*/ 69343 h 845775"/>
                    <a:gd name="connsiteX29" fmla="*/ 471046 w 825867"/>
                    <a:gd name="connsiteY29" fmla="*/ 16956 h 845775"/>
                    <a:gd name="connsiteX30" fmla="*/ 411514 w 825867"/>
                    <a:gd name="connsiteY30" fmla="*/ 287 h 845775"/>
                    <a:gd name="connsiteX31" fmla="*/ 354364 w 825867"/>
                    <a:gd name="connsiteY31" fmla="*/ 9812 h 845775"/>
                    <a:gd name="connsiteX32" fmla="*/ 316264 w 825867"/>
                    <a:gd name="connsiteY32" fmla="*/ 50293 h 845775"/>
                    <a:gd name="connsiteX33" fmla="*/ 282927 w 825867"/>
                    <a:gd name="connsiteY33" fmla="*/ 107443 h 845775"/>
                    <a:gd name="connsiteX34" fmla="*/ 249589 w 825867"/>
                    <a:gd name="connsiteY34" fmla="*/ 166974 h 845775"/>
                    <a:gd name="connsiteX35" fmla="*/ 218633 w 825867"/>
                    <a:gd name="connsiteY35" fmla="*/ 188406 h 845775"/>
                    <a:gd name="connsiteX36" fmla="*/ 178152 w 825867"/>
                    <a:gd name="connsiteY36" fmla="*/ 183643 h 845775"/>
                    <a:gd name="connsiteX37" fmla="*/ 147196 w 825867"/>
                    <a:gd name="connsiteY37" fmla="*/ 150306 h 845775"/>
                    <a:gd name="connsiteX38" fmla="*/ 104333 w 825867"/>
                    <a:gd name="connsiteY38" fmla="*/ 116968 h 845775"/>
                    <a:gd name="connsiteX39" fmla="*/ 59089 w 825867"/>
                    <a:gd name="connsiteY39" fmla="*/ 102681 h 845775"/>
                    <a:gd name="connsiteX40" fmla="*/ 28133 w 825867"/>
                    <a:gd name="connsiteY40" fmla="*/ 116968 h 845775"/>
                    <a:gd name="connsiteX41" fmla="*/ 1940 w 825867"/>
                    <a:gd name="connsiteY41" fmla="*/ 190787 h 845775"/>
                    <a:gd name="connsiteX42" fmla="*/ 1939 w 825867"/>
                    <a:gd name="connsiteY42" fmla="*/ 281274 h 845775"/>
                    <a:gd name="connsiteX43" fmla="*/ 4321 w 825867"/>
                    <a:gd name="connsiteY43" fmla="*/ 355093 h 845775"/>
                    <a:gd name="connsiteX44" fmla="*/ 13846 w 825867"/>
                    <a:gd name="connsiteY44" fmla="*/ 452724 h 845775"/>
                    <a:gd name="connsiteX0" fmla="*/ 14882 w 826903"/>
                    <a:gd name="connsiteY0" fmla="*/ 452724 h 845775"/>
                    <a:gd name="connsiteX1" fmla="*/ 41075 w 826903"/>
                    <a:gd name="connsiteY1" fmla="*/ 569406 h 845775"/>
                    <a:gd name="connsiteX2" fmla="*/ 69650 w 826903"/>
                    <a:gd name="connsiteY2" fmla="*/ 664655 h 845775"/>
                    <a:gd name="connsiteX3" fmla="*/ 114894 w 826903"/>
                    <a:gd name="connsiteY3" fmla="*/ 762287 h 845775"/>
                    <a:gd name="connsiteX4" fmla="*/ 188713 w 826903"/>
                    <a:gd name="connsiteY4" fmla="*/ 819437 h 845775"/>
                    <a:gd name="connsiteX5" fmla="*/ 288725 w 826903"/>
                    <a:gd name="connsiteY5" fmla="*/ 845631 h 845775"/>
                    <a:gd name="connsiteX6" fmla="*/ 374451 w 826903"/>
                    <a:gd name="connsiteY6" fmla="*/ 828962 h 845775"/>
                    <a:gd name="connsiteX7" fmla="*/ 424457 w 826903"/>
                    <a:gd name="connsiteY7" fmla="*/ 807531 h 845775"/>
                    <a:gd name="connsiteX8" fmla="*/ 472082 w 826903"/>
                    <a:gd name="connsiteY8" fmla="*/ 800387 h 845775"/>
                    <a:gd name="connsiteX9" fmla="*/ 526850 w 826903"/>
                    <a:gd name="connsiteY9" fmla="*/ 774193 h 845775"/>
                    <a:gd name="connsiteX10" fmla="*/ 579238 w 826903"/>
                    <a:gd name="connsiteY10" fmla="*/ 702756 h 845775"/>
                    <a:gd name="connsiteX11" fmla="*/ 617338 w 826903"/>
                    <a:gd name="connsiteY11" fmla="*/ 628937 h 845775"/>
                    <a:gd name="connsiteX12" fmla="*/ 641150 w 826903"/>
                    <a:gd name="connsiteY12" fmla="*/ 564643 h 845775"/>
                    <a:gd name="connsiteX13" fmla="*/ 664963 w 826903"/>
                    <a:gd name="connsiteY13" fmla="*/ 505112 h 845775"/>
                    <a:gd name="connsiteX14" fmla="*/ 707825 w 826903"/>
                    <a:gd name="connsiteY14" fmla="*/ 445581 h 845775"/>
                    <a:gd name="connsiteX15" fmla="*/ 764975 w 826903"/>
                    <a:gd name="connsiteY15" fmla="*/ 390812 h 845775"/>
                    <a:gd name="connsiteX16" fmla="*/ 810219 w 826903"/>
                    <a:gd name="connsiteY16" fmla="*/ 338424 h 845775"/>
                    <a:gd name="connsiteX17" fmla="*/ 826888 w 826903"/>
                    <a:gd name="connsiteY17" fmla="*/ 302706 h 845775"/>
                    <a:gd name="connsiteX18" fmla="*/ 812600 w 826903"/>
                    <a:gd name="connsiteY18" fmla="*/ 276512 h 845775"/>
                    <a:gd name="connsiteX19" fmla="*/ 784025 w 826903"/>
                    <a:gd name="connsiteY19" fmla="*/ 262224 h 845775"/>
                    <a:gd name="connsiteX20" fmla="*/ 724494 w 826903"/>
                    <a:gd name="connsiteY20" fmla="*/ 288418 h 845775"/>
                    <a:gd name="connsiteX21" fmla="*/ 667344 w 826903"/>
                    <a:gd name="connsiteY21" fmla="*/ 324137 h 845775"/>
                    <a:gd name="connsiteX22" fmla="*/ 622100 w 826903"/>
                    <a:gd name="connsiteY22" fmla="*/ 352712 h 845775"/>
                    <a:gd name="connsiteX23" fmla="*/ 588763 w 826903"/>
                    <a:gd name="connsiteY23" fmla="*/ 369381 h 845775"/>
                    <a:gd name="connsiteX24" fmla="*/ 548282 w 826903"/>
                    <a:gd name="connsiteY24" fmla="*/ 362237 h 845775"/>
                    <a:gd name="connsiteX25" fmla="*/ 531613 w 826903"/>
                    <a:gd name="connsiteY25" fmla="*/ 321756 h 845775"/>
                    <a:gd name="connsiteX26" fmla="*/ 533994 w 826903"/>
                    <a:gd name="connsiteY26" fmla="*/ 240793 h 845775"/>
                    <a:gd name="connsiteX27" fmla="*/ 526850 w 826903"/>
                    <a:gd name="connsiteY27" fmla="*/ 133637 h 845775"/>
                    <a:gd name="connsiteX28" fmla="*/ 507800 w 826903"/>
                    <a:gd name="connsiteY28" fmla="*/ 69343 h 845775"/>
                    <a:gd name="connsiteX29" fmla="*/ 472082 w 826903"/>
                    <a:gd name="connsiteY29" fmla="*/ 16956 h 845775"/>
                    <a:gd name="connsiteX30" fmla="*/ 412550 w 826903"/>
                    <a:gd name="connsiteY30" fmla="*/ 287 h 845775"/>
                    <a:gd name="connsiteX31" fmla="*/ 355400 w 826903"/>
                    <a:gd name="connsiteY31" fmla="*/ 9812 h 845775"/>
                    <a:gd name="connsiteX32" fmla="*/ 317300 w 826903"/>
                    <a:gd name="connsiteY32" fmla="*/ 50293 h 845775"/>
                    <a:gd name="connsiteX33" fmla="*/ 283963 w 826903"/>
                    <a:gd name="connsiteY33" fmla="*/ 107443 h 845775"/>
                    <a:gd name="connsiteX34" fmla="*/ 250625 w 826903"/>
                    <a:gd name="connsiteY34" fmla="*/ 166974 h 845775"/>
                    <a:gd name="connsiteX35" fmla="*/ 219669 w 826903"/>
                    <a:gd name="connsiteY35" fmla="*/ 188406 h 845775"/>
                    <a:gd name="connsiteX36" fmla="*/ 179188 w 826903"/>
                    <a:gd name="connsiteY36" fmla="*/ 183643 h 845775"/>
                    <a:gd name="connsiteX37" fmla="*/ 148232 w 826903"/>
                    <a:gd name="connsiteY37" fmla="*/ 150306 h 845775"/>
                    <a:gd name="connsiteX38" fmla="*/ 105369 w 826903"/>
                    <a:gd name="connsiteY38" fmla="*/ 116968 h 845775"/>
                    <a:gd name="connsiteX39" fmla="*/ 60125 w 826903"/>
                    <a:gd name="connsiteY39" fmla="*/ 102681 h 845775"/>
                    <a:gd name="connsiteX40" fmla="*/ 29169 w 826903"/>
                    <a:gd name="connsiteY40" fmla="*/ 116968 h 845775"/>
                    <a:gd name="connsiteX41" fmla="*/ 2976 w 826903"/>
                    <a:gd name="connsiteY41" fmla="*/ 190787 h 845775"/>
                    <a:gd name="connsiteX42" fmla="*/ 594 w 826903"/>
                    <a:gd name="connsiteY42" fmla="*/ 276512 h 845775"/>
                    <a:gd name="connsiteX43" fmla="*/ 5357 w 826903"/>
                    <a:gd name="connsiteY43" fmla="*/ 355093 h 845775"/>
                    <a:gd name="connsiteX44" fmla="*/ 14882 w 826903"/>
                    <a:gd name="connsiteY44" fmla="*/ 452724 h 845775"/>
                    <a:gd name="connsiteX0" fmla="*/ 14288 w 826309"/>
                    <a:gd name="connsiteY0" fmla="*/ 452724 h 845775"/>
                    <a:gd name="connsiteX1" fmla="*/ 40481 w 826309"/>
                    <a:gd name="connsiteY1" fmla="*/ 569406 h 845775"/>
                    <a:gd name="connsiteX2" fmla="*/ 69056 w 826309"/>
                    <a:gd name="connsiteY2" fmla="*/ 664655 h 845775"/>
                    <a:gd name="connsiteX3" fmla="*/ 114300 w 826309"/>
                    <a:gd name="connsiteY3" fmla="*/ 762287 h 845775"/>
                    <a:gd name="connsiteX4" fmla="*/ 188119 w 826309"/>
                    <a:gd name="connsiteY4" fmla="*/ 819437 h 845775"/>
                    <a:gd name="connsiteX5" fmla="*/ 288131 w 826309"/>
                    <a:gd name="connsiteY5" fmla="*/ 845631 h 845775"/>
                    <a:gd name="connsiteX6" fmla="*/ 373857 w 826309"/>
                    <a:gd name="connsiteY6" fmla="*/ 828962 h 845775"/>
                    <a:gd name="connsiteX7" fmla="*/ 423863 w 826309"/>
                    <a:gd name="connsiteY7" fmla="*/ 807531 h 845775"/>
                    <a:gd name="connsiteX8" fmla="*/ 471488 w 826309"/>
                    <a:gd name="connsiteY8" fmla="*/ 800387 h 845775"/>
                    <a:gd name="connsiteX9" fmla="*/ 526256 w 826309"/>
                    <a:gd name="connsiteY9" fmla="*/ 774193 h 845775"/>
                    <a:gd name="connsiteX10" fmla="*/ 578644 w 826309"/>
                    <a:gd name="connsiteY10" fmla="*/ 702756 h 845775"/>
                    <a:gd name="connsiteX11" fmla="*/ 616744 w 826309"/>
                    <a:gd name="connsiteY11" fmla="*/ 628937 h 845775"/>
                    <a:gd name="connsiteX12" fmla="*/ 640556 w 826309"/>
                    <a:gd name="connsiteY12" fmla="*/ 564643 h 845775"/>
                    <a:gd name="connsiteX13" fmla="*/ 664369 w 826309"/>
                    <a:gd name="connsiteY13" fmla="*/ 505112 h 845775"/>
                    <a:gd name="connsiteX14" fmla="*/ 707231 w 826309"/>
                    <a:gd name="connsiteY14" fmla="*/ 445581 h 845775"/>
                    <a:gd name="connsiteX15" fmla="*/ 764381 w 826309"/>
                    <a:gd name="connsiteY15" fmla="*/ 390812 h 845775"/>
                    <a:gd name="connsiteX16" fmla="*/ 809625 w 826309"/>
                    <a:gd name="connsiteY16" fmla="*/ 338424 h 845775"/>
                    <a:gd name="connsiteX17" fmla="*/ 826294 w 826309"/>
                    <a:gd name="connsiteY17" fmla="*/ 302706 h 845775"/>
                    <a:gd name="connsiteX18" fmla="*/ 812006 w 826309"/>
                    <a:gd name="connsiteY18" fmla="*/ 276512 h 845775"/>
                    <a:gd name="connsiteX19" fmla="*/ 783431 w 826309"/>
                    <a:gd name="connsiteY19" fmla="*/ 262224 h 845775"/>
                    <a:gd name="connsiteX20" fmla="*/ 723900 w 826309"/>
                    <a:gd name="connsiteY20" fmla="*/ 288418 h 845775"/>
                    <a:gd name="connsiteX21" fmla="*/ 666750 w 826309"/>
                    <a:gd name="connsiteY21" fmla="*/ 324137 h 845775"/>
                    <a:gd name="connsiteX22" fmla="*/ 621506 w 826309"/>
                    <a:gd name="connsiteY22" fmla="*/ 352712 h 845775"/>
                    <a:gd name="connsiteX23" fmla="*/ 588169 w 826309"/>
                    <a:gd name="connsiteY23" fmla="*/ 369381 h 845775"/>
                    <a:gd name="connsiteX24" fmla="*/ 547688 w 826309"/>
                    <a:gd name="connsiteY24" fmla="*/ 362237 h 845775"/>
                    <a:gd name="connsiteX25" fmla="*/ 531019 w 826309"/>
                    <a:gd name="connsiteY25" fmla="*/ 321756 h 845775"/>
                    <a:gd name="connsiteX26" fmla="*/ 533400 w 826309"/>
                    <a:gd name="connsiteY26" fmla="*/ 240793 h 845775"/>
                    <a:gd name="connsiteX27" fmla="*/ 526256 w 826309"/>
                    <a:gd name="connsiteY27" fmla="*/ 133637 h 845775"/>
                    <a:gd name="connsiteX28" fmla="*/ 507206 w 826309"/>
                    <a:gd name="connsiteY28" fmla="*/ 69343 h 845775"/>
                    <a:gd name="connsiteX29" fmla="*/ 471488 w 826309"/>
                    <a:gd name="connsiteY29" fmla="*/ 16956 h 845775"/>
                    <a:gd name="connsiteX30" fmla="*/ 411956 w 826309"/>
                    <a:gd name="connsiteY30" fmla="*/ 287 h 845775"/>
                    <a:gd name="connsiteX31" fmla="*/ 354806 w 826309"/>
                    <a:gd name="connsiteY31" fmla="*/ 9812 h 845775"/>
                    <a:gd name="connsiteX32" fmla="*/ 316706 w 826309"/>
                    <a:gd name="connsiteY32" fmla="*/ 50293 h 845775"/>
                    <a:gd name="connsiteX33" fmla="*/ 283369 w 826309"/>
                    <a:gd name="connsiteY33" fmla="*/ 107443 h 845775"/>
                    <a:gd name="connsiteX34" fmla="*/ 250031 w 826309"/>
                    <a:gd name="connsiteY34" fmla="*/ 166974 h 845775"/>
                    <a:gd name="connsiteX35" fmla="*/ 219075 w 826309"/>
                    <a:gd name="connsiteY35" fmla="*/ 188406 h 845775"/>
                    <a:gd name="connsiteX36" fmla="*/ 178594 w 826309"/>
                    <a:gd name="connsiteY36" fmla="*/ 183643 h 845775"/>
                    <a:gd name="connsiteX37" fmla="*/ 147638 w 826309"/>
                    <a:gd name="connsiteY37" fmla="*/ 150306 h 845775"/>
                    <a:gd name="connsiteX38" fmla="*/ 104775 w 826309"/>
                    <a:gd name="connsiteY38" fmla="*/ 116968 h 845775"/>
                    <a:gd name="connsiteX39" fmla="*/ 59531 w 826309"/>
                    <a:gd name="connsiteY39" fmla="*/ 102681 h 845775"/>
                    <a:gd name="connsiteX40" fmla="*/ 28575 w 826309"/>
                    <a:gd name="connsiteY40" fmla="*/ 116968 h 845775"/>
                    <a:gd name="connsiteX41" fmla="*/ 4764 w 826309"/>
                    <a:gd name="connsiteY41" fmla="*/ 190787 h 845775"/>
                    <a:gd name="connsiteX42" fmla="*/ 0 w 826309"/>
                    <a:gd name="connsiteY42" fmla="*/ 276512 h 845775"/>
                    <a:gd name="connsiteX43" fmla="*/ 4763 w 826309"/>
                    <a:gd name="connsiteY43" fmla="*/ 355093 h 845775"/>
                    <a:gd name="connsiteX44" fmla="*/ 14288 w 826309"/>
                    <a:gd name="connsiteY44" fmla="*/ 452724 h 845775"/>
                    <a:gd name="connsiteX0" fmla="*/ 14288 w 826309"/>
                    <a:gd name="connsiteY0" fmla="*/ 452724 h 845775"/>
                    <a:gd name="connsiteX1" fmla="*/ 40481 w 826309"/>
                    <a:gd name="connsiteY1" fmla="*/ 569406 h 845775"/>
                    <a:gd name="connsiteX2" fmla="*/ 69056 w 826309"/>
                    <a:gd name="connsiteY2" fmla="*/ 664655 h 845775"/>
                    <a:gd name="connsiteX3" fmla="*/ 114300 w 826309"/>
                    <a:gd name="connsiteY3" fmla="*/ 762287 h 845775"/>
                    <a:gd name="connsiteX4" fmla="*/ 188119 w 826309"/>
                    <a:gd name="connsiteY4" fmla="*/ 819437 h 845775"/>
                    <a:gd name="connsiteX5" fmla="*/ 288131 w 826309"/>
                    <a:gd name="connsiteY5" fmla="*/ 845631 h 845775"/>
                    <a:gd name="connsiteX6" fmla="*/ 373857 w 826309"/>
                    <a:gd name="connsiteY6" fmla="*/ 828962 h 845775"/>
                    <a:gd name="connsiteX7" fmla="*/ 423863 w 826309"/>
                    <a:gd name="connsiteY7" fmla="*/ 807531 h 845775"/>
                    <a:gd name="connsiteX8" fmla="*/ 471488 w 826309"/>
                    <a:gd name="connsiteY8" fmla="*/ 800387 h 845775"/>
                    <a:gd name="connsiteX9" fmla="*/ 526256 w 826309"/>
                    <a:gd name="connsiteY9" fmla="*/ 774193 h 845775"/>
                    <a:gd name="connsiteX10" fmla="*/ 578644 w 826309"/>
                    <a:gd name="connsiteY10" fmla="*/ 707518 h 845775"/>
                    <a:gd name="connsiteX11" fmla="*/ 616744 w 826309"/>
                    <a:gd name="connsiteY11" fmla="*/ 628937 h 845775"/>
                    <a:gd name="connsiteX12" fmla="*/ 640556 w 826309"/>
                    <a:gd name="connsiteY12" fmla="*/ 564643 h 845775"/>
                    <a:gd name="connsiteX13" fmla="*/ 664369 w 826309"/>
                    <a:gd name="connsiteY13" fmla="*/ 505112 h 845775"/>
                    <a:gd name="connsiteX14" fmla="*/ 707231 w 826309"/>
                    <a:gd name="connsiteY14" fmla="*/ 445581 h 845775"/>
                    <a:gd name="connsiteX15" fmla="*/ 764381 w 826309"/>
                    <a:gd name="connsiteY15" fmla="*/ 390812 h 845775"/>
                    <a:gd name="connsiteX16" fmla="*/ 809625 w 826309"/>
                    <a:gd name="connsiteY16" fmla="*/ 338424 h 845775"/>
                    <a:gd name="connsiteX17" fmla="*/ 826294 w 826309"/>
                    <a:gd name="connsiteY17" fmla="*/ 302706 h 845775"/>
                    <a:gd name="connsiteX18" fmla="*/ 812006 w 826309"/>
                    <a:gd name="connsiteY18" fmla="*/ 276512 h 845775"/>
                    <a:gd name="connsiteX19" fmla="*/ 783431 w 826309"/>
                    <a:gd name="connsiteY19" fmla="*/ 262224 h 845775"/>
                    <a:gd name="connsiteX20" fmla="*/ 723900 w 826309"/>
                    <a:gd name="connsiteY20" fmla="*/ 288418 h 845775"/>
                    <a:gd name="connsiteX21" fmla="*/ 666750 w 826309"/>
                    <a:gd name="connsiteY21" fmla="*/ 324137 h 845775"/>
                    <a:gd name="connsiteX22" fmla="*/ 621506 w 826309"/>
                    <a:gd name="connsiteY22" fmla="*/ 352712 h 845775"/>
                    <a:gd name="connsiteX23" fmla="*/ 588169 w 826309"/>
                    <a:gd name="connsiteY23" fmla="*/ 369381 h 845775"/>
                    <a:gd name="connsiteX24" fmla="*/ 547688 w 826309"/>
                    <a:gd name="connsiteY24" fmla="*/ 362237 h 845775"/>
                    <a:gd name="connsiteX25" fmla="*/ 531019 w 826309"/>
                    <a:gd name="connsiteY25" fmla="*/ 321756 h 845775"/>
                    <a:gd name="connsiteX26" fmla="*/ 533400 w 826309"/>
                    <a:gd name="connsiteY26" fmla="*/ 240793 h 845775"/>
                    <a:gd name="connsiteX27" fmla="*/ 526256 w 826309"/>
                    <a:gd name="connsiteY27" fmla="*/ 133637 h 845775"/>
                    <a:gd name="connsiteX28" fmla="*/ 507206 w 826309"/>
                    <a:gd name="connsiteY28" fmla="*/ 69343 h 845775"/>
                    <a:gd name="connsiteX29" fmla="*/ 471488 w 826309"/>
                    <a:gd name="connsiteY29" fmla="*/ 16956 h 845775"/>
                    <a:gd name="connsiteX30" fmla="*/ 411956 w 826309"/>
                    <a:gd name="connsiteY30" fmla="*/ 287 h 845775"/>
                    <a:gd name="connsiteX31" fmla="*/ 354806 w 826309"/>
                    <a:gd name="connsiteY31" fmla="*/ 9812 h 845775"/>
                    <a:gd name="connsiteX32" fmla="*/ 316706 w 826309"/>
                    <a:gd name="connsiteY32" fmla="*/ 50293 h 845775"/>
                    <a:gd name="connsiteX33" fmla="*/ 283369 w 826309"/>
                    <a:gd name="connsiteY33" fmla="*/ 107443 h 845775"/>
                    <a:gd name="connsiteX34" fmla="*/ 250031 w 826309"/>
                    <a:gd name="connsiteY34" fmla="*/ 166974 h 845775"/>
                    <a:gd name="connsiteX35" fmla="*/ 219075 w 826309"/>
                    <a:gd name="connsiteY35" fmla="*/ 188406 h 845775"/>
                    <a:gd name="connsiteX36" fmla="*/ 178594 w 826309"/>
                    <a:gd name="connsiteY36" fmla="*/ 183643 h 845775"/>
                    <a:gd name="connsiteX37" fmla="*/ 147638 w 826309"/>
                    <a:gd name="connsiteY37" fmla="*/ 150306 h 845775"/>
                    <a:gd name="connsiteX38" fmla="*/ 104775 w 826309"/>
                    <a:gd name="connsiteY38" fmla="*/ 116968 h 845775"/>
                    <a:gd name="connsiteX39" fmla="*/ 59531 w 826309"/>
                    <a:gd name="connsiteY39" fmla="*/ 102681 h 845775"/>
                    <a:gd name="connsiteX40" fmla="*/ 28575 w 826309"/>
                    <a:gd name="connsiteY40" fmla="*/ 116968 h 845775"/>
                    <a:gd name="connsiteX41" fmla="*/ 4764 w 826309"/>
                    <a:gd name="connsiteY41" fmla="*/ 190787 h 845775"/>
                    <a:gd name="connsiteX42" fmla="*/ 0 w 826309"/>
                    <a:gd name="connsiteY42" fmla="*/ 276512 h 845775"/>
                    <a:gd name="connsiteX43" fmla="*/ 4763 w 826309"/>
                    <a:gd name="connsiteY43" fmla="*/ 355093 h 845775"/>
                    <a:gd name="connsiteX44" fmla="*/ 14288 w 826309"/>
                    <a:gd name="connsiteY44" fmla="*/ 452724 h 84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826309" h="845775">
                      <a:moveTo>
                        <a:pt x="14288" y="452724"/>
                      </a:moveTo>
                      <a:cubicBezTo>
                        <a:pt x="20241" y="488443"/>
                        <a:pt x="31353" y="534084"/>
                        <a:pt x="40481" y="569406"/>
                      </a:cubicBezTo>
                      <a:cubicBezTo>
                        <a:pt x="49609" y="604728"/>
                        <a:pt x="56753" y="632508"/>
                        <a:pt x="69056" y="664655"/>
                      </a:cubicBezTo>
                      <a:cubicBezTo>
                        <a:pt x="81359" y="696802"/>
                        <a:pt x="94456" y="736490"/>
                        <a:pt x="114300" y="762287"/>
                      </a:cubicBezTo>
                      <a:cubicBezTo>
                        <a:pt x="134144" y="788084"/>
                        <a:pt x="159147" y="805546"/>
                        <a:pt x="188119" y="819437"/>
                      </a:cubicBezTo>
                      <a:cubicBezTo>
                        <a:pt x="217091" y="833328"/>
                        <a:pt x="257175" y="844044"/>
                        <a:pt x="288131" y="845631"/>
                      </a:cubicBezTo>
                      <a:cubicBezTo>
                        <a:pt x="319087" y="847219"/>
                        <a:pt x="351235" y="835312"/>
                        <a:pt x="373857" y="828962"/>
                      </a:cubicBezTo>
                      <a:cubicBezTo>
                        <a:pt x="396479" y="822612"/>
                        <a:pt x="407591" y="812293"/>
                        <a:pt x="423863" y="807531"/>
                      </a:cubicBezTo>
                      <a:cubicBezTo>
                        <a:pt x="440135" y="802769"/>
                        <a:pt x="454423" y="805943"/>
                        <a:pt x="471488" y="800387"/>
                      </a:cubicBezTo>
                      <a:cubicBezTo>
                        <a:pt x="488553" y="794831"/>
                        <a:pt x="508397" y="789671"/>
                        <a:pt x="526256" y="774193"/>
                      </a:cubicBezTo>
                      <a:cubicBezTo>
                        <a:pt x="544115" y="758715"/>
                        <a:pt x="563563" y="731727"/>
                        <a:pt x="578644" y="707518"/>
                      </a:cubicBezTo>
                      <a:cubicBezTo>
                        <a:pt x="593725" y="683309"/>
                        <a:pt x="606425" y="652750"/>
                        <a:pt x="616744" y="628937"/>
                      </a:cubicBezTo>
                      <a:cubicBezTo>
                        <a:pt x="627063" y="605125"/>
                        <a:pt x="632619" y="585281"/>
                        <a:pt x="640556" y="564643"/>
                      </a:cubicBezTo>
                      <a:cubicBezTo>
                        <a:pt x="648494" y="544006"/>
                        <a:pt x="653257" y="524956"/>
                        <a:pt x="664369" y="505112"/>
                      </a:cubicBezTo>
                      <a:cubicBezTo>
                        <a:pt x="675481" y="485268"/>
                        <a:pt x="690562" y="464631"/>
                        <a:pt x="707231" y="445581"/>
                      </a:cubicBezTo>
                      <a:cubicBezTo>
                        <a:pt x="723900" y="426531"/>
                        <a:pt x="747316" y="408671"/>
                        <a:pt x="764381" y="390812"/>
                      </a:cubicBezTo>
                      <a:cubicBezTo>
                        <a:pt x="781446" y="372953"/>
                        <a:pt x="799306" y="353108"/>
                        <a:pt x="809625" y="338424"/>
                      </a:cubicBezTo>
                      <a:cubicBezTo>
                        <a:pt x="819944" y="323740"/>
                        <a:pt x="825897" y="313025"/>
                        <a:pt x="826294" y="302706"/>
                      </a:cubicBezTo>
                      <a:cubicBezTo>
                        <a:pt x="826691" y="292387"/>
                        <a:pt x="819150" y="283259"/>
                        <a:pt x="812006" y="276512"/>
                      </a:cubicBezTo>
                      <a:cubicBezTo>
                        <a:pt x="804862" y="269765"/>
                        <a:pt x="798115" y="260240"/>
                        <a:pt x="783431" y="262224"/>
                      </a:cubicBezTo>
                      <a:cubicBezTo>
                        <a:pt x="768747" y="264208"/>
                        <a:pt x="743347" y="278099"/>
                        <a:pt x="723900" y="288418"/>
                      </a:cubicBezTo>
                      <a:cubicBezTo>
                        <a:pt x="704453" y="298737"/>
                        <a:pt x="666750" y="324137"/>
                        <a:pt x="666750" y="324137"/>
                      </a:cubicBezTo>
                      <a:cubicBezTo>
                        <a:pt x="649685" y="334853"/>
                        <a:pt x="634603" y="345171"/>
                        <a:pt x="621506" y="352712"/>
                      </a:cubicBezTo>
                      <a:cubicBezTo>
                        <a:pt x="608409" y="360253"/>
                        <a:pt x="600472" y="367794"/>
                        <a:pt x="588169" y="369381"/>
                      </a:cubicBezTo>
                      <a:cubicBezTo>
                        <a:pt x="575866" y="370968"/>
                        <a:pt x="557213" y="370174"/>
                        <a:pt x="547688" y="362237"/>
                      </a:cubicBezTo>
                      <a:cubicBezTo>
                        <a:pt x="538163" y="354300"/>
                        <a:pt x="533400" y="341997"/>
                        <a:pt x="531019" y="321756"/>
                      </a:cubicBezTo>
                      <a:cubicBezTo>
                        <a:pt x="528638" y="301515"/>
                        <a:pt x="534194" y="272146"/>
                        <a:pt x="533400" y="240793"/>
                      </a:cubicBezTo>
                      <a:cubicBezTo>
                        <a:pt x="532606" y="209440"/>
                        <a:pt x="530622" y="162212"/>
                        <a:pt x="526256" y="133637"/>
                      </a:cubicBezTo>
                      <a:cubicBezTo>
                        <a:pt x="521890" y="105062"/>
                        <a:pt x="516334" y="88790"/>
                        <a:pt x="507206" y="69343"/>
                      </a:cubicBezTo>
                      <a:cubicBezTo>
                        <a:pt x="498078" y="49896"/>
                        <a:pt x="487363" y="28465"/>
                        <a:pt x="471488" y="16956"/>
                      </a:cubicBezTo>
                      <a:cubicBezTo>
                        <a:pt x="455613" y="5447"/>
                        <a:pt x="431403" y="1478"/>
                        <a:pt x="411956" y="287"/>
                      </a:cubicBezTo>
                      <a:cubicBezTo>
                        <a:pt x="392509" y="-904"/>
                        <a:pt x="370681" y="1478"/>
                        <a:pt x="354806" y="9812"/>
                      </a:cubicBezTo>
                      <a:cubicBezTo>
                        <a:pt x="338931" y="18146"/>
                        <a:pt x="328612" y="34021"/>
                        <a:pt x="316706" y="50293"/>
                      </a:cubicBezTo>
                      <a:cubicBezTo>
                        <a:pt x="304800" y="66565"/>
                        <a:pt x="294481" y="87996"/>
                        <a:pt x="283369" y="107443"/>
                      </a:cubicBezTo>
                      <a:cubicBezTo>
                        <a:pt x="272257" y="126890"/>
                        <a:pt x="260747" y="153480"/>
                        <a:pt x="250031" y="166974"/>
                      </a:cubicBezTo>
                      <a:cubicBezTo>
                        <a:pt x="239315" y="180468"/>
                        <a:pt x="230981" y="185628"/>
                        <a:pt x="219075" y="188406"/>
                      </a:cubicBezTo>
                      <a:cubicBezTo>
                        <a:pt x="207169" y="191184"/>
                        <a:pt x="190500" y="189993"/>
                        <a:pt x="178594" y="183643"/>
                      </a:cubicBezTo>
                      <a:cubicBezTo>
                        <a:pt x="166688" y="177293"/>
                        <a:pt x="159941" y="161418"/>
                        <a:pt x="147638" y="150306"/>
                      </a:cubicBezTo>
                      <a:cubicBezTo>
                        <a:pt x="135335" y="139194"/>
                        <a:pt x="119459" y="124905"/>
                        <a:pt x="104775" y="116968"/>
                      </a:cubicBezTo>
                      <a:cubicBezTo>
                        <a:pt x="90091" y="109031"/>
                        <a:pt x="72231" y="102681"/>
                        <a:pt x="59531" y="102681"/>
                      </a:cubicBezTo>
                      <a:cubicBezTo>
                        <a:pt x="46831" y="102681"/>
                        <a:pt x="37703" y="102284"/>
                        <a:pt x="28575" y="116968"/>
                      </a:cubicBezTo>
                      <a:cubicBezTo>
                        <a:pt x="19447" y="131652"/>
                        <a:pt x="9526" y="164197"/>
                        <a:pt x="4764" y="190787"/>
                      </a:cubicBezTo>
                      <a:cubicBezTo>
                        <a:pt x="2" y="217377"/>
                        <a:pt x="0" y="247540"/>
                        <a:pt x="0" y="276512"/>
                      </a:cubicBezTo>
                      <a:cubicBezTo>
                        <a:pt x="0" y="305484"/>
                        <a:pt x="2382" y="325724"/>
                        <a:pt x="4763" y="355093"/>
                      </a:cubicBezTo>
                      <a:cubicBezTo>
                        <a:pt x="7144" y="384462"/>
                        <a:pt x="8335" y="417005"/>
                        <a:pt x="14288" y="452724"/>
                      </a:cubicBezTo>
                      <a:close/>
                    </a:path>
                  </a:pathLst>
                </a:custGeom>
                <a:solidFill>
                  <a:srgbClr val="EFB4BD"/>
                </a:solidFill>
                <a:ln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5" name="任意多边形 364"/>
                <p:cNvSpPr/>
                <p:nvPr/>
              </p:nvSpPr>
              <p:spPr>
                <a:xfrm>
                  <a:off x="7751440" y="1237418"/>
                  <a:ext cx="623978" cy="864293"/>
                </a:xfrm>
                <a:custGeom>
                  <a:avLst/>
                  <a:gdLst>
                    <a:gd name="connsiteX0" fmla="*/ 68295 w 624035"/>
                    <a:gd name="connsiteY0" fmla="*/ 539522 h 860591"/>
                    <a:gd name="connsiteX1" fmla="*/ 130208 w 624035"/>
                    <a:gd name="connsiteY1" fmla="*/ 606197 h 860591"/>
                    <a:gd name="connsiteX2" fmla="*/ 170689 w 624035"/>
                    <a:gd name="connsiteY2" fmla="*/ 644297 h 860591"/>
                    <a:gd name="connsiteX3" fmla="*/ 206408 w 624035"/>
                    <a:gd name="connsiteY3" fmla="*/ 675253 h 860591"/>
                    <a:gd name="connsiteX4" fmla="*/ 246889 w 624035"/>
                    <a:gd name="connsiteY4" fmla="*/ 718115 h 860591"/>
                    <a:gd name="connsiteX5" fmla="*/ 292133 w 624035"/>
                    <a:gd name="connsiteY5" fmla="*/ 768122 h 860591"/>
                    <a:gd name="connsiteX6" fmla="*/ 337376 w 624035"/>
                    <a:gd name="connsiteY6" fmla="*/ 808603 h 860591"/>
                    <a:gd name="connsiteX7" fmla="*/ 420720 w 624035"/>
                    <a:gd name="connsiteY7" fmla="*/ 856228 h 860591"/>
                    <a:gd name="connsiteX8" fmla="*/ 513589 w 624035"/>
                    <a:gd name="connsiteY8" fmla="*/ 853847 h 860591"/>
                    <a:gd name="connsiteX9" fmla="*/ 570739 w 624035"/>
                    <a:gd name="connsiteY9" fmla="*/ 815747 h 860591"/>
                    <a:gd name="connsiteX10" fmla="*/ 604076 w 624035"/>
                    <a:gd name="connsiteY10" fmla="*/ 751453 h 860591"/>
                    <a:gd name="connsiteX11" fmla="*/ 623126 w 624035"/>
                    <a:gd name="connsiteY11" fmla="*/ 675253 h 860591"/>
                    <a:gd name="connsiteX12" fmla="*/ 615983 w 624035"/>
                    <a:gd name="connsiteY12" fmla="*/ 577622 h 860591"/>
                    <a:gd name="connsiteX13" fmla="*/ 573120 w 624035"/>
                    <a:gd name="connsiteY13" fmla="*/ 456178 h 860591"/>
                    <a:gd name="connsiteX14" fmla="*/ 542164 w 624035"/>
                    <a:gd name="connsiteY14" fmla="*/ 389503 h 860591"/>
                    <a:gd name="connsiteX15" fmla="*/ 515970 w 624035"/>
                    <a:gd name="connsiteY15" fmla="*/ 337115 h 860591"/>
                    <a:gd name="connsiteX16" fmla="*/ 504064 w 624035"/>
                    <a:gd name="connsiteY16" fmla="*/ 291872 h 860591"/>
                    <a:gd name="connsiteX17" fmla="*/ 523114 w 624035"/>
                    <a:gd name="connsiteY17" fmla="*/ 222815 h 860591"/>
                    <a:gd name="connsiteX18" fmla="*/ 551689 w 624035"/>
                    <a:gd name="connsiteY18" fmla="*/ 163284 h 860591"/>
                    <a:gd name="connsiteX19" fmla="*/ 542164 w 624035"/>
                    <a:gd name="connsiteY19" fmla="*/ 82322 h 860591"/>
                    <a:gd name="connsiteX20" fmla="*/ 487395 w 624035"/>
                    <a:gd name="connsiteY20" fmla="*/ 32315 h 860591"/>
                    <a:gd name="connsiteX21" fmla="*/ 411195 w 624035"/>
                    <a:gd name="connsiteY21" fmla="*/ 3740 h 860591"/>
                    <a:gd name="connsiteX22" fmla="*/ 296895 w 624035"/>
                    <a:gd name="connsiteY22" fmla="*/ 1359 h 860591"/>
                    <a:gd name="connsiteX23" fmla="*/ 234983 w 624035"/>
                    <a:gd name="connsiteY23" fmla="*/ 13265 h 860591"/>
                    <a:gd name="connsiteX24" fmla="*/ 177833 w 624035"/>
                    <a:gd name="connsiteY24" fmla="*/ 41840 h 860591"/>
                    <a:gd name="connsiteX25" fmla="*/ 146876 w 624035"/>
                    <a:gd name="connsiteY25" fmla="*/ 87084 h 860591"/>
                    <a:gd name="connsiteX26" fmla="*/ 144495 w 624035"/>
                    <a:gd name="connsiteY26" fmla="*/ 148997 h 860591"/>
                    <a:gd name="connsiteX27" fmla="*/ 154020 w 624035"/>
                    <a:gd name="connsiteY27" fmla="*/ 213290 h 860591"/>
                    <a:gd name="connsiteX28" fmla="*/ 165926 w 624035"/>
                    <a:gd name="connsiteY28" fmla="*/ 275203 h 860591"/>
                    <a:gd name="connsiteX29" fmla="*/ 161164 w 624035"/>
                    <a:gd name="connsiteY29" fmla="*/ 334734 h 860591"/>
                    <a:gd name="connsiteX30" fmla="*/ 151639 w 624035"/>
                    <a:gd name="connsiteY30" fmla="*/ 399028 h 860591"/>
                    <a:gd name="connsiteX31" fmla="*/ 125445 w 624035"/>
                    <a:gd name="connsiteY31" fmla="*/ 429984 h 860591"/>
                    <a:gd name="connsiteX32" fmla="*/ 158783 w 624035"/>
                    <a:gd name="connsiteY32" fmla="*/ 372834 h 860591"/>
                    <a:gd name="connsiteX33" fmla="*/ 165926 w 624035"/>
                    <a:gd name="connsiteY33" fmla="*/ 287109 h 860591"/>
                    <a:gd name="connsiteX34" fmla="*/ 156401 w 624035"/>
                    <a:gd name="connsiteY34" fmla="*/ 218053 h 860591"/>
                    <a:gd name="connsiteX35" fmla="*/ 139733 w 624035"/>
                    <a:gd name="connsiteY35" fmla="*/ 210909 h 860591"/>
                    <a:gd name="connsiteX36" fmla="*/ 87345 w 624035"/>
                    <a:gd name="connsiteY36" fmla="*/ 246628 h 860591"/>
                    <a:gd name="connsiteX37" fmla="*/ 39720 w 624035"/>
                    <a:gd name="connsiteY37" fmla="*/ 301397 h 860591"/>
                    <a:gd name="connsiteX38" fmla="*/ 8764 w 624035"/>
                    <a:gd name="connsiteY38" fmla="*/ 341878 h 860591"/>
                    <a:gd name="connsiteX39" fmla="*/ 1620 w 624035"/>
                    <a:gd name="connsiteY39" fmla="*/ 403790 h 860591"/>
                    <a:gd name="connsiteX40" fmla="*/ 34958 w 624035"/>
                    <a:gd name="connsiteY40" fmla="*/ 482372 h 860591"/>
                    <a:gd name="connsiteX41" fmla="*/ 68295 w 624035"/>
                    <a:gd name="connsiteY41" fmla="*/ 539522 h 860591"/>
                    <a:gd name="connsiteX0" fmla="*/ 68295 w 624035"/>
                    <a:gd name="connsiteY0" fmla="*/ 539522 h 860591"/>
                    <a:gd name="connsiteX1" fmla="*/ 130208 w 624035"/>
                    <a:gd name="connsiteY1" fmla="*/ 606197 h 860591"/>
                    <a:gd name="connsiteX2" fmla="*/ 170689 w 624035"/>
                    <a:gd name="connsiteY2" fmla="*/ 644297 h 860591"/>
                    <a:gd name="connsiteX3" fmla="*/ 206408 w 624035"/>
                    <a:gd name="connsiteY3" fmla="*/ 675253 h 860591"/>
                    <a:gd name="connsiteX4" fmla="*/ 246889 w 624035"/>
                    <a:gd name="connsiteY4" fmla="*/ 718115 h 860591"/>
                    <a:gd name="connsiteX5" fmla="*/ 292133 w 624035"/>
                    <a:gd name="connsiteY5" fmla="*/ 768122 h 860591"/>
                    <a:gd name="connsiteX6" fmla="*/ 337376 w 624035"/>
                    <a:gd name="connsiteY6" fmla="*/ 808603 h 860591"/>
                    <a:gd name="connsiteX7" fmla="*/ 420720 w 624035"/>
                    <a:gd name="connsiteY7" fmla="*/ 856228 h 860591"/>
                    <a:gd name="connsiteX8" fmla="*/ 513589 w 624035"/>
                    <a:gd name="connsiteY8" fmla="*/ 853847 h 860591"/>
                    <a:gd name="connsiteX9" fmla="*/ 570739 w 624035"/>
                    <a:gd name="connsiteY9" fmla="*/ 815747 h 860591"/>
                    <a:gd name="connsiteX10" fmla="*/ 604076 w 624035"/>
                    <a:gd name="connsiteY10" fmla="*/ 751453 h 860591"/>
                    <a:gd name="connsiteX11" fmla="*/ 623126 w 624035"/>
                    <a:gd name="connsiteY11" fmla="*/ 675253 h 860591"/>
                    <a:gd name="connsiteX12" fmla="*/ 615983 w 624035"/>
                    <a:gd name="connsiteY12" fmla="*/ 577622 h 860591"/>
                    <a:gd name="connsiteX13" fmla="*/ 573120 w 624035"/>
                    <a:gd name="connsiteY13" fmla="*/ 456178 h 860591"/>
                    <a:gd name="connsiteX14" fmla="*/ 542164 w 624035"/>
                    <a:gd name="connsiteY14" fmla="*/ 389503 h 860591"/>
                    <a:gd name="connsiteX15" fmla="*/ 515970 w 624035"/>
                    <a:gd name="connsiteY15" fmla="*/ 337115 h 860591"/>
                    <a:gd name="connsiteX16" fmla="*/ 504064 w 624035"/>
                    <a:gd name="connsiteY16" fmla="*/ 291872 h 860591"/>
                    <a:gd name="connsiteX17" fmla="*/ 523114 w 624035"/>
                    <a:gd name="connsiteY17" fmla="*/ 222815 h 860591"/>
                    <a:gd name="connsiteX18" fmla="*/ 554070 w 624035"/>
                    <a:gd name="connsiteY18" fmla="*/ 158521 h 860591"/>
                    <a:gd name="connsiteX19" fmla="*/ 542164 w 624035"/>
                    <a:gd name="connsiteY19" fmla="*/ 82322 h 860591"/>
                    <a:gd name="connsiteX20" fmla="*/ 487395 w 624035"/>
                    <a:gd name="connsiteY20" fmla="*/ 32315 h 860591"/>
                    <a:gd name="connsiteX21" fmla="*/ 411195 w 624035"/>
                    <a:gd name="connsiteY21" fmla="*/ 3740 h 860591"/>
                    <a:gd name="connsiteX22" fmla="*/ 296895 w 624035"/>
                    <a:gd name="connsiteY22" fmla="*/ 1359 h 860591"/>
                    <a:gd name="connsiteX23" fmla="*/ 234983 w 624035"/>
                    <a:gd name="connsiteY23" fmla="*/ 13265 h 860591"/>
                    <a:gd name="connsiteX24" fmla="*/ 177833 w 624035"/>
                    <a:gd name="connsiteY24" fmla="*/ 41840 h 860591"/>
                    <a:gd name="connsiteX25" fmla="*/ 146876 w 624035"/>
                    <a:gd name="connsiteY25" fmla="*/ 87084 h 860591"/>
                    <a:gd name="connsiteX26" fmla="*/ 144495 w 624035"/>
                    <a:gd name="connsiteY26" fmla="*/ 148997 h 860591"/>
                    <a:gd name="connsiteX27" fmla="*/ 154020 w 624035"/>
                    <a:gd name="connsiteY27" fmla="*/ 213290 h 860591"/>
                    <a:gd name="connsiteX28" fmla="*/ 165926 w 624035"/>
                    <a:gd name="connsiteY28" fmla="*/ 275203 h 860591"/>
                    <a:gd name="connsiteX29" fmla="*/ 161164 w 624035"/>
                    <a:gd name="connsiteY29" fmla="*/ 334734 h 860591"/>
                    <a:gd name="connsiteX30" fmla="*/ 151639 w 624035"/>
                    <a:gd name="connsiteY30" fmla="*/ 399028 h 860591"/>
                    <a:gd name="connsiteX31" fmla="*/ 125445 w 624035"/>
                    <a:gd name="connsiteY31" fmla="*/ 429984 h 860591"/>
                    <a:gd name="connsiteX32" fmla="*/ 158783 w 624035"/>
                    <a:gd name="connsiteY32" fmla="*/ 372834 h 860591"/>
                    <a:gd name="connsiteX33" fmla="*/ 165926 w 624035"/>
                    <a:gd name="connsiteY33" fmla="*/ 287109 h 860591"/>
                    <a:gd name="connsiteX34" fmla="*/ 156401 w 624035"/>
                    <a:gd name="connsiteY34" fmla="*/ 218053 h 860591"/>
                    <a:gd name="connsiteX35" fmla="*/ 139733 w 624035"/>
                    <a:gd name="connsiteY35" fmla="*/ 210909 h 860591"/>
                    <a:gd name="connsiteX36" fmla="*/ 87345 w 624035"/>
                    <a:gd name="connsiteY36" fmla="*/ 246628 h 860591"/>
                    <a:gd name="connsiteX37" fmla="*/ 39720 w 624035"/>
                    <a:gd name="connsiteY37" fmla="*/ 301397 h 860591"/>
                    <a:gd name="connsiteX38" fmla="*/ 8764 w 624035"/>
                    <a:gd name="connsiteY38" fmla="*/ 341878 h 860591"/>
                    <a:gd name="connsiteX39" fmla="*/ 1620 w 624035"/>
                    <a:gd name="connsiteY39" fmla="*/ 403790 h 860591"/>
                    <a:gd name="connsiteX40" fmla="*/ 34958 w 624035"/>
                    <a:gd name="connsiteY40" fmla="*/ 482372 h 860591"/>
                    <a:gd name="connsiteX41" fmla="*/ 68295 w 624035"/>
                    <a:gd name="connsiteY41" fmla="*/ 539522 h 860591"/>
                    <a:gd name="connsiteX0" fmla="*/ 68295 w 624035"/>
                    <a:gd name="connsiteY0" fmla="*/ 545614 h 866683"/>
                    <a:gd name="connsiteX1" fmla="*/ 130208 w 624035"/>
                    <a:gd name="connsiteY1" fmla="*/ 612289 h 866683"/>
                    <a:gd name="connsiteX2" fmla="*/ 170689 w 624035"/>
                    <a:gd name="connsiteY2" fmla="*/ 650389 h 866683"/>
                    <a:gd name="connsiteX3" fmla="*/ 206408 w 624035"/>
                    <a:gd name="connsiteY3" fmla="*/ 681345 h 866683"/>
                    <a:gd name="connsiteX4" fmla="*/ 246889 w 624035"/>
                    <a:gd name="connsiteY4" fmla="*/ 724207 h 866683"/>
                    <a:gd name="connsiteX5" fmla="*/ 292133 w 624035"/>
                    <a:gd name="connsiteY5" fmla="*/ 774214 h 866683"/>
                    <a:gd name="connsiteX6" fmla="*/ 337376 w 624035"/>
                    <a:gd name="connsiteY6" fmla="*/ 814695 h 866683"/>
                    <a:gd name="connsiteX7" fmla="*/ 420720 w 624035"/>
                    <a:gd name="connsiteY7" fmla="*/ 862320 h 866683"/>
                    <a:gd name="connsiteX8" fmla="*/ 513589 w 624035"/>
                    <a:gd name="connsiteY8" fmla="*/ 859939 h 866683"/>
                    <a:gd name="connsiteX9" fmla="*/ 570739 w 624035"/>
                    <a:gd name="connsiteY9" fmla="*/ 821839 h 866683"/>
                    <a:gd name="connsiteX10" fmla="*/ 604076 w 624035"/>
                    <a:gd name="connsiteY10" fmla="*/ 757545 h 866683"/>
                    <a:gd name="connsiteX11" fmla="*/ 623126 w 624035"/>
                    <a:gd name="connsiteY11" fmla="*/ 681345 h 866683"/>
                    <a:gd name="connsiteX12" fmla="*/ 615983 w 624035"/>
                    <a:gd name="connsiteY12" fmla="*/ 583714 h 866683"/>
                    <a:gd name="connsiteX13" fmla="*/ 573120 w 624035"/>
                    <a:gd name="connsiteY13" fmla="*/ 462270 h 866683"/>
                    <a:gd name="connsiteX14" fmla="*/ 542164 w 624035"/>
                    <a:gd name="connsiteY14" fmla="*/ 395595 h 866683"/>
                    <a:gd name="connsiteX15" fmla="*/ 515970 w 624035"/>
                    <a:gd name="connsiteY15" fmla="*/ 343207 h 866683"/>
                    <a:gd name="connsiteX16" fmla="*/ 504064 w 624035"/>
                    <a:gd name="connsiteY16" fmla="*/ 297964 h 866683"/>
                    <a:gd name="connsiteX17" fmla="*/ 523114 w 624035"/>
                    <a:gd name="connsiteY17" fmla="*/ 228907 h 866683"/>
                    <a:gd name="connsiteX18" fmla="*/ 554070 w 624035"/>
                    <a:gd name="connsiteY18" fmla="*/ 164613 h 866683"/>
                    <a:gd name="connsiteX19" fmla="*/ 542164 w 624035"/>
                    <a:gd name="connsiteY19" fmla="*/ 88414 h 866683"/>
                    <a:gd name="connsiteX20" fmla="*/ 487395 w 624035"/>
                    <a:gd name="connsiteY20" fmla="*/ 38407 h 866683"/>
                    <a:gd name="connsiteX21" fmla="*/ 411195 w 624035"/>
                    <a:gd name="connsiteY21" fmla="*/ 9832 h 866683"/>
                    <a:gd name="connsiteX22" fmla="*/ 325470 w 624035"/>
                    <a:gd name="connsiteY22" fmla="*/ 307 h 866683"/>
                    <a:gd name="connsiteX23" fmla="*/ 234983 w 624035"/>
                    <a:gd name="connsiteY23" fmla="*/ 19357 h 866683"/>
                    <a:gd name="connsiteX24" fmla="*/ 177833 w 624035"/>
                    <a:gd name="connsiteY24" fmla="*/ 47932 h 866683"/>
                    <a:gd name="connsiteX25" fmla="*/ 146876 w 624035"/>
                    <a:gd name="connsiteY25" fmla="*/ 93176 h 866683"/>
                    <a:gd name="connsiteX26" fmla="*/ 144495 w 624035"/>
                    <a:gd name="connsiteY26" fmla="*/ 155089 h 866683"/>
                    <a:gd name="connsiteX27" fmla="*/ 154020 w 624035"/>
                    <a:gd name="connsiteY27" fmla="*/ 219382 h 866683"/>
                    <a:gd name="connsiteX28" fmla="*/ 165926 w 624035"/>
                    <a:gd name="connsiteY28" fmla="*/ 281295 h 866683"/>
                    <a:gd name="connsiteX29" fmla="*/ 161164 w 624035"/>
                    <a:gd name="connsiteY29" fmla="*/ 340826 h 866683"/>
                    <a:gd name="connsiteX30" fmla="*/ 151639 w 624035"/>
                    <a:gd name="connsiteY30" fmla="*/ 405120 h 866683"/>
                    <a:gd name="connsiteX31" fmla="*/ 125445 w 624035"/>
                    <a:gd name="connsiteY31" fmla="*/ 436076 h 866683"/>
                    <a:gd name="connsiteX32" fmla="*/ 158783 w 624035"/>
                    <a:gd name="connsiteY32" fmla="*/ 378926 h 866683"/>
                    <a:gd name="connsiteX33" fmla="*/ 165926 w 624035"/>
                    <a:gd name="connsiteY33" fmla="*/ 293201 h 866683"/>
                    <a:gd name="connsiteX34" fmla="*/ 156401 w 624035"/>
                    <a:gd name="connsiteY34" fmla="*/ 224145 h 866683"/>
                    <a:gd name="connsiteX35" fmla="*/ 139733 w 624035"/>
                    <a:gd name="connsiteY35" fmla="*/ 217001 h 866683"/>
                    <a:gd name="connsiteX36" fmla="*/ 87345 w 624035"/>
                    <a:gd name="connsiteY36" fmla="*/ 252720 h 866683"/>
                    <a:gd name="connsiteX37" fmla="*/ 39720 w 624035"/>
                    <a:gd name="connsiteY37" fmla="*/ 307489 h 866683"/>
                    <a:gd name="connsiteX38" fmla="*/ 8764 w 624035"/>
                    <a:gd name="connsiteY38" fmla="*/ 347970 h 866683"/>
                    <a:gd name="connsiteX39" fmla="*/ 1620 w 624035"/>
                    <a:gd name="connsiteY39" fmla="*/ 409882 h 866683"/>
                    <a:gd name="connsiteX40" fmla="*/ 34958 w 624035"/>
                    <a:gd name="connsiteY40" fmla="*/ 488464 h 866683"/>
                    <a:gd name="connsiteX41" fmla="*/ 68295 w 624035"/>
                    <a:gd name="connsiteY41" fmla="*/ 545614 h 866683"/>
                    <a:gd name="connsiteX0" fmla="*/ 68295 w 624035"/>
                    <a:gd name="connsiteY0" fmla="*/ 545614 h 866683"/>
                    <a:gd name="connsiteX1" fmla="*/ 130208 w 624035"/>
                    <a:gd name="connsiteY1" fmla="*/ 612289 h 866683"/>
                    <a:gd name="connsiteX2" fmla="*/ 170689 w 624035"/>
                    <a:gd name="connsiteY2" fmla="*/ 650389 h 866683"/>
                    <a:gd name="connsiteX3" fmla="*/ 206408 w 624035"/>
                    <a:gd name="connsiteY3" fmla="*/ 681345 h 866683"/>
                    <a:gd name="connsiteX4" fmla="*/ 246889 w 624035"/>
                    <a:gd name="connsiteY4" fmla="*/ 724207 h 866683"/>
                    <a:gd name="connsiteX5" fmla="*/ 292133 w 624035"/>
                    <a:gd name="connsiteY5" fmla="*/ 774214 h 866683"/>
                    <a:gd name="connsiteX6" fmla="*/ 337376 w 624035"/>
                    <a:gd name="connsiteY6" fmla="*/ 814695 h 866683"/>
                    <a:gd name="connsiteX7" fmla="*/ 420720 w 624035"/>
                    <a:gd name="connsiteY7" fmla="*/ 862320 h 866683"/>
                    <a:gd name="connsiteX8" fmla="*/ 513589 w 624035"/>
                    <a:gd name="connsiteY8" fmla="*/ 859939 h 866683"/>
                    <a:gd name="connsiteX9" fmla="*/ 570739 w 624035"/>
                    <a:gd name="connsiteY9" fmla="*/ 821839 h 866683"/>
                    <a:gd name="connsiteX10" fmla="*/ 604076 w 624035"/>
                    <a:gd name="connsiteY10" fmla="*/ 757545 h 866683"/>
                    <a:gd name="connsiteX11" fmla="*/ 623126 w 624035"/>
                    <a:gd name="connsiteY11" fmla="*/ 681345 h 866683"/>
                    <a:gd name="connsiteX12" fmla="*/ 615983 w 624035"/>
                    <a:gd name="connsiteY12" fmla="*/ 583714 h 866683"/>
                    <a:gd name="connsiteX13" fmla="*/ 573120 w 624035"/>
                    <a:gd name="connsiteY13" fmla="*/ 462270 h 866683"/>
                    <a:gd name="connsiteX14" fmla="*/ 542164 w 624035"/>
                    <a:gd name="connsiteY14" fmla="*/ 395595 h 866683"/>
                    <a:gd name="connsiteX15" fmla="*/ 515970 w 624035"/>
                    <a:gd name="connsiteY15" fmla="*/ 343207 h 866683"/>
                    <a:gd name="connsiteX16" fmla="*/ 504064 w 624035"/>
                    <a:gd name="connsiteY16" fmla="*/ 297964 h 866683"/>
                    <a:gd name="connsiteX17" fmla="*/ 523114 w 624035"/>
                    <a:gd name="connsiteY17" fmla="*/ 228907 h 866683"/>
                    <a:gd name="connsiteX18" fmla="*/ 554070 w 624035"/>
                    <a:gd name="connsiteY18" fmla="*/ 164613 h 866683"/>
                    <a:gd name="connsiteX19" fmla="*/ 542164 w 624035"/>
                    <a:gd name="connsiteY19" fmla="*/ 88414 h 866683"/>
                    <a:gd name="connsiteX20" fmla="*/ 487395 w 624035"/>
                    <a:gd name="connsiteY20" fmla="*/ 38407 h 866683"/>
                    <a:gd name="connsiteX21" fmla="*/ 411195 w 624035"/>
                    <a:gd name="connsiteY21" fmla="*/ 9832 h 866683"/>
                    <a:gd name="connsiteX22" fmla="*/ 325470 w 624035"/>
                    <a:gd name="connsiteY22" fmla="*/ 307 h 866683"/>
                    <a:gd name="connsiteX23" fmla="*/ 234983 w 624035"/>
                    <a:gd name="connsiteY23" fmla="*/ 19357 h 866683"/>
                    <a:gd name="connsiteX24" fmla="*/ 177833 w 624035"/>
                    <a:gd name="connsiteY24" fmla="*/ 47932 h 866683"/>
                    <a:gd name="connsiteX25" fmla="*/ 146876 w 624035"/>
                    <a:gd name="connsiteY25" fmla="*/ 93176 h 866683"/>
                    <a:gd name="connsiteX26" fmla="*/ 144495 w 624035"/>
                    <a:gd name="connsiteY26" fmla="*/ 155089 h 866683"/>
                    <a:gd name="connsiteX27" fmla="*/ 154020 w 624035"/>
                    <a:gd name="connsiteY27" fmla="*/ 219382 h 866683"/>
                    <a:gd name="connsiteX28" fmla="*/ 165926 w 624035"/>
                    <a:gd name="connsiteY28" fmla="*/ 281295 h 866683"/>
                    <a:gd name="connsiteX29" fmla="*/ 161164 w 624035"/>
                    <a:gd name="connsiteY29" fmla="*/ 340826 h 866683"/>
                    <a:gd name="connsiteX30" fmla="*/ 151639 w 624035"/>
                    <a:gd name="connsiteY30" fmla="*/ 405120 h 866683"/>
                    <a:gd name="connsiteX31" fmla="*/ 125445 w 624035"/>
                    <a:gd name="connsiteY31" fmla="*/ 436076 h 866683"/>
                    <a:gd name="connsiteX32" fmla="*/ 158783 w 624035"/>
                    <a:gd name="connsiteY32" fmla="*/ 378926 h 866683"/>
                    <a:gd name="connsiteX33" fmla="*/ 165926 w 624035"/>
                    <a:gd name="connsiteY33" fmla="*/ 293201 h 866683"/>
                    <a:gd name="connsiteX34" fmla="*/ 156401 w 624035"/>
                    <a:gd name="connsiteY34" fmla="*/ 224145 h 866683"/>
                    <a:gd name="connsiteX35" fmla="*/ 139733 w 624035"/>
                    <a:gd name="connsiteY35" fmla="*/ 217001 h 866683"/>
                    <a:gd name="connsiteX36" fmla="*/ 87345 w 624035"/>
                    <a:gd name="connsiteY36" fmla="*/ 252720 h 866683"/>
                    <a:gd name="connsiteX37" fmla="*/ 39720 w 624035"/>
                    <a:gd name="connsiteY37" fmla="*/ 307489 h 866683"/>
                    <a:gd name="connsiteX38" fmla="*/ 8764 w 624035"/>
                    <a:gd name="connsiteY38" fmla="*/ 347970 h 866683"/>
                    <a:gd name="connsiteX39" fmla="*/ 1620 w 624035"/>
                    <a:gd name="connsiteY39" fmla="*/ 409882 h 866683"/>
                    <a:gd name="connsiteX40" fmla="*/ 30196 w 624035"/>
                    <a:gd name="connsiteY40" fmla="*/ 488464 h 866683"/>
                    <a:gd name="connsiteX41" fmla="*/ 68295 w 624035"/>
                    <a:gd name="connsiteY41" fmla="*/ 545614 h 866683"/>
                    <a:gd name="connsiteX0" fmla="*/ 68238 w 623978"/>
                    <a:gd name="connsiteY0" fmla="*/ 545614 h 866683"/>
                    <a:gd name="connsiteX1" fmla="*/ 130151 w 623978"/>
                    <a:gd name="connsiteY1" fmla="*/ 612289 h 866683"/>
                    <a:gd name="connsiteX2" fmla="*/ 170632 w 623978"/>
                    <a:gd name="connsiteY2" fmla="*/ 650389 h 866683"/>
                    <a:gd name="connsiteX3" fmla="*/ 206351 w 623978"/>
                    <a:gd name="connsiteY3" fmla="*/ 681345 h 866683"/>
                    <a:gd name="connsiteX4" fmla="*/ 246832 w 623978"/>
                    <a:gd name="connsiteY4" fmla="*/ 724207 h 866683"/>
                    <a:gd name="connsiteX5" fmla="*/ 292076 w 623978"/>
                    <a:gd name="connsiteY5" fmla="*/ 774214 h 866683"/>
                    <a:gd name="connsiteX6" fmla="*/ 337319 w 623978"/>
                    <a:gd name="connsiteY6" fmla="*/ 814695 h 866683"/>
                    <a:gd name="connsiteX7" fmla="*/ 420663 w 623978"/>
                    <a:gd name="connsiteY7" fmla="*/ 862320 h 866683"/>
                    <a:gd name="connsiteX8" fmla="*/ 513532 w 623978"/>
                    <a:gd name="connsiteY8" fmla="*/ 859939 h 866683"/>
                    <a:gd name="connsiteX9" fmla="*/ 570682 w 623978"/>
                    <a:gd name="connsiteY9" fmla="*/ 821839 h 866683"/>
                    <a:gd name="connsiteX10" fmla="*/ 604019 w 623978"/>
                    <a:gd name="connsiteY10" fmla="*/ 757545 h 866683"/>
                    <a:gd name="connsiteX11" fmla="*/ 623069 w 623978"/>
                    <a:gd name="connsiteY11" fmla="*/ 681345 h 866683"/>
                    <a:gd name="connsiteX12" fmla="*/ 615926 w 623978"/>
                    <a:gd name="connsiteY12" fmla="*/ 583714 h 866683"/>
                    <a:gd name="connsiteX13" fmla="*/ 573063 w 623978"/>
                    <a:gd name="connsiteY13" fmla="*/ 462270 h 866683"/>
                    <a:gd name="connsiteX14" fmla="*/ 542107 w 623978"/>
                    <a:gd name="connsiteY14" fmla="*/ 395595 h 866683"/>
                    <a:gd name="connsiteX15" fmla="*/ 515913 w 623978"/>
                    <a:gd name="connsiteY15" fmla="*/ 343207 h 866683"/>
                    <a:gd name="connsiteX16" fmla="*/ 504007 w 623978"/>
                    <a:gd name="connsiteY16" fmla="*/ 297964 h 866683"/>
                    <a:gd name="connsiteX17" fmla="*/ 523057 w 623978"/>
                    <a:gd name="connsiteY17" fmla="*/ 228907 h 866683"/>
                    <a:gd name="connsiteX18" fmla="*/ 554013 w 623978"/>
                    <a:gd name="connsiteY18" fmla="*/ 164613 h 866683"/>
                    <a:gd name="connsiteX19" fmla="*/ 542107 w 623978"/>
                    <a:gd name="connsiteY19" fmla="*/ 88414 h 866683"/>
                    <a:gd name="connsiteX20" fmla="*/ 487338 w 623978"/>
                    <a:gd name="connsiteY20" fmla="*/ 38407 h 866683"/>
                    <a:gd name="connsiteX21" fmla="*/ 411138 w 623978"/>
                    <a:gd name="connsiteY21" fmla="*/ 9832 h 866683"/>
                    <a:gd name="connsiteX22" fmla="*/ 325413 w 623978"/>
                    <a:gd name="connsiteY22" fmla="*/ 307 h 866683"/>
                    <a:gd name="connsiteX23" fmla="*/ 234926 w 623978"/>
                    <a:gd name="connsiteY23" fmla="*/ 19357 h 866683"/>
                    <a:gd name="connsiteX24" fmla="*/ 177776 w 623978"/>
                    <a:gd name="connsiteY24" fmla="*/ 47932 h 866683"/>
                    <a:gd name="connsiteX25" fmla="*/ 146819 w 623978"/>
                    <a:gd name="connsiteY25" fmla="*/ 93176 h 866683"/>
                    <a:gd name="connsiteX26" fmla="*/ 144438 w 623978"/>
                    <a:gd name="connsiteY26" fmla="*/ 155089 h 866683"/>
                    <a:gd name="connsiteX27" fmla="*/ 153963 w 623978"/>
                    <a:gd name="connsiteY27" fmla="*/ 219382 h 866683"/>
                    <a:gd name="connsiteX28" fmla="*/ 165869 w 623978"/>
                    <a:gd name="connsiteY28" fmla="*/ 281295 h 866683"/>
                    <a:gd name="connsiteX29" fmla="*/ 161107 w 623978"/>
                    <a:gd name="connsiteY29" fmla="*/ 340826 h 866683"/>
                    <a:gd name="connsiteX30" fmla="*/ 151582 w 623978"/>
                    <a:gd name="connsiteY30" fmla="*/ 405120 h 866683"/>
                    <a:gd name="connsiteX31" fmla="*/ 125388 w 623978"/>
                    <a:gd name="connsiteY31" fmla="*/ 436076 h 866683"/>
                    <a:gd name="connsiteX32" fmla="*/ 158726 w 623978"/>
                    <a:gd name="connsiteY32" fmla="*/ 378926 h 866683"/>
                    <a:gd name="connsiteX33" fmla="*/ 165869 w 623978"/>
                    <a:gd name="connsiteY33" fmla="*/ 293201 h 866683"/>
                    <a:gd name="connsiteX34" fmla="*/ 156344 w 623978"/>
                    <a:gd name="connsiteY34" fmla="*/ 224145 h 866683"/>
                    <a:gd name="connsiteX35" fmla="*/ 139676 w 623978"/>
                    <a:gd name="connsiteY35" fmla="*/ 217001 h 866683"/>
                    <a:gd name="connsiteX36" fmla="*/ 87288 w 623978"/>
                    <a:gd name="connsiteY36" fmla="*/ 252720 h 866683"/>
                    <a:gd name="connsiteX37" fmla="*/ 37282 w 623978"/>
                    <a:gd name="connsiteY37" fmla="*/ 300345 h 866683"/>
                    <a:gd name="connsiteX38" fmla="*/ 8707 w 623978"/>
                    <a:gd name="connsiteY38" fmla="*/ 347970 h 866683"/>
                    <a:gd name="connsiteX39" fmla="*/ 1563 w 623978"/>
                    <a:gd name="connsiteY39" fmla="*/ 409882 h 866683"/>
                    <a:gd name="connsiteX40" fmla="*/ 30139 w 623978"/>
                    <a:gd name="connsiteY40" fmla="*/ 488464 h 866683"/>
                    <a:gd name="connsiteX41" fmla="*/ 68238 w 623978"/>
                    <a:gd name="connsiteY41" fmla="*/ 545614 h 866683"/>
                    <a:gd name="connsiteX0" fmla="*/ 68238 w 623978"/>
                    <a:gd name="connsiteY0" fmla="*/ 545504 h 866573"/>
                    <a:gd name="connsiteX1" fmla="*/ 130151 w 623978"/>
                    <a:gd name="connsiteY1" fmla="*/ 612179 h 866573"/>
                    <a:gd name="connsiteX2" fmla="*/ 170632 w 623978"/>
                    <a:gd name="connsiteY2" fmla="*/ 650279 h 866573"/>
                    <a:gd name="connsiteX3" fmla="*/ 206351 w 623978"/>
                    <a:gd name="connsiteY3" fmla="*/ 681235 h 866573"/>
                    <a:gd name="connsiteX4" fmla="*/ 246832 w 623978"/>
                    <a:gd name="connsiteY4" fmla="*/ 724097 h 866573"/>
                    <a:gd name="connsiteX5" fmla="*/ 292076 w 623978"/>
                    <a:gd name="connsiteY5" fmla="*/ 774104 h 866573"/>
                    <a:gd name="connsiteX6" fmla="*/ 337319 w 623978"/>
                    <a:gd name="connsiteY6" fmla="*/ 814585 h 866573"/>
                    <a:gd name="connsiteX7" fmla="*/ 420663 w 623978"/>
                    <a:gd name="connsiteY7" fmla="*/ 862210 h 866573"/>
                    <a:gd name="connsiteX8" fmla="*/ 513532 w 623978"/>
                    <a:gd name="connsiteY8" fmla="*/ 859829 h 866573"/>
                    <a:gd name="connsiteX9" fmla="*/ 570682 w 623978"/>
                    <a:gd name="connsiteY9" fmla="*/ 821729 h 866573"/>
                    <a:gd name="connsiteX10" fmla="*/ 604019 w 623978"/>
                    <a:gd name="connsiteY10" fmla="*/ 757435 h 866573"/>
                    <a:gd name="connsiteX11" fmla="*/ 623069 w 623978"/>
                    <a:gd name="connsiteY11" fmla="*/ 681235 h 866573"/>
                    <a:gd name="connsiteX12" fmla="*/ 615926 w 623978"/>
                    <a:gd name="connsiteY12" fmla="*/ 583604 h 866573"/>
                    <a:gd name="connsiteX13" fmla="*/ 573063 w 623978"/>
                    <a:gd name="connsiteY13" fmla="*/ 462160 h 866573"/>
                    <a:gd name="connsiteX14" fmla="*/ 542107 w 623978"/>
                    <a:gd name="connsiteY14" fmla="*/ 395485 h 866573"/>
                    <a:gd name="connsiteX15" fmla="*/ 515913 w 623978"/>
                    <a:gd name="connsiteY15" fmla="*/ 343097 h 866573"/>
                    <a:gd name="connsiteX16" fmla="*/ 504007 w 623978"/>
                    <a:gd name="connsiteY16" fmla="*/ 297854 h 866573"/>
                    <a:gd name="connsiteX17" fmla="*/ 523057 w 623978"/>
                    <a:gd name="connsiteY17" fmla="*/ 228797 h 866573"/>
                    <a:gd name="connsiteX18" fmla="*/ 554013 w 623978"/>
                    <a:gd name="connsiteY18" fmla="*/ 164503 h 866573"/>
                    <a:gd name="connsiteX19" fmla="*/ 542107 w 623978"/>
                    <a:gd name="connsiteY19" fmla="*/ 88304 h 866573"/>
                    <a:gd name="connsiteX20" fmla="*/ 487338 w 623978"/>
                    <a:gd name="connsiteY20" fmla="*/ 38297 h 866573"/>
                    <a:gd name="connsiteX21" fmla="*/ 411138 w 623978"/>
                    <a:gd name="connsiteY21" fmla="*/ 9722 h 866573"/>
                    <a:gd name="connsiteX22" fmla="*/ 325413 w 623978"/>
                    <a:gd name="connsiteY22" fmla="*/ 197 h 866573"/>
                    <a:gd name="connsiteX23" fmla="*/ 237307 w 623978"/>
                    <a:gd name="connsiteY23" fmla="*/ 16866 h 866573"/>
                    <a:gd name="connsiteX24" fmla="*/ 177776 w 623978"/>
                    <a:gd name="connsiteY24" fmla="*/ 47822 h 866573"/>
                    <a:gd name="connsiteX25" fmla="*/ 146819 w 623978"/>
                    <a:gd name="connsiteY25" fmla="*/ 93066 h 866573"/>
                    <a:gd name="connsiteX26" fmla="*/ 144438 w 623978"/>
                    <a:gd name="connsiteY26" fmla="*/ 154979 h 866573"/>
                    <a:gd name="connsiteX27" fmla="*/ 153963 w 623978"/>
                    <a:gd name="connsiteY27" fmla="*/ 219272 h 866573"/>
                    <a:gd name="connsiteX28" fmla="*/ 165869 w 623978"/>
                    <a:gd name="connsiteY28" fmla="*/ 281185 h 866573"/>
                    <a:gd name="connsiteX29" fmla="*/ 161107 w 623978"/>
                    <a:gd name="connsiteY29" fmla="*/ 340716 h 866573"/>
                    <a:gd name="connsiteX30" fmla="*/ 151582 w 623978"/>
                    <a:gd name="connsiteY30" fmla="*/ 405010 h 866573"/>
                    <a:gd name="connsiteX31" fmla="*/ 125388 w 623978"/>
                    <a:gd name="connsiteY31" fmla="*/ 435966 h 866573"/>
                    <a:gd name="connsiteX32" fmla="*/ 158726 w 623978"/>
                    <a:gd name="connsiteY32" fmla="*/ 378816 h 866573"/>
                    <a:gd name="connsiteX33" fmla="*/ 165869 w 623978"/>
                    <a:gd name="connsiteY33" fmla="*/ 293091 h 866573"/>
                    <a:gd name="connsiteX34" fmla="*/ 156344 w 623978"/>
                    <a:gd name="connsiteY34" fmla="*/ 224035 h 866573"/>
                    <a:gd name="connsiteX35" fmla="*/ 139676 w 623978"/>
                    <a:gd name="connsiteY35" fmla="*/ 216891 h 866573"/>
                    <a:gd name="connsiteX36" fmla="*/ 87288 w 623978"/>
                    <a:gd name="connsiteY36" fmla="*/ 252610 h 866573"/>
                    <a:gd name="connsiteX37" fmla="*/ 37282 w 623978"/>
                    <a:gd name="connsiteY37" fmla="*/ 300235 h 866573"/>
                    <a:gd name="connsiteX38" fmla="*/ 8707 w 623978"/>
                    <a:gd name="connsiteY38" fmla="*/ 347860 h 866573"/>
                    <a:gd name="connsiteX39" fmla="*/ 1563 w 623978"/>
                    <a:gd name="connsiteY39" fmla="*/ 409772 h 866573"/>
                    <a:gd name="connsiteX40" fmla="*/ 30139 w 623978"/>
                    <a:gd name="connsiteY40" fmla="*/ 488354 h 866573"/>
                    <a:gd name="connsiteX41" fmla="*/ 68238 w 623978"/>
                    <a:gd name="connsiteY41" fmla="*/ 545504 h 866573"/>
                    <a:gd name="connsiteX0" fmla="*/ 68238 w 623978"/>
                    <a:gd name="connsiteY0" fmla="*/ 545504 h 866573"/>
                    <a:gd name="connsiteX1" fmla="*/ 130151 w 623978"/>
                    <a:gd name="connsiteY1" fmla="*/ 612179 h 866573"/>
                    <a:gd name="connsiteX2" fmla="*/ 170632 w 623978"/>
                    <a:gd name="connsiteY2" fmla="*/ 650279 h 866573"/>
                    <a:gd name="connsiteX3" fmla="*/ 206351 w 623978"/>
                    <a:gd name="connsiteY3" fmla="*/ 681235 h 866573"/>
                    <a:gd name="connsiteX4" fmla="*/ 246832 w 623978"/>
                    <a:gd name="connsiteY4" fmla="*/ 724097 h 866573"/>
                    <a:gd name="connsiteX5" fmla="*/ 292076 w 623978"/>
                    <a:gd name="connsiteY5" fmla="*/ 774104 h 866573"/>
                    <a:gd name="connsiteX6" fmla="*/ 337319 w 623978"/>
                    <a:gd name="connsiteY6" fmla="*/ 814585 h 866573"/>
                    <a:gd name="connsiteX7" fmla="*/ 420663 w 623978"/>
                    <a:gd name="connsiteY7" fmla="*/ 862210 h 866573"/>
                    <a:gd name="connsiteX8" fmla="*/ 513532 w 623978"/>
                    <a:gd name="connsiteY8" fmla="*/ 859829 h 866573"/>
                    <a:gd name="connsiteX9" fmla="*/ 570682 w 623978"/>
                    <a:gd name="connsiteY9" fmla="*/ 821729 h 866573"/>
                    <a:gd name="connsiteX10" fmla="*/ 604019 w 623978"/>
                    <a:gd name="connsiteY10" fmla="*/ 757435 h 866573"/>
                    <a:gd name="connsiteX11" fmla="*/ 623069 w 623978"/>
                    <a:gd name="connsiteY11" fmla="*/ 681235 h 866573"/>
                    <a:gd name="connsiteX12" fmla="*/ 615926 w 623978"/>
                    <a:gd name="connsiteY12" fmla="*/ 583604 h 866573"/>
                    <a:gd name="connsiteX13" fmla="*/ 573063 w 623978"/>
                    <a:gd name="connsiteY13" fmla="*/ 462160 h 866573"/>
                    <a:gd name="connsiteX14" fmla="*/ 542107 w 623978"/>
                    <a:gd name="connsiteY14" fmla="*/ 395485 h 866573"/>
                    <a:gd name="connsiteX15" fmla="*/ 515913 w 623978"/>
                    <a:gd name="connsiteY15" fmla="*/ 343097 h 866573"/>
                    <a:gd name="connsiteX16" fmla="*/ 504007 w 623978"/>
                    <a:gd name="connsiteY16" fmla="*/ 297854 h 866573"/>
                    <a:gd name="connsiteX17" fmla="*/ 523057 w 623978"/>
                    <a:gd name="connsiteY17" fmla="*/ 228797 h 866573"/>
                    <a:gd name="connsiteX18" fmla="*/ 558776 w 623978"/>
                    <a:gd name="connsiteY18" fmla="*/ 162122 h 866573"/>
                    <a:gd name="connsiteX19" fmla="*/ 542107 w 623978"/>
                    <a:gd name="connsiteY19" fmla="*/ 88304 h 866573"/>
                    <a:gd name="connsiteX20" fmla="*/ 487338 w 623978"/>
                    <a:gd name="connsiteY20" fmla="*/ 38297 h 866573"/>
                    <a:gd name="connsiteX21" fmla="*/ 411138 w 623978"/>
                    <a:gd name="connsiteY21" fmla="*/ 9722 h 866573"/>
                    <a:gd name="connsiteX22" fmla="*/ 325413 w 623978"/>
                    <a:gd name="connsiteY22" fmla="*/ 197 h 866573"/>
                    <a:gd name="connsiteX23" fmla="*/ 237307 w 623978"/>
                    <a:gd name="connsiteY23" fmla="*/ 16866 h 866573"/>
                    <a:gd name="connsiteX24" fmla="*/ 177776 w 623978"/>
                    <a:gd name="connsiteY24" fmla="*/ 47822 h 866573"/>
                    <a:gd name="connsiteX25" fmla="*/ 146819 w 623978"/>
                    <a:gd name="connsiteY25" fmla="*/ 93066 h 866573"/>
                    <a:gd name="connsiteX26" fmla="*/ 144438 w 623978"/>
                    <a:gd name="connsiteY26" fmla="*/ 154979 h 866573"/>
                    <a:gd name="connsiteX27" fmla="*/ 153963 w 623978"/>
                    <a:gd name="connsiteY27" fmla="*/ 219272 h 866573"/>
                    <a:gd name="connsiteX28" fmla="*/ 165869 w 623978"/>
                    <a:gd name="connsiteY28" fmla="*/ 281185 h 866573"/>
                    <a:gd name="connsiteX29" fmla="*/ 161107 w 623978"/>
                    <a:gd name="connsiteY29" fmla="*/ 340716 h 866573"/>
                    <a:gd name="connsiteX30" fmla="*/ 151582 w 623978"/>
                    <a:gd name="connsiteY30" fmla="*/ 405010 h 866573"/>
                    <a:gd name="connsiteX31" fmla="*/ 125388 w 623978"/>
                    <a:gd name="connsiteY31" fmla="*/ 435966 h 866573"/>
                    <a:gd name="connsiteX32" fmla="*/ 158726 w 623978"/>
                    <a:gd name="connsiteY32" fmla="*/ 378816 h 866573"/>
                    <a:gd name="connsiteX33" fmla="*/ 165869 w 623978"/>
                    <a:gd name="connsiteY33" fmla="*/ 293091 h 866573"/>
                    <a:gd name="connsiteX34" fmla="*/ 156344 w 623978"/>
                    <a:gd name="connsiteY34" fmla="*/ 224035 h 866573"/>
                    <a:gd name="connsiteX35" fmla="*/ 139676 w 623978"/>
                    <a:gd name="connsiteY35" fmla="*/ 216891 h 866573"/>
                    <a:gd name="connsiteX36" fmla="*/ 87288 w 623978"/>
                    <a:gd name="connsiteY36" fmla="*/ 252610 h 866573"/>
                    <a:gd name="connsiteX37" fmla="*/ 37282 w 623978"/>
                    <a:gd name="connsiteY37" fmla="*/ 300235 h 866573"/>
                    <a:gd name="connsiteX38" fmla="*/ 8707 w 623978"/>
                    <a:gd name="connsiteY38" fmla="*/ 347860 h 866573"/>
                    <a:gd name="connsiteX39" fmla="*/ 1563 w 623978"/>
                    <a:gd name="connsiteY39" fmla="*/ 409772 h 866573"/>
                    <a:gd name="connsiteX40" fmla="*/ 30139 w 623978"/>
                    <a:gd name="connsiteY40" fmla="*/ 488354 h 866573"/>
                    <a:gd name="connsiteX41" fmla="*/ 68238 w 623978"/>
                    <a:gd name="connsiteY41" fmla="*/ 545504 h 866573"/>
                    <a:gd name="connsiteX0" fmla="*/ 68238 w 623978"/>
                    <a:gd name="connsiteY0" fmla="*/ 545504 h 866573"/>
                    <a:gd name="connsiteX1" fmla="*/ 130151 w 623978"/>
                    <a:gd name="connsiteY1" fmla="*/ 612179 h 866573"/>
                    <a:gd name="connsiteX2" fmla="*/ 170632 w 623978"/>
                    <a:gd name="connsiteY2" fmla="*/ 650279 h 866573"/>
                    <a:gd name="connsiteX3" fmla="*/ 206351 w 623978"/>
                    <a:gd name="connsiteY3" fmla="*/ 681235 h 866573"/>
                    <a:gd name="connsiteX4" fmla="*/ 246832 w 623978"/>
                    <a:gd name="connsiteY4" fmla="*/ 724097 h 866573"/>
                    <a:gd name="connsiteX5" fmla="*/ 292076 w 623978"/>
                    <a:gd name="connsiteY5" fmla="*/ 774104 h 866573"/>
                    <a:gd name="connsiteX6" fmla="*/ 337319 w 623978"/>
                    <a:gd name="connsiteY6" fmla="*/ 814585 h 866573"/>
                    <a:gd name="connsiteX7" fmla="*/ 420663 w 623978"/>
                    <a:gd name="connsiteY7" fmla="*/ 862210 h 866573"/>
                    <a:gd name="connsiteX8" fmla="*/ 513532 w 623978"/>
                    <a:gd name="connsiteY8" fmla="*/ 859829 h 866573"/>
                    <a:gd name="connsiteX9" fmla="*/ 570682 w 623978"/>
                    <a:gd name="connsiteY9" fmla="*/ 821729 h 866573"/>
                    <a:gd name="connsiteX10" fmla="*/ 604019 w 623978"/>
                    <a:gd name="connsiteY10" fmla="*/ 757435 h 866573"/>
                    <a:gd name="connsiteX11" fmla="*/ 623069 w 623978"/>
                    <a:gd name="connsiteY11" fmla="*/ 681235 h 866573"/>
                    <a:gd name="connsiteX12" fmla="*/ 615926 w 623978"/>
                    <a:gd name="connsiteY12" fmla="*/ 583604 h 866573"/>
                    <a:gd name="connsiteX13" fmla="*/ 573063 w 623978"/>
                    <a:gd name="connsiteY13" fmla="*/ 462160 h 866573"/>
                    <a:gd name="connsiteX14" fmla="*/ 542107 w 623978"/>
                    <a:gd name="connsiteY14" fmla="*/ 395485 h 866573"/>
                    <a:gd name="connsiteX15" fmla="*/ 515913 w 623978"/>
                    <a:gd name="connsiteY15" fmla="*/ 343097 h 866573"/>
                    <a:gd name="connsiteX16" fmla="*/ 504007 w 623978"/>
                    <a:gd name="connsiteY16" fmla="*/ 297854 h 866573"/>
                    <a:gd name="connsiteX17" fmla="*/ 523057 w 623978"/>
                    <a:gd name="connsiteY17" fmla="*/ 228797 h 866573"/>
                    <a:gd name="connsiteX18" fmla="*/ 554013 w 623978"/>
                    <a:gd name="connsiteY18" fmla="*/ 164503 h 866573"/>
                    <a:gd name="connsiteX19" fmla="*/ 542107 w 623978"/>
                    <a:gd name="connsiteY19" fmla="*/ 88304 h 866573"/>
                    <a:gd name="connsiteX20" fmla="*/ 487338 w 623978"/>
                    <a:gd name="connsiteY20" fmla="*/ 38297 h 866573"/>
                    <a:gd name="connsiteX21" fmla="*/ 411138 w 623978"/>
                    <a:gd name="connsiteY21" fmla="*/ 9722 h 866573"/>
                    <a:gd name="connsiteX22" fmla="*/ 325413 w 623978"/>
                    <a:gd name="connsiteY22" fmla="*/ 197 h 866573"/>
                    <a:gd name="connsiteX23" fmla="*/ 237307 w 623978"/>
                    <a:gd name="connsiteY23" fmla="*/ 16866 h 866573"/>
                    <a:gd name="connsiteX24" fmla="*/ 177776 w 623978"/>
                    <a:gd name="connsiteY24" fmla="*/ 47822 h 866573"/>
                    <a:gd name="connsiteX25" fmla="*/ 146819 w 623978"/>
                    <a:gd name="connsiteY25" fmla="*/ 93066 h 866573"/>
                    <a:gd name="connsiteX26" fmla="*/ 144438 w 623978"/>
                    <a:gd name="connsiteY26" fmla="*/ 154979 h 866573"/>
                    <a:gd name="connsiteX27" fmla="*/ 153963 w 623978"/>
                    <a:gd name="connsiteY27" fmla="*/ 219272 h 866573"/>
                    <a:gd name="connsiteX28" fmla="*/ 165869 w 623978"/>
                    <a:gd name="connsiteY28" fmla="*/ 281185 h 866573"/>
                    <a:gd name="connsiteX29" fmla="*/ 161107 w 623978"/>
                    <a:gd name="connsiteY29" fmla="*/ 340716 h 866573"/>
                    <a:gd name="connsiteX30" fmla="*/ 151582 w 623978"/>
                    <a:gd name="connsiteY30" fmla="*/ 405010 h 866573"/>
                    <a:gd name="connsiteX31" fmla="*/ 125388 w 623978"/>
                    <a:gd name="connsiteY31" fmla="*/ 435966 h 866573"/>
                    <a:gd name="connsiteX32" fmla="*/ 158726 w 623978"/>
                    <a:gd name="connsiteY32" fmla="*/ 378816 h 866573"/>
                    <a:gd name="connsiteX33" fmla="*/ 165869 w 623978"/>
                    <a:gd name="connsiteY33" fmla="*/ 293091 h 866573"/>
                    <a:gd name="connsiteX34" fmla="*/ 156344 w 623978"/>
                    <a:gd name="connsiteY34" fmla="*/ 224035 h 866573"/>
                    <a:gd name="connsiteX35" fmla="*/ 139676 w 623978"/>
                    <a:gd name="connsiteY35" fmla="*/ 216891 h 866573"/>
                    <a:gd name="connsiteX36" fmla="*/ 87288 w 623978"/>
                    <a:gd name="connsiteY36" fmla="*/ 252610 h 866573"/>
                    <a:gd name="connsiteX37" fmla="*/ 37282 w 623978"/>
                    <a:gd name="connsiteY37" fmla="*/ 300235 h 866573"/>
                    <a:gd name="connsiteX38" fmla="*/ 8707 w 623978"/>
                    <a:gd name="connsiteY38" fmla="*/ 347860 h 866573"/>
                    <a:gd name="connsiteX39" fmla="*/ 1563 w 623978"/>
                    <a:gd name="connsiteY39" fmla="*/ 409772 h 866573"/>
                    <a:gd name="connsiteX40" fmla="*/ 30139 w 623978"/>
                    <a:gd name="connsiteY40" fmla="*/ 488354 h 866573"/>
                    <a:gd name="connsiteX41" fmla="*/ 68238 w 623978"/>
                    <a:gd name="connsiteY41" fmla="*/ 545504 h 866573"/>
                    <a:gd name="connsiteX0" fmla="*/ 68238 w 623978"/>
                    <a:gd name="connsiteY0" fmla="*/ 543224 h 864293"/>
                    <a:gd name="connsiteX1" fmla="*/ 130151 w 623978"/>
                    <a:gd name="connsiteY1" fmla="*/ 609899 h 864293"/>
                    <a:gd name="connsiteX2" fmla="*/ 170632 w 623978"/>
                    <a:gd name="connsiteY2" fmla="*/ 647999 h 864293"/>
                    <a:gd name="connsiteX3" fmla="*/ 206351 w 623978"/>
                    <a:gd name="connsiteY3" fmla="*/ 678955 h 864293"/>
                    <a:gd name="connsiteX4" fmla="*/ 246832 w 623978"/>
                    <a:gd name="connsiteY4" fmla="*/ 721817 h 864293"/>
                    <a:gd name="connsiteX5" fmla="*/ 292076 w 623978"/>
                    <a:gd name="connsiteY5" fmla="*/ 771824 h 864293"/>
                    <a:gd name="connsiteX6" fmla="*/ 337319 w 623978"/>
                    <a:gd name="connsiteY6" fmla="*/ 812305 h 864293"/>
                    <a:gd name="connsiteX7" fmla="*/ 420663 w 623978"/>
                    <a:gd name="connsiteY7" fmla="*/ 859930 h 864293"/>
                    <a:gd name="connsiteX8" fmla="*/ 513532 w 623978"/>
                    <a:gd name="connsiteY8" fmla="*/ 857549 h 864293"/>
                    <a:gd name="connsiteX9" fmla="*/ 570682 w 623978"/>
                    <a:gd name="connsiteY9" fmla="*/ 819449 h 864293"/>
                    <a:gd name="connsiteX10" fmla="*/ 604019 w 623978"/>
                    <a:gd name="connsiteY10" fmla="*/ 755155 h 864293"/>
                    <a:gd name="connsiteX11" fmla="*/ 623069 w 623978"/>
                    <a:gd name="connsiteY11" fmla="*/ 678955 h 864293"/>
                    <a:gd name="connsiteX12" fmla="*/ 615926 w 623978"/>
                    <a:gd name="connsiteY12" fmla="*/ 581324 h 864293"/>
                    <a:gd name="connsiteX13" fmla="*/ 573063 w 623978"/>
                    <a:gd name="connsiteY13" fmla="*/ 459880 h 864293"/>
                    <a:gd name="connsiteX14" fmla="*/ 542107 w 623978"/>
                    <a:gd name="connsiteY14" fmla="*/ 393205 h 864293"/>
                    <a:gd name="connsiteX15" fmla="*/ 515913 w 623978"/>
                    <a:gd name="connsiteY15" fmla="*/ 340817 h 864293"/>
                    <a:gd name="connsiteX16" fmla="*/ 504007 w 623978"/>
                    <a:gd name="connsiteY16" fmla="*/ 295574 h 864293"/>
                    <a:gd name="connsiteX17" fmla="*/ 523057 w 623978"/>
                    <a:gd name="connsiteY17" fmla="*/ 226517 h 864293"/>
                    <a:gd name="connsiteX18" fmla="*/ 554013 w 623978"/>
                    <a:gd name="connsiteY18" fmla="*/ 162223 h 864293"/>
                    <a:gd name="connsiteX19" fmla="*/ 542107 w 623978"/>
                    <a:gd name="connsiteY19" fmla="*/ 86024 h 864293"/>
                    <a:gd name="connsiteX20" fmla="*/ 487338 w 623978"/>
                    <a:gd name="connsiteY20" fmla="*/ 36017 h 864293"/>
                    <a:gd name="connsiteX21" fmla="*/ 411138 w 623978"/>
                    <a:gd name="connsiteY21" fmla="*/ 7442 h 864293"/>
                    <a:gd name="connsiteX22" fmla="*/ 325413 w 623978"/>
                    <a:gd name="connsiteY22" fmla="*/ 298 h 864293"/>
                    <a:gd name="connsiteX23" fmla="*/ 237307 w 623978"/>
                    <a:gd name="connsiteY23" fmla="*/ 14586 h 864293"/>
                    <a:gd name="connsiteX24" fmla="*/ 177776 w 623978"/>
                    <a:gd name="connsiteY24" fmla="*/ 45542 h 864293"/>
                    <a:gd name="connsiteX25" fmla="*/ 146819 w 623978"/>
                    <a:gd name="connsiteY25" fmla="*/ 90786 h 864293"/>
                    <a:gd name="connsiteX26" fmla="*/ 144438 w 623978"/>
                    <a:gd name="connsiteY26" fmla="*/ 152699 h 864293"/>
                    <a:gd name="connsiteX27" fmla="*/ 153963 w 623978"/>
                    <a:gd name="connsiteY27" fmla="*/ 216992 h 864293"/>
                    <a:gd name="connsiteX28" fmla="*/ 165869 w 623978"/>
                    <a:gd name="connsiteY28" fmla="*/ 278905 h 864293"/>
                    <a:gd name="connsiteX29" fmla="*/ 161107 w 623978"/>
                    <a:gd name="connsiteY29" fmla="*/ 338436 h 864293"/>
                    <a:gd name="connsiteX30" fmla="*/ 151582 w 623978"/>
                    <a:gd name="connsiteY30" fmla="*/ 402730 h 864293"/>
                    <a:gd name="connsiteX31" fmla="*/ 125388 w 623978"/>
                    <a:gd name="connsiteY31" fmla="*/ 433686 h 864293"/>
                    <a:gd name="connsiteX32" fmla="*/ 158726 w 623978"/>
                    <a:gd name="connsiteY32" fmla="*/ 376536 h 864293"/>
                    <a:gd name="connsiteX33" fmla="*/ 165869 w 623978"/>
                    <a:gd name="connsiteY33" fmla="*/ 290811 h 864293"/>
                    <a:gd name="connsiteX34" fmla="*/ 156344 w 623978"/>
                    <a:gd name="connsiteY34" fmla="*/ 221755 h 864293"/>
                    <a:gd name="connsiteX35" fmla="*/ 139676 w 623978"/>
                    <a:gd name="connsiteY35" fmla="*/ 214611 h 864293"/>
                    <a:gd name="connsiteX36" fmla="*/ 87288 w 623978"/>
                    <a:gd name="connsiteY36" fmla="*/ 250330 h 864293"/>
                    <a:gd name="connsiteX37" fmla="*/ 37282 w 623978"/>
                    <a:gd name="connsiteY37" fmla="*/ 297955 h 864293"/>
                    <a:gd name="connsiteX38" fmla="*/ 8707 w 623978"/>
                    <a:gd name="connsiteY38" fmla="*/ 345580 h 864293"/>
                    <a:gd name="connsiteX39" fmla="*/ 1563 w 623978"/>
                    <a:gd name="connsiteY39" fmla="*/ 407492 h 864293"/>
                    <a:gd name="connsiteX40" fmla="*/ 30139 w 623978"/>
                    <a:gd name="connsiteY40" fmla="*/ 486074 h 864293"/>
                    <a:gd name="connsiteX41" fmla="*/ 68238 w 623978"/>
                    <a:gd name="connsiteY41" fmla="*/ 543224 h 864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623978" h="864293">
                      <a:moveTo>
                        <a:pt x="68238" y="543224"/>
                      </a:moveTo>
                      <a:cubicBezTo>
                        <a:pt x="84907" y="563861"/>
                        <a:pt x="113085" y="592437"/>
                        <a:pt x="130151" y="609899"/>
                      </a:cubicBezTo>
                      <a:cubicBezTo>
                        <a:pt x="147217" y="627361"/>
                        <a:pt x="157932" y="636490"/>
                        <a:pt x="170632" y="647999"/>
                      </a:cubicBezTo>
                      <a:cubicBezTo>
                        <a:pt x="183332" y="659508"/>
                        <a:pt x="193651" y="666652"/>
                        <a:pt x="206351" y="678955"/>
                      </a:cubicBezTo>
                      <a:cubicBezTo>
                        <a:pt x="219051" y="691258"/>
                        <a:pt x="232545" y="706339"/>
                        <a:pt x="246832" y="721817"/>
                      </a:cubicBezTo>
                      <a:cubicBezTo>
                        <a:pt x="261119" y="737295"/>
                        <a:pt x="276995" y="756743"/>
                        <a:pt x="292076" y="771824"/>
                      </a:cubicBezTo>
                      <a:cubicBezTo>
                        <a:pt x="307157" y="786905"/>
                        <a:pt x="315888" y="797621"/>
                        <a:pt x="337319" y="812305"/>
                      </a:cubicBezTo>
                      <a:cubicBezTo>
                        <a:pt x="358750" y="826989"/>
                        <a:pt x="391294" y="852389"/>
                        <a:pt x="420663" y="859930"/>
                      </a:cubicBezTo>
                      <a:cubicBezTo>
                        <a:pt x="450032" y="867471"/>
                        <a:pt x="488529" y="864296"/>
                        <a:pt x="513532" y="857549"/>
                      </a:cubicBezTo>
                      <a:cubicBezTo>
                        <a:pt x="538535" y="850802"/>
                        <a:pt x="555601" y="836515"/>
                        <a:pt x="570682" y="819449"/>
                      </a:cubicBezTo>
                      <a:cubicBezTo>
                        <a:pt x="585763" y="802383"/>
                        <a:pt x="595288" y="778571"/>
                        <a:pt x="604019" y="755155"/>
                      </a:cubicBezTo>
                      <a:cubicBezTo>
                        <a:pt x="612750" y="731739"/>
                        <a:pt x="621084" y="707927"/>
                        <a:pt x="623069" y="678955"/>
                      </a:cubicBezTo>
                      <a:cubicBezTo>
                        <a:pt x="625054" y="649983"/>
                        <a:pt x="624260" y="617836"/>
                        <a:pt x="615926" y="581324"/>
                      </a:cubicBezTo>
                      <a:cubicBezTo>
                        <a:pt x="607592" y="544812"/>
                        <a:pt x="585366" y="491233"/>
                        <a:pt x="573063" y="459880"/>
                      </a:cubicBezTo>
                      <a:cubicBezTo>
                        <a:pt x="560760" y="428527"/>
                        <a:pt x="551632" y="413049"/>
                        <a:pt x="542107" y="393205"/>
                      </a:cubicBezTo>
                      <a:cubicBezTo>
                        <a:pt x="532582" y="373361"/>
                        <a:pt x="522263" y="357089"/>
                        <a:pt x="515913" y="340817"/>
                      </a:cubicBezTo>
                      <a:cubicBezTo>
                        <a:pt x="509563" y="324545"/>
                        <a:pt x="502816" y="314624"/>
                        <a:pt x="504007" y="295574"/>
                      </a:cubicBezTo>
                      <a:cubicBezTo>
                        <a:pt x="505198" y="276524"/>
                        <a:pt x="514723" y="248742"/>
                        <a:pt x="523057" y="226517"/>
                      </a:cubicBezTo>
                      <a:cubicBezTo>
                        <a:pt x="531391" y="204292"/>
                        <a:pt x="550838" y="185638"/>
                        <a:pt x="554013" y="162223"/>
                      </a:cubicBezTo>
                      <a:cubicBezTo>
                        <a:pt x="557188" y="138807"/>
                        <a:pt x="553219" y="107058"/>
                        <a:pt x="542107" y="86024"/>
                      </a:cubicBezTo>
                      <a:cubicBezTo>
                        <a:pt x="530995" y="64990"/>
                        <a:pt x="509166" y="49114"/>
                        <a:pt x="487338" y="36017"/>
                      </a:cubicBezTo>
                      <a:cubicBezTo>
                        <a:pt x="465510" y="22920"/>
                        <a:pt x="438125" y="13395"/>
                        <a:pt x="411138" y="7442"/>
                      </a:cubicBezTo>
                      <a:cubicBezTo>
                        <a:pt x="384151" y="1489"/>
                        <a:pt x="354385" y="-893"/>
                        <a:pt x="325413" y="298"/>
                      </a:cubicBezTo>
                      <a:cubicBezTo>
                        <a:pt x="296441" y="1489"/>
                        <a:pt x="261913" y="7045"/>
                        <a:pt x="237307" y="14586"/>
                      </a:cubicBezTo>
                      <a:cubicBezTo>
                        <a:pt x="212701" y="22127"/>
                        <a:pt x="192857" y="32842"/>
                        <a:pt x="177776" y="45542"/>
                      </a:cubicBezTo>
                      <a:cubicBezTo>
                        <a:pt x="162695" y="58242"/>
                        <a:pt x="152375" y="72927"/>
                        <a:pt x="146819" y="90786"/>
                      </a:cubicBezTo>
                      <a:cubicBezTo>
                        <a:pt x="141263" y="108645"/>
                        <a:pt x="143247" y="131665"/>
                        <a:pt x="144438" y="152699"/>
                      </a:cubicBezTo>
                      <a:cubicBezTo>
                        <a:pt x="145629" y="173733"/>
                        <a:pt x="150391" y="195958"/>
                        <a:pt x="153963" y="216992"/>
                      </a:cubicBezTo>
                      <a:cubicBezTo>
                        <a:pt x="157535" y="238026"/>
                        <a:pt x="164678" y="258664"/>
                        <a:pt x="165869" y="278905"/>
                      </a:cubicBezTo>
                      <a:cubicBezTo>
                        <a:pt x="167060" y="299146"/>
                        <a:pt x="163488" y="317798"/>
                        <a:pt x="161107" y="338436"/>
                      </a:cubicBezTo>
                      <a:cubicBezTo>
                        <a:pt x="158726" y="359073"/>
                        <a:pt x="157535" y="386855"/>
                        <a:pt x="151582" y="402730"/>
                      </a:cubicBezTo>
                      <a:cubicBezTo>
                        <a:pt x="145629" y="418605"/>
                        <a:pt x="124197" y="438052"/>
                        <a:pt x="125388" y="433686"/>
                      </a:cubicBezTo>
                      <a:cubicBezTo>
                        <a:pt x="126579" y="429320"/>
                        <a:pt x="151979" y="400348"/>
                        <a:pt x="158726" y="376536"/>
                      </a:cubicBezTo>
                      <a:cubicBezTo>
                        <a:pt x="165473" y="352724"/>
                        <a:pt x="166266" y="316608"/>
                        <a:pt x="165869" y="290811"/>
                      </a:cubicBezTo>
                      <a:cubicBezTo>
                        <a:pt x="165472" y="265014"/>
                        <a:pt x="160709" y="234455"/>
                        <a:pt x="156344" y="221755"/>
                      </a:cubicBezTo>
                      <a:cubicBezTo>
                        <a:pt x="151979" y="209055"/>
                        <a:pt x="151185" y="209848"/>
                        <a:pt x="139676" y="214611"/>
                      </a:cubicBezTo>
                      <a:cubicBezTo>
                        <a:pt x="128167" y="219374"/>
                        <a:pt x="104354" y="236439"/>
                        <a:pt x="87288" y="250330"/>
                      </a:cubicBezTo>
                      <a:cubicBezTo>
                        <a:pt x="70222" y="264221"/>
                        <a:pt x="50379" y="282080"/>
                        <a:pt x="37282" y="297955"/>
                      </a:cubicBezTo>
                      <a:cubicBezTo>
                        <a:pt x="24185" y="313830"/>
                        <a:pt x="14660" y="327324"/>
                        <a:pt x="8707" y="345580"/>
                      </a:cubicBezTo>
                      <a:cubicBezTo>
                        <a:pt x="2754" y="363836"/>
                        <a:pt x="-2803" y="384076"/>
                        <a:pt x="1563" y="407492"/>
                      </a:cubicBezTo>
                      <a:cubicBezTo>
                        <a:pt x="5929" y="430908"/>
                        <a:pt x="17042" y="462261"/>
                        <a:pt x="30139" y="486074"/>
                      </a:cubicBezTo>
                      <a:cubicBezTo>
                        <a:pt x="43236" y="509887"/>
                        <a:pt x="51569" y="522587"/>
                        <a:pt x="68238" y="543224"/>
                      </a:cubicBezTo>
                      <a:close/>
                    </a:path>
                  </a:pathLst>
                </a:custGeom>
                <a:solidFill>
                  <a:srgbClr val="D56A7B"/>
                </a:solidFill>
                <a:ln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85" name="组合 284"/>
              <p:cNvGrpSpPr/>
              <p:nvPr/>
            </p:nvGrpSpPr>
            <p:grpSpPr>
              <a:xfrm>
                <a:off x="6505444" y="1309687"/>
                <a:ext cx="369817" cy="389104"/>
                <a:chOff x="6505447" y="1309687"/>
                <a:chExt cx="369817" cy="389104"/>
              </a:xfrm>
            </p:grpSpPr>
            <p:sp>
              <p:nvSpPr>
                <p:cNvPr id="361" name="椭圆 360"/>
                <p:cNvSpPr/>
                <p:nvPr/>
              </p:nvSpPr>
              <p:spPr>
                <a:xfrm>
                  <a:off x="6579392" y="1309687"/>
                  <a:ext cx="198000" cy="180000"/>
                </a:xfrm>
                <a:prstGeom prst="ellipse">
                  <a:avLst/>
                </a:prstGeom>
                <a:solidFill>
                  <a:srgbClr val="AC9263"/>
                </a:solidFill>
                <a:ln w="3175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2" name="椭圆 361"/>
                <p:cNvSpPr/>
                <p:nvPr/>
              </p:nvSpPr>
              <p:spPr>
                <a:xfrm rot="1800000">
                  <a:off x="6505447" y="1441023"/>
                  <a:ext cx="198000" cy="234000"/>
                </a:xfrm>
                <a:prstGeom prst="ellipse">
                  <a:avLst/>
                </a:prstGeom>
                <a:solidFill>
                  <a:srgbClr val="AC9263"/>
                </a:solidFill>
                <a:ln w="3175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3" name="椭圆 362"/>
                <p:cNvSpPr/>
                <p:nvPr/>
              </p:nvSpPr>
              <p:spPr>
                <a:xfrm>
                  <a:off x="6659264" y="1464791"/>
                  <a:ext cx="216000" cy="234000"/>
                </a:xfrm>
                <a:prstGeom prst="ellipse">
                  <a:avLst/>
                </a:prstGeom>
                <a:solidFill>
                  <a:srgbClr val="AC9263"/>
                </a:solidFill>
                <a:ln w="3175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86" name="椭圆 285"/>
              <p:cNvSpPr/>
              <p:nvPr/>
            </p:nvSpPr>
            <p:spPr>
              <a:xfrm>
                <a:off x="7114010" y="1507127"/>
                <a:ext cx="208800" cy="288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7" name="任意多边形 286"/>
              <p:cNvSpPr/>
              <p:nvPr/>
            </p:nvSpPr>
            <p:spPr>
              <a:xfrm>
                <a:off x="7122249" y="1708686"/>
                <a:ext cx="246780" cy="302297"/>
              </a:xfrm>
              <a:custGeom>
                <a:avLst/>
                <a:gdLst>
                  <a:gd name="connsiteX0" fmla="*/ 23987 w 249116"/>
                  <a:gd name="connsiteY0" fmla="*/ 103446 h 302298"/>
                  <a:gd name="connsiteX1" fmla="*/ 175 w 249116"/>
                  <a:gd name="connsiteY1" fmla="*/ 182028 h 302298"/>
                  <a:gd name="connsiteX2" fmla="*/ 19225 w 249116"/>
                  <a:gd name="connsiteY2" fmla="*/ 253465 h 302298"/>
                  <a:gd name="connsiteX3" fmla="*/ 112094 w 249116"/>
                  <a:gd name="connsiteY3" fmla="*/ 301090 h 302298"/>
                  <a:gd name="connsiteX4" fmla="*/ 195437 w 249116"/>
                  <a:gd name="connsiteY4" fmla="*/ 282040 h 302298"/>
                  <a:gd name="connsiteX5" fmla="*/ 247825 w 249116"/>
                  <a:gd name="connsiteY5" fmla="*/ 217746 h 302298"/>
                  <a:gd name="connsiteX6" fmla="*/ 228775 w 249116"/>
                  <a:gd name="connsiteY6" fmla="*/ 139165 h 302298"/>
                  <a:gd name="connsiteX7" fmla="*/ 181150 w 249116"/>
                  <a:gd name="connsiteY7" fmla="*/ 51059 h 302298"/>
                  <a:gd name="connsiteX8" fmla="*/ 135906 w 249116"/>
                  <a:gd name="connsiteY8" fmla="*/ 5815 h 302298"/>
                  <a:gd name="connsiteX9" fmla="*/ 90662 w 249116"/>
                  <a:gd name="connsiteY9" fmla="*/ 3434 h 302298"/>
                  <a:gd name="connsiteX10" fmla="*/ 57325 w 249116"/>
                  <a:gd name="connsiteY10" fmla="*/ 32009 h 302298"/>
                  <a:gd name="connsiteX11" fmla="*/ 23987 w 249116"/>
                  <a:gd name="connsiteY11" fmla="*/ 103446 h 302298"/>
                  <a:gd name="connsiteX0" fmla="*/ 21498 w 249008"/>
                  <a:gd name="connsiteY0" fmla="*/ 103446 h 302298"/>
                  <a:gd name="connsiteX1" fmla="*/ 67 w 249008"/>
                  <a:gd name="connsiteY1" fmla="*/ 182028 h 302298"/>
                  <a:gd name="connsiteX2" fmla="*/ 19117 w 249008"/>
                  <a:gd name="connsiteY2" fmla="*/ 253465 h 302298"/>
                  <a:gd name="connsiteX3" fmla="*/ 111986 w 249008"/>
                  <a:gd name="connsiteY3" fmla="*/ 301090 h 302298"/>
                  <a:gd name="connsiteX4" fmla="*/ 195329 w 249008"/>
                  <a:gd name="connsiteY4" fmla="*/ 282040 h 302298"/>
                  <a:gd name="connsiteX5" fmla="*/ 247717 w 249008"/>
                  <a:gd name="connsiteY5" fmla="*/ 217746 h 302298"/>
                  <a:gd name="connsiteX6" fmla="*/ 228667 w 249008"/>
                  <a:gd name="connsiteY6" fmla="*/ 139165 h 302298"/>
                  <a:gd name="connsiteX7" fmla="*/ 181042 w 249008"/>
                  <a:gd name="connsiteY7" fmla="*/ 51059 h 302298"/>
                  <a:gd name="connsiteX8" fmla="*/ 135798 w 249008"/>
                  <a:gd name="connsiteY8" fmla="*/ 5815 h 302298"/>
                  <a:gd name="connsiteX9" fmla="*/ 90554 w 249008"/>
                  <a:gd name="connsiteY9" fmla="*/ 3434 h 302298"/>
                  <a:gd name="connsiteX10" fmla="*/ 57217 w 249008"/>
                  <a:gd name="connsiteY10" fmla="*/ 32009 h 302298"/>
                  <a:gd name="connsiteX11" fmla="*/ 21498 w 249008"/>
                  <a:gd name="connsiteY11" fmla="*/ 103446 h 302298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9165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2021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6781"/>
                  <a:gd name="connsiteY0" fmla="*/ 103446 h 302298"/>
                  <a:gd name="connsiteX1" fmla="*/ 67 w 246781"/>
                  <a:gd name="connsiteY1" fmla="*/ 182028 h 302298"/>
                  <a:gd name="connsiteX2" fmla="*/ 19117 w 246781"/>
                  <a:gd name="connsiteY2" fmla="*/ 253465 h 302298"/>
                  <a:gd name="connsiteX3" fmla="*/ 111986 w 246781"/>
                  <a:gd name="connsiteY3" fmla="*/ 301090 h 302298"/>
                  <a:gd name="connsiteX4" fmla="*/ 195329 w 246781"/>
                  <a:gd name="connsiteY4" fmla="*/ 282040 h 302298"/>
                  <a:gd name="connsiteX5" fmla="*/ 245336 w 246781"/>
                  <a:gd name="connsiteY5" fmla="*/ 217746 h 302298"/>
                  <a:gd name="connsiteX6" fmla="*/ 228667 w 246781"/>
                  <a:gd name="connsiteY6" fmla="*/ 132021 h 302298"/>
                  <a:gd name="connsiteX7" fmla="*/ 181042 w 246781"/>
                  <a:gd name="connsiteY7" fmla="*/ 51059 h 302298"/>
                  <a:gd name="connsiteX8" fmla="*/ 135798 w 246781"/>
                  <a:gd name="connsiteY8" fmla="*/ 5815 h 302298"/>
                  <a:gd name="connsiteX9" fmla="*/ 90554 w 246781"/>
                  <a:gd name="connsiteY9" fmla="*/ 3434 h 302298"/>
                  <a:gd name="connsiteX10" fmla="*/ 57217 w 246781"/>
                  <a:gd name="connsiteY10" fmla="*/ 32009 h 302298"/>
                  <a:gd name="connsiteX11" fmla="*/ 21498 w 246781"/>
                  <a:gd name="connsiteY11" fmla="*/ 103446 h 3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6781" h="302298">
                    <a:moveTo>
                      <a:pt x="21498" y="103446"/>
                    </a:moveTo>
                    <a:cubicBezTo>
                      <a:pt x="11973" y="128449"/>
                      <a:pt x="464" y="157025"/>
                      <a:pt x="67" y="182028"/>
                    </a:cubicBezTo>
                    <a:cubicBezTo>
                      <a:pt x="-330" y="207031"/>
                      <a:pt x="464" y="233621"/>
                      <a:pt x="19117" y="253465"/>
                    </a:cubicBezTo>
                    <a:cubicBezTo>
                      <a:pt x="37770" y="273309"/>
                      <a:pt x="82617" y="296328"/>
                      <a:pt x="111986" y="301090"/>
                    </a:cubicBezTo>
                    <a:cubicBezTo>
                      <a:pt x="141355" y="305852"/>
                      <a:pt x="173104" y="295931"/>
                      <a:pt x="195329" y="282040"/>
                    </a:cubicBezTo>
                    <a:cubicBezTo>
                      <a:pt x="217554" y="268149"/>
                      <a:pt x="239780" y="242749"/>
                      <a:pt x="245336" y="217746"/>
                    </a:cubicBezTo>
                    <a:cubicBezTo>
                      <a:pt x="250892" y="192743"/>
                      <a:pt x="239383" y="159802"/>
                      <a:pt x="228667" y="132021"/>
                    </a:cubicBezTo>
                    <a:cubicBezTo>
                      <a:pt x="217951" y="104240"/>
                      <a:pt x="196520" y="72093"/>
                      <a:pt x="181042" y="51059"/>
                    </a:cubicBezTo>
                    <a:cubicBezTo>
                      <a:pt x="165564" y="30025"/>
                      <a:pt x="150879" y="13752"/>
                      <a:pt x="135798" y="5815"/>
                    </a:cubicBezTo>
                    <a:cubicBezTo>
                      <a:pt x="120717" y="-2123"/>
                      <a:pt x="103651" y="-932"/>
                      <a:pt x="90554" y="3434"/>
                    </a:cubicBezTo>
                    <a:cubicBezTo>
                      <a:pt x="77457" y="7800"/>
                      <a:pt x="68726" y="15340"/>
                      <a:pt x="57217" y="32009"/>
                    </a:cubicBezTo>
                    <a:cubicBezTo>
                      <a:pt x="45708" y="48678"/>
                      <a:pt x="31023" y="78443"/>
                      <a:pt x="21498" y="103446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8" name="椭圆 287"/>
              <p:cNvSpPr/>
              <p:nvPr/>
            </p:nvSpPr>
            <p:spPr>
              <a:xfrm>
                <a:off x="7227235" y="2045890"/>
                <a:ext cx="179999" cy="179999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9" name="椭圆 288"/>
              <p:cNvSpPr/>
              <p:nvPr/>
            </p:nvSpPr>
            <p:spPr>
              <a:xfrm>
                <a:off x="7603793" y="1956182"/>
                <a:ext cx="179999" cy="179999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任意多边形 289"/>
              <p:cNvSpPr/>
              <p:nvPr/>
            </p:nvSpPr>
            <p:spPr>
              <a:xfrm>
                <a:off x="6622374" y="1824000"/>
                <a:ext cx="293681" cy="305672"/>
              </a:xfrm>
              <a:custGeom>
                <a:avLst/>
                <a:gdLst>
                  <a:gd name="connsiteX0" fmla="*/ 39738 w 293057"/>
                  <a:gd name="connsiteY0" fmla="*/ 33375 h 308601"/>
                  <a:gd name="connsiteX1" fmla="*/ 125463 w 293057"/>
                  <a:gd name="connsiteY1" fmla="*/ 38 h 308601"/>
                  <a:gd name="connsiteX2" fmla="*/ 223094 w 293057"/>
                  <a:gd name="connsiteY2" fmla="*/ 28613 h 308601"/>
                  <a:gd name="connsiteX3" fmla="*/ 282625 w 293057"/>
                  <a:gd name="connsiteY3" fmla="*/ 107194 h 308601"/>
                  <a:gd name="connsiteX4" fmla="*/ 289769 w 293057"/>
                  <a:gd name="connsiteY4" fmla="*/ 221494 h 308601"/>
                  <a:gd name="connsiteX5" fmla="*/ 246906 w 293057"/>
                  <a:gd name="connsiteY5" fmla="*/ 288169 h 308601"/>
                  <a:gd name="connsiteX6" fmla="*/ 182613 w 293057"/>
                  <a:gd name="connsiteY6" fmla="*/ 307219 h 308601"/>
                  <a:gd name="connsiteX7" fmla="*/ 144513 w 293057"/>
                  <a:gd name="connsiteY7" fmla="*/ 257213 h 308601"/>
                  <a:gd name="connsiteX8" fmla="*/ 146894 w 293057"/>
                  <a:gd name="connsiteY8" fmla="*/ 216731 h 308601"/>
                  <a:gd name="connsiteX9" fmla="*/ 125463 w 293057"/>
                  <a:gd name="connsiteY9" fmla="*/ 202444 h 308601"/>
                  <a:gd name="connsiteX10" fmla="*/ 84981 w 293057"/>
                  <a:gd name="connsiteY10" fmla="*/ 214350 h 308601"/>
                  <a:gd name="connsiteX11" fmla="*/ 34975 w 293057"/>
                  <a:gd name="connsiteY11" fmla="*/ 190538 h 308601"/>
                  <a:gd name="connsiteX12" fmla="*/ 4019 w 293057"/>
                  <a:gd name="connsiteY12" fmla="*/ 140531 h 308601"/>
                  <a:gd name="connsiteX13" fmla="*/ 4019 w 293057"/>
                  <a:gd name="connsiteY13" fmla="*/ 76238 h 308601"/>
                  <a:gd name="connsiteX14" fmla="*/ 39738 w 293057"/>
                  <a:gd name="connsiteY14" fmla="*/ 33375 h 308601"/>
                  <a:gd name="connsiteX0" fmla="*/ 47506 w 293681"/>
                  <a:gd name="connsiteY0" fmla="*/ 23850 h 308601"/>
                  <a:gd name="connsiteX1" fmla="*/ 126087 w 293681"/>
                  <a:gd name="connsiteY1" fmla="*/ 38 h 308601"/>
                  <a:gd name="connsiteX2" fmla="*/ 223718 w 293681"/>
                  <a:gd name="connsiteY2" fmla="*/ 28613 h 308601"/>
                  <a:gd name="connsiteX3" fmla="*/ 283249 w 293681"/>
                  <a:gd name="connsiteY3" fmla="*/ 107194 h 308601"/>
                  <a:gd name="connsiteX4" fmla="*/ 290393 w 293681"/>
                  <a:gd name="connsiteY4" fmla="*/ 221494 h 308601"/>
                  <a:gd name="connsiteX5" fmla="*/ 247530 w 293681"/>
                  <a:gd name="connsiteY5" fmla="*/ 288169 h 308601"/>
                  <a:gd name="connsiteX6" fmla="*/ 183237 w 293681"/>
                  <a:gd name="connsiteY6" fmla="*/ 307219 h 308601"/>
                  <a:gd name="connsiteX7" fmla="*/ 145137 w 293681"/>
                  <a:gd name="connsiteY7" fmla="*/ 257213 h 308601"/>
                  <a:gd name="connsiteX8" fmla="*/ 147518 w 293681"/>
                  <a:gd name="connsiteY8" fmla="*/ 216731 h 308601"/>
                  <a:gd name="connsiteX9" fmla="*/ 126087 w 293681"/>
                  <a:gd name="connsiteY9" fmla="*/ 202444 h 308601"/>
                  <a:gd name="connsiteX10" fmla="*/ 85605 w 293681"/>
                  <a:gd name="connsiteY10" fmla="*/ 214350 h 308601"/>
                  <a:gd name="connsiteX11" fmla="*/ 35599 w 293681"/>
                  <a:gd name="connsiteY11" fmla="*/ 190538 h 308601"/>
                  <a:gd name="connsiteX12" fmla="*/ 4643 w 293681"/>
                  <a:gd name="connsiteY12" fmla="*/ 140531 h 308601"/>
                  <a:gd name="connsiteX13" fmla="*/ 4643 w 293681"/>
                  <a:gd name="connsiteY13" fmla="*/ 76238 h 308601"/>
                  <a:gd name="connsiteX14" fmla="*/ 47506 w 293681"/>
                  <a:gd name="connsiteY14" fmla="*/ 23850 h 308601"/>
                  <a:gd name="connsiteX0" fmla="*/ 47506 w 293681"/>
                  <a:gd name="connsiteY0" fmla="*/ 23850 h 307913"/>
                  <a:gd name="connsiteX1" fmla="*/ 126087 w 293681"/>
                  <a:gd name="connsiteY1" fmla="*/ 38 h 307913"/>
                  <a:gd name="connsiteX2" fmla="*/ 223718 w 293681"/>
                  <a:gd name="connsiteY2" fmla="*/ 28613 h 307913"/>
                  <a:gd name="connsiteX3" fmla="*/ 283249 w 293681"/>
                  <a:gd name="connsiteY3" fmla="*/ 107194 h 307913"/>
                  <a:gd name="connsiteX4" fmla="*/ 290393 w 293681"/>
                  <a:gd name="connsiteY4" fmla="*/ 221494 h 307913"/>
                  <a:gd name="connsiteX5" fmla="*/ 247530 w 293681"/>
                  <a:gd name="connsiteY5" fmla="*/ 288169 h 307913"/>
                  <a:gd name="connsiteX6" fmla="*/ 183237 w 293681"/>
                  <a:gd name="connsiteY6" fmla="*/ 307219 h 307913"/>
                  <a:gd name="connsiteX7" fmla="*/ 147519 w 293681"/>
                  <a:gd name="connsiteY7" fmla="*/ 269119 h 307913"/>
                  <a:gd name="connsiteX8" fmla="*/ 147518 w 293681"/>
                  <a:gd name="connsiteY8" fmla="*/ 216731 h 307913"/>
                  <a:gd name="connsiteX9" fmla="*/ 126087 w 293681"/>
                  <a:gd name="connsiteY9" fmla="*/ 202444 h 307913"/>
                  <a:gd name="connsiteX10" fmla="*/ 85605 w 293681"/>
                  <a:gd name="connsiteY10" fmla="*/ 214350 h 307913"/>
                  <a:gd name="connsiteX11" fmla="*/ 35599 w 293681"/>
                  <a:gd name="connsiteY11" fmla="*/ 190538 h 307913"/>
                  <a:gd name="connsiteX12" fmla="*/ 4643 w 293681"/>
                  <a:gd name="connsiteY12" fmla="*/ 140531 h 307913"/>
                  <a:gd name="connsiteX13" fmla="*/ 4643 w 293681"/>
                  <a:gd name="connsiteY13" fmla="*/ 76238 h 307913"/>
                  <a:gd name="connsiteX14" fmla="*/ 47506 w 293681"/>
                  <a:gd name="connsiteY14" fmla="*/ 23850 h 307913"/>
                  <a:gd name="connsiteX0" fmla="*/ 47506 w 293681"/>
                  <a:gd name="connsiteY0" fmla="*/ 23850 h 305672"/>
                  <a:gd name="connsiteX1" fmla="*/ 126087 w 293681"/>
                  <a:gd name="connsiteY1" fmla="*/ 38 h 305672"/>
                  <a:gd name="connsiteX2" fmla="*/ 223718 w 293681"/>
                  <a:gd name="connsiteY2" fmla="*/ 28613 h 305672"/>
                  <a:gd name="connsiteX3" fmla="*/ 283249 w 293681"/>
                  <a:gd name="connsiteY3" fmla="*/ 107194 h 305672"/>
                  <a:gd name="connsiteX4" fmla="*/ 290393 w 293681"/>
                  <a:gd name="connsiteY4" fmla="*/ 221494 h 305672"/>
                  <a:gd name="connsiteX5" fmla="*/ 247530 w 293681"/>
                  <a:gd name="connsiteY5" fmla="*/ 288169 h 305672"/>
                  <a:gd name="connsiteX6" fmla="*/ 190381 w 293681"/>
                  <a:gd name="connsiteY6" fmla="*/ 304838 h 305672"/>
                  <a:gd name="connsiteX7" fmla="*/ 147519 w 293681"/>
                  <a:gd name="connsiteY7" fmla="*/ 269119 h 305672"/>
                  <a:gd name="connsiteX8" fmla="*/ 147518 w 293681"/>
                  <a:gd name="connsiteY8" fmla="*/ 216731 h 305672"/>
                  <a:gd name="connsiteX9" fmla="*/ 126087 w 293681"/>
                  <a:gd name="connsiteY9" fmla="*/ 202444 h 305672"/>
                  <a:gd name="connsiteX10" fmla="*/ 85605 w 293681"/>
                  <a:gd name="connsiteY10" fmla="*/ 214350 h 305672"/>
                  <a:gd name="connsiteX11" fmla="*/ 35599 w 293681"/>
                  <a:gd name="connsiteY11" fmla="*/ 190538 h 305672"/>
                  <a:gd name="connsiteX12" fmla="*/ 4643 w 293681"/>
                  <a:gd name="connsiteY12" fmla="*/ 140531 h 305672"/>
                  <a:gd name="connsiteX13" fmla="*/ 4643 w 293681"/>
                  <a:gd name="connsiteY13" fmla="*/ 76238 h 305672"/>
                  <a:gd name="connsiteX14" fmla="*/ 47506 w 293681"/>
                  <a:gd name="connsiteY14" fmla="*/ 23850 h 30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3681" h="305672">
                    <a:moveTo>
                      <a:pt x="47506" y="23850"/>
                    </a:moveTo>
                    <a:cubicBezTo>
                      <a:pt x="67747" y="11150"/>
                      <a:pt x="96718" y="-756"/>
                      <a:pt x="126087" y="38"/>
                    </a:cubicBezTo>
                    <a:cubicBezTo>
                      <a:pt x="155456" y="832"/>
                      <a:pt x="197524" y="10754"/>
                      <a:pt x="223718" y="28613"/>
                    </a:cubicBezTo>
                    <a:cubicBezTo>
                      <a:pt x="249912" y="46472"/>
                      <a:pt x="272137" y="75047"/>
                      <a:pt x="283249" y="107194"/>
                    </a:cubicBezTo>
                    <a:cubicBezTo>
                      <a:pt x="294362" y="139341"/>
                      <a:pt x="296346" y="191332"/>
                      <a:pt x="290393" y="221494"/>
                    </a:cubicBezTo>
                    <a:cubicBezTo>
                      <a:pt x="284440" y="251656"/>
                      <a:pt x="264198" y="274278"/>
                      <a:pt x="247530" y="288169"/>
                    </a:cubicBezTo>
                    <a:cubicBezTo>
                      <a:pt x="230862" y="302060"/>
                      <a:pt x="207050" y="308013"/>
                      <a:pt x="190381" y="304838"/>
                    </a:cubicBezTo>
                    <a:cubicBezTo>
                      <a:pt x="173713" y="301663"/>
                      <a:pt x="154663" y="283803"/>
                      <a:pt x="147519" y="269119"/>
                    </a:cubicBezTo>
                    <a:cubicBezTo>
                      <a:pt x="140375" y="254435"/>
                      <a:pt x="151090" y="227844"/>
                      <a:pt x="147518" y="216731"/>
                    </a:cubicBezTo>
                    <a:cubicBezTo>
                      <a:pt x="143946" y="205619"/>
                      <a:pt x="136406" y="202841"/>
                      <a:pt x="126087" y="202444"/>
                    </a:cubicBezTo>
                    <a:cubicBezTo>
                      <a:pt x="115768" y="202047"/>
                      <a:pt x="100686" y="216334"/>
                      <a:pt x="85605" y="214350"/>
                    </a:cubicBezTo>
                    <a:cubicBezTo>
                      <a:pt x="70524" y="212366"/>
                      <a:pt x="49093" y="202841"/>
                      <a:pt x="35599" y="190538"/>
                    </a:cubicBezTo>
                    <a:cubicBezTo>
                      <a:pt x="22105" y="178235"/>
                      <a:pt x="9802" y="159581"/>
                      <a:pt x="4643" y="140531"/>
                    </a:cubicBezTo>
                    <a:cubicBezTo>
                      <a:pt x="-516" y="121481"/>
                      <a:pt x="-2501" y="95685"/>
                      <a:pt x="4643" y="76238"/>
                    </a:cubicBezTo>
                    <a:cubicBezTo>
                      <a:pt x="11787" y="56791"/>
                      <a:pt x="27265" y="36550"/>
                      <a:pt x="47506" y="23850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1" name="任意多边形 290"/>
              <p:cNvSpPr/>
              <p:nvPr/>
            </p:nvSpPr>
            <p:spPr>
              <a:xfrm flipH="1">
                <a:off x="5687375" y="1670031"/>
                <a:ext cx="293681" cy="305672"/>
              </a:xfrm>
              <a:custGeom>
                <a:avLst/>
                <a:gdLst>
                  <a:gd name="connsiteX0" fmla="*/ 39738 w 293057"/>
                  <a:gd name="connsiteY0" fmla="*/ 33375 h 308601"/>
                  <a:gd name="connsiteX1" fmla="*/ 125463 w 293057"/>
                  <a:gd name="connsiteY1" fmla="*/ 38 h 308601"/>
                  <a:gd name="connsiteX2" fmla="*/ 223094 w 293057"/>
                  <a:gd name="connsiteY2" fmla="*/ 28613 h 308601"/>
                  <a:gd name="connsiteX3" fmla="*/ 282625 w 293057"/>
                  <a:gd name="connsiteY3" fmla="*/ 107194 h 308601"/>
                  <a:gd name="connsiteX4" fmla="*/ 289769 w 293057"/>
                  <a:gd name="connsiteY4" fmla="*/ 221494 h 308601"/>
                  <a:gd name="connsiteX5" fmla="*/ 246906 w 293057"/>
                  <a:gd name="connsiteY5" fmla="*/ 288169 h 308601"/>
                  <a:gd name="connsiteX6" fmla="*/ 182613 w 293057"/>
                  <a:gd name="connsiteY6" fmla="*/ 307219 h 308601"/>
                  <a:gd name="connsiteX7" fmla="*/ 144513 w 293057"/>
                  <a:gd name="connsiteY7" fmla="*/ 257213 h 308601"/>
                  <a:gd name="connsiteX8" fmla="*/ 146894 w 293057"/>
                  <a:gd name="connsiteY8" fmla="*/ 216731 h 308601"/>
                  <a:gd name="connsiteX9" fmla="*/ 125463 w 293057"/>
                  <a:gd name="connsiteY9" fmla="*/ 202444 h 308601"/>
                  <a:gd name="connsiteX10" fmla="*/ 84981 w 293057"/>
                  <a:gd name="connsiteY10" fmla="*/ 214350 h 308601"/>
                  <a:gd name="connsiteX11" fmla="*/ 34975 w 293057"/>
                  <a:gd name="connsiteY11" fmla="*/ 190538 h 308601"/>
                  <a:gd name="connsiteX12" fmla="*/ 4019 w 293057"/>
                  <a:gd name="connsiteY12" fmla="*/ 140531 h 308601"/>
                  <a:gd name="connsiteX13" fmla="*/ 4019 w 293057"/>
                  <a:gd name="connsiteY13" fmla="*/ 76238 h 308601"/>
                  <a:gd name="connsiteX14" fmla="*/ 39738 w 293057"/>
                  <a:gd name="connsiteY14" fmla="*/ 33375 h 308601"/>
                  <a:gd name="connsiteX0" fmla="*/ 47506 w 293681"/>
                  <a:gd name="connsiteY0" fmla="*/ 23850 h 308601"/>
                  <a:gd name="connsiteX1" fmla="*/ 126087 w 293681"/>
                  <a:gd name="connsiteY1" fmla="*/ 38 h 308601"/>
                  <a:gd name="connsiteX2" fmla="*/ 223718 w 293681"/>
                  <a:gd name="connsiteY2" fmla="*/ 28613 h 308601"/>
                  <a:gd name="connsiteX3" fmla="*/ 283249 w 293681"/>
                  <a:gd name="connsiteY3" fmla="*/ 107194 h 308601"/>
                  <a:gd name="connsiteX4" fmla="*/ 290393 w 293681"/>
                  <a:gd name="connsiteY4" fmla="*/ 221494 h 308601"/>
                  <a:gd name="connsiteX5" fmla="*/ 247530 w 293681"/>
                  <a:gd name="connsiteY5" fmla="*/ 288169 h 308601"/>
                  <a:gd name="connsiteX6" fmla="*/ 183237 w 293681"/>
                  <a:gd name="connsiteY6" fmla="*/ 307219 h 308601"/>
                  <a:gd name="connsiteX7" fmla="*/ 145137 w 293681"/>
                  <a:gd name="connsiteY7" fmla="*/ 257213 h 308601"/>
                  <a:gd name="connsiteX8" fmla="*/ 147518 w 293681"/>
                  <a:gd name="connsiteY8" fmla="*/ 216731 h 308601"/>
                  <a:gd name="connsiteX9" fmla="*/ 126087 w 293681"/>
                  <a:gd name="connsiteY9" fmla="*/ 202444 h 308601"/>
                  <a:gd name="connsiteX10" fmla="*/ 85605 w 293681"/>
                  <a:gd name="connsiteY10" fmla="*/ 214350 h 308601"/>
                  <a:gd name="connsiteX11" fmla="*/ 35599 w 293681"/>
                  <a:gd name="connsiteY11" fmla="*/ 190538 h 308601"/>
                  <a:gd name="connsiteX12" fmla="*/ 4643 w 293681"/>
                  <a:gd name="connsiteY12" fmla="*/ 140531 h 308601"/>
                  <a:gd name="connsiteX13" fmla="*/ 4643 w 293681"/>
                  <a:gd name="connsiteY13" fmla="*/ 76238 h 308601"/>
                  <a:gd name="connsiteX14" fmla="*/ 47506 w 293681"/>
                  <a:gd name="connsiteY14" fmla="*/ 23850 h 308601"/>
                  <a:gd name="connsiteX0" fmla="*/ 47506 w 293681"/>
                  <a:gd name="connsiteY0" fmla="*/ 23850 h 307913"/>
                  <a:gd name="connsiteX1" fmla="*/ 126087 w 293681"/>
                  <a:gd name="connsiteY1" fmla="*/ 38 h 307913"/>
                  <a:gd name="connsiteX2" fmla="*/ 223718 w 293681"/>
                  <a:gd name="connsiteY2" fmla="*/ 28613 h 307913"/>
                  <a:gd name="connsiteX3" fmla="*/ 283249 w 293681"/>
                  <a:gd name="connsiteY3" fmla="*/ 107194 h 307913"/>
                  <a:gd name="connsiteX4" fmla="*/ 290393 w 293681"/>
                  <a:gd name="connsiteY4" fmla="*/ 221494 h 307913"/>
                  <a:gd name="connsiteX5" fmla="*/ 247530 w 293681"/>
                  <a:gd name="connsiteY5" fmla="*/ 288169 h 307913"/>
                  <a:gd name="connsiteX6" fmla="*/ 183237 w 293681"/>
                  <a:gd name="connsiteY6" fmla="*/ 307219 h 307913"/>
                  <a:gd name="connsiteX7" fmla="*/ 147519 w 293681"/>
                  <a:gd name="connsiteY7" fmla="*/ 269119 h 307913"/>
                  <a:gd name="connsiteX8" fmla="*/ 147518 w 293681"/>
                  <a:gd name="connsiteY8" fmla="*/ 216731 h 307913"/>
                  <a:gd name="connsiteX9" fmla="*/ 126087 w 293681"/>
                  <a:gd name="connsiteY9" fmla="*/ 202444 h 307913"/>
                  <a:gd name="connsiteX10" fmla="*/ 85605 w 293681"/>
                  <a:gd name="connsiteY10" fmla="*/ 214350 h 307913"/>
                  <a:gd name="connsiteX11" fmla="*/ 35599 w 293681"/>
                  <a:gd name="connsiteY11" fmla="*/ 190538 h 307913"/>
                  <a:gd name="connsiteX12" fmla="*/ 4643 w 293681"/>
                  <a:gd name="connsiteY12" fmla="*/ 140531 h 307913"/>
                  <a:gd name="connsiteX13" fmla="*/ 4643 w 293681"/>
                  <a:gd name="connsiteY13" fmla="*/ 76238 h 307913"/>
                  <a:gd name="connsiteX14" fmla="*/ 47506 w 293681"/>
                  <a:gd name="connsiteY14" fmla="*/ 23850 h 307913"/>
                  <a:gd name="connsiteX0" fmla="*/ 47506 w 293681"/>
                  <a:gd name="connsiteY0" fmla="*/ 23850 h 305672"/>
                  <a:gd name="connsiteX1" fmla="*/ 126087 w 293681"/>
                  <a:gd name="connsiteY1" fmla="*/ 38 h 305672"/>
                  <a:gd name="connsiteX2" fmla="*/ 223718 w 293681"/>
                  <a:gd name="connsiteY2" fmla="*/ 28613 h 305672"/>
                  <a:gd name="connsiteX3" fmla="*/ 283249 w 293681"/>
                  <a:gd name="connsiteY3" fmla="*/ 107194 h 305672"/>
                  <a:gd name="connsiteX4" fmla="*/ 290393 w 293681"/>
                  <a:gd name="connsiteY4" fmla="*/ 221494 h 305672"/>
                  <a:gd name="connsiteX5" fmla="*/ 247530 w 293681"/>
                  <a:gd name="connsiteY5" fmla="*/ 288169 h 305672"/>
                  <a:gd name="connsiteX6" fmla="*/ 190381 w 293681"/>
                  <a:gd name="connsiteY6" fmla="*/ 304838 h 305672"/>
                  <a:gd name="connsiteX7" fmla="*/ 147519 w 293681"/>
                  <a:gd name="connsiteY7" fmla="*/ 269119 h 305672"/>
                  <a:gd name="connsiteX8" fmla="*/ 147518 w 293681"/>
                  <a:gd name="connsiteY8" fmla="*/ 216731 h 305672"/>
                  <a:gd name="connsiteX9" fmla="*/ 126087 w 293681"/>
                  <a:gd name="connsiteY9" fmla="*/ 202444 h 305672"/>
                  <a:gd name="connsiteX10" fmla="*/ 85605 w 293681"/>
                  <a:gd name="connsiteY10" fmla="*/ 214350 h 305672"/>
                  <a:gd name="connsiteX11" fmla="*/ 35599 w 293681"/>
                  <a:gd name="connsiteY11" fmla="*/ 190538 h 305672"/>
                  <a:gd name="connsiteX12" fmla="*/ 4643 w 293681"/>
                  <a:gd name="connsiteY12" fmla="*/ 140531 h 305672"/>
                  <a:gd name="connsiteX13" fmla="*/ 4643 w 293681"/>
                  <a:gd name="connsiteY13" fmla="*/ 76238 h 305672"/>
                  <a:gd name="connsiteX14" fmla="*/ 47506 w 293681"/>
                  <a:gd name="connsiteY14" fmla="*/ 23850 h 30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3681" h="305672">
                    <a:moveTo>
                      <a:pt x="47506" y="23850"/>
                    </a:moveTo>
                    <a:cubicBezTo>
                      <a:pt x="67747" y="11150"/>
                      <a:pt x="96718" y="-756"/>
                      <a:pt x="126087" y="38"/>
                    </a:cubicBezTo>
                    <a:cubicBezTo>
                      <a:pt x="155456" y="832"/>
                      <a:pt x="197524" y="10754"/>
                      <a:pt x="223718" y="28613"/>
                    </a:cubicBezTo>
                    <a:cubicBezTo>
                      <a:pt x="249912" y="46472"/>
                      <a:pt x="272137" y="75047"/>
                      <a:pt x="283249" y="107194"/>
                    </a:cubicBezTo>
                    <a:cubicBezTo>
                      <a:pt x="294362" y="139341"/>
                      <a:pt x="296346" y="191332"/>
                      <a:pt x="290393" y="221494"/>
                    </a:cubicBezTo>
                    <a:cubicBezTo>
                      <a:pt x="284440" y="251656"/>
                      <a:pt x="264198" y="274278"/>
                      <a:pt x="247530" y="288169"/>
                    </a:cubicBezTo>
                    <a:cubicBezTo>
                      <a:pt x="230862" y="302060"/>
                      <a:pt x="207050" y="308013"/>
                      <a:pt x="190381" y="304838"/>
                    </a:cubicBezTo>
                    <a:cubicBezTo>
                      <a:pt x="173713" y="301663"/>
                      <a:pt x="154663" y="283803"/>
                      <a:pt x="147519" y="269119"/>
                    </a:cubicBezTo>
                    <a:cubicBezTo>
                      <a:pt x="140375" y="254435"/>
                      <a:pt x="151090" y="227844"/>
                      <a:pt x="147518" y="216731"/>
                    </a:cubicBezTo>
                    <a:cubicBezTo>
                      <a:pt x="143946" y="205619"/>
                      <a:pt x="136406" y="202841"/>
                      <a:pt x="126087" y="202444"/>
                    </a:cubicBezTo>
                    <a:cubicBezTo>
                      <a:pt x="115768" y="202047"/>
                      <a:pt x="100686" y="216334"/>
                      <a:pt x="85605" y="214350"/>
                    </a:cubicBezTo>
                    <a:cubicBezTo>
                      <a:pt x="70524" y="212366"/>
                      <a:pt x="49093" y="202841"/>
                      <a:pt x="35599" y="190538"/>
                    </a:cubicBezTo>
                    <a:cubicBezTo>
                      <a:pt x="22105" y="178235"/>
                      <a:pt x="9802" y="159581"/>
                      <a:pt x="4643" y="140531"/>
                    </a:cubicBezTo>
                    <a:cubicBezTo>
                      <a:pt x="-516" y="121481"/>
                      <a:pt x="-2501" y="95685"/>
                      <a:pt x="4643" y="76238"/>
                    </a:cubicBezTo>
                    <a:cubicBezTo>
                      <a:pt x="11787" y="56791"/>
                      <a:pt x="27265" y="36550"/>
                      <a:pt x="47506" y="23850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2" name="椭圆 291"/>
              <p:cNvSpPr/>
              <p:nvPr/>
            </p:nvSpPr>
            <p:spPr>
              <a:xfrm>
                <a:off x="6113312" y="1539975"/>
                <a:ext cx="162000" cy="162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3" name="任意多边形 292"/>
              <p:cNvSpPr/>
              <p:nvPr/>
            </p:nvSpPr>
            <p:spPr>
              <a:xfrm rot="15701415">
                <a:off x="6212666" y="1648107"/>
                <a:ext cx="72000" cy="107999"/>
              </a:xfrm>
              <a:custGeom>
                <a:avLst/>
                <a:gdLst>
                  <a:gd name="connsiteX0" fmla="*/ 23987 w 249116"/>
                  <a:gd name="connsiteY0" fmla="*/ 103446 h 302298"/>
                  <a:gd name="connsiteX1" fmla="*/ 175 w 249116"/>
                  <a:gd name="connsiteY1" fmla="*/ 182028 h 302298"/>
                  <a:gd name="connsiteX2" fmla="*/ 19225 w 249116"/>
                  <a:gd name="connsiteY2" fmla="*/ 253465 h 302298"/>
                  <a:gd name="connsiteX3" fmla="*/ 112094 w 249116"/>
                  <a:gd name="connsiteY3" fmla="*/ 301090 h 302298"/>
                  <a:gd name="connsiteX4" fmla="*/ 195437 w 249116"/>
                  <a:gd name="connsiteY4" fmla="*/ 282040 h 302298"/>
                  <a:gd name="connsiteX5" fmla="*/ 247825 w 249116"/>
                  <a:gd name="connsiteY5" fmla="*/ 217746 h 302298"/>
                  <a:gd name="connsiteX6" fmla="*/ 228775 w 249116"/>
                  <a:gd name="connsiteY6" fmla="*/ 139165 h 302298"/>
                  <a:gd name="connsiteX7" fmla="*/ 181150 w 249116"/>
                  <a:gd name="connsiteY7" fmla="*/ 51059 h 302298"/>
                  <a:gd name="connsiteX8" fmla="*/ 135906 w 249116"/>
                  <a:gd name="connsiteY8" fmla="*/ 5815 h 302298"/>
                  <a:gd name="connsiteX9" fmla="*/ 90662 w 249116"/>
                  <a:gd name="connsiteY9" fmla="*/ 3434 h 302298"/>
                  <a:gd name="connsiteX10" fmla="*/ 57325 w 249116"/>
                  <a:gd name="connsiteY10" fmla="*/ 32009 h 302298"/>
                  <a:gd name="connsiteX11" fmla="*/ 23987 w 249116"/>
                  <a:gd name="connsiteY11" fmla="*/ 103446 h 302298"/>
                  <a:gd name="connsiteX0" fmla="*/ 21498 w 249008"/>
                  <a:gd name="connsiteY0" fmla="*/ 103446 h 302298"/>
                  <a:gd name="connsiteX1" fmla="*/ 67 w 249008"/>
                  <a:gd name="connsiteY1" fmla="*/ 182028 h 302298"/>
                  <a:gd name="connsiteX2" fmla="*/ 19117 w 249008"/>
                  <a:gd name="connsiteY2" fmla="*/ 253465 h 302298"/>
                  <a:gd name="connsiteX3" fmla="*/ 111986 w 249008"/>
                  <a:gd name="connsiteY3" fmla="*/ 301090 h 302298"/>
                  <a:gd name="connsiteX4" fmla="*/ 195329 w 249008"/>
                  <a:gd name="connsiteY4" fmla="*/ 282040 h 302298"/>
                  <a:gd name="connsiteX5" fmla="*/ 247717 w 249008"/>
                  <a:gd name="connsiteY5" fmla="*/ 217746 h 302298"/>
                  <a:gd name="connsiteX6" fmla="*/ 228667 w 249008"/>
                  <a:gd name="connsiteY6" fmla="*/ 139165 h 302298"/>
                  <a:gd name="connsiteX7" fmla="*/ 181042 w 249008"/>
                  <a:gd name="connsiteY7" fmla="*/ 51059 h 302298"/>
                  <a:gd name="connsiteX8" fmla="*/ 135798 w 249008"/>
                  <a:gd name="connsiteY8" fmla="*/ 5815 h 302298"/>
                  <a:gd name="connsiteX9" fmla="*/ 90554 w 249008"/>
                  <a:gd name="connsiteY9" fmla="*/ 3434 h 302298"/>
                  <a:gd name="connsiteX10" fmla="*/ 57217 w 249008"/>
                  <a:gd name="connsiteY10" fmla="*/ 32009 h 302298"/>
                  <a:gd name="connsiteX11" fmla="*/ 21498 w 249008"/>
                  <a:gd name="connsiteY11" fmla="*/ 103446 h 302298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9165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2021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6781"/>
                  <a:gd name="connsiteY0" fmla="*/ 103446 h 302298"/>
                  <a:gd name="connsiteX1" fmla="*/ 67 w 246781"/>
                  <a:gd name="connsiteY1" fmla="*/ 182028 h 302298"/>
                  <a:gd name="connsiteX2" fmla="*/ 19117 w 246781"/>
                  <a:gd name="connsiteY2" fmla="*/ 253465 h 302298"/>
                  <a:gd name="connsiteX3" fmla="*/ 111986 w 246781"/>
                  <a:gd name="connsiteY3" fmla="*/ 301090 h 302298"/>
                  <a:gd name="connsiteX4" fmla="*/ 195329 w 246781"/>
                  <a:gd name="connsiteY4" fmla="*/ 282040 h 302298"/>
                  <a:gd name="connsiteX5" fmla="*/ 245336 w 246781"/>
                  <a:gd name="connsiteY5" fmla="*/ 217746 h 302298"/>
                  <a:gd name="connsiteX6" fmla="*/ 228667 w 246781"/>
                  <a:gd name="connsiteY6" fmla="*/ 132021 h 302298"/>
                  <a:gd name="connsiteX7" fmla="*/ 181042 w 246781"/>
                  <a:gd name="connsiteY7" fmla="*/ 51059 h 302298"/>
                  <a:gd name="connsiteX8" fmla="*/ 135798 w 246781"/>
                  <a:gd name="connsiteY8" fmla="*/ 5815 h 302298"/>
                  <a:gd name="connsiteX9" fmla="*/ 90554 w 246781"/>
                  <a:gd name="connsiteY9" fmla="*/ 3434 h 302298"/>
                  <a:gd name="connsiteX10" fmla="*/ 57217 w 246781"/>
                  <a:gd name="connsiteY10" fmla="*/ 32009 h 302298"/>
                  <a:gd name="connsiteX11" fmla="*/ 21498 w 246781"/>
                  <a:gd name="connsiteY11" fmla="*/ 103446 h 3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6781" h="302298">
                    <a:moveTo>
                      <a:pt x="21498" y="103446"/>
                    </a:moveTo>
                    <a:cubicBezTo>
                      <a:pt x="11973" y="128449"/>
                      <a:pt x="464" y="157025"/>
                      <a:pt x="67" y="182028"/>
                    </a:cubicBezTo>
                    <a:cubicBezTo>
                      <a:pt x="-330" y="207031"/>
                      <a:pt x="464" y="233621"/>
                      <a:pt x="19117" y="253465"/>
                    </a:cubicBezTo>
                    <a:cubicBezTo>
                      <a:pt x="37770" y="273309"/>
                      <a:pt x="82617" y="296328"/>
                      <a:pt x="111986" y="301090"/>
                    </a:cubicBezTo>
                    <a:cubicBezTo>
                      <a:pt x="141355" y="305852"/>
                      <a:pt x="173104" y="295931"/>
                      <a:pt x="195329" y="282040"/>
                    </a:cubicBezTo>
                    <a:cubicBezTo>
                      <a:pt x="217554" y="268149"/>
                      <a:pt x="239780" y="242749"/>
                      <a:pt x="245336" y="217746"/>
                    </a:cubicBezTo>
                    <a:cubicBezTo>
                      <a:pt x="250892" y="192743"/>
                      <a:pt x="239383" y="159802"/>
                      <a:pt x="228667" y="132021"/>
                    </a:cubicBezTo>
                    <a:cubicBezTo>
                      <a:pt x="217951" y="104240"/>
                      <a:pt x="196520" y="72093"/>
                      <a:pt x="181042" y="51059"/>
                    </a:cubicBezTo>
                    <a:cubicBezTo>
                      <a:pt x="165564" y="30025"/>
                      <a:pt x="150879" y="13752"/>
                      <a:pt x="135798" y="5815"/>
                    </a:cubicBezTo>
                    <a:cubicBezTo>
                      <a:pt x="120717" y="-2123"/>
                      <a:pt x="103651" y="-932"/>
                      <a:pt x="90554" y="3434"/>
                    </a:cubicBezTo>
                    <a:cubicBezTo>
                      <a:pt x="77457" y="7800"/>
                      <a:pt x="68726" y="15340"/>
                      <a:pt x="57217" y="32009"/>
                    </a:cubicBezTo>
                    <a:cubicBezTo>
                      <a:pt x="45708" y="48678"/>
                      <a:pt x="31023" y="78443"/>
                      <a:pt x="21498" y="103446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4" name="椭圆 293"/>
              <p:cNvSpPr/>
              <p:nvPr/>
            </p:nvSpPr>
            <p:spPr>
              <a:xfrm>
                <a:off x="5723116" y="2493200"/>
                <a:ext cx="162000" cy="162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5" name="椭圆 294"/>
              <p:cNvSpPr/>
              <p:nvPr/>
            </p:nvSpPr>
            <p:spPr>
              <a:xfrm rot="2515568">
                <a:off x="5577783" y="2592454"/>
                <a:ext cx="179999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6" name="椭圆 295"/>
              <p:cNvSpPr/>
              <p:nvPr/>
            </p:nvSpPr>
            <p:spPr>
              <a:xfrm rot="3818826">
                <a:off x="5619379" y="2069318"/>
                <a:ext cx="179999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7" name="椭圆 296"/>
              <p:cNvSpPr/>
              <p:nvPr/>
            </p:nvSpPr>
            <p:spPr>
              <a:xfrm rot="1382658">
                <a:off x="6395895" y="2447336"/>
                <a:ext cx="198001" cy="234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8" name="椭圆 297"/>
              <p:cNvSpPr/>
              <p:nvPr/>
            </p:nvSpPr>
            <p:spPr>
              <a:xfrm rot="5065256">
                <a:off x="6585477" y="2395990"/>
                <a:ext cx="198001" cy="234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9" name="椭圆 298"/>
              <p:cNvSpPr/>
              <p:nvPr/>
            </p:nvSpPr>
            <p:spPr>
              <a:xfrm rot="5844295">
                <a:off x="6248894" y="1822622"/>
                <a:ext cx="72000" cy="107999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0" name="椭圆 299"/>
              <p:cNvSpPr/>
              <p:nvPr/>
            </p:nvSpPr>
            <p:spPr>
              <a:xfrm rot="7476553">
                <a:off x="6178129" y="1844431"/>
                <a:ext cx="107999" cy="144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1" name="椭圆 300"/>
              <p:cNvSpPr/>
              <p:nvPr/>
            </p:nvSpPr>
            <p:spPr>
              <a:xfrm rot="18222531">
                <a:off x="7811094" y="2351974"/>
                <a:ext cx="179999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2" name="任意多边形 301"/>
              <p:cNvSpPr/>
              <p:nvPr/>
            </p:nvSpPr>
            <p:spPr>
              <a:xfrm rot="16519761">
                <a:off x="6447426" y="2137827"/>
                <a:ext cx="179999" cy="107999"/>
              </a:xfrm>
              <a:custGeom>
                <a:avLst/>
                <a:gdLst>
                  <a:gd name="connsiteX0" fmla="*/ 39738 w 293057"/>
                  <a:gd name="connsiteY0" fmla="*/ 33375 h 308601"/>
                  <a:gd name="connsiteX1" fmla="*/ 125463 w 293057"/>
                  <a:gd name="connsiteY1" fmla="*/ 38 h 308601"/>
                  <a:gd name="connsiteX2" fmla="*/ 223094 w 293057"/>
                  <a:gd name="connsiteY2" fmla="*/ 28613 h 308601"/>
                  <a:gd name="connsiteX3" fmla="*/ 282625 w 293057"/>
                  <a:gd name="connsiteY3" fmla="*/ 107194 h 308601"/>
                  <a:gd name="connsiteX4" fmla="*/ 289769 w 293057"/>
                  <a:gd name="connsiteY4" fmla="*/ 221494 h 308601"/>
                  <a:gd name="connsiteX5" fmla="*/ 246906 w 293057"/>
                  <a:gd name="connsiteY5" fmla="*/ 288169 h 308601"/>
                  <a:gd name="connsiteX6" fmla="*/ 182613 w 293057"/>
                  <a:gd name="connsiteY6" fmla="*/ 307219 h 308601"/>
                  <a:gd name="connsiteX7" fmla="*/ 144513 w 293057"/>
                  <a:gd name="connsiteY7" fmla="*/ 257213 h 308601"/>
                  <a:gd name="connsiteX8" fmla="*/ 146894 w 293057"/>
                  <a:gd name="connsiteY8" fmla="*/ 216731 h 308601"/>
                  <a:gd name="connsiteX9" fmla="*/ 125463 w 293057"/>
                  <a:gd name="connsiteY9" fmla="*/ 202444 h 308601"/>
                  <a:gd name="connsiteX10" fmla="*/ 84981 w 293057"/>
                  <a:gd name="connsiteY10" fmla="*/ 214350 h 308601"/>
                  <a:gd name="connsiteX11" fmla="*/ 34975 w 293057"/>
                  <a:gd name="connsiteY11" fmla="*/ 190538 h 308601"/>
                  <a:gd name="connsiteX12" fmla="*/ 4019 w 293057"/>
                  <a:gd name="connsiteY12" fmla="*/ 140531 h 308601"/>
                  <a:gd name="connsiteX13" fmla="*/ 4019 w 293057"/>
                  <a:gd name="connsiteY13" fmla="*/ 76238 h 308601"/>
                  <a:gd name="connsiteX14" fmla="*/ 39738 w 293057"/>
                  <a:gd name="connsiteY14" fmla="*/ 33375 h 308601"/>
                  <a:gd name="connsiteX0" fmla="*/ 47506 w 293681"/>
                  <a:gd name="connsiteY0" fmla="*/ 23850 h 308601"/>
                  <a:gd name="connsiteX1" fmla="*/ 126087 w 293681"/>
                  <a:gd name="connsiteY1" fmla="*/ 38 h 308601"/>
                  <a:gd name="connsiteX2" fmla="*/ 223718 w 293681"/>
                  <a:gd name="connsiteY2" fmla="*/ 28613 h 308601"/>
                  <a:gd name="connsiteX3" fmla="*/ 283249 w 293681"/>
                  <a:gd name="connsiteY3" fmla="*/ 107194 h 308601"/>
                  <a:gd name="connsiteX4" fmla="*/ 290393 w 293681"/>
                  <a:gd name="connsiteY4" fmla="*/ 221494 h 308601"/>
                  <a:gd name="connsiteX5" fmla="*/ 247530 w 293681"/>
                  <a:gd name="connsiteY5" fmla="*/ 288169 h 308601"/>
                  <a:gd name="connsiteX6" fmla="*/ 183237 w 293681"/>
                  <a:gd name="connsiteY6" fmla="*/ 307219 h 308601"/>
                  <a:gd name="connsiteX7" fmla="*/ 145137 w 293681"/>
                  <a:gd name="connsiteY7" fmla="*/ 257213 h 308601"/>
                  <a:gd name="connsiteX8" fmla="*/ 147518 w 293681"/>
                  <a:gd name="connsiteY8" fmla="*/ 216731 h 308601"/>
                  <a:gd name="connsiteX9" fmla="*/ 126087 w 293681"/>
                  <a:gd name="connsiteY9" fmla="*/ 202444 h 308601"/>
                  <a:gd name="connsiteX10" fmla="*/ 85605 w 293681"/>
                  <a:gd name="connsiteY10" fmla="*/ 214350 h 308601"/>
                  <a:gd name="connsiteX11" fmla="*/ 35599 w 293681"/>
                  <a:gd name="connsiteY11" fmla="*/ 190538 h 308601"/>
                  <a:gd name="connsiteX12" fmla="*/ 4643 w 293681"/>
                  <a:gd name="connsiteY12" fmla="*/ 140531 h 308601"/>
                  <a:gd name="connsiteX13" fmla="*/ 4643 w 293681"/>
                  <a:gd name="connsiteY13" fmla="*/ 76238 h 308601"/>
                  <a:gd name="connsiteX14" fmla="*/ 47506 w 293681"/>
                  <a:gd name="connsiteY14" fmla="*/ 23850 h 308601"/>
                  <a:gd name="connsiteX0" fmla="*/ 47506 w 293681"/>
                  <a:gd name="connsiteY0" fmla="*/ 23850 h 307913"/>
                  <a:gd name="connsiteX1" fmla="*/ 126087 w 293681"/>
                  <a:gd name="connsiteY1" fmla="*/ 38 h 307913"/>
                  <a:gd name="connsiteX2" fmla="*/ 223718 w 293681"/>
                  <a:gd name="connsiteY2" fmla="*/ 28613 h 307913"/>
                  <a:gd name="connsiteX3" fmla="*/ 283249 w 293681"/>
                  <a:gd name="connsiteY3" fmla="*/ 107194 h 307913"/>
                  <a:gd name="connsiteX4" fmla="*/ 290393 w 293681"/>
                  <a:gd name="connsiteY4" fmla="*/ 221494 h 307913"/>
                  <a:gd name="connsiteX5" fmla="*/ 247530 w 293681"/>
                  <a:gd name="connsiteY5" fmla="*/ 288169 h 307913"/>
                  <a:gd name="connsiteX6" fmla="*/ 183237 w 293681"/>
                  <a:gd name="connsiteY6" fmla="*/ 307219 h 307913"/>
                  <a:gd name="connsiteX7" fmla="*/ 147519 w 293681"/>
                  <a:gd name="connsiteY7" fmla="*/ 269119 h 307913"/>
                  <a:gd name="connsiteX8" fmla="*/ 147518 w 293681"/>
                  <a:gd name="connsiteY8" fmla="*/ 216731 h 307913"/>
                  <a:gd name="connsiteX9" fmla="*/ 126087 w 293681"/>
                  <a:gd name="connsiteY9" fmla="*/ 202444 h 307913"/>
                  <a:gd name="connsiteX10" fmla="*/ 85605 w 293681"/>
                  <a:gd name="connsiteY10" fmla="*/ 214350 h 307913"/>
                  <a:gd name="connsiteX11" fmla="*/ 35599 w 293681"/>
                  <a:gd name="connsiteY11" fmla="*/ 190538 h 307913"/>
                  <a:gd name="connsiteX12" fmla="*/ 4643 w 293681"/>
                  <a:gd name="connsiteY12" fmla="*/ 140531 h 307913"/>
                  <a:gd name="connsiteX13" fmla="*/ 4643 w 293681"/>
                  <a:gd name="connsiteY13" fmla="*/ 76238 h 307913"/>
                  <a:gd name="connsiteX14" fmla="*/ 47506 w 293681"/>
                  <a:gd name="connsiteY14" fmla="*/ 23850 h 307913"/>
                  <a:gd name="connsiteX0" fmla="*/ 47506 w 293681"/>
                  <a:gd name="connsiteY0" fmla="*/ 23850 h 305672"/>
                  <a:gd name="connsiteX1" fmla="*/ 126087 w 293681"/>
                  <a:gd name="connsiteY1" fmla="*/ 38 h 305672"/>
                  <a:gd name="connsiteX2" fmla="*/ 223718 w 293681"/>
                  <a:gd name="connsiteY2" fmla="*/ 28613 h 305672"/>
                  <a:gd name="connsiteX3" fmla="*/ 283249 w 293681"/>
                  <a:gd name="connsiteY3" fmla="*/ 107194 h 305672"/>
                  <a:gd name="connsiteX4" fmla="*/ 290393 w 293681"/>
                  <a:gd name="connsiteY4" fmla="*/ 221494 h 305672"/>
                  <a:gd name="connsiteX5" fmla="*/ 247530 w 293681"/>
                  <a:gd name="connsiteY5" fmla="*/ 288169 h 305672"/>
                  <a:gd name="connsiteX6" fmla="*/ 190381 w 293681"/>
                  <a:gd name="connsiteY6" fmla="*/ 304838 h 305672"/>
                  <a:gd name="connsiteX7" fmla="*/ 147519 w 293681"/>
                  <a:gd name="connsiteY7" fmla="*/ 269119 h 305672"/>
                  <a:gd name="connsiteX8" fmla="*/ 147518 w 293681"/>
                  <a:gd name="connsiteY8" fmla="*/ 216731 h 305672"/>
                  <a:gd name="connsiteX9" fmla="*/ 126087 w 293681"/>
                  <a:gd name="connsiteY9" fmla="*/ 202444 h 305672"/>
                  <a:gd name="connsiteX10" fmla="*/ 85605 w 293681"/>
                  <a:gd name="connsiteY10" fmla="*/ 214350 h 305672"/>
                  <a:gd name="connsiteX11" fmla="*/ 35599 w 293681"/>
                  <a:gd name="connsiteY11" fmla="*/ 190538 h 305672"/>
                  <a:gd name="connsiteX12" fmla="*/ 4643 w 293681"/>
                  <a:gd name="connsiteY12" fmla="*/ 140531 h 305672"/>
                  <a:gd name="connsiteX13" fmla="*/ 4643 w 293681"/>
                  <a:gd name="connsiteY13" fmla="*/ 76238 h 305672"/>
                  <a:gd name="connsiteX14" fmla="*/ 47506 w 293681"/>
                  <a:gd name="connsiteY14" fmla="*/ 23850 h 30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3681" h="305672">
                    <a:moveTo>
                      <a:pt x="47506" y="23850"/>
                    </a:moveTo>
                    <a:cubicBezTo>
                      <a:pt x="67747" y="11150"/>
                      <a:pt x="96718" y="-756"/>
                      <a:pt x="126087" y="38"/>
                    </a:cubicBezTo>
                    <a:cubicBezTo>
                      <a:pt x="155456" y="832"/>
                      <a:pt x="197524" y="10754"/>
                      <a:pt x="223718" y="28613"/>
                    </a:cubicBezTo>
                    <a:cubicBezTo>
                      <a:pt x="249912" y="46472"/>
                      <a:pt x="272137" y="75047"/>
                      <a:pt x="283249" y="107194"/>
                    </a:cubicBezTo>
                    <a:cubicBezTo>
                      <a:pt x="294362" y="139341"/>
                      <a:pt x="296346" y="191332"/>
                      <a:pt x="290393" y="221494"/>
                    </a:cubicBezTo>
                    <a:cubicBezTo>
                      <a:pt x="284440" y="251656"/>
                      <a:pt x="264198" y="274278"/>
                      <a:pt x="247530" y="288169"/>
                    </a:cubicBezTo>
                    <a:cubicBezTo>
                      <a:pt x="230862" y="302060"/>
                      <a:pt x="207050" y="308013"/>
                      <a:pt x="190381" y="304838"/>
                    </a:cubicBezTo>
                    <a:cubicBezTo>
                      <a:pt x="173713" y="301663"/>
                      <a:pt x="154663" y="283803"/>
                      <a:pt x="147519" y="269119"/>
                    </a:cubicBezTo>
                    <a:cubicBezTo>
                      <a:pt x="140375" y="254435"/>
                      <a:pt x="151090" y="227844"/>
                      <a:pt x="147518" y="216731"/>
                    </a:cubicBezTo>
                    <a:cubicBezTo>
                      <a:pt x="143946" y="205619"/>
                      <a:pt x="136406" y="202841"/>
                      <a:pt x="126087" y="202444"/>
                    </a:cubicBezTo>
                    <a:cubicBezTo>
                      <a:pt x="115768" y="202047"/>
                      <a:pt x="100686" y="216334"/>
                      <a:pt x="85605" y="214350"/>
                    </a:cubicBezTo>
                    <a:cubicBezTo>
                      <a:pt x="70524" y="212366"/>
                      <a:pt x="49093" y="202841"/>
                      <a:pt x="35599" y="190538"/>
                    </a:cubicBezTo>
                    <a:cubicBezTo>
                      <a:pt x="22105" y="178235"/>
                      <a:pt x="9802" y="159581"/>
                      <a:pt x="4643" y="140531"/>
                    </a:cubicBezTo>
                    <a:cubicBezTo>
                      <a:pt x="-516" y="121481"/>
                      <a:pt x="-2501" y="95685"/>
                      <a:pt x="4643" y="76238"/>
                    </a:cubicBezTo>
                    <a:cubicBezTo>
                      <a:pt x="11787" y="56791"/>
                      <a:pt x="27265" y="36550"/>
                      <a:pt x="47506" y="23850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椭圆 302"/>
              <p:cNvSpPr/>
              <p:nvPr/>
            </p:nvSpPr>
            <p:spPr>
              <a:xfrm rot="18870117">
                <a:off x="5730822" y="3300618"/>
                <a:ext cx="179999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4" name="椭圆 303"/>
              <p:cNvSpPr/>
              <p:nvPr/>
            </p:nvSpPr>
            <p:spPr>
              <a:xfrm>
                <a:off x="5765106" y="3201303"/>
                <a:ext cx="162000" cy="162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5" name="椭圆 304"/>
              <p:cNvSpPr/>
              <p:nvPr/>
            </p:nvSpPr>
            <p:spPr>
              <a:xfrm>
                <a:off x="6171324" y="3335688"/>
                <a:ext cx="162000" cy="162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6" name="椭圆 305"/>
              <p:cNvSpPr/>
              <p:nvPr/>
            </p:nvSpPr>
            <p:spPr>
              <a:xfrm>
                <a:off x="6237089" y="3158460"/>
                <a:ext cx="72000" cy="72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7" name="任意多边形 306"/>
              <p:cNvSpPr/>
              <p:nvPr/>
            </p:nvSpPr>
            <p:spPr>
              <a:xfrm>
                <a:off x="5415611" y="1789187"/>
                <a:ext cx="3430983" cy="1715669"/>
              </a:xfrm>
              <a:custGeom>
                <a:avLst/>
                <a:gdLst>
                  <a:gd name="connsiteX0" fmla="*/ 0 w 3430983"/>
                  <a:gd name="connsiteY0" fmla="*/ 0 h 1715671"/>
                  <a:gd name="connsiteX1" fmla="*/ 2588 w 3430983"/>
                  <a:gd name="connsiteY1" fmla="*/ 288 h 1715671"/>
                  <a:gd name="connsiteX2" fmla="*/ 142226 w 3430983"/>
                  <a:gd name="connsiteY2" fmla="*/ 44378 h 1715671"/>
                  <a:gd name="connsiteX3" fmla="*/ 542276 w 3430983"/>
                  <a:gd name="connsiteY3" fmla="*/ 220590 h 1715671"/>
                  <a:gd name="connsiteX4" fmla="*/ 1035194 w 3430983"/>
                  <a:gd name="connsiteY4" fmla="*/ 439666 h 1715671"/>
                  <a:gd name="connsiteX5" fmla="*/ 1561451 w 3430983"/>
                  <a:gd name="connsiteY5" fmla="*/ 687315 h 1715671"/>
                  <a:gd name="connsiteX6" fmla="*/ 2080563 w 3430983"/>
                  <a:gd name="connsiteY6" fmla="*/ 963540 h 1715671"/>
                  <a:gd name="connsiteX7" fmla="*/ 2690163 w 3430983"/>
                  <a:gd name="connsiteY7" fmla="*/ 1287390 h 1715671"/>
                  <a:gd name="connsiteX8" fmla="*/ 2999726 w 3430983"/>
                  <a:gd name="connsiteY8" fmla="*/ 1458840 h 1715671"/>
                  <a:gd name="connsiteX9" fmla="*/ 3356913 w 3430983"/>
                  <a:gd name="connsiteY9" fmla="*/ 1658865 h 1715671"/>
                  <a:gd name="connsiteX10" fmla="*/ 3427755 w 3430983"/>
                  <a:gd name="connsiteY10" fmla="*/ 1710955 h 1715671"/>
                  <a:gd name="connsiteX11" fmla="*/ 3430983 w 3430983"/>
                  <a:gd name="connsiteY11" fmla="*/ 1715671 h 1715671"/>
                  <a:gd name="connsiteX12" fmla="*/ 3084964 w 3430983"/>
                  <a:gd name="connsiteY12" fmla="*/ 1715671 h 1715671"/>
                  <a:gd name="connsiteX13" fmla="*/ 3070270 w 3430983"/>
                  <a:gd name="connsiteY13" fmla="*/ 1707681 h 1715671"/>
                  <a:gd name="connsiteX14" fmla="*/ 2852088 w 3430983"/>
                  <a:gd name="connsiteY14" fmla="*/ 1587428 h 1715671"/>
                  <a:gd name="connsiteX15" fmla="*/ 2418701 w 3430983"/>
                  <a:gd name="connsiteY15" fmla="*/ 1339778 h 1715671"/>
                  <a:gd name="connsiteX16" fmla="*/ 1840058 w 3430983"/>
                  <a:gd name="connsiteY16" fmla="*/ 1051647 h 1715671"/>
                  <a:gd name="connsiteX17" fmla="*/ 1370951 w 3430983"/>
                  <a:gd name="connsiteY17" fmla="*/ 794471 h 1715671"/>
                  <a:gd name="connsiteX18" fmla="*/ 813738 w 3430983"/>
                  <a:gd name="connsiteY18" fmla="*/ 530153 h 1715671"/>
                  <a:gd name="connsiteX19" fmla="*/ 275576 w 3430983"/>
                  <a:gd name="connsiteY19" fmla="*/ 315840 h 1715671"/>
                  <a:gd name="connsiteX20" fmla="*/ 49208 w 3430983"/>
                  <a:gd name="connsiteY20" fmla="*/ 222376 h 1715671"/>
                  <a:gd name="connsiteX21" fmla="*/ 0 w 3430983"/>
                  <a:gd name="connsiteY21" fmla="*/ 201327 h 1715671"/>
                  <a:gd name="connsiteX22" fmla="*/ 0 w 3430983"/>
                  <a:gd name="connsiteY22" fmla="*/ 0 h 1715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30983" h="1715671">
                    <a:moveTo>
                      <a:pt x="0" y="0"/>
                    </a:moveTo>
                    <a:lnTo>
                      <a:pt x="2588" y="288"/>
                    </a:lnTo>
                    <a:cubicBezTo>
                      <a:pt x="34623" y="5385"/>
                      <a:pt x="70789" y="16399"/>
                      <a:pt x="142226" y="44378"/>
                    </a:cubicBezTo>
                    <a:cubicBezTo>
                      <a:pt x="237476" y="81684"/>
                      <a:pt x="393448" y="154709"/>
                      <a:pt x="542276" y="220590"/>
                    </a:cubicBezTo>
                    <a:lnTo>
                      <a:pt x="1035194" y="439666"/>
                    </a:lnTo>
                    <a:cubicBezTo>
                      <a:pt x="1205056" y="517453"/>
                      <a:pt x="1387223" y="600003"/>
                      <a:pt x="1561451" y="687315"/>
                    </a:cubicBezTo>
                    <a:cubicBezTo>
                      <a:pt x="1735679" y="774627"/>
                      <a:pt x="1892444" y="863528"/>
                      <a:pt x="2080563" y="963540"/>
                    </a:cubicBezTo>
                    <a:lnTo>
                      <a:pt x="2690163" y="1287390"/>
                    </a:lnTo>
                    <a:lnTo>
                      <a:pt x="2999726" y="1458840"/>
                    </a:lnTo>
                    <a:cubicBezTo>
                      <a:pt x="2999726" y="1458840"/>
                      <a:pt x="3282301" y="1609653"/>
                      <a:pt x="3356913" y="1658865"/>
                    </a:cubicBezTo>
                    <a:cubicBezTo>
                      <a:pt x="3394219" y="1683471"/>
                      <a:pt x="3415254" y="1697957"/>
                      <a:pt x="3427755" y="1710955"/>
                    </a:cubicBezTo>
                    <a:lnTo>
                      <a:pt x="3430983" y="1715671"/>
                    </a:lnTo>
                    <a:lnTo>
                      <a:pt x="3084964" y="1715671"/>
                    </a:lnTo>
                    <a:lnTo>
                      <a:pt x="3070270" y="1707681"/>
                    </a:lnTo>
                    <a:cubicBezTo>
                      <a:pt x="2998932" y="1668787"/>
                      <a:pt x="2921541" y="1626322"/>
                      <a:pt x="2852088" y="1587428"/>
                    </a:cubicBezTo>
                    <a:cubicBezTo>
                      <a:pt x="2713182" y="1509641"/>
                      <a:pt x="2587373" y="1429075"/>
                      <a:pt x="2418701" y="1339778"/>
                    </a:cubicBezTo>
                    <a:cubicBezTo>
                      <a:pt x="2250029" y="1250481"/>
                      <a:pt x="2014683" y="1142531"/>
                      <a:pt x="1840058" y="1051647"/>
                    </a:cubicBezTo>
                    <a:cubicBezTo>
                      <a:pt x="1665433" y="960763"/>
                      <a:pt x="1542004" y="881387"/>
                      <a:pt x="1370951" y="794471"/>
                    </a:cubicBezTo>
                    <a:cubicBezTo>
                      <a:pt x="1199898" y="707555"/>
                      <a:pt x="996300" y="609925"/>
                      <a:pt x="813738" y="530153"/>
                    </a:cubicBezTo>
                    <a:cubicBezTo>
                      <a:pt x="631176" y="450381"/>
                      <a:pt x="430754" y="379340"/>
                      <a:pt x="275576" y="315840"/>
                    </a:cubicBezTo>
                    <a:cubicBezTo>
                      <a:pt x="197987" y="284090"/>
                      <a:pt x="118612" y="251547"/>
                      <a:pt x="49208" y="222376"/>
                    </a:cubicBezTo>
                    <a:lnTo>
                      <a:pt x="0" y="201327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514C3D"/>
                  </a:gs>
                  <a:gs pos="50000">
                    <a:srgbClr val="ABA58F"/>
                  </a:gs>
                  <a:gs pos="100000">
                    <a:srgbClr val="E4E0D4"/>
                  </a:gs>
                </a:gsLst>
                <a:lin ang="8400000" scaled="0"/>
                <a:tileRect/>
              </a:gra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08" name="椭圆 307"/>
              <p:cNvSpPr/>
              <p:nvPr/>
            </p:nvSpPr>
            <p:spPr>
              <a:xfrm rot="21003632">
                <a:off x="7667653" y="2234789"/>
                <a:ext cx="179999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9" name="任意多边形 308"/>
              <p:cNvSpPr/>
              <p:nvPr/>
            </p:nvSpPr>
            <p:spPr>
              <a:xfrm>
                <a:off x="6993632" y="1739254"/>
                <a:ext cx="3204190" cy="927883"/>
              </a:xfrm>
              <a:custGeom>
                <a:avLst/>
                <a:gdLst>
                  <a:gd name="connsiteX0" fmla="*/ 3204191 w 3204191"/>
                  <a:gd name="connsiteY0" fmla="*/ 0 h 927884"/>
                  <a:gd name="connsiteX1" fmla="*/ 3204191 w 3204191"/>
                  <a:gd name="connsiteY1" fmla="*/ 141204 h 927884"/>
                  <a:gd name="connsiteX2" fmla="*/ 3202881 w 3204191"/>
                  <a:gd name="connsiteY2" fmla="*/ 141931 h 927884"/>
                  <a:gd name="connsiteX3" fmla="*/ 3086199 w 3204191"/>
                  <a:gd name="connsiteY3" fmla="*/ 289568 h 927884"/>
                  <a:gd name="connsiteX4" fmla="*/ 2993331 w 3204191"/>
                  <a:gd name="connsiteY4" fmla="*/ 522931 h 927884"/>
                  <a:gd name="connsiteX5" fmla="*/ 2890937 w 3204191"/>
                  <a:gd name="connsiteY5" fmla="*/ 653899 h 927884"/>
                  <a:gd name="connsiteX6" fmla="*/ 2738537 w 3204191"/>
                  <a:gd name="connsiteY6" fmla="*/ 689619 h 927884"/>
                  <a:gd name="connsiteX7" fmla="*/ 2633762 w 3204191"/>
                  <a:gd name="connsiteY7" fmla="*/ 784868 h 927884"/>
                  <a:gd name="connsiteX8" fmla="*/ 2536131 w 3204191"/>
                  <a:gd name="connsiteY8" fmla="*/ 870593 h 927884"/>
                  <a:gd name="connsiteX9" fmla="*/ 2402781 w 3204191"/>
                  <a:gd name="connsiteY9" fmla="*/ 889643 h 927884"/>
                  <a:gd name="connsiteX10" fmla="*/ 2278956 w 3204191"/>
                  <a:gd name="connsiteY10" fmla="*/ 903931 h 927884"/>
                  <a:gd name="connsiteX11" fmla="*/ 2126556 w 3204191"/>
                  <a:gd name="connsiteY11" fmla="*/ 927743 h 927884"/>
                  <a:gd name="connsiteX12" fmla="*/ 1940818 w 3204191"/>
                  <a:gd name="connsiteY12" fmla="*/ 892025 h 927884"/>
                  <a:gd name="connsiteX13" fmla="*/ 1802706 w 3204191"/>
                  <a:gd name="connsiteY13" fmla="*/ 822968 h 927884"/>
                  <a:gd name="connsiteX14" fmla="*/ 1697931 w 3204191"/>
                  <a:gd name="connsiteY14" fmla="*/ 827731 h 927884"/>
                  <a:gd name="connsiteX15" fmla="*/ 1459806 w 3204191"/>
                  <a:gd name="connsiteY15" fmla="*/ 903931 h 927884"/>
                  <a:gd name="connsiteX16" fmla="*/ 1255018 w 3204191"/>
                  <a:gd name="connsiteY16" fmla="*/ 908693 h 927884"/>
                  <a:gd name="connsiteX17" fmla="*/ 1112144 w 3204191"/>
                  <a:gd name="connsiteY17" fmla="*/ 851543 h 927884"/>
                  <a:gd name="connsiteX18" fmla="*/ 1014512 w 3204191"/>
                  <a:gd name="connsiteY18" fmla="*/ 870593 h 927884"/>
                  <a:gd name="connsiteX19" fmla="*/ 888306 w 3204191"/>
                  <a:gd name="connsiteY19" fmla="*/ 875356 h 927884"/>
                  <a:gd name="connsiteX20" fmla="*/ 764481 w 3204191"/>
                  <a:gd name="connsiteY20" fmla="*/ 818206 h 927884"/>
                  <a:gd name="connsiteX21" fmla="*/ 709712 w 3204191"/>
                  <a:gd name="connsiteY21" fmla="*/ 772962 h 927884"/>
                  <a:gd name="connsiteX22" fmla="*/ 597793 w 3204191"/>
                  <a:gd name="connsiteY22" fmla="*/ 775343 h 927884"/>
                  <a:gd name="connsiteX23" fmla="*/ 457299 w 3204191"/>
                  <a:gd name="connsiteY23" fmla="*/ 749150 h 927884"/>
                  <a:gd name="connsiteX24" fmla="*/ 362050 w 3204191"/>
                  <a:gd name="connsiteY24" fmla="*/ 680093 h 927884"/>
                  <a:gd name="connsiteX25" fmla="*/ 183456 w 3204191"/>
                  <a:gd name="connsiteY25" fmla="*/ 661043 h 927884"/>
                  <a:gd name="connsiteX26" fmla="*/ 35818 w 3204191"/>
                  <a:gd name="connsiteY26" fmla="*/ 584843 h 927884"/>
                  <a:gd name="connsiteX27" fmla="*/ 2481 w 3204191"/>
                  <a:gd name="connsiteY27" fmla="*/ 491974 h 927884"/>
                  <a:gd name="connsiteX28" fmla="*/ 83443 w 3204191"/>
                  <a:gd name="connsiteY28" fmla="*/ 480068 h 927884"/>
                  <a:gd name="connsiteX29" fmla="*/ 190600 w 3204191"/>
                  <a:gd name="connsiteY29" fmla="*/ 570556 h 927884"/>
                  <a:gd name="connsiteX30" fmla="*/ 373956 w 3204191"/>
                  <a:gd name="connsiteY30" fmla="*/ 584843 h 927884"/>
                  <a:gd name="connsiteX31" fmla="*/ 466825 w 3204191"/>
                  <a:gd name="connsiteY31" fmla="*/ 618180 h 927884"/>
                  <a:gd name="connsiteX32" fmla="*/ 535881 w 3204191"/>
                  <a:gd name="connsiteY32" fmla="*/ 670569 h 927884"/>
                  <a:gd name="connsiteX33" fmla="*/ 695425 w 3204191"/>
                  <a:gd name="connsiteY33" fmla="*/ 658662 h 927884"/>
                  <a:gd name="connsiteX34" fmla="*/ 831156 w 3204191"/>
                  <a:gd name="connsiteY34" fmla="*/ 713431 h 927884"/>
                  <a:gd name="connsiteX35" fmla="*/ 902593 w 3204191"/>
                  <a:gd name="connsiteY35" fmla="*/ 784868 h 927884"/>
                  <a:gd name="connsiteX36" fmla="*/ 1035943 w 3204191"/>
                  <a:gd name="connsiteY36" fmla="*/ 732481 h 927884"/>
                  <a:gd name="connsiteX37" fmla="*/ 1159768 w 3204191"/>
                  <a:gd name="connsiteY37" fmla="*/ 751531 h 927884"/>
                  <a:gd name="connsiteX38" fmla="*/ 1312168 w 3204191"/>
                  <a:gd name="connsiteY38" fmla="*/ 818206 h 927884"/>
                  <a:gd name="connsiteX39" fmla="*/ 1540768 w 3204191"/>
                  <a:gd name="connsiteY39" fmla="*/ 770581 h 927884"/>
                  <a:gd name="connsiteX40" fmla="*/ 1721743 w 3204191"/>
                  <a:gd name="connsiteY40" fmla="*/ 703906 h 927884"/>
                  <a:gd name="connsiteX41" fmla="*/ 1940818 w 3204191"/>
                  <a:gd name="connsiteY41" fmla="*/ 761056 h 927884"/>
                  <a:gd name="connsiteX42" fmla="*/ 2105124 w 3204191"/>
                  <a:gd name="connsiteY42" fmla="*/ 815823 h 927884"/>
                  <a:gd name="connsiteX43" fmla="*/ 2269431 w 3204191"/>
                  <a:gd name="connsiteY43" fmla="*/ 808681 h 927884"/>
                  <a:gd name="connsiteX44" fmla="*/ 2462312 w 3204191"/>
                  <a:gd name="connsiteY44" fmla="*/ 758675 h 927884"/>
                  <a:gd name="connsiteX45" fmla="*/ 2578993 w 3204191"/>
                  <a:gd name="connsiteY45" fmla="*/ 613418 h 927884"/>
                  <a:gd name="connsiteX46" fmla="*/ 2733774 w 3204191"/>
                  <a:gd name="connsiteY46" fmla="*/ 518169 h 927884"/>
                  <a:gd name="connsiteX47" fmla="*/ 2864743 w 3204191"/>
                  <a:gd name="connsiteY47" fmla="*/ 480068 h 927884"/>
                  <a:gd name="connsiteX48" fmla="*/ 2940943 w 3204191"/>
                  <a:gd name="connsiteY48" fmla="*/ 299093 h 927884"/>
                  <a:gd name="connsiteX49" fmla="*/ 3033811 w 3204191"/>
                  <a:gd name="connsiteY49" fmla="*/ 139550 h 927884"/>
                  <a:gd name="connsiteX50" fmla="*/ 3133824 w 3204191"/>
                  <a:gd name="connsiteY50" fmla="*/ 44299 h 927884"/>
                  <a:gd name="connsiteX51" fmla="*/ 3178584 w 3204191"/>
                  <a:gd name="connsiteY51" fmla="*/ 15315 h 927884"/>
                  <a:gd name="connsiteX52" fmla="*/ 3204191 w 3204191"/>
                  <a:gd name="connsiteY52" fmla="*/ 0 h 927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204191" h="927884">
                    <a:moveTo>
                      <a:pt x="3204191" y="0"/>
                    </a:moveTo>
                    <a:lnTo>
                      <a:pt x="3204191" y="141204"/>
                    </a:lnTo>
                    <a:lnTo>
                      <a:pt x="3202881" y="141931"/>
                    </a:lnTo>
                    <a:cubicBezTo>
                      <a:pt x="3152478" y="181619"/>
                      <a:pt x="3121124" y="226068"/>
                      <a:pt x="3086199" y="289568"/>
                    </a:cubicBezTo>
                    <a:cubicBezTo>
                      <a:pt x="3051274" y="353068"/>
                      <a:pt x="3025875" y="462209"/>
                      <a:pt x="2993331" y="522931"/>
                    </a:cubicBezTo>
                    <a:cubicBezTo>
                      <a:pt x="2960787" y="583653"/>
                      <a:pt x="2933403" y="626118"/>
                      <a:pt x="2890937" y="653899"/>
                    </a:cubicBezTo>
                    <a:cubicBezTo>
                      <a:pt x="2848471" y="681680"/>
                      <a:pt x="2781400" y="667791"/>
                      <a:pt x="2738537" y="689619"/>
                    </a:cubicBezTo>
                    <a:cubicBezTo>
                      <a:pt x="2695674" y="711447"/>
                      <a:pt x="2667496" y="754706"/>
                      <a:pt x="2633762" y="784868"/>
                    </a:cubicBezTo>
                    <a:cubicBezTo>
                      <a:pt x="2600028" y="815030"/>
                      <a:pt x="2574628" y="853131"/>
                      <a:pt x="2536131" y="870593"/>
                    </a:cubicBezTo>
                    <a:cubicBezTo>
                      <a:pt x="2497634" y="888055"/>
                      <a:pt x="2445644" y="884087"/>
                      <a:pt x="2402781" y="889643"/>
                    </a:cubicBezTo>
                    <a:cubicBezTo>
                      <a:pt x="2359919" y="895199"/>
                      <a:pt x="2324994" y="897581"/>
                      <a:pt x="2278956" y="903931"/>
                    </a:cubicBezTo>
                    <a:cubicBezTo>
                      <a:pt x="2232918" y="910281"/>
                      <a:pt x="2182912" y="929727"/>
                      <a:pt x="2126556" y="927743"/>
                    </a:cubicBezTo>
                    <a:cubicBezTo>
                      <a:pt x="2070200" y="925759"/>
                      <a:pt x="1994793" y="909487"/>
                      <a:pt x="1940818" y="892025"/>
                    </a:cubicBezTo>
                    <a:cubicBezTo>
                      <a:pt x="1886843" y="874563"/>
                      <a:pt x="1843187" y="833684"/>
                      <a:pt x="1802706" y="822968"/>
                    </a:cubicBezTo>
                    <a:cubicBezTo>
                      <a:pt x="1762225" y="812252"/>
                      <a:pt x="1755081" y="814237"/>
                      <a:pt x="1697931" y="827731"/>
                    </a:cubicBezTo>
                    <a:cubicBezTo>
                      <a:pt x="1640781" y="841225"/>
                      <a:pt x="1533625" y="890437"/>
                      <a:pt x="1459806" y="903931"/>
                    </a:cubicBezTo>
                    <a:cubicBezTo>
                      <a:pt x="1385987" y="917425"/>
                      <a:pt x="1312962" y="917424"/>
                      <a:pt x="1255018" y="908693"/>
                    </a:cubicBezTo>
                    <a:cubicBezTo>
                      <a:pt x="1197074" y="899962"/>
                      <a:pt x="1152228" y="857893"/>
                      <a:pt x="1112144" y="851543"/>
                    </a:cubicBezTo>
                    <a:cubicBezTo>
                      <a:pt x="1072060" y="845193"/>
                      <a:pt x="1051818" y="866624"/>
                      <a:pt x="1014512" y="870593"/>
                    </a:cubicBezTo>
                    <a:cubicBezTo>
                      <a:pt x="977206" y="874562"/>
                      <a:pt x="929978" y="884087"/>
                      <a:pt x="888306" y="875356"/>
                    </a:cubicBezTo>
                    <a:cubicBezTo>
                      <a:pt x="846634" y="866625"/>
                      <a:pt x="794247" y="835272"/>
                      <a:pt x="764481" y="818206"/>
                    </a:cubicBezTo>
                    <a:cubicBezTo>
                      <a:pt x="734715" y="801140"/>
                      <a:pt x="737493" y="780106"/>
                      <a:pt x="709712" y="772962"/>
                    </a:cubicBezTo>
                    <a:cubicBezTo>
                      <a:pt x="681931" y="765818"/>
                      <a:pt x="639862" y="779312"/>
                      <a:pt x="597793" y="775343"/>
                    </a:cubicBezTo>
                    <a:cubicBezTo>
                      <a:pt x="555724" y="771374"/>
                      <a:pt x="496590" y="765025"/>
                      <a:pt x="457299" y="749150"/>
                    </a:cubicBezTo>
                    <a:cubicBezTo>
                      <a:pt x="418008" y="733275"/>
                      <a:pt x="407690" y="694777"/>
                      <a:pt x="362050" y="680093"/>
                    </a:cubicBezTo>
                    <a:cubicBezTo>
                      <a:pt x="316410" y="665409"/>
                      <a:pt x="237828" y="676918"/>
                      <a:pt x="183456" y="661043"/>
                    </a:cubicBezTo>
                    <a:cubicBezTo>
                      <a:pt x="129084" y="645168"/>
                      <a:pt x="65980" y="613021"/>
                      <a:pt x="35818" y="584843"/>
                    </a:cubicBezTo>
                    <a:cubicBezTo>
                      <a:pt x="5656" y="556665"/>
                      <a:pt x="-5456" y="509436"/>
                      <a:pt x="2481" y="491974"/>
                    </a:cubicBezTo>
                    <a:cubicBezTo>
                      <a:pt x="10418" y="474512"/>
                      <a:pt x="52090" y="466971"/>
                      <a:pt x="83443" y="480068"/>
                    </a:cubicBezTo>
                    <a:cubicBezTo>
                      <a:pt x="114796" y="493165"/>
                      <a:pt x="142181" y="553093"/>
                      <a:pt x="190600" y="570556"/>
                    </a:cubicBezTo>
                    <a:cubicBezTo>
                      <a:pt x="239019" y="588019"/>
                      <a:pt x="327919" y="576906"/>
                      <a:pt x="373956" y="584843"/>
                    </a:cubicBezTo>
                    <a:cubicBezTo>
                      <a:pt x="419993" y="592780"/>
                      <a:pt x="439838" y="603892"/>
                      <a:pt x="466825" y="618180"/>
                    </a:cubicBezTo>
                    <a:cubicBezTo>
                      <a:pt x="493812" y="632468"/>
                      <a:pt x="497781" y="663822"/>
                      <a:pt x="535881" y="670569"/>
                    </a:cubicBezTo>
                    <a:cubicBezTo>
                      <a:pt x="573981" y="677316"/>
                      <a:pt x="646213" y="651518"/>
                      <a:pt x="695425" y="658662"/>
                    </a:cubicBezTo>
                    <a:cubicBezTo>
                      <a:pt x="744637" y="665806"/>
                      <a:pt x="796628" y="692397"/>
                      <a:pt x="831156" y="713431"/>
                    </a:cubicBezTo>
                    <a:cubicBezTo>
                      <a:pt x="865684" y="734465"/>
                      <a:pt x="868462" y="781693"/>
                      <a:pt x="902593" y="784868"/>
                    </a:cubicBezTo>
                    <a:cubicBezTo>
                      <a:pt x="936724" y="788043"/>
                      <a:pt x="993080" y="738037"/>
                      <a:pt x="1035943" y="732481"/>
                    </a:cubicBezTo>
                    <a:cubicBezTo>
                      <a:pt x="1078805" y="726925"/>
                      <a:pt x="1113731" y="737244"/>
                      <a:pt x="1159768" y="751531"/>
                    </a:cubicBezTo>
                    <a:cubicBezTo>
                      <a:pt x="1205805" y="765818"/>
                      <a:pt x="1248668" y="815031"/>
                      <a:pt x="1312168" y="818206"/>
                    </a:cubicBezTo>
                    <a:cubicBezTo>
                      <a:pt x="1375668" y="821381"/>
                      <a:pt x="1472506" y="789631"/>
                      <a:pt x="1540768" y="770581"/>
                    </a:cubicBezTo>
                    <a:cubicBezTo>
                      <a:pt x="1609030" y="751531"/>
                      <a:pt x="1655068" y="705493"/>
                      <a:pt x="1721743" y="703906"/>
                    </a:cubicBezTo>
                    <a:cubicBezTo>
                      <a:pt x="1788418" y="702319"/>
                      <a:pt x="1876921" y="742403"/>
                      <a:pt x="1940818" y="761056"/>
                    </a:cubicBezTo>
                    <a:cubicBezTo>
                      <a:pt x="2004715" y="779709"/>
                      <a:pt x="2050355" y="807886"/>
                      <a:pt x="2105124" y="815823"/>
                    </a:cubicBezTo>
                    <a:cubicBezTo>
                      <a:pt x="2159893" y="823760"/>
                      <a:pt x="2209900" y="818206"/>
                      <a:pt x="2269431" y="808681"/>
                    </a:cubicBezTo>
                    <a:cubicBezTo>
                      <a:pt x="2328962" y="799156"/>
                      <a:pt x="2410718" y="791219"/>
                      <a:pt x="2462312" y="758675"/>
                    </a:cubicBezTo>
                    <a:cubicBezTo>
                      <a:pt x="2513906" y="726131"/>
                      <a:pt x="2533749" y="653502"/>
                      <a:pt x="2578993" y="613418"/>
                    </a:cubicBezTo>
                    <a:cubicBezTo>
                      <a:pt x="2624237" y="573334"/>
                      <a:pt x="2686149" y="540394"/>
                      <a:pt x="2733774" y="518169"/>
                    </a:cubicBezTo>
                    <a:cubicBezTo>
                      <a:pt x="2781399" y="495944"/>
                      <a:pt x="2830215" y="516581"/>
                      <a:pt x="2864743" y="480068"/>
                    </a:cubicBezTo>
                    <a:cubicBezTo>
                      <a:pt x="2899271" y="443555"/>
                      <a:pt x="2910781" y="359418"/>
                      <a:pt x="2940943" y="299093"/>
                    </a:cubicBezTo>
                    <a:cubicBezTo>
                      <a:pt x="2971105" y="238768"/>
                      <a:pt x="3001664" y="182016"/>
                      <a:pt x="3033811" y="139550"/>
                    </a:cubicBezTo>
                    <a:cubicBezTo>
                      <a:pt x="3065958" y="97084"/>
                      <a:pt x="3085008" y="76446"/>
                      <a:pt x="3133824" y="44299"/>
                    </a:cubicBezTo>
                    <a:cubicBezTo>
                      <a:pt x="3146028" y="36262"/>
                      <a:pt x="3161531" y="26068"/>
                      <a:pt x="3178584" y="15315"/>
                    </a:cubicBezTo>
                    <a:lnTo>
                      <a:pt x="3204191" y="0"/>
                    </a:lnTo>
                    <a:close/>
                  </a:path>
                </a:pathLst>
              </a:custGeom>
              <a:solidFill>
                <a:srgbClr val="1498D1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0" name="椭圆 309"/>
              <p:cNvSpPr/>
              <p:nvPr/>
            </p:nvSpPr>
            <p:spPr>
              <a:xfrm rot="20227823" flipH="1">
                <a:off x="7463380" y="3204353"/>
                <a:ext cx="144000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1" name="椭圆 310"/>
              <p:cNvSpPr/>
              <p:nvPr/>
            </p:nvSpPr>
            <p:spPr>
              <a:xfrm rot="445107" flipH="1">
                <a:off x="7929153" y="3228500"/>
                <a:ext cx="179999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2" name="椭圆 311"/>
              <p:cNvSpPr/>
              <p:nvPr/>
            </p:nvSpPr>
            <p:spPr>
              <a:xfrm rot="20789997" flipH="1">
                <a:off x="8697205" y="2273707"/>
                <a:ext cx="144000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椭圆 312"/>
              <p:cNvSpPr/>
              <p:nvPr/>
            </p:nvSpPr>
            <p:spPr>
              <a:xfrm rot="20523022" flipH="1">
                <a:off x="8699490" y="2519532"/>
                <a:ext cx="179999" cy="251999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4" name="椭圆 313"/>
              <p:cNvSpPr/>
              <p:nvPr/>
            </p:nvSpPr>
            <p:spPr>
              <a:xfrm rot="15818914" flipH="1">
                <a:off x="8254600" y="2377161"/>
                <a:ext cx="144000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椭圆 314"/>
              <p:cNvSpPr/>
              <p:nvPr/>
            </p:nvSpPr>
            <p:spPr>
              <a:xfrm rot="15818914" flipH="1">
                <a:off x="8185066" y="2539021"/>
                <a:ext cx="144000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椭圆 315"/>
              <p:cNvSpPr/>
              <p:nvPr/>
            </p:nvSpPr>
            <p:spPr>
              <a:xfrm>
                <a:off x="8265166" y="2635702"/>
                <a:ext cx="162000" cy="162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7" name="椭圆 316"/>
              <p:cNvSpPr/>
              <p:nvPr/>
            </p:nvSpPr>
            <p:spPr>
              <a:xfrm rot="1153620" flipH="1">
                <a:off x="9819258" y="2902477"/>
                <a:ext cx="288000" cy="288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8" name="椭圆 317"/>
              <p:cNvSpPr/>
              <p:nvPr/>
            </p:nvSpPr>
            <p:spPr>
              <a:xfrm>
                <a:off x="9944511" y="3085078"/>
                <a:ext cx="179999" cy="179999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9" name="椭圆 318"/>
              <p:cNvSpPr/>
              <p:nvPr/>
            </p:nvSpPr>
            <p:spPr>
              <a:xfrm rot="931594" flipH="1">
                <a:off x="9911844" y="2427413"/>
                <a:ext cx="179999" cy="251999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0" name="椭圆 319"/>
              <p:cNvSpPr/>
              <p:nvPr/>
            </p:nvSpPr>
            <p:spPr>
              <a:xfrm flipH="1">
                <a:off x="8883733" y="1860300"/>
                <a:ext cx="144000" cy="144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1" name="椭圆 320"/>
              <p:cNvSpPr/>
              <p:nvPr/>
            </p:nvSpPr>
            <p:spPr>
              <a:xfrm flipH="1">
                <a:off x="8843250" y="1947066"/>
                <a:ext cx="216000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 rot="11799031">
                <a:off x="9330630" y="1748709"/>
                <a:ext cx="216000" cy="302297"/>
              </a:xfrm>
              <a:custGeom>
                <a:avLst/>
                <a:gdLst>
                  <a:gd name="connsiteX0" fmla="*/ 23987 w 249116"/>
                  <a:gd name="connsiteY0" fmla="*/ 103446 h 302298"/>
                  <a:gd name="connsiteX1" fmla="*/ 175 w 249116"/>
                  <a:gd name="connsiteY1" fmla="*/ 182028 h 302298"/>
                  <a:gd name="connsiteX2" fmla="*/ 19225 w 249116"/>
                  <a:gd name="connsiteY2" fmla="*/ 253465 h 302298"/>
                  <a:gd name="connsiteX3" fmla="*/ 112094 w 249116"/>
                  <a:gd name="connsiteY3" fmla="*/ 301090 h 302298"/>
                  <a:gd name="connsiteX4" fmla="*/ 195437 w 249116"/>
                  <a:gd name="connsiteY4" fmla="*/ 282040 h 302298"/>
                  <a:gd name="connsiteX5" fmla="*/ 247825 w 249116"/>
                  <a:gd name="connsiteY5" fmla="*/ 217746 h 302298"/>
                  <a:gd name="connsiteX6" fmla="*/ 228775 w 249116"/>
                  <a:gd name="connsiteY6" fmla="*/ 139165 h 302298"/>
                  <a:gd name="connsiteX7" fmla="*/ 181150 w 249116"/>
                  <a:gd name="connsiteY7" fmla="*/ 51059 h 302298"/>
                  <a:gd name="connsiteX8" fmla="*/ 135906 w 249116"/>
                  <a:gd name="connsiteY8" fmla="*/ 5815 h 302298"/>
                  <a:gd name="connsiteX9" fmla="*/ 90662 w 249116"/>
                  <a:gd name="connsiteY9" fmla="*/ 3434 h 302298"/>
                  <a:gd name="connsiteX10" fmla="*/ 57325 w 249116"/>
                  <a:gd name="connsiteY10" fmla="*/ 32009 h 302298"/>
                  <a:gd name="connsiteX11" fmla="*/ 23987 w 249116"/>
                  <a:gd name="connsiteY11" fmla="*/ 103446 h 302298"/>
                  <a:gd name="connsiteX0" fmla="*/ 21498 w 249008"/>
                  <a:gd name="connsiteY0" fmla="*/ 103446 h 302298"/>
                  <a:gd name="connsiteX1" fmla="*/ 67 w 249008"/>
                  <a:gd name="connsiteY1" fmla="*/ 182028 h 302298"/>
                  <a:gd name="connsiteX2" fmla="*/ 19117 w 249008"/>
                  <a:gd name="connsiteY2" fmla="*/ 253465 h 302298"/>
                  <a:gd name="connsiteX3" fmla="*/ 111986 w 249008"/>
                  <a:gd name="connsiteY3" fmla="*/ 301090 h 302298"/>
                  <a:gd name="connsiteX4" fmla="*/ 195329 w 249008"/>
                  <a:gd name="connsiteY4" fmla="*/ 282040 h 302298"/>
                  <a:gd name="connsiteX5" fmla="*/ 247717 w 249008"/>
                  <a:gd name="connsiteY5" fmla="*/ 217746 h 302298"/>
                  <a:gd name="connsiteX6" fmla="*/ 228667 w 249008"/>
                  <a:gd name="connsiteY6" fmla="*/ 139165 h 302298"/>
                  <a:gd name="connsiteX7" fmla="*/ 181042 w 249008"/>
                  <a:gd name="connsiteY7" fmla="*/ 51059 h 302298"/>
                  <a:gd name="connsiteX8" fmla="*/ 135798 w 249008"/>
                  <a:gd name="connsiteY8" fmla="*/ 5815 h 302298"/>
                  <a:gd name="connsiteX9" fmla="*/ 90554 w 249008"/>
                  <a:gd name="connsiteY9" fmla="*/ 3434 h 302298"/>
                  <a:gd name="connsiteX10" fmla="*/ 57217 w 249008"/>
                  <a:gd name="connsiteY10" fmla="*/ 32009 h 302298"/>
                  <a:gd name="connsiteX11" fmla="*/ 21498 w 249008"/>
                  <a:gd name="connsiteY11" fmla="*/ 103446 h 302298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9165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2021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6781"/>
                  <a:gd name="connsiteY0" fmla="*/ 103446 h 302298"/>
                  <a:gd name="connsiteX1" fmla="*/ 67 w 246781"/>
                  <a:gd name="connsiteY1" fmla="*/ 182028 h 302298"/>
                  <a:gd name="connsiteX2" fmla="*/ 19117 w 246781"/>
                  <a:gd name="connsiteY2" fmla="*/ 253465 h 302298"/>
                  <a:gd name="connsiteX3" fmla="*/ 111986 w 246781"/>
                  <a:gd name="connsiteY3" fmla="*/ 301090 h 302298"/>
                  <a:gd name="connsiteX4" fmla="*/ 195329 w 246781"/>
                  <a:gd name="connsiteY4" fmla="*/ 282040 h 302298"/>
                  <a:gd name="connsiteX5" fmla="*/ 245336 w 246781"/>
                  <a:gd name="connsiteY5" fmla="*/ 217746 h 302298"/>
                  <a:gd name="connsiteX6" fmla="*/ 228667 w 246781"/>
                  <a:gd name="connsiteY6" fmla="*/ 132021 h 302298"/>
                  <a:gd name="connsiteX7" fmla="*/ 181042 w 246781"/>
                  <a:gd name="connsiteY7" fmla="*/ 51059 h 302298"/>
                  <a:gd name="connsiteX8" fmla="*/ 135798 w 246781"/>
                  <a:gd name="connsiteY8" fmla="*/ 5815 h 302298"/>
                  <a:gd name="connsiteX9" fmla="*/ 90554 w 246781"/>
                  <a:gd name="connsiteY9" fmla="*/ 3434 h 302298"/>
                  <a:gd name="connsiteX10" fmla="*/ 57217 w 246781"/>
                  <a:gd name="connsiteY10" fmla="*/ 32009 h 302298"/>
                  <a:gd name="connsiteX11" fmla="*/ 21498 w 246781"/>
                  <a:gd name="connsiteY11" fmla="*/ 103446 h 3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6781" h="302298">
                    <a:moveTo>
                      <a:pt x="21498" y="103446"/>
                    </a:moveTo>
                    <a:cubicBezTo>
                      <a:pt x="11973" y="128449"/>
                      <a:pt x="464" y="157025"/>
                      <a:pt x="67" y="182028"/>
                    </a:cubicBezTo>
                    <a:cubicBezTo>
                      <a:pt x="-330" y="207031"/>
                      <a:pt x="464" y="233621"/>
                      <a:pt x="19117" y="253465"/>
                    </a:cubicBezTo>
                    <a:cubicBezTo>
                      <a:pt x="37770" y="273309"/>
                      <a:pt x="82617" y="296328"/>
                      <a:pt x="111986" y="301090"/>
                    </a:cubicBezTo>
                    <a:cubicBezTo>
                      <a:pt x="141355" y="305852"/>
                      <a:pt x="173104" y="295931"/>
                      <a:pt x="195329" y="282040"/>
                    </a:cubicBezTo>
                    <a:cubicBezTo>
                      <a:pt x="217554" y="268149"/>
                      <a:pt x="239780" y="242749"/>
                      <a:pt x="245336" y="217746"/>
                    </a:cubicBezTo>
                    <a:cubicBezTo>
                      <a:pt x="250892" y="192743"/>
                      <a:pt x="239383" y="159802"/>
                      <a:pt x="228667" y="132021"/>
                    </a:cubicBezTo>
                    <a:cubicBezTo>
                      <a:pt x="217951" y="104240"/>
                      <a:pt x="196520" y="72093"/>
                      <a:pt x="181042" y="51059"/>
                    </a:cubicBezTo>
                    <a:cubicBezTo>
                      <a:pt x="165564" y="30025"/>
                      <a:pt x="150879" y="13752"/>
                      <a:pt x="135798" y="5815"/>
                    </a:cubicBezTo>
                    <a:cubicBezTo>
                      <a:pt x="120717" y="-2123"/>
                      <a:pt x="103651" y="-932"/>
                      <a:pt x="90554" y="3434"/>
                    </a:cubicBezTo>
                    <a:cubicBezTo>
                      <a:pt x="77457" y="7800"/>
                      <a:pt x="68726" y="15340"/>
                      <a:pt x="57217" y="32009"/>
                    </a:cubicBezTo>
                    <a:cubicBezTo>
                      <a:pt x="45708" y="48678"/>
                      <a:pt x="31023" y="78443"/>
                      <a:pt x="21498" y="103446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椭圆 322"/>
              <p:cNvSpPr/>
              <p:nvPr/>
            </p:nvSpPr>
            <p:spPr>
              <a:xfrm rot="988392" flipH="1">
                <a:off x="9272952" y="1981153"/>
                <a:ext cx="251999" cy="360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4" name="椭圆 323"/>
              <p:cNvSpPr/>
              <p:nvPr/>
            </p:nvSpPr>
            <p:spPr>
              <a:xfrm rot="988392" flipH="1">
                <a:off x="9787379" y="1965763"/>
                <a:ext cx="72000" cy="107999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5" name="任意多边形 324"/>
              <p:cNvSpPr/>
              <p:nvPr/>
            </p:nvSpPr>
            <p:spPr>
              <a:xfrm rot="11799031">
                <a:off x="9802993" y="1859777"/>
                <a:ext cx="107999" cy="144000"/>
              </a:xfrm>
              <a:custGeom>
                <a:avLst/>
                <a:gdLst>
                  <a:gd name="connsiteX0" fmla="*/ 23987 w 249116"/>
                  <a:gd name="connsiteY0" fmla="*/ 103446 h 302298"/>
                  <a:gd name="connsiteX1" fmla="*/ 175 w 249116"/>
                  <a:gd name="connsiteY1" fmla="*/ 182028 h 302298"/>
                  <a:gd name="connsiteX2" fmla="*/ 19225 w 249116"/>
                  <a:gd name="connsiteY2" fmla="*/ 253465 h 302298"/>
                  <a:gd name="connsiteX3" fmla="*/ 112094 w 249116"/>
                  <a:gd name="connsiteY3" fmla="*/ 301090 h 302298"/>
                  <a:gd name="connsiteX4" fmla="*/ 195437 w 249116"/>
                  <a:gd name="connsiteY4" fmla="*/ 282040 h 302298"/>
                  <a:gd name="connsiteX5" fmla="*/ 247825 w 249116"/>
                  <a:gd name="connsiteY5" fmla="*/ 217746 h 302298"/>
                  <a:gd name="connsiteX6" fmla="*/ 228775 w 249116"/>
                  <a:gd name="connsiteY6" fmla="*/ 139165 h 302298"/>
                  <a:gd name="connsiteX7" fmla="*/ 181150 w 249116"/>
                  <a:gd name="connsiteY7" fmla="*/ 51059 h 302298"/>
                  <a:gd name="connsiteX8" fmla="*/ 135906 w 249116"/>
                  <a:gd name="connsiteY8" fmla="*/ 5815 h 302298"/>
                  <a:gd name="connsiteX9" fmla="*/ 90662 w 249116"/>
                  <a:gd name="connsiteY9" fmla="*/ 3434 h 302298"/>
                  <a:gd name="connsiteX10" fmla="*/ 57325 w 249116"/>
                  <a:gd name="connsiteY10" fmla="*/ 32009 h 302298"/>
                  <a:gd name="connsiteX11" fmla="*/ 23987 w 249116"/>
                  <a:gd name="connsiteY11" fmla="*/ 103446 h 302298"/>
                  <a:gd name="connsiteX0" fmla="*/ 21498 w 249008"/>
                  <a:gd name="connsiteY0" fmla="*/ 103446 h 302298"/>
                  <a:gd name="connsiteX1" fmla="*/ 67 w 249008"/>
                  <a:gd name="connsiteY1" fmla="*/ 182028 h 302298"/>
                  <a:gd name="connsiteX2" fmla="*/ 19117 w 249008"/>
                  <a:gd name="connsiteY2" fmla="*/ 253465 h 302298"/>
                  <a:gd name="connsiteX3" fmla="*/ 111986 w 249008"/>
                  <a:gd name="connsiteY3" fmla="*/ 301090 h 302298"/>
                  <a:gd name="connsiteX4" fmla="*/ 195329 w 249008"/>
                  <a:gd name="connsiteY4" fmla="*/ 282040 h 302298"/>
                  <a:gd name="connsiteX5" fmla="*/ 247717 w 249008"/>
                  <a:gd name="connsiteY5" fmla="*/ 217746 h 302298"/>
                  <a:gd name="connsiteX6" fmla="*/ 228667 w 249008"/>
                  <a:gd name="connsiteY6" fmla="*/ 139165 h 302298"/>
                  <a:gd name="connsiteX7" fmla="*/ 181042 w 249008"/>
                  <a:gd name="connsiteY7" fmla="*/ 51059 h 302298"/>
                  <a:gd name="connsiteX8" fmla="*/ 135798 w 249008"/>
                  <a:gd name="connsiteY8" fmla="*/ 5815 h 302298"/>
                  <a:gd name="connsiteX9" fmla="*/ 90554 w 249008"/>
                  <a:gd name="connsiteY9" fmla="*/ 3434 h 302298"/>
                  <a:gd name="connsiteX10" fmla="*/ 57217 w 249008"/>
                  <a:gd name="connsiteY10" fmla="*/ 32009 h 302298"/>
                  <a:gd name="connsiteX11" fmla="*/ 21498 w 249008"/>
                  <a:gd name="connsiteY11" fmla="*/ 103446 h 302298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9165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2021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6781"/>
                  <a:gd name="connsiteY0" fmla="*/ 103446 h 302298"/>
                  <a:gd name="connsiteX1" fmla="*/ 67 w 246781"/>
                  <a:gd name="connsiteY1" fmla="*/ 182028 h 302298"/>
                  <a:gd name="connsiteX2" fmla="*/ 19117 w 246781"/>
                  <a:gd name="connsiteY2" fmla="*/ 253465 h 302298"/>
                  <a:gd name="connsiteX3" fmla="*/ 111986 w 246781"/>
                  <a:gd name="connsiteY3" fmla="*/ 301090 h 302298"/>
                  <a:gd name="connsiteX4" fmla="*/ 195329 w 246781"/>
                  <a:gd name="connsiteY4" fmla="*/ 282040 h 302298"/>
                  <a:gd name="connsiteX5" fmla="*/ 245336 w 246781"/>
                  <a:gd name="connsiteY5" fmla="*/ 217746 h 302298"/>
                  <a:gd name="connsiteX6" fmla="*/ 228667 w 246781"/>
                  <a:gd name="connsiteY6" fmla="*/ 132021 h 302298"/>
                  <a:gd name="connsiteX7" fmla="*/ 181042 w 246781"/>
                  <a:gd name="connsiteY7" fmla="*/ 51059 h 302298"/>
                  <a:gd name="connsiteX8" fmla="*/ 135798 w 246781"/>
                  <a:gd name="connsiteY8" fmla="*/ 5815 h 302298"/>
                  <a:gd name="connsiteX9" fmla="*/ 90554 w 246781"/>
                  <a:gd name="connsiteY9" fmla="*/ 3434 h 302298"/>
                  <a:gd name="connsiteX10" fmla="*/ 57217 w 246781"/>
                  <a:gd name="connsiteY10" fmla="*/ 32009 h 302298"/>
                  <a:gd name="connsiteX11" fmla="*/ 21498 w 246781"/>
                  <a:gd name="connsiteY11" fmla="*/ 103446 h 3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6781" h="302298">
                    <a:moveTo>
                      <a:pt x="21498" y="103446"/>
                    </a:moveTo>
                    <a:cubicBezTo>
                      <a:pt x="11973" y="128449"/>
                      <a:pt x="464" y="157025"/>
                      <a:pt x="67" y="182028"/>
                    </a:cubicBezTo>
                    <a:cubicBezTo>
                      <a:pt x="-330" y="207031"/>
                      <a:pt x="464" y="233621"/>
                      <a:pt x="19117" y="253465"/>
                    </a:cubicBezTo>
                    <a:cubicBezTo>
                      <a:pt x="37770" y="273309"/>
                      <a:pt x="82617" y="296328"/>
                      <a:pt x="111986" y="301090"/>
                    </a:cubicBezTo>
                    <a:cubicBezTo>
                      <a:pt x="141355" y="305852"/>
                      <a:pt x="173104" y="295931"/>
                      <a:pt x="195329" y="282040"/>
                    </a:cubicBezTo>
                    <a:cubicBezTo>
                      <a:pt x="217554" y="268149"/>
                      <a:pt x="239780" y="242749"/>
                      <a:pt x="245336" y="217746"/>
                    </a:cubicBezTo>
                    <a:cubicBezTo>
                      <a:pt x="250892" y="192743"/>
                      <a:pt x="239383" y="159802"/>
                      <a:pt x="228667" y="132021"/>
                    </a:cubicBezTo>
                    <a:cubicBezTo>
                      <a:pt x="217951" y="104240"/>
                      <a:pt x="196520" y="72093"/>
                      <a:pt x="181042" y="51059"/>
                    </a:cubicBezTo>
                    <a:cubicBezTo>
                      <a:pt x="165564" y="30025"/>
                      <a:pt x="150879" y="13752"/>
                      <a:pt x="135798" y="5815"/>
                    </a:cubicBezTo>
                    <a:cubicBezTo>
                      <a:pt x="120717" y="-2123"/>
                      <a:pt x="103651" y="-932"/>
                      <a:pt x="90554" y="3434"/>
                    </a:cubicBezTo>
                    <a:cubicBezTo>
                      <a:pt x="77457" y="7800"/>
                      <a:pt x="68726" y="15340"/>
                      <a:pt x="57217" y="32009"/>
                    </a:cubicBezTo>
                    <a:cubicBezTo>
                      <a:pt x="45708" y="48678"/>
                      <a:pt x="31023" y="78443"/>
                      <a:pt x="21498" y="103446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6" name="椭圆 325"/>
              <p:cNvSpPr/>
              <p:nvPr/>
            </p:nvSpPr>
            <p:spPr>
              <a:xfrm flipH="1">
                <a:off x="9253094" y="1449732"/>
                <a:ext cx="107999" cy="107999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7" name="任意多边形 326"/>
              <p:cNvSpPr/>
              <p:nvPr/>
            </p:nvSpPr>
            <p:spPr>
              <a:xfrm rot="21083944">
                <a:off x="8710337" y="1023721"/>
                <a:ext cx="144000" cy="216000"/>
              </a:xfrm>
              <a:custGeom>
                <a:avLst/>
                <a:gdLst>
                  <a:gd name="connsiteX0" fmla="*/ 23987 w 249116"/>
                  <a:gd name="connsiteY0" fmla="*/ 103446 h 302298"/>
                  <a:gd name="connsiteX1" fmla="*/ 175 w 249116"/>
                  <a:gd name="connsiteY1" fmla="*/ 182028 h 302298"/>
                  <a:gd name="connsiteX2" fmla="*/ 19225 w 249116"/>
                  <a:gd name="connsiteY2" fmla="*/ 253465 h 302298"/>
                  <a:gd name="connsiteX3" fmla="*/ 112094 w 249116"/>
                  <a:gd name="connsiteY3" fmla="*/ 301090 h 302298"/>
                  <a:gd name="connsiteX4" fmla="*/ 195437 w 249116"/>
                  <a:gd name="connsiteY4" fmla="*/ 282040 h 302298"/>
                  <a:gd name="connsiteX5" fmla="*/ 247825 w 249116"/>
                  <a:gd name="connsiteY5" fmla="*/ 217746 h 302298"/>
                  <a:gd name="connsiteX6" fmla="*/ 228775 w 249116"/>
                  <a:gd name="connsiteY6" fmla="*/ 139165 h 302298"/>
                  <a:gd name="connsiteX7" fmla="*/ 181150 w 249116"/>
                  <a:gd name="connsiteY7" fmla="*/ 51059 h 302298"/>
                  <a:gd name="connsiteX8" fmla="*/ 135906 w 249116"/>
                  <a:gd name="connsiteY8" fmla="*/ 5815 h 302298"/>
                  <a:gd name="connsiteX9" fmla="*/ 90662 w 249116"/>
                  <a:gd name="connsiteY9" fmla="*/ 3434 h 302298"/>
                  <a:gd name="connsiteX10" fmla="*/ 57325 w 249116"/>
                  <a:gd name="connsiteY10" fmla="*/ 32009 h 302298"/>
                  <a:gd name="connsiteX11" fmla="*/ 23987 w 249116"/>
                  <a:gd name="connsiteY11" fmla="*/ 103446 h 302298"/>
                  <a:gd name="connsiteX0" fmla="*/ 21498 w 249008"/>
                  <a:gd name="connsiteY0" fmla="*/ 103446 h 302298"/>
                  <a:gd name="connsiteX1" fmla="*/ 67 w 249008"/>
                  <a:gd name="connsiteY1" fmla="*/ 182028 h 302298"/>
                  <a:gd name="connsiteX2" fmla="*/ 19117 w 249008"/>
                  <a:gd name="connsiteY2" fmla="*/ 253465 h 302298"/>
                  <a:gd name="connsiteX3" fmla="*/ 111986 w 249008"/>
                  <a:gd name="connsiteY3" fmla="*/ 301090 h 302298"/>
                  <a:gd name="connsiteX4" fmla="*/ 195329 w 249008"/>
                  <a:gd name="connsiteY4" fmla="*/ 282040 h 302298"/>
                  <a:gd name="connsiteX5" fmla="*/ 247717 w 249008"/>
                  <a:gd name="connsiteY5" fmla="*/ 217746 h 302298"/>
                  <a:gd name="connsiteX6" fmla="*/ 228667 w 249008"/>
                  <a:gd name="connsiteY6" fmla="*/ 139165 h 302298"/>
                  <a:gd name="connsiteX7" fmla="*/ 181042 w 249008"/>
                  <a:gd name="connsiteY7" fmla="*/ 51059 h 302298"/>
                  <a:gd name="connsiteX8" fmla="*/ 135798 w 249008"/>
                  <a:gd name="connsiteY8" fmla="*/ 5815 h 302298"/>
                  <a:gd name="connsiteX9" fmla="*/ 90554 w 249008"/>
                  <a:gd name="connsiteY9" fmla="*/ 3434 h 302298"/>
                  <a:gd name="connsiteX10" fmla="*/ 57217 w 249008"/>
                  <a:gd name="connsiteY10" fmla="*/ 32009 h 302298"/>
                  <a:gd name="connsiteX11" fmla="*/ 21498 w 249008"/>
                  <a:gd name="connsiteY11" fmla="*/ 103446 h 302298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9165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2021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6781"/>
                  <a:gd name="connsiteY0" fmla="*/ 103446 h 302298"/>
                  <a:gd name="connsiteX1" fmla="*/ 67 w 246781"/>
                  <a:gd name="connsiteY1" fmla="*/ 182028 h 302298"/>
                  <a:gd name="connsiteX2" fmla="*/ 19117 w 246781"/>
                  <a:gd name="connsiteY2" fmla="*/ 253465 h 302298"/>
                  <a:gd name="connsiteX3" fmla="*/ 111986 w 246781"/>
                  <a:gd name="connsiteY3" fmla="*/ 301090 h 302298"/>
                  <a:gd name="connsiteX4" fmla="*/ 195329 w 246781"/>
                  <a:gd name="connsiteY4" fmla="*/ 282040 h 302298"/>
                  <a:gd name="connsiteX5" fmla="*/ 245336 w 246781"/>
                  <a:gd name="connsiteY5" fmla="*/ 217746 h 302298"/>
                  <a:gd name="connsiteX6" fmla="*/ 228667 w 246781"/>
                  <a:gd name="connsiteY6" fmla="*/ 132021 h 302298"/>
                  <a:gd name="connsiteX7" fmla="*/ 181042 w 246781"/>
                  <a:gd name="connsiteY7" fmla="*/ 51059 h 302298"/>
                  <a:gd name="connsiteX8" fmla="*/ 135798 w 246781"/>
                  <a:gd name="connsiteY8" fmla="*/ 5815 h 302298"/>
                  <a:gd name="connsiteX9" fmla="*/ 90554 w 246781"/>
                  <a:gd name="connsiteY9" fmla="*/ 3434 h 302298"/>
                  <a:gd name="connsiteX10" fmla="*/ 57217 w 246781"/>
                  <a:gd name="connsiteY10" fmla="*/ 32009 h 302298"/>
                  <a:gd name="connsiteX11" fmla="*/ 21498 w 246781"/>
                  <a:gd name="connsiteY11" fmla="*/ 103446 h 3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6781" h="302298">
                    <a:moveTo>
                      <a:pt x="21498" y="103446"/>
                    </a:moveTo>
                    <a:cubicBezTo>
                      <a:pt x="11973" y="128449"/>
                      <a:pt x="464" y="157025"/>
                      <a:pt x="67" y="182028"/>
                    </a:cubicBezTo>
                    <a:cubicBezTo>
                      <a:pt x="-330" y="207031"/>
                      <a:pt x="464" y="233621"/>
                      <a:pt x="19117" y="253465"/>
                    </a:cubicBezTo>
                    <a:cubicBezTo>
                      <a:pt x="37770" y="273309"/>
                      <a:pt x="82617" y="296328"/>
                      <a:pt x="111986" y="301090"/>
                    </a:cubicBezTo>
                    <a:cubicBezTo>
                      <a:pt x="141355" y="305852"/>
                      <a:pt x="173104" y="295931"/>
                      <a:pt x="195329" y="282040"/>
                    </a:cubicBezTo>
                    <a:cubicBezTo>
                      <a:pt x="217554" y="268149"/>
                      <a:pt x="239780" y="242749"/>
                      <a:pt x="245336" y="217746"/>
                    </a:cubicBezTo>
                    <a:cubicBezTo>
                      <a:pt x="250892" y="192743"/>
                      <a:pt x="239383" y="159802"/>
                      <a:pt x="228667" y="132021"/>
                    </a:cubicBezTo>
                    <a:cubicBezTo>
                      <a:pt x="217951" y="104240"/>
                      <a:pt x="196520" y="72093"/>
                      <a:pt x="181042" y="51059"/>
                    </a:cubicBezTo>
                    <a:cubicBezTo>
                      <a:pt x="165564" y="30025"/>
                      <a:pt x="150879" y="13752"/>
                      <a:pt x="135798" y="5815"/>
                    </a:cubicBezTo>
                    <a:cubicBezTo>
                      <a:pt x="120717" y="-2123"/>
                      <a:pt x="103651" y="-932"/>
                      <a:pt x="90554" y="3434"/>
                    </a:cubicBezTo>
                    <a:cubicBezTo>
                      <a:pt x="77457" y="7800"/>
                      <a:pt x="68726" y="15340"/>
                      <a:pt x="57217" y="32009"/>
                    </a:cubicBezTo>
                    <a:cubicBezTo>
                      <a:pt x="45708" y="48678"/>
                      <a:pt x="31023" y="78443"/>
                      <a:pt x="21498" y="103446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8" name="任意多边形 327"/>
              <p:cNvSpPr/>
              <p:nvPr/>
            </p:nvSpPr>
            <p:spPr>
              <a:xfrm rot="10800000">
                <a:off x="8452818" y="1173065"/>
                <a:ext cx="107999" cy="144000"/>
              </a:xfrm>
              <a:custGeom>
                <a:avLst/>
                <a:gdLst>
                  <a:gd name="connsiteX0" fmla="*/ 23987 w 249116"/>
                  <a:gd name="connsiteY0" fmla="*/ 103446 h 302298"/>
                  <a:gd name="connsiteX1" fmla="*/ 175 w 249116"/>
                  <a:gd name="connsiteY1" fmla="*/ 182028 h 302298"/>
                  <a:gd name="connsiteX2" fmla="*/ 19225 w 249116"/>
                  <a:gd name="connsiteY2" fmla="*/ 253465 h 302298"/>
                  <a:gd name="connsiteX3" fmla="*/ 112094 w 249116"/>
                  <a:gd name="connsiteY3" fmla="*/ 301090 h 302298"/>
                  <a:gd name="connsiteX4" fmla="*/ 195437 w 249116"/>
                  <a:gd name="connsiteY4" fmla="*/ 282040 h 302298"/>
                  <a:gd name="connsiteX5" fmla="*/ 247825 w 249116"/>
                  <a:gd name="connsiteY5" fmla="*/ 217746 h 302298"/>
                  <a:gd name="connsiteX6" fmla="*/ 228775 w 249116"/>
                  <a:gd name="connsiteY6" fmla="*/ 139165 h 302298"/>
                  <a:gd name="connsiteX7" fmla="*/ 181150 w 249116"/>
                  <a:gd name="connsiteY7" fmla="*/ 51059 h 302298"/>
                  <a:gd name="connsiteX8" fmla="*/ 135906 w 249116"/>
                  <a:gd name="connsiteY8" fmla="*/ 5815 h 302298"/>
                  <a:gd name="connsiteX9" fmla="*/ 90662 w 249116"/>
                  <a:gd name="connsiteY9" fmla="*/ 3434 h 302298"/>
                  <a:gd name="connsiteX10" fmla="*/ 57325 w 249116"/>
                  <a:gd name="connsiteY10" fmla="*/ 32009 h 302298"/>
                  <a:gd name="connsiteX11" fmla="*/ 23987 w 249116"/>
                  <a:gd name="connsiteY11" fmla="*/ 103446 h 302298"/>
                  <a:gd name="connsiteX0" fmla="*/ 21498 w 249008"/>
                  <a:gd name="connsiteY0" fmla="*/ 103446 h 302298"/>
                  <a:gd name="connsiteX1" fmla="*/ 67 w 249008"/>
                  <a:gd name="connsiteY1" fmla="*/ 182028 h 302298"/>
                  <a:gd name="connsiteX2" fmla="*/ 19117 w 249008"/>
                  <a:gd name="connsiteY2" fmla="*/ 253465 h 302298"/>
                  <a:gd name="connsiteX3" fmla="*/ 111986 w 249008"/>
                  <a:gd name="connsiteY3" fmla="*/ 301090 h 302298"/>
                  <a:gd name="connsiteX4" fmla="*/ 195329 w 249008"/>
                  <a:gd name="connsiteY4" fmla="*/ 282040 h 302298"/>
                  <a:gd name="connsiteX5" fmla="*/ 247717 w 249008"/>
                  <a:gd name="connsiteY5" fmla="*/ 217746 h 302298"/>
                  <a:gd name="connsiteX6" fmla="*/ 228667 w 249008"/>
                  <a:gd name="connsiteY6" fmla="*/ 139165 h 302298"/>
                  <a:gd name="connsiteX7" fmla="*/ 181042 w 249008"/>
                  <a:gd name="connsiteY7" fmla="*/ 51059 h 302298"/>
                  <a:gd name="connsiteX8" fmla="*/ 135798 w 249008"/>
                  <a:gd name="connsiteY8" fmla="*/ 5815 h 302298"/>
                  <a:gd name="connsiteX9" fmla="*/ 90554 w 249008"/>
                  <a:gd name="connsiteY9" fmla="*/ 3434 h 302298"/>
                  <a:gd name="connsiteX10" fmla="*/ 57217 w 249008"/>
                  <a:gd name="connsiteY10" fmla="*/ 32009 h 302298"/>
                  <a:gd name="connsiteX11" fmla="*/ 21498 w 249008"/>
                  <a:gd name="connsiteY11" fmla="*/ 103446 h 302298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9165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2021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6781"/>
                  <a:gd name="connsiteY0" fmla="*/ 103446 h 302298"/>
                  <a:gd name="connsiteX1" fmla="*/ 67 w 246781"/>
                  <a:gd name="connsiteY1" fmla="*/ 182028 h 302298"/>
                  <a:gd name="connsiteX2" fmla="*/ 19117 w 246781"/>
                  <a:gd name="connsiteY2" fmla="*/ 253465 h 302298"/>
                  <a:gd name="connsiteX3" fmla="*/ 111986 w 246781"/>
                  <a:gd name="connsiteY3" fmla="*/ 301090 h 302298"/>
                  <a:gd name="connsiteX4" fmla="*/ 195329 w 246781"/>
                  <a:gd name="connsiteY4" fmla="*/ 282040 h 302298"/>
                  <a:gd name="connsiteX5" fmla="*/ 245336 w 246781"/>
                  <a:gd name="connsiteY5" fmla="*/ 217746 h 302298"/>
                  <a:gd name="connsiteX6" fmla="*/ 228667 w 246781"/>
                  <a:gd name="connsiteY6" fmla="*/ 132021 h 302298"/>
                  <a:gd name="connsiteX7" fmla="*/ 181042 w 246781"/>
                  <a:gd name="connsiteY7" fmla="*/ 51059 h 302298"/>
                  <a:gd name="connsiteX8" fmla="*/ 135798 w 246781"/>
                  <a:gd name="connsiteY8" fmla="*/ 5815 h 302298"/>
                  <a:gd name="connsiteX9" fmla="*/ 90554 w 246781"/>
                  <a:gd name="connsiteY9" fmla="*/ 3434 h 302298"/>
                  <a:gd name="connsiteX10" fmla="*/ 57217 w 246781"/>
                  <a:gd name="connsiteY10" fmla="*/ 32009 h 302298"/>
                  <a:gd name="connsiteX11" fmla="*/ 21498 w 246781"/>
                  <a:gd name="connsiteY11" fmla="*/ 103446 h 3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6781" h="302298">
                    <a:moveTo>
                      <a:pt x="21498" y="103446"/>
                    </a:moveTo>
                    <a:cubicBezTo>
                      <a:pt x="11973" y="128449"/>
                      <a:pt x="464" y="157025"/>
                      <a:pt x="67" y="182028"/>
                    </a:cubicBezTo>
                    <a:cubicBezTo>
                      <a:pt x="-330" y="207031"/>
                      <a:pt x="464" y="233621"/>
                      <a:pt x="19117" y="253465"/>
                    </a:cubicBezTo>
                    <a:cubicBezTo>
                      <a:pt x="37770" y="273309"/>
                      <a:pt x="82617" y="296328"/>
                      <a:pt x="111986" y="301090"/>
                    </a:cubicBezTo>
                    <a:cubicBezTo>
                      <a:pt x="141355" y="305852"/>
                      <a:pt x="173104" y="295931"/>
                      <a:pt x="195329" y="282040"/>
                    </a:cubicBezTo>
                    <a:cubicBezTo>
                      <a:pt x="217554" y="268149"/>
                      <a:pt x="239780" y="242749"/>
                      <a:pt x="245336" y="217746"/>
                    </a:cubicBezTo>
                    <a:cubicBezTo>
                      <a:pt x="250892" y="192743"/>
                      <a:pt x="239383" y="159802"/>
                      <a:pt x="228667" y="132021"/>
                    </a:cubicBezTo>
                    <a:cubicBezTo>
                      <a:pt x="217951" y="104240"/>
                      <a:pt x="196520" y="72093"/>
                      <a:pt x="181042" y="51059"/>
                    </a:cubicBezTo>
                    <a:cubicBezTo>
                      <a:pt x="165564" y="30025"/>
                      <a:pt x="150879" y="13752"/>
                      <a:pt x="135798" y="5815"/>
                    </a:cubicBezTo>
                    <a:cubicBezTo>
                      <a:pt x="120717" y="-2123"/>
                      <a:pt x="103651" y="-932"/>
                      <a:pt x="90554" y="3434"/>
                    </a:cubicBezTo>
                    <a:cubicBezTo>
                      <a:pt x="77457" y="7800"/>
                      <a:pt x="68726" y="15340"/>
                      <a:pt x="57217" y="32009"/>
                    </a:cubicBezTo>
                    <a:cubicBezTo>
                      <a:pt x="45708" y="48678"/>
                      <a:pt x="31023" y="78443"/>
                      <a:pt x="21498" y="103446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9" name="椭圆 328"/>
              <p:cNvSpPr/>
              <p:nvPr/>
            </p:nvSpPr>
            <p:spPr>
              <a:xfrm flipH="1">
                <a:off x="8499615" y="1235254"/>
                <a:ext cx="90000" cy="90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0" name="椭圆 329"/>
              <p:cNvSpPr/>
              <p:nvPr/>
            </p:nvSpPr>
            <p:spPr>
              <a:xfrm rot="15553341" flipH="1">
                <a:off x="8910856" y="1182144"/>
                <a:ext cx="162000" cy="198001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1" name="椭圆 330"/>
              <p:cNvSpPr/>
              <p:nvPr/>
            </p:nvSpPr>
            <p:spPr>
              <a:xfrm rot="1192625" flipH="1">
                <a:off x="8998349" y="1284091"/>
                <a:ext cx="144000" cy="179999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2" name="椭圆 331"/>
              <p:cNvSpPr/>
              <p:nvPr/>
            </p:nvSpPr>
            <p:spPr>
              <a:xfrm flipH="1">
                <a:off x="9312850" y="1019255"/>
                <a:ext cx="216000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3" name="椭圆 332"/>
              <p:cNvSpPr/>
              <p:nvPr/>
            </p:nvSpPr>
            <p:spPr>
              <a:xfrm flipH="1">
                <a:off x="9295097" y="1191524"/>
                <a:ext cx="179999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4" name="椭圆 333"/>
              <p:cNvSpPr/>
              <p:nvPr/>
            </p:nvSpPr>
            <p:spPr>
              <a:xfrm flipH="1">
                <a:off x="9192374" y="1060692"/>
                <a:ext cx="216000" cy="216000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5" name="任意多边形 334"/>
              <p:cNvSpPr/>
              <p:nvPr/>
            </p:nvSpPr>
            <p:spPr>
              <a:xfrm>
                <a:off x="5409822" y="2761643"/>
                <a:ext cx="4787998" cy="334005"/>
              </a:xfrm>
              <a:custGeom>
                <a:avLst/>
                <a:gdLst>
                  <a:gd name="connsiteX0" fmla="*/ 4788000 w 4788000"/>
                  <a:gd name="connsiteY0" fmla="*/ 0 h 334005"/>
                  <a:gd name="connsiteX1" fmla="*/ 4788000 w 4788000"/>
                  <a:gd name="connsiteY1" fmla="*/ 209890 h 334005"/>
                  <a:gd name="connsiteX2" fmla="*/ 4786689 w 4788000"/>
                  <a:gd name="connsiteY2" fmla="*/ 210157 h 334005"/>
                  <a:gd name="connsiteX3" fmla="*/ 4372351 w 4788000"/>
                  <a:gd name="connsiteY3" fmla="*/ 257782 h 334005"/>
                  <a:gd name="connsiteX4" fmla="*/ 3153151 w 4788000"/>
                  <a:gd name="connsiteY4" fmla="*/ 310170 h 334005"/>
                  <a:gd name="connsiteX5" fmla="*/ 2000626 w 4788000"/>
                  <a:gd name="connsiteY5" fmla="*/ 333982 h 334005"/>
                  <a:gd name="connsiteX6" fmla="*/ 1171951 w 4788000"/>
                  <a:gd name="connsiteY6" fmla="*/ 314932 h 334005"/>
                  <a:gd name="connsiteX7" fmla="*/ 419476 w 4788000"/>
                  <a:gd name="connsiteY7" fmla="*/ 286357 h 334005"/>
                  <a:gd name="connsiteX8" fmla="*/ 66456 w 4788000"/>
                  <a:gd name="connsiteY8" fmla="*/ 272070 h 334005"/>
                  <a:gd name="connsiteX9" fmla="*/ 0 w 4788000"/>
                  <a:gd name="connsiteY9" fmla="*/ 268336 h 334005"/>
                  <a:gd name="connsiteX10" fmla="*/ 0 w 4788000"/>
                  <a:gd name="connsiteY10" fmla="*/ 98456 h 334005"/>
                  <a:gd name="connsiteX11" fmla="*/ 71516 w 4788000"/>
                  <a:gd name="connsiteY11" fmla="*/ 106573 h 334005"/>
                  <a:gd name="connsiteX12" fmla="*/ 262314 w 4788000"/>
                  <a:gd name="connsiteY12" fmla="*/ 124432 h 334005"/>
                  <a:gd name="connsiteX13" fmla="*/ 705226 w 4788000"/>
                  <a:gd name="connsiteY13" fmla="*/ 133957 h 334005"/>
                  <a:gd name="connsiteX14" fmla="*/ 1481514 w 4788000"/>
                  <a:gd name="connsiteY14" fmla="*/ 143482 h 334005"/>
                  <a:gd name="connsiteX15" fmla="*/ 2376864 w 4788000"/>
                  <a:gd name="connsiteY15" fmla="*/ 162532 h 334005"/>
                  <a:gd name="connsiteX16" fmla="*/ 3557964 w 4788000"/>
                  <a:gd name="connsiteY16" fmla="*/ 110145 h 334005"/>
                  <a:gd name="connsiteX17" fmla="*/ 4348539 w 4788000"/>
                  <a:gd name="connsiteY17" fmla="*/ 48232 h 334005"/>
                  <a:gd name="connsiteX18" fmla="*/ 4740213 w 4788000"/>
                  <a:gd name="connsiteY18" fmla="*/ 3886 h 334005"/>
                  <a:gd name="connsiteX19" fmla="*/ 4788000 w 4788000"/>
                  <a:gd name="connsiteY19" fmla="*/ 0 h 334005"/>
                  <a:gd name="connsiteX0" fmla="*/ 4788000 w 4788000"/>
                  <a:gd name="connsiteY0" fmla="*/ 0 h 334005"/>
                  <a:gd name="connsiteX1" fmla="*/ 4788000 w 4788000"/>
                  <a:gd name="connsiteY1" fmla="*/ 209890 h 334005"/>
                  <a:gd name="connsiteX2" fmla="*/ 4786689 w 4788000"/>
                  <a:gd name="connsiteY2" fmla="*/ 210157 h 334005"/>
                  <a:gd name="connsiteX3" fmla="*/ 4372351 w 4788000"/>
                  <a:gd name="connsiteY3" fmla="*/ 257782 h 334005"/>
                  <a:gd name="connsiteX4" fmla="*/ 3153151 w 4788000"/>
                  <a:gd name="connsiteY4" fmla="*/ 310170 h 334005"/>
                  <a:gd name="connsiteX5" fmla="*/ 2000626 w 4788000"/>
                  <a:gd name="connsiteY5" fmla="*/ 333982 h 334005"/>
                  <a:gd name="connsiteX6" fmla="*/ 1171951 w 4788000"/>
                  <a:gd name="connsiteY6" fmla="*/ 314932 h 334005"/>
                  <a:gd name="connsiteX7" fmla="*/ 419476 w 4788000"/>
                  <a:gd name="connsiteY7" fmla="*/ 286357 h 334005"/>
                  <a:gd name="connsiteX8" fmla="*/ 66456 w 4788000"/>
                  <a:gd name="connsiteY8" fmla="*/ 272070 h 334005"/>
                  <a:gd name="connsiteX9" fmla="*/ 0 w 4788000"/>
                  <a:gd name="connsiteY9" fmla="*/ 268336 h 334005"/>
                  <a:gd name="connsiteX10" fmla="*/ 0 w 4788000"/>
                  <a:gd name="connsiteY10" fmla="*/ 98456 h 334005"/>
                  <a:gd name="connsiteX11" fmla="*/ 71516 w 4788000"/>
                  <a:gd name="connsiteY11" fmla="*/ 106573 h 334005"/>
                  <a:gd name="connsiteX12" fmla="*/ 262314 w 4788000"/>
                  <a:gd name="connsiteY12" fmla="*/ 124432 h 334005"/>
                  <a:gd name="connsiteX13" fmla="*/ 705226 w 4788000"/>
                  <a:gd name="connsiteY13" fmla="*/ 133957 h 334005"/>
                  <a:gd name="connsiteX14" fmla="*/ 1476751 w 4788000"/>
                  <a:gd name="connsiteY14" fmla="*/ 150626 h 334005"/>
                  <a:gd name="connsiteX15" fmla="*/ 2376864 w 4788000"/>
                  <a:gd name="connsiteY15" fmla="*/ 162532 h 334005"/>
                  <a:gd name="connsiteX16" fmla="*/ 3557964 w 4788000"/>
                  <a:gd name="connsiteY16" fmla="*/ 110145 h 334005"/>
                  <a:gd name="connsiteX17" fmla="*/ 4348539 w 4788000"/>
                  <a:gd name="connsiteY17" fmla="*/ 48232 h 334005"/>
                  <a:gd name="connsiteX18" fmla="*/ 4740213 w 4788000"/>
                  <a:gd name="connsiteY18" fmla="*/ 3886 h 334005"/>
                  <a:gd name="connsiteX19" fmla="*/ 4788000 w 4788000"/>
                  <a:gd name="connsiteY19" fmla="*/ 0 h 334005"/>
                  <a:gd name="connsiteX0" fmla="*/ 4788000 w 4788000"/>
                  <a:gd name="connsiteY0" fmla="*/ 0 h 334005"/>
                  <a:gd name="connsiteX1" fmla="*/ 4788000 w 4788000"/>
                  <a:gd name="connsiteY1" fmla="*/ 209890 h 334005"/>
                  <a:gd name="connsiteX2" fmla="*/ 4786689 w 4788000"/>
                  <a:gd name="connsiteY2" fmla="*/ 210157 h 334005"/>
                  <a:gd name="connsiteX3" fmla="*/ 4372351 w 4788000"/>
                  <a:gd name="connsiteY3" fmla="*/ 257782 h 334005"/>
                  <a:gd name="connsiteX4" fmla="*/ 3153151 w 4788000"/>
                  <a:gd name="connsiteY4" fmla="*/ 310170 h 334005"/>
                  <a:gd name="connsiteX5" fmla="*/ 2000626 w 4788000"/>
                  <a:gd name="connsiteY5" fmla="*/ 333982 h 334005"/>
                  <a:gd name="connsiteX6" fmla="*/ 1171951 w 4788000"/>
                  <a:gd name="connsiteY6" fmla="*/ 314932 h 334005"/>
                  <a:gd name="connsiteX7" fmla="*/ 419476 w 4788000"/>
                  <a:gd name="connsiteY7" fmla="*/ 286357 h 334005"/>
                  <a:gd name="connsiteX8" fmla="*/ 66456 w 4788000"/>
                  <a:gd name="connsiteY8" fmla="*/ 272070 h 334005"/>
                  <a:gd name="connsiteX9" fmla="*/ 0 w 4788000"/>
                  <a:gd name="connsiteY9" fmla="*/ 268336 h 334005"/>
                  <a:gd name="connsiteX10" fmla="*/ 0 w 4788000"/>
                  <a:gd name="connsiteY10" fmla="*/ 98456 h 334005"/>
                  <a:gd name="connsiteX11" fmla="*/ 71516 w 4788000"/>
                  <a:gd name="connsiteY11" fmla="*/ 106573 h 334005"/>
                  <a:gd name="connsiteX12" fmla="*/ 264695 w 4788000"/>
                  <a:gd name="connsiteY12" fmla="*/ 119670 h 334005"/>
                  <a:gd name="connsiteX13" fmla="*/ 705226 w 4788000"/>
                  <a:gd name="connsiteY13" fmla="*/ 133957 h 334005"/>
                  <a:gd name="connsiteX14" fmla="*/ 1476751 w 4788000"/>
                  <a:gd name="connsiteY14" fmla="*/ 150626 h 334005"/>
                  <a:gd name="connsiteX15" fmla="*/ 2376864 w 4788000"/>
                  <a:gd name="connsiteY15" fmla="*/ 162532 h 334005"/>
                  <a:gd name="connsiteX16" fmla="*/ 3557964 w 4788000"/>
                  <a:gd name="connsiteY16" fmla="*/ 110145 h 334005"/>
                  <a:gd name="connsiteX17" fmla="*/ 4348539 w 4788000"/>
                  <a:gd name="connsiteY17" fmla="*/ 48232 h 334005"/>
                  <a:gd name="connsiteX18" fmla="*/ 4740213 w 4788000"/>
                  <a:gd name="connsiteY18" fmla="*/ 3886 h 334005"/>
                  <a:gd name="connsiteX19" fmla="*/ 4788000 w 4788000"/>
                  <a:gd name="connsiteY19" fmla="*/ 0 h 3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88000" h="334005">
                    <a:moveTo>
                      <a:pt x="4788000" y="0"/>
                    </a:moveTo>
                    <a:lnTo>
                      <a:pt x="4788000" y="209890"/>
                    </a:lnTo>
                    <a:lnTo>
                      <a:pt x="4786689" y="210157"/>
                    </a:lnTo>
                    <a:cubicBezTo>
                      <a:pt x="4688264" y="229207"/>
                      <a:pt x="4644607" y="241113"/>
                      <a:pt x="4372351" y="257782"/>
                    </a:cubicBezTo>
                    <a:cubicBezTo>
                      <a:pt x="4100095" y="274451"/>
                      <a:pt x="3548438" y="297470"/>
                      <a:pt x="3153151" y="310170"/>
                    </a:cubicBezTo>
                    <a:cubicBezTo>
                      <a:pt x="2757864" y="322870"/>
                      <a:pt x="2330826" y="333188"/>
                      <a:pt x="2000626" y="333982"/>
                    </a:cubicBezTo>
                    <a:cubicBezTo>
                      <a:pt x="1670426" y="334776"/>
                      <a:pt x="1171951" y="314932"/>
                      <a:pt x="1171951" y="314932"/>
                    </a:cubicBezTo>
                    <a:lnTo>
                      <a:pt x="419476" y="286357"/>
                    </a:lnTo>
                    <a:cubicBezTo>
                      <a:pt x="305176" y="280404"/>
                      <a:pt x="178573" y="277428"/>
                      <a:pt x="66456" y="272070"/>
                    </a:cubicBezTo>
                    <a:lnTo>
                      <a:pt x="0" y="268336"/>
                    </a:lnTo>
                    <a:lnTo>
                      <a:pt x="0" y="98456"/>
                    </a:lnTo>
                    <a:lnTo>
                      <a:pt x="71516" y="106573"/>
                    </a:lnTo>
                    <a:cubicBezTo>
                      <a:pt x="131147" y="113518"/>
                      <a:pt x="198814" y="116098"/>
                      <a:pt x="264695" y="119670"/>
                    </a:cubicBezTo>
                    <a:cubicBezTo>
                      <a:pt x="396458" y="126814"/>
                      <a:pt x="705226" y="133957"/>
                      <a:pt x="705226" y="133957"/>
                    </a:cubicBezTo>
                    <a:lnTo>
                      <a:pt x="1476751" y="150626"/>
                    </a:lnTo>
                    <a:cubicBezTo>
                      <a:pt x="1755357" y="155389"/>
                      <a:pt x="2029995" y="169279"/>
                      <a:pt x="2376864" y="162532"/>
                    </a:cubicBezTo>
                    <a:cubicBezTo>
                      <a:pt x="2723733" y="155785"/>
                      <a:pt x="3229352" y="129195"/>
                      <a:pt x="3557964" y="110145"/>
                    </a:cubicBezTo>
                    <a:cubicBezTo>
                      <a:pt x="3886576" y="91095"/>
                      <a:pt x="4348539" y="48232"/>
                      <a:pt x="4348539" y="48232"/>
                    </a:cubicBezTo>
                    <a:cubicBezTo>
                      <a:pt x="4488437" y="36822"/>
                      <a:pt x="4629266" y="14870"/>
                      <a:pt x="4740213" y="3886"/>
                    </a:cubicBezTo>
                    <a:lnTo>
                      <a:pt x="478800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514C3D"/>
                  </a:gs>
                  <a:gs pos="50000">
                    <a:srgbClr val="ABA58F"/>
                  </a:gs>
                  <a:gs pos="100000">
                    <a:srgbClr val="E4E0D4"/>
                  </a:gs>
                </a:gsLst>
                <a:lin ang="8400000" scaled="0"/>
                <a:tileRect/>
              </a:gra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6" name="组合 335"/>
              <p:cNvGrpSpPr/>
              <p:nvPr/>
            </p:nvGrpSpPr>
            <p:grpSpPr>
              <a:xfrm>
                <a:off x="6562540" y="2973509"/>
                <a:ext cx="237972" cy="347161"/>
                <a:chOff x="6562542" y="2973510"/>
                <a:chExt cx="237971" cy="347161"/>
              </a:xfrm>
            </p:grpSpPr>
            <p:sp>
              <p:nvSpPr>
                <p:cNvPr id="359" name="椭圆 358"/>
                <p:cNvSpPr/>
                <p:nvPr/>
              </p:nvSpPr>
              <p:spPr>
                <a:xfrm rot="19948032">
                  <a:off x="6620513" y="2973510"/>
                  <a:ext cx="180000" cy="216000"/>
                </a:xfrm>
                <a:prstGeom prst="ellipse">
                  <a:avLst/>
                </a:prstGeom>
                <a:solidFill>
                  <a:srgbClr val="AC9263"/>
                </a:solidFill>
                <a:ln w="3175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0" name="任意多边形 359"/>
                <p:cNvSpPr/>
                <p:nvPr/>
              </p:nvSpPr>
              <p:spPr>
                <a:xfrm rot="15417315">
                  <a:off x="6580542" y="3122671"/>
                  <a:ext cx="180000" cy="216000"/>
                </a:xfrm>
                <a:custGeom>
                  <a:avLst/>
                  <a:gdLst>
                    <a:gd name="connsiteX0" fmla="*/ 23987 w 249116"/>
                    <a:gd name="connsiteY0" fmla="*/ 103446 h 302298"/>
                    <a:gd name="connsiteX1" fmla="*/ 175 w 249116"/>
                    <a:gd name="connsiteY1" fmla="*/ 182028 h 302298"/>
                    <a:gd name="connsiteX2" fmla="*/ 19225 w 249116"/>
                    <a:gd name="connsiteY2" fmla="*/ 253465 h 302298"/>
                    <a:gd name="connsiteX3" fmla="*/ 112094 w 249116"/>
                    <a:gd name="connsiteY3" fmla="*/ 301090 h 302298"/>
                    <a:gd name="connsiteX4" fmla="*/ 195437 w 249116"/>
                    <a:gd name="connsiteY4" fmla="*/ 282040 h 302298"/>
                    <a:gd name="connsiteX5" fmla="*/ 247825 w 249116"/>
                    <a:gd name="connsiteY5" fmla="*/ 217746 h 302298"/>
                    <a:gd name="connsiteX6" fmla="*/ 228775 w 249116"/>
                    <a:gd name="connsiteY6" fmla="*/ 139165 h 302298"/>
                    <a:gd name="connsiteX7" fmla="*/ 181150 w 249116"/>
                    <a:gd name="connsiteY7" fmla="*/ 51059 h 302298"/>
                    <a:gd name="connsiteX8" fmla="*/ 135906 w 249116"/>
                    <a:gd name="connsiteY8" fmla="*/ 5815 h 302298"/>
                    <a:gd name="connsiteX9" fmla="*/ 90662 w 249116"/>
                    <a:gd name="connsiteY9" fmla="*/ 3434 h 302298"/>
                    <a:gd name="connsiteX10" fmla="*/ 57325 w 249116"/>
                    <a:gd name="connsiteY10" fmla="*/ 32009 h 302298"/>
                    <a:gd name="connsiteX11" fmla="*/ 23987 w 249116"/>
                    <a:gd name="connsiteY11" fmla="*/ 103446 h 302298"/>
                    <a:gd name="connsiteX0" fmla="*/ 21498 w 249008"/>
                    <a:gd name="connsiteY0" fmla="*/ 103446 h 302298"/>
                    <a:gd name="connsiteX1" fmla="*/ 67 w 249008"/>
                    <a:gd name="connsiteY1" fmla="*/ 182028 h 302298"/>
                    <a:gd name="connsiteX2" fmla="*/ 19117 w 249008"/>
                    <a:gd name="connsiteY2" fmla="*/ 253465 h 302298"/>
                    <a:gd name="connsiteX3" fmla="*/ 111986 w 249008"/>
                    <a:gd name="connsiteY3" fmla="*/ 301090 h 302298"/>
                    <a:gd name="connsiteX4" fmla="*/ 195329 w 249008"/>
                    <a:gd name="connsiteY4" fmla="*/ 282040 h 302298"/>
                    <a:gd name="connsiteX5" fmla="*/ 247717 w 249008"/>
                    <a:gd name="connsiteY5" fmla="*/ 217746 h 302298"/>
                    <a:gd name="connsiteX6" fmla="*/ 228667 w 249008"/>
                    <a:gd name="connsiteY6" fmla="*/ 139165 h 302298"/>
                    <a:gd name="connsiteX7" fmla="*/ 181042 w 249008"/>
                    <a:gd name="connsiteY7" fmla="*/ 51059 h 302298"/>
                    <a:gd name="connsiteX8" fmla="*/ 135798 w 249008"/>
                    <a:gd name="connsiteY8" fmla="*/ 5815 h 302298"/>
                    <a:gd name="connsiteX9" fmla="*/ 90554 w 249008"/>
                    <a:gd name="connsiteY9" fmla="*/ 3434 h 302298"/>
                    <a:gd name="connsiteX10" fmla="*/ 57217 w 249008"/>
                    <a:gd name="connsiteY10" fmla="*/ 32009 h 302298"/>
                    <a:gd name="connsiteX11" fmla="*/ 21498 w 249008"/>
                    <a:gd name="connsiteY11" fmla="*/ 103446 h 302298"/>
                    <a:gd name="connsiteX0" fmla="*/ 21498 w 249008"/>
                    <a:gd name="connsiteY0" fmla="*/ 103446 h 302426"/>
                    <a:gd name="connsiteX1" fmla="*/ 67 w 249008"/>
                    <a:gd name="connsiteY1" fmla="*/ 182028 h 302426"/>
                    <a:gd name="connsiteX2" fmla="*/ 19117 w 249008"/>
                    <a:gd name="connsiteY2" fmla="*/ 253465 h 302426"/>
                    <a:gd name="connsiteX3" fmla="*/ 111986 w 249008"/>
                    <a:gd name="connsiteY3" fmla="*/ 301090 h 302426"/>
                    <a:gd name="connsiteX4" fmla="*/ 195329 w 249008"/>
                    <a:gd name="connsiteY4" fmla="*/ 282040 h 302426"/>
                    <a:gd name="connsiteX5" fmla="*/ 247717 w 249008"/>
                    <a:gd name="connsiteY5" fmla="*/ 208221 h 302426"/>
                    <a:gd name="connsiteX6" fmla="*/ 228667 w 249008"/>
                    <a:gd name="connsiteY6" fmla="*/ 139165 h 302426"/>
                    <a:gd name="connsiteX7" fmla="*/ 181042 w 249008"/>
                    <a:gd name="connsiteY7" fmla="*/ 51059 h 302426"/>
                    <a:gd name="connsiteX8" fmla="*/ 135798 w 249008"/>
                    <a:gd name="connsiteY8" fmla="*/ 5815 h 302426"/>
                    <a:gd name="connsiteX9" fmla="*/ 90554 w 249008"/>
                    <a:gd name="connsiteY9" fmla="*/ 3434 h 302426"/>
                    <a:gd name="connsiteX10" fmla="*/ 57217 w 249008"/>
                    <a:gd name="connsiteY10" fmla="*/ 32009 h 302426"/>
                    <a:gd name="connsiteX11" fmla="*/ 21498 w 249008"/>
                    <a:gd name="connsiteY11" fmla="*/ 103446 h 302426"/>
                    <a:gd name="connsiteX0" fmla="*/ 21498 w 249008"/>
                    <a:gd name="connsiteY0" fmla="*/ 103446 h 302426"/>
                    <a:gd name="connsiteX1" fmla="*/ 67 w 249008"/>
                    <a:gd name="connsiteY1" fmla="*/ 182028 h 302426"/>
                    <a:gd name="connsiteX2" fmla="*/ 19117 w 249008"/>
                    <a:gd name="connsiteY2" fmla="*/ 253465 h 302426"/>
                    <a:gd name="connsiteX3" fmla="*/ 111986 w 249008"/>
                    <a:gd name="connsiteY3" fmla="*/ 301090 h 302426"/>
                    <a:gd name="connsiteX4" fmla="*/ 195329 w 249008"/>
                    <a:gd name="connsiteY4" fmla="*/ 282040 h 302426"/>
                    <a:gd name="connsiteX5" fmla="*/ 247717 w 249008"/>
                    <a:gd name="connsiteY5" fmla="*/ 208221 h 302426"/>
                    <a:gd name="connsiteX6" fmla="*/ 228667 w 249008"/>
                    <a:gd name="connsiteY6" fmla="*/ 132021 h 302426"/>
                    <a:gd name="connsiteX7" fmla="*/ 181042 w 249008"/>
                    <a:gd name="connsiteY7" fmla="*/ 51059 h 302426"/>
                    <a:gd name="connsiteX8" fmla="*/ 135798 w 249008"/>
                    <a:gd name="connsiteY8" fmla="*/ 5815 h 302426"/>
                    <a:gd name="connsiteX9" fmla="*/ 90554 w 249008"/>
                    <a:gd name="connsiteY9" fmla="*/ 3434 h 302426"/>
                    <a:gd name="connsiteX10" fmla="*/ 57217 w 249008"/>
                    <a:gd name="connsiteY10" fmla="*/ 32009 h 302426"/>
                    <a:gd name="connsiteX11" fmla="*/ 21498 w 249008"/>
                    <a:gd name="connsiteY11" fmla="*/ 103446 h 302426"/>
                    <a:gd name="connsiteX0" fmla="*/ 21498 w 246781"/>
                    <a:gd name="connsiteY0" fmla="*/ 103446 h 302298"/>
                    <a:gd name="connsiteX1" fmla="*/ 67 w 246781"/>
                    <a:gd name="connsiteY1" fmla="*/ 182028 h 302298"/>
                    <a:gd name="connsiteX2" fmla="*/ 19117 w 246781"/>
                    <a:gd name="connsiteY2" fmla="*/ 253465 h 302298"/>
                    <a:gd name="connsiteX3" fmla="*/ 111986 w 246781"/>
                    <a:gd name="connsiteY3" fmla="*/ 301090 h 302298"/>
                    <a:gd name="connsiteX4" fmla="*/ 195329 w 246781"/>
                    <a:gd name="connsiteY4" fmla="*/ 282040 h 302298"/>
                    <a:gd name="connsiteX5" fmla="*/ 245336 w 246781"/>
                    <a:gd name="connsiteY5" fmla="*/ 217746 h 302298"/>
                    <a:gd name="connsiteX6" fmla="*/ 228667 w 246781"/>
                    <a:gd name="connsiteY6" fmla="*/ 132021 h 302298"/>
                    <a:gd name="connsiteX7" fmla="*/ 181042 w 246781"/>
                    <a:gd name="connsiteY7" fmla="*/ 51059 h 302298"/>
                    <a:gd name="connsiteX8" fmla="*/ 135798 w 246781"/>
                    <a:gd name="connsiteY8" fmla="*/ 5815 h 302298"/>
                    <a:gd name="connsiteX9" fmla="*/ 90554 w 246781"/>
                    <a:gd name="connsiteY9" fmla="*/ 3434 h 302298"/>
                    <a:gd name="connsiteX10" fmla="*/ 57217 w 246781"/>
                    <a:gd name="connsiteY10" fmla="*/ 32009 h 302298"/>
                    <a:gd name="connsiteX11" fmla="*/ 21498 w 246781"/>
                    <a:gd name="connsiteY11" fmla="*/ 103446 h 302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6781" h="302298">
                      <a:moveTo>
                        <a:pt x="21498" y="103446"/>
                      </a:moveTo>
                      <a:cubicBezTo>
                        <a:pt x="11973" y="128449"/>
                        <a:pt x="464" y="157025"/>
                        <a:pt x="67" y="182028"/>
                      </a:cubicBezTo>
                      <a:cubicBezTo>
                        <a:pt x="-330" y="207031"/>
                        <a:pt x="464" y="233621"/>
                        <a:pt x="19117" y="253465"/>
                      </a:cubicBezTo>
                      <a:cubicBezTo>
                        <a:pt x="37770" y="273309"/>
                        <a:pt x="82617" y="296328"/>
                        <a:pt x="111986" y="301090"/>
                      </a:cubicBezTo>
                      <a:cubicBezTo>
                        <a:pt x="141355" y="305852"/>
                        <a:pt x="173104" y="295931"/>
                        <a:pt x="195329" y="282040"/>
                      </a:cubicBezTo>
                      <a:cubicBezTo>
                        <a:pt x="217554" y="268149"/>
                        <a:pt x="239780" y="242749"/>
                        <a:pt x="245336" y="217746"/>
                      </a:cubicBezTo>
                      <a:cubicBezTo>
                        <a:pt x="250892" y="192743"/>
                        <a:pt x="239383" y="159802"/>
                        <a:pt x="228667" y="132021"/>
                      </a:cubicBezTo>
                      <a:cubicBezTo>
                        <a:pt x="217951" y="104240"/>
                        <a:pt x="196520" y="72093"/>
                        <a:pt x="181042" y="51059"/>
                      </a:cubicBezTo>
                      <a:cubicBezTo>
                        <a:pt x="165564" y="30025"/>
                        <a:pt x="150879" y="13752"/>
                        <a:pt x="135798" y="5815"/>
                      </a:cubicBezTo>
                      <a:cubicBezTo>
                        <a:pt x="120717" y="-2123"/>
                        <a:pt x="103651" y="-932"/>
                        <a:pt x="90554" y="3434"/>
                      </a:cubicBezTo>
                      <a:cubicBezTo>
                        <a:pt x="77457" y="7800"/>
                        <a:pt x="68726" y="15340"/>
                        <a:pt x="57217" y="32009"/>
                      </a:cubicBezTo>
                      <a:cubicBezTo>
                        <a:pt x="45708" y="48678"/>
                        <a:pt x="31023" y="78443"/>
                        <a:pt x="21498" y="103446"/>
                      </a:cubicBezTo>
                      <a:close/>
                    </a:path>
                  </a:pathLst>
                </a:custGeom>
                <a:solidFill>
                  <a:srgbClr val="AC9263"/>
                </a:solidFill>
                <a:ln w="3175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37" name="组合 336"/>
              <p:cNvGrpSpPr/>
              <p:nvPr/>
            </p:nvGrpSpPr>
            <p:grpSpPr>
              <a:xfrm>
                <a:off x="8967066" y="2923887"/>
                <a:ext cx="370945" cy="429012"/>
                <a:chOff x="8967068" y="2923888"/>
                <a:chExt cx="370945" cy="429013"/>
              </a:xfrm>
            </p:grpSpPr>
            <p:sp>
              <p:nvSpPr>
                <p:cNvPr id="357" name="椭圆 356"/>
                <p:cNvSpPr/>
                <p:nvPr/>
              </p:nvSpPr>
              <p:spPr>
                <a:xfrm rot="1153620" flipH="1">
                  <a:off x="8967068" y="2923888"/>
                  <a:ext cx="288000" cy="288000"/>
                </a:xfrm>
                <a:prstGeom prst="ellipse">
                  <a:avLst/>
                </a:prstGeom>
                <a:solidFill>
                  <a:srgbClr val="AC9263"/>
                </a:solidFill>
                <a:ln w="3175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8" name="椭圆 357"/>
                <p:cNvSpPr/>
                <p:nvPr/>
              </p:nvSpPr>
              <p:spPr>
                <a:xfrm rot="19999371" flipH="1">
                  <a:off x="9158013" y="3100901"/>
                  <a:ext cx="180000" cy="252000"/>
                </a:xfrm>
                <a:prstGeom prst="ellipse">
                  <a:avLst/>
                </a:prstGeom>
                <a:solidFill>
                  <a:srgbClr val="AC9263"/>
                </a:solidFill>
                <a:ln w="3175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38" name="组合 337"/>
              <p:cNvGrpSpPr/>
              <p:nvPr/>
            </p:nvGrpSpPr>
            <p:grpSpPr>
              <a:xfrm>
                <a:off x="9548151" y="2626963"/>
                <a:ext cx="251999" cy="383240"/>
                <a:chOff x="9548155" y="2626963"/>
                <a:chExt cx="252000" cy="383240"/>
              </a:xfrm>
            </p:grpSpPr>
            <p:sp>
              <p:nvSpPr>
                <p:cNvPr id="355" name="椭圆 354"/>
                <p:cNvSpPr/>
                <p:nvPr/>
              </p:nvSpPr>
              <p:spPr>
                <a:xfrm rot="21339811" flipH="1">
                  <a:off x="9566247" y="2626963"/>
                  <a:ext cx="180000" cy="252000"/>
                </a:xfrm>
                <a:prstGeom prst="ellipse">
                  <a:avLst/>
                </a:prstGeom>
                <a:solidFill>
                  <a:srgbClr val="AC9263"/>
                </a:solidFill>
                <a:ln w="3175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6" name="椭圆 355"/>
                <p:cNvSpPr/>
                <p:nvPr/>
              </p:nvSpPr>
              <p:spPr>
                <a:xfrm rot="1153620" flipH="1">
                  <a:off x="9548155" y="2758203"/>
                  <a:ext cx="252000" cy="252000"/>
                </a:xfrm>
                <a:prstGeom prst="ellipse">
                  <a:avLst/>
                </a:prstGeom>
                <a:solidFill>
                  <a:srgbClr val="AC9263"/>
                </a:solidFill>
                <a:ln w="3175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339" name="任意多边形 338"/>
              <p:cNvSpPr/>
              <p:nvPr/>
            </p:nvSpPr>
            <p:spPr>
              <a:xfrm rot="12895114">
                <a:off x="7211824" y="2522386"/>
                <a:ext cx="293681" cy="305672"/>
              </a:xfrm>
              <a:custGeom>
                <a:avLst/>
                <a:gdLst>
                  <a:gd name="connsiteX0" fmla="*/ 39738 w 293057"/>
                  <a:gd name="connsiteY0" fmla="*/ 33375 h 308601"/>
                  <a:gd name="connsiteX1" fmla="*/ 125463 w 293057"/>
                  <a:gd name="connsiteY1" fmla="*/ 38 h 308601"/>
                  <a:gd name="connsiteX2" fmla="*/ 223094 w 293057"/>
                  <a:gd name="connsiteY2" fmla="*/ 28613 h 308601"/>
                  <a:gd name="connsiteX3" fmla="*/ 282625 w 293057"/>
                  <a:gd name="connsiteY3" fmla="*/ 107194 h 308601"/>
                  <a:gd name="connsiteX4" fmla="*/ 289769 w 293057"/>
                  <a:gd name="connsiteY4" fmla="*/ 221494 h 308601"/>
                  <a:gd name="connsiteX5" fmla="*/ 246906 w 293057"/>
                  <a:gd name="connsiteY5" fmla="*/ 288169 h 308601"/>
                  <a:gd name="connsiteX6" fmla="*/ 182613 w 293057"/>
                  <a:gd name="connsiteY6" fmla="*/ 307219 h 308601"/>
                  <a:gd name="connsiteX7" fmla="*/ 144513 w 293057"/>
                  <a:gd name="connsiteY7" fmla="*/ 257213 h 308601"/>
                  <a:gd name="connsiteX8" fmla="*/ 146894 w 293057"/>
                  <a:gd name="connsiteY8" fmla="*/ 216731 h 308601"/>
                  <a:gd name="connsiteX9" fmla="*/ 125463 w 293057"/>
                  <a:gd name="connsiteY9" fmla="*/ 202444 h 308601"/>
                  <a:gd name="connsiteX10" fmla="*/ 84981 w 293057"/>
                  <a:gd name="connsiteY10" fmla="*/ 214350 h 308601"/>
                  <a:gd name="connsiteX11" fmla="*/ 34975 w 293057"/>
                  <a:gd name="connsiteY11" fmla="*/ 190538 h 308601"/>
                  <a:gd name="connsiteX12" fmla="*/ 4019 w 293057"/>
                  <a:gd name="connsiteY12" fmla="*/ 140531 h 308601"/>
                  <a:gd name="connsiteX13" fmla="*/ 4019 w 293057"/>
                  <a:gd name="connsiteY13" fmla="*/ 76238 h 308601"/>
                  <a:gd name="connsiteX14" fmla="*/ 39738 w 293057"/>
                  <a:gd name="connsiteY14" fmla="*/ 33375 h 308601"/>
                  <a:gd name="connsiteX0" fmla="*/ 47506 w 293681"/>
                  <a:gd name="connsiteY0" fmla="*/ 23850 h 308601"/>
                  <a:gd name="connsiteX1" fmla="*/ 126087 w 293681"/>
                  <a:gd name="connsiteY1" fmla="*/ 38 h 308601"/>
                  <a:gd name="connsiteX2" fmla="*/ 223718 w 293681"/>
                  <a:gd name="connsiteY2" fmla="*/ 28613 h 308601"/>
                  <a:gd name="connsiteX3" fmla="*/ 283249 w 293681"/>
                  <a:gd name="connsiteY3" fmla="*/ 107194 h 308601"/>
                  <a:gd name="connsiteX4" fmla="*/ 290393 w 293681"/>
                  <a:gd name="connsiteY4" fmla="*/ 221494 h 308601"/>
                  <a:gd name="connsiteX5" fmla="*/ 247530 w 293681"/>
                  <a:gd name="connsiteY5" fmla="*/ 288169 h 308601"/>
                  <a:gd name="connsiteX6" fmla="*/ 183237 w 293681"/>
                  <a:gd name="connsiteY6" fmla="*/ 307219 h 308601"/>
                  <a:gd name="connsiteX7" fmla="*/ 145137 w 293681"/>
                  <a:gd name="connsiteY7" fmla="*/ 257213 h 308601"/>
                  <a:gd name="connsiteX8" fmla="*/ 147518 w 293681"/>
                  <a:gd name="connsiteY8" fmla="*/ 216731 h 308601"/>
                  <a:gd name="connsiteX9" fmla="*/ 126087 w 293681"/>
                  <a:gd name="connsiteY9" fmla="*/ 202444 h 308601"/>
                  <a:gd name="connsiteX10" fmla="*/ 85605 w 293681"/>
                  <a:gd name="connsiteY10" fmla="*/ 214350 h 308601"/>
                  <a:gd name="connsiteX11" fmla="*/ 35599 w 293681"/>
                  <a:gd name="connsiteY11" fmla="*/ 190538 h 308601"/>
                  <a:gd name="connsiteX12" fmla="*/ 4643 w 293681"/>
                  <a:gd name="connsiteY12" fmla="*/ 140531 h 308601"/>
                  <a:gd name="connsiteX13" fmla="*/ 4643 w 293681"/>
                  <a:gd name="connsiteY13" fmla="*/ 76238 h 308601"/>
                  <a:gd name="connsiteX14" fmla="*/ 47506 w 293681"/>
                  <a:gd name="connsiteY14" fmla="*/ 23850 h 308601"/>
                  <a:gd name="connsiteX0" fmla="*/ 47506 w 293681"/>
                  <a:gd name="connsiteY0" fmla="*/ 23850 h 307913"/>
                  <a:gd name="connsiteX1" fmla="*/ 126087 w 293681"/>
                  <a:gd name="connsiteY1" fmla="*/ 38 h 307913"/>
                  <a:gd name="connsiteX2" fmla="*/ 223718 w 293681"/>
                  <a:gd name="connsiteY2" fmla="*/ 28613 h 307913"/>
                  <a:gd name="connsiteX3" fmla="*/ 283249 w 293681"/>
                  <a:gd name="connsiteY3" fmla="*/ 107194 h 307913"/>
                  <a:gd name="connsiteX4" fmla="*/ 290393 w 293681"/>
                  <a:gd name="connsiteY4" fmla="*/ 221494 h 307913"/>
                  <a:gd name="connsiteX5" fmla="*/ 247530 w 293681"/>
                  <a:gd name="connsiteY5" fmla="*/ 288169 h 307913"/>
                  <a:gd name="connsiteX6" fmla="*/ 183237 w 293681"/>
                  <a:gd name="connsiteY6" fmla="*/ 307219 h 307913"/>
                  <a:gd name="connsiteX7" fmla="*/ 147519 w 293681"/>
                  <a:gd name="connsiteY7" fmla="*/ 269119 h 307913"/>
                  <a:gd name="connsiteX8" fmla="*/ 147518 w 293681"/>
                  <a:gd name="connsiteY8" fmla="*/ 216731 h 307913"/>
                  <a:gd name="connsiteX9" fmla="*/ 126087 w 293681"/>
                  <a:gd name="connsiteY9" fmla="*/ 202444 h 307913"/>
                  <a:gd name="connsiteX10" fmla="*/ 85605 w 293681"/>
                  <a:gd name="connsiteY10" fmla="*/ 214350 h 307913"/>
                  <a:gd name="connsiteX11" fmla="*/ 35599 w 293681"/>
                  <a:gd name="connsiteY11" fmla="*/ 190538 h 307913"/>
                  <a:gd name="connsiteX12" fmla="*/ 4643 w 293681"/>
                  <a:gd name="connsiteY12" fmla="*/ 140531 h 307913"/>
                  <a:gd name="connsiteX13" fmla="*/ 4643 w 293681"/>
                  <a:gd name="connsiteY13" fmla="*/ 76238 h 307913"/>
                  <a:gd name="connsiteX14" fmla="*/ 47506 w 293681"/>
                  <a:gd name="connsiteY14" fmla="*/ 23850 h 307913"/>
                  <a:gd name="connsiteX0" fmla="*/ 47506 w 293681"/>
                  <a:gd name="connsiteY0" fmla="*/ 23850 h 305672"/>
                  <a:gd name="connsiteX1" fmla="*/ 126087 w 293681"/>
                  <a:gd name="connsiteY1" fmla="*/ 38 h 305672"/>
                  <a:gd name="connsiteX2" fmla="*/ 223718 w 293681"/>
                  <a:gd name="connsiteY2" fmla="*/ 28613 h 305672"/>
                  <a:gd name="connsiteX3" fmla="*/ 283249 w 293681"/>
                  <a:gd name="connsiteY3" fmla="*/ 107194 h 305672"/>
                  <a:gd name="connsiteX4" fmla="*/ 290393 w 293681"/>
                  <a:gd name="connsiteY4" fmla="*/ 221494 h 305672"/>
                  <a:gd name="connsiteX5" fmla="*/ 247530 w 293681"/>
                  <a:gd name="connsiteY5" fmla="*/ 288169 h 305672"/>
                  <a:gd name="connsiteX6" fmla="*/ 190381 w 293681"/>
                  <a:gd name="connsiteY6" fmla="*/ 304838 h 305672"/>
                  <a:gd name="connsiteX7" fmla="*/ 147519 w 293681"/>
                  <a:gd name="connsiteY7" fmla="*/ 269119 h 305672"/>
                  <a:gd name="connsiteX8" fmla="*/ 147518 w 293681"/>
                  <a:gd name="connsiteY8" fmla="*/ 216731 h 305672"/>
                  <a:gd name="connsiteX9" fmla="*/ 126087 w 293681"/>
                  <a:gd name="connsiteY9" fmla="*/ 202444 h 305672"/>
                  <a:gd name="connsiteX10" fmla="*/ 85605 w 293681"/>
                  <a:gd name="connsiteY10" fmla="*/ 214350 h 305672"/>
                  <a:gd name="connsiteX11" fmla="*/ 35599 w 293681"/>
                  <a:gd name="connsiteY11" fmla="*/ 190538 h 305672"/>
                  <a:gd name="connsiteX12" fmla="*/ 4643 w 293681"/>
                  <a:gd name="connsiteY12" fmla="*/ 140531 h 305672"/>
                  <a:gd name="connsiteX13" fmla="*/ 4643 w 293681"/>
                  <a:gd name="connsiteY13" fmla="*/ 76238 h 305672"/>
                  <a:gd name="connsiteX14" fmla="*/ 47506 w 293681"/>
                  <a:gd name="connsiteY14" fmla="*/ 23850 h 30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3681" h="305672">
                    <a:moveTo>
                      <a:pt x="47506" y="23850"/>
                    </a:moveTo>
                    <a:cubicBezTo>
                      <a:pt x="67747" y="11150"/>
                      <a:pt x="96718" y="-756"/>
                      <a:pt x="126087" y="38"/>
                    </a:cubicBezTo>
                    <a:cubicBezTo>
                      <a:pt x="155456" y="832"/>
                      <a:pt x="197524" y="10754"/>
                      <a:pt x="223718" y="28613"/>
                    </a:cubicBezTo>
                    <a:cubicBezTo>
                      <a:pt x="249912" y="46472"/>
                      <a:pt x="272137" y="75047"/>
                      <a:pt x="283249" y="107194"/>
                    </a:cubicBezTo>
                    <a:cubicBezTo>
                      <a:pt x="294362" y="139341"/>
                      <a:pt x="296346" y="191332"/>
                      <a:pt x="290393" y="221494"/>
                    </a:cubicBezTo>
                    <a:cubicBezTo>
                      <a:pt x="284440" y="251656"/>
                      <a:pt x="264198" y="274278"/>
                      <a:pt x="247530" y="288169"/>
                    </a:cubicBezTo>
                    <a:cubicBezTo>
                      <a:pt x="230862" y="302060"/>
                      <a:pt x="207050" y="308013"/>
                      <a:pt x="190381" y="304838"/>
                    </a:cubicBezTo>
                    <a:cubicBezTo>
                      <a:pt x="173713" y="301663"/>
                      <a:pt x="154663" y="283803"/>
                      <a:pt x="147519" y="269119"/>
                    </a:cubicBezTo>
                    <a:cubicBezTo>
                      <a:pt x="140375" y="254435"/>
                      <a:pt x="151090" y="227844"/>
                      <a:pt x="147518" y="216731"/>
                    </a:cubicBezTo>
                    <a:cubicBezTo>
                      <a:pt x="143946" y="205619"/>
                      <a:pt x="136406" y="202841"/>
                      <a:pt x="126087" y="202444"/>
                    </a:cubicBezTo>
                    <a:cubicBezTo>
                      <a:pt x="115768" y="202047"/>
                      <a:pt x="100686" y="216334"/>
                      <a:pt x="85605" y="214350"/>
                    </a:cubicBezTo>
                    <a:cubicBezTo>
                      <a:pt x="70524" y="212366"/>
                      <a:pt x="49093" y="202841"/>
                      <a:pt x="35599" y="190538"/>
                    </a:cubicBezTo>
                    <a:cubicBezTo>
                      <a:pt x="22105" y="178235"/>
                      <a:pt x="9802" y="159581"/>
                      <a:pt x="4643" y="140531"/>
                    </a:cubicBezTo>
                    <a:cubicBezTo>
                      <a:pt x="-516" y="121481"/>
                      <a:pt x="-2501" y="95685"/>
                      <a:pt x="4643" y="76238"/>
                    </a:cubicBezTo>
                    <a:cubicBezTo>
                      <a:pt x="11787" y="56791"/>
                      <a:pt x="27265" y="36550"/>
                      <a:pt x="47506" y="23850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0" name="椭圆 339"/>
              <p:cNvSpPr/>
              <p:nvPr/>
            </p:nvSpPr>
            <p:spPr>
              <a:xfrm rot="17529214">
                <a:off x="7569425" y="3096596"/>
                <a:ext cx="288000" cy="288000"/>
              </a:xfrm>
              <a:prstGeom prst="ellipse">
                <a:avLst/>
              </a:prstGeom>
              <a:solidFill>
                <a:srgbClr val="FFFF00">
                  <a:alpha val="25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1" name="椭圆 340"/>
              <p:cNvSpPr/>
              <p:nvPr/>
            </p:nvSpPr>
            <p:spPr>
              <a:xfrm rot="17529214">
                <a:off x="6870796" y="1623963"/>
                <a:ext cx="324000" cy="324000"/>
              </a:xfrm>
              <a:prstGeom prst="ellipse">
                <a:avLst/>
              </a:prstGeom>
              <a:solidFill>
                <a:srgbClr val="FFFF00">
                  <a:alpha val="30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2" name="矩形 341"/>
              <p:cNvSpPr/>
              <p:nvPr/>
            </p:nvSpPr>
            <p:spPr>
              <a:xfrm>
                <a:off x="6300214" y="1307593"/>
                <a:ext cx="694945" cy="429768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3" name="任意多边形 342"/>
              <p:cNvSpPr/>
              <p:nvPr/>
            </p:nvSpPr>
            <p:spPr>
              <a:xfrm>
                <a:off x="5609100" y="1035829"/>
                <a:ext cx="137164" cy="73130"/>
              </a:xfrm>
              <a:custGeom>
                <a:avLst/>
                <a:gdLst>
                  <a:gd name="connsiteX0" fmla="*/ 137163 w 137163"/>
                  <a:gd name="connsiteY0" fmla="*/ 0 h 73130"/>
                  <a:gd name="connsiteX1" fmla="*/ 133496 w 137163"/>
                  <a:gd name="connsiteY1" fmla="*/ 18162 h 73130"/>
                  <a:gd name="connsiteX2" fmla="*/ 50569 w 137163"/>
                  <a:gd name="connsiteY2" fmla="*/ 73130 h 73130"/>
                  <a:gd name="connsiteX3" fmla="*/ 15537 w 137163"/>
                  <a:gd name="connsiteY3" fmla="*/ 66057 h 73130"/>
                  <a:gd name="connsiteX4" fmla="*/ 0 w 137163"/>
                  <a:gd name="connsiteY4" fmla="*/ 55582 h 73130"/>
                  <a:gd name="connsiteX5" fmla="*/ 57618 w 137163"/>
                  <a:gd name="connsiteY5" fmla="*/ 24309 h 73130"/>
                  <a:gd name="connsiteX6" fmla="*/ 135331 w 137163"/>
                  <a:gd name="connsiteY6" fmla="*/ 185 h 73130"/>
                  <a:gd name="connsiteX7" fmla="*/ 137163 w 137163"/>
                  <a:gd name="connsiteY7" fmla="*/ 0 h 7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163" h="73130">
                    <a:moveTo>
                      <a:pt x="137163" y="0"/>
                    </a:moveTo>
                    <a:lnTo>
                      <a:pt x="133496" y="18162"/>
                    </a:lnTo>
                    <a:cubicBezTo>
                      <a:pt x="119834" y="50465"/>
                      <a:pt x="87849" y="73130"/>
                      <a:pt x="50569" y="73130"/>
                    </a:cubicBezTo>
                    <a:cubicBezTo>
                      <a:pt x="38143" y="73130"/>
                      <a:pt x="26304" y="70612"/>
                      <a:pt x="15537" y="66057"/>
                    </a:cubicBezTo>
                    <a:lnTo>
                      <a:pt x="0" y="55582"/>
                    </a:lnTo>
                    <a:lnTo>
                      <a:pt x="57618" y="24309"/>
                    </a:lnTo>
                    <a:cubicBezTo>
                      <a:pt x="82383" y="13834"/>
                      <a:pt x="108380" y="5700"/>
                      <a:pt x="135331" y="185"/>
                    </a:cubicBezTo>
                    <a:lnTo>
                      <a:pt x="137163" y="0"/>
                    </a:ln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4" name="任意多边形 343"/>
              <p:cNvSpPr/>
              <p:nvPr/>
            </p:nvSpPr>
            <p:spPr>
              <a:xfrm>
                <a:off x="10034542" y="2251415"/>
                <a:ext cx="170775" cy="246842"/>
              </a:xfrm>
              <a:custGeom>
                <a:avLst/>
                <a:gdLst>
                  <a:gd name="connsiteX0" fmla="*/ 170776 w 170776"/>
                  <a:gd name="connsiteY0" fmla="*/ 0 h 246841"/>
                  <a:gd name="connsiteX1" fmla="*/ 170776 w 170776"/>
                  <a:gd name="connsiteY1" fmla="*/ 193775 h 246841"/>
                  <a:gd name="connsiteX2" fmla="*/ 142414 w 170776"/>
                  <a:gd name="connsiteY2" fmla="*/ 219423 h 246841"/>
                  <a:gd name="connsiteX3" fmla="*/ 22195 w 170776"/>
                  <a:gd name="connsiteY3" fmla="*/ 232053 h 246841"/>
                  <a:gd name="connsiteX4" fmla="*/ 47823 w 170776"/>
                  <a:gd name="connsiteY4" fmla="*/ 64187 h 246841"/>
                  <a:gd name="connsiteX5" fmla="*/ 134191 w 170776"/>
                  <a:gd name="connsiteY5" fmla="*/ 4158 h 246841"/>
                  <a:gd name="connsiteX6" fmla="*/ 170776 w 170776"/>
                  <a:gd name="connsiteY6" fmla="*/ 0 h 246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776" h="246841">
                    <a:moveTo>
                      <a:pt x="170776" y="0"/>
                    </a:moveTo>
                    <a:lnTo>
                      <a:pt x="170776" y="193775"/>
                    </a:lnTo>
                    <a:lnTo>
                      <a:pt x="142414" y="219423"/>
                    </a:lnTo>
                    <a:cubicBezTo>
                      <a:pt x="98361" y="249708"/>
                      <a:pt x="50465" y="256356"/>
                      <a:pt x="22195" y="232053"/>
                    </a:cubicBezTo>
                    <a:cubicBezTo>
                      <a:pt x="-15497" y="199650"/>
                      <a:pt x="-4022" y="124493"/>
                      <a:pt x="47823" y="64187"/>
                    </a:cubicBezTo>
                    <a:cubicBezTo>
                      <a:pt x="73746" y="34034"/>
                      <a:pt x="104853" y="13302"/>
                      <a:pt x="134191" y="4158"/>
                    </a:cubicBezTo>
                    <a:lnTo>
                      <a:pt x="170776" y="0"/>
                    </a:ln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45" name="任意多边形 344"/>
              <p:cNvSpPr/>
              <p:nvPr/>
            </p:nvSpPr>
            <p:spPr>
              <a:xfrm>
                <a:off x="5417319" y="2321381"/>
                <a:ext cx="133094" cy="177145"/>
              </a:xfrm>
              <a:custGeom>
                <a:avLst/>
                <a:gdLst>
                  <a:gd name="connsiteX0" fmla="*/ 63712 w 133094"/>
                  <a:gd name="connsiteY0" fmla="*/ 646 h 177146"/>
                  <a:gd name="connsiteX1" fmla="*/ 120786 w 133094"/>
                  <a:gd name="connsiteY1" fmla="*/ 18954 h 177146"/>
                  <a:gd name="connsiteX2" fmla="*/ 85121 w 133094"/>
                  <a:gd name="connsiteY2" fmla="*/ 143758 h 177146"/>
                  <a:gd name="connsiteX3" fmla="*/ 13275 w 133094"/>
                  <a:gd name="connsiteY3" fmla="*/ 177146 h 177146"/>
                  <a:gd name="connsiteX4" fmla="*/ 0 w 133094"/>
                  <a:gd name="connsiteY4" fmla="*/ 176145 h 177146"/>
                  <a:gd name="connsiteX5" fmla="*/ 0 w 133094"/>
                  <a:gd name="connsiteY5" fmla="*/ 28812 h 177146"/>
                  <a:gd name="connsiteX6" fmla="*/ 27562 w 133094"/>
                  <a:gd name="connsiteY6" fmla="*/ 11121 h 177146"/>
                  <a:gd name="connsiteX7" fmla="*/ 63712 w 133094"/>
                  <a:gd name="connsiteY7" fmla="*/ 646 h 17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094" h="177146">
                    <a:moveTo>
                      <a:pt x="63712" y="646"/>
                    </a:moveTo>
                    <a:cubicBezTo>
                      <a:pt x="87042" y="-2083"/>
                      <a:pt x="107910" y="3804"/>
                      <a:pt x="120786" y="18954"/>
                    </a:cubicBezTo>
                    <a:cubicBezTo>
                      <a:pt x="146538" y="49254"/>
                      <a:pt x="130571" y="105130"/>
                      <a:pt x="85121" y="143758"/>
                    </a:cubicBezTo>
                    <a:cubicBezTo>
                      <a:pt x="62397" y="163072"/>
                      <a:pt x="36605" y="174417"/>
                      <a:pt x="13275" y="177146"/>
                    </a:cubicBezTo>
                    <a:lnTo>
                      <a:pt x="0" y="176145"/>
                    </a:lnTo>
                    <a:lnTo>
                      <a:pt x="0" y="28812"/>
                    </a:lnTo>
                    <a:lnTo>
                      <a:pt x="27562" y="11121"/>
                    </a:lnTo>
                    <a:cubicBezTo>
                      <a:pt x="39767" y="5529"/>
                      <a:pt x="52047" y="2011"/>
                      <a:pt x="63712" y="646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46" name="任意多边形 345"/>
              <p:cNvSpPr/>
              <p:nvPr/>
            </p:nvSpPr>
            <p:spPr>
              <a:xfrm>
                <a:off x="7810120" y="3370953"/>
                <a:ext cx="252005" cy="131251"/>
              </a:xfrm>
              <a:custGeom>
                <a:avLst/>
                <a:gdLst>
                  <a:gd name="connsiteX0" fmla="*/ 121309 w 252005"/>
                  <a:gd name="connsiteY0" fmla="*/ 762 h 131252"/>
                  <a:gd name="connsiteX1" fmla="*/ 171345 w 252005"/>
                  <a:gd name="connsiteY1" fmla="*/ 6228 h 131252"/>
                  <a:gd name="connsiteX2" fmla="*/ 252005 w 252005"/>
                  <a:gd name="connsiteY2" fmla="*/ 127503 h 131252"/>
                  <a:gd name="connsiteX3" fmla="*/ 251397 w 252005"/>
                  <a:gd name="connsiteY3" fmla="*/ 131252 h 131252"/>
                  <a:gd name="connsiteX4" fmla="*/ 0 w 252005"/>
                  <a:gd name="connsiteY4" fmla="*/ 131252 h 131252"/>
                  <a:gd name="connsiteX5" fmla="*/ 4952 w 252005"/>
                  <a:gd name="connsiteY5" fmla="*/ 100703 h 131252"/>
                  <a:gd name="connsiteX6" fmla="*/ 121309 w 252005"/>
                  <a:gd name="connsiteY6" fmla="*/ 762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005" h="131252">
                    <a:moveTo>
                      <a:pt x="121309" y="762"/>
                    </a:moveTo>
                    <a:cubicBezTo>
                      <a:pt x="137943" y="-1154"/>
                      <a:pt x="154919" y="499"/>
                      <a:pt x="171345" y="6228"/>
                    </a:cubicBezTo>
                    <a:cubicBezTo>
                      <a:pt x="220625" y="23415"/>
                      <a:pt x="250965" y="72404"/>
                      <a:pt x="252005" y="127503"/>
                    </a:cubicBezTo>
                    <a:lnTo>
                      <a:pt x="251397" y="131252"/>
                    </a:lnTo>
                    <a:lnTo>
                      <a:pt x="0" y="131252"/>
                    </a:lnTo>
                    <a:lnTo>
                      <a:pt x="4952" y="100703"/>
                    </a:lnTo>
                    <a:cubicBezTo>
                      <a:pt x="24595" y="44383"/>
                      <a:pt x="71410" y="6511"/>
                      <a:pt x="121309" y="762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47" name="任意多边形 346"/>
              <p:cNvSpPr/>
              <p:nvPr/>
            </p:nvSpPr>
            <p:spPr>
              <a:xfrm>
                <a:off x="6035445" y="1018209"/>
                <a:ext cx="213232" cy="189377"/>
              </a:xfrm>
              <a:custGeom>
                <a:avLst/>
                <a:gdLst>
                  <a:gd name="connsiteX0" fmla="*/ 0 w 213231"/>
                  <a:gd name="connsiteY0" fmla="*/ 0 h 189377"/>
                  <a:gd name="connsiteX1" fmla="*/ 213231 w 213231"/>
                  <a:gd name="connsiteY1" fmla="*/ 0 h 189377"/>
                  <a:gd name="connsiteX2" fmla="*/ 209908 w 213231"/>
                  <a:gd name="connsiteY2" fmla="*/ 26792 h 189377"/>
                  <a:gd name="connsiteX3" fmla="*/ 177479 w 213231"/>
                  <a:gd name="connsiteY3" fmla="*/ 100787 h 189377"/>
                  <a:gd name="connsiteX4" fmla="*/ 134014 w 213231"/>
                  <a:gd name="connsiteY4" fmla="*/ 165529 h 189377"/>
                  <a:gd name="connsiteX5" fmla="*/ 100220 w 213231"/>
                  <a:gd name="connsiteY5" fmla="*/ 188462 h 189377"/>
                  <a:gd name="connsiteX6" fmla="*/ 61673 w 213231"/>
                  <a:gd name="connsiteY6" fmla="*/ 179079 h 189377"/>
                  <a:gd name="connsiteX7" fmla="*/ 30746 w 213231"/>
                  <a:gd name="connsiteY7" fmla="*/ 127515 h 189377"/>
                  <a:gd name="connsiteX8" fmla="*/ 4118 w 213231"/>
                  <a:gd name="connsiteY8" fmla="*/ 40433 h 189377"/>
                  <a:gd name="connsiteX9" fmla="*/ 0 w 213231"/>
                  <a:gd name="connsiteY9" fmla="*/ 0 h 189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231" h="189377">
                    <a:moveTo>
                      <a:pt x="0" y="0"/>
                    </a:moveTo>
                    <a:lnTo>
                      <a:pt x="213231" y="0"/>
                    </a:lnTo>
                    <a:lnTo>
                      <a:pt x="209908" y="26792"/>
                    </a:lnTo>
                    <a:cubicBezTo>
                      <a:pt x="205121" y="51335"/>
                      <a:pt x="190128" y="77665"/>
                      <a:pt x="177479" y="100787"/>
                    </a:cubicBezTo>
                    <a:cubicBezTo>
                      <a:pt x="164830" y="123910"/>
                      <a:pt x="146890" y="150916"/>
                      <a:pt x="134014" y="165529"/>
                    </a:cubicBezTo>
                    <a:cubicBezTo>
                      <a:pt x="121138" y="180142"/>
                      <a:pt x="112277" y="186203"/>
                      <a:pt x="100220" y="188462"/>
                    </a:cubicBezTo>
                    <a:cubicBezTo>
                      <a:pt x="88163" y="190720"/>
                      <a:pt x="73252" y="189237"/>
                      <a:pt x="61673" y="179079"/>
                    </a:cubicBezTo>
                    <a:cubicBezTo>
                      <a:pt x="50095" y="168922"/>
                      <a:pt x="40339" y="150623"/>
                      <a:pt x="30746" y="127515"/>
                    </a:cubicBezTo>
                    <a:cubicBezTo>
                      <a:pt x="21154" y="104408"/>
                      <a:pt x="8410" y="69439"/>
                      <a:pt x="4118" y="4043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48" name="任意多边形 347"/>
              <p:cNvSpPr/>
              <p:nvPr/>
            </p:nvSpPr>
            <p:spPr>
              <a:xfrm>
                <a:off x="7707509" y="1018207"/>
                <a:ext cx="179999" cy="157766"/>
              </a:xfrm>
              <a:custGeom>
                <a:avLst/>
                <a:gdLst>
                  <a:gd name="connsiteX0" fmla="*/ 32480 w 180000"/>
                  <a:gd name="connsiteY0" fmla="*/ 0 h 157766"/>
                  <a:gd name="connsiteX1" fmla="*/ 147520 w 180000"/>
                  <a:gd name="connsiteY1" fmla="*/ 0 h 157766"/>
                  <a:gd name="connsiteX2" fmla="*/ 153640 w 180000"/>
                  <a:gd name="connsiteY2" fmla="*/ 4126 h 157766"/>
                  <a:gd name="connsiteX3" fmla="*/ 180000 w 180000"/>
                  <a:gd name="connsiteY3" fmla="*/ 67766 h 157766"/>
                  <a:gd name="connsiteX4" fmla="*/ 90000 w 180000"/>
                  <a:gd name="connsiteY4" fmla="*/ 157766 h 157766"/>
                  <a:gd name="connsiteX5" fmla="*/ 0 w 180000"/>
                  <a:gd name="connsiteY5" fmla="*/ 67766 h 157766"/>
                  <a:gd name="connsiteX6" fmla="*/ 26360 w 180000"/>
                  <a:gd name="connsiteY6" fmla="*/ 4126 h 157766"/>
                  <a:gd name="connsiteX7" fmla="*/ 32480 w 180000"/>
                  <a:gd name="connsiteY7" fmla="*/ 0 h 15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000" h="157766">
                    <a:moveTo>
                      <a:pt x="32480" y="0"/>
                    </a:moveTo>
                    <a:lnTo>
                      <a:pt x="147520" y="0"/>
                    </a:lnTo>
                    <a:lnTo>
                      <a:pt x="153640" y="4126"/>
                    </a:lnTo>
                    <a:cubicBezTo>
                      <a:pt x="169927" y="20413"/>
                      <a:pt x="180000" y="42913"/>
                      <a:pt x="180000" y="67766"/>
                    </a:cubicBezTo>
                    <a:cubicBezTo>
                      <a:pt x="180000" y="117472"/>
                      <a:pt x="139706" y="157766"/>
                      <a:pt x="90000" y="157766"/>
                    </a:cubicBezTo>
                    <a:cubicBezTo>
                      <a:pt x="40294" y="157766"/>
                      <a:pt x="0" y="117472"/>
                      <a:pt x="0" y="67766"/>
                    </a:cubicBezTo>
                    <a:cubicBezTo>
                      <a:pt x="0" y="42913"/>
                      <a:pt x="10074" y="20413"/>
                      <a:pt x="26360" y="4126"/>
                    </a:cubicBezTo>
                    <a:lnTo>
                      <a:pt x="32480" y="0"/>
                    </a:ln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49" name="任意多边形 348"/>
              <p:cNvSpPr/>
              <p:nvPr/>
            </p:nvSpPr>
            <p:spPr>
              <a:xfrm rot="1366281">
                <a:off x="5991037" y="1177933"/>
                <a:ext cx="216000" cy="302297"/>
              </a:xfrm>
              <a:custGeom>
                <a:avLst/>
                <a:gdLst>
                  <a:gd name="connsiteX0" fmla="*/ 23987 w 249116"/>
                  <a:gd name="connsiteY0" fmla="*/ 103446 h 302298"/>
                  <a:gd name="connsiteX1" fmla="*/ 175 w 249116"/>
                  <a:gd name="connsiteY1" fmla="*/ 182028 h 302298"/>
                  <a:gd name="connsiteX2" fmla="*/ 19225 w 249116"/>
                  <a:gd name="connsiteY2" fmla="*/ 253465 h 302298"/>
                  <a:gd name="connsiteX3" fmla="*/ 112094 w 249116"/>
                  <a:gd name="connsiteY3" fmla="*/ 301090 h 302298"/>
                  <a:gd name="connsiteX4" fmla="*/ 195437 w 249116"/>
                  <a:gd name="connsiteY4" fmla="*/ 282040 h 302298"/>
                  <a:gd name="connsiteX5" fmla="*/ 247825 w 249116"/>
                  <a:gd name="connsiteY5" fmla="*/ 217746 h 302298"/>
                  <a:gd name="connsiteX6" fmla="*/ 228775 w 249116"/>
                  <a:gd name="connsiteY6" fmla="*/ 139165 h 302298"/>
                  <a:gd name="connsiteX7" fmla="*/ 181150 w 249116"/>
                  <a:gd name="connsiteY7" fmla="*/ 51059 h 302298"/>
                  <a:gd name="connsiteX8" fmla="*/ 135906 w 249116"/>
                  <a:gd name="connsiteY8" fmla="*/ 5815 h 302298"/>
                  <a:gd name="connsiteX9" fmla="*/ 90662 w 249116"/>
                  <a:gd name="connsiteY9" fmla="*/ 3434 h 302298"/>
                  <a:gd name="connsiteX10" fmla="*/ 57325 w 249116"/>
                  <a:gd name="connsiteY10" fmla="*/ 32009 h 302298"/>
                  <a:gd name="connsiteX11" fmla="*/ 23987 w 249116"/>
                  <a:gd name="connsiteY11" fmla="*/ 103446 h 302298"/>
                  <a:gd name="connsiteX0" fmla="*/ 21498 w 249008"/>
                  <a:gd name="connsiteY0" fmla="*/ 103446 h 302298"/>
                  <a:gd name="connsiteX1" fmla="*/ 67 w 249008"/>
                  <a:gd name="connsiteY1" fmla="*/ 182028 h 302298"/>
                  <a:gd name="connsiteX2" fmla="*/ 19117 w 249008"/>
                  <a:gd name="connsiteY2" fmla="*/ 253465 h 302298"/>
                  <a:gd name="connsiteX3" fmla="*/ 111986 w 249008"/>
                  <a:gd name="connsiteY3" fmla="*/ 301090 h 302298"/>
                  <a:gd name="connsiteX4" fmla="*/ 195329 w 249008"/>
                  <a:gd name="connsiteY4" fmla="*/ 282040 h 302298"/>
                  <a:gd name="connsiteX5" fmla="*/ 247717 w 249008"/>
                  <a:gd name="connsiteY5" fmla="*/ 217746 h 302298"/>
                  <a:gd name="connsiteX6" fmla="*/ 228667 w 249008"/>
                  <a:gd name="connsiteY6" fmla="*/ 139165 h 302298"/>
                  <a:gd name="connsiteX7" fmla="*/ 181042 w 249008"/>
                  <a:gd name="connsiteY7" fmla="*/ 51059 h 302298"/>
                  <a:gd name="connsiteX8" fmla="*/ 135798 w 249008"/>
                  <a:gd name="connsiteY8" fmla="*/ 5815 h 302298"/>
                  <a:gd name="connsiteX9" fmla="*/ 90554 w 249008"/>
                  <a:gd name="connsiteY9" fmla="*/ 3434 h 302298"/>
                  <a:gd name="connsiteX10" fmla="*/ 57217 w 249008"/>
                  <a:gd name="connsiteY10" fmla="*/ 32009 h 302298"/>
                  <a:gd name="connsiteX11" fmla="*/ 21498 w 249008"/>
                  <a:gd name="connsiteY11" fmla="*/ 103446 h 302298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9165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9008"/>
                  <a:gd name="connsiteY0" fmla="*/ 103446 h 302426"/>
                  <a:gd name="connsiteX1" fmla="*/ 67 w 249008"/>
                  <a:gd name="connsiteY1" fmla="*/ 182028 h 302426"/>
                  <a:gd name="connsiteX2" fmla="*/ 19117 w 249008"/>
                  <a:gd name="connsiteY2" fmla="*/ 253465 h 302426"/>
                  <a:gd name="connsiteX3" fmla="*/ 111986 w 249008"/>
                  <a:gd name="connsiteY3" fmla="*/ 301090 h 302426"/>
                  <a:gd name="connsiteX4" fmla="*/ 195329 w 249008"/>
                  <a:gd name="connsiteY4" fmla="*/ 282040 h 302426"/>
                  <a:gd name="connsiteX5" fmla="*/ 247717 w 249008"/>
                  <a:gd name="connsiteY5" fmla="*/ 208221 h 302426"/>
                  <a:gd name="connsiteX6" fmla="*/ 228667 w 249008"/>
                  <a:gd name="connsiteY6" fmla="*/ 132021 h 302426"/>
                  <a:gd name="connsiteX7" fmla="*/ 181042 w 249008"/>
                  <a:gd name="connsiteY7" fmla="*/ 51059 h 302426"/>
                  <a:gd name="connsiteX8" fmla="*/ 135798 w 249008"/>
                  <a:gd name="connsiteY8" fmla="*/ 5815 h 302426"/>
                  <a:gd name="connsiteX9" fmla="*/ 90554 w 249008"/>
                  <a:gd name="connsiteY9" fmla="*/ 3434 h 302426"/>
                  <a:gd name="connsiteX10" fmla="*/ 57217 w 249008"/>
                  <a:gd name="connsiteY10" fmla="*/ 32009 h 302426"/>
                  <a:gd name="connsiteX11" fmla="*/ 21498 w 249008"/>
                  <a:gd name="connsiteY11" fmla="*/ 103446 h 302426"/>
                  <a:gd name="connsiteX0" fmla="*/ 21498 w 246781"/>
                  <a:gd name="connsiteY0" fmla="*/ 103446 h 302298"/>
                  <a:gd name="connsiteX1" fmla="*/ 67 w 246781"/>
                  <a:gd name="connsiteY1" fmla="*/ 182028 h 302298"/>
                  <a:gd name="connsiteX2" fmla="*/ 19117 w 246781"/>
                  <a:gd name="connsiteY2" fmla="*/ 253465 h 302298"/>
                  <a:gd name="connsiteX3" fmla="*/ 111986 w 246781"/>
                  <a:gd name="connsiteY3" fmla="*/ 301090 h 302298"/>
                  <a:gd name="connsiteX4" fmla="*/ 195329 w 246781"/>
                  <a:gd name="connsiteY4" fmla="*/ 282040 h 302298"/>
                  <a:gd name="connsiteX5" fmla="*/ 245336 w 246781"/>
                  <a:gd name="connsiteY5" fmla="*/ 217746 h 302298"/>
                  <a:gd name="connsiteX6" fmla="*/ 228667 w 246781"/>
                  <a:gd name="connsiteY6" fmla="*/ 132021 h 302298"/>
                  <a:gd name="connsiteX7" fmla="*/ 181042 w 246781"/>
                  <a:gd name="connsiteY7" fmla="*/ 51059 h 302298"/>
                  <a:gd name="connsiteX8" fmla="*/ 135798 w 246781"/>
                  <a:gd name="connsiteY8" fmla="*/ 5815 h 302298"/>
                  <a:gd name="connsiteX9" fmla="*/ 90554 w 246781"/>
                  <a:gd name="connsiteY9" fmla="*/ 3434 h 302298"/>
                  <a:gd name="connsiteX10" fmla="*/ 57217 w 246781"/>
                  <a:gd name="connsiteY10" fmla="*/ 32009 h 302298"/>
                  <a:gd name="connsiteX11" fmla="*/ 21498 w 246781"/>
                  <a:gd name="connsiteY11" fmla="*/ 103446 h 3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6781" h="302298">
                    <a:moveTo>
                      <a:pt x="21498" y="103446"/>
                    </a:moveTo>
                    <a:cubicBezTo>
                      <a:pt x="11973" y="128449"/>
                      <a:pt x="464" y="157025"/>
                      <a:pt x="67" y="182028"/>
                    </a:cubicBezTo>
                    <a:cubicBezTo>
                      <a:pt x="-330" y="207031"/>
                      <a:pt x="464" y="233621"/>
                      <a:pt x="19117" y="253465"/>
                    </a:cubicBezTo>
                    <a:cubicBezTo>
                      <a:pt x="37770" y="273309"/>
                      <a:pt x="82617" y="296328"/>
                      <a:pt x="111986" y="301090"/>
                    </a:cubicBezTo>
                    <a:cubicBezTo>
                      <a:pt x="141355" y="305852"/>
                      <a:pt x="173104" y="295931"/>
                      <a:pt x="195329" y="282040"/>
                    </a:cubicBezTo>
                    <a:cubicBezTo>
                      <a:pt x="217554" y="268149"/>
                      <a:pt x="239780" y="242749"/>
                      <a:pt x="245336" y="217746"/>
                    </a:cubicBezTo>
                    <a:cubicBezTo>
                      <a:pt x="250892" y="192743"/>
                      <a:pt x="239383" y="159802"/>
                      <a:pt x="228667" y="132021"/>
                    </a:cubicBezTo>
                    <a:cubicBezTo>
                      <a:pt x="217951" y="104240"/>
                      <a:pt x="196520" y="72093"/>
                      <a:pt x="181042" y="51059"/>
                    </a:cubicBezTo>
                    <a:cubicBezTo>
                      <a:pt x="165564" y="30025"/>
                      <a:pt x="150879" y="13752"/>
                      <a:pt x="135798" y="5815"/>
                    </a:cubicBezTo>
                    <a:cubicBezTo>
                      <a:pt x="120717" y="-2123"/>
                      <a:pt x="103651" y="-932"/>
                      <a:pt x="90554" y="3434"/>
                    </a:cubicBezTo>
                    <a:cubicBezTo>
                      <a:pt x="77457" y="7800"/>
                      <a:pt x="68726" y="15340"/>
                      <a:pt x="57217" y="32009"/>
                    </a:cubicBezTo>
                    <a:cubicBezTo>
                      <a:pt x="45708" y="48678"/>
                      <a:pt x="31023" y="78443"/>
                      <a:pt x="21498" y="103446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50" name="任意多边形 349"/>
              <p:cNvSpPr/>
              <p:nvPr/>
            </p:nvSpPr>
            <p:spPr>
              <a:xfrm>
                <a:off x="7376658" y="3311005"/>
                <a:ext cx="184293" cy="191201"/>
              </a:xfrm>
              <a:custGeom>
                <a:avLst/>
                <a:gdLst>
                  <a:gd name="connsiteX0" fmla="*/ 91839 w 184292"/>
                  <a:gd name="connsiteY0" fmla="*/ 725 h 191201"/>
                  <a:gd name="connsiteX1" fmla="*/ 127712 w 184292"/>
                  <a:gd name="connsiteY1" fmla="*/ 4248 h 191201"/>
                  <a:gd name="connsiteX2" fmla="*/ 177126 w 184292"/>
                  <a:gd name="connsiteY2" fmla="*/ 135862 h 191201"/>
                  <a:gd name="connsiteX3" fmla="*/ 156604 w 184292"/>
                  <a:gd name="connsiteY3" fmla="*/ 173227 h 191201"/>
                  <a:gd name="connsiteX4" fmla="*/ 136248 w 184292"/>
                  <a:gd name="connsiteY4" fmla="*/ 191201 h 191201"/>
                  <a:gd name="connsiteX5" fmla="*/ 30249 w 184292"/>
                  <a:gd name="connsiteY5" fmla="*/ 191201 h 191201"/>
                  <a:gd name="connsiteX6" fmla="*/ 26297 w 184292"/>
                  <a:gd name="connsiteY6" fmla="*/ 188650 h 191201"/>
                  <a:gd name="connsiteX7" fmla="*/ 7166 w 184292"/>
                  <a:gd name="connsiteY7" fmla="*/ 76586 h 191201"/>
                  <a:gd name="connsiteX8" fmla="*/ 91839 w 184292"/>
                  <a:gd name="connsiteY8" fmla="*/ 725 h 19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292" h="191201">
                    <a:moveTo>
                      <a:pt x="91839" y="725"/>
                    </a:moveTo>
                    <a:cubicBezTo>
                      <a:pt x="103806" y="-889"/>
                      <a:pt x="115979" y="156"/>
                      <a:pt x="127712" y="4248"/>
                    </a:cubicBezTo>
                    <a:cubicBezTo>
                      <a:pt x="174645" y="20617"/>
                      <a:pt x="196769" y="79542"/>
                      <a:pt x="177126" y="135862"/>
                    </a:cubicBezTo>
                    <a:cubicBezTo>
                      <a:pt x="172216" y="149942"/>
                      <a:pt x="165160" y="162526"/>
                      <a:pt x="156604" y="173227"/>
                    </a:cubicBezTo>
                    <a:lnTo>
                      <a:pt x="136248" y="191201"/>
                    </a:lnTo>
                    <a:lnTo>
                      <a:pt x="30249" y="191201"/>
                    </a:lnTo>
                    <a:lnTo>
                      <a:pt x="26297" y="188650"/>
                    </a:lnTo>
                    <a:cubicBezTo>
                      <a:pt x="1196" y="162531"/>
                      <a:pt x="-7565" y="118826"/>
                      <a:pt x="7166" y="76586"/>
                    </a:cubicBezTo>
                    <a:cubicBezTo>
                      <a:pt x="21898" y="34346"/>
                      <a:pt x="55939" y="5568"/>
                      <a:pt x="91839" y="725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51" name="椭圆 350"/>
              <p:cNvSpPr/>
              <p:nvPr/>
            </p:nvSpPr>
            <p:spPr>
              <a:xfrm rot="20414548">
                <a:off x="6859215" y="1052306"/>
                <a:ext cx="179999" cy="251999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52" name="任意多边形 351"/>
              <p:cNvSpPr/>
              <p:nvPr/>
            </p:nvSpPr>
            <p:spPr>
              <a:xfrm>
                <a:off x="6778254" y="1018209"/>
                <a:ext cx="216000" cy="142102"/>
              </a:xfrm>
              <a:custGeom>
                <a:avLst/>
                <a:gdLst>
                  <a:gd name="connsiteX0" fmla="*/ 6885 w 216000"/>
                  <a:gd name="connsiteY0" fmla="*/ 0 h 142101"/>
                  <a:gd name="connsiteX1" fmla="*/ 209116 w 216000"/>
                  <a:gd name="connsiteY1" fmla="*/ 0 h 142101"/>
                  <a:gd name="connsiteX2" fmla="*/ 216000 w 216000"/>
                  <a:gd name="connsiteY2" fmla="*/ 34101 h 142101"/>
                  <a:gd name="connsiteX3" fmla="*/ 108000 w 216000"/>
                  <a:gd name="connsiteY3" fmla="*/ 142101 h 142101"/>
                  <a:gd name="connsiteX4" fmla="*/ 0 w 216000"/>
                  <a:gd name="connsiteY4" fmla="*/ 34101 h 142101"/>
                  <a:gd name="connsiteX5" fmla="*/ 6885 w 216000"/>
                  <a:gd name="connsiteY5" fmla="*/ 0 h 14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000" h="142101">
                    <a:moveTo>
                      <a:pt x="6885" y="0"/>
                    </a:moveTo>
                    <a:lnTo>
                      <a:pt x="209116" y="0"/>
                    </a:lnTo>
                    <a:lnTo>
                      <a:pt x="216000" y="34101"/>
                    </a:lnTo>
                    <a:cubicBezTo>
                      <a:pt x="216000" y="93748"/>
                      <a:pt x="167647" y="142101"/>
                      <a:pt x="108000" y="142101"/>
                    </a:cubicBezTo>
                    <a:cubicBezTo>
                      <a:pt x="48353" y="142101"/>
                      <a:pt x="0" y="93748"/>
                      <a:pt x="0" y="34101"/>
                    </a:cubicBezTo>
                    <a:lnTo>
                      <a:pt x="6885" y="0"/>
                    </a:ln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53" name="任意多边形 352"/>
              <p:cNvSpPr/>
              <p:nvPr/>
            </p:nvSpPr>
            <p:spPr>
              <a:xfrm>
                <a:off x="9474703" y="3289011"/>
                <a:ext cx="179999" cy="213188"/>
              </a:xfrm>
              <a:custGeom>
                <a:avLst/>
                <a:gdLst>
                  <a:gd name="connsiteX0" fmla="*/ 90000 w 180000"/>
                  <a:gd name="connsiteY0" fmla="*/ 0 h 213188"/>
                  <a:gd name="connsiteX1" fmla="*/ 180000 w 180000"/>
                  <a:gd name="connsiteY1" fmla="*/ 126000 h 213188"/>
                  <a:gd name="connsiteX2" fmla="*/ 172927 w 180000"/>
                  <a:gd name="connsiteY2" fmla="*/ 175045 h 213188"/>
                  <a:gd name="connsiteX3" fmla="*/ 154559 w 180000"/>
                  <a:gd name="connsiteY3" fmla="*/ 213188 h 213188"/>
                  <a:gd name="connsiteX4" fmla="*/ 25441 w 180000"/>
                  <a:gd name="connsiteY4" fmla="*/ 213188 h 213188"/>
                  <a:gd name="connsiteX5" fmla="*/ 7073 w 180000"/>
                  <a:gd name="connsiteY5" fmla="*/ 175045 h 213188"/>
                  <a:gd name="connsiteX6" fmla="*/ 0 w 180000"/>
                  <a:gd name="connsiteY6" fmla="*/ 126000 h 213188"/>
                  <a:gd name="connsiteX7" fmla="*/ 90000 w 180000"/>
                  <a:gd name="connsiteY7" fmla="*/ 0 h 21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000" h="213188">
                    <a:moveTo>
                      <a:pt x="90000" y="0"/>
                    </a:moveTo>
                    <a:cubicBezTo>
                      <a:pt x="139706" y="0"/>
                      <a:pt x="180000" y="56412"/>
                      <a:pt x="180000" y="126000"/>
                    </a:cubicBezTo>
                    <a:cubicBezTo>
                      <a:pt x="180000" y="143397"/>
                      <a:pt x="177482" y="159971"/>
                      <a:pt x="172927" y="175045"/>
                    </a:cubicBezTo>
                    <a:lnTo>
                      <a:pt x="154559" y="213188"/>
                    </a:lnTo>
                    <a:lnTo>
                      <a:pt x="25441" y="213188"/>
                    </a:lnTo>
                    <a:lnTo>
                      <a:pt x="7073" y="175045"/>
                    </a:lnTo>
                    <a:cubicBezTo>
                      <a:pt x="2518" y="159971"/>
                      <a:pt x="0" y="143397"/>
                      <a:pt x="0" y="126000"/>
                    </a:cubicBezTo>
                    <a:cubicBezTo>
                      <a:pt x="0" y="56412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54" name="椭圆 353"/>
              <p:cNvSpPr/>
              <p:nvPr/>
            </p:nvSpPr>
            <p:spPr>
              <a:xfrm rot="3350076" flipH="1">
                <a:off x="9568730" y="3169170"/>
                <a:ext cx="179999" cy="251999"/>
              </a:xfrm>
              <a:prstGeom prst="ellipse">
                <a:avLst/>
              </a:prstGeom>
              <a:solidFill>
                <a:srgbClr val="AC926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68" name="圆角矩形 267"/>
            <p:cNvSpPr/>
            <p:nvPr/>
          </p:nvSpPr>
          <p:spPr>
            <a:xfrm>
              <a:off x="3292463" y="4078092"/>
              <a:ext cx="1476000" cy="720000"/>
            </a:xfrm>
            <a:prstGeom prst="round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68" name="组合 367"/>
            <p:cNvGrpSpPr>
              <a:grpSpLocks noChangeAspect="1"/>
            </p:cNvGrpSpPr>
            <p:nvPr/>
          </p:nvGrpSpPr>
          <p:grpSpPr>
            <a:xfrm>
              <a:off x="3759171" y="5087649"/>
              <a:ext cx="1440000" cy="720000"/>
              <a:chOff x="3895993" y="1365888"/>
              <a:chExt cx="4790614" cy="2493145"/>
            </a:xfrm>
          </p:grpSpPr>
          <p:sp>
            <p:nvSpPr>
              <p:cNvPr id="369" name="任意多边形 368"/>
              <p:cNvSpPr/>
              <p:nvPr/>
            </p:nvSpPr>
            <p:spPr>
              <a:xfrm>
                <a:off x="3896133" y="2040476"/>
                <a:ext cx="4788000" cy="235999"/>
              </a:xfrm>
              <a:custGeom>
                <a:avLst/>
                <a:gdLst>
                  <a:gd name="connsiteX0" fmla="*/ 304392 w 4788000"/>
                  <a:gd name="connsiteY0" fmla="*/ 256 h 235999"/>
                  <a:gd name="connsiteX1" fmla="*/ 487748 w 4788000"/>
                  <a:gd name="connsiteY1" fmla="*/ 24068 h 235999"/>
                  <a:gd name="connsiteX2" fmla="*/ 761592 w 4788000"/>
                  <a:gd name="connsiteY2" fmla="*/ 71692 h 235999"/>
                  <a:gd name="connsiteX3" fmla="*/ 1802198 w 4788000"/>
                  <a:gd name="connsiteY3" fmla="*/ 150275 h 235999"/>
                  <a:gd name="connsiteX4" fmla="*/ 2690405 w 4788000"/>
                  <a:gd name="connsiteY4" fmla="*/ 140749 h 235999"/>
                  <a:gd name="connsiteX5" fmla="*/ 3747680 w 4788000"/>
                  <a:gd name="connsiteY5" fmla="*/ 155037 h 235999"/>
                  <a:gd name="connsiteX6" fmla="*/ 4252505 w 4788000"/>
                  <a:gd name="connsiteY6" fmla="*/ 155037 h 235999"/>
                  <a:gd name="connsiteX7" fmla="*/ 4473961 w 4788000"/>
                  <a:gd name="connsiteY7" fmla="*/ 152655 h 235999"/>
                  <a:gd name="connsiteX8" fmla="*/ 4647792 w 4788000"/>
                  <a:gd name="connsiteY8" fmla="*/ 150274 h 235999"/>
                  <a:gd name="connsiteX9" fmla="*/ 4766706 w 4788000"/>
                  <a:gd name="connsiteY9" fmla="*/ 138517 h 235999"/>
                  <a:gd name="connsiteX10" fmla="*/ 4788000 w 4788000"/>
                  <a:gd name="connsiteY10" fmla="*/ 136422 h 235999"/>
                  <a:gd name="connsiteX11" fmla="*/ 4788000 w 4788000"/>
                  <a:gd name="connsiteY11" fmla="*/ 214095 h 235999"/>
                  <a:gd name="connsiteX12" fmla="*/ 4719230 w 4788000"/>
                  <a:gd name="connsiteY12" fmla="*/ 221712 h 235999"/>
                  <a:gd name="connsiteX13" fmla="*/ 4457292 w 4788000"/>
                  <a:gd name="connsiteY13" fmla="*/ 231237 h 235999"/>
                  <a:gd name="connsiteX14" fmla="*/ 4142967 w 4788000"/>
                  <a:gd name="connsiteY14" fmla="*/ 235999 h 235999"/>
                  <a:gd name="connsiteX15" fmla="*/ 2818992 w 4788000"/>
                  <a:gd name="connsiteY15" fmla="*/ 226474 h 235999"/>
                  <a:gd name="connsiteX16" fmla="*/ 1490254 w 4788000"/>
                  <a:gd name="connsiteY16" fmla="*/ 221712 h 235999"/>
                  <a:gd name="connsiteX17" fmla="*/ 723492 w 4788000"/>
                  <a:gd name="connsiteY17" fmla="*/ 152655 h 235999"/>
                  <a:gd name="connsiteX18" fmla="*/ 525849 w 4788000"/>
                  <a:gd name="connsiteY18" fmla="*/ 119318 h 235999"/>
                  <a:gd name="connsiteX19" fmla="*/ 361542 w 4788000"/>
                  <a:gd name="connsiteY19" fmla="*/ 93124 h 235999"/>
                  <a:gd name="connsiteX20" fmla="*/ 168661 w 4788000"/>
                  <a:gd name="connsiteY20" fmla="*/ 95506 h 235999"/>
                  <a:gd name="connsiteX21" fmla="*/ 54063 w 4788000"/>
                  <a:gd name="connsiteY21" fmla="*/ 111729 h 235999"/>
                  <a:gd name="connsiteX22" fmla="*/ 0 w 4788000"/>
                  <a:gd name="connsiteY22" fmla="*/ 120780 h 235999"/>
                  <a:gd name="connsiteX23" fmla="*/ 0 w 4788000"/>
                  <a:gd name="connsiteY23" fmla="*/ 36238 h 235999"/>
                  <a:gd name="connsiteX24" fmla="*/ 104368 w 4788000"/>
                  <a:gd name="connsiteY24" fmla="*/ 14543 h 235999"/>
                  <a:gd name="connsiteX25" fmla="*/ 304392 w 4788000"/>
                  <a:gd name="connsiteY25" fmla="*/ 256 h 235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88000" h="235999">
                    <a:moveTo>
                      <a:pt x="304392" y="256"/>
                    </a:moveTo>
                    <a:cubicBezTo>
                      <a:pt x="368289" y="1844"/>
                      <a:pt x="411548" y="12162"/>
                      <a:pt x="487748" y="24068"/>
                    </a:cubicBezTo>
                    <a:cubicBezTo>
                      <a:pt x="563948" y="35974"/>
                      <a:pt x="542517" y="50658"/>
                      <a:pt x="761592" y="71692"/>
                    </a:cubicBezTo>
                    <a:cubicBezTo>
                      <a:pt x="980667" y="92726"/>
                      <a:pt x="1480729" y="138766"/>
                      <a:pt x="1802198" y="150275"/>
                    </a:cubicBezTo>
                    <a:lnTo>
                      <a:pt x="2690405" y="140749"/>
                    </a:lnTo>
                    <a:cubicBezTo>
                      <a:pt x="3014652" y="141543"/>
                      <a:pt x="3395255" y="150274"/>
                      <a:pt x="3747680" y="155037"/>
                    </a:cubicBezTo>
                    <a:lnTo>
                      <a:pt x="4252505" y="155037"/>
                    </a:lnTo>
                    <a:lnTo>
                      <a:pt x="4473961" y="152655"/>
                    </a:lnTo>
                    <a:lnTo>
                      <a:pt x="4647792" y="150274"/>
                    </a:lnTo>
                    <a:cubicBezTo>
                      <a:pt x="4680931" y="148488"/>
                      <a:pt x="4724984" y="143130"/>
                      <a:pt x="4766706" y="138517"/>
                    </a:cubicBezTo>
                    <a:lnTo>
                      <a:pt x="4788000" y="136422"/>
                    </a:lnTo>
                    <a:lnTo>
                      <a:pt x="4788000" y="214095"/>
                    </a:lnTo>
                    <a:lnTo>
                      <a:pt x="4719230" y="221712"/>
                    </a:lnTo>
                    <a:cubicBezTo>
                      <a:pt x="4648586" y="227268"/>
                      <a:pt x="4457292" y="231237"/>
                      <a:pt x="4457292" y="231237"/>
                    </a:cubicBezTo>
                    <a:lnTo>
                      <a:pt x="4142967" y="235999"/>
                    </a:lnTo>
                    <a:lnTo>
                      <a:pt x="2818992" y="226474"/>
                    </a:lnTo>
                    <a:lnTo>
                      <a:pt x="1490254" y="221712"/>
                    </a:lnTo>
                    <a:cubicBezTo>
                      <a:pt x="1141004" y="209409"/>
                      <a:pt x="884226" y="169721"/>
                      <a:pt x="723492" y="152655"/>
                    </a:cubicBezTo>
                    <a:cubicBezTo>
                      <a:pt x="562758" y="135589"/>
                      <a:pt x="586174" y="129240"/>
                      <a:pt x="525849" y="119318"/>
                    </a:cubicBezTo>
                    <a:cubicBezTo>
                      <a:pt x="465524" y="109396"/>
                      <a:pt x="421073" y="97093"/>
                      <a:pt x="361542" y="93124"/>
                    </a:cubicBezTo>
                    <a:cubicBezTo>
                      <a:pt x="302011" y="89155"/>
                      <a:pt x="241686" y="88759"/>
                      <a:pt x="168661" y="95506"/>
                    </a:cubicBezTo>
                    <a:cubicBezTo>
                      <a:pt x="132149" y="98880"/>
                      <a:pt x="94445" y="104833"/>
                      <a:pt x="54063" y="111729"/>
                    </a:cubicBezTo>
                    <a:lnTo>
                      <a:pt x="0" y="120780"/>
                    </a:lnTo>
                    <a:lnTo>
                      <a:pt x="0" y="36238"/>
                    </a:lnTo>
                    <a:lnTo>
                      <a:pt x="104368" y="14543"/>
                    </a:lnTo>
                    <a:cubicBezTo>
                      <a:pt x="176599" y="4621"/>
                      <a:pt x="240495" y="-1332"/>
                      <a:pt x="304392" y="256"/>
                    </a:cubicBezTo>
                    <a:close/>
                  </a:path>
                </a:pathLst>
              </a:custGeom>
              <a:solidFill>
                <a:srgbClr val="009BD2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0" name="任意多边形 369"/>
              <p:cNvSpPr/>
              <p:nvPr/>
            </p:nvSpPr>
            <p:spPr>
              <a:xfrm>
                <a:off x="5485597" y="1365888"/>
                <a:ext cx="3143181" cy="830888"/>
              </a:xfrm>
              <a:custGeom>
                <a:avLst/>
                <a:gdLst>
                  <a:gd name="connsiteX0" fmla="*/ 0 w 3143181"/>
                  <a:gd name="connsiteY0" fmla="*/ 0 h 830888"/>
                  <a:gd name="connsiteX1" fmla="*/ 2784528 w 3143181"/>
                  <a:gd name="connsiteY1" fmla="*/ 0 h 830888"/>
                  <a:gd name="connsiteX2" fmla="*/ 3127830 w 3143181"/>
                  <a:gd name="connsiteY2" fmla="*/ 182532 h 830888"/>
                  <a:gd name="connsiteX3" fmla="*/ 3143181 w 3143181"/>
                  <a:gd name="connsiteY3" fmla="*/ 210814 h 830888"/>
                  <a:gd name="connsiteX4" fmla="*/ 3139885 w 3143181"/>
                  <a:gd name="connsiteY4" fmla="*/ 211994 h 830888"/>
                  <a:gd name="connsiteX5" fmla="*/ 3091665 w 3143181"/>
                  <a:gd name="connsiteY5" fmla="*/ 239453 h 830888"/>
                  <a:gd name="connsiteX6" fmla="*/ 2934502 w 3143181"/>
                  <a:gd name="connsiteY6" fmla="*/ 415667 h 830888"/>
                  <a:gd name="connsiteX7" fmla="*/ 2636846 w 3143181"/>
                  <a:gd name="connsiteY7" fmla="*/ 701417 h 830888"/>
                  <a:gd name="connsiteX8" fmla="*/ 2105827 w 3143181"/>
                  <a:gd name="connsiteY8" fmla="*/ 830004 h 830888"/>
                  <a:gd name="connsiteX9" fmla="*/ 1667677 w 3143181"/>
                  <a:gd name="connsiteY9" fmla="*/ 644266 h 830888"/>
                  <a:gd name="connsiteX10" fmla="*/ 1458128 w 3143181"/>
                  <a:gd name="connsiteY10" fmla="*/ 458529 h 830888"/>
                  <a:gd name="connsiteX11" fmla="*/ 1296202 w 3143181"/>
                  <a:gd name="connsiteY11" fmla="*/ 310891 h 830888"/>
                  <a:gd name="connsiteX12" fmla="*/ 1139040 w 3143181"/>
                  <a:gd name="connsiteY12" fmla="*/ 210879 h 830888"/>
                  <a:gd name="connsiteX13" fmla="*/ 1012833 w 3143181"/>
                  <a:gd name="connsiteY13" fmla="*/ 203735 h 830888"/>
                  <a:gd name="connsiteX14" fmla="*/ 915202 w 3143181"/>
                  <a:gd name="connsiteY14" fmla="*/ 406141 h 830888"/>
                  <a:gd name="connsiteX15" fmla="*/ 753277 w 3143181"/>
                  <a:gd name="connsiteY15" fmla="*/ 506154 h 830888"/>
                  <a:gd name="connsiteX16" fmla="*/ 577065 w 3143181"/>
                  <a:gd name="connsiteY16" fmla="*/ 510916 h 830888"/>
                  <a:gd name="connsiteX17" fmla="*/ 396090 w 3143181"/>
                  <a:gd name="connsiteY17" fmla="*/ 425191 h 830888"/>
                  <a:gd name="connsiteX18" fmla="*/ 229402 w 3143181"/>
                  <a:gd name="connsiteY18" fmla="*/ 279935 h 830888"/>
                  <a:gd name="connsiteX19" fmla="*/ 34140 w 3143181"/>
                  <a:gd name="connsiteY19" fmla="*/ 51335 h 830888"/>
                  <a:gd name="connsiteX20" fmla="*/ 0 w 3143181"/>
                  <a:gd name="connsiteY20" fmla="*/ 0 h 83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143181" h="830888">
                    <a:moveTo>
                      <a:pt x="0" y="0"/>
                    </a:moveTo>
                    <a:lnTo>
                      <a:pt x="2784528" y="0"/>
                    </a:lnTo>
                    <a:cubicBezTo>
                      <a:pt x="2927434" y="0"/>
                      <a:pt x="3053430" y="72406"/>
                      <a:pt x="3127830" y="182532"/>
                    </a:cubicBezTo>
                    <a:lnTo>
                      <a:pt x="3143181" y="210814"/>
                    </a:lnTo>
                    <a:lnTo>
                      <a:pt x="3139885" y="211994"/>
                    </a:lnTo>
                    <a:cubicBezTo>
                      <a:pt x="3122522" y="218964"/>
                      <a:pt x="3105953" y="227348"/>
                      <a:pt x="3091665" y="239453"/>
                    </a:cubicBezTo>
                    <a:cubicBezTo>
                      <a:pt x="3034515" y="287872"/>
                      <a:pt x="3010305" y="338673"/>
                      <a:pt x="2934502" y="415667"/>
                    </a:cubicBezTo>
                    <a:cubicBezTo>
                      <a:pt x="2858699" y="492661"/>
                      <a:pt x="2774959" y="632361"/>
                      <a:pt x="2636846" y="701417"/>
                    </a:cubicBezTo>
                    <a:cubicBezTo>
                      <a:pt x="2498734" y="770473"/>
                      <a:pt x="2267355" y="839529"/>
                      <a:pt x="2105827" y="830004"/>
                    </a:cubicBezTo>
                    <a:cubicBezTo>
                      <a:pt x="1944299" y="820479"/>
                      <a:pt x="1775627" y="706178"/>
                      <a:pt x="1667677" y="644266"/>
                    </a:cubicBezTo>
                    <a:cubicBezTo>
                      <a:pt x="1559727" y="582354"/>
                      <a:pt x="1520041" y="514092"/>
                      <a:pt x="1458128" y="458529"/>
                    </a:cubicBezTo>
                    <a:cubicBezTo>
                      <a:pt x="1396216" y="402967"/>
                      <a:pt x="1349383" y="352166"/>
                      <a:pt x="1296202" y="310891"/>
                    </a:cubicBezTo>
                    <a:cubicBezTo>
                      <a:pt x="1243021" y="269616"/>
                      <a:pt x="1186268" y="228738"/>
                      <a:pt x="1139040" y="210879"/>
                    </a:cubicBezTo>
                    <a:cubicBezTo>
                      <a:pt x="1091812" y="193020"/>
                      <a:pt x="1050139" y="171191"/>
                      <a:pt x="1012833" y="203735"/>
                    </a:cubicBezTo>
                    <a:cubicBezTo>
                      <a:pt x="975527" y="236279"/>
                      <a:pt x="958461" y="355738"/>
                      <a:pt x="915202" y="406141"/>
                    </a:cubicBezTo>
                    <a:cubicBezTo>
                      <a:pt x="871943" y="456544"/>
                      <a:pt x="809633" y="488692"/>
                      <a:pt x="753277" y="506154"/>
                    </a:cubicBezTo>
                    <a:cubicBezTo>
                      <a:pt x="696921" y="523616"/>
                      <a:pt x="636596" y="524410"/>
                      <a:pt x="577065" y="510916"/>
                    </a:cubicBezTo>
                    <a:cubicBezTo>
                      <a:pt x="517534" y="497422"/>
                      <a:pt x="454034" y="463688"/>
                      <a:pt x="396090" y="425191"/>
                    </a:cubicBezTo>
                    <a:cubicBezTo>
                      <a:pt x="338146" y="386694"/>
                      <a:pt x="289727" y="342244"/>
                      <a:pt x="229402" y="279935"/>
                    </a:cubicBezTo>
                    <a:cubicBezTo>
                      <a:pt x="169077" y="217626"/>
                      <a:pt x="82559" y="130313"/>
                      <a:pt x="34140" y="5133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1" name="任意多边形 370"/>
              <p:cNvSpPr/>
              <p:nvPr/>
            </p:nvSpPr>
            <p:spPr>
              <a:xfrm>
                <a:off x="3896133" y="2559680"/>
                <a:ext cx="4788000" cy="502483"/>
              </a:xfrm>
              <a:custGeom>
                <a:avLst/>
                <a:gdLst>
                  <a:gd name="connsiteX0" fmla="*/ 0 w 4788000"/>
                  <a:gd name="connsiteY0" fmla="*/ 0 h 502483"/>
                  <a:gd name="connsiteX1" fmla="*/ 89019 w 4788000"/>
                  <a:gd name="connsiteY1" fmla="*/ 20832 h 502483"/>
                  <a:gd name="connsiteX2" fmla="*/ 173423 w 4788000"/>
                  <a:gd name="connsiteY2" fmla="*/ 43026 h 502483"/>
                  <a:gd name="connsiteX3" fmla="*/ 437742 w 4788000"/>
                  <a:gd name="connsiteY3" fmla="*/ 140658 h 502483"/>
                  <a:gd name="connsiteX4" fmla="*/ 694917 w 4788000"/>
                  <a:gd name="connsiteY4" fmla="*/ 212095 h 502483"/>
                  <a:gd name="connsiteX5" fmla="*/ 1528355 w 4788000"/>
                  <a:gd name="connsiteY5" fmla="*/ 393070 h 502483"/>
                  <a:gd name="connsiteX6" fmla="*/ 2490380 w 4788000"/>
                  <a:gd name="connsiteY6" fmla="*/ 440695 h 502483"/>
                  <a:gd name="connsiteX7" fmla="*/ 3807210 w 4788000"/>
                  <a:gd name="connsiteY7" fmla="*/ 357351 h 502483"/>
                  <a:gd name="connsiteX8" fmla="*/ 4221548 w 4788000"/>
                  <a:gd name="connsiteY8" fmla="*/ 297820 h 502483"/>
                  <a:gd name="connsiteX9" fmla="*/ 4604930 w 4788000"/>
                  <a:gd name="connsiteY9" fmla="*/ 202570 h 502483"/>
                  <a:gd name="connsiteX10" fmla="*/ 4767599 w 4788000"/>
                  <a:gd name="connsiteY10" fmla="*/ 172358 h 502483"/>
                  <a:gd name="connsiteX11" fmla="*/ 4788000 w 4788000"/>
                  <a:gd name="connsiteY11" fmla="*/ 169727 h 502483"/>
                  <a:gd name="connsiteX12" fmla="*/ 4788000 w 4788000"/>
                  <a:gd name="connsiteY12" fmla="*/ 251344 h 502483"/>
                  <a:gd name="connsiteX13" fmla="*/ 4765590 w 4788000"/>
                  <a:gd name="connsiteY13" fmla="*/ 254400 h 502483"/>
                  <a:gd name="connsiteX14" fmla="*/ 4704942 w 4788000"/>
                  <a:gd name="connsiteY14" fmla="*/ 264483 h 502483"/>
                  <a:gd name="connsiteX15" fmla="*/ 4457292 w 4788000"/>
                  <a:gd name="connsiteY15" fmla="*/ 319252 h 502483"/>
                  <a:gd name="connsiteX16" fmla="*/ 4066767 w 4788000"/>
                  <a:gd name="connsiteY16" fmla="*/ 407358 h 502483"/>
                  <a:gd name="connsiteX17" fmla="*/ 3695292 w 4788000"/>
                  <a:gd name="connsiteY17" fmla="*/ 435933 h 502483"/>
                  <a:gd name="connsiteX18" fmla="*/ 2899955 w 4788000"/>
                  <a:gd name="connsiteY18" fmla="*/ 493083 h 502483"/>
                  <a:gd name="connsiteX19" fmla="*/ 2176055 w 4788000"/>
                  <a:gd name="connsiteY19" fmla="*/ 495465 h 502483"/>
                  <a:gd name="connsiteX20" fmla="*/ 1323567 w 4788000"/>
                  <a:gd name="connsiteY20" fmla="*/ 424027 h 502483"/>
                  <a:gd name="connsiteX21" fmla="*/ 685392 w 4788000"/>
                  <a:gd name="connsiteY21" fmla="*/ 274008 h 502483"/>
                  <a:gd name="connsiteX22" fmla="*/ 499655 w 4788000"/>
                  <a:gd name="connsiteY22" fmla="*/ 226383 h 502483"/>
                  <a:gd name="connsiteX23" fmla="*/ 266292 w 4788000"/>
                  <a:gd name="connsiteY23" fmla="*/ 150183 h 502483"/>
                  <a:gd name="connsiteX24" fmla="*/ 25786 w 4788000"/>
                  <a:gd name="connsiteY24" fmla="*/ 81127 h 502483"/>
                  <a:gd name="connsiteX25" fmla="*/ 0 w 4788000"/>
                  <a:gd name="connsiteY25" fmla="*/ 77673 h 502483"/>
                  <a:gd name="connsiteX26" fmla="*/ 0 w 4788000"/>
                  <a:gd name="connsiteY26" fmla="*/ 0 h 502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788000" h="502483">
                    <a:moveTo>
                      <a:pt x="0" y="0"/>
                    </a:moveTo>
                    <a:lnTo>
                      <a:pt x="89019" y="20832"/>
                    </a:lnTo>
                    <a:cubicBezTo>
                      <a:pt x="119721" y="28491"/>
                      <a:pt x="148817" y="36180"/>
                      <a:pt x="173423" y="43026"/>
                    </a:cubicBezTo>
                    <a:cubicBezTo>
                      <a:pt x="271848" y="70410"/>
                      <a:pt x="350826" y="112480"/>
                      <a:pt x="437742" y="140658"/>
                    </a:cubicBezTo>
                    <a:cubicBezTo>
                      <a:pt x="524658" y="168836"/>
                      <a:pt x="513148" y="170026"/>
                      <a:pt x="694917" y="212095"/>
                    </a:cubicBezTo>
                    <a:cubicBezTo>
                      <a:pt x="876686" y="254164"/>
                      <a:pt x="1229111" y="354970"/>
                      <a:pt x="1528355" y="393070"/>
                    </a:cubicBezTo>
                    <a:cubicBezTo>
                      <a:pt x="1827599" y="431170"/>
                      <a:pt x="2110571" y="446648"/>
                      <a:pt x="2490380" y="440695"/>
                    </a:cubicBezTo>
                    <a:cubicBezTo>
                      <a:pt x="2870189" y="434742"/>
                      <a:pt x="3518682" y="381164"/>
                      <a:pt x="3807210" y="357351"/>
                    </a:cubicBezTo>
                    <a:cubicBezTo>
                      <a:pt x="4095738" y="333538"/>
                      <a:pt x="4088595" y="323617"/>
                      <a:pt x="4221548" y="297820"/>
                    </a:cubicBezTo>
                    <a:cubicBezTo>
                      <a:pt x="4354501" y="272023"/>
                      <a:pt x="4494202" y="225192"/>
                      <a:pt x="4604930" y="202570"/>
                    </a:cubicBezTo>
                    <a:cubicBezTo>
                      <a:pt x="4660294" y="191259"/>
                      <a:pt x="4717642" y="180147"/>
                      <a:pt x="4767599" y="172358"/>
                    </a:cubicBezTo>
                    <a:lnTo>
                      <a:pt x="4788000" y="169727"/>
                    </a:lnTo>
                    <a:lnTo>
                      <a:pt x="4788000" y="251344"/>
                    </a:lnTo>
                    <a:lnTo>
                      <a:pt x="4765590" y="254400"/>
                    </a:lnTo>
                    <a:cubicBezTo>
                      <a:pt x="4744729" y="257364"/>
                      <a:pt x="4723992" y="260614"/>
                      <a:pt x="4704942" y="264483"/>
                    </a:cubicBezTo>
                    <a:cubicBezTo>
                      <a:pt x="4628742" y="279961"/>
                      <a:pt x="4563654" y="295440"/>
                      <a:pt x="4457292" y="319252"/>
                    </a:cubicBezTo>
                    <a:cubicBezTo>
                      <a:pt x="4350930" y="343064"/>
                      <a:pt x="4193767" y="387911"/>
                      <a:pt x="4066767" y="407358"/>
                    </a:cubicBezTo>
                    <a:cubicBezTo>
                      <a:pt x="3939767" y="426805"/>
                      <a:pt x="3695292" y="435933"/>
                      <a:pt x="3695292" y="435933"/>
                    </a:cubicBezTo>
                    <a:cubicBezTo>
                      <a:pt x="3500824" y="450220"/>
                      <a:pt x="3153161" y="483161"/>
                      <a:pt x="2899955" y="493083"/>
                    </a:cubicBezTo>
                    <a:cubicBezTo>
                      <a:pt x="2646749" y="503005"/>
                      <a:pt x="2438786" y="506974"/>
                      <a:pt x="2176055" y="495465"/>
                    </a:cubicBezTo>
                    <a:cubicBezTo>
                      <a:pt x="1913324" y="483956"/>
                      <a:pt x="1572011" y="460937"/>
                      <a:pt x="1323567" y="424027"/>
                    </a:cubicBezTo>
                    <a:cubicBezTo>
                      <a:pt x="1075123" y="387118"/>
                      <a:pt x="822711" y="306949"/>
                      <a:pt x="685392" y="274008"/>
                    </a:cubicBezTo>
                    <a:cubicBezTo>
                      <a:pt x="548073" y="241067"/>
                      <a:pt x="569505" y="247020"/>
                      <a:pt x="499655" y="226383"/>
                    </a:cubicBezTo>
                    <a:cubicBezTo>
                      <a:pt x="429805" y="205746"/>
                      <a:pt x="345270" y="174392"/>
                      <a:pt x="266292" y="150183"/>
                    </a:cubicBezTo>
                    <a:cubicBezTo>
                      <a:pt x="187314" y="125974"/>
                      <a:pt x="98811" y="94621"/>
                      <a:pt x="25786" y="81127"/>
                    </a:cubicBezTo>
                    <a:lnTo>
                      <a:pt x="0" y="776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BD2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2" name="任意多边形 371"/>
              <p:cNvSpPr/>
              <p:nvPr/>
            </p:nvSpPr>
            <p:spPr>
              <a:xfrm>
                <a:off x="3896133" y="2652130"/>
                <a:ext cx="725750" cy="276839"/>
              </a:xfrm>
              <a:custGeom>
                <a:avLst/>
                <a:gdLst>
                  <a:gd name="connsiteX0" fmla="*/ 652054 w 725750"/>
                  <a:gd name="connsiteY0" fmla="*/ 582 h 276839"/>
                  <a:gd name="connsiteX1" fmla="*/ 721111 w 725750"/>
                  <a:gd name="connsiteY1" fmla="*/ 38681 h 276839"/>
                  <a:gd name="connsiteX2" fmla="*/ 523467 w 725750"/>
                  <a:gd name="connsiteY2" fmla="*/ 91069 h 276839"/>
                  <a:gd name="connsiteX3" fmla="*/ 352016 w 725750"/>
                  <a:gd name="connsiteY3" fmla="*/ 143457 h 276839"/>
                  <a:gd name="connsiteX4" fmla="*/ 94841 w 725750"/>
                  <a:gd name="connsiteY4" fmla="*/ 233944 h 276839"/>
                  <a:gd name="connsiteX5" fmla="*/ 29505 w 725750"/>
                  <a:gd name="connsiteY5" fmla="*/ 262965 h 276839"/>
                  <a:gd name="connsiteX6" fmla="*/ 0 w 725750"/>
                  <a:gd name="connsiteY6" fmla="*/ 276839 h 276839"/>
                  <a:gd name="connsiteX7" fmla="*/ 0 w 725750"/>
                  <a:gd name="connsiteY7" fmla="*/ 205066 h 276839"/>
                  <a:gd name="connsiteX8" fmla="*/ 1452 w 725750"/>
                  <a:gd name="connsiteY8" fmla="*/ 204421 h 276839"/>
                  <a:gd name="connsiteX9" fmla="*/ 87698 w 725750"/>
                  <a:gd name="connsiteY9" fmla="*/ 167270 h 276839"/>
                  <a:gd name="connsiteX10" fmla="*/ 342491 w 725750"/>
                  <a:gd name="connsiteY10" fmla="*/ 72019 h 276839"/>
                  <a:gd name="connsiteX11" fmla="*/ 525848 w 725750"/>
                  <a:gd name="connsiteY11" fmla="*/ 19632 h 276839"/>
                  <a:gd name="connsiteX12" fmla="*/ 652054 w 725750"/>
                  <a:gd name="connsiteY12" fmla="*/ 582 h 27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25750" h="276839">
                    <a:moveTo>
                      <a:pt x="652054" y="582"/>
                    </a:moveTo>
                    <a:cubicBezTo>
                      <a:pt x="684598" y="3757"/>
                      <a:pt x="742542" y="23600"/>
                      <a:pt x="721111" y="38681"/>
                    </a:cubicBezTo>
                    <a:cubicBezTo>
                      <a:pt x="699680" y="53762"/>
                      <a:pt x="584983" y="73606"/>
                      <a:pt x="523467" y="91069"/>
                    </a:cubicBezTo>
                    <a:cubicBezTo>
                      <a:pt x="461951" y="108532"/>
                      <a:pt x="423454" y="119645"/>
                      <a:pt x="352016" y="143457"/>
                    </a:cubicBezTo>
                    <a:cubicBezTo>
                      <a:pt x="280578" y="167269"/>
                      <a:pt x="177391" y="199813"/>
                      <a:pt x="94841" y="233944"/>
                    </a:cubicBezTo>
                    <a:cubicBezTo>
                      <a:pt x="74204" y="242477"/>
                      <a:pt x="52028" y="252498"/>
                      <a:pt x="29505" y="262965"/>
                    </a:cubicBezTo>
                    <a:lnTo>
                      <a:pt x="0" y="276839"/>
                    </a:lnTo>
                    <a:lnTo>
                      <a:pt x="0" y="205066"/>
                    </a:lnTo>
                    <a:lnTo>
                      <a:pt x="1452" y="204421"/>
                    </a:lnTo>
                    <a:cubicBezTo>
                      <a:pt x="33475" y="190462"/>
                      <a:pt x="63489" y="177589"/>
                      <a:pt x="87698" y="167270"/>
                    </a:cubicBezTo>
                    <a:cubicBezTo>
                      <a:pt x="184536" y="125995"/>
                      <a:pt x="269466" y="96625"/>
                      <a:pt x="342491" y="72019"/>
                    </a:cubicBezTo>
                    <a:cubicBezTo>
                      <a:pt x="415516" y="47413"/>
                      <a:pt x="525848" y="19632"/>
                      <a:pt x="525848" y="19632"/>
                    </a:cubicBezTo>
                    <a:cubicBezTo>
                      <a:pt x="577442" y="7726"/>
                      <a:pt x="619510" y="-2593"/>
                      <a:pt x="652054" y="582"/>
                    </a:cubicBezTo>
                    <a:close/>
                  </a:path>
                </a:pathLst>
              </a:custGeom>
              <a:solidFill>
                <a:srgbClr val="009BD2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3" name="Freeform 291" descr="Cork"/>
              <p:cNvSpPr>
                <a:spLocks noChangeAspect="1"/>
              </p:cNvSpPr>
              <p:nvPr/>
            </p:nvSpPr>
            <p:spPr bwMode="auto">
              <a:xfrm>
                <a:off x="4426397" y="1906682"/>
                <a:ext cx="3750683" cy="1435173"/>
              </a:xfrm>
              <a:custGeom>
                <a:avLst/>
                <a:gdLst>
                  <a:gd name="T0" fmla="*/ 144 w 3960"/>
                  <a:gd name="T1" fmla="*/ 1115 h 1701"/>
                  <a:gd name="T2" fmla="*/ 867 w 3960"/>
                  <a:gd name="T3" fmla="*/ 1573 h 1701"/>
                  <a:gd name="T4" fmla="*/ 2383 w 3960"/>
                  <a:gd name="T5" fmla="*/ 1673 h 1701"/>
                  <a:gd name="T6" fmla="*/ 3659 w 3960"/>
                  <a:gd name="T7" fmla="*/ 1403 h 1701"/>
                  <a:gd name="T8" fmla="*/ 3941 w 3960"/>
                  <a:gd name="T9" fmla="*/ 586 h 1701"/>
                  <a:gd name="T10" fmla="*/ 3547 w 3960"/>
                  <a:gd name="T11" fmla="*/ 216 h 1701"/>
                  <a:gd name="T12" fmla="*/ 2460 w 3960"/>
                  <a:gd name="T13" fmla="*/ 27 h 1701"/>
                  <a:gd name="T14" fmla="*/ 1214 w 3960"/>
                  <a:gd name="T15" fmla="*/ 51 h 1701"/>
                  <a:gd name="T16" fmla="*/ 232 w 3960"/>
                  <a:gd name="T17" fmla="*/ 280 h 1701"/>
                  <a:gd name="T18" fmla="*/ 15 w 3960"/>
                  <a:gd name="T19" fmla="*/ 627 h 1701"/>
                  <a:gd name="T20" fmla="*/ 144 w 3960"/>
                  <a:gd name="T21" fmla="*/ 1115 h 1701"/>
                  <a:gd name="connsiteX0" fmla="*/ 337 w 9925"/>
                  <a:gd name="connsiteY0" fmla="*/ 6487 h 9823"/>
                  <a:gd name="connsiteX1" fmla="*/ 2162 w 9925"/>
                  <a:gd name="connsiteY1" fmla="*/ 9180 h 9823"/>
                  <a:gd name="connsiteX2" fmla="*/ 5991 w 9925"/>
                  <a:gd name="connsiteY2" fmla="*/ 9767 h 9823"/>
                  <a:gd name="connsiteX3" fmla="*/ 8921 w 9925"/>
                  <a:gd name="connsiteY3" fmla="*/ 8180 h 9823"/>
                  <a:gd name="connsiteX4" fmla="*/ 9925 w 9925"/>
                  <a:gd name="connsiteY4" fmla="*/ 3377 h 9823"/>
                  <a:gd name="connsiteX5" fmla="*/ 8930 w 9925"/>
                  <a:gd name="connsiteY5" fmla="*/ 1202 h 9823"/>
                  <a:gd name="connsiteX6" fmla="*/ 6185 w 9925"/>
                  <a:gd name="connsiteY6" fmla="*/ 91 h 9823"/>
                  <a:gd name="connsiteX7" fmla="*/ 3039 w 9925"/>
                  <a:gd name="connsiteY7" fmla="*/ 232 h 9823"/>
                  <a:gd name="connsiteX8" fmla="*/ 559 w 9925"/>
                  <a:gd name="connsiteY8" fmla="*/ 1578 h 9823"/>
                  <a:gd name="connsiteX9" fmla="*/ 11 w 9925"/>
                  <a:gd name="connsiteY9" fmla="*/ 3618 h 9823"/>
                  <a:gd name="connsiteX10" fmla="*/ 337 w 9925"/>
                  <a:gd name="connsiteY10" fmla="*/ 6487 h 9823"/>
                  <a:gd name="connsiteX0" fmla="*/ 340 w 10001"/>
                  <a:gd name="connsiteY0" fmla="*/ 6604 h 10007"/>
                  <a:gd name="connsiteX1" fmla="*/ 2178 w 10001"/>
                  <a:gd name="connsiteY1" fmla="*/ 9345 h 10007"/>
                  <a:gd name="connsiteX2" fmla="*/ 6036 w 10001"/>
                  <a:gd name="connsiteY2" fmla="*/ 9943 h 10007"/>
                  <a:gd name="connsiteX3" fmla="*/ 8852 w 10001"/>
                  <a:gd name="connsiteY3" fmla="*/ 8220 h 10007"/>
                  <a:gd name="connsiteX4" fmla="*/ 10000 w 10001"/>
                  <a:gd name="connsiteY4" fmla="*/ 3438 h 10007"/>
                  <a:gd name="connsiteX5" fmla="*/ 8997 w 10001"/>
                  <a:gd name="connsiteY5" fmla="*/ 1224 h 10007"/>
                  <a:gd name="connsiteX6" fmla="*/ 6232 w 10001"/>
                  <a:gd name="connsiteY6" fmla="*/ 93 h 10007"/>
                  <a:gd name="connsiteX7" fmla="*/ 3062 w 10001"/>
                  <a:gd name="connsiteY7" fmla="*/ 236 h 10007"/>
                  <a:gd name="connsiteX8" fmla="*/ 563 w 10001"/>
                  <a:gd name="connsiteY8" fmla="*/ 1606 h 10007"/>
                  <a:gd name="connsiteX9" fmla="*/ 11 w 10001"/>
                  <a:gd name="connsiteY9" fmla="*/ 3683 h 10007"/>
                  <a:gd name="connsiteX10" fmla="*/ 340 w 10001"/>
                  <a:gd name="connsiteY10" fmla="*/ 6604 h 10007"/>
                  <a:gd name="connsiteX0" fmla="*/ 340 w 10001"/>
                  <a:gd name="connsiteY0" fmla="*/ 6604 h 9750"/>
                  <a:gd name="connsiteX1" fmla="*/ 2178 w 10001"/>
                  <a:gd name="connsiteY1" fmla="*/ 9345 h 9750"/>
                  <a:gd name="connsiteX2" fmla="*/ 5945 w 10001"/>
                  <a:gd name="connsiteY2" fmla="*/ 9623 h 9750"/>
                  <a:gd name="connsiteX3" fmla="*/ 8852 w 10001"/>
                  <a:gd name="connsiteY3" fmla="*/ 8220 h 9750"/>
                  <a:gd name="connsiteX4" fmla="*/ 10000 w 10001"/>
                  <a:gd name="connsiteY4" fmla="*/ 3438 h 9750"/>
                  <a:gd name="connsiteX5" fmla="*/ 8997 w 10001"/>
                  <a:gd name="connsiteY5" fmla="*/ 1224 h 9750"/>
                  <a:gd name="connsiteX6" fmla="*/ 6232 w 10001"/>
                  <a:gd name="connsiteY6" fmla="*/ 93 h 9750"/>
                  <a:gd name="connsiteX7" fmla="*/ 3062 w 10001"/>
                  <a:gd name="connsiteY7" fmla="*/ 236 h 9750"/>
                  <a:gd name="connsiteX8" fmla="*/ 563 w 10001"/>
                  <a:gd name="connsiteY8" fmla="*/ 1606 h 9750"/>
                  <a:gd name="connsiteX9" fmla="*/ 11 w 10001"/>
                  <a:gd name="connsiteY9" fmla="*/ 3683 h 9750"/>
                  <a:gd name="connsiteX10" fmla="*/ 340 w 10001"/>
                  <a:gd name="connsiteY10" fmla="*/ 6604 h 9750"/>
                  <a:gd name="connsiteX0" fmla="*/ 340 w 10000"/>
                  <a:gd name="connsiteY0" fmla="*/ 6773 h 9908"/>
                  <a:gd name="connsiteX1" fmla="*/ 2223 w 10000"/>
                  <a:gd name="connsiteY1" fmla="*/ 9257 h 9908"/>
                  <a:gd name="connsiteX2" fmla="*/ 5944 w 10000"/>
                  <a:gd name="connsiteY2" fmla="*/ 9870 h 9908"/>
                  <a:gd name="connsiteX3" fmla="*/ 8851 w 10000"/>
                  <a:gd name="connsiteY3" fmla="*/ 8431 h 9908"/>
                  <a:gd name="connsiteX4" fmla="*/ 9999 w 10000"/>
                  <a:gd name="connsiteY4" fmla="*/ 3526 h 9908"/>
                  <a:gd name="connsiteX5" fmla="*/ 8996 w 10000"/>
                  <a:gd name="connsiteY5" fmla="*/ 1255 h 9908"/>
                  <a:gd name="connsiteX6" fmla="*/ 6231 w 10000"/>
                  <a:gd name="connsiteY6" fmla="*/ 95 h 9908"/>
                  <a:gd name="connsiteX7" fmla="*/ 3062 w 10000"/>
                  <a:gd name="connsiteY7" fmla="*/ 242 h 9908"/>
                  <a:gd name="connsiteX8" fmla="*/ 563 w 10000"/>
                  <a:gd name="connsiteY8" fmla="*/ 1647 h 9908"/>
                  <a:gd name="connsiteX9" fmla="*/ 11 w 10000"/>
                  <a:gd name="connsiteY9" fmla="*/ 3777 h 9908"/>
                  <a:gd name="connsiteX10" fmla="*/ 340 w 10000"/>
                  <a:gd name="connsiteY10" fmla="*/ 6773 h 9908"/>
                  <a:gd name="connsiteX0" fmla="*/ 340 w 10003"/>
                  <a:gd name="connsiteY0" fmla="*/ 6836 h 10011"/>
                  <a:gd name="connsiteX1" fmla="*/ 2223 w 10003"/>
                  <a:gd name="connsiteY1" fmla="*/ 9343 h 10011"/>
                  <a:gd name="connsiteX2" fmla="*/ 5944 w 10003"/>
                  <a:gd name="connsiteY2" fmla="*/ 9962 h 10011"/>
                  <a:gd name="connsiteX3" fmla="*/ 8670 w 10003"/>
                  <a:gd name="connsiteY3" fmla="*/ 8344 h 10011"/>
                  <a:gd name="connsiteX4" fmla="*/ 9999 w 10003"/>
                  <a:gd name="connsiteY4" fmla="*/ 3559 h 10011"/>
                  <a:gd name="connsiteX5" fmla="*/ 8996 w 10003"/>
                  <a:gd name="connsiteY5" fmla="*/ 1267 h 10011"/>
                  <a:gd name="connsiteX6" fmla="*/ 6231 w 10003"/>
                  <a:gd name="connsiteY6" fmla="*/ 96 h 10011"/>
                  <a:gd name="connsiteX7" fmla="*/ 3062 w 10003"/>
                  <a:gd name="connsiteY7" fmla="*/ 244 h 10011"/>
                  <a:gd name="connsiteX8" fmla="*/ 563 w 10003"/>
                  <a:gd name="connsiteY8" fmla="*/ 1662 h 10011"/>
                  <a:gd name="connsiteX9" fmla="*/ 11 w 10003"/>
                  <a:gd name="connsiteY9" fmla="*/ 3812 h 10011"/>
                  <a:gd name="connsiteX10" fmla="*/ 340 w 10003"/>
                  <a:gd name="connsiteY10" fmla="*/ 6836 h 10011"/>
                  <a:gd name="connsiteX0" fmla="*/ 340 w 10004"/>
                  <a:gd name="connsiteY0" fmla="*/ 6836 h 10033"/>
                  <a:gd name="connsiteX1" fmla="*/ 2223 w 10004"/>
                  <a:gd name="connsiteY1" fmla="*/ 9343 h 10033"/>
                  <a:gd name="connsiteX2" fmla="*/ 5944 w 10004"/>
                  <a:gd name="connsiteY2" fmla="*/ 9962 h 10033"/>
                  <a:gd name="connsiteX3" fmla="*/ 8647 w 10004"/>
                  <a:gd name="connsiteY3" fmla="*/ 8013 h 10033"/>
                  <a:gd name="connsiteX4" fmla="*/ 9999 w 10004"/>
                  <a:gd name="connsiteY4" fmla="*/ 3559 h 10033"/>
                  <a:gd name="connsiteX5" fmla="*/ 8996 w 10004"/>
                  <a:gd name="connsiteY5" fmla="*/ 1267 h 10033"/>
                  <a:gd name="connsiteX6" fmla="*/ 6231 w 10004"/>
                  <a:gd name="connsiteY6" fmla="*/ 96 h 10033"/>
                  <a:gd name="connsiteX7" fmla="*/ 3062 w 10004"/>
                  <a:gd name="connsiteY7" fmla="*/ 244 h 10033"/>
                  <a:gd name="connsiteX8" fmla="*/ 563 w 10004"/>
                  <a:gd name="connsiteY8" fmla="*/ 1662 h 10033"/>
                  <a:gd name="connsiteX9" fmla="*/ 11 w 10004"/>
                  <a:gd name="connsiteY9" fmla="*/ 3812 h 10033"/>
                  <a:gd name="connsiteX10" fmla="*/ 340 w 10004"/>
                  <a:gd name="connsiteY10" fmla="*/ 6836 h 10033"/>
                  <a:gd name="connsiteX0" fmla="*/ 340 w 10004"/>
                  <a:gd name="connsiteY0" fmla="*/ 6740 h 9937"/>
                  <a:gd name="connsiteX1" fmla="*/ 2223 w 10004"/>
                  <a:gd name="connsiteY1" fmla="*/ 9247 h 9937"/>
                  <a:gd name="connsiteX2" fmla="*/ 5944 w 10004"/>
                  <a:gd name="connsiteY2" fmla="*/ 9866 h 9937"/>
                  <a:gd name="connsiteX3" fmla="*/ 8647 w 10004"/>
                  <a:gd name="connsiteY3" fmla="*/ 7917 h 9937"/>
                  <a:gd name="connsiteX4" fmla="*/ 9999 w 10004"/>
                  <a:gd name="connsiteY4" fmla="*/ 3463 h 9937"/>
                  <a:gd name="connsiteX5" fmla="*/ 8996 w 10004"/>
                  <a:gd name="connsiteY5" fmla="*/ 1171 h 9937"/>
                  <a:gd name="connsiteX6" fmla="*/ 6231 w 10004"/>
                  <a:gd name="connsiteY6" fmla="*/ 0 h 9937"/>
                  <a:gd name="connsiteX7" fmla="*/ 2973 w 10004"/>
                  <a:gd name="connsiteY7" fmla="*/ 1171 h 9937"/>
                  <a:gd name="connsiteX8" fmla="*/ 563 w 10004"/>
                  <a:gd name="connsiteY8" fmla="*/ 1566 h 9937"/>
                  <a:gd name="connsiteX9" fmla="*/ 11 w 10004"/>
                  <a:gd name="connsiteY9" fmla="*/ 3716 h 9937"/>
                  <a:gd name="connsiteX10" fmla="*/ 340 w 10004"/>
                  <a:gd name="connsiteY10" fmla="*/ 6740 h 9937"/>
                  <a:gd name="connsiteX0" fmla="*/ 340 w 10000"/>
                  <a:gd name="connsiteY0" fmla="*/ 5710 h 8927"/>
                  <a:gd name="connsiteX1" fmla="*/ 2222 w 10000"/>
                  <a:gd name="connsiteY1" fmla="*/ 8233 h 8927"/>
                  <a:gd name="connsiteX2" fmla="*/ 5942 w 10000"/>
                  <a:gd name="connsiteY2" fmla="*/ 8856 h 8927"/>
                  <a:gd name="connsiteX3" fmla="*/ 8644 w 10000"/>
                  <a:gd name="connsiteY3" fmla="*/ 6894 h 8927"/>
                  <a:gd name="connsiteX4" fmla="*/ 9995 w 10000"/>
                  <a:gd name="connsiteY4" fmla="*/ 2412 h 8927"/>
                  <a:gd name="connsiteX5" fmla="*/ 8992 w 10000"/>
                  <a:gd name="connsiteY5" fmla="*/ 105 h 8927"/>
                  <a:gd name="connsiteX6" fmla="*/ 6305 w 10000"/>
                  <a:gd name="connsiteY6" fmla="*/ 363 h 8927"/>
                  <a:gd name="connsiteX7" fmla="*/ 2972 w 10000"/>
                  <a:gd name="connsiteY7" fmla="*/ 105 h 8927"/>
                  <a:gd name="connsiteX8" fmla="*/ 563 w 10000"/>
                  <a:gd name="connsiteY8" fmla="*/ 503 h 8927"/>
                  <a:gd name="connsiteX9" fmla="*/ 11 w 10000"/>
                  <a:gd name="connsiteY9" fmla="*/ 2667 h 8927"/>
                  <a:gd name="connsiteX10" fmla="*/ 340 w 10000"/>
                  <a:gd name="connsiteY10" fmla="*/ 5710 h 8927"/>
                  <a:gd name="connsiteX0" fmla="*/ 340 w 10004"/>
                  <a:gd name="connsiteY0" fmla="*/ 6915 h 10519"/>
                  <a:gd name="connsiteX1" fmla="*/ 2222 w 10004"/>
                  <a:gd name="connsiteY1" fmla="*/ 9742 h 10519"/>
                  <a:gd name="connsiteX2" fmla="*/ 5942 w 10004"/>
                  <a:gd name="connsiteY2" fmla="*/ 10439 h 10519"/>
                  <a:gd name="connsiteX3" fmla="*/ 8644 w 10004"/>
                  <a:gd name="connsiteY3" fmla="*/ 8242 h 10519"/>
                  <a:gd name="connsiteX4" fmla="*/ 9995 w 10004"/>
                  <a:gd name="connsiteY4" fmla="*/ 3221 h 10519"/>
                  <a:gd name="connsiteX5" fmla="*/ 9081 w 10004"/>
                  <a:gd name="connsiteY5" fmla="*/ 78 h 10519"/>
                  <a:gd name="connsiteX6" fmla="*/ 6305 w 10004"/>
                  <a:gd name="connsiteY6" fmla="*/ 926 h 10519"/>
                  <a:gd name="connsiteX7" fmla="*/ 2972 w 10004"/>
                  <a:gd name="connsiteY7" fmla="*/ 637 h 10519"/>
                  <a:gd name="connsiteX8" fmla="*/ 563 w 10004"/>
                  <a:gd name="connsiteY8" fmla="*/ 1082 h 10519"/>
                  <a:gd name="connsiteX9" fmla="*/ 11 w 10004"/>
                  <a:gd name="connsiteY9" fmla="*/ 3507 h 10519"/>
                  <a:gd name="connsiteX10" fmla="*/ 340 w 10004"/>
                  <a:gd name="connsiteY10" fmla="*/ 6915 h 10519"/>
                  <a:gd name="connsiteX0" fmla="*/ 399 w 10063"/>
                  <a:gd name="connsiteY0" fmla="*/ 6915 h 10519"/>
                  <a:gd name="connsiteX1" fmla="*/ 2281 w 10063"/>
                  <a:gd name="connsiteY1" fmla="*/ 9742 h 10519"/>
                  <a:gd name="connsiteX2" fmla="*/ 6001 w 10063"/>
                  <a:gd name="connsiteY2" fmla="*/ 10439 h 10519"/>
                  <a:gd name="connsiteX3" fmla="*/ 8703 w 10063"/>
                  <a:gd name="connsiteY3" fmla="*/ 8242 h 10519"/>
                  <a:gd name="connsiteX4" fmla="*/ 10054 w 10063"/>
                  <a:gd name="connsiteY4" fmla="*/ 3221 h 10519"/>
                  <a:gd name="connsiteX5" fmla="*/ 9140 w 10063"/>
                  <a:gd name="connsiteY5" fmla="*/ 78 h 10519"/>
                  <a:gd name="connsiteX6" fmla="*/ 6364 w 10063"/>
                  <a:gd name="connsiteY6" fmla="*/ 926 h 10519"/>
                  <a:gd name="connsiteX7" fmla="*/ 3031 w 10063"/>
                  <a:gd name="connsiteY7" fmla="*/ 637 h 10519"/>
                  <a:gd name="connsiteX8" fmla="*/ 622 w 10063"/>
                  <a:gd name="connsiteY8" fmla="*/ 1082 h 10519"/>
                  <a:gd name="connsiteX9" fmla="*/ 6 w 10063"/>
                  <a:gd name="connsiteY9" fmla="*/ 3297 h 10519"/>
                  <a:gd name="connsiteX10" fmla="*/ 399 w 10063"/>
                  <a:gd name="connsiteY10" fmla="*/ 6915 h 10519"/>
                  <a:gd name="connsiteX0" fmla="*/ 354 w 10069"/>
                  <a:gd name="connsiteY0" fmla="*/ 6985 h 10518"/>
                  <a:gd name="connsiteX1" fmla="*/ 2287 w 10069"/>
                  <a:gd name="connsiteY1" fmla="*/ 9742 h 10518"/>
                  <a:gd name="connsiteX2" fmla="*/ 6007 w 10069"/>
                  <a:gd name="connsiteY2" fmla="*/ 10439 h 10518"/>
                  <a:gd name="connsiteX3" fmla="*/ 8709 w 10069"/>
                  <a:gd name="connsiteY3" fmla="*/ 8242 h 10518"/>
                  <a:gd name="connsiteX4" fmla="*/ 10060 w 10069"/>
                  <a:gd name="connsiteY4" fmla="*/ 3221 h 10518"/>
                  <a:gd name="connsiteX5" fmla="*/ 9146 w 10069"/>
                  <a:gd name="connsiteY5" fmla="*/ 78 h 10518"/>
                  <a:gd name="connsiteX6" fmla="*/ 6370 w 10069"/>
                  <a:gd name="connsiteY6" fmla="*/ 926 h 10518"/>
                  <a:gd name="connsiteX7" fmla="*/ 3037 w 10069"/>
                  <a:gd name="connsiteY7" fmla="*/ 637 h 10518"/>
                  <a:gd name="connsiteX8" fmla="*/ 628 w 10069"/>
                  <a:gd name="connsiteY8" fmla="*/ 1082 h 10518"/>
                  <a:gd name="connsiteX9" fmla="*/ 12 w 10069"/>
                  <a:gd name="connsiteY9" fmla="*/ 3297 h 10518"/>
                  <a:gd name="connsiteX10" fmla="*/ 354 w 10069"/>
                  <a:gd name="connsiteY10" fmla="*/ 6985 h 10518"/>
                  <a:gd name="connsiteX0" fmla="*/ 354 w 10069"/>
                  <a:gd name="connsiteY0" fmla="*/ 6985 h 10548"/>
                  <a:gd name="connsiteX1" fmla="*/ 2287 w 10069"/>
                  <a:gd name="connsiteY1" fmla="*/ 9882 h 10548"/>
                  <a:gd name="connsiteX2" fmla="*/ 6007 w 10069"/>
                  <a:gd name="connsiteY2" fmla="*/ 10439 h 10548"/>
                  <a:gd name="connsiteX3" fmla="*/ 8709 w 10069"/>
                  <a:gd name="connsiteY3" fmla="*/ 8242 h 10548"/>
                  <a:gd name="connsiteX4" fmla="*/ 10060 w 10069"/>
                  <a:gd name="connsiteY4" fmla="*/ 3221 h 10548"/>
                  <a:gd name="connsiteX5" fmla="*/ 9146 w 10069"/>
                  <a:gd name="connsiteY5" fmla="*/ 78 h 10548"/>
                  <a:gd name="connsiteX6" fmla="*/ 6370 w 10069"/>
                  <a:gd name="connsiteY6" fmla="*/ 926 h 10548"/>
                  <a:gd name="connsiteX7" fmla="*/ 3037 w 10069"/>
                  <a:gd name="connsiteY7" fmla="*/ 637 h 10548"/>
                  <a:gd name="connsiteX8" fmla="*/ 628 w 10069"/>
                  <a:gd name="connsiteY8" fmla="*/ 1082 h 10548"/>
                  <a:gd name="connsiteX9" fmla="*/ 12 w 10069"/>
                  <a:gd name="connsiteY9" fmla="*/ 3297 h 10548"/>
                  <a:gd name="connsiteX10" fmla="*/ 354 w 10069"/>
                  <a:gd name="connsiteY10" fmla="*/ 6985 h 10548"/>
                  <a:gd name="connsiteX0" fmla="*/ 354 w 10069"/>
                  <a:gd name="connsiteY0" fmla="*/ 6985 h 10559"/>
                  <a:gd name="connsiteX1" fmla="*/ 2287 w 10069"/>
                  <a:gd name="connsiteY1" fmla="*/ 9882 h 10559"/>
                  <a:gd name="connsiteX2" fmla="*/ 6007 w 10069"/>
                  <a:gd name="connsiteY2" fmla="*/ 10439 h 10559"/>
                  <a:gd name="connsiteX3" fmla="*/ 8709 w 10069"/>
                  <a:gd name="connsiteY3" fmla="*/ 8102 h 10559"/>
                  <a:gd name="connsiteX4" fmla="*/ 10060 w 10069"/>
                  <a:gd name="connsiteY4" fmla="*/ 3221 h 10559"/>
                  <a:gd name="connsiteX5" fmla="*/ 9146 w 10069"/>
                  <a:gd name="connsiteY5" fmla="*/ 78 h 10559"/>
                  <a:gd name="connsiteX6" fmla="*/ 6370 w 10069"/>
                  <a:gd name="connsiteY6" fmla="*/ 926 h 10559"/>
                  <a:gd name="connsiteX7" fmla="*/ 3037 w 10069"/>
                  <a:gd name="connsiteY7" fmla="*/ 637 h 10559"/>
                  <a:gd name="connsiteX8" fmla="*/ 628 w 10069"/>
                  <a:gd name="connsiteY8" fmla="*/ 1082 h 10559"/>
                  <a:gd name="connsiteX9" fmla="*/ 12 w 10069"/>
                  <a:gd name="connsiteY9" fmla="*/ 3297 h 10559"/>
                  <a:gd name="connsiteX10" fmla="*/ 354 w 10069"/>
                  <a:gd name="connsiteY10" fmla="*/ 6985 h 10559"/>
                  <a:gd name="connsiteX0" fmla="*/ 354 w 10031"/>
                  <a:gd name="connsiteY0" fmla="*/ 6982 h 10556"/>
                  <a:gd name="connsiteX1" fmla="*/ 2287 w 10031"/>
                  <a:gd name="connsiteY1" fmla="*/ 9879 h 10556"/>
                  <a:gd name="connsiteX2" fmla="*/ 6007 w 10031"/>
                  <a:gd name="connsiteY2" fmla="*/ 10436 h 10556"/>
                  <a:gd name="connsiteX3" fmla="*/ 8709 w 10031"/>
                  <a:gd name="connsiteY3" fmla="*/ 8099 h 10556"/>
                  <a:gd name="connsiteX4" fmla="*/ 10022 w 10031"/>
                  <a:gd name="connsiteY4" fmla="*/ 3148 h 10556"/>
                  <a:gd name="connsiteX5" fmla="*/ 9146 w 10031"/>
                  <a:gd name="connsiteY5" fmla="*/ 75 h 10556"/>
                  <a:gd name="connsiteX6" fmla="*/ 6370 w 10031"/>
                  <a:gd name="connsiteY6" fmla="*/ 923 h 10556"/>
                  <a:gd name="connsiteX7" fmla="*/ 3037 w 10031"/>
                  <a:gd name="connsiteY7" fmla="*/ 634 h 10556"/>
                  <a:gd name="connsiteX8" fmla="*/ 628 w 10031"/>
                  <a:gd name="connsiteY8" fmla="*/ 1079 h 10556"/>
                  <a:gd name="connsiteX9" fmla="*/ 12 w 10031"/>
                  <a:gd name="connsiteY9" fmla="*/ 3294 h 10556"/>
                  <a:gd name="connsiteX10" fmla="*/ 354 w 10031"/>
                  <a:gd name="connsiteY10" fmla="*/ 6982 h 10556"/>
                  <a:gd name="connsiteX0" fmla="*/ 332 w 10034"/>
                  <a:gd name="connsiteY0" fmla="*/ 6877 h 10559"/>
                  <a:gd name="connsiteX1" fmla="*/ 2290 w 10034"/>
                  <a:gd name="connsiteY1" fmla="*/ 9879 h 10559"/>
                  <a:gd name="connsiteX2" fmla="*/ 6010 w 10034"/>
                  <a:gd name="connsiteY2" fmla="*/ 10436 h 10559"/>
                  <a:gd name="connsiteX3" fmla="*/ 8712 w 10034"/>
                  <a:gd name="connsiteY3" fmla="*/ 8099 h 10559"/>
                  <a:gd name="connsiteX4" fmla="*/ 10025 w 10034"/>
                  <a:gd name="connsiteY4" fmla="*/ 3148 h 10559"/>
                  <a:gd name="connsiteX5" fmla="*/ 9149 w 10034"/>
                  <a:gd name="connsiteY5" fmla="*/ 75 h 10559"/>
                  <a:gd name="connsiteX6" fmla="*/ 6373 w 10034"/>
                  <a:gd name="connsiteY6" fmla="*/ 923 h 10559"/>
                  <a:gd name="connsiteX7" fmla="*/ 3040 w 10034"/>
                  <a:gd name="connsiteY7" fmla="*/ 634 h 10559"/>
                  <a:gd name="connsiteX8" fmla="*/ 631 w 10034"/>
                  <a:gd name="connsiteY8" fmla="*/ 1079 h 10559"/>
                  <a:gd name="connsiteX9" fmla="*/ 15 w 10034"/>
                  <a:gd name="connsiteY9" fmla="*/ 3294 h 10559"/>
                  <a:gd name="connsiteX10" fmla="*/ 332 w 10034"/>
                  <a:gd name="connsiteY10" fmla="*/ 6877 h 10559"/>
                  <a:gd name="connsiteX0" fmla="*/ 332 w 10034"/>
                  <a:gd name="connsiteY0" fmla="*/ 6877 h 10533"/>
                  <a:gd name="connsiteX1" fmla="*/ 2366 w 10034"/>
                  <a:gd name="connsiteY1" fmla="*/ 9774 h 10533"/>
                  <a:gd name="connsiteX2" fmla="*/ 6010 w 10034"/>
                  <a:gd name="connsiteY2" fmla="*/ 10436 h 10533"/>
                  <a:gd name="connsiteX3" fmla="*/ 8712 w 10034"/>
                  <a:gd name="connsiteY3" fmla="*/ 8099 h 10533"/>
                  <a:gd name="connsiteX4" fmla="*/ 10025 w 10034"/>
                  <a:gd name="connsiteY4" fmla="*/ 3148 h 10533"/>
                  <a:gd name="connsiteX5" fmla="*/ 9149 w 10034"/>
                  <a:gd name="connsiteY5" fmla="*/ 75 h 10533"/>
                  <a:gd name="connsiteX6" fmla="*/ 6373 w 10034"/>
                  <a:gd name="connsiteY6" fmla="*/ 923 h 10533"/>
                  <a:gd name="connsiteX7" fmla="*/ 3040 w 10034"/>
                  <a:gd name="connsiteY7" fmla="*/ 634 h 10533"/>
                  <a:gd name="connsiteX8" fmla="*/ 631 w 10034"/>
                  <a:gd name="connsiteY8" fmla="*/ 1079 h 10533"/>
                  <a:gd name="connsiteX9" fmla="*/ 15 w 10034"/>
                  <a:gd name="connsiteY9" fmla="*/ 3294 h 10533"/>
                  <a:gd name="connsiteX10" fmla="*/ 332 w 10034"/>
                  <a:gd name="connsiteY10" fmla="*/ 6877 h 10533"/>
                  <a:gd name="connsiteX0" fmla="*/ 332 w 10034"/>
                  <a:gd name="connsiteY0" fmla="*/ 6877 h 10533"/>
                  <a:gd name="connsiteX1" fmla="*/ 2366 w 10034"/>
                  <a:gd name="connsiteY1" fmla="*/ 9774 h 10533"/>
                  <a:gd name="connsiteX2" fmla="*/ 6010 w 10034"/>
                  <a:gd name="connsiteY2" fmla="*/ 10436 h 10533"/>
                  <a:gd name="connsiteX3" fmla="*/ 8712 w 10034"/>
                  <a:gd name="connsiteY3" fmla="*/ 8099 h 10533"/>
                  <a:gd name="connsiteX4" fmla="*/ 10025 w 10034"/>
                  <a:gd name="connsiteY4" fmla="*/ 3148 h 10533"/>
                  <a:gd name="connsiteX5" fmla="*/ 9149 w 10034"/>
                  <a:gd name="connsiteY5" fmla="*/ 75 h 10533"/>
                  <a:gd name="connsiteX6" fmla="*/ 6373 w 10034"/>
                  <a:gd name="connsiteY6" fmla="*/ 923 h 10533"/>
                  <a:gd name="connsiteX7" fmla="*/ 3015 w 10034"/>
                  <a:gd name="connsiteY7" fmla="*/ 774 h 10533"/>
                  <a:gd name="connsiteX8" fmla="*/ 631 w 10034"/>
                  <a:gd name="connsiteY8" fmla="*/ 1079 h 10533"/>
                  <a:gd name="connsiteX9" fmla="*/ 15 w 10034"/>
                  <a:gd name="connsiteY9" fmla="*/ 3294 h 10533"/>
                  <a:gd name="connsiteX10" fmla="*/ 332 w 10034"/>
                  <a:gd name="connsiteY10" fmla="*/ 6877 h 10533"/>
                  <a:gd name="connsiteX0" fmla="*/ 332 w 10034"/>
                  <a:gd name="connsiteY0" fmla="*/ 6880 h 10536"/>
                  <a:gd name="connsiteX1" fmla="*/ 2366 w 10034"/>
                  <a:gd name="connsiteY1" fmla="*/ 9777 h 10536"/>
                  <a:gd name="connsiteX2" fmla="*/ 6010 w 10034"/>
                  <a:gd name="connsiteY2" fmla="*/ 10439 h 10536"/>
                  <a:gd name="connsiteX3" fmla="*/ 8712 w 10034"/>
                  <a:gd name="connsiteY3" fmla="*/ 8102 h 10536"/>
                  <a:gd name="connsiteX4" fmla="*/ 10025 w 10034"/>
                  <a:gd name="connsiteY4" fmla="*/ 3151 h 10536"/>
                  <a:gd name="connsiteX5" fmla="*/ 9149 w 10034"/>
                  <a:gd name="connsiteY5" fmla="*/ 78 h 10536"/>
                  <a:gd name="connsiteX6" fmla="*/ 6373 w 10034"/>
                  <a:gd name="connsiteY6" fmla="*/ 926 h 10536"/>
                  <a:gd name="connsiteX7" fmla="*/ 3002 w 10034"/>
                  <a:gd name="connsiteY7" fmla="*/ 1092 h 10536"/>
                  <a:gd name="connsiteX8" fmla="*/ 631 w 10034"/>
                  <a:gd name="connsiteY8" fmla="*/ 1082 h 10536"/>
                  <a:gd name="connsiteX9" fmla="*/ 15 w 10034"/>
                  <a:gd name="connsiteY9" fmla="*/ 3297 h 10536"/>
                  <a:gd name="connsiteX10" fmla="*/ 332 w 10034"/>
                  <a:gd name="connsiteY10" fmla="*/ 6880 h 10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34" h="10536">
                    <a:moveTo>
                      <a:pt x="332" y="6880"/>
                    </a:moveTo>
                    <a:cubicBezTo>
                      <a:pt x="692" y="7985"/>
                      <a:pt x="1420" y="9184"/>
                      <a:pt x="2366" y="9777"/>
                    </a:cubicBezTo>
                    <a:cubicBezTo>
                      <a:pt x="3312" y="10370"/>
                      <a:pt x="4952" y="10718"/>
                      <a:pt x="6010" y="10439"/>
                    </a:cubicBezTo>
                    <a:cubicBezTo>
                      <a:pt x="7068" y="10160"/>
                      <a:pt x="8043" y="9317"/>
                      <a:pt x="8712" y="8102"/>
                    </a:cubicBezTo>
                    <a:cubicBezTo>
                      <a:pt x="9381" y="6887"/>
                      <a:pt x="9952" y="4488"/>
                      <a:pt x="10025" y="3151"/>
                    </a:cubicBezTo>
                    <a:cubicBezTo>
                      <a:pt x="10098" y="1814"/>
                      <a:pt x="9758" y="449"/>
                      <a:pt x="9149" y="78"/>
                    </a:cubicBezTo>
                    <a:cubicBezTo>
                      <a:pt x="8540" y="-293"/>
                      <a:pt x="7397" y="757"/>
                      <a:pt x="6373" y="926"/>
                    </a:cubicBezTo>
                    <a:cubicBezTo>
                      <a:pt x="5349" y="1095"/>
                      <a:pt x="3959" y="1066"/>
                      <a:pt x="3002" y="1092"/>
                    </a:cubicBezTo>
                    <a:cubicBezTo>
                      <a:pt x="2045" y="1117"/>
                      <a:pt x="1140" y="413"/>
                      <a:pt x="631" y="1082"/>
                    </a:cubicBezTo>
                    <a:cubicBezTo>
                      <a:pt x="122" y="1755"/>
                      <a:pt x="65" y="2331"/>
                      <a:pt x="15" y="3297"/>
                    </a:cubicBezTo>
                    <a:cubicBezTo>
                      <a:pt x="-35" y="4263"/>
                      <a:pt x="23" y="5735"/>
                      <a:pt x="332" y="6880"/>
                    </a:cubicBezTo>
                    <a:close/>
                  </a:path>
                </a:pathLst>
              </a:custGeom>
              <a:solidFill>
                <a:srgbClr val="AB6555"/>
              </a:solidFill>
              <a:ln w="9525">
                <a:solidFill>
                  <a:srgbClr val="8D5346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4" name="任意多边形 373"/>
              <p:cNvSpPr/>
              <p:nvPr/>
            </p:nvSpPr>
            <p:spPr>
              <a:xfrm>
                <a:off x="4443148" y="1863045"/>
                <a:ext cx="3755259" cy="1109545"/>
              </a:xfrm>
              <a:custGeom>
                <a:avLst/>
                <a:gdLst>
                  <a:gd name="connsiteX0" fmla="*/ 181006 w 3758368"/>
                  <a:gd name="connsiteY0" fmla="*/ 694417 h 1109506"/>
                  <a:gd name="connsiteX1" fmla="*/ 361981 w 3758368"/>
                  <a:gd name="connsiteY1" fmla="*/ 846817 h 1109506"/>
                  <a:gd name="connsiteX2" fmla="*/ 619156 w 3758368"/>
                  <a:gd name="connsiteY2" fmla="*/ 946830 h 1109506"/>
                  <a:gd name="connsiteX3" fmla="*/ 1109694 w 3758368"/>
                  <a:gd name="connsiteY3" fmla="*/ 1046842 h 1109506"/>
                  <a:gd name="connsiteX4" fmla="*/ 1705006 w 3758368"/>
                  <a:gd name="connsiteY4" fmla="*/ 1089705 h 1109506"/>
                  <a:gd name="connsiteX5" fmla="*/ 2138394 w 3758368"/>
                  <a:gd name="connsiteY5" fmla="*/ 1108755 h 1109506"/>
                  <a:gd name="connsiteX6" fmla="*/ 2462244 w 3758368"/>
                  <a:gd name="connsiteY6" fmla="*/ 1099230 h 1109506"/>
                  <a:gd name="connsiteX7" fmla="*/ 2728944 w 3758368"/>
                  <a:gd name="connsiteY7" fmla="*/ 1042080 h 1109506"/>
                  <a:gd name="connsiteX8" fmla="*/ 3124231 w 3758368"/>
                  <a:gd name="connsiteY8" fmla="*/ 913492 h 1109506"/>
                  <a:gd name="connsiteX9" fmla="*/ 3495706 w 3758368"/>
                  <a:gd name="connsiteY9" fmla="*/ 756330 h 1109506"/>
                  <a:gd name="connsiteX10" fmla="*/ 3681444 w 3758368"/>
                  <a:gd name="connsiteY10" fmla="*/ 561067 h 1109506"/>
                  <a:gd name="connsiteX11" fmla="*/ 3757644 w 3758368"/>
                  <a:gd name="connsiteY11" fmla="*/ 341992 h 1109506"/>
                  <a:gd name="connsiteX12" fmla="*/ 3710019 w 3758368"/>
                  <a:gd name="connsiteY12" fmla="*/ 108630 h 1109506"/>
                  <a:gd name="connsiteX13" fmla="*/ 3557619 w 3758368"/>
                  <a:gd name="connsiteY13" fmla="*/ 8617 h 1109506"/>
                  <a:gd name="connsiteX14" fmla="*/ 3271869 w 3758368"/>
                  <a:gd name="connsiteY14" fmla="*/ 13380 h 1109506"/>
                  <a:gd name="connsiteX15" fmla="*/ 2971831 w 3758368"/>
                  <a:gd name="connsiteY15" fmla="*/ 80055 h 1109506"/>
                  <a:gd name="connsiteX16" fmla="*/ 2405094 w 3758368"/>
                  <a:gd name="connsiteY16" fmla="*/ 175305 h 1109506"/>
                  <a:gd name="connsiteX17" fmla="*/ 1600231 w 3758368"/>
                  <a:gd name="connsiteY17" fmla="*/ 199117 h 1109506"/>
                  <a:gd name="connsiteX18" fmla="*/ 957294 w 3758368"/>
                  <a:gd name="connsiteY18" fmla="*/ 189592 h 1109506"/>
                  <a:gd name="connsiteX19" fmla="*/ 495331 w 3758368"/>
                  <a:gd name="connsiteY19" fmla="*/ 137205 h 1109506"/>
                  <a:gd name="connsiteX20" fmla="*/ 181006 w 3758368"/>
                  <a:gd name="connsiteY20" fmla="*/ 184830 h 1109506"/>
                  <a:gd name="connsiteX21" fmla="*/ 28606 w 3758368"/>
                  <a:gd name="connsiteY21" fmla="*/ 327705 h 1109506"/>
                  <a:gd name="connsiteX22" fmla="*/ 14319 w 3758368"/>
                  <a:gd name="connsiteY22" fmla="*/ 508680 h 1109506"/>
                  <a:gd name="connsiteX23" fmla="*/ 181006 w 3758368"/>
                  <a:gd name="connsiteY23" fmla="*/ 694417 h 1109506"/>
                  <a:gd name="connsiteX0" fmla="*/ 181006 w 3758551"/>
                  <a:gd name="connsiteY0" fmla="*/ 695110 h 1110199"/>
                  <a:gd name="connsiteX1" fmla="*/ 361981 w 3758551"/>
                  <a:gd name="connsiteY1" fmla="*/ 847510 h 1110199"/>
                  <a:gd name="connsiteX2" fmla="*/ 619156 w 3758551"/>
                  <a:gd name="connsiteY2" fmla="*/ 947523 h 1110199"/>
                  <a:gd name="connsiteX3" fmla="*/ 1109694 w 3758551"/>
                  <a:gd name="connsiteY3" fmla="*/ 1047535 h 1110199"/>
                  <a:gd name="connsiteX4" fmla="*/ 1705006 w 3758551"/>
                  <a:gd name="connsiteY4" fmla="*/ 1090398 h 1110199"/>
                  <a:gd name="connsiteX5" fmla="*/ 2138394 w 3758551"/>
                  <a:gd name="connsiteY5" fmla="*/ 1109448 h 1110199"/>
                  <a:gd name="connsiteX6" fmla="*/ 2462244 w 3758551"/>
                  <a:gd name="connsiteY6" fmla="*/ 1099923 h 1110199"/>
                  <a:gd name="connsiteX7" fmla="*/ 2728944 w 3758551"/>
                  <a:gd name="connsiteY7" fmla="*/ 1042773 h 1110199"/>
                  <a:gd name="connsiteX8" fmla="*/ 3124231 w 3758551"/>
                  <a:gd name="connsiteY8" fmla="*/ 914185 h 1110199"/>
                  <a:gd name="connsiteX9" fmla="*/ 3495706 w 3758551"/>
                  <a:gd name="connsiteY9" fmla="*/ 757023 h 1110199"/>
                  <a:gd name="connsiteX10" fmla="*/ 3681444 w 3758551"/>
                  <a:gd name="connsiteY10" fmla="*/ 561760 h 1110199"/>
                  <a:gd name="connsiteX11" fmla="*/ 3757644 w 3758551"/>
                  <a:gd name="connsiteY11" fmla="*/ 342685 h 1110199"/>
                  <a:gd name="connsiteX12" fmla="*/ 3712400 w 3758551"/>
                  <a:gd name="connsiteY12" fmla="*/ 118848 h 1110199"/>
                  <a:gd name="connsiteX13" fmla="*/ 3557619 w 3758551"/>
                  <a:gd name="connsiteY13" fmla="*/ 9310 h 1110199"/>
                  <a:gd name="connsiteX14" fmla="*/ 3271869 w 3758551"/>
                  <a:gd name="connsiteY14" fmla="*/ 14073 h 1110199"/>
                  <a:gd name="connsiteX15" fmla="*/ 2971831 w 3758551"/>
                  <a:gd name="connsiteY15" fmla="*/ 80748 h 1110199"/>
                  <a:gd name="connsiteX16" fmla="*/ 2405094 w 3758551"/>
                  <a:gd name="connsiteY16" fmla="*/ 175998 h 1110199"/>
                  <a:gd name="connsiteX17" fmla="*/ 1600231 w 3758551"/>
                  <a:gd name="connsiteY17" fmla="*/ 199810 h 1110199"/>
                  <a:gd name="connsiteX18" fmla="*/ 957294 w 3758551"/>
                  <a:gd name="connsiteY18" fmla="*/ 190285 h 1110199"/>
                  <a:gd name="connsiteX19" fmla="*/ 495331 w 3758551"/>
                  <a:gd name="connsiteY19" fmla="*/ 137898 h 1110199"/>
                  <a:gd name="connsiteX20" fmla="*/ 181006 w 3758551"/>
                  <a:gd name="connsiteY20" fmla="*/ 185523 h 1110199"/>
                  <a:gd name="connsiteX21" fmla="*/ 28606 w 3758551"/>
                  <a:gd name="connsiteY21" fmla="*/ 328398 h 1110199"/>
                  <a:gd name="connsiteX22" fmla="*/ 14319 w 3758551"/>
                  <a:gd name="connsiteY22" fmla="*/ 509373 h 1110199"/>
                  <a:gd name="connsiteX23" fmla="*/ 181006 w 3758551"/>
                  <a:gd name="connsiteY23" fmla="*/ 695110 h 1110199"/>
                  <a:gd name="connsiteX0" fmla="*/ 181006 w 3758551"/>
                  <a:gd name="connsiteY0" fmla="*/ 695110 h 1110199"/>
                  <a:gd name="connsiteX1" fmla="*/ 361981 w 3758551"/>
                  <a:gd name="connsiteY1" fmla="*/ 847510 h 1110199"/>
                  <a:gd name="connsiteX2" fmla="*/ 619156 w 3758551"/>
                  <a:gd name="connsiteY2" fmla="*/ 947523 h 1110199"/>
                  <a:gd name="connsiteX3" fmla="*/ 1109694 w 3758551"/>
                  <a:gd name="connsiteY3" fmla="*/ 1047535 h 1110199"/>
                  <a:gd name="connsiteX4" fmla="*/ 1705006 w 3758551"/>
                  <a:gd name="connsiteY4" fmla="*/ 1090398 h 1110199"/>
                  <a:gd name="connsiteX5" fmla="*/ 2138394 w 3758551"/>
                  <a:gd name="connsiteY5" fmla="*/ 1109448 h 1110199"/>
                  <a:gd name="connsiteX6" fmla="*/ 2462244 w 3758551"/>
                  <a:gd name="connsiteY6" fmla="*/ 1099923 h 1110199"/>
                  <a:gd name="connsiteX7" fmla="*/ 2728944 w 3758551"/>
                  <a:gd name="connsiteY7" fmla="*/ 1042773 h 1110199"/>
                  <a:gd name="connsiteX8" fmla="*/ 3124231 w 3758551"/>
                  <a:gd name="connsiteY8" fmla="*/ 914185 h 1110199"/>
                  <a:gd name="connsiteX9" fmla="*/ 3495706 w 3758551"/>
                  <a:gd name="connsiteY9" fmla="*/ 747498 h 1110199"/>
                  <a:gd name="connsiteX10" fmla="*/ 3681444 w 3758551"/>
                  <a:gd name="connsiteY10" fmla="*/ 561760 h 1110199"/>
                  <a:gd name="connsiteX11" fmla="*/ 3757644 w 3758551"/>
                  <a:gd name="connsiteY11" fmla="*/ 342685 h 1110199"/>
                  <a:gd name="connsiteX12" fmla="*/ 3712400 w 3758551"/>
                  <a:gd name="connsiteY12" fmla="*/ 118848 h 1110199"/>
                  <a:gd name="connsiteX13" fmla="*/ 3557619 w 3758551"/>
                  <a:gd name="connsiteY13" fmla="*/ 9310 h 1110199"/>
                  <a:gd name="connsiteX14" fmla="*/ 3271869 w 3758551"/>
                  <a:gd name="connsiteY14" fmla="*/ 14073 h 1110199"/>
                  <a:gd name="connsiteX15" fmla="*/ 2971831 w 3758551"/>
                  <a:gd name="connsiteY15" fmla="*/ 80748 h 1110199"/>
                  <a:gd name="connsiteX16" fmla="*/ 2405094 w 3758551"/>
                  <a:gd name="connsiteY16" fmla="*/ 175998 h 1110199"/>
                  <a:gd name="connsiteX17" fmla="*/ 1600231 w 3758551"/>
                  <a:gd name="connsiteY17" fmla="*/ 199810 h 1110199"/>
                  <a:gd name="connsiteX18" fmla="*/ 957294 w 3758551"/>
                  <a:gd name="connsiteY18" fmla="*/ 190285 h 1110199"/>
                  <a:gd name="connsiteX19" fmla="*/ 495331 w 3758551"/>
                  <a:gd name="connsiteY19" fmla="*/ 137898 h 1110199"/>
                  <a:gd name="connsiteX20" fmla="*/ 181006 w 3758551"/>
                  <a:gd name="connsiteY20" fmla="*/ 185523 h 1110199"/>
                  <a:gd name="connsiteX21" fmla="*/ 28606 w 3758551"/>
                  <a:gd name="connsiteY21" fmla="*/ 328398 h 1110199"/>
                  <a:gd name="connsiteX22" fmla="*/ 14319 w 3758551"/>
                  <a:gd name="connsiteY22" fmla="*/ 509373 h 1110199"/>
                  <a:gd name="connsiteX23" fmla="*/ 181006 w 3758551"/>
                  <a:gd name="connsiteY23" fmla="*/ 695110 h 1110199"/>
                  <a:gd name="connsiteX0" fmla="*/ 175550 w 3757857"/>
                  <a:gd name="connsiteY0" fmla="*/ 702254 h 1110199"/>
                  <a:gd name="connsiteX1" fmla="*/ 361287 w 3757857"/>
                  <a:gd name="connsiteY1" fmla="*/ 847510 h 1110199"/>
                  <a:gd name="connsiteX2" fmla="*/ 618462 w 3757857"/>
                  <a:gd name="connsiteY2" fmla="*/ 947523 h 1110199"/>
                  <a:gd name="connsiteX3" fmla="*/ 1109000 w 3757857"/>
                  <a:gd name="connsiteY3" fmla="*/ 1047535 h 1110199"/>
                  <a:gd name="connsiteX4" fmla="*/ 1704312 w 3757857"/>
                  <a:gd name="connsiteY4" fmla="*/ 1090398 h 1110199"/>
                  <a:gd name="connsiteX5" fmla="*/ 2137700 w 3757857"/>
                  <a:gd name="connsiteY5" fmla="*/ 1109448 h 1110199"/>
                  <a:gd name="connsiteX6" fmla="*/ 2461550 w 3757857"/>
                  <a:gd name="connsiteY6" fmla="*/ 1099923 h 1110199"/>
                  <a:gd name="connsiteX7" fmla="*/ 2728250 w 3757857"/>
                  <a:gd name="connsiteY7" fmla="*/ 1042773 h 1110199"/>
                  <a:gd name="connsiteX8" fmla="*/ 3123537 w 3757857"/>
                  <a:gd name="connsiteY8" fmla="*/ 914185 h 1110199"/>
                  <a:gd name="connsiteX9" fmla="*/ 3495012 w 3757857"/>
                  <a:gd name="connsiteY9" fmla="*/ 747498 h 1110199"/>
                  <a:gd name="connsiteX10" fmla="*/ 3680750 w 3757857"/>
                  <a:gd name="connsiteY10" fmla="*/ 561760 h 1110199"/>
                  <a:gd name="connsiteX11" fmla="*/ 3756950 w 3757857"/>
                  <a:gd name="connsiteY11" fmla="*/ 342685 h 1110199"/>
                  <a:gd name="connsiteX12" fmla="*/ 3711706 w 3757857"/>
                  <a:gd name="connsiteY12" fmla="*/ 118848 h 1110199"/>
                  <a:gd name="connsiteX13" fmla="*/ 3556925 w 3757857"/>
                  <a:gd name="connsiteY13" fmla="*/ 9310 h 1110199"/>
                  <a:gd name="connsiteX14" fmla="*/ 3271175 w 3757857"/>
                  <a:gd name="connsiteY14" fmla="*/ 14073 h 1110199"/>
                  <a:gd name="connsiteX15" fmla="*/ 2971137 w 3757857"/>
                  <a:gd name="connsiteY15" fmla="*/ 80748 h 1110199"/>
                  <a:gd name="connsiteX16" fmla="*/ 2404400 w 3757857"/>
                  <a:gd name="connsiteY16" fmla="*/ 175998 h 1110199"/>
                  <a:gd name="connsiteX17" fmla="*/ 1599537 w 3757857"/>
                  <a:gd name="connsiteY17" fmla="*/ 199810 h 1110199"/>
                  <a:gd name="connsiteX18" fmla="*/ 956600 w 3757857"/>
                  <a:gd name="connsiteY18" fmla="*/ 190285 h 1110199"/>
                  <a:gd name="connsiteX19" fmla="*/ 494637 w 3757857"/>
                  <a:gd name="connsiteY19" fmla="*/ 137898 h 1110199"/>
                  <a:gd name="connsiteX20" fmla="*/ 180312 w 3757857"/>
                  <a:gd name="connsiteY20" fmla="*/ 185523 h 1110199"/>
                  <a:gd name="connsiteX21" fmla="*/ 27912 w 3757857"/>
                  <a:gd name="connsiteY21" fmla="*/ 328398 h 1110199"/>
                  <a:gd name="connsiteX22" fmla="*/ 13625 w 3757857"/>
                  <a:gd name="connsiteY22" fmla="*/ 509373 h 1110199"/>
                  <a:gd name="connsiteX23" fmla="*/ 175550 w 3757857"/>
                  <a:gd name="connsiteY23" fmla="*/ 702254 h 1110199"/>
                  <a:gd name="connsiteX0" fmla="*/ 172952 w 3755259"/>
                  <a:gd name="connsiteY0" fmla="*/ 702254 h 1110199"/>
                  <a:gd name="connsiteX1" fmla="*/ 358689 w 3755259"/>
                  <a:gd name="connsiteY1" fmla="*/ 847510 h 1110199"/>
                  <a:gd name="connsiteX2" fmla="*/ 615864 w 3755259"/>
                  <a:gd name="connsiteY2" fmla="*/ 947523 h 1110199"/>
                  <a:gd name="connsiteX3" fmla="*/ 1106402 w 3755259"/>
                  <a:gd name="connsiteY3" fmla="*/ 1047535 h 1110199"/>
                  <a:gd name="connsiteX4" fmla="*/ 1701714 w 3755259"/>
                  <a:gd name="connsiteY4" fmla="*/ 1090398 h 1110199"/>
                  <a:gd name="connsiteX5" fmla="*/ 2135102 w 3755259"/>
                  <a:gd name="connsiteY5" fmla="*/ 1109448 h 1110199"/>
                  <a:gd name="connsiteX6" fmla="*/ 2458952 w 3755259"/>
                  <a:gd name="connsiteY6" fmla="*/ 1099923 h 1110199"/>
                  <a:gd name="connsiteX7" fmla="*/ 2725652 w 3755259"/>
                  <a:gd name="connsiteY7" fmla="*/ 1042773 h 1110199"/>
                  <a:gd name="connsiteX8" fmla="*/ 3120939 w 3755259"/>
                  <a:gd name="connsiteY8" fmla="*/ 914185 h 1110199"/>
                  <a:gd name="connsiteX9" fmla="*/ 3492414 w 3755259"/>
                  <a:gd name="connsiteY9" fmla="*/ 747498 h 1110199"/>
                  <a:gd name="connsiteX10" fmla="*/ 3678152 w 3755259"/>
                  <a:gd name="connsiteY10" fmla="*/ 561760 h 1110199"/>
                  <a:gd name="connsiteX11" fmla="*/ 3754352 w 3755259"/>
                  <a:gd name="connsiteY11" fmla="*/ 342685 h 1110199"/>
                  <a:gd name="connsiteX12" fmla="*/ 3709108 w 3755259"/>
                  <a:gd name="connsiteY12" fmla="*/ 118848 h 1110199"/>
                  <a:gd name="connsiteX13" fmla="*/ 3554327 w 3755259"/>
                  <a:gd name="connsiteY13" fmla="*/ 9310 h 1110199"/>
                  <a:gd name="connsiteX14" fmla="*/ 3268577 w 3755259"/>
                  <a:gd name="connsiteY14" fmla="*/ 14073 h 1110199"/>
                  <a:gd name="connsiteX15" fmla="*/ 2968539 w 3755259"/>
                  <a:gd name="connsiteY15" fmla="*/ 80748 h 1110199"/>
                  <a:gd name="connsiteX16" fmla="*/ 2401802 w 3755259"/>
                  <a:gd name="connsiteY16" fmla="*/ 175998 h 1110199"/>
                  <a:gd name="connsiteX17" fmla="*/ 1596939 w 3755259"/>
                  <a:gd name="connsiteY17" fmla="*/ 199810 h 1110199"/>
                  <a:gd name="connsiteX18" fmla="*/ 954002 w 3755259"/>
                  <a:gd name="connsiteY18" fmla="*/ 190285 h 1110199"/>
                  <a:gd name="connsiteX19" fmla="*/ 492039 w 3755259"/>
                  <a:gd name="connsiteY19" fmla="*/ 137898 h 1110199"/>
                  <a:gd name="connsiteX20" fmla="*/ 177714 w 3755259"/>
                  <a:gd name="connsiteY20" fmla="*/ 185523 h 1110199"/>
                  <a:gd name="connsiteX21" fmla="*/ 32458 w 3755259"/>
                  <a:gd name="connsiteY21" fmla="*/ 321254 h 1110199"/>
                  <a:gd name="connsiteX22" fmla="*/ 11027 w 3755259"/>
                  <a:gd name="connsiteY22" fmla="*/ 509373 h 1110199"/>
                  <a:gd name="connsiteX23" fmla="*/ 172952 w 3755259"/>
                  <a:gd name="connsiteY23" fmla="*/ 702254 h 1110199"/>
                  <a:gd name="connsiteX0" fmla="*/ 172952 w 3755259"/>
                  <a:gd name="connsiteY0" fmla="*/ 702254 h 1109545"/>
                  <a:gd name="connsiteX1" fmla="*/ 358689 w 3755259"/>
                  <a:gd name="connsiteY1" fmla="*/ 847510 h 1109545"/>
                  <a:gd name="connsiteX2" fmla="*/ 615864 w 3755259"/>
                  <a:gd name="connsiteY2" fmla="*/ 947523 h 1109545"/>
                  <a:gd name="connsiteX3" fmla="*/ 1106402 w 3755259"/>
                  <a:gd name="connsiteY3" fmla="*/ 1047535 h 1109545"/>
                  <a:gd name="connsiteX4" fmla="*/ 1701714 w 3755259"/>
                  <a:gd name="connsiteY4" fmla="*/ 1090398 h 1109545"/>
                  <a:gd name="connsiteX5" fmla="*/ 2135102 w 3755259"/>
                  <a:gd name="connsiteY5" fmla="*/ 1109448 h 1109545"/>
                  <a:gd name="connsiteX6" fmla="*/ 2473240 w 3755259"/>
                  <a:gd name="connsiteY6" fmla="*/ 1095161 h 1109545"/>
                  <a:gd name="connsiteX7" fmla="*/ 2725652 w 3755259"/>
                  <a:gd name="connsiteY7" fmla="*/ 1042773 h 1109545"/>
                  <a:gd name="connsiteX8" fmla="*/ 3120939 w 3755259"/>
                  <a:gd name="connsiteY8" fmla="*/ 914185 h 1109545"/>
                  <a:gd name="connsiteX9" fmla="*/ 3492414 w 3755259"/>
                  <a:gd name="connsiteY9" fmla="*/ 747498 h 1109545"/>
                  <a:gd name="connsiteX10" fmla="*/ 3678152 w 3755259"/>
                  <a:gd name="connsiteY10" fmla="*/ 561760 h 1109545"/>
                  <a:gd name="connsiteX11" fmla="*/ 3754352 w 3755259"/>
                  <a:gd name="connsiteY11" fmla="*/ 342685 h 1109545"/>
                  <a:gd name="connsiteX12" fmla="*/ 3709108 w 3755259"/>
                  <a:gd name="connsiteY12" fmla="*/ 118848 h 1109545"/>
                  <a:gd name="connsiteX13" fmla="*/ 3554327 w 3755259"/>
                  <a:gd name="connsiteY13" fmla="*/ 9310 h 1109545"/>
                  <a:gd name="connsiteX14" fmla="*/ 3268577 w 3755259"/>
                  <a:gd name="connsiteY14" fmla="*/ 14073 h 1109545"/>
                  <a:gd name="connsiteX15" fmla="*/ 2968539 w 3755259"/>
                  <a:gd name="connsiteY15" fmla="*/ 80748 h 1109545"/>
                  <a:gd name="connsiteX16" fmla="*/ 2401802 w 3755259"/>
                  <a:gd name="connsiteY16" fmla="*/ 175998 h 1109545"/>
                  <a:gd name="connsiteX17" fmla="*/ 1596939 w 3755259"/>
                  <a:gd name="connsiteY17" fmla="*/ 199810 h 1109545"/>
                  <a:gd name="connsiteX18" fmla="*/ 954002 w 3755259"/>
                  <a:gd name="connsiteY18" fmla="*/ 190285 h 1109545"/>
                  <a:gd name="connsiteX19" fmla="*/ 492039 w 3755259"/>
                  <a:gd name="connsiteY19" fmla="*/ 137898 h 1109545"/>
                  <a:gd name="connsiteX20" fmla="*/ 177714 w 3755259"/>
                  <a:gd name="connsiteY20" fmla="*/ 185523 h 1109545"/>
                  <a:gd name="connsiteX21" fmla="*/ 32458 w 3755259"/>
                  <a:gd name="connsiteY21" fmla="*/ 321254 h 1109545"/>
                  <a:gd name="connsiteX22" fmla="*/ 11027 w 3755259"/>
                  <a:gd name="connsiteY22" fmla="*/ 509373 h 1109545"/>
                  <a:gd name="connsiteX23" fmla="*/ 172952 w 3755259"/>
                  <a:gd name="connsiteY23" fmla="*/ 702254 h 110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755259" h="1109545">
                    <a:moveTo>
                      <a:pt x="172952" y="702254"/>
                    </a:moveTo>
                    <a:cubicBezTo>
                      <a:pt x="230896" y="758610"/>
                      <a:pt x="284870" y="806632"/>
                      <a:pt x="358689" y="847510"/>
                    </a:cubicBezTo>
                    <a:cubicBezTo>
                      <a:pt x="432508" y="888388"/>
                      <a:pt x="491245" y="914186"/>
                      <a:pt x="615864" y="947523"/>
                    </a:cubicBezTo>
                    <a:cubicBezTo>
                      <a:pt x="740483" y="980860"/>
                      <a:pt x="925427" y="1023723"/>
                      <a:pt x="1106402" y="1047535"/>
                    </a:cubicBezTo>
                    <a:cubicBezTo>
                      <a:pt x="1287377" y="1071348"/>
                      <a:pt x="1530264" y="1080079"/>
                      <a:pt x="1701714" y="1090398"/>
                    </a:cubicBezTo>
                    <a:cubicBezTo>
                      <a:pt x="1873164" y="1100717"/>
                      <a:pt x="2006514" y="1108654"/>
                      <a:pt x="2135102" y="1109448"/>
                    </a:cubicBezTo>
                    <a:cubicBezTo>
                      <a:pt x="2263690" y="1110242"/>
                      <a:pt x="2374815" y="1106274"/>
                      <a:pt x="2473240" y="1095161"/>
                    </a:cubicBezTo>
                    <a:cubicBezTo>
                      <a:pt x="2571665" y="1084049"/>
                      <a:pt x="2617702" y="1072936"/>
                      <a:pt x="2725652" y="1042773"/>
                    </a:cubicBezTo>
                    <a:cubicBezTo>
                      <a:pt x="2833602" y="1012610"/>
                      <a:pt x="2993145" y="963397"/>
                      <a:pt x="3120939" y="914185"/>
                    </a:cubicBezTo>
                    <a:cubicBezTo>
                      <a:pt x="3248733" y="864973"/>
                      <a:pt x="3399545" y="806236"/>
                      <a:pt x="3492414" y="747498"/>
                    </a:cubicBezTo>
                    <a:cubicBezTo>
                      <a:pt x="3585283" y="688760"/>
                      <a:pt x="3634496" y="629229"/>
                      <a:pt x="3678152" y="561760"/>
                    </a:cubicBezTo>
                    <a:cubicBezTo>
                      <a:pt x="3721808" y="494291"/>
                      <a:pt x="3749193" y="416504"/>
                      <a:pt x="3754352" y="342685"/>
                    </a:cubicBezTo>
                    <a:cubicBezTo>
                      <a:pt x="3759511" y="268866"/>
                      <a:pt x="3742446" y="174410"/>
                      <a:pt x="3709108" y="118848"/>
                    </a:cubicBezTo>
                    <a:cubicBezTo>
                      <a:pt x="3675771" y="63285"/>
                      <a:pt x="3627749" y="26773"/>
                      <a:pt x="3554327" y="9310"/>
                    </a:cubicBezTo>
                    <a:cubicBezTo>
                      <a:pt x="3480905" y="-8153"/>
                      <a:pt x="3366208" y="2167"/>
                      <a:pt x="3268577" y="14073"/>
                    </a:cubicBezTo>
                    <a:cubicBezTo>
                      <a:pt x="3170946" y="25979"/>
                      <a:pt x="3113001" y="53761"/>
                      <a:pt x="2968539" y="80748"/>
                    </a:cubicBezTo>
                    <a:cubicBezTo>
                      <a:pt x="2824077" y="107735"/>
                      <a:pt x="2630402" y="156154"/>
                      <a:pt x="2401802" y="175998"/>
                    </a:cubicBezTo>
                    <a:cubicBezTo>
                      <a:pt x="2173202" y="195842"/>
                      <a:pt x="1596939" y="199810"/>
                      <a:pt x="1596939" y="199810"/>
                    </a:cubicBezTo>
                    <a:cubicBezTo>
                      <a:pt x="1355639" y="202191"/>
                      <a:pt x="1138152" y="200604"/>
                      <a:pt x="954002" y="190285"/>
                    </a:cubicBezTo>
                    <a:cubicBezTo>
                      <a:pt x="769852" y="179966"/>
                      <a:pt x="621420" y="138692"/>
                      <a:pt x="492039" y="137898"/>
                    </a:cubicBezTo>
                    <a:cubicBezTo>
                      <a:pt x="362658" y="137104"/>
                      <a:pt x="254311" y="154964"/>
                      <a:pt x="177714" y="185523"/>
                    </a:cubicBezTo>
                    <a:cubicBezTo>
                      <a:pt x="101117" y="216082"/>
                      <a:pt x="60239" y="267279"/>
                      <a:pt x="32458" y="321254"/>
                    </a:cubicBezTo>
                    <a:cubicBezTo>
                      <a:pt x="4677" y="375229"/>
                      <a:pt x="-12389" y="445873"/>
                      <a:pt x="11027" y="509373"/>
                    </a:cubicBezTo>
                    <a:cubicBezTo>
                      <a:pt x="34443" y="572873"/>
                      <a:pt x="115008" y="645898"/>
                      <a:pt x="172952" y="702254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5" name="任意多边形 374"/>
              <p:cNvSpPr/>
              <p:nvPr/>
            </p:nvSpPr>
            <p:spPr>
              <a:xfrm>
                <a:off x="3896133" y="3274946"/>
                <a:ext cx="2335897" cy="584086"/>
              </a:xfrm>
              <a:custGeom>
                <a:avLst/>
                <a:gdLst>
                  <a:gd name="connsiteX0" fmla="*/ 1284129 w 2335897"/>
                  <a:gd name="connsiteY0" fmla="*/ 166 h 584086"/>
                  <a:gd name="connsiteX1" fmla="*/ 1428343 w 2335897"/>
                  <a:gd name="connsiteY1" fmla="*/ 6416 h 584086"/>
                  <a:gd name="connsiteX2" fmla="*/ 1702187 w 2335897"/>
                  <a:gd name="connsiteY2" fmla="*/ 73091 h 584086"/>
                  <a:gd name="connsiteX3" fmla="*/ 1887924 w 2335897"/>
                  <a:gd name="connsiteY3" fmla="*/ 165960 h 584086"/>
                  <a:gd name="connsiteX4" fmla="*/ 2104618 w 2335897"/>
                  <a:gd name="connsiteY4" fmla="*/ 323122 h 584086"/>
                  <a:gd name="connsiteX5" fmla="*/ 2295118 w 2335897"/>
                  <a:gd name="connsiteY5" fmla="*/ 520766 h 584086"/>
                  <a:gd name="connsiteX6" fmla="*/ 2316298 w 2335897"/>
                  <a:gd name="connsiteY6" fmla="*/ 552201 h 584086"/>
                  <a:gd name="connsiteX7" fmla="*/ 2335897 w 2335897"/>
                  <a:gd name="connsiteY7" fmla="*/ 584086 h 584086"/>
                  <a:gd name="connsiteX8" fmla="*/ 2253015 w 2335897"/>
                  <a:gd name="connsiteY8" fmla="*/ 584086 h 584086"/>
                  <a:gd name="connsiteX9" fmla="*/ 2229975 w 2335897"/>
                  <a:gd name="connsiteY9" fmla="*/ 557946 h 584086"/>
                  <a:gd name="connsiteX10" fmla="*/ 2207011 w 2335897"/>
                  <a:gd name="connsiteY10" fmla="*/ 532671 h 584086"/>
                  <a:gd name="connsiteX11" fmla="*/ 2121287 w 2335897"/>
                  <a:gd name="connsiteY11" fmla="*/ 444565 h 584086"/>
                  <a:gd name="connsiteX12" fmla="*/ 2023656 w 2335897"/>
                  <a:gd name="connsiteY12" fmla="*/ 354079 h 584086"/>
                  <a:gd name="connsiteX13" fmla="*/ 1895068 w 2335897"/>
                  <a:gd name="connsiteY13" fmla="*/ 258828 h 584086"/>
                  <a:gd name="connsiteX14" fmla="*/ 1664088 w 2335897"/>
                  <a:gd name="connsiteY14" fmla="*/ 154054 h 584086"/>
                  <a:gd name="connsiteX15" fmla="*/ 1423581 w 2335897"/>
                  <a:gd name="connsiteY15" fmla="*/ 92141 h 584086"/>
                  <a:gd name="connsiteX16" fmla="*/ 1066393 w 2335897"/>
                  <a:gd name="connsiteY16" fmla="*/ 87378 h 584086"/>
                  <a:gd name="connsiteX17" fmla="*/ 790168 w 2335897"/>
                  <a:gd name="connsiteY17" fmla="*/ 120716 h 584086"/>
                  <a:gd name="connsiteX18" fmla="*/ 504418 w 2335897"/>
                  <a:gd name="connsiteY18" fmla="*/ 154053 h 584086"/>
                  <a:gd name="connsiteX19" fmla="*/ 149611 w 2335897"/>
                  <a:gd name="connsiteY19" fmla="*/ 120715 h 584086"/>
                  <a:gd name="connsiteX20" fmla="*/ 29209 w 2335897"/>
                  <a:gd name="connsiteY20" fmla="*/ 98094 h 584086"/>
                  <a:gd name="connsiteX21" fmla="*/ 0 w 2335897"/>
                  <a:gd name="connsiteY21" fmla="*/ 89981 h 584086"/>
                  <a:gd name="connsiteX22" fmla="*/ 0 w 2335897"/>
                  <a:gd name="connsiteY22" fmla="*/ 18629 h 584086"/>
                  <a:gd name="connsiteX23" fmla="*/ 66268 w 2335897"/>
                  <a:gd name="connsiteY23" fmla="*/ 25466 h 584086"/>
                  <a:gd name="connsiteX24" fmla="*/ 261531 w 2335897"/>
                  <a:gd name="connsiteY24" fmla="*/ 51659 h 584086"/>
                  <a:gd name="connsiteX25" fmla="*/ 566331 w 2335897"/>
                  <a:gd name="connsiteY25" fmla="*/ 77853 h 584086"/>
                  <a:gd name="connsiteX26" fmla="*/ 847318 w 2335897"/>
                  <a:gd name="connsiteY26" fmla="*/ 39753 h 584086"/>
                  <a:gd name="connsiteX27" fmla="*/ 1137831 w 2335897"/>
                  <a:gd name="connsiteY27" fmla="*/ 6416 h 584086"/>
                  <a:gd name="connsiteX28" fmla="*/ 1284129 w 2335897"/>
                  <a:gd name="connsiteY28" fmla="*/ 166 h 584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35897" h="584086">
                    <a:moveTo>
                      <a:pt x="1284129" y="166"/>
                    </a:moveTo>
                    <a:cubicBezTo>
                      <a:pt x="1332895" y="-529"/>
                      <a:pt x="1381314" y="860"/>
                      <a:pt x="1428343" y="6416"/>
                    </a:cubicBezTo>
                    <a:cubicBezTo>
                      <a:pt x="1522402" y="17528"/>
                      <a:pt x="1625590" y="46500"/>
                      <a:pt x="1702187" y="73091"/>
                    </a:cubicBezTo>
                    <a:cubicBezTo>
                      <a:pt x="1778784" y="99682"/>
                      <a:pt x="1820852" y="124288"/>
                      <a:pt x="1887924" y="165960"/>
                    </a:cubicBezTo>
                    <a:cubicBezTo>
                      <a:pt x="1954996" y="207632"/>
                      <a:pt x="2036753" y="263988"/>
                      <a:pt x="2104618" y="323122"/>
                    </a:cubicBezTo>
                    <a:cubicBezTo>
                      <a:pt x="2172483" y="382256"/>
                      <a:pt x="2242334" y="447344"/>
                      <a:pt x="2295118" y="520766"/>
                    </a:cubicBezTo>
                    <a:cubicBezTo>
                      <a:pt x="2301716" y="529944"/>
                      <a:pt x="2308866" y="540591"/>
                      <a:pt x="2316298" y="552201"/>
                    </a:cubicBezTo>
                    <a:lnTo>
                      <a:pt x="2335897" y="584086"/>
                    </a:lnTo>
                    <a:lnTo>
                      <a:pt x="2253015" y="584086"/>
                    </a:lnTo>
                    <a:lnTo>
                      <a:pt x="2229975" y="557946"/>
                    </a:lnTo>
                    <a:cubicBezTo>
                      <a:pt x="2221069" y="547945"/>
                      <a:pt x="2213262" y="539319"/>
                      <a:pt x="2207011" y="532671"/>
                    </a:cubicBezTo>
                    <a:cubicBezTo>
                      <a:pt x="2157005" y="479490"/>
                      <a:pt x="2151846" y="474330"/>
                      <a:pt x="2121287" y="444565"/>
                    </a:cubicBezTo>
                    <a:cubicBezTo>
                      <a:pt x="2090728" y="414800"/>
                      <a:pt x="2061359" y="385035"/>
                      <a:pt x="2023656" y="354079"/>
                    </a:cubicBezTo>
                    <a:cubicBezTo>
                      <a:pt x="1985953" y="323123"/>
                      <a:pt x="1954996" y="292165"/>
                      <a:pt x="1895068" y="258828"/>
                    </a:cubicBezTo>
                    <a:cubicBezTo>
                      <a:pt x="1835140" y="225491"/>
                      <a:pt x="1742669" y="181835"/>
                      <a:pt x="1664088" y="154054"/>
                    </a:cubicBezTo>
                    <a:cubicBezTo>
                      <a:pt x="1585507" y="126273"/>
                      <a:pt x="1523197" y="103254"/>
                      <a:pt x="1423581" y="92141"/>
                    </a:cubicBezTo>
                    <a:cubicBezTo>
                      <a:pt x="1323965" y="81028"/>
                      <a:pt x="1171962" y="82616"/>
                      <a:pt x="1066393" y="87378"/>
                    </a:cubicBezTo>
                    <a:cubicBezTo>
                      <a:pt x="960824" y="92141"/>
                      <a:pt x="883830" y="109604"/>
                      <a:pt x="790168" y="120716"/>
                    </a:cubicBezTo>
                    <a:cubicBezTo>
                      <a:pt x="790168" y="120716"/>
                      <a:pt x="611177" y="154053"/>
                      <a:pt x="504418" y="154053"/>
                    </a:cubicBezTo>
                    <a:cubicBezTo>
                      <a:pt x="397659" y="154053"/>
                      <a:pt x="241686" y="134209"/>
                      <a:pt x="149611" y="120715"/>
                    </a:cubicBezTo>
                    <a:cubicBezTo>
                      <a:pt x="103574" y="113968"/>
                      <a:pt x="62795" y="106229"/>
                      <a:pt x="29209" y="98094"/>
                    </a:cubicBezTo>
                    <a:lnTo>
                      <a:pt x="0" y="89981"/>
                    </a:lnTo>
                    <a:lnTo>
                      <a:pt x="0" y="18629"/>
                    </a:lnTo>
                    <a:lnTo>
                      <a:pt x="66268" y="25466"/>
                    </a:lnTo>
                    <a:cubicBezTo>
                      <a:pt x="120243" y="31816"/>
                      <a:pt x="178187" y="42928"/>
                      <a:pt x="261531" y="51659"/>
                    </a:cubicBezTo>
                    <a:cubicBezTo>
                      <a:pt x="344875" y="60390"/>
                      <a:pt x="468700" y="79837"/>
                      <a:pt x="566331" y="77853"/>
                    </a:cubicBezTo>
                    <a:cubicBezTo>
                      <a:pt x="663962" y="75869"/>
                      <a:pt x="752068" y="51659"/>
                      <a:pt x="847318" y="39753"/>
                    </a:cubicBezTo>
                    <a:cubicBezTo>
                      <a:pt x="942568" y="27847"/>
                      <a:pt x="1040994" y="11972"/>
                      <a:pt x="1137831" y="6416"/>
                    </a:cubicBezTo>
                    <a:cubicBezTo>
                      <a:pt x="1186250" y="3638"/>
                      <a:pt x="1235363" y="860"/>
                      <a:pt x="1284129" y="166"/>
                    </a:cubicBezTo>
                    <a:close/>
                  </a:path>
                </a:pathLst>
              </a:custGeom>
              <a:solidFill>
                <a:srgbClr val="009BD2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6" name="任意多边形 375"/>
              <p:cNvSpPr/>
              <p:nvPr/>
            </p:nvSpPr>
            <p:spPr>
              <a:xfrm rot="16200000">
                <a:off x="3624006" y="2131354"/>
                <a:ext cx="975974" cy="432000"/>
              </a:xfrm>
              <a:custGeom>
                <a:avLst/>
                <a:gdLst>
                  <a:gd name="connsiteX0" fmla="*/ 0 w 975974"/>
                  <a:gd name="connsiteY0" fmla="*/ 0 h 384840"/>
                  <a:gd name="connsiteX1" fmla="*/ 975974 w 975974"/>
                  <a:gd name="connsiteY1" fmla="*/ 0 h 384840"/>
                  <a:gd name="connsiteX2" fmla="*/ 955152 w 975974"/>
                  <a:gd name="connsiteY2" fmla="*/ 70761 h 384840"/>
                  <a:gd name="connsiteX3" fmla="*/ 298305 w 975974"/>
                  <a:gd name="connsiteY3" fmla="*/ 347500 h 384840"/>
                  <a:gd name="connsiteX4" fmla="*/ 23898 w 975974"/>
                  <a:gd name="connsiteY4" fmla="*/ 76392 h 384840"/>
                  <a:gd name="connsiteX5" fmla="*/ 0 w 975974"/>
                  <a:gd name="connsiteY5" fmla="*/ 0 h 38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5974" h="384840">
                    <a:moveTo>
                      <a:pt x="0" y="0"/>
                    </a:moveTo>
                    <a:lnTo>
                      <a:pt x="975974" y="0"/>
                    </a:lnTo>
                    <a:lnTo>
                      <a:pt x="955152" y="70761"/>
                    </a:lnTo>
                    <a:cubicBezTo>
                      <a:pt x="850188" y="328564"/>
                      <a:pt x="556109" y="452464"/>
                      <a:pt x="298305" y="347500"/>
                    </a:cubicBezTo>
                    <a:cubicBezTo>
                      <a:pt x="169404" y="295018"/>
                      <a:pt x="73978" y="195257"/>
                      <a:pt x="23898" y="7639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>
                  <a:alpha val="20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77" name="椭圆 376"/>
              <p:cNvSpPr/>
              <p:nvPr/>
            </p:nvSpPr>
            <p:spPr>
              <a:xfrm rot="17529214">
                <a:off x="4256120" y="1894928"/>
                <a:ext cx="360000" cy="360000"/>
              </a:xfrm>
              <a:prstGeom prst="ellipse">
                <a:avLst/>
              </a:prstGeom>
              <a:solidFill>
                <a:srgbClr val="FFFF00">
                  <a:alpha val="20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8" name="椭圆 377"/>
              <p:cNvSpPr/>
              <p:nvPr/>
            </p:nvSpPr>
            <p:spPr>
              <a:xfrm rot="16200000">
                <a:off x="5197998" y="1368719"/>
                <a:ext cx="288000" cy="288000"/>
              </a:xfrm>
              <a:prstGeom prst="ellipse">
                <a:avLst/>
              </a:prstGeom>
              <a:solidFill>
                <a:srgbClr val="FFFF00">
                  <a:alpha val="25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9" name="椭圆 378"/>
              <p:cNvSpPr/>
              <p:nvPr/>
            </p:nvSpPr>
            <p:spPr>
              <a:xfrm rot="16200000">
                <a:off x="8326607" y="1606918"/>
                <a:ext cx="360000" cy="360000"/>
              </a:xfrm>
              <a:prstGeom prst="ellipse">
                <a:avLst/>
              </a:prstGeom>
              <a:solidFill>
                <a:srgbClr val="FFFF00">
                  <a:alpha val="20000"/>
                </a:srgbClr>
              </a:solidFill>
              <a:ln w="3175">
                <a:solidFill>
                  <a:schemeClr val="tx1"/>
                </a:solidFill>
              </a:ln>
              <a:effectLst>
                <a:outerShdw blurRad="50800" dist="50800" dir="5400000" algn="ctr" rotWithShape="0">
                  <a:srgbClr val="000000">
                    <a:alpha val="31000"/>
                  </a:srgbClr>
                </a:outerShdw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0" name="任意多边形 379"/>
              <p:cNvSpPr/>
              <p:nvPr/>
            </p:nvSpPr>
            <p:spPr>
              <a:xfrm>
                <a:off x="4581923" y="1910203"/>
                <a:ext cx="3493702" cy="925138"/>
              </a:xfrm>
              <a:custGeom>
                <a:avLst/>
                <a:gdLst>
                  <a:gd name="connsiteX0" fmla="*/ 1199563 w 3505965"/>
                  <a:gd name="connsiteY0" fmla="*/ 855222 h 925138"/>
                  <a:gd name="connsiteX1" fmla="*/ 1371013 w 3505965"/>
                  <a:gd name="connsiteY1" fmla="*/ 845697 h 925138"/>
                  <a:gd name="connsiteX2" fmla="*/ 1428163 w 3505965"/>
                  <a:gd name="connsiteY2" fmla="*/ 782197 h 925138"/>
                  <a:gd name="connsiteX3" fmla="*/ 1421813 w 3505965"/>
                  <a:gd name="connsiteY3" fmla="*/ 585347 h 925138"/>
                  <a:gd name="connsiteX4" fmla="*/ 1459913 w 3505965"/>
                  <a:gd name="connsiteY4" fmla="*/ 451997 h 925138"/>
                  <a:gd name="connsiteX5" fmla="*/ 1526588 w 3505965"/>
                  <a:gd name="connsiteY5" fmla="*/ 420247 h 925138"/>
                  <a:gd name="connsiteX6" fmla="*/ 1599613 w 3505965"/>
                  <a:gd name="connsiteY6" fmla="*/ 515497 h 925138"/>
                  <a:gd name="connsiteX7" fmla="*/ 1650413 w 3505965"/>
                  <a:gd name="connsiteY7" fmla="*/ 782197 h 925138"/>
                  <a:gd name="connsiteX8" fmla="*/ 1783763 w 3505965"/>
                  <a:gd name="connsiteY8" fmla="*/ 890147 h 925138"/>
                  <a:gd name="connsiteX9" fmla="*/ 2037763 w 3505965"/>
                  <a:gd name="connsiteY9" fmla="*/ 925072 h 925138"/>
                  <a:gd name="connsiteX10" fmla="*/ 2231438 w 3505965"/>
                  <a:gd name="connsiteY10" fmla="*/ 896497 h 925138"/>
                  <a:gd name="connsiteX11" fmla="*/ 2326688 w 3505965"/>
                  <a:gd name="connsiteY11" fmla="*/ 817122 h 925138"/>
                  <a:gd name="connsiteX12" fmla="*/ 2240963 w 3505965"/>
                  <a:gd name="connsiteY12" fmla="*/ 677422 h 925138"/>
                  <a:gd name="connsiteX13" fmla="*/ 2174288 w 3505965"/>
                  <a:gd name="connsiteY13" fmla="*/ 559947 h 925138"/>
                  <a:gd name="connsiteX14" fmla="*/ 2228263 w 3505965"/>
                  <a:gd name="connsiteY14" fmla="*/ 505972 h 925138"/>
                  <a:gd name="connsiteX15" fmla="*/ 2361613 w 3505965"/>
                  <a:gd name="connsiteY15" fmla="*/ 582172 h 925138"/>
                  <a:gd name="connsiteX16" fmla="*/ 2463213 w 3505965"/>
                  <a:gd name="connsiteY16" fmla="*/ 725047 h 925138"/>
                  <a:gd name="connsiteX17" fmla="*/ 2558463 w 3505965"/>
                  <a:gd name="connsiteY17" fmla="*/ 804422 h 925138"/>
                  <a:gd name="connsiteX18" fmla="*/ 2726738 w 3505965"/>
                  <a:gd name="connsiteY18" fmla="*/ 779022 h 925138"/>
                  <a:gd name="connsiteX19" fmla="*/ 2787063 w 3505965"/>
                  <a:gd name="connsiteY19" fmla="*/ 671072 h 925138"/>
                  <a:gd name="connsiteX20" fmla="*/ 2745788 w 3505965"/>
                  <a:gd name="connsiteY20" fmla="*/ 559947 h 925138"/>
                  <a:gd name="connsiteX21" fmla="*/ 2628313 w 3505965"/>
                  <a:gd name="connsiteY21" fmla="*/ 458347 h 925138"/>
                  <a:gd name="connsiteX22" fmla="*/ 2571163 w 3505965"/>
                  <a:gd name="connsiteY22" fmla="*/ 356747 h 925138"/>
                  <a:gd name="connsiteX23" fmla="*/ 2580688 w 3505965"/>
                  <a:gd name="connsiteY23" fmla="*/ 312297 h 925138"/>
                  <a:gd name="connsiteX24" fmla="*/ 2736263 w 3505965"/>
                  <a:gd name="connsiteY24" fmla="*/ 398022 h 925138"/>
                  <a:gd name="connsiteX25" fmla="*/ 2853738 w 3505965"/>
                  <a:gd name="connsiteY25" fmla="*/ 556772 h 925138"/>
                  <a:gd name="connsiteX26" fmla="*/ 2958513 w 3505965"/>
                  <a:gd name="connsiteY26" fmla="*/ 696472 h 925138"/>
                  <a:gd name="connsiteX27" fmla="*/ 3082338 w 3505965"/>
                  <a:gd name="connsiteY27" fmla="*/ 683772 h 925138"/>
                  <a:gd name="connsiteX28" fmla="*/ 3228388 w 3505965"/>
                  <a:gd name="connsiteY28" fmla="*/ 588522 h 925138"/>
                  <a:gd name="connsiteX29" fmla="*/ 3234738 w 3505965"/>
                  <a:gd name="connsiteY29" fmla="*/ 515497 h 925138"/>
                  <a:gd name="connsiteX30" fmla="*/ 3117263 w 3505965"/>
                  <a:gd name="connsiteY30" fmla="*/ 436122 h 925138"/>
                  <a:gd name="connsiteX31" fmla="*/ 3095038 w 3505965"/>
                  <a:gd name="connsiteY31" fmla="*/ 369447 h 925138"/>
                  <a:gd name="connsiteX32" fmla="*/ 3202988 w 3505965"/>
                  <a:gd name="connsiteY32" fmla="*/ 356747 h 925138"/>
                  <a:gd name="connsiteX33" fmla="*/ 3323638 w 3505965"/>
                  <a:gd name="connsiteY33" fmla="*/ 413897 h 925138"/>
                  <a:gd name="connsiteX34" fmla="*/ 3441113 w 3505965"/>
                  <a:gd name="connsiteY34" fmla="*/ 398022 h 925138"/>
                  <a:gd name="connsiteX35" fmla="*/ 3504613 w 3505965"/>
                  <a:gd name="connsiteY35" fmla="*/ 280547 h 925138"/>
                  <a:gd name="connsiteX36" fmla="*/ 3383963 w 3505965"/>
                  <a:gd name="connsiteY36" fmla="*/ 74172 h 925138"/>
                  <a:gd name="connsiteX37" fmla="*/ 3269663 w 3505965"/>
                  <a:gd name="connsiteY37" fmla="*/ 1147 h 925138"/>
                  <a:gd name="connsiteX38" fmla="*/ 3206163 w 3505965"/>
                  <a:gd name="connsiteY38" fmla="*/ 36072 h 925138"/>
                  <a:gd name="connsiteX39" fmla="*/ 3206163 w 3505965"/>
                  <a:gd name="connsiteY39" fmla="*/ 121797 h 925138"/>
                  <a:gd name="connsiteX40" fmla="*/ 3269663 w 3505965"/>
                  <a:gd name="connsiteY40" fmla="*/ 217047 h 925138"/>
                  <a:gd name="connsiteX41" fmla="*/ 3228388 w 3505965"/>
                  <a:gd name="connsiteY41" fmla="*/ 258322 h 925138"/>
                  <a:gd name="connsiteX42" fmla="*/ 3142663 w 3505965"/>
                  <a:gd name="connsiteY42" fmla="*/ 226572 h 925138"/>
                  <a:gd name="connsiteX43" fmla="*/ 3015663 w 3505965"/>
                  <a:gd name="connsiteY43" fmla="*/ 102747 h 925138"/>
                  <a:gd name="connsiteX44" fmla="*/ 2910888 w 3505965"/>
                  <a:gd name="connsiteY44" fmla="*/ 83697 h 925138"/>
                  <a:gd name="connsiteX45" fmla="*/ 2904538 w 3505965"/>
                  <a:gd name="connsiteY45" fmla="*/ 147197 h 925138"/>
                  <a:gd name="connsiteX46" fmla="*/ 2952163 w 3505965"/>
                  <a:gd name="connsiteY46" fmla="*/ 236097 h 925138"/>
                  <a:gd name="connsiteX47" fmla="*/ 2910888 w 3505965"/>
                  <a:gd name="connsiteY47" fmla="*/ 290072 h 925138"/>
                  <a:gd name="connsiteX48" fmla="*/ 2815638 w 3505965"/>
                  <a:gd name="connsiteY48" fmla="*/ 232922 h 925138"/>
                  <a:gd name="connsiteX49" fmla="*/ 2710863 w 3505965"/>
                  <a:gd name="connsiteY49" fmla="*/ 140847 h 925138"/>
                  <a:gd name="connsiteX50" fmla="*/ 2536238 w 3505965"/>
                  <a:gd name="connsiteY50" fmla="*/ 166247 h 925138"/>
                  <a:gd name="connsiteX51" fmla="*/ 2402888 w 3505965"/>
                  <a:gd name="connsiteY51" fmla="*/ 217047 h 925138"/>
                  <a:gd name="connsiteX52" fmla="*/ 2418763 w 3505965"/>
                  <a:gd name="connsiteY52" fmla="*/ 328172 h 925138"/>
                  <a:gd name="connsiteX53" fmla="*/ 2396538 w 3505965"/>
                  <a:gd name="connsiteY53" fmla="*/ 426597 h 925138"/>
                  <a:gd name="connsiteX54" fmla="*/ 2339388 w 3505965"/>
                  <a:gd name="connsiteY54" fmla="*/ 429772 h 925138"/>
                  <a:gd name="connsiteX55" fmla="*/ 2294938 w 3505965"/>
                  <a:gd name="connsiteY55" fmla="*/ 324997 h 925138"/>
                  <a:gd name="connsiteX56" fmla="*/ 2231438 w 3505965"/>
                  <a:gd name="connsiteY56" fmla="*/ 210697 h 925138"/>
                  <a:gd name="connsiteX57" fmla="*/ 2129838 w 3505965"/>
                  <a:gd name="connsiteY57" fmla="*/ 201172 h 925138"/>
                  <a:gd name="connsiteX58" fmla="*/ 1920288 w 3505965"/>
                  <a:gd name="connsiteY58" fmla="*/ 226572 h 925138"/>
                  <a:gd name="connsiteX59" fmla="*/ 1898063 w 3505965"/>
                  <a:gd name="connsiteY59" fmla="*/ 296422 h 925138"/>
                  <a:gd name="connsiteX60" fmla="*/ 1920288 w 3505965"/>
                  <a:gd name="connsiteY60" fmla="*/ 436122 h 925138"/>
                  <a:gd name="connsiteX61" fmla="*/ 1863138 w 3505965"/>
                  <a:gd name="connsiteY61" fmla="*/ 505972 h 925138"/>
                  <a:gd name="connsiteX62" fmla="*/ 1783763 w 3505965"/>
                  <a:gd name="connsiteY62" fmla="*/ 369447 h 925138"/>
                  <a:gd name="connsiteX63" fmla="*/ 1707563 w 3505965"/>
                  <a:gd name="connsiteY63" fmla="*/ 267847 h 925138"/>
                  <a:gd name="connsiteX64" fmla="*/ 1513888 w 3505965"/>
                  <a:gd name="connsiteY64" fmla="*/ 261497 h 925138"/>
                  <a:gd name="connsiteX65" fmla="*/ 1288463 w 3505965"/>
                  <a:gd name="connsiteY65" fmla="*/ 283722 h 925138"/>
                  <a:gd name="connsiteX66" fmla="*/ 1202738 w 3505965"/>
                  <a:gd name="connsiteY66" fmla="*/ 366272 h 925138"/>
                  <a:gd name="connsiteX67" fmla="*/ 1183688 w 3505965"/>
                  <a:gd name="connsiteY67" fmla="*/ 528197 h 925138"/>
                  <a:gd name="connsiteX68" fmla="*/ 1126538 w 3505965"/>
                  <a:gd name="connsiteY68" fmla="*/ 566297 h 925138"/>
                  <a:gd name="connsiteX69" fmla="*/ 1075738 w 3505965"/>
                  <a:gd name="connsiteY69" fmla="*/ 480572 h 925138"/>
                  <a:gd name="connsiteX70" fmla="*/ 1047163 w 3505965"/>
                  <a:gd name="connsiteY70" fmla="*/ 302772 h 925138"/>
                  <a:gd name="connsiteX71" fmla="*/ 948738 w 3505965"/>
                  <a:gd name="connsiteY71" fmla="*/ 213872 h 925138"/>
                  <a:gd name="connsiteX72" fmla="*/ 875713 w 3505965"/>
                  <a:gd name="connsiteY72" fmla="*/ 309122 h 925138"/>
                  <a:gd name="connsiteX73" fmla="*/ 786813 w 3505965"/>
                  <a:gd name="connsiteY73" fmla="*/ 372622 h 925138"/>
                  <a:gd name="connsiteX74" fmla="*/ 751888 w 3505965"/>
                  <a:gd name="connsiteY74" fmla="*/ 328172 h 925138"/>
                  <a:gd name="connsiteX75" fmla="*/ 732838 w 3505965"/>
                  <a:gd name="connsiteY75" fmla="*/ 204347 h 925138"/>
                  <a:gd name="connsiteX76" fmla="*/ 637588 w 3505965"/>
                  <a:gd name="connsiteY76" fmla="*/ 188472 h 925138"/>
                  <a:gd name="connsiteX77" fmla="*/ 485188 w 3505965"/>
                  <a:gd name="connsiteY77" fmla="*/ 274197 h 925138"/>
                  <a:gd name="connsiteX78" fmla="*/ 377238 w 3505965"/>
                  <a:gd name="connsiteY78" fmla="*/ 398022 h 925138"/>
                  <a:gd name="connsiteX79" fmla="*/ 316913 w 3505965"/>
                  <a:gd name="connsiteY79" fmla="*/ 369447 h 925138"/>
                  <a:gd name="connsiteX80" fmla="*/ 329613 w 3505965"/>
                  <a:gd name="connsiteY80" fmla="*/ 245622 h 925138"/>
                  <a:gd name="connsiteX81" fmla="*/ 291513 w 3505965"/>
                  <a:gd name="connsiteY81" fmla="*/ 182122 h 925138"/>
                  <a:gd name="connsiteX82" fmla="*/ 91488 w 3505965"/>
                  <a:gd name="connsiteY82" fmla="*/ 274197 h 925138"/>
                  <a:gd name="connsiteX83" fmla="*/ 5763 w 3505965"/>
                  <a:gd name="connsiteY83" fmla="*/ 391672 h 925138"/>
                  <a:gd name="connsiteX84" fmla="*/ 24813 w 3505965"/>
                  <a:gd name="connsiteY84" fmla="*/ 502797 h 925138"/>
                  <a:gd name="connsiteX85" fmla="*/ 161338 w 3505965"/>
                  <a:gd name="connsiteY85" fmla="*/ 474222 h 925138"/>
                  <a:gd name="connsiteX86" fmla="*/ 167688 w 3505965"/>
                  <a:gd name="connsiteY86" fmla="*/ 518672 h 925138"/>
                  <a:gd name="connsiteX87" fmla="*/ 189913 w 3505965"/>
                  <a:gd name="connsiteY87" fmla="*/ 652022 h 925138"/>
                  <a:gd name="connsiteX88" fmla="*/ 374063 w 3505965"/>
                  <a:gd name="connsiteY88" fmla="*/ 677422 h 925138"/>
                  <a:gd name="connsiteX89" fmla="*/ 488363 w 3505965"/>
                  <a:gd name="connsiteY89" fmla="*/ 534547 h 925138"/>
                  <a:gd name="connsiteX90" fmla="*/ 609013 w 3505965"/>
                  <a:gd name="connsiteY90" fmla="*/ 391672 h 925138"/>
                  <a:gd name="connsiteX91" fmla="*/ 694738 w 3505965"/>
                  <a:gd name="connsiteY91" fmla="*/ 429772 h 925138"/>
                  <a:gd name="connsiteX92" fmla="*/ 640763 w 3505965"/>
                  <a:gd name="connsiteY92" fmla="*/ 563122 h 925138"/>
                  <a:gd name="connsiteX93" fmla="*/ 545513 w 3505965"/>
                  <a:gd name="connsiteY93" fmla="*/ 674247 h 925138"/>
                  <a:gd name="connsiteX94" fmla="*/ 564563 w 3505965"/>
                  <a:gd name="connsiteY94" fmla="*/ 769497 h 925138"/>
                  <a:gd name="connsiteX95" fmla="*/ 720138 w 3505965"/>
                  <a:gd name="connsiteY95" fmla="*/ 788547 h 925138"/>
                  <a:gd name="connsiteX96" fmla="*/ 853488 w 3505965"/>
                  <a:gd name="connsiteY96" fmla="*/ 725047 h 925138"/>
                  <a:gd name="connsiteX97" fmla="*/ 891588 w 3505965"/>
                  <a:gd name="connsiteY97" fmla="*/ 588522 h 925138"/>
                  <a:gd name="connsiteX98" fmla="*/ 958263 w 3505965"/>
                  <a:gd name="connsiteY98" fmla="*/ 547247 h 925138"/>
                  <a:gd name="connsiteX99" fmla="*/ 999538 w 3505965"/>
                  <a:gd name="connsiteY99" fmla="*/ 623447 h 925138"/>
                  <a:gd name="connsiteX100" fmla="*/ 1005888 w 3505965"/>
                  <a:gd name="connsiteY100" fmla="*/ 772672 h 925138"/>
                  <a:gd name="connsiteX101" fmla="*/ 1091613 w 3505965"/>
                  <a:gd name="connsiteY101" fmla="*/ 842522 h 925138"/>
                  <a:gd name="connsiteX102" fmla="*/ 1199563 w 3505965"/>
                  <a:gd name="connsiteY102" fmla="*/ 855222 h 925138"/>
                  <a:gd name="connsiteX0" fmla="*/ 1199563 w 3505965"/>
                  <a:gd name="connsiteY0" fmla="*/ 855222 h 925138"/>
                  <a:gd name="connsiteX1" fmla="*/ 1371013 w 3505965"/>
                  <a:gd name="connsiteY1" fmla="*/ 845697 h 925138"/>
                  <a:gd name="connsiteX2" fmla="*/ 1428163 w 3505965"/>
                  <a:gd name="connsiteY2" fmla="*/ 782197 h 925138"/>
                  <a:gd name="connsiteX3" fmla="*/ 1421813 w 3505965"/>
                  <a:gd name="connsiteY3" fmla="*/ 585347 h 925138"/>
                  <a:gd name="connsiteX4" fmla="*/ 1459913 w 3505965"/>
                  <a:gd name="connsiteY4" fmla="*/ 451997 h 925138"/>
                  <a:gd name="connsiteX5" fmla="*/ 1526588 w 3505965"/>
                  <a:gd name="connsiteY5" fmla="*/ 420247 h 925138"/>
                  <a:gd name="connsiteX6" fmla="*/ 1599613 w 3505965"/>
                  <a:gd name="connsiteY6" fmla="*/ 515497 h 925138"/>
                  <a:gd name="connsiteX7" fmla="*/ 1650413 w 3505965"/>
                  <a:gd name="connsiteY7" fmla="*/ 782197 h 925138"/>
                  <a:gd name="connsiteX8" fmla="*/ 1783763 w 3505965"/>
                  <a:gd name="connsiteY8" fmla="*/ 890147 h 925138"/>
                  <a:gd name="connsiteX9" fmla="*/ 2037763 w 3505965"/>
                  <a:gd name="connsiteY9" fmla="*/ 925072 h 925138"/>
                  <a:gd name="connsiteX10" fmla="*/ 2231438 w 3505965"/>
                  <a:gd name="connsiteY10" fmla="*/ 896497 h 925138"/>
                  <a:gd name="connsiteX11" fmla="*/ 2326688 w 3505965"/>
                  <a:gd name="connsiteY11" fmla="*/ 817122 h 925138"/>
                  <a:gd name="connsiteX12" fmla="*/ 2240963 w 3505965"/>
                  <a:gd name="connsiteY12" fmla="*/ 677422 h 925138"/>
                  <a:gd name="connsiteX13" fmla="*/ 2174288 w 3505965"/>
                  <a:gd name="connsiteY13" fmla="*/ 559947 h 925138"/>
                  <a:gd name="connsiteX14" fmla="*/ 2228263 w 3505965"/>
                  <a:gd name="connsiteY14" fmla="*/ 505972 h 925138"/>
                  <a:gd name="connsiteX15" fmla="*/ 2361613 w 3505965"/>
                  <a:gd name="connsiteY15" fmla="*/ 582172 h 925138"/>
                  <a:gd name="connsiteX16" fmla="*/ 2463213 w 3505965"/>
                  <a:gd name="connsiteY16" fmla="*/ 725047 h 925138"/>
                  <a:gd name="connsiteX17" fmla="*/ 2558463 w 3505965"/>
                  <a:gd name="connsiteY17" fmla="*/ 804422 h 925138"/>
                  <a:gd name="connsiteX18" fmla="*/ 2726738 w 3505965"/>
                  <a:gd name="connsiteY18" fmla="*/ 779022 h 925138"/>
                  <a:gd name="connsiteX19" fmla="*/ 2787063 w 3505965"/>
                  <a:gd name="connsiteY19" fmla="*/ 671072 h 925138"/>
                  <a:gd name="connsiteX20" fmla="*/ 2745788 w 3505965"/>
                  <a:gd name="connsiteY20" fmla="*/ 559947 h 925138"/>
                  <a:gd name="connsiteX21" fmla="*/ 2628313 w 3505965"/>
                  <a:gd name="connsiteY21" fmla="*/ 458347 h 925138"/>
                  <a:gd name="connsiteX22" fmla="*/ 2571163 w 3505965"/>
                  <a:gd name="connsiteY22" fmla="*/ 356747 h 925138"/>
                  <a:gd name="connsiteX23" fmla="*/ 2580688 w 3505965"/>
                  <a:gd name="connsiteY23" fmla="*/ 312297 h 925138"/>
                  <a:gd name="connsiteX24" fmla="*/ 2736263 w 3505965"/>
                  <a:gd name="connsiteY24" fmla="*/ 398022 h 925138"/>
                  <a:gd name="connsiteX25" fmla="*/ 2853738 w 3505965"/>
                  <a:gd name="connsiteY25" fmla="*/ 556772 h 925138"/>
                  <a:gd name="connsiteX26" fmla="*/ 2958513 w 3505965"/>
                  <a:gd name="connsiteY26" fmla="*/ 696472 h 925138"/>
                  <a:gd name="connsiteX27" fmla="*/ 3082338 w 3505965"/>
                  <a:gd name="connsiteY27" fmla="*/ 683772 h 925138"/>
                  <a:gd name="connsiteX28" fmla="*/ 3228388 w 3505965"/>
                  <a:gd name="connsiteY28" fmla="*/ 588522 h 925138"/>
                  <a:gd name="connsiteX29" fmla="*/ 3234738 w 3505965"/>
                  <a:gd name="connsiteY29" fmla="*/ 515497 h 925138"/>
                  <a:gd name="connsiteX30" fmla="*/ 3117263 w 3505965"/>
                  <a:gd name="connsiteY30" fmla="*/ 436122 h 925138"/>
                  <a:gd name="connsiteX31" fmla="*/ 3095038 w 3505965"/>
                  <a:gd name="connsiteY31" fmla="*/ 369447 h 925138"/>
                  <a:gd name="connsiteX32" fmla="*/ 3202988 w 3505965"/>
                  <a:gd name="connsiteY32" fmla="*/ 356747 h 925138"/>
                  <a:gd name="connsiteX33" fmla="*/ 3323638 w 3505965"/>
                  <a:gd name="connsiteY33" fmla="*/ 413897 h 925138"/>
                  <a:gd name="connsiteX34" fmla="*/ 3441113 w 3505965"/>
                  <a:gd name="connsiteY34" fmla="*/ 398022 h 925138"/>
                  <a:gd name="connsiteX35" fmla="*/ 3504613 w 3505965"/>
                  <a:gd name="connsiteY35" fmla="*/ 280547 h 925138"/>
                  <a:gd name="connsiteX36" fmla="*/ 3383963 w 3505965"/>
                  <a:gd name="connsiteY36" fmla="*/ 74172 h 925138"/>
                  <a:gd name="connsiteX37" fmla="*/ 3269663 w 3505965"/>
                  <a:gd name="connsiteY37" fmla="*/ 1147 h 925138"/>
                  <a:gd name="connsiteX38" fmla="*/ 3206163 w 3505965"/>
                  <a:gd name="connsiteY38" fmla="*/ 36072 h 925138"/>
                  <a:gd name="connsiteX39" fmla="*/ 3206163 w 3505965"/>
                  <a:gd name="connsiteY39" fmla="*/ 121797 h 925138"/>
                  <a:gd name="connsiteX40" fmla="*/ 3269663 w 3505965"/>
                  <a:gd name="connsiteY40" fmla="*/ 217047 h 925138"/>
                  <a:gd name="connsiteX41" fmla="*/ 3228388 w 3505965"/>
                  <a:gd name="connsiteY41" fmla="*/ 258322 h 925138"/>
                  <a:gd name="connsiteX42" fmla="*/ 3142663 w 3505965"/>
                  <a:gd name="connsiteY42" fmla="*/ 226572 h 925138"/>
                  <a:gd name="connsiteX43" fmla="*/ 3015663 w 3505965"/>
                  <a:gd name="connsiteY43" fmla="*/ 102747 h 925138"/>
                  <a:gd name="connsiteX44" fmla="*/ 2910888 w 3505965"/>
                  <a:gd name="connsiteY44" fmla="*/ 83697 h 925138"/>
                  <a:gd name="connsiteX45" fmla="*/ 2904538 w 3505965"/>
                  <a:gd name="connsiteY45" fmla="*/ 147197 h 925138"/>
                  <a:gd name="connsiteX46" fmla="*/ 2952163 w 3505965"/>
                  <a:gd name="connsiteY46" fmla="*/ 236097 h 925138"/>
                  <a:gd name="connsiteX47" fmla="*/ 2910888 w 3505965"/>
                  <a:gd name="connsiteY47" fmla="*/ 290072 h 925138"/>
                  <a:gd name="connsiteX48" fmla="*/ 2815638 w 3505965"/>
                  <a:gd name="connsiteY48" fmla="*/ 232922 h 925138"/>
                  <a:gd name="connsiteX49" fmla="*/ 2710863 w 3505965"/>
                  <a:gd name="connsiteY49" fmla="*/ 140847 h 925138"/>
                  <a:gd name="connsiteX50" fmla="*/ 2536238 w 3505965"/>
                  <a:gd name="connsiteY50" fmla="*/ 166247 h 925138"/>
                  <a:gd name="connsiteX51" fmla="*/ 2402888 w 3505965"/>
                  <a:gd name="connsiteY51" fmla="*/ 217047 h 925138"/>
                  <a:gd name="connsiteX52" fmla="*/ 2418763 w 3505965"/>
                  <a:gd name="connsiteY52" fmla="*/ 328172 h 925138"/>
                  <a:gd name="connsiteX53" fmla="*/ 2396538 w 3505965"/>
                  <a:gd name="connsiteY53" fmla="*/ 426597 h 925138"/>
                  <a:gd name="connsiteX54" fmla="*/ 2339388 w 3505965"/>
                  <a:gd name="connsiteY54" fmla="*/ 429772 h 925138"/>
                  <a:gd name="connsiteX55" fmla="*/ 2294938 w 3505965"/>
                  <a:gd name="connsiteY55" fmla="*/ 324997 h 925138"/>
                  <a:gd name="connsiteX56" fmla="*/ 2231438 w 3505965"/>
                  <a:gd name="connsiteY56" fmla="*/ 210697 h 925138"/>
                  <a:gd name="connsiteX57" fmla="*/ 2129838 w 3505965"/>
                  <a:gd name="connsiteY57" fmla="*/ 201172 h 925138"/>
                  <a:gd name="connsiteX58" fmla="*/ 1920288 w 3505965"/>
                  <a:gd name="connsiteY58" fmla="*/ 226572 h 925138"/>
                  <a:gd name="connsiteX59" fmla="*/ 1898063 w 3505965"/>
                  <a:gd name="connsiteY59" fmla="*/ 296422 h 925138"/>
                  <a:gd name="connsiteX60" fmla="*/ 1920288 w 3505965"/>
                  <a:gd name="connsiteY60" fmla="*/ 436122 h 925138"/>
                  <a:gd name="connsiteX61" fmla="*/ 1863138 w 3505965"/>
                  <a:gd name="connsiteY61" fmla="*/ 505972 h 925138"/>
                  <a:gd name="connsiteX62" fmla="*/ 1783763 w 3505965"/>
                  <a:gd name="connsiteY62" fmla="*/ 369447 h 925138"/>
                  <a:gd name="connsiteX63" fmla="*/ 1707563 w 3505965"/>
                  <a:gd name="connsiteY63" fmla="*/ 267847 h 925138"/>
                  <a:gd name="connsiteX64" fmla="*/ 1513888 w 3505965"/>
                  <a:gd name="connsiteY64" fmla="*/ 261497 h 925138"/>
                  <a:gd name="connsiteX65" fmla="*/ 1288463 w 3505965"/>
                  <a:gd name="connsiteY65" fmla="*/ 283722 h 925138"/>
                  <a:gd name="connsiteX66" fmla="*/ 1202738 w 3505965"/>
                  <a:gd name="connsiteY66" fmla="*/ 366272 h 925138"/>
                  <a:gd name="connsiteX67" fmla="*/ 1183688 w 3505965"/>
                  <a:gd name="connsiteY67" fmla="*/ 528197 h 925138"/>
                  <a:gd name="connsiteX68" fmla="*/ 1126538 w 3505965"/>
                  <a:gd name="connsiteY68" fmla="*/ 566297 h 925138"/>
                  <a:gd name="connsiteX69" fmla="*/ 1075738 w 3505965"/>
                  <a:gd name="connsiteY69" fmla="*/ 480572 h 925138"/>
                  <a:gd name="connsiteX70" fmla="*/ 1047163 w 3505965"/>
                  <a:gd name="connsiteY70" fmla="*/ 302772 h 925138"/>
                  <a:gd name="connsiteX71" fmla="*/ 948738 w 3505965"/>
                  <a:gd name="connsiteY71" fmla="*/ 213872 h 925138"/>
                  <a:gd name="connsiteX72" fmla="*/ 875713 w 3505965"/>
                  <a:gd name="connsiteY72" fmla="*/ 309122 h 925138"/>
                  <a:gd name="connsiteX73" fmla="*/ 786813 w 3505965"/>
                  <a:gd name="connsiteY73" fmla="*/ 372622 h 925138"/>
                  <a:gd name="connsiteX74" fmla="*/ 751888 w 3505965"/>
                  <a:gd name="connsiteY74" fmla="*/ 328172 h 925138"/>
                  <a:gd name="connsiteX75" fmla="*/ 732838 w 3505965"/>
                  <a:gd name="connsiteY75" fmla="*/ 204347 h 925138"/>
                  <a:gd name="connsiteX76" fmla="*/ 637588 w 3505965"/>
                  <a:gd name="connsiteY76" fmla="*/ 188472 h 925138"/>
                  <a:gd name="connsiteX77" fmla="*/ 485188 w 3505965"/>
                  <a:gd name="connsiteY77" fmla="*/ 274197 h 925138"/>
                  <a:gd name="connsiteX78" fmla="*/ 377238 w 3505965"/>
                  <a:gd name="connsiteY78" fmla="*/ 398022 h 925138"/>
                  <a:gd name="connsiteX79" fmla="*/ 316913 w 3505965"/>
                  <a:gd name="connsiteY79" fmla="*/ 369447 h 925138"/>
                  <a:gd name="connsiteX80" fmla="*/ 329613 w 3505965"/>
                  <a:gd name="connsiteY80" fmla="*/ 245622 h 925138"/>
                  <a:gd name="connsiteX81" fmla="*/ 291513 w 3505965"/>
                  <a:gd name="connsiteY81" fmla="*/ 182122 h 925138"/>
                  <a:gd name="connsiteX82" fmla="*/ 91488 w 3505965"/>
                  <a:gd name="connsiteY82" fmla="*/ 274197 h 925138"/>
                  <a:gd name="connsiteX83" fmla="*/ 5763 w 3505965"/>
                  <a:gd name="connsiteY83" fmla="*/ 391672 h 925138"/>
                  <a:gd name="connsiteX84" fmla="*/ 24813 w 3505965"/>
                  <a:gd name="connsiteY84" fmla="*/ 502797 h 925138"/>
                  <a:gd name="connsiteX85" fmla="*/ 161338 w 3505965"/>
                  <a:gd name="connsiteY85" fmla="*/ 474222 h 925138"/>
                  <a:gd name="connsiteX86" fmla="*/ 174832 w 3505965"/>
                  <a:gd name="connsiteY86" fmla="*/ 547247 h 925138"/>
                  <a:gd name="connsiteX87" fmla="*/ 189913 w 3505965"/>
                  <a:gd name="connsiteY87" fmla="*/ 652022 h 925138"/>
                  <a:gd name="connsiteX88" fmla="*/ 374063 w 3505965"/>
                  <a:gd name="connsiteY88" fmla="*/ 677422 h 925138"/>
                  <a:gd name="connsiteX89" fmla="*/ 488363 w 3505965"/>
                  <a:gd name="connsiteY89" fmla="*/ 534547 h 925138"/>
                  <a:gd name="connsiteX90" fmla="*/ 609013 w 3505965"/>
                  <a:gd name="connsiteY90" fmla="*/ 391672 h 925138"/>
                  <a:gd name="connsiteX91" fmla="*/ 694738 w 3505965"/>
                  <a:gd name="connsiteY91" fmla="*/ 429772 h 925138"/>
                  <a:gd name="connsiteX92" fmla="*/ 640763 w 3505965"/>
                  <a:gd name="connsiteY92" fmla="*/ 563122 h 925138"/>
                  <a:gd name="connsiteX93" fmla="*/ 545513 w 3505965"/>
                  <a:gd name="connsiteY93" fmla="*/ 674247 h 925138"/>
                  <a:gd name="connsiteX94" fmla="*/ 564563 w 3505965"/>
                  <a:gd name="connsiteY94" fmla="*/ 769497 h 925138"/>
                  <a:gd name="connsiteX95" fmla="*/ 720138 w 3505965"/>
                  <a:gd name="connsiteY95" fmla="*/ 788547 h 925138"/>
                  <a:gd name="connsiteX96" fmla="*/ 853488 w 3505965"/>
                  <a:gd name="connsiteY96" fmla="*/ 725047 h 925138"/>
                  <a:gd name="connsiteX97" fmla="*/ 891588 w 3505965"/>
                  <a:gd name="connsiteY97" fmla="*/ 588522 h 925138"/>
                  <a:gd name="connsiteX98" fmla="*/ 958263 w 3505965"/>
                  <a:gd name="connsiteY98" fmla="*/ 547247 h 925138"/>
                  <a:gd name="connsiteX99" fmla="*/ 999538 w 3505965"/>
                  <a:gd name="connsiteY99" fmla="*/ 623447 h 925138"/>
                  <a:gd name="connsiteX100" fmla="*/ 1005888 w 3505965"/>
                  <a:gd name="connsiteY100" fmla="*/ 772672 h 925138"/>
                  <a:gd name="connsiteX101" fmla="*/ 1091613 w 3505965"/>
                  <a:gd name="connsiteY101" fmla="*/ 842522 h 925138"/>
                  <a:gd name="connsiteX102" fmla="*/ 1199563 w 3505965"/>
                  <a:gd name="connsiteY102" fmla="*/ 855222 h 925138"/>
                  <a:gd name="connsiteX0" fmla="*/ 1199563 w 3505965"/>
                  <a:gd name="connsiteY0" fmla="*/ 855222 h 925138"/>
                  <a:gd name="connsiteX1" fmla="*/ 1371013 w 3505965"/>
                  <a:gd name="connsiteY1" fmla="*/ 845697 h 925138"/>
                  <a:gd name="connsiteX2" fmla="*/ 1428163 w 3505965"/>
                  <a:gd name="connsiteY2" fmla="*/ 782197 h 925138"/>
                  <a:gd name="connsiteX3" fmla="*/ 1421813 w 3505965"/>
                  <a:gd name="connsiteY3" fmla="*/ 585347 h 925138"/>
                  <a:gd name="connsiteX4" fmla="*/ 1459913 w 3505965"/>
                  <a:gd name="connsiteY4" fmla="*/ 451997 h 925138"/>
                  <a:gd name="connsiteX5" fmla="*/ 1526588 w 3505965"/>
                  <a:gd name="connsiteY5" fmla="*/ 420247 h 925138"/>
                  <a:gd name="connsiteX6" fmla="*/ 1599613 w 3505965"/>
                  <a:gd name="connsiteY6" fmla="*/ 515497 h 925138"/>
                  <a:gd name="connsiteX7" fmla="*/ 1650413 w 3505965"/>
                  <a:gd name="connsiteY7" fmla="*/ 782197 h 925138"/>
                  <a:gd name="connsiteX8" fmla="*/ 1783763 w 3505965"/>
                  <a:gd name="connsiteY8" fmla="*/ 890147 h 925138"/>
                  <a:gd name="connsiteX9" fmla="*/ 2037763 w 3505965"/>
                  <a:gd name="connsiteY9" fmla="*/ 925072 h 925138"/>
                  <a:gd name="connsiteX10" fmla="*/ 2231438 w 3505965"/>
                  <a:gd name="connsiteY10" fmla="*/ 896497 h 925138"/>
                  <a:gd name="connsiteX11" fmla="*/ 2326688 w 3505965"/>
                  <a:gd name="connsiteY11" fmla="*/ 817122 h 925138"/>
                  <a:gd name="connsiteX12" fmla="*/ 2240963 w 3505965"/>
                  <a:gd name="connsiteY12" fmla="*/ 677422 h 925138"/>
                  <a:gd name="connsiteX13" fmla="*/ 2174288 w 3505965"/>
                  <a:gd name="connsiteY13" fmla="*/ 559947 h 925138"/>
                  <a:gd name="connsiteX14" fmla="*/ 2228263 w 3505965"/>
                  <a:gd name="connsiteY14" fmla="*/ 505972 h 925138"/>
                  <a:gd name="connsiteX15" fmla="*/ 2361613 w 3505965"/>
                  <a:gd name="connsiteY15" fmla="*/ 582172 h 925138"/>
                  <a:gd name="connsiteX16" fmla="*/ 2463213 w 3505965"/>
                  <a:gd name="connsiteY16" fmla="*/ 725047 h 925138"/>
                  <a:gd name="connsiteX17" fmla="*/ 2558463 w 3505965"/>
                  <a:gd name="connsiteY17" fmla="*/ 804422 h 925138"/>
                  <a:gd name="connsiteX18" fmla="*/ 2726738 w 3505965"/>
                  <a:gd name="connsiteY18" fmla="*/ 779022 h 925138"/>
                  <a:gd name="connsiteX19" fmla="*/ 2787063 w 3505965"/>
                  <a:gd name="connsiteY19" fmla="*/ 671072 h 925138"/>
                  <a:gd name="connsiteX20" fmla="*/ 2745788 w 3505965"/>
                  <a:gd name="connsiteY20" fmla="*/ 559947 h 925138"/>
                  <a:gd name="connsiteX21" fmla="*/ 2628313 w 3505965"/>
                  <a:gd name="connsiteY21" fmla="*/ 458347 h 925138"/>
                  <a:gd name="connsiteX22" fmla="*/ 2571163 w 3505965"/>
                  <a:gd name="connsiteY22" fmla="*/ 356747 h 925138"/>
                  <a:gd name="connsiteX23" fmla="*/ 2580688 w 3505965"/>
                  <a:gd name="connsiteY23" fmla="*/ 312297 h 925138"/>
                  <a:gd name="connsiteX24" fmla="*/ 2736263 w 3505965"/>
                  <a:gd name="connsiteY24" fmla="*/ 398022 h 925138"/>
                  <a:gd name="connsiteX25" fmla="*/ 2853738 w 3505965"/>
                  <a:gd name="connsiteY25" fmla="*/ 556772 h 925138"/>
                  <a:gd name="connsiteX26" fmla="*/ 2958513 w 3505965"/>
                  <a:gd name="connsiteY26" fmla="*/ 696472 h 925138"/>
                  <a:gd name="connsiteX27" fmla="*/ 3082338 w 3505965"/>
                  <a:gd name="connsiteY27" fmla="*/ 683772 h 925138"/>
                  <a:gd name="connsiteX28" fmla="*/ 3228388 w 3505965"/>
                  <a:gd name="connsiteY28" fmla="*/ 588522 h 925138"/>
                  <a:gd name="connsiteX29" fmla="*/ 3234738 w 3505965"/>
                  <a:gd name="connsiteY29" fmla="*/ 515497 h 925138"/>
                  <a:gd name="connsiteX30" fmla="*/ 3117263 w 3505965"/>
                  <a:gd name="connsiteY30" fmla="*/ 436122 h 925138"/>
                  <a:gd name="connsiteX31" fmla="*/ 3095038 w 3505965"/>
                  <a:gd name="connsiteY31" fmla="*/ 369447 h 925138"/>
                  <a:gd name="connsiteX32" fmla="*/ 3202988 w 3505965"/>
                  <a:gd name="connsiteY32" fmla="*/ 356747 h 925138"/>
                  <a:gd name="connsiteX33" fmla="*/ 3323638 w 3505965"/>
                  <a:gd name="connsiteY33" fmla="*/ 413897 h 925138"/>
                  <a:gd name="connsiteX34" fmla="*/ 3441113 w 3505965"/>
                  <a:gd name="connsiteY34" fmla="*/ 398022 h 925138"/>
                  <a:gd name="connsiteX35" fmla="*/ 3504613 w 3505965"/>
                  <a:gd name="connsiteY35" fmla="*/ 280547 h 925138"/>
                  <a:gd name="connsiteX36" fmla="*/ 3383963 w 3505965"/>
                  <a:gd name="connsiteY36" fmla="*/ 74172 h 925138"/>
                  <a:gd name="connsiteX37" fmla="*/ 3269663 w 3505965"/>
                  <a:gd name="connsiteY37" fmla="*/ 1147 h 925138"/>
                  <a:gd name="connsiteX38" fmla="*/ 3206163 w 3505965"/>
                  <a:gd name="connsiteY38" fmla="*/ 36072 h 925138"/>
                  <a:gd name="connsiteX39" fmla="*/ 3206163 w 3505965"/>
                  <a:gd name="connsiteY39" fmla="*/ 121797 h 925138"/>
                  <a:gd name="connsiteX40" fmla="*/ 3269663 w 3505965"/>
                  <a:gd name="connsiteY40" fmla="*/ 217047 h 925138"/>
                  <a:gd name="connsiteX41" fmla="*/ 3228388 w 3505965"/>
                  <a:gd name="connsiteY41" fmla="*/ 258322 h 925138"/>
                  <a:gd name="connsiteX42" fmla="*/ 3142663 w 3505965"/>
                  <a:gd name="connsiteY42" fmla="*/ 226572 h 925138"/>
                  <a:gd name="connsiteX43" fmla="*/ 3015663 w 3505965"/>
                  <a:gd name="connsiteY43" fmla="*/ 102747 h 925138"/>
                  <a:gd name="connsiteX44" fmla="*/ 2910888 w 3505965"/>
                  <a:gd name="connsiteY44" fmla="*/ 83697 h 925138"/>
                  <a:gd name="connsiteX45" fmla="*/ 2904538 w 3505965"/>
                  <a:gd name="connsiteY45" fmla="*/ 147197 h 925138"/>
                  <a:gd name="connsiteX46" fmla="*/ 2952163 w 3505965"/>
                  <a:gd name="connsiteY46" fmla="*/ 236097 h 925138"/>
                  <a:gd name="connsiteX47" fmla="*/ 2910888 w 3505965"/>
                  <a:gd name="connsiteY47" fmla="*/ 290072 h 925138"/>
                  <a:gd name="connsiteX48" fmla="*/ 2815638 w 3505965"/>
                  <a:gd name="connsiteY48" fmla="*/ 232922 h 925138"/>
                  <a:gd name="connsiteX49" fmla="*/ 2710863 w 3505965"/>
                  <a:gd name="connsiteY49" fmla="*/ 140847 h 925138"/>
                  <a:gd name="connsiteX50" fmla="*/ 2536238 w 3505965"/>
                  <a:gd name="connsiteY50" fmla="*/ 166247 h 925138"/>
                  <a:gd name="connsiteX51" fmla="*/ 2402888 w 3505965"/>
                  <a:gd name="connsiteY51" fmla="*/ 217047 h 925138"/>
                  <a:gd name="connsiteX52" fmla="*/ 2418763 w 3505965"/>
                  <a:gd name="connsiteY52" fmla="*/ 328172 h 925138"/>
                  <a:gd name="connsiteX53" fmla="*/ 2396538 w 3505965"/>
                  <a:gd name="connsiteY53" fmla="*/ 426597 h 925138"/>
                  <a:gd name="connsiteX54" fmla="*/ 2339388 w 3505965"/>
                  <a:gd name="connsiteY54" fmla="*/ 429772 h 925138"/>
                  <a:gd name="connsiteX55" fmla="*/ 2294938 w 3505965"/>
                  <a:gd name="connsiteY55" fmla="*/ 324997 h 925138"/>
                  <a:gd name="connsiteX56" fmla="*/ 2231438 w 3505965"/>
                  <a:gd name="connsiteY56" fmla="*/ 210697 h 925138"/>
                  <a:gd name="connsiteX57" fmla="*/ 2129838 w 3505965"/>
                  <a:gd name="connsiteY57" fmla="*/ 201172 h 925138"/>
                  <a:gd name="connsiteX58" fmla="*/ 1920288 w 3505965"/>
                  <a:gd name="connsiteY58" fmla="*/ 226572 h 925138"/>
                  <a:gd name="connsiteX59" fmla="*/ 1898063 w 3505965"/>
                  <a:gd name="connsiteY59" fmla="*/ 296422 h 925138"/>
                  <a:gd name="connsiteX60" fmla="*/ 1920288 w 3505965"/>
                  <a:gd name="connsiteY60" fmla="*/ 436122 h 925138"/>
                  <a:gd name="connsiteX61" fmla="*/ 1863138 w 3505965"/>
                  <a:gd name="connsiteY61" fmla="*/ 505972 h 925138"/>
                  <a:gd name="connsiteX62" fmla="*/ 1783763 w 3505965"/>
                  <a:gd name="connsiteY62" fmla="*/ 369447 h 925138"/>
                  <a:gd name="connsiteX63" fmla="*/ 1707563 w 3505965"/>
                  <a:gd name="connsiteY63" fmla="*/ 267847 h 925138"/>
                  <a:gd name="connsiteX64" fmla="*/ 1513888 w 3505965"/>
                  <a:gd name="connsiteY64" fmla="*/ 261497 h 925138"/>
                  <a:gd name="connsiteX65" fmla="*/ 1288463 w 3505965"/>
                  <a:gd name="connsiteY65" fmla="*/ 283722 h 925138"/>
                  <a:gd name="connsiteX66" fmla="*/ 1202738 w 3505965"/>
                  <a:gd name="connsiteY66" fmla="*/ 366272 h 925138"/>
                  <a:gd name="connsiteX67" fmla="*/ 1183688 w 3505965"/>
                  <a:gd name="connsiteY67" fmla="*/ 528197 h 925138"/>
                  <a:gd name="connsiteX68" fmla="*/ 1126538 w 3505965"/>
                  <a:gd name="connsiteY68" fmla="*/ 566297 h 925138"/>
                  <a:gd name="connsiteX69" fmla="*/ 1075738 w 3505965"/>
                  <a:gd name="connsiteY69" fmla="*/ 480572 h 925138"/>
                  <a:gd name="connsiteX70" fmla="*/ 1047163 w 3505965"/>
                  <a:gd name="connsiteY70" fmla="*/ 302772 h 925138"/>
                  <a:gd name="connsiteX71" fmla="*/ 948738 w 3505965"/>
                  <a:gd name="connsiteY71" fmla="*/ 213872 h 925138"/>
                  <a:gd name="connsiteX72" fmla="*/ 875713 w 3505965"/>
                  <a:gd name="connsiteY72" fmla="*/ 309122 h 925138"/>
                  <a:gd name="connsiteX73" fmla="*/ 786813 w 3505965"/>
                  <a:gd name="connsiteY73" fmla="*/ 372622 h 925138"/>
                  <a:gd name="connsiteX74" fmla="*/ 751888 w 3505965"/>
                  <a:gd name="connsiteY74" fmla="*/ 328172 h 925138"/>
                  <a:gd name="connsiteX75" fmla="*/ 732838 w 3505965"/>
                  <a:gd name="connsiteY75" fmla="*/ 204347 h 925138"/>
                  <a:gd name="connsiteX76" fmla="*/ 637588 w 3505965"/>
                  <a:gd name="connsiteY76" fmla="*/ 188472 h 925138"/>
                  <a:gd name="connsiteX77" fmla="*/ 485188 w 3505965"/>
                  <a:gd name="connsiteY77" fmla="*/ 274197 h 925138"/>
                  <a:gd name="connsiteX78" fmla="*/ 377238 w 3505965"/>
                  <a:gd name="connsiteY78" fmla="*/ 398022 h 925138"/>
                  <a:gd name="connsiteX79" fmla="*/ 316913 w 3505965"/>
                  <a:gd name="connsiteY79" fmla="*/ 369447 h 925138"/>
                  <a:gd name="connsiteX80" fmla="*/ 329613 w 3505965"/>
                  <a:gd name="connsiteY80" fmla="*/ 245622 h 925138"/>
                  <a:gd name="connsiteX81" fmla="*/ 291513 w 3505965"/>
                  <a:gd name="connsiteY81" fmla="*/ 182122 h 925138"/>
                  <a:gd name="connsiteX82" fmla="*/ 91488 w 3505965"/>
                  <a:gd name="connsiteY82" fmla="*/ 274197 h 925138"/>
                  <a:gd name="connsiteX83" fmla="*/ 5763 w 3505965"/>
                  <a:gd name="connsiteY83" fmla="*/ 391672 h 925138"/>
                  <a:gd name="connsiteX84" fmla="*/ 24813 w 3505965"/>
                  <a:gd name="connsiteY84" fmla="*/ 502797 h 925138"/>
                  <a:gd name="connsiteX85" fmla="*/ 161338 w 3505965"/>
                  <a:gd name="connsiteY85" fmla="*/ 474222 h 925138"/>
                  <a:gd name="connsiteX86" fmla="*/ 174832 w 3505965"/>
                  <a:gd name="connsiteY86" fmla="*/ 547247 h 925138"/>
                  <a:gd name="connsiteX87" fmla="*/ 199438 w 3505965"/>
                  <a:gd name="connsiteY87" fmla="*/ 652022 h 925138"/>
                  <a:gd name="connsiteX88" fmla="*/ 374063 w 3505965"/>
                  <a:gd name="connsiteY88" fmla="*/ 677422 h 925138"/>
                  <a:gd name="connsiteX89" fmla="*/ 488363 w 3505965"/>
                  <a:gd name="connsiteY89" fmla="*/ 534547 h 925138"/>
                  <a:gd name="connsiteX90" fmla="*/ 609013 w 3505965"/>
                  <a:gd name="connsiteY90" fmla="*/ 391672 h 925138"/>
                  <a:gd name="connsiteX91" fmla="*/ 694738 w 3505965"/>
                  <a:gd name="connsiteY91" fmla="*/ 429772 h 925138"/>
                  <a:gd name="connsiteX92" fmla="*/ 640763 w 3505965"/>
                  <a:gd name="connsiteY92" fmla="*/ 563122 h 925138"/>
                  <a:gd name="connsiteX93" fmla="*/ 545513 w 3505965"/>
                  <a:gd name="connsiteY93" fmla="*/ 674247 h 925138"/>
                  <a:gd name="connsiteX94" fmla="*/ 564563 w 3505965"/>
                  <a:gd name="connsiteY94" fmla="*/ 769497 h 925138"/>
                  <a:gd name="connsiteX95" fmla="*/ 720138 w 3505965"/>
                  <a:gd name="connsiteY95" fmla="*/ 788547 h 925138"/>
                  <a:gd name="connsiteX96" fmla="*/ 853488 w 3505965"/>
                  <a:gd name="connsiteY96" fmla="*/ 725047 h 925138"/>
                  <a:gd name="connsiteX97" fmla="*/ 891588 w 3505965"/>
                  <a:gd name="connsiteY97" fmla="*/ 588522 h 925138"/>
                  <a:gd name="connsiteX98" fmla="*/ 958263 w 3505965"/>
                  <a:gd name="connsiteY98" fmla="*/ 547247 h 925138"/>
                  <a:gd name="connsiteX99" fmla="*/ 999538 w 3505965"/>
                  <a:gd name="connsiteY99" fmla="*/ 623447 h 925138"/>
                  <a:gd name="connsiteX100" fmla="*/ 1005888 w 3505965"/>
                  <a:gd name="connsiteY100" fmla="*/ 772672 h 925138"/>
                  <a:gd name="connsiteX101" fmla="*/ 1091613 w 3505965"/>
                  <a:gd name="connsiteY101" fmla="*/ 842522 h 925138"/>
                  <a:gd name="connsiteX102" fmla="*/ 1199563 w 3505965"/>
                  <a:gd name="connsiteY102" fmla="*/ 855222 h 925138"/>
                  <a:gd name="connsiteX0" fmla="*/ 1199563 w 3505965"/>
                  <a:gd name="connsiteY0" fmla="*/ 855222 h 925138"/>
                  <a:gd name="connsiteX1" fmla="*/ 1371013 w 3505965"/>
                  <a:gd name="connsiteY1" fmla="*/ 845697 h 925138"/>
                  <a:gd name="connsiteX2" fmla="*/ 1428163 w 3505965"/>
                  <a:gd name="connsiteY2" fmla="*/ 782197 h 925138"/>
                  <a:gd name="connsiteX3" fmla="*/ 1421813 w 3505965"/>
                  <a:gd name="connsiteY3" fmla="*/ 585347 h 925138"/>
                  <a:gd name="connsiteX4" fmla="*/ 1459913 w 3505965"/>
                  <a:gd name="connsiteY4" fmla="*/ 451997 h 925138"/>
                  <a:gd name="connsiteX5" fmla="*/ 1526588 w 3505965"/>
                  <a:gd name="connsiteY5" fmla="*/ 420247 h 925138"/>
                  <a:gd name="connsiteX6" fmla="*/ 1599613 w 3505965"/>
                  <a:gd name="connsiteY6" fmla="*/ 515497 h 925138"/>
                  <a:gd name="connsiteX7" fmla="*/ 1650413 w 3505965"/>
                  <a:gd name="connsiteY7" fmla="*/ 782197 h 925138"/>
                  <a:gd name="connsiteX8" fmla="*/ 1783763 w 3505965"/>
                  <a:gd name="connsiteY8" fmla="*/ 890147 h 925138"/>
                  <a:gd name="connsiteX9" fmla="*/ 2037763 w 3505965"/>
                  <a:gd name="connsiteY9" fmla="*/ 925072 h 925138"/>
                  <a:gd name="connsiteX10" fmla="*/ 2231438 w 3505965"/>
                  <a:gd name="connsiteY10" fmla="*/ 896497 h 925138"/>
                  <a:gd name="connsiteX11" fmla="*/ 2326688 w 3505965"/>
                  <a:gd name="connsiteY11" fmla="*/ 817122 h 925138"/>
                  <a:gd name="connsiteX12" fmla="*/ 2240963 w 3505965"/>
                  <a:gd name="connsiteY12" fmla="*/ 677422 h 925138"/>
                  <a:gd name="connsiteX13" fmla="*/ 2174288 w 3505965"/>
                  <a:gd name="connsiteY13" fmla="*/ 559947 h 925138"/>
                  <a:gd name="connsiteX14" fmla="*/ 2228263 w 3505965"/>
                  <a:gd name="connsiteY14" fmla="*/ 505972 h 925138"/>
                  <a:gd name="connsiteX15" fmla="*/ 2361613 w 3505965"/>
                  <a:gd name="connsiteY15" fmla="*/ 582172 h 925138"/>
                  <a:gd name="connsiteX16" fmla="*/ 2463213 w 3505965"/>
                  <a:gd name="connsiteY16" fmla="*/ 725047 h 925138"/>
                  <a:gd name="connsiteX17" fmla="*/ 2558463 w 3505965"/>
                  <a:gd name="connsiteY17" fmla="*/ 804422 h 925138"/>
                  <a:gd name="connsiteX18" fmla="*/ 2726738 w 3505965"/>
                  <a:gd name="connsiteY18" fmla="*/ 779022 h 925138"/>
                  <a:gd name="connsiteX19" fmla="*/ 2787063 w 3505965"/>
                  <a:gd name="connsiteY19" fmla="*/ 671072 h 925138"/>
                  <a:gd name="connsiteX20" fmla="*/ 2745788 w 3505965"/>
                  <a:gd name="connsiteY20" fmla="*/ 559947 h 925138"/>
                  <a:gd name="connsiteX21" fmla="*/ 2628313 w 3505965"/>
                  <a:gd name="connsiteY21" fmla="*/ 458347 h 925138"/>
                  <a:gd name="connsiteX22" fmla="*/ 2571163 w 3505965"/>
                  <a:gd name="connsiteY22" fmla="*/ 356747 h 925138"/>
                  <a:gd name="connsiteX23" fmla="*/ 2580688 w 3505965"/>
                  <a:gd name="connsiteY23" fmla="*/ 312297 h 925138"/>
                  <a:gd name="connsiteX24" fmla="*/ 2736263 w 3505965"/>
                  <a:gd name="connsiteY24" fmla="*/ 398022 h 925138"/>
                  <a:gd name="connsiteX25" fmla="*/ 2853738 w 3505965"/>
                  <a:gd name="connsiteY25" fmla="*/ 556772 h 925138"/>
                  <a:gd name="connsiteX26" fmla="*/ 2958513 w 3505965"/>
                  <a:gd name="connsiteY26" fmla="*/ 696472 h 925138"/>
                  <a:gd name="connsiteX27" fmla="*/ 3082338 w 3505965"/>
                  <a:gd name="connsiteY27" fmla="*/ 683772 h 925138"/>
                  <a:gd name="connsiteX28" fmla="*/ 3228388 w 3505965"/>
                  <a:gd name="connsiteY28" fmla="*/ 588522 h 925138"/>
                  <a:gd name="connsiteX29" fmla="*/ 3234738 w 3505965"/>
                  <a:gd name="connsiteY29" fmla="*/ 515497 h 925138"/>
                  <a:gd name="connsiteX30" fmla="*/ 3117263 w 3505965"/>
                  <a:gd name="connsiteY30" fmla="*/ 436122 h 925138"/>
                  <a:gd name="connsiteX31" fmla="*/ 3095038 w 3505965"/>
                  <a:gd name="connsiteY31" fmla="*/ 369447 h 925138"/>
                  <a:gd name="connsiteX32" fmla="*/ 3202988 w 3505965"/>
                  <a:gd name="connsiteY32" fmla="*/ 356747 h 925138"/>
                  <a:gd name="connsiteX33" fmla="*/ 3323638 w 3505965"/>
                  <a:gd name="connsiteY33" fmla="*/ 413897 h 925138"/>
                  <a:gd name="connsiteX34" fmla="*/ 3441113 w 3505965"/>
                  <a:gd name="connsiteY34" fmla="*/ 398022 h 925138"/>
                  <a:gd name="connsiteX35" fmla="*/ 3504613 w 3505965"/>
                  <a:gd name="connsiteY35" fmla="*/ 280547 h 925138"/>
                  <a:gd name="connsiteX36" fmla="*/ 3383963 w 3505965"/>
                  <a:gd name="connsiteY36" fmla="*/ 74172 h 925138"/>
                  <a:gd name="connsiteX37" fmla="*/ 3269663 w 3505965"/>
                  <a:gd name="connsiteY37" fmla="*/ 1147 h 925138"/>
                  <a:gd name="connsiteX38" fmla="*/ 3206163 w 3505965"/>
                  <a:gd name="connsiteY38" fmla="*/ 36072 h 925138"/>
                  <a:gd name="connsiteX39" fmla="*/ 3206163 w 3505965"/>
                  <a:gd name="connsiteY39" fmla="*/ 121797 h 925138"/>
                  <a:gd name="connsiteX40" fmla="*/ 3269663 w 3505965"/>
                  <a:gd name="connsiteY40" fmla="*/ 217047 h 925138"/>
                  <a:gd name="connsiteX41" fmla="*/ 3228388 w 3505965"/>
                  <a:gd name="connsiteY41" fmla="*/ 258322 h 925138"/>
                  <a:gd name="connsiteX42" fmla="*/ 3142663 w 3505965"/>
                  <a:gd name="connsiteY42" fmla="*/ 226572 h 925138"/>
                  <a:gd name="connsiteX43" fmla="*/ 3015663 w 3505965"/>
                  <a:gd name="connsiteY43" fmla="*/ 102747 h 925138"/>
                  <a:gd name="connsiteX44" fmla="*/ 2910888 w 3505965"/>
                  <a:gd name="connsiteY44" fmla="*/ 83697 h 925138"/>
                  <a:gd name="connsiteX45" fmla="*/ 2904538 w 3505965"/>
                  <a:gd name="connsiteY45" fmla="*/ 147197 h 925138"/>
                  <a:gd name="connsiteX46" fmla="*/ 2952163 w 3505965"/>
                  <a:gd name="connsiteY46" fmla="*/ 236097 h 925138"/>
                  <a:gd name="connsiteX47" fmla="*/ 2910888 w 3505965"/>
                  <a:gd name="connsiteY47" fmla="*/ 290072 h 925138"/>
                  <a:gd name="connsiteX48" fmla="*/ 2815638 w 3505965"/>
                  <a:gd name="connsiteY48" fmla="*/ 232922 h 925138"/>
                  <a:gd name="connsiteX49" fmla="*/ 2710863 w 3505965"/>
                  <a:gd name="connsiteY49" fmla="*/ 140847 h 925138"/>
                  <a:gd name="connsiteX50" fmla="*/ 2536238 w 3505965"/>
                  <a:gd name="connsiteY50" fmla="*/ 166247 h 925138"/>
                  <a:gd name="connsiteX51" fmla="*/ 2402888 w 3505965"/>
                  <a:gd name="connsiteY51" fmla="*/ 217047 h 925138"/>
                  <a:gd name="connsiteX52" fmla="*/ 2418763 w 3505965"/>
                  <a:gd name="connsiteY52" fmla="*/ 328172 h 925138"/>
                  <a:gd name="connsiteX53" fmla="*/ 2396538 w 3505965"/>
                  <a:gd name="connsiteY53" fmla="*/ 426597 h 925138"/>
                  <a:gd name="connsiteX54" fmla="*/ 2339388 w 3505965"/>
                  <a:gd name="connsiteY54" fmla="*/ 429772 h 925138"/>
                  <a:gd name="connsiteX55" fmla="*/ 2294938 w 3505965"/>
                  <a:gd name="connsiteY55" fmla="*/ 324997 h 925138"/>
                  <a:gd name="connsiteX56" fmla="*/ 2231438 w 3505965"/>
                  <a:gd name="connsiteY56" fmla="*/ 210697 h 925138"/>
                  <a:gd name="connsiteX57" fmla="*/ 2129838 w 3505965"/>
                  <a:gd name="connsiteY57" fmla="*/ 201172 h 925138"/>
                  <a:gd name="connsiteX58" fmla="*/ 1920288 w 3505965"/>
                  <a:gd name="connsiteY58" fmla="*/ 226572 h 925138"/>
                  <a:gd name="connsiteX59" fmla="*/ 1898063 w 3505965"/>
                  <a:gd name="connsiteY59" fmla="*/ 296422 h 925138"/>
                  <a:gd name="connsiteX60" fmla="*/ 1920288 w 3505965"/>
                  <a:gd name="connsiteY60" fmla="*/ 436122 h 925138"/>
                  <a:gd name="connsiteX61" fmla="*/ 1863138 w 3505965"/>
                  <a:gd name="connsiteY61" fmla="*/ 505972 h 925138"/>
                  <a:gd name="connsiteX62" fmla="*/ 1783763 w 3505965"/>
                  <a:gd name="connsiteY62" fmla="*/ 369447 h 925138"/>
                  <a:gd name="connsiteX63" fmla="*/ 1707563 w 3505965"/>
                  <a:gd name="connsiteY63" fmla="*/ 267847 h 925138"/>
                  <a:gd name="connsiteX64" fmla="*/ 1513888 w 3505965"/>
                  <a:gd name="connsiteY64" fmla="*/ 261497 h 925138"/>
                  <a:gd name="connsiteX65" fmla="*/ 1288463 w 3505965"/>
                  <a:gd name="connsiteY65" fmla="*/ 283722 h 925138"/>
                  <a:gd name="connsiteX66" fmla="*/ 1202738 w 3505965"/>
                  <a:gd name="connsiteY66" fmla="*/ 366272 h 925138"/>
                  <a:gd name="connsiteX67" fmla="*/ 1183688 w 3505965"/>
                  <a:gd name="connsiteY67" fmla="*/ 528197 h 925138"/>
                  <a:gd name="connsiteX68" fmla="*/ 1126538 w 3505965"/>
                  <a:gd name="connsiteY68" fmla="*/ 566297 h 925138"/>
                  <a:gd name="connsiteX69" fmla="*/ 1075738 w 3505965"/>
                  <a:gd name="connsiteY69" fmla="*/ 480572 h 925138"/>
                  <a:gd name="connsiteX70" fmla="*/ 1047163 w 3505965"/>
                  <a:gd name="connsiteY70" fmla="*/ 302772 h 925138"/>
                  <a:gd name="connsiteX71" fmla="*/ 948738 w 3505965"/>
                  <a:gd name="connsiteY71" fmla="*/ 213872 h 925138"/>
                  <a:gd name="connsiteX72" fmla="*/ 875713 w 3505965"/>
                  <a:gd name="connsiteY72" fmla="*/ 309122 h 925138"/>
                  <a:gd name="connsiteX73" fmla="*/ 786813 w 3505965"/>
                  <a:gd name="connsiteY73" fmla="*/ 372622 h 925138"/>
                  <a:gd name="connsiteX74" fmla="*/ 751888 w 3505965"/>
                  <a:gd name="connsiteY74" fmla="*/ 328172 h 925138"/>
                  <a:gd name="connsiteX75" fmla="*/ 732838 w 3505965"/>
                  <a:gd name="connsiteY75" fmla="*/ 204347 h 925138"/>
                  <a:gd name="connsiteX76" fmla="*/ 637588 w 3505965"/>
                  <a:gd name="connsiteY76" fmla="*/ 188472 h 925138"/>
                  <a:gd name="connsiteX77" fmla="*/ 485188 w 3505965"/>
                  <a:gd name="connsiteY77" fmla="*/ 274197 h 925138"/>
                  <a:gd name="connsiteX78" fmla="*/ 377238 w 3505965"/>
                  <a:gd name="connsiteY78" fmla="*/ 398022 h 925138"/>
                  <a:gd name="connsiteX79" fmla="*/ 316913 w 3505965"/>
                  <a:gd name="connsiteY79" fmla="*/ 369447 h 925138"/>
                  <a:gd name="connsiteX80" fmla="*/ 329613 w 3505965"/>
                  <a:gd name="connsiteY80" fmla="*/ 245622 h 925138"/>
                  <a:gd name="connsiteX81" fmla="*/ 291513 w 3505965"/>
                  <a:gd name="connsiteY81" fmla="*/ 182122 h 925138"/>
                  <a:gd name="connsiteX82" fmla="*/ 91488 w 3505965"/>
                  <a:gd name="connsiteY82" fmla="*/ 274197 h 925138"/>
                  <a:gd name="connsiteX83" fmla="*/ 5763 w 3505965"/>
                  <a:gd name="connsiteY83" fmla="*/ 391672 h 925138"/>
                  <a:gd name="connsiteX84" fmla="*/ 24813 w 3505965"/>
                  <a:gd name="connsiteY84" fmla="*/ 502797 h 925138"/>
                  <a:gd name="connsiteX85" fmla="*/ 161338 w 3505965"/>
                  <a:gd name="connsiteY85" fmla="*/ 474222 h 925138"/>
                  <a:gd name="connsiteX86" fmla="*/ 174832 w 3505965"/>
                  <a:gd name="connsiteY86" fmla="*/ 554391 h 925138"/>
                  <a:gd name="connsiteX87" fmla="*/ 199438 w 3505965"/>
                  <a:gd name="connsiteY87" fmla="*/ 652022 h 925138"/>
                  <a:gd name="connsiteX88" fmla="*/ 374063 w 3505965"/>
                  <a:gd name="connsiteY88" fmla="*/ 677422 h 925138"/>
                  <a:gd name="connsiteX89" fmla="*/ 488363 w 3505965"/>
                  <a:gd name="connsiteY89" fmla="*/ 534547 h 925138"/>
                  <a:gd name="connsiteX90" fmla="*/ 609013 w 3505965"/>
                  <a:gd name="connsiteY90" fmla="*/ 391672 h 925138"/>
                  <a:gd name="connsiteX91" fmla="*/ 694738 w 3505965"/>
                  <a:gd name="connsiteY91" fmla="*/ 429772 h 925138"/>
                  <a:gd name="connsiteX92" fmla="*/ 640763 w 3505965"/>
                  <a:gd name="connsiteY92" fmla="*/ 563122 h 925138"/>
                  <a:gd name="connsiteX93" fmla="*/ 545513 w 3505965"/>
                  <a:gd name="connsiteY93" fmla="*/ 674247 h 925138"/>
                  <a:gd name="connsiteX94" fmla="*/ 564563 w 3505965"/>
                  <a:gd name="connsiteY94" fmla="*/ 769497 h 925138"/>
                  <a:gd name="connsiteX95" fmla="*/ 720138 w 3505965"/>
                  <a:gd name="connsiteY95" fmla="*/ 788547 h 925138"/>
                  <a:gd name="connsiteX96" fmla="*/ 853488 w 3505965"/>
                  <a:gd name="connsiteY96" fmla="*/ 725047 h 925138"/>
                  <a:gd name="connsiteX97" fmla="*/ 891588 w 3505965"/>
                  <a:gd name="connsiteY97" fmla="*/ 588522 h 925138"/>
                  <a:gd name="connsiteX98" fmla="*/ 958263 w 3505965"/>
                  <a:gd name="connsiteY98" fmla="*/ 547247 h 925138"/>
                  <a:gd name="connsiteX99" fmla="*/ 999538 w 3505965"/>
                  <a:gd name="connsiteY99" fmla="*/ 623447 h 925138"/>
                  <a:gd name="connsiteX100" fmla="*/ 1005888 w 3505965"/>
                  <a:gd name="connsiteY100" fmla="*/ 772672 h 925138"/>
                  <a:gd name="connsiteX101" fmla="*/ 1091613 w 3505965"/>
                  <a:gd name="connsiteY101" fmla="*/ 842522 h 925138"/>
                  <a:gd name="connsiteX102" fmla="*/ 1199563 w 3505965"/>
                  <a:gd name="connsiteY102" fmla="*/ 855222 h 925138"/>
                  <a:gd name="connsiteX0" fmla="*/ 1199563 w 3505965"/>
                  <a:gd name="connsiteY0" fmla="*/ 855222 h 925138"/>
                  <a:gd name="connsiteX1" fmla="*/ 1371013 w 3505965"/>
                  <a:gd name="connsiteY1" fmla="*/ 845697 h 925138"/>
                  <a:gd name="connsiteX2" fmla="*/ 1428163 w 3505965"/>
                  <a:gd name="connsiteY2" fmla="*/ 782197 h 925138"/>
                  <a:gd name="connsiteX3" fmla="*/ 1421813 w 3505965"/>
                  <a:gd name="connsiteY3" fmla="*/ 585347 h 925138"/>
                  <a:gd name="connsiteX4" fmla="*/ 1459913 w 3505965"/>
                  <a:gd name="connsiteY4" fmla="*/ 451997 h 925138"/>
                  <a:gd name="connsiteX5" fmla="*/ 1526588 w 3505965"/>
                  <a:gd name="connsiteY5" fmla="*/ 420247 h 925138"/>
                  <a:gd name="connsiteX6" fmla="*/ 1599613 w 3505965"/>
                  <a:gd name="connsiteY6" fmla="*/ 515497 h 925138"/>
                  <a:gd name="connsiteX7" fmla="*/ 1650413 w 3505965"/>
                  <a:gd name="connsiteY7" fmla="*/ 782197 h 925138"/>
                  <a:gd name="connsiteX8" fmla="*/ 1783763 w 3505965"/>
                  <a:gd name="connsiteY8" fmla="*/ 890147 h 925138"/>
                  <a:gd name="connsiteX9" fmla="*/ 2037763 w 3505965"/>
                  <a:gd name="connsiteY9" fmla="*/ 925072 h 925138"/>
                  <a:gd name="connsiteX10" fmla="*/ 2231438 w 3505965"/>
                  <a:gd name="connsiteY10" fmla="*/ 896497 h 925138"/>
                  <a:gd name="connsiteX11" fmla="*/ 2326688 w 3505965"/>
                  <a:gd name="connsiteY11" fmla="*/ 817122 h 925138"/>
                  <a:gd name="connsiteX12" fmla="*/ 2240963 w 3505965"/>
                  <a:gd name="connsiteY12" fmla="*/ 677422 h 925138"/>
                  <a:gd name="connsiteX13" fmla="*/ 2174288 w 3505965"/>
                  <a:gd name="connsiteY13" fmla="*/ 559947 h 925138"/>
                  <a:gd name="connsiteX14" fmla="*/ 2228263 w 3505965"/>
                  <a:gd name="connsiteY14" fmla="*/ 505972 h 925138"/>
                  <a:gd name="connsiteX15" fmla="*/ 2361613 w 3505965"/>
                  <a:gd name="connsiteY15" fmla="*/ 582172 h 925138"/>
                  <a:gd name="connsiteX16" fmla="*/ 2463213 w 3505965"/>
                  <a:gd name="connsiteY16" fmla="*/ 725047 h 925138"/>
                  <a:gd name="connsiteX17" fmla="*/ 2558463 w 3505965"/>
                  <a:gd name="connsiteY17" fmla="*/ 804422 h 925138"/>
                  <a:gd name="connsiteX18" fmla="*/ 2726738 w 3505965"/>
                  <a:gd name="connsiteY18" fmla="*/ 779022 h 925138"/>
                  <a:gd name="connsiteX19" fmla="*/ 2787063 w 3505965"/>
                  <a:gd name="connsiteY19" fmla="*/ 671072 h 925138"/>
                  <a:gd name="connsiteX20" fmla="*/ 2745788 w 3505965"/>
                  <a:gd name="connsiteY20" fmla="*/ 559947 h 925138"/>
                  <a:gd name="connsiteX21" fmla="*/ 2628313 w 3505965"/>
                  <a:gd name="connsiteY21" fmla="*/ 458347 h 925138"/>
                  <a:gd name="connsiteX22" fmla="*/ 2571163 w 3505965"/>
                  <a:gd name="connsiteY22" fmla="*/ 356747 h 925138"/>
                  <a:gd name="connsiteX23" fmla="*/ 2580688 w 3505965"/>
                  <a:gd name="connsiteY23" fmla="*/ 312297 h 925138"/>
                  <a:gd name="connsiteX24" fmla="*/ 2736263 w 3505965"/>
                  <a:gd name="connsiteY24" fmla="*/ 398022 h 925138"/>
                  <a:gd name="connsiteX25" fmla="*/ 2853738 w 3505965"/>
                  <a:gd name="connsiteY25" fmla="*/ 556772 h 925138"/>
                  <a:gd name="connsiteX26" fmla="*/ 2958513 w 3505965"/>
                  <a:gd name="connsiteY26" fmla="*/ 696472 h 925138"/>
                  <a:gd name="connsiteX27" fmla="*/ 3082338 w 3505965"/>
                  <a:gd name="connsiteY27" fmla="*/ 683772 h 925138"/>
                  <a:gd name="connsiteX28" fmla="*/ 3228388 w 3505965"/>
                  <a:gd name="connsiteY28" fmla="*/ 588522 h 925138"/>
                  <a:gd name="connsiteX29" fmla="*/ 3234738 w 3505965"/>
                  <a:gd name="connsiteY29" fmla="*/ 515497 h 925138"/>
                  <a:gd name="connsiteX30" fmla="*/ 3117263 w 3505965"/>
                  <a:gd name="connsiteY30" fmla="*/ 436122 h 925138"/>
                  <a:gd name="connsiteX31" fmla="*/ 3095038 w 3505965"/>
                  <a:gd name="connsiteY31" fmla="*/ 369447 h 925138"/>
                  <a:gd name="connsiteX32" fmla="*/ 3202988 w 3505965"/>
                  <a:gd name="connsiteY32" fmla="*/ 356747 h 925138"/>
                  <a:gd name="connsiteX33" fmla="*/ 3323638 w 3505965"/>
                  <a:gd name="connsiteY33" fmla="*/ 413897 h 925138"/>
                  <a:gd name="connsiteX34" fmla="*/ 3441113 w 3505965"/>
                  <a:gd name="connsiteY34" fmla="*/ 398022 h 925138"/>
                  <a:gd name="connsiteX35" fmla="*/ 3504613 w 3505965"/>
                  <a:gd name="connsiteY35" fmla="*/ 280547 h 925138"/>
                  <a:gd name="connsiteX36" fmla="*/ 3383963 w 3505965"/>
                  <a:gd name="connsiteY36" fmla="*/ 74172 h 925138"/>
                  <a:gd name="connsiteX37" fmla="*/ 3269663 w 3505965"/>
                  <a:gd name="connsiteY37" fmla="*/ 1147 h 925138"/>
                  <a:gd name="connsiteX38" fmla="*/ 3206163 w 3505965"/>
                  <a:gd name="connsiteY38" fmla="*/ 36072 h 925138"/>
                  <a:gd name="connsiteX39" fmla="*/ 3206163 w 3505965"/>
                  <a:gd name="connsiteY39" fmla="*/ 121797 h 925138"/>
                  <a:gd name="connsiteX40" fmla="*/ 3269663 w 3505965"/>
                  <a:gd name="connsiteY40" fmla="*/ 217047 h 925138"/>
                  <a:gd name="connsiteX41" fmla="*/ 3228388 w 3505965"/>
                  <a:gd name="connsiteY41" fmla="*/ 258322 h 925138"/>
                  <a:gd name="connsiteX42" fmla="*/ 3142663 w 3505965"/>
                  <a:gd name="connsiteY42" fmla="*/ 226572 h 925138"/>
                  <a:gd name="connsiteX43" fmla="*/ 3015663 w 3505965"/>
                  <a:gd name="connsiteY43" fmla="*/ 102747 h 925138"/>
                  <a:gd name="connsiteX44" fmla="*/ 2910888 w 3505965"/>
                  <a:gd name="connsiteY44" fmla="*/ 83697 h 925138"/>
                  <a:gd name="connsiteX45" fmla="*/ 2904538 w 3505965"/>
                  <a:gd name="connsiteY45" fmla="*/ 147197 h 925138"/>
                  <a:gd name="connsiteX46" fmla="*/ 2952163 w 3505965"/>
                  <a:gd name="connsiteY46" fmla="*/ 236097 h 925138"/>
                  <a:gd name="connsiteX47" fmla="*/ 2910888 w 3505965"/>
                  <a:gd name="connsiteY47" fmla="*/ 290072 h 925138"/>
                  <a:gd name="connsiteX48" fmla="*/ 2815638 w 3505965"/>
                  <a:gd name="connsiteY48" fmla="*/ 232922 h 925138"/>
                  <a:gd name="connsiteX49" fmla="*/ 2710863 w 3505965"/>
                  <a:gd name="connsiteY49" fmla="*/ 140847 h 925138"/>
                  <a:gd name="connsiteX50" fmla="*/ 2536238 w 3505965"/>
                  <a:gd name="connsiteY50" fmla="*/ 166247 h 925138"/>
                  <a:gd name="connsiteX51" fmla="*/ 2402888 w 3505965"/>
                  <a:gd name="connsiteY51" fmla="*/ 217047 h 925138"/>
                  <a:gd name="connsiteX52" fmla="*/ 2418763 w 3505965"/>
                  <a:gd name="connsiteY52" fmla="*/ 328172 h 925138"/>
                  <a:gd name="connsiteX53" fmla="*/ 2396538 w 3505965"/>
                  <a:gd name="connsiteY53" fmla="*/ 426597 h 925138"/>
                  <a:gd name="connsiteX54" fmla="*/ 2339388 w 3505965"/>
                  <a:gd name="connsiteY54" fmla="*/ 429772 h 925138"/>
                  <a:gd name="connsiteX55" fmla="*/ 2294938 w 3505965"/>
                  <a:gd name="connsiteY55" fmla="*/ 324997 h 925138"/>
                  <a:gd name="connsiteX56" fmla="*/ 2231438 w 3505965"/>
                  <a:gd name="connsiteY56" fmla="*/ 210697 h 925138"/>
                  <a:gd name="connsiteX57" fmla="*/ 2129838 w 3505965"/>
                  <a:gd name="connsiteY57" fmla="*/ 201172 h 925138"/>
                  <a:gd name="connsiteX58" fmla="*/ 1920288 w 3505965"/>
                  <a:gd name="connsiteY58" fmla="*/ 226572 h 925138"/>
                  <a:gd name="connsiteX59" fmla="*/ 1898063 w 3505965"/>
                  <a:gd name="connsiteY59" fmla="*/ 296422 h 925138"/>
                  <a:gd name="connsiteX60" fmla="*/ 1920288 w 3505965"/>
                  <a:gd name="connsiteY60" fmla="*/ 436122 h 925138"/>
                  <a:gd name="connsiteX61" fmla="*/ 1863138 w 3505965"/>
                  <a:gd name="connsiteY61" fmla="*/ 505972 h 925138"/>
                  <a:gd name="connsiteX62" fmla="*/ 1783763 w 3505965"/>
                  <a:gd name="connsiteY62" fmla="*/ 369447 h 925138"/>
                  <a:gd name="connsiteX63" fmla="*/ 1707563 w 3505965"/>
                  <a:gd name="connsiteY63" fmla="*/ 267847 h 925138"/>
                  <a:gd name="connsiteX64" fmla="*/ 1513888 w 3505965"/>
                  <a:gd name="connsiteY64" fmla="*/ 261497 h 925138"/>
                  <a:gd name="connsiteX65" fmla="*/ 1288463 w 3505965"/>
                  <a:gd name="connsiteY65" fmla="*/ 283722 h 925138"/>
                  <a:gd name="connsiteX66" fmla="*/ 1202738 w 3505965"/>
                  <a:gd name="connsiteY66" fmla="*/ 366272 h 925138"/>
                  <a:gd name="connsiteX67" fmla="*/ 1183688 w 3505965"/>
                  <a:gd name="connsiteY67" fmla="*/ 528197 h 925138"/>
                  <a:gd name="connsiteX68" fmla="*/ 1126538 w 3505965"/>
                  <a:gd name="connsiteY68" fmla="*/ 566297 h 925138"/>
                  <a:gd name="connsiteX69" fmla="*/ 1075738 w 3505965"/>
                  <a:gd name="connsiteY69" fmla="*/ 480572 h 925138"/>
                  <a:gd name="connsiteX70" fmla="*/ 1047163 w 3505965"/>
                  <a:gd name="connsiteY70" fmla="*/ 302772 h 925138"/>
                  <a:gd name="connsiteX71" fmla="*/ 948738 w 3505965"/>
                  <a:gd name="connsiteY71" fmla="*/ 213872 h 925138"/>
                  <a:gd name="connsiteX72" fmla="*/ 875713 w 3505965"/>
                  <a:gd name="connsiteY72" fmla="*/ 309122 h 925138"/>
                  <a:gd name="connsiteX73" fmla="*/ 786813 w 3505965"/>
                  <a:gd name="connsiteY73" fmla="*/ 372622 h 925138"/>
                  <a:gd name="connsiteX74" fmla="*/ 751888 w 3505965"/>
                  <a:gd name="connsiteY74" fmla="*/ 328172 h 925138"/>
                  <a:gd name="connsiteX75" fmla="*/ 732838 w 3505965"/>
                  <a:gd name="connsiteY75" fmla="*/ 204347 h 925138"/>
                  <a:gd name="connsiteX76" fmla="*/ 637588 w 3505965"/>
                  <a:gd name="connsiteY76" fmla="*/ 188472 h 925138"/>
                  <a:gd name="connsiteX77" fmla="*/ 485188 w 3505965"/>
                  <a:gd name="connsiteY77" fmla="*/ 274197 h 925138"/>
                  <a:gd name="connsiteX78" fmla="*/ 377238 w 3505965"/>
                  <a:gd name="connsiteY78" fmla="*/ 398022 h 925138"/>
                  <a:gd name="connsiteX79" fmla="*/ 316913 w 3505965"/>
                  <a:gd name="connsiteY79" fmla="*/ 369447 h 925138"/>
                  <a:gd name="connsiteX80" fmla="*/ 329613 w 3505965"/>
                  <a:gd name="connsiteY80" fmla="*/ 245622 h 925138"/>
                  <a:gd name="connsiteX81" fmla="*/ 291513 w 3505965"/>
                  <a:gd name="connsiteY81" fmla="*/ 182122 h 925138"/>
                  <a:gd name="connsiteX82" fmla="*/ 91488 w 3505965"/>
                  <a:gd name="connsiteY82" fmla="*/ 274197 h 925138"/>
                  <a:gd name="connsiteX83" fmla="*/ 5763 w 3505965"/>
                  <a:gd name="connsiteY83" fmla="*/ 391672 h 925138"/>
                  <a:gd name="connsiteX84" fmla="*/ 24813 w 3505965"/>
                  <a:gd name="connsiteY84" fmla="*/ 502797 h 925138"/>
                  <a:gd name="connsiteX85" fmla="*/ 161338 w 3505965"/>
                  <a:gd name="connsiteY85" fmla="*/ 474222 h 925138"/>
                  <a:gd name="connsiteX86" fmla="*/ 174832 w 3505965"/>
                  <a:gd name="connsiteY86" fmla="*/ 554391 h 925138"/>
                  <a:gd name="connsiteX87" fmla="*/ 199438 w 3505965"/>
                  <a:gd name="connsiteY87" fmla="*/ 652022 h 925138"/>
                  <a:gd name="connsiteX88" fmla="*/ 374063 w 3505965"/>
                  <a:gd name="connsiteY88" fmla="*/ 677422 h 925138"/>
                  <a:gd name="connsiteX89" fmla="*/ 488363 w 3505965"/>
                  <a:gd name="connsiteY89" fmla="*/ 534547 h 925138"/>
                  <a:gd name="connsiteX90" fmla="*/ 609013 w 3505965"/>
                  <a:gd name="connsiteY90" fmla="*/ 391672 h 925138"/>
                  <a:gd name="connsiteX91" fmla="*/ 694738 w 3505965"/>
                  <a:gd name="connsiteY91" fmla="*/ 429772 h 925138"/>
                  <a:gd name="connsiteX92" fmla="*/ 640763 w 3505965"/>
                  <a:gd name="connsiteY92" fmla="*/ 563122 h 925138"/>
                  <a:gd name="connsiteX93" fmla="*/ 545513 w 3505965"/>
                  <a:gd name="connsiteY93" fmla="*/ 674247 h 925138"/>
                  <a:gd name="connsiteX94" fmla="*/ 564563 w 3505965"/>
                  <a:gd name="connsiteY94" fmla="*/ 769497 h 925138"/>
                  <a:gd name="connsiteX95" fmla="*/ 720138 w 3505965"/>
                  <a:gd name="connsiteY95" fmla="*/ 788547 h 925138"/>
                  <a:gd name="connsiteX96" fmla="*/ 853488 w 3505965"/>
                  <a:gd name="connsiteY96" fmla="*/ 725047 h 925138"/>
                  <a:gd name="connsiteX97" fmla="*/ 891588 w 3505965"/>
                  <a:gd name="connsiteY97" fmla="*/ 588522 h 925138"/>
                  <a:gd name="connsiteX98" fmla="*/ 958263 w 3505965"/>
                  <a:gd name="connsiteY98" fmla="*/ 547247 h 925138"/>
                  <a:gd name="connsiteX99" fmla="*/ 999538 w 3505965"/>
                  <a:gd name="connsiteY99" fmla="*/ 623447 h 925138"/>
                  <a:gd name="connsiteX100" fmla="*/ 1005888 w 3505965"/>
                  <a:gd name="connsiteY100" fmla="*/ 772672 h 925138"/>
                  <a:gd name="connsiteX101" fmla="*/ 1091613 w 3505965"/>
                  <a:gd name="connsiteY101" fmla="*/ 842522 h 925138"/>
                  <a:gd name="connsiteX102" fmla="*/ 1199563 w 3505965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2203 w 3502980"/>
                  <a:gd name="connsiteY77" fmla="*/ 274197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88528 w 3502980"/>
                  <a:gd name="connsiteY81" fmla="*/ 182122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85378 w 3502980"/>
                  <a:gd name="connsiteY89" fmla="*/ 534547 h 925138"/>
                  <a:gd name="connsiteX90" fmla="*/ 606028 w 3502980"/>
                  <a:gd name="connsiteY90" fmla="*/ 391672 h 925138"/>
                  <a:gd name="connsiteX91" fmla="*/ 691753 w 3502980"/>
                  <a:gd name="connsiteY91" fmla="*/ 429772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1578 w 3502980"/>
                  <a:gd name="connsiteY94" fmla="*/ 769497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2203 w 3502980"/>
                  <a:gd name="connsiteY77" fmla="*/ 274197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85378 w 3502980"/>
                  <a:gd name="connsiteY89" fmla="*/ 534547 h 925138"/>
                  <a:gd name="connsiteX90" fmla="*/ 606028 w 3502980"/>
                  <a:gd name="connsiteY90" fmla="*/ 391672 h 925138"/>
                  <a:gd name="connsiteX91" fmla="*/ 691753 w 3502980"/>
                  <a:gd name="connsiteY91" fmla="*/ 429772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1578 w 3502980"/>
                  <a:gd name="connsiteY94" fmla="*/ 769497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85378 w 3502980"/>
                  <a:gd name="connsiteY89" fmla="*/ 534547 h 925138"/>
                  <a:gd name="connsiteX90" fmla="*/ 606028 w 3502980"/>
                  <a:gd name="connsiteY90" fmla="*/ 391672 h 925138"/>
                  <a:gd name="connsiteX91" fmla="*/ 691753 w 3502980"/>
                  <a:gd name="connsiteY91" fmla="*/ 429772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1578 w 3502980"/>
                  <a:gd name="connsiteY94" fmla="*/ 769497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85378 w 3502980"/>
                  <a:gd name="connsiteY89" fmla="*/ 534547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1578 w 3502980"/>
                  <a:gd name="connsiteY94" fmla="*/ 769497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1578 w 3502980"/>
                  <a:gd name="connsiteY94" fmla="*/ 769497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498828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411810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498828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7415 w 3502980"/>
                  <a:gd name="connsiteY48" fmla="*/ 225778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411810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498828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52390 w 3502980"/>
                  <a:gd name="connsiteY40" fmla="*/ 209904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7415 w 3502980"/>
                  <a:gd name="connsiteY48" fmla="*/ 225778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411810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498828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52390 w 3502980"/>
                  <a:gd name="connsiteY40" fmla="*/ 209904 h 925138"/>
                  <a:gd name="connsiteX41" fmla="*/ 3225403 w 3502980"/>
                  <a:gd name="connsiteY41" fmla="*/ 258322 h 925138"/>
                  <a:gd name="connsiteX42" fmla="*/ 3149203 w 3502980"/>
                  <a:gd name="connsiteY42" fmla="*/ 219428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7415 w 3502980"/>
                  <a:gd name="connsiteY48" fmla="*/ 225778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411810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498828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493702"/>
                  <a:gd name="connsiteY0" fmla="*/ 862366 h 925138"/>
                  <a:gd name="connsiteX1" fmla="*/ 1368028 w 3493702"/>
                  <a:gd name="connsiteY1" fmla="*/ 845697 h 925138"/>
                  <a:gd name="connsiteX2" fmla="*/ 1418035 w 3493702"/>
                  <a:gd name="connsiteY2" fmla="*/ 779816 h 925138"/>
                  <a:gd name="connsiteX3" fmla="*/ 1418828 w 3493702"/>
                  <a:gd name="connsiteY3" fmla="*/ 585347 h 925138"/>
                  <a:gd name="connsiteX4" fmla="*/ 1456928 w 3493702"/>
                  <a:gd name="connsiteY4" fmla="*/ 451997 h 925138"/>
                  <a:gd name="connsiteX5" fmla="*/ 1528365 w 3493702"/>
                  <a:gd name="connsiteY5" fmla="*/ 429772 h 925138"/>
                  <a:gd name="connsiteX6" fmla="*/ 1596628 w 3493702"/>
                  <a:gd name="connsiteY6" fmla="*/ 515497 h 925138"/>
                  <a:gd name="connsiteX7" fmla="*/ 1647428 w 3493702"/>
                  <a:gd name="connsiteY7" fmla="*/ 782197 h 925138"/>
                  <a:gd name="connsiteX8" fmla="*/ 1780778 w 3493702"/>
                  <a:gd name="connsiteY8" fmla="*/ 890147 h 925138"/>
                  <a:gd name="connsiteX9" fmla="*/ 2034778 w 3493702"/>
                  <a:gd name="connsiteY9" fmla="*/ 925072 h 925138"/>
                  <a:gd name="connsiteX10" fmla="*/ 2228453 w 3493702"/>
                  <a:gd name="connsiteY10" fmla="*/ 896497 h 925138"/>
                  <a:gd name="connsiteX11" fmla="*/ 2323703 w 3493702"/>
                  <a:gd name="connsiteY11" fmla="*/ 817122 h 925138"/>
                  <a:gd name="connsiteX12" fmla="*/ 2233216 w 3493702"/>
                  <a:gd name="connsiteY12" fmla="*/ 675041 h 925138"/>
                  <a:gd name="connsiteX13" fmla="*/ 2171303 w 3493702"/>
                  <a:gd name="connsiteY13" fmla="*/ 559947 h 925138"/>
                  <a:gd name="connsiteX14" fmla="*/ 2249090 w 3493702"/>
                  <a:gd name="connsiteY14" fmla="*/ 510735 h 925138"/>
                  <a:gd name="connsiteX15" fmla="*/ 2358628 w 3493702"/>
                  <a:gd name="connsiteY15" fmla="*/ 582172 h 925138"/>
                  <a:gd name="connsiteX16" fmla="*/ 2460228 w 3493702"/>
                  <a:gd name="connsiteY16" fmla="*/ 725047 h 925138"/>
                  <a:gd name="connsiteX17" fmla="*/ 2572147 w 3493702"/>
                  <a:gd name="connsiteY17" fmla="*/ 802041 h 925138"/>
                  <a:gd name="connsiteX18" fmla="*/ 2723753 w 3493702"/>
                  <a:gd name="connsiteY18" fmla="*/ 779022 h 925138"/>
                  <a:gd name="connsiteX19" fmla="*/ 2784078 w 3493702"/>
                  <a:gd name="connsiteY19" fmla="*/ 671072 h 925138"/>
                  <a:gd name="connsiteX20" fmla="*/ 2742803 w 3493702"/>
                  <a:gd name="connsiteY20" fmla="*/ 559947 h 925138"/>
                  <a:gd name="connsiteX21" fmla="*/ 2625328 w 3493702"/>
                  <a:gd name="connsiteY21" fmla="*/ 458347 h 925138"/>
                  <a:gd name="connsiteX22" fmla="*/ 2568178 w 3493702"/>
                  <a:gd name="connsiteY22" fmla="*/ 356747 h 925138"/>
                  <a:gd name="connsiteX23" fmla="*/ 2577703 w 3493702"/>
                  <a:gd name="connsiteY23" fmla="*/ 312297 h 925138"/>
                  <a:gd name="connsiteX24" fmla="*/ 2733278 w 3493702"/>
                  <a:gd name="connsiteY24" fmla="*/ 398022 h 925138"/>
                  <a:gd name="connsiteX25" fmla="*/ 2850753 w 3493702"/>
                  <a:gd name="connsiteY25" fmla="*/ 556772 h 925138"/>
                  <a:gd name="connsiteX26" fmla="*/ 2955528 w 3493702"/>
                  <a:gd name="connsiteY26" fmla="*/ 696472 h 925138"/>
                  <a:gd name="connsiteX27" fmla="*/ 3079353 w 3493702"/>
                  <a:gd name="connsiteY27" fmla="*/ 683772 h 925138"/>
                  <a:gd name="connsiteX28" fmla="*/ 3225403 w 3493702"/>
                  <a:gd name="connsiteY28" fmla="*/ 588522 h 925138"/>
                  <a:gd name="connsiteX29" fmla="*/ 3231753 w 3493702"/>
                  <a:gd name="connsiteY29" fmla="*/ 515497 h 925138"/>
                  <a:gd name="connsiteX30" fmla="*/ 3114278 w 3493702"/>
                  <a:gd name="connsiteY30" fmla="*/ 436122 h 925138"/>
                  <a:gd name="connsiteX31" fmla="*/ 3092053 w 3493702"/>
                  <a:gd name="connsiteY31" fmla="*/ 369447 h 925138"/>
                  <a:gd name="connsiteX32" fmla="*/ 3200003 w 3493702"/>
                  <a:gd name="connsiteY32" fmla="*/ 356747 h 925138"/>
                  <a:gd name="connsiteX33" fmla="*/ 3320653 w 3493702"/>
                  <a:gd name="connsiteY33" fmla="*/ 413897 h 925138"/>
                  <a:gd name="connsiteX34" fmla="*/ 3438128 w 3493702"/>
                  <a:gd name="connsiteY34" fmla="*/ 398022 h 925138"/>
                  <a:gd name="connsiteX35" fmla="*/ 3492103 w 3493702"/>
                  <a:gd name="connsiteY35" fmla="*/ 278166 h 925138"/>
                  <a:gd name="connsiteX36" fmla="*/ 3380978 w 3493702"/>
                  <a:gd name="connsiteY36" fmla="*/ 74172 h 925138"/>
                  <a:gd name="connsiteX37" fmla="*/ 3266678 w 3493702"/>
                  <a:gd name="connsiteY37" fmla="*/ 1147 h 925138"/>
                  <a:gd name="connsiteX38" fmla="*/ 3203178 w 3493702"/>
                  <a:gd name="connsiteY38" fmla="*/ 36072 h 925138"/>
                  <a:gd name="connsiteX39" fmla="*/ 3203178 w 3493702"/>
                  <a:gd name="connsiteY39" fmla="*/ 121797 h 925138"/>
                  <a:gd name="connsiteX40" fmla="*/ 3252390 w 3493702"/>
                  <a:gd name="connsiteY40" fmla="*/ 209904 h 925138"/>
                  <a:gd name="connsiteX41" fmla="*/ 3225403 w 3493702"/>
                  <a:gd name="connsiteY41" fmla="*/ 258322 h 925138"/>
                  <a:gd name="connsiteX42" fmla="*/ 3149203 w 3493702"/>
                  <a:gd name="connsiteY42" fmla="*/ 219428 h 925138"/>
                  <a:gd name="connsiteX43" fmla="*/ 3012678 w 3493702"/>
                  <a:gd name="connsiteY43" fmla="*/ 102747 h 925138"/>
                  <a:gd name="connsiteX44" fmla="*/ 2907903 w 3493702"/>
                  <a:gd name="connsiteY44" fmla="*/ 83697 h 925138"/>
                  <a:gd name="connsiteX45" fmla="*/ 2901553 w 3493702"/>
                  <a:gd name="connsiteY45" fmla="*/ 147197 h 925138"/>
                  <a:gd name="connsiteX46" fmla="*/ 2949178 w 3493702"/>
                  <a:gd name="connsiteY46" fmla="*/ 236097 h 925138"/>
                  <a:gd name="connsiteX47" fmla="*/ 2907903 w 3493702"/>
                  <a:gd name="connsiteY47" fmla="*/ 290072 h 925138"/>
                  <a:gd name="connsiteX48" fmla="*/ 2817415 w 3493702"/>
                  <a:gd name="connsiteY48" fmla="*/ 225778 h 925138"/>
                  <a:gd name="connsiteX49" fmla="*/ 2707878 w 3493702"/>
                  <a:gd name="connsiteY49" fmla="*/ 140847 h 925138"/>
                  <a:gd name="connsiteX50" fmla="*/ 2533253 w 3493702"/>
                  <a:gd name="connsiteY50" fmla="*/ 166247 h 925138"/>
                  <a:gd name="connsiteX51" fmla="*/ 2411810 w 3493702"/>
                  <a:gd name="connsiteY51" fmla="*/ 217047 h 925138"/>
                  <a:gd name="connsiteX52" fmla="*/ 2415778 w 3493702"/>
                  <a:gd name="connsiteY52" fmla="*/ 328172 h 925138"/>
                  <a:gd name="connsiteX53" fmla="*/ 2393553 w 3493702"/>
                  <a:gd name="connsiteY53" fmla="*/ 426597 h 925138"/>
                  <a:gd name="connsiteX54" fmla="*/ 2336403 w 3493702"/>
                  <a:gd name="connsiteY54" fmla="*/ 429772 h 925138"/>
                  <a:gd name="connsiteX55" fmla="*/ 2291953 w 3493702"/>
                  <a:gd name="connsiteY55" fmla="*/ 324997 h 925138"/>
                  <a:gd name="connsiteX56" fmla="*/ 2228453 w 3493702"/>
                  <a:gd name="connsiteY56" fmla="*/ 210697 h 925138"/>
                  <a:gd name="connsiteX57" fmla="*/ 2126853 w 3493702"/>
                  <a:gd name="connsiteY57" fmla="*/ 201172 h 925138"/>
                  <a:gd name="connsiteX58" fmla="*/ 1917303 w 3493702"/>
                  <a:gd name="connsiteY58" fmla="*/ 226572 h 925138"/>
                  <a:gd name="connsiteX59" fmla="*/ 1895078 w 3493702"/>
                  <a:gd name="connsiteY59" fmla="*/ 296422 h 925138"/>
                  <a:gd name="connsiteX60" fmla="*/ 1917303 w 3493702"/>
                  <a:gd name="connsiteY60" fmla="*/ 436122 h 925138"/>
                  <a:gd name="connsiteX61" fmla="*/ 1860153 w 3493702"/>
                  <a:gd name="connsiteY61" fmla="*/ 498828 h 925138"/>
                  <a:gd name="connsiteX62" fmla="*/ 1780778 w 3493702"/>
                  <a:gd name="connsiteY62" fmla="*/ 369447 h 925138"/>
                  <a:gd name="connsiteX63" fmla="*/ 1704578 w 3493702"/>
                  <a:gd name="connsiteY63" fmla="*/ 267847 h 925138"/>
                  <a:gd name="connsiteX64" fmla="*/ 1510903 w 3493702"/>
                  <a:gd name="connsiteY64" fmla="*/ 261497 h 925138"/>
                  <a:gd name="connsiteX65" fmla="*/ 1285478 w 3493702"/>
                  <a:gd name="connsiteY65" fmla="*/ 283722 h 925138"/>
                  <a:gd name="connsiteX66" fmla="*/ 1199753 w 3493702"/>
                  <a:gd name="connsiteY66" fmla="*/ 366272 h 925138"/>
                  <a:gd name="connsiteX67" fmla="*/ 1173559 w 3493702"/>
                  <a:gd name="connsiteY67" fmla="*/ 521053 h 925138"/>
                  <a:gd name="connsiteX68" fmla="*/ 1109265 w 3493702"/>
                  <a:gd name="connsiteY68" fmla="*/ 561535 h 925138"/>
                  <a:gd name="connsiteX69" fmla="*/ 1072753 w 3493702"/>
                  <a:gd name="connsiteY69" fmla="*/ 480572 h 925138"/>
                  <a:gd name="connsiteX70" fmla="*/ 1029891 w 3493702"/>
                  <a:gd name="connsiteY70" fmla="*/ 309916 h 925138"/>
                  <a:gd name="connsiteX71" fmla="*/ 945753 w 3493702"/>
                  <a:gd name="connsiteY71" fmla="*/ 221015 h 925138"/>
                  <a:gd name="connsiteX72" fmla="*/ 863203 w 3493702"/>
                  <a:gd name="connsiteY72" fmla="*/ 304360 h 925138"/>
                  <a:gd name="connsiteX73" fmla="*/ 776684 w 3493702"/>
                  <a:gd name="connsiteY73" fmla="*/ 375003 h 925138"/>
                  <a:gd name="connsiteX74" fmla="*/ 748903 w 3493702"/>
                  <a:gd name="connsiteY74" fmla="*/ 328172 h 925138"/>
                  <a:gd name="connsiteX75" fmla="*/ 725090 w 3493702"/>
                  <a:gd name="connsiteY75" fmla="*/ 209110 h 925138"/>
                  <a:gd name="connsiteX76" fmla="*/ 613172 w 3493702"/>
                  <a:gd name="connsiteY76" fmla="*/ 193234 h 925138"/>
                  <a:gd name="connsiteX77" fmla="*/ 484585 w 3493702"/>
                  <a:gd name="connsiteY77" fmla="*/ 283722 h 925138"/>
                  <a:gd name="connsiteX78" fmla="*/ 374253 w 3493702"/>
                  <a:gd name="connsiteY78" fmla="*/ 398022 h 925138"/>
                  <a:gd name="connsiteX79" fmla="*/ 313928 w 3493702"/>
                  <a:gd name="connsiteY79" fmla="*/ 369447 h 925138"/>
                  <a:gd name="connsiteX80" fmla="*/ 326628 w 3493702"/>
                  <a:gd name="connsiteY80" fmla="*/ 245622 h 925138"/>
                  <a:gd name="connsiteX81" fmla="*/ 269478 w 3493702"/>
                  <a:gd name="connsiteY81" fmla="*/ 191647 h 925138"/>
                  <a:gd name="connsiteX82" fmla="*/ 88503 w 3493702"/>
                  <a:gd name="connsiteY82" fmla="*/ 274197 h 925138"/>
                  <a:gd name="connsiteX83" fmla="*/ 2778 w 3493702"/>
                  <a:gd name="connsiteY83" fmla="*/ 391672 h 925138"/>
                  <a:gd name="connsiteX84" fmla="*/ 33734 w 3493702"/>
                  <a:gd name="connsiteY84" fmla="*/ 495654 h 925138"/>
                  <a:gd name="connsiteX85" fmla="*/ 158353 w 3493702"/>
                  <a:gd name="connsiteY85" fmla="*/ 474222 h 925138"/>
                  <a:gd name="connsiteX86" fmla="*/ 171847 w 3493702"/>
                  <a:gd name="connsiteY86" fmla="*/ 554391 h 925138"/>
                  <a:gd name="connsiteX87" fmla="*/ 196453 w 3493702"/>
                  <a:gd name="connsiteY87" fmla="*/ 652022 h 925138"/>
                  <a:gd name="connsiteX88" fmla="*/ 371078 w 3493702"/>
                  <a:gd name="connsiteY88" fmla="*/ 677422 h 925138"/>
                  <a:gd name="connsiteX89" fmla="*/ 492522 w 3493702"/>
                  <a:gd name="connsiteY89" fmla="*/ 513116 h 925138"/>
                  <a:gd name="connsiteX90" fmla="*/ 606028 w 3493702"/>
                  <a:gd name="connsiteY90" fmla="*/ 391672 h 925138"/>
                  <a:gd name="connsiteX91" fmla="*/ 677466 w 3493702"/>
                  <a:gd name="connsiteY91" fmla="*/ 444059 h 925138"/>
                  <a:gd name="connsiteX92" fmla="*/ 637778 w 3493702"/>
                  <a:gd name="connsiteY92" fmla="*/ 563122 h 925138"/>
                  <a:gd name="connsiteX93" fmla="*/ 542528 w 3493702"/>
                  <a:gd name="connsiteY93" fmla="*/ 674247 h 925138"/>
                  <a:gd name="connsiteX94" fmla="*/ 568721 w 3493702"/>
                  <a:gd name="connsiteY94" fmla="*/ 764735 h 925138"/>
                  <a:gd name="connsiteX95" fmla="*/ 719534 w 3493702"/>
                  <a:gd name="connsiteY95" fmla="*/ 779022 h 925138"/>
                  <a:gd name="connsiteX96" fmla="*/ 850503 w 3493702"/>
                  <a:gd name="connsiteY96" fmla="*/ 725047 h 925138"/>
                  <a:gd name="connsiteX97" fmla="*/ 888603 w 3493702"/>
                  <a:gd name="connsiteY97" fmla="*/ 588522 h 925138"/>
                  <a:gd name="connsiteX98" fmla="*/ 955278 w 3493702"/>
                  <a:gd name="connsiteY98" fmla="*/ 547247 h 925138"/>
                  <a:gd name="connsiteX99" fmla="*/ 996553 w 3493702"/>
                  <a:gd name="connsiteY99" fmla="*/ 613922 h 925138"/>
                  <a:gd name="connsiteX100" fmla="*/ 1002903 w 3493702"/>
                  <a:gd name="connsiteY100" fmla="*/ 772672 h 925138"/>
                  <a:gd name="connsiteX101" fmla="*/ 1088628 w 3493702"/>
                  <a:gd name="connsiteY101" fmla="*/ 842522 h 925138"/>
                  <a:gd name="connsiteX102" fmla="*/ 1208485 w 3493702"/>
                  <a:gd name="connsiteY102" fmla="*/ 862366 h 925138"/>
                  <a:gd name="connsiteX0" fmla="*/ 1208485 w 3493702"/>
                  <a:gd name="connsiteY0" fmla="*/ 862366 h 925138"/>
                  <a:gd name="connsiteX1" fmla="*/ 1368028 w 3493702"/>
                  <a:gd name="connsiteY1" fmla="*/ 845697 h 925138"/>
                  <a:gd name="connsiteX2" fmla="*/ 1418035 w 3493702"/>
                  <a:gd name="connsiteY2" fmla="*/ 779816 h 925138"/>
                  <a:gd name="connsiteX3" fmla="*/ 1418828 w 3493702"/>
                  <a:gd name="connsiteY3" fmla="*/ 585347 h 925138"/>
                  <a:gd name="connsiteX4" fmla="*/ 1456928 w 3493702"/>
                  <a:gd name="connsiteY4" fmla="*/ 451997 h 925138"/>
                  <a:gd name="connsiteX5" fmla="*/ 1528365 w 3493702"/>
                  <a:gd name="connsiteY5" fmla="*/ 429772 h 925138"/>
                  <a:gd name="connsiteX6" fmla="*/ 1596628 w 3493702"/>
                  <a:gd name="connsiteY6" fmla="*/ 515497 h 925138"/>
                  <a:gd name="connsiteX7" fmla="*/ 1647428 w 3493702"/>
                  <a:gd name="connsiteY7" fmla="*/ 782197 h 925138"/>
                  <a:gd name="connsiteX8" fmla="*/ 1780778 w 3493702"/>
                  <a:gd name="connsiteY8" fmla="*/ 890147 h 925138"/>
                  <a:gd name="connsiteX9" fmla="*/ 2034778 w 3493702"/>
                  <a:gd name="connsiteY9" fmla="*/ 925072 h 925138"/>
                  <a:gd name="connsiteX10" fmla="*/ 2228453 w 3493702"/>
                  <a:gd name="connsiteY10" fmla="*/ 896497 h 925138"/>
                  <a:gd name="connsiteX11" fmla="*/ 2323703 w 3493702"/>
                  <a:gd name="connsiteY11" fmla="*/ 817122 h 925138"/>
                  <a:gd name="connsiteX12" fmla="*/ 2233216 w 3493702"/>
                  <a:gd name="connsiteY12" fmla="*/ 675041 h 925138"/>
                  <a:gd name="connsiteX13" fmla="*/ 2171303 w 3493702"/>
                  <a:gd name="connsiteY13" fmla="*/ 559947 h 925138"/>
                  <a:gd name="connsiteX14" fmla="*/ 2249090 w 3493702"/>
                  <a:gd name="connsiteY14" fmla="*/ 510735 h 925138"/>
                  <a:gd name="connsiteX15" fmla="*/ 2358628 w 3493702"/>
                  <a:gd name="connsiteY15" fmla="*/ 582172 h 925138"/>
                  <a:gd name="connsiteX16" fmla="*/ 2460228 w 3493702"/>
                  <a:gd name="connsiteY16" fmla="*/ 725047 h 925138"/>
                  <a:gd name="connsiteX17" fmla="*/ 2572147 w 3493702"/>
                  <a:gd name="connsiteY17" fmla="*/ 802041 h 925138"/>
                  <a:gd name="connsiteX18" fmla="*/ 2723753 w 3493702"/>
                  <a:gd name="connsiteY18" fmla="*/ 779022 h 925138"/>
                  <a:gd name="connsiteX19" fmla="*/ 2784078 w 3493702"/>
                  <a:gd name="connsiteY19" fmla="*/ 671072 h 925138"/>
                  <a:gd name="connsiteX20" fmla="*/ 2742803 w 3493702"/>
                  <a:gd name="connsiteY20" fmla="*/ 559947 h 925138"/>
                  <a:gd name="connsiteX21" fmla="*/ 2625328 w 3493702"/>
                  <a:gd name="connsiteY21" fmla="*/ 458347 h 925138"/>
                  <a:gd name="connsiteX22" fmla="*/ 2568178 w 3493702"/>
                  <a:gd name="connsiteY22" fmla="*/ 356747 h 925138"/>
                  <a:gd name="connsiteX23" fmla="*/ 2577703 w 3493702"/>
                  <a:gd name="connsiteY23" fmla="*/ 312297 h 925138"/>
                  <a:gd name="connsiteX24" fmla="*/ 2733278 w 3493702"/>
                  <a:gd name="connsiteY24" fmla="*/ 398022 h 925138"/>
                  <a:gd name="connsiteX25" fmla="*/ 2850753 w 3493702"/>
                  <a:gd name="connsiteY25" fmla="*/ 556772 h 925138"/>
                  <a:gd name="connsiteX26" fmla="*/ 2955528 w 3493702"/>
                  <a:gd name="connsiteY26" fmla="*/ 696472 h 925138"/>
                  <a:gd name="connsiteX27" fmla="*/ 3079353 w 3493702"/>
                  <a:gd name="connsiteY27" fmla="*/ 683772 h 925138"/>
                  <a:gd name="connsiteX28" fmla="*/ 3225403 w 3493702"/>
                  <a:gd name="connsiteY28" fmla="*/ 588522 h 925138"/>
                  <a:gd name="connsiteX29" fmla="*/ 3231753 w 3493702"/>
                  <a:gd name="connsiteY29" fmla="*/ 515497 h 925138"/>
                  <a:gd name="connsiteX30" fmla="*/ 3114278 w 3493702"/>
                  <a:gd name="connsiteY30" fmla="*/ 436122 h 925138"/>
                  <a:gd name="connsiteX31" fmla="*/ 3099197 w 3493702"/>
                  <a:gd name="connsiteY31" fmla="*/ 364684 h 925138"/>
                  <a:gd name="connsiteX32" fmla="*/ 3200003 w 3493702"/>
                  <a:gd name="connsiteY32" fmla="*/ 356747 h 925138"/>
                  <a:gd name="connsiteX33" fmla="*/ 3320653 w 3493702"/>
                  <a:gd name="connsiteY33" fmla="*/ 413897 h 925138"/>
                  <a:gd name="connsiteX34" fmla="*/ 3438128 w 3493702"/>
                  <a:gd name="connsiteY34" fmla="*/ 398022 h 925138"/>
                  <a:gd name="connsiteX35" fmla="*/ 3492103 w 3493702"/>
                  <a:gd name="connsiteY35" fmla="*/ 278166 h 925138"/>
                  <a:gd name="connsiteX36" fmla="*/ 3380978 w 3493702"/>
                  <a:gd name="connsiteY36" fmla="*/ 74172 h 925138"/>
                  <a:gd name="connsiteX37" fmla="*/ 3266678 w 3493702"/>
                  <a:gd name="connsiteY37" fmla="*/ 1147 h 925138"/>
                  <a:gd name="connsiteX38" fmla="*/ 3203178 w 3493702"/>
                  <a:gd name="connsiteY38" fmla="*/ 36072 h 925138"/>
                  <a:gd name="connsiteX39" fmla="*/ 3203178 w 3493702"/>
                  <a:gd name="connsiteY39" fmla="*/ 121797 h 925138"/>
                  <a:gd name="connsiteX40" fmla="*/ 3252390 w 3493702"/>
                  <a:gd name="connsiteY40" fmla="*/ 209904 h 925138"/>
                  <a:gd name="connsiteX41" fmla="*/ 3225403 w 3493702"/>
                  <a:gd name="connsiteY41" fmla="*/ 258322 h 925138"/>
                  <a:gd name="connsiteX42" fmla="*/ 3149203 w 3493702"/>
                  <a:gd name="connsiteY42" fmla="*/ 219428 h 925138"/>
                  <a:gd name="connsiteX43" fmla="*/ 3012678 w 3493702"/>
                  <a:gd name="connsiteY43" fmla="*/ 102747 h 925138"/>
                  <a:gd name="connsiteX44" fmla="*/ 2907903 w 3493702"/>
                  <a:gd name="connsiteY44" fmla="*/ 83697 h 925138"/>
                  <a:gd name="connsiteX45" fmla="*/ 2901553 w 3493702"/>
                  <a:gd name="connsiteY45" fmla="*/ 147197 h 925138"/>
                  <a:gd name="connsiteX46" fmla="*/ 2949178 w 3493702"/>
                  <a:gd name="connsiteY46" fmla="*/ 236097 h 925138"/>
                  <a:gd name="connsiteX47" fmla="*/ 2907903 w 3493702"/>
                  <a:gd name="connsiteY47" fmla="*/ 290072 h 925138"/>
                  <a:gd name="connsiteX48" fmla="*/ 2817415 w 3493702"/>
                  <a:gd name="connsiteY48" fmla="*/ 225778 h 925138"/>
                  <a:gd name="connsiteX49" fmla="*/ 2707878 w 3493702"/>
                  <a:gd name="connsiteY49" fmla="*/ 140847 h 925138"/>
                  <a:gd name="connsiteX50" fmla="*/ 2533253 w 3493702"/>
                  <a:gd name="connsiteY50" fmla="*/ 166247 h 925138"/>
                  <a:gd name="connsiteX51" fmla="*/ 2411810 w 3493702"/>
                  <a:gd name="connsiteY51" fmla="*/ 217047 h 925138"/>
                  <a:gd name="connsiteX52" fmla="*/ 2415778 w 3493702"/>
                  <a:gd name="connsiteY52" fmla="*/ 328172 h 925138"/>
                  <a:gd name="connsiteX53" fmla="*/ 2393553 w 3493702"/>
                  <a:gd name="connsiteY53" fmla="*/ 426597 h 925138"/>
                  <a:gd name="connsiteX54" fmla="*/ 2336403 w 3493702"/>
                  <a:gd name="connsiteY54" fmla="*/ 429772 h 925138"/>
                  <a:gd name="connsiteX55" fmla="*/ 2291953 w 3493702"/>
                  <a:gd name="connsiteY55" fmla="*/ 324997 h 925138"/>
                  <a:gd name="connsiteX56" fmla="*/ 2228453 w 3493702"/>
                  <a:gd name="connsiteY56" fmla="*/ 210697 h 925138"/>
                  <a:gd name="connsiteX57" fmla="*/ 2126853 w 3493702"/>
                  <a:gd name="connsiteY57" fmla="*/ 201172 h 925138"/>
                  <a:gd name="connsiteX58" fmla="*/ 1917303 w 3493702"/>
                  <a:gd name="connsiteY58" fmla="*/ 226572 h 925138"/>
                  <a:gd name="connsiteX59" fmla="*/ 1895078 w 3493702"/>
                  <a:gd name="connsiteY59" fmla="*/ 296422 h 925138"/>
                  <a:gd name="connsiteX60" fmla="*/ 1917303 w 3493702"/>
                  <a:gd name="connsiteY60" fmla="*/ 436122 h 925138"/>
                  <a:gd name="connsiteX61" fmla="*/ 1860153 w 3493702"/>
                  <a:gd name="connsiteY61" fmla="*/ 498828 h 925138"/>
                  <a:gd name="connsiteX62" fmla="*/ 1780778 w 3493702"/>
                  <a:gd name="connsiteY62" fmla="*/ 369447 h 925138"/>
                  <a:gd name="connsiteX63" fmla="*/ 1704578 w 3493702"/>
                  <a:gd name="connsiteY63" fmla="*/ 267847 h 925138"/>
                  <a:gd name="connsiteX64" fmla="*/ 1510903 w 3493702"/>
                  <a:gd name="connsiteY64" fmla="*/ 261497 h 925138"/>
                  <a:gd name="connsiteX65" fmla="*/ 1285478 w 3493702"/>
                  <a:gd name="connsiteY65" fmla="*/ 283722 h 925138"/>
                  <a:gd name="connsiteX66" fmla="*/ 1199753 w 3493702"/>
                  <a:gd name="connsiteY66" fmla="*/ 366272 h 925138"/>
                  <a:gd name="connsiteX67" fmla="*/ 1173559 w 3493702"/>
                  <a:gd name="connsiteY67" fmla="*/ 521053 h 925138"/>
                  <a:gd name="connsiteX68" fmla="*/ 1109265 w 3493702"/>
                  <a:gd name="connsiteY68" fmla="*/ 561535 h 925138"/>
                  <a:gd name="connsiteX69" fmla="*/ 1072753 w 3493702"/>
                  <a:gd name="connsiteY69" fmla="*/ 480572 h 925138"/>
                  <a:gd name="connsiteX70" fmla="*/ 1029891 w 3493702"/>
                  <a:gd name="connsiteY70" fmla="*/ 309916 h 925138"/>
                  <a:gd name="connsiteX71" fmla="*/ 945753 w 3493702"/>
                  <a:gd name="connsiteY71" fmla="*/ 221015 h 925138"/>
                  <a:gd name="connsiteX72" fmla="*/ 863203 w 3493702"/>
                  <a:gd name="connsiteY72" fmla="*/ 304360 h 925138"/>
                  <a:gd name="connsiteX73" fmla="*/ 776684 w 3493702"/>
                  <a:gd name="connsiteY73" fmla="*/ 375003 h 925138"/>
                  <a:gd name="connsiteX74" fmla="*/ 748903 w 3493702"/>
                  <a:gd name="connsiteY74" fmla="*/ 328172 h 925138"/>
                  <a:gd name="connsiteX75" fmla="*/ 725090 w 3493702"/>
                  <a:gd name="connsiteY75" fmla="*/ 209110 h 925138"/>
                  <a:gd name="connsiteX76" fmla="*/ 613172 w 3493702"/>
                  <a:gd name="connsiteY76" fmla="*/ 193234 h 925138"/>
                  <a:gd name="connsiteX77" fmla="*/ 484585 w 3493702"/>
                  <a:gd name="connsiteY77" fmla="*/ 283722 h 925138"/>
                  <a:gd name="connsiteX78" fmla="*/ 374253 w 3493702"/>
                  <a:gd name="connsiteY78" fmla="*/ 398022 h 925138"/>
                  <a:gd name="connsiteX79" fmla="*/ 313928 w 3493702"/>
                  <a:gd name="connsiteY79" fmla="*/ 369447 h 925138"/>
                  <a:gd name="connsiteX80" fmla="*/ 326628 w 3493702"/>
                  <a:gd name="connsiteY80" fmla="*/ 245622 h 925138"/>
                  <a:gd name="connsiteX81" fmla="*/ 269478 w 3493702"/>
                  <a:gd name="connsiteY81" fmla="*/ 191647 h 925138"/>
                  <a:gd name="connsiteX82" fmla="*/ 88503 w 3493702"/>
                  <a:gd name="connsiteY82" fmla="*/ 274197 h 925138"/>
                  <a:gd name="connsiteX83" fmla="*/ 2778 w 3493702"/>
                  <a:gd name="connsiteY83" fmla="*/ 391672 h 925138"/>
                  <a:gd name="connsiteX84" fmla="*/ 33734 w 3493702"/>
                  <a:gd name="connsiteY84" fmla="*/ 495654 h 925138"/>
                  <a:gd name="connsiteX85" fmla="*/ 158353 w 3493702"/>
                  <a:gd name="connsiteY85" fmla="*/ 474222 h 925138"/>
                  <a:gd name="connsiteX86" fmla="*/ 171847 w 3493702"/>
                  <a:gd name="connsiteY86" fmla="*/ 554391 h 925138"/>
                  <a:gd name="connsiteX87" fmla="*/ 196453 w 3493702"/>
                  <a:gd name="connsiteY87" fmla="*/ 652022 h 925138"/>
                  <a:gd name="connsiteX88" fmla="*/ 371078 w 3493702"/>
                  <a:gd name="connsiteY88" fmla="*/ 677422 h 925138"/>
                  <a:gd name="connsiteX89" fmla="*/ 492522 w 3493702"/>
                  <a:gd name="connsiteY89" fmla="*/ 513116 h 925138"/>
                  <a:gd name="connsiteX90" fmla="*/ 606028 w 3493702"/>
                  <a:gd name="connsiteY90" fmla="*/ 391672 h 925138"/>
                  <a:gd name="connsiteX91" fmla="*/ 677466 w 3493702"/>
                  <a:gd name="connsiteY91" fmla="*/ 444059 h 925138"/>
                  <a:gd name="connsiteX92" fmla="*/ 637778 w 3493702"/>
                  <a:gd name="connsiteY92" fmla="*/ 563122 h 925138"/>
                  <a:gd name="connsiteX93" fmla="*/ 542528 w 3493702"/>
                  <a:gd name="connsiteY93" fmla="*/ 674247 h 925138"/>
                  <a:gd name="connsiteX94" fmla="*/ 568721 w 3493702"/>
                  <a:gd name="connsiteY94" fmla="*/ 764735 h 925138"/>
                  <a:gd name="connsiteX95" fmla="*/ 719534 w 3493702"/>
                  <a:gd name="connsiteY95" fmla="*/ 779022 h 925138"/>
                  <a:gd name="connsiteX96" fmla="*/ 850503 w 3493702"/>
                  <a:gd name="connsiteY96" fmla="*/ 725047 h 925138"/>
                  <a:gd name="connsiteX97" fmla="*/ 888603 w 3493702"/>
                  <a:gd name="connsiteY97" fmla="*/ 588522 h 925138"/>
                  <a:gd name="connsiteX98" fmla="*/ 955278 w 3493702"/>
                  <a:gd name="connsiteY98" fmla="*/ 547247 h 925138"/>
                  <a:gd name="connsiteX99" fmla="*/ 996553 w 3493702"/>
                  <a:gd name="connsiteY99" fmla="*/ 613922 h 925138"/>
                  <a:gd name="connsiteX100" fmla="*/ 1002903 w 3493702"/>
                  <a:gd name="connsiteY100" fmla="*/ 772672 h 925138"/>
                  <a:gd name="connsiteX101" fmla="*/ 1088628 w 3493702"/>
                  <a:gd name="connsiteY101" fmla="*/ 842522 h 925138"/>
                  <a:gd name="connsiteX102" fmla="*/ 1208485 w 3493702"/>
                  <a:gd name="connsiteY102" fmla="*/ 862366 h 925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3493702" h="925138">
                    <a:moveTo>
                      <a:pt x="1208485" y="862366"/>
                    </a:moveTo>
                    <a:cubicBezTo>
                      <a:pt x="1255052" y="862895"/>
                      <a:pt x="1333103" y="859455"/>
                      <a:pt x="1368028" y="845697"/>
                    </a:cubicBezTo>
                    <a:cubicBezTo>
                      <a:pt x="1402953" y="831939"/>
                      <a:pt x="1409568" y="823208"/>
                      <a:pt x="1418035" y="779816"/>
                    </a:cubicBezTo>
                    <a:cubicBezTo>
                      <a:pt x="1426502" y="736424"/>
                      <a:pt x="1412346" y="639983"/>
                      <a:pt x="1418828" y="585347"/>
                    </a:cubicBezTo>
                    <a:cubicBezTo>
                      <a:pt x="1425310" y="530711"/>
                      <a:pt x="1438672" y="477926"/>
                      <a:pt x="1456928" y="451997"/>
                    </a:cubicBezTo>
                    <a:cubicBezTo>
                      <a:pt x="1475184" y="426068"/>
                      <a:pt x="1505082" y="419189"/>
                      <a:pt x="1528365" y="429772"/>
                    </a:cubicBezTo>
                    <a:cubicBezTo>
                      <a:pt x="1551648" y="440355"/>
                      <a:pt x="1576784" y="456760"/>
                      <a:pt x="1596628" y="515497"/>
                    </a:cubicBezTo>
                    <a:cubicBezTo>
                      <a:pt x="1616472" y="574235"/>
                      <a:pt x="1616736" y="719755"/>
                      <a:pt x="1647428" y="782197"/>
                    </a:cubicBezTo>
                    <a:cubicBezTo>
                      <a:pt x="1678120" y="844639"/>
                      <a:pt x="1716220" y="866335"/>
                      <a:pt x="1780778" y="890147"/>
                    </a:cubicBezTo>
                    <a:cubicBezTo>
                      <a:pt x="1845336" y="913959"/>
                      <a:pt x="1960166" y="924014"/>
                      <a:pt x="2034778" y="925072"/>
                    </a:cubicBezTo>
                    <a:cubicBezTo>
                      <a:pt x="2109390" y="926130"/>
                      <a:pt x="2180299" y="914489"/>
                      <a:pt x="2228453" y="896497"/>
                    </a:cubicBezTo>
                    <a:cubicBezTo>
                      <a:pt x="2276607" y="878505"/>
                      <a:pt x="2322909" y="854031"/>
                      <a:pt x="2323703" y="817122"/>
                    </a:cubicBezTo>
                    <a:cubicBezTo>
                      <a:pt x="2324497" y="780213"/>
                      <a:pt x="2258616" y="717903"/>
                      <a:pt x="2233216" y="675041"/>
                    </a:cubicBezTo>
                    <a:cubicBezTo>
                      <a:pt x="2207816" y="632179"/>
                      <a:pt x="2168657" y="587331"/>
                      <a:pt x="2171303" y="559947"/>
                    </a:cubicBezTo>
                    <a:cubicBezTo>
                      <a:pt x="2173949" y="532563"/>
                      <a:pt x="2217869" y="507031"/>
                      <a:pt x="2249090" y="510735"/>
                    </a:cubicBezTo>
                    <a:cubicBezTo>
                      <a:pt x="2280311" y="514439"/>
                      <a:pt x="2323438" y="546453"/>
                      <a:pt x="2358628" y="582172"/>
                    </a:cubicBezTo>
                    <a:cubicBezTo>
                      <a:pt x="2393818" y="617891"/>
                      <a:pt x="2424642" y="688402"/>
                      <a:pt x="2460228" y="725047"/>
                    </a:cubicBezTo>
                    <a:cubicBezTo>
                      <a:pt x="2495814" y="761692"/>
                      <a:pt x="2528226" y="793045"/>
                      <a:pt x="2572147" y="802041"/>
                    </a:cubicBezTo>
                    <a:cubicBezTo>
                      <a:pt x="2616068" y="811037"/>
                      <a:pt x="2688431" y="800850"/>
                      <a:pt x="2723753" y="779022"/>
                    </a:cubicBezTo>
                    <a:cubicBezTo>
                      <a:pt x="2759075" y="757194"/>
                      <a:pt x="2780903" y="707584"/>
                      <a:pt x="2784078" y="671072"/>
                    </a:cubicBezTo>
                    <a:cubicBezTo>
                      <a:pt x="2787253" y="634560"/>
                      <a:pt x="2769261" y="595401"/>
                      <a:pt x="2742803" y="559947"/>
                    </a:cubicBezTo>
                    <a:cubicBezTo>
                      <a:pt x="2716345" y="524493"/>
                      <a:pt x="2654432" y="492214"/>
                      <a:pt x="2625328" y="458347"/>
                    </a:cubicBezTo>
                    <a:cubicBezTo>
                      <a:pt x="2596224" y="424480"/>
                      <a:pt x="2576115" y="381089"/>
                      <a:pt x="2568178" y="356747"/>
                    </a:cubicBezTo>
                    <a:cubicBezTo>
                      <a:pt x="2560241" y="332405"/>
                      <a:pt x="2550186" y="305418"/>
                      <a:pt x="2577703" y="312297"/>
                    </a:cubicBezTo>
                    <a:cubicBezTo>
                      <a:pt x="2605220" y="319176"/>
                      <a:pt x="2687770" y="357276"/>
                      <a:pt x="2733278" y="398022"/>
                    </a:cubicBezTo>
                    <a:cubicBezTo>
                      <a:pt x="2778786" y="438768"/>
                      <a:pt x="2850753" y="556772"/>
                      <a:pt x="2850753" y="556772"/>
                    </a:cubicBezTo>
                    <a:cubicBezTo>
                      <a:pt x="2887795" y="606514"/>
                      <a:pt x="2917428" y="675305"/>
                      <a:pt x="2955528" y="696472"/>
                    </a:cubicBezTo>
                    <a:cubicBezTo>
                      <a:pt x="2993628" y="717639"/>
                      <a:pt x="3034374" y="701764"/>
                      <a:pt x="3079353" y="683772"/>
                    </a:cubicBezTo>
                    <a:cubicBezTo>
                      <a:pt x="3124332" y="665780"/>
                      <a:pt x="3200003" y="616568"/>
                      <a:pt x="3225403" y="588522"/>
                    </a:cubicBezTo>
                    <a:cubicBezTo>
                      <a:pt x="3250803" y="560476"/>
                      <a:pt x="3250274" y="540897"/>
                      <a:pt x="3231753" y="515497"/>
                    </a:cubicBezTo>
                    <a:cubicBezTo>
                      <a:pt x="3213232" y="490097"/>
                      <a:pt x="3136371" y="461258"/>
                      <a:pt x="3114278" y="436122"/>
                    </a:cubicBezTo>
                    <a:cubicBezTo>
                      <a:pt x="3092185" y="410987"/>
                      <a:pt x="3084910" y="377913"/>
                      <a:pt x="3099197" y="364684"/>
                    </a:cubicBezTo>
                    <a:cubicBezTo>
                      <a:pt x="3113485" y="351455"/>
                      <a:pt x="3163094" y="348545"/>
                      <a:pt x="3200003" y="356747"/>
                    </a:cubicBezTo>
                    <a:cubicBezTo>
                      <a:pt x="3236912" y="364949"/>
                      <a:pt x="3280966" y="407018"/>
                      <a:pt x="3320653" y="413897"/>
                    </a:cubicBezTo>
                    <a:cubicBezTo>
                      <a:pt x="3360340" y="420776"/>
                      <a:pt x="3409553" y="420644"/>
                      <a:pt x="3438128" y="398022"/>
                    </a:cubicBezTo>
                    <a:cubicBezTo>
                      <a:pt x="3466703" y="375400"/>
                      <a:pt x="3501628" y="332141"/>
                      <a:pt x="3492103" y="278166"/>
                    </a:cubicBezTo>
                    <a:cubicBezTo>
                      <a:pt x="3482578" y="224191"/>
                      <a:pt x="3418549" y="120342"/>
                      <a:pt x="3380978" y="74172"/>
                    </a:cubicBezTo>
                    <a:cubicBezTo>
                      <a:pt x="3343407" y="28002"/>
                      <a:pt x="3296311" y="7497"/>
                      <a:pt x="3266678" y="1147"/>
                    </a:cubicBezTo>
                    <a:cubicBezTo>
                      <a:pt x="3237045" y="-5203"/>
                      <a:pt x="3213761" y="15964"/>
                      <a:pt x="3203178" y="36072"/>
                    </a:cubicBezTo>
                    <a:cubicBezTo>
                      <a:pt x="3192595" y="56180"/>
                      <a:pt x="3194976" y="92825"/>
                      <a:pt x="3203178" y="121797"/>
                    </a:cubicBezTo>
                    <a:cubicBezTo>
                      <a:pt x="3211380" y="150769"/>
                      <a:pt x="3248686" y="187150"/>
                      <a:pt x="3252390" y="209904"/>
                    </a:cubicBezTo>
                    <a:cubicBezTo>
                      <a:pt x="3256094" y="232658"/>
                      <a:pt x="3242601" y="256735"/>
                      <a:pt x="3225403" y="258322"/>
                    </a:cubicBezTo>
                    <a:cubicBezTo>
                      <a:pt x="3208205" y="259909"/>
                      <a:pt x="3184657" y="245357"/>
                      <a:pt x="3149203" y="219428"/>
                    </a:cubicBezTo>
                    <a:cubicBezTo>
                      <a:pt x="3113749" y="193499"/>
                      <a:pt x="3052895" y="125369"/>
                      <a:pt x="3012678" y="102747"/>
                    </a:cubicBezTo>
                    <a:cubicBezTo>
                      <a:pt x="2972461" y="80125"/>
                      <a:pt x="2926424" y="76289"/>
                      <a:pt x="2907903" y="83697"/>
                    </a:cubicBezTo>
                    <a:cubicBezTo>
                      <a:pt x="2889382" y="91105"/>
                      <a:pt x="2894674" y="121797"/>
                      <a:pt x="2901553" y="147197"/>
                    </a:cubicBezTo>
                    <a:cubicBezTo>
                      <a:pt x="2908432" y="172597"/>
                      <a:pt x="2948120" y="212285"/>
                      <a:pt x="2949178" y="236097"/>
                    </a:cubicBezTo>
                    <a:cubicBezTo>
                      <a:pt x="2950236" y="259909"/>
                      <a:pt x="2929864" y="291792"/>
                      <a:pt x="2907903" y="290072"/>
                    </a:cubicBezTo>
                    <a:cubicBezTo>
                      <a:pt x="2885943" y="288352"/>
                      <a:pt x="2850752" y="250649"/>
                      <a:pt x="2817415" y="225778"/>
                    </a:cubicBezTo>
                    <a:cubicBezTo>
                      <a:pt x="2784078" y="200907"/>
                      <a:pt x="2755238" y="150769"/>
                      <a:pt x="2707878" y="140847"/>
                    </a:cubicBezTo>
                    <a:cubicBezTo>
                      <a:pt x="2660518" y="130925"/>
                      <a:pt x="2582598" y="153547"/>
                      <a:pt x="2533253" y="166247"/>
                    </a:cubicBezTo>
                    <a:cubicBezTo>
                      <a:pt x="2483908" y="178947"/>
                      <a:pt x="2431389" y="190060"/>
                      <a:pt x="2411810" y="217047"/>
                    </a:cubicBezTo>
                    <a:cubicBezTo>
                      <a:pt x="2392231" y="244034"/>
                      <a:pt x="2418821" y="293247"/>
                      <a:pt x="2415778" y="328172"/>
                    </a:cubicBezTo>
                    <a:cubicBezTo>
                      <a:pt x="2412735" y="363097"/>
                      <a:pt x="2406782" y="409664"/>
                      <a:pt x="2393553" y="426597"/>
                    </a:cubicBezTo>
                    <a:cubicBezTo>
                      <a:pt x="2380324" y="443530"/>
                      <a:pt x="2353336" y="446705"/>
                      <a:pt x="2336403" y="429772"/>
                    </a:cubicBezTo>
                    <a:cubicBezTo>
                      <a:pt x="2319470" y="412839"/>
                      <a:pt x="2309945" y="361509"/>
                      <a:pt x="2291953" y="324997"/>
                    </a:cubicBezTo>
                    <a:cubicBezTo>
                      <a:pt x="2273961" y="288485"/>
                      <a:pt x="2255970" y="231334"/>
                      <a:pt x="2228453" y="210697"/>
                    </a:cubicBezTo>
                    <a:cubicBezTo>
                      <a:pt x="2200936" y="190060"/>
                      <a:pt x="2178711" y="198526"/>
                      <a:pt x="2126853" y="201172"/>
                    </a:cubicBezTo>
                    <a:cubicBezTo>
                      <a:pt x="2074995" y="203818"/>
                      <a:pt x="1955932" y="210697"/>
                      <a:pt x="1917303" y="226572"/>
                    </a:cubicBezTo>
                    <a:cubicBezTo>
                      <a:pt x="1878674" y="242447"/>
                      <a:pt x="1895078" y="261497"/>
                      <a:pt x="1895078" y="296422"/>
                    </a:cubicBezTo>
                    <a:cubicBezTo>
                      <a:pt x="1895078" y="331347"/>
                      <a:pt x="1923124" y="402388"/>
                      <a:pt x="1917303" y="436122"/>
                    </a:cubicBezTo>
                    <a:cubicBezTo>
                      <a:pt x="1911482" y="469856"/>
                      <a:pt x="1882907" y="509940"/>
                      <a:pt x="1860153" y="498828"/>
                    </a:cubicBezTo>
                    <a:cubicBezTo>
                      <a:pt x="1837399" y="487716"/>
                      <a:pt x="1806707" y="407944"/>
                      <a:pt x="1780778" y="369447"/>
                    </a:cubicBezTo>
                    <a:cubicBezTo>
                      <a:pt x="1754849" y="330950"/>
                      <a:pt x="1749557" y="285839"/>
                      <a:pt x="1704578" y="267847"/>
                    </a:cubicBezTo>
                    <a:cubicBezTo>
                      <a:pt x="1659599" y="249855"/>
                      <a:pt x="1580753" y="258851"/>
                      <a:pt x="1510903" y="261497"/>
                    </a:cubicBezTo>
                    <a:cubicBezTo>
                      <a:pt x="1441053" y="264143"/>
                      <a:pt x="1337336" y="266259"/>
                      <a:pt x="1285478" y="283722"/>
                    </a:cubicBezTo>
                    <a:cubicBezTo>
                      <a:pt x="1233620" y="301184"/>
                      <a:pt x="1218406" y="326717"/>
                      <a:pt x="1199753" y="366272"/>
                    </a:cubicBezTo>
                    <a:cubicBezTo>
                      <a:pt x="1181100" y="405827"/>
                      <a:pt x="1188640" y="488509"/>
                      <a:pt x="1173559" y="521053"/>
                    </a:cubicBezTo>
                    <a:cubicBezTo>
                      <a:pt x="1158478" y="553597"/>
                      <a:pt x="1126066" y="568282"/>
                      <a:pt x="1109265" y="561535"/>
                    </a:cubicBezTo>
                    <a:cubicBezTo>
                      <a:pt x="1092464" y="554788"/>
                      <a:pt x="1085982" y="522508"/>
                      <a:pt x="1072753" y="480572"/>
                    </a:cubicBezTo>
                    <a:cubicBezTo>
                      <a:pt x="1059524" y="438636"/>
                      <a:pt x="1051058" y="353175"/>
                      <a:pt x="1029891" y="309916"/>
                    </a:cubicBezTo>
                    <a:cubicBezTo>
                      <a:pt x="1008724" y="266657"/>
                      <a:pt x="973534" y="221941"/>
                      <a:pt x="945753" y="221015"/>
                    </a:cubicBezTo>
                    <a:cubicBezTo>
                      <a:pt x="917972" y="220089"/>
                      <a:pt x="891381" y="278695"/>
                      <a:pt x="863203" y="304360"/>
                    </a:cubicBezTo>
                    <a:cubicBezTo>
                      <a:pt x="835025" y="330025"/>
                      <a:pt x="795734" y="371034"/>
                      <a:pt x="776684" y="375003"/>
                    </a:cubicBezTo>
                    <a:cubicBezTo>
                      <a:pt x="757634" y="378972"/>
                      <a:pt x="757502" y="355821"/>
                      <a:pt x="748903" y="328172"/>
                    </a:cubicBezTo>
                    <a:cubicBezTo>
                      <a:pt x="740304" y="300523"/>
                      <a:pt x="747712" y="231600"/>
                      <a:pt x="725090" y="209110"/>
                    </a:cubicBezTo>
                    <a:cubicBezTo>
                      <a:pt x="702468" y="186620"/>
                      <a:pt x="653256" y="180799"/>
                      <a:pt x="613172" y="193234"/>
                    </a:cubicBezTo>
                    <a:cubicBezTo>
                      <a:pt x="573088" y="205669"/>
                      <a:pt x="524405" y="249591"/>
                      <a:pt x="484585" y="283722"/>
                    </a:cubicBezTo>
                    <a:cubicBezTo>
                      <a:pt x="444765" y="317853"/>
                      <a:pt x="402696" y="383735"/>
                      <a:pt x="374253" y="398022"/>
                    </a:cubicBezTo>
                    <a:cubicBezTo>
                      <a:pt x="345810" y="412310"/>
                      <a:pt x="321865" y="394847"/>
                      <a:pt x="313928" y="369447"/>
                    </a:cubicBezTo>
                    <a:cubicBezTo>
                      <a:pt x="305991" y="344047"/>
                      <a:pt x="334036" y="275255"/>
                      <a:pt x="326628" y="245622"/>
                    </a:cubicBezTo>
                    <a:cubicBezTo>
                      <a:pt x="319220" y="215989"/>
                      <a:pt x="309165" y="186884"/>
                      <a:pt x="269478" y="191647"/>
                    </a:cubicBezTo>
                    <a:cubicBezTo>
                      <a:pt x="229790" y="196409"/>
                      <a:pt x="132953" y="240860"/>
                      <a:pt x="88503" y="274197"/>
                    </a:cubicBezTo>
                    <a:cubicBezTo>
                      <a:pt x="44053" y="307534"/>
                      <a:pt x="11906" y="354763"/>
                      <a:pt x="2778" y="391672"/>
                    </a:cubicBezTo>
                    <a:cubicBezTo>
                      <a:pt x="-6350" y="428581"/>
                      <a:pt x="7805" y="481896"/>
                      <a:pt x="33734" y="495654"/>
                    </a:cubicBezTo>
                    <a:cubicBezTo>
                      <a:pt x="59663" y="509412"/>
                      <a:pt x="135334" y="464433"/>
                      <a:pt x="158353" y="474222"/>
                    </a:cubicBezTo>
                    <a:cubicBezTo>
                      <a:pt x="181372" y="484012"/>
                      <a:pt x="172641" y="524758"/>
                      <a:pt x="171847" y="554391"/>
                    </a:cubicBezTo>
                    <a:cubicBezTo>
                      <a:pt x="171053" y="584024"/>
                      <a:pt x="163248" y="631517"/>
                      <a:pt x="196453" y="652022"/>
                    </a:cubicBezTo>
                    <a:cubicBezTo>
                      <a:pt x="229658" y="672527"/>
                      <a:pt x="321733" y="700573"/>
                      <a:pt x="371078" y="677422"/>
                    </a:cubicBezTo>
                    <a:cubicBezTo>
                      <a:pt x="420423" y="654271"/>
                      <a:pt x="453364" y="560741"/>
                      <a:pt x="492522" y="513116"/>
                    </a:cubicBezTo>
                    <a:cubicBezTo>
                      <a:pt x="531680" y="465491"/>
                      <a:pt x="575204" y="403182"/>
                      <a:pt x="606028" y="391672"/>
                    </a:cubicBezTo>
                    <a:cubicBezTo>
                      <a:pt x="636852" y="380163"/>
                      <a:pt x="672174" y="415484"/>
                      <a:pt x="677466" y="444059"/>
                    </a:cubicBezTo>
                    <a:cubicBezTo>
                      <a:pt x="682758" y="472634"/>
                      <a:pt x="660268" y="524757"/>
                      <a:pt x="637778" y="563122"/>
                    </a:cubicBezTo>
                    <a:cubicBezTo>
                      <a:pt x="615288" y="601487"/>
                      <a:pt x="554037" y="640645"/>
                      <a:pt x="542528" y="674247"/>
                    </a:cubicBezTo>
                    <a:cubicBezTo>
                      <a:pt x="531019" y="707849"/>
                      <a:pt x="539220" y="747273"/>
                      <a:pt x="568721" y="764735"/>
                    </a:cubicBezTo>
                    <a:cubicBezTo>
                      <a:pt x="598222" y="782198"/>
                      <a:pt x="672570" y="785637"/>
                      <a:pt x="719534" y="779022"/>
                    </a:cubicBezTo>
                    <a:cubicBezTo>
                      <a:pt x="766498" y="772407"/>
                      <a:pt x="822325" y="756797"/>
                      <a:pt x="850503" y="725047"/>
                    </a:cubicBezTo>
                    <a:cubicBezTo>
                      <a:pt x="878681" y="693297"/>
                      <a:pt x="871141" y="618155"/>
                      <a:pt x="888603" y="588522"/>
                    </a:cubicBezTo>
                    <a:cubicBezTo>
                      <a:pt x="906065" y="558889"/>
                      <a:pt x="937286" y="543014"/>
                      <a:pt x="955278" y="547247"/>
                    </a:cubicBezTo>
                    <a:cubicBezTo>
                      <a:pt x="973270" y="551480"/>
                      <a:pt x="988616" y="576351"/>
                      <a:pt x="996553" y="613922"/>
                    </a:cubicBezTo>
                    <a:cubicBezTo>
                      <a:pt x="1004490" y="651493"/>
                      <a:pt x="987557" y="736160"/>
                      <a:pt x="1002903" y="772672"/>
                    </a:cubicBezTo>
                    <a:cubicBezTo>
                      <a:pt x="1018249" y="809184"/>
                      <a:pt x="1054364" y="827573"/>
                      <a:pt x="1088628" y="842522"/>
                    </a:cubicBezTo>
                    <a:cubicBezTo>
                      <a:pt x="1122892" y="857471"/>
                      <a:pt x="1161918" y="861837"/>
                      <a:pt x="1208485" y="862366"/>
                    </a:cubicBezTo>
                    <a:close/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1" name="任意多边形 380"/>
              <p:cNvSpPr/>
              <p:nvPr/>
            </p:nvSpPr>
            <p:spPr>
              <a:xfrm>
                <a:off x="4583958" y="2351764"/>
                <a:ext cx="180000" cy="328581"/>
              </a:xfrm>
              <a:custGeom>
                <a:avLst/>
                <a:gdLst>
                  <a:gd name="connsiteX0" fmla="*/ 0 w 177372"/>
                  <a:gd name="connsiteY0" fmla="*/ 0 h 328581"/>
                  <a:gd name="connsiteX1" fmla="*/ 1913 w 177372"/>
                  <a:gd name="connsiteY1" fmla="*/ 11799 h 328581"/>
                  <a:gd name="connsiteX2" fmla="*/ 30537 w 177372"/>
                  <a:gd name="connsiteY2" fmla="*/ 55108 h 328581"/>
                  <a:gd name="connsiteX3" fmla="*/ 155156 w 177372"/>
                  <a:gd name="connsiteY3" fmla="*/ 33676 h 328581"/>
                  <a:gd name="connsiteX4" fmla="*/ 168650 w 177372"/>
                  <a:gd name="connsiteY4" fmla="*/ 113845 h 328581"/>
                  <a:gd name="connsiteX5" fmla="*/ 175291 w 177372"/>
                  <a:gd name="connsiteY5" fmla="*/ 191738 h 328581"/>
                  <a:gd name="connsiteX6" fmla="*/ 177372 w 177372"/>
                  <a:gd name="connsiteY6" fmla="*/ 194025 h 328581"/>
                  <a:gd name="connsiteX7" fmla="*/ 177372 w 177372"/>
                  <a:gd name="connsiteY7" fmla="*/ 328581 h 328581"/>
                  <a:gd name="connsiteX8" fmla="*/ 116658 w 177372"/>
                  <a:gd name="connsiteY8" fmla="*/ 287526 h 328581"/>
                  <a:gd name="connsiteX9" fmla="*/ 29743 w 177372"/>
                  <a:gd name="connsiteY9" fmla="*/ 209094 h 328581"/>
                  <a:gd name="connsiteX10" fmla="*/ 0 w 177372"/>
                  <a:gd name="connsiteY10" fmla="*/ 180292 h 328581"/>
                  <a:gd name="connsiteX11" fmla="*/ 0 w 177372"/>
                  <a:gd name="connsiteY11" fmla="*/ 0 h 32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7372" h="328581">
                    <a:moveTo>
                      <a:pt x="0" y="0"/>
                    </a:moveTo>
                    <a:lnTo>
                      <a:pt x="1913" y="11799"/>
                    </a:lnTo>
                    <a:cubicBezTo>
                      <a:pt x="7552" y="31461"/>
                      <a:pt x="17573" y="48229"/>
                      <a:pt x="30537" y="55108"/>
                    </a:cubicBezTo>
                    <a:cubicBezTo>
                      <a:pt x="56466" y="68866"/>
                      <a:pt x="132137" y="23887"/>
                      <a:pt x="155156" y="33676"/>
                    </a:cubicBezTo>
                    <a:cubicBezTo>
                      <a:pt x="178175" y="43466"/>
                      <a:pt x="169444" y="84212"/>
                      <a:pt x="168650" y="113845"/>
                    </a:cubicBezTo>
                    <a:cubicBezTo>
                      <a:pt x="168055" y="136070"/>
                      <a:pt x="163516" y="168341"/>
                      <a:pt x="175291" y="191738"/>
                    </a:cubicBezTo>
                    <a:lnTo>
                      <a:pt x="177372" y="194025"/>
                    </a:lnTo>
                    <a:lnTo>
                      <a:pt x="177372" y="328581"/>
                    </a:lnTo>
                    <a:lnTo>
                      <a:pt x="116658" y="287526"/>
                    </a:lnTo>
                    <a:cubicBezTo>
                      <a:pt x="86695" y="263367"/>
                      <a:pt x="58715" y="237272"/>
                      <a:pt x="29743" y="209094"/>
                    </a:cubicBezTo>
                    <a:lnTo>
                      <a:pt x="0" y="180292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BD1DE"/>
                  </a:gs>
                  <a:gs pos="100000">
                    <a:srgbClr val="F188A6"/>
                  </a:gs>
                </a:gsLst>
                <a:lin ang="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2" name="任意多边形 381"/>
              <p:cNvSpPr/>
              <p:nvPr/>
            </p:nvSpPr>
            <p:spPr>
              <a:xfrm>
                <a:off x="4766535" y="2294849"/>
                <a:ext cx="496800" cy="521299"/>
              </a:xfrm>
              <a:custGeom>
                <a:avLst/>
                <a:gdLst>
                  <a:gd name="connsiteX0" fmla="*/ 437695 w 486492"/>
                  <a:gd name="connsiteY0" fmla="*/ 1545 h 521299"/>
                  <a:gd name="connsiteX1" fmla="*/ 485711 w 486492"/>
                  <a:gd name="connsiteY1" fmla="*/ 54620 h 521299"/>
                  <a:gd name="connsiteX2" fmla="*/ 446023 w 486492"/>
                  <a:gd name="connsiteY2" fmla="*/ 173683 h 521299"/>
                  <a:gd name="connsiteX3" fmla="*/ 350773 w 486492"/>
                  <a:gd name="connsiteY3" fmla="*/ 284808 h 521299"/>
                  <a:gd name="connsiteX4" fmla="*/ 345862 w 486492"/>
                  <a:gd name="connsiteY4" fmla="*/ 310667 h 521299"/>
                  <a:gd name="connsiteX5" fmla="*/ 346451 w 486492"/>
                  <a:gd name="connsiteY5" fmla="*/ 316366 h 521299"/>
                  <a:gd name="connsiteX6" fmla="*/ 346451 w 486492"/>
                  <a:gd name="connsiteY6" fmla="*/ 521299 h 521299"/>
                  <a:gd name="connsiteX7" fmla="*/ 284097 w 486492"/>
                  <a:gd name="connsiteY7" fmla="*/ 505470 h 521299"/>
                  <a:gd name="connsiteX8" fmla="*/ 26922 w 486492"/>
                  <a:gd name="connsiteY8" fmla="*/ 405457 h 521299"/>
                  <a:gd name="connsiteX9" fmla="*/ 0 w 486492"/>
                  <a:gd name="connsiteY9" fmla="*/ 387253 h 521299"/>
                  <a:gd name="connsiteX10" fmla="*/ 0 w 486492"/>
                  <a:gd name="connsiteY10" fmla="*/ 257422 h 521299"/>
                  <a:gd name="connsiteX11" fmla="*/ 4698 w 486492"/>
                  <a:gd name="connsiteY11" fmla="*/ 262583 h 521299"/>
                  <a:gd name="connsiteX12" fmla="*/ 179323 w 486492"/>
                  <a:gd name="connsiteY12" fmla="*/ 287983 h 521299"/>
                  <a:gd name="connsiteX13" fmla="*/ 300767 w 486492"/>
                  <a:gd name="connsiteY13" fmla="*/ 123677 h 521299"/>
                  <a:gd name="connsiteX14" fmla="*/ 414273 w 486492"/>
                  <a:gd name="connsiteY14" fmla="*/ 2233 h 521299"/>
                  <a:gd name="connsiteX15" fmla="*/ 437695 w 486492"/>
                  <a:gd name="connsiteY15" fmla="*/ 1545 h 52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6492" h="521299">
                    <a:moveTo>
                      <a:pt x="437695" y="1545"/>
                    </a:moveTo>
                    <a:cubicBezTo>
                      <a:pt x="460881" y="7963"/>
                      <a:pt x="481742" y="33189"/>
                      <a:pt x="485711" y="54620"/>
                    </a:cubicBezTo>
                    <a:cubicBezTo>
                      <a:pt x="491003" y="83195"/>
                      <a:pt x="468513" y="135318"/>
                      <a:pt x="446023" y="173683"/>
                    </a:cubicBezTo>
                    <a:cubicBezTo>
                      <a:pt x="423533" y="212048"/>
                      <a:pt x="362282" y="251206"/>
                      <a:pt x="350773" y="284808"/>
                    </a:cubicBezTo>
                    <a:cubicBezTo>
                      <a:pt x="347896" y="293209"/>
                      <a:pt x="346251" y="301973"/>
                      <a:pt x="345862" y="310667"/>
                    </a:cubicBezTo>
                    <a:lnTo>
                      <a:pt x="346451" y="316366"/>
                    </a:lnTo>
                    <a:lnTo>
                      <a:pt x="346451" y="521299"/>
                    </a:lnTo>
                    <a:lnTo>
                      <a:pt x="284097" y="505470"/>
                    </a:lnTo>
                    <a:cubicBezTo>
                      <a:pt x="159478" y="472133"/>
                      <a:pt x="100741" y="446335"/>
                      <a:pt x="26922" y="405457"/>
                    </a:cubicBezTo>
                    <a:lnTo>
                      <a:pt x="0" y="387253"/>
                    </a:lnTo>
                    <a:lnTo>
                      <a:pt x="0" y="257422"/>
                    </a:lnTo>
                    <a:lnTo>
                      <a:pt x="4698" y="262583"/>
                    </a:lnTo>
                    <a:cubicBezTo>
                      <a:pt x="37903" y="283088"/>
                      <a:pt x="129978" y="311134"/>
                      <a:pt x="179323" y="287983"/>
                    </a:cubicBezTo>
                    <a:cubicBezTo>
                      <a:pt x="228668" y="264832"/>
                      <a:pt x="261609" y="171302"/>
                      <a:pt x="300767" y="123677"/>
                    </a:cubicBezTo>
                    <a:cubicBezTo>
                      <a:pt x="339925" y="76052"/>
                      <a:pt x="383449" y="13743"/>
                      <a:pt x="414273" y="2233"/>
                    </a:cubicBezTo>
                    <a:cubicBezTo>
                      <a:pt x="421979" y="-644"/>
                      <a:pt x="429966" y="-595"/>
                      <a:pt x="437695" y="154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BD1DE"/>
                  </a:gs>
                  <a:gs pos="100000">
                    <a:srgbClr val="F188A6"/>
                  </a:gs>
                </a:gsLst>
                <a:lin ang="2400000" scaled="0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3" name="任意多边形 382"/>
              <p:cNvSpPr/>
              <p:nvPr/>
            </p:nvSpPr>
            <p:spPr>
              <a:xfrm>
                <a:off x="7143959" y="2221402"/>
                <a:ext cx="680400" cy="620240"/>
              </a:xfrm>
              <a:custGeom>
                <a:avLst/>
                <a:gdLst>
                  <a:gd name="connsiteX0" fmla="*/ 18058 w 678029"/>
                  <a:gd name="connsiteY0" fmla="*/ 1090 h 620240"/>
                  <a:gd name="connsiteX1" fmla="*/ 173633 w 678029"/>
                  <a:gd name="connsiteY1" fmla="*/ 86815 h 620240"/>
                  <a:gd name="connsiteX2" fmla="*/ 291108 w 678029"/>
                  <a:gd name="connsiteY2" fmla="*/ 245565 h 620240"/>
                  <a:gd name="connsiteX3" fmla="*/ 395883 w 678029"/>
                  <a:gd name="connsiteY3" fmla="*/ 385265 h 620240"/>
                  <a:gd name="connsiteX4" fmla="*/ 519708 w 678029"/>
                  <a:gd name="connsiteY4" fmla="*/ 372565 h 620240"/>
                  <a:gd name="connsiteX5" fmla="*/ 665758 w 678029"/>
                  <a:gd name="connsiteY5" fmla="*/ 277315 h 620240"/>
                  <a:gd name="connsiteX6" fmla="*/ 678029 w 678029"/>
                  <a:gd name="connsiteY6" fmla="*/ 260450 h 620240"/>
                  <a:gd name="connsiteX7" fmla="*/ 678029 w 678029"/>
                  <a:gd name="connsiteY7" fmla="*/ 443921 h 620240"/>
                  <a:gd name="connsiteX8" fmla="*/ 620116 w 678029"/>
                  <a:gd name="connsiteY8" fmla="*/ 470593 h 620240"/>
                  <a:gd name="connsiteX9" fmla="*/ 421282 w 678029"/>
                  <a:gd name="connsiteY9" fmla="*/ 550364 h 620240"/>
                  <a:gd name="connsiteX10" fmla="*/ 320786 w 678029"/>
                  <a:gd name="connsiteY10" fmla="*/ 586976 h 620240"/>
                  <a:gd name="connsiteX11" fmla="*/ 220885 w 678029"/>
                  <a:gd name="connsiteY11" fmla="*/ 620240 h 620240"/>
                  <a:gd name="connsiteX12" fmla="*/ 220885 w 678029"/>
                  <a:gd name="connsiteY12" fmla="*/ 371521 h 620240"/>
                  <a:gd name="connsiteX13" fmla="*/ 224433 w 678029"/>
                  <a:gd name="connsiteY13" fmla="*/ 359865 h 620240"/>
                  <a:gd name="connsiteX14" fmla="*/ 183158 w 678029"/>
                  <a:gd name="connsiteY14" fmla="*/ 248740 h 620240"/>
                  <a:gd name="connsiteX15" fmla="*/ 65683 w 678029"/>
                  <a:gd name="connsiteY15" fmla="*/ 147140 h 620240"/>
                  <a:gd name="connsiteX16" fmla="*/ 8533 w 678029"/>
                  <a:gd name="connsiteY16" fmla="*/ 45540 h 620240"/>
                  <a:gd name="connsiteX17" fmla="*/ 18058 w 678029"/>
                  <a:gd name="connsiteY17" fmla="*/ 1090 h 620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78029" h="620240">
                    <a:moveTo>
                      <a:pt x="18058" y="1090"/>
                    </a:moveTo>
                    <a:cubicBezTo>
                      <a:pt x="45575" y="7969"/>
                      <a:pt x="128125" y="46069"/>
                      <a:pt x="173633" y="86815"/>
                    </a:cubicBezTo>
                    <a:cubicBezTo>
                      <a:pt x="219141" y="127561"/>
                      <a:pt x="291108" y="245565"/>
                      <a:pt x="291108" y="245565"/>
                    </a:cubicBezTo>
                    <a:cubicBezTo>
                      <a:pt x="328150" y="295307"/>
                      <a:pt x="357783" y="364098"/>
                      <a:pt x="395883" y="385265"/>
                    </a:cubicBezTo>
                    <a:cubicBezTo>
                      <a:pt x="433983" y="406432"/>
                      <a:pt x="474729" y="390557"/>
                      <a:pt x="519708" y="372565"/>
                    </a:cubicBezTo>
                    <a:cubicBezTo>
                      <a:pt x="564687" y="354573"/>
                      <a:pt x="640358" y="305361"/>
                      <a:pt x="665758" y="277315"/>
                    </a:cubicBezTo>
                    <a:lnTo>
                      <a:pt x="678029" y="260450"/>
                    </a:lnTo>
                    <a:lnTo>
                      <a:pt x="678029" y="443921"/>
                    </a:lnTo>
                    <a:lnTo>
                      <a:pt x="620116" y="470593"/>
                    </a:lnTo>
                    <a:cubicBezTo>
                      <a:pt x="554830" y="498771"/>
                      <a:pt x="485179" y="525758"/>
                      <a:pt x="421282" y="550364"/>
                    </a:cubicBezTo>
                    <a:cubicBezTo>
                      <a:pt x="389333" y="562667"/>
                      <a:pt x="355400" y="574970"/>
                      <a:pt x="320786" y="586976"/>
                    </a:cubicBezTo>
                    <a:lnTo>
                      <a:pt x="220885" y="620240"/>
                    </a:lnTo>
                    <a:lnTo>
                      <a:pt x="220885" y="371521"/>
                    </a:lnTo>
                    <a:lnTo>
                      <a:pt x="224433" y="359865"/>
                    </a:lnTo>
                    <a:cubicBezTo>
                      <a:pt x="227608" y="323353"/>
                      <a:pt x="209616" y="284194"/>
                      <a:pt x="183158" y="248740"/>
                    </a:cubicBezTo>
                    <a:cubicBezTo>
                      <a:pt x="156700" y="213286"/>
                      <a:pt x="94787" y="181007"/>
                      <a:pt x="65683" y="147140"/>
                    </a:cubicBezTo>
                    <a:cubicBezTo>
                      <a:pt x="36579" y="113273"/>
                      <a:pt x="16470" y="69882"/>
                      <a:pt x="8533" y="45540"/>
                    </a:cubicBezTo>
                    <a:cubicBezTo>
                      <a:pt x="596" y="21198"/>
                      <a:pt x="-9459" y="-5789"/>
                      <a:pt x="18058" y="109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BD1DE"/>
                  </a:gs>
                  <a:gs pos="100000">
                    <a:srgbClr val="F188A6"/>
                  </a:gs>
                </a:gsLst>
                <a:lin ang="5400000" scaled="0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4" name="任意多边形 383"/>
              <p:cNvSpPr/>
              <p:nvPr/>
            </p:nvSpPr>
            <p:spPr>
              <a:xfrm>
                <a:off x="7676146" y="2240684"/>
                <a:ext cx="399600" cy="422984"/>
              </a:xfrm>
              <a:custGeom>
                <a:avLst/>
                <a:gdLst>
                  <a:gd name="connsiteX0" fmla="*/ 394712 w 394712"/>
                  <a:gd name="connsiteY0" fmla="*/ 0 h 422984"/>
                  <a:gd name="connsiteX1" fmla="*/ 394712 w 394712"/>
                  <a:gd name="connsiteY1" fmla="*/ 248063 h 422984"/>
                  <a:gd name="connsiteX2" fmla="*/ 371895 w 394712"/>
                  <a:gd name="connsiteY2" fmla="*/ 274803 h 422984"/>
                  <a:gd name="connsiteX3" fmla="*/ 260571 w 394712"/>
                  <a:gd name="connsiteY3" fmla="*/ 364398 h 422984"/>
                  <a:gd name="connsiteX4" fmla="*/ 181320 w 394712"/>
                  <a:gd name="connsiteY4" fmla="*/ 408303 h 422984"/>
                  <a:gd name="connsiteX5" fmla="*/ 149443 w 394712"/>
                  <a:gd name="connsiteY5" fmla="*/ 422984 h 422984"/>
                  <a:gd name="connsiteX6" fmla="*/ 149443 w 394712"/>
                  <a:gd name="connsiteY6" fmla="*/ 233153 h 422984"/>
                  <a:gd name="connsiteX7" fmla="*/ 153217 w 394712"/>
                  <a:gd name="connsiteY7" fmla="*/ 220531 h 422984"/>
                  <a:gd name="connsiteX8" fmla="*/ 139922 w 394712"/>
                  <a:gd name="connsiteY8" fmla="*/ 185011 h 422984"/>
                  <a:gd name="connsiteX9" fmla="*/ 22447 w 394712"/>
                  <a:gd name="connsiteY9" fmla="*/ 105636 h 422984"/>
                  <a:gd name="connsiteX10" fmla="*/ 7366 w 394712"/>
                  <a:gd name="connsiteY10" fmla="*/ 34198 h 422984"/>
                  <a:gd name="connsiteX11" fmla="*/ 108172 w 394712"/>
                  <a:gd name="connsiteY11" fmla="*/ 26261 h 422984"/>
                  <a:gd name="connsiteX12" fmla="*/ 228822 w 394712"/>
                  <a:gd name="connsiteY12" fmla="*/ 83411 h 422984"/>
                  <a:gd name="connsiteX13" fmla="*/ 346297 w 394712"/>
                  <a:gd name="connsiteY13" fmla="*/ 67536 h 422984"/>
                  <a:gd name="connsiteX14" fmla="*/ 387572 w 394712"/>
                  <a:gd name="connsiteY14" fmla="*/ 19365 h 422984"/>
                  <a:gd name="connsiteX15" fmla="*/ 394712 w 394712"/>
                  <a:gd name="connsiteY15" fmla="*/ 0 h 42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4712" h="422984">
                    <a:moveTo>
                      <a:pt x="394712" y="0"/>
                    </a:moveTo>
                    <a:lnTo>
                      <a:pt x="394712" y="248063"/>
                    </a:lnTo>
                    <a:lnTo>
                      <a:pt x="371895" y="274803"/>
                    </a:lnTo>
                    <a:cubicBezTo>
                      <a:pt x="342526" y="305462"/>
                      <a:pt x="307005" y="335029"/>
                      <a:pt x="260571" y="364398"/>
                    </a:cubicBezTo>
                    <a:cubicBezTo>
                      <a:pt x="237354" y="379083"/>
                      <a:pt x="210515" y="393767"/>
                      <a:pt x="181320" y="408303"/>
                    </a:cubicBezTo>
                    <a:lnTo>
                      <a:pt x="149443" y="422984"/>
                    </a:lnTo>
                    <a:lnTo>
                      <a:pt x="149443" y="233153"/>
                    </a:lnTo>
                    <a:lnTo>
                      <a:pt x="153217" y="220531"/>
                    </a:lnTo>
                    <a:cubicBezTo>
                      <a:pt x="153945" y="208956"/>
                      <a:pt x="149182" y="197711"/>
                      <a:pt x="139922" y="185011"/>
                    </a:cubicBezTo>
                    <a:cubicBezTo>
                      <a:pt x="121401" y="159611"/>
                      <a:pt x="44540" y="130772"/>
                      <a:pt x="22447" y="105636"/>
                    </a:cubicBezTo>
                    <a:cubicBezTo>
                      <a:pt x="354" y="80501"/>
                      <a:pt x="-6921" y="47427"/>
                      <a:pt x="7366" y="34198"/>
                    </a:cubicBezTo>
                    <a:cubicBezTo>
                      <a:pt x="21654" y="20969"/>
                      <a:pt x="71263" y="18059"/>
                      <a:pt x="108172" y="26261"/>
                    </a:cubicBezTo>
                    <a:cubicBezTo>
                      <a:pt x="145081" y="34463"/>
                      <a:pt x="189135" y="76532"/>
                      <a:pt x="228822" y="83411"/>
                    </a:cubicBezTo>
                    <a:cubicBezTo>
                      <a:pt x="268509" y="90290"/>
                      <a:pt x="317722" y="90158"/>
                      <a:pt x="346297" y="67536"/>
                    </a:cubicBezTo>
                    <a:cubicBezTo>
                      <a:pt x="360584" y="56225"/>
                      <a:pt x="376459" y="39755"/>
                      <a:pt x="387572" y="19365"/>
                    </a:cubicBezTo>
                    <a:lnTo>
                      <a:pt x="39471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BD1DE"/>
                  </a:gs>
                  <a:gs pos="100000">
                    <a:srgbClr val="F188A6"/>
                  </a:gs>
                </a:gsLst>
                <a:lin ang="5400000" scaled="0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5" name="任意多边形 384"/>
              <p:cNvSpPr/>
              <p:nvPr/>
            </p:nvSpPr>
            <p:spPr>
              <a:xfrm>
                <a:off x="5438411" y="2337400"/>
                <a:ext cx="648000" cy="607488"/>
              </a:xfrm>
              <a:custGeom>
                <a:avLst/>
                <a:gdLst>
                  <a:gd name="connsiteX0" fmla="*/ 634281 w 648862"/>
                  <a:gd name="connsiteY0" fmla="*/ 0 h 607488"/>
                  <a:gd name="connsiteX1" fmla="*/ 648862 w 648862"/>
                  <a:gd name="connsiteY1" fmla="*/ 1000 h 607488"/>
                  <a:gd name="connsiteX2" fmla="*/ 648862 w 648862"/>
                  <a:gd name="connsiteY2" fmla="*/ 607488 h 607488"/>
                  <a:gd name="connsiteX3" fmla="*/ 565324 w 648862"/>
                  <a:gd name="connsiteY3" fmla="*/ 602889 h 607488"/>
                  <a:gd name="connsiteX4" fmla="*/ 109910 w 648862"/>
                  <a:gd name="connsiteY4" fmla="*/ 567728 h 607488"/>
                  <a:gd name="connsiteX5" fmla="*/ 0 w 648862"/>
                  <a:gd name="connsiteY5" fmla="*/ 549588 h 607488"/>
                  <a:gd name="connsiteX6" fmla="*/ 0 w 648862"/>
                  <a:gd name="connsiteY6" fmla="*/ 285982 h 607488"/>
                  <a:gd name="connsiteX7" fmla="*/ 9408 w 648862"/>
                  <a:gd name="connsiteY7" fmla="*/ 267295 h 607488"/>
                  <a:gd name="connsiteX8" fmla="*/ 32123 w 648862"/>
                  <a:gd name="connsiteY8" fmla="*/ 161329 h 607488"/>
                  <a:gd name="connsiteX9" fmla="*/ 98798 w 648862"/>
                  <a:gd name="connsiteY9" fmla="*/ 120054 h 607488"/>
                  <a:gd name="connsiteX10" fmla="*/ 140073 w 648862"/>
                  <a:gd name="connsiteY10" fmla="*/ 186729 h 607488"/>
                  <a:gd name="connsiteX11" fmla="*/ 146423 w 648862"/>
                  <a:gd name="connsiteY11" fmla="*/ 345479 h 607488"/>
                  <a:gd name="connsiteX12" fmla="*/ 232148 w 648862"/>
                  <a:gd name="connsiteY12" fmla="*/ 415329 h 607488"/>
                  <a:gd name="connsiteX13" fmla="*/ 352005 w 648862"/>
                  <a:gd name="connsiteY13" fmla="*/ 435173 h 607488"/>
                  <a:gd name="connsiteX14" fmla="*/ 511548 w 648862"/>
                  <a:gd name="connsiteY14" fmla="*/ 418504 h 607488"/>
                  <a:gd name="connsiteX15" fmla="*/ 561555 w 648862"/>
                  <a:gd name="connsiteY15" fmla="*/ 352623 h 607488"/>
                  <a:gd name="connsiteX16" fmla="*/ 562348 w 648862"/>
                  <a:gd name="connsiteY16" fmla="*/ 158154 h 607488"/>
                  <a:gd name="connsiteX17" fmla="*/ 600448 w 648862"/>
                  <a:gd name="connsiteY17" fmla="*/ 24804 h 607488"/>
                  <a:gd name="connsiteX18" fmla="*/ 634281 w 648862"/>
                  <a:gd name="connsiteY18" fmla="*/ 0 h 607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8862" h="607488">
                    <a:moveTo>
                      <a:pt x="634281" y="0"/>
                    </a:moveTo>
                    <a:lnTo>
                      <a:pt x="648862" y="1000"/>
                    </a:lnTo>
                    <a:lnTo>
                      <a:pt x="648862" y="607488"/>
                    </a:lnTo>
                    <a:lnTo>
                      <a:pt x="565324" y="602889"/>
                    </a:lnTo>
                    <a:cubicBezTo>
                      <a:pt x="416198" y="594964"/>
                      <a:pt x="245641" y="585588"/>
                      <a:pt x="109910" y="567728"/>
                    </a:cubicBezTo>
                    <a:lnTo>
                      <a:pt x="0" y="549588"/>
                    </a:lnTo>
                    <a:lnTo>
                      <a:pt x="0" y="285982"/>
                    </a:lnTo>
                    <a:lnTo>
                      <a:pt x="9408" y="267295"/>
                    </a:lnTo>
                    <a:cubicBezTo>
                      <a:pt x="19993" y="231378"/>
                      <a:pt x="19026" y="183554"/>
                      <a:pt x="32123" y="161329"/>
                    </a:cubicBezTo>
                    <a:cubicBezTo>
                      <a:pt x="49585" y="131696"/>
                      <a:pt x="80806" y="115821"/>
                      <a:pt x="98798" y="120054"/>
                    </a:cubicBezTo>
                    <a:cubicBezTo>
                      <a:pt x="116790" y="124287"/>
                      <a:pt x="132136" y="149158"/>
                      <a:pt x="140073" y="186729"/>
                    </a:cubicBezTo>
                    <a:cubicBezTo>
                      <a:pt x="148010" y="224300"/>
                      <a:pt x="131077" y="308967"/>
                      <a:pt x="146423" y="345479"/>
                    </a:cubicBezTo>
                    <a:cubicBezTo>
                      <a:pt x="161769" y="381991"/>
                      <a:pt x="197884" y="400380"/>
                      <a:pt x="232148" y="415329"/>
                    </a:cubicBezTo>
                    <a:cubicBezTo>
                      <a:pt x="266412" y="430278"/>
                      <a:pt x="305438" y="434644"/>
                      <a:pt x="352005" y="435173"/>
                    </a:cubicBezTo>
                    <a:cubicBezTo>
                      <a:pt x="398572" y="435702"/>
                      <a:pt x="476623" y="432262"/>
                      <a:pt x="511548" y="418504"/>
                    </a:cubicBezTo>
                    <a:cubicBezTo>
                      <a:pt x="546473" y="404746"/>
                      <a:pt x="553088" y="396015"/>
                      <a:pt x="561555" y="352623"/>
                    </a:cubicBezTo>
                    <a:cubicBezTo>
                      <a:pt x="570022" y="309231"/>
                      <a:pt x="555866" y="212790"/>
                      <a:pt x="562348" y="158154"/>
                    </a:cubicBezTo>
                    <a:cubicBezTo>
                      <a:pt x="568830" y="103518"/>
                      <a:pt x="582192" y="50733"/>
                      <a:pt x="600448" y="24804"/>
                    </a:cubicBezTo>
                    <a:cubicBezTo>
                      <a:pt x="609576" y="11840"/>
                      <a:pt x="621614" y="3638"/>
                      <a:pt x="634281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BD1DE"/>
                  </a:gs>
                  <a:gs pos="100000">
                    <a:srgbClr val="F188A6"/>
                  </a:gs>
                </a:gsLst>
                <a:lin ang="5400000" scaled="0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6" name="任意多边形 385"/>
              <p:cNvSpPr/>
              <p:nvPr/>
            </p:nvSpPr>
            <p:spPr>
              <a:xfrm>
                <a:off x="6090875" y="2333877"/>
                <a:ext cx="810000" cy="628491"/>
              </a:xfrm>
              <a:custGeom>
                <a:avLst/>
                <a:gdLst>
                  <a:gd name="connsiteX0" fmla="*/ 0 w 806025"/>
                  <a:gd name="connsiteY0" fmla="*/ 0 h 628491"/>
                  <a:gd name="connsiteX1" fmla="*/ 19423 w 806025"/>
                  <a:gd name="connsiteY1" fmla="*/ 1332 h 628491"/>
                  <a:gd name="connsiteX2" fmla="*/ 87686 w 806025"/>
                  <a:gd name="connsiteY2" fmla="*/ 87057 h 628491"/>
                  <a:gd name="connsiteX3" fmla="*/ 138486 w 806025"/>
                  <a:gd name="connsiteY3" fmla="*/ 353757 h 628491"/>
                  <a:gd name="connsiteX4" fmla="*/ 271836 w 806025"/>
                  <a:gd name="connsiteY4" fmla="*/ 461707 h 628491"/>
                  <a:gd name="connsiteX5" fmla="*/ 525836 w 806025"/>
                  <a:gd name="connsiteY5" fmla="*/ 496632 h 628491"/>
                  <a:gd name="connsiteX6" fmla="*/ 719511 w 806025"/>
                  <a:gd name="connsiteY6" fmla="*/ 468057 h 628491"/>
                  <a:gd name="connsiteX7" fmla="*/ 784896 w 806025"/>
                  <a:gd name="connsiteY7" fmla="*/ 435463 h 628491"/>
                  <a:gd name="connsiteX8" fmla="*/ 806025 w 806025"/>
                  <a:gd name="connsiteY8" fmla="*/ 414414 h 628491"/>
                  <a:gd name="connsiteX9" fmla="*/ 806025 w 806025"/>
                  <a:gd name="connsiteY9" fmla="*/ 615451 h 628491"/>
                  <a:gd name="connsiteX10" fmla="*/ 666528 w 806025"/>
                  <a:gd name="connsiteY10" fmla="*/ 625716 h 628491"/>
                  <a:gd name="connsiteX11" fmla="*/ 486148 w 806025"/>
                  <a:gd name="connsiteY11" fmla="*/ 628394 h 628491"/>
                  <a:gd name="connsiteX12" fmla="*/ 52760 w 806025"/>
                  <a:gd name="connsiteY12" fmla="*/ 609344 h 628491"/>
                  <a:gd name="connsiteX13" fmla="*/ 0 w 806025"/>
                  <a:gd name="connsiteY13" fmla="*/ 606440 h 628491"/>
                  <a:gd name="connsiteX14" fmla="*/ 0 w 806025"/>
                  <a:gd name="connsiteY14" fmla="*/ 0 h 62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6025" h="628491">
                    <a:moveTo>
                      <a:pt x="0" y="0"/>
                    </a:moveTo>
                    <a:lnTo>
                      <a:pt x="19423" y="1332"/>
                    </a:lnTo>
                    <a:cubicBezTo>
                      <a:pt x="42706" y="11915"/>
                      <a:pt x="67842" y="28320"/>
                      <a:pt x="87686" y="87057"/>
                    </a:cubicBezTo>
                    <a:cubicBezTo>
                      <a:pt x="107530" y="145795"/>
                      <a:pt x="107794" y="291315"/>
                      <a:pt x="138486" y="353757"/>
                    </a:cubicBezTo>
                    <a:cubicBezTo>
                      <a:pt x="169178" y="416199"/>
                      <a:pt x="207278" y="437895"/>
                      <a:pt x="271836" y="461707"/>
                    </a:cubicBezTo>
                    <a:cubicBezTo>
                      <a:pt x="336394" y="485519"/>
                      <a:pt x="451224" y="495574"/>
                      <a:pt x="525836" y="496632"/>
                    </a:cubicBezTo>
                    <a:cubicBezTo>
                      <a:pt x="600448" y="497690"/>
                      <a:pt x="671357" y="486049"/>
                      <a:pt x="719511" y="468057"/>
                    </a:cubicBezTo>
                    <a:cubicBezTo>
                      <a:pt x="743588" y="459061"/>
                      <a:pt x="767202" y="448445"/>
                      <a:pt x="784896" y="435463"/>
                    </a:cubicBezTo>
                    <a:lnTo>
                      <a:pt x="806025" y="414414"/>
                    </a:lnTo>
                    <a:lnTo>
                      <a:pt x="806025" y="615451"/>
                    </a:lnTo>
                    <a:lnTo>
                      <a:pt x="666528" y="625716"/>
                    </a:lnTo>
                    <a:cubicBezTo>
                      <a:pt x="610370" y="627998"/>
                      <a:pt x="550442" y="628791"/>
                      <a:pt x="486148" y="628394"/>
                    </a:cubicBezTo>
                    <a:cubicBezTo>
                      <a:pt x="357560" y="627600"/>
                      <a:pt x="224210" y="619663"/>
                      <a:pt x="52760" y="609344"/>
                    </a:cubicBezTo>
                    <a:lnTo>
                      <a:pt x="0" y="60644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BD1DE"/>
                  </a:gs>
                  <a:gs pos="100000">
                    <a:srgbClr val="F188A6"/>
                  </a:gs>
                </a:gsLst>
                <a:lin ang="5400000" scaled="0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7" name="任意多边形 386"/>
              <p:cNvSpPr/>
              <p:nvPr/>
            </p:nvSpPr>
            <p:spPr>
              <a:xfrm>
                <a:off x="6755491" y="2415810"/>
                <a:ext cx="608400" cy="533251"/>
              </a:xfrm>
              <a:custGeom>
                <a:avLst/>
                <a:gdLst>
                  <a:gd name="connsiteX0" fmla="*/ 77914 w 605754"/>
                  <a:gd name="connsiteY0" fmla="*/ 360 h 533251"/>
                  <a:gd name="connsiteX1" fmla="*/ 187452 w 605754"/>
                  <a:gd name="connsiteY1" fmla="*/ 71797 h 533251"/>
                  <a:gd name="connsiteX2" fmla="*/ 289052 w 605754"/>
                  <a:gd name="connsiteY2" fmla="*/ 214672 h 533251"/>
                  <a:gd name="connsiteX3" fmla="*/ 400971 w 605754"/>
                  <a:gd name="connsiteY3" fmla="*/ 291666 h 533251"/>
                  <a:gd name="connsiteX4" fmla="*/ 552577 w 605754"/>
                  <a:gd name="connsiteY4" fmla="*/ 268647 h 533251"/>
                  <a:gd name="connsiteX5" fmla="*/ 594795 w 605754"/>
                  <a:gd name="connsiteY5" fmla="*/ 220179 h 533251"/>
                  <a:gd name="connsiteX6" fmla="*/ 605754 w 605754"/>
                  <a:gd name="connsiteY6" fmla="*/ 184179 h 533251"/>
                  <a:gd name="connsiteX7" fmla="*/ 605754 w 605754"/>
                  <a:gd name="connsiteY7" fmla="*/ 422271 h 533251"/>
                  <a:gd name="connsiteX8" fmla="*/ 604666 w 605754"/>
                  <a:gd name="connsiteY8" fmla="*/ 422633 h 533251"/>
                  <a:gd name="connsiteX9" fmla="*/ 414464 w 605754"/>
                  <a:gd name="connsiteY9" fmla="*/ 479784 h 533251"/>
                  <a:gd name="connsiteX10" fmla="*/ 162052 w 605754"/>
                  <a:gd name="connsiteY10" fmla="*/ 532172 h 533251"/>
                  <a:gd name="connsiteX11" fmla="*/ 147391 w 605754"/>
                  <a:gd name="connsiteY11" fmla="*/ 533251 h 533251"/>
                  <a:gd name="connsiteX12" fmla="*/ 147391 w 605754"/>
                  <a:gd name="connsiteY12" fmla="*/ 322219 h 533251"/>
                  <a:gd name="connsiteX13" fmla="*/ 152527 w 605754"/>
                  <a:gd name="connsiteY13" fmla="*/ 306747 h 533251"/>
                  <a:gd name="connsiteX14" fmla="*/ 62040 w 605754"/>
                  <a:gd name="connsiteY14" fmla="*/ 164666 h 533251"/>
                  <a:gd name="connsiteX15" fmla="*/ 127 w 605754"/>
                  <a:gd name="connsiteY15" fmla="*/ 49572 h 533251"/>
                  <a:gd name="connsiteX16" fmla="*/ 77914 w 605754"/>
                  <a:gd name="connsiteY16" fmla="*/ 360 h 533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5754" h="533251">
                    <a:moveTo>
                      <a:pt x="77914" y="360"/>
                    </a:moveTo>
                    <a:cubicBezTo>
                      <a:pt x="109135" y="4064"/>
                      <a:pt x="152262" y="36078"/>
                      <a:pt x="187452" y="71797"/>
                    </a:cubicBezTo>
                    <a:cubicBezTo>
                      <a:pt x="222642" y="107516"/>
                      <a:pt x="253466" y="178027"/>
                      <a:pt x="289052" y="214672"/>
                    </a:cubicBezTo>
                    <a:cubicBezTo>
                      <a:pt x="324638" y="251317"/>
                      <a:pt x="357050" y="282670"/>
                      <a:pt x="400971" y="291666"/>
                    </a:cubicBezTo>
                    <a:cubicBezTo>
                      <a:pt x="444892" y="300662"/>
                      <a:pt x="517255" y="290475"/>
                      <a:pt x="552577" y="268647"/>
                    </a:cubicBezTo>
                    <a:cubicBezTo>
                      <a:pt x="570238" y="257733"/>
                      <a:pt x="584525" y="239874"/>
                      <a:pt x="594795" y="220179"/>
                    </a:cubicBezTo>
                    <a:lnTo>
                      <a:pt x="605754" y="184179"/>
                    </a:lnTo>
                    <a:lnTo>
                      <a:pt x="605754" y="422271"/>
                    </a:lnTo>
                    <a:lnTo>
                      <a:pt x="604666" y="422633"/>
                    </a:lnTo>
                    <a:cubicBezTo>
                      <a:pt x="535312" y="444859"/>
                      <a:pt x="468439" y="464703"/>
                      <a:pt x="414464" y="479784"/>
                    </a:cubicBezTo>
                    <a:cubicBezTo>
                      <a:pt x="306514" y="509947"/>
                      <a:pt x="260477" y="521060"/>
                      <a:pt x="162052" y="532172"/>
                    </a:cubicBezTo>
                    <a:lnTo>
                      <a:pt x="147391" y="533251"/>
                    </a:lnTo>
                    <a:lnTo>
                      <a:pt x="147391" y="322219"/>
                    </a:lnTo>
                    <a:lnTo>
                      <a:pt x="152527" y="306747"/>
                    </a:lnTo>
                    <a:cubicBezTo>
                      <a:pt x="153321" y="269838"/>
                      <a:pt x="87440" y="207528"/>
                      <a:pt x="62040" y="164666"/>
                    </a:cubicBezTo>
                    <a:cubicBezTo>
                      <a:pt x="36640" y="121804"/>
                      <a:pt x="-2519" y="76956"/>
                      <a:pt x="127" y="49572"/>
                    </a:cubicBezTo>
                    <a:cubicBezTo>
                      <a:pt x="2773" y="22188"/>
                      <a:pt x="46693" y="-3344"/>
                      <a:pt x="77914" y="36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BD1DE"/>
                  </a:gs>
                  <a:gs pos="100000">
                    <a:srgbClr val="F188A6"/>
                  </a:gs>
                </a:gsLst>
                <a:lin ang="5400000" scaled="0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8" name="任意多边形 387"/>
              <p:cNvSpPr/>
              <p:nvPr/>
            </p:nvSpPr>
            <p:spPr>
              <a:xfrm>
                <a:off x="5128119" y="2630529"/>
                <a:ext cx="316800" cy="255861"/>
              </a:xfrm>
              <a:custGeom>
                <a:avLst/>
                <a:gdLst>
                  <a:gd name="connsiteX0" fmla="*/ 311074 w 311074"/>
                  <a:gd name="connsiteY0" fmla="*/ 0 h 255861"/>
                  <a:gd name="connsiteX1" fmla="*/ 311074 w 311074"/>
                  <a:gd name="connsiteY1" fmla="*/ 255861 h 255861"/>
                  <a:gd name="connsiteX2" fmla="*/ 222703 w 311074"/>
                  <a:gd name="connsiteY2" fmla="*/ 241276 h 255861"/>
                  <a:gd name="connsiteX3" fmla="*/ 37817 w 311074"/>
                  <a:gd name="connsiteY3" fmla="*/ 200925 h 255861"/>
                  <a:gd name="connsiteX4" fmla="*/ 0 w 311074"/>
                  <a:gd name="connsiteY4" fmla="*/ 191326 h 255861"/>
                  <a:gd name="connsiteX5" fmla="*/ 0 w 311074"/>
                  <a:gd name="connsiteY5" fmla="*/ 8607 h 255861"/>
                  <a:gd name="connsiteX6" fmla="*/ 8758 w 311074"/>
                  <a:gd name="connsiteY6" fmla="*/ 27629 h 255861"/>
                  <a:gd name="connsiteX7" fmla="*/ 26915 w 311074"/>
                  <a:gd name="connsiteY7" fmla="*/ 44409 h 255861"/>
                  <a:gd name="connsiteX8" fmla="*/ 177728 w 311074"/>
                  <a:gd name="connsiteY8" fmla="*/ 58696 h 255861"/>
                  <a:gd name="connsiteX9" fmla="*/ 308697 w 311074"/>
                  <a:gd name="connsiteY9" fmla="*/ 4721 h 255861"/>
                  <a:gd name="connsiteX10" fmla="*/ 311074 w 311074"/>
                  <a:gd name="connsiteY10" fmla="*/ 0 h 255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1074" h="255861">
                    <a:moveTo>
                      <a:pt x="311074" y="0"/>
                    </a:moveTo>
                    <a:lnTo>
                      <a:pt x="311074" y="255861"/>
                    </a:lnTo>
                    <a:lnTo>
                      <a:pt x="222703" y="241276"/>
                    </a:lnTo>
                    <a:cubicBezTo>
                      <a:pt x="157112" y="228496"/>
                      <a:pt x="94353" y="214543"/>
                      <a:pt x="37817" y="200925"/>
                    </a:cubicBezTo>
                    <a:lnTo>
                      <a:pt x="0" y="191326"/>
                    </a:lnTo>
                    <a:lnTo>
                      <a:pt x="0" y="8607"/>
                    </a:lnTo>
                    <a:lnTo>
                      <a:pt x="8758" y="27629"/>
                    </a:lnTo>
                    <a:cubicBezTo>
                      <a:pt x="13496" y="34306"/>
                      <a:pt x="19540" y="40044"/>
                      <a:pt x="26915" y="44409"/>
                    </a:cubicBezTo>
                    <a:cubicBezTo>
                      <a:pt x="56416" y="61872"/>
                      <a:pt x="130764" y="65311"/>
                      <a:pt x="177728" y="58696"/>
                    </a:cubicBezTo>
                    <a:cubicBezTo>
                      <a:pt x="224692" y="52081"/>
                      <a:pt x="280519" y="36471"/>
                      <a:pt x="308697" y="4721"/>
                    </a:cubicBezTo>
                    <a:lnTo>
                      <a:pt x="31107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BD1DE"/>
                  </a:gs>
                  <a:gs pos="100000">
                    <a:srgbClr val="F188A6"/>
                  </a:gs>
                </a:gsLst>
                <a:lin ang="5400000" scaled="0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9" name="任意多边形 388"/>
              <p:cNvSpPr/>
              <p:nvPr/>
            </p:nvSpPr>
            <p:spPr>
              <a:xfrm>
                <a:off x="4441912" y="1857589"/>
                <a:ext cx="3755258" cy="672407"/>
              </a:xfrm>
              <a:custGeom>
                <a:avLst/>
                <a:gdLst>
                  <a:gd name="connsiteX0" fmla="*/ 3420529 w 3755258"/>
                  <a:gd name="connsiteY0" fmla="*/ 678 h 672407"/>
                  <a:gd name="connsiteX1" fmla="*/ 3554326 w 3755258"/>
                  <a:gd name="connsiteY1" fmla="*/ 9310 h 672407"/>
                  <a:gd name="connsiteX2" fmla="*/ 3709107 w 3755258"/>
                  <a:gd name="connsiteY2" fmla="*/ 118848 h 672407"/>
                  <a:gd name="connsiteX3" fmla="*/ 3754351 w 3755258"/>
                  <a:gd name="connsiteY3" fmla="*/ 342685 h 672407"/>
                  <a:gd name="connsiteX4" fmla="*/ 3678151 w 3755258"/>
                  <a:gd name="connsiteY4" fmla="*/ 561760 h 672407"/>
                  <a:gd name="connsiteX5" fmla="*/ 3643772 w 3755258"/>
                  <a:gd name="connsiteY5" fmla="*/ 610985 h 672407"/>
                  <a:gd name="connsiteX6" fmla="*/ 3632551 w 3755258"/>
                  <a:gd name="connsiteY6" fmla="*/ 624135 h 672407"/>
                  <a:gd name="connsiteX7" fmla="*/ 3632551 w 3755258"/>
                  <a:gd name="connsiteY7" fmla="*/ 342621 h 672407"/>
                  <a:gd name="connsiteX8" fmla="*/ 3631992 w 3755258"/>
                  <a:gd name="connsiteY8" fmla="*/ 342621 h 672407"/>
                  <a:gd name="connsiteX9" fmla="*/ 3632114 w 3755258"/>
                  <a:gd name="connsiteY9" fmla="*/ 330780 h 672407"/>
                  <a:gd name="connsiteX10" fmla="*/ 3520989 w 3755258"/>
                  <a:gd name="connsiteY10" fmla="*/ 126786 h 672407"/>
                  <a:gd name="connsiteX11" fmla="*/ 3406689 w 3755258"/>
                  <a:gd name="connsiteY11" fmla="*/ 53761 h 672407"/>
                  <a:gd name="connsiteX12" fmla="*/ 3385754 w 3755258"/>
                  <a:gd name="connsiteY12" fmla="*/ 53711 h 672407"/>
                  <a:gd name="connsiteX13" fmla="*/ 3343189 w 3755258"/>
                  <a:gd name="connsiteY13" fmla="*/ 88686 h 672407"/>
                  <a:gd name="connsiteX14" fmla="*/ 3343189 w 3755258"/>
                  <a:gd name="connsiteY14" fmla="*/ 174411 h 672407"/>
                  <a:gd name="connsiteX15" fmla="*/ 3392401 w 3755258"/>
                  <a:gd name="connsiteY15" fmla="*/ 262518 h 672407"/>
                  <a:gd name="connsiteX16" fmla="*/ 3365414 w 3755258"/>
                  <a:gd name="connsiteY16" fmla="*/ 310936 h 672407"/>
                  <a:gd name="connsiteX17" fmla="*/ 3289214 w 3755258"/>
                  <a:gd name="connsiteY17" fmla="*/ 272042 h 672407"/>
                  <a:gd name="connsiteX18" fmla="*/ 3152689 w 3755258"/>
                  <a:gd name="connsiteY18" fmla="*/ 155361 h 672407"/>
                  <a:gd name="connsiteX19" fmla="*/ 3047914 w 3755258"/>
                  <a:gd name="connsiteY19" fmla="*/ 136311 h 672407"/>
                  <a:gd name="connsiteX20" fmla="*/ 3041564 w 3755258"/>
                  <a:gd name="connsiteY20" fmla="*/ 199811 h 672407"/>
                  <a:gd name="connsiteX21" fmla="*/ 3089189 w 3755258"/>
                  <a:gd name="connsiteY21" fmla="*/ 288711 h 672407"/>
                  <a:gd name="connsiteX22" fmla="*/ 3047914 w 3755258"/>
                  <a:gd name="connsiteY22" fmla="*/ 342686 h 672407"/>
                  <a:gd name="connsiteX23" fmla="*/ 2957426 w 3755258"/>
                  <a:gd name="connsiteY23" fmla="*/ 278392 h 672407"/>
                  <a:gd name="connsiteX24" fmla="*/ 2847889 w 3755258"/>
                  <a:gd name="connsiteY24" fmla="*/ 193461 h 672407"/>
                  <a:gd name="connsiteX25" fmla="*/ 2673264 w 3755258"/>
                  <a:gd name="connsiteY25" fmla="*/ 218861 h 672407"/>
                  <a:gd name="connsiteX26" fmla="*/ 2551821 w 3755258"/>
                  <a:gd name="connsiteY26" fmla="*/ 269661 h 672407"/>
                  <a:gd name="connsiteX27" fmla="*/ 2555789 w 3755258"/>
                  <a:gd name="connsiteY27" fmla="*/ 380786 h 672407"/>
                  <a:gd name="connsiteX28" fmla="*/ 2533564 w 3755258"/>
                  <a:gd name="connsiteY28" fmla="*/ 479211 h 672407"/>
                  <a:gd name="connsiteX29" fmla="*/ 2476414 w 3755258"/>
                  <a:gd name="connsiteY29" fmla="*/ 482386 h 672407"/>
                  <a:gd name="connsiteX30" fmla="*/ 2431964 w 3755258"/>
                  <a:gd name="connsiteY30" fmla="*/ 377611 h 672407"/>
                  <a:gd name="connsiteX31" fmla="*/ 2368464 w 3755258"/>
                  <a:gd name="connsiteY31" fmla="*/ 263311 h 672407"/>
                  <a:gd name="connsiteX32" fmla="*/ 2266864 w 3755258"/>
                  <a:gd name="connsiteY32" fmla="*/ 253786 h 672407"/>
                  <a:gd name="connsiteX33" fmla="*/ 2057314 w 3755258"/>
                  <a:gd name="connsiteY33" fmla="*/ 279186 h 672407"/>
                  <a:gd name="connsiteX34" fmla="*/ 2035089 w 3755258"/>
                  <a:gd name="connsiteY34" fmla="*/ 349036 h 672407"/>
                  <a:gd name="connsiteX35" fmla="*/ 2057314 w 3755258"/>
                  <a:gd name="connsiteY35" fmla="*/ 488736 h 672407"/>
                  <a:gd name="connsiteX36" fmla="*/ 2000164 w 3755258"/>
                  <a:gd name="connsiteY36" fmla="*/ 551442 h 672407"/>
                  <a:gd name="connsiteX37" fmla="*/ 1920789 w 3755258"/>
                  <a:gd name="connsiteY37" fmla="*/ 422061 h 672407"/>
                  <a:gd name="connsiteX38" fmla="*/ 1844589 w 3755258"/>
                  <a:gd name="connsiteY38" fmla="*/ 320461 h 672407"/>
                  <a:gd name="connsiteX39" fmla="*/ 1650914 w 3755258"/>
                  <a:gd name="connsiteY39" fmla="*/ 314111 h 672407"/>
                  <a:gd name="connsiteX40" fmla="*/ 1425489 w 3755258"/>
                  <a:gd name="connsiteY40" fmla="*/ 336336 h 672407"/>
                  <a:gd name="connsiteX41" fmla="*/ 1339764 w 3755258"/>
                  <a:gd name="connsiteY41" fmla="*/ 418886 h 672407"/>
                  <a:gd name="connsiteX42" fmla="*/ 1313570 w 3755258"/>
                  <a:gd name="connsiteY42" fmla="*/ 573667 h 672407"/>
                  <a:gd name="connsiteX43" fmla="*/ 1249276 w 3755258"/>
                  <a:gd name="connsiteY43" fmla="*/ 614149 h 672407"/>
                  <a:gd name="connsiteX44" fmla="*/ 1212764 w 3755258"/>
                  <a:gd name="connsiteY44" fmla="*/ 533186 h 672407"/>
                  <a:gd name="connsiteX45" fmla="*/ 1169902 w 3755258"/>
                  <a:gd name="connsiteY45" fmla="*/ 362530 h 672407"/>
                  <a:gd name="connsiteX46" fmla="*/ 1085764 w 3755258"/>
                  <a:gd name="connsiteY46" fmla="*/ 273629 h 672407"/>
                  <a:gd name="connsiteX47" fmla="*/ 1003214 w 3755258"/>
                  <a:gd name="connsiteY47" fmla="*/ 356974 h 672407"/>
                  <a:gd name="connsiteX48" fmla="*/ 916695 w 3755258"/>
                  <a:gd name="connsiteY48" fmla="*/ 427617 h 672407"/>
                  <a:gd name="connsiteX49" fmla="*/ 888914 w 3755258"/>
                  <a:gd name="connsiteY49" fmla="*/ 380786 h 672407"/>
                  <a:gd name="connsiteX50" fmla="*/ 865101 w 3755258"/>
                  <a:gd name="connsiteY50" fmla="*/ 261724 h 672407"/>
                  <a:gd name="connsiteX51" fmla="*/ 753183 w 3755258"/>
                  <a:gd name="connsiteY51" fmla="*/ 245848 h 672407"/>
                  <a:gd name="connsiteX52" fmla="*/ 624596 w 3755258"/>
                  <a:gd name="connsiteY52" fmla="*/ 336336 h 672407"/>
                  <a:gd name="connsiteX53" fmla="*/ 514264 w 3755258"/>
                  <a:gd name="connsiteY53" fmla="*/ 450636 h 672407"/>
                  <a:gd name="connsiteX54" fmla="*/ 453939 w 3755258"/>
                  <a:gd name="connsiteY54" fmla="*/ 422061 h 672407"/>
                  <a:gd name="connsiteX55" fmla="*/ 466639 w 3755258"/>
                  <a:gd name="connsiteY55" fmla="*/ 298236 h 672407"/>
                  <a:gd name="connsiteX56" fmla="*/ 409489 w 3755258"/>
                  <a:gd name="connsiteY56" fmla="*/ 244261 h 672407"/>
                  <a:gd name="connsiteX57" fmla="*/ 228514 w 3755258"/>
                  <a:gd name="connsiteY57" fmla="*/ 326811 h 672407"/>
                  <a:gd name="connsiteX58" fmla="*/ 142789 w 3755258"/>
                  <a:gd name="connsiteY58" fmla="*/ 444286 h 672407"/>
                  <a:gd name="connsiteX59" fmla="*/ 140129 w 3755258"/>
                  <a:gd name="connsiteY59" fmla="*/ 474169 h 672407"/>
                  <a:gd name="connsiteX60" fmla="*/ 142129 w 3755258"/>
                  <a:gd name="connsiteY60" fmla="*/ 486505 h 672407"/>
                  <a:gd name="connsiteX61" fmla="*/ 142129 w 3755258"/>
                  <a:gd name="connsiteY61" fmla="*/ 672407 h 672407"/>
                  <a:gd name="connsiteX62" fmla="*/ 126498 w 3755258"/>
                  <a:gd name="connsiteY62" fmla="*/ 657271 h 672407"/>
                  <a:gd name="connsiteX63" fmla="*/ 11026 w 3755258"/>
                  <a:gd name="connsiteY63" fmla="*/ 509373 h 672407"/>
                  <a:gd name="connsiteX64" fmla="*/ 32457 w 3755258"/>
                  <a:gd name="connsiteY64" fmla="*/ 321254 h 672407"/>
                  <a:gd name="connsiteX65" fmla="*/ 177713 w 3755258"/>
                  <a:gd name="connsiteY65" fmla="*/ 185523 h 672407"/>
                  <a:gd name="connsiteX66" fmla="*/ 492038 w 3755258"/>
                  <a:gd name="connsiteY66" fmla="*/ 137898 h 672407"/>
                  <a:gd name="connsiteX67" fmla="*/ 954001 w 3755258"/>
                  <a:gd name="connsiteY67" fmla="*/ 190285 h 672407"/>
                  <a:gd name="connsiteX68" fmla="*/ 1596938 w 3755258"/>
                  <a:gd name="connsiteY68" fmla="*/ 199810 h 672407"/>
                  <a:gd name="connsiteX69" fmla="*/ 2401801 w 3755258"/>
                  <a:gd name="connsiteY69" fmla="*/ 175998 h 672407"/>
                  <a:gd name="connsiteX70" fmla="*/ 2968538 w 3755258"/>
                  <a:gd name="connsiteY70" fmla="*/ 80748 h 672407"/>
                  <a:gd name="connsiteX71" fmla="*/ 3268576 w 3755258"/>
                  <a:gd name="connsiteY71" fmla="*/ 14073 h 672407"/>
                  <a:gd name="connsiteX72" fmla="*/ 3420529 w 3755258"/>
                  <a:gd name="connsiteY72" fmla="*/ 678 h 67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3755258" h="672407">
                    <a:moveTo>
                      <a:pt x="3420529" y="678"/>
                    </a:moveTo>
                    <a:cubicBezTo>
                      <a:pt x="3470585" y="-1207"/>
                      <a:pt x="3517615" y="579"/>
                      <a:pt x="3554326" y="9310"/>
                    </a:cubicBezTo>
                    <a:cubicBezTo>
                      <a:pt x="3627748" y="26773"/>
                      <a:pt x="3675770" y="63285"/>
                      <a:pt x="3709107" y="118848"/>
                    </a:cubicBezTo>
                    <a:cubicBezTo>
                      <a:pt x="3742445" y="174410"/>
                      <a:pt x="3759510" y="268866"/>
                      <a:pt x="3754351" y="342685"/>
                    </a:cubicBezTo>
                    <a:cubicBezTo>
                      <a:pt x="3749192" y="416504"/>
                      <a:pt x="3721807" y="494291"/>
                      <a:pt x="3678151" y="561760"/>
                    </a:cubicBezTo>
                    <a:cubicBezTo>
                      <a:pt x="3667237" y="578627"/>
                      <a:pt x="3655976" y="594999"/>
                      <a:pt x="3643772" y="610985"/>
                    </a:cubicBezTo>
                    <a:lnTo>
                      <a:pt x="3632551" y="624135"/>
                    </a:lnTo>
                    <a:lnTo>
                      <a:pt x="3632551" y="342621"/>
                    </a:lnTo>
                    <a:lnTo>
                      <a:pt x="3631992" y="342621"/>
                    </a:lnTo>
                    <a:lnTo>
                      <a:pt x="3632114" y="330780"/>
                    </a:lnTo>
                    <a:cubicBezTo>
                      <a:pt x="3622589" y="276805"/>
                      <a:pt x="3558560" y="172956"/>
                      <a:pt x="3520989" y="126786"/>
                    </a:cubicBezTo>
                    <a:cubicBezTo>
                      <a:pt x="3483418" y="80616"/>
                      <a:pt x="3436322" y="60111"/>
                      <a:pt x="3406689" y="53761"/>
                    </a:cubicBezTo>
                    <a:cubicBezTo>
                      <a:pt x="3399281" y="52174"/>
                      <a:pt x="3392270" y="52306"/>
                      <a:pt x="3385754" y="53711"/>
                    </a:cubicBezTo>
                    <a:cubicBezTo>
                      <a:pt x="3366208" y="57928"/>
                      <a:pt x="3351126" y="73605"/>
                      <a:pt x="3343189" y="88686"/>
                    </a:cubicBezTo>
                    <a:cubicBezTo>
                      <a:pt x="3332606" y="108794"/>
                      <a:pt x="3334987" y="145439"/>
                      <a:pt x="3343189" y="174411"/>
                    </a:cubicBezTo>
                    <a:cubicBezTo>
                      <a:pt x="3351391" y="203383"/>
                      <a:pt x="3388697" y="239764"/>
                      <a:pt x="3392401" y="262518"/>
                    </a:cubicBezTo>
                    <a:cubicBezTo>
                      <a:pt x="3396105" y="285272"/>
                      <a:pt x="3382612" y="309349"/>
                      <a:pt x="3365414" y="310936"/>
                    </a:cubicBezTo>
                    <a:cubicBezTo>
                      <a:pt x="3348216" y="312523"/>
                      <a:pt x="3324668" y="297971"/>
                      <a:pt x="3289214" y="272042"/>
                    </a:cubicBezTo>
                    <a:cubicBezTo>
                      <a:pt x="3253760" y="246113"/>
                      <a:pt x="3192906" y="177983"/>
                      <a:pt x="3152689" y="155361"/>
                    </a:cubicBezTo>
                    <a:cubicBezTo>
                      <a:pt x="3112472" y="132739"/>
                      <a:pt x="3066435" y="128903"/>
                      <a:pt x="3047914" y="136311"/>
                    </a:cubicBezTo>
                    <a:cubicBezTo>
                      <a:pt x="3029393" y="143719"/>
                      <a:pt x="3034685" y="174411"/>
                      <a:pt x="3041564" y="199811"/>
                    </a:cubicBezTo>
                    <a:cubicBezTo>
                      <a:pt x="3048443" y="225211"/>
                      <a:pt x="3088131" y="264899"/>
                      <a:pt x="3089189" y="288711"/>
                    </a:cubicBezTo>
                    <a:cubicBezTo>
                      <a:pt x="3090247" y="312523"/>
                      <a:pt x="3069875" y="344406"/>
                      <a:pt x="3047914" y="342686"/>
                    </a:cubicBezTo>
                    <a:cubicBezTo>
                      <a:pt x="3025954" y="340966"/>
                      <a:pt x="2990763" y="303263"/>
                      <a:pt x="2957426" y="278392"/>
                    </a:cubicBezTo>
                    <a:cubicBezTo>
                      <a:pt x="2924089" y="253521"/>
                      <a:pt x="2895249" y="203383"/>
                      <a:pt x="2847889" y="193461"/>
                    </a:cubicBezTo>
                    <a:cubicBezTo>
                      <a:pt x="2800529" y="183539"/>
                      <a:pt x="2722609" y="206161"/>
                      <a:pt x="2673264" y="218861"/>
                    </a:cubicBezTo>
                    <a:cubicBezTo>
                      <a:pt x="2623919" y="231561"/>
                      <a:pt x="2571400" y="242674"/>
                      <a:pt x="2551821" y="269661"/>
                    </a:cubicBezTo>
                    <a:cubicBezTo>
                      <a:pt x="2532242" y="296648"/>
                      <a:pt x="2558832" y="345861"/>
                      <a:pt x="2555789" y="380786"/>
                    </a:cubicBezTo>
                    <a:cubicBezTo>
                      <a:pt x="2552746" y="415711"/>
                      <a:pt x="2546793" y="462278"/>
                      <a:pt x="2533564" y="479211"/>
                    </a:cubicBezTo>
                    <a:cubicBezTo>
                      <a:pt x="2520335" y="496144"/>
                      <a:pt x="2493347" y="499319"/>
                      <a:pt x="2476414" y="482386"/>
                    </a:cubicBezTo>
                    <a:cubicBezTo>
                      <a:pt x="2459481" y="465453"/>
                      <a:pt x="2449956" y="414123"/>
                      <a:pt x="2431964" y="377611"/>
                    </a:cubicBezTo>
                    <a:cubicBezTo>
                      <a:pt x="2413972" y="341099"/>
                      <a:pt x="2395981" y="283948"/>
                      <a:pt x="2368464" y="263311"/>
                    </a:cubicBezTo>
                    <a:cubicBezTo>
                      <a:pt x="2340947" y="242674"/>
                      <a:pt x="2318722" y="251140"/>
                      <a:pt x="2266864" y="253786"/>
                    </a:cubicBezTo>
                    <a:cubicBezTo>
                      <a:pt x="2215006" y="256432"/>
                      <a:pt x="2095943" y="263311"/>
                      <a:pt x="2057314" y="279186"/>
                    </a:cubicBezTo>
                    <a:cubicBezTo>
                      <a:pt x="2018685" y="295061"/>
                      <a:pt x="2035089" y="314111"/>
                      <a:pt x="2035089" y="349036"/>
                    </a:cubicBezTo>
                    <a:cubicBezTo>
                      <a:pt x="2035089" y="383961"/>
                      <a:pt x="2063135" y="455002"/>
                      <a:pt x="2057314" y="488736"/>
                    </a:cubicBezTo>
                    <a:cubicBezTo>
                      <a:pt x="2051493" y="522470"/>
                      <a:pt x="2022918" y="562554"/>
                      <a:pt x="2000164" y="551442"/>
                    </a:cubicBezTo>
                    <a:cubicBezTo>
                      <a:pt x="1977410" y="540330"/>
                      <a:pt x="1946718" y="460558"/>
                      <a:pt x="1920789" y="422061"/>
                    </a:cubicBezTo>
                    <a:cubicBezTo>
                      <a:pt x="1894860" y="383564"/>
                      <a:pt x="1889568" y="338453"/>
                      <a:pt x="1844589" y="320461"/>
                    </a:cubicBezTo>
                    <a:cubicBezTo>
                      <a:pt x="1799610" y="302469"/>
                      <a:pt x="1720764" y="311465"/>
                      <a:pt x="1650914" y="314111"/>
                    </a:cubicBezTo>
                    <a:cubicBezTo>
                      <a:pt x="1581064" y="316757"/>
                      <a:pt x="1477347" y="318873"/>
                      <a:pt x="1425489" y="336336"/>
                    </a:cubicBezTo>
                    <a:cubicBezTo>
                      <a:pt x="1373631" y="353798"/>
                      <a:pt x="1358417" y="379331"/>
                      <a:pt x="1339764" y="418886"/>
                    </a:cubicBezTo>
                    <a:cubicBezTo>
                      <a:pt x="1321111" y="458441"/>
                      <a:pt x="1328651" y="541123"/>
                      <a:pt x="1313570" y="573667"/>
                    </a:cubicBezTo>
                    <a:cubicBezTo>
                      <a:pt x="1298489" y="606211"/>
                      <a:pt x="1266077" y="620896"/>
                      <a:pt x="1249276" y="614149"/>
                    </a:cubicBezTo>
                    <a:cubicBezTo>
                      <a:pt x="1232475" y="607402"/>
                      <a:pt x="1225993" y="575122"/>
                      <a:pt x="1212764" y="533186"/>
                    </a:cubicBezTo>
                    <a:cubicBezTo>
                      <a:pt x="1199535" y="491250"/>
                      <a:pt x="1191069" y="405789"/>
                      <a:pt x="1169902" y="362530"/>
                    </a:cubicBezTo>
                    <a:cubicBezTo>
                      <a:pt x="1148735" y="319271"/>
                      <a:pt x="1113545" y="274555"/>
                      <a:pt x="1085764" y="273629"/>
                    </a:cubicBezTo>
                    <a:cubicBezTo>
                      <a:pt x="1057983" y="272703"/>
                      <a:pt x="1031392" y="331309"/>
                      <a:pt x="1003214" y="356974"/>
                    </a:cubicBezTo>
                    <a:cubicBezTo>
                      <a:pt x="975036" y="382639"/>
                      <a:pt x="935745" y="423648"/>
                      <a:pt x="916695" y="427617"/>
                    </a:cubicBezTo>
                    <a:cubicBezTo>
                      <a:pt x="897645" y="431586"/>
                      <a:pt x="897513" y="408435"/>
                      <a:pt x="888914" y="380786"/>
                    </a:cubicBezTo>
                    <a:cubicBezTo>
                      <a:pt x="880315" y="353137"/>
                      <a:pt x="887723" y="284214"/>
                      <a:pt x="865101" y="261724"/>
                    </a:cubicBezTo>
                    <a:cubicBezTo>
                      <a:pt x="842479" y="239234"/>
                      <a:pt x="793267" y="233413"/>
                      <a:pt x="753183" y="245848"/>
                    </a:cubicBezTo>
                    <a:cubicBezTo>
                      <a:pt x="713099" y="258283"/>
                      <a:pt x="664416" y="302205"/>
                      <a:pt x="624596" y="336336"/>
                    </a:cubicBezTo>
                    <a:cubicBezTo>
                      <a:pt x="584776" y="370467"/>
                      <a:pt x="542707" y="436349"/>
                      <a:pt x="514264" y="450636"/>
                    </a:cubicBezTo>
                    <a:cubicBezTo>
                      <a:pt x="485821" y="464924"/>
                      <a:pt x="461876" y="447461"/>
                      <a:pt x="453939" y="422061"/>
                    </a:cubicBezTo>
                    <a:cubicBezTo>
                      <a:pt x="446002" y="396661"/>
                      <a:pt x="474047" y="327869"/>
                      <a:pt x="466639" y="298236"/>
                    </a:cubicBezTo>
                    <a:cubicBezTo>
                      <a:pt x="459231" y="268603"/>
                      <a:pt x="449176" y="239498"/>
                      <a:pt x="409489" y="244261"/>
                    </a:cubicBezTo>
                    <a:cubicBezTo>
                      <a:pt x="369801" y="249023"/>
                      <a:pt x="272964" y="293474"/>
                      <a:pt x="228514" y="326811"/>
                    </a:cubicBezTo>
                    <a:cubicBezTo>
                      <a:pt x="184064" y="360148"/>
                      <a:pt x="151917" y="407377"/>
                      <a:pt x="142789" y="444286"/>
                    </a:cubicBezTo>
                    <a:cubicBezTo>
                      <a:pt x="140507" y="453513"/>
                      <a:pt x="139680" y="463766"/>
                      <a:pt x="140129" y="474169"/>
                    </a:cubicBezTo>
                    <a:lnTo>
                      <a:pt x="142129" y="486505"/>
                    </a:lnTo>
                    <a:lnTo>
                      <a:pt x="142129" y="672407"/>
                    </a:lnTo>
                    <a:lnTo>
                      <a:pt x="126498" y="657271"/>
                    </a:lnTo>
                    <a:cubicBezTo>
                      <a:pt x="78296" y="609981"/>
                      <a:pt x="28588" y="556998"/>
                      <a:pt x="11026" y="509373"/>
                    </a:cubicBezTo>
                    <a:cubicBezTo>
                      <a:pt x="-12390" y="445873"/>
                      <a:pt x="4676" y="375229"/>
                      <a:pt x="32457" y="321254"/>
                    </a:cubicBezTo>
                    <a:cubicBezTo>
                      <a:pt x="60238" y="267279"/>
                      <a:pt x="101116" y="216082"/>
                      <a:pt x="177713" y="185523"/>
                    </a:cubicBezTo>
                    <a:cubicBezTo>
                      <a:pt x="254310" y="154964"/>
                      <a:pt x="362657" y="137104"/>
                      <a:pt x="492038" y="137898"/>
                    </a:cubicBezTo>
                    <a:cubicBezTo>
                      <a:pt x="621419" y="138692"/>
                      <a:pt x="769851" y="179966"/>
                      <a:pt x="954001" y="190285"/>
                    </a:cubicBezTo>
                    <a:cubicBezTo>
                      <a:pt x="1138151" y="200604"/>
                      <a:pt x="1355638" y="202191"/>
                      <a:pt x="1596938" y="199810"/>
                    </a:cubicBezTo>
                    <a:cubicBezTo>
                      <a:pt x="1596938" y="199810"/>
                      <a:pt x="2173201" y="195842"/>
                      <a:pt x="2401801" y="175998"/>
                    </a:cubicBezTo>
                    <a:cubicBezTo>
                      <a:pt x="2630401" y="156154"/>
                      <a:pt x="2824076" y="107735"/>
                      <a:pt x="2968538" y="80748"/>
                    </a:cubicBezTo>
                    <a:cubicBezTo>
                      <a:pt x="3113000" y="53761"/>
                      <a:pt x="3170945" y="25979"/>
                      <a:pt x="3268576" y="14073"/>
                    </a:cubicBezTo>
                    <a:cubicBezTo>
                      <a:pt x="3317392" y="8120"/>
                      <a:pt x="3370474" y="2564"/>
                      <a:pt x="3420529" y="67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BD1DE"/>
                  </a:gs>
                  <a:gs pos="100000">
                    <a:srgbClr val="F188A6"/>
                  </a:gs>
                </a:gsLst>
                <a:lin ang="5400000" scaled="0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0" name="任意多边形 389"/>
              <p:cNvSpPr/>
              <p:nvPr/>
            </p:nvSpPr>
            <p:spPr>
              <a:xfrm>
                <a:off x="7778028" y="1910203"/>
                <a:ext cx="295998" cy="417880"/>
              </a:xfrm>
              <a:custGeom>
                <a:avLst/>
                <a:gdLst>
                  <a:gd name="connsiteX0" fmla="*/ 49638 w 295998"/>
                  <a:gd name="connsiteY0" fmla="*/ 1097 h 417880"/>
                  <a:gd name="connsiteX1" fmla="*/ 70573 w 295998"/>
                  <a:gd name="connsiteY1" fmla="*/ 1147 h 417880"/>
                  <a:gd name="connsiteX2" fmla="*/ 184873 w 295998"/>
                  <a:gd name="connsiteY2" fmla="*/ 74172 h 417880"/>
                  <a:gd name="connsiteX3" fmla="*/ 295998 w 295998"/>
                  <a:gd name="connsiteY3" fmla="*/ 278166 h 417880"/>
                  <a:gd name="connsiteX4" fmla="*/ 295876 w 295998"/>
                  <a:gd name="connsiteY4" fmla="*/ 290007 h 417880"/>
                  <a:gd name="connsiteX5" fmla="*/ 292835 w 295998"/>
                  <a:gd name="connsiteY5" fmla="*/ 290007 h 417880"/>
                  <a:gd name="connsiteX6" fmla="*/ 292835 w 295998"/>
                  <a:gd name="connsiteY6" fmla="*/ 323985 h 417880"/>
                  <a:gd name="connsiteX7" fmla="*/ 283298 w 295998"/>
                  <a:gd name="connsiteY7" fmla="*/ 349851 h 417880"/>
                  <a:gd name="connsiteX8" fmla="*/ 242023 w 295998"/>
                  <a:gd name="connsiteY8" fmla="*/ 398022 h 417880"/>
                  <a:gd name="connsiteX9" fmla="*/ 124548 w 295998"/>
                  <a:gd name="connsiteY9" fmla="*/ 413897 h 417880"/>
                  <a:gd name="connsiteX10" fmla="*/ 63181 w 295998"/>
                  <a:gd name="connsiteY10" fmla="*/ 385818 h 417880"/>
                  <a:gd name="connsiteX11" fmla="*/ 56968 w 295998"/>
                  <a:gd name="connsiteY11" fmla="*/ 382216 h 417880"/>
                  <a:gd name="connsiteX12" fmla="*/ 56968 w 295998"/>
                  <a:gd name="connsiteY12" fmla="*/ 208447 h 417880"/>
                  <a:gd name="connsiteX13" fmla="*/ 55674 w 295998"/>
                  <a:gd name="connsiteY13" fmla="*/ 208447 h 417880"/>
                  <a:gd name="connsiteX14" fmla="*/ 48186 w 295998"/>
                  <a:gd name="connsiteY14" fmla="*/ 190612 h 417880"/>
                  <a:gd name="connsiteX15" fmla="*/ 7073 w 295998"/>
                  <a:gd name="connsiteY15" fmla="*/ 121797 h 417880"/>
                  <a:gd name="connsiteX16" fmla="*/ 7073 w 295998"/>
                  <a:gd name="connsiteY16" fmla="*/ 36072 h 417880"/>
                  <a:gd name="connsiteX17" fmla="*/ 49638 w 295998"/>
                  <a:gd name="connsiteY17" fmla="*/ 1097 h 417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5998" h="417880">
                    <a:moveTo>
                      <a:pt x="49638" y="1097"/>
                    </a:moveTo>
                    <a:cubicBezTo>
                      <a:pt x="56154" y="-308"/>
                      <a:pt x="63165" y="-440"/>
                      <a:pt x="70573" y="1147"/>
                    </a:cubicBezTo>
                    <a:cubicBezTo>
                      <a:pt x="100206" y="7497"/>
                      <a:pt x="147302" y="28002"/>
                      <a:pt x="184873" y="74172"/>
                    </a:cubicBezTo>
                    <a:cubicBezTo>
                      <a:pt x="222444" y="120342"/>
                      <a:pt x="286473" y="224191"/>
                      <a:pt x="295998" y="278166"/>
                    </a:cubicBezTo>
                    <a:lnTo>
                      <a:pt x="295876" y="290007"/>
                    </a:lnTo>
                    <a:lnTo>
                      <a:pt x="292835" y="290007"/>
                    </a:lnTo>
                    <a:lnTo>
                      <a:pt x="292835" y="323985"/>
                    </a:lnTo>
                    <a:lnTo>
                      <a:pt x="283298" y="349851"/>
                    </a:lnTo>
                    <a:cubicBezTo>
                      <a:pt x="272186" y="370241"/>
                      <a:pt x="256311" y="386711"/>
                      <a:pt x="242023" y="398022"/>
                    </a:cubicBezTo>
                    <a:cubicBezTo>
                      <a:pt x="213448" y="420644"/>
                      <a:pt x="164235" y="420776"/>
                      <a:pt x="124548" y="413897"/>
                    </a:cubicBezTo>
                    <a:cubicBezTo>
                      <a:pt x="104705" y="410458"/>
                      <a:pt x="83769" y="398221"/>
                      <a:pt x="63181" y="385818"/>
                    </a:cubicBezTo>
                    <a:lnTo>
                      <a:pt x="56968" y="382216"/>
                    </a:lnTo>
                    <a:lnTo>
                      <a:pt x="56968" y="208447"/>
                    </a:lnTo>
                    <a:lnTo>
                      <a:pt x="55674" y="208447"/>
                    </a:lnTo>
                    <a:lnTo>
                      <a:pt x="48186" y="190612"/>
                    </a:lnTo>
                    <a:cubicBezTo>
                      <a:pt x="35747" y="169422"/>
                      <a:pt x="13225" y="143526"/>
                      <a:pt x="7073" y="121797"/>
                    </a:cubicBezTo>
                    <a:cubicBezTo>
                      <a:pt x="-1129" y="92825"/>
                      <a:pt x="-3510" y="56180"/>
                      <a:pt x="7073" y="36072"/>
                    </a:cubicBezTo>
                    <a:cubicBezTo>
                      <a:pt x="15010" y="20991"/>
                      <a:pt x="30092" y="5314"/>
                      <a:pt x="49638" y="109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084A3"/>
                  </a:gs>
                  <a:gs pos="50000">
                    <a:srgbClr val="FBD1DE"/>
                  </a:gs>
                  <a:gs pos="100000">
                    <a:srgbClr val="FDE9EF"/>
                  </a:gs>
                </a:gsLst>
                <a:lin ang="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1" name="任意多边形 390"/>
              <p:cNvSpPr/>
              <p:nvPr/>
            </p:nvSpPr>
            <p:spPr>
              <a:xfrm>
                <a:off x="7477121" y="1990473"/>
                <a:ext cx="354275" cy="626318"/>
              </a:xfrm>
              <a:custGeom>
                <a:avLst/>
                <a:gdLst>
                  <a:gd name="connsiteX0" fmla="*/ 31234 w 354275"/>
                  <a:gd name="connsiteY0" fmla="*/ 97 h 626318"/>
                  <a:gd name="connsiteX1" fmla="*/ 117480 w 354275"/>
                  <a:gd name="connsiteY1" fmla="*/ 22477 h 626318"/>
                  <a:gd name="connsiteX2" fmla="*/ 254005 w 354275"/>
                  <a:gd name="connsiteY2" fmla="*/ 139158 h 626318"/>
                  <a:gd name="connsiteX3" fmla="*/ 330205 w 354275"/>
                  <a:gd name="connsiteY3" fmla="*/ 178052 h 626318"/>
                  <a:gd name="connsiteX4" fmla="*/ 351537 w 354275"/>
                  <a:gd name="connsiteY4" fmla="*/ 161781 h 626318"/>
                  <a:gd name="connsiteX5" fmla="*/ 354275 w 354275"/>
                  <a:gd name="connsiteY5" fmla="*/ 146216 h 626318"/>
                  <a:gd name="connsiteX6" fmla="*/ 354275 w 354275"/>
                  <a:gd name="connsiteY6" fmla="*/ 299859 h 626318"/>
                  <a:gd name="connsiteX7" fmla="*/ 333647 w 354275"/>
                  <a:gd name="connsiteY7" fmla="*/ 287900 h 626318"/>
                  <a:gd name="connsiteX8" fmla="*/ 304805 w 354275"/>
                  <a:gd name="connsiteY8" fmla="*/ 276477 h 626318"/>
                  <a:gd name="connsiteX9" fmla="*/ 203999 w 354275"/>
                  <a:gd name="connsiteY9" fmla="*/ 284414 h 626318"/>
                  <a:gd name="connsiteX10" fmla="*/ 219080 w 354275"/>
                  <a:gd name="connsiteY10" fmla="*/ 355852 h 626318"/>
                  <a:gd name="connsiteX11" fmla="*/ 336555 w 354275"/>
                  <a:gd name="connsiteY11" fmla="*/ 435227 h 626318"/>
                  <a:gd name="connsiteX12" fmla="*/ 330205 w 354275"/>
                  <a:gd name="connsiteY12" fmla="*/ 508252 h 626318"/>
                  <a:gd name="connsiteX13" fmla="*/ 184155 w 354275"/>
                  <a:gd name="connsiteY13" fmla="*/ 603502 h 626318"/>
                  <a:gd name="connsiteX14" fmla="*/ 60330 w 354275"/>
                  <a:gd name="connsiteY14" fmla="*/ 616202 h 626318"/>
                  <a:gd name="connsiteX15" fmla="*/ 43183 w 354275"/>
                  <a:gd name="connsiteY15" fmla="*/ 601241 h 626318"/>
                  <a:gd name="connsiteX16" fmla="*/ 43183 w 354275"/>
                  <a:gd name="connsiteY16" fmla="*/ 190018 h 626318"/>
                  <a:gd name="connsiteX17" fmla="*/ 51065 w 354275"/>
                  <a:gd name="connsiteY17" fmla="*/ 174548 h 626318"/>
                  <a:gd name="connsiteX18" fmla="*/ 53980 w 354275"/>
                  <a:gd name="connsiteY18" fmla="*/ 155827 h 626318"/>
                  <a:gd name="connsiteX19" fmla="*/ 6355 w 354275"/>
                  <a:gd name="connsiteY19" fmla="*/ 66927 h 626318"/>
                  <a:gd name="connsiteX20" fmla="*/ 12705 w 354275"/>
                  <a:gd name="connsiteY20" fmla="*/ 3427 h 626318"/>
                  <a:gd name="connsiteX21" fmla="*/ 31234 w 354275"/>
                  <a:gd name="connsiteY21" fmla="*/ 97 h 626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4275" h="626318">
                    <a:moveTo>
                      <a:pt x="31234" y="97"/>
                    </a:moveTo>
                    <a:cubicBezTo>
                      <a:pt x="53881" y="-889"/>
                      <a:pt x="87317" y="5510"/>
                      <a:pt x="117480" y="22477"/>
                    </a:cubicBezTo>
                    <a:cubicBezTo>
                      <a:pt x="157697" y="45099"/>
                      <a:pt x="218551" y="113229"/>
                      <a:pt x="254005" y="139158"/>
                    </a:cubicBezTo>
                    <a:cubicBezTo>
                      <a:pt x="289459" y="165087"/>
                      <a:pt x="313007" y="179639"/>
                      <a:pt x="330205" y="178052"/>
                    </a:cubicBezTo>
                    <a:cubicBezTo>
                      <a:pt x="338804" y="177258"/>
                      <a:pt x="346477" y="170842"/>
                      <a:pt x="351537" y="161781"/>
                    </a:cubicBezTo>
                    <a:lnTo>
                      <a:pt x="354275" y="146216"/>
                    </a:lnTo>
                    <a:lnTo>
                      <a:pt x="354275" y="299859"/>
                    </a:lnTo>
                    <a:lnTo>
                      <a:pt x="333647" y="287900"/>
                    </a:lnTo>
                    <a:cubicBezTo>
                      <a:pt x="323706" y="282695"/>
                      <a:pt x="314032" y="278528"/>
                      <a:pt x="304805" y="276477"/>
                    </a:cubicBezTo>
                    <a:cubicBezTo>
                      <a:pt x="267896" y="268275"/>
                      <a:pt x="218287" y="271185"/>
                      <a:pt x="203999" y="284414"/>
                    </a:cubicBezTo>
                    <a:cubicBezTo>
                      <a:pt x="189712" y="297643"/>
                      <a:pt x="196987" y="330717"/>
                      <a:pt x="219080" y="355852"/>
                    </a:cubicBezTo>
                    <a:cubicBezTo>
                      <a:pt x="241173" y="380988"/>
                      <a:pt x="318034" y="409827"/>
                      <a:pt x="336555" y="435227"/>
                    </a:cubicBezTo>
                    <a:cubicBezTo>
                      <a:pt x="355076" y="460627"/>
                      <a:pt x="355605" y="480206"/>
                      <a:pt x="330205" y="508252"/>
                    </a:cubicBezTo>
                    <a:cubicBezTo>
                      <a:pt x="304805" y="536298"/>
                      <a:pt x="229134" y="585510"/>
                      <a:pt x="184155" y="603502"/>
                    </a:cubicBezTo>
                    <a:cubicBezTo>
                      <a:pt x="139176" y="621494"/>
                      <a:pt x="98430" y="637369"/>
                      <a:pt x="60330" y="616202"/>
                    </a:cubicBezTo>
                    <a:lnTo>
                      <a:pt x="43183" y="601241"/>
                    </a:lnTo>
                    <a:lnTo>
                      <a:pt x="43183" y="190018"/>
                    </a:lnTo>
                    <a:lnTo>
                      <a:pt x="51065" y="174548"/>
                    </a:lnTo>
                    <a:cubicBezTo>
                      <a:pt x="53170" y="168237"/>
                      <a:pt x="54245" y="161780"/>
                      <a:pt x="53980" y="155827"/>
                    </a:cubicBezTo>
                    <a:cubicBezTo>
                      <a:pt x="52922" y="132015"/>
                      <a:pt x="13234" y="92327"/>
                      <a:pt x="6355" y="66927"/>
                    </a:cubicBezTo>
                    <a:cubicBezTo>
                      <a:pt x="-524" y="41527"/>
                      <a:pt x="-5816" y="10835"/>
                      <a:pt x="12705" y="3427"/>
                    </a:cubicBezTo>
                    <a:cubicBezTo>
                      <a:pt x="17335" y="1575"/>
                      <a:pt x="23685" y="426"/>
                      <a:pt x="31234" y="9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084A3"/>
                  </a:gs>
                  <a:gs pos="50000">
                    <a:srgbClr val="FBD1DE"/>
                  </a:gs>
                  <a:gs pos="100000">
                    <a:srgbClr val="FDE9EF"/>
                  </a:gs>
                </a:gsLst>
                <a:lin ang="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2" name="任意多边形 391"/>
              <p:cNvSpPr/>
              <p:nvPr/>
            </p:nvSpPr>
            <p:spPr>
              <a:xfrm>
                <a:off x="6959533" y="2048604"/>
                <a:ext cx="557171" cy="666909"/>
              </a:xfrm>
              <a:custGeom>
                <a:avLst/>
                <a:gdLst>
                  <a:gd name="connsiteX0" fmla="*/ 289942 w 557171"/>
                  <a:gd name="connsiteY0" fmla="*/ 444 h 666909"/>
                  <a:gd name="connsiteX1" fmla="*/ 330268 w 557171"/>
                  <a:gd name="connsiteY1" fmla="*/ 2447 h 666909"/>
                  <a:gd name="connsiteX2" fmla="*/ 439805 w 557171"/>
                  <a:gd name="connsiteY2" fmla="*/ 87378 h 666909"/>
                  <a:gd name="connsiteX3" fmla="*/ 530293 w 557171"/>
                  <a:gd name="connsiteY3" fmla="*/ 151672 h 666909"/>
                  <a:gd name="connsiteX4" fmla="*/ 546156 w 557171"/>
                  <a:gd name="connsiteY4" fmla="*/ 147313 h 666909"/>
                  <a:gd name="connsiteX5" fmla="*/ 557171 w 557171"/>
                  <a:gd name="connsiteY5" fmla="*/ 136588 h 666909"/>
                  <a:gd name="connsiteX6" fmla="*/ 557171 w 557171"/>
                  <a:gd name="connsiteY6" fmla="*/ 539970 h 666909"/>
                  <a:gd name="connsiteX7" fmla="*/ 550683 w 557171"/>
                  <a:gd name="connsiteY7" fmla="*/ 534309 h 666909"/>
                  <a:gd name="connsiteX8" fmla="*/ 473143 w 557171"/>
                  <a:gd name="connsiteY8" fmla="*/ 418372 h 666909"/>
                  <a:gd name="connsiteX9" fmla="*/ 355668 w 557171"/>
                  <a:gd name="connsiteY9" fmla="*/ 259622 h 666909"/>
                  <a:gd name="connsiteX10" fmla="*/ 200093 w 557171"/>
                  <a:gd name="connsiteY10" fmla="*/ 173897 h 666909"/>
                  <a:gd name="connsiteX11" fmla="*/ 190568 w 557171"/>
                  <a:gd name="connsiteY11" fmla="*/ 218347 h 666909"/>
                  <a:gd name="connsiteX12" fmla="*/ 247718 w 557171"/>
                  <a:gd name="connsiteY12" fmla="*/ 319947 h 666909"/>
                  <a:gd name="connsiteX13" fmla="*/ 365193 w 557171"/>
                  <a:gd name="connsiteY13" fmla="*/ 421547 h 666909"/>
                  <a:gd name="connsiteX14" fmla="*/ 406468 w 557171"/>
                  <a:gd name="connsiteY14" fmla="*/ 532672 h 666909"/>
                  <a:gd name="connsiteX15" fmla="*/ 346143 w 557171"/>
                  <a:gd name="connsiteY15" fmla="*/ 640622 h 666909"/>
                  <a:gd name="connsiteX16" fmla="*/ 194537 w 557171"/>
                  <a:gd name="connsiteY16" fmla="*/ 663641 h 666909"/>
                  <a:gd name="connsiteX17" fmla="*/ 82618 w 557171"/>
                  <a:gd name="connsiteY17" fmla="*/ 586647 h 666909"/>
                  <a:gd name="connsiteX18" fmla="*/ 6735 w 557171"/>
                  <a:gd name="connsiteY18" fmla="*/ 476012 h 666909"/>
                  <a:gd name="connsiteX19" fmla="*/ 0 w 557171"/>
                  <a:gd name="connsiteY19" fmla="*/ 467569 h 666909"/>
                  <a:gd name="connsiteX20" fmla="*/ 0 w 557171"/>
                  <a:gd name="connsiteY20" fmla="*/ 296576 h 666909"/>
                  <a:gd name="connsiteX21" fmla="*/ 15943 w 557171"/>
                  <a:gd name="connsiteY21" fmla="*/ 288197 h 666909"/>
                  <a:gd name="connsiteX22" fmla="*/ 38168 w 557171"/>
                  <a:gd name="connsiteY22" fmla="*/ 189772 h 666909"/>
                  <a:gd name="connsiteX23" fmla="*/ 34200 w 557171"/>
                  <a:gd name="connsiteY23" fmla="*/ 78647 h 666909"/>
                  <a:gd name="connsiteX24" fmla="*/ 155643 w 557171"/>
                  <a:gd name="connsiteY24" fmla="*/ 27847 h 666909"/>
                  <a:gd name="connsiteX25" fmla="*/ 289942 w 557171"/>
                  <a:gd name="connsiteY25" fmla="*/ 444 h 666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57171" h="666909">
                    <a:moveTo>
                      <a:pt x="289942" y="444"/>
                    </a:moveTo>
                    <a:cubicBezTo>
                      <a:pt x="304678" y="-480"/>
                      <a:pt x="318428" y="-34"/>
                      <a:pt x="330268" y="2447"/>
                    </a:cubicBezTo>
                    <a:cubicBezTo>
                      <a:pt x="377628" y="12369"/>
                      <a:pt x="406468" y="62507"/>
                      <a:pt x="439805" y="87378"/>
                    </a:cubicBezTo>
                    <a:cubicBezTo>
                      <a:pt x="473142" y="112249"/>
                      <a:pt x="508333" y="149952"/>
                      <a:pt x="530293" y="151672"/>
                    </a:cubicBezTo>
                    <a:cubicBezTo>
                      <a:pt x="535783" y="152102"/>
                      <a:pt x="541174" y="150432"/>
                      <a:pt x="546156" y="147313"/>
                    </a:cubicBezTo>
                    <a:lnTo>
                      <a:pt x="557171" y="136588"/>
                    </a:lnTo>
                    <a:lnTo>
                      <a:pt x="557171" y="539970"/>
                    </a:lnTo>
                    <a:lnTo>
                      <a:pt x="550683" y="534309"/>
                    </a:lnTo>
                    <a:cubicBezTo>
                      <a:pt x="524539" y="503700"/>
                      <a:pt x="500925" y="455679"/>
                      <a:pt x="473143" y="418372"/>
                    </a:cubicBezTo>
                    <a:cubicBezTo>
                      <a:pt x="473143" y="418372"/>
                      <a:pt x="401176" y="300368"/>
                      <a:pt x="355668" y="259622"/>
                    </a:cubicBezTo>
                    <a:cubicBezTo>
                      <a:pt x="310160" y="218876"/>
                      <a:pt x="227610" y="180776"/>
                      <a:pt x="200093" y="173897"/>
                    </a:cubicBezTo>
                    <a:cubicBezTo>
                      <a:pt x="172576" y="167018"/>
                      <a:pt x="182631" y="194005"/>
                      <a:pt x="190568" y="218347"/>
                    </a:cubicBezTo>
                    <a:cubicBezTo>
                      <a:pt x="198505" y="242689"/>
                      <a:pt x="218614" y="286080"/>
                      <a:pt x="247718" y="319947"/>
                    </a:cubicBezTo>
                    <a:cubicBezTo>
                      <a:pt x="276822" y="353814"/>
                      <a:pt x="338735" y="386093"/>
                      <a:pt x="365193" y="421547"/>
                    </a:cubicBezTo>
                    <a:cubicBezTo>
                      <a:pt x="391651" y="457001"/>
                      <a:pt x="409643" y="496160"/>
                      <a:pt x="406468" y="532672"/>
                    </a:cubicBezTo>
                    <a:cubicBezTo>
                      <a:pt x="403293" y="569184"/>
                      <a:pt x="381465" y="618794"/>
                      <a:pt x="346143" y="640622"/>
                    </a:cubicBezTo>
                    <a:cubicBezTo>
                      <a:pt x="310821" y="662450"/>
                      <a:pt x="238458" y="672637"/>
                      <a:pt x="194537" y="663641"/>
                    </a:cubicBezTo>
                    <a:cubicBezTo>
                      <a:pt x="150616" y="654645"/>
                      <a:pt x="118204" y="623292"/>
                      <a:pt x="82618" y="586647"/>
                    </a:cubicBezTo>
                    <a:cubicBezTo>
                      <a:pt x="55929" y="559163"/>
                      <a:pt x="31918" y="512630"/>
                      <a:pt x="6735" y="476012"/>
                    </a:cubicBezTo>
                    <a:lnTo>
                      <a:pt x="0" y="467569"/>
                    </a:lnTo>
                    <a:lnTo>
                      <a:pt x="0" y="296576"/>
                    </a:lnTo>
                    <a:lnTo>
                      <a:pt x="15943" y="288197"/>
                    </a:lnTo>
                    <a:cubicBezTo>
                      <a:pt x="29172" y="271264"/>
                      <a:pt x="35125" y="224697"/>
                      <a:pt x="38168" y="189772"/>
                    </a:cubicBezTo>
                    <a:cubicBezTo>
                      <a:pt x="41211" y="154847"/>
                      <a:pt x="14621" y="105634"/>
                      <a:pt x="34200" y="78647"/>
                    </a:cubicBezTo>
                    <a:cubicBezTo>
                      <a:pt x="53779" y="51660"/>
                      <a:pt x="106298" y="40547"/>
                      <a:pt x="155643" y="27847"/>
                    </a:cubicBezTo>
                    <a:cubicBezTo>
                      <a:pt x="192652" y="18322"/>
                      <a:pt x="245734" y="3216"/>
                      <a:pt x="289942" y="44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084A3"/>
                  </a:gs>
                  <a:gs pos="50000">
                    <a:srgbClr val="FBD1DE"/>
                  </a:gs>
                  <a:gs pos="100000">
                    <a:srgbClr val="FDE9EF"/>
                  </a:gs>
                </a:gsLst>
                <a:lin ang="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3" name="任意多边形 392"/>
              <p:cNvSpPr/>
              <p:nvPr/>
            </p:nvSpPr>
            <p:spPr>
              <a:xfrm>
                <a:off x="4912449" y="2097022"/>
                <a:ext cx="435041" cy="595339"/>
              </a:xfrm>
              <a:custGeom>
                <a:avLst/>
                <a:gdLst>
                  <a:gd name="connsiteX0" fmla="*/ 345153 w 435041"/>
                  <a:gd name="connsiteY0" fmla="*/ 1257 h 595339"/>
                  <a:gd name="connsiteX1" fmla="*/ 394564 w 435041"/>
                  <a:gd name="connsiteY1" fmla="*/ 22292 h 595339"/>
                  <a:gd name="connsiteX2" fmla="*/ 418377 w 435041"/>
                  <a:gd name="connsiteY2" fmla="*/ 141354 h 595339"/>
                  <a:gd name="connsiteX3" fmla="*/ 434990 w 435041"/>
                  <a:gd name="connsiteY3" fmla="*/ 186430 h 595339"/>
                  <a:gd name="connsiteX4" fmla="*/ 435041 w 435041"/>
                  <a:gd name="connsiteY4" fmla="*/ 186438 h 595339"/>
                  <a:gd name="connsiteX5" fmla="*/ 435041 w 435041"/>
                  <a:gd name="connsiteY5" fmla="*/ 581058 h 595339"/>
                  <a:gd name="connsiteX6" fmla="*/ 389008 w 435041"/>
                  <a:gd name="connsiteY6" fmla="*/ 592204 h 595339"/>
                  <a:gd name="connsiteX7" fmla="*/ 238195 w 435041"/>
                  <a:gd name="connsiteY7" fmla="*/ 577917 h 595339"/>
                  <a:gd name="connsiteX8" fmla="*/ 212002 w 435041"/>
                  <a:gd name="connsiteY8" fmla="*/ 487429 h 595339"/>
                  <a:gd name="connsiteX9" fmla="*/ 307252 w 435041"/>
                  <a:gd name="connsiteY9" fmla="*/ 376304 h 595339"/>
                  <a:gd name="connsiteX10" fmla="*/ 346940 w 435041"/>
                  <a:gd name="connsiteY10" fmla="*/ 257241 h 595339"/>
                  <a:gd name="connsiteX11" fmla="*/ 275502 w 435041"/>
                  <a:gd name="connsiteY11" fmla="*/ 204854 h 595339"/>
                  <a:gd name="connsiteX12" fmla="*/ 161996 w 435041"/>
                  <a:gd name="connsiteY12" fmla="*/ 326298 h 595339"/>
                  <a:gd name="connsiteX13" fmla="*/ 40552 w 435041"/>
                  <a:gd name="connsiteY13" fmla="*/ 490604 h 595339"/>
                  <a:gd name="connsiteX14" fmla="*/ 0 w 435041"/>
                  <a:gd name="connsiteY14" fmla="*/ 498710 h 595339"/>
                  <a:gd name="connsiteX15" fmla="*/ 0 w 435041"/>
                  <a:gd name="connsiteY15" fmla="*/ 204174 h 595339"/>
                  <a:gd name="connsiteX16" fmla="*/ 5875 w 435041"/>
                  <a:gd name="connsiteY16" fmla="*/ 211800 h 595339"/>
                  <a:gd name="connsiteX17" fmla="*/ 43727 w 435041"/>
                  <a:gd name="connsiteY17" fmla="*/ 211204 h 595339"/>
                  <a:gd name="connsiteX18" fmla="*/ 154059 w 435041"/>
                  <a:gd name="connsiteY18" fmla="*/ 96904 h 595339"/>
                  <a:gd name="connsiteX19" fmla="*/ 282646 w 435041"/>
                  <a:gd name="connsiteY19" fmla="*/ 6416 h 595339"/>
                  <a:gd name="connsiteX20" fmla="*/ 345153 w 435041"/>
                  <a:gd name="connsiteY20" fmla="*/ 1257 h 595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5041" h="595339">
                    <a:moveTo>
                      <a:pt x="345153" y="1257"/>
                    </a:moveTo>
                    <a:cubicBezTo>
                      <a:pt x="365295" y="3969"/>
                      <a:pt x="383253" y="11047"/>
                      <a:pt x="394564" y="22292"/>
                    </a:cubicBezTo>
                    <a:cubicBezTo>
                      <a:pt x="417186" y="44782"/>
                      <a:pt x="409778" y="113705"/>
                      <a:pt x="418377" y="141354"/>
                    </a:cubicBezTo>
                    <a:cubicBezTo>
                      <a:pt x="424826" y="162091"/>
                      <a:pt x="426513" y="180298"/>
                      <a:pt x="434990" y="186430"/>
                    </a:cubicBezTo>
                    <a:lnTo>
                      <a:pt x="435041" y="186438"/>
                    </a:lnTo>
                    <a:lnTo>
                      <a:pt x="435041" y="581058"/>
                    </a:lnTo>
                    <a:lnTo>
                      <a:pt x="389008" y="592204"/>
                    </a:lnTo>
                    <a:cubicBezTo>
                      <a:pt x="342044" y="598819"/>
                      <a:pt x="267696" y="595380"/>
                      <a:pt x="238195" y="577917"/>
                    </a:cubicBezTo>
                    <a:cubicBezTo>
                      <a:pt x="208694" y="560455"/>
                      <a:pt x="200493" y="521031"/>
                      <a:pt x="212002" y="487429"/>
                    </a:cubicBezTo>
                    <a:cubicBezTo>
                      <a:pt x="223511" y="453827"/>
                      <a:pt x="284762" y="414669"/>
                      <a:pt x="307252" y="376304"/>
                    </a:cubicBezTo>
                    <a:cubicBezTo>
                      <a:pt x="329742" y="337939"/>
                      <a:pt x="352232" y="285816"/>
                      <a:pt x="346940" y="257241"/>
                    </a:cubicBezTo>
                    <a:cubicBezTo>
                      <a:pt x="341648" y="228666"/>
                      <a:pt x="306326" y="193345"/>
                      <a:pt x="275502" y="204854"/>
                    </a:cubicBezTo>
                    <a:cubicBezTo>
                      <a:pt x="244678" y="216364"/>
                      <a:pt x="201154" y="278673"/>
                      <a:pt x="161996" y="326298"/>
                    </a:cubicBezTo>
                    <a:cubicBezTo>
                      <a:pt x="122838" y="373923"/>
                      <a:pt x="89897" y="467453"/>
                      <a:pt x="40552" y="490604"/>
                    </a:cubicBezTo>
                    <a:lnTo>
                      <a:pt x="0" y="498710"/>
                    </a:lnTo>
                    <a:lnTo>
                      <a:pt x="0" y="204174"/>
                    </a:lnTo>
                    <a:lnTo>
                      <a:pt x="5875" y="211800"/>
                    </a:lnTo>
                    <a:cubicBezTo>
                      <a:pt x="16409" y="217554"/>
                      <a:pt x="29506" y="218348"/>
                      <a:pt x="43727" y="211204"/>
                    </a:cubicBezTo>
                    <a:cubicBezTo>
                      <a:pt x="72170" y="196917"/>
                      <a:pt x="114239" y="131035"/>
                      <a:pt x="154059" y="96904"/>
                    </a:cubicBezTo>
                    <a:cubicBezTo>
                      <a:pt x="193879" y="62773"/>
                      <a:pt x="242562" y="18851"/>
                      <a:pt x="282646" y="6416"/>
                    </a:cubicBezTo>
                    <a:cubicBezTo>
                      <a:pt x="302688" y="198"/>
                      <a:pt x="325012" y="-1455"/>
                      <a:pt x="345153" y="12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BD1DE"/>
                  </a:gs>
                  <a:gs pos="100000">
                    <a:srgbClr val="F188A6"/>
                  </a:gs>
                </a:gsLst>
                <a:lin ang="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4" name="任意多边形 393"/>
              <p:cNvSpPr/>
              <p:nvPr/>
            </p:nvSpPr>
            <p:spPr>
              <a:xfrm>
                <a:off x="4581924" y="2101337"/>
                <a:ext cx="327885" cy="494899"/>
              </a:xfrm>
              <a:custGeom>
                <a:avLst/>
                <a:gdLst>
                  <a:gd name="connsiteX0" fmla="*/ 269477 w 327885"/>
                  <a:gd name="connsiteY0" fmla="*/ 514 h 494899"/>
                  <a:gd name="connsiteX1" fmla="*/ 326627 w 327885"/>
                  <a:gd name="connsiteY1" fmla="*/ 54489 h 494899"/>
                  <a:gd name="connsiteX2" fmla="*/ 313927 w 327885"/>
                  <a:gd name="connsiteY2" fmla="*/ 178314 h 494899"/>
                  <a:gd name="connsiteX3" fmla="*/ 326925 w 327885"/>
                  <a:gd name="connsiteY3" fmla="*/ 195186 h 494899"/>
                  <a:gd name="connsiteX4" fmla="*/ 326925 w 327885"/>
                  <a:gd name="connsiteY4" fmla="*/ 494899 h 494899"/>
                  <a:gd name="connsiteX5" fmla="*/ 277712 w 327885"/>
                  <a:gd name="connsiteY5" fmla="*/ 489960 h 494899"/>
                  <a:gd name="connsiteX6" fmla="*/ 196452 w 327885"/>
                  <a:gd name="connsiteY6" fmla="*/ 460889 h 494899"/>
                  <a:gd name="connsiteX7" fmla="*/ 171846 w 327885"/>
                  <a:gd name="connsiteY7" fmla="*/ 363258 h 494899"/>
                  <a:gd name="connsiteX8" fmla="*/ 158352 w 327885"/>
                  <a:gd name="connsiteY8" fmla="*/ 283089 h 494899"/>
                  <a:gd name="connsiteX9" fmla="*/ 33733 w 327885"/>
                  <a:gd name="connsiteY9" fmla="*/ 304521 h 494899"/>
                  <a:gd name="connsiteX10" fmla="*/ 16674 w 327885"/>
                  <a:gd name="connsiteY10" fmla="*/ 287660 h 494899"/>
                  <a:gd name="connsiteX11" fmla="*/ 5717 w 327885"/>
                  <a:gd name="connsiteY11" fmla="*/ 262603 h 494899"/>
                  <a:gd name="connsiteX12" fmla="*/ 5717 w 327885"/>
                  <a:gd name="connsiteY12" fmla="*/ 215088 h 494899"/>
                  <a:gd name="connsiteX13" fmla="*/ 2117 w 327885"/>
                  <a:gd name="connsiteY13" fmla="*/ 215088 h 494899"/>
                  <a:gd name="connsiteX14" fmla="*/ 2117 w 327885"/>
                  <a:gd name="connsiteY14" fmla="*/ 242758 h 494899"/>
                  <a:gd name="connsiteX15" fmla="*/ 117 w 327885"/>
                  <a:gd name="connsiteY15" fmla="*/ 230422 h 494899"/>
                  <a:gd name="connsiteX16" fmla="*/ 2777 w 327885"/>
                  <a:gd name="connsiteY16" fmla="*/ 200539 h 494899"/>
                  <a:gd name="connsiteX17" fmla="*/ 88502 w 327885"/>
                  <a:gd name="connsiteY17" fmla="*/ 83064 h 494899"/>
                  <a:gd name="connsiteX18" fmla="*/ 269477 w 327885"/>
                  <a:gd name="connsiteY18" fmla="*/ 514 h 49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27885" h="494899">
                    <a:moveTo>
                      <a:pt x="269477" y="514"/>
                    </a:moveTo>
                    <a:cubicBezTo>
                      <a:pt x="309164" y="-4249"/>
                      <a:pt x="319219" y="24856"/>
                      <a:pt x="326627" y="54489"/>
                    </a:cubicBezTo>
                    <a:cubicBezTo>
                      <a:pt x="334035" y="84122"/>
                      <a:pt x="305990" y="152914"/>
                      <a:pt x="313927" y="178314"/>
                    </a:cubicBezTo>
                    <a:lnTo>
                      <a:pt x="326925" y="195186"/>
                    </a:lnTo>
                    <a:lnTo>
                      <a:pt x="326925" y="494899"/>
                    </a:lnTo>
                    <a:lnTo>
                      <a:pt x="277712" y="489960"/>
                    </a:lnTo>
                    <a:cubicBezTo>
                      <a:pt x="244374" y="483279"/>
                      <a:pt x="213054" y="471142"/>
                      <a:pt x="196452" y="460889"/>
                    </a:cubicBezTo>
                    <a:cubicBezTo>
                      <a:pt x="163247" y="440384"/>
                      <a:pt x="171052" y="392891"/>
                      <a:pt x="171846" y="363258"/>
                    </a:cubicBezTo>
                    <a:cubicBezTo>
                      <a:pt x="172640" y="333625"/>
                      <a:pt x="181371" y="292879"/>
                      <a:pt x="158352" y="283089"/>
                    </a:cubicBezTo>
                    <a:cubicBezTo>
                      <a:pt x="135333" y="273300"/>
                      <a:pt x="59662" y="318279"/>
                      <a:pt x="33733" y="304521"/>
                    </a:cubicBezTo>
                    <a:cubicBezTo>
                      <a:pt x="27251" y="301082"/>
                      <a:pt x="21505" y="295170"/>
                      <a:pt x="16674" y="287660"/>
                    </a:cubicBezTo>
                    <a:lnTo>
                      <a:pt x="5717" y="262603"/>
                    </a:lnTo>
                    <a:lnTo>
                      <a:pt x="5717" y="215088"/>
                    </a:lnTo>
                    <a:lnTo>
                      <a:pt x="2117" y="215088"/>
                    </a:lnTo>
                    <a:lnTo>
                      <a:pt x="2117" y="242758"/>
                    </a:lnTo>
                    <a:lnTo>
                      <a:pt x="117" y="230422"/>
                    </a:lnTo>
                    <a:cubicBezTo>
                      <a:pt x="-332" y="220019"/>
                      <a:pt x="495" y="209766"/>
                      <a:pt x="2777" y="200539"/>
                    </a:cubicBezTo>
                    <a:cubicBezTo>
                      <a:pt x="11905" y="163630"/>
                      <a:pt x="44052" y="116401"/>
                      <a:pt x="88502" y="83064"/>
                    </a:cubicBezTo>
                    <a:cubicBezTo>
                      <a:pt x="132952" y="49727"/>
                      <a:pt x="229789" y="5276"/>
                      <a:pt x="269477" y="51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BD1DE"/>
                  </a:gs>
                  <a:gs pos="100000">
                    <a:srgbClr val="F188A6"/>
                  </a:gs>
                </a:gsLst>
                <a:lin ang="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5" name="任意多边形 394"/>
              <p:cNvSpPr/>
              <p:nvPr/>
            </p:nvSpPr>
            <p:spPr>
              <a:xfrm>
                <a:off x="6445091" y="2107403"/>
                <a:ext cx="510842" cy="727939"/>
              </a:xfrm>
              <a:custGeom>
                <a:avLst/>
                <a:gdLst>
                  <a:gd name="connsiteX0" fmla="*/ 323613 w 510842"/>
                  <a:gd name="connsiteY0" fmla="*/ 4 h 727939"/>
                  <a:gd name="connsiteX1" fmla="*/ 365285 w 510842"/>
                  <a:gd name="connsiteY1" fmla="*/ 13498 h 727939"/>
                  <a:gd name="connsiteX2" fmla="*/ 428785 w 510842"/>
                  <a:gd name="connsiteY2" fmla="*/ 127798 h 727939"/>
                  <a:gd name="connsiteX3" fmla="*/ 473235 w 510842"/>
                  <a:gd name="connsiteY3" fmla="*/ 232573 h 727939"/>
                  <a:gd name="connsiteX4" fmla="*/ 503199 w 510842"/>
                  <a:gd name="connsiteY4" fmla="*/ 243685 h 727939"/>
                  <a:gd name="connsiteX5" fmla="*/ 510842 w 510842"/>
                  <a:gd name="connsiteY5" fmla="*/ 239669 h 727939"/>
                  <a:gd name="connsiteX6" fmla="*/ 510842 w 510842"/>
                  <a:gd name="connsiteY6" fmla="*/ 404257 h 727939"/>
                  <a:gd name="connsiteX7" fmla="*/ 495460 w 510842"/>
                  <a:gd name="connsiteY7" fmla="*/ 384973 h 727939"/>
                  <a:gd name="connsiteX8" fmla="*/ 385922 w 510842"/>
                  <a:gd name="connsiteY8" fmla="*/ 313536 h 727939"/>
                  <a:gd name="connsiteX9" fmla="*/ 308135 w 510842"/>
                  <a:gd name="connsiteY9" fmla="*/ 362748 h 727939"/>
                  <a:gd name="connsiteX10" fmla="*/ 370048 w 510842"/>
                  <a:gd name="connsiteY10" fmla="*/ 477842 h 727939"/>
                  <a:gd name="connsiteX11" fmla="*/ 460535 w 510842"/>
                  <a:gd name="connsiteY11" fmla="*/ 619923 h 727939"/>
                  <a:gd name="connsiteX12" fmla="*/ 365285 w 510842"/>
                  <a:gd name="connsiteY12" fmla="*/ 699298 h 727939"/>
                  <a:gd name="connsiteX13" fmla="*/ 171610 w 510842"/>
                  <a:gd name="connsiteY13" fmla="*/ 727873 h 727939"/>
                  <a:gd name="connsiteX14" fmla="*/ 40840 w 510842"/>
                  <a:gd name="connsiteY14" fmla="*/ 718943 h 727939"/>
                  <a:gd name="connsiteX15" fmla="*/ 0 w 510842"/>
                  <a:gd name="connsiteY15" fmla="*/ 712437 h 727939"/>
                  <a:gd name="connsiteX16" fmla="*/ 0 w 510842"/>
                  <a:gd name="connsiteY16" fmla="*/ 301567 h 727939"/>
                  <a:gd name="connsiteX17" fmla="*/ 14695 w 510842"/>
                  <a:gd name="connsiteY17" fmla="*/ 301263 h 727939"/>
                  <a:gd name="connsiteX18" fmla="*/ 54135 w 510842"/>
                  <a:gd name="connsiteY18" fmla="*/ 238923 h 727939"/>
                  <a:gd name="connsiteX19" fmla="*/ 31910 w 510842"/>
                  <a:gd name="connsiteY19" fmla="*/ 99223 h 727939"/>
                  <a:gd name="connsiteX20" fmla="*/ 54135 w 510842"/>
                  <a:gd name="connsiteY20" fmla="*/ 29373 h 727939"/>
                  <a:gd name="connsiteX21" fmla="*/ 263685 w 510842"/>
                  <a:gd name="connsiteY21" fmla="*/ 3973 h 727939"/>
                  <a:gd name="connsiteX22" fmla="*/ 323613 w 510842"/>
                  <a:gd name="connsiteY22" fmla="*/ 4 h 727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10842" h="727939">
                    <a:moveTo>
                      <a:pt x="323613" y="4"/>
                    </a:moveTo>
                    <a:cubicBezTo>
                      <a:pt x="339091" y="137"/>
                      <a:pt x="351527" y="3179"/>
                      <a:pt x="365285" y="13498"/>
                    </a:cubicBezTo>
                    <a:cubicBezTo>
                      <a:pt x="392802" y="34135"/>
                      <a:pt x="410793" y="91286"/>
                      <a:pt x="428785" y="127798"/>
                    </a:cubicBezTo>
                    <a:cubicBezTo>
                      <a:pt x="446777" y="164310"/>
                      <a:pt x="456302" y="215640"/>
                      <a:pt x="473235" y="232573"/>
                    </a:cubicBezTo>
                    <a:cubicBezTo>
                      <a:pt x="481702" y="241040"/>
                      <a:pt x="492682" y="244479"/>
                      <a:pt x="503199" y="243685"/>
                    </a:cubicBezTo>
                    <a:lnTo>
                      <a:pt x="510842" y="239669"/>
                    </a:lnTo>
                    <a:lnTo>
                      <a:pt x="510842" y="404257"/>
                    </a:lnTo>
                    <a:lnTo>
                      <a:pt x="495460" y="384973"/>
                    </a:lnTo>
                    <a:cubicBezTo>
                      <a:pt x="460270" y="349254"/>
                      <a:pt x="417143" y="317240"/>
                      <a:pt x="385922" y="313536"/>
                    </a:cubicBezTo>
                    <a:cubicBezTo>
                      <a:pt x="354701" y="309832"/>
                      <a:pt x="310781" y="335364"/>
                      <a:pt x="308135" y="362748"/>
                    </a:cubicBezTo>
                    <a:cubicBezTo>
                      <a:pt x="305489" y="390132"/>
                      <a:pt x="344648" y="434980"/>
                      <a:pt x="370048" y="477842"/>
                    </a:cubicBezTo>
                    <a:cubicBezTo>
                      <a:pt x="395448" y="520704"/>
                      <a:pt x="461329" y="583014"/>
                      <a:pt x="460535" y="619923"/>
                    </a:cubicBezTo>
                    <a:cubicBezTo>
                      <a:pt x="459741" y="656832"/>
                      <a:pt x="413439" y="681306"/>
                      <a:pt x="365285" y="699298"/>
                    </a:cubicBezTo>
                    <a:cubicBezTo>
                      <a:pt x="317131" y="717290"/>
                      <a:pt x="246222" y="728931"/>
                      <a:pt x="171610" y="727873"/>
                    </a:cubicBezTo>
                    <a:cubicBezTo>
                      <a:pt x="134304" y="727344"/>
                      <a:pt x="86944" y="724566"/>
                      <a:pt x="40840" y="718943"/>
                    </a:cubicBezTo>
                    <a:lnTo>
                      <a:pt x="0" y="712437"/>
                    </a:lnTo>
                    <a:lnTo>
                      <a:pt x="0" y="301567"/>
                    </a:lnTo>
                    <a:lnTo>
                      <a:pt x="14695" y="301263"/>
                    </a:lnTo>
                    <a:cubicBezTo>
                      <a:pt x="32605" y="293096"/>
                      <a:pt x="49769" y="264224"/>
                      <a:pt x="54135" y="238923"/>
                    </a:cubicBezTo>
                    <a:cubicBezTo>
                      <a:pt x="59956" y="205189"/>
                      <a:pt x="31910" y="134148"/>
                      <a:pt x="31910" y="99223"/>
                    </a:cubicBezTo>
                    <a:cubicBezTo>
                      <a:pt x="31910" y="64298"/>
                      <a:pt x="15506" y="45248"/>
                      <a:pt x="54135" y="29373"/>
                    </a:cubicBezTo>
                    <a:cubicBezTo>
                      <a:pt x="92764" y="13498"/>
                      <a:pt x="211827" y="6619"/>
                      <a:pt x="263685" y="3973"/>
                    </a:cubicBezTo>
                    <a:cubicBezTo>
                      <a:pt x="289614" y="2650"/>
                      <a:pt x="308135" y="-128"/>
                      <a:pt x="323613" y="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084A3"/>
                  </a:gs>
                  <a:gs pos="50000">
                    <a:srgbClr val="FBD1DE"/>
                  </a:gs>
                  <a:gs pos="100000">
                    <a:srgbClr val="FDE9EF"/>
                  </a:gs>
                </a:gsLst>
                <a:lin ang="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6" name="任意多边形 395"/>
              <p:cNvSpPr/>
              <p:nvPr/>
            </p:nvSpPr>
            <p:spPr>
              <a:xfrm>
                <a:off x="5351090" y="2131209"/>
                <a:ext cx="397456" cy="638433"/>
              </a:xfrm>
              <a:custGeom>
                <a:avLst/>
                <a:gdLst>
                  <a:gd name="connsiteX0" fmla="*/ 176586 w 397456"/>
                  <a:gd name="connsiteY0" fmla="*/ 10 h 638433"/>
                  <a:gd name="connsiteX1" fmla="*/ 260724 w 397456"/>
                  <a:gd name="connsiteY1" fmla="*/ 88911 h 638433"/>
                  <a:gd name="connsiteX2" fmla="*/ 303586 w 397456"/>
                  <a:gd name="connsiteY2" fmla="*/ 259567 h 638433"/>
                  <a:gd name="connsiteX3" fmla="*/ 340098 w 397456"/>
                  <a:gd name="connsiteY3" fmla="*/ 340530 h 638433"/>
                  <a:gd name="connsiteX4" fmla="*/ 372890 w 397456"/>
                  <a:gd name="connsiteY4" fmla="*/ 335023 h 638433"/>
                  <a:gd name="connsiteX5" fmla="*/ 397456 w 397456"/>
                  <a:gd name="connsiteY5" fmla="*/ 307749 h 638433"/>
                  <a:gd name="connsiteX6" fmla="*/ 397456 w 397456"/>
                  <a:gd name="connsiteY6" fmla="*/ 638433 h 638433"/>
                  <a:gd name="connsiteX7" fmla="*/ 374776 w 397456"/>
                  <a:gd name="connsiteY7" fmla="*/ 636847 h 638433"/>
                  <a:gd name="connsiteX8" fmla="*/ 319461 w 397456"/>
                  <a:gd name="connsiteY8" fmla="*/ 621517 h 638433"/>
                  <a:gd name="connsiteX9" fmla="*/ 233736 w 397456"/>
                  <a:gd name="connsiteY9" fmla="*/ 551667 h 638433"/>
                  <a:gd name="connsiteX10" fmla="*/ 227386 w 397456"/>
                  <a:gd name="connsiteY10" fmla="*/ 392917 h 638433"/>
                  <a:gd name="connsiteX11" fmla="*/ 186111 w 397456"/>
                  <a:gd name="connsiteY11" fmla="*/ 326242 h 638433"/>
                  <a:gd name="connsiteX12" fmla="*/ 119436 w 397456"/>
                  <a:gd name="connsiteY12" fmla="*/ 367517 h 638433"/>
                  <a:gd name="connsiteX13" fmla="*/ 81336 w 397456"/>
                  <a:gd name="connsiteY13" fmla="*/ 504042 h 638433"/>
                  <a:gd name="connsiteX14" fmla="*/ 22896 w 397456"/>
                  <a:gd name="connsiteY14" fmla="*/ 540455 h 638433"/>
                  <a:gd name="connsiteX15" fmla="*/ 0 w 397456"/>
                  <a:gd name="connsiteY15" fmla="*/ 545999 h 638433"/>
                  <a:gd name="connsiteX16" fmla="*/ 0 w 397456"/>
                  <a:gd name="connsiteY16" fmla="*/ 152817 h 638433"/>
                  <a:gd name="connsiteX17" fmla="*/ 7517 w 397456"/>
                  <a:gd name="connsiteY17" fmla="*/ 153998 h 638433"/>
                  <a:gd name="connsiteX18" fmla="*/ 94036 w 397456"/>
                  <a:gd name="connsiteY18" fmla="*/ 83355 h 638433"/>
                  <a:gd name="connsiteX19" fmla="*/ 176586 w 397456"/>
                  <a:gd name="connsiteY19" fmla="*/ 10 h 63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7456" h="638433">
                    <a:moveTo>
                      <a:pt x="176586" y="10"/>
                    </a:moveTo>
                    <a:cubicBezTo>
                      <a:pt x="204367" y="936"/>
                      <a:pt x="239557" y="45652"/>
                      <a:pt x="260724" y="88911"/>
                    </a:cubicBezTo>
                    <a:cubicBezTo>
                      <a:pt x="281891" y="132170"/>
                      <a:pt x="290357" y="217631"/>
                      <a:pt x="303586" y="259567"/>
                    </a:cubicBezTo>
                    <a:cubicBezTo>
                      <a:pt x="316815" y="301503"/>
                      <a:pt x="323297" y="333783"/>
                      <a:pt x="340098" y="340530"/>
                    </a:cubicBezTo>
                    <a:cubicBezTo>
                      <a:pt x="348499" y="343904"/>
                      <a:pt x="360802" y="341919"/>
                      <a:pt x="372890" y="335023"/>
                    </a:cubicBezTo>
                    <a:lnTo>
                      <a:pt x="397456" y="307749"/>
                    </a:lnTo>
                    <a:lnTo>
                      <a:pt x="397456" y="638433"/>
                    </a:lnTo>
                    <a:lnTo>
                      <a:pt x="374776" y="636847"/>
                    </a:lnTo>
                    <a:cubicBezTo>
                      <a:pt x="354916" y="633820"/>
                      <a:pt x="336593" y="628992"/>
                      <a:pt x="319461" y="621517"/>
                    </a:cubicBezTo>
                    <a:cubicBezTo>
                      <a:pt x="285197" y="606568"/>
                      <a:pt x="249082" y="588179"/>
                      <a:pt x="233736" y="551667"/>
                    </a:cubicBezTo>
                    <a:cubicBezTo>
                      <a:pt x="218390" y="515155"/>
                      <a:pt x="235323" y="430488"/>
                      <a:pt x="227386" y="392917"/>
                    </a:cubicBezTo>
                    <a:cubicBezTo>
                      <a:pt x="219449" y="355346"/>
                      <a:pt x="204103" y="330475"/>
                      <a:pt x="186111" y="326242"/>
                    </a:cubicBezTo>
                    <a:cubicBezTo>
                      <a:pt x="168119" y="322009"/>
                      <a:pt x="136898" y="337884"/>
                      <a:pt x="119436" y="367517"/>
                    </a:cubicBezTo>
                    <a:cubicBezTo>
                      <a:pt x="101974" y="397150"/>
                      <a:pt x="109514" y="472292"/>
                      <a:pt x="81336" y="504042"/>
                    </a:cubicBezTo>
                    <a:cubicBezTo>
                      <a:pt x="67247" y="519917"/>
                      <a:pt x="46246" y="531757"/>
                      <a:pt x="22896" y="540455"/>
                    </a:cubicBezTo>
                    <a:lnTo>
                      <a:pt x="0" y="545999"/>
                    </a:lnTo>
                    <a:lnTo>
                      <a:pt x="0" y="152817"/>
                    </a:lnTo>
                    <a:lnTo>
                      <a:pt x="7517" y="153998"/>
                    </a:lnTo>
                    <a:cubicBezTo>
                      <a:pt x="26567" y="150029"/>
                      <a:pt x="65858" y="109020"/>
                      <a:pt x="94036" y="83355"/>
                    </a:cubicBezTo>
                    <a:cubicBezTo>
                      <a:pt x="122214" y="57690"/>
                      <a:pt x="148805" y="-916"/>
                      <a:pt x="176586" y="1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DE7EE"/>
                  </a:gs>
                  <a:gs pos="50000">
                    <a:srgbClr val="F188A6"/>
                  </a:gs>
                  <a:gs pos="100000">
                    <a:srgbClr val="FDE9EF"/>
                  </a:gs>
                </a:gsLst>
                <a:lin ang="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7" name="任意多边形 396"/>
              <p:cNvSpPr/>
              <p:nvPr/>
            </p:nvSpPr>
            <p:spPr>
              <a:xfrm>
                <a:off x="5752146" y="2167106"/>
                <a:ext cx="689345" cy="652160"/>
              </a:xfrm>
              <a:custGeom>
                <a:avLst/>
                <a:gdLst>
                  <a:gd name="connsiteX0" fmla="*/ 446844 w 689345"/>
                  <a:gd name="connsiteY0" fmla="*/ 30 h 652160"/>
                  <a:gd name="connsiteX1" fmla="*/ 534355 w 689345"/>
                  <a:gd name="connsiteY1" fmla="*/ 10944 h 652160"/>
                  <a:gd name="connsiteX2" fmla="*/ 610555 w 689345"/>
                  <a:gd name="connsiteY2" fmla="*/ 112544 h 652160"/>
                  <a:gd name="connsiteX3" fmla="*/ 671575 w 689345"/>
                  <a:gd name="connsiteY3" fmla="*/ 222435 h 652160"/>
                  <a:gd name="connsiteX4" fmla="*/ 689345 w 689345"/>
                  <a:gd name="connsiteY4" fmla="*/ 241304 h 652160"/>
                  <a:gd name="connsiteX5" fmla="*/ 689345 w 689345"/>
                  <a:gd name="connsiteY5" fmla="*/ 652160 h 652160"/>
                  <a:gd name="connsiteX6" fmla="*/ 666986 w 689345"/>
                  <a:gd name="connsiteY6" fmla="*/ 648598 h 652160"/>
                  <a:gd name="connsiteX7" fmla="*/ 610555 w 689345"/>
                  <a:gd name="connsiteY7" fmla="*/ 633244 h 652160"/>
                  <a:gd name="connsiteX8" fmla="*/ 477205 w 689345"/>
                  <a:gd name="connsiteY8" fmla="*/ 525294 h 652160"/>
                  <a:gd name="connsiteX9" fmla="*/ 426405 w 689345"/>
                  <a:gd name="connsiteY9" fmla="*/ 258594 h 652160"/>
                  <a:gd name="connsiteX10" fmla="*/ 358142 w 689345"/>
                  <a:gd name="connsiteY10" fmla="*/ 172869 h 652160"/>
                  <a:gd name="connsiteX11" fmla="*/ 286705 w 689345"/>
                  <a:gd name="connsiteY11" fmla="*/ 195094 h 652160"/>
                  <a:gd name="connsiteX12" fmla="*/ 248605 w 689345"/>
                  <a:gd name="connsiteY12" fmla="*/ 328444 h 652160"/>
                  <a:gd name="connsiteX13" fmla="*/ 247812 w 689345"/>
                  <a:gd name="connsiteY13" fmla="*/ 522913 h 652160"/>
                  <a:gd name="connsiteX14" fmla="*/ 197805 w 689345"/>
                  <a:gd name="connsiteY14" fmla="*/ 588794 h 652160"/>
                  <a:gd name="connsiteX15" fmla="*/ 38262 w 689345"/>
                  <a:gd name="connsiteY15" fmla="*/ 605463 h 652160"/>
                  <a:gd name="connsiteX16" fmla="*/ 0 w 689345"/>
                  <a:gd name="connsiteY16" fmla="*/ 602787 h 652160"/>
                  <a:gd name="connsiteX17" fmla="*/ 0 w 689345"/>
                  <a:gd name="connsiteY17" fmla="*/ 267854 h 652160"/>
                  <a:gd name="connsiteX18" fmla="*/ 3336 w 689345"/>
                  <a:gd name="connsiteY18" fmla="*/ 264150 h 652160"/>
                  <a:gd name="connsiteX19" fmla="*/ 29530 w 689345"/>
                  <a:gd name="connsiteY19" fmla="*/ 109369 h 652160"/>
                  <a:gd name="connsiteX20" fmla="*/ 115255 w 689345"/>
                  <a:gd name="connsiteY20" fmla="*/ 26819 h 652160"/>
                  <a:gd name="connsiteX21" fmla="*/ 340680 w 689345"/>
                  <a:gd name="connsiteY21" fmla="*/ 4594 h 652160"/>
                  <a:gd name="connsiteX22" fmla="*/ 446844 w 689345"/>
                  <a:gd name="connsiteY22" fmla="*/ 30 h 652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9345" h="652160">
                    <a:moveTo>
                      <a:pt x="446844" y="30"/>
                    </a:moveTo>
                    <a:cubicBezTo>
                      <a:pt x="480909" y="-301"/>
                      <a:pt x="511866" y="1948"/>
                      <a:pt x="534355" y="10944"/>
                    </a:cubicBezTo>
                    <a:cubicBezTo>
                      <a:pt x="579334" y="28936"/>
                      <a:pt x="584626" y="74047"/>
                      <a:pt x="610555" y="112544"/>
                    </a:cubicBezTo>
                    <a:cubicBezTo>
                      <a:pt x="630002" y="141417"/>
                      <a:pt x="652128" y="193507"/>
                      <a:pt x="671575" y="222435"/>
                    </a:cubicBezTo>
                    <a:lnTo>
                      <a:pt x="689345" y="241304"/>
                    </a:lnTo>
                    <a:lnTo>
                      <a:pt x="689345" y="652160"/>
                    </a:lnTo>
                    <a:lnTo>
                      <a:pt x="666986" y="648598"/>
                    </a:lnTo>
                    <a:cubicBezTo>
                      <a:pt x="645976" y="644290"/>
                      <a:pt x="626695" y="639197"/>
                      <a:pt x="610555" y="633244"/>
                    </a:cubicBezTo>
                    <a:cubicBezTo>
                      <a:pt x="545997" y="609432"/>
                      <a:pt x="507897" y="587736"/>
                      <a:pt x="477205" y="525294"/>
                    </a:cubicBezTo>
                    <a:cubicBezTo>
                      <a:pt x="446513" y="462852"/>
                      <a:pt x="446249" y="317332"/>
                      <a:pt x="426405" y="258594"/>
                    </a:cubicBezTo>
                    <a:cubicBezTo>
                      <a:pt x="406561" y="199857"/>
                      <a:pt x="381425" y="183452"/>
                      <a:pt x="358142" y="172869"/>
                    </a:cubicBezTo>
                    <a:cubicBezTo>
                      <a:pt x="334859" y="162286"/>
                      <a:pt x="304961" y="169165"/>
                      <a:pt x="286705" y="195094"/>
                    </a:cubicBezTo>
                    <a:cubicBezTo>
                      <a:pt x="268449" y="221023"/>
                      <a:pt x="255087" y="273808"/>
                      <a:pt x="248605" y="328444"/>
                    </a:cubicBezTo>
                    <a:cubicBezTo>
                      <a:pt x="242123" y="383080"/>
                      <a:pt x="256279" y="479521"/>
                      <a:pt x="247812" y="522913"/>
                    </a:cubicBezTo>
                    <a:cubicBezTo>
                      <a:pt x="239345" y="566305"/>
                      <a:pt x="232730" y="575036"/>
                      <a:pt x="197805" y="588794"/>
                    </a:cubicBezTo>
                    <a:cubicBezTo>
                      <a:pt x="162880" y="602552"/>
                      <a:pt x="84829" y="605992"/>
                      <a:pt x="38262" y="605463"/>
                    </a:cubicBezTo>
                    <a:lnTo>
                      <a:pt x="0" y="602787"/>
                    </a:lnTo>
                    <a:lnTo>
                      <a:pt x="0" y="267854"/>
                    </a:lnTo>
                    <a:lnTo>
                      <a:pt x="3336" y="264150"/>
                    </a:lnTo>
                    <a:cubicBezTo>
                      <a:pt x="18417" y="231606"/>
                      <a:pt x="10877" y="148924"/>
                      <a:pt x="29530" y="109369"/>
                    </a:cubicBezTo>
                    <a:cubicBezTo>
                      <a:pt x="48183" y="69814"/>
                      <a:pt x="63397" y="44281"/>
                      <a:pt x="115255" y="26819"/>
                    </a:cubicBezTo>
                    <a:cubicBezTo>
                      <a:pt x="167113" y="9356"/>
                      <a:pt x="270830" y="7240"/>
                      <a:pt x="340680" y="4594"/>
                    </a:cubicBezTo>
                    <a:cubicBezTo>
                      <a:pt x="375605" y="3271"/>
                      <a:pt x="412779" y="360"/>
                      <a:pt x="446844" y="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084A3"/>
                  </a:gs>
                  <a:gs pos="50000">
                    <a:srgbClr val="FBD1DE"/>
                  </a:gs>
                  <a:gs pos="100000">
                    <a:srgbClr val="FDE9EF"/>
                  </a:gs>
                </a:gsLst>
                <a:lin ang="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8" name="任意多边形 397"/>
              <p:cNvSpPr/>
              <p:nvPr/>
            </p:nvSpPr>
            <p:spPr>
              <a:xfrm>
                <a:off x="4584298" y="1912577"/>
                <a:ext cx="3493702" cy="925138"/>
              </a:xfrm>
              <a:custGeom>
                <a:avLst/>
                <a:gdLst>
                  <a:gd name="connsiteX0" fmla="*/ 1199563 w 3505965"/>
                  <a:gd name="connsiteY0" fmla="*/ 855222 h 925138"/>
                  <a:gd name="connsiteX1" fmla="*/ 1371013 w 3505965"/>
                  <a:gd name="connsiteY1" fmla="*/ 845697 h 925138"/>
                  <a:gd name="connsiteX2" fmla="*/ 1428163 w 3505965"/>
                  <a:gd name="connsiteY2" fmla="*/ 782197 h 925138"/>
                  <a:gd name="connsiteX3" fmla="*/ 1421813 w 3505965"/>
                  <a:gd name="connsiteY3" fmla="*/ 585347 h 925138"/>
                  <a:gd name="connsiteX4" fmla="*/ 1459913 w 3505965"/>
                  <a:gd name="connsiteY4" fmla="*/ 451997 h 925138"/>
                  <a:gd name="connsiteX5" fmla="*/ 1526588 w 3505965"/>
                  <a:gd name="connsiteY5" fmla="*/ 420247 h 925138"/>
                  <a:gd name="connsiteX6" fmla="*/ 1599613 w 3505965"/>
                  <a:gd name="connsiteY6" fmla="*/ 515497 h 925138"/>
                  <a:gd name="connsiteX7" fmla="*/ 1650413 w 3505965"/>
                  <a:gd name="connsiteY7" fmla="*/ 782197 h 925138"/>
                  <a:gd name="connsiteX8" fmla="*/ 1783763 w 3505965"/>
                  <a:gd name="connsiteY8" fmla="*/ 890147 h 925138"/>
                  <a:gd name="connsiteX9" fmla="*/ 2037763 w 3505965"/>
                  <a:gd name="connsiteY9" fmla="*/ 925072 h 925138"/>
                  <a:gd name="connsiteX10" fmla="*/ 2231438 w 3505965"/>
                  <a:gd name="connsiteY10" fmla="*/ 896497 h 925138"/>
                  <a:gd name="connsiteX11" fmla="*/ 2326688 w 3505965"/>
                  <a:gd name="connsiteY11" fmla="*/ 817122 h 925138"/>
                  <a:gd name="connsiteX12" fmla="*/ 2240963 w 3505965"/>
                  <a:gd name="connsiteY12" fmla="*/ 677422 h 925138"/>
                  <a:gd name="connsiteX13" fmla="*/ 2174288 w 3505965"/>
                  <a:gd name="connsiteY13" fmla="*/ 559947 h 925138"/>
                  <a:gd name="connsiteX14" fmla="*/ 2228263 w 3505965"/>
                  <a:gd name="connsiteY14" fmla="*/ 505972 h 925138"/>
                  <a:gd name="connsiteX15" fmla="*/ 2361613 w 3505965"/>
                  <a:gd name="connsiteY15" fmla="*/ 582172 h 925138"/>
                  <a:gd name="connsiteX16" fmla="*/ 2463213 w 3505965"/>
                  <a:gd name="connsiteY16" fmla="*/ 725047 h 925138"/>
                  <a:gd name="connsiteX17" fmla="*/ 2558463 w 3505965"/>
                  <a:gd name="connsiteY17" fmla="*/ 804422 h 925138"/>
                  <a:gd name="connsiteX18" fmla="*/ 2726738 w 3505965"/>
                  <a:gd name="connsiteY18" fmla="*/ 779022 h 925138"/>
                  <a:gd name="connsiteX19" fmla="*/ 2787063 w 3505965"/>
                  <a:gd name="connsiteY19" fmla="*/ 671072 h 925138"/>
                  <a:gd name="connsiteX20" fmla="*/ 2745788 w 3505965"/>
                  <a:gd name="connsiteY20" fmla="*/ 559947 h 925138"/>
                  <a:gd name="connsiteX21" fmla="*/ 2628313 w 3505965"/>
                  <a:gd name="connsiteY21" fmla="*/ 458347 h 925138"/>
                  <a:gd name="connsiteX22" fmla="*/ 2571163 w 3505965"/>
                  <a:gd name="connsiteY22" fmla="*/ 356747 h 925138"/>
                  <a:gd name="connsiteX23" fmla="*/ 2580688 w 3505965"/>
                  <a:gd name="connsiteY23" fmla="*/ 312297 h 925138"/>
                  <a:gd name="connsiteX24" fmla="*/ 2736263 w 3505965"/>
                  <a:gd name="connsiteY24" fmla="*/ 398022 h 925138"/>
                  <a:gd name="connsiteX25" fmla="*/ 2853738 w 3505965"/>
                  <a:gd name="connsiteY25" fmla="*/ 556772 h 925138"/>
                  <a:gd name="connsiteX26" fmla="*/ 2958513 w 3505965"/>
                  <a:gd name="connsiteY26" fmla="*/ 696472 h 925138"/>
                  <a:gd name="connsiteX27" fmla="*/ 3082338 w 3505965"/>
                  <a:gd name="connsiteY27" fmla="*/ 683772 h 925138"/>
                  <a:gd name="connsiteX28" fmla="*/ 3228388 w 3505965"/>
                  <a:gd name="connsiteY28" fmla="*/ 588522 h 925138"/>
                  <a:gd name="connsiteX29" fmla="*/ 3234738 w 3505965"/>
                  <a:gd name="connsiteY29" fmla="*/ 515497 h 925138"/>
                  <a:gd name="connsiteX30" fmla="*/ 3117263 w 3505965"/>
                  <a:gd name="connsiteY30" fmla="*/ 436122 h 925138"/>
                  <a:gd name="connsiteX31" fmla="*/ 3095038 w 3505965"/>
                  <a:gd name="connsiteY31" fmla="*/ 369447 h 925138"/>
                  <a:gd name="connsiteX32" fmla="*/ 3202988 w 3505965"/>
                  <a:gd name="connsiteY32" fmla="*/ 356747 h 925138"/>
                  <a:gd name="connsiteX33" fmla="*/ 3323638 w 3505965"/>
                  <a:gd name="connsiteY33" fmla="*/ 413897 h 925138"/>
                  <a:gd name="connsiteX34" fmla="*/ 3441113 w 3505965"/>
                  <a:gd name="connsiteY34" fmla="*/ 398022 h 925138"/>
                  <a:gd name="connsiteX35" fmla="*/ 3504613 w 3505965"/>
                  <a:gd name="connsiteY35" fmla="*/ 280547 h 925138"/>
                  <a:gd name="connsiteX36" fmla="*/ 3383963 w 3505965"/>
                  <a:gd name="connsiteY36" fmla="*/ 74172 h 925138"/>
                  <a:gd name="connsiteX37" fmla="*/ 3269663 w 3505965"/>
                  <a:gd name="connsiteY37" fmla="*/ 1147 h 925138"/>
                  <a:gd name="connsiteX38" fmla="*/ 3206163 w 3505965"/>
                  <a:gd name="connsiteY38" fmla="*/ 36072 h 925138"/>
                  <a:gd name="connsiteX39" fmla="*/ 3206163 w 3505965"/>
                  <a:gd name="connsiteY39" fmla="*/ 121797 h 925138"/>
                  <a:gd name="connsiteX40" fmla="*/ 3269663 w 3505965"/>
                  <a:gd name="connsiteY40" fmla="*/ 217047 h 925138"/>
                  <a:gd name="connsiteX41" fmla="*/ 3228388 w 3505965"/>
                  <a:gd name="connsiteY41" fmla="*/ 258322 h 925138"/>
                  <a:gd name="connsiteX42" fmla="*/ 3142663 w 3505965"/>
                  <a:gd name="connsiteY42" fmla="*/ 226572 h 925138"/>
                  <a:gd name="connsiteX43" fmla="*/ 3015663 w 3505965"/>
                  <a:gd name="connsiteY43" fmla="*/ 102747 h 925138"/>
                  <a:gd name="connsiteX44" fmla="*/ 2910888 w 3505965"/>
                  <a:gd name="connsiteY44" fmla="*/ 83697 h 925138"/>
                  <a:gd name="connsiteX45" fmla="*/ 2904538 w 3505965"/>
                  <a:gd name="connsiteY45" fmla="*/ 147197 h 925138"/>
                  <a:gd name="connsiteX46" fmla="*/ 2952163 w 3505965"/>
                  <a:gd name="connsiteY46" fmla="*/ 236097 h 925138"/>
                  <a:gd name="connsiteX47" fmla="*/ 2910888 w 3505965"/>
                  <a:gd name="connsiteY47" fmla="*/ 290072 h 925138"/>
                  <a:gd name="connsiteX48" fmla="*/ 2815638 w 3505965"/>
                  <a:gd name="connsiteY48" fmla="*/ 232922 h 925138"/>
                  <a:gd name="connsiteX49" fmla="*/ 2710863 w 3505965"/>
                  <a:gd name="connsiteY49" fmla="*/ 140847 h 925138"/>
                  <a:gd name="connsiteX50" fmla="*/ 2536238 w 3505965"/>
                  <a:gd name="connsiteY50" fmla="*/ 166247 h 925138"/>
                  <a:gd name="connsiteX51" fmla="*/ 2402888 w 3505965"/>
                  <a:gd name="connsiteY51" fmla="*/ 217047 h 925138"/>
                  <a:gd name="connsiteX52" fmla="*/ 2418763 w 3505965"/>
                  <a:gd name="connsiteY52" fmla="*/ 328172 h 925138"/>
                  <a:gd name="connsiteX53" fmla="*/ 2396538 w 3505965"/>
                  <a:gd name="connsiteY53" fmla="*/ 426597 h 925138"/>
                  <a:gd name="connsiteX54" fmla="*/ 2339388 w 3505965"/>
                  <a:gd name="connsiteY54" fmla="*/ 429772 h 925138"/>
                  <a:gd name="connsiteX55" fmla="*/ 2294938 w 3505965"/>
                  <a:gd name="connsiteY55" fmla="*/ 324997 h 925138"/>
                  <a:gd name="connsiteX56" fmla="*/ 2231438 w 3505965"/>
                  <a:gd name="connsiteY56" fmla="*/ 210697 h 925138"/>
                  <a:gd name="connsiteX57" fmla="*/ 2129838 w 3505965"/>
                  <a:gd name="connsiteY57" fmla="*/ 201172 h 925138"/>
                  <a:gd name="connsiteX58" fmla="*/ 1920288 w 3505965"/>
                  <a:gd name="connsiteY58" fmla="*/ 226572 h 925138"/>
                  <a:gd name="connsiteX59" fmla="*/ 1898063 w 3505965"/>
                  <a:gd name="connsiteY59" fmla="*/ 296422 h 925138"/>
                  <a:gd name="connsiteX60" fmla="*/ 1920288 w 3505965"/>
                  <a:gd name="connsiteY60" fmla="*/ 436122 h 925138"/>
                  <a:gd name="connsiteX61" fmla="*/ 1863138 w 3505965"/>
                  <a:gd name="connsiteY61" fmla="*/ 505972 h 925138"/>
                  <a:gd name="connsiteX62" fmla="*/ 1783763 w 3505965"/>
                  <a:gd name="connsiteY62" fmla="*/ 369447 h 925138"/>
                  <a:gd name="connsiteX63" fmla="*/ 1707563 w 3505965"/>
                  <a:gd name="connsiteY63" fmla="*/ 267847 h 925138"/>
                  <a:gd name="connsiteX64" fmla="*/ 1513888 w 3505965"/>
                  <a:gd name="connsiteY64" fmla="*/ 261497 h 925138"/>
                  <a:gd name="connsiteX65" fmla="*/ 1288463 w 3505965"/>
                  <a:gd name="connsiteY65" fmla="*/ 283722 h 925138"/>
                  <a:gd name="connsiteX66" fmla="*/ 1202738 w 3505965"/>
                  <a:gd name="connsiteY66" fmla="*/ 366272 h 925138"/>
                  <a:gd name="connsiteX67" fmla="*/ 1183688 w 3505965"/>
                  <a:gd name="connsiteY67" fmla="*/ 528197 h 925138"/>
                  <a:gd name="connsiteX68" fmla="*/ 1126538 w 3505965"/>
                  <a:gd name="connsiteY68" fmla="*/ 566297 h 925138"/>
                  <a:gd name="connsiteX69" fmla="*/ 1075738 w 3505965"/>
                  <a:gd name="connsiteY69" fmla="*/ 480572 h 925138"/>
                  <a:gd name="connsiteX70" fmla="*/ 1047163 w 3505965"/>
                  <a:gd name="connsiteY70" fmla="*/ 302772 h 925138"/>
                  <a:gd name="connsiteX71" fmla="*/ 948738 w 3505965"/>
                  <a:gd name="connsiteY71" fmla="*/ 213872 h 925138"/>
                  <a:gd name="connsiteX72" fmla="*/ 875713 w 3505965"/>
                  <a:gd name="connsiteY72" fmla="*/ 309122 h 925138"/>
                  <a:gd name="connsiteX73" fmla="*/ 786813 w 3505965"/>
                  <a:gd name="connsiteY73" fmla="*/ 372622 h 925138"/>
                  <a:gd name="connsiteX74" fmla="*/ 751888 w 3505965"/>
                  <a:gd name="connsiteY74" fmla="*/ 328172 h 925138"/>
                  <a:gd name="connsiteX75" fmla="*/ 732838 w 3505965"/>
                  <a:gd name="connsiteY75" fmla="*/ 204347 h 925138"/>
                  <a:gd name="connsiteX76" fmla="*/ 637588 w 3505965"/>
                  <a:gd name="connsiteY76" fmla="*/ 188472 h 925138"/>
                  <a:gd name="connsiteX77" fmla="*/ 485188 w 3505965"/>
                  <a:gd name="connsiteY77" fmla="*/ 274197 h 925138"/>
                  <a:gd name="connsiteX78" fmla="*/ 377238 w 3505965"/>
                  <a:gd name="connsiteY78" fmla="*/ 398022 h 925138"/>
                  <a:gd name="connsiteX79" fmla="*/ 316913 w 3505965"/>
                  <a:gd name="connsiteY79" fmla="*/ 369447 h 925138"/>
                  <a:gd name="connsiteX80" fmla="*/ 329613 w 3505965"/>
                  <a:gd name="connsiteY80" fmla="*/ 245622 h 925138"/>
                  <a:gd name="connsiteX81" fmla="*/ 291513 w 3505965"/>
                  <a:gd name="connsiteY81" fmla="*/ 182122 h 925138"/>
                  <a:gd name="connsiteX82" fmla="*/ 91488 w 3505965"/>
                  <a:gd name="connsiteY82" fmla="*/ 274197 h 925138"/>
                  <a:gd name="connsiteX83" fmla="*/ 5763 w 3505965"/>
                  <a:gd name="connsiteY83" fmla="*/ 391672 h 925138"/>
                  <a:gd name="connsiteX84" fmla="*/ 24813 w 3505965"/>
                  <a:gd name="connsiteY84" fmla="*/ 502797 h 925138"/>
                  <a:gd name="connsiteX85" fmla="*/ 161338 w 3505965"/>
                  <a:gd name="connsiteY85" fmla="*/ 474222 h 925138"/>
                  <a:gd name="connsiteX86" fmla="*/ 167688 w 3505965"/>
                  <a:gd name="connsiteY86" fmla="*/ 518672 h 925138"/>
                  <a:gd name="connsiteX87" fmla="*/ 189913 w 3505965"/>
                  <a:gd name="connsiteY87" fmla="*/ 652022 h 925138"/>
                  <a:gd name="connsiteX88" fmla="*/ 374063 w 3505965"/>
                  <a:gd name="connsiteY88" fmla="*/ 677422 h 925138"/>
                  <a:gd name="connsiteX89" fmla="*/ 488363 w 3505965"/>
                  <a:gd name="connsiteY89" fmla="*/ 534547 h 925138"/>
                  <a:gd name="connsiteX90" fmla="*/ 609013 w 3505965"/>
                  <a:gd name="connsiteY90" fmla="*/ 391672 h 925138"/>
                  <a:gd name="connsiteX91" fmla="*/ 694738 w 3505965"/>
                  <a:gd name="connsiteY91" fmla="*/ 429772 h 925138"/>
                  <a:gd name="connsiteX92" fmla="*/ 640763 w 3505965"/>
                  <a:gd name="connsiteY92" fmla="*/ 563122 h 925138"/>
                  <a:gd name="connsiteX93" fmla="*/ 545513 w 3505965"/>
                  <a:gd name="connsiteY93" fmla="*/ 674247 h 925138"/>
                  <a:gd name="connsiteX94" fmla="*/ 564563 w 3505965"/>
                  <a:gd name="connsiteY94" fmla="*/ 769497 h 925138"/>
                  <a:gd name="connsiteX95" fmla="*/ 720138 w 3505965"/>
                  <a:gd name="connsiteY95" fmla="*/ 788547 h 925138"/>
                  <a:gd name="connsiteX96" fmla="*/ 853488 w 3505965"/>
                  <a:gd name="connsiteY96" fmla="*/ 725047 h 925138"/>
                  <a:gd name="connsiteX97" fmla="*/ 891588 w 3505965"/>
                  <a:gd name="connsiteY97" fmla="*/ 588522 h 925138"/>
                  <a:gd name="connsiteX98" fmla="*/ 958263 w 3505965"/>
                  <a:gd name="connsiteY98" fmla="*/ 547247 h 925138"/>
                  <a:gd name="connsiteX99" fmla="*/ 999538 w 3505965"/>
                  <a:gd name="connsiteY99" fmla="*/ 623447 h 925138"/>
                  <a:gd name="connsiteX100" fmla="*/ 1005888 w 3505965"/>
                  <a:gd name="connsiteY100" fmla="*/ 772672 h 925138"/>
                  <a:gd name="connsiteX101" fmla="*/ 1091613 w 3505965"/>
                  <a:gd name="connsiteY101" fmla="*/ 842522 h 925138"/>
                  <a:gd name="connsiteX102" fmla="*/ 1199563 w 3505965"/>
                  <a:gd name="connsiteY102" fmla="*/ 855222 h 925138"/>
                  <a:gd name="connsiteX0" fmla="*/ 1199563 w 3505965"/>
                  <a:gd name="connsiteY0" fmla="*/ 855222 h 925138"/>
                  <a:gd name="connsiteX1" fmla="*/ 1371013 w 3505965"/>
                  <a:gd name="connsiteY1" fmla="*/ 845697 h 925138"/>
                  <a:gd name="connsiteX2" fmla="*/ 1428163 w 3505965"/>
                  <a:gd name="connsiteY2" fmla="*/ 782197 h 925138"/>
                  <a:gd name="connsiteX3" fmla="*/ 1421813 w 3505965"/>
                  <a:gd name="connsiteY3" fmla="*/ 585347 h 925138"/>
                  <a:gd name="connsiteX4" fmla="*/ 1459913 w 3505965"/>
                  <a:gd name="connsiteY4" fmla="*/ 451997 h 925138"/>
                  <a:gd name="connsiteX5" fmla="*/ 1526588 w 3505965"/>
                  <a:gd name="connsiteY5" fmla="*/ 420247 h 925138"/>
                  <a:gd name="connsiteX6" fmla="*/ 1599613 w 3505965"/>
                  <a:gd name="connsiteY6" fmla="*/ 515497 h 925138"/>
                  <a:gd name="connsiteX7" fmla="*/ 1650413 w 3505965"/>
                  <a:gd name="connsiteY7" fmla="*/ 782197 h 925138"/>
                  <a:gd name="connsiteX8" fmla="*/ 1783763 w 3505965"/>
                  <a:gd name="connsiteY8" fmla="*/ 890147 h 925138"/>
                  <a:gd name="connsiteX9" fmla="*/ 2037763 w 3505965"/>
                  <a:gd name="connsiteY9" fmla="*/ 925072 h 925138"/>
                  <a:gd name="connsiteX10" fmla="*/ 2231438 w 3505965"/>
                  <a:gd name="connsiteY10" fmla="*/ 896497 h 925138"/>
                  <a:gd name="connsiteX11" fmla="*/ 2326688 w 3505965"/>
                  <a:gd name="connsiteY11" fmla="*/ 817122 h 925138"/>
                  <a:gd name="connsiteX12" fmla="*/ 2240963 w 3505965"/>
                  <a:gd name="connsiteY12" fmla="*/ 677422 h 925138"/>
                  <a:gd name="connsiteX13" fmla="*/ 2174288 w 3505965"/>
                  <a:gd name="connsiteY13" fmla="*/ 559947 h 925138"/>
                  <a:gd name="connsiteX14" fmla="*/ 2228263 w 3505965"/>
                  <a:gd name="connsiteY14" fmla="*/ 505972 h 925138"/>
                  <a:gd name="connsiteX15" fmla="*/ 2361613 w 3505965"/>
                  <a:gd name="connsiteY15" fmla="*/ 582172 h 925138"/>
                  <a:gd name="connsiteX16" fmla="*/ 2463213 w 3505965"/>
                  <a:gd name="connsiteY16" fmla="*/ 725047 h 925138"/>
                  <a:gd name="connsiteX17" fmla="*/ 2558463 w 3505965"/>
                  <a:gd name="connsiteY17" fmla="*/ 804422 h 925138"/>
                  <a:gd name="connsiteX18" fmla="*/ 2726738 w 3505965"/>
                  <a:gd name="connsiteY18" fmla="*/ 779022 h 925138"/>
                  <a:gd name="connsiteX19" fmla="*/ 2787063 w 3505965"/>
                  <a:gd name="connsiteY19" fmla="*/ 671072 h 925138"/>
                  <a:gd name="connsiteX20" fmla="*/ 2745788 w 3505965"/>
                  <a:gd name="connsiteY20" fmla="*/ 559947 h 925138"/>
                  <a:gd name="connsiteX21" fmla="*/ 2628313 w 3505965"/>
                  <a:gd name="connsiteY21" fmla="*/ 458347 h 925138"/>
                  <a:gd name="connsiteX22" fmla="*/ 2571163 w 3505965"/>
                  <a:gd name="connsiteY22" fmla="*/ 356747 h 925138"/>
                  <a:gd name="connsiteX23" fmla="*/ 2580688 w 3505965"/>
                  <a:gd name="connsiteY23" fmla="*/ 312297 h 925138"/>
                  <a:gd name="connsiteX24" fmla="*/ 2736263 w 3505965"/>
                  <a:gd name="connsiteY24" fmla="*/ 398022 h 925138"/>
                  <a:gd name="connsiteX25" fmla="*/ 2853738 w 3505965"/>
                  <a:gd name="connsiteY25" fmla="*/ 556772 h 925138"/>
                  <a:gd name="connsiteX26" fmla="*/ 2958513 w 3505965"/>
                  <a:gd name="connsiteY26" fmla="*/ 696472 h 925138"/>
                  <a:gd name="connsiteX27" fmla="*/ 3082338 w 3505965"/>
                  <a:gd name="connsiteY27" fmla="*/ 683772 h 925138"/>
                  <a:gd name="connsiteX28" fmla="*/ 3228388 w 3505965"/>
                  <a:gd name="connsiteY28" fmla="*/ 588522 h 925138"/>
                  <a:gd name="connsiteX29" fmla="*/ 3234738 w 3505965"/>
                  <a:gd name="connsiteY29" fmla="*/ 515497 h 925138"/>
                  <a:gd name="connsiteX30" fmla="*/ 3117263 w 3505965"/>
                  <a:gd name="connsiteY30" fmla="*/ 436122 h 925138"/>
                  <a:gd name="connsiteX31" fmla="*/ 3095038 w 3505965"/>
                  <a:gd name="connsiteY31" fmla="*/ 369447 h 925138"/>
                  <a:gd name="connsiteX32" fmla="*/ 3202988 w 3505965"/>
                  <a:gd name="connsiteY32" fmla="*/ 356747 h 925138"/>
                  <a:gd name="connsiteX33" fmla="*/ 3323638 w 3505965"/>
                  <a:gd name="connsiteY33" fmla="*/ 413897 h 925138"/>
                  <a:gd name="connsiteX34" fmla="*/ 3441113 w 3505965"/>
                  <a:gd name="connsiteY34" fmla="*/ 398022 h 925138"/>
                  <a:gd name="connsiteX35" fmla="*/ 3504613 w 3505965"/>
                  <a:gd name="connsiteY35" fmla="*/ 280547 h 925138"/>
                  <a:gd name="connsiteX36" fmla="*/ 3383963 w 3505965"/>
                  <a:gd name="connsiteY36" fmla="*/ 74172 h 925138"/>
                  <a:gd name="connsiteX37" fmla="*/ 3269663 w 3505965"/>
                  <a:gd name="connsiteY37" fmla="*/ 1147 h 925138"/>
                  <a:gd name="connsiteX38" fmla="*/ 3206163 w 3505965"/>
                  <a:gd name="connsiteY38" fmla="*/ 36072 h 925138"/>
                  <a:gd name="connsiteX39" fmla="*/ 3206163 w 3505965"/>
                  <a:gd name="connsiteY39" fmla="*/ 121797 h 925138"/>
                  <a:gd name="connsiteX40" fmla="*/ 3269663 w 3505965"/>
                  <a:gd name="connsiteY40" fmla="*/ 217047 h 925138"/>
                  <a:gd name="connsiteX41" fmla="*/ 3228388 w 3505965"/>
                  <a:gd name="connsiteY41" fmla="*/ 258322 h 925138"/>
                  <a:gd name="connsiteX42" fmla="*/ 3142663 w 3505965"/>
                  <a:gd name="connsiteY42" fmla="*/ 226572 h 925138"/>
                  <a:gd name="connsiteX43" fmla="*/ 3015663 w 3505965"/>
                  <a:gd name="connsiteY43" fmla="*/ 102747 h 925138"/>
                  <a:gd name="connsiteX44" fmla="*/ 2910888 w 3505965"/>
                  <a:gd name="connsiteY44" fmla="*/ 83697 h 925138"/>
                  <a:gd name="connsiteX45" fmla="*/ 2904538 w 3505965"/>
                  <a:gd name="connsiteY45" fmla="*/ 147197 h 925138"/>
                  <a:gd name="connsiteX46" fmla="*/ 2952163 w 3505965"/>
                  <a:gd name="connsiteY46" fmla="*/ 236097 h 925138"/>
                  <a:gd name="connsiteX47" fmla="*/ 2910888 w 3505965"/>
                  <a:gd name="connsiteY47" fmla="*/ 290072 h 925138"/>
                  <a:gd name="connsiteX48" fmla="*/ 2815638 w 3505965"/>
                  <a:gd name="connsiteY48" fmla="*/ 232922 h 925138"/>
                  <a:gd name="connsiteX49" fmla="*/ 2710863 w 3505965"/>
                  <a:gd name="connsiteY49" fmla="*/ 140847 h 925138"/>
                  <a:gd name="connsiteX50" fmla="*/ 2536238 w 3505965"/>
                  <a:gd name="connsiteY50" fmla="*/ 166247 h 925138"/>
                  <a:gd name="connsiteX51" fmla="*/ 2402888 w 3505965"/>
                  <a:gd name="connsiteY51" fmla="*/ 217047 h 925138"/>
                  <a:gd name="connsiteX52" fmla="*/ 2418763 w 3505965"/>
                  <a:gd name="connsiteY52" fmla="*/ 328172 h 925138"/>
                  <a:gd name="connsiteX53" fmla="*/ 2396538 w 3505965"/>
                  <a:gd name="connsiteY53" fmla="*/ 426597 h 925138"/>
                  <a:gd name="connsiteX54" fmla="*/ 2339388 w 3505965"/>
                  <a:gd name="connsiteY54" fmla="*/ 429772 h 925138"/>
                  <a:gd name="connsiteX55" fmla="*/ 2294938 w 3505965"/>
                  <a:gd name="connsiteY55" fmla="*/ 324997 h 925138"/>
                  <a:gd name="connsiteX56" fmla="*/ 2231438 w 3505965"/>
                  <a:gd name="connsiteY56" fmla="*/ 210697 h 925138"/>
                  <a:gd name="connsiteX57" fmla="*/ 2129838 w 3505965"/>
                  <a:gd name="connsiteY57" fmla="*/ 201172 h 925138"/>
                  <a:gd name="connsiteX58" fmla="*/ 1920288 w 3505965"/>
                  <a:gd name="connsiteY58" fmla="*/ 226572 h 925138"/>
                  <a:gd name="connsiteX59" fmla="*/ 1898063 w 3505965"/>
                  <a:gd name="connsiteY59" fmla="*/ 296422 h 925138"/>
                  <a:gd name="connsiteX60" fmla="*/ 1920288 w 3505965"/>
                  <a:gd name="connsiteY60" fmla="*/ 436122 h 925138"/>
                  <a:gd name="connsiteX61" fmla="*/ 1863138 w 3505965"/>
                  <a:gd name="connsiteY61" fmla="*/ 505972 h 925138"/>
                  <a:gd name="connsiteX62" fmla="*/ 1783763 w 3505965"/>
                  <a:gd name="connsiteY62" fmla="*/ 369447 h 925138"/>
                  <a:gd name="connsiteX63" fmla="*/ 1707563 w 3505965"/>
                  <a:gd name="connsiteY63" fmla="*/ 267847 h 925138"/>
                  <a:gd name="connsiteX64" fmla="*/ 1513888 w 3505965"/>
                  <a:gd name="connsiteY64" fmla="*/ 261497 h 925138"/>
                  <a:gd name="connsiteX65" fmla="*/ 1288463 w 3505965"/>
                  <a:gd name="connsiteY65" fmla="*/ 283722 h 925138"/>
                  <a:gd name="connsiteX66" fmla="*/ 1202738 w 3505965"/>
                  <a:gd name="connsiteY66" fmla="*/ 366272 h 925138"/>
                  <a:gd name="connsiteX67" fmla="*/ 1183688 w 3505965"/>
                  <a:gd name="connsiteY67" fmla="*/ 528197 h 925138"/>
                  <a:gd name="connsiteX68" fmla="*/ 1126538 w 3505965"/>
                  <a:gd name="connsiteY68" fmla="*/ 566297 h 925138"/>
                  <a:gd name="connsiteX69" fmla="*/ 1075738 w 3505965"/>
                  <a:gd name="connsiteY69" fmla="*/ 480572 h 925138"/>
                  <a:gd name="connsiteX70" fmla="*/ 1047163 w 3505965"/>
                  <a:gd name="connsiteY70" fmla="*/ 302772 h 925138"/>
                  <a:gd name="connsiteX71" fmla="*/ 948738 w 3505965"/>
                  <a:gd name="connsiteY71" fmla="*/ 213872 h 925138"/>
                  <a:gd name="connsiteX72" fmla="*/ 875713 w 3505965"/>
                  <a:gd name="connsiteY72" fmla="*/ 309122 h 925138"/>
                  <a:gd name="connsiteX73" fmla="*/ 786813 w 3505965"/>
                  <a:gd name="connsiteY73" fmla="*/ 372622 h 925138"/>
                  <a:gd name="connsiteX74" fmla="*/ 751888 w 3505965"/>
                  <a:gd name="connsiteY74" fmla="*/ 328172 h 925138"/>
                  <a:gd name="connsiteX75" fmla="*/ 732838 w 3505965"/>
                  <a:gd name="connsiteY75" fmla="*/ 204347 h 925138"/>
                  <a:gd name="connsiteX76" fmla="*/ 637588 w 3505965"/>
                  <a:gd name="connsiteY76" fmla="*/ 188472 h 925138"/>
                  <a:gd name="connsiteX77" fmla="*/ 485188 w 3505965"/>
                  <a:gd name="connsiteY77" fmla="*/ 274197 h 925138"/>
                  <a:gd name="connsiteX78" fmla="*/ 377238 w 3505965"/>
                  <a:gd name="connsiteY78" fmla="*/ 398022 h 925138"/>
                  <a:gd name="connsiteX79" fmla="*/ 316913 w 3505965"/>
                  <a:gd name="connsiteY79" fmla="*/ 369447 h 925138"/>
                  <a:gd name="connsiteX80" fmla="*/ 329613 w 3505965"/>
                  <a:gd name="connsiteY80" fmla="*/ 245622 h 925138"/>
                  <a:gd name="connsiteX81" fmla="*/ 291513 w 3505965"/>
                  <a:gd name="connsiteY81" fmla="*/ 182122 h 925138"/>
                  <a:gd name="connsiteX82" fmla="*/ 91488 w 3505965"/>
                  <a:gd name="connsiteY82" fmla="*/ 274197 h 925138"/>
                  <a:gd name="connsiteX83" fmla="*/ 5763 w 3505965"/>
                  <a:gd name="connsiteY83" fmla="*/ 391672 h 925138"/>
                  <a:gd name="connsiteX84" fmla="*/ 24813 w 3505965"/>
                  <a:gd name="connsiteY84" fmla="*/ 502797 h 925138"/>
                  <a:gd name="connsiteX85" fmla="*/ 161338 w 3505965"/>
                  <a:gd name="connsiteY85" fmla="*/ 474222 h 925138"/>
                  <a:gd name="connsiteX86" fmla="*/ 174832 w 3505965"/>
                  <a:gd name="connsiteY86" fmla="*/ 547247 h 925138"/>
                  <a:gd name="connsiteX87" fmla="*/ 189913 w 3505965"/>
                  <a:gd name="connsiteY87" fmla="*/ 652022 h 925138"/>
                  <a:gd name="connsiteX88" fmla="*/ 374063 w 3505965"/>
                  <a:gd name="connsiteY88" fmla="*/ 677422 h 925138"/>
                  <a:gd name="connsiteX89" fmla="*/ 488363 w 3505965"/>
                  <a:gd name="connsiteY89" fmla="*/ 534547 h 925138"/>
                  <a:gd name="connsiteX90" fmla="*/ 609013 w 3505965"/>
                  <a:gd name="connsiteY90" fmla="*/ 391672 h 925138"/>
                  <a:gd name="connsiteX91" fmla="*/ 694738 w 3505965"/>
                  <a:gd name="connsiteY91" fmla="*/ 429772 h 925138"/>
                  <a:gd name="connsiteX92" fmla="*/ 640763 w 3505965"/>
                  <a:gd name="connsiteY92" fmla="*/ 563122 h 925138"/>
                  <a:gd name="connsiteX93" fmla="*/ 545513 w 3505965"/>
                  <a:gd name="connsiteY93" fmla="*/ 674247 h 925138"/>
                  <a:gd name="connsiteX94" fmla="*/ 564563 w 3505965"/>
                  <a:gd name="connsiteY94" fmla="*/ 769497 h 925138"/>
                  <a:gd name="connsiteX95" fmla="*/ 720138 w 3505965"/>
                  <a:gd name="connsiteY95" fmla="*/ 788547 h 925138"/>
                  <a:gd name="connsiteX96" fmla="*/ 853488 w 3505965"/>
                  <a:gd name="connsiteY96" fmla="*/ 725047 h 925138"/>
                  <a:gd name="connsiteX97" fmla="*/ 891588 w 3505965"/>
                  <a:gd name="connsiteY97" fmla="*/ 588522 h 925138"/>
                  <a:gd name="connsiteX98" fmla="*/ 958263 w 3505965"/>
                  <a:gd name="connsiteY98" fmla="*/ 547247 h 925138"/>
                  <a:gd name="connsiteX99" fmla="*/ 999538 w 3505965"/>
                  <a:gd name="connsiteY99" fmla="*/ 623447 h 925138"/>
                  <a:gd name="connsiteX100" fmla="*/ 1005888 w 3505965"/>
                  <a:gd name="connsiteY100" fmla="*/ 772672 h 925138"/>
                  <a:gd name="connsiteX101" fmla="*/ 1091613 w 3505965"/>
                  <a:gd name="connsiteY101" fmla="*/ 842522 h 925138"/>
                  <a:gd name="connsiteX102" fmla="*/ 1199563 w 3505965"/>
                  <a:gd name="connsiteY102" fmla="*/ 855222 h 925138"/>
                  <a:gd name="connsiteX0" fmla="*/ 1199563 w 3505965"/>
                  <a:gd name="connsiteY0" fmla="*/ 855222 h 925138"/>
                  <a:gd name="connsiteX1" fmla="*/ 1371013 w 3505965"/>
                  <a:gd name="connsiteY1" fmla="*/ 845697 h 925138"/>
                  <a:gd name="connsiteX2" fmla="*/ 1428163 w 3505965"/>
                  <a:gd name="connsiteY2" fmla="*/ 782197 h 925138"/>
                  <a:gd name="connsiteX3" fmla="*/ 1421813 w 3505965"/>
                  <a:gd name="connsiteY3" fmla="*/ 585347 h 925138"/>
                  <a:gd name="connsiteX4" fmla="*/ 1459913 w 3505965"/>
                  <a:gd name="connsiteY4" fmla="*/ 451997 h 925138"/>
                  <a:gd name="connsiteX5" fmla="*/ 1526588 w 3505965"/>
                  <a:gd name="connsiteY5" fmla="*/ 420247 h 925138"/>
                  <a:gd name="connsiteX6" fmla="*/ 1599613 w 3505965"/>
                  <a:gd name="connsiteY6" fmla="*/ 515497 h 925138"/>
                  <a:gd name="connsiteX7" fmla="*/ 1650413 w 3505965"/>
                  <a:gd name="connsiteY7" fmla="*/ 782197 h 925138"/>
                  <a:gd name="connsiteX8" fmla="*/ 1783763 w 3505965"/>
                  <a:gd name="connsiteY8" fmla="*/ 890147 h 925138"/>
                  <a:gd name="connsiteX9" fmla="*/ 2037763 w 3505965"/>
                  <a:gd name="connsiteY9" fmla="*/ 925072 h 925138"/>
                  <a:gd name="connsiteX10" fmla="*/ 2231438 w 3505965"/>
                  <a:gd name="connsiteY10" fmla="*/ 896497 h 925138"/>
                  <a:gd name="connsiteX11" fmla="*/ 2326688 w 3505965"/>
                  <a:gd name="connsiteY11" fmla="*/ 817122 h 925138"/>
                  <a:gd name="connsiteX12" fmla="*/ 2240963 w 3505965"/>
                  <a:gd name="connsiteY12" fmla="*/ 677422 h 925138"/>
                  <a:gd name="connsiteX13" fmla="*/ 2174288 w 3505965"/>
                  <a:gd name="connsiteY13" fmla="*/ 559947 h 925138"/>
                  <a:gd name="connsiteX14" fmla="*/ 2228263 w 3505965"/>
                  <a:gd name="connsiteY14" fmla="*/ 505972 h 925138"/>
                  <a:gd name="connsiteX15" fmla="*/ 2361613 w 3505965"/>
                  <a:gd name="connsiteY15" fmla="*/ 582172 h 925138"/>
                  <a:gd name="connsiteX16" fmla="*/ 2463213 w 3505965"/>
                  <a:gd name="connsiteY16" fmla="*/ 725047 h 925138"/>
                  <a:gd name="connsiteX17" fmla="*/ 2558463 w 3505965"/>
                  <a:gd name="connsiteY17" fmla="*/ 804422 h 925138"/>
                  <a:gd name="connsiteX18" fmla="*/ 2726738 w 3505965"/>
                  <a:gd name="connsiteY18" fmla="*/ 779022 h 925138"/>
                  <a:gd name="connsiteX19" fmla="*/ 2787063 w 3505965"/>
                  <a:gd name="connsiteY19" fmla="*/ 671072 h 925138"/>
                  <a:gd name="connsiteX20" fmla="*/ 2745788 w 3505965"/>
                  <a:gd name="connsiteY20" fmla="*/ 559947 h 925138"/>
                  <a:gd name="connsiteX21" fmla="*/ 2628313 w 3505965"/>
                  <a:gd name="connsiteY21" fmla="*/ 458347 h 925138"/>
                  <a:gd name="connsiteX22" fmla="*/ 2571163 w 3505965"/>
                  <a:gd name="connsiteY22" fmla="*/ 356747 h 925138"/>
                  <a:gd name="connsiteX23" fmla="*/ 2580688 w 3505965"/>
                  <a:gd name="connsiteY23" fmla="*/ 312297 h 925138"/>
                  <a:gd name="connsiteX24" fmla="*/ 2736263 w 3505965"/>
                  <a:gd name="connsiteY24" fmla="*/ 398022 h 925138"/>
                  <a:gd name="connsiteX25" fmla="*/ 2853738 w 3505965"/>
                  <a:gd name="connsiteY25" fmla="*/ 556772 h 925138"/>
                  <a:gd name="connsiteX26" fmla="*/ 2958513 w 3505965"/>
                  <a:gd name="connsiteY26" fmla="*/ 696472 h 925138"/>
                  <a:gd name="connsiteX27" fmla="*/ 3082338 w 3505965"/>
                  <a:gd name="connsiteY27" fmla="*/ 683772 h 925138"/>
                  <a:gd name="connsiteX28" fmla="*/ 3228388 w 3505965"/>
                  <a:gd name="connsiteY28" fmla="*/ 588522 h 925138"/>
                  <a:gd name="connsiteX29" fmla="*/ 3234738 w 3505965"/>
                  <a:gd name="connsiteY29" fmla="*/ 515497 h 925138"/>
                  <a:gd name="connsiteX30" fmla="*/ 3117263 w 3505965"/>
                  <a:gd name="connsiteY30" fmla="*/ 436122 h 925138"/>
                  <a:gd name="connsiteX31" fmla="*/ 3095038 w 3505965"/>
                  <a:gd name="connsiteY31" fmla="*/ 369447 h 925138"/>
                  <a:gd name="connsiteX32" fmla="*/ 3202988 w 3505965"/>
                  <a:gd name="connsiteY32" fmla="*/ 356747 h 925138"/>
                  <a:gd name="connsiteX33" fmla="*/ 3323638 w 3505965"/>
                  <a:gd name="connsiteY33" fmla="*/ 413897 h 925138"/>
                  <a:gd name="connsiteX34" fmla="*/ 3441113 w 3505965"/>
                  <a:gd name="connsiteY34" fmla="*/ 398022 h 925138"/>
                  <a:gd name="connsiteX35" fmla="*/ 3504613 w 3505965"/>
                  <a:gd name="connsiteY35" fmla="*/ 280547 h 925138"/>
                  <a:gd name="connsiteX36" fmla="*/ 3383963 w 3505965"/>
                  <a:gd name="connsiteY36" fmla="*/ 74172 h 925138"/>
                  <a:gd name="connsiteX37" fmla="*/ 3269663 w 3505965"/>
                  <a:gd name="connsiteY37" fmla="*/ 1147 h 925138"/>
                  <a:gd name="connsiteX38" fmla="*/ 3206163 w 3505965"/>
                  <a:gd name="connsiteY38" fmla="*/ 36072 h 925138"/>
                  <a:gd name="connsiteX39" fmla="*/ 3206163 w 3505965"/>
                  <a:gd name="connsiteY39" fmla="*/ 121797 h 925138"/>
                  <a:gd name="connsiteX40" fmla="*/ 3269663 w 3505965"/>
                  <a:gd name="connsiteY40" fmla="*/ 217047 h 925138"/>
                  <a:gd name="connsiteX41" fmla="*/ 3228388 w 3505965"/>
                  <a:gd name="connsiteY41" fmla="*/ 258322 h 925138"/>
                  <a:gd name="connsiteX42" fmla="*/ 3142663 w 3505965"/>
                  <a:gd name="connsiteY42" fmla="*/ 226572 h 925138"/>
                  <a:gd name="connsiteX43" fmla="*/ 3015663 w 3505965"/>
                  <a:gd name="connsiteY43" fmla="*/ 102747 h 925138"/>
                  <a:gd name="connsiteX44" fmla="*/ 2910888 w 3505965"/>
                  <a:gd name="connsiteY44" fmla="*/ 83697 h 925138"/>
                  <a:gd name="connsiteX45" fmla="*/ 2904538 w 3505965"/>
                  <a:gd name="connsiteY45" fmla="*/ 147197 h 925138"/>
                  <a:gd name="connsiteX46" fmla="*/ 2952163 w 3505965"/>
                  <a:gd name="connsiteY46" fmla="*/ 236097 h 925138"/>
                  <a:gd name="connsiteX47" fmla="*/ 2910888 w 3505965"/>
                  <a:gd name="connsiteY47" fmla="*/ 290072 h 925138"/>
                  <a:gd name="connsiteX48" fmla="*/ 2815638 w 3505965"/>
                  <a:gd name="connsiteY48" fmla="*/ 232922 h 925138"/>
                  <a:gd name="connsiteX49" fmla="*/ 2710863 w 3505965"/>
                  <a:gd name="connsiteY49" fmla="*/ 140847 h 925138"/>
                  <a:gd name="connsiteX50" fmla="*/ 2536238 w 3505965"/>
                  <a:gd name="connsiteY50" fmla="*/ 166247 h 925138"/>
                  <a:gd name="connsiteX51" fmla="*/ 2402888 w 3505965"/>
                  <a:gd name="connsiteY51" fmla="*/ 217047 h 925138"/>
                  <a:gd name="connsiteX52" fmla="*/ 2418763 w 3505965"/>
                  <a:gd name="connsiteY52" fmla="*/ 328172 h 925138"/>
                  <a:gd name="connsiteX53" fmla="*/ 2396538 w 3505965"/>
                  <a:gd name="connsiteY53" fmla="*/ 426597 h 925138"/>
                  <a:gd name="connsiteX54" fmla="*/ 2339388 w 3505965"/>
                  <a:gd name="connsiteY54" fmla="*/ 429772 h 925138"/>
                  <a:gd name="connsiteX55" fmla="*/ 2294938 w 3505965"/>
                  <a:gd name="connsiteY55" fmla="*/ 324997 h 925138"/>
                  <a:gd name="connsiteX56" fmla="*/ 2231438 w 3505965"/>
                  <a:gd name="connsiteY56" fmla="*/ 210697 h 925138"/>
                  <a:gd name="connsiteX57" fmla="*/ 2129838 w 3505965"/>
                  <a:gd name="connsiteY57" fmla="*/ 201172 h 925138"/>
                  <a:gd name="connsiteX58" fmla="*/ 1920288 w 3505965"/>
                  <a:gd name="connsiteY58" fmla="*/ 226572 h 925138"/>
                  <a:gd name="connsiteX59" fmla="*/ 1898063 w 3505965"/>
                  <a:gd name="connsiteY59" fmla="*/ 296422 h 925138"/>
                  <a:gd name="connsiteX60" fmla="*/ 1920288 w 3505965"/>
                  <a:gd name="connsiteY60" fmla="*/ 436122 h 925138"/>
                  <a:gd name="connsiteX61" fmla="*/ 1863138 w 3505965"/>
                  <a:gd name="connsiteY61" fmla="*/ 505972 h 925138"/>
                  <a:gd name="connsiteX62" fmla="*/ 1783763 w 3505965"/>
                  <a:gd name="connsiteY62" fmla="*/ 369447 h 925138"/>
                  <a:gd name="connsiteX63" fmla="*/ 1707563 w 3505965"/>
                  <a:gd name="connsiteY63" fmla="*/ 267847 h 925138"/>
                  <a:gd name="connsiteX64" fmla="*/ 1513888 w 3505965"/>
                  <a:gd name="connsiteY64" fmla="*/ 261497 h 925138"/>
                  <a:gd name="connsiteX65" fmla="*/ 1288463 w 3505965"/>
                  <a:gd name="connsiteY65" fmla="*/ 283722 h 925138"/>
                  <a:gd name="connsiteX66" fmla="*/ 1202738 w 3505965"/>
                  <a:gd name="connsiteY66" fmla="*/ 366272 h 925138"/>
                  <a:gd name="connsiteX67" fmla="*/ 1183688 w 3505965"/>
                  <a:gd name="connsiteY67" fmla="*/ 528197 h 925138"/>
                  <a:gd name="connsiteX68" fmla="*/ 1126538 w 3505965"/>
                  <a:gd name="connsiteY68" fmla="*/ 566297 h 925138"/>
                  <a:gd name="connsiteX69" fmla="*/ 1075738 w 3505965"/>
                  <a:gd name="connsiteY69" fmla="*/ 480572 h 925138"/>
                  <a:gd name="connsiteX70" fmla="*/ 1047163 w 3505965"/>
                  <a:gd name="connsiteY70" fmla="*/ 302772 h 925138"/>
                  <a:gd name="connsiteX71" fmla="*/ 948738 w 3505965"/>
                  <a:gd name="connsiteY71" fmla="*/ 213872 h 925138"/>
                  <a:gd name="connsiteX72" fmla="*/ 875713 w 3505965"/>
                  <a:gd name="connsiteY72" fmla="*/ 309122 h 925138"/>
                  <a:gd name="connsiteX73" fmla="*/ 786813 w 3505965"/>
                  <a:gd name="connsiteY73" fmla="*/ 372622 h 925138"/>
                  <a:gd name="connsiteX74" fmla="*/ 751888 w 3505965"/>
                  <a:gd name="connsiteY74" fmla="*/ 328172 h 925138"/>
                  <a:gd name="connsiteX75" fmla="*/ 732838 w 3505965"/>
                  <a:gd name="connsiteY75" fmla="*/ 204347 h 925138"/>
                  <a:gd name="connsiteX76" fmla="*/ 637588 w 3505965"/>
                  <a:gd name="connsiteY76" fmla="*/ 188472 h 925138"/>
                  <a:gd name="connsiteX77" fmla="*/ 485188 w 3505965"/>
                  <a:gd name="connsiteY77" fmla="*/ 274197 h 925138"/>
                  <a:gd name="connsiteX78" fmla="*/ 377238 w 3505965"/>
                  <a:gd name="connsiteY78" fmla="*/ 398022 h 925138"/>
                  <a:gd name="connsiteX79" fmla="*/ 316913 w 3505965"/>
                  <a:gd name="connsiteY79" fmla="*/ 369447 h 925138"/>
                  <a:gd name="connsiteX80" fmla="*/ 329613 w 3505965"/>
                  <a:gd name="connsiteY80" fmla="*/ 245622 h 925138"/>
                  <a:gd name="connsiteX81" fmla="*/ 291513 w 3505965"/>
                  <a:gd name="connsiteY81" fmla="*/ 182122 h 925138"/>
                  <a:gd name="connsiteX82" fmla="*/ 91488 w 3505965"/>
                  <a:gd name="connsiteY82" fmla="*/ 274197 h 925138"/>
                  <a:gd name="connsiteX83" fmla="*/ 5763 w 3505965"/>
                  <a:gd name="connsiteY83" fmla="*/ 391672 h 925138"/>
                  <a:gd name="connsiteX84" fmla="*/ 24813 w 3505965"/>
                  <a:gd name="connsiteY84" fmla="*/ 502797 h 925138"/>
                  <a:gd name="connsiteX85" fmla="*/ 161338 w 3505965"/>
                  <a:gd name="connsiteY85" fmla="*/ 474222 h 925138"/>
                  <a:gd name="connsiteX86" fmla="*/ 174832 w 3505965"/>
                  <a:gd name="connsiteY86" fmla="*/ 547247 h 925138"/>
                  <a:gd name="connsiteX87" fmla="*/ 199438 w 3505965"/>
                  <a:gd name="connsiteY87" fmla="*/ 652022 h 925138"/>
                  <a:gd name="connsiteX88" fmla="*/ 374063 w 3505965"/>
                  <a:gd name="connsiteY88" fmla="*/ 677422 h 925138"/>
                  <a:gd name="connsiteX89" fmla="*/ 488363 w 3505965"/>
                  <a:gd name="connsiteY89" fmla="*/ 534547 h 925138"/>
                  <a:gd name="connsiteX90" fmla="*/ 609013 w 3505965"/>
                  <a:gd name="connsiteY90" fmla="*/ 391672 h 925138"/>
                  <a:gd name="connsiteX91" fmla="*/ 694738 w 3505965"/>
                  <a:gd name="connsiteY91" fmla="*/ 429772 h 925138"/>
                  <a:gd name="connsiteX92" fmla="*/ 640763 w 3505965"/>
                  <a:gd name="connsiteY92" fmla="*/ 563122 h 925138"/>
                  <a:gd name="connsiteX93" fmla="*/ 545513 w 3505965"/>
                  <a:gd name="connsiteY93" fmla="*/ 674247 h 925138"/>
                  <a:gd name="connsiteX94" fmla="*/ 564563 w 3505965"/>
                  <a:gd name="connsiteY94" fmla="*/ 769497 h 925138"/>
                  <a:gd name="connsiteX95" fmla="*/ 720138 w 3505965"/>
                  <a:gd name="connsiteY95" fmla="*/ 788547 h 925138"/>
                  <a:gd name="connsiteX96" fmla="*/ 853488 w 3505965"/>
                  <a:gd name="connsiteY96" fmla="*/ 725047 h 925138"/>
                  <a:gd name="connsiteX97" fmla="*/ 891588 w 3505965"/>
                  <a:gd name="connsiteY97" fmla="*/ 588522 h 925138"/>
                  <a:gd name="connsiteX98" fmla="*/ 958263 w 3505965"/>
                  <a:gd name="connsiteY98" fmla="*/ 547247 h 925138"/>
                  <a:gd name="connsiteX99" fmla="*/ 999538 w 3505965"/>
                  <a:gd name="connsiteY99" fmla="*/ 623447 h 925138"/>
                  <a:gd name="connsiteX100" fmla="*/ 1005888 w 3505965"/>
                  <a:gd name="connsiteY100" fmla="*/ 772672 h 925138"/>
                  <a:gd name="connsiteX101" fmla="*/ 1091613 w 3505965"/>
                  <a:gd name="connsiteY101" fmla="*/ 842522 h 925138"/>
                  <a:gd name="connsiteX102" fmla="*/ 1199563 w 3505965"/>
                  <a:gd name="connsiteY102" fmla="*/ 855222 h 925138"/>
                  <a:gd name="connsiteX0" fmla="*/ 1199563 w 3505965"/>
                  <a:gd name="connsiteY0" fmla="*/ 855222 h 925138"/>
                  <a:gd name="connsiteX1" fmla="*/ 1371013 w 3505965"/>
                  <a:gd name="connsiteY1" fmla="*/ 845697 h 925138"/>
                  <a:gd name="connsiteX2" fmla="*/ 1428163 w 3505965"/>
                  <a:gd name="connsiteY2" fmla="*/ 782197 h 925138"/>
                  <a:gd name="connsiteX3" fmla="*/ 1421813 w 3505965"/>
                  <a:gd name="connsiteY3" fmla="*/ 585347 h 925138"/>
                  <a:gd name="connsiteX4" fmla="*/ 1459913 w 3505965"/>
                  <a:gd name="connsiteY4" fmla="*/ 451997 h 925138"/>
                  <a:gd name="connsiteX5" fmla="*/ 1526588 w 3505965"/>
                  <a:gd name="connsiteY5" fmla="*/ 420247 h 925138"/>
                  <a:gd name="connsiteX6" fmla="*/ 1599613 w 3505965"/>
                  <a:gd name="connsiteY6" fmla="*/ 515497 h 925138"/>
                  <a:gd name="connsiteX7" fmla="*/ 1650413 w 3505965"/>
                  <a:gd name="connsiteY7" fmla="*/ 782197 h 925138"/>
                  <a:gd name="connsiteX8" fmla="*/ 1783763 w 3505965"/>
                  <a:gd name="connsiteY8" fmla="*/ 890147 h 925138"/>
                  <a:gd name="connsiteX9" fmla="*/ 2037763 w 3505965"/>
                  <a:gd name="connsiteY9" fmla="*/ 925072 h 925138"/>
                  <a:gd name="connsiteX10" fmla="*/ 2231438 w 3505965"/>
                  <a:gd name="connsiteY10" fmla="*/ 896497 h 925138"/>
                  <a:gd name="connsiteX11" fmla="*/ 2326688 w 3505965"/>
                  <a:gd name="connsiteY11" fmla="*/ 817122 h 925138"/>
                  <a:gd name="connsiteX12" fmla="*/ 2240963 w 3505965"/>
                  <a:gd name="connsiteY12" fmla="*/ 677422 h 925138"/>
                  <a:gd name="connsiteX13" fmla="*/ 2174288 w 3505965"/>
                  <a:gd name="connsiteY13" fmla="*/ 559947 h 925138"/>
                  <a:gd name="connsiteX14" fmla="*/ 2228263 w 3505965"/>
                  <a:gd name="connsiteY14" fmla="*/ 505972 h 925138"/>
                  <a:gd name="connsiteX15" fmla="*/ 2361613 w 3505965"/>
                  <a:gd name="connsiteY15" fmla="*/ 582172 h 925138"/>
                  <a:gd name="connsiteX16" fmla="*/ 2463213 w 3505965"/>
                  <a:gd name="connsiteY16" fmla="*/ 725047 h 925138"/>
                  <a:gd name="connsiteX17" fmla="*/ 2558463 w 3505965"/>
                  <a:gd name="connsiteY17" fmla="*/ 804422 h 925138"/>
                  <a:gd name="connsiteX18" fmla="*/ 2726738 w 3505965"/>
                  <a:gd name="connsiteY18" fmla="*/ 779022 h 925138"/>
                  <a:gd name="connsiteX19" fmla="*/ 2787063 w 3505965"/>
                  <a:gd name="connsiteY19" fmla="*/ 671072 h 925138"/>
                  <a:gd name="connsiteX20" fmla="*/ 2745788 w 3505965"/>
                  <a:gd name="connsiteY20" fmla="*/ 559947 h 925138"/>
                  <a:gd name="connsiteX21" fmla="*/ 2628313 w 3505965"/>
                  <a:gd name="connsiteY21" fmla="*/ 458347 h 925138"/>
                  <a:gd name="connsiteX22" fmla="*/ 2571163 w 3505965"/>
                  <a:gd name="connsiteY22" fmla="*/ 356747 h 925138"/>
                  <a:gd name="connsiteX23" fmla="*/ 2580688 w 3505965"/>
                  <a:gd name="connsiteY23" fmla="*/ 312297 h 925138"/>
                  <a:gd name="connsiteX24" fmla="*/ 2736263 w 3505965"/>
                  <a:gd name="connsiteY24" fmla="*/ 398022 h 925138"/>
                  <a:gd name="connsiteX25" fmla="*/ 2853738 w 3505965"/>
                  <a:gd name="connsiteY25" fmla="*/ 556772 h 925138"/>
                  <a:gd name="connsiteX26" fmla="*/ 2958513 w 3505965"/>
                  <a:gd name="connsiteY26" fmla="*/ 696472 h 925138"/>
                  <a:gd name="connsiteX27" fmla="*/ 3082338 w 3505965"/>
                  <a:gd name="connsiteY27" fmla="*/ 683772 h 925138"/>
                  <a:gd name="connsiteX28" fmla="*/ 3228388 w 3505965"/>
                  <a:gd name="connsiteY28" fmla="*/ 588522 h 925138"/>
                  <a:gd name="connsiteX29" fmla="*/ 3234738 w 3505965"/>
                  <a:gd name="connsiteY29" fmla="*/ 515497 h 925138"/>
                  <a:gd name="connsiteX30" fmla="*/ 3117263 w 3505965"/>
                  <a:gd name="connsiteY30" fmla="*/ 436122 h 925138"/>
                  <a:gd name="connsiteX31" fmla="*/ 3095038 w 3505965"/>
                  <a:gd name="connsiteY31" fmla="*/ 369447 h 925138"/>
                  <a:gd name="connsiteX32" fmla="*/ 3202988 w 3505965"/>
                  <a:gd name="connsiteY32" fmla="*/ 356747 h 925138"/>
                  <a:gd name="connsiteX33" fmla="*/ 3323638 w 3505965"/>
                  <a:gd name="connsiteY33" fmla="*/ 413897 h 925138"/>
                  <a:gd name="connsiteX34" fmla="*/ 3441113 w 3505965"/>
                  <a:gd name="connsiteY34" fmla="*/ 398022 h 925138"/>
                  <a:gd name="connsiteX35" fmla="*/ 3504613 w 3505965"/>
                  <a:gd name="connsiteY35" fmla="*/ 280547 h 925138"/>
                  <a:gd name="connsiteX36" fmla="*/ 3383963 w 3505965"/>
                  <a:gd name="connsiteY36" fmla="*/ 74172 h 925138"/>
                  <a:gd name="connsiteX37" fmla="*/ 3269663 w 3505965"/>
                  <a:gd name="connsiteY37" fmla="*/ 1147 h 925138"/>
                  <a:gd name="connsiteX38" fmla="*/ 3206163 w 3505965"/>
                  <a:gd name="connsiteY38" fmla="*/ 36072 h 925138"/>
                  <a:gd name="connsiteX39" fmla="*/ 3206163 w 3505965"/>
                  <a:gd name="connsiteY39" fmla="*/ 121797 h 925138"/>
                  <a:gd name="connsiteX40" fmla="*/ 3269663 w 3505965"/>
                  <a:gd name="connsiteY40" fmla="*/ 217047 h 925138"/>
                  <a:gd name="connsiteX41" fmla="*/ 3228388 w 3505965"/>
                  <a:gd name="connsiteY41" fmla="*/ 258322 h 925138"/>
                  <a:gd name="connsiteX42" fmla="*/ 3142663 w 3505965"/>
                  <a:gd name="connsiteY42" fmla="*/ 226572 h 925138"/>
                  <a:gd name="connsiteX43" fmla="*/ 3015663 w 3505965"/>
                  <a:gd name="connsiteY43" fmla="*/ 102747 h 925138"/>
                  <a:gd name="connsiteX44" fmla="*/ 2910888 w 3505965"/>
                  <a:gd name="connsiteY44" fmla="*/ 83697 h 925138"/>
                  <a:gd name="connsiteX45" fmla="*/ 2904538 w 3505965"/>
                  <a:gd name="connsiteY45" fmla="*/ 147197 h 925138"/>
                  <a:gd name="connsiteX46" fmla="*/ 2952163 w 3505965"/>
                  <a:gd name="connsiteY46" fmla="*/ 236097 h 925138"/>
                  <a:gd name="connsiteX47" fmla="*/ 2910888 w 3505965"/>
                  <a:gd name="connsiteY47" fmla="*/ 290072 h 925138"/>
                  <a:gd name="connsiteX48" fmla="*/ 2815638 w 3505965"/>
                  <a:gd name="connsiteY48" fmla="*/ 232922 h 925138"/>
                  <a:gd name="connsiteX49" fmla="*/ 2710863 w 3505965"/>
                  <a:gd name="connsiteY49" fmla="*/ 140847 h 925138"/>
                  <a:gd name="connsiteX50" fmla="*/ 2536238 w 3505965"/>
                  <a:gd name="connsiteY50" fmla="*/ 166247 h 925138"/>
                  <a:gd name="connsiteX51" fmla="*/ 2402888 w 3505965"/>
                  <a:gd name="connsiteY51" fmla="*/ 217047 h 925138"/>
                  <a:gd name="connsiteX52" fmla="*/ 2418763 w 3505965"/>
                  <a:gd name="connsiteY52" fmla="*/ 328172 h 925138"/>
                  <a:gd name="connsiteX53" fmla="*/ 2396538 w 3505965"/>
                  <a:gd name="connsiteY53" fmla="*/ 426597 h 925138"/>
                  <a:gd name="connsiteX54" fmla="*/ 2339388 w 3505965"/>
                  <a:gd name="connsiteY54" fmla="*/ 429772 h 925138"/>
                  <a:gd name="connsiteX55" fmla="*/ 2294938 w 3505965"/>
                  <a:gd name="connsiteY55" fmla="*/ 324997 h 925138"/>
                  <a:gd name="connsiteX56" fmla="*/ 2231438 w 3505965"/>
                  <a:gd name="connsiteY56" fmla="*/ 210697 h 925138"/>
                  <a:gd name="connsiteX57" fmla="*/ 2129838 w 3505965"/>
                  <a:gd name="connsiteY57" fmla="*/ 201172 h 925138"/>
                  <a:gd name="connsiteX58" fmla="*/ 1920288 w 3505965"/>
                  <a:gd name="connsiteY58" fmla="*/ 226572 h 925138"/>
                  <a:gd name="connsiteX59" fmla="*/ 1898063 w 3505965"/>
                  <a:gd name="connsiteY59" fmla="*/ 296422 h 925138"/>
                  <a:gd name="connsiteX60" fmla="*/ 1920288 w 3505965"/>
                  <a:gd name="connsiteY60" fmla="*/ 436122 h 925138"/>
                  <a:gd name="connsiteX61" fmla="*/ 1863138 w 3505965"/>
                  <a:gd name="connsiteY61" fmla="*/ 505972 h 925138"/>
                  <a:gd name="connsiteX62" fmla="*/ 1783763 w 3505965"/>
                  <a:gd name="connsiteY62" fmla="*/ 369447 h 925138"/>
                  <a:gd name="connsiteX63" fmla="*/ 1707563 w 3505965"/>
                  <a:gd name="connsiteY63" fmla="*/ 267847 h 925138"/>
                  <a:gd name="connsiteX64" fmla="*/ 1513888 w 3505965"/>
                  <a:gd name="connsiteY64" fmla="*/ 261497 h 925138"/>
                  <a:gd name="connsiteX65" fmla="*/ 1288463 w 3505965"/>
                  <a:gd name="connsiteY65" fmla="*/ 283722 h 925138"/>
                  <a:gd name="connsiteX66" fmla="*/ 1202738 w 3505965"/>
                  <a:gd name="connsiteY66" fmla="*/ 366272 h 925138"/>
                  <a:gd name="connsiteX67" fmla="*/ 1183688 w 3505965"/>
                  <a:gd name="connsiteY67" fmla="*/ 528197 h 925138"/>
                  <a:gd name="connsiteX68" fmla="*/ 1126538 w 3505965"/>
                  <a:gd name="connsiteY68" fmla="*/ 566297 h 925138"/>
                  <a:gd name="connsiteX69" fmla="*/ 1075738 w 3505965"/>
                  <a:gd name="connsiteY69" fmla="*/ 480572 h 925138"/>
                  <a:gd name="connsiteX70" fmla="*/ 1047163 w 3505965"/>
                  <a:gd name="connsiteY70" fmla="*/ 302772 h 925138"/>
                  <a:gd name="connsiteX71" fmla="*/ 948738 w 3505965"/>
                  <a:gd name="connsiteY71" fmla="*/ 213872 h 925138"/>
                  <a:gd name="connsiteX72" fmla="*/ 875713 w 3505965"/>
                  <a:gd name="connsiteY72" fmla="*/ 309122 h 925138"/>
                  <a:gd name="connsiteX73" fmla="*/ 786813 w 3505965"/>
                  <a:gd name="connsiteY73" fmla="*/ 372622 h 925138"/>
                  <a:gd name="connsiteX74" fmla="*/ 751888 w 3505965"/>
                  <a:gd name="connsiteY74" fmla="*/ 328172 h 925138"/>
                  <a:gd name="connsiteX75" fmla="*/ 732838 w 3505965"/>
                  <a:gd name="connsiteY75" fmla="*/ 204347 h 925138"/>
                  <a:gd name="connsiteX76" fmla="*/ 637588 w 3505965"/>
                  <a:gd name="connsiteY76" fmla="*/ 188472 h 925138"/>
                  <a:gd name="connsiteX77" fmla="*/ 485188 w 3505965"/>
                  <a:gd name="connsiteY77" fmla="*/ 274197 h 925138"/>
                  <a:gd name="connsiteX78" fmla="*/ 377238 w 3505965"/>
                  <a:gd name="connsiteY78" fmla="*/ 398022 h 925138"/>
                  <a:gd name="connsiteX79" fmla="*/ 316913 w 3505965"/>
                  <a:gd name="connsiteY79" fmla="*/ 369447 h 925138"/>
                  <a:gd name="connsiteX80" fmla="*/ 329613 w 3505965"/>
                  <a:gd name="connsiteY80" fmla="*/ 245622 h 925138"/>
                  <a:gd name="connsiteX81" fmla="*/ 291513 w 3505965"/>
                  <a:gd name="connsiteY81" fmla="*/ 182122 h 925138"/>
                  <a:gd name="connsiteX82" fmla="*/ 91488 w 3505965"/>
                  <a:gd name="connsiteY82" fmla="*/ 274197 h 925138"/>
                  <a:gd name="connsiteX83" fmla="*/ 5763 w 3505965"/>
                  <a:gd name="connsiteY83" fmla="*/ 391672 h 925138"/>
                  <a:gd name="connsiteX84" fmla="*/ 24813 w 3505965"/>
                  <a:gd name="connsiteY84" fmla="*/ 502797 h 925138"/>
                  <a:gd name="connsiteX85" fmla="*/ 161338 w 3505965"/>
                  <a:gd name="connsiteY85" fmla="*/ 474222 h 925138"/>
                  <a:gd name="connsiteX86" fmla="*/ 174832 w 3505965"/>
                  <a:gd name="connsiteY86" fmla="*/ 554391 h 925138"/>
                  <a:gd name="connsiteX87" fmla="*/ 199438 w 3505965"/>
                  <a:gd name="connsiteY87" fmla="*/ 652022 h 925138"/>
                  <a:gd name="connsiteX88" fmla="*/ 374063 w 3505965"/>
                  <a:gd name="connsiteY88" fmla="*/ 677422 h 925138"/>
                  <a:gd name="connsiteX89" fmla="*/ 488363 w 3505965"/>
                  <a:gd name="connsiteY89" fmla="*/ 534547 h 925138"/>
                  <a:gd name="connsiteX90" fmla="*/ 609013 w 3505965"/>
                  <a:gd name="connsiteY90" fmla="*/ 391672 h 925138"/>
                  <a:gd name="connsiteX91" fmla="*/ 694738 w 3505965"/>
                  <a:gd name="connsiteY91" fmla="*/ 429772 h 925138"/>
                  <a:gd name="connsiteX92" fmla="*/ 640763 w 3505965"/>
                  <a:gd name="connsiteY92" fmla="*/ 563122 h 925138"/>
                  <a:gd name="connsiteX93" fmla="*/ 545513 w 3505965"/>
                  <a:gd name="connsiteY93" fmla="*/ 674247 h 925138"/>
                  <a:gd name="connsiteX94" fmla="*/ 564563 w 3505965"/>
                  <a:gd name="connsiteY94" fmla="*/ 769497 h 925138"/>
                  <a:gd name="connsiteX95" fmla="*/ 720138 w 3505965"/>
                  <a:gd name="connsiteY95" fmla="*/ 788547 h 925138"/>
                  <a:gd name="connsiteX96" fmla="*/ 853488 w 3505965"/>
                  <a:gd name="connsiteY96" fmla="*/ 725047 h 925138"/>
                  <a:gd name="connsiteX97" fmla="*/ 891588 w 3505965"/>
                  <a:gd name="connsiteY97" fmla="*/ 588522 h 925138"/>
                  <a:gd name="connsiteX98" fmla="*/ 958263 w 3505965"/>
                  <a:gd name="connsiteY98" fmla="*/ 547247 h 925138"/>
                  <a:gd name="connsiteX99" fmla="*/ 999538 w 3505965"/>
                  <a:gd name="connsiteY99" fmla="*/ 623447 h 925138"/>
                  <a:gd name="connsiteX100" fmla="*/ 1005888 w 3505965"/>
                  <a:gd name="connsiteY100" fmla="*/ 772672 h 925138"/>
                  <a:gd name="connsiteX101" fmla="*/ 1091613 w 3505965"/>
                  <a:gd name="connsiteY101" fmla="*/ 842522 h 925138"/>
                  <a:gd name="connsiteX102" fmla="*/ 1199563 w 3505965"/>
                  <a:gd name="connsiteY102" fmla="*/ 855222 h 925138"/>
                  <a:gd name="connsiteX0" fmla="*/ 1199563 w 3505965"/>
                  <a:gd name="connsiteY0" fmla="*/ 855222 h 925138"/>
                  <a:gd name="connsiteX1" fmla="*/ 1371013 w 3505965"/>
                  <a:gd name="connsiteY1" fmla="*/ 845697 h 925138"/>
                  <a:gd name="connsiteX2" fmla="*/ 1428163 w 3505965"/>
                  <a:gd name="connsiteY2" fmla="*/ 782197 h 925138"/>
                  <a:gd name="connsiteX3" fmla="*/ 1421813 w 3505965"/>
                  <a:gd name="connsiteY3" fmla="*/ 585347 h 925138"/>
                  <a:gd name="connsiteX4" fmla="*/ 1459913 w 3505965"/>
                  <a:gd name="connsiteY4" fmla="*/ 451997 h 925138"/>
                  <a:gd name="connsiteX5" fmla="*/ 1526588 w 3505965"/>
                  <a:gd name="connsiteY5" fmla="*/ 420247 h 925138"/>
                  <a:gd name="connsiteX6" fmla="*/ 1599613 w 3505965"/>
                  <a:gd name="connsiteY6" fmla="*/ 515497 h 925138"/>
                  <a:gd name="connsiteX7" fmla="*/ 1650413 w 3505965"/>
                  <a:gd name="connsiteY7" fmla="*/ 782197 h 925138"/>
                  <a:gd name="connsiteX8" fmla="*/ 1783763 w 3505965"/>
                  <a:gd name="connsiteY8" fmla="*/ 890147 h 925138"/>
                  <a:gd name="connsiteX9" fmla="*/ 2037763 w 3505965"/>
                  <a:gd name="connsiteY9" fmla="*/ 925072 h 925138"/>
                  <a:gd name="connsiteX10" fmla="*/ 2231438 w 3505965"/>
                  <a:gd name="connsiteY10" fmla="*/ 896497 h 925138"/>
                  <a:gd name="connsiteX11" fmla="*/ 2326688 w 3505965"/>
                  <a:gd name="connsiteY11" fmla="*/ 817122 h 925138"/>
                  <a:gd name="connsiteX12" fmla="*/ 2240963 w 3505965"/>
                  <a:gd name="connsiteY12" fmla="*/ 677422 h 925138"/>
                  <a:gd name="connsiteX13" fmla="*/ 2174288 w 3505965"/>
                  <a:gd name="connsiteY13" fmla="*/ 559947 h 925138"/>
                  <a:gd name="connsiteX14" fmla="*/ 2228263 w 3505965"/>
                  <a:gd name="connsiteY14" fmla="*/ 505972 h 925138"/>
                  <a:gd name="connsiteX15" fmla="*/ 2361613 w 3505965"/>
                  <a:gd name="connsiteY15" fmla="*/ 582172 h 925138"/>
                  <a:gd name="connsiteX16" fmla="*/ 2463213 w 3505965"/>
                  <a:gd name="connsiteY16" fmla="*/ 725047 h 925138"/>
                  <a:gd name="connsiteX17" fmla="*/ 2558463 w 3505965"/>
                  <a:gd name="connsiteY17" fmla="*/ 804422 h 925138"/>
                  <a:gd name="connsiteX18" fmla="*/ 2726738 w 3505965"/>
                  <a:gd name="connsiteY18" fmla="*/ 779022 h 925138"/>
                  <a:gd name="connsiteX19" fmla="*/ 2787063 w 3505965"/>
                  <a:gd name="connsiteY19" fmla="*/ 671072 h 925138"/>
                  <a:gd name="connsiteX20" fmla="*/ 2745788 w 3505965"/>
                  <a:gd name="connsiteY20" fmla="*/ 559947 h 925138"/>
                  <a:gd name="connsiteX21" fmla="*/ 2628313 w 3505965"/>
                  <a:gd name="connsiteY21" fmla="*/ 458347 h 925138"/>
                  <a:gd name="connsiteX22" fmla="*/ 2571163 w 3505965"/>
                  <a:gd name="connsiteY22" fmla="*/ 356747 h 925138"/>
                  <a:gd name="connsiteX23" fmla="*/ 2580688 w 3505965"/>
                  <a:gd name="connsiteY23" fmla="*/ 312297 h 925138"/>
                  <a:gd name="connsiteX24" fmla="*/ 2736263 w 3505965"/>
                  <a:gd name="connsiteY24" fmla="*/ 398022 h 925138"/>
                  <a:gd name="connsiteX25" fmla="*/ 2853738 w 3505965"/>
                  <a:gd name="connsiteY25" fmla="*/ 556772 h 925138"/>
                  <a:gd name="connsiteX26" fmla="*/ 2958513 w 3505965"/>
                  <a:gd name="connsiteY26" fmla="*/ 696472 h 925138"/>
                  <a:gd name="connsiteX27" fmla="*/ 3082338 w 3505965"/>
                  <a:gd name="connsiteY27" fmla="*/ 683772 h 925138"/>
                  <a:gd name="connsiteX28" fmla="*/ 3228388 w 3505965"/>
                  <a:gd name="connsiteY28" fmla="*/ 588522 h 925138"/>
                  <a:gd name="connsiteX29" fmla="*/ 3234738 w 3505965"/>
                  <a:gd name="connsiteY29" fmla="*/ 515497 h 925138"/>
                  <a:gd name="connsiteX30" fmla="*/ 3117263 w 3505965"/>
                  <a:gd name="connsiteY30" fmla="*/ 436122 h 925138"/>
                  <a:gd name="connsiteX31" fmla="*/ 3095038 w 3505965"/>
                  <a:gd name="connsiteY31" fmla="*/ 369447 h 925138"/>
                  <a:gd name="connsiteX32" fmla="*/ 3202988 w 3505965"/>
                  <a:gd name="connsiteY32" fmla="*/ 356747 h 925138"/>
                  <a:gd name="connsiteX33" fmla="*/ 3323638 w 3505965"/>
                  <a:gd name="connsiteY33" fmla="*/ 413897 h 925138"/>
                  <a:gd name="connsiteX34" fmla="*/ 3441113 w 3505965"/>
                  <a:gd name="connsiteY34" fmla="*/ 398022 h 925138"/>
                  <a:gd name="connsiteX35" fmla="*/ 3504613 w 3505965"/>
                  <a:gd name="connsiteY35" fmla="*/ 280547 h 925138"/>
                  <a:gd name="connsiteX36" fmla="*/ 3383963 w 3505965"/>
                  <a:gd name="connsiteY36" fmla="*/ 74172 h 925138"/>
                  <a:gd name="connsiteX37" fmla="*/ 3269663 w 3505965"/>
                  <a:gd name="connsiteY37" fmla="*/ 1147 h 925138"/>
                  <a:gd name="connsiteX38" fmla="*/ 3206163 w 3505965"/>
                  <a:gd name="connsiteY38" fmla="*/ 36072 h 925138"/>
                  <a:gd name="connsiteX39" fmla="*/ 3206163 w 3505965"/>
                  <a:gd name="connsiteY39" fmla="*/ 121797 h 925138"/>
                  <a:gd name="connsiteX40" fmla="*/ 3269663 w 3505965"/>
                  <a:gd name="connsiteY40" fmla="*/ 217047 h 925138"/>
                  <a:gd name="connsiteX41" fmla="*/ 3228388 w 3505965"/>
                  <a:gd name="connsiteY41" fmla="*/ 258322 h 925138"/>
                  <a:gd name="connsiteX42" fmla="*/ 3142663 w 3505965"/>
                  <a:gd name="connsiteY42" fmla="*/ 226572 h 925138"/>
                  <a:gd name="connsiteX43" fmla="*/ 3015663 w 3505965"/>
                  <a:gd name="connsiteY43" fmla="*/ 102747 h 925138"/>
                  <a:gd name="connsiteX44" fmla="*/ 2910888 w 3505965"/>
                  <a:gd name="connsiteY44" fmla="*/ 83697 h 925138"/>
                  <a:gd name="connsiteX45" fmla="*/ 2904538 w 3505965"/>
                  <a:gd name="connsiteY45" fmla="*/ 147197 h 925138"/>
                  <a:gd name="connsiteX46" fmla="*/ 2952163 w 3505965"/>
                  <a:gd name="connsiteY46" fmla="*/ 236097 h 925138"/>
                  <a:gd name="connsiteX47" fmla="*/ 2910888 w 3505965"/>
                  <a:gd name="connsiteY47" fmla="*/ 290072 h 925138"/>
                  <a:gd name="connsiteX48" fmla="*/ 2815638 w 3505965"/>
                  <a:gd name="connsiteY48" fmla="*/ 232922 h 925138"/>
                  <a:gd name="connsiteX49" fmla="*/ 2710863 w 3505965"/>
                  <a:gd name="connsiteY49" fmla="*/ 140847 h 925138"/>
                  <a:gd name="connsiteX50" fmla="*/ 2536238 w 3505965"/>
                  <a:gd name="connsiteY50" fmla="*/ 166247 h 925138"/>
                  <a:gd name="connsiteX51" fmla="*/ 2402888 w 3505965"/>
                  <a:gd name="connsiteY51" fmla="*/ 217047 h 925138"/>
                  <a:gd name="connsiteX52" fmla="*/ 2418763 w 3505965"/>
                  <a:gd name="connsiteY52" fmla="*/ 328172 h 925138"/>
                  <a:gd name="connsiteX53" fmla="*/ 2396538 w 3505965"/>
                  <a:gd name="connsiteY53" fmla="*/ 426597 h 925138"/>
                  <a:gd name="connsiteX54" fmla="*/ 2339388 w 3505965"/>
                  <a:gd name="connsiteY54" fmla="*/ 429772 h 925138"/>
                  <a:gd name="connsiteX55" fmla="*/ 2294938 w 3505965"/>
                  <a:gd name="connsiteY55" fmla="*/ 324997 h 925138"/>
                  <a:gd name="connsiteX56" fmla="*/ 2231438 w 3505965"/>
                  <a:gd name="connsiteY56" fmla="*/ 210697 h 925138"/>
                  <a:gd name="connsiteX57" fmla="*/ 2129838 w 3505965"/>
                  <a:gd name="connsiteY57" fmla="*/ 201172 h 925138"/>
                  <a:gd name="connsiteX58" fmla="*/ 1920288 w 3505965"/>
                  <a:gd name="connsiteY58" fmla="*/ 226572 h 925138"/>
                  <a:gd name="connsiteX59" fmla="*/ 1898063 w 3505965"/>
                  <a:gd name="connsiteY59" fmla="*/ 296422 h 925138"/>
                  <a:gd name="connsiteX60" fmla="*/ 1920288 w 3505965"/>
                  <a:gd name="connsiteY60" fmla="*/ 436122 h 925138"/>
                  <a:gd name="connsiteX61" fmla="*/ 1863138 w 3505965"/>
                  <a:gd name="connsiteY61" fmla="*/ 505972 h 925138"/>
                  <a:gd name="connsiteX62" fmla="*/ 1783763 w 3505965"/>
                  <a:gd name="connsiteY62" fmla="*/ 369447 h 925138"/>
                  <a:gd name="connsiteX63" fmla="*/ 1707563 w 3505965"/>
                  <a:gd name="connsiteY63" fmla="*/ 267847 h 925138"/>
                  <a:gd name="connsiteX64" fmla="*/ 1513888 w 3505965"/>
                  <a:gd name="connsiteY64" fmla="*/ 261497 h 925138"/>
                  <a:gd name="connsiteX65" fmla="*/ 1288463 w 3505965"/>
                  <a:gd name="connsiteY65" fmla="*/ 283722 h 925138"/>
                  <a:gd name="connsiteX66" fmla="*/ 1202738 w 3505965"/>
                  <a:gd name="connsiteY66" fmla="*/ 366272 h 925138"/>
                  <a:gd name="connsiteX67" fmla="*/ 1183688 w 3505965"/>
                  <a:gd name="connsiteY67" fmla="*/ 528197 h 925138"/>
                  <a:gd name="connsiteX68" fmla="*/ 1126538 w 3505965"/>
                  <a:gd name="connsiteY68" fmla="*/ 566297 h 925138"/>
                  <a:gd name="connsiteX69" fmla="*/ 1075738 w 3505965"/>
                  <a:gd name="connsiteY69" fmla="*/ 480572 h 925138"/>
                  <a:gd name="connsiteX70" fmla="*/ 1047163 w 3505965"/>
                  <a:gd name="connsiteY70" fmla="*/ 302772 h 925138"/>
                  <a:gd name="connsiteX71" fmla="*/ 948738 w 3505965"/>
                  <a:gd name="connsiteY71" fmla="*/ 213872 h 925138"/>
                  <a:gd name="connsiteX72" fmla="*/ 875713 w 3505965"/>
                  <a:gd name="connsiteY72" fmla="*/ 309122 h 925138"/>
                  <a:gd name="connsiteX73" fmla="*/ 786813 w 3505965"/>
                  <a:gd name="connsiteY73" fmla="*/ 372622 h 925138"/>
                  <a:gd name="connsiteX74" fmla="*/ 751888 w 3505965"/>
                  <a:gd name="connsiteY74" fmla="*/ 328172 h 925138"/>
                  <a:gd name="connsiteX75" fmla="*/ 732838 w 3505965"/>
                  <a:gd name="connsiteY75" fmla="*/ 204347 h 925138"/>
                  <a:gd name="connsiteX76" fmla="*/ 637588 w 3505965"/>
                  <a:gd name="connsiteY76" fmla="*/ 188472 h 925138"/>
                  <a:gd name="connsiteX77" fmla="*/ 485188 w 3505965"/>
                  <a:gd name="connsiteY77" fmla="*/ 274197 h 925138"/>
                  <a:gd name="connsiteX78" fmla="*/ 377238 w 3505965"/>
                  <a:gd name="connsiteY78" fmla="*/ 398022 h 925138"/>
                  <a:gd name="connsiteX79" fmla="*/ 316913 w 3505965"/>
                  <a:gd name="connsiteY79" fmla="*/ 369447 h 925138"/>
                  <a:gd name="connsiteX80" fmla="*/ 329613 w 3505965"/>
                  <a:gd name="connsiteY80" fmla="*/ 245622 h 925138"/>
                  <a:gd name="connsiteX81" fmla="*/ 291513 w 3505965"/>
                  <a:gd name="connsiteY81" fmla="*/ 182122 h 925138"/>
                  <a:gd name="connsiteX82" fmla="*/ 91488 w 3505965"/>
                  <a:gd name="connsiteY82" fmla="*/ 274197 h 925138"/>
                  <a:gd name="connsiteX83" fmla="*/ 5763 w 3505965"/>
                  <a:gd name="connsiteY83" fmla="*/ 391672 h 925138"/>
                  <a:gd name="connsiteX84" fmla="*/ 24813 w 3505965"/>
                  <a:gd name="connsiteY84" fmla="*/ 502797 h 925138"/>
                  <a:gd name="connsiteX85" fmla="*/ 161338 w 3505965"/>
                  <a:gd name="connsiteY85" fmla="*/ 474222 h 925138"/>
                  <a:gd name="connsiteX86" fmla="*/ 174832 w 3505965"/>
                  <a:gd name="connsiteY86" fmla="*/ 554391 h 925138"/>
                  <a:gd name="connsiteX87" fmla="*/ 199438 w 3505965"/>
                  <a:gd name="connsiteY87" fmla="*/ 652022 h 925138"/>
                  <a:gd name="connsiteX88" fmla="*/ 374063 w 3505965"/>
                  <a:gd name="connsiteY88" fmla="*/ 677422 h 925138"/>
                  <a:gd name="connsiteX89" fmla="*/ 488363 w 3505965"/>
                  <a:gd name="connsiteY89" fmla="*/ 534547 h 925138"/>
                  <a:gd name="connsiteX90" fmla="*/ 609013 w 3505965"/>
                  <a:gd name="connsiteY90" fmla="*/ 391672 h 925138"/>
                  <a:gd name="connsiteX91" fmla="*/ 694738 w 3505965"/>
                  <a:gd name="connsiteY91" fmla="*/ 429772 h 925138"/>
                  <a:gd name="connsiteX92" fmla="*/ 640763 w 3505965"/>
                  <a:gd name="connsiteY92" fmla="*/ 563122 h 925138"/>
                  <a:gd name="connsiteX93" fmla="*/ 545513 w 3505965"/>
                  <a:gd name="connsiteY93" fmla="*/ 674247 h 925138"/>
                  <a:gd name="connsiteX94" fmla="*/ 564563 w 3505965"/>
                  <a:gd name="connsiteY94" fmla="*/ 769497 h 925138"/>
                  <a:gd name="connsiteX95" fmla="*/ 720138 w 3505965"/>
                  <a:gd name="connsiteY95" fmla="*/ 788547 h 925138"/>
                  <a:gd name="connsiteX96" fmla="*/ 853488 w 3505965"/>
                  <a:gd name="connsiteY96" fmla="*/ 725047 h 925138"/>
                  <a:gd name="connsiteX97" fmla="*/ 891588 w 3505965"/>
                  <a:gd name="connsiteY97" fmla="*/ 588522 h 925138"/>
                  <a:gd name="connsiteX98" fmla="*/ 958263 w 3505965"/>
                  <a:gd name="connsiteY98" fmla="*/ 547247 h 925138"/>
                  <a:gd name="connsiteX99" fmla="*/ 999538 w 3505965"/>
                  <a:gd name="connsiteY99" fmla="*/ 623447 h 925138"/>
                  <a:gd name="connsiteX100" fmla="*/ 1005888 w 3505965"/>
                  <a:gd name="connsiteY100" fmla="*/ 772672 h 925138"/>
                  <a:gd name="connsiteX101" fmla="*/ 1091613 w 3505965"/>
                  <a:gd name="connsiteY101" fmla="*/ 842522 h 925138"/>
                  <a:gd name="connsiteX102" fmla="*/ 1199563 w 3505965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2203 w 3502980"/>
                  <a:gd name="connsiteY77" fmla="*/ 274197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88528 w 3502980"/>
                  <a:gd name="connsiteY81" fmla="*/ 182122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85378 w 3502980"/>
                  <a:gd name="connsiteY89" fmla="*/ 534547 h 925138"/>
                  <a:gd name="connsiteX90" fmla="*/ 606028 w 3502980"/>
                  <a:gd name="connsiteY90" fmla="*/ 391672 h 925138"/>
                  <a:gd name="connsiteX91" fmla="*/ 691753 w 3502980"/>
                  <a:gd name="connsiteY91" fmla="*/ 429772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1578 w 3502980"/>
                  <a:gd name="connsiteY94" fmla="*/ 769497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2203 w 3502980"/>
                  <a:gd name="connsiteY77" fmla="*/ 274197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85378 w 3502980"/>
                  <a:gd name="connsiteY89" fmla="*/ 534547 h 925138"/>
                  <a:gd name="connsiteX90" fmla="*/ 606028 w 3502980"/>
                  <a:gd name="connsiteY90" fmla="*/ 391672 h 925138"/>
                  <a:gd name="connsiteX91" fmla="*/ 691753 w 3502980"/>
                  <a:gd name="connsiteY91" fmla="*/ 429772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1578 w 3502980"/>
                  <a:gd name="connsiteY94" fmla="*/ 769497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85378 w 3502980"/>
                  <a:gd name="connsiteY89" fmla="*/ 534547 h 925138"/>
                  <a:gd name="connsiteX90" fmla="*/ 606028 w 3502980"/>
                  <a:gd name="connsiteY90" fmla="*/ 391672 h 925138"/>
                  <a:gd name="connsiteX91" fmla="*/ 691753 w 3502980"/>
                  <a:gd name="connsiteY91" fmla="*/ 429772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1578 w 3502980"/>
                  <a:gd name="connsiteY94" fmla="*/ 769497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85378 w 3502980"/>
                  <a:gd name="connsiteY89" fmla="*/ 534547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1578 w 3502980"/>
                  <a:gd name="connsiteY94" fmla="*/ 769497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1578 w 3502980"/>
                  <a:gd name="connsiteY94" fmla="*/ 769497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7153 w 3502980"/>
                  <a:gd name="connsiteY95" fmla="*/ 788547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23447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196578 w 3502980"/>
                  <a:gd name="connsiteY0" fmla="*/ 855222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196578 w 3502980"/>
                  <a:gd name="connsiteY102" fmla="*/ 855222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25178 w 3502980"/>
                  <a:gd name="connsiteY2" fmla="*/ 782197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34603 w 3502980"/>
                  <a:gd name="connsiteY76" fmla="*/ 188472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9853 w 3502980"/>
                  <a:gd name="connsiteY75" fmla="*/ 204347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83828 w 3502980"/>
                  <a:gd name="connsiteY73" fmla="*/ 372622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72728 w 3502980"/>
                  <a:gd name="connsiteY72" fmla="*/ 309122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13872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44178 w 3502980"/>
                  <a:gd name="connsiteY70" fmla="*/ 302772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23553 w 3502980"/>
                  <a:gd name="connsiteY68" fmla="*/ 566297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80703 w 3502980"/>
                  <a:gd name="connsiteY67" fmla="*/ 528197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3603 w 3502980"/>
                  <a:gd name="connsiteY5" fmla="*/ 420247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25278 w 3502980"/>
                  <a:gd name="connsiteY14" fmla="*/ 505972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55478 w 3502980"/>
                  <a:gd name="connsiteY17" fmla="*/ 804422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7978 w 3502980"/>
                  <a:gd name="connsiteY12" fmla="*/ 677422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505972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399903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498828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2653 w 3502980"/>
                  <a:gd name="connsiteY48" fmla="*/ 232922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411810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498828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66678 w 3502980"/>
                  <a:gd name="connsiteY40" fmla="*/ 217047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7415 w 3502980"/>
                  <a:gd name="connsiteY48" fmla="*/ 225778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411810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498828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52390 w 3502980"/>
                  <a:gd name="connsiteY40" fmla="*/ 209904 h 925138"/>
                  <a:gd name="connsiteX41" fmla="*/ 3225403 w 3502980"/>
                  <a:gd name="connsiteY41" fmla="*/ 258322 h 925138"/>
                  <a:gd name="connsiteX42" fmla="*/ 3139678 w 3502980"/>
                  <a:gd name="connsiteY42" fmla="*/ 226572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7415 w 3502980"/>
                  <a:gd name="connsiteY48" fmla="*/ 225778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411810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498828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502980"/>
                  <a:gd name="connsiteY0" fmla="*/ 862366 h 925138"/>
                  <a:gd name="connsiteX1" fmla="*/ 1368028 w 3502980"/>
                  <a:gd name="connsiteY1" fmla="*/ 845697 h 925138"/>
                  <a:gd name="connsiteX2" fmla="*/ 1418035 w 3502980"/>
                  <a:gd name="connsiteY2" fmla="*/ 779816 h 925138"/>
                  <a:gd name="connsiteX3" fmla="*/ 1418828 w 3502980"/>
                  <a:gd name="connsiteY3" fmla="*/ 585347 h 925138"/>
                  <a:gd name="connsiteX4" fmla="*/ 1456928 w 3502980"/>
                  <a:gd name="connsiteY4" fmla="*/ 451997 h 925138"/>
                  <a:gd name="connsiteX5" fmla="*/ 1528365 w 3502980"/>
                  <a:gd name="connsiteY5" fmla="*/ 429772 h 925138"/>
                  <a:gd name="connsiteX6" fmla="*/ 1596628 w 3502980"/>
                  <a:gd name="connsiteY6" fmla="*/ 515497 h 925138"/>
                  <a:gd name="connsiteX7" fmla="*/ 1647428 w 3502980"/>
                  <a:gd name="connsiteY7" fmla="*/ 782197 h 925138"/>
                  <a:gd name="connsiteX8" fmla="*/ 1780778 w 3502980"/>
                  <a:gd name="connsiteY8" fmla="*/ 890147 h 925138"/>
                  <a:gd name="connsiteX9" fmla="*/ 2034778 w 3502980"/>
                  <a:gd name="connsiteY9" fmla="*/ 925072 h 925138"/>
                  <a:gd name="connsiteX10" fmla="*/ 2228453 w 3502980"/>
                  <a:gd name="connsiteY10" fmla="*/ 896497 h 925138"/>
                  <a:gd name="connsiteX11" fmla="*/ 2323703 w 3502980"/>
                  <a:gd name="connsiteY11" fmla="*/ 817122 h 925138"/>
                  <a:gd name="connsiteX12" fmla="*/ 2233216 w 3502980"/>
                  <a:gd name="connsiteY12" fmla="*/ 675041 h 925138"/>
                  <a:gd name="connsiteX13" fmla="*/ 2171303 w 3502980"/>
                  <a:gd name="connsiteY13" fmla="*/ 559947 h 925138"/>
                  <a:gd name="connsiteX14" fmla="*/ 2249090 w 3502980"/>
                  <a:gd name="connsiteY14" fmla="*/ 510735 h 925138"/>
                  <a:gd name="connsiteX15" fmla="*/ 2358628 w 3502980"/>
                  <a:gd name="connsiteY15" fmla="*/ 582172 h 925138"/>
                  <a:gd name="connsiteX16" fmla="*/ 2460228 w 3502980"/>
                  <a:gd name="connsiteY16" fmla="*/ 725047 h 925138"/>
                  <a:gd name="connsiteX17" fmla="*/ 2572147 w 3502980"/>
                  <a:gd name="connsiteY17" fmla="*/ 802041 h 925138"/>
                  <a:gd name="connsiteX18" fmla="*/ 2723753 w 3502980"/>
                  <a:gd name="connsiteY18" fmla="*/ 779022 h 925138"/>
                  <a:gd name="connsiteX19" fmla="*/ 2784078 w 3502980"/>
                  <a:gd name="connsiteY19" fmla="*/ 671072 h 925138"/>
                  <a:gd name="connsiteX20" fmla="*/ 2742803 w 3502980"/>
                  <a:gd name="connsiteY20" fmla="*/ 559947 h 925138"/>
                  <a:gd name="connsiteX21" fmla="*/ 2625328 w 3502980"/>
                  <a:gd name="connsiteY21" fmla="*/ 458347 h 925138"/>
                  <a:gd name="connsiteX22" fmla="*/ 2568178 w 3502980"/>
                  <a:gd name="connsiteY22" fmla="*/ 356747 h 925138"/>
                  <a:gd name="connsiteX23" fmla="*/ 2577703 w 3502980"/>
                  <a:gd name="connsiteY23" fmla="*/ 312297 h 925138"/>
                  <a:gd name="connsiteX24" fmla="*/ 2733278 w 3502980"/>
                  <a:gd name="connsiteY24" fmla="*/ 398022 h 925138"/>
                  <a:gd name="connsiteX25" fmla="*/ 2850753 w 3502980"/>
                  <a:gd name="connsiteY25" fmla="*/ 556772 h 925138"/>
                  <a:gd name="connsiteX26" fmla="*/ 2955528 w 3502980"/>
                  <a:gd name="connsiteY26" fmla="*/ 696472 h 925138"/>
                  <a:gd name="connsiteX27" fmla="*/ 3079353 w 3502980"/>
                  <a:gd name="connsiteY27" fmla="*/ 683772 h 925138"/>
                  <a:gd name="connsiteX28" fmla="*/ 3225403 w 3502980"/>
                  <a:gd name="connsiteY28" fmla="*/ 588522 h 925138"/>
                  <a:gd name="connsiteX29" fmla="*/ 3231753 w 3502980"/>
                  <a:gd name="connsiteY29" fmla="*/ 515497 h 925138"/>
                  <a:gd name="connsiteX30" fmla="*/ 3114278 w 3502980"/>
                  <a:gd name="connsiteY30" fmla="*/ 436122 h 925138"/>
                  <a:gd name="connsiteX31" fmla="*/ 3092053 w 3502980"/>
                  <a:gd name="connsiteY31" fmla="*/ 369447 h 925138"/>
                  <a:gd name="connsiteX32" fmla="*/ 3200003 w 3502980"/>
                  <a:gd name="connsiteY32" fmla="*/ 356747 h 925138"/>
                  <a:gd name="connsiteX33" fmla="*/ 3320653 w 3502980"/>
                  <a:gd name="connsiteY33" fmla="*/ 413897 h 925138"/>
                  <a:gd name="connsiteX34" fmla="*/ 3438128 w 3502980"/>
                  <a:gd name="connsiteY34" fmla="*/ 398022 h 925138"/>
                  <a:gd name="connsiteX35" fmla="*/ 3501628 w 3502980"/>
                  <a:gd name="connsiteY35" fmla="*/ 280547 h 925138"/>
                  <a:gd name="connsiteX36" fmla="*/ 3380978 w 3502980"/>
                  <a:gd name="connsiteY36" fmla="*/ 74172 h 925138"/>
                  <a:gd name="connsiteX37" fmla="*/ 3266678 w 3502980"/>
                  <a:gd name="connsiteY37" fmla="*/ 1147 h 925138"/>
                  <a:gd name="connsiteX38" fmla="*/ 3203178 w 3502980"/>
                  <a:gd name="connsiteY38" fmla="*/ 36072 h 925138"/>
                  <a:gd name="connsiteX39" fmla="*/ 3203178 w 3502980"/>
                  <a:gd name="connsiteY39" fmla="*/ 121797 h 925138"/>
                  <a:gd name="connsiteX40" fmla="*/ 3252390 w 3502980"/>
                  <a:gd name="connsiteY40" fmla="*/ 209904 h 925138"/>
                  <a:gd name="connsiteX41" fmla="*/ 3225403 w 3502980"/>
                  <a:gd name="connsiteY41" fmla="*/ 258322 h 925138"/>
                  <a:gd name="connsiteX42" fmla="*/ 3149203 w 3502980"/>
                  <a:gd name="connsiteY42" fmla="*/ 219428 h 925138"/>
                  <a:gd name="connsiteX43" fmla="*/ 3012678 w 3502980"/>
                  <a:gd name="connsiteY43" fmla="*/ 102747 h 925138"/>
                  <a:gd name="connsiteX44" fmla="*/ 2907903 w 3502980"/>
                  <a:gd name="connsiteY44" fmla="*/ 83697 h 925138"/>
                  <a:gd name="connsiteX45" fmla="*/ 2901553 w 3502980"/>
                  <a:gd name="connsiteY45" fmla="*/ 147197 h 925138"/>
                  <a:gd name="connsiteX46" fmla="*/ 2949178 w 3502980"/>
                  <a:gd name="connsiteY46" fmla="*/ 236097 h 925138"/>
                  <a:gd name="connsiteX47" fmla="*/ 2907903 w 3502980"/>
                  <a:gd name="connsiteY47" fmla="*/ 290072 h 925138"/>
                  <a:gd name="connsiteX48" fmla="*/ 2817415 w 3502980"/>
                  <a:gd name="connsiteY48" fmla="*/ 225778 h 925138"/>
                  <a:gd name="connsiteX49" fmla="*/ 2707878 w 3502980"/>
                  <a:gd name="connsiteY49" fmla="*/ 140847 h 925138"/>
                  <a:gd name="connsiteX50" fmla="*/ 2533253 w 3502980"/>
                  <a:gd name="connsiteY50" fmla="*/ 166247 h 925138"/>
                  <a:gd name="connsiteX51" fmla="*/ 2411810 w 3502980"/>
                  <a:gd name="connsiteY51" fmla="*/ 217047 h 925138"/>
                  <a:gd name="connsiteX52" fmla="*/ 2415778 w 3502980"/>
                  <a:gd name="connsiteY52" fmla="*/ 328172 h 925138"/>
                  <a:gd name="connsiteX53" fmla="*/ 2393553 w 3502980"/>
                  <a:gd name="connsiteY53" fmla="*/ 426597 h 925138"/>
                  <a:gd name="connsiteX54" fmla="*/ 2336403 w 3502980"/>
                  <a:gd name="connsiteY54" fmla="*/ 429772 h 925138"/>
                  <a:gd name="connsiteX55" fmla="*/ 2291953 w 3502980"/>
                  <a:gd name="connsiteY55" fmla="*/ 324997 h 925138"/>
                  <a:gd name="connsiteX56" fmla="*/ 2228453 w 3502980"/>
                  <a:gd name="connsiteY56" fmla="*/ 210697 h 925138"/>
                  <a:gd name="connsiteX57" fmla="*/ 2126853 w 3502980"/>
                  <a:gd name="connsiteY57" fmla="*/ 201172 h 925138"/>
                  <a:gd name="connsiteX58" fmla="*/ 1917303 w 3502980"/>
                  <a:gd name="connsiteY58" fmla="*/ 226572 h 925138"/>
                  <a:gd name="connsiteX59" fmla="*/ 1895078 w 3502980"/>
                  <a:gd name="connsiteY59" fmla="*/ 296422 h 925138"/>
                  <a:gd name="connsiteX60" fmla="*/ 1917303 w 3502980"/>
                  <a:gd name="connsiteY60" fmla="*/ 436122 h 925138"/>
                  <a:gd name="connsiteX61" fmla="*/ 1860153 w 3502980"/>
                  <a:gd name="connsiteY61" fmla="*/ 498828 h 925138"/>
                  <a:gd name="connsiteX62" fmla="*/ 1780778 w 3502980"/>
                  <a:gd name="connsiteY62" fmla="*/ 369447 h 925138"/>
                  <a:gd name="connsiteX63" fmla="*/ 1704578 w 3502980"/>
                  <a:gd name="connsiteY63" fmla="*/ 267847 h 925138"/>
                  <a:gd name="connsiteX64" fmla="*/ 1510903 w 3502980"/>
                  <a:gd name="connsiteY64" fmla="*/ 261497 h 925138"/>
                  <a:gd name="connsiteX65" fmla="*/ 1285478 w 3502980"/>
                  <a:gd name="connsiteY65" fmla="*/ 283722 h 925138"/>
                  <a:gd name="connsiteX66" fmla="*/ 1199753 w 3502980"/>
                  <a:gd name="connsiteY66" fmla="*/ 366272 h 925138"/>
                  <a:gd name="connsiteX67" fmla="*/ 1173559 w 3502980"/>
                  <a:gd name="connsiteY67" fmla="*/ 521053 h 925138"/>
                  <a:gd name="connsiteX68" fmla="*/ 1109265 w 3502980"/>
                  <a:gd name="connsiteY68" fmla="*/ 561535 h 925138"/>
                  <a:gd name="connsiteX69" fmla="*/ 1072753 w 3502980"/>
                  <a:gd name="connsiteY69" fmla="*/ 480572 h 925138"/>
                  <a:gd name="connsiteX70" fmla="*/ 1029891 w 3502980"/>
                  <a:gd name="connsiteY70" fmla="*/ 309916 h 925138"/>
                  <a:gd name="connsiteX71" fmla="*/ 945753 w 3502980"/>
                  <a:gd name="connsiteY71" fmla="*/ 221015 h 925138"/>
                  <a:gd name="connsiteX72" fmla="*/ 863203 w 3502980"/>
                  <a:gd name="connsiteY72" fmla="*/ 304360 h 925138"/>
                  <a:gd name="connsiteX73" fmla="*/ 776684 w 3502980"/>
                  <a:gd name="connsiteY73" fmla="*/ 375003 h 925138"/>
                  <a:gd name="connsiteX74" fmla="*/ 748903 w 3502980"/>
                  <a:gd name="connsiteY74" fmla="*/ 328172 h 925138"/>
                  <a:gd name="connsiteX75" fmla="*/ 725090 w 3502980"/>
                  <a:gd name="connsiteY75" fmla="*/ 209110 h 925138"/>
                  <a:gd name="connsiteX76" fmla="*/ 613172 w 3502980"/>
                  <a:gd name="connsiteY76" fmla="*/ 193234 h 925138"/>
                  <a:gd name="connsiteX77" fmla="*/ 484585 w 3502980"/>
                  <a:gd name="connsiteY77" fmla="*/ 283722 h 925138"/>
                  <a:gd name="connsiteX78" fmla="*/ 374253 w 3502980"/>
                  <a:gd name="connsiteY78" fmla="*/ 398022 h 925138"/>
                  <a:gd name="connsiteX79" fmla="*/ 313928 w 3502980"/>
                  <a:gd name="connsiteY79" fmla="*/ 369447 h 925138"/>
                  <a:gd name="connsiteX80" fmla="*/ 326628 w 3502980"/>
                  <a:gd name="connsiteY80" fmla="*/ 245622 h 925138"/>
                  <a:gd name="connsiteX81" fmla="*/ 269478 w 3502980"/>
                  <a:gd name="connsiteY81" fmla="*/ 191647 h 925138"/>
                  <a:gd name="connsiteX82" fmla="*/ 88503 w 3502980"/>
                  <a:gd name="connsiteY82" fmla="*/ 274197 h 925138"/>
                  <a:gd name="connsiteX83" fmla="*/ 2778 w 3502980"/>
                  <a:gd name="connsiteY83" fmla="*/ 391672 h 925138"/>
                  <a:gd name="connsiteX84" fmla="*/ 33734 w 3502980"/>
                  <a:gd name="connsiteY84" fmla="*/ 495654 h 925138"/>
                  <a:gd name="connsiteX85" fmla="*/ 158353 w 3502980"/>
                  <a:gd name="connsiteY85" fmla="*/ 474222 h 925138"/>
                  <a:gd name="connsiteX86" fmla="*/ 171847 w 3502980"/>
                  <a:gd name="connsiteY86" fmla="*/ 554391 h 925138"/>
                  <a:gd name="connsiteX87" fmla="*/ 196453 w 3502980"/>
                  <a:gd name="connsiteY87" fmla="*/ 652022 h 925138"/>
                  <a:gd name="connsiteX88" fmla="*/ 371078 w 3502980"/>
                  <a:gd name="connsiteY88" fmla="*/ 677422 h 925138"/>
                  <a:gd name="connsiteX89" fmla="*/ 492522 w 3502980"/>
                  <a:gd name="connsiteY89" fmla="*/ 513116 h 925138"/>
                  <a:gd name="connsiteX90" fmla="*/ 606028 w 3502980"/>
                  <a:gd name="connsiteY90" fmla="*/ 391672 h 925138"/>
                  <a:gd name="connsiteX91" fmla="*/ 677466 w 3502980"/>
                  <a:gd name="connsiteY91" fmla="*/ 444059 h 925138"/>
                  <a:gd name="connsiteX92" fmla="*/ 637778 w 3502980"/>
                  <a:gd name="connsiteY92" fmla="*/ 563122 h 925138"/>
                  <a:gd name="connsiteX93" fmla="*/ 542528 w 3502980"/>
                  <a:gd name="connsiteY93" fmla="*/ 674247 h 925138"/>
                  <a:gd name="connsiteX94" fmla="*/ 568721 w 3502980"/>
                  <a:gd name="connsiteY94" fmla="*/ 764735 h 925138"/>
                  <a:gd name="connsiteX95" fmla="*/ 719534 w 3502980"/>
                  <a:gd name="connsiteY95" fmla="*/ 779022 h 925138"/>
                  <a:gd name="connsiteX96" fmla="*/ 850503 w 3502980"/>
                  <a:gd name="connsiteY96" fmla="*/ 725047 h 925138"/>
                  <a:gd name="connsiteX97" fmla="*/ 888603 w 3502980"/>
                  <a:gd name="connsiteY97" fmla="*/ 588522 h 925138"/>
                  <a:gd name="connsiteX98" fmla="*/ 955278 w 3502980"/>
                  <a:gd name="connsiteY98" fmla="*/ 547247 h 925138"/>
                  <a:gd name="connsiteX99" fmla="*/ 996553 w 3502980"/>
                  <a:gd name="connsiteY99" fmla="*/ 613922 h 925138"/>
                  <a:gd name="connsiteX100" fmla="*/ 1002903 w 3502980"/>
                  <a:gd name="connsiteY100" fmla="*/ 772672 h 925138"/>
                  <a:gd name="connsiteX101" fmla="*/ 1088628 w 3502980"/>
                  <a:gd name="connsiteY101" fmla="*/ 842522 h 925138"/>
                  <a:gd name="connsiteX102" fmla="*/ 1208485 w 3502980"/>
                  <a:gd name="connsiteY102" fmla="*/ 862366 h 925138"/>
                  <a:gd name="connsiteX0" fmla="*/ 1208485 w 3493702"/>
                  <a:gd name="connsiteY0" fmla="*/ 862366 h 925138"/>
                  <a:gd name="connsiteX1" fmla="*/ 1368028 w 3493702"/>
                  <a:gd name="connsiteY1" fmla="*/ 845697 h 925138"/>
                  <a:gd name="connsiteX2" fmla="*/ 1418035 w 3493702"/>
                  <a:gd name="connsiteY2" fmla="*/ 779816 h 925138"/>
                  <a:gd name="connsiteX3" fmla="*/ 1418828 w 3493702"/>
                  <a:gd name="connsiteY3" fmla="*/ 585347 h 925138"/>
                  <a:gd name="connsiteX4" fmla="*/ 1456928 w 3493702"/>
                  <a:gd name="connsiteY4" fmla="*/ 451997 h 925138"/>
                  <a:gd name="connsiteX5" fmla="*/ 1528365 w 3493702"/>
                  <a:gd name="connsiteY5" fmla="*/ 429772 h 925138"/>
                  <a:gd name="connsiteX6" fmla="*/ 1596628 w 3493702"/>
                  <a:gd name="connsiteY6" fmla="*/ 515497 h 925138"/>
                  <a:gd name="connsiteX7" fmla="*/ 1647428 w 3493702"/>
                  <a:gd name="connsiteY7" fmla="*/ 782197 h 925138"/>
                  <a:gd name="connsiteX8" fmla="*/ 1780778 w 3493702"/>
                  <a:gd name="connsiteY8" fmla="*/ 890147 h 925138"/>
                  <a:gd name="connsiteX9" fmla="*/ 2034778 w 3493702"/>
                  <a:gd name="connsiteY9" fmla="*/ 925072 h 925138"/>
                  <a:gd name="connsiteX10" fmla="*/ 2228453 w 3493702"/>
                  <a:gd name="connsiteY10" fmla="*/ 896497 h 925138"/>
                  <a:gd name="connsiteX11" fmla="*/ 2323703 w 3493702"/>
                  <a:gd name="connsiteY11" fmla="*/ 817122 h 925138"/>
                  <a:gd name="connsiteX12" fmla="*/ 2233216 w 3493702"/>
                  <a:gd name="connsiteY12" fmla="*/ 675041 h 925138"/>
                  <a:gd name="connsiteX13" fmla="*/ 2171303 w 3493702"/>
                  <a:gd name="connsiteY13" fmla="*/ 559947 h 925138"/>
                  <a:gd name="connsiteX14" fmla="*/ 2249090 w 3493702"/>
                  <a:gd name="connsiteY14" fmla="*/ 510735 h 925138"/>
                  <a:gd name="connsiteX15" fmla="*/ 2358628 w 3493702"/>
                  <a:gd name="connsiteY15" fmla="*/ 582172 h 925138"/>
                  <a:gd name="connsiteX16" fmla="*/ 2460228 w 3493702"/>
                  <a:gd name="connsiteY16" fmla="*/ 725047 h 925138"/>
                  <a:gd name="connsiteX17" fmla="*/ 2572147 w 3493702"/>
                  <a:gd name="connsiteY17" fmla="*/ 802041 h 925138"/>
                  <a:gd name="connsiteX18" fmla="*/ 2723753 w 3493702"/>
                  <a:gd name="connsiteY18" fmla="*/ 779022 h 925138"/>
                  <a:gd name="connsiteX19" fmla="*/ 2784078 w 3493702"/>
                  <a:gd name="connsiteY19" fmla="*/ 671072 h 925138"/>
                  <a:gd name="connsiteX20" fmla="*/ 2742803 w 3493702"/>
                  <a:gd name="connsiteY20" fmla="*/ 559947 h 925138"/>
                  <a:gd name="connsiteX21" fmla="*/ 2625328 w 3493702"/>
                  <a:gd name="connsiteY21" fmla="*/ 458347 h 925138"/>
                  <a:gd name="connsiteX22" fmla="*/ 2568178 w 3493702"/>
                  <a:gd name="connsiteY22" fmla="*/ 356747 h 925138"/>
                  <a:gd name="connsiteX23" fmla="*/ 2577703 w 3493702"/>
                  <a:gd name="connsiteY23" fmla="*/ 312297 h 925138"/>
                  <a:gd name="connsiteX24" fmla="*/ 2733278 w 3493702"/>
                  <a:gd name="connsiteY24" fmla="*/ 398022 h 925138"/>
                  <a:gd name="connsiteX25" fmla="*/ 2850753 w 3493702"/>
                  <a:gd name="connsiteY25" fmla="*/ 556772 h 925138"/>
                  <a:gd name="connsiteX26" fmla="*/ 2955528 w 3493702"/>
                  <a:gd name="connsiteY26" fmla="*/ 696472 h 925138"/>
                  <a:gd name="connsiteX27" fmla="*/ 3079353 w 3493702"/>
                  <a:gd name="connsiteY27" fmla="*/ 683772 h 925138"/>
                  <a:gd name="connsiteX28" fmla="*/ 3225403 w 3493702"/>
                  <a:gd name="connsiteY28" fmla="*/ 588522 h 925138"/>
                  <a:gd name="connsiteX29" fmla="*/ 3231753 w 3493702"/>
                  <a:gd name="connsiteY29" fmla="*/ 515497 h 925138"/>
                  <a:gd name="connsiteX30" fmla="*/ 3114278 w 3493702"/>
                  <a:gd name="connsiteY30" fmla="*/ 436122 h 925138"/>
                  <a:gd name="connsiteX31" fmla="*/ 3092053 w 3493702"/>
                  <a:gd name="connsiteY31" fmla="*/ 369447 h 925138"/>
                  <a:gd name="connsiteX32" fmla="*/ 3200003 w 3493702"/>
                  <a:gd name="connsiteY32" fmla="*/ 356747 h 925138"/>
                  <a:gd name="connsiteX33" fmla="*/ 3320653 w 3493702"/>
                  <a:gd name="connsiteY33" fmla="*/ 413897 h 925138"/>
                  <a:gd name="connsiteX34" fmla="*/ 3438128 w 3493702"/>
                  <a:gd name="connsiteY34" fmla="*/ 398022 h 925138"/>
                  <a:gd name="connsiteX35" fmla="*/ 3492103 w 3493702"/>
                  <a:gd name="connsiteY35" fmla="*/ 278166 h 925138"/>
                  <a:gd name="connsiteX36" fmla="*/ 3380978 w 3493702"/>
                  <a:gd name="connsiteY36" fmla="*/ 74172 h 925138"/>
                  <a:gd name="connsiteX37" fmla="*/ 3266678 w 3493702"/>
                  <a:gd name="connsiteY37" fmla="*/ 1147 h 925138"/>
                  <a:gd name="connsiteX38" fmla="*/ 3203178 w 3493702"/>
                  <a:gd name="connsiteY38" fmla="*/ 36072 h 925138"/>
                  <a:gd name="connsiteX39" fmla="*/ 3203178 w 3493702"/>
                  <a:gd name="connsiteY39" fmla="*/ 121797 h 925138"/>
                  <a:gd name="connsiteX40" fmla="*/ 3252390 w 3493702"/>
                  <a:gd name="connsiteY40" fmla="*/ 209904 h 925138"/>
                  <a:gd name="connsiteX41" fmla="*/ 3225403 w 3493702"/>
                  <a:gd name="connsiteY41" fmla="*/ 258322 h 925138"/>
                  <a:gd name="connsiteX42" fmla="*/ 3149203 w 3493702"/>
                  <a:gd name="connsiteY42" fmla="*/ 219428 h 925138"/>
                  <a:gd name="connsiteX43" fmla="*/ 3012678 w 3493702"/>
                  <a:gd name="connsiteY43" fmla="*/ 102747 h 925138"/>
                  <a:gd name="connsiteX44" fmla="*/ 2907903 w 3493702"/>
                  <a:gd name="connsiteY44" fmla="*/ 83697 h 925138"/>
                  <a:gd name="connsiteX45" fmla="*/ 2901553 w 3493702"/>
                  <a:gd name="connsiteY45" fmla="*/ 147197 h 925138"/>
                  <a:gd name="connsiteX46" fmla="*/ 2949178 w 3493702"/>
                  <a:gd name="connsiteY46" fmla="*/ 236097 h 925138"/>
                  <a:gd name="connsiteX47" fmla="*/ 2907903 w 3493702"/>
                  <a:gd name="connsiteY47" fmla="*/ 290072 h 925138"/>
                  <a:gd name="connsiteX48" fmla="*/ 2817415 w 3493702"/>
                  <a:gd name="connsiteY48" fmla="*/ 225778 h 925138"/>
                  <a:gd name="connsiteX49" fmla="*/ 2707878 w 3493702"/>
                  <a:gd name="connsiteY49" fmla="*/ 140847 h 925138"/>
                  <a:gd name="connsiteX50" fmla="*/ 2533253 w 3493702"/>
                  <a:gd name="connsiteY50" fmla="*/ 166247 h 925138"/>
                  <a:gd name="connsiteX51" fmla="*/ 2411810 w 3493702"/>
                  <a:gd name="connsiteY51" fmla="*/ 217047 h 925138"/>
                  <a:gd name="connsiteX52" fmla="*/ 2415778 w 3493702"/>
                  <a:gd name="connsiteY52" fmla="*/ 328172 h 925138"/>
                  <a:gd name="connsiteX53" fmla="*/ 2393553 w 3493702"/>
                  <a:gd name="connsiteY53" fmla="*/ 426597 h 925138"/>
                  <a:gd name="connsiteX54" fmla="*/ 2336403 w 3493702"/>
                  <a:gd name="connsiteY54" fmla="*/ 429772 h 925138"/>
                  <a:gd name="connsiteX55" fmla="*/ 2291953 w 3493702"/>
                  <a:gd name="connsiteY55" fmla="*/ 324997 h 925138"/>
                  <a:gd name="connsiteX56" fmla="*/ 2228453 w 3493702"/>
                  <a:gd name="connsiteY56" fmla="*/ 210697 h 925138"/>
                  <a:gd name="connsiteX57" fmla="*/ 2126853 w 3493702"/>
                  <a:gd name="connsiteY57" fmla="*/ 201172 h 925138"/>
                  <a:gd name="connsiteX58" fmla="*/ 1917303 w 3493702"/>
                  <a:gd name="connsiteY58" fmla="*/ 226572 h 925138"/>
                  <a:gd name="connsiteX59" fmla="*/ 1895078 w 3493702"/>
                  <a:gd name="connsiteY59" fmla="*/ 296422 h 925138"/>
                  <a:gd name="connsiteX60" fmla="*/ 1917303 w 3493702"/>
                  <a:gd name="connsiteY60" fmla="*/ 436122 h 925138"/>
                  <a:gd name="connsiteX61" fmla="*/ 1860153 w 3493702"/>
                  <a:gd name="connsiteY61" fmla="*/ 498828 h 925138"/>
                  <a:gd name="connsiteX62" fmla="*/ 1780778 w 3493702"/>
                  <a:gd name="connsiteY62" fmla="*/ 369447 h 925138"/>
                  <a:gd name="connsiteX63" fmla="*/ 1704578 w 3493702"/>
                  <a:gd name="connsiteY63" fmla="*/ 267847 h 925138"/>
                  <a:gd name="connsiteX64" fmla="*/ 1510903 w 3493702"/>
                  <a:gd name="connsiteY64" fmla="*/ 261497 h 925138"/>
                  <a:gd name="connsiteX65" fmla="*/ 1285478 w 3493702"/>
                  <a:gd name="connsiteY65" fmla="*/ 283722 h 925138"/>
                  <a:gd name="connsiteX66" fmla="*/ 1199753 w 3493702"/>
                  <a:gd name="connsiteY66" fmla="*/ 366272 h 925138"/>
                  <a:gd name="connsiteX67" fmla="*/ 1173559 w 3493702"/>
                  <a:gd name="connsiteY67" fmla="*/ 521053 h 925138"/>
                  <a:gd name="connsiteX68" fmla="*/ 1109265 w 3493702"/>
                  <a:gd name="connsiteY68" fmla="*/ 561535 h 925138"/>
                  <a:gd name="connsiteX69" fmla="*/ 1072753 w 3493702"/>
                  <a:gd name="connsiteY69" fmla="*/ 480572 h 925138"/>
                  <a:gd name="connsiteX70" fmla="*/ 1029891 w 3493702"/>
                  <a:gd name="connsiteY70" fmla="*/ 309916 h 925138"/>
                  <a:gd name="connsiteX71" fmla="*/ 945753 w 3493702"/>
                  <a:gd name="connsiteY71" fmla="*/ 221015 h 925138"/>
                  <a:gd name="connsiteX72" fmla="*/ 863203 w 3493702"/>
                  <a:gd name="connsiteY72" fmla="*/ 304360 h 925138"/>
                  <a:gd name="connsiteX73" fmla="*/ 776684 w 3493702"/>
                  <a:gd name="connsiteY73" fmla="*/ 375003 h 925138"/>
                  <a:gd name="connsiteX74" fmla="*/ 748903 w 3493702"/>
                  <a:gd name="connsiteY74" fmla="*/ 328172 h 925138"/>
                  <a:gd name="connsiteX75" fmla="*/ 725090 w 3493702"/>
                  <a:gd name="connsiteY75" fmla="*/ 209110 h 925138"/>
                  <a:gd name="connsiteX76" fmla="*/ 613172 w 3493702"/>
                  <a:gd name="connsiteY76" fmla="*/ 193234 h 925138"/>
                  <a:gd name="connsiteX77" fmla="*/ 484585 w 3493702"/>
                  <a:gd name="connsiteY77" fmla="*/ 283722 h 925138"/>
                  <a:gd name="connsiteX78" fmla="*/ 374253 w 3493702"/>
                  <a:gd name="connsiteY78" fmla="*/ 398022 h 925138"/>
                  <a:gd name="connsiteX79" fmla="*/ 313928 w 3493702"/>
                  <a:gd name="connsiteY79" fmla="*/ 369447 h 925138"/>
                  <a:gd name="connsiteX80" fmla="*/ 326628 w 3493702"/>
                  <a:gd name="connsiteY80" fmla="*/ 245622 h 925138"/>
                  <a:gd name="connsiteX81" fmla="*/ 269478 w 3493702"/>
                  <a:gd name="connsiteY81" fmla="*/ 191647 h 925138"/>
                  <a:gd name="connsiteX82" fmla="*/ 88503 w 3493702"/>
                  <a:gd name="connsiteY82" fmla="*/ 274197 h 925138"/>
                  <a:gd name="connsiteX83" fmla="*/ 2778 w 3493702"/>
                  <a:gd name="connsiteY83" fmla="*/ 391672 h 925138"/>
                  <a:gd name="connsiteX84" fmla="*/ 33734 w 3493702"/>
                  <a:gd name="connsiteY84" fmla="*/ 495654 h 925138"/>
                  <a:gd name="connsiteX85" fmla="*/ 158353 w 3493702"/>
                  <a:gd name="connsiteY85" fmla="*/ 474222 h 925138"/>
                  <a:gd name="connsiteX86" fmla="*/ 171847 w 3493702"/>
                  <a:gd name="connsiteY86" fmla="*/ 554391 h 925138"/>
                  <a:gd name="connsiteX87" fmla="*/ 196453 w 3493702"/>
                  <a:gd name="connsiteY87" fmla="*/ 652022 h 925138"/>
                  <a:gd name="connsiteX88" fmla="*/ 371078 w 3493702"/>
                  <a:gd name="connsiteY88" fmla="*/ 677422 h 925138"/>
                  <a:gd name="connsiteX89" fmla="*/ 492522 w 3493702"/>
                  <a:gd name="connsiteY89" fmla="*/ 513116 h 925138"/>
                  <a:gd name="connsiteX90" fmla="*/ 606028 w 3493702"/>
                  <a:gd name="connsiteY90" fmla="*/ 391672 h 925138"/>
                  <a:gd name="connsiteX91" fmla="*/ 677466 w 3493702"/>
                  <a:gd name="connsiteY91" fmla="*/ 444059 h 925138"/>
                  <a:gd name="connsiteX92" fmla="*/ 637778 w 3493702"/>
                  <a:gd name="connsiteY92" fmla="*/ 563122 h 925138"/>
                  <a:gd name="connsiteX93" fmla="*/ 542528 w 3493702"/>
                  <a:gd name="connsiteY93" fmla="*/ 674247 h 925138"/>
                  <a:gd name="connsiteX94" fmla="*/ 568721 w 3493702"/>
                  <a:gd name="connsiteY94" fmla="*/ 764735 h 925138"/>
                  <a:gd name="connsiteX95" fmla="*/ 719534 w 3493702"/>
                  <a:gd name="connsiteY95" fmla="*/ 779022 h 925138"/>
                  <a:gd name="connsiteX96" fmla="*/ 850503 w 3493702"/>
                  <a:gd name="connsiteY96" fmla="*/ 725047 h 925138"/>
                  <a:gd name="connsiteX97" fmla="*/ 888603 w 3493702"/>
                  <a:gd name="connsiteY97" fmla="*/ 588522 h 925138"/>
                  <a:gd name="connsiteX98" fmla="*/ 955278 w 3493702"/>
                  <a:gd name="connsiteY98" fmla="*/ 547247 h 925138"/>
                  <a:gd name="connsiteX99" fmla="*/ 996553 w 3493702"/>
                  <a:gd name="connsiteY99" fmla="*/ 613922 h 925138"/>
                  <a:gd name="connsiteX100" fmla="*/ 1002903 w 3493702"/>
                  <a:gd name="connsiteY100" fmla="*/ 772672 h 925138"/>
                  <a:gd name="connsiteX101" fmla="*/ 1088628 w 3493702"/>
                  <a:gd name="connsiteY101" fmla="*/ 842522 h 925138"/>
                  <a:gd name="connsiteX102" fmla="*/ 1208485 w 3493702"/>
                  <a:gd name="connsiteY102" fmla="*/ 862366 h 925138"/>
                  <a:gd name="connsiteX0" fmla="*/ 1208485 w 3493702"/>
                  <a:gd name="connsiteY0" fmla="*/ 862366 h 925138"/>
                  <a:gd name="connsiteX1" fmla="*/ 1368028 w 3493702"/>
                  <a:gd name="connsiteY1" fmla="*/ 845697 h 925138"/>
                  <a:gd name="connsiteX2" fmla="*/ 1418035 w 3493702"/>
                  <a:gd name="connsiteY2" fmla="*/ 779816 h 925138"/>
                  <a:gd name="connsiteX3" fmla="*/ 1418828 w 3493702"/>
                  <a:gd name="connsiteY3" fmla="*/ 585347 h 925138"/>
                  <a:gd name="connsiteX4" fmla="*/ 1456928 w 3493702"/>
                  <a:gd name="connsiteY4" fmla="*/ 451997 h 925138"/>
                  <a:gd name="connsiteX5" fmla="*/ 1528365 w 3493702"/>
                  <a:gd name="connsiteY5" fmla="*/ 429772 h 925138"/>
                  <a:gd name="connsiteX6" fmla="*/ 1596628 w 3493702"/>
                  <a:gd name="connsiteY6" fmla="*/ 515497 h 925138"/>
                  <a:gd name="connsiteX7" fmla="*/ 1647428 w 3493702"/>
                  <a:gd name="connsiteY7" fmla="*/ 782197 h 925138"/>
                  <a:gd name="connsiteX8" fmla="*/ 1780778 w 3493702"/>
                  <a:gd name="connsiteY8" fmla="*/ 890147 h 925138"/>
                  <a:gd name="connsiteX9" fmla="*/ 2034778 w 3493702"/>
                  <a:gd name="connsiteY9" fmla="*/ 925072 h 925138"/>
                  <a:gd name="connsiteX10" fmla="*/ 2228453 w 3493702"/>
                  <a:gd name="connsiteY10" fmla="*/ 896497 h 925138"/>
                  <a:gd name="connsiteX11" fmla="*/ 2323703 w 3493702"/>
                  <a:gd name="connsiteY11" fmla="*/ 817122 h 925138"/>
                  <a:gd name="connsiteX12" fmla="*/ 2233216 w 3493702"/>
                  <a:gd name="connsiteY12" fmla="*/ 675041 h 925138"/>
                  <a:gd name="connsiteX13" fmla="*/ 2171303 w 3493702"/>
                  <a:gd name="connsiteY13" fmla="*/ 559947 h 925138"/>
                  <a:gd name="connsiteX14" fmla="*/ 2249090 w 3493702"/>
                  <a:gd name="connsiteY14" fmla="*/ 510735 h 925138"/>
                  <a:gd name="connsiteX15" fmla="*/ 2358628 w 3493702"/>
                  <a:gd name="connsiteY15" fmla="*/ 582172 h 925138"/>
                  <a:gd name="connsiteX16" fmla="*/ 2460228 w 3493702"/>
                  <a:gd name="connsiteY16" fmla="*/ 725047 h 925138"/>
                  <a:gd name="connsiteX17" fmla="*/ 2572147 w 3493702"/>
                  <a:gd name="connsiteY17" fmla="*/ 802041 h 925138"/>
                  <a:gd name="connsiteX18" fmla="*/ 2723753 w 3493702"/>
                  <a:gd name="connsiteY18" fmla="*/ 779022 h 925138"/>
                  <a:gd name="connsiteX19" fmla="*/ 2784078 w 3493702"/>
                  <a:gd name="connsiteY19" fmla="*/ 671072 h 925138"/>
                  <a:gd name="connsiteX20" fmla="*/ 2742803 w 3493702"/>
                  <a:gd name="connsiteY20" fmla="*/ 559947 h 925138"/>
                  <a:gd name="connsiteX21" fmla="*/ 2625328 w 3493702"/>
                  <a:gd name="connsiteY21" fmla="*/ 458347 h 925138"/>
                  <a:gd name="connsiteX22" fmla="*/ 2568178 w 3493702"/>
                  <a:gd name="connsiteY22" fmla="*/ 356747 h 925138"/>
                  <a:gd name="connsiteX23" fmla="*/ 2577703 w 3493702"/>
                  <a:gd name="connsiteY23" fmla="*/ 312297 h 925138"/>
                  <a:gd name="connsiteX24" fmla="*/ 2733278 w 3493702"/>
                  <a:gd name="connsiteY24" fmla="*/ 398022 h 925138"/>
                  <a:gd name="connsiteX25" fmla="*/ 2850753 w 3493702"/>
                  <a:gd name="connsiteY25" fmla="*/ 556772 h 925138"/>
                  <a:gd name="connsiteX26" fmla="*/ 2955528 w 3493702"/>
                  <a:gd name="connsiteY26" fmla="*/ 696472 h 925138"/>
                  <a:gd name="connsiteX27" fmla="*/ 3079353 w 3493702"/>
                  <a:gd name="connsiteY27" fmla="*/ 683772 h 925138"/>
                  <a:gd name="connsiteX28" fmla="*/ 3225403 w 3493702"/>
                  <a:gd name="connsiteY28" fmla="*/ 588522 h 925138"/>
                  <a:gd name="connsiteX29" fmla="*/ 3231753 w 3493702"/>
                  <a:gd name="connsiteY29" fmla="*/ 515497 h 925138"/>
                  <a:gd name="connsiteX30" fmla="*/ 3114278 w 3493702"/>
                  <a:gd name="connsiteY30" fmla="*/ 436122 h 925138"/>
                  <a:gd name="connsiteX31" fmla="*/ 3099197 w 3493702"/>
                  <a:gd name="connsiteY31" fmla="*/ 364684 h 925138"/>
                  <a:gd name="connsiteX32" fmla="*/ 3200003 w 3493702"/>
                  <a:gd name="connsiteY32" fmla="*/ 356747 h 925138"/>
                  <a:gd name="connsiteX33" fmla="*/ 3320653 w 3493702"/>
                  <a:gd name="connsiteY33" fmla="*/ 413897 h 925138"/>
                  <a:gd name="connsiteX34" fmla="*/ 3438128 w 3493702"/>
                  <a:gd name="connsiteY34" fmla="*/ 398022 h 925138"/>
                  <a:gd name="connsiteX35" fmla="*/ 3492103 w 3493702"/>
                  <a:gd name="connsiteY35" fmla="*/ 278166 h 925138"/>
                  <a:gd name="connsiteX36" fmla="*/ 3380978 w 3493702"/>
                  <a:gd name="connsiteY36" fmla="*/ 74172 h 925138"/>
                  <a:gd name="connsiteX37" fmla="*/ 3266678 w 3493702"/>
                  <a:gd name="connsiteY37" fmla="*/ 1147 h 925138"/>
                  <a:gd name="connsiteX38" fmla="*/ 3203178 w 3493702"/>
                  <a:gd name="connsiteY38" fmla="*/ 36072 h 925138"/>
                  <a:gd name="connsiteX39" fmla="*/ 3203178 w 3493702"/>
                  <a:gd name="connsiteY39" fmla="*/ 121797 h 925138"/>
                  <a:gd name="connsiteX40" fmla="*/ 3252390 w 3493702"/>
                  <a:gd name="connsiteY40" fmla="*/ 209904 h 925138"/>
                  <a:gd name="connsiteX41" fmla="*/ 3225403 w 3493702"/>
                  <a:gd name="connsiteY41" fmla="*/ 258322 h 925138"/>
                  <a:gd name="connsiteX42" fmla="*/ 3149203 w 3493702"/>
                  <a:gd name="connsiteY42" fmla="*/ 219428 h 925138"/>
                  <a:gd name="connsiteX43" fmla="*/ 3012678 w 3493702"/>
                  <a:gd name="connsiteY43" fmla="*/ 102747 h 925138"/>
                  <a:gd name="connsiteX44" fmla="*/ 2907903 w 3493702"/>
                  <a:gd name="connsiteY44" fmla="*/ 83697 h 925138"/>
                  <a:gd name="connsiteX45" fmla="*/ 2901553 w 3493702"/>
                  <a:gd name="connsiteY45" fmla="*/ 147197 h 925138"/>
                  <a:gd name="connsiteX46" fmla="*/ 2949178 w 3493702"/>
                  <a:gd name="connsiteY46" fmla="*/ 236097 h 925138"/>
                  <a:gd name="connsiteX47" fmla="*/ 2907903 w 3493702"/>
                  <a:gd name="connsiteY47" fmla="*/ 290072 h 925138"/>
                  <a:gd name="connsiteX48" fmla="*/ 2817415 w 3493702"/>
                  <a:gd name="connsiteY48" fmla="*/ 225778 h 925138"/>
                  <a:gd name="connsiteX49" fmla="*/ 2707878 w 3493702"/>
                  <a:gd name="connsiteY49" fmla="*/ 140847 h 925138"/>
                  <a:gd name="connsiteX50" fmla="*/ 2533253 w 3493702"/>
                  <a:gd name="connsiteY50" fmla="*/ 166247 h 925138"/>
                  <a:gd name="connsiteX51" fmla="*/ 2411810 w 3493702"/>
                  <a:gd name="connsiteY51" fmla="*/ 217047 h 925138"/>
                  <a:gd name="connsiteX52" fmla="*/ 2415778 w 3493702"/>
                  <a:gd name="connsiteY52" fmla="*/ 328172 h 925138"/>
                  <a:gd name="connsiteX53" fmla="*/ 2393553 w 3493702"/>
                  <a:gd name="connsiteY53" fmla="*/ 426597 h 925138"/>
                  <a:gd name="connsiteX54" fmla="*/ 2336403 w 3493702"/>
                  <a:gd name="connsiteY54" fmla="*/ 429772 h 925138"/>
                  <a:gd name="connsiteX55" fmla="*/ 2291953 w 3493702"/>
                  <a:gd name="connsiteY55" fmla="*/ 324997 h 925138"/>
                  <a:gd name="connsiteX56" fmla="*/ 2228453 w 3493702"/>
                  <a:gd name="connsiteY56" fmla="*/ 210697 h 925138"/>
                  <a:gd name="connsiteX57" fmla="*/ 2126853 w 3493702"/>
                  <a:gd name="connsiteY57" fmla="*/ 201172 h 925138"/>
                  <a:gd name="connsiteX58" fmla="*/ 1917303 w 3493702"/>
                  <a:gd name="connsiteY58" fmla="*/ 226572 h 925138"/>
                  <a:gd name="connsiteX59" fmla="*/ 1895078 w 3493702"/>
                  <a:gd name="connsiteY59" fmla="*/ 296422 h 925138"/>
                  <a:gd name="connsiteX60" fmla="*/ 1917303 w 3493702"/>
                  <a:gd name="connsiteY60" fmla="*/ 436122 h 925138"/>
                  <a:gd name="connsiteX61" fmla="*/ 1860153 w 3493702"/>
                  <a:gd name="connsiteY61" fmla="*/ 498828 h 925138"/>
                  <a:gd name="connsiteX62" fmla="*/ 1780778 w 3493702"/>
                  <a:gd name="connsiteY62" fmla="*/ 369447 h 925138"/>
                  <a:gd name="connsiteX63" fmla="*/ 1704578 w 3493702"/>
                  <a:gd name="connsiteY63" fmla="*/ 267847 h 925138"/>
                  <a:gd name="connsiteX64" fmla="*/ 1510903 w 3493702"/>
                  <a:gd name="connsiteY64" fmla="*/ 261497 h 925138"/>
                  <a:gd name="connsiteX65" fmla="*/ 1285478 w 3493702"/>
                  <a:gd name="connsiteY65" fmla="*/ 283722 h 925138"/>
                  <a:gd name="connsiteX66" fmla="*/ 1199753 w 3493702"/>
                  <a:gd name="connsiteY66" fmla="*/ 366272 h 925138"/>
                  <a:gd name="connsiteX67" fmla="*/ 1173559 w 3493702"/>
                  <a:gd name="connsiteY67" fmla="*/ 521053 h 925138"/>
                  <a:gd name="connsiteX68" fmla="*/ 1109265 w 3493702"/>
                  <a:gd name="connsiteY68" fmla="*/ 561535 h 925138"/>
                  <a:gd name="connsiteX69" fmla="*/ 1072753 w 3493702"/>
                  <a:gd name="connsiteY69" fmla="*/ 480572 h 925138"/>
                  <a:gd name="connsiteX70" fmla="*/ 1029891 w 3493702"/>
                  <a:gd name="connsiteY70" fmla="*/ 309916 h 925138"/>
                  <a:gd name="connsiteX71" fmla="*/ 945753 w 3493702"/>
                  <a:gd name="connsiteY71" fmla="*/ 221015 h 925138"/>
                  <a:gd name="connsiteX72" fmla="*/ 863203 w 3493702"/>
                  <a:gd name="connsiteY72" fmla="*/ 304360 h 925138"/>
                  <a:gd name="connsiteX73" fmla="*/ 776684 w 3493702"/>
                  <a:gd name="connsiteY73" fmla="*/ 375003 h 925138"/>
                  <a:gd name="connsiteX74" fmla="*/ 748903 w 3493702"/>
                  <a:gd name="connsiteY74" fmla="*/ 328172 h 925138"/>
                  <a:gd name="connsiteX75" fmla="*/ 725090 w 3493702"/>
                  <a:gd name="connsiteY75" fmla="*/ 209110 h 925138"/>
                  <a:gd name="connsiteX76" fmla="*/ 613172 w 3493702"/>
                  <a:gd name="connsiteY76" fmla="*/ 193234 h 925138"/>
                  <a:gd name="connsiteX77" fmla="*/ 484585 w 3493702"/>
                  <a:gd name="connsiteY77" fmla="*/ 283722 h 925138"/>
                  <a:gd name="connsiteX78" fmla="*/ 374253 w 3493702"/>
                  <a:gd name="connsiteY78" fmla="*/ 398022 h 925138"/>
                  <a:gd name="connsiteX79" fmla="*/ 313928 w 3493702"/>
                  <a:gd name="connsiteY79" fmla="*/ 369447 h 925138"/>
                  <a:gd name="connsiteX80" fmla="*/ 326628 w 3493702"/>
                  <a:gd name="connsiteY80" fmla="*/ 245622 h 925138"/>
                  <a:gd name="connsiteX81" fmla="*/ 269478 w 3493702"/>
                  <a:gd name="connsiteY81" fmla="*/ 191647 h 925138"/>
                  <a:gd name="connsiteX82" fmla="*/ 88503 w 3493702"/>
                  <a:gd name="connsiteY82" fmla="*/ 274197 h 925138"/>
                  <a:gd name="connsiteX83" fmla="*/ 2778 w 3493702"/>
                  <a:gd name="connsiteY83" fmla="*/ 391672 h 925138"/>
                  <a:gd name="connsiteX84" fmla="*/ 33734 w 3493702"/>
                  <a:gd name="connsiteY84" fmla="*/ 495654 h 925138"/>
                  <a:gd name="connsiteX85" fmla="*/ 158353 w 3493702"/>
                  <a:gd name="connsiteY85" fmla="*/ 474222 h 925138"/>
                  <a:gd name="connsiteX86" fmla="*/ 171847 w 3493702"/>
                  <a:gd name="connsiteY86" fmla="*/ 554391 h 925138"/>
                  <a:gd name="connsiteX87" fmla="*/ 196453 w 3493702"/>
                  <a:gd name="connsiteY87" fmla="*/ 652022 h 925138"/>
                  <a:gd name="connsiteX88" fmla="*/ 371078 w 3493702"/>
                  <a:gd name="connsiteY88" fmla="*/ 677422 h 925138"/>
                  <a:gd name="connsiteX89" fmla="*/ 492522 w 3493702"/>
                  <a:gd name="connsiteY89" fmla="*/ 513116 h 925138"/>
                  <a:gd name="connsiteX90" fmla="*/ 606028 w 3493702"/>
                  <a:gd name="connsiteY90" fmla="*/ 391672 h 925138"/>
                  <a:gd name="connsiteX91" fmla="*/ 677466 w 3493702"/>
                  <a:gd name="connsiteY91" fmla="*/ 444059 h 925138"/>
                  <a:gd name="connsiteX92" fmla="*/ 637778 w 3493702"/>
                  <a:gd name="connsiteY92" fmla="*/ 563122 h 925138"/>
                  <a:gd name="connsiteX93" fmla="*/ 542528 w 3493702"/>
                  <a:gd name="connsiteY93" fmla="*/ 674247 h 925138"/>
                  <a:gd name="connsiteX94" fmla="*/ 568721 w 3493702"/>
                  <a:gd name="connsiteY94" fmla="*/ 764735 h 925138"/>
                  <a:gd name="connsiteX95" fmla="*/ 719534 w 3493702"/>
                  <a:gd name="connsiteY95" fmla="*/ 779022 h 925138"/>
                  <a:gd name="connsiteX96" fmla="*/ 850503 w 3493702"/>
                  <a:gd name="connsiteY96" fmla="*/ 725047 h 925138"/>
                  <a:gd name="connsiteX97" fmla="*/ 888603 w 3493702"/>
                  <a:gd name="connsiteY97" fmla="*/ 588522 h 925138"/>
                  <a:gd name="connsiteX98" fmla="*/ 955278 w 3493702"/>
                  <a:gd name="connsiteY98" fmla="*/ 547247 h 925138"/>
                  <a:gd name="connsiteX99" fmla="*/ 996553 w 3493702"/>
                  <a:gd name="connsiteY99" fmla="*/ 613922 h 925138"/>
                  <a:gd name="connsiteX100" fmla="*/ 1002903 w 3493702"/>
                  <a:gd name="connsiteY100" fmla="*/ 772672 h 925138"/>
                  <a:gd name="connsiteX101" fmla="*/ 1088628 w 3493702"/>
                  <a:gd name="connsiteY101" fmla="*/ 842522 h 925138"/>
                  <a:gd name="connsiteX102" fmla="*/ 1208485 w 3493702"/>
                  <a:gd name="connsiteY102" fmla="*/ 862366 h 925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3493702" h="925138">
                    <a:moveTo>
                      <a:pt x="1208485" y="862366"/>
                    </a:moveTo>
                    <a:cubicBezTo>
                      <a:pt x="1255052" y="862895"/>
                      <a:pt x="1333103" y="859455"/>
                      <a:pt x="1368028" y="845697"/>
                    </a:cubicBezTo>
                    <a:cubicBezTo>
                      <a:pt x="1402953" y="831939"/>
                      <a:pt x="1409568" y="823208"/>
                      <a:pt x="1418035" y="779816"/>
                    </a:cubicBezTo>
                    <a:cubicBezTo>
                      <a:pt x="1426502" y="736424"/>
                      <a:pt x="1412346" y="639983"/>
                      <a:pt x="1418828" y="585347"/>
                    </a:cubicBezTo>
                    <a:cubicBezTo>
                      <a:pt x="1425310" y="530711"/>
                      <a:pt x="1438672" y="477926"/>
                      <a:pt x="1456928" y="451997"/>
                    </a:cubicBezTo>
                    <a:cubicBezTo>
                      <a:pt x="1475184" y="426068"/>
                      <a:pt x="1505082" y="419189"/>
                      <a:pt x="1528365" y="429772"/>
                    </a:cubicBezTo>
                    <a:cubicBezTo>
                      <a:pt x="1551648" y="440355"/>
                      <a:pt x="1576784" y="456760"/>
                      <a:pt x="1596628" y="515497"/>
                    </a:cubicBezTo>
                    <a:cubicBezTo>
                      <a:pt x="1616472" y="574235"/>
                      <a:pt x="1616736" y="719755"/>
                      <a:pt x="1647428" y="782197"/>
                    </a:cubicBezTo>
                    <a:cubicBezTo>
                      <a:pt x="1678120" y="844639"/>
                      <a:pt x="1716220" y="866335"/>
                      <a:pt x="1780778" y="890147"/>
                    </a:cubicBezTo>
                    <a:cubicBezTo>
                      <a:pt x="1845336" y="913959"/>
                      <a:pt x="1960166" y="924014"/>
                      <a:pt x="2034778" y="925072"/>
                    </a:cubicBezTo>
                    <a:cubicBezTo>
                      <a:pt x="2109390" y="926130"/>
                      <a:pt x="2180299" y="914489"/>
                      <a:pt x="2228453" y="896497"/>
                    </a:cubicBezTo>
                    <a:cubicBezTo>
                      <a:pt x="2276607" y="878505"/>
                      <a:pt x="2322909" y="854031"/>
                      <a:pt x="2323703" y="817122"/>
                    </a:cubicBezTo>
                    <a:cubicBezTo>
                      <a:pt x="2324497" y="780213"/>
                      <a:pt x="2258616" y="717903"/>
                      <a:pt x="2233216" y="675041"/>
                    </a:cubicBezTo>
                    <a:cubicBezTo>
                      <a:pt x="2207816" y="632179"/>
                      <a:pt x="2168657" y="587331"/>
                      <a:pt x="2171303" y="559947"/>
                    </a:cubicBezTo>
                    <a:cubicBezTo>
                      <a:pt x="2173949" y="532563"/>
                      <a:pt x="2217869" y="507031"/>
                      <a:pt x="2249090" y="510735"/>
                    </a:cubicBezTo>
                    <a:cubicBezTo>
                      <a:pt x="2280311" y="514439"/>
                      <a:pt x="2323438" y="546453"/>
                      <a:pt x="2358628" y="582172"/>
                    </a:cubicBezTo>
                    <a:cubicBezTo>
                      <a:pt x="2393818" y="617891"/>
                      <a:pt x="2424642" y="688402"/>
                      <a:pt x="2460228" y="725047"/>
                    </a:cubicBezTo>
                    <a:cubicBezTo>
                      <a:pt x="2495814" y="761692"/>
                      <a:pt x="2528226" y="793045"/>
                      <a:pt x="2572147" y="802041"/>
                    </a:cubicBezTo>
                    <a:cubicBezTo>
                      <a:pt x="2616068" y="811037"/>
                      <a:pt x="2688431" y="800850"/>
                      <a:pt x="2723753" y="779022"/>
                    </a:cubicBezTo>
                    <a:cubicBezTo>
                      <a:pt x="2759075" y="757194"/>
                      <a:pt x="2780903" y="707584"/>
                      <a:pt x="2784078" y="671072"/>
                    </a:cubicBezTo>
                    <a:cubicBezTo>
                      <a:pt x="2787253" y="634560"/>
                      <a:pt x="2769261" y="595401"/>
                      <a:pt x="2742803" y="559947"/>
                    </a:cubicBezTo>
                    <a:cubicBezTo>
                      <a:pt x="2716345" y="524493"/>
                      <a:pt x="2654432" y="492214"/>
                      <a:pt x="2625328" y="458347"/>
                    </a:cubicBezTo>
                    <a:cubicBezTo>
                      <a:pt x="2596224" y="424480"/>
                      <a:pt x="2576115" y="381089"/>
                      <a:pt x="2568178" y="356747"/>
                    </a:cubicBezTo>
                    <a:cubicBezTo>
                      <a:pt x="2560241" y="332405"/>
                      <a:pt x="2550186" y="305418"/>
                      <a:pt x="2577703" y="312297"/>
                    </a:cubicBezTo>
                    <a:cubicBezTo>
                      <a:pt x="2605220" y="319176"/>
                      <a:pt x="2687770" y="357276"/>
                      <a:pt x="2733278" y="398022"/>
                    </a:cubicBezTo>
                    <a:cubicBezTo>
                      <a:pt x="2778786" y="438768"/>
                      <a:pt x="2850753" y="556772"/>
                      <a:pt x="2850753" y="556772"/>
                    </a:cubicBezTo>
                    <a:cubicBezTo>
                      <a:pt x="2887795" y="606514"/>
                      <a:pt x="2917428" y="675305"/>
                      <a:pt x="2955528" y="696472"/>
                    </a:cubicBezTo>
                    <a:cubicBezTo>
                      <a:pt x="2993628" y="717639"/>
                      <a:pt x="3034374" y="701764"/>
                      <a:pt x="3079353" y="683772"/>
                    </a:cubicBezTo>
                    <a:cubicBezTo>
                      <a:pt x="3124332" y="665780"/>
                      <a:pt x="3200003" y="616568"/>
                      <a:pt x="3225403" y="588522"/>
                    </a:cubicBezTo>
                    <a:cubicBezTo>
                      <a:pt x="3250803" y="560476"/>
                      <a:pt x="3250274" y="540897"/>
                      <a:pt x="3231753" y="515497"/>
                    </a:cubicBezTo>
                    <a:cubicBezTo>
                      <a:pt x="3213232" y="490097"/>
                      <a:pt x="3136371" y="461258"/>
                      <a:pt x="3114278" y="436122"/>
                    </a:cubicBezTo>
                    <a:cubicBezTo>
                      <a:pt x="3092185" y="410987"/>
                      <a:pt x="3084910" y="377913"/>
                      <a:pt x="3099197" y="364684"/>
                    </a:cubicBezTo>
                    <a:cubicBezTo>
                      <a:pt x="3113485" y="351455"/>
                      <a:pt x="3163094" y="348545"/>
                      <a:pt x="3200003" y="356747"/>
                    </a:cubicBezTo>
                    <a:cubicBezTo>
                      <a:pt x="3236912" y="364949"/>
                      <a:pt x="3280966" y="407018"/>
                      <a:pt x="3320653" y="413897"/>
                    </a:cubicBezTo>
                    <a:cubicBezTo>
                      <a:pt x="3360340" y="420776"/>
                      <a:pt x="3409553" y="420644"/>
                      <a:pt x="3438128" y="398022"/>
                    </a:cubicBezTo>
                    <a:cubicBezTo>
                      <a:pt x="3466703" y="375400"/>
                      <a:pt x="3501628" y="332141"/>
                      <a:pt x="3492103" y="278166"/>
                    </a:cubicBezTo>
                    <a:cubicBezTo>
                      <a:pt x="3482578" y="224191"/>
                      <a:pt x="3418549" y="120342"/>
                      <a:pt x="3380978" y="74172"/>
                    </a:cubicBezTo>
                    <a:cubicBezTo>
                      <a:pt x="3343407" y="28002"/>
                      <a:pt x="3296311" y="7497"/>
                      <a:pt x="3266678" y="1147"/>
                    </a:cubicBezTo>
                    <a:cubicBezTo>
                      <a:pt x="3237045" y="-5203"/>
                      <a:pt x="3213761" y="15964"/>
                      <a:pt x="3203178" y="36072"/>
                    </a:cubicBezTo>
                    <a:cubicBezTo>
                      <a:pt x="3192595" y="56180"/>
                      <a:pt x="3194976" y="92825"/>
                      <a:pt x="3203178" y="121797"/>
                    </a:cubicBezTo>
                    <a:cubicBezTo>
                      <a:pt x="3211380" y="150769"/>
                      <a:pt x="3248686" y="187150"/>
                      <a:pt x="3252390" y="209904"/>
                    </a:cubicBezTo>
                    <a:cubicBezTo>
                      <a:pt x="3256094" y="232658"/>
                      <a:pt x="3242601" y="256735"/>
                      <a:pt x="3225403" y="258322"/>
                    </a:cubicBezTo>
                    <a:cubicBezTo>
                      <a:pt x="3208205" y="259909"/>
                      <a:pt x="3184657" y="245357"/>
                      <a:pt x="3149203" y="219428"/>
                    </a:cubicBezTo>
                    <a:cubicBezTo>
                      <a:pt x="3113749" y="193499"/>
                      <a:pt x="3052895" y="125369"/>
                      <a:pt x="3012678" y="102747"/>
                    </a:cubicBezTo>
                    <a:cubicBezTo>
                      <a:pt x="2972461" y="80125"/>
                      <a:pt x="2926424" y="76289"/>
                      <a:pt x="2907903" y="83697"/>
                    </a:cubicBezTo>
                    <a:cubicBezTo>
                      <a:pt x="2889382" y="91105"/>
                      <a:pt x="2894674" y="121797"/>
                      <a:pt x="2901553" y="147197"/>
                    </a:cubicBezTo>
                    <a:cubicBezTo>
                      <a:pt x="2908432" y="172597"/>
                      <a:pt x="2948120" y="212285"/>
                      <a:pt x="2949178" y="236097"/>
                    </a:cubicBezTo>
                    <a:cubicBezTo>
                      <a:pt x="2950236" y="259909"/>
                      <a:pt x="2929864" y="291792"/>
                      <a:pt x="2907903" y="290072"/>
                    </a:cubicBezTo>
                    <a:cubicBezTo>
                      <a:pt x="2885943" y="288352"/>
                      <a:pt x="2850752" y="250649"/>
                      <a:pt x="2817415" y="225778"/>
                    </a:cubicBezTo>
                    <a:cubicBezTo>
                      <a:pt x="2784078" y="200907"/>
                      <a:pt x="2755238" y="150769"/>
                      <a:pt x="2707878" y="140847"/>
                    </a:cubicBezTo>
                    <a:cubicBezTo>
                      <a:pt x="2660518" y="130925"/>
                      <a:pt x="2582598" y="153547"/>
                      <a:pt x="2533253" y="166247"/>
                    </a:cubicBezTo>
                    <a:cubicBezTo>
                      <a:pt x="2483908" y="178947"/>
                      <a:pt x="2431389" y="190060"/>
                      <a:pt x="2411810" y="217047"/>
                    </a:cubicBezTo>
                    <a:cubicBezTo>
                      <a:pt x="2392231" y="244034"/>
                      <a:pt x="2418821" y="293247"/>
                      <a:pt x="2415778" y="328172"/>
                    </a:cubicBezTo>
                    <a:cubicBezTo>
                      <a:pt x="2412735" y="363097"/>
                      <a:pt x="2406782" y="409664"/>
                      <a:pt x="2393553" y="426597"/>
                    </a:cubicBezTo>
                    <a:cubicBezTo>
                      <a:pt x="2380324" y="443530"/>
                      <a:pt x="2353336" y="446705"/>
                      <a:pt x="2336403" y="429772"/>
                    </a:cubicBezTo>
                    <a:cubicBezTo>
                      <a:pt x="2319470" y="412839"/>
                      <a:pt x="2309945" y="361509"/>
                      <a:pt x="2291953" y="324997"/>
                    </a:cubicBezTo>
                    <a:cubicBezTo>
                      <a:pt x="2273961" y="288485"/>
                      <a:pt x="2255970" y="231334"/>
                      <a:pt x="2228453" y="210697"/>
                    </a:cubicBezTo>
                    <a:cubicBezTo>
                      <a:pt x="2200936" y="190060"/>
                      <a:pt x="2178711" y="198526"/>
                      <a:pt x="2126853" y="201172"/>
                    </a:cubicBezTo>
                    <a:cubicBezTo>
                      <a:pt x="2074995" y="203818"/>
                      <a:pt x="1955932" y="210697"/>
                      <a:pt x="1917303" y="226572"/>
                    </a:cubicBezTo>
                    <a:cubicBezTo>
                      <a:pt x="1878674" y="242447"/>
                      <a:pt x="1895078" y="261497"/>
                      <a:pt x="1895078" y="296422"/>
                    </a:cubicBezTo>
                    <a:cubicBezTo>
                      <a:pt x="1895078" y="331347"/>
                      <a:pt x="1923124" y="402388"/>
                      <a:pt x="1917303" y="436122"/>
                    </a:cubicBezTo>
                    <a:cubicBezTo>
                      <a:pt x="1911482" y="469856"/>
                      <a:pt x="1882907" y="509940"/>
                      <a:pt x="1860153" y="498828"/>
                    </a:cubicBezTo>
                    <a:cubicBezTo>
                      <a:pt x="1837399" y="487716"/>
                      <a:pt x="1806707" y="407944"/>
                      <a:pt x="1780778" y="369447"/>
                    </a:cubicBezTo>
                    <a:cubicBezTo>
                      <a:pt x="1754849" y="330950"/>
                      <a:pt x="1749557" y="285839"/>
                      <a:pt x="1704578" y="267847"/>
                    </a:cubicBezTo>
                    <a:cubicBezTo>
                      <a:pt x="1659599" y="249855"/>
                      <a:pt x="1580753" y="258851"/>
                      <a:pt x="1510903" y="261497"/>
                    </a:cubicBezTo>
                    <a:cubicBezTo>
                      <a:pt x="1441053" y="264143"/>
                      <a:pt x="1337336" y="266259"/>
                      <a:pt x="1285478" y="283722"/>
                    </a:cubicBezTo>
                    <a:cubicBezTo>
                      <a:pt x="1233620" y="301184"/>
                      <a:pt x="1218406" y="326717"/>
                      <a:pt x="1199753" y="366272"/>
                    </a:cubicBezTo>
                    <a:cubicBezTo>
                      <a:pt x="1181100" y="405827"/>
                      <a:pt x="1188640" y="488509"/>
                      <a:pt x="1173559" y="521053"/>
                    </a:cubicBezTo>
                    <a:cubicBezTo>
                      <a:pt x="1158478" y="553597"/>
                      <a:pt x="1126066" y="568282"/>
                      <a:pt x="1109265" y="561535"/>
                    </a:cubicBezTo>
                    <a:cubicBezTo>
                      <a:pt x="1092464" y="554788"/>
                      <a:pt x="1085982" y="522508"/>
                      <a:pt x="1072753" y="480572"/>
                    </a:cubicBezTo>
                    <a:cubicBezTo>
                      <a:pt x="1059524" y="438636"/>
                      <a:pt x="1051058" y="353175"/>
                      <a:pt x="1029891" y="309916"/>
                    </a:cubicBezTo>
                    <a:cubicBezTo>
                      <a:pt x="1008724" y="266657"/>
                      <a:pt x="973534" y="221941"/>
                      <a:pt x="945753" y="221015"/>
                    </a:cubicBezTo>
                    <a:cubicBezTo>
                      <a:pt x="917972" y="220089"/>
                      <a:pt x="891381" y="278695"/>
                      <a:pt x="863203" y="304360"/>
                    </a:cubicBezTo>
                    <a:cubicBezTo>
                      <a:pt x="835025" y="330025"/>
                      <a:pt x="795734" y="371034"/>
                      <a:pt x="776684" y="375003"/>
                    </a:cubicBezTo>
                    <a:cubicBezTo>
                      <a:pt x="757634" y="378972"/>
                      <a:pt x="757502" y="355821"/>
                      <a:pt x="748903" y="328172"/>
                    </a:cubicBezTo>
                    <a:cubicBezTo>
                      <a:pt x="740304" y="300523"/>
                      <a:pt x="747712" y="231600"/>
                      <a:pt x="725090" y="209110"/>
                    </a:cubicBezTo>
                    <a:cubicBezTo>
                      <a:pt x="702468" y="186620"/>
                      <a:pt x="653256" y="180799"/>
                      <a:pt x="613172" y="193234"/>
                    </a:cubicBezTo>
                    <a:cubicBezTo>
                      <a:pt x="573088" y="205669"/>
                      <a:pt x="524405" y="249591"/>
                      <a:pt x="484585" y="283722"/>
                    </a:cubicBezTo>
                    <a:cubicBezTo>
                      <a:pt x="444765" y="317853"/>
                      <a:pt x="402696" y="383735"/>
                      <a:pt x="374253" y="398022"/>
                    </a:cubicBezTo>
                    <a:cubicBezTo>
                      <a:pt x="345810" y="412310"/>
                      <a:pt x="321865" y="394847"/>
                      <a:pt x="313928" y="369447"/>
                    </a:cubicBezTo>
                    <a:cubicBezTo>
                      <a:pt x="305991" y="344047"/>
                      <a:pt x="334036" y="275255"/>
                      <a:pt x="326628" y="245622"/>
                    </a:cubicBezTo>
                    <a:cubicBezTo>
                      <a:pt x="319220" y="215989"/>
                      <a:pt x="309165" y="186884"/>
                      <a:pt x="269478" y="191647"/>
                    </a:cubicBezTo>
                    <a:cubicBezTo>
                      <a:pt x="229790" y="196409"/>
                      <a:pt x="132953" y="240860"/>
                      <a:pt x="88503" y="274197"/>
                    </a:cubicBezTo>
                    <a:cubicBezTo>
                      <a:pt x="44053" y="307534"/>
                      <a:pt x="11906" y="354763"/>
                      <a:pt x="2778" y="391672"/>
                    </a:cubicBezTo>
                    <a:cubicBezTo>
                      <a:pt x="-6350" y="428581"/>
                      <a:pt x="7805" y="481896"/>
                      <a:pt x="33734" y="495654"/>
                    </a:cubicBezTo>
                    <a:cubicBezTo>
                      <a:pt x="59663" y="509412"/>
                      <a:pt x="135334" y="464433"/>
                      <a:pt x="158353" y="474222"/>
                    </a:cubicBezTo>
                    <a:cubicBezTo>
                      <a:pt x="181372" y="484012"/>
                      <a:pt x="172641" y="524758"/>
                      <a:pt x="171847" y="554391"/>
                    </a:cubicBezTo>
                    <a:cubicBezTo>
                      <a:pt x="171053" y="584024"/>
                      <a:pt x="163248" y="631517"/>
                      <a:pt x="196453" y="652022"/>
                    </a:cubicBezTo>
                    <a:cubicBezTo>
                      <a:pt x="229658" y="672527"/>
                      <a:pt x="321733" y="700573"/>
                      <a:pt x="371078" y="677422"/>
                    </a:cubicBezTo>
                    <a:cubicBezTo>
                      <a:pt x="420423" y="654271"/>
                      <a:pt x="453364" y="560741"/>
                      <a:pt x="492522" y="513116"/>
                    </a:cubicBezTo>
                    <a:cubicBezTo>
                      <a:pt x="531680" y="465491"/>
                      <a:pt x="575204" y="403182"/>
                      <a:pt x="606028" y="391672"/>
                    </a:cubicBezTo>
                    <a:cubicBezTo>
                      <a:pt x="636852" y="380163"/>
                      <a:pt x="672174" y="415484"/>
                      <a:pt x="677466" y="444059"/>
                    </a:cubicBezTo>
                    <a:cubicBezTo>
                      <a:pt x="682758" y="472634"/>
                      <a:pt x="660268" y="524757"/>
                      <a:pt x="637778" y="563122"/>
                    </a:cubicBezTo>
                    <a:cubicBezTo>
                      <a:pt x="615288" y="601487"/>
                      <a:pt x="554037" y="640645"/>
                      <a:pt x="542528" y="674247"/>
                    </a:cubicBezTo>
                    <a:cubicBezTo>
                      <a:pt x="531019" y="707849"/>
                      <a:pt x="539220" y="747273"/>
                      <a:pt x="568721" y="764735"/>
                    </a:cubicBezTo>
                    <a:cubicBezTo>
                      <a:pt x="598222" y="782198"/>
                      <a:pt x="672570" y="785637"/>
                      <a:pt x="719534" y="779022"/>
                    </a:cubicBezTo>
                    <a:cubicBezTo>
                      <a:pt x="766498" y="772407"/>
                      <a:pt x="822325" y="756797"/>
                      <a:pt x="850503" y="725047"/>
                    </a:cubicBezTo>
                    <a:cubicBezTo>
                      <a:pt x="878681" y="693297"/>
                      <a:pt x="871141" y="618155"/>
                      <a:pt x="888603" y="588522"/>
                    </a:cubicBezTo>
                    <a:cubicBezTo>
                      <a:pt x="906065" y="558889"/>
                      <a:pt x="937286" y="543014"/>
                      <a:pt x="955278" y="547247"/>
                    </a:cubicBezTo>
                    <a:cubicBezTo>
                      <a:pt x="973270" y="551480"/>
                      <a:pt x="988616" y="576351"/>
                      <a:pt x="996553" y="613922"/>
                    </a:cubicBezTo>
                    <a:cubicBezTo>
                      <a:pt x="1004490" y="651493"/>
                      <a:pt x="987557" y="736160"/>
                      <a:pt x="1002903" y="772672"/>
                    </a:cubicBezTo>
                    <a:cubicBezTo>
                      <a:pt x="1018249" y="809184"/>
                      <a:pt x="1054364" y="827573"/>
                      <a:pt x="1088628" y="842522"/>
                    </a:cubicBezTo>
                    <a:cubicBezTo>
                      <a:pt x="1122892" y="857471"/>
                      <a:pt x="1161918" y="861837"/>
                      <a:pt x="1208485" y="862366"/>
                    </a:cubicBezTo>
                    <a:close/>
                  </a:path>
                </a:pathLst>
              </a:cu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9" name="任意多边形 398"/>
              <p:cNvSpPr/>
              <p:nvPr/>
            </p:nvSpPr>
            <p:spPr>
              <a:xfrm>
                <a:off x="4441911" y="1857589"/>
                <a:ext cx="3755259" cy="1109545"/>
              </a:xfrm>
              <a:custGeom>
                <a:avLst/>
                <a:gdLst>
                  <a:gd name="connsiteX0" fmla="*/ 181006 w 3758368"/>
                  <a:gd name="connsiteY0" fmla="*/ 694417 h 1109506"/>
                  <a:gd name="connsiteX1" fmla="*/ 361981 w 3758368"/>
                  <a:gd name="connsiteY1" fmla="*/ 846817 h 1109506"/>
                  <a:gd name="connsiteX2" fmla="*/ 619156 w 3758368"/>
                  <a:gd name="connsiteY2" fmla="*/ 946830 h 1109506"/>
                  <a:gd name="connsiteX3" fmla="*/ 1109694 w 3758368"/>
                  <a:gd name="connsiteY3" fmla="*/ 1046842 h 1109506"/>
                  <a:gd name="connsiteX4" fmla="*/ 1705006 w 3758368"/>
                  <a:gd name="connsiteY4" fmla="*/ 1089705 h 1109506"/>
                  <a:gd name="connsiteX5" fmla="*/ 2138394 w 3758368"/>
                  <a:gd name="connsiteY5" fmla="*/ 1108755 h 1109506"/>
                  <a:gd name="connsiteX6" fmla="*/ 2462244 w 3758368"/>
                  <a:gd name="connsiteY6" fmla="*/ 1099230 h 1109506"/>
                  <a:gd name="connsiteX7" fmla="*/ 2728944 w 3758368"/>
                  <a:gd name="connsiteY7" fmla="*/ 1042080 h 1109506"/>
                  <a:gd name="connsiteX8" fmla="*/ 3124231 w 3758368"/>
                  <a:gd name="connsiteY8" fmla="*/ 913492 h 1109506"/>
                  <a:gd name="connsiteX9" fmla="*/ 3495706 w 3758368"/>
                  <a:gd name="connsiteY9" fmla="*/ 756330 h 1109506"/>
                  <a:gd name="connsiteX10" fmla="*/ 3681444 w 3758368"/>
                  <a:gd name="connsiteY10" fmla="*/ 561067 h 1109506"/>
                  <a:gd name="connsiteX11" fmla="*/ 3757644 w 3758368"/>
                  <a:gd name="connsiteY11" fmla="*/ 341992 h 1109506"/>
                  <a:gd name="connsiteX12" fmla="*/ 3710019 w 3758368"/>
                  <a:gd name="connsiteY12" fmla="*/ 108630 h 1109506"/>
                  <a:gd name="connsiteX13" fmla="*/ 3557619 w 3758368"/>
                  <a:gd name="connsiteY13" fmla="*/ 8617 h 1109506"/>
                  <a:gd name="connsiteX14" fmla="*/ 3271869 w 3758368"/>
                  <a:gd name="connsiteY14" fmla="*/ 13380 h 1109506"/>
                  <a:gd name="connsiteX15" fmla="*/ 2971831 w 3758368"/>
                  <a:gd name="connsiteY15" fmla="*/ 80055 h 1109506"/>
                  <a:gd name="connsiteX16" fmla="*/ 2405094 w 3758368"/>
                  <a:gd name="connsiteY16" fmla="*/ 175305 h 1109506"/>
                  <a:gd name="connsiteX17" fmla="*/ 1600231 w 3758368"/>
                  <a:gd name="connsiteY17" fmla="*/ 199117 h 1109506"/>
                  <a:gd name="connsiteX18" fmla="*/ 957294 w 3758368"/>
                  <a:gd name="connsiteY18" fmla="*/ 189592 h 1109506"/>
                  <a:gd name="connsiteX19" fmla="*/ 495331 w 3758368"/>
                  <a:gd name="connsiteY19" fmla="*/ 137205 h 1109506"/>
                  <a:gd name="connsiteX20" fmla="*/ 181006 w 3758368"/>
                  <a:gd name="connsiteY20" fmla="*/ 184830 h 1109506"/>
                  <a:gd name="connsiteX21" fmla="*/ 28606 w 3758368"/>
                  <a:gd name="connsiteY21" fmla="*/ 327705 h 1109506"/>
                  <a:gd name="connsiteX22" fmla="*/ 14319 w 3758368"/>
                  <a:gd name="connsiteY22" fmla="*/ 508680 h 1109506"/>
                  <a:gd name="connsiteX23" fmla="*/ 181006 w 3758368"/>
                  <a:gd name="connsiteY23" fmla="*/ 694417 h 1109506"/>
                  <a:gd name="connsiteX0" fmla="*/ 181006 w 3758551"/>
                  <a:gd name="connsiteY0" fmla="*/ 695110 h 1110199"/>
                  <a:gd name="connsiteX1" fmla="*/ 361981 w 3758551"/>
                  <a:gd name="connsiteY1" fmla="*/ 847510 h 1110199"/>
                  <a:gd name="connsiteX2" fmla="*/ 619156 w 3758551"/>
                  <a:gd name="connsiteY2" fmla="*/ 947523 h 1110199"/>
                  <a:gd name="connsiteX3" fmla="*/ 1109694 w 3758551"/>
                  <a:gd name="connsiteY3" fmla="*/ 1047535 h 1110199"/>
                  <a:gd name="connsiteX4" fmla="*/ 1705006 w 3758551"/>
                  <a:gd name="connsiteY4" fmla="*/ 1090398 h 1110199"/>
                  <a:gd name="connsiteX5" fmla="*/ 2138394 w 3758551"/>
                  <a:gd name="connsiteY5" fmla="*/ 1109448 h 1110199"/>
                  <a:gd name="connsiteX6" fmla="*/ 2462244 w 3758551"/>
                  <a:gd name="connsiteY6" fmla="*/ 1099923 h 1110199"/>
                  <a:gd name="connsiteX7" fmla="*/ 2728944 w 3758551"/>
                  <a:gd name="connsiteY7" fmla="*/ 1042773 h 1110199"/>
                  <a:gd name="connsiteX8" fmla="*/ 3124231 w 3758551"/>
                  <a:gd name="connsiteY8" fmla="*/ 914185 h 1110199"/>
                  <a:gd name="connsiteX9" fmla="*/ 3495706 w 3758551"/>
                  <a:gd name="connsiteY9" fmla="*/ 757023 h 1110199"/>
                  <a:gd name="connsiteX10" fmla="*/ 3681444 w 3758551"/>
                  <a:gd name="connsiteY10" fmla="*/ 561760 h 1110199"/>
                  <a:gd name="connsiteX11" fmla="*/ 3757644 w 3758551"/>
                  <a:gd name="connsiteY11" fmla="*/ 342685 h 1110199"/>
                  <a:gd name="connsiteX12" fmla="*/ 3712400 w 3758551"/>
                  <a:gd name="connsiteY12" fmla="*/ 118848 h 1110199"/>
                  <a:gd name="connsiteX13" fmla="*/ 3557619 w 3758551"/>
                  <a:gd name="connsiteY13" fmla="*/ 9310 h 1110199"/>
                  <a:gd name="connsiteX14" fmla="*/ 3271869 w 3758551"/>
                  <a:gd name="connsiteY14" fmla="*/ 14073 h 1110199"/>
                  <a:gd name="connsiteX15" fmla="*/ 2971831 w 3758551"/>
                  <a:gd name="connsiteY15" fmla="*/ 80748 h 1110199"/>
                  <a:gd name="connsiteX16" fmla="*/ 2405094 w 3758551"/>
                  <a:gd name="connsiteY16" fmla="*/ 175998 h 1110199"/>
                  <a:gd name="connsiteX17" fmla="*/ 1600231 w 3758551"/>
                  <a:gd name="connsiteY17" fmla="*/ 199810 h 1110199"/>
                  <a:gd name="connsiteX18" fmla="*/ 957294 w 3758551"/>
                  <a:gd name="connsiteY18" fmla="*/ 190285 h 1110199"/>
                  <a:gd name="connsiteX19" fmla="*/ 495331 w 3758551"/>
                  <a:gd name="connsiteY19" fmla="*/ 137898 h 1110199"/>
                  <a:gd name="connsiteX20" fmla="*/ 181006 w 3758551"/>
                  <a:gd name="connsiteY20" fmla="*/ 185523 h 1110199"/>
                  <a:gd name="connsiteX21" fmla="*/ 28606 w 3758551"/>
                  <a:gd name="connsiteY21" fmla="*/ 328398 h 1110199"/>
                  <a:gd name="connsiteX22" fmla="*/ 14319 w 3758551"/>
                  <a:gd name="connsiteY22" fmla="*/ 509373 h 1110199"/>
                  <a:gd name="connsiteX23" fmla="*/ 181006 w 3758551"/>
                  <a:gd name="connsiteY23" fmla="*/ 695110 h 1110199"/>
                  <a:gd name="connsiteX0" fmla="*/ 181006 w 3758551"/>
                  <a:gd name="connsiteY0" fmla="*/ 695110 h 1110199"/>
                  <a:gd name="connsiteX1" fmla="*/ 361981 w 3758551"/>
                  <a:gd name="connsiteY1" fmla="*/ 847510 h 1110199"/>
                  <a:gd name="connsiteX2" fmla="*/ 619156 w 3758551"/>
                  <a:gd name="connsiteY2" fmla="*/ 947523 h 1110199"/>
                  <a:gd name="connsiteX3" fmla="*/ 1109694 w 3758551"/>
                  <a:gd name="connsiteY3" fmla="*/ 1047535 h 1110199"/>
                  <a:gd name="connsiteX4" fmla="*/ 1705006 w 3758551"/>
                  <a:gd name="connsiteY4" fmla="*/ 1090398 h 1110199"/>
                  <a:gd name="connsiteX5" fmla="*/ 2138394 w 3758551"/>
                  <a:gd name="connsiteY5" fmla="*/ 1109448 h 1110199"/>
                  <a:gd name="connsiteX6" fmla="*/ 2462244 w 3758551"/>
                  <a:gd name="connsiteY6" fmla="*/ 1099923 h 1110199"/>
                  <a:gd name="connsiteX7" fmla="*/ 2728944 w 3758551"/>
                  <a:gd name="connsiteY7" fmla="*/ 1042773 h 1110199"/>
                  <a:gd name="connsiteX8" fmla="*/ 3124231 w 3758551"/>
                  <a:gd name="connsiteY8" fmla="*/ 914185 h 1110199"/>
                  <a:gd name="connsiteX9" fmla="*/ 3495706 w 3758551"/>
                  <a:gd name="connsiteY9" fmla="*/ 747498 h 1110199"/>
                  <a:gd name="connsiteX10" fmla="*/ 3681444 w 3758551"/>
                  <a:gd name="connsiteY10" fmla="*/ 561760 h 1110199"/>
                  <a:gd name="connsiteX11" fmla="*/ 3757644 w 3758551"/>
                  <a:gd name="connsiteY11" fmla="*/ 342685 h 1110199"/>
                  <a:gd name="connsiteX12" fmla="*/ 3712400 w 3758551"/>
                  <a:gd name="connsiteY12" fmla="*/ 118848 h 1110199"/>
                  <a:gd name="connsiteX13" fmla="*/ 3557619 w 3758551"/>
                  <a:gd name="connsiteY13" fmla="*/ 9310 h 1110199"/>
                  <a:gd name="connsiteX14" fmla="*/ 3271869 w 3758551"/>
                  <a:gd name="connsiteY14" fmla="*/ 14073 h 1110199"/>
                  <a:gd name="connsiteX15" fmla="*/ 2971831 w 3758551"/>
                  <a:gd name="connsiteY15" fmla="*/ 80748 h 1110199"/>
                  <a:gd name="connsiteX16" fmla="*/ 2405094 w 3758551"/>
                  <a:gd name="connsiteY16" fmla="*/ 175998 h 1110199"/>
                  <a:gd name="connsiteX17" fmla="*/ 1600231 w 3758551"/>
                  <a:gd name="connsiteY17" fmla="*/ 199810 h 1110199"/>
                  <a:gd name="connsiteX18" fmla="*/ 957294 w 3758551"/>
                  <a:gd name="connsiteY18" fmla="*/ 190285 h 1110199"/>
                  <a:gd name="connsiteX19" fmla="*/ 495331 w 3758551"/>
                  <a:gd name="connsiteY19" fmla="*/ 137898 h 1110199"/>
                  <a:gd name="connsiteX20" fmla="*/ 181006 w 3758551"/>
                  <a:gd name="connsiteY20" fmla="*/ 185523 h 1110199"/>
                  <a:gd name="connsiteX21" fmla="*/ 28606 w 3758551"/>
                  <a:gd name="connsiteY21" fmla="*/ 328398 h 1110199"/>
                  <a:gd name="connsiteX22" fmla="*/ 14319 w 3758551"/>
                  <a:gd name="connsiteY22" fmla="*/ 509373 h 1110199"/>
                  <a:gd name="connsiteX23" fmla="*/ 181006 w 3758551"/>
                  <a:gd name="connsiteY23" fmla="*/ 695110 h 1110199"/>
                  <a:gd name="connsiteX0" fmla="*/ 175550 w 3757857"/>
                  <a:gd name="connsiteY0" fmla="*/ 702254 h 1110199"/>
                  <a:gd name="connsiteX1" fmla="*/ 361287 w 3757857"/>
                  <a:gd name="connsiteY1" fmla="*/ 847510 h 1110199"/>
                  <a:gd name="connsiteX2" fmla="*/ 618462 w 3757857"/>
                  <a:gd name="connsiteY2" fmla="*/ 947523 h 1110199"/>
                  <a:gd name="connsiteX3" fmla="*/ 1109000 w 3757857"/>
                  <a:gd name="connsiteY3" fmla="*/ 1047535 h 1110199"/>
                  <a:gd name="connsiteX4" fmla="*/ 1704312 w 3757857"/>
                  <a:gd name="connsiteY4" fmla="*/ 1090398 h 1110199"/>
                  <a:gd name="connsiteX5" fmla="*/ 2137700 w 3757857"/>
                  <a:gd name="connsiteY5" fmla="*/ 1109448 h 1110199"/>
                  <a:gd name="connsiteX6" fmla="*/ 2461550 w 3757857"/>
                  <a:gd name="connsiteY6" fmla="*/ 1099923 h 1110199"/>
                  <a:gd name="connsiteX7" fmla="*/ 2728250 w 3757857"/>
                  <a:gd name="connsiteY7" fmla="*/ 1042773 h 1110199"/>
                  <a:gd name="connsiteX8" fmla="*/ 3123537 w 3757857"/>
                  <a:gd name="connsiteY8" fmla="*/ 914185 h 1110199"/>
                  <a:gd name="connsiteX9" fmla="*/ 3495012 w 3757857"/>
                  <a:gd name="connsiteY9" fmla="*/ 747498 h 1110199"/>
                  <a:gd name="connsiteX10" fmla="*/ 3680750 w 3757857"/>
                  <a:gd name="connsiteY10" fmla="*/ 561760 h 1110199"/>
                  <a:gd name="connsiteX11" fmla="*/ 3756950 w 3757857"/>
                  <a:gd name="connsiteY11" fmla="*/ 342685 h 1110199"/>
                  <a:gd name="connsiteX12" fmla="*/ 3711706 w 3757857"/>
                  <a:gd name="connsiteY12" fmla="*/ 118848 h 1110199"/>
                  <a:gd name="connsiteX13" fmla="*/ 3556925 w 3757857"/>
                  <a:gd name="connsiteY13" fmla="*/ 9310 h 1110199"/>
                  <a:gd name="connsiteX14" fmla="*/ 3271175 w 3757857"/>
                  <a:gd name="connsiteY14" fmla="*/ 14073 h 1110199"/>
                  <a:gd name="connsiteX15" fmla="*/ 2971137 w 3757857"/>
                  <a:gd name="connsiteY15" fmla="*/ 80748 h 1110199"/>
                  <a:gd name="connsiteX16" fmla="*/ 2404400 w 3757857"/>
                  <a:gd name="connsiteY16" fmla="*/ 175998 h 1110199"/>
                  <a:gd name="connsiteX17" fmla="*/ 1599537 w 3757857"/>
                  <a:gd name="connsiteY17" fmla="*/ 199810 h 1110199"/>
                  <a:gd name="connsiteX18" fmla="*/ 956600 w 3757857"/>
                  <a:gd name="connsiteY18" fmla="*/ 190285 h 1110199"/>
                  <a:gd name="connsiteX19" fmla="*/ 494637 w 3757857"/>
                  <a:gd name="connsiteY19" fmla="*/ 137898 h 1110199"/>
                  <a:gd name="connsiteX20" fmla="*/ 180312 w 3757857"/>
                  <a:gd name="connsiteY20" fmla="*/ 185523 h 1110199"/>
                  <a:gd name="connsiteX21" fmla="*/ 27912 w 3757857"/>
                  <a:gd name="connsiteY21" fmla="*/ 328398 h 1110199"/>
                  <a:gd name="connsiteX22" fmla="*/ 13625 w 3757857"/>
                  <a:gd name="connsiteY22" fmla="*/ 509373 h 1110199"/>
                  <a:gd name="connsiteX23" fmla="*/ 175550 w 3757857"/>
                  <a:gd name="connsiteY23" fmla="*/ 702254 h 1110199"/>
                  <a:gd name="connsiteX0" fmla="*/ 172952 w 3755259"/>
                  <a:gd name="connsiteY0" fmla="*/ 702254 h 1110199"/>
                  <a:gd name="connsiteX1" fmla="*/ 358689 w 3755259"/>
                  <a:gd name="connsiteY1" fmla="*/ 847510 h 1110199"/>
                  <a:gd name="connsiteX2" fmla="*/ 615864 w 3755259"/>
                  <a:gd name="connsiteY2" fmla="*/ 947523 h 1110199"/>
                  <a:gd name="connsiteX3" fmla="*/ 1106402 w 3755259"/>
                  <a:gd name="connsiteY3" fmla="*/ 1047535 h 1110199"/>
                  <a:gd name="connsiteX4" fmla="*/ 1701714 w 3755259"/>
                  <a:gd name="connsiteY4" fmla="*/ 1090398 h 1110199"/>
                  <a:gd name="connsiteX5" fmla="*/ 2135102 w 3755259"/>
                  <a:gd name="connsiteY5" fmla="*/ 1109448 h 1110199"/>
                  <a:gd name="connsiteX6" fmla="*/ 2458952 w 3755259"/>
                  <a:gd name="connsiteY6" fmla="*/ 1099923 h 1110199"/>
                  <a:gd name="connsiteX7" fmla="*/ 2725652 w 3755259"/>
                  <a:gd name="connsiteY7" fmla="*/ 1042773 h 1110199"/>
                  <a:gd name="connsiteX8" fmla="*/ 3120939 w 3755259"/>
                  <a:gd name="connsiteY8" fmla="*/ 914185 h 1110199"/>
                  <a:gd name="connsiteX9" fmla="*/ 3492414 w 3755259"/>
                  <a:gd name="connsiteY9" fmla="*/ 747498 h 1110199"/>
                  <a:gd name="connsiteX10" fmla="*/ 3678152 w 3755259"/>
                  <a:gd name="connsiteY10" fmla="*/ 561760 h 1110199"/>
                  <a:gd name="connsiteX11" fmla="*/ 3754352 w 3755259"/>
                  <a:gd name="connsiteY11" fmla="*/ 342685 h 1110199"/>
                  <a:gd name="connsiteX12" fmla="*/ 3709108 w 3755259"/>
                  <a:gd name="connsiteY12" fmla="*/ 118848 h 1110199"/>
                  <a:gd name="connsiteX13" fmla="*/ 3554327 w 3755259"/>
                  <a:gd name="connsiteY13" fmla="*/ 9310 h 1110199"/>
                  <a:gd name="connsiteX14" fmla="*/ 3268577 w 3755259"/>
                  <a:gd name="connsiteY14" fmla="*/ 14073 h 1110199"/>
                  <a:gd name="connsiteX15" fmla="*/ 2968539 w 3755259"/>
                  <a:gd name="connsiteY15" fmla="*/ 80748 h 1110199"/>
                  <a:gd name="connsiteX16" fmla="*/ 2401802 w 3755259"/>
                  <a:gd name="connsiteY16" fmla="*/ 175998 h 1110199"/>
                  <a:gd name="connsiteX17" fmla="*/ 1596939 w 3755259"/>
                  <a:gd name="connsiteY17" fmla="*/ 199810 h 1110199"/>
                  <a:gd name="connsiteX18" fmla="*/ 954002 w 3755259"/>
                  <a:gd name="connsiteY18" fmla="*/ 190285 h 1110199"/>
                  <a:gd name="connsiteX19" fmla="*/ 492039 w 3755259"/>
                  <a:gd name="connsiteY19" fmla="*/ 137898 h 1110199"/>
                  <a:gd name="connsiteX20" fmla="*/ 177714 w 3755259"/>
                  <a:gd name="connsiteY20" fmla="*/ 185523 h 1110199"/>
                  <a:gd name="connsiteX21" fmla="*/ 32458 w 3755259"/>
                  <a:gd name="connsiteY21" fmla="*/ 321254 h 1110199"/>
                  <a:gd name="connsiteX22" fmla="*/ 11027 w 3755259"/>
                  <a:gd name="connsiteY22" fmla="*/ 509373 h 1110199"/>
                  <a:gd name="connsiteX23" fmla="*/ 172952 w 3755259"/>
                  <a:gd name="connsiteY23" fmla="*/ 702254 h 1110199"/>
                  <a:gd name="connsiteX0" fmla="*/ 172952 w 3755259"/>
                  <a:gd name="connsiteY0" fmla="*/ 702254 h 1109545"/>
                  <a:gd name="connsiteX1" fmla="*/ 358689 w 3755259"/>
                  <a:gd name="connsiteY1" fmla="*/ 847510 h 1109545"/>
                  <a:gd name="connsiteX2" fmla="*/ 615864 w 3755259"/>
                  <a:gd name="connsiteY2" fmla="*/ 947523 h 1109545"/>
                  <a:gd name="connsiteX3" fmla="*/ 1106402 w 3755259"/>
                  <a:gd name="connsiteY3" fmla="*/ 1047535 h 1109545"/>
                  <a:gd name="connsiteX4" fmla="*/ 1701714 w 3755259"/>
                  <a:gd name="connsiteY4" fmla="*/ 1090398 h 1109545"/>
                  <a:gd name="connsiteX5" fmla="*/ 2135102 w 3755259"/>
                  <a:gd name="connsiteY5" fmla="*/ 1109448 h 1109545"/>
                  <a:gd name="connsiteX6" fmla="*/ 2473240 w 3755259"/>
                  <a:gd name="connsiteY6" fmla="*/ 1095161 h 1109545"/>
                  <a:gd name="connsiteX7" fmla="*/ 2725652 w 3755259"/>
                  <a:gd name="connsiteY7" fmla="*/ 1042773 h 1109545"/>
                  <a:gd name="connsiteX8" fmla="*/ 3120939 w 3755259"/>
                  <a:gd name="connsiteY8" fmla="*/ 914185 h 1109545"/>
                  <a:gd name="connsiteX9" fmla="*/ 3492414 w 3755259"/>
                  <a:gd name="connsiteY9" fmla="*/ 747498 h 1109545"/>
                  <a:gd name="connsiteX10" fmla="*/ 3678152 w 3755259"/>
                  <a:gd name="connsiteY10" fmla="*/ 561760 h 1109545"/>
                  <a:gd name="connsiteX11" fmla="*/ 3754352 w 3755259"/>
                  <a:gd name="connsiteY11" fmla="*/ 342685 h 1109545"/>
                  <a:gd name="connsiteX12" fmla="*/ 3709108 w 3755259"/>
                  <a:gd name="connsiteY12" fmla="*/ 118848 h 1109545"/>
                  <a:gd name="connsiteX13" fmla="*/ 3554327 w 3755259"/>
                  <a:gd name="connsiteY13" fmla="*/ 9310 h 1109545"/>
                  <a:gd name="connsiteX14" fmla="*/ 3268577 w 3755259"/>
                  <a:gd name="connsiteY14" fmla="*/ 14073 h 1109545"/>
                  <a:gd name="connsiteX15" fmla="*/ 2968539 w 3755259"/>
                  <a:gd name="connsiteY15" fmla="*/ 80748 h 1109545"/>
                  <a:gd name="connsiteX16" fmla="*/ 2401802 w 3755259"/>
                  <a:gd name="connsiteY16" fmla="*/ 175998 h 1109545"/>
                  <a:gd name="connsiteX17" fmla="*/ 1596939 w 3755259"/>
                  <a:gd name="connsiteY17" fmla="*/ 199810 h 1109545"/>
                  <a:gd name="connsiteX18" fmla="*/ 954002 w 3755259"/>
                  <a:gd name="connsiteY18" fmla="*/ 190285 h 1109545"/>
                  <a:gd name="connsiteX19" fmla="*/ 492039 w 3755259"/>
                  <a:gd name="connsiteY19" fmla="*/ 137898 h 1109545"/>
                  <a:gd name="connsiteX20" fmla="*/ 177714 w 3755259"/>
                  <a:gd name="connsiteY20" fmla="*/ 185523 h 1109545"/>
                  <a:gd name="connsiteX21" fmla="*/ 32458 w 3755259"/>
                  <a:gd name="connsiteY21" fmla="*/ 321254 h 1109545"/>
                  <a:gd name="connsiteX22" fmla="*/ 11027 w 3755259"/>
                  <a:gd name="connsiteY22" fmla="*/ 509373 h 1109545"/>
                  <a:gd name="connsiteX23" fmla="*/ 172952 w 3755259"/>
                  <a:gd name="connsiteY23" fmla="*/ 702254 h 110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755259" h="1109545">
                    <a:moveTo>
                      <a:pt x="172952" y="702254"/>
                    </a:moveTo>
                    <a:cubicBezTo>
                      <a:pt x="230896" y="758610"/>
                      <a:pt x="284870" y="806632"/>
                      <a:pt x="358689" y="847510"/>
                    </a:cubicBezTo>
                    <a:cubicBezTo>
                      <a:pt x="432508" y="888388"/>
                      <a:pt x="491245" y="914186"/>
                      <a:pt x="615864" y="947523"/>
                    </a:cubicBezTo>
                    <a:cubicBezTo>
                      <a:pt x="740483" y="980860"/>
                      <a:pt x="925427" y="1023723"/>
                      <a:pt x="1106402" y="1047535"/>
                    </a:cubicBezTo>
                    <a:cubicBezTo>
                      <a:pt x="1287377" y="1071348"/>
                      <a:pt x="1530264" y="1080079"/>
                      <a:pt x="1701714" y="1090398"/>
                    </a:cubicBezTo>
                    <a:cubicBezTo>
                      <a:pt x="1873164" y="1100717"/>
                      <a:pt x="2006514" y="1108654"/>
                      <a:pt x="2135102" y="1109448"/>
                    </a:cubicBezTo>
                    <a:cubicBezTo>
                      <a:pt x="2263690" y="1110242"/>
                      <a:pt x="2374815" y="1106274"/>
                      <a:pt x="2473240" y="1095161"/>
                    </a:cubicBezTo>
                    <a:cubicBezTo>
                      <a:pt x="2571665" y="1084049"/>
                      <a:pt x="2617702" y="1072936"/>
                      <a:pt x="2725652" y="1042773"/>
                    </a:cubicBezTo>
                    <a:cubicBezTo>
                      <a:pt x="2833602" y="1012610"/>
                      <a:pt x="2993145" y="963397"/>
                      <a:pt x="3120939" y="914185"/>
                    </a:cubicBezTo>
                    <a:cubicBezTo>
                      <a:pt x="3248733" y="864973"/>
                      <a:pt x="3399545" y="806236"/>
                      <a:pt x="3492414" y="747498"/>
                    </a:cubicBezTo>
                    <a:cubicBezTo>
                      <a:pt x="3585283" y="688760"/>
                      <a:pt x="3634496" y="629229"/>
                      <a:pt x="3678152" y="561760"/>
                    </a:cubicBezTo>
                    <a:cubicBezTo>
                      <a:pt x="3721808" y="494291"/>
                      <a:pt x="3749193" y="416504"/>
                      <a:pt x="3754352" y="342685"/>
                    </a:cubicBezTo>
                    <a:cubicBezTo>
                      <a:pt x="3759511" y="268866"/>
                      <a:pt x="3742446" y="174410"/>
                      <a:pt x="3709108" y="118848"/>
                    </a:cubicBezTo>
                    <a:cubicBezTo>
                      <a:pt x="3675771" y="63285"/>
                      <a:pt x="3627749" y="26773"/>
                      <a:pt x="3554327" y="9310"/>
                    </a:cubicBezTo>
                    <a:cubicBezTo>
                      <a:pt x="3480905" y="-8153"/>
                      <a:pt x="3366208" y="2167"/>
                      <a:pt x="3268577" y="14073"/>
                    </a:cubicBezTo>
                    <a:cubicBezTo>
                      <a:pt x="3170946" y="25979"/>
                      <a:pt x="3113001" y="53761"/>
                      <a:pt x="2968539" y="80748"/>
                    </a:cubicBezTo>
                    <a:cubicBezTo>
                      <a:pt x="2824077" y="107735"/>
                      <a:pt x="2630402" y="156154"/>
                      <a:pt x="2401802" y="175998"/>
                    </a:cubicBezTo>
                    <a:cubicBezTo>
                      <a:pt x="2173202" y="195842"/>
                      <a:pt x="1596939" y="199810"/>
                      <a:pt x="1596939" y="199810"/>
                    </a:cubicBezTo>
                    <a:cubicBezTo>
                      <a:pt x="1355639" y="202191"/>
                      <a:pt x="1138152" y="200604"/>
                      <a:pt x="954002" y="190285"/>
                    </a:cubicBezTo>
                    <a:cubicBezTo>
                      <a:pt x="769852" y="179966"/>
                      <a:pt x="621420" y="138692"/>
                      <a:pt x="492039" y="137898"/>
                    </a:cubicBezTo>
                    <a:cubicBezTo>
                      <a:pt x="362658" y="137104"/>
                      <a:pt x="254311" y="154964"/>
                      <a:pt x="177714" y="185523"/>
                    </a:cubicBezTo>
                    <a:cubicBezTo>
                      <a:pt x="101117" y="216082"/>
                      <a:pt x="60239" y="267279"/>
                      <a:pt x="32458" y="321254"/>
                    </a:cubicBezTo>
                    <a:cubicBezTo>
                      <a:pt x="4677" y="375229"/>
                      <a:pt x="-12389" y="445873"/>
                      <a:pt x="11027" y="509373"/>
                    </a:cubicBezTo>
                    <a:cubicBezTo>
                      <a:pt x="34443" y="572873"/>
                      <a:pt x="115008" y="645898"/>
                      <a:pt x="172952" y="702254"/>
                    </a:cubicBezTo>
                    <a:close/>
                  </a:path>
                </a:pathLst>
              </a:cu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任意多边形 399"/>
              <p:cNvSpPr/>
              <p:nvPr/>
            </p:nvSpPr>
            <p:spPr>
              <a:xfrm>
                <a:off x="3993231" y="1365889"/>
                <a:ext cx="953960" cy="287303"/>
              </a:xfrm>
              <a:custGeom>
                <a:avLst/>
                <a:gdLst>
                  <a:gd name="connsiteX0" fmla="*/ 316910 w 953960"/>
                  <a:gd name="connsiteY0" fmla="*/ 0 h 287303"/>
                  <a:gd name="connsiteX1" fmla="*/ 953960 w 953960"/>
                  <a:gd name="connsiteY1" fmla="*/ 0 h 287303"/>
                  <a:gd name="connsiteX2" fmla="*/ 948293 w 953960"/>
                  <a:gd name="connsiteY2" fmla="*/ 7302 h 287303"/>
                  <a:gd name="connsiteX3" fmla="*/ 909765 w 953960"/>
                  <a:gd name="connsiteY3" fmla="*/ 51336 h 287303"/>
                  <a:gd name="connsiteX4" fmla="*/ 721645 w 953960"/>
                  <a:gd name="connsiteY4" fmla="*/ 196592 h 287303"/>
                  <a:gd name="connsiteX5" fmla="*/ 478758 w 953960"/>
                  <a:gd name="connsiteY5" fmla="*/ 282317 h 287303"/>
                  <a:gd name="connsiteX6" fmla="*/ 207295 w 953960"/>
                  <a:gd name="connsiteY6" fmla="*/ 263267 h 287303"/>
                  <a:gd name="connsiteX7" fmla="*/ 95674 w 953960"/>
                  <a:gd name="connsiteY7" fmla="*/ 217428 h 287303"/>
                  <a:gd name="connsiteX8" fmla="*/ 0 w 953960"/>
                  <a:gd name="connsiteY8" fmla="*/ 150545 h 287303"/>
                  <a:gd name="connsiteX9" fmla="*/ 24162 w 953960"/>
                  <a:gd name="connsiteY9" fmla="*/ 121260 h 287303"/>
                  <a:gd name="connsiteX10" fmla="*/ 316910 w 953960"/>
                  <a:gd name="connsiteY10" fmla="*/ 0 h 28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53960" h="287303">
                    <a:moveTo>
                      <a:pt x="316910" y="0"/>
                    </a:moveTo>
                    <a:lnTo>
                      <a:pt x="953960" y="0"/>
                    </a:lnTo>
                    <a:lnTo>
                      <a:pt x="948293" y="7302"/>
                    </a:lnTo>
                    <a:cubicBezTo>
                      <a:pt x="935140" y="22538"/>
                      <a:pt x="921671" y="37247"/>
                      <a:pt x="909765" y="51336"/>
                    </a:cubicBezTo>
                    <a:cubicBezTo>
                      <a:pt x="862140" y="107692"/>
                      <a:pt x="793480" y="158095"/>
                      <a:pt x="721645" y="196592"/>
                    </a:cubicBezTo>
                    <a:cubicBezTo>
                      <a:pt x="649811" y="235089"/>
                      <a:pt x="564483" y="271205"/>
                      <a:pt x="478758" y="282317"/>
                    </a:cubicBezTo>
                    <a:cubicBezTo>
                      <a:pt x="393033" y="293429"/>
                      <a:pt x="287464" y="285492"/>
                      <a:pt x="207295" y="263267"/>
                    </a:cubicBezTo>
                    <a:cubicBezTo>
                      <a:pt x="167211" y="252155"/>
                      <a:pt x="130301" y="236677"/>
                      <a:pt x="95674" y="217428"/>
                    </a:cubicBezTo>
                    <a:lnTo>
                      <a:pt x="0" y="150545"/>
                    </a:lnTo>
                    <a:lnTo>
                      <a:pt x="24162" y="121260"/>
                    </a:lnTo>
                    <a:cubicBezTo>
                      <a:pt x="99083" y="46340"/>
                      <a:pt x="202585" y="0"/>
                      <a:pt x="316910" y="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1" name="任意多边形 400"/>
              <p:cNvSpPr/>
              <p:nvPr/>
            </p:nvSpPr>
            <p:spPr>
              <a:xfrm>
                <a:off x="3896133" y="1689050"/>
                <a:ext cx="4788000" cy="300848"/>
              </a:xfrm>
              <a:custGeom>
                <a:avLst/>
                <a:gdLst>
                  <a:gd name="connsiteX0" fmla="*/ 4162017 w 4788000"/>
                  <a:gd name="connsiteY0" fmla="*/ 1638 h 300848"/>
                  <a:gd name="connsiteX1" fmla="*/ 4619217 w 4788000"/>
                  <a:gd name="connsiteY1" fmla="*/ 15925 h 300848"/>
                  <a:gd name="connsiteX2" fmla="*/ 4718709 w 4788000"/>
                  <a:gd name="connsiteY2" fmla="*/ 25152 h 300848"/>
                  <a:gd name="connsiteX3" fmla="*/ 4781229 w 4788000"/>
                  <a:gd name="connsiteY3" fmla="*/ 32826 h 300848"/>
                  <a:gd name="connsiteX4" fmla="*/ 4788000 w 4788000"/>
                  <a:gd name="connsiteY4" fmla="*/ 99991 h 300848"/>
                  <a:gd name="connsiteX5" fmla="*/ 4788000 w 4788000"/>
                  <a:gd name="connsiteY5" fmla="*/ 136178 h 300848"/>
                  <a:gd name="connsiteX6" fmla="*/ 4752567 w 4788000"/>
                  <a:gd name="connsiteY6" fmla="*/ 132607 h 300848"/>
                  <a:gd name="connsiteX7" fmla="*/ 4514442 w 4788000"/>
                  <a:gd name="connsiteY7" fmla="*/ 106413 h 300848"/>
                  <a:gd name="connsiteX8" fmla="*/ 4231074 w 4788000"/>
                  <a:gd name="connsiteY8" fmla="*/ 92125 h 300848"/>
                  <a:gd name="connsiteX9" fmla="*/ 3900080 w 4788000"/>
                  <a:gd name="connsiteY9" fmla="*/ 111175 h 300848"/>
                  <a:gd name="connsiteX10" fmla="*/ 3452405 w 4788000"/>
                  <a:gd name="connsiteY10" fmla="*/ 182613 h 300848"/>
                  <a:gd name="connsiteX11" fmla="*/ 3052355 w 4788000"/>
                  <a:gd name="connsiteY11" fmla="*/ 249288 h 300848"/>
                  <a:gd name="connsiteX12" fmla="*/ 2590392 w 4788000"/>
                  <a:gd name="connsiteY12" fmla="*/ 296913 h 300848"/>
                  <a:gd name="connsiteX13" fmla="*/ 2142717 w 4788000"/>
                  <a:gd name="connsiteY13" fmla="*/ 292150 h 300848"/>
                  <a:gd name="connsiteX14" fmla="*/ 1595030 w 4788000"/>
                  <a:gd name="connsiteY14" fmla="*/ 244525 h 300848"/>
                  <a:gd name="connsiteX15" fmla="*/ 1114017 w 4788000"/>
                  <a:gd name="connsiteY15" fmla="*/ 192138 h 300848"/>
                  <a:gd name="connsiteX16" fmla="*/ 752067 w 4788000"/>
                  <a:gd name="connsiteY16" fmla="*/ 142131 h 300848"/>
                  <a:gd name="connsiteX17" fmla="*/ 468698 w 4788000"/>
                  <a:gd name="connsiteY17" fmla="*/ 134987 h 300848"/>
                  <a:gd name="connsiteX18" fmla="*/ 161517 w 4788000"/>
                  <a:gd name="connsiteY18" fmla="*/ 168325 h 300848"/>
                  <a:gd name="connsiteX19" fmla="*/ 75699 w 4788000"/>
                  <a:gd name="connsiteY19" fmla="*/ 179822 h 300848"/>
                  <a:gd name="connsiteX20" fmla="*/ 0 w 4788000"/>
                  <a:gd name="connsiteY20" fmla="*/ 190793 h 300848"/>
                  <a:gd name="connsiteX21" fmla="*/ 0 w 4788000"/>
                  <a:gd name="connsiteY21" fmla="*/ 99991 h 300848"/>
                  <a:gd name="connsiteX22" fmla="*/ 814 w 4788000"/>
                  <a:gd name="connsiteY22" fmla="*/ 91918 h 300848"/>
                  <a:gd name="connsiteX23" fmla="*/ 91531 w 4788000"/>
                  <a:gd name="connsiteY23" fmla="*/ 76312 h 300848"/>
                  <a:gd name="connsiteX24" fmla="*/ 190092 w 4788000"/>
                  <a:gd name="connsiteY24" fmla="*/ 63550 h 300848"/>
                  <a:gd name="connsiteX25" fmla="*/ 580617 w 4788000"/>
                  <a:gd name="connsiteY25" fmla="*/ 54025 h 300848"/>
                  <a:gd name="connsiteX26" fmla="*/ 890180 w 4788000"/>
                  <a:gd name="connsiteY26" fmla="*/ 87363 h 300848"/>
                  <a:gd name="connsiteX27" fmla="*/ 1261655 w 4788000"/>
                  <a:gd name="connsiteY27" fmla="*/ 134988 h 300848"/>
                  <a:gd name="connsiteX28" fmla="*/ 1652180 w 4788000"/>
                  <a:gd name="connsiteY28" fmla="*/ 173088 h 300848"/>
                  <a:gd name="connsiteX29" fmla="*/ 2128430 w 4788000"/>
                  <a:gd name="connsiteY29" fmla="*/ 220713 h 300848"/>
                  <a:gd name="connsiteX30" fmla="*/ 2533242 w 4788000"/>
                  <a:gd name="connsiteY30" fmla="*/ 225475 h 300848"/>
                  <a:gd name="connsiteX31" fmla="*/ 2923767 w 4788000"/>
                  <a:gd name="connsiteY31" fmla="*/ 184994 h 300848"/>
                  <a:gd name="connsiteX32" fmla="*/ 3366680 w 4788000"/>
                  <a:gd name="connsiteY32" fmla="*/ 111175 h 300848"/>
                  <a:gd name="connsiteX33" fmla="*/ 3704818 w 4788000"/>
                  <a:gd name="connsiteY33" fmla="*/ 49263 h 300848"/>
                  <a:gd name="connsiteX34" fmla="*/ 4162017 w 4788000"/>
                  <a:gd name="connsiteY34" fmla="*/ 1638 h 30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788000" h="300848">
                    <a:moveTo>
                      <a:pt x="4162017" y="1638"/>
                    </a:moveTo>
                    <a:cubicBezTo>
                      <a:pt x="4314417" y="-3918"/>
                      <a:pt x="4486661" y="5606"/>
                      <a:pt x="4619217" y="15925"/>
                    </a:cubicBezTo>
                    <a:cubicBezTo>
                      <a:pt x="4652356" y="18505"/>
                      <a:pt x="4685942" y="21630"/>
                      <a:pt x="4718709" y="25152"/>
                    </a:cubicBezTo>
                    <a:lnTo>
                      <a:pt x="4781229" y="32826"/>
                    </a:lnTo>
                    <a:lnTo>
                      <a:pt x="4788000" y="99991"/>
                    </a:lnTo>
                    <a:lnTo>
                      <a:pt x="4788000" y="136178"/>
                    </a:lnTo>
                    <a:lnTo>
                      <a:pt x="4752567" y="132607"/>
                    </a:lnTo>
                    <a:cubicBezTo>
                      <a:pt x="4678748" y="125463"/>
                      <a:pt x="4601357" y="113160"/>
                      <a:pt x="4514442" y="106413"/>
                    </a:cubicBezTo>
                    <a:cubicBezTo>
                      <a:pt x="4427527" y="99666"/>
                      <a:pt x="4333468" y="91331"/>
                      <a:pt x="4231074" y="92125"/>
                    </a:cubicBezTo>
                    <a:cubicBezTo>
                      <a:pt x="4128680" y="92919"/>
                      <a:pt x="4029858" y="96094"/>
                      <a:pt x="3900080" y="111175"/>
                    </a:cubicBezTo>
                    <a:cubicBezTo>
                      <a:pt x="3770302" y="126256"/>
                      <a:pt x="3452405" y="182613"/>
                      <a:pt x="3452405" y="182613"/>
                    </a:cubicBezTo>
                    <a:cubicBezTo>
                      <a:pt x="3311118" y="205632"/>
                      <a:pt x="3196024" y="230238"/>
                      <a:pt x="3052355" y="249288"/>
                    </a:cubicBezTo>
                    <a:cubicBezTo>
                      <a:pt x="2908686" y="268338"/>
                      <a:pt x="2741998" y="289769"/>
                      <a:pt x="2590392" y="296913"/>
                    </a:cubicBezTo>
                    <a:cubicBezTo>
                      <a:pt x="2438786" y="304057"/>
                      <a:pt x="2308611" y="300881"/>
                      <a:pt x="2142717" y="292150"/>
                    </a:cubicBezTo>
                    <a:cubicBezTo>
                      <a:pt x="1976823" y="283419"/>
                      <a:pt x="1766480" y="261194"/>
                      <a:pt x="1595030" y="244525"/>
                    </a:cubicBezTo>
                    <a:cubicBezTo>
                      <a:pt x="1423580" y="227856"/>
                      <a:pt x="1254511" y="209204"/>
                      <a:pt x="1114017" y="192138"/>
                    </a:cubicBezTo>
                    <a:cubicBezTo>
                      <a:pt x="973523" y="175072"/>
                      <a:pt x="859620" y="151656"/>
                      <a:pt x="752067" y="142131"/>
                    </a:cubicBezTo>
                    <a:cubicBezTo>
                      <a:pt x="644514" y="132606"/>
                      <a:pt x="567123" y="130621"/>
                      <a:pt x="468698" y="134987"/>
                    </a:cubicBezTo>
                    <a:cubicBezTo>
                      <a:pt x="370273" y="139353"/>
                      <a:pt x="266689" y="155625"/>
                      <a:pt x="161517" y="168325"/>
                    </a:cubicBezTo>
                    <a:cubicBezTo>
                      <a:pt x="135224" y="171500"/>
                      <a:pt x="105905" y="175518"/>
                      <a:pt x="75699" y="179822"/>
                    </a:cubicBezTo>
                    <a:lnTo>
                      <a:pt x="0" y="190793"/>
                    </a:lnTo>
                    <a:lnTo>
                      <a:pt x="0" y="99991"/>
                    </a:lnTo>
                    <a:lnTo>
                      <a:pt x="814" y="91918"/>
                    </a:lnTo>
                    <a:lnTo>
                      <a:pt x="91531" y="76312"/>
                    </a:lnTo>
                    <a:cubicBezTo>
                      <a:pt x="125401" y="71140"/>
                      <a:pt x="158937" y="66725"/>
                      <a:pt x="190092" y="63550"/>
                    </a:cubicBezTo>
                    <a:cubicBezTo>
                      <a:pt x="314711" y="50850"/>
                      <a:pt x="463936" y="50056"/>
                      <a:pt x="580617" y="54025"/>
                    </a:cubicBezTo>
                    <a:cubicBezTo>
                      <a:pt x="697298" y="57994"/>
                      <a:pt x="890180" y="87363"/>
                      <a:pt x="890180" y="87363"/>
                    </a:cubicBezTo>
                    <a:lnTo>
                      <a:pt x="1261655" y="134988"/>
                    </a:lnTo>
                    <a:cubicBezTo>
                      <a:pt x="1388655" y="149275"/>
                      <a:pt x="1522005" y="160388"/>
                      <a:pt x="1652180" y="173088"/>
                    </a:cubicBezTo>
                    <a:cubicBezTo>
                      <a:pt x="1796642" y="187375"/>
                      <a:pt x="1981586" y="211982"/>
                      <a:pt x="2128430" y="220713"/>
                    </a:cubicBezTo>
                    <a:cubicBezTo>
                      <a:pt x="2275274" y="229444"/>
                      <a:pt x="2400686" y="231428"/>
                      <a:pt x="2533242" y="225475"/>
                    </a:cubicBezTo>
                    <a:cubicBezTo>
                      <a:pt x="2665798" y="219522"/>
                      <a:pt x="2784861" y="204044"/>
                      <a:pt x="2923767" y="184994"/>
                    </a:cubicBezTo>
                    <a:cubicBezTo>
                      <a:pt x="3062673" y="165944"/>
                      <a:pt x="3236505" y="133797"/>
                      <a:pt x="3366680" y="111175"/>
                    </a:cubicBezTo>
                    <a:cubicBezTo>
                      <a:pt x="3496855" y="88553"/>
                      <a:pt x="3572262" y="67519"/>
                      <a:pt x="3704818" y="49263"/>
                    </a:cubicBezTo>
                    <a:cubicBezTo>
                      <a:pt x="3837374" y="31007"/>
                      <a:pt x="4009617" y="7194"/>
                      <a:pt x="4162017" y="1638"/>
                    </a:cubicBezTo>
                    <a:close/>
                  </a:path>
                </a:pathLst>
              </a:custGeom>
              <a:solidFill>
                <a:srgbClr val="009BD2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2" name="任意多边形 401"/>
              <p:cNvSpPr/>
              <p:nvPr/>
            </p:nvSpPr>
            <p:spPr>
              <a:xfrm>
                <a:off x="5560493" y="2412093"/>
                <a:ext cx="3123640" cy="1288187"/>
              </a:xfrm>
              <a:custGeom>
                <a:avLst/>
                <a:gdLst>
                  <a:gd name="connsiteX0" fmla="*/ 3123640 w 3123640"/>
                  <a:gd name="connsiteY0" fmla="*/ 0 h 1288187"/>
                  <a:gd name="connsiteX1" fmla="*/ 3123640 w 3123640"/>
                  <a:gd name="connsiteY1" fmla="*/ 78836 h 1288187"/>
                  <a:gd name="connsiteX2" fmla="*/ 3083445 w 3123640"/>
                  <a:gd name="connsiteY2" fmla="*/ 97744 h 1288187"/>
                  <a:gd name="connsiteX3" fmla="*/ 2921520 w 3123640"/>
                  <a:gd name="connsiteY3" fmla="*/ 181087 h 1288187"/>
                  <a:gd name="connsiteX4" fmla="*/ 2673870 w 3123640"/>
                  <a:gd name="connsiteY4" fmla="*/ 302531 h 1288187"/>
                  <a:gd name="connsiteX5" fmla="*/ 2440507 w 3123640"/>
                  <a:gd name="connsiteY5" fmla="*/ 402543 h 1288187"/>
                  <a:gd name="connsiteX6" fmla="*/ 2066651 w 3123640"/>
                  <a:gd name="connsiteY6" fmla="*/ 493031 h 1288187"/>
                  <a:gd name="connsiteX7" fmla="*/ 1516583 w 3123640"/>
                  <a:gd name="connsiteY7" fmla="*/ 604949 h 1288187"/>
                  <a:gd name="connsiteX8" fmla="*/ 1195114 w 3123640"/>
                  <a:gd name="connsiteY8" fmla="*/ 697819 h 1288187"/>
                  <a:gd name="connsiteX9" fmla="*/ 892695 w 3123640"/>
                  <a:gd name="connsiteY9" fmla="*/ 812119 h 1288187"/>
                  <a:gd name="connsiteX10" fmla="*/ 606945 w 3123640"/>
                  <a:gd name="connsiteY10" fmla="*/ 945469 h 1288187"/>
                  <a:gd name="connsiteX11" fmla="*/ 278332 w 3123640"/>
                  <a:gd name="connsiteY11" fmla="*/ 1150256 h 1288187"/>
                  <a:gd name="connsiteX12" fmla="*/ 85451 w 3123640"/>
                  <a:gd name="connsiteY12" fmla="*/ 1281225 h 1288187"/>
                  <a:gd name="connsiteX13" fmla="*/ 2107 w 3123640"/>
                  <a:gd name="connsiteY13" fmla="*/ 1255031 h 1288187"/>
                  <a:gd name="connsiteX14" fmla="*/ 164032 w 3123640"/>
                  <a:gd name="connsiteY14" fmla="*/ 1126444 h 1288187"/>
                  <a:gd name="connsiteX15" fmla="*/ 368820 w 3123640"/>
                  <a:gd name="connsiteY15" fmla="*/ 995475 h 1288187"/>
                  <a:gd name="connsiteX16" fmla="*/ 687907 w 3123640"/>
                  <a:gd name="connsiteY16" fmla="*/ 821644 h 1288187"/>
                  <a:gd name="connsiteX17" fmla="*/ 1126057 w 3123640"/>
                  <a:gd name="connsiteY17" fmla="*/ 650194 h 1288187"/>
                  <a:gd name="connsiteX18" fmla="*/ 1521345 w 3123640"/>
                  <a:gd name="connsiteY18" fmla="*/ 535894 h 1288187"/>
                  <a:gd name="connsiteX19" fmla="*/ 1897582 w 3123640"/>
                  <a:gd name="connsiteY19" fmla="*/ 459694 h 1288187"/>
                  <a:gd name="connsiteX20" fmla="*/ 2283345 w 3123640"/>
                  <a:gd name="connsiteY20" fmla="*/ 378731 h 1288187"/>
                  <a:gd name="connsiteX21" fmla="*/ 2576238 w 3123640"/>
                  <a:gd name="connsiteY21" fmla="*/ 273956 h 1288187"/>
                  <a:gd name="connsiteX22" fmla="*/ 2814363 w 3123640"/>
                  <a:gd name="connsiteY22" fmla="*/ 159656 h 1288187"/>
                  <a:gd name="connsiteX23" fmla="*/ 3021532 w 3123640"/>
                  <a:gd name="connsiteY23" fmla="*/ 54881 h 1288187"/>
                  <a:gd name="connsiteX24" fmla="*/ 3075371 w 3123640"/>
                  <a:gd name="connsiteY24" fmla="*/ 26343 h 1288187"/>
                  <a:gd name="connsiteX25" fmla="*/ 3123640 w 3123640"/>
                  <a:gd name="connsiteY25" fmla="*/ 0 h 1288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23640" h="1288187">
                    <a:moveTo>
                      <a:pt x="3123640" y="0"/>
                    </a:moveTo>
                    <a:lnTo>
                      <a:pt x="3123640" y="78836"/>
                    </a:lnTo>
                    <a:lnTo>
                      <a:pt x="3083445" y="97744"/>
                    </a:lnTo>
                    <a:cubicBezTo>
                      <a:pt x="3030264" y="122350"/>
                      <a:pt x="2989782" y="146956"/>
                      <a:pt x="2921520" y="181087"/>
                    </a:cubicBezTo>
                    <a:cubicBezTo>
                      <a:pt x="2853257" y="215218"/>
                      <a:pt x="2754039" y="265622"/>
                      <a:pt x="2673870" y="302531"/>
                    </a:cubicBezTo>
                    <a:cubicBezTo>
                      <a:pt x="2593701" y="339440"/>
                      <a:pt x="2541710" y="370793"/>
                      <a:pt x="2440507" y="402543"/>
                    </a:cubicBezTo>
                    <a:cubicBezTo>
                      <a:pt x="2339304" y="434293"/>
                      <a:pt x="2220638" y="459297"/>
                      <a:pt x="2066651" y="493031"/>
                    </a:cubicBezTo>
                    <a:cubicBezTo>
                      <a:pt x="1912664" y="526765"/>
                      <a:pt x="1661839" y="570818"/>
                      <a:pt x="1516583" y="604949"/>
                    </a:cubicBezTo>
                    <a:cubicBezTo>
                      <a:pt x="1371327" y="639080"/>
                      <a:pt x="1299095" y="663291"/>
                      <a:pt x="1195114" y="697819"/>
                    </a:cubicBezTo>
                    <a:cubicBezTo>
                      <a:pt x="1091133" y="732347"/>
                      <a:pt x="990723" y="770844"/>
                      <a:pt x="892695" y="812119"/>
                    </a:cubicBezTo>
                    <a:cubicBezTo>
                      <a:pt x="794667" y="853394"/>
                      <a:pt x="709339" y="889113"/>
                      <a:pt x="606945" y="945469"/>
                    </a:cubicBezTo>
                    <a:cubicBezTo>
                      <a:pt x="504551" y="1001825"/>
                      <a:pt x="365248" y="1094297"/>
                      <a:pt x="278332" y="1150256"/>
                    </a:cubicBezTo>
                    <a:cubicBezTo>
                      <a:pt x="191416" y="1206215"/>
                      <a:pt x="131488" y="1263763"/>
                      <a:pt x="85451" y="1281225"/>
                    </a:cubicBezTo>
                    <a:cubicBezTo>
                      <a:pt x="39414" y="1298687"/>
                      <a:pt x="-10990" y="1280828"/>
                      <a:pt x="2107" y="1255031"/>
                    </a:cubicBezTo>
                    <a:cubicBezTo>
                      <a:pt x="15204" y="1229234"/>
                      <a:pt x="102913" y="1169703"/>
                      <a:pt x="164032" y="1126444"/>
                    </a:cubicBezTo>
                    <a:cubicBezTo>
                      <a:pt x="225151" y="1083185"/>
                      <a:pt x="281507" y="1046275"/>
                      <a:pt x="368820" y="995475"/>
                    </a:cubicBezTo>
                    <a:cubicBezTo>
                      <a:pt x="456132" y="944675"/>
                      <a:pt x="561701" y="879191"/>
                      <a:pt x="687907" y="821644"/>
                    </a:cubicBezTo>
                    <a:cubicBezTo>
                      <a:pt x="814113" y="764097"/>
                      <a:pt x="987151" y="697819"/>
                      <a:pt x="1126057" y="650194"/>
                    </a:cubicBezTo>
                    <a:cubicBezTo>
                      <a:pt x="1264963" y="602569"/>
                      <a:pt x="1392757" y="567644"/>
                      <a:pt x="1521345" y="535894"/>
                    </a:cubicBezTo>
                    <a:cubicBezTo>
                      <a:pt x="1649933" y="504144"/>
                      <a:pt x="1770582" y="485888"/>
                      <a:pt x="1897582" y="459694"/>
                    </a:cubicBezTo>
                    <a:cubicBezTo>
                      <a:pt x="1897582" y="459694"/>
                      <a:pt x="2170236" y="409687"/>
                      <a:pt x="2283345" y="378731"/>
                    </a:cubicBezTo>
                    <a:cubicBezTo>
                      <a:pt x="2396454" y="347775"/>
                      <a:pt x="2487735" y="310469"/>
                      <a:pt x="2576238" y="273956"/>
                    </a:cubicBezTo>
                    <a:cubicBezTo>
                      <a:pt x="2664741" y="237443"/>
                      <a:pt x="2740147" y="196169"/>
                      <a:pt x="2814363" y="159656"/>
                    </a:cubicBezTo>
                    <a:lnTo>
                      <a:pt x="3021532" y="54881"/>
                    </a:lnTo>
                    <a:cubicBezTo>
                      <a:pt x="3038300" y="46448"/>
                      <a:pt x="3056680" y="36551"/>
                      <a:pt x="3075371" y="26343"/>
                    </a:cubicBezTo>
                    <a:lnTo>
                      <a:pt x="3123640" y="0"/>
                    </a:lnTo>
                    <a:close/>
                  </a:path>
                </a:pathLst>
              </a:custGeom>
              <a:solidFill>
                <a:srgbClr val="009BD2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3" name="任意多边形 402"/>
              <p:cNvSpPr/>
              <p:nvPr/>
            </p:nvSpPr>
            <p:spPr>
              <a:xfrm>
                <a:off x="3896133" y="2960119"/>
                <a:ext cx="1346162" cy="707021"/>
              </a:xfrm>
              <a:custGeom>
                <a:avLst/>
                <a:gdLst>
                  <a:gd name="connsiteX0" fmla="*/ 0 w 1346162"/>
                  <a:gd name="connsiteY0" fmla="*/ 0 h 707021"/>
                  <a:gd name="connsiteX1" fmla="*/ 36129 w 1346162"/>
                  <a:gd name="connsiteY1" fmla="*/ 1562 h 707021"/>
                  <a:gd name="connsiteX2" fmla="*/ 194854 w 1346162"/>
                  <a:gd name="connsiteY2" fmla="*/ 35495 h 707021"/>
                  <a:gd name="connsiteX3" fmla="*/ 359161 w 1346162"/>
                  <a:gd name="connsiteY3" fmla="*/ 106932 h 707021"/>
                  <a:gd name="connsiteX4" fmla="*/ 490129 w 1346162"/>
                  <a:gd name="connsiteY4" fmla="*/ 187895 h 707021"/>
                  <a:gd name="connsiteX5" fmla="*/ 713966 w 1346162"/>
                  <a:gd name="connsiteY5" fmla="*/ 316482 h 707021"/>
                  <a:gd name="connsiteX6" fmla="*/ 980666 w 1346162"/>
                  <a:gd name="connsiteY6" fmla="*/ 459357 h 707021"/>
                  <a:gd name="connsiteX7" fmla="*/ 1180691 w 1346162"/>
                  <a:gd name="connsiteY7" fmla="*/ 573657 h 707021"/>
                  <a:gd name="connsiteX8" fmla="*/ 1337854 w 1346162"/>
                  <a:gd name="connsiteY8" fmla="*/ 654620 h 707021"/>
                  <a:gd name="connsiteX9" fmla="*/ 1309279 w 1346162"/>
                  <a:gd name="connsiteY9" fmla="*/ 707007 h 707021"/>
                  <a:gd name="connsiteX10" fmla="*/ 1180691 w 1346162"/>
                  <a:gd name="connsiteY10" fmla="*/ 649857 h 707021"/>
                  <a:gd name="connsiteX11" fmla="*/ 999716 w 1346162"/>
                  <a:gd name="connsiteY11" fmla="*/ 561751 h 707021"/>
                  <a:gd name="connsiteX12" fmla="*/ 775879 w 1346162"/>
                  <a:gd name="connsiteY12" fmla="*/ 430782 h 707021"/>
                  <a:gd name="connsiteX13" fmla="*/ 492510 w 1346162"/>
                  <a:gd name="connsiteY13" fmla="*/ 280763 h 707021"/>
                  <a:gd name="connsiteX14" fmla="*/ 192472 w 1346162"/>
                  <a:gd name="connsiteY14" fmla="*/ 109314 h 707021"/>
                  <a:gd name="connsiteX15" fmla="*/ 42751 w 1346162"/>
                  <a:gd name="connsiteY15" fmla="*/ 74637 h 707021"/>
                  <a:gd name="connsiteX16" fmla="*/ 0 w 1346162"/>
                  <a:gd name="connsiteY16" fmla="*/ 68570 h 707021"/>
                  <a:gd name="connsiteX17" fmla="*/ 0 w 1346162"/>
                  <a:gd name="connsiteY17" fmla="*/ 0 h 707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46162" h="707021">
                    <a:moveTo>
                      <a:pt x="0" y="0"/>
                    </a:moveTo>
                    <a:lnTo>
                      <a:pt x="36129" y="1562"/>
                    </a:lnTo>
                    <a:cubicBezTo>
                      <a:pt x="85019" y="7069"/>
                      <a:pt x="151992" y="22399"/>
                      <a:pt x="194854" y="35495"/>
                    </a:cubicBezTo>
                    <a:cubicBezTo>
                      <a:pt x="252004" y="52957"/>
                      <a:pt x="309949" y="81532"/>
                      <a:pt x="359161" y="106932"/>
                    </a:cubicBezTo>
                    <a:cubicBezTo>
                      <a:pt x="408373" y="132332"/>
                      <a:pt x="430995" y="152970"/>
                      <a:pt x="490129" y="187895"/>
                    </a:cubicBezTo>
                    <a:cubicBezTo>
                      <a:pt x="549263" y="222820"/>
                      <a:pt x="632210" y="271238"/>
                      <a:pt x="713966" y="316482"/>
                    </a:cubicBezTo>
                    <a:cubicBezTo>
                      <a:pt x="795722" y="361726"/>
                      <a:pt x="902879" y="416495"/>
                      <a:pt x="980666" y="459357"/>
                    </a:cubicBezTo>
                    <a:cubicBezTo>
                      <a:pt x="1058453" y="502219"/>
                      <a:pt x="1121160" y="541113"/>
                      <a:pt x="1180691" y="573657"/>
                    </a:cubicBezTo>
                    <a:cubicBezTo>
                      <a:pt x="1240222" y="606201"/>
                      <a:pt x="1316423" y="632395"/>
                      <a:pt x="1337854" y="654620"/>
                    </a:cubicBezTo>
                    <a:cubicBezTo>
                      <a:pt x="1359285" y="676845"/>
                      <a:pt x="1335473" y="707801"/>
                      <a:pt x="1309279" y="707007"/>
                    </a:cubicBezTo>
                    <a:cubicBezTo>
                      <a:pt x="1283085" y="706213"/>
                      <a:pt x="1232285" y="674066"/>
                      <a:pt x="1180691" y="649857"/>
                    </a:cubicBezTo>
                    <a:cubicBezTo>
                      <a:pt x="1129097" y="625648"/>
                      <a:pt x="1067184" y="598263"/>
                      <a:pt x="999716" y="561751"/>
                    </a:cubicBezTo>
                    <a:cubicBezTo>
                      <a:pt x="932248" y="525239"/>
                      <a:pt x="860413" y="477613"/>
                      <a:pt x="775879" y="430782"/>
                    </a:cubicBezTo>
                    <a:cubicBezTo>
                      <a:pt x="691345" y="383951"/>
                      <a:pt x="589744" y="334341"/>
                      <a:pt x="492510" y="280763"/>
                    </a:cubicBezTo>
                    <a:cubicBezTo>
                      <a:pt x="395276" y="227185"/>
                      <a:pt x="284944" y="147017"/>
                      <a:pt x="192472" y="109314"/>
                    </a:cubicBezTo>
                    <a:cubicBezTo>
                      <a:pt x="146236" y="90463"/>
                      <a:pt x="90773" y="81334"/>
                      <a:pt x="42751" y="74637"/>
                    </a:cubicBezTo>
                    <a:lnTo>
                      <a:pt x="0" y="685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BD2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4" name="任意多边形 403"/>
              <p:cNvSpPr/>
              <p:nvPr/>
            </p:nvSpPr>
            <p:spPr>
              <a:xfrm>
                <a:off x="3896132" y="3060784"/>
                <a:ext cx="4788000" cy="304994"/>
              </a:xfrm>
              <a:custGeom>
                <a:avLst/>
                <a:gdLst>
                  <a:gd name="connsiteX0" fmla="*/ 1773625 w 4788000"/>
                  <a:gd name="connsiteY0" fmla="*/ 15 h 304994"/>
                  <a:gd name="connsiteX1" fmla="*/ 1947456 w 4788000"/>
                  <a:gd name="connsiteY1" fmla="*/ 6266 h 304994"/>
                  <a:gd name="connsiteX2" fmla="*/ 2478475 w 4788000"/>
                  <a:gd name="connsiteY2" fmla="*/ 61036 h 304994"/>
                  <a:gd name="connsiteX3" fmla="*/ 3047593 w 4788000"/>
                  <a:gd name="connsiteY3" fmla="*/ 153904 h 304994"/>
                  <a:gd name="connsiteX4" fmla="*/ 3671481 w 4788000"/>
                  <a:gd name="connsiteY4" fmla="*/ 215816 h 304994"/>
                  <a:gd name="connsiteX5" fmla="*/ 4166781 w 4788000"/>
                  <a:gd name="connsiteY5" fmla="*/ 237247 h 304994"/>
                  <a:gd name="connsiteX6" fmla="*/ 4545399 w 4788000"/>
                  <a:gd name="connsiteY6" fmla="*/ 211054 h 304994"/>
                  <a:gd name="connsiteX7" fmla="*/ 4716403 w 4788000"/>
                  <a:gd name="connsiteY7" fmla="*/ 156136 h 304994"/>
                  <a:gd name="connsiteX8" fmla="*/ 4788000 w 4788000"/>
                  <a:gd name="connsiteY8" fmla="*/ 127550 h 304994"/>
                  <a:gd name="connsiteX9" fmla="*/ 4788000 w 4788000"/>
                  <a:gd name="connsiteY9" fmla="*/ 190105 h 304994"/>
                  <a:gd name="connsiteX10" fmla="*/ 4728905 w 4788000"/>
                  <a:gd name="connsiteY10" fmla="*/ 217751 h 304994"/>
                  <a:gd name="connsiteX11" fmla="*/ 4616837 w 4788000"/>
                  <a:gd name="connsiteY11" fmla="*/ 256297 h 304994"/>
                  <a:gd name="connsiteX12" fmla="*/ 4266793 w 4788000"/>
                  <a:gd name="connsiteY12" fmla="*/ 301541 h 304994"/>
                  <a:gd name="connsiteX13" fmla="*/ 3795306 w 4788000"/>
                  <a:gd name="connsiteY13" fmla="*/ 296779 h 304994"/>
                  <a:gd name="connsiteX14" fmla="*/ 3309531 w 4788000"/>
                  <a:gd name="connsiteY14" fmla="*/ 256298 h 304994"/>
                  <a:gd name="connsiteX15" fmla="*/ 2880906 w 4788000"/>
                  <a:gd name="connsiteY15" fmla="*/ 206291 h 304994"/>
                  <a:gd name="connsiteX16" fmla="*/ 2385606 w 4788000"/>
                  <a:gd name="connsiteY16" fmla="*/ 130091 h 304994"/>
                  <a:gd name="connsiteX17" fmla="*/ 1904593 w 4788000"/>
                  <a:gd name="connsiteY17" fmla="*/ 77704 h 304994"/>
                  <a:gd name="connsiteX18" fmla="*/ 1614081 w 4788000"/>
                  <a:gd name="connsiteY18" fmla="*/ 77704 h 304994"/>
                  <a:gd name="connsiteX19" fmla="*/ 1290231 w 4788000"/>
                  <a:gd name="connsiteY19" fmla="*/ 125329 h 304994"/>
                  <a:gd name="connsiteX20" fmla="*/ 959237 w 4788000"/>
                  <a:gd name="connsiteY20" fmla="*/ 141997 h 304994"/>
                  <a:gd name="connsiteX21" fmla="*/ 633006 w 4788000"/>
                  <a:gd name="connsiteY21" fmla="*/ 134854 h 304994"/>
                  <a:gd name="connsiteX22" fmla="*/ 309156 w 4788000"/>
                  <a:gd name="connsiteY22" fmla="*/ 153904 h 304994"/>
                  <a:gd name="connsiteX23" fmla="*/ 18643 w 4788000"/>
                  <a:gd name="connsiteY23" fmla="*/ 196766 h 304994"/>
                  <a:gd name="connsiteX24" fmla="*/ 0 w 4788000"/>
                  <a:gd name="connsiteY24" fmla="*/ 201343 h 304994"/>
                  <a:gd name="connsiteX25" fmla="*/ 0 w 4788000"/>
                  <a:gd name="connsiteY25" fmla="*/ 140526 h 304994"/>
                  <a:gd name="connsiteX26" fmla="*/ 90992 w 4788000"/>
                  <a:gd name="connsiteY26" fmla="*/ 121254 h 304994"/>
                  <a:gd name="connsiteX27" fmla="*/ 192474 w 4788000"/>
                  <a:gd name="connsiteY27" fmla="*/ 103897 h 304994"/>
                  <a:gd name="connsiteX28" fmla="*/ 599668 w 4788000"/>
                  <a:gd name="connsiteY28" fmla="*/ 72941 h 304994"/>
                  <a:gd name="connsiteX29" fmla="*/ 985431 w 4788000"/>
                  <a:gd name="connsiteY29" fmla="*/ 63416 h 304994"/>
                  <a:gd name="connsiteX30" fmla="*/ 1283086 w 4788000"/>
                  <a:gd name="connsiteY30" fmla="*/ 51510 h 304994"/>
                  <a:gd name="connsiteX31" fmla="*/ 1623606 w 4788000"/>
                  <a:gd name="connsiteY31" fmla="*/ 6266 h 304994"/>
                  <a:gd name="connsiteX32" fmla="*/ 1773625 w 4788000"/>
                  <a:gd name="connsiteY32" fmla="*/ 15 h 304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788000" h="304994">
                    <a:moveTo>
                      <a:pt x="1773625" y="15"/>
                    </a:moveTo>
                    <a:cubicBezTo>
                      <a:pt x="1822937" y="-183"/>
                      <a:pt x="1876217" y="1702"/>
                      <a:pt x="1947456" y="6266"/>
                    </a:cubicBezTo>
                    <a:cubicBezTo>
                      <a:pt x="2089934" y="15394"/>
                      <a:pt x="2295119" y="36430"/>
                      <a:pt x="2478475" y="61036"/>
                    </a:cubicBezTo>
                    <a:cubicBezTo>
                      <a:pt x="2661831" y="85642"/>
                      <a:pt x="2848759" y="128107"/>
                      <a:pt x="3047593" y="153904"/>
                    </a:cubicBezTo>
                    <a:cubicBezTo>
                      <a:pt x="3246427" y="179701"/>
                      <a:pt x="3484950" y="201926"/>
                      <a:pt x="3671481" y="215816"/>
                    </a:cubicBezTo>
                    <a:cubicBezTo>
                      <a:pt x="3858012" y="229706"/>
                      <a:pt x="4021128" y="238041"/>
                      <a:pt x="4166781" y="237247"/>
                    </a:cubicBezTo>
                    <a:cubicBezTo>
                      <a:pt x="4312434" y="236453"/>
                      <a:pt x="4431099" y="232882"/>
                      <a:pt x="4545399" y="211054"/>
                    </a:cubicBezTo>
                    <a:cubicBezTo>
                      <a:pt x="4602549" y="200140"/>
                      <a:pt x="4662378" y="177716"/>
                      <a:pt x="4716403" y="156136"/>
                    </a:cubicBezTo>
                    <a:lnTo>
                      <a:pt x="4788000" y="127550"/>
                    </a:lnTo>
                    <a:lnTo>
                      <a:pt x="4788000" y="190105"/>
                    </a:lnTo>
                    <a:lnTo>
                      <a:pt x="4728905" y="217751"/>
                    </a:lnTo>
                    <a:cubicBezTo>
                      <a:pt x="4697899" y="231988"/>
                      <a:pt x="4662477" y="245978"/>
                      <a:pt x="4616837" y="256297"/>
                    </a:cubicBezTo>
                    <a:cubicBezTo>
                      <a:pt x="4525556" y="276935"/>
                      <a:pt x="4403715" y="294794"/>
                      <a:pt x="4266793" y="301541"/>
                    </a:cubicBezTo>
                    <a:cubicBezTo>
                      <a:pt x="4129871" y="308288"/>
                      <a:pt x="3954850" y="304319"/>
                      <a:pt x="3795306" y="296779"/>
                    </a:cubicBezTo>
                    <a:cubicBezTo>
                      <a:pt x="3635762" y="289239"/>
                      <a:pt x="3309531" y="256298"/>
                      <a:pt x="3309531" y="256298"/>
                    </a:cubicBezTo>
                    <a:cubicBezTo>
                      <a:pt x="3157131" y="241217"/>
                      <a:pt x="3034894" y="227326"/>
                      <a:pt x="2880906" y="206291"/>
                    </a:cubicBezTo>
                    <a:cubicBezTo>
                      <a:pt x="2726918" y="185256"/>
                      <a:pt x="2548325" y="151522"/>
                      <a:pt x="2385606" y="130091"/>
                    </a:cubicBezTo>
                    <a:cubicBezTo>
                      <a:pt x="2222887" y="108660"/>
                      <a:pt x="2033181" y="86435"/>
                      <a:pt x="1904593" y="77704"/>
                    </a:cubicBezTo>
                    <a:cubicBezTo>
                      <a:pt x="1776006" y="68973"/>
                      <a:pt x="1716475" y="69766"/>
                      <a:pt x="1614081" y="77704"/>
                    </a:cubicBezTo>
                    <a:cubicBezTo>
                      <a:pt x="1511687" y="85641"/>
                      <a:pt x="1399372" y="114614"/>
                      <a:pt x="1290231" y="125329"/>
                    </a:cubicBezTo>
                    <a:cubicBezTo>
                      <a:pt x="1181090" y="136044"/>
                      <a:pt x="1068774" y="140410"/>
                      <a:pt x="959237" y="141997"/>
                    </a:cubicBezTo>
                    <a:cubicBezTo>
                      <a:pt x="849700" y="143584"/>
                      <a:pt x="741353" y="132870"/>
                      <a:pt x="633006" y="134854"/>
                    </a:cubicBezTo>
                    <a:cubicBezTo>
                      <a:pt x="524659" y="136838"/>
                      <a:pt x="411550" y="143585"/>
                      <a:pt x="309156" y="153904"/>
                    </a:cubicBezTo>
                    <a:cubicBezTo>
                      <a:pt x="206762" y="164223"/>
                      <a:pt x="109924" y="178510"/>
                      <a:pt x="18643" y="196766"/>
                    </a:cubicBezTo>
                    <a:lnTo>
                      <a:pt x="0" y="201343"/>
                    </a:lnTo>
                    <a:lnTo>
                      <a:pt x="0" y="140526"/>
                    </a:lnTo>
                    <a:lnTo>
                      <a:pt x="90992" y="121254"/>
                    </a:lnTo>
                    <a:cubicBezTo>
                      <a:pt x="125675" y="114489"/>
                      <a:pt x="160129" y="108461"/>
                      <a:pt x="192474" y="103897"/>
                    </a:cubicBezTo>
                    <a:cubicBezTo>
                      <a:pt x="321855" y="85641"/>
                      <a:pt x="467509" y="79688"/>
                      <a:pt x="599668" y="72941"/>
                    </a:cubicBezTo>
                    <a:cubicBezTo>
                      <a:pt x="731827" y="66194"/>
                      <a:pt x="871528" y="66988"/>
                      <a:pt x="985431" y="63416"/>
                    </a:cubicBezTo>
                    <a:lnTo>
                      <a:pt x="1283086" y="51510"/>
                    </a:lnTo>
                    <a:cubicBezTo>
                      <a:pt x="1389448" y="41985"/>
                      <a:pt x="1512878" y="13807"/>
                      <a:pt x="1623606" y="6266"/>
                    </a:cubicBezTo>
                    <a:cubicBezTo>
                      <a:pt x="1678970" y="2496"/>
                      <a:pt x="1724313" y="214"/>
                      <a:pt x="1773625" y="15"/>
                    </a:cubicBezTo>
                    <a:close/>
                  </a:path>
                </a:pathLst>
              </a:custGeom>
              <a:solidFill>
                <a:srgbClr val="009BD2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5" name="任意多边形 404"/>
              <p:cNvSpPr/>
              <p:nvPr/>
            </p:nvSpPr>
            <p:spPr>
              <a:xfrm>
                <a:off x="5764531" y="2946805"/>
                <a:ext cx="2919603" cy="796461"/>
              </a:xfrm>
              <a:custGeom>
                <a:avLst/>
                <a:gdLst>
                  <a:gd name="connsiteX0" fmla="*/ 2919603 w 2919603"/>
                  <a:gd name="connsiteY0" fmla="*/ 0 h 796461"/>
                  <a:gd name="connsiteX1" fmla="*/ 2919603 w 2919603"/>
                  <a:gd name="connsiteY1" fmla="*/ 79000 h 796461"/>
                  <a:gd name="connsiteX2" fmla="*/ 2865121 w 2919603"/>
                  <a:gd name="connsiteY2" fmla="*/ 105961 h 796461"/>
                  <a:gd name="connsiteX3" fmla="*/ 2543652 w 2919603"/>
                  <a:gd name="connsiteY3" fmla="*/ 217880 h 796461"/>
                  <a:gd name="connsiteX4" fmla="*/ 2107884 w 2919603"/>
                  <a:gd name="connsiteY4" fmla="*/ 291698 h 796461"/>
                  <a:gd name="connsiteX5" fmla="*/ 1803084 w 2919603"/>
                  <a:gd name="connsiteY5" fmla="*/ 320273 h 796461"/>
                  <a:gd name="connsiteX6" fmla="*/ 1464946 w 2919603"/>
                  <a:gd name="connsiteY6" fmla="*/ 429811 h 796461"/>
                  <a:gd name="connsiteX7" fmla="*/ 1062515 w 2919603"/>
                  <a:gd name="connsiteY7" fmla="*/ 501249 h 796461"/>
                  <a:gd name="connsiteX8" fmla="*/ 710090 w 2919603"/>
                  <a:gd name="connsiteY8" fmla="*/ 548874 h 796461"/>
                  <a:gd name="connsiteX9" fmla="*/ 433865 w 2919603"/>
                  <a:gd name="connsiteY9" fmla="*/ 608404 h 796461"/>
                  <a:gd name="connsiteX10" fmla="*/ 212408 w 2919603"/>
                  <a:gd name="connsiteY10" fmla="*/ 686986 h 796461"/>
                  <a:gd name="connsiteX11" fmla="*/ 74296 w 2919603"/>
                  <a:gd name="connsiteY11" fmla="*/ 786998 h 796461"/>
                  <a:gd name="connsiteX12" fmla="*/ 478 w 2919603"/>
                  <a:gd name="connsiteY12" fmla="*/ 777473 h 796461"/>
                  <a:gd name="connsiteX13" fmla="*/ 107634 w 2919603"/>
                  <a:gd name="connsiteY13" fmla="*/ 656030 h 796461"/>
                  <a:gd name="connsiteX14" fmla="*/ 324328 w 2919603"/>
                  <a:gd name="connsiteY14" fmla="*/ 548873 h 796461"/>
                  <a:gd name="connsiteX15" fmla="*/ 602934 w 2919603"/>
                  <a:gd name="connsiteY15" fmla="*/ 491723 h 796461"/>
                  <a:gd name="connsiteX16" fmla="*/ 1002984 w 2919603"/>
                  <a:gd name="connsiteY16" fmla="*/ 439336 h 796461"/>
                  <a:gd name="connsiteX17" fmla="*/ 1379221 w 2919603"/>
                  <a:gd name="connsiteY17" fmla="*/ 377423 h 796461"/>
                  <a:gd name="connsiteX18" fmla="*/ 1738790 w 2919603"/>
                  <a:gd name="connsiteY18" fmla="*/ 265505 h 796461"/>
                  <a:gd name="connsiteX19" fmla="*/ 2174559 w 2919603"/>
                  <a:gd name="connsiteY19" fmla="*/ 215498 h 796461"/>
                  <a:gd name="connsiteX20" fmla="*/ 2500790 w 2919603"/>
                  <a:gd name="connsiteY20" fmla="*/ 155967 h 796461"/>
                  <a:gd name="connsiteX21" fmla="*/ 2805590 w 2919603"/>
                  <a:gd name="connsiteY21" fmla="*/ 53573 h 796461"/>
                  <a:gd name="connsiteX22" fmla="*/ 2871539 w 2919603"/>
                  <a:gd name="connsiteY22" fmla="*/ 24310 h 796461"/>
                  <a:gd name="connsiteX23" fmla="*/ 2919603 w 2919603"/>
                  <a:gd name="connsiteY23" fmla="*/ 0 h 796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919603" h="796461">
                    <a:moveTo>
                      <a:pt x="2919603" y="0"/>
                    </a:moveTo>
                    <a:lnTo>
                      <a:pt x="2919603" y="79000"/>
                    </a:lnTo>
                    <a:lnTo>
                      <a:pt x="2865121" y="105961"/>
                    </a:lnTo>
                    <a:cubicBezTo>
                      <a:pt x="2777412" y="145252"/>
                      <a:pt x="2669858" y="186924"/>
                      <a:pt x="2543652" y="217880"/>
                    </a:cubicBezTo>
                    <a:cubicBezTo>
                      <a:pt x="2417446" y="248836"/>
                      <a:pt x="2231312" y="274633"/>
                      <a:pt x="2107884" y="291698"/>
                    </a:cubicBezTo>
                    <a:cubicBezTo>
                      <a:pt x="1984456" y="308763"/>
                      <a:pt x="1910240" y="297254"/>
                      <a:pt x="1803084" y="320273"/>
                    </a:cubicBezTo>
                    <a:cubicBezTo>
                      <a:pt x="1695928" y="343292"/>
                      <a:pt x="1588374" y="399648"/>
                      <a:pt x="1464946" y="429811"/>
                    </a:cubicBezTo>
                    <a:cubicBezTo>
                      <a:pt x="1341518" y="459974"/>
                      <a:pt x="1188324" y="481405"/>
                      <a:pt x="1062515" y="501249"/>
                    </a:cubicBezTo>
                    <a:cubicBezTo>
                      <a:pt x="936706" y="521093"/>
                      <a:pt x="814865" y="531015"/>
                      <a:pt x="710090" y="548874"/>
                    </a:cubicBezTo>
                    <a:cubicBezTo>
                      <a:pt x="605315" y="566733"/>
                      <a:pt x="516812" y="585385"/>
                      <a:pt x="433865" y="608404"/>
                    </a:cubicBezTo>
                    <a:cubicBezTo>
                      <a:pt x="350918" y="631423"/>
                      <a:pt x="273527" y="658411"/>
                      <a:pt x="212408" y="686986"/>
                    </a:cubicBezTo>
                    <a:cubicBezTo>
                      <a:pt x="151289" y="715561"/>
                      <a:pt x="109618" y="771917"/>
                      <a:pt x="74296" y="786998"/>
                    </a:cubicBezTo>
                    <a:cubicBezTo>
                      <a:pt x="38974" y="802079"/>
                      <a:pt x="-5078" y="799301"/>
                      <a:pt x="478" y="777473"/>
                    </a:cubicBezTo>
                    <a:cubicBezTo>
                      <a:pt x="6034" y="755645"/>
                      <a:pt x="53659" y="694130"/>
                      <a:pt x="107634" y="656030"/>
                    </a:cubicBezTo>
                    <a:cubicBezTo>
                      <a:pt x="161609" y="617930"/>
                      <a:pt x="241778" y="576257"/>
                      <a:pt x="324328" y="548873"/>
                    </a:cubicBezTo>
                    <a:cubicBezTo>
                      <a:pt x="406878" y="521489"/>
                      <a:pt x="489825" y="509979"/>
                      <a:pt x="602934" y="491723"/>
                    </a:cubicBezTo>
                    <a:cubicBezTo>
                      <a:pt x="716043" y="473467"/>
                      <a:pt x="873603" y="458386"/>
                      <a:pt x="1002984" y="439336"/>
                    </a:cubicBezTo>
                    <a:cubicBezTo>
                      <a:pt x="1132365" y="420286"/>
                      <a:pt x="1256587" y="406395"/>
                      <a:pt x="1379221" y="377423"/>
                    </a:cubicBezTo>
                    <a:cubicBezTo>
                      <a:pt x="1501855" y="348451"/>
                      <a:pt x="1606234" y="292492"/>
                      <a:pt x="1738790" y="265505"/>
                    </a:cubicBezTo>
                    <a:cubicBezTo>
                      <a:pt x="1871346" y="238518"/>
                      <a:pt x="2047559" y="233754"/>
                      <a:pt x="2174559" y="215498"/>
                    </a:cubicBezTo>
                    <a:cubicBezTo>
                      <a:pt x="2301559" y="197242"/>
                      <a:pt x="2395618" y="182954"/>
                      <a:pt x="2500790" y="155967"/>
                    </a:cubicBezTo>
                    <a:cubicBezTo>
                      <a:pt x="2605962" y="128980"/>
                      <a:pt x="2717484" y="88101"/>
                      <a:pt x="2805590" y="53573"/>
                    </a:cubicBezTo>
                    <a:cubicBezTo>
                      <a:pt x="2827616" y="44941"/>
                      <a:pt x="2849866" y="34821"/>
                      <a:pt x="2871539" y="24310"/>
                    </a:cubicBezTo>
                    <a:lnTo>
                      <a:pt x="2919603" y="0"/>
                    </a:lnTo>
                    <a:close/>
                  </a:path>
                </a:pathLst>
              </a:custGeom>
              <a:solidFill>
                <a:srgbClr val="009BD2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6" name="椭圆 405"/>
              <p:cNvSpPr/>
              <p:nvPr/>
            </p:nvSpPr>
            <p:spPr>
              <a:xfrm>
                <a:off x="4241007" y="2900363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7" name="椭圆 406"/>
              <p:cNvSpPr/>
              <p:nvPr/>
            </p:nvSpPr>
            <p:spPr>
              <a:xfrm>
                <a:off x="5329238" y="1686896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8" name="椭圆 407"/>
              <p:cNvSpPr/>
              <p:nvPr/>
            </p:nvSpPr>
            <p:spPr>
              <a:xfrm>
                <a:off x="5437238" y="1569243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9" name="椭圆 408"/>
              <p:cNvSpPr/>
              <p:nvPr/>
            </p:nvSpPr>
            <p:spPr>
              <a:xfrm>
                <a:off x="5162551" y="1429765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0" name="椭圆 409"/>
              <p:cNvSpPr/>
              <p:nvPr/>
            </p:nvSpPr>
            <p:spPr>
              <a:xfrm>
                <a:off x="5736432" y="3178958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1" name="椭圆 410"/>
              <p:cNvSpPr/>
              <p:nvPr/>
            </p:nvSpPr>
            <p:spPr>
              <a:xfrm>
                <a:off x="5940378" y="3201924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2" name="椭圆 411"/>
              <p:cNvSpPr/>
              <p:nvPr/>
            </p:nvSpPr>
            <p:spPr>
              <a:xfrm>
                <a:off x="4840785" y="2844034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3" name="椭圆 412"/>
              <p:cNvSpPr/>
              <p:nvPr/>
            </p:nvSpPr>
            <p:spPr>
              <a:xfrm>
                <a:off x="6588078" y="3008363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4" name="椭圆 413"/>
              <p:cNvSpPr/>
              <p:nvPr/>
            </p:nvSpPr>
            <p:spPr>
              <a:xfrm>
                <a:off x="6721428" y="3281449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5" name="椭圆 414"/>
              <p:cNvSpPr/>
              <p:nvPr/>
            </p:nvSpPr>
            <p:spPr>
              <a:xfrm>
                <a:off x="6740478" y="3542085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6" name="椭圆 415"/>
              <p:cNvSpPr/>
              <p:nvPr/>
            </p:nvSpPr>
            <p:spPr>
              <a:xfrm>
                <a:off x="7759653" y="3062363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7" name="椭圆 416"/>
              <p:cNvSpPr/>
              <p:nvPr/>
            </p:nvSpPr>
            <p:spPr>
              <a:xfrm>
                <a:off x="8123080" y="3365648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8" name="椭圆 417"/>
              <p:cNvSpPr/>
              <p:nvPr/>
            </p:nvSpPr>
            <p:spPr>
              <a:xfrm>
                <a:off x="8229182" y="2444687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9" name="椭圆 418"/>
              <p:cNvSpPr/>
              <p:nvPr/>
            </p:nvSpPr>
            <p:spPr>
              <a:xfrm>
                <a:off x="8464926" y="2651855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0" name="椭圆 419"/>
              <p:cNvSpPr/>
              <p:nvPr/>
            </p:nvSpPr>
            <p:spPr>
              <a:xfrm>
                <a:off x="8464926" y="2032578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1" name="椭圆 420"/>
              <p:cNvSpPr/>
              <p:nvPr/>
            </p:nvSpPr>
            <p:spPr>
              <a:xfrm>
                <a:off x="8089170" y="1569243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2" name="椭圆 421"/>
              <p:cNvSpPr/>
              <p:nvPr/>
            </p:nvSpPr>
            <p:spPr>
              <a:xfrm>
                <a:off x="7006685" y="1641364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3" name="椭圆 422"/>
              <p:cNvSpPr/>
              <p:nvPr/>
            </p:nvSpPr>
            <p:spPr>
              <a:xfrm>
                <a:off x="6328774" y="1515243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4" name="椭圆 423"/>
              <p:cNvSpPr/>
              <p:nvPr/>
            </p:nvSpPr>
            <p:spPr>
              <a:xfrm>
                <a:off x="5641184" y="1605416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5" name="椭圆 424"/>
              <p:cNvSpPr/>
              <p:nvPr/>
            </p:nvSpPr>
            <p:spPr>
              <a:xfrm>
                <a:off x="6073235" y="1803589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6" name="椭圆 425"/>
              <p:cNvSpPr/>
              <p:nvPr/>
            </p:nvSpPr>
            <p:spPr>
              <a:xfrm>
                <a:off x="4991942" y="1641364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7" name="椭圆 426"/>
              <p:cNvSpPr/>
              <p:nvPr/>
            </p:nvSpPr>
            <p:spPr>
              <a:xfrm>
                <a:off x="8353140" y="3179974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8" name="椭圆 427"/>
              <p:cNvSpPr/>
              <p:nvPr/>
            </p:nvSpPr>
            <p:spPr>
              <a:xfrm>
                <a:off x="4290368" y="1429765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9" name="椭圆 428"/>
              <p:cNvSpPr/>
              <p:nvPr/>
            </p:nvSpPr>
            <p:spPr>
              <a:xfrm>
                <a:off x="6511436" y="1596442"/>
                <a:ext cx="90000" cy="90000"/>
              </a:xfrm>
              <a:prstGeom prst="ellipse">
                <a:avLst/>
              </a:prstGeom>
              <a:solidFill>
                <a:srgbClr val="247892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0" name="椭圆 429"/>
              <p:cNvSpPr/>
              <p:nvPr/>
            </p:nvSpPr>
            <p:spPr>
              <a:xfrm>
                <a:off x="8104650" y="3210924"/>
                <a:ext cx="90000" cy="90000"/>
              </a:xfrm>
              <a:prstGeom prst="ellipse">
                <a:avLst/>
              </a:prstGeom>
              <a:solidFill>
                <a:srgbClr val="247892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1" name="椭圆 430"/>
              <p:cNvSpPr/>
              <p:nvPr/>
            </p:nvSpPr>
            <p:spPr>
              <a:xfrm>
                <a:off x="8377101" y="1924885"/>
                <a:ext cx="90000" cy="90000"/>
              </a:xfrm>
              <a:prstGeom prst="ellipse">
                <a:avLst/>
              </a:prstGeom>
              <a:solidFill>
                <a:srgbClr val="247892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2" name="椭圆 431"/>
              <p:cNvSpPr/>
              <p:nvPr/>
            </p:nvSpPr>
            <p:spPr>
              <a:xfrm>
                <a:off x="4108450" y="1641364"/>
                <a:ext cx="90000" cy="90000"/>
              </a:xfrm>
              <a:prstGeom prst="ellipse">
                <a:avLst/>
              </a:prstGeom>
              <a:solidFill>
                <a:srgbClr val="247892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3" name="椭圆 432"/>
              <p:cNvSpPr/>
              <p:nvPr/>
            </p:nvSpPr>
            <p:spPr>
              <a:xfrm>
                <a:off x="8260773" y="2327772"/>
                <a:ext cx="90000" cy="90000"/>
              </a:xfrm>
              <a:prstGeom prst="ellipse">
                <a:avLst/>
              </a:prstGeom>
              <a:solidFill>
                <a:srgbClr val="247892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4" name="椭圆 433"/>
              <p:cNvSpPr/>
              <p:nvPr/>
            </p:nvSpPr>
            <p:spPr>
              <a:xfrm>
                <a:off x="8488880" y="2886517"/>
                <a:ext cx="90000" cy="90000"/>
              </a:xfrm>
              <a:prstGeom prst="ellipse">
                <a:avLst/>
              </a:prstGeom>
              <a:solidFill>
                <a:srgbClr val="247892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5" name="椭圆 434"/>
              <p:cNvSpPr/>
              <p:nvPr/>
            </p:nvSpPr>
            <p:spPr>
              <a:xfrm>
                <a:off x="4849785" y="1635764"/>
                <a:ext cx="90000" cy="90000"/>
              </a:xfrm>
              <a:prstGeom prst="ellipse">
                <a:avLst/>
              </a:prstGeom>
              <a:solidFill>
                <a:srgbClr val="247892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6" name="椭圆 435"/>
              <p:cNvSpPr/>
              <p:nvPr/>
            </p:nvSpPr>
            <p:spPr>
              <a:xfrm>
                <a:off x="4461952" y="1605364"/>
                <a:ext cx="90000" cy="90000"/>
              </a:xfrm>
              <a:prstGeom prst="ellipse">
                <a:avLst/>
              </a:prstGeom>
              <a:solidFill>
                <a:srgbClr val="247892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7" name="椭圆 436"/>
              <p:cNvSpPr/>
              <p:nvPr/>
            </p:nvSpPr>
            <p:spPr>
              <a:xfrm>
                <a:off x="6868083" y="3482402"/>
                <a:ext cx="90000" cy="90000"/>
              </a:xfrm>
              <a:prstGeom prst="ellipse">
                <a:avLst/>
              </a:prstGeom>
              <a:solidFill>
                <a:srgbClr val="247892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8" name="椭圆 437"/>
              <p:cNvSpPr/>
              <p:nvPr/>
            </p:nvSpPr>
            <p:spPr>
              <a:xfrm>
                <a:off x="6437966" y="1807927"/>
                <a:ext cx="90000" cy="90000"/>
              </a:xfrm>
              <a:prstGeom prst="ellipse">
                <a:avLst/>
              </a:prstGeom>
              <a:solidFill>
                <a:srgbClr val="247892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9" name="椭圆 438"/>
              <p:cNvSpPr/>
              <p:nvPr/>
            </p:nvSpPr>
            <p:spPr>
              <a:xfrm>
                <a:off x="7349177" y="3088056"/>
                <a:ext cx="108000" cy="108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0" name="椭圆 439"/>
              <p:cNvSpPr/>
              <p:nvPr/>
            </p:nvSpPr>
            <p:spPr>
              <a:xfrm>
                <a:off x="4608783" y="1429765"/>
                <a:ext cx="90000" cy="90000"/>
              </a:xfrm>
              <a:prstGeom prst="ellipse">
                <a:avLst/>
              </a:prstGeom>
              <a:solidFill>
                <a:srgbClr val="A9A085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2" name="任意多边形 441"/>
              <p:cNvSpPr/>
              <p:nvPr/>
            </p:nvSpPr>
            <p:spPr>
              <a:xfrm>
                <a:off x="4366231" y="3315401"/>
                <a:ext cx="4317903" cy="448234"/>
              </a:xfrm>
              <a:custGeom>
                <a:avLst/>
                <a:gdLst>
                  <a:gd name="connsiteX0" fmla="*/ 4317903 w 4317903"/>
                  <a:gd name="connsiteY0" fmla="*/ 0 h 448234"/>
                  <a:gd name="connsiteX1" fmla="*/ 4317903 w 4317903"/>
                  <a:gd name="connsiteY1" fmla="*/ 70667 h 448234"/>
                  <a:gd name="connsiteX2" fmla="*/ 4272945 w 4317903"/>
                  <a:gd name="connsiteY2" fmla="*/ 85024 h 448234"/>
                  <a:gd name="connsiteX3" fmla="*/ 3982433 w 4317903"/>
                  <a:gd name="connsiteY3" fmla="*/ 187418 h 448234"/>
                  <a:gd name="connsiteX4" fmla="*/ 3515708 w 4317903"/>
                  <a:gd name="connsiteY4" fmla="*/ 304099 h 448234"/>
                  <a:gd name="connsiteX5" fmla="*/ 2748945 w 4317903"/>
                  <a:gd name="connsiteY5" fmla="*/ 427925 h 448234"/>
                  <a:gd name="connsiteX6" fmla="*/ 2396520 w 4317903"/>
                  <a:gd name="connsiteY6" fmla="*/ 446974 h 448234"/>
                  <a:gd name="connsiteX7" fmla="*/ 2108390 w 4317903"/>
                  <a:gd name="connsiteY7" fmla="*/ 416018 h 448234"/>
                  <a:gd name="connsiteX8" fmla="*/ 1791683 w 4317903"/>
                  <a:gd name="connsiteY8" fmla="*/ 320767 h 448234"/>
                  <a:gd name="connsiteX9" fmla="*/ 1439258 w 4317903"/>
                  <a:gd name="connsiteY9" fmla="*/ 218374 h 448234"/>
                  <a:gd name="connsiteX10" fmla="*/ 1001108 w 4317903"/>
                  <a:gd name="connsiteY10" fmla="*/ 208849 h 448234"/>
                  <a:gd name="connsiteX11" fmla="*/ 596295 w 4317903"/>
                  <a:gd name="connsiteY11" fmla="*/ 265999 h 448234"/>
                  <a:gd name="connsiteX12" fmla="*/ 286732 w 4317903"/>
                  <a:gd name="connsiteY12" fmla="*/ 323149 h 448234"/>
                  <a:gd name="connsiteX13" fmla="*/ 46226 w 4317903"/>
                  <a:gd name="connsiteY13" fmla="*/ 363630 h 448234"/>
                  <a:gd name="connsiteX14" fmla="*/ 24795 w 4317903"/>
                  <a:gd name="connsiteY14" fmla="*/ 313624 h 448234"/>
                  <a:gd name="connsiteX15" fmla="*/ 320070 w 4317903"/>
                  <a:gd name="connsiteY15" fmla="*/ 251712 h 448234"/>
                  <a:gd name="connsiteX16" fmla="*/ 705833 w 4317903"/>
                  <a:gd name="connsiteY16" fmla="*/ 170749 h 448234"/>
                  <a:gd name="connsiteX17" fmla="*/ 1110645 w 4317903"/>
                  <a:gd name="connsiteY17" fmla="*/ 123124 h 448234"/>
                  <a:gd name="connsiteX18" fmla="*/ 1501170 w 4317903"/>
                  <a:gd name="connsiteY18" fmla="*/ 156462 h 448234"/>
                  <a:gd name="connsiteX19" fmla="*/ 1805970 w 4317903"/>
                  <a:gd name="connsiteY19" fmla="*/ 246949 h 448234"/>
                  <a:gd name="connsiteX20" fmla="*/ 2048858 w 4317903"/>
                  <a:gd name="connsiteY20" fmla="*/ 332674 h 448234"/>
                  <a:gd name="connsiteX21" fmla="*/ 2375089 w 4317903"/>
                  <a:gd name="connsiteY21" fmla="*/ 385062 h 448234"/>
                  <a:gd name="connsiteX22" fmla="*/ 2756089 w 4317903"/>
                  <a:gd name="connsiteY22" fmla="*/ 363631 h 448234"/>
                  <a:gd name="connsiteX23" fmla="*/ 3258533 w 4317903"/>
                  <a:gd name="connsiteY23" fmla="*/ 285049 h 448234"/>
                  <a:gd name="connsiteX24" fmla="*/ 3725258 w 4317903"/>
                  <a:gd name="connsiteY24" fmla="*/ 194562 h 448234"/>
                  <a:gd name="connsiteX25" fmla="*/ 4058633 w 4317903"/>
                  <a:gd name="connsiteY25" fmla="*/ 94549 h 448234"/>
                  <a:gd name="connsiteX26" fmla="*/ 4287233 w 4317903"/>
                  <a:gd name="connsiteY26" fmla="*/ 8824 h 448234"/>
                  <a:gd name="connsiteX27" fmla="*/ 4317903 w 4317903"/>
                  <a:gd name="connsiteY27" fmla="*/ 0 h 44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317903" h="448234">
                    <a:moveTo>
                      <a:pt x="4317903" y="0"/>
                    </a:moveTo>
                    <a:lnTo>
                      <a:pt x="4317903" y="70667"/>
                    </a:lnTo>
                    <a:lnTo>
                      <a:pt x="4272945" y="85024"/>
                    </a:lnTo>
                    <a:cubicBezTo>
                      <a:pt x="4188808" y="113996"/>
                      <a:pt x="4108639" y="150906"/>
                      <a:pt x="3982433" y="187418"/>
                    </a:cubicBezTo>
                    <a:cubicBezTo>
                      <a:pt x="3856227" y="223930"/>
                      <a:pt x="3721289" y="264015"/>
                      <a:pt x="3515708" y="304099"/>
                    </a:cubicBezTo>
                    <a:cubicBezTo>
                      <a:pt x="3310127" y="344184"/>
                      <a:pt x="2935476" y="404113"/>
                      <a:pt x="2748945" y="427925"/>
                    </a:cubicBezTo>
                    <a:cubicBezTo>
                      <a:pt x="2562414" y="451737"/>
                      <a:pt x="2503279" y="448958"/>
                      <a:pt x="2396520" y="446974"/>
                    </a:cubicBezTo>
                    <a:cubicBezTo>
                      <a:pt x="2289761" y="444990"/>
                      <a:pt x="2209196" y="437052"/>
                      <a:pt x="2108390" y="416018"/>
                    </a:cubicBezTo>
                    <a:cubicBezTo>
                      <a:pt x="2007584" y="394984"/>
                      <a:pt x="1903205" y="353708"/>
                      <a:pt x="1791683" y="320767"/>
                    </a:cubicBezTo>
                    <a:cubicBezTo>
                      <a:pt x="1680161" y="287826"/>
                      <a:pt x="1571021" y="237027"/>
                      <a:pt x="1439258" y="218374"/>
                    </a:cubicBezTo>
                    <a:cubicBezTo>
                      <a:pt x="1307496" y="199721"/>
                      <a:pt x="1141602" y="200912"/>
                      <a:pt x="1001108" y="208849"/>
                    </a:cubicBezTo>
                    <a:cubicBezTo>
                      <a:pt x="860614" y="216786"/>
                      <a:pt x="715358" y="246949"/>
                      <a:pt x="596295" y="265999"/>
                    </a:cubicBezTo>
                    <a:cubicBezTo>
                      <a:pt x="477232" y="285049"/>
                      <a:pt x="377220" y="305686"/>
                      <a:pt x="286732" y="323149"/>
                    </a:cubicBezTo>
                    <a:cubicBezTo>
                      <a:pt x="196245" y="340612"/>
                      <a:pt x="89882" y="365217"/>
                      <a:pt x="46226" y="363630"/>
                    </a:cubicBezTo>
                    <a:cubicBezTo>
                      <a:pt x="2570" y="362043"/>
                      <a:pt x="-20846" y="332277"/>
                      <a:pt x="24795" y="313624"/>
                    </a:cubicBezTo>
                    <a:cubicBezTo>
                      <a:pt x="70436" y="294971"/>
                      <a:pt x="320070" y="251712"/>
                      <a:pt x="320070" y="251712"/>
                    </a:cubicBezTo>
                    <a:cubicBezTo>
                      <a:pt x="433576" y="227899"/>
                      <a:pt x="574071" y="192180"/>
                      <a:pt x="705833" y="170749"/>
                    </a:cubicBezTo>
                    <a:cubicBezTo>
                      <a:pt x="837595" y="149318"/>
                      <a:pt x="978089" y="125505"/>
                      <a:pt x="1110645" y="123124"/>
                    </a:cubicBezTo>
                    <a:cubicBezTo>
                      <a:pt x="1243201" y="120743"/>
                      <a:pt x="1385283" y="135825"/>
                      <a:pt x="1501170" y="156462"/>
                    </a:cubicBezTo>
                    <a:cubicBezTo>
                      <a:pt x="1617057" y="177099"/>
                      <a:pt x="1714689" y="217580"/>
                      <a:pt x="1805970" y="246949"/>
                    </a:cubicBezTo>
                    <a:cubicBezTo>
                      <a:pt x="1897251" y="276318"/>
                      <a:pt x="1954005" y="309655"/>
                      <a:pt x="2048858" y="332674"/>
                    </a:cubicBezTo>
                    <a:cubicBezTo>
                      <a:pt x="2143711" y="355693"/>
                      <a:pt x="2257217" y="379903"/>
                      <a:pt x="2375089" y="385062"/>
                    </a:cubicBezTo>
                    <a:cubicBezTo>
                      <a:pt x="2492961" y="390222"/>
                      <a:pt x="2608848" y="380300"/>
                      <a:pt x="2756089" y="363631"/>
                    </a:cubicBezTo>
                    <a:cubicBezTo>
                      <a:pt x="2903330" y="346962"/>
                      <a:pt x="3097005" y="313227"/>
                      <a:pt x="3258533" y="285049"/>
                    </a:cubicBezTo>
                    <a:cubicBezTo>
                      <a:pt x="3420061" y="256871"/>
                      <a:pt x="3591908" y="226312"/>
                      <a:pt x="3725258" y="194562"/>
                    </a:cubicBezTo>
                    <a:cubicBezTo>
                      <a:pt x="3858608" y="162812"/>
                      <a:pt x="3964971" y="125505"/>
                      <a:pt x="4058633" y="94549"/>
                    </a:cubicBezTo>
                    <a:cubicBezTo>
                      <a:pt x="4152296" y="63593"/>
                      <a:pt x="4224527" y="28668"/>
                      <a:pt x="4287233" y="8824"/>
                    </a:cubicBezTo>
                    <a:lnTo>
                      <a:pt x="4317903" y="0"/>
                    </a:lnTo>
                    <a:close/>
                  </a:path>
                </a:pathLst>
              </a:custGeom>
              <a:solidFill>
                <a:srgbClr val="009BD2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3" name="任意多边形 442"/>
              <p:cNvSpPr/>
              <p:nvPr/>
            </p:nvSpPr>
            <p:spPr>
              <a:xfrm>
                <a:off x="3902521" y="3467242"/>
                <a:ext cx="4779372" cy="391791"/>
              </a:xfrm>
              <a:custGeom>
                <a:avLst/>
                <a:gdLst>
                  <a:gd name="connsiteX0" fmla="*/ 4779372 w 4779372"/>
                  <a:gd name="connsiteY0" fmla="*/ 0 h 391791"/>
                  <a:gd name="connsiteX1" fmla="*/ 4773201 w 4779372"/>
                  <a:gd name="connsiteY1" fmla="*/ 61220 h 391791"/>
                  <a:gd name="connsiteX2" fmla="*/ 4367604 w 4779372"/>
                  <a:gd name="connsiteY2" fmla="*/ 391791 h 391791"/>
                  <a:gd name="connsiteX3" fmla="*/ 407620 w 4779372"/>
                  <a:gd name="connsiteY3" fmla="*/ 391791 h 391791"/>
                  <a:gd name="connsiteX4" fmla="*/ 2023 w 4779372"/>
                  <a:gd name="connsiteY4" fmla="*/ 61220 h 391791"/>
                  <a:gd name="connsiteX5" fmla="*/ 0 w 4779372"/>
                  <a:gd name="connsiteY5" fmla="*/ 41146 h 391791"/>
                  <a:gd name="connsiteX6" fmla="*/ 39451 w 4779372"/>
                  <a:gd name="connsiteY6" fmla="*/ 26312 h 391791"/>
                  <a:gd name="connsiteX7" fmla="*/ 107503 w 4779372"/>
                  <a:gd name="connsiteY7" fmla="*/ 9383 h 391791"/>
                  <a:gd name="connsiteX8" fmla="*/ 374203 w 4779372"/>
                  <a:gd name="connsiteY8" fmla="*/ 28433 h 391791"/>
                  <a:gd name="connsiteX9" fmla="*/ 657572 w 4779372"/>
                  <a:gd name="connsiteY9" fmla="*/ 147496 h 391791"/>
                  <a:gd name="connsiteX10" fmla="*/ 867122 w 4779372"/>
                  <a:gd name="connsiteY10" fmla="*/ 230840 h 391791"/>
                  <a:gd name="connsiteX11" fmla="*/ 1164778 w 4779372"/>
                  <a:gd name="connsiteY11" fmla="*/ 171308 h 391791"/>
                  <a:gd name="connsiteX12" fmla="*/ 1424334 w 4779372"/>
                  <a:gd name="connsiteY12" fmla="*/ 114158 h 391791"/>
                  <a:gd name="connsiteX13" fmla="*/ 1664841 w 4779372"/>
                  <a:gd name="connsiteY13" fmla="*/ 145114 h 391791"/>
                  <a:gd name="connsiteX14" fmla="*/ 1812478 w 4779372"/>
                  <a:gd name="connsiteY14" fmla="*/ 180833 h 391791"/>
                  <a:gd name="connsiteX15" fmla="*/ 2057747 w 4779372"/>
                  <a:gd name="connsiteY15" fmla="*/ 266559 h 391791"/>
                  <a:gd name="connsiteX16" fmla="*/ 2291110 w 4779372"/>
                  <a:gd name="connsiteY16" fmla="*/ 359427 h 391791"/>
                  <a:gd name="connsiteX17" fmla="*/ 2679253 w 4779372"/>
                  <a:gd name="connsiteY17" fmla="*/ 376096 h 391791"/>
                  <a:gd name="connsiteX18" fmla="*/ 2972146 w 4779372"/>
                  <a:gd name="connsiteY18" fmla="*/ 197501 h 391791"/>
                  <a:gd name="connsiteX19" fmla="*/ 3196746 w 4779372"/>
                  <a:gd name="connsiteY19" fmla="*/ 61390 h 391791"/>
                  <a:gd name="connsiteX20" fmla="*/ 3490021 w 4779372"/>
                  <a:gd name="connsiteY20" fmla="*/ 66533 h 391791"/>
                  <a:gd name="connsiteX21" fmla="*/ 3798441 w 4779372"/>
                  <a:gd name="connsiteY21" fmla="*/ 142733 h 391791"/>
                  <a:gd name="connsiteX22" fmla="*/ 4184203 w 4779372"/>
                  <a:gd name="connsiteY22" fmla="*/ 185596 h 391791"/>
                  <a:gd name="connsiteX23" fmla="*/ 4536628 w 4779372"/>
                  <a:gd name="connsiteY23" fmla="*/ 104633 h 391791"/>
                  <a:gd name="connsiteX24" fmla="*/ 4752894 w 4779372"/>
                  <a:gd name="connsiteY24" fmla="*/ 10257 h 391791"/>
                  <a:gd name="connsiteX25" fmla="*/ 4779372 w 4779372"/>
                  <a:gd name="connsiteY25" fmla="*/ 0 h 391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79372" h="391791">
                    <a:moveTo>
                      <a:pt x="4779372" y="0"/>
                    </a:moveTo>
                    <a:lnTo>
                      <a:pt x="4773201" y="61220"/>
                    </a:lnTo>
                    <a:cubicBezTo>
                      <a:pt x="4734596" y="249876"/>
                      <a:pt x="4567673" y="391791"/>
                      <a:pt x="4367604" y="391791"/>
                    </a:cubicBezTo>
                    <a:lnTo>
                      <a:pt x="407620" y="391791"/>
                    </a:lnTo>
                    <a:cubicBezTo>
                      <a:pt x="207551" y="391791"/>
                      <a:pt x="40628" y="249876"/>
                      <a:pt x="2023" y="61220"/>
                    </a:cubicBezTo>
                    <a:lnTo>
                      <a:pt x="0" y="41146"/>
                    </a:lnTo>
                    <a:lnTo>
                      <a:pt x="39451" y="26312"/>
                    </a:lnTo>
                    <a:cubicBezTo>
                      <a:pt x="62904" y="18859"/>
                      <a:pt x="86072" y="12955"/>
                      <a:pt x="107503" y="9383"/>
                    </a:cubicBezTo>
                    <a:cubicBezTo>
                      <a:pt x="193228" y="-4905"/>
                      <a:pt x="282525" y="5414"/>
                      <a:pt x="374203" y="28433"/>
                    </a:cubicBezTo>
                    <a:cubicBezTo>
                      <a:pt x="465881" y="51452"/>
                      <a:pt x="575419" y="113762"/>
                      <a:pt x="657572" y="147496"/>
                    </a:cubicBezTo>
                    <a:cubicBezTo>
                      <a:pt x="739725" y="181230"/>
                      <a:pt x="782588" y="226871"/>
                      <a:pt x="867122" y="230840"/>
                    </a:cubicBezTo>
                    <a:cubicBezTo>
                      <a:pt x="951656" y="234809"/>
                      <a:pt x="1071909" y="190755"/>
                      <a:pt x="1164778" y="171308"/>
                    </a:cubicBezTo>
                    <a:cubicBezTo>
                      <a:pt x="1257647" y="151861"/>
                      <a:pt x="1340990" y="118524"/>
                      <a:pt x="1424334" y="114158"/>
                    </a:cubicBezTo>
                    <a:cubicBezTo>
                      <a:pt x="1507678" y="109792"/>
                      <a:pt x="1600150" y="134002"/>
                      <a:pt x="1664841" y="145114"/>
                    </a:cubicBezTo>
                    <a:cubicBezTo>
                      <a:pt x="1729532" y="156226"/>
                      <a:pt x="1746994" y="160592"/>
                      <a:pt x="1812478" y="180833"/>
                    </a:cubicBezTo>
                    <a:cubicBezTo>
                      <a:pt x="1877962" y="201074"/>
                      <a:pt x="1977975" y="236793"/>
                      <a:pt x="2057747" y="266559"/>
                    </a:cubicBezTo>
                    <a:cubicBezTo>
                      <a:pt x="2137519" y="296325"/>
                      <a:pt x="2187526" y="341171"/>
                      <a:pt x="2291110" y="359427"/>
                    </a:cubicBezTo>
                    <a:cubicBezTo>
                      <a:pt x="2394694" y="377683"/>
                      <a:pt x="2565747" y="403084"/>
                      <a:pt x="2679253" y="376096"/>
                    </a:cubicBezTo>
                    <a:cubicBezTo>
                      <a:pt x="2792759" y="349108"/>
                      <a:pt x="2885897" y="249952"/>
                      <a:pt x="2972146" y="197501"/>
                    </a:cubicBezTo>
                    <a:cubicBezTo>
                      <a:pt x="3058395" y="145050"/>
                      <a:pt x="3110434" y="83218"/>
                      <a:pt x="3196746" y="61390"/>
                    </a:cubicBezTo>
                    <a:cubicBezTo>
                      <a:pt x="3283058" y="39562"/>
                      <a:pt x="3389739" y="52976"/>
                      <a:pt x="3490021" y="66533"/>
                    </a:cubicBezTo>
                    <a:cubicBezTo>
                      <a:pt x="3590303" y="80090"/>
                      <a:pt x="3682744" y="122889"/>
                      <a:pt x="3798441" y="142733"/>
                    </a:cubicBezTo>
                    <a:cubicBezTo>
                      <a:pt x="3914138" y="162577"/>
                      <a:pt x="4061172" y="191946"/>
                      <a:pt x="4184203" y="185596"/>
                    </a:cubicBezTo>
                    <a:cubicBezTo>
                      <a:pt x="4307234" y="179246"/>
                      <a:pt x="4432250" y="137574"/>
                      <a:pt x="4536628" y="104633"/>
                    </a:cubicBezTo>
                    <a:cubicBezTo>
                      <a:pt x="4614911" y="79927"/>
                      <a:pt x="4690516" y="38256"/>
                      <a:pt x="4752894" y="10257"/>
                    </a:cubicBezTo>
                    <a:lnTo>
                      <a:pt x="4779372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67" name="圆角矩形 366"/>
            <p:cNvSpPr/>
            <p:nvPr/>
          </p:nvSpPr>
          <p:spPr>
            <a:xfrm>
              <a:off x="3758520" y="5071740"/>
              <a:ext cx="1447200" cy="734400"/>
            </a:xfrm>
            <a:prstGeom prst="round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5" name="组合 444"/>
            <p:cNvGrpSpPr>
              <a:grpSpLocks noChangeAspect="1"/>
            </p:cNvGrpSpPr>
            <p:nvPr/>
          </p:nvGrpSpPr>
          <p:grpSpPr>
            <a:xfrm>
              <a:off x="1438917" y="5404358"/>
              <a:ext cx="1813417" cy="1368000"/>
              <a:chOff x="2008184" y="546482"/>
              <a:chExt cx="8117377" cy="6123542"/>
            </a:xfrm>
          </p:grpSpPr>
          <p:sp>
            <p:nvSpPr>
              <p:cNvPr id="446" name="任意多边形 445"/>
              <p:cNvSpPr/>
              <p:nvPr/>
            </p:nvSpPr>
            <p:spPr>
              <a:xfrm>
                <a:off x="9193710" y="1566793"/>
                <a:ext cx="175014" cy="217772"/>
              </a:xfrm>
              <a:custGeom>
                <a:avLst/>
                <a:gdLst>
                  <a:gd name="connsiteX0" fmla="*/ 107453 w 179080"/>
                  <a:gd name="connsiteY0" fmla="*/ 50079 h 217462"/>
                  <a:gd name="connsiteX1" fmla="*/ 164603 w 179080"/>
                  <a:gd name="connsiteY1" fmla="*/ 73 h 217462"/>
                  <a:gd name="connsiteX2" fmla="*/ 171746 w 179080"/>
                  <a:gd name="connsiteY2" fmla="*/ 61985 h 217462"/>
                  <a:gd name="connsiteX3" fmla="*/ 176509 w 179080"/>
                  <a:gd name="connsiteY3" fmla="*/ 145329 h 217462"/>
                  <a:gd name="connsiteX4" fmla="*/ 169365 w 179080"/>
                  <a:gd name="connsiteY4" fmla="*/ 214385 h 217462"/>
                  <a:gd name="connsiteX5" fmla="*/ 76496 w 179080"/>
                  <a:gd name="connsiteY5" fmla="*/ 200098 h 217462"/>
                  <a:gd name="connsiteX6" fmla="*/ 296 w 179080"/>
                  <a:gd name="connsiteY6" fmla="*/ 152473 h 217462"/>
                  <a:gd name="connsiteX7" fmla="*/ 52684 w 179080"/>
                  <a:gd name="connsiteY7" fmla="*/ 78654 h 217462"/>
                  <a:gd name="connsiteX8" fmla="*/ 107453 w 179080"/>
                  <a:gd name="connsiteY8" fmla="*/ 50079 h 217462"/>
                  <a:gd name="connsiteX0" fmla="*/ 107453 w 176982"/>
                  <a:gd name="connsiteY0" fmla="*/ 50079 h 215395"/>
                  <a:gd name="connsiteX1" fmla="*/ 164603 w 176982"/>
                  <a:gd name="connsiteY1" fmla="*/ 73 h 215395"/>
                  <a:gd name="connsiteX2" fmla="*/ 171746 w 176982"/>
                  <a:gd name="connsiteY2" fmla="*/ 61985 h 215395"/>
                  <a:gd name="connsiteX3" fmla="*/ 176509 w 176982"/>
                  <a:gd name="connsiteY3" fmla="*/ 145329 h 215395"/>
                  <a:gd name="connsiteX4" fmla="*/ 159840 w 176982"/>
                  <a:gd name="connsiteY4" fmla="*/ 212004 h 215395"/>
                  <a:gd name="connsiteX5" fmla="*/ 76496 w 176982"/>
                  <a:gd name="connsiteY5" fmla="*/ 200098 h 215395"/>
                  <a:gd name="connsiteX6" fmla="*/ 296 w 176982"/>
                  <a:gd name="connsiteY6" fmla="*/ 152473 h 215395"/>
                  <a:gd name="connsiteX7" fmla="*/ 52684 w 176982"/>
                  <a:gd name="connsiteY7" fmla="*/ 78654 h 215395"/>
                  <a:gd name="connsiteX8" fmla="*/ 107453 w 176982"/>
                  <a:gd name="connsiteY8" fmla="*/ 50079 h 215395"/>
                  <a:gd name="connsiteX0" fmla="*/ 107453 w 174816"/>
                  <a:gd name="connsiteY0" fmla="*/ 50079 h 215395"/>
                  <a:gd name="connsiteX1" fmla="*/ 164603 w 174816"/>
                  <a:gd name="connsiteY1" fmla="*/ 73 h 215395"/>
                  <a:gd name="connsiteX2" fmla="*/ 171746 w 174816"/>
                  <a:gd name="connsiteY2" fmla="*/ 61985 h 215395"/>
                  <a:gd name="connsiteX3" fmla="*/ 174128 w 174816"/>
                  <a:gd name="connsiteY3" fmla="*/ 145329 h 215395"/>
                  <a:gd name="connsiteX4" fmla="*/ 159840 w 174816"/>
                  <a:gd name="connsiteY4" fmla="*/ 212004 h 215395"/>
                  <a:gd name="connsiteX5" fmla="*/ 76496 w 174816"/>
                  <a:gd name="connsiteY5" fmla="*/ 200098 h 215395"/>
                  <a:gd name="connsiteX6" fmla="*/ 296 w 174816"/>
                  <a:gd name="connsiteY6" fmla="*/ 152473 h 215395"/>
                  <a:gd name="connsiteX7" fmla="*/ 52684 w 174816"/>
                  <a:gd name="connsiteY7" fmla="*/ 78654 h 215395"/>
                  <a:gd name="connsiteX8" fmla="*/ 107453 w 174816"/>
                  <a:gd name="connsiteY8" fmla="*/ 50079 h 215395"/>
                  <a:gd name="connsiteX0" fmla="*/ 107453 w 175014"/>
                  <a:gd name="connsiteY0" fmla="*/ 52456 h 217772"/>
                  <a:gd name="connsiteX1" fmla="*/ 157459 w 175014"/>
                  <a:gd name="connsiteY1" fmla="*/ 69 h 217772"/>
                  <a:gd name="connsiteX2" fmla="*/ 171746 w 175014"/>
                  <a:gd name="connsiteY2" fmla="*/ 64362 h 217772"/>
                  <a:gd name="connsiteX3" fmla="*/ 174128 w 175014"/>
                  <a:gd name="connsiteY3" fmla="*/ 147706 h 217772"/>
                  <a:gd name="connsiteX4" fmla="*/ 159840 w 175014"/>
                  <a:gd name="connsiteY4" fmla="*/ 214381 h 217772"/>
                  <a:gd name="connsiteX5" fmla="*/ 76496 w 175014"/>
                  <a:gd name="connsiteY5" fmla="*/ 202475 h 217772"/>
                  <a:gd name="connsiteX6" fmla="*/ 296 w 175014"/>
                  <a:gd name="connsiteY6" fmla="*/ 154850 h 217772"/>
                  <a:gd name="connsiteX7" fmla="*/ 52684 w 175014"/>
                  <a:gd name="connsiteY7" fmla="*/ 81031 h 217772"/>
                  <a:gd name="connsiteX8" fmla="*/ 107453 w 175014"/>
                  <a:gd name="connsiteY8" fmla="*/ 52456 h 21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014" h="217772">
                    <a:moveTo>
                      <a:pt x="107453" y="52456"/>
                    </a:moveTo>
                    <a:cubicBezTo>
                      <a:pt x="124916" y="38962"/>
                      <a:pt x="146743" y="-1915"/>
                      <a:pt x="157459" y="69"/>
                    </a:cubicBezTo>
                    <a:cubicBezTo>
                      <a:pt x="168175" y="2053"/>
                      <a:pt x="168968" y="39756"/>
                      <a:pt x="171746" y="64362"/>
                    </a:cubicBezTo>
                    <a:cubicBezTo>
                      <a:pt x="174524" y="88968"/>
                      <a:pt x="176112" y="122703"/>
                      <a:pt x="174128" y="147706"/>
                    </a:cubicBezTo>
                    <a:cubicBezTo>
                      <a:pt x="172144" y="172709"/>
                      <a:pt x="176112" y="205253"/>
                      <a:pt x="159840" y="214381"/>
                    </a:cubicBezTo>
                    <a:cubicBezTo>
                      <a:pt x="143568" y="223509"/>
                      <a:pt x="103087" y="212397"/>
                      <a:pt x="76496" y="202475"/>
                    </a:cubicBezTo>
                    <a:cubicBezTo>
                      <a:pt x="49905" y="192553"/>
                      <a:pt x="4265" y="175091"/>
                      <a:pt x="296" y="154850"/>
                    </a:cubicBezTo>
                    <a:cubicBezTo>
                      <a:pt x="-3673" y="134609"/>
                      <a:pt x="33237" y="99287"/>
                      <a:pt x="52684" y="81031"/>
                    </a:cubicBezTo>
                    <a:cubicBezTo>
                      <a:pt x="72131" y="62775"/>
                      <a:pt x="89991" y="65950"/>
                      <a:pt x="107453" y="52456"/>
                    </a:cubicBezTo>
                    <a:close/>
                  </a:path>
                </a:pathLst>
              </a:custGeom>
              <a:solidFill>
                <a:srgbClr val="B6705C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7" name="任意多边形 446"/>
              <p:cNvSpPr/>
              <p:nvPr/>
            </p:nvSpPr>
            <p:spPr>
              <a:xfrm>
                <a:off x="6444450" y="609354"/>
                <a:ext cx="300548" cy="226676"/>
              </a:xfrm>
              <a:custGeom>
                <a:avLst/>
                <a:gdLst>
                  <a:gd name="connsiteX0" fmla="*/ 14601 w 319602"/>
                  <a:gd name="connsiteY0" fmla="*/ 11793 h 221500"/>
                  <a:gd name="connsiteX1" fmla="*/ 105089 w 319602"/>
                  <a:gd name="connsiteY1" fmla="*/ 14174 h 221500"/>
                  <a:gd name="connsiteX2" fmla="*/ 131282 w 319602"/>
                  <a:gd name="connsiteY2" fmla="*/ 78468 h 221500"/>
                  <a:gd name="connsiteX3" fmla="*/ 133664 w 319602"/>
                  <a:gd name="connsiteY3" fmla="*/ 142761 h 221500"/>
                  <a:gd name="connsiteX4" fmla="*/ 143189 w 319602"/>
                  <a:gd name="connsiteY4" fmla="*/ 140380 h 221500"/>
                  <a:gd name="connsiteX5" fmla="*/ 140807 w 319602"/>
                  <a:gd name="connsiteY5" fmla="*/ 49893 h 221500"/>
                  <a:gd name="connsiteX6" fmla="*/ 157476 w 319602"/>
                  <a:gd name="connsiteY6" fmla="*/ 9411 h 221500"/>
                  <a:gd name="connsiteX7" fmla="*/ 255107 w 319602"/>
                  <a:gd name="connsiteY7" fmla="*/ 7030 h 221500"/>
                  <a:gd name="connsiteX8" fmla="*/ 307495 w 319602"/>
                  <a:gd name="connsiteY8" fmla="*/ 54655 h 221500"/>
                  <a:gd name="connsiteX9" fmla="*/ 302732 w 319602"/>
                  <a:gd name="connsiteY9" fmla="*/ 161811 h 221500"/>
                  <a:gd name="connsiteX10" fmla="*/ 128901 w 319602"/>
                  <a:gd name="connsiteY10" fmla="*/ 221343 h 221500"/>
                  <a:gd name="connsiteX11" fmla="*/ 14601 w 319602"/>
                  <a:gd name="connsiteY11" fmla="*/ 145143 h 221500"/>
                  <a:gd name="connsiteX12" fmla="*/ 14601 w 319602"/>
                  <a:gd name="connsiteY12" fmla="*/ 11793 h 221500"/>
                  <a:gd name="connsiteX0" fmla="*/ 15321 w 315560"/>
                  <a:gd name="connsiteY0" fmla="*/ 21152 h 218953"/>
                  <a:gd name="connsiteX1" fmla="*/ 101047 w 315560"/>
                  <a:gd name="connsiteY1" fmla="*/ 11627 h 218953"/>
                  <a:gd name="connsiteX2" fmla="*/ 127240 w 315560"/>
                  <a:gd name="connsiteY2" fmla="*/ 75921 h 218953"/>
                  <a:gd name="connsiteX3" fmla="*/ 129622 w 315560"/>
                  <a:gd name="connsiteY3" fmla="*/ 140214 h 218953"/>
                  <a:gd name="connsiteX4" fmla="*/ 139147 w 315560"/>
                  <a:gd name="connsiteY4" fmla="*/ 137833 h 218953"/>
                  <a:gd name="connsiteX5" fmla="*/ 136765 w 315560"/>
                  <a:gd name="connsiteY5" fmla="*/ 47346 h 218953"/>
                  <a:gd name="connsiteX6" fmla="*/ 153434 w 315560"/>
                  <a:gd name="connsiteY6" fmla="*/ 6864 h 218953"/>
                  <a:gd name="connsiteX7" fmla="*/ 251065 w 315560"/>
                  <a:gd name="connsiteY7" fmla="*/ 4483 h 218953"/>
                  <a:gd name="connsiteX8" fmla="*/ 303453 w 315560"/>
                  <a:gd name="connsiteY8" fmla="*/ 52108 h 218953"/>
                  <a:gd name="connsiteX9" fmla="*/ 298690 w 315560"/>
                  <a:gd name="connsiteY9" fmla="*/ 159264 h 218953"/>
                  <a:gd name="connsiteX10" fmla="*/ 124859 w 315560"/>
                  <a:gd name="connsiteY10" fmla="*/ 218796 h 218953"/>
                  <a:gd name="connsiteX11" fmla="*/ 10559 w 315560"/>
                  <a:gd name="connsiteY11" fmla="*/ 142596 h 218953"/>
                  <a:gd name="connsiteX12" fmla="*/ 15321 w 315560"/>
                  <a:gd name="connsiteY12" fmla="*/ 21152 h 218953"/>
                  <a:gd name="connsiteX0" fmla="*/ 22421 w 322660"/>
                  <a:gd name="connsiteY0" fmla="*/ 21152 h 218953"/>
                  <a:gd name="connsiteX1" fmla="*/ 108147 w 322660"/>
                  <a:gd name="connsiteY1" fmla="*/ 11627 h 218953"/>
                  <a:gd name="connsiteX2" fmla="*/ 134340 w 322660"/>
                  <a:gd name="connsiteY2" fmla="*/ 75921 h 218953"/>
                  <a:gd name="connsiteX3" fmla="*/ 136722 w 322660"/>
                  <a:gd name="connsiteY3" fmla="*/ 140214 h 218953"/>
                  <a:gd name="connsiteX4" fmla="*/ 146247 w 322660"/>
                  <a:gd name="connsiteY4" fmla="*/ 137833 h 218953"/>
                  <a:gd name="connsiteX5" fmla="*/ 143865 w 322660"/>
                  <a:gd name="connsiteY5" fmla="*/ 47346 h 218953"/>
                  <a:gd name="connsiteX6" fmla="*/ 160534 w 322660"/>
                  <a:gd name="connsiteY6" fmla="*/ 6864 h 218953"/>
                  <a:gd name="connsiteX7" fmla="*/ 258165 w 322660"/>
                  <a:gd name="connsiteY7" fmla="*/ 4483 h 218953"/>
                  <a:gd name="connsiteX8" fmla="*/ 310553 w 322660"/>
                  <a:gd name="connsiteY8" fmla="*/ 52108 h 218953"/>
                  <a:gd name="connsiteX9" fmla="*/ 305790 w 322660"/>
                  <a:gd name="connsiteY9" fmla="*/ 159264 h 218953"/>
                  <a:gd name="connsiteX10" fmla="*/ 131959 w 322660"/>
                  <a:gd name="connsiteY10" fmla="*/ 218796 h 218953"/>
                  <a:gd name="connsiteX11" fmla="*/ 8134 w 322660"/>
                  <a:gd name="connsiteY11" fmla="*/ 121165 h 218953"/>
                  <a:gd name="connsiteX12" fmla="*/ 22421 w 322660"/>
                  <a:gd name="connsiteY12" fmla="*/ 21152 h 218953"/>
                  <a:gd name="connsiteX0" fmla="*/ 22421 w 313136"/>
                  <a:gd name="connsiteY0" fmla="*/ 21152 h 218935"/>
                  <a:gd name="connsiteX1" fmla="*/ 108147 w 313136"/>
                  <a:gd name="connsiteY1" fmla="*/ 11627 h 218935"/>
                  <a:gd name="connsiteX2" fmla="*/ 134340 w 313136"/>
                  <a:gd name="connsiteY2" fmla="*/ 75921 h 218935"/>
                  <a:gd name="connsiteX3" fmla="*/ 136722 w 313136"/>
                  <a:gd name="connsiteY3" fmla="*/ 140214 h 218935"/>
                  <a:gd name="connsiteX4" fmla="*/ 146247 w 313136"/>
                  <a:gd name="connsiteY4" fmla="*/ 137833 h 218935"/>
                  <a:gd name="connsiteX5" fmla="*/ 143865 w 313136"/>
                  <a:gd name="connsiteY5" fmla="*/ 47346 h 218935"/>
                  <a:gd name="connsiteX6" fmla="*/ 160534 w 313136"/>
                  <a:gd name="connsiteY6" fmla="*/ 6864 h 218935"/>
                  <a:gd name="connsiteX7" fmla="*/ 258165 w 313136"/>
                  <a:gd name="connsiteY7" fmla="*/ 4483 h 218935"/>
                  <a:gd name="connsiteX8" fmla="*/ 310553 w 313136"/>
                  <a:gd name="connsiteY8" fmla="*/ 52108 h 218935"/>
                  <a:gd name="connsiteX9" fmla="*/ 286740 w 313136"/>
                  <a:gd name="connsiteY9" fmla="*/ 154502 h 218935"/>
                  <a:gd name="connsiteX10" fmla="*/ 131959 w 313136"/>
                  <a:gd name="connsiteY10" fmla="*/ 218796 h 218935"/>
                  <a:gd name="connsiteX11" fmla="*/ 8134 w 313136"/>
                  <a:gd name="connsiteY11" fmla="*/ 121165 h 218935"/>
                  <a:gd name="connsiteX12" fmla="*/ 22421 w 313136"/>
                  <a:gd name="connsiteY12" fmla="*/ 21152 h 218935"/>
                  <a:gd name="connsiteX0" fmla="*/ 22421 w 301288"/>
                  <a:gd name="connsiteY0" fmla="*/ 21490 h 219271"/>
                  <a:gd name="connsiteX1" fmla="*/ 108147 w 301288"/>
                  <a:gd name="connsiteY1" fmla="*/ 11965 h 219271"/>
                  <a:gd name="connsiteX2" fmla="*/ 134340 w 301288"/>
                  <a:gd name="connsiteY2" fmla="*/ 76259 h 219271"/>
                  <a:gd name="connsiteX3" fmla="*/ 136722 w 301288"/>
                  <a:gd name="connsiteY3" fmla="*/ 140552 h 219271"/>
                  <a:gd name="connsiteX4" fmla="*/ 146247 w 301288"/>
                  <a:gd name="connsiteY4" fmla="*/ 138171 h 219271"/>
                  <a:gd name="connsiteX5" fmla="*/ 143865 w 301288"/>
                  <a:gd name="connsiteY5" fmla="*/ 47684 h 219271"/>
                  <a:gd name="connsiteX6" fmla="*/ 160534 w 301288"/>
                  <a:gd name="connsiteY6" fmla="*/ 7202 h 219271"/>
                  <a:gd name="connsiteX7" fmla="*/ 258165 w 301288"/>
                  <a:gd name="connsiteY7" fmla="*/ 4821 h 219271"/>
                  <a:gd name="connsiteX8" fmla="*/ 291503 w 301288"/>
                  <a:gd name="connsiteY8" fmla="*/ 57209 h 219271"/>
                  <a:gd name="connsiteX9" fmla="*/ 286740 w 301288"/>
                  <a:gd name="connsiteY9" fmla="*/ 154840 h 219271"/>
                  <a:gd name="connsiteX10" fmla="*/ 131959 w 301288"/>
                  <a:gd name="connsiteY10" fmla="*/ 219134 h 219271"/>
                  <a:gd name="connsiteX11" fmla="*/ 8134 w 301288"/>
                  <a:gd name="connsiteY11" fmla="*/ 121503 h 219271"/>
                  <a:gd name="connsiteX12" fmla="*/ 22421 w 301288"/>
                  <a:gd name="connsiteY12" fmla="*/ 21490 h 219271"/>
                  <a:gd name="connsiteX0" fmla="*/ 22421 w 301902"/>
                  <a:gd name="connsiteY0" fmla="*/ 18654 h 216435"/>
                  <a:gd name="connsiteX1" fmla="*/ 108147 w 301902"/>
                  <a:gd name="connsiteY1" fmla="*/ 9129 h 216435"/>
                  <a:gd name="connsiteX2" fmla="*/ 134340 w 301902"/>
                  <a:gd name="connsiteY2" fmla="*/ 73423 h 216435"/>
                  <a:gd name="connsiteX3" fmla="*/ 136722 w 301902"/>
                  <a:gd name="connsiteY3" fmla="*/ 137716 h 216435"/>
                  <a:gd name="connsiteX4" fmla="*/ 146247 w 301902"/>
                  <a:gd name="connsiteY4" fmla="*/ 135335 h 216435"/>
                  <a:gd name="connsiteX5" fmla="*/ 143865 w 301902"/>
                  <a:gd name="connsiteY5" fmla="*/ 44848 h 216435"/>
                  <a:gd name="connsiteX6" fmla="*/ 160534 w 301902"/>
                  <a:gd name="connsiteY6" fmla="*/ 4366 h 216435"/>
                  <a:gd name="connsiteX7" fmla="*/ 246259 w 301902"/>
                  <a:gd name="connsiteY7" fmla="*/ 6748 h 216435"/>
                  <a:gd name="connsiteX8" fmla="*/ 291503 w 301902"/>
                  <a:gd name="connsiteY8" fmla="*/ 54373 h 216435"/>
                  <a:gd name="connsiteX9" fmla="*/ 286740 w 301902"/>
                  <a:gd name="connsiteY9" fmla="*/ 152004 h 216435"/>
                  <a:gd name="connsiteX10" fmla="*/ 131959 w 301902"/>
                  <a:gd name="connsiteY10" fmla="*/ 216298 h 216435"/>
                  <a:gd name="connsiteX11" fmla="*/ 8134 w 301902"/>
                  <a:gd name="connsiteY11" fmla="*/ 118667 h 216435"/>
                  <a:gd name="connsiteX12" fmla="*/ 22421 w 301902"/>
                  <a:gd name="connsiteY12" fmla="*/ 18654 h 216435"/>
                  <a:gd name="connsiteX0" fmla="*/ 22421 w 293649"/>
                  <a:gd name="connsiteY0" fmla="*/ 18654 h 216435"/>
                  <a:gd name="connsiteX1" fmla="*/ 108147 w 293649"/>
                  <a:gd name="connsiteY1" fmla="*/ 9129 h 216435"/>
                  <a:gd name="connsiteX2" fmla="*/ 134340 w 293649"/>
                  <a:gd name="connsiteY2" fmla="*/ 73423 h 216435"/>
                  <a:gd name="connsiteX3" fmla="*/ 136722 w 293649"/>
                  <a:gd name="connsiteY3" fmla="*/ 137716 h 216435"/>
                  <a:gd name="connsiteX4" fmla="*/ 146247 w 293649"/>
                  <a:gd name="connsiteY4" fmla="*/ 135335 h 216435"/>
                  <a:gd name="connsiteX5" fmla="*/ 143865 w 293649"/>
                  <a:gd name="connsiteY5" fmla="*/ 44848 h 216435"/>
                  <a:gd name="connsiteX6" fmla="*/ 160534 w 293649"/>
                  <a:gd name="connsiteY6" fmla="*/ 4366 h 216435"/>
                  <a:gd name="connsiteX7" fmla="*/ 246259 w 293649"/>
                  <a:gd name="connsiteY7" fmla="*/ 6748 h 216435"/>
                  <a:gd name="connsiteX8" fmla="*/ 291503 w 293649"/>
                  <a:gd name="connsiteY8" fmla="*/ 54373 h 216435"/>
                  <a:gd name="connsiteX9" fmla="*/ 270072 w 293649"/>
                  <a:gd name="connsiteY9" fmla="*/ 152004 h 216435"/>
                  <a:gd name="connsiteX10" fmla="*/ 131959 w 293649"/>
                  <a:gd name="connsiteY10" fmla="*/ 216298 h 216435"/>
                  <a:gd name="connsiteX11" fmla="*/ 8134 w 293649"/>
                  <a:gd name="connsiteY11" fmla="*/ 118667 h 216435"/>
                  <a:gd name="connsiteX12" fmla="*/ 22421 w 293649"/>
                  <a:gd name="connsiteY12" fmla="*/ 18654 h 216435"/>
                  <a:gd name="connsiteX0" fmla="*/ 22421 w 285558"/>
                  <a:gd name="connsiteY0" fmla="*/ 19065 h 216842"/>
                  <a:gd name="connsiteX1" fmla="*/ 108147 w 285558"/>
                  <a:gd name="connsiteY1" fmla="*/ 9540 h 216842"/>
                  <a:gd name="connsiteX2" fmla="*/ 134340 w 285558"/>
                  <a:gd name="connsiteY2" fmla="*/ 73834 h 216842"/>
                  <a:gd name="connsiteX3" fmla="*/ 136722 w 285558"/>
                  <a:gd name="connsiteY3" fmla="*/ 138127 h 216842"/>
                  <a:gd name="connsiteX4" fmla="*/ 146247 w 285558"/>
                  <a:gd name="connsiteY4" fmla="*/ 135746 h 216842"/>
                  <a:gd name="connsiteX5" fmla="*/ 143865 w 285558"/>
                  <a:gd name="connsiteY5" fmla="*/ 45259 h 216842"/>
                  <a:gd name="connsiteX6" fmla="*/ 160534 w 285558"/>
                  <a:gd name="connsiteY6" fmla="*/ 4777 h 216842"/>
                  <a:gd name="connsiteX7" fmla="*/ 246259 w 285558"/>
                  <a:gd name="connsiteY7" fmla="*/ 7159 h 216842"/>
                  <a:gd name="connsiteX8" fmla="*/ 279597 w 285558"/>
                  <a:gd name="connsiteY8" fmla="*/ 61927 h 216842"/>
                  <a:gd name="connsiteX9" fmla="*/ 270072 w 285558"/>
                  <a:gd name="connsiteY9" fmla="*/ 152415 h 216842"/>
                  <a:gd name="connsiteX10" fmla="*/ 131959 w 285558"/>
                  <a:gd name="connsiteY10" fmla="*/ 216709 h 216842"/>
                  <a:gd name="connsiteX11" fmla="*/ 8134 w 285558"/>
                  <a:gd name="connsiteY11" fmla="*/ 119078 h 216842"/>
                  <a:gd name="connsiteX12" fmla="*/ 22421 w 285558"/>
                  <a:gd name="connsiteY12" fmla="*/ 19065 h 216842"/>
                  <a:gd name="connsiteX0" fmla="*/ 22421 w 285558"/>
                  <a:gd name="connsiteY0" fmla="*/ 17757 h 215534"/>
                  <a:gd name="connsiteX1" fmla="*/ 108147 w 285558"/>
                  <a:gd name="connsiteY1" fmla="*/ 8232 h 215534"/>
                  <a:gd name="connsiteX2" fmla="*/ 134340 w 285558"/>
                  <a:gd name="connsiteY2" fmla="*/ 72526 h 215534"/>
                  <a:gd name="connsiteX3" fmla="*/ 136722 w 285558"/>
                  <a:gd name="connsiteY3" fmla="*/ 136819 h 215534"/>
                  <a:gd name="connsiteX4" fmla="*/ 146247 w 285558"/>
                  <a:gd name="connsiteY4" fmla="*/ 134438 h 215534"/>
                  <a:gd name="connsiteX5" fmla="*/ 143865 w 285558"/>
                  <a:gd name="connsiteY5" fmla="*/ 43951 h 215534"/>
                  <a:gd name="connsiteX6" fmla="*/ 174822 w 285558"/>
                  <a:gd name="connsiteY6" fmla="*/ 5850 h 215534"/>
                  <a:gd name="connsiteX7" fmla="*/ 246259 w 285558"/>
                  <a:gd name="connsiteY7" fmla="*/ 5851 h 215534"/>
                  <a:gd name="connsiteX8" fmla="*/ 279597 w 285558"/>
                  <a:gd name="connsiteY8" fmla="*/ 60619 h 215534"/>
                  <a:gd name="connsiteX9" fmla="*/ 270072 w 285558"/>
                  <a:gd name="connsiteY9" fmla="*/ 151107 h 215534"/>
                  <a:gd name="connsiteX10" fmla="*/ 131959 w 285558"/>
                  <a:gd name="connsiteY10" fmla="*/ 215401 h 215534"/>
                  <a:gd name="connsiteX11" fmla="*/ 8134 w 285558"/>
                  <a:gd name="connsiteY11" fmla="*/ 117770 h 215534"/>
                  <a:gd name="connsiteX12" fmla="*/ 22421 w 285558"/>
                  <a:gd name="connsiteY12" fmla="*/ 17757 h 215534"/>
                  <a:gd name="connsiteX0" fmla="*/ 22341 w 285478"/>
                  <a:gd name="connsiteY0" fmla="*/ 17757 h 215534"/>
                  <a:gd name="connsiteX1" fmla="*/ 105685 w 285478"/>
                  <a:gd name="connsiteY1" fmla="*/ 8232 h 215534"/>
                  <a:gd name="connsiteX2" fmla="*/ 134260 w 285478"/>
                  <a:gd name="connsiteY2" fmla="*/ 72526 h 215534"/>
                  <a:gd name="connsiteX3" fmla="*/ 136642 w 285478"/>
                  <a:gd name="connsiteY3" fmla="*/ 136819 h 215534"/>
                  <a:gd name="connsiteX4" fmla="*/ 146167 w 285478"/>
                  <a:gd name="connsiteY4" fmla="*/ 134438 h 215534"/>
                  <a:gd name="connsiteX5" fmla="*/ 143785 w 285478"/>
                  <a:gd name="connsiteY5" fmla="*/ 43951 h 215534"/>
                  <a:gd name="connsiteX6" fmla="*/ 174742 w 285478"/>
                  <a:gd name="connsiteY6" fmla="*/ 5850 h 215534"/>
                  <a:gd name="connsiteX7" fmla="*/ 246179 w 285478"/>
                  <a:gd name="connsiteY7" fmla="*/ 5851 h 215534"/>
                  <a:gd name="connsiteX8" fmla="*/ 279517 w 285478"/>
                  <a:gd name="connsiteY8" fmla="*/ 60619 h 215534"/>
                  <a:gd name="connsiteX9" fmla="*/ 269992 w 285478"/>
                  <a:gd name="connsiteY9" fmla="*/ 151107 h 215534"/>
                  <a:gd name="connsiteX10" fmla="*/ 131879 w 285478"/>
                  <a:gd name="connsiteY10" fmla="*/ 215401 h 215534"/>
                  <a:gd name="connsiteX11" fmla="*/ 8054 w 285478"/>
                  <a:gd name="connsiteY11" fmla="*/ 117770 h 215534"/>
                  <a:gd name="connsiteX12" fmla="*/ 22341 w 285478"/>
                  <a:gd name="connsiteY12" fmla="*/ 17757 h 215534"/>
                  <a:gd name="connsiteX0" fmla="*/ 22341 w 289488"/>
                  <a:gd name="connsiteY0" fmla="*/ 44632 h 242409"/>
                  <a:gd name="connsiteX1" fmla="*/ 105685 w 289488"/>
                  <a:gd name="connsiteY1" fmla="*/ 35107 h 242409"/>
                  <a:gd name="connsiteX2" fmla="*/ 134260 w 289488"/>
                  <a:gd name="connsiteY2" fmla="*/ 99401 h 242409"/>
                  <a:gd name="connsiteX3" fmla="*/ 136642 w 289488"/>
                  <a:gd name="connsiteY3" fmla="*/ 163694 h 242409"/>
                  <a:gd name="connsiteX4" fmla="*/ 146167 w 289488"/>
                  <a:gd name="connsiteY4" fmla="*/ 161313 h 242409"/>
                  <a:gd name="connsiteX5" fmla="*/ 143785 w 289488"/>
                  <a:gd name="connsiteY5" fmla="*/ 70826 h 242409"/>
                  <a:gd name="connsiteX6" fmla="*/ 174742 w 289488"/>
                  <a:gd name="connsiteY6" fmla="*/ 32725 h 242409"/>
                  <a:gd name="connsiteX7" fmla="*/ 281897 w 289488"/>
                  <a:gd name="connsiteY7" fmla="*/ 1770 h 242409"/>
                  <a:gd name="connsiteX8" fmla="*/ 279517 w 289488"/>
                  <a:gd name="connsiteY8" fmla="*/ 87494 h 242409"/>
                  <a:gd name="connsiteX9" fmla="*/ 269992 w 289488"/>
                  <a:gd name="connsiteY9" fmla="*/ 177982 h 242409"/>
                  <a:gd name="connsiteX10" fmla="*/ 131879 w 289488"/>
                  <a:gd name="connsiteY10" fmla="*/ 242276 h 242409"/>
                  <a:gd name="connsiteX11" fmla="*/ 8054 w 289488"/>
                  <a:gd name="connsiteY11" fmla="*/ 144645 h 242409"/>
                  <a:gd name="connsiteX12" fmla="*/ 22341 w 289488"/>
                  <a:gd name="connsiteY12" fmla="*/ 44632 h 242409"/>
                  <a:gd name="connsiteX0" fmla="*/ 22341 w 288607"/>
                  <a:gd name="connsiteY0" fmla="*/ 45489 h 243266"/>
                  <a:gd name="connsiteX1" fmla="*/ 105685 w 288607"/>
                  <a:gd name="connsiteY1" fmla="*/ 35964 h 243266"/>
                  <a:gd name="connsiteX2" fmla="*/ 134260 w 288607"/>
                  <a:gd name="connsiteY2" fmla="*/ 100258 h 243266"/>
                  <a:gd name="connsiteX3" fmla="*/ 136642 w 288607"/>
                  <a:gd name="connsiteY3" fmla="*/ 164551 h 243266"/>
                  <a:gd name="connsiteX4" fmla="*/ 146167 w 288607"/>
                  <a:gd name="connsiteY4" fmla="*/ 162170 h 243266"/>
                  <a:gd name="connsiteX5" fmla="*/ 143785 w 288607"/>
                  <a:gd name="connsiteY5" fmla="*/ 71683 h 243266"/>
                  <a:gd name="connsiteX6" fmla="*/ 186648 w 288607"/>
                  <a:gd name="connsiteY6" fmla="*/ 26438 h 243266"/>
                  <a:gd name="connsiteX7" fmla="*/ 281897 w 288607"/>
                  <a:gd name="connsiteY7" fmla="*/ 2627 h 243266"/>
                  <a:gd name="connsiteX8" fmla="*/ 279517 w 288607"/>
                  <a:gd name="connsiteY8" fmla="*/ 88351 h 243266"/>
                  <a:gd name="connsiteX9" fmla="*/ 269992 w 288607"/>
                  <a:gd name="connsiteY9" fmla="*/ 178839 h 243266"/>
                  <a:gd name="connsiteX10" fmla="*/ 131879 w 288607"/>
                  <a:gd name="connsiteY10" fmla="*/ 243133 h 243266"/>
                  <a:gd name="connsiteX11" fmla="*/ 8054 w 288607"/>
                  <a:gd name="connsiteY11" fmla="*/ 145502 h 243266"/>
                  <a:gd name="connsiteX12" fmla="*/ 22341 w 288607"/>
                  <a:gd name="connsiteY12" fmla="*/ 45489 h 243266"/>
                  <a:gd name="connsiteX0" fmla="*/ 10090 w 300169"/>
                  <a:gd name="connsiteY0" fmla="*/ 19295 h 243266"/>
                  <a:gd name="connsiteX1" fmla="*/ 117247 w 300169"/>
                  <a:gd name="connsiteY1" fmla="*/ 35964 h 243266"/>
                  <a:gd name="connsiteX2" fmla="*/ 145822 w 300169"/>
                  <a:gd name="connsiteY2" fmla="*/ 100258 h 243266"/>
                  <a:gd name="connsiteX3" fmla="*/ 148204 w 300169"/>
                  <a:gd name="connsiteY3" fmla="*/ 164551 h 243266"/>
                  <a:gd name="connsiteX4" fmla="*/ 157729 w 300169"/>
                  <a:gd name="connsiteY4" fmla="*/ 162170 h 243266"/>
                  <a:gd name="connsiteX5" fmla="*/ 155347 w 300169"/>
                  <a:gd name="connsiteY5" fmla="*/ 71683 h 243266"/>
                  <a:gd name="connsiteX6" fmla="*/ 198210 w 300169"/>
                  <a:gd name="connsiteY6" fmla="*/ 26438 h 243266"/>
                  <a:gd name="connsiteX7" fmla="*/ 293459 w 300169"/>
                  <a:gd name="connsiteY7" fmla="*/ 2627 h 243266"/>
                  <a:gd name="connsiteX8" fmla="*/ 291079 w 300169"/>
                  <a:gd name="connsiteY8" fmla="*/ 88351 h 243266"/>
                  <a:gd name="connsiteX9" fmla="*/ 281554 w 300169"/>
                  <a:gd name="connsiteY9" fmla="*/ 178839 h 243266"/>
                  <a:gd name="connsiteX10" fmla="*/ 143441 w 300169"/>
                  <a:gd name="connsiteY10" fmla="*/ 243133 h 243266"/>
                  <a:gd name="connsiteX11" fmla="*/ 19616 w 300169"/>
                  <a:gd name="connsiteY11" fmla="*/ 145502 h 243266"/>
                  <a:gd name="connsiteX12" fmla="*/ 10090 w 300169"/>
                  <a:gd name="connsiteY12" fmla="*/ 19295 h 243266"/>
                  <a:gd name="connsiteX0" fmla="*/ 9922 w 300001"/>
                  <a:gd name="connsiteY0" fmla="*/ 19295 h 243266"/>
                  <a:gd name="connsiteX1" fmla="*/ 114698 w 300001"/>
                  <a:gd name="connsiteY1" fmla="*/ 33583 h 243266"/>
                  <a:gd name="connsiteX2" fmla="*/ 145654 w 300001"/>
                  <a:gd name="connsiteY2" fmla="*/ 100258 h 243266"/>
                  <a:gd name="connsiteX3" fmla="*/ 148036 w 300001"/>
                  <a:gd name="connsiteY3" fmla="*/ 164551 h 243266"/>
                  <a:gd name="connsiteX4" fmla="*/ 157561 w 300001"/>
                  <a:gd name="connsiteY4" fmla="*/ 162170 h 243266"/>
                  <a:gd name="connsiteX5" fmla="*/ 155179 w 300001"/>
                  <a:gd name="connsiteY5" fmla="*/ 71683 h 243266"/>
                  <a:gd name="connsiteX6" fmla="*/ 198042 w 300001"/>
                  <a:gd name="connsiteY6" fmla="*/ 26438 h 243266"/>
                  <a:gd name="connsiteX7" fmla="*/ 293291 w 300001"/>
                  <a:gd name="connsiteY7" fmla="*/ 2627 h 243266"/>
                  <a:gd name="connsiteX8" fmla="*/ 290911 w 300001"/>
                  <a:gd name="connsiteY8" fmla="*/ 88351 h 243266"/>
                  <a:gd name="connsiteX9" fmla="*/ 281386 w 300001"/>
                  <a:gd name="connsiteY9" fmla="*/ 178839 h 243266"/>
                  <a:gd name="connsiteX10" fmla="*/ 143273 w 300001"/>
                  <a:gd name="connsiteY10" fmla="*/ 243133 h 243266"/>
                  <a:gd name="connsiteX11" fmla="*/ 19448 w 300001"/>
                  <a:gd name="connsiteY11" fmla="*/ 145502 h 243266"/>
                  <a:gd name="connsiteX12" fmla="*/ 9922 w 300001"/>
                  <a:gd name="connsiteY12" fmla="*/ 19295 h 243266"/>
                  <a:gd name="connsiteX0" fmla="*/ 9922 w 300001"/>
                  <a:gd name="connsiteY0" fmla="*/ 19295 h 243266"/>
                  <a:gd name="connsiteX1" fmla="*/ 114698 w 300001"/>
                  <a:gd name="connsiteY1" fmla="*/ 33583 h 243266"/>
                  <a:gd name="connsiteX2" fmla="*/ 143273 w 300001"/>
                  <a:gd name="connsiteY2" fmla="*/ 97876 h 243266"/>
                  <a:gd name="connsiteX3" fmla="*/ 148036 w 300001"/>
                  <a:gd name="connsiteY3" fmla="*/ 164551 h 243266"/>
                  <a:gd name="connsiteX4" fmla="*/ 157561 w 300001"/>
                  <a:gd name="connsiteY4" fmla="*/ 162170 h 243266"/>
                  <a:gd name="connsiteX5" fmla="*/ 155179 w 300001"/>
                  <a:gd name="connsiteY5" fmla="*/ 71683 h 243266"/>
                  <a:gd name="connsiteX6" fmla="*/ 198042 w 300001"/>
                  <a:gd name="connsiteY6" fmla="*/ 26438 h 243266"/>
                  <a:gd name="connsiteX7" fmla="*/ 293291 w 300001"/>
                  <a:gd name="connsiteY7" fmla="*/ 2627 h 243266"/>
                  <a:gd name="connsiteX8" fmla="*/ 290911 w 300001"/>
                  <a:gd name="connsiteY8" fmla="*/ 88351 h 243266"/>
                  <a:gd name="connsiteX9" fmla="*/ 281386 w 300001"/>
                  <a:gd name="connsiteY9" fmla="*/ 178839 h 243266"/>
                  <a:gd name="connsiteX10" fmla="*/ 143273 w 300001"/>
                  <a:gd name="connsiteY10" fmla="*/ 243133 h 243266"/>
                  <a:gd name="connsiteX11" fmla="*/ 19448 w 300001"/>
                  <a:gd name="connsiteY11" fmla="*/ 145502 h 243266"/>
                  <a:gd name="connsiteX12" fmla="*/ 9922 w 300001"/>
                  <a:gd name="connsiteY12" fmla="*/ 19295 h 243266"/>
                  <a:gd name="connsiteX0" fmla="*/ 9922 w 300001"/>
                  <a:gd name="connsiteY0" fmla="*/ 19295 h 243266"/>
                  <a:gd name="connsiteX1" fmla="*/ 114698 w 300001"/>
                  <a:gd name="connsiteY1" fmla="*/ 33583 h 243266"/>
                  <a:gd name="connsiteX2" fmla="*/ 143273 w 300001"/>
                  <a:gd name="connsiteY2" fmla="*/ 97876 h 243266"/>
                  <a:gd name="connsiteX3" fmla="*/ 148036 w 300001"/>
                  <a:gd name="connsiteY3" fmla="*/ 164551 h 243266"/>
                  <a:gd name="connsiteX4" fmla="*/ 157561 w 300001"/>
                  <a:gd name="connsiteY4" fmla="*/ 162170 h 243266"/>
                  <a:gd name="connsiteX5" fmla="*/ 159942 w 300001"/>
                  <a:gd name="connsiteY5" fmla="*/ 71683 h 243266"/>
                  <a:gd name="connsiteX6" fmla="*/ 198042 w 300001"/>
                  <a:gd name="connsiteY6" fmla="*/ 26438 h 243266"/>
                  <a:gd name="connsiteX7" fmla="*/ 293291 w 300001"/>
                  <a:gd name="connsiteY7" fmla="*/ 2627 h 243266"/>
                  <a:gd name="connsiteX8" fmla="*/ 290911 w 300001"/>
                  <a:gd name="connsiteY8" fmla="*/ 88351 h 243266"/>
                  <a:gd name="connsiteX9" fmla="*/ 281386 w 300001"/>
                  <a:gd name="connsiteY9" fmla="*/ 178839 h 243266"/>
                  <a:gd name="connsiteX10" fmla="*/ 143273 w 300001"/>
                  <a:gd name="connsiteY10" fmla="*/ 243133 h 243266"/>
                  <a:gd name="connsiteX11" fmla="*/ 19448 w 300001"/>
                  <a:gd name="connsiteY11" fmla="*/ 145502 h 243266"/>
                  <a:gd name="connsiteX12" fmla="*/ 9922 w 300001"/>
                  <a:gd name="connsiteY12" fmla="*/ 19295 h 243266"/>
                  <a:gd name="connsiteX0" fmla="*/ 8530 w 303372"/>
                  <a:gd name="connsiteY0" fmla="*/ 9770 h 243266"/>
                  <a:gd name="connsiteX1" fmla="*/ 118069 w 303372"/>
                  <a:gd name="connsiteY1" fmla="*/ 33583 h 243266"/>
                  <a:gd name="connsiteX2" fmla="*/ 146644 w 303372"/>
                  <a:gd name="connsiteY2" fmla="*/ 97876 h 243266"/>
                  <a:gd name="connsiteX3" fmla="*/ 151407 w 303372"/>
                  <a:gd name="connsiteY3" fmla="*/ 164551 h 243266"/>
                  <a:gd name="connsiteX4" fmla="*/ 160932 w 303372"/>
                  <a:gd name="connsiteY4" fmla="*/ 162170 h 243266"/>
                  <a:gd name="connsiteX5" fmla="*/ 163313 w 303372"/>
                  <a:gd name="connsiteY5" fmla="*/ 71683 h 243266"/>
                  <a:gd name="connsiteX6" fmla="*/ 201413 w 303372"/>
                  <a:gd name="connsiteY6" fmla="*/ 26438 h 243266"/>
                  <a:gd name="connsiteX7" fmla="*/ 296662 w 303372"/>
                  <a:gd name="connsiteY7" fmla="*/ 2627 h 243266"/>
                  <a:gd name="connsiteX8" fmla="*/ 294282 w 303372"/>
                  <a:gd name="connsiteY8" fmla="*/ 88351 h 243266"/>
                  <a:gd name="connsiteX9" fmla="*/ 284757 w 303372"/>
                  <a:gd name="connsiteY9" fmla="*/ 178839 h 243266"/>
                  <a:gd name="connsiteX10" fmla="*/ 146644 w 303372"/>
                  <a:gd name="connsiteY10" fmla="*/ 243133 h 243266"/>
                  <a:gd name="connsiteX11" fmla="*/ 22819 w 303372"/>
                  <a:gd name="connsiteY11" fmla="*/ 145502 h 243266"/>
                  <a:gd name="connsiteX12" fmla="*/ 8530 w 303372"/>
                  <a:gd name="connsiteY12" fmla="*/ 9770 h 243266"/>
                  <a:gd name="connsiteX0" fmla="*/ 8734 w 303576"/>
                  <a:gd name="connsiteY0" fmla="*/ 9770 h 226659"/>
                  <a:gd name="connsiteX1" fmla="*/ 118273 w 303576"/>
                  <a:gd name="connsiteY1" fmla="*/ 33583 h 226659"/>
                  <a:gd name="connsiteX2" fmla="*/ 146848 w 303576"/>
                  <a:gd name="connsiteY2" fmla="*/ 97876 h 226659"/>
                  <a:gd name="connsiteX3" fmla="*/ 151611 w 303576"/>
                  <a:gd name="connsiteY3" fmla="*/ 164551 h 226659"/>
                  <a:gd name="connsiteX4" fmla="*/ 161136 w 303576"/>
                  <a:gd name="connsiteY4" fmla="*/ 162170 h 226659"/>
                  <a:gd name="connsiteX5" fmla="*/ 163517 w 303576"/>
                  <a:gd name="connsiteY5" fmla="*/ 71683 h 226659"/>
                  <a:gd name="connsiteX6" fmla="*/ 201617 w 303576"/>
                  <a:gd name="connsiteY6" fmla="*/ 26438 h 226659"/>
                  <a:gd name="connsiteX7" fmla="*/ 296866 w 303576"/>
                  <a:gd name="connsiteY7" fmla="*/ 2627 h 226659"/>
                  <a:gd name="connsiteX8" fmla="*/ 294486 w 303576"/>
                  <a:gd name="connsiteY8" fmla="*/ 88351 h 226659"/>
                  <a:gd name="connsiteX9" fmla="*/ 284961 w 303576"/>
                  <a:gd name="connsiteY9" fmla="*/ 178839 h 226659"/>
                  <a:gd name="connsiteX10" fmla="*/ 151610 w 303576"/>
                  <a:gd name="connsiteY10" fmla="*/ 226464 h 226659"/>
                  <a:gd name="connsiteX11" fmla="*/ 23023 w 303576"/>
                  <a:gd name="connsiteY11" fmla="*/ 145502 h 226659"/>
                  <a:gd name="connsiteX12" fmla="*/ 8734 w 303576"/>
                  <a:gd name="connsiteY12" fmla="*/ 9770 h 226659"/>
                  <a:gd name="connsiteX0" fmla="*/ 8734 w 304013"/>
                  <a:gd name="connsiteY0" fmla="*/ 9770 h 226676"/>
                  <a:gd name="connsiteX1" fmla="*/ 118273 w 304013"/>
                  <a:gd name="connsiteY1" fmla="*/ 33583 h 226676"/>
                  <a:gd name="connsiteX2" fmla="*/ 146848 w 304013"/>
                  <a:gd name="connsiteY2" fmla="*/ 97876 h 226676"/>
                  <a:gd name="connsiteX3" fmla="*/ 151611 w 304013"/>
                  <a:gd name="connsiteY3" fmla="*/ 164551 h 226676"/>
                  <a:gd name="connsiteX4" fmla="*/ 161136 w 304013"/>
                  <a:gd name="connsiteY4" fmla="*/ 162170 h 226676"/>
                  <a:gd name="connsiteX5" fmla="*/ 163517 w 304013"/>
                  <a:gd name="connsiteY5" fmla="*/ 71683 h 226676"/>
                  <a:gd name="connsiteX6" fmla="*/ 201617 w 304013"/>
                  <a:gd name="connsiteY6" fmla="*/ 26438 h 226676"/>
                  <a:gd name="connsiteX7" fmla="*/ 296866 w 304013"/>
                  <a:gd name="connsiteY7" fmla="*/ 2627 h 226676"/>
                  <a:gd name="connsiteX8" fmla="*/ 294486 w 304013"/>
                  <a:gd name="connsiteY8" fmla="*/ 88351 h 226676"/>
                  <a:gd name="connsiteX9" fmla="*/ 273054 w 304013"/>
                  <a:gd name="connsiteY9" fmla="*/ 181220 h 226676"/>
                  <a:gd name="connsiteX10" fmla="*/ 151610 w 304013"/>
                  <a:gd name="connsiteY10" fmla="*/ 226464 h 226676"/>
                  <a:gd name="connsiteX11" fmla="*/ 23023 w 304013"/>
                  <a:gd name="connsiteY11" fmla="*/ 145502 h 226676"/>
                  <a:gd name="connsiteX12" fmla="*/ 8734 w 304013"/>
                  <a:gd name="connsiteY12" fmla="*/ 9770 h 226676"/>
                  <a:gd name="connsiteX0" fmla="*/ 8734 w 300548"/>
                  <a:gd name="connsiteY0" fmla="*/ 9770 h 226676"/>
                  <a:gd name="connsiteX1" fmla="*/ 118273 w 300548"/>
                  <a:gd name="connsiteY1" fmla="*/ 33583 h 226676"/>
                  <a:gd name="connsiteX2" fmla="*/ 146848 w 300548"/>
                  <a:gd name="connsiteY2" fmla="*/ 97876 h 226676"/>
                  <a:gd name="connsiteX3" fmla="*/ 151611 w 300548"/>
                  <a:gd name="connsiteY3" fmla="*/ 164551 h 226676"/>
                  <a:gd name="connsiteX4" fmla="*/ 161136 w 300548"/>
                  <a:gd name="connsiteY4" fmla="*/ 162170 h 226676"/>
                  <a:gd name="connsiteX5" fmla="*/ 163517 w 300548"/>
                  <a:gd name="connsiteY5" fmla="*/ 71683 h 226676"/>
                  <a:gd name="connsiteX6" fmla="*/ 201617 w 300548"/>
                  <a:gd name="connsiteY6" fmla="*/ 26438 h 226676"/>
                  <a:gd name="connsiteX7" fmla="*/ 292103 w 300548"/>
                  <a:gd name="connsiteY7" fmla="*/ 2627 h 226676"/>
                  <a:gd name="connsiteX8" fmla="*/ 294486 w 300548"/>
                  <a:gd name="connsiteY8" fmla="*/ 88351 h 226676"/>
                  <a:gd name="connsiteX9" fmla="*/ 273054 w 300548"/>
                  <a:gd name="connsiteY9" fmla="*/ 181220 h 226676"/>
                  <a:gd name="connsiteX10" fmla="*/ 151610 w 300548"/>
                  <a:gd name="connsiteY10" fmla="*/ 226464 h 226676"/>
                  <a:gd name="connsiteX11" fmla="*/ 23023 w 300548"/>
                  <a:gd name="connsiteY11" fmla="*/ 145502 h 226676"/>
                  <a:gd name="connsiteX12" fmla="*/ 8734 w 300548"/>
                  <a:gd name="connsiteY12" fmla="*/ 9770 h 226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548" h="226676">
                    <a:moveTo>
                      <a:pt x="8734" y="9770"/>
                    </a:moveTo>
                    <a:cubicBezTo>
                      <a:pt x="24609" y="-8883"/>
                      <a:pt x="95254" y="18899"/>
                      <a:pt x="118273" y="33583"/>
                    </a:cubicBezTo>
                    <a:cubicBezTo>
                      <a:pt x="141292" y="48267"/>
                      <a:pt x="141292" y="76048"/>
                      <a:pt x="146848" y="97876"/>
                    </a:cubicBezTo>
                    <a:cubicBezTo>
                      <a:pt x="152404" y="119704"/>
                      <a:pt x="149230" y="153835"/>
                      <a:pt x="151611" y="164551"/>
                    </a:cubicBezTo>
                    <a:cubicBezTo>
                      <a:pt x="153992" y="175267"/>
                      <a:pt x="159152" y="177648"/>
                      <a:pt x="161136" y="162170"/>
                    </a:cubicBezTo>
                    <a:cubicBezTo>
                      <a:pt x="163120" y="146692"/>
                      <a:pt x="156770" y="94305"/>
                      <a:pt x="163517" y="71683"/>
                    </a:cubicBezTo>
                    <a:cubicBezTo>
                      <a:pt x="170264" y="49061"/>
                      <a:pt x="180186" y="37947"/>
                      <a:pt x="201617" y="26438"/>
                    </a:cubicBezTo>
                    <a:cubicBezTo>
                      <a:pt x="223048" y="14929"/>
                      <a:pt x="276625" y="-7692"/>
                      <a:pt x="292103" y="2627"/>
                    </a:cubicBezTo>
                    <a:cubicBezTo>
                      <a:pt x="307581" y="12946"/>
                      <a:pt x="297661" y="58585"/>
                      <a:pt x="294486" y="88351"/>
                    </a:cubicBezTo>
                    <a:cubicBezTo>
                      <a:pt x="291311" y="118117"/>
                      <a:pt x="296867" y="158201"/>
                      <a:pt x="273054" y="181220"/>
                    </a:cubicBezTo>
                    <a:cubicBezTo>
                      <a:pt x="249241" y="204239"/>
                      <a:pt x="199632" y="229242"/>
                      <a:pt x="151610" y="226464"/>
                    </a:cubicBezTo>
                    <a:cubicBezTo>
                      <a:pt x="103588" y="223686"/>
                      <a:pt x="46836" y="181618"/>
                      <a:pt x="23023" y="145502"/>
                    </a:cubicBezTo>
                    <a:cubicBezTo>
                      <a:pt x="-790" y="109386"/>
                      <a:pt x="-7141" y="28423"/>
                      <a:pt x="8734" y="9770"/>
                    </a:cubicBezTo>
                    <a:close/>
                  </a:path>
                </a:pathLst>
              </a:custGeom>
              <a:solidFill>
                <a:srgbClr val="6F4339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8" name="任意多边形 447"/>
              <p:cNvSpPr/>
              <p:nvPr/>
            </p:nvSpPr>
            <p:spPr>
              <a:xfrm>
                <a:off x="3244805" y="1245283"/>
                <a:ext cx="321404" cy="230509"/>
              </a:xfrm>
              <a:custGeom>
                <a:avLst/>
                <a:gdLst>
                  <a:gd name="connsiteX0" fmla="*/ 8097 w 328662"/>
                  <a:gd name="connsiteY0" fmla="*/ 146 h 209113"/>
                  <a:gd name="connsiteX1" fmla="*/ 12859 w 328662"/>
                  <a:gd name="connsiteY1" fmla="*/ 78727 h 209113"/>
                  <a:gd name="connsiteX2" fmla="*/ 20003 w 328662"/>
                  <a:gd name="connsiteY2" fmla="*/ 145402 h 209113"/>
                  <a:gd name="connsiteX3" fmla="*/ 89059 w 328662"/>
                  <a:gd name="connsiteY3" fmla="*/ 202552 h 209113"/>
                  <a:gd name="connsiteX4" fmla="*/ 224791 w 328662"/>
                  <a:gd name="connsiteY4" fmla="*/ 202552 h 209113"/>
                  <a:gd name="connsiteX5" fmla="*/ 327184 w 328662"/>
                  <a:gd name="connsiteY5" fmla="*/ 154927 h 209113"/>
                  <a:gd name="connsiteX6" fmla="*/ 274797 w 328662"/>
                  <a:gd name="connsiteY6" fmla="*/ 88252 h 209113"/>
                  <a:gd name="connsiteX7" fmla="*/ 131922 w 328662"/>
                  <a:gd name="connsiteY7" fmla="*/ 59677 h 209113"/>
                  <a:gd name="connsiteX8" fmla="*/ 8097 w 328662"/>
                  <a:gd name="connsiteY8" fmla="*/ 146 h 209113"/>
                  <a:gd name="connsiteX0" fmla="*/ 10364 w 321404"/>
                  <a:gd name="connsiteY0" fmla="*/ 110 h 230509"/>
                  <a:gd name="connsiteX1" fmla="*/ 5601 w 321404"/>
                  <a:gd name="connsiteY1" fmla="*/ 100123 h 230509"/>
                  <a:gd name="connsiteX2" fmla="*/ 12745 w 321404"/>
                  <a:gd name="connsiteY2" fmla="*/ 166798 h 230509"/>
                  <a:gd name="connsiteX3" fmla="*/ 81801 w 321404"/>
                  <a:gd name="connsiteY3" fmla="*/ 223948 h 230509"/>
                  <a:gd name="connsiteX4" fmla="*/ 217533 w 321404"/>
                  <a:gd name="connsiteY4" fmla="*/ 223948 h 230509"/>
                  <a:gd name="connsiteX5" fmla="*/ 319926 w 321404"/>
                  <a:gd name="connsiteY5" fmla="*/ 176323 h 230509"/>
                  <a:gd name="connsiteX6" fmla="*/ 267539 w 321404"/>
                  <a:gd name="connsiteY6" fmla="*/ 109648 h 230509"/>
                  <a:gd name="connsiteX7" fmla="*/ 124664 w 321404"/>
                  <a:gd name="connsiteY7" fmla="*/ 81073 h 230509"/>
                  <a:gd name="connsiteX8" fmla="*/ 10364 w 321404"/>
                  <a:gd name="connsiteY8" fmla="*/ 110 h 23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1404" h="230509">
                    <a:moveTo>
                      <a:pt x="10364" y="110"/>
                    </a:moveTo>
                    <a:cubicBezTo>
                      <a:pt x="-9480" y="3285"/>
                      <a:pt x="5204" y="72342"/>
                      <a:pt x="5601" y="100123"/>
                    </a:cubicBezTo>
                    <a:cubicBezTo>
                      <a:pt x="5998" y="127904"/>
                      <a:pt x="45" y="146161"/>
                      <a:pt x="12745" y="166798"/>
                    </a:cubicBezTo>
                    <a:cubicBezTo>
                      <a:pt x="25445" y="187435"/>
                      <a:pt x="47670" y="214423"/>
                      <a:pt x="81801" y="223948"/>
                    </a:cubicBezTo>
                    <a:cubicBezTo>
                      <a:pt x="115932" y="233473"/>
                      <a:pt x="177846" y="231885"/>
                      <a:pt x="217533" y="223948"/>
                    </a:cubicBezTo>
                    <a:cubicBezTo>
                      <a:pt x="257220" y="216011"/>
                      <a:pt x="311592" y="195373"/>
                      <a:pt x="319926" y="176323"/>
                    </a:cubicBezTo>
                    <a:cubicBezTo>
                      <a:pt x="328260" y="157273"/>
                      <a:pt x="300083" y="125523"/>
                      <a:pt x="267539" y="109648"/>
                    </a:cubicBezTo>
                    <a:cubicBezTo>
                      <a:pt x="234995" y="93773"/>
                      <a:pt x="167527" y="99329"/>
                      <a:pt x="124664" y="81073"/>
                    </a:cubicBezTo>
                    <a:cubicBezTo>
                      <a:pt x="81802" y="62817"/>
                      <a:pt x="30208" y="-3065"/>
                      <a:pt x="10364" y="110"/>
                    </a:cubicBezTo>
                    <a:close/>
                  </a:path>
                </a:pathLst>
              </a:custGeom>
              <a:solidFill>
                <a:srgbClr val="6F4339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9" name="任意多边形 448"/>
              <p:cNvSpPr/>
              <p:nvPr/>
            </p:nvSpPr>
            <p:spPr>
              <a:xfrm>
                <a:off x="2064035" y="604137"/>
                <a:ext cx="7990993" cy="4023074"/>
              </a:xfrm>
              <a:custGeom>
                <a:avLst/>
                <a:gdLst>
                  <a:gd name="connsiteX0" fmla="*/ 2239826 w 7982258"/>
                  <a:gd name="connsiteY0" fmla="*/ 255607 h 4028603"/>
                  <a:gd name="connsiteX1" fmla="*/ 2642162 w 7982258"/>
                  <a:gd name="connsiteY1" fmla="*/ 191599 h 4028603"/>
                  <a:gd name="connsiteX2" fmla="*/ 3117650 w 7982258"/>
                  <a:gd name="connsiteY2" fmla="*/ 17863 h 4028603"/>
                  <a:gd name="connsiteX3" fmla="*/ 3465122 w 7982258"/>
                  <a:gd name="connsiteY3" fmla="*/ 8719 h 4028603"/>
                  <a:gd name="connsiteX4" fmla="*/ 3913178 w 7982258"/>
                  <a:gd name="connsiteY4" fmla="*/ 45295 h 4028603"/>
                  <a:gd name="connsiteX5" fmla="*/ 4297226 w 7982258"/>
                  <a:gd name="connsiteY5" fmla="*/ 27007 h 4028603"/>
                  <a:gd name="connsiteX6" fmla="*/ 4388666 w 7982258"/>
                  <a:gd name="connsiteY6" fmla="*/ 72727 h 4028603"/>
                  <a:gd name="connsiteX7" fmla="*/ 4361234 w 7982258"/>
                  <a:gd name="connsiteY7" fmla="*/ 173311 h 4028603"/>
                  <a:gd name="connsiteX8" fmla="*/ 4489250 w 7982258"/>
                  <a:gd name="connsiteY8" fmla="*/ 228175 h 4028603"/>
                  <a:gd name="connsiteX9" fmla="*/ 4681274 w 7982258"/>
                  <a:gd name="connsiteY9" fmla="*/ 200743 h 4028603"/>
                  <a:gd name="connsiteX10" fmla="*/ 4644698 w 7982258"/>
                  <a:gd name="connsiteY10" fmla="*/ 91015 h 4028603"/>
                  <a:gd name="connsiteX11" fmla="*/ 4800146 w 7982258"/>
                  <a:gd name="connsiteY11" fmla="*/ 17863 h 4028603"/>
                  <a:gd name="connsiteX12" fmla="*/ 5394506 w 7982258"/>
                  <a:gd name="connsiteY12" fmla="*/ 209887 h 4028603"/>
                  <a:gd name="connsiteX13" fmla="*/ 5961434 w 7982258"/>
                  <a:gd name="connsiteY13" fmla="*/ 356191 h 4028603"/>
                  <a:gd name="connsiteX14" fmla="*/ 6418634 w 7982258"/>
                  <a:gd name="connsiteY14" fmla="*/ 520783 h 4028603"/>
                  <a:gd name="connsiteX15" fmla="*/ 6811826 w 7982258"/>
                  <a:gd name="connsiteY15" fmla="*/ 630511 h 4028603"/>
                  <a:gd name="connsiteX16" fmla="*/ 7086146 w 7982258"/>
                  <a:gd name="connsiteY16" fmla="*/ 849967 h 4028603"/>
                  <a:gd name="connsiteX17" fmla="*/ 7241594 w 7982258"/>
                  <a:gd name="connsiteY17" fmla="*/ 977983 h 4028603"/>
                  <a:gd name="connsiteX18" fmla="*/ 7141010 w 7982258"/>
                  <a:gd name="connsiteY18" fmla="*/ 1060279 h 4028603"/>
                  <a:gd name="connsiteX19" fmla="*/ 7113578 w 7982258"/>
                  <a:gd name="connsiteY19" fmla="*/ 1151719 h 4028603"/>
                  <a:gd name="connsiteX20" fmla="*/ 7259882 w 7982258"/>
                  <a:gd name="connsiteY20" fmla="*/ 1188295 h 4028603"/>
                  <a:gd name="connsiteX21" fmla="*/ 7515914 w 7982258"/>
                  <a:gd name="connsiteY21" fmla="*/ 1170007 h 4028603"/>
                  <a:gd name="connsiteX22" fmla="*/ 7744514 w 7982258"/>
                  <a:gd name="connsiteY22" fmla="*/ 1453471 h 4028603"/>
                  <a:gd name="connsiteX23" fmla="*/ 7835954 w 7982258"/>
                  <a:gd name="connsiteY23" fmla="*/ 1691215 h 4028603"/>
                  <a:gd name="connsiteX24" fmla="*/ 7973114 w 7982258"/>
                  <a:gd name="connsiteY24" fmla="*/ 1919815 h 4028603"/>
                  <a:gd name="connsiteX25" fmla="*/ 7945682 w 7982258"/>
                  <a:gd name="connsiteY25" fmla="*/ 2285575 h 4028603"/>
                  <a:gd name="connsiteX26" fmla="*/ 7753658 w 7982258"/>
                  <a:gd name="connsiteY26" fmla="*/ 2697055 h 4028603"/>
                  <a:gd name="connsiteX27" fmla="*/ 7552490 w 7982258"/>
                  <a:gd name="connsiteY27" fmla="*/ 2925655 h 4028603"/>
                  <a:gd name="connsiteX28" fmla="*/ 7333034 w 7982258"/>
                  <a:gd name="connsiteY28" fmla="*/ 3172543 h 4028603"/>
                  <a:gd name="connsiteX29" fmla="*/ 6967274 w 7982258"/>
                  <a:gd name="connsiteY29" fmla="*/ 3291415 h 4028603"/>
                  <a:gd name="connsiteX30" fmla="*/ 6674666 w 7982258"/>
                  <a:gd name="connsiteY30" fmla="*/ 3446863 h 4028603"/>
                  <a:gd name="connsiteX31" fmla="*/ 6171746 w 7982258"/>
                  <a:gd name="connsiteY31" fmla="*/ 3648031 h 4028603"/>
                  <a:gd name="connsiteX32" fmla="*/ 5714546 w 7982258"/>
                  <a:gd name="connsiteY32" fmla="*/ 3840055 h 4028603"/>
                  <a:gd name="connsiteX33" fmla="*/ 5257346 w 7982258"/>
                  <a:gd name="connsiteY33" fmla="*/ 3904063 h 4028603"/>
                  <a:gd name="connsiteX34" fmla="*/ 4699562 w 7982258"/>
                  <a:gd name="connsiteY34" fmla="*/ 3949783 h 4028603"/>
                  <a:gd name="connsiteX35" fmla="*/ 4141778 w 7982258"/>
                  <a:gd name="connsiteY35" fmla="*/ 3995503 h 4028603"/>
                  <a:gd name="connsiteX36" fmla="*/ 3748586 w 7982258"/>
                  <a:gd name="connsiteY36" fmla="*/ 4013791 h 4028603"/>
                  <a:gd name="connsiteX37" fmla="*/ 3309674 w 7982258"/>
                  <a:gd name="connsiteY37" fmla="*/ 4022935 h 4028603"/>
                  <a:gd name="connsiteX38" fmla="*/ 2761034 w 7982258"/>
                  <a:gd name="connsiteY38" fmla="*/ 3922351 h 4028603"/>
                  <a:gd name="connsiteX39" fmla="*/ 2367842 w 7982258"/>
                  <a:gd name="connsiteY39" fmla="*/ 3821767 h 4028603"/>
                  <a:gd name="connsiteX40" fmla="*/ 2340410 w 7982258"/>
                  <a:gd name="connsiteY40" fmla="*/ 3757759 h 4028603"/>
                  <a:gd name="connsiteX41" fmla="*/ 2459282 w 7982258"/>
                  <a:gd name="connsiteY41" fmla="*/ 3684607 h 4028603"/>
                  <a:gd name="connsiteX42" fmla="*/ 2422706 w 7982258"/>
                  <a:gd name="connsiteY42" fmla="*/ 3593167 h 4028603"/>
                  <a:gd name="connsiteX43" fmla="*/ 2258114 w 7982258"/>
                  <a:gd name="connsiteY43" fmla="*/ 3602311 h 4028603"/>
                  <a:gd name="connsiteX44" fmla="*/ 2157530 w 7982258"/>
                  <a:gd name="connsiteY44" fmla="*/ 3702895 h 4028603"/>
                  <a:gd name="connsiteX45" fmla="*/ 1919786 w 7982258"/>
                  <a:gd name="connsiteY45" fmla="*/ 3730327 h 4028603"/>
                  <a:gd name="connsiteX46" fmla="*/ 1435154 w 7982258"/>
                  <a:gd name="connsiteY46" fmla="*/ 3547447 h 4028603"/>
                  <a:gd name="connsiteX47" fmla="*/ 1060250 w 7982258"/>
                  <a:gd name="connsiteY47" fmla="*/ 3318847 h 4028603"/>
                  <a:gd name="connsiteX48" fmla="*/ 831650 w 7982258"/>
                  <a:gd name="connsiteY48" fmla="*/ 3117679 h 4028603"/>
                  <a:gd name="connsiteX49" fmla="*/ 603050 w 7982258"/>
                  <a:gd name="connsiteY49" fmla="*/ 2971375 h 4028603"/>
                  <a:gd name="connsiteX50" fmla="*/ 283010 w 7982258"/>
                  <a:gd name="connsiteY50" fmla="*/ 2825071 h 4028603"/>
                  <a:gd name="connsiteX51" fmla="*/ 228146 w 7982258"/>
                  <a:gd name="connsiteY51" fmla="*/ 2532463 h 4028603"/>
                  <a:gd name="connsiteX52" fmla="*/ 164138 w 7982258"/>
                  <a:gd name="connsiteY52" fmla="*/ 2313007 h 4028603"/>
                  <a:gd name="connsiteX53" fmla="*/ 8690 w 7982258"/>
                  <a:gd name="connsiteY53" fmla="*/ 2084407 h 4028603"/>
                  <a:gd name="connsiteX54" fmla="*/ 36122 w 7982258"/>
                  <a:gd name="connsiteY54" fmla="*/ 1874095 h 4028603"/>
                  <a:gd name="connsiteX55" fmla="*/ 173282 w 7982258"/>
                  <a:gd name="connsiteY55" fmla="*/ 1682071 h 4028603"/>
                  <a:gd name="connsiteX56" fmla="*/ 246434 w 7982258"/>
                  <a:gd name="connsiteY56" fmla="*/ 1362031 h 4028603"/>
                  <a:gd name="connsiteX57" fmla="*/ 347018 w 7982258"/>
                  <a:gd name="connsiteY57" fmla="*/ 1170007 h 4028603"/>
                  <a:gd name="connsiteX58" fmla="*/ 648770 w 7982258"/>
                  <a:gd name="connsiteY58" fmla="*/ 996271 h 4028603"/>
                  <a:gd name="connsiteX59" fmla="*/ 877370 w 7982258"/>
                  <a:gd name="connsiteY59" fmla="*/ 840823 h 4028603"/>
                  <a:gd name="connsiteX60" fmla="*/ 1078538 w 7982258"/>
                  <a:gd name="connsiteY60" fmla="*/ 776815 h 4028603"/>
                  <a:gd name="connsiteX61" fmla="*/ 1188266 w 7982258"/>
                  <a:gd name="connsiteY61" fmla="*/ 886543 h 4028603"/>
                  <a:gd name="connsiteX62" fmla="*/ 1435154 w 7982258"/>
                  <a:gd name="connsiteY62" fmla="*/ 895687 h 4028603"/>
                  <a:gd name="connsiteX63" fmla="*/ 1480874 w 7982258"/>
                  <a:gd name="connsiteY63" fmla="*/ 767671 h 4028603"/>
                  <a:gd name="connsiteX64" fmla="*/ 1279706 w 7982258"/>
                  <a:gd name="connsiteY64" fmla="*/ 703663 h 4028603"/>
                  <a:gd name="connsiteX65" fmla="*/ 1233986 w 7982258"/>
                  <a:gd name="connsiteY65" fmla="*/ 612223 h 4028603"/>
                  <a:gd name="connsiteX66" fmla="*/ 1544882 w 7982258"/>
                  <a:gd name="connsiteY66" fmla="*/ 447631 h 4028603"/>
                  <a:gd name="connsiteX67" fmla="*/ 1965506 w 7982258"/>
                  <a:gd name="connsiteY67" fmla="*/ 273895 h 4028603"/>
                  <a:gd name="connsiteX68" fmla="*/ 2239826 w 7982258"/>
                  <a:gd name="connsiteY68" fmla="*/ 255607 h 4028603"/>
                  <a:gd name="connsiteX0" fmla="*/ 2239826 w 7982258"/>
                  <a:gd name="connsiteY0" fmla="*/ 255607 h 4028603"/>
                  <a:gd name="connsiteX1" fmla="*/ 2642162 w 7982258"/>
                  <a:gd name="connsiteY1" fmla="*/ 191599 h 4028603"/>
                  <a:gd name="connsiteX2" fmla="*/ 3117650 w 7982258"/>
                  <a:gd name="connsiteY2" fmla="*/ 17863 h 4028603"/>
                  <a:gd name="connsiteX3" fmla="*/ 3465122 w 7982258"/>
                  <a:gd name="connsiteY3" fmla="*/ 8719 h 4028603"/>
                  <a:gd name="connsiteX4" fmla="*/ 3913178 w 7982258"/>
                  <a:gd name="connsiteY4" fmla="*/ 45295 h 4028603"/>
                  <a:gd name="connsiteX5" fmla="*/ 4297226 w 7982258"/>
                  <a:gd name="connsiteY5" fmla="*/ 27007 h 4028603"/>
                  <a:gd name="connsiteX6" fmla="*/ 4388666 w 7982258"/>
                  <a:gd name="connsiteY6" fmla="*/ 72727 h 4028603"/>
                  <a:gd name="connsiteX7" fmla="*/ 4361234 w 7982258"/>
                  <a:gd name="connsiteY7" fmla="*/ 173311 h 4028603"/>
                  <a:gd name="connsiteX8" fmla="*/ 4489250 w 7982258"/>
                  <a:gd name="connsiteY8" fmla="*/ 228175 h 4028603"/>
                  <a:gd name="connsiteX9" fmla="*/ 4681274 w 7982258"/>
                  <a:gd name="connsiteY9" fmla="*/ 200743 h 4028603"/>
                  <a:gd name="connsiteX10" fmla="*/ 4644698 w 7982258"/>
                  <a:gd name="connsiteY10" fmla="*/ 91015 h 4028603"/>
                  <a:gd name="connsiteX11" fmla="*/ 4800146 w 7982258"/>
                  <a:gd name="connsiteY11" fmla="*/ 17863 h 4028603"/>
                  <a:gd name="connsiteX12" fmla="*/ 5394506 w 7982258"/>
                  <a:gd name="connsiteY12" fmla="*/ 209887 h 4028603"/>
                  <a:gd name="connsiteX13" fmla="*/ 5961434 w 7982258"/>
                  <a:gd name="connsiteY13" fmla="*/ 356191 h 4028603"/>
                  <a:gd name="connsiteX14" fmla="*/ 6418634 w 7982258"/>
                  <a:gd name="connsiteY14" fmla="*/ 520783 h 4028603"/>
                  <a:gd name="connsiteX15" fmla="*/ 6811826 w 7982258"/>
                  <a:gd name="connsiteY15" fmla="*/ 630511 h 4028603"/>
                  <a:gd name="connsiteX16" fmla="*/ 7086146 w 7982258"/>
                  <a:gd name="connsiteY16" fmla="*/ 849967 h 4028603"/>
                  <a:gd name="connsiteX17" fmla="*/ 7241594 w 7982258"/>
                  <a:gd name="connsiteY17" fmla="*/ 977983 h 4028603"/>
                  <a:gd name="connsiteX18" fmla="*/ 7141010 w 7982258"/>
                  <a:gd name="connsiteY18" fmla="*/ 1060279 h 4028603"/>
                  <a:gd name="connsiteX19" fmla="*/ 7113578 w 7982258"/>
                  <a:gd name="connsiteY19" fmla="*/ 1151719 h 4028603"/>
                  <a:gd name="connsiteX20" fmla="*/ 7259882 w 7982258"/>
                  <a:gd name="connsiteY20" fmla="*/ 1188295 h 4028603"/>
                  <a:gd name="connsiteX21" fmla="*/ 7515914 w 7982258"/>
                  <a:gd name="connsiteY21" fmla="*/ 1170007 h 4028603"/>
                  <a:gd name="connsiteX22" fmla="*/ 7744514 w 7982258"/>
                  <a:gd name="connsiteY22" fmla="*/ 1453471 h 4028603"/>
                  <a:gd name="connsiteX23" fmla="*/ 7835954 w 7982258"/>
                  <a:gd name="connsiteY23" fmla="*/ 1691215 h 4028603"/>
                  <a:gd name="connsiteX24" fmla="*/ 7973114 w 7982258"/>
                  <a:gd name="connsiteY24" fmla="*/ 1919815 h 4028603"/>
                  <a:gd name="connsiteX25" fmla="*/ 7945682 w 7982258"/>
                  <a:gd name="connsiteY25" fmla="*/ 2285575 h 4028603"/>
                  <a:gd name="connsiteX26" fmla="*/ 7753658 w 7982258"/>
                  <a:gd name="connsiteY26" fmla="*/ 2697055 h 4028603"/>
                  <a:gd name="connsiteX27" fmla="*/ 7552490 w 7982258"/>
                  <a:gd name="connsiteY27" fmla="*/ 2925655 h 4028603"/>
                  <a:gd name="connsiteX28" fmla="*/ 7333034 w 7982258"/>
                  <a:gd name="connsiteY28" fmla="*/ 3172543 h 4028603"/>
                  <a:gd name="connsiteX29" fmla="*/ 6967274 w 7982258"/>
                  <a:gd name="connsiteY29" fmla="*/ 3291415 h 4028603"/>
                  <a:gd name="connsiteX30" fmla="*/ 6674666 w 7982258"/>
                  <a:gd name="connsiteY30" fmla="*/ 3446863 h 4028603"/>
                  <a:gd name="connsiteX31" fmla="*/ 6171746 w 7982258"/>
                  <a:gd name="connsiteY31" fmla="*/ 3648031 h 4028603"/>
                  <a:gd name="connsiteX32" fmla="*/ 5714546 w 7982258"/>
                  <a:gd name="connsiteY32" fmla="*/ 3840055 h 4028603"/>
                  <a:gd name="connsiteX33" fmla="*/ 5257346 w 7982258"/>
                  <a:gd name="connsiteY33" fmla="*/ 3904063 h 4028603"/>
                  <a:gd name="connsiteX34" fmla="*/ 4699562 w 7982258"/>
                  <a:gd name="connsiteY34" fmla="*/ 3949783 h 4028603"/>
                  <a:gd name="connsiteX35" fmla="*/ 4141778 w 7982258"/>
                  <a:gd name="connsiteY35" fmla="*/ 3995503 h 4028603"/>
                  <a:gd name="connsiteX36" fmla="*/ 3748586 w 7982258"/>
                  <a:gd name="connsiteY36" fmla="*/ 4013791 h 4028603"/>
                  <a:gd name="connsiteX37" fmla="*/ 3309674 w 7982258"/>
                  <a:gd name="connsiteY37" fmla="*/ 4022935 h 4028603"/>
                  <a:gd name="connsiteX38" fmla="*/ 2761034 w 7982258"/>
                  <a:gd name="connsiteY38" fmla="*/ 3922351 h 4028603"/>
                  <a:gd name="connsiteX39" fmla="*/ 2367842 w 7982258"/>
                  <a:gd name="connsiteY39" fmla="*/ 3821767 h 4028603"/>
                  <a:gd name="connsiteX40" fmla="*/ 2340410 w 7982258"/>
                  <a:gd name="connsiteY40" fmla="*/ 3757759 h 4028603"/>
                  <a:gd name="connsiteX41" fmla="*/ 2459282 w 7982258"/>
                  <a:gd name="connsiteY41" fmla="*/ 3684607 h 4028603"/>
                  <a:gd name="connsiteX42" fmla="*/ 2422706 w 7982258"/>
                  <a:gd name="connsiteY42" fmla="*/ 3593167 h 4028603"/>
                  <a:gd name="connsiteX43" fmla="*/ 2258114 w 7982258"/>
                  <a:gd name="connsiteY43" fmla="*/ 3602311 h 4028603"/>
                  <a:gd name="connsiteX44" fmla="*/ 2157530 w 7982258"/>
                  <a:gd name="connsiteY44" fmla="*/ 3702895 h 4028603"/>
                  <a:gd name="connsiteX45" fmla="*/ 1919786 w 7982258"/>
                  <a:gd name="connsiteY45" fmla="*/ 3730327 h 4028603"/>
                  <a:gd name="connsiteX46" fmla="*/ 1435154 w 7982258"/>
                  <a:gd name="connsiteY46" fmla="*/ 3547447 h 4028603"/>
                  <a:gd name="connsiteX47" fmla="*/ 1060250 w 7982258"/>
                  <a:gd name="connsiteY47" fmla="*/ 3318847 h 4028603"/>
                  <a:gd name="connsiteX48" fmla="*/ 831650 w 7982258"/>
                  <a:gd name="connsiteY48" fmla="*/ 3117679 h 4028603"/>
                  <a:gd name="connsiteX49" fmla="*/ 603050 w 7982258"/>
                  <a:gd name="connsiteY49" fmla="*/ 2971375 h 4028603"/>
                  <a:gd name="connsiteX50" fmla="*/ 283010 w 7982258"/>
                  <a:gd name="connsiteY50" fmla="*/ 2825071 h 4028603"/>
                  <a:gd name="connsiteX51" fmla="*/ 228146 w 7982258"/>
                  <a:gd name="connsiteY51" fmla="*/ 2532463 h 4028603"/>
                  <a:gd name="connsiteX52" fmla="*/ 164138 w 7982258"/>
                  <a:gd name="connsiteY52" fmla="*/ 2313007 h 4028603"/>
                  <a:gd name="connsiteX53" fmla="*/ 8690 w 7982258"/>
                  <a:gd name="connsiteY53" fmla="*/ 2084407 h 4028603"/>
                  <a:gd name="connsiteX54" fmla="*/ 36122 w 7982258"/>
                  <a:gd name="connsiteY54" fmla="*/ 1874095 h 4028603"/>
                  <a:gd name="connsiteX55" fmla="*/ 173282 w 7982258"/>
                  <a:gd name="connsiteY55" fmla="*/ 1682071 h 4028603"/>
                  <a:gd name="connsiteX56" fmla="*/ 246434 w 7982258"/>
                  <a:gd name="connsiteY56" fmla="*/ 1362031 h 4028603"/>
                  <a:gd name="connsiteX57" fmla="*/ 347018 w 7982258"/>
                  <a:gd name="connsiteY57" fmla="*/ 1170007 h 4028603"/>
                  <a:gd name="connsiteX58" fmla="*/ 648770 w 7982258"/>
                  <a:gd name="connsiteY58" fmla="*/ 996271 h 4028603"/>
                  <a:gd name="connsiteX59" fmla="*/ 877370 w 7982258"/>
                  <a:gd name="connsiteY59" fmla="*/ 840823 h 4028603"/>
                  <a:gd name="connsiteX60" fmla="*/ 1078538 w 7982258"/>
                  <a:gd name="connsiteY60" fmla="*/ 776815 h 4028603"/>
                  <a:gd name="connsiteX61" fmla="*/ 1188266 w 7982258"/>
                  <a:gd name="connsiteY61" fmla="*/ 886543 h 4028603"/>
                  <a:gd name="connsiteX62" fmla="*/ 1435154 w 7982258"/>
                  <a:gd name="connsiteY62" fmla="*/ 895687 h 4028603"/>
                  <a:gd name="connsiteX63" fmla="*/ 1480874 w 7982258"/>
                  <a:gd name="connsiteY63" fmla="*/ 767671 h 4028603"/>
                  <a:gd name="connsiteX64" fmla="*/ 1279706 w 7982258"/>
                  <a:gd name="connsiteY64" fmla="*/ 703663 h 4028603"/>
                  <a:gd name="connsiteX65" fmla="*/ 1233986 w 7982258"/>
                  <a:gd name="connsiteY65" fmla="*/ 612223 h 4028603"/>
                  <a:gd name="connsiteX66" fmla="*/ 1544882 w 7982258"/>
                  <a:gd name="connsiteY66" fmla="*/ 433343 h 4028603"/>
                  <a:gd name="connsiteX67" fmla="*/ 1965506 w 7982258"/>
                  <a:gd name="connsiteY67" fmla="*/ 273895 h 4028603"/>
                  <a:gd name="connsiteX68" fmla="*/ 2239826 w 7982258"/>
                  <a:gd name="connsiteY68" fmla="*/ 255607 h 4028603"/>
                  <a:gd name="connsiteX0" fmla="*/ 2239826 w 7982258"/>
                  <a:gd name="connsiteY0" fmla="*/ 255607 h 4028603"/>
                  <a:gd name="connsiteX1" fmla="*/ 2642162 w 7982258"/>
                  <a:gd name="connsiteY1" fmla="*/ 191599 h 4028603"/>
                  <a:gd name="connsiteX2" fmla="*/ 3117650 w 7982258"/>
                  <a:gd name="connsiteY2" fmla="*/ 17863 h 4028603"/>
                  <a:gd name="connsiteX3" fmla="*/ 3465122 w 7982258"/>
                  <a:gd name="connsiteY3" fmla="*/ 8719 h 4028603"/>
                  <a:gd name="connsiteX4" fmla="*/ 3913178 w 7982258"/>
                  <a:gd name="connsiteY4" fmla="*/ 45295 h 4028603"/>
                  <a:gd name="connsiteX5" fmla="*/ 4297226 w 7982258"/>
                  <a:gd name="connsiteY5" fmla="*/ 27007 h 4028603"/>
                  <a:gd name="connsiteX6" fmla="*/ 4388666 w 7982258"/>
                  <a:gd name="connsiteY6" fmla="*/ 72727 h 4028603"/>
                  <a:gd name="connsiteX7" fmla="*/ 4361234 w 7982258"/>
                  <a:gd name="connsiteY7" fmla="*/ 173311 h 4028603"/>
                  <a:gd name="connsiteX8" fmla="*/ 4489250 w 7982258"/>
                  <a:gd name="connsiteY8" fmla="*/ 228175 h 4028603"/>
                  <a:gd name="connsiteX9" fmla="*/ 4681274 w 7982258"/>
                  <a:gd name="connsiteY9" fmla="*/ 200743 h 4028603"/>
                  <a:gd name="connsiteX10" fmla="*/ 4644698 w 7982258"/>
                  <a:gd name="connsiteY10" fmla="*/ 91015 h 4028603"/>
                  <a:gd name="connsiteX11" fmla="*/ 4800146 w 7982258"/>
                  <a:gd name="connsiteY11" fmla="*/ 17863 h 4028603"/>
                  <a:gd name="connsiteX12" fmla="*/ 5394506 w 7982258"/>
                  <a:gd name="connsiteY12" fmla="*/ 209887 h 4028603"/>
                  <a:gd name="connsiteX13" fmla="*/ 5961434 w 7982258"/>
                  <a:gd name="connsiteY13" fmla="*/ 356191 h 4028603"/>
                  <a:gd name="connsiteX14" fmla="*/ 6418634 w 7982258"/>
                  <a:gd name="connsiteY14" fmla="*/ 520783 h 4028603"/>
                  <a:gd name="connsiteX15" fmla="*/ 6811826 w 7982258"/>
                  <a:gd name="connsiteY15" fmla="*/ 630511 h 4028603"/>
                  <a:gd name="connsiteX16" fmla="*/ 7086146 w 7982258"/>
                  <a:gd name="connsiteY16" fmla="*/ 849967 h 4028603"/>
                  <a:gd name="connsiteX17" fmla="*/ 7241594 w 7982258"/>
                  <a:gd name="connsiteY17" fmla="*/ 977983 h 4028603"/>
                  <a:gd name="connsiteX18" fmla="*/ 7141010 w 7982258"/>
                  <a:gd name="connsiteY18" fmla="*/ 1060279 h 4028603"/>
                  <a:gd name="connsiteX19" fmla="*/ 7113578 w 7982258"/>
                  <a:gd name="connsiteY19" fmla="*/ 1151719 h 4028603"/>
                  <a:gd name="connsiteX20" fmla="*/ 7259882 w 7982258"/>
                  <a:gd name="connsiteY20" fmla="*/ 1188295 h 4028603"/>
                  <a:gd name="connsiteX21" fmla="*/ 7515914 w 7982258"/>
                  <a:gd name="connsiteY21" fmla="*/ 1170007 h 4028603"/>
                  <a:gd name="connsiteX22" fmla="*/ 7744514 w 7982258"/>
                  <a:gd name="connsiteY22" fmla="*/ 1453471 h 4028603"/>
                  <a:gd name="connsiteX23" fmla="*/ 7835954 w 7982258"/>
                  <a:gd name="connsiteY23" fmla="*/ 1691215 h 4028603"/>
                  <a:gd name="connsiteX24" fmla="*/ 7973114 w 7982258"/>
                  <a:gd name="connsiteY24" fmla="*/ 1919815 h 4028603"/>
                  <a:gd name="connsiteX25" fmla="*/ 7945682 w 7982258"/>
                  <a:gd name="connsiteY25" fmla="*/ 2285575 h 4028603"/>
                  <a:gd name="connsiteX26" fmla="*/ 7753658 w 7982258"/>
                  <a:gd name="connsiteY26" fmla="*/ 2697055 h 4028603"/>
                  <a:gd name="connsiteX27" fmla="*/ 7552490 w 7982258"/>
                  <a:gd name="connsiteY27" fmla="*/ 2925655 h 4028603"/>
                  <a:gd name="connsiteX28" fmla="*/ 7333034 w 7982258"/>
                  <a:gd name="connsiteY28" fmla="*/ 3172543 h 4028603"/>
                  <a:gd name="connsiteX29" fmla="*/ 6967274 w 7982258"/>
                  <a:gd name="connsiteY29" fmla="*/ 3291415 h 4028603"/>
                  <a:gd name="connsiteX30" fmla="*/ 6674666 w 7982258"/>
                  <a:gd name="connsiteY30" fmla="*/ 3446863 h 4028603"/>
                  <a:gd name="connsiteX31" fmla="*/ 6171746 w 7982258"/>
                  <a:gd name="connsiteY31" fmla="*/ 3648031 h 4028603"/>
                  <a:gd name="connsiteX32" fmla="*/ 5714546 w 7982258"/>
                  <a:gd name="connsiteY32" fmla="*/ 3840055 h 4028603"/>
                  <a:gd name="connsiteX33" fmla="*/ 5257346 w 7982258"/>
                  <a:gd name="connsiteY33" fmla="*/ 3904063 h 4028603"/>
                  <a:gd name="connsiteX34" fmla="*/ 4699562 w 7982258"/>
                  <a:gd name="connsiteY34" fmla="*/ 3949783 h 4028603"/>
                  <a:gd name="connsiteX35" fmla="*/ 4141778 w 7982258"/>
                  <a:gd name="connsiteY35" fmla="*/ 3995503 h 4028603"/>
                  <a:gd name="connsiteX36" fmla="*/ 3748586 w 7982258"/>
                  <a:gd name="connsiteY36" fmla="*/ 4013791 h 4028603"/>
                  <a:gd name="connsiteX37" fmla="*/ 3309674 w 7982258"/>
                  <a:gd name="connsiteY37" fmla="*/ 4022935 h 4028603"/>
                  <a:gd name="connsiteX38" fmla="*/ 2761034 w 7982258"/>
                  <a:gd name="connsiteY38" fmla="*/ 3922351 h 4028603"/>
                  <a:gd name="connsiteX39" fmla="*/ 2367842 w 7982258"/>
                  <a:gd name="connsiteY39" fmla="*/ 3821767 h 4028603"/>
                  <a:gd name="connsiteX40" fmla="*/ 2340410 w 7982258"/>
                  <a:gd name="connsiteY40" fmla="*/ 3757759 h 4028603"/>
                  <a:gd name="connsiteX41" fmla="*/ 2459282 w 7982258"/>
                  <a:gd name="connsiteY41" fmla="*/ 3684607 h 4028603"/>
                  <a:gd name="connsiteX42" fmla="*/ 2422706 w 7982258"/>
                  <a:gd name="connsiteY42" fmla="*/ 3593167 h 4028603"/>
                  <a:gd name="connsiteX43" fmla="*/ 2258114 w 7982258"/>
                  <a:gd name="connsiteY43" fmla="*/ 3602311 h 4028603"/>
                  <a:gd name="connsiteX44" fmla="*/ 2157530 w 7982258"/>
                  <a:gd name="connsiteY44" fmla="*/ 3702895 h 4028603"/>
                  <a:gd name="connsiteX45" fmla="*/ 1919786 w 7982258"/>
                  <a:gd name="connsiteY45" fmla="*/ 3730327 h 4028603"/>
                  <a:gd name="connsiteX46" fmla="*/ 1435154 w 7982258"/>
                  <a:gd name="connsiteY46" fmla="*/ 3547447 h 4028603"/>
                  <a:gd name="connsiteX47" fmla="*/ 1060250 w 7982258"/>
                  <a:gd name="connsiteY47" fmla="*/ 3318847 h 4028603"/>
                  <a:gd name="connsiteX48" fmla="*/ 831650 w 7982258"/>
                  <a:gd name="connsiteY48" fmla="*/ 3117679 h 4028603"/>
                  <a:gd name="connsiteX49" fmla="*/ 603050 w 7982258"/>
                  <a:gd name="connsiteY49" fmla="*/ 2971375 h 4028603"/>
                  <a:gd name="connsiteX50" fmla="*/ 283010 w 7982258"/>
                  <a:gd name="connsiteY50" fmla="*/ 2825071 h 4028603"/>
                  <a:gd name="connsiteX51" fmla="*/ 228146 w 7982258"/>
                  <a:gd name="connsiteY51" fmla="*/ 2532463 h 4028603"/>
                  <a:gd name="connsiteX52" fmla="*/ 164138 w 7982258"/>
                  <a:gd name="connsiteY52" fmla="*/ 2313007 h 4028603"/>
                  <a:gd name="connsiteX53" fmla="*/ 8690 w 7982258"/>
                  <a:gd name="connsiteY53" fmla="*/ 2084407 h 4028603"/>
                  <a:gd name="connsiteX54" fmla="*/ 36122 w 7982258"/>
                  <a:gd name="connsiteY54" fmla="*/ 1874095 h 4028603"/>
                  <a:gd name="connsiteX55" fmla="*/ 173282 w 7982258"/>
                  <a:gd name="connsiteY55" fmla="*/ 1682071 h 4028603"/>
                  <a:gd name="connsiteX56" fmla="*/ 246434 w 7982258"/>
                  <a:gd name="connsiteY56" fmla="*/ 1362031 h 4028603"/>
                  <a:gd name="connsiteX57" fmla="*/ 347018 w 7982258"/>
                  <a:gd name="connsiteY57" fmla="*/ 1170007 h 4028603"/>
                  <a:gd name="connsiteX58" fmla="*/ 648770 w 7982258"/>
                  <a:gd name="connsiteY58" fmla="*/ 996271 h 4028603"/>
                  <a:gd name="connsiteX59" fmla="*/ 877370 w 7982258"/>
                  <a:gd name="connsiteY59" fmla="*/ 840823 h 4028603"/>
                  <a:gd name="connsiteX60" fmla="*/ 1078538 w 7982258"/>
                  <a:gd name="connsiteY60" fmla="*/ 776815 h 4028603"/>
                  <a:gd name="connsiteX61" fmla="*/ 1188266 w 7982258"/>
                  <a:gd name="connsiteY61" fmla="*/ 886543 h 4028603"/>
                  <a:gd name="connsiteX62" fmla="*/ 1435154 w 7982258"/>
                  <a:gd name="connsiteY62" fmla="*/ 895687 h 4028603"/>
                  <a:gd name="connsiteX63" fmla="*/ 1480874 w 7982258"/>
                  <a:gd name="connsiteY63" fmla="*/ 767671 h 4028603"/>
                  <a:gd name="connsiteX64" fmla="*/ 1279706 w 7982258"/>
                  <a:gd name="connsiteY64" fmla="*/ 703663 h 4028603"/>
                  <a:gd name="connsiteX65" fmla="*/ 1233986 w 7982258"/>
                  <a:gd name="connsiteY65" fmla="*/ 612223 h 4028603"/>
                  <a:gd name="connsiteX66" fmla="*/ 1544882 w 7982258"/>
                  <a:gd name="connsiteY66" fmla="*/ 433343 h 4028603"/>
                  <a:gd name="connsiteX67" fmla="*/ 1894068 w 7982258"/>
                  <a:gd name="connsiteY67" fmla="*/ 292945 h 4028603"/>
                  <a:gd name="connsiteX68" fmla="*/ 2239826 w 7982258"/>
                  <a:gd name="connsiteY68" fmla="*/ 255607 h 4028603"/>
                  <a:gd name="connsiteX0" fmla="*/ 2239826 w 7982258"/>
                  <a:gd name="connsiteY0" fmla="*/ 254644 h 4027640"/>
                  <a:gd name="connsiteX1" fmla="*/ 2642162 w 7982258"/>
                  <a:gd name="connsiteY1" fmla="*/ 176349 h 4027640"/>
                  <a:gd name="connsiteX2" fmla="*/ 3117650 w 7982258"/>
                  <a:gd name="connsiteY2" fmla="*/ 16900 h 4027640"/>
                  <a:gd name="connsiteX3" fmla="*/ 3465122 w 7982258"/>
                  <a:gd name="connsiteY3" fmla="*/ 7756 h 4027640"/>
                  <a:gd name="connsiteX4" fmla="*/ 3913178 w 7982258"/>
                  <a:gd name="connsiteY4" fmla="*/ 44332 h 4027640"/>
                  <a:gd name="connsiteX5" fmla="*/ 4297226 w 7982258"/>
                  <a:gd name="connsiteY5" fmla="*/ 26044 h 4027640"/>
                  <a:gd name="connsiteX6" fmla="*/ 4388666 w 7982258"/>
                  <a:gd name="connsiteY6" fmla="*/ 71764 h 4027640"/>
                  <a:gd name="connsiteX7" fmla="*/ 4361234 w 7982258"/>
                  <a:gd name="connsiteY7" fmla="*/ 172348 h 4027640"/>
                  <a:gd name="connsiteX8" fmla="*/ 4489250 w 7982258"/>
                  <a:gd name="connsiteY8" fmla="*/ 227212 h 4027640"/>
                  <a:gd name="connsiteX9" fmla="*/ 4681274 w 7982258"/>
                  <a:gd name="connsiteY9" fmla="*/ 199780 h 4027640"/>
                  <a:gd name="connsiteX10" fmla="*/ 4644698 w 7982258"/>
                  <a:gd name="connsiteY10" fmla="*/ 90052 h 4027640"/>
                  <a:gd name="connsiteX11" fmla="*/ 4800146 w 7982258"/>
                  <a:gd name="connsiteY11" fmla="*/ 16900 h 4027640"/>
                  <a:gd name="connsiteX12" fmla="*/ 5394506 w 7982258"/>
                  <a:gd name="connsiteY12" fmla="*/ 208924 h 4027640"/>
                  <a:gd name="connsiteX13" fmla="*/ 5961434 w 7982258"/>
                  <a:gd name="connsiteY13" fmla="*/ 355228 h 4027640"/>
                  <a:gd name="connsiteX14" fmla="*/ 6418634 w 7982258"/>
                  <a:gd name="connsiteY14" fmla="*/ 519820 h 4027640"/>
                  <a:gd name="connsiteX15" fmla="*/ 6811826 w 7982258"/>
                  <a:gd name="connsiteY15" fmla="*/ 629548 h 4027640"/>
                  <a:gd name="connsiteX16" fmla="*/ 7086146 w 7982258"/>
                  <a:gd name="connsiteY16" fmla="*/ 849004 h 4027640"/>
                  <a:gd name="connsiteX17" fmla="*/ 7241594 w 7982258"/>
                  <a:gd name="connsiteY17" fmla="*/ 977020 h 4027640"/>
                  <a:gd name="connsiteX18" fmla="*/ 7141010 w 7982258"/>
                  <a:gd name="connsiteY18" fmla="*/ 1059316 h 4027640"/>
                  <a:gd name="connsiteX19" fmla="*/ 7113578 w 7982258"/>
                  <a:gd name="connsiteY19" fmla="*/ 1150756 h 4027640"/>
                  <a:gd name="connsiteX20" fmla="*/ 7259882 w 7982258"/>
                  <a:gd name="connsiteY20" fmla="*/ 1187332 h 4027640"/>
                  <a:gd name="connsiteX21" fmla="*/ 7515914 w 7982258"/>
                  <a:gd name="connsiteY21" fmla="*/ 1169044 h 4027640"/>
                  <a:gd name="connsiteX22" fmla="*/ 7744514 w 7982258"/>
                  <a:gd name="connsiteY22" fmla="*/ 1452508 h 4027640"/>
                  <a:gd name="connsiteX23" fmla="*/ 7835954 w 7982258"/>
                  <a:gd name="connsiteY23" fmla="*/ 1690252 h 4027640"/>
                  <a:gd name="connsiteX24" fmla="*/ 7973114 w 7982258"/>
                  <a:gd name="connsiteY24" fmla="*/ 1918852 h 4027640"/>
                  <a:gd name="connsiteX25" fmla="*/ 7945682 w 7982258"/>
                  <a:gd name="connsiteY25" fmla="*/ 2284612 h 4027640"/>
                  <a:gd name="connsiteX26" fmla="*/ 7753658 w 7982258"/>
                  <a:gd name="connsiteY26" fmla="*/ 2696092 h 4027640"/>
                  <a:gd name="connsiteX27" fmla="*/ 7552490 w 7982258"/>
                  <a:gd name="connsiteY27" fmla="*/ 2924692 h 4027640"/>
                  <a:gd name="connsiteX28" fmla="*/ 7333034 w 7982258"/>
                  <a:gd name="connsiteY28" fmla="*/ 3171580 h 4027640"/>
                  <a:gd name="connsiteX29" fmla="*/ 6967274 w 7982258"/>
                  <a:gd name="connsiteY29" fmla="*/ 3290452 h 4027640"/>
                  <a:gd name="connsiteX30" fmla="*/ 6674666 w 7982258"/>
                  <a:gd name="connsiteY30" fmla="*/ 3445900 h 4027640"/>
                  <a:gd name="connsiteX31" fmla="*/ 6171746 w 7982258"/>
                  <a:gd name="connsiteY31" fmla="*/ 3647068 h 4027640"/>
                  <a:gd name="connsiteX32" fmla="*/ 5714546 w 7982258"/>
                  <a:gd name="connsiteY32" fmla="*/ 3839092 h 4027640"/>
                  <a:gd name="connsiteX33" fmla="*/ 5257346 w 7982258"/>
                  <a:gd name="connsiteY33" fmla="*/ 3903100 h 4027640"/>
                  <a:gd name="connsiteX34" fmla="*/ 4699562 w 7982258"/>
                  <a:gd name="connsiteY34" fmla="*/ 3948820 h 4027640"/>
                  <a:gd name="connsiteX35" fmla="*/ 4141778 w 7982258"/>
                  <a:gd name="connsiteY35" fmla="*/ 3994540 h 4027640"/>
                  <a:gd name="connsiteX36" fmla="*/ 3748586 w 7982258"/>
                  <a:gd name="connsiteY36" fmla="*/ 4012828 h 4027640"/>
                  <a:gd name="connsiteX37" fmla="*/ 3309674 w 7982258"/>
                  <a:gd name="connsiteY37" fmla="*/ 4021972 h 4027640"/>
                  <a:gd name="connsiteX38" fmla="*/ 2761034 w 7982258"/>
                  <a:gd name="connsiteY38" fmla="*/ 3921388 h 4027640"/>
                  <a:gd name="connsiteX39" fmla="*/ 2367842 w 7982258"/>
                  <a:gd name="connsiteY39" fmla="*/ 3820804 h 4027640"/>
                  <a:gd name="connsiteX40" fmla="*/ 2340410 w 7982258"/>
                  <a:gd name="connsiteY40" fmla="*/ 3756796 h 4027640"/>
                  <a:gd name="connsiteX41" fmla="*/ 2459282 w 7982258"/>
                  <a:gd name="connsiteY41" fmla="*/ 3683644 h 4027640"/>
                  <a:gd name="connsiteX42" fmla="*/ 2422706 w 7982258"/>
                  <a:gd name="connsiteY42" fmla="*/ 3592204 h 4027640"/>
                  <a:gd name="connsiteX43" fmla="*/ 2258114 w 7982258"/>
                  <a:gd name="connsiteY43" fmla="*/ 3601348 h 4027640"/>
                  <a:gd name="connsiteX44" fmla="*/ 2157530 w 7982258"/>
                  <a:gd name="connsiteY44" fmla="*/ 3701932 h 4027640"/>
                  <a:gd name="connsiteX45" fmla="*/ 1919786 w 7982258"/>
                  <a:gd name="connsiteY45" fmla="*/ 3729364 h 4027640"/>
                  <a:gd name="connsiteX46" fmla="*/ 1435154 w 7982258"/>
                  <a:gd name="connsiteY46" fmla="*/ 3546484 h 4027640"/>
                  <a:gd name="connsiteX47" fmla="*/ 1060250 w 7982258"/>
                  <a:gd name="connsiteY47" fmla="*/ 3317884 h 4027640"/>
                  <a:gd name="connsiteX48" fmla="*/ 831650 w 7982258"/>
                  <a:gd name="connsiteY48" fmla="*/ 3116716 h 4027640"/>
                  <a:gd name="connsiteX49" fmla="*/ 603050 w 7982258"/>
                  <a:gd name="connsiteY49" fmla="*/ 2970412 h 4027640"/>
                  <a:gd name="connsiteX50" fmla="*/ 283010 w 7982258"/>
                  <a:gd name="connsiteY50" fmla="*/ 2824108 h 4027640"/>
                  <a:gd name="connsiteX51" fmla="*/ 228146 w 7982258"/>
                  <a:gd name="connsiteY51" fmla="*/ 2531500 h 4027640"/>
                  <a:gd name="connsiteX52" fmla="*/ 164138 w 7982258"/>
                  <a:gd name="connsiteY52" fmla="*/ 2312044 h 4027640"/>
                  <a:gd name="connsiteX53" fmla="*/ 8690 w 7982258"/>
                  <a:gd name="connsiteY53" fmla="*/ 2083444 h 4027640"/>
                  <a:gd name="connsiteX54" fmla="*/ 36122 w 7982258"/>
                  <a:gd name="connsiteY54" fmla="*/ 1873132 h 4027640"/>
                  <a:gd name="connsiteX55" fmla="*/ 173282 w 7982258"/>
                  <a:gd name="connsiteY55" fmla="*/ 1681108 h 4027640"/>
                  <a:gd name="connsiteX56" fmla="*/ 246434 w 7982258"/>
                  <a:gd name="connsiteY56" fmla="*/ 1361068 h 4027640"/>
                  <a:gd name="connsiteX57" fmla="*/ 347018 w 7982258"/>
                  <a:gd name="connsiteY57" fmla="*/ 1169044 h 4027640"/>
                  <a:gd name="connsiteX58" fmla="*/ 648770 w 7982258"/>
                  <a:gd name="connsiteY58" fmla="*/ 995308 h 4027640"/>
                  <a:gd name="connsiteX59" fmla="*/ 877370 w 7982258"/>
                  <a:gd name="connsiteY59" fmla="*/ 839860 h 4027640"/>
                  <a:gd name="connsiteX60" fmla="*/ 1078538 w 7982258"/>
                  <a:gd name="connsiteY60" fmla="*/ 775852 h 4027640"/>
                  <a:gd name="connsiteX61" fmla="*/ 1188266 w 7982258"/>
                  <a:gd name="connsiteY61" fmla="*/ 885580 h 4027640"/>
                  <a:gd name="connsiteX62" fmla="*/ 1435154 w 7982258"/>
                  <a:gd name="connsiteY62" fmla="*/ 894724 h 4027640"/>
                  <a:gd name="connsiteX63" fmla="*/ 1480874 w 7982258"/>
                  <a:gd name="connsiteY63" fmla="*/ 766708 h 4027640"/>
                  <a:gd name="connsiteX64" fmla="*/ 1279706 w 7982258"/>
                  <a:gd name="connsiteY64" fmla="*/ 702700 h 4027640"/>
                  <a:gd name="connsiteX65" fmla="*/ 1233986 w 7982258"/>
                  <a:gd name="connsiteY65" fmla="*/ 611260 h 4027640"/>
                  <a:gd name="connsiteX66" fmla="*/ 1544882 w 7982258"/>
                  <a:gd name="connsiteY66" fmla="*/ 432380 h 4027640"/>
                  <a:gd name="connsiteX67" fmla="*/ 1894068 w 7982258"/>
                  <a:gd name="connsiteY67" fmla="*/ 291982 h 4027640"/>
                  <a:gd name="connsiteX68" fmla="*/ 2239826 w 7982258"/>
                  <a:gd name="connsiteY68" fmla="*/ 254644 h 4027640"/>
                  <a:gd name="connsiteX0" fmla="*/ 2239826 w 7982258"/>
                  <a:gd name="connsiteY0" fmla="*/ 261124 h 4034120"/>
                  <a:gd name="connsiteX1" fmla="*/ 2642162 w 7982258"/>
                  <a:gd name="connsiteY1" fmla="*/ 182829 h 4034120"/>
                  <a:gd name="connsiteX2" fmla="*/ 3122412 w 7982258"/>
                  <a:gd name="connsiteY2" fmla="*/ 13855 h 4034120"/>
                  <a:gd name="connsiteX3" fmla="*/ 3465122 w 7982258"/>
                  <a:gd name="connsiteY3" fmla="*/ 14236 h 4034120"/>
                  <a:gd name="connsiteX4" fmla="*/ 3913178 w 7982258"/>
                  <a:gd name="connsiteY4" fmla="*/ 50812 h 4034120"/>
                  <a:gd name="connsiteX5" fmla="*/ 4297226 w 7982258"/>
                  <a:gd name="connsiteY5" fmla="*/ 32524 h 4034120"/>
                  <a:gd name="connsiteX6" fmla="*/ 4388666 w 7982258"/>
                  <a:gd name="connsiteY6" fmla="*/ 78244 h 4034120"/>
                  <a:gd name="connsiteX7" fmla="*/ 4361234 w 7982258"/>
                  <a:gd name="connsiteY7" fmla="*/ 178828 h 4034120"/>
                  <a:gd name="connsiteX8" fmla="*/ 4489250 w 7982258"/>
                  <a:gd name="connsiteY8" fmla="*/ 233692 h 4034120"/>
                  <a:gd name="connsiteX9" fmla="*/ 4681274 w 7982258"/>
                  <a:gd name="connsiteY9" fmla="*/ 206260 h 4034120"/>
                  <a:gd name="connsiteX10" fmla="*/ 4644698 w 7982258"/>
                  <a:gd name="connsiteY10" fmla="*/ 96532 h 4034120"/>
                  <a:gd name="connsiteX11" fmla="*/ 4800146 w 7982258"/>
                  <a:gd name="connsiteY11" fmla="*/ 23380 h 4034120"/>
                  <a:gd name="connsiteX12" fmla="*/ 5394506 w 7982258"/>
                  <a:gd name="connsiteY12" fmla="*/ 215404 h 4034120"/>
                  <a:gd name="connsiteX13" fmla="*/ 5961434 w 7982258"/>
                  <a:gd name="connsiteY13" fmla="*/ 361708 h 4034120"/>
                  <a:gd name="connsiteX14" fmla="*/ 6418634 w 7982258"/>
                  <a:gd name="connsiteY14" fmla="*/ 526300 h 4034120"/>
                  <a:gd name="connsiteX15" fmla="*/ 6811826 w 7982258"/>
                  <a:gd name="connsiteY15" fmla="*/ 636028 h 4034120"/>
                  <a:gd name="connsiteX16" fmla="*/ 7086146 w 7982258"/>
                  <a:gd name="connsiteY16" fmla="*/ 855484 h 4034120"/>
                  <a:gd name="connsiteX17" fmla="*/ 7241594 w 7982258"/>
                  <a:gd name="connsiteY17" fmla="*/ 983500 h 4034120"/>
                  <a:gd name="connsiteX18" fmla="*/ 7141010 w 7982258"/>
                  <a:gd name="connsiteY18" fmla="*/ 1065796 h 4034120"/>
                  <a:gd name="connsiteX19" fmla="*/ 7113578 w 7982258"/>
                  <a:gd name="connsiteY19" fmla="*/ 1157236 h 4034120"/>
                  <a:gd name="connsiteX20" fmla="*/ 7259882 w 7982258"/>
                  <a:gd name="connsiteY20" fmla="*/ 1193812 h 4034120"/>
                  <a:gd name="connsiteX21" fmla="*/ 7515914 w 7982258"/>
                  <a:gd name="connsiteY21" fmla="*/ 1175524 h 4034120"/>
                  <a:gd name="connsiteX22" fmla="*/ 7744514 w 7982258"/>
                  <a:gd name="connsiteY22" fmla="*/ 1458988 h 4034120"/>
                  <a:gd name="connsiteX23" fmla="*/ 7835954 w 7982258"/>
                  <a:gd name="connsiteY23" fmla="*/ 1696732 h 4034120"/>
                  <a:gd name="connsiteX24" fmla="*/ 7973114 w 7982258"/>
                  <a:gd name="connsiteY24" fmla="*/ 1925332 h 4034120"/>
                  <a:gd name="connsiteX25" fmla="*/ 7945682 w 7982258"/>
                  <a:gd name="connsiteY25" fmla="*/ 2291092 h 4034120"/>
                  <a:gd name="connsiteX26" fmla="*/ 7753658 w 7982258"/>
                  <a:gd name="connsiteY26" fmla="*/ 2702572 h 4034120"/>
                  <a:gd name="connsiteX27" fmla="*/ 7552490 w 7982258"/>
                  <a:gd name="connsiteY27" fmla="*/ 2931172 h 4034120"/>
                  <a:gd name="connsiteX28" fmla="*/ 7333034 w 7982258"/>
                  <a:gd name="connsiteY28" fmla="*/ 3178060 h 4034120"/>
                  <a:gd name="connsiteX29" fmla="*/ 6967274 w 7982258"/>
                  <a:gd name="connsiteY29" fmla="*/ 3296932 h 4034120"/>
                  <a:gd name="connsiteX30" fmla="*/ 6674666 w 7982258"/>
                  <a:gd name="connsiteY30" fmla="*/ 3452380 h 4034120"/>
                  <a:gd name="connsiteX31" fmla="*/ 6171746 w 7982258"/>
                  <a:gd name="connsiteY31" fmla="*/ 3653548 h 4034120"/>
                  <a:gd name="connsiteX32" fmla="*/ 5714546 w 7982258"/>
                  <a:gd name="connsiteY32" fmla="*/ 3845572 h 4034120"/>
                  <a:gd name="connsiteX33" fmla="*/ 5257346 w 7982258"/>
                  <a:gd name="connsiteY33" fmla="*/ 3909580 h 4034120"/>
                  <a:gd name="connsiteX34" fmla="*/ 4699562 w 7982258"/>
                  <a:gd name="connsiteY34" fmla="*/ 3955300 h 4034120"/>
                  <a:gd name="connsiteX35" fmla="*/ 4141778 w 7982258"/>
                  <a:gd name="connsiteY35" fmla="*/ 4001020 h 4034120"/>
                  <a:gd name="connsiteX36" fmla="*/ 3748586 w 7982258"/>
                  <a:gd name="connsiteY36" fmla="*/ 4019308 h 4034120"/>
                  <a:gd name="connsiteX37" fmla="*/ 3309674 w 7982258"/>
                  <a:gd name="connsiteY37" fmla="*/ 4028452 h 4034120"/>
                  <a:gd name="connsiteX38" fmla="*/ 2761034 w 7982258"/>
                  <a:gd name="connsiteY38" fmla="*/ 3927868 h 4034120"/>
                  <a:gd name="connsiteX39" fmla="*/ 2367842 w 7982258"/>
                  <a:gd name="connsiteY39" fmla="*/ 3827284 h 4034120"/>
                  <a:gd name="connsiteX40" fmla="*/ 2340410 w 7982258"/>
                  <a:gd name="connsiteY40" fmla="*/ 3763276 h 4034120"/>
                  <a:gd name="connsiteX41" fmla="*/ 2459282 w 7982258"/>
                  <a:gd name="connsiteY41" fmla="*/ 3690124 h 4034120"/>
                  <a:gd name="connsiteX42" fmla="*/ 2422706 w 7982258"/>
                  <a:gd name="connsiteY42" fmla="*/ 3598684 h 4034120"/>
                  <a:gd name="connsiteX43" fmla="*/ 2258114 w 7982258"/>
                  <a:gd name="connsiteY43" fmla="*/ 3607828 h 4034120"/>
                  <a:gd name="connsiteX44" fmla="*/ 2157530 w 7982258"/>
                  <a:gd name="connsiteY44" fmla="*/ 3708412 h 4034120"/>
                  <a:gd name="connsiteX45" fmla="*/ 1919786 w 7982258"/>
                  <a:gd name="connsiteY45" fmla="*/ 3735844 h 4034120"/>
                  <a:gd name="connsiteX46" fmla="*/ 1435154 w 7982258"/>
                  <a:gd name="connsiteY46" fmla="*/ 3552964 h 4034120"/>
                  <a:gd name="connsiteX47" fmla="*/ 1060250 w 7982258"/>
                  <a:gd name="connsiteY47" fmla="*/ 3324364 h 4034120"/>
                  <a:gd name="connsiteX48" fmla="*/ 831650 w 7982258"/>
                  <a:gd name="connsiteY48" fmla="*/ 3123196 h 4034120"/>
                  <a:gd name="connsiteX49" fmla="*/ 603050 w 7982258"/>
                  <a:gd name="connsiteY49" fmla="*/ 2976892 h 4034120"/>
                  <a:gd name="connsiteX50" fmla="*/ 283010 w 7982258"/>
                  <a:gd name="connsiteY50" fmla="*/ 2830588 h 4034120"/>
                  <a:gd name="connsiteX51" fmla="*/ 228146 w 7982258"/>
                  <a:gd name="connsiteY51" fmla="*/ 2537980 h 4034120"/>
                  <a:gd name="connsiteX52" fmla="*/ 164138 w 7982258"/>
                  <a:gd name="connsiteY52" fmla="*/ 2318524 h 4034120"/>
                  <a:gd name="connsiteX53" fmla="*/ 8690 w 7982258"/>
                  <a:gd name="connsiteY53" fmla="*/ 2089924 h 4034120"/>
                  <a:gd name="connsiteX54" fmla="*/ 36122 w 7982258"/>
                  <a:gd name="connsiteY54" fmla="*/ 1879612 h 4034120"/>
                  <a:gd name="connsiteX55" fmla="*/ 173282 w 7982258"/>
                  <a:gd name="connsiteY55" fmla="*/ 1687588 h 4034120"/>
                  <a:gd name="connsiteX56" fmla="*/ 246434 w 7982258"/>
                  <a:gd name="connsiteY56" fmla="*/ 1367548 h 4034120"/>
                  <a:gd name="connsiteX57" fmla="*/ 347018 w 7982258"/>
                  <a:gd name="connsiteY57" fmla="*/ 1175524 h 4034120"/>
                  <a:gd name="connsiteX58" fmla="*/ 648770 w 7982258"/>
                  <a:gd name="connsiteY58" fmla="*/ 1001788 h 4034120"/>
                  <a:gd name="connsiteX59" fmla="*/ 877370 w 7982258"/>
                  <a:gd name="connsiteY59" fmla="*/ 846340 h 4034120"/>
                  <a:gd name="connsiteX60" fmla="*/ 1078538 w 7982258"/>
                  <a:gd name="connsiteY60" fmla="*/ 782332 h 4034120"/>
                  <a:gd name="connsiteX61" fmla="*/ 1188266 w 7982258"/>
                  <a:gd name="connsiteY61" fmla="*/ 892060 h 4034120"/>
                  <a:gd name="connsiteX62" fmla="*/ 1435154 w 7982258"/>
                  <a:gd name="connsiteY62" fmla="*/ 901204 h 4034120"/>
                  <a:gd name="connsiteX63" fmla="*/ 1480874 w 7982258"/>
                  <a:gd name="connsiteY63" fmla="*/ 773188 h 4034120"/>
                  <a:gd name="connsiteX64" fmla="*/ 1279706 w 7982258"/>
                  <a:gd name="connsiteY64" fmla="*/ 709180 h 4034120"/>
                  <a:gd name="connsiteX65" fmla="*/ 1233986 w 7982258"/>
                  <a:gd name="connsiteY65" fmla="*/ 617740 h 4034120"/>
                  <a:gd name="connsiteX66" fmla="*/ 1544882 w 7982258"/>
                  <a:gd name="connsiteY66" fmla="*/ 438860 h 4034120"/>
                  <a:gd name="connsiteX67" fmla="*/ 1894068 w 7982258"/>
                  <a:gd name="connsiteY67" fmla="*/ 298462 h 4034120"/>
                  <a:gd name="connsiteX68" fmla="*/ 2239826 w 7982258"/>
                  <a:gd name="connsiteY68" fmla="*/ 261124 h 4034120"/>
                  <a:gd name="connsiteX0" fmla="*/ 2239826 w 7982258"/>
                  <a:gd name="connsiteY0" fmla="*/ 265352 h 4038348"/>
                  <a:gd name="connsiteX1" fmla="*/ 2642162 w 7982258"/>
                  <a:gd name="connsiteY1" fmla="*/ 187057 h 4038348"/>
                  <a:gd name="connsiteX2" fmla="*/ 3122412 w 7982258"/>
                  <a:gd name="connsiteY2" fmla="*/ 18083 h 4038348"/>
                  <a:gd name="connsiteX3" fmla="*/ 3465122 w 7982258"/>
                  <a:gd name="connsiteY3" fmla="*/ 8939 h 4038348"/>
                  <a:gd name="connsiteX4" fmla="*/ 3913178 w 7982258"/>
                  <a:gd name="connsiteY4" fmla="*/ 55040 h 4038348"/>
                  <a:gd name="connsiteX5" fmla="*/ 4297226 w 7982258"/>
                  <a:gd name="connsiteY5" fmla="*/ 36752 h 4038348"/>
                  <a:gd name="connsiteX6" fmla="*/ 4388666 w 7982258"/>
                  <a:gd name="connsiteY6" fmla="*/ 82472 h 4038348"/>
                  <a:gd name="connsiteX7" fmla="*/ 4361234 w 7982258"/>
                  <a:gd name="connsiteY7" fmla="*/ 183056 h 4038348"/>
                  <a:gd name="connsiteX8" fmla="*/ 4489250 w 7982258"/>
                  <a:gd name="connsiteY8" fmla="*/ 237920 h 4038348"/>
                  <a:gd name="connsiteX9" fmla="*/ 4681274 w 7982258"/>
                  <a:gd name="connsiteY9" fmla="*/ 210488 h 4038348"/>
                  <a:gd name="connsiteX10" fmla="*/ 4644698 w 7982258"/>
                  <a:gd name="connsiteY10" fmla="*/ 100760 h 4038348"/>
                  <a:gd name="connsiteX11" fmla="*/ 4800146 w 7982258"/>
                  <a:gd name="connsiteY11" fmla="*/ 27608 h 4038348"/>
                  <a:gd name="connsiteX12" fmla="*/ 5394506 w 7982258"/>
                  <a:gd name="connsiteY12" fmla="*/ 219632 h 4038348"/>
                  <a:gd name="connsiteX13" fmla="*/ 5961434 w 7982258"/>
                  <a:gd name="connsiteY13" fmla="*/ 365936 h 4038348"/>
                  <a:gd name="connsiteX14" fmla="*/ 6418634 w 7982258"/>
                  <a:gd name="connsiteY14" fmla="*/ 530528 h 4038348"/>
                  <a:gd name="connsiteX15" fmla="*/ 6811826 w 7982258"/>
                  <a:gd name="connsiteY15" fmla="*/ 640256 h 4038348"/>
                  <a:gd name="connsiteX16" fmla="*/ 7086146 w 7982258"/>
                  <a:gd name="connsiteY16" fmla="*/ 859712 h 4038348"/>
                  <a:gd name="connsiteX17" fmla="*/ 7241594 w 7982258"/>
                  <a:gd name="connsiteY17" fmla="*/ 987728 h 4038348"/>
                  <a:gd name="connsiteX18" fmla="*/ 7141010 w 7982258"/>
                  <a:gd name="connsiteY18" fmla="*/ 1070024 h 4038348"/>
                  <a:gd name="connsiteX19" fmla="*/ 7113578 w 7982258"/>
                  <a:gd name="connsiteY19" fmla="*/ 1161464 h 4038348"/>
                  <a:gd name="connsiteX20" fmla="*/ 7259882 w 7982258"/>
                  <a:gd name="connsiteY20" fmla="*/ 1198040 h 4038348"/>
                  <a:gd name="connsiteX21" fmla="*/ 7515914 w 7982258"/>
                  <a:gd name="connsiteY21" fmla="*/ 1179752 h 4038348"/>
                  <a:gd name="connsiteX22" fmla="*/ 7744514 w 7982258"/>
                  <a:gd name="connsiteY22" fmla="*/ 1463216 h 4038348"/>
                  <a:gd name="connsiteX23" fmla="*/ 7835954 w 7982258"/>
                  <a:gd name="connsiteY23" fmla="*/ 1700960 h 4038348"/>
                  <a:gd name="connsiteX24" fmla="*/ 7973114 w 7982258"/>
                  <a:gd name="connsiteY24" fmla="*/ 1929560 h 4038348"/>
                  <a:gd name="connsiteX25" fmla="*/ 7945682 w 7982258"/>
                  <a:gd name="connsiteY25" fmla="*/ 2295320 h 4038348"/>
                  <a:gd name="connsiteX26" fmla="*/ 7753658 w 7982258"/>
                  <a:gd name="connsiteY26" fmla="*/ 2706800 h 4038348"/>
                  <a:gd name="connsiteX27" fmla="*/ 7552490 w 7982258"/>
                  <a:gd name="connsiteY27" fmla="*/ 2935400 h 4038348"/>
                  <a:gd name="connsiteX28" fmla="*/ 7333034 w 7982258"/>
                  <a:gd name="connsiteY28" fmla="*/ 3182288 h 4038348"/>
                  <a:gd name="connsiteX29" fmla="*/ 6967274 w 7982258"/>
                  <a:gd name="connsiteY29" fmla="*/ 3301160 h 4038348"/>
                  <a:gd name="connsiteX30" fmla="*/ 6674666 w 7982258"/>
                  <a:gd name="connsiteY30" fmla="*/ 3456608 h 4038348"/>
                  <a:gd name="connsiteX31" fmla="*/ 6171746 w 7982258"/>
                  <a:gd name="connsiteY31" fmla="*/ 3657776 h 4038348"/>
                  <a:gd name="connsiteX32" fmla="*/ 5714546 w 7982258"/>
                  <a:gd name="connsiteY32" fmla="*/ 3849800 h 4038348"/>
                  <a:gd name="connsiteX33" fmla="*/ 5257346 w 7982258"/>
                  <a:gd name="connsiteY33" fmla="*/ 3913808 h 4038348"/>
                  <a:gd name="connsiteX34" fmla="*/ 4699562 w 7982258"/>
                  <a:gd name="connsiteY34" fmla="*/ 3959528 h 4038348"/>
                  <a:gd name="connsiteX35" fmla="*/ 4141778 w 7982258"/>
                  <a:gd name="connsiteY35" fmla="*/ 4005248 h 4038348"/>
                  <a:gd name="connsiteX36" fmla="*/ 3748586 w 7982258"/>
                  <a:gd name="connsiteY36" fmla="*/ 4023536 h 4038348"/>
                  <a:gd name="connsiteX37" fmla="*/ 3309674 w 7982258"/>
                  <a:gd name="connsiteY37" fmla="*/ 4032680 h 4038348"/>
                  <a:gd name="connsiteX38" fmla="*/ 2761034 w 7982258"/>
                  <a:gd name="connsiteY38" fmla="*/ 3932096 h 4038348"/>
                  <a:gd name="connsiteX39" fmla="*/ 2367842 w 7982258"/>
                  <a:gd name="connsiteY39" fmla="*/ 3831512 h 4038348"/>
                  <a:gd name="connsiteX40" fmla="*/ 2340410 w 7982258"/>
                  <a:gd name="connsiteY40" fmla="*/ 3767504 h 4038348"/>
                  <a:gd name="connsiteX41" fmla="*/ 2459282 w 7982258"/>
                  <a:gd name="connsiteY41" fmla="*/ 3694352 h 4038348"/>
                  <a:gd name="connsiteX42" fmla="*/ 2422706 w 7982258"/>
                  <a:gd name="connsiteY42" fmla="*/ 3602912 h 4038348"/>
                  <a:gd name="connsiteX43" fmla="*/ 2258114 w 7982258"/>
                  <a:gd name="connsiteY43" fmla="*/ 3612056 h 4038348"/>
                  <a:gd name="connsiteX44" fmla="*/ 2157530 w 7982258"/>
                  <a:gd name="connsiteY44" fmla="*/ 3712640 h 4038348"/>
                  <a:gd name="connsiteX45" fmla="*/ 1919786 w 7982258"/>
                  <a:gd name="connsiteY45" fmla="*/ 3740072 h 4038348"/>
                  <a:gd name="connsiteX46" fmla="*/ 1435154 w 7982258"/>
                  <a:gd name="connsiteY46" fmla="*/ 3557192 h 4038348"/>
                  <a:gd name="connsiteX47" fmla="*/ 1060250 w 7982258"/>
                  <a:gd name="connsiteY47" fmla="*/ 3328592 h 4038348"/>
                  <a:gd name="connsiteX48" fmla="*/ 831650 w 7982258"/>
                  <a:gd name="connsiteY48" fmla="*/ 3127424 h 4038348"/>
                  <a:gd name="connsiteX49" fmla="*/ 603050 w 7982258"/>
                  <a:gd name="connsiteY49" fmla="*/ 2981120 h 4038348"/>
                  <a:gd name="connsiteX50" fmla="*/ 283010 w 7982258"/>
                  <a:gd name="connsiteY50" fmla="*/ 2834816 h 4038348"/>
                  <a:gd name="connsiteX51" fmla="*/ 228146 w 7982258"/>
                  <a:gd name="connsiteY51" fmla="*/ 2542208 h 4038348"/>
                  <a:gd name="connsiteX52" fmla="*/ 164138 w 7982258"/>
                  <a:gd name="connsiteY52" fmla="*/ 2322752 h 4038348"/>
                  <a:gd name="connsiteX53" fmla="*/ 8690 w 7982258"/>
                  <a:gd name="connsiteY53" fmla="*/ 2094152 h 4038348"/>
                  <a:gd name="connsiteX54" fmla="*/ 36122 w 7982258"/>
                  <a:gd name="connsiteY54" fmla="*/ 1883840 h 4038348"/>
                  <a:gd name="connsiteX55" fmla="*/ 173282 w 7982258"/>
                  <a:gd name="connsiteY55" fmla="*/ 1691816 h 4038348"/>
                  <a:gd name="connsiteX56" fmla="*/ 246434 w 7982258"/>
                  <a:gd name="connsiteY56" fmla="*/ 1371776 h 4038348"/>
                  <a:gd name="connsiteX57" fmla="*/ 347018 w 7982258"/>
                  <a:gd name="connsiteY57" fmla="*/ 1179752 h 4038348"/>
                  <a:gd name="connsiteX58" fmla="*/ 648770 w 7982258"/>
                  <a:gd name="connsiteY58" fmla="*/ 1006016 h 4038348"/>
                  <a:gd name="connsiteX59" fmla="*/ 877370 w 7982258"/>
                  <a:gd name="connsiteY59" fmla="*/ 850568 h 4038348"/>
                  <a:gd name="connsiteX60" fmla="*/ 1078538 w 7982258"/>
                  <a:gd name="connsiteY60" fmla="*/ 786560 h 4038348"/>
                  <a:gd name="connsiteX61" fmla="*/ 1188266 w 7982258"/>
                  <a:gd name="connsiteY61" fmla="*/ 896288 h 4038348"/>
                  <a:gd name="connsiteX62" fmla="*/ 1435154 w 7982258"/>
                  <a:gd name="connsiteY62" fmla="*/ 905432 h 4038348"/>
                  <a:gd name="connsiteX63" fmla="*/ 1480874 w 7982258"/>
                  <a:gd name="connsiteY63" fmla="*/ 777416 h 4038348"/>
                  <a:gd name="connsiteX64" fmla="*/ 1279706 w 7982258"/>
                  <a:gd name="connsiteY64" fmla="*/ 713408 h 4038348"/>
                  <a:gd name="connsiteX65" fmla="*/ 1233986 w 7982258"/>
                  <a:gd name="connsiteY65" fmla="*/ 621968 h 4038348"/>
                  <a:gd name="connsiteX66" fmla="*/ 1544882 w 7982258"/>
                  <a:gd name="connsiteY66" fmla="*/ 443088 h 4038348"/>
                  <a:gd name="connsiteX67" fmla="*/ 1894068 w 7982258"/>
                  <a:gd name="connsiteY67" fmla="*/ 302690 h 4038348"/>
                  <a:gd name="connsiteX68" fmla="*/ 2239826 w 7982258"/>
                  <a:gd name="connsiteY68" fmla="*/ 265352 h 4038348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5154 w 7982258"/>
                  <a:gd name="connsiteY62" fmla="*/ 904624 h 4037540"/>
                  <a:gd name="connsiteX63" fmla="*/ 1480874 w 7982258"/>
                  <a:gd name="connsiteY63" fmla="*/ 776608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94068 w 7982258"/>
                  <a:gd name="connsiteY67" fmla="*/ 30188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5154 w 7982258"/>
                  <a:gd name="connsiteY62" fmla="*/ 904624 h 4037540"/>
                  <a:gd name="connsiteX63" fmla="*/ 1480874 w 7982258"/>
                  <a:gd name="connsiteY63" fmla="*/ 776608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5154 w 7982258"/>
                  <a:gd name="connsiteY62" fmla="*/ 904624 h 4037540"/>
                  <a:gd name="connsiteX63" fmla="*/ 1476111 w 7982258"/>
                  <a:gd name="connsiteY63" fmla="*/ 786133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20867 w 7982258"/>
                  <a:gd name="connsiteY62" fmla="*/ 880811 h 4037540"/>
                  <a:gd name="connsiteX63" fmla="*/ 1476111 w 7982258"/>
                  <a:gd name="connsiteY63" fmla="*/ 786133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20867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245416 w 7982258"/>
                  <a:gd name="connsiteY61" fmla="*/ 885955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53558 w 7982258"/>
                  <a:gd name="connsiteY59" fmla="*/ 835473 h 4037540"/>
                  <a:gd name="connsiteX60" fmla="*/ 1078538 w 7982258"/>
                  <a:gd name="connsiteY60" fmla="*/ 785752 h 4037540"/>
                  <a:gd name="connsiteX61" fmla="*/ 1245416 w 7982258"/>
                  <a:gd name="connsiteY61" fmla="*/ 885955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15433 w 7982258"/>
                  <a:gd name="connsiteY58" fmla="*/ 1005208 h 4037540"/>
                  <a:gd name="connsiteX59" fmla="*/ 853558 w 7982258"/>
                  <a:gd name="connsiteY59" fmla="*/ 835473 h 4037540"/>
                  <a:gd name="connsiteX60" fmla="*/ 1078538 w 7982258"/>
                  <a:gd name="connsiteY60" fmla="*/ 785752 h 4037540"/>
                  <a:gd name="connsiteX61" fmla="*/ 1245416 w 7982258"/>
                  <a:gd name="connsiteY61" fmla="*/ 885955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427 w 7981859"/>
                  <a:gd name="connsiteY0" fmla="*/ 264544 h 4037540"/>
                  <a:gd name="connsiteX1" fmla="*/ 2641763 w 7981859"/>
                  <a:gd name="connsiteY1" fmla="*/ 186249 h 4037540"/>
                  <a:gd name="connsiteX2" fmla="*/ 3122013 w 7981859"/>
                  <a:gd name="connsiteY2" fmla="*/ 17275 h 4037540"/>
                  <a:gd name="connsiteX3" fmla="*/ 3464723 w 7981859"/>
                  <a:gd name="connsiteY3" fmla="*/ 8131 h 4037540"/>
                  <a:gd name="connsiteX4" fmla="*/ 3898492 w 7981859"/>
                  <a:gd name="connsiteY4" fmla="*/ 39945 h 4037540"/>
                  <a:gd name="connsiteX5" fmla="*/ 4296827 w 7981859"/>
                  <a:gd name="connsiteY5" fmla="*/ 35944 h 4037540"/>
                  <a:gd name="connsiteX6" fmla="*/ 4388267 w 7981859"/>
                  <a:gd name="connsiteY6" fmla="*/ 81664 h 4037540"/>
                  <a:gd name="connsiteX7" fmla="*/ 4360835 w 7981859"/>
                  <a:gd name="connsiteY7" fmla="*/ 182248 h 4037540"/>
                  <a:gd name="connsiteX8" fmla="*/ 4488851 w 7981859"/>
                  <a:gd name="connsiteY8" fmla="*/ 237112 h 4037540"/>
                  <a:gd name="connsiteX9" fmla="*/ 4680875 w 7981859"/>
                  <a:gd name="connsiteY9" fmla="*/ 209680 h 4037540"/>
                  <a:gd name="connsiteX10" fmla="*/ 4644299 w 7981859"/>
                  <a:gd name="connsiteY10" fmla="*/ 99952 h 4037540"/>
                  <a:gd name="connsiteX11" fmla="*/ 4799747 w 7981859"/>
                  <a:gd name="connsiteY11" fmla="*/ 26800 h 4037540"/>
                  <a:gd name="connsiteX12" fmla="*/ 5394107 w 7981859"/>
                  <a:gd name="connsiteY12" fmla="*/ 218824 h 4037540"/>
                  <a:gd name="connsiteX13" fmla="*/ 5961035 w 7981859"/>
                  <a:gd name="connsiteY13" fmla="*/ 365128 h 4037540"/>
                  <a:gd name="connsiteX14" fmla="*/ 6418235 w 7981859"/>
                  <a:gd name="connsiteY14" fmla="*/ 529720 h 4037540"/>
                  <a:gd name="connsiteX15" fmla="*/ 6811427 w 7981859"/>
                  <a:gd name="connsiteY15" fmla="*/ 639448 h 4037540"/>
                  <a:gd name="connsiteX16" fmla="*/ 7085747 w 7981859"/>
                  <a:gd name="connsiteY16" fmla="*/ 858904 h 4037540"/>
                  <a:gd name="connsiteX17" fmla="*/ 7241195 w 7981859"/>
                  <a:gd name="connsiteY17" fmla="*/ 986920 h 4037540"/>
                  <a:gd name="connsiteX18" fmla="*/ 7140611 w 7981859"/>
                  <a:gd name="connsiteY18" fmla="*/ 1069216 h 4037540"/>
                  <a:gd name="connsiteX19" fmla="*/ 7113179 w 7981859"/>
                  <a:gd name="connsiteY19" fmla="*/ 1160656 h 4037540"/>
                  <a:gd name="connsiteX20" fmla="*/ 7259483 w 7981859"/>
                  <a:gd name="connsiteY20" fmla="*/ 1197232 h 4037540"/>
                  <a:gd name="connsiteX21" fmla="*/ 7515515 w 7981859"/>
                  <a:gd name="connsiteY21" fmla="*/ 1178944 h 4037540"/>
                  <a:gd name="connsiteX22" fmla="*/ 7744115 w 7981859"/>
                  <a:gd name="connsiteY22" fmla="*/ 1462408 h 4037540"/>
                  <a:gd name="connsiteX23" fmla="*/ 7835555 w 7981859"/>
                  <a:gd name="connsiteY23" fmla="*/ 1700152 h 4037540"/>
                  <a:gd name="connsiteX24" fmla="*/ 7972715 w 7981859"/>
                  <a:gd name="connsiteY24" fmla="*/ 1928752 h 4037540"/>
                  <a:gd name="connsiteX25" fmla="*/ 7945283 w 7981859"/>
                  <a:gd name="connsiteY25" fmla="*/ 2294512 h 4037540"/>
                  <a:gd name="connsiteX26" fmla="*/ 7753259 w 7981859"/>
                  <a:gd name="connsiteY26" fmla="*/ 2705992 h 4037540"/>
                  <a:gd name="connsiteX27" fmla="*/ 7552091 w 7981859"/>
                  <a:gd name="connsiteY27" fmla="*/ 2934592 h 4037540"/>
                  <a:gd name="connsiteX28" fmla="*/ 7332635 w 7981859"/>
                  <a:gd name="connsiteY28" fmla="*/ 3181480 h 4037540"/>
                  <a:gd name="connsiteX29" fmla="*/ 6966875 w 7981859"/>
                  <a:gd name="connsiteY29" fmla="*/ 3300352 h 4037540"/>
                  <a:gd name="connsiteX30" fmla="*/ 6674267 w 7981859"/>
                  <a:gd name="connsiteY30" fmla="*/ 3455800 h 4037540"/>
                  <a:gd name="connsiteX31" fmla="*/ 6171347 w 7981859"/>
                  <a:gd name="connsiteY31" fmla="*/ 3656968 h 4037540"/>
                  <a:gd name="connsiteX32" fmla="*/ 5714147 w 7981859"/>
                  <a:gd name="connsiteY32" fmla="*/ 3848992 h 4037540"/>
                  <a:gd name="connsiteX33" fmla="*/ 5256947 w 7981859"/>
                  <a:gd name="connsiteY33" fmla="*/ 3913000 h 4037540"/>
                  <a:gd name="connsiteX34" fmla="*/ 4699163 w 7981859"/>
                  <a:gd name="connsiteY34" fmla="*/ 3958720 h 4037540"/>
                  <a:gd name="connsiteX35" fmla="*/ 4141379 w 7981859"/>
                  <a:gd name="connsiteY35" fmla="*/ 4004440 h 4037540"/>
                  <a:gd name="connsiteX36" fmla="*/ 3748187 w 7981859"/>
                  <a:gd name="connsiteY36" fmla="*/ 4022728 h 4037540"/>
                  <a:gd name="connsiteX37" fmla="*/ 3309275 w 7981859"/>
                  <a:gd name="connsiteY37" fmla="*/ 4031872 h 4037540"/>
                  <a:gd name="connsiteX38" fmla="*/ 2760635 w 7981859"/>
                  <a:gd name="connsiteY38" fmla="*/ 3931288 h 4037540"/>
                  <a:gd name="connsiteX39" fmla="*/ 2367443 w 7981859"/>
                  <a:gd name="connsiteY39" fmla="*/ 3830704 h 4037540"/>
                  <a:gd name="connsiteX40" fmla="*/ 2340011 w 7981859"/>
                  <a:gd name="connsiteY40" fmla="*/ 3766696 h 4037540"/>
                  <a:gd name="connsiteX41" fmla="*/ 2458883 w 7981859"/>
                  <a:gd name="connsiteY41" fmla="*/ 3693544 h 4037540"/>
                  <a:gd name="connsiteX42" fmla="*/ 2422307 w 7981859"/>
                  <a:gd name="connsiteY42" fmla="*/ 3602104 h 4037540"/>
                  <a:gd name="connsiteX43" fmla="*/ 2257715 w 7981859"/>
                  <a:gd name="connsiteY43" fmla="*/ 3611248 h 4037540"/>
                  <a:gd name="connsiteX44" fmla="*/ 2157131 w 7981859"/>
                  <a:gd name="connsiteY44" fmla="*/ 3711832 h 4037540"/>
                  <a:gd name="connsiteX45" fmla="*/ 1919387 w 7981859"/>
                  <a:gd name="connsiteY45" fmla="*/ 3739264 h 4037540"/>
                  <a:gd name="connsiteX46" fmla="*/ 1434755 w 7981859"/>
                  <a:gd name="connsiteY46" fmla="*/ 3556384 h 4037540"/>
                  <a:gd name="connsiteX47" fmla="*/ 1059851 w 7981859"/>
                  <a:gd name="connsiteY47" fmla="*/ 3327784 h 4037540"/>
                  <a:gd name="connsiteX48" fmla="*/ 831251 w 7981859"/>
                  <a:gd name="connsiteY48" fmla="*/ 3126616 h 4037540"/>
                  <a:gd name="connsiteX49" fmla="*/ 602651 w 7981859"/>
                  <a:gd name="connsiteY49" fmla="*/ 2980312 h 4037540"/>
                  <a:gd name="connsiteX50" fmla="*/ 282611 w 7981859"/>
                  <a:gd name="connsiteY50" fmla="*/ 2834008 h 4037540"/>
                  <a:gd name="connsiteX51" fmla="*/ 227747 w 7981859"/>
                  <a:gd name="connsiteY51" fmla="*/ 2541400 h 4037540"/>
                  <a:gd name="connsiteX52" fmla="*/ 163739 w 7981859"/>
                  <a:gd name="connsiteY52" fmla="*/ 2321944 h 4037540"/>
                  <a:gd name="connsiteX53" fmla="*/ 8291 w 7981859"/>
                  <a:gd name="connsiteY53" fmla="*/ 2093344 h 4037540"/>
                  <a:gd name="connsiteX54" fmla="*/ 35723 w 7981859"/>
                  <a:gd name="connsiteY54" fmla="*/ 1883032 h 4037540"/>
                  <a:gd name="connsiteX55" fmla="*/ 158595 w 7981859"/>
                  <a:gd name="connsiteY55" fmla="*/ 1691008 h 4037540"/>
                  <a:gd name="connsiteX56" fmla="*/ 246035 w 7981859"/>
                  <a:gd name="connsiteY56" fmla="*/ 1370968 h 4037540"/>
                  <a:gd name="connsiteX57" fmla="*/ 346619 w 7981859"/>
                  <a:gd name="connsiteY57" fmla="*/ 1178944 h 4037540"/>
                  <a:gd name="connsiteX58" fmla="*/ 615034 w 7981859"/>
                  <a:gd name="connsiteY58" fmla="*/ 1005208 h 4037540"/>
                  <a:gd name="connsiteX59" fmla="*/ 853159 w 7981859"/>
                  <a:gd name="connsiteY59" fmla="*/ 835473 h 4037540"/>
                  <a:gd name="connsiteX60" fmla="*/ 1078139 w 7981859"/>
                  <a:gd name="connsiteY60" fmla="*/ 785752 h 4037540"/>
                  <a:gd name="connsiteX61" fmla="*/ 1245017 w 7981859"/>
                  <a:gd name="connsiteY61" fmla="*/ 885955 h 4037540"/>
                  <a:gd name="connsiteX62" fmla="*/ 1429993 w 7981859"/>
                  <a:gd name="connsiteY62" fmla="*/ 880811 h 4037540"/>
                  <a:gd name="connsiteX63" fmla="*/ 1475712 w 7981859"/>
                  <a:gd name="connsiteY63" fmla="*/ 790895 h 4037540"/>
                  <a:gd name="connsiteX64" fmla="*/ 1279307 w 7981859"/>
                  <a:gd name="connsiteY64" fmla="*/ 712600 h 4037540"/>
                  <a:gd name="connsiteX65" fmla="*/ 1233587 w 7981859"/>
                  <a:gd name="connsiteY65" fmla="*/ 621160 h 4037540"/>
                  <a:gd name="connsiteX66" fmla="*/ 1544483 w 7981859"/>
                  <a:gd name="connsiteY66" fmla="*/ 442280 h 4037540"/>
                  <a:gd name="connsiteX67" fmla="*/ 1812706 w 7981859"/>
                  <a:gd name="connsiteY67" fmla="*/ 320932 h 4037540"/>
                  <a:gd name="connsiteX68" fmla="*/ 2239427 w 7981859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72357 w 7994365"/>
                  <a:gd name="connsiteY47" fmla="*/ 3327784 h 4037540"/>
                  <a:gd name="connsiteX48" fmla="*/ 843757 w 7994365"/>
                  <a:gd name="connsiteY48" fmla="*/ 3126616 h 4037540"/>
                  <a:gd name="connsiteX49" fmla="*/ 615157 w 7994365"/>
                  <a:gd name="connsiteY49" fmla="*/ 2980312 h 4037540"/>
                  <a:gd name="connsiteX50" fmla="*/ 295117 w 7994365"/>
                  <a:gd name="connsiteY50" fmla="*/ 2834008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72357 w 7994365"/>
                  <a:gd name="connsiteY47" fmla="*/ 3327784 h 4037540"/>
                  <a:gd name="connsiteX48" fmla="*/ 843757 w 7994365"/>
                  <a:gd name="connsiteY48" fmla="*/ 3126616 h 4037540"/>
                  <a:gd name="connsiteX49" fmla="*/ 615157 w 7994365"/>
                  <a:gd name="connsiteY49" fmla="*/ 2980312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72357 w 7994365"/>
                  <a:gd name="connsiteY47" fmla="*/ 3327784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850931 w 7994365"/>
                  <a:gd name="connsiteY45" fmla="*/ 3748789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32121 w 7994365"/>
                  <a:gd name="connsiteY43" fmla="*/ 363029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80914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80914 w 7994365"/>
                  <a:gd name="connsiteY41" fmla="*/ 3693544 h 4037540"/>
                  <a:gd name="connsiteX42" fmla="*/ 2425288 w 7994365"/>
                  <a:gd name="connsiteY42" fmla="*/ 3606867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66627 w 7994365"/>
                  <a:gd name="connsiteY41" fmla="*/ 3688781 h 4037540"/>
                  <a:gd name="connsiteX42" fmla="*/ 2425288 w 7994365"/>
                  <a:gd name="connsiteY42" fmla="*/ 3606867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24233"/>
                  <a:gd name="connsiteX1" fmla="*/ 2654269 w 7994365"/>
                  <a:gd name="connsiteY1" fmla="*/ 186249 h 4024233"/>
                  <a:gd name="connsiteX2" fmla="*/ 3134519 w 7994365"/>
                  <a:gd name="connsiteY2" fmla="*/ 17275 h 4024233"/>
                  <a:gd name="connsiteX3" fmla="*/ 3477229 w 7994365"/>
                  <a:gd name="connsiteY3" fmla="*/ 8131 h 4024233"/>
                  <a:gd name="connsiteX4" fmla="*/ 3910998 w 7994365"/>
                  <a:gd name="connsiteY4" fmla="*/ 39945 h 4024233"/>
                  <a:gd name="connsiteX5" fmla="*/ 4309333 w 7994365"/>
                  <a:gd name="connsiteY5" fmla="*/ 35944 h 4024233"/>
                  <a:gd name="connsiteX6" fmla="*/ 4400773 w 7994365"/>
                  <a:gd name="connsiteY6" fmla="*/ 81664 h 4024233"/>
                  <a:gd name="connsiteX7" fmla="*/ 4373341 w 7994365"/>
                  <a:gd name="connsiteY7" fmla="*/ 182248 h 4024233"/>
                  <a:gd name="connsiteX8" fmla="*/ 4501357 w 7994365"/>
                  <a:gd name="connsiteY8" fmla="*/ 237112 h 4024233"/>
                  <a:gd name="connsiteX9" fmla="*/ 4693381 w 7994365"/>
                  <a:gd name="connsiteY9" fmla="*/ 209680 h 4024233"/>
                  <a:gd name="connsiteX10" fmla="*/ 4656805 w 7994365"/>
                  <a:gd name="connsiteY10" fmla="*/ 99952 h 4024233"/>
                  <a:gd name="connsiteX11" fmla="*/ 4812253 w 7994365"/>
                  <a:gd name="connsiteY11" fmla="*/ 26800 h 4024233"/>
                  <a:gd name="connsiteX12" fmla="*/ 5406613 w 7994365"/>
                  <a:gd name="connsiteY12" fmla="*/ 218824 h 4024233"/>
                  <a:gd name="connsiteX13" fmla="*/ 5973541 w 7994365"/>
                  <a:gd name="connsiteY13" fmla="*/ 365128 h 4024233"/>
                  <a:gd name="connsiteX14" fmla="*/ 6430741 w 7994365"/>
                  <a:gd name="connsiteY14" fmla="*/ 529720 h 4024233"/>
                  <a:gd name="connsiteX15" fmla="*/ 6823933 w 7994365"/>
                  <a:gd name="connsiteY15" fmla="*/ 639448 h 4024233"/>
                  <a:gd name="connsiteX16" fmla="*/ 7098253 w 7994365"/>
                  <a:gd name="connsiteY16" fmla="*/ 858904 h 4024233"/>
                  <a:gd name="connsiteX17" fmla="*/ 7253701 w 7994365"/>
                  <a:gd name="connsiteY17" fmla="*/ 986920 h 4024233"/>
                  <a:gd name="connsiteX18" fmla="*/ 7153117 w 7994365"/>
                  <a:gd name="connsiteY18" fmla="*/ 1069216 h 4024233"/>
                  <a:gd name="connsiteX19" fmla="*/ 7125685 w 7994365"/>
                  <a:gd name="connsiteY19" fmla="*/ 1160656 h 4024233"/>
                  <a:gd name="connsiteX20" fmla="*/ 7271989 w 7994365"/>
                  <a:gd name="connsiteY20" fmla="*/ 1197232 h 4024233"/>
                  <a:gd name="connsiteX21" fmla="*/ 7528021 w 7994365"/>
                  <a:gd name="connsiteY21" fmla="*/ 1178944 h 4024233"/>
                  <a:gd name="connsiteX22" fmla="*/ 7756621 w 7994365"/>
                  <a:gd name="connsiteY22" fmla="*/ 1462408 h 4024233"/>
                  <a:gd name="connsiteX23" fmla="*/ 7848061 w 7994365"/>
                  <a:gd name="connsiteY23" fmla="*/ 1700152 h 4024233"/>
                  <a:gd name="connsiteX24" fmla="*/ 7985221 w 7994365"/>
                  <a:gd name="connsiteY24" fmla="*/ 1928752 h 4024233"/>
                  <a:gd name="connsiteX25" fmla="*/ 7957789 w 7994365"/>
                  <a:gd name="connsiteY25" fmla="*/ 2294512 h 4024233"/>
                  <a:gd name="connsiteX26" fmla="*/ 7765765 w 7994365"/>
                  <a:gd name="connsiteY26" fmla="*/ 2705992 h 4024233"/>
                  <a:gd name="connsiteX27" fmla="*/ 7564597 w 7994365"/>
                  <a:gd name="connsiteY27" fmla="*/ 2934592 h 4024233"/>
                  <a:gd name="connsiteX28" fmla="*/ 7345141 w 7994365"/>
                  <a:gd name="connsiteY28" fmla="*/ 3181480 h 4024233"/>
                  <a:gd name="connsiteX29" fmla="*/ 6979381 w 7994365"/>
                  <a:gd name="connsiteY29" fmla="*/ 3300352 h 4024233"/>
                  <a:gd name="connsiteX30" fmla="*/ 6686773 w 7994365"/>
                  <a:gd name="connsiteY30" fmla="*/ 3455800 h 4024233"/>
                  <a:gd name="connsiteX31" fmla="*/ 6183853 w 7994365"/>
                  <a:gd name="connsiteY31" fmla="*/ 3656968 h 4024233"/>
                  <a:gd name="connsiteX32" fmla="*/ 5726653 w 7994365"/>
                  <a:gd name="connsiteY32" fmla="*/ 3848992 h 4024233"/>
                  <a:gd name="connsiteX33" fmla="*/ 5269453 w 7994365"/>
                  <a:gd name="connsiteY33" fmla="*/ 3913000 h 4024233"/>
                  <a:gd name="connsiteX34" fmla="*/ 4711669 w 7994365"/>
                  <a:gd name="connsiteY34" fmla="*/ 3958720 h 4024233"/>
                  <a:gd name="connsiteX35" fmla="*/ 4153885 w 7994365"/>
                  <a:gd name="connsiteY35" fmla="*/ 4004440 h 4024233"/>
                  <a:gd name="connsiteX36" fmla="*/ 3760693 w 7994365"/>
                  <a:gd name="connsiteY36" fmla="*/ 4022728 h 4024233"/>
                  <a:gd name="connsiteX37" fmla="*/ 3312256 w 7994365"/>
                  <a:gd name="connsiteY37" fmla="*/ 4012822 h 4024233"/>
                  <a:gd name="connsiteX38" fmla="*/ 2773141 w 7994365"/>
                  <a:gd name="connsiteY38" fmla="*/ 3931288 h 4024233"/>
                  <a:gd name="connsiteX39" fmla="*/ 2379949 w 7994365"/>
                  <a:gd name="connsiteY39" fmla="*/ 3830704 h 4024233"/>
                  <a:gd name="connsiteX40" fmla="*/ 2352517 w 7994365"/>
                  <a:gd name="connsiteY40" fmla="*/ 3766696 h 4024233"/>
                  <a:gd name="connsiteX41" fmla="*/ 2466627 w 7994365"/>
                  <a:gd name="connsiteY41" fmla="*/ 3688781 h 4024233"/>
                  <a:gd name="connsiteX42" fmla="*/ 2425288 w 7994365"/>
                  <a:gd name="connsiteY42" fmla="*/ 3606867 h 4024233"/>
                  <a:gd name="connsiteX43" fmla="*/ 2251171 w 7994365"/>
                  <a:gd name="connsiteY43" fmla="*/ 3611248 h 4024233"/>
                  <a:gd name="connsiteX44" fmla="*/ 2141062 w 7994365"/>
                  <a:gd name="connsiteY44" fmla="*/ 3711832 h 4024233"/>
                  <a:gd name="connsiteX45" fmla="*/ 1846168 w 7994365"/>
                  <a:gd name="connsiteY45" fmla="*/ 3739264 h 4024233"/>
                  <a:gd name="connsiteX46" fmla="*/ 1447261 w 7994365"/>
                  <a:gd name="connsiteY46" fmla="*/ 3556384 h 4024233"/>
                  <a:gd name="connsiteX47" fmla="*/ 1081882 w 7994365"/>
                  <a:gd name="connsiteY47" fmla="*/ 3351596 h 4024233"/>
                  <a:gd name="connsiteX48" fmla="*/ 843757 w 7994365"/>
                  <a:gd name="connsiteY48" fmla="*/ 3126616 h 4024233"/>
                  <a:gd name="connsiteX49" fmla="*/ 624682 w 7994365"/>
                  <a:gd name="connsiteY49" fmla="*/ 2975550 h 4024233"/>
                  <a:gd name="connsiteX50" fmla="*/ 318929 w 7994365"/>
                  <a:gd name="connsiteY50" fmla="*/ 2843533 h 4024233"/>
                  <a:gd name="connsiteX51" fmla="*/ 240253 w 7994365"/>
                  <a:gd name="connsiteY51" fmla="*/ 2541400 h 4024233"/>
                  <a:gd name="connsiteX52" fmla="*/ 176245 w 7994365"/>
                  <a:gd name="connsiteY52" fmla="*/ 2321944 h 4024233"/>
                  <a:gd name="connsiteX53" fmla="*/ 6510 w 7994365"/>
                  <a:gd name="connsiteY53" fmla="*/ 2079056 h 4024233"/>
                  <a:gd name="connsiteX54" fmla="*/ 48229 w 7994365"/>
                  <a:gd name="connsiteY54" fmla="*/ 1883032 h 4024233"/>
                  <a:gd name="connsiteX55" fmla="*/ 171101 w 7994365"/>
                  <a:gd name="connsiteY55" fmla="*/ 1691008 h 4024233"/>
                  <a:gd name="connsiteX56" fmla="*/ 258541 w 7994365"/>
                  <a:gd name="connsiteY56" fmla="*/ 1370968 h 4024233"/>
                  <a:gd name="connsiteX57" fmla="*/ 359125 w 7994365"/>
                  <a:gd name="connsiteY57" fmla="*/ 1178944 h 4024233"/>
                  <a:gd name="connsiteX58" fmla="*/ 627540 w 7994365"/>
                  <a:gd name="connsiteY58" fmla="*/ 1005208 h 4024233"/>
                  <a:gd name="connsiteX59" fmla="*/ 865665 w 7994365"/>
                  <a:gd name="connsiteY59" fmla="*/ 835473 h 4024233"/>
                  <a:gd name="connsiteX60" fmla="*/ 1090645 w 7994365"/>
                  <a:gd name="connsiteY60" fmla="*/ 785752 h 4024233"/>
                  <a:gd name="connsiteX61" fmla="*/ 1257523 w 7994365"/>
                  <a:gd name="connsiteY61" fmla="*/ 885955 h 4024233"/>
                  <a:gd name="connsiteX62" fmla="*/ 1442499 w 7994365"/>
                  <a:gd name="connsiteY62" fmla="*/ 880811 h 4024233"/>
                  <a:gd name="connsiteX63" fmla="*/ 1488218 w 7994365"/>
                  <a:gd name="connsiteY63" fmla="*/ 790895 h 4024233"/>
                  <a:gd name="connsiteX64" fmla="*/ 1291813 w 7994365"/>
                  <a:gd name="connsiteY64" fmla="*/ 712600 h 4024233"/>
                  <a:gd name="connsiteX65" fmla="*/ 1246093 w 7994365"/>
                  <a:gd name="connsiteY65" fmla="*/ 621160 h 4024233"/>
                  <a:gd name="connsiteX66" fmla="*/ 1556989 w 7994365"/>
                  <a:gd name="connsiteY66" fmla="*/ 442280 h 4024233"/>
                  <a:gd name="connsiteX67" fmla="*/ 1825212 w 7994365"/>
                  <a:gd name="connsiteY67" fmla="*/ 320932 h 4024233"/>
                  <a:gd name="connsiteX68" fmla="*/ 2251933 w 7994365"/>
                  <a:gd name="connsiteY68" fmla="*/ 264544 h 4024233"/>
                  <a:gd name="connsiteX0" fmla="*/ 2251933 w 7994365"/>
                  <a:gd name="connsiteY0" fmla="*/ 264544 h 4026732"/>
                  <a:gd name="connsiteX1" fmla="*/ 2654269 w 7994365"/>
                  <a:gd name="connsiteY1" fmla="*/ 186249 h 4026732"/>
                  <a:gd name="connsiteX2" fmla="*/ 3134519 w 7994365"/>
                  <a:gd name="connsiteY2" fmla="*/ 17275 h 4026732"/>
                  <a:gd name="connsiteX3" fmla="*/ 3477229 w 7994365"/>
                  <a:gd name="connsiteY3" fmla="*/ 8131 h 4026732"/>
                  <a:gd name="connsiteX4" fmla="*/ 3910998 w 7994365"/>
                  <a:gd name="connsiteY4" fmla="*/ 39945 h 4026732"/>
                  <a:gd name="connsiteX5" fmla="*/ 4309333 w 7994365"/>
                  <a:gd name="connsiteY5" fmla="*/ 35944 h 4026732"/>
                  <a:gd name="connsiteX6" fmla="*/ 4400773 w 7994365"/>
                  <a:gd name="connsiteY6" fmla="*/ 81664 h 4026732"/>
                  <a:gd name="connsiteX7" fmla="*/ 4373341 w 7994365"/>
                  <a:gd name="connsiteY7" fmla="*/ 182248 h 4026732"/>
                  <a:gd name="connsiteX8" fmla="*/ 4501357 w 7994365"/>
                  <a:gd name="connsiteY8" fmla="*/ 237112 h 4026732"/>
                  <a:gd name="connsiteX9" fmla="*/ 4693381 w 7994365"/>
                  <a:gd name="connsiteY9" fmla="*/ 209680 h 4026732"/>
                  <a:gd name="connsiteX10" fmla="*/ 4656805 w 7994365"/>
                  <a:gd name="connsiteY10" fmla="*/ 99952 h 4026732"/>
                  <a:gd name="connsiteX11" fmla="*/ 4812253 w 7994365"/>
                  <a:gd name="connsiteY11" fmla="*/ 26800 h 4026732"/>
                  <a:gd name="connsiteX12" fmla="*/ 5406613 w 7994365"/>
                  <a:gd name="connsiteY12" fmla="*/ 218824 h 4026732"/>
                  <a:gd name="connsiteX13" fmla="*/ 5973541 w 7994365"/>
                  <a:gd name="connsiteY13" fmla="*/ 365128 h 4026732"/>
                  <a:gd name="connsiteX14" fmla="*/ 6430741 w 7994365"/>
                  <a:gd name="connsiteY14" fmla="*/ 529720 h 4026732"/>
                  <a:gd name="connsiteX15" fmla="*/ 6823933 w 7994365"/>
                  <a:gd name="connsiteY15" fmla="*/ 639448 h 4026732"/>
                  <a:gd name="connsiteX16" fmla="*/ 7098253 w 7994365"/>
                  <a:gd name="connsiteY16" fmla="*/ 858904 h 4026732"/>
                  <a:gd name="connsiteX17" fmla="*/ 7253701 w 7994365"/>
                  <a:gd name="connsiteY17" fmla="*/ 986920 h 4026732"/>
                  <a:gd name="connsiteX18" fmla="*/ 7153117 w 7994365"/>
                  <a:gd name="connsiteY18" fmla="*/ 1069216 h 4026732"/>
                  <a:gd name="connsiteX19" fmla="*/ 7125685 w 7994365"/>
                  <a:gd name="connsiteY19" fmla="*/ 1160656 h 4026732"/>
                  <a:gd name="connsiteX20" fmla="*/ 7271989 w 7994365"/>
                  <a:gd name="connsiteY20" fmla="*/ 1197232 h 4026732"/>
                  <a:gd name="connsiteX21" fmla="*/ 7528021 w 7994365"/>
                  <a:gd name="connsiteY21" fmla="*/ 1178944 h 4026732"/>
                  <a:gd name="connsiteX22" fmla="*/ 7756621 w 7994365"/>
                  <a:gd name="connsiteY22" fmla="*/ 1462408 h 4026732"/>
                  <a:gd name="connsiteX23" fmla="*/ 7848061 w 7994365"/>
                  <a:gd name="connsiteY23" fmla="*/ 1700152 h 4026732"/>
                  <a:gd name="connsiteX24" fmla="*/ 7985221 w 7994365"/>
                  <a:gd name="connsiteY24" fmla="*/ 1928752 h 4026732"/>
                  <a:gd name="connsiteX25" fmla="*/ 7957789 w 7994365"/>
                  <a:gd name="connsiteY25" fmla="*/ 2294512 h 4026732"/>
                  <a:gd name="connsiteX26" fmla="*/ 7765765 w 7994365"/>
                  <a:gd name="connsiteY26" fmla="*/ 2705992 h 4026732"/>
                  <a:gd name="connsiteX27" fmla="*/ 7564597 w 7994365"/>
                  <a:gd name="connsiteY27" fmla="*/ 2934592 h 4026732"/>
                  <a:gd name="connsiteX28" fmla="*/ 7345141 w 7994365"/>
                  <a:gd name="connsiteY28" fmla="*/ 3181480 h 4026732"/>
                  <a:gd name="connsiteX29" fmla="*/ 6979381 w 7994365"/>
                  <a:gd name="connsiteY29" fmla="*/ 3300352 h 4026732"/>
                  <a:gd name="connsiteX30" fmla="*/ 6686773 w 7994365"/>
                  <a:gd name="connsiteY30" fmla="*/ 3455800 h 4026732"/>
                  <a:gd name="connsiteX31" fmla="*/ 6183853 w 7994365"/>
                  <a:gd name="connsiteY31" fmla="*/ 3656968 h 4026732"/>
                  <a:gd name="connsiteX32" fmla="*/ 5726653 w 7994365"/>
                  <a:gd name="connsiteY32" fmla="*/ 3848992 h 4026732"/>
                  <a:gd name="connsiteX33" fmla="*/ 5269453 w 7994365"/>
                  <a:gd name="connsiteY33" fmla="*/ 3913000 h 4026732"/>
                  <a:gd name="connsiteX34" fmla="*/ 4711669 w 7994365"/>
                  <a:gd name="connsiteY34" fmla="*/ 3958720 h 4026732"/>
                  <a:gd name="connsiteX35" fmla="*/ 4153885 w 7994365"/>
                  <a:gd name="connsiteY35" fmla="*/ 4004440 h 4026732"/>
                  <a:gd name="connsiteX36" fmla="*/ 3760693 w 7994365"/>
                  <a:gd name="connsiteY36" fmla="*/ 4022728 h 4026732"/>
                  <a:gd name="connsiteX37" fmla="*/ 3278919 w 7994365"/>
                  <a:gd name="connsiteY37" fmla="*/ 4017585 h 4026732"/>
                  <a:gd name="connsiteX38" fmla="*/ 2773141 w 7994365"/>
                  <a:gd name="connsiteY38" fmla="*/ 3931288 h 4026732"/>
                  <a:gd name="connsiteX39" fmla="*/ 2379949 w 7994365"/>
                  <a:gd name="connsiteY39" fmla="*/ 3830704 h 4026732"/>
                  <a:gd name="connsiteX40" fmla="*/ 2352517 w 7994365"/>
                  <a:gd name="connsiteY40" fmla="*/ 3766696 h 4026732"/>
                  <a:gd name="connsiteX41" fmla="*/ 2466627 w 7994365"/>
                  <a:gd name="connsiteY41" fmla="*/ 3688781 h 4026732"/>
                  <a:gd name="connsiteX42" fmla="*/ 2425288 w 7994365"/>
                  <a:gd name="connsiteY42" fmla="*/ 3606867 h 4026732"/>
                  <a:gd name="connsiteX43" fmla="*/ 2251171 w 7994365"/>
                  <a:gd name="connsiteY43" fmla="*/ 3611248 h 4026732"/>
                  <a:gd name="connsiteX44" fmla="*/ 2141062 w 7994365"/>
                  <a:gd name="connsiteY44" fmla="*/ 3711832 h 4026732"/>
                  <a:gd name="connsiteX45" fmla="*/ 1846168 w 7994365"/>
                  <a:gd name="connsiteY45" fmla="*/ 3739264 h 4026732"/>
                  <a:gd name="connsiteX46" fmla="*/ 1447261 w 7994365"/>
                  <a:gd name="connsiteY46" fmla="*/ 3556384 h 4026732"/>
                  <a:gd name="connsiteX47" fmla="*/ 1081882 w 7994365"/>
                  <a:gd name="connsiteY47" fmla="*/ 3351596 h 4026732"/>
                  <a:gd name="connsiteX48" fmla="*/ 843757 w 7994365"/>
                  <a:gd name="connsiteY48" fmla="*/ 3126616 h 4026732"/>
                  <a:gd name="connsiteX49" fmla="*/ 624682 w 7994365"/>
                  <a:gd name="connsiteY49" fmla="*/ 2975550 h 4026732"/>
                  <a:gd name="connsiteX50" fmla="*/ 318929 w 7994365"/>
                  <a:gd name="connsiteY50" fmla="*/ 2843533 h 4026732"/>
                  <a:gd name="connsiteX51" fmla="*/ 240253 w 7994365"/>
                  <a:gd name="connsiteY51" fmla="*/ 2541400 h 4026732"/>
                  <a:gd name="connsiteX52" fmla="*/ 176245 w 7994365"/>
                  <a:gd name="connsiteY52" fmla="*/ 2321944 h 4026732"/>
                  <a:gd name="connsiteX53" fmla="*/ 6510 w 7994365"/>
                  <a:gd name="connsiteY53" fmla="*/ 2079056 h 4026732"/>
                  <a:gd name="connsiteX54" fmla="*/ 48229 w 7994365"/>
                  <a:gd name="connsiteY54" fmla="*/ 1883032 h 4026732"/>
                  <a:gd name="connsiteX55" fmla="*/ 171101 w 7994365"/>
                  <a:gd name="connsiteY55" fmla="*/ 1691008 h 4026732"/>
                  <a:gd name="connsiteX56" fmla="*/ 258541 w 7994365"/>
                  <a:gd name="connsiteY56" fmla="*/ 1370968 h 4026732"/>
                  <a:gd name="connsiteX57" fmla="*/ 359125 w 7994365"/>
                  <a:gd name="connsiteY57" fmla="*/ 1178944 h 4026732"/>
                  <a:gd name="connsiteX58" fmla="*/ 627540 w 7994365"/>
                  <a:gd name="connsiteY58" fmla="*/ 1005208 h 4026732"/>
                  <a:gd name="connsiteX59" fmla="*/ 865665 w 7994365"/>
                  <a:gd name="connsiteY59" fmla="*/ 835473 h 4026732"/>
                  <a:gd name="connsiteX60" fmla="*/ 1090645 w 7994365"/>
                  <a:gd name="connsiteY60" fmla="*/ 785752 h 4026732"/>
                  <a:gd name="connsiteX61" fmla="*/ 1257523 w 7994365"/>
                  <a:gd name="connsiteY61" fmla="*/ 885955 h 4026732"/>
                  <a:gd name="connsiteX62" fmla="*/ 1442499 w 7994365"/>
                  <a:gd name="connsiteY62" fmla="*/ 880811 h 4026732"/>
                  <a:gd name="connsiteX63" fmla="*/ 1488218 w 7994365"/>
                  <a:gd name="connsiteY63" fmla="*/ 790895 h 4026732"/>
                  <a:gd name="connsiteX64" fmla="*/ 1291813 w 7994365"/>
                  <a:gd name="connsiteY64" fmla="*/ 712600 h 4026732"/>
                  <a:gd name="connsiteX65" fmla="*/ 1246093 w 7994365"/>
                  <a:gd name="connsiteY65" fmla="*/ 621160 h 4026732"/>
                  <a:gd name="connsiteX66" fmla="*/ 1556989 w 7994365"/>
                  <a:gd name="connsiteY66" fmla="*/ 442280 h 4026732"/>
                  <a:gd name="connsiteX67" fmla="*/ 1825212 w 7994365"/>
                  <a:gd name="connsiteY67" fmla="*/ 320932 h 4026732"/>
                  <a:gd name="connsiteX68" fmla="*/ 2251933 w 7994365"/>
                  <a:gd name="connsiteY68" fmla="*/ 264544 h 4026732"/>
                  <a:gd name="connsiteX0" fmla="*/ 2251933 w 7994365"/>
                  <a:gd name="connsiteY0" fmla="*/ 264544 h 4026732"/>
                  <a:gd name="connsiteX1" fmla="*/ 2654269 w 7994365"/>
                  <a:gd name="connsiteY1" fmla="*/ 186249 h 4026732"/>
                  <a:gd name="connsiteX2" fmla="*/ 3134519 w 7994365"/>
                  <a:gd name="connsiteY2" fmla="*/ 17275 h 4026732"/>
                  <a:gd name="connsiteX3" fmla="*/ 3477229 w 7994365"/>
                  <a:gd name="connsiteY3" fmla="*/ 8131 h 4026732"/>
                  <a:gd name="connsiteX4" fmla="*/ 3910998 w 7994365"/>
                  <a:gd name="connsiteY4" fmla="*/ 39945 h 4026732"/>
                  <a:gd name="connsiteX5" fmla="*/ 4309333 w 7994365"/>
                  <a:gd name="connsiteY5" fmla="*/ 35944 h 4026732"/>
                  <a:gd name="connsiteX6" fmla="*/ 4400773 w 7994365"/>
                  <a:gd name="connsiteY6" fmla="*/ 81664 h 4026732"/>
                  <a:gd name="connsiteX7" fmla="*/ 4373341 w 7994365"/>
                  <a:gd name="connsiteY7" fmla="*/ 182248 h 4026732"/>
                  <a:gd name="connsiteX8" fmla="*/ 4501357 w 7994365"/>
                  <a:gd name="connsiteY8" fmla="*/ 237112 h 4026732"/>
                  <a:gd name="connsiteX9" fmla="*/ 4693381 w 7994365"/>
                  <a:gd name="connsiteY9" fmla="*/ 209680 h 4026732"/>
                  <a:gd name="connsiteX10" fmla="*/ 4656805 w 7994365"/>
                  <a:gd name="connsiteY10" fmla="*/ 99952 h 4026732"/>
                  <a:gd name="connsiteX11" fmla="*/ 4812253 w 7994365"/>
                  <a:gd name="connsiteY11" fmla="*/ 26800 h 4026732"/>
                  <a:gd name="connsiteX12" fmla="*/ 5406613 w 7994365"/>
                  <a:gd name="connsiteY12" fmla="*/ 218824 h 4026732"/>
                  <a:gd name="connsiteX13" fmla="*/ 5973541 w 7994365"/>
                  <a:gd name="connsiteY13" fmla="*/ 365128 h 4026732"/>
                  <a:gd name="connsiteX14" fmla="*/ 6430741 w 7994365"/>
                  <a:gd name="connsiteY14" fmla="*/ 529720 h 4026732"/>
                  <a:gd name="connsiteX15" fmla="*/ 6823933 w 7994365"/>
                  <a:gd name="connsiteY15" fmla="*/ 639448 h 4026732"/>
                  <a:gd name="connsiteX16" fmla="*/ 7098253 w 7994365"/>
                  <a:gd name="connsiteY16" fmla="*/ 858904 h 4026732"/>
                  <a:gd name="connsiteX17" fmla="*/ 7253701 w 7994365"/>
                  <a:gd name="connsiteY17" fmla="*/ 986920 h 4026732"/>
                  <a:gd name="connsiteX18" fmla="*/ 7153117 w 7994365"/>
                  <a:gd name="connsiteY18" fmla="*/ 1069216 h 4026732"/>
                  <a:gd name="connsiteX19" fmla="*/ 7125685 w 7994365"/>
                  <a:gd name="connsiteY19" fmla="*/ 1160656 h 4026732"/>
                  <a:gd name="connsiteX20" fmla="*/ 7271989 w 7994365"/>
                  <a:gd name="connsiteY20" fmla="*/ 1197232 h 4026732"/>
                  <a:gd name="connsiteX21" fmla="*/ 7528021 w 7994365"/>
                  <a:gd name="connsiteY21" fmla="*/ 1178944 h 4026732"/>
                  <a:gd name="connsiteX22" fmla="*/ 7756621 w 7994365"/>
                  <a:gd name="connsiteY22" fmla="*/ 1462408 h 4026732"/>
                  <a:gd name="connsiteX23" fmla="*/ 7848061 w 7994365"/>
                  <a:gd name="connsiteY23" fmla="*/ 1700152 h 4026732"/>
                  <a:gd name="connsiteX24" fmla="*/ 7985221 w 7994365"/>
                  <a:gd name="connsiteY24" fmla="*/ 1928752 h 4026732"/>
                  <a:gd name="connsiteX25" fmla="*/ 7957789 w 7994365"/>
                  <a:gd name="connsiteY25" fmla="*/ 2294512 h 4026732"/>
                  <a:gd name="connsiteX26" fmla="*/ 7765765 w 7994365"/>
                  <a:gd name="connsiteY26" fmla="*/ 2705992 h 4026732"/>
                  <a:gd name="connsiteX27" fmla="*/ 7564597 w 7994365"/>
                  <a:gd name="connsiteY27" fmla="*/ 2934592 h 4026732"/>
                  <a:gd name="connsiteX28" fmla="*/ 7345141 w 7994365"/>
                  <a:gd name="connsiteY28" fmla="*/ 3181480 h 4026732"/>
                  <a:gd name="connsiteX29" fmla="*/ 6979381 w 7994365"/>
                  <a:gd name="connsiteY29" fmla="*/ 3300352 h 4026732"/>
                  <a:gd name="connsiteX30" fmla="*/ 6686773 w 7994365"/>
                  <a:gd name="connsiteY30" fmla="*/ 3455800 h 4026732"/>
                  <a:gd name="connsiteX31" fmla="*/ 6183853 w 7994365"/>
                  <a:gd name="connsiteY31" fmla="*/ 3656968 h 4026732"/>
                  <a:gd name="connsiteX32" fmla="*/ 5726653 w 7994365"/>
                  <a:gd name="connsiteY32" fmla="*/ 3848992 h 4026732"/>
                  <a:gd name="connsiteX33" fmla="*/ 5269453 w 7994365"/>
                  <a:gd name="connsiteY33" fmla="*/ 3913000 h 4026732"/>
                  <a:gd name="connsiteX34" fmla="*/ 4897407 w 7994365"/>
                  <a:gd name="connsiteY34" fmla="*/ 3925382 h 4026732"/>
                  <a:gd name="connsiteX35" fmla="*/ 4153885 w 7994365"/>
                  <a:gd name="connsiteY35" fmla="*/ 4004440 h 4026732"/>
                  <a:gd name="connsiteX36" fmla="*/ 3760693 w 7994365"/>
                  <a:gd name="connsiteY36" fmla="*/ 4022728 h 4026732"/>
                  <a:gd name="connsiteX37" fmla="*/ 3278919 w 7994365"/>
                  <a:gd name="connsiteY37" fmla="*/ 4017585 h 4026732"/>
                  <a:gd name="connsiteX38" fmla="*/ 2773141 w 7994365"/>
                  <a:gd name="connsiteY38" fmla="*/ 3931288 h 4026732"/>
                  <a:gd name="connsiteX39" fmla="*/ 2379949 w 7994365"/>
                  <a:gd name="connsiteY39" fmla="*/ 3830704 h 4026732"/>
                  <a:gd name="connsiteX40" fmla="*/ 2352517 w 7994365"/>
                  <a:gd name="connsiteY40" fmla="*/ 3766696 h 4026732"/>
                  <a:gd name="connsiteX41" fmla="*/ 2466627 w 7994365"/>
                  <a:gd name="connsiteY41" fmla="*/ 3688781 h 4026732"/>
                  <a:gd name="connsiteX42" fmla="*/ 2425288 w 7994365"/>
                  <a:gd name="connsiteY42" fmla="*/ 3606867 h 4026732"/>
                  <a:gd name="connsiteX43" fmla="*/ 2251171 w 7994365"/>
                  <a:gd name="connsiteY43" fmla="*/ 3611248 h 4026732"/>
                  <a:gd name="connsiteX44" fmla="*/ 2141062 w 7994365"/>
                  <a:gd name="connsiteY44" fmla="*/ 3711832 h 4026732"/>
                  <a:gd name="connsiteX45" fmla="*/ 1846168 w 7994365"/>
                  <a:gd name="connsiteY45" fmla="*/ 3739264 h 4026732"/>
                  <a:gd name="connsiteX46" fmla="*/ 1447261 w 7994365"/>
                  <a:gd name="connsiteY46" fmla="*/ 3556384 h 4026732"/>
                  <a:gd name="connsiteX47" fmla="*/ 1081882 w 7994365"/>
                  <a:gd name="connsiteY47" fmla="*/ 3351596 h 4026732"/>
                  <a:gd name="connsiteX48" fmla="*/ 843757 w 7994365"/>
                  <a:gd name="connsiteY48" fmla="*/ 3126616 h 4026732"/>
                  <a:gd name="connsiteX49" fmla="*/ 624682 w 7994365"/>
                  <a:gd name="connsiteY49" fmla="*/ 2975550 h 4026732"/>
                  <a:gd name="connsiteX50" fmla="*/ 318929 w 7994365"/>
                  <a:gd name="connsiteY50" fmla="*/ 2843533 h 4026732"/>
                  <a:gd name="connsiteX51" fmla="*/ 240253 w 7994365"/>
                  <a:gd name="connsiteY51" fmla="*/ 2541400 h 4026732"/>
                  <a:gd name="connsiteX52" fmla="*/ 176245 w 7994365"/>
                  <a:gd name="connsiteY52" fmla="*/ 2321944 h 4026732"/>
                  <a:gd name="connsiteX53" fmla="*/ 6510 w 7994365"/>
                  <a:gd name="connsiteY53" fmla="*/ 2079056 h 4026732"/>
                  <a:gd name="connsiteX54" fmla="*/ 48229 w 7994365"/>
                  <a:gd name="connsiteY54" fmla="*/ 1883032 h 4026732"/>
                  <a:gd name="connsiteX55" fmla="*/ 171101 w 7994365"/>
                  <a:gd name="connsiteY55" fmla="*/ 1691008 h 4026732"/>
                  <a:gd name="connsiteX56" fmla="*/ 258541 w 7994365"/>
                  <a:gd name="connsiteY56" fmla="*/ 1370968 h 4026732"/>
                  <a:gd name="connsiteX57" fmla="*/ 359125 w 7994365"/>
                  <a:gd name="connsiteY57" fmla="*/ 1178944 h 4026732"/>
                  <a:gd name="connsiteX58" fmla="*/ 627540 w 7994365"/>
                  <a:gd name="connsiteY58" fmla="*/ 1005208 h 4026732"/>
                  <a:gd name="connsiteX59" fmla="*/ 865665 w 7994365"/>
                  <a:gd name="connsiteY59" fmla="*/ 835473 h 4026732"/>
                  <a:gd name="connsiteX60" fmla="*/ 1090645 w 7994365"/>
                  <a:gd name="connsiteY60" fmla="*/ 785752 h 4026732"/>
                  <a:gd name="connsiteX61" fmla="*/ 1257523 w 7994365"/>
                  <a:gd name="connsiteY61" fmla="*/ 885955 h 4026732"/>
                  <a:gd name="connsiteX62" fmla="*/ 1442499 w 7994365"/>
                  <a:gd name="connsiteY62" fmla="*/ 880811 h 4026732"/>
                  <a:gd name="connsiteX63" fmla="*/ 1488218 w 7994365"/>
                  <a:gd name="connsiteY63" fmla="*/ 790895 h 4026732"/>
                  <a:gd name="connsiteX64" fmla="*/ 1291813 w 7994365"/>
                  <a:gd name="connsiteY64" fmla="*/ 712600 h 4026732"/>
                  <a:gd name="connsiteX65" fmla="*/ 1246093 w 7994365"/>
                  <a:gd name="connsiteY65" fmla="*/ 621160 h 4026732"/>
                  <a:gd name="connsiteX66" fmla="*/ 1556989 w 7994365"/>
                  <a:gd name="connsiteY66" fmla="*/ 442280 h 4026732"/>
                  <a:gd name="connsiteX67" fmla="*/ 1825212 w 7994365"/>
                  <a:gd name="connsiteY67" fmla="*/ 320932 h 4026732"/>
                  <a:gd name="connsiteX68" fmla="*/ 2251933 w 7994365"/>
                  <a:gd name="connsiteY68" fmla="*/ 264544 h 4026732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86773 w 7994365"/>
                  <a:gd name="connsiteY30" fmla="*/ 3455800 h 4023074"/>
                  <a:gd name="connsiteX31" fmla="*/ 6183853 w 7994365"/>
                  <a:gd name="connsiteY31" fmla="*/ 3656968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67723 w 7994365"/>
                  <a:gd name="connsiteY30" fmla="*/ 3446275 h 4023074"/>
                  <a:gd name="connsiteX31" fmla="*/ 6183853 w 7994365"/>
                  <a:gd name="connsiteY31" fmla="*/ 3656968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67723 w 7994365"/>
                  <a:gd name="connsiteY30" fmla="*/ 3446275 h 4023074"/>
                  <a:gd name="connsiteX31" fmla="*/ 6150515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67723 w 7994365"/>
                  <a:gd name="connsiteY30" fmla="*/ 3446275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26993 w 7994365"/>
                  <a:gd name="connsiteY29" fmla="*/ 3309877 h 4023074"/>
                  <a:gd name="connsiteX30" fmla="*/ 6667723 w 7994365"/>
                  <a:gd name="connsiteY30" fmla="*/ 3446275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26993 w 7994365"/>
                  <a:gd name="connsiteY29" fmla="*/ 3309877 h 4023074"/>
                  <a:gd name="connsiteX30" fmla="*/ 6524848 w 7994365"/>
                  <a:gd name="connsiteY30" fmla="*/ 3517712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74122 w 7994365"/>
                  <a:gd name="connsiteY27" fmla="*/ 2929829 h 4023074"/>
                  <a:gd name="connsiteX28" fmla="*/ 7345141 w 7994365"/>
                  <a:gd name="connsiteY28" fmla="*/ 3181480 h 4023074"/>
                  <a:gd name="connsiteX29" fmla="*/ 6926993 w 7994365"/>
                  <a:gd name="connsiteY29" fmla="*/ 3309877 h 4023074"/>
                  <a:gd name="connsiteX30" fmla="*/ 6524848 w 7994365"/>
                  <a:gd name="connsiteY30" fmla="*/ 3517712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911"/>
                  <a:gd name="connsiteY0" fmla="*/ 264544 h 4023074"/>
                  <a:gd name="connsiteX1" fmla="*/ 2654269 w 7994911"/>
                  <a:gd name="connsiteY1" fmla="*/ 186249 h 4023074"/>
                  <a:gd name="connsiteX2" fmla="*/ 3134519 w 7994911"/>
                  <a:gd name="connsiteY2" fmla="*/ 17275 h 4023074"/>
                  <a:gd name="connsiteX3" fmla="*/ 3477229 w 7994911"/>
                  <a:gd name="connsiteY3" fmla="*/ 8131 h 4023074"/>
                  <a:gd name="connsiteX4" fmla="*/ 3910998 w 7994911"/>
                  <a:gd name="connsiteY4" fmla="*/ 39945 h 4023074"/>
                  <a:gd name="connsiteX5" fmla="*/ 4309333 w 7994911"/>
                  <a:gd name="connsiteY5" fmla="*/ 35944 h 4023074"/>
                  <a:gd name="connsiteX6" fmla="*/ 4400773 w 7994911"/>
                  <a:gd name="connsiteY6" fmla="*/ 81664 h 4023074"/>
                  <a:gd name="connsiteX7" fmla="*/ 4373341 w 7994911"/>
                  <a:gd name="connsiteY7" fmla="*/ 182248 h 4023074"/>
                  <a:gd name="connsiteX8" fmla="*/ 4501357 w 7994911"/>
                  <a:gd name="connsiteY8" fmla="*/ 237112 h 4023074"/>
                  <a:gd name="connsiteX9" fmla="*/ 4693381 w 7994911"/>
                  <a:gd name="connsiteY9" fmla="*/ 209680 h 4023074"/>
                  <a:gd name="connsiteX10" fmla="*/ 4656805 w 7994911"/>
                  <a:gd name="connsiteY10" fmla="*/ 99952 h 4023074"/>
                  <a:gd name="connsiteX11" fmla="*/ 4812253 w 7994911"/>
                  <a:gd name="connsiteY11" fmla="*/ 26800 h 4023074"/>
                  <a:gd name="connsiteX12" fmla="*/ 5406613 w 7994911"/>
                  <a:gd name="connsiteY12" fmla="*/ 218824 h 4023074"/>
                  <a:gd name="connsiteX13" fmla="*/ 5973541 w 7994911"/>
                  <a:gd name="connsiteY13" fmla="*/ 365128 h 4023074"/>
                  <a:gd name="connsiteX14" fmla="*/ 6430741 w 7994911"/>
                  <a:gd name="connsiteY14" fmla="*/ 529720 h 4023074"/>
                  <a:gd name="connsiteX15" fmla="*/ 6823933 w 7994911"/>
                  <a:gd name="connsiteY15" fmla="*/ 639448 h 4023074"/>
                  <a:gd name="connsiteX16" fmla="*/ 7098253 w 7994911"/>
                  <a:gd name="connsiteY16" fmla="*/ 858904 h 4023074"/>
                  <a:gd name="connsiteX17" fmla="*/ 7253701 w 7994911"/>
                  <a:gd name="connsiteY17" fmla="*/ 986920 h 4023074"/>
                  <a:gd name="connsiteX18" fmla="*/ 7153117 w 7994911"/>
                  <a:gd name="connsiteY18" fmla="*/ 1069216 h 4023074"/>
                  <a:gd name="connsiteX19" fmla="*/ 7125685 w 7994911"/>
                  <a:gd name="connsiteY19" fmla="*/ 1160656 h 4023074"/>
                  <a:gd name="connsiteX20" fmla="*/ 7271989 w 7994911"/>
                  <a:gd name="connsiteY20" fmla="*/ 1197232 h 4023074"/>
                  <a:gd name="connsiteX21" fmla="*/ 7528021 w 7994911"/>
                  <a:gd name="connsiteY21" fmla="*/ 1178944 h 4023074"/>
                  <a:gd name="connsiteX22" fmla="*/ 7756621 w 7994911"/>
                  <a:gd name="connsiteY22" fmla="*/ 1462408 h 4023074"/>
                  <a:gd name="connsiteX23" fmla="*/ 7848061 w 7994911"/>
                  <a:gd name="connsiteY23" fmla="*/ 1700152 h 4023074"/>
                  <a:gd name="connsiteX24" fmla="*/ 7985221 w 7994911"/>
                  <a:gd name="connsiteY24" fmla="*/ 1928752 h 4023074"/>
                  <a:gd name="connsiteX25" fmla="*/ 7957789 w 7994911"/>
                  <a:gd name="connsiteY25" fmla="*/ 2294512 h 4023074"/>
                  <a:gd name="connsiteX26" fmla="*/ 7751478 w 7994911"/>
                  <a:gd name="connsiteY26" fmla="*/ 2701229 h 4023074"/>
                  <a:gd name="connsiteX27" fmla="*/ 7574122 w 7994911"/>
                  <a:gd name="connsiteY27" fmla="*/ 2929829 h 4023074"/>
                  <a:gd name="connsiteX28" fmla="*/ 7345141 w 7994911"/>
                  <a:gd name="connsiteY28" fmla="*/ 3181480 h 4023074"/>
                  <a:gd name="connsiteX29" fmla="*/ 6926993 w 7994911"/>
                  <a:gd name="connsiteY29" fmla="*/ 3309877 h 4023074"/>
                  <a:gd name="connsiteX30" fmla="*/ 6524848 w 7994911"/>
                  <a:gd name="connsiteY30" fmla="*/ 3517712 h 4023074"/>
                  <a:gd name="connsiteX31" fmla="*/ 6140990 w 7994911"/>
                  <a:gd name="connsiteY31" fmla="*/ 3671255 h 4023074"/>
                  <a:gd name="connsiteX32" fmla="*/ 5726653 w 7994911"/>
                  <a:gd name="connsiteY32" fmla="*/ 3848992 h 4023074"/>
                  <a:gd name="connsiteX33" fmla="*/ 5269453 w 7994911"/>
                  <a:gd name="connsiteY33" fmla="*/ 3913000 h 4023074"/>
                  <a:gd name="connsiteX34" fmla="*/ 4897407 w 7994911"/>
                  <a:gd name="connsiteY34" fmla="*/ 3925382 h 4023074"/>
                  <a:gd name="connsiteX35" fmla="*/ 4153885 w 7994911"/>
                  <a:gd name="connsiteY35" fmla="*/ 4004440 h 4023074"/>
                  <a:gd name="connsiteX36" fmla="*/ 3770218 w 7994911"/>
                  <a:gd name="connsiteY36" fmla="*/ 4013203 h 4023074"/>
                  <a:gd name="connsiteX37" fmla="*/ 3278919 w 7994911"/>
                  <a:gd name="connsiteY37" fmla="*/ 4017585 h 4023074"/>
                  <a:gd name="connsiteX38" fmla="*/ 2773141 w 7994911"/>
                  <a:gd name="connsiteY38" fmla="*/ 3931288 h 4023074"/>
                  <a:gd name="connsiteX39" fmla="*/ 2379949 w 7994911"/>
                  <a:gd name="connsiteY39" fmla="*/ 3830704 h 4023074"/>
                  <a:gd name="connsiteX40" fmla="*/ 2352517 w 7994911"/>
                  <a:gd name="connsiteY40" fmla="*/ 3766696 h 4023074"/>
                  <a:gd name="connsiteX41" fmla="*/ 2466627 w 7994911"/>
                  <a:gd name="connsiteY41" fmla="*/ 3688781 h 4023074"/>
                  <a:gd name="connsiteX42" fmla="*/ 2425288 w 7994911"/>
                  <a:gd name="connsiteY42" fmla="*/ 3606867 h 4023074"/>
                  <a:gd name="connsiteX43" fmla="*/ 2251171 w 7994911"/>
                  <a:gd name="connsiteY43" fmla="*/ 3611248 h 4023074"/>
                  <a:gd name="connsiteX44" fmla="*/ 2141062 w 7994911"/>
                  <a:gd name="connsiteY44" fmla="*/ 3711832 h 4023074"/>
                  <a:gd name="connsiteX45" fmla="*/ 1846168 w 7994911"/>
                  <a:gd name="connsiteY45" fmla="*/ 3739264 h 4023074"/>
                  <a:gd name="connsiteX46" fmla="*/ 1447261 w 7994911"/>
                  <a:gd name="connsiteY46" fmla="*/ 3556384 h 4023074"/>
                  <a:gd name="connsiteX47" fmla="*/ 1081882 w 7994911"/>
                  <a:gd name="connsiteY47" fmla="*/ 3351596 h 4023074"/>
                  <a:gd name="connsiteX48" fmla="*/ 843757 w 7994911"/>
                  <a:gd name="connsiteY48" fmla="*/ 3126616 h 4023074"/>
                  <a:gd name="connsiteX49" fmla="*/ 624682 w 7994911"/>
                  <a:gd name="connsiteY49" fmla="*/ 2975550 h 4023074"/>
                  <a:gd name="connsiteX50" fmla="*/ 318929 w 7994911"/>
                  <a:gd name="connsiteY50" fmla="*/ 2843533 h 4023074"/>
                  <a:gd name="connsiteX51" fmla="*/ 240253 w 7994911"/>
                  <a:gd name="connsiteY51" fmla="*/ 2541400 h 4023074"/>
                  <a:gd name="connsiteX52" fmla="*/ 176245 w 7994911"/>
                  <a:gd name="connsiteY52" fmla="*/ 2321944 h 4023074"/>
                  <a:gd name="connsiteX53" fmla="*/ 6510 w 7994911"/>
                  <a:gd name="connsiteY53" fmla="*/ 2079056 h 4023074"/>
                  <a:gd name="connsiteX54" fmla="*/ 48229 w 7994911"/>
                  <a:gd name="connsiteY54" fmla="*/ 1883032 h 4023074"/>
                  <a:gd name="connsiteX55" fmla="*/ 171101 w 7994911"/>
                  <a:gd name="connsiteY55" fmla="*/ 1691008 h 4023074"/>
                  <a:gd name="connsiteX56" fmla="*/ 258541 w 7994911"/>
                  <a:gd name="connsiteY56" fmla="*/ 1370968 h 4023074"/>
                  <a:gd name="connsiteX57" fmla="*/ 359125 w 7994911"/>
                  <a:gd name="connsiteY57" fmla="*/ 1178944 h 4023074"/>
                  <a:gd name="connsiteX58" fmla="*/ 627540 w 7994911"/>
                  <a:gd name="connsiteY58" fmla="*/ 1005208 h 4023074"/>
                  <a:gd name="connsiteX59" fmla="*/ 865665 w 7994911"/>
                  <a:gd name="connsiteY59" fmla="*/ 835473 h 4023074"/>
                  <a:gd name="connsiteX60" fmla="*/ 1090645 w 7994911"/>
                  <a:gd name="connsiteY60" fmla="*/ 785752 h 4023074"/>
                  <a:gd name="connsiteX61" fmla="*/ 1257523 w 7994911"/>
                  <a:gd name="connsiteY61" fmla="*/ 885955 h 4023074"/>
                  <a:gd name="connsiteX62" fmla="*/ 1442499 w 7994911"/>
                  <a:gd name="connsiteY62" fmla="*/ 880811 h 4023074"/>
                  <a:gd name="connsiteX63" fmla="*/ 1488218 w 7994911"/>
                  <a:gd name="connsiteY63" fmla="*/ 790895 h 4023074"/>
                  <a:gd name="connsiteX64" fmla="*/ 1291813 w 7994911"/>
                  <a:gd name="connsiteY64" fmla="*/ 712600 h 4023074"/>
                  <a:gd name="connsiteX65" fmla="*/ 1246093 w 7994911"/>
                  <a:gd name="connsiteY65" fmla="*/ 621160 h 4023074"/>
                  <a:gd name="connsiteX66" fmla="*/ 1556989 w 7994911"/>
                  <a:gd name="connsiteY66" fmla="*/ 442280 h 4023074"/>
                  <a:gd name="connsiteX67" fmla="*/ 1825212 w 7994911"/>
                  <a:gd name="connsiteY67" fmla="*/ 320932 h 4023074"/>
                  <a:gd name="connsiteX68" fmla="*/ 2251933 w 7994911"/>
                  <a:gd name="connsiteY68" fmla="*/ 264544 h 4023074"/>
                  <a:gd name="connsiteX0" fmla="*/ 2251933 w 7994911"/>
                  <a:gd name="connsiteY0" fmla="*/ 264544 h 4023074"/>
                  <a:gd name="connsiteX1" fmla="*/ 2654269 w 7994911"/>
                  <a:gd name="connsiteY1" fmla="*/ 186249 h 4023074"/>
                  <a:gd name="connsiteX2" fmla="*/ 3134519 w 7994911"/>
                  <a:gd name="connsiteY2" fmla="*/ 17275 h 4023074"/>
                  <a:gd name="connsiteX3" fmla="*/ 3477229 w 7994911"/>
                  <a:gd name="connsiteY3" fmla="*/ 8131 h 4023074"/>
                  <a:gd name="connsiteX4" fmla="*/ 3910998 w 7994911"/>
                  <a:gd name="connsiteY4" fmla="*/ 39945 h 4023074"/>
                  <a:gd name="connsiteX5" fmla="*/ 4309333 w 7994911"/>
                  <a:gd name="connsiteY5" fmla="*/ 35944 h 4023074"/>
                  <a:gd name="connsiteX6" fmla="*/ 4400773 w 7994911"/>
                  <a:gd name="connsiteY6" fmla="*/ 81664 h 4023074"/>
                  <a:gd name="connsiteX7" fmla="*/ 4373341 w 7994911"/>
                  <a:gd name="connsiteY7" fmla="*/ 182248 h 4023074"/>
                  <a:gd name="connsiteX8" fmla="*/ 4501357 w 7994911"/>
                  <a:gd name="connsiteY8" fmla="*/ 237112 h 4023074"/>
                  <a:gd name="connsiteX9" fmla="*/ 4693381 w 7994911"/>
                  <a:gd name="connsiteY9" fmla="*/ 209680 h 4023074"/>
                  <a:gd name="connsiteX10" fmla="*/ 4656805 w 7994911"/>
                  <a:gd name="connsiteY10" fmla="*/ 99952 h 4023074"/>
                  <a:gd name="connsiteX11" fmla="*/ 4812253 w 7994911"/>
                  <a:gd name="connsiteY11" fmla="*/ 26800 h 4023074"/>
                  <a:gd name="connsiteX12" fmla="*/ 5406613 w 7994911"/>
                  <a:gd name="connsiteY12" fmla="*/ 218824 h 4023074"/>
                  <a:gd name="connsiteX13" fmla="*/ 5973541 w 7994911"/>
                  <a:gd name="connsiteY13" fmla="*/ 365128 h 4023074"/>
                  <a:gd name="connsiteX14" fmla="*/ 6430741 w 7994911"/>
                  <a:gd name="connsiteY14" fmla="*/ 529720 h 4023074"/>
                  <a:gd name="connsiteX15" fmla="*/ 6823933 w 7994911"/>
                  <a:gd name="connsiteY15" fmla="*/ 639448 h 4023074"/>
                  <a:gd name="connsiteX16" fmla="*/ 7098253 w 7994911"/>
                  <a:gd name="connsiteY16" fmla="*/ 858904 h 4023074"/>
                  <a:gd name="connsiteX17" fmla="*/ 7253701 w 7994911"/>
                  <a:gd name="connsiteY17" fmla="*/ 986920 h 4023074"/>
                  <a:gd name="connsiteX18" fmla="*/ 7153117 w 7994911"/>
                  <a:gd name="connsiteY18" fmla="*/ 1069216 h 4023074"/>
                  <a:gd name="connsiteX19" fmla="*/ 7125685 w 7994911"/>
                  <a:gd name="connsiteY19" fmla="*/ 1160656 h 4023074"/>
                  <a:gd name="connsiteX20" fmla="*/ 7271989 w 7994911"/>
                  <a:gd name="connsiteY20" fmla="*/ 1197232 h 4023074"/>
                  <a:gd name="connsiteX21" fmla="*/ 7528021 w 7994911"/>
                  <a:gd name="connsiteY21" fmla="*/ 1178944 h 4023074"/>
                  <a:gd name="connsiteX22" fmla="*/ 7756621 w 7994911"/>
                  <a:gd name="connsiteY22" fmla="*/ 1462408 h 4023074"/>
                  <a:gd name="connsiteX23" fmla="*/ 7848061 w 7994911"/>
                  <a:gd name="connsiteY23" fmla="*/ 1700152 h 4023074"/>
                  <a:gd name="connsiteX24" fmla="*/ 7985221 w 7994911"/>
                  <a:gd name="connsiteY24" fmla="*/ 1928752 h 4023074"/>
                  <a:gd name="connsiteX25" fmla="*/ 7957789 w 7994911"/>
                  <a:gd name="connsiteY25" fmla="*/ 2294512 h 4023074"/>
                  <a:gd name="connsiteX26" fmla="*/ 7751478 w 7994911"/>
                  <a:gd name="connsiteY26" fmla="*/ 2701229 h 4023074"/>
                  <a:gd name="connsiteX27" fmla="*/ 7574122 w 7994911"/>
                  <a:gd name="connsiteY27" fmla="*/ 2925066 h 4023074"/>
                  <a:gd name="connsiteX28" fmla="*/ 7345141 w 7994911"/>
                  <a:gd name="connsiteY28" fmla="*/ 3181480 h 4023074"/>
                  <a:gd name="connsiteX29" fmla="*/ 6926993 w 7994911"/>
                  <a:gd name="connsiteY29" fmla="*/ 3309877 h 4023074"/>
                  <a:gd name="connsiteX30" fmla="*/ 6524848 w 7994911"/>
                  <a:gd name="connsiteY30" fmla="*/ 3517712 h 4023074"/>
                  <a:gd name="connsiteX31" fmla="*/ 6140990 w 7994911"/>
                  <a:gd name="connsiteY31" fmla="*/ 3671255 h 4023074"/>
                  <a:gd name="connsiteX32" fmla="*/ 5726653 w 7994911"/>
                  <a:gd name="connsiteY32" fmla="*/ 3848992 h 4023074"/>
                  <a:gd name="connsiteX33" fmla="*/ 5269453 w 7994911"/>
                  <a:gd name="connsiteY33" fmla="*/ 3913000 h 4023074"/>
                  <a:gd name="connsiteX34" fmla="*/ 4897407 w 7994911"/>
                  <a:gd name="connsiteY34" fmla="*/ 3925382 h 4023074"/>
                  <a:gd name="connsiteX35" fmla="*/ 4153885 w 7994911"/>
                  <a:gd name="connsiteY35" fmla="*/ 4004440 h 4023074"/>
                  <a:gd name="connsiteX36" fmla="*/ 3770218 w 7994911"/>
                  <a:gd name="connsiteY36" fmla="*/ 4013203 h 4023074"/>
                  <a:gd name="connsiteX37" fmla="*/ 3278919 w 7994911"/>
                  <a:gd name="connsiteY37" fmla="*/ 4017585 h 4023074"/>
                  <a:gd name="connsiteX38" fmla="*/ 2773141 w 7994911"/>
                  <a:gd name="connsiteY38" fmla="*/ 3931288 h 4023074"/>
                  <a:gd name="connsiteX39" fmla="*/ 2379949 w 7994911"/>
                  <a:gd name="connsiteY39" fmla="*/ 3830704 h 4023074"/>
                  <a:gd name="connsiteX40" fmla="*/ 2352517 w 7994911"/>
                  <a:gd name="connsiteY40" fmla="*/ 3766696 h 4023074"/>
                  <a:gd name="connsiteX41" fmla="*/ 2466627 w 7994911"/>
                  <a:gd name="connsiteY41" fmla="*/ 3688781 h 4023074"/>
                  <a:gd name="connsiteX42" fmla="*/ 2425288 w 7994911"/>
                  <a:gd name="connsiteY42" fmla="*/ 3606867 h 4023074"/>
                  <a:gd name="connsiteX43" fmla="*/ 2251171 w 7994911"/>
                  <a:gd name="connsiteY43" fmla="*/ 3611248 h 4023074"/>
                  <a:gd name="connsiteX44" fmla="*/ 2141062 w 7994911"/>
                  <a:gd name="connsiteY44" fmla="*/ 3711832 h 4023074"/>
                  <a:gd name="connsiteX45" fmla="*/ 1846168 w 7994911"/>
                  <a:gd name="connsiteY45" fmla="*/ 3739264 h 4023074"/>
                  <a:gd name="connsiteX46" fmla="*/ 1447261 w 7994911"/>
                  <a:gd name="connsiteY46" fmla="*/ 3556384 h 4023074"/>
                  <a:gd name="connsiteX47" fmla="*/ 1081882 w 7994911"/>
                  <a:gd name="connsiteY47" fmla="*/ 3351596 h 4023074"/>
                  <a:gd name="connsiteX48" fmla="*/ 843757 w 7994911"/>
                  <a:gd name="connsiteY48" fmla="*/ 3126616 h 4023074"/>
                  <a:gd name="connsiteX49" fmla="*/ 624682 w 7994911"/>
                  <a:gd name="connsiteY49" fmla="*/ 2975550 h 4023074"/>
                  <a:gd name="connsiteX50" fmla="*/ 318929 w 7994911"/>
                  <a:gd name="connsiteY50" fmla="*/ 2843533 h 4023074"/>
                  <a:gd name="connsiteX51" fmla="*/ 240253 w 7994911"/>
                  <a:gd name="connsiteY51" fmla="*/ 2541400 h 4023074"/>
                  <a:gd name="connsiteX52" fmla="*/ 176245 w 7994911"/>
                  <a:gd name="connsiteY52" fmla="*/ 2321944 h 4023074"/>
                  <a:gd name="connsiteX53" fmla="*/ 6510 w 7994911"/>
                  <a:gd name="connsiteY53" fmla="*/ 2079056 h 4023074"/>
                  <a:gd name="connsiteX54" fmla="*/ 48229 w 7994911"/>
                  <a:gd name="connsiteY54" fmla="*/ 1883032 h 4023074"/>
                  <a:gd name="connsiteX55" fmla="*/ 171101 w 7994911"/>
                  <a:gd name="connsiteY55" fmla="*/ 1691008 h 4023074"/>
                  <a:gd name="connsiteX56" fmla="*/ 258541 w 7994911"/>
                  <a:gd name="connsiteY56" fmla="*/ 1370968 h 4023074"/>
                  <a:gd name="connsiteX57" fmla="*/ 359125 w 7994911"/>
                  <a:gd name="connsiteY57" fmla="*/ 1178944 h 4023074"/>
                  <a:gd name="connsiteX58" fmla="*/ 627540 w 7994911"/>
                  <a:gd name="connsiteY58" fmla="*/ 1005208 h 4023074"/>
                  <a:gd name="connsiteX59" fmla="*/ 865665 w 7994911"/>
                  <a:gd name="connsiteY59" fmla="*/ 835473 h 4023074"/>
                  <a:gd name="connsiteX60" fmla="*/ 1090645 w 7994911"/>
                  <a:gd name="connsiteY60" fmla="*/ 785752 h 4023074"/>
                  <a:gd name="connsiteX61" fmla="*/ 1257523 w 7994911"/>
                  <a:gd name="connsiteY61" fmla="*/ 885955 h 4023074"/>
                  <a:gd name="connsiteX62" fmla="*/ 1442499 w 7994911"/>
                  <a:gd name="connsiteY62" fmla="*/ 880811 h 4023074"/>
                  <a:gd name="connsiteX63" fmla="*/ 1488218 w 7994911"/>
                  <a:gd name="connsiteY63" fmla="*/ 790895 h 4023074"/>
                  <a:gd name="connsiteX64" fmla="*/ 1291813 w 7994911"/>
                  <a:gd name="connsiteY64" fmla="*/ 712600 h 4023074"/>
                  <a:gd name="connsiteX65" fmla="*/ 1246093 w 7994911"/>
                  <a:gd name="connsiteY65" fmla="*/ 621160 h 4023074"/>
                  <a:gd name="connsiteX66" fmla="*/ 1556989 w 7994911"/>
                  <a:gd name="connsiteY66" fmla="*/ 442280 h 4023074"/>
                  <a:gd name="connsiteX67" fmla="*/ 1825212 w 7994911"/>
                  <a:gd name="connsiteY67" fmla="*/ 320932 h 4023074"/>
                  <a:gd name="connsiteX68" fmla="*/ 2251933 w 7994911"/>
                  <a:gd name="connsiteY68" fmla="*/ 264544 h 4023074"/>
                  <a:gd name="connsiteX0" fmla="*/ 2251933 w 7992023"/>
                  <a:gd name="connsiteY0" fmla="*/ 264544 h 4023074"/>
                  <a:gd name="connsiteX1" fmla="*/ 2654269 w 7992023"/>
                  <a:gd name="connsiteY1" fmla="*/ 186249 h 4023074"/>
                  <a:gd name="connsiteX2" fmla="*/ 3134519 w 7992023"/>
                  <a:gd name="connsiteY2" fmla="*/ 17275 h 4023074"/>
                  <a:gd name="connsiteX3" fmla="*/ 3477229 w 7992023"/>
                  <a:gd name="connsiteY3" fmla="*/ 8131 h 4023074"/>
                  <a:gd name="connsiteX4" fmla="*/ 3910998 w 7992023"/>
                  <a:gd name="connsiteY4" fmla="*/ 39945 h 4023074"/>
                  <a:gd name="connsiteX5" fmla="*/ 4309333 w 7992023"/>
                  <a:gd name="connsiteY5" fmla="*/ 35944 h 4023074"/>
                  <a:gd name="connsiteX6" fmla="*/ 4400773 w 7992023"/>
                  <a:gd name="connsiteY6" fmla="*/ 81664 h 4023074"/>
                  <a:gd name="connsiteX7" fmla="*/ 4373341 w 7992023"/>
                  <a:gd name="connsiteY7" fmla="*/ 182248 h 4023074"/>
                  <a:gd name="connsiteX8" fmla="*/ 4501357 w 7992023"/>
                  <a:gd name="connsiteY8" fmla="*/ 237112 h 4023074"/>
                  <a:gd name="connsiteX9" fmla="*/ 4693381 w 7992023"/>
                  <a:gd name="connsiteY9" fmla="*/ 209680 h 4023074"/>
                  <a:gd name="connsiteX10" fmla="*/ 4656805 w 7992023"/>
                  <a:gd name="connsiteY10" fmla="*/ 99952 h 4023074"/>
                  <a:gd name="connsiteX11" fmla="*/ 4812253 w 7992023"/>
                  <a:gd name="connsiteY11" fmla="*/ 26800 h 4023074"/>
                  <a:gd name="connsiteX12" fmla="*/ 5406613 w 7992023"/>
                  <a:gd name="connsiteY12" fmla="*/ 218824 h 4023074"/>
                  <a:gd name="connsiteX13" fmla="*/ 5973541 w 7992023"/>
                  <a:gd name="connsiteY13" fmla="*/ 365128 h 4023074"/>
                  <a:gd name="connsiteX14" fmla="*/ 6430741 w 7992023"/>
                  <a:gd name="connsiteY14" fmla="*/ 529720 h 4023074"/>
                  <a:gd name="connsiteX15" fmla="*/ 6823933 w 7992023"/>
                  <a:gd name="connsiteY15" fmla="*/ 639448 h 4023074"/>
                  <a:gd name="connsiteX16" fmla="*/ 7098253 w 7992023"/>
                  <a:gd name="connsiteY16" fmla="*/ 858904 h 4023074"/>
                  <a:gd name="connsiteX17" fmla="*/ 7253701 w 7992023"/>
                  <a:gd name="connsiteY17" fmla="*/ 986920 h 4023074"/>
                  <a:gd name="connsiteX18" fmla="*/ 7153117 w 7992023"/>
                  <a:gd name="connsiteY18" fmla="*/ 1069216 h 4023074"/>
                  <a:gd name="connsiteX19" fmla="*/ 7125685 w 7992023"/>
                  <a:gd name="connsiteY19" fmla="*/ 1160656 h 4023074"/>
                  <a:gd name="connsiteX20" fmla="*/ 7271989 w 7992023"/>
                  <a:gd name="connsiteY20" fmla="*/ 1197232 h 4023074"/>
                  <a:gd name="connsiteX21" fmla="*/ 7528021 w 7992023"/>
                  <a:gd name="connsiteY21" fmla="*/ 1178944 h 4023074"/>
                  <a:gd name="connsiteX22" fmla="*/ 7756621 w 7992023"/>
                  <a:gd name="connsiteY22" fmla="*/ 1462408 h 4023074"/>
                  <a:gd name="connsiteX23" fmla="*/ 7848061 w 7992023"/>
                  <a:gd name="connsiteY23" fmla="*/ 1700152 h 4023074"/>
                  <a:gd name="connsiteX24" fmla="*/ 7985221 w 7992023"/>
                  <a:gd name="connsiteY24" fmla="*/ 1928752 h 4023074"/>
                  <a:gd name="connsiteX25" fmla="*/ 7948264 w 7992023"/>
                  <a:gd name="connsiteY25" fmla="*/ 2361187 h 4023074"/>
                  <a:gd name="connsiteX26" fmla="*/ 7751478 w 7992023"/>
                  <a:gd name="connsiteY26" fmla="*/ 2701229 h 4023074"/>
                  <a:gd name="connsiteX27" fmla="*/ 7574122 w 7992023"/>
                  <a:gd name="connsiteY27" fmla="*/ 2925066 h 4023074"/>
                  <a:gd name="connsiteX28" fmla="*/ 7345141 w 7992023"/>
                  <a:gd name="connsiteY28" fmla="*/ 3181480 h 4023074"/>
                  <a:gd name="connsiteX29" fmla="*/ 6926993 w 7992023"/>
                  <a:gd name="connsiteY29" fmla="*/ 3309877 h 4023074"/>
                  <a:gd name="connsiteX30" fmla="*/ 6524848 w 7992023"/>
                  <a:gd name="connsiteY30" fmla="*/ 3517712 h 4023074"/>
                  <a:gd name="connsiteX31" fmla="*/ 6140990 w 7992023"/>
                  <a:gd name="connsiteY31" fmla="*/ 3671255 h 4023074"/>
                  <a:gd name="connsiteX32" fmla="*/ 5726653 w 7992023"/>
                  <a:gd name="connsiteY32" fmla="*/ 3848992 h 4023074"/>
                  <a:gd name="connsiteX33" fmla="*/ 5269453 w 7992023"/>
                  <a:gd name="connsiteY33" fmla="*/ 3913000 h 4023074"/>
                  <a:gd name="connsiteX34" fmla="*/ 4897407 w 7992023"/>
                  <a:gd name="connsiteY34" fmla="*/ 3925382 h 4023074"/>
                  <a:gd name="connsiteX35" fmla="*/ 4153885 w 7992023"/>
                  <a:gd name="connsiteY35" fmla="*/ 4004440 h 4023074"/>
                  <a:gd name="connsiteX36" fmla="*/ 3770218 w 7992023"/>
                  <a:gd name="connsiteY36" fmla="*/ 4013203 h 4023074"/>
                  <a:gd name="connsiteX37" fmla="*/ 3278919 w 7992023"/>
                  <a:gd name="connsiteY37" fmla="*/ 4017585 h 4023074"/>
                  <a:gd name="connsiteX38" fmla="*/ 2773141 w 7992023"/>
                  <a:gd name="connsiteY38" fmla="*/ 3931288 h 4023074"/>
                  <a:gd name="connsiteX39" fmla="*/ 2379949 w 7992023"/>
                  <a:gd name="connsiteY39" fmla="*/ 3830704 h 4023074"/>
                  <a:gd name="connsiteX40" fmla="*/ 2352517 w 7992023"/>
                  <a:gd name="connsiteY40" fmla="*/ 3766696 h 4023074"/>
                  <a:gd name="connsiteX41" fmla="*/ 2466627 w 7992023"/>
                  <a:gd name="connsiteY41" fmla="*/ 3688781 h 4023074"/>
                  <a:gd name="connsiteX42" fmla="*/ 2425288 w 7992023"/>
                  <a:gd name="connsiteY42" fmla="*/ 3606867 h 4023074"/>
                  <a:gd name="connsiteX43" fmla="*/ 2251171 w 7992023"/>
                  <a:gd name="connsiteY43" fmla="*/ 3611248 h 4023074"/>
                  <a:gd name="connsiteX44" fmla="*/ 2141062 w 7992023"/>
                  <a:gd name="connsiteY44" fmla="*/ 3711832 h 4023074"/>
                  <a:gd name="connsiteX45" fmla="*/ 1846168 w 7992023"/>
                  <a:gd name="connsiteY45" fmla="*/ 3739264 h 4023074"/>
                  <a:gd name="connsiteX46" fmla="*/ 1447261 w 7992023"/>
                  <a:gd name="connsiteY46" fmla="*/ 3556384 h 4023074"/>
                  <a:gd name="connsiteX47" fmla="*/ 1081882 w 7992023"/>
                  <a:gd name="connsiteY47" fmla="*/ 3351596 h 4023074"/>
                  <a:gd name="connsiteX48" fmla="*/ 843757 w 7992023"/>
                  <a:gd name="connsiteY48" fmla="*/ 3126616 h 4023074"/>
                  <a:gd name="connsiteX49" fmla="*/ 624682 w 7992023"/>
                  <a:gd name="connsiteY49" fmla="*/ 2975550 h 4023074"/>
                  <a:gd name="connsiteX50" fmla="*/ 318929 w 7992023"/>
                  <a:gd name="connsiteY50" fmla="*/ 2843533 h 4023074"/>
                  <a:gd name="connsiteX51" fmla="*/ 240253 w 7992023"/>
                  <a:gd name="connsiteY51" fmla="*/ 2541400 h 4023074"/>
                  <a:gd name="connsiteX52" fmla="*/ 176245 w 7992023"/>
                  <a:gd name="connsiteY52" fmla="*/ 2321944 h 4023074"/>
                  <a:gd name="connsiteX53" fmla="*/ 6510 w 7992023"/>
                  <a:gd name="connsiteY53" fmla="*/ 2079056 h 4023074"/>
                  <a:gd name="connsiteX54" fmla="*/ 48229 w 7992023"/>
                  <a:gd name="connsiteY54" fmla="*/ 1883032 h 4023074"/>
                  <a:gd name="connsiteX55" fmla="*/ 171101 w 7992023"/>
                  <a:gd name="connsiteY55" fmla="*/ 1691008 h 4023074"/>
                  <a:gd name="connsiteX56" fmla="*/ 258541 w 7992023"/>
                  <a:gd name="connsiteY56" fmla="*/ 1370968 h 4023074"/>
                  <a:gd name="connsiteX57" fmla="*/ 359125 w 7992023"/>
                  <a:gd name="connsiteY57" fmla="*/ 1178944 h 4023074"/>
                  <a:gd name="connsiteX58" fmla="*/ 627540 w 7992023"/>
                  <a:gd name="connsiteY58" fmla="*/ 1005208 h 4023074"/>
                  <a:gd name="connsiteX59" fmla="*/ 865665 w 7992023"/>
                  <a:gd name="connsiteY59" fmla="*/ 835473 h 4023074"/>
                  <a:gd name="connsiteX60" fmla="*/ 1090645 w 7992023"/>
                  <a:gd name="connsiteY60" fmla="*/ 785752 h 4023074"/>
                  <a:gd name="connsiteX61" fmla="*/ 1257523 w 7992023"/>
                  <a:gd name="connsiteY61" fmla="*/ 885955 h 4023074"/>
                  <a:gd name="connsiteX62" fmla="*/ 1442499 w 7992023"/>
                  <a:gd name="connsiteY62" fmla="*/ 880811 h 4023074"/>
                  <a:gd name="connsiteX63" fmla="*/ 1488218 w 7992023"/>
                  <a:gd name="connsiteY63" fmla="*/ 790895 h 4023074"/>
                  <a:gd name="connsiteX64" fmla="*/ 1291813 w 7992023"/>
                  <a:gd name="connsiteY64" fmla="*/ 712600 h 4023074"/>
                  <a:gd name="connsiteX65" fmla="*/ 1246093 w 7992023"/>
                  <a:gd name="connsiteY65" fmla="*/ 621160 h 4023074"/>
                  <a:gd name="connsiteX66" fmla="*/ 1556989 w 7992023"/>
                  <a:gd name="connsiteY66" fmla="*/ 442280 h 4023074"/>
                  <a:gd name="connsiteX67" fmla="*/ 1825212 w 7992023"/>
                  <a:gd name="connsiteY67" fmla="*/ 320932 h 4023074"/>
                  <a:gd name="connsiteX68" fmla="*/ 2251933 w 7992023"/>
                  <a:gd name="connsiteY68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60656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756621 w 7990993"/>
                  <a:gd name="connsiteY22" fmla="*/ 1462408 h 4023074"/>
                  <a:gd name="connsiteX23" fmla="*/ 7862348 w 7990993"/>
                  <a:gd name="connsiteY23" fmla="*/ 1690627 h 4023074"/>
                  <a:gd name="connsiteX24" fmla="*/ 7985221 w 7990993"/>
                  <a:gd name="connsiteY24" fmla="*/ 1928752 h 4023074"/>
                  <a:gd name="connsiteX25" fmla="*/ 7948264 w 7990993"/>
                  <a:gd name="connsiteY25" fmla="*/ 2361187 h 4023074"/>
                  <a:gd name="connsiteX26" fmla="*/ 7751478 w 7990993"/>
                  <a:gd name="connsiteY26" fmla="*/ 2701229 h 4023074"/>
                  <a:gd name="connsiteX27" fmla="*/ 7574122 w 7990993"/>
                  <a:gd name="connsiteY27" fmla="*/ 2925066 h 4023074"/>
                  <a:gd name="connsiteX28" fmla="*/ 7345141 w 7990993"/>
                  <a:gd name="connsiteY28" fmla="*/ 3181480 h 4023074"/>
                  <a:gd name="connsiteX29" fmla="*/ 6926993 w 7990993"/>
                  <a:gd name="connsiteY29" fmla="*/ 3309877 h 4023074"/>
                  <a:gd name="connsiteX30" fmla="*/ 6524848 w 7990993"/>
                  <a:gd name="connsiteY30" fmla="*/ 3517712 h 4023074"/>
                  <a:gd name="connsiteX31" fmla="*/ 6140990 w 7990993"/>
                  <a:gd name="connsiteY31" fmla="*/ 3671255 h 4023074"/>
                  <a:gd name="connsiteX32" fmla="*/ 5726653 w 7990993"/>
                  <a:gd name="connsiteY32" fmla="*/ 3848992 h 4023074"/>
                  <a:gd name="connsiteX33" fmla="*/ 5269453 w 7990993"/>
                  <a:gd name="connsiteY33" fmla="*/ 3913000 h 4023074"/>
                  <a:gd name="connsiteX34" fmla="*/ 4897407 w 7990993"/>
                  <a:gd name="connsiteY34" fmla="*/ 3925382 h 4023074"/>
                  <a:gd name="connsiteX35" fmla="*/ 4153885 w 7990993"/>
                  <a:gd name="connsiteY35" fmla="*/ 4004440 h 4023074"/>
                  <a:gd name="connsiteX36" fmla="*/ 3770218 w 7990993"/>
                  <a:gd name="connsiteY36" fmla="*/ 4013203 h 4023074"/>
                  <a:gd name="connsiteX37" fmla="*/ 3278919 w 7990993"/>
                  <a:gd name="connsiteY37" fmla="*/ 4017585 h 4023074"/>
                  <a:gd name="connsiteX38" fmla="*/ 2773141 w 7990993"/>
                  <a:gd name="connsiteY38" fmla="*/ 3931288 h 4023074"/>
                  <a:gd name="connsiteX39" fmla="*/ 2379949 w 7990993"/>
                  <a:gd name="connsiteY39" fmla="*/ 3830704 h 4023074"/>
                  <a:gd name="connsiteX40" fmla="*/ 2352517 w 7990993"/>
                  <a:gd name="connsiteY40" fmla="*/ 3766696 h 4023074"/>
                  <a:gd name="connsiteX41" fmla="*/ 2466627 w 7990993"/>
                  <a:gd name="connsiteY41" fmla="*/ 3688781 h 4023074"/>
                  <a:gd name="connsiteX42" fmla="*/ 2425288 w 7990993"/>
                  <a:gd name="connsiteY42" fmla="*/ 3606867 h 4023074"/>
                  <a:gd name="connsiteX43" fmla="*/ 2251171 w 7990993"/>
                  <a:gd name="connsiteY43" fmla="*/ 3611248 h 4023074"/>
                  <a:gd name="connsiteX44" fmla="*/ 2141062 w 7990993"/>
                  <a:gd name="connsiteY44" fmla="*/ 3711832 h 4023074"/>
                  <a:gd name="connsiteX45" fmla="*/ 1846168 w 7990993"/>
                  <a:gd name="connsiteY45" fmla="*/ 3739264 h 4023074"/>
                  <a:gd name="connsiteX46" fmla="*/ 1447261 w 7990993"/>
                  <a:gd name="connsiteY46" fmla="*/ 3556384 h 4023074"/>
                  <a:gd name="connsiteX47" fmla="*/ 1081882 w 7990993"/>
                  <a:gd name="connsiteY47" fmla="*/ 3351596 h 4023074"/>
                  <a:gd name="connsiteX48" fmla="*/ 843757 w 7990993"/>
                  <a:gd name="connsiteY48" fmla="*/ 3126616 h 4023074"/>
                  <a:gd name="connsiteX49" fmla="*/ 624682 w 7990993"/>
                  <a:gd name="connsiteY49" fmla="*/ 2975550 h 4023074"/>
                  <a:gd name="connsiteX50" fmla="*/ 318929 w 7990993"/>
                  <a:gd name="connsiteY50" fmla="*/ 2843533 h 4023074"/>
                  <a:gd name="connsiteX51" fmla="*/ 240253 w 7990993"/>
                  <a:gd name="connsiteY51" fmla="*/ 2541400 h 4023074"/>
                  <a:gd name="connsiteX52" fmla="*/ 176245 w 7990993"/>
                  <a:gd name="connsiteY52" fmla="*/ 2321944 h 4023074"/>
                  <a:gd name="connsiteX53" fmla="*/ 6510 w 7990993"/>
                  <a:gd name="connsiteY53" fmla="*/ 2079056 h 4023074"/>
                  <a:gd name="connsiteX54" fmla="*/ 48229 w 7990993"/>
                  <a:gd name="connsiteY54" fmla="*/ 1883032 h 4023074"/>
                  <a:gd name="connsiteX55" fmla="*/ 171101 w 7990993"/>
                  <a:gd name="connsiteY55" fmla="*/ 1691008 h 4023074"/>
                  <a:gd name="connsiteX56" fmla="*/ 258541 w 7990993"/>
                  <a:gd name="connsiteY56" fmla="*/ 1370968 h 4023074"/>
                  <a:gd name="connsiteX57" fmla="*/ 359125 w 7990993"/>
                  <a:gd name="connsiteY57" fmla="*/ 1178944 h 4023074"/>
                  <a:gd name="connsiteX58" fmla="*/ 627540 w 7990993"/>
                  <a:gd name="connsiteY58" fmla="*/ 1005208 h 4023074"/>
                  <a:gd name="connsiteX59" fmla="*/ 865665 w 7990993"/>
                  <a:gd name="connsiteY59" fmla="*/ 835473 h 4023074"/>
                  <a:gd name="connsiteX60" fmla="*/ 1090645 w 7990993"/>
                  <a:gd name="connsiteY60" fmla="*/ 785752 h 4023074"/>
                  <a:gd name="connsiteX61" fmla="*/ 1257523 w 7990993"/>
                  <a:gd name="connsiteY61" fmla="*/ 885955 h 4023074"/>
                  <a:gd name="connsiteX62" fmla="*/ 1442499 w 7990993"/>
                  <a:gd name="connsiteY62" fmla="*/ 880811 h 4023074"/>
                  <a:gd name="connsiteX63" fmla="*/ 1488218 w 7990993"/>
                  <a:gd name="connsiteY63" fmla="*/ 790895 h 4023074"/>
                  <a:gd name="connsiteX64" fmla="*/ 1291813 w 7990993"/>
                  <a:gd name="connsiteY64" fmla="*/ 712600 h 4023074"/>
                  <a:gd name="connsiteX65" fmla="*/ 1246093 w 7990993"/>
                  <a:gd name="connsiteY65" fmla="*/ 621160 h 4023074"/>
                  <a:gd name="connsiteX66" fmla="*/ 1556989 w 7990993"/>
                  <a:gd name="connsiteY66" fmla="*/ 442280 h 4023074"/>
                  <a:gd name="connsiteX67" fmla="*/ 1825212 w 7990993"/>
                  <a:gd name="connsiteY67" fmla="*/ 320932 h 4023074"/>
                  <a:gd name="connsiteX68" fmla="*/ 2251933 w 7990993"/>
                  <a:gd name="connsiteY68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60656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766146 w 7990993"/>
                  <a:gd name="connsiteY22" fmla="*/ 1433833 h 4023074"/>
                  <a:gd name="connsiteX23" fmla="*/ 7862348 w 7990993"/>
                  <a:gd name="connsiteY23" fmla="*/ 1690627 h 4023074"/>
                  <a:gd name="connsiteX24" fmla="*/ 7985221 w 7990993"/>
                  <a:gd name="connsiteY24" fmla="*/ 1928752 h 4023074"/>
                  <a:gd name="connsiteX25" fmla="*/ 7948264 w 7990993"/>
                  <a:gd name="connsiteY25" fmla="*/ 2361187 h 4023074"/>
                  <a:gd name="connsiteX26" fmla="*/ 7751478 w 7990993"/>
                  <a:gd name="connsiteY26" fmla="*/ 2701229 h 4023074"/>
                  <a:gd name="connsiteX27" fmla="*/ 7574122 w 7990993"/>
                  <a:gd name="connsiteY27" fmla="*/ 2925066 h 4023074"/>
                  <a:gd name="connsiteX28" fmla="*/ 7345141 w 7990993"/>
                  <a:gd name="connsiteY28" fmla="*/ 3181480 h 4023074"/>
                  <a:gd name="connsiteX29" fmla="*/ 6926993 w 7990993"/>
                  <a:gd name="connsiteY29" fmla="*/ 3309877 h 4023074"/>
                  <a:gd name="connsiteX30" fmla="*/ 6524848 w 7990993"/>
                  <a:gd name="connsiteY30" fmla="*/ 3517712 h 4023074"/>
                  <a:gd name="connsiteX31" fmla="*/ 6140990 w 7990993"/>
                  <a:gd name="connsiteY31" fmla="*/ 3671255 h 4023074"/>
                  <a:gd name="connsiteX32" fmla="*/ 5726653 w 7990993"/>
                  <a:gd name="connsiteY32" fmla="*/ 3848992 h 4023074"/>
                  <a:gd name="connsiteX33" fmla="*/ 5269453 w 7990993"/>
                  <a:gd name="connsiteY33" fmla="*/ 3913000 h 4023074"/>
                  <a:gd name="connsiteX34" fmla="*/ 4897407 w 7990993"/>
                  <a:gd name="connsiteY34" fmla="*/ 3925382 h 4023074"/>
                  <a:gd name="connsiteX35" fmla="*/ 4153885 w 7990993"/>
                  <a:gd name="connsiteY35" fmla="*/ 4004440 h 4023074"/>
                  <a:gd name="connsiteX36" fmla="*/ 3770218 w 7990993"/>
                  <a:gd name="connsiteY36" fmla="*/ 4013203 h 4023074"/>
                  <a:gd name="connsiteX37" fmla="*/ 3278919 w 7990993"/>
                  <a:gd name="connsiteY37" fmla="*/ 4017585 h 4023074"/>
                  <a:gd name="connsiteX38" fmla="*/ 2773141 w 7990993"/>
                  <a:gd name="connsiteY38" fmla="*/ 3931288 h 4023074"/>
                  <a:gd name="connsiteX39" fmla="*/ 2379949 w 7990993"/>
                  <a:gd name="connsiteY39" fmla="*/ 3830704 h 4023074"/>
                  <a:gd name="connsiteX40" fmla="*/ 2352517 w 7990993"/>
                  <a:gd name="connsiteY40" fmla="*/ 3766696 h 4023074"/>
                  <a:gd name="connsiteX41" fmla="*/ 2466627 w 7990993"/>
                  <a:gd name="connsiteY41" fmla="*/ 3688781 h 4023074"/>
                  <a:gd name="connsiteX42" fmla="*/ 2425288 w 7990993"/>
                  <a:gd name="connsiteY42" fmla="*/ 3606867 h 4023074"/>
                  <a:gd name="connsiteX43" fmla="*/ 2251171 w 7990993"/>
                  <a:gd name="connsiteY43" fmla="*/ 3611248 h 4023074"/>
                  <a:gd name="connsiteX44" fmla="*/ 2141062 w 7990993"/>
                  <a:gd name="connsiteY44" fmla="*/ 3711832 h 4023074"/>
                  <a:gd name="connsiteX45" fmla="*/ 1846168 w 7990993"/>
                  <a:gd name="connsiteY45" fmla="*/ 3739264 h 4023074"/>
                  <a:gd name="connsiteX46" fmla="*/ 1447261 w 7990993"/>
                  <a:gd name="connsiteY46" fmla="*/ 3556384 h 4023074"/>
                  <a:gd name="connsiteX47" fmla="*/ 1081882 w 7990993"/>
                  <a:gd name="connsiteY47" fmla="*/ 3351596 h 4023074"/>
                  <a:gd name="connsiteX48" fmla="*/ 843757 w 7990993"/>
                  <a:gd name="connsiteY48" fmla="*/ 3126616 h 4023074"/>
                  <a:gd name="connsiteX49" fmla="*/ 624682 w 7990993"/>
                  <a:gd name="connsiteY49" fmla="*/ 2975550 h 4023074"/>
                  <a:gd name="connsiteX50" fmla="*/ 318929 w 7990993"/>
                  <a:gd name="connsiteY50" fmla="*/ 2843533 h 4023074"/>
                  <a:gd name="connsiteX51" fmla="*/ 240253 w 7990993"/>
                  <a:gd name="connsiteY51" fmla="*/ 2541400 h 4023074"/>
                  <a:gd name="connsiteX52" fmla="*/ 176245 w 7990993"/>
                  <a:gd name="connsiteY52" fmla="*/ 2321944 h 4023074"/>
                  <a:gd name="connsiteX53" fmla="*/ 6510 w 7990993"/>
                  <a:gd name="connsiteY53" fmla="*/ 2079056 h 4023074"/>
                  <a:gd name="connsiteX54" fmla="*/ 48229 w 7990993"/>
                  <a:gd name="connsiteY54" fmla="*/ 1883032 h 4023074"/>
                  <a:gd name="connsiteX55" fmla="*/ 171101 w 7990993"/>
                  <a:gd name="connsiteY55" fmla="*/ 1691008 h 4023074"/>
                  <a:gd name="connsiteX56" fmla="*/ 258541 w 7990993"/>
                  <a:gd name="connsiteY56" fmla="*/ 1370968 h 4023074"/>
                  <a:gd name="connsiteX57" fmla="*/ 359125 w 7990993"/>
                  <a:gd name="connsiteY57" fmla="*/ 1178944 h 4023074"/>
                  <a:gd name="connsiteX58" fmla="*/ 627540 w 7990993"/>
                  <a:gd name="connsiteY58" fmla="*/ 1005208 h 4023074"/>
                  <a:gd name="connsiteX59" fmla="*/ 865665 w 7990993"/>
                  <a:gd name="connsiteY59" fmla="*/ 835473 h 4023074"/>
                  <a:gd name="connsiteX60" fmla="*/ 1090645 w 7990993"/>
                  <a:gd name="connsiteY60" fmla="*/ 785752 h 4023074"/>
                  <a:gd name="connsiteX61" fmla="*/ 1257523 w 7990993"/>
                  <a:gd name="connsiteY61" fmla="*/ 885955 h 4023074"/>
                  <a:gd name="connsiteX62" fmla="*/ 1442499 w 7990993"/>
                  <a:gd name="connsiteY62" fmla="*/ 880811 h 4023074"/>
                  <a:gd name="connsiteX63" fmla="*/ 1488218 w 7990993"/>
                  <a:gd name="connsiteY63" fmla="*/ 790895 h 4023074"/>
                  <a:gd name="connsiteX64" fmla="*/ 1291813 w 7990993"/>
                  <a:gd name="connsiteY64" fmla="*/ 712600 h 4023074"/>
                  <a:gd name="connsiteX65" fmla="*/ 1246093 w 7990993"/>
                  <a:gd name="connsiteY65" fmla="*/ 621160 h 4023074"/>
                  <a:gd name="connsiteX66" fmla="*/ 1556989 w 7990993"/>
                  <a:gd name="connsiteY66" fmla="*/ 442280 h 4023074"/>
                  <a:gd name="connsiteX67" fmla="*/ 1825212 w 7990993"/>
                  <a:gd name="connsiteY67" fmla="*/ 320932 h 4023074"/>
                  <a:gd name="connsiteX68" fmla="*/ 2251933 w 7990993"/>
                  <a:gd name="connsiteY68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60656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117303 w 7990993"/>
                  <a:gd name="connsiteY16" fmla="*/ 844617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5503 w 7990993"/>
                  <a:gd name="connsiteY14" fmla="*/ 505907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87891 w 7990993"/>
                  <a:gd name="connsiteY14" fmla="*/ 501145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30678 w 7990993"/>
                  <a:gd name="connsiteY13" fmla="*/ 327028 h 4023074"/>
                  <a:gd name="connsiteX14" fmla="*/ 6487891 w 7990993"/>
                  <a:gd name="connsiteY14" fmla="*/ 501145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190249 h 4023074"/>
                  <a:gd name="connsiteX13" fmla="*/ 5930678 w 7990993"/>
                  <a:gd name="connsiteY13" fmla="*/ 327028 h 4023074"/>
                  <a:gd name="connsiteX14" fmla="*/ 6487891 w 7990993"/>
                  <a:gd name="connsiteY14" fmla="*/ 501145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68000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92981 w 7990993"/>
                  <a:gd name="connsiteY65" fmla="*/ 767082 h 4023074"/>
                  <a:gd name="connsiteX66" fmla="*/ 1268000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61549 w 7990993"/>
                  <a:gd name="connsiteY64" fmla="*/ 866523 h 4023074"/>
                  <a:gd name="connsiteX65" fmla="*/ 1492981 w 7990993"/>
                  <a:gd name="connsiteY65" fmla="*/ 767082 h 4023074"/>
                  <a:gd name="connsiteX66" fmla="*/ 1268000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7990993" h="4023074">
                    <a:moveTo>
                      <a:pt x="2251933" y="264544"/>
                    </a:moveTo>
                    <a:cubicBezTo>
                      <a:pt x="2390109" y="242097"/>
                      <a:pt x="2507171" y="227461"/>
                      <a:pt x="2654269" y="186249"/>
                    </a:cubicBezTo>
                    <a:cubicBezTo>
                      <a:pt x="2801367" y="145038"/>
                      <a:pt x="2997359" y="46961"/>
                      <a:pt x="3134519" y="17275"/>
                    </a:cubicBezTo>
                    <a:cubicBezTo>
                      <a:pt x="3271679" y="-12411"/>
                      <a:pt x="3347816" y="4353"/>
                      <a:pt x="3477229" y="8131"/>
                    </a:cubicBezTo>
                    <a:cubicBezTo>
                      <a:pt x="3606642" y="11909"/>
                      <a:pt x="3772314" y="35310"/>
                      <a:pt x="3910998" y="39945"/>
                    </a:cubicBezTo>
                    <a:cubicBezTo>
                      <a:pt x="4049682" y="44580"/>
                      <a:pt x="4227704" y="28991"/>
                      <a:pt x="4309333" y="35944"/>
                    </a:cubicBezTo>
                    <a:cubicBezTo>
                      <a:pt x="4390962" y="42897"/>
                      <a:pt x="4383755" y="58074"/>
                      <a:pt x="4400773" y="81664"/>
                    </a:cubicBezTo>
                    <a:cubicBezTo>
                      <a:pt x="4417791" y="105254"/>
                      <a:pt x="4389915" y="151577"/>
                      <a:pt x="4411441" y="177485"/>
                    </a:cubicBezTo>
                    <a:cubicBezTo>
                      <a:pt x="4432967" y="203393"/>
                      <a:pt x="4488498" y="234128"/>
                      <a:pt x="4529932" y="237112"/>
                    </a:cubicBezTo>
                    <a:cubicBezTo>
                      <a:pt x="4571366" y="240096"/>
                      <a:pt x="4641279" y="222221"/>
                      <a:pt x="4660043" y="195392"/>
                    </a:cubicBezTo>
                    <a:cubicBezTo>
                      <a:pt x="4678807" y="168563"/>
                      <a:pt x="4622705" y="105031"/>
                      <a:pt x="4642517" y="76139"/>
                    </a:cubicBezTo>
                    <a:cubicBezTo>
                      <a:pt x="4662329" y="47247"/>
                      <a:pt x="4730656" y="25880"/>
                      <a:pt x="4778916" y="22038"/>
                    </a:cubicBezTo>
                    <a:cubicBezTo>
                      <a:pt x="4827176" y="18196"/>
                      <a:pt x="4833018" y="25847"/>
                      <a:pt x="4932078" y="53088"/>
                    </a:cubicBezTo>
                    <a:cubicBezTo>
                      <a:pt x="5031138" y="80329"/>
                      <a:pt x="5240180" y="144592"/>
                      <a:pt x="5406613" y="190249"/>
                    </a:cubicBezTo>
                    <a:cubicBezTo>
                      <a:pt x="5573046" y="235906"/>
                      <a:pt x="5750465" y="275212"/>
                      <a:pt x="5930678" y="327028"/>
                    </a:cubicBezTo>
                    <a:cubicBezTo>
                      <a:pt x="6110891" y="378844"/>
                      <a:pt x="6339015" y="452250"/>
                      <a:pt x="6487891" y="501145"/>
                    </a:cubicBezTo>
                    <a:cubicBezTo>
                      <a:pt x="6636767" y="550040"/>
                      <a:pt x="6716650" y="564740"/>
                      <a:pt x="6823933" y="620398"/>
                    </a:cubicBezTo>
                    <a:cubicBezTo>
                      <a:pt x="6931216" y="676056"/>
                      <a:pt x="7059963" y="774005"/>
                      <a:pt x="7131591" y="835092"/>
                    </a:cubicBezTo>
                    <a:cubicBezTo>
                      <a:pt x="7203219" y="896179"/>
                      <a:pt x="7252495" y="948693"/>
                      <a:pt x="7253701" y="986920"/>
                    </a:cubicBezTo>
                    <a:cubicBezTo>
                      <a:pt x="7254907" y="1025147"/>
                      <a:pt x="7160165" y="1037878"/>
                      <a:pt x="7138829" y="1064453"/>
                    </a:cubicBezTo>
                    <a:cubicBezTo>
                      <a:pt x="7117493" y="1091028"/>
                      <a:pt x="7103492" y="1124239"/>
                      <a:pt x="7125685" y="1146369"/>
                    </a:cubicBezTo>
                    <a:cubicBezTo>
                      <a:pt x="7147878" y="1168499"/>
                      <a:pt x="7204933" y="1191803"/>
                      <a:pt x="7271989" y="1197232"/>
                    </a:cubicBezTo>
                    <a:cubicBezTo>
                      <a:pt x="7339045" y="1202661"/>
                      <a:pt x="7463188" y="1168022"/>
                      <a:pt x="7528021" y="1178944"/>
                    </a:cubicBezTo>
                    <a:cubicBezTo>
                      <a:pt x="7592854" y="1189866"/>
                      <a:pt x="7621303" y="1220282"/>
                      <a:pt x="7660990" y="1262763"/>
                    </a:cubicBezTo>
                    <a:cubicBezTo>
                      <a:pt x="7700677" y="1305244"/>
                      <a:pt x="7732586" y="1362522"/>
                      <a:pt x="7766146" y="1433833"/>
                    </a:cubicBezTo>
                    <a:cubicBezTo>
                      <a:pt x="7799706" y="1505144"/>
                      <a:pt x="7825836" y="1608141"/>
                      <a:pt x="7862348" y="1690627"/>
                    </a:cubicBezTo>
                    <a:cubicBezTo>
                      <a:pt x="7898861" y="1773114"/>
                      <a:pt x="7970902" y="1816992"/>
                      <a:pt x="7985221" y="1928752"/>
                    </a:cubicBezTo>
                    <a:cubicBezTo>
                      <a:pt x="7999540" y="2040512"/>
                      <a:pt x="7987221" y="2232441"/>
                      <a:pt x="7948264" y="2361187"/>
                    </a:cubicBezTo>
                    <a:cubicBezTo>
                      <a:pt x="7909307" y="2489933"/>
                      <a:pt x="7813835" y="2607249"/>
                      <a:pt x="7751478" y="2701229"/>
                    </a:cubicBezTo>
                    <a:cubicBezTo>
                      <a:pt x="7689121" y="2795209"/>
                      <a:pt x="7641845" y="2845024"/>
                      <a:pt x="7574122" y="2925066"/>
                    </a:cubicBezTo>
                    <a:cubicBezTo>
                      <a:pt x="7506399" y="3005108"/>
                      <a:pt x="7452996" y="3117345"/>
                      <a:pt x="7345141" y="3181480"/>
                    </a:cubicBezTo>
                    <a:cubicBezTo>
                      <a:pt x="7237286" y="3245615"/>
                      <a:pt x="7063708" y="3253838"/>
                      <a:pt x="6926993" y="3309877"/>
                    </a:cubicBezTo>
                    <a:cubicBezTo>
                      <a:pt x="6790278" y="3365916"/>
                      <a:pt x="6655849" y="3457482"/>
                      <a:pt x="6524848" y="3517712"/>
                    </a:cubicBezTo>
                    <a:cubicBezTo>
                      <a:pt x="6393847" y="3577942"/>
                      <a:pt x="6274022" y="3616042"/>
                      <a:pt x="6140990" y="3671255"/>
                    </a:cubicBezTo>
                    <a:cubicBezTo>
                      <a:pt x="6007958" y="3726468"/>
                      <a:pt x="5871909" y="3808701"/>
                      <a:pt x="5726653" y="3848992"/>
                    </a:cubicBezTo>
                    <a:cubicBezTo>
                      <a:pt x="5581397" y="3889283"/>
                      <a:pt x="5407661" y="3900268"/>
                      <a:pt x="5269453" y="3913000"/>
                    </a:cubicBezTo>
                    <a:cubicBezTo>
                      <a:pt x="5131245" y="3925732"/>
                      <a:pt x="4897407" y="3925382"/>
                      <a:pt x="4897407" y="3925382"/>
                    </a:cubicBezTo>
                    <a:lnTo>
                      <a:pt x="4153885" y="4004440"/>
                    </a:lnTo>
                    <a:cubicBezTo>
                      <a:pt x="3966020" y="4019077"/>
                      <a:pt x="3916046" y="4011012"/>
                      <a:pt x="3770218" y="4013203"/>
                    </a:cubicBezTo>
                    <a:cubicBezTo>
                      <a:pt x="3624390" y="4015394"/>
                      <a:pt x="3445098" y="4031237"/>
                      <a:pt x="3278919" y="4017585"/>
                    </a:cubicBezTo>
                    <a:cubicBezTo>
                      <a:pt x="3112740" y="4003933"/>
                      <a:pt x="2922969" y="3962435"/>
                      <a:pt x="2773141" y="3931288"/>
                    </a:cubicBezTo>
                    <a:cubicBezTo>
                      <a:pt x="2623313" y="3900141"/>
                      <a:pt x="2450053" y="3858136"/>
                      <a:pt x="2379949" y="3830704"/>
                    </a:cubicBezTo>
                    <a:cubicBezTo>
                      <a:pt x="2309845" y="3803272"/>
                      <a:pt x="2338071" y="3790350"/>
                      <a:pt x="2352517" y="3766696"/>
                    </a:cubicBezTo>
                    <a:cubicBezTo>
                      <a:pt x="2366963" y="3743042"/>
                      <a:pt x="2454498" y="3715419"/>
                      <a:pt x="2466627" y="3688781"/>
                    </a:cubicBezTo>
                    <a:cubicBezTo>
                      <a:pt x="2478756" y="3662143"/>
                      <a:pt x="2461197" y="3619789"/>
                      <a:pt x="2425288" y="3606867"/>
                    </a:cubicBezTo>
                    <a:cubicBezTo>
                      <a:pt x="2389379" y="3593945"/>
                      <a:pt x="2298542" y="3593754"/>
                      <a:pt x="2251171" y="3611248"/>
                    </a:cubicBezTo>
                    <a:cubicBezTo>
                      <a:pt x="2203800" y="3628742"/>
                      <a:pt x="2208562" y="3690496"/>
                      <a:pt x="2141062" y="3711832"/>
                    </a:cubicBezTo>
                    <a:cubicBezTo>
                      <a:pt x="2073562" y="3733168"/>
                      <a:pt x="1961802" y="3765172"/>
                      <a:pt x="1846168" y="3739264"/>
                    </a:cubicBezTo>
                    <a:cubicBezTo>
                      <a:pt x="1730535" y="3713356"/>
                      <a:pt x="1574642" y="3620995"/>
                      <a:pt x="1447261" y="3556384"/>
                    </a:cubicBezTo>
                    <a:cubicBezTo>
                      <a:pt x="1319880" y="3491773"/>
                      <a:pt x="1182466" y="3423224"/>
                      <a:pt x="1081882" y="3351596"/>
                    </a:cubicBezTo>
                    <a:cubicBezTo>
                      <a:pt x="981298" y="3279968"/>
                      <a:pt x="919957" y="3189290"/>
                      <a:pt x="843757" y="3126616"/>
                    </a:cubicBezTo>
                    <a:cubicBezTo>
                      <a:pt x="767557" y="3063942"/>
                      <a:pt x="712153" y="3022730"/>
                      <a:pt x="624682" y="2975550"/>
                    </a:cubicBezTo>
                    <a:cubicBezTo>
                      <a:pt x="537211" y="2928370"/>
                      <a:pt x="383000" y="2915891"/>
                      <a:pt x="318929" y="2843533"/>
                    </a:cubicBezTo>
                    <a:cubicBezTo>
                      <a:pt x="254858" y="2771175"/>
                      <a:pt x="264034" y="2628332"/>
                      <a:pt x="240253" y="2541400"/>
                    </a:cubicBezTo>
                    <a:cubicBezTo>
                      <a:pt x="216472" y="2454469"/>
                      <a:pt x="215202" y="2399001"/>
                      <a:pt x="176245" y="2321944"/>
                    </a:cubicBezTo>
                    <a:cubicBezTo>
                      <a:pt x="137288" y="2244887"/>
                      <a:pt x="27846" y="2152208"/>
                      <a:pt x="6510" y="2079056"/>
                    </a:cubicBezTo>
                    <a:cubicBezTo>
                      <a:pt x="-14826" y="2005904"/>
                      <a:pt x="20797" y="1947707"/>
                      <a:pt x="48229" y="1883032"/>
                    </a:cubicBezTo>
                    <a:cubicBezTo>
                      <a:pt x="75661" y="1818357"/>
                      <a:pt x="136049" y="1776352"/>
                      <a:pt x="171101" y="1691008"/>
                    </a:cubicBezTo>
                    <a:cubicBezTo>
                      <a:pt x="206153" y="1605664"/>
                      <a:pt x="227204" y="1456312"/>
                      <a:pt x="258541" y="1370968"/>
                    </a:cubicBezTo>
                    <a:cubicBezTo>
                      <a:pt x="289878" y="1285624"/>
                      <a:pt x="297625" y="1239904"/>
                      <a:pt x="359125" y="1178944"/>
                    </a:cubicBezTo>
                    <a:cubicBezTo>
                      <a:pt x="420625" y="1117984"/>
                      <a:pt x="543117" y="1062453"/>
                      <a:pt x="627540" y="1005208"/>
                    </a:cubicBezTo>
                    <a:cubicBezTo>
                      <a:pt x="711963" y="947963"/>
                      <a:pt x="788481" y="872049"/>
                      <a:pt x="865665" y="835473"/>
                    </a:cubicBezTo>
                    <a:cubicBezTo>
                      <a:pt x="942849" y="798897"/>
                      <a:pt x="1025335" y="777338"/>
                      <a:pt x="1090645" y="785752"/>
                    </a:cubicBezTo>
                    <a:cubicBezTo>
                      <a:pt x="1155955" y="794166"/>
                      <a:pt x="1195706" y="872493"/>
                      <a:pt x="1257523" y="885955"/>
                    </a:cubicBezTo>
                    <a:cubicBezTo>
                      <a:pt x="1319340" y="899417"/>
                      <a:pt x="1422306" y="886335"/>
                      <a:pt x="1461549" y="866523"/>
                    </a:cubicBezTo>
                    <a:cubicBezTo>
                      <a:pt x="1500792" y="846711"/>
                      <a:pt x="1525239" y="792736"/>
                      <a:pt x="1492981" y="767082"/>
                    </a:cubicBezTo>
                    <a:cubicBezTo>
                      <a:pt x="1460723" y="741428"/>
                      <a:pt x="1309148" y="736920"/>
                      <a:pt x="1268000" y="712600"/>
                    </a:cubicBezTo>
                    <a:cubicBezTo>
                      <a:pt x="1226852" y="688280"/>
                      <a:pt x="1197928" y="666213"/>
                      <a:pt x="1246093" y="621160"/>
                    </a:cubicBezTo>
                    <a:cubicBezTo>
                      <a:pt x="1294258" y="576107"/>
                      <a:pt x="1435069" y="498668"/>
                      <a:pt x="1556989" y="442280"/>
                    </a:cubicBezTo>
                    <a:cubicBezTo>
                      <a:pt x="1678909" y="385892"/>
                      <a:pt x="1709388" y="350555"/>
                      <a:pt x="1825212" y="320932"/>
                    </a:cubicBezTo>
                    <a:cubicBezTo>
                      <a:pt x="1941036" y="291309"/>
                      <a:pt x="2113757" y="286991"/>
                      <a:pt x="2251933" y="26454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7E707D"/>
                  </a:gs>
                  <a:gs pos="50000">
                    <a:srgbClr val="D3CFD2"/>
                  </a:gs>
                  <a:gs pos="100000">
                    <a:srgbClr val="776B76"/>
                  </a:gs>
                </a:gsLst>
                <a:lin ang="10800000" scaled="1"/>
                <a:tileRect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0" name="Freeform 922"/>
              <p:cNvSpPr>
                <a:spLocks/>
              </p:cNvSpPr>
              <p:nvPr/>
            </p:nvSpPr>
            <p:spPr bwMode="auto">
              <a:xfrm rot="11610195">
                <a:off x="3877967" y="1150232"/>
                <a:ext cx="1816100" cy="1830387"/>
              </a:xfrm>
              <a:custGeom>
                <a:avLst/>
                <a:gdLst>
                  <a:gd name="T0" fmla="*/ 0 w 1144"/>
                  <a:gd name="T1" fmla="*/ 1139 h 1153"/>
                  <a:gd name="T2" fmla="*/ 192 w 1144"/>
                  <a:gd name="T3" fmla="*/ 1139 h 1153"/>
                  <a:gd name="T4" fmla="*/ 262 w 1144"/>
                  <a:gd name="T5" fmla="*/ 1056 h 1153"/>
                  <a:gd name="T6" fmla="*/ 582 w 1144"/>
                  <a:gd name="T7" fmla="*/ 1056 h 1153"/>
                  <a:gd name="T8" fmla="*/ 723 w 1144"/>
                  <a:gd name="T9" fmla="*/ 723 h 1153"/>
                  <a:gd name="T10" fmla="*/ 1088 w 1144"/>
                  <a:gd name="T11" fmla="*/ 653 h 1153"/>
                  <a:gd name="T12" fmla="*/ 1056 w 1144"/>
                  <a:gd name="T13" fmla="*/ 192 h 1153"/>
                  <a:gd name="T14" fmla="*/ 1043 w 1144"/>
                  <a:gd name="T15" fmla="*/ 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4" h="1153">
                    <a:moveTo>
                      <a:pt x="0" y="1139"/>
                    </a:moveTo>
                    <a:cubicBezTo>
                      <a:pt x="74" y="1146"/>
                      <a:pt x="148" y="1153"/>
                      <a:pt x="192" y="1139"/>
                    </a:cubicBezTo>
                    <a:cubicBezTo>
                      <a:pt x="236" y="1125"/>
                      <a:pt x="197" y="1070"/>
                      <a:pt x="262" y="1056"/>
                    </a:cubicBezTo>
                    <a:cubicBezTo>
                      <a:pt x="327" y="1042"/>
                      <a:pt x="505" y="1111"/>
                      <a:pt x="582" y="1056"/>
                    </a:cubicBezTo>
                    <a:cubicBezTo>
                      <a:pt x="659" y="1001"/>
                      <a:pt x="639" y="790"/>
                      <a:pt x="723" y="723"/>
                    </a:cubicBezTo>
                    <a:cubicBezTo>
                      <a:pt x="807" y="656"/>
                      <a:pt x="1032" y="741"/>
                      <a:pt x="1088" y="653"/>
                    </a:cubicBezTo>
                    <a:cubicBezTo>
                      <a:pt x="1144" y="565"/>
                      <a:pt x="1063" y="301"/>
                      <a:pt x="1056" y="192"/>
                    </a:cubicBezTo>
                    <a:cubicBezTo>
                      <a:pt x="1049" y="83"/>
                      <a:pt x="1045" y="32"/>
                      <a:pt x="1043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1" name="Freeform 923"/>
              <p:cNvSpPr>
                <a:spLocks/>
              </p:cNvSpPr>
              <p:nvPr/>
            </p:nvSpPr>
            <p:spPr bwMode="auto">
              <a:xfrm rot="9712136">
                <a:off x="7347428" y="546482"/>
                <a:ext cx="1546225" cy="1951038"/>
              </a:xfrm>
              <a:custGeom>
                <a:avLst/>
                <a:gdLst>
                  <a:gd name="T0" fmla="*/ 974 w 974"/>
                  <a:gd name="T1" fmla="*/ 1229 h 1229"/>
                  <a:gd name="T2" fmla="*/ 852 w 974"/>
                  <a:gd name="T3" fmla="*/ 992 h 1229"/>
                  <a:gd name="T4" fmla="*/ 513 w 974"/>
                  <a:gd name="T5" fmla="*/ 941 h 1229"/>
                  <a:gd name="T6" fmla="*/ 327 w 974"/>
                  <a:gd name="T7" fmla="*/ 704 h 1229"/>
                  <a:gd name="T8" fmla="*/ 103 w 974"/>
                  <a:gd name="T9" fmla="*/ 596 h 1229"/>
                  <a:gd name="T10" fmla="*/ 1 w 974"/>
                  <a:gd name="T11" fmla="*/ 263 h 1229"/>
                  <a:gd name="T12" fmla="*/ 97 w 974"/>
                  <a:gd name="T13" fmla="*/ 0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4" h="1229">
                    <a:moveTo>
                      <a:pt x="974" y="1229"/>
                    </a:moveTo>
                    <a:cubicBezTo>
                      <a:pt x="951" y="1134"/>
                      <a:pt x="929" y="1040"/>
                      <a:pt x="852" y="992"/>
                    </a:cubicBezTo>
                    <a:cubicBezTo>
                      <a:pt x="775" y="944"/>
                      <a:pt x="600" y="989"/>
                      <a:pt x="513" y="941"/>
                    </a:cubicBezTo>
                    <a:cubicBezTo>
                      <a:pt x="426" y="893"/>
                      <a:pt x="395" y="761"/>
                      <a:pt x="327" y="704"/>
                    </a:cubicBezTo>
                    <a:cubicBezTo>
                      <a:pt x="259" y="647"/>
                      <a:pt x="157" y="670"/>
                      <a:pt x="103" y="596"/>
                    </a:cubicBezTo>
                    <a:cubicBezTo>
                      <a:pt x="49" y="522"/>
                      <a:pt x="2" y="362"/>
                      <a:pt x="1" y="263"/>
                    </a:cubicBezTo>
                    <a:cubicBezTo>
                      <a:pt x="0" y="164"/>
                      <a:pt x="81" y="44"/>
                      <a:pt x="97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" name="Freeform 923"/>
              <p:cNvSpPr>
                <a:spLocks/>
              </p:cNvSpPr>
              <p:nvPr/>
            </p:nvSpPr>
            <p:spPr bwMode="auto">
              <a:xfrm rot="5641686">
                <a:off x="3918017" y="528524"/>
                <a:ext cx="1546225" cy="1951038"/>
              </a:xfrm>
              <a:custGeom>
                <a:avLst/>
                <a:gdLst>
                  <a:gd name="T0" fmla="*/ 974 w 974"/>
                  <a:gd name="T1" fmla="*/ 1229 h 1229"/>
                  <a:gd name="T2" fmla="*/ 852 w 974"/>
                  <a:gd name="T3" fmla="*/ 992 h 1229"/>
                  <a:gd name="T4" fmla="*/ 513 w 974"/>
                  <a:gd name="T5" fmla="*/ 941 h 1229"/>
                  <a:gd name="T6" fmla="*/ 327 w 974"/>
                  <a:gd name="T7" fmla="*/ 704 h 1229"/>
                  <a:gd name="T8" fmla="*/ 103 w 974"/>
                  <a:gd name="T9" fmla="*/ 596 h 1229"/>
                  <a:gd name="T10" fmla="*/ 1 w 974"/>
                  <a:gd name="T11" fmla="*/ 263 h 1229"/>
                  <a:gd name="T12" fmla="*/ 97 w 974"/>
                  <a:gd name="T13" fmla="*/ 0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4" h="1229">
                    <a:moveTo>
                      <a:pt x="974" y="1229"/>
                    </a:moveTo>
                    <a:cubicBezTo>
                      <a:pt x="951" y="1134"/>
                      <a:pt x="929" y="1040"/>
                      <a:pt x="852" y="992"/>
                    </a:cubicBezTo>
                    <a:cubicBezTo>
                      <a:pt x="775" y="944"/>
                      <a:pt x="600" y="989"/>
                      <a:pt x="513" y="941"/>
                    </a:cubicBezTo>
                    <a:cubicBezTo>
                      <a:pt x="426" y="893"/>
                      <a:pt x="395" y="761"/>
                      <a:pt x="327" y="704"/>
                    </a:cubicBezTo>
                    <a:cubicBezTo>
                      <a:pt x="259" y="647"/>
                      <a:pt x="157" y="670"/>
                      <a:pt x="103" y="596"/>
                    </a:cubicBezTo>
                    <a:cubicBezTo>
                      <a:pt x="49" y="522"/>
                      <a:pt x="2" y="362"/>
                      <a:pt x="1" y="263"/>
                    </a:cubicBezTo>
                    <a:cubicBezTo>
                      <a:pt x="0" y="164"/>
                      <a:pt x="81" y="44"/>
                      <a:pt x="97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" name="Freeform 923"/>
              <p:cNvSpPr>
                <a:spLocks/>
              </p:cNvSpPr>
              <p:nvPr/>
            </p:nvSpPr>
            <p:spPr bwMode="auto">
              <a:xfrm rot="7670157">
                <a:off x="4955319" y="515714"/>
                <a:ext cx="1546225" cy="1951038"/>
              </a:xfrm>
              <a:custGeom>
                <a:avLst/>
                <a:gdLst>
                  <a:gd name="T0" fmla="*/ 974 w 974"/>
                  <a:gd name="T1" fmla="*/ 1229 h 1229"/>
                  <a:gd name="T2" fmla="*/ 852 w 974"/>
                  <a:gd name="T3" fmla="*/ 992 h 1229"/>
                  <a:gd name="T4" fmla="*/ 513 w 974"/>
                  <a:gd name="T5" fmla="*/ 941 h 1229"/>
                  <a:gd name="T6" fmla="*/ 327 w 974"/>
                  <a:gd name="T7" fmla="*/ 704 h 1229"/>
                  <a:gd name="T8" fmla="*/ 103 w 974"/>
                  <a:gd name="T9" fmla="*/ 596 h 1229"/>
                  <a:gd name="T10" fmla="*/ 1 w 974"/>
                  <a:gd name="T11" fmla="*/ 263 h 1229"/>
                  <a:gd name="T12" fmla="*/ 97 w 974"/>
                  <a:gd name="T13" fmla="*/ 0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4" h="1229">
                    <a:moveTo>
                      <a:pt x="974" y="1229"/>
                    </a:moveTo>
                    <a:cubicBezTo>
                      <a:pt x="951" y="1134"/>
                      <a:pt x="929" y="1040"/>
                      <a:pt x="852" y="992"/>
                    </a:cubicBezTo>
                    <a:cubicBezTo>
                      <a:pt x="775" y="944"/>
                      <a:pt x="600" y="989"/>
                      <a:pt x="513" y="941"/>
                    </a:cubicBezTo>
                    <a:cubicBezTo>
                      <a:pt x="426" y="893"/>
                      <a:pt x="395" y="761"/>
                      <a:pt x="327" y="704"/>
                    </a:cubicBezTo>
                    <a:cubicBezTo>
                      <a:pt x="259" y="647"/>
                      <a:pt x="157" y="670"/>
                      <a:pt x="103" y="596"/>
                    </a:cubicBezTo>
                    <a:cubicBezTo>
                      <a:pt x="49" y="522"/>
                      <a:pt x="2" y="362"/>
                      <a:pt x="1" y="263"/>
                    </a:cubicBezTo>
                    <a:cubicBezTo>
                      <a:pt x="0" y="164"/>
                      <a:pt x="81" y="44"/>
                      <a:pt x="97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" name="Freeform 923"/>
              <p:cNvSpPr>
                <a:spLocks/>
              </p:cNvSpPr>
              <p:nvPr/>
            </p:nvSpPr>
            <p:spPr bwMode="auto">
              <a:xfrm rot="8790974">
                <a:off x="7072874" y="571757"/>
                <a:ext cx="1546225" cy="1951038"/>
              </a:xfrm>
              <a:custGeom>
                <a:avLst/>
                <a:gdLst>
                  <a:gd name="T0" fmla="*/ 974 w 974"/>
                  <a:gd name="T1" fmla="*/ 1229 h 1229"/>
                  <a:gd name="T2" fmla="*/ 852 w 974"/>
                  <a:gd name="T3" fmla="*/ 992 h 1229"/>
                  <a:gd name="T4" fmla="*/ 513 w 974"/>
                  <a:gd name="T5" fmla="*/ 941 h 1229"/>
                  <a:gd name="T6" fmla="*/ 327 w 974"/>
                  <a:gd name="T7" fmla="*/ 704 h 1229"/>
                  <a:gd name="T8" fmla="*/ 103 w 974"/>
                  <a:gd name="T9" fmla="*/ 596 h 1229"/>
                  <a:gd name="T10" fmla="*/ 1 w 974"/>
                  <a:gd name="T11" fmla="*/ 263 h 1229"/>
                  <a:gd name="T12" fmla="*/ 97 w 974"/>
                  <a:gd name="T13" fmla="*/ 0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4" h="1229">
                    <a:moveTo>
                      <a:pt x="974" y="1229"/>
                    </a:moveTo>
                    <a:cubicBezTo>
                      <a:pt x="951" y="1134"/>
                      <a:pt x="929" y="1040"/>
                      <a:pt x="852" y="992"/>
                    </a:cubicBezTo>
                    <a:cubicBezTo>
                      <a:pt x="775" y="944"/>
                      <a:pt x="600" y="989"/>
                      <a:pt x="513" y="941"/>
                    </a:cubicBezTo>
                    <a:cubicBezTo>
                      <a:pt x="426" y="893"/>
                      <a:pt x="395" y="761"/>
                      <a:pt x="327" y="704"/>
                    </a:cubicBezTo>
                    <a:cubicBezTo>
                      <a:pt x="259" y="647"/>
                      <a:pt x="157" y="670"/>
                      <a:pt x="103" y="596"/>
                    </a:cubicBezTo>
                    <a:cubicBezTo>
                      <a:pt x="49" y="522"/>
                      <a:pt x="2" y="362"/>
                      <a:pt x="1" y="263"/>
                    </a:cubicBezTo>
                    <a:cubicBezTo>
                      <a:pt x="0" y="164"/>
                      <a:pt x="81" y="44"/>
                      <a:pt x="97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" name="任意多边形 454"/>
              <p:cNvSpPr/>
              <p:nvPr/>
            </p:nvSpPr>
            <p:spPr>
              <a:xfrm>
                <a:off x="3709988" y="1166813"/>
                <a:ext cx="2606784" cy="352986"/>
              </a:xfrm>
              <a:custGeom>
                <a:avLst/>
                <a:gdLst>
                  <a:gd name="connsiteX0" fmla="*/ 0 w 2606784"/>
                  <a:gd name="connsiteY0" fmla="*/ 214312 h 352986"/>
                  <a:gd name="connsiteX1" fmla="*/ 328612 w 2606784"/>
                  <a:gd name="connsiteY1" fmla="*/ 176212 h 352986"/>
                  <a:gd name="connsiteX2" fmla="*/ 628650 w 2606784"/>
                  <a:gd name="connsiteY2" fmla="*/ 195262 h 352986"/>
                  <a:gd name="connsiteX3" fmla="*/ 976312 w 2606784"/>
                  <a:gd name="connsiteY3" fmla="*/ 271462 h 352986"/>
                  <a:gd name="connsiteX4" fmla="*/ 1490662 w 2606784"/>
                  <a:gd name="connsiteY4" fmla="*/ 323850 h 352986"/>
                  <a:gd name="connsiteX5" fmla="*/ 2009775 w 2606784"/>
                  <a:gd name="connsiteY5" fmla="*/ 342900 h 352986"/>
                  <a:gd name="connsiteX6" fmla="*/ 2443162 w 2606784"/>
                  <a:gd name="connsiteY6" fmla="*/ 347662 h 352986"/>
                  <a:gd name="connsiteX7" fmla="*/ 2605087 w 2606784"/>
                  <a:gd name="connsiteY7" fmla="*/ 266700 h 352986"/>
                  <a:gd name="connsiteX8" fmla="*/ 2524125 w 2606784"/>
                  <a:gd name="connsiteY8" fmla="*/ 171450 h 352986"/>
                  <a:gd name="connsiteX9" fmla="*/ 2462212 w 2606784"/>
                  <a:gd name="connsiteY9" fmla="*/ 0 h 3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6784" h="352986">
                    <a:moveTo>
                      <a:pt x="0" y="214312"/>
                    </a:moveTo>
                    <a:cubicBezTo>
                      <a:pt x="111918" y="196849"/>
                      <a:pt x="223837" y="179387"/>
                      <a:pt x="328612" y="176212"/>
                    </a:cubicBezTo>
                    <a:cubicBezTo>
                      <a:pt x="433387" y="173037"/>
                      <a:pt x="520700" y="179387"/>
                      <a:pt x="628650" y="195262"/>
                    </a:cubicBezTo>
                    <a:cubicBezTo>
                      <a:pt x="736600" y="211137"/>
                      <a:pt x="832643" y="250031"/>
                      <a:pt x="976312" y="271462"/>
                    </a:cubicBezTo>
                    <a:cubicBezTo>
                      <a:pt x="1119981" y="292893"/>
                      <a:pt x="1318418" y="311944"/>
                      <a:pt x="1490662" y="323850"/>
                    </a:cubicBezTo>
                    <a:cubicBezTo>
                      <a:pt x="1662906" y="335756"/>
                      <a:pt x="1851025" y="338931"/>
                      <a:pt x="2009775" y="342900"/>
                    </a:cubicBezTo>
                    <a:cubicBezTo>
                      <a:pt x="2168525" y="346869"/>
                      <a:pt x="2343943" y="360362"/>
                      <a:pt x="2443162" y="347662"/>
                    </a:cubicBezTo>
                    <a:cubicBezTo>
                      <a:pt x="2542381" y="334962"/>
                      <a:pt x="2591593" y="296069"/>
                      <a:pt x="2605087" y="266700"/>
                    </a:cubicBezTo>
                    <a:cubicBezTo>
                      <a:pt x="2618581" y="237331"/>
                      <a:pt x="2547937" y="215900"/>
                      <a:pt x="2524125" y="171450"/>
                    </a:cubicBezTo>
                    <a:cubicBezTo>
                      <a:pt x="2500313" y="127000"/>
                      <a:pt x="2481262" y="63500"/>
                      <a:pt x="2462212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56" name="任意多边形 455"/>
              <p:cNvSpPr/>
              <p:nvPr/>
            </p:nvSpPr>
            <p:spPr>
              <a:xfrm>
                <a:off x="5557838" y="738188"/>
                <a:ext cx="1933575" cy="338146"/>
              </a:xfrm>
              <a:custGeom>
                <a:avLst/>
                <a:gdLst>
                  <a:gd name="connsiteX0" fmla="*/ 0 w 1933575"/>
                  <a:gd name="connsiteY0" fmla="*/ 0 h 338146"/>
                  <a:gd name="connsiteX1" fmla="*/ 280987 w 1933575"/>
                  <a:gd name="connsiteY1" fmla="*/ 47625 h 338146"/>
                  <a:gd name="connsiteX2" fmla="*/ 581025 w 1933575"/>
                  <a:gd name="connsiteY2" fmla="*/ 157162 h 338146"/>
                  <a:gd name="connsiteX3" fmla="*/ 900112 w 1933575"/>
                  <a:gd name="connsiteY3" fmla="*/ 257175 h 338146"/>
                  <a:gd name="connsiteX4" fmla="*/ 1262062 w 1933575"/>
                  <a:gd name="connsiteY4" fmla="*/ 328612 h 338146"/>
                  <a:gd name="connsiteX5" fmla="*/ 1462087 w 1933575"/>
                  <a:gd name="connsiteY5" fmla="*/ 328612 h 338146"/>
                  <a:gd name="connsiteX6" fmla="*/ 1700212 w 1933575"/>
                  <a:gd name="connsiteY6" fmla="*/ 247650 h 338146"/>
                  <a:gd name="connsiteX7" fmla="*/ 1933575 w 1933575"/>
                  <a:gd name="connsiteY7" fmla="*/ 219075 h 338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33575" h="338146">
                    <a:moveTo>
                      <a:pt x="0" y="0"/>
                    </a:moveTo>
                    <a:cubicBezTo>
                      <a:pt x="92075" y="10715"/>
                      <a:pt x="184150" y="21431"/>
                      <a:pt x="280987" y="47625"/>
                    </a:cubicBezTo>
                    <a:cubicBezTo>
                      <a:pt x="377824" y="73819"/>
                      <a:pt x="477838" y="122237"/>
                      <a:pt x="581025" y="157162"/>
                    </a:cubicBezTo>
                    <a:cubicBezTo>
                      <a:pt x="684212" y="192087"/>
                      <a:pt x="786606" y="228600"/>
                      <a:pt x="900112" y="257175"/>
                    </a:cubicBezTo>
                    <a:cubicBezTo>
                      <a:pt x="1013618" y="285750"/>
                      <a:pt x="1168400" y="316706"/>
                      <a:pt x="1262062" y="328612"/>
                    </a:cubicBezTo>
                    <a:cubicBezTo>
                      <a:pt x="1355725" y="340518"/>
                      <a:pt x="1389062" y="342106"/>
                      <a:pt x="1462087" y="328612"/>
                    </a:cubicBezTo>
                    <a:cubicBezTo>
                      <a:pt x="1535112" y="315118"/>
                      <a:pt x="1621631" y="265906"/>
                      <a:pt x="1700212" y="247650"/>
                    </a:cubicBezTo>
                    <a:cubicBezTo>
                      <a:pt x="1778793" y="229394"/>
                      <a:pt x="1856184" y="224234"/>
                      <a:pt x="1933575" y="219075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57" name="任意多边形 456"/>
              <p:cNvSpPr/>
              <p:nvPr/>
            </p:nvSpPr>
            <p:spPr>
              <a:xfrm>
                <a:off x="3838575" y="1090349"/>
                <a:ext cx="2038350" cy="214576"/>
              </a:xfrm>
              <a:custGeom>
                <a:avLst/>
                <a:gdLst>
                  <a:gd name="connsiteX0" fmla="*/ 0 w 2038350"/>
                  <a:gd name="connsiteY0" fmla="*/ 43126 h 214576"/>
                  <a:gd name="connsiteX1" fmla="*/ 180975 w 2038350"/>
                  <a:gd name="connsiteY1" fmla="*/ 19314 h 214576"/>
                  <a:gd name="connsiteX2" fmla="*/ 280988 w 2038350"/>
                  <a:gd name="connsiteY2" fmla="*/ 264 h 214576"/>
                  <a:gd name="connsiteX3" fmla="*/ 514350 w 2038350"/>
                  <a:gd name="connsiteY3" fmla="*/ 33601 h 214576"/>
                  <a:gd name="connsiteX4" fmla="*/ 714375 w 2038350"/>
                  <a:gd name="connsiteY4" fmla="*/ 57414 h 214576"/>
                  <a:gd name="connsiteX5" fmla="*/ 971550 w 2038350"/>
                  <a:gd name="connsiteY5" fmla="*/ 114564 h 214576"/>
                  <a:gd name="connsiteX6" fmla="*/ 1276350 w 2038350"/>
                  <a:gd name="connsiteY6" fmla="*/ 195526 h 214576"/>
                  <a:gd name="connsiteX7" fmla="*/ 1543050 w 2038350"/>
                  <a:gd name="connsiteY7" fmla="*/ 195526 h 214576"/>
                  <a:gd name="connsiteX8" fmla="*/ 1700213 w 2038350"/>
                  <a:gd name="connsiteY8" fmla="*/ 162189 h 214576"/>
                  <a:gd name="connsiteX9" fmla="*/ 2038350 w 2038350"/>
                  <a:gd name="connsiteY9" fmla="*/ 214576 h 214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8350" h="214576">
                    <a:moveTo>
                      <a:pt x="0" y="43126"/>
                    </a:moveTo>
                    <a:lnTo>
                      <a:pt x="180975" y="19314"/>
                    </a:lnTo>
                    <a:cubicBezTo>
                      <a:pt x="227806" y="12170"/>
                      <a:pt x="225426" y="-2117"/>
                      <a:pt x="280988" y="264"/>
                    </a:cubicBezTo>
                    <a:cubicBezTo>
                      <a:pt x="336550" y="2645"/>
                      <a:pt x="442119" y="24076"/>
                      <a:pt x="514350" y="33601"/>
                    </a:cubicBezTo>
                    <a:cubicBezTo>
                      <a:pt x="586581" y="43126"/>
                      <a:pt x="638175" y="43920"/>
                      <a:pt x="714375" y="57414"/>
                    </a:cubicBezTo>
                    <a:cubicBezTo>
                      <a:pt x="790575" y="70908"/>
                      <a:pt x="877888" y="91545"/>
                      <a:pt x="971550" y="114564"/>
                    </a:cubicBezTo>
                    <a:cubicBezTo>
                      <a:pt x="1065213" y="137583"/>
                      <a:pt x="1181100" y="182032"/>
                      <a:pt x="1276350" y="195526"/>
                    </a:cubicBezTo>
                    <a:cubicBezTo>
                      <a:pt x="1371600" y="209020"/>
                      <a:pt x="1472406" y="201082"/>
                      <a:pt x="1543050" y="195526"/>
                    </a:cubicBezTo>
                    <a:cubicBezTo>
                      <a:pt x="1613694" y="189970"/>
                      <a:pt x="1617663" y="159014"/>
                      <a:pt x="1700213" y="162189"/>
                    </a:cubicBezTo>
                    <a:cubicBezTo>
                      <a:pt x="1782763" y="165364"/>
                      <a:pt x="1910556" y="189970"/>
                      <a:pt x="2038350" y="214576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58" name="Freeform 922"/>
              <p:cNvSpPr>
                <a:spLocks/>
              </p:cNvSpPr>
              <p:nvPr/>
            </p:nvSpPr>
            <p:spPr bwMode="auto">
              <a:xfrm>
                <a:off x="6889115" y="2615674"/>
                <a:ext cx="1816100" cy="1830387"/>
              </a:xfrm>
              <a:custGeom>
                <a:avLst/>
                <a:gdLst>
                  <a:gd name="T0" fmla="*/ 0 w 1144"/>
                  <a:gd name="T1" fmla="*/ 1139 h 1153"/>
                  <a:gd name="T2" fmla="*/ 192 w 1144"/>
                  <a:gd name="T3" fmla="*/ 1139 h 1153"/>
                  <a:gd name="T4" fmla="*/ 262 w 1144"/>
                  <a:gd name="T5" fmla="*/ 1056 h 1153"/>
                  <a:gd name="T6" fmla="*/ 582 w 1144"/>
                  <a:gd name="T7" fmla="*/ 1056 h 1153"/>
                  <a:gd name="T8" fmla="*/ 723 w 1144"/>
                  <a:gd name="T9" fmla="*/ 723 h 1153"/>
                  <a:gd name="T10" fmla="*/ 1088 w 1144"/>
                  <a:gd name="T11" fmla="*/ 653 h 1153"/>
                  <a:gd name="T12" fmla="*/ 1056 w 1144"/>
                  <a:gd name="T13" fmla="*/ 192 h 1153"/>
                  <a:gd name="T14" fmla="*/ 1043 w 1144"/>
                  <a:gd name="T15" fmla="*/ 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4" h="1153">
                    <a:moveTo>
                      <a:pt x="0" y="1139"/>
                    </a:moveTo>
                    <a:cubicBezTo>
                      <a:pt x="74" y="1146"/>
                      <a:pt x="148" y="1153"/>
                      <a:pt x="192" y="1139"/>
                    </a:cubicBezTo>
                    <a:cubicBezTo>
                      <a:pt x="236" y="1125"/>
                      <a:pt x="197" y="1070"/>
                      <a:pt x="262" y="1056"/>
                    </a:cubicBezTo>
                    <a:cubicBezTo>
                      <a:pt x="327" y="1042"/>
                      <a:pt x="505" y="1111"/>
                      <a:pt x="582" y="1056"/>
                    </a:cubicBezTo>
                    <a:cubicBezTo>
                      <a:pt x="659" y="1001"/>
                      <a:pt x="639" y="790"/>
                      <a:pt x="723" y="723"/>
                    </a:cubicBezTo>
                    <a:cubicBezTo>
                      <a:pt x="807" y="656"/>
                      <a:pt x="1032" y="741"/>
                      <a:pt x="1088" y="653"/>
                    </a:cubicBezTo>
                    <a:cubicBezTo>
                      <a:pt x="1144" y="565"/>
                      <a:pt x="1063" y="301"/>
                      <a:pt x="1056" y="192"/>
                    </a:cubicBezTo>
                    <a:cubicBezTo>
                      <a:pt x="1049" y="83"/>
                      <a:pt x="1045" y="32"/>
                      <a:pt x="1043" y="0"/>
                    </a:cubicBezTo>
                  </a:path>
                </a:pathLst>
              </a:custGeom>
              <a:noFill/>
              <a:ln w="28575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" name="Freeform 924"/>
              <p:cNvSpPr>
                <a:spLocks/>
              </p:cNvSpPr>
              <p:nvPr/>
            </p:nvSpPr>
            <p:spPr bwMode="auto">
              <a:xfrm>
                <a:off x="6910606" y="3098892"/>
                <a:ext cx="2063750" cy="1709738"/>
              </a:xfrm>
              <a:custGeom>
                <a:avLst/>
                <a:gdLst>
                  <a:gd name="T0" fmla="*/ 0 w 1300"/>
                  <a:gd name="T1" fmla="*/ 1077 h 1077"/>
                  <a:gd name="T2" fmla="*/ 224 w 1300"/>
                  <a:gd name="T3" fmla="*/ 827 h 1077"/>
                  <a:gd name="T4" fmla="*/ 468 w 1300"/>
                  <a:gd name="T5" fmla="*/ 898 h 1077"/>
                  <a:gd name="T6" fmla="*/ 692 w 1300"/>
                  <a:gd name="T7" fmla="*/ 565 h 1077"/>
                  <a:gd name="T8" fmla="*/ 992 w 1300"/>
                  <a:gd name="T9" fmla="*/ 424 h 1077"/>
                  <a:gd name="T10" fmla="*/ 1005 w 1300"/>
                  <a:gd name="T11" fmla="*/ 66 h 1077"/>
                  <a:gd name="T12" fmla="*/ 1300 w 1300"/>
                  <a:gd name="T13" fmla="*/ 27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0" h="1077">
                    <a:moveTo>
                      <a:pt x="0" y="1077"/>
                    </a:moveTo>
                    <a:cubicBezTo>
                      <a:pt x="73" y="967"/>
                      <a:pt x="146" y="857"/>
                      <a:pt x="224" y="827"/>
                    </a:cubicBezTo>
                    <a:cubicBezTo>
                      <a:pt x="302" y="797"/>
                      <a:pt x="390" y="942"/>
                      <a:pt x="468" y="898"/>
                    </a:cubicBezTo>
                    <a:cubicBezTo>
                      <a:pt x="546" y="854"/>
                      <a:pt x="605" y="644"/>
                      <a:pt x="692" y="565"/>
                    </a:cubicBezTo>
                    <a:cubicBezTo>
                      <a:pt x="779" y="486"/>
                      <a:pt x="940" y="507"/>
                      <a:pt x="992" y="424"/>
                    </a:cubicBezTo>
                    <a:cubicBezTo>
                      <a:pt x="1044" y="341"/>
                      <a:pt x="954" y="132"/>
                      <a:pt x="1005" y="66"/>
                    </a:cubicBezTo>
                    <a:cubicBezTo>
                      <a:pt x="1056" y="0"/>
                      <a:pt x="1178" y="13"/>
                      <a:pt x="1300" y="27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0" name="Freeform 922"/>
              <p:cNvSpPr>
                <a:spLocks/>
              </p:cNvSpPr>
              <p:nvPr/>
            </p:nvSpPr>
            <p:spPr bwMode="auto">
              <a:xfrm>
                <a:off x="6148451" y="2888807"/>
                <a:ext cx="1816100" cy="1830387"/>
              </a:xfrm>
              <a:custGeom>
                <a:avLst/>
                <a:gdLst>
                  <a:gd name="T0" fmla="*/ 0 w 1144"/>
                  <a:gd name="T1" fmla="*/ 1139 h 1153"/>
                  <a:gd name="T2" fmla="*/ 192 w 1144"/>
                  <a:gd name="T3" fmla="*/ 1139 h 1153"/>
                  <a:gd name="T4" fmla="*/ 262 w 1144"/>
                  <a:gd name="T5" fmla="*/ 1056 h 1153"/>
                  <a:gd name="T6" fmla="*/ 582 w 1144"/>
                  <a:gd name="T7" fmla="*/ 1056 h 1153"/>
                  <a:gd name="T8" fmla="*/ 723 w 1144"/>
                  <a:gd name="T9" fmla="*/ 723 h 1153"/>
                  <a:gd name="T10" fmla="*/ 1088 w 1144"/>
                  <a:gd name="T11" fmla="*/ 653 h 1153"/>
                  <a:gd name="T12" fmla="*/ 1056 w 1144"/>
                  <a:gd name="T13" fmla="*/ 192 h 1153"/>
                  <a:gd name="T14" fmla="*/ 1043 w 1144"/>
                  <a:gd name="T15" fmla="*/ 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4" h="1153">
                    <a:moveTo>
                      <a:pt x="0" y="1139"/>
                    </a:moveTo>
                    <a:cubicBezTo>
                      <a:pt x="74" y="1146"/>
                      <a:pt x="148" y="1153"/>
                      <a:pt x="192" y="1139"/>
                    </a:cubicBezTo>
                    <a:cubicBezTo>
                      <a:pt x="236" y="1125"/>
                      <a:pt x="197" y="1070"/>
                      <a:pt x="262" y="1056"/>
                    </a:cubicBezTo>
                    <a:cubicBezTo>
                      <a:pt x="327" y="1042"/>
                      <a:pt x="505" y="1111"/>
                      <a:pt x="582" y="1056"/>
                    </a:cubicBezTo>
                    <a:cubicBezTo>
                      <a:pt x="659" y="1001"/>
                      <a:pt x="639" y="790"/>
                      <a:pt x="723" y="723"/>
                    </a:cubicBezTo>
                    <a:cubicBezTo>
                      <a:pt x="807" y="656"/>
                      <a:pt x="1032" y="741"/>
                      <a:pt x="1088" y="653"/>
                    </a:cubicBezTo>
                    <a:cubicBezTo>
                      <a:pt x="1144" y="565"/>
                      <a:pt x="1063" y="301"/>
                      <a:pt x="1056" y="192"/>
                    </a:cubicBezTo>
                    <a:cubicBezTo>
                      <a:pt x="1049" y="83"/>
                      <a:pt x="1045" y="32"/>
                      <a:pt x="1043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" name="Freeform 924"/>
              <p:cNvSpPr>
                <a:spLocks/>
              </p:cNvSpPr>
              <p:nvPr/>
            </p:nvSpPr>
            <p:spPr bwMode="auto">
              <a:xfrm>
                <a:off x="6116701" y="3007868"/>
                <a:ext cx="2063750" cy="1709738"/>
              </a:xfrm>
              <a:custGeom>
                <a:avLst/>
                <a:gdLst>
                  <a:gd name="T0" fmla="*/ 0 w 1300"/>
                  <a:gd name="T1" fmla="*/ 1077 h 1077"/>
                  <a:gd name="T2" fmla="*/ 224 w 1300"/>
                  <a:gd name="T3" fmla="*/ 827 h 1077"/>
                  <a:gd name="T4" fmla="*/ 468 w 1300"/>
                  <a:gd name="T5" fmla="*/ 898 h 1077"/>
                  <a:gd name="T6" fmla="*/ 692 w 1300"/>
                  <a:gd name="T7" fmla="*/ 565 h 1077"/>
                  <a:gd name="T8" fmla="*/ 992 w 1300"/>
                  <a:gd name="T9" fmla="*/ 424 h 1077"/>
                  <a:gd name="T10" fmla="*/ 1005 w 1300"/>
                  <a:gd name="T11" fmla="*/ 66 h 1077"/>
                  <a:gd name="T12" fmla="*/ 1300 w 1300"/>
                  <a:gd name="T13" fmla="*/ 27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0" h="1077">
                    <a:moveTo>
                      <a:pt x="0" y="1077"/>
                    </a:moveTo>
                    <a:cubicBezTo>
                      <a:pt x="73" y="967"/>
                      <a:pt x="146" y="857"/>
                      <a:pt x="224" y="827"/>
                    </a:cubicBezTo>
                    <a:cubicBezTo>
                      <a:pt x="302" y="797"/>
                      <a:pt x="390" y="942"/>
                      <a:pt x="468" y="898"/>
                    </a:cubicBezTo>
                    <a:cubicBezTo>
                      <a:pt x="546" y="854"/>
                      <a:pt x="605" y="644"/>
                      <a:pt x="692" y="565"/>
                    </a:cubicBezTo>
                    <a:cubicBezTo>
                      <a:pt x="779" y="486"/>
                      <a:pt x="940" y="507"/>
                      <a:pt x="992" y="424"/>
                    </a:cubicBezTo>
                    <a:cubicBezTo>
                      <a:pt x="1044" y="341"/>
                      <a:pt x="954" y="132"/>
                      <a:pt x="1005" y="66"/>
                    </a:cubicBezTo>
                    <a:cubicBezTo>
                      <a:pt x="1056" y="0"/>
                      <a:pt x="1178" y="13"/>
                      <a:pt x="1300" y="27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2" name="Freeform 927"/>
              <p:cNvSpPr>
                <a:spLocks/>
              </p:cNvSpPr>
              <p:nvPr/>
            </p:nvSpPr>
            <p:spPr bwMode="auto">
              <a:xfrm>
                <a:off x="7861550" y="1700138"/>
                <a:ext cx="657225" cy="2101850"/>
              </a:xfrm>
              <a:custGeom>
                <a:avLst/>
                <a:gdLst>
                  <a:gd name="T0" fmla="*/ 346 w 414"/>
                  <a:gd name="T1" fmla="*/ 0 h 1324"/>
                  <a:gd name="T2" fmla="*/ 269 w 414"/>
                  <a:gd name="T3" fmla="*/ 198 h 1324"/>
                  <a:gd name="T4" fmla="*/ 269 w 414"/>
                  <a:gd name="T5" fmla="*/ 384 h 1324"/>
                  <a:gd name="T6" fmla="*/ 410 w 414"/>
                  <a:gd name="T7" fmla="*/ 633 h 1324"/>
                  <a:gd name="T8" fmla="*/ 243 w 414"/>
                  <a:gd name="T9" fmla="*/ 908 h 1324"/>
                  <a:gd name="T10" fmla="*/ 0 w 414"/>
                  <a:gd name="T11" fmla="*/ 1324 h 1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4" h="1324">
                    <a:moveTo>
                      <a:pt x="346" y="0"/>
                    </a:moveTo>
                    <a:cubicBezTo>
                      <a:pt x="314" y="67"/>
                      <a:pt x="282" y="134"/>
                      <a:pt x="269" y="198"/>
                    </a:cubicBezTo>
                    <a:cubicBezTo>
                      <a:pt x="256" y="262"/>
                      <a:pt x="245" y="311"/>
                      <a:pt x="269" y="384"/>
                    </a:cubicBezTo>
                    <a:cubicBezTo>
                      <a:pt x="293" y="457"/>
                      <a:pt x="414" y="546"/>
                      <a:pt x="410" y="633"/>
                    </a:cubicBezTo>
                    <a:cubicBezTo>
                      <a:pt x="406" y="720"/>
                      <a:pt x="311" y="793"/>
                      <a:pt x="243" y="908"/>
                    </a:cubicBezTo>
                    <a:cubicBezTo>
                      <a:pt x="175" y="1023"/>
                      <a:pt x="87" y="1173"/>
                      <a:pt x="0" y="1324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3" name="Freeform 920"/>
              <p:cNvSpPr>
                <a:spLocks/>
              </p:cNvSpPr>
              <p:nvPr/>
            </p:nvSpPr>
            <p:spPr bwMode="auto">
              <a:xfrm rot="26110005" flipH="1" flipV="1">
                <a:off x="6996332" y="2405156"/>
                <a:ext cx="1858963" cy="2439987"/>
              </a:xfrm>
              <a:custGeom>
                <a:avLst/>
                <a:gdLst>
                  <a:gd name="T0" fmla="*/ 1171 w 1171"/>
                  <a:gd name="T1" fmla="*/ 1524 h 1537"/>
                  <a:gd name="T2" fmla="*/ 915 w 1171"/>
                  <a:gd name="T3" fmla="*/ 1517 h 1537"/>
                  <a:gd name="T4" fmla="*/ 736 w 1171"/>
                  <a:gd name="T5" fmla="*/ 1402 h 1537"/>
                  <a:gd name="T6" fmla="*/ 499 w 1171"/>
                  <a:gd name="T7" fmla="*/ 1376 h 1537"/>
                  <a:gd name="T8" fmla="*/ 326 w 1171"/>
                  <a:gd name="T9" fmla="*/ 1191 h 1537"/>
                  <a:gd name="T10" fmla="*/ 275 w 1171"/>
                  <a:gd name="T11" fmla="*/ 890 h 1537"/>
                  <a:gd name="T12" fmla="*/ 90 w 1171"/>
                  <a:gd name="T13" fmla="*/ 698 h 1537"/>
                  <a:gd name="T14" fmla="*/ 154 w 1171"/>
                  <a:gd name="T15" fmla="*/ 301 h 1537"/>
                  <a:gd name="T16" fmla="*/ 0 w 1171"/>
                  <a:gd name="T17" fmla="*/ 0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1" h="1537">
                    <a:moveTo>
                      <a:pt x="1171" y="1524"/>
                    </a:moveTo>
                    <a:cubicBezTo>
                      <a:pt x="1079" y="1530"/>
                      <a:pt x="987" y="1537"/>
                      <a:pt x="915" y="1517"/>
                    </a:cubicBezTo>
                    <a:cubicBezTo>
                      <a:pt x="843" y="1497"/>
                      <a:pt x="805" y="1425"/>
                      <a:pt x="736" y="1402"/>
                    </a:cubicBezTo>
                    <a:cubicBezTo>
                      <a:pt x="667" y="1379"/>
                      <a:pt x="567" y="1411"/>
                      <a:pt x="499" y="1376"/>
                    </a:cubicBezTo>
                    <a:cubicBezTo>
                      <a:pt x="431" y="1341"/>
                      <a:pt x="363" y="1272"/>
                      <a:pt x="326" y="1191"/>
                    </a:cubicBezTo>
                    <a:cubicBezTo>
                      <a:pt x="289" y="1110"/>
                      <a:pt x="314" y="972"/>
                      <a:pt x="275" y="890"/>
                    </a:cubicBezTo>
                    <a:cubicBezTo>
                      <a:pt x="236" y="808"/>
                      <a:pt x="110" y="796"/>
                      <a:pt x="90" y="698"/>
                    </a:cubicBezTo>
                    <a:cubicBezTo>
                      <a:pt x="70" y="600"/>
                      <a:pt x="169" y="417"/>
                      <a:pt x="154" y="301"/>
                    </a:cubicBezTo>
                    <a:cubicBezTo>
                      <a:pt x="139" y="185"/>
                      <a:pt x="26" y="50"/>
                      <a:pt x="0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4" name="Freeform 920"/>
              <p:cNvSpPr>
                <a:spLocks/>
              </p:cNvSpPr>
              <p:nvPr/>
            </p:nvSpPr>
            <p:spPr bwMode="auto">
              <a:xfrm rot="26110005" flipH="1" flipV="1">
                <a:off x="6229859" y="2314132"/>
                <a:ext cx="1858963" cy="2439987"/>
              </a:xfrm>
              <a:custGeom>
                <a:avLst/>
                <a:gdLst>
                  <a:gd name="T0" fmla="*/ 1171 w 1171"/>
                  <a:gd name="T1" fmla="*/ 1524 h 1537"/>
                  <a:gd name="T2" fmla="*/ 915 w 1171"/>
                  <a:gd name="T3" fmla="*/ 1517 h 1537"/>
                  <a:gd name="T4" fmla="*/ 736 w 1171"/>
                  <a:gd name="T5" fmla="*/ 1402 h 1537"/>
                  <a:gd name="T6" fmla="*/ 499 w 1171"/>
                  <a:gd name="T7" fmla="*/ 1376 h 1537"/>
                  <a:gd name="T8" fmla="*/ 326 w 1171"/>
                  <a:gd name="T9" fmla="*/ 1191 h 1537"/>
                  <a:gd name="T10" fmla="*/ 275 w 1171"/>
                  <a:gd name="T11" fmla="*/ 890 h 1537"/>
                  <a:gd name="T12" fmla="*/ 90 w 1171"/>
                  <a:gd name="T13" fmla="*/ 698 h 1537"/>
                  <a:gd name="T14" fmla="*/ 154 w 1171"/>
                  <a:gd name="T15" fmla="*/ 301 h 1537"/>
                  <a:gd name="T16" fmla="*/ 0 w 1171"/>
                  <a:gd name="T17" fmla="*/ 0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1" h="1537">
                    <a:moveTo>
                      <a:pt x="1171" y="1524"/>
                    </a:moveTo>
                    <a:cubicBezTo>
                      <a:pt x="1079" y="1530"/>
                      <a:pt x="987" y="1537"/>
                      <a:pt x="915" y="1517"/>
                    </a:cubicBezTo>
                    <a:cubicBezTo>
                      <a:pt x="843" y="1497"/>
                      <a:pt x="805" y="1425"/>
                      <a:pt x="736" y="1402"/>
                    </a:cubicBezTo>
                    <a:cubicBezTo>
                      <a:pt x="667" y="1379"/>
                      <a:pt x="567" y="1411"/>
                      <a:pt x="499" y="1376"/>
                    </a:cubicBezTo>
                    <a:cubicBezTo>
                      <a:pt x="431" y="1341"/>
                      <a:pt x="363" y="1272"/>
                      <a:pt x="326" y="1191"/>
                    </a:cubicBezTo>
                    <a:cubicBezTo>
                      <a:pt x="289" y="1110"/>
                      <a:pt x="314" y="972"/>
                      <a:pt x="275" y="890"/>
                    </a:cubicBezTo>
                    <a:cubicBezTo>
                      <a:pt x="236" y="808"/>
                      <a:pt x="110" y="796"/>
                      <a:pt x="90" y="698"/>
                    </a:cubicBezTo>
                    <a:cubicBezTo>
                      <a:pt x="70" y="600"/>
                      <a:pt x="169" y="417"/>
                      <a:pt x="154" y="301"/>
                    </a:cubicBezTo>
                    <a:cubicBezTo>
                      <a:pt x="139" y="185"/>
                      <a:pt x="26" y="50"/>
                      <a:pt x="0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5" name="Freeform 928"/>
              <p:cNvSpPr>
                <a:spLocks/>
              </p:cNvSpPr>
              <p:nvPr/>
            </p:nvSpPr>
            <p:spPr bwMode="auto">
              <a:xfrm>
                <a:off x="7657420" y="1703471"/>
                <a:ext cx="1004887" cy="1117600"/>
              </a:xfrm>
              <a:custGeom>
                <a:avLst/>
                <a:gdLst>
                  <a:gd name="T0" fmla="*/ 633 w 633"/>
                  <a:gd name="T1" fmla="*/ 704 h 704"/>
                  <a:gd name="T2" fmla="*/ 429 w 633"/>
                  <a:gd name="T3" fmla="*/ 614 h 704"/>
                  <a:gd name="T4" fmla="*/ 243 w 633"/>
                  <a:gd name="T5" fmla="*/ 614 h 704"/>
                  <a:gd name="T6" fmla="*/ 128 w 633"/>
                  <a:gd name="T7" fmla="*/ 224 h 704"/>
                  <a:gd name="T8" fmla="*/ 0 w 633"/>
                  <a:gd name="T9" fmla="*/ 0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3" h="704">
                    <a:moveTo>
                      <a:pt x="633" y="704"/>
                    </a:moveTo>
                    <a:cubicBezTo>
                      <a:pt x="563" y="666"/>
                      <a:pt x="494" y="629"/>
                      <a:pt x="429" y="614"/>
                    </a:cubicBezTo>
                    <a:cubicBezTo>
                      <a:pt x="364" y="599"/>
                      <a:pt x="293" y="679"/>
                      <a:pt x="243" y="614"/>
                    </a:cubicBezTo>
                    <a:cubicBezTo>
                      <a:pt x="193" y="549"/>
                      <a:pt x="168" y="326"/>
                      <a:pt x="128" y="224"/>
                    </a:cubicBezTo>
                    <a:cubicBezTo>
                      <a:pt x="88" y="122"/>
                      <a:pt x="44" y="61"/>
                      <a:pt x="0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6" name="Freeform 926"/>
              <p:cNvSpPr>
                <a:spLocks/>
              </p:cNvSpPr>
              <p:nvPr/>
            </p:nvSpPr>
            <p:spPr bwMode="auto">
              <a:xfrm>
                <a:off x="7999655" y="1635175"/>
                <a:ext cx="457200" cy="1757363"/>
              </a:xfrm>
              <a:custGeom>
                <a:avLst/>
                <a:gdLst>
                  <a:gd name="T0" fmla="*/ 288 w 288"/>
                  <a:gd name="T1" fmla="*/ 0 h 1107"/>
                  <a:gd name="T2" fmla="*/ 51 w 288"/>
                  <a:gd name="T3" fmla="*/ 134 h 1107"/>
                  <a:gd name="T4" fmla="*/ 45 w 288"/>
                  <a:gd name="T5" fmla="*/ 378 h 1107"/>
                  <a:gd name="T6" fmla="*/ 167 w 288"/>
                  <a:gd name="T7" fmla="*/ 614 h 1107"/>
                  <a:gd name="T8" fmla="*/ 26 w 288"/>
                  <a:gd name="T9" fmla="*/ 826 h 1107"/>
                  <a:gd name="T10" fmla="*/ 13 w 288"/>
                  <a:gd name="T11" fmla="*/ 1107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8" h="1107">
                    <a:moveTo>
                      <a:pt x="288" y="0"/>
                    </a:moveTo>
                    <a:cubicBezTo>
                      <a:pt x="189" y="35"/>
                      <a:pt x="91" y="71"/>
                      <a:pt x="51" y="134"/>
                    </a:cubicBezTo>
                    <a:cubicBezTo>
                      <a:pt x="11" y="197"/>
                      <a:pt x="26" y="298"/>
                      <a:pt x="45" y="378"/>
                    </a:cubicBezTo>
                    <a:cubicBezTo>
                      <a:pt x="64" y="458"/>
                      <a:pt x="170" y="539"/>
                      <a:pt x="167" y="614"/>
                    </a:cubicBezTo>
                    <a:cubicBezTo>
                      <a:pt x="164" y="689"/>
                      <a:pt x="52" y="744"/>
                      <a:pt x="26" y="826"/>
                    </a:cubicBezTo>
                    <a:cubicBezTo>
                      <a:pt x="0" y="908"/>
                      <a:pt x="6" y="1007"/>
                      <a:pt x="13" y="1107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7" name="Freeform 925"/>
              <p:cNvSpPr>
                <a:spLocks/>
              </p:cNvSpPr>
              <p:nvPr/>
            </p:nvSpPr>
            <p:spPr bwMode="auto">
              <a:xfrm>
                <a:off x="7374187" y="1730302"/>
                <a:ext cx="1174750" cy="2732087"/>
              </a:xfrm>
              <a:custGeom>
                <a:avLst/>
                <a:gdLst>
                  <a:gd name="T0" fmla="*/ 685 w 740"/>
                  <a:gd name="T1" fmla="*/ 0 h 1721"/>
                  <a:gd name="T2" fmla="*/ 633 w 740"/>
                  <a:gd name="T3" fmla="*/ 262 h 1721"/>
                  <a:gd name="T4" fmla="*/ 723 w 740"/>
                  <a:gd name="T5" fmla="*/ 473 h 1721"/>
                  <a:gd name="T6" fmla="*/ 531 w 740"/>
                  <a:gd name="T7" fmla="*/ 723 h 1721"/>
                  <a:gd name="T8" fmla="*/ 550 w 740"/>
                  <a:gd name="T9" fmla="*/ 1107 h 1721"/>
                  <a:gd name="T10" fmla="*/ 230 w 740"/>
                  <a:gd name="T11" fmla="*/ 1395 h 1721"/>
                  <a:gd name="T12" fmla="*/ 230 w 740"/>
                  <a:gd name="T13" fmla="*/ 1619 h 1721"/>
                  <a:gd name="T14" fmla="*/ 0 w 740"/>
                  <a:gd name="T15" fmla="*/ 1721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0" h="1721">
                    <a:moveTo>
                      <a:pt x="685" y="0"/>
                    </a:moveTo>
                    <a:cubicBezTo>
                      <a:pt x="656" y="91"/>
                      <a:pt x="627" y="183"/>
                      <a:pt x="633" y="262"/>
                    </a:cubicBezTo>
                    <a:cubicBezTo>
                      <a:pt x="639" y="341"/>
                      <a:pt x="740" y="396"/>
                      <a:pt x="723" y="473"/>
                    </a:cubicBezTo>
                    <a:cubicBezTo>
                      <a:pt x="706" y="550"/>
                      <a:pt x="560" y="617"/>
                      <a:pt x="531" y="723"/>
                    </a:cubicBezTo>
                    <a:cubicBezTo>
                      <a:pt x="502" y="829"/>
                      <a:pt x="600" y="995"/>
                      <a:pt x="550" y="1107"/>
                    </a:cubicBezTo>
                    <a:cubicBezTo>
                      <a:pt x="500" y="1219"/>
                      <a:pt x="283" y="1310"/>
                      <a:pt x="230" y="1395"/>
                    </a:cubicBezTo>
                    <a:cubicBezTo>
                      <a:pt x="177" y="1480"/>
                      <a:pt x="268" y="1565"/>
                      <a:pt x="230" y="1619"/>
                    </a:cubicBezTo>
                    <a:cubicBezTo>
                      <a:pt x="192" y="1673"/>
                      <a:pt x="96" y="1697"/>
                      <a:pt x="0" y="1721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" name="Freeform 923"/>
              <p:cNvSpPr>
                <a:spLocks/>
              </p:cNvSpPr>
              <p:nvPr/>
            </p:nvSpPr>
            <p:spPr bwMode="auto">
              <a:xfrm>
                <a:off x="3818892" y="2615674"/>
                <a:ext cx="1546225" cy="1951038"/>
              </a:xfrm>
              <a:custGeom>
                <a:avLst/>
                <a:gdLst>
                  <a:gd name="T0" fmla="*/ 974 w 974"/>
                  <a:gd name="T1" fmla="*/ 1229 h 1229"/>
                  <a:gd name="T2" fmla="*/ 852 w 974"/>
                  <a:gd name="T3" fmla="*/ 992 h 1229"/>
                  <a:gd name="T4" fmla="*/ 513 w 974"/>
                  <a:gd name="T5" fmla="*/ 941 h 1229"/>
                  <a:gd name="T6" fmla="*/ 327 w 974"/>
                  <a:gd name="T7" fmla="*/ 704 h 1229"/>
                  <a:gd name="T8" fmla="*/ 103 w 974"/>
                  <a:gd name="T9" fmla="*/ 596 h 1229"/>
                  <a:gd name="T10" fmla="*/ 1 w 974"/>
                  <a:gd name="T11" fmla="*/ 263 h 1229"/>
                  <a:gd name="T12" fmla="*/ 97 w 974"/>
                  <a:gd name="T13" fmla="*/ 0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4" h="1229">
                    <a:moveTo>
                      <a:pt x="974" y="1229"/>
                    </a:moveTo>
                    <a:cubicBezTo>
                      <a:pt x="951" y="1134"/>
                      <a:pt x="929" y="1040"/>
                      <a:pt x="852" y="992"/>
                    </a:cubicBezTo>
                    <a:cubicBezTo>
                      <a:pt x="775" y="944"/>
                      <a:pt x="600" y="989"/>
                      <a:pt x="513" y="941"/>
                    </a:cubicBezTo>
                    <a:cubicBezTo>
                      <a:pt x="426" y="893"/>
                      <a:pt x="395" y="761"/>
                      <a:pt x="327" y="704"/>
                    </a:cubicBezTo>
                    <a:cubicBezTo>
                      <a:pt x="259" y="647"/>
                      <a:pt x="157" y="670"/>
                      <a:pt x="103" y="596"/>
                    </a:cubicBezTo>
                    <a:cubicBezTo>
                      <a:pt x="49" y="522"/>
                      <a:pt x="2" y="362"/>
                      <a:pt x="1" y="263"/>
                    </a:cubicBezTo>
                    <a:cubicBezTo>
                      <a:pt x="0" y="164"/>
                      <a:pt x="81" y="44"/>
                      <a:pt x="97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9" name="Freeform 923"/>
              <p:cNvSpPr>
                <a:spLocks/>
              </p:cNvSpPr>
              <p:nvPr/>
            </p:nvSpPr>
            <p:spPr bwMode="auto">
              <a:xfrm>
                <a:off x="4242246" y="2835021"/>
                <a:ext cx="1546225" cy="1951038"/>
              </a:xfrm>
              <a:custGeom>
                <a:avLst/>
                <a:gdLst>
                  <a:gd name="T0" fmla="*/ 974 w 974"/>
                  <a:gd name="T1" fmla="*/ 1229 h 1229"/>
                  <a:gd name="T2" fmla="*/ 852 w 974"/>
                  <a:gd name="T3" fmla="*/ 992 h 1229"/>
                  <a:gd name="T4" fmla="*/ 513 w 974"/>
                  <a:gd name="T5" fmla="*/ 941 h 1229"/>
                  <a:gd name="T6" fmla="*/ 327 w 974"/>
                  <a:gd name="T7" fmla="*/ 704 h 1229"/>
                  <a:gd name="T8" fmla="*/ 103 w 974"/>
                  <a:gd name="T9" fmla="*/ 596 h 1229"/>
                  <a:gd name="T10" fmla="*/ 1 w 974"/>
                  <a:gd name="T11" fmla="*/ 263 h 1229"/>
                  <a:gd name="T12" fmla="*/ 97 w 974"/>
                  <a:gd name="T13" fmla="*/ 0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4" h="1229">
                    <a:moveTo>
                      <a:pt x="974" y="1229"/>
                    </a:moveTo>
                    <a:cubicBezTo>
                      <a:pt x="951" y="1134"/>
                      <a:pt x="929" y="1040"/>
                      <a:pt x="852" y="992"/>
                    </a:cubicBezTo>
                    <a:cubicBezTo>
                      <a:pt x="775" y="944"/>
                      <a:pt x="600" y="989"/>
                      <a:pt x="513" y="941"/>
                    </a:cubicBezTo>
                    <a:cubicBezTo>
                      <a:pt x="426" y="893"/>
                      <a:pt x="395" y="761"/>
                      <a:pt x="327" y="704"/>
                    </a:cubicBezTo>
                    <a:cubicBezTo>
                      <a:pt x="259" y="647"/>
                      <a:pt x="157" y="670"/>
                      <a:pt x="103" y="596"/>
                    </a:cubicBezTo>
                    <a:cubicBezTo>
                      <a:pt x="49" y="522"/>
                      <a:pt x="2" y="362"/>
                      <a:pt x="1" y="263"/>
                    </a:cubicBezTo>
                    <a:cubicBezTo>
                      <a:pt x="0" y="164"/>
                      <a:pt x="81" y="44"/>
                      <a:pt x="97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0" name="Freeform 919"/>
              <p:cNvSpPr>
                <a:spLocks/>
              </p:cNvSpPr>
              <p:nvPr/>
            </p:nvSpPr>
            <p:spPr bwMode="auto">
              <a:xfrm>
                <a:off x="3786633" y="2428621"/>
                <a:ext cx="1858963" cy="2439988"/>
              </a:xfrm>
              <a:custGeom>
                <a:avLst/>
                <a:gdLst>
                  <a:gd name="T0" fmla="*/ 1171 w 1171"/>
                  <a:gd name="T1" fmla="*/ 1524 h 1537"/>
                  <a:gd name="T2" fmla="*/ 915 w 1171"/>
                  <a:gd name="T3" fmla="*/ 1517 h 1537"/>
                  <a:gd name="T4" fmla="*/ 736 w 1171"/>
                  <a:gd name="T5" fmla="*/ 1402 h 1537"/>
                  <a:gd name="T6" fmla="*/ 499 w 1171"/>
                  <a:gd name="T7" fmla="*/ 1376 h 1537"/>
                  <a:gd name="T8" fmla="*/ 326 w 1171"/>
                  <a:gd name="T9" fmla="*/ 1191 h 1537"/>
                  <a:gd name="T10" fmla="*/ 275 w 1171"/>
                  <a:gd name="T11" fmla="*/ 890 h 1537"/>
                  <a:gd name="T12" fmla="*/ 90 w 1171"/>
                  <a:gd name="T13" fmla="*/ 698 h 1537"/>
                  <a:gd name="T14" fmla="*/ 154 w 1171"/>
                  <a:gd name="T15" fmla="*/ 301 h 1537"/>
                  <a:gd name="T16" fmla="*/ 0 w 1171"/>
                  <a:gd name="T17" fmla="*/ 0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1" h="1537">
                    <a:moveTo>
                      <a:pt x="1171" y="1524"/>
                    </a:moveTo>
                    <a:cubicBezTo>
                      <a:pt x="1079" y="1530"/>
                      <a:pt x="987" y="1537"/>
                      <a:pt x="915" y="1517"/>
                    </a:cubicBezTo>
                    <a:cubicBezTo>
                      <a:pt x="843" y="1497"/>
                      <a:pt x="805" y="1425"/>
                      <a:pt x="736" y="1402"/>
                    </a:cubicBezTo>
                    <a:cubicBezTo>
                      <a:pt x="667" y="1379"/>
                      <a:pt x="567" y="1411"/>
                      <a:pt x="499" y="1376"/>
                    </a:cubicBezTo>
                    <a:cubicBezTo>
                      <a:pt x="431" y="1341"/>
                      <a:pt x="363" y="1272"/>
                      <a:pt x="326" y="1191"/>
                    </a:cubicBezTo>
                    <a:cubicBezTo>
                      <a:pt x="289" y="1110"/>
                      <a:pt x="314" y="972"/>
                      <a:pt x="275" y="890"/>
                    </a:cubicBezTo>
                    <a:cubicBezTo>
                      <a:pt x="236" y="808"/>
                      <a:pt x="110" y="796"/>
                      <a:pt x="90" y="698"/>
                    </a:cubicBezTo>
                    <a:cubicBezTo>
                      <a:pt x="70" y="600"/>
                      <a:pt x="169" y="417"/>
                      <a:pt x="154" y="301"/>
                    </a:cubicBezTo>
                    <a:cubicBezTo>
                      <a:pt x="139" y="185"/>
                      <a:pt x="26" y="50"/>
                      <a:pt x="0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1" name="Freeform 921"/>
              <p:cNvSpPr>
                <a:spLocks/>
              </p:cNvSpPr>
              <p:nvPr/>
            </p:nvSpPr>
            <p:spPr bwMode="auto">
              <a:xfrm>
                <a:off x="3404554" y="2514074"/>
                <a:ext cx="1851025" cy="2082800"/>
              </a:xfrm>
              <a:custGeom>
                <a:avLst/>
                <a:gdLst>
                  <a:gd name="T0" fmla="*/ 1164 w 1166"/>
                  <a:gd name="T1" fmla="*/ 1312 h 1312"/>
                  <a:gd name="T2" fmla="*/ 1100 w 1166"/>
                  <a:gd name="T3" fmla="*/ 1223 h 1312"/>
                  <a:gd name="T4" fmla="*/ 768 w 1166"/>
                  <a:gd name="T5" fmla="*/ 1178 h 1312"/>
                  <a:gd name="T6" fmla="*/ 550 w 1166"/>
                  <a:gd name="T7" fmla="*/ 845 h 1312"/>
                  <a:gd name="T8" fmla="*/ 281 w 1166"/>
                  <a:gd name="T9" fmla="*/ 660 h 1312"/>
                  <a:gd name="T10" fmla="*/ 313 w 1166"/>
                  <a:gd name="T11" fmla="*/ 244 h 1312"/>
                  <a:gd name="T12" fmla="*/ 0 w 1166"/>
                  <a:gd name="T13" fmla="*/ 0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6" h="1312">
                    <a:moveTo>
                      <a:pt x="1164" y="1312"/>
                    </a:moveTo>
                    <a:cubicBezTo>
                      <a:pt x="1165" y="1278"/>
                      <a:pt x="1166" y="1245"/>
                      <a:pt x="1100" y="1223"/>
                    </a:cubicBezTo>
                    <a:cubicBezTo>
                      <a:pt x="1034" y="1201"/>
                      <a:pt x="860" y="1241"/>
                      <a:pt x="768" y="1178"/>
                    </a:cubicBezTo>
                    <a:cubicBezTo>
                      <a:pt x="676" y="1115"/>
                      <a:pt x="631" y="931"/>
                      <a:pt x="550" y="845"/>
                    </a:cubicBezTo>
                    <a:cubicBezTo>
                      <a:pt x="469" y="759"/>
                      <a:pt x="320" y="760"/>
                      <a:pt x="281" y="660"/>
                    </a:cubicBezTo>
                    <a:cubicBezTo>
                      <a:pt x="242" y="560"/>
                      <a:pt x="360" y="354"/>
                      <a:pt x="313" y="244"/>
                    </a:cubicBezTo>
                    <a:cubicBezTo>
                      <a:pt x="266" y="134"/>
                      <a:pt x="133" y="67"/>
                      <a:pt x="0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2" name="Freeform 921"/>
              <p:cNvSpPr>
                <a:spLocks/>
              </p:cNvSpPr>
              <p:nvPr/>
            </p:nvSpPr>
            <p:spPr bwMode="auto">
              <a:xfrm>
                <a:off x="3827908" y="2733421"/>
                <a:ext cx="1851025" cy="2082800"/>
              </a:xfrm>
              <a:custGeom>
                <a:avLst/>
                <a:gdLst>
                  <a:gd name="T0" fmla="*/ 1164 w 1166"/>
                  <a:gd name="T1" fmla="*/ 1312 h 1312"/>
                  <a:gd name="T2" fmla="*/ 1100 w 1166"/>
                  <a:gd name="T3" fmla="*/ 1223 h 1312"/>
                  <a:gd name="T4" fmla="*/ 768 w 1166"/>
                  <a:gd name="T5" fmla="*/ 1178 h 1312"/>
                  <a:gd name="T6" fmla="*/ 550 w 1166"/>
                  <a:gd name="T7" fmla="*/ 845 h 1312"/>
                  <a:gd name="T8" fmla="*/ 281 w 1166"/>
                  <a:gd name="T9" fmla="*/ 660 h 1312"/>
                  <a:gd name="T10" fmla="*/ 313 w 1166"/>
                  <a:gd name="T11" fmla="*/ 244 h 1312"/>
                  <a:gd name="T12" fmla="*/ 0 w 1166"/>
                  <a:gd name="T13" fmla="*/ 0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6" h="1312">
                    <a:moveTo>
                      <a:pt x="1164" y="1312"/>
                    </a:moveTo>
                    <a:cubicBezTo>
                      <a:pt x="1165" y="1278"/>
                      <a:pt x="1166" y="1245"/>
                      <a:pt x="1100" y="1223"/>
                    </a:cubicBezTo>
                    <a:cubicBezTo>
                      <a:pt x="1034" y="1201"/>
                      <a:pt x="860" y="1241"/>
                      <a:pt x="768" y="1178"/>
                    </a:cubicBezTo>
                    <a:cubicBezTo>
                      <a:pt x="676" y="1115"/>
                      <a:pt x="631" y="931"/>
                      <a:pt x="550" y="845"/>
                    </a:cubicBezTo>
                    <a:cubicBezTo>
                      <a:pt x="469" y="759"/>
                      <a:pt x="320" y="760"/>
                      <a:pt x="281" y="660"/>
                    </a:cubicBezTo>
                    <a:cubicBezTo>
                      <a:pt x="242" y="560"/>
                      <a:pt x="360" y="354"/>
                      <a:pt x="313" y="244"/>
                    </a:cubicBezTo>
                    <a:cubicBezTo>
                      <a:pt x="266" y="134"/>
                      <a:pt x="133" y="67"/>
                      <a:pt x="0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" name="Freeform 929"/>
              <p:cNvSpPr>
                <a:spLocks/>
              </p:cNvSpPr>
              <p:nvPr/>
            </p:nvSpPr>
            <p:spPr bwMode="auto">
              <a:xfrm>
                <a:off x="2926716" y="1754325"/>
                <a:ext cx="842963" cy="2646363"/>
              </a:xfrm>
              <a:custGeom>
                <a:avLst/>
                <a:gdLst>
                  <a:gd name="T0" fmla="*/ 0 w 531"/>
                  <a:gd name="T1" fmla="*/ 0 h 1667"/>
                  <a:gd name="T2" fmla="*/ 134 w 531"/>
                  <a:gd name="T3" fmla="*/ 166 h 1667"/>
                  <a:gd name="T4" fmla="*/ 89 w 531"/>
                  <a:gd name="T5" fmla="*/ 346 h 1667"/>
                  <a:gd name="T6" fmla="*/ 217 w 531"/>
                  <a:gd name="T7" fmla="*/ 736 h 1667"/>
                  <a:gd name="T8" fmla="*/ 51 w 531"/>
                  <a:gd name="T9" fmla="*/ 1088 h 1667"/>
                  <a:gd name="T10" fmla="*/ 307 w 531"/>
                  <a:gd name="T11" fmla="*/ 1587 h 1667"/>
                  <a:gd name="T12" fmla="*/ 531 w 531"/>
                  <a:gd name="T13" fmla="*/ 1568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1" h="1667">
                    <a:moveTo>
                      <a:pt x="0" y="0"/>
                    </a:moveTo>
                    <a:cubicBezTo>
                      <a:pt x="59" y="54"/>
                      <a:pt x="119" y="108"/>
                      <a:pt x="134" y="166"/>
                    </a:cubicBezTo>
                    <a:cubicBezTo>
                      <a:pt x="149" y="224"/>
                      <a:pt x="75" y="251"/>
                      <a:pt x="89" y="346"/>
                    </a:cubicBezTo>
                    <a:cubicBezTo>
                      <a:pt x="103" y="441"/>
                      <a:pt x="223" y="612"/>
                      <a:pt x="217" y="736"/>
                    </a:cubicBezTo>
                    <a:cubicBezTo>
                      <a:pt x="211" y="860"/>
                      <a:pt x="36" y="946"/>
                      <a:pt x="51" y="1088"/>
                    </a:cubicBezTo>
                    <a:cubicBezTo>
                      <a:pt x="66" y="1230"/>
                      <a:pt x="227" y="1507"/>
                      <a:pt x="307" y="1587"/>
                    </a:cubicBezTo>
                    <a:cubicBezTo>
                      <a:pt x="387" y="1667"/>
                      <a:pt x="459" y="1617"/>
                      <a:pt x="531" y="1568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4" name="Freeform 919"/>
              <p:cNvSpPr>
                <a:spLocks/>
              </p:cNvSpPr>
              <p:nvPr/>
            </p:nvSpPr>
            <p:spPr bwMode="auto">
              <a:xfrm>
                <a:off x="3363279" y="2209274"/>
                <a:ext cx="1858963" cy="2439988"/>
              </a:xfrm>
              <a:custGeom>
                <a:avLst/>
                <a:gdLst>
                  <a:gd name="T0" fmla="*/ 1171 w 1171"/>
                  <a:gd name="T1" fmla="*/ 1524 h 1537"/>
                  <a:gd name="T2" fmla="*/ 915 w 1171"/>
                  <a:gd name="T3" fmla="*/ 1517 h 1537"/>
                  <a:gd name="T4" fmla="*/ 736 w 1171"/>
                  <a:gd name="T5" fmla="*/ 1402 h 1537"/>
                  <a:gd name="T6" fmla="*/ 499 w 1171"/>
                  <a:gd name="T7" fmla="*/ 1376 h 1537"/>
                  <a:gd name="T8" fmla="*/ 326 w 1171"/>
                  <a:gd name="T9" fmla="*/ 1191 h 1537"/>
                  <a:gd name="T10" fmla="*/ 275 w 1171"/>
                  <a:gd name="T11" fmla="*/ 890 h 1537"/>
                  <a:gd name="T12" fmla="*/ 90 w 1171"/>
                  <a:gd name="T13" fmla="*/ 698 h 1537"/>
                  <a:gd name="T14" fmla="*/ 154 w 1171"/>
                  <a:gd name="T15" fmla="*/ 301 h 1537"/>
                  <a:gd name="T16" fmla="*/ 0 w 1171"/>
                  <a:gd name="T17" fmla="*/ 0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1" h="1537">
                    <a:moveTo>
                      <a:pt x="1171" y="1524"/>
                    </a:moveTo>
                    <a:cubicBezTo>
                      <a:pt x="1079" y="1530"/>
                      <a:pt x="987" y="1537"/>
                      <a:pt x="915" y="1517"/>
                    </a:cubicBezTo>
                    <a:cubicBezTo>
                      <a:pt x="843" y="1497"/>
                      <a:pt x="805" y="1425"/>
                      <a:pt x="736" y="1402"/>
                    </a:cubicBezTo>
                    <a:cubicBezTo>
                      <a:pt x="667" y="1379"/>
                      <a:pt x="567" y="1411"/>
                      <a:pt x="499" y="1376"/>
                    </a:cubicBezTo>
                    <a:cubicBezTo>
                      <a:pt x="431" y="1341"/>
                      <a:pt x="363" y="1272"/>
                      <a:pt x="326" y="1191"/>
                    </a:cubicBezTo>
                    <a:cubicBezTo>
                      <a:pt x="289" y="1110"/>
                      <a:pt x="314" y="972"/>
                      <a:pt x="275" y="890"/>
                    </a:cubicBezTo>
                    <a:cubicBezTo>
                      <a:pt x="236" y="808"/>
                      <a:pt x="110" y="796"/>
                      <a:pt x="90" y="698"/>
                    </a:cubicBezTo>
                    <a:cubicBezTo>
                      <a:pt x="70" y="600"/>
                      <a:pt x="169" y="417"/>
                      <a:pt x="154" y="301"/>
                    </a:cubicBezTo>
                    <a:cubicBezTo>
                      <a:pt x="139" y="185"/>
                      <a:pt x="26" y="50"/>
                      <a:pt x="0" y="0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" name="Freeform 932"/>
              <p:cNvSpPr>
                <a:spLocks/>
              </p:cNvSpPr>
              <p:nvPr/>
            </p:nvSpPr>
            <p:spPr bwMode="auto">
              <a:xfrm>
                <a:off x="2937014" y="1820322"/>
                <a:ext cx="1431925" cy="965200"/>
              </a:xfrm>
              <a:custGeom>
                <a:avLst/>
                <a:gdLst>
                  <a:gd name="T0" fmla="*/ 0 w 902"/>
                  <a:gd name="T1" fmla="*/ 565 h 608"/>
                  <a:gd name="T2" fmla="*/ 275 w 902"/>
                  <a:gd name="T3" fmla="*/ 526 h 608"/>
                  <a:gd name="T4" fmla="*/ 460 w 902"/>
                  <a:gd name="T5" fmla="*/ 72 h 608"/>
                  <a:gd name="T6" fmla="*/ 768 w 902"/>
                  <a:gd name="T7" fmla="*/ 91 h 608"/>
                  <a:gd name="T8" fmla="*/ 902 w 902"/>
                  <a:gd name="T9" fmla="*/ 34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2" h="608">
                    <a:moveTo>
                      <a:pt x="0" y="565"/>
                    </a:moveTo>
                    <a:cubicBezTo>
                      <a:pt x="99" y="586"/>
                      <a:pt x="198" y="608"/>
                      <a:pt x="275" y="526"/>
                    </a:cubicBezTo>
                    <a:cubicBezTo>
                      <a:pt x="352" y="444"/>
                      <a:pt x="378" y="144"/>
                      <a:pt x="460" y="72"/>
                    </a:cubicBezTo>
                    <a:cubicBezTo>
                      <a:pt x="542" y="0"/>
                      <a:pt x="694" y="97"/>
                      <a:pt x="768" y="91"/>
                    </a:cubicBezTo>
                    <a:cubicBezTo>
                      <a:pt x="842" y="85"/>
                      <a:pt x="872" y="59"/>
                      <a:pt x="902" y="34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" name="Freeform 931"/>
              <p:cNvSpPr>
                <a:spLocks/>
              </p:cNvSpPr>
              <p:nvPr/>
            </p:nvSpPr>
            <p:spPr bwMode="auto">
              <a:xfrm>
                <a:off x="2810296" y="1682888"/>
                <a:ext cx="468313" cy="2327275"/>
              </a:xfrm>
              <a:custGeom>
                <a:avLst/>
                <a:gdLst>
                  <a:gd name="T0" fmla="*/ 58 w 295"/>
                  <a:gd name="T1" fmla="*/ 0 h 1466"/>
                  <a:gd name="T2" fmla="*/ 26 w 295"/>
                  <a:gd name="T3" fmla="*/ 282 h 1466"/>
                  <a:gd name="T4" fmla="*/ 212 w 295"/>
                  <a:gd name="T5" fmla="*/ 525 h 1466"/>
                  <a:gd name="T6" fmla="*/ 13 w 295"/>
                  <a:gd name="T7" fmla="*/ 877 h 1466"/>
                  <a:gd name="T8" fmla="*/ 218 w 295"/>
                  <a:gd name="T9" fmla="*/ 1248 h 1466"/>
                  <a:gd name="T10" fmla="*/ 295 w 295"/>
                  <a:gd name="T11" fmla="*/ 1466 h 1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5" h="1466">
                    <a:moveTo>
                      <a:pt x="58" y="0"/>
                    </a:moveTo>
                    <a:cubicBezTo>
                      <a:pt x="29" y="97"/>
                      <a:pt x="0" y="195"/>
                      <a:pt x="26" y="282"/>
                    </a:cubicBezTo>
                    <a:cubicBezTo>
                      <a:pt x="52" y="369"/>
                      <a:pt x="214" y="426"/>
                      <a:pt x="212" y="525"/>
                    </a:cubicBezTo>
                    <a:cubicBezTo>
                      <a:pt x="210" y="624"/>
                      <a:pt x="12" y="757"/>
                      <a:pt x="13" y="877"/>
                    </a:cubicBezTo>
                    <a:cubicBezTo>
                      <a:pt x="14" y="997"/>
                      <a:pt x="171" y="1150"/>
                      <a:pt x="218" y="1248"/>
                    </a:cubicBezTo>
                    <a:cubicBezTo>
                      <a:pt x="265" y="1346"/>
                      <a:pt x="280" y="1406"/>
                      <a:pt x="295" y="1466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7" name="Freeform 930"/>
              <p:cNvSpPr>
                <a:spLocks/>
              </p:cNvSpPr>
              <p:nvPr/>
            </p:nvSpPr>
            <p:spPr bwMode="auto">
              <a:xfrm>
                <a:off x="3028315" y="1632087"/>
                <a:ext cx="704850" cy="2235200"/>
              </a:xfrm>
              <a:custGeom>
                <a:avLst/>
                <a:gdLst>
                  <a:gd name="T0" fmla="*/ 0 w 444"/>
                  <a:gd name="T1" fmla="*/ 0 h 1408"/>
                  <a:gd name="T2" fmla="*/ 268 w 444"/>
                  <a:gd name="T3" fmla="*/ 282 h 1408"/>
                  <a:gd name="T4" fmla="*/ 179 w 444"/>
                  <a:gd name="T5" fmla="*/ 762 h 1408"/>
                  <a:gd name="T6" fmla="*/ 409 w 444"/>
                  <a:gd name="T7" fmla="*/ 1031 h 1408"/>
                  <a:gd name="T8" fmla="*/ 390 w 444"/>
                  <a:gd name="T9" fmla="*/ 1408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1408">
                    <a:moveTo>
                      <a:pt x="0" y="0"/>
                    </a:moveTo>
                    <a:cubicBezTo>
                      <a:pt x="119" y="77"/>
                      <a:pt x="238" y="155"/>
                      <a:pt x="268" y="282"/>
                    </a:cubicBezTo>
                    <a:cubicBezTo>
                      <a:pt x="298" y="409"/>
                      <a:pt x="156" y="637"/>
                      <a:pt x="179" y="762"/>
                    </a:cubicBezTo>
                    <a:cubicBezTo>
                      <a:pt x="202" y="887"/>
                      <a:pt x="374" y="923"/>
                      <a:pt x="409" y="1031"/>
                    </a:cubicBezTo>
                    <a:cubicBezTo>
                      <a:pt x="444" y="1139"/>
                      <a:pt x="417" y="1273"/>
                      <a:pt x="390" y="1408"/>
                    </a:cubicBezTo>
                  </a:path>
                </a:pathLst>
              </a:custGeom>
              <a:noFill/>
              <a:ln w="38100" cmpd="sng">
                <a:solidFill>
                  <a:srgbClr val="0099D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78" name="组合 477"/>
              <p:cNvGrpSpPr/>
              <p:nvPr/>
            </p:nvGrpSpPr>
            <p:grpSpPr>
              <a:xfrm rot="18140142">
                <a:off x="6331601" y="1450927"/>
                <a:ext cx="1033934" cy="583984"/>
                <a:chOff x="3000198" y="2895486"/>
                <a:chExt cx="1033934" cy="583984"/>
              </a:xfrm>
            </p:grpSpPr>
            <p:sp>
              <p:nvSpPr>
                <p:cNvPr id="1772" name="任意多边形 1771"/>
                <p:cNvSpPr/>
                <p:nvPr/>
              </p:nvSpPr>
              <p:spPr>
                <a:xfrm rot="180000">
                  <a:off x="3000198" y="2895486"/>
                  <a:ext cx="1033934" cy="583984"/>
                </a:xfrm>
                <a:custGeom>
                  <a:avLst/>
                  <a:gdLst>
                    <a:gd name="connsiteX0" fmla="*/ 54150 w 806728"/>
                    <a:gd name="connsiteY0" fmla="*/ 77170 h 553936"/>
                    <a:gd name="connsiteX1" fmla="*/ 182738 w 806728"/>
                    <a:gd name="connsiteY1" fmla="*/ 970 h 553936"/>
                    <a:gd name="connsiteX2" fmla="*/ 325613 w 806728"/>
                    <a:gd name="connsiteY2" fmla="*/ 39070 h 553936"/>
                    <a:gd name="connsiteX3" fmla="*/ 444675 w 806728"/>
                    <a:gd name="connsiteY3" fmla="*/ 110507 h 553936"/>
                    <a:gd name="connsiteX4" fmla="*/ 582788 w 806728"/>
                    <a:gd name="connsiteY4" fmla="*/ 153370 h 553936"/>
                    <a:gd name="connsiteX5" fmla="*/ 754238 w 806728"/>
                    <a:gd name="connsiteY5" fmla="*/ 205757 h 553936"/>
                    <a:gd name="connsiteX6" fmla="*/ 806625 w 806728"/>
                    <a:gd name="connsiteY6" fmla="*/ 320057 h 553936"/>
                    <a:gd name="connsiteX7" fmla="*/ 744713 w 806728"/>
                    <a:gd name="connsiteY7" fmla="*/ 486745 h 553936"/>
                    <a:gd name="connsiteX8" fmla="*/ 630413 w 806728"/>
                    <a:gd name="connsiteY8" fmla="*/ 553420 h 553936"/>
                    <a:gd name="connsiteX9" fmla="*/ 516113 w 806728"/>
                    <a:gd name="connsiteY9" fmla="*/ 515320 h 553936"/>
                    <a:gd name="connsiteX10" fmla="*/ 349425 w 806728"/>
                    <a:gd name="connsiteY10" fmla="*/ 472457 h 553936"/>
                    <a:gd name="connsiteX11" fmla="*/ 168450 w 806728"/>
                    <a:gd name="connsiteY11" fmla="*/ 448645 h 553936"/>
                    <a:gd name="connsiteX12" fmla="*/ 11288 w 806728"/>
                    <a:gd name="connsiteY12" fmla="*/ 315295 h 553936"/>
                    <a:gd name="connsiteX13" fmla="*/ 20813 w 806728"/>
                    <a:gd name="connsiteY13" fmla="*/ 115270 h 553936"/>
                    <a:gd name="connsiteX14" fmla="*/ 87488 w 806728"/>
                    <a:gd name="connsiteY14" fmla="*/ 34307 h 553936"/>
                    <a:gd name="connsiteX15" fmla="*/ 54150 w 806728"/>
                    <a:gd name="connsiteY15" fmla="*/ 77170 h 553936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87488 w 806728"/>
                    <a:gd name="connsiteY14" fmla="*/ 33464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54151 w 806728"/>
                    <a:gd name="connsiteY14" fmla="*/ 76327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292 h 553252"/>
                    <a:gd name="connsiteX1" fmla="*/ 182738 w 806728"/>
                    <a:gd name="connsiteY1" fmla="*/ 286 h 553252"/>
                    <a:gd name="connsiteX2" fmla="*/ 339900 w 806728"/>
                    <a:gd name="connsiteY2" fmla="*/ 33623 h 553252"/>
                    <a:gd name="connsiteX3" fmla="*/ 444675 w 806728"/>
                    <a:gd name="connsiteY3" fmla="*/ 109823 h 553252"/>
                    <a:gd name="connsiteX4" fmla="*/ 582788 w 806728"/>
                    <a:gd name="connsiteY4" fmla="*/ 152686 h 553252"/>
                    <a:gd name="connsiteX5" fmla="*/ 754238 w 806728"/>
                    <a:gd name="connsiteY5" fmla="*/ 205073 h 553252"/>
                    <a:gd name="connsiteX6" fmla="*/ 806625 w 806728"/>
                    <a:gd name="connsiteY6" fmla="*/ 319373 h 553252"/>
                    <a:gd name="connsiteX7" fmla="*/ 744713 w 806728"/>
                    <a:gd name="connsiteY7" fmla="*/ 486061 h 553252"/>
                    <a:gd name="connsiteX8" fmla="*/ 630413 w 806728"/>
                    <a:gd name="connsiteY8" fmla="*/ 552736 h 553252"/>
                    <a:gd name="connsiteX9" fmla="*/ 516113 w 806728"/>
                    <a:gd name="connsiteY9" fmla="*/ 514636 h 553252"/>
                    <a:gd name="connsiteX10" fmla="*/ 349425 w 806728"/>
                    <a:gd name="connsiteY10" fmla="*/ 471773 h 553252"/>
                    <a:gd name="connsiteX11" fmla="*/ 168450 w 806728"/>
                    <a:gd name="connsiteY11" fmla="*/ 447961 h 553252"/>
                    <a:gd name="connsiteX12" fmla="*/ 11288 w 806728"/>
                    <a:gd name="connsiteY12" fmla="*/ 314611 h 553252"/>
                    <a:gd name="connsiteX13" fmla="*/ 20813 w 806728"/>
                    <a:gd name="connsiteY13" fmla="*/ 114586 h 553252"/>
                    <a:gd name="connsiteX14" fmla="*/ 54151 w 806728"/>
                    <a:gd name="connsiteY14" fmla="*/ 76486 h 553252"/>
                    <a:gd name="connsiteX15" fmla="*/ 97013 w 806728"/>
                    <a:gd name="connsiteY15" fmla="*/ 50292 h 553252"/>
                    <a:gd name="connsiteX0" fmla="*/ 97013 w 806653"/>
                    <a:gd name="connsiteY0" fmla="*/ 50292 h 553252"/>
                    <a:gd name="connsiteX1" fmla="*/ 182738 w 806653"/>
                    <a:gd name="connsiteY1" fmla="*/ 286 h 553252"/>
                    <a:gd name="connsiteX2" fmla="*/ 339900 w 806653"/>
                    <a:gd name="connsiteY2" fmla="*/ 33623 h 553252"/>
                    <a:gd name="connsiteX3" fmla="*/ 444675 w 806653"/>
                    <a:gd name="connsiteY3" fmla="*/ 109823 h 553252"/>
                    <a:gd name="connsiteX4" fmla="*/ 582788 w 806653"/>
                    <a:gd name="connsiteY4" fmla="*/ 152686 h 553252"/>
                    <a:gd name="connsiteX5" fmla="*/ 754238 w 806653"/>
                    <a:gd name="connsiteY5" fmla="*/ 205073 h 553252"/>
                    <a:gd name="connsiteX6" fmla="*/ 806625 w 806653"/>
                    <a:gd name="connsiteY6" fmla="*/ 319373 h 553252"/>
                    <a:gd name="connsiteX7" fmla="*/ 749476 w 806653"/>
                    <a:gd name="connsiteY7" fmla="*/ 486061 h 553252"/>
                    <a:gd name="connsiteX8" fmla="*/ 630413 w 806653"/>
                    <a:gd name="connsiteY8" fmla="*/ 552736 h 553252"/>
                    <a:gd name="connsiteX9" fmla="*/ 516113 w 806653"/>
                    <a:gd name="connsiteY9" fmla="*/ 514636 h 553252"/>
                    <a:gd name="connsiteX10" fmla="*/ 349425 w 806653"/>
                    <a:gd name="connsiteY10" fmla="*/ 471773 h 553252"/>
                    <a:gd name="connsiteX11" fmla="*/ 168450 w 806653"/>
                    <a:gd name="connsiteY11" fmla="*/ 447961 h 553252"/>
                    <a:gd name="connsiteX12" fmla="*/ 11288 w 806653"/>
                    <a:gd name="connsiteY12" fmla="*/ 314611 h 553252"/>
                    <a:gd name="connsiteX13" fmla="*/ 20813 w 806653"/>
                    <a:gd name="connsiteY13" fmla="*/ 114586 h 553252"/>
                    <a:gd name="connsiteX14" fmla="*/ 54151 w 806653"/>
                    <a:gd name="connsiteY14" fmla="*/ 76486 h 553252"/>
                    <a:gd name="connsiteX15" fmla="*/ 97013 w 806653"/>
                    <a:gd name="connsiteY15" fmla="*/ 50292 h 553252"/>
                    <a:gd name="connsiteX0" fmla="*/ 93618 w 803258"/>
                    <a:gd name="connsiteY0" fmla="*/ 50292 h 553252"/>
                    <a:gd name="connsiteX1" fmla="*/ 179343 w 803258"/>
                    <a:gd name="connsiteY1" fmla="*/ 286 h 553252"/>
                    <a:gd name="connsiteX2" fmla="*/ 336505 w 803258"/>
                    <a:gd name="connsiteY2" fmla="*/ 33623 h 553252"/>
                    <a:gd name="connsiteX3" fmla="*/ 441280 w 803258"/>
                    <a:gd name="connsiteY3" fmla="*/ 109823 h 553252"/>
                    <a:gd name="connsiteX4" fmla="*/ 579393 w 803258"/>
                    <a:gd name="connsiteY4" fmla="*/ 152686 h 553252"/>
                    <a:gd name="connsiteX5" fmla="*/ 750843 w 803258"/>
                    <a:gd name="connsiteY5" fmla="*/ 205073 h 553252"/>
                    <a:gd name="connsiteX6" fmla="*/ 803230 w 803258"/>
                    <a:gd name="connsiteY6" fmla="*/ 319373 h 553252"/>
                    <a:gd name="connsiteX7" fmla="*/ 746081 w 803258"/>
                    <a:gd name="connsiteY7" fmla="*/ 486061 h 553252"/>
                    <a:gd name="connsiteX8" fmla="*/ 627018 w 803258"/>
                    <a:gd name="connsiteY8" fmla="*/ 552736 h 553252"/>
                    <a:gd name="connsiteX9" fmla="*/ 512718 w 803258"/>
                    <a:gd name="connsiteY9" fmla="*/ 514636 h 553252"/>
                    <a:gd name="connsiteX10" fmla="*/ 346030 w 803258"/>
                    <a:gd name="connsiteY10" fmla="*/ 471773 h 553252"/>
                    <a:gd name="connsiteX11" fmla="*/ 165055 w 803258"/>
                    <a:gd name="connsiteY11" fmla="*/ 447961 h 553252"/>
                    <a:gd name="connsiteX12" fmla="*/ 12655 w 803258"/>
                    <a:gd name="connsiteY12" fmla="*/ 314611 h 553252"/>
                    <a:gd name="connsiteX13" fmla="*/ 17418 w 803258"/>
                    <a:gd name="connsiteY13" fmla="*/ 114586 h 553252"/>
                    <a:gd name="connsiteX14" fmla="*/ 50756 w 803258"/>
                    <a:gd name="connsiteY14" fmla="*/ 76486 h 553252"/>
                    <a:gd name="connsiteX15" fmla="*/ 93618 w 803258"/>
                    <a:gd name="connsiteY15" fmla="*/ 50292 h 553252"/>
                    <a:gd name="connsiteX0" fmla="*/ 92921 w 802561"/>
                    <a:gd name="connsiteY0" fmla="*/ 50292 h 553252"/>
                    <a:gd name="connsiteX1" fmla="*/ 178646 w 802561"/>
                    <a:gd name="connsiteY1" fmla="*/ 286 h 553252"/>
                    <a:gd name="connsiteX2" fmla="*/ 335808 w 802561"/>
                    <a:gd name="connsiteY2" fmla="*/ 33623 h 553252"/>
                    <a:gd name="connsiteX3" fmla="*/ 440583 w 802561"/>
                    <a:gd name="connsiteY3" fmla="*/ 109823 h 553252"/>
                    <a:gd name="connsiteX4" fmla="*/ 578696 w 802561"/>
                    <a:gd name="connsiteY4" fmla="*/ 152686 h 553252"/>
                    <a:gd name="connsiteX5" fmla="*/ 750146 w 802561"/>
                    <a:gd name="connsiteY5" fmla="*/ 205073 h 553252"/>
                    <a:gd name="connsiteX6" fmla="*/ 802533 w 802561"/>
                    <a:gd name="connsiteY6" fmla="*/ 319373 h 553252"/>
                    <a:gd name="connsiteX7" fmla="*/ 745384 w 802561"/>
                    <a:gd name="connsiteY7" fmla="*/ 486061 h 553252"/>
                    <a:gd name="connsiteX8" fmla="*/ 626321 w 802561"/>
                    <a:gd name="connsiteY8" fmla="*/ 552736 h 553252"/>
                    <a:gd name="connsiteX9" fmla="*/ 512021 w 802561"/>
                    <a:gd name="connsiteY9" fmla="*/ 514636 h 553252"/>
                    <a:gd name="connsiteX10" fmla="*/ 345333 w 802561"/>
                    <a:gd name="connsiteY10" fmla="*/ 471773 h 553252"/>
                    <a:gd name="connsiteX11" fmla="*/ 154833 w 802561"/>
                    <a:gd name="connsiteY11" fmla="*/ 447961 h 553252"/>
                    <a:gd name="connsiteX12" fmla="*/ 11958 w 802561"/>
                    <a:gd name="connsiteY12" fmla="*/ 314611 h 553252"/>
                    <a:gd name="connsiteX13" fmla="*/ 16721 w 802561"/>
                    <a:gd name="connsiteY13" fmla="*/ 114586 h 553252"/>
                    <a:gd name="connsiteX14" fmla="*/ 50059 w 802561"/>
                    <a:gd name="connsiteY14" fmla="*/ 76486 h 553252"/>
                    <a:gd name="connsiteX15" fmla="*/ 92921 w 802561"/>
                    <a:gd name="connsiteY15" fmla="*/ 50292 h 553252"/>
                    <a:gd name="connsiteX0" fmla="*/ 92921 w 802561"/>
                    <a:gd name="connsiteY0" fmla="*/ 50292 h 553277"/>
                    <a:gd name="connsiteX1" fmla="*/ 178646 w 802561"/>
                    <a:gd name="connsiteY1" fmla="*/ 286 h 553277"/>
                    <a:gd name="connsiteX2" fmla="*/ 335808 w 802561"/>
                    <a:gd name="connsiteY2" fmla="*/ 33623 h 553277"/>
                    <a:gd name="connsiteX3" fmla="*/ 440583 w 802561"/>
                    <a:gd name="connsiteY3" fmla="*/ 109823 h 553277"/>
                    <a:gd name="connsiteX4" fmla="*/ 578696 w 802561"/>
                    <a:gd name="connsiteY4" fmla="*/ 152686 h 553277"/>
                    <a:gd name="connsiteX5" fmla="*/ 750146 w 802561"/>
                    <a:gd name="connsiteY5" fmla="*/ 205073 h 553277"/>
                    <a:gd name="connsiteX6" fmla="*/ 802533 w 802561"/>
                    <a:gd name="connsiteY6" fmla="*/ 319373 h 553277"/>
                    <a:gd name="connsiteX7" fmla="*/ 745384 w 802561"/>
                    <a:gd name="connsiteY7" fmla="*/ 486061 h 553277"/>
                    <a:gd name="connsiteX8" fmla="*/ 626321 w 802561"/>
                    <a:gd name="connsiteY8" fmla="*/ 552736 h 553277"/>
                    <a:gd name="connsiteX9" fmla="*/ 512021 w 802561"/>
                    <a:gd name="connsiteY9" fmla="*/ 514636 h 553277"/>
                    <a:gd name="connsiteX10" fmla="*/ 326283 w 802561"/>
                    <a:gd name="connsiteY10" fmla="*/ 462248 h 553277"/>
                    <a:gd name="connsiteX11" fmla="*/ 154833 w 802561"/>
                    <a:gd name="connsiteY11" fmla="*/ 447961 h 553277"/>
                    <a:gd name="connsiteX12" fmla="*/ 11958 w 802561"/>
                    <a:gd name="connsiteY12" fmla="*/ 314611 h 553277"/>
                    <a:gd name="connsiteX13" fmla="*/ 16721 w 802561"/>
                    <a:gd name="connsiteY13" fmla="*/ 114586 h 553277"/>
                    <a:gd name="connsiteX14" fmla="*/ 50059 w 802561"/>
                    <a:gd name="connsiteY14" fmla="*/ 76486 h 553277"/>
                    <a:gd name="connsiteX15" fmla="*/ 92921 w 802561"/>
                    <a:gd name="connsiteY15" fmla="*/ 50292 h 553277"/>
                    <a:gd name="connsiteX0" fmla="*/ 92921 w 802561"/>
                    <a:gd name="connsiteY0" fmla="*/ 50292 h 553740"/>
                    <a:gd name="connsiteX1" fmla="*/ 178646 w 802561"/>
                    <a:gd name="connsiteY1" fmla="*/ 286 h 553740"/>
                    <a:gd name="connsiteX2" fmla="*/ 335808 w 802561"/>
                    <a:gd name="connsiteY2" fmla="*/ 33623 h 553740"/>
                    <a:gd name="connsiteX3" fmla="*/ 440583 w 802561"/>
                    <a:gd name="connsiteY3" fmla="*/ 109823 h 553740"/>
                    <a:gd name="connsiteX4" fmla="*/ 578696 w 802561"/>
                    <a:gd name="connsiteY4" fmla="*/ 152686 h 553740"/>
                    <a:gd name="connsiteX5" fmla="*/ 750146 w 802561"/>
                    <a:gd name="connsiteY5" fmla="*/ 205073 h 553740"/>
                    <a:gd name="connsiteX6" fmla="*/ 802533 w 802561"/>
                    <a:gd name="connsiteY6" fmla="*/ 319373 h 553740"/>
                    <a:gd name="connsiteX7" fmla="*/ 745384 w 802561"/>
                    <a:gd name="connsiteY7" fmla="*/ 486061 h 553740"/>
                    <a:gd name="connsiteX8" fmla="*/ 626321 w 802561"/>
                    <a:gd name="connsiteY8" fmla="*/ 552736 h 553740"/>
                    <a:gd name="connsiteX9" fmla="*/ 509640 w 802561"/>
                    <a:gd name="connsiteY9" fmla="*/ 521779 h 553740"/>
                    <a:gd name="connsiteX10" fmla="*/ 326283 w 802561"/>
                    <a:gd name="connsiteY10" fmla="*/ 462248 h 553740"/>
                    <a:gd name="connsiteX11" fmla="*/ 154833 w 802561"/>
                    <a:gd name="connsiteY11" fmla="*/ 447961 h 553740"/>
                    <a:gd name="connsiteX12" fmla="*/ 11958 w 802561"/>
                    <a:gd name="connsiteY12" fmla="*/ 314611 h 553740"/>
                    <a:gd name="connsiteX13" fmla="*/ 16721 w 802561"/>
                    <a:gd name="connsiteY13" fmla="*/ 114586 h 553740"/>
                    <a:gd name="connsiteX14" fmla="*/ 50059 w 802561"/>
                    <a:gd name="connsiteY14" fmla="*/ 76486 h 553740"/>
                    <a:gd name="connsiteX15" fmla="*/ 92921 w 802561"/>
                    <a:gd name="connsiteY15" fmla="*/ 50292 h 553740"/>
                    <a:gd name="connsiteX0" fmla="*/ 92921 w 802533"/>
                    <a:gd name="connsiteY0" fmla="*/ 50292 h 553740"/>
                    <a:gd name="connsiteX1" fmla="*/ 178646 w 802533"/>
                    <a:gd name="connsiteY1" fmla="*/ 286 h 553740"/>
                    <a:gd name="connsiteX2" fmla="*/ 335808 w 802533"/>
                    <a:gd name="connsiteY2" fmla="*/ 33623 h 553740"/>
                    <a:gd name="connsiteX3" fmla="*/ 440583 w 802533"/>
                    <a:gd name="connsiteY3" fmla="*/ 109823 h 553740"/>
                    <a:gd name="connsiteX4" fmla="*/ 578696 w 802533"/>
                    <a:gd name="connsiteY4" fmla="*/ 152686 h 553740"/>
                    <a:gd name="connsiteX5" fmla="*/ 750146 w 802533"/>
                    <a:gd name="connsiteY5" fmla="*/ 205073 h 553740"/>
                    <a:gd name="connsiteX6" fmla="*/ 802533 w 802533"/>
                    <a:gd name="connsiteY6" fmla="*/ 319373 h 553740"/>
                    <a:gd name="connsiteX7" fmla="*/ 750146 w 802533"/>
                    <a:gd name="connsiteY7" fmla="*/ 486061 h 553740"/>
                    <a:gd name="connsiteX8" fmla="*/ 626321 w 802533"/>
                    <a:gd name="connsiteY8" fmla="*/ 552736 h 553740"/>
                    <a:gd name="connsiteX9" fmla="*/ 509640 w 802533"/>
                    <a:gd name="connsiteY9" fmla="*/ 521779 h 553740"/>
                    <a:gd name="connsiteX10" fmla="*/ 326283 w 802533"/>
                    <a:gd name="connsiteY10" fmla="*/ 462248 h 553740"/>
                    <a:gd name="connsiteX11" fmla="*/ 154833 w 802533"/>
                    <a:gd name="connsiteY11" fmla="*/ 447961 h 553740"/>
                    <a:gd name="connsiteX12" fmla="*/ 11958 w 802533"/>
                    <a:gd name="connsiteY12" fmla="*/ 314611 h 553740"/>
                    <a:gd name="connsiteX13" fmla="*/ 16721 w 802533"/>
                    <a:gd name="connsiteY13" fmla="*/ 114586 h 553740"/>
                    <a:gd name="connsiteX14" fmla="*/ 50059 w 802533"/>
                    <a:gd name="connsiteY14" fmla="*/ 76486 h 553740"/>
                    <a:gd name="connsiteX15" fmla="*/ 92921 w 802533"/>
                    <a:gd name="connsiteY15" fmla="*/ 50292 h 553740"/>
                    <a:gd name="connsiteX0" fmla="*/ 97347 w 806959"/>
                    <a:gd name="connsiteY0" fmla="*/ 50292 h 553740"/>
                    <a:gd name="connsiteX1" fmla="*/ 183072 w 806959"/>
                    <a:gd name="connsiteY1" fmla="*/ 286 h 553740"/>
                    <a:gd name="connsiteX2" fmla="*/ 340234 w 806959"/>
                    <a:gd name="connsiteY2" fmla="*/ 33623 h 553740"/>
                    <a:gd name="connsiteX3" fmla="*/ 445009 w 806959"/>
                    <a:gd name="connsiteY3" fmla="*/ 109823 h 553740"/>
                    <a:gd name="connsiteX4" fmla="*/ 583122 w 806959"/>
                    <a:gd name="connsiteY4" fmla="*/ 152686 h 553740"/>
                    <a:gd name="connsiteX5" fmla="*/ 754572 w 806959"/>
                    <a:gd name="connsiteY5" fmla="*/ 205073 h 553740"/>
                    <a:gd name="connsiteX6" fmla="*/ 806959 w 806959"/>
                    <a:gd name="connsiteY6" fmla="*/ 319373 h 553740"/>
                    <a:gd name="connsiteX7" fmla="*/ 754572 w 806959"/>
                    <a:gd name="connsiteY7" fmla="*/ 486061 h 553740"/>
                    <a:gd name="connsiteX8" fmla="*/ 630747 w 806959"/>
                    <a:gd name="connsiteY8" fmla="*/ 552736 h 553740"/>
                    <a:gd name="connsiteX9" fmla="*/ 514066 w 806959"/>
                    <a:gd name="connsiteY9" fmla="*/ 521779 h 553740"/>
                    <a:gd name="connsiteX10" fmla="*/ 330709 w 806959"/>
                    <a:gd name="connsiteY10" fmla="*/ 462248 h 553740"/>
                    <a:gd name="connsiteX11" fmla="*/ 159259 w 806959"/>
                    <a:gd name="connsiteY11" fmla="*/ 447961 h 553740"/>
                    <a:gd name="connsiteX12" fmla="*/ 16384 w 806959"/>
                    <a:gd name="connsiteY12" fmla="*/ 314611 h 553740"/>
                    <a:gd name="connsiteX13" fmla="*/ 11622 w 806959"/>
                    <a:gd name="connsiteY13" fmla="*/ 136017 h 553740"/>
                    <a:gd name="connsiteX14" fmla="*/ 54485 w 806959"/>
                    <a:gd name="connsiteY14" fmla="*/ 76486 h 553740"/>
                    <a:gd name="connsiteX15" fmla="*/ 97347 w 806959"/>
                    <a:gd name="connsiteY15" fmla="*/ 50292 h 553740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4485 w 806959"/>
                    <a:gd name="connsiteY14" fmla="*/ 76229 h 553483"/>
                    <a:gd name="connsiteX15" fmla="*/ 99729 w 806959"/>
                    <a:gd name="connsiteY15" fmla="*/ 38128 h 553483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6866 w 806959"/>
                    <a:gd name="connsiteY14" fmla="*/ 73847 h 553483"/>
                    <a:gd name="connsiteX15" fmla="*/ 99729 w 806959"/>
                    <a:gd name="connsiteY15" fmla="*/ 38128 h 553483"/>
                    <a:gd name="connsiteX0" fmla="*/ 101064 w 808294"/>
                    <a:gd name="connsiteY0" fmla="*/ 38128 h 553483"/>
                    <a:gd name="connsiteX1" fmla="*/ 184407 w 808294"/>
                    <a:gd name="connsiteY1" fmla="*/ 29 h 553483"/>
                    <a:gd name="connsiteX2" fmla="*/ 341569 w 808294"/>
                    <a:gd name="connsiteY2" fmla="*/ 33366 h 553483"/>
                    <a:gd name="connsiteX3" fmla="*/ 446344 w 808294"/>
                    <a:gd name="connsiteY3" fmla="*/ 109566 h 553483"/>
                    <a:gd name="connsiteX4" fmla="*/ 584457 w 808294"/>
                    <a:gd name="connsiteY4" fmla="*/ 152429 h 553483"/>
                    <a:gd name="connsiteX5" fmla="*/ 755907 w 808294"/>
                    <a:gd name="connsiteY5" fmla="*/ 204816 h 553483"/>
                    <a:gd name="connsiteX6" fmla="*/ 808294 w 808294"/>
                    <a:gd name="connsiteY6" fmla="*/ 319116 h 553483"/>
                    <a:gd name="connsiteX7" fmla="*/ 755907 w 808294"/>
                    <a:gd name="connsiteY7" fmla="*/ 485804 h 553483"/>
                    <a:gd name="connsiteX8" fmla="*/ 632082 w 808294"/>
                    <a:gd name="connsiteY8" fmla="*/ 552479 h 553483"/>
                    <a:gd name="connsiteX9" fmla="*/ 515401 w 808294"/>
                    <a:gd name="connsiteY9" fmla="*/ 521522 h 553483"/>
                    <a:gd name="connsiteX10" fmla="*/ 332044 w 808294"/>
                    <a:gd name="connsiteY10" fmla="*/ 461991 h 553483"/>
                    <a:gd name="connsiteX11" fmla="*/ 160594 w 808294"/>
                    <a:gd name="connsiteY11" fmla="*/ 447704 h 553483"/>
                    <a:gd name="connsiteX12" fmla="*/ 17719 w 808294"/>
                    <a:gd name="connsiteY12" fmla="*/ 314354 h 553483"/>
                    <a:gd name="connsiteX13" fmla="*/ 10576 w 808294"/>
                    <a:gd name="connsiteY13" fmla="*/ 142904 h 553483"/>
                    <a:gd name="connsiteX14" fmla="*/ 58201 w 808294"/>
                    <a:gd name="connsiteY14" fmla="*/ 73847 h 553483"/>
                    <a:gd name="connsiteX15" fmla="*/ 101064 w 808294"/>
                    <a:gd name="connsiteY15" fmla="*/ 38128 h 553483"/>
                    <a:gd name="connsiteX0" fmla="*/ 101064 w 808294"/>
                    <a:gd name="connsiteY0" fmla="*/ 33374 h 548729"/>
                    <a:gd name="connsiteX1" fmla="*/ 196313 w 808294"/>
                    <a:gd name="connsiteY1" fmla="*/ 38 h 548729"/>
                    <a:gd name="connsiteX2" fmla="*/ 341569 w 808294"/>
                    <a:gd name="connsiteY2" fmla="*/ 28612 h 548729"/>
                    <a:gd name="connsiteX3" fmla="*/ 446344 w 808294"/>
                    <a:gd name="connsiteY3" fmla="*/ 104812 h 548729"/>
                    <a:gd name="connsiteX4" fmla="*/ 584457 w 808294"/>
                    <a:gd name="connsiteY4" fmla="*/ 147675 h 548729"/>
                    <a:gd name="connsiteX5" fmla="*/ 755907 w 808294"/>
                    <a:gd name="connsiteY5" fmla="*/ 200062 h 548729"/>
                    <a:gd name="connsiteX6" fmla="*/ 808294 w 808294"/>
                    <a:gd name="connsiteY6" fmla="*/ 314362 h 548729"/>
                    <a:gd name="connsiteX7" fmla="*/ 755907 w 808294"/>
                    <a:gd name="connsiteY7" fmla="*/ 481050 h 548729"/>
                    <a:gd name="connsiteX8" fmla="*/ 632082 w 808294"/>
                    <a:gd name="connsiteY8" fmla="*/ 547725 h 548729"/>
                    <a:gd name="connsiteX9" fmla="*/ 515401 w 808294"/>
                    <a:gd name="connsiteY9" fmla="*/ 516768 h 548729"/>
                    <a:gd name="connsiteX10" fmla="*/ 332044 w 808294"/>
                    <a:gd name="connsiteY10" fmla="*/ 457237 h 548729"/>
                    <a:gd name="connsiteX11" fmla="*/ 160594 w 808294"/>
                    <a:gd name="connsiteY11" fmla="*/ 442950 h 548729"/>
                    <a:gd name="connsiteX12" fmla="*/ 17719 w 808294"/>
                    <a:gd name="connsiteY12" fmla="*/ 309600 h 548729"/>
                    <a:gd name="connsiteX13" fmla="*/ 10576 w 808294"/>
                    <a:gd name="connsiteY13" fmla="*/ 138150 h 548729"/>
                    <a:gd name="connsiteX14" fmla="*/ 58201 w 808294"/>
                    <a:gd name="connsiteY14" fmla="*/ 69093 h 548729"/>
                    <a:gd name="connsiteX15" fmla="*/ 101064 w 808294"/>
                    <a:gd name="connsiteY15" fmla="*/ 33374 h 548729"/>
                    <a:gd name="connsiteX0" fmla="*/ 101064 w 1007513"/>
                    <a:gd name="connsiteY0" fmla="*/ 33374 h 548729"/>
                    <a:gd name="connsiteX1" fmla="*/ 196313 w 1007513"/>
                    <a:gd name="connsiteY1" fmla="*/ 38 h 548729"/>
                    <a:gd name="connsiteX2" fmla="*/ 341569 w 1007513"/>
                    <a:gd name="connsiteY2" fmla="*/ 28612 h 548729"/>
                    <a:gd name="connsiteX3" fmla="*/ 446344 w 1007513"/>
                    <a:gd name="connsiteY3" fmla="*/ 104812 h 548729"/>
                    <a:gd name="connsiteX4" fmla="*/ 584457 w 1007513"/>
                    <a:gd name="connsiteY4" fmla="*/ 147675 h 548729"/>
                    <a:gd name="connsiteX5" fmla="*/ 755907 w 1007513"/>
                    <a:gd name="connsiteY5" fmla="*/ 200062 h 548729"/>
                    <a:gd name="connsiteX6" fmla="*/ 1007513 w 1007513"/>
                    <a:gd name="connsiteY6" fmla="*/ 392247 h 548729"/>
                    <a:gd name="connsiteX7" fmla="*/ 755907 w 1007513"/>
                    <a:gd name="connsiteY7" fmla="*/ 481050 h 548729"/>
                    <a:gd name="connsiteX8" fmla="*/ 632082 w 1007513"/>
                    <a:gd name="connsiteY8" fmla="*/ 547725 h 548729"/>
                    <a:gd name="connsiteX9" fmla="*/ 515401 w 1007513"/>
                    <a:gd name="connsiteY9" fmla="*/ 516768 h 548729"/>
                    <a:gd name="connsiteX10" fmla="*/ 332044 w 1007513"/>
                    <a:gd name="connsiteY10" fmla="*/ 457237 h 548729"/>
                    <a:gd name="connsiteX11" fmla="*/ 160594 w 1007513"/>
                    <a:gd name="connsiteY11" fmla="*/ 442950 h 548729"/>
                    <a:gd name="connsiteX12" fmla="*/ 17719 w 1007513"/>
                    <a:gd name="connsiteY12" fmla="*/ 309600 h 548729"/>
                    <a:gd name="connsiteX13" fmla="*/ 10576 w 1007513"/>
                    <a:gd name="connsiteY13" fmla="*/ 138150 h 548729"/>
                    <a:gd name="connsiteX14" fmla="*/ 58201 w 1007513"/>
                    <a:gd name="connsiteY14" fmla="*/ 69093 h 548729"/>
                    <a:gd name="connsiteX15" fmla="*/ 101064 w 1007513"/>
                    <a:gd name="connsiteY15" fmla="*/ 33374 h 548729"/>
                    <a:gd name="connsiteX0" fmla="*/ 101064 w 1030697"/>
                    <a:gd name="connsiteY0" fmla="*/ 33374 h 548729"/>
                    <a:gd name="connsiteX1" fmla="*/ 196313 w 1030697"/>
                    <a:gd name="connsiteY1" fmla="*/ 38 h 548729"/>
                    <a:gd name="connsiteX2" fmla="*/ 341569 w 1030697"/>
                    <a:gd name="connsiteY2" fmla="*/ 28612 h 548729"/>
                    <a:gd name="connsiteX3" fmla="*/ 446344 w 1030697"/>
                    <a:gd name="connsiteY3" fmla="*/ 104812 h 548729"/>
                    <a:gd name="connsiteX4" fmla="*/ 584457 w 1030697"/>
                    <a:gd name="connsiteY4" fmla="*/ 147675 h 548729"/>
                    <a:gd name="connsiteX5" fmla="*/ 971541 w 1030697"/>
                    <a:gd name="connsiteY5" fmla="*/ 222999 h 548729"/>
                    <a:gd name="connsiteX6" fmla="*/ 1007513 w 1030697"/>
                    <a:gd name="connsiteY6" fmla="*/ 392247 h 548729"/>
                    <a:gd name="connsiteX7" fmla="*/ 755907 w 1030697"/>
                    <a:gd name="connsiteY7" fmla="*/ 481050 h 548729"/>
                    <a:gd name="connsiteX8" fmla="*/ 632082 w 1030697"/>
                    <a:gd name="connsiteY8" fmla="*/ 547725 h 548729"/>
                    <a:gd name="connsiteX9" fmla="*/ 515401 w 1030697"/>
                    <a:gd name="connsiteY9" fmla="*/ 516768 h 548729"/>
                    <a:gd name="connsiteX10" fmla="*/ 332044 w 1030697"/>
                    <a:gd name="connsiteY10" fmla="*/ 457237 h 548729"/>
                    <a:gd name="connsiteX11" fmla="*/ 160594 w 1030697"/>
                    <a:gd name="connsiteY11" fmla="*/ 442950 h 548729"/>
                    <a:gd name="connsiteX12" fmla="*/ 17719 w 1030697"/>
                    <a:gd name="connsiteY12" fmla="*/ 309600 h 548729"/>
                    <a:gd name="connsiteX13" fmla="*/ 10576 w 1030697"/>
                    <a:gd name="connsiteY13" fmla="*/ 138150 h 548729"/>
                    <a:gd name="connsiteX14" fmla="*/ 58201 w 1030697"/>
                    <a:gd name="connsiteY14" fmla="*/ 69093 h 548729"/>
                    <a:gd name="connsiteX15" fmla="*/ 101064 w 1030697"/>
                    <a:gd name="connsiteY15" fmla="*/ 33374 h 548729"/>
                    <a:gd name="connsiteX0" fmla="*/ 101064 w 1026783"/>
                    <a:gd name="connsiteY0" fmla="*/ 33374 h 548729"/>
                    <a:gd name="connsiteX1" fmla="*/ 196313 w 1026783"/>
                    <a:gd name="connsiteY1" fmla="*/ 38 h 548729"/>
                    <a:gd name="connsiteX2" fmla="*/ 341569 w 1026783"/>
                    <a:gd name="connsiteY2" fmla="*/ 28612 h 548729"/>
                    <a:gd name="connsiteX3" fmla="*/ 446344 w 1026783"/>
                    <a:gd name="connsiteY3" fmla="*/ 104812 h 548729"/>
                    <a:gd name="connsiteX4" fmla="*/ 669910 w 1026783"/>
                    <a:gd name="connsiteY4" fmla="*/ 139357 h 548729"/>
                    <a:gd name="connsiteX5" fmla="*/ 971541 w 1026783"/>
                    <a:gd name="connsiteY5" fmla="*/ 222999 h 548729"/>
                    <a:gd name="connsiteX6" fmla="*/ 1007513 w 1026783"/>
                    <a:gd name="connsiteY6" fmla="*/ 392247 h 548729"/>
                    <a:gd name="connsiteX7" fmla="*/ 755907 w 1026783"/>
                    <a:gd name="connsiteY7" fmla="*/ 481050 h 548729"/>
                    <a:gd name="connsiteX8" fmla="*/ 632082 w 1026783"/>
                    <a:gd name="connsiteY8" fmla="*/ 547725 h 548729"/>
                    <a:gd name="connsiteX9" fmla="*/ 515401 w 1026783"/>
                    <a:gd name="connsiteY9" fmla="*/ 516768 h 548729"/>
                    <a:gd name="connsiteX10" fmla="*/ 332044 w 1026783"/>
                    <a:gd name="connsiteY10" fmla="*/ 457237 h 548729"/>
                    <a:gd name="connsiteX11" fmla="*/ 160594 w 1026783"/>
                    <a:gd name="connsiteY11" fmla="*/ 442950 h 548729"/>
                    <a:gd name="connsiteX12" fmla="*/ 17719 w 1026783"/>
                    <a:gd name="connsiteY12" fmla="*/ 309600 h 548729"/>
                    <a:gd name="connsiteX13" fmla="*/ 10576 w 1026783"/>
                    <a:gd name="connsiteY13" fmla="*/ 138150 h 548729"/>
                    <a:gd name="connsiteX14" fmla="*/ 58201 w 1026783"/>
                    <a:gd name="connsiteY14" fmla="*/ 69093 h 548729"/>
                    <a:gd name="connsiteX15" fmla="*/ 101064 w 1026783"/>
                    <a:gd name="connsiteY15" fmla="*/ 33374 h 548729"/>
                    <a:gd name="connsiteX0" fmla="*/ 101064 w 1026783"/>
                    <a:gd name="connsiteY0" fmla="*/ 33361 h 548716"/>
                    <a:gd name="connsiteX1" fmla="*/ 196313 w 1026783"/>
                    <a:gd name="connsiteY1" fmla="*/ 25 h 548716"/>
                    <a:gd name="connsiteX2" fmla="*/ 341569 w 1026783"/>
                    <a:gd name="connsiteY2" fmla="*/ 28599 h 548716"/>
                    <a:gd name="connsiteX3" fmla="*/ 518861 w 1026783"/>
                    <a:gd name="connsiteY3" fmla="*/ 63103 h 548716"/>
                    <a:gd name="connsiteX4" fmla="*/ 669910 w 1026783"/>
                    <a:gd name="connsiteY4" fmla="*/ 139344 h 548716"/>
                    <a:gd name="connsiteX5" fmla="*/ 971541 w 1026783"/>
                    <a:gd name="connsiteY5" fmla="*/ 222986 h 548716"/>
                    <a:gd name="connsiteX6" fmla="*/ 1007513 w 1026783"/>
                    <a:gd name="connsiteY6" fmla="*/ 392234 h 548716"/>
                    <a:gd name="connsiteX7" fmla="*/ 755907 w 1026783"/>
                    <a:gd name="connsiteY7" fmla="*/ 481037 h 548716"/>
                    <a:gd name="connsiteX8" fmla="*/ 632082 w 1026783"/>
                    <a:gd name="connsiteY8" fmla="*/ 547712 h 548716"/>
                    <a:gd name="connsiteX9" fmla="*/ 515401 w 1026783"/>
                    <a:gd name="connsiteY9" fmla="*/ 516755 h 548716"/>
                    <a:gd name="connsiteX10" fmla="*/ 332044 w 1026783"/>
                    <a:gd name="connsiteY10" fmla="*/ 457224 h 548716"/>
                    <a:gd name="connsiteX11" fmla="*/ 160594 w 1026783"/>
                    <a:gd name="connsiteY11" fmla="*/ 442937 h 548716"/>
                    <a:gd name="connsiteX12" fmla="*/ 17719 w 1026783"/>
                    <a:gd name="connsiteY12" fmla="*/ 309587 h 548716"/>
                    <a:gd name="connsiteX13" fmla="*/ 10576 w 1026783"/>
                    <a:gd name="connsiteY13" fmla="*/ 138137 h 548716"/>
                    <a:gd name="connsiteX14" fmla="*/ 58201 w 1026783"/>
                    <a:gd name="connsiteY14" fmla="*/ 69080 h 548716"/>
                    <a:gd name="connsiteX15" fmla="*/ 101064 w 1026783"/>
                    <a:gd name="connsiteY15" fmla="*/ 33361 h 548716"/>
                    <a:gd name="connsiteX0" fmla="*/ 101064 w 1026783"/>
                    <a:gd name="connsiteY0" fmla="*/ 51623 h 566978"/>
                    <a:gd name="connsiteX1" fmla="*/ 196313 w 1026783"/>
                    <a:gd name="connsiteY1" fmla="*/ 18287 h 566978"/>
                    <a:gd name="connsiteX2" fmla="*/ 344891 w 1026783"/>
                    <a:gd name="connsiteY2" fmla="*/ 3273 h 566978"/>
                    <a:gd name="connsiteX3" fmla="*/ 518861 w 1026783"/>
                    <a:gd name="connsiteY3" fmla="*/ 81365 h 566978"/>
                    <a:gd name="connsiteX4" fmla="*/ 669910 w 1026783"/>
                    <a:gd name="connsiteY4" fmla="*/ 157606 h 566978"/>
                    <a:gd name="connsiteX5" fmla="*/ 971541 w 1026783"/>
                    <a:gd name="connsiteY5" fmla="*/ 241248 h 566978"/>
                    <a:gd name="connsiteX6" fmla="*/ 1007513 w 1026783"/>
                    <a:gd name="connsiteY6" fmla="*/ 410496 h 566978"/>
                    <a:gd name="connsiteX7" fmla="*/ 755907 w 1026783"/>
                    <a:gd name="connsiteY7" fmla="*/ 499299 h 566978"/>
                    <a:gd name="connsiteX8" fmla="*/ 632082 w 1026783"/>
                    <a:gd name="connsiteY8" fmla="*/ 565974 h 566978"/>
                    <a:gd name="connsiteX9" fmla="*/ 515401 w 1026783"/>
                    <a:gd name="connsiteY9" fmla="*/ 535017 h 566978"/>
                    <a:gd name="connsiteX10" fmla="*/ 332044 w 1026783"/>
                    <a:gd name="connsiteY10" fmla="*/ 475486 h 566978"/>
                    <a:gd name="connsiteX11" fmla="*/ 160594 w 1026783"/>
                    <a:gd name="connsiteY11" fmla="*/ 461199 h 566978"/>
                    <a:gd name="connsiteX12" fmla="*/ 17719 w 1026783"/>
                    <a:gd name="connsiteY12" fmla="*/ 327849 h 566978"/>
                    <a:gd name="connsiteX13" fmla="*/ 10576 w 1026783"/>
                    <a:gd name="connsiteY13" fmla="*/ 156399 h 566978"/>
                    <a:gd name="connsiteX14" fmla="*/ 58201 w 1026783"/>
                    <a:gd name="connsiteY14" fmla="*/ 87342 h 566978"/>
                    <a:gd name="connsiteX15" fmla="*/ 101064 w 1026783"/>
                    <a:gd name="connsiteY15" fmla="*/ 51623 h 56697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32044 w 1021790"/>
                    <a:gd name="connsiteY10" fmla="*/ 475486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21241 w 1021790"/>
                    <a:gd name="connsiteY10" fmla="*/ 519935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77081"/>
                    <a:gd name="connsiteX1" fmla="*/ 196313 w 1021790"/>
                    <a:gd name="connsiteY1" fmla="*/ 18287 h 577081"/>
                    <a:gd name="connsiteX2" fmla="*/ 344891 w 1021790"/>
                    <a:gd name="connsiteY2" fmla="*/ 3273 h 577081"/>
                    <a:gd name="connsiteX3" fmla="*/ 518861 w 1021790"/>
                    <a:gd name="connsiteY3" fmla="*/ 81365 h 577081"/>
                    <a:gd name="connsiteX4" fmla="*/ 669910 w 1021790"/>
                    <a:gd name="connsiteY4" fmla="*/ 157606 h 577081"/>
                    <a:gd name="connsiteX5" fmla="*/ 971541 w 1021790"/>
                    <a:gd name="connsiteY5" fmla="*/ 241248 h 577081"/>
                    <a:gd name="connsiteX6" fmla="*/ 1007513 w 1021790"/>
                    <a:gd name="connsiteY6" fmla="*/ 410496 h 577081"/>
                    <a:gd name="connsiteX7" fmla="*/ 823793 w 1021790"/>
                    <a:gd name="connsiteY7" fmla="*/ 549093 h 577081"/>
                    <a:gd name="connsiteX8" fmla="*/ 632082 w 1021790"/>
                    <a:gd name="connsiteY8" fmla="*/ 565974 h 577081"/>
                    <a:gd name="connsiteX9" fmla="*/ 520713 w 1021790"/>
                    <a:gd name="connsiteY9" fmla="*/ 574579 h 577081"/>
                    <a:gd name="connsiteX10" fmla="*/ 321241 w 1021790"/>
                    <a:gd name="connsiteY10" fmla="*/ 519935 h 577081"/>
                    <a:gd name="connsiteX11" fmla="*/ 160594 w 1021790"/>
                    <a:gd name="connsiteY11" fmla="*/ 461199 h 577081"/>
                    <a:gd name="connsiteX12" fmla="*/ 17719 w 1021790"/>
                    <a:gd name="connsiteY12" fmla="*/ 327849 h 577081"/>
                    <a:gd name="connsiteX13" fmla="*/ 10576 w 1021790"/>
                    <a:gd name="connsiteY13" fmla="*/ 156399 h 577081"/>
                    <a:gd name="connsiteX14" fmla="*/ 58201 w 1021790"/>
                    <a:gd name="connsiteY14" fmla="*/ 87342 h 577081"/>
                    <a:gd name="connsiteX15" fmla="*/ 101064 w 1021790"/>
                    <a:gd name="connsiteY15" fmla="*/ 51623 h 577081"/>
                    <a:gd name="connsiteX0" fmla="*/ 101064 w 1021790"/>
                    <a:gd name="connsiteY0" fmla="*/ 51623 h 582963"/>
                    <a:gd name="connsiteX1" fmla="*/ 196313 w 1021790"/>
                    <a:gd name="connsiteY1" fmla="*/ 18287 h 582963"/>
                    <a:gd name="connsiteX2" fmla="*/ 344891 w 1021790"/>
                    <a:gd name="connsiteY2" fmla="*/ 3273 h 582963"/>
                    <a:gd name="connsiteX3" fmla="*/ 518861 w 1021790"/>
                    <a:gd name="connsiteY3" fmla="*/ 81365 h 582963"/>
                    <a:gd name="connsiteX4" fmla="*/ 669910 w 1021790"/>
                    <a:gd name="connsiteY4" fmla="*/ 157606 h 582963"/>
                    <a:gd name="connsiteX5" fmla="*/ 971541 w 1021790"/>
                    <a:gd name="connsiteY5" fmla="*/ 241248 h 582963"/>
                    <a:gd name="connsiteX6" fmla="*/ 1007513 w 1021790"/>
                    <a:gd name="connsiteY6" fmla="*/ 410496 h 582963"/>
                    <a:gd name="connsiteX7" fmla="*/ 823793 w 1021790"/>
                    <a:gd name="connsiteY7" fmla="*/ 549093 h 582963"/>
                    <a:gd name="connsiteX8" fmla="*/ 646607 w 1021790"/>
                    <a:gd name="connsiteY8" fmla="*/ 580220 h 582963"/>
                    <a:gd name="connsiteX9" fmla="*/ 520713 w 1021790"/>
                    <a:gd name="connsiteY9" fmla="*/ 574579 h 582963"/>
                    <a:gd name="connsiteX10" fmla="*/ 321241 w 1021790"/>
                    <a:gd name="connsiteY10" fmla="*/ 519935 h 582963"/>
                    <a:gd name="connsiteX11" fmla="*/ 160594 w 1021790"/>
                    <a:gd name="connsiteY11" fmla="*/ 461199 h 582963"/>
                    <a:gd name="connsiteX12" fmla="*/ 17719 w 1021790"/>
                    <a:gd name="connsiteY12" fmla="*/ 327849 h 582963"/>
                    <a:gd name="connsiteX13" fmla="*/ 10576 w 1021790"/>
                    <a:gd name="connsiteY13" fmla="*/ 156399 h 582963"/>
                    <a:gd name="connsiteX14" fmla="*/ 58201 w 1021790"/>
                    <a:gd name="connsiteY14" fmla="*/ 87342 h 582963"/>
                    <a:gd name="connsiteX15" fmla="*/ 101064 w 1021790"/>
                    <a:gd name="connsiteY15" fmla="*/ 51623 h 582963"/>
                    <a:gd name="connsiteX0" fmla="*/ 101064 w 1030884"/>
                    <a:gd name="connsiteY0" fmla="*/ 51623 h 582963"/>
                    <a:gd name="connsiteX1" fmla="*/ 196313 w 1030884"/>
                    <a:gd name="connsiteY1" fmla="*/ 18287 h 582963"/>
                    <a:gd name="connsiteX2" fmla="*/ 344891 w 1030884"/>
                    <a:gd name="connsiteY2" fmla="*/ 3273 h 582963"/>
                    <a:gd name="connsiteX3" fmla="*/ 518861 w 1030884"/>
                    <a:gd name="connsiteY3" fmla="*/ 81365 h 582963"/>
                    <a:gd name="connsiteX4" fmla="*/ 669910 w 1030884"/>
                    <a:gd name="connsiteY4" fmla="*/ 157606 h 582963"/>
                    <a:gd name="connsiteX5" fmla="*/ 991099 w 1030884"/>
                    <a:gd name="connsiteY5" fmla="*/ 266285 h 582963"/>
                    <a:gd name="connsiteX6" fmla="*/ 1007513 w 1030884"/>
                    <a:gd name="connsiteY6" fmla="*/ 410496 h 582963"/>
                    <a:gd name="connsiteX7" fmla="*/ 823793 w 1030884"/>
                    <a:gd name="connsiteY7" fmla="*/ 549093 h 582963"/>
                    <a:gd name="connsiteX8" fmla="*/ 646607 w 1030884"/>
                    <a:gd name="connsiteY8" fmla="*/ 580220 h 582963"/>
                    <a:gd name="connsiteX9" fmla="*/ 520713 w 1030884"/>
                    <a:gd name="connsiteY9" fmla="*/ 574579 h 582963"/>
                    <a:gd name="connsiteX10" fmla="*/ 321241 w 1030884"/>
                    <a:gd name="connsiteY10" fmla="*/ 519935 h 582963"/>
                    <a:gd name="connsiteX11" fmla="*/ 160594 w 1030884"/>
                    <a:gd name="connsiteY11" fmla="*/ 461199 h 582963"/>
                    <a:gd name="connsiteX12" fmla="*/ 17719 w 1030884"/>
                    <a:gd name="connsiteY12" fmla="*/ 327849 h 582963"/>
                    <a:gd name="connsiteX13" fmla="*/ 10576 w 1030884"/>
                    <a:gd name="connsiteY13" fmla="*/ 156399 h 582963"/>
                    <a:gd name="connsiteX14" fmla="*/ 58201 w 1030884"/>
                    <a:gd name="connsiteY14" fmla="*/ 87342 h 582963"/>
                    <a:gd name="connsiteX15" fmla="*/ 101064 w 1030884"/>
                    <a:gd name="connsiteY15" fmla="*/ 51623 h 582963"/>
                    <a:gd name="connsiteX0" fmla="*/ 101064 w 1027787"/>
                    <a:gd name="connsiteY0" fmla="*/ 51623 h 584256"/>
                    <a:gd name="connsiteX1" fmla="*/ 196313 w 1027787"/>
                    <a:gd name="connsiteY1" fmla="*/ 18287 h 584256"/>
                    <a:gd name="connsiteX2" fmla="*/ 344891 w 1027787"/>
                    <a:gd name="connsiteY2" fmla="*/ 3273 h 584256"/>
                    <a:gd name="connsiteX3" fmla="*/ 518861 w 1027787"/>
                    <a:gd name="connsiteY3" fmla="*/ 81365 h 584256"/>
                    <a:gd name="connsiteX4" fmla="*/ 669910 w 1027787"/>
                    <a:gd name="connsiteY4" fmla="*/ 157606 h 584256"/>
                    <a:gd name="connsiteX5" fmla="*/ 991099 w 1027787"/>
                    <a:gd name="connsiteY5" fmla="*/ 266285 h 584256"/>
                    <a:gd name="connsiteX6" fmla="*/ 1007513 w 1027787"/>
                    <a:gd name="connsiteY6" fmla="*/ 410496 h 584256"/>
                    <a:gd name="connsiteX7" fmla="*/ 873285 w 1027787"/>
                    <a:gd name="connsiteY7" fmla="*/ 531270 h 584256"/>
                    <a:gd name="connsiteX8" fmla="*/ 646607 w 1027787"/>
                    <a:gd name="connsiteY8" fmla="*/ 580220 h 584256"/>
                    <a:gd name="connsiteX9" fmla="*/ 520713 w 1027787"/>
                    <a:gd name="connsiteY9" fmla="*/ 574579 h 584256"/>
                    <a:gd name="connsiteX10" fmla="*/ 321241 w 1027787"/>
                    <a:gd name="connsiteY10" fmla="*/ 519935 h 584256"/>
                    <a:gd name="connsiteX11" fmla="*/ 160594 w 1027787"/>
                    <a:gd name="connsiteY11" fmla="*/ 461199 h 584256"/>
                    <a:gd name="connsiteX12" fmla="*/ 17719 w 1027787"/>
                    <a:gd name="connsiteY12" fmla="*/ 327849 h 584256"/>
                    <a:gd name="connsiteX13" fmla="*/ 10576 w 1027787"/>
                    <a:gd name="connsiteY13" fmla="*/ 156399 h 584256"/>
                    <a:gd name="connsiteX14" fmla="*/ 58201 w 1027787"/>
                    <a:gd name="connsiteY14" fmla="*/ 87342 h 584256"/>
                    <a:gd name="connsiteX15" fmla="*/ 101064 w 1027787"/>
                    <a:gd name="connsiteY15" fmla="*/ 51623 h 584256"/>
                    <a:gd name="connsiteX0" fmla="*/ 101064 w 1027787"/>
                    <a:gd name="connsiteY0" fmla="*/ 51623 h 589053"/>
                    <a:gd name="connsiteX1" fmla="*/ 196313 w 1027787"/>
                    <a:gd name="connsiteY1" fmla="*/ 18287 h 589053"/>
                    <a:gd name="connsiteX2" fmla="*/ 344891 w 1027787"/>
                    <a:gd name="connsiteY2" fmla="*/ 3273 h 589053"/>
                    <a:gd name="connsiteX3" fmla="*/ 518861 w 1027787"/>
                    <a:gd name="connsiteY3" fmla="*/ 81365 h 589053"/>
                    <a:gd name="connsiteX4" fmla="*/ 669910 w 1027787"/>
                    <a:gd name="connsiteY4" fmla="*/ 157606 h 589053"/>
                    <a:gd name="connsiteX5" fmla="*/ 991099 w 1027787"/>
                    <a:gd name="connsiteY5" fmla="*/ 266285 h 589053"/>
                    <a:gd name="connsiteX6" fmla="*/ 1007513 w 1027787"/>
                    <a:gd name="connsiteY6" fmla="*/ 410496 h 589053"/>
                    <a:gd name="connsiteX7" fmla="*/ 873285 w 1027787"/>
                    <a:gd name="connsiteY7" fmla="*/ 531270 h 589053"/>
                    <a:gd name="connsiteX8" fmla="*/ 673075 w 1027787"/>
                    <a:gd name="connsiteY8" fmla="*/ 586269 h 589053"/>
                    <a:gd name="connsiteX9" fmla="*/ 520713 w 1027787"/>
                    <a:gd name="connsiteY9" fmla="*/ 574579 h 589053"/>
                    <a:gd name="connsiteX10" fmla="*/ 321241 w 1027787"/>
                    <a:gd name="connsiteY10" fmla="*/ 519935 h 589053"/>
                    <a:gd name="connsiteX11" fmla="*/ 160594 w 1027787"/>
                    <a:gd name="connsiteY11" fmla="*/ 461199 h 589053"/>
                    <a:gd name="connsiteX12" fmla="*/ 17719 w 1027787"/>
                    <a:gd name="connsiteY12" fmla="*/ 327849 h 589053"/>
                    <a:gd name="connsiteX13" fmla="*/ 10576 w 1027787"/>
                    <a:gd name="connsiteY13" fmla="*/ 156399 h 589053"/>
                    <a:gd name="connsiteX14" fmla="*/ 58201 w 1027787"/>
                    <a:gd name="connsiteY14" fmla="*/ 87342 h 589053"/>
                    <a:gd name="connsiteX15" fmla="*/ 101064 w 1027787"/>
                    <a:gd name="connsiteY15" fmla="*/ 51623 h 589053"/>
                    <a:gd name="connsiteX0" fmla="*/ 107211 w 1033934"/>
                    <a:gd name="connsiteY0" fmla="*/ 51623 h 589053"/>
                    <a:gd name="connsiteX1" fmla="*/ 202460 w 1033934"/>
                    <a:gd name="connsiteY1" fmla="*/ 18287 h 589053"/>
                    <a:gd name="connsiteX2" fmla="*/ 351038 w 1033934"/>
                    <a:gd name="connsiteY2" fmla="*/ 3273 h 589053"/>
                    <a:gd name="connsiteX3" fmla="*/ 525008 w 1033934"/>
                    <a:gd name="connsiteY3" fmla="*/ 81365 h 589053"/>
                    <a:gd name="connsiteX4" fmla="*/ 676057 w 1033934"/>
                    <a:gd name="connsiteY4" fmla="*/ 157606 h 589053"/>
                    <a:gd name="connsiteX5" fmla="*/ 997246 w 1033934"/>
                    <a:gd name="connsiteY5" fmla="*/ 266285 h 589053"/>
                    <a:gd name="connsiteX6" fmla="*/ 1013660 w 1033934"/>
                    <a:gd name="connsiteY6" fmla="*/ 410496 h 589053"/>
                    <a:gd name="connsiteX7" fmla="*/ 879432 w 1033934"/>
                    <a:gd name="connsiteY7" fmla="*/ 531270 h 589053"/>
                    <a:gd name="connsiteX8" fmla="*/ 679222 w 1033934"/>
                    <a:gd name="connsiteY8" fmla="*/ 586269 h 589053"/>
                    <a:gd name="connsiteX9" fmla="*/ 526860 w 1033934"/>
                    <a:gd name="connsiteY9" fmla="*/ 574579 h 589053"/>
                    <a:gd name="connsiteX10" fmla="*/ 327388 w 1033934"/>
                    <a:gd name="connsiteY10" fmla="*/ 519935 h 589053"/>
                    <a:gd name="connsiteX11" fmla="*/ 166741 w 1033934"/>
                    <a:gd name="connsiteY11" fmla="*/ 461199 h 589053"/>
                    <a:gd name="connsiteX12" fmla="*/ 23866 w 1033934"/>
                    <a:gd name="connsiteY12" fmla="*/ 327849 h 589053"/>
                    <a:gd name="connsiteX13" fmla="*/ 7363 w 1033934"/>
                    <a:gd name="connsiteY13" fmla="*/ 187038 h 589053"/>
                    <a:gd name="connsiteX14" fmla="*/ 64348 w 1033934"/>
                    <a:gd name="connsiteY14" fmla="*/ 87342 h 589053"/>
                    <a:gd name="connsiteX15" fmla="*/ 107211 w 1033934"/>
                    <a:gd name="connsiteY15" fmla="*/ 51623 h 589053"/>
                    <a:gd name="connsiteX0" fmla="*/ 107211 w 1033934"/>
                    <a:gd name="connsiteY0" fmla="*/ 43648 h 581078"/>
                    <a:gd name="connsiteX1" fmla="*/ 202460 w 1033934"/>
                    <a:gd name="connsiteY1" fmla="*/ 10312 h 581078"/>
                    <a:gd name="connsiteX2" fmla="*/ 381676 w 1033934"/>
                    <a:gd name="connsiteY2" fmla="*/ 4658 h 581078"/>
                    <a:gd name="connsiteX3" fmla="*/ 525008 w 1033934"/>
                    <a:gd name="connsiteY3" fmla="*/ 73390 h 581078"/>
                    <a:gd name="connsiteX4" fmla="*/ 676057 w 1033934"/>
                    <a:gd name="connsiteY4" fmla="*/ 149631 h 581078"/>
                    <a:gd name="connsiteX5" fmla="*/ 997246 w 1033934"/>
                    <a:gd name="connsiteY5" fmla="*/ 258310 h 581078"/>
                    <a:gd name="connsiteX6" fmla="*/ 1013660 w 1033934"/>
                    <a:gd name="connsiteY6" fmla="*/ 402521 h 581078"/>
                    <a:gd name="connsiteX7" fmla="*/ 879432 w 1033934"/>
                    <a:gd name="connsiteY7" fmla="*/ 523295 h 581078"/>
                    <a:gd name="connsiteX8" fmla="*/ 679222 w 1033934"/>
                    <a:gd name="connsiteY8" fmla="*/ 578294 h 581078"/>
                    <a:gd name="connsiteX9" fmla="*/ 526860 w 1033934"/>
                    <a:gd name="connsiteY9" fmla="*/ 566604 h 581078"/>
                    <a:gd name="connsiteX10" fmla="*/ 327388 w 1033934"/>
                    <a:gd name="connsiteY10" fmla="*/ 511960 h 581078"/>
                    <a:gd name="connsiteX11" fmla="*/ 166741 w 1033934"/>
                    <a:gd name="connsiteY11" fmla="*/ 453224 h 581078"/>
                    <a:gd name="connsiteX12" fmla="*/ 23866 w 1033934"/>
                    <a:gd name="connsiteY12" fmla="*/ 319874 h 581078"/>
                    <a:gd name="connsiteX13" fmla="*/ 7363 w 1033934"/>
                    <a:gd name="connsiteY13" fmla="*/ 179063 h 581078"/>
                    <a:gd name="connsiteX14" fmla="*/ 64348 w 1033934"/>
                    <a:gd name="connsiteY14" fmla="*/ 79367 h 581078"/>
                    <a:gd name="connsiteX15" fmla="*/ 107211 w 1033934"/>
                    <a:gd name="connsiteY15" fmla="*/ 43648 h 581078"/>
                    <a:gd name="connsiteX0" fmla="*/ 107211 w 1033934"/>
                    <a:gd name="connsiteY0" fmla="*/ 43966 h 581396"/>
                    <a:gd name="connsiteX1" fmla="*/ 202460 w 1033934"/>
                    <a:gd name="connsiteY1" fmla="*/ 10630 h 581396"/>
                    <a:gd name="connsiteX2" fmla="*/ 381676 w 1033934"/>
                    <a:gd name="connsiteY2" fmla="*/ 4976 h 581396"/>
                    <a:gd name="connsiteX3" fmla="*/ 527021 w 1033934"/>
                    <a:gd name="connsiteY3" fmla="*/ 78024 h 581396"/>
                    <a:gd name="connsiteX4" fmla="*/ 676057 w 1033934"/>
                    <a:gd name="connsiteY4" fmla="*/ 149949 h 581396"/>
                    <a:gd name="connsiteX5" fmla="*/ 997246 w 1033934"/>
                    <a:gd name="connsiteY5" fmla="*/ 258628 h 581396"/>
                    <a:gd name="connsiteX6" fmla="*/ 1013660 w 1033934"/>
                    <a:gd name="connsiteY6" fmla="*/ 402839 h 581396"/>
                    <a:gd name="connsiteX7" fmla="*/ 879432 w 1033934"/>
                    <a:gd name="connsiteY7" fmla="*/ 523613 h 581396"/>
                    <a:gd name="connsiteX8" fmla="*/ 679222 w 1033934"/>
                    <a:gd name="connsiteY8" fmla="*/ 578612 h 581396"/>
                    <a:gd name="connsiteX9" fmla="*/ 526860 w 1033934"/>
                    <a:gd name="connsiteY9" fmla="*/ 566922 h 581396"/>
                    <a:gd name="connsiteX10" fmla="*/ 327388 w 1033934"/>
                    <a:gd name="connsiteY10" fmla="*/ 512278 h 581396"/>
                    <a:gd name="connsiteX11" fmla="*/ 166741 w 1033934"/>
                    <a:gd name="connsiteY11" fmla="*/ 453542 h 581396"/>
                    <a:gd name="connsiteX12" fmla="*/ 23866 w 1033934"/>
                    <a:gd name="connsiteY12" fmla="*/ 320192 h 581396"/>
                    <a:gd name="connsiteX13" fmla="*/ 7363 w 1033934"/>
                    <a:gd name="connsiteY13" fmla="*/ 179381 h 581396"/>
                    <a:gd name="connsiteX14" fmla="*/ 64348 w 1033934"/>
                    <a:gd name="connsiteY14" fmla="*/ 79685 h 581396"/>
                    <a:gd name="connsiteX15" fmla="*/ 107211 w 1033934"/>
                    <a:gd name="connsiteY15" fmla="*/ 43966 h 581396"/>
                    <a:gd name="connsiteX0" fmla="*/ 107211 w 1033934"/>
                    <a:gd name="connsiteY0" fmla="*/ 49494 h 586924"/>
                    <a:gd name="connsiteX1" fmla="*/ 244326 w 1033934"/>
                    <a:gd name="connsiteY1" fmla="*/ 4519 h 586924"/>
                    <a:gd name="connsiteX2" fmla="*/ 381676 w 1033934"/>
                    <a:gd name="connsiteY2" fmla="*/ 10504 h 586924"/>
                    <a:gd name="connsiteX3" fmla="*/ 527021 w 1033934"/>
                    <a:gd name="connsiteY3" fmla="*/ 83552 h 586924"/>
                    <a:gd name="connsiteX4" fmla="*/ 676057 w 1033934"/>
                    <a:gd name="connsiteY4" fmla="*/ 155477 h 586924"/>
                    <a:gd name="connsiteX5" fmla="*/ 997246 w 1033934"/>
                    <a:gd name="connsiteY5" fmla="*/ 264156 h 586924"/>
                    <a:gd name="connsiteX6" fmla="*/ 1013660 w 1033934"/>
                    <a:gd name="connsiteY6" fmla="*/ 408367 h 586924"/>
                    <a:gd name="connsiteX7" fmla="*/ 879432 w 1033934"/>
                    <a:gd name="connsiteY7" fmla="*/ 529141 h 586924"/>
                    <a:gd name="connsiteX8" fmla="*/ 679222 w 1033934"/>
                    <a:gd name="connsiteY8" fmla="*/ 584140 h 586924"/>
                    <a:gd name="connsiteX9" fmla="*/ 526860 w 1033934"/>
                    <a:gd name="connsiteY9" fmla="*/ 572450 h 586924"/>
                    <a:gd name="connsiteX10" fmla="*/ 327388 w 1033934"/>
                    <a:gd name="connsiteY10" fmla="*/ 517806 h 586924"/>
                    <a:gd name="connsiteX11" fmla="*/ 166741 w 1033934"/>
                    <a:gd name="connsiteY11" fmla="*/ 459070 h 586924"/>
                    <a:gd name="connsiteX12" fmla="*/ 23866 w 1033934"/>
                    <a:gd name="connsiteY12" fmla="*/ 325720 h 586924"/>
                    <a:gd name="connsiteX13" fmla="*/ 7363 w 1033934"/>
                    <a:gd name="connsiteY13" fmla="*/ 184909 h 586924"/>
                    <a:gd name="connsiteX14" fmla="*/ 64348 w 1033934"/>
                    <a:gd name="connsiteY14" fmla="*/ 85213 h 586924"/>
                    <a:gd name="connsiteX15" fmla="*/ 107211 w 1033934"/>
                    <a:gd name="connsiteY15" fmla="*/ 49494 h 586924"/>
                    <a:gd name="connsiteX0" fmla="*/ 137279 w 1033934"/>
                    <a:gd name="connsiteY0" fmla="*/ 40123 h 586319"/>
                    <a:gd name="connsiteX1" fmla="*/ 244326 w 1033934"/>
                    <a:gd name="connsiteY1" fmla="*/ 3914 h 586319"/>
                    <a:gd name="connsiteX2" fmla="*/ 381676 w 1033934"/>
                    <a:gd name="connsiteY2" fmla="*/ 9899 h 586319"/>
                    <a:gd name="connsiteX3" fmla="*/ 527021 w 1033934"/>
                    <a:gd name="connsiteY3" fmla="*/ 82947 h 586319"/>
                    <a:gd name="connsiteX4" fmla="*/ 676057 w 1033934"/>
                    <a:gd name="connsiteY4" fmla="*/ 154872 h 586319"/>
                    <a:gd name="connsiteX5" fmla="*/ 997246 w 1033934"/>
                    <a:gd name="connsiteY5" fmla="*/ 263551 h 586319"/>
                    <a:gd name="connsiteX6" fmla="*/ 1013660 w 1033934"/>
                    <a:gd name="connsiteY6" fmla="*/ 407762 h 586319"/>
                    <a:gd name="connsiteX7" fmla="*/ 879432 w 1033934"/>
                    <a:gd name="connsiteY7" fmla="*/ 528536 h 586319"/>
                    <a:gd name="connsiteX8" fmla="*/ 679222 w 1033934"/>
                    <a:gd name="connsiteY8" fmla="*/ 583535 h 586319"/>
                    <a:gd name="connsiteX9" fmla="*/ 526860 w 1033934"/>
                    <a:gd name="connsiteY9" fmla="*/ 571845 h 586319"/>
                    <a:gd name="connsiteX10" fmla="*/ 327388 w 1033934"/>
                    <a:gd name="connsiteY10" fmla="*/ 517201 h 586319"/>
                    <a:gd name="connsiteX11" fmla="*/ 166741 w 1033934"/>
                    <a:gd name="connsiteY11" fmla="*/ 458465 h 586319"/>
                    <a:gd name="connsiteX12" fmla="*/ 23866 w 1033934"/>
                    <a:gd name="connsiteY12" fmla="*/ 325115 h 586319"/>
                    <a:gd name="connsiteX13" fmla="*/ 7363 w 1033934"/>
                    <a:gd name="connsiteY13" fmla="*/ 184304 h 586319"/>
                    <a:gd name="connsiteX14" fmla="*/ 64348 w 1033934"/>
                    <a:gd name="connsiteY14" fmla="*/ 84608 h 586319"/>
                    <a:gd name="connsiteX15" fmla="*/ 137279 w 1033934"/>
                    <a:gd name="connsiteY15" fmla="*/ 40123 h 586319"/>
                    <a:gd name="connsiteX0" fmla="*/ 137279 w 1033934"/>
                    <a:gd name="connsiteY0" fmla="*/ 37788 h 583984"/>
                    <a:gd name="connsiteX1" fmla="*/ 244326 w 1033934"/>
                    <a:gd name="connsiteY1" fmla="*/ 1579 h 583984"/>
                    <a:gd name="connsiteX2" fmla="*/ 384695 w 1033934"/>
                    <a:gd name="connsiteY2" fmla="*/ 14038 h 583984"/>
                    <a:gd name="connsiteX3" fmla="*/ 527021 w 1033934"/>
                    <a:gd name="connsiteY3" fmla="*/ 80612 h 583984"/>
                    <a:gd name="connsiteX4" fmla="*/ 676057 w 1033934"/>
                    <a:gd name="connsiteY4" fmla="*/ 152537 h 583984"/>
                    <a:gd name="connsiteX5" fmla="*/ 997246 w 1033934"/>
                    <a:gd name="connsiteY5" fmla="*/ 261216 h 583984"/>
                    <a:gd name="connsiteX6" fmla="*/ 1013660 w 1033934"/>
                    <a:gd name="connsiteY6" fmla="*/ 405427 h 583984"/>
                    <a:gd name="connsiteX7" fmla="*/ 879432 w 1033934"/>
                    <a:gd name="connsiteY7" fmla="*/ 526201 h 583984"/>
                    <a:gd name="connsiteX8" fmla="*/ 679222 w 1033934"/>
                    <a:gd name="connsiteY8" fmla="*/ 581200 h 583984"/>
                    <a:gd name="connsiteX9" fmla="*/ 526860 w 1033934"/>
                    <a:gd name="connsiteY9" fmla="*/ 569510 h 583984"/>
                    <a:gd name="connsiteX10" fmla="*/ 327388 w 1033934"/>
                    <a:gd name="connsiteY10" fmla="*/ 514866 h 583984"/>
                    <a:gd name="connsiteX11" fmla="*/ 166741 w 1033934"/>
                    <a:gd name="connsiteY11" fmla="*/ 456130 h 583984"/>
                    <a:gd name="connsiteX12" fmla="*/ 23866 w 1033934"/>
                    <a:gd name="connsiteY12" fmla="*/ 322780 h 583984"/>
                    <a:gd name="connsiteX13" fmla="*/ 7363 w 1033934"/>
                    <a:gd name="connsiteY13" fmla="*/ 181969 h 583984"/>
                    <a:gd name="connsiteX14" fmla="*/ 64348 w 1033934"/>
                    <a:gd name="connsiteY14" fmla="*/ 82273 h 583984"/>
                    <a:gd name="connsiteX15" fmla="*/ 137279 w 1033934"/>
                    <a:gd name="connsiteY15" fmla="*/ 37788 h 583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3934" h="583984">
                      <a:moveTo>
                        <a:pt x="137279" y="37788"/>
                      </a:moveTo>
                      <a:cubicBezTo>
                        <a:pt x="167275" y="24339"/>
                        <a:pt x="203090" y="5537"/>
                        <a:pt x="244326" y="1579"/>
                      </a:cubicBezTo>
                      <a:cubicBezTo>
                        <a:pt x="285562" y="-2379"/>
                        <a:pt x="337579" y="866"/>
                        <a:pt x="384695" y="14038"/>
                      </a:cubicBezTo>
                      <a:cubicBezTo>
                        <a:pt x="431811" y="27210"/>
                        <a:pt x="478461" y="57529"/>
                        <a:pt x="527021" y="80612"/>
                      </a:cubicBezTo>
                      <a:cubicBezTo>
                        <a:pt x="575581" y="103695"/>
                        <a:pt x="597686" y="122436"/>
                        <a:pt x="676057" y="152537"/>
                      </a:cubicBezTo>
                      <a:cubicBezTo>
                        <a:pt x="754428" y="182638"/>
                        <a:pt x="940979" y="219068"/>
                        <a:pt x="997246" y="261216"/>
                      </a:cubicBezTo>
                      <a:cubicBezTo>
                        <a:pt x="1053513" y="303364"/>
                        <a:pt x="1033296" y="361263"/>
                        <a:pt x="1013660" y="405427"/>
                      </a:cubicBezTo>
                      <a:cubicBezTo>
                        <a:pt x="994024" y="449591"/>
                        <a:pt x="935172" y="496906"/>
                        <a:pt x="879432" y="526201"/>
                      </a:cubicBezTo>
                      <a:cubicBezTo>
                        <a:pt x="823692" y="555496"/>
                        <a:pt x="737984" y="573982"/>
                        <a:pt x="679222" y="581200"/>
                      </a:cubicBezTo>
                      <a:cubicBezTo>
                        <a:pt x="620460" y="588418"/>
                        <a:pt x="585499" y="580566"/>
                        <a:pt x="526860" y="569510"/>
                      </a:cubicBezTo>
                      <a:cubicBezTo>
                        <a:pt x="468221" y="558454"/>
                        <a:pt x="387408" y="533763"/>
                        <a:pt x="327388" y="514866"/>
                      </a:cubicBezTo>
                      <a:cubicBezTo>
                        <a:pt x="267368" y="495969"/>
                        <a:pt x="217328" y="488144"/>
                        <a:pt x="166741" y="456130"/>
                      </a:cubicBezTo>
                      <a:cubicBezTo>
                        <a:pt x="116154" y="424116"/>
                        <a:pt x="50429" y="368473"/>
                        <a:pt x="23866" y="322780"/>
                      </a:cubicBezTo>
                      <a:cubicBezTo>
                        <a:pt x="-2697" y="277087"/>
                        <a:pt x="-5337" y="228800"/>
                        <a:pt x="7363" y="181969"/>
                      </a:cubicBezTo>
                      <a:cubicBezTo>
                        <a:pt x="20063" y="135138"/>
                        <a:pt x="42695" y="106303"/>
                        <a:pt x="64348" y="82273"/>
                      </a:cubicBezTo>
                      <a:cubicBezTo>
                        <a:pt x="86001" y="58243"/>
                        <a:pt x="107283" y="51237"/>
                        <a:pt x="137279" y="37788"/>
                      </a:cubicBezTo>
                      <a:close/>
                    </a:path>
                  </a:pathLst>
                </a:custGeom>
                <a:noFill/>
                <a:ln w="28575">
                  <a:solidFill>
                    <a:srgbClr val="5D3E2B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3" name="任意多边形 1772"/>
                <p:cNvSpPr>
                  <a:spLocks/>
                </p:cNvSpPr>
                <p:nvPr/>
              </p:nvSpPr>
              <p:spPr>
                <a:xfrm rot="180000">
                  <a:off x="3025769" y="2918531"/>
                  <a:ext cx="981555" cy="540000"/>
                </a:xfrm>
                <a:custGeom>
                  <a:avLst/>
                  <a:gdLst>
                    <a:gd name="connsiteX0" fmla="*/ 54150 w 806728"/>
                    <a:gd name="connsiteY0" fmla="*/ 77170 h 553936"/>
                    <a:gd name="connsiteX1" fmla="*/ 182738 w 806728"/>
                    <a:gd name="connsiteY1" fmla="*/ 970 h 553936"/>
                    <a:gd name="connsiteX2" fmla="*/ 325613 w 806728"/>
                    <a:gd name="connsiteY2" fmla="*/ 39070 h 553936"/>
                    <a:gd name="connsiteX3" fmla="*/ 444675 w 806728"/>
                    <a:gd name="connsiteY3" fmla="*/ 110507 h 553936"/>
                    <a:gd name="connsiteX4" fmla="*/ 582788 w 806728"/>
                    <a:gd name="connsiteY4" fmla="*/ 153370 h 553936"/>
                    <a:gd name="connsiteX5" fmla="*/ 754238 w 806728"/>
                    <a:gd name="connsiteY5" fmla="*/ 205757 h 553936"/>
                    <a:gd name="connsiteX6" fmla="*/ 806625 w 806728"/>
                    <a:gd name="connsiteY6" fmla="*/ 320057 h 553936"/>
                    <a:gd name="connsiteX7" fmla="*/ 744713 w 806728"/>
                    <a:gd name="connsiteY7" fmla="*/ 486745 h 553936"/>
                    <a:gd name="connsiteX8" fmla="*/ 630413 w 806728"/>
                    <a:gd name="connsiteY8" fmla="*/ 553420 h 553936"/>
                    <a:gd name="connsiteX9" fmla="*/ 516113 w 806728"/>
                    <a:gd name="connsiteY9" fmla="*/ 515320 h 553936"/>
                    <a:gd name="connsiteX10" fmla="*/ 349425 w 806728"/>
                    <a:gd name="connsiteY10" fmla="*/ 472457 h 553936"/>
                    <a:gd name="connsiteX11" fmla="*/ 168450 w 806728"/>
                    <a:gd name="connsiteY11" fmla="*/ 448645 h 553936"/>
                    <a:gd name="connsiteX12" fmla="*/ 11288 w 806728"/>
                    <a:gd name="connsiteY12" fmla="*/ 315295 h 553936"/>
                    <a:gd name="connsiteX13" fmla="*/ 20813 w 806728"/>
                    <a:gd name="connsiteY13" fmla="*/ 115270 h 553936"/>
                    <a:gd name="connsiteX14" fmla="*/ 87488 w 806728"/>
                    <a:gd name="connsiteY14" fmla="*/ 34307 h 553936"/>
                    <a:gd name="connsiteX15" fmla="*/ 54150 w 806728"/>
                    <a:gd name="connsiteY15" fmla="*/ 77170 h 553936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87488 w 806728"/>
                    <a:gd name="connsiteY14" fmla="*/ 33464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54151 w 806728"/>
                    <a:gd name="connsiteY14" fmla="*/ 76327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292 h 553252"/>
                    <a:gd name="connsiteX1" fmla="*/ 182738 w 806728"/>
                    <a:gd name="connsiteY1" fmla="*/ 286 h 553252"/>
                    <a:gd name="connsiteX2" fmla="*/ 339900 w 806728"/>
                    <a:gd name="connsiteY2" fmla="*/ 33623 h 553252"/>
                    <a:gd name="connsiteX3" fmla="*/ 444675 w 806728"/>
                    <a:gd name="connsiteY3" fmla="*/ 109823 h 553252"/>
                    <a:gd name="connsiteX4" fmla="*/ 582788 w 806728"/>
                    <a:gd name="connsiteY4" fmla="*/ 152686 h 553252"/>
                    <a:gd name="connsiteX5" fmla="*/ 754238 w 806728"/>
                    <a:gd name="connsiteY5" fmla="*/ 205073 h 553252"/>
                    <a:gd name="connsiteX6" fmla="*/ 806625 w 806728"/>
                    <a:gd name="connsiteY6" fmla="*/ 319373 h 553252"/>
                    <a:gd name="connsiteX7" fmla="*/ 744713 w 806728"/>
                    <a:gd name="connsiteY7" fmla="*/ 486061 h 553252"/>
                    <a:gd name="connsiteX8" fmla="*/ 630413 w 806728"/>
                    <a:gd name="connsiteY8" fmla="*/ 552736 h 553252"/>
                    <a:gd name="connsiteX9" fmla="*/ 516113 w 806728"/>
                    <a:gd name="connsiteY9" fmla="*/ 514636 h 553252"/>
                    <a:gd name="connsiteX10" fmla="*/ 349425 w 806728"/>
                    <a:gd name="connsiteY10" fmla="*/ 471773 h 553252"/>
                    <a:gd name="connsiteX11" fmla="*/ 168450 w 806728"/>
                    <a:gd name="connsiteY11" fmla="*/ 447961 h 553252"/>
                    <a:gd name="connsiteX12" fmla="*/ 11288 w 806728"/>
                    <a:gd name="connsiteY12" fmla="*/ 314611 h 553252"/>
                    <a:gd name="connsiteX13" fmla="*/ 20813 w 806728"/>
                    <a:gd name="connsiteY13" fmla="*/ 114586 h 553252"/>
                    <a:gd name="connsiteX14" fmla="*/ 54151 w 806728"/>
                    <a:gd name="connsiteY14" fmla="*/ 76486 h 553252"/>
                    <a:gd name="connsiteX15" fmla="*/ 97013 w 806728"/>
                    <a:gd name="connsiteY15" fmla="*/ 50292 h 553252"/>
                    <a:gd name="connsiteX0" fmla="*/ 97013 w 806653"/>
                    <a:gd name="connsiteY0" fmla="*/ 50292 h 553252"/>
                    <a:gd name="connsiteX1" fmla="*/ 182738 w 806653"/>
                    <a:gd name="connsiteY1" fmla="*/ 286 h 553252"/>
                    <a:gd name="connsiteX2" fmla="*/ 339900 w 806653"/>
                    <a:gd name="connsiteY2" fmla="*/ 33623 h 553252"/>
                    <a:gd name="connsiteX3" fmla="*/ 444675 w 806653"/>
                    <a:gd name="connsiteY3" fmla="*/ 109823 h 553252"/>
                    <a:gd name="connsiteX4" fmla="*/ 582788 w 806653"/>
                    <a:gd name="connsiteY4" fmla="*/ 152686 h 553252"/>
                    <a:gd name="connsiteX5" fmla="*/ 754238 w 806653"/>
                    <a:gd name="connsiteY5" fmla="*/ 205073 h 553252"/>
                    <a:gd name="connsiteX6" fmla="*/ 806625 w 806653"/>
                    <a:gd name="connsiteY6" fmla="*/ 319373 h 553252"/>
                    <a:gd name="connsiteX7" fmla="*/ 749476 w 806653"/>
                    <a:gd name="connsiteY7" fmla="*/ 486061 h 553252"/>
                    <a:gd name="connsiteX8" fmla="*/ 630413 w 806653"/>
                    <a:gd name="connsiteY8" fmla="*/ 552736 h 553252"/>
                    <a:gd name="connsiteX9" fmla="*/ 516113 w 806653"/>
                    <a:gd name="connsiteY9" fmla="*/ 514636 h 553252"/>
                    <a:gd name="connsiteX10" fmla="*/ 349425 w 806653"/>
                    <a:gd name="connsiteY10" fmla="*/ 471773 h 553252"/>
                    <a:gd name="connsiteX11" fmla="*/ 168450 w 806653"/>
                    <a:gd name="connsiteY11" fmla="*/ 447961 h 553252"/>
                    <a:gd name="connsiteX12" fmla="*/ 11288 w 806653"/>
                    <a:gd name="connsiteY12" fmla="*/ 314611 h 553252"/>
                    <a:gd name="connsiteX13" fmla="*/ 20813 w 806653"/>
                    <a:gd name="connsiteY13" fmla="*/ 114586 h 553252"/>
                    <a:gd name="connsiteX14" fmla="*/ 54151 w 806653"/>
                    <a:gd name="connsiteY14" fmla="*/ 76486 h 553252"/>
                    <a:gd name="connsiteX15" fmla="*/ 97013 w 806653"/>
                    <a:gd name="connsiteY15" fmla="*/ 50292 h 553252"/>
                    <a:gd name="connsiteX0" fmla="*/ 93618 w 803258"/>
                    <a:gd name="connsiteY0" fmla="*/ 50292 h 553252"/>
                    <a:gd name="connsiteX1" fmla="*/ 179343 w 803258"/>
                    <a:gd name="connsiteY1" fmla="*/ 286 h 553252"/>
                    <a:gd name="connsiteX2" fmla="*/ 336505 w 803258"/>
                    <a:gd name="connsiteY2" fmla="*/ 33623 h 553252"/>
                    <a:gd name="connsiteX3" fmla="*/ 441280 w 803258"/>
                    <a:gd name="connsiteY3" fmla="*/ 109823 h 553252"/>
                    <a:gd name="connsiteX4" fmla="*/ 579393 w 803258"/>
                    <a:gd name="connsiteY4" fmla="*/ 152686 h 553252"/>
                    <a:gd name="connsiteX5" fmla="*/ 750843 w 803258"/>
                    <a:gd name="connsiteY5" fmla="*/ 205073 h 553252"/>
                    <a:gd name="connsiteX6" fmla="*/ 803230 w 803258"/>
                    <a:gd name="connsiteY6" fmla="*/ 319373 h 553252"/>
                    <a:gd name="connsiteX7" fmla="*/ 746081 w 803258"/>
                    <a:gd name="connsiteY7" fmla="*/ 486061 h 553252"/>
                    <a:gd name="connsiteX8" fmla="*/ 627018 w 803258"/>
                    <a:gd name="connsiteY8" fmla="*/ 552736 h 553252"/>
                    <a:gd name="connsiteX9" fmla="*/ 512718 w 803258"/>
                    <a:gd name="connsiteY9" fmla="*/ 514636 h 553252"/>
                    <a:gd name="connsiteX10" fmla="*/ 346030 w 803258"/>
                    <a:gd name="connsiteY10" fmla="*/ 471773 h 553252"/>
                    <a:gd name="connsiteX11" fmla="*/ 165055 w 803258"/>
                    <a:gd name="connsiteY11" fmla="*/ 447961 h 553252"/>
                    <a:gd name="connsiteX12" fmla="*/ 12655 w 803258"/>
                    <a:gd name="connsiteY12" fmla="*/ 314611 h 553252"/>
                    <a:gd name="connsiteX13" fmla="*/ 17418 w 803258"/>
                    <a:gd name="connsiteY13" fmla="*/ 114586 h 553252"/>
                    <a:gd name="connsiteX14" fmla="*/ 50756 w 803258"/>
                    <a:gd name="connsiteY14" fmla="*/ 76486 h 553252"/>
                    <a:gd name="connsiteX15" fmla="*/ 93618 w 803258"/>
                    <a:gd name="connsiteY15" fmla="*/ 50292 h 553252"/>
                    <a:gd name="connsiteX0" fmla="*/ 92921 w 802561"/>
                    <a:gd name="connsiteY0" fmla="*/ 50292 h 553252"/>
                    <a:gd name="connsiteX1" fmla="*/ 178646 w 802561"/>
                    <a:gd name="connsiteY1" fmla="*/ 286 h 553252"/>
                    <a:gd name="connsiteX2" fmla="*/ 335808 w 802561"/>
                    <a:gd name="connsiteY2" fmla="*/ 33623 h 553252"/>
                    <a:gd name="connsiteX3" fmla="*/ 440583 w 802561"/>
                    <a:gd name="connsiteY3" fmla="*/ 109823 h 553252"/>
                    <a:gd name="connsiteX4" fmla="*/ 578696 w 802561"/>
                    <a:gd name="connsiteY4" fmla="*/ 152686 h 553252"/>
                    <a:gd name="connsiteX5" fmla="*/ 750146 w 802561"/>
                    <a:gd name="connsiteY5" fmla="*/ 205073 h 553252"/>
                    <a:gd name="connsiteX6" fmla="*/ 802533 w 802561"/>
                    <a:gd name="connsiteY6" fmla="*/ 319373 h 553252"/>
                    <a:gd name="connsiteX7" fmla="*/ 745384 w 802561"/>
                    <a:gd name="connsiteY7" fmla="*/ 486061 h 553252"/>
                    <a:gd name="connsiteX8" fmla="*/ 626321 w 802561"/>
                    <a:gd name="connsiteY8" fmla="*/ 552736 h 553252"/>
                    <a:gd name="connsiteX9" fmla="*/ 512021 w 802561"/>
                    <a:gd name="connsiteY9" fmla="*/ 514636 h 553252"/>
                    <a:gd name="connsiteX10" fmla="*/ 345333 w 802561"/>
                    <a:gd name="connsiteY10" fmla="*/ 471773 h 553252"/>
                    <a:gd name="connsiteX11" fmla="*/ 154833 w 802561"/>
                    <a:gd name="connsiteY11" fmla="*/ 447961 h 553252"/>
                    <a:gd name="connsiteX12" fmla="*/ 11958 w 802561"/>
                    <a:gd name="connsiteY12" fmla="*/ 314611 h 553252"/>
                    <a:gd name="connsiteX13" fmla="*/ 16721 w 802561"/>
                    <a:gd name="connsiteY13" fmla="*/ 114586 h 553252"/>
                    <a:gd name="connsiteX14" fmla="*/ 50059 w 802561"/>
                    <a:gd name="connsiteY14" fmla="*/ 76486 h 553252"/>
                    <a:gd name="connsiteX15" fmla="*/ 92921 w 802561"/>
                    <a:gd name="connsiteY15" fmla="*/ 50292 h 553252"/>
                    <a:gd name="connsiteX0" fmla="*/ 92921 w 802561"/>
                    <a:gd name="connsiteY0" fmla="*/ 50292 h 553277"/>
                    <a:gd name="connsiteX1" fmla="*/ 178646 w 802561"/>
                    <a:gd name="connsiteY1" fmla="*/ 286 h 553277"/>
                    <a:gd name="connsiteX2" fmla="*/ 335808 w 802561"/>
                    <a:gd name="connsiteY2" fmla="*/ 33623 h 553277"/>
                    <a:gd name="connsiteX3" fmla="*/ 440583 w 802561"/>
                    <a:gd name="connsiteY3" fmla="*/ 109823 h 553277"/>
                    <a:gd name="connsiteX4" fmla="*/ 578696 w 802561"/>
                    <a:gd name="connsiteY4" fmla="*/ 152686 h 553277"/>
                    <a:gd name="connsiteX5" fmla="*/ 750146 w 802561"/>
                    <a:gd name="connsiteY5" fmla="*/ 205073 h 553277"/>
                    <a:gd name="connsiteX6" fmla="*/ 802533 w 802561"/>
                    <a:gd name="connsiteY6" fmla="*/ 319373 h 553277"/>
                    <a:gd name="connsiteX7" fmla="*/ 745384 w 802561"/>
                    <a:gd name="connsiteY7" fmla="*/ 486061 h 553277"/>
                    <a:gd name="connsiteX8" fmla="*/ 626321 w 802561"/>
                    <a:gd name="connsiteY8" fmla="*/ 552736 h 553277"/>
                    <a:gd name="connsiteX9" fmla="*/ 512021 w 802561"/>
                    <a:gd name="connsiteY9" fmla="*/ 514636 h 553277"/>
                    <a:gd name="connsiteX10" fmla="*/ 326283 w 802561"/>
                    <a:gd name="connsiteY10" fmla="*/ 462248 h 553277"/>
                    <a:gd name="connsiteX11" fmla="*/ 154833 w 802561"/>
                    <a:gd name="connsiteY11" fmla="*/ 447961 h 553277"/>
                    <a:gd name="connsiteX12" fmla="*/ 11958 w 802561"/>
                    <a:gd name="connsiteY12" fmla="*/ 314611 h 553277"/>
                    <a:gd name="connsiteX13" fmla="*/ 16721 w 802561"/>
                    <a:gd name="connsiteY13" fmla="*/ 114586 h 553277"/>
                    <a:gd name="connsiteX14" fmla="*/ 50059 w 802561"/>
                    <a:gd name="connsiteY14" fmla="*/ 76486 h 553277"/>
                    <a:gd name="connsiteX15" fmla="*/ 92921 w 802561"/>
                    <a:gd name="connsiteY15" fmla="*/ 50292 h 553277"/>
                    <a:gd name="connsiteX0" fmla="*/ 92921 w 802561"/>
                    <a:gd name="connsiteY0" fmla="*/ 50292 h 553740"/>
                    <a:gd name="connsiteX1" fmla="*/ 178646 w 802561"/>
                    <a:gd name="connsiteY1" fmla="*/ 286 h 553740"/>
                    <a:gd name="connsiteX2" fmla="*/ 335808 w 802561"/>
                    <a:gd name="connsiteY2" fmla="*/ 33623 h 553740"/>
                    <a:gd name="connsiteX3" fmla="*/ 440583 w 802561"/>
                    <a:gd name="connsiteY3" fmla="*/ 109823 h 553740"/>
                    <a:gd name="connsiteX4" fmla="*/ 578696 w 802561"/>
                    <a:gd name="connsiteY4" fmla="*/ 152686 h 553740"/>
                    <a:gd name="connsiteX5" fmla="*/ 750146 w 802561"/>
                    <a:gd name="connsiteY5" fmla="*/ 205073 h 553740"/>
                    <a:gd name="connsiteX6" fmla="*/ 802533 w 802561"/>
                    <a:gd name="connsiteY6" fmla="*/ 319373 h 553740"/>
                    <a:gd name="connsiteX7" fmla="*/ 745384 w 802561"/>
                    <a:gd name="connsiteY7" fmla="*/ 486061 h 553740"/>
                    <a:gd name="connsiteX8" fmla="*/ 626321 w 802561"/>
                    <a:gd name="connsiteY8" fmla="*/ 552736 h 553740"/>
                    <a:gd name="connsiteX9" fmla="*/ 509640 w 802561"/>
                    <a:gd name="connsiteY9" fmla="*/ 521779 h 553740"/>
                    <a:gd name="connsiteX10" fmla="*/ 326283 w 802561"/>
                    <a:gd name="connsiteY10" fmla="*/ 462248 h 553740"/>
                    <a:gd name="connsiteX11" fmla="*/ 154833 w 802561"/>
                    <a:gd name="connsiteY11" fmla="*/ 447961 h 553740"/>
                    <a:gd name="connsiteX12" fmla="*/ 11958 w 802561"/>
                    <a:gd name="connsiteY12" fmla="*/ 314611 h 553740"/>
                    <a:gd name="connsiteX13" fmla="*/ 16721 w 802561"/>
                    <a:gd name="connsiteY13" fmla="*/ 114586 h 553740"/>
                    <a:gd name="connsiteX14" fmla="*/ 50059 w 802561"/>
                    <a:gd name="connsiteY14" fmla="*/ 76486 h 553740"/>
                    <a:gd name="connsiteX15" fmla="*/ 92921 w 802561"/>
                    <a:gd name="connsiteY15" fmla="*/ 50292 h 553740"/>
                    <a:gd name="connsiteX0" fmla="*/ 92921 w 802533"/>
                    <a:gd name="connsiteY0" fmla="*/ 50292 h 553740"/>
                    <a:gd name="connsiteX1" fmla="*/ 178646 w 802533"/>
                    <a:gd name="connsiteY1" fmla="*/ 286 h 553740"/>
                    <a:gd name="connsiteX2" fmla="*/ 335808 w 802533"/>
                    <a:gd name="connsiteY2" fmla="*/ 33623 h 553740"/>
                    <a:gd name="connsiteX3" fmla="*/ 440583 w 802533"/>
                    <a:gd name="connsiteY3" fmla="*/ 109823 h 553740"/>
                    <a:gd name="connsiteX4" fmla="*/ 578696 w 802533"/>
                    <a:gd name="connsiteY4" fmla="*/ 152686 h 553740"/>
                    <a:gd name="connsiteX5" fmla="*/ 750146 w 802533"/>
                    <a:gd name="connsiteY5" fmla="*/ 205073 h 553740"/>
                    <a:gd name="connsiteX6" fmla="*/ 802533 w 802533"/>
                    <a:gd name="connsiteY6" fmla="*/ 319373 h 553740"/>
                    <a:gd name="connsiteX7" fmla="*/ 750146 w 802533"/>
                    <a:gd name="connsiteY7" fmla="*/ 486061 h 553740"/>
                    <a:gd name="connsiteX8" fmla="*/ 626321 w 802533"/>
                    <a:gd name="connsiteY8" fmla="*/ 552736 h 553740"/>
                    <a:gd name="connsiteX9" fmla="*/ 509640 w 802533"/>
                    <a:gd name="connsiteY9" fmla="*/ 521779 h 553740"/>
                    <a:gd name="connsiteX10" fmla="*/ 326283 w 802533"/>
                    <a:gd name="connsiteY10" fmla="*/ 462248 h 553740"/>
                    <a:gd name="connsiteX11" fmla="*/ 154833 w 802533"/>
                    <a:gd name="connsiteY11" fmla="*/ 447961 h 553740"/>
                    <a:gd name="connsiteX12" fmla="*/ 11958 w 802533"/>
                    <a:gd name="connsiteY12" fmla="*/ 314611 h 553740"/>
                    <a:gd name="connsiteX13" fmla="*/ 16721 w 802533"/>
                    <a:gd name="connsiteY13" fmla="*/ 114586 h 553740"/>
                    <a:gd name="connsiteX14" fmla="*/ 50059 w 802533"/>
                    <a:gd name="connsiteY14" fmla="*/ 76486 h 553740"/>
                    <a:gd name="connsiteX15" fmla="*/ 92921 w 802533"/>
                    <a:gd name="connsiteY15" fmla="*/ 50292 h 553740"/>
                    <a:gd name="connsiteX0" fmla="*/ 97347 w 806959"/>
                    <a:gd name="connsiteY0" fmla="*/ 50292 h 553740"/>
                    <a:gd name="connsiteX1" fmla="*/ 183072 w 806959"/>
                    <a:gd name="connsiteY1" fmla="*/ 286 h 553740"/>
                    <a:gd name="connsiteX2" fmla="*/ 340234 w 806959"/>
                    <a:gd name="connsiteY2" fmla="*/ 33623 h 553740"/>
                    <a:gd name="connsiteX3" fmla="*/ 445009 w 806959"/>
                    <a:gd name="connsiteY3" fmla="*/ 109823 h 553740"/>
                    <a:gd name="connsiteX4" fmla="*/ 583122 w 806959"/>
                    <a:gd name="connsiteY4" fmla="*/ 152686 h 553740"/>
                    <a:gd name="connsiteX5" fmla="*/ 754572 w 806959"/>
                    <a:gd name="connsiteY5" fmla="*/ 205073 h 553740"/>
                    <a:gd name="connsiteX6" fmla="*/ 806959 w 806959"/>
                    <a:gd name="connsiteY6" fmla="*/ 319373 h 553740"/>
                    <a:gd name="connsiteX7" fmla="*/ 754572 w 806959"/>
                    <a:gd name="connsiteY7" fmla="*/ 486061 h 553740"/>
                    <a:gd name="connsiteX8" fmla="*/ 630747 w 806959"/>
                    <a:gd name="connsiteY8" fmla="*/ 552736 h 553740"/>
                    <a:gd name="connsiteX9" fmla="*/ 514066 w 806959"/>
                    <a:gd name="connsiteY9" fmla="*/ 521779 h 553740"/>
                    <a:gd name="connsiteX10" fmla="*/ 330709 w 806959"/>
                    <a:gd name="connsiteY10" fmla="*/ 462248 h 553740"/>
                    <a:gd name="connsiteX11" fmla="*/ 159259 w 806959"/>
                    <a:gd name="connsiteY11" fmla="*/ 447961 h 553740"/>
                    <a:gd name="connsiteX12" fmla="*/ 16384 w 806959"/>
                    <a:gd name="connsiteY12" fmla="*/ 314611 h 553740"/>
                    <a:gd name="connsiteX13" fmla="*/ 11622 w 806959"/>
                    <a:gd name="connsiteY13" fmla="*/ 136017 h 553740"/>
                    <a:gd name="connsiteX14" fmla="*/ 54485 w 806959"/>
                    <a:gd name="connsiteY14" fmla="*/ 76486 h 553740"/>
                    <a:gd name="connsiteX15" fmla="*/ 97347 w 806959"/>
                    <a:gd name="connsiteY15" fmla="*/ 50292 h 553740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4485 w 806959"/>
                    <a:gd name="connsiteY14" fmla="*/ 76229 h 553483"/>
                    <a:gd name="connsiteX15" fmla="*/ 99729 w 806959"/>
                    <a:gd name="connsiteY15" fmla="*/ 38128 h 553483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6866 w 806959"/>
                    <a:gd name="connsiteY14" fmla="*/ 73847 h 553483"/>
                    <a:gd name="connsiteX15" fmla="*/ 99729 w 806959"/>
                    <a:gd name="connsiteY15" fmla="*/ 38128 h 553483"/>
                    <a:gd name="connsiteX0" fmla="*/ 101064 w 808294"/>
                    <a:gd name="connsiteY0" fmla="*/ 38128 h 553483"/>
                    <a:gd name="connsiteX1" fmla="*/ 184407 w 808294"/>
                    <a:gd name="connsiteY1" fmla="*/ 29 h 553483"/>
                    <a:gd name="connsiteX2" fmla="*/ 341569 w 808294"/>
                    <a:gd name="connsiteY2" fmla="*/ 33366 h 553483"/>
                    <a:gd name="connsiteX3" fmla="*/ 446344 w 808294"/>
                    <a:gd name="connsiteY3" fmla="*/ 109566 h 553483"/>
                    <a:gd name="connsiteX4" fmla="*/ 584457 w 808294"/>
                    <a:gd name="connsiteY4" fmla="*/ 152429 h 553483"/>
                    <a:gd name="connsiteX5" fmla="*/ 755907 w 808294"/>
                    <a:gd name="connsiteY5" fmla="*/ 204816 h 553483"/>
                    <a:gd name="connsiteX6" fmla="*/ 808294 w 808294"/>
                    <a:gd name="connsiteY6" fmla="*/ 319116 h 553483"/>
                    <a:gd name="connsiteX7" fmla="*/ 755907 w 808294"/>
                    <a:gd name="connsiteY7" fmla="*/ 485804 h 553483"/>
                    <a:gd name="connsiteX8" fmla="*/ 632082 w 808294"/>
                    <a:gd name="connsiteY8" fmla="*/ 552479 h 553483"/>
                    <a:gd name="connsiteX9" fmla="*/ 515401 w 808294"/>
                    <a:gd name="connsiteY9" fmla="*/ 521522 h 553483"/>
                    <a:gd name="connsiteX10" fmla="*/ 332044 w 808294"/>
                    <a:gd name="connsiteY10" fmla="*/ 461991 h 553483"/>
                    <a:gd name="connsiteX11" fmla="*/ 160594 w 808294"/>
                    <a:gd name="connsiteY11" fmla="*/ 447704 h 553483"/>
                    <a:gd name="connsiteX12" fmla="*/ 17719 w 808294"/>
                    <a:gd name="connsiteY12" fmla="*/ 314354 h 553483"/>
                    <a:gd name="connsiteX13" fmla="*/ 10576 w 808294"/>
                    <a:gd name="connsiteY13" fmla="*/ 142904 h 553483"/>
                    <a:gd name="connsiteX14" fmla="*/ 58201 w 808294"/>
                    <a:gd name="connsiteY14" fmla="*/ 73847 h 553483"/>
                    <a:gd name="connsiteX15" fmla="*/ 101064 w 808294"/>
                    <a:gd name="connsiteY15" fmla="*/ 38128 h 553483"/>
                    <a:gd name="connsiteX0" fmla="*/ 101064 w 808294"/>
                    <a:gd name="connsiteY0" fmla="*/ 33374 h 548729"/>
                    <a:gd name="connsiteX1" fmla="*/ 196313 w 808294"/>
                    <a:gd name="connsiteY1" fmla="*/ 38 h 548729"/>
                    <a:gd name="connsiteX2" fmla="*/ 341569 w 808294"/>
                    <a:gd name="connsiteY2" fmla="*/ 28612 h 548729"/>
                    <a:gd name="connsiteX3" fmla="*/ 446344 w 808294"/>
                    <a:gd name="connsiteY3" fmla="*/ 104812 h 548729"/>
                    <a:gd name="connsiteX4" fmla="*/ 584457 w 808294"/>
                    <a:gd name="connsiteY4" fmla="*/ 147675 h 548729"/>
                    <a:gd name="connsiteX5" fmla="*/ 755907 w 808294"/>
                    <a:gd name="connsiteY5" fmla="*/ 200062 h 548729"/>
                    <a:gd name="connsiteX6" fmla="*/ 808294 w 808294"/>
                    <a:gd name="connsiteY6" fmla="*/ 314362 h 548729"/>
                    <a:gd name="connsiteX7" fmla="*/ 755907 w 808294"/>
                    <a:gd name="connsiteY7" fmla="*/ 481050 h 548729"/>
                    <a:gd name="connsiteX8" fmla="*/ 632082 w 808294"/>
                    <a:gd name="connsiteY8" fmla="*/ 547725 h 548729"/>
                    <a:gd name="connsiteX9" fmla="*/ 515401 w 808294"/>
                    <a:gd name="connsiteY9" fmla="*/ 516768 h 548729"/>
                    <a:gd name="connsiteX10" fmla="*/ 332044 w 808294"/>
                    <a:gd name="connsiteY10" fmla="*/ 457237 h 548729"/>
                    <a:gd name="connsiteX11" fmla="*/ 160594 w 808294"/>
                    <a:gd name="connsiteY11" fmla="*/ 442950 h 548729"/>
                    <a:gd name="connsiteX12" fmla="*/ 17719 w 808294"/>
                    <a:gd name="connsiteY12" fmla="*/ 309600 h 548729"/>
                    <a:gd name="connsiteX13" fmla="*/ 10576 w 808294"/>
                    <a:gd name="connsiteY13" fmla="*/ 138150 h 548729"/>
                    <a:gd name="connsiteX14" fmla="*/ 58201 w 808294"/>
                    <a:gd name="connsiteY14" fmla="*/ 69093 h 548729"/>
                    <a:gd name="connsiteX15" fmla="*/ 101064 w 808294"/>
                    <a:gd name="connsiteY15" fmla="*/ 33374 h 548729"/>
                    <a:gd name="connsiteX0" fmla="*/ 101064 w 1007513"/>
                    <a:gd name="connsiteY0" fmla="*/ 33374 h 548729"/>
                    <a:gd name="connsiteX1" fmla="*/ 196313 w 1007513"/>
                    <a:gd name="connsiteY1" fmla="*/ 38 h 548729"/>
                    <a:gd name="connsiteX2" fmla="*/ 341569 w 1007513"/>
                    <a:gd name="connsiteY2" fmla="*/ 28612 h 548729"/>
                    <a:gd name="connsiteX3" fmla="*/ 446344 w 1007513"/>
                    <a:gd name="connsiteY3" fmla="*/ 104812 h 548729"/>
                    <a:gd name="connsiteX4" fmla="*/ 584457 w 1007513"/>
                    <a:gd name="connsiteY4" fmla="*/ 147675 h 548729"/>
                    <a:gd name="connsiteX5" fmla="*/ 755907 w 1007513"/>
                    <a:gd name="connsiteY5" fmla="*/ 200062 h 548729"/>
                    <a:gd name="connsiteX6" fmla="*/ 1007513 w 1007513"/>
                    <a:gd name="connsiteY6" fmla="*/ 392247 h 548729"/>
                    <a:gd name="connsiteX7" fmla="*/ 755907 w 1007513"/>
                    <a:gd name="connsiteY7" fmla="*/ 481050 h 548729"/>
                    <a:gd name="connsiteX8" fmla="*/ 632082 w 1007513"/>
                    <a:gd name="connsiteY8" fmla="*/ 547725 h 548729"/>
                    <a:gd name="connsiteX9" fmla="*/ 515401 w 1007513"/>
                    <a:gd name="connsiteY9" fmla="*/ 516768 h 548729"/>
                    <a:gd name="connsiteX10" fmla="*/ 332044 w 1007513"/>
                    <a:gd name="connsiteY10" fmla="*/ 457237 h 548729"/>
                    <a:gd name="connsiteX11" fmla="*/ 160594 w 1007513"/>
                    <a:gd name="connsiteY11" fmla="*/ 442950 h 548729"/>
                    <a:gd name="connsiteX12" fmla="*/ 17719 w 1007513"/>
                    <a:gd name="connsiteY12" fmla="*/ 309600 h 548729"/>
                    <a:gd name="connsiteX13" fmla="*/ 10576 w 1007513"/>
                    <a:gd name="connsiteY13" fmla="*/ 138150 h 548729"/>
                    <a:gd name="connsiteX14" fmla="*/ 58201 w 1007513"/>
                    <a:gd name="connsiteY14" fmla="*/ 69093 h 548729"/>
                    <a:gd name="connsiteX15" fmla="*/ 101064 w 1007513"/>
                    <a:gd name="connsiteY15" fmla="*/ 33374 h 548729"/>
                    <a:gd name="connsiteX0" fmla="*/ 101064 w 1030697"/>
                    <a:gd name="connsiteY0" fmla="*/ 33374 h 548729"/>
                    <a:gd name="connsiteX1" fmla="*/ 196313 w 1030697"/>
                    <a:gd name="connsiteY1" fmla="*/ 38 h 548729"/>
                    <a:gd name="connsiteX2" fmla="*/ 341569 w 1030697"/>
                    <a:gd name="connsiteY2" fmla="*/ 28612 h 548729"/>
                    <a:gd name="connsiteX3" fmla="*/ 446344 w 1030697"/>
                    <a:gd name="connsiteY3" fmla="*/ 104812 h 548729"/>
                    <a:gd name="connsiteX4" fmla="*/ 584457 w 1030697"/>
                    <a:gd name="connsiteY4" fmla="*/ 147675 h 548729"/>
                    <a:gd name="connsiteX5" fmla="*/ 971541 w 1030697"/>
                    <a:gd name="connsiteY5" fmla="*/ 222999 h 548729"/>
                    <a:gd name="connsiteX6" fmla="*/ 1007513 w 1030697"/>
                    <a:gd name="connsiteY6" fmla="*/ 392247 h 548729"/>
                    <a:gd name="connsiteX7" fmla="*/ 755907 w 1030697"/>
                    <a:gd name="connsiteY7" fmla="*/ 481050 h 548729"/>
                    <a:gd name="connsiteX8" fmla="*/ 632082 w 1030697"/>
                    <a:gd name="connsiteY8" fmla="*/ 547725 h 548729"/>
                    <a:gd name="connsiteX9" fmla="*/ 515401 w 1030697"/>
                    <a:gd name="connsiteY9" fmla="*/ 516768 h 548729"/>
                    <a:gd name="connsiteX10" fmla="*/ 332044 w 1030697"/>
                    <a:gd name="connsiteY10" fmla="*/ 457237 h 548729"/>
                    <a:gd name="connsiteX11" fmla="*/ 160594 w 1030697"/>
                    <a:gd name="connsiteY11" fmla="*/ 442950 h 548729"/>
                    <a:gd name="connsiteX12" fmla="*/ 17719 w 1030697"/>
                    <a:gd name="connsiteY12" fmla="*/ 309600 h 548729"/>
                    <a:gd name="connsiteX13" fmla="*/ 10576 w 1030697"/>
                    <a:gd name="connsiteY13" fmla="*/ 138150 h 548729"/>
                    <a:gd name="connsiteX14" fmla="*/ 58201 w 1030697"/>
                    <a:gd name="connsiteY14" fmla="*/ 69093 h 548729"/>
                    <a:gd name="connsiteX15" fmla="*/ 101064 w 1030697"/>
                    <a:gd name="connsiteY15" fmla="*/ 33374 h 548729"/>
                    <a:gd name="connsiteX0" fmla="*/ 101064 w 1026783"/>
                    <a:gd name="connsiteY0" fmla="*/ 33374 h 548729"/>
                    <a:gd name="connsiteX1" fmla="*/ 196313 w 1026783"/>
                    <a:gd name="connsiteY1" fmla="*/ 38 h 548729"/>
                    <a:gd name="connsiteX2" fmla="*/ 341569 w 1026783"/>
                    <a:gd name="connsiteY2" fmla="*/ 28612 h 548729"/>
                    <a:gd name="connsiteX3" fmla="*/ 446344 w 1026783"/>
                    <a:gd name="connsiteY3" fmla="*/ 104812 h 548729"/>
                    <a:gd name="connsiteX4" fmla="*/ 669910 w 1026783"/>
                    <a:gd name="connsiteY4" fmla="*/ 139357 h 548729"/>
                    <a:gd name="connsiteX5" fmla="*/ 971541 w 1026783"/>
                    <a:gd name="connsiteY5" fmla="*/ 222999 h 548729"/>
                    <a:gd name="connsiteX6" fmla="*/ 1007513 w 1026783"/>
                    <a:gd name="connsiteY6" fmla="*/ 392247 h 548729"/>
                    <a:gd name="connsiteX7" fmla="*/ 755907 w 1026783"/>
                    <a:gd name="connsiteY7" fmla="*/ 481050 h 548729"/>
                    <a:gd name="connsiteX8" fmla="*/ 632082 w 1026783"/>
                    <a:gd name="connsiteY8" fmla="*/ 547725 h 548729"/>
                    <a:gd name="connsiteX9" fmla="*/ 515401 w 1026783"/>
                    <a:gd name="connsiteY9" fmla="*/ 516768 h 548729"/>
                    <a:gd name="connsiteX10" fmla="*/ 332044 w 1026783"/>
                    <a:gd name="connsiteY10" fmla="*/ 457237 h 548729"/>
                    <a:gd name="connsiteX11" fmla="*/ 160594 w 1026783"/>
                    <a:gd name="connsiteY11" fmla="*/ 442950 h 548729"/>
                    <a:gd name="connsiteX12" fmla="*/ 17719 w 1026783"/>
                    <a:gd name="connsiteY12" fmla="*/ 309600 h 548729"/>
                    <a:gd name="connsiteX13" fmla="*/ 10576 w 1026783"/>
                    <a:gd name="connsiteY13" fmla="*/ 138150 h 548729"/>
                    <a:gd name="connsiteX14" fmla="*/ 58201 w 1026783"/>
                    <a:gd name="connsiteY14" fmla="*/ 69093 h 548729"/>
                    <a:gd name="connsiteX15" fmla="*/ 101064 w 1026783"/>
                    <a:gd name="connsiteY15" fmla="*/ 33374 h 548729"/>
                    <a:gd name="connsiteX0" fmla="*/ 101064 w 1026783"/>
                    <a:gd name="connsiteY0" fmla="*/ 33361 h 548716"/>
                    <a:gd name="connsiteX1" fmla="*/ 196313 w 1026783"/>
                    <a:gd name="connsiteY1" fmla="*/ 25 h 548716"/>
                    <a:gd name="connsiteX2" fmla="*/ 341569 w 1026783"/>
                    <a:gd name="connsiteY2" fmla="*/ 28599 h 548716"/>
                    <a:gd name="connsiteX3" fmla="*/ 518861 w 1026783"/>
                    <a:gd name="connsiteY3" fmla="*/ 63103 h 548716"/>
                    <a:gd name="connsiteX4" fmla="*/ 669910 w 1026783"/>
                    <a:gd name="connsiteY4" fmla="*/ 139344 h 548716"/>
                    <a:gd name="connsiteX5" fmla="*/ 971541 w 1026783"/>
                    <a:gd name="connsiteY5" fmla="*/ 222986 h 548716"/>
                    <a:gd name="connsiteX6" fmla="*/ 1007513 w 1026783"/>
                    <a:gd name="connsiteY6" fmla="*/ 392234 h 548716"/>
                    <a:gd name="connsiteX7" fmla="*/ 755907 w 1026783"/>
                    <a:gd name="connsiteY7" fmla="*/ 481037 h 548716"/>
                    <a:gd name="connsiteX8" fmla="*/ 632082 w 1026783"/>
                    <a:gd name="connsiteY8" fmla="*/ 547712 h 548716"/>
                    <a:gd name="connsiteX9" fmla="*/ 515401 w 1026783"/>
                    <a:gd name="connsiteY9" fmla="*/ 516755 h 548716"/>
                    <a:gd name="connsiteX10" fmla="*/ 332044 w 1026783"/>
                    <a:gd name="connsiteY10" fmla="*/ 457224 h 548716"/>
                    <a:gd name="connsiteX11" fmla="*/ 160594 w 1026783"/>
                    <a:gd name="connsiteY11" fmla="*/ 442937 h 548716"/>
                    <a:gd name="connsiteX12" fmla="*/ 17719 w 1026783"/>
                    <a:gd name="connsiteY12" fmla="*/ 309587 h 548716"/>
                    <a:gd name="connsiteX13" fmla="*/ 10576 w 1026783"/>
                    <a:gd name="connsiteY13" fmla="*/ 138137 h 548716"/>
                    <a:gd name="connsiteX14" fmla="*/ 58201 w 1026783"/>
                    <a:gd name="connsiteY14" fmla="*/ 69080 h 548716"/>
                    <a:gd name="connsiteX15" fmla="*/ 101064 w 1026783"/>
                    <a:gd name="connsiteY15" fmla="*/ 33361 h 548716"/>
                    <a:gd name="connsiteX0" fmla="*/ 101064 w 1026783"/>
                    <a:gd name="connsiteY0" fmla="*/ 51623 h 566978"/>
                    <a:gd name="connsiteX1" fmla="*/ 196313 w 1026783"/>
                    <a:gd name="connsiteY1" fmla="*/ 18287 h 566978"/>
                    <a:gd name="connsiteX2" fmla="*/ 344891 w 1026783"/>
                    <a:gd name="connsiteY2" fmla="*/ 3273 h 566978"/>
                    <a:gd name="connsiteX3" fmla="*/ 518861 w 1026783"/>
                    <a:gd name="connsiteY3" fmla="*/ 81365 h 566978"/>
                    <a:gd name="connsiteX4" fmla="*/ 669910 w 1026783"/>
                    <a:gd name="connsiteY4" fmla="*/ 157606 h 566978"/>
                    <a:gd name="connsiteX5" fmla="*/ 971541 w 1026783"/>
                    <a:gd name="connsiteY5" fmla="*/ 241248 h 566978"/>
                    <a:gd name="connsiteX6" fmla="*/ 1007513 w 1026783"/>
                    <a:gd name="connsiteY6" fmla="*/ 410496 h 566978"/>
                    <a:gd name="connsiteX7" fmla="*/ 755907 w 1026783"/>
                    <a:gd name="connsiteY7" fmla="*/ 499299 h 566978"/>
                    <a:gd name="connsiteX8" fmla="*/ 632082 w 1026783"/>
                    <a:gd name="connsiteY8" fmla="*/ 565974 h 566978"/>
                    <a:gd name="connsiteX9" fmla="*/ 515401 w 1026783"/>
                    <a:gd name="connsiteY9" fmla="*/ 535017 h 566978"/>
                    <a:gd name="connsiteX10" fmla="*/ 332044 w 1026783"/>
                    <a:gd name="connsiteY10" fmla="*/ 475486 h 566978"/>
                    <a:gd name="connsiteX11" fmla="*/ 160594 w 1026783"/>
                    <a:gd name="connsiteY11" fmla="*/ 461199 h 566978"/>
                    <a:gd name="connsiteX12" fmla="*/ 17719 w 1026783"/>
                    <a:gd name="connsiteY12" fmla="*/ 327849 h 566978"/>
                    <a:gd name="connsiteX13" fmla="*/ 10576 w 1026783"/>
                    <a:gd name="connsiteY13" fmla="*/ 156399 h 566978"/>
                    <a:gd name="connsiteX14" fmla="*/ 58201 w 1026783"/>
                    <a:gd name="connsiteY14" fmla="*/ 87342 h 566978"/>
                    <a:gd name="connsiteX15" fmla="*/ 101064 w 1026783"/>
                    <a:gd name="connsiteY15" fmla="*/ 51623 h 56697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32044 w 1021790"/>
                    <a:gd name="connsiteY10" fmla="*/ 475486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21241 w 1021790"/>
                    <a:gd name="connsiteY10" fmla="*/ 519935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77081"/>
                    <a:gd name="connsiteX1" fmla="*/ 196313 w 1021790"/>
                    <a:gd name="connsiteY1" fmla="*/ 18287 h 577081"/>
                    <a:gd name="connsiteX2" fmla="*/ 344891 w 1021790"/>
                    <a:gd name="connsiteY2" fmla="*/ 3273 h 577081"/>
                    <a:gd name="connsiteX3" fmla="*/ 518861 w 1021790"/>
                    <a:gd name="connsiteY3" fmla="*/ 81365 h 577081"/>
                    <a:gd name="connsiteX4" fmla="*/ 669910 w 1021790"/>
                    <a:gd name="connsiteY4" fmla="*/ 157606 h 577081"/>
                    <a:gd name="connsiteX5" fmla="*/ 971541 w 1021790"/>
                    <a:gd name="connsiteY5" fmla="*/ 241248 h 577081"/>
                    <a:gd name="connsiteX6" fmla="*/ 1007513 w 1021790"/>
                    <a:gd name="connsiteY6" fmla="*/ 410496 h 577081"/>
                    <a:gd name="connsiteX7" fmla="*/ 823793 w 1021790"/>
                    <a:gd name="connsiteY7" fmla="*/ 549093 h 577081"/>
                    <a:gd name="connsiteX8" fmla="*/ 632082 w 1021790"/>
                    <a:gd name="connsiteY8" fmla="*/ 565974 h 577081"/>
                    <a:gd name="connsiteX9" fmla="*/ 520713 w 1021790"/>
                    <a:gd name="connsiteY9" fmla="*/ 574579 h 577081"/>
                    <a:gd name="connsiteX10" fmla="*/ 321241 w 1021790"/>
                    <a:gd name="connsiteY10" fmla="*/ 519935 h 577081"/>
                    <a:gd name="connsiteX11" fmla="*/ 160594 w 1021790"/>
                    <a:gd name="connsiteY11" fmla="*/ 461199 h 577081"/>
                    <a:gd name="connsiteX12" fmla="*/ 17719 w 1021790"/>
                    <a:gd name="connsiteY12" fmla="*/ 327849 h 577081"/>
                    <a:gd name="connsiteX13" fmla="*/ 10576 w 1021790"/>
                    <a:gd name="connsiteY13" fmla="*/ 156399 h 577081"/>
                    <a:gd name="connsiteX14" fmla="*/ 58201 w 1021790"/>
                    <a:gd name="connsiteY14" fmla="*/ 87342 h 577081"/>
                    <a:gd name="connsiteX15" fmla="*/ 101064 w 1021790"/>
                    <a:gd name="connsiteY15" fmla="*/ 51623 h 577081"/>
                    <a:gd name="connsiteX0" fmla="*/ 101064 w 1021790"/>
                    <a:gd name="connsiteY0" fmla="*/ 51623 h 582963"/>
                    <a:gd name="connsiteX1" fmla="*/ 196313 w 1021790"/>
                    <a:gd name="connsiteY1" fmla="*/ 18287 h 582963"/>
                    <a:gd name="connsiteX2" fmla="*/ 344891 w 1021790"/>
                    <a:gd name="connsiteY2" fmla="*/ 3273 h 582963"/>
                    <a:gd name="connsiteX3" fmla="*/ 518861 w 1021790"/>
                    <a:gd name="connsiteY3" fmla="*/ 81365 h 582963"/>
                    <a:gd name="connsiteX4" fmla="*/ 669910 w 1021790"/>
                    <a:gd name="connsiteY4" fmla="*/ 157606 h 582963"/>
                    <a:gd name="connsiteX5" fmla="*/ 971541 w 1021790"/>
                    <a:gd name="connsiteY5" fmla="*/ 241248 h 582963"/>
                    <a:gd name="connsiteX6" fmla="*/ 1007513 w 1021790"/>
                    <a:gd name="connsiteY6" fmla="*/ 410496 h 582963"/>
                    <a:gd name="connsiteX7" fmla="*/ 823793 w 1021790"/>
                    <a:gd name="connsiteY7" fmla="*/ 549093 h 582963"/>
                    <a:gd name="connsiteX8" fmla="*/ 646607 w 1021790"/>
                    <a:gd name="connsiteY8" fmla="*/ 580220 h 582963"/>
                    <a:gd name="connsiteX9" fmla="*/ 520713 w 1021790"/>
                    <a:gd name="connsiteY9" fmla="*/ 574579 h 582963"/>
                    <a:gd name="connsiteX10" fmla="*/ 321241 w 1021790"/>
                    <a:gd name="connsiteY10" fmla="*/ 519935 h 582963"/>
                    <a:gd name="connsiteX11" fmla="*/ 160594 w 1021790"/>
                    <a:gd name="connsiteY11" fmla="*/ 461199 h 582963"/>
                    <a:gd name="connsiteX12" fmla="*/ 17719 w 1021790"/>
                    <a:gd name="connsiteY12" fmla="*/ 327849 h 582963"/>
                    <a:gd name="connsiteX13" fmla="*/ 10576 w 1021790"/>
                    <a:gd name="connsiteY13" fmla="*/ 156399 h 582963"/>
                    <a:gd name="connsiteX14" fmla="*/ 58201 w 1021790"/>
                    <a:gd name="connsiteY14" fmla="*/ 87342 h 582963"/>
                    <a:gd name="connsiteX15" fmla="*/ 101064 w 1021790"/>
                    <a:gd name="connsiteY15" fmla="*/ 51623 h 582963"/>
                    <a:gd name="connsiteX0" fmla="*/ 101064 w 1030884"/>
                    <a:gd name="connsiteY0" fmla="*/ 51623 h 582963"/>
                    <a:gd name="connsiteX1" fmla="*/ 196313 w 1030884"/>
                    <a:gd name="connsiteY1" fmla="*/ 18287 h 582963"/>
                    <a:gd name="connsiteX2" fmla="*/ 344891 w 1030884"/>
                    <a:gd name="connsiteY2" fmla="*/ 3273 h 582963"/>
                    <a:gd name="connsiteX3" fmla="*/ 518861 w 1030884"/>
                    <a:gd name="connsiteY3" fmla="*/ 81365 h 582963"/>
                    <a:gd name="connsiteX4" fmla="*/ 669910 w 1030884"/>
                    <a:gd name="connsiteY4" fmla="*/ 157606 h 582963"/>
                    <a:gd name="connsiteX5" fmla="*/ 991099 w 1030884"/>
                    <a:gd name="connsiteY5" fmla="*/ 266285 h 582963"/>
                    <a:gd name="connsiteX6" fmla="*/ 1007513 w 1030884"/>
                    <a:gd name="connsiteY6" fmla="*/ 410496 h 582963"/>
                    <a:gd name="connsiteX7" fmla="*/ 823793 w 1030884"/>
                    <a:gd name="connsiteY7" fmla="*/ 549093 h 582963"/>
                    <a:gd name="connsiteX8" fmla="*/ 646607 w 1030884"/>
                    <a:gd name="connsiteY8" fmla="*/ 580220 h 582963"/>
                    <a:gd name="connsiteX9" fmla="*/ 520713 w 1030884"/>
                    <a:gd name="connsiteY9" fmla="*/ 574579 h 582963"/>
                    <a:gd name="connsiteX10" fmla="*/ 321241 w 1030884"/>
                    <a:gd name="connsiteY10" fmla="*/ 519935 h 582963"/>
                    <a:gd name="connsiteX11" fmla="*/ 160594 w 1030884"/>
                    <a:gd name="connsiteY11" fmla="*/ 461199 h 582963"/>
                    <a:gd name="connsiteX12" fmla="*/ 17719 w 1030884"/>
                    <a:gd name="connsiteY12" fmla="*/ 327849 h 582963"/>
                    <a:gd name="connsiteX13" fmla="*/ 10576 w 1030884"/>
                    <a:gd name="connsiteY13" fmla="*/ 156399 h 582963"/>
                    <a:gd name="connsiteX14" fmla="*/ 58201 w 1030884"/>
                    <a:gd name="connsiteY14" fmla="*/ 87342 h 582963"/>
                    <a:gd name="connsiteX15" fmla="*/ 101064 w 1030884"/>
                    <a:gd name="connsiteY15" fmla="*/ 51623 h 582963"/>
                    <a:gd name="connsiteX0" fmla="*/ 101064 w 1027787"/>
                    <a:gd name="connsiteY0" fmla="*/ 51623 h 584256"/>
                    <a:gd name="connsiteX1" fmla="*/ 196313 w 1027787"/>
                    <a:gd name="connsiteY1" fmla="*/ 18287 h 584256"/>
                    <a:gd name="connsiteX2" fmla="*/ 344891 w 1027787"/>
                    <a:gd name="connsiteY2" fmla="*/ 3273 h 584256"/>
                    <a:gd name="connsiteX3" fmla="*/ 518861 w 1027787"/>
                    <a:gd name="connsiteY3" fmla="*/ 81365 h 584256"/>
                    <a:gd name="connsiteX4" fmla="*/ 669910 w 1027787"/>
                    <a:gd name="connsiteY4" fmla="*/ 157606 h 584256"/>
                    <a:gd name="connsiteX5" fmla="*/ 991099 w 1027787"/>
                    <a:gd name="connsiteY5" fmla="*/ 266285 h 584256"/>
                    <a:gd name="connsiteX6" fmla="*/ 1007513 w 1027787"/>
                    <a:gd name="connsiteY6" fmla="*/ 410496 h 584256"/>
                    <a:gd name="connsiteX7" fmla="*/ 873285 w 1027787"/>
                    <a:gd name="connsiteY7" fmla="*/ 531270 h 584256"/>
                    <a:gd name="connsiteX8" fmla="*/ 646607 w 1027787"/>
                    <a:gd name="connsiteY8" fmla="*/ 580220 h 584256"/>
                    <a:gd name="connsiteX9" fmla="*/ 520713 w 1027787"/>
                    <a:gd name="connsiteY9" fmla="*/ 574579 h 584256"/>
                    <a:gd name="connsiteX10" fmla="*/ 321241 w 1027787"/>
                    <a:gd name="connsiteY10" fmla="*/ 519935 h 584256"/>
                    <a:gd name="connsiteX11" fmla="*/ 160594 w 1027787"/>
                    <a:gd name="connsiteY11" fmla="*/ 461199 h 584256"/>
                    <a:gd name="connsiteX12" fmla="*/ 17719 w 1027787"/>
                    <a:gd name="connsiteY12" fmla="*/ 327849 h 584256"/>
                    <a:gd name="connsiteX13" fmla="*/ 10576 w 1027787"/>
                    <a:gd name="connsiteY13" fmla="*/ 156399 h 584256"/>
                    <a:gd name="connsiteX14" fmla="*/ 58201 w 1027787"/>
                    <a:gd name="connsiteY14" fmla="*/ 87342 h 584256"/>
                    <a:gd name="connsiteX15" fmla="*/ 101064 w 1027787"/>
                    <a:gd name="connsiteY15" fmla="*/ 51623 h 584256"/>
                    <a:gd name="connsiteX0" fmla="*/ 101064 w 1027787"/>
                    <a:gd name="connsiteY0" fmla="*/ 51623 h 589053"/>
                    <a:gd name="connsiteX1" fmla="*/ 196313 w 1027787"/>
                    <a:gd name="connsiteY1" fmla="*/ 18287 h 589053"/>
                    <a:gd name="connsiteX2" fmla="*/ 344891 w 1027787"/>
                    <a:gd name="connsiteY2" fmla="*/ 3273 h 589053"/>
                    <a:gd name="connsiteX3" fmla="*/ 518861 w 1027787"/>
                    <a:gd name="connsiteY3" fmla="*/ 81365 h 589053"/>
                    <a:gd name="connsiteX4" fmla="*/ 669910 w 1027787"/>
                    <a:gd name="connsiteY4" fmla="*/ 157606 h 589053"/>
                    <a:gd name="connsiteX5" fmla="*/ 991099 w 1027787"/>
                    <a:gd name="connsiteY5" fmla="*/ 266285 h 589053"/>
                    <a:gd name="connsiteX6" fmla="*/ 1007513 w 1027787"/>
                    <a:gd name="connsiteY6" fmla="*/ 410496 h 589053"/>
                    <a:gd name="connsiteX7" fmla="*/ 873285 w 1027787"/>
                    <a:gd name="connsiteY7" fmla="*/ 531270 h 589053"/>
                    <a:gd name="connsiteX8" fmla="*/ 673075 w 1027787"/>
                    <a:gd name="connsiteY8" fmla="*/ 586269 h 589053"/>
                    <a:gd name="connsiteX9" fmla="*/ 520713 w 1027787"/>
                    <a:gd name="connsiteY9" fmla="*/ 574579 h 589053"/>
                    <a:gd name="connsiteX10" fmla="*/ 321241 w 1027787"/>
                    <a:gd name="connsiteY10" fmla="*/ 519935 h 589053"/>
                    <a:gd name="connsiteX11" fmla="*/ 160594 w 1027787"/>
                    <a:gd name="connsiteY11" fmla="*/ 461199 h 589053"/>
                    <a:gd name="connsiteX12" fmla="*/ 17719 w 1027787"/>
                    <a:gd name="connsiteY12" fmla="*/ 327849 h 589053"/>
                    <a:gd name="connsiteX13" fmla="*/ 10576 w 1027787"/>
                    <a:gd name="connsiteY13" fmla="*/ 156399 h 589053"/>
                    <a:gd name="connsiteX14" fmla="*/ 58201 w 1027787"/>
                    <a:gd name="connsiteY14" fmla="*/ 87342 h 589053"/>
                    <a:gd name="connsiteX15" fmla="*/ 101064 w 1027787"/>
                    <a:gd name="connsiteY15" fmla="*/ 51623 h 589053"/>
                    <a:gd name="connsiteX0" fmla="*/ 107211 w 1033934"/>
                    <a:gd name="connsiteY0" fmla="*/ 51623 h 589053"/>
                    <a:gd name="connsiteX1" fmla="*/ 202460 w 1033934"/>
                    <a:gd name="connsiteY1" fmla="*/ 18287 h 589053"/>
                    <a:gd name="connsiteX2" fmla="*/ 351038 w 1033934"/>
                    <a:gd name="connsiteY2" fmla="*/ 3273 h 589053"/>
                    <a:gd name="connsiteX3" fmla="*/ 525008 w 1033934"/>
                    <a:gd name="connsiteY3" fmla="*/ 81365 h 589053"/>
                    <a:gd name="connsiteX4" fmla="*/ 676057 w 1033934"/>
                    <a:gd name="connsiteY4" fmla="*/ 157606 h 589053"/>
                    <a:gd name="connsiteX5" fmla="*/ 997246 w 1033934"/>
                    <a:gd name="connsiteY5" fmla="*/ 266285 h 589053"/>
                    <a:gd name="connsiteX6" fmla="*/ 1013660 w 1033934"/>
                    <a:gd name="connsiteY6" fmla="*/ 410496 h 589053"/>
                    <a:gd name="connsiteX7" fmla="*/ 879432 w 1033934"/>
                    <a:gd name="connsiteY7" fmla="*/ 531270 h 589053"/>
                    <a:gd name="connsiteX8" fmla="*/ 679222 w 1033934"/>
                    <a:gd name="connsiteY8" fmla="*/ 586269 h 589053"/>
                    <a:gd name="connsiteX9" fmla="*/ 526860 w 1033934"/>
                    <a:gd name="connsiteY9" fmla="*/ 574579 h 589053"/>
                    <a:gd name="connsiteX10" fmla="*/ 327388 w 1033934"/>
                    <a:gd name="connsiteY10" fmla="*/ 519935 h 589053"/>
                    <a:gd name="connsiteX11" fmla="*/ 166741 w 1033934"/>
                    <a:gd name="connsiteY11" fmla="*/ 461199 h 589053"/>
                    <a:gd name="connsiteX12" fmla="*/ 23866 w 1033934"/>
                    <a:gd name="connsiteY12" fmla="*/ 327849 h 589053"/>
                    <a:gd name="connsiteX13" fmla="*/ 7363 w 1033934"/>
                    <a:gd name="connsiteY13" fmla="*/ 187038 h 589053"/>
                    <a:gd name="connsiteX14" fmla="*/ 64348 w 1033934"/>
                    <a:gd name="connsiteY14" fmla="*/ 87342 h 589053"/>
                    <a:gd name="connsiteX15" fmla="*/ 107211 w 1033934"/>
                    <a:gd name="connsiteY15" fmla="*/ 51623 h 589053"/>
                    <a:gd name="connsiteX0" fmla="*/ 107211 w 1033934"/>
                    <a:gd name="connsiteY0" fmla="*/ 43648 h 581078"/>
                    <a:gd name="connsiteX1" fmla="*/ 202460 w 1033934"/>
                    <a:gd name="connsiteY1" fmla="*/ 10312 h 581078"/>
                    <a:gd name="connsiteX2" fmla="*/ 381676 w 1033934"/>
                    <a:gd name="connsiteY2" fmla="*/ 4658 h 581078"/>
                    <a:gd name="connsiteX3" fmla="*/ 525008 w 1033934"/>
                    <a:gd name="connsiteY3" fmla="*/ 73390 h 581078"/>
                    <a:gd name="connsiteX4" fmla="*/ 676057 w 1033934"/>
                    <a:gd name="connsiteY4" fmla="*/ 149631 h 581078"/>
                    <a:gd name="connsiteX5" fmla="*/ 997246 w 1033934"/>
                    <a:gd name="connsiteY5" fmla="*/ 258310 h 581078"/>
                    <a:gd name="connsiteX6" fmla="*/ 1013660 w 1033934"/>
                    <a:gd name="connsiteY6" fmla="*/ 402521 h 581078"/>
                    <a:gd name="connsiteX7" fmla="*/ 879432 w 1033934"/>
                    <a:gd name="connsiteY7" fmla="*/ 523295 h 581078"/>
                    <a:gd name="connsiteX8" fmla="*/ 679222 w 1033934"/>
                    <a:gd name="connsiteY8" fmla="*/ 578294 h 581078"/>
                    <a:gd name="connsiteX9" fmla="*/ 526860 w 1033934"/>
                    <a:gd name="connsiteY9" fmla="*/ 566604 h 581078"/>
                    <a:gd name="connsiteX10" fmla="*/ 327388 w 1033934"/>
                    <a:gd name="connsiteY10" fmla="*/ 511960 h 581078"/>
                    <a:gd name="connsiteX11" fmla="*/ 166741 w 1033934"/>
                    <a:gd name="connsiteY11" fmla="*/ 453224 h 581078"/>
                    <a:gd name="connsiteX12" fmla="*/ 23866 w 1033934"/>
                    <a:gd name="connsiteY12" fmla="*/ 319874 h 581078"/>
                    <a:gd name="connsiteX13" fmla="*/ 7363 w 1033934"/>
                    <a:gd name="connsiteY13" fmla="*/ 179063 h 581078"/>
                    <a:gd name="connsiteX14" fmla="*/ 64348 w 1033934"/>
                    <a:gd name="connsiteY14" fmla="*/ 79367 h 581078"/>
                    <a:gd name="connsiteX15" fmla="*/ 107211 w 1033934"/>
                    <a:gd name="connsiteY15" fmla="*/ 43648 h 581078"/>
                    <a:gd name="connsiteX0" fmla="*/ 107211 w 1033934"/>
                    <a:gd name="connsiteY0" fmla="*/ 43966 h 581396"/>
                    <a:gd name="connsiteX1" fmla="*/ 202460 w 1033934"/>
                    <a:gd name="connsiteY1" fmla="*/ 10630 h 581396"/>
                    <a:gd name="connsiteX2" fmla="*/ 381676 w 1033934"/>
                    <a:gd name="connsiteY2" fmla="*/ 4976 h 581396"/>
                    <a:gd name="connsiteX3" fmla="*/ 527021 w 1033934"/>
                    <a:gd name="connsiteY3" fmla="*/ 78024 h 581396"/>
                    <a:gd name="connsiteX4" fmla="*/ 676057 w 1033934"/>
                    <a:gd name="connsiteY4" fmla="*/ 149949 h 581396"/>
                    <a:gd name="connsiteX5" fmla="*/ 997246 w 1033934"/>
                    <a:gd name="connsiteY5" fmla="*/ 258628 h 581396"/>
                    <a:gd name="connsiteX6" fmla="*/ 1013660 w 1033934"/>
                    <a:gd name="connsiteY6" fmla="*/ 402839 h 581396"/>
                    <a:gd name="connsiteX7" fmla="*/ 879432 w 1033934"/>
                    <a:gd name="connsiteY7" fmla="*/ 523613 h 581396"/>
                    <a:gd name="connsiteX8" fmla="*/ 679222 w 1033934"/>
                    <a:gd name="connsiteY8" fmla="*/ 578612 h 581396"/>
                    <a:gd name="connsiteX9" fmla="*/ 526860 w 1033934"/>
                    <a:gd name="connsiteY9" fmla="*/ 566922 h 581396"/>
                    <a:gd name="connsiteX10" fmla="*/ 327388 w 1033934"/>
                    <a:gd name="connsiteY10" fmla="*/ 512278 h 581396"/>
                    <a:gd name="connsiteX11" fmla="*/ 166741 w 1033934"/>
                    <a:gd name="connsiteY11" fmla="*/ 453542 h 581396"/>
                    <a:gd name="connsiteX12" fmla="*/ 23866 w 1033934"/>
                    <a:gd name="connsiteY12" fmla="*/ 320192 h 581396"/>
                    <a:gd name="connsiteX13" fmla="*/ 7363 w 1033934"/>
                    <a:gd name="connsiteY13" fmla="*/ 179381 h 581396"/>
                    <a:gd name="connsiteX14" fmla="*/ 64348 w 1033934"/>
                    <a:gd name="connsiteY14" fmla="*/ 79685 h 581396"/>
                    <a:gd name="connsiteX15" fmla="*/ 107211 w 1033934"/>
                    <a:gd name="connsiteY15" fmla="*/ 43966 h 581396"/>
                    <a:gd name="connsiteX0" fmla="*/ 107211 w 1033934"/>
                    <a:gd name="connsiteY0" fmla="*/ 49494 h 586924"/>
                    <a:gd name="connsiteX1" fmla="*/ 244326 w 1033934"/>
                    <a:gd name="connsiteY1" fmla="*/ 4519 h 586924"/>
                    <a:gd name="connsiteX2" fmla="*/ 381676 w 1033934"/>
                    <a:gd name="connsiteY2" fmla="*/ 10504 h 586924"/>
                    <a:gd name="connsiteX3" fmla="*/ 527021 w 1033934"/>
                    <a:gd name="connsiteY3" fmla="*/ 83552 h 586924"/>
                    <a:gd name="connsiteX4" fmla="*/ 676057 w 1033934"/>
                    <a:gd name="connsiteY4" fmla="*/ 155477 h 586924"/>
                    <a:gd name="connsiteX5" fmla="*/ 997246 w 1033934"/>
                    <a:gd name="connsiteY5" fmla="*/ 264156 h 586924"/>
                    <a:gd name="connsiteX6" fmla="*/ 1013660 w 1033934"/>
                    <a:gd name="connsiteY6" fmla="*/ 408367 h 586924"/>
                    <a:gd name="connsiteX7" fmla="*/ 879432 w 1033934"/>
                    <a:gd name="connsiteY7" fmla="*/ 529141 h 586924"/>
                    <a:gd name="connsiteX8" fmla="*/ 679222 w 1033934"/>
                    <a:gd name="connsiteY8" fmla="*/ 584140 h 586924"/>
                    <a:gd name="connsiteX9" fmla="*/ 526860 w 1033934"/>
                    <a:gd name="connsiteY9" fmla="*/ 572450 h 586924"/>
                    <a:gd name="connsiteX10" fmla="*/ 327388 w 1033934"/>
                    <a:gd name="connsiteY10" fmla="*/ 517806 h 586924"/>
                    <a:gd name="connsiteX11" fmla="*/ 166741 w 1033934"/>
                    <a:gd name="connsiteY11" fmla="*/ 459070 h 586924"/>
                    <a:gd name="connsiteX12" fmla="*/ 23866 w 1033934"/>
                    <a:gd name="connsiteY12" fmla="*/ 325720 h 586924"/>
                    <a:gd name="connsiteX13" fmla="*/ 7363 w 1033934"/>
                    <a:gd name="connsiteY13" fmla="*/ 184909 h 586924"/>
                    <a:gd name="connsiteX14" fmla="*/ 64348 w 1033934"/>
                    <a:gd name="connsiteY14" fmla="*/ 85213 h 586924"/>
                    <a:gd name="connsiteX15" fmla="*/ 107211 w 1033934"/>
                    <a:gd name="connsiteY15" fmla="*/ 49494 h 586924"/>
                    <a:gd name="connsiteX0" fmla="*/ 137279 w 1033934"/>
                    <a:gd name="connsiteY0" fmla="*/ 40123 h 586319"/>
                    <a:gd name="connsiteX1" fmla="*/ 244326 w 1033934"/>
                    <a:gd name="connsiteY1" fmla="*/ 3914 h 586319"/>
                    <a:gd name="connsiteX2" fmla="*/ 381676 w 1033934"/>
                    <a:gd name="connsiteY2" fmla="*/ 9899 h 586319"/>
                    <a:gd name="connsiteX3" fmla="*/ 527021 w 1033934"/>
                    <a:gd name="connsiteY3" fmla="*/ 82947 h 586319"/>
                    <a:gd name="connsiteX4" fmla="*/ 676057 w 1033934"/>
                    <a:gd name="connsiteY4" fmla="*/ 154872 h 586319"/>
                    <a:gd name="connsiteX5" fmla="*/ 997246 w 1033934"/>
                    <a:gd name="connsiteY5" fmla="*/ 263551 h 586319"/>
                    <a:gd name="connsiteX6" fmla="*/ 1013660 w 1033934"/>
                    <a:gd name="connsiteY6" fmla="*/ 407762 h 586319"/>
                    <a:gd name="connsiteX7" fmla="*/ 879432 w 1033934"/>
                    <a:gd name="connsiteY7" fmla="*/ 528536 h 586319"/>
                    <a:gd name="connsiteX8" fmla="*/ 679222 w 1033934"/>
                    <a:gd name="connsiteY8" fmla="*/ 583535 h 586319"/>
                    <a:gd name="connsiteX9" fmla="*/ 526860 w 1033934"/>
                    <a:gd name="connsiteY9" fmla="*/ 571845 h 586319"/>
                    <a:gd name="connsiteX10" fmla="*/ 327388 w 1033934"/>
                    <a:gd name="connsiteY10" fmla="*/ 517201 h 586319"/>
                    <a:gd name="connsiteX11" fmla="*/ 166741 w 1033934"/>
                    <a:gd name="connsiteY11" fmla="*/ 458465 h 586319"/>
                    <a:gd name="connsiteX12" fmla="*/ 23866 w 1033934"/>
                    <a:gd name="connsiteY12" fmla="*/ 325115 h 586319"/>
                    <a:gd name="connsiteX13" fmla="*/ 7363 w 1033934"/>
                    <a:gd name="connsiteY13" fmla="*/ 184304 h 586319"/>
                    <a:gd name="connsiteX14" fmla="*/ 64348 w 1033934"/>
                    <a:gd name="connsiteY14" fmla="*/ 84608 h 586319"/>
                    <a:gd name="connsiteX15" fmla="*/ 137279 w 1033934"/>
                    <a:gd name="connsiteY15" fmla="*/ 40123 h 586319"/>
                    <a:gd name="connsiteX0" fmla="*/ 137279 w 1033934"/>
                    <a:gd name="connsiteY0" fmla="*/ 37788 h 583984"/>
                    <a:gd name="connsiteX1" fmla="*/ 244326 w 1033934"/>
                    <a:gd name="connsiteY1" fmla="*/ 1579 h 583984"/>
                    <a:gd name="connsiteX2" fmla="*/ 384695 w 1033934"/>
                    <a:gd name="connsiteY2" fmla="*/ 14038 h 583984"/>
                    <a:gd name="connsiteX3" fmla="*/ 527021 w 1033934"/>
                    <a:gd name="connsiteY3" fmla="*/ 80612 h 583984"/>
                    <a:gd name="connsiteX4" fmla="*/ 676057 w 1033934"/>
                    <a:gd name="connsiteY4" fmla="*/ 152537 h 583984"/>
                    <a:gd name="connsiteX5" fmla="*/ 997246 w 1033934"/>
                    <a:gd name="connsiteY5" fmla="*/ 261216 h 583984"/>
                    <a:gd name="connsiteX6" fmla="*/ 1013660 w 1033934"/>
                    <a:gd name="connsiteY6" fmla="*/ 405427 h 583984"/>
                    <a:gd name="connsiteX7" fmla="*/ 879432 w 1033934"/>
                    <a:gd name="connsiteY7" fmla="*/ 526201 h 583984"/>
                    <a:gd name="connsiteX8" fmla="*/ 679222 w 1033934"/>
                    <a:gd name="connsiteY8" fmla="*/ 581200 h 583984"/>
                    <a:gd name="connsiteX9" fmla="*/ 526860 w 1033934"/>
                    <a:gd name="connsiteY9" fmla="*/ 569510 h 583984"/>
                    <a:gd name="connsiteX10" fmla="*/ 327388 w 1033934"/>
                    <a:gd name="connsiteY10" fmla="*/ 514866 h 583984"/>
                    <a:gd name="connsiteX11" fmla="*/ 166741 w 1033934"/>
                    <a:gd name="connsiteY11" fmla="*/ 456130 h 583984"/>
                    <a:gd name="connsiteX12" fmla="*/ 23866 w 1033934"/>
                    <a:gd name="connsiteY12" fmla="*/ 322780 h 583984"/>
                    <a:gd name="connsiteX13" fmla="*/ 7363 w 1033934"/>
                    <a:gd name="connsiteY13" fmla="*/ 181969 h 583984"/>
                    <a:gd name="connsiteX14" fmla="*/ 64348 w 1033934"/>
                    <a:gd name="connsiteY14" fmla="*/ 82273 h 583984"/>
                    <a:gd name="connsiteX15" fmla="*/ 137279 w 1033934"/>
                    <a:gd name="connsiteY15" fmla="*/ 37788 h 583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3934" h="583984">
                      <a:moveTo>
                        <a:pt x="137279" y="37788"/>
                      </a:moveTo>
                      <a:cubicBezTo>
                        <a:pt x="167275" y="24339"/>
                        <a:pt x="203090" y="5537"/>
                        <a:pt x="244326" y="1579"/>
                      </a:cubicBezTo>
                      <a:cubicBezTo>
                        <a:pt x="285562" y="-2379"/>
                        <a:pt x="337579" y="866"/>
                        <a:pt x="384695" y="14038"/>
                      </a:cubicBezTo>
                      <a:cubicBezTo>
                        <a:pt x="431811" y="27210"/>
                        <a:pt x="478461" y="57529"/>
                        <a:pt x="527021" y="80612"/>
                      </a:cubicBezTo>
                      <a:cubicBezTo>
                        <a:pt x="575581" y="103695"/>
                        <a:pt x="597686" y="122436"/>
                        <a:pt x="676057" y="152537"/>
                      </a:cubicBezTo>
                      <a:cubicBezTo>
                        <a:pt x="754428" y="182638"/>
                        <a:pt x="940979" y="219068"/>
                        <a:pt x="997246" y="261216"/>
                      </a:cubicBezTo>
                      <a:cubicBezTo>
                        <a:pt x="1053513" y="303364"/>
                        <a:pt x="1033296" y="361263"/>
                        <a:pt x="1013660" y="405427"/>
                      </a:cubicBezTo>
                      <a:cubicBezTo>
                        <a:pt x="994024" y="449591"/>
                        <a:pt x="935172" y="496906"/>
                        <a:pt x="879432" y="526201"/>
                      </a:cubicBezTo>
                      <a:cubicBezTo>
                        <a:pt x="823692" y="555496"/>
                        <a:pt x="737984" y="573982"/>
                        <a:pt x="679222" y="581200"/>
                      </a:cubicBezTo>
                      <a:cubicBezTo>
                        <a:pt x="620460" y="588418"/>
                        <a:pt x="585499" y="580566"/>
                        <a:pt x="526860" y="569510"/>
                      </a:cubicBezTo>
                      <a:cubicBezTo>
                        <a:pt x="468221" y="558454"/>
                        <a:pt x="387408" y="533763"/>
                        <a:pt x="327388" y="514866"/>
                      </a:cubicBezTo>
                      <a:cubicBezTo>
                        <a:pt x="267368" y="495969"/>
                        <a:pt x="217328" y="488144"/>
                        <a:pt x="166741" y="456130"/>
                      </a:cubicBezTo>
                      <a:cubicBezTo>
                        <a:pt x="116154" y="424116"/>
                        <a:pt x="50429" y="368473"/>
                        <a:pt x="23866" y="322780"/>
                      </a:cubicBezTo>
                      <a:cubicBezTo>
                        <a:pt x="-2697" y="277087"/>
                        <a:pt x="-5337" y="228800"/>
                        <a:pt x="7363" y="181969"/>
                      </a:cubicBezTo>
                      <a:cubicBezTo>
                        <a:pt x="20063" y="135138"/>
                        <a:pt x="42695" y="106303"/>
                        <a:pt x="64348" y="82273"/>
                      </a:cubicBezTo>
                      <a:cubicBezTo>
                        <a:pt x="86001" y="58243"/>
                        <a:pt x="107283" y="51237"/>
                        <a:pt x="137279" y="3778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BE5D28"/>
                    </a:gs>
                    <a:gs pos="50000">
                      <a:srgbClr val="C7A48F"/>
                    </a:gs>
                    <a:gs pos="100000">
                      <a:srgbClr val="B4805D"/>
                    </a:gs>
                  </a:gsLst>
                  <a:lin ang="16800000" scaled="0"/>
                  <a:tileRect/>
                </a:gradFill>
                <a:ln w="28575">
                  <a:solidFill>
                    <a:srgbClr val="B274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79" name="组合 478"/>
              <p:cNvGrpSpPr/>
              <p:nvPr/>
            </p:nvGrpSpPr>
            <p:grpSpPr>
              <a:xfrm rot="8776380">
                <a:off x="6090225" y="4311317"/>
                <a:ext cx="1033934" cy="583984"/>
                <a:chOff x="3000198" y="2895486"/>
                <a:chExt cx="1033934" cy="583984"/>
              </a:xfrm>
            </p:grpSpPr>
            <p:sp>
              <p:nvSpPr>
                <p:cNvPr id="1770" name="任意多边形 1769"/>
                <p:cNvSpPr/>
                <p:nvPr/>
              </p:nvSpPr>
              <p:spPr>
                <a:xfrm rot="180000">
                  <a:off x="3000198" y="2895486"/>
                  <a:ext cx="1033934" cy="583984"/>
                </a:xfrm>
                <a:custGeom>
                  <a:avLst/>
                  <a:gdLst>
                    <a:gd name="connsiteX0" fmla="*/ 54150 w 806728"/>
                    <a:gd name="connsiteY0" fmla="*/ 77170 h 553936"/>
                    <a:gd name="connsiteX1" fmla="*/ 182738 w 806728"/>
                    <a:gd name="connsiteY1" fmla="*/ 970 h 553936"/>
                    <a:gd name="connsiteX2" fmla="*/ 325613 w 806728"/>
                    <a:gd name="connsiteY2" fmla="*/ 39070 h 553936"/>
                    <a:gd name="connsiteX3" fmla="*/ 444675 w 806728"/>
                    <a:gd name="connsiteY3" fmla="*/ 110507 h 553936"/>
                    <a:gd name="connsiteX4" fmla="*/ 582788 w 806728"/>
                    <a:gd name="connsiteY4" fmla="*/ 153370 h 553936"/>
                    <a:gd name="connsiteX5" fmla="*/ 754238 w 806728"/>
                    <a:gd name="connsiteY5" fmla="*/ 205757 h 553936"/>
                    <a:gd name="connsiteX6" fmla="*/ 806625 w 806728"/>
                    <a:gd name="connsiteY6" fmla="*/ 320057 h 553936"/>
                    <a:gd name="connsiteX7" fmla="*/ 744713 w 806728"/>
                    <a:gd name="connsiteY7" fmla="*/ 486745 h 553936"/>
                    <a:gd name="connsiteX8" fmla="*/ 630413 w 806728"/>
                    <a:gd name="connsiteY8" fmla="*/ 553420 h 553936"/>
                    <a:gd name="connsiteX9" fmla="*/ 516113 w 806728"/>
                    <a:gd name="connsiteY9" fmla="*/ 515320 h 553936"/>
                    <a:gd name="connsiteX10" fmla="*/ 349425 w 806728"/>
                    <a:gd name="connsiteY10" fmla="*/ 472457 h 553936"/>
                    <a:gd name="connsiteX11" fmla="*/ 168450 w 806728"/>
                    <a:gd name="connsiteY11" fmla="*/ 448645 h 553936"/>
                    <a:gd name="connsiteX12" fmla="*/ 11288 w 806728"/>
                    <a:gd name="connsiteY12" fmla="*/ 315295 h 553936"/>
                    <a:gd name="connsiteX13" fmla="*/ 20813 w 806728"/>
                    <a:gd name="connsiteY13" fmla="*/ 115270 h 553936"/>
                    <a:gd name="connsiteX14" fmla="*/ 87488 w 806728"/>
                    <a:gd name="connsiteY14" fmla="*/ 34307 h 553936"/>
                    <a:gd name="connsiteX15" fmla="*/ 54150 w 806728"/>
                    <a:gd name="connsiteY15" fmla="*/ 77170 h 553936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87488 w 806728"/>
                    <a:gd name="connsiteY14" fmla="*/ 33464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54151 w 806728"/>
                    <a:gd name="connsiteY14" fmla="*/ 76327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292 h 553252"/>
                    <a:gd name="connsiteX1" fmla="*/ 182738 w 806728"/>
                    <a:gd name="connsiteY1" fmla="*/ 286 h 553252"/>
                    <a:gd name="connsiteX2" fmla="*/ 339900 w 806728"/>
                    <a:gd name="connsiteY2" fmla="*/ 33623 h 553252"/>
                    <a:gd name="connsiteX3" fmla="*/ 444675 w 806728"/>
                    <a:gd name="connsiteY3" fmla="*/ 109823 h 553252"/>
                    <a:gd name="connsiteX4" fmla="*/ 582788 w 806728"/>
                    <a:gd name="connsiteY4" fmla="*/ 152686 h 553252"/>
                    <a:gd name="connsiteX5" fmla="*/ 754238 w 806728"/>
                    <a:gd name="connsiteY5" fmla="*/ 205073 h 553252"/>
                    <a:gd name="connsiteX6" fmla="*/ 806625 w 806728"/>
                    <a:gd name="connsiteY6" fmla="*/ 319373 h 553252"/>
                    <a:gd name="connsiteX7" fmla="*/ 744713 w 806728"/>
                    <a:gd name="connsiteY7" fmla="*/ 486061 h 553252"/>
                    <a:gd name="connsiteX8" fmla="*/ 630413 w 806728"/>
                    <a:gd name="connsiteY8" fmla="*/ 552736 h 553252"/>
                    <a:gd name="connsiteX9" fmla="*/ 516113 w 806728"/>
                    <a:gd name="connsiteY9" fmla="*/ 514636 h 553252"/>
                    <a:gd name="connsiteX10" fmla="*/ 349425 w 806728"/>
                    <a:gd name="connsiteY10" fmla="*/ 471773 h 553252"/>
                    <a:gd name="connsiteX11" fmla="*/ 168450 w 806728"/>
                    <a:gd name="connsiteY11" fmla="*/ 447961 h 553252"/>
                    <a:gd name="connsiteX12" fmla="*/ 11288 w 806728"/>
                    <a:gd name="connsiteY12" fmla="*/ 314611 h 553252"/>
                    <a:gd name="connsiteX13" fmla="*/ 20813 w 806728"/>
                    <a:gd name="connsiteY13" fmla="*/ 114586 h 553252"/>
                    <a:gd name="connsiteX14" fmla="*/ 54151 w 806728"/>
                    <a:gd name="connsiteY14" fmla="*/ 76486 h 553252"/>
                    <a:gd name="connsiteX15" fmla="*/ 97013 w 806728"/>
                    <a:gd name="connsiteY15" fmla="*/ 50292 h 553252"/>
                    <a:gd name="connsiteX0" fmla="*/ 97013 w 806653"/>
                    <a:gd name="connsiteY0" fmla="*/ 50292 h 553252"/>
                    <a:gd name="connsiteX1" fmla="*/ 182738 w 806653"/>
                    <a:gd name="connsiteY1" fmla="*/ 286 h 553252"/>
                    <a:gd name="connsiteX2" fmla="*/ 339900 w 806653"/>
                    <a:gd name="connsiteY2" fmla="*/ 33623 h 553252"/>
                    <a:gd name="connsiteX3" fmla="*/ 444675 w 806653"/>
                    <a:gd name="connsiteY3" fmla="*/ 109823 h 553252"/>
                    <a:gd name="connsiteX4" fmla="*/ 582788 w 806653"/>
                    <a:gd name="connsiteY4" fmla="*/ 152686 h 553252"/>
                    <a:gd name="connsiteX5" fmla="*/ 754238 w 806653"/>
                    <a:gd name="connsiteY5" fmla="*/ 205073 h 553252"/>
                    <a:gd name="connsiteX6" fmla="*/ 806625 w 806653"/>
                    <a:gd name="connsiteY6" fmla="*/ 319373 h 553252"/>
                    <a:gd name="connsiteX7" fmla="*/ 749476 w 806653"/>
                    <a:gd name="connsiteY7" fmla="*/ 486061 h 553252"/>
                    <a:gd name="connsiteX8" fmla="*/ 630413 w 806653"/>
                    <a:gd name="connsiteY8" fmla="*/ 552736 h 553252"/>
                    <a:gd name="connsiteX9" fmla="*/ 516113 w 806653"/>
                    <a:gd name="connsiteY9" fmla="*/ 514636 h 553252"/>
                    <a:gd name="connsiteX10" fmla="*/ 349425 w 806653"/>
                    <a:gd name="connsiteY10" fmla="*/ 471773 h 553252"/>
                    <a:gd name="connsiteX11" fmla="*/ 168450 w 806653"/>
                    <a:gd name="connsiteY11" fmla="*/ 447961 h 553252"/>
                    <a:gd name="connsiteX12" fmla="*/ 11288 w 806653"/>
                    <a:gd name="connsiteY12" fmla="*/ 314611 h 553252"/>
                    <a:gd name="connsiteX13" fmla="*/ 20813 w 806653"/>
                    <a:gd name="connsiteY13" fmla="*/ 114586 h 553252"/>
                    <a:gd name="connsiteX14" fmla="*/ 54151 w 806653"/>
                    <a:gd name="connsiteY14" fmla="*/ 76486 h 553252"/>
                    <a:gd name="connsiteX15" fmla="*/ 97013 w 806653"/>
                    <a:gd name="connsiteY15" fmla="*/ 50292 h 553252"/>
                    <a:gd name="connsiteX0" fmla="*/ 93618 w 803258"/>
                    <a:gd name="connsiteY0" fmla="*/ 50292 h 553252"/>
                    <a:gd name="connsiteX1" fmla="*/ 179343 w 803258"/>
                    <a:gd name="connsiteY1" fmla="*/ 286 h 553252"/>
                    <a:gd name="connsiteX2" fmla="*/ 336505 w 803258"/>
                    <a:gd name="connsiteY2" fmla="*/ 33623 h 553252"/>
                    <a:gd name="connsiteX3" fmla="*/ 441280 w 803258"/>
                    <a:gd name="connsiteY3" fmla="*/ 109823 h 553252"/>
                    <a:gd name="connsiteX4" fmla="*/ 579393 w 803258"/>
                    <a:gd name="connsiteY4" fmla="*/ 152686 h 553252"/>
                    <a:gd name="connsiteX5" fmla="*/ 750843 w 803258"/>
                    <a:gd name="connsiteY5" fmla="*/ 205073 h 553252"/>
                    <a:gd name="connsiteX6" fmla="*/ 803230 w 803258"/>
                    <a:gd name="connsiteY6" fmla="*/ 319373 h 553252"/>
                    <a:gd name="connsiteX7" fmla="*/ 746081 w 803258"/>
                    <a:gd name="connsiteY7" fmla="*/ 486061 h 553252"/>
                    <a:gd name="connsiteX8" fmla="*/ 627018 w 803258"/>
                    <a:gd name="connsiteY8" fmla="*/ 552736 h 553252"/>
                    <a:gd name="connsiteX9" fmla="*/ 512718 w 803258"/>
                    <a:gd name="connsiteY9" fmla="*/ 514636 h 553252"/>
                    <a:gd name="connsiteX10" fmla="*/ 346030 w 803258"/>
                    <a:gd name="connsiteY10" fmla="*/ 471773 h 553252"/>
                    <a:gd name="connsiteX11" fmla="*/ 165055 w 803258"/>
                    <a:gd name="connsiteY11" fmla="*/ 447961 h 553252"/>
                    <a:gd name="connsiteX12" fmla="*/ 12655 w 803258"/>
                    <a:gd name="connsiteY12" fmla="*/ 314611 h 553252"/>
                    <a:gd name="connsiteX13" fmla="*/ 17418 w 803258"/>
                    <a:gd name="connsiteY13" fmla="*/ 114586 h 553252"/>
                    <a:gd name="connsiteX14" fmla="*/ 50756 w 803258"/>
                    <a:gd name="connsiteY14" fmla="*/ 76486 h 553252"/>
                    <a:gd name="connsiteX15" fmla="*/ 93618 w 803258"/>
                    <a:gd name="connsiteY15" fmla="*/ 50292 h 553252"/>
                    <a:gd name="connsiteX0" fmla="*/ 92921 w 802561"/>
                    <a:gd name="connsiteY0" fmla="*/ 50292 h 553252"/>
                    <a:gd name="connsiteX1" fmla="*/ 178646 w 802561"/>
                    <a:gd name="connsiteY1" fmla="*/ 286 h 553252"/>
                    <a:gd name="connsiteX2" fmla="*/ 335808 w 802561"/>
                    <a:gd name="connsiteY2" fmla="*/ 33623 h 553252"/>
                    <a:gd name="connsiteX3" fmla="*/ 440583 w 802561"/>
                    <a:gd name="connsiteY3" fmla="*/ 109823 h 553252"/>
                    <a:gd name="connsiteX4" fmla="*/ 578696 w 802561"/>
                    <a:gd name="connsiteY4" fmla="*/ 152686 h 553252"/>
                    <a:gd name="connsiteX5" fmla="*/ 750146 w 802561"/>
                    <a:gd name="connsiteY5" fmla="*/ 205073 h 553252"/>
                    <a:gd name="connsiteX6" fmla="*/ 802533 w 802561"/>
                    <a:gd name="connsiteY6" fmla="*/ 319373 h 553252"/>
                    <a:gd name="connsiteX7" fmla="*/ 745384 w 802561"/>
                    <a:gd name="connsiteY7" fmla="*/ 486061 h 553252"/>
                    <a:gd name="connsiteX8" fmla="*/ 626321 w 802561"/>
                    <a:gd name="connsiteY8" fmla="*/ 552736 h 553252"/>
                    <a:gd name="connsiteX9" fmla="*/ 512021 w 802561"/>
                    <a:gd name="connsiteY9" fmla="*/ 514636 h 553252"/>
                    <a:gd name="connsiteX10" fmla="*/ 345333 w 802561"/>
                    <a:gd name="connsiteY10" fmla="*/ 471773 h 553252"/>
                    <a:gd name="connsiteX11" fmla="*/ 154833 w 802561"/>
                    <a:gd name="connsiteY11" fmla="*/ 447961 h 553252"/>
                    <a:gd name="connsiteX12" fmla="*/ 11958 w 802561"/>
                    <a:gd name="connsiteY12" fmla="*/ 314611 h 553252"/>
                    <a:gd name="connsiteX13" fmla="*/ 16721 w 802561"/>
                    <a:gd name="connsiteY13" fmla="*/ 114586 h 553252"/>
                    <a:gd name="connsiteX14" fmla="*/ 50059 w 802561"/>
                    <a:gd name="connsiteY14" fmla="*/ 76486 h 553252"/>
                    <a:gd name="connsiteX15" fmla="*/ 92921 w 802561"/>
                    <a:gd name="connsiteY15" fmla="*/ 50292 h 553252"/>
                    <a:gd name="connsiteX0" fmla="*/ 92921 w 802561"/>
                    <a:gd name="connsiteY0" fmla="*/ 50292 h 553277"/>
                    <a:gd name="connsiteX1" fmla="*/ 178646 w 802561"/>
                    <a:gd name="connsiteY1" fmla="*/ 286 h 553277"/>
                    <a:gd name="connsiteX2" fmla="*/ 335808 w 802561"/>
                    <a:gd name="connsiteY2" fmla="*/ 33623 h 553277"/>
                    <a:gd name="connsiteX3" fmla="*/ 440583 w 802561"/>
                    <a:gd name="connsiteY3" fmla="*/ 109823 h 553277"/>
                    <a:gd name="connsiteX4" fmla="*/ 578696 w 802561"/>
                    <a:gd name="connsiteY4" fmla="*/ 152686 h 553277"/>
                    <a:gd name="connsiteX5" fmla="*/ 750146 w 802561"/>
                    <a:gd name="connsiteY5" fmla="*/ 205073 h 553277"/>
                    <a:gd name="connsiteX6" fmla="*/ 802533 w 802561"/>
                    <a:gd name="connsiteY6" fmla="*/ 319373 h 553277"/>
                    <a:gd name="connsiteX7" fmla="*/ 745384 w 802561"/>
                    <a:gd name="connsiteY7" fmla="*/ 486061 h 553277"/>
                    <a:gd name="connsiteX8" fmla="*/ 626321 w 802561"/>
                    <a:gd name="connsiteY8" fmla="*/ 552736 h 553277"/>
                    <a:gd name="connsiteX9" fmla="*/ 512021 w 802561"/>
                    <a:gd name="connsiteY9" fmla="*/ 514636 h 553277"/>
                    <a:gd name="connsiteX10" fmla="*/ 326283 w 802561"/>
                    <a:gd name="connsiteY10" fmla="*/ 462248 h 553277"/>
                    <a:gd name="connsiteX11" fmla="*/ 154833 w 802561"/>
                    <a:gd name="connsiteY11" fmla="*/ 447961 h 553277"/>
                    <a:gd name="connsiteX12" fmla="*/ 11958 w 802561"/>
                    <a:gd name="connsiteY12" fmla="*/ 314611 h 553277"/>
                    <a:gd name="connsiteX13" fmla="*/ 16721 w 802561"/>
                    <a:gd name="connsiteY13" fmla="*/ 114586 h 553277"/>
                    <a:gd name="connsiteX14" fmla="*/ 50059 w 802561"/>
                    <a:gd name="connsiteY14" fmla="*/ 76486 h 553277"/>
                    <a:gd name="connsiteX15" fmla="*/ 92921 w 802561"/>
                    <a:gd name="connsiteY15" fmla="*/ 50292 h 553277"/>
                    <a:gd name="connsiteX0" fmla="*/ 92921 w 802561"/>
                    <a:gd name="connsiteY0" fmla="*/ 50292 h 553740"/>
                    <a:gd name="connsiteX1" fmla="*/ 178646 w 802561"/>
                    <a:gd name="connsiteY1" fmla="*/ 286 h 553740"/>
                    <a:gd name="connsiteX2" fmla="*/ 335808 w 802561"/>
                    <a:gd name="connsiteY2" fmla="*/ 33623 h 553740"/>
                    <a:gd name="connsiteX3" fmla="*/ 440583 w 802561"/>
                    <a:gd name="connsiteY3" fmla="*/ 109823 h 553740"/>
                    <a:gd name="connsiteX4" fmla="*/ 578696 w 802561"/>
                    <a:gd name="connsiteY4" fmla="*/ 152686 h 553740"/>
                    <a:gd name="connsiteX5" fmla="*/ 750146 w 802561"/>
                    <a:gd name="connsiteY5" fmla="*/ 205073 h 553740"/>
                    <a:gd name="connsiteX6" fmla="*/ 802533 w 802561"/>
                    <a:gd name="connsiteY6" fmla="*/ 319373 h 553740"/>
                    <a:gd name="connsiteX7" fmla="*/ 745384 w 802561"/>
                    <a:gd name="connsiteY7" fmla="*/ 486061 h 553740"/>
                    <a:gd name="connsiteX8" fmla="*/ 626321 w 802561"/>
                    <a:gd name="connsiteY8" fmla="*/ 552736 h 553740"/>
                    <a:gd name="connsiteX9" fmla="*/ 509640 w 802561"/>
                    <a:gd name="connsiteY9" fmla="*/ 521779 h 553740"/>
                    <a:gd name="connsiteX10" fmla="*/ 326283 w 802561"/>
                    <a:gd name="connsiteY10" fmla="*/ 462248 h 553740"/>
                    <a:gd name="connsiteX11" fmla="*/ 154833 w 802561"/>
                    <a:gd name="connsiteY11" fmla="*/ 447961 h 553740"/>
                    <a:gd name="connsiteX12" fmla="*/ 11958 w 802561"/>
                    <a:gd name="connsiteY12" fmla="*/ 314611 h 553740"/>
                    <a:gd name="connsiteX13" fmla="*/ 16721 w 802561"/>
                    <a:gd name="connsiteY13" fmla="*/ 114586 h 553740"/>
                    <a:gd name="connsiteX14" fmla="*/ 50059 w 802561"/>
                    <a:gd name="connsiteY14" fmla="*/ 76486 h 553740"/>
                    <a:gd name="connsiteX15" fmla="*/ 92921 w 802561"/>
                    <a:gd name="connsiteY15" fmla="*/ 50292 h 553740"/>
                    <a:gd name="connsiteX0" fmla="*/ 92921 w 802533"/>
                    <a:gd name="connsiteY0" fmla="*/ 50292 h 553740"/>
                    <a:gd name="connsiteX1" fmla="*/ 178646 w 802533"/>
                    <a:gd name="connsiteY1" fmla="*/ 286 h 553740"/>
                    <a:gd name="connsiteX2" fmla="*/ 335808 w 802533"/>
                    <a:gd name="connsiteY2" fmla="*/ 33623 h 553740"/>
                    <a:gd name="connsiteX3" fmla="*/ 440583 w 802533"/>
                    <a:gd name="connsiteY3" fmla="*/ 109823 h 553740"/>
                    <a:gd name="connsiteX4" fmla="*/ 578696 w 802533"/>
                    <a:gd name="connsiteY4" fmla="*/ 152686 h 553740"/>
                    <a:gd name="connsiteX5" fmla="*/ 750146 w 802533"/>
                    <a:gd name="connsiteY5" fmla="*/ 205073 h 553740"/>
                    <a:gd name="connsiteX6" fmla="*/ 802533 w 802533"/>
                    <a:gd name="connsiteY6" fmla="*/ 319373 h 553740"/>
                    <a:gd name="connsiteX7" fmla="*/ 750146 w 802533"/>
                    <a:gd name="connsiteY7" fmla="*/ 486061 h 553740"/>
                    <a:gd name="connsiteX8" fmla="*/ 626321 w 802533"/>
                    <a:gd name="connsiteY8" fmla="*/ 552736 h 553740"/>
                    <a:gd name="connsiteX9" fmla="*/ 509640 w 802533"/>
                    <a:gd name="connsiteY9" fmla="*/ 521779 h 553740"/>
                    <a:gd name="connsiteX10" fmla="*/ 326283 w 802533"/>
                    <a:gd name="connsiteY10" fmla="*/ 462248 h 553740"/>
                    <a:gd name="connsiteX11" fmla="*/ 154833 w 802533"/>
                    <a:gd name="connsiteY11" fmla="*/ 447961 h 553740"/>
                    <a:gd name="connsiteX12" fmla="*/ 11958 w 802533"/>
                    <a:gd name="connsiteY12" fmla="*/ 314611 h 553740"/>
                    <a:gd name="connsiteX13" fmla="*/ 16721 w 802533"/>
                    <a:gd name="connsiteY13" fmla="*/ 114586 h 553740"/>
                    <a:gd name="connsiteX14" fmla="*/ 50059 w 802533"/>
                    <a:gd name="connsiteY14" fmla="*/ 76486 h 553740"/>
                    <a:gd name="connsiteX15" fmla="*/ 92921 w 802533"/>
                    <a:gd name="connsiteY15" fmla="*/ 50292 h 553740"/>
                    <a:gd name="connsiteX0" fmla="*/ 97347 w 806959"/>
                    <a:gd name="connsiteY0" fmla="*/ 50292 h 553740"/>
                    <a:gd name="connsiteX1" fmla="*/ 183072 w 806959"/>
                    <a:gd name="connsiteY1" fmla="*/ 286 h 553740"/>
                    <a:gd name="connsiteX2" fmla="*/ 340234 w 806959"/>
                    <a:gd name="connsiteY2" fmla="*/ 33623 h 553740"/>
                    <a:gd name="connsiteX3" fmla="*/ 445009 w 806959"/>
                    <a:gd name="connsiteY3" fmla="*/ 109823 h 553740"/>
                    <a:gd name="connsiteX4" fmla="*/ 583122 w 806959"/>
                    <a:gd name="connsiteY4" fmla="*/ 152686 h 553740"/>
                    <a:gd name="connsiteX5" fmla="*/ 754572 w 806959"/>
                    <a:gd name="connsiteY5" fmla="*/ 205073 h 553740"/>
                    <a:gd name="connsiteX6" fmla="*/ 806959 w 806959"/>
                    <a:gd name="connsiteY6" fmla="*/ 319373 h 553740"/>
                    <a:gd name="connsiteX7" fmla="*/ 754572 w 806959"/>
                    <a:gd name="connsiteY7" fmla="*/ 486061 h 553740"/>
                    <a:gd name="connsiteX8" fmla="*/ 630747 w 806959"/>
                    <a:gd name="connsiteY8" fmla="*/ 552736 h 553740"/>
                    <a:gd name="connsiteX9" fmla="*/ 514066 w 806959"/>
                    <a:gd name="connsiteY9" fmla="*/ 521779 h 553740"/>
                    <a:gd name="connsiteX10" fmla="*/ 330709 w 806959"/>
                    <a:gd name="connsiteY10" fmla="*/ 462248 h 553740"/>
                    <a:gd name="connsiteX11" fmla="*/ 159259 w 806959"/>
                    <a:gd name="connsiteY11" fmla="*/ 447961 h 553740"/>
                    <a:gd name="connsiteX12" fmla="*/ 16384 w 806959"/>
                    <a:gd name="connsiteY12" fmla="*/ 314611 h 553740"/>
                    <a:gd name="connsiteX13" fmla="*/ 11622 w 806959"/>
                    <a:gd name="connsiteY13" fmla="*/ 136017 h 553740"/>
                    <a:gd name="connsiteX14" fmla="*/ 54485 w 806959"/>
                    <a:gd name="connsiteY14" fmla="*/ 76486 h 553740"/>
                    <a:gd name="connsiteX15" fmla="*/ 97347 w 806959"/>
                    <a:gd name="connsiteY15" fmla="*/ 50292 h 553740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4485 w 806959"/>
                    <a:gd name="connsiteY14" fmla="*/ 76229 h 553483"/>
                    <a:gd name="connsiteX15" fmla="*/ 99729 w 806959"/>
                    <a:gd name="connsiteY15" fmla="*/ 38128 h 553483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6866 w 806959"/>
                    <a:gd name="connsiteY14" fmla="*/ 73847 h 553483"/>
                    <a:gd name="connsiteX15" fmla="*/ 99729 w 806959"/>
                    <a:gd name="connsiteY15" fmla="*/ 38128 h 553483"/>
                    <a:gd name="connsiteX0" fmla="*/ 101064 w 808294"/>
                    <a:gd name="connsiteY0" fmla="*/ 38128 h 553483"/>
                    <a:gd name="connsiteX1" fmla="*/ 184407 w 808294"/>
                    <a:gd name="connsiteY1" fmla="*/ 29 h 553483"/>
                    <a:gd name="connsiteX2" fmla="*/ 341569 w 808294"/>
                    <a:gd name="connsiteY2" fmla="*/ 33366 h 553483"/>
                    <a:gd name="connsiteX3" fmla="*/ 446344 w 808294"/>
                    <a:gd name="connsiteY3" fmla="*/ 109566 h 553483"/>
                    <a:gd name="connsiteX4" fmla="*/ 584457 w 808294"/>
                    <a:gd name="connsiteY4" fmla="*/ 152429 h 553483"/>
                    <a:gd name="connsiteX5" fmla="*/ 755907 w 808294"/>
                    <a:gd name="connsiteY5" fmla="*/ 204816 h 553483"/>
                    <a:gd name="connsiteX6" fmla="*/ 808294 w 808294"/>
                    <a:gd name="connsiteY6" fmla="*/ 319116 h 553483"/>
                    <a:gd name="connsiteX7" fmla="*/ 755907 w 808294"/>
                    <a:gd name="connsiteY7" fmla="*/ 485804 h 553483"/>
                    <a:gd name="connsiteX8" fmla="*/ 632082 w 808294"/>
                    <a:gd name="connsiteY8" fmla="*/ 552479 h 553483"/>
                    <a:gd name="connsiteX9" fmla="*/ 515401 w 808294"/>
                    <a:gd name="connsiteY9" fmla="*/ 521522 h 553483"/>
                    <a:gd name="connsiteX10" fmla="*/ 332044 w 808294"/>
                    <a:gd name="connsiteY10" fmla="*/ 461991 h 553483"/>
                    <a:gd name="connsiteX11" fmla="*/ 160594 w 808294"/>
                    <a:gd name="connsiteY11" fmla="*/ 447704 h 553483"/>
                    <a:gd name="connsiteX12" fmla="*/ 17719 w 808294"/>
                    <a:gd name="connsiteY12" fmla="*/ 314354 h 553483"/>
                    <a:gd name="connsiteX13" fmla="*/ 10576 w 808294"/>
                    <a:gd name="connsiteY13" fmla="*/ 142904 h 553483"/>
                    <a:gd name="connsiteX14" fmla="*/ 58201 w 808294"/>
                    <a:gd name="connsiteY14" fmla="*/ 73847 h 553483"/>
                    <a:gd name="connsiteX15" fmla="*/ 101064 w 808294"/>
                    <a:gd name="connsiteY15" fmla="*/ 38128 h 553483"/>
                    <a:gd name="connsiteX0" fmla="*/ 101064 w 808294"/>
                    <a:gd name="connsiteY0" fmla="*/ 33374 h 548729"/>
                    <a:gd name="connsiteX1" fmla="*/ 196313 w 808294"/>
                    <a:gd name="connsiteY1" fmla="*/ 38 h 548729"/>
                    <a:gd name="connsiteX2" fmla="*/ 341569 w 808294"/>
                    <a:gd name="connsiteY2" fmla="*/ 28612 h 548729"/>
                    <a:gd name="connsiteX3" fmla="*/ 446344 w 808294"/>
                    <a:gd name="connsiteY3" fmla="*/ 104812 h 548729"/>
                    <a:gd name="connsiteX4" fmla="*/ 584457 w 808294"/>
                    <a:gd name="connsiteY4" fmla="*/ 147675 h 548729"/>
                    <a:gd name="connsiteX5" fmla="*/ 755907 w 808294"/>
                    <a:gd name="connsiteY5" fmla="*/ 200062 h 548729"/>
                    <a:gd name="connsiteX6" fmla="*/ 808294 w 808294"/>
                    <a:gd name="connsiteY6" fmla="*/ 314362 h 548729"/>
                    <a:gd name="connsiteX7" fmla="*/ 755907 w 808294"/>
                    <a:gd name="connsiteY7" fmla="*/ 481050 h 548729"/>
                    <a:gd name="connsiteX8" fmla="*/ 632082 w 808294"/>
                    <a:gd name="connsiteY8" fmla="*/ 547725 h 548729"/>
                    <a:gd name="connsiteX9" fmla="*/ 515401 w 808294"/>
                    <a:gd name="connsiteY9" fmla="*/ 516768 h 548729"/>
                    <a:gd name="connsiteX10" fmla="*/ 332044 w 808294"/>
                    <a:gd name="connsiteY10" fmla="*/ 457237 h 548729"/>
                    <a:gd name="connsiteX11" fmla="*/ 160594 w 808294"/>
                    <a:gd name="connsiteY11" fmla="*/ 442950 h 548729"/>
                    <a:gd name="connsiteX12" fmla="*/ 17719 w 808294"/>
                    <a:gd name="connsiteY12" fmla="*/ 309600 h 548729"/>
                    <a:gd name="connsiteX13" fmla="*/ 10576 w 808294"/>
                    <a:gd name="connsiteY13" fmla="*/ 138150 h 548729"/>
                    <a:gd name="connsiteX14" fmla="*/ 58201 w 808294"/>
                    <a:gd name="connsiteY14" fmla="*/ 69093 h 548729"/>
                    <a:gd name="connsiteX15" fmla="*/ 101064 w 808294"/>
                    <a:gd name="connsiteY15" fmla="*/ 33374 h 548729"/>
                    <a:gd name="connsiteX0" fmla="*/ 101064 w 1007513"/>
                    <a:gd name="connsiteY0" fmla="*/ 33374 h 548729"/>
                    <a:gd name="connsiteX1" fmla="*/ 196313 w 1007513"/>
                    <a:gd name="connsiteY1" fmla="*/ 38 h 548729"/>
                    <a:gd name="connsiteX2" fmla="*/ 341569 w 1007513"/>
                    <a:gd name="connsiteY2" fmla="*/ 28612 h 548729"/>
                    <a:gd name="connsiteX3" fmla="*/ 446344 w 1007513"/>
                    <a:gd name="connsiteY3" fmla="*/ 104812 h 548729"/>
                    <a:gd name="connsiteX4" fmla="*/ 584457 w 1007513"/>
                    <a:gd name="connsiteY4" fmla="*/ 147675 h 548729"/>
                    <a:gd name="connsiteX5" fmla="*/ 755907 w 1007513"/>
                    <a:gd name="connsiteY5" fmla="*/ 200062 h 548729"/>
                    <a:gd name="connsiteX6" fmla="*/ 1007513 w 1007513"/>
                    <a:gd name="connsiteY6" fmla="*/ 392247 h 548729"/>
                    <a:gd name="connsiteX7" fmla="*/ 755907 w 1007513"/>
                    <a:gd name="connsiteY7" fmla="*/ 481050 h 548729"/>
                    <a:gd name="connsiteX8" fmla="*/ 632082 w 1007513"/>
                    <a:gd name="connsiteY8" fmla="*/ 547725 h 548729"/>
                    <a:gd name="connsiteX9" fmla="*/ 515401 w 1007513"/>
                    <a:gd name="connsiteY9" fmla="*/ 516768 h 548729"/>
                    <a:gd name="connsiteX10" fmla="*/ 332044 w 1007513"/>
                    <a:gd name="connsiteY10" fmla="*/ 457237 h 548729"/>
                    <a:gd name="connsiteX11" fmla="*/ 160594 w 1007513"/>
                    <a:gd name="connsiteY11" fmla="*/ 442950 h 548729"/>
                    <a:gd name="connsiteX12" fmla="*/ 17719 w 1007513"/>
                    <a:gd name="connsiteY12" fmla="*/ 309600 h 548729"/>
                    <a:gd name="connsiteX13" fmla="*/ 10576 w 1007513"/>
                    <a:gd name="connsiteY13" fmla="*/ 138150 h 548729"/>
                    <a:gd name="connsiteX14" fmla="*/ 58201 w 1007513"/>
                    <a:gd name="connsiteY14" fmla="*/ 69093 h 548729"/>
                    <a:gd name="connsiteX15" fmla="*/ 101064 w 1007513"/>
                    <a:gd name="connsiteY15" fmla="*/ 33374 h 548729"/>
                    <a:gd name="connsiteX0" fmla="*/ 101064 w 1030697"/>
                    <a:gd name="connsiteY0" fmla="*/ 33374 h 548729"/>
                    <a:gd name="connsiteX1" fmla="*/ 196313 w 1030697"/>
                    <a:gd name="connsiteY1" fmla="*/ 38 h 548729"/>
                    <a:gd name="connsiteX2" fmla="*/ 341569 w 1030697"/>
                    <a:gd name="connsiteY2" fmla="*/ 28612 h 548729"/>
                    <a:gd name="connsiteX3" fmla="*/ 446344 w 1030697"/>
                    <a:gd name="connsiteY3" fmla="*/ 104812 h 548729"/>
                    <a:gd name="connsiteX4" fmla="*/ 584457 w 1030697"/>
                    <a:gd name="connsiteY4" fmla="*/ 147675 h 548729"/>
                    <a:gd name="connsiteX5" fmla="*/ 971541 w 1030697"/>
                    <a:gd name="connsiteY5" fmla="*/ 222999 h 548729"/>
                    <a:gd name="connsiteX6" fmla="*/ 1007513 w 1030697"/>
                    <a:gd name="connsiteY6" fmla="*/ 392247 h 548729"/>
                    <a:gd name="connsiteX7" fmla="*/ 755907 w 1030697"/>
                    <a:gd name="connsiteY7" fmla="*/ 481050 h 548729"/>
                    <a:gd name="connsiteX8" fmla="*/ 632082 w 1030697"/>
                    <a:gd name="connsiteY8" fmla="*/ 547725 h 548729"/>
                    <a:gd name="connsiteX9" fmla="*/ 515401 w 1030697"/>
                    <a:gd name="connsiteY9" fmla="*/ 516768 h 548729"/>
                    <a:gd name="connsiteX10" fmla="*/ 332044 w 1030697"/>
                    <a:gd name="connsiteY10" fmla="*/ 457237 h 548729"/>
                    <a:gd name="connsiteX11" fmla="*/ 160594 w 1030697"/>
                    <a:gd name="connsiteY11" fmla="*/ 442950 h 548729"/>
                    <a:gd name="connsiteX12" fmla="*/ 17719 w 1030697"/>
                    <a:gd name="connsiteY12" fmla="*/ 309600 h 548729"/>
                    <a:gd name="connsiteX13" fmla="*/ 10576 w 1030697"/>
                    <a:gd name="connsiteY13" fmla="*/ 138150 h 548729"/>
                    <a:gd name="connsiteX14" fmla="*/ 58201 w 1030697"/>
                    <a:gd name="connsiteY14" fmla="*/ 69093 h 548729"/>
                    <a:gd name="connsiteX15" fmla="*/ 101064 w 1030697"/>
                    <a:gd name="connsiteY15" fmla="*/ 33374 h 548729"/>
                    <a:gd name="connsiteX0" fmla="*/ 101064 w 1026783"/>
                    <a:gd name="connsiteY0" fmla="*/ 33374 h 548729"/>
                    <a:gd name="connsiteX1" fmla="*/ 196313 w 1026783"/>
                    <a:gd name="connsiteY1" fmla="*/ 38 h 548729"/>
                    <a:gd name="connsiteX2" fmla="*/ 341569 w 1026783"/>
                    <a:gd name="connsiteY2" fmla="*/ 28612 h 548729"/>
                    <a:gd name="connsiteX3" fmla="*/ 446344 w 1026783"/>
                    <a:gd name="connsiteY3" fmla="*/ 104812 h 548729"/>
                    <a:gd name="connsiteX4" fmla="*/ 669910 w 1026783"/>
                    <a:gd name="connsiteY4" fmla="*/ 139357 h 548729"/>
                    <a:gd name="connsiteX5" fmla="*/ 971541 w 1026783"/>
                    <a:gd name="connsiteY5" fmla="*/ 222999 h 548729"/>
                    <a:gd name="connsiteX6" fmla="*/ 1007513 w 1026783"/>
                    <a:gd name="connsiteY6" fmla="*/ 392247 h 548729"/>
                    <a:gd name="connsiteX7" fmla="*/ 755907 w 1026783"/>
                    <a:gd name="connsiteY7" fmla="*/ 481050 h 548729"/>
                    <a:gd name="connsiteX8" fmla="*/ 632082 w 1026783"/>
                    <a:gd name="connsiteY8" fmla="*/ 547725 h 548729"/>
                    <a:gd name="connsiteX9" fmla="*/ 515401 w 1026783"/>
                    <a:gd name="connsiteY9" fmla="*/ 516768 h 548729"/>
                    <a:gd name="connsiteX10" fmla="*/ 332044 w 1026783"/>
                    <a:gd name="connsiteY10" fmla="*/ 457237 h 548729"/>
                    <a:gd name="connsiteX11" fmla="*/ 160594 w 1026783"/>
                    <a:gd name="connsiteY11" fmla="*/ 442950 h 548729"/>
                    <a:gd name="connsiteX12" fmla="*/ 17719 w 1026783"/>
                    <a:gd name="connsiteY12" fmla="*/ 309600 h 548729"/>
                    <a:gd name="connsiteX13" fmla="*/ 10576 w 1026783"/>
                    <a:gd name="connsiteY13" fmla="*/ 138150 h 548729"/>
                    <a:gd name="connsiteX14" fmla="*/ 58201 w 1026783"/>
                    <a:gd name="connsiteY14" fmla="*/ 69093 h 548729"/>
                    <a:gd name="connsiteX15" fmla="*/ 101064 w 1026783"/>
                    <a:gd name="connsiteY15" fmla="*/ 33374 h 548729"/>
                    <a:gd name="connsiteX0" fmla="*/ 101064 w 1026783"/>
                    <a:gd name="connsiteY0" fmla="*/ 33361 h 548716"/>
                    <a:gd name="connsiteX1" fmla="*/ 196313 w 1026783"/>
                    <a:gd name="connsiteY1" fmla="*/ 25 h 548716"/>
                    <a:gd name="connsiteX2" fmla="*/ 341569 w 1026783"/>
                    <a:gd name="connsiteY2" fmla="*/ 28599 h 548716"/>
                    <a:gd name="connsiteX3" fmla="*/ 518861 w 1026783"/>
                    <a:gd name="connsiteY3" fmla="*/ 63103 h 548716"/>
                    <a:gd name="connsiteX4" fmla="*/ 669910 w 1026783"/>
                    <a:gd name="connsiteY4" fmla="*/ 139344 h 548716"/>
                    <a:gd name="connsiteX5" fmla="*/ 971541 w 1026783"/>
                    <a:gd name="connsiteY5" fmla="*/ 222986 h 548716"/>
                    <a:gd name="connsiteX6" fmla="*/ 1007513 w 1026783"/>
                    <a:gd name="connsiteY6" fmla="*/ 392234 h 548716"/>
                    <a:gd name="connsiteX7" fmla="*/ 755907 w 1026783"/>
                    <a:gd name="connsiteY7" fmla="*/ 481037 h 548716"/>
                    <a:gd name="connsiteX8" fmla="*/ 632082 w 1026783"/>
                    <a:gd name="connsiteY8" fmla="*/ 547712 h 548716"/>
                    <a:gd name="connsiteX9" fmla="*/ 515401 w 1026783"/>
                    <a:gd name="connsiteY9" fmla="*/ 516755 h 548716"/>
                    <a:gd name="connsiteX10" fmla="*/ 332044 w 1026783"/>
                    <a:gd name="connsiteY10" fmla="*/ 457224 h 548716"/>
                    <a:gd name="connsiteX11" fmla="*/ 160594 w 1026783"/>
                    <a:gd name="connsiteY11" fmla="*/ 442937 h 548716"/>
                    <a:gd name="connsiteX12" fmla="*/ 17719 w 1026783"/>
                    <a:gd name="connsiteY12" fmla="*/ 309587 h 548716"/>
                    <a:gd name="connsiteX13" fmla="*/ 10576 w 1026783"/>
                    <a:gd name="connsiteY13" fmla="*/ 138137 h 548716"/>
                    <a:gd name="connsiteX14" fmla="*/ 58201 w 1026783"/>
                    <a:gd name="connsiteY14" fmla="*/ 69080 h 548716"/>
                    <a:gd name="connsiteX15" fmla="*/ 101064 w 1026783"/>
                    <a:gd name="connsiteY15" fmla="*/ 33361 h 548716"/>
                    <a:gd name="connsiteX0" fmla="*/ 101064 w 1026783"/>
                    <a:gd name="connsiteY0" fmla="*/ 51623 h 566978"/>
                    <a:gd name="connsiteX1" fmla="*/ 196313 w 1026783"/>
                    <a:gd name="connsiteY1" fmla="*/ 18287 h 566978"/>
                    <a:gd name="connsiteX2" fmla="*/ 344891 w 1026783"/>
                    <a:gd name="connsiteY2" fmla="*/ 3273 h 566978"/>
                    <a:gd name="connsiteX3" fmla="*/ 518861 w 1026783"/>
                    <a:gd name="connsiteY3" fmla="*/ 81365 h 566978"/>
                    <a:gd name="connsiteX4" fmla="*/ 669910 w 1026783"/>
                    <a:gd name="connsiteY4" fmla="*/ 157606 h 566978"/>
                    <a:gd name="connsiteX5" fmla="*/ 971541 w 1026783"/>
                    <a:gd name="connsiteY5" fmla="*/ 241248 h 566978"/>
                    <a:gd name="connsiteX6" fmla="*/ 1007513 w 1026783"/>
                    <a:gd name="connsiteY6" fmla="*/ 410496 h 566978"/>
                    <a:gd name="connsiteX7" fmla="*/ 755907 w 1026783"/>
                    <a:gd name="connsiteY7" fmla="*/ 499299 h 566978"/>
                    <a:gd name="connsiteX8" fmla="*/ 632082 w 1026783"/>
                    <a:gd name="connsiteY8" fmla="*/ 565974 h 566978"/>
                    <a:gd name="connsiteX9" fmla="*/ 515401 w 1026783"/>
                    <a:gd name="connsiteY9" fmla="*/ 535017 h 566978"/>
                    <a:gd name="connsiteX10" fmla="*/ 332044 w 1026783"/>
                    <a:gd name="connsiteY10" fmla="*/ 475486 h 566978"/>
                    <a:gd name="connsiteX11" fmla="*/ 160594 w 1026783"/>
                    <a:gd name="connsiteY11" fmla="*/ 461199 h 566978"/>
                    <a:gd name="connsiteX12" fmla="*/ 17719 w 1026783"/>
                    <a:gd name="connsiteY12" fmla="*/ 327849 h 566978"/>
                    <a:gd name="connsiteX13" fmla="*/ 10576 w 1026783"/>
                    <a:gd name="connsiteY13" fmla="*/ 156399 h 566978"/>
                    <a:gd name="connsiteX14" fmla="*/ 58201 w 1026783"/>
                    <a:gd name="connsiteY14" fmla="*/ 87342 h 566978"/>
                    <a:gd name="connsiteX15" fmla="*/ 101064 w 1026783"/>
                    <a:gd name="connsiteY15" fmla="*/ 51623 h 56697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32044 w 1021790"/>
                    <a:gd name="connsiteY10" fmla="*/ 475486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21241 w 1021790"/>
                    <a:gd name="connsiteY10" fmla="*/ 519935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77081"/>
                    <a:gd name="connsiteX1" fmla="*/ 196313 w 1021790"/>
                    <a:gd name="connsiteY1" fmla="*/ 18287 h 577081"/>
                    <a:gd name="connsiteX2" fmla="*/ 344891 w 1021790"/>
                    <a:gd name="connsiteY2" fmla="*/ 3273 h 577081"/>
                    <a:gd name="connsiteX3" fmla="*/ 518861 w 1021790"/>
                    <a:gd name="connsiteY3" fmla="*/ 81365 h 577081"/>
                    <a:gd name="connsiteX4" fmla="*/ 669910 w 1021790"/>
                    <a:gd name="connsiteY4" fmla="*/ 157606 h 577081"/>
                    <a:gd name="connsiteX5" fmla="*/ 971541 w 1021790"/>
                    <a:gd name="connsiteY5" fmla="*/ 241248 h 577081"/>
                    <a:gd name="connsiteX6" fmla="*/ 1007513 w 1021790"/>
                    <a:gd name="connsiteY6" fmla="*/ 410496 h 577081"/>
                    <a:gd name="connsiteX7" fmla="*/ 823793 w 1021790"/>
                    <a:gd name="connsiteY7" fmla="*/ 549093 h 577081"/>
                    <a:gd name="connsiteX8" fmla="*/ 632082 w 1021790"/>
                    <a:gd name="connsiteY8" fmla="*/ 565974 h 577081"/>
                    <a:gd name="connsiteX9" fmla="*/ 520713 w 1021790"/>
                    <a:gd name="connsiteY9" fmla="*/ 574579 h 577081"/>
                    <a:gd name="connsiteX10" fmla="*/ 321241 w 1021790"/>
                    <a:gd name="connsiteY10" fmla="*/ 519935 h 577081"/>
                    <a:gd name="connsiteX11" fmla="*/ 160594 w 1021790"/>
                    <a:gd name="connsiteY11" fmla="*/ 461199 h 577081"/>
                    <a:gd name="connsiteX12" fmla="*/ 17719 w 1021790"/>
                    <a:gd name="connsiteY12" fmla="*/ 327849 h 577081"/>
                    <a:gd name="connsiteX13" fmla="*/ 10576 w 1021790"/>
                    <a:gd name="connsiteY13" fmla="*/ 156399 h 577081"/>
                    <a:gd name="connsiteX14" fmla="*/ 58201 w 1021790"/>
                    <a:gd name="connsiteY14" fmla="*/ 87342 h 577081"/>
                    <a:gd name="connsiteX15" fmla="*/ 101064 w 1021790"/>
                    <a:gd name="connsiteY15" fmla="*/ 51623 h 577081"/>
                    <a:gd name="connsiteX0" fmla="*/ 101064 w 1021790"/>
                    <a:gd name="connsiteY0" fmla="*/ 51623 h 582963"/>
                    <a:gd name="connsiteX1" fmla="*/ 196313 w 1021790"/>
                    <a:gd name="connsiteY1" fmla="*/ 18287 h 582963"/>
                    <a:gd name="connsiteX2" fmla="*/ 344891 w 1021790"/>
                    <a:gd name="connsiteY2" fmla="*/ 3273 h 582963"/>
                    <a:gd name="connsiteX3" fmla="*/ 518861 w 1021790"/>
                    <a:gd name="connsiteY3" fmla="*/ 81365 h 582963"/>
                    <a:gd name="connsiteX4" fmla="*/ 669910 w 1021790"/>
                    <a:gd name="connsiteY4" fmla="*/ 157606 h 582963"/>
                    <a:gd name="connsiteX5" fmla="*/ 971541 w 1021790"/>
                    <a:gd name="connsiteY5" fmla="*/ 241248 h 582963"/>
                    <a:gd name="connsiteX6" fmla="*/ 1007513 w 1021790"/>
                    <a:gd name="connsiteY6" fmla="*/ 410496 h 582963"/>
                    <a:gd name="connsiteX7" fmla="*/ 823793 w 1021790"/>
                    <a:gd name="connsiteY7" fmla="*/ 549093 h 582963"/>
                    <a:gd name="connsiteX8" fmla="*/ 646607 w 1021790"/>
                    <a:gd name="connsiteY8" fmla="*/ 580220 h 582963"/>
                    <a:gd name="connsiteX9" fmla="*/ 520713 w 1021790"/>
                    <a:gd name="connsiteY9" fmla="*/ 574579 h 582963"/>
                    <a:gd name="connsiteX10" fmla="*/ 321241 w 1021790"/>
                    <a:gd name="connsiteY10" fmla="*/ 519935 h 582963"/>
                    <a:gd name="connsiteX11" fmla="*/ 160594 w 1021790"/>
                    <a:gd name="connsiteY11" fmla="*/ 461199 h 582963"/>
                    <a:gd name="connsiteX12" fmla="*/ 17719 w 1021790"/>
                    <a:gd name="connsiteY12" fmla="*/ 327849 h 582963"/>
                    <a:gd name="connsiteX13" fmla="*/ 10576 w 1021790"/>
                    <a:gd name="connsiteY13" fmla="*/ 156399 h 582963"/>
                    <a:gd name="connsiteX14" fmla="*/ 58201 w 1021790"/>
                    <a:gd name="connsiteY14" fmla="*/ 87342 h 582963"/>
                    <a:gd name="connsiteX15" fmla="*/ 101064 w 1021790"/>
                    <a:gd name="connsiteY15" fmla="*/ 51623 h 582963"/>
                    <a:gd name="connsiteX0" fmla="*/ 101064 w 1030884"/>
                    <a:gd name="connsiteY0" fmla="*/ 51623 h 582963"/>
                    <a:gd name="connsiteX1" fmla="*/ 196313 w 1030884"/>
                    <a:gd name="connsiteY1" fmla="*/ 18287 h 582963"/>
                    <a:gd name="connsiteX2" fmla="*/ 344891 w 1030884"/>
                    <a:gd name="connsiteY2" fmla="*/ 3273 h 582963"/>
                    <a:gd name="connsiteX3" fmla="*/ 518861 w 1030884"/>
                    <a:gd name="connsiteY3" fmla="*/ 81365 h 582963"/>
                    <a:gd name="connsiteX4" fmla="*/ 669910 w 1030884"/>
                    <a:gd name="connsiteY4" fmla="*/ 157606 h 582963"/>
                    <a:gd name="connsiteX5" fmla="*/ 991099 w 1030884"/>
                    <a:gd name="connsiteY5" fmla="*/ 266285 h 582963"/>
                    <a:gd name="connsiteX6" fmla="*/ 1007513 w 1030884"/>
                    <a:gd name="connsiteY6" fmla="*/ 410496 h 582963"/>
                    <a:gd name="connsiteX7" fmla="*/ 823793 w 1030884"/>
                    <a:gd name="connsiteY7" fmla="*/ 549093 h 582963"/>
                    <a:gd name="connsiteX8" fmla="*/ 646607 w 1030884"/>
                    <a:gd name="connsiteY8" fmla="*/ 580220 h 582963"/>
                    <a:gd name="connsiteX9" fmla="*/ 520713 w 1030884"/>
                    <a:gd name="connsiteY9" fmla="*/ 574579 h 582963"/>
                    <a:gd name="connsiteX10" fmla="*/ 321241 w 1030884"/>
                    <a:gd name="connsiteY10" fmla="*/ 519935 h 582963"/>
                    <a:gd name="connsiteX11" fmla="*/ 160594 w 1030884"/>
                    <a:gd name="connsiteY11" fmla="*/ 461199 h 582963"/>
                    <a:gd name="connsiteX12" fmla="*/ 17719 w 1030884"/>
                    <a:gd name="connsiteY12" fmla="*/ 327849 h 582963"/>
                    <a:gd name="connsiteX13" fmla="*/ 10576 w 1030884"/>
                    <a:gd name="connsiteY13" fmla="*/ 156399 h 582963"/>
                    <a:gd name="connsiteX14" fmla="*/ 58201 w 1030884"/>
                    <a:gd name="connsiteY14" fmla="*/ 87342 h 582963"/>
                    <a:gd name="connsiteX15" fmla="*/ 101064 w 1030884"/>
                    <a:gd name="connsiteY15" fmla="*/ 51623 h 582963"/>
                    <a:gd name="connsiteX0" fmla="*/ 101064 w 1027787"/>
                    <a:gd name="connsiteY0" fmla="*/ 51623 h 584256"/>
                    <a:gd name="connsiteX1" fmla="*/ 196313 w 1027787"/>
                    <a:gd name="connsiteY1" fmla="*/ 18287 h 584256"/>
                    <a:gd name="connsiteX2" fmla="*/ 344891 w 1027787"/>
                    <a:gd name="connsiteY2" fmla="*/ 3273 h 584256"/>
                    <a:gd name="connsiteX3" fmla="*/ 518861 w 1027787"/>
                    <a:gd name="connsiteY3" fmla="*/ 81365 h 584256"/>
                    <a:gd name="connsiteX4" fmla="*/ 669910 w 1027787"/>
                    <a:gd name="connsiteY4" fmla="*/ 157606 h 584256"/>
                    <a:gd name="connsiteX5" fmla="*/ 991099 w 1027787"/>
                    <a:gd name="connsiteY5" fmla="*/ 266285 h 584256"/>
                    <a:gd name="connsiteX6" fmla="*/ 1007513 w 1027787"/>
                    <a:gd name="connsiteY6" fmla="*/ 410496 h 584256"/>
                    <a:gd name="connsiteX7" fmla="*/ 873285 w 1027787"/>
                    <a:gd name="connsiteY7" fmla="*/ 531270 h 584256"/>
                    <a:gd name="connsiteX8" fmla="*/ 646607 w 1027787"/>
                    <a:gd name="connsiteY8" fmla="*/ 580220 h 584256"/>
                    <a:gd name="connsiteX9" fmla="*/ 520713 w 1027787"/>
                    <a:gd name="connsiteY9" fmla="*/ 574579 h 584256"/>
                    <a:gd name="connsiteX10" fmla="*/ 321241 w 1027787"/>
                    <a:gd name="connsiteY10" fmla="*/ 519935 h 584256"/>
                    <a:gd name="connsiteX11" fmla="*/ 160594 w 1027787"/>
                    <a:gd name="connsiteY11" fmla="*/ 461199 h 584256"/>
                    <a:gd name="connsiteX12" fmla="*/ 17719 w 1027787"/>
                    <a:gd name="connsiteY12" fmla="*/ 327849 h 584256"/>
                    <a:gd name="connsiteX13" fmla="*/ 10576 w 1027787"/>
                    <a:gd name="connsiteY13" fmla="*/ 156399 h 584256"/>
                    <a:gd name="connsiteX14" fmla="*/ 58201 w 1027787"/>
                    <a:gd name="connsiteY14" fmla="*/ 87342 h 584256"/>
                    <a:gd name="connsiteX15" fmla="*/ 101064 w 1027787"/>
                    <a:gd name="connsiteY15" fmla="*/ 51623 h 584256"/>
                    <a:gd name="connsiteX0" fmla="*/ 101064 w 1027787"/>
                    <a:gd name="connsiteY0" fmla="*/ 51623 h 589053"/>
                    <a:gd name="connsiteX1" fmla="*/ 196313 w 1027787"/>
                    <a:gd name="connsiteY1" fmla="*/ 18287 h 589053"/>
                    <a:gd name="connsiteX2" fmla="*/ 344891 w 1027787"/>
                    <a:gd name="connsiteY2" fmla="*/ 3273 h 589053"/>
                    <a:gd name="connsiteX3" fmla="*/ 518861 w 1027787"/>
                    <a:gd name="connsiteY3" fmla="*/ 81365 h 589053"/>
                    <a:gd name="connsiteX4" fmla="*/ 669910 w 1027787"/>
                    <a:gd name="connsiteY4" fmla="*/ 157606 h 589053"/>
                    <a:gd name="connsiteX5" fmla="*/ 991099 w 1027787"/>
                    <a:gd name="connsiteY5" fmla="*/ 266285 h 589053"/>
                    <a:gd name="connsiteX6" fmla="*/ 1007513 w 1027787"/>
                    <a:gd name="connsiteY6" fmla="*/ 410496 h 589053"/>
                    <a:gd name="connsiteX7" fmla="*/ 873285 w 1027787"/>
                    <a:gd name="connsiteY7" fmla="*/ 531270 h 589053"/>
                    <a:gd name="connsiteX8" fmla="*/ 673075 w 1027787"/>
                    <a:gd name="connsiteY8" fmla="*/ 586269 h 589053"/>
                    <a:gd name="connsiteX9" fmla="*/ 520713 w 1027787"/>
                    <a:gd name="connsiteY9" fmla="*/ 574579 h 589053"/>
                    <a:gd name="connsiteX10" fmla="*/ 321241 w 1027787"/>
                    <a:gd name="connsiteY10" fmla="*/ 519935 h 589053"/>
                    <a:gd name="connsiteX11" fmla="*/ 160594 w 1027787"/>
                    <a:gd name="connsiteY11" fmla="*/ 461199 h 589053"/>
                    <a:gd name="connsiteX12" fmla="*/ 17719 w 1027787"/>
                    <a:gd name="connsiteY12" fmla="*/ 327849 h 589053"/>
                    <a:gd name="connsiteX13" fmla="*/ 10576 w 1027787"/>
                    <a:gd name="connsiteY13" fmla="*/ 156399 h 589053"/>
                    <a:gd name="connsiteX14" fmla="*/ 58201 w 1027787"/>
                    <a:gd name="connsiteY14" fmla="*/ 87342 h 589053"/>
                    <a:gd name="connsiteX15" fmla="*/ 101064 w 1027787"/>
                    <a:gd name="connsiteY15" fmla="*/ 51623 h 589053"/>
                    <a:gd name="connsiteX0" fmla="*/ 107211 w 1033934"/>
                    <a:gd name="connsiteY0" fmla="*/ 51623 h 589053"/>
                    <a:gd name="connsiteX1" fmla="*/ 202460 w 1033934"/>
                    <a:gd name="connsiteY1" fmla="*/ 18287 h 589053"/>
                    <a:gd name="connsiteX2" fmla="*/ 351038 w 1033934"/>
                    <a:gd name="connsiteY2" fmla="*/ 3273 h 589053"/>
                    <a:gd name="connsiteX3" fmla="*/ 525008 w 1033934"/>
                    <a:gd name="connsiteY3" fmla="*/ 81365 h 589053"/>
                    <a:gd name="connsiteX4" fmla="*/ 676057 w 1033934"/>
                    <a:gd name="connsiteY4" fmla="*/ 157606 h 589053"/>
                    <a:gd name="connsiteX5" fmla="*/ 997246 w 1033934"/>
                    <a:gd name="connsiteY5" fmla="*/ 266285 h 589053"/>
                    <a:gd name="connsiteX6" fmla="*/ 1013660 w 1033934"/>
                    <a:gd name="connsiteY6" fmla="*/ 410496 h 589053"/>
                    <a:gd name="connsiteX7" fmla="*/ 879432 w 1033934"/>
                    <a:gd name="connsiteY7" fmla="*/ 531270 h 589053"/>
                    <a:gd name="connsiteX8" fmla="*/ 679222 w 1033934"/>
                    <a:gd name="connsiteY8" fmla="*/ 586269 h 589053"/>
                    <a:gd name="connsiteX9" fmla="*/ 526860 w 1033934"/>
                    <a:gd name="connsiteY9" fmla="*/ 574579 h 589053"/>
                    <a:gd name="connsiteX10" fmla="*/ 327388 w 1033934"/>
                    <a:gd name="connsiteY10" fmla="*/ 519935 h 589053"/>
                    <a:gd name="connsiteX11" fmla="*/ 166741 w 1033934"/>
                    <a:gd name="connsiteY11" fmla="*/ 461199 h 589053"/>
                    <a:gd name="connsiteX12" fmla="*/ 23866 w 1033934"/>
                    <a:gd name="connsiteY12" fmla="*/ 327849 h 589053"/>
                    <a:gd name="connsiteX13" fmla="*/ 7363 w 1033934"/>
                    <a:gd name="connsiteY13" fmla="*/ 187038 h 589053"/>
                    <a:gd name="connsiteX14" fmla="*/ 64348 w 1033934"/>
                    <a:gd name="connsiteY14" fmla="*/ 87342 h 589053"/>
                    <a:gd name="connsiteX15" fmla="*/ 107211 w 1033934"/>
                    <a:gd name="connsiteY15" fmla="*/ 51623 h 589053"/>
                    <a:gd name="connsiteX0" fmla="*/ 107211 w 1033934"/>
                    <a:gd name="connsiteY0" fmla="*/ 43648 h 581078"/>
                    <a:gd name="connsiteX1" fmla="*/ 202460 w 1033934"/>
                    <a:gd name="connsiteY1" fmla="*/ 10312 h 581078"/>
                    <a:gd name="connsiteX2" fmla="*/ 381676 w 1033934"/>
                    <a:gd name="connsiteY2" fmla="*/ 4658 h 581078"/>
                    <a:gd name="connsiteX3" fmla="*/ 525008 w 1033934"/>
                    <a:gd name="connsiteY3" fmla="*/ 73390 h 581078"/>
                    <a:gd name="connsiteX4" fmla="*/ 676057 w 1033934"/>
                    <a:gd name="connsiteY4" fmla="*/ 149631 h 581078"/>
                    <a:gd name="connsiteX5" fmla="*/ 997246 w 1033934"/>
                    <a:gd name="connsiteY5" fmla="*/ 258310 h 581078"/>
                    <a:gd name="connsiteX6" fmla="*/ 1013660 w 1033934"/>
                    <a:gd name="connsiteY6" fmla="*/ 402521 h 581078"/>
                    <a:gd name="connsiteX7" fmla="*/ 879432 w 1033934"/>
                    <a:gd name="connsiteY7" fmla="*/ 523295 h 581078"/>
                    <a:gd name="connsiteX8" fmla="*/ 679222 w 1033934"/>
                    <a:gd name="connsiteY8" fmla="*/ 578294 h 581078"/>
                    <a:gd name="connsiteX9" fmla="*/ 526860 w 1033934"/>
                    <a:gd name="connsiteY9" fmla="*/ 566604 h 581078"/>
                    <a:gd name="connsiteX10" fmla="*/ 327388 w 1033934"/>
                    <a:gd name="connsiteY10" fmla="*/ 511960 h 581078"/>
                    <a:gd name="connsiteX11" fmla="*/ 166741 w 1033934"/>
                    <a:gd name="connsiteY11" fmla="*/ 453224 h 581078"/>
                    <a:gd name="connsiteX12" fmla="*/ 23866 w 1033934"/>
                    <a:gd name="connsiteY12" fmla="*/ 319874 h 581078"/>
                    <a:gd name="connsiteX13" fmla="*/ 7363 w 1033934"/>
                    <a:gd name="connsiteY13" fmla="*/ 179063 h 581078"/>
                    <a:gd name="connsiteX14" fmla="*/ 64348 w 1033934"/>
                    <a:gd name="connsiteY14" fmla="*/ 79367 h 581078"/>
                    <a:gd name="connsiteX15" fmla="*/ 107211 w 1033934"/>
                    <a:gd name="connsiteY15" fmla="*/ 43648 h 581078"/>
                    <a:gd name="connsiteX0" fmla="*/ 107211 w 1033934"/>
                    <a:gd name="connsiteY0" fmla="*/ 43966 h 581396"/>
                    <a:gd name="connsiteX1" fmla="*/ 202460 w 1033934"/>
                    <a:gd name="connsiteY1" fmla="*/ 10630 h 581396"/>
                    <a:gd name="connsiteX2" fmla="*/ 381676 w 1033934"/>
                    <a:gd name="connsiteY2" fmla="*/ 4976 h 581396"/>
                    <a:gd name="connsiteX3" fmla="*/ 527021 w 1033934"/>
                    <a:gd name="connsiteY3" fmla="*/ 78024 h 581396"/>
                    <a:gd name="connsiteX4" fmla="*/ 676057 w 1033934"/>
                    <a:gd name="connsiteY4" fmla="*/ 149949 h 581396"/>
                    <a:gd name="connsiteX5" fmla="*/ 997246 w 1033934"/>
                    <a:gd name="connsiteY5" fmla="*/ 258628 h 581396"/>
                    <a:gd name="connsiteX6" fmla="*/ 1013660 w 1033934"/>
                    <a:gd name="connsiteY6" fmla="*/ 402839 h 581396"/>
                    <a:gd name="connsiteX7" fmla="*/ 879432 w 1033934"/>
                    <a:gd name="connsiteY7" fmla="*/ 523613 h 581396"/>
                    <a:gd name="connsiteX8" fmla="*/ 679222 w 1033934"/>
                    <a:gd name="connsiteY8" fmla="*/ 578612 h 581396"/>
                    <a:gd name="connsiteX9" fmla="*/ 526860 w 1033934"/>
                    <a:gd name="connsiteY9" fmla="*/ 566922 h 581396"/>
                    <a:gd name="connsiteX10" fmla="*/ 327388 w 1033934"/>
                    <a:gd name="connsiteY10" fmla="*/ 512278 h 581396"/>
                    <a:gd name="connsiteX11" fmla="*/ 166741 w 1033934"/>
                    <a:gd name="connsiteY11" fmla="*/ 453542 h 581396"/>
                    <a:gd name="connsiteX12" fmla="*/ 23866 w 1033934"/>
                    <a:gd name="connsiteY12" fmla="*/ 320192 h 581396"/>
                    <a:gd name="connsiteX13" fmla="*/ 7363 w 1033934"/>
                    <a:gd name="connsiteY13" fmla="*/ 179381 h 581396"/>
                    <a:gd name="connsiteX14" fmla="*/ 64348 w 1033934"/>
                    <a:gd name="connsiteY14" fmla="*/ 79685 h 581396"/>
                    <a:gd name="connsiteX15" fmla="*/ 107211 w 1033934"/>
                    <a:gd name="connsiteY15" fmla="*/ 43966 h 581396"/>
                    <a:gd name="connsiteX0" fmla="*/ 107211 w 1033934"/>
                    <a:gd name="connsiteY0" fmla="*/ 49494 h 586924"/>
                    <a:gd name="connsiteX1" fmla="*/ 244326 w 1033934"/>
                    <a:gd name="connsiteY1" fmla="*/ 4519 h 586924"/>
                    <a:gd name="connsiteX2" fmla="*/ 381676 w 1033934"/>
                    <a:gd name="connsiteY2" fmla="*/ 10504 h 586924"/>
                    <a:gd name="connsiteX3" fmla="*/ 527021 w 1033934"/>
                    <a:gd name="connsiteY3" fmla="*/ 83552 h 586924"/>
                    <a:gd name="connsiteX4" fmla="*/ 676057 w 1033934"/>
                    <a:gd name="connsiteY4" fmla="*/ 155477 h 586924"/>
                    <a:gd name="connsiteX5" fmla="*/ 997246 w 1033934"/>
                    <a:gd name="connsiteY5" fmla="*/ 264156 h 586924"/>
                    <a:gd name="connsiteX6" fmla="*/ 1013660 w 1033934"/>
                    <a:gd name="connsiteY6" fmla="*/ 408367 h 586924"/>
                    <a:gd name="connsiteX7" fmla="*/ 879432 w 1033934"/>
                    <a:gd name="connsiteY7" fmla="*/ 529141 h 586924"/>
                    <a:gd name="connsiteX8" fmla="*/ 679222 w 1033934"/>
                    <a:gd name="connsiteY8" fmla="*/ 584140 h 586924"/>
                    <a:gd name="connsiteX9" fmla="*/ 526860 w 1033934"/>
                    <a:gd name="connsiteY9" fmla="*/ 572450 h 586924"/>
                    <a:gd name="connsiteX10" fmla="*/ 327388 w 1033934"/>
                    <a:gd name="connsiteY10" fmla="*/ 517806 h 586924"/>
                    <a:gd name="connsiteX11" fmla="*/ 166741 w 1033934"/>
                    <a:gd name="connsiteY11" fmla="*/ 459070 h 586924"/>
                    <a:gd name="connsiteX12" fmla="*/ 23866 w 1033934"/>
                    <a:gd name="connsiteY12" fmla="*/ 325720 h 586924"/>
                    <a:gd name="connsiteX13" fmla="*/ 7363 w 1033934"/>
                    <a:gd name="connsiteY13" fmla="*/ 184909 h 586924"/>
                    <a:gd name="connsiteX14" fmla="*/ 64348 w 1033934"/>
                    <a:gd name="connsiteY14" fmla="*/ 85213 h 586924"/>
                    <a:gd name="connsiteX15" fmla="*/ 107211 w 1033934"/>
                    <a:gd name="connsiteY15" fmla="*/ 49494 h 586924"/>
                    <a:gd name="connsiteX0" fmla="*/ 137279 w 1033934"/>
                    <a:gd name="connsiteY0" fmla="*/ 40123 h 586319"/>
                    <a:gd name="connsiteX1" fmla="*/ 244326 w 1033934"/>
                    <a:gd name="connsiteY1" fmla="*/ 3914 h 586319"/>
                    <a:gd name="connsiteX2" fmla="*/ 381676 w 1033934"/>
                    <a:gd name="connsiteY2" fmla="*/ 9899 h 586319"/>
                    <a:gd name="connsiteX3" fmla="*/ 527021 w 1033934"/>
                    <a:gd name="connsiteY3" fmla="*/ 82947 h 586319"/>
                    <a:gd name="connsiteX4" fmla="*/ 676057 w 1033934"/>
                    <a:gd name="connsiteY4" fmla="*/ 154872 h 586319"/>
                    <a:gd name="connsiteX5" fmla="*/ 997246 w 1033934"/>
                    <a:gd name="connsiteY5" fmla="*/ 263551 h 586319"/>
                    <a:gd name="connsiteX6" fmla="*/ 1013660 w 1033934"/>
                    <a:gd name="connsiteY6" fmla="*/ 407762 h 586319"/>
                    <a:gd name="connsiteX7" fmla="*/ 879432 w 1033934"/>
                    <a:gd name="connsiteY7" fmla="*/ 528536 h 586319"/>
                    <a:gd name="connsiteX8" fmla="*/ 679222 w 1033934"/>
                    <a:gd name="connsiteY8" fmla="*/ 583535 h 586319"/>
                    <a:gd name="connsiteX9" fmla="*/ 526860 w 1033934"/>
                    <a:gd name="connsiteY9" fmla="*/ 571845 h 586319"/>
                    <a:gd name="connsiteX10" fmla="*/ 327388 w 1033934"/>
                    <a:gd name="connsiteY10" fmla="*/ 517201 h 586319"/>
                    <a:gd name="connsiteX11" fmla="*/ 166741 w 1033934"/>
                    <a:gd name="connsiteY11" fmla="*/ 458465 h 586319"/>
                    <a:gd name="connsiteX12" fmla="*/ 23866 w 1033934"/>
                    <a:gd name="connsiteY12" fmla="*/ 325115 h 586319"/>
                    <a:gd name="connsiteX13" fmla="*/ 7363 w 1033934"/>
                    <a:gd name="connsiteY13" fmla="*/ 184304 h 586319"/>
                    <a:gd name="connsiteX14" fmla="*/ 64348 w 1033934"/>
                    <a:gd name="connsiteY14" fmla="*/ 84608 h 586319"/>
                    <a:gd name="connsiteX15" fmla="*/ 137279 w 1033934"/>
                    <a:gd name="connsiteY15" fmla="*/ 40123 h 586319"/>
                    <a:gd name="connsiteX0" fmla="*/ 137279 w 1033934"/>
                    <a:gd name="connsiteY0" fmla="*/ 37788 h 583984"/>
                    <a:gd name="connsiteX1" fmla="*/ 244326 w 1033934"/>
                    <a:gd name="connsiteY1" fmla="*/ 1579 h 583984"/>
                    <a:gd name="connsiteX2" fmla="*/ 384695 w 1033934"/>
                    <a:gd name="connsiteY2" fmla="*/ 14038 h 583984"/>
                    <a:gd name="connsiteX3" fmla="*/ 527021 w 1033934"/>
                    <a:gd name="connsiteY3" fmla="*/ 80612 h 583984"/>
                    <a:gd name="connsiteX4" fmla="*/ 676057 w 1033934"/>
                    <a:gd name="connsiteY4" fmla="*/ 152537 h 583984"/>
                    <a:gd name="connsiteX5" fmla="*/ 997246 w 1033934"/>
                    <a:gd name="connsiteY5" fmla="*/ 261216 h 583984"/>
                    <a:gd name="connsiteX6" fmla="*/ 1013660 w 1033934"/>
                    <a:gd name="connsiteY6" fmla="*/ 405427 h 583984"/>
                    <a:gd name="connsiteX7" fmla="*/ 879432 w 1033934"/>
                    <a:gd name="connsiteY7" fmla="*/ 526201 h 583984"/>
                    <a:gd name="connsiteX8" fmla="*/ 679222 w 1033934"/>
                    <a:gd name="connsiteY8" fmla="*/ 581200 h 583984"/>
                    <a:gd name="connsiteX9" fmla="*/ 526860 w 1033934"/>
                    <a:gd name="connsiteY9" fmla="*/ 569510 h 583984"/>
                    <a:gd name="connsiteX10" fmla="*/ 327388 w 1033934"/>
                    <a:gd name="connsiteY10" fmla="*/ 514866 h 583984"/>
                    <a:gd name="connsiteX11" fmla="*/ 166741 w 1033934"/>
                    <a:gd name="connsiteY11" fmla="*/ 456130 h 583984"/>
                    <a:gd name="connsiteX12" fmla="*/ 23866 w 1033934"/>
                    <a:gd name="connsiteY12" fmla="*/ 322780 h 583984"/>
                    <a:gd name="connsiteX13" fmla="*/ 7363 w 1033934"/>
                    <a:gd name="connsiteY13" fmla="*/ 181969 h 583984"/>
                    <a:gd name="connsiteX14" fmla="*/ 64348 w 1033934"/>
                    <a:gd name="connsiteY14" fmla="*/ 82273 h 583984"/>
                    <a:gd name="connsiteX15" fmla="*/ 137279 w 1033934"/>
                    <a:gd name="connsiteY15" fmla="*/ 37788 h 583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3934" h="583984">
                      <a:moveTo>
                        <a:pt x="137279" y="37788"/>
                      </a:moveTo>
                      <a:cubicBezTo>
                        <a:pt x="167275" y="24339"/>
                        <a:pt x="203090" y="5537"/>
                        <a:pt x="244326" y="1579"/>
                      </a:cubicBezTo>
                      <a:cubicBezTo>
                        <a:pt x="285562" y="-2379"/>
                        <a:pt x="337579" y="866"/>
                        <a:pt x="384695" y="14038"/>
                      </a:cubicBezTo>
                      <a:cubicBezTo>
                        <a:pt x="431811" y="27210"/>
                        <a:pt x="478461" y="57529"/>
                        <a:pt x="527021" y="80612"/>
                      </a:cubicBezTo>
                      <a:cubicBezTo>
                        <a:pt x="575581" y="103695"/>
                        <a:pt x="597686" y="122436"/>
                        <a:pt x="676057" y="152537"/>
                      </a:cubicBezTo>
                      <a:cubicBezTo>
                        <a:pt x="754428" y="182638"/>
                        <a:pt x="940979" y="219068"/>
                        <a:pt x="997246" y="261216"/>
                      </a:cubicBezTo>
                      <a:cubicBezTo>
                        <a:pt x="1053513" y="303364"/>
                        <a:pt x="1033296" y="361263"/>
                        <a:pt x="1013660" y="405427"/>
                      </a:cubicBezTo>
                      <a:cubicBezTo>
                        <a:pt x="994024" y="449591"/>
                        <a:pt x="935172" y="496906"/>
                        <a:pt x="879432" y="526201"/>
                      </a:cubicBezTo>
                      <a:cubicBezTo>
                        <a:pt x="823692" y="555496"/>
                        <a:pt x="737984" y="573982"/>
                        <a:pt x="679222" y="581200"/>
                      </a:cubicBezTo>
                      <a:cubicBezTo>
                        <a:pt x="620460" y="588418"/>
                        <a:pt x="585499" y="580566"/>
                        <a:pt x="526860" y="569510"/>
                      </a:cubicBezTo>
                      <a:cubicBezTo>
                        <a:pt x="468221" y="558454"/>
                        <a:pt x="387408" y="533763"/>
                        <a:pt x="327388" y="514866"/>
                      </a:cubicBezTo>
                      <a:cubicBezTo>
                        <a:pt x="267368" y="495969"/>
                        <a:pt x="217328" y="488144"/>
                        <a:pt x="166741" y="456130"/>
                      </a:cubicBezTo>
                      <a:cubicBezTo>
                        <a:pt x="116154" y="424116"/>
                        <a:pt x="50429" y="368473"/>
                        <a:pt x="23866" y="322780"/>
                      </a:cubicBezTo>
                      <a:cubicBezTo>
                        <a:pt x="-2697" y="277087"/>
                        <a:pt x="-5337" y="228800"/>
                        <a:pt x="7363" y="181969"/>
                      </a:cubicBezTo>
                      <a:cubicBezTo>
                        <a:pt x="20063" y="135138"/>
                        <a:pt x="42695" y="106303"/>
                        <a:pt x="64348" y="82273"/>
                      </a:cubicBezTo>
                      <a:cubicBezTo>
                        <a:pt x="86001" y="58243"/>
                        <a:pt x="107283" y="51237"/>
                        <a:pt x="137279" y="37788"/>
                      </a:cubicBezTo>
                      <a:close/>
                    </a:path>
                  </a:pathLst>
                </a:custGeom>
                <a:noFill/>
                <a:ln w="28575">
                  <a:solidFill>
                    <a:srgbClr val="5D3E2B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1" name="任意多边形 1770"/>
                <p:cNvSpPr>
                  <a:spLocks/>
                </p:cNvSpPr>
                <p:nvPr/>
              </p:nvSpPr>
              <p:spPr>
                <a:xfrm rot="180000">
                  <a:off x="3025769" y="2918531"/>
                  <a:ext cx="981555" cy="540000"/>
                </a:xfrm>
                <a:custGeom>
                  <a:avLst/>
                  <a:gdLst>
                    <a:gd name="connsiteX0" fmla="*/ 54150 w 806728"/>
                    <a:gd name="connsiteY0" fmla="*/ 77170 h 553936"/>
                    <a:gd name="connsiteX1" fmla="*/ 182738 w 806728"/>
                    <a:gd name="connsiteY1" fmla="*/ 970 h 553936"/>
                    <a:gd name="connsiteX2" fmla="*/ 325613 w 806728"/>
                    <a:gd name="connsiteY2" fmla="*/ 39070 h 553936"/>
                    <a:gd name="connsiteX3" fmla="*/ 444675 w 806728"/>
                    <a:gd name="connsiteY3" fmla="*/ 110507 h 553936"/>
                    <a:gd name="connsiteX4" fmla="*/ 582788 w 806728"/>
                    <a:gd name="connsiteY4" fmla="*/ 153370 h 553936"/>
                    <a:gd name="connsiteX5" fmla="*/ 754238 w 806728"/>
                    <a:gd name="connsiteY5" fmla="*/ 205757 h 553936"/>
                    <a:gd name="connsiteX6" fmla="*/ 806625 w 806728"/>
                    <a:gd name="connsiteY6" fmla="*/ 320057 h 553936"/>
                    <a:gd name="connsiteX7" fmla="*/ 744713 w 806728"/>
                    <a:gd name="connsiteY7" fmla="*/ 486745 h 553936"/>
                    <a:gd name="connsiteX8" fmla="*/ 630413 w 806728"/>
                    <a:gd name="connsiteY8" fmla="*/ 553420 h 553936"/>
                    <a:gd name="connsiteX9" fmla="*/ 516113 w 806728"/>
                    <a:gd name="connsiteY9" fmla="*/ 515320 h 553936"/>
                    <a:gd name="connsiteX10" fmla="*/ 349425 w 806728"/>
                    <a:gd name="connsiteY10" fmla="*/ 472457 h 553936"/>
                    <a:gd name="connsiteX11" fmla="*/ 168450 w 806728"/>
                    <a:gd name="connsiteY11" fmla="*/ 448645 h 553936"/>
                    <a:gd name="connsiteX12" fmla="*/ 11288 w 806728"/>
                    <a:gd name="connsiteY12" fmla="*/ 315295 h 553936"/>
                    <a:gd name="connsiteX13" fmla="*/ 20813 w 806728"/>
                    <a:gd name="connsiteY13" fmla="*/ 115270 h 553936"/>
                    <a:gd name="connsiteX14" fmla="*/ 87488 w 806728"/>
                    <a:gd name="connsiteY14" fmla="*/ 34307 h 553936"/>
                    <a:gd name="connsiteX15" fmla="*/ 54150 w 806728"/>
                    <a:gd name="connsiteY15" fmla="*/ 77170 h 553936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87488 w 806728"/>
                    <a:gd name="connsiteY14" fmla="*/ 33464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54151 w 806728"/>
                    <a:gd name="connsiteY14" fmla="*/ 76327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292 h 553252"/>
                    <a:gd name="connsiteX1" fmla="*/ 182738 w 806728"/>
                    <a:gd name="connsiteY1" fmla="*/ 286 h 553252"/>
                    <a:gd name="connsiteX2" fmla="*/ 339900 w 806728"/>
                    <a:gd name="connsiteY2" fmla="*/ 33623 h 553252"/>
                    <a:gd name="connsiteX3" fmla="*/ 444675 w 806728"/>
                    <a:gd name="connsiteY3" fmla="*/ 109823 h 553252"/>
                    <a:gd name="connsiteX4" fmla="*/ 582788 w 806728"/>
                    <a:gd name="connsiteY4" fmla="*/ 152686 h 553252"/>
                    <a:gd name="connsiteX5" fmla="*/ 754238 w 806728"/>
                    <a:gd name="connsiteY5" fmla="*/ 205073 h 553252"/>
                    <a:gd name="connsiteX6" fmla="*/ 806625 w 806728"/>
                    <a:gd name="connsiteY6" fmla="*/ 319373 h 553252"/>
                    <a:gd name="connsiteX7" fmla="*/ 744713 w 806728"/>
                    <a:gd name="connsiteY7" fmla="*/ 486061 h 553252"/>
                    <a:gd name="connsiteX8" fmla="*/ 630413 w 806728"/>
                    <a:gd name="connsiteY8" fmla="*/ 552736 h 553252"/>
                    <a:gd name="connsiteX9" fmla="*/ 516113 w 806728"/>
                    <a:gd name="connsiteY9" fmla="*/ 514636 h 553252"/>
                    <a:gd name="connsiteX10" fmla="*/ 349425 w 806728"/>
                    <a:gd name="connsiteY10" fmla="*/ 471773 h 553252"/>
                    <a:gd name="connsiteX11" fmla="*/ 168450 w 806728"/>
                    <a:gd name="connsiteY11" fmla="*/ 447961 h 553252"/>
                    <a:gd name="connsiteX12" fmla="*/ 11288 w 806728"/>
                    <a:gd name="connsiteY12" fmla="*/ 314611 h 553252"/>
                    <a:gd name="connsiteX13" fmla="*/ 20813 w 806728"/>
                    <a:gd name="connsiteY13" fmla="*/ 114586 h 553252"/>
                    <a:gd name="connsiteX14" fmla="*/ 54151 w 806728"/>
                    <a:gd name="connsiteY14" fmla="*/ 76486 h 553252"/>
                    <a:gd name="connsiteX15" fmla="*/ 97013 w 806728"/>
                    <a:gd name="connsiteY15" fmla="*/ 50292 h 553252"/>
                    <a:gd name="connsiteX0" fmla="*/ 97013 w 806653"/>
                    <a:gd name="connsiteY0" fmla="*/ 50292 h 553252"/>
                    <a:gd name="connsiteX1" fmla="*/ 182738 w 806653"/>
                    <a:gd name="connsiteY1" fmla="*/ 286 h 553252"/>
                    <a:gd name="connsiteX2" fmla="*/ 339900 w 806653"/>
                    <a:gd name="connsiteY2" fmla="*/ 33623 h 553252"/>
                    <a:gd name="connsiteX3" fmla="*/ 444675 w 806653"/>
                    <a:gd name="connsiteY3" fmla="*/ 109823 h 553252"/>
                    <a:gd name="connsiteX4" fmla="*/ 582788 w 806653"/>
                    <a:gd name="connsiteY4" fmla="*/ 152686 h 553252"/>
                    <a:gd name="connsiteX5" fmla="*/ 754238 w 806653"/>
                    <a:gd name="connsiteY5" fmla="*/ 205073 h 553252"/>
                    <a:gd name="connsiteX6" fmla="*/ 806625 w 806653"/>
                    <a:gd name="connsiteY6" fmla="*/ 319373 h 553252"/>
                    <a:gd name="connsiteX7" fmla="*/ 749476 w 806653"/>
                    <a:gd name="connsiteY7" fmla="*/ 486061 h 553252"/>
                    <a:gd name="connsiteX8" fmla="*/ 630413 w 806653"/>
                    <a:gd name="connsiteY8" fmla="*/ 552736 h 553252"/>
                    <a:gd name="connsiteX9" fmla="*/ 516113 w 806653"/>
                    <a:gd name="connsiteY9" fmla="*/ 514636 h 553252"/>
                    <a:gd name="connsiteX10" fmla="*/ 349425 w 806653"/>
                    <a:gd name="connsiteY10" fmla="*/ 471773 h 553252"/>
                    <a:gd name="connsiteX11" fmla="*/ 168450 w 806653"/>
                    <a:gd name="connsiteY11" fmla="*/ 447961 h 553252"/>
                    <a:gd name="connsiteX12" fmla="*/ 11288 w 806653"/>
                    <a:gd name="connsiteY12" fmla="*/ 314611 h 553252"/>
                    <a:gd name="connsiteX13" fmla="*/ 20813 w 806653"/>
                    <a:gd name="connsiteY13" fmla="*/ 114586 h 553252"/>
                    <a:gd name="connsiteX14" fmla="*/ 54151 w 806653"/>
                    <a:gd name="connsiteY14" fmla="*/ 76486 h 553252"/>
                    <a:gd name="connsiteX15" fmla="*/ 97013 w 806653"/>
                    <a:gd name="connsiteY15" fmla="*/ 50292 h 553252"/>
                    <a:gd name="connsiteX0" fmla="*/ 93618 w 803258"/>
                    <a:gd name="connsiteY0" fmla="*/ 50292 h 553252"/>
                    <a:gd name="connsiteX1" fmla="*/ 179343 w 803258"/>
                    <a:gd name="connsiteY1" fmla="*/ 286 h 553252"/>
                    <a:gd name="connsiteX2" fmla="*/ 336505 w 803258"/>
                    <a:gd name="connsiteY2" fmla="*/ 33623 h 553252"/>
                    <a:gd name="connsiteX3" fmla="*/ 441280 w 803258"/>
                    <a:gd name="connsiteY3" fmla="*/ 109823 h 553252"/>
                    <a:gd name="connsiteX4" fmla="*/ 579393 w 803258"/>
                    <a:gd name="connsiteY4" fmla="*/ 152686 h 553252"/>
                    <a:gd name="connsiteX5" fmla="*/ 750843 w 803258"/>
                    <a:gd name="connsiteY5" fmla="*/ 205073 h 553252"/>
                    <a:gd name="connsiteX6" fmla="*/ 803230 w 803258"/>
                    <a:gd name="connsiteY6" fmla="*/ 319373 h 553252"/>
                    <a:gd name="connsiteX7" fmla="*/ 746081 w 803258"/>
                    <a:gd name="connsiteY7" fmla="*/ 486061 h 553252"/>
                    <a:gd name="connsiteX8" fmla="*/ 627018 w 803258"/>
                    <a:gd name="connsiteY8" fmla="*/ 552736 h 553252"/>
                    <a:gd name="connsiteX9" fmla="*/ 512718 w 803258"/>
                    <a:gd name="connsiteY9" fmla="*/ 514636 h 553252"/>
                    <a:gd name="connsiteX10" fmla="*/ 346030 w 803258"/>
                    <a:gd name="connsiteY10" fmla="*/ 471773 h 553252"/>
                    <a:gd name="connsiteX11" fmla="*/ 165055 w 803258"/>
                    <a:gd name="connsiteY11" fmla="*/ 447961 h 553252"/>
                    <a:gd name="connsiteX12" fmla="*/ 12655 w 803258"/>
                    <a:gd name="connsiteY12" fmla="*/ 314611 h 553252"/>
                    <a:gd name="connsiteX13" fmla="*/ 17418 w 803258"/>
                    <a:gd name="connsiteY13" fmla="*/ 114586 h 553252"/>
                    <a:gd name="connsiteX14" fmla="*/ 50756 w 803258"/>
                    <a:gd name="connsiteY14" fmla="*/ 76486 h 553252"/>
                    <a:gd name="connsiteX15" fmla="*/ 93618 w 803258"/>
                    <a:gd name="connsiteY15" fmla="*/ 50292 h 553252"/>
                    <a:gd name="connsiteX0" fmla="*/ 92921 w 802561"/>
                    <a:gd name="connsiteY0" fmla="*/ 50292 h 553252"/>
                    <a:gd name="connsiteX1" fmla="*/ 178646 w 802561"/>
                    <a:gd name="connsiteY1" fmla="*/ 286 h 553252"/>
                    <a:gd name="connsiteX2" fmla="*/ 335808 w 802561"/>
                    <a:gd name="connsiteY2" fmla="*/ 33623 h 553252"/>
                    <a:gd name="connsiteX3" fmla="*/ 440583 w 802561"/>
                    <a:gd name="connsiteY3" fmla="*/ 109823 h 553252"/>
                    <a:gd name="connsiteX4" fmla="*/ 578696 w 802561"/>
                    <a:gd name="connsiteY4" fmla="*/ 152686 h 553252"/>
                    <a:gd name="connsiteX5" fmla="*/ 750146 w 802561"/>
                    <a:gd name="connsiteY5" fmla="*/ 205073 h 553252"/>
                    <a:gd name="connsiteX6" fmla="*/ 802533 w 802561"/>
                    <a:gd name="connsiteY6" fmla="*/ 319373 h 553252"/>
                    <a:gd name="connsiteX7" fmla="*/ 745384 w 802561"/>
                    <a:gd name="connsiteY7" fmla="*/ 486061 h 553252"/>
                    <a:gd name="connsiteX8" fmla="*/ 626321 w 802561"/>
                    <a:gd name="connsiteY8" fmla="*/ 552736 h 553252"/>
                    <a:gd name="connsiteX9" fmla="*/ 512021 w 802561"/>
                    <a:gd name="connsiteY9" fmla="*/ 514636 h 553252"/>
                    <a:gd name="connsiteX10" fmla="*/ 345333 w 802561"/>
                    <a:gd name="connsiteY10" fmla="*/ 471773 h 553252"/>
                    <a:gd name="connsiteX11" fmla="*/ 154833 w 802561"/>
                    <a:gd name="connsiteY11" fmla="*/ 447961 h 553252"/>
                    <a:gd name="connsiteX12" fmla="*/ 11958 w 802561"/>
                    <a:gd name="connsiteY12" fmla="*/ 314611 h 553252"/>
                    <a:gd name="connsiteX13" fmla="*/ 16721 w 802561"/>
                    <a:gd name="connsiteY13" fmla="*/ 114586 h 553252"/>
                    <a:gd name="connsiteX14" fmla="*/ 50059 w 802561"/>
                    <a:gd name="connsiteY14" fmla="*/ 76486 h 553252"/>
                    <a:gd name="connsiteX15" fmla="*/ 92921 w 802561"/>
                    <a:gd name="connsiteY15" fmla="*/ 50292 h 553252"/>
                    <a:gd name="connsiteX0" fmla="*/ 92921 w 802561"/>
                    <a:gd name="connsiteY0" fmla="*/ 50292 h 553277"/>
                    <a:gd name="connsiteX1" fmla="*/ 178646 w 802561"/>
                    <a:gd name="connsiteY1" fmla="*/ 286 h 553277"/>
                    <a:gd name="connsiteX2" fmla="*/ 335808 w 802561"/>
                    <a:gd name="connsiteY2" fmla="*/ 33623 h 553277"/>
                    <a:gd name="connsiteX3" fmla="*/ 440583 w 802561"/>
                    <a:gd name="connsiteY3" fmla="*/ 109823 h 553277"/>
                    <a:gd name="connsiteX4" fmla="*/ 578696 w 802561"/>
                    <a:gd name="connsiteY4" fmla="*/ 152686 h 553277"/>
                    <a:gd name="connsiteX5" fmla="*/ 750146 w 802561"/>
                    <a:gd name="connsiteY5" fmla="*/ 205073 h 553277"/>
                    <a:gd name="connsiteX6" fmla="*/ 802533 w 802561"/>
                    <a:gd name="connsiteY6" fmla="*/ 319373 h 553277"/>
                    <a:gd name="connsiteX7" fmla="*/ 745384 w 802561"/>
                    <a:gd name="connsiteY7" fmla="*/ 486061 h 553277"/>
                    <a:gd name="connsiteX8" fmla="*/ 626321 w 802561"/>
                    <a:gd name="connsiteY8" fmla="*/ 552736 h 553277"/>
                    <a:gd name="connsiteX9" fmla="*/ 512021 w 802561"/>
                    <a:gd name="connsiteY9" fmla="*/ 514636 h 553277"/>
                    <a:gd name="connsiteX10" fmla="*/ 326283 w 802561"/>
                    <a:gd name="connsiteY10" fmla="*/ 462248 h 553277"/>
                    <a:gd name="connsiteX11" fmla="*/ 154833 w 802561"/>
                    <a:gd name="connsiteY11" fmla="*/ 447961 h 553277"/>
                    <a:gd name="connsiteX12" fmla="*/ 11958 w 802561"/>
                    <a:gd name="connsiteY12" fmla="*/ 314611 h 553277"/>
                    <a:gd name="connsiteX13" fmla="*/ 16721 w 802561"/>
                    <a:gd name="connsiteY13" fmla="*/ 114586 h 553277"/>
                    <a:gd name="connsiteX14" fmla="*/ 50059 w 802561"/>
                    <a:gd name="connsiteY14" fmla="*/ 76486 h 553277"/>
                    <a:gd name="connsiteX15" fmla="*/ 92921 w 802561"/>
                    <a:gd name="connsiteY15" fmla="*/ 50292 h 553277"/>
                    <a:gd name="connsiteX0" fmla="*/ 92921 w 802561"/>
                    <a:gd name="connsiteY0" fmla="*/ 50292 h 553740"/>
                    <a:gd name="connsiteX1" fmla="*/ 178646 w 802561"/>
                    <a:gd name="connsiteY1" fmla="*/ 286 h 553740"/>
                    <a:gd name="connsiteX2" fmla="*/ 335808 w 802561"/>
                    <a:gd name="connsiteY2" fmla="*/ 33623 h 553740"/>
                    <a:gd name="connsiteX3" fmla="*/ 440583 w 802561"/>
                    <a:gd name="connsiteY3" fmla="*/ 109823 h 553740"/>
                    <a:gd name="connsiteX4" fmla="*/ 578696 w 802561"/>
                    <a:gd name="connsiteY4" fmla="*/ 152686 h 553740"/>
                    <a:gd name="connsiteX5" fmla="*/ 750146 w 802561"/>
                    <a:gd name="connsiteY5" fmla="*/ 205073 h 553740"/>
                    <a:gd name="connsiteX6" fmla="*/ 802533 w 802561"/>
                    <a:gd name="connsiteY6" fmla="*/ 319373 h 553740"/>
                    <a:gd name="connsiteX7" fmla="*/ 745384 w 802561"/>
                    <a:gd name="connsiteY7" fmla="*/ 486061 h 553740"/>
                    <a:gd name="connsiteX8" fmla="*/ 626321 w 802561"/>
                    <a:gd name="connsiteY8" fmla="*/ 552736 h 553740"/>
                    <a:gd name="connsiteX9" fmla="*/ 509640 w 802561"/>
                    <a:gd name="connsiteY9" fmla="*/ 521779 h 553740"/>
                    <a:gd name="connsiteX10" fmla="*/ 326283 w 802561"/>
                    <a:gd name="connsiteY10" fmla="*/ 462248 h 553740"/>
                    <a:gd name="connsiteX11" fmla="*/ 154833 w 802561"/>
                    <a:gd name="connsiteY11" fmla="*/ 447961 h 553740"/>
                    <a:gd name="connsiteX12" fmla="*/ 11958 w 802561"/>
                    <a:gd name="connsiteY12" fmla="*/ 314611 h 553740"/>
                    <a:gd name="connsiteX13" fmla="*/ 16721 w 802561"/>
                    <a:gd name="connsiteY13" fmla="*/ 114586 h 553740"/>
                    <a:gd name="connsiteX14" fmla="*/ 50059 w 802561"/>
                    <a:gd name="connsiteY14" fmla="*/ 76486 h 553740"/>
                    <a:gd name="connsiteX15" fmla="*/ 92921 w 802561"/>
                    <a:gd name="connsiteY15" fmla="*/ 50292 h 553740"/>
                    <a:gd name="connsiteX0" fmla="*/ 92921 w 802533"/>
                    <a:gd name="connsiteY0" fmla="*/ 50292 h 553740"/>
                    <a:gd name="connsiteX1" fmla="*/ 178646 w 802533"/>
                    <a:gd name="connsiteY1" fmla="*/ 286 h 553740"/>
                    <a:gd name="connsiteX2" fmla="*/ 335808 w 802533"/>
                    <a:gd name="connsiteY2" fmla="*/ 33623 h 553740"/>
                    <a:gd name="connsiteX3" fmla="*/ 440583 w 802533"/>
                    <a:gd name="connsiteY3" fmla="*/ 109823 h 553740"/>
                    <a:gd name="connsiteX4" fmla="*/ 578696 w 802533"/>
                    <a:gd name="connsiteY4" fmla="*/ 152686 h 553740"/>
                    <a:gd name="connsiteX5" fmla="*/ 750146 w 802533"/>
                    <a:gd name="connsiteY5" fmla="*/ 205073 h 553740"/>
                    <a:gd name="connsiteX6" fmla="*/ 802533 w 802533"/>
                    <a:gd name="connsiteY6" fmla="*/ 319373 h 553740"/>
                    <a:gd name="connsiteX7" fmla="*/ 750146 w 802533"/>
                    <a:gd name="connsiteY7" fmla="*/ 486061 h 553740"/>
                    <a:gd name="connsiteX8" fmla="*/ 626321 w 802533"/>
                    <a:gd name="connsiteY8" fmla="*/ 552736 h 553740"/>
                    <a:gd name="connsiteX9" fmla="*/ 509640 w 802533"/>
                    <a:gd name="connsiteY9" fmla="*/ 521779 h 553740"/>
                    <a:gd name="connsiteX10" fmla="*/ 326283 w 802533"/>
                    <a:gd name="connsiteY10" fmla="*/ 462248 h 553740"/>
                    <a:gd name="connsiteX11" fmla="*/ 154833 w 802533"/>
                    <a:gd name="connsiteY11" fmla="*/ 447961 h 553740"/>
                    <a:gd name="connsiteX12" fmla="*/ 11958 w 802533"/>
                    <a:gd name="connsiteY12" fmla="*/ 314611 h 553740"/>
                    <a:gd name="connsiteX13" fmla="*/ 16721 w 802533"/>
                    <a:gd name="connsiteY13" fmla="*/ 114586 h 553740"/>
                    <a:gd name="connsiteX14" fmla="*/ 50059 w 802533"/>
                    <a:gd name="connsiteY14" fmla="*/ 76486 h 553740"/>
                    <a:gd name="connsiteX15" fmla="*/ 92921 w 802533"/>
                    <a:gd name="connsiteY15" fmla="*/ 50292 h 553740"/>
                    <a:gd name="connsiteX0" fmla="*/ 97347 w 806959"/>
                    <a:gd name="connsiteY0" fmla="*/ 50292 h 553740"/>
                    <a:gd name="connsiteX1" fmla="*/ 183072 w 806959"/>
                    <a:gd name="connsiteY1" fmla="*/ 286 h 553740"/>
                    <a:gd name="connsiteX2" fmla="*/ 340234 w 806959"/>
                    <a:gd name="connsiteY2" fmla="*/ 33623 h 553740"/>
                    <a:gd name="connsiteX3" fmla="*/ 445009 w 806959"/>
                    <a:gd name="connsiteY3" fmla="*/ 109823 h 553740"/>
                    <a:gd name="connsiteX4" fmla="*/ 583122 w 806959"/>
                    <a:gd name="connsiteY4" fmla="*/ 152686 h 553740"/>
                    <a:gd name="connsiteX5" fmla="*/ 754572 w 806959"/>
                    <a:gd name="connsiteY5" fmla="*/ 205073 h 553740"/>
                    <a:gd name="connsiteX6" fmla="*/ 806959 w 806959"/>
                    <a:gd name="connsiteY6" fmla="*/ 319373 h 553740"/>
                    <a:gd name="connsiteX7" fmla="*/ 754572 w 806959"/>
                    <a:gd name="connsiteY7" fmla="*/ 486061 h 553740"/>
                    <a:gd name="connsiteX8" fmla="*/ 630747 w 806959"/>
                    <a:gd name="connsiteY8" fmla="*/ 552736 h 553740"/>
                    <a:gd name="connsiteX9" fmla="*/ 514066 w 806959"/>
                    <a:gd name="connsiteY9" fmla="*/ 521779 h 553740"/>
                    <a:gd name="connsiteX10" fmla="*/ 330709 w 806959"/>
                    <a:gd name="connsiteY10" fmla="*/ 462248 h 553740"/>
                    <a:gd name="connsiteX11" fmla="*/ 159259 w 806959"/>
                    <a:gd name="connsiteY11" fmla="*/ 447961 h 553740"/>
                    <a:gd name="connsiteX12" fmla="*/ 16384 w 806959"/>
                    <a:gd name="connsiteY12" fmla="*/ 314611 h 553740"/>
                    <a:gd name="connsiteX13" fmla="*/ 11622 w 806959"/>
                    <a:gd name="connsiteY13" fmla="*/ 136017 h 553740"/>
                    <a:gd name="connsiteX14" fmla="*/ 54485 w 806959"/>
                    <a:gd name="connsiteY14" fmla="*/ 76486 h 553740"/>
                    <a:gd name="connsiteX15" fmla="*/ 97347 w 806959"/>
                    <a:gd name="connsiteY15" fmla="*/ 50292 h 553740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4485 w 806959"/>
                    <a:gd name="connsiteY14" fmla="*/ 76229 h 553483"/>
                    <a:gd name="connsiteX15" fmla="*/ 99729 w 806959"/>
                    <a:gd name="connsiteY15" fmla="*/ 38128 h 553483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6866 w 806959"/>
                    <a:gd name="connsiteY14" fmla="*/ 73847 h 553483"/>
                    <a:gd name="connsiteX15" fmla="*/ 99729 w 806959"/>
                    <a:gd name="connsiteY15" fmla="*/ 38128 h 553483"/>
                    <a:gd name="connsiteX0" fmla="*/ 101064 w 808294"/>
                    <a:gd name="connsiteY0" fmla="*/ 38128 h 553483"/>
                    <a:gd name="connsiteX1" fmla="*/ 184407 w 808294"/>
                    <a:gd name="connsiteY1" fmla="*/ 29 h 553483"/>
                    <a:gd name="connsiteX2" fmla="*/ 341569 w 808294"/>
                    <a:gd name="connsiteY2" fmla="*/ 33366 h 553483"/>
                    <a:gd name="connsiteX3" fmla="*/ 446344 w 808294"/>
                    <a:gd name="connsiteY3" fmla="*/ 109566 h 553483"/>
                    <a:gd name="connsiteX4" fmla="*/ 584457 w 808294"/>
                    <a:gd name="connsiteY4" fmla="*/ 152429 h 553483"/>
                    <a:gd name="connsiteX5" fmla="*/ 755907 w 808294"/>
                    <a:gd name="connsiteY5" fmla="*/ 204816 h 553483"/>
                    <a:gd name="connsiteX6" fmla="*/ 808294 w 808294"/>
                    <a:gd name="connsiteY6" fmla="*/ 319116 h 553483"/>
                    <a:gd name="connsiteX7" fmla="*/ 755907 w 808294"/>
                    <a:gd name="connsiteY7" fmla="*/ 485804 h 553483"/>
                    <a:gd name="connsiteX8" fmla="*/ 632082 w 808294"/>
                    <a:gd name="connsiteY8" fmla="*/ 552479 h 553483"/>
                    <a:gd name="connsiteX9" fmla="*/ 515401 w 808294"/>
                    <a:gd name="connsiteY9" fmla="*/ 521522 h 553483"/>
                    <a:gd name="connsiteX10" fmla="*/ 332044 w 808294"/>
                    <a:gd name="connsiteY10" fmla="*/ 461991 h 553483"/>
                    <a:gd name="connsiteX11" fmla="*/ 160594 w 808294"/>
                    <a:gd name="connsiteY11" fmla="*/ 447704 h 553483"/>
                    <a:gd name="connsiteX12" fmla="*/ 17719 w 808294"/>
                    <a:gd name="connsiteY12" fmla="*/ 314354 h 553483"/>
                    <a:gd name="connsiteX13" fmla="*/ 10576 w 808294"/>
                    <a:gd name="connsiteY13" fmla="*/ 142904 h 553483"/>
                    <a:gd name="connsiteX14" fmla="*/ 58201 w 808294"/>
                    <a:gd name="connsiteY14" fmla="*/ 73847 h 553483"/>
                    <a:gd name="connsiteX15" fmla="*/ 101064 w 808294"/>
                    <a:gd name="connsiteY15" fmla="*/ 38128 h 553483"/>
                    <a:gd name="connsiteX0" fmla="*/ 101064 w 808294"/>
                    <a:gd name="connsiteY0" fmla="*/ 33374 h 548729"/>
                    <a:gd name="connsiteX1" fmla="*/ 196313 w 808294"/>
                    <a:gd name="connsiteY1" fmla="*/ 38 h 548729"/>
                    <a:gd name="connsiteX2" fmla="*/ 341569 w 808294"/>
                    <a:gd name="connsiteY2" fmla="*/ 28612 h 548729"/>
                    <a:gd name="connsiteX3" fmla="*/ 446344 w 808294"/>
                    <a:gd name="connsiteY3" fmla="*/ 104812 h 548729"/>
                    <a:gd name="connsiteX4" fmla="*/ 584457 w 808294"/>
                    <a:gd name="connsiteY4" fmla="*/ 147675 h 548729"/>
                    <a:gd name="connsiteX5" fmla="*/ 755907 w 808294"/>
                    <a:gd name="connsiteY5" fmla="*/ 200062 h 548729"/>
                    <a:gd name="connsiteX6" fmla="*/ 808294 w 808294"/>
                    <a:gd name="connsiteY6" fmla="*/ 314362 h 548729"/>
                    <a:gd name="connsiteX7" fmla="*/ 755907 w 808294"/>
                    <a:gd name="connsiteY7" fmla="*/ 481050 h 548729"/>
                    <a:gd name="connsiteX8" fmla="*/ 632082 w 808294"/>
                    <a:gd name="connsiteY8" fmla="*/ 547725 h 548729"/>
                    <a:gd name="connsiteX9" fmla="*/ 515401 w 808294"/>
                    <a:gd name="connsiteY9" fmla="*/ 516768 h 548729"/>
                    <a:gd name="connsiteX10" fmla="*/ 332044 w 808294"/>
                    <a:gd name="connsiteY10" fmla="*/ 457237 h 548729"/>
                    <a:gd name="connsiteX11" fmla="*/ 160594 w 808294"/>
                    <a:gd name="connsiteY11" fmla="*/ 442950 h 548729"/>
                    <a:gd name="connsiteX12" fmla="*/ 17719 w 808294"/>
                    <a:gd name="connsiteY12" fmla="*/ 309600 h 548729"/>
                    <a:gd name="connsiteX13" fmla="*/ 10576 w 808294"/>
                    <a:gd name="connsiteY13" fmla="*/ 138150 h 548729"/>
                    <a:gd name="connsiteX14" fmla="*/ 58201 w 808294"/>
                    <a:gd name="connsiteY14" fmla="*/ 69093 h 548729"/>
                    <a:gd name="connsiteX15" fmla="*/ 101064 w 808294"/>
                    <a:gd name="connsiteY15" fmla="*/ 33374 h 548729"/>
                    <a:gd name="connsiteX0" fmla="*/ 101064 w 1007513"/>
                    <a:gd name="connsiteY0" fmla="*/ 33374 h 548729"/>
                    <a:gd name="connsiteX1" fmla="*/ 196313 w 1007513"/>
                    <a:gd name="connsiteY1" fmla="*/ 38 h 548729"/>
                    <a:gd name="connsiteX2" fmla="*/ 341569 w 1007513"/>
                    <a:gd name="connsiteY2" fmla="*/ 28612 h 548729"/>
                    <a:gd name="connsiteX3" fmla="*/ 446344 w 1007513"/>
                    <a:gd name="connsiteY3" fmla="*/ 104812 h 548729"/>
                    <a:gd name="connsiteX4" fmla="*/ 584457 w 1007513"/>
                    <a:gd name="connsiteY4" fmla="*/ 147675 h 548729"/>
                    <a:gd name="connsiteX5" fmla="*/ 755907 w 1007513"/>
                    <a:gd name="connsiteY5" fmla="*/ 200062 h 548729"/>
                    <a:gd name="connsiteX6" fmla="*/ 1007513 w 1007513"/>
                    <a:gd name="connsiteY6" fmla="*/ 392247 h 548729"/>
                    <a:gd name="connsiteX7" fmla="*/ 755907 w 1007513"/>
                    <a:gd name="connsiteY7" fmla="*/ 481050 h 548729"/>
                    <a:gd name="connsiteX8" fmla="*/ 632082 w 1007513"/>
                    <a:gd name="connsiteY8" fmla="*/ 547725 h 548729"/>
                    <a:gd name="connsiteX9" fmla="*/ 515401 w 1007513"/>
                    <a:gd name="connsiteY9" fmla="*/ 516768 h 548729"/>
                    <a:gd name="connsiteX10" fmla="*/ 332044 w 1007513"/>
                    <a:gd name="connsiteY10" fmla="*/ 457237 h 548729"/>
                    <a:gd name="connsiteX11" fmla="*/ 160594 w 1007513"/>
                    <a:gd name="connsiteY11" fmla="*/ 442950 h 548729"/>
                    <a:gd name="connsiteX12" fmla="*/ 17719 w 1007513"/>
                    <a:gd name="connsiteY12" fmla="*/ 309600 h 548729"/>
                    <a:gd name="connsiteX13" fmla="*/ 10576 w 1007513"/>
                    <a:gd name="connsiteY13" fmla="*/ 138150 h 548729"/>
                    <a:gd name="connsiteX14" fmla="*/ 58201 w 1007513"/>
                    <a:gd name="connsiteY14" fmla="*/ 69093 h 548729"/>
                    <a:gd name="connsiteX15" fmla="*/ 101064 w 1007513"/>
                    <a:gd name="connsiteY15" fmla="*/ 33374 h 548729"/>
                    <a:gd name="connsiteX0" fmla="*/ 101064 w 1030697"/>
                    <a:gd name="connsiteY0" fmla="*/ 33374 h 548729"/>
                    <a:gd name="connsiteX1" fmla="*/ 196313 w 1030697"/>
                    <a:gd name="connsiteY1" fmla="*/ 38 h 548729"/>
                    <a:gd name="connsiteX2" fmla="*/ 341569 w 1030697"/>
                    <a:gd name="connsiteY2" fmla="*/ 28612 h 548729"/>
                    <a:gd name="connsiteX3" fmla="*/ 446344 w 1030697"/>
                    <a:gd name="connsiteY3" fmla="*/ 104812 h 548729"/>
                    <a:gd name="connsiteX4" fmla="*/ 584457 w 1030697"/>
                    <a:gd name="connsiteY4" fmla="*/ 147675 h 548729"/>
                    <a:gd name="connsiteX5" fmla="*/ 971541 w 1030697"/>
                    <a:gd name="connsiteY5" fmla="*/ 222999 h 548729"/>
                    <a:gd name="connsiteX6" fmla="*/ 1007513 w 1030697"/>
                    <a:gd name="connsiteY6" fmla="*/ 392247 h 548729"/>
                    <a:gd name="connsiteX7" fmla="*/ 755907 w 1030697"/>
                    <a:gd name="connsiteY7" fmla="*/ 481050 h 548729"/>
                    <a:gd name="connsiteX8" fmla="*/ 632082 w 1030697"/>
                    <a:gd name="connsiteY8" fmla="*/ 547725 h 548729"/>
                    <a:gd name="connsiteX9" fmla="*/ 515401 w 1030697"/>
                    <a:gd name="connsiteY9" fmla="*/ 516768 h 548729"/>
                    <a:gd name="connsiteX10" fmla="*/ 332044 w 1030697"/>
                    <a:gd name="connsiteY10" fmla="*/ 457237 h 548729"/>
                    <a:gd name="connsiteX11" fmla="*/ 160594 w 1030697"/>
                    <a:gd name="connsiteY11" fmla="*/ 442950 h 548729"/>
                    <a:gd name="connsiteX12" fmla="*/ 17719 w 1030697"/>
                    <a:gd name="connsiteY12" fmla="*/ 309600 h 548729"/>
                    <a:gd name="connsiteX13" fmla="*/ 10576 w 1030697"/>
                    <a:gd name="connsiteY13" fmla="*/ 138150 h 548729"/>
                    <a:gd name="connsiteX14" fmla="*/ 58201 w 1030697"/>
                    <a:gd name="connsiteY14" fmla="*/ 69093 h 548729"/>
                    <a:gd name="connsiteX15" fmla="*/ 101064 w 1030697"/>
                    <a:gd name="connsiteY15" fmla="*/ 33374 h 548729"/>
                    <a:gd name="connsiteX0" fmla="*/ 101064 w 1026783"/>
                    <a:gd name="connsiteY0" fmla="*/ 33374 h 548729"/>
                    <a:gd name="connsiteX1" fmla="*/ 196313 w 1026783"/>
                    <a:gd name="connsiteY1" fmla="*/ 38 h 548729"/>
                    <a:gd name="connsiteX2" fmla="*/ 341569 w 1026783"/>
                    <a:gd name="connsiteY2" fmla="*/ 28612 h 548729"/>
                    <a:gd name="connsiteX3" fmla="*/ 446344 w 1026783"/>
                    <a:gd name="connsiteY3" fmla="*/ 104812 h 548729"/>
                    <a:gd name="connsiteX4" fmla="*/ 669910 w 1026783"/>
                    <a:gd name="connsiteY4" fmla="*/ 139357 h 548729"/>
                    <a:gd name="connsiteX5" fmla="*/ 971541 w 1026783"/>
                    <a:gd name="connsiteY5" fmla="*/ 222999 h 548729"/>
                    <a:gd name="connsiteX6" fmla="*/ 1007513 w 1026783"/>
                    <a:gd name="connsiteY6" fmla="*/ 392247 h 548729"/>
                    <a:gd name="connsiteX7" fmla="*/ 755907 w 1026783"/>
                    <a:gd name="connsiteY7" fmla="*/ 481050 h 548729"/>
                    <a:gd name="connsiteX8" fmla="*/ 632082 w 1026783"/>
                    <a:gd name="connsiteY8" fmla="*/ 547725 h 548729"/>
                    <a:gd name="connsiteX9" fmla="*/ 515401 w 1026783"/>
                    <a:gd name="connsiteY9" fmla="*/ 516768 h 548729"/>
                    <a:gd name="connsiteX10" fmla="*/ 332044 w 1026783"/>
                    <a:gd name="connsiteY10" fmla="*/ 457237 h 548729"/>
                    <a:gd name="connsiteX11" fmla="*/ 160594 w 1026783"/>
                    <a:gd name="connsiteY11" fmla="*/ 442950 h 548729"/>
                    <a:gd name="connsiteX12" fmla="*/ 17719 w 1026783"/>
                    <a:gd name="connsiteY12" fmla="*/ 309600 h 548729"/>
                    <a:gd name="connsiteX13" fmla="*/ 10576 w 1026783"/>
                    <a:gd name="connsiteY13" fmla="*/ 138150 h 548729"/>
                    <a:gd name="connsiteX14" fmla="*/ 58201 w 1026783"/>
                    <a:gd name="connsiteY14" fmla="*/ 69093 h 548729"/>
                    <a:gd name="connsiteX15" fmla="*/ 101064 w 1026783"/>
                    <a:gd name="connsiteY15" fmla="*/ 33374 h 548729"/>
                    <a:gd name="connsiteX0" fmla="*/ 101064 w 1026783"/>
                    <a:gd name="connsiteY0" fmla="*/ 33361 h 548716"/>
                    <a:gd name="connsiteX1" fmla="*/ 196313 w 1026783"/>
                    <a:gd name="connsiteY1" fmla="*/ 25 h 548716"/>
                    <a:gd name="connsiteX2" fmla="*/ 341569 w 1026783"/>
                    <a:gd name="connsiteY2" fmla="*/ 28599 h 548716"/>
                    <a:gd name="connsiteX3" fmla="*/ 518861 w 1026783"/>
                    <a:gd name="connsiteY3" fmla="*/ 63103 h 548716"/>
                    <a:gd name="connsiteX4" fmla="*/ 669910 w 1026783"/>
                    <a:gd name="connsiteY4" fmla="*/ 139344 h 548716"/>
                    <a:gd name="connsiteX5" fmla="*/ 971541 w 1026783"/>
                    <a:gd name="connsiteY5" fmla="*/ 222986 h 548716"/>
                    <a:gd name="connsiteX6" fmla="*/ 1007513 w 1026783"/>
                    <a:gd name="connsiteY6" fmla="*/ 392234 h 548716"/>
                    <a:gd name="connsiteX7" fmla="*/ 755907 w 1026783"/>
                    <a:gd name="connsiteY7" fmla="*/ 481037 h 548716"/>
                    <a:gd name="connsiteX8" fmla="*/ 632082 w 1026783"/>
                    <a:gd name="connsiteY8" fmla="*/ 547712 h 548716"/>
                    <a:gd name="connsiteX9" fmla="*/ 515401 w 1026783"/>
                    <a:gd name="connsiteY9" fmla="*/ 516755 h 548716"/>
                    <a:gd name="connsiteX10" fmla="*/ 332044 w 1026783"/>
                    <a:gd name="connsiteY10" fmla="*/ 457224 h 548716"/>
                    <a:gd name="connsiteX11" fmla="*/ 160594 w 1026783"/>
                    <a:gd name="connsiteY11" fmla="*/ 442937 h 548716"/>
                    <a:gd name="connsiteX12" fmla="*/ 17719 w 1026783"/>
                    <a:gd name="connsiteY12" fmla="*/ 309587 h 548716"/>
                    <a:gd name="connsiteX13" fmla="*/ 10576 w 1026783"/>
                    <a:gd name="connsiteY13" fmla="*/ 138137 h 548716"/>
                    <a:gd name="connsiteX14" fmla="*/ 58201 w 1026783"/>
                    <a:gd name="connsiteY14" fmla="*/ 69080 h 548716"/>
                    <a:gd name="connsiteX15" fmla="*/ 101064 w 1026783"/>
                    <a:gd name="connsiteY15" fmla="*/ 33361 h 548716"/>
                    <a:gd name="connsiteX0" fmla="*/ 101064 w 1026783"/>
                    <a:gd name="connsiteY0" fmla="*/ 51623 h 566978"/>
                    <a:gd name="connsiteX1" fmla="*/ 196313 w 1026783"/>
                    <a:gd name="connsiteY1" fmla="*/ 18287 h 566978"/>
                    <a:gd name="connsiteX2" fmla="*/ 344891 w 1026783"/>
                    <a:gd name="connsiteY2" fmla="*/ 3273 h 566978"/>
                    <a:gd name="connsiteX3" fmla="*/ 518861 w 1026783"/>
                    <a:gd name="connsiteY3" fmla="*/ 81365 h 566978"/>
                    <a:gd name="connsiteX4" fmla="*/ 669910 w 1026783"/>
                    <a:gd name="connsiteY4" fmla="*/ 157606 h 566978"/>
                    <a:gd name="connsiteX5" fmla="*/ 971541 w 1026783"/>
                    <a:gd name="connsiteY5" fmla="*/ 241248 h 566978"/>
                    <a:gd name="connsiteX6" fmla="*/ 1007513 w 1026783"/>
                    <a:gd name="connsiteY6" fmla="*/ 410496 h 566978"/>
                    <a:gd name="connsiteX7" fmla="*/ 755907 w 1026783"/>
                    <a:gd name="connsiteY7" fmla="*/ 499299 h 566978"/>
                    <a:gd name="connsiteX8" fmla="*/ 632082 w 1026783"/>
                    <a:gd name="connsiteY8" fmla="*/ 565974 h 566978"/>
                    <a:gd name="connsiteX9" fmla="*/ 515401 w 1026783"/>
                    <a:gd name="connsiteY9" fmla="*/ 535017 h 566978"/>
                    <a:gd name="connsiteX10" fmla="*/ 332044 w 1026783"/>
                    <a:gd name="connsiteY10" fmla="*/ 475486 h 566978"/>
                    <a:gd name="connsiteX11" fmla="*/ 160594 w 1026783"/>
                    <a:gd name="connsiteY11" fmla="*/ 461199 h 566978"/>
                    <a:gd name="connsiteX12" fmla="*/ 17719 w 1026783"/>
                    <a:gd name="connsiteY12" fmla="*/ 327849 h 566978"/>
                    <a:gd name="connsiteX13" fmla="*/ 10576 w 1026783"/>
                    <a:gd name="connsiteY13" fmla="*/ 156399 h 566978"/>
                    <a:gd name="connsiteX14" fmla="*/ 58201 w 1026783"/>
                    <a:gd name="connsiteY14" fmla="*/ 87342 h 566978"/>
                    <a:gd name="connsiteX15" fmla="*/ 101064 w 1026783"/>
                    <a:gd name="connsiteY15" fmla="*/ 51623 h 56697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32044 w 1021790"/>
                    <a:gd name="connsiteY10" fmla="*/ 475486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21241 w 1021790"/>
                    <a:gd name="connsiteY10" fmla="*/ 519935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77081"/>
                    <a:gd name="connsiteX1" fmla="*/ 196313 w 1021790"/>
                    <a:gd name="connsiteY1" fmla="*/ 18287 h 577081"/>
                    <a:gd name="connsiteX2" fmla="*/ 344891 w 1021790"/>
                    <a:gd name="connsiteY2" fmla="*/ 3273 h 577081"/>
                    <a:gd name="connsiteX3" fmla="*/ 518861 w 1021790"/>
                    <a:gd name="connsiteY3" fmla="*/ 81365 h 577081"/>
                    <a:gd name="connsiteX4" fmla="*/ 669910 w 1021790"/>
                    <a:gd name="connsiteY4" fmla="*/ 157606 h 577081"/>
                    <a:gd name="connsiteX5" fmla="*/ 971541 w 1021790"/>
                    <a:gd name="connsiteY5" fmla="*/ 241248 h 577081"/>
                    <a:gd name="connsiteX6" fmla="*/ 1007513 w 1021790"/>
                    <a:gd name="connsiteY6" fmla="*/ 410496 h 577081"/>
                    <a:gd name="connsiteX7" fmla="*/ 823793 w 1021790"/>
                    <a:gd name="connsiteY7" fmla="*/ 549093 h 577081"/>
                    <a:gd name="connsiteX8" fmla="*/ 632082 w 1021790"/>
                    <a:gd name="connsiteY8" fmla="*/ 565974 h 577081"/>
                    <a:gd name="connsiteX9" fmla="*/ 520713 w 1021790"/>
                    <a:gd name="connsiteY9" fmla="*/ 574579 h 577081"/>
                    <a:gd name="connsiteX10" fmla="*/ 321241 w 1021790"/>
                    <a:gd name="connsiteY10" fmla="*/ 519935 h 577081"/>
                    <a:gd name="connsiteX11" fmla="*/ 160594 w 1021790"/>
                    <a:gd name="connsiteY11" fmla="*/ 461199 h 577081"/>
                    <a:gd name="connsiteX12" fmla="*/ 17719 w 1021790"/>
                    <a:gd name="connsiteY12" fmla="*/ 327849 h 577081"/>
                    <a:gd name="connsiteX13" fmla="*/ 10576 w 1021790"/>
                    <a:gd name="connsiteY13" fmla="*/ 156399 h 577081"/>
                    <a:gd name="connsiteX14" fmla="*/ 58201 w 1021790"/>
                    <a:gd name="connsiteY14" fmla="*/ 87342 h 577081"/>
                    <a:gd name="connsiteX15" fmla="*/ 101064 w 1021790"/>
                    <a:gd name="connsiteY15" fmla="*/ 51623 h 577081"/>
                    <a:gd name="connsiteX0" fmla="*/ 101064 w 1021790"/>
                    <a:gd name="connsiteY0" fmla="*/ 51623 h 582963"/>
                    <a:gd name="connsiteX1" fmla="*/ 196313 w 1021790"/>
                    <a:gd name="connsiteY1" fmla="*/ 18287 h 582963"/>
                    <a:gd name="connsiteX2" fmla="*/ 344891 w 1021790"/>
                    <a:gd name="connsiteY2" fmla="*/ 3273 h 582963"/>
                    <a:gd name="connsiteX3" fmla="*/ 518861 w 1021790"/>
                    <a:gd name="connsiteY3" fmla="*/ 81365 h 582963"/>
                    <a:gd name="connsiteX4" fmla="*/ 669910 w 1021790"/>
                    <a:gd name="connsiteY4" fmla="*/ 157606 h 582963"/>
                    <a:gd name="connsiteX5" fmla="*/ 971541 w 1021790"/>
                    <a:gd name="connsiteY5" fmla="*/ 241248 h 582963"/>
                    <a:gd name="connsiteX6" fmla="*/ 1007513 w 1021790"/>
                    <a:gd name="connsiteY6" fmla="*/ 410496 h 582963"/>
                    <a:gd name="connsiteX7" fmla="*/ 823793 w 1021790"/>
                    <a:gd name="connsiteY7" fmla="*/ 549093 h 582963"/>
                    <a:gd name="connsiteX8" fmla="*/ 646607 w 1021790"/>
                    <a:gd name="connsiteY8" fmla="*/ 580220 h 582963"/>
                    <a:gd name="connsiteX9" fmla="*/ 520713 w 1021790"/>
                    <a:gd name="connsiteY9" fmla="*/ 574579 h 582963"/>
                    <a:gd name="connsiteX10" fmla="*/ 321241 w 1021790"/>
                    <a:gd name="connsiteY10" fmla="*/ 519935 h 582963"/>
                    <a:gd name="connsiteX11" fmla="*/ 160594 w 1021790"/>
                    <a:gd name="connsiteY11" fmla="*/ 461199 h 582963"/>
                    <a:gd name="connsiteX12" fmla="*/ 17719 w 1021790"/>
                    <a:gd name="connsiteY12" fmla="*/ 327849 h 582963"/>
                    <a:gd name="connsiteX13" fmla="*/ 10576 w 1021790"/>
                    <a:gd name="connsiteY13" fmla="*/ 156399 h 582963"/>
                    <a:gd name="connsiteX14" fmla="*/ 58201 w 1021790"/>
                    <a:gd name="connsiteY14" fmla="*/ 87342 h 582963"/>
                    <a:gd name="connsiteX15" fmla="*/ 101064 w 1021790"/>
                    <a:gd name="connsiteY15" fmla="*/ 51623 h 582963"/>
                    <a:gd name="connsiteX0" fmla="*/ 101064 w 1030884"/>
                    <a:gd name="connsiteY0" fmla="*/ 51623 h 582963"/>
                    <a:gd name="connsiteX1" fmla="*/ 196313 w 1030884"/>
                    <a:gd name="connsiteY1" fmla="*/ 18287 h 582963"/>
                    <a:gd name="connsiteX2" fmla="*/ 344891 w 1030884"/>
                    <a:gd name="connsiteY2" fmla="*/ 3273 h 582963"/>
                    <a:gd name="connsiteX3" fmla="*/ 518861 w 1030884"/>
                    <a:gd name="connsiteY3" fmla="*/ 81365 h 582963"/>
                    <a:gd name="connsiteX4" fmla="*/ 669910 w 1030884"/>
                    <a:gd name="connsiteY4" fmla="*/ 157606 h 582963"/>
                    <a:gd name="connsiteX5" fmla="*/ 991099 w 1030884"/>
                    <a:gd name="connsiteY5" fmla="*/ 266285 h 582963"/>
                    <a:gd name="connsiteX6" fmla="*/ 1007513 w 1030884"/>
                    <a:gd name="connsiteY6" fmla="*/ 410496 h 582963"/>
                    <a:gd name="connsiteX7" fmla="*/ 823793 w 1030884"/>
                    <a:gd name="connsiteY7" fmla="*/ 549093 h 582963"/>
                    <a:gd name="connsiteX8" fmla="*/ 646607 w 1030884"/>
                    <a:gd name="connsiteY8" fmla="*/ 580220 h 582963"/>
                    <a:gd name="connsiteX9" fmla="*/ 520713 w 1030884"/>
                    <a:gd name="connsiteY9" fmla="*/ 574579 h 582963"/>
                    <a:gd name="connsiteX10" fmla="*/ 321241 w 1030884"/>
                    <a:gd name="connsiteY10" fmla="*/ 519935 h 582963"/>
                    <a:gd name="connsiteX11" fmla="*/ 160594 w 1030884"/>
                    <a:gd name="connsiteY11" fmla="*/ 461199 h 582963"/>
                    <a:gd name="connsiteX12" fmla="*/ 17719 w 1030884"/>
                    <a:gd name="connsiteY12" fmla="*/ 327849 h 582963"/>
                    <a:gd name="connsiteX13" fmla="*/ 10576 w 1030884"/>
                    <a:gd name="connsiteY13" fmla="*/ 156399 h 582963"/>
                    <a:gd name="connsiteX14" fmla="*/ 58201 w 1030884"/>
                    <a:gd name="connsiteY14" fmla="*/ 87342 h 582963"/>
                    <a:gd name="connsiteX15" fmla="*/ 101064 w 1030884"/>
                    <a:gd name="connsiteY15" fmla="*/ 51623 h 582963"/>
                    <a:gd name="connsiteX0" fmla="*/ 101064 w 1027787"/>
                    <a:gd name="connsiteY0" fmla="*/ 51623 h 584256"/>
                    <a:gd name="connsiteX1" fmla="*/ 196313 w 1027787"/>
                    <a:gd name="connsiteY1" fmla="*/ 18287 h 584256"/>
                    <a:gd name="connsiteX2" fmla="*/ 344891 w 1027787"/>
                    <a:gd name="connsiteY2" fmla="*/ 3273 h 584256"/>
                    <a:gd name="connsiteX3" fmla="*/ 518861 w 1027787"/>
                    <a:gd name="connsiteY3" fmla="*/ 81365 h 584256"/>
                    <a:gd name="connsiteX4" fmla="*/ 669910 w 1027787"/>
                    <a:gd name="connsiteY4" fmla="*/ 157606 h 584256"/>
                    <a:gd name="connsiteX5" fmla="*/ 991099 w 1027787"/>
                    <a:gd name="connsiteY5" fmla="*/ 266285 h 584256"/>
                    <a:gd name="connsiteX6" fmla="*/ 1007513 w 1027787"/>
                    <a:gd name="connsiteY6" fmla="*/ 410496 h 584256"/>
                    <a:gd name="connsiteX7" fmla="*/ 873285 w 1027787"/>
                    <a:gd name="connsiteY7" fmla="*/ 531270 h 584256"/>
                    <a:gd name="connsiteX8" fmla="*/ 646607 w 1027787"/>
                    <a:gd name="connsiteY8" fmla="*/ 580220 h 584256"/>
                    <a:gd name="connsiteX9" fmla="*/ 520713 w 1027787"/>
                    <a:gd name="connsiteY9" fmla="*/ 574579 h 584256"/>
                    <a:gd name="connsiteX10" fmla="*/ 321241 w 1027787"/>
                    <a:gd name="connsiteY10" fmla="*/ 519935 h 584256"/>
                    <a:gd name="connsiteX11" fmla="*/ 160594 w 1027787"/>
                    <a:gd name="connsiteY11" fmla="*/ 461199 h 584256"/>
                    <a:gd name="connsiteX12" fmla="*/ 17719 w 1027787"/>
                    <a:gd name="connsiteY12" fmla="*/ 327849 h 584256"/>
                    <a:gd name="connsiteX13" fmla="*/ 10576 w 1027787"/>
                    <a:gd name="connsiteY13" fmla="*/ 156399 h 584256"/>
                    <a:gd name="connsiteX14" fmla="*/ 58201 w 1027787"/>
                    <a:gd name="connsiteY14" fmla="*/ 87342 h 584256"/>
                    <a:gd name="connsiteX15" fmla="*/ 101064 w 1027787"/>
                    <a:gd name="connsiteY15" fmla="*/ 51623 h 584256"/>
                    <a:gd name="connsiteX0" fmla="*/ 101064 w 1027787"/>
                    <a:gd name="connsiteY0" fmla="*/ 51623 h 589053"/>
                    <a:gd name="connsiteX1" fmla="*/ 196313 w 1027787"/>
                    <a:gd name="connsiteY1" fmla="*/ 18287 h 589053"/>
                    <a:gd name="connsiteX2" fmla="*/ 344891 w 1027787"/>
                    <a:gd name="connsiteY2" fmla="*/ 3273 h 589053"/>
                    <a:gd name="connsiteX3" fmla="*/ 518861 w 1027787"/>
                    <a:gd name="connsiteY3" fmla="*/ 81365 h 589053"/>
                    <a:gd name="connsiteX4" fmla="*/ 669910 w 1027787"/>
                    <a:gd name="connsiteY4" fmla="*/ 157606 h 589053"/>
                    <a:gd name="connsiteX5" fmla="*/ 991099 w 1027787"/>
                    <a:gd name="connsiteY5" fmla="*/ 266285 h 589053"/>
                    <a:gd name="connsiteX6" fmla="*/ 1007513 w 1027787"/>
                    <a:gd name="connsiteY6" fmla="*/ 410496 h 589053"/>
                    <a:gd name="connsiteX7" fmla="*/ 873285 w 1027787"/>
                    <a:gd name="connsiteY7" fmla="*/ 531270 h 589053"/>
                    <a:gd name="connsiteX8" fmla="*/ 673075 w 1027787"/>
                    <a:gd name="connsiteY8" fmla="*/ 586269 h 589053"/>
                    <a:gd name="connsiteX9" fmla="*/ 520713 w 1027787"/>
                    <a:gd name="connsiteY9" fmla="*/ 574579 h 589053"/>
                    <a:gd name="connsiteX10" fmla="*/ 321241 w 1027787"/>
                    <a:gd name="connsiteY10" fmla="*/ 519935 h 589053"/>
                    <a:gd name="connsiteX11" fmla="*/ 160594 w 1027787"/>
                    <a:gd name="connsiteY11" fmla="*/ 461199 h 589053"/>
                    <a:gd name="connsiteX12" fmla="*/ 17719 w 1027787"/>
                    <a:gd name="connsiteY12" fmla="*/ 327849 h 589053"/>
                    <a:gd name="connsiteX13" fmla="*/ 10576 w 1027787"/>
                    <a:gd name="connsiteY13" fmla="*/ 156399 h 589053"/>
                    <a:gd name="connsiteX14" fmla="*/ 58201 w 1027787"/>
                    <a:gd name="connsiteY14" fmla="*/ 87342 h 589053"/>
                    <a:gd name="connsiteX15" fmla="*/ 101064 w 1027787"/>
                    <a:gd name="connsiteY15" fmla="*/ 51623 h 589053"/>
                    <a:gd name="connsiteX0" fmla="*/ 107211 w 1033934"/>
                    <a:gd name="connsiteY0" fmla="*/ 51623 h 589053"/>
                    <a:gd name="connsiteX1" fmla="*/ 202460 w 1033934"/>
                    <a:gd name="connsiteY1" fmla="*/ 18287 h 589053"/>
                    <a:gd name="connsiteX2" fmla="*/ 351038 w 1033934"/>
                    <a:gd name="connsiteY2" fmla="*/ 3273 h 589053"/>
                    <a:gd name="connsiteX3" fmla="*/ 525008 w 1033934"/>
                    <a:gd name="connsiteY3" fmla="*/ 81365 h 589053"/>
                    <a:gd name="connsiteX4" fmla="*/ 676057 w 1033934"/>
                    <a:gd name="connsiteY4" fmla="*/ 157606 h 589053"/>
                    <a:gd name="connsiteX5" fmla="*/ 997246 w 1033934"/>
                    <a:gd name="connsiteY5" fmla="*/ 266285 h 589053"/>
                    <a:gd name="connsiteX6" fmla="*/ 1013660 w 1033934"/>
                    <a:gd name="connsiteY6" fmla="*/ 410496 h 589053"/>
                    <a:gd name="connsiteX7" fmla="*/ 879432 w 1033934"/>
                    <a:gd name="connsiteY7" fmla="*/ 531270 h 589053"/>
                    <a:gd name="connsiteX8" fmla="*/ 679222 w 1033934"/>
                    <a:gd name="connsiteY8" fmla="*/ 586269 h 589053"/>
                    <a:gd name="connsiteX9" fmla="*/ 526860 w 1033934"/>
                    <a:gd name="connsiteY9" fmla="*/ 574579 h 589053"/>
                    <a:gd name="connsiteX10" fmla="*/ 327388 w 1033934"/>
                    <a:gd name="connsiteY10" fmla="*/ 519935 h 589053"/>
                    <a:gd name="connsiteX11" fmla="*/ 166741 w 1033934"/>
                    <a:gd name="connsiteY11" fmla="*/ 461199 h 589053"/>
                    <a:gd name="connsiteX12" fmla="*/ 23866 w 1033934"/>
                    <a:gd name="connsiteY12" fmla="*/ 327849 h 589053"/>
                    <a:gd name="connsiteX13" fmla="*/ 7363 w 1033934"/>
                    <a:gd name="connsiteY13" fmla="*/ 187038 h 589053"/>
                    <a:gd name="connsiteX14" fmla="*/ 64348 w 1033934"/>
                    <a:gd name="connsiteY14" fmla="*/ 87342 h 589053"/>
                    <a:gd name="connsiteX15" fmla="*/ 107211 w 1033934"/>
                    <a:gd name="connsiteY15" fmla="*/ 51623 h 589053"/>
                    <a:gd name="connsiteX0" fmla="*/ 107211 w 1033934"/>
                    <a:gd name="connsiteY0" fmla="*/ 43648 h 581078"/>
                    <a:gd name="connsiteX1" fmla="*/ 202460 w 1033934"/>
                    <a:gd name="connsiteY1" fmla="*/ 10312 h 581078"/>
                    <a:gd name="connsiteX2" fmla="*/ 381676 w 1033934"/>
                    <a:gd name="connsiteY2" fmla="*/ 4658 h 581078"/>
                    <a:gd name="connsiteX3" fmla="*/ 525008 w 1033934"/>
                    <a:gd name="connsiteY3" fmla="*/ 73390 h 581078"/>
                    <a:gd name="connsiteX4" fmla="*/ 676057 w 1033934"/>
                    <a:gd name="connsiteY4" fmla="*/ 149631 h 581078"/>
                    <a:gd name="connsiteX5" fmla="*/ 997246 w 1033934"/>
                    <a:gd name="connsiteY5" fmla="*/ 258310 h 581078"/>
                    <a:gd name="connsiteX6" fmla="*/ 1013660 w 1033934"/>
                    <a:gd name="connsiteY6" fmla="*/ 402521 h 581078"/>
                    <a:gd name="connsiteX7" fmla="*/ 879432 w 1033934"/>
                    <a:gd name="connsiteY7" fmla="*/ 523295 h 581078"/>
                    <a:gd name="connsiteX8" fmla="*/ 679222 w 1033934"/>
                    <a:gd name="connsiteY8" fmla="*/ 578294 h 581078"/>
                    <a:gd name="connsiteX9" fmla="*/ 526860 w 1033934"/>
                    <a:gd name="connsiteY9" fmla="*/ 566604 h 581078"/>
                    <a:gd name="connsiteX10" fmla="*/ 327388 w 1033934"/>
                    <a:gd name="connsiteY10" fmla="*/ 511960 h 581078"/>
                    <a:gd name="connsiteX11" fmla="*/ 166741 w 1033934"/>
                    <a:gd name="connsiteY11" fmla="*/ 453224 h 581078"/>
                    <a:gd name="connsiteX12" fmla="*/ 23866 w 1033934"/>
                    <a:gd name="connsiteY12" fmla="*/ 319874 h 581078"/>
                    <a:gd name="connsiteX13" fmla="*/ 7363 w 1033934"/>
                    <a:gd name="connsiteY13" fmla="*/ 179063 h 581078"/>
                    <a:gd name="connsiteX14" fmla="*/ 64348 w 1033934"/>
                    <a:gd name="connsiteY14" fmla="*/ 79367 h 581078"/>
                    <a:gd name="connsiteX15" fmla="*/ 107211 w 1033934"/>
                    <a:gd name="connsiteY15" fmla="*/ 43648 h 581078"/>
                    <a:gd name="connsiteX0" fmla="*/ 107211 w 1033934"/>
                    <a:gd name="connsiteY0" fmla="*/ 43966 h 581396"/>
                    <a:gd name="connsiteX1" fmla="*/ 202460 w 1033934"/>
                    <a:gd name="connsiteY1" fmla="*/ 10630 h 581396"/>
                    <a:gd name="connsiteX2" fmla="*/ 381676 w 1033934"/>
                    <a:gd name="connsiteY2" fmla="*/ 4976 h 581396"/>
                    <a:gd name="connsiteX3" fmla="*/ 527021 w 1033934"/>
                    <a:gd name="connsiteY3" fmla="*/ 78024 h 581396"/>
                    <a:gd name="connsiteX4" fmla="*/ 676057 w 1033934"/>
                    <a:gd name="connsiteY4" fmla="*/ 149949 h 581396"/>
                    <a:gd name="connsiteX5" fmla="*/ 997246 w 1033934"/>
                    <a:gd name="connsiteY5" fmla="*/ 258628 h 581396"/>
                    <a:gd name="connsiteX6" fmla="*/ 1013660 w 1033934"/>
                    <a:gd name="connsiteY6" fmla="*/ 402839 h 581396"/>
                    <a:gd name="connsiteX7" fmla="*/ 879432 w 1033934"/>
                    <a:gd name="connsiteY7" fmla="*/ 523613 h 581396"/>
                    <a:gd name="connsiteX8" fmla="*/ 679222 w 1033934"/>
                    <a:gd name="connsiteY8" fmla="*/ 578612 h 581396"/>
                    <a:gd name="connsiteX9" fmla="*/ 526860 w 1033934"/>
                    <a:gd name="connsiteY9" fmla="*/ 566922 h 581396"/>
                    <a:gd name="connsiteX10" fmla="*/ 327388 w 1033934"/>
                    <a:gd name="connsiteY10" fmla="*/ 512278 h 581396"/>
                    <a:gd name="connsiteX11" fmla="*/ 166741 w 1033934"/>
                    <a:gd name="connsiteY11" fmla="*/ 453542 h 581396"/>
                    <a:gd name="connsiteX12" fmla="*/ 23866 w 1033934"/>
                    <a:gd name="connsiteY12" fmla="*/ 320192 h 581396"/>
                    <a:gd name="connsiteX13" fmla="*/ 7363 w 1033934"/>
                    <a:gd name="connsiteY13" fmla="*/ 179381 h 581396"/>
                    <a:gd name="connsiteX14" fmla="*/ 64348 w 1033934"/>
                    <a:gd name="connsiteY14" fmla="*/ 79685 h 581396"/>
                    <a:gd name="connsiteX15" fmla="*/ 107211 w 1033934"/>
                    <a:gd name="connsiteY15" fmla="*/ 43966 h 581396"/>
                    <a:gd name="connsiteX0" fmla="*/ 107211 w 1033934"/>
                    <a:gd name="connsiteY0" fmla="*/ 49494 h 586924"/>
                    <a:gd name="connsiteX1" fmla="*/ 244326 w 1033934"/>
                    <a:gd name="connsiteY1" fmla="*/ 4519 h 586924"/>
                    <a:gd name="connsiteX2" fmla="*/ 381676 w 1033934"/>
                    <a:gd name="connsiteY2" fmla="*/ 10504 h 586924"/>
                    <a:gd name="connsiteX3" fmla="*/ 527021 w 1033934"/>
                    <a:gd name="connsiteY3" fmla="*/ 83552 h 586924"/>
                    <a:gd name="connsiteX4" fmla="*/ 676057 w 1033934"/>
                    <a:gd name="connsiteY4" fmla="*/ 155477 h 586924"/>
                    <a:gd name="connsiteX5" fmla="*/ 997246 w 1033934"/>
                    <a:gd name="connsiteY5" fmla="*/ 264156 h 586924"/>
                    <a:gd name="connsiteX6" fmla="*/ 1013660 w 1033934"/>
                    <a:gd name="connsiteY6" fmla="*/ 408367 h 586924"/>
                    <a:gd name="connsiteX7" fmla="*/ 879432 w 1033934"/>
                    <a:gd name="connsiteY7" fmla="*/ 529141 h 586924"/>
                    <a:gd name="connsiteX8" fmla="*/ 679222 w 1033934"/>
                    <a:gd name="connsiteY8" fmla="*/ 584140 h 586924"/>
                    <a:gd name="connsiteX9" fmla="*/ 526860 w 1033934"/>
                    <a:gd name="connsiteY9" fmla="*/ 572450 h 586924"/>
                    <a:gd name="connsiteX10" fmla="*/ 327388 w 1033934"/>
                    <a:gd name="connsiteY10" fmla="*/ 517806 h 586924"/>
                    <a:gd name="connsiteX11" fmla="*/ 166741 w 1033934"/>
                    <a:gd name="connsiteY11" fmla="*/ 459070 h 586924"/>
                    <a:gd name="connsiteX12" fmla="*/ 23866 w 1033934"/>
                    <a:gd name="connsiteY12" fmla="*/ 325720 h 586924"/>
                    <a:gd name="connsiteX13" fmla="*/ 7363 w 1033934"/>
                    <a:gd name="connsiteY13" fmla="*/ 184909 h 586924"/>
                    <a:gd name="connsiteX14" fmla="*/ 64348 w 1033934"/>
                    <a:gd name="connsiteY14" fmla="*/ 85213 h 586924"/>
                    <a:gd name="connsiteX15" fmla="*/ 107211 w 1033934"/>
                    <a:gd name="connsiteY15" fmla="*/ 49494 h 586924"/>
                    <a:gd name="connsiteX0" fmla="*/ 137279 w 1033934"/>
                    <a:gd name="connsiteY0" fmla="*/ 40123 h 586319"/>
                    <a:gd name="connsiteX1" fmla="*/ 244326 w 1033934"/>
                    <a:gd name="connsiteY1" fmla="*/ 3914 h 586319"/>
                    <a:gd name="connsiteX2" fmla="*/ 381676 w 1033934"/>
                    <a:gd name="connsiteY2" fmla="*/ 9899 h 586319"/>
                    <a:gd name="connsiteX3" fmla="*/ 527021 w 1033934"/>
                    <a:gd name="connsiteY3" fmla="*/ 82947 h 586319"/>
                    <a:gd name="connsiteX4" fmla="*/ 676057 w 1033934"/>
                    <a:gd name="connsiteY4" fmla="*/ 154872 h 586319"/>
                    <a:gd name="connsiteX5" fmla="*/ 997246 w 1033934"/>
                    <a:gd name="connsiteY5" fmla="*/ 263551 h 586319"/>
                    <a:gd name="connsiteX6" fmla="*/ 1013660 w 1033934"/>
                    <a:gd name="connsiteY6" fmla="*/ 407762 h 586319"/>
                    <a:gd name="connsiteX7" fmla="*/ 879432 w 1033934"/>
                    <a:gd name="connsiteY7" fmla="*/ 528536 h 586319"/>
                    <a:gd name="connsiteX8" fmla="*/ 679222 w 1033934"/>
                    <a:gd name="connsiteY8" fmla="*/ 583535 h 586319"/>
                    <a:gd name="connsiteX9" fmla="*/ 526860 w 1033934"/>
                    <a:gd name="connsiteY9" fmla="*/ 571845 h 586319"/>
                    <a:gd name="connsiteX10" fmla="*/ 327388 w 1033934"/>
                    <a:gd name="connsiteY10" fmla="*/ 517201 h 586319"/>
                    <a:gd name="connsiteX11" fmla="*/ 166741 w 1033934"/>
                    <a:gd name="connsiteY11" fmla="*/ 458465 h 586319"/>
                    <a:gd name="connsiteX12" fmla="*/ 23866 w 1033934"/>
                    <a:gd name="connsiteY12" fmla="*/ 325115 h 586319"/>
                    <a:gd name="connsiteX13" fmla="*/ 7363 w 1033934"/>
                    <a:gd name="connsiteY13" fmla="*/ 184304 h 586319"/>
                    <a:gd name="connsiteX14" fmla="*/ 64348 w 1033934"/>
                    <a:gd name="connsiteY14" fmla="*/ 84608 h 586319"/>
                    <a:gd name="connsiteX15" fmla="*/ 137279 w 1033934"/>
                    <a:gd name="connsiteY15" fmla="*/ 40123 h 586319"/>
                    <a:gd name="connsiteX0" fmla="*/ 137279 w 1033934"/>
                    <a:gd name="connsiteY0" fmla="*/ 37788 h 583984"/>
                    <a:gd name="connsiteX1" fmla="*/ 244326 w 1033934"/>
                    <a:gd name="connsiteY1" fmla="*/ 1579 h 583984"/>
                    <a:gd name="connsiteX2" fmla="*/ 384695 w 1033934"/>
                    <a:gd name="connsiteY2" fmla="*/ 14038 h 583984"/>
                    <a:gd name="connsiteX3" fmla="*/ 527021 w 1033934"/>
                    <a:gd name="connsiteY3" fmla="*/ 80612 h 583984"/>
                    <a:gd name="connsiteX4" fmla="*/ 676057 w 1033934"/>
                    <a:gd name="connsiteY4" fmla="*/ 152537 h 583984"/>
                    <a:gd name="connsiteX5" fmla="*/ 997246 w 1033934"/>
                    <a:gd name="connsiteY5" fmla="*/ 261216 h 583984"/>
                    <a:gd name="connsiteX6" fmla="*/ 1013660 w 1033934"/>
                    <a:gd name="connsiteY6" fmla="*/ 405427 h 583984"/>
                    <a:gd name="connsiteX7" fmla="*/ 879432 w 1033934"/>
                    <a:gd name="connsiteY7" fmla="*/ 526201 h 583984"/>
                    <a:gd name="connsiteX8" fmla="*/ 679222 w 1033934"/>
                    <a:gd name="connsiteY8" fmla="*/ 581200 h 583984"/>
                    <a:gd name="connsiteX9" fmla="*/ 526860 w 1033934"/>
                    <a:gd name="connsiteY9" fmla="*/ 569510 h 583984"/>
                    <a:gd name="connsiteX10" fmla="*/ 327388 w 1033934"/>
                    <a:gd name="connsiteY10" fmla="*/ 514866 h 583984"/>
                    <a:gd name="connsiteX11" fmla="*/ 166741 w 1033934"/>
                    <a:gd name="connsiteY11" fmla="*/ 456130 h 583984"/>
                    <a:gd name="connsiteX12" fmla="*/ 23866 w 1033934"/>
                    <a:gd name="connsiteY12" fmla="*/ 322780 h 583984"/>
                    <a:gd name="connsiteX13" fmla="*/ 7363 w 1033934"/>
                    <a:gd name="connsiteY13" fmla="*/ 181969 h 583984"/>
                    <a:gd name="connsiteX14" fmla="*/ 64348 w 1033934"/>
                    <a:gd name="connsiteY14" fmla="*/ 82273 h 583984"/>
                    <a:gd name="connsiteX15" fmla="*/ 137279 w 1033934"/>
                    <a:gd name="connsiteY15" fmla="*/ 37788 h 583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3934" h="583984">
                      <a:moveTo>
                        <a:pt x="137279" y="37788"/>
                      </a:moveTo>
                      <a:cubicBezTo>
                        <a:pt x="167275" y="24339"/>
                        <a:pt x="203090" y="5537"/>
                        <a:pt x="244326" y="1579"/>
                      </a:cubicBezTo>
                      <a:cubicBezTo>
                        <a:pt x="285562" y="-2379"/>
                        <a:pt x="337579" y="866"/>
                        <a:pt x="384695" y="14038"/>
                      </a:cubicBezTo>
                      <a:cubicBezTo>
                        <a:pt x="431811" y="27210"/>
                        <a:pt x="478461" y="57529"/>
                        <a:pt x="527021" y="80612"/>
                      </a:cubicBezTo>
                      <a:cubicBezTo>
                        <a:pt x="575581" y="103695"/>
                        <a:pt x="597686" y="122436"/>
                        <a:pt x="676057" y="152537"/>
                      </a:cubicBezTo>
                      <a:cubicBezTo>
                        <a:pt x="754428" y="182638"/>
                        <a:pt x="940979" y="219068"/>
                        <a:pt x="997246" y="261216"/>
                      </a:cubicBezTo>
                      <a:cubicBezTo>
                        <a:pt x="1053513" y="303364"/>
                        <a:pt x="1033296" y="361263"/>
                        <a:pt x="1013660" y="405427"/>
                      </a:cubicBezTo>
                      <a:cubicBezTo>
                        <a:pt x="994024" y="449591"/>
                        <a:pt x="935172" y="496906"/>
                        <a:pt x="879432" y="526201"/>
                      </a:cubicBezTo>
                      <a:cubicBezTo>
                        <a:pt x="823692" y="555496"/>
                        <a:pt x="737984" y="573982"/>
                        <a:pt x="679222" y="581200"/>
                      </a:cubicBezTo>
                      <a:cubicBezTo>
                        <a:pt x="620460" y="588418"/>
                        <a:pt x="585499" y="580566"/>
                        <a:pt x="526860" y="569510"/>
                      </a:cubicBezTo>
                      <a:cubicBezTo>
                        <a:pt x="468221" y="558454"/>
                        <a:pt x="387408" y="533763"/>
                        <a:pt x="327388" y="514866"/>
                      </a:cubicBezTo>
                      <a:cubicBezTo>
                        <a:pt x="267368" y="495969"/>
                        <a:pt x="217328" y="488144"/>
                        <a:pt x="166741" y="456130"/>
                      </a:cubicBezTo>
                      <a:cubicBezTo>
                        <a:pt x="116154" y="424116"/>
                        <a:pt x="50429" y="368473"/>
                        <a:pt x="23866" y="322780"/>
                      </a:cubicBezTo>
                      <a:cubicBezTo>
                        <a:pt x="-2697" y="277087"/>
                        <a:pt x="-5337" y="228800"/>
                        <a:pt x="7363" y="181969"/>
                      </a:cubicBezTo>
                      <a:cubicBezTo>
                        <a:pt x="20063" y="135138"/>
                        <a:pt x="42695" y="106303"/>
                        <a:pt x="64348" y="82273"/>
                      </a:cubicBezTo>
                      <a:cubicBezTo>
                        <a:pt x="86001" y="58243"/>
                        <a:pt x="107283" y="51237"/>
                        <a:pt x="137279" y="3778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BE5D28"/>
                    </a:gs>
                    <a:gs pos="50000">
                      <a:srgbClr val="C7A48F"/>
                    </a:gs>
                    <a:gs pos="100000">
                      <a:srgbClr val="B4805D"/>
                    </a:gs>
                  </a:gsLst>
                  <a:lin ang="16800000" scaled="0"/>
                  <a:tileRect/>
                </a:gradFill>
                <a:ln w="28575">
                  <a:solidFill>
                    <a:srgbClr val="B274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80" name="任意多边形 479"/>
              <p:cNvSpPr/>
              <p:nvPr/>
            </p:nvSpPr>
            <p:spPr>
              <a:xfrm>
                <a:off x="2008184" y="555396"/>
                <a:ext cx="8117377" cy="6114628"/>
              </a:xfrm>
              <a:custGeom>
                <a:avLst/>
                <a:gdLst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8436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04156 w 8130248"/>
                  <a:gd name="connsiteY9" fmla="*/ 241161 h 6130068"/>
                  <a:gd name="connsiteX10" fmla="*/ 4622444 w 8130248"/>
                  <a:gd name="connsiteY10" fmla="*/ 122289 h 6130068"/>
                  <a:gd name="connsiteX11" fmla="*/ 4723028 w 8130248"/>
                  <a:gd name="connsiteY11" fmla="*/ 30849 h 6130068"/>
                  <a:gd name="connsiteX12" fmla="*/ 4997348 w 8130248"/>
                  <a:gd name="connsiteY12" fmla="*/ 30849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295796 w 8130248"/>
                  <a:gd name="connsiteY16" fmla="*/ 442329 h 6130068"/>
                  <a:gd name="connsiteX17" fmla="*/ 6670700 w 8130248"/>
                  <a:gd name="connsiteY17" fmla="*/ 533769 h 6130068"/>
                  <a:gd name="connsiteX18" fmla="*/ 7036460 w 8130248"/>
                  <a:gd name="connsiteY18" fmla="*/ 689217 h 6130068"/>
                  <a:gd name="connsiteX19" fmla="*/ 7301636 w 8130248"/>
                  <a:gd name="connsiteY19" fmla="*/ 926961 h 6130068"/>
                  <a:gd name="connsiteX20" fmla="*/ 7393076 w 8130248"/>
                  <a:gd name="connsiteY20" fmla="*/ 1018401 h 6130068"/>
                  <a:gd name="connsiteX21" fmla="*/ 7393076 w 8130248"/>
                  <a:gd name="connsiteY21" fmla="*/ 1192137 h 6130068"/>
                  <a:gd name="connsiteX22" fmla="*/ 7585100 w 8130248"/>
                  <a:gd name="connsiteY22" fmla="*/ 1182993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3674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04156 w 8130248"/>
                  <a:gd name="connsiteY9" fmla="*/ 241161 h 6130068"/>
                  <a:gd name="connsiteX10" fmla="*/ 4622444 w 8130248"/>
                  <a:gd name="connsiteY10" fmla="*/ 122289 h 6130068"/>
                  <a:gd name="connsiteX11" fmla="*/ 4723028 w 8130248"/>
                  <a:gd name="connsiteY11" fmla="*/ 30849 h 6130068"/>
                  <a:gd name="connsiteX12" fmla="*/ 4997348 w 8130248"/>
                  <a:gd name="connsiteY12" fmla="*/ 30849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295796 w 8130248"/>
                  <a:gd name="connsiteY16" fmla="*/ 442329 h 6130068"/>
                  <a:gd name="connsiteX17" fmla="*/ 6670700 w 8130248"/>
                  <a:gd name="connsiteY17" fmla="*/ 533769 h 6130068"/>
                  <a:gd name="connsiteX18" fmla="*/ 7036460 w 8130248"/>
                  <a:gd name="connsiteY18" fmla="*/ 689217 h 6130068"/>
                  <a:gd name="connsiteX19" fmla="*/ 7301636 w 8130248"/>
                  <a:gd name="connsiteY19" fmla="*/ 926961 h 6130068"/>
                  <a:gd name="connsiteX20" fmla="*/ 7393076 w 8130248"/>
                  <a:gd name="connsiteY20" fmla="*/ 1018401 h 6130068"/>
                  <a:gd name="connsiteX21" fmla="*/ 7393076 w 8130248"/>
                  <a:gd name="connsiteY21" fmla="*/ 1192137 h 6130068"/>
                  <a:gd name="connsiteX22" fmla="*/ 7585100 w 8130248"/>
                  <a:gd name="connsiteY22" fmla="*/ 1182993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3674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18444 w 8130248"/>
                  <a:gd name="connsiteY9" fmla="*/ 236399 h 6130068"/>
                  <a:gd name="connsiteX10" fmla="*/ 4622444 w 8130248"/>
                  <a:gd name="connsiteY10" fmla="*/ 122289 h 6130068"/>
                  <a:gd name="connsiteX11" fmla="*/ 4723028 w 8130248"/>
                  <a:gd name="connsiteY11" fmla="*/ 30849 h 6130068"/>
                  <a:gd name="connsiteX12" fmla="*/ 4997348 w 8130248"/>
                  <a:gd name="connsiteY12" fmla="*/ 30849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295796 w 8130248"/>
                  <a:gd name="connsiteY16" fmla="*/ 442329 h 6130068"/>
                  <a:gd name="connsiteX17" fmla="*/ 6670700 w 8130248"/>
                  <a:gd name="connsiteY17" fmla="*/ 533769 h 6130068"/>
                  <a:gd name="connsiteX18" fmla="*/ 7036460 w 8130248"/>
                  <a:gd name="connsiteY18" fmla="*/ 689217 h 6130068"/>
                  <a:gd name="connsiteX19" fmla="*/ 7301636 w 8130248"/>
                  <a:gd name="connsiteY19" fmla="*/ 926961 h 6130068"/>
                  <a:gd name="connsiteX20" fmla="*/ 7393076 w 8130248"/>
                  <a:gd name="connsiteY20" fmla="*/ 1018401 h 6130068"/>
                  <a:gd name="connsiteX21" fmla="*/ 7393076 w 8130248"/>
                  <a:gd name="connsiteY21" fmla="*/ 1192137 h 6130068"/>
                  <a:gd name="connsiteX22" fmla="*/ 7585100 w 8130248"/>
                  <a:gd name="connsiteY22" fmla="*/ 1182993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3674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18444 w 8130248"/>
                  <a:gd name="connsiteY9" fmla="*/ 236399 h 6130068"/>
                  <a:gd name="connsiteX10" fmla="*/ 4622444 w 8130248"/>
                  <a:gd name="connsiteY10" fmla="*/ 122289 h 6130068"/>
                  <a:gd name="connsiteX11" fmla="*/ 4732553 w 8130248"/>
                  <a:gd name="connsiteY11" fmla="*/ 40374 h 6130068"/>
                  <a:gd name="connsiteX12" fmla="*/ 4997348 w 8130248"/>
                  <a:gd name="connsiteY12" fmla="*/ 30849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295796 w 8130248"/>
                  <a:gd name="connsiteY16" fmla="*/ 442329 h 6130068"/>
                  <a:gd name="connsiteX17" fmla="*/ 6670700 w 8130248"/>
                  <a:gd name="connsiteY17" fmla="*/ 533769 h 6130068"/>
                  <a:gd name="connsiteX18" fmla="*/ 7036460 w 8130248"/>
                  <a:gd name="connsiteY18" fmla="*/ 689217 h 6130068"/>
                  <a:gd name="connsiteX19" fmla="*/ 7301636 w 8130248"/>
                  <a:gd name="connsiteY19" fmla="*/ 926961 h 6130068"/>
                  <a:gd name="connsiteX20" fmla="*/ 7393076 w 8130248"/>
                  <a:gd name="connsiteY20" fmla="*/ 1018401 h 6130068"/>
                  <a:gd name="connsiteX21" fmla="*/ 7393076 w 8130248"/>
                  <a:gd name="connsiteY21" fmla="*/ 1192137 h 6130068"/>
                  <a:gd name="connsiteX22" fmla="*/ 7585100 w 8130248"/>
                  <a:gd name="connsiteY22" fmla="*/ 1182993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3674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18444 w 8130248"/>
                  <a:gd name="connsiteY9" fmla="*/ 236399 h 6130068"/>
                  <a:gd name="connsiteX10" fmla="*/ 4622444 w 8130248"/>
                  <a:gd name="connsiteY10" fmla="*/ 122289 h 6130068"/>
                  <a:gd name="connsiteX11" fmla="*/ 4732553 w 8130248"/>
                  <a:gd name="connsiteY11" fmla="*/ 40374 h 6130068"/>
                  <a:gd name="connsiteX12" fmla="*/ 5002110 w 8130248"/>
                  <a:gd name="connsiteY12" fmla="*/ 45137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295796 w 8130248"/>
                  <a:gd name="connsiteY16" fmla="*/ 442329 h 6130068"/>
                  <a:gd name="connsiteX17" fmla="*/ 6670700 w 8130248"/>
                  <a:gd name="connsiteY17" fmla="*/ 533769 h 6130068"/>
                  <a:gd name="connsiteX18" fmla="*/ 7036460 w 8130248"/>
                  <a:gd name="connsiteY18" fmla="*/ 689217 h 6130068"/>
                  <a:gd name="connsiteX19" fmla="*/ 7301636 w 8130248"/>
                  <a:gd name="connsiteY19" fmla="*/ 926961 h 6130068"/>
                  <a:gd name="connsiteX20" fmla="*/ 7393076 w 8130248"/>
                  <a:gd name="connsiteY20" fmla="*/ 1018401 h 6130068"/>
                  <a:gd name="connsiteX21" fmla="*/ 7393076 w 8130248"/>
                  <a:gd name="connsiteY21" fmla="*/ 1192137 h 6130068"/>
                  <a:gd name="connsiteX22" fmla="*/ 7585100 w 8130248"/>
                  <a:gd name="connsiteY22" fmla="*/ 1182993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3674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18444 w 8130248"/>
                  <a:gd name="connsiteY9" fmla="*/ 236399 h 6130068"/>
                  <a:gd name="connsiteX10" fmla="*/ 4622444 w 8130248"/>
                  <a:gd name="connsiteY10" fmla="*/ 122289 h 6130068"/>
                  <a:gd name="connsiteX11" fmla="*/ 4732553 w 8130248"/>
                  <a:gd name="connsiteY11" fmla="*/ 40374 h 6130068"/>
                  <a:gd name="connsiteX12" fmla="*/ 5002110 w 8130248"/>
                  <a:gd name="connsiteY12" fmla="*/ 45137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305321 w 8130248"/>
                  <a:gd name="connsiteY16" fmla="*/ 432804 h 6130068"/>
                  <a:gd name="connsiteX17" fmla="*/ 6670700 w 8130248"/>
                  <a:gd name="connsiteY17" fmla="*/ 533769 h 6130068"/>
                  <a:gd name="connsiteX18" fmla="*/ 7036460 w 8130248"/>
                  <a:gd name="connsiteY18" fmla="*/ 689217 h 6130068"/>
                  <a:gd name="connsiteX19" fmla="*/ 7301636 w 8130248"/>
                  <a:gd name="connsiteY19" fmla="*/ 926961 h 6130068"/>
                  <a:gd name="connsiteX20" fmla="*/ 7393076 w 8130248"/>
                  <a:gd name="connsiteY20" fmla="*/ 1018401 h 6130068"/>
                  <a:gd name="connsiteX21" fmla="*/ 7393076 w 8130248"/>
                  <a:gd name="connsiteY21" fmla="*/ 1192137 h 6130068"/>
                  <a:gd name="connsiteX22" fmla="*/ 7585100 w 8130248"/>
                  <a:gd name="connsiteY22" fmla="*/ 1182993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3674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18444 w 8130248"/>
                  <a:gd name="connsiteY9" fmla="*/ 236399 h 6130068"/>
                  <a:gd name="connsiteX10" fmla="*/ 4622444 w 8130248"/>
                  <a:gd name="connsiteY10" fmla="*/ 122289 h 6130068"/>
                  <a:gd name="connsiteX11" fmla="*/ 4732553 w 8130248"/>
                  <a:gd name="connsiteY11" fmla="*/ 40374 h 6130068"/>
                  <a:gd name="connsiteX12" fmla="*/ 5002110 w 8130248"/>
                  <a:gd name="connsiteY12" fmla="*/ 45137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329133 w 8130248"/>
                  <a:gd name="connsiteY16" fmla="*/ 447092 h 6130068"/>
                  <a:gd name="connsiteX17" fmla="*/ 6670700 w 8130248"/>
                  <a:gd name="connsiteY17" fmla="*/ 533769 h 6130068"/>
                  <a:gd name="connsiteX18" fmla="*/ 7036460 w 8130248"/>
                  <a:gd name="connsiteY18" fmla="*/ 689217 h 6130068"/>
                  <a:gd name="connsiteX19" fmla="*/ 7301636 w 8130248"/>
                  <a:gd name="connsiteY19" fmla="*/ 926961 h 6130068"/>
                  <a:gd name="connsiteX20" fmla="*/ 7393076 w 8130248"/>
                  <a:gd name="connsiteY20" fmla="*/ 1018401 h 6130068"/>
                  <a:gd name="connsiteX21" fmla="*/ 7393076 w 8130248"/>
                  <a:gd name="connsiteY21" fmla="*/ 1192137 h 6130068"/>
                  <a:gd name="connsiteX22" fmla="*/ 7585100 w 8130248"/>
                  <a:gd name="connsiteY22" fmla="*/ 1182993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3674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18444 w 8130248"/>
                  <a:gd name="connsiteY9" fmla="*/ 236399 h 6130068"/>
                  <a:gd name="connsiteX10" fmla="*/ 4622444 w 8130248"/>
                  <a:gd name="connsiteY10" fmla="*/ 122289 h 6130068"/>
                  <a:gd name="connsiteX11" fmla="*/ 4732553 w 8130248"/>
                  <a:gd name="connsiteY11" fmla="*/ 40374 h 6130068"/>
                  <a:gd name="connsiteX12" fmla="*/ 5002110 w 8130248"/>
                  <a:gd name="connsiteY12" fmla="*/ 45137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329133 w 8130248"/>
                  <a:gd name="connsiteY16" fmla="*/ 447092 h 6130068"/>
                  <a:gd name="connsiteX17" fmla="*/ 6670700 w 8130248"/>
                  <a:gd name="connsiteY17" fmla="*/ 533769 h 6130068"/>
                  <a:gd name="connsiteX18" fmla="*/ 7026935 w 8130248"/>
                  <a:gd name="connsiteY18" fmla="*/ 693979 h 6130068"/>
                  <a:gd name="connsiteX19" fmla="*/ 7301636 w 8130248"/>
                  <a:gd name="connsiteY19" fmla="*/ 926961 h 6130068"/>
                  <a:gd name="connsiteX20" fmla="*/ 7393076 w 8130248"/>
                  <a:gd name="connsiteY20" fmla="*/ 1018401 h 6130068"/>
                  <a:gd name="connsiteX21" fmla="*/ 7393076 w 8130248"/>
                  <a:gd name="connsiteY21" fmla="*/ 1192137 h 6130068"/>
                  <a:gd name="connsiteX22" fmla="*/ 7585100 w 8130248"/>
                  <a:gd name="connsiteY22" fmla="*/ 1182993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3674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18444 w 8130248"/>
                  <a:gd name="connsiteY9" fmla="*/ 236399 h 6130068"/>
                  <a:gd name="connsiteX10" fmla="*/ 4622444 w 8130248"/>
                  <a:gd name="connsiteY10" fmla="*/ 122289 h 6130068"/>
                  <a:gd name="connsiteX11" fmla="*/ 4732553 w 8130248"/>
                  <a:gd name="connsiteY11" fmla="*/ 40374 h 6130068"/>
                  <a:gd name="connsiteX12" fmla="*/ 5002110 w 8130248"/>
                  <a:gd name="connsiteY12" fmla="*/ 45137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329133 w 8130248"/>
                  <a:gd name="connsiteY16" fmla="*/ 447092 h 6130068"/>
                  <a:gd name="connsiteX17" fmla="*/ 6670700 w 8130248"/>
                  <a:gd name="connsiteY17" fmla="*/ 533769 h 6130068"/>
                  <a:gd name="connsiteX18" fmla="*/ 7026935 w 8130248"/>
                  <a:gd name="connsiteY18" fmla="*/ 693979 h 6130068"/>
                  <a:gd name="connsiteX19" fmla="*/ 7301636 w 8130248"/>
                  <a:gd name="connsiteY19" fmla="*/ 926961 h 6130068"/>
                  <a:gd name="connsiteX20" fmla="*/ 7393076 w 8130248"/>
                  <a:gd name="connsiteY20" fmla="*/ 1018401 h 6130068"/>
                  <a:gd name="connsiteX21" fmla="*/ 7393076 w 8130248"/>
                  <a:gd name="connsiteY21" fmla="*/ 1192137 h 6130068"/>
                  <a:gd name="connsiteX22" fmla="*/ 7585100 w 8130248"/>
                  <a:gd name="connsiteY22" fmla="*/ 1182993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3674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18444 w 8130248"/>
                  <a:gd name="connsiteY9" fmla="*/ 236399 h 6130068"/>
                  <a:gd name="connsiteX10" fmla="*/ 4622444 w 8130248"/>
                  <a:gd name="connsiteY10" fmla="*/ 122289 h 6130068"/>
                  <a:gd name="connsiteX11" fmla="*/ 4732553 w 8130248"/>
                  <a:gd name="connsiteY11" fmla="*/ 40374 h 6130068"/>
                  <a:gd name="connsiteX12" fmla="*/ 5002110 w 8130248"/>
                  <a:gd name="connsiteY12" fmla="*/ 45137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329133 w 8130248"/>
                  <a:gd name="connsiteY16" fmla="*/ 447092 h 6130068"/>
                  <a:gd name="connsiteX17" fmla="*/ 6670700 w 8130248"/>
                  <a:gd name="connsiteY17" fmla="*/ 533769 h 6130068"/>
                  <a:gd name="connsiteX18" fmla="*/ 7026935 w 8130248"/>
                  <a:gd name="connsiteY18" fmla="*/ 693979 h 6130068"/>
                  <a:gd name="connsiteX19" fmla="*/ 7301636 w 8130248"/>
                  <a:gd name="connsiteY19" fmla="*/ 926961 h 6130068"/>
                  <a:gd name="connsiteX20" fmla="*/ 7383551 w 8130248"/>
                  <a:gd name="connsiteY20" fmla="*/ 1013639 h 6130068"/>
                  <a:gd name="connsiteX21" fmla="*/ 7393076 w 8130248"/>
                  <a:gd name="connsiteY21" fmla="*/ 1192137 h 6130068"/>
                  <a:gd name="connsiteX22" fmla="*/ 7585100 w 8130248"/>
                  <a:gd name="connsiteY22" fmla="*/ 1182993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3674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18444 w 8130248"/>
                  <a:gd name="connsiteY9" fmla="*/ 236399 h 6130068"/>
                  <a:gd name="connsiteX10" fmla="*/ 4622444 w 8130248"/>
                  <a:gd name="connsiteY10" fmla="*/ 122289 h 6130068"/>
                  <a:gd name="connsiteX11" fmla="*/ 4732553 w 8130248"/>
                  <a:gd name="connsiteY11" fmla="*/ 40374 h 6130068"/>
                  <a:gd name="connsiteX12" fmla="*/ 5002110 w 8130248"/>
                  <a:gd name="connsiteY12" fmla="*/ 45137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329133 w 8130248"/>
                  <a:gd name="connsiteY16" fmla="*/ 447092 h 6130068"/>
                  <a:gd name="connsiteX17" fmla="*/ 6670700 w 8130248"/>
                  <a:gd name="connsiteY17" fmla="*/ 533769 h 6130068"/>
                  <a:gd name="connsiteX18" fmla="*/ 7026935 w 8130248"/>
                  <a:gd name="connsiteY18" fmla="*/ 693979 h 6130068"/>
                  <a:gd name="connsiteX19" fmla="*/ 7301636 w 8130248"/>
                  <a:gd name="connsiteY19" fmla="*/ 926961 h 6130068"/>
                  <a:gd name="connsiteX20" fmla="*/ 7383551 w 8130248"/>
                  <a:gd name="connsiteY20" fmla="*/ 1013639 h 6130068"/>
                  <a:gd name="connsiteX21" fmla="*/ 7393076 w 8130248"/>
                  <a:gd name="connsiteY21" fmla="*/ 1187375 h 6130068"/>
                  <a:gd name="connsiteX22" fmla="*/ 7585100 w 8130248"/>
                  <a:gd name="connsiteY22" fmla="*/ 1182993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30248"/>
                  <a:gd name="connsiteY0" fmla="*/ 259449 h 6130068"/>
                  <a:gd name="connsiteX1" fmla="*/ 2546756 w 8130248"/>
                  <a:gd name="connsiteY1" fmla="*/ 222873 h 6130068"/>
                  <a:gd name="connsiteX2" fmla="*/ 2885084 w 8130248"/>
                  <a:gd name="connsiteY2" fmla="*/ 104001 h 6130068"/>
                  <a:gd name="connsiteX3" fmla="*/ 3278276 w 8130248"/>
                  <a:gd name="connsiteY3" fmla="*/ 3417 h 6130068"/>
                  <a:gd name="connsiteX4" fmla="*/ 3735476 w 8130248"/>
                  <a:gd name="connsiteY4" fmla="*/ 21705 h 6130068"/>
                  <a:gd name="connsiteX5" fmla="*/ 4082948 w 8130248"/>
                  <a:gd name="connsiteY5" fmla="*/ 39993 h 6130068"/>
                  <a:gd name="connsiteX6" fmla="*/ 4421276 w 8130248"/>
                  <a:gd name="connsiteY6" fmla="*/ 30849 h 6130068"/>
                  <a:gd name="connsiteX7" fmla="*/ 4553674 w 8130248"/>
                  <a:gd name="connsiteY7" fmla="*/ 104001 h 6130068"/>
                  <a:gd name="connsiteX8" fmla="*/ 4576724 w 8130248"/>
                  <a:gd name="connsiteY8" fmla="*/ 232017 h 6130068"/>
                  <a:gd name="connsiteX9" fmla="*/ 4618444 w 8130248"/>
                  <a:gd name="connsiteY9" fmla="*/ 236399 h 6130068"/>
                  <a:gd name="connsiteX10" fmla="*/ 4622444 w 8130248"/>
                  <a:gd name="connsiteY10" fmla="*/ 122289 h 6130068"/>
                  <a:gd name="connsiteX11" fmla="*/ 4732553 w 8130248"/>
                  <a:gd name="connsiteY11" fmla="*/ 40374 h 6130068"/>
                  <a:gd name="connsiteX12" fmla="*/ 5002110 w 8130248"/>
                  <a:gd name="connsiteY12" fmla="*/ 45137 h 6130068"/>
                  <a:gd name="connsiteX13" fmla="*/ 5326532 w 8130248"/>
                  <a:gd name="connsiteY13" fmla="*/ 140577 h 6130068"/>
                  <a:gd name="connsiteX14" fmla="*/ 5674004 w 8130248"/>
                  <a:gd name="connsiteY14" fmla="*/ 241161 h 6130068"/>
                  <a:gd name="connsiteX15" fmla="*/ 6003188 w 8130248"/>
                  <a:gd name="connsiteY15" fmla="*/ 332601 h 6130068"/>
                  <a:gd name="connsiteX16" fmla="*/ 6329133 w 8130248"/>
                  <a:gd name="connsiteY16" fmla="*/ 447092 h 6130068"/>
                  <a:gd name="connsiteX17" fmla="*/ 6670700 w 8130248"/>
                  <a:gd name="connsiteY17" fmla="*/ 533769 h 6130068"/>
                  <a:gd name="connsiteX18" fmla="*/ 7026935 w 8130248"/>
                  <a:gd name="connsiteY18" fmla="*/ 693979 h 6130068"/>
                  <a:gd name="connsiteX19" fmla="*/ 7301636 w 8130248"/>
                  <a:gd name="connsiteY19" fmla="*/ 926961 h 6130068"/>
                  <a:gd name="connsiteX20" fmla="*/ 7383551 w 8130248"/>
                  <a:gd name="connsiteY20" fmla="*/ 1013639 h 6130068"/>
                  <a:gd name="connsiteX21" fmla="*/ 7393076 w 8130248"/>
                  <a:gd name="connsiteY21" fmla="*/ 1187375 h 6130068"/>
                  <a:gd name="connsiteX22" fmla="*/ 7551762 w 8130248"/>
                  <a:gd name="connsiteY22" fmla="*/ 1178230 h 6130068"/>
                  <a:gd name="connsiteX23" fmla="*/ 7749692 w 8130248"/>
                  <a:gd name="connsiteY23" fmla="*/ 1265289 h 6130068"/>
                  <a:gd name="connsiteX24" fmla="*/ 7932572 w 8130248"/>
                  <a:gd name="connsiteY24" fmla="*/ 1603617 h 6130068"/>
                  <a:gd name="connsiteX25" fmla="*/ 7987436 w 8130248"/>
                  <a:gd name="connsiteY25" fmla="*/ 1740777 h 6130068"/>
                  <a:gd name="connsiteX26" fmla="*/ 8106308 w 8130248"/>
                  <a:gd name="connsiteY26" fmla="*/ 1996809 h 6130068"/>
                  <a:gd name="connsiteX27" fmla="*/ 8115452 w 8130248"/>
                  <a:gd name="connsiteY27" fmla="*/ 2627745 h 6130068"/>
                  <a:gd name="connsiteX28" fmla="*/ 7941716 w 8130248"/>
                  <a:gd name="connsiteY28" fmla="*/ 3359265 h 6130068"/>
                  <a:gd name="connsiteX29" fmla="*/ 7722260 w 8130248"/>
                  <a:gd name="connsiteY29" fmla="*/ 3871329 h 6130068"/>
                  <a:gd name="connsiteX30" fmla="*/ 7393076 w 8130248"/>
                  <a:gd name="connsiteY30" fmla="*/ 4255377 h 6130068"/>
                  <a:gd name="connsiteX31" fmla="*/ 7073036 w 8130248"/>
                  <a:gd name="connsiteY31" fmla="*/ 4776585 h 6130068"/>
                  <a:gd name="connsiteX32" fmla="*/ 6762140 w 8130248"/>
                  <a:gd name="connsiteY32" fmla="*/ 5069193 h 6130068"/>
                  <a:gd name="connsiteX33" fmla="*/ 6286652 w 8130248"/>
                  <a:gd name="connsiteY33" fmla="*/ 5361801 h 6130068"/>
                  <a:gd name="connsiteX34" fmla="*/ 5948324 w 8130248"/>
                  <a:gd name="connsiteY34" fmla="*/ 5690985 h 6130068"/>
                  <a:gd name="connsiteX35" fmla="*/ 5582564 w 8130248"/>
                  <a:gd name="connsiteY35" fmla="*/ 5956161 h 6130068"/>
                  <a:gd name="connsiteX36" fmla="*/ 5143652 w 8130248"/>
                  <a:gd name="connsiteY36" fmla="*/ 6065889 h 6130068"/>
                  <a:gd name="connsiteX37" fmla="*/ 4741316 w 8130248"/>
                  <a:gd name="connsiteY37" fmla="*/ 6129897 h 6130068"/>
                  <a:gd name="connsiteX38" fmla="*/ 4384700 w 8130248"/>
                  <a:gd name="connsiteY38" fmla="*/ 6047601 h 6130068"/>
                  <a:gd name="connsiteX39" fmla="*/ 4110380 w 8130248"/>
                  <a:gd name="connsiteY39" fmla="*/ 6011025 h 6130068"/>
                  <a:gd name="connsiteX40" fmla="*/ 3470300 w 8130248"/>
                  <a:gd name="connsiteY40" fmla="*/ 6065889 h 6130068"/>
                  <a:gd name="connsiteX41" fmla="*/ 2949092 w 8130248"/>
                  <a:gd name="connsiteY41" fmla="*/ 5983593 h 6130068"/>
                  <a:gd name="connsiteX42" fmla="*/ 2510180 w 8130248"/>
                  <a:gd name="connsiteY42" fmla="*/ 5837289 h 6130068"/>
                  <a:gd name="connsiteX43" fmla="*/ 2126132 w 8130248"/>
                  <a:gd name="connsiteY43" fmla="*/ 5572113 h 6130068"/>
                  <a:gd name="connsiteX44" fmla="*/ 1769516 w 8130248"/>
                  <a:gd name="connsiteY44" fmla="*/ 5316081 h 6130068"/>
                  <a:gd name="connsiteX45" fmla="*/ 1422044 w 8130248"/>
                  <a:gd name="connsiteY45" fmla="*/ 5032617 h 6130068"/>
                  <a:gd name="connsiteX46" fmla="*/ 1248308 w 8130248"/>
                  <a:gd name="connsiteY46" fmla="*/ 4831449 h 6130068"/>
                  <a:gd name="connsiteX47" fmla="*/ 928268 w 8130248"/>
                  <a:gd name="connsiteY47" fmla="*/ 4630281 h 6130068"/>
                  <a:gd name="connsiteX48" fmla="*/ 635660 w 8130248"/>
                  <a:gd name="connsiteY48" fmla="*/ 4374249 h 6130068"/>
                  <a:gd name="connsiteX49" fmla="*/ 498500 w 8130248"/>
                  <a:gd name="connsiteY49" fmla="*/ 3953625 h 6130068"/>
                  <a:gd name="connsiteX50" fmla="*/ 333908 w 8130248"/>
                  <a:gd name="connsiteY50" fmla="*/ 3450705 h 6130068"/>
                  <a:gd name="connsiteX51" fmla="*/ 141884 w 8130248"/>
                  <a:gd name="connsiteY51" fmla="*/ 2984361 h 6130068"/>
                  <a:gd name="connsiteX52" fmla="*/ 32156 w 8130248"/>
                  <a:gd name="connsiteY52" fmla="*/ 2335137 h 6130068"/>
                  <a:gd name="connsiteX53" fmla="*/ 4724 w 8130248"/>
                  <a:gd name="connsiteY53" fmla="*/ 2033385 h 6130068"/>
                  <a:gd name="connsiteX54" fmla="*/ 114452 w 8130248"/>
                  <a:gd name="connsiteY54" fmla="*/ 1795641 h 6130068"/>
                  <a:gd name="connsiteX55" fmla="*/ 215036 w 8130248"/>
                  <a:gd name="connsiteY55" fmla="*/ 1621905 h 6130068"/>
                  <a:gd name="connsiteX56" fmla="*/ 288188 w 8130248"/>
                  <a:gd name="connsiteY56" fmla="*/ 1283577 h 6130068"/>
                  <a:gd name="connsiteX57" fmla="*/ 507644 w 8130248"/>
                  <a:gd name="connsiteY57" fmla="*/ 1100697 h 6130068"/>
                  <a:gd name="connsiteX58" fmla="*/ 800252 w 8130248"/>
                  <a:gd name="connsiteY58" fmla="*/ 926961 h 6130068"/>
                  <a:gd name="connsiteX59" fmla="*/ 1019708 w 8130248"/>
                  <a:gd name="connsiteY59" fmla="*/ 808089 h 6130068"/>
                  <a:gd name="connsiteX60" fmla="*/ 1193444 w 8130248"/>
                  <a:gd name="connsiteY60" fmla="*/ 808089 h 6130068"/>
                  <a:gd name="connsiteX61" fmla="*/ 1367180 w 8130248"/>
                  <a:gd name="connsiteY61" fmla="*/ 926961 h 6130068"/>
                  <a:gd name="connsiteX62" fmla="*/ 1486052 w 8130248"/>
                  <a:gd name="connsiteY62" fmla="*/ 890385 h 6130068"/>
                  <a:gd name="connsiteX63" fmla="*/ 1440332 w 8130248"/>
                  <a:gd name="connsiteY63" fmla="*/ 826377 h 6130068"/>
                  <a:gd name="connsiteX64" fmla="*/ 1248308 w 8130248"/>
                  <a:gd name="connsiteY64" fmla="*/ 780657 h 6130068"/>
                  <a:gd name="connsiteX65" fmla="*/ 1220876 w 8130248"/>
                  <a:gd name="connsiteY65" fmla="*/ 661785 h 6130068"/>
                  <a:gd name="connsiteX66" fmla="*/ 1440332 w 8130248"/>
                  <a:gd name="connsiteY66" fmla="*/ 552057 h 6130068"/>
                  <a:gd name="connsiteX67" fmla="*/ 1751228 w 8130248"/>
                  <a:gd name="connsiteY67" fmla="*/ 350889 h 6130068"/>
                  <a:gd name="connsiteX68" fmla="*/ 2089556 w 8130248"/>
                  <a:gd name="connsiteY68" fmla="*/ 277737 h 6130068"/>
                  <a:gd name="connsiteX69" fmla="*/ 2199284 w 8130248"/>
                  <a:gd name="connsiteY69" fmla="*/ 259449 h 6130068"/>
                  <a:gd name="connsiteX0" fmla="*/ 2199284 w 8129408"/>
                  <a:gd name="connsiteY0" fmla="*/ 259449 h 6130068"/>
                  <a:gd name="connsiteX1" fmla="*/ 2546756 w 8129408"/>
                  <a:gd name="connsiteY1" fmla="*/ 222873 h 6130068"/>
                  <a:gd name="connsiteX2" fmla="*/ 2885084 w 8129408"/>
                  <a:gd name="connsiteY2" fmla="*/ 104001 h 6130068"/>
                  <a:gd name="connsiteX3" fmla="*/ 3278276 w 8129408"/>
                  <a:gd name="connsiteY3" fmla="*/ 3417 h 6130068"/>
                  <a:gd name="connsiteX4" fmla="*/ 3735476 w 8129408"/>
                  <a:gd name="connsiteY4" fmla="*/ 21705 h 6130068"/>
                  <a:gd name="connsiteX5" fmla="*/ 4082948 w 8129408"/>
                  <a:gd name="connsiteY5" fmla="*/ 39993 h 6130068"/>
                  <a:gd name="connsiteX6" fmla="*/ 4421276 w 8129408"/>
                  <a:gd name="connsiteY6" fmla="*/ 30849 h 6130068"/>
                  <a:gd name="connsiteX7" fmla="*/ 4553674 w 8129408"/>
                  <a:gd name="connsiteY7" fmla="*/ 104001 h 6130068"/>
                  <a:gd name="connsiteX8" fmla="*/ 4576724 w 8129408"/>
                  <a:gd name="connsiteY8" fmla="*/ 232017 h 6130068"/>
                  <a:gd name="connsiteX9" fmla="*/ 4618444 w 8129408"/>
                  <a:gd name="connsiteY9" fmla="*/ 236399 h 6130068"/>
                  <a:gd name="connsiteX10" fmla="*/ 4622444 w 8129408"/>
                  <a:gd name="connsiteY10" fmla="*/ 122289 h 6130068"/>
                  <a:gd name="connsiteX11" fmla="*/ 4732553 w 8129408"/>
                  <a:gd name="connsiteY11" fmla="*/ 40374 h 6130068"/>
                  <a:gd name="connsiteX12" fmla="*/ 5002110 w 8129408"/>
                  <a:gd name="connsiteY12" fmla="*/ 45137 h 6130068"/>
                  <a:gd name="connsiteX13" fmla="*/ 5326532 w 8129408"/>
                  <a:gd name="connsiteY13" fmla="*/ 140577 h 6130068"/>
                  <a:gd name="connsiteX14" fmla="*/ 5674004 w 8129408"/>
                  <a:gd name="connsiteY14" fmla="*/ 241161 h 6130068"/>
                  <a:gd name="connsiteX15" fmla="*/ 6003188 w 8129408"/>
                  <a:gd name="connsiteY15" fmla="*/ 332601 h 6130068"/>
                  <a:gd name="connsiteX16" fmla="*/ 6329133 w 8129408"/>
                  <a:gd name="connsiteY16" fmla="*/ 447092 h 6130068"/>
                  <a:gd name="connsiteX17" fmla="*/ 6670700 w 8129408"/>
                  <a:gd name="connsiteY17" fmla="*/ 533769 h 6130068"/>
                  <a:gd name="connsiteX18" fmla="*/ 7026935 w 8129408"/>
                  <a:gd name="connsiteY18" fmla="*/ 693979 h 6130068"/>
                  <a:gd name="connsiteX19" fmla="*/ 7301636 w 8129408"/>
                  <a:gd name="connsiteY19" fmla="*/ 926961 h 6130068"/>
                  <a:gd name="connsiteX20" fmla="*/ 7383551 w 8129408"/>
                  <a:gd name="connsiteY20" fmla="*/ 1013639 h 6130068"/>
                  <a:gd name="connsiteX21" fmla="*/ 7393076 w 8129408"/>
                  <a:gd name="connsiteY21" fmla="*/ 1187375 h 6130068"/>
                  <a:gd name="connsiteX22" fmla="*/ 7551762 w 8129408"/>
                  <a:gd name="connsiteY22" fmla="*/ 1178230 h 6130068"/>
                  <a:gd name="connsiteX23" fmla="*/ 7749692 w 8129408"/>
                  <a:gd name="connsiteY23" fmla="*/ 1265289 h 6130068"/>
                  <a:gd name="connsiteX24" fmla="*/ 7932572 w 8129408"/>
                  <a:gd name="connsiteY24" fmla="*/ 1603617 h 6130068"/>
                  <a:gd name="connsiteX25" fmla="*/ 8006486 w 8129408"/>
                  <a:gd name="connsiteY25" fmla="*/ 1788402 h 6130068"/>
                  <a:gd name="connsiteX26" fmla="*/ 8106308 w 8129408"/>
                  <a:gd name="connsiteY26" fmla="*/ 1996809 h 6130068"/>
                  <a:gd name="connsiteX27" fmla="*/ 8115452 w 8129408"/>
                  <a:gd name="connsiteY27" fmla="*/ 2627745 h 6130068"/>
                  <a:gd name="connsiteX28" fmla="*/ 7941716 w 8129408"/>
                  <a:gd name="connsiteY28" fmla="*/ 3359265 h 6130068"/>
                  <a:gd name="connsiteX29" fmla="*/ 7722260 w 8129408"/>
                  <a:gd name="connsiteY29" fmla="*/ 3871329 h 6130068"/>
                  <a:gd name="connsiteX30" fmla="*/ 7393076 w 8129408"/>
                  <a:gd name="connsiteY30" fmla="*/ 4255377 h 6130068"/>
                  <a:gd name="connsiteX31" fmla="*/ 7073036 w 8129408"/>
                  <a:gd name="connsiteY31" fmla="*/ 4776585 h 6130068"/>
                  <a:gd name="connsiteX32" fmla="*/ 6762140 w 8129408"/>
                  <a:gd name="connsiteY32" fmla="*/ 5069193 h 6130068"/>
                  <a:gd name="connsiteX33" fmla="*/ 6286652 w 8129408"/>
                  <a:gd name="connsiteY33" fmla="*/ 5361801 h 6130068"/>
                  <a:gd name="connsiteX34" fmla="*/ 5948324 w 8129408"/>
                  <a:gd name="connsiteY34" fmla="*/ 5690985 h 6130068"/>
                  <a:gd name="connsiteX35" fmla="*/ 5582564 w 8129408"/>
                  <a:gd name="connsiteY35" fmla="*/ 5956161 h 6130068"/>
                  <a:gd name="connsiteX36" fmla="*/ 5143652 w 8129408"/>
                  <a:gd name="connsiteY36" fmla="*/ 6065889 h 6130068"/>
                  <a:gd name="connsiteX37" fmla="*/ 4741316 w 8129408"/>
                  <a:gd name="connsiteY37" fmla="*/ 6129897 h 6130068"/>
                  <a:gd name="connsiteX38" fmla="*/ 4384700 w 8129408"/>
                  <a:gd name="connsiteY38" fmla="*/ 6047601 h 6130068"/>
                  <a:gd name="connsiteX39" fmla="*/ 4110380 w 8129408"/>
                  <a:gd name="connsiteY39" fmla="*/ 6011025 h 6130068"/>
                  <a:gd name="connsiteX40" fmla="*/ 3470300 w 8129408"/>
                  <a:gd name="connsiteY40" fmla="*/ 6065889 h 6130068"/>
                  <a:gd name="connsiteX41" fmla="*/ 2949092 w 8129408"/>
                  <a:gd name="connsiteY41" fmla="*/ 5983593 h 6130068"/>
                  <a:gd name="connsiteX42" fmla="*/ 2510180 w 8129408"/>
                  <a:gd name="connsiteY42" fmla="*/ 5837289 h 6130068"/>
                  <a:gd name="connsiteX43" fmla="*/ 2126132 w 8129408"/>
                  <a:gd name="connsiteY43" fmla="*/ 5572113 h 6130068"/>
                  <a:gd name="connsiteX44" fmla="*/ 1769516 w 8129408"/>
                  <a:gd name="connsiteY44" fmla="*/ 5316081 h 6130068"/>
                  <a:gd name="connsiteX45" fmla="*/ 1422044 w 8129408"/>
                  <a:gd name="connsiteY45" fmla="*/ 5032617 h 6130068"/>
                  <a:gd name="connsiteX46" fmla="*/ 1248308 w 8129408"/>
                  <a:gd name="connsiteY46" fmla="*/ 4831449 h 6130068"/>
                  <a:gd name="connsiteX47" fmla="*/ 928268 w 8129408"/>
                  <a:gd name="connsiteY47" fmla="*/ 4630281 h 6130068"/>
                  <a:gd name="connsiteX48" fmla="*/ 635660 w 8129408"/>
                  <a:gd name="connsiteY48" fmla="*/ 4374249 h 6130068"/>
                  <a:gd name="connsiteX49" fmla="*/ 498500 w 8129408"/>
                  <a:gd name="connsiteY49" fmla="*/ 3953625 h 6130068"/>
                  <a:gd name="connsiteX50" fmla="*/ 333908 w 8129408"/>
                  <a:gd name="connsiteY50" fmla="*/ 3450705 h 6130068"/>
                  <a:gd name="connsiteX51" fmla="*/ 141884 w 8129408"/>
                  <a:gd name="connsiteY51" fmla="*/ 2984361 h 6130068"/>
                  <a:gd name="connsiteX52" fmla="*/ 32156 w 8129408"/>
                  <a:gd name="connsiteY52" fmla="*/ 2335137 h 6130068"/>
                  <a:gd name="connsiteX53" fmla="*/ 4724 w 8129408"/>
                  <a:gd name="connsiteY53" fmla="*/ 2033385 h 6130068"/>
                  <a:gd name="connsiteX54" fmla="*/ 114452 w 8129408"/>
                  <a:gd name="connsiteY54" fmla="*/ 1795641 h 6130068"/>
                  <a:gd name="connsiteX55" fmla="*/ 215036 w 8129408"/>
                  <a:gd name="connsiteY55" fmla="*/ 1621905 h 6130068"/>
                  <a:gd name="connsiteX56" fmla="*/ 288188 w 8129408"/>
                  <a:gd name="connsiteY56" fmla="*/ 1283577 h 6130068"/>
                  <a:gd name="connsiteX57" fmla="*/ 507644 w 8129408"/>
                  <a:gd name="connsiteY57" fmla="*/ 1100697 h 6130068"/>
                  <a:gd name="connsiteX58" fmla="*/ 800252 w 8129408"/>
                  <a:gd name="connsiteY58" fmla="*/ 926961 h 6130068"/>
                  <a:gd name="connsiteX59" fmla="*/ 1019708 w 8129408"/>
                  <a:gd name="connsiteY59" fmla="*/ 808089 h 6130068"/>
                  <a:gd name="connsiteX60" fmla="*/ 1193444 w 8129408"/>
                  <a:gd name="connsiteY60" fmla="*/ 808089 h 6130068"/>
                  <a:gd name="connsiteX61" fmla="*/ 1367180 w 8129408"/>
                  <a:gd name="connsiteY61" fmla="*/ 926961 h 6130068"/>
                  <a:gd name="connsiteX62" fmla="*/ 1486052 w 8129408"/>
                  <a:gd name="connsiteY62" fmla="*/ 890385 h 6130068"/>
                  <a:gd name="connsiteX63" fmla="*/ 1440332 w 8129408"/>
                  <a:gd name="connsiteY63" fmla="*/ 826377 h 6130068"/>
                  <a:gd name="connsiteX64" fmla="*/ 1248308 w 8129408"/>
                  <a:gd name="connsiteY64" fmla="*/ 780657 h 6130068"/>
                  <a:gd name="connsiteX65" fmla="*/ 1220876 w 8129408"/>
                  <a:gd name="connsiteY65" fmla="*/ 661785 h 6130068"/>
                  <a:gd name="connsiteX66" fmla="*/ 1440332 w 8129408"/>
                  <a:gd name="connsiteY66" fmla="*/ 552057 h 6130068"/>
                  <a:gd name="connsiteX67" fmla="*/ 1751228 w 8129408"/>
                  <a:gd name="connsiteY67" fmla="*/ 350889 h 6130068"/>
                  <a:gd name="connsiteX68" fmla="*/ 2089556 w 8129408"/>
                  <a:gd name="connsiteY68" fmla="*/ 277737 h 6130068"/>
                  <a:gd name="connsiteX69" fmla="*/ 2199284 w 8129408"/>
                  <a:gd name="connsiteY69" fmla="*/ 259449 h 6130068"/>
                  <a:gd name="connsiteX0" fmla="*/ 2199284 w 8129408"/>
                  <a:gd name="connsiteY0" fmla="*/ 259449 h 6130068"/>
                  <a:gd name="connsiteX1" fmla="*/ 2546756 w 8129408"/>
                  <a:gd name="connsiteY1" fmla="*/ 222873 h 6130068"/>
                  <a:gd name="connsiteX2" fmla="*/ 2885084 w 8129408"/>
                  <a:gd name="connsiteY2" fmla="*/ 104001 h 6130068"/>
                  <a:gd name="connsiteX3" fmla="*/ 3278276 w 8129408"/>
                  <a:gd name="connsiteY3" fmla="*/ 3417 h 6130068"/>
                  <a:gd name="connsiteX4" fmla="*/ 3735476 w 8129408"/>
                  <a:gd name="connsiteY4" fmla="*/ 21705 h 6130068"/>
                  <a:gd name="connsiteX5" fmla="*/ 4082948 w 8129408"/>
                  <a:gd name="connsiteY5" fmla="*/ 39993 h 6130068"/>
                  <a:gd name="connsiteX6" fmla="*/ 4421276 w 8129408"/>
                  <a:gd name="connsiteY6" fmla="*/ 30849 h 6130068"/>
                  <a:gd name="connsiteX7" fmla="*/ 4553674 w 8129408"/>
                  <a:gd name="connsiteY7" fmla="*/ 104001 h 6130068"/>
                  <a:gd name="connsiteX8" fmla="*/ 4576724 w 8129408"/>
                  <a:gd name="connsiteY8" fmla="*/ 232017 h 6130068"/>
                  <a:gd name="connsiteX9" fmla="*/ 4618444 w 8129408"/>
                  <a:gd name="connsiteY9" fmla="*/ 236399 h 6130068"/>
                  <a:gd name="connsiteX10" fmla="*/ 4622444 w 8129408"/>
                  <a:gd name="connsiteY10" fmla="*/ 122289 h 6130068"/>
                  <a:gd name="connsiteX11" fmla="*/ 4732553 w 8129408"/>
                  <a:gd name="connsiteY11" fmla="*/ 40374 h 6130068"/>
                  <a:gd name="connsiteX12" fmla="*/ 5002110 w 8129408"/>
                  <a:gd name="connsiteY12" fmla="*/ 45137 h 6130068"/>
                  <a:gd name="connsiteX13" fmla="*/ 5326532 w 8129408"/>
                  <a:gd name="connsiteY13" fmla="*/ 140577 h 6130068"/>
                  <a:gd name="connsiteX14" fmla="*/ 5674004 w 8129408"/>
                  <a:gd name="connsiteY14" fmla="*/ 241161 h 6130068"/>
                  <a:gd name="connsiteX15" fmla="*/ 6003188 w 8129408"/>
                  <a:gd name="connsiteY15" fmla="*/ 332601 h 6130068"/>
                  <a:gd name="connsiteX16" fmla="*/ 6329133 w 8129408"/>
                  <a:gd name="connsiteY16" fmla="*/ 447092 h 6130068"/>
                  <a:gd name="connsiteX17" fmla="*/ 6670700 w 8129408"/>
                  <a:gd name="connsiteY17" fmla="*/ 533769 h 6130068"/>
                  <a:gd name="connsiteX18" fmla="*/ 7026935 w 8129408"/>
                  <a:gd name="connsiteY18" fmla="*/ 693979 h 6130068"/>
                  <a:gd name="connsiteX19" fmla="*/ 7301636 w 8129408"/>
                  <a:gd name="connsiteY19" fmla="*/ 926961 h 6130068"/>
                  <a:gd name="connsiteX20" fmla="*/ 7383551 w 8129408"/>
                  <a:gd name="connsiteY20" fmla="*/ 1013639 h 6130068"/>
                  <a:gd name="connsiteX21" fmla="*/ 7393076 w 8129408"/>
                  <a:gd name="connsiteY21" fmla="*/ 1187375 h 6130068"/>
                  <a:gd name="connsiteX22" fmla="*/ 7551762 w 8129408"/>
                  <a:gd name="connsiteY22" fmla="*/ 1178230 h 6130068"/>
                  <a:gd name="connsiteX23" fmla="*/ 7749692 w 8129408"/>
                  <a:gd name="connsiteY23" fmla="*/ 1265289 h 6130068"/>
                  <a:gd name="connsiteX24" fmla="*/ 7894472 w 8129408"/>
                  <a:gd name="connsiteY24" fmla="*/ 1503604 h 6130068"/>
                  <a:gd name="connsiteX25" fmla="*/ 8006486 w 8129408"/>
                  <a:gd name="connsiteY25" fmla="*/ 1788402 h 6130068"/>
                  <a:gd name="connsiteX26" fmla="*/ 8106308 w 8129408"/>
                  <a:gd name="connsiteY26" fmla="*/ 1996809 h 6130068"/>
                  <a:gd name="connsiteX27" fmla="*/ 8115452 w 8129408"/>
                  <a:gd name="connsiteY27" fmla="*/ 2627745 h 6130068"/>
                  <a:gd name="connsiteX28" fmla="*/ 7941716 w 8129408"/>
                  <a:gd name="connsiteY28" fmla="*/ 3359265 h 6130068"/>
                  <a:gd name="connsiteX29" fmla="*/ 7722260 w 8129408"/>
                  <a:gd name="connsiteY29" fmla="*/ 3871329 h 6130068"/>
                  <a:gd name="connsiteX30" fmla="*/ 7393076 w 8129408"/>
                  <a:gd name="connsiteY30" fmla="*/ 4255377 h 6130068"/>
                  <a:gd name="connsiteX31" fmla="*/ 7073036 w 8129408"/>
                  <a:gd name="connsiteY31" fmla="*/ 4776585 h 6130068"/>
                  <a:gd name="connsiteX32" fmla="*/ 6762140 w 8129408"/>
                  <a:gd name="connsiteY32" fmla="*/ 5069193 h 6130068"/>
                  <a:gd name="connsiteX33" fmla="*/ 6286652 w 8129408"/>
                  <a:gd name="connsiteY33" fmla="*/ 5361801 h 6130068"/>
                  <a:gd name="connsiteX34" fmla="*/ 5948324 w 8129408"/>
                  <a:gd name="connsiteY34" fmla="*/ 5690985 h 6130068"/>
                  <a:gd name="connsiteX35" fmla="*/ 5582564 w 8129408"/>
                  <a:gd name="connsiteY35" fmla="*/ 5956161 h 6130068"/>
                  <a:gd name="connsiteX36" fmla="*/ 5143652 w 8129408"/>
                  <a:gd name="connsiteY36" fmla="*/ 6065889 h 6130068"/>
                  <a:gd name="connsiteX37" fmla="*/ 4741316 w 8129408"/>
                  <a:gd name="connsiteY37" fmla="*/ 6129897 h 6130068"/>
                  <a:gd name="connsiteX38" fmla="*/ 4384700 w 8129408"/>
                  <a:gd name="connsiteY38" fmla="*/ 6047601 h 6130068"/>
                  <a:gd name="connsiteX39" fmla="*/ 4110380 w 8129408"/>
                  <a:gd name="connsiteY39" fmla="*/ 6011025 h 6130068"/>
                  <a:gd name="connsiteX40" fmla="*/ 3470300 w 8129408"/>
                  <a:gd name="connsiteY40" fmla="*/ 6065889 h 6130068"/>
                  <a:gd name="connsiteX41" fmla="*/ 2949092 w 8129408"/>
                  <a:gd name="connsiteY41" fmla="*/ 5983593 h 6130068"/>
                  <a:gd name="connsiteX42" fmla="*/ 2510180 w 8129408"/>
                  <a:gd name="connsiteY42" fmla="*/ 5837289 h 6130068"/>
                  <a:gd name="connsiteX43" fmla="*/ 2126132 w 8129408"/>
                  <a:gd name="connsiteY43" fmla="*/ 5572113 h 6130068"/>
                  <a:gd name="connsiteX44" fmla="*/ 1769516 w 8129408"/>
                  <a:gd name="connsiteY44" fmla="*/ 5316081 h 6130068"/>
                  <a:gd name="connsiteX45" fmla="*/ 1422044 w 8129408"/>
                  <a:gd name="connsiteY45" fmla="*/ 5032617 h 6130068"/>
                  <a:gd name="connsiteX46" fmla="*/ 1248308 w 8129408"/>
                  <a:gd name="connsiteY46" fmla="*/ 4831449 h 6130068"/>
                  <a:gd name="connsiteX47" fmla="*/ 928268 w 8129408"/>
                  <a:gd name="connsiteY47" fmla="*/ 4630281 h 6130068"/>
                  <a:gd name="connsiteX48" fmla="*/ 635660 w 8129408"/>
                  <a:gd name="connsiteY48" fmla="*/ 4374249 h 6130068"/>
                  <a:gd name="connsiteX49" fmla="*/ 498500 w 8129408"/>
                  <a:gd name="connsiteY49" fmla="*/ 3953625 h 6130068"/>
                  <a:gd name="connsiteX50" fmla="*/ 333908 w 8129408"/>
                  <a:gd name="connsiteY50" fmla="*/ 3450705 h 6130068"/>
                  <a:gd name="connsiteX51" fmla="*/ 141884 w 8129408"/>
                  <a:gd name="connsiteY51" fmla="*/ 2984361 h 6130068"/>
                  <a:gd name="connsiteX52" fmla="*/ 32156 w 8129408"/>
                  <a:gd name="connsiteY52" fmla="*/ 2335137 h 6130068"/>
                  <a:gd name="connsiteX53" fmla="*/ 4724 w 8129408"/>
                  <a:gd name="connsiteY53" fmla="*/ 2033385 h 6130068"/>
                  <a:gd name="connsiteX54" fmla="*/ 114452 w 8129408"/>
                  <a:gd name="connsiteY54" fmla="*/ 1795641 h 6130068"/>
                  <a:gd name="connsiteX55" fmla="*/ 215036 w 8129408"/>
                  <a:gd name="connsiteY55" fmla="*/ 1621905 h 6130068"/>
                  <a:gd name="connsiteX56" fmla="*/ 288188 w 8129408"/>
                  <a:gd name="connsiteY56" fmla="*/ 1283577 h 6130068"/>
                  <a:gd name="connsiteX57" fmla="*/ 507644 w 8129408"/>
                  <a:gd name="connsiteY57" fmla="*/ 1100697 h 6130068"/>
                  <a:gd name="connsiteX58" fmla="*/ 800252 w 8129408"/>
                  <a:gd name="connsiteY58" fmla="*/ 926961 h 6130068"/>
                  <a:gd name="connsiteX59" fmla="*/ 1019708 w 8129408"/>
                  <a:gd name="connsiteY59" fmla="*/ 808089 h 6130068"/>
                  <a:gd name="connsiteX60" fmla="*/ 1193444 w 8129408"/>
                  <a:gd name="connsiteY60" fmla="*/ 808089 h 6130068"/>
                  <a:gd name="connsiteX61" fmla="*/ 1367180 w 8129408"/>
                  <a:gd name="connsiteY61" fmla="*/ 926961 h 6130068"/>
                  <a:gd name="connsiteX62" fmla="*/ 1486052 w 8129408"/>
                  <a:gd name="connsiteY62" fmla="*/ 890385 h 6130068"/>
                  <a:gd name="connsiteX63" fmla="*/ 1440332 w 8129408"/>
                  <a:gd name="connsiteY63" fmla="*/ 826377 h 6130068"/>
                  <a:gd name="connsiteX64" fmla="*/ 1248308 w 8129408"/>
                  <a:gd name="connsiteY64" fmla="*/ 780657 h 6130068"/>
                  <a:gd name="connsiteX65" fmla="*/ 1220876 w 8129408"/>
                  <a:gd name="connsiteY65" fmla="*/ 661785 h 6130068"/>
                  <a:gd name="connsiteX66" fmla="*/ 1440332 w 8129408"/>
                  <a:gd name="connsiteY66" fmla="*/ 552057 h 6130068"/>
                  <a:gd name="connsiteX67" fmla="*/ 1751228 w 8129408"/>
                  <a:gd name="connsiteY67" fmla="*/ 350889 h 6130068"/>
                  <a:gd name="connsiteX68" fmla="*/ 2089556 w 8129408"/>
                  <a:gd name="connsiteY68" fmla="*/ 277737 h 6130068"/>
                  <a:gd name="connsiteX69" fmla="*/ 2199284 w 8129408"/>
                  <a:gd name="connsiteY69" fmla="*/ 259449 h 6130068"/>
                  <a:gd name="connsiteX0" fmla="*/ 2199284 w 8130466"/>
                  <a:gd name="connsiteY0" fmla="*/ 259449 h 6130068"/>
                  <a:gd name="connsiteX1" fmla="*/ 2546756 w 8130466"/>
                  <a:gd name="connsiteY1" fmla="*/ 222873 h 6130068"/>
                  <a:gd name="connsiteX2" fmla="*/ 2885084 w 8130466"/>
                  <a:gd name="connsiteY2" fmla="*/ 104001 h 6130068"/>
                  <a:gd name="connsiteX3" fmla="*/ 3278276 w 8130466"/>
                  <a:gd name="connsiteY3" fmla="*/ 3417 h 6130068"/>
                  <a:gd name="connsiteX4" fmla="*/ 3735476 w 8130466"/>
                  <a:gd name="connsiteY4" fmla="*/ 21705 h 6130068"/>
                  <a:gd name="connsiteX5" fmla="*/ 4082948 w 8130466"/>
                  <a:gd name="connsiteY5" fmla="*/ 39993 h 6130068"/>
                  <a:gd name="connsiteX6" fmla="*/ 4421276 w 8130466"/>
                  <a:gd name="connsiteY6" fmla="*/ 30849 h 6130068"/>
                  <a:gd name="connsiteX7" fmla="*/ 4553674 w 8130466"/>
                  <a:gd name="connsiteY7" fmla="*/ 104001 h 6130068"/>
                  <a:gd name="connsiteX8" fmla="*/ 4576724 w 8130466"/>
                  <a:gd name="connsiteY8" fmla="*/ 232017 h 6130068"/>
                  <a:gd name="connsiteX9" fmla="*/ 4618444 w 8130466"/>
                  <a:gd name="connsiteY9" fmla="*/ 236399 h 6130068"/>
                  <a:gd name="connsiteX10" fmla="*/ 4622444 w 8130466"/>
                  <a:gd name="connsiteY10" fmla="*/ 122289 h 6130068"/>
                  <a:gd name="connsiteX11" fmla="*/ 4732553 w 8130466"/>
                  <a:gd name="connsiteY11" fmla="*/ 40374 h 6130068"/>
                  <a:gd name="connsiteX12" fmla="*/ 5002110 w 8130466"/>
                  <a:gd name="connsiteY12" fmla="*/ 45137 h 6130068"/>
                  <a:gd name="connsiteX13" fmla="*/ 5326532 w 8130466"/>
                  <a:gd name="connsiteY13" fmla="*/ 140577 h 6130068"/>
                  <a:gd name="connsiteX14" fmla="*/ 5674004 w 8130466"/>
                  <a:gd name="connsiteY14" fmla="*/ 241161 h 6130068"/>
                  <a:gd name="connsiteX15" fmla="*/ 6003188 w 8130466"/>
                  <a:gd name="connsiteY15" fmla="*/ 332601 h 6130068"/>
                  <a:gd name="connsiteX16" fmla="*/ 6329133 w 8130466"/>
                  <a:gd name="connsiteY16" fmla="*/ 447092 h 6130068"/>
                  <a:gd name="connsiteX17" fmla="*/ 6670700 w 8130466"/>
                  <a:gd name="connsiteY17" fmla="*/ 533769 h 6130068"/>
                  <a:gd name="connsiteX18" fmla="*/ 7026935 w 8130466"/>
                  <a:gd name="connsiteY18" fmla="*/ 693979 h 6130068"/>
                  <a:gd name="connsiteX19" fmla="*/ 7301636 w 8130466"/>
                  <a:gd name="connsiteY19" fmla="*/ 926961 h 6130068"/>
                  <a:gd name="connsiteX20" fmla="*/ 7383551 w 8130466"/>
                  <a:gd name="connsiteY20" fmla="*/ 1013639 h 6130068"/>
                  <a:gd name="connsiteX21" fmla="*/ 7393076 w 8130466"/>
                  <a:gd name="connsiteY21" fmla="*/ 1187375 h 6130068"/>
                  <a:gd name="connsiteX22" fmla="*/ 7551762 w 8130466"/>
                  <a:gd name="connsiteY22" fmla="*/ 1178230 h 6130068"/>
                  <a:gd name="connsiteX23" fmla="*/ 7749692 w 8130466"/>
                  <a:gd name="connsiteY23" fmla="*/ 1265289 h 6130068"/>
                  <a:gd name="connsiteX24" fmla="*/ 7894472 w 8130466"/>
                  <a:gd name="connsiteY24" fmla="*/ 1503604 h 6130068"/>
                  <a:gd name="connsiteX25" fmla="*/ 7982673 w 8130466"/>
                  <a:gd name="connsiteY25" fmla="*/ 1736014 h 6130068"/>
                  <a:gd name="connsiteX26" fmla="*/ 8106308 w 8130466"/>
                  <a:gd name="connsiteY26" fmla="*/ 1996809 h 6130068"/>
                  <a:gd name="connsiteX27" fmla="*/ 8115452 w 8130466"/>
                  <a:gd name="connsiteY27" fmla="*/ 2627745 h 6130068"/>
                  <a:gd name="connsiteX28" fmla="*/ 7941716 w 8130466"/>
                  <a:gd name="connsiteY28" fmla="*/ 3359265 h 6130068"/>
                  <a:gd name="connsiteX29" fmla="*/ 7722260 w 8130466"/>
                  <a:gd name="connsiteY29" fmla="*/ 3871329 h 6130068"/>
                  <a:gd name="connsiteX30" fmla="*/ 7393076 w 8130466"/>
                  <a:gd name="connsiteY30" fmla="*/ 4255377 h 6130068"/>
                  <a:gd name="connsiteX31" fmla="*/ 7073036 w 8130466"/>
                  <a:gd name="connsiteY31" fmla="*/ 4776585 h 6130068"/>
                  <a:gd name="connsiteX32" fmla="*/ 6762140 w 8130466"/>
                  <a:gd name="connsiteY32" fmla="*/ 5069193 h 6130068"/>
                  <a:gd name="connsiteX33" fmla="*/ 6286652 w 8130466"/>
                  <a:gd name="connsiteY33" fmla="*/ 5361801 h 6130068"/>
                  <a:gd name="connsiteX34" fmla="*/ 5948324 w 8130466"/>
                  <a:gd name="connsiteY34" fmla="*/ 5690985 h 6130068"/>
                  <a:gd name="connsiteX35" fmla="*/ 5582564 w 8130466"/>
                  <a:gd name="connsiteY35" fmla="*/ 5956161 h 6130068"/>
                  <a:gd name="connsiteX36" fmla="*/ 5143652 w 8130466"/>
                  <a:gd name="connsiteY36" fmla="*/ 6065889 h 6130068"/>
                  <a:gd name="connsiteX37" fmla="*/ 4741316 w 8130466"/>
                  <a:gd name="connsiteY37" fmla="*/ 6129897 h 6130068"/>
                  <a:gd name="connsiteX38" fmla="*/ 4384700 w 8130466"/>
                  <a:gd name="connsiteY38" fmla="*/ 6047601 h 6130068"/>
                  <a:gd name="connsiteX39" fmla="*/ 4110380 w 8130466"/>
                  <a:gd name="connsiteY39" fmla="*/ 6011025 h 6130068"/>
                  <a:gd name="connsiteX40" fmla="*/ 3470300 w 8130466"/>
                  <a:gd name="connsiteY40" fmla="*/ 6065889 h 6130068"/>
                  <a:gd name="connsiteX41" fmla="*/ 2949092 w 8130466"/>
                  <a:gd name="connsiteY41" fmla="*/ 5983593 h 6130068"/>
                  <a:gd name="connsiteX42" fmla="*/ 2510180 w 8130466"/>
                  <a:gd name="connsiteY42" fmla="*/ 5837289 h 6130068"/>
                  <a:gd name="connsiteX43" fmla="*/ 2126132 w 8130466"/>
                  <a:gd name="connsiteY43" fmla="*/ 5572113 h 6130068"/>
                  <a:gd name="connsiteX44" fmla="*/ 1769516 w 8130466"/>
                  <a:gd name="connsiteY44" fmla="*/ 5316081 h 6130068"/>
                  <a:gd name="connsiteX45" fmla="*/ 1422044 w 8130466"/>
                  <a:gd name="connsiteY45" fmla="*/ 5032617 h 6130068"/>
                  <a:gd name="connsiteX46" fmla="*/ 1248308 w 8130466"/>
                  <a:gd name="connsiteY46" fmla="*/ 4831449 h 6130068"/>
                  <a:gd name="connsiteX47" fmla="*/ 928268 w 8130466"/>
                  <a:gd name="connsiteY47" fmla="*/ 4630281 h 6130068"/>
                  <a:gd name="connsiteX48" fmla="*/ 635660 w 8130466"/>
                  <a:gd name="connsiteY48" fmla="*/ 4374249 h 6130068"/>
                  <a:gd name="connsiteX49" fmla="*/ 498500 w 8130466"/>
                  <a:gd name="connsiteY49" fmla="*/ 3953625 h 6130068"/>
                  <a:gd name="connsiteX50" fmla="*/ 333908 w 8130466"/>
                  <a:gd name="connsiteY50" fmla="*/ 3450705 h 6130068"/>
                  <a:gd name="connsiteX51" fmla="*/ 141884 w 8130466"/>
                  <a:gd name="connsiteY51" fmla="*/ 2984361 h 6130068"/>
                  <a:gd name="connsiteX52" fmla="*/ 32156 w 8130466"/>
                  <a:gd name="connsiteY52" fmla="*/ 2335137 h 6130068"/>
                  <a:gd name="connsiteX53" fmla="*/ 4724 w 8130466"/>
                  <a:gd name="connsiteY53" fmla="*/ 2033385 h 6130068"/>
                  <a:gd name="connsiteX54" fmla="*/ 114452 w 8130466"/>
                  <a:gd name="connsiteY54" fmla="*/ 1795641 h 6130068"/>
                  <a:gd name="connsiteX55" fmla="*/ 215036 w 8130466"/>
                  <a:gd name="connsiteY55" fmla="*/ 1621905 h 6130068"/>
                  <a:gd name="connsiteX56" fmla="*/ 288188 w 8130466"/>
                  <a:gd name="connsiteY56" fmla="*/ 1283577 h 6130068"/>
                  <a:gd name="connsiteX57" fmla="*/ 507644 w 8130466"/>
                  <a:gd name="connsiteY57" fmla="*/ 1100697 h 6130068"/>
                  <a:gd name="connsiteX58" fmla="*/ 800252 w 8130466"/>
                  <a:gd name="connsiteY58" fmla="*/ 926961 h 6130068"/>
                  <a:gd name="connsiteX59" fmla="*/ 1019708 w 8130466"/>
                  <a:gd name="connsiteY59" fmla="*/ 808089 h 6130068"/>
                  <a:gd name="connsiteX60" fmla="*/ 1193444 w 8130466"/>
                  <a:gd name="connsiteY60" fmla="*/ 808089 h 6130068"/>
                  <a:gd name="connsiteX61" fmla="*/ 1367180 w 8130466"/>
                  <a:gd name="connsiteY61" fmla="*/ 926961 h 6130068"/>
                  <a:gd name="connsiteX62" fmla="*/ 1486052 w 8130466"/>
                  <a:gd name="connsiteY62" fmla="*/ 890385 h 6130068"/>
                  <a:gd name="connsiteX63" fmla="*/ 1440332 w 8130466"/>
                  <a:gd name="connsiteY63" fmla="*/ 826377 h 6130068"/>
                  <a:gd name="connsiteX64" fmla="*/ 1248308 w 8130466"/>
                  <a:gd name="connsiteY64" fmla="*/ 780657 h 6130068"/>
                  <a:gd name="connsiteX65" fmla="*/ 1220876 w 8130466"/>
                  <a:gd name="connsiteY65" fmla="*/ 661785 h 6130068"/>
                  <a:gd name="connsiteX66" fmla="*/ 1440332 w 8130466"/>
                  <a:gd name="connsiteY66" fmla="*/ 552057 h 6130068"/>
                  <a:gd name="connsiteX67" fmla="*/ 1751228 w 8130466"/>
                  <a:gd name="connsiteY67" fmla="*/ 350889 h 6130068"/>
                  <a:gd name="connsiteX68" fmla="*/ 2089556 w 8130466"/>
                  <a:gd name="connsiteY68" fmla="*/ 277737 h 6130068"/>
                  <a:gd name="connsiteX69" fmla="*/ 2199284 w 8130466"/>
                  <a:gd name="connsiteY69" fmla="*/ 259449 h 6130068"/>
                  <a:gd name="connsiteX0" fmla="*/ 2199284 w 8127036"/>
                  <a:gd name="connsiteY0" fmla="*/ 259449 h 6130068"/>
                  <a:gd name="connsiteX1" fmla="*/ 2546756 w 8127036"/>
                  <a:gd name="connsiteY1" fmla="*/ 222873 h 6130068"/>
                  <a:gd name="connsiteX2" fmla="*/ 2885084 w 8127036"/>
                  <a:gd name="connsiteY2" fmla="*/ 104001 h 6130068"/>
                  <a:gd name="connsiteX3" fmla="*/ 3278276 w 8127036"/>
                  <a:gd name="connsiteY3" fmla="*/ 3417 h 6130068"/>
                  <a:gd name="connsiteX4" fmla="*/ 3735476 w 8127036"/>
                  <a:gd name="connsiteY4" fmla="*/ 21705 h 6130068"/>
                  <a:gd name="connsiteX5" fmla="*/ 4082948 w 8127036"/>
                  <a:gd name="connsiteY5" fmla="*/ 39993 h 6130068"/>
                  <a:gd name="connsiteX6" fmla="*/ 4421276 w 8127036"/>
                  <a:gd name="connsiteY6" fmla="*/ 30849 h 6130068"/>
                  <a:gd name="connsiteX7" fmla="*/ 4553674 w 8127036"/>
                  <a:gd name="connsiteY7" fmla="*/ 104001 h 6130068"/>
                  <a:gd name="connsiteX8" fmla="*/ 4576724 w 8127036"/>
                  <a:gd name="connsiteY8" fmla="*/ 232017 h 6130068"/>
                  <a:gd name="connsiteX9" fmla="*/ 4618444 w 8127036"/>
                  <a:gd name="connsiteY9" fmla="*/ 236399 h 6130068"/>
                  <a:gd name="connsiteX10" fmla="*/ 4622444 w 8127036"/>
                  <a:gd name="connsiteY10" fmla="*/ 122289 h 6130068"/>
                  <a:gd name="connsiteX11" fmla="*/ 4732553 w 8127036"/>
                  <a:gd name="connsiteY11" fmla="*/ 40374 h 6130068"/>
                  <a:gd name="connsiteX12" fmla="*/ 5002110 w 8127036"/>
                  <a:gd name="connsiteY12" fmla="*/ 45137 h 6130068"/>
                  <a:gd name="connsiteX13" fmla="*/ 5326532 w 8127036"/>
                  <a:gd name="connsiteY13" fmla="*/ 140577 h 6130068"/>
                  <a:gd name="connsiteX14" fmla="*/ 5674004 w 8127036"/>
                  <a:gd name="connsiteY14" fmla="*/ 241161 h 6130068"/>
                  <a:gd name="connsiteX15" fmla="*/ 6003188 w 8127036"/>
                  <a:gd name="connsiteY15" fmla="*/ 332601 h 6130068"/>
                  <a:gd name="connsiteX16" fmla="*/ 6329133 w 8127036"/>
                  <a:gd name="connsiteY16" fmla="*/ 447092 h 6130068"/>
                  <a:gd name="connsiteX17" fmla="*/ 6670700 w 8127036"/>
                  <a:gd name="connsiteY17" fmla="*/ 533769 h 6130068"/>
                  <a:gd name="connsiteX18" fmla="*/ 7026935 w 8127036"/>
                  <a:gd name="connsiteY18" fmla="*/ 693979 h 6130068"/>
                  <a:gd name="connsiteX19" fmla="*/ 7301636 w 8127036"/>
                  <a:gd name="connsiteY19" fmla="*/ 926961 h 6130068"/>
                  <a:gd name="connsiteX20" fmla="*/ 7383551 w 8127036"/>
                  <a:gd name="connsiteY20" fmla="*/ 1013639 h 6130068"/>
                  <a:gd name="connsiteX21" fmla="*/ 7393076 w 8127036"/>
                  <a:gd name="connsiteY21" fmla="*/ 1187375 h 6130068"/>
                  <a:gd name="connsiteX22" fmla="*/ 7551762 w 8127036"/>
                  <a:gd name="connsiteY22" fmla="*/ 1178230 h 6130068"/>
                  <a:gd name="connsiteX23" fmla="*/ 7749692 w 8127036"/>
                  <a:gd name="connsiteY23" fmla="*/ 1265289 h 6130068"/>
                  <a:gd name="connsiteX24" fmla="*/ 7894472 w 8127036"/>
                  <a:gd name="connsiteY24" fmla="*/ 1503604 h 6130068"/>
                  <a:gd name="connsiteX25" fmla="*/ 7982673 w 8127036"/>
                  <a:gd name="connsiteY25" fmla="*/ 1736014 h 6130068"/>
                  <a:gd name="connsiteX26" fmla="*/ 8096783 w 8127036"/>
                  <a:gd name="connsiteY26" fmla="*/ 2006334 h 6130068"/>
                  <a:gd name="connsiteX27" fmla="*/ 8115452 w 8127036"/>
                  <a:gd name="connsiteY27" fmla="*/ 2627745 h 6130068"/>
                  <a:gd name="connsiteX28" fmla="*/ 7941716 w 8127036"/>
                  <a:gd name="connsiteY28" fmla="*/ 3359265 h 6130068"/>
                  <a:gd name="connsiteX29" fmla="*/ 7722260 w 8127036"/>
                  <a:gd name="connsiteY29" fmla="*/ 3871329 h 6130068"/>
                  <a:gd name="connsiteX30" fmla="*/ 7393076 w 8127036"/>
                  <a:gd name="connsiteY30" fmla="*/ 4255377 h 6130068"/>
                  <a:gd name="connsiteX31" fmla="*/ 7073036 w 8127036"/>
                  <a:gd name="connsiteY31" fmla="*/ 4776585 h 6130068"/>
                  <a:gd name="connsiteX32" fmla="*/ 6762140 w 8127036"/>
                  <a:gd name="connsiteY32" fmla="*/ 5069193 h 6130068"/>
                  <a:gd name="connsiteX33" fmla="*/ 6286652 w 8127036"/>
                  <a:gd name="connsiteY33" fmla="*/ 5361801 h 6130068"/>
                  <a:gd name="connsiteX34" fmla="*/ 5948324 w 8127036"/>
                  <a:gd name="connsiteY34" fmla="*/ 5690985 h 6130068"/>
                  <a:gd name="connsiteX35" fmla="*/ 5582564 w 8127036"/>
                  <a:gd name="connsiteY35" fmla="*/ 5956161 h 6130068"/>
                  <a:gd name="connsiteX36" fmla="*/ 5143652 w 8127036"/>
                  <a:gd name="connsiteY36" fmla="*/ 6065889 h 6130068"/>
                  <a:gd name="connsiteX37" fmla="*/ 4741316 w 8127036"/>
                  <a:gd name="connsiteY37" fmla="*/ 6129897 h 6130068"/>
                  <a:gd name="connsiteX38" fmla="*/ 4384700 w 8127036"/>
                  <a:gd name="connsiteY38" fmla="*/ 6047601 h 6130068"/>
                  <a:gd name="connsiteX39" fmla="*/ 4110380 w 8127036"/>
                  <a:gd name="connsiteY39" fmla="*/ 6011025 h 6130068"/>
                  <a:gd name="connsiteX40" fmla="*/ 3470300 w 8127036"/>
                  <a:gd name="connsiteY40" fmla="*/ 6065889 h 6130068"/>
                  <a:gd name="connsiteX41" fmla="*/ 2949092 w 8127036"/>
                  <a:gd name="connsiteY41" fmla="*/ 5983593 h 6130068"/>
                  <a:gd name="connsiteX42" fmla="*/ 2510180 w 8127036"/>
                  <a:gd name="connsiteY42" fmla="*/ 5837289 h 6130068"/>
                  <a:gd name="connsiteX43" fmla="*/ 2126132 w 8127036"/>
                  <a:gd name="connsiteY43" fmla="*/ 5572113 h 6130068"/>
                  <a:gd name="connsiteX44" fmla="*/ 1769516 w 8127036"/>
                  <a:gd name="connsiteY44" fmla="*/ 5316081 h 6130068"/>
                  <a:gd name="connsiteX45" fmla="*/ 1422044 w 8127036"/>
                  <a:gd name="connsiteY45" fmla="*/ 5032617 h 6130068"/>
                  <a:gd name="connsiteX46" fmla="*/ 1248308 w 8127036"/>
                  <a:gd name="connsiteY46" fmla="*/ 4831449 h 6130068"/>
                  <a:gd name="connsiteX47" fmla="*/ 928268 w 8127036"/>
                  <a:gd name="connsiteY47" fmla="*/ 4630281 h 6130068"/>
                  <a:gd name="connsiteX48" fmla="*/ 635660 w 8127036"/>
                  <a:gd name="connsiteY48" fmla="*/ 4374249 h 6130068"/>
                  <a:gd name="connsiteX49" fmla="*/ 498500 w 8127036"/>
                  <a:gd name="connsiteY49" fmla="*/ 3953625 h 6130068"/>
                  <a:gd name="connsiteX50" fmla="*/ 333908 w 8127036"/>
                  <a:gd name="connsiteY50" fmla="*/ 3450705 h 6130068"/>
                  <a:gd name="connsiteX51" fmla="*/ 141884 w 8127036"/>
                  <a:gd name="connsiteY51" fmla="*/ 2984361 h 6130068"/>
                  <a:gd name="connsiteX52" fmla="*/ 32156 w 8127036"/>
                  <a:gd name="connsiteY52" fmla="*/ 2335137 h 6130068"/>
                  <a:gd name="connsiteX53" fmla="*/ 4724 w 8127036"/>
                  <a:gd name="connsiteY53" fmla="*/ 2033385 h 6130068"/>
                  <a:gd name="connsiteX54" fmla="*/ 114452 w 8127036"/>
                  <a:gd name="connsiteY54" fmla="*/ 1795641 h 6130068"/>
                  <a:gd name="connsiteX55" fmla="*/ 215036 w 8127036"/>
                  <a:gd name="connsiteY55" fmla="*/ 1621905 h 6130068"/>
                  <a:gd name="connsiteX56" fmla="*/ 288188 w 8127036"/>
                  <a:gd name="connsiteY56" fmla="*/ 1283577 h 6130068"/>
                  <a:gd name="connsiteX57" fmla="*/ 507644 w 8127036"/>
                  <a:gd name="connsiteY57" fmla="*/ 1100697 h 6130068"/>
                  <a:gd name="connsiteX58" fmla="*/ 800252 w 8127036"/>
                  <a:gd name="connsiteY58" fmla="*/ 926961 h 6130068"/>
                  <a:gd name="connsiteX59" fmla="*/ 1019708 w 8127036"/>
                  <a:gd name="connsiteY59" fmla="*/ 808089 h 6130068"/>
                  <a:gd name="connsiteX60" fmla="*/ 1193444 w 8127036"/>
                  <a:gd name="connsiteY60" fmla="*/ 808089 h 6130068"/>
                  <a:gd name="connsiteX61" fmla="*/ 1367180 w 8127036"/>
                  <a:gd name="connsiteY61" fmla="*/ 926961 h 6130068"/>
                  <a:gd name="connsiteX62" fmla="*/ 1486052 w 8127036"/>
                  <a:gd name="connsiteY62" fmla="*/ 890385 h 6130068"/>
                  <a:gd name="connsiteX63" fmla="*/ 1440332 w 8127036"/>
                  <a:gd name="connsiteY63" fmla="*/ 826377 h 6130068"/>
                  <a:gd name="connsiteX64" fmla="*/ 1248308 w 8127036"/>
                  <a:gd name="connsiteY64" fmla="*/ 780657 h 6130068"/>
                  <a:gd name="connsiteX65" fmla="*/ 1220876 w 8127036"/>
                  <a:gd name="connsiteY65" fmla="*/ 661785 h 6130068"/>
                  <a:gd name="connsiteX66" fmla="*/ 1440332 w 8127036"/>
                  <a:gd name="connsiteY66" fmla="*/ 552057 h 6130068"/>
                  <a:gd name="connsiteX67" fmla="*/ 1751228 w 8127036"/>
                  <a:gd name="connsiteY67" fmla="*/ 350889 h 6130068"/>
                  <a:gd name="connsiteX68" fmla="*/ 2089556 w 8127036"/>
                  <a:gd name="connsiteY68" fmla="*/ 277737 h 6130068"/>
                  <a:gd name="connsiteX69" fmla="*/ 2199284 w 8127036"/>
                  <a:gd name="connsiteY69" fmla="*/ 259449 h 6130068"/>
                  <a:gd name="connsiteX0" fmla="*/ 2199284 w 8119812"/>
                  <a:gd name="connsiteY0" fmla="*/ 259449 h 6130068"/>
                  <a:gd name="connsiteX1" fmla="*/ 2546756 w 8119812"/>
                  <a:gd name="connsiteY1" fmla="*/ 222873 h 6130068"/>
                  <a:gd name="connsiteX2" fmla="*/ 2885084 w 8119812"/>
                  <a:gd name="connsiteY2" fmla="*/ 104001 h 6130068"/>
                  <a:gd name="connsiteX3" fmla="*/ 3278276 w 8119812"/>
                  <a:gd name="connsiteY3" fmla="*/ 3417 h 6130068"/>
                  <a:gd name="connsiteX4" fmla="*/ 3735476 w 8119812"/>
                  <a:gd name="connsiteY4" fmla="*/ 21705 h 6130068"/>
                  <a:gd name="connsiteX5" fmla="*/ 4082948 w 8119812"/>
                  <a:gd name="connsiteY5" fmla="*/ 39993 h 6130068"/>
                  <a:gd name="connsiteX6" fmla="*/ 4421276 w 8119812"/>
                  <a:gd name="connsiteY6" fmla="*/ 30849 h 6130068"/>
                  <a:gd name="connsiteX7" fmla="*/ 4553674 w 8119812"/>
                  <a:gd name="connsiteY7" fmla="*/ 104001 h 6130068"/>
                  <a:gd name="connsiteX8" fmla="*/ 4576724 w 8119812"/>
                  <a:gd name="connsiteY8" fmla="*/ 232017 h 6130068"/>
                  <a:gd name="connsiteX9" fmla="*/ 4618444 w 8119812"/>
                  <a:gd name="connsiteY9" fmla="*/ 236399 h 6130068"/>
                  <a:gd name="connsiteX10" fmla="*/ 4622444 w 8119812"/>
                  <a:gd name="connsiteY10" fmla="*/ 122289 h 6130068"/>
                  <a:gd name="connsiteX11" fmla="*/ 4732553 w 8119812"/>
                  <a:gd name="connsiteY11" fmla="*/ 40374 h 6130068"/>
                  <a:gd name="connsiteX12" fmla="*/ 5002110 w 8119812"/>
                  <a:gd name="connsiteY12" fmla="*/ 45137 h 6130068"/>
                  <a:gd name="connsiteX13" fmla="*/ 5326532 w 8119812"/>
                  <a:gd name="connsiteY13" fmla="*/ 140577 h 6130068"/>
                  <a:gd name="connsiteX14" fmla="*/ 5674004 w 8119812"/>
                  <a:gd name="connsiteY14" fmla="*/ 241161 h 6130068"/>
                  <a:gd name="connsiteX15" fmla="*/ 6003188 w 8119812"/>
                  <a:gd name="connsiteY15" fmla="*/ 332601 h 6130068"/>
                  <a:gd name="connsiteX16" fmla="*/ 6329133 w 8119812"/>
                  <a:gd name="connsiteY16" fmla="*/ 447092 h 6130068"/>
                  <a:gd name="connsiteX17" fmla="*/ 6670700 w 8119812"/>
                  <a:gd name="connsiteY17" fmla="*/ 533769 h 6130068"/>
                  <a:gd name="connsiteX18" fmla="*/ 7026935 w 8119812"/>
                  <a:gd name="connsiteY18" fmla="*/ 693979 h 6130068"/>
                  <a:gd name="connsiteX19" fmla="*/ 7301636 w 8119812"/>
                  <a:gd name="connsiteY19" fmla="*/ 926961 h 6130068"/>
                  <a:gd name="connsiteX20" fmla="*/ 7383551 w 8119812"/>
                  <a:gd name="connsiteY20" fmla="*/ 1013639 h 6130068"/>
                  <a:gd name="connsiteX21" fmla="*/ 7393076 w 8119812"/>
                  <a:gd name="connsiteY21" fmla="*/ 1187375 h 6130068"/>
                  <a:gd name="connsiteX22" fmla="*/ 7551762 w 8119812"/>
                  <a:gd name="connsiteY22" fmla="*/ 1178230 h 6130068"/>
                  <a:gd name="connsiteX23" fmla="*/ 7749692 w 8119812"/>
                  <a:gd name="connsiteY23" fmla="*/ 1265289 h 6130068"/>
                  <a:gd name="connsiteX24" fmla="*/ 7894472 w 8119812"/>
                  <a:gd name="connsiteY24" fmla="*/ 1503604 h 6130068"/>
                  <a:gd name="connsiteX25" fmla="*/ 7982673 w 8119812"/>
                  <a:gd name="connsiteY25" fmla="*/ 1736014 h 6130068"/>
                  <a:gd name="connsiteX26" fmla="*/ 8096783 w 8119812"/>
                  <a:gd name="connsiteY26" fmla="*/ 2006334 h 6130068"/>
                  <a:gd name="connsiteX27" fmla="*/ 8105927 w 8119812"/>
                  <a:gd name="connsiteY27" fmla="*/ 2646795 h 6130068"/>
                  <a:gd name="connsiteX28" fmla="*/ 7941716 w 8119812"/>
                  <a:gd name="connsiteY28" fmla="*/ 3359265 h 6130068"/>
                  <a:gd name="connsiteX29" fmla="*/ 7722260 w 8119812"/>
                  <a:gd name="connsiteY29" fmla="*/ 3871329 h 6130068"/>
                  <a:gd name="connsiteX30" fmla="*/ 7393076 w 8119812"/>
                  <a:gd name="connsiteY30" fmla="*/ 4255377 h 6130068"/>
                  <a:gd name="connsiteX31" fmla="*/ 7073036 w 8119812"/>
                  <a:gd name="connsiteY31" fmla="*/ 4776585 h 6130068"/>
                  <a:gd name="connsiteX32" fmla="*/ 6762140 w 8119812"/>
                  <a:gd name="connsiteY32" fmla="*/ 5069193 h 6130068"/>
                  <a:gd name="connsiteX33" fmla="*/ 6286652 w 8119812"/>
                  <a:gd name="connsiteY33" fmla="*/ 5361801 h 6130068"/>
                  <a:gd name="connsiteX34" fmla="*/ 5948324 w 8119812"/>
                  <a:gd name="connsiteY34" fmla="*/ 5690985 h 6130068"/>
                  <a:gd name="connsiteX35" fmla="*/ 5582564 w 8119812"/>
                  <a:gd name="connsiteY35" fmla="*/ 5956161 h 6130068"/>
                  <a:gd name="connsiteX36" fmla="*/ 5143652 w 8119812"/>
                  <a:gd name="connsiteY36" fmla="*/ 6065889 h 6130068"/>
                  <a:gd name="connsiteX37" fmla="*/ 4741316 w 8119812"/>
                  <a:gd name="connsiteY37" fmla="*/ 6129897 h 6130068"/>
                  <a:gd name="connsiteX38" fmla="*/ 4384700 w 8119812"/>
                  <a:gd name="connsiteY38" fmla="*/ 6047601 h 6130068"/>
                  <a:gd name="connsiteX39" fmla="*/ 4110380 w 8119812"/>
                  <a:gd name="connsiteY39" fmla="*/ 6011025 h 6130068"/>
                  <a:gd name="connsiteX40" fmla="*/ 3470300 w 8119812"/>
                  <a:gd name="connsiteY40" fmla="*/ 6065889 h 6130068"/>
                  <a:gd name="connsiteX41" fmla="*/ 2949092 w 8119812"/>
                  <a:gd name="connsiteY41" fmla="*/ 5983593 h 6130068"/>
                  <a:gd name="connsiteX42" fmla="*/ 2510180 w 8119812"/>
                  <a:gd name="connsiteY42" fmla="*/ 5837289 h 6130068"/>
                  <a:gd name="connsiteX43" fmla="*/ 2126132 w 8119812"/>
                  <a:gd name="connsiteY43" fmla="*/ 5572113 h 6130068"/>
                  <a:gd name="connsiteX44" fmla="*/ 1769516 w 8119812"/>
                  <a:gd name="connsiteY44" fmla="*/ 5316081 h 6130068"/>
                  <a:gd name="connsiteX45" fmla="*/ 1422044 w 8119812"/>
                  <a:gd name="connsiteY45" fmla="*/ 5032617 h 6130068"/>
                  <a:gd name="connsiteX46" fmla="*/ 1248308 w 8119812"/>
                  <a:gd name="connsiteY46" fmla="*/ 4831449 h 6130068"/>
                  <a:gd name="connsiteX47" fmla="*/ 928268 w 8119812"/>
                  <a:gd name="connsiteY47" fmla="*/ 4630281 h 6130068"/>
                  <a:gd name="connsiteX48" fmla="*/ 635660 w 8119812"/>
                  <a:gd name="connsiteY48" fmla="*/ 4374249 h 6130068"/>
                  <a:gd name="connsiteX49" fmla="*/ 498500 w 8119812"/>
                  <a:gd name="connsiteY49" fmla="*/ 3953625 h 6130068"/>
                  <a:gd name="connsiteX50" fmla="*/ 333908 w 8119812"/>
                  <a:gd name="connsiteY50" fmla="*/ 3450705 h 6130068"/>
                  <a:gd name="connsiteX51" fmla="*/ 141884 w 8119812"/>
                  <a:gd name="connsiteY51" fmla="*/ 2984361 h 6130068"/>
                  <a:gd name="connsiteX52" fmla="*/ 32156 w 8119812"/>
                  <a:gd name="connsiteY52" fmla="*/ 2335137 h 6130068"/>
                  <a:gd name="connsiteX53" fmla="*/ 4724 w 8119812"/>
                  <a:gd name="connsiteY53" fmla="*/ 2033385 h 6130068"/>
                  <a:gd name="connsiteX54" fmla="*/ 114452 w 8119812"/>
                  <a:gd name="connsiteY54" fmla="*/ 1795641 h 6130068"/>
                  <a:gd name="connsiteX55" fmla="*/ 215036 w 8119812"/>
                  <a:gd name="connsiteY55" fmla="*/ 1621905 h 6130068"/>
                  <a:gd name="connsiteX56" fmla="*/ 288188 w 8119812"/>
                  <a:gd name="connsiteY56" fmla="*/ 1283577 h 6130068"/>
                  <a:gd name="connsiteX57" fmla="*/ 507644 w 8119812"/>
                  <a:gd name="connsiteY57" fmla="*/ 1100697 h 6130068"/>
                  <a:gd name="connsiteX58" fmla="*/ 800252 w 8119812"/>
                  <a:gd name="connsiteY58" fmla="*/ 926961 h 6130068"/>
                  <a:gd name="connsiteX59" fmla="*/ 1019708 w 8119812"/>
                  <a:gd name="connsiteY59" fmla="*/ 808089 h 6130068"/>
                  <a:gd name="connsiteX60" fmla="*/ 1193444 w 8119812"/>
                  <a:gd name="connsiteY60" fmla="*/ 808089 h 6130068"/>
                  <a:gd name="connsiteX61" fmla="*/ 1367180 w 8119812"/>
                  <a:gd name="connsiteY61" fmla="*/ 926961 h 6130068"/>
                  <a:gd name="connsiteX62" fmla="*/ 1486052 w 8119812"/>
                  <a:gd name="connsiteY62" fmla="*/ 890385 h 6130068"/>
                  <a:gd name="connsiteX63" fmla="*/ 1440332 w 8119812"/>
                  <a:gd name="connsiteY63" fmla="*/ 826377 h 6130068"/>
                  <a:gd name="connsiteX64" fmla="*/ 1248308 w 8119812"/>
                  <a:gd name="connsiteY64" fmla="*/ 780657 h 6130068"/>
                  <a:gd name="connsiteX65" fmla="*/ 1220876 w 8119812"/>
                  <a:gd name="connsiteY65" fmla="*/ 661785 h 6130068"/>
                  <a:gd name="connsiteX66" fmla="*/ 1440332 w 8119812"/>
                  <a:gd name="connsiteY66" fmla="*/ 552057 h 6130068"/>
                  <a:gd name="connsiteX67" fmla="*/ 1751228 w 8119812"/>
                  <a:gd name="connsiteY67" fmla="*/ 350889 h 6130068"/>
                  <a:gd name="connsiteX68" fmla="*/ 2089556 w 8119812"/>
                  <a:gd name="connsiteY68" fmla="*/ 277737 h 6130068"/>
                  <a:gd name="connsiteX69" fmla="*/ 2199284 w 8119812"/>
                  <a:gd name="connsiteY69" fmla="*/ 259449 h 6130068"/>
                  <a:gd name="connsiteX0" fmla="*/ 2199284 w 8119812"/>
                  <a:gd name="connsiteY0" fmla="*/ 259449 h 6130068"/>
                  <a:gd name="connsiteX1" fmla="*/ 2546756 w 8119812"/>
                  <a:gd name="connsiteY1" fmla="*/ 222873 h 6130068"/>
                  <a:gd name="connsiteX2" fmla="*/ 2885084 w 8119812"/>
                  <a:gd name="connsiteY2" fmla="*/ 104001 h 6130068"/>
                  <a:gd name="connsiteX3" fmla="*/ 3278276 w 8119812"/>
                  <a:gd name="connsiteY3" fmla="*/ 3417 h 6130068"/>
                  <a:gd name="connsiteX4" fmla="*/ 3735476 w 8119812"/>
                  <a:gd name="connsiteY4" fmla="*/ 21705 h 6130068"/>
                  <a:gd name="connsiteX5" fmla="*/ 4082948 w 8119812"/>
                  <a:gd name="connsiteY5" fmla="*/ 39993 h 6130068"/>
                  <a:gd name="connsiteX6" fmla="*/ 4421276 w 8119812"/>
                  <a:gd name="connsiteY6" fmla="*/ 30849 h 6130068"/>
                  <a:gd name="connsiteX7" fmla="*/ 4553674 w 8119812"/>
                  <a:gd name="connsiteY7" fmla="*/ 104001 h 6130068"/>
                  <a:gd name="connsiteX8" fmla="*/ 4576724 w 8119812"/>
                  <a:gd name="connsiteY8" fmla="*/ 232017 h 6130068"/>
                  <a:gd name="connsiteX9" fmla="*/ 4618444 w 8119812"/>
                  <a:gd name="connsiteY9" fmla="*/ 236399 h 6130068"/>
                  <a:gd name="connsiteX10" fmla="*/ 4622444 w 8119812"/>
                  <a:gd name="connsiteY10" fmla="*/ 122289 h 6130068"/>
                  <a:gd name="connsiteX11" fmla="*/ 4732553 w 8119812"/>
                  <a:gd name="connsiteY11" fmla="*/ 40374 h 6130068"/>
                  <a:gd name="connsiteX12" fmla="*/ 5002110 w 8119812"/>
                  <a:gd name="connsiteY12" fmla="*/ 45137 h 6130068"/>
                  <a:gd name="connsiteX13" fmla="*/ 5326532 w 8119812"/>
                  <a:gd name="connsiteY13" fmla="*/ 140577 h 6130068"/>
                  <a:gd name="connsiteX14" fmla="*/ 5674004 w 8119812"/>
                  <a:gd name="connsiteY14" fmla="*/ 241161 h 6130068"/>
                  <a:gd name="connsiteX15" fmla="*/ 6003188 w 8119812"/>
                  <a:gd name="connsiteY15" fmla="*/ 332601 h 6130068"/>
                  <a:gd name="connsiteX16" fmla="*/ 6329133 w 8119812"/>
                  <a:gd name="connsiteY16" fmla="*/ 447092 h 6130068"/>
                  <a:gd name="connsiteX17" fmla="*/ 6670700 w 8119812"/>
                  <a:gd name="connsiteY17" fmla="*/ 533769 h 6130068"/>
                  <a:gd name="connsiteX18" fmla="*/ 7026935 w 8119812"/>
                  <a:gd name="connsiteY18" fmla="*/ 693979 h 6130068"/>
                  <a:gd name="connsiteX19" fmla="*/ 7301636 w 8119812"/>
                  <a:gd name="connsiteY19" fmla="*/ 926961 h 6130068"/>
                  <a:gd name="connsiteX20" fmla="*/ 7383551 w 8119812"/>
                  <a:gd name="connsiteY20" fmla="*/ 1013639 h 6130068"/>
                  <a:gd name="connsiteX21" fmla="*/ 7393076 w 8119812"/>
                  <a:gd name="connsiteY21" fmla="*/ 1187375 h 6130068"/>
                  <a:gd name="connsiteX22" fmla="*/ 7551762 w 8119812"/>
                  <a:gd name="connsiteY22" fmla="*/ 1178230 h 6130068"/>
                  <a:gd name="connsiteX23" fmla="*/ 7749692 w 8119812"/>
                  <a:gd name="connsiteY23" fmla="*/ 1265289 h 6130068"/>
                  <a:gd name="connsiteX24" fmla="*/ 7894472 w 8119812"/>
                  <a:gd name="connsiteY24" fmla="*/ 1503604 h 6130068"/>
                  <a:gd name="connsiteX25" fmla="*/ 7982673 w 8119812"/>
                  <a:gd name="connsiteY25" fmla="*/ 1736014 h 6130068"/>
                  <a:gd name="connsiteX26" fmla="*/ 8096783 w 8119812"/>
                  <a:gd name="connsiteY26" fmla="*/ 2006334 h 6130068"/>
                  <a:gd name="connsiteX27" fmla="*/ 8105927 w 8119812"/>
                  <a:gd name="connsiteY27" fmla="*/ 2646795 h 6130068"/>
                  <a:gd name="connsiteX28" fmla="*/ 7941716 w 8119812"/>
                  <a:gd name="connsiteY28" fmla="*/ 3359265 h 6130068"/>
                  <a:gd name="connsiteX29" fmla="*/ 7707973 w 8119812"/>
                  <a:gd name="connsiteY29" fmla="*/ 3861804 h 6130068"/>
                  <a:gd name="connsiteX30" fmla="*/ 7393076 w 8119812"/>
                  <a:gd name="connsiteY30" fmla="*/ 4255377 h 6130068"/>
                  <a:gd name="connsiteX31" fmla="*/ 7073036 w 8119812"/>
                  <a:gd name="connsiteY31" fmla="*/ 4776585 h 6130068"/>
                  <a:gd name="connsiteX32" fmla="*/ 6762140 w 8119812"/>
                  <a:gd name="connsiteY32" fmla="*/ 5069193 h 6130068"/>
                  <a:gd name="connsiteX33" fmla="*/ 6286652 w 8119812"/>
                  <a:gd name="connsiteY33" fmla="*/ 5361801 h 6130068"/>
                  <a:gd name="connsiteX34" fmla="*/ 5948324 w 8119812"/>
                  <a:gd name="connsiteY34" fmla="*/ 5690985 h 6130068"/>
                  <a:gd name="connsiteX35" fmla="*/ 5582564 w 8119812"/>
                  <a:gd name="connsiteY35" fmla="*/ 5956161 h 6130068"/>
                  <a:gd name="connsiteX36" fmla="*/ 5143652 w 8119812"/>
                  <a:gd name="connsiteY36" fmla="*/ 6065889 h 6130068"/>
                  <a:gd name="connsiteX37" fmla="*/ 4741316 w 8119812"/>
                  <a:gd name="connsiteY37" fmla="*/ 6129897 h 6130068"/>
                  <a:gd name="connsiteX38" fmla="*/ 4384700 w 8119812"/>
                  <a:gd name="connsiteY38" fmla="*/ 6047601 h 6130068"/>
                  <a:gd name="connsiteX39" fmla="*/ 4110380 w 8119812"/>
                  <a:gd name="connsiteY39" fmla="*/ 6011025 h 6130068"/>
                  <a:gd name="connsiteX40" fmla="*/ 3470300 w 8119812"/>
                  <a:gd name="connsiteY40" fmla="*/ 6065889 h 6130068"/>
                  <a:gd name="connsiteX41" fmla="*/ 2949092 w 8119812"/>
                  <a:gd name="connsiteY41" fmla="*/ 5983593 h 6130068"/>
                  <a:gd name="connsiteX42" fmla="*/ 2510180 w 8119812"/>
                  <a:gd name="connsiteY42" fmla="*/ 5837289 h 6130068"/>
                  <a:gd name="connsiteX43" fmla="*/ 2126132 w 8119812"/>
                  <a:gd name="connsiteY43" fmla="*/ 5572113 h 6130068"/>
                  <a:gd name="connsiteX44" fmla="*/ 1769516 w 8119812"/>
                  <a:gd name="connsiteY44" fmla="*/ 5316081 h 6130068"/>
                  <a:gd name="connsiteX45" fmla="*/ 1422044 w 8119812"/>
                  <a:gd name="connsiteY45" fmla="*/ 5032617 h 6130068"/>
                  <a:gd name="connsiteX46" fmla="*/ 1248308 w 8119812"/>
                  <a:gd name="connsiteY46" fmla="*/ 4831449 h 6130068"/>
                  <a:gd name="connsiteX47" fmla="*/ 928268 w 8119812"/>
                  <a:gd name="connsiteY47" fmla="*/ 4630281 h 6130068"/>
                  <a:gd name="connsiteX48" fmla="*/ 635660 w 8119812"/>
                  <a:gd name="connsiteY48" fmla="*/ 4374249 h 6130068"/>
                  <a:gd name="connsiteX49" fmla="*/ 498500 w 8119812"/>
                  <a:gd name="connsiteY49" fmla="*/ 3953625 h 6130068"/>
                  <a:gd name="connsiteX50" fmla="*/ 333908 w 8119812"/>
                  <a:gd name="connsiteY50" fmla="*/ 3450705 h 6130068"/>
                  <a:gd name="connsiteX51" fmla="*/ 141884 w 8119812"/>
                  <a:gd name="connsiteY51" fmla="*/ 2984361 h 6130068"/>
                  <a:gd name="connsiteX52" fmla="*/ 32156 w 8119812"/>
                  <a:gd name="connsiteY52" fmla="*/ 2335137 h 6130068"/>
                  <a:gd name="connsiteX53" fmla="*/ 4724 w 8119812"/>
                  <a:gd name="connsiteY53" fmla="*/ 2033385 h 6130068"/>
                  <a:gd name="connsiteX54" fmla="*/ 114452 w 8119812"/>
                  <a:gd name="connsiteY54" fmla="*/ 1795641 h 6130068"/>
                  <a:gd name="connsiteX55" fmla="*/ 215036 w 8119812"/>
                  <a:gd name="connsiteY55" fmla="*/ 1621905 h 6130068"/>
                  <a:gd name="connsiteX56" fmla="*/ 288188 w 8119812"/>
                  <a:gd name="connsiteY56" fmla="*/ 1283577 h 6130068"/>
                  <a:gd name="connsiteX57" fmla="*/ 507644 w 8119812"/>
                  <a:gd name="connsiteY57" fmla="*/ 1100697 h 6130068"/>
                  <a:gd name="connsiteX58" fmla="*/ 800252 w 8119812"/>
                  <a:gd name="connsiteY58" fmla="*/ 926961 h 6130068"/>
                  <a:gd name="connsiteX59" fmla="*/ 1019708 w 8119812"/>
                  <a:gd name="connsiteY59" fmla="*/ 808089 h 6130068"/>
                  <a:gd name="connsiteX60" fmla="*/ 1193444 w 8119812"/>
                  <a:gd name="connsiteY60" fmla="*/ 808089 h 6130068"/>
                  <a:gd name="connsiteX61" fmla="*/ 1367180 w 8119812"/>
                  <a:gd name="connsiteY61" fmla="*/ 926961 h 6130068"/>
                  <a:gd name="connsiteX62" fmla="*/ 1486052 w 8119812"/>
                  <a:gd name="connsiteY62" fmla="*/ 890385 h 6130068"/>
                  <a:gd name="connsiteX63" fmla="*/ 1440332 w 8119812"/>
                  <a:gd name="connsiteY63" fmla="*/ 826377 h 6130068"/>
                  <a:gd name="connsiteX64" fmla="*/ 1248308 w 8119812"/>
                  <a:gd name="connsiteY64" fmla="*/ 780657 h 6130068"/>
                  <a:gd name="connsiteX65" fmla="*/ 1220876 w 8119812"/>
                  <a:gd name="connsiteY65" fmla="*/ 661785 h 6130068"/>
                  <a:gd name="connsiteX66" fmla="*/ 1440332 w 8119812"/>
                  <a:gd name="connsiteY66" fmla="*/ 552057 h 6130068"/>
                  <a:gd name="connsiteX67" fmla="*/ 1751228 w 8119812"/>
                  <a:gd name="connsiteY67" fmla="*/ 350889 h 6130068"/>
                  <a:gd name="connsiteX68" fmla="*/ 2089556 w 8119812"/>
                  <a:gd name="connsiteY68" fmla="*/ 277737 h 6130068"/>
                  <a:gd name="connsiteX69" fmla="*/ 2199284 w 8119812"/>
                  <a:gd name="connsiteY69" fmla="*/ 259449 h 6130068"/>
                  <a:gd name="connsiteX0" fmla="*/ 2199284 w 8119812"/>
                  <a:gd name="connsiteY0" fmla="*/ 259449 h 6130068"/>
                  <a:gd name="connsiteX1" fmla="*/ 2546756 w 8119812"/>
                  <a:gd name="connsiteY1" fmla="*/ 222873 h 6130068"/>
                  <a:gd name="connsiteX2" fmla="*/ 2885084 w 8119812"/>
                  <a:gd name="connsiteY2" fmla="*/ 104001 h 6130068"/>
                  <a:gd name="connsiteX3" fmla="*/ 3278276 w 8119812"/>
                  <a:gd name="connsiteY3" fmla="*/ 3417 h 6130068"/>
                  <a:gd name="connsiteX4" fmla="*/ 3735476 w 8119812"/>
                  <a:gd name="connsiteY4" fmla="*/ 21705 h 6130068"/>
                  <a:gd name="connsiteX5" fmla="*/ 4082948 w 8119812"/>
                  <a:gd name="connsiteY5" fmla="*/ 39993 h 6130068"/>
                  <a:gd name="connsiteX6" fmla="*/ 4421276 w 8119812"/>
                  <a:gd name="connsiteY6" fmla="*/ 30849 h 6130068"/>
                  <a:gd name="connsiteX7" fmla="*/ 4553674 w 8119812"/>
                  <a:gd name="connsiteY7" fmla="*/ 104001 h 6130068"/>
                  <a:gd name="connsiteX8" fmla="*/ 4576724 w 8119812"/>
                  <a:gd name="connsiteY8" fmla="*/ 232017 h 6130068"/>
                  <a:gd name="connsiteX9" fmla="*/ 4618444 w 8119812"/>
                  <a:gd name="connsiteY9" fmla="*/ 236399 h 6130068"/>
                  <a:gd name="connsiteX10" fmla="*/ 4622444 w 8119812"/>
                  <a:gd name="connsiteY10" fmla="*/ 122289 h 6130068"/>
                  <a:gd name="connsiteX11" fmla="*/ 4732553 w 8119812"/>
                  <a:gd name="connsiteY11" fmla="*/ 40374 h 6130068"/>
                  <a:gd name="connsiteX12" fmla="*/ 5002110 w 8119812"/>
                  <a:gd name="connsiteY12" fmla="*/ 45137 h 6130068"/>
                  <a:gd name="connsiteX13" fmla="*/ 5326532 w 8119812"/>
                  <a:gd name="connsiteY13" fmla="*/ 140577 h 6130068"/>
                  <a:gd name="connsiteX14" fmla="*/ 5674004 w 8119812"/>
                  <a:gd name="connsiteY14" fmla="*/ 241161 h 6130068"/>
                  <a:gd name="connsiteX15" fmla="*/ 6003188 w 8119812"/>
                  <a:gd name="connsiteY15" fmla="*/ 332601 h 6130068"/>
                  <a:gd name="connsiteX16" fmla="*/ 6329133 w 8119812"/>
                  <a:gd name="connsiteY16" fmla="*/ 447092 h 6130068"/>
                  <a:gd name="connsiteX17" fmla="*/ 6670700 w 8119812"/>
                  <a:gd name="connsiteY17" fmla="*/ 533769 h 6130068"/>
                  <a:gd name="connsiteX18" fmla="*/ 7026935 w 8119812"/>
                  <a:gd name="connsiteY18" fmla="*/ 693979 h 6130068"/>
                  <a:gd name="connsiteX19" fmla="*/ 7301636 w 8119812"/>
                  <a:gd name="connsiteY19" fmla="*/ 926961 h 6130068"/>
                  <a:gd name="connsiteX20" fmla="*/ 7383551 w 8119812"/>
                  <a:gd name="connsiteY20" fmla="*/ 1013639 h 6130068"/>
                  <a:gd name="connsiteX21" fmla="*/ 7393076 w 8119812"/>
                  <a:gd name="connsiteY21" fmla="*/ 1187375 h 6130068"/>
                  <a:gd name="connsiteX22" fmla="*/ 7551762 w 8119812"/>
                  <a:gd name="connsiteY22" fmla="*/ 1178230 h 6130068"/>
                  <a:gd name="connsiteX23" fmla="*/ 7749692 w 8119812"/>
                  <a:gd name="connsiteY23" fmla="*/ 1265289 h 6130068"/>
                  <a:gd name="connsiteX24" fmla="*/ 7894472 w 8119812"/>
                  <a:gd name="connsiteY24" fmla="*/ 1503604 h 6130068"/>
                  <a:gd name="connsiteX25" fmla="*/ 7982673 w 8119812"/>
                  <a:gd name="connsiteY25" fmla="*/ 1736014 h 6130068"/>
                  <a:gd name="connsiteX26" fmla="*/ 8096783 w 8119812"/>
                  <a:gd name="connsiteY26" fmla="*/ 2006334 h 6130068"/>
                  <a:gd name="connsiteX27" fmla="*/ 8105927 w 8119812"/>
                  <a:gd name="connsiteY27" fmla="*/ 2646795 h 6130068"/>
                  <a:gd name="connsiteX28" fmla="*/ 7941716 w 8119812"/>
                  <a:gd name="connsiteY28" fmla="*/ 3359265 h 6130068"/>
                  <a:gd name="connsiteX29" fmla="*/ 7707973 w 8119812"/>
                  <a:gd name="connsiteY29" fmla="*/ 3861804 h 6130068"/>
                  <a:gd name="connsiteX30" fmla="*/ 7393076 w 8119812"/>
                  <a:gd name="connsiteY30" fmla="*/ 4255377 h 6130068"/>
                  <a:gd name="connsiteX31" fmla="*/ 7073036 w 8119812"/>
                  <a:gd name="connsiteY31" fmla="*/ 4776585 h 6130068"/>
                  <a:gd name="connsiteX32" fmla="*/ 6762140 w 8119812"/>
                  <a:gd name="connsiteY32" fmla="*/ 5069193 h 6130068"/>
                  <a:gd name="connsiteX33" fmla="*/ 6286652 w 8119812"/>
                  <a:gd name="connsiteY33" fmla="*/ 5361801 h 6130068"/>
                  <a:gd name="connsiteX34" fmla="*/ 5943562 w 8119812"/>
                  <a:gd name="connsiteY34" fmla="*/ 5719560 h 6130068"/>
                  <a:gd name="connsiteX35" fmla="*/ 5582564 w 8119812"/>
                  <a:gd name="connsiteY35" fmla="*/ 5956161 h 6130068"/>
                  <a:gd name="connsiteX36" fmla="*/ 5143652 w 8119812"/>
                  <a:gd name="connsiteY36" fmla="*/ 6065889 h 6130068"/>
                  <a:gd name="connsiteX37" fmla="*/ 4741316 w 8119812"/>
                  <a:gd name="connsiteY37" fmla="*/ 6129897 h 6130068"/>
                  <a:gd name="connsiteX38" fmla="*/ 4384700 w 8119812"/>
                  <a:gd name="connsiteY38" fmla="*/ 6047601 h 6130068"/>
                  <a:gd name="connsiteX39" fmla="*/ 4110380 w 8119812"/>
                  <a:gd name="connsiteY39" fmla="*/ 6011025 h 6130068"/>
                  <a:gd name="connsiteX40" fmla="*/ 3470300 w 8119812"/>
                  <a:gd name="connsiteY40" fmla="*/ 6065889 h 6130068"/>
                  <a:gd name="connsiteX41" fmla="*/ 2949092 w 8119812"/>
                  <a:gd name="connsiteY41" fmla="*/ 5983593 h 6130068"/>
                  <a:gd name="connsiteX42" fmla="*/ 2510180 w 8119812"/>
                  <a:gd name="connsiteY42" fmla="*/ 5837289 h 6130068"/>
                  <a:gd name="connsiteX43" fmla="*/ 2126132 w 8119812"/>
                  <a:gd name="connsiteY43" fmla="*/ 5572113 h 6130068"/>
                  <a:gd name="connsiteX44" fmla="*/ 1769516 w 8119812"/>
                  <a:gd name="connsiteY44" fmla="*/ 5316081 h 6130068"/>
                  <a:gd name="connsiteX45" fmla="*/ 1422044 w 8119812"/>
                  <a:gd name="connsiteY45" fmla="*/ 5032617 h 6130068"/>
                  <a:gd name="connsiteX46" fmla="*/ 1248308 w 8119812"/>
                  <a:gd name="connsiteY46" fmla="*/ 4831449 h 6130068"/>
                  <a:gd name="connsiteX47" fmla="*/ 928268 w 8119812"/>
                  <a:gd name="connsiteY47" fmla="*/ 4630281 h 6130068"/>
                  <a:gd name="connsiteX48" fmla="*/ 635660 w 8119812"/>
                  <a:gd name="connsiteY48" fmla="*/ 4374249 h 6130068"/>
                  <a:gd name="connsiteX49" fmla="*/ 498500 w 8119812"/>
                  <a:gd name="connsiteY49" fmla="*/ 3953625 h 6130068"/>
                  <a:gd name="connsiteX50" fmla="*/ 333908 w 8119812"/>
                  <a:gd name="connsiteY50" fmla="*/ 3450705 h 6130068"/>
                  <a:gd name="connsiteX51" fmla="*/ 141884 w 8119812"/>
                  <a:gd name="connsiteY51" fmla="*/ 2984361 h 6130068"/>
                  <a:gd name="connsiteX52" fmla="*/ 32156 w 8119812"/>
                  <a:gd name="connsiteY52" fmla="*/ 2335137 h 6130068"/>
                  <a:gd name="connsiteX53" fmla="*/ 4724 w 8119812"/>
                  <a:gd name="connsiteY53" fmla="*/ 2033385 h 6130068"/>
                  <a:gd name="connsiteX54" fmla="*/ 114452 w 8119812"/>
                  <a:gd name="connsiteY54" fmla="*/ 1795641 h 6130068"/>
                  <a:gd name="connsiteX55" fmla="*/ 215036 w 8119812"/>
                  <a:gd name="connsiteY55" fmla="*/ 1621905 h 6130068"/>
                  <a:gd name="connsiteX56" fmla="*/ 288188 w 8119812"/>
                  <a:gd name="connsiteY56" fmla="*/ 1283577 h 6130068"/>
                  <a:gd name="connsiteX57" fmla="*/ 507644 w 8119812"/>
                  <a:gd name="connsiteY57" fmla="*/ 1100697 h 6130068"/>
                  <a:gd name="connsiteX58" fmla="*/ 800252 w 8119812"/>
                  <a:gd name="connsiteY58" fmla="*/ 926961 h 6130068"/>
                  <a:gd name="connsiteX59" fmla="*/ 1019708 w 8119812"/>
                  <a:gd name="connsiteY59" fmla="*/ 808089 h 6130068"/>
                  <a:gd name="connsiteX60" fmla="*/ 1193444 w 8119812"/>
                  <a:gd name="connsiteY60" fmla="*/ 808089 h 6130068"/>
                  <a:gd name="connsiteX61" fmla="*/ 1367180 w 8119812"/>
                  <a:gd name="connsiteY61" fmla="*/ 926961 h 6130068"/>
                  <a:gd name="connsiteX62" fmla="*/ 1486052 w 8119812"/>
                  <a:gd name="connsiteY62" fmla="*/ 890385 h 6130068"/>
                  <a:gd name="connsiteX63" fmla="*/ 1440332 w 8119812"/>
                  <a:gd name="connsiteY63" fmla="*/ 826377 h 6130068"/>
                  <a:gd name="connsiteX64" fmla="*/ 1248308 w 8119812"/>
                  <a:gd name="connsiteY64" fmla="*/ 780657 h 6130068"/>
                  <a:gd name="connsiteX65" fmla="*/ 1220876 w 8119812"/>
                  <a:gd name="connsiteY65" fmla="*/ 661785 h 6130068"/>
                  <a:gd name="connsiteX66" fmla="*/ 1440332 w 8119812"/>
                  <a:gd name="connsiteY66" fmla="*/ 552057 h 6130068"/>
                  <a:gd name="connsiteX67" fmla="*/ 1751228 w 8119812"/>
                  <a:gd name="connsiteY67" fmla="*/ 350889 h 6130068"/>
                  <a:gd name="connsiteX68" fmla="*/ 2089556 w 8119812"/>
                  <a:gd name="connsiteY68" fmla="*/ 277737 h 6130068"/>
                  <a:gd name="connsiteX69" fmla="*/ 2199284 w 8119812"/>
                  <a:gd name="connsiteY69" fmla="*/ 259449 h 6130068"/>
                  <a:gd name="connsiteX0" fmla="*/ 2199284 w 8119812"/>
                  <a:gd name="connsiteY0" fmla="*/ 259449 h 6130068"/>
                  <a:gd name="connsiteX1" fmla="*/ 2546756 w 8119812"/>
                  <a:gd name="connsiteY1" fmla="*/ 222873 h 6130068"/>
                  <a:gd name="connsiteX2" fmla="*/ 2885084 w 8119812"/>
                  <a:gd name="connsiteY2" fmla="*/ 104001 h 6130068"/>
                  <a:gd name="connsiteX3" fmla="*/ 3278276 w 8119812"/>
                  <a:gd name="connsiteY3" fmla="*/ 3417 h 6130068"/>
                  <a:gd name="connsiteX4" fmla="*/ 3735476 w 8119812"/>
                  <a:gd name="connsiteY4" fmla="*/ 21705 h 6130068"/>
                  <a:gd name="connsiteX5" fmla="*/ 4082948 w 8119812"/>
                  <a:gd name="connsiteY5" fmla="*/ 39993 h 6130068"/>
                  <a:gd name="connsiteX6" fmla="*/ 4421276 w 8119812"/>
                  <a:gd name="connsiteY6" fmla="*/ 30849 h 6130068"/>
                  <a:gd name="connsiteX7" fmla="*/ 4553674 w 8119812"/>
                  <a:gd name="connsiteY7" fmla="*/ 104001 h 6130068"/>
                  <a:gd name="connsiteX8" fmla="*/ 4576724 w 8119812"/>
                  <a:gd name="connsiteY8" fmla="*/ 232017 h 6130068"/>
                  <a:gd name="connsiteX9" fmla="*/ 4618444 w 8119812"/>
                  <a:gd name="connsiteY9" fmla="*/ 236399 h 6130068"/>
                  <a:gd name="connsiteX10" fmla="*/ 4622444 w 8119812"/>
                  <a:gd name="connsiteY10" fmla="*/ 122289 h 6130068"/>
                  <a:gd name="connsiteX11" fmla="*/ 4732553 w 8119812"/>
                  <a:gd name="connsiteY11" fmla="*/ 40374 h 6130068"/>
                  <a:gd name="connsiteX12" fmla="*/ 5002110 w 8119812"/>
                  <a:gd name="connsiteY12" fmla="*/ 45137 h 6130068"/>
                  <a:gd name="connsiteX13" fmla="*/ 5326532 w 8119812"/>
                  <a:gd name="connsiteY13" fmla="*/ 140577 h 6130068"/>
                  <a:gd name="connsiteX14" fmla="*/ 5674004 w 8119812"/>
                  <a:gd name="connsiteY14" fmla="*/ 241161 h 6130068"/>
                  <a:gd name="connsiteX15" fmla="*/ 6003188 w 8119812"/>
                  <a:gd name="connsiteY15" fmla="*/ 332601 h 6130068"/>
                  <a:gd name="connsiteX16" fmla="*/ 6329133 w 8119812"/>
                  <a:gd name="connsiteY16" fmla="*/ 447092 h 6130068"/>
                  <a:gd name="connsiteX17" fmla="*/ 6670700 w 8119812"/>
                  <a:gd name="connsiteY17" fmla="*/ 533769 h 6130068"/>
                  <a:gd name="connsiteX18" fmla="*/ 7026935 w 8119812"/>
                  <a:gd name="connsiteY18" fmla="*/ 693979 h 6130068"/>
                  <a:gd name="connsiteX19" fmla="*/ 7301636 w 8119812"/>
                  <a:gd name="connsiteY19" fmla="*/ 926961 h 6130068"/>
                  <a:gd name="connsiteX20" fmla="*/ 7383551 w 8119812"/>
                  <a:gd name="connsiteY20" fmla="*/ 1013639 h 6130068"/>
                  <a:gd name="connsiteX21" fmla="*/ 7393076 w 8119812"/>
                  <a:gd name="connsiteY21" fmla="*/ 1187375 h 6130068"/>
                  <a:gd name="connsiteX22" fmla="*/ 7551762 w 8119812"/>
                  <a:gd name="connsiteY22" fmla="*/ 1178230 h 6130068"/>
                  <a:gd name="connsiteX23" fmla="*/ 7749692 w 8119812"/>
                  <a:gd name="connsiteY23" fmla="*/ 1265289 h 6130068"/>
                  <a:gd name="connsiteX24" fmla="*/ 7894472 w 8119812"/>
                  <a:gd name="connsiteY24" fmla="*/ 1503604 h 6130068"/>
                  <a:gd name="connsiteX25" fmla="*/ 7982673 w 8119812"/>
                  <a:gd name="connsiteY25" fmla="*/ 1736014 h 6130068"/>
                  <a:gd name="connsiteX26" fmla="*/ 8096783 w 8119812"/>
                  <a:gd name="connsiteY26" fmla="*/ 2006334 h 6130068"/>
                  <a:gd name="connsiteX27" fmla="*/ 8105927 w 8119812"/>
                  <a:gd name="connsiteY27" fmla="*/ 2646795 h 6130068"/>
                  <a:gd name="connsiteX28" fmla="*/ 7941716 w 8119812"/>
                  <a:gd name="connsiteY28" fmla="*/ 3359265 h 6130068"/>
                  <a:gd name="connsiteX29" fmla="*/ 7707973 w 8119812"/>
                  <a:gd name="connsiteY29" fmla="*/ 3861804 h 6130068"/>
                  <a:gd name="connsiteX30" fmla="*/ 7393076 w 8119812"/>
                  <a:gd name="connsiteY30" fmla="*/ 4255377 h 6130068"/>
                  <a:gd name="connsiteX31" fmla="*/ 7073036 w 8119812"/>
                  <a:gd name="connsiteY31" fmla="*/ 4776585 h 6130068"/>
                  <a:gd name="connsiteX32" fmla="*/ 6762140 w 8119812"/>
                  <a:gd name="connsiteY32" fmla="*/ 5069193 h 6130068"/>
                  <a:gd name="connsiteX33" fmla="*/ 6239027 w 8119812"/>
                  <a:gd name="connsiteY33" fmla="*/ 5399901 h 6130068"/>
                  <a:gd name="connsiteX34" fmla="*/ 5943562 w 8119812"/>
                  <a:gd name="connsiteY34" fmla="*/ 5719560 h 6130068"/>
                  <a:gd name="connsiteX35" fmla="*/ 5582564 w 8119812"/>
                  <a:gd name="connsiteY35" fmla="*/ 5956161 h 6130068"/>
                  <a:gd name="connsiteX36" fmla="*/ 5143652 w 8119812"/>
                  <a:gd name="connsiteY36" fmla="*/ 6065889 h 6130068"/>
                  <a:gd name="connsiteX37" fmla="*/ 4741316 w 8119812"/>
                  <a:gd name="connsiteY37" fmla="*/ 6129897 h 6130068"/>
                  <a:gd name="connsiteX38" fmla="*/ 4384700 w 8119812"/>
                  <a:gd name="connsiteY38" fmla="*/ 6047601 h 6130068"/>
                  <a:gd name="connsiteX39" fmla="*/ 4110380 w 8119812"/>
                  <a:gd name="connsiteY39" fmla="*/ 6011025 h 6130068"/>
                  <a:gd name="connsiteX40" fmla="*/ 3470300 w 8119812"/>
                  <a:gd name="connsiteY40" fmla="*/ 6065889 h 6130068"/>
                  <a:gd name="connsiteX41" fmla="*/ 2949092 w 8119812"/>
                  <a:gd name="connsiteY41" fmla="*/ 5983593 h 6130068"/>
                  <a:gd name="connsiteX42" fmla="*/ 2510180 w 8119812"/>
                  <a:gd name="connsiteY42" fmla="*/ 5837289 h 6130068"/>
                  <a:gd name="connsiteX43" fmla="*/ 2126132 w 8119812"/>
                  <a:gd name="connsiteY43" fmla="*/ 5572113 h 6130068"/>
                  <a:gd name="connsiteX44" fmla="*/ 1769516 w 8119812"/>
                  <a:gd name="connsiteY44" fmla="*/ 5316081 h 6130068"/>
                  <a:gd name="connsiteX45" fmla="*/ 1422044 w 8119812"/>
                  <a:gd name="connsiteY45" fmla="*/ 5032617 h 6130068"/>
                  <a:gd name="connsiteX46" fmla="*/ 1248308 w 8119812"/>
                  <a:gd name="connsiteY46" fmla="*/ 4831449 h 6130068"/>
                  <a:gd name="connsiteX47" fmla="*/ 928268 w 8119812"/>
                  <a:gd name="connsiteY47" fmla="*/ 4630281 h 6130068"/>
                  <a:gd name="connsiteX48" fmla="*/ 635660 w 8119812"/>
                  <a:gd name="connsiteY48" fmla="*/ 4374249 h 6130068"/>
                  <a:gd name="connsiteX49" fmla="*/ 498500 w 8119812"/>
                  <a:gd name="connsiteY49" fmla="*/ 3953625 h 6130068"/>
                  <a:gd name="connsiteX50" fmla="*/ 333908 w 8119812"/>
                  <a:gd name="connsiteY50" fmla="*/ 3450705 h 6130068"/>
                  <a:gd name="connsiteX51" fmla="*/ 141884 w 8119812"/>
                  <a:gd name="connsiteY51" fmla="*/ 2984361 h 6130068"/>
                  <a:gd name="connsiteX52" fmla="*/ 32156 w 8119812"/>
                  <a:gd name="connsiteY52" fmla="*/ 2335137 h 6130068"/>
                  <a:gd name="connsiteX53" fmla="*/ 4724 w 8119812"/>
                  <a:gd name="connsiteY53" fmla="*/ 2033385 h 6130068"/>
                  <a:gd name="connsiteX54" fmla="*/ 114452 w 8119812"/>
                  <a:gd name="connsiteY54" fmla="*/ 1795641 h 6130068"/>
                  <a:gd name="connsiteX55" fmla="*/ 215036 w 8119812"/>
                  <a:gd name="connsiteY55" fmla="*/ 1621905 h 6130068"/>
                  <a:gd name="connsiteX56" fmla="*/ 288188 w 8119812"/>
                  <a:gd name="connsiteY56" fmla="*/ 1283577 h 6130068"/>
                  <a:gd name="connsiteX57" fmla="*/ 507644 w 8119812"/>
                  <a:gd name="connsiteY57" fmla="*/ 1100697 h 6130068"/>
                  <a:gd name="connsiteX58" fmla="*/ 800252 w 8119812"/>
                  <a:gd name="connsiteY58" fmla="*/ 926961 h 6130068"/>
                  <a:gd name="connsiteX59" fmla="*/ 1019708 w 8119812"/>
                  <a:gd name="connsiteY59" fmla="*/ 808089 h 6130068"/>
                  <a:gd name="connsiteX60" fmla="*/ 1193444 w 8119812"/>
                  <a:gd name="connsiteY60" fmla="*/ 808089 h 6130068"/>
                  <a:gd name="connsiteX61" fmla="*/ 1367180 w 8119812"/>
                  <a:gd name="connsiteY61" fmla="*/ 926961 h 6130068"/>
                  <a:gd name="connsiteX62" fmla="*/ 1486052 w 8119812"/>
                  <a:gd name="connsiteY62" fmla="*/ 890385 h 6130068"/>
                  <a:gd name="connsiteX63" fmla="*/ 1440332 w 8119812"/>
                  <a:gd name="connsiteY63" fmla="*/ 826377 h 6130068"/>
                  <a:gd name="connsiteX64" fmla="*/ 1248308 w 8119812"/>
                  <a:gd name="connsiteY64" fmla="*/ 780657 h 6130068"/>
                  <a:gd name="connsiteX65" fmla="*/ 1220876 w 8119812"/>
                  <a:gd name="connsiteY65" fmla="*/ 661785 h 6130068"/>
                  <a:gd name="connsiteX66" fmla="*/ 1440332 w 8119812"/>
                  <a:gd name="connsiteY66" fmla="*/ 552057 h 6130068"/>
                  <a:gd name="connsiteX67" fmla="*/ 1751228 w 8119812"/>
                  <a:gd name="connsiteY67" fmla="*/ 350889 h 6130068"/>
                  <a:gd name="connsiteX68" fmla="*/ 2089556 w 8119812"/>
                  <a:gd name="connsiteY68" fmla="*/ 277737 h 6130068"/>
                  <a:gd name="connsiteX69" fmla="*/ 2199284 w 8119812"/>
                  <a:gd name="connsiteY69" fmla="*/ 259449 h 6130068"/>
                  <a:gd name="connsiteX0" fmla="*/ 2199284 w 8119812"/>
                  <a:gd name="connsiteY0" fmla="*/ 259449 h 6130079"/>
                  <a:gd name="connsiteX1" fmla="*/ 2546756 w 8119812"/>
                  <a:gd name="connsiteY1" fmla="*/ 222873 h 6130079"/>
                  <a:gd name="connsiteX2" fmla="*/ 2885084 w 8119812"/>
                  <a:gd name="connsiteY2" fmla="*/ 104001 h 6130079"/>
                  <a:gd name="connsiteX3" fmla="*/ 3278276 w 8119812"/>
                  <a:gd name="connsiteY3" fmla="*/ 3417 h 6130079"/>
                  <a:gd name="connsiteX4" fmla="*/ 3735476 w 8119812"/>
                  <a:gd name="connsiteY4" fmla="*/ 21705 h 6130079"/>
                  <a:gd name="connsiteX5" fmla="*/ 4082948 w 8119812"/>
                  <a:gd name="connsiteY5" fmla="*/ 39993 h 6130079"/>
                  <a:gd name="connsiteX6" fmla="*/ 4421276 w 8119812"/>
                  <a:gd name="connsiteY6" fmla="*/ 30849 h 6130079"/>
                  <a:gd name="connsiteX7" fmla="*/ 4553674 w 8119812"/>
                  <a:gd name="connsiteY7" fmla="*/ 104001 h 6130079"/>
                  <a:gd name="connsiteX8" fmla="*/ 4576724 w 8119812"/>
                  <a:gd name="connsiteY8" fmla="*/ 232017 h 6130079"/>
                  <a:gd name="connsiteX9" fmla="*/ 4618444 w 8119812"/>
                  <a:gd name="connsiteY9" fmla="*/ 236399 h 6130079"/>
                  <a:gd name="connsiteX10" fmla="*/ 4622444 w 8119812"/>
                  <a:gd name="connsiteY10" fmla="*/ 122289 h 6130079"/>
                  <a:gd name="connsiteX11" fmla="*/ 4732553 w 8119812"/>
                  <a:gd name="connsiteY11" fmla="*/ 40374 h 6130079"/>
                  <a:gd name="connsiteX12" fmla="*/ 5002110 w 8119812"/>
                  <a:gd name="connsiteY12" fmla="*/ 45137 h 6130079"/>
                  <a:gd name="connsiteX13" fmla="*/ 5326532 w 8119812"/>
                  <a:gd name="connsiteY13" fmla="*/ 140577 h 6130079"/>
                  <a:gd name="connsiteX14" fmla="*/ 5674004 w 8119812"/>
                  <a:gd name="connsiteY14" fmla="*/ 241161 h 6130079"/>
                  <a:gd name="connsiteX15" fmla="*/ 6003188 w 8119812"/>
                  <a:gd name="connsiteY15" fmla="*/ 332601 h 6130079"/>
                  <a:gd name="connsiteX16" fmla="*/ 6329133 w 8119812"/>
                  <a:gd name="connsiteY16" fmla="*/ 447092 h 6130079"/>
                  <a:gd name="connsiteX17" fmla="*/ 6670700 w 8119812"/>
                  <a:gd name="connsiteY17" fmla="*/ 533769 h 6130079"/>
                  <a:gd name="connsiteX18" fmla="*/ 7026935 w 8119812"/>
                  <a:gd name="connsiteY18" fmla="*/ 693979 h 6130079"/>
                  <a:gd name="connsiteX19" fmla="*/ 7301636 w 8119812"/>
                  <a:gd name="connsiteY19" fmla="*/ 926961 h 6130079"/>
                  <a:gd name="connsiteX20" fmla="*/ 7383551 w 8119812"/>
                  <a:gd name="connsiteY20" fmla="*/ 1013639 h 6130079"/>
                  <a:gd name="connsiteX21" fmla="*/ 7393076 w 8119812"/>
                  <a:gd name="connsiteY21" fmla="*/ 1187375 h 6130079"/>
                  <a:gd name="connsiteX22" fmla="*/ 7551762 w 8119812"/>
                  <a:gd name="connsiteY22" fmla="*/ 1178230 h 6130079"/>
                  <a:gd name="connsiteX23" fmla="*/ 7749692 w 8119812"/>
                  <a:gd name="connsiteY23" fmla="*/ 1265289 h 6130079"/>
                  <a:gd name="connsiteX24" fmla="*/ 7894472 w 8119812"/>
                  <a:gd name="connsiteY24" fmla="*/ 1503604 h 6130079"/>
                  <a:gd name="connsiteX25" fmla="*/ 7982673 w 8119812"/>
                  <a:gd name="connsiteY25" fmla="*/ 1736014 h 6130079"/>
                  <a:gd name="connsiteX26" fmla="*/ 8096783 w 8119812"/>
                  <a:gd name="connsiteY26" fmla="*/ 2006334 h 6130079"/>
                  <a:gd name="connsiteX27" fmla="*/ 8105927 w 8119812"/>
                  <a:gd name="connsiteY27" fmla="*/ 2646795 h 6130079"/>
                  <a:gd name="connsiteX28" fmla="*/ 7941716 w 8119812"/>
                  <a:gd name="connsiteY28" fmla="*/ 3359265 h 6130079"/>
                  <a:gd name="connsiteX29" fmla="*/ 7707973 w 8119812"/>
                  <a:gd name="connsiteY29" fmla="*/ 3861804 h 6130079"/>
                  <a:gd name="connsiteX30" fmla="*/ 7393076 w 8119812"/>
                  <a:gd name="connsiteY30" fmla="*/ 4255377 h 6130079"/>
                  <a:gd name="connsiteX31" fmla="*/ 7073036 w 8119812"/>
                  <a:gd name="connsiteY31" fmla="*/ 4776585 h 6130079"/>
                  <a:gd name="connsiteX32" fmla="*/ 6762140 w 8119812"/>
                  <a:gd name="connsiteY32" fmla="*/ 5069193 h 6130079"/>
                  <a:gd name="connsiteX33" fmla="*/ 6239027 w 8119812"/>
                  <a:gd name="connsiteY33" fmla="*/ 5399901 h 6130079"/>
                  <a:gd name="connsiteX34" fmla="*/ 5943562 w 8119812"/>
                  <a:gd name="connsiteY34" fmla="*/ 5719560 h 6130079"/>
                  <a:gd name="connsiteX35" fmla="*/ 5587326 w 8119812"/>
                  <a:gd name="connsiteY35" fmla="*/ 5941874 h 6130079"/>
                  <a:gd name="connsiteX36" fmla="*/ 5143652 w 8119812"/>
                  <a:gd name="connsiteY36" fmla="*/ 6065889 h 6130079"/>
                  <a:gd name="connsiteX37" fmla="*/ 4741316 w 8119812"/>
                  <a:gd name="connsiteY37" fmla="*/ 6129897 h 6130079"/>
                  <a:gd name="connsiteX38" fmla="*/ 4384700 w 8119812"/>
                  <a:gd name="connsiteY38" fmla="*/ 6047601 h 6130079"/>
                  <a:gd name="connsiteX39" fmla="*/ 4110380 w 8119812"/>
                  <a:gd name="connsiteY39" fmla="*/ 6011025 h 6130079"/>
                  <a:gd name="connsiteX40" fmla="*/ 3470300 w 8119812"/>
                  <a:gd name="connsiteY40" fmla="*/ 6065889 h 6130079"/>
                  <a:gd name="connsiteX41" fmla="*/ 2949092 w 8119812"/>
                  <a:gd name="connsiteY41" fmla="*/ 5983593 h 6130079"/>
                  <a:gd name="connsiteX42" fmla="*/ 2510180 w 8119812"/>
                  <a:gd name="connsiteY42" fmla="*/ 5837289 h 6130079"/>
                  <a:gd name="connsiteX43" fmla="*/ 2126132 w 8119812"/>
                  <a:gd name="connsiteY43" fmla="*/ 5572113 h 6130079"/>
                  <a:gd name="connsiteX44" fmla="*/ 1769516 w 8119812"/>
                  <a:gd name="connsiteY44" fmla="*/ 5316081 h 6130079"/>
                  <a:gd name="connsiteX45" fmla="*/ 1422044 w 8119812"/>
                  <a:gd name="connsiteY45" fmla="*/ 5032617 h 6130079"/>
                  <a:gd name="connsiteX46" fmla="*/ 1248308 w 8119812"/>
                  <a:gd name="connsiteY46" fmla="*/ 4831449 h 6130079"/>
                  <a:gd name="connsiteX47" fmla="*/ 928268 w 8119812"/>
                  <a:gd name="connsiteY47" fmla="*/ 4630281 h 6130079"/>
                  <a:gd name="connsiteX48" fmla="*/ 635660 w 8119812"/>
                  <a:gd name="connsiteY48" fmla="*/ 4374249 h 6130079"/>
                  <a:gd name="connsiteX49" fmla="*/ 498500 w 8119812"/>
                  <a:gd name="connsiteY49" fmla="*/ 3953625 h 6130079"/>
                  <a:gd name="connsiteX50" fmla="*/ 333908 w 8119812"/>
                  <a:gd name="connsiteY50" fmla="*/ 3450705 h 6130079"/>
                  <a:gd name="connsiteX51" fmla="*/ 141884 w 8119812"/>
                  <a:gd name="connsiteY51" fmla="*/ 2984361 h 6130079"/>
                  <a:gd name="connsiteX52" fmla="*/ 32156 w 8119812"/>
                  <a:gd name="connsiteY52" fmla="*/ 2335137 h 6130079"/>
                  <a:gd name="connsiteX53" fmla="*/ 4724 w 8119812"/>
                  <a:gd name="connsiteY53" fmla="*/ 2033385 h 6130079"/>
                  <a:gd name="connsiteX54" fmla="*/ 114452 w 8119812"/>
                  <a:gd name="connsiteY54" fmla="*/ 1795641 h 6130079"/>
                  <a:gd name="connsiteX55" fmla="*/ 215036 w 8119812"/>
                  <a:gd name="connsiteY55" fmla="*/ 1621905 h 6130079"/>
                  <a:gd name="connsiteX56" fmla="*/ 288188 w 8119812"/>
                  <a:gd name="connsiteY56" fmla="*/ 1283577 h 6130079"/>
                  <a:gd name="connsiteX57" fmla="*/ 507644 w 8119812"/>
                  <a:gd name="connsiteY57" fmla="*/ 1100697 h 6130079"/>
                  <a:gd name="connsiteX58" fmla="*/ 800252 w 8119812"/>
                  <a:gd name="connsiteY58" fmla="*/ 926961 h 6130079"/>
                  <a:gd name="connsiteX59" fmla="*/ 1019708 w 8119812"/>
                  <a:gd name="connsiteY59" fmla="*/ 808089 h 6130079"/>
                  <a:gd name="connsiteX60" fmla="*/ 1193444 w 8119812"/>
                  <a:gd name="connsiteY60" fmla="*/ 808089 h 6130079"/>
                  <a:gd name="connsiteX61" fmla="*/ 1367180 w 8119812"/>
                  <a:gd name="connsiteY61" fmla="*/ 926961 h 6130079"/>
                  <a:gd name="connsiteX62" fmla="*/ 1486052 w 8119812"/>
                  <a:gd name="connsiteY62" fmla="*/ 890385 h 6130079"/>
                  <a:gd name="connsiteX63" fmla="*/ 1440332 w 8119812"/>
                  <a:gd name="connsiteY63" fmla="*/ 826377 h 6130079"/>
                  <a:gd name="connsiteX64" fmla="*/ 1248308 w 8119812"/>
                  <a:gd name="connsiteY64" fmla="*/ 780657 h 6130079"/>
                  <a:gd name="connsiteX65" fmla="*/ 1220876 w 8119812"/>
                  <a:gd name="connsiteY65" fmla="*/ 661785 h 6130079"/>
                  <a:gd name="connsiteX66" fmla="*/ 1440332 w 8119812"/>
                  <a:gd name="connsiteY66" fmla="*/ 552057 h 6130079"/>
                  <a:gd name="connsiteX67" fmla="*/ 1751228 w 8119812"/>
                  <a:gd name="connsiteY67" fmla="*/ 350889 h 6130079"/>
                  <a:gd name="connsiteX68" fmla="*/ 2089556 w 8119812"/>
                  <a:gd name="connsiteY68" fmla="*/ 277737 h 6130079"/>
                  <a:gd name="connsiteX69" fmla="*/ 2199284 w 8119812"/>
                  <a:gd name="connsiteY69" fmla="*/ 259449 h 6130079"/>
                  <a:gd name="connsiteX0" fmla="*/ 2199284 w 8119812"/>
                  <a:gd name="connsiteY0" fmla="*/ 259449 h 6115872"/>
                  <a:gd name="connsiteX1" fmla="*/ 2546756 w 8119812"/>
                  <a:gd name="connsiteY1" fmla="*/ 222873 h 6115872"/>
                  <a:gd name="connsiteX2" fmla="*/ 2885084 w 8119812"/>
                  <a:gd name="connsiteY2" fmla="*/ 104001 h 6115872"/>
                  <a:gd name="connsiteX3" fmla="*/ 3278276 w 8119812"/>
                  <a:gd name="connsiteY3" fmla="*/ 3417 h 6115872"/>
                  <a:gd name="connsiteX4" fmla="*/ 3735476 w 8119812"/>
                  <a:gd name="connsiteY4" fmla="*/ 21705 h 6115872"/>
                  <a:gd name="connsiteX5" fmla="*/ 4082948 w 8119812"/>
                  <a:gd name="connsiteY5" fmla="*/ 39993 h 6115872"/>
                  <a:gd name="connsiteX6" fmla="*/ 4421276 w 8119812"/>
                  <a:gd name="connsiteY6" fmla="*/ 30849 h 6115872"/>
                  <a:gd name="connsiteX7" fmla="*/ 4553674 w 8119812"/>
                  <a:gd name="connsiteY7" fmla="*/ 104001 h 6115872"/>
                  <a:gd name="connsiteX8" fmla="*/ 4576724 w 8119812"/>
                  <a:gd name="connsiteY8" fmla="*/ 232017 h 6115872"/>
                  <a:gd name="connsiteX9" fmla="*/ 4618444 w 8119812"/>
                  <a:gd name="connsiteY9" fmla="*/ 236399 h 6115872"/>
                  <a:gd name="connsiteX10" fmla="*/ 4622444 w 8119812"/>
                  <a:gd name="connsiteY10" fmla="*/ 122289 h 6115872"/>
                  <a:gd name="connsiteX11" fmla="*/ 4732553 w 8119812"/>
                  <a:gd name="connsiteY11" fmla="*/ 40374 h 6115872"/>
                  <a:gd name="connsiteX12" fmla="*/ 5002110 w 8119812"/>
                  <a:gd name="connsiteY12" fmla="*/ 45137 h 6115872"/>
                  <a:gd name="connsiteX13" fmla="*/ 5326532 w 8119812"/>
                  <a:gd name="connsiteY13" fmla="*/ 140577 h 6115872"/>
                  <a:gd name="connsiteX14" fmla="*/ 5674004 w 8119812"/>
                  <a:gd name="connsiteY14" fmla="*/ 241161 h 6115872"/>
                  <a:gd name="connsiteX15" fmla="*/ 6003188 w 8119812"/>
                  <a:gd name="connsiteY15" fmla="*/ 332601 h 6115872"/>
                  <a:gd name="connsiteX16" fmla="*/ 6329133 w 8119812"/>
                  <a:gd name="connsiteY16" fmla="*/ 447092 h 6115872"/>
                  <a:gd name="connsiteX17" fmla="*/ 6670700 w 8119812"/>
                  <a:gd name="connsiteY17" fmla="*/ 533769 h 6115872"/>
                  <a:gd name="connsiteX18" fmla="*/ 7026935 w 8119812"/>
                  <a:gd name="connsiteY18" fmla="*/ 693979 h 6115872"/>
                  <a:gd name="connsiteX19" fmla="*/ 7301636 w 8119812"/>
                  <a:gd name="connsiteY19" fmla="*/ 926961 h 6115872"/>
                  <a:gd name="connsiteX20" fmla="*/ 7383551 w 8119812"/>
                  <a:gd name="connsiteY20" fmla="*/ 1013639 h 6115872"/>
                  <a:gd name="connsiteX21" fmla="*/ 7393076 w 8119812"/>
                  <a:gd name="connsiteY21" fmla="*/ 1187375 h 6115872"/>
                  <a:gd name="connsiteX22" fmla="*/ 7551762 w 8119812"/>
                  <a:gd name="connsiteY22" fmla="*/ 1178230 h 6115872"/>
                  <a:gd name="connsiteX23" fmla="*/ 7749692 w 8119812"/>
                  <a:gd name="connsiteY23" fmla="*/ 1265289 h 6115872"/>
                  <a:gd name="connsiteX24" fmla="*/ 7894472 w 8119812"/>
                  <a:gd name="connsiteY24" fmla="*/ 1503604 h 6115872"/>
                  <a:gd name="connsiteX25" fmla="*/ 7982673 w 8119812"/>
                  <a:gd name="connsiteY25" fmla="*/ 1736014 h 6115872"/>
                  <a:gd name="connsiteX26" fmla="*/ 8096783 w 8119812"/>
                  <a:gd name="connsiteY26" fmla="*/ 2006334 h 6115872"/>
                  <a:gd name="connsiteX27" fmla="*/ 8105927 w 8119812"/>
                  <a:gd name="connsiteY27" fmla="*/ 2646795 h 6115872"/>
                  <a:gd name="connsiteX28" fmla="*/ 7941716 w 8119812"/>
                  <a:gd name="connsiteY28" fmla="*/ 3359265 h 6115872"/>
                  <a:gd name="connsiteX29" fmla="*/ 7707973 w 8119812"/>
                  <a:gd name="connsiteY29" fmla="*/ 3861804 h 6115872"/>
                  <a:gd name="connsiteX30" fmla="*/ 7393076 w 8119812"/>
                  <a:gd name="connsiteY30" fmla="*/ 4255377 h 6115872"/>
                  <a:gd name="connsiteX31" fmla="*/ 7073036 w 8119812"/>
                  <a:gd name="connsiteY31" fmla="*/ 4776585 h 6115872"/>
                  <a:gd name="connsiteX32" fmla="*/ 6762140 w 8119812"/>
                  <a:gd name="connsiteY32" fmla="*/ 5069193 h 6115872"/>
                  <a:gd name="connsiteX33" fmla="*/ 6239027 w 8119812"/>
                  <a:gd name="connsiteY33" fmla="*/ 5399901 h 6115872"/>
                  <a:gd name="connsiteX34" fmla="*/ 5943562 w 8119812"/>
                  <a:gd name="connsiteY34" fmla="*/ 5719560 h 6115872"/>
                  <a:gd name="connsiteX35" fmla="*/ 5587326 w 8119812"/>
                  <a:gd name="connsiteY35" fmla="*/ 5941874 h 6115872"/>
                  <a:gd name="connsiteX36" fmla="*/ 5143652 w 8119812"/>
                  <a:gd name="connsiteY36" fmla="*/ 6065889 h 6115872"/>
                  <a:gd name="connsiteX37" fmla="*/ 4741316 w 8119812"/>
                  <a:gd name="connsiteY37" fmla="*/ 6115609 h 6115872"/>
                  <a:gd name="connsiteX38" fmla="*/ 4384700 w 8119812"/>
                  <a:gd name="connsiteY38" fmla="*/ 6047601 h 6115872"/>
                  <a:gd name="connsiteX39" fmla="*/ 4110380 w 8119812"/>
                  <a:gd name="connsiteY39" fmla="*/ 6011025 h 6115872"/>
                  <a:gd name="connsiteX40" fmla="*/ 3470300 w 8119812"/>
                  <a:gd name="connsiteY40" fmla="*/ 6065889 h 6115872"/>
                  <a:gd name="connsiteX41" fmla="*/ 2949092 w 8119812"/>
                  <a:gd name="connsiteY41" fmla="*/ 5983593 h 6115872"/>
                  <a:gd name="connsiteX42" fmla="*/ 2510180 w 8119812"/>
                  <a:gd name="connsiteY42" fmla="*/ 5837289 h 6115872"/>
                  <a:gd name="connsiteX43" fmla="*/ 2126132 w 8119812"/>
                  <a:gd name="connsiteY43" fmla="*/ 5572113 h 6115872"/>
                  <a:gd name="connsiteX44" fmla="*/ 1769516 w 8119812"/>
                  <a:gd name="connsiteY44" fmla="*/ 5316081 h 6115872"/>
                  <a:gd name="connsiteX45" fmla="*/ 1422044 w 8119812"/>
                  <a:gd name="connsiteY45" fmla="*/ 5032617 h 6115872"/>
                  <a:gd name="connsiteX46" fmla="*/ 1248308 w 8119812"/>
                  <a:gd name="connsiteY46" fmla="*/ 4831449 h 6115872"/>
                  <a:gd name="connsiteX47" fmla="*/ 928268 w 8119812"/>
                  <a:gd name="connsiteY47" fmla="*/ 4630281 h 6115872"/>
                  <a:gd name="connsiteX48" fmla="*/ 635660 w 8119812"/>
                  <a:gd name="connsiteY48" fmla="*/ 4374249 h 6115872"/>
                  <a:gd name="connsiteX49" fmla="*/ 498500 w 8119812"/>
                  <a:gd name="connsiteY49" fmla="*/ 3953625 h 6115872"/>
                  <a:gd name="connsiteX50" fmla="*/ 333908 w 8119812"/>
                  <a:gd name="connsiteY50" fmla="*/ 3450705 h 6115872"/>
                  <a:gd name="connsiteX51" fmla="*/ 141884 w 8119812"/>
                  <a:gd name="connsiteY51" fmla="*/ 2984361 h 6115872"/>
                  <a:gd name="connsiteX52" fmla="*/ 32156 w 8119812"/>
                  <a:gd name="connsiteY52" fmla="*/ 2335137 h 6115872"/>
                  <a:gd name="connsiteX53" fmla="*/ 4724 w 8119812"/>
                  <a:gd name="connsiteY53" fmla="*/ 2033385 h 6115872"/>
                  <a:gd name="connsiteX54" fmla="*/ 114452 w 8119812"/>
                  <a:gd name="connsiteY54" fmla="*/ 1795641 h 6115872"/>
                  <a:gd name="connsiteX55" fmla="*/ 215036 w 8119812"/>
                  <a:gd name="connsiteY55" fmla="*/ 1621905 h 6115872"/>
                  <a:gd name="connsiteX56" fmla="*/ 288188 w 8119812"/>
                  <a:gd name="connsiteY56" fmla="*/ 1283577 h 6115872"/>
                  <a:gd name="connsiteX57" fmla="*/ 507644 w 8119812"/>
                  <a:gd name="connsiteY57" fmla="*/ 1100697 h 6115872"/>
                  <a:gd name="connsiteX58" fmla="*/ 800252 w 8119812"/>
                  <a:gd name="connsiteY58" fmla="*/ 926961 h 6115872"/>
                  <a:gd name="connsiteX59" fmla="*/ 1019708 w 8119812"/>
                  <a:gd name="connsiteY59" fmla="*/ 808089 h 6115872"/>
                  <a:gd name="connsiteX60" fmla="*/ 1193444 w 8119812"/>
                  <a:gd name="connsiteY60" fmla="*/ 808089 h 6115872"/>
                  <a:gd name="connsiteX61" fmla="*/ 1367180 w 8119812"/>
                  <a:gd name="connsiteY61" fmla="*/ 926961 h 6115872"/>
                  <a:gd name="connsiteX62" fmla="*/ 1486052 w 8119812"/>
                  <a:gd name="connsiteY62" fmla="*/ 890385 h 6115872"/>
                  <a:gd name="connsiteX63" fmla="*/ 1440332 w 8119812"/>
                  <a:gd name="connsiteY63" fmla="*/ 826377 h 6115872"/>
                  <a:gd name="connsiteX64" fmla="*/ 1248308 w 8119812"/>
                  <a:gd name="connsiteY64" fmla="*/ 780657 h 6115872"/>
                  <a:gd name="connsiteX65" fmla="*/ 1220876 w 8119812"/>
                  <a:gd name="connsiteY65" fmla="*/ 661785 h 6115872"/>
                  <a:gd name="connsiteX66" fmla="*/ 1440332 w 8119812"/>
                  <a:gd name="connsiteY66" fmla="*/ 552057 h 6115872"/>
                  <a:gd name="connsiteX67" fmla="*/ 1751228 w 8119812"/>
                  <a:gd name="connsiteY67" fmla="*/ 350889 h 6115872"/>
                  <a:gd name="connsiteX68" fmla="*/ 2089556 w 8119812"/>
                  <a:gd name="connsiteY68" fmla="*/ 277737 h 6115872"/>
                  <a:gd name="connsiteX69" fmla="*/ 2199284 w 8119812"/>
                  <a:gd name="connsiteY69" fmla="*/ 259449 h 6115872"/>
                  <a:gd name="connsiteX0" fmla="*/ 2199284 w 8119812"/>
                  <a:gd name="connsiteY0" fmla="*/ 259449 h 6115657"/>
                  <a:gd name="connsiteX1" fmla="*/ 2546756 w 8119812"/>
                  <a:gd name="connsiteY1" fmla="*/ 222873 h 6115657"/>
                  <a:gd name="connsiteX2" fmla="*/ 2885084 w 8119812"/>
                  <a:gd name="connsiteY2" fmla="*/ 104001 h 6115657"/>
                  <a:gd name="connsiteX3" fmla="*/ 3278276 w 8119812"/>
                  <a:gd name="connsiteY3" fmla="*/ 3417 h 6115657"/>
                  <a:gd name="connsiteX4" fmla="*/ 3735476 w 8119812"/>
                  <a:gd name="connsiteY4" fmla="*/ 21705 h 6115657"/>
                  <a:gd name="connsiteX5" fmla="*/ 4082948 w 8119812"/>
                  <a:gd name="connsiteY5" fmla="*/ 39993 h 6115657"/>
                  <a:gd name="connsiteX6" fmla="*/ 4421276 w 8119812"/>
                  <a:gd name="connsiteY6" fmla="*/ 30849 h 6115657"/>
                  <a:gd name="connsiteX7" fmla="*/ 4553674 w 8119812"/>
                  <a:gd name="connsiteY7" fmla="*/ 104001 h 6115657"/>
                  <a:gd name="connsiteX8" fmla="*/ 4576724 w 8119812"/>
                  <a:gd name="connsiteY8" fmla="*/ 232017 h 6115657"/>
                  <a:gd name="connsiteX9" fmla="*/ 4618444 w 8119812"/>
                  <a:gd name="connsiteY9" fmla="*/ 236399 h 6115657"/>
                  <a:gd name="connsiteX10" fmla="*/ 4622444 w 8119812"/>
                  <a:gd name="connsiteY10" fmla="*/ 122289 h 6115657"/>
                  <a:gd name="connsiteX11" fmla="*/ 4732553 w 8119812"/>
                  <a:gd name="connsiteY11" fmla="*/ 40374 h 6115657"/>
                  <a:gd name="connsiteX12" fmla="*/ 5002110 w 8119812"/>
                  <a:gd name="connsiteY12" fmla="*/ 45137 h 6115657"/>
                  <a:gd name="connsiteX13" fmla="*/ 5326532 w 8119812"/>
                  <a:gd name="connsiteY13" fmla="*/ 140577 h 6115657"/>
                  <a:gd name="connsiteX14" fmla="*/ 5674004 w 8119812"/>
                  <a:gd name="connsiteY14" fmla="*/ 241161 h 6115657"/>
                  <a:gd name="connsiteX15" fmla="*/ 6003188 w 8119812"/>
                  <a:gd name="connsiteY15" fmla="*/ 332601 h 6115657"/>
                  <a:gd name="connsiteX16" fmla="*/ 6329133 w 8119812"/>
                  <a:gd name="connsiteY16" fmla="*/ 447092 h 6115657"/>
                  <a:gd name="connsiteX17" fmla="*/ 6670700 w 8119812"/>
                  <a:gd name="connsiteY17" fmla="*/ 533769 h 6115657"/>
                  <a:gd name="connsiteX18" fmla="*/ 7026935 w 8119812"/>
                  <a:gd name="connsiteY18" fmla="*/ 693979 h 6115657"/>
                  <a:gd name="connsiteX19" fmla="*/ 7301636 w 8119812"/>
                  <a:gd name="connsiteY19" fmla="*/ 926961 h 6115657"/>
                  <a:gd name="connsiteX20" fmla="*/ 7383551 w 8119812"/>
                  <a:gd name="connsiteY20" fmla="*/ 1013639 h 6115657"/>
                  <a:gd name="connsiteX21" fmla="*/ 7393076 w 8119812"/>
                  <a:gd name="connsiteY21" fmla="*/ 1187375 h 6115657"/>
                  <a:gd name="connsiteX22" fmla="*/ 7551762 w 8119812"/>
                  <a:gd name="connsiteY22" fmla="*/ 1178230 h 6115657"/>
                  <a:gd name="connsiteX23" fmla="*/ 7749692 w 8119812"/>
                  <a:gd name="connsiteY23" fmla="*/ 1265289 h 6115657"/>
                  <a:gd name="connsiteX24" fmla="*/ 7894472 w 8119812"/>
                  <a:gd name="connsiteY24" fmla="*/ 1503604 h 6115657"/>
                  <a:gd name="connsiteX25" fmla="*/ 7982673 w 8119812"/>
                  <a:gd name="connsiteY25" fmla="*/ 1736014 h 6115657"/>
                  <a:gd name="connsiteX26" fmla="*/ 8096783 w 8119812"/>
                  <a:gd name="connsiteY26" fmla="*/ 2006334 h 6115657"/>
                  <a:gd name="connsiteX27" fmla="*/ 8105927 w 8119812"/>
                  <a:gd name="connsiteY27" fmla="*/ 2646795 h 6115657"/>
                  <a:gd name="connsiteX28" fmla="*/ 7941716 w 8119812"/>
                  <a:gd name="connsiteY28" fmla="*/ 3359265 h 6115657"/>
                  <a:gd name="connsiteX29" fmla="*/ 7707973 w 8119812"/>
                  <a:gd name="connsiteY29" fmla="*/ 3861804 h 6115657"/>
                  <a:gd name="connsiteX30" fmla="*/ 7393076 w 8119812"/>
                  <a:gd name="connsiteY30" fmla="*/ 4255377 h 6115657"/>
                  <a:gd name="connsiteX31" fmla="*/ 7073036 w 8119812"/>
                  <a:gd name="connsiteY31" fmla="*/ 4776585 h 6115657"/>
                  <a:gd name="connsiteX32" fmla="*/ 6762140 w 8119812"/>
                  <a:gd name="connsiteY32" fmla="*/ 5069193 h 6115657"/>
                  <a:gd name="connsiteX33" fmla="*/ 6239027 w 8119812"/>
                  <a:gd name="connsiteY33" fmla="*/ 5399901 h 6115657"/>
                  <a:gd name="connsiteX34" fmla="*/ 5943562 w 8119812"/>
                  <a:gd name="connsiteY34" fmla="*/ 5719560 h 6115657"/>
                  <a:gd name="connsiteX35" fmla="*/ 5587326 w 8119812"/>
                  <a:gd name="connsiteY35" fmla="*/ 5941874 h 6115657"/>
                  <a:gd name="connsiteX36" fmla="*/ 5148414 w 8119812"/>
                  <a:gd name="connsiteY36" fmla="*/ 6056364 h 6115657"/>
                  <a:gd name="connsiteX37" fmla="*/ 4741316 w 8119812"/>
                  <a:gd name="connsiteY37" fmla="*/ 6115609 h 6115657"/>
                  <a:gd name="connsiteX38" fmla="*/ 4384700 w 8119812"/>
                  <a:gd name="connsiteY38" fmla="*/ 6047601 h 6115657"/>
                  <a:gd name="connsiteX39" fmla="*/ 4110380 w 8119812"/>
                  <a:gd name="connsiteY39" fmla="*/ 6011025 h 6115657"/>
                  <a:gd name="connsiteX40" fmla="*/ 3470300 w 8119812"/>
                  <a:gd name="connsiteY40" fmla="*/ 6065889 h 6115657"/>
                  <a:gd name="connsiteX41" fmla="*/ 2949092 w 8119812"/>
                  <a:gd name="connsiteY41" fmla="*/ 5983593 h 6115657"/>
                  <a:gd name="connsiteX42" fmla="*/ 2510180 w 8119812"/>
                  <a:gd name="connsiteY42" fmla="*/ 5837289 h 6115657"/>
                  <a:gd name="connsiteX43" fmla="*/ 2126132 w 8119812"/>
                  <a:gd name="connsiteY43" fmla="*/ 5572113 h 6115657"/>
                  <a:gd name="connsiteX44" fmla="*/ 1769516 w 8119812"/>
                  <a:gd name="connsiteY44" fmla="*/ 5316081 h 6115657"/>
                  <a:gd name="connsiteX45" fmla="*/ 1422044 w 8119812"/>
                  <a:gd name="connsiteY45" fmla="*/ 5032617 h 6115657"/>
                  <a:gd name="connsiteX46" fmla="*/ 1248308 w 8119812"/>
                  <a:gd name="connsiteY46" fmla="*/ 4831449 h 6115657"/>
                  <a:gd name="connsiteX47" fmla="*/ 928268 w 8119812"/>
                  <a:gd name="connsiteY47" fmla="*/ 4630281 h 6115657"/>
                  <a:gd name="connsiteX48" fmla="*/ 635660 w 8119812"/>
                  <a:gd name="connsiteY48" fmla="*/ 4374249 h 6115657"/>
                  <a:gd name="connsiteX49" fmla="*/ 498500 w 8119812"/>
                  <a:gd name="connsiteY49" fmla="*/ 3953625 h 6115657"/>
                  <a:gd name="connsiteX50" fmla="*/ 333908 w 8119812"/>
                  <a:gd name="connsiteY50" fmla="*/ 3450705 h 6115657"/>
                  <a:gd name="connsiteX51" fmla="*/ 141884 w 8119812"/>
                  <a:gd name="connsiteY51" fmla="*/ 2984361 h 6115657"/>
                  <a:gd name="connsiteX52" fmla="*/ 32156 w 8119812"/>
                  <a:gd name="connsiteY52" fmla="*/ 2335137 h 6115657"/>
                  <a:gd name="connsiteX53" fmla="*/ 4724 w 8119812"/>
                  <a:gd name="connsiteY53" fmla="*/ 2033385 h 6115657"/>
                  <a:gd name="connsiteX54" fmla="*/ 114452 w 8119812"/>
                  <a:gd name="connsiteY54" fmla="*/ 1795641 h 6115657"/>
                  <a:gd name="connsiteX55" fmla="*/ 215036 w 8119812"/>
                  <a:gd name="connsiteY55" fmla="*/ 1621905 h 6115657"/>
                  <a:gd name="connsiteX56" fmla="*/ 288188 w 8119812"/>
                  <a:gd name="connsiteY56" fmla="*/ 1283577 h 6115657"/>
                  <a:gd name="connsiteX57" fmla="*/ 507644 w 8119812"/>
                  <a:gd name="connsiteY57" fmla="*/ 1100697 h 6115657"/>
                  <a:gd name="connsiteX58" fmla="*/ 800252 w 8119812"/>
                  <a:gd name="connsiteY58" fmla="*/ 926961 h 6115657"/>
                  <a:gd name="connsiteX59" fmla="*/ 1019708 w 8119812"/>
                  <a:gd name="connsiteY59" fmla="*/ 808089 h 6115657"/>
                  <a:gd name="connsiteX60" fmla="*/ 1193444 w 8119812"/>
                  <a:gd name="connsiteY60" fmla="*/ 808089 h 6115657"/>
                  <a:gd name="connsiteX61" fmla="*/ 1367180 w 8119812"/>
                  <a:gd name="connsiteY61" fmla="*/ 926961 h 6115657"/>
                  <a:gd name="connsiteX62" fmla="*/ 1486052 w 8119812"/>
                  <a:gd name="connsiteY62" fmla="*/ 890385 h 6115657"/>
                  <a:gd name="connsiteX63" fmla="*/ 1440332 w 8119812"/>
                  <a:gd name="connsiteY63" fmla="*/ 826377 h 6115657"/>
                  <a:gd name="connsiteX64" fmla="*/ 1248308 w 8119812"/>
                  <a:gd name="connsiteY64" fmla="*/ 780657 h 6115657"/>
                  <a:gd name="connsiteX65" fmla="*/ 1220876 w 8119812"/>
                  <a:gd name="connsiteY65" fmla="*/ 661785 h 6115657"/>
                  <a:gd name="connsiteX66" fmla="*/ 1440332 w 8119812"/>
                  <a:gd name="connsiteY66" fmla="*/ 552057 h 6115657"/>
                  <a:gd name="connsiteX67" fmla="*/ 1751228 w 8119812"/>
                  <a:gd name="connsiteY67" fmla="*/ 350889 h 6115657"/>
                  <a:gd name="connsiteX68" fmla="*/ 2089556 w 8119812"/>
                  <a:gd name="connsiteY68" fmla="*/ 277737 h 6115657"/>
                  <a:gd name="connsiteX69" fmla="*/ 2199284 w 8119812"/>
                  <a:gd name="connsiteY69" fmla="*/ 259449 h 6115657"/>
                  <a:gd name="connsiteX0" fmla="*/ 2199284 w 8119812"/>
                  <a:gd name="connsiteY0" fmla="*/ 259449 h 6115657"/>
                  <a:gd name="connsiteX1" fmla="*/ 2546756 w 8119812"/>
                  <a:gd name="connsiteY1" fmla="*/ 222873 h 6115657"/>
                  <a:gd name="connsiteX2" fmla="*/ 2885084 w 8119812"/>
                  <a:gd name="connsiteY2" fmla="*/ 104001 h 6115657"/>
                  <a:gd name="connsiteX3" fmla="*/ 3278276 w 8119812"/>
                  <a:gd name="connsiteY3" fmla="*/ 3417 h 6115657"/>
                  <a:gd name="connsiteX4" fmla="*/ 3735476 w 8119812"/>
                  <a:gd name="connsiteY4" fmla="*/ 21705 h 6115657"/>
                  <a:gd name="connsiteX5" fmla="*/ 4082948 w 8119812"/>
                  <a:gd name="connsiteY5" fmla="*/ 39993 h 6115657"/>
                  <a:gd name="connsiteX6" fmla="*/ 4421276 w 8119812"/>
                  <a:gd name="connsiteY6" fmla="*/ 30849 h 6115657"/>
                  <a:gd name="connsiteX7" fmla="*/ 4553674 w 8119812"/>
                  <a:gd name="connsiteY7" fmla="*/ 104001 h 6115657"/>
                  <a:gd name="connsiteX8" fmla="*/ 4576724 w 8119812"/>
                  <a:gd name="connsiteY8" fmla="*/ 232017 h 6115657"/>
                  <a:gd name="connsiteX9" fmla="*/ 4618444 w 8119812"/>
                  <a:gd name="connsiteY9" fmla="*/ 236399 h 6115657"/>
                  <a:gd name="connsiteX10" fmla="*/ 4622444 w 8119812"/>
                  <a:gd name="connsiteY10" fmla="*/ 122289 h 6115657"/>
                  <a:gd name="connsiteX11" fmla="*/ 4732553 w 8119812"/>
                  <a:gd name="connsiteY11" fmla="*/ 40374 h 6115657"/>
                  <a:gd name="connsiteX12" fmla="*/ 5002110 w 8119812"/>
                  <a:gd name="connsiteY12" fmla="*/ 45137 h 6115657"/>
                  <a:gd name="connsiteX13" fmla="*/ 5326532 w 8119812"/>
                  <a:gd name="connsiteY13" fmla="*/ 140577 h 6115657"/>
                  <a:gd name="connsiteX14" fmla="*/ 5674004 w 8119812"/>
                  <a:gd name="connsiteY14" fmla="*/ 241161 h 6115657"/>
                  <a:gd name="connsiteX15" fmla="*/ 6003188 w 8119812"/>
                  <a:gd name="connsiteY15" fmla="*/ 332601 h 6115657"/>
                  <a:gd name="connsiteX16" fmla="*/ 6329133 w 8119812"/>
                  <a:gd name="connsiteY16" fmla="*/ 447092 h 6115657"/>
                  <a:gd name="connsiteX17" fmla="*/ 6670700 w 8119812"/>
                  <a:gd name="connsiteY17" fmla="*/ 533769 h 6115657"/>
                  <a:gd name="connsiteX18" fmla="*/ 7026935 w 8119812"/>
                  <a:gd name="connsiteY18" fmla="*/ 693979 h 6115657"/>
                  <a:gd name="connsiteX19" fmla="*/ 7301636 w 8119812"/>
                  <a:gd name="connsiteY19" fmla="*/ 926961 h 6115657"/>
                  <a:gd name="connsiteX20" fmla="*/ 7383551 w 8119812"/>
                  <a:gd name="connsiteY20" fmla="*/ 1013639 h 6115657"/>
                  <a:gd name="connsiteX21" fmla="*/ 7393076 w 8119812"/>
                  <a:gd name="connsiteY21" fmla="*/ 1187375 h 6115657"/>
                  <a:gd name="connsiteX22" fmla="*/ 7551762 w 8119812"/>
                  <a:gd name="connsiteY22" fmla="*/ 1178230 h 6115657"/>
                  <a:gd name="connsiteX23" fmla="*/ 7749692 w 8119812"/>
                  <a:gd name="connsiteY23" fmla="*/ 1265289 h 6115657"/>
                  <a:gd name="connsiteX24" fmla="*/ 7894472 w 8119812"/>
                  <a:gd name="connsiteY24" fmla="*/ 1503604 h 6115657"/>
                  <a:gd name="connsiteX25" fmla="*/ 7982673 w 8119812"/>
                  <a:gd name="connsiteY25" fmla="*/ 1736014 h 6115657"/>
                  <a:gd name="connsiteX26" fmla="*/ 8096783 w 8119812"/>
                  <a:gd name="connsiteY26" fmla="*/ 2006334 h 6115657"/>
                  <a:gd name="connsiteX27" fmla="*/ 8105927 w 8119812"/>
                  <a:gd name="connsiteY27" fmla="*/ 2646795 h 6115657"/>
                  <a:gd name="connsiteX28" fmla="*/ 7941716 w 8119812"/>
                  <a:gd name="connsiteY28" fmla="*/ 3359265 h 6115657"/>
                  <a:gd name="connsiteX29" fmla="*/ 7707973 w 8119812"/>
                  <a:gd name="connsiteY29" fmla="*/ 3861804 h 6115657"/>
                  <a:gd name="connsiteX30" fmla="*/ 7393076 w 8119812"/>
                  <a:gd name="connsiteY30" fmla="*/ 4255377 h 6115657"/>
                  <a:gd name="connsiteX31" fmla="*/ 7073036 w 8119812"/>
                  <a:gd name="connsiteY31" fmla="*/ 4776585 h 6115657"/>
                  <a:gd name="connsiteX32" fmla="*/ 6762140 w 8119812"/>
                  <a:gd name="connsiteY32" fmla="*/ 5069193 h 6115657"/>
                  <a:gd name="connsiteX33" fmla="*/ 6239027 w 8119812"/>
                  <a:gd name="connsiteY33" fmla="*/ 5399901 h 6115657"/>
                  <a:gd name="connsiteX34" fmla="*/ 5943562 w 8119812"/>
                  <a:gd name="connsiteY34" fmla="*/ 5719560 h 6115657"/>
                  <a:gd name="connsiteX35" fmla="*/ 5587326 w 8119812"/>
                  <a:gd name="connsiteY35" fmla="*/ 5941874 h 6115657"/>
                  <a:gd name="connsiteX36" fmla="*/ 5148414 w 8119812"/>
                  <a:gd name="connsiteY36" fmla="*/ 6056364 h 6115657"/>
                  <a:gd name="connsiteX37" fmla="*/ 4741316 w 8119812"/>
                  <a:gd name="connsiteY37" fmla="*/ 6115609 h 6115657"/>
                  <a:gd name="connsiteX38" fmla="*/ 4384700 w 8119812"/>
                  <a:gd name="connsiteY38" fmla="*/ 6047601 h 6115657"/>
                  <a:gd name="connsiteX39" fmla="*/ 4110380 w 8119812"/>
                  <a:gd name="connsiteY39" fmla="*/ 6011025 h 6115657"/>
                  <a:gd name="connsiteX40" fmla="*/ 3470300 w 8119812"/>
                  <a:gd name="connsiteY40" fmla="*/ 6065889 h 6115657"/>
                  <a:gd name="connsiteX41" fmla="*/ 2939567 w 8119812"/>
                  <a:gd name="connsiteY41" fmla="*/ 5964543 h 6115657"/>
                  <a:gd name="connsiteX42" fmla="*/ 2510180 w 8119812"/>
                  <a:gd name="connsiteY42" fmla="*/ 5837289 h 6115657"/>
                  <a:gd name="connsiteX43" fmla="*/ 2126132 w 8119812"/>
                  <a:gd name="connsiteY43" fmla="*/ 5572113 h 6115657"/>
                  <a:gd name="connsiteX44" fmla="*/ 1769516 w 8119812"/>
                  <a:gd name="connsiteY44" fmla="*/ 5316081 h 6115657"/>
                  <a:gd name="connsiteX45" fmla="*/ 1422044 w 8119812"/>
                  <a:gd name="connsiteY45" fmla="*/ 5032617 h 6115657"/>
                  <a:gd name="connsiteX46" fmla="*/ 1248308 w 8119812"/>
                  <a:gd name="connsiteY46" fmla="*/ 4831449 h 6115657"/>
                  <a:gd name="connsiteX47" fmla="*/ 928268 w 8119812"/>
                  <a:gd name="connsiteY47" fmla="*/ 4630281 h 6115657"/>
                  <a:gd name="connsiteX48" fmla="*/ 635660 w 8119812"/>
                  <a:gd name="connsiteY48" fmla="*/ 4374249 h 6115657"/>
                  <a:gd name="connsiteX49" fmla="*/ 498500 w 8119812"/>
                  <a:gd name="connsiteY49" fmla="*/ 3953625 h 6115657"/>
                  <a:gd name="connsiteX50" fmla="*/ 333908 w 8119812"/>
                  <a:gd name="connsiteY50" fmla="*/ 3450705 h 6115657"/>
                  <a:gd name="connsiteX51" fmla="*/ 141884 w 8119812"/>
                  <a:gd name="connsiteY51" fmla="*/ 2984361 h 6115657"/>
                  <a:gd name="connsiteX52" fmla="*/ 32156 w 8119812"/>
                  <a:gd name="connsiteY52" fmla="*/ 2335137 h 6115657"/>
                  <a:gd name="connsiteX53" fmla="*/ 4724 w 8119812"/>
                  <a:gd name="connsiteY53" fmla="*/ 2033385 h 6115657"/>
                  <a:gd name="connsiteX54" fmla="*/ 114452 w 8119812"/>
                  <a:gd name="connsiteY54" fmla="*/ 1795641 h 6115657"/>
                  <a:gd name="connsiteX55" fmla="*/ 215036 w 8119812"/>
                  <a:gd name="connsiteY55" fmla="*/ 1621905 h 6115657"/>
                  <a:gd name="connsiteX56" fmla="*/ 288188 w 8119812"/>
                  <a:gd name="connsiteY56" fmla="*/ 1283577 h 6115657"/>
                  <a:gd name="connsiteX57" fmla="*/ 507644 w 8119812"/>
                  <a:gd name="connsiteY57" fmla="*/ 1100697 h 6115657"/>
                  <a:gd name="connsiteX58" fmla="*/ 800252 w 8119812"/>
                  <a:gd name="connsiteY58" fmla="*/ 926961 h 6115657"/>
                  <a:gd name="connsiteX59" fmla="*/ 1019708 w 8119812"/>
                  <a:gd name="connsiteY59" fmla="*/ 808089 h 6115657"/>
                  <a:gd name="connsiteX60" fmla="*/ 1193444 w 8119812"/>
                  <a:gd name="connsiteY60" fmla="*/ 808089 h 6115657"/>
                  <a:gd name="connsiteX61" fmla="*/ 1367180 w 8119812"/>
                  <a:gd name="connsiteY61" fmla="*/ 926961 h 6115657"/>
                  <a:gd name="connsiteX62" fmla="*/ 1486052 w 8119812"/>
                  <a:gd name="connsiteY62" fmla="*/ 890385 h 6115657"/>
                  <a:gd name="connsiteX63" fmla="*/ 1440332 w 8119812"/>
                  <a:gd name="connsiteY63" fmla="*/ 826377 h 6115657"/>
                  <a:gd name="connsiteX64" fmla="*/ 1248308 w 8119812"/>
                  <a:gd name="connsiteY64" fmla="*/ 780657 h 6115657"/>
                  <a:gd name="connsiteX65" fmla="*/ 1220876 w 8119812"/>
                  <a:gd name="connsiteY65" fmla="*/ 661785 h 6115657"/>
                  <a:gd name="connsiteX66" fmla="*/ 1440332 w 8119812"/>
                  <a:gd name="connsiteY66" fmla="*/ 552057 h 6115657"/>
                  <a:gd name="connsiteX67" fmla="*/ 1751228 w 8119812"/>
                  <a:gd name="connsiteY67" fmla="*/ 350889 h 6115657"/>
                  <a:gd name="connsiteX68" fmla="*/ 2089556 w 8119812"/>
                  <a:gd name="connsiteY68" fmla="*/ 277737 h 6115657"/>
                  <a:gd name="connsiteX69" fmla="*/ 2199284 w 8119812"/>
                  <a:gd name="connsiteY69" fmla="*/ 259449 h 6115657"/>
                  <a:gd name="connsiteX0" fmla="*/ 2199284 w 8119812"/>
                  <a:gd name="connsiteY0" fmla="*/ 259449 h 6115657"/>
                  <a:gd name="connsiteX1" fmla="*/ 2546756 w 8119812"/>
                  <a:gd name="connsiteY1" fmla="*/ 222873 h 6115657"/>
                  <a:gd name="connsiteX2" fmla="*/ 2885084 w 8119812"/>
                  <a:gd name="connsiteY2" fmla="*/ 104001 h 6115657"/>
                  <a:gd name="connsiteX3" fmla="*/ 3278276 w 8119812"/>
                  <a:gd name="connsiteY3" fmla="*/ 3417 h 6115657"/>
                  <a:gd name="connsiteX4" fmla="*/ 3735476 w 8119812"/>
                  <a:gd name="connsiteY4" fmla="*/ 21705 h 6115657"/>
                  <a:gd name="connsiteX5" fmla="*/ 4082948 w 8119812"/>
                  <a:gd name="connsiteY5" fmla="*/ 39993 h 6115657"/>
                  <a:gd name="connsiteX6" fmla="*/ 4421276 w 8119812"/>
                  <a:gd name="connsiteY6" fmla="*/ 30849 h 6115657"/>
                  <a:gd name="connsiteX7" fmla="*/ 4553674 w 8119812"/>
                  <a:gd name="connsiteY7" fmla="*/ 104001 h 6115657"/>
                  <a:gd name="connsiteX8" fmla="*/ 4576724 w 8119812"/>
                  <a:gd name="connsiteY8" fmla="*/ 232017 h 6115657"/>
                  <a:gd name="connsiteX9" fmla="*/ 4618444 w 8119812"/>
                  <a:gd name="connsiteY9" fmla="*/ 236399 h 6115657"/>
                  <a:gd name="connsiteX10" fmla="*/ 4622444 w 8119812"/>
                  <a:gd name="connsiteY10" fmla="*/ 122289 h 6115657"/>
                  <a:gd name="connsiteX11" fmla="*/ 4732553 w 8119812"/>
                  <a:gd name="connsiteY11" fmla="*/ 40374 h 6115657"/>
                  <a:gd name="connsiteX12" fmla="*/ 5002110 w 8119812"/>
                  <a:gd name="connsiteY12" fmla="*/ 45137 h 6115657"/>
                  <a:gd name="connsiteX13" fmla="*/ 5326532 w 8119812"/>
                  <a:gd name="connsiteY13" fmla="*/ 140577 h 6115657"/>
                  <a:gd name="connsiteX14" fmla="*/ 5674004 w 8119812"/>
                  <a:gd name="connsiteY14" fmla="*/ 241161 h 6115657"/>
                  <a:gd name="connsiteX15" fmla="*/ 6003188 w 8119812"/>
                  <a:gd name="connsiteY15" fmla="*/ 332601 h 6115657"/>
                  <a:gd name="connsiteX16" fmla="*/ 6329133 w 8119812"/>
                  <a:gd name="connsiteY16" fmla="*/ 447092 h 6115657"/>
                  <a:gd name="connsiteX17" fmla="*/ 6670700 w 8119812"/>
                  <a:gd name="connsiteY17" fmla="*/ 533769 h 6115657"/>
                  <a:gd name="connsiteX18" fmla="*/ 7026935 w 8119812"/>
                  <a:gd name="connsiteY18" fmla="*/ 693979 h 6115657"/>
                  <a:gd name="connsiteX19" fmla="*/ 7301636 w 8119812"/>
                  <a:gd name="connsiteY19" fmla="*/ 926961 h 6115657"/>
                  <a:gd name="connsiteX20" fmla="*/ 7383551 w 8119812"/>
                  <a:gd name="connsiteY20" fmla="*/ 1013639 h 6115657"/>
                  <a:gd name="connsiteX21" fmla="*/ 7393076 w 8119812"/>
                  <a:gd name="connsiteY21" fmla="*/ 1187375 h 6115657"/>
                  <a:gd name="connsiteX22" fmla="*/ 7551762 w 8119812"/>
                  <a:gd name="connsiteY22" fmla="*/ 1178230 h 6115657"/>
                  <a:gd name="connsiteX23" fmla="*/ 7749692 w 8119812"/>
                  <a:gd name="connsiteY23" fmla="*/ 1265289 h 6115657"/>
                  <a:gd name="connsiteX24" fmla="*/ 7894472 w 8119812"/>
                  <a:gd name="connsiteY24" fmla="*/ 1503604 h 6115657"/>
                  <a:gd name="connsiteX25" fmla="*/ 7982673 w 8119812"/>
                  <a:gd name="connsiteY25" fmla="*/ 1736014 h 6115657"/>
                  <a:gd name="connsiteX26" fmla="*/ 8096783 w 8119812"/>
                  <a:gd name="connsiteY26" fmla="*/ 2006334 h 6115657"/>
                  <a:gd name="connsiteX27" fmla="*/ 8105927 w 8119812"/>
                  <a:gd name="connsiteY27" fmla="*/ 2646795 h 6115657"/>
                  <a:gd name="connsiteX28" fmla="*/ 7941716 w 8119812"/>
                  <a:gd name="connsiteY28" fmla="*/ 3359265 h 6115657"/>
                  <a:gd name="connsiteX29" fmla="*/ 7707973 w 8119812"/>
                  <a:gd name="connsiteY29" fmla="*/ 3861804 h 6115657"/>
                  <a:gd name="connsiteX30" fmla="*/ 7393076 w 8119812"/>
                  <a:gd name="connsiteY30" fmla="*/ 4255377 h 6115657"/>
                  <a:gd name="connsiteX31" fmla="*/ 7073036 w 8119812"/>
                  <a:gd name="connsiteY31" fmla="*/ 4776585 h 6115657"/>
                  <a:gd name="connsiteX32" fmla="*/ 6762140 w 8119812"/>
                  <a:gd name="connsiteY32" fmla="*/ 5069193 h 6115657"/>
                  <a:gd name="connsiteX33" fmla="*/ 6239027 w 8119812"/>
                  <a:gd name="connsiteY33" fmla="*/ 5399901 h 6115657"/>
                  <a:gd name="connsiteX34" fmla="*/ 5943562 w 8119812"/>
                  <a:gd name="connsiteY34" fmla="*/ 5719560 h 6115657"/>
                  <a:gd name="connsiteX35" fmla="*/ 5587326 w 8119812"/>
                  <a:gd name="connsiteY35" fmla="*/ 5941874 h 6115657"/>
                  <a:gd name="connsiteX36" fmla="*/ 5148414 w 8119812"/>
                  <a:gd name="connsiteY36" fmla="*/ 6056364 h 6115657"/>
                  <a:gd name="connsiteX37" fmla="*/ 4741316 w 8119812"/>
                  <a:gd name="connsiteY37" fmla="*/ 6115609 h 6115657"/>
                  <a:gd name="connsiteX38" fmla="*/ 4384700 w 8119812"/>
                  <a:gd name="connsiteY38" fmla="*/ 6047601 h 6115657"/>
                  <a:gd name="connsiteX39" fmla="*/ 4110380 w 8119812"/>
                  <a:gd name="connsiteY39" fmla="*/ 6011025 h 6115657"/>
                  <a:gd name="connsiteX40" fmla="*/ 3470300 w 8119812"/>
                  <a:gd name="connsiteY40" fmla="*/ 6065889 h 6115657"/>
                  <a:gd name="connsiteX41" fmla="*/ 2939567 w 8119812"/>
                  <a:gd name="connsiteY41" fmla="*/ 5964543 h 6115657"/>
                  <a:gd name="connsiteX42" fmla="*/ 2510180 w 8119812"/>
                  <a:gd name="connsiteY42" fmla="*/ 5837289 h 6115657"/>
                  <a:gd name="connsiteX43" fmla="*/ 2126132 w 8119812"/>
                  <a:gd name="connsiteY43" fmla="*/ 5572113 h 6115657"/>
                  <a:gd name="connsiteX44" fmla="*/ 1769516 w 8119812"/>
                  <a:gd name="connsiteY44" fmla="*/ 5316081 h 6115657"/>
                  <a:gd name="connsiteX45" fmla="*/ 1422044 w 8119812"/>
                  <a:gd name="connsiteY45" fmla="*/ 5032617 h 6115657"/>
                  <a:gd name="connsiteX46" fmla="*/ 1238783 w 8119812"/>
                  <a:gd name="connsiteY46" fmla="*/ 4831449 h 6115657"/>
                  <a:gd name="connsiteX47" fmla="*/ 928268 w 8119812"/>
                  <a:gd name="connsiteY47" fmla="*/ 4630281 h 6115657"/>
                  <a:gd name="connsiteX48" fmla="*/ 635660 w 8119812"/>
                  <a:gd name="connsiteY48" fmla="*/ 4374249 h 6115657"/>
                  <a:gd name="connsiteX49" fmla="*/ 498500 w 8119812"/>
                  <a:gd name="connsiteY49" fmla="*/ 3953625 h 6115657"/>
                  <a:gd name="connsiteX50" fmla="*/ 333908 w 8119812"/>
                  <a:gd name="connsiteY50" fmla="*/ 3450705 h 6115657"/>
                  <a:gd name="connsiteX51" fmla="*/ 141884 w 8119812"/>
                  <a:gd name="connsiteY51" fmla="*/ 2984361 h 6115657"/>
                  <a:gd name="connsiteX52" fmla="*/ 32156 w 8119812"/>
                  <a:gd name="connsiteY52" fmla="*/ 2335137 h 6115657"/>
                  <a:gd name="connsiteX53" fmla="*/ 4724 w 8119812"/>
                  <a:gd name="connsiteY53" fmla="*/ 2033385 h 6115657"/>
                  <a:gd name="connsiteX54" fmla="*/ 114452 w 8119812"/>
                  <a:gd name="connsiteY54" fmla="*/ 1795641 h 6115657"/>
                  <a:gd name="connsiteX55" fmla="*/ 215036 w 8119812"/>
                  <a:gd name="connsiteY55" fmla="*/ 1621905 h 6115657"/>
                  <a:gd name="connsiteX56" fmla="*/ 288188 w 8119812"/>
                  <a:gd name="connsiteY56" fmla="*/ 1283577 h 6115657"/>
                  <a:gd name="connsiteX57" fmla="*/ 507644 w 8119812"/>
                  <a:gd name="connsiteY57" fmla="*/ 1100697 h 6115657"/>
                  <a:gd name="connsiteX58" fmla="*/ 800252 w 8119812"/>
                  <a:gd name="connsiteY58" fmla="*/ 926961 h 6115657"/>
                  <a:gd name="connsiteX59" fmla="*/ 1019708 w 8119812"/>
                  <a:gd name="connsiteY59" fmla="*/ 808089 h 6115657"/>
                  <a:gd name="connsiteX60" fmla="*/ 1193444 w 8119812"/>
                  <a:gd name="connsiteY60" fmla="*/ 808089 h 6115657"/>
                  <a:gd name="connsiteX61" fmla="*/ 1367180 w 8119812"/>
                  <a:gd name="connsiteY61" fmla="*/ 926961 h 6115657"/>
                  <a:gd name="connsiteX62" fmla="*/ 1486052 w 8119812"/>
                  <a:gd name="connsiteY62" fmla="*/ 890385 h 6115657"/>
                  <a:gd name="connsiteX63" fmla="*/ 1440332 w 8119812"/>
                  <a:gd name="connsiteY63" fmla="*/ 826377 h 6115657"/>
                  <a:gd name="connsiteX64" fmla="*/ 1248308 w 8119812"/>
                  <a:gd name="connsiteY64" fmla="*/ 780657 h 6115657"/>
                  <a:gd name="connsiteX65" fmla="*/ 1220876 w 8119812"/>
                  <a:gd name="connsiteY65" fmla="*/ 661785 h 6115657"/>
                  <a:gd name="connsiteX66" fmla="*/ 1440332 w 8119812"/>
                  <a:gd name="connsiteY66" fmla="*/ 552057 h 6115657"/>
                  <a:gd name="connsiteX67" fmla="*/ 1751228 w 8119812"/>
                  <a:gd name="connsiteY67" fmla="*/ 350889 h 6115657"/>
                  <a:gd name="connsiteX68" fmla="*/ 2089556 w 8119812"/>
                  <a:gd name="connsiteY68" fmla="*/ 277737 h 6115657"/>
                  <a:gd name="connsiteX69" fmla="*/ 2199284 w 8119812"/>
                  <a:gd name="connsiteY69" fmla="*/ 259449 h 6115657"/>
                  <a:gd name="connsiteX0" fmla="*/ 2199284 w 8119812"/>
                  <a:gd name="connsiteY0" fmla="*/ 259449 h 6115657"/>
                  <a:gd name="connsiteX1" fmla="*/ 2546756 w 8119812"/>
                  <a:gd name="connsiteY1" fmla="*/ 222873 h 6115657"/>
                  <a:gd name="connsiteX2" fmla="*/ 2885084 w 8119812"/>
                  <a:gd name="connsiteY2" fmla="*/ 104001 h 6115657"/>
                  <a:gd name="connsiteX3" fmla="*/ 3278276 w 8119812"/>
                  <a:gd name="connsiteY3" fmla="*/ 3417 h 6115657"/>
                  <a:gd name="connsiteX4" fmla="*/ 3735476 w 8119812"/>
                  <a:gd name="connsiteY4" fmla="*/ 21705 h 6115657"/>
                  <a:gd name="connsiteX5" fmla="*/ 4082948 w 8119812"/>
                  <a:gd name="connsiteY5" fmla="*/ 39993 h 6115657"/>
                  <a:gd name="connsiteX6" fmla="*/ 4421276 w 8119812"/>
                  <a:gd name="connsiteY6" fmla="*/ 30849 h 6115657"/>
                  <a:gd name="connsiteX7" fmla="*/ 4553674 w 8119812"/>
                  <a:gd name="connsiteY7" fmla="*/ 104001 h 6115657"/>
                  <a:gd name="connsiteX8" fmla="*/ 4576724 w 8119812"/>
                  <a:gd name="connsiteY8" fmla="*/ 232017 h 6115657"/>
                  <a:gd name="connsiteX9" fmla="*/ 4618444 w 8119812"/>
                  <a:gd name="connsiteY9" fmla="*/ 236399 h 6115657"/>
                  <a:gd name="connsiteX10" fmla="*/ 4622444 w 8119812"/>
                  <a:gd name="connsiteY10" fmla="*/ 122289 h 6115657"/>
                  <a:gd name="connsiteX11" fmla="*/ 4732553 w 8119812"/>
                  <a:gd name="connsiteY11" fmla="*/ 40374 h 6115657"/>
                  <a:gd name="connsiteX12" fmla="*/ 5002110 w 8119812"/>
                  <a:gd name="connsiteY12" fmla="*/ 45137 h 6115657"/>
                  <a:gd name="connsiteX13" fmla="*/ 5326532 w 8119812"/>
                  <a:gd name="connsiteY13" fmla="*/ 140577 h 6115657"/>
                  <a:gd name="connsiteX14" fmla="*/ 5674004 w 8119812"/>
                  <a:gd name="connsiteY14" fmla="*/ 241161 h 6115657"/>
                  <a:gd name="connsiteX15" fmla="*/ 6003188 w 8119812"/>
                  <a:gd name="connsiteY15" fmla="*/ 332601 h 6115657"/>
                  <a:gd name="connsiteX16" fmla="*/ 6329133 w 8119812"/>
                  <a:gd name="connsiteY16" fmla="*/ 447092 h 6115657"/>
                  <a:gd name="connsiteX17" fmla="*/ 6670700 w 8119812"/>
                  <a:gd name="connsiteY17" fmla="*/ 533769 h 6115657"/>
                  <a:gd name="connsiteX18" fmla="*/ 7026935 w 8119812"/>
                  <a:gd name="connsiteY18" fmla="*/ 693979 h 6115657"/>
                  <a:gd name="connsiteX19" fmla="*/ 7301636 w 8119812"/>
                  <a:gd name="connsiteY19" fmla="*/ 926961 h 6115657"/>
                  <a:gd name="connsiteX20" fmla="*/ 7383551 w 8119812"/>
                  <a:gd name="connsiteY20" fmla="*/ 1013639 h 6115657"/>
                  <a:gd name="connsiteX21" fmla="*/ 7393076 w 8119812"/>
                  <a:gd name="connsiteY21" fmla="*/ 1187375 h 6115657"/>
                  <a:gd name="connsiteX22" fmla="*/ 7551762 w 8119812"/>
                  <a:gd name="connsiteY22" fmla="*/ 1178230 h 6115657"/>
                  <a:gd name="connsiteX23" fmla="*/ 7749692 w 8119812"/>
                  <a:gd name="connsiteY23" fmla="*/ 1265289 h 6115657"/>
                  <a:gd name="connsiteX24" fmla="*/ 7894472 w 8119812"/>
                  <a:gd name="connsiteY24" fmla="*/ 1503604 h 6115657"/>
                  <a:gd name="connsiteX25" fmla="*/ 7982673 w 8119812"/>
                  <a:gd name="connsiteY25" fmla="*/ 1736014 h 6115657"/>
                  <a:gd name="connsiteX26" fmla="*/ 8096783 w 8119812"/>
                  <a:gd name="connsiteY26" fmla="*/ 2006334 h 6115657"/>
                  <a:gd name="connsiteX27" fmla="*/ 8105927 w 8119812"/>
                  <a:gd name="connsiteY27" fmla="*/ 2646795 h 6115657"/>
                  <a:gd name="connsiteX28" fmla="*/ 7941716 w 8119812"/>
                  <a:gd name="connsiteY28" fmla="*/ 3359265 h 6115657"/>
                  <a:gd name="connsiteX29" fmla="*/ 7707973 w 8119812"/>
                  <a:gd name="connsiteY29" fmla="*/ 3861804 h 6115657"/>
                  <a:gd name="connsiteX30" fmla="*/ 7393076 w 8119812"/>
                  <a:gd name="connsiteY30" fmla="*/ 4255377 h 6115657"/>
                  <a:gd name="connsiteX31" fmla="*/ 7073036 w 8119812"/>
                  <a:gd name="connsiteY31" fmla="*/ 4776585 h 6115657"/>
                  <a:gd name="connsiteX32" fmla="*/ 6762140 w 8119812"/>
                  <a:gd name="connsiteY32" fmla="*/ 5069193 h 6115657"/>
                  <a:gd name="connsiteX33" fmla="*/ 6239027 w 8119812"/>
                  <a:gd name="connsiteY33" fmla="*/ 5399901 h 6115657"/>
                  <a:gd name="connsiteX34" fmla="*/ 5943562 w 8119812"/>
                  <a:gd name="connsiteY34" fmla="*/ 5719560 h 6115657"/>
                  <a:gd name="connsiteX35" fmla="*/ 5587326 w 8119812"/>
                  <a:gd name="connsiteY35" fmla="*/ 5941874 h 6115657"/>
                  <a:gd name="connsiteX36" fmla="*/ 5148414 w 8119812"/>
                  <a:gd name="connsiteY36" fmla="*/ 6056364 h 6115657"/>
                  <a:gd name="connsiteX37" fmla="*/ 4741316 w 8119812"/>
                  <a:gd name="connsiteY37" fmla="*/ 6115609 h 6115657"/>
                  <a:gd name="connsiteX38" fmla="*/ 4384700 w 8119812"/>
                  <a:gd name="connsiteY38" fmla="*/ 6047601 h 6115657"/>
                  <a:gd name="connsiteX39" fmla="*/ 4110380 w 8119812"/>
                  <a:gd name="connsiteY39" fmla="*/ 6011025 h 6115657"/>
                  <a:gd name="connsiteX40" fmla="*/ 3470300 w 8119812"/>
                  <a:gd name="connsiteY40" fmla="*/ 6065889 h 6115657"/>
                  <a:gd name="connsiteX41" fmla="*/ 2939567 w 8119812"/>
                  <a:gd name="connsiteY41" fmla="*/ 5964543 h 6115657"/>
                  <a:gd name="connsiteX42" fmla="*/ 2510180 w 8119812"/>
                  <a:gd name="connsiteY42" fmla="*/ 5837289 h 6115657"/>
                  <a:gd name="connsiteX43" fmla="*/ 2126132 w 8119812"/>
                  <a:gd name="connsiteY43" fmla="*/ 5572113 h 6115657"/>
                  <a:gd name="connsiteX44" fmla="*/ 1769516 w 8119812"/>
                  <a:gd name="connsiteY44" fmla="*/ 5316081 h 6115657"/>
                  <a:gd name="connsiteX45" fmla="*/ 1436332 w 8119812"/>
                  <a:gd name="connsiteY45" fmla="*/ 5032617 h 6115657"/>
                  <a:gd name="connsiteX46" fmla="*/ 1238783 w 8119812"/>
                  <a:gd name="connsiteY46" fmla="*/ 4831449 h 6115657"/>
                  <a:gd name="connsiteX47" fmla="*/ 928268 w 8119812"/>
                  <a:gd name="connsiteY47" fmla="*/ 4630281 h 6115657"/>
                  <a:gd name="connsiteX48" fmla="*/ 635660 w 8119812"/>
                  <a:gd name="connsiteY48" fmla="*/ 4374249 h 6115657"/>
                  <a:gd name="connsiteX49" fmla="*/ 498500 w 8119812"/>
                  <a:gd name="connsiteY49" fmla="*/ 3953625 h 6115657"/>
                  <a:gd name="connsiteX50" fmla="*/ 333908 w 8119812"/>
                  <a:gd name="connsiteY50" fmla="*/ 3450705 h 6115657"/>
                  <a:gd name="connsiteX51" fmla="*/ 141884 w 8119812"/>
                  <a:gd name="connsiteY51" fmla="*/ 2984361 h 6115657"/>
                  <a:gd name="connsiteX52" fmla="*/ 32156 w 8119812"/>
                  <a:gd name="connsiteY52" fmla="*/ 2335137 h 6115657"/>
                  <a:gd name="connsiteX53" fmla="*/ 4724 w 8119812"/>
                  <a:gd name="connsiteY53" fmla="*/ 2033385 h 6115657"/>
                  <a:gd name="connsiteX54" fmla="*/ 114452 w 8119812"/>
                  <a:gd name="connsiteY54" fmla="*/ 1795641 h 6115657"/>
                  <a:gd name="connsiteX55" fmla="*/ 215036 w 8119812"/>
                  <a:gd name="connsiteY55" fmla="*/ 1621905 h 6115657"/>
                  <a:gd name="connsiteX56" fmla="*/ 288188 w 8119812"/>
                  <a:gd name="connsiteY56" fmla="*/ 1283577 h 6115657"/>
                  <a:gd name="connsiteX57" fmla="*/ 507644 w 8119812"/>
                  <a:gd name="connsiteY57" fmla="*/ 1100697 h 6115657"/>
                  <a:gd name="connsiteX58" fmla="*/ 800252 w 8119812"/>
                  <a:gd name="connsiteY58" fmla="*/ 926961 h 6115657"/>
                  <a:gd name="connsiteX59" fmla="*/ 1019708 w 8119812"/>
                  <a:gd name="connsiteY59" fmla="*/ 808089 h 6115657"/>
                  <a:gd name="connsiteX60" fmla="*/ 1193444 w 8119812"/>
                  <a:gd name="connsiteY60" fmla="*/ 808089 h 6115657"/>
                  <a:gd name="connsiteX61" fmla="*/ 1367180 w 8119812"/>
                  <a:gd name="connsiteY61" fmla="*/ 926961 h 6115657"/>
                  <a:gd name="connsiteX62" fmla="*/ 1486052 w 8119812"/>
                  <a:gd name="connsiteY62" fmla="*/ 890385 h 6115657"/>
                  <a:gd name="connsiteX63" fmla="*/ 1440332 w 8119812"/>
                  <a:gd name="connsiteY63" fmla="*/ 826377 h 6115657"/>
                  <a:gd name="connsiteX64" fmla="*/ 1248308 w 8119812"/>
                  <a:gd name="connsiteY64" fmla="*/ 780657 h 6115657"/>
                  <a:gd name="connsiteX65" fmla="*/ 1220876 w 8119812"/>
                  <a:gd name="connsiteY65" fmla="*/ 661785 h 6115657"/>
                  <a:gd name="connsiteX66" fmla="*/ 1440332 w 8119812"/>
                  <a:gd name="connsiteY66" fmla="*/ 552057 h 6115657"/>
                  <a:gd name="connsiteX67" fmla="*/ 1751228 w 8119812"/>
                  <a:gd name="connsiteY67" fmla="*/ 350889 h 6115657"/>
                  <a:gd name="connsiteX68" fmla="*/ 2089556 w 8119812"/>
                  <a:gd name="connsiteY68" fmla="*/ 277737 h 6115657"/>
                  <a:gd name="connsiteX69" fmla="*/ 2199284 w 8119812"/>
                  <a:gd name="connsiteY69" fmla="*/ 259449 h 6115657"/>
                  <a:gd name="connsiteX0" fmla="*/ 2199284 w 8119812"/>
                  <a:gd name="connsiteY0" fmla="*/ 259449 h 6115657"/>
                  <a:gd name="connsiteX1" fmla="*/ 2546756 w 8119812"/>
                  <a:gd name="connsiteY1" fmla="*/ 222873 h 6115657"/>
                  <a:gd name="connsiteX2" fmla="*/ 2885084 w 8119812"/>
                  <a:gd name="connsiteY2" fmla="*/ 104001 h 6115657"/>
                  <a:gd name="connsiteX3" fmla="*/ 3278276 w 8119812"/>
                  <a:gd name="connsiteY3" fmla="*/ 3417 h 6115657"/>
                  <a:gd name="connsiteX4" fmla="*/ 3735476 w 8119812"/>
                  <a:gd name="connsiteY4" fmla="*/ 21705 h 6115657"/>
                  <a:gd name="connsiteX5" fmla="*/ 4082948 w 8119812"/>
                  <a:gd name="connsiteY5" fmla="*/ 39993 h 6115657"/>
                  <a:gd name="connsiteX6" fmla="*/ 4421276 w 8119812"/>
                  <a:gd name="connsiteY6" fmla="*/ 30849 h 6115657"/>
                  <a:gd name="connsiteX7" fmla="*/ 4553674 w 8119812"/>
                  <a:gd name="connsiteY7" fmla="*/ 104001 h 6115657"/>
                  <a:gd name="connsiteX8" fmla="*/ 4576724 w 8119812"/>
                  <a:gd name="connsiteY8" fmla="*/ 232017 h 6115657"/>
                  <a:gd name="connsiteX9" fmla="*/ 4618444 w 8119812"/>
                  <a:gd name="connsiteY9" fmla="*/ 236399 h 6115657"/>
                  <a:gd name="connsiteX10" fmla="*/ 4622444 w 8119812"/>
                  <a:gd name="connsiteY10" fmla="*/ 122289 h 6115657"/>
                  <a:gd name="connsiteX11" fmla="*/ 4732553 w 8119812"/>
                  <a:gd name="connsiteY11" fmla="*/ 40374 h 6115657"/>
                  <a:gd name="connsiteX12" fmla="*/ 5002110 w 8119812"/>
                  <a:gd name="connsiteY12" fmla="*/ 45137 h 6115657"/>
                  <a:gd name="connsiteX13" fmla="*/ 5326532 w 8119812"/>
                  <a:gd name="connsiteY13" fmla="*/ 140577 h 6115657"/>
                  <a:gd name="connsiteX14" fmla="*/ 5674004 w 8119812"/>
                  <a:gd name="connsiteY14" fmla="*/ 241161 h 6115657"/>
                  <a:gd name="connsiteX15" fmla="*/ 6003188 w 8119812"/>
                  <a:gd name="connsiteY15" fmla="*/ 332601 h 6115657"/>
                  <a:gd name="connsiteX16" fmla="*/ 6329133 w 8119812"/>
                  <a:gd name="connsiteY16" fmla="*/ 447092 h 6115657"/>
                  <a:gd name="connsiteX17" fmla="*/ 6670700 w 8119812"/>
                  <a:gd name="connsiteY17" fmla="*/ 533769 h 6115657"/>
                  <a:gd name="connsiteX18" fmla="*/ 7026935 w 8119812"/>
                  <a:gd name="connsiteY18" fmla="*/ 693979 h 6115657"/>
                  <a:gd name="connsiteX19" fmla="*/ 7301636 w 8119812"/>
                  <a:gd name="connsiteY19" fmla="*/ 926961 h 6115657"/>
                  <a:gd name="connsiteX20" fmla="*/ 7383551 w 8119812"/>
                  <a:gd name="connsiteY20" fmla="*/ 1013639 h 6115657"/>
                  <a:gd name="connsiteX21" fmla="*/ 7393076 w 8119812"/>
                  <a:gd name="connsiteY21" fmla="*/ 1187375 h 6115657"/>
                  <a:gd name="connsiteX22" fmla="*/ 7551762 w 8119812"/>
                  <a:gd name="connsiteY22" fmla="*/ 1178230 h 6115657"/>
                  <a:gd name="connsiteX23" fmla="*/ 7749692 w 8119812"/>
                  <a:gd name="connsiteY23" fmla="*/ 1265289 h 6115657"/>
                  <a:gd name="connsiteX24" fmla="*/ 7894472 w 8119812"/>
                  <a:gd name="connsiteY24" fmla="*/ 1503604 h 6115657"/>
                  <a:gd name="connsiteX25" fmla="*/ 7982673 w 8119812"/>
                  <a:gd name="connsiteY25" fmla="*/ 1736014 h 6115657"/>
                  <a:gd name="connsiteX26" fmla="*/ 8096783 w 8119812"/>
                  <a:gd name="connsiteY26" fmla="*/ 2006334 h 6115657"/>
                  <a:gd name="connsiteX27" fmla="*/ 8105927 w 8119812"/>
                  <a:gd name="connsiteY27" fmla="*/ 2646795 h 6115657"/>
                  <a:gd name="connsiteX28" fmla="*/ 7941716 w 8119812"/>
                  <a:gd name="connsiteY28" fmla="*/ 3359265 h 6115657"/>
                  <a:gd name="connsiteX29" fmla="*/ 7707973 w 8119812"/>
                  <a:gd name="connsiteY29" fmla="*/ 3861804 h 6115657"/>
                  <a:gd name="connsiteX30" fmla="*/ 7393076 w 8119812"/>
                  <a:gd name="connsiteY30" fmla="*/ 4255377 h 6115657"/>
                  <a:gd name="connsiteX31" fmla="*/ 7073036 w 8119812"/>
                  <a:gd name="connsiteY31" fmla="*/ 4776585 h 6115657"/>
                  <a:gd name="connsiteX32" fmla="*/ 6762140 w 8119812"/>
                  <a:gd name="connsiteY32" fmla="*/ 5069193 h 6115657"/>
                  <a:gd name="connsiteX33" fmla="*/ 6239027 w 8119812"/>
                  <a:gd name="connsiteY33" fmla="*/ 5399901 h 6115657"/>
                  <a:gd name="connsiteX34" fmla="*/ 5943562 w 8119812"/>
                  <a:gd name="connsiteY34" fmla="*/ 5719560 h 6115657"/>
                  <a:gd name="connsiteX35" fmla="*/ 5587326 w 8119812"/>
                  <a:gd name="connsiteY35" fmla="*/ 5941874 h 6115657"/>
                  <a:gd name="connsiteX36" fmla="*/ 5148414 w 8119812"/>
                  <a:gd name="connsiteY36" fmla="*/ 6056364 h 6115657"/>
                  <a:gd name="connsiteX37" fmla="*/ 4741316 w 8119812"/>
                  <a:gd name="connsiteY37" fmla="*/ 6115609 h 6115657"/>
                  <a:gd name="connsiteX38" fmla="*/ 4384700 w 8119812"/>
                  <a:gd name="connsiteY38" fmla="*/ 6047601 h 6115657"/>
                  <a:gd name="connsiteX39" fmla="*/ 4110380 w 8119812"/>
                  <a:gd name="connsiteY39" fmla="*/ 6011025 h 6115657"/>
                  <a:gd name="connsiteX40" fmla="*/ 3470300 w 8119812"/>
                  <a:gd name="connsiteY40" fmla="*/ 6065889 h 6115657"/>
                  <a:gd name="connsiteX41" fmla="*/ 2939567 w 8119812"/>
                  <a:gd name="connsiteY41" fmla="*/ 5964543 h 6115657"/>
                  <a:gd name="connsiteX42" fmla="*/ 2510180 w 8119812"/>
                  <a:gd name="connsiteY42" fmla="*/ 5837289 h 6115657"/>
                  <a:gd name="connsiteX43" fmla="*/ 2126132 w 8119812"/>
                  <a:gd name="connsiteY43" fmla="*/ 5572113 h 6115657"/>
                  <a:gd name="connsiteX44" fmla="*/ 1769516 w 8119812"/>
                  <a:gd name="connsiteY44" fmla="*/ 5316081 h 6115657"/>
                  <a:gd name="connsiteX45" fmla="*/ 1436332 w 8119812"/>
                  <a:gd name="connsiteY45" fmla="*/ 5032617 h 6115657"/>
                  <a:gd name="connsiteX46" fmla="*/ 1238783 w 8119812"/>
                  <a:gd name="connsiteY46" fmla="*/ 4831449 h 6115657"/>
                  <a:gd name="connsiteX47" fmla="*/ 928268 w 8119812"/>
                  <a:gd name="connsiteY47" fmla="*/ 4630281 h 6115657"/>
                  <a:gd name="connsiteX48" fmla="*/ 640423 w 8119812"/>
                  <a:gd name="connsiteY48" fmla="*/ 4369486 h 6115657"/>
                  <a:gd name="connsiteX49" fmla="*/ 498500 w 8119812"/>
                  <a:gd name="connsiteY49" fmla="*/ 3953625 h 6115657"/>
                  <a:gd name="connsiteX50" fmla="*/ 333908 w 8119812"/>
                  <a:gd name="connsiteY50" fmla="*/ 3450705 h 6115657"/>
                  <a:gd name="connsiteX51" fmla="*/ 141884 w 8119812"/>
                  <a:gd name="connsiteY51" fmla="*/ 2984361 h 6115657"/>
                  <a:gd name="connsiteX52" fmla="*/ 32156 w 8119812"/>
                  <a:gd name="connsiteY52" fmla="*/ 2335137 h 6115657"/>
                  <a:gd name="connsiteX53" fmla="*/ 4724 w 8119812"/>
                  <a:gd name="connsiteY53" fmla="*/ 2033385 h 6115657"/>
                  <a:gd name="connsiteX54" fmla="*/ 114452 w 8119812"/>
                  <a:gd name="connsiteY54" fmla="*/ 1795641 h 6115657"/>
                  <a:gd name="connsiteX55" fmla="*/ 215036 w 8119812"/>
                  <a:gd name="connsiteY55" fmla="*/ 1621905 h 6115657"/>
                  <a:gd name="connsiteX56" fmla="*/ 288188 w 8119812"/>
                  <a:gd name="connsiteY56" fmla="*/ 1283577 h 6115657"/>
                  <a:gd name="connsiteX57" fmla="*/ 507644 w 8119812"/>
                  <a:gd name="connsiteY57" fmla="*/ 1100697 h 6115657"/>
                  <a:gd name="connsiteX58" fmla="*/ 800252 w 8119812"/>
                  <a:gd name="connsiteY58" fmla="*/ 926961 h 6115657"/>
                  <a:gd name="connsiteX59" fmla="*/ 1019708 w 8119812"/>
                  <a:gd name="connsiteY59" fmla="*/ 808089 h 6115657"/>
                  <a:gd name="connsiteX60" fmla="*/ 1193444 w 8119812"/>
                  <a:gd name="connsiteY60" fmla="*/ 808089 h 6115657"/>
                  <a:gd name="connsiteX61" fmla="*/ 1367180 w 8119812"/>
                  <a:gd name="connsiteY61" fmla="*/ 926961 h 6115657"/>
                  <a:gd name="connsiteX62" fmla="*/ 1486052 w 8119812"/>
                  <a:gd name="connsiteY62" fmla="*/ 890385 h 6115657"/>
                  <a:gd name="connsiteX63" fmla="*/ 1440332 w 8119812"/>
                  <a:gd name="connsiteY63" fmla="*/ 826377 h 6115657"/>
                  <a:gd name="connsiteX64" fmla="*/ 1248308 w 8119812"/>
                  <a:gd name="connsiteY64" fmla="*/ 780657 h 6115657"/>
                  <a:gd name="connsiteX65" fmla="*/ 1220876 w 8119812"/>
                  <a:gd name="connsiteY65" fmla="*/ 661785 h 6115657"/>
                  <a:gd name="connsiteX66" fmla="*/ 1440332 w 8119812"/>
                  <a:gd name="connsiteY66" fmla="*/ 552057 h 6115657"/>
                  <a:gd name="connsiteX67" fmla="*/ 1751228 w 8119812"/>
                  <a:gd name="connsiteY67" fmla="*/ 350889 h 6115657"/>
                  <a:gd name="connsiteX68" fmla="*/ 2089556 w 8119812"/>
                  <a:gd name="connsiteY68" fmla="*/ 277737 h 6115657"/>
                  <a:gd name="connsiteX69" fmla="*/ 2199284 w 8119812"/>
                  <a:gd name="connsiteY69" fmla="*/ 259449 h 6115657"/>
                  <a:gd name="connsiteX0" fmla="*/ 2199284 w 8119812"/>
                  <a:gd name="connsiteY0" fmla="*/ 259449 h 6115657"/>
                  <a:gd name="connsiteX1" fmla="*/ 2546756 w 8119812"/>
                  <a:gd name="connsiteY1" fmla="*/ 222873 h 6115657"/>
                  <a:gd name="connsiteX2" fmla="*/ 2885084 w 8119812"/>
                  <a:gd name="connsiteY2" fmla="*/ 104001 h 6115657"/>
                  <a:gd name="connsiteX3" fmla="*/ 3278276 w 8119812"/>
                  <a:gd name="connsiteY3" fmla="*/ 3417 h 6115657"/>
                  <a:gd name="connsiteX4" fmla="*/ 3735476 w 8119812"/>
                  <a:gd name="connsiteY4" fmla="*/ 21705 h 6115657"/>
                  <a:gd name="connsiteX5" fmla="*/ 4082948 w 8119812"/>
                  <a:gd name="connsiteY5" fmla="*/ 39993 h 6115657"/>
                  <a:gd name="connsiteX6" fmla="*/ 4421276 w 8119812"/>
                  <a:gd name="connsiteY6" fmla="*/ 30849 h 6115657"/>
                  <a:gd name="connsiteX7" fmla="*/ 4553674 w 8119812"/>
                  <a:gd name="connsiteY7" fmla="*/ 104001 h 6115657"/>
                  <a:gd name="connsiteX8" fmla="*/ 4576724 w 8119812"/>
                  <a:gd name="connsiteY8" fmla="*/ 232017 h 6115657"/>
                  <a:gd name="connsiteX9" fmla="*/ 4618444 w 8119812"/>
                  <a:gd name="connsiteY9" fmla="*/ 236399 h 6115657"/>
                  <a:gd name="connsiteX10" fmla="*/ 4622444 w 8119812"/>
                  <a:gd name="connsiteY10" fmla="*/ 122289 h 6115657"/>
                  <a:gd name="connsiteX11" fmla="*/ 4732553 w 8119812"/>
                  <a:gd name="connsiteY11" fmla="*/ 40374 h 6115657"/>
                  <a:gd name="connsiteX12" fmla="*/ 5002110 w 8119812"/>
                  <a:gd name="connsiteY12" fmla="*/ 45137 h 6115657"/>
                  <a:gd name="connsiteX13" fmla="*/ 5326532 w 8119812"/>
                  <a:gd name="connsiteY13" fmla="*/ 140577 h 6115657"/>
                  <a:gd name="connsiteX14" fmla="*/ 5674004 w 8119812"/>
                  <a:gd name="connsiteY14" fmla="*/ 241161 h 6115657"/>
                  <a:gd name="connsiteX15" fmla="*/ 6003188 w 8119812"/>
                  <a:gd name="connsiteY15" fmla="*/ 332601 h 6115657"/>
                  <a:gd name="connsiteX16" fmla="*/ 6329133 w 8119812"/>
                  <a:gd name="connsiteY16" fmla="*/ 447092 h 6115657"/>
                  <a:gd name="connsiteX17" fmla="*/ 6670700 w 8119812"/>
                  <a:gd name="connsiteY17" fmla="*/ 533769 h 6115657"/>
                  <a:gd name="connsiteX18" fmla="*/ 7026935 w 8119812"/>
                  <a:gd name="connsiteY18" fmla="*/ 693979 h 6115657"/>
                  <a:gd name="connsiteX19" fmla="*/ 7301636 w 8119812"/>
                  <a:gd name="connsiteY19" fmla="*/ 926961 h 6115657"/>
                  <a:gd name="connsiteX20" fmla="*/ 7383551 w 8119812"/>
                  <a:gd name="connsiteY20" fmla="*/ 1013639 h 6115657"/>
                  <a:gd name="connsiteX21" fmla="*/ 7393076 w 8119812"/>
                  <a:gd name="connsiteY21" fmla="*/ 1187375 h 6115657"/>
                  <a:gd name="connsiteX22" fmla="*/ 7551762 w 8119812"/>
                  <a:gd name="connsiteY22" fmla="*/ 1178230 h 6115657"/>
                  <a:gd name="connsiteX23" fmla="*/ 7749692 w 8119812"/>
                  <a:gd name="connsiteY23" fmla="*/ 1265289 h 6115657"/>
                  <a:gd name="connsiteX24" fmla="*/ 7894472 w 8119812"/>
                  <a:gd name="connsiteY24" fmla="*/ 1503604 h 6115657"/>
                  <a:gd name="connsiteX25" fmla="*/ 7982673 w 8119812"/>
                  <a:gd name="connsiteY25" fmla="*/ 1736014 h 6115657"/>
                  <a:gd name="connsiteX26" fmla="*/ 8096783 w 8119812"/>
                  <a:gd name="connsiteY26" fmla="*/ 2006334 h 6115657"/>
                  <a:gd name="connsiteX27" fmla="*/ 8105927 w 8119812"/>
                  <a:gd name="connsiteY27" fmla="*/ 2646795 h 6115657"/>
                  <a:gd name="connsiteX28" fmla="*/ 7941716 w 8119812"/>
                  <a:gd name="connsiteY28" fmla="*/ 3359265 h 6115657"/>
                  <a:gd name="connsiteX29" fmla="*/ 7707973 w 8119812"/>
                  <a:gd name="connsiteY29" fmla="*/ 3861804 h 6115657"/>
                  <a:gd name="connsiteX30" fmla="*/ 7393076 w 8119812"/>
                  <a:gd name="connsiteY30" fmla="*/ 4255377 h 6115657"/>
                  <a:gd name="connsiteX31" fmla="*/ 7073036 w 8119812"/>
                  <a:gd name="connsiteY31" fmla="*/ 4776585 h 6115657"/>
                  <a:gd name="connsiteX32" fmla="*/ 6762140 w 8119812"/>
                  <a:gd name="connsiteY32" fmla="*/ 5069193 h 6115657"/>
                  <a:gd name="connsiteX33" fmla="*/ 6239027 w 8119812"/>
                  <a:gd name="connsiteY33" fmla="*/ 5399901 h 6115657"/>
                  <a:gd name="connsiteX34" fmla="*/ 5943562 w 8119812"/>
                  <a:gd name="connsiteY34" fmla="*/ 5719560 h 6115657"/>
                  <a:gd name="connsiteX35" fmla="*/ 5587326 w 8119812"/>
                  <a:gd name="connsiteY35" fmla="*/ 5941874 h 6115657"/>
                  <a:gd name="connsiteX36" fmla="*/ 5148414 w 8119812"/>
                  <a:gd name="connsiteY36" fmla="*/ 6056364 h 6115657"/>
                  <a:gd name="connsiteX37" fmla="*/ 4741316 w 8119812"/>
                  <a:gd name="connsiteY37" fmla="*/ 6115609 h 6115657"/>
                  <a:gd name="connsiteX38" fmla="*/ 4384700 w 8119812"/>
                  <a:gd name="connsiteY38" fmla="*/ 6047601 h 6115657"/>
                  <a:gd name="connsiteX39" fmla="*/ 4110380 w 8119812"/>
                  <a:gd name="connsiteY39" fmla="*/ 6011025 h 6115657"/>
                  <a:gd name="connsiteX40" fmla="*/ 3470300 w 8119812"/>
                  <a:gd name="connsiteY40" fmla="*/ 6065889 h 6115657"/>
                  <a:gd name="connsiteX41" fmla="*/ 2939567 w 8119812"/>
                  <a:gd name="connsiteY41" fmla="*/ 5964543 h 6115657"/>
                  <a:gd name="connsiteX42" fmla="*/ 2510180 w 8119812"/>
                  <a:gd name="connsiteY42" fmla="*/ 5837289 h 6115657"/>
                  <a:gd name="connsiteX43" fmla="*/ 2126132 w 8119812"/>
                  <a:gd name="connsiteY43" fmla="*/ 5572113 h 6115657"/>
                  <a:gd name="connsiteX44" fmla="*/ 1769516 w 8119812"/>
                  <a:gd name="connsiteY44" fmla="*/ 5316081 h 6115657"/>
                  <a:gd name="connsiteX45" fmla="*/ 1436332 w 8119812"/>
                  <a:gd name="connsiteY45" fmla="*/ 5032617 h 6115657"/>
                  <a:gd name="connsiteX46" fmla="*/ 1238783 w 8119812"/>
                  <a:gd name="connsiteY46" fmla="*/ 4831449 h 6115657"/>
                  <a:gd name="connsiteX47" fmla="*/ 928268 w 8119812"/>
                  <a:gd name="connsiteY47" fmla="*/ 4630281 h 6115657"/>
                  <a:gd name="connsiteX48" fmla="*/ 640423 w 8119812"/>
                  <a:gd name="connsiteY48" fmla="*/ 4369486 h 6115657"/>
                  <a:gd name="connsiteX49" fmla="*/ 498500 w 8119812"/>
                  <a:gd name="connsiteY49" fmla="*/ 3953625 h 6115657"/>
                  <a:gd name="connsiteX50" fmla="*/ 426682 w 8119812"/>
                  <a:gd name="connsiteY50" fmla="*/ 3689022 h 6115657"/>
                  <a:gd name="connsiteX51" fmla="*/ 333908 w 8119812"/>
                  <a:gd name="connsiteY51" fmla="*/ 3450705 h 6115657"/>
                  <a:gd name="connsiteX52" fmla="*/ 141884 w 8119812"/>
                  <a:gd name="connsiteY52" fmla="*/ 2984361 h 6115657"/>
                  <a:gd name="connsiteX53" fmla="*/ 32156 w 8119812"/>
                  <a:gd name="connsiteY53" fmla="*/ 2335137 h 6115657"/>
                  <a:gd name="connsiteX54" fmla="*/ 4724 w 8119812"/>
                  <a:gd name="connsiteY54" fmla="*/ 2033385 h 6115657"/>
                  <a:gd name="connsiteX55" fmla="*/ 114452 w 8119812"/>
                  <a:gd name="connsiteY55" fmla="*/ 1795641 h 6115657"/>
                  <a:gd name="connsiteX56" fmla="*/ 215036 w 8119812"/>
                  <a:gd name="connsiteY56" fmla="*/ 1621905 h 6115657"/>
                  <a:gd name="connsiteX57" fmla="*/ 288188 w 8119812"/>
                  <a:gd name="connsiteY57" fmla="*/ 1283577 h 6115657"/>
                  <a:gd name="connsiteX58" fmla="*/ 507644 w 8119812"/>
                  <a:gd name="connsiteY58" fmla="*/ 1100697 h 6115657"/>
                  <a:gd name="connsiteX59" fmla="*/ 800252 w 8119812"/>
                  <a:gd name="connsiteY59" fmla="*/ 926961 h 6115657"/>
                  <a:gd name="connsiteX60" fmla="*/ 1019708 w 8119812"/>
                  <a:gd name="connsiteY60" fmla="*/ 808089 h 6115657"/>
                  <a:gd name="connsiteX61" fmla="*/ 1193444 w 8119812"/>
                  <a:gd name="connsiteY61" fmla="*/ 808089 h 6115657"/>
                  <a:gd name="connsiteX62" fmla="*/ 1367180 w 8119812"/>
                  <a:gd name="connsiteY62" fmla="*/ 926961 h 6115657"/>
                  <a:gd name="connsiteX63" fmla="*/ 1486052 w 8119812"/>
                  <a:gd name="connsiteY63" fmla="*/ 890385 h 6115657"/>
                  <a:gd name="connsiteX64" fmla="*/ 1440332 w 8119812"/>
                  <a:gd name="connsiteY64" fmla="*/ 826377 h 6115657"/>
                  <a:gd name="connsiteX65" fmla="*/ 1248308 w 8119812"/>
                  <a:gd name="connsiteY65" fmla="*/ 780657 h 6115657"/>
                  <a:gd name="connsiteX66" fmla="*/ 1220876 w 8119812"/>
                  <a:gd name="connsiteY66" fmla="*/ 661785 h 6115657"/>
                  <a:gd name="connsiteX67" fmla="*/ 1440332 w 8119812"/>
                  <a:gd name="connsiteY67" fmla="*/ 552057 h 6115657"/>
                  <a:gd name="connsiteX68" fmla="*/ 1751228 w 8119812"/>
                  <a:gd name="connsiteY68" fmla="*/ 350889 h 6115657"/>
                  <a:gd name="connsiteX69" fmla="*/ 2089556 w 8119812"/>
                  <a:gd name="connsiteY69" fmla="*/ 277737 h 6115657"/>
                  <a:gd name="connsiteX70" fmla="*/ 2199284 w 8119812"/>
                  <a:gd name="connsiteY70" fmla="*/ 259449 h 6115657"/>
                  <a:gd name="connsiteX0" fmla="*/ 2203502 w 8124030"/>
                  <a:gd name="connsiteY0" fmla="*/ 259449 h 6115657"/>
                  <a:gd name="connsiteX1" fmla="*/ 2550974 w 8124030"/>
                  <a:gd name="connsiteY1" fmla="*/ 222873 h 6115657"/>
                  <a:gd name="connsiteX2" fmla="*/ 2889302 w 8124030"/>
                  <a:gd name="connsiteY2" fmla="*/ 104001 h 6115657"/>
                  <a:gd name="connsiteX3" fmla="*/ 3282494 w 8124030"/>
                  <a:gd name="connsiteY3" fmla="*/ 3417 h 6115657"/>
                  <a:gd name="connsiteX4" fmla="*/ 3739694 w 8124030"/>
                  <a:gd name="connsiteY4" fmla="*/ 21705 h 6115657"/>
                  <a:gd name="connsiteX5" fmla="*/ 4087166 w 8124030"/>
                  <a:gd name="connsiteY5" fmla="*/ 39993 h 6115657"/>
                  <a:gd name="connsiteX6" fmla="*/ 4425494 w 8124030"/>
                  <a:gd name="connsiteY6" fmla="*/ 30849 h 6115657"/>
                  <a:gd name="connsiteX7" fmla="*/ 4557892 w 8124030"/>
                  <a:gd name="connsiteY7" fmla="*/ 104001 h 6115657"/>
                  <a:gd name="connsiteX8" fmla="*/ 4580942 w 8124030"/>
                  <a:gd name="connsiteY8" fmla="*/ 232017 h 6115657"/>
                  <a:gd name="connsiteX9" fmla="*/ 4622662 w 8124030"/>
                  <a:gd name="connsiteY9" fmla="*/ 236399 h 6115657"/>
                  <a:gd name="connsiteX10" fmla="*/ 4626662 w 8124030"/>
                  <a:gd name="connsiteY10" fmla="*/ 122289 h 6115657"/>
                  <a:gd name="connsiteX11" fmla="*/ 4736771 w 8124030"/>
                  <a:gd name="connsiteY11" fmla="*/ 40374 h 6115657"/>
                  <a:gd name="connsiteX12" fmla="*/ 5006328 w 8124030"/>
                  <a:gd name="connsiteY12" fmla="*/ 45137 h 6115657"/>
                  <a:gd name="connsiteX13" fmla="*/ 5330750 w 8124030"/>
                  <a:gd name="connsiteY13" fmla="*/ 140577 h 6115657"/>
                  <a:gd name="connsiteX14" fmla="*/ 5678222 w 8124030"/>
                  <a:gd name="connsiteY14" fmla="*/ 241161 h 6115657"/>
                  <a:gd name="connsiteX15" fmla="*/ 6007406 w 8124030"/>
                  <a:gd name="connsiteY15" fmla="*/ 332601 h 6115657"/>
                  <a:gd name="connsiteX16" fmla="*/ 6333351 w 8124030"/>
                  <a:gd name="connsiteY16" fmla="*/ 447092 h 6115657"/>
                  <a:gd name="connsiteX17" fmla="*/ 6674918 w 8124030"/>
                  <a:gd name="connsiteY17" fmla="*/ 533769 h 6115657"/>
                  <a:gd name="connsiteX18" fmla="*/ 7031153 w 8124030"/>
                  <a:gd name="connsiteY18" fmla="*/ 693979 h 6115657"/>
                  <a:gd name="connsiteX19" fmla="*/ 7305854 w 8124030"/>
                  <a:gd name="connsiteY19" fmla="*/ 926961 h 6115657"/>
                  <a:gd name="connsiteX20" fmla="*/ 7387769 w 8124030"/>
                  <a:gd name="connsiteY20" fmla="*/ 1013639 h 6115657"/>
                  <a:gd name="connsiteX21" fmla="*/ 7397294 w 8124030"/>
                  <a:gd name="connsiteY21" fmla="*/ 1187375 h 6115657"/>
                  <a:gd name="connsiteX22" fmla="*/ 7555980 w 8124030"/>
                  <a:gd name="connsiteY22" fmla="*/ 1178230 h 6115657"/>
                  <a:gd name="connsiteX23" fmla="*/ 7753910 w 8124030"/>
                  <a:gd name="connsiteY23" fmla="*/ 1265289 h 6115657"/>
                  <a:gd name="connsiteX24" fmla="*/ 7898690 w 8124030"/>
                  <a:gd name="connsiteY24" fmla="*/ 1503604 h 6115657"/>
                  <a:gd name="connsiteX25" fmla="*/ 7986891 w 8124030"/>
                  <a:gd name="connsiteY25" fmla="*/ 1736014 h 6115657"/>
                  <a:gd name="connsiteX26" fmla="*/ 8101001 w 8124030"/>
                  <a:gd name="connsiteY26" fmla="*/ 2006334 h 6115657"/>
                  <a:gd name="connsiteX27" fmla="*/ 8110145 w 8124030"/>
                  <a:gd name="connsiteY27" fmla="*/ 2646795 h 6115657"/>
                  <a:gd name="connsiteX28" fmla="*/ 7945934 w 8124030"/>
                  <a:gd name="connsiteY28" fmla="*/ 3359265 h 6115657"/>
                  <a:gd name="connsiteX29" fmla="*/ 7712191 w 8124030"/>
                  <a:gd name="connsiteY29" fmla="*/ 3861804 h 6115657"/>
                  <a:gd name="connsiteX30" fmla="*/ 7397294 w 8124030"/>
                  <a:gd name="connsiteY30" fmla="*/ 4255377 h 6115657"/>
                  <a:gd name="connsiteX31" fmla="*/ 7077254 w 8124030"/>
                  <a:gd name="connsiteY31" fmla="*/ 4776585 h 6115657"/>
                  <a:gd name="connsiteX32" fmla="*/ 6766358 w 8124030"/>
                  <a:gd name="connsiteY32" fmla="*/ 5069193 h 6115657"/>
                  <a:gd name="connsiteX33" fmla="*/ 6243245 w 8124030"/>
                  <a:gd name="connsiteY33" fmla="*/ 5399901 h 6115657"/>
                  <a:gd name="connsiteX34" fmla="*/ 5947780 w 8124030"/>
                  <a:gd name="connsiteY34" fmla="*/ 5719560 h 6115657"/>
                  <a:gd name="connsiteX35" fmla="*/ 5591544 w 8124030"/>
                  <a:gd name="connsiteY35" fmla="*/ 5941874 h 6115657"/>
                  <a:gd name="connsiteX36" fmla="*/ 5152632 w 8124030"/>
                  <a:gd name="connsiteY36" fmla="*/ 6056364 h 6115657"/>
                  <a:gd name="connsiteX37" fmla="*/ 4745534 w 8124030"/>
                  <a:gd name="connsiteY37" fmla="*/ 6115609 h 6115657"/>
                  <a:gd name="connsiteX38" fmla="*/ 4388918 w 8124030"/>
                  <a:gd name="connsiteY38" fmla="*/ 6047601 h 6115657"/>
                  <a:gd name="connsiteX39" fmla="*/ 4114598 w 8124030"/>
                  <a:gd name="connsiteY39" fmla="*/ 6011025 h 6115657"/>
                  <a:gd name="connsiteX40" fmla="*/ 3474518 w 8124030"/>
                  <a:gd name="connsiteY40" fmla="*/ 6065889 h 6115657"/>
                  <a:gd name="connsiteX41" fmla="*/ 2943785 w 8124030"/>
                  <a:gd name="connsiteY41" fmla="*/ 5964543 h 6115657"/>
                  <a:gd name="connsiteX42" fmla="*/ 2514398 w 8124030"/>
                  <a:gd name="connsiteY42" fmla="*/ 5837289 h 6115657"/>
                  <a:gd name="connsiteX43" fmla="*/ 2130350 w 8124030"/>
                  <a:gd name="connsiteY43" fmla="*/ 5572113 h 6115657"/>
                  <a:gd name="connsiteX44" fmla="*/ 1773734 w 8124030"/>
                  <a:gd name="connsiteY44" fmla="*/ 5316081 h 6115657"/>
                  <a:gd name="connsiteX45" fmla="*/ 1440550 w 8124030"/>
                  <a:gd name="connsiteY45" fmla="*/ 5032617 h 6115657"/>
                  <a:gd name="connsiteX46" fmla="*/ 1243001 w 8124030"/>
                  <a:gd name="connsiteY46" fmla="*/ 4831449 h 6115657"/>
                  <a:gd name="connsiteX47" fmla="*/ 932486 w 8124030"/>
                  <a:gd name="connsiteY47" fmla="*/ 4630281 h 6115657"/>
                  <a:gd name="connsiteX48" fmla="*/ 644641 w 8124030"/>
                  <a:gd name="connsiteY48" fmla="*/ 4369486 h 6115657"/>
                  <a:gd name="connsiteX49" fmla="*/ 502718 w 8124030"/>
                  <a:gd name="connsiteY49" fmla="*/ 3953625 h 6115657"/>
                  <a:gd name="connsiteX50" fmla="*/ 430900 w 8124030"/>
                  <a:gd name="connsiteY50" fmla="*/ 3689022 h 6115657"/>
                  <a:gd name="connsiteX51" fmla="*/ 338126 w 8124030"/>
                  <a:gd name="connsiteY51" fmla="*/ 3450705 h 6115657"/>
                  <a:gd name="connsiteX52" fmla="*/ 146102 w 8124030"/>
                  <a:gd name="connsiteY52" fmla="*/ 2984361 h 6115657"/>
                  <a:gd name="connsiteX53" fmla="*/ 22086 w 8124030"/>
                  <a:gd name="connsiteY53" fmla="*/ 2335137 h 6115657"/>
                  <a:gd name="connsiteX54" fmla="*/ 8942 w 8124030"/>
                  <a:gd name="connsiteY54" fmla="*/ 2033385 h 6115657"/>
                  <a:gd name="connsiteX55" fmla="*/ 118670 w 8124030"/>
                  <a:gd name="connsiteY55" fmla="*/ 1795641 h 6115657"/>
                  <a:gd name="connsiteX56" fmla="*/ 219254 w 8124030"/>
                  <a:gd name="connsiteY56" fmla="*/ 1621905 h 6115657"/>
                  <a:gd name="connsiteX57" fmla="*/ 292406 w 8124030"/>
                  <a:gd name="connsiteY57" fmla="*/ 1283577 h 6115657"/>
                  <a:gd name="connsiteX58" fmla="*/ 511862 w 8124030"/>
                  <a:gd name="connsiteY58" fmla="*/ 1100697 h 6115657"/>
                  <a:gd name="connsiteX59" fmla="*/ 804470 w 8124030"/>
                  <a:gd name="connsiteY59" fmla="*/ 926961 h 6115657"/>
                  <a:gd name="connsiteX60" fmla="*/ 1023926 w 8124030"/>
                  <a:gd name="connsiteY60" fmla="*/ 808089 h 6115657"/>
                  <a:gd name="connsiteX61" fmla="*/ 1197662 w 8124030"/>
                  <a:gd name="connsiteY61" fmla="*/ 808089 h 6115657"/>
                  <a:gd name="connsiteX62" fmla="*/ 1371398 w 8124030"/>
                  <a:gd name="connsiteY62" fmla="*/ 926961 h 6115657"/>
                  <a:gd name="connsiteX63" fmla="*/ 1490270 w 8124030"/>
                  <a:gd name="connsiteY63" fmla="*/ 890385 h 6115657"/>
                  <a:gd name="connsiteX64" fmla="*/ 1444550 w 8124030"/>
                  <a:gd name="connsiteY64" fmla="*/ 826377 h 6115657"/>
                  <a:gd name="connsiteX65" fmla="*/ 1252526 w 8124030"/>
                  <a:gd name="connsiteY65" fmla="*/ 780657 h 6115657"/>
                  <a:gd name="connsiteX66" fmla="*/ 1225094 w 8124030"/>
                  <a:gd name="connsiteY66" fmla="*/ 661785 h 6115657"/>
                  <a:gd name="connsiteX67" fmla="*/ 1444550 w 8124030"/>
                  <a:gd name="connsiteY67" fmla="*/ 552057 h 6115657"/>
                  <a:gd name="connsiteX68" fmla="*/ 1755446 w 8124030"/>
                  <a:gd name="connsiteY68" fmla="*/ 350889 h 6115657"/>
                  <a:gd name="connsiteX69" fmla="*/ 2093774 w 8124030"/>
                  <a:gd name="connsiteY69" fmla="*/ 277737 h 6115657"/>
                  <a:gd name="connsiteX70" fmla="*/ 2203502 w 8124030"/>
                  <a:gd name="connsiteY70" fmla="*/ 259449 h 6115657"/>
                  <a:gd name="connsiteX0" fmla="*/ 2203502 w 8124030"/>
                  <a:gd name="connsiteY0" fmla="*/ 259449 h 6115657"/>
                  <a:gd name="connsiteX1" fmla="*/ 2550974 w 8124030"/>
                  <a:gd name="connsiteY1" fmla="*/ 222873 h 6115657"/>
                  <a:gd name="connsiteX2" fmla="*/ 2889302 w 8124030"/>
                  <a:gd name="connsiteY2" fmla="*/ 104001 h 6115657"/>
                  <a:gd name="connsiteX3" fmla="*/ 3282494 w 8124030"/>
                  <a:gd name="connsiteY3" fmla="*/ 3417 h 6115657"/>
                  <a:gd name="connsiteX4" fmla="*/ 3739694 w 8124030"/>
                  <a:gd name="connsiteY4" fmla="*/ 21705 h 6115657"/>
                  <a:gd name="connsiteX5" fmla="*/ 4087166 w 8124030"/>
                  <a:gd name="connsiteY5" fmla="*/ 39993 h 6115657"/>
                  <a:gd name="connsiteX6" fmla="*/ 4425494 w 8124030"/>
                  <a:gd name="connsiteY6" fmla="*/ 30849 h 6115657"/>
                  <a:gd name="connsiteX7" fmla="*/ 4557892 w 8124030"/>
                  <a:gd name="connsiteY7" fmla="*/ 104001 h 6115657"/>
                  <a:gd name="connsiteX8" fmla="*/ 4580942 w 8124030"/>
                  <a:gd name="connsiteY8" fmla="*/ 232017 h 6115657"/>
                  <a:gd name="connsiteX9" fmla="*/ 4622662 w 8124030"/>
                  <a:gd name="connsiteY9" fmla="*/ 236399 h 6115657"/>
                  <a:gd name="connsiteX10" fmla="*/ 4626662 w 8124030"/>
                  <a:gd name="connsiteY10" fmla="*/ 122289 h 6115657"/>
                  <a:gd name="connsiteX11" fmla="*/ 4736771 w 8124030"/>
                  <a:gd name="connsiteY11" fmla="*/ 40374 h 6115657"/>
                  <a:gd name="connsiteX12" fmla="*/ 5006328 w 8124030"/>
                  <a:gd name="connsiteY12" fmla="*/ 45137 h 6115657"/>
                  <a:gd name="connsiteX13" fmla="*/ 5330750 w 8124030"/>
                  <a:gd name="connsiteY13" fmla="*/ 140577 h 6115657"/>
                  <a:gd name="connsiteX14" fmla="*/ 5678222 w 8124030"/>
                  <a:gd name="connsiteY14" fmla="*/ 241161 h 6115657"/>
                  <a:gd name="connsiteX15" fmla="*/ 6007406 w 8124030"/>
                  <a:gd name="connsiteY15" fmla="*/ 332601 h 6115657"/>
                  <a:gd name="connsiteX16" fmla="*/ 6333351 w 8124030"/>
                  <a:gd name="connsiteY16" fmla="*/ 447092 h 6115657"/>
                  <a:gd name="connsiteX17" fmla="*/ 6674918 w 8124030"/>
                  <a:gd name="connsiteY17" fmla="*/ 533769 h 6115657"/>
                  <a:gd name="connsiteX18" fmla="*/ 7031153 w 8124030"/>
                  <a:gd name="connsiteY18" fmla="*/ 693979 h 6115657"/>
                  <a:gd name="connsiteX19" fmla="*/ 7305854 w 8124030"/>
                  <a:gd name="connsiteY19" fmla="*/ 926961 h 6115657"/>
                  <a:gd name="connsiteX20" fmla="*/ 7387769 w 8124030"/>
                  <a:gd name="connsiteY20" fmla="*/ 1013639 h 6115657"/>
                  <a:gd name="connsiteX21" fmla="*/ 7397294 w 8124030"/>
                  <a:gd name="connsiteY21" fmla="*/ 1187375 h 6115657"/>
                  <a:gd name="connsiteX22" fmla="*/ 7555980 w 8124030"/>
                  <a:gd name="connsiteY22" fmla="*/ 1178230 h 6115657"/>
                  <a:gd name="connsiteX23" fmla="*/ 7753910 w 8124030"/>
                  <a:gd name="connsiteY23" fmla="*/ 1265289 h 6115657"/>
                  <a:gd name="connsiteX24" fmla="*/ 7898690 w 8124030"/>
                  <a:gd name="connsiteY24" fmla="*/ 1503604 h 6115657"/>
                  <a:gd name="connsiteX25" fmla="*/ 7986891 w 8124030"/>
                  <a:gd name="connsiteY25" fmla="*/ 1736014 h 6115657"/>
                  <a:gd name="connsiteX26" fmla="*/ 8101001 w 8124030"/>
                  <a:gd name="connsiteY26" fmla="*/ 2006334 h 6115657"/>
                  <a:gd name="connsiteX27" fmla="*/ 8110145 w 8124030"/>
                  <a:gd name="connsiteY27" fmla="*/ 2646795 h 6115657"/>
                  <a:gd name="connsiteX28" fmla="*/ 7945934 w 8124030"/>
                  <a:gd name="connsiteY28" fmla="*/ 3359265 h 6115657"/>
                  <a:gd name="connsiteX29" fmla="*/ 7712191 w 8124030"/>
                  <a:gd name="connsiteY29" fmla="*/ 3861804 h 6115657"/>
                  <a:gd name="connsiteX30" fmla="*/ 7397294 w 8124030"/>
                  <a:gd name="connsiteY30" fmla="*/ 4255377 h 6115657"/>
                  <a:gd name="connsiteX31" fmla="*/ 7077254 w 8124030"/>
                  <a:gd name="connsiteY31" fmla="*/ 4776585 h 6115657"/>
                  <a:gd name="connsiteX32" fmla="*/ 6766358 w 8124030"/>
                  <a:gd name="connsiteY32" fmla="*/ 5069193 h 6115657"/>
                  <a:gd name="connsiteX33" fmla="*/ 6243245 w 8124030"/>
                  <a:gd name="connsiteY33" fmla="*/ 5399901 h 6115657"/>
                  <a:gd name="connsiteX34" fmla="*/ 5947780 w 8124030"/>
                  <a:gd name="connsiteY34" fmla="*/ 5719560 h 6115657"/>
                  <a:gd name="connsiteX35" fmla="*/ 5591544 w 8124030"/>
                  <a:gd name="connsiteY35" fmla="*/ 5941874 h 6115657"/>
                  <a:gd name="connsiteX36" fmla="*/ 5152632 w 8124030"/>
                  <a:gd name="connsiteY36" fmla="*/ 6056364 h 6115657"/>
                  <a:gd name="connsiteX37" fmla="*/ 4745534 w 8124030"/>
                  <a:gd name="connsiteY37" fmla="*/ 6115609 h 6115657"/>
                  <a:gd name="connsiteX38" fmla="*/ 4388918 w 8124030"/>
                  <a:gd name="connsiteY38" fmla="*/ 6047601 h 6115657"/>
                  <a:gd name="connsiteX39" fmla="*/ 4114598 w 8124030"/>
                  <a:gd name="connsiteY39" fmla="*/ 6011025 h 6115657"/>
                  <a:gd name="connsiteX40" fmla="*/ 3474518 w 8124030"/>
                  <a:gd name="connsiteY40" fmla="*/ 6065889 h 6115657"/>
                  <a:gd name="connsiteX41" fmla="*/ 2943785 w 8124030"/>
                  <a:gd name="connsiteY41" fmla="*/ 5964543 h 6115657"/>
                  <a:gd name="connsiteX42" fmla="*/ 2514398 w 8124030"/>
                  <a:gd name="connsiteY42" fmla="*/ 5837289 h 6115657"/>
                  <a:gd name="connsiteX43" fmla="*/ 2130350 w 8124030"/>
                  <a:gd name="connsiteY43" fmla="*/ 5572113 h 6115657"/>
                  <a:gd name="connsiteX44" fmla="*/ 1773734 w 8124030"/>
                  <a:gd name="connsiteY44" fmla="*/ 5316081 h 6115657"/>
                  <a:gd name="connsiteX45" fmla="*/ 1440550 w 8124030"/>
                  <a:gd name="connsiteY45" fmla="*/ 5032617 h 6115657"/>
                  <a:gd name="connsiteX46" fmla="*/ 1243001 w 8124030"/>
                  <a:gd name="connsiteY46" fmla="*/ 4831449 h 6115657"/>
                  <a:gd name="connsiteX47" fmla="*/ 932486 w 8124030"/>
                  <a:gd name="connsiteY47" fmla="*/ 4630281 h 6115657"/>
                  <a:gd name="connsiteX48" fmla="*/ 644641 w 8124030"/>
                  <a:gd name="connsiteY48" fmla="*/ 4369486 h 6115657"/>
                  <a:gd name="connsiteX49" fmla="*/ 502718 w 8124030"/>
                  <a:gd name="connsiteY49" fmla="*/ 3953625 h 6115657"/>
                  <a:gd name="connsiteX50" fmla="*/ 430900 w 8124030"/>
                  <a:gd name="connsiteY50" fmla="*/ 3689022 h 6115657"/>
                  <a:gd name="connsiteX51" fmla="*/ 338126 w 8124030"/>
                  <a:gd name="connsiteY51" fmla="*/ 3450705 h 6115657"/>
                  <a:gd name="connsiteX52" fmla="*/ 146102 w 8124030"/>
                  <a:gd name="connsiteY52" fmla="*/ 2984361 h 6115657"/>
                  <a:gd name="connsiteX53" fmla="*/ 22086 w 8124030"/>
                  <a:gd name="connsiteY53" fmla="*/ 2335137 h 6115657"/>
                  <a:gd name="connsiteX54" fmla="*/ 8942 w 8124030"/>
                  <a:gd name="connsiteY54" fmla="*/ 2033385 h 6115657"/>
                  <a:gd name="connsiteX55" fmla="*/ 118670 w 8124030"/>
                  <a:gd name="connsiteY55" fmla="*/ 1795641 h 6115657"/>
                  <a:gd name="connsiteX56" fmla="*/ 219254 w 8124030"/>
                  <a:gd name="connsiteY56" fmla="*/ 1621905 h 6115657"/>
                  <a:gd name="connsiteX57" fmla="*/ 292406 w 8124030"/>
                  <a:gd name="connsiteY57" fmla="*/ 1283577 h 6115657"/>
                  <a:gd name="connsiteX58" fmla="*/ 511862 w 8124030"/>
                  <a:gd name="connsiteY58" fmla="*/ 1100697 h 6115657"/>
                  <a:gd name="connsiteX59" fmla="*/ 804470 w 8124030"/>
                  <a:gd name="connsiteY59" fmla="*/ 926961 h 6115657"/>
                  <a:gd name="connsiteX60" fmla="*/ 995351 w 8124030"/>
                  <a:gd name="connsiteY60" fmla="*/ 803326 h 6115657"/>
                  <a:gd name="connsiteX61" fmla="*/ 1197662 w 8124030"/>
                  <a:gd name="connsiteY61" fmla="*/ 808089 h 6115657"/>
                  <a:gd name="connsiteX62" fmla="*/ 1371398 w 8124030"/>
                  <a:gd name="connsiteY62" fmla="*/ 926961 h 6115657"/>
                  <a:gd name="connsiteX63" fmla="*/ 1490270 w 8124030"/>
                  <a:gd name="connsiteY63" fmla="*/ 890385 h 6115657"/>
                  <a:gd name="connsiteX64" fmla="*/ 1444550 w 8124030"/>
                  <a:gd name="connsiteY64" fmla="*/ 826377 h 6115657"/>
                  <a:gd name="connsiteX65" fmla="*/ 1252526 w 8124030"/>
                  <a:gd name="connsiteY65" fmla="*/ 780657 h 6115657"/>
                  <a:gd name="connsiteX66" fmla="*/ 1225094 w 8124030"/>
                  <a:gd name="connsiteY66" fmla="*/ 661785 h 6115657"/>
                  <a:gd name="connsiteX67" fmla="*/ 1444550 w 8124030"/>
                  <a:gd name="connsiteY67" fmla="*/ 552057 h 6115657"/>
                  <a:gd name="connsiteX68" fmla="*/ 1755446 w 8124030"/>
                  <a:gd name="connsiteY68" fmla="*/ 350889 h 6115657"/>
                  <a:gd name="connsiteX69" fmla="*/ 2093774 w 8124030"/>
                  <a:gd name="connsiteY69" fmla="*/ 277737 h 6115657"/>
                  <a:gd name="connsiteX70" fmla="*/ 2203502 w 8124030"/>
                  <a:gd name="connsiteY70" fmla="*/ 259449 h 6115657"/>
                  <a:gd name="connsiteX0" fmla="*/ 2203502 w 8124030"/>
                  <a:gd name="connsiteY0" fmla="*/ 259449 h 6115657"/>
                  <a:gd name="connsiteX1" fmla="*/ 2550974 w 8124030"/>
                  <a:gd name="connsiteY1" fmla="*/ 222873 h 6115657"/>
                  <a:gd name="connsiteX2" fmla="*/ 2889302 w 8124030"/>
                  <a:gd name="connsiteY2" fmla="*/ 104001 h 6115657"/>
                  <a:gd name="connsiteX3" fmla="*/ 3282494 w 8124030"/>
                  <a:gd name="connsiteY3" fmla="*/ 3417 h 6115657"/>
                  <a:gd name="connsiteX4" fmla="*/ 3739694 w 8124030"/>
                  <a:gd name="connsiteY4" fmla="*/ 21705 h 6115657"/>
                  <a:gd name="connsiteX5" fmla="*/ 4087166 w 8124030"/>
                  <a:gd name="connsiteY5" fmla="*/ 39993 h 6115657"/>
                  <a:gd name="connsiteX6" fmla="*/ 4425494 w 8124030"/>
                  <a:gd name="connsiteY6" fmla="*/ 30849 h 6115657"/>
                  <a:gd name="connsiteX7" fmla="*/ 4557892 w 8124030"/>
                  <a:gd name="connsiteY7" fmla="*/ 104001 h 6115657"/>
                  <a:gd name="connsiteX8" fmla="*/ 4580942 w 8124030"/>
                  <a:gd name="connsiteY8" fmla="*/ 232017 h 6115657"/>
                  <a:gd name="connsiteX9" fmla="*/ 4622662 w 8124030"/>
                  <a:gd name="connsiteY9" fmla="*/ 236399 h 6115657"/>
                  <a:gd name="connsiteX10" fmla="*/ 4626662 w 8124030"/>
                  <a:gd name="connsiteY10" fmla="*/ 122289 h 6115657"/>
                  <a:gd name="connsiteX11" fmla="*/ 4736771 w 8124030"/>
                  <a:gd name="connsiteY11" fmla="*/ 40374 h 6115657"/>
                  <a:gd name="connsiteX12" fmla="*/ 5006328 w 8124030"/>
                  <a:gd name="connsiteY12" fmla="*/ 45137 h 6115657"/>
                  <a:gd name="connsiteX13" fmla="*/ 5330750 w 8124030"/>
                  <a:gd name="connsiteY13" fmla="*/ 140577 h 6115657"/>
                  <a:gd name="connsiteX14" fmla="*/ 5678222 w 8124030"/>
                  <a:gd name="connsiteY14" fmla="*/ 241161 h 6115657"/>
                  <a:gd name="connsiteX15" fmla="*/ 6007406 w 8124030"/>
                  <a:gd name="connsiteY15" fmla="*/ 332601 h 6115657"/>
                  <a:gd name="connsiteX16" fmla="*/ 6333351 w 8124030"/>
                  <a:gd name="connsiteY16" fmla="*/ 447092 h 6115657"/>
                  <a:gd name="connsiteX17" fmla="*/ 6674918 w 8124030"/>
                  <a:gd name="connsiteY17" fmla="*/ 533769 h 6115657"/>
                  <a:gd name="connsiteX18" fmla="*/ 7031153 w 8124030"/>
                  <a:gd name="connsiteY18" fmla="*/ 693979 h 6115657"/>
                  <a:gd name="connsiteX19" fmla="*/ 7305854 w 8124030"/>
                  <a:gd name="connsiteY19" fmla="*/ 926961 h 6115657"/>
                  <a:gd name="connsiteX20" fmla="*/ 7387769 w 8124030"/>
                  <a:gd name="connsiteY20" fmla="*/ 1013639 h 6115657"/>
                  <a:gd name="connsiteX21" fmla="*/ 7397294 w 8124030"/>
                  <a:gd name="connsiteY21" fmla="*/ 1187375 h 6115657"/>
                  <a:gd name="connsiteX22" fmla="*/ 7555980 w 8124030"/>
                  <a:gd name="connsiteY22" fmla="*/ 1178230 h 6115657"/>
                  <a:gd name="connsiteX23" fmla="*/ 7753910 w 8124030"/>
                  <a:gd name="connsiteY23" fmla="*/ 1265289 h 6115657"/>
                  <a:gd name="connsiteX24" fmla="*/ 7898690 w 8124030"/>
                  <a:gd name="connsiteY24" fmla="*/ 1503604 h 6115657"/>
                  <a:gd name="connsiteX25" fmla="*/ 7986891 w 8124030"/>
                  <a:gd name="connsiteY25" fmla="*/ 1736014 h 6115657"/>
                  <a:gd name="connsiteX26" fmla="*/ 8101001 w 8124030"/>
                  <a:gd name="connsiteY26" fmla="*/ 2006334 h 6115657"/>
                  <a:gd name="connsiteX27" fmla="*/ 8110145 w 8124030"/>
                  <a:gd name="connsiteY27" fmla="*/ 2646795 h 6115657"/>
                  <a:gd name="connsiteX28" fmla="*/ 7945934 w 8124030"/>
                  <a:gd name="connsiteY28" fmla="*/ 3359265 h 6115657"/>
                  <a:gd name="connsiteX29" fmla="*/ 7712191 w 8124030"/>
                  <a:gd name="connsiteY29" fmla="*/ 3861804 h 6115657"/>
                  <a:gd name="connsiteX30" fmla="*/ 7397294 w 8124030"/>
                  <a:gd name="connsiteY30" fmla="*/ 4255377 h 6115657"/>
                  <a:gd name="connsiteX31" fmla="*/ 7077254 w 8124030"/>
                  <a:gd name="connsiteY31" fmla="*/ 4776585 h 6115657"/>
                  <a:gd name="connsiteX32" fmla="*/ 6766358 w 8124030"/>
                  <a:gd name="connsiteY32" fmla="*/ 5069193 h 6115657"/>
                  <a:gd name="connsiteX33" fmla="*/ 6243245 w 8124030"/>
                  <a:gd name="connsiteY33" fmla="*/ 5399901 h 6115657"/>
                  <a:gd name="connsiteX34" fmla="*/ 5947780 w 8124030"/>
                  <a:gd name="connsiteY34" fmla="*/ 5719560 h 6115657"/>
                  <a:gd name="connsiteX35" fmla="*/ 5591544 w 8124030"/>
                  <a:gd name="connsiteY35" fmla="*/ 5941874 h 6115657"/>
                  <a:gd name="connsiteX36" fmla="*/ 5152632 w 8124030"/>
                  <a:gd name="connsiteY36" fmla="*/ 6056364 h 6115657"/>
                  <a:gd name="connsiteX37" fmla="*/ 4745534 w 8124030"/>
                  <a:gd name="connsiteY37" fmla="*/ 6115609 h 6115657"/>
                  <a:gd name="connsiteX38" fmla="*/ 4388918 w 8124030"/>
                  <a:gd name="connsiteY38" fmla="*/ 6047601 h 6115657"/>
                  <a:gd name="connsiteX39" fmla="*/ 4114598 w 8124030"/>
                  <a:gd name="connsiteY39" fmla="*/ 6011025 h 6115657"/>
                  <a:gd name="connsiteX40" fmla="*/ 3474518 w 8124030"/>
                  <a:gd name="connsiteY40" fmla="*/ 6065889 h 6115657"/>
                  <a:gd name="connsiteX41" fmla="*/ 2943785 w 8124030"/>
                  <a:gd name="connsiteY41" fmla="*/ 5964543 h 6115657"/>
                  <a:gd name="connsiteX42" fmla="*/ 2514398 w 8124030"/>
                  <a:gd name="connsiteY42" fmla="*/ 5837289 h 6115657"/>
                  <a:gd name="connsiteX43" fmla="*/ 2130350 w 8124030"/>
                  <a:gd name="connsiteY43" fmla="*/ 5572113 h 6115657"/>
                  <a:gd name="connsiteX44" fmla="*/ 1773734 w 8124030"/>
                  <a:gd name="connsiteY44" fmla="*/ 5316081 h 6115657"/>
                  <a:gd name="connsiteX45" fmla="*/ 1440550 w 8124030"/>
                  <a:gd name="connsiteY45" fmla="*/ 5032617 h 6115657"/>
                  <a:gd name="connsiteX46" fmla="*/ 1243001 w 8124030"/>
                  <a:gd name="connsiteY46" fmla="*/ 4831449 h 6115657"/>
                  <a:gd name="connsiteX47" fmla="*/ 932486 w 8124030"/>
                  <a:gd name="connsiteY47" fmla="*/ 4630281 h 6115657"/>
                  <a:gd name="connsiteX48" fmla="*/ 644641 w 8124030"/>
                  <a:gd name="connsiteY48" fmla="*/ 4369486 h 6115657"/>
                  <a:gd name="connsiteX49" fmla="*/ 502718 w 8124030"/>
                  <a:gd name="connsiteY49" fmla="*/ 3953625 h 6115657"/>
                  <a:gd name="connsiteX50" fmla="*/ 430900 w 8124030"/>
                  <a:gd name="connsiteY50" fmla="*/ 3689022 h 6115657"/>
                  <a:gd name="connsiteX51" fmla="*/ 338126 w 8124030"/>
                  <a:gd name="connsiteY51" fmla="*/ 3450705 h 6115657"/>
                  <a:gd name="connsiteX52" fmla="*/ 146102 w 8124030"/>
                  <a:gd name="connsiteY52" fmla="*/ 2984361 h 6115657"/>
                  <a:gd name="connsiteX53" fmla="*/ 22086 w 8124030"/>
                  <a:gd name="connsiteY53" fmla="*/ 2335137 h 6115657"/>
                  <a:gd name="connsiteX54" fmla="*/ 8942 w 8124030"/>
                  <a:gd name="connsiteY54" fmla="*/ 2033385 h 6115657"/>
                  <a:gd name="connsiteX55" fmla="*/ 118670 w 8124030"/>
                  <a:gd name="connsiteY55" fmla="*/ 1795641 h 6115657"/>
                  <a:gd name="connsiteX56" fmla="*/ 219254 w 8124030"/>
                  <a:gd name="connsiteY56" fmla="*/ 1621905 h 6115657"/>
                  <a:gd name="connsiteX57" fmla="*/ 292406 w 8124030"/>
                  <a:gd name="connsiteY57" fmla="*/ 1283577 h 6115657"/>
                  <a:gd name="connsiteX58" fmla="*/ 511862 w 8124030"/>
                  <a:gd name="connsiteY58" fmla="*/ 1100697 h 6115657"/>
                  <a:gd name="connsiteX59" fmla="*/ 804470 w 8124030"/>
                  <a:gd name="connsiteY59" fmla="*/ 926961 h 6115657"/>
                  <a:gd name="connsiteX60" fmla="*/ 995351 w 8124030"/>
                  <a:gd name="connsiteY60" fmla="*/ 803326 h 6115657"/>
                  <a:gd name="connsiteX61" fmla="*/ 1197662 w 8124030"/>
                  <a:gd name="connsiteY61" fmla="*/ 808089 h 6115657"/>
                  <a:gd name="connsiteX62" fmla="*/ 1361873 w 8124030"/>
                  <a:gd name="connsiteY62" fmla="*/ 912674 h 6115657"/>
                  <a:gd name="connsiteX63" fmla="*/ 1490270 w 8124030"/>
                  <a:gd name="connsiteY63" fmla="*/ 890385 h 6115657"/>
                  <a:gd name="connsiteX64" fmla="*/ 1444550 w 8124030"/>
                  <a:gd name="connsiteY64" fmla="*/ 826377 h 6115657"/>
                  <a:gd name="connsiteX65" fmla="*/ 1252526 w 8124030"/>
                  <a:gd name="connsiteY65" fmla="*/ 780657 h 6115657"/>
                  <a:gd name="connsiteX66" fmla="*/ 1225094 w 8124030"/>
                  <a:gd name="connsiteY66" fmla="*/ 661785 h 6115657"/>
                  <a:gd name="connsiteX67" fmla="*/ 1444550 w 8124030"/>
                  <a:gd name="connsiteY67" fmla="*/ 552057 h 6115657"/>
                  <a:gd name="connsiteX68" fmla="*/ 1755446 w 8124030"/>
                  <a:gd name="connsiteY68" fmla="*/ 350889 h 6115657"/>
                  <a:gd name="connsiteX69" fmla="*/ 2093774 w 8124030"/>
                  <a:gd name="connsiteY69" fmla="*/ 277737 h 6115657"/>
                  <a:gd name="connsiteX70" fmla="*/ 2203502 w 8124030"/>
                  <a:gd name="connsiteY70" fmla="*/ 259449 h 6115657"/>
                  <a:gd name="connsiteX0" fmla="*/ 2203502 w 8124030"/>
                  <a:gd name="connsiteY0" fmla="*/ 259449 h 6115657"/>
                  <a:gd name="connsiteX1" fmla="*/ 2550974 w 8124030"/>
                  <a:gd name="connsiteY1" fmla="*/ 222873 h 6115657"/>
                  <a:gd name="connsiteX2" fmla="*/ 2889302 w 8124030"/>
                  <a:gd name="connsiteY2" fmla="*/ 104001 h 6115657"/>
                  <a:gd name="connsiteX3" fmla="*/ 3282494 w 8124030"/>
                  <a:gd name="connsiteY3" fmla="*/ 3417 h 6115657"/>
                  <a:gd name="connsiteX4" fmla="*/ 3739694 w 8124030"/>
                  <a:gd name="connsiteY4" fmla="*/ 21705 h 6115657"/>
                  <a:gd name="connsiteX5" fmla="*/ 4087166 w 8124030"/>
                  <a:gd name="connsiteY5" fmla="*/ 39993 h 6115657"/>
                  <a:gd name="connsiteX6" fmla="*/ 4425494 w 8124030"/>
                  <a:gd name="connsiteY6" fmla="*/ 30849 h 6115657"/>
                  <a:gd name="connsiteX7" fmla="*/ 4557892 w 8124030"/>
                  <a:gd name="connsiteY7" fmla="*/ 104001 h 6115657"/>
                  <a:gd name="connsiteX8" fmla="*/ 4580942 w 8124030"/>
                  <a:gd name="connsiteY8" fmla="*/ 232017 h 6115657"/>
                  <a:gd name="connsiteX9" fmla="*/ 4622662 w 8124030"/>
                  <a:gd name="connsiteY9" fmla="*/ 236399 h 6115657"/>
                  <a:gd name="connsiteX10" fmla="*/ 4626662 w 8124030"/>
                  <a:gd name="connsiteY10" fmla="*/ 122289 h 6115657"/>
                  <a:gd name="connsiteX11" fmla="*/ 4736771 w 8124030"/>
                  <a:gd name="connsiteY11" fmla="*/ 40374 h 6115657"/>
                  <a:gd name="connsiteX12" fmla="*/ 5006328 w 8124030"/>
                  <a:gd name="connsiteY12" fmla="*/ 45137 h 6115657"/>
                  <a:gd name="connsiteX13" fmla="*/ 5330750 w 8124030"/>
                  <a:gd name="connsiteY13" fmla="*/ 140577 h 6115657"/>
                  <a:gd name="connsiteX14" fmla="*/ 5678222 w 8124030"/>
                  <a:gd name="connsiteY14" fmla="*/ 241161 h 6115657"/>
                  <a:gd name="connsiteX15" fmla="*/ 6007406 w 8124030"/>
                  <a:gd name="connsiteY15" fmla="*/ 332601 h 6115657"/>
                  <a:gd name="connsiteX16" fmla="*/ 6333351 w 8124030"/>
                  <a:gd name="connsiteY16" fmla="*/ 447092 h 6115657"/>
                  <a:gd name="connsiteX17" fmla="*/ 6674918 w 8124030"/>
                  <a:gd name="connsiteY17" fmla="*/ 533769 h 6115657"/>
                  <a:gd name="connsiteX18" fmla="*/ 7031153 w 8124030"/>
                  <a:gd name="connsiteY18" fmla="*/ 693979 h 6115657"/>
                  <a:gd name="connsiteX19" fmla="*/ 7305854 w 8124030"/>
                  <a:gd name="connsiteY19" fmla="*/ 926961 h 6115657"/>
                  <a:gd name="connsiteX20" fmla="*/ 7387769 w 8124030"/>
                  <a:gd name="connsiteY20" fmla="*/ 1013639 h 6115657"/>
                  <a:gd name="connsiteX21" fmla="*/ 7397294 w 8124030"/>
                  <a:gd name="connsiteY21" fmla="*/ 1187375 h 6115657"/>
                  <a:gd name="connsiteX22" fmla="*/ 7555980 w 8124030"/>
                  <a:gd name="connsiteY22" fmla="*/ 1178230 h 6115657"/>
                  <a:gd name="connsiteX23" fmla="*/ 7753910 w 8124030"/>
                  <a:gd name="connsiteY23" fmla="*/ 1265289 h 6115657"/>
                  <a:gd name="connsiteX24" fmla="*/ 7898690 w 8124030"/>
                  <a:gd name="connsiteY24" fmla="*/ 1503604 h 6115657"/>
                  <a:gd name="connsiteX25" fmla="*/ 7986891 w 8124030"/>
                  <a:gd name="connsiteY25" fmla="*/ 1736014 h 6115657"/>
                  <a:gd name="connsiteX26" fmla="*/ 8101001 w 8124030"/>
                  <a:gd name="connsiteY26" fmla="*/ 2006334 h 6115657"/>
                  <a:gd name="connsiteX27" fmla="*/ 8110145 w 8124030"/>
                  <a:gd name="connsiteY27" fmla="*/ 2646795 h 6115657"/>
                  <a:gd name="connsiteX28" fmla="*/ 7945934 w 8124030"/>
                  <a:gd name="connsiteY28" fmla="*/ 3359265 h 6115657"/>
                  <a:gd name="connsiteX29" fmla="*/ 7712191 w 8124030"/>
                  <a:gd name="connsiteY29" fmla="*/ 3861804 h 6115657"/>
                  <a:gd name="connsiteX30" fmla="*/ 7397294 w 8124030"/>
                  <a:gd name="connsiteY30" fmla="*/ 4255377 h 6115657"/>
                  <a:gd name="connsiteX31" fmla="*/ 7077254 w 8124030"/>
                  <a:gd name="connsiteY31" fmla="*/ 4776585 h 6115657"/>
                  <a:gd name="connsiteX32" fmla="*/ 6766358 w 8124030"/>
                  <a:gd name="connsiteY32" fmla="*/ 5069193 h 6115657"/>
                  <a:gd name="connsiteX33" fmla="*/ 6243245 w 8124030"/>
                  <a:gd name="connsiteY33" fmla="*/ 5399901 h 6115657"/>
                  <a:gd name="connsiteX34" fmla="*/ 5947780 w 8124030"/>
                  <a:gd name="connsiteY34" fmla="*/ 5719560 h 6115657"/>
                  <a:gd name="connsiteX35" fmla="*/ 5591544 w 8124030"/>
                  <a:gd name="connsiteY35" fmla="*/ 5941874 h 6115657"/>
                  <a:gd name="connsiteX36" fmla="*/ 5152632 w 8124030"/>
                  <a:gd name="connsiteY36" fmla="*/ 6056364 h 6115657"/>
                  <a:gd name="connsiteX37" fmla="*/ 4745534 w 8124030"/>
                  <a:gd name="connsiteY37" fmla="*/ 6115609 h 6115657"/>
                  <a:gd name="connsiteX38" fmla="*/ 4388918 w 8124030"/>
                  <a:gd name="connsiteY38" fmla="*/ 6047601 h 6115657"/>
                  <a:gd name="connsiteX39" fmla="*/ 4114598 w 8124030"/>
                  <a:gd name="connsiteY39" fmla="*/ 6011025 h 6115657"/>
                  <a:gd name="connsiteX40" fmla="*/ 3474518 w 8124030"/>
                  <a:gd name="connsiteY40" fmla="*/ 6065889 h 6115657"/>
                  <a:gd name="connsiteX41" fmla="*/ 2943785 w 8124030"/>
                  <a:gd name="connsiteY41" fmla="*/ 5964543 h 6115657"/>
                  <a:gd name="connsiteX42" fmla="*/ 2514398 w 8124030"/>
                  <a:gd name="connsiteY42" fmla="*/ 5837289 h 6115657"/>
                  <a:gd name="connsiteX43" fmla="*/ 2130350 w 8124030"/>
                  <a:gd name="connsiteY43" fmla="*/ 5572113 h 6115657"/>
                  <a:gd name="connsiteX44" fmla="*/ 1773734 w 8124030"/>
                  <a:gd name="connsiteY44" fmla="*/ 5316081 h 6115657"/>
                  <a:gd name="connsiteX45" fmla="*/ 1440550 w 8124030"/>
                  <a:gd name="connsiteY45" fmla="*/ 5032617 h 6115657"/>
                  <a:gd name="connsiteX46" fmla="*/ 1243001 w 8124030"/>
                  <a:gd name="connsiteY46" fmla="*/ 4831449 h 6115657"/>
                  <a:gd name="connsiteX47" fmla="*/ 932486 w 8124030"/>
                  <a:gd name="connsiteY47" fmla="*/ 4630281 h 6115657"/>
                  <a:gd name="connsiteX48" fmla="*/ 644641 w 8124030"/>
                  <a:gd name="connsiteY48" fmla="*/ 4369486 h 6115657"/>
                  <a:gd name="connsiteX49" fmla="*/ 502718 w 8124030"/>
                  <a:gd name="connsiteY49" fmla="*/ 3953625 h 6115657"/>
                  <a:gd name="connsiteX50" fmla="*/ 430900 w 8124030"/>
                  <a:gd name="connsiteY50" fmla="*/ 3689022 h 6115657"/>
                  <a:gd name="connsiteX51" fmla="*/ 338126 w 8124030"/>
                  <a:gd name="connsiteY51" fmla="*/ 3450705 h 6115657"/>
                  <a:gd name="connsiteX52" fmla="*/ 146102 w 8124030"/>
                  <a:gd name="connsiteY52" fmla="*/ 2984361 h 6115657"/>
                  <a:gd name="connsiteX53" fmla="*/ 22086 w 8124030"/>
                  <a:gd name="connsiteY53" fmla="*/ 2335137 h 6115657"/>
                  <a:gd name="connsiteX54" fmla="*/ 8942 w 8124030"/>
                  <a:gd name="connsiteY54" fmla="*/ 2033385 h 6115657"/>
                  <a:gd name="connsiteX55" fmla="*/ 118670 w 8124030"/>
                  <a:gd name="connsiteY55" fmla="*/ 1795641 h 6115657"/>
                  <a:gd name="connsiteX56" fmla="*/ 219254 w 8124030"/>
                  <a:gd name="connsiteY56" fmla="*/ 1621905 h 6115657"/>
                  <a:gd name="connsiteX57" fmla="*/ 292406 w 8124030"/>
                  <a:gd name="connsiteY57" fmla="*/ 1283577 h 6115657"/>
                  <a:gd name="connsiteX58" fmla="*/ 511862 w 8124030"/>
                  <a:gd name="connsiteY58" fmla="*/ 1100697 h 6115657"/>
                  <a:gd name="connsiteX59" fmla="*/ 804470 w 8124030"/>
                  <a:gd name="connsiteY59" fmla="*/ 926961 h 6115657"/>
                  <a:gd name="connsiteX60" fmla="*/ 995351 w 8124030"/>
                  <a:gd name="connsiteY60" fmla="*/ 803326 h 6115657"/>
                  <a:gd name="connsiteX61" fmla="*/ 1197662 w 8124030"/>
                  <a:gd name="connsiteY61" fmla="*/ 808089 h 6115657"/>
                  <a:gd name="connsiteX62" fmla="*/ 1361873 w 8124030"/>
                  <a:gd name="connsiteY62" fmla="*/ 912674 h 6115657"/>
                  <a:gd name="connsiteX63" fmla="*/ 1490270 w 8124030"/>
                  <a:gd name="connsiteY63" fmla="*/ 890385 h 6115657"/>
                  <a:gd name="connsiteX64" fmla="*/ 1449313 w 8124030"/>
                  <a:gd name="connsiteY64" fmla="*/ 845427 h 6115657"/>
                  <a:gd name="connsiteX65" fmla="*/ 1252526 w 8124030"/>
                  <a:gd name="connsiteY65" fmla="*/ 780657 h 6115657"/>
                  <a:gd name="connsiteX66" fmla="*/ 1225094 w 8124030"/>
                  <a:gd name="connsiteY66" fmla="*/ 661785 h 6115657"/>
                  <a:gd name="connsiteX67" fmla="*/ 1444550 w 8124030"/>
                  <a:gd name="connsiteY67" fmla="*/ 552057 h 6115657"/>
                  <a:gd name="connsiteX68" fmla="*/ 1755446 w 8124030"/>
                  <a:gd name="connsiteY68" fmla="*/ 350889 h 6115657"/>
                  <a:gd name="connsiteX69" fmla="*/ 2093774 w 8124030"/>
                  <a:gd name="connsiteY69" fmla="*/ 277737 h 6115657"/>
                  <a:gd name="connsiteX70" fmla="*/ 2203502 w 8124030"/>
                  <a:gd name="connsiteY70" fmla="*/ 259449 h 6115657"/>
                  <a:gd name="connsiteX0" fmla="*/ 2203502 w 8124030"/>
                  <a:gd name="connsiteY0" fmla="*/ 259449 h 6115657"/>
                  <a:gd name="connsiteX1" fmla="*/ 2550974 w 8124030"/>
                  <a:gd name="connsiteY1" fmla="*/ 222873 h 6115657"/>
                  <a:gd name="connsiteX2" fmla="*/ 2889302 w 8124030"/>
                  <a:gd name="connsiteY2" fmla="*/ 104001 h 6115657"/>
                  <a:gd name="connsiteX3" fmla="*/ 3282494 w 8124030"/>
                  <a:gd name="connsiteY3" fmla="*/ 3417 h 6115657"/>
                  <a:gd name="connsiteX4" fmla="*/ 3739694 w 8124030"/>
                  <a:gd name="connsiteY4" fmla="*/ 21705 h 6115657"/>
                  <a:gd name="connsiteX5" fmla="*/ 4087166 w 8124030"/>
                  <a:gd name="connsiteY5" fmla="*/ 39993 h 6115657"/>
                  <a:gd name="connsiteX6" fmla="*/ 4425494 w 8124030"/>
                  <a:gd name="connsiteY6" fmla="*/ 30849 h 6115657"/>
                  <a:gd name="connsiteX7" fmla="*/ 4557892 w 8124030"/>
                  <a:gd name="connsiteY7" fmla="*/ 104001 h 6115657"/>
                  <a:gd name="connsiteX8" fmla="*/ 4580942 w 8124030"/>
                  <a:gd name="connsiteY8" fmla="*/ 232017 h 6115657"/>
                  <a:gd name="connsiteX9" fmla="*/ 4622662 w 8124030"/>
                  <a:gd name="connsiteY9" fmla="*/ 236399 h 6115657"/>
                  <a:gd name="connsiteX10" fmla="*/ 4626662 w 8124030"/>
                  <a:gd name="connsiteY10" fmla="*/ 122289 h 6115657"/>
                  <a:gd name="connsiteX11" fmla="*/ 4736771 w 8124030"/>
                  <a:gd name="connsiteY11" fmla="*/ 40374 h 6115657"/>
                  <a:gd name="connsiteX12" fmla="*/ 5006328 w 8124030"/>
                  <a:gd name="connsiteY12" fmla="*/ 45137 h 6115657"/>
                  <a:gd name="connsiteX13" fmla="*/ 5330750 w 8124030"/>
                  <a:gd name="connsiteY13" fmla="*/ 140577 h 6115657"/>
                  <a:gd name="connsiteX14" fmla="*/ 5678222 w 8124030"/>
                  <a:gd name="connsiteY14" fmla="*/ 241161 h 6115657"/>
                  <a:gd name="connsiteX15" fmla="*/ 6007406 w 8124030"/>
                  <a:gd name="connsiteY15" fmla="*/ 332601 h 6115657"/>
                  <a:gd name="connsiteX16" fmla="*/ 6333351 w 8124030"/>
                  <a:gd name="connsiteY16" fmla="*/ 447092 h 6115657"/>
                  <a:gd name="connsiteX17" fmla="*/ 6674918 w 8124030"/>
                  <a:gd name="connsiteY17" fmla="*/ 533769 h 6115657"/>
                  <a:gd name="connsiteX18" fmla="*/ 7031153 w 8124030"/>
                  <a:gd name="connsiteY18" fmla="*/ 693979 h 6115657"/>
                  <a:gd name="connsiteX19" fmla="*/ 7305854 w 8124030"/>
                  <a:gd name="connsiteY19" fmla="*/ 926961 h 6115657"/>
                  <a:gd name="connsiteX20" fmla="*/ 7387769 w 8124030"/>
                  <a:gd name="connsiteY20" fmla="*/ 1013639 h 6115657"/>
                  <a:gd name="connsiteX21" fmla="*/ 7397294 w 8124030"/>
                  <a:gd name="connsiteY21" fmla="*/ 1187375 h 6115657"/>
                  <a:gd name="connsiteX22" fmla="*/ 7555980 w 8124030"/>
                  <a:gd name="connsiteY22" fmla="*/ 1178230 h 6115657"/>
                  <a:gd name="connsiteX23" fmla="*/ 7753910 w 8124030"/>
                  <a:gd name="connsiteY23" fmla="*/ 1265289 h 6115657"/>
                  <a:gd name="connsiteX24" fmla="*/ 7898690 w 8124030"/>
                  <a:gd name="connsiteY24" fmla="*/ 1503604 h 6115657"/>
                  <a:gd name="connsiteX25" fmla="*/ 7986891 w 8124030"/>
                  <a:gd name="connsiteY25" fmla="*/ 1736014 h 6115657"/>
                  <a:gd name="connsiteX26" fmla="*/ 8101001 w 8124030"/>
                  <a:gd name="connsiteY26" fmla="*/ 2006334 h 6115657"/>
                  <a:gd name="connsiteX27" fmla="*/ 8110145 w 8124030"/>
                  <a:gd name="connsiteY27" fmla="*/ 2646795 h 6115657"/>
                  <a:gd name="connsiteX28" fmla="*/ 7945934 w 8124030"/>
                  <a:gd name="connsiteY28" fmla="*/ 3359265 h 6115657"/>
                  <a:gd name="connsiteX29" fmla="*/ 7712191 w 8124030"/>
                  <a:gd name="connsiteY29" fmla="*/ 3861804 h 6115657"/>
                  <a:gd name="connsiteX30" fmla="*/ 7397294 w 8124030"/>
                  <a:gd name="connsiteY30" fmla="*/ 4255377 h 6115657"/>
                  <a:gd name="connsiteX31" fmla="*/ 7077254 w 8124030"/>
                  <a:gd name="connsiteY31" fmla="*/ 4776585 h 6115657"/>
                  <a:gd name="connsiteX32" fmla="*/ 6766358 w 8124030"/>
                  <a:gd name="connsiteY32" fmla="*/ 5069193 h 6115657"/>
                  <a:gd name="connsiteX33" fmla="*/ 6243245 w 8124030"/>
                  <a:gd name="connsiteY33" fmla="*/ 5399901 h 6115657"/>
                  <a:gd name="connsiteX34" fmla="*/ 5947780 w 8124030"/>
                  <a:gd name="connsiteY34" fmla="*/ 5719560 h 6115657"/>
                  <a:gd name="connsiteX35" fmla="*/ 5591544 w 8124030"/>
                  <a:gd name="connsiteY35" fmla="*/ 5941874 h 6115657"/>
                  <a:gd name="connsiteX36" fmla="*/ 5152632 w 8124030"/>
                  <a:gd name="connsiteY36" fmla="*/ 6056364 h 6115657"/>
                  <a:gd name="connsiteX37" fmla="*/ 4745534 w 8124030"/>
                  <a:gd name="connsiteY37" fmla="*/ 6115609 h 6115657"/>
                  <a:gd name="connsiteX38" fmla="*/ 4388918 w 8124030"/>
                  <a:gd name="connsiteY38" fmla="*/ 6047601 h 6115657"/>
                  <a:gd name="connsiteX39" fmla="*/ 4114598 w 8124030"/>
                  <a:gd name="connsiteY39" fmla="*/ 6011025 h 6115657"/>
                  <a:gd name="connsiteX40" fmla="*/ 3474518 w 8124030"/>
                  <a:gd name="connsiteY40" fmla="*/ 6065889 h 6115657"/>
                  <a:gd name="connsiteX41" fmla="*/ 2943785 w 8124030"/>
                  <a:gd name="connsiteY41" fmla="*/ 5964543 h 6115657"/>
                  <a:gd name="connsiteX42" fmla="*/ 2514398 w 8124030"/>
                  <a:gd name="connsiteY42" fmla="*/ 5837289 h 6115657"/>
                  <a:gd name="connsiteX43" fmla="*/ 2130350 w 8124030"/>
                  <a:gd name="connsiteY43" fmla="*/ 5572113 h 6115657"/>
                  <a:gd name="connsiteX44" fmla="*/ 1773734 w 8124030"/>
                  <a:gd name="connsiteY44" fmla="*/ 5316081 h 6115657"/>
                  <a:gd name="connsiteX45" fmla="*/ 1440550 w 8124030"/>
                  <a:gd name="connsiteY45" fmla="*/ 5032617 h 6115657"/>
                  <a:gd name="connsiteX46" fmla="*/ 1243001 w 8124030"/>
                  <a:gd name="connsiteY46" fmla="*/ 4831449 h 6115657"/>
                  <a:gd name="connsiteX47" fmla="*/ 932486 w 8124030"/>
                  <a:gd name="connsiteY47" fmla="*/ 4630281 h 6115657"/>
                  <a:gd name="connsiteX48" fmla="*/ 644641 w 8124030"/>
                  <a:gd name="connsiteY48" fmla="*/ 4369486 h 6115657"/>
                  <a:gd name="connsiteX49" fmla="*/ 502718 w 8124030"/>
                  <a:gd name="connsiteY49" fmla="*/ 3953625 h 6115657"/>
                  <a:gd name="connsiteX50" fmla="*/ 430900 w 8124030"/>
                  <a:gd name="connsiteY50" fmla="*/ 3689022 h 6115657"/>
                  <a:gd name="connsiteX51" fmla="*/ 338126 w 8124030"/>
                  <a:gd name="connsiteY51" fmla="*/ 3450705 h 6115657"/>
                  <a:gd name="connsiteX52" fmla="*/ 146102 w 8124030"/>
                  <a:gd name="connsiteY52" fmla="*/ 2984361 h 6115657"/>
                  <a:gd name="connsiteX53" fmla="*/ 22086 w 8124030"/>
                  <a:gd name="connsiteY53" fmla="*/ 2335137 h 6115657"/>
                  <a:gd name="connsiteX54" fmla="*/ 8942 w 8124030"/>
                  <a:gd name="connsiteY54" fmla="*/ 2033385 h 6115657"/>
                  <a:gd name="connsiteX55" fmla="*/ 118670 w 8124030"/>
                  <a:gd name="connsiteY55" fmla="*/ 1795641 h 6115657"/>
                  <a:gd name="connsiteX56" fmla="*/ 219254 w 8124030"/>
                  <a:gd name="connsiteY56" fmla="*/ 1621905 h 6115657"/>
                  <a:gd name="connsiteX57" fmla="*/ 292406 w 8124030"/>
                  <a:gd name="connsiteY57" fmla="*/ 1283577 h 6115657"/>
                  <a:gd name="connsiteX58" fmla="*/ 511862 w 8124030"/>
                  <a:gd name="connsiteY58" fmla="*/ 1100697 h 6115657"/>
                  <a:gd name="connsiteX59" fmla="*/ 804470 w 8124030"/>
                  <a:gd name="connsiteY59" fmla="*/ 926961 h 6115657"/>
                  <a:gd name="connsiteX60" fmla="*/ 995351 w 8124030"/>
                  <a:gd name="connsiteY60" fmla="*/ 803326 h 6115657"/>
                  <a:gd name="connsiteX61" fmla="*/ 1197662 w 8124030"/>
                  <a:gd name="connsiteY61" fmla="*/ 808089 h 6115657"/>
                  <a:gd name="connsiteX62" fmla="*/ 1361873 w 8124030"/>
                  <a:gd name="connsiteY62" fmla="*/ 912674 h 6115657"/>
                  <a:gd name="connsiteX63" fmla="*/ 1490270 w 8124030"/>
                  <a:gd name="connsiteY63" fmla="*/ 890385 h 6115657"/>
                  <a:gd name="connsiteX64" fmla="*/ 1439788 w 8124030"/>
                  <a:gd name="connsiteY64" fmla="*/ 835902 h 6115657"/>
                  <a:gd name="connsiteX65" fmla="*/ 1252526 w 8124030"/>
                  <a:gd name="connsiteY65" fmla="*/ 780657 h 6115657"/>
                  <a:gd name="connsiteX66" fmla="*/ 1225094 w 8124030"/>
                  <a:gd name="connsiteY66" fmla="*/ 661785 h 6115657"/>
                  <a:gd name="connsiteX67" fmla="*/ 1444550 w 8124030"/>
                  <a:gd name="connsiteY67" fmla="*/ 552057 h 6115657"/>
                  <a:gd name="connsiteX68" fmla="*/ 1755446 w 8124030"/>
                  <a:gd name="connsiteY68" fmla="*/ 350889 h 6115657"/>
                  <a:gd name="connsiteX69" fmla="*/ 2093774 w 8124030"/>
                  <a:gd name="connsiteY69" fmla="*/ 277737 h 6115657"/>
                  <a:gd name="connsiteX70" fmla="*/ 2203502 w 8124030"/>
                  <a:gd name="connsiteY70" fmla="*/ 259449 h 6115657"/>
                  <a:gd name="connsiteX0" fmla="*/ 2203502 w 8124030"/>
                  <a:gd name="connsiteY0" fmla="*/ 259449 h 6115657"/>
                  <a:gd name="connsiteX1" fmla="*/ 2550974 w 8124030"/>
                  <a:gd name="connsiteY1" fmla="*/ 222873 h 6115657"/>
                  <a:gd name="connsiteX2" fmla="*/ 2889302 w 8124030"/>
                  <a:gd name="connsiteY2" fmla="*/ 104001 h 6115657"/>
                  <a:gd name="connsiteX3" fmla="*/ 3282494 w 8124030"/>
                  <a:gd name="connsiteY3" fmla="*/ 3417 h 6115657"/>
                  <a:gd name="connsiteX4" fmla="*/ 3739694 w 8124030"/>
                  <a:gd name="connsiteY4" fmla="*/ 21705 h 6115657"/>
                  <a:gd name="connsiteX5" fmla="*/ 4087166 w 8124030"/>
                  <a:gd name="connsiteY5" fmla="*/ 39993 h 6115657"/>
                  <a:gd name="connsiteX6" fmla="*/ 4425494 w 8124030"/>
                  <a:gd name="connsiteY6" fmla="*/ 30849 h 6115657"/>
                  <a:gd name="connsiteX7" fmla="*/ 4557892 w 8124030"/>
                  <a:gd name="connsiteY7" fmla="*/ 104001 h 6115657"/>
                  <a:gd name="connsiteX8" fmla="*/ 4580942 w 8124030"/>
                  <a:gd name="connsiteY8" fmla="*/ 232017 h 6115657"/>
                  <a:gd name="connsiteX9" fmla="*/ 4622662 w 8124030"/>
                  <a:gd name="connsiteY9" fmla="*/ 236399 h 6115657"/>
                  <a:gd name="connsiteX10" fmla="*/ 4626662 w 8124030"/>
                  <a:gd name="connsiteY10" fmla="*/ 122289 h 6115657"/>
                  <a:gd name="connsiteX11" fmla="*/ 4736771 w 8124030"/>
                  <a:gd name="connsiteY11" fmla="*/ 40374 h 6115657"/>
                  <a:gd name="connsiteX12" fmla="*/ 5006328 w 8124030"/>
                  <a:gd name="connsiteY12" fmla="*/ 45137 h 6115657"/>
                  <a:gd name="connsiteX13" fmla="*/ 5330750 w 8124030"/>
                  <a:gd name="connsiteY13" fmla="*/ 140577 h 6115657"/>
                  <a:gd name="connsiteX14" fmla="*/ 5678222 w 8124030"/>
                  <a:gd name="connsiteY14" fmla="*/ 241161 h 6115657"/>
                  <a:gd name="connsiteX15" fmla="*/ 6007406 w 8124030"/>
                  <a:gd name="connsiteY15" fmla="*/ 332601 h 6115657"/>
                  <a:gd name="connsiteX16" fmla="*/ 6333351 w 8124030"/>
                  <a:gd name="connsiteY16" fmla="*/ 447092 h 6115657"/>
                  <a:gd name="connsiteX17" fmla="*/ 6674918 w 8124030"/>
                  <a:gd name="connsiteY17" fmla="*/ 533769 h 6115657"/>
                  <a:gd name="connsiteX18" fmla="*/ 7031153 w 8124030"/>
                  <a:gd name="connsiteY18" fmla="*/ 693979 h 6115657"/>
                  <a:gd name="connsiteX19" fmla="*/ 7305854 w 8124030"/>
                  <a:gd name="connsiteY19" fmla="*/ 926961 h 6115657"/>
                  <a:gd name="connsiteX20" fmla="*/ 7387769 w 8124030"/>
                  <a:gd name="connsiteY20" fmla="*/ 1013639 h 6115657"/>
                  <a:gd name="connsiteX21" fmla="*/ 7397294 w 8124030"/>
                  <a:gd name="connsiteY21" fmla="*/ 1187375 h 6115657"/>
                  <a:gd name="connsiteX22" fmla="*/ 7555980 w 8124030"/>
                  <a:gd name="connsiteY22" fmla="*/ 1178230 h 6115657"/>
                  <a:gd name="connsiteX23" fmla="*/ 7753910 w 8124030"/>
                  <a:gd name="connsiteY23" fmla="*/ 1265289 h 6115657"/>
                  <a:gd name="connsiteX24" fmla="*/ 7898690 w 8124030"/>
                  <a:gd name="connsiteY24" fmla="*/ 1503604 h 6115657"/>
                  <a:gd name="connsiteX25" fmla="*/ 7986891 w 8124030"/>
                  <a:gd name="connsiteY25" fmla="*/ 1736014 h 6115657"/>
                  <a:gd name="connsiteX26" fmla="*/ 8101001 w 8124030"/>
                  <a:gd name="connsiteY26" fmla="*/ 2006334 h 6115657"/>
                  <a:gd name="connsiteX27" fmla="*/ 8110145 w 8124030"/>
                  <a:gd name="connsiteY27" fmla="*/ 2646795 h 6115657"/>
                  <a:gd name="connsiteX28" fmla="*/ 7945934 w 8124030"/>
                  <a:gd name="connsiteY28" fmla="*/ 3359265 h 6115657"/>
                  <a:gd name="connsiteX29" fmla="*/ 7712191 w 8124030"/>
                  <a:gd name="connsiteY29" fmla="*/ 3861804 h 6115657"/>
                  <a:gd name="connsiteX30" fmla="*/ 7397294 w 8124030"/>
                  <a:gd name="connsiteY30" fmla="*/ 4255377 h 6115657"/>
                  <a:gd name="connsiteX31" fmla="*/ 7077254 w 8124030"/>
                  <a:gd name="connsiteY31" fmla="*/ 4776585 h 6115657"/>
                  <a:gd name="connsiteX32" fmla="*/ 6766358 w 8124030"/>
                  <a:gd name="connsiteY32" fmla="*/ 5069193 h 6115657"/>
                  <a:gd name="connsiteX33" fmla="*/ 6243245 w 8124030"/>
                  <a:gd name="connsiteY33" fmla="*/ 5399901 h 6115657"/>
                  <a:gd name="connsiteX34" fmla="*/ 5947780 w 8124030"/>
                  <a:gd name="connsiteY34" fmla="*/ 5719560 h 6115657"/>
                  <a:gd name="connsiteX35" fmla="*/ 5591544 w 8124030"/>
                  <a:gd name="connsiteY35" fmla="*/ 5941874 h 6115657"/>
                  <a:gd name="connsiteX36" fmla="*/ 5152632 w 8124030"/>
                  <a:gd name="connsiteY36" fmla="*/ 6056364 h 6115657"/>
                  <a:gd name="connsiteX37" fmla="*/ 4745534 w 8124030"/>
                  <a:gd name="connsiteY37" fmla="*/ 6115609 h 6115657"/>
                  <a:gd name="connsiteX38" fmla="*/ 4388918 w 8124030"/>
                  <a:gd name="connsiteY38" fmla="*/ 6047601 h 6115657"/>
                  <a:gd name="connsiteX39" fmla="*/ 4114598 w 8124030"/>
                  <a:gd name="connsiteY39" fmla="*/ 6011025 h 6115657"/>
                  <a:gd name="connsiteX40" fmla="*/ 3474518 w 8124030"/>
                  <a:gd name="connsiteY40" fmla="*/ 6065889 h 6115657"/>
                  <a:gd name="connsiteX41" fmla="*/ 2943785 w 8124030"/>
                  <a:gd name="connsiteY41" fmla="*/ 5964543 h 6115657"/>
                  <a:gd name="connsiteX42" fmla="*/ 2514398 w 8124030"/>
                  <a:gd name="connsiteY42" fmla="*/ 5837289 h 6115657"/>
                  <a:gd name="connsiteX43" fmla="*/ 2130350 w 8124030"/>
                  <a:gd name="connsiteY43" fmla="*/ 5572113 h 6115657"/>
                  <a:gd name="connsiteX44" fmla="*/ 1773734 w 8124030"/>
                  <a:gd name="connsiteY44" fmla="*/ 5316081 h 6115657"/>
                  <a:gd name="connsiteX45" fmla="*/ 1440550 w 8124030"/>
                  <a:gd name="connsiteY45" fmla="*/ 5032617 h 6115657"/>
                  <a:gd name="connsiteX46" fmla="*/ 1243001 w 8124030"/>
                  <a:gd name="connsiteY46" fmla="*/ 4831449 h 6115657"/>
                  <a:gd name="connsiteX47" fmla="*/ 932486 w 8124030"/>
                  <a:gd name="connsiteY47" fmla="*/ 4630281 h 6115657"/>
                  <a:gd name="connsiteX48" fmla="*/ 644641 w 8124030"/>
                  <a:gd name="connsiteY48" fmla="*/ 4369486 h 6115657"/>
                  <a:gd name="connsiteX49" fmla="*/ 502718 w 8124030"/>
                  <a:gd name="connsiteY49" fmla="*/ 3953625 h 6115657"/>
                  <a:gd name="connsiteX50" fmla="*/ 430900 w 8124030"/>
                  <a:gd name="connsiteY50" fmla="*/ 3689022 h 6115657"/>
                  <a:gd name="connsiteX51" fmla="*/ 338126 w 8124030"/>
                  <a:gd name="connsiteY51" fmla="*/ 3450705 h 6115657"/>
                  <a:gd name="connsiteX52" fmla="*/ 146102 w 8124030"/>
                  <a:gd name="connsiteY52" fmla="*/ 2984361 h 6115657"/>
                  <a:gd name="connsiteX53" fmla="*/ 22086 w 8124030"/>
                  <a:gd name="connsiteY53" fmla="*/ 2335137 h 6115657"/>
                  <a:gd name="connsiteX54" fmla="*/ 8942 w 8124030"/>
                  <a:gd name="connsiteY54" fmla="*/ 2033385 h 6115657"/>
                  <a:gd name="connsiteX55" fmla="*/ 118670 w 8124030"/>
                  <a:gd name="connsiteY55" fmla="*/ 1795641 h 6115657"/>
                  <a:gd name="connsiteX56" fmla="*/ 219254 w 8124030"/>
                  <a:gd name="connsiteY56" fmla="*/ 1621905 h 6115657"/>
                  <a:gd name="connsiteX57" fmla="*/ 292406 w 8124030"/>
                  <a:gd name="connsiteY57" fmla="*/ 1283577 h 6115657"/>
                  <a:gd name="connsiteX58" fmla="*/ 511862 w 8124030"/>
                  <a:gd name="connsiteY58" fmla="*/ 1100697 h 6115657"/>
                  <a:gd name="connsiteX59" fmla="*/ 804470 w 8124030"/>
                  <a:gd name="connsiteY59" fmla="*/ 926961 h 6115657"/>
                  <a:gd name="connsiteX60" fmla="*/ 995351 w 8124030"/>
                  <a:gd name="connsiteY60" fmla="*/ 803326 h 6115657"/>
                  <a:gd name="connsiteX61" fmla="*/ 1197662 w 8124030"/>
                  <a:gd name="connsiteY61" fmla="*/ 808089 h 6115657"/>
                  <a:gd name="connsiteX62" fmla="*/ 1361873 w 8124030"/>
                  <a:gd name="connsiteY62" fmla="*/ 912674 h 6115657"/>
                  <a:gd name="connsiteX63" fmla="*/ 1490270 w 8124030"/>
                  <a:gd name="connsiteY63" fmla="*/ 890385 h 6115657"/>
                  <a:gd name="connsiteX64" fmla="*/ 1439788 w 8124030"/>
                  <a:gd name="connsiteY64" fmla="*/ 835902 h 6115657"/>
                  <a:gd name="connsiteX65" fmla="*/ 1252526 w 8124030"/>
                  <a:gd name="connsiteY65" fmla="*/ 780657 h 6115657"/>
                  <a:gd name="connsiteX66" fmla="*/ 1234619 w 8124030"/>
                  <a:gd name="connsiteY66" fmla="*/ 661785 h 6115657"/>
                  <a:gd name="connsiteX67" fmla="*/ 1444550 w 8124030"/>
                  <a:gd name="connsiteY67" fmla="*/ 552057 h 6115657"/>
                  <a:gd name="connsiteX68" fmla="*/ 1755446 w 8124030"/>
                  <a:gd name="connsiteY68" fmla="*/ 350889 h 6115657"/>
                  <a:gd name="connsiteX69" fmla="*/ 2093774 w 8124030"/>
                  <a:gd name="connsiteY69" fmla="*/ 277737 h 6115657"/>
                  <a:gd name="connsiteX70" fmla="*/ 2203502 w 8124030"/>
                  <a:gd name="connsiteY70" fmla="*/ 259449 h 6115657"/>
                  <a:gd name="connsiteX0" fmla="*/ 2203502 w 8124030"/>
                  <a:gd name="connsiteY0" fmla="*/ 259449 h 6115657"/>
                  <a:gd name="connsiteX1" fmla="*/ 2550974 w 8124030"/>
                  <a:gd name="connsiteY1" fmla="*/ 222873 h 6115657"/>
                  <a:gd name="connsiteX2" fmla="*/ 2889302 w 8124030"/>
                  <a:gd name="connsiteY2" fmla="*/ 104001 h 6115657"/>
                  <a:gd name="connsiteX3" fmla="*/ 3282494 w 8124030"/>
                  <a:gd name="connsiteY3" fmla="*/ 3417 h 6115657"/>
                  <a:gd name="connsiteX4" fmla="*/ 3739694 w 8124030"/>
                  <a:gd name="connsiteY4" fmla="*/ 21705 h 6115657"/>
                  <a:gd name="connsiteX5" fmla="*/ 4087166 w 8124030"/>
                  <a:gd name="connsiteY5" fmla="*/ 39993 h 6115657"/>
                  <a:gd name="connsiteX6" fmla="*/ 4425494 w 8124030"/>
                  <a:gd name="connsiteY6" fmla="*/ 30849 h 6115657"/>
                  <a:gd name="connsiteX7" fmla="*/ 4557892 w 8124030"/>
                  <a:gd name="connsiteY7" fmla="*/ 104001 h 6115657"/>
                  <a:gd name="connsiteX8" fmla="*/ 4580942 w 8124030"/>
                  <a:gd name="connsiteY8" fmla="*/ 232017 h 6115657"/>
                  <a:gd name="connsiteX9" fmla="*/ 4622662 w 8124030"/>
                  <a:gd name="connsiteY9" fmla="*/ 236399 h 6115657"/>
                  <a:gd name="connsiteX10" fmla="*/ 4626662 w 8124030"/>
                  <a:gd name="connsiteY10" fmla="*/ 122289 h 6115657"/>
                  <a:gd name="connsiteX11" fmla="*/ 4736771 w 8124030"/>
                  <a:gd name="connsiteY11" fmla="*/ 40374 h 6115657"/>
                  <a:gd name="connsiteX12" fmla="*/ 5006328 w 8124030"/>
                  <a:gd name="connsiteY12" fmla="*/ 45137 h 6115657"/>
                  <a:gd name="connsiteX13" fmla="*/ 5330750 w 8124030"/>
                  <a:gd name="connsiteY13" fmla="*/ 140577 h 6115657"/>
                  <a:gd name="connsiteX14" fmla="*/ 5678222 w 8124030"/>
                  <a:gd name="connsiteY14" fmla="*/ 241161 h 6115657"/>
                  <a:gd name="connsiteX15" fmla="*/ 6007406 w 8124030"/>
                  <a:gd name="connsiteY15" fmla="*/ 332601 h 6115657"/>
                  <a:gd name="connsiteX16" fmla="*/ 6333351 w 8124030"/>
                  <a:gd name="connsiteY16" fmla="*/ 447092 h 6115657"/>
                  <a:gd name="connsiteX17" fmla="*/ 6674918 w 8124030"/>
                  <a:gd name="connsiteY17" fmla="*/ 533769 h 6115657"/>
                  <a:gd name="connsiteX18" fmla="*/ 7031153 w 8124030"/>
                  <a:gd name="connsiteY18" fmla="*/ 693979 h 6115657"/>
                  <a:gd name="connsiteX19" fmla="*/ 7305854 w 8124030"/>
                  <a:gd name="connsiteY19" fmla="*/ 926961 h 6115657"/>
                  <a:gd name="connsiteX20" fmla="*/ 7387769 w 8124030"/>
                  <a:gd name="connsiteY20" fmla="*/ 1013639 h 6115657"/>
                  <a:gd name="connsiteX21" fmla="*/ 7397294 w 8124030"/>
                  <a:gd name="connsiteY21" fmla="*/ 1187375 h 6115657"/>
                  <a:gd name="connsiteX22" fmla="*/ 7555980 w 8124030"/>
                  <a:gd name="connsiteY22" fmla="*/ 1178230 h 6115657"/>
                  <a:gd name="connsiteX23" fmla="*/ 7753910 w 8124030"/>
                  <a:gd name="connsiteY23" fmla="*/ 1265289 h 6115657"/>
                  <a:gd name="connsiteX24" fmla="*/ 7898690 w 8124030"/>
                  <a:gd name="connsiteY24" fmla="*/ 1503604 h 6115657"/>
                  <a:gd name="connsiteX25" fmla="*/ 7986891 w 8124030"/>
                  <a:gd name="connsiteY25" fmla="*/ 1736014 h 6115657"/>
                  <a:gd name="connsiteX26" fmla="*/ 8101001 w 8124030"/>
                  <a:gd name="connsiteY26" fmla="*/ 2006334 h 6115657"/>
                  <a:gd name="connsiteX27" fmla="*/ 8110145 w 8124030"/>
                  <a:gd name="connsiteY27" fmla="*/ 2646795 h 6115657"/>
                  <a:gd name="connsiteX28" fmla="*/ 7945934 w 8124030"/>
                  <a:gd name="connsiteY28" fmla="*/ 3359265 h 6115657"/>
                  <a:gd name="connsiteX29" fmla="*/ 7712191 w 8124030"/>
                  <a:gd name="connsiteY29" fmla="*/ 3861804 h 6115657"/>
                  <a:gd name="connsiteX30" fmla="*/ 7397294 w 8124030"/>
                  <a:gd name="connsiteY30" fmla="*/ 4255377 h 6115657"/>
                  <a:gd name="connsiteX31" fmla="*/ 7077254 w 8124030"/>
                  <a:gd name="connsiteY31" fmla="*/ 4776585 h 6115657"/>
                  <a:gd name="connsiteX32" fmla="*/ 6766358 w 8124030"/>
                  <a:gd name="connsiteY32" fmla="*/ 5069193 h 6115657"/>
                  <a:gd name="connsiteX33" fmla="*/ 6243245 w 8124030"/>
                  <a:gd name="connsiteY33" fmla="*/ 5399901 h 6115657"/>
                  <a:gd name="connsiteX34" fmla="*/ 5947780 w 8124030"/>
                  <a:gd name="connsiteY34" fmla="*/ 5719560 h 6115657"/>
                  <a:gd name="connsiteX35" fmla="*/ 5591544 w 8124030"/>
                  <a:gd name="connsiteY35" fmla="*/ 5941874 h 6115657"/>
                  <a:gd name="connsiteX36" fmla="*/ 5152632 w 8124030"/>
                  <a:gd name="connsiteY36" fmla="*/ 6056364 h 6115657"/>
                  <a:gd name="connsiteX37" fmla="*/ 4745534 w 8124030"/>
                  <a:gd name="connsiteY37" fmla="*/ 6115609 h 6115657"/>
                  <a:gd name="connsiteX38" fmla="*/ 4388918 w 8124030"/>
                  <a:gd name="connsiteY38" fmla="*/ 6047601 h 6115657"/>
                  <a:gd name="connsiteX39" fmla="*/ 4114598 w 8124030"/>
                  <a:gd name="connsiteY39" fmla="*/ 6011025 h 6115657"/>
                  <a:gd name="connsiteX40" fmla="*/ 3474518 w 8124030"/>
                  <a:gd name="connsiteY40" fmla="*/ 6065889 h 6115657"/>
                  <a:gd name="connsiteX41" fmla="*/ 2943785 w 8124030"/>
                  <a:gd name="connsiteY41" fmla="*/ 5964543 h 6115657"/>
                  <a:gd name="connsiteX42" fmla="*/ 2514398 w 8124030"/>
                  <a:gd name="connsiteY42" fmla="*/ 5837289 h 6115657"/>
                  <a:gd name="connsiteX43" fmla="*/ 2130350 w 8124030"/>
                  <a:gd name="connsiteY43" fmla="*/ 5572113 h 6115657"/>
                  <a:gd name="connsiteX44" fmla="*/ 1773734 w 8124030"/>
                  <a:gd name="connsiteY44" fmla="*/ 5316081 h 6115657"/>
                  <a:gd name="connsiteX45" fmla="*/ 1440550 w 8124030"/>
                  <a:gd name="connsiteY45" fmla="*/ 5032617 h 6115657"/>
                  <a:gd name="connsiteX46" fmla="*/ 1243001 w 8124030"/>
                  <a:gd name="connsiteY46" fmla="*/ 4831449 h 6115657"/>
                  <a:gd name="connsiteX47" fmla="*/ 932486 w 8124030"/>
                  <a:gd name="connsiteY47" fmla="*/ 4630281 h 6115657"/>
                  <a:gd name="connsiteX48" fmla="*/ 644641 w 8124030"/>
                  <a:gd name="connsiteY48" fmla="*/ 4369486 h 6115657"/>
                  <a:gd name="connsiteX49" fmla="*/ 502718 w 8124030"/>
                  <a:gd name="connsiteY49" fmla="*/ 3953625 h 6115657"/>
                  <a:gd name="connsiteX50" fmla="*/ 430900 w 8124030"/>
                  <a:gd name="connsiteY50" fmla="*/ 3689022 h 6115657"/>
                  <a:gd name="connsiteX51" fmla="*/ 338126 w 8124030"/>
                  <a:gd name="connsiteY51" fmla="*/ 3450705 h 6115657"/>
                  <a:gd name="connsiteX52" fmla="*/ 146102 w 8124030"/>
                  <a:gd name="connsiteY52" fmla="*/ 2984361 h 6115657"/>
                  <a:gd name="connsiteX53" fmla="*/ 22086 w 8124030"/>
                  <a:gd name="connsiteY53" fmla="*/ 2335137 h 6115657"/>
                  <a:gd name="connsiteX54" fmla="*/ 8942 w 8124030"/>
                  <a:gd name="connsiteY54" fmla="*/ 2033385 h 6115657"/>
                  <a:gd name="connsiteX55" fmla="*/ 118670 w 8124030"/>
                  <a:gd name="connsiteY55" fmla="*/ 1795641 h 6115657"/>
                  <a:gd name="connsiteX56" fmla="*/ 219254 w 8124030"/>
                  <a:gd name="connsiteY56" fmla="*/ 1621905 h 6115657"/>
                  <a:gd name="connsiteX57" fmla="*/ 292406 w 8124030"/>
                  <a:gd name="connsiteY57" fmla="*/ 1283577 h 6115657"/>
                  <a:gd name="connsiteX58" fmla="*/ 511862 w 8124030"/>
                  <a:gd name="connsiteY58" fmla="*/ 1100697 h 6115657"/>
                  <a:gd name="connsiteX59" fmla="*/ 804470 w 8124030"/>
                  <a:gd name="connsiteY59" fmla="*/ 926961 h 6115657"/>
                  <a:gd name="connsiteX60" fmla="*/ 995351 w 8124030"/>
                  <a:gd name="connsiteY60" fmla="*/ 803326 h 6115657"/>
                  <a:gd name="connsiteX61" fmla="*/ 1197662 w 8124030"/>
                  <a:gd name="connsiteY61" fmla="*/ 808089 h 6115657"/>
                  <a:gd name="connsiteX62" fmla="*/ 1361873 w 8124030"/>
                  <a:gd name="connsiteY62" fmla="*/ 912674 h 6115657"/>
                  <a:gd name="connsiteX63" fmla="*/ 1490270 w 8124030"/>
                  <a:gd name="connsiteY63" fmla="*/ 890385 h 6115657"/>
                  <a:gd name="connsiteX64" fmla="*/ 1439788 w 8124030"/>
                  <a:gd name="connsiteY64" fmla="*/ 835902 h 6115657"/>
                  <a:gd name="connsiteX65" fmla="*/ 1252526 w 8124030"/>
                  <a:gd name="connsiteY65" fmla="*/ 780657 h 6115657"/>
                  <a:gd name="connsiteX66" fmla="*/ 1234619 w 8124030"/>
                  <a:gd name="connsiteY66" fmla="*/ 661785 h 6115657"/>
                  <a:gd name="connsiteX67" fmla="*/ 1444550 w 8124030"/>
                  <a:gd name="connsiteY67" fmla="*/ 533007 h 6115657"/>
                  <a:gd name="connsiteX68" fmla="*/ 1755446 w 8124030"/>
                  <a:gd name="connsiteY68" fmla="*/ 350889 h 6115657"/>
                  <a:gd name="connsiteX69" fmla="*/ 2093774 w 8124030"/>
                  <a:gd name="connsiteY69" fmla="*/ 277737 h 6115657"/>
                  <a:gd name="connsiteX70" fmla="*/ 2203502 w 8124030"/>
                  <a:gd name="connsiteY70" fmla="*/ 259449 h 6115657"/>
                  <a:gd name="connsiteX0" fmla="*/ 2203502 w 8124030"/>
                  <a:gd name="connsiteY0" fmla="*/ 259449 h 6115657"/>
                  <a:gd name="connsiteX1" fmla="*/ 2550974 w 8124030"/>
                  <a:gd name="connsiteY1" fmla="*/ 222873 h 6115657"/>
                  <a:gd name="connsiteX2" fmla="*/ 2889302 w 8124030"/>
                  <a:gd name="connsiteY2" fmla="*/ 104001 h 6115657"/>
                  <a:gd name="connsiteX3" fmla="*/ 3282494 w 8124030"/>
                  <a:gd name="connsiteY3" fmla="*/ 3417 h 6115657"/>
                  <a:gd name="connsiteX4" fmla="*/ 3739694 w 8124030"/>
                  <a:gd name="connsiteY4" fmla="*/ 21705 h 6115657"/>
                  <a:gd name="connsiteX5" fmla="*/ 4087166 w 8124030"/>
                  <a:gd name="connsiteY5" fmla="*/ 39993 h 6115657"/>
                  <a:gd name="connsiteX6" fmla="*/ 4425494 w 8124030"/>
                  <a:gd name="connsiteY6" fmla="*/ 30849 h 6115657"/>
                  <a:gd name="connsiteX7" fmla="*/ 4557892 w 8124030"/>
                  <a:gd name="connsiteY7" fmla="*/ 104001 h 6115657"/>
                  <a:gd name="connsiteX8" fmla="*/ 4580942 w 8124030"/>
                  <a:gd name="connsiteY8" fmla="*/ 232017 h 6115657"/>
                  <a:gd name="connsiteX9" fmla="*/ 4622662 w 8124030"/>
                  <a:gd name="connsiteY9" fmla="*/ 236399 h 6115657"/>
                  <a:gd name="connsiteX10" fmla="*/ 4626662 w 8124030"/>
                  <a:gd name="connsiteY10" fmla="*/ 122289 h 6115657"/>
                  <a:gd name="connsiteX11" fmla="*/ 4736771 w 8124030"/>
                  <a:gd name="connsiteY11" fmla="*/ 40374 h 6115657"/>
                  <a:gd name="connsiteX12" fmla="*/ 5006328 w 8124030"/>
                  <a:gd name="connsiteY12" fmla="*/ 45137 h 6115657"/>
                  <a:gd name="connsiteX13" fmla="*/ 5330750 w 8124030"/>
                  <a:gd name="connsiteY13" fmla="*/ 140577 h 6115657"/>
                  <a:gd name="connsiteX14" fmla="*/ 5678222 w 8124030"/>
                  <a:gd name="connsiteY14" fmla="*/ 241161 h 6115657"/>
                  <a:gd name="connsiteX15" fmla="*/ 6007406 w 8124030"/>
                  <a:gd name="connsiteY15" fmla="*/ 332601 h 6115657"/>
                  <a:gd name="connsiteX16" fmla="*/ 6333351 w 8124030"/>
                  <a:gd name="connsiteY16" fmla="*/ 447092 h 6115657"/>
                  <a:gd name="connsiteX17" fmla="*/ 6674918 w 8124030"/>
                  <a:gd name="connsiteY17" fmla="*/ 533769 h 6115657"/>
                  <a:gd name="connsiteX18" fmla="*/ 7031153 w 8124030"/>
                  <a:gd name="connsiteY18" fmla="*/ 693979 h 6115657"/>
                  <a:gd name="connsiteX19" fmla="*/ 7305854 w 8124030"/>
                  <a:gd name="connsiteY19" fmla="*/ 926961 h 6115657"/>
                  <a:gd name="connsiteX20" fmla="*/ 7387769 w 8124030"/>
                  <a:gd name="connsiteY20" fmla="*/ 1013639 h 6115657"/>
                  <a:gd name="connsiteX21" fmla="*/ 7397294 w 8124030"/>
                  <a:gd name="connsiteY21" fmla="*/ 1187375 h 6115657"/>
                  <a:gd name="connsiteX22" fmla="*/ 7555980 w 8124030"/>
                  <a:gd name="connsiteY22" fmla="*/ 1178230 h 6115657"/>
                  <a:gd name="connsiteX23" fmla="*/ 7753910 w 8124030"/>
                  <a:gd name="connsiteY23" fmla="*/ 1265289 h 6115657"/>
                  <a:gd name="connsiteX24" fmla="*/ 7898690 w 8124030"/>
                  <a:gd name="connsiteY24" fmla="*/ 1503604 h 6115657"/>
                  <a:gd name="connsiteX25" fmla="*/ 7986891 w 8124030"/>
                  <a:gd name="connsiteY25" fmla="*/ 1736014 h 6115657"/>
                  <a:gd name="connsiteX26" fmla="*/ 8101001 w 8124030"/>
                  <a:gd name="connsiteY26" fmla="*/ 2006334 h 6115657"/>
                  <a:gd name="connsiteX27" fmla="*/ 8110145 w 8124030"/>
                  <a:gd name="connsiteY27" fmla="*/ 2646795 h 6115657"/>
                  <a:gd name="connsiteX28" fmla="*/ 7945934 w 8124030"/>
                  <a:gd name="connsiteY28" fmla="*/ 3359265 h 6115657"/>
                  <a:gd name="connsiteX29" fmla="*/ 7712191 w 8124030"/>
                  <a:gd name="connsiteY29" fmla="*/ 3861804 h 6115657"/>
                  <a:gd name="connsiteX30" fmla="*/ 7397294 w 8124030"/>
                  <a:gd name="connsiteY30" fmla="*/ 4255377 h 6115657"/>
                  <a:gd name="connsiteX31" fmla="*/ 7077254 w 8124030"/>
                  <a:gd name="connsiteY31" fmla="*/ 4776585 h 6115657"/>
                  <a:gd name="connsiteX32" fmla="*/ 6766358 w 8124030"/>
                  <a:gd name="connsiteY32" fmla="*/ 5069193 h 6115657"/>
                  <a:gd name="connsiteX33" fmla="*/ 6243245 w 8124030"/>
                  <a:gd name="connsiteY33" fmla="*/ 5399901 h 6115657"/>
                  <a:gd name="connsiteX34" fmla="*/ 5947780 w 8124030"/>
                  <a:gd name="connsiteY34" fmla="*/ 5719560 h 6115657"/>
                  <a:gd name="connsiteX35" fmla="*/ 5591544 w 8124030"/>
                  <a:gd name="connsiteY35" fmla="*/ 5941874 h 6115657"/>
                  <a:gd name="connsiteX36" fmla="*/ 5152632 w 8124030"/>
                  <a:gd name="connsiteY36" fmla="*/ 6056364 h 6115657"/>
                  <a:gd name="connsiteX37" fmla="*/ 4745534 w 8124030"/>
                  <a:gd name="connsiteY37" fmla="*/ 6115609 h 6115657"/>
                  <a:gd name="connsiteX38" fmla="*/ 4388918 w 8124030"/>
                  <a:gd name="connsiteY38" fmla="*/ 6047601 h 6115657"/>
                  <a:gd name="connsiteX39" fmla="*/ 4114598 w 8124030"/>
                  <a:gd name="connsiteY39" fmla="*/ 6011025 h 6115657"/>
                  <a:gd name="connsiteX40" fmla="*/ 3474518 w 8124030"/>
                  <a:gd name="connsiteY40" fmla="*/ 6065889 h 6115657"/>
                  <a:gd name="connsiteX41" fmla="*/ 2943785 w 8124030"/>
                  <a:gd name="connsiteY41" fmla="*/ 5964543 h 6115657"/>
                  <a:gd name="connsiteX42" fmla="*/ 2514398 w 8124030"/>
                  <a:gd name="connsiteY42" fmla="*/ 5837289 h 6115657"/>
                  <a:gd name="connsiteX43" fmla="*/ 2130350 w 8124030"/>
                  <a:gd name="connsiteY43" fmla="*/ 5572113 h 6115657"/>
                  <a:gd name="connsiteX44" fmla="*/ 1773734 w 8124030"/>
                  <a:gd name="connsiteY44" fmla="*/ 5316081 h 6115657"/>
                  <a:gd name="connsiteX45" fmla="*/ 1440550 w 8124030"/>
                  <a:gd name="connsiteY45" fmla="*/ 5032617 h 6115657"/>
                  <a:gd name="connsiteX46" fmla="*/ 1243001 w 8124030"/>
                  <a:gd name="connsiteY46" fmla="*/ 4831449 h 6115657"/>
                  <a:gd name="connsiteX47" fmla="*/ 932486 w 8124030"/>
                  <a:gd name="connsiteY47" fmla="*/ 4630281 h 6115657"/>
                  <a:gd name="connsiteX48" fmla="*/ 644641 w 8124030"/>
                  <a:gd name="connsiteY48" fmla="*/ 4369486 h 6115657"/>
                  <a:gd name="connsiteX49" fmla="*/ 502718 w 8124030"/>
                  <a:gd name="connsiteY49" fmla="*/ 3953625 h 6115657"/>
                  <a:gd name="connsiteX50" fmla="*/ 430900 w 8124030"/>
                  <a:gd name="connsiteY50" fmla="*/ 3689022 h 6115657"/>
                  <a:gd name="connsiteX51" fmla="*/ 338126 w 8124030"/>
                  <a:gd name="connsiteY51" fmla="*/ 3450705 h 6115657"/>
                  <a:gd name="connsiteX52" fmla="*/ 146102 w 8124030"/>
                  <a:gd name="connsiteY52" fmla="*/ 2984361 h 6115657"/>
                  <a:gd name="connsiteX53" fmla="*/ 22086 w 8124030"/>
                  <a:gd name="connsiteY53" fmla="*/ 2335137 h 6115657"/>
                  <a:gd name="connsiteX54" fmla="*/ 8942 w 8124030"/>
                  <a:gd name="connsiteY54" fmla="*/ 2033385 h 6115657"/>
                  <a:gd name="connsiteX55" fmla="*/ 118670 w 8124030"/>
                  <a:gd name="connsiteY55" fmla="*/ 1795641 h 6115657"/>
                  <a:gd name="connsiteX56" fmla="*/ 219254 w 8124030"/>
                  <a:gd name="connsiteY56" fmla="*/ 1621905 h 6115657"/>
                  <a:gd name="connsiteX57" fmla="*/ 292406 w 8124030"/>
                  <a:gd name="connsiteY57" fmla="*/ 1283577 h 6115657"/>
                  <a:gd name="connsiteX58" fmla="*/ 511862 w 8124030"/>
                  <a:gd name="connsiteY58" fmla="*/ 1100697 h 6115657"/>
                  <a:gd name="connsiteX59" fmla="*/ 804470 w 8124030"/>
                  <a:gd name="connsiteY59" fmla="*/ 926961 h 6115657"/>
                  <a:gd name="connsiteX60" fmla="*/ 995351 w 8124030"/>
                  <a:gd name="connsiteY60" fmla="*/ 803326 h 6115657"/>
                  <a:gd name="connsiteX61" fmla="*/ 1197662 w 8124030"/>
                  <a:gd name="connsiteY61" fmla="*/ 808089 h 6115657"/>
                  <a:gd name="connsiteX62" fmla="*/ 1361873 w 8124030"/>
                  <a:gd name="connsiteY62" fmla="*/ 912674 h 6115657"/>
                  <a:gd name="connsiteX63" fmla="*/ 1490270 w 8124030"/>
                  <a:gd name="connsiteY63" fmla="*/ 890385 h 6115657"/>
                  <a:gd name="connsiteX64" fmla="*/ 1439788 w 8124030"/>
                  <a:gd name="connsiteY64" fmla="*/ 835902 h 6115657"/>
                  <a:gd name="connsiteX65" fmla="*/ 1252526 w 8124030"/>
                  <a:gd name="connsiteY65" fmla="*/ 780657 h 6115657"/>
                  <a:gd name="connsiteX66" fmla="*/ 1234619 w 8124030"/>
                  <a:gd name="connsiteY66" fmla="*/ 661785 h 6115657"/>
                  <a:gd name="connsiteX67" fmla="*/ 1444550 w 8124030"/>
                  <a:gd name="connsiteY67" fmla="*/ 533007 h 6115657"/>
                  <a:gd name="connsiteX68" fmla="*/ 1750684 w 8124030"/>
                  <a:gd name="connsiteY68" fmla="*/ 360414 h 6115657"/>
                  <a:gd name="connsiteX69" fmla="*/ 2093774 w 8124030"/>
                  <a:gd name="connsiteY69" fmla="*/ 277737 h 6115657"/>
                  <a:gd name="connsiteX70" fmla="*/ 2203502 w 8124030"/>
                  <a:gd name="connsiteY70" fmla="*/ 259449 h 6115657"/>
                  <a:gd name="connsiteX0" fmla="*/ 2284464 w 8124030"/>
                  <a:gd name="connsiteY0" fmla="*/ 268974 h 6115657"/>
                  <a:gd name="connsiteX1" fmla="*/ 2550974 w 8124030"/>
                  <a:gd name="connsiteY1" fmla="*/ 222873 h 6115657"/>
                  <a:gd name="connsiteX2" fmla="*/ 2889302 w 8124030"/>
                  <a:gd name="connsiteY2" fmla="*/ 104001 h 6115657"/>
                  <a:gd name="connsiteX3" fmla="*/ 3282494 w 8124030"/>
                  <a:gd name="connsiteY3" fmla="*/ 3417 h 6115657"/>
                  <a:gd name="connsiteX4" fmla="*/ 3739694 w 8124030"/>
                  <a:gd name="connsiteY4" fmla="*/ 21705 h 6115657"/>
                  <a:gd name="connsiteX5" fmla="*/ 4087166 w 8124030"/>
                  <a:gd name="connsiteY5" fmla="*/ 39993 h 6115657"/>
                  <a:gd name="connsiteX6" fmla="*/ 4425494 w 8124030"/>
                  <a:gd name="connsiteY6" fmla="*/ 30849 h 6115657"/>
                  <a:gd name="connsiteX7" fmla="*/ 4557892 w 8124030"/>
                  <a:gd name="connsiteY7" fmla="*/ 104001 h 6115657"/>
                  <a:gd name="connsiteX8" fmla="*/ 4580942 w 8124030"/>
                  <a:gd name="connsiteY8" fmla="*/ 232017 h 6115657"/>
                  <a:gd name="connsiteX9" fmla="*/ 4622662 w 8124030"/>
                  <a:gd name="connsiteY9" fmla="*/ 236399 h 6115657"/>
                  <a:gd name="connsiteX10" fmla="*/ 4626662 w 8124030"/>
                  <a:gd name="connsiteY10" fmla="*/ 122289 h 6115657"/>
                  <a:gd name="connsiteX11" fmla="*/ 4736771 w 8124030"/>
                  <a:gd name="connsiteY11" fmla="*/ 40374 h 6115657"/>
                  <a:gd name="connsiteX12" fmla="*/ 5006328 w 8124030"/>
                  <a:gd name="connsiteY12" fmla="*/ 45137 h 6115657"/>
                  <a:gd name="connsiteX13" fmla="*/ 5330750 w 8124030"/>
                  <a:gd name="connsiteY13" fmla="*/ 140577 h 6115657"/>
                  <a:gd name="connsiteX14" fmla="*/ 5678222 w 8124030"/>
                  <a:gd name="connsiteY14" fmla="*/ 241161 h 6115657"/>
                  <a:gd name="connsiteX15" fmla="*/ 6007406 w 8124030"/>
                  <a:gd name="connsiteY15" fmla="*/ 332601 h 6115657"/>
                  <a:gd name="connsiteX16" fmla="*/ 6333351 w 8124030"/>
                  <a:gd name="connsiteY16" fmla="*/ 447092 h 6115657"/>
                  <a:gd name="connsiteX17" fmla="*/ 6674918 w 8124030"/>
                  <a:gd name="connsiteY17" fmla="*/ 533769 h 6115657"/>
                  <a:gd name="connsiteX18" fmla="*/ 7031153 w 8124030"/>
                  <a:gd name="connsiteY18" fmla="*/ 693979 h 6115657"/>
                  <a:gd name="connsiteX19" fmla="*/ 7305854 w 8124030"/>
                  <a:gd name="connsiteY19" fmla="*/ 926961 h 6115657"/>
                  <a:gd name="connsiteX20" fmla="*/ 7387769 w 8124030"/>
                  <a:gd name="connsiteY20" fmla="*/ 1013639 h 6115657"/>
                  <a:gd name="connsiteX21" fmla="*/ 7397294 w 8124030"/>
                  <a:gd name="connsiteY21" fmla="*/ 1187375 h 6115657"/>
                  <a:gd name="connsiteX22" fmla="*/ 7555980 w 8124030"/>
                  <a:gd name="connsiteY22" fmla="*/ 1178230 h 6115657"/>
                  <a:gd name="connsiteX23" fmla="*/ 7753910 w 8124030"/>
                  <a:gd name="connsiteY23" fmla="*/ 1265289 h 6115657"/>
                  <a:gd name="connsiteX24" fmla="*/ 7898690 w 8124030"/>
                  <a:gd name="connsiteY24" fmla="*/ 1503604 h 6115657"/>
                  <a:gd name="connsiteX25" fmla="*/ 7986891 w 8124030"/>
                  <a:gd name="connsiteY25" fmla="*/ 1736014 h 6115657"/>
                  <a:gd name="connsiteX26" fmla="*/ 8101001 w 8124030"/>
                  <a:gd name="connsiteY26" fmla="*/ 2006334 h 6115657"/>
                  <a:gd name="connsiteX27" fmla="*/ 8110145 w 8124030"/>
                  <a:gd name="connsiteY27" fmla="*/ 2646795 h 6115657"/>
                  <a:gd name="connsiteX28" fmla="*/ 7945934 w 8124030"/>
                  <a:gd name="connsiteY28" fmla="*/ 3359265 h 6115657"/>
                  <a:gd name="connsiteX29" fmla="*/ 7712191 w 8124030"/>
                  <a:gd name="connsiteY29" fmla="*/ 3861804 h 6115657"/>
                  <a:gd name="connsiteX30" fmla="*/ 7397294 w 8124030"/>
                  <a:gd name="connsiteY30" fmla="*/ 4255377 h 6115657"/>
                  <a:gd name="connsiteX31" fmla="*/ 7077254 w 8124030"/>
                  <a:gd name="connsiteY31" fmla="*/ 4776585 h 6115657"/>
                  <a:gd name="connsiteX32" fmla="*/ 6766358 w 8124030"/>
                  <a:gd name="connsiteY32" fmla="*/ 5069193 h 6115657"/>
                  <a:gd name="connsiteX33" fmla="*/ 6243245 w 8124030"/>
                  <a:gd name="connsiteY33" fmla="*/ 5399901 h 6115657"/>
                  <a:gd name="connsiteX34" fmla="*/ 5947780 w 8124030"/>
                  <a:gd name="connsiteY34" fmla="*/ 5719560 h 6115657"/>
                  <a:gd name="connsiteX35" fmla="*/ 5591544 w 8124030"/>
                  <a:gd name="connsiteY35" fmla="*/ 5941874 h 6115657"/>
                  <a:gd name="connsiteX36" fmla="*/ 5152632 w 8124030"/>
                  <a:gd name="connsiteY36" fmla="*/ 6056364 h 6115657"/>
                  <a:gd name="connsiteX37" fmla="*/ 4745534 w 8124030"/>
                  <a:gd name="connsiteY37" fmla="*/ 6115609 h 6115657"/>
                  <a:gd name="connsiteX38" fmla="*/ 4388918 w 8124030"/>
                  <a:gd name="connsiteY38" fmla="*/ 6047601 h 6115657"/>
                  <a:gd name="connsiteX39" fmla="*/ 4114598 w 8124030"/>
                  <a:gd name="connsiteY39" fmla="*/ 6011025 h 6115657"/>
                  <a:gd name="connsiteX40" fmla="*/ 3474518 w 8124030"/>
                  <a:gd name="connsiteY40" fmla="*/ 6065889 h 6115657"/>
                  <a:gd name="connsiteX41" fmla="*/ 2943785 w 8124030"/>
                  <a:gd name="connsiteY41" fmla="*/ 5964543 h 6115657"/>
                  <a:gd name="connsiteX42" fmla="*/ 2514398 w 8124030"/>
                  <a:gd name="connsiteY42" fmla="*/ 5837289 h 6115657"/>
                  <a:gd name="connsiteX43" fmla="*/ 2130350 w 8124030"/>
                  <a:gd name="connsiteY43" fmla="*/ 5572113 h 6115657"/>
                  <a:gd name="connsiteX44" fmla="*/ 1773734 w 8124030"/>
                  <a:gd name="connsiteY44" fmla="*/ 5316081 h 6115657"/>
                  <a:gd name="connsiteX45" fmla="*/ 1440550 w 8124030"/>
                  <a:gd name="connsiteY45" fmla="*/ 5032617 h 6115657"/>
                  <a:gd name="connsiteX46" fmla="*/ 1243001 w 8124030"/>
                  <a:gd name="connsiteY46" fmla="*/ 4831449 h 6115657"/>
                  <a:gd name="connsiteX47" fmla="*/ 932486 w 8124030"/>
                  <a:gd name="connsiteY47" fmla="*/ 4630281 h 6115657"/>
                  <a:gd name="connsiteX48" fmla="*/ 644641 w 8124030"/>
                  <a:gd name="connsiteY48" fmla="*/ 4369486 h 6115657"/>
                  <a:gd name="connsiteX49" fmla="*/ 502718 w 8124030"/>
                  <a:gd name="connsiteY49" fmla="*/ 3953625 h 6115657"/>
                  <a:gd name="connsiteX50" fmla="*/ 430900 w 8124030"/>
                  <a:gd name="connsiteY50" fmla="*/ 3689022 h 6115657"/>
                  <a:gd name="connsiteX51" fmla="*/ 338126 w 8124030"/>
                  <a:gd name="connsiteY51" fmla="*/ 3450705 h 6115657"/>
                  <a:gd name="connsiteX52" fmla="*/ 146102 w 8124030"/>
                  <a:gd name="connsiteY52" fmla="*/ 2984361 h 6115657"/>
                  <a:gd name="connsiteX53" fmla="*/ 22086 w 8124030"/>
                  <a:gd name="connsiteY53" fmla="*/ 2335137 h 6115657"/>
                  <a:gd name="connsiteX54" fmla="*/ 8942 w 8124030"/>
                  <a:gd name="connsiteY54" fmla="*/ 2033385 h 6115657"/>
                  <a:gd name="connsiteX55" fmla="*/ 118670 w 8124030"/>
                  <a:gd name="connsiteY55" fmla="*/ 1795641 h 6115657"/>
                  <a:gd name="connsiteX56" fmla="*/ 219254 w 8124030"/>
                  <a:gd name="connsiteY56" fmla="*/ 1621905 h 6115657"/>
                  <a:gd name="connsiteX57" fmla="*/ 292406 w 8124030"/>
                  <a:gd name="connsiteY57" fmla="*/ 1283577 h 6115657"/>
                  <a:gd name="connsiteX58" fmla="*/ 511862 w 8124030"/>
                  <a:gd name="connsiteY58" fmla="*/ 1100697 h 6115657"/>
                  <a:gd name="connsiteX59" fmla="*/ 804470 w 8124030"/>
                  <a:gd name="connsiteY59" fmla="*/ 926961 h 6115657"/>
                  <a:gd name="connsiteX60" fmla="*/ 995351 w 8124030"/>
                  <a:gd name="connsiteY60" fmla="*/ 803326 h 6115657"/>
                  <a:gd name="connsiteX61" fmla="*/ 1197662 w 8124030"/>
                  <a:gd name="connsiteY61" fmla="*/ 808089 h 6115657"/>
                  <a:gd name="connsiteX62" fmla="*/ 1361873 w 8124030"/>
                  <a:gd name="connsiteY62" fmla="*/ 912674 h 6115657"/>
                  <a:gd name="connsiteX63" fmla="*/ 1490270 w 8124030"/>
                  <a:gd name="connsiteY63" fmla="*/ 890385 h 6115657"/>
                  <a:gd name="connsiteX64" fmla="*/ 1439788 w 8124030"/>
                  <a:gd name="connsiteY64" fmla="*/ 835902 h 6115657"/>
                  <a:gd name="connsiteX65" fmla="*/ 1252526 w 8124030"/>
                  <a:gd name="connsiteY65" fmla="*/ 780657 h 6115657"/>
                  <a:gd name="connsiteX66" fmla="*/ 1234619 w 8124030"/>
                  <a:gd name="connsiteY66" fmla="*/ 661785 h 6115657"/>
                  <a:gd name="connsiteX67" fmla="*/ 1444550 w 8124030"/>
                  <a:gd name="connsiteY67" fmla="*/ 533007 h 6115657"/>
                  <a:gd name="connsiteX68" fmla="*/ 1750684 w 8124030"/>
                  <a:gd name="connsiteY68" fmla="*/ 360414 h 6115657"/>
                  <a:gd name="connsiteX69" fmla="*/ 2093774 w 8124030"/>
                  <a:gd name="connsiteY69" fmla="*/ 277737 h 6115657"/>
                  <a:gd name="connsiteX70" fmla="*/ 2284464 w 8124030"/>
                  <a:gd name="connsiteY70" fmla="*/ 268974 h 6115657"/>
                  <a:gd name="connsiteX0" fmla="*/ 2284464 w 8124030"/>
                  <a:gd name="connsiteY0" fmla="*/ 270750 h 6117433"/>
                  <a:gd name="connsiteX1" fmla="*/ 2550974 w 8124030"/>
                  <a:gd name="connsiteY1" fmla="*/ 224649 h 6117433"/>
                  <a:gd name="connsiteX2" fmla="*/ 2836915 w 8124030"/>
                  <a:gd name="connsiteY2" fmla="*/ 134352 h 6117433"/>
                  <a:gd name="connsiteX3" fmla="*/ 3282494 w 8124030"/>
                  <a:gd name="connsiteY3" fmla="*/ 5193 h 6117433"/>
                  <a:gd name="connsiteX4" fmla="*/ 3739694 w 8124030"/>
                  <a:gd name="connsiteY4" fmla="*/ 23481 h 6117433"/>
                  <a:gd name="connsiteX5" fmla="*/ 4087166 w 8124030"/>
                  <a:gd name="connsiteY5" fmla="*/ 41769 h 6117433"/>
                  <a:gd name="connsiteX6" fmla="*/ 4425494 w 8124030"/>
                  <a:gd name="connsiteY6" fmla="*/ 32625 h 6117433"/>
                  <a:gd name="connsiteX7" fmla="*/ 4557892 w 8124030"/>
                  <a:gd name="connsiteY7" fmla="*/ 105777 h 6117433"/>
                  <a:gd name="connsiteX8" fmla="*/ 4580942 w 8124030"/>
                  <a:gd name="connsiteY8" fmla="*/ 233793 h 6117433"/>
                  <a:gd name="connsiteX9" fmla="*/ 4622662 w 8124030"/>
                  <a:gd name="connsiteY9" fmla="*/ 238175 h 6117433"/>
                  <a:gd name="connsiteX10" fmla="*/ 4626662 w 8124030"/>
                  <a:gd name="connsiteY10" fmla="*/ 124065 h 6117433"/>
                  <a:gd name="connsiteX11" fmla="*/ 4736771 w 8124030"/>
                  <a:gd name="connsiteY11" fmla="*/ 42150 h 6117433"/>
                  <a:gd name="connsiteX12" fmla="*/ 5006328 w 8124030"/>
                  <a:gd name="connsiteY12" fmla="*/ 46913 h 6117433"/>
                  <a:gd name="connsiteX13" fmla="*/ 5330750 w 8124030"/>
                  <a:gd name="connsiteY13" fmla="*/ 142353 h 6117433"/>
                  <a:gd name="connsiteX14" fmla="*/ 5678222 w 8124030"/>
                  <a:gd name="connsiteY14" fmla="*/ 242937 h 6117433"/>
                  <a:gd name="connsiteX15" fmla="*/ 6007406 w 8124030"/>
                  <a:gd name="connsiteY15" fmla="*/ 334377 h 6117433"/>
                  <a:gd name="connsiteX16" fmla="*/ 6333351 w 8124030"/>
                  <a:gd name="connsiteY16" fmla="*/ 448868 h 6117433"/>
                  <a:gd name="connsiteX17" fmla="*/ 6674918 w 8124030"/>
                  <a:gd name="connsiteY17" fmla="*/ 535545 h 6117433"/>
                  <a:gd name="connsiteX18" fmla="*/ 7031153 w 8124030"/>
                  <a:gd name="connsiteY18" fmla="*/ 695755 h 6117433"/>
                  <a:gd name="connsiteX19" fmla="*/ 7305854 w 8124030"/>
                  <a:gd name="connsiteY19" fmla="*/ 928737 h 6117433"/>
                  <a:gd name="connsiteX20" fmla="*/ 7387769 w 8124030"/>
                  <a:gd name="connsiteY20" fmla="*/ 1015415 h 6117433"/>
                  <a:gd name="connsiteX21" fmla="*/ 7397294 w 8124030"/>
                  <a:gd name="connsiteY21" fmla="*/ 1189151 h 6117433"/>
                  <a:gd name="connsiteX22" fmla="*/ 7555980 w 8124030"/>
                  <a:gd name="connsiteY22" fmla="*/ 1180006 h 6117433"/>
                  <a:gd name="connsiteX23" fmla="*/ 7753910 w 8124030"/>
                  <a:gd name="connsiteY23" fmla="*/ 1267065 h 6117433"/>
                  <a:gd name="connsiteX24" fmla="*/ 7898690 w 8124030"/>
                  <a:gd name="connsiteY24" fmla="*/ 1505380 h 6117433"/>
                  <a:gd name="connsiteX25" fmla="*/ 7986891 w 8124030"/>
                  <a:gd name="connsiteY25" fmla="*/ 1737790 h 6117433"/>
                  <a:gd name="connsiteX26" fmla="*/ 8101001 w 8124030"/>
                  <a:gd name="connsiteY26" fmla="*/ 2008110 h 6117433"/>
                  <a:gd name="connsiteX27" fmla="*/ 8110145 w 8124030"/>
                  <a:gd name="connsiteY27" fmla="*/ 2648571 h 6117433"/>
                  <a:gd name="connsiteX28" fmla="*/ 7945934 w 8124030"/>
                  <a:gd name="connsiteY28" fmla="*/ 3361041 h 6117433"/>
                  <a:gd name="connsiteX29" fmla="*/ 7712191 w 8124030"/>
                  <a:gd name="connsiteY29" fmla="*/ 3863580 h 6117433"/>
                  <a:gd name="connsiteX30" fmla="*/ 7397294 w 8124030"/>
                  <a:gd name="connsiteY30" fmla="*/ 4257153 h 6117433"/>
                  <a:gd name="connsiteX31" fmla="*/ 7077254 w 8124030"/>
                  <a:gd name="connsiteY31" fmla="*/ 4778361 h 6117433"/>
                  <a:gd name="connsiteX32" fmla="*/ 6766358 w 8124030"/>
                  <a:gd name="connsiteY32" fmla="*/ 5070969 h 6117433"/>
                  <a:gd name="connsiteX33" fmla="*/ 6243245 w 8124030"/>
                  <a:gd name="connsiteY33" fmla="*/ 5401677 h 6117433"/>
                  <a:gd name="connsiteX34" fmla="*/ 5947780 w 8124030"/>
                  <a:gd name="connsiteY34" fmla="*/ 5721336 h 6117433"/>
                  <a:gd name="connsiteX35" fmla="*/ 5591544 w 8124030"/>
                  <a:gd name="connsiteY35" fmla="*/ 5943650 h 6117433"/>
                  <a:gd name="connsiteX36" fmla="*/ 5152632 w 8124030"/>
                  <a:gd name="connsiteY36" fmla="*/ 6058140 h 6117433"/>
                  <a:gd name="connsiteX37" fmla="*/ 4745534 w 8124030"/>
                  <a:gd name="connsiteY37" fmla="*/ 6117385 h 6117433"/>
                  <a:gd name="connsiteX38" fmla="*/ 4388918 w 8124030"/>
                  <a:gd name="connsiteY38" fmla="*/ 6049377 h 6117433"/>
                  <a:gd name="connsiteX39" fmla="*/ 4114598 w 8124030"/>
                  <a:gd name="connsiteY39" fmla="*/ 6012801 h 6117433"/>
                  <a:gd name="connsiteX40" fmla="*/ 3474518 w 8124030"/>
                  <a:gd name="connsiteY40" fmla="*/ 6067665 h 6117433"/>
                  <a:gd name="connsiteX41" fmla="*/ 2943785 w 8124030"/>
                  <a:gd name="connsiteY41" fmla="*/ 5966319 h 6117433"/>
                  <a:gd name="connsiteX42" fmla="*/ 2514398 w 8124030"/>
                  <a:gd name="connsiteY42" fmla="*/ 5839065 h 6117433"/>
                  <a:gd name="connsiteX43" fmla="*/ 2130350 w 8124030"/>
                  <a:gd name="connsiteY43" fmla="*/ 5573889 h 6117433"/>
                  <a:gd name="connsiteX44" fmla="*/ 1773734 w 8124030"/>
                  <a:gd name="connsiteY44" fmla="*/ 5317857 h 6117433"/>
                  <a:gd name="connsiteX45" fmla="*/ 1440550 w 8124030"/>
                  <a:gd name="connsiteY45" fmla="*/ 5034393 h 6117433"/>
                  <a:gd name="connsiteX46" fmla="*/ 1243001 w 8124030"/>
                  <a:gd name="connsiteY46" fmla="*/ 4833225 h 6117433"/>
                  <a:gd name="connsiteX47" fmla="*/ 932486 w 8124030"/>
                  <a:gd name="connsiteY47" fmla="*/ 4632057 h 6117433"/>
                  <a:gd name="connsiteX48" fmla="*/ 644641 w 8124030"/>
                  <a:gd name="connsiteY48" fmla="*/ 4371262 h 6117433"/>
                  <a:gd name="connsiteX49" fmla="*/ 502718 w 8124030"/>
                  <a:gd name="connsiteY49" fmla="*/ 3955401 h 6117433"/>
                  <a:gd name="connsiteX50" fmla="*/ 430900 w 8124030"/>
                  <a:gd name="connsiteY50" fmla="*/ 3690798 h 6117433"/>
                  <a:gd name="connsiteX51" fmla="*/ 338126 w 8124030"/>
                  <a:gd name="connsiteY51" fmla="*/ 3452481 h 6117433"/>
                  <a:gd name="connsiteX52" fmla="*/ 146102 w 8124030"/>
                  <a:gd name="connsiteY52" fmla="*/ 2986137 h 6117433"/>
                  <a:gd name="connsiteX53" fmla="*/ 22086 w 8124030"/>
                  <a:gd name="connsiteY53" fmla="*/ 2336913 h 6117433"/>
                  <a:gd name="connsiteX54" fmla="*/ 8942 w 8124030"/>
                  <a:gd name="connsiteY54" fmla="*/ 2035161 h 6117433"/>
                  <a:gd name="connsiteX55" fmla="*/ 118670 w 8124030"/>
                  <a:gd name="connsiteY55" fmla="*/ 1797417 h 6117433"/>
                  <a:gd name="connsiteX56" fmla="*/ 219254 w 8124030"/>
                  <a:gd name="connsiteY56" fmla="*/ 1623681 h 6117433"/>
                  <a:gd name="connsiteX57" fmla="*/ 292406 w 8124030"/>
                  <a:gd name="connsiteY57" fmla="*/ 1285353 h 6117433"/>
                  <a:gd name="connsiteX58" fmla="*/ 511862 w 8124030"/>
                  <a:gd name="connsiteY58" fmla="*/ 1102473 h 6117433"/>
                  <a:gd name="connsiteX59" fmla="*/ 804470 w 8124030"/>
                  <a:gd name="connsiteY59" fmla="*/ 928737 h 6117433"/>
                  <a:gd name="connsiteX60" fmla="*/ 995351 w 8124030"/>
                  <a:gd name="connsiteY60" fmla="*/ 805102 h 6117433"/>
                  <a:gd name="connsiteX61" fmla="*/ 1197662 w 8124030"/>
                  <a:gd name="connsiteY61" fmla="*/ 809865 h 6117433"/>
                  <a:gd name="connsiteX62" fmla="*/ 1361873 w 8124030"/>
                  <a:gd name="connsiteY62" fmla="*/ 914450 h 6117433"/>
                  <a:gd name="connsiteX63" fmla="*/ 1490270 w 8124030"/>
                  <a:gd name="connsiteY63" fmla="*/ 892161 h 6117433"/>
                  <a:gd name="connsiteX64" fmla="*/ 1439788 w 8124030"/>
                  <a:gd name="connsiteY64" fmla="*/ 837678 h 6117433"/>
                  <a:gd name="connsiteX65" fmla="*/ 1252526 w 8124030"/>
                  <a:gd name="connsiteY65" fmla="*/ 782433 h 6117433"/>
                  <a:gd name="connsiteX66" fmla="*/ 1234619 w 8124030"/>
                  <a:gd name="connsiteY66" fmla="*/ 663561 h 6117433"/>
                  <a:gd name="connsiteX67" fmla="*/ 1444550 w 8124030"/>
                  <a:gd name="connsiteY67" fmla="*/ 534783 h 6117433"/>
                  <a:gd name="connsiteX68" fmla="*/ 1750684 w 8124030"/>
                  <a:gd name="connsiteY68" fmla="*/ 362190 h 6117433"/>
                  <a:gd name="connsiteX69" fmla="*/ 2093774 w 8124030"/>
                  <a:gd name="connsiteY69" fmla="*/ 279513 h 6117433"/>
                  <a:gd name="connsiteX70" fmla="*/ 2284464 w 8124030"/>
                  <a:gd name="connsiteY70" fmla="*/ 270750 h 6117433"/>
                  <a:gd name="connsiteX0" fmla="*/ 2284464 w 8122249"/>
                  <a:gd name="connsiteY0" fmla="*/ 270750 h 6117433"/>
                  <a:gd name="connsiteX1" fmla="*/ 2550974 w 8122249"/>
                  <a:gd name="connsiteY1" fmla="*/ 224649 h 6117433"/>
                  <a:gd name="connsiteX2" fmla="*/ 2836915 w 8122249"/>
                  <a:gd name="connsiteY2" fmla="*/ 134352 h 6117433"/>
                  <a:gd name="connsiteX3" fmla="*/ 3282494 w 8122249"/>
                  <a:gd name="connsiteY3" fmla="*/ 5193 h 6117433"/>
                  <a:gd name="connsiteX4" fmla="*/ 3739694 w 8122249"/>
                  <a:gd name="connsiteY4" fmla="*/ 23481 h 6117433"/>
                  <a:gd name="connsiteX5" fmla="*/ 4087166 w 8122249"/>
                  <a:gd name="connsiteY5" fmla="*/ 41769 h 6117433"/>
                  <a:gd name="connsiteX6" fmla="*/ 4425494 w 8122249"/>
                  <a:gd name="connsiteY6" fmla="*/ 32625 h 6117433"/>
                  <a:gd name="connsiteX7" fmla="*/ 4557892 w 8122249"/>
                  <a:gd name="connsiteY7" fmla="*/ 105777 h 6117433"/>
                  <a:gd name="connsiteX8" fmla="*/ 4580942 w 8122249"/>
                  <a:gd name="connsiteY8" fmla="*/ 233793 h 6117433"/>
                  <a:gd name="connsiteX9" fmla="*/ 4622662 w 8122249"/>
                  <a:gd name="connsiteY9" fmla="*/ 238175 h 6117433"/>
                  <a:gd name="connsiteX10" fmla="*/ 4626662 w 8122249"/>
                  <a:gd name="connsiteY10" fmla="*/ 124065 h 6117433"/>
                  <a:gd name="connsiteX11" fmla="*/ 4736771 w 8122249"/>
                  <a:gd name="connsiteY11" fmla="*/ 42150 h 6117433"/>
                  <a:gd name="connsiteX12" fmla="*/ 5006328 w 8122249"/>
                  <a:gd name="connsiteY12" fmla="*/ 46913 h 6117433"/>
                  <a:gd name="connsiteX13" fmla="*/ 5330750 w 8122249"/>
                  <a:gd name="connsiteY13" fmla="*/ 142353 h 6117433"/>
                  <a:gd name="connsiteX14" fmla="*/ 5678222 w 8122249"/>
                  <a:gd name="connsiteY14" fmla="*/ 242937 h 6117433"/>
                  <a:gd name="connsiteX15" fmla="*/ 6007406 w 8122249"/>
                  <a:gd name="connsiteY15" fmla="*/ 334377 h 6117433"/>
                  <a:gd name="connsiteX16" fmla="*/ 6333351 w 8122249"/>
                  <a:gd name="connsiteY16" fmla="*/ 448868 h 6117433"/>
                  <a:gd name="connsiteX17" fmla="*/ 6674918 w 8122249"/>
                  <a:gd name="connsiteY17" fmla="*/ 535545 h 6117433"/>
                  <a:gd name="connsiteX18" fmla="*/ 7031153 w 8122249"/>
                  <a:gd name="connsiteY18" fmla="*/ 695755 h 6117433"/>
                  <a:gd name="connsiteX19" fmla="*/ 7305854 w 8122249"/>
                  <a:gd name="connsiteY19" fmla="*/ 928737 h 6117433"/>
                  <a:gd name="connsiteX20" fmla="*/ 7387769 w 8122249"/>
                  <a:gd name="connsiteY20" fmla="*/ 1015415 h 6117433"/>
                  <a:gd name="connsiteX21" fmla="*/ 7397294 w 8122249"/>
                  <a:gd name="connsiteY21" fmla="*/ 1189151 h 6117433"/>
                  <a:gd name="connsiteX22" fmla="*/ 7555980 w 8122249"/>
                  <a:gd name="connsiteY22" fmla="*/ 1180006 h 6117433"/>
                  <a:gd name="connsiteX23" fmla="*/ 7753910 w 8122249"/>
                  <a:gd name="connsiteY23" fmla="*/ 1267065 h 6117433"/>
                  <a:gd name="connsiteX24" fmla="*/ 7898690 w 8122249"/>
                  <a:gd name="connsiteY24" fmla="*/ 1505380 h 6117433"/>
                  <a:gd name="connsiteX25" fmla="*/ 7986891 w 8122249"/>
                  <a:gd name="connsiteY25" fmla="*/ 1737790 h 6117433"/>
                  <a:gd name="connsiteX26" fmla="*/ 8096239 w 8122249"/>
                  <a:gd name="connsiteY26" fmla="*/ 2022398 h 6117433"/>
                  <a:gd name="connsiteX27" fmla="*/ 8110145 w 8122249"/>
                  <a:gd name="connsiteY27" fmla="*/ 2648571 h 6117433"/>
                  <a:gd name="connsiteX28" fmla="*/ 7945934 w 8122249"/>
                  <a:gd name="connsiteY28" fmla="*/ 3361041 h 6117433"/>
                  <a:gd name="connsiteX29" fmla="*/ 7712191 w 8122249"/>
                  <a:gd name="connsiteY29" fmla="*/ 3863580 h 6117433"/>
                  <a:gd name="connsiteX30" fmla="*/ 7397294 w 8122249"/>
                  <a:gd name="connsiteY30" fmla="*/ 4257153 h 6117433"/>
                  <a:gd name="connsiteX31" fmla="*/ 7077254 w 8122249"/>
                  <a:gd name="connsiteY31" fmla="*/ 4778361 h 6117433"/>
                  <a:gd name="connsiteX32" fmla="*/ 6766358 w 8122249"/>
                  <a:gd name="connsiteY32" fmla="*/ 5070969 h 6117433"/>
                  <a:gd name="connsiteX33" fmla="*/ 6243245 w 8122249"/>
                  <a:gd name="connsiteY33" fmla="*/ 5401677 h 6117433"/>
                  <a:gd name="connsiteX34" fmla="*/ 5947780 w 8122249"/>
                  <a:gd name="connsiteY34" fmla="*/ 5721336 h 6117433"/>
                  <a:gd name="connsiteX35" fmla="*/ 5591544 w 8122249"/>
                  <a:gd name="connsiteY35" fmla="*/ 5943650 h 6117433"/>
                  <a:gd name="connsiteX36" fmla="*/ 5152632 w 8122249"/>
                  <a:gd name="connsiteY36" fmla="*/ 6058140 h 6117433"/>
                  <a:gd name="connsiteX37" fmla="*/ 4745534 w 8122249"/>
                  <a:gd name="connsiteY37" fmla="*/ 6117385 h 6117433"/>
                  <a:gd name="connsiteX38" fmla="*/ 4388918 w 8122249"/>
                  <a:gd name="connsiteY38" fmla="*/ 6049377 h 6117433"/>
                  <a:gd name="connsiteX39" fmla="*/ 4114598 w 8122249"/>
                  <a:gd name="connsiteY39" fmla="*/ 6012801 h 6117433"/>
                  <a:gd name="connsiteX40" fmla="*/ 3474518 w 8122249"/>
                  <a:gd name="connsiteY40" fmla="*/ 6067665 h 6117433"/>
                  <a:gd name="connsiteX41" fmla="*/ 2943785 w 8122249"/>
                  <a:gd name="connsiteY41" fmla="*/ 5966319 h 6117433"/>
                  <a:gd name="connsiteX42" fmla="*/ 2514398 w 8122249"/>
                  <a:gd name="connsiteY42" fmla="*/ 5839065 h 6117433"/>
                  <a:gd name="connsiteX43" fmla="*/ 2130350 w 8122249"/>
                  <a:gd name="connsiteY43" fmla="*/ 5573889 h 6117433"/>
                  <a:gd name="connsiteX44" fmla="*/ 1773734 w 8122249"/>
                  <a:gd name="connsiteY44" fmla="*/ 5317857 h 6117433"/>
                  <a:gd name="connsiteX45" fmla="*/ 1440550 w 8122249"/>
                  <a:gd name="connsiteY45" fmla="*/ 5034393 h 6117433"/>
                  <a:gd name="connsiteX46" fmla="*/ 1243001 w 8122249"/>
                  <a:gd name="connsiteY46" fmla="*/ 4833225 h 6117433"/>
                  <a:gd name="connsiteX47" fmla="*/ 932486 w 8122249"/>
                  <a:gd name="connsiteY47" fmla="*/ 4632057 h 6117433"/>
                  <a:gd name="connsiteX48" fmla="*/ 644641 w 8122249"/>
                  <a:gd name="connsiteY48" fmla="*/ 4371262 h 6117433"/>
                  <a:gd name="connsiteX49" fmla="*/ 502718 w 8122249"/>
                  <a:gd name="connsiteY49" fmla="*/ 3955401 h 6117433"/>
                  <a:gd name="connsiteX50" fmla="*/ 430900 w 8122249"/>
                  <a:gd name="connsiteY50" fmla="*/ 3690798 h 6117433"/>
                  <a:gd name="connsiteX51" fmla="*/ 338126 w 8122249"/>
                  <a:gd name="connsiteY51" fmla="*/ 3452481 h 6117433"/>
                  <a:gd name="connsiteX52" fmla="*/ 146102 w 8122249"/>
                  <a:gd name="connsiteY52" fmla="*/ 2986137 h 6117433"/>
                  <a:gd name="connsiteX53" fmla="*/ 22086 w 8122249"/>
                  <a:gd name="connsiteY53" fmla="*/ 2336913 h 6117433"/>
                  <a:gd name="connsiteX54" fmla="*/ 8942 w 8122249"/>
                  <a:gd name="connsiteY54" fmla="*/ 2035161 h 6117433"/>
                  <a:gd name="connsiteX55" fmla="*/ 118670 w 8122249"/>
                  <a:gd name="connsiteY55" fmla="*/ 1797417 h 6117433"/>
                  <a:gd name="connsiteX56" fmla="*/ 219254 w 8122249"/>
                  <a:gd name="connsiteY56" fmla="*/ 1623681 h 6117433"/>
                  <a:gd name="connsiteX57" fmla="*/ 292406 w 8122249"/>
                  <a:gd name="connsiteY57" fmla="*/ 1285353 h 6117433"/>
                  <a:gd name="connsiteX58" fmla="*/ 511862 w 8122249"/>
                  <a:gd name="connsiteY58" fmla="*/ 1102473 h 6117433"/>
                  <a:gd name="connsiteX59" fmla="*/ 804470 w 8122249"/>
                  <a:gd name="connsiteY59" fmla="*/ 928737 h 6117433"/>
                  <a:gd name="connsiteX60" fmla="*/ 995351 w 8122249"/>
                  <a:gd name="connsiteY60" fmla="*/ 805102 h 6117433"/>
                  <a:gd name="connsiteX61" fmla="*/ 1197662 w 8122249"/>
                  <a:gd name="connsiteY61" fmla="*/ 809865 h 6117433"/>
                  <a:gd name="connsiteX62" fmla="*/ 1361873 w 8122249"/>
                  <a:gd name="connsiteY62" fmla="*/ 914450 h 6117433"/>
                  <a:gd name="connsiteX63" fmla="*/ 1490270 w 8122249"/>
                  <a:gd name="connsiteY63" fmla="*/ 892161 h 6117433"/>
                  <a:gd name="connsiteX64" fmla="*/ 1439788 w 8122249"/>
                  <a:gd name="connsiteY64" fmla="*/ 837678 h 6117433"/>
                  <a:gd name="connsiteX65" fmla="*/ 1252526 w 8122249"/>
                  <a:gd name="connsiteY65" fmla="*/ 782433 h 6117433"/>
                  <a:gd name="connsiteX66" fmla="*/ 1234619 w 8122249"/>
                  <a:gd name="connsiteY66" fmla="*/ 663561 h 6117433"/>
                  <a:gd name="connsiteX67" fmla="*/ 1444550 w 8122249"/>
                  <a:gd name="connsiteY67" fmla="*/ 534783 h 6117433"/>
                  <a:gd name="connsiteX68" fmla="*/ 1750684 w 8122249"/>
                  <a:gd name="connsiteY68" fmla="*/ 362190 h 6117433"/>
                  <a:gd name="connsiteX69" fmla="*/ 2093774 w 8122249"/>
                  <a:gd name="connsiteY69" fmla="*/ 279513 h 6117433"/>
                  <a:gd name="connsiteX70" fmla="*/ 2284464 w 8122249"/>
                  <a:gd name="connsiteY70" fmla="*/ 270750 h 6117433"/>
                  <a:gd name="connsiteX0" fmla="*/ 2284464 w 8122249"/>
                  <a:gd name="connsiteY0" fmla="*/ 270750 h 6117433"/>
                  <a:gd name="connsiteX1" fmla="*/ 2550974 w 8122249"/>
                  <a:gd name="connsiteY1" fmla="*/ 224649 h 6117433"/>
                  <a:gd name="connsiteX2" fmla="*/ 2836915 w 8122249"/>
                  <a:gd name="connsiteY2" fmla="*/ 134352 h 6117433"/>
                  <a:gd name="connsiteX3" fmla="*/ 3282494 w 8122249"/>
                  <a:gd name="connsiteY3" fmla="*/ 5193 h 6117433"/>
                  <a:gd name="connsiteX4" fmla="*/ 3739694 w 8122249"/>
                  <a:gd name="connsiteY4" fmla="*/ 23481 h 6117433"/>
                  <a:gd name="connsiteX5" fmla="*/ 4087166 w 8122249"/>
                  <a:gd name="connsiteY5" fmla="*/ 41769 h 6117433"/>
                  <a:gd name="connsiteX6" fmla="*/ 4425494 w 8122249"/>
                  <a:gd name="connsiteY6" fmla="*/ 32625 h 6117433"/>
                  <a:gd name="connsiteX7" fmla="*/ 4557892 w 8122249"/>
                  <a:gd name="connsiteY7" fmla="*/ 105777 h 6117433"/>
                  <a:gd name="connsiteX8" fmla="*/ 4580942 w 8122249"/>
                  <a:gd name="connsiteY8" fmla="*/ 233793 h 6117433"/>
                  <a:gd name="connsiteX9" fmla="*/ 4622662 w 8122249"/>
                  <a:gd name="connsiteY9" fmla="*/ 238175 h 6117433"/>
                  <a:gd name="connsiteX10" fmla="*/ 4626662 w 8122249"/>
                  <a:gd name="connsiteY10" fmla="*/ 124065 h 6117433"/>
                  <a:gd name="connsiteX11" fmla="*/ 4736771 w 8122249"/>
                  <a:gd name="connsiteY11" fmla="*/ 42150 h 6117433"/>
                  <a:gd name="connsiteX12" fmla="*/ 5006328 w 8122249"/>
                  <a:gd name="connsiteY12" fmla="*/ 46913 h 6117433"/>
                  <a:gd name="connsiteX13" fmla="*/ 5330750 w 8122249"/>
                  <a:gd name="connsiteY13" fmla="*/ 142353 h 6117433"/>
                  <a:gd name="connsiteX14" fmla="*/ 5678222 w 8122249"/>
                  <a:gd name="connsiteY14" fmla="*/ 242937 h 6117433"/>
                  <a:gd name="connsiteX15" fmla="*/ 6007406 w 8122249"/>
                  <a:gd name="connsiteY15" fmla="*/ 334377 h 6117433"/>
                  <a:gd name="connsiteX16" fmla="*/ 6333351 w 8122249"/>
                  <a:gd name="connsiteY16" fmla="*/ 448868 h 6117433"/>
                  <a:gd name="connsiteX17" fmla="*/ 6674918 w 8122249"/>
                  <a:gd name="connsiteY17" fmla="*/ 535545 h 6117433"/>
                  <a:gd name="connsiteX18" fmla="*/ 7031153 w 8122249"/>
                  <a:gd name="connsiteY18" fmla="*/ 695755 h 6117433"/>
                  <a:gd name="connsiteX19" fmla="*/ 7305854 w 8122249"/>
                  <a:gd name="connsiteY19" fmla="*/ 928737 h 6117433"/>
                  <a:gd name="connsiteX20" fmla="*/ 7387769 w 8122249"/>
                  <a:gd name="connsiteY20" fmla="*/ 1015415 h 6117433"/>
                  <a:gd name="connsiteX21" fmla="*/ 7397294 w 8122249"/>
                  <a:gd name="connsiteY21" fmla="*/ 1189151 h 6117433"/>
                  <a:gd name="connsiteX22" fmla="*/ 7555980 w 8122249"/>
                  <a:gd name="connsiteY22" fmla="*/ 1180006 h 6117433"/>
                  <a:gd name="connsiteX23" fmla="*/ 7753910 w 8122249"/>
                  <a:gd name="connsiteY23" fmla="*/ 1267065 h 6117433"/>
                  <a:gd name="connsiteX24" fmla="*/ 7898690 w 8122249"/>
                  <a:gd name="connsiteY24" fmla="*/ 1505380 h 6117433"/>
                  <a:gd name="connsiteX25" fmla="*/ 7934219 w 8122249"/>
                  <a:gd name="connsiteY25" fmla="*/ 1626254 h 6117433"/>
                  <a:gd name="connsiteX26" fmla="*/ 7986891 w 8122249"/>
                  <a:gd name="connsiteY26" fmla="*/ 1737790 h 6117433"/>
                  <a:gd name="connsiteX27" fmla="*/ 8096239 w 8122249"/>
                  <a:gd name="connsiteY27" fmla="*/ 2022398 h 6117433"/>
                  <a:gd name="connsiteX28" fmla="*/ 8110145 w 8122249"/>
                  <a:gd name="connsiteY28" fmla="*/ 2648571 h 6117433"/>
                  <a:gd name="connsiteX29" fmla="*/ 7945934 w 8122249"/>
                  <a:gd name="connsiteY29" fmla="*/ 3361041 h 6117433"/>
                  <a:gd name="connsiteX30" fmla="*/ 7712191 w 8122249"/>
                  <a:gd name="connsiteY30" fmla="*/ 3863580 h 6117433"/>
                  <a:gd name="connsiteX31" fmla="*/ 7397294 w 8122249"/>
                  <a:gd name="connsiteY31" fmla="*/ 4257153 h 6117433"/>
                  <a:gd name="connsiteX32" fmla="*/ 7077254 w 8122249"/>
                  <a:gd name="connsiteY32" fmla="*/ 4778361 h 6117433"/>
                  <a:gd name="connsiteX33" fmla="*/ 6766358 w 8122249"/>
                  <a:gd name="connsiteY33" fmla="*/ 5070969 h 6117433"/>
                  <a:gd name="connsiteX34" fmla="*/ 6243245 w 8122249"/>
                  <a:gd name="connsiteY34" fmla="*/ 5401677 h 6117433"/>
                  <a:gd name="connsiteX35" fmla="*/ 5947780 w 8122249"/>
                  <a:gd name="connsiteY35" fmla="*/ 5721336 h 6117433"/>
                  <a:gd name="connsiteX36" fmla="*/ 5591544 w 8122249"/>
                  <a:gd name="connsiteY36" fmla="*/ 5943650 h 6117433"/>
                  <a:gd name="connsiteX37" fmla="*/ 5152632 w 8122249"/>
                  <a:gd name="connsiteY37" fmla="*/ 6058140 h 6117433"/>
                  <a:gd name="connsiteX38" fmla="*/ 4745534 w 8122249"/>
                  <a:gd name="connsiteY38" fmla="*/ 6117385 h 6117433"/>
                  <a:gd name="connsiteX39" fmla="*/ 4388918 w 8122249"/>
                  <a:gd name="connsiteY39" fmla="*/ 6049377 h 6117433"/>
                  <a:gd name="connsiteX40" fmla="*/ 4114598 w 8122249"/>
                  <a:gd name="connsiteY40" fmla="*/ 6012801 h 6117433"/>
                  <a:gd name="connsiteX41" fmla="*/ 3474518 w 8122249"/>
                  <a:gd name="connsiteY41" fmla="*/ 6067665 h 6117433"/>
                  <a:gd name="connsiteX42" fmla="*/ 2943785 w 8122249"/>
                  <a:gd name="connsiteY42" fmla="*/ 5966319 h 6117433"/>
                  <a:gd name="connsiteX43" fmla="*/ 2514398 w 8122249"/>
                  <a:gd name="connsiteY43" fmla="*/ 5839065 h 6117433"/>
                  <a:gd name="connsiteX44" fmla="*/ 2130350 w 8122249"/>
                  <a:gd name="connsiteY44" fmla="*/ 5573889 h 6117433"/>
                  <a:gd name="connsiteX45" fmla="*/ 1773734 w 8122249"/>
                  <a:gd name="connsiteY45" fmla="*/ 5317857 h 6117433"/>
                  <a:gd name="connsiteX46" fmla="*/ 1440550 w 8122249"/>
                  <a:gd name="connsiteY46" fmla="*/ 5034393 h 6117433"/>
                  <a:gd name="connsiteX47" fmla="*/ 1243001 w 8122249"/>
                  <a:gd name="connsiteY47" fmla="*/ 4833225 h 6117433"/>
                  <a:gd name="connsiteX48" fmla="*/ 932486 w 8122249"/>
                  <a:gd name="connsiteY48" fmla="*/ 4632057 h 6117433"/>
                  <a:gd name="connsiteX49" fmla="*/ 644641 w 8122249"/>
                  <a:gd name="connsiteY49" fmla="*/ 4371262 h 6117433"/>
                  <a:gd name="connsiteX50" fmla="*/ 502718 w 8122249"/>
                  <a:gd name="connsiteY50" fmla="*/ 3955401 h 6117433"/>
                  <a:gd name="connsiteX51" fmla="*/ 430900 w 8122249"/>
                  <a:gd name="connsiteY51" fmla="*/ 3690798 h 6117433"/>
                  <a:gd name="connsiteX52" fmla="*/ 338126 w 8122249"/>
                  <a:gd name="connsiteY52" fmla="*/ 3452481 h 6117433"/>
                  <a:gd name="connsiteX53" fmla="*/ 146102 w 8122249"/>
                  <a:gd name="connsiteY53" fmla="*/ 2986137 h 6117433"/>
                  <a:gd name="connsiteX54" fmla="*/ 22086 w 8122249"/>
                  <a:gd name="connsiteY54" fmla="*/ 2336913 h 6117433"/>
                  <a:gd name="connsiteX55" fmla="*/ 8942 w 8122249"/>
                  <a:gd name="connsiteY55" fmla="*/ 2035161 h 6117433"/>
                  <a:gd name="connsiteX56" fmla="*/ 118670 w 8122249"/>
                  <a:gd name="connsiteY56" fmla="*/ 1797417 h 6117433"/>
                  <a:gd name="connsiteX57" fmla="*/ 219254 w 8122249"/>
                  <a:gd name="connsiteY57" fmla="*/ 1623681 h 6117433"/>
                  <a:gd name="connsiteX58" fmla="*/ 292406 w 8122249"/>
                  <a:gd name="connsiteY58" fmla="*/ 1285353 h 6117433"/>
                  <a:gd name="connsiteX59" fmla="*/ 511862 w 8122249"/>
                  <a:gd name="connsiteY59" fmla="*/ 1102473 h 6117433"/>
                  <a:gd name="connsiteX60" fmla="*/ 804470 w 8122249"/>
                  <a:gd name="connsiteY60" fmla="*/ 928737 h 6117433"/>
                  <a:gd name="connsiteX61" fmla="*/ 995351 w 8122249"/>
                  <a:gd name="connsiteY61" fmla="*/ 805102 h 6117433"/>
                  <a:gd name="connsiteX62" fmla="*/ 1197662 w 8122249"/>
                  <a:gd name="connsiteY62" fmla="*/ 809865 h 6117433"/>
                  <a:gd name="connsiteX63" fmla="*/ 1361873 w 8122249"/>
                  <a:gd name="connsiteY63" fmla="*/ 914450 h 6117433"/>
                  <a:gd name="connsiteX64" fmla="*/ 1490270 w 8122249"/>
                  <a:gd name="connsiteY64" fmla="*/ 892161 h 6117433"/>
                  <a:gd name="connsiteX65" fmla="*/ 1439788 w 8122249"/>
                  <a:gd name="connsiteY65" fmla="*/ 837678 h 6117433"/>
                  <a:gd name="connsiteX66" fmla="*/ 1252526 w 8122249"/>
                  <a:gd name="connsiteY66" fmla="*/ 782433 h 6117433"/>
                  <a:gd name="connsiteX67" fmla="*/ 1234619 w 8122249"/>
                  <a:gd name="connsiteY67" fmla="*/ 663561 h 6117433"/>
                  <a:gd name="connsiteX68" fmla="*/ 1444550 w 8122249"/>
                  <a:gd name="connsiteY68" fmla="*/ 534783 h 6117433"/>
                  <a:gd name="connsiteX69" fmla="*/ 1750684 w 8122249"/>
                  <a:gd name="connsiteY69" fmla="*/ 362190 h 6117433"/>
                  <a:gd name="connsiteX70" fmla="*/ 2093774 w 8122249"/>
                  <a:gd name="connsiteY70" fmla="*/ 279513 h 6117433"/>
                  <a:gd name="connsiteX71" fmla="*/ 2284464 w 8122249"/>
                  <a:gd name="connsiteY71" fmla="*/ 270750 h 6117433"/>
                  <a:gd name="connsiteX0" fmla="*/ 2284464 w 8122249"/>
                  <a:gd name="connsiteY0" fmla="*/ 270750 h 6117433"/>
                  <a:gd name="connsiteX1" fmla="*/ 2550974 w 8122249"/>
                  <a:gd name="connsiteY1" fmla="*/ 224649 h 6117433"/>
                  <a:gd name="connsiteX2" fmla="*/ 2836915 w 8122249"/>
                  <a:gd name="connsiteY2" fmla="*/ 134352 h 6117433"/>
                  <a:gd name="connsiteX3" fmla="*/ 3282494 w 8122249"/>
                  <a:gd name="connsiteY3" fmla="*/ 5193 h 6117433"/>
                  <a:gd name="connsiteX4" fmla="*/ 3739694 w 8122249"/>
                  <a:gd name="connsiteY4" fmla="*/ 23481 h 6117433"/>
                  <a:gd name="connsiteX5" fmla="*/ 4087166 w 8122249"/>
                  <a:gd name="connsiteY5" fmla="*/ 41769 h 6117433"/>
                  <a:gd name="connsiteX6" fmla="*/ 4425494 w 8122249"/>
                  <a:gd name="connsiteY6" fmla="*/ 32625 h 6117433"/>
                  <a:gd name="connsiteX7" fmla="*/ 4557892 w 8122249"/>
                  <a:gd name="connsiteY7" fmla="*/ 105777 h 6117433"/>
                  <a:gd name="connsiteX8" fmla="*/ 4580942 w 8122249"/>
                  <a:gd name="connsiteY8" fmla="*/ 233793 h 6117433"/>
                  <a:gd name="connsiteX9" fmla="*/ 4622662 w 8122249"/>
                  <a:gd name="connsiteY9" fmla="*/ 238175 h 6117433"/>
                  <a:gd name="connsiteX10" fmla="*/ 4626662 w 8122249"/>
                  <a:gd name="connsiteY10" fmla="*/ 124065 h 6117433"/>
                  <a:gd name="connsiteX11" fmla="*/ 4736771 w 8122249"/>
                  <a:gd name="connsiteY11" fmla="*/ 42150 h 6117433"/>
                  <a:gd name="connsiteX12" fmla="*/ 5006328 w 8122249"/>
                  <a:gd name="connsiteY12" fmla="*/ 46913 h 6117433"/>
                  <a:gd name="connsiteX13" fmla="*/ 5330750 w 8122249"/>
                  <a:gd name="connsiteY13" fmla="*/ 142353 h 6117433"/>
                  <a:gd name="connsiteX14" fmla="*/ 5678222 w 8122249"/>
                  <a:gd name="connsiteY14" fmla="*/ 242937 h 6117433"/>
                  <a:gd name="connsiteX15" fmla="*/ 6007406 w 8122249"/>
                  <a:gd name="connsiteY15" fmla="*/ 334377 h 6117433"/>
                  <a:gd name="connsiteX16" fmla="*/ 6333351 w 8122249"/>
                  <a:gd name="connsiteY16" fmla="*/ 448868 h 6117433"/>
                  <a:gd name="connsiteX17" fmla="*/ 6674918 w 8122249"/>
                  <a:gd name="connsiteY17" fmla="*/ 535545 h 6117433"/>
                  <a:gd name="connsiteX18" fmla="*/ 7031153 w 8122249"/>
                  <a:gd name="connsiteY18" fmla="*/ 695755 h 6117433"/>
                  <a:gd name="connsiteX19" fmla="*/ 7305854 w 8122249"/>
                  <a:gd name="connsiteY19" fmla="*/ 928737 h 6117433"/>
                  <a:gd name="connsiteX20" fmla="*/ 7387769 w 8122249"/>
                  <a:gd name="connsiteY20" fmla="*/ 1015415 h 6117433"/>
                  <a:gd name="connsiteX21" fmla="*/ 7397294 w 8122249"/>
                  <a:gd name="connsiteY21" fmla="*/ 1189151 h 6117433"/>
                  <a:gd name="connsiteX22" fmla="*/ 7555980 w 8122249"/>
                  <a:gd name="connsiteY22" fmla="*/ 1180006 h 6117433"/>
                  <a:gd name="connsiteX23" fmla="*/ 7753910 w 8122249"/>
                  <a:gd name="connsiteY23" fmla="*/ 1267065 h 6117433"/>
                  <a:gd name="connsiteX24" fmla="*/ 7884402 w 8122249"/>
                  <a:gd name="connsiteY24" fmla="*/ 1495855 h 6117433"/>
                  <a:gd name="connsiteX25" fmla="*/ 7934219 w 8122249"/>
                  <a:gd name="connsiteY25" fmla="*/ 1626254 h 6117433"/>
                  <a:gd name="connsiteX26" fmla="*/ 7986891 w 8122249"/>
                  <a:gd name="connsiteY26" fmla="*/ 1737790 h 6117433"/>
                  <a:gd name="connsiteX27" fmla="*/ 8096239 w 8122249"/>
                  <a:gd name="connsiteY27" fmla="*/ 2022398 h 6117433"/>
                  <a:gd name="connsiteX28" fmla="*/ 8110145 w 8122249"/>
                  <a:gd name="connsiteY28" fmla="*/ 2648571 h 6117433"/>
                  <a:gd name="connsiteX29" fmla="*/ 7945934 w 8122249"/>
                  <a:gd name="connsiteY29" fmla="*/ 3361041 h 6117433"/>
                  <a:gd name="connsiteX30" fmla="*/ 7712191 w 8122249"/>
                  <a:gd name="connsiteY30" fmla="*/ 3863580 h 6117433"/>
                  <a:gd name="connsiteX31" fmla="*/ 7397294 w 8122249"/>
                  <a:gd name="connsiteY31" fmla="*/ 4257153 h 6117433"/>
                  <a:gd name="connsiteX32" fmla="*/ 7077254 w 8122249"/>
                  <a:gd name="connsiteY32" fmla="*/ 4778361 h 6117433"/>
                  <a:gd name="connsiteX33" fmla="*/ 6766358 w 8122249"/>
                  <a:gd name="connsiteY33" fmla="*/ 5070969 h 6117433"/>
                  <a:gd name="connsiteX34" fmla="*/ 6243245 w 8122249"/>
                  <a:gd name="connsiteY34" fmla="*/ 5401677 h 6117433"/>
                  <a:gd name="connsiteX35" fmla="*/ 5947780 w 8122249"/>
                  <a:gd name="connsiteY35" fmla="*/ 5721336 h 6117433"/>
                  <a:gd name="connsiteX36" fmla="*/ 5591544 w 8122249"/>
                  <a:gd name="connsiteY36" fmla="*/ 5943650 h 6117433"/>
                  <a:gd name="connsiteX37" fmla="*/ 5152632 w 8122249"/>
                  <a:gd name="connsiteY37" fmla="*/ 6058140 h 6117433"/>
                  <a:gd name="connsiteX38" fmla="*/ 4745534 w 8122249"/>
                  <a:gd name="connsiteY38" fmla="*/ 6117385 h 6117433"/>
                  <a:gd name="connsiteX39" fmla="*/ 4388918 w 8122249"/>
                  <a:gd name="connsiteY39" fmla="*/ 6049377 h 6117433"/>
                  <a:gd name="connsiteX40" fmla="*/ 4114598 w 8122249"/>
                  <a:gd name="connsiteY40" fmla="*/ 6012801 h 6117433"/>
                  <a:gd name="connsiteX41" fmla="*/ 3474518 w 8122249"/>
                  <a:gd name="connsiteY41" fmla="*/ 6067665 h 6117433"/>
                  <a:gd name="connsiteX42" fmla="*/ 2943785 w 8122249"/>
                  <a:gd name="connsiteY42" fmla="*/ 5966319 h 6117433"/>
                  <a:gd name="connsiteX43" fmla="*/ 2514398 w 8122249"/>
                  <a:gd name="connsiteY43" fmla="*/ 5839065 h 6117433"/>
                  <a:gd name="connsiteX44" fmla="*/ 2130350 w 8122249"/>
                  <a:gd name="connsiteY44" fmla="*/ 5573889 h 6117433"/>
                  <a:gd name="connsiteX45" fmla="*/ 1773734 w 8122249"/>
                  <a:gd name="connsiteY45" fmla="*/ 5317857 h 6117433"/>
                  <a:gd name="connsiteX46" fmla="*/ 1440550 w 8122249"/>
                  <a:gd name="connsiteY46" fmla="*/ 5034393 h 6117433"/>
                  <a:gd name="connsiteX47" fmla="*/ 1243001 w 8122249"/>
                  <a:gd name="connsiteY47" fmla="*/ 4833225 h 6117433"/>
                  <a:gd name="connsiteX48" fmla="*/ 932486 w 8122249"/>
                  <a:gd name="connsiteY48" fmla="*/ 4632057 h 6117433"/>
                  <a:gd name="connsiteX49" fmla="*/ 644641 w 8122249"/>
                  <a:gd name="connsiteY49" fmla="*/ 4371262 h 6117433"/>
                  <a:gd name="connsiteX50" fmla="*/ 502718 w 8122249"/>
                  <a:gd name="connsiteY50" fmla="*/ 3955401 h 6117433"/>
                  <a:gd name="connsiteX51" fmla="*/ 430900 w 8122249"/>
                  <a:gd name="connsiteY51" fmla="*/ 3690798 h 6117433"/>
                  <a:gd name="connsiteX52" fmla="*/ 338126 w 8122249"/>
                  <a:gd name="connsiteY52" fmla="*/ 3452481 h 6117433"/>
                  <a:gd name="connsiteX53" fmla="*/ 146102 w 8122249"/>
                  <a:gd name="connsiteY53" fmla="*/ 2986137 h 6117433"/>
                  <a:gd name="connsiteX54" fmla="*/ 22086 w 8122249"/>
                  <a:gd name="connsiteY54" fmla="*/ 2336913 h 6117433"/>
                  <a:gd name="connsiteX55" fmla="*/ 8942 w 8122249"/>
                  <a:gd name="connsiteY55" fmla="*/ 2035161 h 6117433"/>
                  <a:gd name="connsiteX56" fmla="*/ 118670 w 8122249"/>
                  <a:gd name="connsiteY56" fmla="*/ 1797417 h 6117433"/>
                  <a:gd name="connsiteX57" fmla="*/ 219254 w 8122249"/>
                  <a:gd name="connsiteY57" fmla="*/ 1623681 h 6117433"/>
                  <a:gd name="connsiteX58" fmla="*/ 292406 w 8122249"/>
                  <a:gd name="connsiteY58" fmla="*/ 1285353 h 6117433"/>
                  <a:gd name="connsiteX59" fmla="*/ 511862 w 8122249"/>
                  <a:gd name="connsiteY59" fmla="*/ 1102473 h 6117433"/>
                  <a:gd name="connsiteX60" fmla="*/ 804470 w 8122249"/>
                  <a:gd name="connsiteY60" fmla="*/ 928737 h 6117433"/>
                  <a:gd name="connsiteX61" fmla="*/ 995351 w 8122249"/>
                  <a:gd name="connsiteY61" fmla="*/ 805102 h 6117433"/>
                  <a:gd name="connsiteX62" fmla="*/ 1197662 w 8122249"/>
                  <a:gd name="connsiteY62" fmla="*/ 809865 h 6117433"/>
                  <a:gd name="connsiteX63" fmla="*/ 1361873 w 8122249"/>
                  <a:gd name="connsiteY63" fmla="*/ 914450 h 6117433"/>
                  <a:gd name="connsiteX64" fmla="*/ 1490270 w 8122249"/>
                  <a:gd name="connsiteY64" fmla="*/ 892161 h 6117433"/>
                  <a:gd name="connsiteX65" fmla="*/ 1439788 w 8122249"/>
                  <a:gd name="connsiteY65" fmla="*/ 837678 h 6117433"/>
                  <a:gd name="connsiteX66" fmla="*/ 1252526 w 8122249"/>
                  <a:gd name="connsiteY66" fmla="*/ 782433 h 6117433"/>
                  <a:gd name="connsiteX67" fmla="*/ 1234619 w 8122249"/>
                  <a:gd name="connsiteY67" fmla="*/ 663561 h 6117433"/>
                  <a:gd name="connsiteX68" fmla="*/ 1444550 w 8122249"/>
                  <a:gd name="connsiteY68" fmla="*/ 534783 h 6117433"/>
                  <a:gd name="connsiteX69" fmla="*/ 1750684 w 8122249"/>
                  <a:gd name="connsiteY69" fmla="*/ 362190 h 6117433"/>
                  <a:gd name="connsiteX70" fmla="*/ 2093774 w 8122249"/>
                  <a:gd name="connsiteY70" fmla="*/ 279513 h 6117433"/>
                  <a:gd name="connsiteX71" fmla="*/ 2284464 w 8122249"/>
                  <a:gd name="connsiteY71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3351 w 8122822"/>
                  <a:gd name="connsiteY16" fmla="*/ 448868 h 6117433"/>
                  <a:gd name="connsiteX17" fmla="*/ 6674918 w 8122822"/>
                  <a:gd name="connsiteY17" fmla="*/ 535545 h 6117433"/>
                  <a:gd name="connsiteX18" fmla="*/ 7031153 w 8122822"/>
                  <a:gd name="connsiteY18" fmla="*/ 695755 h 6117433"/>
                  <a:gd name="connsiteX19" fmla="*/ 7305854 w 8122822"/>
                  <a:gd name="connsiteY19" fmla="*/ 928737 h 6117433"/>
                  <a:gd name="connsiteX20" fmla="*/ 7387769 w 8122822"/>
                  <a:gd name="connsiteY20" fmla="*/ 1015415 h 6117433"/>
                  <a:gd name="connsiteX21" fmla="*/ 7397294 w 8122822"/>
                  <a:gd name="connsiteY21" fmla="*/ 1189151 h 6117433"/>
                  <a:gd name="connsiteX22" fmla="*/ 7555980 w 8122822"/>
                  <a:gd name="connsiteY22" fmla="*/ 1180006 h 6117433"/>
                  <a:gd name="connsiteX23" fmla="*/ 7753910 w 8122822"/>
                  <a:gd name="connsiteY23" fmla="*/ 1267065 h 6117433"/>
                  <a:gd name="connsiteX24" fmla="*/ 7884402 w 8122822"/>
                  <a:gd name="connsiteY24" fmla="*/ 1495855 h 6117433"/>
                  <a:gd name="connsiteX25" fmla="*/ 7934219 w 8122822"/>
                  <a:gd name="connsiteY25" fmla="*/ 1626254 h 6117433"/>
                  <a:gd name="connsiteX26" fmla="*/ 7972604 w 8122822"/>
                  <a:gd name="connsiteY26" fmla="*/ 1728265 h 6117433"/>
                  <a:gd name="connsiteX27" fmla="*/ 8096239 w 8122822"/>
                  <a:gd name="connsiteY27" fmla="*/ 2022398 h 6117433"/>
                  <a:gd name="connsiteX28" fmla="*/ 8110145 w 8122822"/>
                  <a:gd name="connsiteY28" fmla="*/ 2648571 h 6117433"/>
                  <a:gd name="connsiteX29" fmla="*/ 7945934 w 8122822"/>
                  <a:gd name="connsiteY29" fmla="*/ 3361041 h 6117433"/>
                  <a:gd name="connsiteX30" fmla="*/ 7712191 w 8122822"/>
                  <a:gd name="connsiteY30" fmla="*/ 3863580 h 6117433"/>
                  <a:gd name="connsiteX31" fmla="*/ 7397294 w 8122822"/>
                  <a:gd name="connsiteY31" fmla="*/ 4257153 h 6117433"/>
                  <a:gd name="connsiteX32" fmla="*/ 7077254 w 8122822"/>
                  <a:gd name="connsiteY32" fmla="*/ 4778361 h 6117433"/>
                  <a:gd name="connsiteX33" fmla="*/ 6766358 w 8122822"/>
                  <a:gd name="connsiteY33" fmla="*/ 5070969 h 6117433"/>
                  <a:gd name="connsiteX34" fmla="*/ 6243245 w 8122822"/>
                  <a:gd name="connsiteY34" fmla="*/ 5401677 h 6117433"/>
                  <a:gd name="connsiteX35" fmla="*/ 5947780 w 8122822"/>
                  <a:gd name="connsiteY35" fmla="*/ 5721336 h 6117433"/>
                  <a:gd name="connsiteX36" fmla="*/ 5591544 w 8122822"/>
                  <a:gd name="connsiteY36" fmla="*/ 5943650 h 6117433"/>
                  <a:gd name="connsiteX37" fmla="*/ 5152632 w 8122822"/>
                  <a:gd name="connsiteY37" fmla="*/ 6058140 h 6117433"/>
                  <a:gd name="connsiteX38" fmla="*/ 4745534 w 8122822"/>
                  <a:gd name="connsiteY38" fmla="*/ 6117385 h 6117433"/>
                  <a:gd name="connsiteX39" fmla="*/ 4388918 w 8122822"/>
                  <a:gd name="connsiteY39" fmla="*/ 6049377 h 6117433"/>
                  <a:gd name="connsiteX40" fmla="*/ 4114598 w 8122822"/>
                  <a:gd name="connsiteY40" fmla="*/ 6012801 h 6117433"/>
                  <a:gd name="connsiteX41" fmla="*/ 3474518 w 8122822"/>
                  <a:gd name="connsiteY41" fmla="*/ 6067665 h 6117433"/>
                  <a:gd name="connsiteX42" fmla="*/ 2943785 w 8122822"/>
                  <a:gd name="connsiteY42" fmla="*/ 5966319 h 6117433"/>
                  <a:gd name="connsiteX43" fmla="*/ 2514398 w 8122822"/>
                  <a:gd name="connsiteY43" fmla="*/ 5839065 h 6117433"/>
                  <a:gd name="connsiteX44" fmla="*/ 2130350 w 8122822"/>
                  <a:gd name="connsiteY44" fmla="*/ 5573889 h 6117433"/>
                  <a:gd name="connsiteX45" fmla="*/ 1773734 w 8122822"/>
                  <a:gd name="connsiteY45" fmla="*/ 5317857 h 6117433"/>
                  <a:gd name="connsiteX46" fmla="*/ 1440550 w 8122822"/>
                  <a:gd name="connsiteY46" fmla="*/ 5034393 h 6117433"/>
                  <a:gd name="connsiteX47" fmla="*/ 1243001 w 8122822"/>
                  <a:gd name="connsiteY47" fmla="*/ 4833225 h 6117433"/>
                  <a:gd name="connsiteX48" fmla="*/ 932486 w 8122822"/>
                  <a:gd name="connsiteY48" fmla="*/ 4632057 h 6117433"/>
                  <a:gd name="connsiteX49" fmla="*/ 644641 w 8122822"/>
                  <a:gd name="connsiteY49" fmla="*/ 4371262 h 6117433"/>
                  <a:gd name="connsiteX50" fmla="*/ 502718 w 8122822"/>
                  <a:gd name="connsiteY50" fmla="*/ 3955401 h 6117433"/>
                  <a:gd name="connsiteX51" fmla="*/ 430900 w 8122822"/>
                  <a:gd name="connsiteY51" fmla="*/ 3690798 h 6117433"/>
                  <a:gd name="connsiteX52" fmla="*/ 338126 w 8122822"/>
                  <a:gd name="connsiteY52" fmla="*/ 3452481 h 6117433"/>
                  <a:gd name="connsiteX53" fmla="*/ 146102 w 8122822"/>
                  <a:gd name="connsiteY53" fmla="*/ 2986137 h 6117433"/>
                  <a:gd name="connsiteX54" fmla="*/ 22086 w 8122822"/>
                  <a:gd name="connsiteY54" fmla="*/ 2336913 h 6117433"/>
                  <a:gd name="connsiteX55" fmla="*/ 8942 w 8122822"/>
                  <a:gd name="connsiteY55" fmla="*/ 2035161 h 6117433"/>
                  <a:gd name="connsiteX56" fmla="*/ 118670 w 8122822"/>
                  <a:gd name="connsiteY56" fmla="*/ 1797417 h 6117433"/>
                  <a:gd name="connsiteX57" fmla="*/ 219254 w 8122822"/>
                  <a:gd name="connsiteY57" fmla="*/ 1623681 h 6117433"/>
                  <a:gd name="connsiteX58" fmla="*/ 292406 w 8122822"/>
                  <a:gd name="connsiteY58" fmla="*/ 1285353 h 6117433"/>
                  <a:gd name="connsiteX59" fmla="*/ 511862 w 8122822"/>
                  <a:gd name="connsiteY59" fmla="*/ 1102473 h 6117433"/>
                  <a:gd name="connsiteX60" fmla="*/ 804470 w 8122822"/>
                  <a:gd name="connsiteY60" fmla="*/ 928737 h 6117433"/>
                  <a:gd name="connsiteX61" fmla="*/ 995351 w 8122822"/>
                  <a:gd name="connsiteY61" fmla="*/ 805102 h 6117433"/>
                  <a:gd name="connsiteX62" fmla="*/ 1197662 w 8122822"/>
                  <a:gd name="connsiteY62" fmla="*/ 809865 h 6117433"/>
                  <a:gd name="connsiteX63" fmla="*/ 1361873 w 8122822"/>
                  <a:gd name="connsiteY63" fmla="*/ 914450 h 6117433"/>
                  <a:gd name="connsiteX64" fmla="*/ 1490270 w 8122822"/>
                  <a:gd name="connsiteY64" fmla="*/ 892161 h 6117433"/>
                  <a:gd name="connsiteX65" fmla="*/ 1439788 w 8122822"/>
                  <a:gd name="connsiteY65" fmla="*/ 837678 h 6117433"/>
                  <a:gd name="connsiteX66" fmla="*/ 1252526 w 8122822"/>
                  <a:gd name="connsiteY66" fmla="*/ 782433 h 6117433"/>
                  <a:gd name="connsiteX67" fmla="*/ 1234619 w 8122822"/>
                  <a:gd name="connsiteY67" fmla="*/ 663561 h 6117433"/>
                  <a:gd name="connsiteX68" fmla="*/ 1444550 w 8122822"/>
                  <a:gd name="connsiteY68" fmla="*/ 534783 h 6117433"/>
                  <a:gd name="connsiteX69" fmla="*/ 1750684 w 8122822"/>
                  <a:gd name="connsiteY69" fmla="*/ 362190 h 6117433"/>
                  <a:gd name="connsiteX70" fmla="*/ 2093774 w 8122822"/>
                  <a:gd name="connsiteY70" fmla="*/ 279513 h 6117433"/>
                  <a:gd name="connsiteX71" fmla="*/ 2284464 w 8122822"/>
                  <a:gd name="connsiteY71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3351 w 8122822"/>
                  <a:gd name="connsiteY16" fmla="*/ 448868 h 6117433"/>
                  <a:gd name="connsiteX17" fmla="*/ 6674918 w 8122822"/>
                  <a:gd name="connsiteY17" fmla="*/ 535545 h 6117433"/>
                  <a:gd name="connsiteX18" fmla="*/ 7031153 w 8122822"/>
                  <a:gd name="connsiteY18" fmla="*/ 695755 h 6117433"/>
                  <a:gd name="connsiteX19" fmla="*/ 7305854 w 8122822"/>
                  <a:gd name="connsiteY19" fmla="*/ 928737 h 6117433"/>
                  <a:gd name="connsiteX20" fmla="*/ 7387769 w 8122822"/>
                  <a:gd name="connsiteY20" fmla="*/ 1015415 h 6117433"/>
                  <a:gd name="connsiteX21" fmla="*/ 7397294 w 8122822"/>
                  <a:gd name="connsiteY21" fmla="*/ 1189151 h 6117433"/>
                  <a:gd name="connsiteX22" fmla="*/ 7555980 w 8122822"/>
                  <a:gd name="connsiteY22" fmla="*/ 1180006 h 6117433"/>
                  <a:gd name="connsiteX23" fmla="*/ 7744385 w 8122822"/>
                  <a:gd name="connsiteY23" fmla="*/ 1262302 h 6117433"/>
                  <a:gd name="connsiteX24" fmla="*/ 7884402 w 8122822"/>
                  <a:gd name="connsiteY24" fmla="*/ 1495855 h 6117433"/>
                  <a:gd name="connsiteX25" fmla="*/ 7934219 w 8122822"/>
                  <a:gd name="connsiteY25" fmla="*/ 1626254 h 6117433"/>
                  <a:gd name="connsiteX26" fmla="*/ 7972604 w 8122822"/>
                  <a:gd name="connsiteY26" fmla="*/ 1728265 h 6117433"/>
                  <a:gd name="connsiteX27" fmla="*/ 8096239 w 8122822"/>
                  <a:gd name="connsiteY27" fmla="*/ 2022398 h 6117433"/>
                  <a:gd name="connsiteX28" fmla="*/ 8110145 w 8122822"/>
                  <a:gd name="connsiteY28" fmla="*/ 2648571 h 6117433"/>
                  <a:gd name="connsiteX29" fmla="*/ 7945934 w 8122822"/>
                  <a:gd name="connsiteY29" fmla="*/ 3361041 h 6117433"/>
                  <a:gd name="connsiteX30" fmla="*/ 7712191 w 8122822"/>
                  <a:gd name="connsiteY30" fmla="*/ 3863580 h 6117433"/>
                  <a:gd name="connsiteX31" fmla="*/ 7397294 w 8122822"/>
                  <a:gd name="connsiteY31" fmla="*/ 4257153 h 6117433"/>
                  <a:gd name="connsiteX32" fmla="*/ 7077254 w 8122822"/>
                  <a:gd name="connsiteY32" fmla="*/ 4778361 h 6117433"/>
                  <a:gd name="connsiteX33" fmla="*/ 6766358 w 8122822"/>
                  <a:gd name="connsiteY33" fmla="*/ 5070969 h 6117433"/>
                  <a:gd name="connsiteX34" fmla="*/ 6243245 w 8122822"/>
                  <a:gd name="connsiteY34" fmla="*/ 5401677 h 6117433"/>
                  <a:gd name="connsiteX35" fmla="*/ 5947780 w 8122822"/>
                  <a:gd name="connsiteY35" fmla="*/ 5721336 h 6117433"/>
                  <a:gd name="connsiteX36" fmla="*/ 5591544 w 8122822"/>
                  <a:gd name="connsiteY36" fmla="*/ 5943650 h 6117433"/>
                  <a:gd name="connsiteX37" fmla="*/ 5152632 w 8122822"/>
                  <a:gd name="connsiteY37" fmla="*/ 6058140 h 6117433"/>
                  <a:gd name="connsiteX38" fmla="*/ 4745534 w 8122822"/>
                  <a:gd name="connsiteY38" fmla="*/ 6117385 h 6117433"/>
                  <a:gd name="connsiteX39" fmla="*/ 4388918 w 8122822"/>
                  <a:gd name="connsiteY39" fmla="*/ 6049377 h 6117433"/>
                  <a:gd name="connsiteX40" fmla="*/ 4114598 w 8122822"/>
                  <a:gd name="connsiteY40" fmla="*/ 6012801 h 6117433"/>
                  <a:gd name="connsiteX41" fmla="*/ 3474518 w 8122822"/>
                  <a:gd name="connsiteY41" fmla="*/ 6067665 h 6117433"/>
                  <a:gd name="connsiteX42" fmla="*/ 2943785 w 8122822"/>
                  <a:gd name="connsiteY42" fmla="*/ 5966319 h 6117433"/>
                  <a:gd name="connsiteX43" fmla="*/ 2514398 w 8122822"/>
                  <a:gd name="connsiteY43" fmla="*/ 5839065 h 6117433"/>
                  <a:gd name="connsiteX44" fmla="*/ 2130350 w 8122822"/>
                  <a:gd name="connsiteY44" fmla="*/ 5573889 h 6117433"/>
                  <a:gd name="connsiteX45" fmla="*/ 1773734 w 8122822"/>
                  <a:gd name="connsiteY45" fmla="*/ 5317857 h 6117433"/>
                  <a:gd name="connsiteX46" fmla="*/ 1440550 w 8122822"/>
                  <a:gd name="connsiteY46" fmla="*/ 5034393 h 6117433"/>
                  <a:gd name="connsiteX47" fmla="*/ 1243001 w 8122822"/>
                  <a:gd name="connsiteY47" fmla="*/ 4833225 h 6117433"/>
                  <a:gd name="connsiteX48" fmla="*/ 932486 w 8122822"/>
                  <a:gd name="connsiteY48" fmla="*/ 4632057 h 6117433"/>
                  <a:gd name="connsiteX49" fmla="*/ 644641 w 8122822"/>
                  <a:gd name="connsiteY49" fmla="*/ 4371262 h 6117433"/>
                  <a:gd name="connsiteX50" fmla="*/ 502718 w 8122822"/>
                  <a:gd name="connsiteY50" fmla="*/ 3955401 h 6117433"/>
                  <a:gd name="connsiteX51" fmla="*/ 430900 w 8122822"/>
                  <a:gd name="connsiteY51" fmla="*/ 3690798 h 6117433"/>
                  <a:gd name="connsiteX52" fmla="*/ 338126 w 8122822"/>
                  <a:gd name="connsiteY52" fmla="*/ 3452481 h 6117433"/>
                  <a:gd name="connsiteX53" fmla="*/ 146102 w 8122822"/>
                  <a:gd name="connsiteY53" fmla="*/ 2986137 h 6117433"/>
                  <a:gd name="connsiteX54" fmla="*/ 22086 w 8122822"/>
                  <a:gd name="connsiteY54" fmla="*/ 2336913 h 6117433"/>
                  <a:gd name="connsiteX55" fmla="*/ 8942 w 8122822"/>
                  <a:gd name="connsiteY55" fmla="*/ 2035161 h 6117433"/>
                  <a:gd name="connsiteX56" fmla="*/ 118670 w 8122822"/>
                  <a:gd name="connsiteY56" fmla="*/ 1797417 h 6117433"/>
                  <a:gd name="connsiteX57" fmla="*/ 219254 w 8122822"/>
                  <a:gd name="connsiteY57" fmla="*/ 1623681 h 6117433"/>
                  <a:gd name="connsiteX58" fmla="*/ 292406 w 8122822"/>
                  <a:gd name="connsiteY58" fmla="*/ 1285353 h 6117433"/>
                  <a:gd name="connsiteX59" fmla="*/ 511862 w 8122822"/>
                  <a:gd name="connsiteY59" fmla="*/ 1102473 h 6117433"/>
                  <a:gd name="connsiteX60" fmla="*/ 804470 w 8122822"/>
                  <a:gd name="connsiteY60" fmla="*/ 928737 h 6117433"/>
                  <a:gd name="connsiteX61" fmla="*/ 995351 w 8122822"/>
                  <a:gd name="connsiteY61" fmla="*/ 805102 h 6117433"/>
                  <a:gd name="connsiteX62" fmla="*/ 1197662 w 8122822"/>
                  <a:gd name="connsiteY62" fmla="*/ 809865 h 6117433"/>
                  <a:gd name="connsiteX63" fmla="*/ 1361873 w 8122822"/>
                  <a:gd name="connsiteY63" fmla="*/ 914450 h 6117433"/>
                  <a:gd name="connsiteX64" fmla="*/ 1490270 w 8122822"/>
                  <a:gd name="connsiteY64" fmla="*/ 892161 h 6117433"/>
                  <a:gd name="connsiteX65" fmla="*/ 1439788 w 8122822"/>
                  <a:gd name="connsiteY65" fmla="*/ 837678 h 6117433"/>
                  <a:gd name="connsiteX66" fmla="*/ 1252526 w 8122822"/>
                  <a:gd name="connsiteY66" fmla="*/ 782433 h 6117433"/>
                  <a:gd name="connsiteX67" fmla="*/ 1234619 w 8122822"/>
                  <a:gd name="connsiteY67" fmla="*/ 663561 h 6117433"/>
                  <a:gd name="connsiteX68" fmla="*/ 1444550 w 8122822"/>
                  <a:gd name="connsiteY68" fmla="*/ 534783 h 6117433"/>
                  <a:gd name="connsiteX69" fmla="*/ 1750684 w 8122822"/>
                  <a:gd name="connsiteY69" fmla="*/ 362190 h 6117433"/>
                  <a:gd name="connsiteX70" fmla="*/ 2093774 w 8122822"/>
                  <a:gd name="connsiteY70" fmla="*/ 279513 h 6117433"/>
                  <a:gd name="connsiteX71" fmla="*/ 2284464 w 8122822"/>
                  <a:gd name="connsiteY71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3351 w 8122822"/>
                  <a:gd name="connsiteY16" fmla="*/ 448868 h 6117433"/>
                  <a:gd name="connsiteX17" fmla="*/ 6674918 w 8122822"/>
                  <a:gd name="connsiteY17" fmla="*/ 535545 h 6117433"/>
                  <a:gd name="connsiteX18" fmla="*/ 7031153 w 8122822"/>
                  <a:gd name="connsiteY18" fmla="*/ 695755 h 6117433"/>
                  <a:gd name="connsiteX19" fmla="*/ 7305854 w 8122822"/>
                  <a:gd name="connsiteY19" fmla="*/ 928737 h 6117433"/>
                  <a:gd name="connsiteX20" fmla="*/ 7387769 w 8122822"/>
                  <a:gd name="connsiteY20" fmla="*/ 1015415 h 6117433"/>
                  <a:gd name="connsiteX21" fmla="*/ 7397294 w 8122822"/>
                  <a:gd name="connsiteY21" fmla="*/ 1189151 h 6117433"/>
                  <a:gd name="connsiteX22" fmla="*/ 7586936 w 8122822"/>
                  <a:gd name="connsiteY22" fmla="*/ 1182387 h 6117433"/>
                  <a:gd name="connsiteX23" fmla="*/ 7744385 w 8122822"/>
                  <a:gd name="connsiteY23" fmla="*/ 1262302 h 6117433"/>
                  <a:gd name="connsiteX24" fmla="*/ 7884402 w 8122822"/>
                  <a:gd name="connsiteY24" fmla="*/ 1495855 h 6117433"/>
                  <a:gd name="connsiteX25" fmla="*/ 7934219 w 8122822"/>
                  <a:gd name="connsiteY25" fmla="*/ 1626254 h 6117433"/>
                  <a:gd name="connsiteX26" fmla="*/ 7972604 w 8122822"/>
                  <a:gd name="connsiteY26" fmla="*/ 1728265 h 6117433"/>
                  <a:gd name="connsiteX27" fmla="*/ 8096239 w 8122822"/>
                  <a:gd name="connsiteY27" fmla="*/ 2022398 h 6117433"/>
                  <a:gd name="connsiteX28" fmla="*/ 8110145 w 8122822"/>
                  <a:gd name="connsiteY28" fmla="*/ 2648571 h 6117433"/>
                  <a:gd name="connsiteX29" fmla="*/ 7945934 w 8122822"/>
                  <a:gd name="connsiteY29" fmla="*/ 3361041 h 6117433"/>
                  <a:gd name="connsiteX30" fmla="*/ 7712191 w 8122822"/>
                  <a:gd name="connsiteY30" fmla="*/ 3863580 h 6117433"/>
                  <a:gd name="connsiteX31" fmla="*/ 7397294 w 8122822"/>
                  <a:gd name="connsiteY31" fmla="*/ 4257153 h 6117433"/>
                  <a:gd name="connsiteX32" fmla="*/ 7077254 w 8122822"/>
                  <a:gd name="connsiteY32" fmla="*/ 4778361 h 6117433"/>
                  <a:gd name="connsiteX33" fmla="*/ 6766358 w 8122822"/>
                  <a:gd name="connsiteY33" fmla="*/ 5070969 h 6117433"/>
                  <a:gd name="connsiteX34" fmla="*/ 6243245 w 8122822"/>
                  <a:gd name="connsiteY34" fmla="*/ 5401677 h 6117433"/>
                  <a:gd name="connsiteX35" fmla="*/ 5947780 w 8122822"/>
                  <a:gd name="connsiteY35" fmla="*/ 5721336 h 6117433"/>
                  <a:gd name="connsiteX36" fmla="*/ 5591544 w 8122822"/>
                  <a:gd name="connsiteY36" fmla="*/ 5943650 h 6117433"/>
                  <a:gd name="connsiteX37" fmla="*/ 5152632 w 8122822"/>
                  <a:gd name="connsiteY37" fmla="*/ 6058140 h 6117433"/>
                  <a:gd name="connsiteX38" fmla="*/ 4745534 w 8122822"/>
                  <a:gd name="connsiteY38" fmla="*/ 6117385 h 6117433"/>
                  <a:gd name="connsiteX39" fmla="*/ 4388918 w 8122822"/>
                  <a:gd name="connsiteY39" fmla="*/ 6049377 h 6117433"/>
                  <a:gd name="connsiteX40" fmla="*/ 4114598 w 8122822"/>
                  <a:gd name="connsiteY40" fmla="*/ 6012801 h 6117433"/>
                  <a:gd name="connsiteX41" fmla="*/ 3474518 w 8122822"/>
                  <a:gd name="connsiteY41" fmla="*/ 6067665 h 6117433"/>
                  <a:gd name="connsiteX42" fmla="*/ 2943785 w 8122822"/>
                  <a:gd name="connsiteY42" fmla="*/ 5966319 h 6117433"/>
                  <a:gd name="connsiteX43" fmla="*/ 2514398 w 8122822"/>
                  <a:gd name="connsiteY43" fmla="*/ 5839065 h 6117433"/>
                  <a:gd name="connsiteX44" fmla="*/ 2130350 w 8122822"/>
                  <a:gd name="connsiteY44" fmla="*/ 5573889 h 6117433"/>
                  <a:gd name="connsiteX45" fmla="*/ 1773734 w 8122822"/>
                  <a:gd name="connsiteY45" fmla="*/ 5317857 h 6117433"/>
                  <a:gd name="connsiteX46" fmla="*/ 1440550 w 8122822"/>
                  <a:gd name="connsiteY46" fmla="*/ 5034393 h 6117433"/>
                  <a:gd name="connsiteX47" fmla="*/ 1243001 w 8122822"/>
                  <a:gd name="connsiteY47" fmla="*/ 4833225 h 6117433"/>
                  <a:gd name="connsiteX48" fmla="*/ 932486 w 8122822"/>
                  <a:gd name="connsiteY48" fmla="*/ 4632057 h 6117433"/>
                  <a:gd name="connsiteX49" fmla="*/ 644641 w 8122822"/>
                  <a:gd name="connsiteY49" fmla="*/ 4371262 h 6117433"/>
                  <a:gd name="connsiteX50" fmla="*/ 502718 w 8122822"/>
                  <a:gd name="connsiteY50" fmla="*/ 3955401 h 6117433"/>
                  <a:gd name="connsiteX51" fmla="*/ 430900 w 8122822"/>
                  <a:gd name="connsiteY51" fmla="*/ 3690798 h 6117433"/>
                  <a:gd name="connsiteX52" fmla="*/ 338126 w 8122822"/>
                  <a:gd name="connsiteY52" fmla="*/ 3452481 h 6117433"/>
                  <a:gd name="connsiteX53" fmla="*/ 146102 w 8122822"/>
                  <a:gd name="connsiteY53" fmla="*/ 2986137 h 6117433"/>
                  <a:gd name="connsiteX54" fmla="*/ 22086 w 8122822"/>
                  <a:gd name="connsiteY54" fmla="*/ 2336913 h 6117433"/>
                  <a:gd name="connsiteX55" fmla="*/ 8942 w 8122822"/>
                  <a:gd name="connsiteY55" fmla="*/ 2035161 h 6117433"/>
                  <a:gd name="connsiteX56" fmla="*/ 118670 w 8122822"/>
                  <a:gd name="connsiteY56" fmla="*/ 1797417 h 6117433"/>
                  <a:gd name="connsiteX57" fmla="*/ 219254 w 8122822"/>
                  <a:gd name="connsiteY57" fmla="*/ 1623681 h 6117433"/>
                  <a:gd name="connsiteX58" fmla="*/ 292406 w 8122822"/>
                  <a:gd name="connsiteY58" fmla="*/ 1285353 h 6117433"/>
                  <a:gd name="connsiteX59" fmla="*/ 511862 w 8122822"/>
                  <a:gd name="connsiteY59" fmla="*/ 1102473 h 6117433"/>
                  <a:gd name="connsiteX60" fmla="*/ 804470 w 8122822"/>
                  <a:gd name="connsiteY60" fmla="*/ 928737 h 6117433"/>
                  <a:gd name="connsiteX61" fmla="*/ 995351 w 8122822"/>
                  <a:gd name="connsiteY61" fmla="*/ 805102 h 6117433"/>
                  <a:gd name="connsiteX62" fmla="*/ 1197662 w 8122822"/>
                  <a:gd name="connsiteY62" fmla="*/ 809865 h 6117433"/>
                  <a:gd name="connsiteX63" fmla="*/ 1361873 w 8122822"/>
                  <a:gd name="connsiteY63" fmla="*/ 914450 h 6117433"/>
                  <a:gd name="connsiteX64" fmla="*/ 1490270 w 8122822"/>
                  <a:gd name="connsiteY64" fmla="*/ 892161 h 6117433"/>
                  <a:gd name="connsiteX65" fmla="*/ 1439788 w 8122822"/>
                  <a:gd name="connsiteY65" fmla="*/ 837678 h 6117433"/>
                  <a:gd name="connsiteX66" fmla="*/ 1252526 w 8122822"/>
                  <a:gd name="connsiteY66" fmla="*/ 782433 h 6117433"/>
                  <a:gd name="connsiteX67" fmla="*/ 1234619 w 8122822"/>
                  <a:gd name="connsiteY67" fmla="*/ 663561 h 6117433"/>
                  <a:gd name="connsiteX68" fmla="*/ 1444550 w 8122822"/>
                  <a:gd name="connsiteY68" fmla="*/ 534783 h 6117433"/>
                  <a:gd name="connsiteX69" fmla="*/ 1750684 w 8122822"/>
                  <a:gd name="connsiteY69" fmla="*/ 362190 h 6117433"/>
                  <a:gd name="connsiteX70" fmla="*/ 2093774 w 8122822"/>
                  <a:gd name="connsiteY70" fmla="*/ 279513 h 6117433"/>
                  <a:gd name="connsiteX71" fmla="*/ 2284464 w 8122822"/>
                  <a:gd name="connsiteY71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3351 w 8122822"/>
                  <a:gd name="connsiteY16" fmla="*/ 448868 h 6117433"/>
                  <a:gd name="connsiteX17" fmla="*/ 6674918 w 8122822"/>
                  <a:gd name="connsiteY17" fmla="*/ 535545 h 6117433"/>
                  <a:gd name="connsiteX18" fmla="*/ 7031153 w 8122822"/>
                  <a:gd name="connsiteY18" fmla="*/ 695755 h 6117433"/>
                  <a:gd name="connsiteX19" fmla="*/ 7305854 w 8122822"/>
                  <a:gd name="connsiteY19" fmla="*/ 928737 h 6117433"/>
                  <a:gd name="connsiteX20" fmla="*/ 7387769 w 8122822"/>
                  <a:gd name="connsiteY20" fmla="*/ 1015415 h 6117433"/>
                  <a:gd name="connsiteX21" fmla="*/ 7228226 w 8122822"/>
                  <a:gd name="connsiteY21" fmla="*/ 1167719 h 6117433"/>
                  <a:gd name="connsiteX22" fmla="*/ 7586936 w 8122822"/>
                  <a:gd name="connsiteY22" fmla="*/ 1182387 h 6117433"/>
                  <a:gd name="connsiteX23" fmla="*/ 7744385 w 8122822"/>
                  <a:gd name="connsiteY23" fmla="*/ 1262302 h 6117433"/>
                  <a:gd name="connsiteX24" fmla="*/ 7884402 w 8122822"/>
                  <a:gd name="connsiteY24" fmla="*/ 1495855 h 6117433"/>
                  <a:gd name="connsiteX25" fmla="*/ 7934219 w 8122822"/>
                  <a:gd name="connsiteY25" fmla="*/ 1626254 h 6117433"/>
                  <a:gd name="connsiteX26" fmla="*/ 7972604 w 8122822"/>
                  <a:gd name="connsiteY26" fmla="*/ 1728265 h 6117433"/>
                  <a:gd name="connsiteX27" fmla="*/ 8096239 w 8122822"/>
                  <a:gd name="connsiteY27" fmla="*/ 2022398 h 6117433"/>
                  <a:gd name="connsiteX28" fmla="*/ 8110145 w 8122822"/>
                  <a:gd name="connsiteY28" fmla="*/ 2648571 h 6117433"/>
                  <a:gd name="connsiteX29" fmla="*/ 7945934 w 8122822"/>
                  <a:gd name="connsiteY29" fmla="*/ 3361041 h 6117433"/>
                  <a:gd name="connsiteX30" fmla="*/ 7712191 w 8122822"/>
                  <a:gd name="connsiteY30" fmla="*/ 3863580 h 6117433"/>
                  <a:gd name="connsiteX31" fmla="*/ 7397294 w 8122822"/>
                  <a:gd name="connsiteY31" fmla="*/ 4257153 h 6117433"/>
                  <a:gd name="connsiteX32" fmla="*/ 7077254 w 8122822"/>
                  <a:gd name="connsiteY32" fmla="*/ 4778361 h 6117433"/>
                  <a:gd name="connsiteX33" fmla="*/ 6766358 w 8122822"/>
                  <a:gd name="connsiteY33" fmla="*/ 5070969 h 6117433"/>
                  <a:gd name="connsiteX34" fmla="*/ 6243245 w 8122822"/>
                  <a:gd name="connsiteY34" fmla="*/ 5401677 h 6117433"/>
                  <a:gd name="connsiteX35" fmla="*/ 5947780 w 8122822"/>
                  <a:gd name="connsiteY35" fmla="*/ 5721336 h 6117433"/>
                  <a:gd name="connsiteX36" fmla="*/ 5591544 w 8122822"/>
                  <a:gd name="connsiteY36" fmla="*/ 5943650 h 6117433"/>
                  <a:gd name="connsiteX37" fmla="*/ 5152632 w 8122822"/>
                  <a:gd name="connsiteY37" fmla="*/ 6058140 h 6117433"/>
                  <a:gd name="connsiteX38" fmla="*/ 4745534 w 8122822"/>
                  <a:gd name="connsiteY38" fmla="*/ 6117385 h 6117433"/>
                  <a:gd name="connsiteX39" fmla="*/ 4388918 w 8122822"/>
                  <a:gd name="connsiteY39" fmla="*/ 6049377 h 6117433"/>
                  <a:gd name="connsiteX40" fmla="*/ 4114598 w 8122822"/>
                  <a:gd name="connsiteY40" fmla="*/ 6012801 h 6117433"/>
                  <a:gd name="connsiteX41" fmla="*/ 3474518 w 8122822"/>
                  <a:gd name="connsiteY41" fmla="*/ 6067665 h 6117433"/>
                  <a:gd name="connsiteX42" fmla="*/ 2943785 w 8122822"/>
                  <a:gd name="connsiteY42" fmla="*/ 5966319 h 6117433"/>
                  <a:gd name="connsiteX43" fmla="*/ 2514398 w 8122822"/>
                  <a:gd name="connsiteY43" fmla="*/ 5839065 h 6117433"/>
                  <a:gd name="connsiteX44" fmla="*/ 2130350 w 8122822"/>
                  <a:gd name="connsiteY44" fmla="*/ 5573889 h 6117433"/>
                  <a:gd name="connsiteX45" fmla="*/ 1773734 w 8122822"/>
                  <a:gd name="connsiteY45" fmla="*/ 5317857 h 6117433"/>
                  <a:gd name="connsiteX46" fmla="*/ 1440550 w 8122822"/>
                  <a:gd name="connsiteY46" fmla="*/ 5034393 h 6117433"/>
                  <a:gd name="connsiteX47" fmla="*/ 1243001 w 8122822"/>
                  <a:gd name="connsiteY47" fmla="*/ 4833225 h 6117433"/>
                  <a:gd name="connsiteX48" fmla="*/ 932486 w 8122822"/>
                  <a:gd name="connsiteY48" fmla="*/ 4632057 h 6117433"/>
                  <a:gd name="connsiteX49" fmla="*/ 644641 w 8122822"/>
                  <a:gd name="connsiteY49" fmla="*/ 4371262 h 6117433"/>
                  <a:gd name="connsiteX50" fmla="*/ 502718 w 8122822"/>
                  <a:gd name="connsiteY50" fmla="*/ 3955401 h 6117433"/>
                  <a:gd name="connsiteX51" fmla="*/ 430900 w 8122822"/>
                  <a:gd name="connsiteY51" fmla="*/ 3690798 h 6117433"/>
                  <a:gd name="connsiteX52" fmla="*/ 338126 w 8122822"/>
                  <a:gd name="connsiteY52" fmla="*/ 3452481 h 6117433"/>
                  <a:gd name="connsiteX53" fmla="*/ 146102 w 8122822"/>
                  <a:gd name="connsiteY53" fmla="*/ 2986137 h 6117433"/>
                  <a:gd name="connsiteX54" fmla="*/ 22086 w 8122822"/>
                  <a:gd name="connsiteY54" fmla="*/ 2336913 h 6117433"/>
                  <a:gd name="connsiteX55" fmla="*/ 8942 w 8122822"/>
                  <a:gd name="connsiteY55" fmla="*/ 2035161 h 6117433"/>
                  <a:gd name="connsiteX56" fmla="*/ 118670 w 8122822"/>
                  <a:gd name="connsiteY56" fmla="*/ 1797417 h 6117433"/>
                  <a:gd name="connsiteX57" fmla="*/ 219254 w 8122822"/>
                  <a:gd name="connsiteY57" fmla="*/ 1623681 h 6117433"/>
                  <a:gd name="connsiteX58" fmla="*/ 292406 w 8122822"/>
                  <a:gd name="connsiteY58" fmla="*/ 1285353 h 6117433"/>
                  <a:gd name="connsiteX59" fmla="*/ 511862 w 8122822"/>
                  <a:gd name="connsiteY59" fmla="*/ 1102473 h 6117433"/>
                  <a:gd name="connsiteX60" fmla="*/ 804470 w 8122822"/>
                  <a:gd name="connsiteY60" fmla="*/ 928737 h 6117433"/>
                  <a:gd name="connsiteX61" fmla="*/ 995351 w 8122822"/>
                  <a:gd name="connsiteY61" fmla="*/ 805102 h 6117433"/>
                  <a:gd name="connsiteX62" fmla="*/ 1197662 w 8122822"/>
                  <a:gd name="connsiteY62" fmla="*/ 809865 h 6117433"/>
                  <a:gd name="connsiteX63" fmla="*/ 1361873 w 8122822"/>
                  <a:gd name="connsiteY63" fmla="*/ 914450 h 6117433"/>
                  <a:gd name="connsiteX64" fmla="*/ 1490270 w 8122822"/>
                  <a:gd name="connsiteY64" fmla="*/ 892161 h 6117433"/>
                  <a:gd name="connsiteX65" fmla="*/ 1439788 w 8122822"/>
                  <a:gd name="connsiteY65" fmla="*/ 837678 h 6117433"/>
                  <a:gd name="connsiteX66" fmla="*/ 1252526 w 8122822"/>
                  <a:gd name="connsiteY66" fmla="*/ 782433 h 6117433"/>
                  <a:gd name="connsiteX67" fmla="*/ 1234619 w 8122822"/>
                  <a:gd name="connsiteY67" fmla="*/ 663561 h 6117433"/>
                  <a:gd name="connsiteX68" fmla="*/ 1444550 w 8122822"/>
                  <a:gd name="connsiteY68" fmla="*/ 534783 h 6117433"/>
                  <a:gd name="connsiteX69" fmla="*/ 1750684 w 8122822"/>
                  <a:gd name="connsiteY69" fmla="*/ 362190 h 6117433"/>
                  <a:gd name="connsiteX70" fmla="*/ 2093774 w 8122822"/>
                  <a:gd name="connsiteY70" fmla="*/ 279513 h 6117433"/>
                  <a:gd name="connsiteX71" fmla="*/ 2284464 w 8122822"/>
                  <a:gd name="connsiteY71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3351 w 8122822"/>
                  <a:gd name="connsiteY16" fmla="*/ 448868 h 6117433"/>
                  <a:gd name="connsiteX17" fmla="*/ 6674918 w 8122822"/>
                  <a:gd name="connsiteY17" fmla="*/ 535545 h 6117433"/>
                  <a:gd name="connsiteX18" fmla="*/ 7031153 w 8122822"/>
                  <a:gd name="connsiteY18" fmla="*/ 695755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28226 w 8122822"/>
                  <a:gd name="connsiteY21" fmla="*/ 1167719 h 6117433"/>
                  <a:gd name="connsiteX22" fmla="*/ 7586936 w 8122822"/>
                  <a:gd name="connsiteY22" fmla="*/ 1182387 h 6117433"/>
                  <a:gd name="connsiteX23" fmla="*/ 7744385 w 8122822"/>
                  <a:gd name="connsiteY23" fmla="*/ 1262302 h 6117433"/>
                  <a:gd name="connsiteX24" fmla="*/ 7884402 w 8122822"/>
                  <a:gd name="connsiteY24" fmla="*/ 1495855 h 6117433"/>
                  <a:gd name="connsiteX25" fmla="*/ 7934219 w 8122822"/>
                  <a:gd name="connsiteY25" fmla="*/ 1626254 h 6117433"/>
                  <a:gd name="connsiteX26" fmla="*/ 7972604 w 8122822"/>
                  <a:gd name="connsiteY26" fmla="*/ 1728265 h 6117433"/>
                  <a:gd name="connsiteX27" fmla="*/ 8096239 w 8122822"/>
                  <a:gd name="connsiteY27" fmla="*/ 2022398 h 6117433"/>
                  <a:gd name="connsiteX28" fmla="*/ 8110145 w 8122822"/>
                  <a:gd name="connsiteY28" fmla="*/ 2648571 h 6117433"/>
                  <a:gd name="connsiteX29" fmla="*/ 7945934 w 8122822"/>
                  <a:gd name="connsiteY29" fmla="*/ 3361041 h 6117433"/>
                  <a:gd name="connsiteX30" fmla="*/ 7712191 w 8122822"/>
                  <a:gd name="connsiteY30" fmla="*/ 3863580 h 6117433"/>
                  <a:gd name="connsiteX31" fmla="*/ 7397294 w 8122822"/>
                  <a:gd name="connsiteY31" fmla="*/ 4257153 h 6117433"/>
                  <a:gd name="connsiteX32" fmla="*/ 7077254 w 8122822"/>
                  <a:gd name="connsiteY32" fmla="*/ 4778361 h 6117433"/>
                  <a:gd name="connsiteX33" fmla="*/ 6766358 w 8122822"/>
                  <a:gd name="connsiteY33" fmla="*/ 5070969 h 6117433"/>
                  <a:gd name="connsiteX34" fmla="*/ 6243245 w 8122822"/>
                  <a:gd name="connsiteY34" fmla="*/ 5401677 h 6117433"/>
                  <a:gd name="connsiteX35" fmla="*/ 5947780 w 8122822"/>
                  <a:gd name="connsiteY35" fmla="*/ 5721336 h 6117433"/>
                  <a:gd name="connsiteX36" fmla="*/ 5591544 w 8122822"/>
                  <a:gd name="connsiteY36" fmla="*/ 5943650 h 6117433"/>
                  <a:gd name="connsiteX37" fmla="*/ 5152632 w 8122822"/>
                  <a:gd name="connsiteY37" fmla="*/ 6058140 h 6117433"/>
                  <a:gd name="connsiteX38" fmla="*/ 4745534 w 8122822"/>
                  <a:gd name="connsiteY38" fmla="*/ 6117385 h 6117433"/>
                  <a:gd name="connsiteX39" fmla="*/ 4388918 w 8122822"/>
                  <a:gd name="connsiteY39" fmla="*/ 6049377 h 6117433"/>
                  <a:gd name="connsiteX40" fmla="*/ 4114598 w 8122822"/>
                  <a:gd name="connsiteY40" fmla="*/ 6012801 h 6117433"/>
                  <a:gd name="connsiteX41" fmla="*/ 3474518 w 8122822"/>
                  <a:gd name="connsiteY41" fmla="*/ 6067665 h 6117433"/>
                  <a:gd name="connsiteX42" fmla="*/ 2943785 w 8122822"/>
                  <a:gd name="connsiteY42" fmla="*/ 5966319 h 6117433"/>
                  <a:gd name="connsiteX43" fmla="*/ 2514398 w 8122822"/>
                  <a:gd name="connsiteY43" fmla="*/ 5839065 h 6117433"/>
                  <a:gd name="connsiteX44" fmla="*/ 2130350 w 8122822"/>
                  <a:gd name="connsiteY44" fmla="*/ 5573889 h 6117433"/>
                  <a:gd name="connsiteX45" fmla="*/ 1773734 w 8122822"/>
                  <a:gd name="connsiteY45" fmla="*/ 5317857 h 6117433"/>
                  <a:gd name="connsiteX46" fmla="*/ 1440550 w 8122822"/>
                  <a:gd name="connsiteY46" fmla="*/ 5034393 h 6117433"/>
                  <a:gd name="connsiteX47" fmla="*/ 1243001 w 8122822"/>
                  <a:gd name="connsiteY47" fmla="*/ 4833225 h 6117433"/>
                  <a:gd name="connsiteX48" fmla="*/ 932486 w 8122822"/>
                  <a:gd name="connsiteY48" fmla="*/ 4632057 h 6117433"/>
                  <a:gd name="connsiteX49" fmla="*/ 644641 w 8122822"/>
                  <a:gd name="connsiteY49" fmla="*/ 4371262 h 6117433"/>
                  <a:gd name="connsiteX50" fmla="*/ 502718 w 8122822"/>
                  <a:gd name="connsiteY50" fmla="*/ 3955401 h 6117433"/>
                  <a:gd name="connsiteX51" fmla="*/ 430900 w 8122822"/>
                  <a:gd name="connsiteY51" fmla="*/ 3690798 h 6117433"/>
                  <a:gd name="connsiteX52" fmla="*/ 338126 w 8122822"/>
                  <a:gd name="connsiteY52" fmla="*/ 3452481 h 6117433"/>
                  <a:gd name="connsiteX53" fmla="*/ 146102 w 8122822"/>
                  <a:gd name="connsiteY53" fmla="*/ 2986137 h 6117433"/>
                  <a:gd name="connsiteX54" fmla="*/ 22086 w 8122822"/>
                  <a:gd name="connsiteY54" fmla="*/ 2336913 h 6117433"/>
                  <a:gd name="connsiteX55" fmla="*/ 8942 w 8122822"/>
                  <a:gd name="connsiteY55" fmla="*/ 2035161 h 6117433"/>
                  <a:gd name="connsiteX56" fmla="*/ 118670 w 8122822"/>
                  <a:gd name="connsiteY56" fmla="*/ 1797417 h 6117433"/>
                  <a:gd name="connsiteX57" fmla="*/ 219254 w 8122822"/>
                  <a:gd name="connsiteY57" fmla="*/ 1623681 h 6117433"/>
                  <a:gd name="connsiteX58" fmla="*/ 292406 w 8122822"/>
                  <a:gd name="connsiteY58" fmla="*/ 1285353 h 6117433"/>
                  <a:gd name="connsiteX59" fmla="*/ 511862 w 8122822"/>
                  <a:gd name="connsiteY59" fmla="*/ 1102473 h 6117433"/>
                  <a:gd name="connsiteX60" fmla="*/ 804470 w 8122822"/>
                  <a:gd name="connsiteY60" fmla="*/ 928737 h 6117433"/>
                  <a:gd name="connsiteX61" fmla="*/ 995351 w 8122822"/>
                  <a:gd name="connsiteY61" fmla="*/ 805102 h 6117433"/>
                  <a:gd name="connsiteX62" fmla="*/ 1197662 w 8122822"/>
                  <a:gd name="connsiteY62" fmla="*/ 809865 h 6117433"/>
                  <a:gd name="connsiteX63" fmla="*/ 1361873 w 8122822"/>
                  <a:gd name="connsiteY63" fmla="*/ 914450 h 6117433"/>
                  <a:gd name="connsiteX64" fmla="*/ 1490270 w 8122822"/>
                  <a:gd name="connsiteY64" fmla="*/ 892161 h 6117433"/>
                  <a:gd name="connsiteX65" fmla="*/ 1439788 w 8122822"/>
                  <a:gd name="connsiteY65" fmla="*/ 837678 h 6117433"/>
                  <a:gd name="connsiteX66" fmla="*/ 1252526 w 8122822"/>
                  <a:gd name="connsiteY66" fmla="*/ 782433 h 6117433"/>
                  <a:gd name="connsiteX67" fmla="*/ 1234619 w 8122822"/>
                  <a:gd name="connsiteY67" fmla="*/ 663561 h 6117433"/>
                  <a:gd name="connsiteX68" fmla="*/ 1444550 w 8122822"/>
                  <a:gd name="connsiteY68" fmla="*/ 534783 h 6117433"/>
                  <a:gd name="connsiteX69" fmla="*/ 1750684 w 8122822"/>
                  <a:gd name="connsiteY69" fmla="*/ 362190 h 6117433"/>
                  <a:gd name="connsiteX70" fmla="*/ 2093774 w 8122822"/>
                  <a:gd name="connsiteY70" fmla="*/ 279513 h 6117433"/>
                  <a:gd name="connsiteX71" fmla="*/ 2284464 w 8122822"/>
                  <a:gd name="connsiteY71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3351 w 8122822"/>
                  <a:gd name="connsiteY16" fmla="*/ 448868 h 6117433"/>
                  <a:gd name="connsiteX17" fmla="*/ 6674918 w 8122822"/>
                  <a:gd name="connsiteY17" fmla="*/ 535545 h 6117433"/>
                  <a:gd name="connsiteX18" fmla="*/ 7031153 w 8122822"/>
                  <a:gd name="connsiteY18" fmla="*/ 695755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28226 w 8122822"/>
                  <a:gd name="connsiteY21" fmla="*/ 1167719 h 6117433"/>
                  <a:gd name="connsiteX22" fmla="*/ 7353193 w 8122822"/>
                  <a:gd name="connsiteY22" fmla="*/ 1204773 h 6117433"/>
                  <a:gd name="connsiteX23" fmla="*/ 7586936 w 8122822"/>
                  <a:gd name="connsiteY23" fmla="*/ 1182387 h 6117433"/>
                  <a:gd name="connsiteX24" fmla="*/ 7744385 w 8122822"/>
                  <a:gd name="connsiteY24" fmla="*/ 1262302 h 6117433"/>
                  <a:gd name="connsiteX25" fmla="*/ 7884402 w 8122822"/>
                  <a:gd name="connsiteY25" fmla="*/ 1495855 h 6117433"/>
                  <a:gd name="connsiteX26" fmla="*/ 7934219 w 8122822"/>
                  <a:gd name="connsiteY26" fmla="*/ 1626254 h 6117433"/>
                  <a:gd name="connsiteX27" fmla="*/ 7972604 w 8122822"/>
                  <a:gd name="connsiteY27" fmla="*/ 1728265 h 6117433"/>
                  <a:gd name="connsiteX28" fmla="*/ 8096239 w 8122822"/>
                  <a:gd name="connsiteY28" fmla="*/ 2022398 h 6117433"/>
                  <a:gd name="connsiteX29" fmla="*/ 8110145 w 8122822"/>
                  <a:gd name="connsiteY29" fmla="*/ 2648571 h 6117433"/>
                  <a:gd name="connsiteX30" fmla="*/ 7945934 w 8122822"/>
                  <a:gd name="connsiteY30" fmla="*/ 3361041 h 6117433"/>
                  <a:gd name="connsiteX31" fmla="*/ 7712191 w 8122822"/>
                  <a:gd name="connsiteY31" fmla="*/ 3863580 h 6117433"/>
                  <a:gd name="connsiteX32" fmla="*/ 7397294 w 8122822"/>
                  <a:gd name="connsiteY32" fmla="*/ 4257153 h 6117433"/>
                  <a:gd name="connsiteX33" fmla="*/ 7077254 w 8122822"/>
                  <a:gd name="connsiteY33" fmla="*/ 4778361 h 6117433"/>
                  <a:gd name="connsiteX34" fmla="*/ 6766358 w 8122822"/>
                  <a:gd name="connsiteY34" fmla="*/ 5070969 h 6117433"/>
                  <a:gd name="connsiteX35" fmla="*/ 6243245 w 8122822"/>
                  <a:gd name="connsiteY35" fmla="*/ 5401677 h 6117433"/>
                  <a:gd name="connsiteX36" fmla="*/ 5947780 w 8122822"/>
                  <a:gd name="connsiteY36" fmla="*/ 5721336 h 6117433"/>
                  <a:gd name="connsiteX37" fmla="*/ 5591544 w 8122822"/>
                  <a:gd name="connsiteY37" fmla="*/ 5943650 h 6117433"/>
                  <a:gd name="connsiteX38" fmla="*/ 5152632 w 8122822"/>
                  <a:gd name="connsiteY38" fmla="*/ 6058140 h 6117433"/>
                  <a:gd name="connsiteX39" fmla="*/ 4745534 w 8122822"/>
                  <a:gd name="connsiteY39" fmla="*/ 6117385 h 6117433"/>
                  <a:gd name="connsiteX40" fmla="*/ 4388918 w 8122822"/>
                  <a:gd name="connsiteY40" fmla="*/ 6049377 h 6117433"/>
                  <a:gd name="connsiteX41" fmla="*/ 4114598 w 8122822"/>
                  <a:gd name="connsiteY41" fmla="*/ 6012801 h 6117433"/>
                  <a:gd name="connsiteX42" fmla="*/ 3474518 w 8122822"/>
                  <a:gd name="connsiteY42" fmla="*/ 6067665 h 6117433"/>
                  <a:gd name="connsiteX43" fmla="*/ 2943785 w 8122822"/>
                  <a:gd name="connsiteY43" fmla="*/ 5966319 h 6117433"/>
                  <a:gd name="connsiteX44" fmla="*/ 2514398 w 8122822"/>
                  <a:gd name="connsiteY44" fmla="*/ 5839065 h 6117433"/>
                  <a:gd name="connsiteX45" fmla="*/ 2130350 w 8122822"/>
                  <a:gd name="connsiteY45" fmla="*/ 5573889 h 6117433"/>
                  <a:gd name="connsiteX46" fmla="*/ 1773734 w 8122822"/>
                  <a:gd name="connsiteY46" fmla="*/ 5317857 h 6117433"/>
                  <a:gd name="connsiteX47" fmla="*/ 1440550 w 8122822"/>
                  <a:gd name="connsiteY47" fmla="*/ 5034393 h 6117433"/>
                  <a:gd name="connsiteX48" fmla="*/ 1243001 w 8122822"/>
                  <a:gd name="connsiteY48" fmla="*/ 4833225 h 6117433"/>
                  <a:gd name="connsiteX49" fmla="*/ 932486 w 8122822"/>
                  <a:gd name="connsiteY49" fmla="*/ 4632057 h 6117433"/>
                  <a:gd name="connsiteX50" fmla="*/ 644641 w 8122822"/>
                  <a:gd name="connsiteY50" fmla="*/ 4371262 h 6117433"/>
                  <a:gd name="connsiteX51" fmla="*/ 502718 w 8122822"/>
                  <a:gd name="connsiteY51" fmla="*/ 3955401 h 6117433"/>
                  <a:gd name="connsiteX52" fmla="*/ 430900 w 8122822"/>
                  <a:gd name="connsiteY52" fmla="*/ 3690798 h 6117433"/>
                  <a:gd name="connsiteX53" fmla="*/ 338126 w 8122822"/>
                  <a:gd name="connsiteY53" fmla="*/ 3452481 h 6117433"/>
                  <a:gd name="connsiteX54" fmla="*/ 146102 w 8122822"/>
                  <a:gd name="connsiteY54" fmla="*/ 2986137 h 6117433"/>
                  <a:gd name="connsiteX55" fmla="*/ 22086 w 8122822"/>
                  <a:gd name="connsiteY55" fmla="*/ 2336913 h 6117433"/>
                  <a:gd name="connsiteX56" fmla="*/ 8942 w 8122822"/>
                  <a:gd name="connsiteY56" fmla="*/ 2035161 h 6117433"/>
                  <a:gd name="connsiteX57" fmla="*/ 118670 w 8122822"/>
                  <a:gd name="connsiteY57" fmla="*/ 1797417 h 6117433"/>
                  <a:gd name="connsiteX58" fmla="*/ 219254 w 8122822"/>
                  <a:gd name="connsiteY58" fmla="*/ 1623681 h 6117433"/>
                  <a:gd name="connsiteX59" fmla="*/ 292406 w 8122822"/>
                  <a:gd name="connsiteY59" fmla="*/ 1285353 h 6117433"/>
                  <a:gd name="connsiteX60" fmla="*/ 511862 w 8122822"/>
                  <a:gd name="connsiteY60" fmla="*/ 1102473 h 6117433"/>
                  <a:gd name="connsiteX61" fmla="*/ 804470 w 8122822"/>
                  <a:gd name="connsiteY61" fmla="*/ 928737 h 6117433"/>
                  <a:gd name="connsiteX62" fmla="*/ 995351 w 8122822"/>
                  <a:gd name="connsiteY62" fmla="*/ 805102 h 6117433"/>
                  <a:gd name="connsiteX63" fmla="*/ 1197662 w 8122822"/>
                  <a:gd name="connsiteY63" fmla="*/ 809865 h 6117433"/>
                  <a:gd name="connsiteX64" fmla="*/ 1361873 w 8122822"/>
                  <a:gd name="connsiteY64" fmla="*/ 914450 h 6117433"/>
                  <a:gd name="connsiteX65" fmla="*/ 1490270 w 8122822"/>
                  <a:gd name="connsiteY65" fmla="*/ 892161 h 6117433"/>
                  <a:gd name="connsiteX66" fmla="*/ 1439788 w 8122822"/>
                  <a:gd name="connsiteY66" fmla="*/ 837678 h 6117433"/>
                  <a:gd name="connsiteX67" fmla="*/ 1252526 w 8122822"/>
                  <a:gd name="connsiteY67" fmla="*/ 782433 h 6117433"/>
                  <a:gd name="connsiteX68" fmla="*/ 1234619 w 8122822"/>
                  <a:gd name="connsiteY68" fmla="*/ 663561 h 6117433"/>
                  <a:gd name="connsiteX69" fmla="*/ 1444550 w 8122822"/>
                  <a:gd name="connsiteY69" fmla="*/ 534783 h 6117433"/>
                  <a:gd name="connsiteX70" fmla="*/ 1750684 w 8122822"/>
                  <a:gd name="connsiteY70" fmla="*/ 362190 h 6117433"/>
                  <a:gd name="connsiteX71" fmla="*/ 2093774 w 8122822"/>
                  <a:gd name="connsiteY71" fmla="*/ 279513 h 6117433"/>
                  <a:gd name="connsiteX72" fmla="*/ 2284464 w 8122822"/>
                  <a:gd name="connsiteY72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3351 w 8122822"/>
                  <a:gd name="connsiteY16" fmla="*/ 448868 h 6117433"/>
                  <a:gd name="connsiteX17" fmla="*/ 6674918 w 8122822"/>
                  <a:gd name="connsiteY17" fmla="*/ 535545 h 6117433"/>
                  <a:gd name="connsiteX18" fmla="*/ 7031153 w 8122822"/>
                  <a:gd name="connsiteY18" fmla="*/ 695755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3351 w 8122822"/>
                  <a:gd name="connsiteY16" fmla="*/ 448868 h 6117433"/>
                  <a:gd name="connsiteX17" fmla="*/ 6674918 w 8122822"/>
                  <a:gd name="connsiteY17" fmla="*/ 535545 h 6117433"/>
                  <a:gd name="connsiteX18" fmla="*/ 7045441 w 8122822"/>
                  <a:gd name="connsiteY18" fmla="*/ 717186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3351 w 8122822"/>
                  <a:gd name="connsiteY16" fmla="*/ 448868 h 6117433"/>
                  <a:gd name="connsiteX17" fmla="*/ 6691587 w 8122822"/>
                  <a:gd name="connsiteY17" fmla="*/ 549832 h 6117433"/>
                  <a:gd name="connsiteX18" fmla="*/ 7045441 w 8122822"/>
                  <a:gd name="connsiteY18" fmla="*/ 717186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691587 w 8122822"/>
                  <a:gd name="connsiteY17" fmla="*/ 549832 h 6117433"/>
                  <a:gd name="connsiteX18" fmla="*/ 7045441 w 8122822"/>
                  <a:gd name="connsiteY18" fmla="*/ 717186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691587 w 8122822"/>
                  <a:gd name="connsiteY17" fmla="*/ 549832 h 6117433"/>
                  <a:gd name="connsiteX18" fmla="*/ 7031154 w 8122822"/>
                  <a:gd name="connsiteY18" fmla="*/ 698136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691587 w 8122822"/>
                  <a:gd name="connsiteY17" fmla="*/ 540307 h 6117433"/>
                  <a:gd name="connsiteX18" fmla="*/ 7031154 w 8122822"/>
                  <a:gd name="connsiteY18" fmla="*/ 698136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708256 w 8122822"/>
                  <a:gd name="connsiteY17" fmla="*/ 559357 h 6117433"/>
                  <a:gd name="connsiteX18" fmla="*/ 7031154 w 8122822"/>
                  <a:gd name="connsiteY18" fmla="*/ 698136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30750 w 8122822"/>
                  <a:gd name="connsiteY13" fmla="*/ 142353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708256 w 8122822"/>
                  <a:gd name="connsiteY17" fmla="*/ 559357 h 6117433"/>
                  <a:gd name="connsiteX18" fmla="*/ 7035917 w 8122822"/>
                  <a:gd name="connsiteY18" fmla="*/ 705279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5006328 w 8122822"/>
                  <a:gd name="connsiteY12" fmla="*/ 46913 h 6117433"/>
                  <a:gd name="connsiteX13" fmla="*/ 5325988 w 8122822"/>
                  <a:gd name="connsiteY13" fmla="*/ 151878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708256 w 8122822"/>
                  <a:gd name="connsiteY17" fmla="*/ 559357 h 6117433"/>
                  <a:gd name="connsiteX18" fmla="*/ 7035917 w 8122822"/>
                  <a:gd name="connsiteY18" fmla="*/ 705279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5494 w 8122822"/>
                  <a:gd name="connsiteY6" fmla="*/ 32625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4934891 w 8122822"/>
                  <a:gd name="connsiteY12" fmla="*/ 37388 h 6117433"/>
                  <a:gd name="connsiteX13" fmla="*/ 5325988 w 8122822"/>
                  <a:gd name="connsiteY13" fmla="*/ 151878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708256 w 8122822"/>
                  <a:gd name="connsiteY17" fmla="*/ 559357 h 6117433"/>
                  <a:gd name="connsiteX18" fmla="*/ 7035917 w 8122822"/>
                  <a:gd name="connsiteY18" fmla="*/ 705279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3112 w 8122822"/>
                  <a:gd name="connsiteY6" fmla="*/ 46913 h 6117433"/>
                  <a:gd name="connsiteX7" fmla="*/ 4557892 w 8122822"/>
                  <a:gd name="connsiteY7" fmla="*/ 10577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4934891 w 8122822"/>
                  <a:gd name="connsiteY12" fmla="*/ 37388 h 6117433"/>
                  <a:gd name="connsiteX13" fmla="*/ 5325988 w 8122822"/>
                  <a:gd name="connsiteY13" fmla="*/ 151878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708256 w 8122822"/>
                  <a:gd name="connsiteY17" fmla="*/ 559357 h 6117433"/>
                  <a:gd name="connsiteX18" fmla="*/ 7035917 w 8122822"/>
                  <a:gd name="connsiteY18" fmla="*/ 705279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3112 w 8122822"/>
                  <a:gd name="connsiteY6" fmla="*/ 46913 h 6117433"/>
                  <a:gd name="connsiteX7" fmla="*/ 4519792 w 8122822"/>
                  <a:gd name="connsiteY7" fmla="*/ 124827 h 6117433"/>
                  <a:gd name="connsiteX8" fmla="*/ 4580942 w 8122822"/>
                  <a:gd name="connsiteY8" fmla="*/ 233793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4934891 w 8122822"/>
                  <a:gd name="connsiteY12" fmla="*/ 37388 h 6117433"/>
                  <a:gd name="connsiteX13" fmla="*/ 5325988 w 8122822"/>
                  <a:gd name="connsiteY13" fmla="*/ 151878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708256 w 8122822"/>
                  <a:gd name="connsiteY17" fmla="*/ 559357 h 6117433"/>
                  <a:gd name="connsiteX18" fmla="*/ 7035917 w 8122822"/>
                  <a:gd name="connsiteY18" fmla="*/ 705279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3112 w 8122822"/>
                  <a:gd name="connsiteY6" fmla="*/ 46913 h 6117433"/>
                  <a:gd name="connsiteX7" fmla="*/ 4519792 w 8122822"/>
                  <a:gd name="connsiteY7" fmla="*/ 124827 h 6117433"/>
                  <a:gd name="connsiteX8" fmla="*/ 4519030 w 8122822"/>
                  <a:gd name="connsiteY8" fmla="*/ 212362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4934891 w 8122822"/>
                  <a:gd name="connsiteY12" fmla="*/ 37388 h 6117433"/>
                  <a:gd name="connsiteX13" fmla="*/ 5325988 w 8122822"/>
                  <a:gd name="connsiteY13" fmla="*/ 151878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708256 w 8122822"/>
                  <a:gd name="connsiteY17" fmla="*/ 559357 h 6117433"/>
                  <a:gd name="connsiteX18" fmla="*/ 7035917 w 8122822"/>
                  <a:gd name="connsiteY18" fmla="*/ 705279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3112 w 8122822"/>
                  <a:gd name="connsiteY6" fmla="*/ 46913 h 6117433"/>
                  <a:gd name="connsiteX7" fmla="*/ 4510267 w 8122822"/>
                  <a:gd name="connsiteY7" fmla="*/ 124827 h 6117433"/>
                  <a:gd name="connsiteX8" fmla="*/ 4519030 w 8122822"/>
                  <a:gd name="connsiteY8" fmla="*/ 212362 h 6117433"/>
                  <a:gd name="connsiteX9" fmla="*/ 4622662 w 8122822"/>
                  <a:gd name="connsiteY9" fmla="*/ 238175 h 6117433"/>
                  <a:gd name="connsiteX10" fmla="*/ 46266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4934891 w 8122822"/>
                  <a:gd name="connsiteY12" fmla="*/ 37388 h 6117433"/>
                  <a:gd name="connsiteX13" fmla="*/ 5325988 w 8122822"/>
                  <a:gd name="connsiteY13" fmla="*/ 151878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708256 w 8122822"/>
                  <a:gd name="connsiteY17" fmla="*/ 559357 h 6117433"/>
                  <a:gd name="connsiteX18" fmla="*/ 7035917 w 8122822"/>
                  <a:gd name="connsiteY18" fmla="*/ 705279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3112 w 8122822"/>
                  <a:gd name="connsiteY6" fmla="*/ 46913 h 6117433"/>
                  <a:gd name="connsiteX7" fmla="*/ 4510267 w 8122822"/>
                  <a:gd name="connsiteY7" fmla="*/ 124827 h 6117433"/>
                  <a:gd name="connsiteX8" fmla="*/ 4519030 w 8122822"/>
                  <a:gd name="connsiteY8" fmla="*/ 212362 h 6117433"/>
                  <a:gd name="connsiteX9" fmla="*/ 4622662 w 8122822"/>
                  <a:gd name="connsiteY9" fmla="*/ 238175 h 6117433"/>
                  <a:gd name="connsiteX10" fmla="*/ 4664762 w 8122822"/>
                  <a:gd name="connsiteY10" fmla="*/ 124065 h 6117433"/>
                  <a:gd name="connsiteX11" fmla="*/ 4736771 w 8122822"/>
                  <a:gd name="connsiteY11" fmla="*/ 42150 h 6117433"/>
                  <a:gd name="connsiteX12" fmla="*/ 4934891 w 8122822"/>
                  <a:gd name="connsiteY12" fmla="*/ 37388 h 6117433"/>
                  <a:gd name="connsiteX13" fmla="*/ 5325988 w 8122822"/>
                  <a:gd name="connsiteY13" fmla="*/ 151878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708256 w 8122822"/>
                  <a:gd name="connsiteY17" fmla="*/ 559357 h 6117433"/>
                  <a:gd name="connsiteX18" fmla="*/ 7035917 w 8122822"/>
                  <a:gd name="connsiteY18" fmla="*/ 705279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3112 w 8122822"/>
                  <a:gd name="connsiteY6" fmla="*/ 46913 h 6117433"/>
                  <a:gd name="connsiteX7" fmla="*/ 4510267 w 8122822"/>
                  <a:gd name="connsiteY7" fmla="*/ 124827 h 6117433"/>
                  <a:gd name="connsiteX8" fmla="*/ 4519030 w 8122822"/>
                  <a:gd name="connsiteY8" fmla="*/ 212362 h 6117433"/>
                  <a:gd name="connsiteX9" fmla="*/ 4622662 w 8122822"/>
                  <a:gd name="connsiteY9" fmla="*/ 238175 h 6117433"/>
                  <a:gd name="connsiteX10" fmla="*/ 4664762 w 8122822"/>
                  <a:gd name="connsiteY10" fmla="*/ 124065 h 6117433"/>
                  <a:gd name="connsiteX11" fmla="*/ 4743915 w 8122822"/>
                  <a:gd name="connsiteY11" fmla="*/ 51675 h 6117433"/>
                  <a:gd name="connsiteX12" fmla="*/ 4934891 w 8122822"/>
                  <a:gd name="connsiteY12" fmla="*/ 37388 h 6117433"/>
                  <a:gd name="connsiteX13" fmla="*/ 5325988 w 8122822"/>
                  <a:gd name="connsiteY13" fmla="*/ 151878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708256 w 8122822"/>
                  <a:gd name="connsiteY17" fmla="*/ 559357 h 6117433"/>
                  <a:gd name="connsiteX18" fmla="*/ 7035917 w 8122822"/>
                  <a:gd name="connsiteY18" fmla="*/ 705279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3112 w 8122822"/>
                  <a:gd name="connsiteY6" fmla="*/ 46913 h 6117433"/>
                  <a:gd name="connsiteX7" fmla="*/ 4510267 w 8122822"/>
                  <a:gd name="connsiteY7" fmla="*/ 124827 h 6117433"/>
                  <a:gd name="connsiteX8" fmla="*/ 4519030 w 8122822"/>
                  <a:gd name="connsiteY8" fmla="*/ 212362 h 6117433"/>
                  <a:gd name="connsiteX9" fmla="*/ 4670287 w 8122822"/>
                  <a:gd name="connsiteY9" fmla="*/ 235794 h 6117433"/>
                  <a:gd name="connsiteX10" fmla="*/ 4664762 w 8122822"/>
                  <a:gd name="connsiteY10" fmla="*/ 124065 h 6117433"/>
                  <a:gd name="connsiteX11" fmla="*/ 4743915 w 8122822"/>
                  <a:gd name="connsiteY11" fmla="*/ 51675 h 6117433"/>
                  <a:gd name="connsiteX12" fmla="*/ 4934891 w 8122822"/>
                  <a:gd name="connsiteY12" fmla="*/ 37388 h 6117433"/>
                  <a:gd name="connsiteX13" fmla="*/ 5325988 w 8122822"/>
                  <a:gd name="connsiteY13" fmla="*/ 151878 h 6117433"/>
                  <a:gd name="connsiteX14" fmla="*/ 5678222 w 8122822"/>
                  <a:gd name="connsiteY14" fmla="*/ 242937 h 6117433"/>
                  <a:gd name="connsiteX15" fmla="*/ 6007406 w 8122822"/>
                  <a:gd name="connsiteY15" fmla="*/ 334377 h 6117433"/>
                  <a:gd name="connsiteX16" fmla="*/ 6338114 w 8122822"/>
                  <a:gd name="connsiteY16" fmla="*/ 434580 h 6117433"/>
                  <a:gd name="connsiteX17" fmla="*/ 6708256 w 8122822"/>
                  <a:gd name="connsiteY17" fmla="*/ 559357 h 6117433"/>
                  <a:gd name="connsiteX18" fmla="*/ 7035917 w 8122822"/>
                  <a:gd name="connsiteY18" fmla="*/ 705279 h 6117433"/>
                  <a:gd name="connsiteX19" fmla="*/ 7305854 w 8122822"/>
                  <a:gd name="connsiteY19" fmla="*/ 928737 h 6117433"/>
                  <a:gd name="connsiteX20" fmla="*/ 7352050 w 8122822"/>
                  <a:gd name="connsiteY20" fmla="*/ 1067803 h 6117433"/>
                  <a:gd name="connsiteX21" fmla="*/ 7253181 w 8122822"/>
                  <a:gd name="connsiteY21" fmla="*/ 1128573 h 6117433"/>
                  <a:gd name="connsiteX22" fmla="*/ 7228226 w 8122822"/>
                  <a:gd name="connsiteY22" fmla="*/ 1167719 h 6117433"/>
                  <a:gd name="connsiteX23" fmla="*/ 7353193 w 8122822"/>
                  <a:gd name="connsiteY23" fmla="*/ 1204773 h 6117433"/>
                  <a:gd name="connsiteX24" fmla="*/ 7586936 w 8122822"/>
                  <a:gd name="connsiteY24" fmla="*/ 1182387 h 6117433"/>
                  <a:gd name="connsiteX25" fmla="*/ 7744385 w 8122822"/>
                  <a:gd name="connsiteY25" fmla="*/ 1262302 h 6117433"/>
                  <a:gd name="connsiteX26" fmla="*/ 7884402 w 8122822"/>
                  <a:gd name="connsiteY26" fmla="*/ 1495855 h 6117433"/>
                  <a:gd name="connsiteX27" fmla="*/ 7934219 w 8122822"/>
                  <a:gd name="connsiteY27" fmla="*/ 1626254 h 6117433"/>
                  <a:gd name="connsiteX28" fmla="*/ 7972604 w 8122822"/>
                  <a:gd name="connsiteY28" fmla="*/ 1728265 h 6117433"/>
                  <a:gd name="connsiteX29" fmla="*/ 8096239 w 8122822"/>
                  <a:gd name="connsiteY29" fmla="*/ 2022398 h 6117433"/>
                  <a:gd name="connsiteX30" fmla="*/ 8110145 w 8122822"/>
                  <a:gd name="connsiteY30" fmla="*/ 2648571 h 6117433"/>
                  <a:gd name="connsiteX31" fmla="*/ 7945934 w 8122822"/>
                  <a:gd name="connsiteY31" fmla="*/ 3361041 h 6117433"/>
                  <a:gd name="connsiteX32" fmla="*/ 7712191 w 8122822"/>
                  <a:gd name="connsiteY32" fmla="*/ 3863580 h 6117433"/>
                  <a:gd name="connsiteX33" fmla="*/ 7397294 w 8122822"/>
                  <a:gd name="connsiteY33" fmla="*/ 4257153 h 6117433"/>
                  <a:gd name="connsiteX34" fmla="*/ 7077254 w 8122822"/>
                  <a:gd name="connsiteY34" fmla="*/ 4778361 h 6117433"/>
                  <a:gd name="connsiteX35" fmla="*/ 6766358 w 8122822"/>
                  <a:gd name="connsiteY35" fmla="*/ 5070969 h 6117433"/>
                  <a:gd name="connsiteX36" fmla="*/ 6243245 w 8122822"/>
                  <a:gd name="connsiteY36" fmla="*/ 5401677 h 6117433"/>
                  <a:gd name="connsiteX37" fmla="*/ 5947780 w 8122822"/>
                  <a:gd name="connsiteY37" fmla="*/ 5721336 h 6117433"/>
                  <a:gd name="connsiteX38" fmla="*/ 5591544 w 8122822"/>
                  <a:gd name="connsiteY38" fmla="*/ 5943650 h 6117433"/>
                  <a:gd name="connsiteX39" fmla="*/ 5152632 w 8122822"/>
                  <a:gd name="connsiteY39" fmla="*/ 6058140 h 6117433"/>
                  <a:gd name="connsiteX40" fmla="*/ 4745534 w 8122822"/>
                  <a:gd name="connsiteY40" fmla="*/ 6117385 h 6117433"/>
                  <a:gd name="connsiteX41" fmla="*/ 4388918 w 8122822"/>
                  <a:gd name="connsiteY41" fmla="*/ 6049377 h 6117433"/>
                  <a:gd name="connsiteX42" fmla="*/ 4114598 w 8122822"/>
                  <a:gd name="connsiteY42" fmla="*/ 6012801 h 6117433"/>
                  <a:gd name="connsiteX43" fmla="*/ 3474518 w 8122822"/>
                  <a:gd name="connsiteY43" fmla="*/ 6067665 h 6117433"/>
                  <a:gd name="connsiteX44" fmla="*/ 2943785 w 8122822"/>
                  <a:gd name="connsiteY44" fmla="*/ 5966319 h 6117433"/>
                  <a:gd name="connsiteX45" fmla="*/ 2514398 w 8122822"/>
                  <a:gd name="connsiteY45" fmla="*/ 5839065 h 6117433"/>
                  <a:gd name="connsiteX46" fmla="*/ 2130350 w 8122822"/>
                  <a:gd name="connsiteY46" fmla="*/ 5573889 h 6117433"/>
                  <a:gd name="connsiteX47" fmla="*/ 1773734 w 8122822"/>
                  <a:gd name="connsiteY47" fmla="*/ 5317857 h 6117433"/>
                  <a:gd name="connsiteX48" fmla="*/ 1440550 w 8122822"/>
                  <a:gd name="connsiteY48" fmla="*/ 5034393 h 6117433"/>
                  <a:gd name="connsiteX49" fmla="*/ 1243001 w 8122822"/>
                  <a:gd name="connsiteY49" fmla="*/ 4833225 h 6117433"/>
                  <a:gd name="connsiteX50" fmla="*/ 932486 w 8122822"/>
                  <a:gd name="connsiteY50" fmla="*/ 4632057 h 6117433"/>
                  <a:gd name="connsiteX51" fmla="*/ 644641 w 8122822"/>
                  <a:gd name="connsiteY51" fmla="*/ 4371262 h 6117433"/>
                  <a:gd name="connsiteX52" fmla="*/ 502718 w 8122822"/>
                  <a:gd name="connsiteY52" fmla="*/ 3955401 h 6117433"/>
                  <a:gd name="connsiteX53" fmla="*/ 430900 w 8122822"/>
                  <a:gd name="connsiteY53" fmla="*/ 3690798 h 6117433"/>
                  <a:gd name="connsiteX54" fmla="*/ 338126 w 8122822"/>
                  <a:gd name="connsiteY54" fmla="*/ 3452481 h 6117433"/>
                  <a:gd name="connsiteX55" fmla="*/ 146102 w 8122822"/>
                  <a:gd name="connsiteY55" fmla="*/ 2986137 h 6117433"/>
                  <a:gd name="connsiteX56" fmla="*/ 22086 w 8122822"/>
                  <a:gd name="connsiteY56" fmla="*/ 2336913 h 6117433"/>
                  <a:gd name="connsiteX57" fmla="*/ 8942 w 8122822"/>
                  <a:gd name="connsiteY57" fmla="*/ 2035161 h 6117433"/>
                  <a:gd name="connsiteX58" fmla="*/ 118670 w 8122822"/>
                  <a:gd name="connsiteY58" fmla="*/ 1797417 h 6117433"/>
                  <a:gd name="connsiteX59" fmla="*/ 219254 w 8122822"/>
                  <a:gd name="connsiteY59" fmla="*/ 1623681 h 6117433"/>
                  <a:gd name="connsiteX60" fmla="*/ 292406 w 8122822"/>
                  <a:gd name="connsiteY60" fmla="*/ 1285353 h 6117433"/>
                  <a:gd name="connsiteX61" fmla="*/ 511862 w 8122822"/>
                  <a:gd name="connsiteY61" fmla="*/ 1102473 h 6117433"/>
                  <a:gd name="connsiteX62" fmla="*/ 804470 w 8122822"/>
                  <a:gd name="connsiteY62" fmla="*/ 928737 h 6117433"/>
                  <a:gd name="connsiteX63" fmla="*/ 995351 w 8122822"/>
                  <a:gd name="connsiteY63" fmla="*/ 805102 h 6117433"/>
                  <a:gd name="connsiteX64" fmla="*/ 1197662 w 8122822"/>
                  <a:gd name="connsiteY64" fmla="*/ 809865 h 6117433"/>
                  <a:gd name="connsiteX65" fmla="*/ 1361873 w 8122822"/>
                  <a:gd name="connsiteY65" fmla="*/ 914450 h 6117433"/>
                  <a:gd name="connsiteX66" fmla="*/ 1490270 w 8122822"/>
                  <a:gd name="connsiteY66" fmla="*/ 892161 h 6117433"/>
                  <a:gd name="connsiteX67" fmla="*/ 1439788 w 8122822"/>
                  <a:gd name="connsiteY67" fmla="*/ 837678 h 6117433"/>
                  <a:gd name="connsiteX68" fmla="*/ 1252526 w 8122822"/>
                  <a:gd name="connsiteY68" fmla="*/ 782433 h 6117433"/>
                  <a:gd name="connsiteX69" fmla="*/ 1234619 w 8122822"/>
                  <a:gd name="connsiteY69" fmla="*/ 663561 h 6117433"/>
                  <a:gd name="connsiteX70" fmla="*/ 1444550 w 8122822"/>
                  <a:gd name="connsiteY70" fmla="*/ 534783 h 6117433"/>
                  <a:gd name="connsiteX71" fmla="*/ 1750684 w 8122822"/>
                  <a:gd name="connsiteY71" fmla="*/ 362190 h 6117433"/>
                  <a:gd name="connsiteX72" fmla="*/ 2093774 w 8122822"/>
                  <a:gd name="connsiteY72" fmla="*/ 279513 h 6117433"/>
                  <a:gd name="connsiteX73" fmla="*/ 2284464 w 8122822"/>
                  <a:gd name="connsiteY73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3112 w 8122822"/>
                  <a:gd name="connsiteY6" fmla="*/ 46913 h 6117433"/>
                  <a:gd name="connsiteX7" fmla="*/ 4510267 w 8122822"/>
                  <a:gd name="connsiteY7" fmla="*/ 124827 h 6117433"/>
                  <a:gd name="connsiteX8" fmla="*/ 4519030 w 8122822"/>
                  <a:gd name="connsiteY8" fmla="*/ 212362 h 6117433"/>
                  <a:gd name="connsiteX9" fmla="*/ 4598087 w 8122822"/>
                  <a:gd name="connsiteY9" fmla="*/ 240366 h 6117433"/>
                  <a:gd name="connsiteX10" fmla="*/ 4670287 w 8122822"/>
                  <a:gd name="connsiteY10" fmla="*/ 235794 h 6117433"/>
                  <a:gd name="connsiteX11" fmla="*/ 4664762 w 8122822"/>
                  <a:gd name="connsiteY11" fmla="*/ 124065 h 6117433"/>
                  <a:gd name="connsiteX12" fmla="*/ 4743915 w 8122822"/>
                  <a:gd name="connsiteY12" fmla="*/ 51675 h 6117433"/>
                  <a:gd name="connsiteX13" fmla="*/ 4934891 w 8122822"/>
                  <a:gd name="connsiteY13" fmla="*/ 37388 h 6117433"/>
                  <a:gd name="connsiteX14" fmla="*/ 5325988 w 8122822"/>
                  <a:gd name="connsiteY14" fmla="*/ 151878 h 6117433"/>
                  <a:gd name="connsiteX15" fmla="*/ 5678222 w 8122822"/>
                  <a:gd name="connsiteY15" fmla="*/ 242937 h 6117433"/>
                  <a:gd name="connsiteX16" fmla="*/ 6007406 w 8122822"/>
                  <a:gd name="connsiteY16" fmla="*/ 334377 h 6117433"/>
                  <a:gd name="connsiteX17" fmla="*/ 6338114 w 8122822"/>
                  <a:gd name="connsiteY17" fmla="*/ 434580 h 6117433"/>
                  <a:gd name="connsiteX18" fmla="*/ 6708256 w 8122822"/>
                  <a:gd name="connsiteY18" fmla="*/ 559357 h 6117433"/>
                  <a:gd name="connsiteX19" fmla="*/ 7035917 w 8122822"/>
                  <a:gd name="connsiteY19" fmla="*/ 705279 h 6117433"/>
                  <a:gd name="connsiteX20" fmla="*/ 7305854 w 8122822"/>
                  <a:gd name="connsiteY20" fmla="*/ 928737 h 6117433"/>
                  <a:gd name="connsiteX21" fmla="*/ 7352050 w 8122822"/>
                  <a:gd name="connsiteY21" fmla="*/ 1067803 h 6117433"/>
                  <a:gd name="connsiteX22" fmla="*/ 7253181 w 8122822"/>
                  <a:gd name="connsiteY22" fmla="*/ 1128573 h 6117433"/>
                  <a:gd name="connsiteX23" fmla="*/ 7228226 w 8122822"/>
                  <a:gd name="connsiteY23" fmla="*/ 1167719 h 6117433"/>
                  <a:gd name="connsiteX24" fmla="*/ 7353193 w 8122822"/>
                  <a:gd name="connsiteY24" fmla="*/ 1204773 h 6117433"/>
                  <a:gd name="connsiteX25" fmla="*/ 7586936 w 8122822"/>
                  <a:gd name="connsiteY25" fmla="*/ 1182387 h 6117433"/>
                  <a:gd name="connsiteX26" fmla="*/ 7744385 w 8122822"/>
                  <a:gd name="connsiteY26" fmla="*/ 1262302 h 6117433"/>
                  <a:gd name="connsiteX27" fmla="*/ 7884402 w 8122822"/>
                  <a:gd name="connsiteY27" fmla="*/ 1495855 h 6117433"/>
                  <a:gd name="connsiteX28" fmla="*/ 7934219 w 8122822"/>
                  <a:gd name="connsiteY28" fmla="*/ 1626254 h 6117433"/>
                  <a:gd name="connsiteX29" fmla="*/ 7972604 w 8122822"/>
                  <a:gd name="connsiteY29" fmla="*/ 1728265 h 6117433"/>
                  <a:gd name="connsiteX30" fmla="*/ 8096239 w 8122822"/>
                  <a:gd name="connsiteY30" fmla="*/ 2022398 h 6117433"/>
                  <a:gd name="connsiteX31" fmla="*/ 8110145 w 8122822"/>
                  <a:gd name="connsiteY31" fmla="*/ 2648571 h 6117433"/>
                  <a:gd name="connsiteX32" fmla="*/ 7945934 w 8122822"/>
                  <a:gd name="connsiteY32" fmla="*/ 3361041 h 6117433"/>
                  <a:gd name="connsiteX33" fmla="*/ 7712191 w 8122822"/>
                  <a:gd name="connsiteY33" fmla="*/ 3863580 h 6117433"/>
                  <a:gd name="connsiteX34" fmla="*/ 7397294 w 8122822"/>
                  <a:gd name="connsiteY34" fmla="*/ 4257153 h 6117433"/>
                  <a:gd name="connsiteX35" fmla="*/ 7077254 w 8122822"/>
                  <a:gd name="connsiteY35" fmla="*/ 4778361 h 6117433"/>
                  <a:gd name="connsiteX36" fmla="*/ 6766358 w 8122822"/>
                  <a:gd name="connsiteY36" fmla="*/ 5070969 h 6117433"/>
                  <a:gd name="connsiteX37" fmla="*/ 6243245 w 8122822"/>
                  <a:gd name="connsiteY37" fmla="*/ 5401677 h 6117433"/>
                  <a:gd name="connsiteX38" fmla="*/ 5947780 w 8122822"/>
                  <a:gd name="connsiteY38" fmla="*/ 5721336 h 6117433"/>
                  <a:gd name="connsiteX39" fmla="*/ 5591544 w 8122822"/>
                  <a:gd name="connsiteY39" fmla="*/ 5943650 h 6117433"/>
                  <a:gd name="connsiteX40" fmla="*/ 5152632 w 8122822"/>
                  <a:gd name="connsiteY40" fmla="*/ 6058140 h 6117433"/>
                  <a:gd name="connsiteX41" fmla="*/ 4745534 w 8122822"/>
                  <a:gd name="connsiteY41" fmla="*/ 6117385 h 6117433"/>
                  <a:gd name="connsiteX42" fmla="*/ 4388918 w 8122822"/>
                  <a:gd name="connsiteY42" fmla="*/ 6049377 h 6117433"/>
                  <a:gd name="connsiteX43" fmla="*/ 4114598 w 8122822"/>
                  <a:gd name="connsiteY43" fmla="*/ 6012801 h 6117433"/>
                  <a:gd name="connsiteX44" fmla="*/ 3474518 w 8122822"/>
                  <a:gd name="connsiteY44" fmla="*/ 6067665 h 6117433"/>
                  <a:gd name="connsiteX45" fmla="*/ 2943785 w 8122822"/>
                  <a:gd name="connsiteY45" fmla="*/ 5966319 h 6117433"/>
                  <a:gd name="connsiteX46" fmla="*/ 2514398 w 8122822"/>
                  <a:gd name="connsiteY46" fmla="*/ 5839065 h 6117433"/>
                  <a:gd name="connsiteX47" fmla="*/ 2130350 w 8122822"/>
                  <a:gd name="connsiteY47" fmla="*/ 5573889 h 6117433"/>
                  <a:gd name="connsiteX48" fmla="*/ 1773734 w 8122822"/>
                  <a:gd name="connsiteY48" fmla="*/ 5317857 h 6117433"/>
                  <a:gd name="connsiteX49" fmla="*/ 1440550 w 8122822"/>
                  <a:gd name="connsiteY49" fmla="*/ 5034393 h 6117433"/>
                  <a:gd name="connsiteX50" fmla="*/ 1243001 w 8122822"/>
                  <a:gd name="connsiteY50" fmla="*/ 4833225 h 6117433"/>
                  <a:gd name="connsiteX51" fmla="*/ 932486 w 8122822"/>
                  <a:gd name="connsiteY51" fmla="*/ 4632057 h 6117433"/>
                  <a:gd name="connsiteX52" fmla="*/ 644641 w 8122822"/>
                  <a:gd name="connsiteY52" fmla="*/ 4371262 h 6117433"/>
                  <a:gd name="connsiteX53" fmla="*/ 502718 w 8122822"/>
                  <a:gd name="connsiteY53" fmla="*/ 3955401 h 6117433"/>
                  <a:gd name="connsiteX54" fmla="*/ 430900 w 8122822"/>
                  <a:gd name="connsiteY54" fmla="*/ 3690798 h 6117433"/>
                  <a:gd name="connsiteX55" fmla="*/ 338126 w 8122822"/>
                  <a:gd name="connsiteY55" fmla="*/ 3452481 h 6117433"/>
                  <a:gd name="connsiteX56" fmla="*/ 146102 w 8122822"/>
                  <a:gd name="connsiteY56" fmla="*/ 2986137 h 6117433"/>
                  <a:gd name="connsiteX57" fmla="*/ 22086 w 8122822"/>
                  <a:gd name="connsiteY57" fmla="*/ 2336913 h 6117433"/>
                  <a:gd name="connsiteX58" fmla="*/ 8942 w 8122822"/>
                  <a:gd name="connsiteY58" fmla="*/ 2035161 h 6117433"/>
                  <a:gd name="connsiteX59" fmla="*/ 118670 w 8122822"/>
                  <a:gd name="connsiteY59" fmla="*/ 1797417 h 6117433"/>
                  <a:gd name="connsiteX60" fmla="*/ 219254 w 8122822"/>
                  <a:gd name="connsiteY60" fmla="*/ 1623681 h 6117433"/>
                  <a:gd name="connsiteX61" fmla="*/ 292406 w 8122822"/>
                  <a:gd name="connsiteY61" fmla="*/ 1285353 h 6117433"/>
                  <a:gd name="connsiteX62" fmla="*/ 511862 w 8122822"/>
                  <a:gd name="connsiteY62" fmla="*/ 1102473 h 6117433"/>
                  <a:gd name="connsiteX63" fmla="*/ 804470 w 8122822"/>
                  <a:gd name="connsiteY63" fmla="*/ 928737 h 6117433"/>
                  <a:gd name="connsiteX64" fmla="*/ 995351 w 8122822"/>
                  <a:gd name="connsiteY64" fmla="*/ 805102 h 6117433"/>
                  <a:gd name="connsiteX65" fmla="*/ 1197662 w 8122822"/>
                  <a:gd name="connsiteY65" fmla="*/ 809865 h 6117433"/>
                  <a:gd name="connsiteX66" fmla="*/ 1361873 w 8122822"/>
                  <a:gd name="connsiteY66" fmla="*/ 914450 h 6117433"/>
                  <a:gd name="connsiteX67" fmla="*/ 1490270 w 8122822"/>
                  <a:gd name="connsiteY67" fmla="*/ 892161 h 6117433"/>
                  <a:gd name="connsiteX68" fmla="*/ 1439788 w 8122822"/>
                  <a:gd name="connsiteY68" fmla="*/ 837678 h 6117433"/>
                  <a:gd name="connsiteX69" fmla="*/ 1252526 w 8122822"/>
                  <a:gd name="connsiteY69" fmla="*/ 782433 h 6117433"/>
                  <a:gd name="connsiteX70" fmla="*/ 1234619 w 8122822"/>
                  <a:gd name="connsiteY70" fmla="*/ 663561 h 6117433"/>
                  <a:gd name="connsiteX71" fmla="*/ 1444550 w 8122822"/>
                  <a:gd name="connsiteY71" fmla="*/ 534783 h 6117433"/>
                  <a:gd name="connsiteX72" fmla="*/ 1750684 w 8122822"/>
                  <a:gd name="connsiteY72" fmla="*/ 362190 h 6117433"/>
                  <a:gd name="connsiteX73" fmla="*/ 2093774 w 8122822"/>
                  <a:gd name="connsiteY73" fmla="*/ 279513 h 6117433"/>
                  <a:gd name="connsiteX74" fmla="*/ 2284464 w 8122822"/>
                  <a:gd name="connsiteY74" fmla="*/ 270750 h 6117433"/>
                  <a:gd name="connsiteX0" fmla="*/ 2284464 w 8122822"/>
                  <a:gd name="connsiteY0" fmla="*/ 270750 h 6117433"/>
                  <a:gd name="connsiteX1" fmla="*/ 2550974 w 8122822"/>
                  <a:gd name="connsiteY1" fmla="*/ 224649 h 6117433"/>
                  <a:gd name="connsiteX2" fmla="*/ 2836915 w 8122822"/>
                  <a:gd name="connsiteY2" fmla="*/ 134352 h 6117433"/>
                  <a:gd name="connsiteX3" fmla="*/ 3282494 w 8122822"/>
                  <a:gd name="connsiteY3" fmla="*/ 5193 h 6117433"/>
                  <a:gd name="connsiteX4" fmla="*/ 3739694 w 8122822"/>
                  <a:gd name="connsiteY4" fmla="*/ 23481 h 6117433"/>
                  <a:gd name="connsiteX5" fmla="*/ 4087166 w 8122822"/>
                  <a:gd name="connsiteY5" fmla="*/ 41769 h 6117433"/>
                  <a:gd name="connsiteX6" fmla="*/ 4423112 w 8122822"/>
                  <a:gd name="connsiteY6" fmla="*/ 46913 h 6117433"/>
                  <a:gd name="connsiteX7" fmla="*/ 4510267 w 8122822"/>
                  <a:gd name="connsiteY7" fmla="*/ 124827 h 6117433"/>
                  <a:gd name="connsiteX8" fmla="*/ 4519030 w 8122822"/>
                  <a:gd name="connsiteY8" fmla="*/ 212362 h 6117433"/>
                  <a:gd name="connsiteX9" fmla="*/ 4598087 w 8122822"/>
                  <a:gd name="connsiteY9" fmla="*/ 240366 h 6117433"/>
                  <a:gd name="connsiteX10" fmla="*/ 4679812 w 8122822"/>
                  <a:gd name="connsiteY10" fmla="*/ 226269 h 6117433"/>
                  <a:gd name="connsiteX11" fmla="*/ 4664762 w 8122822"/>
                  <a:gd name="connsiteY11" fmla="*/ 124065 h 6117433"/>
                  <a:gd name="connsiteX12" fmla="*/ 4743915 w 8122822"/>
                  <a:gd name="connsiteY12" fmla="*/ 51675 h 6117433"/>
                  <a:gd name="connsiteX13" fmla="*/ 4934891 w 8122822"/>
                  <a:gd name="connsiteY13" fmla="*/ 37388 h 6117433"/>
                  <a:gd name="connsiteX14" fmla="*/ 5325988 w 8122822"/>
                  <a:gd name="connsiteY14" fmla="*/ 151878 h 6117433"/>
                  <a:gd name="connsiteX15" fmla="*/ 5678222 w 8122822"/>
                  <a:gd name="connsiteY15" fmla="*/ 242937 h 6117433"/>
                  <a:gd name="connsiteX16" fmla="*/ 6007406 w 8122822"/>
                  <a:gd name="connsiteY16" fmla="*/ 334377 h 6117433"/>
                  <a:gd name="connsiteX17" fmla="*/ 6338114 w 8122822"/>
                  <a:gd name="connsiteY17" fmla="*/ 434580 h 6117433"/>
                  <a:gd name="connsiteX18" fmla="*/ 6708256 w 8122822"/>
                  <a:gd name="connsiteY18" fmla="*/ 559357 h 6117433"/>
                  <a:gd name="connsiteX19" fmla="*/ 7035917 w 8122822"/>
                  <a:gd name="connsiteY19" fmla="*/ 705279 h 6117433"/>
                  <a:gd name="connsiteX20" fmla="*/ 7305854 w 8122822"/>
                  <a:gd name="connsiteY20" fmla="*/ 928737 h 6117433"/>
                  <a:gd name="connsiteX21" fmla="*/ 7352050 w 8122822"/>
                  <a:gd name="connsiteY21" fmla="*/ 1067803 h 6117433"/>
                  <a:gd name="connsiteX22" fmla="*/ 7253181 w 8122822"/>
                  <a:gd name="connsiteY22" fmla="*/ 1128573 h 6117433"/>
                  <a:gd name="connsiteX23" fmla="*/ 7228226 w 8122822"/>
                  <a:gd name="connsiteY23" fmla="*/ 1167719 h 6117433"/>
                  <a:gd name="connsiteX24" fmla="*/ 7353193 w 8122822"/>
                  <a:gd name="connsiteY24" fmla="*/ 1204773 h 6117433"/>
                  <a:gd name="connsiteX25" fmla="*/ 7586936 w 8122822"/>
                  <a:gd name="connsiteY25" fmla="*/ 1182387 h 6117433"/>
                  <a:gd name="connsiteX26" fmla="*/ 7744385 w 8122822"/>
                  <a:gd name="connsiteY26" fmla="*/ 1262302 h 6117433"/>
                  <a:gd name="connsiteX27" fmla="*/ 7884402 w 8122822"/>
                  <a:gd name="connsiteY27" fmla="*/ 1495855 h 6117433"/>
                  <a:gd name="connsiteX28" fmla="*/ 7934219 w 8122822"/>
                  <a:gd name="connsiteY28" fmla="*/ 1626254 h 6117433"/>
                  <a:gd name="connsiteX29" fmla="*/ 7972604 w 8122822"/>
                  <a:gd name="connsiteY29" fmla="*/ 1728265 h 6117433"/>
                  <a:gd name="connsiteX30" fmla="*/ 8096239 w 8122822"/>
                  <a:gd name="connsiteY30" fmla="*/ 2022398 h 6117433"/>
                  <a:gd name="connsiteX31" fmla="*/ 8110145 w 8122822"/>
                  <a:gd name="connsiteY31" fmla="*/ 2648571 h 6117433"/>
                  <a:gd name="connsiteX32" fmla="*/ 7945934 w 8122822"/>
                  <a:gd name="connsiteY32" fmla="*/ 3361041 h 6117433"/>
                  <a:gd name="connsiteX33" fmla="*/ 7712191 w 8122822"/>
                  <a:gd name="connsiteY33" fmla="*/ 3863580 h 6117433"/>
                  <a:gd name="connsiteX34" fmla="*/ 7397294 w 8122822"/>
                  <a:gd name="connsiteY34" fmla="*/ 4257153 h 6117433"/>
                  <a:gd name="connsiteX35" fmla="*/ 7077254 w 8122822"/>
                  <a:gd name="connsiteY35" fmla="*/ 4778361 h 6117433"/>
                  <a:gd name="connsiteX36" fmla="*/ 6766358 w 8122822"/>
                  <a:gd name="connsiteY36" fmla="*/ 5070969 h 6117433"/>
                  <a:gd name="connsiteX37" fmla="*/ 6243245 w 8122822"/>
                  <a:gd name="connsiteY37" fmla="*/ 5401677 h 6117433"/>
                  <a:gd name="connsiteX38" fmla="*/ 5947780 w 8122822"/>
                  <a:gd name="connsiteY38" fmla="*/ 5721336 h 6117433"/>
                  <a:gd name="connsiteX39" fmla="*/ 5591544 w 8122822"/>
                  <a:gd name="connsiteY39" fmla="*/ 5943650 h 6117433"/>
                  <a:gd name="connsiteX40" fmla="*/ 5152632 w 8122822"/>
                  <a:gd name="connsiteY40" fmla="*/ 6058140 h 6117433"/>
                  <a:gd name="connsiteX41" fmla="*/ 4745534 w 8122822"/>
                  <a:gd name="connsiteY41" fmla="*/ 6117385 h 6117433"/>
                  <a:gd name="connsiteX42" fmla="*/ 4388918 w 8122822"/>
                  <a:gd name="connsiteY42" fmla="*/ 6049377 h 6117433"/>
                  <a:gd name="connsiteX43" fmla="*/ 4114598 w 8122822"/>
                  <a:gd name="connsiteY43" fmla="*/ 6012801 h 6117433"/>
                  <a:gd name="connsiteX44" fmla="*/ 3474518 w 8122822"/>
                  <a:gd name="connsiteY44" fmla="*/ 6067665 h 6117433"/>
                  <a:gd name="connsiteX45" fmla="*/ 2943785 w 8122822"/>
                  <a:gd name="connsiteY45" fmla="*/ 5966319 h 6117433"/>
                  <a:gd name="connsiteX46" fmla="*/ 2514398 w 8122822"/>
                  <a:gd name="connsiteY46" fmla="*/ 5839065 h 6117433"/>
                  <a:gd name="connsiteX47" fmla="*/ 2130350 w 8122822"/>
                  <a:gd name="connsiteY47" fmla="*/ 5573889 h 6117433"/>
                  <a:gd name="connsiteX48" fmla="*/ 1773734 w 8122822"/>
                  <a:gd name="connsiteY48" fmla="*/ 5317857 h 6117433"/>
                  <a:gd name="connsiteX49" fmla="*/ 1440550 w 8122822"/>
                  <a:gd name="connsiteY49" fmla="*/ 5034393 h 6117433"/>
                  <a:gd name="connsiteX50" fmla="*/ 1243001 w 8122822"/>
                  <a:gd name="connsiteY50" fmla="*/ 4833225 h 6117433"/>
                  <a:gd name="connsiteX51" fmla="*/ 932486 w 8122822"/>
                  <a:gd name="connsiteY51" fmla="*/ 4632057 h 6117433"/>
                  <a:gd name="connsiteX52" fmla="*/ 644641 w 8122822"/>
                  <a:gd name="connsiteY52" fmla="*/ 4371262 h 6117433"/>
                  <a:gd name="connsiteX53" fmla="*/ 502718 w 8122822"/>
                  <a:gd name="connsiteY53" fmla="*/ 3955401 h 6117433"/>
                  <a:gd name="connsiteX54" fmla="*/ 430900 w 8122822"/>
                  <a:gd name="connsiteY54" fmla="*/ 3690798 h 6117433"/>
                  <a:gd name="connsiteX55" fmla="*/ 338126 w 8122822"/>
                  <a:gd name="connsiteY55" fmla="*/ 3452481 h 6117433"/>
                  <a:gd name="connsiteX56" fmla="*/ 146102 w 8122822"/>
                  <a:gd name="connsiteY56" fmla="*/ 2986137 h 6117433"/>
                  <a:gd name="connsiteX57" fmla="*/ 22086 w 8122822"/>
                  <a:gd name="connsiteY57" fmla="*/ 2336913 h 6117433"/>
                  <a:gd name="connsiteX58" fmla="*/ 8942 w 8122822"/>
                  <a:gd name="connsiteY58" fmla="*/ 2035161 h 6117433"/>
                  <a:gd name="connsiteX59" fmla="*/ 118670 w 8122822"/>
                  <a:gd name="connsiteY59" fmla="*/ 1797417 h 6117433"/>
                  <a:gd name="connsiteX60" fmla="*/ 219254 w 8122822"/>
                  <a:gd name="connsiteY60" fmla="*/ 1623681 h 6117433"/>
                  <a:gd name="connsiteX61" fmla="*/ 292406 w 8122822"/>
                  <a:gd name="connsiteY61" fmla="*/ 1285353 h 6117433"/>
                  <a:gd name="connsiteX62" fmla="*/ 511862 w 8122822"/>
                  <a:gd name="connsiteY62" fmla="*/ 1102473 h 6117433"/>
                  <a:gd name="connsiteX63" fmla="*/ 804470 w 8122822"/>
                  <a:gd name="connsiteY63" fmla="*/ 928737 h 6117433"/>
                  <a:gd name="connsiteX64" fmla="*/ 995351 w 8122822"/>
                  <a:gd name="connsiteY64" fmla="*/ 805102 h 6117433"/>
                  <a:gd name="connsiteX65" fmla="*/ 1197662 w 8122822"/>
                  <a:gd name="connsiteY65" fmla="*/ 809865 h 6117433"/>
                  <a:gd name="connsiteX66" fmla="*/ 1361873 w 8122822"/>
                  <a:gd name="connsiteY66" fmla="*/ 914450 h 6117433"/>
                  <a:gd name="connsiteX67" fmla="*/ 1490270 w 8122822"/>
                  <a:gd name="connsiteY67" fmla="*/ 892161 h 6117433"/>
                  <a:gd name="connsiteX68" fmla="*/ 1439788 w 8122822"/>
                  <a:gd name="connsiteY68" fmla="*/ 837678 h 6117433"/>
                  <a:gd name="connsiteX69" fmla="*/ 1252526 w 8122822"/>
                  <a:gd name="connsiteY69" fmla="*/ 782433 h 6117433"/>
                  <a:gd name="connsiteX70" fmla="*/ 1234619 w 8122822"/>
                  <a:gd name="connsiteY70" fmla="*/ 663561 h 6117433"/>
                  <a:gd name="connsiteX71" fmla="*/ 1444550 w 8122822"/>
                  <a:gd name="connsiteY71" fmla="*/ 534783 h 6117433"/>
                  <a:gd name="connsiteX72" fmla="*/ 1750684 w 8122822"/>
                  <a:gd name="connsiteY72" fmla="*/ 362190 h 6117433"/>
                  <a:gd name="connsiteX73" fmla="*/ 2093774 w 8122822"/>
                  <a:gd name="connsiteY73" fmla="*/ 279513 h 6117433"/>
                  <a:gd name="connsiteX74" fmla="*/ 2284464 w 8122822"/>
                  <a:gd name="connsiteY74" fmla="*/ 270750 h 6117433"/>
                  <a:gd name="connsiteX0" fmla="*/ 2284464 w 8122822"/>
                  <a:gd name="connsiteY0" fmla="*/ 269677 h 6116360"/>
                  <a:gd name="connsiteX1" fmla="*/ 2550974 w 8122822"/>
                  <a:gd name="connsiteY1" fmla="*/ 223576 h 6116360"/>
                  <a:gd name="connsiteX2" fmla="*/ 2836915 w 8122822"/>
                  <a:gd name="connsiteY2" fmla="*/ 133279 h 6116360"/>
                  <a:gd name="connsiteX3" fmla="*/ 3282494 w 8122822"/>
                  <a:gd name="connsiteY3" fmla="*/ 4120 h 6116360"/>
                  <a:gd name="connsiteX4" fmla="*/ 3737313 w 8122822"/>
                  <a:gd name="connsiteY4" fmla="*/ 29552 h 6116360"/>
                  <a:gd name="connsiteX5" fmla="*/ 4087166 w 8122822"/>
                  <a:gd name="connsiteY5" fmla="*/ 40696 h 6116360"/>
                  <a:gd name="connsiteX6" fmla="*/ 4423112 w 8122822"/>
                  <a:gd name="connsiteY6" fmla="*/ 45840 h 6116360"/>
                  <a:gd name="connsiteX7" fmla="*/ 4510267 w 8122822"/>
                  <a:gd name="connsiteY7" fmla="*/ 123754 h 6116360"/>
                  <a:gd name="connsiteX8" fmla="*/ 4519030 w 8122822"/>
                  <a:gd name="connsiteY8" fmla="*/ 211289 h 6116360"/>
                  <a:gd name="connsiteX9" fmla="*/ 4598087 w 8122822"/>
                  <a:gd name="connsiteY9" fmla="*/ 239293 h 6116360"/>
                  <a:gd name="connsiteX10" fmla="*/ 4679812 w 8122822"/>
                  <a:gd name="connsiteY10" fmla="*/ 225196 h 6116360"/>
                  <a:gd name="connsiteX11" fmla="*/ 4664762 w 8122822"/>
                  <a:gd name="connsiteY11" fmla="*/ 122992 h 6116360"/>
                  <a:gd name="connsiteX12" fmla="*/ 4743915 w 8122822"/>
                  <a:gd name="connsiteY12" fmla="*/ 50602 h 6116360"/>
                  <a:gd name="connsiteX13" fmla="*/ 4934891 w 8122822"/>
                  <a:gd name="connsiteY13" fmla="*/ 36315 h 6116360"/>
                  <a:gd name="connsiteX14" fmla="*/ 5325988 w 8122822"/>
                  <a:gd name="connsiteY14" fmla="*/ 150805 h 6116360"/>
                  <a:gd name="connsiteX15" fmla="*/ 5678222 w 8122822"/>
                  <a:gd name="connsiteY15" fmla="*/ 241864 h 6116360"/>
                  <a:gd name="connsiteX16" fmla="*/ 6007406 w 8122822"/>
                  <a:gd name="connsiteY16" fmla="*/ 333304 h 6116360"/>
                  <a:gd name="connsiteX17" fmla="*/ 6338114 w 8122822"/>
                  <a:gd name="connsiteY17" fmla="*/ 433507 h 6116360"/>
                  <a:gd name="connsiteX18" fmla="*/ 6708256 w 8122822"/>
                  <a:gd name="connsiteY18" fmla="*/ 558284 h 6116360"/>
                  <a:gd name="connsiteX19" fmla="*/ 7035917 w 8122822"/>
                  <a:gd name="connsiteY19" fmla="*/ 704206 h 6116360"/>
                  <a:gd name="connsiteX20" fmla="*/ 7305854 w 8122822"/>
                  <a:gd name="connsiteY20" fmla="*/ 927664 h 6116360"/>
                  <a:gd name="connsiteX21" fmla="*/ 7352050 w 8122822"/>
                  <a:gd name="connsiteY21" fmla="*/ 1066730 h 6116360"/>
                  <a:gd name="connsiteX22" fmla="*/ 7253181 w 8122822"/>
                  <a:gd name="connsiteY22" fmla="*/ 1127500 h 6116360"/>
                  <a:gd name="connsiteX23" fmla="*/ 7228226 w 8122822"/>
                  <a:gd name="connsiteY23" fmla="*/ 1166646 h 6116360"/>
                  <a:gd name="connsiteX24" fmla="*/ 7353193 w 8122822"/>
                  <a:gd name="connsiteY24" fmla="*/ 1203700 h 6116360"/>
                  <a:gd name="connsiteX25" fmla="*/ 7586936 w 8122822"/>
                  <a:gd name="connsiteY25" fmla="*/ 1181314 h 6116360"/>
                  <a:gd name="connsiteX26" fmla="*/ 7744385 w 8122822"/>
                  <a:gd name="connsiteY26" fmla="*/ 1261229 h 6116360"/>
                  <a:gd name="connsiteX27" fmla="*/ 7884402 w 8122822"/>
                  <a:gd name="connsiteY27" fmla="*/ 1494782 h 6116360"/>
                  <a:gd name="connsiteX28" fmla="*/ 7934219 w 8122822"/>
                  <a:gd name="connsiteY28" fmla="*/ 1625181 h 6116360"/>
                  <a:gd name="connsiteX29" fmla="*/ 7972604 w 8122822"/>
                  <a:gd name="connsiteY29" fmla="*/ 1727192 h 6116360"/>
                  <a:gd name="connsiteX30" fmla="*/ 8096239 w 8122822"/>
                  <a:gd name="connsiteY30" fmla="*/ 2021325 h 6116360"/>
                  <a:gd name="connsiteX31" fmla="*/ 8110145 w 8122822"/>
                  <a:gd name="connsiteY31" fmla="*/ 2647498 h 6116360"/>
                  <a:gd name="connsiteX32" fmla="*/ 7945934 w 8122822"/>
                  <a:gd name="connsiteY32" fmla="*/ 3359968 h 6116360"/>
                  <a:gd name="connsiteX33" fmla="*/ 7712191 w 8122822"/>
                  <a:gd name="connsiteY33" fmla="*/ 3862507 h 6116360"/>
                  <a:gd name="connsiteX34" fmla="*/ 7397294 w 8122822"/>
                  <a:gd name="connsiteY34" fmla="*/ 4256080 h 6116360"/>
                  <a:gd name="connsiteX35" fmla="*/ 7077254 w 8122822"/>
                  <a:gd name="connsiteY35" fmla="*/ 4777288 h 6116360"/>
                  <a:gd name="connsiteX36" fmla="*/ 6766358 w 8122822"/>
                  <a:gd name="connsiteY36" fmla="*/ 5069896 h 6116360"/>
                  <a:gd name="connsiteX37" fmla="*/ 6243245 w 8122822"/>
                  <a:gd name="connsiteY37" fmla="*/ 5400604 h 6116360"/>
                  <a:gd name="connsiteX38" fmla="*/ 5947780 w 8122822"/>
                  <a:gd name="connsiteY38" fmla="*/ 5720263 h 6116360"/>
                  <a:gd name="connsiteX39" fmla="*/ 5591544 w 8122822"/>
                  <a:gd name="connsiteY39" fmla="*/ 5942577 h 6116360"/>
                  <a:gd name="connsiteX40" fmla="*/ 5152632 w 8122822"/>
                  <a:gd name="connsiteY40" fmla="*/ 6057067 h 6116360"/>
                  <a:gd name="connsiteX41" fmla="*/ 4745534 w 8122822"/>
                  <a:gd name="connsiteY41" fmla="*/ 6116312 h 6116360"/>
                  <a:gd name="connsiteX42" fmla="*/ 4388918 w 8122822"/>
                  <a:gd name="connsiteY42" fmla="*/ 6048304 h 6116360"/>
                  <a:gd name="connsiteX43" fmla="*/ 4114598 w 8122822"/>
                  <a:gd name="connsiteY43" fmla="*/ 6011728 h 6116360"/>
                  <a:gd name="connsiteX44" fmla="*/ 3474518 w 8122822"/>
                  <a:gd name="connsiteY44" fmla="*/ 6066592 h 6116360"/>
                  <a:gd name="connsiteX45" fmla="*/ 2943785 w 8122822"/>
                  <a:gd name="connsiteY45" fmla="*/ 5965246 h 6116360"/>
                  <a:gd name="connsiteX46" fmla="*/ 2514398 w 8122822"/>
                  <a:gd name="connsiteY46" fmla="*/ 5837992 h 6116360"/>
                  <a:gd name="connsiteX47" fmla="*/ 2130350 w 8122822"/>
                  <a:gd name="connsiteY47" fmla="*/ 5572816 h 6116360"/>
                  <a:gd name="connsiteX48" fmla="*/ 1773734 w 8122822"/>
                  <a:gd name="connsiteY48" fmla="*/ 5316784 h 6116360"/>
                  <a:gd name="connsiteX49" fmla="*/ 1440550 w 8122822"/>
                  <a:gd name="connsiteY49" fmla="*/ 5033320 h 6116360"/>
                  <a:gd name="connsiteX50" fmla="*/ 1243001 w 8122822"/>
                  <a:gd name="connsiteY50" fmla="*/ 4832152 h 6116360"/>
                  <a:gd name="connsiteX51" fmla="*/ 932486 w 8122822"/>
                  <a:gd name="connsiteY51" fmla="*/ 4630984 h 6116360"/>
                  <a:gd name="connsiteX52" fmla="*/ 644641 w 8122822"/>
                  <a:gd name="connsiteY52" fmla="*/ 4370189 h 6116360"/>
                  <a:gd name="connsiteX53" fmla="*/ 502718 w 8122822"/>
                  <a:gd name="connsiteY53" fmla="*/ 3954328 h 6116360"/>
                  <a:gd name="connsiteX54" fmla="*/ 430900 w 8122822"/>
                  <a:gd name="connsiteY54" fmla="*/ 3689725 h 6116360"/>
                  <a:gd name="connsiteX55" fmla="*/ 338126 w 8122822"/>
                  <a:gd name="connsiteY55" fmla="*/ 3451408 h 6116360"/>
                  <a:gd name="connsiteX56" fmla="*/ 146102 w 8122822"/>
                  <a:gd name="connsiteY56" fmla="*/ 2985064 h 6116360"/>
                  <a:gd name="connsiteX57" fmla="*/ 22086 w 8122822"/>
                  <a:gd name="connsiteY57" fmla="*/ 2335840 h 6116360"/>
                  <a:gd name="connsiteX58" fmla="*/ 8942 w 8122822"/>
                  <a:gd name="connsiteY58" fmla="*/ 2034088 h 6116360"/>
                  <a:gd name="connsiteX59" fmla="*/ 118670 w 8122822"/>
                  <a:gd name="connsiteY59" fmla="*/ 1796344 h 6116360"/>
                  <a:gd name="connsiteX60" fmla="*/ 219254 w 8122822"/>
                  <a:gd name="connsiteY60" fmla="*/ 1622608 h 6116360"/>
                  <a:gd name="connsiteX61" fmla="*/ 292406 w 8122822"/>
                  <a:gd name="connsiteY61" fmla="*/ 1284280 h 6116360"/>
                  <a:gd name="connsiteX62" fmla="*/ 511862 w 8122822"/>
                  <a:gd name="connsiteY62" fmla="*/ 1101400 h 6116360"/>
                  <a:gd name="connsiteX63" fmla="*/ 804470 w 8122822"/>
                  <a:gd name="connsiteY63" fmla="*/ 927664 h 6116360"/>
                  <a:gd name="connsiteX64" fmla="*/ 995351 w 8122822"/>
                  <a:gd name="connsiteY64" fmla="*/ 804029 h 6116360"/>
                  <a:gd name="connsiteX65" fmla="*/ 1197662 w 8122822"/>
                  <a:gd name="connsiteY65" fmla="*/ 808792 h 6116360"/>
                  <a:gd name="connsiteX66" fmla="*/ 1361873 w 8122822"/>
                  <a:gd name="connsiteY66" fmla="*/ 913377 h 6116360"/>
                  <a:gd name="connsiteX67" fmla="*/ 1490270 w 8122822"/>
                  <a:gd name="connsiteY67" fmla="*/ 891088 h 6116360"/>
                  <a:gd name="connsiteX68" fmla="*/ 1439788 w 8122822"/>
                  <a:gd name="connsiteY68" fmla="*/ 836605 h 6116360"/>
                  <a:gd name="connsiteX69" fmla="*/ 1252526 w 8122822"/>
                  <a:gd name="connsiteY69" fmla="*/ 781360 h 6116360"/>
                  <a:gd name="connsiteX70" fmla="*/ 1234619 w 8122822"/>
                  <a:gd name="connsiteY70" fmla="*/ 662488 h 6116360"/>
                  <a:gd name="connsiteX71" fmla="*/ 1444550 w 8122822"/>
                  <a:gd name="connsiteY71" fmla="*/ 533710 h 6116360"/>
                  <a:gd name="connsiteX72" fmla="*/ 1750684 w 8122822"/>
                  <a:gd name="connsiteY72" fmla="*/ 361117 h 6116360"/>
                  <a:gd name="connsiteX73" fmla="*/ 2093774 w 8122822"/>
                  <a:gd name="connsiteY73" fmla="*/ 278440 h 6116360"/>
                  <a:gd name="connsiteX74" fmla="*/ 2284464 w 8122822"/>
                  <a:gd name="connsiteY74" fmla="*/ 269677 h 6116360"/>
                  <a:gd name="connsiteX0" fmla="*/ 2284464 w 8122822"/>
                  <a:gd name="connsiteY0" fmla="*/ 271994 h 6118677"/>
                  <a:gd name="connsiteX1" fmla="*/ 2550974 w 8122822"/>
                  <a:gd name="connsiteY1" fmla="*/ 225893 h 6118677"/>
                  <a:gd name="connsiteX2" fmla="*/ 2786909 w 8122822"/>
                  <a:gd name="connsiteY2" fmla="*/ 173696 h 6118677"/>
                  <a:gd name="connsiteX3" fmla="*/ 3282494 w 8122822"/>
                  <a:gd name="connsiteY3" fmla="*/ 6437 h 6118677"/>
                  <a:gd name="connsiteX4" fmla="*/ 3737313 w 8122822"/>
                  <a:gd name="connsiteY4" fmla="*/ 31869 h 6118677"/>
                  <a:gd name="connsiteX5" fmla="*/ 4087166 w 8122822"/>
                  <a:gd name="connsiteY5" fmla="*/ 43013 h 6118677"/>
                  <a:gd name="connsiteX6" fmla="*/ 4423112 w 8122822"/>
                  <a:gd name="connsiteY6" fmla="*/ 48157 h 6118677"/>
                  <a:gd name="connsiteX7" fmla="*/ 4510267 w 8122822"/>
                  <a:gd name="connsiteY7" fmla="*/ 126071 h 6118677"/>
                  <a:gd name="connsiteX8" fmla="*/ 4519030 w 8122822"/>
                  <a:gd name="connsiteY8" fmla="*/ 213606 h 6118677"/>
                  <a:gd name="connsiteX9" fmla="*/ 4598087 w 8122822"/>
                  <a:gd name="connsiteY9" fmla="*/ 241610 h 6118677"/>
                  <a:gd name="connsiteX10" fmla="*/ 4679812 w 8122822"/>
                  <a:gd name="connsiteY10" fmla="*/ 227513 h 6118677"/>
                  <a:gd name="connsiteX11" fmla="*/ 4664762 w 8122822"/>
                  <a:gd name="connsiteY11" fmla="*/ 125309 h 6118677"/>
                  <a:gd name="connsiteX12" fmla="*/ 4743915 w 8122822"/>
                  <a:gd name="connsiteY12" fmla="*/ 52919 h 6118677"/>
                  <a:gd name="connsiteX13" fmla="*/ 4934891 w 8122822"/>
                  <a:gd name="connsiteY13" fmla="*/ 38632 h 6118677"/>
                  <a:gd name="connsiteX14" fmla="*/ 5325988 w 8122822"/>
                  <a:gd name="connsiteY14" fmla="*/ 153122 h 6118677"/>
                  <a:gd name="connsiteX15" fmla="*/ 5678222 w 8122822"/>
                  <a:gd name="connsiteY15" fmla="*/ 244181 h 6118677"/>
                  <a:gd name="connsiteX16" fmla="*/ 6007406 w 8122822"/>
                  <a:gd name="connsiteY16" fmla="*/ 335621 h 6118677"/>
                  <a:gd name="connsiteX17" fmla="*/ 6338114 w 8122822"/>
                  <a:gd name="connsiteY17" fmla="*/ 435824 h 6118677"/>
                  <a:gd name="connsiteX18" fmla="*/ 6708256 w 8122822"/>
                  <a:gd name="connsiteY18" fmla="*/ 560601 h 6118677"/>
                  <a:gd name="connsiteX19" fmla="*/ 7035917 w 8122822"/>
                  <a:gd name="connsiteY19" fmla="*/ 706523 h 6118677"/>
                  <a:gd name="connsiteX20" fmla="*/ 7305854 w 8122822"/>
                  <a:gd name="connsiteY20" fmla="*/ 929981 h 6118677"/>
                  <a:gd name="connsiteX21" fmla="*/ 7352050 w 8122822"/>
                  <a:gd name="connsiteY21" fmla="*/ 1069047 h 6118677"/>
                  <a:gd name="connsiteX22" fmla="*/ 7253181 w 8122822"/>
                  <a:gd name="connsiteY22" fmla="*/ 1129817 h 6118677"/>
                  <a:gd name="connsiteX23" fmla="*/ 7228226 w 8122822"/>
                  <a:gd name="connsiteY23" fmla="*/ 1168963 h 6118677"/>
                  <a:gd name="connsiteX24" fmla="*/ 7353193 w 8122822"/>
                  <a:gd name="connsiteY24" fmla="*/ 1206017 h 6118677"/>
                  <a:gd name="connsiteX25" fmla="*/ 7586936 w 8122822"/>
                  <a:gd name="connsiteY25" fmla="*/ 1183631 h 6118677"/>
                  <a:gd name="connsiteX26" fmla="*/ 7744385 w 8122822"/>
                  <a:gd name="connsiteY26" fmla="*/ 1263546 h 6118677"/>
                  <a:gd name="connsiteX27" fmla="*/ 7884402 w 8122822"/>
                  <a:gd name="connsiteY27" fmla="*/ 1497099 h 6118677"/>
                  <a:gd name="connsiteX28" fmla="*/ 7934219 w 8122822"/>
                  <a:gd name="connsiteY28" fmla="*/ 1627498 h 6118677"/>
                  <a:gd name="connsiteX29" fmla="*/ 7972604 w 8122822"/>
                  <a:gd name="connsiteY29" fmla="*/ 1729509 h 6118677"/>
                  <a:gd name="connsiteX30" fmla="*/ 8096239 w 8122822"/>
                  <a:gd name="connsiteY30" fmla="*/ 2023642 h 6118677"/>
                  <a:gd name="connsiteX31" fmla="*/ 8110145 w 8122822"/>
                  <a:gd name="connsiteY31" fmla="*/ 2649815 h 6118677"/>
                  <a:gd name="connsiteX32" fmla="*/ 7945934 w 8122822"/>
                  <a:gd name="connsiteY32" fmla="*/ 3362285 h 6118677"/>
                  <a:gd name="connsiteX33" fmla="*/ 7712191 w 8122822"/>
                  <a:gd name="connsiteY33" fmla="*/ 3864824 h 6118677"/>
                  <a:gd name="connsiteX34" fmla="*/ 7397294 w 8122822"/>
                  <a:gd name="connsiteY34" fmla="*/ 4258397 h 6118677"/>
                  <a:gd name="connsiteX35" fmla="*/ 7077254 w 8122822"/>
                  <a:gd name="connsiteY35" fmla="*/ 4779605 h 6118677"/>
                  <a:gd name="connsiteX36" fmla="*/ 6766358 w 8122822"/>
                  <a:gd name="connsiteY36" fmla="*/ 5072213 h 6118677"/>
                  <a:gd name="connsiteX37" fmla="*/ 6243245 w 8122822"/>
                  <a:gd name="connsiteY37" fmla="*/ 5402921 h 6118677"/>
                  <a:gd name="connsiteX38" fmla="*/ 5947780 w 8122822"/>
                  <a:gd name="connsiteY38" fmla="*/ 5722580 h 6118677"/>
                  <a:gd name="connsiteX39" fmla="*/ 5591544 w 8122822"/>
                  <a:gd name="connsiteY39" fmla="*/ 5944894 h 6118677"/>
                  <a:gd name="connsiteX40" fmla="*/ 5152632 w 8122822"/>
                  <a:gd name="connsiteY40" fmla="*/ 6059384 h 6118677"/>
                  <a:gd name="connsiteX41" fmla="*/ 4745534 w 8122822"/>
                  <a:gd name="connsiteY41" fmla="*/ 6118629 h 6118677"/>
                  <a:gd name="connsiteX42" fmla="*/ 4388918 w 8122822"/>
                  <a:gd name="connsiteY42" fmla="*/ 6050621 h 6118677"/>
                  <a:gd name="connsiteX43" fmla="*/ 4114598 w 8122822"/>
                  <a:gd name="connsiteY43" fmla="*/ 6014045 h 6118677"/>
                  <a:gd name="connsiteX44" fmla="*/ 3474518 w 8122822"/>
                  <a:gd name="connsiteY44" fmla="*/ 6068909 h 6118677"/>
                  <a:gd name="connsiteX45" fmla="*/ 2943785 w 8122822"/>
                  <a:gd name="connsiteY45" fmla="*/ 5967563 h 6118677"/>
                  <a:gd name="connsiteX46" fmla="*/ 2514398 w 8122822"/>
                  <a:gd name="connsiteY46" fmla="*/ 5840309 h 6118677"/>
                  <a:gd name="connsiteX47" fmla="*/ 2130350 w 8122822"/>
                  <a:gd name="connsiteY47" fmla="*/ 5575133 h 6118677"/>
                  <a:gd name="connsiteX48" fmla="*/ 1773734 w 8122822"/>
                  <a:gd name="connsiteY48" fmla="*/ 5319101 h 6118677"/>
                  <a:gd name="connsiteX49" fmla="*/ 1440550 w 8122822"/>
                  <a:gd name="connsiteY49" fmla="*/ 5035637 h 6118677"/>
                  <a:gd name="connsiteX50" fmla="*/ 1243001 w 8122822"/>
                  <a:gd name="connsiteY50" fmla="*/ 4834469 h 6118677"/>
                  <a:gd name="connsiteX51" fmla="*/ 932486 w 8122822"/>
                  <a:gd name="connsiteY51" fmla="*/ 4633301 h 6118677"/>
                  <a:gd name="connsiteX52" fmla="*/ 644641 w 8122822"/>
                  <a:gd name="connsiteY52" fmla="*/ 4372506 h 6118677"/>
                  <a:gd name="connsiteX53" fmla="*/ 502718 w 8122822"/>
                  <a:gd name="connsiteY53" fmla="*/ 3956645 h 6118677"/>
                  <a:gd name="connsiteX54" fmla="*/ 430900 w 8122822"/>
                  <a:gd name="connsiteY54" fmla="*/ 3692042 h 6118677"/>
                  <a:gd name="connsiteX55" fmla="*/ 338126 w 8122822"/>
                  <a:gd name="connsiteY55" fmla="*/ 3453725 h 6118677"/>
                  <a:gd name="connsiteX56" fmla="*/ 146102 w 8122822"/>
                  <a:gd name="connsiteY56" fmla="*/ 2987381 h 6118677"/>
                  <a:gd name="connsiteX57" fmla="*/ 22086 w 8122822"/>
                  <a:gd name="connsiteY57" fmla="*/ 2338157 h 6118677"/>
                  <a:gd name="connsiteX58" fmla="*/ 8942 w 8122822"/>
                  <a:gd name="connsiteY58" fmla="*/ 2036405 h 6118677"/>
                  <a:gd name="connsiteX59" fmla="*/ 118670 w 8122822"/>
                  <a:gd name="connsiteY59" fmla="*/ 1798661 h 6118677"/>
                  <a:gd name="connsiteX60" fmla="*/ 219254 w 8122822"/>
                  <a:gd name="connsiteY60" fmla="*/ 1624925 h 6118677"/>
                  <a:gd name="connsiteX61" fmla="*/ 292406 w 8122822"/>
                  <a:gd name="connsiteY61" fmla="*/ 1286597 h 6118677"/>
                  <a:gd name="connsiteX62" fmla="*/ 511862 w 8122822"/>
                  <a:gd name="connsiteY62" fmla="*/ 1103717 h 6118677"/>
                  <a:gd name="connsiteX63" fmla="*/ 804470 w 8122822"/>
                  <a:gd name="connsiteY63" fmla="*/ 929981 h 6118677"/>
                  <a:gd name="connsiteX64" fmla="*/ 995351 w 8122822"/>
                  <a:gd name="connsiteY64" fmla="*/ 806346 h 6118677"/>
                  <a:gd name="connsiteX65" fmla="*/ 1197662 w 8122822"/>
                  <a:gd name="connsiteY65" fmla="*/ 811109 h 6118677"/>
                  <a:gd name="connsiteX66" fmla="*/ 1361873 w 8122822"/>
                  <a:gd name="connsiteY66" fmla="*/ 915694 h 6118677"/>
                  <a:gd name="connsiteX67" fmla="*/ 1490270 w 8122822"/>
                  <a:gd name="connsiteY67" fmla="*/ 893405 h 6118677"/>
                  <a:gd name="connsiteX68" fmla="*/ 1439788 w 8122822"/>
                  <a:gd name="connsiteY68" fmla="*/ 838922 h 6118677"/>
                  <a:gd name="connsiteX69" fmla="*/ 1252526 w 8122822"/>
                  <a:gd name="connsiteY69" fmla="*/ 783677 h 6118677"/>
                  <a:gd name="connsiteX70" fmla="*/ 1234619 w 8122822"/>
                  <a:gd name="connsiteY70" fmla="*/ 664805 h 6118677"/>
                  <a:gd name="connsiteX71" fmla="*/ 1444550 w 8122822"/>
                  <a:gd name="connsiteY71" fmla="*/ 536027 h 6118677"/>
                  <a:gd name="connsiteX72" fmla="*/ 1750684 w 8122822"/>
                  <a:gd name="connsiteY72" fmla="*/ 363434 h 6118677"/>
                  <a:gd name="connsiteX73" fmla="*/ 2093774 w 8122822"/>
                  <a:gd name="connsiteY73" fmla="*/ 280757 h 6118677"/>
                  <a:gd name="connsiteX74" fmla="*/ 2284464 w 8122822"/>
                  <a:gd name="connsiteY74" fmla="*/ 271994 h 6118677"/>
                  <a:gd name="connsiteX0" fmla="*/ 2284464 w 8122822"/>
                  <a:gd name="connsiteY0" fmla="*/ 271547 h 6118230"/>
                  <a:gd name="connsiteX1" fmla="*/ 2550974 w 8122822"/>
                  <a:gd name="connsiteY1" fmla="*/ 225446 h 6118230"/>
                  <a:gd name="connsiteX2" fmla="*/ 2786909 w 8122822"/>
                  <a:gd name="connsiteY2" fmla="*/ 166105 h 6118230"/>
                  <a:gd name="connsiteX3" fmla="*/ 3282494 w 8122822"/>
                  <a:gd name="connsiteY3" fmla="*/ 5990 h 6118230"/>
                  <a:gd name="connsiteX4" fmla="*/ 3737313 w 8122822"/>
                  <a:gd name="connsiteY4" fmla="*/ 31422 h 6118230"/>
                  <a:gd name="connsiteX5" fmla="*/ 4087166 w 8122822"/>
                  <a:gd name="connsiteY5" fmla="*/ 42566 h 6118230"/>
                  <a:gd name="connsiteX6" fmla="*/ 4423112 w 8122822"/>
                  <a:gd name="connsiteY6" fmla="*/ 47710 h 6118230"/>
                  <a:gd name="connsiteX7" fmla="*/ 4510267 w 8122822"/>
                  <a:gd name="connsiteY7" fmla="*/ 125624 h 6118230"/>
                  <a:gd name="connsiteX8" fmla="*/ 4519030 w 8122822"/>
                  <a:gd name="connsiteY8" fmla="*/ 213159 h 6118230"/>
                  <a:gd name="connsiteX9" fmla="*/ 4598087 w 8122822"/>
                  <a:gd name="connsiteY9" fmla="*/ 241163 h 6118230"/>
                  <a:gd name="connsiteX10" fmla="*/ 4679812 w 8122822"/>
                  <a:gd name="connsiteY10" fmla="*/ 227066 h 6118230"/>
                  <a:gd name="connsiteX11" fmla="*/ 4664762 w 8122822"/>
                  <a:gd name="connsiteY11" fmla="*/ 124862 h 6118230"/>
                  <a:gd name="connsiteX12" fmla="*/ 4743915 w 8122822"/>
                  <a:gd name="connsiteY12" fmla="*/ 52472 h 6118230"/>
                  <a:gd name="connsiteX13" fmla="*/ 4934891 w 8122822"/>
                  <a:gd name="connsiteY13" fmla="*/ 38185 h 6118230"/>
                  <a:gd name="connsiteX14" fmla="*/ 5325988 w 8122822"/>
                  <a:gd name="connsiteY14" fmla="*/ 152675 h 6118230"/>
                  <a:gd name="connsiteX15" fmla="*/ 5678222 w 8122822"/>
                  <a:gd name="connsiteY15" fmla="*/ 243734 h 6118230"/>
                  <a:gd name="connsiteX16" fmla="*/ 6007406 w 8122822"/>
                  <a:gd name="connsiteY16" fmla="*/ 335174 h 6118230"/>
                  <a:gd name="connsiteX17" fmla="*/ 6338114 w 8122822"/>
                  <a:gd name="connsiteY17" fmla="*/ 435377 h 6118230"/>
                  <a:gd name="connsiteX18" fmla="*/ 6708256 w 8122822"/>
                  <a:gd name="connsiteY18" fmla="*/ 560154 h 6118230"/>
                  <a:gd name="connsiteX19" fmla="*/ 7035917 w 8122822"/>
                  <a:gd name="connsiteY19" fmla="*/ 706076 h 6118230"/>
                  <a:gd name="connsiteX20" fmla="*/ 7305854 w 8122822"/>
                  <a:gd name="connsiteY20" fmla="*/ 929534 h 6118230"/>
                  <a:gd name="connsiteX21" fmla="*/ 7352050 w 8122822"/>
                  <a:gd name="connsiteY21" fmla="*/ 1068600 h 6118230"/>
                  <a:gd name="connsiteX22" fmla="*/ 7253181 w 8122822"/>
                  <a:gd name="connsiteY22" fmla="*/ 1129370 h 6118230"/>
                  <a:gd name="connsiteX23" fmla="*/ 7228226 w 8122822"/>
                  <a:gd name="connsiteY23" fmla="*/ 1168516 h 6118230"/>
                  <a:gd name="connsiteX24" fmla="*/ 7353193 w 8122822"/>
                  <a:gd name="connsiteY24" fmla="*/ 1205570 h 6118230"/>
                  <a:gd name="connsiteX25" fmla="*/ 7586936 w 8122822"/>
                  <a:gd name="connsiteY25" fmla="*/ 1183184 h 6118230"/>
                  <a:gd name="connsiteX26" fmla="*/ 7744385 w 8122822"/>
                  <a:gd name="connsiteY26" fmla="*/ 1263099 h 6118230"/>
                  <a:gd name="connsiteX27" fmla="*/ 7884402 w 8122822"/>
                  <a:gd name="connsiteY27" fmla="*/ 1496652 h 6118230"/>
                  <a:gd name="connsiteX28" fmla="*/ 7934219 w 8122822"/>
                  <a:gd name="connsiteY28" fmla="*/ 1627051 h 6118230"/>
                  <a:gd name="connsiteX29" fmla="*/ 7972604 w 8122822"/>
                  <a:gd name="connsiteY29" fmla="*/ 1729062 h 6118230"/>
                  <a:gd name="connsiteX30" fmla="*/ 8096239 w 8122822"/>
                  <a:gd name="connsiteY30" fmla="*/ 2023195 h 6118230"/>
                  <a:gd name="connsiteX31" fmla="*/ 8110145 w 8122822"/>
                  <a:gd name="connsiteY31" fmla="*/ 2649368 h 6118230"/>
                  <a:gd name="connsiteX32" fmla="*/ 7945934 w 8122822"/>
                  <a:gd name="connsiteY32" fmla="*/ 3361838 h 6118230"/>
                  <a:gd name="connsiteX33" fmla="*/ 7712191 w 8122822"/>
                  <a:gd name="connsiteY33" fmla="*/ 3864377 h 6118230"/>
                  <a:gd name="connsiteX34" fmla="*/ 7397294 w 8122822"/>
                  <a:gd name="connsiteY34" fmla="*/ 4257950 h 6118230"/>
                  <a:gd name="connsiteX35" fmla="*/ 7077254 w 8122822"/>
                  <a:gd name="connsiteY35" fmla="*/ 4779158 h 6118230"/>
                  <a:gd name="connsiteX36" fmla="*/ 6766358 w 8122822"/>
                  <a:gd name="connsiteY36" fmla="*/ 5071766 h 6118230"/>
                  <a:gd name="connsiteX37" fmla="*/ 6243245 w 8122822"/>
                  <a:gd name="connsiteY37" fmla="*/ 5402474 h 6118230"/>
                  <a:gd name="connsiteX38" fmla="*/ 5947780 w 8122822"/>
                  <a:gd name="connsiteY38" fmla="*/ 5722133 h 6118230"/>
                  <a:gd name="connsiteX39" fmla="*/ 5591544 w 8122822"/>
                  <a:gd name="connsiteY39" fmla="*/ 5944447 h 6118230"/>
                  <a:gd name="connsiteX40" fmla="*/ 5152632 w 8122822"/>
                  <a:gd name="connsiteY40" fmla="*/ 6058937 h 6118230"/>
                  <a:gd name="connsiteX41" fmla="*/ 4745534 w 8122822"/>
                  <a:gd name="connsiteY41" fmla="*/ 6118182 h 6118230"/>
                  <a:gd name="connsiteX42" fmla="*/ 4388918 w 8122822"/>
                  <a:gd name="connsiteY42" fmla="*/ 6050174 h 6118230"/>
                  <a:gd name="connsiteX43" fmla="*/ 4114598 w 8122822"/>
                  <a:gd name="connsiteY43" fmla="*/ 6013598 h 6118230"/>
                  <a:gd name="connsiteX44" fmla="*/ 3474518 w 8122822"/>
                  <a:gd name="connsiteY44" fmla="*/ 6068462 h 6118230"/>
                  <a:gd name="connsiteX45" fmla="*/ 2943785 w 8122822"/>
                  <a:gd name="connsiteY45" fmla="*/ 5967116 h 6118230"/>
                  <a:gd name="connsiteX46" fmla="*/ 2514398 w 8122822"/>
                  <a:gd name="connsiteY46" fmla="*/ 5839862 h 6118230"/>
                  <a:gd name="connsiteX47" fmla="*/ 2130350 w 8122822"/>
                  <a:gd name="connsiteY47" fmla="*/ 5574686 h 6118230"/>
                  <a:gd name="connsiteX48" fmla="*/ 1773734 w 8122822"/>
                  <a:gd name="connsiteY48" fmla="*/ 5318654 h 6118230"/>
                  <a:gd name="connsiteX49" fmla="*/ 1440550 w 8122822"/>
                  <a:gd name="connsiteY49" fmla="*/ 5035190 h 6118230"/>
                  <a:gd name="connsiteX50" fmla="*/ 1243001 w 8122822"/>
                  <a:gd name="connsiteY50" fmla="*/ 4834022 h 6118230"/>
                  <a:gd name="connsiteX51" fmla="*/ 932486 w 8122822"/>
                  <a:gd name="connsiteY51" fmla="*/ 4632854 h 6118230"/>
                  <a:gd name="connsiteX52" fmla="*/ 644641 w 8122822"/>
                  <a:gd name="connsiteY52" fmla="*/ 4372059 h 6118230"/>
                  <a:gd name="connsiteX53" fmla="*/ 502718 w 8122822"/>
                  <a:gd name="connsiteY53" fmla="*/ 3956198 h 6118230"/>
                  <a:gd name="connsiteX54" fmla="*/ 430900 w 8122822"/>
                  <a:gd name="connsiteY54" fmla="*/ 3691595 h 6118230"/>
                  <a:gd name="connsiteX55" fmla="*/ 338126 w 8122822"/>
                  <a:gd name="connsiteY55" fmla="*/ 3453278 h 6118230"/>
                  <a:gd name="connsiteX56" fmla="*/ 146102 w 8122822"/>
                  <a:gd name="connsiteY56" fmla="*/ 2986934 h 6118230"/>
                  <a:gd name="connsiteX57" fmla="*/ 22086 w 8122822"/>
                  <a:gd name="connsiteY57" fmla="*/ 2337710 h 6118230"/>
                  <a:gd name="connsiteX58" fmla="*/ 8942 w 8122822"/>
                  <a:gd name="connsiteY58" fmla="*/ 2035958 h 6118230"/>
                  <a:gd name="connsiteX59" fmla="*/ 118670 w 8122822"/>
                  <a:gd name="connsiteY59" fmla="*/ 1798214 h 6118230"/>
                  <a:gd name="connsiteX60" fmla="*/ 219254 w 8122822"/>
                  <a:gd name="connsiteY60" fmla="*/ 1624478 h 6118230"/>
                  <a:gd name="connsiteX61" fmla="*/ 292406 w 8122822"/>
                  <a:gd name="connsiteY61" fmla="*/ 1286150 h 6118230"/>
                  <a:gd name="connsiteX62" fmla="*/ 511862 w 8122822"/>
                  <a:gd name="connsiteY62" fmla="*/ 1103270 h 6118230"/>
                  <a:gd name="connsiteX63" fmla="*/ 804470 w 8122822"/>
                  <a:gd name="connsiteY63" fmla="*/ 929534 h 6118230"/>
                  <a:gd name="connsiteX64" fmla="*/ 995351 w 8122822"/>
                  <a:gd name="connsiteY64" fmla="*/ 805899 h 6118230"/>
                  <a:gd name="connsiteX65" fmla="*/ 1197662 w 8122822"/>
                  <a:gd name="connsiteY65" fmla="*/ 810662 h 6118230"/>
                  <a:gd name="connsiteX66" fmla="*/ 1361873 w 8122822"/>
                  <a:gd name="connsiteY66" fmla="*/ 915247 h 6118230"/>
                  <a:gd name="connsiteX67" fmla="*/ 1490270 w 8122822"/>
                  <a:gd name="connsiteY67" fmla="*/ 892958 h 6118230"/>
                  <a:gd name="connsiteX68" fmla="*/ 1439788 w 8122822"/>
                  <a:gd name="connsiteY68" fmla="*/ 838475 h 6118230"/>
                  <a:gd name="connsiteX69" fmla="*/ 1252526 w 8122822"/>
                  <a:gd name="connsiteY69" fmla="*/ 783230 h 6118230"/>
                  <a:gd name="connsiteX70" fmla="*/ 1234619 w 8122822"/>
                  <a:gd name="connsiteY70" fmla="*/ 664358 h 6118230"/>
                  <a:gd name="connsiteX71" fmla="*/ 1444550 w 8122822"/>
                  <a:gd name="connsiteY71" fmla="*/ 535580 h 6118230"/>
                  <a:gd name="connsiteX72" fmla="*/ 1750684 w 8122822"/>
                  <a:gd name="connsiteY72" fmla="*/ 362987 h 6118230"/>
                  <a:gd name="connsiteX73" fmla="*/ 2093774 w 8122822"/>
                  <a:gd name="connsiteY73" fmla="*/ 280310 h 6118230"/>
                  <a:gd name="connsiteX74" fmla="*/ 2284464 w 8122822"/>
                  <a:gd name="connsiteY74" fmla="*/ 271547 h 6118230"/>
                  <a:gd name="connsiteX0" fmla="*/ 2284464 w 8122822"/>
                  <a:gd name="connsiteY0" fmla="*/ 267851 h 6114534"/>
                  <a:gd name="connsiteX1" fmla="*/ 2550974 w 8122822"/>
                  <a:gd name="connsiteY1" fmla="*/ 221750 h 6114534"/>
                  <a:gd name="connsiteX2" fmla="*/ 2786909 w 8122822"/>
                  <a:gd name="connsiteY2" fmla="*/ 162409 h 6114534"/>
                  <a:gd name="connsiteX3" fmla="*/ 3244394 w 8122822"/>
                  <a:gd name="connsiteY3" fmla="*/ 7057 h 6114534"/>
                  <a:gd name="connsiteX4" fmla="*/ 3737313 w 8122822"/>
                  <a:gd name="connsiteY4" fmla="*/ 27726 h 6114534"/>
                  <a:gd name="connsiteX5" fmla="*/ 4087166 w 8122822"/>
                  <a:gd name="connsiteY5" fmla="*/ 38870 h 6114534"/>
                  <a:gd name="connsiteX6" fmla="*/ 4423112 w 8122822"/>
                  <a:gd name="connsiteY6" fmla="*/ 44014 h 6114534"/>
                  <a:gd name="connsiteX7" fmla="*/ 4510267 w 8122822"/>
                  <a:gd name="connsiteY7" fmla="*/ 121928 h 6114534"/>
                  <a:gd name="connsiteX8" fmla="*/ 4519030 w 8122822"/>
                  <a:gd name="connsiteY8" fmla="*/ 209463 h 6114534"/>
                  <a:gd name="connsiteX9" fmla="*/ 4598087 w 8122822"/>
                  <a:gd name="connsiteY9" fmla="*/ 237467 h 6114534"/>
                  <a:gd name="connsiteX10" fmla="*/ 4679812 w 8122822"/>
                  <a:gd name="connsiteY10" fmla="*/ 223370 h 6114534"/>
                  <a:gd name="connsiteX11" fmla="*/ 4664762 w 8122822"/>
                  <a:gd name="connsiteY11" fmla="*/ 121166 h 6114534"/>
                  <a:gd name="connsiteX12" fmla="*/ 4743915 w 8122822"/>
                  <a:gd name="connsiteY12" fmla="*/ 48776 h 6114534"/>
                  <a:gd name="connsiteX13" fmla="*/ 4934891 w 8122822"/>
                  <a:gd name="connsiteY13" fmla="*/ 34489 h 6114534"/>
                  <a:gd name="connsiteX14" fmla="*/ 5325988 w 8122822"/>
                  <a:gd name="connsiteY14" fmla="*/ 148979 h 6114534"/>
                  <a:gd name="connsiteX15" fmla="*/ 5678222 w 8122822"/>
                  <a:gd name="connsiteY15" fmla="*/ 240038 h 6114534"/>
                  <a:gd name="connsiteX16" fmla="*/ 6007406 w 8122822"/>
                  <a:gd name="connsiteY16" fmla="*/ 331478 h 6114534"/>
                  <a:gd name="connsiteX17" fmla="*/ 6338114 w 8122822"/>
                  <a:gd name="connsiteY17" fmla="*/ 431681 h 6114534"/>
                  <a:gd name="connsiteX18" fmla="*/ 6708256 w 8122822"/>
                  <a:gd name="connsiteY18" fmla="*/ 556458 h 6114534"/>
                  <a:gd name="connsiteX19" fmla="*/ 7035917 w 8122822"/>
                  <a:gd name="connsiteY19" fmla="*/ 702380 h 6114534"/>
                  <a:gd name="connsiteX20" fmla="*/ 7305854 w 8122822"/>
                  <a:gd name="connsiteY20" fmla="*/ 925838 h 6114534"/>
                  <a:gd name="connsiteX21" fmla="*/ 7352050 w 8122822"/>
                  <a:gd name="connsiteY21" fmla="*/ 1064904 h 6114534"/>
                  <a:gd name="connsiteX22" fmla="*/ 7253181 w 8122822"/>
                  <a:gd name="connsiteY22" fmla="*/ 1125674 h 6114534"/>
                  <a:gd name="connsiteX23" fmla="*/ 7228226 w 8122822"/>
                  <a:gd name="connsiteY23" fmla="*/ 1164820 h 6114534"/>
                  <a:gd name="connsiteX24" fmla="*/ 7353193 w 8122822"/>
                  <a:gd name="connsiteY24" fmla="*/ 1201874 h 6114534"/>
                  <a:gd name="connsiteX25" fmla="*/ 7586936 w 8122822"/>
                  <a:gd name="connsiteY25" fmla="*/ 1179488 h 6114534"/>
                  <a:gd name="connsiteX26" fmla="*/ 7744385 w 8122822"/>
                  <a:gd name="connsiteY26" fmla="*/ 1259403 h 6114534"/>
                  <a:gd name="connsiteX27" fmla="*/ 7884402 w 8122822"/>
                  <a:gd name="connsiteY27" fmla="*/ 1492956 h 6114534"/>
                  <a:gd name="connsiteX28" fmla="*/ 7934219 w 8122822"/>
                  <a:gd name="connsiteY28" fmla="*/ 1623355 h 6114534"/>
                  <a:gd name="connsiteX29" fmla="*/ 7972604 w 8122822"/>
                  <a:gd name="connsiteY29" fmla="*/ 1725366 h 6114534"/>
                  <a:gd name="connsiteX30" fmla="*/ 8096239 w 8122822"/>
                  <a:gd name="connsiteY30" fmla="*/ 2019499 h 6114534"/>
                  <a:gd name="connsiteX31" fmla="*/ 8110145 w 8122822"/>
                  <a:gd name="connsiteY31" fmla="*/ 2645672 h 6114534"/>
                  <a:gd name="connsiteX32" fmla="*/ 7945934 w 8122822"/>
                  <a:gd name="connsiteY32" fmla="*/ 3358142 h 6114534"/>
                  <a:gd name="connsiteX33" fmla="*/ 7712191 w 8122822"/>
                  <a:gd name="connsiteY33" fmla="*/ 3860681 h 6114534"/>
                  <a:gd name="connsiteX34" fmla="*/ 7397294 w 8122822"/>
                  <a:gd name="connsiteY34" fmla="*/ 4254254 h 6114534"/>
                  <a:gd name="connsiteX35" fmla="*/ 7077254 w 8122822"/>
                  <a:gd name="connsiteY35" fmla="*/ 4775462 h 6114534"/>
                  <a:gd name="connsiteX36" fmla="*/ 6766358 w 8122822"/>
                  <a:gd name="connsiteY36" fmla="*/ 5068070 h 6114534"/>
                  <a:gd name="connsiteX37" fmla="*/ 6243245 w 8122822"/>
                  <a:gd name="connsiteY37" fmla="*/ 5398778 h 6114534"/>
                  <a:gd name="connsiteX38" fmla="*/ 5947780 w 8122822"/>
                  <a:gd name="connsiteY38" fmla="*/ 5718437 h 6114534"/>
                  <a:gd name="connsiteX39" fmla="*/ 5591544 w 8122822"/>
                  <a:gd name="connsiteY39" fmla="*/ 5940751 h 6114534"/>
                  <a:gd name="connsiteX40" fmla="*/ 5152632 w 8122822"/>
                  <a:gd name="connsiteY40" fmla="*/ 6055241 h 6114534"/>
                  <a:gd name="connsiteX41" fmla="*/ 4745534 w 8122822"/>
                  <a:gd name="connsiteY41" fmla="*/ 6114486 h 6114534"/>
                  <a:gd name="connsiteX42" fmla="*/ 4388918 w 8122822"/>
                  <a:gd name="connsiteY42" fmla="*/ 6046478 h 6114534"/>
                  <a:gd name="connsiteX43" fmla="*/ 4114598 w 8122822"/>
                  <a:gd name="connsiteY43" fmla="*/ 6009902 h 6114534"/>
                  <a:gd name="connsiteX44" fmla="*/ 3474518 w 8122822"/>
                  <a:gd name="connsiteY44" fmla="*/ 6064766 h 6114534"/>
                  <a:gd name="connsiteX45" fmla="*/ 2943785 w 8122822"/>
                  <a:gd name="connsiteY45" fmla="*/ 5963420 h 6114534"/>
                  <a:gd name="connsiteX46" fmla="*/ 2514398 w 8122822"/>
                  <a:gd name="connsiteY46" fmla="*/ 5836166 h 6114534"/>
                  <a:gd name="connsiteX47" fmla="*/ 2130350 w 8122822"/>
                  <a:gd name="connsiteY47" fmla="*/ 5570990 h 6114534"/>
                  <a:gd name="connsiteX48" fmla="*/ 1773734 w 8122822"/>
                  <a:gd name="connsiteY48" fmla="*/ 5314958 h 6114534"/>
                  <a:gd name="connsiteX49" fmla="*/ 1440550 w 8122822"/>
                  <a:gd name="connsiteY49" fmla="*/ 5031494 h 6114534"/>
                  <a:gd name="connsiteX50" fmla="*/ 1243001 w 8122822"/>
                  <a:gd name="connsiteY50" fmla="*/ 4830326 h 6114534"/>
                  <a:gd name="connsiteX51" fmla="*/ 932486 w 8122822"/>
                  <a:gd name="connsiteY51" fmla="*/ 4629158 h 6114534"/>
                  <a:gd name="connsiteX52" fmla="*/ 644641 w 8122822"/>
                  <a:gd name="connsiteY52" fmla="*/ 4368363 h 6114534"/>
                  <a:gd name="connsiteX53" fmla="*/ 502718 w 8122822"/>
                  <a:gd name="connsiteY53" fmla="*/ 3952502 h 6114534"/>
                  <a:gd name="connsiteX54" fmla="*/ 430900 w 8122822"/>
                  <a:gd name="connsiteY54" fmla="*/ 3687899 h 6114534"/>
                  <a:gd name="connsiteX55" fmla="*/ 338126 w 8122822"/>
                  <a:gd name="connsiteY55" fmla="*/ 3449582 h 6114534"/>
                  <a:gd name="connsiteX56" fmla="*/ 146102 w 8122822"/>
                  <a:gd name="connsiteY56" fmla="*/ 2983238 h 6114534"/>
                  <a:gd name="connsiteX57" fmla="*/ 22086 w 8122822"/>
                  <a:gd name="connsiteY57" fmla="*/ 2334014 h 6114534"/>
                  <a:gd name="connsiteX58" fmla="*/ 8942 w 8122822"/>
                  <a:gd name="connsiteY58" fmla="*/ 2032262 h 6114534"/>
                  <a:gd name="connsiteX59" fmla="*/ 118670 w 8122822"/>
                  <a:gd name="connsiteY59" fmla="*/ 1794518 h 6114534"/>
                  <a:gd name="connsiteX60" fmla="*/ 219254 w 8122822"/>
                  <a:gd name="connsiteY60" fmla="*/ 1620782 h 6114534"/>
                  <a:gd name="connsiteX61" fmla="*/ 292406 w 8122822"/>
                  <a:gd name="connsiteY61" fmla="*/ 1282454 h 6114534"/>
                  <a:gd name="connsiteX62" fmla="*/ 511862 w 8122822"/>
                  <a:gd name="connsiteY62" fmla="*/ 1099574 h 6114534"/>
                  <a:gd name="connsiteX63" fmla="*/ 804470 w 8122822"/>
                  <a:gd name="connsiteY63" fmla="*/ 925838 h 6114534"/>
                  <a:gd name="connsiteX64" fmla="*/ 995351 w 8122822"/>
                  <a:gd name="connsiteY64" fmla="*/ 802203 h 6114534"/>
                  <a:gd name="connsiteX65" fmla="*/ 1197662 w 8122822"/>
                  <a:gd name="connsiteY65" fmla="*/ 806966 h 6114534"/>
                  <a:gd name="connsiteX66" fmla="*/ 1361873 w 8122822"/>
                  <a:gd name="connsiteY66" fmla="*/ 911551 h 6114534"/>
                  <a:gd name="connsiteX67" fmla="*/ 1490270 w 8122822"/>
                  <a:gd name="connsiteY67" fmla="*/ 889262 h 6114534"/>
                  <a:gd name="connsiteX68" fmla="*/ 1439788 w 8122822"/>
                  <a:gd name="connsiteY68" fmla="*/ 834779 h 6114534"/>
                  <a:gd name="connsiteX69" fmla="*/ 1252526 w 8122822"/>
                  <a:gd name="connsiteY69" fmla="*/ 779534 h 6114534"/>
                  <a:gd name="connsiteX70" fmla="*/ 1234619 w 8122822"/>
                  <a:gd name="connsiteY70" fmla="*/ 660662 h 6114534"/>
                  <a:gd name="connsiteX71" fmla="*/ 1444550 w 8122822"/>
                  <a:gd name="connsiteY71" fmla="*/ 531884 h 6114534"/>
                  <a:gd name="connsiteX72" fmla="*/ 1750684 w 8122822"/>
                  <a:gd name="connsiteY72" fmla="*/ 359291 h 6114534"/>
                  <a:gd name="connsiteX73" fmla="*/ 2093774 w 8122822"/>
                  <a:gd name="connsiteY73" fmla="*/ 276614 h 6114534"/>
                  <a:gd name="connsiteX74" fmla="*/ 2284464 w 8122822"/>
                  <a:gd name="connsiteY74" fmla="*/ 267851 h 6114534"/>
                  <a:gd name="connsiteX0" fmla="*/ 2284464 w 8122822"/>
                  <a:gd name="connsiteY0" fmla="*/ 267945 h 6114628"/>
                  <a:gd name="connsiteX1" fmla="*/ 2550974 w 8122822"/>
                  <a:gd name="connsiteY1" fmla="*/ 221844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490270 w 8122822"/>
                  <a:gd name="connsiteY67" fmla="*/ 889356 h 6114628"/>
                  <a:gd name="connsiteX68" fmla="*/ 1439788 w 8122822"/>
                  <a:gd name="connsiteY68" fmla="*/ 834873 h 6114628"/>
                  <a:gd name="connsiteX69" fmla="*/ 1252526 w 8122822"/>
                  <a:gd name="connsiteY69" fmla="*/ 779628 h 6114628"/>
                  <a:gd name="connsiteX70" fmla="*/ 1234619 w 8122822"/>
                  <a:gd name="connsiteY70" fmla="*/ 660756 h 6114628"/>
                  <a:gd name="connsiteX71" fmla="*/ 1444550 w 8122822"/>
                  <a:gd name="connsiteY71" fmla="*/ 531978 h 6114628"/>
                  <a:gd name="connsiteX72" fmla="*/ 1750684 w 8122822"/>
                  <a:gd name="connsiteY72" fmla="*/ 359385 h 6114628"/>
                  <a:gd name="connsiteX73" fmla="*/ 2093774 w 8122822"/>
                  <a:gd name="connsiteY73" fmla="*/ 276708 h 6114628"/>
                  <a:gd name="connsiteX74" fmla="*/ 2284464 w 8122822"/>
                  <a:gd name="connsiteY74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490270 w 8122822"/>
                  <a:gd name="connsiteY67" fmla="*/ 889356 h 6114628"/>
                  <a:gd name="connsiteX68" fmla="*/ 1439788 w 8122822"/>
                  <a:gd name="connsiteY68" fmla="*/ 834873 h 6114628"/>
                  <a:gd name="connsiteX69" fmla="*/ 1252526 w 8122822"/>
                  <a:gd name="connsiteY69" fmla="*/ 779628 h 6114628"/>
                  <a:gd name="connsiteX70" fmla="*/ 1234619 w 8122822"/>
                  <a:gd name="connsiteY70" fmla="*/ 660756 h 6114628"/>
                  <a:gd name="connsiteX71" fmla="*/ 1444550 w 8122822"/>
                  <a:gd name="connsiteY71" fmla="*/ 531978 h 6114628"/>
                  <a:gd name="connsiteX72" fmla="*/ 1750684 w 8122822"/>
                  <a:gd name="connsiteY72" fmla="*/ 359385 h 6114628"/>
                  <a:gd name="connsiteX73" fmla="*/ 2093774 w 8122822"/>
                  <a:gd name="connsiteY73" fmla="*/ 276708 h 6114628"/>
                  <a:gd name="connsiteX74" fmla="*/ 2284464 w 8122822"/>
                  <a:gd name="connsiteY74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490270 w 8122822"/>
                  <a:gd name="connsiteY67" fmla="*/ 889356 h 6114628"/>
                  <a:gd name="connsiteX68" fmla="*/ 1439788 w 8122822"/>
                  <a:gd name="connsiteY68" fmla="*/ 834873 h 6114628"/>
                  <a:gd name="connsiteX69" fmla="*/ 1252526 w 8122822"/>
                  <a:gd name="connsiteY69" fmla="*/ 779628 h 6114628"/>
                  <a:gd name="connsiteX70" fmla="*/ 1234619 w 8122822"/>
                  <a:gd name="connsiteY70" fmla="*/ 660756 h 6114628"/>
                  <a:gd name="connsiteX71" fmla="*/ 1444550 w 8122822"/>
                  <a:gd name="connsiteY71" fmla="*/ 531978 h 6114628"/>
                  <a:gd name="connsiteX72" fmla="*/ 1750684 w 8122822"/>
                  <a:gd name="connsiteY72" fmla="*/ 359385 h 6114628"/>
                  <a:gd name="connsiteX73" fmla="*/ 2081868 w 8122822"/>
                  <a:gd name="connsiteY73" fmla="*/ 293377 h 6114628"/>
                  <a:gd name="connsiteX74" fmla="*/ 2284464 w 8122822"/>
                  <a:gd name="connsiteY74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490270 w 8122822"/>
                  <a:gd name="connsiteY67" fmla="*/ 889356 h 6114628"/>
                  <a:gd name="connsiteX68" fmla="*/ 1439788 w 8122822"/>
                  <a:gd name="connsiteY68" fmla="*/ 834873 h 6114628"/>
                  <a:gd name="connsiteX69" fmla="*/ 1252526 w 8122822"/>
                  <a:gd name="connsiteY69" fmla="*/ 779628 h 6114628"/>
                  <a:gd name="connsiteX70" fmla="*/ 1234619 w 8122822"/>
                  <a:gd name="connsiteY70" fmla="*/ 660756 h 6114628"/>
                  <a:gd name="connsiteX71" fmla="*/ 1444550 w 8122822"/>
                  <a:gd name="connsiteY71" fmla="*/ 531978 h 6114628"/>
                  <a:gd name="connsiteX72" fmla="*/ 1779259 w 8122822"/>
                  <a:gd name="connsiteY72" fmla="*/ 361767 h 6114628"/>
                  <a:gd name="connsiteX73" fmla="*/ 2081868 w 8122822"/>
                  <a:gd name="connsiteY73" fmla="*/ 293377 h 6114628"/>
                  <a:gd name="connsiteX74" fmla="*/ 2284464 w 8122822"/>
                  <a:gd name="connsiteY74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490270 w 8122822"/>
                  <a:gd name="connsiteY67" fmla="*/ 889356 h 6114628"/>
                  <a:gd name="connsiteX68" fmla="*/ 1439788 w 8122822"/>
                  <a:gd name="connsiteY68" fmla="*/ 834873 h 6114628"/>
                  <a:gd name="connsiteX69" fmla="*/ 1252526 w 8122822"/>
                  <a:gd name="connsiteY69" fmla="*/ 779628 h 6114628"/>
                  <a:gd name="connsiteX70" fmla="*/ 1234619 w 8122822"/>
                  <a:gd name="connsiteY70" fmla="*/ 660756 h 6114628"/>
                  <a:gd name="connsiteX71" fmla="*/ 1444550 w 8122822"/>
                  <a:gd name="connsiteY71" fmla="*/ 531978 h 6114628"/>
                  <a:gd name="connsiteX72" fmla="*/ 1779259 w 8122822"/>
                  <a:gd name="connsiteY72" fmla="*/ 357005 h 6114628"/>
                  <a:gd name="connsiteX73" fmla="*/ 2081868 w 8122822"/>
                  <a:gd name="connsiteY73" fmla="*/ 293377 h 6114628"/>
                  <a:gd name="connsiteX74" fmla="*/ 2284464 w 8122822"/>
                  <a:gd name="connsiteY74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490270 w 8122822"/>
                  <a:gd name="connsiteY67" fmla="*/ 889356 h 6114628"/>
                  <a:gd name="connsiteX68" fmla="*/ 1439788 w 8122822"/>
                  <a:gd name="connsiteY68" fmla="*/ 834873 h 6114628"/>
                  <a:gd name="connsiteX69" fmla="*/ 1252526 w 8122822"/>
                  <a:gd name="connsiteY69" fmla="*/ 779628 h 6114628"/>
                  <a:gd name="connsiteX70" fmla="*/ 1234619 w 8122822"/>
                  <a:gd name="connsiteY70" fmla="*/ 660756 h 6114628"/>
                  <a:gd name="connsiteX71" fmla="*/ 1444550 w 8122822"/>
                  <a:gd name="connsiteY71" fmla="*/ 531978 h 6114628"/>
                  <a:gd name="connsiteX72" fmla="*/ 1645337 w 8122822"/>
                  <a:gd name="connsiteY72" fmla="*/ 430442 h 6114628"/>
                  <a:gd name="connsiteX73" fmla="*/ 1779259 w 8122822"/>
                  <a:gd name="connsiteY73" fmla="*/ 357005 h 6114628"/>
                  <a:gd name="connsiteX74" fmla="*/ 2081868 w 8122822"/>
                  <a:gd name="connsiteY74" fmla="*/ 293377 h 6114628"/>
                  <a:gd name="connsiteX75" fmla="*/ 2284464 w 8122822"/>
                  <a:gd name="connsiteY75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490270 w 8122822"/>
                  <a:gd name="connsiteY67" fmla="*/ 889356 h 6114628"/>
                  <a:gd name="connsiteX68" fmla="*/ 1439788 w 8122822"/>
                  <a:gd name="connsiteY68" fmla="*/ 834873 h 6114628"/>
                  <a:gd name="connsiteX69" fmla="*/ 1252526 w 8122822"/>
                  <a:gd name="connsiteY69" fmla="*/ 779628 h 6114628"/>
                  <a:gd name="connsiteX70" fmla="*/ 1234619 w 8122822"/>
                  <a:gd name="connsiteY70" fmla="*/ 660756 h 6114628"/>
                  <a:gd name="connsiteX71" fmla="*/ 1444550 w 8122822"/>
                  <a:gd name="connsiteY71" fmla="*/ 531978 h 6114628"/>
                  <a:gd name="connsiteX72" fmla="*/ 1645337 w 8122822"/>
                  <a:gd name="connsiteY72" fmla="*/ 430442 h 6114628"/>
                  <a:gd name="connsiteX73" fmla="*/ 1800690 w 8122822"/>
                  <a:gd name="connsiteY73" fmla="*/ 345099 h 6114628"/>
                  <a:gd name="connsiteX74" fmla="*/ 2081868 w 8122822"/>
                  <a:gd name="connsiteY74" fmla="*/ 293377 h 6114628"/>
                  <a:gd name="connsiteX75" fmla="*/ 2284464 w 8122822"/>
                  <a:gd name="connsiteY75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490270 w 8122822"/>
                  <a:gd name="connsiteY67" fmla="*/ 889356 h 6114628"/>
                  <a:gd name="connsiteX68" fmla="*/ 1439788 w 8122822"/>
                  <a:gd name="connsiteY68" fmla="*/ 834873 h 6114628"/>
                  <a:gd name="connsiteX69" fmla="*/ 1252526 w 8122822"/>
                  <a:gd name="connsiteY69" fmla="*/ 779628 h 6114628"/>
                  <a:gd name="connsiteX70" fmla="*/ 1234619 w 8122822"/>
                  <a:gd name="connsiteY70" fmla="*/ 660756 h 6114628"/>
                  <a:gd name="connsiteX71" fmla="*/ 1444550 w 8122822"/>
                  <a:gd name="connsiteY71" fmla="*/ 531978 h 6114628"/>
                  <a:gd name="connsiteX72" fmla="*/ 1645337 w 8122822"/>
                  <a:gd name="connsiteY72" fmla="*/ 430442 h 6114628"/>
                  <a:gd name="connsiteX73" fmla="*/ 1831647 w 8122822"/>
                  <a:gd name="connsiteY73" fmla="*/ 335574 h 6114628"/>
                  <a:gd name="connsiteX74" fmla="*/ 2081868 w 8122822"/>
                  <a:gd name="connsiteY74" fmla="*/ 293377 h 6114628"/>
                  <a:gd name="connsiteX75" fmla="*/ 2284464 w 8122822"/>
                  <a:gd name="connsiteY75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490270 w 8122822"/>
                  <a:gd name="connsiteY67" fmla="*/ 889356 h 6114628"/>
                  <a:gd name="connsiteX68" fmla="*/ 1439788 w 8122822"/>
                  <a:gd name="connsiteY68" fmla="*/ 834873 h 6114628"/>
                  <a:gd name="connsiteX69" fmla="*/ 1252526 w 8122822"/>
                  <a:gd name="connsiteY69" fmla="*/ 779628 h 6114628"/>
                  <a:gd name="connsiteX70" fmla="*/ 1256050 w 8122822"/>
                  <a:gd name="connsiteY70" fmla="*/ 665518 h 6114628"/>
                  <a:gd name="connsiteX71" fmla="*/ 1444550 w 8122822"/>
                  <a:gd name="connsiteY71" fmla="*/ 531978 h 6114628"/>
                  <a:gd name="connsiteX72" fmla="*/ 1645337 w 8122822"/>
                  <a:gd name="connsiteY72" fmla="*/ 430442 h 6114628"/>
                  <a:gd name="connsiteX73" fmla="*/ 1831647 w 8122822"/>
                  <a:gd name="connsiteY73" fmla="*/ 335574 h 6114628"/>
                  <a:gd name="connsiteX74" fmla="*/ 2081868 w 8122822"/>
                  <a:gd name="connsiteY74" fmla="*/ 293377 h 6114628"/>
                  <a:gd name="connsiteX75" fmla="*/ 2284464 w 8122822"/>
                  <a:gd name="connsiteY75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490270 w 8122822"/>
                  <a:gd name="connsiteY67" fmla="*/ 889356 h 6114628"/>
                  <a:gd name="connsiteX68" fmla="*/ 1439788 w 8122822"/>
                  <a:gd name="connsiteY68" fmla="*/ 834873 h 6114628"/>
                  <a:gd name="connsiteX69" fmla="*/ 1285864 w 8122822"/>
                  <a:gd name="connsiteY69" fmla="*/ 777247 h 6114628"/>
                  <a:gd name="connsiteX70" fmla="*/ 1256050 w 8122822"/>
                  <a:gd name="connsiteY70" fmla="*/ 665518 h 6114628"/>
                  <a:gd name="connsiteX71" fmla="*/ 1444550 w 8122822"/>
                  <a:gd name="connsiteY71" fmla="*/ 531978 h 6114628"/>
                  <a:gd name="connsiteX72" fmla="*/ 1645337 w 8122822"/>
                  <a:gd name="connsiteY72" fmla="*/ 430442 h 6114628"/>
                  <a:gd name="connsiteX73" fmla="*/ 1831647 w 8122822"/>
                  <a:gd name="connsiteY73" fmla="*/ 335574 h 6114628"/>
                  <a:gd name="connsiteX74" fmla="*/ 2081868 w 8122822"/>
                  <a:gd name="connsiteY74" fmla="*/ 293377 h 6114628"/>
                  <a:gd name="connsiteX75" fmla="*/ 2284464 w 8122822"/>
                  <a:gd name="connsiteY75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523607 w 8122822"/>
                  <a:gd name="connsiteY67" fmla="*/ 858400 h 6114628"/>
                  <a:gd name="connsiteX68" fmla="*/ 1439788 w 8122822"/>
                  <a:gd name="connsiteY68" fmla="*/ 834873 h 6114628"/>
                  <a:gd name="connsiteX69" fmla="*/ 1285864 w 8122822"/>
                  <a:gd name="connsiteY69" fmla="*/ 777247 h 6114628"/>
                  <a:gd name="connsiteX70" fmla="*/ 1256050 w 8122822"/>
                  <a:gd name="connsiteY70" fmla="*/ 665518 h 6114628"/>
                  <a:gd name="connsiteX71" fmla="*/ 1444550 w 8122822"/>
                  <a:gd name="connsiteY71" fmla="*/ 531978 h 6114628"/>
                  <a:gd name="connsiteX72" fmla="*/ 1645337 w 8122822"/>
                  <a:gd name="connsiteY72" fmla="*/ 430442 h 6114628"/>
                  <a:gd name="connsiteX73" fmla="*/ 1831647 w 8122822"/>
                  <a:gd name="connsiteY73" fmla="*/ 335574 h 6114628"/>
                  <a:gd name="connsiteX74" fmla="*/ 2081868 w 8122822"/>
                  <a:gd name="connsiteY74" fmla="*/ 293377 h 6114628"/>
                  <a:gd name="connsiteX75" fmla="*/ 2284464 w 8122822"/>
                  <a:gd name="connsiteY75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530751 w 8122822"/>
                  <a:gd name="connsiteY67" fmla="*/ 851256 h 6114628"/>
                  <a:gd name="connsiteX68" fmla="*/ 1439788 w 8122822"/>
                  <a:gd name="connsiteY68" fmla="*/ 834873 h 6114628"/>
                  <a:gd name="connsiteX69" fmla="*/ 1285864 w 8122822"/>
                  <a:gd name="connsiteY69" fmla="*/ 777247 h 6114628"/>
                  <a:gd name="connsiteX70" fmla="*/ 1256050 w 8122822"/>
                  <a:gd name="connsiteY70" fmla="*/ 665518 h 6114628"/>
                  <a:gd name="connsiteX71" fmla="*/ 1444550 w 8122822"/>
                  <a:gd name="connsiteY71" fmla="*/ 531978 h 6114628"/>
                  <a:gd name="connsiteX72" fmla="*/ 1645337 w 8122822"/>
                  <a:gd name="connsiteY72" fmla="*/ 430442 h 6114628"/>
                  <a:gd name="connsiteX73" fmla="*/ 1831647 w 8122822"/>
                  <a:gd name="connsiteY73" fmla="*/ 335574 h 6114628"/>
                  <a:gd name="connsiteX74" fmla="*/ 2081868 w 8122822"/>
                  <a:gd name="connsiteY74" fmla="*/ 293377 h 6114628"/>
                  <a:gd name="connsiteX75" fmla="*/ 2284464 w 8122822"/>
                  <a:gd name="connsiteY75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1873 w 8122822"/>
                  <a:gd name="connsiteY66" fmla="*/ 911645 h 6114628"/>
                  <a:gd name="connsiteX67" fmla="*/ 1530751 w 8122822"/>
                  <a:gd name="connsiteY67" fmla="*/ 851256 h 6114628"/>
                  <a:gd name="connsiteX68" fmla="*/ 1435026 w 8122822"/>
                  <a:gd name="connsiteY68" fmla="*/ 825348 h 6114628"/>
                  <a:gd name="connsiteX69" fmla="*/ 1285864 w 8122822"/>
                  <a:gd name="connsiteY69" fmla="*/ 777247 h 6114628"/>
                  <a:gd name="connsiteX70" fmla="*/ 1256050 w 8122822"/>
                  <a:gd name="connsiteY70" fmla="*/ 665518 h 6114628"/>
                  <a:gd name="connsiteX71" fmla="*/ 1444550 w 8122822"/>
                  <a:gd name="connsiteY71" fmla="*/ 531978 h 6114628"/>
                  <a:gd name="connsiteX72" fmla="*/ 1645337 w 8122822"/>
                  <a:gd name="connsiteY72" fmla="*/ 430442 h 6114628"/>
                  <a:gd name="connsiteX73" fmla="*/ 1831647 w 8122822"/>
                  <a:gd name="connsiteY73" fmla="*/ 335574 h 6114628"/>
                  <a:gd name="connsiteX74" fmla="*/ 2081868 w 8122822"/>
                  <a:gd name="connsiteY74" fmla="*/ 293377 h 6114628"/>
                  <a:gd name="connsiteX75" fmla="*/ 2284464 w 8122822"/>
                  <a:gd name="connsiteY75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6636 w 8122822"/>
                  <a:gd name="connsiteY66" fmla="*/ 894976 h 6114628"/>
                  <a:gd name="connsiteX67" fmla="*/ 1530751 w 8122822"/>
                  <a:gd name="connsiteY67" fmla="*/ 851256 h 6114628"/>
                  <a:gd name="connsiteX68" fmla="*/ 1435026 w 8122822"/>
                  <a:gd name="connsiteY68" fmla="*/ 825348 h 6114628"/>
                  <a:gd name="connsiteX69" fmla="*/ 1285864 w 8122822"/>
                  <a:gd name="connsiteY69" fmla="*/ 777247 h 6114628"/>
                  <a:gd name="connsiteX70" fmla="*/ 1256050 w 8122822"/>
                  <a:gd name="connsiteY70" fmla="*/ 665518 h 6114628"/>
                  <a:gd name="connsiteX71" fmla="*/ 1444550 w 8122822"/>
                  <a:gd name="connsiteY71" fmla="*/ 531978 h 6114628"/>
                  <a:gd name="connsiteX72" fmla="*/ 1645337 w 8122822"/>
                  <a:gd name="connsiteY72" fmla="*/ 430442 h 6114628"/>
                  <a:gd name="connsiteX73" fmla="*/ 1831647 w 8122822"/>
                  <a:gd name="connsiteY73" fmla="*/ 335574 h 6114628"/>
                  <a:gd name="connsiteX74" fmla="*/ 2081868 w 8122822"/>
                  <a:gd name="connsiteY74" fmla="*/ 293377 h 6114628"/>
                  <a:gd name="connsiteX75" fmla="*/ 2284464 w 8122822"/>
                  <a:gd name="connsiteY75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6636 w 8122822"/>
                  <a:gd name="connsiteY66" fmla="*/ 894976 h 6114628"/>
                  <a:gd name="connsiteX67" fmla="*/ 1473887 w 8122822"/>
                  <a:gd name="connsiteY67" fmla="*/ 885260 h 6114628"/>
                  <a:gd name="connsiteX68" fmla="*/ 1530751 w 8122822"/>
                  <a:gd name="connsiteY68" fmla="*/ 851256 h 6114628"/>
                  <a:gd name="connsiteX69" fmla="*/ 1435026 w 8122822"/>
                  <a:gd name="connsiteY69" fmla="*/ 825348 h 6114628"/>
                  <a:gd name="connsiteX70" fmla="*/ 1285864 w 8122822"/>
                  <a:gd name="connsiteY70" fmla="*/ 777247 h 6114628"/>
                  <a:gd name="connsiteX71" fmla="*/ 1256050 w 8122822"/>
                  <a:gd name="connsiteY71" fmla="*/ 665518 h 6114628"/>
                  <a:gd name="connsiteX72" fmla="*/ 1444550 w 8122822"/>
                  <a:gd name="connsiteY72" fmla="*/ 531978 h 6114628"/>
                  <a:gd name="connsiteX73" fmla="*/ 1645337 w 8122822"/>
                  <a:gd name="connsiteY73" fmla="*/ 430442 h 6114628"/>
                  <a:gd name="connsiteX74" fmla="*/ 1831647 w 8122822"/>
                  <a:gd name="connsiteY74" fmla="*/ 335574 h 6114628"/>
                  <a:gd name="connsiteX75" fmla="*/ 2081868 w 8122822"/>
                  <a:gd name="connsiteY75" fmla="*/ 293377 h 6114628"/>
                  <a:gd name="connsiteX76" fmla="*/ 2284464 w 8122822"/>
                  <a:gd name="connsiteY76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66636 w 8122822"/>
                  <a:gd name="connsiteY66" fmla="*/ 894976 h 6114628"/>
                  <a:gd name="connsiteX67" fmla="*/ 1473887 w 8122822"/>
                  <a:gd name="connsiteY67" fmla="*/ 885260 h 6114628"/>
                  <a:gd name="connsiteX68" fmla="*/ 1530751 w 8122822"/>
                  <a:gd name="connsiteY68" fmla="*/ 844113 h 6114628"/>
                  <a:gd name="connsiteX69" fmla="*/ 1435026 w 8122822"/>
                  <a:gd name="connsiteY69" fmla="*/ 825348 h 6114628"/>
                  <a:gd name="connsiteX70" fmla="*/ 1285864 w 8122822"/>
                  <a:gd name="connsiteY70" fmla="*/ 777247 h 6114628"/>
                  <a:gd name="connsiteX71" fmla="*/ 1256050 w 8122822"/>
                  <a:gd name="connsiteY71" fmla="*/ 665518 h 6114628"/>
                  <a:gd name="connsiteX72" fmla="*/ 1444550 w 8122822"/>
                  <a:gd name="connsiteY72" fmla="*/ 531978 h 6114628"/>
                  <a:gd name="connsiteX73" fmla="*/ 1645337 w 8122822"/>
                  <a:gd name="connsiteY73" fmla="*/ 430442 h 6114628"/>
                  <a:gd name="connsiteX74" fmla="*/ 1831647 w 8122822"/>
                  <a:gd name="connsiteY74" fmla="*/ 335574 h 6114628"/>
                  <a:gd name="connsiteX75" fmla="*/ 2081868 w 8122822"/>
                  <a:gd name="connsiteY75" fmla="*/ 293377 h 6114628"/>
                  <a:gd name="connsiteX76" fmla="*/ 2284464 w 8122822"/>
                  <a:gd name="connsiteY76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2297 h 6114628"/>
                  <a:gd name="connsiteX65" fmla="*/ 1197662 w 8122822"/>
                  <a:gd name="connsiteY65" fmla="*/ 807060 h 6114628"/>
                  <a:gd name="connsiteX66" fmla="*/ 1307200 w 8122822"/>
                  <a:gd name="connsiteY66" fmla="*/ 878117 h 6114628"/>
                  <a:gd name="connsiteX67" fmla="*/ 1366636 w 8122822"/>
                  <a:gd name="connsiteY67" fmla="*/ 894976 h 6114628"/>
                  <a:gd name="connsiteX68" fmla="*/ 1473887 w 8122822"/>
                  <a:gd name="connsiteY68" fmla="*/ 885260 h 6114628"/>
                  <a:gd name="connsiteX69" fmla="*/ 1530751 w 8122822"/>
                  <a:gd name="connsiteY69" fmla="*/ 844113 h 6114628"/>
                  <a:gd name="connsiteX70" fmla="*/ 1435026 w 8122822"/>
                  <a:gd name="connsiteY70" fmla="*/ 825348 h 6114628"/>
                  <a:gd name="connsiteX71" fmla="*/ 1285864 w 8122822"/>
                  <a:gd name="connsiteY71" fmla="*/ 777247 h 6114628"/>
                  <a:gd name="connsiteX72" fmla="*/ 1256050 w 8122822"/>
                  <a:gd name="connsiteY72" fmla="*/ 665518 h 6114628"/>
                  <a:gd name="connsiteX73" fmla="*/ 1444550 w 8122822"/>
                  <a:gd name="connsiteY73" fmla="*/ 531978 h 6114628"/>
                  <a:gd name="connsiteX74" fmla="*/ 1645337 w 8122822"/>
                  <a:gd name="connsiteY74" fmla="*/ 430442 h 6114628"/>
                  <a:gd name="connsiteX75" fmla="*/ 1831647 w 8122822"/>
                  <a:gd name="connsiteY75" fmla="*/ 335574 h 6114628"/>
                  <a:gd name="connsiteX76" fmla="*/ 2081868 w 8122822"/>
                  <a:gd name="connsiteY76" fmla="*/ 293377 h 6114628"/>
                  <a:gd name="connsiteX77" fmla="*/ 2284464 w 8122822"/>
                  <a:gd name="connsiteY77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7060 h 6114628"/>
                  <a:gd name="connsiteX65" fmla="*/ 1197662 w 8122822"/>
                  <a:gd name="connsiteY65" fmla="*/ 807060 h 6114628"/>
                  <a:gd name="connsiteX66" fmla="*/ 1307200 w 8122822"/>
                  <a:gd name="connsiteY66" fmla="*/ 878117 h 6114628"/>
                  <a:gd name="connsiteX67" fmla="*/ 1366636 w 8122822"/>
                  <a:gd name="connsiteY67" fmla="*/ 894976 h 6114628"/>
                  <a:gd name="connsiteX68" fmla="*/ 1473887 w 8122822"/>
                  <a:gd name="connsiteY68" fmla="*/ 885260 h 6114628"/>
                  <a:gd name="connsiteX69" fmla="*/ 1530751 w 8122822"/>
                  <a:gd name="connsiteY69" fmla="*/ 844113 h 6114628"/>
                  <a:gd name="connsiteX70" fmla="*/ 1435026 w 8122822"/>
                  <a:gd name="connsiteY70" fmla="*/ 825348 h 6114628"/>
                  <a:gd name="connsiteX71" fmla="*/ 1285864 w 8122822"/>
                  <a:gd name="connsiteY71" fmla="*/ 777247 h 6114628"/>
                  <a:gd name="connsiteX72" fmla="*/ 1256050 w 8122822"/>
                  <a:gd name="connsiteY72" fmla="*/ 665518 h 6114628"/>
                  <a:gd name="connsiteX73" fmla="*/ 1444550 w 8122822"/>
                  <a:gd name="connsiteY73" fmla="*/ 531978 h 6114628"/>
                  <a:gd name="connsiteX74" fmla="*/ 1645337 w 8122822"/>
                  <a:gd name="connsiteY74" fmla="*/ 430442 h 6114628"/>
                  <a:gd name="connsiteX75" fmla="*/ 1831647 w 8122822"/>
                  <a:gd name="connsiteY75" fmla="*/ 335574 h 6114628"/>
                  <a:gd name="connsiteX76" fmla="*/ 2081868 w 8122822"/>
                  <a:gd name="connsiteY76" fmla="*/ 293377 h 6114628"/>
                  <a:gd name="connsiteX77" fmla="*/ 2284464 w 8122822"/>
                  <a:gd name="connsiteY77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4470 w 8122822"/>
                  <a:gd name="connsiteY63" fmla="*/ 925932 h 6114628"/>
                  <a:gd name="connsiteX64" fmla="*/ 995351 w 8122822"/>
                  <a:gd name="connsiteY64" fmla="*/ 807060 h 6114628"/>
                  <a:gd name="connsiteX65" fmla="*/ 1192900 w 8122822"/>
                  <a:gd name="connsiteY65" fmla="*/ 797535 h 6114628"/>
                  <a:gd name="connsiteX66" fmla="*/ 1307200 w 8122822"/>
                  <a:gd name="connsiteY66" fmla="*/ 878117 h 6114628"/>
                  <a:gd name="connsiteX67" fmla="*/ 1366636 w 8122822"/>
                  <a:gd name="connsiteY67" fmla="*/ 894976 h 6114628"/>
                  <a:gd name="connsiteX68" fmla="*/ 1473887 w 8122822"/>
                  <a:gd name="connsiteY68" fmla="*/ 885260 h 6114628"/>
                  <a:gd name="connsiteX69" fmla="*/ 1530751 w 8122822"/>
                  <a:gd name="connsiteY69" fmla="*/ 844113 h 6114628"/>
                  <a:gd name="connsiteX70" fmla="*/ 1435026 w 8122822"/>
                  <a:gd name="connsiteY70" fmla="*/ 825348 h 6114628"/>
                  <a:gd name="connsiteX71" fmla="*/ 1285864 w 8122822"/>
                  <a:gd name="connsiteY71" fmla="*/ 777247 h 6114628"/>
                  <a:gd name="connsiteX72" fmla="*/ 1256050 w 8122822"/>
                  <a:gd name="connsiteY72" fmla="*/ 665518 h 6114628"/>
                  <a:gd name="connsiteX73" fmla="*/ 1444550 w 8122822"/>
                  <a:gd name="connsiteY73" fmla="*/ 531978 h 6114628"/>
                  <a:gd name="connsiteX74" fmla="*/ 1645337 w 8122822"/>
                  <a:gd name="connsiteY74" fmla="*/ 430442 h 6114628"/>
                  <a:gd name="connsiteX75" fmla="*/ 1831647 w 8122822"/>
                  <a:gd name="connsiteY75" fmla="*/ 335574 h 6114628"/>
                  <a:gd name="connsiteX76" fmla="*/ 2081868 w 8122822"/>
                  <a:gd name="connsiteY76" fmla="*/ 293377 h 6114628"/>
                  <a:gd name="connsiteX77" fmla="*/ 2284464 w 8122822"/>
                  <a:gd name="connsiteY77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802089 w 8122822"/>
                  <a:gd name="connsiteY63" fmla="*/ 918789 h 6114628"/>
                  <a:gd name="connsiteX64" fmla="*/ 995351 w 8122822"/>
                  <a:gd name="connsiteY64" fmla="*/ 807060 h 6114628"/>
                  <a:gd name="connsiteX65" fmla="*/ 1192900 w 8122822"/>
                  <a:gd name="connsiteY65" fmla="*/ 797535 h 6114628"/>
                  <a:gd name="connsiteX66" fmla="*/ 1307200 w 8122822"/>
                  <a:gd name="connsiteY66" fmla="*/ 878117 h 6114628"/>
                  <a:gd name="connsiteX67" fmla="*/ 1366636 w 8122822"/>
                  <a:gd name="connsiteY67" fmla="*/ 894976 h 6114628"/>
                  <a:gd name="connsiteX68" fmla="*/ 1473887 w 8122822"/>
                  <a:gd name="connsiteY68" fmla="*/ 885260 h 6114628"/>
                  <a:gd name="connsiteX69" fmla="*/ 1530751 w 8122822"/>
                  <a:gd name="connsiteY69" fmla="*/ 844113 h 6114628"/>
                  <a:gd name="connsiteX70" fmla="*/ 1435026 w 8122822"/>
                  <a:gd name="connsiteY70" fmla="*/ 825348 h 6114628"/>
                  <a:gd name="connsiteX71" fmla="*/ 1285864 w 8122822"/>
                  <a:gd name="connsiteY71" fmla="*/ 777247 h 6114628"/>
                  <a:gd name="connsiteX72" fmla="*/ 1256050 w 8122822"/>
                  <a:gd name="connsiteY72" fmla="*/ 665518 h 6114628"/>
                  <a:gd name="connsiteX73" fmla="*/ 1444550 w 8122822"/>
                  <a:gd name="connsiteY73" fmla="*/ 531978 h 6114628"/>
                  <a:gd name="connsiteX74" fmla="*/ 1645337 w 8122822"/>
                  <a:gd name="connsiteY74" fmla="*/ 430442 h 6114628"/>
                  <a:gd name="connsiteX75" fmla="*/ 1831647 w 8122822"/>
                  <a:gd name="connsiteY75" fmla="*/ 335574 h 6114628"/>
                  <a:gd name="connsiteX76" fmla="*/ 2081868 w 8122822"/>
                  <a:gd name="connsiteY76" fmla="*/ 293377 h 6114628"/>
                  <a:gd name="connsiteX77" fmla="*/ 2284464 w 8122822"/>
                  <a:gd name="connsiteY77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11862 w 8122822"/>
                  <a:gd name="connsiteY62" fmla="*/ 1099668 h 6114628"/>
                  <a:gd name="connsiteX63" fmla="*/ 635687 w 8122822"/>
                  <a:gd name="connsiteY63" fmla="*/ 1035279 h 6114628"/>
                  <a:gd name="connsiteX64" fmla="*/ 802089 w 8122822"/>
                  <a:gd name="connsiteY64" fmla="*/ 918789 h 6114628"/>
                  <a:gd name="connsiteX65" fmla="*/ 995351 w 8122822"/>
                  <a:gd name="connsiteY65" fmla="*/ 807060 h 6114628"/>
                  <a:gd name="connsiteX66" fmla="*/ 1192900 w 8122822"/>
                  <a:gd name="connsiteY66" fmla="*/ 797535 h 6114628"/>
                  <a:gd name="connsiteX67" fmla="*/ 1307200 w 8122822"/>
                  <a:gd name="connsiteY67" fmla="*/ 878117 h 6114628"/>
                  <a:gd name="connsiteX68" fmla="*/ 1366636 w 8122822"/>
                  <a:gd name="connsiteY68" fmla="*/ 894976 h 6114628"/>
                  <a:gd name="connsiteX69" fmla="*/ 1473887 w 8122822"/>
                  <a:gd name="connsiteY69" fmla="*/ 885260 h 6114628"/>
                  <a:gd name="connsiteX70" fmla="*/ 1530751 w 8122822"/>
                  <a:gd name="connsiteY70" fmla="*/ 844113 h 6114628"/>
                  <a:gd name="connsiteX71" fmla="*/ 1435026 w 8122822"/>
                  <a:gd name="connsiteY71" fmla="*/ 825348 h 6114628"/>
                  <a:gd name="connsiteX72" fmla="*/ 1285864 w 8122822"/>
                  <a:gd name="connsiteY72" fmla="*/ 777247 h 6114628"/>
                  <a:gd name="connsiteX73" fmla="*/ 1256050 w 8122822"/>
                  <a:gd name="connsiteY73" fmla="*/ 665518 h 6114628"/>
                  <a:gd name="connsiteX74" fmla="*/ 1444550 w 8122822"/>
                  <a:gd name="connsiteY74" fmla="*/ 531978 h 6114628"/>
                  <a:gd name="connsiteX75" fmla="*/ 1645337 w 8122822"/>
                  <a:gd name="connsiteY75" fmla="*/ 430442 h 6114628"/>
                  <a:gd name="connsiteX76" fmla="*/ 1831647 w 8122822"/>
                  <a:gd name="connsiteY76" fmla="*/ 335574 h 6114628"/>
                  <a:gd name="connsiteX77" fmla="*/ 2081868 w 8122822"/>
                  <a:gd name="connsiteY77" fmla="*/ 293377 h 6114628"/>
                  <a:gd name="connsiteX78" fmla="*/ 2284464 w 8122822"/>
                  <a:gd name="connsiteY78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292406 w 8122822"/>
                  <a:gd name="connsiteY61" fmla="*/ 1282548 h 6114628"/>
                  <a:gd name="connsiteX62" fmla="*/ 509481 w 8122822"/>
                  <a:gd name="connsiteY62" fmla="*/ 1111574 h 6114628"/>
                  <a:gd name="connsiteX63" fmla="*/ 635687 w 8122822"/>
                  <a:gd name="connsiteY63" fmla="*/ 1035279 h 6114628"/>
                  <a:gd name="connsiteX64" fmla="*/ 802089 w 8122822"/>
                  <a:gd name="connsiteY64" fmla="*/ 918789 h 6114628"/>
                  <a:gd name="connsiteX65" fmla="*/ 995351 w 8122822"/>
                  <a:gd name="connsiteY65" fmla="*/ 807060 h 6114628"/>
                  <a:gd name="connsiteX66" fmla="*/ 1192900 w 8122822"/>
                  <a:gd name="connsiteY66" fmla="*/ 797535 h 6114628"/>
                  <a:gd name="connsiteX67" fmla="*/ 1307200 w 8122822"/>
                  <a:gd name="connsiteY67" fmla="*/ 878117 h 6114628"/>
                  <a:gd name="connsiteX68" fmla="*/ 1366636 w 8122822"/>
                  <a:gd name="connsiteY68" fmla="*/ 894976 h 6114628"/>
                  <a:gd name="connsiteX69" fmla="*/ 1473887 w 8122822"/>
                  <a:gd name="connsiteY69" fmla="*/ 885260 h 6114628"/>
                  <a:gd name="connsiteX70" fmla="*/ 1530751 w 8122822"/>
                  <a:gd name="connsiteY70" fmla="*/ 844113 h 6114628"/>
                  <a:gd name="connsiteX71" fmla="*/ 1435026 w 8122822"/>
                  <a:gd name="connsiteY71" fmla="*/ 825348 h 6114628"/>
                  <a:gd name="connsiteX72" fmla="*/ 1285864 w 8122822"/>
                  <a:gd name="connsiteY72" fmla="*/ 777247 h 6114628"/>
                  <a:gd name="connsiteX73" fmla="*/ 1256050 w 8122822"/>
                  <a:gd name="connsiteY73" fmla="*/ 665518 h 6114628"/>
                  <a:gd name="connsiteX74" fmla="*/ 1444550 w 8122822"/>
                  <a:gd name="connsiteY74" fmla="*/ 531978 h 6114628"/>
                  <a:gd name="connsiteX75" fmla="*/ 1645337 w 8122822"/>
                  <a:gd name="connsiteY75" fmla="*/ 430442 h 6114628"/>
                  <a:gd name="connsiteX76" fmla="*/ 1831647 w 8122822"/>
                  <a:gd name="connsiteY76" fmla="*/ 335574 h 6114628"/>
                  <a:gd name="connsiteX77" fmla="*/ 2081868 w 8122822"/>
                  <a:gd name="connsiteY77" fmla="*/ 293377 h 6114628"/>
                  <a:gd name="connsiteX78" fmla="*/ 2284464 w 8122822"/>
                  <a:gd name="connsiteY78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313838 w 8122822"/>
                  <a:gd name="connsiteY61" fmla="*/ 1296835 h 6114628"/>
                  <a:gd name="connsiteX62" fmla="*/ 509481 w 8122822"/>
                  <a:gd name="connsiteY62" fmla="*/ 1111574 h 6114628"/>
                  <a:gd name="connsiteX63" fmla="*/ 635687 w 8122822"/>
                  <a:gd name="connsiteY63" fmla="*/ 1035279 h 6114628"/>
                  <a:gd name="connsiteX64" fmla="*/ 802089 w 8122822"/>
                  <a:gd name="connsiteY64" fmla="*/ 918789 h 6114628"/>
                  <a:gd name="connsiteX65" fmla="*/ 995351 w 8122822"/>
                  <a:gd name="connsiteY65" fmla="*/ 807060 h 6114628"/>
                  <a:gd name="connsiteX66" fmla="*/ 1192900 w 8122822"/>
                  <a:gd name="connsiteY66" fmla="*/ 797535 h 6114628"/>
                  <a:gd name="connsiteX67" fmla="*/ 1307200 w 8122822"/>
                  <a:gd name="connsiteY67" fmla="*/ 878117 h 6114628"/>
                  <a:gd name="connsiteX68" fmla="*/ 1366636 w 8122822"/>
                  <a:gd name="connsiteY68" fmla="*/ 894976 h 6114628"/>
                  <a:gd name="connsiteX69" fmla="*/ 1473887 w 8122822"/>
                  <a:gd name="connsiteY69" fmla="*/ 885260 h 6114628"/>
                  <a:gd name="connsiteX70" fmla="*/ 1530751 w 8122822"/>
                  <a:gd name="connsiteY70" fmla="*/ 844113 h 6114628"/>
                  <a:gd name="connsiteX71" fmla="*/ 1435026 w 8122822"/>
                  <a:gd name="connsiteY71" fmla="*/ 825348 h 6114628"/>
                  <a:gd name="connsiteX72" fmla="*/ 1285864 w 8122822"/>
                  <a:gd name="connsiteY72" fmla="*/ 777247 h 6114628"/>
                  <a:gd name="connsiteX73" fmla="*/ 1256050 w 8122822"/>
                  <a:gd name="connsiteY73" fmla="*/ 665518 h 6114628"/>
                  <a:gd name="connsiteX74" fmla="*/ 1444550 w 8122822"/>
                  <a:gd name="connsiteY74" fmla="*/ 531978 h 6114628"/>
                  <a:gd name="connsiteX75" fmla="*/ 1645337 w 8122822"/>
                  <a:gd name="connsiteY75" fmla="*/ 430442 h 6114628"/>
                  <a:gd name="connsiteX76" fmla="*/ 1831647 w 8122822"/>
                  <a:gd name="connsiteY76" fmla="*/ 335574 h 6114628"/>
                  <a:gd name="connsiteX77" fmla="*/ 2081868 w 8122822"/>
                  <a:gd name="connsiteY77" fmla="*/ 293377 h 6114628"/>
                  <a:gd name="connsiteX78" fmla="*/ 2284464 w 8122822"/>
                  <a:gd name="connsiteY78" fmla="*/ 267945 h 6114628"/>
                  <a:gd name="connsiteX0" fmla="*/ 2284464 w 8122822"/>
                  <a:gd name="connsiteY0" fmla="*/ 267945 h 6114628"/>
                  <a:gd name="connsiteX1" fmla="*/ 2546212 w 8122822"/>
                  <a:gd name="connsiteY1" fmla="*/ 226607 h 6114628"/>
                  <a:gd name="connsiteX2" fmla="*/ 2786909 w 8122822"/>
                  <a:gd name="connsiteY2" fmla="*/ 162503 h 6114628"/>
                  <a:gd name="connsiteX3" fmla="*/ 3244394 w 8122822"/>
                  <a:gd name="connsiteY3" fmla="*/ 7151 h 6114628"/>
                  <a:gd name="connsiteX4" fmla="*/ 3737313 w 8122822"/>
                  <a:gd name="connsiteY4" fmla="*/ 27820 h 6114628"/>
                  <a:gd name="connsiteX5" fmla="*/ 4046684 w 8122822"/>
                  <a:gd name="connsiteY5" fmla="*/ 43727 h 6114628"/>
                  <a:gd name="connsiteX6" fmla="*/ 4423112 w 8122822"/>
                  <a:gd name="connsiteY6" fmla="*/ 44108 h 6114628"/>
                  <a:gd name="connsiteX7" fmla="*/ 4510267 w 8122822"/>
                  <a:gd name="connsiteY7" fmla="*/ 122022 h 6114628"/>
                  <a:gd name="connsiteX8" fmla="*/ 4519030 w 8122822"/>
                  <a:gd name="connsiteY8" fmla="*/ 209557 h 6114628"/>
                  <a:gd name="connsiteX9" fmla="*/ 4598087 w 8122822"/>
                  <a:gd name="connsiteY9" fmla="*/ 237561 h 6114628"/>
                  <a:gd name="connsiteX10" fmla="*/ 4679812 w 8122822"/>
                  <a:gd name="connsiteY10" fmla="*/ 223464 h 6114628"/>
                  <a:gd name="connsiteX11" fmla="*/ 4664762 w 8122822"/>
                  <a:gd name="connsiteY11" fmla="*/ 121260 h 6114628"/>
                  <a:gd name="connsiteX12" fmla="*/ 4743915 w 8122822"/>
                  <a:gd name="connsiteY12" fmla="*/ 48870 h 6114628"/>
                  <a:gd name="connsiteX13" fmla="*/ 4934891 w 8122822"/>
                  <a:gd name="connsiteY13" fmla="*/ 34583 h 6114628"/>
                  <a:gd name="connsiteX14" fmla="*/ 5325988 w 8122822"/>
                  <a:gd name="connsiteY14" fmla="*/ 149073 h 6114628"/>
                  <a:gd name="connsiteX15" fmla="*/ 5678222 w 8122822"/>
                  <a:gd name="connsiteY15" fmla="*/ 240132 h 6114628"/>
                  <a:gd name="connsiteX16" fmla="*/ 6007406 w 8122822"/>
                  <a:gd name="connsiteY16" fmla="*/ 331572 h 6114628"/>
                  <a:gd name="connsiteX17" fmla="*/ 6338114 w 8122822"/>
                  <a:gd name="connsiteY17" fmla="*/ 431775 h 6114628"/>
                  <a:gd name="connsiteX18" fmla="*/ 6708256 w 8122822"/>
                  <a:gd name="connsiteY18" fmla="*/ 556552 h 6114628"/>
                  <a:gd name="connsiteX19" fmla="*/ 7035917 w 8122822"/>
                  <a:gd name="connsiteY19" fmla="*/ 702474 h 6114628"/>
                  <a:gd name="connsiteX20" fmla="*/ 7305854 w 8122822"/>
                  <a:gd name="connsiteY20" fmla="*/ 925932 h 6114628"/>
                  <a:gd name="connsiteX21" fmla="*/ 7352050 w 8122822"/>
                  <a:gd name="connsiteY21" fmla="*/ 1064998 h 6114628"/>
                  <a:gd name="connsiteX22" fmla="*/ 7253181 w 8122822"/>
                  <a:gd name="connsiteY22" fmla="*/ 1125768 h 6114628"/>
                  <a:gd name="connsiteX23" fmla="*/ 7228226 w 8122822"/>
                  <a:gd name="connsiteY23" fmla="*/ 1164914 h 6114628"/>
                  <a:gd name="connsiteX24" fmla="*/ 7353193 w 8122822"/>
                  <a:gd name="connsiteY24" fmla="*/ 1201968 h 6114628"/>
                  <a:gd name="connsiteX25" fmla="*/ 7586936 w 8122822"/>
                  <a:gd name="connsiteY25" fmla="*/ 1179582 h 6114628"/>
                  <a:gd name="connsiteX26" fmla="*/ 7744385 w 8122822"/>
                  <a:gd name="connsiteY26" fmla="*/ 1259497 h 6114628"/>
                  <a:gd name="connsiteX27" fmla="*/ 7884402 w 8122822"/>
                  <a:gd name="connsiteY27" fmla="*/ 1493050 h 6114628"/>
                  <a:gd name="connsiteX28" fmla="*/ 7934219 w 8122822"/>
                  <a:gd name="connsiteY28" fmla="*/ 1623449 h 6114628"/>
                  <a:gd name="connsiteX29" fmla="*/ 7972604 w 8122822"/>
                  <a:gd name="connsiteY29" fmla="*/ 1725460 h 6114628"/>
                  <a:gd name="connsiteX30" fmla="*/ 8096239 w 8122822"/>
                  <a:gd name="connsiteY30" fmla="*/ 2019593 h 6114628"/>
                  <a:gd name="connsiteX31" fmla="*/ 8110145 w 8122822"/>
                  <a:gd name="connsiteY31" fmla="*/ 2645766 h 6114628"/>
                  <a:gd name="connsiteX32" fmla="*/ 7945934 w 8122822"/>
                  <a:gd name="connsiteY32" fmla="*/ 3358236 h 6114628"/>
                  <a:gd name="connsiteX33" fmla="*/ 7712191 w 8122822"/>
                  <a:gd name="connsiteY33" fmla="*/ 3860775 h 6114628"/>
                  <a:gd name="connsiteX34" fmla="*/ 7397294 w 8122822"/>
                  <a:gd name="connsiteY34" fmla="*/ 4254348 h 6114628"/>
                  <a:gd name="connsiteX35" fmla="*/ 7077254 w 8122822"/>
                  <a:gd name="connsiteY35" fmla="*/ 4775556 h 6114628"/>
                  <a:gd name="connsiteX36" fmla="*/ 6766358 w 8122822"/>
                  <a:gd name="connsiteY36" fmla="*/ 5068164 h 6114628"/>
                  <a:gd name="connsiteX37" fmla="*/ 6243245 w 8122822"/>
                  <a:gd name="connsiteY37" fmla="*/ 5398872 h 6114628"/>
                  <a:gd name="connsiteX38" fmla="*/ 5947780 w 8122822"/>
                  <a:gd name="connsiteY38" fmla="*/ 5718531 h 6114628"/>
                  <a:gd name="connsiteX39" fmla="*/ 5591544 w 8122822"/>
                  <a:gd name="connsiteY39" fmla="*/ 5940845 h 6114628"/>
                  <a:gd name="connsiteX40" fmla="*/ 5152632 w 8122822"/>
                  <a:gd name="connsiteY40" fmla="*/ 6055335 h 6114628"/>
                  <a:gd name="connsiteX41" fmla="*/ 4745534 w 8122822"/>
                  <a:gd name="connsiteY41" fmla="*/ 6114580 h 6114628"/>
                  <a:gd name="connsiteX42" fmla="*/ 4388918 w 8122822"/>
                  <a:gd name="connsiteY42" fmla="*/ 6046572 h 6114628"/>
                  <a:gd name="connsiteX43" fmla="*/ 4114598 w 8122822"/>
                  <a:gd name="connsiteY43" fmla="*/ 6009996 h 6114628"/>
                  <a:gd name="connsiteX44" fmla="*/ 3474518 w 8122822"/>
                  <a:gd name="connsiteY44" fmla="*/ 6064860 h 6114628"/>
                  <a:gd name="connsiteX45" fmla="*/ 2943785 w 8122822"/>
                  <a:gd name="connsiteY45" fmla="*/ 5963514 h 6114628"/>
                  <a:gd name="connsiteX46" fmla="*/ 2514398 w 8122822"/>
                  <a:gd name="connsiteY46" fmla="*/ 5836260 h 6114628"/>
                  <a:gd name="connsiteX47" fmla="*/ 2130350 w 8122822"/>
                  <a:gd name="connsiteY47" fmla="*/ 5571084 h 6114628"/>
                  <a:gd name="connsiteX48" fmla="*/ 1773734 w 8122822"/>
                  <a:gd name="connsiteY48" fmla="*/ 5315052 h 6114628"/>
                  <a:gd name="connsiteX49" fmla="*/ 1440550 w 8122822"/>
                  <a:gd name="connsiteY49" fmla="*/ 5031588 h 6114628"/>
                  <a:gd name="connsiteX50" fmla="*/ 1243001 w 8122822"/>
                  <a:gd name="connsiteY50" fmla="*/ 4830420 h 6114628"/>
                  <a:gd name="connsiteX51" fmla="*/ 932486 w 8122822"/>
                  <a:gd name="connsiteY51" fmla="*/ 4629252 h 6114628"/>
                  <a:gd name="connsiteX52" fmla="*/ 644641 w 8122822"/>
                  <a:gd name="connsiteY52" fmla="*/ 4368457 h 6114628"/>
                  <a:gd name="connsiteX53" fmla="*/ 502718 w 8122822"/>
                  <a:gd name="connsiteY53" fmla="*/ 3952596 h 6114628"/>
                  <a:gd name="connsiteX54" fmla="*/ 430900 w 8122822"/>
                  <a:gd name="connsiteY54" fmla="*/ 3687993 h 6114628"/>
                  <a:gd name="connsiteX55" fmla="*/ 338126 w 8122822"/>
                  <a:gd name="connsiteY55" fmla="*/ 3449676 h 6114628"/>
                  <a:gd name="connsiteX56" fmla="*/ 146102 w 8122822"/>
                  <a:gd name="connsiteY56" fmla="*/ 2983332 h 6114628"/>
                  <a:gd name="connsiteX57" fmla="*/ 22086 w 8122822"/>
                  <a:gd name="connsiteY57" fmla="*/ 2334108 h 6114628"/>
                  <a:gd name="connsiteX58" fmla="*/ 8942 w 8122822"/>
                  <a:gd name="connsiteY58" fmla="*/ 2032356 h 6114628"/>
                  <a:gd name="connsiteX59" fmla="*/ 118670 w 8122822"/>
                  <a:gd name="connsiteY59" fmla="*/ 1794612 h 6114628"/>
                  <a:gd name="connsiteX60" fmla="*/ 219254 w 8122822"/>
                  <a:gd name="connsiteY60" fmla="*/ 1620876 h 6114628"/>
                  <a:gd name="connsiteX61" fmla="*/ 335269 w 8122822"/>
                  <a:gd name="connsiteY61" fmla="*/ 1265878 h 6114628"/>
                  <a:gd name="connsiteX62" fmla="*/ 509481 w 8122822"/>
                  <a:gd name="connsiteY62" fmla="*/ 1111574 h 6114628"/>
                  <a:gd name="connsiteX63" fmla="*/ 635687 w 8122822"/>
                  <a:gd name="connsiteY63" fmla="*/ 1035279 h 6114628"/>
                  <a:gd name="connsiteX64" fmla="*/ 802089 w 8122822"/>
                  <a:gd name="connsiteY64" fmla="*/ 918789 h 6114628"/>
                  <a:gd name="connsiteX65" fmla="*/ 995351 w 8122822"/>
                  <a:gd name="connsiteY65" fmla="*/ 807060 h 6114628"/>
                  <a:gd name="connsiteX66" fmla="*/ 1192900 w 8122822"/>
                  <a:gd name="connsiteY66" fmla="*/ 797535 h 6114628"/>
                  <a:gd name="connsiteX67" fmla="*/ 1307200 w 8122822"/>
                  <a:gd name="connsiteY67" fmla="*/ 878117 h 6114628"/>
                  <a:gd name="connsiteX68" fmla="*/ 1366636 w 8122822"/>
                  <a:gd name="connsiteY68" fmla="*/ 894976 h 6114628"/>
                  <a:gd name="connsiteX69" fmla="*/ 1473887 w 8122822"/>
                  <a:gd name="connsiteY69" fmla="*/ 885260 h 6114628"/>
                  <a:gd name="connsiteX70" fmla="*/ 1530751 w 8122822"/>
                  <a:gd name="connsiteY70" fmla="*/ 844113 h 6114628"/>
                  <a:gd name="connsiteX71" fmla="*/ 1435026 w 8122822"/>
                  <a:gd name="connsiteY71" fmla="*/ 825348 h 6114628"/>
                  <a:gd name="connsiteX72" fmla="*/ 1285864 w 8122822"/>
                  <a:gd name="connsiteY72" fmla="*/ 777247 h 6114628"/>
                  <a:gd name="connsiteX73" fmla="*/ 1256050 w 8122822"/>
                  <a:gd name="connsiteY73" fmla="*/ 665518 h 6114628"/>
                  <a:gd name="connsiteX74" fmla="*/ 1444550 w 8122822"/>
                  <a:gd name="connsiteY74" fmla="*/ 531978 h 6114628"/>
                  <a:gd name="connsiteX75" fmla="*/ 1645337 w 8122822"/>
                  <a:gd name="connsiteY75" fmla="*/ 430442 h 6114628"/>
                  <a:gd name="connsiteX76" fmla="*/ 1831647 w 8122822"/>
                  <a:gd name="connsiteY76" fmla="*/ 335574 h 6114628"/>
                  <a:gd name="connsiteX77" fmla="*/ 2081868 w 8122822"/>
                  <a:gd name="connsiteY77" fmla="*/ 293377 h 6114628"/>
                  <a:gd name="connsiteX78" fmla="*/ 2284464 w 8122822"/>
                  <a:gd name="connsiteY78" fmla="*/ 267945 h 6114628"/>
                  <a:gd name="connsiteX0" fmla="*/ 2288136 w 8126494"/>
                  <a:gd name="connsiteY0" fmla="*/ 267945 h 6114628"/>
                  <a:gd name="connsiteX1" fmla="*/ 2549884 w 8126494"/>
                  <a:gd name="connsiteY1" fmla="*/ 226607 h 6114628"/>
                  <a:gd name="connsiteX2" fmla="*/ 2790581 w 8126494"/>
                  <a:gd name="connsiteY2" fmla="*/ 162503 h 6114628"/>
                  <a:gd name="connsiteX3" fmla="*/ 3248066 w 8126494"/>
                  <a:gd name="connsiteY3" fmla="*/ 7151 h 6114628"/>
                  <a:gd name="connsiteX4" fmla="*/ 3740985 w 8126494"/>
                  <a:gd name="connsiteY4" fmla="*/ 27820 h 6114628"/>
                  <a:gd name="connsiteX5" fmla="*/ 4050356 w 8126494"/>
                  <a:gd name="connsiteY5" fmla="*/ 43727 h 6114628"/>
                  <a:gd name="connsiteX6" fmla="*/ 4426784 w 8126494"/>
                  <a:gd name="connsiteY6" fmla="*/ 44108 h 6114628"/>
                  <a:gd name="connsiteX7" fmla="*/ 4513939 w 8126494"/>
                  <a:gd name="connsiteY7" fmla="*/ 122022 h 6114628"/>
                  <a:gd name="connsiteX8" fmla="*/ 4522702 w 8126494"/>
                  <a:gd name="connsiteY8" fmla="*/ 209557 h 6114628"/>
                  <a:gd name="connsiteX9" fmla="*/ 4601759 w 8126494"/>
                  <a:gd name="connsiteY9" fmla="*/ 237561 h 6114628"/>
                  <a:gd name="connsiteX10" fmla="*/ 4683484 w 8126494"/>
                  <a:gd name="connsiteY10" fmla="*/ 223464 h 6114628"/>
                  <a:gd name="connsiteX11" fmla="*/ 4668434 w 8126494"/>
                  <a:gd name="connsiteY11" fmla="*/ 121260 h 6114628"/>
                  <a:gd name="connsiteX12" fmla="*/ 4747587 w 8126494"/>
                  <a:gd name="connsiteY12" fmla="*/ 48870 h 6114628"/>
                  <a:gd name="connsiteX13" fmla="*/ 4938563 w 8126494"/>
                  <a:gd name="connsiteY13" fmla="*/ 34583 h 6114628"/>
                  <a:gd name="connsiteX14" fmla="*/ 5329660 w 8126494"/>
                  <a:gd name="connsiteY14" fmla="*/ 149073 h 6114628"/>
                  <a:gd name="connsiteX15" fmla="*/ 5681894 w 8126494"/>
                  <a:gd name="connsiteY15" fmla="*/ 240132 h 6114628"/>
                  <a:gd name="connsiteX16" fmla="*/ 6011078 w 8126494"/>
                  <a:gd name="connsiteY16" fmla="*/ 331572 h 6114628"/>
                  <a:gd name="connsiteX17" fmla="*/ 6341786 w 8126494"/>
                  <a:gd name="connsiteY17" fmla="*/ 431775 h 6114628"/>
                  <a:gd name="connsiteX18" fmla="*/ 6711928 w 8126494"/>
                  <a:gd name="connsiteY18" fmla="*/ 556552 h 6114628"/>
                  <a:gd name="connsiteX19" fmla="*/ 7039589 w 8126494"/>
                  <a:gd name="connsiteY19" fmla="*/ 702474 h 6114628"/>
                  <a:gd name="connsiteX20" fmla="*/ 7309526 w 8126494"/>
                  <a:gd name="connsiteY20" fmla="*/ 925932 h 6114628"/>
                  <a:gd name="connsiteX21" fmla="*/ 7355722 w 8126494"/>
                  <a:gd name="connsiteY21" fmla="*/ 1064998 h 6114628"/>
                  <a:gd name="connsiteX22" fmla="*/ 7256853 w 8126494"/>
                  <a:gd name="connsiteY22" fmla="*/ 1125768 h 6114628"/>
                  <a:gd name="connsiteX23" fmla="*/ 7231898 w 8126494"/>
                  <a:gd name="connsiteY23" fmla="*/ 1164914 h 6114628"/>
                  <a:gd name="connsiteX24" fmla="*/ 7356865 w 8126494"/>
                  <a:gd name="connsiteY24" fmla="*/ 1201968 h 6114628"/>
                  <a:gd name="connsiteX25" fmla="*/ 7590608 w 8126494"/>
                  <a:gd name="connsiteY25" fmla="*/ 1179582 h 6114628"/>
                  <a:gd name="connsiteX26" fmla="*/ 7748057 w 8126494"/>
                  <a:gd name="connsiteY26" fmla="*/ 1259497 h 6114628"/>
                  <a:gd name="connsiteX27" fmla="*/ 7888074 w 8126494"/>
                  <a:gd name="connsiteY27" fmla="*/ 1493050 h 6114628"/>
                  <a:gd name="connsiteX28" fmla="*/ 7937891 w 8126494"/>
                  <a:gd name="connsiteY28" fmla="*/ 1623449 h 6114628"/>
                  <a:gd name="connsiteX29" fmla="*/ 7976276 w 8126494"/>
                  <a:gd name="connsiteY29" fmla="*/ 1725460 h 6114628"/>
                  <a:gd name="connsiteX30" fmla="*/ 8099911 w 8126494"/>
                  <a:gd name="connsiteY30" fmla="*/ 2019593 h 6114628"/>
                  <a:gd name="connsiteX31" fmla="*/ 8113817 w 8126494"/>
                  <a:gd name="connsiteY31" fmla="*/ 2645766 h 6114628"/>
                  <a:gd name="connsiteX32" fmla="*/ 7949606 w 8126494"/>
                  <a:gd name="connsiteY32" fmla="*/ 3358236 h 6114628"/>
                  <a:gd name="connsiteX33" fmla="*/ 7715863 w 8126494"/>
                  <a:gd name="connsiteY33" fmla="*/ 3860775 h 6114628"/>
                  <a:gd name="connsiteX34" fmla="*/ 7400966 w 8126494"/>
                  <a:gd name="connsiteY34" fmla="*/ 4254348 h 6114628"/>
                  <a:gd name="connsiteX35" fmla="*/ 7080926 w 8126494"/>
                  <a:gd name="connsiteY35" fmla="*/ 4775556 h 6114628"/>
                  <a:gd name="connsiteX36" fmla="*/ 6770030 w 8126494"/>
                  <a:gd name="connsiteY36" fmla="*/ 5068164 h 6114628"/>
                  <a:gd name="connsiteX37" fmla="*/ 6246917 w 8126494"/>
                  <a:gd name="connsiteY37" fmla="*/ 5398872 h 6114628"/>
                  <a:gd name="connsiteX38" fmla="*/ 5951452 w 8126494"/>
                  <a:gd name="connsiteY38" fmla="*/ 5718531 h 6114628"/>
                  <a:gd name="connsiteX39" fmla="*/ 5595216 w 8126494"/>
                  <a:gd name="connsiteY39" fmla="*/ 5940845 h 6114628"/>
                  <a:gd name="connsiteX40" fmla="*/ 5156304 w 8126494"/>
                  <a:gd name="connsiteY40" fmla="*/ 6055335 h 6114628"/>
                  <a:gd name="connsiteX41" fmla="*/ 4749206 w 8126494"/>
                  <a:gd name="connsiteY41" fmla="*/ 6114580 h 6114628"/>
                  <a:gd name="connsiteX42" fmla="*/ 4392590 w 8126494"/>
                  <a:gd name="connsiteY42" fmla="*/ 6046572 h 6114628"/>
                  <a:gd name="connsiteX43" fmla="*/ 4118270 w 8126494"/>
                  <a:gd name="connsiteY43" fmla="*/ 6009996 h 6114628"/>
                  <a:gd name="connsiteX44" fmla="*/ 3478190 w 8126494"/>
                  <a:gd name="connsiteY44" fmla="*/ 6064860 h 6114628"/>
                  <a:gd name="connsiteX45" fmla="*/ 2947457 w 8126494"/>
                  <a:gd name="connsiteY45" fmla="*/ 5963514 h 6114628"/>
                  <a:gd name="connsiteX46" fmla="*/ 2518070 w 8126494"/>
                  <a:gd name="connsiteY46" fmla="*/ 5836260 h 6114628"/>
                  <a:gd name="connsiteX47" fmla="*/ 2134022 w 8126494"/>
                  <a:gd name="connsiteY47" fmla="*/ 5571084 h 6114628"/>
                  <a:gd name="connsiteX48" fmla="*/ 1777406 w 8126494"/>
                  <a:gd name="connsiteY48" fmla="*/ 5315052 h 6114628"/>
                  <a:gd name="connsiteX49" fmla="*/ 1444222 w 8126494"/>
                  <a:gd name="connsiteY49" fmla="*/ 5031588 h 6114628"/>
                  <a:gd name="connsiteX50" fmla="*/ 1246673 w 8126494"/>
                  <a:gd name="connsiteY50" fmla="*/ 4830420 h 6114628"/>
                  <a:gd name="connsiteX51" fmla="*/ 936158 w 8126494"/>
                  <a:gd name="connsiteY51" fmla="*/ 4629252 h 6114628"/>
                  <a:gd name="connsiteX52" fmla="*/ 648313 w 8126494"/>
                  <a:gd name="connsiteY52" fmla="*/ 4368457 h 6114628"/>
                  <a:gd name="connsiteX53" fmla="*/ 506390 w 8126494"/>
                  <a:gd name="connsiteY53" fmla="*/ 3952596 h 6114628"/>
                  <a:gd name="connsiteX54" fmla="*/ 434572 w 8126494"/>
                  <a:gd name="connsiteY54" fmla="*/ 3687993 h 6114628"/>
                  <a:gd name="connsiteX55" fmla="*/ 341798 w 8126494"/>
                  <a:gd name="connsiteY55" fmla="*/ 3449676 h 6114628"/>
                  <a:gd name="connsiteX56" fmla="*/ 149774 w 8126494"/>
                  <a:gd name="connsiteY56" fmla="*/ 2983332 h 6114628"/>
                  <a:gd name="connsiteX57" fmla="*/ 25758 w 8126494"/>
                  <a:gd name="connsiteY57" fmla="*/ 2334108 h 6114628"/>
                  <a:gd name="connsiteX58" fmla="*/ 12614 w 8126494"/>
                  <a:gd name="connsiteY58" fmla="*/ 2032356 h 6114628"/>
                  <a:gd name="connsiteX59" fmla="*/ 172348 w 8126494"/>
                  <a:gd name="connsiteY59" fmla="*/ 1770800 h 6114628"/>
                  <a:gd name="connsiteX60" fmla="*/ 222926 w 8126494"/>
                  <a:gd name="connsiteY60" fmla="*/ 1620876 h 6114628"/>
                  <a:gd name="connsiteX61" fmla="*/ 338941 w 8126494"/>
                  <a:gd name="connsiteY61" fmla="*/ 1265878 h 6114628"/>
                  <a:gd name="connsiteX62" fmla="*/ 513153 w 8126494"/>
                  <a:gd name="connsiteY62" fmla="*/ 1111574 h 6114628"/>
                  <a:gd name="connsiteX63" fmla="*/ 639359 w 8126494"/>
                  <a:gd name="connsiteY63" fmla="*/ 1035279 h 6114628"/>
                  <a:gd name="connsiteX64" fmla="*/ 805761 w 8126494"/>
                  <a:gd name="connsiteY64" fmla="*/ 918789 h 6114628"/>
                  <a:gd name="connsiteX65" fmla="*/ 999023 w 8126494"/>
                  <a:gd name="connsiteY65" fmla="*/ 807060 h 6114628"/>
                  <a:gd name="connsiteX66" fmla="*/ 1196572 w 8126494"/>
                  <a:gd name="connsiteY66" fmla="*/ 797535 h 6114628"/>
                  <a:gd name="connsiteX67" fmla="*/ 1310872 w 8126494"/>
                  <a:gd name="connsiteY67" fmla="*/ 878117 h 6114628"/>
                  <a:gd name="connsiteX68" fmla="*/ 1370308 w 8126494"/>
                  <a:gd name="connsiteY68" fmla="*/ 894976 h 6114628"/>
                  <a:gd name="connsiteX69" fmla="*/ 1477559 w 8126494"/>
                  <a:gd name="connsiteY69" fmla="*/ 885260 h 6114628"/>
                  <a:gd name="connsiteX70" fmla="*/ 1534423 w 8126494"/>
                  <a:gd name="connsiteY70" fmla="*/ 844113 h 6114628"/>
                  <a:gd name="connsiteX71" fmla="*/ 1438698 w 8126494"/>
                  <a:gd name="connsiteY71" fmla="*/ 825348 h 6114628"/>
                  <a:gd name="connsiteX72" fmla="*/ 1289536 w 8126494"/>
                  <a:gd name="connsiteY72" fmla="*/ 777247 h 6114628"/>
                  <a:gd name="connsiteX73" fmla="*/ 1259722 w 8126494"/>
                  <a:gd name="connsiteY73" fmla="*/ 665518 h 6114628"/>
                  <a:gd name="connsiteX74" fmla="*/ 1448222 w 8126494"/>
                  <a:gd name="connsiteY74" fmla="*/ 531978 h 6114628"/>
                  <a:gd name="connsiteX75" fmla="*/ 1649009 w 8126494"/>
                  <a:gd name="connsiteY75" fmla="*/ 430442 h 6114628"/>
                  <a:gd name="connsiteX76" fmla="*/ 1835319 w 8126494"/>
                  <a:gd name="connsiteY76" fmla="*/ 335574 h 6114628"/>
                  <a:gd name="connsiteX77" fmla="*/ 2085540 w 8126494"/>
                  <a:gd name="connsiteY77" fmla="*/ 293377 h 6114628"/>
                  <a:gd name="connsiteX78" fmla="*/ 2288136 w 8126494"/>
                  <a:gd name="connsiteY78" fmla="*/ 267945 h 6114628"/>
                  <a:gd name="connsiteX0" fmla="*/ 2288136 w 8126494"/>
                  <a:gd name="connsiteY0" fmla="*/ 267945 h 6114628"/>
                  <a:gd name="connsiteX1" fmla="*/ 2549884 w 8126494"/>
                  <a:gd name="connsiteY1" fmla="*/ 226607 h 6114628"/>
                  <a:gd name="connsiteX2" fmla="*/ 2790581 w 8126494"/>
                  <a:gd name="connsiteY2" fmla="*/ 162503 h 6114628"/>
                  <a:gd name="connsiteX3" fmla="*/ 3248066 w 8126494"/>
                  <a:gd name="connsiteY3" fmla="*/ 7151 h 6114628"/>
                  <a:gd name="connsiteX4" fmla="*/ 3740985 w 8126494"/>
                  <a:gd name="connsiteY4" fmla="*/ 27820 h 6114628"/>
                  <a:gd name="connsiteX5" fmla="*/ 4050356 w 8126494"/>
                  <a:gd name="connsiteY5" fmla="*/ 43727 h 6114628"/>
                  <a:gd name="connsiteX6" fmla="*/ 4426784 w 8126494"/>
                  <a:gd name="connsiteY6" fmla="*/ 44108 h 6114628"/>
                  <a:gd name="connsiteX7" fmla="*/ 4513939 w 8126494"/>
                  <a:gd name="connsiteY7" fmla="*/ 122022 h 6114628"/>
                  <a:gd name="connsiteX8" fmla="*/ 4522702 w 8126494"/>
                  <a:gd name="connsiteY8" fmla="*/ 209557 h 6114628"/>
                  <a:gd name="connsiteX9" fmla="*/ 4601759 w 8126494"/>
                  <a:gd name="connsiteY9" fmla="*/ 237561 h 6114628"/>
                  <a:gd name="connsiteX10" fmla="*/ 4683484 w 8126494"/>
                  <a:gd name="connsiteY10" fmla="*/ 223464 h 6114628"/>
                  <a:gd name="connsiteX11" fmla="*/ 4668434 w 8126494"/>
                  <a:gd name="connsiteY11" fmla="*/ 121260 h 6114628"/>
                  <a:gd name="connsiteX12" fmla="*/ 4747587 w 8126494"/>
                  <a:gd name="connsiteY12" fmla="*/ 48870 h 6114628"/>
                  <a:gd name="connsiteX13" fmla="*/ 4938563 w 8126494"/>
                  <a:gd name="connsiteY13" fmla="*/ 34583 h 6114628"/>
                  <a:gd name="connsiteX14" fmla="*/ 5329660 w 8126494"/>
                  <a:gd name="connsiteY14" fmla="*/ 149073 h 6114628"/>
                  <a:gd name="connsiteX15" fmla="*/ 5681894 w 8126494"/>
                  <a:gd name="connsiteY15" fmla="*/ 240132 h 6114628"/>
                  <a:gd name="connsiteX16" fmla="*/ 6011078 w 8126494"/>
                  <a:gd name="connsiteY16" fmla="*/ 331572 h 6114628"/>
                  <a:gd name="connsiteX17" fmla="*/ 6341786 w 8126494"/>
                  <a:gd name="connsiteY17" fmla="*/ 431775 h 6114628"/>
                  <a:gd name="connsiteX18" fmla="*/ 6711928 w 8126494"/>
                  <a:gd name="connsiteY18" fmla="*/ 556552 h 6114628"/>
                  <a:gd name="connsiteX19" fmla="*/ 7039589 w 8126494"/>
                  <a:gd name="connsiteY19" fmla="*/ 702474 h 6114628"/>
                  <a:gd name="connsiteX20" fmla="*/ 7309526 w 8126494"/>
                  <a:gd name="connsiteY20" fmla="*/ 925932 h 6114628"/>
                  <a:gd name="connsiteX21" fmla="*/ 7355722 w 8126494"/>
                  <a:gd name="connsiteY21" fmla="*/ 1064998 h 6114628"/>
                  <a:gd name="connsiteX22" fmla="*/ 7256853 w 8126494"/>
                  <a:gd name="connsiteY22" fmla="*/ 1125768 h 6114628"/>
                  <a:gd name="connsiteX23" fmla="*/ 7231898 w 8126494"/>
                  <a:gd name="connsiteY23" fmla="*/ 1164914 h 6114628"/>
                  <a:gd name="connsiteX24" fmla="*/ 7356865 w 8126494"/>
                  <a:gd name="connsiteY24" fmla="*/ 1201968 h 6114628"/>
                  <a:gd name="connsiteX25" fmla="*/ 7590608 w 8126494"/>
                  <a:gd name="connsiteY25" fmla="*/ 1179582 h 6114628"/>
                  <a:gd name="connsiteX26" fmla="*/ 7748057 w 8126494"/>
                  <a:gd name="connsiteY26" fmla="*/ 1259497 h 6114628"/>
                  <a:gd name="connsiteX27" fmla="*/ 7888074 w 8126494"/>
                  <a:gd name="connsiteY27" fmla="*/ 1493050 h 6114628"/>
                  <a:gd name="connsiteX28" fmla="*/ 7937891 w 8126494"/>
                  <a:gd name="connsiteY28" fmla="*/ 1623449 h 6114628"/>
                  <a:gd name="connsiteX29" fmla="*/ 7976276 w 8126494"/>
                  <a:gd name="connsiteY29" fmla="*/ 1725460 h 6114628"/>
                  <a:gd name="connsiteX30" fmla="*/ 8099911 w 8126494"/>
                  <a:gd name="connsiteY30" fmla="*/ 2019593 h 6114628"/>
                  <a:gd name="connsiteX31" fmla="*/ 8113817 w 8126494"/>
                  <a:gd name="connsiteY31" fmla="*/ 2645766 h 6114628"/>
                  <a:gd name="connsiteX32" fmla="*/ 7949606 w 8126494"/>
                  <a:gd name="connsiteY32" fmla="*/ 3358236 h 6114628"/>
                  <a:gd name="connsiteX33" fmla="*/ 7715863 w 8126494"/>
                  <a:gd name="connsiteY33" fmla="*/ 3860775 h 6114628"/>
                  <a:gd name="connsiteX34" fmla="*/ 7400966 w 8126494"/>
                  <a:gd name="connsiteY34" fmla="*/ 4254348 h 6114628"/>
                  <a:gd name="connsiteX35" fmla="*/ 7080926 w 8126494"/>
                  <a:gd name="connsiteY35" fmla="*/ 4775556 h 6114628"/>
                  <a:gd name="connsiteX36" fmla="*/ 6770030 w 8126494"/>
                  <a:gd name="connsiteY36" fmla="*/ 5068164 h 6114628"/>
                  <a:gd name="connsiteX37" fmla="*/ 6246917 w 8126494"/>
                  <a:gd name="connsiteY37" fmla="*/ 5398872 h 6114628"/>
                  <a:gd name="connsiteX38" fmla="*/ 5951452 w 8126494"/>
                  <a:gd name="connsiteY38" fmla="*/ 5718531 h 6114628"/>
                  <a:gd name="connsiteX39" fmla="*/ 5595216 w 8126494"/>
                  <a:gd name="connsiteY39" fmla="*/ 5940845 h 6114628"/>
                  <a:gd name="connsiteX40" fmla="*/ 5156304 w 8126494"/>
                  <a:gd name="connsiteY40" fmla="*/ 6055335 h 6114628"/>
                  <a:gd name="connsiteX41" fmla="*/ 4749206 w 8126494"/>
                  <a:gd name="connsiteY41" fmla="*/ 6114580 h 6114628"/>
                  <a:gd name="connsiteX42" fmla="*/ 4392590 w 8126494"/>
                  <a:gd name="connsiteY42" fmla="*/ 6046572 h 6114628"/>
                  <a:gd name="connsiteX43" fmla="*/ 4118270 w 8126494"/>
                  <a:gd name="connsiteY43" fmla="*/ 6009996 h 6114628"/>
                  <a:gd name="connsiteX44" fmla="*/ 3478190 w 8126494"/>
                  <a:gd name="connsiteY44" fmla="*/ 6064860 h 6114628"/>
                  <a:gd name="connsiteX45" fmla="*/ 2947457 w 8126494"/>
                  <a:gd name="connsiteY45" fmla="*/ 5963514 h 6114628"/>
                  <a:gd name="connsiteX46" fmla="*/ 2518070 w 8126494"/>
                  <a:gd name="connsiteY46" fmla="*/ 5836260 h 6114628"/>
                  <a:gd name="connsiteX47" fmla="*/ 2134022 w 8126494"/>
                  <a:gd name="connsiteY47" fmla="*/ 5571084 h 6114628"/>
                  <a:gd name="connsiteX48" fmla="*/ 1777406 w 8126494"/>
                  <a:gd name="connsiteY48" fmla="*/ 5315052 h 6114628"/>
                  <a:gd name="connsiteX49" fmla="*/ 1444222 w 8126494"/>
                  <a:gd name="connsiteY49" fmla="*/ 5031588 h 6114628"/>
                  <a:gd name="connsiteX50" fmla="*/ 1246673 w 8126494"/>
                  <a:gd name="connsiteY50" fmla="*/ 4830420 h 6114628"/>
                  <a:gd name="connsiteX51" fmla="*/ 936158 w 8126494"/>
                  <a:gd name="connsiteY51" fmla="*/ 4629252 h 6114628"/>
                  <a:gd name="connsiteX52" fmla="*/ 648313 w 8126494"/>
                  <a:gd name="connsiteY52" fmla="*/ 4368457 h 6114628"/>
                  <a:gd name="connsiteX53" fmla="*/ 506390 w 8126494"/>
                  <a:gd name="connsiteY53" fmla="*/ 3952596 h 6114628"/>
                  <a:gd name="connsiteX54" fmla="*/ 434572 w 8126494"/>
                  <a:gd name="connsiteY54" fmla="*/ 3687993 h 6114628"/>
                  <a:gd name="connsiteX55" fmla="*/ 341798 w 8126494"/>
                  <a:gd name="connsiteY55" fmla="*/ 3449676 h 6114628"/>
                  <a:gd name="connsiteX56" fmla="*/ 149774 w 8126494"/>
                  <a:gd name="connsiteY56" fmla="*/ 2983332 h 6114628"/>
                  <a:gd name="connsiteX57" fmla="*/ 25758 w 8126494"/>
                  <a:gd name="connsiteY57" fmla="*/ 2334108 h 6114628"/>
                  <a:gd name="connsiteX58" fmla="*/ 12614 w 8126494"/>
                  <a:gd name="connsiteY58" fmla="*/ 2032356 h 6114628"/>
                  <a:gd name="connsiteX59" fmla="*/ 172348 w 8126494"/>
                  <a:gd name="connsiteY59" fmla="*/ 1770800 h 6114628"/>
                  <a:gd name="connsiteX60" fmla="*/ 232451 w 8126494"/>
                  <a:gd name="connsiteY60" fmla="*/ 1625639 h 6114628"/>
                  <a:gd name="connsiteX61" fmla="*/ 338941 w 8126494"/>
                  <a:gd name="connsiteY61" fmla="*/ 1265878 h 6114628"/>
                  <a:gd name="connsiteX62" fmla="*/ 513153 w 8126494"/>
                  <a:gd name="connsiteY62" fmla="*/ 1111574 h 6114628"/>
                  <a:gd name="connsiteX63" fmla="*/ 639359 w 8126494"/>
                  <a:gd name="connsiteY63" fmla="*/ 1035279 h 6114628"/>
                  <a:gd name="connsiteX64" fmla="*/ 805761 w 8126494"/>
                  <a:gd name="connsiteY64" fmla="*/ 918789 h 6114628"/>
                  <a:gd name="connsiteX65" fmla="*/ 999023 w 8126494"/>
                  <a:gd name="connsiteY65" fmla="*/ 807060 h 6114628"/>
                  <a:gd name="connsiteX66" fmla="*/ 1196572 w 8126494"/>
                  <a:gd name="connsiteY66" fmla="*/ 797535 h 6114628"/>
                  <a:gd name="connsiteX67" fmla="*/ 1310872 w 8126494"/>
                  <a:gd name="connsiteY67" fmla="*/ 878117 h 6114628"/>
                  <a:gd name="connsiteX68" fmla="*/ 1370308 w 8126494"/>
                  <a:gd name="connsiteY68" fmla="*/ 894976 h 6114628"/>
                  <a:gd name="connsiteX69" fmla="*/ 1477559 w 8126494"/>
                  <a:gd name="connsiteY69" fmla="*/ 885260 h 6114628"/>
                  <a:gd name="connsiteX70" fmla="*/ 1534423 w 8126494"/>
                  <a:gd name="connsiteY70" fmla="*/ 844113 h 6114628"/>
                  <a:gd name="connsiteX71" fmla="*/ 1438698 w 8126494"/>
                  <a:gd name="connsiteY71" fmla="*/ 825348 h 6114628"/>
                  <a:gd name="connsiteX72" fmla="*/ 1289536 w 8126494"/>
                  <a:gd name="connsiteY72" fmla="*/ 777247 h 6114628"/>
                  <a:gd name="connsiteX73" fmla="*/ 1259722 w 8126494"/>
                  <a:gd name="connsiteY73" fmla="*/ 665518 h 6114628"/>
                  <a:gd name="connsiteX74" fmla="*/ 1448222 w 8126494"/>
                  <a:gd name="connsiteY74" fmla="*/ 531978 h 6114628"/>
                  <a:gd name="connsiteX75" fmla="*/ 1649009 w 8126494"/>
                  <a:gd name="connsiteY75" fmla="*/ 430442 h 6114628"/>
                  <a:gd name="connsiteX76" fmla="*/ 1835319 w 8126494"/>
                  <a:gd name="connsiteY76" fmla="*/ 335574 h 6114628"/>
                  <a:gd name="connsiteX77" fmla="*/ 2085540 w 8126494"/>
                  <a:gd name="connsiteY77" fmla="*/ 293377 h 6114628"/>
                  <a:gd name="connsiteX78" fmla="*/ 2288136 w 8126494"/>
                  <a:gd name="connsiteY78" fmla="*/ 267945 h 6114628"/>
                  <a:gd name="connsiteX0" fmla="*/ 2277325 w 8115683"/>
                  <a:gd name="connsiteY0" fmla="*/ 267945 h 6114628"/>
                  <a:gd name="connsiteX1" fmla="*/ 2539073 w 8115683"/>
                  <a:gd name="connsiteY1" fmla="*/ 226607 h 6114628"/>
                  <a:gd name="connsiteX2" fmla="*/ 2779770 w 8115683"/>
                  <a:gd name="connsiteY2" fmla="*/ 162503 h 6114628"/>
                  <a:gd name="connsiteX3" fmla="*/ 3237255 w 8115683"/>
                  <a:gd name="connsiteY3" fmla="*/ 7151 h 6114628"/>
                  <a:gd name="connsiteX4" fmla="*/ 3730174 w 8115683"/>
                  <a:gd name="connsiteY4" fmla="*/ 27820 h 6114628"/>
                  <a:gd name="connsiteX5" fmla="*/ 4039545 w 8115683"/>
                  <a:gd name="connsiteY5" fmla="*/ 43727 h 6114628"/>
                  <a:gd name="connsiteX6" fmla="*/ 4415973 w 8115683"/>
                  <a:gd name="connsiteY6" fmla="*/ 44108 h 6114628"/>
                  <a:gd name="connsiteX7" fmla="*/ 4503128 w 8115683"/>
                  <a:gd name="connsiteY7" fmla="*/ 122022 h 6114628"/>
                  <a:gd name="connsiteX8" fmla="*/ 4511891 w 8115683"/>
                  <a:gd name="connsiteY8" fmla="*/ 209557 h 6114628"/>
                  <a:gd name="connsiteX9" fmla="*/ 4590948 w 8115683"/>
                  <a:gd name="connsiteY9" fmla="*/ 237561 h 6114628"/>
                  <a:gd name="connsiteX10" fmla="*/ 4672673 w 8115683"/>
                  <a:gd name="connsiteY10" fmla="*/ 223464 h 6114628"/>
                  <a:gd name="connsiteX11" fmla="*/ 4657623 w 8115683"/>
                  <a:gd name="connsiteY11" fmla="*/ 121260 h 6114628"/>
                  <a:gd name="connsiteX12" fmla="*/ 4736776 w 8115683"/>
                  <a:gd name="connsiteY12" fmla="*/ 48870 h 6114628"/>
                  <a:gd name="connsiteX13" fmla="*/ 4927752 w 8115683"/>
                  <a:gd name="connsiteY13" fmla="*/ 34583 h 6114628"/>
                  <a:gd name="connsiteX14" fmla="*/ 5318849 w 8115683"/>
                  <a:gd name="connsiteY14" fmla="*/ 149073 h 6114628"/>
                  <a:gd name="connsiteX15" fmla="*/ 5671083 w 8115683"/>
                  <a:gd name="connsiteY15" fmla="*/ 240132 h 6114628"/>
                  <a:gd name="connsiteX16" fmla="*/ 6000267 w 8115683"/>
                  <a:gd name="connsiteY16" fmla="*/ 331572 h 6114628"/>
                  <a:gd name="connsiteX17" fmla="*/ 6330975 w 8115683"/>
                  <a:gd name="connsiteY17" fmla="*/ 431775 h 6114628"/>
                  <a:gd name="connsiteX18" fmla="*/ 6701117 w 8115683"/>
                  <a:gd name="connsiteY18" fmla="*/ 556552 h 6114628"/>
                  <a:gd name="connsiteX19" fmla="*/ 7028778 w 8115683"/>
                  <a:gd name="connsiteY19" fmla="*/ 702474 h 6114628"/>
                  <a:gd name="connsiteX20" fmla="*/ 7298715 w 8115683"/>
                  <a:gd name="connsiteY20" fmla="*/ 925932 h 6114628"/>
                  <a:gd name="connsiteX21" fmla="*/ 7344911 w 8115683"/>
                  <a:gd name="connsiteY21" fmla="*/ 1064998 h 6114628"/>
                  <a:gd name="connsiteX22" fmla="*/ 7246042 w 8115683"/>
                  <a:gd name="connsiteY22" fmla="*/ 1125768 h 6114628"/>
                  <a:gd name="connsiteX23" fmla="*/ 7221087 w 8115683"/>
                  <a:gd name="connsiteY23" fmla="*/ 1164914 h 6114628"/>
                  <a:gd name="connsiteX24" fmla="*/ 7346054 w 8115683"/>
                  <a:gd name="connsiteY24" fmla="*/ 1201968 h 6114628"/>
                  <a:gd name="connsiteX25" fmla="*/ 7579797 w 8115683"/>
                  <a:gd name="connsiteY25" fmla="*/ 1179582 h 6114628"/>
                  <a:gd name="connsiteX26" fmla="*/ 7737246 w 8115683"/>
                  <a:gd name="connsiteY26" fmla="*/ 1259497 h 6114628"/>
                  <a:gd name="connsiteX27" fmla="*/ 7877263 w 8115683"/>
                  <a:gd name="connsiteY27" fmla="*/ 1493050 h 6114628"/>
                  <a:gd name="connsiteX28" fmla="*/ 7927080 w 8115683"/>
                  <a:gd name="connsiteY28" fmla="*/ 1623449 h 6114628"/>
                  <a:gd name="connsiteX29" fmla="*/ 7965465 w 8115683"/>
                  <a:gd name="connsiteY29" fmla="*/ 1725460 h 6114628"/>
                  <a:gd name="connsiteX30" fmla="*/ 8089100 w 8115683"/>
                  <a:gd name="connsiteY30" fmla="*/ 2019593 h 6114628"/>
                  <a:gd name="connsiteX31" fmla="*/ 8103006 w 8115683"/>
                  <a:gd name="connsiteY31" fmla="*/ 2645766 h 6114628"/>
                  <a:gd name="connsiteX32" fmla="*/ 7938795 w 8115683"/>
                  <a:gd name="connsiteY32" fmla="*/ 3358236 h 6114628"/>
                  <a:gd name="connsiteX33" fmla="*/ 7705052 w 8115683"/>
                  <a:gd name="connsiteY33" fmla="*/ 3860775 h 6114628"/>
                  <a:gd name="connsiteX34" fmla="*/ 7390155 w 8115683"/>
                  <a:gd name="connsiteY34" fmla="*/ 4254348 h 6114628"/>
                  <a:gd name="connsiteX35" fmla="*/ 7070115 w 8115683"/>
                  <a:gd name="connsiteY35" fmla="*/ 4775556 h 6114628"/>
                  <a:gd name="connsiteX36" fmla="*/ 6759219 w 8115683"/>
                  <a:gd name="connsiteY36" fmla="*/ 5068164 h 6114628"/>
                  <a:gd name="connsiteX37" fmla="*/ 6236106 w 8115683"/>
                  <a:gd name="connsiteY37" fmla="*/ 5398872 h 6114628"/>
                  <a:gd name="connsiteX38" fmla="*/ 5940641 w 8115683"/>
                  <a:gd name="connsiteY38" fmla="*/ 5718531 h 6114628"/>
                  <a:gd name="connsiteX39" fmla="*/ 5584405 w 8115683"/>
                  <a:gd name="connsiteY39" fmla="*/ 5940845 h 6114628"/>
                  <a:gd name="connsiteX40" fmla="*/ 5145493 w 8115683"/>
                  <a:gd name="connsiteY40" fmla="*/ 6055335 h 6114628"/>
                  <a:gd name="connsiteX41" fmla="*/ 4738395 w 8115683"/>
                  <a:gd name="connsiteY41" fmla="*/ 6114580 h 6114628"/>
                  <a:gd name="connsiteX42" fmla="*/ 4381779 w 8115683"/>
                  <a:gd name="connsiteY42" fmla="*/ 6046572 h 6114628"/>
                  <a:gd name="connsiteX43" fmla="*/ 4107459 w 8115683"/>
                  <a:gd name="connsiteY43" fmla="*/ 6009996 h 6114628"/>
                  <a:gd name="connsiteX44" fmla="*/ 3467379 w 8115683"/>
                  <a:gd name="connsiteY44" fmla="*/ 6064860 h 6114628"/>
                  <a:gd name="connsiteX45" fmla="*/ 2936646 w 8115683"/>
                  <a:gd name="connsiteY45" fmla="*/ 5963514 h 6114628"/>
                  <a:gd name="connsiteX46" fmla="*/ 2507259 w 8115683"/>
                  <a:gd name="connsiteY46" fmla="*/ 5836260 h 6114628"/>
                  <a:gd name="connsiteX47" fmla="*/ 2123211 w 8115683"/>
                  <a:gd name="connsiteY47" fmla="*/ 5571084 h 6114628"/>
                  <a:gd name="connsiteX48" fmla="*/ 1766595 w 8115683"/>
                  <a:gd name="connsiteY48" fmla="*/ 5315052 h 6114628"/>
                  <a:gd name="connsiteX49" fmla="*/ 1433411 w 8115683"/>
                  <a:gd name="connsiteY49" fmla="*/ 5031588 h 6114628"/>
                  <a:gd name="connsiteX50" fmla="*/ 1235862 w 8115683"/>
                  <a:gd name="connsiteY50" fmla="*/ 4830420 h 6114628"/>
                  <a:gd name="connsiteX51" fmla="*/ 925347 w 8115683"/>
                  <a:gd name="connsiteY51" fmla="*/ 4629252 h 6114628"/>
                  <a:gd name="connsiteX52" fmla="*/ 637502 w 8115683"/>
                  <a:gd name="connsiteY52" fmla="*/ 4368457 h 6114628"/>
                  <a:gd name="connsiteX53" fmla="*/ 495579 w 8115683"/>
                  <a:gd name="connsiteY53" fmla="*/ 3952596 h 6114628"/>
                  <a:gd name="connsiteX54" fmla="*/ 423761 w 8115683"/>
                  <a:gd name="connsiteY54" fmla="*/ 3687993 h 6114628"/>
                  <a:gd name="connsiteX55" fmla="*/ 330987 w 8115683"/>
                  <a:gd name="connsiteY55" fmla="*/ 3449676 h 6114628"/>
                  <a:gd name="connsiteX56" fmla="*/ 138963 w 8115683"/>
                  <a:gd name="connsiteY56" fmla="*/ 2983332 h 6114628"/>
                  <a:gd name="connsiteX57" fmla="*/ 14947 w 8115683"/>
                  <a:gd name="connsiteY57" fmla="*/ 2334108 h 6114628"/>
                  <a:gd name="connsiteX58" fmla="*/ 18471 w 8115683"/>
                  <a:gd name="connsiteY58" fmla="*/ 2032356 h 6114628"/>
                  <a:gd name="connsiteX59" fmla="*/ 161537 w 8115683"/>
                  <a:gd name="connsiteY59" fmla="*/ 1770800 h 6114628"/>
                  <a:gd name="connsiteX60" fmla="*/ 221640 w 8115683"/>
                  <a:gd name="connsiteY60" fmla="*/ 1625639 h 6114628"/>
                  <a:gd name="connsiteX61" fmla="*/ 328130 w 8115683"/>
                  <a:gd name="connsiteY61" fmla="*/ 1265878 h 6114628"/>
                  <a:gd name="connsiteX62" fmla="*/ 502342 w 8115683"/>
                  <a:gd name="connsiteY62" fmla="*/ 1111574 h 6114628"/>
                  <a:gd name="connsiteX63" fmla="*/ 628548 w 8115683"/>
                  <a:gd name="connsiteY63" fmla="*/ 1035279 h 6114628"/>
                  <a:gd name="connsiteX64" fmla="*/ 794950 w 8115683"/>
                  <a:gd name="connsiteY64" fmla="*/ 918789 h 6114628"/>
                  <a:gd name="connsiteX65" fmla="*/ 988212 w 8115683"/>
                  <a:gd name="connsiteY65" fmla="*/ 807060 h 6114628"/>
                  <a:gd name="connsiteX66" fmla="*/ 1185761 w 8115683"/>
                  <a:gd name="connsiteY66" fmla="*/ 797535 h 6114628"/>
                  <a:gd name="connsiteX67" fmla="*/ 1300061 w 8115683"/>
                  <a:gd name="connsiteY67" fmla="*/ 878117 h 6114628"/>
                  <a:gd name="connsiteX68" fmla="*/ 1359497 w 8115683"/>
                  <a:gd name="connsiteY68" fmla="*/ 894976 h 6114628"/>
                  <a:gd name="connsiteX69" fmla="*/ 1466748 w 8115683"/>
                  <a:gd name="connsiteY69" fmla="*/ 885260 h 6114628"/>
                  <a:gd name="connsiteX70" fmla="*/ 1523612 w 8115683"/>
                  <a:gd name="connsiteY70" fmla="*/ 844113 h 6114628"/>
                  <a:gd name="connsiteX71" fmla="*/ 1427887 w 8115683"/>
                  <a:gd name="connsiteY71" fmla="*/ 825348 h 6114628"/>
                  <a:gd name="connsiteX72" fmla="*/ 1278725 w 8115683"/>
                  <a:gd name="connsiteY72" fmla="*/ 777247 h 6114628"/>
                  <a:gd name="connsiteX73" fmla="*/ 1248911 w 8115683"/>
                  <a:gd name="connsiteY73" fmla="*/ 665518 h 6114628"/>
                  <a:gd name="connsiteX74" fmla="*/ 1437411 w 8115683"/>
                  <a:gd name="connsiteY74" fmla="*/ 531978 h 6114628"/>
                  <a:gd name="connsiteX75" fmla="*/ 1638198 w 8115683"/>
                  <a:gd name="connsiteY75" fmla="*/ 430442 h 6114628"/>
                  <a:gd name="connsiteX76" fmla="*/ 1824508 w 8115683"/>
                  <a:gd name="connsiteY76" fmla="*/ 335574 h 6114628"/>
                  <a:gd name="connsiteX77" fmla="*/ 2074729 w 8115683"/>
                  <a:gd name="connsiteY77" fmla="*/ 293377 h 6114628"/>
                  <a:gd name="connsiteX78" fmla="*/ 2277325 w 8115683"/>
                  <a:gd name="connsiteY78" fmla="*/ 267945 h 6114628"/>
                  <a:gd name="connsiteX0" fmla="*/ 2272841 w 8111199"/>
                  <a:gd name="connsiteY0" fmla="*/ 267945 h 6114628"/>
                  <a:gd name="connsiteX1" fmla="*/ 2534589 w 8111199"/>
                  <a:gd name="connsiteY1" fmla="*/ 226607 h 6114628"/>
                  <a:gd name="connsiteX2" fmla="*/ 2775286 w 8111199"/>
                  <a:gd name="connsiteY2" fmla="*/ 162503 h 6114628"/>
                  <a:gd name="connsiteX3" fmla="*/ 3232771 w 8111199"/>
                  <a:gd name="connsiteY3" fmla="*/ 7151 h 6114628"/>
                  <a:gd name="connsiteX4" fmla="*/ 3725690 w 8111199"/>
                  <a:gd name="connsiteY4" fmla="*/ 27820 h 6114628"/>
                  <a:gd name="connsiteX5" fmla="*/ 4035061 w 8111199"/>
                  <a:gd name="connsiteY5" fmla="*/ 43727 h 6114628"/>
                  <a:gd name="connsiteX6" fmla="*/ 4411489 w 8111199"/>
                  <a:gd name="connsiteY6" fmla="*/ 44108 h 6114628"/>
                  <a:gd name="connsiteX7" fmla="*/ 4498644 w 8111199"/>
                  <a:gd name="connsiteY7" fmla="*/ 122022 h 6114628"/>
                  <a:gd name="connsiteX8" fmla="*/ 4507407 w 8111199"/>
                  <a:gd name="connsiteY8" fmla="*/ 209557 h 6114628"/>
                  <a:gd name="connsiteX9" fmla="*/ 4586464 w 8111199"/>
                  <a:gd name="connsiteY9" fmla="*/ 237561 h 6114628"/>
                  <a:gd name="connsiteX10" fmla="*/ 4668189 w 8111199"/>
                  <a:gd name="connsiteY10" fmla="*/ 223464 h 6114628"/>
                  <a:gd name="connsiteX11" fmla="*/ 4653139 w 8111199"/>
                  <a:gd name="connsiteY11" fmla="*/ 121260 h 6114628"/>
                  <a:gd name="connsiteX12" fmla="*/ 4732292 w 8111199"/>
                  <a:gd name="connsiteY12" fmla="*/ 48870 h 6114628"/>
                  <a:gd name="connsiteX13" fmla="*/ 4923268 w 8111199"/>
                  <a:gd name="connsiteY13" fmla="*/ 34583 h 6114628"/>
                  <a:gd name="connsiteX14" fmla="*/ 5314365 w 8111199"/>
                  <a:gd name="connsiteY14" fmla="*/ 149073 h 6114628"/>
                  <a:gd name="connsiteX15" fmla="*/ 5666599 w 8111199"/>
                  <a:gd name="connsiteY15" fmla="*/ 240132 h 6114628"/>
                  <a:gd name="connsiteX16" fmla="*/ 5995783 w 8111199"/>
                  <a:gd name="connsiteY16" fmla="*/ 331572 h 6114628"/>
                  <a:gd name="connsiteX17" fmla="*/ 6326491 w 8111199"/>
                  <a:gd name="connsiteY17" fmla="*/ 431775 h 6114628"/>
                  <a:gd name="connsiteX18" fmla="*/ 6696633 w 8111199"/>
                  <a:gd name="connsiteY18" fmla="*/ 556552 h 6114628"/>
                  <a:gd name="connsiteX19" fmla="*/ 7024294 w 8111199"/>
                  <a:gd name="connsiteY19" fmla="*/ 702474 h 6114628"/>
                  <a:gd name="connsiteX20" fmla="*/ 7294231 w 8111199"/>
                  <a:gd name="connsiteY20" fmla="*/ 925932 h 6114628"/>
                  <a:gd name="connsiteX21" fmla="*/ 7340427 w 8111199"/>
                  <a:gd name="connsiteY21" fmla="*/ 1064998 h 6114628"/>
                  <a:gd name="connsiteX22" fmla="*/ 7241558 w 8111199"/>
                  <a:gd name="connsiteY22" fmla="*/ 1125768 h 6114628"/>
                  <a:gd name="connsiteX23" fmla="*/ 7216603 w 8111199"/>
                  <a:gd name="connsiteY23" fmla="*/ 1164914 h 6114628"/>
                  <a:gd name="connsiteX24" fmla="*/ 7341570 w 8111199"/>
                  <a:gd name="connsiteY24" fmla="*/ 1201968 h 6114628"/>
                  <a:gd name="connsiteX25" fmla="*/ 7575313 w 8111199"/>
                  <a:gd name="connsiteY25" fmla="*/ 1179582 h 6114628"/>
                  <a:gd name="connsiteX26" fmla="*/ 7732762 w 8111199"/>
                  <a:gd name="connsiteY26" fmla="*/ 1259497 h 6114628"/>
                  <a:gd name="connsiteX27" fmla="*/ 7872779 w 8111199"/>
                  <a:gd name="connsiteY27" fmla="*/ 1493050 h 6114628"/>
                  <a:gd name="connsiteX28" fmla="*/ 7922596 w 8111199"/>
                  <a:gd name="connsiteY28" fmla="*/ 1623449 h 6114628"/>
                  <a:gd name="connsiteX29" fmla="*/ 7960981 w 8111199"/>
                  <a:gd name="connsiteY29" fmla="*/ 1725460 h 6114628"/>
                  <a:gd name="connsiteX30" fmla="*/ 8084616 w 8111199"/>
                  <a:gd name="connsiteY30" fmla="*/ 2019593 h 6114628"/>
                  <a:gd name="connsiteX31" fmla="*/ 8098522 w 8111199"/>
                  <a:gd name="connsiteY31" fmla="*/ 2645766 h 6114628"/>
                  <a:gd name="connsiteX32" fmla="*/ 7934311 w 8111199"/>
                  <a:gd name="connsiteY32" fmla="*/ 3358236 h 6114628"/>
                  <a:gd name="connsiteX33" fmla="*/ 7700568 w 8111199"/>
                  <a:gd name="connsiteY33" fmla="*/ 3860775 h 6114628"/>
                  <a:gd name="connsiteX34" fmla="*/ 7385671 w 8111199"/>
                  <a:gd name="connsiteY34" fmla="*/ 4254348 h 6114628"/>
                  <a:gd name="connsiteX35" fmla="*/ 7065631 w 8111199"/>
                  <a:gd name="connsiteY35" fmla="*/ 4775556 h 6114628"/>
                  <a:gd name="connsiteX36" fmla="*/ 6754735 w 8111199"/>
                  <a:gd name="connsiteY36" fmla="*/ 5068164 h 6114628"/>
                  <a:gd name="connsiteX37" fmla="*/ 6231622 w 8111199"/>
                  <a:gd name="connsiteY37" fmla="*/ 5398872 h 6114628"/>
                  <a:gd name="connsiteX38" fmla="*/ 5936157 w 8111199"/>
                  <a:gd name="connsiteY38" fmla="*/ 5718531 h 6114628"/>
                  <a:gd name="connsiteX39" fmla="*/ 5579921 w 8111199"/>
                  <a:gd name="connsiteY39" fmla="*/ 5940845 h 6114628"/>
                  <a:gd name="connsiteX40" fmla="*/ 5141009 w 8111199"/>
                  <a:gd name="connsiteY40" fmla="*/ 6055335 h 6114628"/>
                  <a:gd name="connsiteX41" fmla="*/ 4733911 w 8111199"/>
                  <a:gd name="connsiteY41" fmla="*/ 6114580 h 6114628"/>
                  <a:gd name="connsiteX42" fmla="*/ 4377295 w 8111199"/>
                  <a:gd name="connsiteY42" fmla="*/ 6046572 h 6114628"/>
                  <a:gd name="connsiteX43" fmla="*/ 4102975 w 8111199"/>
                  <a:gd name="connsiteY43" fmla="*/ 6009996 h 6114628"/>
                  <a:gd name="connsiteX44" fmla="*/ 3462895 w 8111199"/>
                  <a:gd name="connsiteY44" fmla="*/ 6064860 h 6114628"/>
                  <a:gd name="connsiteX45" fmla="*/ 2932162 w 8111199"/>
                  <a:gd name="connsiteY45" fmla="*/ 5963514 h 6114628"/>
                  <a:gd name="connsiteX46" fmla="*/ 2502775 w 8111199"/>
                  <a:gd name="connsiteY46" fmla="*/ 5836260 h 6114628"/>
                  <a:gd name="connsiteX47" fmla="*/ 2118727 w 8111199"/>
                  <a:gd name="connsiteY47" fmla="*/ 5571084 h 6114628"/>
                  <a:gd name="connsiteX48" fmla="*/ 1762111 w 8111199"/>
                  <a:gd name="connsiteY48" fmla="*/ 5315052 h 6114628"/>
                  <a:gd name="connsiteX49" fmla="*/ 1428927 w 8111199"/>
                  <a:gd name="connsiteY49" fmla="*/ 5031588 h 6114628"/>
                  <a:gd name="connsiteX50" fmla="*/ 1231378 w 8111199"/>
                  <a:gd name="connsiteY50" fmla="*/ 4830420 h 6114628"/>
                  <a:gd name="connsiteX51" fmla="*/ 920863 w 8111199"/>
                  <a:gd name="connsiteY51" fmla="*/ 4629252 h 6114628"/>
                  <a:gd name="connsiteX52" fmla="*/ 633018 w 8111199"/>
                  <a:gd name="connsiteY52" fmla="*/ 4368457 h 6114628"/>
                  <a:gd name="connsiteX53" fmla="*/ 491095 w 8111199"/>
                  <a:gd name="connsiteY53" fmla="*/ 3952596 h 6114628"/>
                  <a:gd name="connsiteX54" fmla="*/ 419277 w 8111199"/>
                  <a:gd name="connsiteY54" fmla="*/ 3687993 h 6114628"/>
                  <a:gd name="connsiteX55" fmla="*/ 326503 w 8111199"/>
                  <a:gd name="connsiteY55" fmla="*/ 3449676 h 6114628"/>
                  <a:gd name="connsiteX56" fmla="*/ 134479 w 8111199"/>
                  <a:gd name="connsiteY56" fmla="*/ 2983332 h 6114628"/>
                  <a:gd name="connsiteX57" fmla="*/ 10463 w 8111199"/>
                  <a:gd name="connsiteY57" fmla="*/ 2334108 h 6114628"/>
                  <a:gd name="connsiteX58" fmla="*/ 7320 w 8111199"/>
                  <a:gd name="connsiteY58" fmla="*/ 2144942 h 6114628"/>
                  <a:gd name="connsiteX59" fmla="*/ 13987 w 8111199"/>
                  <a:gd name="connsiteY59" fmla="*/ 2032356 h 6114628"/>
                  <a:gd name="connsiteX60" fmla="*/ 157053 w 8111199"/>
                  <a:gd name="connsiteY60" fmla="*/ 1770800 h 6114628"/>
                  <a:gd name="connsiteX61" fmla="*/ 217156 w 8111199"/>
                  <a:gd name="connsiteY61" fmla="*/ 1625639 h 6114628"/>
                  <a:gd name="connsiteX62" fmla="*/ 323646 w 8111199"/>
                  <a:gd name="connsiteY62" fmla="*/ 1265878 h 6114628"/>
                  <a:gd name="connsiteX63" fmla="*/ 497858 w 8111199"/>
                  <a:gd name="connsiteY63" fmla="*/ 1111574 h 6114628"/>
                  <a:gd name="connsiteX64" fmla="*/ 624064 w 8111199"/>
                  <a:gd name="connsiteY64" fmla="*/ 1035279 h 6114628"/>
                  <a:gd name="connsiteX65" fmla="*/ 790466 w 8111199"/>
                  <a:gd name="connsiteY65" fmla="*/ 918789 h 6114628"/>
                  <a:gd name="connsiteX66" fmla="*/ 983728 w 8111199"/>
                  <a:gd name="connsiteY66" fmla="*/ 807060 h 6114628"/>
                  <a:gd name="connsiteX67" fmla="*/ 1181277 w 8111199"/>
                  <a:gd name="connsiteY67" fmla="*/ 797535 h 6114628"/>
                  <a:gd name="connsiteX68" fmla="*/ 1295577 w 8111199"/>
                  <a:gd name="connsiteY68" fmla="*/ 878117 h 6114628"/>
                  <a:gd name="connsiteX69" fmla="*/ 1355013 w 8111199"/>
                  <a:gd name="connsiteY69" fmla="*/ 894976 h 6114628"/>
                  <a:gd name="connsiteX70" fmla="*/ 1462264 w 8111199"/>
                  <a:gd name="connsiteY70" fmla="*/ 885260 h 6114628"/>
                  <a:gd name="connsiteX71" fmla="*/ 1519128 w 8111199"/>
                  <a:gd name="connsiteY71" fmla="*/ 844113 h 6114628"/>
                  <a:gd name="connsiteX72" fmla="*/ 1423403 w 8111199"/>
                  <a:gd name="connsiteY72" fmla="*/ 825348 h 6114628"/>
                  <a:gd name="connsiteX73" fmla="*/ 1274241 w 8111199"/>
                  <a:gd name="connsiteY73" fmla="*/ 777247 h 6114628"/>
                  <a:gd name="connsiteX74" fmla="*/ 1244427 w 8111199"/>
                  <a:gd name="connsiteY74" fmla="*/ 665518 h 6114628"/>
                  <a:gd name="connsiteX75" fmla="*/ 1432927 w 8111199"/>
                  <a:gd name="connsiteY75" fmla="*/ 531978 h 6114628"/>
                  <a:gd name="connsiteX76" fmla="*/ 1633714 w 8111199"/>
                  <a:gd name="connsiteY76" fmla="*/ 430442 h 6114628"/>
                  <a:gd name="connsiteX77" fmla="*/ 1820024 w 8111199"/>
                  <a:gd name="connsiteY77" fmla="*/ 335574 h 6114628"/>
                  <a:gd name="connsiteX78" fmla="*/ 2070245 w 8111199"/>
                  <a:gd name="connsiteY78" fmla="*/ 293377 h 6114628"/>
                  <a:gd name="connsiteX79" fmla="*/ 2272841 w 8111199"/>
                  <a:gd name="connsiteY79" fmla="*/ 267945 h 6114628"/>
                  <a:gd name="connsiteX0" fmla="*/ 2279059 w 8117417"/>
                  <a:gd name="connsiteY0" fmla="*/ 267945 h 6114628"/>
                  <a:gd name="connsiteX1" fmla="*/ 2540807 w 8117417"/>
                  <a:gd name="connsiteY1" fmla="*/ 226607 h 6114628"/>
                  <a:gd name="connsiteX2" fmla="*/ 2781504 w 8117417"/>
                  <a:gd name="connsiteY2" fmla="*/ 162503 h 6114628"/>
                  <a:gd name="connsiteX3" fmla="*/ 3238989 w 8117417"/>
                  <a:gd name="connsiteY3" fmla="*/ 7151 h 6114628"/>
                  <a:gd name="connsiteX4" fmla="*/ 3731908 w 8117417"/>
                  <a:gd name="connsiteY4" fmla="*/ 27820 h 6114628"/>
                  <a:gd name="connsiteX5" fmla="*/ 4041279 w 8117417"/>
                  <a:gd name="connsiteY5" fmla="*/ 43727 h 6114628"/>
                  <a:gd name="connsiteX6" fmla="*/ 4417707 w 8117417"/>
                  <a:gd name="connsiteY6" fmla="*/ 44108 h 6114628"/>
                  <a:gd name="connsiteX7" fmla="*/ 4504862 w 8117417"/>
                  <a:gd name="connsiteY7" fmla="*/ 122022 h 6114628"/>
                  <a:gd name="connsiteX8" fmla="*/ 4513625 w 8117417"/>
                  <a:gd name="connsiteY8" fmla="*/ 209557 h 6114628"/>
                  <a:gd name="connsiteX9" fmla="*/ 4592682 w 8117417"/>
                  <a:gd name="connsiteY9" fmla="*/ 237561 h 6114628"/>
                  <a:gd name="connsiteX10" fmla="*/ 4674407 w 8117417"/>
                  <a:gd name="connsiteY10" fmla="*/ 223464 h 6114628"/>
                  <a:gd name="connsiteX11" fmla="*/ 4659357 w 8117417"/>
                  <a:gd name="connsiteY11" fmla="*/ 121260 h 6114628"/>
                  <a:gd name="connsiteX12" fmla="*/ 4738510 w 8117417"/>
                  <a:gd name="connsiteY12" fmla="*/ 48870 h 6114628"/>
                  <a:gd name="connsiteX13" fmla="*/ 4929486 w 8117417"/>
                  <a:gd name="connsiteY13" fmla="*/ 34583 h 6114628"/>
                  <a:gd name="connsiteX14" fmla="*/ 5320583 w 8117417"/>
                  <a:gd name="connsiteY14" fmla="*/ 149073 h 6114628"/>
                  <a:gd name="connsiteX15" fmla="*/ 5672817 w 8117417"/>
                  <a:gd name="connsiteY15" fmla="*/ 240132 h 6114628"/>
                  <a:gd name="connsiteX16" fmla="*/ 6002001 w 8117417"/>
                  <a:gd name="connsiteY16" fmla="*/ 331572 h 6114628"/>
                  <a:gd name="connsiteX17" fmla="*/ 6332709 w 8117417"/>
                  <a:gd name="connsiteY17" fmla="*/ 431775 h 6114628"/>
                  <a:gd name="connsiteX18" fmla="*/ 6702851 w 8117417"/>
                  <a:gd name="connsiteY18" fmla="*/ 556552 h 6114628"/>
                  <a:gd name="connsiteX19" fmla="*/ 7030512 w 8117417"/>
                  <a:gd name="connsiteY19" fmla="*/ 702474 h 6114628"/>
                  <a:gd name="connsiteX20" fmla="*/ 7300449 w 8117417"/>
                  <a:gd name="connsiteY20" fmla="*/ 925932 h 6114628"/>
                  <a:gd name="connsiteX21" fmla="*/ 7346645 w 8117417"/>
                  <a:gd name="connsiteY21" fmla="*/ 1064998 h 6114628"/>
                  <a:gd name="connsiteX22" fmla="*/ 7247776 w 8117417"/>
                  <a:gd name="connsiteY22" fmla="*/ 1125768 h 6114628"/>
                  <a:gd name="connsiteX23" fmla="*/ 7222821 w 8117417"/>
                  <a:gd name="connsiteY23" fmla="*/ 1164914 h 6114628"/>
                  <a:gd name="connsiteX24" fmla="*/ 7347788 w 8117417"/>
                  <a:gd name="connsiteY24" fmla="*/ 1201968 h 6114628"/>
                  <a:gd name="connsiteX25" fmla="*/ 7581531 w 8117417"/>
                  <a:gd name="connsiteY25" fmla="*/ 1179582 h 6114628"/>
                  <a:gd name="connsiteX26" fmla="*/ 7738980 w 8117417"/>
                  <a:gd name="connsiteY26" fmla="*/ 1259497 h 6114628"/>
                  <a:gd name="connsiteX27" fmla="*/ 7878997 w 8117417"/>
                  <a:gd name="connsiteY27" fmla="*/ 1493050 h 6114628"/>
                  <a:gd name="connsiteX28" fmla="*/ 7928814 w 8117417"/>
                  <a:gd name="connsiteY28" fmla="*/ 1623449 h 6114628"/>
                  <a:gd name="connsiteX29" fmla="*/ 7967199 w 8117417"/>
                  <a:gd name="connsiteY29" fmla="*/ 1725460 h 6114628"/>
                  <a:gd name="connsiteX30" fmla="*/ 8090834 w 8117417"/>
                  <a:gd name="connsiteY30" fmla="*/ 2019593 h 6114628"/>
                  <a:gd name="connsiteX31" fmla="*/ 8104740 w 8117417"/>
                  <a:gd name="connsiteY31" fmla="*/ 2645766 h 6114628"/>
                  <a:gd name="connsiteX32" fmla="*/ 7940529 w 8117417"/>
                  <a:gd name="connsiteY32" fmla="*/ 3358236 h 6114628"/>
                  <a:gd name="connsiteX33" fmla="*/ 7706786 w 8117417"/>
                  <a:gd name="connsiteY33" fmla="*/ 3860775 h 6114628"/>
                  <a:gd name="connsiteX34" fmla="*/ 7391889 w 8117417"/>
                  <a:gd name="connsiteY34" fmla="*/ 4254348 h 6114628"/>
                  <a:gd name="connsiteX35" fmla="*/ 7071849 w 8117417"/>
                  <a:gd name="connsiteY35" fmla="*/ 4775556 h 6114628"/>
                  <a:gd name="connsiteX36" fmla="*/ 6760953 w 8117417"/>
                  <a:gd name="connsiteY36" fmla="*/ 5068164 h 6114628"/>
                  <a:gd name="connsiteX37" fmla="*/ 6237840 w 8117417"/>
                  <a:gd name="connsiteY37" fmla="*/ 5398872 h 6114628"/>
                  <a:gd name="connsiteX38" fmla="*/ 5942375 w 8117417"/>
                  <a:gd name="connsiteY38" fmla="*/ 5718531 h 6114628"/>
                  <a:gd name="connsiteX39" fmla="*/ 5586139 w 8117417"/>
                  <a:gd name="connsiteY39" fmla="*/ 5940845 h 6114628"/>
                  <a:gd name="connsiteX40" fmla="*/ 5147227 w 8117417"/>
                  <a:gd name="connsiteY40" fmla="*/ 6055335 h 6114628"/>
                  <a:gd name="connsiteX41" fmla="*/ 4740129 w 8117417"/>
                  <a:gd name="connsiteY41" fmla="*/ 6114580 h 6114628"/>
                  <a:gd name="connsiteX42" fmla="*/ 4383513 w 8117417"/>
                  <a:gd name="connsiteY42" fmla="*/ 6046572 h 6114628"/>
                  <a:gd name="connsiteX43" fmla="*/ 4109193 w 8117417"/>
                  <a:gd name="connsiteY43" fmla="*/ 6009996 h 6114628"/>
                  <a:gd name="connsiteX44" fmla="*/ 3469113 w 8117417"/>
                  <a:gd name="connsiteY44" fmla="*/ 6064860 h 6114628"/>
                  <a:gd name="connsiteX45" fmla="*/ 2938380 w 8117417"/>
                  <a:gd name="connsiteY45" fmla="*/ 5963514 h 6114628"/>
                  <a:gd name="connsiteX46" fmla="*/ 2508993 w 8117417"/>
                  <a:gd name="connsiteY46" fmla="*/ 5836260 h 6114628"/>
                  <a:gd name="connsiteX47" fmla="*/ 2124945 w 8117417"/>
                  <a:gd name="connsiteY47" fmla="*/ 5571084 h 6114628"/>
                  <a:gd name="connsiteX48" fmla="*/ 1768329 w 8117417"/>
                  <a:gd name="connsiteY48" fmla="*/ 5315052 h 6114628"/>
                  <a:gd name="connsiteX49" fmla="*/ 1435145 w 8117417"/>
                  <a:gd name="connsiteY49" fmla="*/ 5031588 h 6114628"/>
                  <a:gd name="connsiteX50" fmla="*/ 1237596 w 8117417"/>
                  <a:gd name="connsiteY50" fmla="*/ 4830420 h 6114628"/>
                  <a:gd name="connsiteX51" fmla="*/ 927081 w 8117417"/>
                  <a:gd name="connsiteY51" fmla="*/ 4629252 h 6114628"/>
                  <a:gd name="connsiteX52" fmla="*/ 639236 w 8117417"/>
                  <a:gd name="connsiteY52" fmla="*/ 4368457 h 6114628"/>
                  <a:gd name="connsiteX53" fmla="*/ 497313 w 8117417"/>
                  <a:gd name="connsiteY53" fmla="*/ 3952596 h 6114628"/>
                  <a:gd name="connsiteX54" fmla="*/ 425495 w 8117417"/>
                  <a:gd name="connsiteY54" fmla="*/ 3687993 h 6114628"/>
                  <a:gd name="connsiteX55" fmla="*/ 332721 w 8117417"/>
                  <a:gd name="connsiteY55" fmla="*/ 3449676 h 6114628"/>
                  <a:gd name="connsiteX56" fmla="*/ 140697 w 8117417"/>
                  <a:gd name="connsiteY56" fmla="*/ 2983332 h 6114628"/>
                  <a:gd name="connsiteX57" fmla="*/ 16681 w 8117417"/>
                  <a:gd name="connsiteY57" fmla="*/ 2334108 h 6114628"/>
                  <a:gd name="connsiteX58" fmla="*/ 1632 w 8117417"/>
                  <a:gd name="connsiteY58" fmla="*/ 2147323 h 6114628"/>
                  <a:gd name="connsiteX59" fmla="*/ 20205 w 8117417"/>
                  <a:gd name="connsiteY59" fmla="*/ 2032356 h 6114628"/>
                  <a:gd name="connsiteX60" fmla="*/ 163271 w 8117417"/>
                  <a:gd name="connsiteY60" fmla="*/ 1770800 h 6114628"/>
                  <a:gd name="connsiteX61" fmla="*/ 223374 w 8117417"/>
                  <a:gd name="connsiteY61" fmla="*/ 1625639 h 6114628"/>
                  <a:gd name="connsiteX62" fmla="*/ 329864 w 8117417"/>
                  <a:gd name="connsiteY62" fmla="*/ 1265878 h 6114628"/>
                  <a:gd name="connsiteX63" fmla="*/ 504076 w 8117417"/>
                  <a:gd name="connsiteY63" fmla="*/ 1111574 h 6114628"/>
                  <a:gd name="connsiteX64" fmla="*/ 630282 w 8117417"/>
                  <a:gd name="connsiteY64" fmla="*/ 1035279 h 6114628"/>
                  <a:gd name="connsiteX65" fmla="*/ 796684 w 8117417"/>
                  <a:gd name="connsiteY65" fmla="*/ 918789 h 6114628"/>
                  <a:gd name="connsiteX66" fmla="*/ 989946 w 8117417"/>
                  <a:gd name="connsiteY66" fmla="*/ 807060 h 6114628"/>
                  <a:gd name="connsiteX67" fmla="*/ 1187495 w 8117417"/>
                  <a:gd name="connsiteY67" fmla="*/ 797535 h 6114628"/>
                  <a:gd name="connsiteX68" fmla="*/ 1301795 w 8117417"/>
                  <a:gd name="connsiteY68" fmla="*/ 878117 h 6114628"/>
                  <a:gd name="connsiteX69" fmla="*/ 1361231 w 8117417"/>
                  <a:gd name="connsiteY69" fmla="*/ 894976 h 6114628"/>
                  <a:gd name="connsiteX70" fmla="*/ 1468482 w 8117417"/>
                  <a:gd name="connsiteY70" fmla="*/ 885260 h 6114628"/>
                  <a:gd name="connsiteX71" fmla="*/ 1525346 w 8117417"/>
                  <a:gd name="connsiteY71" fmla="*/ 844113 h 6114628"/>
                  <a:gd name="connsiteX72" fmla="*/ 1429621 w 8117417"/>
                  <a:gd name="connsiteY72" fmla="*/ 825348 h 6114628"/>
                  <a:gd name="connsiteX73" fmla="*/ 1280459 w 8117417"/>
                  <a:gd name="connsiteY73" fmla="*/ 777247 h 6114628"/>
                  <a:gd name="connsiteX74" fmla="*/ 1250645 w 8117417"/>
                  <a:gd name="connsiteY74" fmla="*/ 665518 h 6114628"/>
                  <a:gd name="connsiteX75" fmla="*/ 1439145 w 8117417"/>
                  <a:gd name="connsiteY75" fmla="*/ 531978 h 6114628"/>
                  <a:gd name="connsiteX76" fmla="*/ 1639932 w 8117417"/>
                  <a:gd name="connsiteY76" fmla="*/ 430442 h 6114628"/>
                  <a:gd name="connsiteX77" fmla="*/ 1826242 w 8117417"/>
                  <a:gd name="connsiteY77" fmla="*/ 335574 h 6114628"/>
                  <a:gd name="connsiteX78" fmla="*/ 2076463 w 8117417"/>
                  <a:gd name="connsiteY78" fmla="*/ 293377 h 6114628"/>
                  <a:gd name="connsiteX79" fmla="*/ 2279059 w 8117417"/>
                  <a:gd name="connsiteY79" fmla="*/ 267945 h 6114628"/>
                  <a:gd name="connsiteX0" fmla="*/ 2279059 w 8117417"/>
                  <a:gd name="connsiteY0" fmla="*/ 267945 h 6114628"/>
                  <a:gd name="connsiteX1" fmla="*/ 2540807 w 8117417"/>
                  <a:gd name="connsiteY1" fmla="*/ 226607 h 6114628"/>
                  <a:gd name="connsiteX2" fmla="*/ 2781504 w 8117417"/>
                  <a:gd name="connsiteY2" fmla="*/ 162503 h 6114628"/>
                  <a:gd name="connsiteX3" fmla="*/ 3238989 w 8117417"/>
                  <a:gd name="connsiteY3" fmla="*/ 7151 h 6114628"/>
                  <a:gd name="connsiteX4" fmla="*/ 3731908 w 8117417"/>
                  <a:gd name="connsiteY4" fmla="*/ 27820 h 6114628"/>
                  <a:gd name="connsiteX5" fmla="*/ 4041279 w 8117417"/>
                  <a:gd name="connsiteY5" fmla="*/ 43727 h 6114628"/>
                  <a:gd name="connsiteX6" fmla="*/ 4417707 w 8117417"/>
                  <a:gd name="connsiteY6" fmla="*/ 44108 h 6114628"/>
                  <a:gd name="connsiteX7" fmla="*/ 4504862 w 8117417"/>
                  <a:gd name="connsiteY7" fmla="*/ 122022 h 6114628"/>
                  <a:gd name="connsiteX8" fmla="*/ 4513625 w 8117417"/>
                  <a:gd name="connsiteY8" fmla="*/ 209557 h 6114628"/>
                  <a:gd name="connsiteX9" fmla="*/ 4592682 w 8117417"/>
                  <a:gd name="connsiteY9" fmla="*/ 237561 h 6114628"/>
                  <a:gd name="connsiteX10" fmla="*/ 4674407 w 8117417"/>
                  <a:gd name="connsiteY10" fmla="*/ 223464 h 6114628"/>
                  <a:gd name="connsiteX11" fmla="*/ 4659357 w 8117417"/>
                  <a:gd name="connsiteY11" fmla="*/ 121260 h 6114628"/>
                  <a:gd name="connsiteX12" fmla="*/ 4738510 w 8117417"/>
                  <a:gd name="connsiteY12" fmla="*/ 48870 h 6114628"/>
                  <a:gd name="connsiteX13" fmla="*/ 4929486 w 8117417"/>
                  <a:gd name="connsiteY13" fmla="*/ 34583 h 6114628"/>
                  <a:gd name="connsiteX14" fmla="*/ 5320583 w 8117417"/>
                  <a:gd name="connsiteY14" fmla="*/ 149073 h 6114628"/>
                  <a:gd name="connsiteX15" fmla="*/ 5672817 w 8117417"/>
                  <a:gd name="connsiteY15" fmla="*/ 240132 h 6114628"/>
                  <a:gd name="connsiteX16" fmla="*/ 6002001 w 8117417"/>
                  <a:gd name="connsiteY16" fmla="*/ 331572 h 6114628"/>
                  <a:gd name="connsiteX17" fmla="*/ 6332709 w 8117417"/>
                  <a:gd name="connsiteY17" fmla="*/ 431775 h 6114628"/>
                  <a:gd name="connsiteX18" fmla="*/ 6702851 w 8117417"/>
                  <a:gd name="connsiteY18" fmla="*/ 556552 h 6114628"/>
                  <a:gd name="connsiteX19" fmla="*/ 7030512 w 8117417"/>
                  <a:gd name="connsiteY19" fmla="*/ 702474 h 6114628"/>
                  <a:gd name="connsiteX20" fmla="*/ 7300449 w 8117417"/>
                  <a:gd name="connsiteY20" fmla="*/ 925932 h 6114628"/>
                  <a:gd name="connsiteX21" fmla="*/ 7346645 w 8117417"/>
                  <a:gd name="connsiteY21" fmla="*/ 1064998 h 6114628"/>
                  <a:gd name="connsiteX22" fmla="*/ 7247776 w 8117417"/>
                  <a:gd name="connsiteY22" fmla="*/ 1125768 h 6114628"/>
                  <a:gd name="connsiteX23" fmla="*/ 7222821 w 8117417"/>
                  <a:gd name="connsiteY23" fmla="*/ 1164914 h 6114628"/>
                  <a:gd name="connsiteX24" fmla="*/ 7347788 w 8117417"/>
                  <a:gd name="connsiteY24" fmla="*/ 1201968 h 6114628"/>
                  <a:gd name="connsiteX25" fmla="*/ 7581531 w 8117417"/>
                  <a:gd name="connsiteY25" fmla="*/ 1179582 h 6114628"/>
                  <a:gd name="connsiteX26" fmla="*/ 7738980 w 8117417"/>
                  <a:gd name="connsiteY26" fmla="*/ 1259497 h 6114628"/>
                  <a:gd name="connsiteX27" fmla="*/ 7878997 w 8117417"/>
                  <a:gd name="connsiteY27" fmla="*/ 1493050 h 6114628"/>
                  <a:gd name="connsiteX28" fmla="*/ 7928814 w 8117417"/>
                  <a:gd name="connsiteY28" fmla="*/ 1623449 h 6114628"/>
                  <a:gd name="connsiteX29" fmla="*/ 7967199 w 8117417"/>
                  <a:gd name="connsiteY29" fmla="*/ 1725460 h 6114628"/>
                  <a:gd name="connsiteX30" fmla="*/ 8090834 w 8117417"/>
                  <a:gd name="connsiteY30" fmla="*/ 2019593 h 6114628"/>
                  <a:gd name="connsiteX31" fmla="*/ 8104740 w 8117417"/>
                  <a:gd name="connsiteY31" fmla="*/ 2645766 h 6114628"/>
                  <a:gd name="connsiteX32" fmla="*/ 7940529 w 8117417"/>
                  <a:gd name="connsiteY32" fmla="*/ 3358236 h 6114628"/>
                  <a:gd name="connsiteX33" fmla="*/ 7706786 w 8117417"/>
                  <a:gd name="connsiteY33" fmla="*/ 3860775 h 6114628"/>
                  <a:gd name="connsiteX34" fmla="*/ 7391889 w 8117417"/>
                  <a:gd name="connsiteY34" fmla="*/ 4254348 h 6114628"/>
                  <a:gd name="connsiteX35" fmla="*/ 7071849 w 8117417"/>
                  <a:gd name="connsiteY35" fmla="*/ 4775556 h 6114628"/>
                  <a:gd name="connsiteX36" fmla="*/ 6760953 w 8117417"/>
                  <a:gd name="connsiteY36" fmla="*/ 5068164 h 6114628"/>
                  <a:gd name="connsiteX37" fmla="*/ 6237840 w 8117417"/>
                  <a:gd name="connsiteY37" fmla="*/ 5398872 h 6114628"/>
                  <a:gd name="connsiteX38" fmla="*/ 5942375 w 8117417"/>
                  <a:gd name="connsiteY38" fmla="*/ 5718531 h 6114628"/>
                  <a:gd name="connsiteX39" fmla="*/ 5586139 w 8117417"/>
                  <a:gd name="connsiteY39" fmla="*/ 5940845 h 6114628"/>
                  <a:gd name="connsiteX40" fmla="*/ 5147227 w 8117417"/>
                  <a:gd name="connsiteY40" fmla="*/ 6055335 h 6114628"/>
                  <a:gd name="connsiteX41" fmla="*/ 4740129 w 8117417"/>
                  <a:gd name="connsiteY41" fmla="*/ 6114580 h 6114628"/>
                  <a:gd name="connsiteX42" fmla="*/ 4383513 w 8117417"/>
                  <a:gd name="connsiteY42" fmla="*/ 6046572 h 6114628"/>
                  <a:gd name="connsiteX43" fmla="*/ 4109193 w 8117417"/>
                  <a:gd name="connsiteY43" fmla="*/ 6009996 h 6114628"/>
                  <a:gd name="connsiteX44" fmla="*/ 3469113 w 8117417"/>
                  <a:gd name="connsiteY44" fmla="*/ 6064860 h 6114628"/>
                  <a:gd name="connsiteX45" fmla="*/ 2938380 w 8117417"/>
                  <a:gd name="connsiteY45" fmla="*/ 5963514 h 6114628"/>
                  <a:gd name="connsiteX46" fmla="*/ 2508993 w 8117417"/>
                  <a:gd name="connsiteY46" fmla="*/ 5836260 h 6114628"/>
                  <a:gd name="connsiteX47" fmla="*/ 2124945 w 8117417"/>
                  <a:gd name="connsiteY47" fmla="*/ 5571084 h 6114628"/>
                  <a:gd name="connsiteX48" fmla="*/ 1768329 w 8117417"/>
                  <a:gd name="connsiteY48" fmla="*/ 5315052 h 6114628"/>
                  <a:gd name="connsiteX49" fmla="*/ 1435145 w 8117417"/>
                  <a:gd name="connsiteY49" fmla="*/ 5031588 h 6114628"/>
                  <a:gd name="connsiteX50" fmla="*/ 1237596 w 8117417"/>
                  <a:gd name="connsiteY50" fmla="*/ 4830420 h 6114628"/>
                  <a:gd name="connsiteX51" fmla="*/ 927081 w 8117417"/>
                  <a:gd name="connsiteY51" fmla="*/ 4629252 h 6114628"/>
                  <a:gd name="connsiteX52" fmla="*/ 639236 w 8117417"/>
                  <a:gd name="connsiteY52" fmla="*/ 4368457 h 6114628"/>
                  <a:gd name="connsiteX53" fmla="*/ 497313 w 8117417"/>
                  <a:gd name="connsiteY53" fmla="*/ 3952596 h 6114628"/>
                  <a:gd name="connsiteX54" fmla="*/ 425495 w 8117417"/>
                  <a:gd name="connsiteY54" fmla="*/ 3687993 h 6114628"/>
                  <a:gd name="connsiteX55" fmla="*/ 332721 w 8117417"/>
                  <a:gd name="connsiteY55" fmla="*/ 3449676 h 6114628"/>
                  <a:gd name="connsiteX56" fmla="*/ 140697 w 8117417"/>
                  <a:gd name="connsiteY56" fmla="*/ 2983332 h 6114628"/>
                  <a:gd name="connsiteX57" fmla="*/ 16681 w 8117417"/>
                  <a:gd name="connsiteY57" fmla="*/ 2334108 h 6114628"/>
                  <a:gd name="connsiteX58" fmla="*/ 1632 w 8117417"/>
                  <a:gd name="connsiteY58" fmla="*/ 2147323 h 6114628"/>
                  <a:gd name="connsiteX59" fmla="*/ 29730 w 8117417"/>
                  <a:gd name="connsiteY59" fmla="*/ 2006162 h 6114628"/>
                  <a:gd name="connsiteX60" fmla="*/ 163271 w 8117417"/>
                  <a:gd name="connsiteY60" fmla="*/ 1770800 h 6114628"/>
                  <a:gd name="connsiteX61" fmla="*/ 223374 w 8117417"/>
                  <a:gd name="connsiteY61" fmla="*/ 1625639 h 6114628"/>
                  <a:gd name="connsiteX62" fmla="*/ 329864 w 8117417"/>
                  <a:gd name="connsiteY62" fmla="*/ 1265878 h 6114628"/>
                  <a:gd name="connsiteX63" fmla="*/ 504076 w 8117417"/>
                  <a:gd name="connsiteY63" fmla="*/ 1111574 h 6114628"/>
                  <a:gd name="connsiteX64" fmla="*/ 630282 w 8117417"/>
                  <a:gd name="connsiteY64" fmla="*/ 1035279 h 6114628"/>
                  <a:gd name="connsiteX65" fmla="*/ 796684 w 8117417"/>
                  <a:gd name="connsiteY65" fmla="*/ 918789 h 6114628"/>
                  <a:gd name="connsiteX66" fmla="*/ 989946 w 8117417"/>
                  <a:gd name="connsiteY66" fmla="*/ 807060 h 6114628"/>
                  <a:gd name="connsiteX67" fmla="*/ 1187495 w 8117417"/>
                  <a:gd name="connsiteY67" fmla="*/ 797535 h 6114628"/>
                  <a:gd name="connsiteX68" fmla="*/ 1301795 w 8117417"/>
                  <a:gd name="connsiteY68" fmla="*/ 878117 h 6114628"/>
                  <a:gd name="connsiteX69" fmla="*/ 1361231 w 8117417"/>
                  <a:gd name="connsiteY69" fmla="*/ 894976 h 6114628"/>
                  <a:gd name="connsiteX70" fmla="*/ 1468482 w 8117417"/>
                  <a:gd name="connsiteY70" fmla="*/ 885260 h 6114628"/>
                  <a:gd name="connsiteX71" fmla="*/ 1525346 w 8117417"/>
                  <a:gd name="connsiteY71" fmla="*/ 844113 h 6114628"/>
                  <a:gd name="connsiteX72" fmla="*/ 1429621 w 8117417"/>
                  <a:gd name="connsiteY72" fmla="*/ 825348 h 6114628"/>
                  <a:gd name="connsiteX73" fmla="*/ 1280459 w 8117417"/>
                  <a:gd name="connsiteY73" fmla="*/ 777247 h 6114628"/>
                  <a:gd name="connsiteX74" fmla="*/ 1250645 w 8117417"/>
                  <a:gd name="connsiteY74" fmla="*/ 665518 h 6114628"/>
                  <a:gd name="connsiteX75" fmla="*/ 1439145 w 8117417"/>
                  <a:gd name="connsiteY75" fmla="*/ 531978 h 6114628"/>
                  <a:gd name="connsiteX76" fmla="*/ 1639932 w 8117417"/>
                  <a:gd name="connsiteY76" fmla="*/ 430442 h 6114628"/>
                  <a:gd name="connsiteX77" fmla="*/ 1826242 w 8117417"/>
                  <a:gd name="connsiteY77" fmla="*/ 335574 h 6114628"/>
                  <a:gd name="connsiteX78" fmla="*/ 2076463 w 8117417"/>
                  <a:gd name="connsiteY78" fmla="*/ 293377 h 6114628"/>
                  <a:gd name="connsiteX79" fmla="*/ 2279059 w 8117417"/>
                  <a:gd name="connsiteY79" fmla="*/ 267945 h 6114628"/>
                  <a:gd name="connsiteX0" fmla="*/ 2279059 w 8117417"/>
                  <a:gd name="connsiteY0" fmla="*/ 267945 h 6114628"/>
                  <a:gd name="connsiteX1" fmla="*/ 2540807 w 8117417"/>
                  <a:gd name="connsiteY1" fmla="*/ 226607 h 6114628"/>
                  <a:gd name="connsiteX2" fmla="*/ 2781504 w 8117417"/>
                  <a:gd name="connsiteY2" fmla="*/ 162503 h 6114628"/>
                  <a:gd name="connsiteX3" fmla="*/ 3238989 w 8117417"/>
                  <a:gd name="connsiteY3" fmla="*/ 7151 h 6114628"/>
                  <a:gd name="connsiteX4" fmla="*/ 3731908 w 8117417"/>
                  <a:gd name="connsiteY4" fmla="*/ 27820 h 6114628"/>
                  <a:gd name="connsiteX5" fmla="*/ 4041279 w 8117417"/>
                  <a:gd name="connsiteY5" fmla="*/ 43727 h 6114628"/>
                  <a:gd name="connsiteX6" fmla="*/ 4417707 w 8117417"/>
                  <a:gd name="connsiteY6" fmla="*/ 44108 h 6114628"/>
                  <a:gd name="connsiteX7" fmla="*/ 4504862 w 8117417"/>
                  <a:gd name="connsiteY7" fmla="*/ 122022 h 6114628"/>
                  <a:gd name="connsiteX8" fmla="*/ 4513625 w 8117417"/>
                  <a:gd name="connsiteY8" fmla="*/ 209557 h 6114628"/>
                  <a:gd name="connsiteX9" fmla="*/ 4592682 w 8117417"/>
                  <a:gd name="connsiteY9" fmla="*/ 237561 h 6114628"/>
                  <a:gd name="connsiteX10" fmla="*/ 4674407 w 8117417"/>
                  <a:gd name="connsiteY10" fmla="*/ 223464 h 6114628"/>
                  <a:gd name="connsiteX11" fmla="*/ 4659357 w 8117417"/>
                  <a:gd name="connsiteY11" fmla="*/ 121260 h 6114628"/>
                  <a:gd name="connsiteX12" fmla="*/ 4738510 w 8117417"/>
                  <a:gd name="connsiteY12" fmla="*/ 48870 h 6114628"/>
                  <a:gd name="connsiteX13" fmla="*/ 4929486 w 8117417"/>
                  <a:gd name="connsiteY13" fmla="*/ 34583 h 6114628"/>
                  <a:gd name="connsiteX14" fmla="*/ 5320583 w 8117417"/>
                  <a:gd name="connsiteY14" fmla="*/ 149073 h 6114628"/>
                  <a:gd name="connsiteX15" fmla="*/ 5672817 w 8117417"/>
                  <a:gd name="connsiteY15" fmla="*/ 240132 h 6114628"/>
                  <a:gd name="connsiteX16" fmla="*/ 6002001 w 8117417"/>
                  <a:gd name="connsiteY16" fmla="*/ 331572 h 6114628"/>
                  <a:gd name="connsiteX17" fmla="*/ 6332709 w 8117417"/>
                  <a:gd name="connsiteY17" fmla="*/ 431775 h 6114628"/>
                  <a:gd name="connsiteX18" fmla="*/ 6702851 w 8117417"/>
                  <a:gd name="connsiteY18" fmla="*/ 556552 h 6114628"/>
                  <a:gd name="connsiteX19" fmla="*/ 7030512 w 8117417"/>
                  <a:gd name="connsiteY19" fmla="*/ 702474 h 6114628"/>
                  <a:gd name="connsiteX20" fmla="*/ 7300449 w 8117417"/>
                  <a:gd name="connsiteY20" fmla="*/ 925932 h 6114628"/>
                  <a:gd name="connsiteX21" fmla="*/ 7346645 w 8117417"/>
                  <a:gd name="connsiteY21" fmla="*/ 1064998 h 6114628"/>
                  <a:gd name="connsiteX22" fmla="*/ 7247776 w 8117417"/>
                  <a:gd name="connsiteY22" fmla="*/ 1125768 h 6114628"/>
                  <a:gd name="connsiteX23" fmla="*/ 7222821 w 8117417"/>
                  <a:gd name="connsiteY23" fmla="*/ 1164914 h 6114628"/>
                  <a:gd name="connsiteX24" fmla="*/ 7347788 w 8117417"/>
                  <a:gd name="connsiteY24" fmla="*/ 1201968 h 6114628"/>
                  <a:gd name="connsiteX25" fmla="*/ 7581531 w 8117417"/>
                  <a:gd name="connsiteY25" fmla="*/ 1179582 h 6114628"/>
                  <a:gd name="connsiteX26" fmla="*/ 7738980 w 8117417"/>
                  <a:gd name="connsiteY26" fmla="*/ 1259497 h 6114628"/>
                  <a:gd name="connsiteX27" fmla="*/ 7878997 w 8117417"/>
                  <a:gd name="connsiteY27" fmla="*/ 1493050 h 6114628"/>
                  <a:gd name="connsiteX28" fmla="*/ 7928814 w 8117417"/>
                  <a:gd name="connsiteY28" fmla="*/ 1623449 h 6114628"/>
                  <a:gd name="connsiteX29" fmla="*/ 7967199 w 8117417"/>
                  <a:gd name="connsiteY29" fmla="*/ 1725460 h 6114628"/>
                  <a:gd name="connsiteX30" fmla="*/ 8090834 w 8117417"/>
                  <a:gd name="connsiteY30" fmla="*/ 2019593 h 6114628"/>
                  <a:gd name="connsiteX31" fmla="*/ 8104740 w 8117417"/>
                  <a:gd name="connsiteY31" fmla="*/ 2645766 h 6114628"/>
                  <a:gd name="connsiteX32" fmla="*/ 7940529 w 8117417"/>
                  <a:gd name="connsiteY32" fmla="*/ 3358236 h 6114628"/>
                  <a:gd name="connsiteX33" fmla="*/ 7706786 w 8117417"/>
                  <a:gd name="connsiteY33" fmla="*/ 3860775 h 6114628"/>
                  <a:gd name="connsiteX34" fmla="*/ 7391889 w 8117417"/>
                  <a:gd name="connsiteY34" fmla="*/ 4254348 h 6114628"/>
                  <a:gd name="connsiteX35" fmla="*/ 7071849 w 8117417"/>
                  <a:gd name="connsiteY35" fmla="*/ 4775556 h 6114628"/>
                  <a:gd name="connsiteX36" fmla="*/ 6760953 w 8117417"/>
                  <a:gd name="connsiteY36" fmla="*/ 5068164 h 6114628"/>
                  <a:gd name="connsiteX37" fmla="*/ 6237840 w 8117417"/>
                  <a:gd name="connsiteY37" fmla="*/ 5398872 h 6114628"/>
                  <a:gd name="connsiteX38" fmla="*/ 5942375 w 8117417"/>
                  <a:gd name="connsiteY38" fmla="*/ 5718531 h 6114628"/>
                  <a:gd name="connsiteX39" fmla="*/ 5586139 w 8117417"/>
                  <a:gd name="connsiteY39" fmla="*/ 5940845 h 6114628"/>
                  <a:gd name="connsiteX40" fmla="*/ 5147227 w 8117417"/>
                  <a:gd name="connsiteY40" fmla="*/ 6055335 h 6114628"/>
                  <a:gd name="connsiteX41" fmla="*/ 4740129 w 8117417"/>
                  <a:gd name="connsiteY41" fmla="*/ 6114580 h 6114628"/>
                  <a:gd name="connsiteX42" fmla="*/ 4383513 w 8117417"/>
                  <a:gd name="connsiteY42" fmla="*/ 6046572 h 6114628"/>
                  <a:gd name="connsiteX43" fmla="*/ 4109193 w 8117417"/>
                  <a:gd name="connsiteY43" fmla="*/ 6009996 h 6114628"/>
                  <a:gd name="connsiteX44" fmla="*/ 3469113 w 8117417"/>
                  <a:gd name="connsiteY44" fmla="*/ 6064860 h 6114628"/>
                  <a:gd name="connsiteX45" fmla="*/ 2938380 w 8117417"/>
                  <a:gd name="connsiteY45" fmla="*/ 5963514 h 6114628"/>
                  <a:gd name="connsiteX46" fmla="*/ 2508993 w 8117417"/>
                  <a:gd name="connsiteY46" fmla="*/ 5836260 h 6114628"/>
                  <a:gd name="connsiteX47" fmla="*/ 2124945 w 8117417"/>
                  <a:gd name="connsiteY47" fmla="*/ 5571084 h 6114628"/>
                  <a:gd name="connsiteX48" fmla="*/ 1768329 w 8117417"/>
                  <a:gd name="connsiteY48" fmla="*/ 5315052 h 6114628"/>
                  <a:gd name="connsiteX49" fmla="*/ 1435145 w 8117417"/>
                  <a:gd name="connsiteY49" fmla="*/ 5031588 h 6114628"/>
                  <a:gd name="connsiteX50" fmla="*/ 1237596 w 8117417"/>
                  <a:gd name="connsiteY50" fmla="*/ 4830420 h 6114628"/>
                  <a:gd name="connsiteX51" fmla="*/ 927081 w 8117417"/>
                  <a:gd name="connsiteY51" fmla="*/ 4629252 h 6114628"/>
                  <a:gd name="connsiteX52" fmla="*/ 639236 w 8117417"/>
                  <a:gd name="connsiteY52" fmla="*/ 4368457 h 6114628"/>
                  <a:gd name="connsiteX53" fmla="*/ 497313 w 8117417"/>
                  <a:gd name="connsiteY53" fmla="*/ 3952596 h 6114628"/>
                  <a:gd name="connsiteX54" fmla="*/ 425495 w 8117417"/>
                  <a:gd name="connsiteY54" fmla="*/ 3687993 h 6114628"/>
                  <a:gd name="connsiteX55" fmla="*/ 332721 w 8117417"/>
                  <a:gd name="connsiteY55" fmla="*/ 3449676 h 6114628"/>
                  <a:gd name="connsiteX56" fmla="*/ 140697 w 8117417"/>
                  <a:gd name="connsiteY56" fmla="*/ 2983332 h 6114628"/>
                  <a:gd name="connsiteX57" fmla="*/ 16681 w 8117417"/>
                  <a:gd name="connsiteY57" fmla="*/ 2334108 h 6114628"/>
                  <a:gd name="connsiteX58" fmla="*/ 1632 w 8117417"/>
                  <a:gd name="connsiteY58" fmla="*/ 2147323 h 6114628"/>
                  <a:gd name="connsiteX59" fmla="*/ 29730 w 8117417"/>
                  <a:gd name="connsiteY59" fmla="*/ 2006162 h 6114628"/>
                  <a:gd name="connsiteX60" fmla="*/ 96882 w 8117417"/>
                  <a:gd name="connsiteY60" fmla="*/ 1871098 h 6114628"/>
                  <a:gd name="connsiteX61" fmla="*/ 163271 w 8117417"/>
                  <a:gd name="connsiteY61" fmla="*/ 1770800 h 6114628"/>
                  <a:gd name="connsiteX62" fmla="*/ 223374 w 8117417"/>
                  <a:gd name="connsiteY62" fmla="*/ 1625639 h 6114628"/>
                  <a:gd name="connsiteX63" fmla="*/ 329864 w 8117417"/>
                  <a:gd name="connsiteY63" fmla="*/ 1265878 h 6114628"/>
                  <a:gd name="connsiteX64" fmla="*/ 504076 w 8117417"/>
                  <a:gd name="connsiteY64" fmla="*/ 1111574 h 6114628"/>
                  <a:gd name="connsiteX65" fmla="*/ 630282 w 8117417"/>
                  <a:gd name="connsiteY65" fmla="*/ 1035279 h 6114628"/>
                  <a:gd name="connsiteX66" fmla="*/ 796684 w 8117417"/>
                  <a:gd name="connsiteY66" fmla="*/ 918789 h 6114628"/>
                  <a:gd name="connsiteX67" fmla="*/ 989946 w 8117417"/>
                  <a:gd name="connsiteY67" fmla="*/ 807060 h 6114628"/>
                  <a:gd name="connsiteX68" fmla="*/ 1187495 w 8117417"/>
                  <a:gd name="connsiteY68" fmla="*/ 797535 h 6114628"/>
                  <a:gd name="connsiteX69" fmla="*/ 1301795 w 8117417"/>
                  <a:gd name="connsiteY69" fmla="*/ 878117 h 6114628"/>
                  <a:gd name="connsiteX70" fmla="*/ 1361231 w 8117417"/>
                  <a:gd name="connsiteY70" fmla="*/ 894976 h 6114628"/>
                  <a:gd name="connsiteX71" fmla="*/ 1468482 w 8117417"/>
                  <a:gd name="connsiteY71" fmla="*/ 885260 h 6114628"/>
                  <a:gd name="connsiteX72" fmla="*/ 1525346 w 8117417"/>
                  <a:gd name="connsiteY72" fmla="*/ 844113 h 6114628"/>
                  <a:gd name="connsiteX73" fmla="*/ 1429621 w 8117417"/>
                  <a:gd name="connsiteY73" fmla="*/ 825348 h 6114628"/>
                  <a:gd name="connsiteX74" fmla="*/ 1280459 w 8117417"/>
                  <a:gd name="connsiteY74" fmla="*/ 777247 h 6114628"/>
                  <a:gd name="connsiteX75" fmla="*/ 1250645 w 8117417"/>
                  <a:gd name="connsiteY75" fmla="*/ 665518 h 6114628"/>
                  <a:gd name="connsiteX76" fmla="*/ 1439145 w 8117417"/>
                  <a:gd name="connsiteY76" fmla="*/ 531978 h 6114628"/>
                  <a:gd name="connsiteX77" fmla="*/ 1639932 w 8117417"/>
                  <a:gd name="connsiteY77" fmla="*/ 430442 h 6114628"/>
                  <a:gd name="connsiteX78" fmla="*/ 1826242 w 8117417"/>
                  <a:gd name="connsiteY78" fmla="*/ 335574 h 6114628"/>
                  <a:gd name="connsiteX79" fmla="*/ 2076463 w 8117417"/>
                  <a:gd name="connsiteY79" fmla="*/ 293377 h 6114628"/>
                  <a:gd name="connsiteX80" fmla="*/ 2279059 w 8117417"/>
                  <a:gd name="connsiteY80" fmla="*/ 267945 h 6114628"/>
                  <a:gd name="connsiteX0" fmla="*/ 2276142 w 8114500"/>
                  <a:gd name="connsiteY0" fmla="*/ 267945 h 6114628"/>
                  <a:gd name="connsiteX1" fmla="*/ 2537890 w 8114500"/>
                  <a:gd name="connsiteY1" fmla="*/ 226607 h 6114628"/>
                  <a:gd name="connsiteX2" fmla="*/ 2778587 w 8114500"/>
                  <a:gd name="connsiteY2" fmla="*/ 162503 h 6114628"/>
                  <a:gd name="connsiteX3" fmla="*/ 3236072 w 8114500"/>
                  <a:gd name="connsiteY3" fmla="*/ 7151 h 6114628"/>
                  <a:gd name="connsiteX4" fmla="*/ 3728991 w 8114500"/>
                  <a:gd name="connsiteY4" fmla="*/ 27820 h 6114628"/>
                  <a:gd name="connsiteX5" fmla="*/ 4038362 w 8114500"/>
                  <a:gd name="connsiteY5" fmla="*/ 43727 h 6114628"/>
                  <a:gd name="connsiteX6" fmla="*/ 4414790 w 8114500"/>
                  <a:gd name="connsiteY6" fmla="*/ 44108 h 6114628"/>
                  <a:gd name="connsiteX7" fmla="*/ 4501945 w 8114500"/>
                  <a:gd name="connsiteY7" fmla="*/ 122022 h 6114628"/>
                  <a:gd name="connsiteX8" fmla="*/ 4510708 w 8114500"/>
                  <a:gd name="connsiteY8" fmla="*/ 209557 h 6114628"/>
                  <a:gd name="connsiteX9" fmla="*/ 4589765 w 8114500"/>
                  <a:gd name="connsiteY9" fmla="*/ 237561 h 6114628"/>
                  <a:gd name="connsiteX10" fmla="*/ 4671490 w 8114500"/>
                  <a:gd name="connsiteY10" fmla="*/ 223464 h 6114628"/>
                  <a:gd name="connsiteX11" fmla="*/ 4656440 w 8114500"/>
                  <a:gd name="connsiteY11" fmla="*/ 121260 h 6114628"/>
                  <a:gd name="connsiteX12" fmla="*/ 4735593 w 8114500"/>
                  <a:gd name="connsiteY12" fmla="*/ 48870 h 6114628"/>
                  <a:gd name="connsiteX13" fmla="*/ 4926569 w 8114500"/>
                  <a:gd name="connsiteY13" fmla="*/ 34583 h 6114628"/>
                  <a:gd name="connsiteX14" fmla="*/ 5317666 w 8114500"/>
                  <a:gd name="connsiteY14" fmla="*/ 149073 h 6114628"/>
                  <a:gd name="connsiteX15" fmla="*/ 5669900 w 8114500"/>
                  <a:gd name="connsiteY15" fmla="*/ 240132 h 6114628"/>
                  <a:gd name="connsiteX16" fmla="*/ 5999084 w 8114500"/>
                  <a:gd name="connsiteY16" fmla="*/ 331572 h 6114628"/>
                  <a:gd name="connsiteX17" fmla="*/ 6329792 w 8114500"/>
                  <a:gd name="connsiteY17" fmla="*/ 431775 h 6114628"/>
                  <a:gd name="connsiteX18" fmla="*/ 6699934 w 8114500"/>
                  <a:gd name="connsiteY18" fmla="*/ 556552 h 6114628"/>
                  <a:gd name="connsiteX19" fmla="*/ 7027595 w 8114500"/>
                  <a:gd name="connsiteY19" fmla="*/ 702474 h 6114628"/>
                  <a:gd name="connsiteX20" fmla="*/ 7297532 w 8114500"/>
                  <a:gd name="connsiteY20" fmla="*/ 925932 h 6114628"/>
                  <a:gd name="connsiteX21" fmla="*/ 7343728 w 8114500"/>
                  <a:gd name="connsiteY21" fmla="*/ 1064998 h 6114628"/>
                  <a:gd name="connsiteX22" fmla="*/ 7244859 w 8114500"/>
                  <a:gd name="connsiteY22" fmla="*/ 1125768 h 6114628"/>
                  <a:gd name="connsiteX23" fmla="*/ 7219904 w 8114500"/>
                  <a:gd name="connsiteY23" fmla="*/ 1164914 h 6114628"/>
                  <a:gd name="connsiteX24" fmla="*/ 7344871 w 8114500"/>
                  <a:gd name="connsiteY24" fmla="*/ 1201968 h 6114628"/>
                  <a:gd name="connsiteX25" fmla="*/ 7578614 w 8114500"/>
                  <a:gd name="connsiteY25" fmla="*/ 1179582 h 6114628"/>
                  <a:gd name="connsiteX26" fmla="*/ 7736063 w 8114500"/>
                  <a:gd name="connsiteY26" fmla="*/ 1259497 h 6114628"/>
                  <a:gd name="connsiteX27" fmla="*/ 7876080 w 8114500"/>
                  <a:gd name="connsiteY27" fmla="*/ 1493050 h 6114628"/>
                  <a:gd name="connsiteX28" fmla="*/ 7925897 w 8114500"/>
                  <a:gd name="connsiteY28" fmla="*/ 1623449 h 6114628"/>
                  <a:gd name="connsiteX29" fmla="*/ 7964282 w 8114500"/>
                  <a:gd name="connsiteY29" fmla="*/ 1725460 h 6114628"/>
                  <a:gd name="connsiteX30" fmla="*/ 8087917 w 8114500"/>
                  <a:gd name="connsiteY30" fmla="*/ 2019593 h 6114628"/>
                  <a:gd name="connsiteX31" fmla="*/ 8101823 w 8114500"/>
                  <a:gd name="connsiteY31" fmla="*/ 2645766 h 6114628"/>
                  <a:gd name="connsiteX32" fmla="*/ 7937612 w 8114500"/>
                  <a:gd name="connsiteY32" fmla="*/ 3358236 h 6114628"/>
                  <a:gd name="connsiteX33" fmla="*/ 7703869 w 8114500"/>
                  <a:gd name="connsiteY33" fmla="*/ 3860775 h 6114628"/>
                  <a:gd name="connsiteX34" fmla="*/ 7388972 w 8114500"/>
                  <a:gd name="connsiteY34" fmla="*/ 4254348 h 6114628"/>
                  <a:gd name="connsiteX35" fmla="*/ 7068932 w 8114500"/>
                  <a:gd name="connsiteY35" fmla="*/ 4775556 h 6114628"/>
                  <a:gd name="connsiteX36" fmla="*/ 6758036 w 8114500"/>
                  <a:gd name="connsiteY36" fmla="*/ 5068164 h 6114628"/>
                  <a:gd name="connsiteX37" fmla="*/ 6234923 w 8114500"/>
                  <a:gd name="connsiteY37" fmla="*/ 5398872 h 6114628"/>
                  <a:gd name="connsiteX38" fmla="*/ 5939458 w 8114500"/>
                  <a:gd name="connsiteY38" fmla="*/ 5718531 h 6114628"/>
                  <a:gd name="connsiteX39" fmla="*/ 5583222 w 8114500"/>
                  <a:gd name="connsiteY39" fmla="*/ 5940845 h 6114628"/>
                  <a:gd name="connsiteX40" fmla="*/ 5144310 w 8114500"/>
                  <a:gd name="connsiteY40" fmla="*/ 6055335 h 6114628"/>
                  <a:gd name="connsiteX41" fmla="*/ 4737212 w 8114500"/>
                  <a:gd name="connsiteY41" fmla="*/ 6114580 h 6114628"/>
                  <a:gd name="connsiteX42" fmla="*/ 4380596 w 8114500"/>
                  <a:gd name="connsiteY42" fmla="*/ 6046572 h 6114628"/>
                  <a:gd name="connsiteX43" fmla="*/ 4106276 w 8114500"/>
                  <a:gd name="connsiteY43" fmla="*/ 6009996 h 6114628"/>
                  <a:gd name="connsiteX44" fmla="*/ 3466196 w 8114500"/>
                  <a:gd name="connsiteY44" fmla="*/ 6064860 h 6114628"/>
                  <a:gd name="connsiteX45" fmla="*/ 2935463 w 8114500"/>
                  <a:gd name="connsiteY45" fmla="*/ 5963514 h 6114628"/>
                  <a:gd name="connsiteX46" fmla="*/ 2506076 w 8114500"/>
                  <a:gd name="connsiteY46" fmla="*/ 5836260 h 6114628"/>
                  <a:gd name="connsiteX47" fmla="*/ 2122028 w 8114500"/>
                  <a:gd name="connsiteY47" fmla="*/ 5571084 h 6114628"/>
                  <a:gd name="connsiteX48" fmla="*/ 1765412 w 8114500"/>
                  <a:gd name="connsiteY48" fmla="*/ 5315052 h 6114628"/>
                  <a:gd name="connsiteX49" fmla="*/ 1432228 w 8114500"/>
                  <a:gd name="connsiteY49" fmla="*/ 5031588 h 6114628"/>
                  <a:gd name="connsiteX50" fmla="*/ 1234679 w 8114500"/>
                  <a:gd name="connsiteY50" fmla="*/ 4830420 h 6114628"/>
                  <a:gd name="connsiteX51" fmla="*/ 924164 w 8114500"/>
                  <a:gd name="connsiteY51" fmla="*/ 4629252 h 6114628"/>
                  <a:gd name="connsiteX52" fmla="*/ 636319 w 8114500"/>
                  <a:gd name="connsiteY52" fmla="*/ 4368457 h 6114628"/>
                  <a:gd name="connsiteX53" fmla="*/ 494396 w 8114500"/>
                  <a:gd name="connsiteY53" fmla="*/ 3952596 h 6114628"/>
                  <a:gd name="connsiteX54" fmla="*/ 422578 w 8114500"/>
                  <a:gd name="connsiteY54" fmla="*/ 3687993 h 6114628"/>
                  <a:gd name="connsiteX55" fmla="*/ 329804 w 8114500"/>
                  <a:gd name="connsiteY55" fmla="*/ 3449676 h 6114628"/>
                  <a:gd name="connsiteX56" fmla="*/ 137780 w 8114500"/>
                  <a:gd name="connsiteY56" fmla="*/ 2983332 h 6114628"/>
                  <a:gd name="connsiteX57" fmla="*/ 13764 w 8114500"/>
                  <a:gd name="connsiteY57" fmla="*/ 2334108 h 6114628"/>
                  <a:gd name="connsiteX58" fmla="*/ 3478 w 8114500"/>
                  <a:gd name="connsiteY58" fmla="*/ 2161611 h 6114628"/>
                  <a:gd name="connsiteX59" fmla="*/ 26813 w 8114500"/>
                  <a:gd name="connsiteY59" fmla="*/ 2006162 h 6114628"/>
                  <a:gd name="connsiteX60" fmla="*/ 93965 w 8114500"/>
                  <a:gd name="connsiteY60" fmla="*/ 1871098 h 6114628"/>
                  <a:gd name="connsiteX61" fmla="*/ 160354 w 8114500"/>
                  <a:gd name="connsiteY61" fmla="*/ 1770800 h 6114628"/>
                  <a:gd name="connsiteX62" fmla="*/ 220457 w 8114500"/>
                  <a:gd name="connsiteY62" fmla="*/ 1625639 h 6114628"/>
                  <a:gd name="connsiteX63" fmla="*/ 326947 w 8114500"/>
                  <a:gd name="connsiteY63" fmla="*/ 1265878 h 6114628"/>
                  <a:gd name="connsiteX64" fmla="*/ 501159 w 8114500"/>
                  <a:gd name="connsiteY64" fmla="*/ 1111574 h 6114628"/>
                  <a:gd name="connsiteX65" fmla="*/ 627365 w 8114500"/>
                  <a:gd name="connsiteY65" fmla="*/ 1035279 h 6114628"/>
                  <a:gd name="connsiteX66" fmla="*/ 793767 w 8114500"/>
                  <a:gd name="connsiteY66" fmla="*/ 918789 h 6114628"/>
                  <a:gd name="connsiteX67" fmla="*/ 987029 w 8114500"/>
                  <a:gd name="connsiteY67" fmla="*/ 807060 h 6114628"/>
                  <a:gd name="connsiteX68" fmla="*/ 1184578 w 8114500"/>
                  <a:gd name="connsiteY68" fmla="*/ 797535 h 6114628"/>
                  <a:gd name="connsiteX69" fmla="*/ 1298878 w 8114500"/>
                  <a:gd name="connsiteY69" fmla="*/ 878117 h 6114628"/>
                  <a:gd name="connsiteX70" fmla="*/ 1358314 w 8114500"/>
                  <a:gd name="connsiteY70" fmla="*/ 894976 h 6114628"/>
                  <a:gd name="connsiteX71" fmla="*/ 1465565 w 8114500"/>
                  <a:gd name="connsiteY71" fmla="*/ 885260 h 6114628"/>
                  <a:gd name="connsiteX72" fmla="*/ 1522429 w 8114500"/>
                  <a:gd name="connsiteY72" fmla="*/ 844113 h 6114628"/>
                  <a:gd name="connsiteX73" fmla="*/ 1426704 w 8114500"/>
                  <a:gd name="connsiteY73" fmla="*/ 825348 h 6114628"/>
                  <a:gd name="connsiteX74" fmla="*/ 1277542 w 8114500"/>
                  <a:gd name="connsiteY74" fmla="*/ 777247 h 6114628"/>
                  <a:gd name="connsiteX75" fmla="*/ 1247728 w 8114500"/>
                  <a:gd name="connsiteY75" fmla="*/ 665518 h 6114628"/>
                  <a:gd name="connsiteX76" fmla="*/ 1436228 w 8114500"/>
                  <a:gd name="connsiteY76" fmla="*/ 531978 h 6114628"/>
                  <a:gd name="connsiteX77" fmla="*/ 1637015 w 8114500"/>
                  <a:gd name="connsiteY77" fmla="*/ 430442 h 6114628"/>
                  <a:gd name="connsiteX78" fmla="*/ 1823325 w 8114500"/>
                  <a:gd name="connsiteY78" fmla="*/ 335574 h 6114628"/>
                  <a:gd name="connsiteX79" fmla="*/ 2073546 w 8114500"/>
                  <a:gd name="connsiteY79" fmla="*/ 293377 h 6114628"/>
                  <a:gd name="connsiteX80" fmla="*/ 2276142 w 8114500"/>
                  <a:gd name="connsiteY80" fmla="*/ 267945 h 6114628"/>
                  <a:gd name="connsiteX0" fmla="*/ 2282188 w 8120546"/>
                  <a:gd name="connsiteY0" fmla="*/ 267945 h 6114628"/>
                  <a:gd name="connsiteX1" fmla="*/ 2543936 w 8120546"/>
                  <a:gd name="connsiteY1" fmla="*/ 226607 h 6114628"/>
                  <a:gd name="connsiteX2" fmla="*/ 2784633 w 8120546"/>
                  <a:gd name="connsiteY2" fmla="*/ 162503 h 6114628"/>
                  <a:gd name="connsiteX3" fmla="*/ 3242118 w 8120546"/>
                  <a:gd name="connsiteY3" fmla="*/ 7151 h 6114628"/>
                  <a:gd name="connsiteX4" fmla="*/ 3735037 w 8120546"/>
                  <a:gd name="connsiteY4" fmla="*/ 27820 h 6114628"/>
                  <a:gd name="connsiteX5" fmla="*/ 4044408 w 8120546"/>
                  <a:gd name="connsiteY5" fmla="*/ 43727 h 6114628"/>
                  <a:gd name="connsiteX6" fmla="*/ 4420836 w 8120546"/>
                  <a:gd name="connsiteY6" fmla="*/ 44108 h 6114628"/>
                  <a:gd name="connsiteX7" fmla="*/ 4507991 w 8120546"/>
                  <a:gd name="connsiteY7" fmla="*/ 122022 h 6114628"/>
                  <a:gd name="connsiteX8" fmla="*/ 4516754 w 8120546"/>
                  <a:gd name="connsiteY8" fmla="*/ 209557 h 6114628"/>
                  <a:gd name="connsiteX9" fmla="*/ 4595811 w 8120546"/>
                  <a:gd name="connsiteY9" fmla="*/ 237561 h 6114628"/>
                  <a:gd name="connsiteX10" fmla="*/ 4677536 w 8120546"/>
                  <a:gd name="connsiteY10" fmla="*/ 223464 h 6114628"/>
                  <a:gd name="connsiteX11" fmla="*/ 4662486 w 8120546"/>
                  <a:gd name="connsiteY11" fmla="*/ 121260 h 6114628"/>
                  <a:gd name="connsiteX12" fmla="*/ 4741639 w 8120546"/>
                  <a:gd name="connsiteY12" fmla="*/ 48870 h 6114628"/>
                  <a:gd name="connsiteX13" fmla="*/ 4932615 w 8120546"/>
                  <a:gd name="connsiteY13" fmla="*/ 34583 h 6114628"/>
                  <a:gd name="connsiteX14" fmla="*/ 5323712 w 8120546"/>
                  <a:gd name="connsiteY14" fmla="*/ 149073 h 6114628"/>
                  <a:gd name="connsiteX15" fmla="*/ 5675946 w 8120546"/>
                  <a:gd name="connsiteY15" fmla="*/ 240132 h 6114628"/>
                  <a:gd name="connsiteX16" fmla="*/ 6005130 w 8120546"/>
                  <a:gd name="connsiteY16" fmla="*/ 331572 h 6114628"/>
                  <a:gd name="connsiteX17" fmla="*/ 6335838 w 8120546"/>
                  <a:gd name="connsiteY17" fmla="*/ 431775 h 6114628"/>
                  <a:gd name="connsiteX18" fmla="*/ 6705980 w 8120546"/>
                  <a:gd name="connsiteY18" fmla="*/ 556552 h 6114628"/>
                  <a:gd name="connsiteX19" fmla="*/ 7033641 w 8120546"/>
                  <a:gd name="connsiteY19" fmla="*/ 702474 h 6114628"/>
                  <a:gd name="connsiteX20" fmla="*/ 7303578 w 8120546"/>
                  <a:gd name="connsiteY20" fmla="*/ 925932 h 6114628"/>
                  <a:gd name="connsiteX21" fmla="*/ 7349774 w 8120546"/>
                  <a:gd name="connsiteY21" fmla="*/ 1064998 h 6114628"/>
                  <a:gd name="connsiteX22" fmla="*/ 7250905 w 8120546"/>
                  <a:gd name="connsiteY22" fmla="*/ 1125768 h 6114628"/>
                  <a:gd name="connsiteX23" fmla="*/ 7225950 w 8120546"/>
                  <a:gd name="connsiteY23" fmla="*/ 1164914 h 6114628"/>
                  <a:gd name="connsiteX24" fmla="*/ 7350917 w 8120546"/>
                  <a:gd name="connsiteY24" fmla="*/ 1201968 h 6114628"/>
                  <a:gd name="connsiteX25" fmla="*/ 7584660 w 8120546"/>
                  <a:gd name="connsiteY25" fmla="*/ 1179582 h 6114628"/>
                  <a:gd name="connsiteX26" fmla="*/ 7742109 w 8120546"/>
                  <a:gd name="connsiteY26" fmla="*/ 1259497 h 6114628"/>
                  <a:gd name="connsiteX27" fmla="*/ 7882126 w 8120546"/>
                  <a:gd name="connsiteY27" fmla="*/ 1493050 h 6114628"/>
                  <a:gd name="connsiteX28" fmla="*/ 7931943 w 8120546"/>
                  <a:gd name="connsiteY28" fmla="*/ 1623449 h 6114628"/>
                  <a:gd name="connsiteX29" fmla="*/ 7970328 w 8120546"/>
                  <a:gd name="connsiteY29" fmla="*/ 1725460 h 6114628"/>
                  <a:gd name="connsiteX30" fmla="*/ 8093963 w 8120546"/>
                  <a:gd name="connsiteY30" fmla="*/ 2019593 h 6114628"/>
                  <a:gd name="connsiteX31" fmla="*/ 8107869 w 8120546"/>
                  <a:gd name="connsiteY31" fmla="*/ 2645766 h 6114628"/>
                  <a:gd name="connsiteX32" fmla="*/ 7943658 w 8120546"/>
                  <a:gd name="connsiteY32" fmla="*/ 3358236 h 6114628"/>
                  <a:gd name="connsiteX33" fmla="*/ 7709915 w 8120546"/>
                  <a:gd name="connsiteY33" fmla="*/ 3860775 h 6114628"/>
                  <a:gd name="connsiteX34" fmla="*/ 7395018 w 8120546"/>
                  <a:gd name="connsiteY34" fmla="*/ 4254348 h 6114628"/>
                  <a:gd name="connsiteX35" fmla="*/ 7074978 w 8120546"/>
                  <a:gd name="connsiteY35" fmla="*/ 4775556 h 6114628"/>
                  <a:gd name="connsiteX36" fmla="*/ 6764082 w 8120546"/>
                  <a:gd name="connsiteY36" fmla="*/ 5068164 h 6114628"/>
                  <a:gd name="connsiteX37" fmla="*/ 6240969 w 8120546"/>
                  <a:gd name="connsiteY37" fmla="*/ 5398872 h 6114628"/>
                  <a:gd name="connsiteX38" fmla="*/ 5945504 w 8120546"/>
                  <a:gd name="connsiteY38" fmla="*/ 5718531 h 6114628"/>
                  <a:gd name="connsiteX39" fmla="*/ 5589268 w 8120546"/>
                  <a:gd name="connsiteY39" fmla="*/ 5940845 h 6114628"/>
                  <a:gd name="connsiteX40" fmla="*/ 5150356 w 8120546"/>
                  <a:gd name="connsiteY40" fmla="*/ 6055335 h 6114628"/>
                  <a:gd name="connsiteX41" fmla="*/ 4743258 w 8120546"/>
                  <a:gd name="connsiteY41" fmla="*/ 6114580 h 6114628"/>
                  <a:gd name="connsiteX42" fmla="*/ 4386642 w 8120546"/>
                  <a:gd name="connsiteY42" fmla="*/ 6046572 h 6114628"/>
                  <a:gd name="connsiteX43" fmla="*/ 4112322 w 8120546"/>
                  <a:gd name="connsiteY43" fmla="*/ 6009996 h 6114628"/>
                  <a:gd name="connsiteX44" fmla="*/ 3472242 w 8120546"/>
                  <a:gd name="connsiteY44" fmla="*/ 6064860 h 6114628"/>
                  <a:gd name="connsiteX45" fmla="*/ 2941509 w 8120546"/>
                  <a:gd name="connsiteY45" fmla="*/ 5963514 h 6114628"/>
                  <a:gd name="connsiteX46" fmla="*/ 2512122 w 8120546"/>
                  <a:gd name="connsiteY46" fmla="*/ 5836260 h 6114628"/>
                  <a:gd name="connsiteX47" fmla="*/ 2128074 w 8120546"/>
                  <a:gd name="connsiteY47" fmla="*/ 5571084 h 6114628"/>
                  <a:gd name="connsiteX48" fmla="*/ 1771458 w 8120546"/>
                  <a:gd name="connsiteY48" fmla="*/ 5315052 h 6114628"/>
                  <a:gd name="connsiteX49" fmla="*/ 1438274 w 8120546"/>
                  <a:gd name="connsiteY49" fmla="*/ 5031588 h 6114628"/>
                  <a:gd name="connsiteX50" fmla="*/ 1240725 w 8120546"/>
                  <a:gd name="connsiteY50" fmla="*/ 4830420 h 6114628"/>
                  <a:gd name="connsiteX51" fmla="*/ 930210 w 8120546"/>
                  <a:gd name="connsiteY51" fmla="*/ 4629252 h 6114628"/>
                  <a:gd name="connsiteX52" fmla="*/ 642365 w 8120546"/>
                  <a:gd name="connsiteY52" fmla="*/ 4368457 h 6114628"/>
                  <a:gd name="connsiteX53" fmla="*/ 500442 w 8120546"/>
                  <a:gd name="connsiteY53" fmla="*/ 3952596 h 6114628"/>
                  <a:gd name="connsiteX54" fmla="*/ 428624 w 8120546"/>
                  <a:gd name="connsiteY54" fmla="*/ 3687993 h 6114628"/>
                  <a:gd name="connsiteX55" fmla="*/ 335850 w 8120546"/>
                  <a:gd name="connsiteY55" fmla="*/ 3449676 h 6114628"/>
                  <a:gd name="connsiteX56" fmla="*/ 143826 w 8120546"/>
                  <a:gd name="connsiteY56" fmla="*/ 2983332 h 6114628"/>
                  <a:gd name="connsiteX57" fmla="*/ 10285 w 8120546"/>
                  <a:gd name="connsiteY57" fmla="*/ 2336489 h 6114628"/>
                  <a:gd name="connsiteX58" fmla="*/ 9524 w 8120546"/>
                  <a:gd name="connsiteY58" fmla="*/ 2161611 h 6114628"/>
                  <a:gd name="connsiteX59" fmla="*/ 32859 w 8120546"/>
                  <a:gd name="connsiteY59" fmla="*/ 2006162 h 6114628"/>
                  <a:gd name="connsiteX60" fmla="*/ 100011 w 8120546"/>
                  <a:gd name="connsiteY60" fmla="*/ 1871098 h 6114628"/>
                  <a:gd name="connsiteX61" fmla="*/ 166400 w 8120546"/>
                  <a:gd name="connsiteY61" fmla="*/ 1770800 h 6114628"/>
                  <a:gd name="connsiteX62" fmla="*/ 226503 w 8120546"/>
                  <a:gd name="connsiteY62" fmla="*/ 1625639 h 6114628"/>
                  <a:gd name="connsiteX63" fmla="*/ 332993 w 8120546"/>
                  <a:gd name="connsiteY63" fmla="*/ 1265878 h 6114628"/>
                  <a:gd name="connsiteX64" fmla="*/ 507205 w 8120546"/>
                  <a:gd name="connsiteY64" fmla="*/ 1111574 h 6114628"/>
                  <a:gd name="connsiteX65" fmla="*/ 633411 w 8120546"/>
                  <a:gd name="connsiteY65" fmla="*/ 1035279 h 6114628"/>
                  <a:gd name="connsiteX66" fmla="*/ 799813 w 8120546"/>
                  <a:gd name="connsiteY66" fmla="*/ 918789 h 6114628"/>
                  <a:gd name="connsiteX67" fmla="*/ 993075 w 8120546"/>
                  <a:gd name="connsiteY67" fmla="*/ 807060 h 6114628"/>
                  <a:gd name="connsiteX68" fmla="*/ 1190624 w 8120546"/>
                  <a:gd name="connsiteY68" fmla="*/ 797535 h 6114628"/>
                  <a:gd name="connsiteX69" fmla="*/ 1304924 w 8120546"/>
                  <a:gd name="connsiteY69" fmla="*/ 878117 h 6114628"/>
                  <a:gd name="connsiteX70" fmla="*/ 1364360 w 8120546"/>
                  <a:gd name="connsiteY70" fmla="*/ 894976 h 6114628"/>
                  <a:gd name="connsiteX71" fmla="*/ 1471611 w 8120546"/>
                  <a:gd name="connsiteY71" fmla="*/ 885260 h 6114628"/>
                  <a:gd name="connsiteX72" fmla="*/ 1528475 w 8120546"/>
                  <a:gd name="connsiteY72" fmla="*/ 844113 h 6114628"/>
                  <a:gd name="connsiteX73" fmla="*/ 1432750 w 8120546"/>
                  <a:gd name="connsiteY73" fmla="*/ 825348 h 6114628"/>
                  <a:gd name="connsiteX74" fmla="*/ 1283588 w 8120546"/>
                  <a:gd name="connsiteY74" fmla="*/ 777247 h 6114628"/>
                  <a:gd name="connsiteX75" fmla="*/ 1253774 w 8120546"/>
                  <a:gd name="connsiteY75" fmla="*/ 665518 h 6114628"/>
                  <a:gd name="connsiteX76" fmla="*/ 1442274 w 8120546"/>
                  <a:gd name="connsiteY76" fmla="*/ 531978 h 6114628"/>
                  <a:gd name="connsiteX77" fmla="*/ 1643061 w 8120546"/>
                  <a:gd name="connsiteY77" fmla="*/ 430442 h 6114628"/>
                  <a:gd name="connsiteX78" fmla="*/ 1829371 w 8120546"/>
                  <a:gd name="connsiteY78" fmla="*/ 335574 h 6114628"/>
                  <a:gd name="connsiteX79" fmla="*/ 2079592 w 8120546"/>
                  <a:gd name="connsiteY79" fmla="*/ 293377 h 6114628"/>
                  <a:gd name="connsiteX80" fmla="*/ 2282188 w 8120546"/>
                  <a:gd name="connsiteY80" fmla="*/ 267945 h 6114628"/>
                  <a:gd name="connsiteX0" fmla="*/ 2279019 w 8117377"/>
                  <a:gd name="connsiteY0" fmla="*/ 267945 h 6114628"/>
                  <a:gd name="connsiteX1" fmla="*/ 2540767 w 8117377"/>
                  <a:gd name="connsiteY1" fmla="*/ 226607 h 6114628"/>
                  <a:gd name="connsiteX2" fmla="*/ 2781464 w 8117377"/>
                  <a:gd name="connsiteY2" fmla="*/ 162503 h 6114628"/>
                  <a:gd name="connsiteX3" fmla="*/ 3238949 w 8117377"/>
                  <a:gd name="connsiteY3" fmla="*/ 7151 h 6114628"/>
                  <a:gd name="connsiteX4" fmla="*/ 3731868 w 8117377"/>
                  <a:gd name="connsiteY4" fmla="*/ 27820 h 6114628"/>
                  <a:gd name="connsiteX5" fmla="*/ 4041239 w 8117377"/>
                  <a:gd name="connsiteY5" fmla="*/ 43727 h 6114628"/>
                  <a:gd name="connsiteX6" fmla="*/ 4417667 w 8117377"/>
                  <a:gd name="connsiteY6" fmla="*/ 44108 h 6114628"/>
                  <a:gd name="connsiteX7" fmla="*/ 4504822 w 8117377"/>
                  <a:gd name="connsiteY7" fmla="*/ 122022 h 6114628"/>
                  <a:gd name="connsiteX8" fmla="*/ 4513585 w 8117377"/>
                  <a:gd name="connsiteY8" fmla="*/ 209557 h 6114628"/>
                  <a:gd name="connsiteX9" fmla="*/ 4592642 w 8117377"/>
                  <a:gd name="connsiteY9" fmla="*/ 237561 h 6114628"/>
                  <a:gd name="connsiteX10" fmla="*/ 4674367 w 8117377"/>
                  <a:gd name="connsiteY10" fmla="*/ 223464 h 6114628"/>
                  <a:gd name="connsiteX11" fmla="*/ 4659317 w 8117377"/>
                  <a:gd name="connsiteY11" fmla="*/ 121260 h 6114628"/>
                  <a:gd name="connsiteX12" fmla="*/ 4738470 w 8117377"/>
                  <a:gd name="connsiteY12" fmla="*/ 48870 h 6114628"/>
                  <a:gd name="connsiteX13" fmla="*/ 4929446 w 8117377"/>
                  <a:gd name="connsiteY13" fmla="*/ 34583 h 6114628"/>
                  <a:gd name="connsiteX14" fmla="*/ 5320543 w 8117377"/>
                  <a:gd name="connsiteY14" fmla="*/ 149073 h 6114628"/>
                  <a:gd name="connsiteX15" fmla="*/ 5672777 w 8117377"/>
                  <a:gd name="connsiteY15" fmla="*/ 240132 h 6114628"/>
                  <a:gd name="connsiteX16" fmla="*/ 6001961 w 8117377"/>
                  <a:gd name="connsiteY16" fmla="*/ 331572 h 6114628"/>
                  <a:gd name="connsiteX17" fmla="*/ 6332669 w 8117377"/>
                  <a:gd name="connsiteY17" fmla="*/ 431775 h 6114628"/>
                  <a:gd name="connsiteX18" fmla="*/ 6702811 w 8117377"/>
                  <a:gd name="connsiteY18" fmla="*/ 556552 h 6114628"/>
                  <a:gd name="connsiteX19" fmla="*/ 7030472 w 8117377"/>
                  <a:gd name="connsiteY19" fmla="*/ 702474 h 6114628"/>
                  <a:gd name="connsiteX20" fmla="*/ 7300409 w 8117377"/>
                  <a:gd name="connsiteY20" fmla="*/ 925932 h 6114628"/>
                  <a:gd name="connsiteX21" fmla="*/ 7346605 w 8117377"/>
                  <a:gd name="connsiteY21" fmla="*/ 1064998 h 6114628"/>
                  <a:gd name="connsiteX22" fmla="*/ 7247736 w 8117377"/>
                  <a:gd name="connsiteY22" fmla="*/ 1125768 h 6114628"/>
                  <a:gd name="connsiteX23" fmla="*/ 7222781 w 8117377"/>
                  <a:gd name="connsiteY23" fmla="*/ 1164914 h 6114628"/>
                  <a:gd name="connsiteX24" fmla="*/ 7347748 w 8117377"/>
                  <a:gd name="connsiteY24" fmla="*/ 1201968 h 6114628"/>
                  <a:gd name="connsiteX25" fmla="*/ 7581491 w 8117377"/>
                  <a:gd name="connsiteY25" fmla="*/ 1179582 h 6114628"/>
                  <a:gd name="connsiteX26" fmla="*/ 7738940 w 8117377"/>
                  <a:gd name="connsiteY26" fmla="*/ 1259497 h 6114628"/>
                  <a:gd name="connsiteX27" fmla="*/ 7878957 w 8117377"/>
                  <a:gd name="connsiteY27" fmla="*/ 1493050 h 6114628"/>
                  <a:gd name="connsiteX28" fmla="*/ 7928774 w 8117377"/>
                  <a:gd name="connsiteY28" fmla="*/ 1623449 h 6114628"/>
                  <a:gd name="connsiteX29" fmla="*/ 7967159 w 8117377"/>
                  <a:gd name="connsiteY29" fmla="*/ 1725460 h 6114628"/>
                  <a:gd name="connsiteX30" fmla="*/ 8090794 w 8117377"/>
                  <a:gd name="connsiteY30" fmla="*/ 2019593 h 6114628"/>
                  <a:gd name="connsiteX31" fmla="*/ 8104700 w 8117377"/>
                  <a:gd name="connsiteY31" fmla="*/ 2645766 h 6114628"/>
                  <a:gd name="connsiteX32" fmla="*/ 7940489 w 8117377"/>
                  <a:gd name="connsiteY32" fmla="*/ 3358236 h 6114628"/>
                  <a:gd name="connsiteX33" fmla="*/ 7706746 w 8117377"/>
                  <a:gd name="connsiteY33" fmla="*/ 3860775 h 6114628"/>
                  <a:gd name="connsiteX34" fmla="*/ 7391849 w 8117377"/>
                  <a:gd name="connsiteY34" fmla="*/ 4254348 h 6114628"/>
                  <a:gd name="connsiteX35" fmla="*/ 7071809 w 8117377"/>
                  <a:gd name="connsiteY35" fmla="*/ 4775556 h 6114628"/>
                  <a:gd name="connsiteX36" fmla="*/ 6760913 w 8117377"/>
                  <a:gd name="connsiteY36" fmla="*/ 5068164 h 6114628"/>
                  <a:gd name="connsiteX37" fmla="*/ 6237800 w 8117377"/>
                  <a:gd name="connsiteY37" fmla="*/ 5398872 h 6114628"/>
                  <a:gd name="connsiteX38" fmla="*/ 5942335 w 8117377"/>
                  <a:gd name="connsiteY38" fmla="*/ 5718531 h 6114628"/>
                  <a:gd name="connsiteX39" fmla="*/ 5586099 w 8117377"/>
                  <a:gd name="connsiteY39" fmla="*/ 5940845 h 6114628"/>
                  <a:gd name="connsiteX40" fmla="*/ 5147187 w 8117377"/>
                  <a:gd name="connsiteY40" fmla="*/ 6055335 h 6114628"/>
                  <a:gd name="connsiteX41" fmla="*/ 4740089 w 8117377"/>
                  <a:gd name="connsiteY41" fmla="*/ 6114580 h 6114628"/>
                  <a:gd name="connsiteX42" fmla="*/ 4383473 w 8117377"/>
                  <a:gd name="connsiteY42" fmla="*/ 6046572 h 6114628"/>
                  <a:gd name="connsiteX43" fmla="*/ 4109153 w 8117377"/>
                  <a:gd name="connsiteY43" fmla="*/ 6009996 h 6114628"/>
                  <a:gd name="connsiteX44" fmla="*/ 3469073 w 8117377"/>
                  <a:gd name="connsiteY44" fmla="*/ 6064860 h 6114628"/>
                  <a:gd name="connsiteX45" fmla="*/ 2938340 w 8117377"/>
                  <a:gd name="connsiteY45" fmla="*/ 5963514 h 6114628"/>
                  <a:gd name="connsiteX46" fmla="*/ 2508953 w 8117377"/>
                  <a:gd name="connsiteY46" fmla="*/ 5836260 h 6114628"/>
                  <a:gd name="connsiteX47" fmla="*/ 2124905 w 8117377"/>
                  <a:gd name="connsiteY47" fmla="*/ 5571084 h 6114628"/>
                  <a:gd name="connsiteX48" fmla="*/ 1768289 w 8117377"/>
                  <a:gd name="connsiteY48" fmla="*/ 5315052 h 6114628"/>
                  <a:gd name="connsiteX49" fmla="*/ 1435105 w 8117377"/>
                  <a:gd name="connsiteY49" fmla="*/ 5031588 h 6114628"/>
                  <a:gd name="connsiteX50" fmla="*/ 1237556 w 8117377"/>
                  <a:gd name="connsiteY50" fmla="*/ 4830420 h 6114628"/>
                  <a:gd name="connsiteX51" fmla="*/ 927041 w 8117377"/>
                  <a:gd name="connsiteY51" fmla="*/ 4629252 h 6114628"/>
                  <a:gd name="connsiteX52" fmla="*/ 639196 w 8117377"/>
                  <a:gd name="connsiteY52" fmla="*/ 4368457 h 6114628"/>
                  <a:gd name="connsiteX53" fmla="*/ 497273 w 8117377"/>
                  <a:gd name="connsiteY53" fmla="*/ 3952596 h 6114628"/>
                  <a:gd name="connsiteX54" fmla="*/ 425455 w 8117377"/>
                  <a:gd name="connsiteY54" fmla="*/ 3687993 h 6114628"/>
                  <a:gd name="connsiteX55" fmla="*/ 332681 w 8117377"/>
                  <a:gd name="connsiteY55" fmla="*/ 3449676 h 6114628"/>
                  <a:gd name="connsiteX56" fmla="*/ 140657 w 8117377"/>
                  <a:gd name="connsiteY56" fmla="*/ 2983332 h 6114628"/>
                  <a:gd name="connsiteX57" fmla="*/ 7116 w 8117377"/>
                  <a:gd name="connsiteY57" fmla="*/ 2336489 h 6114628"/>
                  <a:gd name="connsiteX58" fmla="*/ 6355 w 8117377"/>
                  <a:gd name="connsiteY58" fmla="*/ 2161611 h 6114628"/>
                  <a:gd name="connsiteX59" fmla="*/ 29690 w 8117377"/>
                  <a:gd name="connsiteY59" fmla="*/ 2006162 h 6114628"/>
                  <a:gd name="connsiteX60" fmla="*/ 96842 w 8117377"/>
                  <a:gd name="connsiteY60" fmla="*/ 1871098 h 6114628"/>
                  <a:gd name="connsiteX61" fmla="*/ 163231 w 8117377"/>
                  <a:gd name="connsiteY61" fmla="*/ 1770800 h 6114628"/>
                  <a:gd name="connsiteX62" fmla="*/ 223334 w 8117377"/>
                  <a:gd name="connsiteY62" fmla="*/ 1625639 h 6114628"/>
                  <a:gd name="connsiteX63" fmla="*/ 329824 w 8117377"/>
                  <a:gd name="connsiteY63" fmla="*/ 1265878 h 6114628"/>
                  <a:gd name="connsiteX64" fmla="*/ 504036 w 8117377"/>
                  <a:gd name="connsiteY64" fmla="*/ 1111574 h 6114628"/>
                  <a:gd name="connsiteX65" fmla="*/ 630242 w 8117377"/>
                  <a:gd name="connsiteY65" fmla="*/ 1035279 h 6114628"/>
                  <a:gd name="connsiteX66" fmla="*/ 796644 w 8117377"/>
                  <a:gd name="connsiteY66" fmla="*/ 918789 h 6114628"/>
                  <a:gd name="connsiteX67" fmla="*/ 989906 w 8117377"/>
                  <a:gd name="connsiteY67" fmla="*/ 807060 h 6114628"/>
                  <a:gd name="connsiteX68" fmla="*/ 1187455 w 8117377"/>
                  <a:gd name="connsiteY68" fmla="*/ 797535 h 6114628"/>
                  <a:gd name="connsiteX69" fmla="*/ 1301755 w 8117377"/>
                  <a:gd name="connsiteY69" fmla="*/ 878117 h 6114628"/>
                  <a:gd name="connsiteX70" fmla="*/ 1361191 w 8117377"/>
                  <a:gd name="connsiteY70" fmla="*/ 894976 h 6114628"/>
                  <a:gd name="connsiteX71" fmla="*/ 1468442 w 8117377"/>
                  <a:gd name="connsiteY71" fmla="*/ 885260 h 6114628"/>
                  <a:gd name="connsiteX72" fmla="*/ 1525306 w 8117377"/>
                  <a:gd name="connsiteY72" fmla="*/ 844113 h 6114628"/>
                  <a:gd name="connsiteX73" fmla="*/ 1429581 w 8117377"/>
                  <a:gd name="connsiteY73" fmla="*/ 825348 h 6114628"/>
                  <a:gd name="connsiteX74" fmla="*/ 1280419 w 8117377"/>
                  <a:gd name="connsiteY74" fmla="*/ 777247 h 6114628"/>
                  <a:gd name="connsiteX75" fmla="*/ 1250605 w 8117377"/>
                  <a:gd name="connsiteY75" fmla="*/ 665518 h 6114628"/>
                  <a:gd name="connsiteX76" fmla="*/ 1439105 w 8117377"/>
                  <a:gd name="connsiteY76" fmla="*/ 531978 h 6114628"/>
                  <a:gd name="connsiteX77" fmla="*/ 1639892 w 8117377"/>
                  <a:gd name="connsiteY77" fmla="*/ 430442 h 6114628"/>
                  <a:gd name="connsiteX78" fmla="*/ 1826202 w 8117377"/>
                  <a:gd name="connsiteY78" fmla="*/ 335574 h 6114628"/>
                  <a:gd name="connsiteX79" fmla="*/ 2076423 w 8117377"/>
                  <a:gd name="connsiteY79" fmla="*/ 293377 h 6114628"/>
                  <a:gd name="connsiteX80" fmla="*/ 2279019 w 8117377"/>
                  <a:gd name="connsiteY80" fmla="*/ 267945 h 611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8117377" h="6114628">
                    <a:moveTo>
                      <a:pt x="2279019" y="267945"/>
                    </a:moveTo>
                    <a:cubicBezTo>
                      <a:pt x="2356410" y="256817"/>
                      <a:pt x="2457026" y="244181"/>
                      <a:pt x="2540767" y="226607"/>
                    </a:cubicBezTo>
                    <a:cubicBezTo>
                      <a:pt x="2624508" y="209033"/>
                      <a:pt x="2665100" y="199079"/>
                      <a:pt x="2781464" y="162503"/>
                    </a:cubicBezTo>
                    <a:cubicBezTo>
                      <a:pt x="2897828" y="125927"/>
                      <a:pt x="3080548" y="29598"/>
                      <a:pt x="3238949" y="7151"/>
                    </a:cubicBezTo>
                    <a:cubicBezTo>
                      <a:pt x="3397350" y="-15296"/>
                      <a:pt x="3598153" y="21724"/>
                      <a:pt x="3731868" y="27820"/>
                    </a:cubicBezTo>
                    <a:lnTo>
                      <a:pt x="4041239" y="43727"/>
                    </a:lnTo>
                    <a:cubicBezTo>
                      <a:pt x="4155539" y="46442"/>
                      <a:pt x="4340403" y="31059"/>
                      <a:pt x="4417667" y="44108"/>
                    </a:cubicBezTo>
                    <a:cubicBezTo>
                      <a:pt x="4494931" y="57157"/>
                      <a:pt x="4488836" y="94447"/>
                      <a:pt x="4504822" y="122022"/>
                    </a:cubicBezTo>
                    <a:cubicBezTo>
                      <a:pt x="4520808" y="149597"/>
                      <a:pt x="4498948" y="190301"/>
                      <a:pt x="4513585" y="209557"/>
                    </a:cubicBezTo>
                    <a:cubicBezTo>
                      <a:pt x="4528222" y="228813"/>
                      <a:pt x="4567433" y="233656"/>
                      <a:pt x="4592642" y="237561"/>
                    </a:cubicBezTo>
                    <a:cubicBezTo>
                      <a:pt x="4617851" y="241466"/>
                      <a:pt x="4663255" y="242848"/>
                      <a:pt x="4674367" y="223464"/>
                    </a:cubicBezTo>
                    <a:cubicBezTo>
                      <a:pt x="4685480" y="204081"/>
                      <a:pt x="4648633" y="150359"/>
                      <a:pt x="4659317" y="121260"/>
                    </a:cubicBezTo>
                    <a:cubicBezTo>
                      <a:pt x="4670001" y="92161"/>
                      <a:pt x="4693449" y="63316"/>
                      <a:pt x="4738470" y="48870"/>
                    </a:cubicBezTo>
                    <a:cubicBezTo>
                      <a:pt x="4783491" y="34424"/>
                      <a:pt x="4832434" y="17883"/>
                      <a:pt x="4929446" y="34583"/>
                    </a:cubicBezTo>
                    <a:cubicBezTo>
                      <a:pt x="5026458" y="51283"/>
                      <a:pt x="5208561" y="116402"/>
                      <a:pt x="5320543" y="149073"/>
                    </a:cubicBezTo>
                    <a:lnTo>
                      <a:pt x="5672777" y="240132"/>
                    </a:lnTo>
                    <a:lnTo>
                      <a:pt x="6001961" y="331572"/>
                    </a:lnTo>
                    <a:cubicBezTo>
                      <a:pt x="6111943" y="363513"/>
                      <a:pt x="6215861" y="394278"/>
                      <a:pt x="6332669" y="431775"/>
                    </a:cubicBezTo>
                    <a:cubicBezTo>
                      <a:pt x="6449477" y="469272"/>
                      <a:pt x="6586510" y="511435"/>
                      <a:pt x="6702811" y="556552"/>
                    </a:cubicBezTo>
                    <a:cubicBezTo>
                      <a:pt x="6819112" y="601669"/>
                      <a:pt x="6930872" y="640911"/>
                      <a:pt x="7030472" y="702474"/>
                    </a:cubicBezTo>
                    <a:cubicBezTo>
                      <a:pt x="7130072" y="764037"/>
                      <a:pt x="7247720" y="865511"/>
                      <a:pt x="7300409" y="925932"/>
                    </a:cubicBezTo>
                    <a:cubicBezTo>
                      <a:pt x="7353098" y="986353"/>
                      <a:pt x="7355384" y="1031692"/>
                      <a:pt x="7346605" y="1064998"/>
                    </a:cubicBezTo>
                    <a:cubicBezTo>
                      <a:pt x="7337826" y="1098304"/>
                      <a:pt x="7268373" y="1109115"/>
                      <a:pt x="7247736" y="1125768"/>
                    </a:cubicBezTo>
                    <a:cubicBezTo>
                      <a:pt x="7227099" y="1142421"/>
                      <a:pt x="7206112" y="1152214"/>
                      <a:pt x="7222781" y="1164914"/>
                    </a:cubicBezTo>
                    <a:cubicBezTo>
                      <a:pt x="7239450" y="1177614"/>
                      <a:pt x="7287963" y="1199523"/>
                      <a:pt x="7347748" y="1201968"/>
                    </a:cubicBezTo>
                    <a:cubicBezTo>
                      <a:pt x="7407533" y="1204413"/>
                      <a:pt x="7516292" y="1169994"/>
                      <a:pt x="7581491" y="1179582"/>
                    </a:cubicBezTo>
                    <a:cubicBezTo>
                      <a:pt x="7646690" y="1189170"/>
                      <a:pt x="7689362" y="1207252"/>
                      <a:pt x="7738940" y="1259497"/>
                    </a:cubicBezTo>
                    <a:cubicBezTo>
                      <a:pt x="7788518" y="1311742"/>
                      <a:pt x="7847318" y="1432391"/>
                      <a:pt x="7878957" y="1493050"/>
                    </a:cubicBezTo>
                    <a:cubicBezTo>
                      <a:pt x="7910596" y="1553709"/>
                      <a:pt x="7914074" y="1584714"/>
                      <a:pt x="7928774" y="1623449"/>
                    </a:cubicBezTo>
                    <a:cubicBezTo>
                      <a:pt x="7943474" y="1662184"/>
                      <a:pt x="7940156" y="1659436"/>
                      <a:pt x="7967159" y="1725460"/>
                    </a:cubicBezTo>
                    <a:cubicBezTo>
                      <a:pt x="7994162" y="1791484"/>
                      <a:pt x="8067870" y="1866209"/>
                      <a:pt x="8090794" y="2019593"/>
                    </a:cubicBezTo>
                    <a:cubicBezTo>
                      <a:pt x="8113718" y="2172977"/>
                      <a:pt x="8129751" y="2422659"/>
                      <a:pt x="8104700" y="2645766"/>
                    </a:cubicBezTo>
                    <a:cubicBezTo>
                      <a:pt x="8079649" y="2868873"/>
                      <a:pt x="8006815" y="3155735"/>
                      <a:pt x="7940489" y="3358236"/>
                    </a:cubicBezTo>
                    <a:cubicBezTo>
                      <a:pt x="7874163" y="3560737"/>
                      <a:pt x="7798186" y="3711423"/>
                      <a:pt x="7706746" y="3860775"/>
                    </a:cubicBezTo>
                    <a:cubicBezTo>
                      <a:pt x="7615306" y="4010127"/>
                      <a:pt x="7497672" y="4101884"/>
                      <a:pt x="7391849" y="4254348"/>
                    </a:cubicBezTo>
                    <a:cubicBezTo>
                      <a:pt x="7286026" y="4406812"/>
                      <a:pt x="7176965" y="4639920"/>
                      <a:pt x="7071809" y="4775556"/>
                    </a:cubicBezTo>
                    <a:cubicBezTo>
                      <a:pt x="6966653" y="4911192"/>
                      <a:pt x="6899914" y="4964278"/>
                      <a:pt x="6760913" y="5068164"/>
                    </a:cubicBezTo>
                    <a:cubicBezTo>
                      <a:pt x="6621912" y="5172050"/>
                      <a:pt x="6374230" y="5290478"/>
                      <a:pt x="6237800" y="5398872"/>
                    </a:cubicBezTo>
                    <a:cubicBezTo>
                      <a:pt x="6101370" y="5507266"/>
                      <a:pt x="6050952" y="5628202"/>
                      <a:pt x="5942335" y="5718531"/>
                    </a:cubicBezTo>
                    <a:cubicBezTo>
                      <a:pt x="5833718" y="5808860"/>
                      <a:pt x="5718624" y="5884711"/>
                      <a:pt x="5586099" y="5940845"/>
                    </a:cubicBezTo>
                    <a:cubicBezTo>
                      <a:pt x="5453574" y="5996979"/>
                      <a:pt x="5288188" y="6026379"/>
                      <a:pt x="5147187" y="6055335"/>
                    </a:cubicBezTo>
                    <a:cubicBezTo>
                      <a:pt x="5006186" y="6084291"/>
                      <a:pt x="4867375" y="6116041"/>
                      <a:pt x="4740089" y="6114580"/>
                    </a:cubicBezTo>
                    <a:cubicBezTo>
                      <a:pt x="4612803" y="6113120"/>
                      <a:pt x="4488629" y="6064003"/>
                      <a:pt x="4383473" y="6046572"/>
                    </a:cubicBezTo>
                    <a:cubicBezTo>
                      <a:pt x="4278317" y="6029141"/>
                      <a:pt x="4261553" y="6006948"/>
                      <a:pt x="4109153" y="6009996"/>
                    </a:cubicBezTo>
                    <a:cubicBezTo>
                      <a:pt x="3956753" y="6013044"/>
                      <a:pt x="3664209" y="6072607"/>
                      <a:pt x="3469073" y="6064860"/>
                    </a:cubicBezTo>
                    <a:cubicBezTo>
                      <a:pt x="3273938" y="6057113"/>
                      <a:pt x="3098360" y="6001614"/>
                      <a:pt x="2938340" y="5963514"/>
                    </a:cubicBezTo>
                    <a:cubicBezTo>
                      <a:pt x="2778320" y="5925414"/>
                      <a:pt x="2644525" y="5901665"/>
                      <a:pt x="2508953" y="5836260"/>
                    </a:cubicBezTo>
                    <a:cubicBezTo>
                      <a:pt x="2373381" y="5770855"/>
                      <a:pt x="2248349" y="5657952"/>
                      <a:pt x="2124905" y="5571084"/>
                    </a:cubicBezTo>
                    <a:cubicBezTo>
                      <a:pt x="2001461" y="5484216"/>
                      <a:pt x="1883256" y="5404968"/>
                      <a:pt x="1768289" y="5315052"/>
                    </a:cubicBezTo>
                    <a:cubicBezTo>
                      <a:pt x="1653322" y="5225136"/>
                      <a:pt x="1523560" y="5112360"/>
                      <a:pt x="1435105" y="5031588"/>
                    </a:cubicBezTo>
                    <a:cubicBezTo>
                      <a:pt x="1346650" y="4950816"/>
                      <a:pt x="1322233" y="4897476"/>
                      <a:pt x="1237556" y="4830420"/>
                    </a:cubicBezTo>
                    <a:cubicBezTo>
                      <a:pt x="1152879" y="4763364"/>
                      <a:pt x="1026768" y="4706246"/>
                      <a:pt x="927041" y="4629252"/>
                    </a:cubicBezTo>
                    <a:cubicBezTo>
                      <a:pt x="827314" y="4552258"/>
                      <a:pt x="710824" y="4481233"/>
                      <a:pt x="639196" y="4368457"/>
                    </a:cubicBezTo>
                    <a:cubicBezTo>
                      <a:pt x="567568" y="4255681"/>
                      <a:pt x="532896" y="4066007"/>
                      <a:pt x="497273" y="3952596"/>
                    </a:cubicBezTo>
                    <a:cubicBezTo>
                      <a:pt x="461650" y="3839185"/>
                      <a:pt x="452887" y="3771813"/>
                      <a:pt x="425455" y="3687993"/>
                    </a:cubicBezTo>
                    <a:cubicBezTo>
                      <a:pt x="398023" y="3604173"/>
                      <a:pt x="380147" y="3567120"/>
                      <a:pt x="332681" y="3449676"/>
                    </a:cubicBezTo>
                    <a:cubicBezTo>
                      <a:pt x="285215" y="3332233"/>
                      <a:pt x="194918" y="3168863"/>
                      <a:pt x="140657" y="2983332"/>
                    </a:cubicBezTo>
                    <a:cubicBezTo>
                      <a:pt x="86396" y="2797801"/>
                      <a:pt x="22356" y="2473442"/>
                      <a:pt x="7116" y="2336489"/>
                    </a:cubicBezTo>
                    <a:cubicBezTo>
                      <a:pt x="-8124" y="2199536"/>
                      <a:pt x="5768" y="2211903"/>
                      <a:pt x="6355" y="2161611"/>
                    </a:cubicBezTo>
                    <a:cubicBezTo>
                      <a:pt x="6942" y="2111319"/>
                      <a:pt x="14609" y="2054581"/>
                      <a:pt x="29690" y="2006162"/>
                    </a:cubicBezTo>
                    <a:cubicBezTo>
                      <a:pt x="44771" y="1957743"/>
                      <a:pt x="74585" y="1910325"/>
                      <a:pt x="96842" y="1871098"/>
                    </a:cubicBezTo>
                    <a:cubicBezTo>
                      <a:pt x="119099" y="1831871"/>
                      <a:pt x="142149" y="1811710"/>
                      <a:pt x="163231" y="1770800"/>
                    </a:cubicBezTo>
                    <a:cubicBezTo>
                      <a:pt x="184313" y="1729890"/>
                      <a:pt x="195569" y="1709793"/>
                      <a:pt x="223334" y="1625639"/>
                    </a:cubicBezTo>
                    <a:cubicBezTo>
                      <a:pt x="251100" y="1541485"/>
                      <a:pt x="283040" y="1351556"/>
                      <a:pt x="329824" y="1265878"/>
                    </a:cubicBezTo>
                    <a:cubicBezTo>
                      <a:pt x="376608" y="1180200"/>
                      <a:pt x="453966" y="1150007"/>
                      <a:pt x="504036" y="1111574"/>
                    </a:cubicBezTo>
                    <a:cubicBezTo>
                      <a:pt x="554106" y="1073141"/>
                      <a:pt x="581871" y="1065425"/>
                      <a:pt x="630242" y="1035279"/>
                    </a:cubicBezTo>
                    <a:cubicBezTo>
                      <a:pt x="678613" y="1005133"/>
                      <a:pt x="736700" y="956826"/>
                      <a:pt x="796644" y="918789"/>
                    </a:cubicBezTo>
                    <a:cubicBezTo>
                      <a:pt x="856588" y="880753"/>
                      <a:pt x="924771" y="827269"/>
                      <a:pt x="989906" y="807060"/>
                    </a:cubicBezTo>
                    <a:cubicBezTo>
                      <a:pt x="1055041" y="786851"/>
                      <a:pt x="1135480" y="785692"/>
                      <a:pt x="1187455" y="797535"/>
                    </a:cubicBezTo>
                    <a:cubicBezTo>
                      <a:pt x="1239430" y="809378"/>
                      <a:pt x="1273593" y="863464"/>
                      <a:pt x="1301755" y="878117"/>
                    </a:cubicBezTo>
                    <a:cubicBezTo>
                      <a:pt x="1329917" y="892770"/>
                      <a:pt x="1333410" y="893786"/>
                      <a:pt x="1361191" y="894976"/>
                    </a:cubicBezTo>
                    <a:cubicBezTo>
                      <a:pt x="1388972" y="896166"/>
                      <a:pt x="1441090" y="892547"/>
                      <a:pt x="1468442" y="885260"/>
                    </a:cubicBezTo>
                    <a:cubicBezTo>
                      <a:pt x="1495794" y="877973"/>
                      <a:pt x="1531783" y="854098"/>
                      <a:pt x="1525306" y="844113"/>
                    </a:cubicBezTo>
                    <a:cubicBezTo>
                      <a:pt x="1518829" y="834128"/>
                      <a:pt x="1470396" y="836492"/>
                      <a:pt x="1429581" y="825348"/>
                    </a:cubicBezTo>
                    <a:cubicBezTo>
                      <a:pt x="1388767" y="814204"/>
                      <a:pt x="1310248" y="803885"/>
                      <a:pt x="1280419" y="777247"/>
                    </a:cubicBezTo>
                    <a:cubicBezTo>
                      <a:pt x="1250590" y="750609"/>
                      <a:pt x="1224157" y="706396"/>
                      <a:pt x="1250605" y="665518"/>
                    </a:cubicBezTo>
                    <a:cubicBezTo>
                      <a:pt x="1277053" y="624640"/>
                      <a:pt x="1374224" y="571157"/>
                      <a:pt x="1439105" y="531978"/>
                    </a:cubicBezTo>
                    <a:cubicBezTo>
                      <a:pt x="1503986" y="492799"/>
                      <a:pt x="1584107" y="459604"/>
                      <a:pt x="1639892" y="430442"/>
                    </a:cubicBezTo>
                    <a:cubicBezTo>
                      <a:pt x="1695677" y="401280"/>
                      <a:pt x="1752653" y="357227"/>
                      <a:pt x="1826202" y="335574"/>
                    </a:cubicBezTo>
                    <a:cubicBezTo>
                      <a:pt x="1899751" y="313921"/>
                      <a:pt x="2000954" y="304649"/>
                      <a:pt x="2076423" y="293377"/>
                    </a:cubicBezTo>
                    <a:cubicBezTo>
                      <a:pt x="2151893" y="282106"/>
                      <a:pt x="2201628" y="279073"/>
                      <a:pt x="2279019" y="267945"/>
                    </a:cubicBezTo>
                    <a:close/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81" name="组合 480"/>
              <p:cNvGrpSpPr>
                <a:grpSpLocks noChangeAspect="1"/>
              </p:cNvGrpSpPr>
              <p:nvPr/>
            </p:nvGrpSpPr>
            <p:grpSpPr>
              <a:xfrm rot="20400000">
                <a:off x="7428514" y="3614549"/>
                <a:ext cx="1332000" cy="524136"/>
                <a:chOff x="4426397" y="1857589"/>
                <a:chExt cx="3772010" cy="1484266"/>
              </a:xfrm>
            </p:grpSpPr>
            <p:sp>
              <p:nvSpPr>
                <p:cNvPr id="1748" name="Freeform 291" descr="Cork"/>
                <p:cNvSpPr>
                  <a:spLocks noChangeAspect="1"/>
                </p:cNvSpPr>
                <p:nvPr/>
              </p:nvSpPr>
              <p:spPr bwMode="auto">
                <a:xfrm>
                  <a:off x="4426397" y="1906682"/>
                  <a:ext cx="3750683" cy="1435173"/>
                </a:xfrm>
                <a:custGeom>
                  <a:avLst/>
                  <a:gdLst>
                    <a:gd name="T0" fmla="*/ 144 w 3960"/>
                    <a:gd name="T1" fmla="*/ 1115 h 1701"/>
                    <a:gd name="T2" fmla="*/ 867 w 3960"/>
                    <a:gd name="T3" fmla="*/ 1573 h 1701"/>
                    <a:gd name="T4" fmla="*/ 2383 w 3960"/>
                    <a:gd name="T5" fmla="*/ 1673 h 1701"/>
                    <a:gd name="T6" fmla="*/ 3659 w 3960"/>
                    <a:gd name="T7" fmla="*/ 1403 h 1701"/>
                    <a:gd name="T8" fmla="*/ 3941 w 3960"/>
                    <a:gd name="T9" fmla="*/ 586 h 1701"/>
                    <a:gd name="T10" fmla="*/ 3547 w 3960"/>
                    <a:gd name="T11" fmla="*/ 216 h 1701"/>
                    <a:gd name="T12" fmla="*/ 2460 w 3960"/>
                    <a:gd name="T13" fmla="*/ 27 h 1701"/>
                    <a:gd name="T14" fmla="*/ 1214 w 3960"/>
                    <a:gd name="T15" fmla="*/ 51 h 1701"/>
                    <a:gd name="T16" fmla="*/ 232 w 3960"/>
                    <a:gd name="T17" fmla="*/ 280 h 1701"/>
                    <a:gd name="T18" fmla="*/ 15 w 3960"/>
                    <a:gd name="T19" fmla="*/ 627 h 1701"/>
                    <a:gd name="T20" fmla="*/ 144 w 3960"/>
                    <a:gd name="T21" fmla="*/ 1115 h 1701"/>
                    <a:gd name="connsiteX0" fmla="*/ 337 w 9925"/>
                    <a:gd name="connsiteY0" fmla="*/ 6487 h 9823"/>
                    <a:gd name="connsiteX1" fmla="*/ 2162 w 9925"/>
                    <a:gd name="connsiteY1" fmla="*/ 9180 h 9823"/>
                    <a:gd name="connsiteX2" fmla="*/ 5991 w 9925"/>
                    <a:gd name="connsiteY2" fmla="*/ 9767 h 9823"/>
                    <a:gd name="connsiteX3" fmla="*/ 8921 w 9925"/>
                    <a:gd name="connsiteY3" fmla="*/ 8180 h 9823"/>
                    <a:gd name="connsiteX4" fmla="*/ 9925 w 9925"/>
                    <a:gd name="connsiteY4" fmla="*/ 3377 h 9823"/>
                    <a:gd name="connsiteX5" fmla="*/ 8930 w 9925"/>
                    <a:gd name="connsiteY5" fmla="*/ 1202 h 9823"/>
                    <a:gd name="connsiteX6" fmla="*/ 6185 w 9925"/>
                    <a:gd name="connsiteY6" fmla="*/ 91 h 9823"/>
                    <a:gd name="connsiteX7" fmla="*/ 3039 w 9925"/>
                    <a:gd name="connsiteY7" fmla="*/ 232 h 9823"/>
                    <a:gd name="connsiteX8" fmla="*/ 559 w 9925"/>
                    <a:gd name="connsiteY8" fmla="*/ 1578 h 9823"/>
                    <a:gd name="connsiteX9" fmla="*/ 11 w 9925"/>
                    <a:gd name="connsiteY9" fmla="*/ 3618 h 9823"/>
                    <a:gd name="connsiteX10" fmla="*/ 337 w 9925"/>
                    <a:gd name="connsiteY10" fmla="*/ 6487 h 9823"/>
                    <a:gd name="connsiteX0" fmla="*/ 340 w 10001"/>
                    <a:gd name="connsiteY0" fmla="*/ 6604 h 10007"/>
                    <a:gd name="connsiteX1" fmla="*/ 2178 w 10001"/>
                    <a:gd name="connsiteY1" fmla="*/ 9345 h 10007"/>
                    <a:gd name="connsiteX2" fmla="*/ 6036 w 10001"/>
                    <a:gd name="connsiteY2" fmla="*/ 9943 h 10007"/>
                    <a:gd name="connsiteX3" fmla="*/ 8852 w 10001"/>
                    <a:gd name="connsiteY3" fmla="*/ 8220 h 10007"/>
                    <a:gd name="connsiteX4" fmla="*/ 10000 w 10001"/>
                    <a:gd name="connsiteY4" fmla="*/ 3438 h 10007"/>
                    <a:gd name="connsiteX5" fmla="*/ 8997 w 10001"/>
                    <a:gd name="connsiteY5" fmla="*/ 1224 h 10007"/>
                    <a:gd name="connsiteX6" fmla="*/ 6232 w 10001"/>
                    <a:gd name="connsiteY6" fmla="*/ 93 h 10007"/>
                    <a:gd name="connsiteX7" fmla="*/ 3062 w 10001"/>
                    <a:gd name="connsiteY7" fmla="*/ 236 h 10007"/>
                    <a:gd name="connsiteX8" fmla="*/ 563 w 10001"/>
                    <a:gd name="connsiteY8" fmla="*/ 1606 h 10007"/>
                    <a:gd name="connsiteX9" fmla="*/ 11 w 10001"/>
                    <a:gd name="connsiteY9" fmla="*/ 3683 h 10007"/>
                    <a:gd name="connsiteX10" fmla="*/ 340 w 10001"/>
                    <a:gd name="connsiteY10" fmla="*/ 6604 h 10007"/>
                    <a:gd name="connsiteX0" fmla="*/ 340 w 10001"/>
                    <a:gd name="connsiteY0" fmla="*/ 6604 h 9750"/>
                    <a:gd name="connsiteX1" fmla="*/ 2178 w 10001"/>
                    <a:gd name="connsiteY1" fmla="*/ 9345 h 9750"/>
                    <a:gd name="connsiteX2" fmla="*/ 5945 w 10001"/>
                    <a:gd name="connsiteY2" fmla="*/ 9623 h 9750"/>
                    <a:gd name="connsiteX3" fmla="*/ 8852 w 10001"/>
                    <a:gd name="connsiteY3" fmla="*/ 8220 h 9750"/>
                    <a:gd name="connsiteX4" fmla="*/ 10000 w 10001"/>
                    <a:gd name="connsiteY4" fmla="*/ 3438 h 9750"/>
                    <a:gd name="connsiteX5" fmla="*/ 8997 w 10001"/>
                    <a:gd name="connsiteY5" fmla="*/ 1224 h 9750"/>
                    <a:gd name="connsiteX6" fmla="*/ 6232 w 10001"/>
                    <a:gd name="connsiteY6" fmla="*/ 93 h 9750"/>
                    <a:gd name="connsiteX7" fmla="*/ 3062 w 10001"/>
                    <a:gd name="connsiteY7" fmla="*/ 236 h 9750"/>
                    <a:gd name="connsiteX8" fmla="*/ 563 w 10001"/>
                    <a:gd name="connsiteY8" fmla="*/ 1606 h 9750"/>
                    <a:gd name="connsiteX9" fmla="*/ 11 w 10001"/>
                    <a:gd name="connsiteY9" fmla="*/ 3683 h 9750"/>
                    <a:gd name="connsiteX10" fmla="*/ 340 w 10001"/>
                    <a:gd name="connsiteY10" fmla="*/ 6604 h 9750"/>
                    <a:gd name="connsiteX0" fmla="*/ 340 w 10000"/>
                    <a:gd name="connsiteY0" fmla="*/ 6773 h 9908"/>
                    <a:gd name="connsiteX1" fmla="*/ 2223 w 10000"/>
                    <a:gd name="connsiteY1" fmla="*/ 9257 h 9908"/>
                    <a:gd name="connsiteX2" fmla="*/ 5944 w 10000"/>
                    <a:gd name="connsiteY2" fmla="*/ 9870 h 9908"/>
                    <a:gd name="connsiteX3" fmla="*/ 8851 w 10000"/>
                    <a:gd name="connsiteY3" fmla="*/ 8431 h 9908"/>
                    <a:gd name="connsiteX4" fmla="*/ 9999 w 10000"/>
                    <a:gd name="connsiteY4" fmla="*/ 3526 h 9908"/>
                    <a:gd name="connsiteX5" fmla="*/ 8996 w 10000"/>
                    <a:gd name="connsiteY5" fmla="*/ 1255 h 9908"/>
                    <a:gd name="connsiteX6" fmla="*/ 6231 w 10000"/>
                    <a:gd name="connsiteY6" fmla="*/ 95 h 9908"/>
                    <a:gd name="connsiteX7" fmla="*/ 3062 w 10000"/>
                    <a:gd name="connsiteY7" fmla="*/ 242 h 9908"/>
                    <a:gd name="connsiteX8" fmla="*/ 563 w 10000"/>
                    <a:gd name="connsiteY8" fmla="*/ 1647 h 9908"/>
                    <a:gd name="connsiteX9" fmla="*/ 11 w 10000"/>
                    <a:gd name="connsiteY9" fmla="*/ 3777 h 9908"/>
                    <a:gd name="connsiteX10" fmla="*/ 340 w 10000"/>
                    <a:gd name="connsiteY10" fmla="*/ 6773 h 9908"/>
                    <a:gd name="connsiteX0" fmla="*/ 340 w 10003"/>
                    <a:gd name="connsiteY0" fmla="*/ 6836 h 10011"/>
                    <a:gd name="connsiteX1" fmla="*/ 2223 w 10003"/>
                    <a:gd name="connsiteY1" fmla="*/ 9343 h 10011"/>
                    <a:gd name="connsiteX2" fmla="*/ 5944 w 10003"/>
                    <a:gd name="connsiteY2" fmla="*/ 9962 h 10011"/>
                    <a:gd name="connsiteX3" fmla="*/ 8670 w 10003"/>
                    <a:gd name="connsiteY3" fmla="*/ 8344 h 10011"/>
                    <a:gd name="connsiteX4" fmla="*/ 9999 w 10003"/>
                    <a:gd name="connsiteY4" fmla="*/ 3559 h 10011"/>
                    <a:gd name="connsiteX5" fmla="*/ 8996 w 10003"/>
                    <a:gd name="connsiteY5" fmla="*/ 1267 h 10011"/>
                    <a:gd name="connsiteX6" fmla="*/ 6231 w 10003"/>
                    <a:gd name="connsiteY6" fmla="*/ 96 h 10011"/>
                    <a:gd name="connsiteX7" fmla="*/ 3062 w 10003"/>
                    <a:gd name="connsiteY7" fmla="*/ 244 h 10011"/>
                    <a:gd name="connsiteX8" fmla="*/ 563 w 10003"/>
                    <a:gd name="connsiteY8" fmla="*/ 1662 h 10011"/>
                    <a:gd name="connsiteX9" fmla="*/ 11 w 10003"/>
                    <a:gd name="connsiteY9" fmla="*/ 3812 h 10011"/>
                    <a:gd name="connsiteX10" fmla="*/ 340 w 10003"/>
                    <a:gd name="connsiteY10" fmla="*/ 6836 h 10011"/>
                    <a:gd name="connsiteX0" fmla="*/ 340 w 10004"/>
                    <a:gd name="connsiteY0" fmla="*/ 6836 h 10033"/>
                    <a:gd name="connsiteX1" fmla="*/ 2223 w 10004"/>
                    <a:gd name="connsiteY1" fmla="*/ 9343 h 10033"/>
                    <a:gd name="connsiteX2" fmla="*/ 5944 w 10004"/>
                    <a:gd name="connsiteY2" fmla="*/ 9962 h 10033"/>
                    <a:gd name="connsiteX3" fmla="*/ 8647 w 10004"/>
                    <a:gd name="connsiteY3" fmla="*/ 8013 h 10033"/>
                    <a:gd name="connsiteX4" fmla="*/ 9999 w 10004"/>
                    <a:gd name="connsiteY4" fmla="*/ 3559 h 10033"/>
                    <a:gd name="connsiteX5" fmla="*/ 8996 w 10004"/>
                    <a:gd name="connsiteY5" fmla="*/ 1267 h 10033"/>
                    <a:gd name="connsiteX6" fmla="*/ 6231 w 10004"/>
                    <a:gd name="connsiteY6" fmla="*/ 96 h 10033"/>
                    <a:gd name="connsiteX7" fmla="*/ 3062 w 10004"/>
                    <a:gd name="connsiteY7" fmla="*/ 244 h 10033"/>
                    <a:gd name="connsiteX8" fmla="*/ 563 w 10004"/>
                    <a:gd name="connsiteY8" fmla="*/ 1662 h 10033"/>
                    <a:gd name="connsiteX9" fmla="*/ 11 w 10004"/>
                    <a:gd name="connsiteY9" fmla="*/ 3812 h 10033"/>
                    <a:gd name="connsiteX10" fmla="*/ 340 w 10004"/>
                    <a:gd name="connsiteY10" fmla="*/ 6836 h 10033"/>
                    <a:gd name="connsiteX0" fmla="*/ 340 w 10004"/>
                    <a:gd name="connsiteY0" fmla="*/ 6740 h 9937"/>
                    <a:gd name="connsiteX1" fmla="*/ 2223 w 10004"/>
                    <a:gd name="connsiteY1" fmla="*/ 9247 h 9937"/>
                    <a:gd name="connsiteX2" fmla="*/ 5944 w 10004"/>
                    <a:gd name="connsiteY2" fmla="*/ 9866 h 9937"/>
                    <a:gd name="connsiteX3" fmla="*/ 8647 w 10004"/>
                    <a:gd name="connsiteY3" fmla="*/ 7917 h 9937"/>
                    <a:gd name="connsiteX4" fmla="*/ 9999 w 10004"/>
                    <a:gd name="connsiteY4" fmla="*/ 3463 h 9937"/>
                    <a:gd name="connsiteX5" fmla="*/ 8996 w 10004"/>
                    <a:gd name="connsiteY5" fmla="*/ 1171 h 9937"/>
                    <a:gd name="connsiteX6" fmla="*/ 6231 w 10004"/>
                    <a:gd name="connsiteY6" fmla="*/ 0 h 9937"/>
                    <a:gd name="connsiteX7" fmla="*/ 2973 w 10004"/>
                    <a:gd name="connsiteY7" fmla="*/ 1171 h 9937"/>
                    <a:gd name="connsiteX8" fmla="*/ 563 w 10004"/>
                    <a:gd name="connsiteY8" fmla="*/ 1566 h 9937"/>
                    <a:gd name="connsiteX9" fmla="*/ 11 w 10004"/>
                    <a:gd name="connsiteY9" fmla="*/ 3716 h 9937"/>
                    <a:gd name="connsiteX10" fmla="*/ 340 w 10004"/>
                    <a:gd name="connsiteY10" fmla="*/ 6740 h 9937"/>
                    <a:gd name="connsiteX0" fmla="*/ 340 w 10000"/>
                    <a:gd name="connsiteY0" fmla="*/ 5710 h 8927"/>
                    <a:gd name="connsiteX1" fmla="*/ 2222 w 10000"/>
                    <a:gd name="connsiteY1" fmla="*/ 8233 h 8927"/>
                    <a:gd name="connsiteX2" fmla="*/ 5942 w 10000"/>
                    <a:gd name="connsiteY2" fmla="*/ 8856 h 8927"/>
                    <a:gd name="connsiteX3" fmla="*/ 8644 w 10000"/>
                    <a:gd name="connsiteY3" fmla="*/ 6894 h 8927"/>
                    <a:gd name="connsiteX4" fmla="*/ 9995 w 10000"/>
                    <a:gd name="connsiteY4" fmla="*/ 2412 h 8927"/>
                    <a:gd name="connsiteX5" fmla="*/ 8992 w 10000"/>
                    <a:gd name="connsiteY5" fmla="*/ 105 h 8927"/>
                    <a:gd name="connsiteX6" fmla="*/ 6305 w 10000"/>
                    <a:gd name="connsiteY6" fmla="*/ 363 h 8927"/>
                    <a:gd name="connsiteX7" fmla="*/ 2972 w 10000"/>
                    <a:gd name="connsiteY7" fmla="*/ 105 h 8927"/>
                    <a:gd name="connsiteX8" fmla="*/ 563 w 10000"/>
                    <a:gd name="connsiteY8" fmla="*/ 503 h 8927"/>
                    <a:gd name="connsiteX9" fmla="*/ 11 w 10000"/>
                    <a:gd name="connsiteY9" fmla="*/ 2667 h 8927"/>
                    <a:gd name="connsiteX10" fmla="*/ 340 w 10000"/>
                    <a:gd name="connsiteY10" fmla="*/ 5710 h 8927"/>
                    <a:gd name="connsiteX0" fmla="*/ 340 w 10004"/>
                    <a:gd name="connsiteY0" fmla="*/ 6915 h 10519"/>
                    <a:gd name="connsiteX1" fmla="*/ 2222 w 10004"/>
                    <a:gd name="connsiteY1" fmla="*/ 9742 h 10519"/>
                    <a:gd name="connsiteX2" fmla="*/ 5942 w 10004"/>
                    <a:gd name="connsiteY2" fmla="*/ 10439 h 10519"/>
                    <a:gd name="connsiteX3" fmla="*/ 8644 w 10004"/>
                    <a:gd name="connsiteY3" fmla="*/ 8242 h 10519"/>
                    <a:gd name="connsiteX4" fmla="*/ 9995 w 10004"/>
                    <a:gd name="connsiteY4" fmla="*/ 3221 h 10519"/>
                    <a:gd name="connsiteX5" fmla="*/ 9081 w 10004"/>
                    <a:gd name="connsiteY5" fmla="*/ 78 h 10519"/>
                    <a:gd name="connsiteX6" fmla="*/ 6305 w 10004"/>
                    <a:gd name="connsiteY6" fmla="*/ 926 h 10519"/>
                    <a:gd name="connsiteX7" fmla="*/ 2972 w 10004"/>
                    <a:gd name="connsiteY7" fmla="*/ 637 h 10519"/>
                    <a:gd name="connsiteX8" fmla="*/ 563 w 10004"/>
                    <a:gd name="connsiteY8" fmla="*/ 1082 h 10519"/>
                    <a:gd name="connsiteX9" fmla="*/ 11 w 10004"/>
                    <a:gd name="connsiteY9" fmla="*/ 3507 h 10519"/>
                    <a:gd name="connsiteX10" fmla="*/ 340 w 10004"/>
                    <a:gd name="connsiteY10" fmla="*/ 6915 h 10519"/>
                    <a:gd name="connsiteX0" fmla="*/ 399 w 10063"/>
                    <a:gd name="connsiteY0" fmla="*/ 6915 h 10519"/>
                    <a:gd name="connsiteX1" fmla="*/ 2281 w 10063"/>
                    <a:gd name="connsiteY1" fmla="*/ 9742 h 10519"/>
                    <a:gd name="connsiteX2" fmla="*/ 6001 w 10063"/>
                    <a:gd name="connsiteY2" fmla="*/ 10439 h 10519"/>
                    <a:gd name="connsiteX3" fmla="*/ 8703 w 10063"/>
                    <a:gd name="connsiteY3" fmla="*/ 8242 h 10519"/>
                    <a:gd name="connsiteX4" fmla="*/ 10054 w 10063"/>
                    <a:gd name="connsiteY4" fmla="*/ 3221 h 10519"/>
                    <a:gd name="connsiteX5" fmla="*/ 9140 w 10063"/>
                    <a:gd name="connsiteY5" fmla="*/ 78 h 10519"/>
                    <a:gd name="connsiteX6" fmla="*/ 6364 w 10063"/>
                    <a:gd name="connsiteY6" fmla="*/ 926 h 10519"/>
                    <a:gd name="connsiteX7" fmla="*/ 3031 w 10063"/>
                    <a:gd name="connsiteY7" fmla="*/ 637 h 10519"/>
                    <a:gd name="connsiteX8" fmla="*/ 622 w 10063"/>
                    <a:gd name="connsiteY8" fmla="*/ 1082 h 10519"/>
                    <a:gd name="connsiteX9" fmla="*/ 6 w 10063"/>
                    <a:gd name="connsiteY9" fmla="*/ 3297 h 10519"/>
                    <a:gd name="connsiteX10" fmla="*/ 399 w 10063"/>
                    <a:gd name="connsiteY10" fmla="*/ 6915 h 10519"/>
                    <a:gd name="connsiteX0" fmla="*/ 354 w 10069"/>
                    <a:gd name="connsiteY0" fmla="*/ 6985 h 10518"/>
                    <a:gd name="connsiteX1" fmla="*/ 2287 w 10069"/>
                    <a:gd name="connsiteY1" fmla="*/ 9742 h 10518"/>
                    <a:gd name="connsiteX2" fmla="*/ 6007 w 10069"/>
                    <a:gd name="connsiteY2" fmla="*/ 10439 h 10518"/>
                    <a:gd name="connsiteX3" fmla="*/ 8709 w 10069"/>
                    <a:gd name="connsiteY3" fmla="*/ 8242 h 10518"/>
                    <a:gd name="connsiteX4" fmla="*/ 10060 w 10069"/>
                    <a:gd name="connsiteY4" fmla="*/ 3221 h 10518"/>
                    <a:gd name="connsiteX5" fmla="*/ 9146 w 10069"/>
                    <a:gd name="connsiteY5" fmla="*/ 78 h 10518"/>
                    <a:gd name="connsiteX6" fmla="*/ 6370 w 10069"/>
                    <a:gd name="connsiteY6" fmla="*/ 926 h 10518"/>
                    <a:gd name="connsiteX7" fmla="*/ 3037 w 10069"/>
                    <a:gd name="connsiteY7" fmla="*/ 637 h 10518"/>
                    <a:gd name="connsiteX8" fmla="*/ 628 w 10069"/>
                    <a:gd name="connsiteY8" fmla="*/ 1082 h 10518"/>
                    <a:gd name="connsiteX9" fmla="*/ 12 w 10069"/>
                    <a:gd name="connsiteY9" fmla="*/ 3297 h 10518"/>
                    <a:gd name="connsiteX10" fmla="*/ 354 w 10069"/>
                    <a:gd name="connsiteY10" fmla="*/ 6985 h 10518"/>
                    <a:gd name="connsiteX0" fmla="*/ 354 w 10069"/>
                    <a:gd name="connsiteY0" fmla="*/ 6985 h 10548"/>
                    <a:gd name="connsiteX1" fmla="*/ 2287 w 10069"/>
                    <a:gd name="connsiteY1" fmla="*/ 9882 h 10548"/>
                    <a:gd name="connsiteX2" fmla="*/ 6007 w 10069"/>
                    <a:gd name="connsiteY2" fmla="*/ 10439 h 10548"/>
                    <a:gd name="connsiteX3" fmla="*/ 8709 w 10069"/>
                    <a:gd name="connsiteY3" fmla="*/ 8242 h 10548"/>
                    <a:gd name="connsiteX4" fmla="*/ 10060 w 10069"/>
                    <a:gd name="connsiteY4" fmla="*/ 3221 h 10548"/>
                    <a:gd name="connsiteX5" fmla="*/ 9146 w 10069"/>
                    <a:gd name="connsiteY5" fmla="*/ 78 h 10548"/>
                    <a:gd name="connsiteX6" fmla="*/ 6370 w 10069"/>
                    <a:gd name="connsiteY6" fmla="*/ 926 h 10548"/>
                    <a:gd name="connsiteX7" fmla="*/ 3037 w 10069"/>
                    <a:gd name="connsiteY7" fmla="*/ 637 h 10548"/>
                    <a:gd name="connsiteX8" fmla="*/ 628 w 10069"/>
                    <a:gd name="connsiteY8" fmla="*/ 1082 h 10548"/>
                    <a:gd name="connsiteX9" fmla="*/ 12 w 10069"/>
                    <a:gd name="connsiteY9" fmla="*/ 3297 h 10548"/>
                    <a:gd name="connsiteX10" fmla="*/ 354 w 10069"/>
                    <a:gd name="connsiteY10" fmla="*/ 6985 h 10548"/>
                    <a:gd name="connsiteX0" fmla="*/ 354 w 10069"/>
                    <a:gd name="connsiteY0" fmla="*/ 6985 h 10559"/>
                    <a:gd name="connsiteX1" fmla="*/ 2287 w 10069"/>
                    <a:gd name="connsiteY1" fmla="*/ 9882 h 10559"/>
                    <a:gd name="connsiteX2" fmla="*/ 6007 w 10069"/>
                    <a:gd name="connsiteY2" fmla="*/ 10439 h 10559"/>
                    <a:gd name="connsiteX3" fmla="*/ 8709 w 10069"/>
                    <a:gd name="connsiteY3" fmla="*/ 8102 h 10559"/>
                    <a:gd name="connsiteX4" fmla="*/ 10060 w 10069"/>
                    <a:gd name="connsiteY4" fmla="*/ 3221 h 10559"/>
                    <a:gd name="connsiteX5" fmla="*/ 9146 w 10069"/>
                    <a:gd name="connsiteY5" fmla="*/ 78 h 10559"/>
                    <a:gd name="connsiteX6" fmla="*/ 6370 w 10069"/>
                    <a:gd name="connsiteY6" fmla="*/ 926 h 10559"/>
                    <a:gd name="connsiteX7" fmla="*/ 3037 w 10069"/>
                    <a:gd name="connsiteY7" fmla="*/ 637 h 10559"/>
                    <a:gd name="connsiteX8" fmla="*/ 628 w 10069"/>
                    <a:gd name="connsiteY8" fmla="*/ 1082 h 10559"/>
                    <a:gd name="connsiteX9" fmla="*/ 12 w 10069"/>
                    <a:gd name="connsiteY9" fmla="*/ 3297 h 10559"/>
                    <a:gd name="connsiteX10" fmla="*/ 354 w 10069"/>
                    <a:gd name="connsiteY10" fmla="*/ 6985 h 10559"/>
                    <a:gd name="connsiteX0" fmla="*/ 354 w 10031"/>
                    <a:gd name="connsiteY0" fmla="*/ 6982 h 10556"/>
                    <a:gd name="connsiteX1" fmla="*/ 2287 w 10031"/>
                    <a:gd name="connsiteY1" fmla="*/ 9879 h 10556"/>
                    <a:gd name="connsiteX2" fmla="*/ 6007 w 10031"/>
                    <a:gd name="connsiteY2" fmla="*/ 10436 h 10556"/>
                    <a:gd name="connsiteX3" fmla="*/ 8709 w 10031"/>
                    <a:gd name="connsiteY3" fmla="*/ 8099 h 10556"/>
                    <a:gd name="connsiteX4" fmla="*/ 10022 w 10031"/>
                    <a:gd name="connsiteY4" fmla="*/ 3148 h 10556"/>
                    <a:gd name="connsiteX5" fmla="*/ 9146 w 10031"/>
                    <a:gd name="connsiteY5" fmla="*/ 75 h 10556"/>
                    <a:gd name="connsiteX6" fmla="*/ 6370 w 10031"/>
                    <a:gd name="connsiteY6" fmla="*/ 923 h 10556"/>
                    <a:gd name="connsiteX7" fmla="*/ 3037 w 10031"/>
                    <a:gd name="connsiteY7" fmla="*/ 634 h 10556"/>
                    <a:gd name="connsiteX8" fmla="*/ 628 w 10031"/>
                    <a:gd name="connsiteY8" fmla="*/ 1079 h 10556"/>
                    <a:gd name="connsiteX9" fmla="*/ 12 w 10031"/>
                    <a:gd name="connsiteY9" fmla="*/ 3294 h 10556"/>
                    <a:gd name="connsiteX10" fmla="*/ 354 w 10031"/>
                    <a:gd name="connsiteY10" fmla="*/ 6982 h 10556"/>
                    <a:gd name="connsiteX0" fmla="*/ 332 w 10034"/>
                    <a:gd name="connsiteY0" fmla="*/ 6877 h 10559"/>
                    <a:gd name="connsiteX1" fmla="*/ 2290 w 10034"/>
                    <a:gd name="connsiteY1" fmla="*/ 9879 h 10559"/>
                    <a:gd name="connsiteX2" fmla="*/ 6010 w 10034"/>
                    <a:gd name="connsiteY2" fmla="*/ 10436 h 10559"/>
                    <a:gd name="connsiteX3" fmla="*/ 8712 w 10034"/>
                    <a:gd name="connsiteY3" fmla="*/ 8099 h 10559"/>
                    <a:gd name="connsiteX4" fmla="*/ 10025 w 10034"/>
                    <a:gd name="connsiteY4" fmla="*/ 3148 h 10559"/>
                    <a:gd name="connsiteX5" fmla="*/ 9149 w 10034"/>
                    <a:gd name="connsiteY5" fmla="*/ 75 h 10559"/>
                    <a:gd name="connsiteX6" fmla="*/ 6373 w 10034"/>
                    <a:gd name="connsiteY6" fmla="*/ 923 h 10559"/>
                    <a:gd name="connsiteX7" fmla="*/ 3040 w 10034"/>
                    <a:gd name="connsiteY7" fmla="*/ 634 h 10559"/>
                    <a:gd name="connsiteX8" fmla="*/ 631 w 10034"/>
                    <a:gd name="connsiteY8" fmla="*/ 1079 h 10559"/>
                    <a:gd name="connsiteX9" fmla="*/ 15 w 10034"/>
                    <a:gd name="connsiteY9" fmla="*/ 3294 h 10559"/>
                    <a:gd name="connsiteX10" fmla="*/ 332 w 10034"/>
                    <a:gd name="connsiteY10" fmla="*/ 6877 h 10559"/>
                    <a:gd name="connsiteX0" fmla="*/ 332 w 10034"/>
                    <a:gd name="connsiteY0" fmla="*/ 6877 h 10533"/>
                    <a:gd name="connsiteX1" fmla="*/ 2366 w 10034"/>
                    <a:gd name="connsiteY1" fmla="*/ 9774 h 10533"/>
                    <a:gd name="connsiteX2" fmla="*/ 6010 w 10034"/>
                    <a:gd name="connsiteY2" fmla="*/ 10436 h 10533"/>
                    <a:gd name="connsiteX3" fmla="*/ 8712 w 10034"/>
                    <a:gd name="connsiteY3" fmla="*/ 8099 h 10533"/>
                    <a:gd name="connsiteX4" fmla="*/ 10025 w 10034"/>
                    <a:gd name="connsiteY4" fmla="*/ 3148 h 10533"/>
                    <a:gd name="connsiteX5" fmla="*/ 9149 w 10034"/>
                    <a:gd name="connsiteY5" fmla="*/ 75 h 10533"/>
                    <a:gd name="connsiteX6" fmla="*/ 6373 w 10034"/>
                    <a:gd name="connsiteY6" fmla="*/ 923 h 10533"/>
                    <a:gd name="connsiteX7" fmla="*/ 3040 w 10034"/>
                    <a:gd name="connsiteY7" fmla="*/ 634 h 10533"/>
                    <a:gd name="connsiteX8" fmla="*/ 631 w 10034"/>
                    <a:gd name="connsiteY8" fmla="*/ 1079 h 10533"/>
                    <a:gd name="connsiteX9" fmla="*/ 15 w 10034"/>
                    <a:gd name="connsiteY9" fmla="*/ 3294 h 10533"/>
                    <a:gd name="connsiteX10" fmla="*/ 332 w 10034"/>
                    <a:gd name="connsiteY10" fmla="*/ 6877 h 10533"/>
                    <a:gd name="connsiteX0" fmla="*/ 332 w 10034"/>
                    <a:gd name="connsiteY0" fmla="*/ 6877 h 10533"/>
                    <a:gd name="connsiteX1" fmla="*/ 2366 w 10034"/>
                    <a:gd name="connsiteY1" fmla="*/ 9774 h 10533"/>
                    <a:gd name="connsiteX2" fmla="*/ 6010 w 10034"/>
                    <a:gd name="connsiteY2" fmla="*/ 10436 h 10533"/>
                    <a:gd name="connsiteX3" fmla="*/ 8712 w 10034"/>
                    <a:gd name="connsiteY3" fmla="*/ 8099 h 10533"/>
                    <a:gd name="connsiteX4" fmla="*/ 10025 w 10034"/>
                    <a:gd name="connsiteY4" fmla="*/ 3148 h 10533"/>
                    <a:gd name="connsiteX5" fmla="*/ 9149 w 10034"/>
                    <a:gd name="connsiteY5" fmla="*/ 75 h 10533"/>
                    <a:gd name="connsiteX6" fmla="*/ 6373 w 10034"/>
                    <a:gd name="connsiteY6" fmla="*/ 923 h 10533"/>
                    <a:gd name="connsiteX7" fmla="*/ 3015 w 10034"/>
                    <a:gd name="connsiteY7" fmla="*/ 774 h 10533"/>
                    <a:gd name="connsiteX8" fmla="*/ 631 w 10034"/>
                    <a:gd name="connsiteY8" fmla="*/ 1079 h 10533"/>
                    <a:gd name="connsiteX9" fmla="*/ 15 w 10034"/>
                    <a:gd name="connsiteY9" fmla="*/ 3294 h 10533"/>
                    <a:gd name="connsiteX10" fmla="*/ 332 w 10034"/>
                    <a:gd name="connsiteY10" fmla="*/ 6877 h 10533"/>
                    <a:gd name="connsiteX0" fmla="*/ 332 w 10034"/>
                    <a:gd name="connsiteY0" fmla="*/ 6880 h 10536"/>
                    <a:gd name="connsiteX1" fmla="*/ 2366 w 10034"/>
                    <a:gd name="connsiteY1" fmla="*/ 9777 h 10536"/>
                    <a:gd name="connsiteX2" fmla="*/ 6010 w 10034"/>
                    <a:gd name="connsiteY2" fmla="*/ 10439 h 10536"/>
                    <a:gd name="connsiteX3" fmla="*/ 8712 w 10034"/>
                    <a:gd name="connsiteY3" fmla="*/ 8102 h 10536"/>
                    <a:gd name="connsiteX4" fmla="*/ 10025 w 10034"/>
                    <a:gd name="connsiteY4" fmla="*/ 3151 h 10536"/>
                    <a:gd name="connsiteX5" fmla="*/ 9149 w 10034"/>
                    <a:gd name="connsiteY5" fmla="*/ 78 h 10536"/>
                    <a:gd name="connsiteX6" fmla="*/ 6373 w 10034"/>
                    <a:gd name="connsiteY6" fmla="*/ 926 h 10536"/>
                    <a:gd name="connsiteX7" fmla="*/ 3002 w 10034"/>
                    <a:gd name="connsiteY7" fmla="*/ 1092 h 10536"/>
                    <a:gd name="connsiteX8" fmla="*/ 631 w 10034"/>
                    <a:gd name="connsiteY8" fmla="*/ 1082 h 10536"/>
                    <a:gd name="connsiteX9" fmla="*/ 15 w 10034"/>
                    <a:gd name="connsiteY9" fmla="*/ 3297 h 10536"/>
                    <a:gd name="connsiteX10" fmla="*/ 332 w 10034"/>
                    <a:gd name="connsiteY10" fmla="*/ 6880 h 10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34" h="10536">
                      <a:moveTo>
                        <a:pt x="332" y="6880"/>
                      </a:moveTo>
                      <a:cubicBezTo>
                        <a:pt x="692" y="7985"/>
                        <a:pt x="1420" y="9184"/>
                        <a:pt x="2366" y="9777"/>
                      </a:cubicBezTo>
                      <a:cubicBezTo>
                        <a:pt x="3312" y="10370"/>
                        <a:pt x="4952" y="10718"/>
                        <a:pt x="6010" y="10439"/>
                      </a:cubicBezTo>
                      <a:cubicBezTo>
                        <a:pt x="7068" y="10160"/>
                        <a:pt x="8043" y="9317"/>
                        <a:pt x="8712" y="8102"/>
                      </a:cubicBezTo>
                      <a:cubicBezTo>
                        <a:pt x="9381" y="6887"/>
                        <a:pt x="9952" y="4488"/>
                        <a:pt x="10025" y="3151"/>
                      </a:cubicBezTo>
                      <a:cubicBezTo>
                        <a:pt x="10098" y="1814"/>
                        <a:pt x="9758" y="449"/>
                        <a:pt x="9149" y="78"/>
                      </a:cubicBezTo>
                      <a:cubicBezTo>
                        <a:pt x="8540" y="-293"/>
                        <a:pt x="7397" y="757"/>
                        <a:pt x="6373" y="926"/>
                      </a:cubicBezTo>
                      <a:cubicBezTo>
                        <a:pt x="5349" y="1095"/>
                        <a:pt x="3959" y="1066"/>
                        <a:pt x="3002" y="1092"/>
                      </a:cubicBezTo>
                      <a:cubicBezTo>
                        <a:pt x="2045" y="1117"/>
                        <a:pt x="1140" y="413"/>
                        <a:pt x="631" y="1082"/>
                      </a:cubicBezTo>
                      <a:cubicBezTo>
                        <a:pt x="122" y="1755"/>
                        <a:pt x="65" y="2331"/>
                        <a:pt x="15" y="3297"/>
                      </a:cubicBezTo>
                      <a:cubicBezTo>
                        <a:pt x="-35" y="4263"/>
                        <a:pt x="23" y="5735"/>
                        <a:pt x="332" y="6880"/>
                      </a:cubicBezTo>
                      <a:close/>
                    </a:path>
                  </a:pathLst>
                </a:custGeom>
                <a:solidFill>
                  <a:srgbClr val="AB6555"/>
                </a:solidFill>
                <a:ln w="9525">
                  <a:solidFill>
                    <a:srgbClr val="8D5346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49" name="任意多边形 1748"/>
                <p:cNvSpPr/>
                <p:nvPr/>
              </p:nvSpPr>
              <p:spPr>
                <a:xfrm>
                  <a:off x="4443148" y="1863045"/>
                  <a:ext cx="3755259" cy="1109545"/>
                </a:xfrm>
                <a:custGeom>
                  <a:avLst/>
                  <a:gdLst>
                    <a:gd name="connsiteX0" fmla="*/ 181006 w 3758368"/>
                    <a:gd name="connsiteY0" fmla="*/ 694417 h 1109506"/>
                    <a:gd name="connsiteX1" fmla="*/ 361981 w 3758368"/>
                    <a:gd name="connsiteY1" fmla="*/ 846817 h 1109506"/>
                    <a:gd name="connsiteX2" fmla="*/ 619156 w 3758368"/>
                    <a:gd name="connsiteY2" fmla="*/ 946830 h 1109506"/>
                    <a:gd name="connsiteX3" fmla="*/ 1109694 w 3758368"/>
                    <a:gd name="connsiteY3" fmla="*/ 1046842 h 1109506"/>
                    <a:gd name="connsiteX4" fmla="*/ 1705006 w 3758368"/>
                    <a:gd name="connsiteY4" fmla="*/ 1089705 h 1109506"/>
                    <a:gd name="connsiteX5" fmla="*/ 2138394 w 3758368"/>
                    <a:gd name="connsiteY5" fmla="*/ 1108755 h 1109506"/>
                    <a:gd name="connsiteX6" fmla="*/ 2462244 w 3758368"/>
                    <a:gd name="connsiteY6" fmla="*/ 1099230 h 1109506"/>
                    <a:gd name="connsiteX7" fmla="*/ 2728944 w 3758368"/>
                    <a:gd name="connsiteY7" fmla="*/ 1042080 h 1109506"/>
                    <a:gd name="connsiteX8" fmla="*/ 3124231 w 3758368"/>
                    <a:gd name="connsiteY8" fmla="*/ 913492 h 1109506"/>
                    <a:gd name="connsiteX9" fmla="*/ 3495706 w 3758368"/>
                    <a:gd name="connsiteY9" fmla="*/ 756330 h 1109506"/>
                    <a:gd name="connsiteX10" fmla="*/ 3681444 w 3758368"/>
                    <a:gd name="connsiteY10" fmla="*/ 561067 h 1109506"/>
                    <a:gd name="connsiteX11" fmla="*/ 3757644 w 3758368"/>
                    <a:gd name="connsiteY11" fmla="*/ 341992 h 1109506"/>
                    <a:gd name="connsiteX12" fmla="*/ 3710019 w 3758368"/>
                    <a:gd name="connsiteY12" fmla="*/ 108630 h 1109506"/>
                    <a:gd name="connsiteX13" fmla="*/ 3557619 w 3758368"/>
                    <a:gd name="connsiteY13" fmla="*/ 8617 h 1109506"/>
                    <a:gd name="connsiteX14" fmla="*/ 3271869 w 3758368"/>
                    <a:gd name="connsiteY14" fmla="*/ 13380 h 1109506"/>
                    <a:gd name="connsiteX15" fmla="*/ 2971831 w 3758368"/>
                    <a:gd name="connsiteY15" fmla="*/ 80055 h 1109506"/>
                    <a:gd name="connsiteX16" fmla="*/ 2405094 w 3758368"/>
                    <a:gd name="connsiteY16" fmla="*/ 175305 h 1109506"/>
                    <a:gd name="connsiteX17" fmla="*/ 1600231 w 3758368"/>
                    <a:gd name="connsiteY17" fmla="*/ 199117 h 1109506"/>
                    <a:gd name="connsiteX18" fmla="*/ 957294 w 3758368"/>
                    <a:gd name="connsiteY18" fmla="*/ 189592 h 1109506"/>
                    <a:gd name="connsiteX19" fmla="*/ 495331 w 3758368"/>
                    <a:gd name="connsiteY19" fmla="*/ 137205 h 1109506"/>
                    <a:gd name="connsiteX20" fmla="*/ 181006 w 3758368"/>
                    <a:gd name="connsiteY20" fmla="*/ 184830 h 1109506"/>
                    <a:gd name="connsiteX21" fmla="*/ 28606 w 3758368"/>
                    <a:gd name="connsiteY21" fmla="*/ 327705 h 1109506"/>
                    <a:gd name="connsiteX22" fmla="*/ 14319 w 3758368"/>
                    <a:gd name="connsiteY22" fmla="*/ 508680 h 1109506"/>
                    <a:gd name="connsiteX23" fmla="*/ 181006 w 3758368"/>
                    <a:gd name="connsiteY23" fmla="*/ 694417 h 1109506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57023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47498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75550 w 3757857"/>
                    <a:gd name="connsiteY0" fmla="*/ 702254 h 1110199"/>
                    <a:gd name="connsiteX1" fmla="*/ 361287 w 3757857"/>
                    <a:gd name="connsiteY1" fmla="*/ 847510 h 1110199"/>
                    <a:gd name="connsiteX2" fmla="*/ 618462 w 3757857"/>
                    <a:gd name="connsiteY2" fmla="*/ 947523 h 1110199"/>
                    <a:gd name="connsiteX3" fmla="*/ 1109000 w 3757857"/>
                    <a:gd name="connsiteY3" fmla="*/ 1047535 h 1110199"/>
                    <a:gd name="connsiteX4" fmla="*/ 1704312 w 3757857"/>
                    <a:gd name="connsiteY4" fmla="*/ 1090398 h 1110199"/>
                    <a:gd name="connsiteX5" fmla="*/ 2137700 w 3757857"/>
                    <a:gd name="connsiteY5" fmla="*/ 1109448 h 1110199"/>
                    <a:gd name="connsiteX6" fmla="*/ 2461550 w 3757857"/>
                    <a:gd name="connsiteY6" fmla="*/ 1099923 h 1110199"/>
                    <a:gd name="connsiteX7" fmla="*/ 2728250 w 3757857"/>
                    <a:gd name="connsiteY7" fmla="*/ 1042773 h 1110199"/>
                    <a:gd name="connsiteX8" fmla="*/ 3123537 w 3757857"/>
                    <a:gd name="connsiteY8" fmla="*/ 914185 h 1110199"/>
                    <a:gd name="connsiteX9" fmla="*/ 3495012 w 3757857"/>
                    <a:gd name="connsiteY9" fmla="*/ 747498 h 1110199"/>
                    <a:gd name="connsiteX10" fmla="*/ 3680750 w 3757857"/>
                    <a:gd name="connsiteY10" fmla="*/ 561760 h 1110199"/>
                    <a:gd name="connsiteX11" fmla="*/ 3756950 w 3757857"/>
                    <a:gd name="connsiteY11" fmla="*/ 342685 h 1110199"/>
                    <a:gd name="connsiteX12" fmla="*/ 3711706 w 3757857"/>
                    <a:gd name="connsiteY12" fmla="*/ 118848 h 1110199"/>
                    <a:gd name="connsiteX13" fmla="*/ 3556925 w 3757857"/>
                    <a:gd name="connsiteY13" fmla="*/ 9310 h 1110199"/>
                    <a:gd name="connsiteX14" fmla="*/ 3271175 w 3757857"/>
                    <a:gd name="connsiteY14" fmla="*/ 14073 h 1110199"/>
                    <a:gd name="connsiteX15" fmla="*/ 2971137 w 3757857"/>
                    <a:gd name="connsiteY15" fmla="*/ 80748 h 1110199"/>
                    <a:gd name="connsiteX16" fmla="*/ 2404400 w 3757857"/>
                    <a:gd name="connsiteY16" fmla="*/ 175998 h 1110199"/>
                    <a:gd name="connsiteX17" fmla="*/ 1599537 w 3757857"/>
                    <a:gd name="connsiteY17" fmla="*/ 199810 h 1110199"/>
                    <a:gd name="connsiteX18" fmla="*/ 956600 w 3757857"/>
                    <a:gd name="connsiteY18" fmla="*/ 190285 h 1110199"/>
                    <a:gd name="connsiteX19" fmla="*/ 494637 w 3757857"/>
                    <a:gd name="connsiteY19" fmla="*/ 137898 h 1110199"/>
                    <a:gd name="connsiteX20" fmla="*/ 180312 w 3757857"/>
                    <a:gd name="connsiteY20" fmla="*/ 185523 h 1110199"/>
                    <a:gd name="connsiteX21" fmla="*/ 27912 w 3757857"/>
                    <a:gd name="connsiteY21" fmla="*/ 328398 h 1110199"/>
                    <a:gd name="connsiteX22" fmla="*/ 13625 w 3757857"/>
                    <a:gd name="connsiteY22" fmla="*/ 509373 h 1110199"/>
                    <a:gd name="connsiteX23" fmla="*/ 175550 w 3757857"/>
                    <a:gd name="connsiteY23" fmla="*/ 702254 h 1110199"/>
                    <a:gd name="connsiteX0" fmla="*/ 172952 w 3755259"/>
                    <a:gd name="connsiteY0" fmla="*/ 702254 h 1110199"/>
                    <a:gd name="connsiteX1" fmla="*/ 358689 w 3755259"/>
                    <a:gd name="connsiteY1" fmla="*/ 847510 h 1110199"/>
                    <a:gd name="connsiteX2" fmla="*/ 615864 w 3755259"/>
                    <a:gd name="connsiteY2" fmla="*/ 947523 h 1110199"/>
                    <a:gd name="connsiteX3" fmla="*/ 1106402 w 3755259"/>
                    <a:gd name="connsiteY3" fmla="*/ 1047535 h 1110199"/>
                    <a:gd name="connsiteX4" fmla="*/ 1701714 w 3755259"/>
                    <a:gd name="connsiteY4" fmla="*/ 1090398 h 1110199"/>
                    <a:gd name="connsiteX5" fmla="*/ 2135102 w 3755259"/>
                    <a:gd name="connsiteY5" fmla="*/ 1109448 h 1110199"/>
                    <a:gd name="connsiteX6" fmla="*/ 2458952 w 3755259"/>
                    <a:gd name="connsiteY6" fmla="*/ 1099923 h 1110199"/>
                    <a:gd name="connsiteX7" fmla="*/ 2725652 w 3755259"/>
                    <a:gd name="connsiteY7" fmla="*/ 1042773 h 1110199"/>
                    <a:gd name="connsiteX8" fmla="*/ 3120939 w 3755259"/>
                    <a:gd name="connsiteY8" fmla="*/ 914185 h 1110199"/>
                    <a:gd name="connsiteX9" fmla="*/ 3492414 w 3755259"/>
                    <a:gd name="connsiteY9" fmla="*/ 747498 h 1110199"/>
                    <a:gd name="connsiteX10" fmla="*/ 3678152 w 3755259"/>
                    <a:gd name="connsiteY10" fmla="*/ 561760 h 1110199"/>
                    <a:gd name="connsiteX11" fmla="*/ 3754352 w 3755259"/>
                    <a:gd name="connsiteY11" fmla="*/ 342685 h 1110199"/>
                    <a:gd name="connsiteX12" fmla="*/ 3709108 w 3755259"/>
                    <a:gd name="connsiteY12" fmla="*/ 118848 h 1110199"/>
                    <a:gd name="connsiteX13" fmla="*/ 3554327 w 3755259"/>
                    <a:gd name="connsiteY13" fmla="*/ 9310 h 1110199"/>
                    <a:gd name="connsiteX14" fmla="*/ 3268577 w 3755259"/>
                    <a:gd name="connsiteY14" fmla="*/ 14073 h 1110199"/>
                    <a:gd name="connsiteX15" fmla="*/ 2968539 w 3755259"/>
                    <a:gd name="connsiteY15" fmla="*/ 80748 h 1110199"/>
                    <a:gd name="connsiteX16" fmla="*/ 2401802 w 3755259"/>
                    <a:gd name="connsiteY16" fmla="*/ 175998 h 1110199"/>
                    <a:gd name="connsiteX17" fmla="*/ 1596939 w 3755259"/>
                    <a:gd name="connsiteY17" fmla="*/ 199810 h 1110199"/>
                    <a:gd name="connsiteX18" fmla="*/ 954002 w 3755259"/>
                    <a:gd name="connsiteY18" fmla="*/ 190285 h 1110199"/>
                    <a:gd name="connsiteX19" fmla="*/ 492039 w 3755259"/>
                    <a:gd name="connsiteY19" fmla="*/ 137898 h 1110199"/>
                    <a:gd name="connsiteX20" fmla="*/ 177714 w 3755259"/>
                    <a:gd name="connsiteY20" fmla="*/ 185523 h 1110199"/>
                    <a:gd name="connsiteX21" fmla="*/ 32458 w 3755259"/>
                    <a:gd name="connsiteY21" fmla="*/ 321254 h 1110199"/>
                    <a:gd name="connsiteX22" fmla="*/ 11027 w 3755259"/>
                    <a:gd name="connsiteY22" fmla="*/ 509373 h 1110199"/>
                    <a:gd name="connsiteX23" fmla="*/ 172952 w 3755259"/>
                    <a:gd name="connsiteY23" fmla="*/ 702254 h 1110199"/>
                    <a:gd name="connsiteX0" fmla="*/ 172952 w 3755259"/>
                    <a:gd name="connsiteY0" fmla="*/ 702254 h 1109545"/>
                    <a:gd name="connsiteX1" fmla="*/ 358689 w 3755259"/>
                    <a:gd name="connsiteY1" fmla="*/ 847510 h 1109545"/>
                    <a:gd name="connsiteX2" fmla="*/ 615864 w 3755259"/>
                    <a:gd name="connsiteY2" fmla="*/ 947523 h 1109545"/>
                    <a:gd name="connsiteX3" fmla="*/ 1106402 w 3755259"/>
                    <a:gd name="connsiteY3" fmla="*/ 1047535 h 1109545"/>
                    <a:gd name="connsiteX4" fmla="*/ 1701714 w 3755259"/>
                    <a:gd name="connsiteY4" fmla="*/ 1090398 h 1109545"/>
                    <a:gd name="connsiteX5" fmla="*/ 2135102 w 3755259"/>
                    <a:gd name="connsiteY5" fmla="*/ 1109448 h 1109545"/>
                    <a:gd name="connsiteX6" fmla="*/ 2473240 w 3755259"/>
                    <a:gd name="connsiteY6" fmla="*/ 1095161 h 1109545"/>
                    <a:gd name="connsiteX7" fmla="*/ 2725652 w 3755259"/>
                    <a:gd name="connsiteY7" fmla="*/ 1042773 h 1109545"/>
                    <a:gd name="connsiteX8" fmla="*/ 3120939 w 3755259"/>
                    <a:gd name="connsiteY8" fmla="*/ 914185 h 1109545"/>
                    <a:gd name="connsiteX9" fmla="*/ 3492414 w 3755259"/>
                    <a:gd name="connsiteY9" fmla="*/ 747498 h 1109545"/>
                    <a:gd name="connsiteX10" fmla="*/ 3678152 w 3755259"/>
                    <a:gd name="connsiteY10" fmla="*/ 561760 h 1109545"/>
                    <a:gd name="connsiteX11" fmla="*/ 3754352 w 3755259"/>
                    <a:gd name="connsiteY11" fmla="*/ 342685 h 1109545"/>
                    <a:gd name="connsiteX12" fmla="*/ 3709108 w 3755259"/>
                    <a:gd name="connsiteY12" fmla="*/ 118848 h 1109545"/>
                    <a:gd name="connsiteX13" fmla="*/ 3554327 w 3755259"/>
                    <a:gd name="connsiteY13" fmla="*/ 9310 h 1109545"/>
                    <a:gd name="connsiteX14" fmla="*/ 3268577 w 3755259"/>
                    <a:gd name="connsiteY14" fmla="*/ 14073 h 1109545"/>
                    <a:gd name="connsiteX15" fmla="*/ 2968539 w 3755259"/>
                    <a:gd name="connsiteY15" fmla="*/ 80748 h 1109545"/>
                    <a:gd name="connsiteX16" fmla="*/ 2401802 w 3755259"/>
                    <a:gd name="connsiteY16" fmla="*/ 175998 h 1109545"/>
                    <a:gd name="connsiteX17" fmla="*/ 1596939 w 3755259"/>
                    <a:gd name="connsiteY17" fmla="*/ 199810 h 1109545"/>
                    <a:gd name="connsiteX18" fmla="*/ 954002 w 3755259"/>
                    <a:gd name="connsiteY18" fmla="*/ 190285 h 1109545"/>
                    <a:gd name="connsiteX19" fmla="*/ 492039 w 3755259"/>
                    <a:gd name="connsiteY19" fmla="*/ 137898 h 1109545"/>
                    <a:gd name="connsiteX20" fmla="*/ 177714 w 3755259"/>
                    <a:gd name="connsiteY20" fmla="*/ 185523 h 1109545"/>
                    <a:gd name="connsiteX21" fmla="*/ 32458 w 3755259"/>
                    <a:gd name="connsiteY21" fmla="*/ 321254 h 1109545"/>
                    <a:gd name="connsiteX22" fmla="*/ 11027 w 3755259"/>
                    <a:gd name="connsiteY22" fmla="*/ 509373 h 1109545"/>
                    <a:gd name="connsiteX23" fmla="*/ 172952 w 3755259"/>
                    <a:gd name="connsiteY23" fmla="*/ 702254 h 1109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755259" h="1109545">
                      <a:moveTo>
                        <a:pt x="172952" y="702254"/>
                      </a:moveTo>
                      <a:cubicBezTo>
                        <a:pt x="230896" y="758610"/>
                        <a:pt x="284870" y="806632"/>
                        <a:pt x="358689" y="847510"/>
                      </a:cubicBezTo>
                      <a:cubicBezTo>
                        <a:pt x="432508" y="888388"/>
                        <a:pt x="491245" y="914186"/>
                        <a:pt x="615864" y="947523"/>
                      </a:cubicBezTo>
                      <a:cubicBezTo>
                        <a:pt x="740483" y="980860"/>
                        <a:pt x="925427" y="1023723"/>
                        <a:pt x="1106402" y="1047535"/>
                      </a:cubicBezTo>
                      <a:cubicBezTo>
                        <a:pt x="1287377" y="1071348"/>
                        <a:pt x="1530264" y="1080079"/>
                        <a:pt x="1701714" y="1090398"/>
                      </a:cubicBezTo>
                      <a:cubicBezTo>
                        <a:pt x="1873164" y="1100717"/>
                        <a:pt x="2006514" y="1108654"/>
                        <a:pt x="2135102" y="1109448"/>
                      </a:cubicBezTo>
                      <a:cubicBezTo>
                        <a:pt x="2263690" y="1110242"/>
                        <a:pt x="2374815" y="1106274"/>
                        <a:pt x="2473240" y="1095161"/>
                      </a:cubicBezTo>
                      <a:cubicBezTo>
                        <a:pt x="2571665" y="1084049"/>
                        <a:pt x="2617702" y="1072936"/>
                        <a:pt x="2725652" y="1042773"/>
                      </a:cubicBezTo>
                      <a:cubicBezTo>
                        <a:pt x="2833602" y="1012610"/>
                        <a:pt x="2993145" y="963397"/>
                        <a:pt x="3120939" y="914185"/>
                      </a:cubicBezTo>
                      <a:cubicBezTo>
                        <a:pt x="3248733" y="864973"/>
                        <a:pt x="3399545" y="806236"/>
                        <a:pt x="3492414" y="747498"/>
                      </a:cubicBezTo>
                      <a:cubicBezTo>
                        <a:pt x="3585283" y="688760"/>
                        <a:pt x="3634496" y="629229"/>
                        <a:pt x="3678152" y="561760"/>
                      </a:cubicBezTo>
                      <a:cubicBezTo>
                        <a:pt x="3721808" y="494291"/>
                        <a:pt x="3749193" y="416504"/>
                        <a:pt x="3754352" y="342685"/>
                      </a:cubicBezTo>
                      <a:cubicBezTo>
                        <a:pt x="3759511" y="268866"/>
                        <a:pt x="3742446" y="174410"/>
                        <a:pt x="3709108" y="118848"/>
                      </a:cubicBezTo>
                      <a:cubicBezTo>
                        <a:pt x="3675771" y="63285"/>
                        <a:pt x="3627749" y="26773"/>
                        <a:pt x="3554327" y="9310"/>
                      </a:cubicBezTo>
                      <a:cubicBezTo>
                        <a:pt x="3480905" y="-8153"/>
                        <a:pt x="3366208" y="2167"/>
                        <a:pt x="3268577" y="14073"/>
                      </a:cubicBezTo>
                      <a:cubicBezTo>
                        <a:pt x="3170946" y="25979"/>
                        <a:pt x="3113001" y="53761"/>
                        <a:pt x="2968539" y="80748"/>
                      </a:cubicBezTo>
                      <a:cubicBezTo>
                        <a:pt x="2824077" y="107735"/>
                        <a:pt x="2630402" y="156154"/>
                        <a:pt x="2401802" y="175998"/>
                      </a:cubicBezTo>
                      <a:cubicBezTo>
                        <a:pt x="2173202" y="195842"/>
                        <a:pt x="1596939" y="199810"/>
                        <a:pt x="1596939" y="199810"/>
                      </a:cubicBezTo>
                      <a:cubicBezTo>
                        <a:pt x="1355639" y="202191"/>
                        <a:pt x="1138152" y="200604"/>
                        <a:pt x="954002" y="190285"/>
                      </a:cubicBezTo>
                      <a:cubicBezTo>
                        <a:pt x="769852" y="179966"/>
                        <a:pt x="621420" y="138692"/>
                        <a:pt x="492039" y="137898"/>
                      </a:cubicBezTo>
                      <a:cubicBezTo>
                        <a:pt x="362658" y="137104"/>
                        <a:pt x="254311" y="154964"/>
                        <a:pt x="177714" y="185523"/>
                      </a:cubicBezTo>
                      <a:cubicBezTo>
                        <a:pt x="101117" y="216082"/>
                        <a:pt x="60239" y="267279"/>
                        <a:pt x="32458" y="321254"/>
                      </a:cubicBezTo>
                      <a:cubicBezTo>
                        <a:pt x="4677" y="375229"/>
                        <a:pt x="-12389" y="445873"/>
                        <a:pt x="11027" y="509373"/>
                      </a:cubicBezTo>
                      <a:cubicBezTo>
                        <a:pt x="34443" y="572873"/>
                        <a:pt x="115008" y="645898"/>
                        <a:pt x="172952" y="7022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0" name="任意多边形 1749"/>
                <p:cNvSpPr/>
                <p:nvPr/>
              </p:nvSpPr>
              <p:spPr>
                <a:xfrm>
                  <a:off x="4581923" y="1910203"/>
                  <a:ext cx="3493702" cy="925138"/>
                </a:xfrm>
                <a:custGeom>
                  <a:avLst/>
                  <a:gdLst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67688 w 3505965"/>
                    <a:gd name="connsiteY86" fmla="*/ 518672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88528 w 3502980"/>
                    <a:gd name="connsiteY81" fmla="*/ 182122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49203 w 3502980"/>
                    <a:gd name="connsiteY42" fmla="*/ 219428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2053 w 3493702"/>
                    <a:gd name="connsiteY31" fmla="*/ 369447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9197 w 3493702"/>
                    <a:gd name="connsiteY31" fmla="*/ 364684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3493702" h="925138">
                      <a:moveTo>
                        <a:pt x="1208485" y="862366"/>
                      </a:moveTo>
                      <a:cubicBezTo>
                        <a:pt x="1255052" y="862895"/>
                        <a:pt x="1333103" y="859455"/>
                        <a:pt x="1368028" y="845697"/>
                      </a:cubicBezTo>
                      <a:cubicBezTo>
                        <a:pt x="1402953" y="831939"/>
                        <a:pt x="1409568" y="823208"/>
                        <a:pt x="1418035" y="779816"/>
                      </a:cubicBezTo>
                      <a:cubicBezTo>
                        <a:pt x="1426502" y="736424"/>
                        <a:pt x="1412346" y="639983"/>
                        <a:pt x="1418828" y="585347"/>
                      </a:cubicBezTo>
                      <a:cubicBezTo>
                        <a:pt x="1425310" y="530711"/>
                        <a:pt x="1438672" y="477926"/>
                        <a:pt x="1456928" y="451997"/>
                      </a:cubicBezTo>
                      <a:cubicBezTo>
                        <a:pt x="1475184" y="426068"/>
                        <a:pt x="1505082" y="419189"/>
                        <a:pt x="1528365" y="429772"/>
                      </a:cubicBezTo>
                      <a:cubicBezTo>
                        <a:pt x="1551648" y="440355"/>
                        <a:pt x="1576784" y="456760"/>
                        <a:pt x="1596628" y="515497"/>
                      </a:cubicBezTo>
                      <a:cubicBezTo>
                        <a:pt x="1616472" y="574235"/>
                        <a:pt x="1616736" y="719755"/>
                        <a:pt x="1647428" y="782197"/>
                      </a:cubicBezTo>
                      <a:cubicBezTo>
                        <a:pt x="1678120" y="844639"/>
                        <a:pt x="1716220" y="866335"/>
                        <a:pt x="1780778" y="890147"/>
                      </a:cubicBezTo>
                      <a:cubicBezTo>
                        <a:pt x="1845336" y="913959"/>
                        <a:pt x="1960166" y="924014"/>
                        <a:pt x="2034778" y="925072"/>
                      </a:cubicBezTo>
                      <a:cubicBezTo>
                        <a:pt x="2109390" y="926130"/>
                        <a:pt x="2180299" y="914489"/>
                        <a:pt x="2228453" y="896497"/>
                      </a:cubicBezTo>
                      <a:cubicBezTo>
                        <a:pt x="2276607" y="878505"/>
                        <a:pt x="2322909" y="854031"/>
                        <a:pt x="2323703" y="817122"/>
                      </a:cubicBezTo>
                      <a:cubicBezTo>
                        <a:pt x="2324497" y="780213"/>
                        <a:pt x="2258616" y="717903"/>
                        <a:pt x="2233216" y="675041"/>
                      </a:cubicBezTo>
                      <a:cubicBezTo>
                        <a:pt x="2207816" y="632179"/>
                        <a:pt x="2168657" y="587331"/>
                        <a:pt x="2171303" y="559947"/>
                      </a:cubicBezTo>
                      <a:cubicBezTo>
                        <a:pt x="2173949" y="532563"/>
                        <a:pt x="2217869" y="507031"/>
                        <a:pt x="2249090" y="510735"/>
                      </a:cubicBezTo>
                      <a:cubicBezTo>
                        <a:pt x="2280311" y="514439"/>
                        <a:pt x="2323438" y="546453"/>
                        <a:pt x="2358628" y="582172"/>
                      </a:cubicBezTo>
                      <a:cubicBezTo>
                        <a:pt x="2393818" y="617891"/>
                        <a:pt x="2424642" y="688402"/>
                        <a:pt x="2460228" y="725047"/>
                      </a:cubicBezTo>
                      <a:cubicBezTo>
                        <a:pt x="2495814" y="761692"/>
                        <a:pt x="2528226" y="793045"/>
                        <a:pt x="2572147" y="802041"/>
                      </a:cubicBezTo>
                      <a:cubicBezTo>
                        <a:pt x="2616068" y="811037"/>
                        <a:pt x="2688431" y="800850"/>
                        <a:pt x="2723753" y="779022"/>
                      </a:cubicBezTo>
                      <a:cubicBezTo>
                        <a:pt x="2759075" y="757194"/>
                        <a:pt x="2780903" y="707584"/>
                        <a:pt x="2784078" y="671072"/>
                      </a:cubicBezTo>
                      <a:cubicBezTo>
                        <a:pt x="2787253" y="634560"/>
                        <a:pt x="2769261" y="595401"/>
                        <a:pt x="2742803" y="559947"/>
                      </a:cubicBezTo>
                      <a:cubicBezTo>
                        <a:pt x="2716345" y="524493"/>
                        <a:pt x="2654432" y="492214"/>
                        <a:pt x="2625328" y="458347"/>
                      </a:cubicBezTo>
                      <a:cubicBezTo>
                        <a:pt x="2596224" y="424480"/>
                        <a:pt x="2576115" y="381089"/>
                        <a:pt x="2568178" y="356747"/>
                      </a:cubicBezTo>
                      <a:cubicBezTo>
                        <a:pt x="2560241" y="332405"/>
                        <a:pt x="2550186" y="305418"/>
                        <a:pt x="2577703" y="312297"/>
                      </a:cubicBezTo>
                      <a:cubicBezTo>
                        <a:pt x="2605220" y="319176"/>
                        <a:pt x="2687770" y="357276"/>
                        <a:pt x="2733278" y="398022"/>
                      </a:cubicBezTo>
                      <a:cubicBezTo>
                        <a:pt x="2778786" y="438768"/>
                        <a:pt x="2850753" y="556772"/>
                        <a:pt x="2850753" y="556772"/>
                      </a:cubicBezTo>
                      <a:cubicBezTo>
                        <a:pt x="2887795" y="606514"/>
                        <a:pt x="2917428" y="675305"/>
                        <a:pt x="2955528" y="696472"/>
                      </a:cubicBezTo>
                      <a:cubicBezTo>
                        <a:pt x="2993628" y="717639"/>
                        <a:pt x="3034374" y="701764"/>
                        <a:pt x="3079353" y="683772"/>
                      </a:cubicBezTo>
                      <a:cubicBezTo>
                        <a:pt x="3124332" y="665780"/>
                        <a:pt x="3200003" y="616568"/>
                        <a:pt x="3225403" y="588522"/>
                      </a:cubicBezTo>
                      <a:cubicBezTo>
                        <a:pt x="3250803" y="560476"/>
                        <a:pt x="3250274" y="540897"/>
                        <a:pt x="3231753" y="515497"/>
                      </a:cubicBezTo>
                      <a:cubicBezTo>
                        <a:pt x="3213232" y="490097"/>
                        <a:pt x="3136371" y="461258"/>
                        <a:pt x="3114278" y="436122"/>
                      </a:cubicBezTo>
                      <a:cubicBezTo>
                        <a:pt x="3092185" y="410987"/>
                        <a:pt x="3084910" y="377913"/>
                        <a:pt x="3099197" y="364684"/>
                      </a:cubicBezTo>
                      <a:cubicBezTo>
                        <a:pt x="3113485" y="351455"/>
                        <a:pt x="3163094" y="348545"/>
                        <a:pt x="3200003" y="356747"/>
                      </a:cubicBezTo>
                      <a:cubicBezTo>
                        <a:pt x="3236912" y="364949"/>
                        <a:pt x="3280966" y="407018"/>
                        <a:pt x="3320653" y="413897"/>
                      </a:cubicBezTo>
                      <a:cubicBezTo>
                        <a:pt x="3360340" y="420776"/>
                        <a:pt x="3409553" y="420644"/>
                        <a:pt x="3438128" y="398022"/>
                      </a:cubicBezTo>
                      <a:cubicBezTo>
                        <a:pt x="3466703" y="375400"/>
                        <a:pt x="3501628" y="332141"/>
                        <a:pt x="3492103" y="278166"/>
                      </a:cubicBezTo>
                      <a:cubicBezTo>
                        <a:pt x="3482578" y="224191"/>
                        <a:pt x="3418549" y="120342"/>
                        <a:pt x="3380978" y="74172"/>
                      </a:cubicBezTo>
                      <a:cubicBezTo>
                        <a:pt x="3343407" y="28002"/>
                        <a:pt x="3296311" y="7497"/>
                        <a:pt x="3266678" y="1147"/>
                      </a:cubicBezTo>
                      <a:cubicBezTo>
                        <a:pt x="3237045" y="-5203"/>
                        <a:pt x="3213761" y="15964"/>
                        <a:pt x="3203178" y="36072"/>
                      </a:cubicBezTo>
                      <a:cubicBezTo>
                        <a:pt x="3192595" y="56180"/>
                        <a:pt x="3194976" y="92825"/>
                        <a:pt x="3203178" y="121797"/>
                      </a:cubicBezTo>
                      <a:cubicBezTo>
                        <a:pt x="3211380" y="150769"/>
                        <a:pt x="3248686" y="187150"/>
                        <a:pt x="3252390" y="209904"/>
                      </a:cubicBezTo>
                      <a:cubicBezTo>
                        <a:pt x="3256094" y="232658"/>
                        <a:pt x="3242601" y="256735"/>
                        <a:pt x="3225403" y="258322"/>
                      </a:cubicBezTo>
                      <a:cubicBezTo>
                        <a:pt x="3208205" y="259909"/>
                        <a:pt x="3184657" y="245357"/>
                        <a:pt x="3149203" y="219428"/>
                      </a:cubicBezTo>
                      <a:cubicBezTo>
                        <a:pt x="3113749" y="193499"/>
                        <a:pt x="3052895" y="125369"/>
                        <a:pt x="3012678" y="102747"/>
                      </a:cubicBezTo>
                      <a:cubicBezTo>
                        <a:pt x="2972461" y="80125"/>
                        <a:pt x="2926424" y="76289"/>
                        <a:pt x="2907903" y="83697"/>
                      </a:cubicBezTo>
                      <a:cubicBezTo>
                        <a:pt x="2889382" y="91105"/>
                        <a:pt x="2894674" y="121797"/>
                        <a:pt x="2901553" y="147197"/>
                      </a:cubicBezTo>
                      <a:cubicBezTo>
                        <a:pt x="2908432" y="172597"/>
                        <a:pt x="2948120" y="212285"/>
                        <a:pt x="2949178" y="236097"/>
                      </a:cubicBezTo>
                      <a:cubicBezTo>
                        <a:pt x="2950236" y="259909"/>
                        <a:pt x="2929864" y="291792"/>
                        <a:pt x="2907903" y="290072"/>
                      </a:cubicBezTo>
                      <a:cubicBezTo>
                        <a:pt x="2885943" y="288352"/>
                        <a:pt x="2850752" y="250649"/>
                        <a:pt x="2817415" y="225778"/>
                      </a:cubicBezTo>
                      <a:cubicBezTo>
                        <a:pt x="2784078" y="200907"/>
                        <a:pt x="2755238" y="150769"/>
                        <a:pt x="2707878" y="140847"/>
                      </a:cubicBezTo>
                      <a:cubicBezTo>
                        <a:pt x="2660518" y="130925"/>
                        <a:pt x="2582598" y="153547"/>
                        <a:pt x="2533253" y="166247"/>
                      </a:cubicBezTo>
                      <a:cubicBezTo>
                        <a:pt x="2483908" y="178947"/>
                        <a:pt x="2431389" y="190060"/>
                        <a:pt x="2411810" y="217047"/>
                      </a:cubicBezTo>
                      <a:cubicBezTo>
                        <a:pt x="2392231" y="244034"/>
                        <a:pt x="2418821" y="293247"/>
                        <a:pt x="2415778" y="328172"/>
                      </a:cubicBezTo>
                      <a:cubicBezTo>
                        <a:pt x="2412735" y="363097"/>
                        <a:pt x="2406782" y="409664"/>
                        <a:pt x="2393553" y="426597"/>
                      </a:cubicBezTo>
                      <a:cubicBezTo>
                        <a:pt x="2380324" y="443530"/>
                        <a:pt x="2353336" y="446705"/>
                        <a:pt x="2336403" y="429772"/>
                      </a:cubicBezTo>
                      <a:cubicBezTo>
                        <a:pt x="2319470" y="412839"/>
                        <a:pt x="2309945" y="361509"/>
                        <a:pt x="2291953" y="324997"/>
                      </a:cubicBezTo>
                      <a:cubicBezTo>
                        <a:pt x="2273961" y="288485"/>
                        <a:pt x="2255970" y="231334"/>
                        <a:pt x="2228453" y="210697"/>
                      </a:cubicBezTo>
                      <a:cubicBezTo>
                        <a:pt x="2200936" y="190060"/>
                        <a:pt x="2178711" y="198526"/>
                        <a:pt x="2126853" y="201172"/>
                      </a:cubicBezTo>
                      <a:cubicBezTo>
                        <a:pt x="2074995" y="203818"/>
                        <a:pt x="1955932" y="210697"/>
                        <a:pt x="1917303" y="226572"/>
                      </a:cubicBezTo>
                      <a:cubicBezTo>
                        <a:pt x="1878674" y="242447"/>
                        <a:pt x="1895078" y="261497"/>
                        <a:pt x="1895078" y="296422"/>
                      </a:cubicBezTo>
                      <a:cubicBezTo>
                        <a:pt x="1895078" y="331347"/>
                        <a:pt x="1923124" y="402388"/>
                        <a:pt x="1917303" y="436122"/>
                      </a:cubicBezTo>
                      <a:cubicBezTo>
                        <a:pt x="1911482" y="469856"/>
                        <a:pt x="1882907" y="509940"/>
                        <a:pt x="1860153" y="498828"/>
                      </a:cubicBezTo>
                      <a:cubicBezTo>
                        <a:pt x="1837399" y="487716"/>
                        <a:pt x="1806707" y="407944"/>
                        <a:pt x="1780778" y="369447"/>
                      </a:cubicBezTo>
                      <a:cubicBezTo>
                        <a:pt x="1754849" y="330950"/>
                        <a:pt x="1749557" y="285839"/>
                        <a:pt x="1704578" y="267847"/>
                      </a:cubicBezTo>
                      <a:cubicBezTo>
                        <a:pt x="1659599" y="249855"/>
                        <a:pt x="1580753" y="258851"/>
                        <a:pt x="1510903" y="261497"/>
                      </a:cubicBezTo>
                      <a:cubicBezTo>
                        <a:pt x="1441053" y="264143"/>
                        <a:pt x="1337336" y="266259"/>
                        <a:pt x="1285478" y="283722"/>
                      </a:cubicBezTo>
                      <a:cubicBezTo>
                        <a:pt x="1233620" y="301184"/>
                        <a:pt x="1218406" y="326717"/>
                        <a:pt x="1199753" y="366272"/>
                      </a:cubicBezTo>
                      <a:cubicBezTo>
                        <a:pt x="1181100" y="405827"/>
                        <a:pt x="1188640" y="488509"/>
                        <a:pt x="1173559" y="521053"/>
                      </a:cubicBezTo>
                      <a:cubicBezTo>
                        <a:pt x="1158478" y="553597"/>
                        <a:pt x="1126066" y="568282"/>
                        <a:pt x="1109265" y="561535"/>
                      </a:cubicBezTo>
                      <a:cubicBezTo>
                        <a:pt x="1092464" y="554788"/>
                        <a:pt x="1085982" y="522508"/>
                        <a:pt x="1072753" y="480572"/>
                      </a:cubicBezTo>
                      <a:cubicBezTo>
                        <a:pt x="1059524" y="438636"/>
                        <a:pt x="1051058" y="353175"/>
                        <a:pt x="1029891" y="309916"/>
                      </a:cubicBezTo>
                      <a:cubicBezTo>
                        <a:pt x="1008724" y="266657"/>
                        <a:pt x="973534" y="221941"/>
                        <a:pt x="945753" y="221015"/>
                      </a:cubicBezTo>
                      <a:cubicBezTo>
                        <a:pt x="917972" y="220089"/>
                        <a:pt x="891381" y="278695"/>
                        <a:pt x="863203" y="304360"/>
                      </a:cubicBezTo>
                      <a:cubicBezTo>
                        <a:pt x="835025" y="330025"/>
                        <a:pt x="795734" y="371034"/>
                        <a:pt x="776684" y="375003"/>
                      </a:cubicBezTo>
                      <a:cubicBezTo>
                        <a:pt x="757634" y="378972"/>
                        <a:pt x="757502" y="355821"/>
                        <a:pt x="748903" y="328172"/>
                      </a:cubicBezTo>
                      <a:cubicBezTo>
                        <a:pt x="740304" y="300523"/>
                        <a:pt x="747712" y="231600"/>
                        <a:pt x="725090" y="209110"/>
                      </a:cubicBezTo>
                      <a:cubicBezTo>
                        <a:pt x="702468" y="186620"/>
                        <a:pt x="653256" y="180799"/>
                        <a:pt x="613172" y="193234"/>
                      </a:cubicBezTo>
                      <a:cubicBezTo>
                        <a:pt x="573088" y="205669"/>
                        <a:pt x="524405" y="249591"/>
                        <a:pt x="484585" y="283722"/>
                      </a:cubicBezTo>
                      <a:cubicBezTo>
                        <a:pt x="444765" y="317853"/>
                        <a:pt x="402696" y="383735"/>
                        <a:pt x="374253" y="398022"/>
                      </a:cubicBezTo>
                      <a:cubicBezTo>
                        <a:pt x="345810" y="412310"/>
                        <a:pt x="321865" y="394847"/>
                        <a:pt x="313928" y="369447"/>
                      </a:cubicBezTo>
                      <a:cubicBezTo>
                        <a:pt x="305991" y="344047"/>
                        <a:pt x="334036" y="275255"/>
                        <a:pt x="326628" y="245622"/>
                      </a:cubicBezTo>
                      <a:cubicBezTo>
                        <a:pt x="319220" y="215989"/>
                        <a:pt x="309165" y="186884"/>
                        <a:pt x="269478" y="191647"/>
                      </a:cubicBezTo>
                      <a:cubicBezTo>
                        <a:pt x="229790" y="196409"/>
                        <a:pt x="132953" y="240860"/>
                        <a:pt x="88503" y="274197"/>
                      </a:cubicBezTo>
                      <a:cubicBezTo>
                        <a:pt x="44053" y="307534"/>
                        <a:pt x="11906" y="354763"/>
                        <a:pt x="2778" y="391672"/>
                      </a:cubicBezTo>
                      <a:cubicBezTo>
                        <a:pt x="-6350" y="428581"/>
                        <a:pt x="7805" y="481896"/>
                        <a:pt x="33734" y="495654"/>
                      </a:cubicBezTo>
                      <a:cubicBezTo>
                        <a:pt x="59663" y="509412"/>
                        <a:pt x="135334" y="464433"/>
                        <a:pt x="158353" y="474222"/>
                      </a:cubicBezTo>
                      <a:cubicBezTo>
                        <a:pt x="181372" y="484012"/>
                        <a:pt x="172641" y="524758"/>
                        <a:pt x="171847" y="554391"/>
                      </a:cubicBezTo>
                      <a:cubicBezTo>
                        <a:pt x="171053" y="584024"/>
                        <a:pt x="163248" y="631517"/>
                        <a:pt x="196453" y="652022"/>
                      </a:cubicBezTo>
                      <a:cubicBezTo>
                        <a:pt x="229658" y="672527"/>
                        <a:pt x="321733" y="700573"/>
                        <a:pt x="371078" y="677422"/>
                      </a:cubicBezTo>
                      <a:cubicBezTo>
                        <a:pt x="420423" y="654271"/>
                        <a:pt x="453364" y="560741"/>
                        <a:pt x="492522" y="513116"/>
                      </a:cubicBezTo>
                      <a:cubicBezTo>
                        <a:pt x="531680" y="465491"/>
                        <a:pt x="575204" y="403182"/>
                        <a:pt x="606028" y="391672"/>
                      </a:cubicBezTo>
                      <a:cubicBezTo>
                        <a:pt x="636852" y="380163"/>
                        <a:pt x="672174" y="415484"/>
                        <a:pt x="677466" y="444059"/>
                      </a:cubicBezTo>
                      <a:cubicBezTo>
                        <a:pt x="682758" y="472634"/>
                        <a:pt x="660268" y="524757"/>
                        <a:pt x="637778" y="563122"/>
                      </a:cubicBezTo>
                      <a:cubicBezTo>
                        <a:pt x="615288" y="601487"/>
                        <a:pt x="554037" y="640645"/>
                        <a:pt x="542528" y="674247"/>
                      </a:cubicBezTo>
                      <a:cubicBezTo>
                        <a:pt x="531019" y="707849"/>
                        <a:pt x="539220" y="747273"/>
                        <a:pt x="568721" y="764735"/>
                      </a:cubicBezTo>
                      <a:cubicBezTo>
                        <a:pt x="598222" y="782198"/>
                        <a:pt x="672570" y="785637"/>
                        <a:pt x="719534" y="779022"/>
                      </a:cubicBezTo>
                      <a:cubicBezTo>
                        <a:pt x="766498" y="772407"/>
                        <a:pt x="822325" y="756797"/>
                        <a:pt x="850503" y="725047"/>
                      </a:cubicBezTo>
                      <a:cubicBezTo>
                        <a:pt x="878681" y="693297"/>
                        <a:pt x="871141" y="618155"/>
                        <a:pt x="888603" y="588522"/>
                      </a:cubicBezTo>
                      <a:cubicBezTo>
                        <a:pt x="906065" y="558889"/>
                        <a:pt x="937286" y="543014"/>
                        <a:pt x="955278" y="547247"/>
                      </a:cubicBezTo>
                      <a:cubicBezTo>
                        <a:pt x="973270" y="551480"/>
                        <a:pt x="988616" y="576351"/>
                        <a:pt x="996553" y="613922"/>
                      </a:cubicBezTo>
                      <a:cubicBezTo>
                        <a:pt x="1004490" y="651493"/>
                        <a:pt x="987557" y="736160"/>
                        <a:pt x="1002903" y="772672"/>
                      </a:cubicBezTo>
                      <a:cubicBezTo>
                        <a:pt x="1018249" y="809184"/>
                        <a:pt x="1054364" y="827573"/>
                        <a:pt x="1088628" y="842522"/>
                      </a:cubicBezTo>
                      <a:cubicBezTo>
                        <a:pt x="1122892" y="857471"/>
                        <a:pt x="1161918" y="861837"/>
                        <a:pt x="1208485" y="862366"/>
                      </a:cubicBezTo>
                      <a:close/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1" name="任意多边形 1750"/>
                <p:cNvSpPr/>
                <p:nvPr/>
              </p:nvSpPr>
              <p:spPr>
                <a:xfrm>
                  <a:off x="4583958" y="2351764"/>
                  <a:ext cx="180000" cy="328581"/>
                </a:xfrm>
                <a:custGeom>
                  <a:avLst/>
                  <a:gdLst>
                    <a:gd name="connsiteX0" fmla="*/ 0 w 177372"/>
                    <a:gd name="connsiteY0" fmla="*/ 0 h 328581"/>
                    <a:gd name="connsiteX1" fmla="*/ 1913 w 177372"/>
                    <a:gd name="connsiteY1" fmla="*/ 11799 h 328581"/>
                    <a:gd name="connsiteX2" fmla="*/ 30537 w 177372"/>
                    <a:gd name="connsiteY2" fmla="*/ 55108 h 328581"/>
                    <a:gd name="connsiteX3" fmla="*/ 155156 w 177372"/>
                    <a:gd name="connsiteY3" fmla="*/ 33676 h 328581"/>
                    <a:gd name="connsiteX4" fmla="*/ 168650 w 177372"/>
                    <a:gd name="connsiteY4" fmla="*/ 113845 h 328581"/>
                    <a:gd name="connsiteX5" fmla="*/ 175291 w 177372"/>
                    <a:gd name="connsiteY5" fmla="*/ 191738 h 328581"/>
                    <a:gd name="connsiteX6" fmla="*/ 177372 w 177372"/>
                    <a:gd name="connsiteY6" fmla="*/ 194025 h 328581"/>
                    <a:gd name="connsiteX7" fmla="*/ 177372 w 177372"/>
                    <a:gd name="connsiteY7" fmla="*/ 328581 h 328581"/>
                    <a:gd name="connsiteX8" fmla="*/ 116658 w 177372"/>
                    <a:gd name="connsiteY8" fmla="*/ 287526 h 328581"/>
                    <a:gd name="connsiteX9" fmla="*/ 29743 w 177372"/>
                    <a:gd name="connsiteY9" fmla="*/ 209094 h 328581"/>
                    <a:gd name="connsiteX10" fmla="*/ 0 w 177372"/>
                    <a:gd name="connsiteY10" fmla="*/ 180292 h 328581"/>
                    <a:gd name="connsiteX11" fmla="*/ 0 w 177372"/>
                    <a:gd name="connsiteY11" fmla="*/ 0 h 328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7372" h="328581">
                      <a:moveTo>
                        <a:pt x="0" y="0"/>
                      </a:moveTo>
                      <a:lnTo>
                        <a:pt x="1913" y="11799"/>
                      </a:lnTo>
                      <a:cubicBezTo>
                        <a:pt x="7552" y="31461"/>
                        <a:pt x="17573" y="48229"/>
                        <a:pt x="30537" y="55108"/>
                      </a:cubicBezTo>
                      <a:cubicBezTo>
                        <a:pt x="56466" y="68866"/>
                        <a:pt x="132137" y="23887"/>
                        <a:pt x="155156" y="33676"/>
                      </a:cubicBezTo>
                      <a:cubicBezTo>
                        <a:pt x="178175" y="43466"/>
                        <a:pt x="169444" y="84212"/>
                        <a:pt x="168650" y="113845"/>
                      </a:cubicBezTo>
                      <a:cubicBezTo>
                        <a:pt x="168055" y="136070"/>
                        <a:pt x="163516" y="168341"/>
                        <a:pt x="175291" y="191738"/>
                      </a:cubicBezTo>
                      <a:lnTo>
                        <a:pt x="177372" y="194025"/>
                      </a:lnTo>
                      <a:lnTo>
                        <a:pt x="177372" y="328581"/>
                      </a:lnTo>
                      <a:lnTo>
                        <a:pt x="116658" y="287526"/>
                      </a:lnTo>
                      <a:cubicBezTo>
                        <a:pt x="86695" y="263367"/>
                        <a:pt x="58715" y="237272"/>
                        <a:pt x="29743" y="209094"/>
                      </a:cubicBezTo>
                      <a:lnTo>
                        <a:pt x="0" y="18029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2" name="任意多边形 1751"/>
                <p:cNvSpPr/>
                <p:nvPr/>
              </p:nvSpPr>
              <p:spPr>
                <a:xfrm>
                  <a:off x="4766535" y="2294849"/>
                  <a:ext cx="496800" cy="521299"/>
                </a:xfrm>
                <a:custGeom>
                  <a:avLst/>
                  <a:gdLst>
                    <a:gd name="connsiteX0" fmla="*/ 437695 w 486492"/>
                    <a:gd name="connsiteY0" fmla="*/ 1545 h 521299"/>
                    <a:gd name="connsiteX1" fmla="*/ 485711 w 486492"/>
                    <a:gd name="connsiteY1" fmla="*/ 54620 h 521299"/>
                    <a:gd name="connsiteX2" fmla="*/ 446023 w 486492"/>
                    <a:gd name="connsiteY2" fmla="*/ 173683 h 521299"/>
                    <a:gd name="connsiteX3" fmla="*/ 350773 w 486492"/>
                    <a:gd name="connsiteY3" fmla="*/ 284808 h 521299"/>
                    <a:gd name="connsiteX4" fmla="*/ 345862 w 486492"/>
                    <a:gd name="connsiteY4" fmla="*/ 310667 h 521299"/>
                    <a:gd name="connsiteX5" fmla="*/ 346451 w 486492"/>
                    <a:gd name="connsiteY5" fmla="*/ 316366 h 521299"/>
                    <a:gd name="connsiteX6" fmla="*/ 346451 w 486492"/>
                    <a:gd name="connsiteY6" fmla="*/ 521299 h 521299"/>
                    <a:gd name="connsiteX7" fmla="*/ 284097 w 486492"/>
                    <a:gd name="connsiteY7" fmla="*/ 505470 h 521299"/>
                    <a:gd name="connsiteX8" fmla="*/ 26922 w 486492"/>
                    <a:gd name="connsiteY8" fmla="*/ 405457 h 521299"/>
                    <a:gd name="connsiteX9" fmla="*/ 0 w 486492"/>
                    <a:gd name="connsiteY9" fmla="*/ 387253 h 521299"/>
                    <a:gd name="connsiteX10" fmla="*/ 0 w 486492"/>
                    <a:gd name="connsiteY10" fmla="*/ 257422 h 521299"/>
                    <a:gd name="connsiteX11" fmla="*/ 4698 w 486492"/>
                    <a:gd name="connsiteY11" fmla="*/ 262583 h 521299"/>
                    <a:gd name="connsiteX12" fmla="*/ 179323 w 486492"/>
                    <a:gd name="connsiteY12" fmla="*/ 287983 h 521299"/>
                    <a:gd name="connsiteX13" fmla="*/ 300767 w 486492"/>
                    <a:gd name="connsiteY13" fmla="*/ 123677 h 521299"/>
                    <a:gd name="connsiteX14" fmla="*/ 414273 w 486492"/>
                    <a:gd name="connsiteY14" fmla="*/ 2233 h 521299"/>
                    <a:gd name="connsiteX15" fmla="*/ 437695 w 486492"/>
                    <a:gd name="connsiteY15" fmla="*/ 1545 h 521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6492" h="521299">
                      <a:moveTo>
                        <a:pt x="437695" y="1545"/>
                      </a:moveTo>
                      <a:cubicBezTo>
                        <a:pt x="460881" y="7963"/>
                        <a:pt x="481742" y="33189"/>
                        <a:pt x="485711" y="54620"/>
                      </a:cubicBezTo>
                      <a:cubicBezTo>
                        <a:pt x="491003" y="83195"/>
                        <a:pt x="468513" y="135318"/>
                        <a:pt x="446023" y="173683"/>
                      </a:cubicBezTo>
                      <a:cubicBezTo>
                        <a:pt x="423533" y="212048"/>
                        <a:pt x="362282" y="251206"/>
                        <a:pt x="350773" y="284808"/>
                      </a:cubicBezTo>
                      <a:cubicBezTo>
                        <a:pt x="347896" y="293209"/>
                        <a:pt x="346251" y="301973"/>
                        <a:pt x="345862" y="310667"/>
                      </a:cubicBezTo>
                      <a:lnTo>
                        <a:pt x="346451" y="316366"/>
                      </a:lnTo>
                      <a:lnTo>
                        <a:pt x="346451" y="521299"/>
                      </a:lnTo>
                      <a:lnTo>
                        <a:pt x="284097" y="505470"/>
                      </a:lnTo>
                      <a:cubicBezTo>
                        <a:pt x="159478" y="472133"/>
                        <a:pt x="100741" y="446335"/>
                        <a:pt x="26922" y="405457"/>
                      </a:cubicBezTo>
                      <a:lnTo>
                        <a:pt x="0" y="387253"/>
                      </a:lnTo>
                      <a:lnTo>
                        <a:pt x="0" y="257422"/>
                      </a:lnTo>
                      <a:lnTo>
                        <a:pt x="4698" y="262583"/>
                      </a:lnTo>
                      <a:cubicBezTo>
                        <a:pt x="37903" y="283088"/>
                        <a:pt x="129978" y="311134"/>
                        <a:pt x="179323" y="287983"/>
                      </a:cubicBezTo>
                      <a:cubicBezTo>
                        <a:pt x="228668" y="264832"/>
                        <a:pt x="261609" y="171302"/>
                        <a:pt x="300767" y="123677"/>
                      </a:cubicBezTo>
                      <a:cubicBezTo>
                        <a:pt x="339925" y="76052"/>
                        <a:pt x="383449" y="13743"/>
                        <a:pt x="414273" y="2233"/>
                      </a:cubicBezTo>
                      <a:cubicBezTo>
                        <a:pt x="421979" y="-644"/>
                        <a:pt x="429966" y="-595"/>
                        <a:pt x="437695" y="154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2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3" name="任意多边形 1752"/>
                <p:cNvSpPr/>
                <p:nvPr/>
              </p:nvSpPr>
              <p:spPr>
                <a:xfrm>
                  <a:off x="7143959" y="2221402"/>
                  <a:ext cx="680400" cy="620240"/>
                </a:xfrm>
                <a:custGeom>
                  <a:avLst/>
                  <a:gdLst>
                    <a:gd name="connsiteX0" fmla="*/ 18058 w 678029"/>
                    <a:gd name="connsiteY0" fmla="*/ 1090 h 620240"/>
                    <a:gd name="connsiteX1" fmla="*/ 173633 w 678029"/>
                    <a:gd name="connsiteY1" fmla="*/ 86815 h 620240"/>
                    <a:gd name="connsiteX2" fmla="*/ 291108 w 678029"/>
                    <a:gd name="connsiteY2" fmla="*/ 245565 h 620240"/>
                    <a:gd name="connsiteX3" fmla="*/ 395883 w 678029"/>
                    <a:gd name="connsiteY3" fmla="*/ 385265 h 620240"/>
                    <a:gd name="connsiteX4" fmla="*/ 519708 w 678029"/>
                    <a:gd name="connsiteY4" fmla="*/ 372565 h 620240"/>
                    <a:gd name="connsiteX5" fmla="*/ 665758 w 678029"/>
                    <a:gd name="connsiteY5" fmla="*/ 277315 h 620240"/>
                    <a:gd name="connsiteX6" fmla="*/ 678029 w 678029"/>
                    <a:gd name="connsiteY6" fmla="*/ 260450 h 620240"/>
                    <a:gd name="connsiteX7" fmla="*/ 678029 w 678029"/>
                    <a:gd name="connsiteY7" fmla="*/ 443921 h 620240"/>
                    <a:gd name="connsiteX8" fmla="*/ 620116 w 678029"/>
                    <a:gd name="connsiteY8" fmla="*/ 470593 h 620240"/>
                    <a:gd name="connsiteX9" fmla="*/ 421282 w 678029"/>
                    <a:gd name="connsiteY9" fmla="*/ 550364 h 620240"/>
                    <a:gd name="connsiteX10" fmla="*/ 320786 w 678029"/>
                    <a:gd name="connsiteY10" fmla="*/ 586976 h 620240"/>
                    <a:gd name="connsiteX11" fmla="*/ 220885 w 678029"/>
                    <a:gd name="connsiteY11" fmla="*/ 620240 h 620240"/>
                    <a:gd name="connsiteX12" fmla="*/ 220885 w 678029"/>
                    <a:gd name="connsiteY12" fmla="*/ 371521 h 620240"/>
                    <a:gd name="connsiteX13" fmla="*/ 224433 w 678029"/>
                    <a:gd name="connsiteY13" fmla="*/ 359865 h 620240"/>
                    <a:gd name="connsiteX14" fmla="*/ 183158 w 678029"/>
                    <a:gd name="connsiteY14" fmla="*/ 248740 h 620240"/>
                    <a:gd name="connsiteX15" fmla="*/ 65683 w 678029"/>
                    <a:gd name="connsiteY15" fmla="*/ 147140 h 620240"/>
                    <a:gd name="connsiteX16" fmla="*/ 8533 w 678029"/>
                    <a:gd name="connsiteY16" fmla="*/ 45540 h 620240"/>
                    <a:gd name="connsiteX17" fmla="*/ 18058 w 678029"/>
                    <a:gd name="connsiteY17" fmla="*/ 1090 h 620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78029" h="620240">
                      <a:moveTo>
                        <a:pt x="18058" y="1090"/>
                      </a:moveTo>
                      <a:cubicBezTo>
                        <a:pt x="45575" y="7969"/>
                        <a:pt x="128125" y="46069"/>
                        <a:pt x="173633" y="86815"/>
                      </a:cubicBezTo>
                      <a:cubicBezTo>
                        <a:pt x="219141" y="127561"/>
                        <a:pt x="291108" y="245565"/>
                        <a:pt x="291108" y="245565"/>
                      </a:cubicBezTo>
                      <a:cubicBezTo>
                        <a:pt x="328150" y="295307"/>
                        <a:pt x="357783" y="364098"/>
                        <a:pt x="395883" y="385265"/>
                      </a:cubicBezTo>
                      <a:cubicBezTo>
                        <a:pt x="433983" y="406432"/>
                        <a:pt x="474729" y="390557"/>
                        <a:pt x="519708" y="372565"/>
                      </a:cubicBezTo>
                      <a:cubicBezTo>
                        <a:pt x="564687" y="354573"/>
                        <a:pt x="640358" y="305361"/>
                        <a:pt x="665758" y="277315"/>
                      </a:cubicBezTo>
                      <a:lnTo>
                        <a:pt x="678029" y="260450"/>
                      </a:lnTo>
                      <a:lnTo>
                        <a:pt x="678029" y="443921"/>
                      </a:lnTo>
                      <a:lnTo>
                        <a:pt x="620116" y="470593"/>
                      </a:lnTo>
                      <a:cubicBezTo>
                        <a:pt x="554830" y="498771"/>
                        <a:pt x="485179" y="525758"/>
                        <a:pt x="421282" y="550364"/>
                      </a:cubicBezTo>
                      <a:cubicBezTo>
                        <a:pt x="389333" y="562667"/>
                        <a:pt x="355400" y="574970"/>
                        <a:pt x="320786" y="586976"/>
                      </a:cubicBezTo>
                      <a:lnTo>
                        <a:pt x="220885" y="620240"/>
                      </a:lnTo>
                      <a:lnTo>
                        <a:pt x="220885" y="371521"/>
                      </a:lnTo>
                      <a:lnTo>
                        <a:pt x="224433" y="359865"/>
                      </a:lnTo>
                      <a:cubicBezTo>
                        <a:pt x="227608" y="323353"/>
                        <a:pt x="209616" y="284194"/>
                        <a:pt x="183158" y="248740"/>
                      </a:cubicBezTo>
                      <a:cubicBezTo>
                        <a:pt x="156700" y="213286"/>
                        <a:pt x="94787" y="181007"/>
                        <a:pt x="65683" y="147140"/>
                      </a:cubicBezTo>
                      <a:cubicBezTo>
                        <a:pt x="36579" y="113273"/>
                        <a:pt x="16470" y="69882"/>
                        <a:pt x="8533" y="45540"/>
                      </a:cubicBezTo>
                      <a:cubicBezTo>
                        <a:pt x="596" y="21198"/>
                        <a:pt x="-9459" y="-5789"/>
                        <a:pt x="18058" y="10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4" name="任意多边形 1753"/>
                <p:cNvSpPr/>
                <p:nvPr/>
              </p:nvSpPr>
              <p:spPr>
                <a:xfrm>
                  <a:off x="7676146" y="2240684"/>
                  <a:ext cx="399600" cy="422984"/>
                </a:xfrm>
                <a:custGeom>
                  <a:avLst/>
                  <a:gdLst>
                    <a:gd name="connsiteX0" fmla="*/ 394712 w 394712"/>
                    <a:gd name="connsiteY0" fmla="*/ 0 h 422984"/>
                    <a:gd name="connsiteX1" fmla="*/ 394712 w 394712"/>
                    <a:gd name="connsiteY1" fmla="*/ 248063 h 422984"/>
                    <a:gd name="connsiteX2" fmla="*/ 371895 w 394712"/>
                    <a:gd name="connsiteY2" fmla="*/ 274803 h 422984"/>
                    <a:gd name="connsiteX3" fmla="*/ 260571 w 394712"/>
                    <a:gd name="connsiteY3" fmla="*/ 364398 h 422984"/>
                    <a:gd name="connsiteX4" fmla="*/ 181320 w 394712"/>
                    <a:gd name="connsiteY4" fmla="*/ 408303 h 422984"/>
                    <a:gd name="connsiteX5" fmla="*/ 149443 w 394712"/>
                    <a:gd name="connsiteY5" fmla="*/ 422984 h 422984"/>
                    <a:gd name="connsiteX6" fmla="*/ 149443 w 394712"/>
                    <a:gd name="connsiteY6" fmla="*/ 233153 h 422984"/>
                    <a:gd name="connsiteX7" fmla="*/ 153217 w 394712"/>
                    <a:gd name="connsiteY7" fmla="*/ 220531 h 422984"/>
                    <a:gd name="connsiteX8" fmla="*/ 139922 w 394712"/>
                    <a:gd name="connsiteY8" fmla="*/ 185011 h 422984"/>
                    <a:gd name="connsiteX9" fmla="*/ 22447 w 394712"/>
                    <a:gd name="connsiteY9" fmla="*/ 105636 h 422984"/>
                    <a:gd name="connsiteX10" fmla="*/ 7366 w 394712"/>
                    <a:gd name="connsiteY10" fmla="*/ 34198 h 422984"/>
                    <a:gd name="connsiteX11" fmla="*/ 108172 w 394712"/>
                    <a:gd name="connsiteY11" fmla="*/ 26261 h 422984"/>
                    <a:gd name="connsiteX12" fmla="*/ 228822 w 394712"/>
                    <a:gd name="connsiteY12" fmla="*/ 83411 h 422984"/>
                    <a:gd name="connsiteX13" fmla="*/ 346297 w 394712"/>
                    <a:gd name="connsiteY13" fmla="*/ 67536 h 422984"/>
                    <a:gd name="connsiteX14" fmla="*/ 387572 w 394712"/>
                    <a:gd name="connsiteY14" fmla="*/ 19365 h 422984"/>
                    <a:gd name="connsiteX15" fmla="*/ 394712 w 394712"/>
                    <a:gd name="connsiteY15" fmla="*/ 0 h 422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4712" h="422984">
                      <a:moveTo>
                        <a:pt x="394712" y="0"/>
                      </a:moveTo>
                      <a:lnTo>
                        <a:pt x="394712" y="248063"/>
                      </a:lnTo>
                      <a:lnTo>
                        <a:pt x="371895" y="274803"/>
                      </a:lnTo>
                      <a:cubicBezTo>
                        <a:pt x="342526" y="305462"/>
                        <a:pt x="307005" y="335029"/>
                        <a:pt x="260571" y="364398"/>
                      </a:cubicBezTo>
                      <a:cubicBezTo>
                        <a:pt x="237354" y="379083"/>
                        <a:pt x="210515" y="393767"/>
                        <a:pt x="181320" y="408303"/>
                      </a:cubicBezTo>
                      <a:lnTo>
                        <a:pt x="149443" y="422984"/>
                      </a:lnTo>
                      <a:lnTo>
                        <a:pt x="149443" y="233153"/>
                      </a:lnTo>
                      <a:lnTo>
                        <a:pt x="153217" y="220531"/>
                      </a:lnTo>
                      <a:cubicBezTo>
                        <a:pt x="153945" y="208956"/>
                        <a:pt x="149182" y="197711"/>
                        <a:pt x="139922" y="185011"/>
                      </a:cubicBezTo>
                      <a:cubicBezTo>
                        <a:pt x="121401" y="159611"/>
                        <a:pt x="44540" y="130772"/>
                        <a:pt x="22447" y="105636"/>
                      </a:cubicBezTo>
                      <a:cubicBezTo>
                        <a:pt x="354" y="80501"/>
                        <a:pt x="-6921" y="47427"/>
                        <a:pt x="7366" y="34198"/>
                      </a:cubicBezTo>
                      <a:cubicBezTo>
                        <a:pt x="21654" y="20969"/>
                        <a:pt x="71263" y="18059"/>
                        <a:pt x="108172" y="26261"/>
                      </a:cubicBezTo>
                      <a:cubicBezTo>
                        <a:pt x="145081" y="34463"/>
                        <a:pt x="189135" y="76532"/>
                        <a:pt x="228822" y="83411"/>
                      </a:cubicBezTo>
                      <a:cubicBezTo>
                        <a:pt x="268509" y="90290"/>
                        <a:pt x="317722" y="90158"/>
                        <a:pt x="346297" y="67536"/>
                      </a:cubicBezTo>
                      <a:cubicBezTo>
                        <a:pt x="360584" y="56225"/>
                        <a:pt x="376459" y="39755"/>
                        <a:pt x="387572" y="19365"/>
                      </a:cubicBezTo>
                      <a:lnTo>
                        <a:pt x="39471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5" name="任意多边形 1754"/>
                <p:cNvSpPr/>
                <p:nvPr/>
              </p:nvSpPr>
              <p:spPr>
                <a:xfrm>
                  <a:off x="5438411" y="2337400"/>
                  <a:ext cx="648000" cy="607488"/>
                </a:xfrm>
                <a:custGeom>
                  <a:avLst/>
                  <a:gdLst>
                    <a:gd name="connsiteX0" fmla="*/ 634281 w 648862"/>
                    <a:gd name="connsiteY0" fmla="*/ 0 h 607488"/>
                    <a:gd name="connsiteX1" fmla="*/ 648862 w 648862"/>
                    <a:gd name="connsiteY1" fmla="*/ 1000 h 607488"/>
                    <a:gd name="connsiteX2" fmla="*/ 648862 w 648862"/>
                    <a:gd name="connsiteY2" fmla="*/ 607488 h 607488"/>
                    <a:gd name="connsiteX3" fmla="*/ 565324 w 648862"/>
                    <a:gd name="connsiteY3" fmla="*/ 602889 h 607488"/>
                    <a:gd name="connsiteX4" fmla="*/ 109910 w 648862"/>
                    <a:gd name="connsiteY4" fmla="*/ 567728 h 607488"/>
                    <a:gd name="connsiteX5" fmla="*/ 0 w 648862"/>
                    <a:gd name="connsiteY5" fmla="*/ 549588 h 607488"/>
                    <a:gd name="connsiteX6" fmla="*/ 0 w 648862"/>
                    <a:gd name="connsiteY6" fmla="*/ 285982 h 607488"/>
                    <a:gd name="connsiteX7" fmla="*/ 9408 w 648862"/>
                    <a:gd name="connsiteY7" fmla="*/ 267295 h 607488"/>
                    <a:gd name="connsiteX8" fmla="*/ 32123 w 648862"/>
                    <a:gd name="connsiteY8" fmla="*/ 161329 h 607488"/>
                    <a:gd name="connsiteX9" fmla="*/ 98798 w 648862"/>
                    <a:gd name="connsiteY9" fmla="*/ 120054 h 607488"/>
                    <a:gd name="connsiteX10" fmla="*/ 140073 w 648862"/>
                    <a:gd name="connsiteY10" fmla="*/ 186729 h 607488"/>
                    <a:gd name="connsiteX11" fmla="*/ 146423 w 648862"/>
                    <a:gd name="connsiteY11" fmla="*/ 345479 h 607488"/>
                    <a:gd name="connsiteX12" fmla="*/ 232148 w 648862"/>
                    <a:gd name="connsiteY12" fmla="*/ 415329 h 607488"/>
                    <a:gd name="connsiteX13" fmla="*/ 352005 w 648862"/>
                    <a:gd name="connsiteY13" fmla="*/ 435173 h 607488"/>
                    <a:gd name="connsiteX14" fmla="*/ 511548 w 648862"/>
                    <a:gd name="connsiteY14" fmla="*/ 418504 h 607488"/>
                    <a:gd name="connsiteX15" fmla="*/ 561555 w 648862"/>
                    <a:gd name="connsiteY15" fmla="*/ 352623 h 607488"/>
                    <a:gd name="connsiteX16" fmla="*/ 562348 w 648862"/>
                    <a:gd name="connsiteY16" fmla="*/ 158154 h 607488"/>
                    <a:gd name="connsiteX17" fmla="*/ 600448 w 648862"/>
                    <a:gd name="connsiteY17" fmla="*/ 24804 h 607488"/>
                    <a:gd name="connsiteX18" fmla="*/ 634281 w 648862"/>
                    <a:gd name="connsiteY18" fmla="*/ 0 h 607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48862" h="607488">
                      <a:moveTo>
                        <a:pt x="634281" y="0"/>
                      </a:moveTo>
                      <a:lnTo>
                        <a:pt x="648862" y="1000"/>
                      </a:lnTo>
                      <a:lnTo>
                        <a:pt x="648862" y="607488"/>
                      </a:lnTo>
                      <a:lnTo>
                        <a:pt x="565324" y="602889"/>
                      </a:lnTo>
                      <a:cubicBezTo>
                        <a:pt x="416198" y="594964"/>
                        <a:pt x="245641" y="585588"/>
                        <a:pt x="109910" y="567728"/>
                      </a:cubicBezTo>
                      <a:lnTo>
                        <a:pt x="0" y="549588"/>
                      </a:lnTo>
                      <a:lnTo>
                        <a:pt x="0" y="285982"/>
                      </a:lnTo>
                      <a:lnTo>
                        <a:pt x="9408" y="267295"/>
                      </a:lnTo>
                      <a:cubicBezTo>
                        <a:pt x="19993" y="231378"/>
                        <a:pt x="19026" y="183554"/>
                        <a:pt x="32123" y="161329"/>
                      </a:cubicBezTo>
                      <a:cubicBezTo>
                        <a:pt x="49585" y="131696"/>
                        <a:pt x="80806" y="115821"/>
                        <a:pt x="98798" y="120054"/>
                      </a:cubicBezTo>
                      <a:cubicBezTo>
                        <a:pt x="116790" y="124287"/>
                        <a:pt x="132136" y="149158"/>
                        <a:pt x="140073" y="186729"/>
                      </a:cubicBezTo>
                      <a:cubicBezTo>
                        <a:pt x="148010" y="224300"/>
                        <a:pt x="131077" y="308967"/>
                        <a:pt x="146423" y="345479"/>
                      </a:cubicBezTo>
                      <a:cubicBezTo>
                        <a:pt x="161769" y="381991"/>
                        <a:pt x="197884" y="400380"/>
                        <a:pt x="232148" y="415329"/>
                      </a:cubicBezTo>
                      <a:cubicBezTo>
                        <a:pt x="266412" y="430278"/>
                        <a:pt x="305438" y="434644"/>
                        <a:pt x="352005" y="435173"/>
                      </a:cubicBezTo>
                      <a:cubicBezTo>
                        <a:pt x="398572" y="435702"/>
                        <a:pt x="476623" y="432262"/>
                        <a:pt x="511548" y="418504"/>
                      </a:cubicBezTo>
                      <a:cubicBezTo>
                        <a:pt x="546473" y="404746"/>
                        <a:pt x="553088" y="396015"/>
                        <a:pt x="561555" y="352623"/>
                      </a:cubicBezTo>
                      <a:cubicBezTo>
                        <a:pt x="570022" y="309231"/>
                        <a:pt x="555866" y="212790"/>
                        <a:pt x="562348" y="158154"/>
                      </a:cubicBezTo>
                      <a:cubicBezTo>
                        <a:pt x="568830" y="103518"/>
                        <a:pt x="582192" y="50733"/>
                        <a:pt x="600448" y="24804"/>
                      </a:cubicBezTo>
                      <a:cubicBezTo>
                        <a:pt x="609576" y="11840"/>
                        <a:pt x="621614" y="3638"/>
                        <a:pt x="634281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6" name="任意多边形 1755"/>
                <p:cNvSpPr/>
                <p:nvPr/>
              </p:nvSpPr>
              <p:spPr>
                <a:xfrm>
                  <a:off x="6090875" y="2333877"/>
                  <a:ext cx="810000" cy="628491"/>
                </a:xfrm>
                <a:custGeom>
                  <a:avLst/>
                  <a:gdLst>
                    <a:gd name="connsiteX0" fmla="*/ 0 w 806025"/>
                    <a:gd name="connsiteY0" fmla="*/ 0 h 628491"/>
                    <a:gd name="connsiteX1" fmla="*/ 19423 w 806025"/>
                    <a:gd name="connsiteY1" fmla="*/ 1332 h 628491"/>
                    <a:gd name="connsiteX2" fmla="*/ 87686 w 806025"/>
                    <a:gd name="connsiteY2" fmla="*/ 87057 h 628491"/>
                    <a:gd name="connsiteX3" fmla="*/ 138486 w 806025"/>
                    <a:gd name="connsiteY3" fmla="*/ 353757 h 628491"/>
                    <a:gd name="connsiteX4" fmla="*/ 271836 w 806025"/>
                    <a:gd name="connsiteY4" fmla="*/ 461707 h 628491"/>
                    <a:gd name="connsiteX5" fmla="*/ 525836 w 806025"/>
                    <a:gd name="connsiteY5" fmla="*/ 496632 h 628491"/>
                    <a:gd name="connsiteX6" fmla="*/ 719511 w 806025"/>
                    <a:gd name="connsiteY6" fmla="*/ 468057 h 628491"/>
                    <a:gd name="connsiteX7" fmla="*/ 784896 w 806025"/>
                    <a:gd name="connsiteY7" fmla="*/ 435463 h 628491"/>
                    <a:gd name="connsiteX8" fmla="*/ 806025 w 806025"/>
                    <a:gd name="connsiteY8" fmla="*/ 414414 h 628491"/>
                    <a:gd name="connsiteX9" fmla="*/ 806025 w 806025"/>
                    <a:gd name="connsiteY9" fmla="*/ 615451 h 628491"/>
                    <a:gd name="connsiteX10" fmla="*/ 666528 w 806025"/>
                    <a:gd name="connsiteY10" fmla="*/ 625716 h 628491"/>
                    <a:gd name="connsiteX11" fmla="*/ 486148 w 806025"/>
                    <a:gd name="connsiteY11" fmla="*/ 628394 h 628491"/>
                    <a:gd name="connsiteX12" fmla="*/ 52760 w 806025"/>
                    <a:gd name="connsiteY12" fmla="*/ 609344 h 628491"/>
                    <a:gd name="connsiteX13" fmla="*/ 0 w 806025"/>
                    <a:gd name="connsiteY13" fmla="*/ 606440 h 628491"/>
                    <a:gd name="connsiteX14" fmla="*/ 0 w 806025"/>
                    <a:gd name="connsiteY14" fmla="*/ 0 h 62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06025" h="628491">
                      <a:moveTo>
                        <a:pt x="0" y="0"/>
                      </a:moveTo>
                      <a:lnTo>
                        <a:pt x="19423" y="1332"/>
                      </a:lnTo>
                      <a:cubicBezTo>
                        <a:pt x="42706" y="11915"/>
                        <a:pt x="67842" y="28320"/>
                        <a:pt x="87686" y="87057"/>
                      </a:cubicBezTo>
                      <a:cubicBezTo>
                        <a:pt x="107530" y="145795"/>
                        <a:pt x="107794" y="291315"/>
                        <a:pt x="138486" y="353757"/>
                      </a:cubicBezTo>
                      <a:cubicBezTo>
                        <a:pt x="169178" y="416199"/>
                        <a:pt x="207278" y="437895"/>
                        <a:pt x="271836" y="461707"/>
                      </a:cubicBezTo>
                      <a:cubicBezTo>
                        <a:pt x="336394" y="485519"/>
                        <a:pt x="451224" y="495574"/>
                        <a:pt x="525836" y="496632"/>
                      </a:cubicBezTo>
                      <a:cubicBezTo>
                        <a:pt x="600448" y="497690"/>
                        <a:pt x="671357" y="486049"/>
                        <a:pt x="719511" y="468057"/>
                      </a:cubicBezTo>
                      <a:cubicBezTo>
                        <a:pt x="743588" y="459061"/>
                        <a:pt x="767202" y="448445"/>
                        <a:pt x="784896" y="435463"/>
                      </a:cubicBezTo>
                      <a:lnTo>
                        <a:pt x="806025" y="414414"/>
                      </a:lnTo>
                      <a:lnTo>
                        <a:pt x="806025" y="615451"/>
                      </a:lnTo>
                      <a:lnTo>
                        <a:pt x="666528" y="625716"/>
                      </a:lnTo>
                      <a:cubicBezTo>
                        <a:pt x="610370" y="627998"/>
                        <a:pt x="550442" y="628791"/>
                        <a:pt x="486148" y="628394"/>
                      </a:cubicBezTo>
                      <a:cubicBezTo>
                        <a:pt x="357560" y="627600"/>
                        <a:pt x="224210" y="619663"/>
                        <a:pt x="52760" y="609344"/>
                      </a:cubicBezTo>
                      <a:lnTo>
                        <a:pt x="0" y="6064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7" name="任意多边形 1756"/>
                <p:cNvSpPr/>
                <p:nvPr/>
              </p:nvSpPr>
              <p:spPr>
                <a:xfrm>
                  <a:off x="6755491" y="2415810"/>
                  <a:ext cx="608400" cy="533251"/>
                </a:xfrm>
                <a:custGeom>
                  <a:avLst/>
                  <a:gdLst>
                    <a:gd name="connsiteX0" fmla="*/ 77914 w 605754"/>
                    <a:gd name="connsiteY0" fmla="*/ 360 h 533251"/>
                    <a:gd name="connsiteX1" fmla="*/ 187452 w 605754"/>
                    <a:gd name="connsiteY1" fmla="*/ 71797 h 533251"/>
                    <a:gd name="connsiteX2" fmla="*/ 289052 w 605754"/>
                    <a:gd name="connsiteY2" fmla="*/ 214672 h 533251"/>
                    <a:gd name="connsiteX3" fmla="*/ 400971 w 605754"/>
                    <a:gd name="connsiteY3" fmla="*/ 291666 h 533251"/>
                    <a:gd name="connsiteX4" fmla="*/ 552577 w 605754"/>
                    <a:gd name="connsiteY4" fmla="*/ 268647 h 533251"/>
                    <a:gd name="connsiteX5" fmla="*/ 594795 w 605754"/>
                    <a:gd name="connsiteY5" fmla="*/ 220179 h 533251"/>
                    <a:gd name="connsiteX6" fmla="*/ 605754 w 605754"/>
                    <a:gd name="connsiteY6" fmla="*/ 184179 h 533251"/>
                    <a:gd name="connsiteX7" fmla="*/ 605754 w 605754"/>
                    <a:gd name="connsiteY7" fmla="*/ 422271 h 533251"/>
                    <a:gd name="connsiteX8" fmla="*/ 604666 w 605754"/>
                    <a:gd name="connsiteY8" fmla="*/ 422633 h 533251"/>
                    <a:gd name="connsiteX9" fmla="*/ 414464 w 605754"/>
                    <a:gd name="connsiteY9" fmla="*/ 479784 h 533251"/>
                    <a:gd name="connsiteX10" fmla="*/ 162052 w 605754"/>
                    <a:gd name="connsiteY10" fmla="*/ 532172 h 533251"/>
                    <a:gd name="connsiteX11" fmla="*/ 147391 w 605754"/>
                    <a:gd name="connsiteY11" fmla="*/ 533251 h 533251"/>
                    <a:gd name="connsiteX12" fmla="*/ 147391 w 605754"/>
                    <a:gd name="connsiteY12" fmla="*/ 322219 h 533251"/>
                    <a:gd name="connsiteX13" fmla="*/ 152527 w 605754"/>
                    <a:gd name="connsiteY13" fmla="*/ 306747 h 533251"/>
                    <a:gd name="connsiteX14" fmla="*/ 62040 w 605754"/>
                    <a:gd name="connsiteY14" fmla="*/ 164666 h 533251"/>
                    <a:gd name="connsiteX15" fmla="*/ 127 w 605754"/>
                    <a:gd name="connsiteY15" fmla="*/ 49572 h 533251"/>
                    <a:gd name="connsiteX16" fmla="*/ 77914 w 605754"/>
                    <a:gd name="connsiteY16" fmla="*/ 360 h 533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5754" h="533251">
                      <a:moveTo>
                        <a:pt x="77914" y="360"/>
                      </a:moveTo>
                      <a:cubicBezTo>
                        <a:pt x="109135" y="4064"/>
                        <a:pt x="152262" y="36078"/>
                        <a:pt x="187452" y="71797"/>
                      </a:cubicBezTo>
                      <a:cubicBezTo>
                        <a:pt x="222642" y="107516"/>
                        <a:pt x="253466" y="178027"/>
                        <a:pt x="289052" y="214672"/>
                      </a:cubicBezTo>
                      <a:cubicBezTo>
                        <a:pt x="324638" y="251317"/>
                        <a:pt x="357050" y="282670"/>
                        <a:pt x="400971" y="291666"/>
                      </a:cubicBezTo>
                      <a:cubicBezTo>
                        <a:pt x="444892" y="300662"/>
                        <a:pt x="517255" y="290475"/>
                        <a:pt x="552577" y="268647"/>
                      </a:cubicBezTo>
                      <a:cubicBezTo>
                        <a:pt x="570238" y="257733"/>
                        <a:pt x="584525" y="239874"/>
                        <a:pt x="594795" y="220179"/>
                      </a:cubicBezTo>
                      <a:lnTo>
                        <a:pt x="605754" y="184179"/>
                      </a:lnTo>
                      <a:lnTo>
                        <a:pt x="605754" y="422271"/>
                      </a:lnTo>
                      <a:lnTo>
                        <a:pt x="604666" y="422633"/>
                      </a:lnTo>
                      <a:cubicBezTo>
                        <a:pt x="535312" y="444859"/>
                        <a:pt x="468439" y="464703"/>
                        <a:pt x="414464" y="479784"/>
                      </a:cubicBezTo>
                      <a:cubicBezTo>
                        <a:pt x="306514" y="509947"/>
                        <a:pt x="260477" y="521060"/>
                        <a:pt x="162052" y="532172"/>
                      </a:cubicBezTo>
                      <a:lnTo>
                        <a:pt x="147391" y="533251"/>
                      </a:lnTo>
                      <a:lnTo>
                        <a:pt x="147391" y="322219"/>
                      </a:lnTo>
                      <a:lnTo>
                        <a:pt x="152527" y="306747"/>
                      </a:lnTo>
                      <a:cubicBezTo>
                        <a:pt x="153321" y="269838"/>
                        <a:pt x="87440" y="207528"/>
                        <a:pt x="62040" y="164666"/>
                      </a:cubicBezTo>
                      <a:cubicBezTo>
                        <a:pt x="36640" y="121804"/>
                        <a:pt x="-2519" y="76956"/>
                        <a:pt x="127" y="49572"/>
                      </a:cubicBezTo>
                      <a:cubicBezTo>
                        <a:pt x="2773" y="22188"/>
                        <a:pt x="46693" y="-3344"/>
                        <a:pt x="77914" y="36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8" name="任意多边形 1757"/>
                <p:cNvSpPr/>
                <p:nvPr/>
              </p:nvSpPr>
              <p:spPr>
                <a:xfrm>
                  <a:off x="5128119" y="2630529"/>
                  <a:ext cx="316800" cy="255861"/>
                </a:xfrm>
                <a:custGeom>
                  <a:avLst/>
                  <a:gdLst>
                    <a:gd name="connsiteX0" fmla="*/ 311074 w 311074"/>
                    <a:gd name="connsiteY0" fmla="*/ 0 h 255861"/>
                    <a:gd name="connsiteX1" fmla="*/ 311074 w 311074"/>
                    <a:gd name="connsiteY1" fmla="*/ 255861 h 255861"/>
                    <a:gd name="connsiteX2" fmla="*/ 222703 w 311074"/>
                    <a:gd name="connsiteY2" fmla="*/ 241276 h 255861"/>
                    <a:gd name="connsiteX3" fmla="*/ 37817 w 311074"/>
                    <a:gd name="connsiteY3" fmla="*/ 200925 h 255861"/>
                    <a:gd name="connsiteX4" fmla="*/ 0 w 311074"/>
                    <a:gd name="connsiteY4" fmla="*/ 191326 h 255861"/>
                    <a:gd name="connsiteX5" fmla="*/ 0 w 311074"/>
                    <a:gd name="connsiteY5" fmla="*/ 8607 h 255861"/>
                    <a:gd name="connsiteX6" fmla="*/ 8758 w 311074"/>
                    <a:gd name="connsiteY6" fmla="*/ 27629 h 255861"/>
                    <a:gd name="connsiteX7" fmla="*/ 26915 w 311074"/>
                    <a:gd name="connsiteY7" fmla="*/ 44409 h 255861"/>
                    <a:gd name="connsiteX8" fmla="*/ 177728 w 311074"/>
                    <a:gd name="connsiteY8" fmla="*/ 58696 h 255861"/>
                    <a:gd name="connsiteX9" fmla="*/ 308697 w 311074"/>
                    <a:gd name="connsiteY9" fmla="*/ 4721 h 255861"/>
                    <a:gd name="connsiteX10" fmla="*/ 311074 w 311074"/>
                    <a:gd name="connsiteY10" fmla="*/ 0 h 255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1074" h="255861">
                      <a:moveTo>
                        <a:pt x="311074" y="0"/>
                      </a:moveTo>
                      <a:lnTo>
                        <a:pt x="311074" y="255861"/>
                      </a:lnTo>
                      <a:lnTo>
                        <a:pt x="222703" y="241276"/>
                      </a:lnTo>
                      <a:cubicBezTo>
                        <a:pt x="157112" y="228496"/>
                        <a:pt x="94353" y="214543"/>
                        <a:pt x="37817" y="200925"/>
                      </a:cubicBezTo>
                      <a:lnTo>
                        <a:pt x="0" y="191326"/>
                      </a:lnTo>
                      <a:lnTo>
                        <a:pt x="0" y="8607"/>
                      </a:lnTo>
                      <a:lnTo>
                        <a:pt x="8758" y="27629"/>
                      </a:lnTo>
                      <a:cubicBezTo>
                        <a:pt x="13496" y="34306"/>
                        <a:pt x="19540" y="40044"/>
                        <a:pt x="26915" y="44409"/>
                      </a:cubicBezTo>
                      <a:cubicBezTo>
                        <a:pt x="56416" y="61872"/>
                        <a:pt x="130764" y="65311"/>
                        <a:pt x="177728" y="58696"/>
                      </a:cubicBezTo>
                      <a:cubicBezTo>
                        <a:pt x="224692" y="52081"/>
                        <a:pt x="280519" y="36471"/>
                        <a:pt x="308697" y="4721"/>
                      </a:cubicBezTo>
                      <a:lnTo>
                        <a:pt x="311074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9" name="任意多边形 1758"/>
                <p:cNvSpPr/>
                <p:nvPr/>
              </p:nvSpPr>
              <p:spPr>
                <a:xfrm>
                  <a:off x="4441912" y="1857589"/>
                  <a:ext cx="3755258" cy="672407"/>
                </a:xfrm>
                <a:custGeom>
                  <a:avLst/>
                  <a:gdLst>
                    <a:gd name="connsiteX0" fmla="*/ 3420529 w 3755258"/>
                    <a:gd name="connsiteY0" fmla="*/ 678 h 672407"/>
                    <a:gd name="connsiteX1" fmla="*/ 3554326 w 3755258"/>
                    <a:gd name="connsiteY1" fmla="*/ 9310 h 672407"/>
                    <a:gd name="connsiteX2" fmla="*/ 3709107 w 3755258"/>
                    <a:gd name="connsiteY2" fmla="*/ 118848 h 672407"/>
                    <a:gd name="connsiteX3" fmla="*/ 3754351 w 3755258"/>
                    <a:gd name="connsiteY3" fmla="*/ 342685 h 672407"/>
                    <a:gd name="connsiteX4" fmla="*/ 3678151 w 3755258"/>
                    <a:gd name="connsiteY4" fmla="*/ 561760 h 672407"/>
                    <a:gd name="connsiteX5" fmla="*/ 3643772 w 3755258"/>
                    <a:gd name="connsiteY5" fmla="*/ 610985 h 672407"/>
                    <a:gd name="connsiteX6" fmla="*/ 3632551 w 3755258"/>
                    <a:gd name="connsiteY6" fmla="*/ 624135 h 672407"/>
                    <a:gd name="connsiteX7" fmla="*/ 3632551 w 3755258"/>
                    <a:gd name="connsiteY7" fmla="*/ 342621 h 672407"/>
                    <a:gd name="connsiteX8" fmla="*/ 3631992 w 3755258"/>
                    <a:gd name="connsiteY8" fmla="*/ 342621 h 672407"/>
                    <a:gd name="connsiteX9" fmla="*/ 3632114 w 3755258"/>
                    <a:gd name="connsiteY9" fmla="*/ 330780 h 672407"/>
                    <a:gd name="connsiteX10" fmla="*/ 3520989 w 3755258"/>
                    <a:gd name="connsiteY10" fmla="*/ 126786 h 672407"/>
                    <a:gd name="connsiteX11" fmla="*/ 3406689 w 3755258"/>
                    <a:gd name="connsiteY11" fmla="*/ 53761 h 672407"/>
                    <a:gd name="connsiteX12" fmla="*/ 3385754 w 3755258"/>
                    <a:gd name="connsiteY12" fmla="*/ 53711 h 672407"/>
                    <a:gd name="connsiteX13" fmla="*/ 3343189 w 3755258"/>
                    <a:gd name="connsiteY13" fmla="*/ 88686 h 672407"/>
                    <a:gd name="connsiteX14" fmla="*/ 3343189 w 3755258"/>
                    <a:gd name="connsiteY14" fmla="*/ 174411 h 672407"/>
                    <a:gd name="connsiteX15" fmla="*/ 3392401 w 3755258"/>
                    <a:gd name="connsiteY15" fmla="*/ 262518 h 672407"/>
                    <a:gd name="connsiteX16" fmla="*/ 3365414 w 3755258"/>
                    <a:gd name="connsiteY16" fmla="*/ 310936 h 672407"/>
                    <a:gd name="connsiteX17" fmla="*/ 3289214 w 3755258"/>
                    <a:gd name="connsiteY17" fmla="*/ 272042 h 672407"/>
                    <a:gd name="connsiteX18" fmla="*/ 3152689 w 3755258"/>
                    <a:gd name="connsiteY18" fmla="*/ 155361 h 672407"/>
                    <a:gd name="connsiteX19" fmla="*/ 3047914 w 3755258"/>
                    <a:gd name="connsiteY19" fmla="*/ 136311 h 672407"/>
                    <a:gd name="connsiteX20" fmla="*/ 3041564 w 3755258"/>
                    <a:gd name="connsiteY20" fmla="*/ 199811 h 672407"/>
                    <a:gd name="connsiteX21" fmla="*/ 3089189 w 3755258"/>
                    <a:gd name="connsiteY21" fmla="*/ 288711 h 672407"/>
                    <a:gd name="connsiteX22" fmla="*/ 3047914 w 3755258"/>
                    <a:gd name="connsiteY22" fmla="*/ 342686 h 672407"/>
                    <a:gd name="connsiteX23" fmla="*/ 2957426 w 3755258"/>
                    <a:gd name="connsiteY23" fmla="*/ 278392 h 672407"/>
                    <a:gd name="connsiteX24" fmla="*/ 2847889 w 3755258"/>
                    <a:gd name="connsiteY24" fmla="*/ 193461 h 672407"/>
                    <a:gd name="connsiteX25" fmla="*/ 2673264 w 3755258"/>
                    <a:gd name="connsiteY25" fmla="*/ 218861 h 672407"/>
                    <a:gd name="connsiteX26" fmla="*/ 2551821 w 3755258"/>
                    <a:gd name="connsiteY26" fmla="*/ 269661 h 672407"/>
                    <a:gd name="connsiteX27" fmla="*/ 2555789 w 3755258"/>
                    <a:gd name="connsiteY27" fmla="*/ 380786 h 672407"/>
                    <a:gd name="connsiteX28" fmla="*/ 2533564 w 3755258"/>
                    <a:gd name="connsiteY28" fmla="*/ 479211 h 672407"/>
                    <a:gd name="connsiteX29" fmla="*/ 2476414 w 3755258"/>
                    <a:gd name="connsiteY29" fmla="*/ 482386 h 672407"/>
                    <a:gd name="connsiteX30" fmla="*/ 2431964 w 3755258"/>
                    <a:gd name="connsiteY30" fmla="*/ 377611 h 672407"/>
                    <a:gd name="connsiteX31" fmla="*/ 2368464 w 3755258"/>
                    <a:gd name="connsiteY31" fmla="*/ 263311 h 672407"/>
                    <a:gd name="connsiteX32" fmla="*/ 2266864 w 3755258"/>
                    <a:gd name="connsiteY32" fmla="*/ 253786 h 672407"/>
                    <a:gd name="connsiteX33" fmla="*/ 2057314 w 3755258"/>
                    <a:gd name="connsiteY33" fmla="*/ 279186 h 672407"/>
                    <a:gd name="connsiteX34" fmla="*/ 2035089 w 3755258"/>
                    <a:gd name="connsiteY34" fmla="*/ 349036 h 672407"/>
                    <a:gd name="connsiteX35" fmla="*/ 2057314 w 3755258"/>
                    <a:gd name="connsiteY35" fmla="*/ 488736 h 672407"/>
                    <a:gd name="connsiteX36" fmla="*/ 2000164 w 3755258"/>
                    <a:gd name="connsiteY36" fmla="*/ 551442 h 672407"/>
                    <a:gd name="connsiteX37" fmla="*/ 1920789 w 3755258"/>
                    <a:gd name="connsiteY37" fmla="*/ 422061 h 672407"/>
                    <a:gd name="connsiteX38" fmla="*/ 1844589 w 3755258"/>
                    <a:gd name="connsiteY38" fmla="*/ 320461 h 672407"/>
                    <a:gd name="connsiteX39" fmla="*/ 1650914 w 3755258"/>
                    <a:gd name="connsiteY39" fmla="*/ 314111 h 672407"/>
                    <a:gd name="connsiteX40" fmla="*/ 1425489 w 3755258"/>
                    <a:gd name="connsiteY40" fmla="*/ 336336 h 672407"/>
                    <a:gd name="connsiteX41" fmla="*/ 1339764 w 3755258"/>
                    <a:gd name="connsiteY41" fmla="*/ 418886 h 672407"/>
                    <a:gd name="connsiteX42" fmla="*/ 1313570 w 3755258"/>
                    <a:gd name="connsiteY42" fmla="*/ 573667 h 672407"/>
                    <a:gd name="connsiteX43" fmla="*/ 1249276 w 3755258"/>
                    <a:gd name="connsiteY43" fmla="*/ 614149 h 672407"/>
                    <a:gd name="connsiteX44" fmla="*/ 1212764 w 3755258"/>
                    <a:gd name="connsiteY44" fmla="*/ 533186 h 672407"/>
                    <a:gd name="connsiteX45" fmla="*/ 1169902 w 3755258"/>
                    <a:gd name="connsiteY45" fmla="*/ 362530 h 672407"/>
                    <a:gd name="connsiteX46" fmla="*/ 1085764 w 3755258"/>
                    <a:gd name="connsiteY46" fmla="*/ 273629 h 672407"/>
                    <a:gd name="connsiteX47" fmla="*/ 1003214 w 3755258"/>
                    <a:gd name="connsiteY47" fmla="*/ 356974 h 672407"/>
                    <a:gd name="connsiteX48" fmla="*/ 916695 w 3755258"/>
                    <a:gd name="connsiteY48" fmla="*/ 427617 h 672407"/>
                    <a:gd name="connsiteX49" fmla="*/ 888914 w 3755258"/>
                    <a:gd name="connsiteY49" fmla="*/ 380786 h 672407"/>
                    <a:gd name="connsiteX50" fmla="*/ 865101 w 3755258"/>
                    <a:gd name="connsiteY50" fmla="*/ 261724 h 672407"/>
                    <a:gd name="connsiteX51" fmla="*/ 753183 w 3755258"/>
                    <a:gd name="connsiteY51" fmla="*/ 245848 h 672407"/>
                    <a:gd name="connsiteX52" fmla="*/ 624596 w 3755258"/>
                    <a:gd name="connsiteY52" fmla="*/ 336336 h 672407"/>
                    <a:gd name="connsiteX53" fmla="*/ 514264 w 3755258"/>
                    <a:gd name="connsiteY53" fmla="*/ 450636 h 672407"/>
                    <a:gd name="connsiteX54" fmla="*/ 453939 w 3755258"/>
                    <a:gd name="connsiteY54" fmla="*/ 422061 h 672407"/>
                    <a:gd name="connsiteX55" fmla="*/ 466639 w 3755258"/>
                    <a:gd name="connsiteY55" fmla="*/ 298236 h 672407"/>
                    <a:gd name="connsiteX56" fmla="*/ 409489 w 3755258"/>
                    <a:gd name="connsiteY56" fmla="*/ 244261 h 672407"/>
                    <a:gd name="connsiteX57" fmla="*/ 228514 w 3755258"/>
                    <a:gd name="connsiteY57" fmla="*/ 326811 h 672407"/>
                    <a:gd name="connsiteX58" fmla="*/ 142789 w 3755258"/>
                    <a:gd name="connsiteY58" fmla="*/ 444286 h 672407"/>
                    <a:gd name="connsiteX59" fmla="*/ 140129 w 3755258"/>
                    <a:gd name="connsiteY59" fmla="*/ 474169 h 672407"/>
                    <a:gd name="connsiteX60" fmla="*/ 142129 w 3755258"/>
                    <a:gd name="connsiteY60" fmla="*/ 486505 h 672407"/>
                    <a:gd name="connsiteX61" fmla="*/ 142129 w 3755258"/>
                    <a:gd name="connsiteY61" fmla="*/ 672407 h 672407"/>
                    <a:gd name="connsiteX62" fmla="*/ 126498 w 3755258"/>
                    <a:gd name="connsiteY62" fmla="*/ 657271 h 672407"/>
                    <a:gd name="connsiteX63" fmla="*/ 11026 w 3755258"/>
                    <a:gd name="connsiteY63" fmla="*/ 509373 h 672407"/>
                    <a:gd name="connsiteX64" fmla="*/ 32457 w 3755258"/>
                    <a:gd name="connsiteY64" fmla="*/ 321254 h 672407"/>
                    <a:gd name="connsiteX65" fmla="*/ 177713 w 3755258"/>
                    <a:gd name="connsiteY65" fmla="*/ 185523 h 672407"/>
                    <a:gd name="connsiteX66" fmla="*/ 492038 w 3755258"/>
                    <a:gd name="connsiteY66" fmla="*/ 137898 h 672407"/>
                    <a:gd name="connsiteX67" fmla="*/ 954001 w 3755258"/>
                    <a:gd name="connsiteY67" fmla="*/ 190285 h 672407"/>
                    <a:gd name="connsiteX68" fmla="*/ 1596938 w 3755258"/>
                    <a:gd name="connsiteY68" fmla="*/ 199810 h 672407"/>
                    <a:gd name="connsiteX69" fmla="*/ 2401801 w 3755258"/>
                    <a:gd name="connsiteY69" fmla="*/ 175998 h 672407"/>
                    <a:gd name="connsiteX70" fmla="*/ 2968538 w 3755258"/>
                    <a:gd name="connsiteY70" fmla="*/ 80748 h 672407"/>
                    <a:gd name="connsiteX71" fmla="*/ 3268576 w 3755258"/>
                    <a:gd name="connsiteY71" fmla="*/ 14073 h 672407"/>
                    <a:gd name="connsiteX72" fmla="*/ 3420529 w 3755258"/>
                    <a:gd name="connsiteY72" fmla="*/ 678 h 672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3755258" h="672407">
                      <a:moveTo>
                        <a:pt x="3420529" y="678"/>
                      </a:moveTo>
                      <a:cubicBezTo>
                        <a:pt x="3470585" y="-1207"/>
                        <a:pt x="3517615" y="579"/>
                        <a:pt x="3554326" y="9310"/>
                      </a:cubicBezTo>
                      <a:cubicBezTo>
                        <a:pt x="3627748" y="26773"/>
                        <a:pt x="3675770" y="63285"/>
                        <a:pt x="3709107" y="118848"/>
                      </a:cubicBezTo>
                      <a:cubicBezTo>
                        <a:pt x="3742445" y="174410"/>
                        <a:pt x="3759510" y="268866"/>
                        <a:pt x="3754351" y="342685"/>
                      </a:cubicBezTo>
                      <a:cubicBezTo>
                        <a:pt x="3749192" y="416504"/>
                        <a:pt x="3721807" y="494291"/>
                        <a:pt x="3678151" y="561760"/>
                      </a:cubicBezTo>
                      <a:cubicBezTo>
                        <a:pt x="3667237" y="578627"/>
                        <a:pt x="3655976" y="594999"/>
                        <a:pt x="3643772" y="610985"/>
                      </a:cubicBezTo>
                      <a:lnTo>
                        <a:pt x="3632551" y="624135"/>
                      </a:lnTo>
                      <a:lnTo>
                        <a:pt x="3632551" y="342621"/>
                      </a:lnTo>
                      <a:lnTo>
                        <a:pt x="3631992" y="342621"/>
                      </a:lnTo>
                      <a:lnTo>
                        <a:pt x="3632114" y="330780"/>
                      </a:lnTo>
                      <a:cubicBezTo>
                        <a:pt x="3622589" y="276805"/>
                        <a:pt x="3558560" y="172956"/>
                        <a:pt x="3520989" y="126786"/>
                      </a:cubicBezTo>
                      <a:cubicBezTo>
                        <a:pt x="3483418" y="80616"/>
                        <a:pt x="3436322" y="60111"/>
                        <a:pt x="3406689" y="53761"/>
                      </a:cubicBezTo>
                      <a:cubicBezTo>
                        <a:pt x="3399281" y="52174"/>
                        <a:pt x="3392270" y="52306"/>
                        <a:pt x="3385754" y="53711"/>
                      </a:cubicBezTo>
                      <a:cubicBezTo>
                        <a:pt x="3366208" y="57928"/>
                        <a:pt x="3351126" y="73605"/>
                        <a:pt x="3343189" y="88686"/>
                      </a:cubicBezTo>
                      <a:cubicBezTo>
                        <a:pt x="3332606" y="108794"/>
                        <a:pt x="3334987" y="145439"/>
                        <a:pt x="3343189" y="174411"/>
                      </a:cubicBezTo>
                      <a:cubicBezTo>
                        <a:pt x="3351391" y="203383"/>
                        <a:pt x="3388697" y="239764"/>
                        <a:pt x="3392401" y="262518"/>
                      </a:cubicBezTo>
                      <a:cubicBezTo>
                        <a:pt x="3396105" y="285272"/>
                        <a:pt x="3382612" y="309349"/>
                        <a:pt x="3365414" y="310936"/>
                      </a:cubicBezTo>
                      <a:cubicBezTo>
                        <a:pt x="3348216" y="312523"/>
                        <a:pt x="3324668" y="297971"/>
                        <a:pt x="3289214" y="272042"/>
                      </a:cubicBezTo>
                      <a:cubicBezTo>
                        <a:pt x="3253760" y="246113"/>
                        <a:pt x="3192906" y="177983"/>
                        <a:pt x="3152689" y="155361"/>
                      </a:cubicBezTo>
                      <a:cubicBezTo>
                        <a:pt x="3112472" y="132739"/>
                        <a:pt x="3066435" y="128903"/>
                        <a:pt x="3047914" y="136311"/>
                      </a:cubicBezTo>
                      <a:cubicBezTo>
                        <a:pt x="3029393" y="143719"/>
                        <a:pt x="3034685" y="174411"/>
                        <a:pt x="3041564" y="199811"/>
                      </a:cubicBezTo>
                      <a:cubicBezTo>
                        <a:pt x="3048443" y="225211"/>
                        <a:pt x="3088131" y="264899"/>
                        <a:pt x="3089189" y="288711"/>
                      </a:cubicBezTo>
                      <a:cubicBezTo>
                        <a:pt x="3090247" y="312523"/>
                        <a:pt x="3069875" y="344406"/>
                        <a:pt x="3047914" y="342686"/>
                      </a:cubicBezTo>
                      <a:cubicBezTo>
                        <a:pt x="3025954" y="340966"/>
                        <a:pt x="2990763" y="303263"/>
                        <a:pt x="2957426" y="278392"/>
                      </a:cubicBezTo>
                      <a:cubicBezTo>
                        <a:pt x="2924089" y="253521"/>
                        <a:pt x="2895249" y="203383"/>
                        <a:pt x="2847889" y="193461"/>
                      </a:cubicBezTo>
                      <a:cubicBezTo>
                        <a:pt x="2800529" y="183539"/>
                        <a:pt x="2722609" y="206161"/>
                        <a:pt x="2673264" y="218861"/>
                      </a:cubicBezTo>
                      <a:cubicBezTo>
                        <a:pt x="2623919" y="231561"/>
                        <a:pt x="2571400" y="242674"/>
                        <a:pt x="2551821" y="269661"/>
                      </a:cubicBezTo>
                      <a:cubicBezTo>
                        <a:pt x="2532242" y="296648"/>
                        <a:pt x="2558832" y="345861"/>
                        <a:pt x="2555789" y="380786"/>
                      </a:cubicBezTo>
                      <a:cubicBezTo>
                        <a:pt x="2552746" y="415711"/>
                        <a:pt x="2546793" y="462278"/>
                        <a:pt x="2533564" y="479211"/>
                      </a:cubicBezTo>
                      <a:cubicBezTo>
                        <a:pt x="2520335" y="496144"/>
                        <a:pt x="2493347" y="499319"/>
                        <a:pt x="2476414" y="482386"/>
                      </a:cubicBezTo>
                      <a:cubicBezTo>
                        <a:pt x="2459481" y="465453"/>
                        <a:pt x="2449956" y="414123"/>
                        <a:pt x="2431964" y="377611"/>
                      </a:cubicBezTo>
                      <a:cubicBezTo>
                        <a:pt x="2413972" y="341099"/>
                        <a:pt x="2395981" y="283948"/>
                        <a:pt x="2368464" y="263311"/>
                      </a:cubicBezTo>
                      <a:cubicBezTo>
                        <a:pt x="2340947" y="242674"/>
                        <a:pt x="2318722" y="251140"/>
                        <a:pt x="2266864" y="253786"/>
                      </a:cubicBezTo>
                      <a:cubicBezTo>
                        <a:pt x="2215006" y="256432"/>
                        <a:pt x="2095943" y="263311"/>
                        <a:pt x="2057314" y="279186"/>
                      </a:cubicBezTo>
                      <a:cubicBezTo>
                        <a:pt x="2018685" y="295061"/>
                        <a:pt x="2035089" y="314111"/>
                        <a:pt x="2035089" y="349036"/>
                      </a:cubicBezTo>
                      <a:cubicBezTo>
                        <a:pt x="2035089" y="383961"/>
                        <a:pt x="2063135" y="455002"/>
                        <a:pt x="2057314" y="488736"/>
                      </a:cubicBezTo>
                      <a:cubicBezTo>
                        <a:pt x="2051493" y="522470"/>
                        <a:pt x="2022918" y="562554"/>
                        <a:pt x="2000164" y="551442"/>
                      </a:cubicBezTo>
                      <a:cubicBezTo>
                        <a:pt x="1977410" y="540330"/>
                        <a:pt x="1946718" y="460558"/>
                        <a:pt x="1920789" y="422061"/>
                      </a:cubicBezTo>
                      <a:cubicBezTo>
                        <a:pt x="1894860" y="383564"/>
                        <a:pt x="1889568" y="338453"/>
                        <a:pt x="1844589" y="320461"/>
                      </a:cubicBezTo>
                      <a:cubicBezTo>
                        <a:pt x="1799610" y="302469"/>
                        <a:pt x="1720764" y="311465"/>
                        <a:pt x="1650914" y="314111"/>
                      </a:cubicBezTo>
                      <a:cubicBezTo>
                        <a:pt x="1581064" y="316757"/>
                        <a:pt x="1477347" y="318873"/>
                        <a:pt x="1425489" y="336336"/>
                      </a:cubicBezTo>
                      <a:cubicBezTo>
                        <a:pt x="1373631" y="353798"/>
                        <a:pt x="1358417" y="379331"/>
                        <a:pt x="1339764" y="418886"/>
                      </a:cubicBezTo>
                      <a:cubicBezTo>
                        <a:pt x="1321111" y="458441"/>
                        <a:pt x="1328651" y="541123"/>
                        <a:pt x="1313570" y="573667"/>
                      </a:cubicBezTo>
                      <a:cubicBezTo>
                        <a:pt x="1298489" y="606211"/>
                        <a:pt x="1266077" y="620896"/>
                        <a:pt x="1249276" y="614149"/>
                      </a:cubicBezTo>
                      <a:cubicBezTo>
                        <a:pt x="1232475" y="607402"/>
                        <a:pt x="1225993" y="575122"/>
                        <a:pt x="1212764" y="533186"/>
                      </a:cubicBezTo>
                      <a:cubicBezTo>
                        <a:pt x="1199535" y="491250"/>
                        <a:pt x="1191069" y="405789"/>
                        <a:pt x="1169902" y="362530"/>
                      </a:cubicBezTo>
                      <a:cubicBezTo>
                        <a:pt x="1148735" y="319271"/>
                        <a:pt x="1113545" y="274555"/>
                        <a:pt x="1085764" y="273629"/>
                      </a:cubicBezTo>
                      <a:cubicBezTo>
                        <a:pt x="1057983" y="272703"/>
                        <a:pt x="1031392" y="331309"/>
                        <a:pt x="1003214" y="356974"/>
                      </a:cubicBezTo>
                      <a:cubicBezTo>
                        <a:pt x="975036" y="382639"/>
                        <a:pt x="935745" y="423648"/>
                        <a:pt x="916695" y="427617"/>
                      </a:cubicBezTo>
                      <a:cubicBezTo>
                        <a:pt x="897645" y="431586"/>
                        <a:pt x="897513" y="408435"/>
                        <a:pt x="888914" y="380786"/>
                      </a:cubicBezTo>
                      <a:cubicBezTo>
                        <a:pt x="880315" y="353137"/>
                        <a:pt x="887723" y="284214"/>
                        <a:pt x="865101" y="261724"/>
                      </a:cubicBezTo>
                      <a:cubicBezTo>
                        <a:pt x="842479" y="239234"/>
                        <a:pt x="793267" y="233413"/>
                        <a:pt x="753183" y="245848"/>
                      </a:cubicBezTo>
                      <a:cubicBezTo>
                        <a:pt x="713099" y="258283"/>
                        <a:pt x="664416" y="302205"/>
                        <a:pt x="624596" y="336336"/>
                      </a:cubicBezTo>
                      <a:cubicBezTo>
                        <a:pt x="584776" y="370467"/>
                        <a:pt x="542707" y="436349"/>
                        <a:pt x="514264" y="450636"/>
                      </a:cubicBezTo>
                      <a:cubicBezTo>
                        <a:pt x="485821" y="464924"/>
                        <a:pt x="461876" y="447461"/>
                        <a:pt x="453939" y="422061"/>
                      </a:cubicBezTo>
                      <a:cubicBezTo>
                        <a:pt x="446002" y="396661"/>
                        <a:pt x="474047" y="327869"/>
                        <a:pt x="466639" y="298236"/>
                      </a:cubicBezTo>
                      <a:cubicBezTo>
                        <a:pt x="459231" y="268603"/>
                        <a:pt x="449176" y="239498"/>
                        <a:pt x="409489" y="244261"/>
                      </a:cubicBezTo>
                      <a:cubicBezTo>
                        <a:pt x="369801" y="249023"/>
                        <a:pt x="272964" y="293474"/>
                        <a:pt x="228514" y="326811"/>
                      </a:cubicBezTo>
                      <a:cubicBezTo>
                        <a:pt x="184064" y="360148"/>
                        <a:pt x="151917" y="407377"/>
                        <a:pt x="142789" y="444286"/>
                      </a:cubicBezTo>
                      <a:cubicBezTo>
                        <a:pt x="140507" y="453513"/>
                        <a:pt x="139680" y="463766"/>
                        <a:pt x="140129" y="474169"/>
                      </a:cubicBezTo>
                      <a:lnTo>
                        <a:pt x="142129" y="486505"/>
                      </a:lnTo>
                      <a:lnTo>
                        <a:pt x="142129" y="672407"/>
                      </a:lnTo>
                      <a:lnTo>
                        <a:pt x="126498" y="657271"/>
                      </a:lnTo>
                      <a:cubicBezTo>
                        <a:pt x="78296" y="609981"/>
                        <a:pt x="28588" y="556998"/>
                        <a:pt x="11026" y="509373"/>
                      </a:cubicBezTo>
                      <a:cubicBezTo>
                        <a:pt x="-12390" y="445873"/>
                        <a:pt x="4676" y="375229"/>
                        <a:pt x="32457" y="321254"/>
                      </a:cubicBezTo>
                      <a:cubicBezTo>
                        <a:pt x="60238" y="267279"/>
                        <a:pt x="101116" y="216082"/>
                        <a:pt x="177713" y="185523"/>
                      </a:cubicBezTo>
                      <a:cubicBezTo>
                        <a:pt x="254310" y="154964"/>
                        <a:pt x="362657" y="137104"/>
                        <a:pt x="492038" y="137898"/>
                      </a:cubicBezTo>
                      <a:cubicBezTo>
                        <a:pt x="621419" y="138692"/>
                        <a:pt x="769851" y="179966"/>
                        <a:pt x="954001" y="190285"/>
                      </a:cubicBezTo>
                      <a:cubicBezTo>
                        <a:pt x="1138151" y="200604"/>
                        <a:pt x="1355638" y="202191"/>
                        <a:pt x="1596938" y="199810"/>
                      </a:cubicBezTo>
                      <a:cubicBezTo>
                        <a:pt x="1596938" y="199810"/>
                        <a:pt x="2173201" y="195842"/>
                        <a:pt x="2401801" y="175998"/>
                      </a:cubicBezTo>
                      <a:cubicBezTo>
                        <a:pt x="2630401" y="156154"/>
                        <a:pt x="2824076" y="107735"/>
                        <a:pt x="2968538" y="80748"/>
                      </a:cubicBezTo>
                      <a:cubicBezTo>
                        <a:pt x="3113000" y="53761"/>
                        <a:pt x="3170945" y="25979"/>
                        <a:pt x="3268576" y="14073"/>
                      </a:cubicBezTo>
                      <a:cubicBezTo>
                        <a:pt x="3317392" y="8120"/>
                        <a:pt x="3370474" y="2564"/>
                        <a:pt x="3420529" y="67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0" name="任意多边形 1759"/>
                <p:cNvSpPr/>
                <p:nvPr/>
              </p:nvSpPr>
              <p:spPr>
                <a:xfrm>
                  <a:off x="7778028" y="1910203"/>
                  <a:ext cx="295998" cy="417880"/>
                </a:xfrm>
                <a:custGeom>
                  <a:avLst/>
                  <a:gdLst>
                    <a:gd name="connsiteX0" fmla="*/ 49638 w 295998"/>
                    <a:gd name="connsiteY0" fmla="*/ 1097 h 417880"/>
                    <a:gd name="connsiteX1" fmla="*/ 70573 w 295998"/>
                    <a:gd name="connsiteY1" fmla="*/ 1147 h 417880"/>
                    <a:gd name="connsiteX2" fmla="*/ 184873 w 295998"/>
                    <a:gd name="connsiteY2" fmla="*/ 74172 h 417880"/>
                    <a:gd name="connsiteX3" fmla="*/ 295998 w 295998"/>
                    <a:gd name="connsiteY3" fmla="*/ 278166 h 417880"/>
                    <a:gd name="connsiteX4" fmla="*/ 295876 w 295998"/>
                    <a:gd name="connsiteY4" fmla="*/ 290007 h 417880"/>
                    <a:gd name="connsiteX5" fmla="*/ 292835 w 295998"/>
                    <a:gd name="connsiteY5" fmla="*/ 290007 h 417880"/>
                    <a:gd name="connsiteX6" fmla="*/ 292835 w 295998"/>
                    <a:gd name="connsiteY6" fmla="*/ 323985 h 417880"/>
                    <a:gd name="connsiteX7" fmla="*/ 283298 w 295998"/>
                    <a:gd name="connsiteY7" fmla="*/ 349851 h 417880"/>
                    <a:gd name="connsiteX8" fmla="*/ 242023 w 295998"/>
                    <a:gd name="connsiteY8" fmla="*/ 398022 h 417880"/>
                    <a:gd name="connsiteX9" fmla="*/ 124548 w 295998"/>
                    <a:gd name="connsiteY9" fmla="*/ 413897 h 417880"/>
                    <a:gd name="connsiteX10" fmla="*/ 63181 w 295998"/>
                    <a:gd name="connsiteY10" fmla="*/ 385818 h 417880"/>
                    <a:gd name="connsiteX11" fmla="*/ 56968 w 295998"/>
                    <a:gd name="connsiteY11" fmla="*/ 382216 h 417880"/>
                    <a:gd name="connsiteX12" fmla="*/ 56968 w 295998"/>
                    <a:gd name="connsiteY12" fmla="*/ 208447 h 417880"/>
                    <a:gd name="connsiteX13" fmla="*/ 55674 w 295998"/>
                    <a:gd name="connsiteY13" fmla="*/ 208447 h 417880"/>
                    <a:gd name="connsiteX14" fmla="*/ 48186 w 295998"/>
                    <a:gd name="connsiteY14" fmla="*/ 190612 h 417880"/>
                    <a:gd name="connsiteX15" fmla="*/ 7073 w 295998"/>
                    <a:gd name="connsiteY15" fmla="*/ 121797 h 417880"/>
                    <a:gd name="connsiteX16" fmla="*/ 7073 w 295998"/>
                    <a:gd name="connsiteY16" fmla="*/ 36072 h 417880"/>
                    <a:gd name="connsiteX17" fmla="*/ 49638 w 295998"/>
                    <a:gd name="connsiteY17" fmla="*/ 1097 h 417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5998" h="417880">
                      <a:moveTo>
                        <a:pt x="49638" y="1097"/>
                      </a:moveTo>
                      <a:cubicBezTo>
                        <a:pt x="56154" y="-308"/>
                        <a:pt x="63165" y="-440"/>
                        <a:pt x="70573" y="1147"/>
                      </a:cubicBezTo>
                      <a:cubicBezTo>
                        <a:pt x="100206" y="7497"/>
                        <a:pt x="147302" y="28002"/>
                        <a:pt x="184873" y="74172"/>
                      </a:cubicBezTo>
                      <a:cubicBezTo>
                        <a:pt x="222444" y="120342"/>
                        <a:pt x="286473" y="224191"/>
                        <a:pt x="295998" y="278166"/>
                      </a:cubicBezTo>
                      <a:lnTo>
                        <a:pt x="295876" y="290007"/>
                      </a:lnTo>
                      <a:lnTo>
                        <a:pt x="292835" y="290007"/>
                      </a:lnTo>
                      <a:lnTo>
                        <a:pt x="292835" y="323985"/>
                      </a:lnTo>
                      <a:lnTo>
                        <a:pt x="283298" y="349851"/>
                      </a:lnTo>
                      <a:cubicBezTo>
                        <a:pt x="272186" y="370241"/>
                        <a:pt x="256311" y="386711"/>
                        <a:pt x="242023" y="398022"/>
                      </a:cubicBezTo>
                      <a:cubicBezTo>
                        <a:pt x="213448" y="420644"/>
                        <a:pt x="164235" y="420776"/>
                        <a:pt x="124548" y="413897"/>
                      </a:cubicBezTo>
                      <a:cubicBezTo>
                        <a:pt x="104705" y="410458"/>
                        <a:pt x="83769" y="398221"/>
                        <a:pt x="63181" y="385818"/>
                      </a:cubicBezTo>
                      <a:lnTo>
                        <a:pt x="56968" y="382216"/>
                      </a:lnTo>
                      <a:lnTo>
                        <a:pt x="56968" y="208447"/>
                      </a:lnTo>
                      <a:lnTo>
                        <a:pt x="55674" y="208447"/>
                      </a:lnTo>
                      <a:lnTo>
                        <a:pt x="48186" y="190612"/>
                      </a:lnTo>
                      <a:cubicBezTo>
                        <a:pt x="35747" y="169422"/>
                        <a:pt x="13225" y="143526"/>
                        <a:pt x="7073" y="121797"/>
                      </a:cubicBezTo>
                      <a:cubicBezTo>
                        <a:pt x="-1129" y="92825"/>
                        <a:pt x="-3510" y="56180"/>
                        <a:pt x="7073" y="36072"/>
                      </a:cubicBezTo>
                      <a:cubicBezTo>
                        <a:pt x="15010" y="20991"/>
                        <a:pt x="30092" y="5314"/>
                        <a:pt x="49638" y="109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1" name="任意多边形 1760"/>
                <p:cNvSpPr/>
                <p:nvPr/>
              </p:nvSpPr>
              <p:spPr>
                <a:xfrm>
                  <a:off x="7477121" y="1990473"/>
                  <a:ext cx="354275" cy="626318"/>
                </a:xfrm>
                <a:custGeom>
                  <a:avLst/>
                  <a:gdLst>
                    <a:gd name="connsiteX0" fmla="*/ 31234 w 354275"/>
                    <a:gd name="connsiteY0" fmla="*/ 97 h 626318"/>
                    <a:gd name="connsiteX1" fmla="*/ 117480 w 354275"/>
                    <a:gd name="connsiteY1" fmla="*/ 22477 h 626318"/>
                    <a:gd name="connsiteX2" fmla="*/ 254005 w 354275"/>
                    <a:gd name="connsiteY2" fmla="*/ 139158 h 626318"/>
                    <a:gd name="connsiteX3" fmla="*/ 330205 w 354275"/>
                    <a:gd name="connsiteY3" fmla="*/ 178052 h 626318"/>
                    <a:gd name="connsiteX4" fmla="*/ 351537 w 354275"/>
                    <a:gd name="connsiteY4" fmla="*/ 161781 h 626318"/>
                    <a:gd name="connsiteX5" fmla="*/ 354275 w 354275"/>
                    <a:gd name="connsiteY5" fmla="*/ 146216 h 626318"/>
                    <a:gd name="connsiteX6" fmla="*/ 354275 w 354275"/>
                    <a:gd name="connsiteY6" fmla="*/ 299859 h 626318"/>
                    <a:gd name="connsiteX7" fmla="*/ 333647 w 354275"/>
                    <a:gd name="connsiteY7" fmla="*/ 287900 h 626318"/>
                    <a:gd name="connsiteX8" fmla="*/ 304805 w 354275"/>
                    <a:gd name="connsiteY8" fmla="*/ 276477 h 626318"/>
                    <a:gd name="connsiteX9" fmla="*/ 203999 w 354275"/>
                    <a:gd name="connsiteY9" fmla="*/ 284414 h 626318"/>
                    <a:gd name="connsiteX10" fmla="*/ 219080 w 354275"/>
                    <a:gd name="connsiteY10" fmla="*/ 355852 h 626318"/>
                    <a:gd name="connsiteX11" fmla="*/ 336555 w 354275"/>
                    <a:gd name="connsiteY11" fmla="*/ 435227 h 626318"/>
                    <a:gd name="connsiteX12" fmla="*/ 330205 w 354275"/>
                    <a:gd name="connsiteY12" fmla="*/ 508252 h 626318"/>
                    <a:gd name="connsiteX13" fmla="*/ 184155 w 354275"/>
                    <a:gd name="connsiteY13" fmla="*/ 603502 h 626318"/>
                    <a:gd name="connsiteX14" fmla="*/ 60330 w 354275"/>
                    <a:gd name="connsiteY14" fmla="*/ 616202 h 626318"/>
                    <a:gd name="connsiteX15" fmla="*/ 43183 w 354275"/>
                    <a:gd name="connsiteY15" fmla="*/ 601241 h 626318"/>
                    <a:gd name="connsiteX16" fmla="*/ 43183 w 354275"/>
                    <a:gd name="connsiteY16" fmla="*/ 190018 h 626318"/>
                    <a:gd name="connsiteX17" fmla="*/ 51065 w 354275"/>
                    <a:gd name="connsiteY17" fmla="*/ 174548 h 626318"/>
                    <a:gd name="connsiteX18" fmla="*/ 53980 w 354275"/>
                    <a:gd name="connsiteY18" fmla="*/ 155827 h 626318"/>
                    <a:gd name="connsiteX19" fmla="*/ 6355 w 354275"/>
                    <a:gd name="connsiteY19" fmla="*/ 66927 h 626318"/>
                    <a:gd name="connsiteX20" fmla="*/ 12705 w 354275"/>
                    <a:gd name="connsiteY20" fmla="*/ 3427 h 626318"/>
                    <a:gd name="connsiteX21" fmla="*/ 31234 w 354275"/>
                    <a:gd name="connsiteY21" fmla="*/ 97 h 626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54275" h="626318">
                      <a:moveTo>
                        <a:pt x="31234" y="97"/>
                      </a:moveTo>
                      <a:cubicBezTo>
                        <a:pt x="53881" y="-889"/>
                        <a:pt x="87317" y="5510"/>
                        <a:pt x="117480" y="22477"/>
                      </a:cubicBezTo>
                      <a:cubicBezTo>
                        <a:pt x="157697" y="45099"/>
                        <a:pt x="218551" y="113229"/>
                        <a:pt x="254005" y="139158"/>
                      </a:cubicBezTo>
                      <a:cubicBezTo>
                        <a:pt x="289459" y="165087"/>
                        <a:pt x="313007" y="179639"/>
                        <a:pt x="330205" y="178052"/>
                      </a:cubicBezTo>
                      <a:cubicBezTo>
                        <a:pt x="338804" y="177258"/>
                        <a:pt x="346477" y="170842"/>
                        <a:pt x="351537" y="161781"/>
                      </a:cubicBezTo>
                      <a:lnTo>
                        <a:pt x="354275" y="146216"/>
                      </a:lnTo>
                      <a:lnTo>
                        <a:pt x="354275" y="299859"/>
                      </a:lnTo>
                      <a:lnTo>
                        <a:pt x="333647" y="287900"/>
                      </a:lnTo>
                      <a:cubicBezTo>
                        <a:pt x="323706" y="282695"/>
                        <a:pt x="314032" y="278528"/>
                        <a:pt x="304805" y="276477"/>
                      </a:cubicBezTo>
                      <a:cubicBezTo>
                        <a:pt x="267896" y="268275"/>
                        <a:pt x="218287" y="271185"/>
                        <a:pt x="203999" y="284414"/>
                      </a:cubicBezTo>
                      <a:cubicBezTo>
                        <a:pt x="189712" y="297643"/>
                        <a:pt x="196987" y="330717"/>
                        <a:pt x="219080" y="355852"/>
                      </a:cubicBezTo>
                      <a:cubicBezTo>
                        <a:pt x="241173" y="380988"/>
                        <a:pt x="318034" y="409827"/>
                        <a:pt x="336555" y="435227"/>
                      </a:cubicBezTo>
                      <a:cubicBezTo>
                        <a:pt x="355076" y="460627"/>
                        <a:pt x="355605" y="480206"/>
                        <a:pt x="330205" y="508252"/>
                      </a:cubicBezTo>
                      <a:cubicBezTo>
                        <a:pt x="304805" y="536298"/>
                        <a:pt x="229134" y="585510"/>
                        <a:pt x="184155" y="603502"/>
                      </a:cubicBezTo>
                      <a:cubicBezTo>
                        <a:pt x="139176" y="621494"/>
                        <a:pt x="98430" y="637369"/>
                        <a:pt x="60330" y="616202"/>
                      </a:cubicBezTo>
                      <a:lnTo>
                        <a:pt x="43183" y="601241"/>
                      </a:lnTo>
                      <a:lnTo>
                        <a:pt x="43183" y="190018"/>
                      </a:lnTo>
                      <a:lnTo>
                        <a:pt x="51065" y="174548"/>
                      </a:lnTo>
                      <a:cubicBezTo>
                        <a:pt x="53170" y="168237"/>
                        <a:pt x="54245" y="161780"/>
                        <a:pt x="53980" y="155827"/>
                      </a:cubicBezTo>
                      <a:cubicBezTo>
                        <a:pt x="52922" y="132015"/>
                        <a:pt x="13234" y="92327"/>
                        <a:pt x="6355" y="66927"/>
                      </a:cubicBezTo>
                      <a:cubicBezTo>
                        <a:pt x="-524" y="41527"/>
                        <a:pt x="-5816" y="10835"/>
                        <a:pt x="12705" y="3427"/>
                      </a:cubicBezTo>
                      <a:cubicBezTo>
                        <a:pt x="17335" y="1575"/>
                        <a:pt x="23685" y="426"/>
                        <a:pt x="31234" y="9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2" name="任意多边形 1761"/>
                <p:cNvSpPr/>
                <p:nvPr/>
              </p:nvSpPr>
              <p:spPr>
                <a:xfrm>
                  <a:off x="6959533" y="2048604"/>
                  <a:ext cx="557171" cy="666909"/>
                </a:xfrm>
                <a:custGeom>
                  <a:avLst/>
                  <a:gdLst>
                    <a:gd name="connsiteX0" fmla="*/ 289942 w 557171"/>
                    <a:gd name="connsiteY0" fmla="*/ 444 h 666909"/>
                    <a:gd name="connsiteX1" fmla="*/ 330268 w 557171"/>
                    <a:gd name="connsiteY1" fmla="*/ 2447 h 666909"/>
                    <a:gd name="connsiteX2" fmla="*/ 439805 w 557171"/>
                    <a:gd name="connsiteY2" fmla="*/ 87378 h 666909"/>
                    <a:gd name="connsiteX3" fmla="*/ 530293 w 557171"/>
                    <a:gd name="connsiteY3" fmla="*/ 151672 h 666909"/>
                    <a:gd name="connsiteX4" fmla="*/ 546156 w 557171"/>
                    <a:gd name="connsiteY4" fmla="*/ 147313 h 666909"/>
                    <a:gd name="connsiteX5" fmla="*/ 557171 w 557171"/>
                    <a:gd name="connsiteY5" fmla="*/ 136588 h 666909"/>
                    <a:gd name="connsiteX6" fmla="*/ 557171 w 557171"/>
                    <a:gd name="connsiteY6" fmla="*/ 539970 h 666909"/>
                    <a:gd name="connsiteX7" fmla="*/ 550683 w 557171"/>
                    <a:gd name="connsiteY7" fmla="*/ 534309 h 666909"/>
                    <a:gd name="connsiteX8" fmla="*/ 473143 w 557171"/>
                    <a:gd name="connsiteY8" fmla="*/ 418372 h 666909"/>
                    <a:gd name="connsiteX9" fmla="*/ 355668 w 557171"/>
                    <a:gd name="connsiteY9" fmla="*/ 259622 h 666909"/>
                    <a:gd name="connsiteX10" fmla="*/ 200093 w 557171"/>
                    <a:gd name="connsiteY10" fmla="*/ 173897 h 666909"/>
                    <a:gd name="connsiteX11" fmla="*/ 190568 w 557171"/>
                    <a:gd name="connsiteY11" fmla="*/ 218347 h 666909"/>
                    <a:gd name="connsiteX12" fmla="*/ 247718 w 557171"/>
                    <a:gd name="connsiteY12" fmla="*/ 319947 h 666909"/>
                    <a:gd name="connsiteX13" fmla="*/ 365193 w 557171"/>
                    <a:gd name="connsiteY13" fmla="*/ 421547 h 666909"/>
                    <a:gd name="connsiteX14" fmla="*/ 406468 w 557171"/>
                    <a:gd name="connsiteY14" fmla="*/ 532672 h 666909"/>
                    <a:gd name="connsiteX15" fmla="*/ 346143 w 557171"/>
                    <a:gd name="connsiteY15" fmla="*/ 640622 h 666909"/>
                    <a:gd name="connsiteX16" fmla="*/ 194537 w 557171"/>
                    <a:gd name="connsiteY16" fmla="*/ 663641 h 666909"/>
                    <a:gd name="connsiteX17" fmla="*/ 82618 w 557171"/>
                    <a:gd name="connsiteY17" fmla="*/ 586647 h 666909"/>
                    <a:gd name="connsiteX18" fmla="*/ 6735 w 557171"/>
                    <a:gd name="connsiteY18" fmla="*/ 476012 h 666909"/>
                    <a:gd name="connsiteX19" fmla="*/ 0 w 557171"/>
                    <a:gd name="connsiteY19" fmla="*/ 467569 h 666909"/>
                    <a:gd name="connsiteX20" fmla="*/ 0 w 557171"/>
                    <a:gd name="connsiteY20" fmla="*/ 296576 h 666909"/>
                    <a:gd name="connsiteX21" fmla="*/ 15943 w 557171"/>
                    <a:gd name="connsiteY21" fmla="*/ 288197 h 666909"/>
                    <a:gd name="connsiteX22" fmla="*/ 38168 w 557171"/>
                    <a:gd name="connsiteY22" fmla="*/ 189772 h 666909"/>
                    <a:gd name="connsiteX23" fmla="*/ 34200 w 557171"/>
                    <a:gd name="connsiteY23" fmla="*/ 78647 h 666909"/>
                    <a:gd name="connsiteX24" fmla="*/ 155643 w 557171"/>
                    <a:gd name="connsiteY24" fmla="*/ 27847 h 666909"/>
                    <a:gd name="connsiteX25" fmla="*/ 289942 w 557171"/>
                    <a:gd name="connsiteY25" fmla="*/ 444 h 666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57171" h="666909">
                      <a:moveTo>
                        <a:pt x="289942" y="444"/>
                      </a:moveTo>
                      <a:cubicBezTo>
                        <a:pt x="304678" y="-480"/>
                        <a:pt x="318428" y="-34"/>
                        <a:pt x="330268" y="2447"/>
                      </a:cubicBezTo>
                      <a:cubicBezTo>
                        <a:pt x="377628" y="12369"/>
                        <a:pt x="406468" y="62507"/>
                        <a:pt x="439805" y="87378"/>
                      </a:cubicBezTo>
                      <a:cubicBezTo>
                        <a:pt x="473142" y="112249"/>
                        <a:pt x="508333" y="149952"/>
                        <a:pt x="530293" y="151672"/>
                      </a:cubicBezTo>
                      <a:cubicBezTo>
                        <a:pt x="535783" y="152102"/>
                        <a:pt x="541174" y="150432"/>
                        <a:pt x="546156" y="147313"/>
                      </a:cubicBezTo>
                      <a:lnTo>
                        <a:pt x="557171" y="136588"/>
                      </a:lnTo>
                      <a:lnTo>
                        <a:pt x="557171" y="539970"/>
                      </a:lnTo>
                      <a:lnTo>
                        <a:pt x="550683" y="534309"/>
                      </a:lnTo>
                      <a:cubicBezTo>
                        <a:pt x="524539" y="503700"/>
                        <a:pt x="500925" y="455679"/>
                        <a:pt x="473143" y="418372"/>
                      </a:cubicBezTo>
                      <a:cubicBezTo>
                        <a:pt x="473143" y="418372"/>
                        <a:pt x="401176" y="300368"/>
                        <a:pt x="355668" y="259622"/>
                      </a:cubicBezTo>
                      <a:cubicBezTo>
                        <a:pt x="310160" y="218876"/>
                        <a:pt x="227610" y="180776"/>
                        <a:pt x="200093" y="173897"/>
                      </a:cubicBezTo>
                      <a:cubicBezTo>
                        <a:pt x="172576" y="167018"/>
                        <a:pt x="182631" y="194005"/>
                        <a:pt x="190568" y="218347"/>
                      </a:cubicBezTo>
                      <a:cubicBezTo>
                        <a:pt x="198505" y="242689"/>
                        <a:pt x="218614" y="286080"/>
                        <a:pt x="247718" y="319947"/>
                      </a:cubicBezTo>
                      <a:cubicBezTo>
                        <a:pt x="276822" y="353814"/>
                        <a:pt x="338735" y="386093"/>
                        <a:pt x="365193" y="421547"/>
                      </a:cubicBezTo>
                      <a:cubicBezTo>
                        <a:pt x="391651" y="457001"/>
                        <a:pt x="409643" y="496160"/>
                        <a:pt x="406468" y="532672"/>
                      </a:cubicBezTo>
                      <a:cubicBezTo>
                        <a:pt x="403293" y="569184"/>
                        <a:pt x="381465" y="618794"/>
                        <a:pt x="346143" y="640622"/>
                      </a:cubicBezTo>
                      <a:cubicBezTo>
                        <a:pt x="310821" y="662450"/>
                        <a:pt x="238458" y="672637"/>
                        <a:pt x="194537" y="663641"/>
                      </a:cubicBezTo>
                      <a:cubicBezTo>
                        <a:pt x="150616" y="654645"/>
                        <a:pt x="118204" y="623292"/>
                        <a:pt x="82618" y="586647"/>
                      </a:cubicBezTo>
                      <a:cubicBezTo>
                        <a:pt x="55929" y="559163"/>
                        <a:pt x="31918" y="512630"/>
                        <a:pt x="6735" y="476012"/>
                      </a:cubicBezTo>
                      <a:lnTo>
                        <a:pt x="0" y="467569"/>
                      </a:lnTo>
                      <a:lnTo>
                        <a:pt x="0" y="296576"/>
                      </a:lnTo>
                      <a:lnTo>
                        <a:pt x="15943" y="288197"/>
                      </a:lnTo>
                      <a:cubicBezTo>
                        <a:pt x="29172" y="271264"/>
                        <a:pt x="35125" y="224697"/>
                        <a:pt x="38168" y="189772"/>
                      </a:cubicBezTo>
                      <a:cubicBezTo>
                        <a:pt x="41211" y="154847"/>
                        <a:pt x="14621" y="105634"/>
                        <a:pt x="34200" y="78647"/>
                      </a:cubicBezTo>
                      <a:cubicBezTo>
                        <a:pt x="53779" y="51660"/>
                        <a:pt x="106298" y="40547"/>
                        <a:pt x="155643" y="27847"/>
                      </a:cubicBezTo>
                      <a:cubicBezTo>
                        <a:pt x="192652" y="18322"/>
                        <a:pt x="245734" y="3216"/>
                        <a:pt x="289942" y="44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3" name="任意多边形 1762"/>
                <p:cNvSpPr/>
                <p:nvPr/>
              </p:nvSpPr>
              <p:spPr>
                <a:xfrm>
                  <a:off x="4912449" y="2097022"/>
                  <a:ext cx="435041" cy="595339"/>
                </a:xfrm>
                <a:custGeom>
                  <a:avLst/>
                  <a:gdLst>
                    <a:gd name="connsiteX0" fmla="*/ 345153 w 435041"/>
                    <a:gd name="connsiteY0" fmla="*/ 1257 h 595339"/>
                    <a:gd name="connsiteX1" fmla="*/ 394564 w 435041"/>
                    <a:gd name="connsiteY1" fmla="*/ 22292 h 595339"/>
                    <a:gd name="connsiteX2" fmla="*/ 418377 w 435041"/>
                    <a:gd name="connsiteY2" fmla="*/ 141354 h 595339"/>
                    <a:gd name="connsiteX3" fmla="*/ 434990 w 435041"/>
                    <a:gd name="connsiteY3" fmla="*/ 186430 h 595339"/>
                    <a:gd name="connsiteX4" fmla="*/ 435041 w 435041"/>
                    <a:gd name="connsiteY4" fmla="*/ 186438 h 595339"/>
                    <a:gd name="connsiteX5" fmla="*/ 435041 w 435041"/>
                    <a:gd name="connsiteY5" fmla="*/ 581058 h 595339"/>
                    <a:gd name="connsiteX6" fmla="*/ 389008 w 435041"/>
                    <a:gd name="connsiteY6" fmla="*/ 592204 h 595339"/>
                    <a:gd name="connsiteX7" fmla="*/ 238195 w 435041"/>
                    <a:gd name="connsiteY7" fmla="*/ 577917 h 595339"/>
                    <a:gd name="connsiteX8" fmla="*/ 212002 w 435041"/>
                    <a:gd name="connsiteY8" fmla="*/ 487429 h 595339"/>
                    <a:gd name="connsiteX9" fmla="*/ 307252 w 435041"/>
                    <a:gd name="connsiteY9" fmla="*/ 376304 h 595339"/>
                    <a:gd name="connsiteX10" fmla="*/ 346940 w 435041"/>
                    <a:gd name="connsiteY10" fmla="*/ 257241 h 595339"/>
                    <a:gd name="connsiteX11" fmla="*/ 275502 w 435041"/>
                    <a:gd name="connsiteY11" fmla="*/ 204854 h 595339"/>
                    <a:gd name="connsiteX12" fmla="*/ 161996 w 435041"/>
                    <a:gd name="connsiteY12" fmla="*/ 326298 h 595339"/>
                    <a:gd name="connsiteX13" fmla="*/ 40552 w 435041"/>
                    <a:gd name="connsiteY13" fmla="*/ 490604 h 595339"/>
                    <a:gd name="connsiteX14" fmla="*/ 0 w 435041"/>
                    <a:gd name="connsiteY14" fmla="*/ 498710 h 595339"/>
                    <a:gd name="connsiteX15" fmla="*/ 0 w 435041"/>
                    <a:gd name="connsiteY15" fmla="*/ 204174 h 595339"/>
                    <a:gd name="connsiteX16" fmla="*/ 5875 w 435041"/>
                    <a:gd name="connsiteY16" fmla="*/ 211800 h 595339"/>
                    <a:gd name="connsiteX17" fmla="*/ 43727 w 435041"/>
                    <a:gd name="connsiteY17" fmla="*/ 211204 h 595339"/>
                    <a:gd name="connsiteX18" fmla="*/ 154059 w 435041"/>
                    <a:gd name="connsiteY18" fmla="*/ 96904 h 595339"/>
                    <a:gd name="connsiteX19" fmla="*/ 282646 w 435041"/>
                    <a:gd name="connsiteY19" fmla="*/ 6416 h 595339"/>
                    <a:gd name="connsiteX20" fmla="*/ 345153 w 435041"/>
                    <a:gd name="connsiteY20" fmla="*/ 1257 h 59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5041" h="595339">
                      <a:moveTo>
                        <a:pt x="345153" y="1257"/>
                      </a:moveTo>
                      <a:cubicBezTo>
                        <a:pt x="365295" y="3969"/>
                        <a:pt x="383253" y="11047"/>
                        <a:pt x="394564" y="22292"/>
                      </a:cubicBezTo>
                      <a:cubicBezTo>
                        <a:pt x="417186" y="44782"/>
                        <a:pt x="409778" y="113705"/>
                        <a:pt x="418377" y="141354"/>
                      </a:cubicBezTo>
                      <a:cubicBezTo>
                        <a:pt x="424826" y="162091"/>
                        <a:pt x="426513" y="180298"/>
                        <a:pt x="434990" y="186430"/>
                      </a:cubicBezTo>
                      <a:lnTo>
                        <a:pt x="435041" y="186438"/>
                      </a:lnTo>
                      <a:lnTo>
                        <a:pt x="435041" y="581058"/>
                      </a:lnTo>
                      <a:lnTo>
                        <a:pt x="389008" y="592204"/>
                      </a:lnTo>
                      <a:cubicBezTo>
                        <a:pt x="342044" y="598819"/>
                        <a:pt x="267696" y="595380"/>
                        <a:pt x="238195" y="577917"/>
                      </a:cubicBezTo>
                      <a:cubicBezTo>
                        <a:pt x="208694" y="560455"/>
                        <a:pt x="200493" y="521031"/>
                        <a:pt x="212002" y="487429"/>
                      </a:cubicBezTo>
                      <a:cubicBezTo>
                        <a:pt x="223511" y="453827"/>
                        <a:pt x="284762" y="414669"/>
                        <a:pt x="307252" y="376304"/>
                      </a:cubicBezTo>
                      <a:cubicBezTo>
                        <a:pt x="329742" y="337939"/>
                        <a:pt x="352232" y="285816"/>
                        <a:pt x="346940" y="257241"/>
                      </a:cubicBezTo>
                      <a:cubicBezTo>
                        <a:pt x="341648" y="228666"/>
                        <a:pt x="306326" y="193345"/>
                        <a:pt x="275502" y="204854"/>
                      </a:cubicBezTo>
                      <a:cubicBezTo>
                        <a:pt x="244678" y="216364"/>
                        <a:pt x="201154" y="278673"/>
                        <a:pt x="161996" y="326298"/>
                      </a:cubicBezTo>
                      <a:cubicBezTo>
                        <a:pt x="122838" y="373923"/>
                        <a:pt x="89897" y="467453"/>
                        <a:pt x="40552" y="490604"/>
                      </a:cubicBezTo>
                      <a:lnTo>
                        <a:pt x="0" y="498710"/>
                      </a:lnTo>
                      <a:lnTo>
                        <a:pt x="0" y="204174"/>
                      </a:lnTo>
                      <a:lnTo>
                        <a:pt x="5875" y="211800"/>
                      </a:lnTo>
                      <a:cubicBezTo>
                        <a:pt x="16409" y="217554"/>
                        <a:pt x="29506" y="218348"/>
                        <a:pt x="43727" y="211204"/>
                      </a:cubicBezTo>
                      <a:cubicBezTo>
                        <a:pt x="72170" y="196917"/>
                        <a:pt x="114239" y="131035"/>
                        <a:pt x="154059" y="96904"/>
                      </a:cubicBezTo>
                      <a:cubicBezTo>
                        <a:pt x="193879" y="62773"/>
                        <a:pt x="242562" y="18851"/>
                        <a:pt x="282646" y="6416"/>
                      </a:cubicBezTo>
                      <a:cubicBezTo>
                        <a:pt x="302688" y="198"/>
                        <a:pt x="325012" y="-1455"/>
                        <a:pt x="345153" y="12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4" name="任意多边形 1763"/>
                <p:cNvSpPr/>
                <p:nvPr/>
              </p:nvSpPr>
              <p:spPr>
                <a:xfrm>
                  <a:off x="4581924" y="2101337"/>
                  <a:ext cx="327885" cy="494899"/>
                </a:xfrm>
                <a:custGeom>
                  <a:avLst/>
                  <a:gdLst>
                    <a:gd name="connsiteX0" fmla="*/ 269477 w 327885"/>
                    <a:gd name="connsiteY0" fmla="*/ 514 h 494899"/>
                    <a:gd name="connsiteX1" fmla="*/ 326627 w 327885"/>
                    <a:gd name="connsiteY1" fmla="*/ 54489 h 494899"/>
                    <a:gd name="connsiteX2" fmla="*/ 313927 w 327885"/>
                    <a:gd name="connsiteY2" fmla="*/ 178314 h 494899"/>
                    <a:gd name="connsiteX3" fmla="*/ 326925 w 327885"/>
                    <a:gd name="connsiteY3" fmla="*/ 195186 h 494899"/>
                    <a:gd name="connsiteX4" fmla="*/ 326925 w 327885"/>
                    <a:gd name="connsiteY4" fmla="*/ 494899 h 494899"/>
                    <a:gd name="connsiteX5" fmla="*/ 277712 w 327885"/>
                    <a:gd name="connsiteY5" fmla="*/ 489960 h 494899"/>
                    <a:gd name="connsiteX6" fmla="*/ 196452 w 327885"/>
                    <a:gd name="connsiteY6" fmla="*/ 460889 h 494899"/>
                    <a:gd name="connsiteX7" fmla="*/ 171846 w 327885"/>
                    <a:gd name="connsiteY7" fmla="*/ 363258 h 494899"/>
                    <a:gd name="connsiteX8" fmla="*/ 158352 w 327885"/>
                    <a:gd name="connsiteY8" fmla="*/ 283089 h 494899"/>
                    <a:gd name="connsiteX9" fmla="*/ 33733 w 327885"/>
                    <a:gd name="connsiteY9" fmla="*/ 304521 h 494899"/>
                    <a:gd name="connsiteX10" fmla="*/ 16674 w 327885"/>
                    <a:gd name="connsiteY10" fmla="*/ 287660 h 494899"/>
                    <a:gd name="connsiteX11" fmla="*/ 5717 w 327885"/>
                    <a:gd name="connsiteY11" fmla="*/ 262603 h 494899"/>
                    <a:gd name="connsiteX12" fmla="*/ 5717 w 327885"/>
                    <a:gd name="connsiteY12" fmla="*/ 215088 h 494899"/>
                    <a:gd name="connsiteX13" fmla="*/ 2117 w 327885"/>
                    <a:gd name="connsiteY13" fmla="*/ 215088 h 494899"/>
                    <a:gd name="connsiteX14" fmla="*/ 2117 w 327885"/>
                    <a:gd name="connsiteY14" fmla="*/ 242758 h 494899"/>
                    <a:gd name="connsiteX15" fmla="*/ 117 w 327885"/>
                    <a:gd name="connsiteY15" fmla="*/ 230422 h 494899"/>
                    <a:gd name="connsiteX16" fmla="*/ 2777 w 327885"/>
                    <a:gd name="connsiteY16" fmla="*/ 200539 h 494899"/>
                    <a:gd name="connsiteX17" fmla="*/ 88502 w 327885"/>
                    <a:gd name="connsiteY17" fmla="*/ 83064 h 494899"/>
                    <a:gd name="connsiteX18" fmla="*/ 269477 w 327885"/>
                    <a:gd name="connsiteY18" fmla="*/ 514 h 494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27885" h="494899">
                      <a:moveTo>
                        <a:pt x="269477" y="514"/>
                      </a:moveTo>
                      <a:cubicBezTo>
                        <a:pt x="309164" y="-4249"/>
                        <a:pt x="319219" y="24856"/>
                        <a:pt x="326627" y="54489"/>
                      </a:cubicBezTo>
                      <a:cubicBezTo>
                        <a:pt x="334035" y="84122"/>
                        <a:pt x="305990" y="152914"/>
                        <a:pt x="313927" y="178314"/>
                      </a:cubicBezTo>
                      <a:lnTo>
                        <a:pt x="326925" y="195186"/>
                      </a:lnTo>
                      <a:lnTo>
                        <a:pt x="326925" y="494899"/>
                      </a:lnTo>
                      <a:lnTo>
                        <a:pt x="277712" y="489960"/>
                      </a:lnTo>
                      <a:cubicBezTo>
                        <a:pt x="244374" y="483279"/>
                        <a:pt x="213054" y="471142"/>
                        <a:pt x="196452" y="460889"/>
                      </a:cubicBezTo>
                      <a:cubicBezTo>
                        <a:pt x="163247" y="440384"/>
                        <a:pt x="171052" y="392891"/>
                        <a:pt x="171846" y="363258"/>
                      </a:cubicBezTo>
                      <a:cubicBezTo>
                        <a:pt x="172640" y="333625"/>
                        <a:pt x="181371" y="292879"/>
                        <a:pt x="158352" y="283089"/>
                      </a:cubicBezTo>
                      <a:cubicBezTo>
                        <a:pt x="135333" y="273300"/>
                        <a:pt x="59662" y="318279"/>
                        <a:pt x="33733" y="304521"/>
                      </a:cubicBezTo>
                      <a:cubicBezTo>
                        <a:pt x="27251" y="301082"/>
                        <a:pt x="21505" y="295170"/>
                        <a:pt x="16674" y="287660"/>
                      </a:cubicBezTo>
                      <a:lnTo>
                        <a:pt x="5717" y="262603"/>
                      </a:lnTo>
                      <a:lnTo>
                        <a:pt x="5717" y="215088"/>
                      </a:lnTo>
                      <a:lnTo>
                        <a:pt x="2117" y="215088"/>
                      </a:lnTo>
                      <a:lnTo>
                        <a:pt x="2117" y="242758"/>
                      </a:lnTo>
                      <a:lnTo>
                        <a:pt x="117" y="230422"/>
                      </a:lnTo>
                      <a:cubicBezTo>
                        <a:pt x="-332" y="220019"/>
                        <a:pt x="495" y="209766"/>
                        <a:pt x="2777" y="200539"/>
                      </a:cubicBezTo>
                      <a:cubicBezTo>
                        <a:pt x="11905" y="163630"/>
                        <a:pt x="44052" y="116401"/>
                        <a:pt x="88502" y="83064"/>
                      </a:cubicBezTo>
                      <a:cubicBezTo>
                        <a:pt x="132952" y="49727"/>
                        <a:pt x="229789" y="5276"/>
                        <a:pt x="269477" y="51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5" name="任意多边形 1764"/>
                <p:cNvSpPr/>
                <p:nvPr/>
              </p:nvSpPr>
              <p:spPr>
                <a:xfrm>
                  <a:off x="6445091" y="2107403"/>
                  <a:ext cx="510842" cy="727939"/>
                </a:xfrm>
                <a:custGeom>
                  <a:avLst/>
                  <a:gdLst>
                    <a:gd name="connsiteX0" fmla="*/ 323613 w 510842"/>
                    <a:gd name="connsiteY0" fmla="*/ 4 h 727939"/>
                    <a:gd name="connsiteX1" fmla="*/ 365285 w 510842"/>
                    <a:gd name="connsiteY1" fmla="*/ 13498 h 727939"/>
                    <a:gd name="connsiteX2" fmla="*/ 428785 w 510842"/>
                    <a:gd name="connsiteY2" fmla="*/ 127798 h 727939"/>
                    <a:gd name="connsiteX3" fmla="*/ 473235 w 510842"/>
                    <a:gd name="connsiteY3" fmla="*/ 232573 h 727939"/>
                    <a:gd name="connsiteX4" fmla="*/ 503199 w 510842"/>
                    <a:gd name="connsiteY4" fmla="*/ 243685 h 727939"/>
                    <a:gd name="connsiteX5" fmla="*/ 510842 w 510842"/>
                    <a:gd name="connsiteY5" fmla="*/ 239669 h 727939"/>
                    <a:gd name="connsiteX6" fmla="*/ 510842 w 510842"/>
                    <a:gd name="connsiteY6" fmla="*/ 404257 h 727939"/>
                    <a:gd name="connsiteX7" fmla="*/ 495460 w 510842"/>
                    <a:gd name="connsiteY7" fmla="*/ 384973 h 727939"/>
                    <a:gd name="connsiteX8" fmla="*/ 385922 w 510842"/>
                    <a:gd name="connsiteY8" fmla="*/ 313536 h 727939"/>
                    <a:gd name="connsiteX9" fmla="*/ 308135 w 510842"/>
                    <a:gd name="connsiteY9" fmla="*/ 362748 h 727939"/>
                    <a:gd name="connsiteX10" fmla="*/ 370048 w 510842"/>
                    <a:gd name="connsiteY10" fmla="*/ 477842 h 727939"/>
                    <a:gd name="connsiteX11" fmla="*/ 460535 w 510842"/>
                    <a:gd name="connsiteY11" fmla="*/ 619923 h 727939"/>
                    <a:gd name="connsiteX12" fmla="*/ 365285 w 510842"/>
                    <a:gd name="connsiteY12" fmla="*/ 699298 h 727939"/>
                    <a:gd name="connsiteX13" fmla="*/ 171610 w 510842"/>
                    <a:gd name="connsiteY13" fmla="*/ 727873 h 727939"/>
                    <a:gd name="connsiteX14" fmla="*/ 40840 w 510842"/>
                    <a:gd name="connsiteY14" fmla="*/ 718943 h 727939"/>
                    <a:gd name="connsiteX15" fmla="*/ 0 w 510842"/>
                    <a:gd name="connsiteY15" fmla="*/ 712437 h 727939"/>
                    <a:gd name="connsiteX16" fmla="*/ 0 w 510842"/>
                    <a:gd name="connsiteY16" fmla="*/ 301567 h 727939"/>
                    <a:gd name="connsiteX17" fmla="*/ 14695 w 510842"/>
                    <a:gd name="connsiteY17" fmla="*/ 301263 h 727939"/>
                    <a:gd name="connsiteX18" fmla="*/ 54135 w 510842"/>
                    <a:gd name="connsiteY18" fmla="*/ 238923 h 727939"/>
                    <a:gd name="connsiteX19" fmla="*/ 31910 w 510842"/>
                    <a:gd name="connsiteY19" fmla="*/ 99223 h 727939"/>
                    <a:gd name="connsiteX20" fmla="*/ 54135 w 510842"/>
                    <a:gd name="connsiteY20" fmla="*/ 29373 h 727939"/>
                    <a:gd name="connsiteX21" fmla="*/ 263685 w 510842"/>
                    <a:gd name="connsiteY21" fmla="*/ 3973 h 727939"/>
                    <a:gd name="connsiteX22" fmla="*/ 323613 w 510842"/>
                    <a:gd name="connsiteY22" fmla="*/ 4 h 727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10842" h="727939">
                      <a:moveTo>
                        <a:pt x="323613" y="4"/>
                      </a:moveTo>
                      <a:cubicBezTo>
                        <a:pt x="339091" y="137"/>
                        <a:pt x="351527" y="3179"/>
                        <a:pt x="365285" y="13498"/>
                      </a:cubicBezTo>
                      <a:cubicBezTo>
                        <a:pt x="392802" y="34135"/>
                        <a:pt x="410793" y="91286"/>
                        <a:pt x="428785" y="127798"/>
                      </a:cubicBezTo>
                      <a:cubicBezTo>
                        <a:pt x="446777" y="164310"/>
                        <a:pt x="456302" y="215640"/>
                        <a:pt x="473235" y="232573"/>
                      </a:cubicBezTo>
                      <a:cubicBezTo>
                        <a:pt x="481702" y="241040"/>
                        <a:pt x="492682" y="244479"/>
                        <a:pt x="503199" y="243685"/>
                      </a:cubicBezTo>
                      <a:lnTo>
                        <a:pt x="510842" y="239669"/>
                      </a:lnTo>
                      <a:lnTo>
                        <a:pt x="510842" y="404257"/>
                      </a:lnTo>
                      <a:lnTo>
                        <a:pt x="495460" y="384973"/>
                      </a:lnTo>
                      <a:cubicBezTo>
                        <a:pt x="460270" y="349254"/>
                        <a:pt x="417143" y="317240"/>
                        <a:pt x="385922" y="313536"/>
                      </a:cubicBezTo>
                      <a:cubicBezTo>
                        <a:pt x="354701" y="309832"/>
                        <a:pt x="310781" y="335364"/>
                        <a:pt x="308135" y="362748"/>
                      </a:cubicBezTo>
                      <a:cubicBezTo>
                        <a:pt x="305489" y="390132"/>
                        <a:pt x="344648" y="434980"/>
                        <a:pt x="370048" y="477842"/>
                      </a:cubicBezTo>
                      <a:cubicBezTo>
                        <a:pt x="395448" y="520704"/>
                        <a:pt x="461329" y="583014"/>
                        <a:pt x="460535" y="619923"/>
                      </a:cubicBezTo>
                      <a:cubicBezTo>
                        <a:pt x="459741" y="656832"/>
                        <a:pt x="413439" y="681306"/>
                        <a:pt x="365285" y="699298"/>
                      </a:cubicBezTo>
                      <a:cubicBezTo>
                        <a:pt x="317131" y="717290"/>
                        <a:pt x="246222" y="728931"/>
                        <a:pt x="171610" y="727873"/>
                      </a:cubicBezTo>
                      <a:cubicBezTo>
                        <a:pt x="134304" y="727344"/>
                        <a:pt x="86944" y="724566"/>
                        <a:pt x="40840" y="718943"/>
                      </a:cubicBezTo>
                      <a:lnTo>
                        <a:pt x="0" y="712437"/>
                      </a:lnTo>
                      <a:lnTo>
                        <a:pt x="0" y="301567"/>
                      </a:lnTo>
                      <a:lnTo>
                        <a:pt x="14695" y="301263"/>
                      </a:lnTo>
                      <a:cubicBezTo>
                        <a:pt x="32605" y="293096"/>
                        <a:pt x="49769" y="264224"/>
                        <a:pt x="54135" y="238923"/>
                      </a:cubicBezTo>
                      <a:cubicBezTo>
                        <a:pt x="59956" y="205189"/>
                        <a:pt x="31910" y="134148"/>
                        <a:pt x="31910" y="99223"/>
                      </a:cubicBezTo>
                      <a:cubicBezTo>
                        <a:pt x="31910" y="64298"/>
                        <a:pt x="15506" y="45248"/>
                        <a:pt x="54135" y="29373"/>
                      </a:cubicBezTo>
                      <a:cubicBezTo>
                        <a:pt x="92764" y="13498"/>
                        <a:pt x="211827" y="6619"/>
                        <a:pt x="263685" y="3973"/>
                      </a:cubicBezTo>
                      <a:cubicBezTo>
                        <a:pt x="289614" y="2650"/>
                        <a:pt x="308135" y="-128"/>
                        <a:pt x="323613" y="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6" name="任意多边形 1765"/>
                <p:cNvSpPr/>
                <p:nvPr/>
              </p:nvSpPr>
              <p:spPr>
                <a:xfrm>
                  <a:off x="5351090" y="2131209"/>
                  <a:ext cx="397456" cy="638433"/>
                </a:xfrm>
                <a:custGeom>
                  <a:avLst/>
                  <a:gdLst>
                    <a:gd name="connsiteX0" fmla="*/ 176586 w 397456"/>
                    <a:gd name="connsiteY0" fmla="*/ 10 h 638433"/>
                    <a:gd name="connsiteX1" fmla="*/ 260724 w 397456"/>
                    <a:gd name="connsiteY1" fmla="*/ 88911 h 638433"/>
                    <a:gd name="connsiteX2" fmla="*/ 303586 w 397456"/>
                    <a:gd name="connsiteY2" fmla="*/ 259567 h 638433"/>
                    <a:gd name="connsiteX3" fmla="*/ 340098 w 397456"/>
                    <a:gd name="connsiteY3" fmla="*/ 340530 h 638433"/>
                    <a:gd name="connsiteX4" fmla="*/ 372890 w 397456"/>
                    <a:gd name="connsiteY4" fmla="*/ 335023 h 638433"/>
                    <a:gd name="connsiteX5" fmla="*/ 397456 w 397456"/>
                    <a:gd name="connsiteY5" fmla="*/ 307749 h 638433"/>
                    <a:gd name="connsiteX6" fmla="*/ 397456 w 397456"/>
                    <a:gd name="connsiteY6" fmla="*/ 638433 h 638433"/>
                    <a:gd name="connsiteX7" fmla="*/ 374776 w 397456"/>
                    <a:gd name="connsiteY7" fmla="*/ 636847 h 638433"/>
                    <a:gd name="connsiteX8" fmla="*/ 319461 w 397456"/>
                    <a:gd name="connsiteY8" fmla="*/ 621517 h 638433"/>
                    <a:gd name="connsiteX9" fmla="*/ 233736 w 397456"/>
                    <a:gd name="connsiteY9" fmla="*/ 551667 h 638433"/>
                    <a:gd name="connsiteX10" fmla="*/ 227386 w 397456"/>
                    <a:gd name="connsiteY10" fmla="*/ 392917 h 638433"/>
                    <a:gd name="connsiteX11" fmla="*/ 186111 w 397456"/>
                    <a:gd name="connsiteY11" fmla="*/ 326242 h 638433"/>
                    <a:gd name="connsiteX12" fmla="*/ 119436 w 397456"/>
                    <a:gd name="connsiteY12" fmla="*/ 367517 h 638433"/>
                    <a:gd name="connsiteX13" fmla="*/ 81336 w 397456"/>
                    <a:gd name="connsiteY13" fmla="*/ 504042 h 638433"/>
                    <a:gd name="connsiteX14" fmla="*/ 22896 w 397456"/>
                    <a:gd name="connsiteY14" fmla="*/ 540455 h 638433"/>
                    <a:gd name="connsiteX15" fmla="*/ 0 w 397456"/>
                    <a:gd name="connsiteY15" fmla="*/ 545999 h 638433"/>
                    <a:gd name="connsiteX16" fmla="*/ 0 w 397456"/>
                    <a:gd name="connsiteY16" fmla="*/ 152817 h 638433"/>
                    <a:gd name="connsiteX17" fmla="*/ 7517 w 397456"/>
                    <a:gd name="connsiteY17" fmla="*/ 153998 h 638433"/>
                    <a:gd name="connsiteX18" fmla="*/ 94036 w 397456"/>
                    <a:gd name="connsiteY18" fmla="*/ 83355 h 638433"/>
                    <a:gd name="connsiteX19" fmla="*/ 176586 w 397456"/>
                    <a:gd name="connsiteY19" fmla="*/ 10 h 638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97456" h="638433">
                      <a:moveTo>
                        <a:pt x="176586" y="10"/>
                      </a:moveTo>
                      <a:cubicBezTo>
                        <a:pt x="204367" y="936"/>
                        <a:pt x="239557" y="45652"/>
                        <a:pt x="260724" y="88911"/>
                      </a:cubicBezTo>
                      <a:cubicBezTo>
                        <a:pt x="281891" y="132170"/>
                        <a:pt x="290357" y="217631"/>
                        <a:pt x="303586" y="259567"/>
                      </a:cubicBezTo>
                      <a:cubicBezTo>
                        <a:pt x="316815" y="301503"/>
                        <a:pt x="323297" y="333783"/>
                        <a:pt x="340098" y="340530"/>
                      </a:cubicBezTo>
                      <a:cubicBezTo>
                        <a:pt x="348499" y="343904"/>
                        <a:pt x="360802" y="341919"/>
                        <a:pt x="372890" y="335023"/>
                      </a:cubicBezTo>
                      <a:lnTo>
                        <a:pt x="397456" y="307749"/>
                      </a:lnTo>
                      <a:lnTo>
                        <a:pt x="397456" y="638433"/>
                      </a:lnTo>
                      <a:lnTo>
                        <a:pt x="374776" y="636847"/>
                      </a:lnTo>
                      <a:cubicBezTo>
                        <a:pt x="354916" y="633820"/>
                        <a:pt x="336593" y="628992"/>
                        <a:pt x="319461" y="621517"/>
                      </a:cubicBezTo>
                      <a:cubicBezTo>
                        <a:pt x="285197" y="606568"/>
                        <a:pt x="249082" y="588179"/>
                        <a:pt x="233736" y="551667"/>
                      </a:cubicBezTo>
                      <a:cubicBezTo>
                        <a:pt x="218390" y="515155"/>
                        <a:pt x="235323" y="430488"/>
                        <a:pt x="227386" y="392917"/>
                      </a:cubicBezTo>
                      <a:cubicBezTo>
                        <a:pt x="219449" y="355346"/>
                        <a:pt x="204103" y="330475"/>
                        <a:pt x="186111" y="326242"/>
                      </a:cubicBezTo>
                      <a:cubicBezTo>
                        <a:pt x="168119" y="322009"/>
                        <a:pt x="136898" y="337884"/>
                        <a:pt x="119436" y="367517"/>
                      </a:cubicBezTo>
                      <a:cubicBezTo>
                        <a:pt x="101974" y="397150"/>
                        <a:pt x="109514" y="472292"/>
                        <a:pt x="81336" y="504042"/>
                      </a:cubicBezTo>
                      <a:cubicBezTo>
                        <a:pt x="67247" y="519917"/>
                        <a:pt x="46246" y="531757"/>
                        <a:pt x="22896" y="540455"/>
                      </a:cubicBezTo>
                      <a:lnTo>
                        <a:pt x="0" y="545999"/>
                      </a:lnTo>
                      <a:lnTo>
                        <a:pt x="0" y="152817"/>
                      </a:lnTo>
                      <a:lnTo>
                        <a:pt x="7517" y="153998"/>
                      </a:lnTo>
                      <a:cubicBezTo>
                        <a:pt x="26567" y="150029"/>
                        <a:pt x="65858" y="109020"/>
                        <a:pt x="94036" y="83355"/>
                      </a:cubicBezTo>
                      <a:cubicBezTo>
                        <a:pt x="122214" y="57690"/>
                        <a:pt x="148805" y="-916"/>
                        <a:pt x="176586" y="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188A6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7" name="任意多边形 1766"/>
                <p:cNvSpPr/>
                <p:nvPr/>
              </p:nvSpPr>
              <p:spPr>
                <a:xfrm>
                  <a:off x="5752146" y="2167106"/>
                  <a:ext cx="689345" cy="652160"/>
                </a:xfrm>
                <a:custGeom>
                  <a:avLst/>
                  <a:gdLst>
                    <a:gd name="connsiteX0" fmla="*/ 446844 w 689345"/>
                    <a:gd name="connsiteY0" fmla="*/ 30 h 652160"/>
                    <a:gd name="connsiteX1" fmla="*/ 534355 w 689345"/>
                    <a:gd name="connsiteY1" fmla="*/ 10944 h 652160"/>
                    <a:gd name="connsiteX2" fmla="*/ 610555 w 689345"/>
                    <a:gd name="connsiteY2" fmla="*/ 112544 h 652160"/>
                    <a:gd name="connsiteX3" fmla="*/ 671575 w 689345"/>
                    <a:gd name="connsiteY3" fmla="*/ 222435 h 652160"/>
                    <a:gd name="connsiteX4" fmla="*/ 689345 w 689345"/>
                    <a:gd name="connsiteY4" fmla="*/ 241304 h 652160"/>
                    <a:gd name="connsiteX5" fmla="*/ 689345 w 689345"/>
                    <a:gd name="connsiteY5" fmla="*/ 652160 h 652160"/>
                    <a:gd name="connsiteX6" fmla="*/ 666986 w 689345"/>
                    <a:gd name="connsiteY6" fmla="*/ 648598 h 652160"/>
                    <a:gd name="connsiteX7" fmla="*/ 610555 w 689345"/>
                    <a:gd name="connsiteY7" fmla="*/ 633244 h 652160"/>
                    <a:gd name="connsiteX8" fmla="*/ 477205 w 689345"/>
                    <a:gd name="connsiteY8" fmla="*/ 525294 h 652160"/>
                    <a:gd name="connsiteX9" fmla="*/ 426405 w 689345"/>
                    <a:gd name="connsiteY9" fmla="*/ 258594 h 652160"/>
                    <a:gd name="connsiteX10" fmla="*/ 358142 w 689345"/>
                    <a:gd name="connsiteY10" fmla="*/ 172869 h 652160"/>
                    <a:gd name="connsiteX11" fmla="*/ 286705 w 689345"/>
                    <a:gd name="connsiteY11" fmla="*/ 195094 h 652160"/>
                    <a:gd name="connsiteX12" fmla="*/ 248605 w 689345"/>
                    <a:gd name="connsiteY12" fmla="*/ 328444 h 652160"/>
                    <a:gd name="connsiteX13" fmla="*/ 247812 w 689345"/>
                    <a:gd name="connsiteY13" fmla="*/ 522913 h 652160"/>
                    <a:gd name="connsiteX14" fmla="*/ 197805 w 689345"/>
                    <a:gd name="connsiteY14" fmla="*/ 588794 h 652160"/>
                    <a:gd name="connsiteX15" fmla="*/ 38262 w 689345"/>
                    <a:gd name="connsiteY15" fmla="*/ 605463 h 652160"/>
                    <a:gd name="connsiteX16" fmla="*/ 0 w 689345"/>
                    <a:gd name="connsiteY16" fmla="*/ 602787 h 652160"/>
                    <a:gd name="connsiteX17" fmla="*/ 0 w 689345"/>
                    <a:gd name="connsiteY17" fmla="*/ 267854 h 652160"/>
                    <a:gd name="connsiteX18" fmla="*/ 3336 w 689345"/>
                    <a:gd name="connsiteY18" fmla="*/ 264150 h 652160"/>
                    <a:gd name="connsiteX19" fmla="*/ 29530 w 689345"/>
                    <a:gd name="connsiteY19" fmla="*/ 109369 h 652160"/>
                    <a:gd name="connsiteX20" fmla="*/ 115255 w 689345"/>
                    <a:gd name="connsiteY20" fmla="*/ 26819 h 652160"/>
                    <a:gd name="connsiteX21" fmla="*/ 340680 w 689345"/>
                    <a:gd name="connsiteY21" fmla="*/ 4594 h 652160"/>
                    <a:gd name="connsiteX22" fmla="*/ 446844 w 689345"/>
                    <a:gd name="connsiteY22" fmla="*/ 30 h 652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89345" h="652160">
                      <a:moveTo>
                        <a:pt x="446844" y="30"/>
                      </a:moveTo>
                      <a:cubicBezTo>
                        <a:pt x="480909" y="-301"/>
                        <a:pt x="511866" y="1948"/>
                        <a:pt x="534355" y="10944"/>
                      </a:cubicBezTo>
                      <a:cubicBezTo>
                        <a:pt x="579334" y="28936"/>
                        <a:pt x="584626" y="74047"/>
                        <a:pt x="610555" y="112544"/>
                      </a:cubicBezTo>
                      <a:cubicBezTo>
                        <a:pt x="630002" y="141417"/>
                        <a:pt x="652128" y="193507"/>
                        <a:pt x="671575" y="222435"/>
                      </a:cubicBezTo>
                      <a:lnTo>
                        <a:pt x="689345" y="241304"/>
                      </a:lnTo>
                      <a:lnTo>
                        <a:pt x="689345" y="652160"/>
                      </a:lnTo>
                      <a:lnTo>
                        <a:pt x="666986" y="648598"/>
                      </a:lnTo>
                      <a:cubicBezTo>
                        <a:pt x="645976" y="644290"/>
                        <a:pt x="626695" y="639197"/>
                        <a:pt x="610555" y="633244"/>
                      </a:cubicBezTo>
                      <a:cubicBezTo>
                        <a:pt x="545997" y="609432"/>
                        <a:pt x="507897" y="587736"/>
                        <a:pt x="477205" y="525294"/>
                      </a:cubicBezTo>
                      <a:cubicBezTo>
                        <a:pt x="446513" y="462852"/>
                        <a:pt x="446249" y="317332"/>
                        <a:pt x="426405" y="258594"/>
                      </a:cubicBezTo>
                      <a:cubicBezTo>
                        <a:pt x="406561" y="199857"/>
                        <a:pt x="381425" y="183452"/>
                        <a:pt x="358142" y="172869"/>
                      </a:cubicBezTo>
                      <a:cubicBezTo>
                        <a:pt x="334859" y="162286"/>
                        <a:pt x="304961" y="169165"/>
                        <a:pt x="286705" y="195094"/>
                      </a:cubicBezTo>
                      <a:cubicBezTo>
                        <a:pt x="268449" y="221023"/>
                        <a:pt x="255087" y="273808"/>
                        <a:pt x="248605" y="328444"/>
                      </a:cubicBezTo>
                      <a:cubicBezTo>
                        <a:pt x="242123" y="383080"/>
                        <a:pt x="256279" y="479521"/>
                        <a:pt x="247812" y="522913"/>
                      </a:cubicBezTo>
                      <a:cubicBezTo>
                        <a:pt x="239345" y="566305"/>
                        <a:pt x="232730" y="575036"/>
                        <a:pt x="197805" y="588794"/>
                      </a:cubicBezTo>
                      <a:cubicBezTo>
                        <a:pt x="162880" y="602552"/>
                        <a:pt x="84829" y="605992"/>
                        <a:pt x="38262" y="605463"/>
                      </a:cubicBezTo>
                      <a:lnTo>
                        <a:pt x="0" y="602787"/>
                      </a:lnTo>
                      <a:lnTo>
                        <a:pt x="0" y="267854"/>
                      </a:lnTo>
                      <a:lnTo>
                        <a:pt x="3336" y="264150"/>
                      </a:lnTo>
                      <a:cubicBezTo>
                        <a:pt x="18417" y="231606"/>
                        <a:pt x="10877" y="148924"/>
                        <a:pt x="29530" y="109369"/>
                      </a:cubicBezTo>
                      <a:cubicBezTo>
                        <a:pt x="48183" y="69814"/>
                        <a:pt x="63397" y="44281"/>
                        <a:pt x="115255" y="26819"/>
                      </a:cubicBezTo>
                      <a:cubicBezTo>
                        <a:pt x="167113" y="9356"/>
                        <a:pt x="270830" y="7240"/>
                        <a:pt x="340680" y="4594"/>
                      </a:cubicBezTo>
                      <a:cubicBezTo>
                        <a:pt x="375605" y="3271"/>
                        <a:pt x="412779" y="360"/>
                        <a:pt x="446844" y="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8" name="任意多边形 1767"/>
                <p:cNvSpPr/>
                <p:nvPr/>
              </p:nvSpPr>
              <p:spPr>
                <a:xfrm>
                  <a:off x="4584298" y="1912577"/>
                  <a:ext cx="3493702" cy="925138"/>
                </a:xfrm>
                <a:custGeom>
                  <a:avLst/>
                  <a:gdLst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67688 w 3505965"/>
                    <a:gd name="connsiteY86" fmla="*/ 518672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88528 w 3502980"/>
                    <a:gd name="connsiteY81" fmla="*/ 182122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49203 w 3502980"/>
                    <a:gd name="connsiteY42" fmla="*/ 219428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2053 w 3493702"/>
                    <a:gd name="connsiteY31" fmla="*/ 369447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9197 w 3493702"/>
                    <a:gd name="connsiteY31" fmla="*/ 364684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3493702" h="925138">
                      <a:moveTo>
                        <a:pt x="1208485" y="862366"/>
                      </a:moveTo>
                      <a:cubicBezTo>
                        <a:pt x="1255052" y="862895"/>
                        <a:pt x="1333103" y="859455"/>
                        <a:pt x="1368028" y="845697"/>
                      </a:cubicBezTo>
                      <a:cubicBezTo>
                        <a:pt x="1402953" y="831939"/>
                        <a:pt x="1409568" y="823208"/>
                        <a:pt x="1418035" y="779816"/>
                      </a:cubicBezTo>
                      <a:cubicBezTo>
                        <a:pt x="1426502" y="736424"/>
                        <a:pt x="1412346" y="639983"/>
                        <a:pt x="1418828" y="585347"/>
                      </a:cubicBezTo>
                      <a:cubicBezTo>
                        <a:pt x="1425310" y="530711"/>
                        <a:pt x="1438672" y="477926"/>
                        <a:pt x="1456928" y="451997"/>
                      </a:cubicBezTo>
                      <a:cubicBezTo>
                        <a:pt x="1475184" y="426068"/>
                        <a:pt x="1505082" y="419189"/>
                        <a:pt x="1528365" y="429772"/>
                      </a:cubicBezTo>
                      <a:cubicBezTo>
                        <a:pt x="1551648" y="440355"/>
                        <a:pt x="1576784" y="456760"/>
                        <a:pt x="1596628" y="515497"/>
                      </a:cubicBezTo>
                      <a:cubicBezTo>
                        <a:pt x="1616472" y="574235"/>
                        <a:pt x="1616736" y="719755"/>
                        <a:pt x="1647428" y="782197"/>
                      </a:cubicBezTo>
                      <a:cubicBezTo>
                        <a:pt x="1678120" y="844639"/>
                        <a:pt x="1716220" y="866335"/>
                        <a:pt x="1780778" y="890147"/>
                      </a:cubicBezTo>
                      <a:cubicBezTo>
                        <a:pt x="1845336" y="913959"/>
                        <a:pt x="1960166" y="924014"/>
                        <a:pt x="2034778" y="925072"/>
                      </a:cubicBezTo>
                      <a:cubicBezTo>
                        <a:pt x="2109390" y="926130"/>
                        <a:pt x="2180299" y="914489"/>
                        <a:pt x="2228453" y="896497"/>
                      </a:cubicBezTo>
                      <a:cubicBezTo>
                        <a:pt x="2276607" y="878505"/>
                        <a:pt x="2322909" y="854031"/>
                        <a:pt x="2323703" y="817122"/>
                      </a:cubicBezTo>
                      <a:cubicBezTo>
                        <a:pt x="2324497" y="780213"/>
                        <a:pt x="2258616" y="717903"/>
                        <a:pt x="2233216" y="675041"/>
                      </a:cubicBezTo>
                      <a:cubicBezTo>
                        <a:pt x="2207816" y="632179"/>
                        <a:pt x="2168657" y="587331"/>
                        <a:pt x="2171303" y="559947"/>
                      </a:cubicBezTo>
                      <a:cubicBezTo>
                        <a:pt x="2173949" y="532563"/>
                        <a:pt x="2217869" y="507031"/>
                        <a:pt x="2249090" y="510735"/>
                      </a:cubicBezTo>
                      <a:cubicBezTo>
                        <a:pt x="2280311" y="514439"/>
                        <a:pt x="2323438" y="546453"/>
                        <a:pt x="2358628" y="582172"/>
                      </a:cubicBezTo>
                      <a:cubicBezTo>
                        <a:pt x="2393818" y="617891"/>
                        <a:pt x="2424642" y="688402"/>
                        <a:pt x="2460228" y="725047"/>
                      </a:cubicBezTo>
                      <a:cubicBezTo>
                        <a:pt x="2495814" y="761692"/>
                        <a:pt x="2528226" y="793045"/>
                        <a:pt x="2572147" y="802041"/>
                      </a:cubicBezTo>
                      <a:cubicBezTo>
                        <a:pt x="2616068" y="811037"/>
                        <a:pt x="2688431" y="800850"/>
                        <a:pt x="2723753" y="779022"/>
                      </a:cubicBezTo>
                      <a:cubicBezTo>
                        <a:pt x="2759075" y="757194"/>
                        <a:pt x="2780903" y="707584"/>
                        <a:pt x="2784078" y="671072"/>
                      </a:cubicBezTo>
                      <a:cubicBezTo>
                        <a:pt x="2787253" y="634560"/>
                        <a:pt x="2769261" y="595401"/>
                        <a:pt x="2742803" y="559947"/>
                      </a:cubicBezTo>
                      <a:cubicBezTo>
                        <a:pt x="2716345" y="524493"/>
                        <a:pt x="2654432" y="492214"/>
                        <a:pt x="2625328" y="458347"/>
                      </a:cubicBezTo>
                      <a:cubicBezTo>
                        <a:pt x="2596224" y="424480"/>
                        <a:pt x="2576115" y="381089"/>
                        <a:pt x="2568178" y="356747"/>
                      </a:cubicBezTo>
                      <a:cubicBezTo>
                        <a:pt x="2560241" y="332405"/>
                        <a:pt x="2550186" y="305418"/>
                        <a:pt x="2577703" y="312297"/>
                      </a:cubicBezTo>
                      <a:cubicBezTo>
                        <a:pt x="2605220" y="319176"/>
                        <a:pt x="2687770" y="357276"/>
                        <a:pt x="2733278" y="398022"/>
                      </a:cubicBezTo>
                      <a:cubicBezTo>
                        <a:pt x="2778786" y="438768"/>
                        <a:pt x="2850753" y="556772"/>
                        <a:pt x="2850753" y="556772"/>
                      </a:cubicBezTo>
                      <a:cubicBezTo>
                        <a:pt x="2887795" y="606514"/>
                        <a:pt x="2917428" y="675305"/>
                        <a:pt x="2955528" y="696472"/>
                      </a:cubicBezTo>
                      <a:cubicBezTo>
                        <a:pt x="2993628" y="717639"/>
                        <a:pt x="3034374" y="701764"/>
                        <a:pt x="3079353" y="683772"/>
                      </a:cubicBezTo>
                      <a:cubicBezTo>
                        <a:pt x="3124332" y="665780"/>
                        <a:pt x="3200003" y="616568"/>
                        <a:pt x="3225403" y="588522"/>
                      </a:cubicBezTo>
                      <a:cubicBezTo>
                        <a:pt x="3250803" y="560476"/>
                        <a:pt x="3250274" y="540897"/>
                        <a:pt x="3231753" y="515497"/>
                      </a:cubicBezTo>
                      <a:cubicBezTo>
                        <a:pt x="3213232" y="490097"/>
                        <a:pt x="3136371" y="461258"/>
                        <a:pt x="3114278" y="436122"/>
                      </a:cubicBezTo>
                      <a:cubicBezTo>
                        <a:pt x="3092185" y="410987"/>
                        <a:pt x="3084910" y="377913"/>
                        <a:pt x="3099197" y="364684"/>
                      </a:cubicBezTo>
                      <a:cubicBezTo>
                        <a:pt x="3113485" y="351455"/>
                        <a:pt x="3163094" y="348545"/>
                        <a:pt x="3200003" y="356747"/>
                      </a:cubicBezTo>
                      <a:cubicBezTo>
                        <a:pt x="3236912" y="364949"/>
                        <a:pt x="3280966" y="407018"/>
                        <a:pt x="3320653" y="413897"/>
                      </a:cubicBezTo>
                      <a:cubicBezTo>
                        <a:pt x="3360340" y="420776"/>
                        <a:pt x="3409553" y="420644"/>
                        <a:pt x="3438128" y="398022"/>
                      </a:cubicBezTo>
                      <a:cubicBezTo>
                        <a:pt x="3466703" y="375400"/>
                        <a:pt x="3501628" y="332141"/>
                        <a:pt x="3492103" y="278166"/>
                      </a:cubicBezTo>
                      <a:cubicBezTo>
                        <a:pt x="3482578" y="224191"/>
                        <a:pt x="3418549" y="120342"/>
                        <a:pt x="3380978" y="74172"/>
                      </a:cubicBezTo>
                      <a:cubicBezTo>
                        <a:pt x="3343407" y="28002"/>
                        <a:pt x="3296311" y="7497"/>
                        <a:pt x="3266678" y="1147"/>
                      </a:cubicBezTo>
                      <a:cubicBezTo>
                        <a:pt x="3237045" y="-5203"/>
                        <a:pt x="3213761" y="15964"/>
                        <a:pt x="3203178" y="36072"/>
                      </a:cubicBezTo>
                      <a:cubicBezTo>
                        <a:pt x="3192595" y="56180"/>
                        <a:pt x="3194976" y="92825"/>
                        <a:pt x="3203178" y="121797"/>
                      </a:cubicBezTo>
                      <a:cubicBezTo>
                        <a:pt x="3211380" y="150769"/>
                        <a:pt x="3248686" y="187150"/>
                        <a:pt x="3252390" y="209904"/>
                      </a:cubicBezTo>
                      <a:cubicBezTo>
                        <a:pt x="3256094" y="232658"/>
                        <a:pt x="3242601" y="256735"/>
                        <a:pt x="3225403" y="258322"/>
                      </a:cubicBezTo>
                      <a:cubicBezTo>
                        <a:pt x="3208205" y="259909"/>
                        <a:pt x="3184657" y="245357"/>
                        <a:pt x="3149203" y="219428"/>
                      </a:cubicBezTo>
                      <a:cubicBezTo>
                        <a:pt x="3113749" y="193499"/>
                        <a:pt x="3052895" y="125369"/>
                        <a:pt x="3012678" y="102747"/>
                      </a:cubicBezTo>
                      <a:cubicBezTo>
                        <a:pt x="2972461" y="80125"/>
                        <a:pt x="2926424" y="76289"/>
                        <a:pt x="2907903" y="83697"/>
                      </a:cubicBezTo>
                      <a:cubicBezTo>
                        <a:pt x="2889382" y="91105"/>
                        <a:pt x="2894674" y="121797"/>
                        <a:pt x="2901553" y="147197"/>
                      </a:cubicBezTo>
                      <a:cubicBezTo>
                        <a:pt x="2908432" y="172597"/>
                        <a:pt x="2948120" y="212285"/>
                        <a:pt x="2949178" y="236097"/>
                      </a:cubicBezTo>
                      <a:cubicBezTo>
                        <a:pt x="2950236" y="259909"/>
                        <a:pt x="2929864" y="291792"/>
                        <a:pt x="2907903" y="290072"/>
                      </a:cubicBezTo>
                      <a:cubicBezTo>
                        <a:pt x="2885943" y="288352"/>
                        <a:pt x="2850752" y="250649"/>
                        <a:pt x="2817415" y="225778"/>
                      </a:cubicBezTo>
                      <a:cubicBezTo>
                        <a:pt x="2784078" y="200907"/>
                        <a:pt x="2755238" y="150769"/>
                        <a:pt x="2707878" y="140847"/>
                      </a:cubicBezTo>
                      <a:cubicBezTo>
                        <a:pt x="2660518" y="130925"/>
                        <a:pt x="2582598" y="153547"/>
                        <a:pt x="2533253" y="166247"/>
                      </a:cubicBezTo>
                      <a:cubicBezTo>
                        <a:pt x="2483908" y="178947"/>
                        <a:pt x="2431389" y="190060"/>
                        <a:pt x="2411810" y="217047"/>
                      </a:cubicBezTo>
                      <a:cubicBezTo>
                        <a:pt x="2392231" y="244034"/>
                        <a:pt x="2418821" y="293247"/>
                        <a:pt x="2415778" y="328172"/>
                      </a:cubicBezTo>
                      <a:cubicBezTo>
                        <a:pt x="2412735" y="363097"/>
                        <a:pt x="2406782" y="409664"/>
                        <a:pt x="2393553" y="426597"/>
                      </a:cubicBezTo>
                      <a:cubicBezTo>
                        <a:pt x="2380324" y="443530"/>
                        <a:pt x="2353336" y="446705"/>
                        <a:pt x="2336403" y="429772"/>
                      </a:cubicBezTo>
                      <a:cubicBezTo>
                        <a:pt x="2319470" y="412839"/>
                        <a:pt x="2309945" y="361509"/>
                        <a:pt x="2291953" y="324997"/>
                      </a:cubicBezTo>
                      <a:cubicBezTo>
                        <a:pt x="2273961" y="288485"/>
                        <a:pt x="2255970" y="231334"/>
                        <a:pt x="2228453" y="210697"/>
                      </a:cubicBezTo>
                      <a:cubicBezTo>
                        <a:pt x="2200936" y="190060"/>
                        <a:pt x="2178711" y="198526"/>
                        <a:pt x="2126853" y="201172"/>
                      </a:cubicBezTo>
                      <a:cubicBezTo>
                        <a:pt x="2074995" y="203818"/>
                        <a:pt x="1955932" y="210697"/>
                        <a:pt x="1917303" y="226572"/>
                      </a:cubicBezTo>
                      <a:cubicBezTo>
                        <a:pt x="1878674" y="242447"/>
                        <a:pt x="1895078" y="261497"/>
                        <a:pt x="1895078" y="296422"/>
                      </a:cubicBezTo>
                      <a:cubicBezTo>
                        <a:pt x="1895078" y="331347"/>
                        <a:pt x="1923124" y="402388"/>
                        <a:pt x="1917303" y="436122"/>
                      </a:cubicBezTo>
                      <a:cubicBezTo>
                        <a:pt x="1911482" y="469856"/>
                        <a:pt x="1882907" y="509940"/>
                        <a:pt x="1860153" y="498828"/>
                      </a:cubicBezTo>
                      <a:cubicBezTo>
                        <a:pt x="1837399" y="487716"/>
                        <a:pt x="1806707" y="407944"/>
                        <a:pt x="1780778" y="369447"/>
                      </a:cubicBezTo>
                      <a:cubicBezTo>
                        <a:pt x="1754849" y="330950"/>
                        <a:pt x="1749557" y="285839"/>
                        <a:pt x="1704578" y="267847"/>
                      </a:cubicBezTo>
                      <a:cubicBezTo>
                        <a:pt x="1659599" y="249855"/>
                        <a:pt x="1580753" y="258851"/>
                        <a:pt x="1510903" y="261497"/>
                      </a:cubicBezTo>
                      <a:cubicBezTo>
                        <a:pt x="1441053" y="264143"/>
                        <a:pt x="1337336" y="266259"/>
                        <a:pt x="1285478" y="283722"/>
                      </a:cubicBezTo>
                      <a:cubicBezTo>
                        <a:pt x="1233620" y="301184"/>
                        <a:pt x="1218406" y="326717"/>
                        <a:pt x="1199753" y="366272"/>
                      </a:cubicBezTo>
                      <a:cubicBezTo>
                        <a:pt x="1181100" y="405827"/>
                        <a:pt x="1188640" y="488509"/>
                        <a:pt x="1173559" y="521053"/>
                      </a:cubicBezTo>
                      <a:cubicBezTo>
                        <a:pt x="1158478" y="553597"/>
                        <a:pt x="1126066" y="568282"/>
                        <a:pt x="1109265" y="561535"/>
                      </a:cubicBezTo>
                      <a:cubicBezTo>
                        <a:pt x="1092464" y="554788"/>
                        <a:pt x="1085982" y="522508"/>
                        <a:pt x="1072753" y="480572"/>
                      </a:cubicBezTo>
                      <a:cubicBezTo>
                        <a:pt x="1059524" y="438636"/>
                        <a:pt x="1051058" y="353175"/>
                        <a:pt x="1029891" y="309916"/>
                      </a:cubicBezTo>
                      <a:cubicBezTo>
                        <a:pt x="1008724" y="266657"/>
                        <a:pt x="973534" y="221941"/>
                        <a:pt x="945753" y="221015"/>
                      </a:cubicBezTo>
                      <a:cubicBezTo>
                        <a:pt x="917972" y="220089"/>
                        <a:pt x="891381" y="278695"/>
                        <a:pt x="863203" y="304360"/>
                      </a:cubicBezTo>
                      <a:cubicBezTo>
                        <a:pt x="835025" y="330025"/>
                        <a:pt x="795734" y="371034"/>
                        <a:pt x="776684" y="375003"/>
                      </a:cubicBezTo>
                      <a:cubicBezTo>
                        <a:pt x="757634" y="378972"/>
                        <a:pt x="757502" y="355821"/>
                        <a:pt x="748903" y="328172"/>
                      </a:cubicBezTo>
                      <a:cubicBezTo>
                        <a:pt x="740304" y="300523"/>
                        <a:pt x="747712" y="231600"/>
                        <a:pt x="725090" y="209110"/>
                      </a:cubicBezTo>
                      <a:cubicBezTo>
                        <a:pt x="702468" y="186620"/>
                        <a:pt x="653256" y="180799"/>
                        <a:pt x="613172" y="193234"/>
                      </a:cubicBezTo>
                      <a:cubicBezTo>
                        <a:pt x="573088" y="205669"/>
                        <a:pt x="524405" y="249591"/>
                        <a:pt x="484585" y="283722"/>
                      </a:cubicBezTo>
                      <a:cubicBezTo>
                        <a:pt x="444765" y="317853"/>
                        <a:pt x="402696" y="383735"/>
                        <a:pt x="374253" y="398022"/>
                      </a:cubicBezTo>
                      <a:cubicBezTo>
                        <a:pt x="345810" y="412310"/>
                        <a:pt x="321865" y="394847"/>
                        <a:pt x="313928" y="369447"/>
                      </a:cubicBezTo>
                      <a:cubicBezTo>
                        <a:pt x="305991" y="344047"/>
                        <a:pt x="334036" y="275255"/>
                        <a:pt x="326628" y="245622"/>
                      </a:cubicBezTo>
                      <a:cubicBezTo>
                        <a:pt x="319220" y="215989"/>
                        <a:pt x="309165" y="186884"/>
                        <a:pt x="269478" y="191647"/>
                      </a:cubicBezTo>
                      <a:cubicBezTo>
                        <a:pt x="229790" y="196409"/>
                        <a:pt x="132953" y="240860"/>
                        <a:pt x="88503" y="274197"/>
                      </a:cubicBezTo>
                      <a:cubicBezTo>
                        <a:pt x="44053" y="307534"/>
                        <a:pt x="11906" y="354763"/>
                        <a:pt x="2778" y="391672"/>
                      </a:cubicBezTo>
                      <a:cubicBezTo>
                        <a:pt x="-6350" y="428581"/>
                        <a:pt x="7805" y="481896"/>
                        <a:pt x="33734" y="495654"/>
                      </a:cubicBezTo>
                      <a:cubicBezTo>
                        <a:pt x="59663" y="509412"/>
                        <a:pt x="135334" y="464433"/>
                        <a:pt x="158353" y="474222"/>
                      </a:cubicBezTo>
                      <a:cubicBezTo>
                        <a:pt x="181372" y="484012"/>
                        <a:pt x="172641" y="524758"/>
                        <a:pt x="171847" y="554391"/>
                      </a:cubicBezTo>
                      <a:cubicBezTo>
                        <a:pt x="171053" y="584024"/>
                        <a:pt x="163248" y="631517"/>
                        <a:pt x="196453" y="652022"/>
                      </a:cubicBezTo>
                      <a:cubicBezTo>
                        <a:pt x="229658" y="672527"/>
                        <a:pt x="321733" y="700573"/>
                        <a:pt x="371078" y="677422"/>
                      </a:cubicBezTo>
                      <a:cubicBezTo>
                        <a:pt x="420423" y="654271"/>
                        <a:pt x="453364" y="560741"/>
                        <a:pt x="492522" y="513116"/>
                      </a:cubicBezTo>
                      <a:cubicBezTo>
                        <a:pt x="531680" y="465491"/>
                        <a:pt x="575204" y="403182"/>
                        <a:pt x="606028" y="391672"/>
                      </a:cubicBezTo>
                      <a:cubicBezTo>
                        <a:pt x="636852" y="380163"/>
                        <a:pt x="672174" y="415484"/>
                        <a:pt x="677466" y="444059"/>
                      </a:cubicBezTo>
                      <a:cubicBezTo>
                        <a:pt x="682758" y="472634"/>
                        <a:pt x="660268" y="524757"/>
                        <a:pt x="637778" y="563122"/>
                      </a:cubicBezTo>
                      <a:cubicBezTo>
                        <a:pt x="615288" y="601487"/>
                        <a:pt x="554037" y="640645"/>
                        <a:pt x="542528" y="674247"/>
                      </a:cubicBezTo>
                      <a:cubicBezTo>
                        <a:pt x="531019" y="707849"/>
                        <a:pt x="539220" y="747273"/>
                        <a:pt x="568721" y="764735"/>
                      </a:cubicBezTo>
                      <a:cubicBezTo>
                        <a:pt x="598222" y="782198"/>
                        <a:pt x="672570" y="785637"/>
                        <a:pt x="719534" y="779022"/>
                      </a:cubicBezTo>
                      <a:cubicBezTo>
                        <a:pt x="766498" y="772407"/>
                        <a:pt x="822325" y="756797"/>
                        <a:pt x="850503" y="725047"/>
                      </a:cubicBezTo>
                      <a:cubicBezTo>
                        <a:pt x="878681" y="693297"/>
                        <a:pt x="871141" y="618155"/>
                        <a:pt x="888603" y="588522"/>
                      </a:cubicBezTo>
                      <a:cubicBezTo>
                        <a:pt x="906065" y="558889"/>
                        <a:pt x="937286" y="543014"/>
                        <a:pt x="955278" y="547247"/>
                      </a:cubicBezTo>
                      <a:cubicBezTo>
                        <a:pt x="973270" y="551480"/>
                        <a:pt x="988616" y="576351"/>
                        <a:pt x="996553" y="613922"/>
                      </a:cubicBezTo>
                      <a:cubicBezTo>
                        <a:pt x="1004490" y="651493"/>
                        <a:pt x="987557" y="736160"/>
                        <a:pt x="1002903" y="772672"/>
                      </a:cubicBezTo>
                      <a:cubicBezTo>
                        <a:pt x="1018249" y="809184"/>
                        <a:pt x="1054364" y="827573"/>
                        <a:pt x="1088628" y="842522"/>
                      </a:cubicBezTo>
                      <a:cubicBezTo>
                        <a:pt x="1122892" y="857471"/>
                        <a:pt x="1161918" y="861837"/>
                        <a:pt x="1208485" y="862366"/>
                      </a:cubicBezTo>
                      <a:close/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9" name="任意多边形 1768"/>
                <p:cNvSpPr/>
                <p:nvPr/>
              </p:nvSpPr>
              <p:spPr>
                <a:xfrm>
                  <a:off x="4441911" y="1857589"/>
                  <a:ext cx="3755259" cy="1109545"/>
                </a:xfrm>
                <a:custGeom>
                  <a:avLst/>
                  <a:gdLst>
                    <a:gd name="connsiteX0" fmla="*/ 181006 w 3758368"/>
                    <a:gd name="connsiteY0" fmla="*/ 694417 h 1109506"/>
                    <a:gd name="connsiteX1" fmla="*/ 361981 w 3758368"/>
                    <a:gd name="connsiteY1" fmla="*/ 846817 h 1109506"/>
                    <a:gd name="connsiteX2" fmla="*/ 619156 w 3758368"/>
                    <a:gd name="connsiteY2" fmla="*/ 946830 h 1109506"/>
                    <a:gd name="connsiteX3" fmla="*/ 1109694 w 3758368"/>
                    <a:gd name="connsiteY3" fmla="*/ 1046842 h 1109506"/>
                    <a:gd name="connsiteX4" fmla="*/ 1705006 w 3758368"/>
                    <a:gd name="connsiteY4" fmla="*/ 1089705 h 1109506"/>
                    <a:gd name="connsiteX5" fmla="*/ 2138394 w 3758368"/>
                    <a:gd name="connsiteY5" fmla="*/ 1108755 h 1109506"/>
                    <a:gd name="connsiteX6" fmla="*/ 2462244 w 3758368"/>
                    <a:gd name="connsiteY6" fmla="*/ 1099230 h 1109506"/>
                    <a:gd name="connsiteX7" fmla="*/ 2728944 w 3758368"/>
                    <a:gd name="connsiteY7" fmla="*/ 1042080 h 1109506"/>
                    <a:gd name="connsiteX8" fmla="*/ 3124231 w 3758368"/>
                    <a:gd name="connsiteY8" fmla="*/ 913492 h 1109506"/>
                    <a:gd name="connsiteX9" fmla="*/ 3495706 w 3758368"/>
                    <a:gd name="connsiteY9" fmla="*/ 756330 h 1109506"/>
                    <a:gd name="connsiteX10" fmla="*/ 3681444 w 3758368"/>
                    <a:gd name="connsiteY10" fmla="*/ 561067 h 1109506"/>
                    <a:gd name="connsiteX11" fmla="*/ 3757644 w 3758368"/>
                    <a:gd name="connsiteY11" fmla="*/ 341992 h 1109506"/>
                    <a:gd name="connsiteX12" fmla="*/ 3710019 w 3758368"/>
                    <a:gd name="connsiteY12" fmla="*/ 108630 h 1109506"/>
                    <a:gd name="connsiteX13" fmla="*/ 3557619 w 3758368"/>
                    <a:gd name="connsiteY13" fmla="*/ 8617 h 1109506"/>
                    <a:gd name="connsiteX14" fmla="*/ 3271869 w 3758368"/>
                    <a:gd name="connsiteY14" fmla="*/ 13380 h 1109506"/>
                    <a:gd name="connsiteX15" fmla="*/ 2971831 w 3758368"/>
                    <a:gd name="connsiteY15" fmla="*/ 80055 h 1109506"/>
                    <a:gd name="connsiteX16" fmla="*/ 2405094 w 3758368"/>
                    <a:gd name="connsiteY16" fmla="*/ 175305 h 1109506"/>
                    <a:gd name="connsiteX17" fmla="*/ 1600231 w 3758368"/>
                    <a:gd name="connsiteY17" fmla="*/ 199117 h 1109506"/>
                    <a:gd name="connsiteX18" fmla="*/ 957294 w 3758368"/>
                    <a:gd name="connsiteY18" fmla="*/ 189592 h 1109506"/>
                    <a:gd name="connsiteX19" fmla="*/ 495331 w 3758368"/>
                    <a:gd name="connsiteY19" fmla="*/ 137205 h 1109506"/>
                    <a:gd name="connsiteX20" fmla="*/ 181006 w 3758368"/>
                    <a:gd name="connsiteY20" fmla="*/ 184830 h 1109506"/>
                    <a:gd name="connsiteX21" fmla="*/ 28606 w 3758368"/>
                    <a:gd name="connsiteY21" fmla="*/ 327705 h 1109506"/>
                    <a:gd name="connsiteX22" fmla="*/ 14319 w 3758368"/>
                    <a:gd name="connsiteY22" fmla="*/ 508680 h 1109506"/>
                    <a:gd name="connsiteX23" fmla="*/ 181006 w 3758368"/>
                    <a:gd name="connsiteY23" fmla="*/ 694417 h 1109506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57023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47498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75550 w 3757857"/>
                    <a:gd name="connsiteY0" fmla="*/ 702254 h 1110199"/>
                    <a:gd name="connsiteX1" fmla="*/ 361287 w 3757857"/>
                    <a:gd name="connsiteY1" fmla="*/ 847510 h 1110199"/>
                    <a:gd name="connsiteX2" fmla="*/ 618462 w 3757857"/>
                    <a:gd name="connsiteY2" fmla="*/ 947523 h 1110199"/>
                    <a:gd name="connsiteX3" fmla="*/ 1109000 w 3757857"/>
                    <a:gd name="connsiteY3" fmla="*/ 1047535 h 1110199"/>
                    <a:gd name="connsiteX4" fmla="*/ 1704312 w 3757857"/>
                    <a:gd name="connsiteY4" fmla="*/ 1090398 h 1110199"/>
                    <a:gd name="connsiteX5" fmla="*/ 2137700 w 3757857"/>
                    <a:gd name="connsiteY5" fmla="*/ 1109448 h 1110199"/>
                    <a:gd name="connsiteX6" fmla="*/ 2461550 w 3757857"/>
                    <a:gd name="connsiteY6" fmla="*/ 1099923 h 1110199"/>
                    <a:gd name="connsiteX7" fmla="*/ 2728250 w 3757857"/>
                    <a:gd name="connsiteY7" fmla="*/ 1042773 h 1110199"/>
                    <a:gd name="connsiteX8" fmla="*/ 3123537 w 3757857"/>
                    <a:gd name="connsiteY8" fmla="*/ 914185 h 1110199"/>
                    <a:gd name="connsiteX9" fmla="*/ 3495012 w 3757857"/>
                    <a:gd name="connsiteY9" fmla="*/ 747498 h 1110199"/>
                    <a:gd name="connsiteX10" fmla="*/ 3680750 w 3757857"/>
                    <a:gd name="connsiteY10" fmla="*/ 561760 h 1110199"/>
                    <a:gd name="connsiteX11" fmla="*/ 3756950 w 3757857"/>
                    <a:gd name="connsiteY11" fmla="*/ 342685 h 1110199"/>
                    <a:gd name="connsiteX12" fmla="*/ 3711706 w 3757857"/>
                    <a:gd name="connsiteY12" fmla="*/ 118848 h 1110199"/>
                    <a:gd name="connsiteX13" fmla="*/ 3556925 w 3757857"/>
                    <a:gd name="connsiteY13" fmla="*/ 9310 h 1110199"/>
                    <a:gd name="connsiteX14" fmla="*/ 3271175 w 3757857"/>
                    <a:gd name="connsiteY14" fmla="*/ 14073 h 1110199"/>
                    <a:gd name="connsiteX15" fmla="*/ 2971137 w 3757857"/>
                    <a:gd name="connsiteY15" fmla="*/ 80748 h 1110199"/>
                    <a:gd name="connsiteX16" fmla="*/ 2404400 w 3757857"/>
                    <a:gd name="connsiteY16" fmla="*/ 175998 h 1110199"/>
                    <a:gd name="connsiteX17" fmla="*/ 1599537 w 3757857"/>
                    <a:gd name="connsiteY17" fmla="*/ 199810 h 1110199"/>
                    <a:gd name="connsiteX18" fmla="*/ 956600 w 3757857"/>
                    <a:gd name="connsiteY18" fmla="*/ 190285 h 1110199"/>
                    <a:gd name="connsiteX19" fmla="*/ 494637 w 3757857"/>
                    <a:gd name="connsiteY19" fmla="*/ 137898 h 1110199"/>
                    <a:gd name="connsiteX20" fmla="*/ 180312 w 3757857"/>
                    <a:gd name="connsiteY20" fmla="*/ 185523 h 1110199"/>
                    <a:gd name="connsiteX21" fmla="*/ 27912 w 3757857"/>
                    <a:gd name="connsiteY21" fmla="*/ 328398 h 1110199"/>
                    <a:gd name="connsiteX22" fmla="*/ 13625 w 3757857"/>
                    <a:gd name="connsiteY22" fmla="*/ 509373 h 1110199"/>
                    <a:gd name="connsiteX23" fmla="*/ 175550 w 3757857"/>
                    <a:gd name="connsiteY23" fmla="*/ 702254 h 1110199"/>
                    <a:gd name="connsiteX0" fmla="*/ 172952 w 3755259"/>
                    <a:gd name="connsiteY0" fmla="*/ 702254 h 1110199"/>
                    <a:gd name="connsiteX1" fmla="*/ 358689 w 3755259"/>
                    <a:gd name="connsiteY1" fmla="*/ 847510 h 1110199"/>
                    <a:gd name="connsiteX2" fmla="*/ 615864 w 3755259"/>
                    <a:gd name="connsiteY2" fmla="*/ 947523 h 1110199"/>
                    <a:gd name="connsiteX3" fmla="*/ 1106402 w 3755259"/>
                    <a:gd name="connsiteY3" fmla="*/ 1047535 h 1110199"/>
                    <a:gd name="connsiteX4" fmla="*/ 1701714 w 3755259"/>
                    <a:gd name="connsiteY4" fmla="*/ 1090398 h 1110199"/>
                    <a:gd name="connsiteX5" fmla="*/ 2135102 w 3755259"/>
                    <a:gd name="connsiteY5" fmla="*/ 1109448 h 1110199"/>
                    <a:gd name="connsiteX6" fmla="*/ 2458952 w 3755259"/>
                    <a:gd name="connsiteY6" fmla="*/ 1099923 h 1110199"/>
                    <a:gd name="connsiteX7" fmla="*/ 2725652 w 3755259"/>
                    <a:gd name="connsiteY7" fmla="*/ 1042773 h 1110199"/>
                    <a:gd name="connsiteX8" fmla="*/ 3120939 w 3755259"/>
                    <a:gd name="connsiteY8" fmla="*/ 914185 h 1110199"/>
                    <a:gd name="connsiteX9" fmla="*/ 3492414 w 3755259"/>
                    <a:gd name="connsiteY9" fmla="*/ 747498 h 1110199"/>
                    <a:gd name="connsiteX10" fmla="*/ 3678152 w 3755259"/>
                    <a:gd name="connsiteY10" fmla="*/ 561760 h 1110199"/>
                    <a:gd name="connsiteX11" fmla="*/ 3754352 w 3755259"/>
                    <a:gd name="connsiteY11" fmla="*/ 342685 h 1110199"/>
                    <a:gd name="connsiteX12" fmla="*/ 3709108 w 3755259"/>
                    <a:gd name="connsiteY12" fmla="*/ 118848 h 1110199"/>
                    <a:gd name="connsiteX13" fmla="*/ 3554327 w 3755259"/>
                    <a:gd name="connsiteY13" fmla="*/ 9310 h 1110199"/>
                    <a:gd name="connsiteX14" fmla="*/ 3268577 w 3755259"/>
                    <a:gd name="connsiteY14" fmla="*/ 14073 h 1110199"/>
                    <a:gd name="connsiteX15" fmla="*/ 2968539 w 3755259"/>
                    <a:gd name="connsiteY15" fmla="*/ 80748 h 1110199"/>
                    <a:gd name="connsiteX16" fmla="*/ 2401802 w 3755259"/>
                    <a:gd name="connsiteY16" fmla="*/ 175998 h 1110199"/>
                    <a:gd name="connsiteX17" fmla="*/ 1596939 w 3755259"/>
                    <a:gd name="connsiteY17" fmla="*/ 199810 h 1110199"/>
                    <a:gd name="connsiteX18" fmla="*/ 954002 w 3755259"/>
                    <a:gd name="connsiteY18" fmla="*/ 190285 h 1110199"/>
                    <a:gd name="connsiteX19" fmla="*/ 492039 w 3755259"/>
                    <a:gd name="connsiteY19" fmla="*/ 137898 h 1110199"/>
                    <a:gd name="connsiteX20" fmla="*/ 177714 w 3755259"/>
                    <a:gd name="connsiteY20" fmla="*/ 185523 h 1110199"/>
                    <a:gd name="connsiteX21" fmla="*/ 32458 w 3755259"/>
                    <a:gd name="connsiteY21" fmla="*/ 321254 h 1110199"/>
                    <a:gd name="connsiteX22" fmla="*/ 11027 w 3755259"/>
                    <a:gd name="connsiteY22" fmla="*/ 509373 h 1110199"/>
                    <a:gd name="connsiteX23" fmla="*/ 172952 w 3755259"/>
                    <a:gd name="connsiteY23" fmla="*/ 702254 h 1110199"/>
                    <a:gd name="connsiteX0" fmla="*/ 172952 w 3755259"/>
                    <a:gd name="connsiteY0" fmla="*/ 702254 h 1109545"/>
                    <a:gd name="connsiteX1" fmla="*/ 358689 w 3755259"/>
                    <a:gd name="connsiteY1" fmla="*/ 847510 h 1109545"/>
                    <a:gd name="connsiteX2" fmla="*/ 615864 w 3755259"/>
                    <a:gd name="connsiteY2" fmla="*/ 947523 h 1109545"/>
                    <a:gd name="connsiteX3" fmla="*/ 1106402 w 3755259"/>
                    <a:gd name="connsiteY3" fmla="*/ 1047535 h 1109545"/>
                    <a:gd name="connsiteX4" fmla="*/ 1701714 w 3755259"/>
                    <a:gd name="connsiteY4" fmla="*/ 1090398 h 1109545"/>
                    <a:gd name="connsiteX5" fmla="*/ 2135102 w 3755259"/>
                    <a:gd name="connsiteY5" fmla="*/ 1109448 h 1109545"/>
                    <a:gd name="connsiteX6" fmla="*/ 2473240 w 3755259"/>
                    <a:gd name="connsiteY6" fmla="*/ 1095161 h 1109545"/>
                    <a:gd name="connsiteX7" fmla="*/ 2725652 w 3755259"/>
                    <a:gd name="connsiteY7" fmla="*/ 1042773 h 1109545"/>
                    <a:gd name="connsiteX8" fmla="*/ 3120939 w 3755259"/>
                    <a:gd name="connsiteY8" fmla="*/ 914185 h 1109545"/>
                    <a:gd name="connsiteX9" fmla="*/ 3492414 w 3755259"/>
                    <a:gd name="connsiteY9" fmla="*/ 747498 h 1109545"/>
                    <a:gd name="connsiteX10" fmla="*/ 3678152 w 3755259"/>
                    <a:gd name="connsiteY10" fmla="*/ 561760 h 1109545"/>
                    <a:gd name="connsiteX11" fmla="*/ 3754352 w 3755259"/>
                    <a:gd name="connsiteY11" fmla="*/ 342685 h 1109545"/>
                    <a:gd name="connsiteX12" fmla="*/ 3709108 w 3755259"/>
                    <a:gd name="connsiteY12" fmla="*/ 118848 h 1109545"/>
                    <a:gd name="connsiteX13" fmla="*/ 3554327 w 3755259"/>
                    <a:gd name="connsiteY13" fmla="*/ 9310 h 1109545"/>
                    <a:gd name="connsiteX14" fmla="*/ 3268577 w 3755259"/>
                    <a:gd name="connsiteY14" fmla="*/ 14073 h 1109545"/>
                    <a:gd name="connsiteX15" fmla="*/ 2968539 w 3755259"/>
                    <a:gd name="connsiteY15" fmla="*/ 80748 h 1109545"/>
                    <a:gd name="connsiteX16" fmla="*/ 2401802 w 3755259"/>
                    <a:gd name="connsiteY16" fmla="*/ 175998 h 1109545"/>
                    <a:gd name="connsiteX17" fmla="*/ 1596939 w 3755259"/>
                    <a:gd name="connsiteY17" fmla="*/ 199810 h 1109545"/>
                    <a:gd name="connsiteX18" fmla="*/ 954002 w 3755259"/>
                    <a:gd name="connsiteY18" fmla="*/ 190285 h 1109545"/>
                    <a:gd name="connsiteX19" fmla="*/ 492039 w 3755259"/>
                    <a:gd name="connsiteY19" fmla="*/ 137898 h 1109545"/>
                    <a:gd name="connsiteX20" fmla="*/ 177714 w 3755259"/>
                    <a:gd name="connsiteY20" fmla="*/ 185523 h 1109545"/>
                    <a:gd name="connsiteX21" fmla="*/ 32458 w 3755259"/>
                    <a:gd name="connsiteY21" fmla="*/ 321254 h 1109545"/>
                    <a:gd name="connsiteX22" fmla="*/ 11027 w 3755259"/>
                    <a:gd name="connsiteY22" fmla="*/ 509373 h 1109545"/>
                    <a:gd name="connsiteX23" fmla="*/ 172952 w 3755259"/>
                    <a:gd name="connsiteY23" fmla="*/ 702254 h 1109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755259" h="1109545">
                      <a:moveTo>
                        <a:pt x="172952" y="702254"/>
                      </a:moveTo>
                      <a:cubicBezTo>
                        <a:pt x="230896" y="758610"/>
                        <a:pt x="284870" y="806632"/>
                        <a:pt x="358689" y="847510"/>
                      </a:cubicBezTo>
                      <a:cubicBezTo>
                        <a:pt x="432508" y="888388"/>
                        <a:pt x="491245" y="914186"/>
                        <a:pt x="615864" y="947523"/>
                      </a:cubicBezTo>
                      <a:cubicBezTo>
                        <a:pt x="740483" y="980860"/>
                        <a:pt x="925427" y="1023723"/>
                        <a:pt x="1106402" y="1047535"/>
                      </a:cubicBezTo>
                      <a:cubicBezTo>
                        <a:pt x="1287377" y="1071348"/>
                        <a:pt x="1530264" y="1080079"/>
                        <a:pt x="1701714" y="1090398"/>
                      </a:cubicBezTo>
                      <a:cubicBezTo>
                        <a:pt x="1873164" y="1100717"/>
                        <a:pt x="2006514" y="1108654"/>
                        <a:pt x="2135102" y="1109448"/>
                      </a:cubicBezTo>
                      <a:cubicBezTo>
                        <a:pt x="2263690" y="1110242"/>
                        <a:pt x="2374815" y="1106274"/>
                        <a:pt x="2473240" y="1095161"/>
                      </a:cubicBezTo>
                      <a:cubicBezTo>
                        <a:pt x="2571665" y="1084049"/>
                        <a:pt x="2617702" y="1072936"/>
                        <a:pt x="2725652" y="1042773"/>
                      </a:cubicBezTo>
                      <a:cubicBezTo>
                        <a:pt x="2833602" y="1012610"/>
                        <a:pt x="2993145" y="963397"/>
                        <a:pt x="3120939" y="914185"/>
                      </a:cubicBezTo>
                      <a:cubicBezTo>
                        <a:pt x="3248733" y="864973"/>
                        <a:pt x="3399545" y="806236"/>
                        <a:pt x="3492414" y="747498"/>
                      </a:cubicBezTo>
                      <a:cubicBezTo>
                        <a:pt x="3585283" y="688760"/>
                        <a:pt x="3634496" y="629229"/>
                        <a:pt x="3678152" y="561760"/>
                      </a:cubicBezTo>
                      <a:cubicBezTo>
                        <a:pt x="3721808" y="494291"/>
                        <a:pt x="3749193" y="416504"/>
                        <a:pt x="3754352" y="342685"/>
                      </a:cubicBezTo>
                      <a:cubicBezTo>
                        <a:pt x="3759511" y="268866"/>
                        <a:pt x="3742446" y="174410"/>
                        <a:pt x="3709108" y="118848"/>
                      </a:cubicBezTo>
                      <a:cubicBezTo>
                        <a:pt x="3675771" y="63285"/>
                        <a:pt x="3627749" y="26773"/>
                        <a:pt x="3554327" y="9310"/>
                      </a:cubicBezTo>
                      <a:cubicBezTo>
                        <a:pt x="3480905" y="-8153"/>
                        <a:pt x="3366208" y="2167"/>
                        <a:pt x="3268577" y="14073"/>
                      </a:cubicBezTo>
                      <a:cubicBezTo>
                        <a:pt x="3170946" y="25979"/>
                        <a:pt x="3113001" y="53761"/>
                        <a:pt x="2968539" y="80748"/>
                      </a:cubicBezTo>
                      <a:cubicBezTo>
                        <a:pt x="2824077" y="107735"/>
                        <a:pt x="2630402" y="156154"/>
                        <a:pt x="2401802" y="175998"/>
                      </a:cubicBezTo>
                      <a:cubicBezTo>
                        <a:pt x="2173202" y="195842"/>
                        <a:pt x="1596939" y="199810"/>
                        <a:pt x="1596939" y="199810"/>
                      </a:cubicBezTo>
                      <a:cubicBezTo>
                        <a:pt x="1355639" y="202191"/>
                        <a:pt x="1138152" y="200604"/>
                        <a:pt x="954002" y="190285"/>
                      </a:cubicBezTo>
                      <a:cubicBezTo>
                        <a:pt x="769852" y="179966"/>
                        <a:pt x="621420" y="138692"/>
                        <a:pt x="492039" y="137898"/>
                      </a:cubicBezTo>
                      <a:cubicBezTo>
                        <a:pt x="362658" y="137104"/>
                        <a:pt x="254311" y="154964"/>
                        <a:pt x="177714" y="185523"/>
                      </a:cubicBezTo>
                      <a:cubicBezTo>
                        <a:pt x="101117" y="216082"/>
                        <a:pt x="60239" y="267279"/>
                        <a:pt x="32458" y="321254"/>
                      </a:cubicBezTo>
                      <a:cubicBezTo>
                        <a:pt x="4677" y="375229"/>
                        <a:pt x="-12389" y="445873"/>
                        <a:pt x="11027" y="509373"/>
                      </a:cubicBezTo>
                      <a:cubicBezTo>
                        <a:pt x="34443" y="572873"/>
                        <a:pt x="115008" y="645898"/>
                        <a:pt x="172952" y="702254"/>
                      </a:cubicBezTo>
                      <a:close/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82" name="组合 481"/>
              <p:cNvGrpSpPr>
                <a:grpSpLocks noChangeAspect="1"/>
              </p:cNvGrpSpPr>
              <p:nvPr/>
            </p:nvGrpSpPr>
            <p:grpSpPr>
              <a:xfrm rot="19817796">
                <a:off x="4364661" y="949846"/>
                <a:ext cx="1332000" cy="524136"/>
                <a:chOff x="4426397" y="1857589"/>
                <a:chExt cx="3772010" cy="1484266"/>
              </a:xfrm>
            </p:grpSpPr>
            <p:sp>
              <p:nvSpPr>
                <p:cNvPr id="1726" name="Freeform 291" descr="Cork"/>
                <p:cNvSpPr>
                  <a:spLocks noChangeAspect="1"/>
                </p:cNvSpPr>
                <p:nvPr/>
              </p:nvSpPr>
              <p:spPr bwMode="auto">
                <a:xfrm>
                  <a:off x="4426397" y="1906682"/>
                  <a:ext cx="3750683" cy="1435173"/>
                </a:xfrm>
                <a:custGeom>
                  <a:avLst/>
                  <a:gdLst>
                    <a:gd name="T0" fmla="*/ 144 w 3960"/>
                    <a:gd name="T1" fmla="*/ 1115 h 1701"/>
                    <a:gd name="T2" fmla="*/ 867 w 3960"/>
                    <a:gd name="T3" fmla="*/ 1573 h 1701"/>
                    <a:gd name="T4" fmla="*/ 2383 w 3960"/>
                    <a:gd name="T5" fmla="*/ 1673 h 1701"/>
                    <a:gd name="T6" fmla="*/ 3659 w 3960"/>
                    <a:gd name="T7" fmla="*/ 1403 h 1701"/>
                    <a:gd name="T8" fmla="*/ 3941 w 3960"/>
                    <a:gd name="T9" fmla="*/ 586 h 1701"/>
                    <a:gd name="T10" fmla="*/ 3547 w 3960"/>
                    <a:gd name="T11" fmla="*/ 216 h 1701"/>
                    <a:gd name="T12" fmla="*/ 2460 w 3960"/>
                    <a:gd name="T13" fmla="*/ 27 h 1701"/>
                    <a:gd name="T14" fmla="*/ 1214 w 3960"/>
                    <a:gd name="T15" fmla="*/ 51 h 1701"/>
                    <a:gd name="T16" fmla="*/ 232 w 3960"/>
                    <a:gd name="T17" fmla="*/ 280 h 1701"/>
                    <a:gd name="T18" fmla="*/ 15 w 3960"/>
                    <a:gd name="T19" fmla="*/ 627 h 1701"/>
                    <a:gd name="T20" fmla="*/ 144 w 3960"/>
                    <a:gd name="T21" fmla="*/ 1115 h 1701"/>
                    <a:gd name="connsiteX0" fmla="*/ 337 w 9925"/>
                    <a:gd name="connsiteY0" fmla="*/ 6487 h 9823"/>
                    <a:gd name="connsiteX1" fmla="*/ 2162 w 9925"/>
                    <a:gd name="connsiteY1" fmla="*/ 9180 h 9823"/>
                    <a:gd name="connsiteX2" fmla="*/ 5991 w 9925"/>
                    <a:gd name="connsiteY2" fmla="*/ 9767 h 9823"/>
                    <a:gd name="connsiteX3" fmla="*/ 8921 w 9925"/>
                    <a:gd name="connsiteY3" fmla="*/ 8180 h 9823"/>
                    <a:gd name="connsiteX4" fmla="*/ 9925 w 9925"/>
                    <a:gd name="connsiteY4" fmla="*/ 3377 h 9823"/>
                    <a:gd name="connsiteX5" fmla="*/ 8930 w 9925"/>
                    <a:gd name="connsiteY5" fmla="*/ 1202 h 9823"/>
                    <a:gd name="connsiteX6" fmla="*/ 6185 w 9925"/>
                    <a:gd name="connsiteY6" fmla="*/ 91 h 9823"/>
                    <a:gd name="connsiteX7" fmla="*/ 3039 w 9925"/>
                    <a:gd name="connsiteY7" fmla="*/ 232 h 9823"/>
                    <a:gd name="connsiteX8" fmla="*/ 559 w 9925"/>
                    <a:gd name="connsiteY8" fmla="*/ 1578 h 9823"/>
                    <a:gd name="connsiteX9" fmla="*/ 11 w 9925"/>
                    <a:gd name="connsiteY9" fmla="*/ 3618 h 9823"/>
                    <a:gd name="connsiteX10" fmla="*/ 337 w 9925"/>
                    <a:gd name="connsiteY10" fmla="*/ 6487 h 9823"/>
                    <a:gd name="connsiteX0" fmla="*/ 340 w 10001"/>
                    <a:gd name="connsiteY0" fmla="*/ 6604 h 10007"/>
                    <a:gd name="connsiteX1" fmla="*/ 2178 w 10001"/>
                    <a:gd name="connsiteY1" fmla="*/ 9345 h 10007"/>
                    <a:gd name="connsiteX2" fmla="*/ 6036 w 10001"/>
                    <a:gd name="connsiteY2" fmla="*/ 9943 h 10007"/>
                    <a:gd name="connsiteX3" fmla="*/ 8852 w 10001"/>
                    <a:gd name="connsiteY3" fmla="*/ 8220 h 10007"/>
                    <a:gd name="connsiteX4" fmla="*/ 10000 w 10001"/>
                    <a:gd name="connsiteY4" fmla="*/ 3438 h 10007"/>
                    <a:gd name="connsiteX5" fmla="*/ 8997 w 10001"/>
                    <a:gd name="connsiteY5" fmla="*/ 1224 h 10007"/>
                    <a:gd name="connsiteX6" fmla="*/ 6232 w 10001"/>
                    <a:gd name="connsiteY6" fmla="*/ 93 h 10007"/>
                    <a:gd name="connsiteX7" fmla="*/ 3062 w 10001"/>
                    <a:gd name="connsiteY7" fmla="*/ 236 h 10007"/>
                    <a:gd name="connsiteX8" fmla="*/ 563 w 10001"/>
                    <a:gd name="connsiteY8" fmla="*/ 1606 h 10007"/>
                    <a:gd name="connsiteX9" fmla="*/ 11 w 10001"/>
                    <a:gd name="connsiteY9" fmla="*/ 3683 h 10007"/>
                    <a:gd name="connsiteX10" fmla="*/ 340 w 10001"/>
                    <a:gd name="connsiteY10" fmla="*/ 6604 h 10007"/>
                    <a:gd name="connsiteX0" fmla="*/ 340 w 10001"/>
                    <a:gd name="connsiteY0" fmla="*/ 6604 h 9750"/>
                    <a:gd name="connsiteX1" fmla="*/ 2178 w 10001"/>
                    <a:gd name="connsiteY1" fmla="*/ 9345 h 9750"/>
                    <a:gd name="connsiteX2" fmla="*/ 5945 w 10001"/>
                    <a:gd name="connsiteY2" fmla="*/ 9623 h 9750"/>
                    <a:gd name="connsiteX3" fmla="*/ 8852 w 10001"/>
                    <a:gd name="connsiteY3" fmla="*/ 8220 h 9750"/>
                    <a:gd name="connsiteX4" fmla="*/ 10000 w 10001"/>
                    <a:gd name="connsiteY4" fmla="*/ 3438 h 9750"/>
                    <a:gd name="connsiteX5" fmla="*/ 8997 w 10001"/>
                    <a:gd name="connsiteY5" fmla="*/ 1224 h 9750"/>
                    <a:gd name="connsiteX6" fmla="*/ 6232 w 10001"/>
                    <a:gd name="connsiteY6" fmla="*/ 93 h 9750"/>
                    <a:gd name="connsiteX7" fmla="*/ 3062 w 10001"/>
                    <a:gd name="connsiteY7" fmla="*/ 236 h 9750"/>
                    <a:gd name="connsiteX8" fmla="*/ 563 w 10001"/>
                    <a:gd name="connsiteY8" fmla="*/ 1606 h 9750"/>
                    <a:gd name="connsiteX9" fmla="*/ 11 w 10001"/>
                    <a:gd name="connsiteY9" fmla="*/ 3683 h 9750"/>
                    <a:gd name="connsiteX10" fmla="*/ 340 w 10001"/>
                    <a:gd name="connsiteY10" fmla="*/ 6604 h 9750"/>
                    <a:gd name="connsiteX0" fmla="*/ 340 w 10000"/>
                    <a:gd name="connsiteY0" fmla="*/ 6773 h 9908"/>
                    <a:gd name="connsiteX1" fmla="*/ 2223 w 10000"/>
                    <a:gd name="connsiteY1" fmla="*/ 9257 h 9908"/>
                    <a:gd name="connsiteX2" fmla="*/ 5944 w 10000"/>
                    <a:gd name="connsiteY2" fmla="*/ 9870 h 9908"/>
                    <a:gd name="connsiteX3" fmla="*/ 8851 w 10000"/>
                    <a:gd name="connsiteY3" fmla="*/ 8431 h 9908"/>
                    <a:gd name="connsiteX4" fmla="*/ 9999 w 10000"/>
                    <a:gd name="connsiteY4" fmla="*/ 3526 h 9908"/>
                    <a:gd name="connsiteX5" fmla="*/ 8996 w 10000"/>
                    <a:gd name="connsiteY5" fmla="*/ 1255 h 9908"/>
                    <a:gd name="connsiteX6" fmla="*/ 6231 w 10000"/>
                    <a:gd name="connsiteY6" fmla="*/ 95 h 9908"/>
                    <a:gd name="connsiteX7" fmla="*/ 3062 w 10000"/>
                    <a:gd name="connsiteY7" fmla="*/ 242 h 9908"/>
                    <a:gd name="connsiteX8" fmla="*/ 563 w 10000"/>
                    <a:gd name="connsiteY8" fmla="*/ 1647 h 9908"/>
                    <a:gd name="connsiteX9" fmla="*/ 11 w 10000"/>
                    <a:gd name="connsiteY9" fmla="*/ 3777 h 9908"/>
                    <a:gd name="connsiteX10" fmla="*/ 340 w 10000"/>
                    <a:gd name="connsiteY10" fmla="*/ 6773 h 9908"/>
                    <a:gd name="connsiteX0" fmla="*/ 340 w 10003"/>
                    <a:gd name="connsiteY0" fmla="*/ 6836 h 10011"/>
                    <a:gd name="connsiteX1" fmla="*/ 2223 w 10003"/>
                    <a:gd name="connsiteY1" fmla="*/ 9343 h 10011"/>
                    <a:gd name="connsiteX2" fmla="*/ 5944 w 10003"/>
                    <a:gd name="connsiteY2" fmla="*/ 9962 h 10011"/>
                    <a:gd name="connsiteX3" fmla="*/ 8670 w 10003"/>
                    <a:gd name="connsiteY3" fmla="*/ 8344 h 10011"/>
                    <a:gd name="connsiteX4" fmla="*/ 9999 w 10003"/>
                    <a:gd name="connsiteY4" fmla="*/ 3559 h 10011"/>
                    <a:gd name="connsiteX5" fmla="*/ 8996 w 10003"/>
                    <a:gd name="connsiteY5" fmla="*/ 1267 h 10011"/>
                    <a:gd name="connsiteX6" fmla="*/ 6231 w 10003"/>
                    <a:gd name="connsiteY6" fmla="*/ 96 h 10011"/>
                    <a:gd name="connsiteX7" fmla="*/ 3062 w 10003"/>
                    <a:gd name="connsiteY7" fmla="*/ 244 h 10011"/>
                    <a:gd name="connsiteX8" fmla="*/ 563 w 10003"/>
                    <a:gd name="connsiteY8" fmla="*/ 1662 h 10011"/>
                    <a:gd name="connsiteX9" fmla="*/ 11 w 10003"/>
                    <a:gd name="connsiteY9" fmla="*/ 3812 h 10011"/>
                    <a:gd name="connsiteX10" fmla="*/ 340 w 10003"/>
                    <a:gd name="connsiteY10" fmla="*/ 6836 h 10011"/>
                    <a:gd name="connsiteX0" fmla="*/ 340 w 10004"/>
                    <a:gd name="connsiteY0" fmla="*/ 6836 h 10033"/>
                    <a:gd name="connsiteX1" fmla="*/ 2223 w 10004"/>
                    <a:gd name="connsiteY1" fmla="*/ 9343 h 10033"/>
                    <a:gd name="connsiteX2" fmla="*/ 5944 w 10004"/>
                    <a:gd name="connsiteY2" fmla="*/ 9962 h 10033"/>
                    <a:gd name="connsiteX3" fmla="*/ 8647 w 10004"/>
                    <a:gd name="connsiteY3" fmla="*/ 8013 h 10033"/>
                    <a:gd name="connsiteX4" fmla="*/ 9999 w 10004"/>
                    <a:gd name="connsiteY4" fmla="*/ 3559 h 10033"/>
                    <a:gd name="connsiteX5" fmla="*/ 8996 w 10004"/>
                    <a:gd name="connsiteY5" fmla="*/ 1267 h 10033"/>
                    <a:gd name="connsiteX6" fmla="*/ 6231 w 10004"/>
                    <a:gd name="connsiteY6" fmla="*/ 96 h 10033"/>
                    <a:gd name="connsiteX7" fmla="*/ 3062 w 10004"/>
                    <a:gd name="connsiteY7" fmla="*/ 244 h 10033"/>
                    <a:gd name="connsiteX8" fmla="*/ 563 w 10004"/>
                    <a:gd name="connsiteY8" fmla="*/ 1662 h 10033"/>
                    <a:gd name="connsiteX9" fmla="*/ 11 w 10004"/>
                    <a:gd name="connsiteY9" fmla="*/ 3812 h 10033"/>
                    <a:gd name="connsiteX10" fmla="*/ 340 w 10004"/>
                    <a:gd name="connsiteY10" fmla="*/ 6836 h 10033"/>
                    <a:gd name="connsiteX0" fmla="*/ 340 w 10004"/>
                    <a:gd name="connsiteY0" fmla="*/ 6740 h 9937"/>
                    <a:gd name="connsiteX1" fmla="*/ 2223 w 10004"/>
                    <a:gd name="connsiteY1" fmla="*/ 9247 h 9937"/>
                    <a:gd name="connsiteX2" fmla="*/ 5944 w 10004"/>
                    <a:gd name="connsiteY2" fmla="*/ 9866 h 9937"/>
                    <a:gd name="connsiteX3" fmla="*/ 8647 w 10004"/>
                    <a:gd name="connsiteY3" fmla="*/ 7917 h 9937"/>
                    <a:gd name="connsiteX4" fmla="*/ 9999 w 10004"/>
                    <a:gd name="connsiteY4" fmla="*/ 3463 h 9937"/>
                    <a:gd name="connsiteX5" fmla="*/ 8996 w 10004"/>
                    <a:gd name="connsiteY5" fmla="*/ 1171 h 9937"/>
                    <a:gd name="connsiteX6" fmla="*/ 6231 w 10004"/>
                    <a:gd name="connsiteY6" fmla="*/ 0 h 9937"/>
                    <a:gd name="connsiteX7" fmla="*/ 2973 w 10004"/>
                    <a:gd name="connsiteY7" fmla="*/ 1171 h 9937"/>
                    <a:gd name="connsiteX8" fmla="*/ 563 w 10004"/>
                    <a:gd name="connsiteY8" fmla="*/ 1566 h 9937"/>
                    <a:gd name="connsiteX9" fmla="*/ 11 w 10004"/>
                    <a:gd name="connsiteY9" fmla="*/ 3716 h 9937"/>
                    <a:gd name="connsiteX10" fmla="*/ 340 w 10004"/>
                    <a:gd name="connsiteY10" fmla="*/ 6740 h 9937"/>
                    <a:gd name="connsiteX0" fmla="*/ 340 w 10000"/>
                    <a:gd name="connsiteY0" fmla="*/ 5710 h 8927"/>
                    <a:gd name="connsiteX1" fmla="*/ 2222 w 10000"/>
                    <a:gd name="connsiteY1" fmla="*/ 8233 h 8927"/>
                    <a:gd name="connsiteX2" fmla="*/ 5942 w 10000"/>
                    <a:gd name="connsiteY2" fmla="*/ 8856 h 8927"/>
                    <a:gd name="connsiteX3" fmla="*/ 8644 w 10000"/>
                    <a:gd name="connsiteY3" fmla="*/ 6894 h 8927"/>
                    <a:gd name="connsiteX4" fmla="*/ 9995 w 10000"/>
                    <a:gd name="connsiteY4" fmla="*/ 2412 h 8927"/>
                    <a:gd name="connsiteX5" fmla="*/ 8992 w 10000"/>
                    <a:gd name="connsiteY5" fmla="*/ 105 h 8927"/>
                    <a:gd name="connsiteX6" fmla="*/ 6305 w 10000"/>
                    <a:gd name="connsiteY6" fmla="*/ 363 h 8927"/>
                    <a:gd name="connsiteX7" fmla="*/ 2972 w 10000"/>
                    <a:gd name="connsiteY7" fmla="*/ 105 h 8927"/>
                    <a:gd name="connsiteX8" fmla="*/ 563 w 10000"/>
                    <a:gd name="connsiteY8" fmla="*/ 503 h 8927"/>
                    <a:gd name="connsiteX9" fmla="*/ 11 w 10000"/>
                    <a:gd name="connsiteY9" fmla="*/ 2667 h 8927"/>
                    <a:gd name="connsiteX10" fmla="*/ 340 w 10000"/>
                    <a:gd name="connsiteY10" fmla="*/ 5710 h 8927"/>
                    <a:gd name="connsiteX0" fmla="*/ 340 w 10004"/>
                    <a:gd name="connsiteY0" fmla="*/ 6915 h 10519"/>
                    <a:gd name="connsiteX1" fmla="*/ 2222 w 10004"/>
                    <a:gd name="connsiteY1" fmla="*/ 9742 h 10519"/>
                    <a:gd name="connsiteX2" fmla="*/ 5942 w 10004"/>
                    <a:gd name="connsiteY2" fmla="*/ 10439 h 10519"/>
                    <a:gd name="connsiteX3" fmla="*/ 8644 w 10004"/>
                    <a:gd name="connsiteY3" fmla="*/ 8242 h 10519"/>
                    <a:gd name="connsiteX4" fmla="*/ 9995 w 10004"/>
                    <a:gd name="connsiteY4" fmla="*/ 3221 h 10519"/>
                    <a:gd name="connsiteX5" fmla="*/ 9081 w 10004"/>
                    <a:gd name="connsiteY5" fmla="*/ 78 h 10519"/>
                    <a:gd name="connsiteX6" fmla="*/ 6305 w 10004"/>
                    <a:gd name="connsiteY6" fmla="*/ 926 h 10519"/>
                    <a:gd name="connsiteX7" fmla="*/ 2972 w 10004"/>
                    <a:gd name="connsiteY7" fmla="*/ 637 h 10519"/>
                    <a:gd name="connsiteX8" fmla="*/ 563 w 10004"/>
                    <a:gd name="connsiteY8" fmla="*/ 1082 h 10519"/>
                    <a:gd name="connsiteX9" fmla="*/ 11 w 10004"/>
                    <a:gd name="connsiteY9" fmla="*/ 3507 h 10519"/>
                    <a:gd name="connsiteX10" fmla="*/ 340 w 10004"/>
                    <a:gd name="connsiteY10" fmla="*/ 6915 h 10519"/>
                    <a:gd name="connsiteX0" fmla="*/ 399 w 10063"/>
                    <a:gd name="connsiteY0" fmla="*/ 6915 h 10519"/>
                    <a:gd name="connsiteX1" fmla="*/ 2281 w 10063"/>
                    <a:gd name="connsiteY1" fmla="*/ 9742 h 10519"/>
                    <a:gd name="connsiteX2" fmla="*/ 6001 w 10063"/>
                    <a:gd name="connsiteY2" fmla="*/ 10439 h 10519"/>
                    <a:gd name="connsiteX3" fmla="*/ 8703 w 10063"/>
                    <a:gd name="connsiteY3" fmla="*/ 8242 h 10519"/>
                    <a:gd name="connsiteX4" fmla="*/ 10054 w 10063"/>
                    <a:gd name="connsiteY4" fmla="*/ 3221 h 10519"/>
                    <a:gd name="connsiteX5" fmla="*/ 9140 w 10063"/>
                    <a:gd name="connsiteY5" fmla="*/ 78 h 10519"/>
                    <a:gd name="connsiteX6" fmla="*/ 6364 w 10063"/>
                    <a:gd name="connsiteY6" fmla="*/ 926 h 10519"/>
                    <a:gd name="connsiteX7" fmla="*/ 3031 w 10063"/>
                    <a:gd name="connsiteY7" fmla="*/ 637 h 10519"/>
                    <a:gd name="connsiteX8" fmla="*/ 622 w 10063"/>
                    <a:gd name="connsiteY8" fmla="*/ 1082 h 10519"/>
                    <a:gd name="connsiteX9" fmla="*/ 6 w 10063"/>
                    <a:gd name="connsiteY9" fmla="*/ 3297 h 10519"/>
                    <a:gd name="connsiteX10" fmla="*/ 399 w 10063"/>
                    <a:gd name="connsiteY10" fmla="*/ 6915 h 10519"/>
                    <a:gd name="connsiteX0" fmla="*/ 354 w 10069"/>
                    <a:gd name="connsiteY0" fmla="*/ 6985 h 10518"/>
                    <a:gd name="connsiteX1" fmla="*/ 2287 w 10069"/>
                    <a:gd name="connsiteY1" fmla="*/ 9742 h 10518"/>
                    <a:gd name="connsiteX2" fmla="*/ 6007 w 10069"/>
                    <a:gd name="connsiteY2" fmla="*/ 10439 h 10518"/>
                    <a:gd name="connsiteX3" fmla="*/ 8709 w 10069"/>
                    <a:gd name="connsiteY3" fmla="*/ 8242 h 10518"/>
                    <a:gd name="connsiteX4" fmla="*/ 10060 w 10069"/>
                    <a:gd name="connsiteY4" fmla="*/ 3221 h 10518"/>
                    <a:gd name="connsiteX5" fmla="*/ 9146 w 10069"/>
                    <a:gd name="connsiteY5" fmla="*/ 78 h 10518"/>
                    <a:gd name="connsiteX6" fmla="*/ 6370 w 10069"/>
                    <a:gd name="connsiteY6" fmla="*/ 926 h 10518"/>
                    <a:gd name="connsiteX7" fmla="*/ 3037 w 10069"/>
                    <a:gd name="connsiteY7" fmla="*/ 637 h 10518"/>
                    <a:gd name="connsiteX8" fmla="*/ 628 w 10069"/>
                    <a:gd name="connsiteY8" fmla="*/ 1082 h 10518"/>
                    <a:gd name="connsiteX9" fmla="*/ 12 w 10069"/>
                    <a:gd name="connsiteY9" fmla="*/ 3297 h 10518"/>
                    <a:gd name="connsiteX10" fmla="*/ 354 w 10069"/>
                    <a:gd name="connsiteY10" fmla="*/ 6985 h 10518"/>
                    <a:gd name="connsiteX0" fmla="*/ 354 w 10069"/>
                    <a:gd name="connsiteY0" fmla="*/ 6985 h 10548"/>
                    <a:gd name="connsiteX1" fmla="*/ 2287 w 10069"/>
                    <a:gd name="connsiteY1" fmla="*/ 9882 h 10548"/>
                    <a:gd name="connsiteX2" fmla="*/ 6007 w 10069"/>
                    <a:gd name="connsiteY2" fmla="*/ 10439 h 10548"/>
                    <a:gd name="connsiteX3" fmla="*/ 8709 w 10069"/>
                    <a:gd name="connsiteY3" fmla="*/ 8242 h 10548"/>
                    <a:gd name="connsiteX4" fmla="*/ 10060 w 10069"/>
                    <a:gd name="connsiteY4" fmla="*/ 3221 h 10548"/>
                    <a:gd name="connsiteX5" fmla="*/ 9146 w 10069"/>
                    <a:gd name="connsiteY5" fmla="*/ 78 h 10548"/>
                    <a:gd name="connsiteX6" fmla="*/ 6370 w 10069"/>
                    <a:gd name="connsiteY6" fmla="*/ 926 h 10548"/>
                    <a:gd name="connsiteX7" fmla="*/ 3037 w 10069"/>
                    <a:gd name="connsiteY7" fmla="*/ 637 h 10548"/>
                    <a:gd name="connsiteX8" fmla="*/ 628 w 10069"/>
                    <a:gd name="connsiteY8" fmla="*/ 1082 h 10548"/>
                    <a:gd name="connsiteX9" fmla="*/ 12 w 10069"/>
                    <a:gd name="connsiteY9" fmla="*/ 3297 h 10548"/>
                    <a:gd name="connsiteX10" fmla="*/ 354 w 10069"/>
                    <a:gd name="connsiteY10" fmla="*/ 6985 h 10548"/>
                    <a:gd name="connsiteX0" fmla="*/ 354 w 10069"/>
                    <a:gd name="connsiteY0" fmla="*/ 6985 h 10559"/>
                    <a:gd name="connsiteX1" fmla="*/ 2287 w 10069"/>
                    <a:gd name="connsiteY1" fmla="*/ 9882 h 10559"/>
                    <a:gd name="connsiteX2" fmla="*/ 6007 w 10069"/>
                    <a:gd name="connsiteY2" fmla="*/ 10439 h 10559"/>
                    <a:gd name="connsiteX3" fmla="*/ 8709 w 10069"/>
                    <a:gd name="connsiteY3" fmla="*/ 8102 h 10559"/>
                    <a:gd name="connsiteX4" fmla="*/ 10060 w 10069"/>
                    <a:gd name="connsiteY4" fmla="*/ 3221 h 10559"/>
                    <a:gd name="connsiteX5" fmla="*/ 9146 w 10069"/>
                    <a:gd name="connsiteY5" fmla="*/ 78 h 10559"/>
                    <a:gd name="connsiteX6" fmla="*/ 6370 w 10069"/>
                    <a:gd name="connsiteY6" fmla="*/ 926 h 10559"/>
                    <a:gd name="connsiteX7" fmla="*/ 3037 w 10069"/>
                    <a:gd name="connsiteY7" fmla="*/ 637 h 10559"/>
                    <a:gd name="connsiteX8" fmla="*/ 628 w 10069"/>
                    <a:gd name="connsiteY8" fmla="*/ 1082 h 10559"/>
                    <a:gd name="connsiteX9" fmla="*/ 12 w 10069"/>
                    <a:gd name="connsiteY9" fmla="*/ 3297 h 10559"/>
                    <a:gd name="connsiteX10" fmla="*/ 354 w 10069"/>
                    <a:gd name="connsiteY10" fmla="*/ 6985 h 10559"/>
                    <a:gd name="connsiteX0" fmla="*/ 354 w 10031"/>
                    <a:gd name="connsiteY0" fmla="*/ 6982 h 10556"/>
                    <a:gd name="connsiteX1" fmla="*/ 2287 w 10031"/>
                    <a:gd name="connsiteY1" fmla="*/ 9879 h 10556"/>
                    <a:gd name="connsiteX2" fmla="*/ 6007 w 10031"/>
                    <a:gd name="connsiteY2" fmla="*/ 10436 h 10556"/>
                    <a:gd name="connsiteX3" fmla="*/ 8709 w 10031"/>
                    <a:gd name="connsiteY3" fmla="*/ 8099 h 10556"/>
                    <a:gd name="connsiteX4" fmla="*/ 10022 w 10031"/>
                    <a:gd name="connsiteY4" fmla="*/ 3148 h 10556"/>
                    <a:gd name="connsiteX5" fmla="*/ 9146 w 10031"/>
                    <a:gd name="connsiteY5" fmla="*/ 75 h 10556"/>
                    <a:gd name="connsiteX6" fmla="*/ 6370 w 10031"/>
                    <a:gd name="connsiteY6" fmla="*/ 923 h 10556"/>
                    <a:gd name="connsiteX7" fmla="*/ 3037 w 10031"/>
                    <a:gd name="connsiteY7" fmla="*/ 634 h 10556"/>
                    <a:gd name="connsiteX8" fmla="*/ 628 w 10031"/>
                    <a:gd name="connsiteY8" fmla="*/ 1079 h 10556"/>
                    <a:gd name="connsiteX9" fmla="*/ 12 w 10031"/>
                    <a:gd name="connsiteY9" fmla="*/ 3294 h 10556"/>
                    <a:gd name="connsiteX10" fmla="*/ 354 w 10031"/>
                    <a:gd name="connsiteY10" fmla="*/ 6982 h 10556"/>
                    <a:gd name="connsiteX0" fmla="*/ 332 w 10034"/>
                    <a:gd name="connsiteY0" fmla="*/ 6877 h 10559"/>
                    <a:gd name="connsiteX1" fmla="*/ 2290 w 10034"/>
                    <a:gd name="connsiteY1" fmla="*/ 9879 h 10559"/>
                    <a:gd name="connsiteX2" fmla="*/ 6010 w 10034"/>
                    <a:gd name="connsiteY2" fmla="*/ 10436 h 10559"/>
                    <a:gd name="connsiteX3" fmla="*/ 8712 w 10034"/>
                    <a:gd name="connsiteY3" fmla="*/ 8099 h 10559"/>
                    <a:gd name="connsiteX4" fmla="*/ 10025 w 10034"/>
                    <a:gd name="connsiteY4" fmla="*/ 3148 h 10559"/>
                    <a:gd name="connsiteX5" fmla="*/ 9149 w 10034"/>
                    <a:gd name="connsiteY5" fmla="*/ 75 h 10559"/>
                    <a:gd name="connsiteX6" fmla="*/ 6373 w 10034"/>
                    <a:gd name="connsiteY6" fmla="*/ 923 h 10559"/>
                    <a:gd name="connsiteX7" fmla="*/ 3040 w 10034"/>
                    <a:gd name="connsiteY7" fmla="*/ 634 h 10559"/>
                    <a:gd name="connsiteX8" fmla="*/ 631 w 10034"/>
                    <a:gd name="connsiteY8" fmla="*/ 1079 h 10559"/>
                    <a:gd name="connsiteX9" fmla="*/ 15 w 10034"/>
                    <a:gd name="connsiteY9" fmla="*/ 3294 h 10559"/>
                    <a:gd name="connsiteX10" fmla="*/ 332 w 10034"/>
                    <a:gd name="connsiteY10" fmla="*/ 6877 h 10559"/>
                    <a:gd name="connsiteX0" fmla="*/ 332 w 10034"/>
                    <a:gd name="connsiteY0" fmla="*/ 6877 h 10533"/>
                    <a:gd name="connsiteX1" fmla="*/ 2366 w 10034"/>
                    <a:gd name="connsiteY1" fmla="*/ 9774 h 10533"/>
                    <a:gd name="connsiteX2" fmla="*/ 6010 w 10034"/>
                    <a:gd name="connsiteY2" fmla="*/ 10436 h 10533"/>
                    <a:gd name="connsiteX3" fmla="*/ 8712 w 10034"/>
                    <a:gd name="connsiteY3" fmla="*/ 8099 h 10533"/>
                    <a:gd name="connsiteX4" fmla="*/ 10025 w 10034"/>
                    <a:gd name="connsiteY4" fmla="*/ 3148 h 10533"/>
                    <a:gd name="connsiteX5" fmla="*/ 9149 w 10034"/>
                    <a:gd name="connsiteY5" fmla="*/ 75 h 10533"/>
                    <a:gd name="connsiteX6" fmla="*/ 6373 w 10034"/>
                    <a:gd name="connsiteY6" fmla="*/ 923 h 10533"/>
                    <a:gd name="connsiteX7" fmla="*/ 3040 w 10034"/>
                    <a:gd name="connsiteY7" fmla="*/ 634 h 10533"/>
                    <a:gd name="connsiteX8" fmla="*/ 631 w 10034"/>
                    <a:gd name="connsiteY8" fmla="*/ 1079 h 10533"/>
                    <a:gd name="connsiteX9" fmla="*/ 15 w 10034"/>
                    <a:gd name="connsiteY9" fmla="*/ 3294 h 10533"/>
                    <a:gd name="connsiteX10" fmla="*/ 332 w 10034"/>
                    <a:gd name="connsiteY10" fmla="*/ 6877 h 10533"/>
                    <a:gd name="connsiteX0" fmla="*/ 332 w 10034"/>
                    <a:gd name="connsiteY0" fmla="*/ 6877 h 10533"/>
                    <a:gd name="connsiteX1" fmla="*/ 2366 w 10034"/>
                    <a:gd name="connsiteY1" fmla="*/ 9774 h 10533"/>
                    <a:gd name="connsiteX2" fmla="*/ 6010 w 10034"/>
                    <a:gd name="connsiteY2" fmla="*/ 10436 h 10533"/>
                    <a:gd name="connsiteX3" fmla="*/ 8712 w 10034"/>
                    <a:gd name="connsiteY3" fmla="*/ 8099 h 10533"/>
                    <a:gd name="connsiteX4" fmla="*/ 10025 w 10034"/>
                    <a:gd name="connsiteY4" fmla="*/ 3148 h 10533"/>
                    <a:gd name="connsiteX5" fmla="*/ 9149 w 10034"/>
                    <a:gd name="connsiteY5" fmla="*/ 75 h 10533"/>
                    <a:gd name="connsiteX6" fmla="*/ 6373 w 10034"/>
                    <a:gd name="connsiteY6" fmla="*/ 923 h 10533"/>
                    <a:gd name="connsiteX7" fmla="*/ 3015 w 10034"/>
                    <a:gd name="connsiteY7" fmla="*/ 774 h 10533"/>
                    <a:gd name="connsiteX8" fmla="*/ 631 w 10034"/>
                    <a:gd name="connsiteY8" fmla="*/ 1079 h 10533"/>
                    <a:gd name="connsiteX9" fmla="*/ 15 w 10034"/>
                    <a:gd name="connsiteY9" fmla="*/ 3294 h 10533"/>
                    <a:gd name="connsiteX10" fmla="*/ 332 w 10034"/>
                    <a:gd name="connsiteY10" fmla="*/ 6877 h 10533"/>
                    <a:gd name="connsiteX0" fmla="*/ 332 w 10034"/>
                    <a:gd name="connsiteY0" fmla="*/ 6880 h 10536"/>
                    <a:gd name="connsiteX1" fmla="*/ 2366 w 10034"/>
                    <a:gd name="connsiteY1" fmla="*/ 9777 h 10536"/>
                    <a:gd name="connsiteX2" fmla="*/ 6010 w 10034"/>
                    <a:gd name="connsiteY2" fmla="*/ 10439 h 10536"/>
                    <a:gd name="connsiteX3" fmla="*/ 8712 w 10034"/>
                    <a:gd name="connsiteY3" fmla="*/ 8102 h 10536"/>
                    <a:gd name="connsiteX4" fmla="*/ 10025 w 10034"/>
                    <a:gd name="connsiteY4" fmla="*/ 3151 h 10536"/>
                    <a:gd name="connsiteX5" fmla="*/ 9149 w 10034"/>
                    <a:gd name="connsiteY5" fmla="*/ 78 h 10536"/>
                    <a:gd name="connsiteX6" fmla="*/ 6373 w 10034"/>
                    <a:gd name="connsiteY6" fmla="*/ 926 h 10536"/>
                    <a:gd name="connsiteX7" fmla="*/ 3002 w 10034"/>
                    <a:gd name="connsiteY7" fmla="*/ 1092 h 10536"/>
                    <a:gd name="connsiteX8" fmla="*/ 631 w 10034"/>
                    <a:gd name="connsiteY8" fmla="*/ 1082 h 10536"/>
                    <a:gd name="connsiteX9" fmla="*/ 15 w 10034"/>
                    <a:gd name="connsiteY9" fmla="*/ 3297 h 10536"/>
                    <a:gd name="connsiteX10" fmla="*/ 332 w 10034"/>
                    <a:gd name="connsiteY10" fmla="*/ 6880 h 10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34" h="10536">
                      <a:moveTo>
                        <a:pt x="332" y="6880"/>
                      </a:moveTo>
                      <a:cubicBezTo>
                        <a:pt x="692" y="7985"/>
                        <a:pt x="1420" y="9184"/>
                        <a:pt x="2366" y="9777"/>
                      </a:cubicBezTo>
                      <a:cubicBezTo>
                        <a:pt x="3312" y="10370"/>
                        <a:pt x="4952" y="10718"/>
                        <a:pt x="6010" y="10439"/>
                      </a:cubicBezTo>
                      <a:cubicBezTo>
                        <a:pt x="7068" y="10160"/>
                        <a:pt x="8043" y="9317"/>
                        <a:pt x="8712" y="8102"/>
                      </a:cubicBezTo>
                      <a:cubicBezTo>
                        <a:pt x="9381" y="6887"/>
                        <a:pt x="9952" y="4488"/>
                        <a:pt x="10025" y="3151"/>
                      </a:cubicBezTo>
                      <a:cubicBezTo>
                        <a:pt x="10098" y="1814"/>
                        <a:pt x="9758" y="449"/>
                        <a:pt x="9149" y="78"/>
                      </a:cubicBezTo>
                      <a:cubicBezTo>
                        <a:pt x="8540" y="-293"/>
                        <a:pt x="7397" y="757"/>
                        <a:pt x="6373" y="926"/>
                      </a:cubicBezTo>
                      <a:cubicBezTo>
                        <a:pt x="5349" y="1095"/>
                        <a:pt x="3959" y="1066"/>
                        <a:pt x="3002" y="1092"/>
                      </a:cubicBezTo>
                      <a:cubicBezTo>
                        <a:pt x="2045" y="1117"/>
                        <a:pt x="1140" y="413"/>
                        <a:pt x="631" y="1082"/>
                      </a:cubicBezTo>
                      <a:cubicBezTo>
                        <a:pt x="122" y="1755"/>
                        <a:pt x="65" y="2331"/>
                        <a:pt x="15" y="3297"/>
                      </a:cubicBezTo>
                      <a:cubicBezTo>
                        <a:pt x="-35" y="4263"/>
                        <a:pt x="23" y="5735"/>
                        <a:pt x="332" y="6880"/>
                      </a:cubicBezTo>
                      <a:close/>
                    </a:path>
                  </a:pathLst>
                </a:custGeom>
                <a:solidFill>
                  <a:srgbClr val="AB6555"/>
                </a:solidFill>
                <a:ln w="9525">
                  <a:solidFill>
                    <a:srgbClr val="8D5346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27" name="任意多边形 1726"/>
                <p:cNvSpPr/>
                <p:nvPr/>
              </p:nvSpPr>
              <p:spPr>
                <a:xfrm>
                  <a:off x="4443148" y="1863045"/>
                  <a:ext cx="3755259" cy="1109545"/>
                </a:xfrm>
                <a:custGeom>
                  <a:avLst/>
                  <a:gdLst>
                    <a:gd name="connsiteX0" fmla="*/ 181006 w 3758368"/>
                    <a:gd name="connsiteY0" fmla="*/ 694417 h 1109506"/>
                    <a:gd name="connsiteX1" fmla="*/ 361981 w 3758368"/>
                    <a:gd name="connsiteY1" fmla="*/ 846817 h 1109506"/>
                    <a:gd name="connsiteX2" fmla="*/ 619156 w 3758368"/>
                    <a:gd name="connsiteY2" fmla="*/ 946830 h 1109506"/>
                    <a:gd name="connsiteX3" fmla="*/ 1109694 w 3758368"/>
                    <a:gd name="connsiteY3" fmla="*/ 1046842 h 1109506"/>
                    <a:gd name="connsiteX4" fmla="*/ 1705006 w 3758368"/>
                    <a:gd name="connsiteY4" fmla="*/ 1089705 h 1109506"/>
                    <a:gd name="connsiteX5" fmla="*/ 2138394 w 3758368"/>
                    <a:gd name="connsiteY5" fmla="*/ 1108755 h 1109506"/>
                    <a:gd name="connsiteX6" fmla="*/ 2462244 w 3758368"/>
                    <a:gd name="connsiteY6" fmla="*/ 1099230 h 1109506"/>
                    <a:gd name="connsiteX7" fmla="*/ 2728944 w 3758368"/>
                    <a:gd name="connsiteY7" fmla="*/ 1042080 h 1109506"/>
                    <a:gd name="connsiteX8" fmla="*/ 3124231 w 3758368"/>
                    <a:gd name="connsiteY8" fmla="*/ 913492 h 1109506"/>
                    <a:gd name="connsiteX9" fmla="*/ 3495706 w 3758368"/>
                    <a:gd name="connsiteY9" fmla="*/ 756330 h 1109506"/>
                    <a:gd name="connsiteX10" fmla="*/ 3681444 w 3758368"/>
                    <a:gd name="connsiteY10" fmla="*/ 561067 h 1109506"/>
                    <a:gd name="connsiteX11" fmla="*/ 3757644 w 3758368"/>
                    <a:gd name="connsiteY11" fmla="*/ 341992 h 1109506"/>
                    <a:gd name="connsiteX12" fmla="*/ 3710019 w 3758368"/>
                    <a:gd name="connsiteY12" fmla="*/ 108630 h 1109506"/>
                    <a:gd name="connsiteX13" fmla="*/ 3557619 w 3758368"/>
                    <a:gd name="connsiteY13" fmla="*/ 8617 h 1109506"/>
                    <a:gd name="connsiteX14" fmla="*/ 3271869 w 3758368"/>
                    <a:gd name="connsiteY14" fmla="*/ 13380 h 1109506"/>
                    <a:gd name="connsiteX15" fmla="*/ 2971831 w 3758368"/>
                    <a:gd name="connsiteY15" fmla="*/ 80055 h 1109506"/>
                    <a:gd name="connsiteX16" fmla="*/ 2405094 w 3758368"/>
                    <a:gd name="connsiteY16" fmla="*/ 175305 h 1109506"/>
                    <a:gd name="connsiteX17" fmla="*/ 1600231 w 3758368"/>
                    <a:gd name="connsiteY17" fmla="*/ 199117 h 1109506"/>
                    <a:gd name="connsiteX18" fmla="*/ 957294 w 3758368"/>
                    <a:gd name="connsiteY18" fmla="*/ 189592 h 1109506"/>
                    <a:gd name="connsiteX19" fmla="*/ 495331 w 3758368"/>
                    <a:gd name="connsiteY19" fmla="*/ 137205 h 1109506"/>
                    <a:gd name="connsiteX20" fmla="*/ 181006 w 3758368"/>
                    <a:gd name="connsiteY20" fmla="*/ 184830 h 1109506"/>
                    <a:gd name="connsiteX21" fmla="*/ 28606 w 3758368"/>
                    <a:gd name="connsiteY21" fmla="*/ 327705 h 1109506"/>
                    <a:gd name="connsiteX22" fmla="*/ 14319 w 3758368"/>
                    <a:gd name="connsiteY22" fmla="*/ 508680 h 1109506"/>
                    <a:gd name="connsiteX23" fmla="*/ 181006 w 3758368"/>
                    <a:gd name="connsiteY23" fmla="*/ 694417 h 1109506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57023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47498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75550 w 3757857"/>
                    <a:gd name="connsiteY0" fmla="*/ 702254 h 1110199"/>
                    <a:gd name="connsiteX1" fmla="*/ 361287 w 3757857"/>
                    <a:gd name="connsiteY1" fmla="*/ 847510 h 1110199"/>
                    <a:gd name="connsiteX2" fmla="*/ 618462 w 3757857"/>
                    <a:gd name="connsiteY2" fmla="*/ 947523 h 1110199"/>
                    <a:gd name="connsiteX3" fmla="*/ 1109000 w 3757857"/>
                    <a:gd name="connsiteY3" fmla="*/ 1047535 h 1110199"/>
                    <a:gd name="connsiteX4" fmla="*/ 1704312 w 3757857"/>
                    <a:gd name="connsiteY4" fmla="*/ 1090398 h 1110199"/>
                    <a:gd name="connsiteX5" fmla="*/ 2137700 w 3757857"/>
                    <a:gd name="connsiteY5" fmla="*/ 1109448 h 1110199"/>
                    <a:gd name="connsiteX6" fmla="*/ 2461550 w 3757857"/>
                    <a:gd name="connsiteY6" fmla="*/ 1099923 h 1110199"/>
                    <a:gd name="connsiteX7" fmla="*/ 2728250 w 3757857"/>
                    <a:gd name="connsiteY7" fmla="*/ 1042773 h 1110199"/>
                    <a:gd name="connsiteX8" fmla="*/ 3123537 w 3757857"/>
                    <a:gd name="connsiteY8" fmla="*/ 914185 h 1110199"/>
                    <a:gd name="connsiteX9" fmla="*/ 3495012 w 3757857"/>
                    <a:gd name="connsiteY9" fmla="*/ 747498 h 1110199"/>
                    <a:gd name="connsiteX10" fmla="*/ 3680750 w 3757857"/>
                    <a:gd name="connsiteY10" fmla="*/ 561760 h 1110199"/>
                    <a:gd name="connsiteX11" fmla="*/ 3756950 w 3757857"/>
                    <a:gd name="connsiteY11" fmla="*/ 342685 h 1110199"/>
                    <a:gd name="connsiteX12" fmla="*/ 3711706 w 3757857"/>
                    <a:gd name="connsiteY12" fmla="*/ 118848 h 1110199"/>
                    <a:gd name="connsiteX13" fmla="*/ 3556925 w 3757857"/>
                    <a:gd name="connsiteY13" fmla="*/ 9310 h 1110199"/>
                    <a:gd name="connsiteX14" fmla="*/ 3271175 w 3757857"/>
                    <a:gd name="connsiteY14" fmla="*/ 14073 h 1110199"/>
                    <a:gd name="connsiteX15" fmla="*/ 2971137 w 3757857"/>
                    <a:gd name="connsiteY15" fmla="*/ 80748 h 1110199"/>
                    <a:gd name="connsiteX16" fmla="*/ 2404400 w 3757857"/>
                    <a:gd name="connsiteY16" fmla="*/ 175998 h 1110199"/>
                    <a:gd name="connsiteX17" fmla="*/ 1599537 w 3757857"/>
                    <a:gd name="connsiteY17" fmla="*/ 199810 h 1110199"/>
                    <a:gd name="connsiteX18" fmla="*/ 956600 w 3757857"/>
                    <a:gd name="connsiteY18" fmla="*/ 190285 h 1110199"/>
                    <a:gd name="connsiteX19" fmla="*/ 494637 w 3757857"/>
                    <a:gd name="connsiteY19" fmla="*/ 137898 h 1110199"/>
                    <a:gd name="connsiteX20" fmla="*/ 180312 w 3757857"/>
                    <a:gd name="connsiteY20" fmla="*/ 185523 h 1110199"/>
                    <a:gd name="connsiteX21" fmla="*/ 27912 w 3757857"/>
                    <a:gd name="connsiteY21" fmla="*/ 328398 h 1110199"/>
                    <a:gd name="connsiteX22" fmla="*/ 13625 w 3757857"/>
                    <a:gd name="connsiteY22" fmla="*/ 509373 h 1110199"/>
                    <a:gd name="connsiteX23" fmla="*/ 175550 w 3757857"/>
                    <a:gd name="connsiteY23" fmla="*/ 702254 h 1110199"/>
                    <a:gd name="connsiteX0" fmla="*/ 172952 w 3755259"/>
                    <a:gd name="connsiteY0" fmla="*/ 702254 h 1110199"/>
                    <a:gd name="connsiteX1" fmla="*/ 358689 w 3755259"/>
                    <a:gd name="connsiteY1" fmla="*/ 847510 h 1110199"/>
                    <a:gd name="connsiteX2" fmla="*/ 615864 w 3755259"/>
                    <a:gd name="connsiteY2" fmla="*/ 947523 h 1110199"/>
                    <a:gd name="connsiteX3" fmla="*/ 1106402 w 3755259"/>
                    <a:gd name="connsiteY3" fmla="*/ 1047535 h 1110199"/>
                    <a:gd name="connsiteX4" fmla="*/ 1701714 w 3755259"/>
                    <a:gd name="connsiteY4" fmla="*/ 1090398 h 1110199"/>
                    <a:gd name="connsiteX5" fmla="*/ 2135102 w 3755259"/>
                    <a:gd name="connsiteY5" fmla="*/ 1109448 h 1110199"/>
                    <a:gd name="connsiteX6" fmla="*/ 2458952 w 3755259"/>
                    <a:gd name="connsiteY6" fmla="*/ 1099923 h 1110199"/>
                    <a:gd name="connsiteX7" fmla="*/ 2725652 w 3755259"/>
                    <a:gd name="connsiteY7" fmla="*/ 1042773 h 1110199"/>
                    <a:gd name="connsiteX8" fmla="*/ 3120939 w 3755259"/>
                    <a:gd name="connsiteY8" fmla="*/ 914185 h 1110199"/>
                    <a:gd name="connsiteX9" fmla="*/ 3492414 w 3755259"/>
                    <a:gd name="connsiteY9" fmla="*/ 747498 h 1110199"/>
                    <a:gd name="connsiteX10" fmla="*/ 3678152 w 3755259"/>
                    <a:gd name="connsiteY10" fmla="*/ 561760 h 1110199"/>
                    <a:gd name="connsiteX11" fmla="*/ 3754352 w 3755259"/>
                    <a:gd name="connsiteY11" fmla="*/ 342685 h 1110199"/>
                    <a:gd name="connsiteX12" fmla="*/ 3709108 w 3755259"/>
                    <a:gd name="connsiteY12" fmla="*/ 118848 h 1110199"/>
                    <a:gd name="connsiteX13" fmla="*/ 3554327 w 3755259"/>
                    <a:gd name="connsiteY13" fmla="*/ 9310 h 1110199"/>
                    <a:gd name="connsiteX14" fmla="*/ 3268577 w 3755259"/>
                    <a:gd name="connsiteY14" fmla="*/ 14073 h 1110199"/>
                    <a:gd name="connsiteX15" fmla="*/ 2968539 w 3755259"/>
                    <a:gd name="connsiteY15" fmla="*/ 80748 h 1110199"/>
                    <a:gd name="connsiteX16" fmla="*/ 2401802 w 3755259"/>
                    <a:gd name="connsiteY16" fmla="*/ 175998 h 1110199"/>
                    <a:gd name="connsiteX17" fmla="*/ 1596939 w 3755259"/>
                    <a:gd name="connsiteY17" fmla="*/ 199810 h 1110199"/>
                    <a:gd name="connsiteX18" fmla="*/ 954002 w 3755259"/>
                    <a:gd name="connsiteY18" fmla="*/ 190285 h 1110199"/>
                    <a:gd name="connsiteX19" fmla="*/ 492039 w 3755259"/>
                    <a:gd name="connsiteY19" fmla="*/ 137898 h 1110199"/>
                    <a:gd name="connsiteX20" fmla="*/ 177714 w 3755259"/>
                    <a:gd name="connsiteY20" fmla="*/ 185523 h 1110199"/>
                    <a:gd name="connsiteX21" fmla="*/ 32458 w 3755259"/>
                    <a:gd name="connsiteY21" fmla="*/ 321254 h 1110199"/>
                    <a:gd name="connsiteX22" fmla="*/ 11027 w 3755259"/>
                    <a:gd name="connsiteY22" fmla="*/ 509373 h 1110199"/>
                    <a:gd name="connsiteX23" fmla="*/ 172952 w 3755259"/>
                    <a:gd name="connsiteY23" fmla="*/ 702254 h 1110199"/>
                    <a:gd name="connsiteX0" fmla="*/ 172952 w 3755259"/>
                    <a:gd name="connsiteY0" fmla="*/ 702254 h 1109545"/>
                    <a:gd name="connsiteX1" fmla="*/ 358689 w 3755259"/>
                    <a:gd name="connsiteY1" fmla="*/ 847510 h 1109545"/>
                    <a:gd name="connsiteX2" fmla="*/ 615864 w 3755259"/>
                    <a:gd name="connsiteY2" fmla="*/ 947523 h 1109545"/>
                    <a:gd name="connsiteX3" fmla="*/ 1106402 w 3755259"/>
                    <a:gd name="connsiteY3" fmla="*/ 1047535 h 1109545"/>
                    <a:gd name="connsiteX4" fmla="*/ 1701714 w 3755259"/>
                    <a:gd name="connsiteY4" fmla="*/ 1090398 h 1109545"/>
                    <a:gd name="connsiteX5" fmla="*/ 2135102 w 3755259"/>
                    <a:gd name="connsiteY5" fmla="*/ 1109448 h 1109545"/>
                    <a:gd name="connsiteX6" fmla="*/ 2473240 w 3755259"/>
                    <a:gd name="connsiteY6" fmla="*/ 1095161 h 1109545"/>
                    <a:gd name="connsiteX7" fmla="*/ 2725652 w 3755259"/>
                    <a:gd name="connsiteY7" fmla="*/ 1042773 h 1109545"/>
                    <a:gd name="connsiteX8" fmla="*/ 3120939 w 3755259"/>
                    <a:gd name="connsiteY8" fmla="*/ 914185 h 1109545"/>
                    <a:gd name="connsiteX9" fmla="*/ 3492414 w 3755259"/>
                    <a:gd name="connsiteY9" fmla="*/ 747498 h 1109545"/>
                    <a:gd name="connsiteX10" fmla="*/ 3678152 w 3755259"/>
                    <a:gd name="connsiteY10" fmla="*/ 561760 h 1109545"/>
                    <a:gd name="connsiteX11" fmla="*/ 3754352 w 3755259"/>
                    <a:gd name="connsiteY11" fmla="*/ 342685 h 1109545"/>
                    <a:gd name="connsiteX12" fmla="*/ 3709108 w 3755259"/>
                    <a:gd name="connsiteY12" fmla="*/ 118848 h 1109545"/>
                    <a:gd name="connsiteX13" fmla="*/ 3554327 w 3755259"/>
                    <a:gd name="connsiteY13" fmla="*/ 9310 h 1109545"/>
                    <a:gd name="connsiteX14" fmla="*/ 3268577 w 3755259"/>
                    <a:gd name="connsiteY14" fmla="*/ 14073 h 1109545"/>
                    <a:gd name="connsiteX15" fmla="*/ 2968539 w 3755259"/>
                    <a:gd name="connsiteY15" fmla="*/ 80748 h 1109545"/>
                    <a:gd name="connsiteX16" fmla="*/ 2401802 w 3755259"/>
                    <a:gd name="connsiteY16" fmla="*/ 175998 h 1109545"/>
                    <a:gd name="connsiteX17" fmla="*/ 1596939 w 3755259"/>
                    <a:gd name="connsiteY17" fmla="*/ 199810 h 1109545"/>
                    <a:gd name="connsiteX18" fmla="*/ 954002 w 3755259"/>
                    <a:gd name="connsiteY18" fmla="*/ 190285 h 1109545"/>
                    <a:gd name="connsiteX19" fmla="*/ 492039 w 3755259"/>
                    <a:gd name="connsiteY19" fmla="*/ 137898 h 1109545"/>
                    <a:gd name="connsiteX20" fmla="*/ 177714 w 3755259"/>
                    <a:gd name="connsiteY20" fmla="*/ 185523 h 1109545"/>
                    <a:gd name="connsiteX21" fmla="*/ 32458 w 3755259"/>
                    <a:gd name="connsiteY21" fmla="*/ 321254 h 1109545"/>
                    <a:gd name="connsiteX22" fmla="*/ 11027 w 3755259"/>
                    <a:gd name="connsiteY22" fmla="*/ 509373 h 1109545"/>
                    <a:gd name="connsiteX23" fmla="*/ 172952 w 3755259"/>
                    <a:gd name="connsiteY23" fmla="*/ 702254 h 1109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755259" h="1109545">
                      <a:moveTo>
                        <a:pt x="172952" y="702254"/>
                      </a:moveTo>
                      <a:cubicBezTo>
                        <a:pt x="230896" y="758610"/>
                        <a:pt x="284870" y="806632"/>
                        <a:pt x="358689" y="847510"/>
                      </a:cubicBezTo>
                      <a:cubicBezTo>
                        <a:pt x="432508" y="888388"/>
                        <a:pt x="491245" y="914186"/>
                        <a:pt x="615864" y="947523"/>
                      </a:cubicBezTo>
                      <a:cubicBezTo>
                        <a:pt x="740483" y="980860"/>
                        <a:pt x="925427" y="1023723"/>
                        <a:pt x="1106402" y="1047535"/>
                      </a:cubicBezTo>
                      <a:cubicBezTo>
                        <a:pt x="1287377" y="1071348"/>
                        <a:pt x="1530264" y="1080079"/>
                        <a:pt x="1701714" y="1090398"/>
                      </a:cubicBezTo>
                      <a:cubicBezTo>
                        <a:pt x="1873164" y="1100717"/>
                        <a:pt x="2006514" y="1108654"/>
                        <a:pt x="2135102" y="1109448"/>
                      </a:cubicBezTo>
                      <a:cubicBezTo>
                        <a:pt x="2263690" y="1110242"/>
                        <a:pt x="2374815" y="1106274"/>
                        <a:pt x="2473240" y="1095161"/>
                      </a:cubicBezTo>
                      <a:cubicBezTo>
                        <a:pt x="2571665" y="1084049"/>
                        <a:pt x="2617702" y="1072936"/>
                        <a:pt x="2725652" y="1042773"/>
                      </a:cubicBezTo>
                      <a:cubicBezTo>
                        <a:pt x="2833602" y="1012610"/>
                        <a:pt x="2993145" y="963397"/>
                        <a:pt x="3120939" y="914185"/>
                      </a:cubicBezTo>
                      <a:cubicBezTo>
                        <a:pt x="3248733" y="864973"/>
                        <a:pt x="3399545" y="806236"/>
                        <a:pt x="3492414" y="747498"/>
                      </a:cubicBezTo>
                      <a:cubicBezTo>
                        <a:pt x="3585283" y="688760"/>
                        <a:pt x="3634496" y="629229"/>
                        <a:pt x="3678152" y="561760"/>
                      </a:cubicBezTo>
                      <a:cubicBezTo>
                        <a:pt x="3721808" y="494291"/>
                        <a:pt x="3749193" y="416504"/>
                        <a:pt x="3754352" y="342685"/>
                      </a:cubicBezTo>
                      <a:cubicBezTo>
                        <a:pt x="3759511" y="268866"/>
                        <a:pt x="3742446" y="174410"/>
                        <a:pt x="3709108" y="118848"/>
                      </a:cubicBezTo>
                      <a:cubicBezTo>
                        <a:pt x="3675771" y="63285"/>
                        <a:pt x="3627749" y="26773"/>
                        <a:pt x="3554327" y="9310"/>
                      </a:cubicBezTo>
                      <a:cubicBezTo>
                        <a:pt x="3480905" y="-8153"/>
                        <a:pt x="3366208" y="2167"/>
                        <a:pt x="3268577" y="14073"/>
                      </a:cubicBezTo>
                      <a:cubicBezTo>
                        <a:pt x="3170946" y="25979"/>
                        <a:pt x="3113001" y="53761"/>
                        <a:pt x="2968539" y="80748"/>
                      </a:cubicBezTo>
                      <a:cubicBezTo>
                        <a:pt x="2824077" y="107735"/>
                        <a:pt x="2630402" y="156154"/>
                        <a:pt x="2401802" y="175998"/>
                      </a:cubicBezTo>
                      <a:cubicBezTo>
                        <a:pt x="2173202" y="195842"/>
                        <a:pt x="1596939" y="199810"/>
                        <a:pt x="1596939" y="199810"/>
                      </a:cubicBezTo>
                      <a:cubicBezTo>
                        <a:pt x="1355639" y="202191"/>
                        <a:pt x="1138152" y="200604"/>
                        <a:pt x="954002" y="190285"/>
                      </a:cubicBezTo>
                      <a:cubicBezTo>
                        <a:pt x="769852" y="179966"/>
                        <a:pt x="621420" y="138692"/>
                        <a:pt x="492039" y="137898"/>
                      </a:cubicBezTo>
                      <a:cubicBezTo>
                        <a:pt x="362658" y="137104"/>
                        <a:pt x="254311" y="154964"/>
                        <a:pt x="177714" y="185523"/>
                      </a:cubicBezTo>
                      <a:cubicBezTo>
                        <a:pt x="101117" y="216082"/>
                        <a:pt x="60239" y="267279"/>
                        <a:pt x="32458" y="321254"/>
                      </a:cubicBezTo>
                      <a:cubicBezTo>
                        <a:pt x="4677" y="375229"/>
                        <a:pt x="-12389" y="445873"/>
                        <a:pt x="11027" y="509373"/>
                      </a:cubicBezTo>
                      <a:cubicBezTo>
                        <a:pt x="34443" y="572873"/>
                        <a:pt x="115008" y="645898"/>
                        <a:pt x="172952" y="7022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2857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8" name="任意多边形 1727"/>
                <p:cNvSpPr/>
                <p:nvPr/>
              </p:nvSpPr>
              <p:spPr>
                <a:xfrm>
                  <a:off x="4581923" y="1910203"/>
                  <a:ext cx="3493702" cy="925138"/>
                </a:xfrm>
                <a:custGeom>
                  <a:avLst/>
                  <a:gdLst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67688 w 3505965"/>
                    <a:gd name="connsiteY86" fmla="*/ 518672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88528 w 3502980"/>
                    <a:gd name="connsiteY81" fmla="*/ 182122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49203 w 3502980"/>
                    <a:gd name="connsiteY42" fmla="*/ 219428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2053 w 3493702"/>
                    <a:gd name="connsiteY31" fmla="*/ 369447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9197 w 3493702"/>
                    <a:gd name="connsiteY31" fmla="*/ 364684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3493702" h="925138">
                      <a:moveTo>
                        <a:pt x="1208485" y="862366"/>
                      </a:moveTo>
                      <a:cubicBezTo>
                        <a:pt x="1255052" y="862895"/>
                        <a:pt x="1333103" y="859455"/>
                        <a:pt x="1368028" y="845697"/>
                      </a:cubicBezTo>
                      <a:cubicBezTo>
                        <a:pt x="1402953" y="831939"/>
                        <a:pt x="1409568" y="823208"/>
                        <a:pt x="1418035" y="779816"/>
                      </a:cubicBezTo>
                      <a:cubicBezTo>
                        <a:pt x="1426502" y="736424"/>
                        <a:pt x="1412346" y="639983"/>
                        <a:pt x="1418828" y="585347"/>
                      </a:cubicBezTo>
                      <a:cubicBezTo>
                        <a:pt x="1425310" y="530711"/>
                        <a:pt x="1438672" y="477926"/>
                        <a:pt x="1456928" y="451997"/>
                      </a:cubicBezTo>
                      <a:cubicBezTo>
                        <a:pt x="1475184" y="426068"/>
                        <a:pt x="1505082" y="419189"/>
                        <a:pt x="1528365" y="429772"/>
                      </a:cubicBezTo>
                      <a:cubicBezTo>
                        <a:pt x="1551648" y="440355"/>
                        <a:pt x="1576784" y="456760"/>
                        <a:pt x="1596628" y="515497"/>
                      </a:cubicBezTo>
                      <a:cubicBezTo>
                        <a:pt x="1616472" y="574235"/>
                        <a:pt x="1616736" y="719755"/>
                        <a:pt x="1647428" y="782197"/>
                      </a:cubicBezTo>
                      <a:cubicBezTo>
                        <a:pt x="1678120" y="844639"/>
                        <a:pt x="1716220" y="866335"/>
                        <a:pt x="1780778" y="890147"/>
                      </a:cubicBezTo>
                      <a:cubicBezTo>
                        <a:pt x="1845336" y="913959"/>
                        <a:pt x="1960166" y="924014"/>
                        <a:pt x="2034778" y="925072"/>
                      </a:cubicBezTo>
                      <a:cubicBezTo>
                        <a:pt x="2109390" y="926130"/>
                        <a:pt x="2180299" y="914489"/>
                        <a:pt x="2228453" y="896497"/>
                      </a:cubicBezTo>
                      <a:cubicBezTo>
                        <a:pt x="2276607" y="878505"/>
                        <a:pt x="2322909" y="854031"/>
                        <a:pt x="2323703" y="817122"/>
                      </a:cubicBezTo>
                      <a:cubicBezTo>
                        <a:pt x="2324497" y="780213"/>
                        <a:pt x="2258616" y="717903"/>
                        <a:pt x="2233216" y="675041"/>
                      </a:cubicBezTo>
                      <a:cubicBezTo>
                        <a:pt x="2207816" y="632179"/>
                        <a:pt x="2168657" y="587331"/>
                        <a:pt x="2171303" y="559947"/>
                      </a:cubicBezTo>
                      <a:cubicBezTo>
                        <a:pt x="2173949" y="532563"/>
                        <a:pt x="2217869" y="507031"/>
                        <a:pt x="2249090" y="510735"/>
                      </a:cubicBezTo>
                      <a:cubicBezTo>
                        <a:pt x="2280311" y="514439"/>
                        <a:pt x="2323438" y="546453"/>
                        <a:pt x="2358628" y="582172"/>
                      </a:cubicBezTo>
                      <a:cubicBezTo>
                        <a:pt x="2393818" y="617891"/>
                        <a:pt x="2424642" y="688402"/>
                        <a:pt x="2460228" y="725047"/>
                      </a:cubicBezTo>
                      <a:cubicBezTo>
                        <a:pt x="2495814" y="761692"/>
                        <a:pt x="2528226" y="793045"/>
                        <a:pt x="2572147" y="802041"/>
                      </a:cubicBezTo>
                      <a:cubicBezTo>
                        <a:pt x="2616068" y="811037"/>
                        <a:pt x="2688431" y="800850"/>
                        <a:pt x="2723753" y="779022"/>
                      </a:cubicBezTo>
                      <a:cubicBezTo>
                        <a:pt x="2759075" y="757194"/>
                        <a:pt x="2780903" y="707584"/>
                        <a:pt x="2784078" y="671072"/>
                      </a:cubicBezTo>
                      <a:cubicBezTo>
                        <a:pt x="2787253" y="634560"/>
                        <a:pt x="2769261" y="595401"/>
                        <a:pt x="2742803" y="559947"/>
                      </a:cubicBezTo>
                      <a:cubicBezTo>
                        <a:pt x="2716345" y="524493"/>
                        <a:pt x="2654432" y="492214"/>
                        <a:pt x="2625328" y="458347"/>
                      </a:cubicBezTo>
                      <a:cubicBezTo>
                        <a:pt x="2596224" y="424480"/>
                        <a:pt x="2576115" y="381089"/>
                        <a:pt x="2568178" y="356747"/>
                      </a:cubicBezTo>
                      <a:cubicBezTo>
                        <a:pt x="2560241" y="332405"/>
                        <a:pt x="2550186" y="305418"/>
                        <a:pt x="2577703" y="312297"/>
                      </a:cubicBezTo>
                      <a:cubicBezTo>
                        <a:pt x="2605220" y="319176"/>
                        <a:pt x="2687770" y="357276"/>
                        <a:pt x="2733278" y="398022"/>
                      </a:cubicBezTo>
                      <a:cubicBezTo>
                        <a:pt x="2778786" y="438768"/>
                        <a:pt x="2850753" y="556772"/>
                        <a:pt x="2850753" y="556772"/>
                      </a:cubicBezTo>
                      <a:cubicBezTo>
                        <a:pt x="2887795" y="606514"/>
                        <a:pt x="2917428" y="675305"/>
                        <a:pt x="2955528" y="696472"/>
                      </a:cubicBezTo>
                      <a:cubicBezTo>
                        <a:pt x="2993628" y="717639"/>
                        <a:pt x="3034374" y="701764"/>
                        <a:pt x="3079353" y="683772"/>
                      </a:cubicBezTo>
                      <a:cubicBezTo>
                        <a:pt x="3124332" y="665780"/>
                        <a:pt x="3200003" y="616568"/>
                        <a:pt x="3225403" y="588522"/>
                      </a:cubicBezTo>
                      <a:cubicBezTo>
                        <a:pt x="3250803" y="560476"/>
                        <a:pt x="3250274" y="540897"/>
                        <a:pt x="3231753" y="515497"/>
                      </a:cubicBezTo>
                      <a:cubicBezTo>
                        <a:pt x="3213232" y="490097"/>
                        <a:pt x="3136371" y="461258"/>
                        <a:pt x="3114278" y="436122"/>
                      </a:cubicBezTo>
                      <a:cubicBezTo>
                        <a:pt x="3092185" y="410987"/>
                        <a:pt x="3084910" y="377913"/>
                        <a:pt x="3099197" y="364684"/>
                      </a:cubicBezTo>
                      <a:cubicBezTo>
                        <a:pt x="3113485" y="351455"/>
                        <a:pt x="3163094" y="348545"/>
                        <a:pt x="3200003" y="356747"/>
                      </a:cubicBezTo>
                      <a:cubicBezTo>
                        <a:pt x="3236912" y="364949"/>
                        <a:pt x="3280966" y="407018"/>
                        <a:pt x="3320653" y="413897"/>
                      </a:cubicBezTo>
                      <a:cubicBezTo>
                        <a:pt x="3360340" y="420776"/>
                        <a:pt x="3409553" y="420644"/>
                        <a:pt x="3438128" y="398022"/>
                      </a:cubicBezTo>
                      <a:cubicBezTo>
                        <a:pt x="3466703" y="375400"/>
                        <a:pt x="3501628" y="332141"/>
                        <a:pt x="3492103" y="278166"/>
                      </a:cubicBezTo>
                      <a:cubicBezTo>
                        <a:pt x="3482578" y="224191"/>
                        <a:pt x="3418549" y="120342"/>
                        <a:pt x="3380978" y="74172"/>
                      </a:cubicBezTo>
                      <a:cubicBezTo>
                        <a:pt x="3343407" y="28002"/>
                        <a:pt x="3296311" y="7497"/>
                        <a:pt x="3266678" y="1147"/>
                      </a:cubicBezTo>
                      <a:cubicBezTo>
                        <a:pt x="3237045" y="-5203"/>
                        <a:pt x="3213761" y="15964"/>
                        <a:pt x="3203178" y="36072"/>
                      </a:cubicBezTo>
                      <a:cubicBezTo>
                        <a:pt x="3192595" y="56180"/>
                        <a:pt x="3194976" y="92825"/>
                        <a:pt x="3203178" y="121797"/>
                      </a:cubicBezTo>
                      <a:cubicBezTo>
                        <a:pt x="3211380" y="150769"/>
                        <a:pt x="3248686" y="187150"/>
                        <a:pt x="3252390" y="209904"/>
                      </a:cubicBezTo>
                      <a:cubicBezTo>
                        <a:pt x="3256094" y="232658"/>
                        <a:pt x="3242601" y="256735"/>
                        <a:pt x="3225403" y="258322"/>
                      </a:cubicBezTo>
                      <a:cubicBezTo>
                        <a:pt x="3208205" y="259909"/>
                        <a:pt x="3184657" y="245357"/>
                        <a:pt x="3149203" y="219428"/>
                      </a:cubicBezTo>
                      <a:cubicBezTo>
                        <a:pt x="3113749" y="193499"/>
                        <a:pt x="3052895" y="125369"/>
                        <a:pt x="3012678" y="102747"/>
                      </a:cubicBezTo>
                      <a:cubicBezTo>
                        <a:pt x="2972461" y="80125"/>
                        <a:pt x="2926424" y="76289"/>
                        <a:pt x="2907903" y="83697"/>
                      </a:cubicBezTo>
                      <a:cubicBezTo>
                        <a:pt x="2889382" y="91105"/>
                        <a:pt x="2894674" y="121797"/>
                        <a:pt x="2901553" y="147197"/>
                      </a:cubicBezTo>
                      <a:cubicBezTo>
                        <a:pt x="2908432" y="172597"/>
                        <a:pt x="2948120" y="212285"/>
                        <a:pt x="2949178" y="236097"/>
                      </a:cubicBezTo>
                      <a:cubicBezTo>
                        <a:pt x="2950236" y="259909"/>
                        <a:pt x="2929864" y="291792"/>
                        <a:pt x="2907903" y="290072"/>
                      </a:cubicBezTo>
                      <a:cubicBezTo>
                        <a:pt x="2885943" y="288352"/>
                        <a:pt x="2850752" y="250649"/>
                        <a:pt x="2817415" y="225778"/>
                      </a:cubicBezTo>
                      <a:cubicBezTo>
                        <a:pt x="2784078" y="200907"/>
                        <a:pt x="2755238" y="150769"/>
                        <a:pt x="2707878" y="140847"/>
                      </a:cubicBezTo>
                      <a:cubicBezTo>
                        <a:pt x="2660518" y="130925"/>
                        <a:pt x="2582598" y="153547"/>
                        <a:pt x="2533253" y="166247"/>
                      </a:cubicBezTo>
                      <a:cubicBezTo>
                        <a:pt x="2483908" y="178947"/>
                        <a:pt x="2431389" y="190060"/>
                        <a:pt x="2411810" y="217047"/>
                      </a:cubicBezTo>
                      <a:cubicBezTo>
                        <a:pt x="2392231" y="244034"/>
                        <a:pt x="2418821" y="293247"/>
                        <a:pt x="2415778" y="328172"/>
                      </a:cubicBezTo>
                      <a:cubicBezTo>
                        <a:pt x="2412735" y="363097"/>
                        <a:pt x="2406782" y="409664"/>
                        <a:pt x="2393553" y="426597"/>
                      </a:cubicBezTo>
                      <a:cubicBezTo>
                        <a:pt x="2380324" y="443530"/>
                        <a:pt x="2353336" y="446705"/>
                        <a:pt x="2336403" y="429772"/>
                      </a:cubicBezTo>
                      <a:cubicBezTo>
                        <a:pt x="2319470" y="412839"/>
                        <a:pt x="2309945" y="361509"/>
                        <a:pt x="2291953" y="324997"/>
                      </a:cubicBezTo>
                      <a:cubicBezTo>
                        <a:pt x="2273961" y="288485"/>
                        <a:pt x="2255970" y="231334"/>
                        <a:pt x="2228453" y="210697"/>
                      </a:cubicBezTo>
                      <a:cubicBezTo>
                        <a:pt x="2200936" y="190060"/>
                        <a:pt x="2178711" y="198526"/>
                        <a:pt x="2126853" y="201172"/>
                      </a:cubicBezTo>
                      <a:cubicBezTo>
                        <a:pt x="2074995" y="203818"/>
                        <a:pt x="1955932" y="210697"/>
                        <a:pt x="1917303" y="226572"/>
                      </a:cubicBezTo>
                      <a:cubicBezTo>
                        <a:pt x="1878674" y="242447"/>
                        <a:pt x="1895078" y="261497"/>
                        <a:pt x="1895078" y="296422"/>
                      </a:cubicBezTo>
                      <a:cubicBezTo>
                        <a:pt x="1895078" y="331347"/>
                        <a:pt x="1923124" y="402388"/>
                        <a:pt x="1917303" y="436122"/>
                      </a:cubicBezTo>
                      <a:cubicBezTo>
                        <a:pt x="1911482" y="469856"/>
                        <a:pt x="1882907" y="509940"/>
                        <a:pt x="1860153" y="498828"/>
                      </a:cubicBezTo>
                      <a:cubicBezTo>
                        <a:pt x="1837399" y="487716"/>
                        <a:pt x="1806707" y="407944"/>
                        <a:pt x="1780778" y="369447"/>
                      </a:cubicBezTo>
                      <a:cubicBezTo>
                        <a:pt x="1754849" y="330950"/>
                        <a:pt x="1749557" y="285839"/>
                        <a:pt x="1704578" y="267847"/>
                      </a:cubicBezTo>
                      <a:cubicBezTo>
                        <a:pt x="1659599" y="249855"/>
                        <a:pt x="1580753" y="258851"/>
                        <a:pt x="1510903" y="261497"/>
                      </a:cubicBezTo>
                      <a:cubicBezTo>
                        <a:pt x="1441053" y="264143"/>
                        <a:pt x="1337336" y="266259"/>
                        <a:pt x="1285478" y="283722"/>
                      </a:cubicBezTo>
                      <a:cubicBezTo>
                        <a:pt x="1233620" y="301184"/>
                        <a:pt x="1218406" y="326717"/>
                        <a:pt x="1199753" y="366272"/>
                      </a:cubicBezTo>
                      <a:cubicBezTo>
                        <a:pt x="1181100" y="405827"/>
                        <a:pt x="1188640" y="488509"/>
                        <a:pt x="1173559" y="521053"/>
                      </a:cubicBezTo>
                      <a:cubicBezTo>
                        <a:pt x="1158478" y="553597"/>
                        <a:pt x="1126066" y="568282"/>
                        <a:pt x="1109265" y="561535"/>
                      </a:cubicBezTo>
                      <a:cubicBezTo>
                        <a:pt x="1092464" y="554788"/>
                        <a:pt x="1085982" y="522508"/>
                        <a:pt x="1072753" y="480572"/>
                      </a:cubicBezTo>
                      <a:cubicBezTo>
                        <a:pt x="1059524" y="438636"/>
                        <a:pt x="1051058" y="353175"/>
                        <a:pt x="1029891" y="309916"/>
                      </a:cubicBezTo>
                      <a:cubicBezTo>
                        <a:pt x="1008724" y="266657"/>
                        <a:pt x="973534" y="221941"/>
                        <a:pt x="945753" y="221015"/>
                      </a:cubicBezTo>
                      <a:cubicBezTo>
                        <a:pt x="917972" y="220089"/>
                        <a:pt x="891381" y="278695"/>
                        <a:pt x="863203" y="304360"/>
                      </a:cubicBezTo>
                      <a:cubicBezTo>
                        <a:pt x="835025" y="330025"/>
                        <a:pt x="795734" y="371034"/>
                        <a:pt x="776684" y="375003"/>
                      </a:cubicBezTo>
                      <a:cubicBezTo>
                        <a:pt x="757634" y="378972"/>
                        <a:pt x="757502" y="355821"/>
                        <a:pt x="748903" y="328172"/>
                      </a:cubicBezTo>
                      <a:cubicBezTo>
                        <a:pt x="740304" y="300523"/>
                        <a:pt x="747712" y="231600"/>
                        <a:pt x="725090" y="209110"/>
                      </a:cubicBezTo>
                      <a:cubicBezTo>
                        <a:pt x="702468" y="186620"/>
                        <a:pt x="653256" y="180799"/>
                        <a:pt x="613172" y="193234"/>
                      </a:cubicBezTo>
                      <a:cubicBezTo>
                        <a:pt x="573088" y="205669"/>
                        <a:pt x="524405" y="249591"/>
                        <a:pt x="484585" y="283722"/>
                      </a:cubicBezTo>
                      <a:cubicBezTo>
                        <a:pt x="444765" y="317853"/>
                        <a:pt x="402696" y="383735"/>
                        <a:pt x="374253" y="398022"/>
                      </a:cubicBezTo>
                      <a:cubicBezTo>
                        <a:pt x="345810" y="412310"/>
                        <a:pt x="321865" y="394847"/>
                        <a:pt x="313928" y="369447"/>
                      </a:cubicBezTo>
                      <a:cubicBezTo>
                        <a:pt x="305991" y="344047"/>
                        <a:pt x="334036" y="275255"/>
                        <a:pt x="326628" y="245622"/>
                      </a:cubicBezTo>
                      <a:cubicBezTo>
                        <a:pt x="319220" y="215989"/>
                        <a:pt x="309165" y="186884"/>
                        <a:pt x="269478" y="191647"/>
                      </a:cubicBezTo>
                      <a:cubicBezTo>
                        <a:pt x="229790" y="196409"/>
                        <a:pt x="132953" y="240860"/>
                        <a:pt x="88503" y="274197"/>
                      </a:cubicBezTo>
                      <a:cubicBezTo>
                        <a:pt x="44053" y="307534"/>
                        <a:pt x="11906" y="354763"/>
                        <a:pt x="2778" y="391672"/>
                      </a:cubicBezTo>
                      <a:cubicBezTo>
                        <a:pt x="-6350" y="428581"/>
                        <a:pt x="7805" y="481896"/>
                        <a:pt x="33734" y="495654"/>
                      </a:cubicBezTo>
                      <a:cubicBezTo>
                        <a:pt x="59663" y="509412"/>
                        <a:pt x="135334" y="464433"/>
                        <a:pt x="158353" y="474222"/>
                      </a:cubicBezTo>
                      <a:cubicBezTo>
                        <a:pt x="181372" y="484012"/>
                        <a:pt x="172641" y="524758"/>
                        <a:pt x="171847" y="554391"/>
                      </a:cubicBezTo>
                      <a:cubicBezTo>
                        <a:pt x="171053" y="584024"/>
                        <a:pt x="163248" y="631517"/>
                        <a:pt x="196453" y="652022"/>
                      </a:cubicBezTo>
                      <a:cubicBezTo>
                        <a:pt x="229658" y="672527"/>
                        <a:pt x="321733" y="700573"/>
                        <a:pt x="371078" y="677422"/>
                      </a:cubicBezTo>
                      <a:cubicBezTo>
                        <a:pt x="420423" y="654271"/>
                        <a:pt x="453364" y="560741"/>
                        <a:pt x="492522" y="513116"/>
                      </a:cubicBezTo>
                      <a:cubicBezTo>
                        <a:pt x="531680" y="465491"/>
                        <a:pt x="575204" y="403182"/>
                        <a:pt x="606028" y="391672"/>
                      </a:cubicBezTo>
                      <a:cubicBezTo>
                        <a:pt x="636852" y="380163"/>
                        <a:pt x="672174" y="415484"/>
                        <a:pt x="677466" y="444059"/>
                      </a:cubicBezTo>
                      <a:cubicBezTo>
                        <a:pt x="682758" y="472634"/>
                        <a:pt x="660268" y="524757"/>
                        <a:pt x="637778" y="563122"/>
                      </a:cubicBezTo>
                      <a:cubicBezTo>
                        <a:pt x="615288" y="601487"/>
                        <a:pt x="554037" y="640645"/>
                        <a:pt x="542528" y="674247"/>
                      </a:cubicBezTo>
                      <a:cubicBezTo>
                        <a:pt x="531019" y="707849"/>
                        <a:pt x="539220" y="747273"/>
                        <a:pt x="568721" y="764735"/>
                      </a:cubicBezTo>
                      <a:cubicBezTo>
                        <a:pt x="598222" y="782198"/>
                        <a:pt x="672570" y="785637"/>
                        <a:pt x="719534" y="779022"/>
                      </a:cubicBezTo>
                      <a:cubicBezTo>
                        <a:pt x="766498" y="772407"/>
                        <a:pt x="822325" y="756797"/>
                        <a:pt x="850503" y="725047"/>
                      </a:cubicBezTo>
                      <a:cubicBezTo>
                        <a:pt x="878681" y="693297"/>
                        <a:pt x="871141" y="618155"/>
                        <a:pt x="888603" y="588522"/>
                      </a:cubicBezTo>
                      <a:cubicBezTo>
                        <a:pt x="906065" y="558889"/>
                        <a:pt x="937286" y="543014"/>
                        <a:pt x="955278" y="547247"/>
                      </a:cubicBezTo>
                      <a:cubicBezTo>
                        <a:pt x="973270" y="551480"/>
                        <a:pt x="988616" y="576351"/>
                        <a:pt x="996553" y="613922"/>
                      </a:cubicBezTo>
                      <a:cubicBezTo>
                        <a:pt x="1004490" y="651493"/>
                        <a:pt x="987557" y="736160"/>
                        <a:pt x="1002903" y="772672"/>
                      </a:cubicBezTo>
                      <a:cubicBezTo>
                        <a:pt x="1018249" y="809184"/>
                        <a:pt x="1054364" y="827573"/>
                        <a:pt x="1088628" y="842522"/>
                      </a:cubicBezTo>
                      <a:cubicBezTo>
                        <a:pt x="1122892" y="857471"/>
                        <a:pt x="1161918" y="861837"/>
                        <a:pt x="1208485" y="862366"/>
                      </a:cubicBezTo>
                      <a:close/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9" name="任意多边形 1728"/>
                <p:cNvSpPr/>
                <p:nvPr/>
              </p:nvSpPr>
              <p:spPr>
                <a:xfrm>
                  <a:off x="4583958" y="2351764"/>
                  <a:ext cx="180000" cy="328581"/>
                </a:xfrm>
                <a:custGeom>
                  <a:avLst/>
                  <a:gdLst>
                    <a:gd name="connsiteX0" fmla="*/ 0 w 177372"/>
                    <a:gd name="connsiteY0" fmla="*/ 0 h 328581"/>
                    <a:gd name="connsiteX1" fmla="*/ 1913 w 177372"/>
                    <a:gd name="connsiteY1" fmla="*/ 11799 h 328581"/>
                    <a:gd name="connsiteX2" fmla="*/ 30537 w 177372"/>
                    <a:gd name="connsiteY2" fmla="*/ 55108 h 328581"/>
                    <a:gd name="connsiteX3" fmla="*/ 155156 w 177372"/>
                    <a:gd name="connsiteY3" fmla="*/ 33676 h 328581"/>
                    <a:gd name="connsiteX4" fmla="*/ 168650 w 177372"/>
                    <a:gd name="connsiteY4" fmla="*/ 113845 h 328581"/>
                    <a:gd name="connsiteX5" fmla="*/ 175291 w 177372"/>
                    <a:gd name="connsiteY5" fmla="*/ 191738 h 328581"/>
                    <a:gd name="connsiteX6" fmla="*/ 177372 w 177372"/>
                    <a:gd name="connsiteY6" fmla="*/ 194025 h 328581"/>
                    <a:gd name="connsiteX7" fmla="*/ 177372 w 177372"/>
                    <a:gd name="connsiteY7" fmla="*/ 328581 h 328581"/>
                    <a:gd name="connsiteX8" fmla="*/ 116658 w 177372"/>
                    <a:gd name="connsiteY8" fmla="*/ 287526 h 328581"/>
                    <a:gd name="connsiteX9" fmla="*/ 29743 w 177372"/>
                    <a:gd name="connsiteY9" fmla="*/ 209094 h 328581"/>
                    <a:gd name="connsiteX10" fmla="*/ 0 w 177372"/>
                    <a:gd name="connsiteY10" fmla="*/ 180292 h 328581"/>
                    <a:gd name="connsiteX11" fmla="*/ 0 w 177372"/>
                    <a:gd name="connsiteY11" fmla="*/ 0 h 328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7372" h="328581">
                      <a:moveTo>
                        <a:pt x="0" y="0"/>
                      </a:moveTo>
                      <a:lnTo>
                        <a:pt x="1913" y="11799"/>
                      </a:lnTo>
                      <a:cubicBezTo>
                        <a:pt x="7552" y="31461"/>
                        <a:pt x="17573" y="48229"/>
                        <a:pt x="30537" y="55108"/>
                      </a:cubicBezTo>
                      <a:cubicBezTo>
                        <a:pt x="56466" y="68866"/>
                        <a:pt x="132137" y="23887"/>
                        <a:pt x="155156" y="33676"/>
                      </a:cubicBezTo>
                      <a:cubicBezTo>
                        <a:pt x="178175" y="43466"/>
                        <a:pt x="169444" y="84212"/>
                        <a:pt x="168650" y="113845"/>
                      </a:cubicBezTo>
                      <a:cubicBezTo>
                        <a:pt x="168055" y="136070"/>
                        <a:pt x="163516" y="168341"/>
                        <a:pt x="175291" y="191738"/>
                      </a:cubicBezTo>
                      <a:lnTo>
                        <a:pt x="177372" y="194025"/>
                      </a:lnTo>
                      <a:lnTo>
                        <a:pt x="177372" y="328581"/>
                      </a:lnTo>
                      <a:lnTo>
                        <a:pt x="116658" y="287526"/>
                      </a:lnTo>
                      <a:cubicBezTo>
                        <a:pt x="86695" y="263367"/>
                        <a:pt x="58715" y="237272"/>
                        <a:pt x="29743" y="209094"/>
                      </a:cubicBezTo>
                      <a:lnTo>
                        <a:pt x="0" y="18029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0" name="任意多边形 1729"/>
                <p:cNvSpPr/>
                <p:nvPr/>
              </p:nvSpPr>
              <p:spPr>
                <a:xfrm>
                  <a:off x="4766535" y="2294849"/>
                  <a:ext cx="496800" cy="521299"/>
                </a:xfrm>
                <a:custGeom>
                  <a:avLst/>
                  <a:gdLst>
                    <a:gd name="connsiteX0" fmla="*/ 437695 w 486492"/>
                    <a:gd name="connsiteY0" fmla="*/ 1545 h 521299"/>
                    <a:gd name="connsiteX1" fmla="*/ 485711 w 486492"/>
                    <a:gd name="connsiteY1" fmla="*/ 54620 h 521299"/>
                    <a:gd name="connsiteX2" fmla="*/ 446023 w 486492"/>
                    <a:gd name="connsiteY2" fmla="*/ 173683 h 521299"/>
                    <a:gd name="connsiteX3" fmla="*/ 350773 w 486492"/>
                    <a:gd name="connsiteY3" fmla="*/ 284808 h 521299"/>
                    <a:gd name="connsiteX4" fmla="*/ 345862 w 486492"/>
                    <a:gd name="connsiteY4" fmla="*/ 310667 h 521299"/>
                    <a:gd name="connsiteX5" fmla="*/ 346451 w 486492"/>
                    <a:gd name="connsiteY5" fmla="*/ 316366 h 521299"/>
                    <a:gd name="connsiteX6" fmla="*/ 346451 w 486492"/>
                    <a:gd name="connsiteY6" fmla="*/ 521299 h 521299"/>
                    <a:gd name="connsiteX7" fmla="*/ 284097 w 486492"/>
                    <a:gd name="connsiteY7" fmla="*/ 505470 h 521299"/>
                    <a:gd name="connsiteX8" fmla="*/ 26922 w 486492"/>
                    <a:gd name="connsiteY8" fmla="*/ 405457 h 521299"/>
                    <a:gd name="connsiteX9" fmla="*/ 0 w 486492"/>
                    <a:gd name="connsiteY9" fmla="*/ 387253 h 521299"/>
                    <a:gd name="connsiteX10" fmla="*/ 0 w 486492"/>
                    <a:gd name="connsiteY10" fmla="*/ 257422 h 521299"/>
                    <a:gd name="connsiteX11" fmla="*/ 4698 w 486492"/>
                    <a:gd name="connsiteY11" fmla="*/ 262583 h 521299"/>
                    <a:gd name="connsiteX12" fmla="*/ 179323 w 486492"/>
                    <a:gd name="connsiteY12" fmla="*/ 287983 h 521299"/>
                    <a:gd name="connsiteX13" fmla="*/ 300767 w 486492"/>
                    <a:gd name="connsiteY13" fmla="*/ 123677 h 521299"/>
                    <a:gd name="connsiteX14" fmla="*/ 414273 w 486492"/>
                    <a:gd name="connsiteY14" fmla="*/ 2233 h 521299"/>
                    <a:gd name="connsiteX15" fmla="*/ 437695 w 486492"/>
                    <a:gd name="connsiteY15" fmla="*/ 1545 h 521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6492" h="521299">
                      <a:moveTo>
                        <a:pt x="437695" y="1545"/>
                      </a:moveTo>
                      <a:cubicBezTo>
                        <a:pt x="460881" y="7963"/>
                        <a:pt x="481742" y="33189"/>
                        <a:pt x="485711" y="54620"/>
                      </a:cubicBezTo>
                      <a:cubicBezTo>
                        <a:pt x="491003" y="83195"/>
                        <a:pt x="468513" y="135318"/>
                        <a:pt x="446023" y="173683"/>
                      </a:cubicBezTo>
                      <a:cubicBezTo>
                        <a:pt x="423533" y="212048"/>
                        <a:pt x="362282" y="251206"/>
                        <a:pt x="350773" y="284808"/>
                      </a:cubicBezTo>
                      <a:cubicBezTo>
                        <a:pt x="347896" y="293209"/>
                        <a:pt x="346251" y="301973"/>
                        <a:pt x="345862" y="310667"/>
                      </a:cubicBezTo>
                      <a:lnTo>
                        <a:pt x="346451" y="316366"/>
                      </a:lnTo>
                      <a:lnTo>
                        <a:pt x="346451" y="521299"/>
                      </a:lnTo>
                      <a:lnTo>
                        <a:pt x="284097" y="505470"/>
                      </a:lnTo>
                      <a:cubicBezTo>
                        <a:pt x="159478" y="472133"/>
                        <a:pt x="100741" y="446335"/>
                        <a:pt x="26922" y="405457"/>
                      </a:cubicBezTo>
                      <a:lnTo>
                        <a:pt x="0" y="387253"/>
                      </a:lnTo>
                      <a:lnTo>
                        <a:pt x="0" y="257422"/>
                      </a:lnTo>
                      <a:lnTo>
                        <a:pt x="4698" y="262583"/>
                      </a:lnTo>
                      <a:cubicBezTo>
                        <a:pt x="37903" y="283088"/>
                        <a:pt x="129978" y="311134"/>
                        <a:pt x="179323" y="287983"/>
                      </a:cubicBezTo>
                      <a:cubicBezTo>
                        <a:pt x="228668" y="264832"/>
                        <a:pt x="261609" y="171302"/>
                        <a:pt x="300767" y="123677"/>
                      </a:cubicBezTo>
                      <a:cubicBezTo>
                        <a:pt x="339925" y="76052"/>
                        <a:pt x="383449" y="13743"/>
                        <a:pt x="414273" y="2233"/>
                      </a:cubicBezTo>
                      <a:cubicBezTo>
                        <a:pt x="421979" y="-644"/>
                        <a:pt x="429966" y="-595"/>
                        <a:pt x="437695" y="154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2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1" name="任意多边形 1730"/>
                <p:cNvSpPr/>
                <p:nvPr/>
              </p:nvSpPr>
              <p:spPr>
                <a:xfrm>
                  <a:off x="7143959" y="2221402"/>
                  <a:ext cx="680400" cy="620240"/>
                </a:xfrm>
                <a:custGeom>
                  <a:avLst/>
                  <a:gdLst>
                    <a:gd name="connsiteX0" fmla="*/ 18058 w 678029"/>
                    <a:gd name="connsiteY0" fmla="*/ 1090 h 620240"/>
                    <a:gd name="connsiteX1" fmla="*/ 173633 w 678029"/>
                    <a:gd name="connsiteY1" fmla="*/ 86815 h 620240"/>
                    <a:gd name="connsiteX2" fmla="*/ 291108 w 678029"/>
                    <a:gd name="connsiteY2" fmla="*/ 245565 h 620240"/>
                    <a:gd name="connsiteX3" fmla="*/ 395883 w 678029"/>
                    <a:gd name="connsiteY3" fmla="*/ 385265 h 620240"/>
                    <a:gd name="connsiteX4" fmla="*/ 519708 w 678029"/>
                    <a:gd name="connsiteY4" fmla="*/ 372565 h 620240"/>
                    <a:gd name="connsiteX5" fmla="*/ 665758 w 678029"/>
                    <a:gd name="connsiteY5" fmla="*/ 277315 h 620240"/>
                    <a:gd name="connsiteX6" fmla="*/ 678029 w 678029"/>
                    <a:gd name="connsiteY6" fmla="*/ 260450 h 620240"/>
                    <a:gd name="connsiteX7" fmla="*/ 678029 w 678029"/>
                    <a:gd name="connsiteY7" fmla="*/ 443921 h 620240"/>
                    <a:gd name="connsiteX8" fmla="*/ 620116 w 678029"/>
                    <a:gd name="connsiteY8" fmla="*/ 470593 h 620240"/>
                    <a:gd name="connsiteX9" fmla="*/ 421282 w 678029"/>
                    <a:gd name="connsiteY9" fmla="*/ 550364 h 620240"/>
                    <a:gd name="connsiteX10" fmla="*/ 320786 w 678029"/>
                    <a:gd name="connsiteY10" fmla="*/ 586976 h 620240"/>
                    <a:gd name="connsiteX11" fmla="*/ 220885 w 678029"/>
                    <a:gd name="connsiteY11" fmla="*/ 620240 h 620240"/>
                    <a:gd name="connsiteX12" fmla="*/ 220885 w 678029"/>
                    <a:gd name="connsiteY12" fmla="*/ 371521 h 620240"/>
                    <a:gd name="connsiteX13" fmla="*/ 224433 w 678029"/>
                    <a:gd name="connsiteY13" fmla="*/ 359865 h 620240"/>
                    <a:gd name="connsiteX14" fmla="*/ 183158 w 678029"/>
                    <a:gd name="connsiteY14" fmla="*/ 248740 h 620240"/>
                    <a:gd name="connsiteX15" fmla="*/ 65683 w 678029"/>
                    <a:gd name="connsiteY15" fmla="*/ 147140 h 620240"/>
                    <a:gd name="connsiteX16" fmla="*/ 8533 w 678029"/>
                    <a:gd name="connsiteY16" fmla="*/ 45540 h 620240"/>
                    <a:gd name="connsiteX17" fmla="*/ 18058 w 678029"/>
                    <a:gd name="connsiteY17" fmla="*/ 1090 h 620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78029" h="620240">
                      <a:moveTo>
                        <a:pt x="18058" y="1090"/>
                      </a:moveTo>
                      <a:cubicBezTo>
                        <a:pt x="45575" y="7969"/>
                        <a:pt x="128125" y="46069"/>
                        <a:pt x="173633" y="86815"/>
                      </a:cubicBezTo>
                      <a:cubicBezTo>
                        <a:pt x="219141" y="127561"/>
                        <a:pt x="291108" y="245565"/>
                        <a:pt x="291108" y="245565"/>
                      </a:cubicBezTo>
                      <a:cubicBezTo>
                        <a:pt x="328150" y="295307"/>
                        <a:pt x="357783" y="364098"/>
                        <a:pt x="395883" y="385265"/>
                      </a:cubicBezTo>
                      <a:cubicBezTo>
                        <a:pt x="433983" y="406432"/>
                        <a:pt x="474729" y="390557"/>
                        <a:pt x="519708" y="372565"/>
                      </a:cubicBezTo>
                      <a:cubicBezTo>
                        <a:pt x="564687" y="354573"/>
                        <a:pt x="640358" y="305361"/>
                        <a:pt x="665758" y="277315"/>
                      </a:cubicBezTo>
                      <a:lnTo>
                        <a:pt x="678029" y="260450"/>
                      </a:lnTo>
                      <a:lnTo>
                        <a:pt x="678029" y="443921"/>
                      </a:lnTo>
                      <a:lnTo>
                        <a:pt x="620116" y="470593"/>
                      </a:lnTo>
                      <a:cubicBezTo>
                        <a:pt x="554830" y="498771"/>
                        <a:pt x="485179" y="525758"/>
                        <a:pt x="421282" y="550364"/>
                      </a:cubicBezTo>
                      <a:cubicBezTo>
                        <a:pt x="389333" y="562667"/>
                        <a:pt x="355400" y="574970"/>
                        <a:pt x="320786" y="586976"/>
                      </a:cubicBezTo>
                      <a:lnTo>
                        <a:pt x="220885" y="620240"/>
                      </a:lnTo>
                      <a:lnTo>
                        <a:pt x="220885" y="371521"/>
                      </a:lnTo>
                      <a:lnTo>
                        <a:pt x="224433" y="359865"/>
                      </a:lnTo>
                      <a:cubicBezTo>
                        <a:pt x="227608" y="323353"/>
                        <a:pt x="209616" y="284194"/>
                        <a:pt x="183158" y="248740"/>
                      </a:cubicBezTo>
                      <a:cubicBezTo>
                        <a:pt x="156700" y="213286"/>
                        <a:pt x="94787" y="181007"/>
                        <a:pt x="65683" y="147140"/>
                      </a:cubicBezTo>
                      <a:cubicBezTo>
                        <a:pt x="36579" y="113273"/>
                        <a:pt x="16470" y="69882"/>
                        <a:pt x="8533" y="45540"/>
                      </a:cubicBezTo>
                      <a:cubicBezTo>
                        <a:pt x="596" y="21198"/>
                        <a:pt x="-9459" y="-5789"/>
                        <a:pt x="18058" y="10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2" name="任意多边形 1731"/>
                <p:cNvSpPr/>
                <p:nvPr/>
              </p:nvSpPr>
              <p:spPr>
                <a:xfrm>
                  <a:off x="7676146" y="2240684"/>
                  <a:ext cx="399600" cy="422984"/>
                </a:xfrm>
                <a:custGeom>
                  <a:avLst/>
                  <a:gdLst>
                    <a:gd name="connsiteX0" fmla="*/ 394712 w 394712"/>
                    <a:gd name="connsiteY0" fmla="*/ 0 h 422984"/>
                    <a:gd name="connsiteX1" fmla="*/ 394712 w 394712"/>
                    <a:gd name="connsiteY1" fmla="*/ 248063 h 422984"/>
                    <a:gd name="connsiteX2" fmla="*/ 371895 w 394712"/>
                    <a:gd name="connsiteY2" fmla="*/ 274803 h 422984"/>
                    <a:gd name="connsiteX3" fmla="*/ 260571 w 394712"/>
                    <a:gd name="connsiteY3" fmla="*/ 364398 h 422984"/>
                    <a:gd name="connsiteX4" fmla="*/ 181320 w 394712"/>
                    <a:gd name="connsiteY4" fmla="*/ 408303 h 422984"/>
                    <a:gd name="connsiteX5" fmla="*/ 149443 w 394712"/>
                    <a:gd name="connsiteY5" fmla="*/ 422984 h 422984"/>
                    <a:gd name="connsiteX6" fmla="*/ 149443 w 394712"/>
                    <a:gd name="connsiteY6" fmla="*/ 233153 h 422984"/>
                    <a:gd name="connsiteX7" fmla="*/ 153217 w 394712"/>
                    <a:gd name="connsiteY7" fmla="*/ 220531 h 422984"/>
                    <a:gd name="connsiteX8" fmla="*/ 139922 w 394712"/>
                    <a:gd name="connsiteY8" fmla="*/ 185011 h 422984"/>
                    <a:gd name="connsiteX9" fmla="*/ 22447 w 394712"/>
                    <a:gd name="connsiteY9" fmla="*/ 105636 h 422984"/>
                    <a:gd name="connsiteX10" fmla="*/ 7366 w 394712"/>
                    <a:gd name="connsiteY10" fmla="*/ 34198 h 422984"/>
                    <a:gd name="connsiteX11" fmla="*/ 108172 w 394712"/>
                    <a:gd name="connsiteY11" fmla="*/ 26261 h 422984"/>
                    <a:gd name="connsiteX12" fmla="*/ 228822 w 394712"/>
                    <a:gd name="connsiteY12" fmla="*/ 83411 h 422984"/>
                    <a:gd name="connsiteX13" fmla="*/ 346297 w 394712"/>
                    <a:gd name="connsiteY13" fmla="*/ 67536 h 422984"/>
                    <a:gd name="connsiteX14" fmla="*/ 387572 w 394712"/>
                    <a:gd name="connsiteY14" fmla="*/ 19365 h 422984"/>
                    <a:gd name="connsiteX15" fmla="*/ 394712 w 394712"/>
                    <a:gd name="connsiteY15" fmla="*/ 0 h 422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4712" h="422984">
                      <a:moveTo>
                        <a:pt x="394712" y="0"/>
                      </a:moveTo>
                      <a:lnTo>
                        <a:pt x="394712" y="248063"/>
                      </a:lnTo>
                      <a:lnTo>
                        <a:pt x="371895" y="274803"/>
                      </a:lnTo>
                      <a:cubicBezTo>
                        <a:pt x="342526" y="305462"/>
                        <a:pt x="307005" y="335029"/>
                        <a:pt x="260571" y="364398"/>
                      </a:cubicBezTo>
                      <a:cubicBezTo>
                        <a:pt x="237354" y="379083"/>
                        <a:pt x="210515" y="393767"/>
                        <a:pt x="181320" y="408303"/>
                      </a:cubicBezTo>
                      <a:lnTo>
                        <a:pt x="149443" y="422984"/>
                      </a:lnTo>
                      <a:lnTo>
                        <a:pt x="149443" y="233153"/>
                      </a:lnTo>
                      <a:lnTo>
                        <a:pt x="153217" y="220531"/>
                      </a:lnTo>
                      <a:cubicBezTo>
                        <a:pt x="153945" y="208956"/>
                        <a:pt x="149182" y="197711"/>
                        <a:pt x="139922" y="185011"/>
                      </a:cubicBezTo>
                      <a:cubicBezTo>
                        <a:pt x="121401" y="159611"/>
                        <a:pt x="44540" y="130772"/>
                        <a:pt x="22447" y="105636"/>
                      </a:cubicBezTo>
                      <a:cubicBezTo>
                        <a:pt x="354" y="80501"/>
                        <a:pt x="-6921" y="47427"/>
                        <a:pt x="7366" y="34198"/>
                      </a:cubicBezTo>
                      <a:cubicBezTo>
                        <a:pt x="21654" y="20969"/>
                        <a:pt x="71263" y="18059"/>
                        <a:pt x="108172" y="26261"/>
                      </a:cubicBezTo>
                      <a:cubicBezTo>
                        <a:pt x="145081" y="34463"/>
                        <a:pt x="189135" y="76532"/>
                        <a:pt x="228822" y="83411"/>
                      </a:cubicBezTo>
                      <a:cubicBezTo>
                        <a:pt x="268509" y="90290"/>
                        <a:pt x="317722" y="90158"/>
                        <a:pt x="346297" y="67536"/>
                      </a:cubicBezTo>
                      <a:cubicBezTo>
                        <a:pt x="360584" y="56225"/>
                        <a:pt x="376459" y="39755"/>
                        <a:pt x="387572" y="19365"/>
                      </a:cubicBezTo>
                      <a:lnTo>
                        <a:pt x="39471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3" name="任意多边形 1732"/>
                <p:cNvSpPr/>
                <p:nvPr/>
              </p:nvSpPr>
              <p:spPr>
                <a:xfrm>
                  <a:off x="5438411" y="2337400"/>
                  <a:ext cx="648000" cy="607488"/>
                </a:xfrm>
                <a:custGeom>
                  <a:avLst/>
                  <a:gdLst>
                    <a:gd name="connsiteX0" fmla="*/ 634281 w 648862"/>
                    <a:gd name="connsiteY0" fmla="*/ 0 h 607488"/>
                    <a:gd name="connsiteX1" fmla="*/ 648862 w 648862"/>
                    <a:gd name="connsiteY1" fmla="*/ 1000 h 607488"/>
                    <a:gd name="connsiteX2" fmla="*/ 648862 w 648862"/>
                    <a:gd name="connsiteY2" fmla="*/ 607488 h 607488"/>
                    <a:gd name="connsiteX3" fmla="*/ 565324 w 648862"/>
                    <a:gd name="connsiteY3" fmla="*/ 602889 h 607488"/>
                    <a:gd name="connsiteX4" fmla="*/ 109910 w 648862"/>
                    <a:gd name="connsiteY4" fmla="*/ 567728 h 607488"/>
                    <a:gd name="connsiteX5" fmla="*/ 0 w 648862"/>
                    <a:gd name="connsiteY5" fmla="*/ 549588 h 607488"/>
                    <a:gd name="connsiteX6" fmla="*/ 0 w 648862"/>
                    <a:gd name="connsiteY6" fmla="*/ 285982 h 607488"/>
                    <a:gd name="connsiteX7" fmla="*/ 9408 w 648862"/>
                    <a:gd name="connsiteY7" fmla="*/ 267295 h 607488"/>
                    <a:gd name="connsiteX8" fmla="*/ 32123 w 648862"/>
                    <a:gd name="connsiteY8" fmla="*/ 161329 h 607488"/>
                    <a:gd name="connsiteX9" fmla="*/ 98798 w 648862"/>
                    <a:gd name="connsiteY9" fmla="*/ 120054 h 607488"/>
                    <a:gd name="connsiteX10" fmla="*/ 140073 w 648862"/>
                    <a:gd name="connsiteY10" fmla="*/ 186729 h 607488"/>
                    <a:gd name="connsiteX11" fmla="*/ 146423 w 648862"/>
                    <a:gd name="connsiteY11" fmla="*/ 345479 h 607488"/>
                    <a:gd name="connsiteX12" fmla="*/ 232148 w 648862"/>
                    <a:gd name="connsiteY12" fmla="*/ 415329 h 607488"/>
                    <a:gd name="connsiteX13" fmla="*/ 352005 w 648862"/>
                    <a:gd name="connsiteY13" fmla="*/ 435173 h 607488"/>
                    <a:gd name="connsiteX14" fmla="*/ 511548 w 648862"/>
                    <a:gd name="connsiteY14" fmla="*/ 418504 h 607488"/>
                    <a:gd name="connsiteX15" fmla="*/ 561555 w 648862"/>
                    <a:gd name="connsiteY15" fmla="*/ 352623 h 607488"/>
                    <a:gd name="connsiteX16" fmla="*/ 562348 w 648862"/>
                    <a:gd name="connsiteY16" fmla="*/ 158154 h 607488"/>
                    <a:gd name="connsiteX17" fmla="*/ 600448 w 648862"/>
                    <a:gd name="connsiteY17" fmla="*/ 24804 h 607488"/>
                    <a:gd name="connsiteX18" fmla="*/ 634281 w 648862"/>
                    <a:gd name="connsiteY18" fmla="*/ 0 h 607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48862" h="607488">
                      <a:moveTo>
                        <a:pt x="634281" y="0"/>
                      </a:moveTo>
                      <a:lnTo>
                        <a:pt x="648862" y="1000"/>
                      </a:lnTo>
                      <a:lnTo>
                        <a:pt x="648862" y="607488"/>
                      </a:lnTo>
                      <a:lnTo>
                        <a:pt x="565324" y="602889"/>
                      </a:lnTo>
                      <a:cubicBezTo>
                        <a:pt x="416198" y="594964"/>
                        <a:pt x="245641" y="585588"/>
                        <a:pt x="109910" y="567728"/>
                      </a:cubicBezTo>
                      <a:lnTo>
                        <a:pt x="0" y="549588"/>
                      </a:lnTo>
                      <a:lnTo>
                        <a:pt x="0" y="285982"/>
                      </a:lnTo>
                      <a:lnTo>
                        <a:pt x="9408" y="267295"/>
                      </a:lnTo>
                      <a:cubicBezTo>
                        <a:pt x="19993" y="231378"/>
                        <a:pt x="19026" y="183554"/>
                        <a:pt x="32123" y="161329"/>
                      </a:cubicBezTo>
                      <a:cubicBezTo>
                        <a:pt x="49585" y="131696"/>
                        <a:pt x="80806" y="115821"/>
                        <a:pt x="98798" y="120054"/>
                      </a:cubicBezTo>
                      <a:cubicBezTo>
                        <a:pt x="116790" y="124287"/>
                        <a:pt x="132136" y="149158"/>
                        <a:pt x="140073" y="186729"/>
                      </a:cubicBezTo>
                      <a:cubicBezTo>
                        <a:pt x="148010" y="224300"/>
                        <a:pt x="131077" y="308967"/>
                        <a:pt x="146423" y="345479"/>
                      </a:cubicBezTo>
                      <a:cubicBezTo>
                        <a:pt x="161769" y="381991"/>
                        <a:pt x="197884" y="400380"/>
                        <a:pt x="232148" y="415329"/>
                      </a:cubicBezTo>
                      <a:cubicBezTo>
                        <a:pt x="266412" y="430278"/>
                        <a:pt x="305438" y="434644"/>
                        <a:pt x="352005" y="435173"/>
                      </a:cubicBezTo>
                      <a:cubicBezTo>
                        <a:pt x="398572" y="435702"/>
                        <a:pt x="476623" y="432262"/>
                        <a:pt x="511548" y="418504"/>
                      </a:cubicBezTo>
                      <a:cubicBezTo>
                        <a:pt x="546473" y="404746"/>
                        <a:pt x="553088" y="396015"/>
                        <a:pt x="561555" y="352623"/>
                      </a:cubicBezTo>
                      <a:cubicBezTo>
                        <a:pt x="570022" y="309231"/>
                        <a:pt x="555866" y="212790"/>
                        <a:pt x="562348" y="158154"/>
                      </a:cubicBezTo>
                      <a:cubicBezTo>
                        <a:pt x="568830" y="103518"/>
                        <a:pt x="582192" y="50733"/>
                        <a:pt x="600448" y="24804"/>
                      </a:cubicBezTo>
                      <a:cubicBezTo>
                        <a:pt x="609576" y="11840"/>
                        <a:pt x="621614" y="3638"/>
                        <a:pt x="634281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4" name="任意多边形 1733"/>
                <p:cNvSpPr/>
                <p:nvPr/>
              </p:nvSpPr>
              <p:spPr>
                <a:xfrm>
                  <a:off x="6090875" y="2333877"/>
                  <a:ext cx="810000" cy="628491"/>
                </a:xfrm>
                <a:custGeom>
                  <a:avLst/>
                  <a:gdLst>
                    <a:gd name="connsiteX0" fmla="*/ 0 w 806025"/>
                    <a:gd name="connsiteY0" fmla="*/ 0 h 628491"/>
                    <a:gd name="connsiteX1" fmla="*/ 19423 w 806025"/>
                    <a:gd name="connsiteY1" fmla="*/ 1332 h 628491"/>
                    <a:gd name="connsiteX2" fmla="*/ 87686 w 806025"/>
                    <a:gd name="connsiteY2" fmla="*/ 87057 h 628491"/>
                    <a:gd name="connsiteX3" fmla="*/ 138486 w 806025"/>
                    <a:gd name="connsiteY3" fmla="*/ 353757 h 628491"/>
                    <a:gd name="connsiteX4" fmla="*/ 271836 w 806025"/>
                    <a:gd name="connsiteY4" fmla="*/ 461707 h 628491"/>
                    <a:gd name="connsiteX5" fmla="*/ 525836 w 806025"/>
                    <a:gd name="connsiteY5" fmla="*/ 496632 h 628491"/>
                    <a:gd name="connsiteX6" fmla="*/ 719511 w 806025"/>
                    <a:gd name="connsiteY6" fmla="*/ 468057 h 628491"/>
                    <a:gd name="connsiteX7" fmla="*/ 784896 w 806025"/>
                    <a:gd name="connsiteY7" fmla="*/ 435463 h 628491"/>
                    <a:gd name="connsiteX8" fmla="*/ 806025 w 806025"/>
                    <a:gd name="connsiteY8" fmla="*/ 414414 h 628491"/>
                    <a:gd name="connsiteX9" fmla="*/ 806025 w 806025"/>
                    <a:gd name="connsiteY9" fmla="*/ 615451 h 628491"/>
                    <a:gd name="connsiteX10" fmla="*/ 666528 w 806025"/>
                    <a:gd name="connsiteY10" fmla="*/ 625716 h 628491"/>
                    <a:gd name="connsiteX11" fmla="*/ 486148 w 806025"/>
                    <a:gd name="connsiteY11" fmla="*/ 628394 h 628491"/>
                    <a:gd name="connsiteX12" fmla="*/ 52760 w 806025"/>
                    <a:gd name="connsiteY12" fmla="*/ 609344 h 628491"/>
                    <a:gd name="connsiteX13" fmla="*/ 0 w 806025"/>
                    <a:gd name="connsiteY13" fmla="*/ 606440 h 628491"/>
                    <a:gd name="connsiteX14" fmla="*/ 0 w 806025"/>
                    <a:gd name="connsiteY14" fmla="*/ 0 h 62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06025" h="628491">
                      <a:moveTo>
                        <a:pt x="0" y="0"/>
                      </a:moveTo>
                      <a:lnTo>
                        <a:pt x="19423" y="1332"/>
                      </a:lnTo>
                      <a:cubicBezTo>
                        <a:pt x="42706" y="11915"/>
                        <a:pt x="67842" y="28320"/>
                        <a:pt x="87686" y="87057"/>
                      </a:cubicBezTo>
                      <a:cubicBezTo>
                        <a:pt x="107530" y="145795"/>
                        <a:pt x="107794" y="291315"/>
                        <a:pt x="138486" y="353757"/>
                      </a:cubicBezTo>
                      <a:cubicBezTo>
                        <a:pt x="169178" y="416199"/>
                        <a:pt x="207278" y="437895"/>
                        <a:pt x="271836" y="461707"/>
                      </a:cubicBezTo>
                      <a:cubicBezTo>
                        <a:pt x="336394" y="485519"/>
                        <a:pt x="451224" y="495574"/>
                        <a:pt x="525836" y="496632"/>
                      </a:cubicBezTo>
                      <a:cubicBezTo>
                        <a:pt x="600448" y="497690"/>
                        <a:pt x="671357" y="486049"/>
                        <a:pt x="719511" y="468057"/>
                      </a:cubicBezTo>
                      <a:cubicBezTo>
                        <a:pt x="743588" y="459061"/>
                        <a:pt x="767202" y="448445"/>
                        <a:pt x="784896" y="435463"/>
                      </a:cubicBezTo>
                      <a:lnTo>
                        <a:pt x="806025" y="414414"/>
                      </a:lnTo>
                      <a:lnTo>
                        <a:pt x="806025" y="615451"/>
                      </a:lnTo>
                      <a:lnTo>
                        <a:pt x="666528" y="625716"/>
                      </a:lnTo>
                      <a:cubicBezTo>
                        <a:pt x="610370" y="627998"/>
                        <a:pt x="550442" y="628791"/>
                        <a:pt x="486148" y="628394"/>
                      </a:cubicBezTo>
                      <a:cubicBezTo>
                        <a:pt x="357560" y="627600"/>
                        <a:pt x="224210" y="619663"/>
                        <a:pt x="52760" y="609344"/>
                      </a:cubicBezTo>
                      <a:lnTo>
                        <a:pt x="0" y="6064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5" name="任意多边形 1734"/>
                <p:cNvSpPr/>
                <p:nvPr/>
              </p:nvSpPr>
              <p:spPr>
                <a:xfrm>
                  <a:off x="6755491" y="2415810"/>
                  <a:ext cx="608400" cy="533251"/>
                </a:xfrm>
                <a:custGeom>
                  <a:avLst/>
                  <a:gdLst>
                    <a:gd name="connsiteX0" fmla="*/ 77914 w 605754"/>
                    <a:gd name="connsiteY0" fmla="*/ 360 h 533251"/>
                    <a:gd name="connsiteX1" fmla="*/ 187452 w 605754"/>
                    <a:gd name="connsiteY1" fmla="*/ 71797 h 533251"/>
                    <a:gd name="connsiteX2" fmla="*/ 289052 w 605754"/>
                    <a:gd name="connsiteY2" fmla="*/ 214672 h 533251"/>
                    <a:gd name="connsiteX3" fmla="*/ 400971 w 605754"/>
                    <a:gd name="connsiteY3" fmla="*/ 291666 h 533251"/>
                    <a:gd name="connsiteX4" fmla="*/ 552577 w 605754"/>
                    <a:gd name="connsiteY4" fmla="*/ 268647 h 533251"/>
                    <a:gd name="connsiteX5" fmla="*/ 594795 w 605754"/>
                    <a:gd name="connsiteY5" fmla="*/ 220179 h 533251"/>
                    <a:gd name="connsiteX6" fmla="*/ 605754 w 605754"/>
                    <a:gd name="connsiteY6" fmla="*/ 184179 h 533251"/>
                    <a:gd name="connsiteX7" fmla="*/ 605754 w 605754"/>
                    <a:gd name="connsiteY7" fmla="*/ 422271 h 533251"/>
                    <a:gd name="connsiteX8" fmla="*/ 604666 w 605754"/>
                    <a:gd name="connsiteY8" fmla="*/ 422633 h 533251"/>
                    <a:gd name="connsiteX9" fmla="*/ 414464 w 605754"/>
                    <a:gd name="connsiteY9" fmla="*/ 479784 h 533251"/>
                    <a:gd name="connsiteX10" fmla="*/ 162052 w 605754"/>
                    <a:gd name="connsiteY10" fmla="*/ 532172 h 533251"/>
                    <a:gd name="connsiteX11" fmla="*/ 147391 w 605754"/>
                    <a:gd name="connsiteY11" fmla="*/ 533251 h 533251"/>
                    <a:gd name="connsiteX12" fmla="*/ 147391 w 605754"/>
                    <a:gd name="connsiteY12" fmla="*/ 322219 h 533251"/>
                    <a:gd name="connsiteX13" fmla="*/ 152527 w 605754"/>
                    <a:gd name="connsiteY13" fmla="*/ 306747 h 533251"/>
                    <a:gd name="connsiteX14" fmla="*/ 62040 w 605754"/>
                    <a:gd name="connsiteY14" fmla="*/ 164666 h 533251"/>
                    <a:gd name="connsiteX15" fmla="*/ 127 w 605754"/>
                    <a:gd name="connsiteY15" fmla="*/ 49572 h 533251"/>
                    <a:gd name="connsiteX16" fmla="*/ 77914 w 605754"/>
                    <a:gd name="connsiteY16" fmla="*/ 360 h 533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5754" h="533251">
                      <a:moveTo>
                        <a:pt x="77914" y="360"/>
                      </a:moveTo>
                      <a:cubicBezTo>
                        <a:pt x="109135" y="4064"/>
                        <a:pt x="152262" y="36078"/>
                        <a:pt x="187452" y="71797"/>
                      </a:cubicBezTo>
                      <a:cubicBezTo>
                        <a:pt x="222642" y="107516"/>
                        <a:pt x="253466" y="178027"/>
                        <a:pt x="289052" y="214672"/>
                      </a:cubicBezTo>
                      <a:cubicBezTo>
                        <a:pt x="324638" y="251317"/>
                        <a:pt x="357050" y="282670"/>
                        <a:pt x="400971" y="291666"/>
                      </a:cubicBezTo>
                      <a:cubicBezTo>
                        <a:pt x="444892" y="300662"/>
                        <a:pt x="517255" y="290475"/>
                        <a:pt x="552577" y="268647"/>
                      </a:cubicBezTo>
                      <a:cubicBezTo>
                        <a:pt x="570238" y="257733"/>
                        <a:pt x="584525" y="239874"/>
                        <a:pt x="594795" y="220179"/>
                      </a:cubicBezTo>
                      <a:lnTo>
                        <a:pt x="605754" y="184179"/>
                      </a:lnTo>
                      <a:lnTo>
                        <a:pt x="605754" y="422271"/>
                      </a:lnTo>
                      <a:lnTo>
                        <a:pt x="604666" y="422633"/>
                      </a:lnTo>
                      <a:cubicBezTo>
                        <a:pt x="535312" y="444859"/>
                        <a:pt x="468439" y="464703"/>
                        <a:pt x="414464" y="479784"/>
                      </a:cubicBezTo>
                      <a:cubicBezTo>
                        <a:pt x="306514" y="509947"/>
                        <a:pt x="260477" y="521060"/>
                        <a:pt x="162052" y="532172"/>
                      </a:cubicBezTo>
                      <a:lnTo>
                        <a:pt x="147391" y="533251"/>
                      </a:lnTo>
                      <a:lnTo>
                        <a:pt x="147391" y="322219"/>
                      </a:lnTo>
                      <a:lnTo>
                        <a:pt x="152527" y="306747"/>
                      </a:lnTo>
                      <a:cubicBezTo>
                        <a:pt x="153321" y="269838"/>
                        <a:pt x="87440" y="207528"/>
                        <a:pt x="62040" y="164666"/>
                      </a:cubicBezTo>
                      <a:cubicBezTo>
                        <a:pt x="36640" y="121804"/>
                        <a:pt x="-2519" y="76956"/>
                        <a:pt x="127" y="49572"/>
                      </a:cubicBezTo>
                      <a:cubicBezTo>
                        <a:pt x="2773" y="22188"/>
                        <a:pt x="46693" y="-3344"/>
                        <a:pt x="77914" y="36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6" name="任意多边形 1735"/>
                <p:cNvSpPr/>
                <p:nvPr/>
              </p:nvSpPr>
              <p:spPr>
                <a:xfrm>
                  <a:off x="5128119" y="2630529"/>
                  <a:ext cx="316800" cy="255861"/>
                </a:xfrm>
                <a:custGeom>
                  <a:avLst/>
                  <a:gdLst>
                    <a:gd name="connsiteX0" fmla="*/ 311074 w 311074"/>
                    <a:gd name="connsiteY0" fmla="*/ 0 h 255861"/>
                    <a:gd name="connsiteX1" fmla="*/ 311074 w 311074"/>
                    <a:gd name="connsiteY1" fmla="*/ 255861 h 255861"/>
                    <a:gd name="connsiteX2" fmla="*/ 222703 w 311074"/>
                    <a:gd name="connsiteY2" fmla="*/ 241276 h 255861"/>
                    <a:gd name="connsiteX3" fmla="*/ 37817 w 311074"/>
                    <a:gd name="connsiteY3" fmla="*/ 200925 h 255861"/>
                    <a:gd name="connsiteX4" fmla="*/ 0 w 311074"/>
                    <a:gd name="connsiteY4" fmla="*/ 191326 h 255861"/>
                    <a:gd name="connsiteX5" fmla="*/ 0 w 311074"/>
                    <a:gd name="connsiteY5" fmla="*/ 8607 h 255861"/>
                    <a:gd name="connsiteX6" fmla="*/ 8758 w 311074"/>
                    <a:gd name="connsiteY6" fmla="*/ 27629 h 255861"/>
                    <a:gd name="connsiteX7" fmla="*/ 26915 w 311074"/>
                    <a:gd name="connsiteY7" fmla="*/ 44409 h 255861"/>
                    <a:gd name="connsiteX8" fmla="*/ 177728 w 311074"/>
                    <a:gd name="connsiteY8" fmla="*/ 58696 h 255861"/>
                    <a:gd name="connsiteX9" fmla="*/ 308697 w 311074"/>
                    <a:gd name="connsiteY9" fmla="*/ 4721 h 255861"/>
                    <a:gd name="connsiteX10" fmla="*/ 311074 w 311074"/>
                    <a:gd name="connsiteY10" fmla="*/ 0 h 255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1074" h="255861">
                      <a:moveTo>
                        <a:pt x="311074" y="0"/>
                      </a:moveTo>
                      <a:lnTo>
                        <a:pt x="311074" y="255861"/>
                      </a:lnTo>
                      <a:lnTo>
                        <a:pt x="222703" y="241276"/>
                      </a:lnTo>
                      <a:cubicBezTo>
                        <a:pt x="157112" y="228496"/>
                        <a:pt x="94353" y="214543"/>
                        <a:pt x="37817" y="200925"/>
                      </a:cubicBezTo>
                      <a:lnTo>
                        <a:pt x="0" y="191326"/>
                      </a:lnTo>
                      <a:lnTo>
                        <a:pt x="0" y="8607"/>
                      </a:lnTo>
                      <a:lnTo>
                        <a:pt x="8758" y="27629"/>
                      </a:lnTo>
                      <a:cubicBezTo>
                        <a:pt x="13496" y="34306"/>
                        <a:pt x="19540" y="40044"/>
                        <a:pt x="26915" y="44409"/>
                      </a:cubicBezTo>
                      <a:cubicBezTo>
                        <a:pt x="56416" y="61872"/>
                        <a:pt x="130764" y="65311"/>
                        <a:pt x="177728" y="58696"/>
                      </a:cubicBezTo>
                      <a:cubicBezTo>
                        <a:pt x="224692" y="52081"/>
                        <a:pt x="280519" y="36471"/>
                        <a:pt x="308697" y="4721"/>
                      </a:cubicBezTo>
                      <a:lnTo>
                        <a:pt x="311074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7" name="任意多边形 1736"/>
                <p:cNvSpPr/>
                <p:nvPr/>
              </p:nvSpPr>
              <p:spPr>
                <a:xfrm>
                  <a:off x="4441912" y="1857589"/>
                  <a:ext cx="3755258" cy="672407"/>
                </a:xfrm>
                <a:custGeom>
                  <a:avLst/>
                  <a:gdLst>
                    <a:gd name="connsiteX0" fmla="*/ 3420529 w 3755258"/>
                    <a:gd name="connsiteY0" fmla="*/ 678 h 672407"/>
                    <a:gd name="connsiteX1" fmla="*/ 3554326 w 3755258"/>
                    <a:gd name="connsiteY1" fmla="*/ 9310 h 672407"/>
                    <a:gd name="connsiteX2" fmla="*/ 3709107 w 3755258"/>
                    <a:gd name="connsiteY2" fmla="*/ 118848 h 672407"/>
                    <a:gd name="connsiteX3" fmla="*/ 3754351 w 3755258"/>
                    <a:gd name="connsiteY3" fmla="*/ 342685 h 672407"/>
                    <a:gd name="connsiteX4" fmla="*/ 3678151 w 3755258"/>
                    <a:gd name="connsiteY4" fmla="*/ 561760 h 672407"/>
                    <a:gd name="connsiteX5" fmla="*/ 3643772 w 3755258"/>
                    <a:gd name="connsiteY5" fmla="*/ 610985 h 672407"/>
                    <a:gd name="connsiteX6" fmla="*/ 3632551 w 3755258"/>
                    <a:gd name="connsiteY6" fmla="*/ 624135 h 672407"/>
                    <a:gd name="connsiteX7" fmla="*/ 3632551 w 3755258"/>
                    <a:gd name="connsiteY7" fmla="*/ 342621 h 672407"/>
                    <a:gd name="connsiteX8" fmla="*/ 3631992 w 3755258"/>
                    <a:gd name="connsiteY8" fmla="*/ 342621 h 672407"/>
                    <a:gd name="connsiteX9" fmla="*/ 3632114 w 3755258"/>
                    <a:gd name="connsiteY9" fmla="*/ 330780 h 672407"/>
                    <a:gd name="connsiteX10" fmla="*/ 3520989 w 3755258"/>
                    <a:gd name="connsiteY10" fmla="*/ 126786 h 672407"/>
                    <a:gd name="connsiteX11" fmla="*/ 3406689 w 3755258"/>
                    <a:gd name="connsiteY11" fmla="*/ 53761 h 672407"/>
                    <a:gd name="connsiteX12" fmla="*/ 3385754 w 3755258"/>
                    <a:gd name="connsiteY12" fmla="*/ 53711 h 672407"/>
                    <a:gd name="connsiteX13" fmla="*/ 3343189 w 3755258"/>
                    <a:gd name="connsiteY13" fmla="*/ 88686 h 672407"/>
                    <a:gd name="connsiteX14" fmla="*/ 3343189 w 3755258"/>
                    <a:gd name="connsiteY14" fmla="*/ 174411 h 672407"/>
                    <a:gd name="connsiteX15" fmla="*/ 3392401 w 3755258"/>
                    <a:gd name="connsiteY15" fmla="*/ 262518 h 672407"/>
                    <a:gd name="connsiteX16" fmla="*/ 3365414 w 3755258"/>
                    <a:gd name="connsiteY16" fmla="*/ 310936 h 672407"/>
                    <a:gd name="connsiteX17" fmla="*/ 3289214 w 3755258"/>
                    <a:gd name="connsiteY17" fmla="*/ 272042 h 672407"/>
                    <a:gd name="connsiteX18" fmla="*/ 3152689 w 3755258"/>
                    <a:gd name="connsiteY18" fmla="*/ 155361 h 672407"/>
                    <a:gd name="connsiteX19" fmla="*/ 3047914 w 3755258"/>
                    <a:gd name="connsiteY19" fmla="*/ 136311 h 672407"/>
                    <a:gd name="connsiteX20" fmla="*/ 3041564 w 3755258"/>
                    <a:gd name="connsiteY20" fmla="*/ 199811 h 672407"/>
                    <a:gd name="connsiteX21" fmla="*/ 3089189 w 3755258"/>
                    <a:gd name="connsiteY21" fmla="*/ 288711 h 672407"/>
                    <a:gd name="connsiteX22" fmla="*/ 3047914 w 3755258"/>
                    <a:gd name="connsiteY22" fmla="*/ 342686 h 672407"/>
                    <a:gd name="connsiteX23" fmla="*/ 2957426 w 3755258"/>
                    <a:gd name="connsiteY23" fmla="*/ 278392 h 672407"/>
                    <a:gd name="connsiteX24" fmla="*/ 2847889 w 3755258"/>
                    <a:gd name="connsiteY24" fmla="*/ 193461 h 672407"/>
                    <a:gd name="connsiteX25" fmla="*/ 2673264 w 3755258"/>
                    <a:gd name="connsiteY25" fmla="*/ 218861 h 672407"/>
                    <a:gd name="connsiteX26" fmla="*/ 2551821 w 3755258"/>
                    <a:gd name="connsiteY26" fmla="*/ 269661 h 672407"/>
                    <a:gd name="connsiteX27" fmla="*/ 2555789 w 3755258"/>
                    <a:gd name="connsiteY27" fmla="*/ 380786 h 672407"/>
                    <a:gd name="connsiteX28" fmla="*/ 2533564 w 3755258"/>
                    <a:gd name="connsiteY28" fmla="*/ 479211 h 672407"/>
                    <a:gd name="connsiteX29" fmla="*/ 2476414 w 3755258"/>
                    <a:gd name="connsiteY29" fmla="*/ 482386 h 672407"/>
                    <a:gd name="connsiteX30" fmla="*/ 2431964 w 3755258"/>
                    <a:gd name="connsiteY30" fmla="*/ 377611 h 672407"/>
                    <a:gd name="connsiteX31" fmla="*/ 2368464 w 3755258"/>
                    <a:gd name="connsiteY31" fmla="*/ 263311 h 672407"/>
                    <a:gd name="connsiteX32" fmla="*/ 2266864 w 3755258"/>
                    <a:gd name="connsiteY32" fmla="*/ 253786 h 672407"/>
                    <a:gd name="connsiteX33" fmla="*/ 2057314 w 3755258"/>
                    <a:gd name="connsiteY33" fmla="*/ 279186 h 672407"/>
                    <a:gd name="connsiteX34" fmla="*/ 2035089 w 3755258"/>
                    <a:gd name="connsiteY34" fmla="*/ 349036 h 672407"/>
                    <a:gd name="connsiteX35" fmla="*/ 2057314 w 3755258"/>
                    <a:gd name="connsiteY35" fmla="*/ 488736 h 672407"/>
                    <a:gd name="connsiteX36" fmla="*/ 2000164 w 3755258"/>
                    <a:gd name="connsiteY36" fmla="*/ 551442 h 672407"/>
                    <a:gd name="connsiteX37" fmla="*/ 1920789 w 3755258"/>
                    <a:gd name="connsiteY37" fmla="*/ 422061 h 672407"/>
                    <a:gd name="connsiteX38" fmla="*/ 1844589 w 3755258"/>
                    <a:gd name="connsiteY38" fmla="*/ 320461 h 672407"/>
                    <a:gd name="connsiteX39" fmla="*/ 1650914 w 3755258"/>
                    <a:gd name="connsiteY39" fmla="*/ 314111 h 672407"/>
                    <a:gd name="connsiteX40" fmla="*/ 1425489 w 3755258"/>
                    <a:gd name="connsiteY40" fmla="*/ 336336 h 672407"/>
                    <a:gd name="connsiteX41" fmla="*/ 1339764 w 3755258"/>
                    <a:gd name="connsiteY41" fmla="*/ 418886 h 672407"/>
                    <a:gd name="connsiteX42" fmla="*/ 1313570 w 3755258"/>
                    <a:gd name="connsiteY42" fmla="*/ 573667 h 672407"/>
                    <a:gd name="connsiteX43" fmla="*/ 1249276 w 3755258"/>
                    <a:gd name="connsiteY43" fmla="*/ 614149 h 672407"/>
                    <a:gd name="connsiteX44" fmla="*/ 1212764 w 3755258"/>
                    <a:gd name="connsiteY44" fmla="*/ 533186 h 672407"/>
                    <a:gd name="connsiteX45" fmla="*/ 1169902 w 3755258"/>
                    <a:gd name="connsiteY45" fmla="*/ 362530 h 672407"/>
                    <a:gd name="connsiteX46" fmla="*/ 1085764 w 3755258"/>
                    <a:gd name="connsiteY46" fmla="*/ 273629 h 672407"/>
                    <a:gd name="connsiteX47" fmla="*/ 1003214 w 3755258"/>
                    <a:gd name="connsiteY47" fmla="*/ 356974 h 672407"/>
                    <a:gd name="connsiteX48" fmla="*/ 916695 w 3755258"/>
                    <a:gd name="connsiteY48" fmla="*/ 427617 h 672407"/>
                    <a:gd name="connsiteX49" fmla="*/ 888914 w 3755258"/>
                    <a:gd name="connsiteY49" fmla="*/ 380786 h 672407"/>
                    <a:gd name="connsiteX50" fmla="*/ 865101 w 3755258"/>
                    <a:gd name="connsiteY50" fmla="*/ 261724 h 672407"/>
                    <a:gd name="connsiteX51" fmla="*/ 753183 w 3755258"/>
                    <a:gd name="connsiteY51" fmla="*/ 245848 h 672407"/>
                    <a:gd name="connsiteX52" fmla="*/ 624596 w 3755258"/>
                    <a:gd name="connsiteY52" fmla="*/ 336336 h 672407"/>
                    <a:gd name="connsiteX53" fmla="*/ 514264 w 3755258"/>
                    <a:gd name="connsiteY53" fmla="*/ 450636 h 672407"/>
                    <a:gd name="connsiteX54" fmla="*/ 453939 w 3755258"/>
                    <a:gd name="connsiteY54" fmla="*/ 422061 h 672407"/>
                    <a:gd name="connsiteX55" fmla="*/ 466639 w 3755258"/>
                    <a:gd name="connsiteY55" fmla="*/ 298236 h 672407"/>
                    <a:gd name="connsiteX56" fmla="*/ 409489 w 3755258"/>
                    <a:gd name="connsiteY56" fmla="*/ 244261 h 672407"/>
                    <a:gd name="connsiteX57" fmla="*/ 228514 w 3755258"/>
                    <a:gd name="connsiteY57" fmla="*/ 326811 h 672407"/>
                    <a:gd name="connsiteX58" fmla="*/ 142789 w 3755258"/>
                    <a:gd name="connsiteY58" fmla="*/ 444286 h 672407"/>
                    <a:gd name="connsiteX59" fmla="*/ 140129 w 3755258"/>
                    <a:gd name="connsiteY59" fmla="*/ 474169 h 672407"/>
                    <a:gd name="connsiteX60" fmla="*/ 142129 w 3755258"/>
                    <a:gd name="connsiteY60" fmla="*/ 486505 h 672407"/>
                    <a:gd name="connsiteX61" fmla="*/ 142129 w 3755258"/>
                    <a:gd name="connsiteY61" fmla="*/ 672407 h 672407"/>
                    <a:gd name="connsiteX62" fmla="*/ 126498 w 3755258"/>
                    <a:gd name="connsiteY62" fmla="*/ 657271 h 672407"/>
                    <a:gd name="connsiteX63" fmla="*/ 11026 w 3755258"/>
                    <a:gd name="connsiteY63" fmla="*/ 509373 h 672407"/>
                    <a:gd name="connsiteX64" fmla="*/ 32457 w 3755258"/>
                    <a:gd name="connsiteY64" fmla="*/ 321254 h 672407"/>
                    <a:gd name="connsiteX65" fmla="*/ 177713 w 3755258"/>
                    <a:gd name="connsiteY65" fmla="*/ 185523 h 672407"/>
                    <a:gd name="connsiteX66" fmla="*/ 492038 w 3755258"/>
                    <a:gd name="connsiteY66" fmla="*/ 137898 h 672407"/>
                    <a:gd name="connsiteX67" fmla="*/ 954001 w 3755258"/>
                    <a:gd name="connsiteY67" fmla="*/ 190285 h 672407"/>
                    <a:gd name="connsiteX68" fmla="*/ 1596938 w 3755258"/>
                    <a:gd name="connsiteY68" fmla="*/ 199810 h 672407"/>
                    <a:gd name="connsiteX69" fmla="*/ 2401801 w 3755258"/>
                    <a:gd name="connsiteY69" fmla="*/ 175998 h 672407"/>
                    <a:gd name="connsiteX70" fmla="*/ 2968538 w 3755258"/>
                    <a:gd name="connsiteY70" fmla="*/ 80748 h 672407"/>
                    <a:gd name="connsiteX71" fmla="*/ 3268576 w 3755258"/>
                    <a:gd name="connsiteY71" fmla="*/ 14073 h 672407"/>
                    <a:gd name="connsiteX72" fmla="*/ 3420529 w 3755258"/>
                    <a:gd name="connsiteY72" fmla="*/ 678 h 672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3755258" h="672407">
                      <a:moveTo>
                        <a:pt x="3420529" y="678"/>
                      </a:moveTo>
                      <a:cubicBezTo>
                        <a:pt x="3470585" y="-1207"/>
                        <a:pt x="3517615" y="579"/>
                        <a:pt x="3554326" y="9310"/>
                      </a:cubicBezTo>
                      <a:cubicBezTo>
                        <a:pt x="3627748" y="26773"/>
                        <a:pt x="3675770" y="63285"/>
                        <a:pt x="3709107" y="118848"/>
                      </a:cubicBezTo>
                      <a:cubicBezTo>
                        <a:pt x="3742445" y="174410"/>
                        <a:pt x="3759510" y="268866"/>
                        <a:pt x="3754351" y="342685"/>
                      </a:cubicBezTo>
                      <a:cubicBezTo>
                        <a:pt x="3749192" y="416504"/>
                        <a:pt x="3721807" y="494291"/>
                        <a:pt x="3678151" y="561760"/>
                      </a:cubicBezTo>
                      <a:cubicBezTo>
                        <a:pt x="3667237" y="578627"/>
                        <a:pt x="3655976" y="594999"/>
                        <a:pt x="3643772" y="610985"/>
                      </a:cubicBezTo>
                      <a:lnTo>
                        <a:pt x="3632551" y="624135"/>
                      </a:lnTo>
                      <a:lnTo>
                        <a:pt x="3632551" y="342621"/>
                      </a:lnTo>
                      <a:lnTo>
                        <a:pt x="3631992" y="342621"/>
                      </a:lnTo>
                      <a:lnTo>
                        <a:pt x="3632114" y="330780"/>
                      </a:lnTo>
                      <a:cubicBezTo>
                        <a:pt x="3622589" y="276805"/>
                        <a:pt x="3558560" y="172956"/>
                        <a:pt x="3520989" y="126786"/>
                      </a:cubicBezTo>
                      <a:cubicBezTo>
                        <a:pt x="3483418" y="80616"/>
                        <a:pt x="3436322" y="60111"/>
                        <a:pt x="3406689" y="53761"/>
                      </a:cubicBezTo>
                      <a:cubicBezTo>
                        <a:pt x="3399281" y="52174"/>
                        <a:pt x="3392270" y="52306"/>
                        <a:pt x="3385754" y="53711"/>
                      </a:cubicBezTo>
                      <a:cubicBezTo>
                        <a:pt x="3366208" y="57928"/>
                        <a:pt x="3351126" y="73605"/>
                        <a:pt x="3343189" y="88686"/>
                      </a:cubicBezTo>
                      <a:cubicBezTo>
                        <a:pt x="3332606" y="108794"/>
                        <a:pt x="3334987" y="145439"/>
                        <a:pt x="3343189" y="174411"/>
                      </a:cubicBezTo>
                      <a:cubicBezTo>
                        <a:pt x="3351391" y="203383"/>
                        <a:pt x="3388697" y="239764"/>
                        <a:pt x="3392401" y="262518"/>
                      </a:cubicBezTo>
                      <a:cubicBezTo>
                        <a:pt x="3396105" y="285272"/>
                        <a:pt x="3382612" y="309349"/>
                        <a:pt x="3365414" y="310936"/>
                      </a:cubicBezTo>
                      <a:cubicBezTo>
                        <a:pt x="3348216" y="312523"/>
                        <a:pt x="3324668" y="297971"/>
                        <a:pt x="3289214" y="272042"/>
                      </a:cubicBezTo>
                      <a:cubicBezTo>
                        <a:pt x="3253760" y="246113"/>
                        <a:pt x="3192906" y="177983"/>
                        <a:pt x="3152689" y="155361"/>
                      </a:cubicBezTo>
                      <a:cubicBezTo>
                        <a:pt x="3112472" y="132739"/>
                        <a:pt x="3066435" y="128903"/>
                        <a:pt x="3047914" y="136311"/>
                      </a:cubicBezTo>
                      <a:cubicBezTo>
                        <a:pt x="3029393" y="143719"/>
                        <a:pt x="3034685" y="174411"/>
                        <a:pt x="3041564" y="199811"/>
                      </a:cubicBezTo>
                      <a:cubicBezTo>
                        <a:pt x="3048443" y="225211"/>
                        <a:pt x="3088131" y="264899"/>
                        <a:pt x="3089189" y="288711"/>
                      </a:cubicBezTo>
                      <a:cubicBezTo>
                        <a:pt x="3090247" y="312523"/>
                        <a:pt x="3069875" y="344406"/>
                        <a:pt x="3047914" y="342686"/>
                      </a:cubicBezTo>
                      <a:cubicBezTo>
                        <a:pt x="3025954" y="340966"/>
                        <a:pt x="2990763" y="303263"/>
                        <a:pt x="2957426" y="278392"/>
                      </a:cubicBezTo>
                      <a:cubicBezTo>
                        <a:pt x="2924089" y="253521"/>
                        <a:pt x="2895249" y="203383"/>
                        <a:pt x="2847889" y="193461"/>
                      </a:cubicBezTo>
                      <a:cubicBezTo>
                        <a:pt x="2800529" y="183539"/>
                        <a:pt x="2722609" y="206161"/>
                        <a:pt x="2673264" y="218861"/>
                      </a:cubicBezTo>
                      <a:cubicBezTo>
                        <a:pt x="2623919" y="231561"/>
                        <a:pt x="2571400" y="242674"/>
                        <a:pt x="2551821" y="269661"/>
                      </a:cubicBezTo>
                      <a:cubicBezTo>
                        <a:pt x="2532242" y="296648"/>
                        <a:pt x="2558832" y="345861"/>
                        <a:pt x="2555789" y="380786"/>
                      </a:cubicBezTo>
                      <a:cubicBezTo>
                        <a:pt x="2552746" y="415711"/>
                        <a:pt x="2546793" y="462278"/>
                        <a:pt x="2533564" y="479211"/>
                      </a:cubicBezTo>
                      <a:cubicBezTo>
                        <a:pt x="2520335" y="496144"/>
                        <a:pt x="2493347" y="499319"/>
                        <a:pt x="2476414" y="482386"/>
                      </a:cubicBezTo>
                      <a:cubicBezTo>
                        <a:pt x="2459481" y="465453"/>
                        <a:pt x="2449956" y="414123"/>
                        <a:pt x="2431964" y="377611"/>
                      </a:cubicBezTo>
                      <a:cubicBezTo>
                        <a:pt x="2413972" y="341099"/>
                        <a:pt x="2395981" y="283948"/>
                        <a:pt x="2368464" y="263311"/>
                      </a:cubicBezTo>
                      <a:cubicBezTo>
                        <a:pt x="2340947" y="242674"/>
                        <a:pt x="2318722" y="251140"/>
                        <a:pt x="2266864" y="253786"/>
                      </a:cubicBezTo>
                      <a:cubicBezTo>
                        <a:pt x="2215006" y="256432"/>
                        <a:pt x="2095943" y="263311"/>
                        <a:pt x="2057314" y="279186"/>
                      </a:cubicBezTo>
                      <a:cubicBezTo>
                        <a:pt x="2018685" y="295061"/>
                        <a:pt x="2035089" y="314111"/>
                        <a:pt x="2035089" y="349036"/>
                      </a:cubicBezTo>
                      <a:cubicBezTo>
                        <a:pt x="2035089" y="383961"/>
                        <a:pt x="2063135" y="455002"/>
                        <a:pt x="2057314" y="488736"/>
                      </a:cubicBezTo>
                      <a:cubicBezTo>
                        <a:pt x="2051493" y="522470"/>
                        <a:pt x="2022918" y="562554"/>
                        <a:pt x="2000164" y="551442"/>
                      </a:cubicBezTo>
                      <a:cubicBezTo>
                        <a:pt x="1977410" y="540330"/>
                        <a:pt x="1946718" y="460558"/>
                        <a:pt x="1920789" y="422061"/>
                      </a:cubicBezTo>
                      <a:cubicBezTo>
                        <a:pt x="1894860" y="383564"/>
                        <a:pt x="1889568" y="338453"/>
                        <a:pt x="1844589" y="320461"/>
                      </a:cubicBezTo>
                      <a:cubicBezTo>
                        <a:pt x="1799610" y="302469"/>
                        <a:pt x="1720764" y="311465"/>
                        <a:pt x="1650914" y="314111"/>
                      </a:cubicBezTo>
                      <a:cubicBezTo>
                        <a:pt x="1581064" y="316757"/>
                        <a:pt x="1477347" y="318873"/>
                        <a:pt x="1425489" y="336336"/>
                      </a:cubicBezTo>
                      <a:cubicBezTo>
                        <a:pt x="1373631" y="353798"/>
                        <a:pt x="1358417" y="379331"/>
                        <a:pt x="1339764" y="418886"/>
                      </a:cubicBezTo>
                      <a:cubicBezTo>
                        <a:pt x="1321111" y="458441"/>
                        <a:pt x="1328651" y="541123"/>
                        <a:pt x="1313570" y="573667"/>
                      </a:cubicBezTo>
                      <a:cubicBezTo>
                        <a:pt x="1298489" y="606211"/>
                        <a:pt x="1266077" y="620896"/>
                        <a:pt x="1249276" y="614149"/>
                      </a:cubicBezTo>
                      <a:cubicBezTo>
                        <a:pt x="1232475" y="607402"/>
                        <a:pt x="1225993" y="575122"/>
                        <a:pt x="1212764" y="533186"/>
                      </a:cubicBezTo>
                      <a:cubicBezTo>
                        <a:pt x="1199535" y="491250"/>
                        <a:pt x="1191069" y="405789"/>
                        <a:pt x="1169902" y="362530"/>
                      </a:cubicBezTo>
                      <a:cubicBezTo>
                        <a:pt x="1148735" y="319271"/>
                        <a:pt x="1113545" y="274555"/>
                        <a:pt x="1085764" y="273629"/>
                      </a:cubicBezTo>
                      <a:cubicBezTo>
                        <a:pt x="1057983" y="272703"/>
                        <a:pt x="1031392" y="331309"/>
                        <a:pt x="1003214" y="356974"/>
                      </a:cubicBezTo>
                      <a:cubicBezTo>
                        <a:pt x="975036" y="382639"/>
                        <a:pt x="935745" y="423648"/>
                        <a:pt x="916695" y="427617"/>
                      </a:cubicBezTo>
                      <a:cubicBezTo>
                        <a:pt x="897645" y="431586"/>
                        <a:pt x="897513" y="408435"/>
                        <a:pt x="888914" y="380786"/>
                      </a:cubicBezTo>
                      <a:cubicBezTo>
                        <a:pt x="880315" y="353137"/>
                        <a:pt x="887723" y="284214"/>
                        <a:pt x="865101" y="261724"/>
                      </a:cubicBezTo>
                      <a:cubicBezTo>
                        <a:pt x="842479" y="239234"/>
                        <a:pt x="793267" y="233413"/>
                        <a:pt x="753183" y="245848"/>
                      </a:cubicBezTo>
                      <a:cubicBezTo>
                        <a:pt x="713099" y="258283"/>
                        <a:pt x="664416" y="302205"/>
                        <a:pt x="624596" y="336336"/>
                      </a:cubicBezTo>
                      <a:cubicBezTo>
                        <a:pt x="584776" y="370467"/>
                        <a:pt x="542707" y="436349"/>
                        <a:pt x="514264" y="450636"/>
                      </a:cubicBezTo>
                      <a:cubicBezTo>
                        <a:pt x="485821" y="464924"/>
                        <a:pt x="461876" y="447461"/>
                        <a:pt x="453939" y="422061"/>
                      </a:cubicBezTo>
                      <a:cubicBezTo>
                        <a:pt x="446002" y="396661"/>
                        <a:pt x="474047" y="327869"/>
                        <a:pt x="466639" y="298236"/>
                      </a:cubicBezTo>
                      <a:cubicBezTo>
                        <a:pt x="459231" y="268603"/>
                        <a:pt x="449176" y="239498"/>
                        <a:pt x="409489" y="244261"/>
                      </a:cubicBezTo>
                      <a:cubicBezTo>
                        <a:pt x="369801" y="249023"/>
                        <a:pt x="272964" y="293474"/>
                        <a:pt x="228514" y="326811"/>
                      </a:cubicBezTo>
                      <a:cubicBezTo>
                        <a:pt x="184064" y="360148"/>
                        <a:pt x="151917" y="407377"/>
                        <a:pt x="142789" y="444286"/>
                      </a:cubicBezTo>
                      <a:cubicBezTo>
                        <a:pt x="140507" y="453513"/>
                        <a:pt x="139680" y="463766"/>
                        <a:pt x="140129" y="474169"/>
                      </a:cubicBezTo>
                      <a:lnTo>
                        <a:pt x="142129" y="486505"/>
                      </a:lnTo>
                      <a:lnTo>
                        <a:pt x="142129" y="672407"/>
                      </a:lnTo>
                      <a:lnTo>
                        <a:pt x="126498" y="657271"/>
                      </a:lnTo>
                      <a:cubicBezTo>
                        <a:pt x="78296" y="609981"/>
                        <a:pt x="28588" y="556998"/>
                        <a:pt x="11026" y="509373"/>
                      </a:cubicBezTo>
                      <a:cubicBezTo>
                        <a:pt x="-12390" y="445873"/>
                        <a:pt x="4676" y="375229"/>
                        <a:pt x="32457" y="321254"/>
                      </a:cubicBezTo>
                      <a:cubicBezTo>
                        <a:pt x="60238" y="267279"/>
                        <a:pt x="101116" y="216082"/>
                        <a:pt x="177713" y="185523"/>
                      </a:cubicBezTo>
                      <a:cubicBezTo>
                        <a:pt x="254310" y="154964"/>
                        <a:pt x="362657" y="137104"/>
                        <a:pt x="492038" y="137898"/>
                      </a:cubicBezTo>
                      <a:cubicBezTo>
                        <a:pt x="621419" y="138692"/>
                        <a:pt x="769851" y="179966"/>
                        <a:pt x="954001" y="190285"/>
                      </a:cubicBezTo>
                      <a:cubicBezTo>
                        <a:pt x="1138151" y="200604"/>
                        <a:pt x="1355638" y="202191"/>
                        <a:pt x="1596938" y="199810"/>
                      </a:cubicBezTo>
                      <a:cubicBezTo>
                        <a:pt x="1596938" y="199810"/>
                        <a:pt x="2173201" y="195842"/>
                        <a:pt x="2401801" y="175998"/>
                      </a:cubicBezTo>
                      <a:cubicBezTo>
                        <a:pt x="2630401" y="156154"/>
                        <a:pt x="2824076" y="107735"/>
                        <a:pt x="2968538" y="80748"/>
                      </a:cubicBezTo>
                      <a:cubicBezTo>
                        <a:pt x="3113000" y="53761"/>
                        <a:pt x="3170945" y="25979"/>
                        <a:pt x="3268576" y="14073"/>
                      </a:cubicBezTo>
                      <a:cubicBezTo>
                        <a:pt x="3317392" y="8120"/>
                        <a:pt x="3370474" y="2564"/>
                        <a:pt x="3420529" y="67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8" name="任意多边形 1737"/>
                <p:cNvSpPr/>
                <p:nvPr/>
              </p:nvSpPr>
              <p:spPr>
                <a:xfrm>
                  <a:off x="7778028" y="1910203"/>
                  <a:ext cx="295998" cy="417880"/>
                </a:xfrm>
                <a:custGeom>
                  <a:avLst/>
                  <a:gdLst>
                    <a:gd name="connsiteX0" fmla="*/ 49638 w 295998"/>
                    <a:gd name="connsiteY0" fmla="*/ 1097 h 417880"/>
                    <a:gd name="connsiteX1" fmla="*/ 70573 w 295998"/>
                    <a:gd name="connsiteY1" fmla="*/ 1147 h 417880"/>
                    <a:gd name="connsiteX2" fmla="*/ 184873 w 295998"/>
                    <a:gd name="connsiteY2" fmla="*/ 74172 h 417880"/>
                    <a:gd name="connsiteX3" fmla="*/ 295998 w 295998"/>
                    <a:gd name="connsiteY3" fmla="*/ 278166 h 417880"/>
                    <a:gd name="connsiteX4" fmla="*/ 295876 w 295998"/>
                    <a:gd name="connsiteY4" fmla="*/ 290007 h 417880"/>
                    <a:gd name="connsiteX5" fmla="*/ 292835 w 295998"/>
                    <a:gd name="connsiteY5" fmla="*/ 290007 h 417880"/>
                    <a:gd name="connsiteX6" fmla="*/ 292835 w 295998"/>
                    <a:gd name="connsiteY6" fmla="*/ 323985 h 417880"/>
                    <a:gd name="connsiteX7" fmla="*/ 283298 w 295998"/>
                    <a:gd name="connsiteY7" fmla="*/ 349851 h 417880"/>
                    <a:gd name="connsiteX8" fmla="*/ 242023 w 295998"/>
                    <a:gd name="connsiteY8" fmla="*/ 398022 h 417880"/>
                    <a:gd name="connsiteX9" fmla="*/ 124548 w 295998"/>
                    <a:gd name="connsiteY9" fmla="*/ 413897 h 417880"/>
                    <a:gd name="connsiteX10" fmla="*/ 63181 w 295998"/>
                    <a:gd name="connsiteY10" fmla="*/ 385818 h 417880"/>
                    <a:gd name="connsiteX11" fmla="*/ 56968 w 295998"/>
                    <a:gd name="connsiteY11" fmla="*/ 382216 h 417880"/>
                    <a:gd name="connsiteX12" fmla="*/ 56968 w 295998"/>
                    <a:gd name="connsiteY12" fmla="*/ 208447 h 417880"/>
                    <a:gd name="connsiteX13" fmla="*/ 55674 w 295998"/>
                    <a:gd name="connsiteY13" fmla="*/ 208447 h 417880"/>
                    <a:gd name="connsiteX14" fmla="*/ 48186 w 295998"/>
                    <a:gd name="connsiteY14" fmla="*/ 190612 h 417880"/>
                    <a:gd name="connsiteX15" fmla="*/ 7073 w 295998"/>
                    <a:gd name="connsiteY15" fmla="*/ 121797 h 417880"/>
                    <a:gd name="connsiteX16" fmla="*/ 7073 w 295998"/>
                    <a:gd name="connsiteY16" fmla="*/ 36072 h 417880"/>
                    <a:gd name="connsiteX17" fmla="*/ 49638 w 295998"/>
                    <a:gd name="connsiteY17" fmla="*/ 1097 h 417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5998" h="417880">
                      <a:moveTo>
                        <a:pt x="49638" y="1097"/>
                      </a:moveTo>
                      <a:cubicBezTo>
                        <a:pt x="56154" y="-308"/>
                        <a:pt x="63165" y="-440"/>
                        <a:pt x="70573" y="1147"/>
                      </a:cubicBezTo>
                      <a:cubicBezTo>
                        <a:pt x="100206" y="7497"/>
                        <a:pt x="147302" y="28002"/>
                        <a:pt x="184873" y="74172"/>
                      </a:cubicBezTo>
                      <a:cubicBezTo>
                        <a:pt x="222444" y="120342"/>
                        <a:pt x="286473" y="224191"/>
                        <a:pt x="295998" y="278166"/>
                      </a:cubicBezTo>
                      <a:lnTo>
                        <a:pt x="295876" y="290007"/>
                      </a:lnTo>
                      <a:lnTo>
                        <a:pt x="292835" y="290007"/>
                      </a:lnTo>
                      <a:lnTo>
                        <a:pt x="292835" y="323985"/>
                      </a:lnTo>
                      <a:lnTo>
                        <a:pt x="283298" y="349851"/>
                      </a:lnTo>
                      <a:cubicBezTo>
                        <a:pt x="272186" y="370241"/>
                        <a:pt x="256311" y="386711"/>
                        <a:pt x="242023" y="398022"/>
                      </a:cubicBezTo>
                      <a:cubicBezTo>
                        <a:pt x="213448" y="420644"/>
                        <a:pt x="164235" y="420776"/>
                        <a:pt x="124548" y="413897"/>
                      </a:cubicBezTo>
                      <a:cubicBezTo>
                        <a:pt x="104705" y="410458"/>
                        <a:pt x="83769" y="398221"/>
                        <a:pt x="63181" y="385818"/>
                      </a:cubicBezTo>
                      <a:lnTo>
                        <a:pt x="56968" y="382216"/>
                      </a:lnTo>
                      <a:lnTo>
                        <a:pt x="56968" y="208447"/>
                      </a:lnTo>
                      <a:lnTo>
                        <a:pt x="55674" y="208447"/>
                      </a:lnTo>
                      <a:lnTo>
                        <a:pt x="48186" y="190612"/>
                      </a:lnTo>
                      <a:cubicBezTo>
                        <a:pt x="35747" y="169422"/>
                        <a:pt x="13225" y="143526"/>
                        <a:pt x="7073" y="121797"/>
                      </a:cubicBezTo>
                      <a:cubicBezTo>
                        <a:pt x="-1129" y="92825"/>
                        <a:pt x="-3510" y="56180"/>
                        <a:pt x="7073" y="36072"/>
                      </a:cubicBezTo>
                      <a:cubicBezTo>
                        <a:pt x="15010" y="20991"/>
                        <a:pt x="30092" y="5314"/>
                        <a:pt x="49638" y="109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9" name="任意多边形 1738"/>
                <p:cNvSpPr/>
                <p:nvPr/>
              </p:nvSpPr>
              <p:spPr>
                <a:xfrm>
                  <a:off x="7477121" y="1990473"/>
                  <a:ext cx="354275" cy="626318"/>
                </a:xfrm>
                <a:custGeom>
                  <a:avLst/>
                  <a:gdLst>
                    <a:gd name="connsiteX0" fmla="*/ 31234 w 354275"/>
                    <a:gd name="connsiteY0" fmla="*/ 97 h 626318"/>
                    <a:gd name="connsiteX1" fmla="*/ 117480 w 354275"/>
                    <a:gd name="connsiteY1" fmla="*/ 22477 h 626318"/>
                    <a:gd name="connsiteX2" fmla="*/ 254005 w 354275"/>
                    <a:gd name="connsiteY2" fmla="*/ 139158 h 626318"/>
                    <a:gd name="connsiteX3" fmla="*/ 330205 w 354275"/>
                    <a:gd name="connsiteY3" fmla="*/ 178052 h 626318"/>
                    <a:gd name="connsiteX4" fmla="*/ 351537 w 354275"/>
                    <a:gd name="connsiteY4" fmla="*/ 161781 h 626318"/>
                    <a:gd name="connsiteX5" fmla="*/ 354275 w 354275"/>
                    <a:gd name="connsiteY5" fmla="*/ 146216 h 626318"/>
                    <a:gd name="connsiteX6" fmla="*/ 354275 w 354275"/>
                    <a:gd name="connsiteY6" fmla="*/ 299859 h 626318"/>
                    <a:gd name="connsiteX7" fmla="*/ 333647 w 354275"/>
                    <a:gd name="connsiteY7" fmla="*/ 287900 h 626318"/>
                    <a:gd name="connsiteX8" fmla="*/ 304805 w 354275"/>
                    <a:gd name="connsiteY8" fmla="*/ 276477 h 626318"/>
                    <a:gd name="connsiteX9" fmla="*/ 203999 w 354275"/>
                    <a:gd name="connsiteY9" fmla="*/ 284414 h 626318"/>
                    <a:gd name="connsiteX10" fmla="*/ 219080 w 354275"/>
                    <a:gd name="connsiteY10" fmla="*/ 355852 h 626318"/>
                    <a:gd name="connsiteX11" fmla="*/ 336555 w 354275"/>
                    <a:gd name="connsiteY11" fmla="*/ 435227 h 626318"/>
                    <a:gd name="connsiteX12" fmla="*/ 330205 w 354275"/>
                    <a:gd name="connsiteY12" fmla="*/ 508252 h 626318"/>
                    <a:gd name="connsiteX13" fmla="*/ 184155 w 354275"/>
                    <a:gd name="connsiteY13" fmla="*/ 603502 h 626318"/>
                    <a:gd name="connsiteX14" fmla="*/ 60330 w 354275"/>
                    <a:gd name="connsiteY14" fmla="*/ 616202 h 626318"/>
                    <a:gd name="connsiteX15" fmla="*/ 43183 w 354275"/>
                    <a:gd name="connsiteY15" fmla="*/ 601241 h 626318"/>
                    <a:gd name="connsiteX16" fmla="*/ 43183 w 354275"/>
                    <a:gd name="connsiteY16" fmla="*/ 190018 h 626318"/>
                    <a:gd name="connsiteX17" fmla="*/ 51065 w 354275"/>
                    <a:gd name="connsiteY17" fmla="*/ 174548 h 626318"/>
                    <a:gd name="connsiteX18" fmla="*/ 53980 w 354275"/>
                    <a:gd name="connsiteY18" fmla="*/ 155827 h 626318"/>
                    <a:gd name="connsiteX19" fmla="*/ 6355 w 354275"/>
                    <a:gd name="connsiteY19" fmla="*/ 66927 h 626318"/>
                    <a:gd name="connsiteX20" fmla="*/ 12705 w 354275"/>
                    <a:gd name="connsiteY20" fmla="*/ 3427 h 626318"/>
                    <a:gd name="connsiteX21" fmla="*/ 31234 w 354275"/>
                    <a:gd name="connsiteY21" fmla="*/ 97 h 626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54275" h="626318">
                      <a:moveTo>
                        <a:pt x="31234" y="97"/>
                      </a:moveTo>
                      <a:cubicBezTo>
                        <a:pt x="53881" y="-889"/>
                        <a:pt x="87317" y="5510"/>
                        <a:pt x="117480" y="22477"/>
                      </a:cubicBezTo>
                      <a:cubicBezTo>
                        <a:pt x="157697" y="45099"/>
                        <a:pt x="218551" y="113229"/>
                        <a:pt x="254005" y="139158"/>
                      </a:cubicBezTo>
                      <a:cubicBezTo>
                        <a:pt x="289459" y="165087"/>
                        <a:pt x="313007" y="179639"/>
                        <a:pt x="330205" y="178052"/>
                      </a:cubicBezTo>
                      <a:cubicBezTo>
                        <a:pt x="338804" y="177258"/>
                        <a:pt x="346477" y="170842"/>
                        <a:pt x="351537" y="161781"/>
                      </a:cubicBezTo>
                      <a:lnTo>
                        <a:pt x="354275" y="146216"/>
                      </a:lnTo>
                      <a:lnTo>
                        <a:pt x="354275" y="299859"/>
                      </a:lnTo>
                      <a:lnTo>
                        <a:pt x="333647" y="287900"/>
                      </a:lnTo>
                      <a:cubicBezTo>
                        <a:pt x="323706" y="282695"/>
                        <a:pt x="314032" y="278528"/>
                        <a:pt x="304805" y="276477"/>
                      </a:cubicBezTo>
                      <a:cubicBezTo>
                        <a:pt x="267896" y="268275"/>
                        <a:pt x="218287" y="271185"/>
                        <a:pt x="203999" y="284414"/>
                      </a:cubicBezTo>
                      <a:cubicBezTo>
                        <a:pt x="189712" y="297643"/>
                        <a:pt x="196987" y="330717"/>
                        <a:pt x="219080" y="355852"/>
                      </a:cubicBezTo>
                      <a:cubicBezTo>
                        <a:pt x="241173" y="380988"/>
                        <a:pt x="318034" y="409827"/>
                        <a:pt x="336555" y="435227"/>
                      </a:cubicBezTo>
                      <a:cubicBezTo>
                        <a:pt x="355076" y="460627"/>
                        <a:pt x="355605" y="480206"/>
                        <a:pt x="330205" y="508252"/>
                      </a:cubicBezTo>
                      <a:cubicBezTo>
                        <a:pt x="304805" y="536298"/>
                        <a:pt x="229134" y="585510"/>
                        <a:pt x="184155" y="603502"/>
                      </a:cubicBezTo>
                      <a:cubicBezTo>
                        <a:pt x="139176" y="621494"/>
                        <a:pt x="98430" y="637369"/>
                        <a:pt x="60330" y="616202"/>
                      </a:cubicBezTo>
                      <a:lnTo>
                        <a:pt x="43183" y="601241"/>
                      </a:lnTo>
                      <a:lnTo>
                        <a:pt x="43183" y="190018"/>
                      </a:lnTo>
                      <a:lnTo>
                        <a:pt x="51065" y="174548"/>
                      </a:lnTo>
                      <a:cubicBezTo>
                        <a:pt x="53170" y="168237"/>
                        <a:pt x="54245" y="161780"/>
                        <a:pt x="53980" y="155827"/>
                      </a:cubicBezTo>
                      <a:cubicBezTo>
                        <a:pt x="52922" y="132015"/>
                        <a:pt x="13234" y="92327"/>
                        <a:pt x="6355" y="66927"/>
                      </a:cubicBezTo>
                      <a:cubicBezTo>
                        <a:pt x="-524" y="41527"/>
                        <a:pt x="-5816" y="10835"/>
                        <a:pt x="12705" y="3427"/>
                      </a:cubicBezTo>
                      <a:cubicBezTo>
                        <a:pt x="17335" y="1575"/>
                        <a:pt x="23685" y="426"/>
                        <a:pt x="31234" y="9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0" name="任意多边形 1739"/>
                <p:cNvSpPr/>
                <p:nvPr/>
              </p:nvSpPr>
              <p:spPr>
                <a:xfrm>
                  <a:off x="6959533" y="2048604"/>
                  <a:ext cx="557171" cy="666909"/>
                </a:xfrm>
                <a:custGeom>
                  <a:avLst/>
                  <a:gdLst>
                    <a:gd name="connsiteX0" fmla="*/ 289942 w 557171"/>
                    <a:gd name="connsiteY0" fmla="*/ 444 h 666909"/>
                    <a:gd name="connsiteX1" fmla="*/ 330268 w 557171"/>
                    <a:gd name="connsiteY1" fmla="*/ 2447 h 666909"/>
                    <a:gd name="connsiteX2" fmla="*/ 439805 w 557171"/>
                    <a:gd name="connsiteY2" fmla="*/ 87378 h 666909"/>
                    <a:gd name="connsiteX3" fmla="*/ 530293 w 557171"/>
                    <a:gd name="connsiteY3" fmla="*/ 151672 h 666909"/>
                    <a:gd name="connsiteX4" fmla="*/ 546156 w 557171"/>
                    <a:gd name="connsiteY4" fmla="*/ 147313 h 666909"/>
                    <a:gd name="connsiteX5" fmla="*/ 557171 w 557171"/>
                    <a:gd name="connsiteY5" fmla="*/ 136588 h 666909"/>
                    <a:gd name="connsiteX6" fmla="*/ 557171 w 557171"/>
                    <a:gd name="connsiteY6" fmla="*/ 539970 h 666909"/>
                    <a:gd name="connsiteX7" fmla="*/ 550683 w 557171"/>
                    <a:gd name="connsiteY7" fmla="*/ 534309 h 666909"/>
                    <a:gd name="connsiteX8" fmla="*/ 473143 w 557171"/>
                    <a:gd name="connsiteY8" fmla="*/ 418372 h 666909"/>
                    <a:gd name="connsiteX9" fmla="*/ 355668 w 557171"/>
                    <a:gd name="connsiteY9" fmla="*/ 259622 h 666909"/>
                    <a:gd name="connsiteX10" fmla="*/ 200093 w 557171"/>
                    <a:gd name="connsiteY10" fmla="*/ 173897 h 666909"/>
                    <a:gd name="connsiteX11" fmla="*/ 190568 w 557171"/>
                    <a:gd name="connsiteY11" fmla="*/ 218347 h 666909"/>
                    <a:gd name="connsiteX12" fmla="*/ 247718 w 557171"/>
                    <a:gd name="connsiteY12" fmla="*/ 319947 h 666909"/>
                    <a:gd name="connsiteX13" fmla="*/ 365193 w 557171"/>
                    <a:gd name="connsiteY13" fmla="*/ 421547 h 666909"/>
                    <a:gd name="connsiteX14" fmla="*/ 406468 w 557171"/>
                    <a:gd name="connsiteY14" fmla="*/ 532672 h 666909"/>
                    <a:gd name="connsiteX15" fmla="*/ 346143 w 557171"/>
                    <a:gd name="connsiteY15" fmla="*/ 640622 h 666909"/>
                    <a:gd name="connsiteX16" fmla="*/ 194537 w 557171"/>
                    <a:gd name="connsiteY16" fmla="*/ 663641 h 666909"/>
                    <a:gd name="connsiteX17" fmla="*/ 82618 w 557171"/>
                    <a:gd name="connsiteY17" fmla="*/ 586647 h 666909"/>
                    <a:gd name="connsiteX18" fmla="*/ 6735 w 557171"/>
                    <a:gd name="connsiteY18" fmla="*/ 476012 h 666909"/>
                    <a:gd name="connsiteX19" fmla="*/ 0 w 557171"/>
                    <a:gd name="connsiteY19" fmla="*/ 467569 h 666909"/>
                    <a:gd name="connsiteX20" fmla="*/ 0 w 557171"/>
                    <a:gd name="connsiteY20" fmla="*/ 296576 h 666909"/>
                    <a:gd name="connsiteX21" fmla="*/ 15943 w 557171"/>
                    <a:gd name="connsiteY21" fmla="*/ 288197 h 666909"/>
                    <a:gd name="connsiteX22" fmla="*/ 38168 w 557171"/>
                    <a:gd name="connsiteY22" fmla="*/ 189772 h 666909"/>
                    <a:gd name="connsiteX23" fmla="*/ 34200 w 557171"/>
                    <a:gd name="connsiteY23" fmla="*/ 78647 h 666909"/>
                    <a:gd name="connsiteX24" fmla="*/ 155643 w 557171"/>
                    <a:gd name="connsiteY24" fmla="*/ 27847 h 666909"/>
                    <a:gd name="connsiteX25" fmla="*/ 289942 w 557171"/>
                    <a:gd name="connsiteY25" fmla="*/ 444 h 666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57171" h="666909">
                      <a:moveTo>
                        <a:pt x="289942" y="444"/>
                      </a:moveTo>
                      <a:cubicBezTo>
                        <a:pt x="304678" y="-480"/>
                        <a:pt x="318428" y="-34"/>
                        <a:pt x="330268" y="2447"/>
                      </a:cubicBezTo>
                      <a:cubicBezTo>
                        <a:pt x="377628" y="12369"/>
                        <a:pt x="406468" y="62507"/>
                        <a:pt x="439805" y="87378"/>
                      </a:cubicBezTo>
                      <a:cubicBezTo>
                        <a:pt x="473142" y="112249"/>
                        <a:pt x="508333" y="149952"/>
                        <a:pt x="530293" y="151672"/>
                      </a:cubicBezTo>
                      <a:cubicBezTo>
                        <a:pt x="535783" y="152102"/>
                        <a:pt x="541174" y="150432"/>
                        <a:pt x="546156" y="147313"/>
                      </a:cubicBezTo>
                      <a:lnTo>
                        <a:pt x="557171" y="136588"/>
                      </a:lnTo>
                      <a:lnTo>
                        <a:pt x="557171" y="539970"/>
                      </a:lnTo>
                      <a:lnTo>
                        <a:pt x="550683" y="534309"/>
                      </a:lnTo>
                      <a:cubicBezTo>
                        <a:pt x="524539" y="503700"/>
                        <a:pt x="500925" y="455679"/>
                        <a:pt x="473143" y="418372"/>
                      </a:cubicBezTo>
                      <a:cubicBezTo>
                        <a:pt x="473143" y="418372"/>
                        <a:pt x="401176" y="300368"/>
                        <a:pt x="355668" y="259622"/>
                      </a:cubicBezTo>
                      <a:cubicBezTo>
                        <a:pt x="310160" y="218876"/>
                        <a:pt x="227610" y="180776"/>
                        <a:pt x="200093" y="173897"/>
                      </a:cubicBezTo>
                      <a:cubicBezTo>
                        <a:pt x="172576" y="167018"/>
                        <a:pt x="182631" y="194005"/>
                        <a:pt x="190568" y="218347"/>
                      </a:cubicBezTo>
                      <a:cubicBezTo>
                        <a:pt x="198505" y="242689"/>
                        <a:pt x="218614" y="286080"/>
                        <a:pt x="247718" y="319947"/>
                      </a:cubicBezTo>
                      <a:cubicBezTo>
                        <a:pt x="276822" y="353814"/>
                        <a:pt x="338735" y="386093"/>
                        <a:pt x="365193" y="421547"/>
                      </a:cubicBezTo>
                      <a:cubicBezTo>
                        <a:pt x="391651" y="457001"/>
                        <a:pt x="409643" y="496160"/>
                        <a:pt x="406468" y="532672"/>
                      </a:cubicBezTo>
                      <a:cubicBezTo>
                        <a:pt x="403293" y="569184"/>
                        <a:pt x="381465" y="618794"/>
                        <a:pt x="346143" y="640622"/>
                      </a:cubicBezTo>
                      <a:cubicBezTo>
                        <a:pt x="310821" y="662450"/>
                        <a:pt x="238458" y="672637"/>
                        <a:pt x="194537" y="663641"/>
                      </a:cubicBezTo>
                      <a:cubicBezTo>
                        <a:pt x="150616" y="654645"/>
                        <a:pt x="118204" y="623292"/>
                        <a:pt x="82618" y="586647"/>
                      </a:cubicBezTo>
                      <a:cubicBezTo>
                        <a:pt x="55929" y="559163"/>
                        <a:pt x="31918" y="512630"/>
                        <a:pt x="6735" y="476012"/>
                      </a:cubicBezTo>
                      <a:lnTo>
                        <a:pt x="0" y="467569"/>
                      </a:lnTo>
                      <a:lnTo>
                        <a:pt x="0" y="296576"/>
                      </a:lnTo>
                      <a:lnTo>
                        <a:pt x="15943" y="288197"/>
                      </a:lnTo>
                      <a:cubicBezTo>
                        <a:pt x="29172" y="271264"/>
                        <a:pt x="35125" y="224697"/>
                        <a:pt x="38168" y="189772"/>
                      </a:cubicBezTo>
                      <a:cubicBezTo>
                        <a:pt x="41211" y="154847"/>
                        <a:pt x="14621" y="105634"/>
                        <a:pt x="34200" y="78647"/>
                      </a:cubicBezTo>
                      <a:cubicBezTo>
                        <a:pt x="53779" y="51660"/>
                        <a:pt x="106298" y="40547"/>
                        <a:pt x="155643" y="27847"/>
                      </a:cubicBezTo>
                      <a:cubicBezTo>
                        <a:pt x="192652" y="18322"/>
                        <a:pt x="245734" y="3216"/>
                        <a:pt x="289942" y="44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1" name="任意多边形 1740"/>
                <p:cNvSpPr/>
                <p:nvPr/>
              </p:nvSpPr>
              <p:spPr>
                <a:xfrm>
                  <a:off x="4912449" y="2097022"/>
                  <a:ext cx="435041" cy="595339"/>
                </a:xfrm>
                <a:custGeom>
                  <a:avLst/>
                  <a:gdLst>
                    <a:gd name="connsiteX0" fmla="*/ 345153 w 435041"/>
                    <a:gd name="connsiteY0" fmla="*/ 1257 h 595339"/>
                    <a:gd name="connsiteX1" fmla="*/ 394564 w 435041"/>
                    <a:gd name="connsiteY1" fmla="*/ 22292 h 595339"/>
                    <a:gd name="connsiteX2" fmla="*/ 418377 w 435041"/>
                    <a:gd name="connsiteY2" fmla="*/ 141354 h 595339"/>
                    <a:gd name="connsiteX3" fmla="*/ 434990 w 435041"/>
                    <a:gd name="connsiteY3" fmla="*/ 186430 h 595339"/>
                    <a:gd name="connsiteX4" fmla="*/ 435041 w 435041"/>
                    <a:gd name="connsiteY4" fmla="*/ 186438 h 595339"/>
                    <a:gd name="connsiteX5" fmla="*/ 435041 w 435041"/>
                    <a:gd name="connsiteY5" fmla="*/ 581058 h 595339"/>
                    <a:gd name="connsiteX6" fmla="*/ 389008 w 435041"/>
                    <a:gd name="connsiteY6" fmla="*/ 592204 h 595339"/>
                    <a:gd name="connsiteX7" fmla="*/ 238195 w 435041"/>
                    <a:gd name="connsiteY7" fmla="*/ 577917 h 595339"/>
                    <a:gd name="connsiteX8" fmla="*/ 212002 w 435041"/>
                    <a:gd name="connsiteY8" fmla="*/ 487429 h 595339"/>
                    <a:gd name="connsiteX9" fmla="*/ 307252 w 435041"/>
                    <a:gd name="connsiteY9" fmla="*/ 376304 h 595339"/>
                    <a:gd name="connsiteX10" fmla="*/ 346940 w 435041"/>
                    <a:gd name="connsiteY10" fmla="*/ 257241 h 595339"/>
                    <a:gd name="connsiteX11" fmla="*/ 275502 w 435041"/>
                    <a:gd name="connsiteY11" fmla="*/ 204854 h 595339"/>
                    <a:gd name="connsiteX12" fmla="*/ 161996 w 435041"/>
                    <a:gd name="connsiteY12" fmla="*/ 326298 h 595339"/>
                    <a:gd name="connsiteX13" fmla="*/ 40552 w 435041"/>
                    <a:gd name="connsiteY13" fmla="*/ 490604 h 595339"/>
                    <a:gd name="connsiteX14" fmla="*/ 0 w 435041"/>
                    <a:gd name="connsiteY14" fmla="*/ 498710 h 595339"/>
                    <a:gd name="connsiteX15" fmla="*/ 0 w 435041"/>
                    <a:gd name="connsiteY15" fmla="*/ 204174 h 595339"/>
                    <a:gd name="connsiteX16" fmla="*/ 5875 w 435041"/>
                    <a:gd name="connsiteY16" fmla="*/ 211800 h 595339"/>
                    <a:gd name="connsiteX17" fmla="*/ 43727 w 435041"/>
                    <a:gd name="connsiteY17" fmla="*/ 211204 h 595339"/>
                    <a:gd name="connsiteX18" fmla="*/ 154059 w 435041"/>
                    <a:gd name="connsiteY18" fmla="*/ 96904 h 595339"/>
                    <a:gd name="connsiteX19" fmla="*/ 282646 w 435041"/>
                    <a:gd name="connsiteY19" fmla="*/ 6416 h 595339"/>
                    <a:gd name="connsiteX20" fmla="*/ 345153 w 435041"/>
                    <a:gd name="connsiteY20" fmla="*/ 1257 h 59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5041" h="595339">
                      <a:moveTo>
                        <a:pt x="345153" y="1257"/>
                      </a:moveTo>
                      <a:cubicBezTo>
                        <a:pt x="365295" y="3969"/>
                        <a:pt x="383253" y="11047"/>
                        <a:pt x="394564" y="22292"/>
                      </a:cubicBezTo>
                      <a:cubicBezTo>
                        <a:pt x="417186" y="44782"/>
                        <a:pt x="409778" y="113705"/>
                        <a:pt x="418377" y="141354"/>
                      </a:cubicBezTo>
                      <a:cubicBezTo>
                        <a:pt x="424826" y="162091"/>
                        <a:pt x="426513" y="180298"/>
                        <a:pt x="434990" y="186430"/>
                      </a:cubicBezTo>
                      <a:lnTo>
                        <a:pt x="435041" y="186438"/>
                      </a:lnTo>
                      <a:lnTo>
                        <a:pt x="435041" y="581058"/>
                      </a:lnTo>
                      <a:lnTo>
                        <a:pt x="389008" y="592204"/>
                      </a:lnTo>
                      <a:cubicBezTo>
                        <a:pt x="342044" y="598819"/>
                        <a:pt x="267696" y="595380"/>
                        <a:pt x="238195" y="577917"/>
                      </a:cubicBezTo>
                      <a:cubicBezTo>
                        <a:pt x="208694" y="560455"/>
                        <a:pt x="200493" y="521031"/>
                        <a:pt x="212002" y="487429"/>
                      </a:cubicBezTo>
                      <a:cubicBezTo>
                        <a:pt x="223511" y="453827"/>
                        <a:pt x="284762" y="414669"/>
                        <a:pt x="307252" y="376304"/>
                      </a:cubicBezTo>
                      <a:cubicBezTo>
                        <a:pt x="329742" y="337939"/>
                        <a:pt x="352232" y="285816"/>
                        <a:pt x="346940" y="257241"/>
                      </a:cubicBezTo>
                      <a:cubicBezTo>
                        <a:pt x="341648" y="228666"/>
                        <a:pt x="306326" y="193345"/>
                        <a:pt x="275502" y="204854"/>
                      </a:cubicBezTo>
                      <a:cubicBezTo>
                        <a:pt x="244678" y="216364"/>
                        <a:pt x="201154" y="278673"/>
                        <a:pt x="161996" y="326298"/>
                      </a:cubicBezTo>
                      <a:cubicBezTo>
                        <a:pt x="122838" y="373923"/>
                        <a:pt x="89897" y="467453"/>
                        <a:pt x="40552" y="490604"/>
                      </a:cubicBezTo>
                      <a:lnTo>
                        <a:pt x="0" y="498710"/>
                      </a:lnTo>
                      <a:lnTo>
                        <a:pt x="0" y="204174"/>
                      </a:lnTo>
                      <a:lnTo>
                        <a:pt x="5875" y="211800"/>
                      </a:lnTo>
                      <a:cubicBezTo>
                        <a:pt x="16409" y="217554"/>
                        <a:pt x="29506" y="218348"/>
                        <a:pt x="43727" y="211204"/>
                      </a:cubicBezTo>
                      <a:cubicBezTo>
                        <a:pt x="72170" y="196917"/>
                        <a:pt x="114239" y="131035"/>
                        <a:pt x="154059" y="96904"/>
                      </a:cubicBezTo>
                      <a:cubicBezTo>
                        <a:pt x="193879" y="62773"/>
                        <a:pt x="242562" y="18851"/>
                        <a:pt x="282646" y="6416"/>
                      </a:cubicBezTo>
                      <a:cubicBezTo>
                        <a:pt x="302688" y="198"/>
                        <a:pt x="325012" y="-1455"/>
                        <a:pt x="345153" y="12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2" name="任意多边形 1741"/>
                <p:cNvSpPr/>
                <p:nvPr/>
              </p:nvSpPr>
              <p:spPr>
                <a:xfrm>
                  <a:off x="4581924" y="2101337"/>
                  <a:ext cx="327885" cy="494899"/>
                </a:xfrm>
                <a:custGeom>
                  <a:avLst/>
                  <a:gdLst>
                    <a:gd name="connsiteX0" fmla="*/ 269477 w 327885"/>
                    <a:gd name="connsiteY0" fmla="*/ 514 h 494899"/>
                    <a:gd name="connsiteX1" fmla="*/ 326627 w 327885"/>
                    <a:gd name="connsiteY1" fmla="*/ 54489 h 494899"/>
                    <a:gd name="connsiteX2" fmla="*/ 313927 w 327885"/>
                    <a:gd name="connsiteY2" fmla="*/ 178314 h 494899"/>
                    <a:gd name="connsiteX3" fmla="*/ 326925 w 327885"/>
                    <a:gd name="connsiteY3" fmla="*/ 195186 h 494899"/>
                    <a:gd name="connsiteX4" fmla="*/ 326925 w 327885"/>
                    <a:gd name="connsiteY4" fmla="*/ 494899 h 494899"/>
                    <a:gd name="connsiteX5" fmla="*/ 277712 w 327885"/>
                    <a:gd name="connsiteY5" fmla="*/ 489960 h 494899"/>
                    <a:gd name="connsiteX6" fmla="*/ 196452 w 327885"/>
                    <a:gd name="connsiteY6" fmla="*/ 460889 h 494899"/>
                    <a:gd name="connsiteX7" fmla="*/ 171846 w 327885"/>
                    <a:gd name="connsiteY7" fmla="*/ 363258 h 494899"/>
                    <a:gd name="connsiteX8" fmla="*/ 158352 w 327885"/>
                    <a:gd name="connsiteY8" fmla="*/ 283089 h 494899"/>
                    <a:gd name="connsiteX9" fmla="*/ 33733 w 327885"/>
                    <a:gd name="connsiteY9" fmla="*/ 304521 h 494899"/>
                    <a:gd name="connsiteX10" fmla="*/ 16674 w 327885"/>
                    <a:gd name="connsiteY10" fmla="*/ 287660 h 494899"/>
                    <a:gd name="connsiteX11" fmla="*/ 5717 w 327885"/>
                    <a:gd name="connsiteY11" fmla="*/ 262603 h 494899"/>
                    <a:gd name="connsiteX12" fmla="*/ 5717 w 327885"/>
                    <a:gd name="connsiteY12" fmla="*/ 215088 h 494899"/>
                    <a:gd name="connsiteX13" fmla="*/ 2117 w 327885"/>
                    <a:gd name="connsiteY13" fmla="*/ 215088 h 494899"/>
                    <a:gd name="connsiteX14" fmla="*/ 2117 w 327885"/>
                    <a:gd name="connsiteY14" fmla="*/ 242758 h 494899"/>
                    <a:gd name="connsiteX15" fmla="*/ 117 w 327885"/>
                    <a:gd name="connsiteY15" fmla="*/ 230422 h 494899"/>
                    <a:gd name="connsiteX16" fmla="*/ 2777 w 327885"/>
                    <a:gd name="connsiteY16" fmla="*/ 200539 h 494899"/>
                    <a:gd name="connsiteX17" fmla="*/ 88502 w 327885"/>
                    <a:gd name="connsiteY17" fmla="*/ 83064 h 494899"/>
                    <a:gd name="connsiteX18" fmla="*/ 269477 w 327885"/>
                    <a:gd name="connsiteY18" fmla="*/ 514 h 494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27885" h="494899">
                      <a:moveTo>
                        <a:pt x="269477" y="514"/>
                      </a:moveTo>
                      <a:cubicBezTo>
                        <a:pt x="309164" y="-4249"/>
                        <a:pt x="319219" y="24856"/>
                        <a:pt x="326627" y="54489"/>
                      </a:cubicBezTo>
                      <a:cubicBezTo>
                        <a:pt x="334035" y="84122"/>
                        <a:pt x="305990" y="152914"/>
                        <a:pt x="313927" y="178314"/>
                      </a:cubicBezTo>
                      <a:lnTo>
                        <a:pt x="326925" y="195186"/>
                      </a:lnTo>
                      <a:lnTo>
                        <a:pt x="326925" y="494899"/>
                      </a:lnTo>
                      <a:lnTo>
                        <a:pt x="277712" y="489960"/>
                      </a:lnTo>
                      <a:cubicBezTo>
                        <a:pt x="244374" y="483279"/>
                        <a:pt x="213054" y="471142"/>
                        <a:pt x="196452" y="460889"/>
                      </a:cubicBezTo>
                      <a:cubicBezTo>
                        <a:pt x="163247" y="440384"/>
                        <a:pt x="171052" y="392891"/>
                        <a:pt x="171846" y="363258"/>
                      </a:cubicBezTo>
                      <a:cubicBezTo>
                        <a:pt x="172640" y="333625"/>
                        <a:pt x="181371" y="292879"/>
                        <a:pt x="158352" y="283089"/>
                      </a:cubicBezTo>
                      <a:cubicBezTo>
                        <a:pt x="135333" y="273300"/>
                        <a:pt x="59662" y="318279"/>
                        <a:pt x="33733" y="304521"/>
                      </a:cubicBezTo>
                      <a:cubicBezTo>
                        <a:pt x="27251" y="301082"/>
                        <a:pt x="21505" y="295170"/>
                        <a:pt x="16674" y="287660"/>
                      </a:cubicBezTo>
                      <a:lnTo>
                        <a:pt x="5717" y="262603"/>
                      </a:lnTo>
                      <a:lnTo>
                        <a:pt x="5717" y="215088"/>
                      </a:lnTo>
                      <a:lnTo>
                        <a:pt x="2117" y="215088"/>
                      </a:lnTo>
                      <a:lnTo>
                        <a:pt x="2117" y="242758"/>
                      </a:lnTo>
                      <a:lnTo>
                        <a:pt x="117" y="230422"/>
                      </a:lnTo>
                      <a:cubicBezTo>
                        <a:pt x="-332" y="220019"/>
                        <a:pt x="495" y="209766"/>
                        <a:pt x="2777" y="200539"/>
                      </a:cubicBezTo>
                      <a:cubicBezTo>
                        <a:pt x="11905" y="163630"/>
                        <a:pt x="44052" y="116401"/>
                        <a:pt x="88502" y="83064"/>
                      </a:cubicBezTo>
                      <a:cubicBezTo>
                        <a:pt x="132952" y="49727"/>
                        <a:pt x="229789" y="5276"/>
                        <a:pt x="269477" y="51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3" name="任意多边形 1742"/>
                <p:cNvSpPr/>
                <p:nvPr/>
              </p:nvSpPr>
              <p:spPr>
                <a:xfrm>
                  <a:off x="6445091" y="2107403"/>
                  <a:ext cx="510842" cy="727939"/>
                </a:xfrm>
                <a:custGeom>
                  <a:avLst/>
                  <a:gdLst>
                    <a:gd name="connsiteX0" fmla="*/ 323613 w 510842"/>
                    <a:gd name="connsiteY0" fmla="*/ 4 h 727939"/>
                    <a:gd name="connsiteX1" fmla="*/ 365285 w 510842"/>
                    <a:gd name="connsiteY1" fmla="*/ 13498 h 727939"/>
                    <a:gd name="connsiteX2" fmla="*/ 428785 w 510842"/>
                    <a:gd name="connsiteY2" fmla="*/ 127798 h 727939"/>
                    <a:gd name="connsiteX3" fmla="*/ 473235 w 510842"/>
                    <a:gd name="connsiteY3" fmla="*/ 232573 h 727939"/>
                    <a:gd name="connsiteX4" fmla="*/ 503199 w 510842"/>
                    <a:gd name="connsiteY4" fmla="*/ 243685 h 727939"/>
                    <a:gd name="connsiteX5" fmla="*/ 510842 w 510842"/>
                    <a:gd name="connsiteY5" fmla="*/ 239669 h 727939"/>
                    <a:gd name="connsiteX6" fmla="*/ 510842 w 510842"/>
                    <a:gd name="connsiteY6" fmla="*/ 404257 h 727939"/>
                    <a:gd name="connsiteX7" fmla="*/ 495460 w 510842"/>
                    <a:gd name="connsiteY7" fmla="*/ 384973 h 727939"/>
                    <a:gd name="connsiteX8" fmla="*/ 385922 w 510842"/>
                    <a:gd name="connsiteY8" fmla="*/ 313536 h 727939"/>
                    <a:gd name="connsiteX9" fmla="*/ 308135 w 510842"/>
                    <a:gd name="connsiteY9" fmla="*/ 362748 h 727939"/>
                    <a:gd name="connsiteX10" fmla="*/ 370048 w 510842"/>
                    <a:gd name="connsiteY10" fmla="*/ 477842 h 727939"/>
                    <a:gd name="connsiteX11" fmla="*/ 460535 w 510842"/>
                    <a:gd name="connsiteY11" fmla="*/ 619923 h 727939"/>
                    <a:gd name="connsiteX12" fmla="*/ 365285 w 510842"/>
                    <a:gd name="connsiteY12" fmla="*/ 699298 h 727939"/>
                    <a:gd name="connsiteX13" fmla="*/ 171610 w 510842"/>
                    <a:gd name="connsiteY13" fmla="*/ 727873 h 727939"/>
                    <a:gd name="connsiteX14" fmla="*/ 40840 w 510842"/>
                    <a:gd name="connsiteY14" fmla="*/ 718943 h 727939"/>
                    <a:gd name="connsiteX15" fmla="*/ 0 w 510842"/>
                    <a:gd name="connsiteY15" fmla="*/ 712437 h 727939"/>
                    <a:gd name="connsiteX16" fmla="*/ 0 w 510842"/>
                    <a:gd name="connsiteY16" fmla="*/ 301567 h 727939"/>
                    <a:gd name="connsiteX17" fmla="*/ 14695 w 510842"/>
                    <a:gd name="connsiteY17" fmla="*/ 301263 h 727939"/>
                    <a:gd name="connsiteX18" fmla="*/ 54135 w 510842"/>
                    <a:gd name="connsiteY18" fmla="*/ 238923 h 727939"/>
                    <a:gd name="connsiteX19" fmla="*/ 31910 w 510842"/>
                    <a:gd name="connsiteY19" fmla="*/ 99223 h 727939"/>
                    <a:gd name="connsiteX20" fmla="*/ 54135 w 510842"/>
                    <a:gd name="connsiteY20" fmla="*/ 29373 h 727939"/>
                    <a:gd name="connsiteX21" fmla="*/ 263685 w 510842"/>
                    <a:gd name="connsiteY21" fmla="*/ 3973 h 727939"/>
                    <a:gd name="connsiteX22" fmla="*/ 323613 w 510842"/>
                    <a:gd name="connsiteY22" fmla="*/ 4 h 727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10842" h="727939">
                      <a:moveTo>
                        <a:pt x="323613" y="4"/>
                      </a:moveTo>
                      <a:cubicBezTo>
                        <a:pt x="339091" y="137"/>
                        <a:pt x="351527" y="3179"/>
                        <a:pt x="365285" y="13498"/>
                      </a:cubicBezTo>
                      <a:cubicBezTo>
                        <a:pt x="392802" y="34135"/>
                        <a:pt x="410793" y="91286"/>
                        <a:pt x="428785" y="127798"/>
                      </a:cubicBezTo>
                      <a:cubicBezTo>
                        <a:pt x="446777" y="164310"/>
                        <a:pt x="456302" y="215640"/>
                        <a:pt x="473235" y="232573"/>
                      </a:cubicBezTo>
                      <a:cubicBezTo>
                        <a:pt x="481702" y="241040"/>
                        <a:pt x="492682" y="244479"/>
                        <a:pt x="503199" y="243685"/>
                      </a:cubicBezTo>
                      <a:lnTo>
                        <a:pt x="510842" y="239669"/>
                      </a:lnTo>
                      <a:lnTo>
                        <a:pt x="510842" y="404257"/>
                      </a:lnTo>
                      <a:lnTo>
                        <a:pt x="495460" y="384973"/>
                      </a:lnTo>
                      <a:cubicBezTo>
                        <a:pt x="460270" y="349254"/>
                        <a:pt x="417143" y="317240"/>
                        <a:pt x="385922" y="313536"/>
                      </a:cubicBezTo>
                      <a:cubicBezTo>
                        <a:pt x="354701" y="309832"/>
                        <a:pt x="310781" y="335364"/>
                        <a:pt x="308135" y="362748"/>
                      </a:cubicBezTo>
                      <a:cubicBezTo>
                        <a:pt x="305489" y="390132"/>
                        <a:pt x="344648" y="434980"/>
                        <a:pt x="370048" y="477842"/>
                      </a:cubicBezTo>
                      <a:cubicBezTo>
                        <a:pt x="395448" y="520704"/>
                        <a:pt x="461329" y="583014"/>
                        <a:pt x="460535" y="619923"/>
                      </a:cubicBezTo>
                      <a:cubicBezTo>
                        <a:pt x="459741" y="656832"/>
                        <a:pt x="413439" y="681306"/>
                        <a:pt x="365285" y="699298"/>
                      </a:cubicBezTo>
                      <a:cubicBezTo>
                        <a:pt x="317131" y="717290"/>
                        <a:pt x="246222" y="728931"/>
                        <a:pt x="171610" y="727873"/>
                      </a:cubicBezTo>
                      <a:cubicBezTo>
                        <a:pt x="134304" y="727344"/>
                        <a:pt x="86944" y="724566"/>
                        <a:pt x="40840" y="718943"/>
                      </a:cubicBezTo>
                      <a:lnTo>
                        <a:pt x="0" y="712437"/>
                      </a:lnTo>
                      <a:lnTo>
                        <a:pt x="0" y="301567"/>
                      </a:lnTo>
                      <a:lnTo>
                        <a:pt x="14695" y="301263"/>
                      </a:lnTo>
                      <a:cubicBezTo>
                        <a:pt x="32605" y="293096"/>
                        <a:pt x="49769" y="264224"/>
                        <a:pt x="54135" y="238923"/>
                      </a:cubicBezTo>
                      <a:cubicBezTo>
                        <a:pt x="59956" y="205189"/>
                        <a:pt x="31910" y="134148"/>
                        <a:pt x="31910" y="99223"/>
                      </a:cubicBezTo>
                      <a:cubicBezTo>
                        <a:pt x="31910" y="64298"/>
                        <a:pt x="15506" y="45248"/>
                        <a:pt x="54135" y="29373"/>
                      </a:cubicBezTo>
                      <a:cubicBezTo>
                        <a:pt x="92764" y="13498"/>
                        <a:pt x="211827" y="6619"/>
                        <a:pt x="263685" y="3973"/>
                      </a:cubicBezTo>
                      <a:cubicBezTo>
                        <a:pt x="289614" y="2650"/>
                        <a:pt x="308135" y="-128"/>
                        <a:pt x="323613" y="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4" name="任意多边形 1743"/>
                <p:cNvSpPr/>
                <p:nvPr/>
              </p:nvSpPr>
              <p:spPr>
                <a:xfrm>
                  <a:off x="5351090" y="2131209"/>
                  <a:ext cx="397456" cy="638433"/>
                </a:xfrm>
                <a:custGeom>
                  <a:avLst/>
                  <a:gdLst>
                    <a:gd name="connsiteX0" fmla="*/ 176586 w 397456"/>
                    <a:gd name="connsiteY0" fmla="*/ 10 h 638433"/>
                    <a:gd name="connsiteX1" fmla="*/ 260724 w 397456"/>
                    <a:gd name="connsiteY1" fmla="*/ 88911 h 638433"/>
                    <a:gd name="connsiteX2" fmla="*/ 303586 w 397456"/>
                    <a:gd name="connsiteY2" fmla="*/ 259567 h 638433"/>
                    <a:gd name="connsiteX3" fmla="*/ 340098 w 397456"/>
                    <a:gd name="connsiteY3" fmla="*/ 340530 h 638433"/>
                    <a:gd name="connsiteX4" fmla="*/ 372890 w 397456"/>
                    <a:gd name="connsiteY4" fmla="*/ 335023 h 638433"/>
                    <a:gd name="connsiteX5" fmla="*/ 397456 w 397456"/>
                    <a:gd name="connsiteY5" fmla="*/ 307749 h 638433"/>
                    <a:gd name="connsiteX6" fmla="*/ 397456 w 397456"/>
                    <a:gd name="connsiteY6" fmla="*/ 638433 h 638433"/>
                    <a:gd name="connsiteX7" fmla="*/ 374776 w 397456"/>
                    <a:gd name="connsiteY7" fmla="*/ 636847 h 638433"/>
                    <a:gd name="connsiteX8" fmla="*/ 319461 w 397456"/>
                    <a:gd name="connsiteY8" fmla="*/ 621517 h 638433"/>
                    <a:gd name="connsiteX9" fmla="*/ 233736 w 397456"/>
                    <a:gd name="connsiteY9" fmla="*/ 551667 h 638433"/>
                    <a:gd name="connsiteX10" fmla="*/ 227386 w 397456"/>
                    <a:gd name="connsiteY10" fmla="*/ 392917 h 638433"/>
                    <a:gd name="connsiteX11" fmla="*/ 186111 w 397456"/>
                    <a:gd name="connsiteY11" fmla="*/ 326242 h 638433"/>
                    <a:gd name="connsiteX12" fmla="*/ 119436 w 397456"/>
                    <a:gd name="connsiteY12" fmla="*/ 367517 h 638433"/>
                    <a:gd name="connsiteX13" fmla="*/ 81336 w 397456"/>
                    <a:gd name="connsiteY13" fmla="*/ 504042 h 638433"/>
                    <a:gd name="connsiteX14" fmla="*/ 22896 w 397456"/>
                    <a:gd name="connsiteY14" fmla="*/ 540455 h 638433"/>
                    <a:gd name="connsiteX15" fmla="*/ 0 w 397456"/>
                    <a:gd name="connsiteY15" fmla="*/ 545999 h 638433"/>
                    <a:gd name="connsiteX16" fmla="*/ 0 w 397456"/>
                    <a:gd name="connsiteY16" fmla="*/ 152817 h 638433"/>
                    <a:gd name="connsiteX17" fmla="*/ 7517 w 397456"/>
                    <a:gd name="connsiteY17" fmla="*/ 153998 h 638433"/>
                    <a:gd name="connsiteX18" fmla="*/ 94036 w 397456"/>
                    <a:gd name="connsiteY18" fmla="*/ 83355 h 638433"/>
                    <a:gd name="connsiteX19" fmla="*/ 176586 w 397456"/>
                    <a:gd name="connsiteY19" fmla="*/ 10 h 638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97456" h="638433">
                      <a:moveTo>
                        <a:pt x="176586" y="10"/>
                      </a:moveTo>
                      <a:cubicBezTo>
                        <a:pt x="204367" y="936"/>
                        <a:pt x="239557" y="45652"/>
                        <a:pt x="260724" y="88911"/>
                      </a:cubicBezTo>
                      <a:cubicBezTo>
                        <a:pt x="281891" y="132170"/>
                        <a:pt x="290357" y="217631"/>
                        <a:pt x="303586" y="259567"/>
                      </a:cubicBezTo>
                      <a:cubicBezTo>
                        <a:pt x="316815" y="301503"/>
                        <a:pt x="323297" y="333783"/>
                        <a:pt x="340098" y="340530"/>
                      </a:cubicBezTo>
                      <a:cubicBezTo>
                        <a:pt x="348499" y="343904"/>
                        <a:pt x="360802" y="341919"/>
                        <a:pt x="372890" y="335023"/>
                      </a:cubicBezTo>
                      <a:lnTo>
                        <a:pt x="397456" y="307749"/>
                      </a:lnTo>
                      <a:lnTo>
                        <a:pt x="397456" y="638433"/>
                      </a:lnTo>
                      <a:lnTo>
                        <a:pt x="374776" y="636847"/>
                      </a:lnTo>
                      <a:cubicBezTo>
                        <a:pt x="354916" y="633820"/>
                        <a:pt x="336593" y="628992"/>
                        <a:pt x="319461" y="621517"/>
                      </a:cubicBezTo>
                      <a:cubicBezTo>
                        <a:pt x="285197" y="606568"/>
                        <a:pt x="249082" y="588179"/>
                        <a:pt x="233736" y="551667"/>
                      </a:cubicBezTo>
                      <a:cubicBezTo>
                        <a:pt x="218390" y="515155"/>
                        <a:pt x="235323" y="430488"/>
                        <a:pt x="227386" y="392917"/>
                      </a:cubicBezTo>
                      <a:cubicBezTo>
                        <a:pt x="219449" y="355346"/>
                        <a:pt x="204103" y="330475"/>
                        <a:pt x="186111" y="326242"/>
                      </a:cubicBezTo>
                      <a:cubicBezTo>
                        <a:pt x="168119" y="322009"/>
                        <a:pt x="136898" y="337884"/>
                        <a:pt x="119436" y="367517"/>
                      </a:cubicBezTo>
                      <a:cubicBezTo>
                        <a:pt x="101974" y="397150"/>
                        <a:pt x="109514" y="472292"/>
                        <a:pt x="81336" y="504042"/>
                      </a:cubicBezTo>
                      <a:cubicBezTo>
                        <a:pt x="67247" y="519917"/>
                        <a:pt x="46246" y="531757"/>
                        <a:pt x="22896" y="540455"/>
                      </a:cubicBezTo>
                      <a:lnTo>
                        <a:pt x="0" y="545999"/>
                      </a:lnTo>
                      <a:lnTo>
                        <a:pt x="0" y="152817"/>
                      </a:lnTo>
                      <a:lnTo>
                        <a:pt x="7517" y="153998"/>
                      </a:lnTo>
                      <a:cubicBezTo>
                        <a:pt x="26567" y="150029"/>
                        <a:pt x="65858" y="109020"/>
                        <a:pt x="94036" y="83355"/>
                      </a:cubicBezTo>
                      <a:cubicBezTo>
                        <a:pt x="122214" y="57690"/>
                        <a:pt x="148805" y="-916"/>
                        <a:pt x="176586" y="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188A6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5" name="任意多边形 1744"/>
                <p:cNvSpPr/>
                <p:nvPr/>
              </p:nvSpPr>
              <p:spPr>
                <a:xfrm>
                  <a:off x="5752146" y="2167106"/>
                  <a:ext cx="689345" cy="652160"/>
                </a:xfrm>
                <a:custGeom>
                  <a:avLst/>
                  <a:gdLst>
                    <a:gd name="connsiteX0" fmla="*/ 446844 w 689345"/>
                    <a:gd name="connsiteY0" fmla="*/ 30 h 652160"/>
                    <a:gd name="connsiteX1" fmla="*/ 534355 w 689345"/>
                    <a:gd name="connsiteY1" fmla="*/ 10944 h 652160"/>
                    <a:gd name="connsiteX2" fmla="*/ 610555 w 689345"/>
                    <a:gd name="connsiteY2" fmla="*/ 112544 h 652160"/>
                    <a:gd name="connsiteX3" fmla="*/ 671575 w 689345"/>
                    <a:gd name="connsiteY3" fmla="*/ 222435 h 652160"/>
                    <a:gd name="connsiteX4" fmla="*/ 689345 w 689345"/>
                    <a:gd name="connsiteY4" fmla="*/ 241304 h 652160"/>
                    <a:gd name="connsiteX5" fmla="*/ 689345 w 689345"/>
                    <a:gd name="connsiteY5" fmla="*/ 652160 h 652160"/>
                    <a:gd name="connsiteX6" fmla="*/ 666986 w 689345"/>
                    <a:gd name="connsiteY6" fmla="*/ 648598 h 652160"/>
                    <a:gd name="connsiteX7" fmla="*/ 610555 w 689345"/>
                    <a:gd name="connsiteY7" fmla="*/ 633244 h 652160"/>
                    <a:gd name="connsiteX8" fmla="*/ 477205 w 689345"/>
                    <a:gd name="connsiteY8" fmla="*/ 525294 h 652160"/>
                    <a:gd name="connsiteX9" fmla="*/ 426405 w 689345"/>
                    <a:gd name="connsiteY9" fmla="*/ 258594 h 652160"/>
                    <a:gd name="connsiteX10" fmla="*/ 358142 w 689345"/>
                    <a:gd name="connsiteY10" fmla="*/ 172869 h 652160"/>
                    <a:gd name="connsiteX11" fmla="*/ 286705 w 689345"/>
                    <a:gd name="connsiteY11" fmla="*/ 195094 h 652160"/>
                    <a:gd name="connsiteX12" fmla="*/ 248605 w 689345"/>
                    <a:gd name="connsiteY12" fmla="*/ 328444 h 652160"/>
                    <a:gd name="connsiteX13" fmla="*/ 247812 w 689345"/>
                    <a:gd name="connsiteY13" fmla="*/ 522913 h 652160"/>
                    <a:gd name="connsiteX14" fmla="*/ 197805 w 689345"/>
                    <a:gd name="connsiteY14" fmla="*/ 588794 h 652160"/>
                    <a:gd name="connsiteX15" fmla="*/ 38262 w 689345"/>
                    <a:gd name="connsiteY15" fmla="*/ 605463 h 652160"/>
                    <a:gd name="connsiteX16" fmla="*/ 0 w 689345"/>
                    <a:gd name="connsiteY16" fmla="*/ 602787 h 652160"/>
                    <a:gd name="connsiteX17" fmla="*/ 0 w 689345"/>
                    <a:gd name="connsiteY17" fmla="*/ 267854 h 652160"/>
                    <a:gd name="connsiteX18" fmla="*/ 3336 w 689345"/>
                    <a:gd name="connsiteY18" fmla="*/ 264150 h 652160"/>
                    <a:gd name="connsiteX19" fmla="*/ 29530 w 689345"/>
                    <a:gd name="connsiteY19" fmla="*/ 109369 h 652160"/>
                    <a:gd name="connsiteX20" fmla="*/ 115255 w 689345"/>
                    <a:gd name="connsiteY20" fmla="*/ 26819 h 652160"/>
                    <a:gd name="connsiteX21" fmla="*/ 340680 w 689345"/>
                    <a:gd name="connsiteY21" fmla="*/ 4594 h 652160"/>
                    <a:gd name="connsiteX22" fmla="*/ 446844 w 689345"/>
                    <a:gd name="connsiteY22" fmla="*/ 30 h 652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89345" h="652160">
                      <a:moveTo>
                        <a:pt x="446844" y="30"/>
                      </a:moveTo>
                      <a:cubicBezTo>
                        <a:pt x="480909" y="-301"/>
                        <a:pt x="511866" y="1948"/>
                        <a:pt x="534355" y="10944"/>
                      </a:cubicBezTo>
                      <a:cubicBezTo>
                        <a:pt x="579334" y="28936"/>
                        <a:pt x="584626" y="74047"/>
                        <a:pt x="610555" y="112544"/>
                      </a:cubicBezTo>
                      <a:cubicBezTo>
                        <a:pt x="630002" y="141417"/>
                        <a:pt x="652128" y="193507"/>
                        <a:pt x="671575" y="222435"/>
                      </a:cubicBezTo>
                      <a:lnTo>
                        <a:pt x="689345" y="241304"/>
                      </a:lnTo>
                      <a:lnTo>
                        <a:pt x="689345" y="652160"/>
                      </a:lnTo>
                      <a:lnTo>
                        <a:pt x="666986" y="648598"/>
                      </a:lnTo>
                      <a:cubicBezTo>
                        <a:pt x="645976" y="644290"/>
                        <a:pt x="626695" y="639197"/>
                        <a:pt x="610555" y="633244"/>
                      </a:cubicBezTo>
                      <a:cubicBezTo>
                        <a:pt x="545997" y="609432"/>
                        <a:pt x="507897" y="587736"/>
                        <a:pt x="477205" y="525294"/>
                      </a:cubicBezTo>
                      <a:cubicBezTo>
                        <a:pt x="446513" y="462852"/>
                        <a:pt x="446249" y="317332"/>
                        <a:pt x="426405" y="258594"/>
                      </a:cubicBezTo>
                      <a:cubicBezTo>
                        <a:pt x="406561" y="199857"/>
                        <a:pt x="381425" y="183452"/>
                        <a:pt x="358142" y="172869"/>
                      </a:cubicBezTo>
                      <a:cubicBezTo>
                        <a:pt x="334859" y="162286"/>
                        <a:pt x="304961" y="169165"/>
                        <a:pt x="286705" y="195094"/>
                      </a:cubicBezTo>
                      <a:cubicBezTo>
                        <a:pt x="268449" y="221023"/>
                        <a:pt x="255087" y="273808"/>
                        <a:pt x="248605" y="328444"/>
                      </a:cubicBezTo>
                      <a:cubicBezTo>
                        <a:pt x="242123" y="383080"/>
                        <a:pt x="256279" y="479521"/>
                        <a:pt x="247812" y="522913"/>
                      </a:cubicBezTo>
                      <a:cubicBezTo>
                        <a:pt x="239345" y="566305"/>
                        <a:pt x="232730" y="575036"/>
                        <a:pt x="197805" y="588794"/>
                      </a:cubicBezTo>
                      <a:cubicBezTo>
                        <a:pt x="162880" y="602552"/>
                        <a:pt x="84829" y="605992"/>
                        <a:pt x="38262" y="605463"/>
                      </a:cubicBezTo>
                      <a:lnTo>
                        <a:pt x="0" y="602787"/>
                      </a:lnTo>
                      <a:lnTo>
                        <a:pt x="0" y="267854"/>
                      </a:lnTo>
                      <a:lnTo>
                        <a:pt x="3336" y="264150"/>
                      </a:lnTo>
                      <a:cubicBezTo>
                        <a:pt x="18417" y="231606"/>
                        <a:pt x="10877" y="148924"/>
                        <a:pt x="29530" y="109369"/>
                      </a:cubicBezTo>
                      <a:cubicBezTo>
                        <a:pt x="48183" y="69814"/>
                        <a:pt x="63397" y="44281"/>
                        <a:pt x="115255" y="26819"/>
                      </a:cubicBezTo>
                      <a:cubicBezTo>
                        <a:pt x="167113" y="9356"/>
                        <a:pt x="270830" y="7240"/>
                        <a:pt x="340680" y="4594"/>
                      </a:cubicBezTo>
                      <a:cubicBezTo>
                        <a:pt x="375605" y="3271"/>
                        <a:pt x="412779" y="360"/>
                        <a:pt x="446844" y="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6" name="任意多边形 1745"/>
                <p:cNvSpPr/>
                <p:nvPr/>
              </p:nvSpPr>
              <p:spPr>
                <a:xfrm>
                  <a:off x="4584298" y="1912577"/>
                  <a:ext cx="3493702" cy="925138"/>
                </a:xfrm>
                <a:custGeom>
                  <a:avLst/>
                  <a:gdLst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67688 w 3505965"/>
                    <a:gd name="connsiteY86" fmla="*/ 518672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88528 w 3502980"/>
                    <a:gd name="connsiteY81" fmla="*/ 182122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49203 w 3502980"/>
                    <a:gd name="connsiteY42" fmla="*/ 219428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2053 w 3493702"/>
                    <a:gd name="connsiteY31" fmla="*/ 369447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9197 w 3493702"/>
                    <a:gd name="connsiteY31" fmla="*/ 364684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3493702" h="925138">
                      <a:moveTo>
                        <a:pt x="1208485" y="862366"/>
                      </a:moveTo>
                      <a:cubicBezTo>
                        <a:pt x="1255052" y="862895"/>
                        <a:pt x="1333103" y="859455"/>
                        <a:pt x="1368028" y="845697"/>
                      </a:cubicBezTo>
                      <a:cubicBezTo>
                        <a:pt x="1402953" y="831939"/>
                        <a:pt x="1409568" y="823208"/>
                        <a:pt x="1418035" y="779816"/>
                      </a:cubicBezTo>
                      <a:cubicBezTo>
                        <a:pt x="1426502" y="736424"/>
                        <a:pt x="1412346" y="639983"/>
                        <a:pt x="1418828" y="585347"/>
                      </a:cubicBezTo>
                      <a:cubicBezTo>
                        <a:pt x="1425310" y="530711"/>
                        <a:pt x="1438672" y="477926"/>
                        <a:pt x="1456928" y="451997"/>
                      </a:cubicBezTo>
                      <a:cubicBezTo>
                        <a:pt x="1475184" y="426068"/>
                        <a:pt x="1505082" y="419189"/>
                        <a:pt x="1528365" y="429772"/>
                      </a:cubicBezTo>
                      <a:cubicBezTo>
                        <a:pt x="1551648" y="440355"/>
                        <a:pt x="1576784" y="456760"/>
                        <a:pt x="1596628" y="515497"/>
                      </a:cubicBezTo>
                      <a:cubicBezTo>
                        <a:pt x="1616472" y="574235"/>
                        <a:pt x="1616736" y="719755"/>
                        <a:pt x="1647428" y="782197"/>
                      </a:cubicBezTo>
                      <a:cubicBezTo>
                        <a:pt x="1678120" y="844639"/>
                        <a:pt x="1716220" y="866335"/>
                        <a:pt x="1780778" y="890147"/>
                      </a:cubicBezTo>
                      <a:cubicBezTo>
                        <a:pt x="1845336" y="913959"/>
                        <a:pt x="1960166" y="924014"/>
                        <a:pt x="2034778" y="925072"/>
                      </a:cubicBezTo>
                      <a:cubicBezTo>
                        <a:pt x="2109390" y="926130"/>
                        <a:pt x="2180299" y="914489"/>
                        <a:pt x="2228453" y="896497"/>
                      </a:cubicBezTo>
                      <a:cubicBezTo>
                        <a:pt x="2276607" y="878505"/>
                        <a:pt x="2322909" y="854031"/>
                        <a:pt x="2323703" y="817122"/>
                      </a:cubicBezTo>
                      <a:cubicBezTo>
                        <a:pt x="2324497" y="780213"/>
                        <a:pt x="2258616" y="717903"/>
                        <a:pt x="2233216" y="675041"/>
                      </a:cubicBezTo>
                      <a:cubicBezTo>
                        <a:pt x="2207816" y="632179"/>
                        <a:pt x="2168657" y="587331"/>
                        <a:pt x="2171303" y="559947"/>
                      </a:cubicBezTo>
                      <a:cubicBezTo>
                        <a:pt x="2173949" y="532563"/>
                        <a:pt x="2217869" y="507031"/>
                        <a:pt x="2249090" y="510735"/>
                      </a:cubicBezTo>
                      <a:cubicBezTo>
                        <a:pt x="2280311" y="514439"/>
                        <a:pt x="2323438" y="546453"/>
                        <a:pt x="2358628" y="582172"/>
                      </a:cubicBezTo>
                      <a:cubicBezTo>
                        <a:pt x="2393818" y="617891"/>
                        <a:pt x="2424642" y="688402"/>
                        <a:pt x="2460228" y="725047"/>
                      </a:cubicBezTo>
                      <a:cubicBezTo>
                        <a:pt x="2495814" y="761692"/>
                        <a:pt x="2528226" y="793045"/>
                        <a:pt x="2572147" y="802041"/>
                      </a:cubicBezTo>
                      <a:cubicBezTo>
                        <a:pt x="2616068" y="811037"/>
                        <a:pt x="2688431" y="800850"/>
                        <a:pt x="2723753" y="779022"/>
                      </a:cubicBezTo>
                      <a:cubicBezTo>
                        <a:pt x="2759075" y="757194"/>
                        <a:pt x="2780903" y="707584"/>
                        <a:pt x="2784078" y="671072"/>
                      </a:cubicBezTo>
                      <a:cubicBezTo>
                        <a:pt x="2787253" y="634560"/>
                        <a:pt x="2769261" y="595401"/>
                        <a:pt x="2742803" y="559947"/>
                      </a:cubicBezTo>
                      <a:cubicBezTo>
                        <a:pt x="2716345" y="524493"/>
                        <a:pt x="2654432" y="492214"/>
                        <a:pt x="2625328" y="458347"/>
                      </a:cubicBezTo>
                      <a:cubicBezTo>
                        <a:pt x="2596224" y="424480"/>
                        <a:pt x="2576115" y="381089"/>
                        <a:pt x="2568178" y="356747"/>
                      </a:cubicBezTo>
                      <a:cubicBezTo>
                        <a:pt x="2560241" y="332405"/>
                        <a:pt x="2550186" y="305418"/>
                        <a:pt x="2577703" y="312297"/>
                      </a:cubicBezTo>
                      <a:cubicBezTo>
                        <a:pt x="2605220" y="319176"/>
                        <a:pt x="2687770" y="357276"/>
                        <a:pt x="2733278" y="398022"/>
                      </a:cubicBezTo>
                      <a:cubicBezTo>
                        <a:pt x="2778786" y="438768"/>
                        <a:pt x="2850753" y="556772"/>
                        <a:pt x="2850753" y="556772"/>
                      </a:cubicBezTo>
                      <a:cubicBezTo>
                        <a:pt x="2887795" y="606514"/>
                        <a:pt x="2917428" y="675305"/>
                        <a:pt x="2955528" y="696472"/>
                      </a:cubicBezTo>
                      <a:cubicBezTo>
                        <a:pt x="2993628" y="717639"/>
                        <a:pt x="3034374" y="701764"/>
                        <a:pt x="3079353" y="683772"/>
                      </a:cubicBezTo>
                      <a:cubicBezTo>
                        <a:pt x="3124332" y="665780"/>
                        <a:pt x="3200003" y="616568"/>
                        <a:pt x="3225403" y="588522"/>
                      </a:cubicBezTo>
                      <a:cubicBezTo>
                        <a:pt x="3250803" y="560476"/>
                        <a:pt x="3250274" y="540897"/>
                        <a:pt x="3231753" y="515497"/>
                      </a:cubicBezTo>
                      <a:cubicBezTo>
                        <a:pt x="3213232" y="490097"/>
                        <a:pt x="3136371" y="461258"/>
                        <a:pt x="3114278" y="436122"/>
                      </a:cubicBezTo>
                      <a:cubicBezTo>
                        <a:pt x="3092185" y="410987"/>
                        <a:pt x="3084910" y="377913"/>
                        <a:pt x="3099197" y="364684"/>
                      </a:cubicBezTo>
                      <a:cubicBezTo>
                        <a:pt x="3113485" y="351455"/>
                        <a:pt x="3163094" y="348545"/>
                        <a:pt x="3200003" y="356747"/>
                      </a:cubicBezTo>
                      <a:cubicBezTo>
                        <a:pt x="3236912" y="364949"/>
                        <a:pt x="3280966" y="407018"/>
                        <a:pt x="3320653" y="413897"/>
                      </a:cubicBezTo>
                      <a:cubicBezTo>
                        <a:pt x="3360340" y="420776"/>
                        <a:pt x="3409553" y="420644"/>
                        <a:pt x="3438128" y="398022"/>
                      </a:cubicBezTo>
                      <a:cubicBezTo>
                        <a:pt x="3466703" y="375400"/>
                        <a:pt x="3501628" y="332141"/>
                        <a:pt x="3492103" y="278166"/>
                      </a:cubicBezTo>
                      <a:cubicBezTo>
                        <a:pt x="3482578" y="224191"/>
                        <a:pt x="3418549" y="120342"/>
                        <a:pt x="3380978" y="74172"/>
                      </a:cubicBezTo>
                      <a:cubicBezTo>
                        <a:pt x="3343407" y="28002"/>
                        <a:pt x="3296311" y="7497"/>
                        <a:pt x="3266678" y="1147"/>
                      </a:cubicBezTo>
                      <a:cubicBezTo>
                        <a:pt x="3237045" y="-5203"/>
                        <a:pt x="3213761" y="15964"/>
                        <a:pt x="3203178" y="36072"/>
                      </a:cubicBezTo>
                      <a:cubicBezTo>
                        <a:pt x="3192595" y="56180"/>
                        <a:pt x="3194976" y="92825"/>
                        <a:pt x="3203178" y="121797"/>
                      </a:cubicBezTo>
                      <a:cubicBezTo>
                        <a:pt x="3211380" y="150769"/>
                        <a:pt x="3248686" y="187150"/>
                        <a:pt x="3252390" y="209904"/>
                      </a:cubicBezTo>
                      <a:cubicBezTo>
                        <a:pt x="3256094" y="232658"/>
                        <a:pt x="3242601" y="256735"/>
                        <a:pt x="3225403" y="258322"/>
                      </a:cubicBezTo>
                      <a:cubicBezTo>
                        <a:pt x="3208205" y="259909"/>
                        <a:pt x="3184657" y="245357"/>
                        <a:pt x="3149203" y="219428"/>
                      </a:cubicBezTo>
                      <a:cubicBezTo>
                        <a:pt x="3113749" y="193499"/>
                        <a:pt x="3052895" y="125369"/>
                        <a:pt x="3012678" y="102747"/>
                      </a:cubicBezTo>
                      <a:cubicBezTo>
                        <a:pt x="2972461" y="80125"/>
                        <a:pt x="2926424" y="76289"/>
                        <a:pt x="2907903" y="83697"/>
                      </a:cubicBezTo>
                      <a:cubicBezTo>
                        <a:pt x="2889382" y="91105"/>
                        <a:pt x="2894674" y="121797"/>
                        <a:pt x="2901553" y="147197"/>
                      </a:cubicBezTo>
                      <a:cubicBezTo>
                        <a:pt x="2908432" y="172597"/>
                        <a:pt x="2948120" y="212285"/>
                        <a:pt x="2949178" y="236097"/>
                      </a:cubicBezTo>
                      <a:cubicBezTo>
                        <a:pt x="2950236" y="259909"/>
                        <a:pt x="2929864" y="291792"/>
                        <a:pt x="2907903" y="290072"/>
                      </a:cubicBezTo>
                      <a:cubicBezTo>
                        <a:pt x="2885943" y="288352"/>
                        <a:pt x="2850752" y="250649"/>
                        <a:pt x="2817415" y="225778"/>
                      </a:cubicBezTo>
                      <a:cubicBezTo>
                        <a:pt x="2784078" y="200907"/>
                        <a:pt x="2755238" y="150769"/>
                        <a:pt x="2707878" y="140847"/>
                      </a:cubicBezTo>
                      <a:cubicBezTo>
                        <a:pt x="2660518" y="130925"/>
                        <a:pt x="2582598" y="153547"/>
                        <a:pt x="2533253" y="166247"/>
                      </a:cubicBezTo>
                      <a:cubicBezTo>
                        <a:pt x="2483908" y="178947"/>
                        <a:pt x="2431389" y="190060"/>
                        <a:pt x="2411810" y="217047"/>
                      </a:cubicBezTo>
                      <a:cubicBezTo>
                        <a:pt x="2392231" y="244034"/>
                        <a:pt x="2418821" y="293247"/>
                        <a:pt x="2415778" y="328172"/>
                      </a:cubicBezTo>
                      <a:cubicBezTo>
                        <a:pt x="2412735" y="363097"/>
                        <a:pt x="2406782" y="409664"/>
                        <a:pt x="2393553" y="426597"/>
                      </a:cubicBezTo>
                      <a:cubicBezTo>
                        <a:pt x="2380324" y="443530"/>
                        <a:pt x="2353336" y="446705"/>
                        <a:pt x="2336403" y="429772"/>
                      </a:cubicBezTo>
                      <a:cubicBezTo>
                        <a:pt x="2319470" y="412839"/>
                        <a:pt x="2309945" y="361509"/>
                        <a:pt x="2291953" y="324997"/>
                      </a:cubicBezTo>
                      <a:cubicBezTo>
                        <a:pt x="2273961" y="288485"/>
                        <a:pt x="2255970" y="231334"/>
                        <a:pt x="2228453" y="210697"/>
                      </a:cubicBezTo>
                      <a:cubicBezTo>
                        <a:pt x="2200936" y="190060"/>
                        <a:pt x="2178711" y="198526"/>
                        <a:pt x="2126853" y="201172"/>
                      </a:cubicBezTo>
                      <a:cubicBezTo>
                        <a:pt x="2074995" y="203818"/>
                        <a:pt x="1955932" y="210697"/>
                        <a:pt x="1917303" y="226572"/>
                      </a:cubicBezTo>
                      <a:cubicBezTo>
                        <a:pt x="1878674" y="242447"/>
                        <a:pt x="1895078" y="261497"/>
                        <a:pt x="1895078" y="296422"/>
                      </a:cubicBezTo>
                      <a:cubicBezTo>
                        <a:pt x="1895078" y="331347"/>
                        <a:pt x="1923124" y="402388"/>
                        <a:pt x="1917303" y="436122"/>
                      </a:cubicBezTo>
                      <a:cubicBezTo>
                        <a:pt x="1911482" y="469856"/>
                        <a:pt x="1882907" y="509940"/>
                        <a:pt x="1860153" y="498828"/>
                      </a:cubicBezTo>
                      <a:cubicBezTo>
                        <a:pt x="1837399" y="487716"/>
                        <a:pt x="1806707" y="407944"/>
                        <a:pt x="1780778" y="369447"/>
                      </a:cubicBezTo>
                      <a:cubicBezTo>
                        <a:pt x="1754849" y="330950"/>
                        <a:pt x="1749557" y="285839"/>
                        <a:pt x="1704578" y="267847"/>
                      </a:cubicBezTo>
                      <a:cubicBezTo>
                        <a:pt x="1659599" y="249855"/>
                        <a:pt x="1580753" y="258851"/>
                        <a:pt x="1510903" y="261497"/>
                      </a:cubicBezTo>
                      <a:cubicBezTo>
                        <a:pt x="1441053" y="264143"/>
                        <a:pt x="1337336" y="266259"/>
                        <a:pt x="1285478" y="283722"/>
                      </a:cubicBezTo>
                      <a:cubicBezTo>
                        <a:pt x="1233620" y="301184"/>
                        <a:pt x="1218406" y="326717"/>
                        <a:pt x="1199753" y="366272"/>
                      </a:cubicBezTo>
                      <a:cubicBezTo>
                        <a:pt x="1181100" y="405827"/>
                        <a:pt x="1188640" y="488509"/>
                        <a:pt x="1173559" y="521053"/>
                      </a:cubicBezTo>
                      <a:cubicBezTo>
                        <a:pt x="1158478" y="553597"/>
                        <a:pt x="1126066" y="568282"/>
                        <a:pt x="1109265" y="561535"/>
                      </a:cubicBezTo>
                      <a:cubicBezTo>
                        <a:pt x="1092464" y="554788"/>
                        <a:pt x="1085982" y="522508"/>
                        <a:pt x="1072753" y="480572"/>
                      </a:cubicBezTo>
                      <a:cubicBezTo>
                        <a:pt x="1059524" y="438636"/>
                        <a:pt x="1051058" y="353175"/>
                        <a:pt x="1029891" y="309916"/>
                      </a:cubicBezTo>
                      <a:cubicBezTo>
                        <a:pt x="1008724" y="266657"/>
                        <a:pt x="973534" y="221941"/>
                        <a:pt x="945753" y="221015"/>
                      </a:cubicBezTo>
                      <a:cubicBezTo>
                        <a:pt x="917972" y="220089"/>
                        <a:pt x="891381" y="278695"/>
                        <a:pt x="863203" y="304360"/>
                      </a:cubicBezTo>
                      <a:cubicBezTo>
                        <a:pt x="835025" y="330025"/>
                        <a:pt x="795734" y="371034"/>
                        <a:pt x="776684" y="375003"/>
                      </a:cubicBezTo>
                      <a:cubicBezTo>
                        <a:pt x="757634" y="378972"/>
                        <a:pt x="757502" y="355821"/>
                        <a:pt x="748903" y="328172"/>
                      </a:cubicBezTo>
                      <a:cubicBezTo>
                        <a:pt x="740304" y="300523"/>
                        <a:pt x="747712" y="231600"/>
                        <a:pt x="725090" y="209110"/>
                      </a:cubicBezTo>
                      <a:cubicBezTo>
                        <a:pt x="702468" y="186620"/>
                        <a:pt x="653256" y="180799"/>
                        <a:pt x="613172" y="193234"/>
                      </a:cubicBezTo>
                      <a:cubicBezTo>
                        <a:pt x="573088" y="205669"/>
                        <a:pt x="524405" y="249591"/>
                        <a:pt x="484585" y="283722"/>
                      </a:cubicBezTo>
                      <a:cubicBezTo>
                        <a:pt x="444765" y="317853"/>
                        <a:pt x="402696" y="383735"/>
                        <a:pt x="374253" y="398022"/>
                      </a:cubicBezTo>
                      <a:cubicBezTo>
                        <a:pt x="345810" y="412310"/>
                        <a:pt x="321865" y="394847"/>
                        <a:pt x="313928" y="369447"/>
                      </a:cubicBezTo>
                      <a:cubicBezTo>
                        <a:pt x="305991" y="344047"/>
                        <a:pt x="334036" y="275255"/>
                        <a:pt x="326628" y="245622"/>
                      </a:cubicBezTo>
                      <a:cubicBezTo>
                        <a:pt x="319220" y="215989"/>
                        <a:pt x="309165" y="186884"/>
                        <a:pt x="269478" y="191647"/>
                      </a:cubicBezTo>
                      <a:cubicBezTo>
                        <a:pt x="229790" y="196409"/>
                        <a:pt x="132953" y="240860"/>
                        <a:pt x="88503" y="274197"/>
                      </a:cubicBezTo>
                      <a:cubicBezTo>
                        <a:pt x="44053" y="307534"/>
                        <a:pt x="11906" y="354763"/>
                        <a:pt x="2778" y="391672"/>
                      </a:cubicBezTo>
                      <a:cubicBezTo>
                        <a:pt x="-6350" y="428581"/>
                        <a:pt x="7805" y="481896"/>
                        <a:pt x="33734" y="495654"/>
                      </a:cubicBezTo>
                      <a:cubicBezTo>
                        <a:pt x="59663" y="509412"/>
                        <a:pt x="135334" y="464433"/>
                        <a:pt x="158353" y="474222"/>
                      </a:cubicBezTo>
                      <a:cubicBezTo>
                        <a:pt x="181372" y="484012"/>
                        <a:pt x="172641" y="524758"/>
                        <a:pt x="171847" y="554391"/>
                      </a:cubicBezTo>
                      <a:cubicBezTo>
                        <a:pt x="171053" y="584024"/>
                        <a:pt x="163248" y="631517"/>
                        <a:pt x="196453" y="652022"/>
                      </a:cubicBezTo>
                      <a:cubicBezTo>
                        <a:pt x="229658" y="672527"/>
                        <a:pt x="321733" y="700573"/>
                        <a:pt x="371078" y="677422"/>
                      </a:cubicBezTo>
                      <a:cubicBezTo>
                        <a:pt x="420423" y="654271"/>
                        <a:pt x="453364" y="560741"/>
                        <a:pt x="492522" y="513116"/>
                      </a:cubicBezTo>
                      <a:cubicBezTo>
                        <a:pt x="531680" y="465491"/>
                        <a:pt x="575204" y="403182"/>
                        <a:pt x="606028" y="391672"/>
                      </a:cubicBezTo>
                      <a:cubicBezTo>
                        <a:pt x="636852" y="380163"/>
                        <a:pt x="672174" y="415484"/>
                        <a:pt x="677466" y="444059"/>
                      </a:cubicBezTo>
                      <a:cubicBezTo>
                        <a:pt x="682758" y="472634"/>
                        <a:pt x="660268" y="524757"/>
                        <a:pt x="637778" y="563122"/>
                      </a:cubicBezTo>
                      <a:cubicBezTo>
                        <a:pt x="615288" y="601487"/>
                        <a:pt x="554037" y="640645"/>
                        <a:pt x="542528" y="674247"/>
                      </a:cubicBezTo>
                      <a:cubicBezTo>
                        <a:pt x="531019" y="707849"/>
                        <a:pt x="539220" y="747273"/>
                        <a:pt x="568721" y="764735"/>
                      </a:cubicBezTo>
                      <a:cubicBezTo>
                        <a:pt x="598222" y="782198"/>
                        <a:pt x="672570" y="785637"/>
                        <a:pt x="719534" y="779022"/>
                      </a:cubicBezTo>
                      <a:cubicBezTo>
                        <a:pt x="766498" y="772407"/>
                        <a:pt x="822325" y="756797"/>
                        <a:pt x="850503" y="725047"/>
                      </a:cubicBezTo>
                      <a:cubicBezTo>
                        <a:pt x="878681" y="693297"/>
                        <a:pt x="871141" y="618155"/>
                        <a:pt x="888603" y="588522"/>
                      </a:cubicBezTo>
                      <a:cubicBezTo>
                        <a:pt x="906065" y="558889"/>
                        <a:pt x="937286" y="543014"/>
                        <a:pt x="955278" y="547247"/>
                      </a:cubicBezTo>
                      <a:cubicBezTo>
                        <a:pt x="973270" y="551480"/>
                        <a:pt x="988616" y="576351"/>
                        <a:pt x="996553" y="613922"/>
                      </a:cubicBezTo>
                      <a:cubicBezTo>
                        <a:pt x="1004490" y="651493"/>
                        <a:pt x="987557" y="736160"/>
                        <a:pt x="1002903" y="772672"/>
                      </a:cubicBezTo>
                      <a:cubicBezTo>
                        <a:pt x="1018249" y="809184"/>
                        <a:pt x="1054364" y="827573"/>
                        <a:pt x="1088628" y="842522"/>
                      </a:cubicBezTo>
                      <a:cubicBezTo>
                        <a:pt x="1122892" y="857471"/>
                        <a:pt x="1161918" y="861837"/>
                        <a:pt x="1208485" y="862366"/>
                      </a:cubicBezTo>
                      <a:close/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7" name="任意多边形 1746"/>
                <p:cNvSpPr/>
                <p:nvPr/>
              </p:nvSpPr>
              <p:spPr>
                <a:xfrm>
                  <a:off x="4441911" y="1857589"/>
                  <a:ext cx="3755259" cy="1109545"/>
                </a:xfrm>
                <a:custGeom>
                  <a:avLst/>
                  <a:gdLst>
                    <a:gd name="connsiteX0" fmla="*/ 181006 w 3758368"/>
                    <a:gd name="connsiteY0" fmla="*/ 694417 h 1109506"/>
                    <a:gd name="connsiteX1" fmla="*/ 361981 w 3758368"/>
                    <a:gd name="connsiteY1" fmla="*/ 846817 h 1109506"/>
                    <a:gd name="connsiteX2" fmla="*/ 619156 w 3758368"/>
                    <a:gd name="connsiteY2" fmla="*/ 946830 h 1109506"/>
                    <a:gd name="connsiteX3" fmla="*/ 1109694 w 3758368"/>
                    <a:gd name="connsiteY3" fmla="*/ 1046842 h 1109506"/>
                    <a:gd name="connsiteX4" fmla="*/ 1705006 w 3758368"/>
                    <a:gd name="connsiteY4" fmla="*/ 1089705 h 1109506"/>
                    <a:gd name="connsiteX5" fmla="*/ 2138394 w 3758368"/>
                    <a:gd name="connsiteY5" fmla="*/ 1108755 h 1109506"/>
                    <a:gd name="connsiteX6" fmla="*/ 2462244 w 3758368"/>
                    <a:gd name="connsiteY6" fmla="*/ 1099230 h 1109506"/>
                    <a:gd name="connsiteX7" fmla="*/ 2728944 w 3758368"/>
                    <a:gd name="connsiteY7" fmla="*/ 1042080 h 1109506"/>
                    <a:gd name="connsiteX8" fmla="*/ 3124231 w 3758368"/>
                    <a:gd name="connsiteY8" fmla="*/ 913492 h 1109506"/>
                    <a:gd name="connsiteX9" fmla="*/ 3495706 w 3758368"/>
                    <a:gd name="connsiteY9" fmla="*/ 756330 h 1109506"/>
                    <a:gd name="connsiteX10" fmla="*/ 3681444 w 3758368"/>
                    <a:gd name="connsiteY10" fmla="*/ 561067 h 1109506"/>
                    <a:gd name="connsiteX11" fmla="*/ 3757644 w 3758368"/>
                    <a:gd name="connsiteY11" fmla="*/ 341992 h 1109506"/>
                    <a:gd name="connsiteX12" fmla="*/ 3710019 w 3758368"/>
                    <a:gd name="connsiteY12" fmla="*/ 108630 h 1109506"/>
                    <a:gd name="connsiteX13" fmla="*/ 3557619 w 3758368"/>
                    <a:gd name="connsiteY13" fmla="*/ 8617 h 1109506"/>
                    <a:gd name="connsiteX14" fmla="*/ 3271869 w 3758368"/>
                    <a:gd name="connsiteY14" fmla="*/ 13380 h 1109506"/>
                    <a:gd name="connsiteX15" fmla="*/ 2971831 w 3758368"/>
                    <a:gd name="connsiteY15" fmla="*/ 80055 h 1109506"/>
                    <a:gd name="connsiteX16" fmla="*/ 2405094 w 3758368"/>
                    <a:gd name="connsiteY16" fmla="*/ 175305 h 1109506"/>
                    <a:gd name="connsiteX17" fmla="*/ 1600231 w 3758368"/>
                    <a:gd name="connsiteY17" fmla="*/ 199117 h 1109506"/>
                    <a:gd name="connsiteX18" fmla="*/ 957294 w 3758368"/>
                    <a:gd name="connsiteY18" fmla="*/ 189592 h 1109506"/>
                    <a:gd name="connsiteX19" fmla="*/ 495331 w 3758368"/>
                    <a:gd name="connsiteY19" fmla="*/ 137205 h 1109506"/>
                    <a:gd name="connsiteX20" fmla="*/ 181006 w 3758368"/>
                    <a:gd name="connsiteY20" fmla="*/ 184830 h 1109506"/>
                    <a:gd name="connsiteX21" fmla="*/ 28606 w 3758368"/>
                    <a:gd name="connsiteY21" fmla="*/ 327705 h 1109506"/>
                    <a:gd name="connsiteX22" fmla="*/ 14319 w 3758368"/>
                    <a:gd name="connsiteY22" fmla="*/ 508680 h 1109506"/>
                    <a:gd name="connsiteX23" fmla="*/ 181006 w 3758368"/>
                    <a:gd name="connsiteY23" fmla="*/ 694417 h 1109506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57023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47498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75550 w 3757857"/>
                    <a:gd name="connsiteY0" fmla="*/ 702254 h 1110199"/>
                    <a:gd name="connsiteX1" fmla="*/ 361287 w 3757857"/>
                    <a:gd name="connsiteY1" fmla="*/ 847510 h 1110199"/>
                    <a:gd name="connsiteX2" fmla="*/ 618462 w 3757857"/>
                    <a:gd name="connsiteY2" fmla="*/ 947523 h 1110199"/>
                    <a:gd name="connsiteX3" fmla="*/ 1109000 w 3757857"/>
                    <a:gd name="connsiteY3" fmla="*/ 1047535 h 1110199"/>
                    <a:gd name="connsiteX4" fmla="*/ 1704312 w 3757857"/>
                    <a:gd name="connsiteY4" fmla="*/ 1090398 h 1110199"/>
                    <a:gd name="connsiteX5" fmla="*/ 2137700 w 3757857"/>
                    <a:gd name="connsiteY5" fmla="*/ 1109448 h 1110199"/>
                    <a:gd name="connsiteX6" fmla="*/ 2461550 w 3757857"/>
                    <a:gd name="connsiteY6" fmla="*/ 1099923 h 1110199"/>
                    <a:gd name="connsiteX7" fmla="*/ 2728250 w 3757857"/>
                    <a:gd name="connsiteY7" fmla="*/ 1042773 h 1110199"/>
                    <a:gd name="connsiteX8" fmla="*/ 3123537 w 3757857"/>
                    <a:gd name="connsiteY8" fmla="*/ 914185 h 1110199"/>
                    <a:gd name="connsiteX9" fmla="*/ 3495012 w 3757857"/>
                    <a:gd name="connsiteY9" fmla="*/ 747498 h 1110199"/>
                    <a:gd name="connsiteX10" fmla="*/ 3680750 w 3757857"/>
                    <a:gd name="connsiteY10" fmla="*/ 561760 h 1110199"/>
                    <a:gd name="connsiteX11" fmla="*/ 3756950 w 3757857"/>
                    <a:gd name="connsiteY11" fmla="*/ 342685 h 1110199"/>
                    <a:gd name="connsiteX12" fmla="*/ 3711706 w 3757857"/>
                    <a:gd name="connsiteY12" fmla="*/ 118848 h 1110199"/>
                    <a:gd name="connsiteX13" fmla="*/ 3556925 w 3757857"/>
                    <a:gd name="connsiteY13" fmla="*/ 9310 h 1110199"/>
                    <a:gd name="connsiteX14" fmla="*/ 3271175 w 3757857"/>
                    <a:gd name="connsiteY14" fmla="*/ 14073 h 1110199"/>
                    <a:gd name="connsiteX15" fmla="*/ 2971137 w 3757857"/>
                    <a:gd name="connsiteY15" fmla="*/ 80748 h 1110199"/>
                    <a:gd name="connsiteX16" fmla="*/ 2404400 w 3757857"/>
                    <a:gd name="connsiteY16" fmla="*/ 175998 h 1110199"/>
                    <a:gd name="connsiteX17" fmla="*/ 1599537 w 3757857"/>
                    <a:gd name="connsiteY17" fmla="*/ 199810 h 1110199"/>
                    <a:gd name="connsiteX18" fmla="*/ 956600 w 3757857"/>
                    <a:gd name="connsiteY18" fmla="*/ 190285 h 1110199"/>
                    <a:gd name="connsiteX19" fmla="*/ 494637 w 3757857"/>
                    <a:gd name="connsiteY19" fmla="*/ 137898 h 1110199"/>
                    <a:gd name="connsiteX20" fmla="*/ 180312 w 3757857"/>
                    <a:gd name="connsiteY20" fmla="*/ 185523 h 1110199"/>
                    <a:gd name="connsiteX21" fmla="*/ 27912 w 3757857"/>
                    <a:gd name="connsiteY21" fmla="*/ 328398 h 1110199"/>
                    <a:gd name="connsiteX22" fmla="*/ 13625 w 3757857"/>
                    <a:gd name="connsiteY22" fmla="*/ 509373 h 1110199"/>
                    <a:gd name="connsiteX23" fmla="*/ 175550 w 3757857"/>
                    <a:gd name="connsiteY23" fmla="*/ 702254 h 1110199"/>
                    <a:gd name="connsiteX0" fmla="*/ 172952 w 3755259"/>
                    <a:gd name="connsiteY0" fmla="*/ 702254 h 1110199"/>
                    <a:gd name="connsiteX1" fmla="*/ 358689 w 3755259"/>
                    <a:gd name="connsiteY1" fmla="*/ 847510 h 1110199"/>
                    <a:gd name="connsiteX2" fmla="*/ 615864 w 3755259"/>
                    <a:gd name="connsiteY2" fmla="*/ 947523 h 1110199"/>
                    <a:gd name="connsiteX3" fmla="*/ 1106402 w 3755259"/>
                    <a:gd name="connsiteY3" fmla="*/ 1047535 h 1110199"/>
                    <a:gd name="connsiteX4" fmla="*/ 1701714 w 3755259"/>
                    <a:gd name="connsiteY4" fmla="*/ 1090398 h 1110199"/>
                    <a:gd name="connsiteX5" fmla="*/ 2135102 w 3755259"/>
                    <a:gd name="connsiteY5" fmla="*/ 1109448 h 1110199"/>
                    <a:gd name="connsiteX6" fmla="*/ 2458952 w 3755259"/>
                    <a:gd name="connsiteY6" fmla="*/ 1099923 h 1110199"/>
                    <a:gd name="connsiteX7" fmla="*/ 2725652 w 3755259"/>
                    <a:gd name="connsiteY7" fmla="*/ 1042773 h 1110199"/>
                    <a:gd name="connsiteX8" fmla="*/ 3120939 w 3755259"/>
                    <a:gd name="connsiteY8" fmla="*/ 914185 h 1110199"/>
                    <a:gd name="connsiteX9" fmla="*/ 3492414 w 3755259"/>
                    <a:gd name="connsiteY9" fmla="*/ 747498 h 1110199"/>
                    <a:gd name="connsiteX10" fmla="*/ 3678152 w 3755259"/>
                    <a:gd name="connsiteY10" fmla="*/ 561760 h 1110199"/>
                    <a:gd name="connsiteX11" fmla="*/ 3754352 w 3755259"/>
                    <a:gd name="connsiteY11" fmla="*/ 342685 h 1110199"/>
                    <a:gd name="connsiteX12" fmla="*/ 3709108 w 3755259"/>
                    <a:gd name="connsiteY12" fmla="*/ 118848 h 1110199"/>
                    <a:gd name="connsiteX13" fmla="*/ 3554327 w 3755259"/>
                    <a:gd name="connsiteY13" fmla="*/ 9310 h 1110199"/>
                    <a:gd name="connsiteX14" fmla="*/ 3268577 w 3755259"/>
                    <a:gd name="connsiteY14" fmla="*/ 14073 h 1110199"/>
                    <a:gd name="connsiteX15" fmla="*/ 2968539 w 3755259"/>
                    <a:gd name="connsiteY15" fmla="*/ 80748 h 1110199"/>
                    <a:gd name="connsiteX16" fmla="*/ 2401802 w 3755259"/>
                    <a:gd name="connsiteY16" fmla="*/ 175998 h 1110199"/>
                    <a:gd name="connsiteX17" fmla="*/ 1596939 w 3755259"/>
                    <a:gd name="connsiteY17" fmla="*/ 199810 h 1110199"/>
                    <a:gd name="connsiteX18" fmla="*/ 954002 w 3755259"/>
                    <a:gd name="connsiteY18" fmla="*/ 190285 h 1110199"/>
                    <a:gd name="connsiteX19" fmla="*/ 492039 w 3755259"/>
                    <a:gd name="connsiteY19" fmla="*/ 137898 h 1110199"/>
                    <a:gd name="connsiteX20" fmla="*/ 177714 w 3755259"/>
                    <a:gd name="connsiteY20" fmla="*/ 185523 h 1110199"/>
                    <a:gd name="connsiteX21" fmla="*/ 32458 w 3755259"/>
                    <a:gd name="connsiteY21" fmla="*/ 321254 h 1110199"/>
                    <a:gd name="connsiteX22" fmla="*/ 11027 w 3755259"/>
                    <a:gd name="connsiteY22" fmla="*/ 509373 h 1110199"/>
                    <a:gd name="connsiteX23" fmla="*/ 172952 w 3755259"/>
                    <a:gd name="connsiteY23" fmla="*/ 702254 h 1110199"/>
                    <a:gd name="connsiteX0" fmla="*/ 172952 w 3755259"/>
                    <a:gd name="connsiteY0" fmla="*/ 702254 h 1109545"/>
                    <a:gd name="connsiteX1" fmla="*/ 358689 w 3755259"/>
                    <a:gd name="connsiteY1" fmla="*/ 847510 h 1109545"/>
                    <a:gd name="connsiteX2" fmla="*/ 615864 w 3755259"/>
                    <a:gd name="connsiteY2" fmla="*/ 947523 h 1109545"/>
                    <a:gd name="connsiteX3" fmla="*/ 1106402 w 3755259"/>
                    <a:gd name="connsiteY3" fmla="*/ 1047535 h 1109545"/>
                    <a:gd name="connsiteX4" fmla="*/ 1701714 w 3755259"/>
                    <a:gd name="connsiteY4" fmla="*/ 1090398 h 1109545"/>
                    <a:gd name="connsiteX5" fmla="*/ 2135102 w 3755259"/>
                    <a:gd name="connsiteY5" fmla="*/ 1109448 h 1109545"/>
                    <a:gd name="connsiteX6" fmla="*/ 2473240 w 3755259"/>
                    <a:gd name="connsiteY6" fmla="*/ 1095161 h 1109545"/>
                    <a:gd name="connsiteX7" fmla="*/ 2725652 w 3755259"/>
                    <a:gd name="connsiteY7" fmla="*/ 1042773 h 1109545"/>
                    <a:gd name="connsiteX8" fmla="*/ 3120939 w 3755259"/>
                    <a:gd name="connsiteY8" fmla="*/ 914185 h 1109545"/>
                    <a:gd name="connsiteX9" fmla="*/ 3492414 w 3755259"/>
                    <a:gd name="connsiteY9" fmla="*/ 747498 h 1109545"/>
                    <a:gd name="connsiteX10" fmla="*/ 3678152 w 3755259"/>
                    <a:gd name="connsiteY10" fmla="*/ 561760 h 1109545"/>
                    <a:gd name="connsiteX11" fmla="*/ 3754352 w 3755259"/>
                    <a:gd name="connsiteY11" fmla="*/ 342685 h 1109545"/>
                    <a:gd name="connsiteX12" fmla="*/ 3709108 w 3755259"/>
                    <a:gd name="connsiteY12" fmla="*/ 118848 h 1109545"/>
                    <a:gd name="connsiteX13" fmla="*/ 3554327 w 3755259"/>
                    <a:gd name="connsiteY13" fmla="*/ 9310 h 1109545"/>
                    <a:gd name="connsiteX14" fmla="*/ 3268577 w 3755259"/>
                    <a:gd name="connsiteY14" fmla="*/ 14073 h 1109545"/>
                    <a:gd name="connsiteX15" fmla="*/ 2968539 w 3755259"/>
                    <a:gd name="connsiteY15" fmla="*/ 80748 h 1109545"/>
                    <a:gd name="connsiteX16" fmla="*/ 2401802 w 3755259"/>
                    <a:gd name="connsiteY16" fmla="*/ 175998 h 1109545"/>
                    <a:gd name="connsiteX17" fmla="*/ 1596939 w 3755259"/>
                    <a:gd name="connsiteY17" fmla="*/ 199810 h 1109545"/>
                    <a:gd name="connsiteX18" fmla="*/ 954002 w 3755259"/>
                    <a:gd name="connsiteY18" fmla="*/ 190285 h 1109545"/>
                    <a:gd name="connsiteX19" fmla="*/ 492039 w 3755259"/>
                    <a:gd name="connsiteY19" fmla="*/ 137898 h 1109545"/>
                    <a:gd name="connsiteX20" fmla="*/ 177714 w 3755259"/>
                    <a:gd name="connsiteY20" fmla="*/ 185523 h 1109545"/>
                    <a:gd name="connsiteX21" fmla="*/ 32458 w 3755259"/>
                    <a:gd name="connsiteY21" fmla="*/ 321254 h 1109545"/>
                    <a:gd name="connsiteX22" fmla="*/ 11027 w 3755259"/>
                    <a:gd name="connsiteY22" fmla="*/ 509373 h 1109545"/>
                    <a:gd name="connsiteX23" fmla="*/ 172952 w 3755259"/>
                    <a:gd name="connsiteY23" fmla="*/ 702254 h 1109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755259" h="1109545">
                      <a:moveTo>
                        <a:pt x="172952" y="702254"/>
                      </a:moveTo>
                      <a:cubicBezTo>
                        <a:pt x="230896" y="758610"/>
                        <a:pt x="284870" y="806632"/>
                        <a:pt x="358689" y="847510"/>
                      </a:cubicBezTo>
                      <a:cubicBezTo>
                        <a:pt x="432508" y="888388"/>
                        <a:pt x="491245" y="914186"/>
                        <a:pt x="615864" y="947523"/>
                      </a:cubicBezTo>
                      <a:cubicBezTo>
                        <a:pt x="740483" y="980860"/>
                        <a:pt x="925427" y="1023723"/>
                        <a:pt x="1106402" y="1047535"/>
                      </a:cubicBezTo>
                      <a:cubicBezTo>
                        <a:pt x="1287377" y="1071348"/>
                        <a:pt x="1530264" y="1080079"/>
                        <a:pt x="1701714" y="1090398"/>
                      </a:cubicBezTo>
                      <a:cubicBezTo>
                        <a:pt x="1873164" y="1100717"/>
                        <a:pt x="2006514" y="1108654"/>
                        <a:pt x="2135102" y="1109448"/>
                      </a:cubicBezTo>
                      <a:cubicBezTo>
                        <a:pt x="2263690" y="1110242"/>
                        <a:pt x="2374815" y="1106274"/>
                        <a:pt x="2473240" y="1095161"/>
                      </a:cubicBezTo>
                      <a:cubicBezTo>
                        <a:pt x="2571665" y="1084049"/>
                        <a:pt x="2617702" y="1072936"/>
                        <a:pt x="2725652" y="1042773"/>
                      </a:cubicBezTo>
                      <a:cubicBezTo>
                        <a:pt x="2833602" y="1012610"/>
                        <a:pt x="2993145" y="963397"/>
                        <a:pt x="3120939" y="914185"/>
                      </a:cubicBezTo>
                      <a:cubicBezTo>
                        <a:pt x="3248733" y="864973"/>
                        <a:pt x="3399545" y="806236"/>
                        <a:pt x="3492414" y="747498"/>
                      </a:cubicBezTo>
                      <a:cubicBezTo>
                        <a:pt x="3585283" y="688760"/>
                        <a:pt x="3634496" y="629229"/>
                        <a:pt x="3678152" y="561760"/>
                      </a:cubicBezTo>
                      <a:cubicBezTo>
                        <a:pt x="3721808" y="494291"/>
                        <a:pt x="3749193" y="416504"/>
                        <a:pt x="3754352" y="342685"/>
                      </a:cubicBezTo>
                      <a:cubicBezTo>
                        <a:pt x="3759511" y="268866"/>
                        <a:pt x="3742446" y="174410"/>
                        <a:pt x="3709108" y="118848"/>
                      </a:cubicBezTo>
                      <a:cubicBezTo>
                        <a:pt x="3675771" y="63285"/>
                        <a:pt x="3627749" y="26773"/>
                        <a:pt x="3554327" y="9310"/>
                      </a:cubicBezTo>
                      <a:cubicBezTo>
                        <a:pt x="3480905" y="-8153"/>
                        <a:pt x="3366208" y="2167"/>
                        <a:pt x="3268577" y="14073"/>
                      </a:cubicBezTo>
                      <a:cubicBezTo>
                        <a:pt x="3170946" y="25979"/>
                        <a:pt x="3113001" y="53761"/>
                        <a:pt x="2968539" y="80748"/>
                      </a:cubicBezTo>
                      <a:cubicBezTo>
                        <a:pt x="2824077" y="107735"/>
                        <a:pt x="2630402" y="156154"/>
                        <a:pt x="2401802" y="175998"/>
                      </a:cubicBezTo>
                      <a:cubicBezTo>
                        <a:pt x="2173202" y="195842"/>
                        <a:pt x="1596939" y="199810"/>
                        <a:pt x="1596939" y="199810"/>
                      </a:cubicBezTo>
                      <a:cubicBezTo>
                        <a:pt x="1355639" y="202191"/>
                        <a:pt x="1138152" y="200604"/>
                        <a:pt x="954002" y="190285"/>
                      </a:cubicBezTo>
                      <a:cubicBezTo>
                        <a:pt x="769852" y="179966"/>
                        <a:pt x="621420" y="138692"/>
                        <a:pt x="492039" y="137898"/>
                      </a:cubicBezTo>
                      <a:cubicBezTo>
                        <a:pt x="362658" y="137104"/>
                        <a:pt x="254311" y="154964"/>
                        <a:pt x="177714" y="185523"/>
                      </a:cubicBezTo>
                      <a:cubicBezTo>
                        <a:pt x="101117" y="216082"/>
                        <a:pt x="60239" y="267279"/>
                        <a:pt x="32458" y="321254"/>
                      </a:cubicBezTo>
                      <a:cubicBezTo>
                        <a:pt x="4677" y="375229"/>
                        <a:pt x="-12389" y="445873"/>
                        <a:pt x="11027" y="509373"/>
                      </a:cubicBezTo>
                      <a:cubicBezTo>
                        <a:pt x="34443" y="572873"/>
                        <a:pt x="115008" y="645898"/>
                        <a:pt x="172952" y="702254"/>
                      </a:cubicBezTo>
                      <a:close/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83" name="组合 482"/>
              <p:cNvGrpSpPr>
                <a:grpSpLocks noChangeAspect="1"/>
              </p:cNvGrpSpPr>
              <p:nvPr/>
            </p:nvGrpSpPr>
            <p:grpSpPr>
              <a:xfrm rot="19817796">
                <a:off x="3082694" y="3717009"/>
                <a:ext cx="1332000" cy="524136"/>
                <a:chOff x="4426397" y="1857589"/>
                <a:chExt cx="3772010" cy="1484266"/>
              </a:xfrm>
            </p:grpSpPr>
            <p:sp>
              <p:nvSpPr>
                <p:cNvPr id="1704" name="Freeform 291" descr="Cork"/>
                <p:cNvSpPr>
                  <a:spLocks noChangeAspect="1"/>
                </p:cNvSpPr>
                <p:nvPr/>
              </p:nvSpPr>
              <p:spPr bwMode="auto">
                <a:xfrm>
                  <a:off x="4426397" y="1906682"/>
                  <a:ext cx="3750683" cy="1435173"/>
                </a:xfrm>
                <a:custGeom>
                  <a:avLst/>
                  <a:gdLst>
                    <a:gd name="T0" fmla="*/ 144 w 3960"/>
                    <a:gd name="T1" fmla="*/ 1115 h 1701"/>
                    <a:gd name="T2" fmla="*/ 867 w 3960"/>
                    <a:gd name="T3" fmla="*/ 1573 h 1701"/>
                    <a:gd name="T4" fmla="*/ 2383 w 3960"/>
                    <a:gd name="T5" fmla="*/ 1673 h 1701"/>
                    <a:gd name="T6" fmla="*/ 3659 w 3960"/>
                    <a:gd name="T7" fmla="*/ 1403 h 1701"/>
                    <a:gd name="T8" fmla="*/ 3941 w 3960"/>
                    <a:gd name="T9" fmla="*/ 586 h 1701"/>
                    <a:gd name="T10" fmla="*/ 3547 w 3960"/>
                    <a:gd name="T11" fmla="*/ 216 h 1701"/>
                    <a:gd name="T12" fmla="*/ 2460 w 3960"/>
                    <a:gd name="T13" fmla="*/ 27 h 1701"/>
                    <a:gd name="T14" fmla="*/ 1214 w 3960"/>
                    <a:gd name="T15" fmla="*/ 51 h 1701"/>
                    <a:gd name="T16" fmla="*/ 232 w 3960"/>
                    <a:gd name="T17" fmla="*/ 280 h 1701"/>
                    <a:gd name="T18" fmla="*/ 15 w 3960"/>
                    <a:gd name="T19" fmla="*/ 627 h 1701"/>
                    <a:gd name="T20" fmla="*/ 144 w 3960"/>
                    <a:gd name="T21" fmla="*/ 1115 h 1701"/>
                    <a:gd name="connsiteX0" fmla="*/ 337 w 9925"/>
                    <a:gd name="connsiteY0" fmla="*/ 6487 h 9823"/>
                    <a:gd name="connsiteX1" fmla="*/ 2162 w 9925"/>
                    <a:gd name="connsiteY1" fmla="*/ 9180 h 9823"/>
                    <a:gd name="connsiteX2" fmla="*/ 5991 w 9925"/>
                    <a:gd name="connsiteY2" fmla="*/ 9767 h 9823"/>
                    <a:gd name="connsiteX3" fmla="*/ 8921 w 9925"/>
                    <a:gd name="connsiteY3" fmla="*/ 8180 h 9823"/>
                    <a:gd name="connsiteX4" fmla="*/ 9925 w 9925"/>
                    <a:gd name="connsiteY4" fmla="*/ 3377 h 9823"/>
                    <a:gd name="connsiteX5" fmla="*/ 8930 w 9925"/>
                    <a:gd name="connsiteY5" fmla="*/ 1202 h 9823"/>
                    <a:gd name="connsiteX6" fmla="*/ 6185 w 9925"/>
                    <a:gd name="connsiteY6" fmla="*/ 91 h 9823"/>
                    <a:gd name="connsiteX7" fmla="*/ 3039 w 9925"/>
                    <a:gd name="connsiteY7" fmla="*/ 232 h 9823"/>
                    <a:gd name="connsiteX8" fmla="*/ 559 w 9925"/>
                    <a:gd name="connsiteY8" fmla="*/ 1578 h 9823"/>
                    <a:gd name="connsiteX9" fmla="*/ 11 w 9925"/>
                    <a:gd name="connsiteY9" fmla="*/ 3618 h 9823"/>
                    <a:gd name="connsiteX10" fmla="*/ 337 w 9925"/>
                    <a:gd name="connsiteY10" fmla="*/ 6487 h 9823"/>
                    <a:gd name="connsiteX0" fmla="*/ 340 w 10001"/>
                    <a:gd name="connsiteY0" fmla="*/ 6604 h 10007"/>
                    <a:gd name="connsiteX1" fmla="*/ 2178 w 10001"/>
                    <a:gd name="connsiteY1" fmla="*/ 9345 h 10007"/>
                    <a:gd name="connsiteX2" fmla="*/ 6036 w 10001"/>
                    <a:gd name="connsiteY2" fmla="*/ 9943 h 10007"/>
                    <a:gd name="connsiteX3" fmla="*/ 8852 w 10001"/>
                    <a:gd name="connsiteY3" fmla="*/ 8220 h 10007"/>
                    <a:gd name="connsiteX4" fmla="*/ 10000 w 10001"/>
                    <a:gd name="connsiteY4" fmla="*/ 3438 h 10007"/>
                    <a:gd name="connsiteX5" fmla="*/ 8997 w 10001"/>
                    <a:gd name="connsiteY5" fmla="*/ 1224 h 10007"/>
                    <a:gd name="connsiteX6" fmla="*/ 6232 w 10001"/>
                    <a:gd name="connsiteY6" fmla="*/ 93 h 10007"/>
                    <a:gd name="connsiteX7" fmla="*/ 3062 w 10001"/>
                    <a:gd name="connsiteY7" fmla="*/ 236 h 10007"/>
                    <a:gd name="connsiteX8" fmla="*/ 563 w 10001"/>
                    <a:gd name="connsiteY8" fmla="*/ 1606 h 10007"/>
                    <a:gd name="connsiteX9" fmla="*/ 11 w 10001"/>
                    <a:gd name="connsiteY9" fmla="*/ 3683 h 10007"/>
                    <a:gd name="connsiteX10" fmla="*/ 340 w 10001"/>
                    <a:gd name="connsiteY10" fmla="*/ 6604 h 10007"/>
                    <a:gd name="connsiteX0" fmla="*/ 340 w 10001"/>
                    <a:gd name="connsiteY0" fmla="*/ 6604 h 9750"/>
                    <a:gd name="connsiteX1" fmla="*/ 2178 w 10001"/>
                    <a:gd name="connsiteY1" fmla="*/ 9345 h 9750"/>
                    <a:gd name="connsiteX2" fmla="*/ 5945 w 10001"/>
                    <a:gd name="connsiteY2" fmla="*/ 9623 h 9750"/>
                    <a:gd name="connsiteX3" fmla="*/ 8852 w 10001"/>
                    <a:gd name="connsiteY3" fmla="*/ 8220 h 9750"/>
                    <a:gd name="connsiteX4" fmla="*/ 10000 w 10001"/>
                    <a:gd name="connsiteY4" fmla="*/ 3438 h 9750"/>
                    <a:gd name="connsiteX5" fmla="*/ 8997 w 10001"/>
                    <a:gd name="connsiteY5" fmla="*/ 1224 h 9750"/>
                    <a:gd name="connsiteX6" fmla="*/ 6232 w 10001"/>
                    <a:gd name="connsiteY6" fmla="*/ 93 h 9750"/>
                    <a:gd name="connsiteX7" fmla="*/ 3062 w 10001"/>
                    <a:gd name="connsiteY7" fmla="*/ 236 h 9750"/>
                    <a:gd name="connsiteX8" fmla="*/ 563 w 10001"/>
                    <a:gd name="connsiteY8" fmla="*/ 1606 h 9750"/>
                    <a:gd name="connsiteX9" fmla="*/ 11 w 10001"/>
                    <a:gd name="connsiteY9" fmla="*/ 3683 h 9750"/>
                    <a:gd name="connsiteX10" fmla="*/ 340 w 10001"/>
                    <a:gd name="connsiteY10" fmla="*/ 6604 h 9750"/>
                    <a:gd name="connsiteX0" fmla="*/ 340 w 10000"/>
                    <a:gd name="connsiteY0" fmla="*/ 6773 h 9908"/>
                    <a:gd name="connsiteX1" fmla="*/ 2223 w 10000"/>
                    <a:gd name="connsiteY1" fmla="*/ 9257 h 9908"/>
                    <a:gd name="connsiteX2" fmla="*/ 5944 w 10000"/>
                    <a:gd name="connsiteY2" fmla="*/ 9870 h 9908"/>
                    <a:gd name="connsiteX3" fmla="*/ 8851 w 10000"/>
                    <a:gd name="connsiteY3" fmla="*/ 8431 h 9908"/>
                    <a:gd name="connsiteX4" fmla="*/ 9999 w 10000"/>
                    <a:gd name="connsiteY4" fmla="*/ 3526 h 9908"/>
                    <a:gd name="connsiteX5" fmla="*/ 8996 w 10000"/>
                    <a:gd name="connsiteY5" fmla="*/ 1255 h 9908"/>
                    <a:gd name="connsiteX6" fmla="*/ 6231 w 10000"/>
                    <a:gd name="connsiteY6" fmla="*/ 95 h 9908"/>
                    <a:gd name="connsiteX7" fmla="*/ 3062 w 10000"/>
                    <a:gd name="connsiteY7" fmla="*/ 242 h 9908"/>
                    <a:gd name="connsiteX8" fmla="*/ 563 w 10000"/>
                    <a:gd name="connsiteY8" fmla="*/ 1647 h 9908"/>
                    <a:gd name="connsiteX9" fmla="*/ 11 w 10000"/>
                    <a:gd name="connsiteY9" fmla="*/ 3777 h 9908"/>
                    <a:gd name="connsiteX10" fmla="*/ 340 w 10000"/>
                    <a:gd name="connsiteY10" fmla="*/ 6773 h 9908"/>
                    <a:gd name="connsiteX0" fmla="*/ 340 w 10003"/>
                    <a:gd name="connsiteY0" fmla="*/ 6836 h 10011"/>
                    <a:gd name="connsiteX1" fmla="*/ 2223 w 10003"/>
                    <a:gd name="connsiteY1" fmla="*/ 9343 h 10011"/>
                    <a:gd name="connsiteX2" fmla="*/ 5944 w 10003"/>
                    <a:gd name="connsiteY2" fmla="*/ 9962 h 10011"/>
                    <a:gd name="connsiteX3" fmla="*/ 8670 w 10003"/>
                    <a:gd name="connsiteY3" fmla="*/ 8344 h 10011"/>
                    <a:gd name="connsiteX4" fmla="*/ 9999 w 10003"/>
                    <a:gd name="connsiteY4" fmla="*/ 3559 h 10011"/>
                    <a:gd name="connsiteX5" fmla="*/ 8996 w 10003"/>
                    <a:gd name="connsiteY5" fmla="*/ 1267 h 10011"/>
                    <a:gd name="connsiteX6" fmla="*/ 6231 w 10003"/>
                    <a:gd name="connsiteY6" fmla="*/ 96 h 10011"/>
                    <a:gd name="connsiteX7" fmla="*/ 3062 w 10003"/>
                    <a:gd name="connsiteY7" fmla="*/ 244 h 10011"/>
                    <a:gd name="connsiteX8" fmla="*/ 563 w 10003"/>
                    <a:gd name="connsiteY8" fmla="*/ 1662 h 10011"/>
                    <a:gd name="connsiteX9" fmla="*/ 11 w 10003"/>
                    <a:gd name="connsiteY9" fmla="*/ 3812 h 10011"/>
                    <a:gd name="connsiteX10" fmla="*/ 340 w 10003"/>
                    <a:gd name="connsiteY10" fmla="*/ 6836 h 10011"/>
                    <a:gd name="connsiteX0" fmla="*/ 340 w 10004"/>
                    <a:gd name="connsiteY0" fmla="*/ 6836 h 10033"/>
                    <a:gd name="connsiteX1" fmla="*/ 2223 w 10004"/>
                    <a:gd name="connsiteY1" fmla="*/ 9343 h 10033"/>
                    <a:gd name="connsiteX2" fmla="*/ 5944 w 10004"/>
                    <a:gd name="connsiteY2" fmla="*/ 9962 h 10033"/>
                    <a:gd name="connsiteX3" fmla="*/ 8647 w 10004"/>
                    <a:gd name="connsiteY3" fmla="*/ 8013 h 10033"/>
                    <a:gd name="connsiteX4" fmla="*/ 9999 w 10004"/>
                    <a:gd name="connsiteY4" fmla="*/ 3559 h 10033"/>
                    <a:gd name="connsiteX5" fmla="*/ 8996 w 10004"/>
                    <a:gd name="connsiteY5" fmla="*/ 1267 h 10033"/>
                    <a:gd name="connsiteX6" fmla="*/ 6231 w 10004"/>
                    <a:gd name="connsiteY6" fmla="*/ 96 h 10033"/>
                    <a:gd name="connsiteX7" fmla="*/ 3062 w 10004"/>
                    <a:gd name="connsiteY7" fmla="*/ 244 h 10033"/>
                    <a:gd name="connsiteX8" fmla="*/ 563 w 10004"/>
                    <a:gd name="connsiteY8" fmla="*/ 1662 h 10033"/>
                    <a:gd name="connsiteX9" fmla="*/ 11 w 10004"/>
                    <a:gd name="connsiteY9" fmla="*/ 3812 h 10033"/>
                    <a:gd name="connsiteX10" fmla="*/ 340 w 10004"/>
                    <a:gd name="connsiteY10" fmla="*/ 6836 h 10033"/>
                    <a:gd name="connsiteX0" fmla="*/ 340 w 10004"/>
                    <a:gd name="connsiteY0" fmla="*/ 6740 h 9937"/>
                    <a:gd name="connsiteX1" fmla="*/ 2223 w 10004"/>
                    <a:gd name="connsiteY1" fmla="*/ 9247 h 9937"/>
                    <a:gd name="connsiteX2" fmla="*/ 5944 w 10004"/>
                    <a:gd name="connsiteY2" fmla="*/ 9866 h 9937"/>
                    <a:gd name="connsiteX3" fmla="*/ 8647 w 10004"/>
                    <a:gd name="connsiteY3" fmla="*/ 7917 h 9937"/>
                    <a:gd name="connsiteX4" fmla="*/ 9999 w 10004"/>
                    <a:gd name="connsiteY4" fmla="*/ 3463 h 9937"/>
                    <a:gd name="connsiteX5" fmla="*/ 8996 w 10004"/>
                    <a:gd name="connsiteY5" fmla="*/ 1171 h 9937"/>
                    <a:gd name="connsiteX6" fmla="*/ 6231 w 10004"/>
                    <a:gd name="connsiteY6" fmla="*/ 0 h 9937"/>
                    <a:gd name="connsiteX7" fmla="*/ 2973 w 10004"/>
                    <a:gd name="connsiteY7" fmla="*/ 1171 h 9937"/>
                    <a:gd name="connsiteX8" fmla="*/ 563 w 10004"/>
                    <a:gd name="connsiteY8" fmla="*/ 1566 h 9937"/>
                    <a:gd name="connsiteX9" fmla="*/ 11 w 10004"/>
                    <a:gd name="connsiteY9" fmla="*/ 3716 h 9937"/>
                    <a:gd name="connsiteX10" fmla="*/ 340 w 10004"/>
                    <a:gd name="connsiteY10" fmla="*/ 6740 h 9937"/>
                    <a:gd name="connsiteX0" fmla="*/ 340 w 10000"/>
                    <a:gd name="connsiteY0" fmla="*/ 5710 h 8927"/>
                    <a:gd name="connsiteX1" fmla="*/ 2222 w 10000"/>
                    <a:gd name="connsiteY1" fmla="*/ 8233 h 8927"/>
                    <a:gd name="connsiteX2" fmla="*/ 5942 w 10000"/>
                    <a:gd name="connsiteY2" fmla="*/ 8856 h 8927"/>
                    <a:gd name="connsiteX3" fmla="*/ 8644 w 10000"/>
                    <a:gd name="connsiteY3" fmla="*/ 6894 h 8927"/>
                    <a:gd name="connsiteX4" fmla="*/ 9995 w 10000"/>
                    <a:gd name="connsiteY4" fmla="*/ 2412 h 8927"/>
                    <a:gd name="connsiteX5" fmla="*/ 8992 w 10000"/>
                    <a:gd name="connsiteY5" fmla="*/ 105 h 8927"/>
                    <a:gd name="connsiteX6" fmla="*/ 6305 w 10000"/>
                    <a:gd name="connsiteY6" fmla="*/ 363 h 8927"/>
                    <a:gd name="connsiteX7" fmla="*/ 2972 w 10000"/>
                    <a:gd name="connsiteY7" fmla="*/ 105 h 8927"/>
                    <a:gd name="connsiteX8" fmla="*/ 563 w 10000"/>
                    <a:gd name="connsiteY8" fmla="*/ 503 h 8927"/>
                    <a:gd name="connsiteX9" fmla="*/ 11 w 10000"/>
                    <a:gd name="connsiteY9" fmla="*/ 2667 h 8927"/>
                    <a:gd name="connsiteX10" fmla="*/ 340 w 10000"/>
                    <a:gd name="connsiteY10" fmla="*/ 5710 h 8927"/>
                    <a:gd name="connsiteX0" fmla="*/ 340 w 10004"/>
                    <a:gd name="connsiteY0" fmla="*/ 6915 h 10519"/>
                    <a:gd name="connsiteX1" fmla="*/ 2222 w 10004"/>
                    <a:gd name="connsiteY1" fmla="*/ 9742 h 10519"/>
                    <a:gd name="connsiteX2" fmla="*/ 5942 w 10004"/>
                    <a:gd name="connsiteY2" fmla="*/ 10439 h 10519"/>
                    <a:gd name="connsiteX3" fmla="*/ 8644 w 10004"/>
                    <a:gd name="connsiteY3" fmla="*/ 8242 h 10519"/>
                    <a:gd name="connsiteX4" fmla="*/ 9995 w 10004"/>
                    <a:gd name="connsiteY4" fmla="*/ 3221 h 10519"/>
                    <a:gd name="connsiteX5" fmla="*/ 9081 w 10004"/>
                    <a:gd name="connsiteY5" fmla="*/ 78 h 10519"/>
                    <a:gd name="connsiteX6" fmla="*/ 6305 w 10004"/>
                    <a:gd name="connsiteY6" fmla="*/ 926 h 10519"/>
                    <a:gd name="connsiteX7" fmla="*/ 2972 w 10004"/>
                    <a:gd name="connsiteY7" fmla="*/ 637 h 10519"/>
                    <a:gd name="connsiteX8" fmla="*/ 563 w 10004"/>
                    <a:gd name="connsiteY8" fmla="*/ 1082 h 10519"/>
                    <a:gd name="connsiteX9" fmla="*/ 11 w 10004"/>
                    <a:gd name="connsiteY9" fmla="*/ 3507 h 10519"/>
                    <a:gd name="connsiteX10" fmla="*/ 340 w 10004"/>
                    <a:gd name="connsiteY10" fmla="*/ 6915 h 10519"/>
                    <a:gd name="connsiteX0" fmla="*/ 399 w 10063"/>
                    <a:gd name="connsiteY0" fmla="*/ 6915 h 10519"/>
                    <a:gd name="connsiteX1" fmla="*/ 2281 w 10063"/>
                    <a:gd name="connsiteY1" fmla="*/ 9742 h 10519"/>
                    <a:gd name="connsiteX2" fmla="*/ 6001 w 10063"/>
                    <a:gd name="connsiteY2" fmla="*/ 10439 h 10519"/>
                    <a:gd name="connsiteX3" fmla="*/ 8703 w 10063"/>
                    <a:gd name="connsiteY3" fmla="*/ 8242 h 10519"/>
                    <a:gd name="connsiteX4" fmla="*/ 10054 w 10063"/>
                    <a:gd name="connsiteY4" fmla="*/ 3221 h 10519"/>
                    <a:gd name="connsiteX5" fmla="*/ 9140 w 10063"/>
                    <a:gd name="connsiteY5" fmla="*/ 78 h 10519"/>
                    <a:gd name="connsiteX6" fmla="*/ 6364 w 10063"/>
                    <a:gd name="connsiteY6" fmla="*/ 926 h 10519"/>
                    <a:gd name="connsiteX7" fmla="*/ 3031 w 10063"/>
                    <a:gd name="connsiteY7" fmla="*/ 637 h 10519"/>
                    <a:gd name="connsiteX8" fmla="*/ 622 w 10063"/>
                    <a:gd name="connsiteY8" fmla="*/ 1082 h 10519"/>
                    <a:gd name="connsiteX9" fmla="*/ 6 w 10063"/>
                    <a:gd name="connsiteY9" fmla="*/ 3297 h 10519"/>
                    <a:gd name="connsiteX10" fmla="*/ 399 w 10063"/>
                    <a:gd name="connsiteY10" fmla="*/ 6915 h 10519"/>
                    <a:gd name="connsiteX0" fmla="*/ 354 w 10069"/>
                    <a:gd name="connsiteY0" fmla="*/ 6985 h 10518"/>
                    <a:gd name="connsiteX1" fmla="*/ 2287 w 10069"/>
                    <a:gd name="connsiteY1" fmla="*/ 9742 h 10518"/>
                    <a:gd name="connsiteX2" fmla="*/ 6007 w 10069"/>
                    <a:gd name="connsiteY2" fmla="*/ 10439 h 10518"/>
                    <a:gd name="connsiteX3" fmla="*/ 8709 w 10069"/>
                    <a:gd name="connsiteY3" fmla="*/ 8242 h 10518"/>
                    <a:gd name="connsiteX4" fmla="*/ 10060 w 10069"/>
                    <a:gd name="connsiteY4" fmla="*/ 3221 h 10518"/>
                    <a:gd name="connsiteX5" fmla="*/ 9146 w 10069"/>
                    <a:gd name="connsiteY5" fmla="*/ 78 h 10518"/>
                    <a:gd name="connsiteX6" fmla="*/ 6370 w 10069"/>
                    <a:gd name="connsiteY6" fmla="*/ 926 h 10518"/>
                    <a:gd name="connsiteX7" fmla="*/ 3037 w 10069"/>
                    <a:gd name="connsiteY7" fmla="*/ 637 h 10518"/>
                    <a:gd name="connsiteX8" fmla="*/ 628 w 10069"/>
                    <a:gd name="connsiteY8" fmla="*/ 1082 h 10518"/>
                    <a:gd name="connsiteX9" fmla="*/ 12 w 10069"/>
                    <a:gd name="connsiteY9" fmla="*/ 3297 h 10518"/>
                    <a:gd name="connsiteX10" fmla="*/ 354 w 10069"/>
                    <a:gd name="connsiteY10" fmla="*/ 6985 h 10518"/>
                    <a:gd name="connsiteX0" fmla="*/ 354 w 10069"/>
                    <a:gd name="connsiteY0" fmla="*/ 6985 h 10548"/>
                    <a:gd name="connsiteX1" fmla="*/ 2287 w 10069"/>
                    <a:gd name="connsiteY1" fmla="*/ 9882 h 10548"/>
                    <a:gd name="connsiteX2" fmla="*/ 6007 w 10069"/>
                    <a:gd name="connsiteY2" fmla="*/ 10439 h 10548"/>
                    <a:gd name="connsiteX3" fmla="*/ 8709 w 10069"/>
                    <a:gd name="connsiteY3" fmla="*/ 8242 h 10548"/>
                    <a:gd name="connsiteX4" fmla="*/ 10060 w 10069"/>
                    <a:gd name="connsiteY4" fmla="*/ 3221 h 10548"/>
                    <a:gd name="connsiteX5" fmla="*/ 9146 w 10069"/>
                    <a:gd name="connsiteY5" fmla="*/ 78 h 10548"/>
                    <a:gd name="connsiteX6" fmla="*/ 6370 w 10069"/>
                    <a:gd name="connsiteY6" fmla="*/ 926 h 10548"/>
                    <a:gd name="connsiteX7" fmla="*/ 3037 w 10069"/>
                    <a:gd name="connsiteY7" fmla="*/ 637 h 10548"/>
                    <a:gd name="connsiteX8" fmla="*/ 628 w 10069"/>
                    <a:gd name="connsiteY8" fmla="*/ 1082 h 10548"/>
                    <a:gd name="connsiteX9" fmla="*/ 12 w 10069"/>
                    <a:gd name="connsiteY9" fmla="*/ 3297 h 10548"/>
                    <a:gd name="connsiteX10" fmla="*/ 354 w 10069"/>
                    <a:gd name="connsiteY10" fmla="*/ 6985 h 10548"/>
                    <a:gd name="connsiteX0" fmla="*/ 354 w 10069"/>
                    <a:gd name="connsiteY0" fmla="*/ 6985 h 10559"/>
                    <a:gd name="connsiteX1" fmla="*/ 2287 w 10069"/>
                    <a:gd name="connsiteY1" fmla="*/ 9882 h 10559"/>
                    <a:gd name="connsiteX2" fmla="*/ 6007 w 10069"/>
                    <a:gd name="connsiteY2" fmla="*/ 10439 h 10559"/>
                    <a:gd name="connsiteX3" fmla="*/ 8709 w 10069"/>
                    <a:gd name="connsiteY3" fmla="*/ 8102 h 10559"/>
                    <a:gd name="connsiteX4" fmla="*/ 10060 w 10069"/>
                    <a:gd name="connsiteY4" fmla="*/ 3221 h 10559"/>
                    <a:gd name="connsiteX5" fmla="*/ 9146 w 10069"/>
                    <a:gd name="connsiteY5" fmla="*/ 78 h 10559"/>
                    <a:gd name="connsiteX6" fmla="*/ 6370 w 10069"/>
                    <a:gd name="connsiteY6" fmla="*/ 926 h 10559"/>
                    <a:gd name="connsiteX7" fmla="*/ 3037 w 10069"/>
                    <a:gd name="connsiteY7" fmla="*/ 637 h 10559"/>
                    <a:gd name="connsiteX8" fmla="*/ 628 w 10069"/>
                    <a:gd name="connsiteY8" fmla="*/ 1082 h 10559"/>
                    <a:gd name="connsiteX9" fmla="*/ 12 w 10069"/>
                    <a:gd name="connsiteY9" fmla="*/ 3297 h 10559"/>
                    <a:gd name="connsiteX10" fmla="*/ 354 w 10069"/>
                    <a:gd name="connsiteY10" fmla="*/ 6985 h 10559"/>
                    <a:gd name="connsiteX0" fmla="*/ 354 w 10031"/>
                    <a:gd name="connsiteY0" fmla="*/ 6982 h 10556"/>
                    <a:gd name="connsiteX1" fmla="*/ 2287 w 10031"/>
                    <a:gd name="connsiteY1" fmla="*/ 9879 h 10556"/>
                    <a:gd name="connsiteX2" fmla="*/ 6007 w 10031"/>
                    <a:gd name="connsiteY2" fmla="*/ 10436 h 10556"/>
                    <a:gd name="connsiteX3" fmla="*/ 8709 w 10031"/>
                    <a:gd name="connsiteY3" fmla="*/ 8099 h 10556"/>
                    <a:gd name="connsiteX4" fmla="*/ 10022 w 10031"/>
                    <a:gd name="connsiteY4" fmla="*/ 3148 h 10556"/>
                    <a:gd name="connsiteX5" fmla="*/ 9146 w 10031"/>
                    <a:gd name="connsiteY5" fmla="*/ 75 h 10556"/>
                    <a:gd name="connsiteX6" fmla="*/ 6370 w 10031"/>
                    <a:gd name="connsiteY6" fmla="*/ 923 h 10556"/>
                    <a:gd name="connsiteX7" fmla="*/ 3037 w 10031"/>
                    <a:gd name="connsiteY7" fmla="*/ 634 h 10556"/>
                    <a:gd name="connsiteX8" fmla="*/ 628 w 10031"/>
                    <a:gd name="connsiteY8" fmla="*/ 1079 h 10556"/>
                    <a:gd name="connsiteX9" fmla="*/ 12 w 10031"/>
                    <a:gd name="connsiteY9" fmla="*/ 3294 h 10556"/>
                    <a:gd name="connsiteX10" fmla="*/ 354 w 10031"/>
                    <a:gd name="connsiteY10" fmla="*/ 6982 h 10556"/>
                    <a:gd name="connsiteX0" fmla="*/ 332 w 10034"/>
                    <a:gd name="connsiteY0" fmla="*/ 6877 h 10559"/>
                    <a:gd name="connsiteX1" fmla="*/ 2290 w 10034"/>
                    <a:gd name="connsiteY1" fmla="*/ 9879 h 10559"/>
                    <a:gd name="connsiteX2" fmla="*/ 6010 w 10034"/>
                    <a:gd name="connsiteY2" fmla="*/ 10436 h 10559"/>
                    <a:gd name="connsiteX3" fmla="*/ 8712 w 10034"/>
                    <a:gd name="connsiteY3" fmla="*/ 8099 h 10559"/>
                    <a:gd name="connsiteX4" fmla="*/ 10025 w 10034"/>
                    <a:gd name="connsiteY4" fmla="*/ 3148 h 10559"/>
                    <a:gd name="connsiteX5" fmla="*/ 9149 w 10034"/>
                    <a:gd name="connsiteY5" fmla="*/ 75 h 10559"/>
                    <a:gd name="connsiteX6" fmla="*/ 6373 w 10034"/>
                    <a:gd name="connsiteY6" fmla="*/ 923 h 10559"/>
                    <a:gd name="connsiteX7" fmla="*/ 3040 w 10034"/>
                    <a:gd name="connsiteY7" fmla="*/ 634 h 10559"/>
                    <a:gd name="connsiteX8" fmla="*/ 631 w 10034"/>
                    <a:gd name="connsiteY8" fmla="*/ 1079 h 10559"/>
                    <a:gd name="connsiteX9" fmla="*/ 15 w 10034"/>
                    <a:gd name="connsiteY9" fmla="*/ 3294 h 10559"/>
                    <a:gd name="connsiteX10" fmla="*/ 332 w 10034"/>
                    <a:gd name="connsiteY10" fmla="*/ 6877 h 10559"/>
                    <a:gd name="connsiteX0" fmla="*/ 332 w 10034"/>
                    <a:gd name="connsiteY0" fmla="*/ 6877 h 10533"/>
                    <a:gd name="connsiteX1" fmla="*/ 2366 w 10034"/>
                    <a:gd name="connsiteY1" fmla="*/ 9774 h 10533"/>
                    <a:gd name="connsiteX2" fmla="*/ 6010 w 10034"/>
                    <a:gd name="connsiteY2" fmla="*/ 10436 h 10533"/>
                    <a:gd name="connsiteX3" fmla="*/ 8712 w 10034"/>
                    <a:gd name="connsiteY3" fmla="*/ 8099 h 10533"/>
                    <a:gd name="connsiteX4" fmla="*/ 10025 w 10034"/>
                    <a:gd name="connsiteY4" fmla="*/ 3148 h 10533"/>
                    <a:gd name="connsiteX5" fmla="*/ 9149 w 10034"/>
                    <a:gd name="connsiteY5" fmla="*/ 75 h 10533"/>
                    <a:gd name="connsiteX6" fmla="*/ 6373 w 10034"/>
                    <a:gd name="connsiteY6" fmla="*/ 923 h 10533"/>
                    <a:gd name="connsiteX7" fmla="*/ 3040 w 10034"/>
                    <a:gd name="connsiteY7" fmla="*/ 634 h 10533"/>
                    <a:gd name="connsiteX8" fmla="*/ 631 w 10034"/>
                    <a:gd name="connsiteY8" fmla="*/ 1079 h 10533"/>
                    <a:gd name="connsiteX9" fmla="*/ 15 w 10034"/>
                    <a:gd name="connsiteY9" fmla="*/ 3294 h 10533"/>
                    <a:gd name="connsiteX10" fmla="*/ 332 w 10034"/>
                    <a:gd name="connsiteY10" fmla="*/ 6877 h 10533"/>
                    <a:gd name="connsiteX0" fmla="*/ 332 w 10034"/>
                    <a:gd name="connsiteY0" fmla="*/ 6877 h 10533"/>
                    <a:gd name="connsiteX1" fmla="*/ 2366 w 10034"/>
                    <a:gd name="connsiteY1" fmla="*/ 9774 h 10533"/>
                    <a:gd name="connsiteX2" fmla="*/ 6010 w 10034"/>
                    <a:gd name="connsiteY2" fmla="*/ 10436 h 10533"/>
                    <a:gd name="connsiteX3" fmla="*/ 8712 w 10034"/>
                    <a:gd name="connsiteY3" fmla="*/ 8099 h 10533"/>
                    <a:gd name="connsiteX4" fmla="*/ 10025 w 10034"/>
                    <a:gd name="connsiteY4" fmla="*/ 3148 h 10533"/>
                    <a:gd name="connsiteX5" fmla="*/ 9149 w 10034"/>
                    <a:gd name="connsiteY5" fmla="*/ 75 h 10533"/>
                    <a:gd name="connsiteX6" fmla="*/ 6373 w 10034"/>
                    <a:gd name="connsiteY6" fmla="*/ 923 h 10533"/>
                    <a:gd name="connsiteX7" fmla="*/ 3015 w 10034"/>
                    <a:gd name="connsiteY7" fmla="*/ 774 h 10533"/>
                    <a:gd name="connsiteX8" fmla="*/ 631 w 10034"/>
                    <a:gd name="connsiteY8" fmla="*/ 1079 h 10533"/>
                    <a:gd name="connsiteX9" fmla="*/ 15 w 10034"/>
                    <a:gd name="connsiteY9" fmla="*/ 3294 h 10533"/>
                    <a:gd name="connsiteX10" fmla="*/ 332 w 10034"/>
                    <a:gd name="connsiteY10" fmla="*/ 6877 h 10533"/>
                    <a:gd name="connsiteX0" fmla="*/ 332 w 10034"/>
                    <a:gd name="connsiteY0" fmla="*/ 6880 h 10536"/>
                    <a:gd name="connsiteX1" fmla="*/ 2366 w 10034"/>
                    <a:gd name="connsiteY1" fmla="*/ 9777 h 10536"/>
                    <a:gd name="connsiteX2" fmla="*/ 6010 w 10034"/>
                    <a:gd name="connsiteY2" fmla="*/ 10439 h 10536"/>
                    <a:gd name="connsiteX3" fmla="*/ 8712 w 10034"/>
                    <a:gd name="connsiteY3" fmla="*/ 8102 h 10536"/>
                    <a:gd name="connsiteX4" fmla="*/ 10025 w 10034"/>
                    <a:gd name="connsiteY4" fmla="*/ 3151 h 10536"/>
                    <a:gd name="connsiteX5" fmla="*/ 9149 w 10034"/>
                    <a:gd name="connsiteY5" fmla="*/ 78 h 10536"/>
                    <a:gd name="connsiteX6" fmla="*/ 6373 w 10034"/>
                    <a:gd name="connsiteY6" fmla="*/ 926 h 10536"/>
                    <a:gd name="connsiteX7" fmla="*/ 3002 w 10034"/>
                    <a:gd name="connsiteY7" fmla="*/ 1092 h 10536"/>
                    <a:gd name="connsiteX8" fmla="*/ 631 w 10034"/>
                    <a:gd name="connsiteY8" fmla="*/ 1082 h 10536"/>
                    <a:gd name="connsiteX9" fmla="*/ 15 w 10034"/>
                    <a:gd name="connsiteY9" fmla="*/ 3297 h 10536"/>
                    <a:gd name="connsiteX10" fmla="*/ 332 w 10034"/>
                    <a:gd name="connsiteY10" fmla="*/ 6880 h 10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34" h="10536">
                      <a:moveTo>
                        <a:pt x="332" y="6880"/>
                      </a:moveTo>
                      <a:cubicBezTo>
                        <a:pt x="692" y="7985"/>
                        <a:pt x="1420" y="9184"/>
                        <a:pt x="2366" y="9777"/>
                      </a:cubicBezTo>
                      <a:cubicBezTo>
                        <a:pt x="3312" y="10370"/>
                        <a:pt x="4952" y="10718"/>
                        <a:pt x="6010" y="10439"/>
                      </a:cubicBezTo>
                      <a:cubicBezTo>
                        <a:pt x="7068" y="10160"/>
                        <a:pt x="8043" y="9317"/>
                        <a:pt x="8712" y="8102"/>
                      </a:cubicBezTo>
                      <a:cubicBezTo>
                        <a:pt x="9381" y="6887"/>
                        <a:pt x="9952" y="4488"/>
                        <a:pt x="10025" y="3151"/>
                      </a:cubicBezTo>
                      <a:cubicBezTo>
                        <a:pt x="10098" y="1814"/>
                        <a:pt x="9758" y="449"/>
                        <a:pt x="9149" y="78"/>
                      </a:cubicBezTo>
                      <a:cubicBezTo>
                        <a:pt x="8540" y="-293"/>
                        <a:pt x="7397" y="757"/>
                        <a:pt x="6373" y="926"/>
                      </a:cubicBezTo>
                      <a:cubicBezTo>
                        <a:pt x="5349" y="1095"/>
                        <a:pt x="3959" y="1066"/>
                        <a:pt x="3002" y="1092"/>
                      </a:cubicBezTo>
                      <a:cubicBezTo>
                        <a:pt x="2045" y="1117"/>
                        <a:pt x="1140" y="413"/>
                        <a:pt x="631" y="1082"/>
                      </a:cubicBezTo>
                      <a:cubicBezTo>
                        <a:pt x="122" y="1755"/>
                        <a:pt x="65" y="2331"/>
                        <a:pt x="15" y="3297"/>
                      </a:cubicBezTo>
                      <a:cubicBezTo>
                        <a:pt x="-35" y="4263"/>
                        <a:pt x="23" y="5735"/>
                        <a:pt x="332" y="6880"/>
                      </a:cubicBezTo>
                      <a:close/>
                    </a:path>
                  </a:pathLst>
                </a:custGeom>
                <a:solidFill>
                  <a:srgbClr val="AB6555"/>
                </a:solidFill>
                <a:ln w="9525">
                  <a:solidFill>
                    <a:srgbClr val="8D5346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05" name="任意多边形 1704"/>
                <p:cNvSpPr/>
                <p:nvPr/>
              </p:nvSpPr>
              <p:spPr>
                <a:xfrm>
                  <a:off x="4443148" y="1863045"/>
                  <a:ext cx="3755259" cy="1109545"/>
                </a:xfrm>
                <a:custGeom>
                  <a:avLst/>
                  <a:gdLst>
                    <a:gd name="connsiteX0" fmla="*/ 181006 w 3758368"/>
                    <a:gd name="connsiteY0" fmla="*/ 694417 h 1109506"/>
                    <a:gd name="connsiteX1" fmla="*/ 361981 w 3758368"/>
                    <a:gd name="connsiteY1" fmla="*/ 846817 h 1109506"/>
                    <a:gd name="connsiteX2" fmla="*/ 619156 w 3758368"/>
                    <a:gd name="connsiteY2" fmla="*/ 946830 h 1109506"/>
                    <a:gd name="connsiteX3" fmla="*/ 1109694 w 3758368"/>
                    <a:gd name="connsiteY3" fmla="*/ 1046842 h 1109506"/>
                    <a:gd name="connsiteX4" fmla="*/ 1705006 w 3758368"/>
                    <a:gd name="connsiteY4" fmla="*/ 1089705 h 1109506"/>
                    <a:gd name="connsiteX5" fmla="*/ 2138394 w 3758368"/>
                    <a:gd name="connsiteY5" fmla="*/ 1108755 h 1109506"/>
                    <a:gd name="connsiteX6" fmla="*/ 2462244 w 3758368"/>
                    <a:gd name="connsiteY6" fmla="*/ 1099230 h 1109506"/>
                    <a:gd name="connsiteX7" fmla="*/ 2728944 w 3758368"/>
                    <a:gd name="connsiteY7" fmla="*/ 1042080 h 1109506"/>
                    <a:gd name="connsiteX8" fmla="*/ 3124231 w 3758368"/>
                    <a:gd name="connsiteY8" fmla="*/ 913492 h 1109506"/>
                    <a:gd name="connsiteX9" fmla="*/ 3495706 w 3758368"/>
                    <a:gd name="connsiteY9" fmla="*/ 756330 h 1109506"/>
                    <a:gd name="connsiteX10" fmla="*/ 3681444 w 3758368"/>
                    <a:gd name="connsiteY10" fmla="*/ 561067 h 1109506"/>
                    <a:gd name="connsiteX11" fmla="*/ 3757644 w 3758368"/>
                    <a:gd name="connsiteY11" fmla="*/ 341992 h 1109506"/>
                    <a:gd name="connsiteX12" fmla="*/ 3710019 w 3758368"/>
                    <a:gd name="connsiteY12" fmla="*/ 108630 h 1109506"/>
                    <a:gd name="connsiteX13" fmla="*/ 3557619 w 3758368"/>
                    <a:gd name="connsiteY13" fmla="*/ 8617 h 1109506"/>
                    <a:gd name="connsiteX14" fmla="*/ 3271869 w 3758368"/>
                    <a:gd name="connsiteY14" fmla="*/ 13380 h 1109506"/>
                    <a:gd name="connsiteX15" fmla="*/ 2971831 w 3758368"/>
                    <a:gd name="connsiteY15" fmla="*/ 80055 h 1109506"/>
                    <a:gd name="connsiteX16" fmla="*/ 2405094 w 3758368"/>
                    <a:gd name="connsiteY16" fmla="*/ 175305 h 1109506"/>
                    <a:gd name="connsiteX17" fmla="*/ 1600231 w 3758368"/>
                    <a:gd name="connsiteY17" fmla="*/ 199117 h 1109506"/>
                    <a:gd name="connsiteX18" fmla="*/ 957294 w 3758368"/>
                    <a:gd name="connsiteY18" fmla="*/ 189592 h 1109506"/>
                    <a:gd name="connsiteX19" fmla="*/ 495331 w 3758368"/>
                    <a:gd name="connsiteY19" fmla="*/ 137205 h 1109506"/>
                    <a:gd name="connsiteX20" fmla="*/ 181006 w 3758368"/>
                    <a:gd name="connsiteY20" fmla="*/ 184830 h 1109506"/>
                    <a:gd name="connsiteX21" fmla="*/ 28606 w 3758368"/>
                    <a:gd name="connsiteY21" fmla="*/ 327705 h 1109506"/>
                    <a:gd name="connsiteX22" fmla="*/ 14319 w 3758368"/>
                    <a:gd name="connsiteY22" fmla="*/ 508680 h 1109506"/>
                    <a:gd name="connsiteX23" fmla="*/ 181006 w 3758368"/>
                    <a:gd name="connsiteY23" fmla="*/ 694417 h 1109506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57023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47498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75550 w 3757857"/>
                    <a:gd name="connsiteY0" fmla="*/ 702254 h 1110199"/>
                    <a:gd name="connsiteX1" fmla="*/ 361287 w 3757857"/>
                    <a:gd name="connsiteY1" fmla="*/ 847510 h 1110199"/>
                    <a:gd name="connsiteX2" fmla="*/ 618462 w 3757857"/>
                    <a:gd name="connsiteY2" fmla="*/ 947523 h 1110199"/>
                    <a:gd name="connsiteX3" fmla="*/ 1109000 w 3757857"/>
                    <a:gd name="connsiteY3" fmla="*/ 1047535 h 1110199"/>
                    <a:gd name="connsiteX4" fmla="*/ 1704312 w 3757857"/>
                    <a:gd name="connsiteY4" fmla="*/ 1090398 h 1110199"/>
                    <a:gd name="connsiteX5" fmla="*/ 2137700 w 3757857"/>
                    <a:gd name="connsiteY5" fmla="*/ 1109448 h 1110199"/>
                    <a:gd name="connsiteX6" fmla="*/ 2461550 w 3757857"/>
                    <a:gd name="connsiteY6" fmla="*/ 1099923 h 1110199"/>
                    <a:gd name="connsiteX7" fmla="*/ 2728250 w 3757857"/>
                    <a:gd name="connsiteY7" fmla="*/ 1042773 h 1110199"/>
                    <a:gd name="connsiteX8" fmla="*/ 3123537 w 3757857"/>
                    <a:gd name="connsiteY8" fmla="*/ 914185 h 1110199"/>
                    <a:gd name="connsiteX9" fmla="*/ 3495012 w 3757857"/>
                    <a:gd name="connsiteY9" fmla="*/ 747498 h 1110199"/>
                    <a:gd name="connsiteX10" fmla="*/ 3680750 w 3757857"/>
                    <a:gd name="connsiteY10" fmla="*/ 561760 h 1110199"/>
                    <a:gd name="connsiteX11" fmla="*/ 3756950 w 3757857"/>
                    <a:gd name="connsiteY11" fmla="*/ 342685 h 1110199"/>
                    <a:gd name="connsiteX12" fmla="*/ 3711706 w 3757857"/>
                    <a:gd name="connsiteY12" fmla="*/ 118848 h 1110199"/>
                    <a:gd name="connsiteX13" fmla="*/ 3556925 w 3757857"/>
                    <a:gd name="connsiteY13" fmla="*/ 9310 h 1110199"/>
                    <a:gd name="connsiteX14" fmla="*/ 3271175 w 3757857"/>
                    <a:gd name="connsiteY14" fmla="*/ 14073 h 1110199"/>
                    <a:gd name="connsiteX15" fmla="*/ 2971137 w 3757857"/>
                    <a:gd name="connsiteY15" fmla="*/ 80748 h 1110199"/>
                    <a:gd name="connsiteX16" fmla="*/ 2404400 w 3757857"/>
                    <a:gd name="connsiteY16" fmla="*/ 175998 h 1110199"/>
                    <a:gd name="connsiteX17" fmla="*/ 1599537 w 3757857"/>
                    <a:gd name="connsiteY17" fmla="*/ 199810 h 1110199"/>
                    <a:gd name="connsiteX18" fmla="*/ 956600 w 3757857"/>
                    <a:gd name="connsiteY18" fmla="*/ 190285 h 1110199"/>
                    <a:gd name="connsiteX19" fmla="*/ 494637 w 3757857"/>
                    <a:gd name="connsiteY19" fmla="*/ 137898 h 1110199"/>
                    <a:gd name="connsiteX20" fmla="*/ 180312 w 3757857"/>
                    <a:gd name="connsiteY20" fmla="*/ 185523 h 1110199"/>
                    <a:gd name="connsiteX21" fmla="*/ 27912 w 3757857"/>
                    <a:gd name="connsiteY21" fmla="*/ 328398 h 1110199"/>
                    <a:gd name="connsiteX22" fmla="*/ 13625 w 3757857"/>
                    <a:gd name="connsiteY22" fmla="*/ 509373 h 1110199"/>
                    <a:gd name="connsiteX23" fmla="*/ 175550 w 3757857"/>
                    <a:gd name="connsiteY23" fmla="*/ 702254 h 1110199"/>
                    <a:gd name="connsiteX0" fmla="*/ 172952 w 3755259"/>
                    <a:gd name="connsiteY0" fmla="*/ 702254 h 1110199"/>
                    <a:gd name="connsiteX1" fmla="*/ 358689 w 3755259"/>
                    <a:gd name="connsiteY1" fmla="*/ 847510 h 1110199"/>
                    <a:gd name="connsiteX2" fmla="*/ 615864 w 3755259"/>
                    <a:gd name="connsiteY2" fmla="*/ 947523 h 1110199"/>
                    <a:gd name="connsiteX3" fmla="*/ 1106402 w 3755259"/>
                    <a:gd name="connsiteY3" fmla="*/ 1047535 h 1110199"/>
                    <a:gd name="connsiteX4" fmla="*/ 1701714 w 3755259"/>
                    <a:gd name="connsiteY4" fmla="*/ 1090398 h 1110199"/>
                    <a:gd name="connsiteX5" fmla="*/ 2135102 w 3755259"/>
                    <a:gd name="connsiteY5" fmla="*/ 1109448 h 1110199"/>
                    <a:gd name="connsiteX6" fmla="*/ 2458952 w 3755259"/>
                    <a:gd name="connsiteY6" fmla="*/ 1099923 h 1110199"/>
                    <a:gd name="connsiteX7" fmla="*/ 2725652 w 3755259"/>
                    <a:gd name="connsiteY7" fmla="*/ 1042773 h 1110199"/>
                    <a:gd name="connsiteX8" fmla="*/ 3120939 w 3755259"/>
                    <a:gd name="connsiteY8" fmla="*/ 914185 h 1110199"/>
                    <a:gd name="connsiteX9" fmla="*/ 3492414 w 3755259"/>
                    <a:gd name="connsiteY9" fmla="*/ 747498 h 1110199"/>
                    <a:gd name="connsiteX10" fmla="*/ 3678152 w 3755259"/>
                    <a:gd name="connsiteY10" fmla="*/ 561760 h 1110199"/>
                    <a:gd name="connsiteX11" fmla="*/ 3754352 w 3755259"/>
                    <a:gd name="connsiteY11" fmla="*/ 342685 h 1110199"/>
                    <a:gd name="connsiteX12" fmla="*/ 3709108 w 3755259"/>
                    <a:gd name="connsiteY12" fmla="*/ 118848 h 1110199"/>
                    <a:gd name="connsiteX13" fmla="*/ 3554327 w 3755259"/>
                    <a:gd name="connsiteY13" fmla="*/ 9310 h 1110199"/>
                    <a:gd name="connsiteX14" fmla="*/ 3268577 w 3755259"/>
                    <a:gd name="connsiteY14" fmla="*/ 14073 h 1110199"/>
                    <a:gd name="connsiteX15" fmla="*/ 2968539 w 3755259"/>
                    <a:gd name="connsiteY15" fmla="*/ 80748 h 1110199"/>
                    <a:gd name="connsiteX16" fmla="*/ 2401802 w 3755259"/>
                    <a:gd name="connsiteY16" fmla="*/ 175998 h 1110199"/>
                    <a:gd name="connsiteX17" fmla="*/ 1596939 w 3755259"/>
                    <a:gd name="connsiteY17" fmla="*/ 199810 h 1110199"/>
                    <a:gd name="connsiteX18" fmla="*/ 954002 w 3755259"/>
                    <a:gd name="connsiteY18" fmla="*/ 190285 h 1110199"/>
                    <a:gd name="connsiteX19" fmla="*/ 492039 w 3755259"/>
                    <a:gd name="connsiteY19" fmla="*/ 137898 h 1110199"/>
                    <a:gd name="connsiteX20" fmla="*/ 177714 w 3755259"/>
                    <a:gd name="connsiteY20" fmla="*/ 185523 h 1110199"/>
                    <a:gd name="connsiteX21" fmla="*/ 32458 w 3755259"/>
                    <a:gd name="connsiteY21" fmla="*/ 321254 h 1110199"/>
                    <a:gd name="connsiteX22" fmla="*/ 11027 w 3755259"/>
                    <a:gd name="connsiteY22" fmla="*/ 509373 h 1110199"/>
                    <a:gd name="connsiteX23" fmla="*/ 172952 w 3755259"/>
                    <a:gd name="connsiteY23" fmla="*/ 702254 h 1110199"/>
                    <a:gd name="connsiteX0" fmla="*/ 172952 w 3755259"/>
                    <a:gd name="connsiteY0" fmla="*/ 702254 h 1109545"/>
                    <a:gd name="connsiteX1" fmla="*/ 358689 w 3755259"/>
                    <a:gd name="connsiteY1" fmla="*/ 847510 h 1109545"/>
                    <a:gd name="connsiteX2" fmla="*/ 615864 w 3755259"/>
                    <a:gd name="connsiteY2" fmla="*/ 947523 h 1109545"/>
                    <a:gd name="connsiteX3" fmla="*/ 1106402 w 3755259"/>
                    <a:gd name="connsiteY3" fmla="*/ 1047535 h 1109545"/>
                    <a:gd name="connsiteX4" fmla="*/ 1701714 w 3755259"/>
                    <a:gd name="connsiteY4" fmla="*/ 1090398 h 1109545"/>
                    <a:gd name="connsiteX5" fmla="*/ 2135102 w 3755259"/>
                    <a:gd name="connsiteY5" fmla="*/ 1109448 h 1109545"/>
                    <a:gd name="connsiteX6" fmla="*/ 2473240 w 3755259"/>
                    <a:gd name="connsiteY6" fmla="*/ 1095161 h 1109545"/>
                    <a:gd name="connsiteX7" fmla="*/ 2725652 w 3755259"/>
                    <a:gd name="connsiteY7" fmla="*/ 1042773 h 1109545"/>
                    <a:gd name="connsiteX8" fmla="*/ 3120939 w 3755259"/>
                    <a:gd name="connsiteY8" fmla="*/ 914185 h 1109545"/>
                    <a:gd name="connsiteX9" fmla="*/ 3492414 w 3755259"/>
                    <a:gd name="connsiteY9" fmla="*/ 747498 h 1109545"/>
                    <a:gd name="connsiteX10" fmla="*/ 3678152 w 3755259"/>
                    <a:gd name="connsiteY10" fmla="*/ 561760 h 1109545"/>
                    <a:gd name="connsiteX11" fmla="*/ 3754352 w 3755259"/>
                    <a:gd name="connsiteY11" fmla="*/ 342685 h 1109545"/>
                    <a:gd name="connsiteX12" fmla="*/ 3709108 w 3755259"/>
                    <a:gd name="connsiteY12" fmla="*/ 118848 h 1109545"/>
                    <a:gd name="connsiteX13" fmla="*/ 3554327 w 3755259"/>
                    <a:gd name="connsiteY13" fmla="*/ 9310 h 1109545"/>
                    <a:gd name="connsiteX14" fmla="*/ 3268577 w 3755259"/>
                    <a:gd name="connsiteY14" fmla="*/ 14073 h 1109545"/>
                    <a:gd name="connsiteX15" fmla="*/ 2968539 w 3755259"/>
                    <a:gd name="connsiteY15" fmla="*/ 80748 h 1109545"/>
                    <a:gd name="connsiteX16" fmla="*/ 2401802 w 3755259"/>
                    <a:gd name="connsiteY16" fmla="*/ 175998 h 1109545"/>
                    <a:gd name="connsiteX17" fmla="*/ 1596939 w 3755259"/>
                    <a:gd name="connsiteY17" fmla="*/ 199810 h 1109545"/>
                    <a:gd name="connsiteX18" fmla="*/ 954002 w 3755259"/>
                    <a:gd name="connsiteY18" fmla="*/ 190285 h 1109545"/>
                    <a:gd name="connsiteX19" fmla="*/ 492039 w 3755259"/>
                    <a:gd name="connsiteY19" fmla="*/ 137898 h 1109545"/>
                    <a:gd name="connsiteX20" fmla="*/ 177714 w 3755259"/>
                    <a:gd name="connsiteY20" fmla="*/ 185523 h 1109545"/>
                    <a:gd name="connsiteX21" fmla="*/ 32458 w 3755259"/>
                    <a:gd name="connsiteY21" fmla="*/ 321254 h 1109545"/>
                    <a:gd name="connsiteX22" fmla="*/ 11027 w 3755259"/>
                    <a:gd name="connsiteY22" fmla="*/ 509373 h 1109545"/>
                    <a:gd name="connsiteX23" fmla="*/ 172952 w 3755259"/>
                    <a:gd name="connsiteY23" fmla="*/ 702254 h 1109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755259" h="1109545">
                      <a:moveTo>
                        <a:pt x="172952" y="702254"/>
                      </a:moveTo>
                      <a:cubicBezTo>
                        <a:pt x="230896" y="758610"/>
                        <a:pt x="284870" y="806632"/>
                        <a:pt x="358689" y="847510"/>
                      </a:cubicBezTo>
                      <a:cubicBezTo>
                        <a:pt x="432508" y="888388"/>
                        <a:pt x="491245" y="914186"/>
                        <a:pt x="615864" y="947523"/>
                      </a:cubicBezTo>
                      <a:cubicBezTo>
                        <a:pt x="740483" y="980860"/>
                        <a:pt x="925427" y="1023723"/>
                        <a:pt x="1106402" y="1047535"/>
                      </a:cubicBezTo>
                      <a:cubicBezTo>
                        <a:pt x="1287377" y="1071348"/>
                        <a:pt x="1530264" y="1080079"/>
                        <a:pt x="1701714" y="1090398"/>
                      </a:cubicBezTo>
                      <a:cubicBezTo>
                        <a:pt x="1873164" y="1100717"/>
                        <a:pt x="2006514" y="1108654"/>
                        <a:pt x="2135102" y="1109448"/>
                      </a:cubicBezTo>
                      <a:cubicBezTo>
                        <a:pt x="2263690" y="1110242"/>
                        <a:pt x="2374815" y="1106274"/>
                        <a:pt x="2473240" y="1095161"/>
                      </a:cubicBezTo>
                      <a:cubicBezTo>
                        <a:pt x="2571665" y="1084049"/>
                        <a:pt x="2617702" y="1072936"/>
                        <a:pt x="2725652" y="1042773"/>
                      </a:cubicBezTo>
                      <a:cubicBezTo>
                        <a:pt x="2833602" y="1012610"/>
                        <a:pt x="2993145" y="963397"/>
                        <a:pt x="3120939" y="914185"/>
                      </a:cubicBezTo>
                      <a:cubicBezTo>
                        <a:pt x="3248733" y="864973"/>
                        <a:pt x="3399545" y="806236"/>
                        <a:pt x="3492414" y="747498"/>
                      </a:cubicBezTo>
                      <a:cubicBezTo>
                        <a:pt x="3585283" y="688760"/>
                        <a:pt x="3634496" y="629229"/>
                        <a:pt x="3678152" y="561760"/>
                      </a:cubicBezTo>
                      <a:cubicBezTo>
                        <a:pt x="3721808" y="494291"/>
                        <a:pt x="3749193" y="416504"/>
                        <a:pt x="3754352" y="342685"/>
                      </a:cubicBezTo>
                      <a:cubicBezTo>
                        <a:pt x="3759511" y="268866"/>
                        <a:pt x="3742446" y="174410"/>
                        <a:pt x="3709108" y="118848"/>
                      </a:cubicBezTo>
                      <a:cubicBezTo>
                        <a:pt x="3675771" y="63285"/>
                        <a:pt x="3627749" y="26773"/>
                        <a:pt x="3554327" y="9310"/>
                      </a:cubicBezTo>
                      <a:cubicBezTo>
                        <a:pt x="3480905" y="-8153"/>
                        <a:pt x="3366208" y="2167"/>
                        <a:pt x="3268577" y="14073"/>
                      </a:cubicBezTo>
                      <a:cubicBezTo>
                        <a:pt x="3170946" y="25979"/>
                        <a:pt x="3113001" y="53761"/>
                        <a:pt x="2968539" y="80748"/>
                      </a:cubicBezTo>
                      <a:cubicBezTo>
                        <a:pt x="2824077" y="107735"/>
                        <a:pt x="2630402" y="156154"/>
                        <a:pt x="2401802" y="175998"/>
                      </a:cubicBezTo>
                      <a:cubicBezTo>
                        <a:pt x="2173202" y="195842"/>
                        <a:pt x="1596939" y="199810"/>
                        <a:pt x="1596939" y="199810"/>
                      </a:cubicBezTo>
                      <a:cubicBezTo>
                        <a:pt x="1355639" y="202191"/>
                        <a:pt x="1138152" y="200604"/>
                        <a:pt x="954002" y="190285"/>
                      </a:cubicBezTo>
                      <a:cubicBezTo>
                        <a:pt x="769852" y="179966"/>
                        <a:pt x="621420" y="138692"/>
                        <a:pt x="492039" y="137898"/>
                      </a:cubicBezTo>
                      <a:cubicBezTo>
                        <a:pt x="362658" y="137104"/>
                        <a:pt x="254311" y="154964"/>
                        <a:pt x="177714" y="185523"/>
                      </a:cubicBezTo>
                      <a:cubicBezTo>
                        <a:pt x="101117" y="216082"/>
                        <a:pt x="60239" y="267279"/>
                        <a:pt x="32458" y="321254"/>
                      </a:cubicBezTo>
                      <a:cubicBezTo>
                        <a:pt x="4677" y="375229"/>
                        <a:pt x="-12389" y="445873"/>
                        <a:pt x="11027" y="509373"/>
                      </a:cubicBezTo>
                      <a:cubicBezTo>
                        <a:pt x="34443" y="572873"/>
                        <a:pt x="115008" y="645898"/>
                        <a:pt x="172952" y="7022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2857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6" name="任意多边形 1705"/>
                <p:cNvSpPr/>
                <p:nvPr/>
              </p:nvSpPr>
              <p:spPr>
                <a:xfrm>
                  <a:off x="4581923" y="1910203"/>
                  <a:ext cx="3493702" cy="925138"/>
                </a:xfrm>
                <a:custGeom>
                  <a:avLst/>
                  <a:gdLst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67688 w 3505965"/>
                    <a:gd name="connsiteY86" fmla="*/ 518672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88528 w 3502980"/>
                    <a:gd name="connsiteY81" fmla="*/ 182122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49203 w 3502980"/>
                    <a:gd name="connsiteY42" fmla="*/ 219428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2053 w 3493702"/>
                    <a:gd name="connsiteY31" fmla="*/ 369447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9197 w 3493702"/>
                    <a:gd name="connsiteY31" fmla="*/ 364684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3493702" h="925138">
                      <a:moveTo>
                        <a:pt x="1208485" y="862366"/>
                      </a:moveTo>
                      <a:cubicBezTo>
                        <a:pt x="1255052" y="862895"/>
                        <a:pt x="1333103" y="859455"/>
                        <a:pt x="1368028" y="845697"/>
                      </a:cubicBezTo>
                      <a:cubicBezTo>
                        <a:pt x="1402953" y="831939"/>
                        <a:pt x="1409568" y="823208"/>
                        <a:pt x="1418035" y="779816"/>
                      </a:cubicBezTo>
                      <a:cubicBezTo>
                        <a:pt x="1426502" y="736424"/>
                        <a:pt x="1412346" y="639983"/>
                        <a:pt x="1418828" y="585347"/>
                      </a:cubicBezTo>
                      <a:cubicBezTo>
                        <a:pt x="1425310" y="530711"/>
                        <a:pt x="1438672" y="477926"/>
                        <a:pt x="1456928" y="451997"/>
                      </a:cubicBezTo>
                      <a:cubicBezTo>
                        <a:pt x="1475184" y="426068"/>
                        <a:pt x="1505082" y="419189"/>
                        <a:pt x="1528365" y="429772"/>
                      </a:cubicBezTo>
                      <a:cubicBezTo>
                        <a:pt x="1551648" y="440355"/>
                        <a:pt x="1576784" y="456760"/>
                        <a:pt x="1596628" y="515497"/>
                      </a:cubicBezTo>
                      <a:cubicBezTo>
                        <a:pt x="1616472" y="574235"/>
                        <a:pt x="1616736" y="719755"/>
                        <a:pt x="1647428" y="782197"/>
                      </a:cubicBezTo>
                      <a:cubicBezTo>
                        <a:pt x="1678120" y="844639"/>
                        <a:pt x="1716220" y="866335"/>
                        <a:pt x="1780778" y="890147"/>
                      </a:cubicBezTo>
                      <a:cubicBezTo>
                        <a:pt x="1845336" y="913959"/>
                        <a:pt x="1960166" y="924014"/>
                        <a:pt x="2034778" y="925072"/>
                      </a:cubicBezTo>
                      <a:cubicBezTo>
                        <a:pt x="2109390" y="926130"/>
                        <a:pt x="2180299" y="914489"/>
                        <a:pt x="2228453" y="896497"/>
                      </a:cubicBezTo>
                      <a:cubicBezTo>
                        <a:pt x="2276607" y="878505"/>
                        <a:pt x="2322909" y="854031"/>
                        <a:pt x="2323703" y="817122"/>
                      </a:cubicBezTo>
                      <a:cubicBezTo>
                        <a:pt x="2324497" y="780213"/>
                        <a:pt x="2258616" y="717903"/>
                        <a:pt x="2233216" y="675041"/>
                      </a:cubicBezTo>
                      <a:cubicBezTo>
                        <a:pt x="2207816" y="632179"/>
                        <a:pt x="2168657" y="587331"/>
                        <a:pt x="2171303" y="559947"/>
                      </a:cubicBezTo>
                      <a:cubicBezTo>
                        <a:pt x="2173949" y="532563"/>
                        <a:pt x="2217869" y="507031"/>
                        <a:pt x="2249090" y="510735"/>
                      </a:cubicBezTo>
                      <a:cubicBezTo>
                        <a:pt x="2280311" y="514439"/>
                        <a:pt x="2323438" y="546453"/>
                        <a:pt x="2358628" y="582172"/>
                      </a:cubicBezTo>
                      <a:cubicBezTo>
                        <a:pt x="2393818" y="617891"/>
                        <a:pt x="2424642" y="688402"/>
                        <a:pt x="2460228" y="725047"/>
                      </a:cubicBezTo>
                      <a:cubicBezTo>
                        <a:pt x="2495814" y="761692"/>
                        <a:pt x="2528226" y="793045"/>
                        <a:pt x="2572147" y="802041"/>
                      </a:cubicBezTo>
                      <a:cubicBezTo>
                        <a:pt x="2616068" y="811037"/>
                        <a:pt x="2688431" y="800850"/>
                        <a:pt x="2723753" y="779022"/>
                      </a:cubicBezTo>
                      <a:cubicBezTo>
                        <a:pt x="2759075" y="757194"/>
                        <a:pt x="2780903" y="707584"/>
                        <a:pt x="2784078" y="671072"/>
                      </a:cubicBezTo>
                      <a:cubicBezTo>
                        <a:pt x="2787253" y="634560"/>
                        <a:pt x="2769261" y="595401"/>
                        <a:pt x="2742803" y="559947"/>
                      </a:cubicBezTo>
                      <a:cubicBezTo>
                        <a:pt x="2716345" y="524493"/>
                        <a:pt x="2654432" y="492214"/>
                        <a:pt x="2625328" y="458347"/>
                      </a:cubicBezTo>
                      <a:cubicBezTo>
                        <a:pt x="2596224" y="424480"/>
                        <a:pt x="2576115" y="381089"/>
                        <a:pt x="2568178" y="356747"/>
                      </a:cubicBezTo>
                      <a:cubicBezTo>
                        <a:pt x="2560241" y="332405"/>
                        <a:pt x="2550186" y="305418"/>
                        <a:pt x="2577703" y="312297"/>
                      </a:cubicBezTo>
                      <a:cubicBezTo>
                        <a:pt x="2605220" y="319176"/>
                        <a:pt x="2687770" y="357276"/>
                        <a:pt x="2733278" y="398022"/>
                      </a:cubicBezTo>
                      <a:cubicBezTo>
                        <a:pt x="2778786" y="438768"/>
                        <a:pt x="2850753" y="556772"/>
                        <a:pt x="2850753" y="556772"/>
                      </a:cubicBezTo>
                      <a:cubicBezTo>
                        <a:pt x="2887795" y="606514"/>
                        <a:pt x="2917428" y="675305"/>
                        <a:pt x="2955528" y="696472"/>
                      </a:cubicBezTo>
                      <a:cubicBezTo>
                        <a:pt x="2993628" y="717639"/>
                        <a:pt x="3034374" y="701764"/>
                        <a:pt x="3079353" y="683772"/>
                      </a:cubicBezTo>
                      <a:cubicBezTo>
                        <a:pt x="3124332" y="665780"/>
                        <a:pt x="3200003" y="616568"/>
                        <a:pt x="3225403" y="588522"/>
                      </a:cubicBezTo>
                      <a:cubicBezTo>
                        <a:pt x="3250803" y="560476"/>
                        <a:pt x="3250274" y="540897"/>
                        <a:pt x="3231753" y="515497"/>
                      </a:cubicBezTo>
                      <a:cubicBezTo>
                        <a:pt x="3213232" y="490097"/>
                        <a:pt x="3136371" y="461258"/>
                        <a:pt x="3114278" y="436122"/>
                      </a:cubicBezTo>
                      <a:cubicBezTo>
                        <a:pt x="3092185" y="410987"/>
                        <a:pt x="3084910" y="377913"/>
                        <a:pt x="3099197" y="364684"/>
                      </a:cubicBezTo>
                      <a:cubicBezTo>
                        <a:pt x="3113485" y="351455"/>
                        <a:pt x="3163094" y="348545"/>
                        <a:pt x="3200003" y="356747"/>
                      </a:cubicBezTo>
                      <a:cubicBezTo>
                        <a:pt x="3236912" y="364949"/>
                        <a:pt x="3280966" y="407018"/>
                        <a:pt x="3320653" y="413897"/>
                      </a:cubicBezTo>
                      <a:cubicBezTo>
                        <a:pt x="3360340" y="420776"/>
                        <a:pt x="3409553" y="420644"/>
                        <a:pt x="3438128" y="398022"/>
                      </a:cubicBezTo>
                      <a:cubicBezTo>
                        <a:pt x="3466703" y="375400"/>
                        <a:pt x="3501628" y="332141"/>
                        <a:pt x="3492103" y="278166"/>
                      </a:cubicBezTo>
                      <a:cubicBezTo>
                        <a:pt x="3482578" y="224191"/>
                        <a:pt x="3418549" y="120342"/>
                        <a:pt x="3380978" y="74172"/>
                      </a:cubicBezTo>
                      <a:cubicBezTo>
                        <a:pt x="3343407" y="28002"/>
                        <a:pt x="3296311" y="7497"/>
                        <a:pt x="3266678" y="1147"/>
                      </a:cubicBezTo>
                      <a:cubicBezTo>
                        <a:pt x="3237045" y="-5203"/>
                        <a:pt x="3213761" y="15964"/>
                        <a:pt x="3203178" y="36072"/>
                      </a:cubicBezTo>
                      <a:cubicBezTo>
                        <a:pt x="3192595" y="56180"/>
                        <a:pt x="3194976" y="92825"/>
                        <a:pt x="3203178" y="121797"/>
                      </a:cubicBezTo>
                      <a:cubicBezTo>
                        <a:pt x="3211380" y="150769"/>
                        <a:pt x="3248686" y="187150"/>
                        <a:pt x="3252390" y="209904"/>
                      </a:cubicBezTo>
                      <a:cubicBezTo>
                        <a:pt x="3256094" y="232658"/>
                        <a:pt x="3242601" y="256735"/>
                        <a:pt x="3225403" y="258322"/>
                      </a:cubicBezTo>
                      <a:cubicBezTo>
                        <a:pt x="3208205" y="259909"/>
                        <a:pt x="3184657" y="245357"/>
                        <a:pt x="3149203" y="219428"/>
                      </a:cubicBezTo>
                      <a:cubicBezTo>
                        <a:pt x="3113749" y="193499"/>
                        <a:pt x="3052895" y="125369"/>
                        <a:pt x="3012678" y="102747"/>
                      </a:cubicBezTo>
                      <a:cubicBezTo>
                        <a:pt x="2972461" y="80125"/>
                        <a:pt x="2926424" y="76289"/>
                        <a:pt x="2907903" y="83697"/>
                      </a:cubicBezTo>
                      <a:cubicBezTo>
                        <a:pt x="2889382" y="91105"/>
                        <a:pt x="2894674" y="121797"/>
                        <a:pt x="2901553" y="147197"/>
                      </a:cubicBezTo>
                      <a:cubicBezTo>
                        <a:pt x="2908432" y="172597"/>
                        <a:pt x="2948120" y="212285"/>
                        <a:pt x="2949178" y="236097"/>
                      </a:cubicBezTo>
                      <a:cubicBezTo>
                        <a:pt x="2950236" y="259909"/>
                        <a:pt x="2929864" y="291792"/>
                        <a:pt x="2907903" y="290072"/>
                      </a:cubicBezTo>
                      <a:cubicBezTo>
                        <a:pt x="2885943" y="288352"/>
                        <a:pt x="2850752" y="250649"/>
                        <a:pt x="2817415" y="225778"/>
                      </a:cubicBezTo>
                      <a:cubicBezTo>
                        <a:pt x="2784078" y="200907"/>
                        <a:pt x="2755238" y="150769"/>
                        <a:pt x="2707878" y="140847"/>
                      </a:cubicBezTo>
                      <a:cubicBezTo>
                        <a:pt x="2660518" y="130925"/>
                        <a:pt x="2582598" y="153547"/>
                        <a:pt x="2533253" y="166247"/>
                      </a:cubicBezTo>
                      <a:cubicBezTo>
                        <a:pt x="2483908" y="178947"/>
                        <a:pt x="2431389" y="190060"/>
                        <a:pt x="2411810" y="217047"/>
                      </a:cubicBezTo>
                      <a:cubicBezTo>
                        <a:pt x="2392231" y="244034"/>
                        <a:pt x="2418821" y="293247"/>
                        <a:pt x="2415778" y="328172"/>
                      </a:cubicBezTo>
                      <a:cubicBezTo>
                        <a:pt x="2412735" y="363097"/>
                        <a:pt x="2406782" y="409664"/>
                        <a:pt x="2393553" y="426597"/>
                      </a:cubicBezTo>
                      <a:cubicBezTo>
                        <a:pt x="2380324" y="443530"/>
                        <a:pt x="2353336" y="446705"/>
                        <a:pt x="2336403" y="429772"/>
                      </a:cubicBezTo>
                      <a:cubicBezTo>
                        <a:pt x="2319470" y="412839"/>
                        <a:pt x="2309945" y="361509"/>
                        <a:pt x="2291953" y="324997"/>
                      </a:cubicBezTo>
                      <a:cubicBezTo>
                        <a:pt x="2273961" y="288485"/>
                        <a:pt x="2255970" y="231334"/>
                        <a:pt x="2228453" y="210697"/>
                      </a:cubicBezTo>
                      <a:cubicBezTo>
                        <a:pt x="2200936" y="190060"/>
                        <a:pt x="2178711" y="198526"/>
                        <a:pt x="2126853" y="201172"/>
                      </a:cubicBezTo>
                      <a:cubicBezTo>
                        <a:pt x="2074995" y="203818"/>
                        <a:pt x="1955932" y="210697"/>
                        <a:pt x="1917303" y="226572"/>
                      </a:cubicBezTo>
                      <a:cubicBezTo>
                        <a:pt x="1878674" y="242447"/>
                        <a:pt x="1895078" y="261497"/>
                        <a:pt x="1895078" y="296422"/>
                      </a:cubicBezTo>
                      <a:cubicBezTo>
                        <a:pt x="1895078" y="331347"/>
                        <a:pt x="1923124" y="402388"/>
                        <a:pt x="1917303" y="436122"/>
                      </a:cubicBezTo>
                      <a:cubicBezTo>
                        <a:pt x="1911482" y="469856"/>
                        <a:pt x="1882907" y="509940"/>
                        <a:pt x="1860153" y="498828"/>
                      </a:cubicBezTo>
                      <a:cubicBezTo>
                        <a:pt x="1837399" y="487716"/>
                        <a:pt x="1806707" y="407944"/>
                        <a:pt x="1780778" y="369447"/>
                      </a:cubicBezTo>
                      <a:cubicBezTo>
                        <a:pt x="1754849" y="330950"/>
                        <a:pt x="1749557" y="285839"/>
                        <a:pt x="1704578" y="267847"/>
                      </a:cubicBezTo>
                      <a:cubicBezTo>
                        <a:pt x="1659599" y="249855"/>
                        <a:pt x="1580753" y="258851"/>
                        <a:pt x="1510903" y="261497"/>
                      </a:cubicBezTo>
                      <a:cubicBezTo>
                        <a:pt x="1441053" y="264143"/>
                        <a:pt x="1337336" y="266259"/>
                        <a:pt x="1285478" y="283722"/>
                      </a:cubicBezTo>
                      <a:cubicBezTo>
                        <a:pt x="1233620" y="301184"/>
                        <a:pt x="1218406" y="326717"/>
                        <a:pt x="1199753" y="366272"/>
                      </a:cubicBezTo>
                      <a:cubicBezTo>
                        <a:pt x="1181100" y="405827"/>
                        <a:pt x="1188640" y="488509"/>
                        <a:pt x="1173559" y="521053"/>
                      </a:cubicBezTo>
                      <a:cubicBezTo>
                        <a:pt x="1158478" y="553597"/>
                        <a:pt x="1126066" y="568282"/>
                        <a:pt x="1109265" y="561535"/>
                      </a:cubicBezTo>
                      <a:cubicBezTo>
                        <a:pt x="1092464" y="554788"/>
                        <a:pt x="1085982" y="522508"/>
                        <a:pt x="1072753" y="480572"/>
                      </a:cubicBezTo>
                      <a:cubicBezTo>
                        <a:pt x="1059524" y="438636"/>
                        <a:pt x="1051058" y="353175"/>
                        <a:pt x="1029891" y="309916"/>
                      </a:cubicBezTo>
                      <a:cubicBezTo>
                        <a:pt x="1008724" y="266657"/>
                        <a:pt x="973534" y="221941"/>
                        <a:pt x="945753" y="221015"/>
                      </a:cubicBezTo>
                      <a:cubicBezTo>
                        <a:pt x="917972" y="220089"/>
                        <a:pt x="891381" y="278695"/>
                        <a:pt x="863203" y="304360"/>
                      </a:cubicBezTo>
                      <a:cubicBezTo>
                        <a:pt x="835025" y="330025"/>
                        <a:pt x="795734" y="371034"/>
                        <a:pt x="776684" y="375003"/>
                      </a:cubicBezTo>
                      <a:cubicBezTo>
                        <a:pt x="757634" y="378972"/>
                        <a:pt x="757502" y="355821"/>
                        <a:pt x="748903" y="328172"/>
                      </a:cubicBezTo>
                      <a:cubicBezTo>
                        <a:pt x="740304" y="300523"/>
                        <a:pt x="747712" y="231600"/>
                        <a:pt x="725090" y="209110"/>
                      </a:cubicBezTo>
                      <a:cubicBezTo>
                        <a:pt x="702468" y="186620"/>
                        <a:pt x="653256" y="180799"/>
                        <a:pt x="613172" y="193234"/>
                      </a:cubicBezTo>
                      <a:cubicBezTo>
                        <a:pt x="573088" y="205669"/>
                        <a:pt x="524405" y="249591"/>
                        <a:pt x="484585" y="283722"/>
                      </a:cubicBezTo>
                      <a:cubicBezTo>
                        <a:pt x="444765" y="317853"/>
                        <a:pt x="402696" y="383735"/>
                        <a:pt x="374253" y="398022"/>
                      </a:cubicBezTo>
                      <a:cubicBezTo>
                        <a:pt x="345810" y="412310"/>
                        <a:pt x="321865" y="394847"/>
                        <a:pt x="313928" y="369447"/>
                      </a:cubicBezTo>
                      <a:cubicBezTo>
                        <a:pt x="305991" y="344047"/>
                        <a:pt x="334036" y="275255"/>
                        <a:pt x="326628" y="245622"/>
                      </a:cubicBezTo>
                      <a:cubicBezTo>
                        <a:pt x="319220" y="215989"/>
                        <a:pt x="309165" y="186884"/>
                        <a:pt x="269478" y="191647"/>
                      </a:cubicBezTo>
                      <a:cubicBezTo>
                        <a:pt x="229790" y="196409"/>
                        <a:pt x="132953" y="240860"/>
                        <a:pt x="88503" y="274197"/>
                      </a:cubicBezTo>
                      <a:cubicBezTo>
                        <a:pt x="44053" y="307534"/>
                        <a:pt x="11906" y="354763"/>
                        <a:pt x="2778" y="391672"/>
                      </a:cubicBezTo>
                      <a:cubicBezTo>
                        <a:pt x="-6350" y="428581"/>
                        <a:pt x="7805" y="481896"/>
                        <a:pt x="33734" y="495654"/>
                      </a:cubicBezTo>
                      <a:cubicBezTo>
                        <a:pt x="59663" y="509412"/>
                        <a:pt x="135334" y="464433"/>
                        <a:pt x="158353" y="474222"/>
                      </a:cubicBezTo>
                      <a:cubicBezTo>
                        <a:pt x="181372" y="484012"/>
                        <a:pt x="172641" y="524758"/>
                        <a:pt x="171847" y="554391"/>
                      </a:cubicBezTo>
                      <a:cubicBezTo>
                        <a:pt x="171053" y="584024"/>
                        <a:pt x="163248" y="631517"/>
                        <a:pt x="196453" y="652022"/>
                      </a:cubicBezTo>
                      <a:cubicBezTo>
                        <a:pt x="229658" y="672527"/>
                        <a:pt x="321733" y="700573"/>
                        <a:pt x="371078" y="677422"/>
                      </a:cubicBezTo>
                      <a:cubicBezTo>
                        <a:pt x="420423" y="654271"/>
                        <a:pt x="453364" y="560741"/>
                        <a:pt x="492522" y="513116"/>
                      </a:cubicBezTo>
                      <a:cubicBezTo>
                        <a:pt x="531680" y="465491"/>
                        <a:pt x="575204" y="403182"/>
                        <a:pt x="606028" y="391672"/>
                      </a:cubicBezTo>
                      <a:cubicBezTo>
                        <a:pt x="636852" y="380163"/>
                        <a:pt x="672174" y="415484"/>
                        <a:pt x="677466" y="444059"/>
                      </a:cubicBezTo>
                      <a:cubicBezTo>
                        <a:pt x="682758" y="472634"/>
                        <a:pt x="660268" y="524757"/>
                        <a:pt x="637778" y="563122"/>
                      </a:cubicBezTo>
                      <a:cubicBezTo>
                        <a:pt x="615288" y="601487"/>
                        <a:pt x="554037" y="640645"/>
                        <a:pt x="542528" y="674247"/>
                      </a:cubicBezTo>
                      <a:cubicBezTo>
                        <a:pt x="531019" y="707849"/>
                        <a:pt x="539220" y="747273"/>
                        <a:pt x="568721" y="764735"/>
                      </a:cubicBezTo>
                      <a:cubicBezTo>
                        <a:pt x="598222" y="782198"/>
                        <a:pt x="672570" y="785637"/>
                        <a:pt x="719534" y="779022"/>
                      </a:cubicBezTo>
                      <a:cubicBezTo>
                        <a:pt x="766498" y="772407"/>
                        <a:pt x="822325" y="756797"/>
                        <a:pt x="850503" y="725047"/>
                      </a:cubicBezTo>
                      <a:cubicBezTo>
                        <a:pt x="878681" y="693297"/>
                        <a:pt x="871141" y="618155"/>
                        <a:pt x="888603" y="588522"/>
                      </a:cubicBezTo>
                      <a:cubicBezTo>
                        <a:pt x="906065" y="558889"/>
                        <a:pt x="937286" y="543014"/>
                        <a:pt x="955278" y="547247"/>
                      </a:cubicBezTo>
                      <a:cubicBezTo>
                        <a:pt x="973270" y="551480"/>
                        <a:pt x="988616" y="576351"/>
                        <a:pt x="996553" y="613922"/>
                      </a:cubicBezTo>
                      <a:cubicBezTo>
                        <a:pt x="1004490" y="651493"/>
                        <a:pt x="987557" y="736160"/>
                        <a:pt x="1002903" y="772672"/>
                      </a:cubicBezTo>
                      <a:cubicBezTo>
                        <a:pt x="1018249" y="809184"/>
                        <a:pt x="1054364" y="827573"/>
                        <a:pt x="1088628" y="842522"/>
                      </a:cubicBezTo>
                      <a:cubicBezTo>
                        <a:pt x="1122892" y="857471"/>
                        <a:pt x="1161918" y="861837"/>
                        <a:pt x="1208485" y="862366"/>
                      </a:cubicBezTo>
                      <a:close/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7" name="任意多边形 1706"/>
                <p:cNvSpPr/>
                <p:nvPr/>
              </p:nvSpPr>
              <p:spPr>
                <a:xfrm>
                  <a:off x="4583958" y="2351764"/>
                  <a:ext cx="180000" cy="328581"/>
                </a:xfrm>
                <a:custGeom>
                  <a:avLst/>
                  <a:gdLst>
                    <a:gd name="connsiteX0" fmla="*/ 0 w 177372"/>
                    <a:gd name="connsiteY0" fmla="*/ 0 h 328581"/>
                    <a:gd name="connsiteX1" fmla="*/ 1913 w 177372"/>
                    <a:gd name="connsiteY1" fmla="*/ 11799 h 328581"/>
                    <a:gd name="connsiteX2" fmla="*/ 30537 w 177372"/>
                    <a:gd name="connsiteY2" fmla="*/ 55108 h 328581"/>
                    <a:gd name="connsiteX3" fmla="*/ 155156 w 177372"/>
                    <a:gd name="connsiteY3" fmla="*/ 33676 h 328581"/>
                    <a:gd name="connsiteX4" fmla="*/ 168650 w 177372"/>
                    <a:gd name="connsiteY4" fmla="*/ 113845 h 328581"/>
                    <a:gd name="connsiteX5" fmla="*/ 175291 w 177372"/>
                    <a:gd name="connsiteY5" fmla="*/ 191738 h 328581"/>
                    <a:gd name="connsiteX6" fmla="*/ 177372 w 177372"/>
                    <a:gd name="connsiteY6" fmla="*/ 194025 h 328581"/>
                    <a:gd name="connsiteX7" fmla="*/ 177372 w 177372"/>
                    <a:gd name="connsiteY7" fmla="*/ 328581 h 328581"/>
                    <a:gd name="connsiteX8" fmla="*/ 116658 w 177372"/>
                    <a:gd name="connsiteY8" fmla="*/ 287526 h 328581"/>
                    <a:gd name="connsiteX9" fmla="*/ 29743 w 177372"/>
                    <a:gd name="connsiteY9" fmla="*/ 209094 h 328581"/>
                    <a:gd name="connsiteX10" fmla="*/ 0 w 177372"/>
                    <a:gd name="connsiteY10" fmla="*/ 180292 h 328581"/>
                    <a:gd name="connsiteX11" fmla="*/ 0 w 177372"/>
                    <a:gd name="connsiteY11" fmla="*/ 0 h 328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7372" h="328581">
                      <a:moveTo>
                        <a:pt x="0" y="0"/>
                      </a:moveTo>
                      <a:lnTo>
                        <a:pt x="1913" y="11799"/>
                      </a:lnTo>
                      <a:cubicBezTo>
                        <a:pt x="7552" y="31461"/>
                        <a:pt x="17573" y="48229"/>
                        <a:pt x="30537" y="55108"/>
                      </a:cubicBezTo>
                      <a:cubicBezTo>
                        <a:pt x="56466" y="68866"/>
                        <a:pt x="132137" y="23887"/>
                        <a:pt x="155156" y="33676"/>
                      </a:cubicBezTo>
                      <a:cubicBezTo>
                        <a:pt x="178175" y="43466"/>
                        <a:pt x="169444" y="84212"/>
                        <a:pt x="168650" y="113845"/>
                      </a:cubicBezTo>
                      <a:cubicBezTo>
                        <a:pt x="168055" y="136070"/>
                        <a:pt x="163516" y="168341"/>
                        <a:pt x="175291" y="191738"/>
                      </a:cubicBezTo>
                      <a:lnTo>
                        <a:pt x="177372" y="194025"/>
                      </a:lnTo>
                      <a:lnTo>
                        <a:pt x="177372" y="328581"/>
                      </a:lnTo>
                      <a:lnTo>
                        <a:pt x="116658" y="287526"/>
                      </a:lnTo>
                      <a:cubicBezTo>
                        <a:pt x="86695" y="263367"/>
                        <a:pt x="58715" y="237272"/>
                        <a:pt x="29743" y="209094"/>
                      </a:cubicBezTo>
                      <a:lnTo>
                        <a:pt x="0" y="18029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8" name="任意多边形 1707"/>
                <p:cNvSpPr/>
                <p:nvPr/>
              </p:nvSpPr>
              <p:spPr>
                <a:xfrm>
                  <a:off x="4766535" y="2294849"/>
                  <a:ext cx="496800" cy="521299"/>
                </a:xfrm>
                <a:custGeom>
                  <a:avLst/>
                  <a:gdLst>
                    <a:gd name="connsiteX0" fmla="*/ 437695 w 486492"/>
                    <a:gd name="connsiteY0" fmla="*/ 1545 h 521299"/>
                    <a:gd name="connsiteX1" fmla="*/ 485711 w 486492"/>
                    <a:gd name="connsiteY1" fmla="*/ 54620 h 521299"/>
                    <a:gd name="connsiteX2" fmla="*/ 446023 w 486492"/>
                    <a:gd name="connsiteY2" fmla="*/ 173683 h 521299"/>
                    <a:gd name="connsiteX3" fmla="*/ 350773 w 486492"/>
                    <a:gd name="connsiteY3" fmla="*/ 284808 h 521299"/>
                    <a:gd name="connsiteX4" fmla="*/ 345862 w 486492"/>
                    <a:gd name="connsiteY4" fmla="*/ 310667 h 521299"/>
                    <a:gd name="connsiteX5" fmla="*/ 346451 w 486492"/>
                    <a:gd name="connsiteY5" fmla="*/ 316366 h 521299"/>
                    <a:gd name="connsiteX6" fmla="*/ 346451 w 486492"/>
                    <a:gd name="connsiteY6" fmla="*/ 521299 h 521299"/>
                    <a:gd name="connsiteX7" fmla="*/ 284097 w 486492"/>
                    <a:gd name="connsiteY7" fmla="*/ 505470 h 521299"/>
                    <a:gd name="connsiteX8" fmla="*/ 26922 w 486492"/>
                    <a:gd name="connsiteY8" fmla="*/ 405457 h 521299"/>
                    <a:gd name="connsiteX9" fmla="*/ 0 w 486492"/>
                    <a:gd name="connsiteY9" fmla="*/ 387253 h 521299"/>
                    <a:gd name="connsiteX10" fmla="*/ 0 w 486492"/>
                    <a:gd name="connsiteY10" fmla="*/ 257422 h 521299"/>
                    <a:gd name="connsiteX11" fmla="*/ 4698 w 486492"/>
                    <a:gd name="connsiteY11" fmla="*/ 262583 h 521299"/>
                    <a:gd name="connsiteX12" fmla="*/ 179323 w 486492"/>
                    <a:gd name="connsiteY12" fmla="*/ 287983 h 521299"/>
                    <a:gd name="connsiteX13" fmla="*/ 300767 w 486492"/>
                    <a:gd name="connsiteY13" fmla="*/ 123677 h 521299"/>
                    <a:gd name="connsiteX14" fmla="*/ 414273 w 486492"/>
                    <a:gd name="connsiteY14" fmla="*/ 2233 h 521299"/>
                    <a:gd name="connsiteX15" fmla="*/ 437695 w 486492"/>
                    <a:gd name="connsiteY15" fmla="*/ 1545 h 521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6492" h="521299">
                      <a:moveTo>
                        <a:pt x="437695" y="1545"/>
                      </a:moveTo>
                      <a:cubicBezTo>
                        <a:pt x="460881" y="7963"/>
                        <a:pt x="481742" y="33189"/>
                        <a:pt x="485711" y="54620"/>
                      </a:cubicBezTo>
                      <a:cubicBezTo>
                        <a:pt x="491003" y="83195"/>
                        <a:pt x="468513" y="135318"/>
                        <a:pt x="446023" y="173683"/>
                      </a:cubicBezTo>
                      <a:cubicBezTo>
                        <a:pt x="423533" y="212048"/>
                        <a:pt x="362282" y="251206"/>
                        <a:pt x="350773" y="284808"/>
                      </a:cubicBezTo>
                      <a:cubicBezTo>
                        <a:pt x="347896" y="293209"/>
                        <a:pt x="346251" y="301973"/>
                        <a:pt x="345862" y="310667"/>
                      </a:cubicBezTo>
                      <a:lnTo>
                        <a:pt x="346451" y="316366"/>
                      </a:lnTo>
                      <a:lnTo>
                        <a:pt x="346451" y="521299"/>
                      </a:lnTo>
                      <a:lnTo>
                        <a:pt x="284097" y="505470"/>
                      </a:lnTo>
                      <a:cubicBezTo>
                        <a:pt x="159478" y="472133"/>
                        <a:pt x="100741" y="446335"/>
                        <a:pt x="26922" y="405457"/>
                      </a:cubicBezTo>
                      <a:lnTo>
                        <a:pt x="0" y="387253"/>
                      </a:lnTo>
                      <a:lnTo>
                        <a:pt x="0" y="257422"/>
                      </a:lnTo>
                      <a:lnTo>
                        <a:pt x="4698" y="262583"/>
                      </a:lnTo>
                      <a:cubicBezTo>
                        <a:pt x="37903" y="283088"/>
                        <a:pt x="129978" y="311134"/>
                        <a:pt x="179323" y="287983"/>
                      </a:cubicBezTo>
                      <a:cubicBezTo>
                        <a:pt x="228668" y="264832"/>
                        <a:pt x="261609" y="171302"/>
                        <a:pt x="300767" y="123677"/>
                      </a:cubicBezTo>
                      <a:cubicBezTo>
                        <a:pt x="339925" y="76052"/>
                        <a:pt x="383449" y="13743"/>
                        <a:pt x="414273" y="2233"/>
                      </a:cubicBezTo>
                      <a:cubicBezTo>
                        <a:pt x="421979" y="-644"/>
                        <a:pt x="429966" y="-595"/>
                        <a:pt x="437695" y="154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2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9" name="任意多边形 1708"/>
                <p:cNvSpPr/>
                <p:nvPr/>
              </p:nvSpPr>
              <p:spPr>
                <a:xfrm>
                  <a:off x="7143959" y="2221402"/>
                  <a:ext cx="680400" cy="620240"/>
                </a:xfrm>
                <a:custGeom>
                  <a:avLst/>
                  <a:gdLst>
                    <a:gd name="connsiteX0" fmla="*/ 18058 w 678029"/>
                    <a:gd name="connsiteY0" fmla="*/ 1090 h 620240"/>
                    <a:gd name="connsiteX1" fmla="*/ 173633 w 678029"/>
                    <a:gd name="connsiteY1" fmla="*/ 86815 h 620240"/>
                    <a:gd name="connsiteX2" fmla="*/ 291108 w 678029"/>
                    <a:gd name="connsiteY2" fmla="*/ 245565 h 620240"/>
                    <a:gd name="connsiteX3" fmla="*/ 395883 w 678029"/>
                    <a:gd name="connsiteY3" fmla="*/ 385265 h 620240"/>
                    <a:gd name="connsiteX4" fmla="*/ 519708 w 678029"/>
                    <a:gd name="connsiteY4" fmla="*/ 372565 h 620240"/>
                    <a:gd name="connsiteX5" fmla="*/ 665758 w 678029"/>
                    <a:gd name="connsiteY5" fmla="*/ 277315 h 620240"/>
                    <a:gd name="connsiteX6" fmla="*/ 678029 w 678029"/>
                    <a:gd name="connsiteY6" fmla="*/ 260450 h 620240"/>
                    <a:gd name="connsiteX7" fmla="*/ 678029 w 678029"/>
                    <a:gd name="connsiteY7" fmla="*/ 443921 h 620240"/>
                    <a:gd name="connsiteX8" fmla="*/ 620116 w 678029"/>
                    <a:gd name="connsiteY8" fmla="*/ 470593 h 620240"/>
                    <a:gd name="connsiteX9" fmla="*/ 421282 w 678029"/>
                    <a:gd name="connsiteY9" fmla="*/ 550364 h 620240"/>
                    <a:gd name="connsiteX10" fmla="*/ 320786 w 678029"/>
                    <a:gd name="connsiteY10" fmla="*/ 586976 h 620240"/>
                    <a:gd name="connsiteX11" fmla="*/ 220885 w 678029"/>
                    <a:gd name="connsiteY11" fmla="*/ 620240 h 620240"/>
                    <a:gd name="connsiteX12" fmla="*/ 220885 w 678029"/>
                    <a:gd name="connsiteY12" fmla="*/ 371521 h 620240"/>
                    <a:gd name="connsiteX13" fmla="*/ 224433 w 678029"/>
                    <a:gd name="connsiteY13" fmla="*/ 359865 h 620240"/>
                    <a:gd name="connsiteX14" fmla="*/ 183158 w 678029"/>
                    <a:gd name="connsiteY14" fmla="*/ 248740 h 620240"/>
                    <a:gd name="connsiteX15" fmla="*/ 65683 w 678029"/>
                    <a:gd name="connsiteY15" fmla="*/ 147140 h 620240"/>
                    <a:gd name="connsiteX16" fmla="*/ 8533 w 678029"/>
                    <a:gd name="connsiteY16" fmla="*/ 45540 h 620240"/>
                    <a:gd name="connsiteX17" fmla="*/ 18058 w 678029"/>
                    <a:gd name="connsiteY17" fmla="*/ 1090 h 620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78029" h="620240">
                      <a:moveTo>
                        <a:pt x="18058" y="1090"/>
                      </a:moveTo>
                      <a:cubicBezTo>
                        <a:pt x="45575" y="7969"/>
                        <a:pt x="128125" y="46069"/>
                        <a:pt x="173633" y="86815"/>
                      </a:cubicBezTo>
                      <a:cubicBezTo>
                        <a:pt x="219141" y="127561"/>
                        <a:pt x="291108" y="245565"/>
                        <a:pt x="291108" y="245565"/>
                      </a:cubicBezTo>
                      <a:cubicBezTo>
                        <a:pt x="328150" y="295307"/>
                        <a:pt x="357783" y="364098"/>
                        <a:pt x="395883" y="385265"/>
                      </a:cubicBezTo>
                      <a:cubicBezTo>
                        <a:pt x="433983" y="406432"/>
                        <a:pt x="474729" y="390557"/>
                        <a:pt x="519708" y="372565"/>
                      </a:cubicBezTo>
                      <a:cubicBezTo>
                        <a:pt x="564687" y="354573"/>
                        <a:pt x="640358" y="305361"/>
                        <a:pt x="665758" y="277315"/>
                      </a:cubicBezTo>
                      <a:lnTo>
                        <a:pt x="678029" y="260450"/>
                      </a:lnTo>
                      <a:lnTo>
                        <a:pt x="678029" y="443921"/>
                      </a:lnTo>
                      <a:lnTo>
                        <a:pt x="620116" y="470593"/>
                      </a:lnTo>
                      <a:cubicBezTo>
                        <a:pt x="554830" y="498771"/>
                        <a:pt x="485179" y="525758"/>
                        <a:pt x="421282" y="550364"/>
                      </a:cubicBezTo>
                      <a:cubicBezTo>
                        <a:pt x="389333" y="562667"/>
                        <a:pt x="355400" y="574970"/>
                        <a:pt x="320786" y="586976"/>
                      </a:cubicBezTo>
                      <a:lnTo>
                        <a:pt x="220885" y="620240"/>
                      </a:lnTo>
                      <a:lnTo>
                        <a:pt x="220885" y="371521"/>
                      </a:lnTo>
                      <a:lnTo>
                        <a:pt x="224433" y="359865"/>
                      </a:lnTo>
                      <a:cubicBezTo>
                        <a:pt x="227608" y="323353"/>
                        <a:pt x="209616" y="284194"/>
                        <a:pt x="183158" y="248740"/>
                      </a:cubicBezTo>
                      <a:cubicBezTo>
                        <a:pt x="156700" y="213286"/>
                        <a:pt x="94787" y="181007"/>
                        <a:pt x="65683" y="147140"/>
                      </a:cubicBezTo>
                      <a:cubicBezTo>
                        <a:pt x="36579" y="113273"/>
                        <a:pt x="16470" y="69882"/>
                        <a:pt x="8533" y="45540"/>
                      </a:cubicBezTo>
                      <a:cubicBezTo>
                        <a:pt x="596" y="21198"/>
                        <a:pt x="-9459" y="-5789"/>
                        <a:pt x="18058" y="10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0" name="任意多边形 1709"/>
                <p:cNvSpPr/>
                <p:nvPr/>
              </p:nvSpPr>
              <p:spPr>
                <a:xfrm>
                  <a:off x="7676146" y="2240684"/>
                  <a:ext cx="399600" cy="422984"/>
                </a:xfrm>
                <a:custGeom>
                  <a:avLst/>
                  <a:gdLst>
                    <a:gd name="connsiteX0" fmla="*/ 394712 w 394712"/>
                    <a:gd name="connsiteY0" fmla="*/ 0 h 422984"/>
                    <a:gd name="connsiteX1" fmla="*/ 394712 w 394712"/>
                    <a:gd name="connsiteY1" fmla="*/ 248063 h 422984"/>
                    <a:gd name="connsiteX2" fmla="*/ 371895 w 394712"/>
                    <a:gd name="connsiteY2" fmla="*/ 274803 h 422984"/>
                    <a:gd name="connsiteX3" fmla="*/ 260571 w 394712"/>
                    <a:gd name="connsiteY3" fmla="*/ 364398 h 422984"/>
                    <a:gd name="connsiteX4" fmla="*/ 181320 w 394712"/>
                    <a:gd name="connsiteY4" fmla="*/ 408303 h 422984"/>
                    <a:gd name="connsiteX5" fmla="*/ 149443 w 394712"/>
                    <a:gd name="connsiteY5" fmla="*/ 422984 h 422984"/>
                    <a:gd name="connsiteX6" fmla="*/ 149443 w 394712"/>
                    <a:gd name="connsiteY6" fmla="*/ 233153 h 422984"/>
                    <a:gd name="connsiteX7" fmla="*/ 153217 w 394712"/>
                    <a:gd name="connsiteY7" fmla="*/ 220531 h 422984"/>
                    <a:gd name="connsiteX8" fmla="*/ 139922 w 394712"/>
                    <a:gd name="connsiteY8" fmla="*/ 185011 h 422984"/>
                    <a:gd name="connsiteX9" fmla="*/ 22447 w 394712"/>
                    <a:gd name="connsiteY9" fmla="*/ 105636 h 422984"/>
                    <a:gd name="connsiteX10" fmla="*/ 7366 w 394712"/>
                    <a:gd name="connsiteY10" fmla="*/ 34198 h 422984"/>
                    <a:gd name="connsiteX11" fmla="*/ 108172 w 394712"/>
                    <a:gd name="connsiteY11" fmla="*/ 26261 h 422984"/>
                    <a:gd name="connsiteX12" fmla="*/ 228822 w 394712"/>
                    <a:gd name="connsiteY12" fmla="*/ 83411 h 422984"/>
                    <a:gd name="connsiteX13" fmla="*/ 346297 w 394712"/>
                    <a:gd name="connsiteY13" fmla="*/ 67536 h 422984"/>
                    <a:gd name="connsiteX14" fmla="*/ 387572 w 394712"/>
                    <a:gd name="connsiteY14" fmla="*/ 19365 h 422984"/>
                    <a:gd name="connsiteX15" fmla="*/ 394712 w 394712"/>
                    <a:gd name="connsiteY15" fmla="*/ 0 h 422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4712" h="422984">
                      <a:moveTo>
                        <a:pt x="394712" y="0"/>
                      </a:moveTo>
                      <a:lnTo>
                        <a:pt x="394712" y="248063"/>
                      </a:lnTo>
                      <a:lnTo>
                        <a:pt x="371895" y="274803"/>
                      </a:lnTo>
                      <a:cubicBezTo>
                        <a:pt x="342526" y="305462"/>
                        <a:pt x="307005" y="335029"/>
                        <a:pt x="260571" y="364398"/>
                      </a:cubicBezTo>
                      <a:cubicBezTo>
                        <a:pt x="237354" y="379083"/>
                        <a:pt x="210515" y="393767"/>
                        <a:pt x="181320" y="408303"/>
                      </a:cubicBezTo>
                      <a:lnTo>
                        <a:pt x="149443" y="422984"/>
                      </a:lnTo>
                      <a:lnTo>
                        <a:pt x="149443" y="233153"/>
                      </a:lnTo>
                      <a:lnTo>
                        <a:pt x="153217" y="220531"/>
                      </a:lnTo>
                      <a:cubicBezTo>
                        <a:pt x="153945" y="208956"/>
                        <a:pt x="149182" y="197711"/>
                        <a:pt x="139922" y="185011"/>
                      </a:cubicBezTo>
                      <a:cubicBezTo>
                        <a:pt x="121401" y="159611"/>
                        <a:pt x="44540" y="130772"/>
                        <a:pt x="22447" y="105636"/>
                      </a:cubicBezTo>
                      <a:cubicBezTo>
                        <a:pt x="354" y="80501"/>
                        <a:pt x="-6921" y="47427"/>
                        <a:pt x="7366" y="34198"/>
                      </a:cubicBezTo>
                      <a:cubicBezTo>
                        <a:pt x="21654" y="20969"/>
                        <a:pt x="71263" y="18059"/>
                        <a:pt x="108172" y="26261"/>
                      </a:cubicBezTo>
                      <a:cubicBezTo>
                        <a:pt x="145081" y="34463"/>
                        <a:pt x="189135" y="76532"/>
                        <a:pt x="228822" y="83411"/>
                      </a:cubicBezTo>
                      <a:cubicBezTo>
                        <a:pt x="268509" y="90290"/>
                        <a:pt x="317722" y="90158"/>
                        <a:pt x="346297" y="67536"/>
                      </a:cubicBezTo>
                      <a:cubicBezTo>
                        <a:pt x="360584" y="56225"/>
                        <a:pt x="376459" y="39755"/>
                        <a:pt x="387572" y="19365"/>
                      </a:cubicBezTo>
                      <a:lnTo>
                        <a:pt x="39471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1" name="任意多边形 1710"/>
                <p:cNvSpPr/>
                <p:nvPr/>
              </p:nvSpPr>
              <p:spPr>
                <a:xfrm>
                  <a:off x="5438411" y="2337400"/>
                  <a:ext cx="648000" cy="607488"/>
                </a:xfrm>
                <a:custGeom>
                  <a:avLst/>
                  <a:gdLst>
                    <a:gd name="connsiteX0" fmla="*/ 634281 w 648862"/>
                    <a:gd name="connsiteY0" fmla="*/ 0 h 607488"/>
                    <a:gd name="connsiteX1" fmla="*/ 648862 w 648862"/>
                    <a:gd name="connsiteY1" fmla="*/ 1000 h 607488"/>
                    <a:gd name="connsiteX2" fmla="*/ 648862 w 648862"/>
                    <a:gd name="connsiteY2" fmla="*/ 607488 h 607488"/>
                    <a:gd name="connsiteX3" fmla="*/ 565324 w 648862"/>
                    <a:gd name="connsiteY3" fmla="*/ 602889 h 607488"/>
                    <a:gd name="connsiteX4" fmla="*/ 109910 w 648862"/>
                    <a:gd name="connsiteY4" fmla="*/ 567728 h 607488"/>
                    <a:gd name="connsiteX5" fmla="*/ 0 w 648862"/>
                    <a:gd name="connsiteY5" fmla="*/ 549588 h 607488"/>
                    <a:gd name="connsiteX6" fmla="*/ 0 w 648862"/>
                    <a:gd name="connsiteY6" fmla="*/ 285982 h 607488"/>
                    <a:gd name="connsiteX7" fmla="*/ 9408 w 648862"/>
                    <a:gd name="connsiteY7" fmla="*/ 267295 h 607488"/>
                    <a:gd name="connsiteX8" fmla="*/ 32123 w 648862"/>
                    <a:gd name="connsiteY8" fmla="*/ 161329 h 607488"/>
                    <a:gd name="connsiteX9" fmla="*/ 98798 w 648862"/>
                    <a:gd name="connsiteY9" fmla="*/ 120054 h 607488"/>
                    <a:gd name="connsiteX10" fmla="*/ 140073 w 648862"/>
                    <a:gd name="connsiteY10" fmla="*/ 186729 h 607488"/>
                    <a:gd name="connsiteX11" fmla="*/ 146423 w 648862"/>
                    <a:gd name="connsiteY11" fmla="*/ 345479 h 607488"/>
                    <a:gd name="connsiteX12" fmla="*/ 232148 w 648862"/>
                    <a:gd name="connsiteY12" fmla="*/ 415329 h 607488"/>
                    <a:gd name="connsiteX13" fmla="*/ 352005 w 648862"/>
                    <a:gd name="connsiteY13" fmla="*/ 435173 h 607488"/>
                    <a:gd name="connsiteX14" fmla="*/ 511548 w 648862"/>
                    <a:gd name="connsiteY14" fmla="*/ 418504 h 607488"/>
                    <a:gd name="connsiteX15" fmla="*/ 561555 w 648862"/>
                    <a:gd name="connsiteY15" fmla="*/ 352623 h 607488"/>
                    <a:gd name="connsiteX16" fmla="*/ 562348 w 648862"/>
                    <a:gd name="connsiteY16" fmla="*/ 158154 h 607488"/>
                    <a:gd name="connsiteX17" fmla="*/ 600448 w 648862"/>
                    <a:gd name="connsiteY17" fmla="*/ 24804 h 607488"/>
                    <a:gd name="connsiteX18" fmla="*/ 634281 w 648862"/>
                    <a:gd name="connsiteY18" fmla="*/ 0 h 607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48862" h="607488">
                      <a:moveTo>
                        <a:pt x="634281" y="0"/>
                      </a:moveTo>
                      <a:lnTo>
                        <a:pt x="648862" y="1000"/>
                      </a:lnTo>
                      <a:lnTo>
                        <a:pt x="648862" y="607488"/>
                      </a:lnTo>
                      <a:lnTo>
                        <a:pt x="565324" y="602889"/>
                      </a:lnTo>
                      <a:cubicBezTo>
                        <a:pt x="416198" y="594964"/>
                        <a:pt x="245641" y="585588"/>
                        <a:pt x="109910" y="567728"/>
                      </a:cubicBezTo>
                      <a:lnTo>
                        <a:pt x="0" y="549588"/>
                      </a:lnTo>
                      <a:lnTo>
                        <a:pt x="0" y="285982"/>
                      </a:lnTo>
                      <a:lnTo>
                        <a:pt x="9408" y="267295"/>
                      </a:lnTo>
                      <a:cubicBezTo>
                        <a:pt x="19993" y="231378"/>
                        <a:pt x="19026" y="183554"/>
                        <a:pt x="32123" y="161329"/>
                      </a:cubicBezTo>
                      <a:cubicBezTo>
                        <a:pt x="49585" y="131696"/>
                        <a:pt x="80806" y="115821"/>
                        <a:pt x="98798" y="120054"/>
                      </a:cubicBezTo>
                      <a:cubicBezTo>
                        <a:pt x="116790" y="124287"/>
                        <a:pt x="132136" y="149158"/>
                        <a:pt x="140073" y="186729"/>
                      </a:cubicBezTo>
                      <a:cubicBezTo>
                        <a:pt x="148010" y="224300"/>
                        <a:pt x="131077" y="308967"/>
                        <a:pt x="146423" y="345479"/>
                      </a:cubicBezTo>
                      <a:cubicBezTo>
                        <a:pt x="161769" y="381991"/>
                        <a:pt x="197884" y="400380"/>
                        <a:pt x="232148" y="415329"/>
                      </a:cubicBezTo>
                      <a:cubicBezTo>
                        <a:pt x="266412" y="430278"/>
                        <a:pt x="305438" y="434644"/>
                        <a:pt x="352005" y="435173"/>
                      </a:cubicBezTo>
                      <a:cubicBezTo>
                        <a:pt x="398572" y="435702"/>
                        <a:pt x="476623" y="432262"/>
                        <a:pt x="511548" y="418504"/>
                      </a:cubicBezTo>
                      <a:cubicBezTo>
                        <a:pt x="546473" y="404746"/>
                        <a:pt x="553088" y="396015"/>
                        <a:pt x="561555" y="352623"/>
                      </a:cubicBezTo>
                      <a:cubicBezTo>
                        <a:pt x="570022" y="309231"/>
                        <a:pt x="555866" y="212790"/>
                        <a:pt x="562348" y="158154"/>
                      </a:cubicBezTo>
                      <a:cubicBezTo>
                        <a:pt x="568830" y="103518"/>
                        <a:pt x="582192" y="50733"/>
                        <a:pt x="600448" y="24804"/>
                      </a:cubicBezTo>
                      <a:cubicBezTo>
                        <a:pt x="609576" y="11840"/>
                        <a:pt x="621614" y="3638"/>
                        <a:pt x="634281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2" name="任意多边形 1711"/>
                <p:cNvSpPr/>
                <p:nvPr/>
              </p:nvSpPr>
              <p:spPr>
                <a:xfrm>
                  <a:off x="6090875" y="2333877"/>
                  <a:ext cx="810000" cy="628491"/>
                </a:xfrm>
                <a:custGeom>
                  <a:avLst/>
                  <a:gdLst>
                    <a:gd name="connsiteX0" fmla="*/ 0 w 806025"/>
                    <a:gd name="connsiteY0" fmla="*/ 0 h 628491"/>
                    <a:gd name="connsiteX1" fmla="*/ 19423 w 806025"/>
                    <a:gd name="connsiteY1" fmla="*/ 1332 h 628491"/>
                    <a:gd name="connsiteX2" fmla="*/ 87686 w 806025"/>
                    <a:gd name="connsiteY2" fmla="*/ 87057 h 628491"/>
                    <a:gd name="connsiteX3" fmla="*/ 138486 w 806025"/>
                    <a:gd name="connsiteY3" fmla="*/ 353757 h 628491"/>
                    <a:gd name="connsiteX4" fmla="*/ 271836 w 806025"/>
                    <a:gd name="connsiteY4" fmla="*/ 461707 h 628491"/>
                    <a:gd name="connsiteX5" fmla="*/ 525836 w 806025"/>
                    <a:gd name="connsiteY5" fmla="*/ 496632 h 628491"/>
                    <a:gd name="connsiteX6" fmla="*/ 719511 w 806025"/>
                    <a:gd name="connsiteY6" fmla="*/ 468057 h 628491"/>
                    <a:gd name="connsiteX7" fmla="*/ 784896 w 806025"/>
                    <a:gd name="connsiteY7" fmla="*/ 435463 h 628491"/>
                    <a:gd name="connsiteX8" fmla="*/ 806025 w 806025"/>
                    <a:gd name="connsiteY8" fmla="*/ 414414 h 628491"/>
                    <a:gd name="connsiteX9" fmla="*/ 806025 w 806025"/>
                    <a:gd name="connsiteY9" fmla="*/ 615451 h 628491"/>
                    <a:gd name="connsiteX10" fmla="*/ 666528 w 806025"/>
                    <a:gd name="connsiteY10" fmla="*/ 625716 h 628491"/>
                    <a:gd name="connsiteX11" fmla="*/ 486148 w 806025"/>
                    <a:gd name="connsiteY11" fmla="*/ 628394 h 628491"/>
                    <a:gd name="connsiteX12" fmla="*/ 52760 w 806025"/>
                    <a:gd name="connsiteY12" fmla="*/ 609344 h 628491"/>
                    <a:gd name="connsiteX13" fmla="*/ 0 w 806025"/>
                    <a:gd name="connsiteY13" fmla="*/ 606440 h 628491"/>
                    <a:gd name="connsiteX14" fmla="*/ 0 w 806025"/>
                    <a:gd name="connsiteY14" fmla="*/ 0 h 62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06025" h="628491">
                      <a:moveTo>
                        <a:pt x="0" y="0"/>
                      </a:moveTo>
                      <a:lnTo>
                        <a:pt x="19423" y="1332"/>
                      </a:lnTo>
                      <a:cubicBezTo>
                        <a:pt x="42706" y="11915"/>
                        <a:pt x="67842" y="28320"/>
                        <a:pt x="87686" y="87057"/>
                      </a:cubicBezTo>
                      <a:cubicBezTo>
                        <a:pt x="107530" y="145795"/>
                        <a:pt x="107794" y="291315"/>
                        <a:pt x="138486" y="353757"/>
                      </a:cubicBezTo>
                      <a:cubicBezTo>
                        <a:pt x="169178" y="416199"/>
                        <a:pt x="207278" y="437895"/>
                        <a:pt x="271836" y="461707"/>
                      </a:cubicBezTo>
                      <a:cubicBezTo>
                        <a:pt x="336394" y="485519"/>
                        <a:pt x="451224" y="495574"/>
                        <a:pt x="525836" y="496632"/>
                      </a:cubicBezTo>
                      <a:cubicBezTo>
                        <a:pt x="600448" y="497690"/>
                        <a:pt x="671357" y="486049"/>
                        <a:pt x="719511" y="468057"/>
                      </a:cubicBezTo>
                      <a:cubicBezTo>
                        <a:pt x="743588" y="459061"/>
                        <a:pt x="767202" y="448445"/>
                        <a:pt x="784896" y="435463"/>
                      </a:cubicBezTo>
                      <a:lnTo>
                        <a:pt x="806025" y="414414"/>
                      </a:lnTo>
                      <a:lnTo>
                        <a:pt x="806025" y="615451"/>
                      </a:lnTo>
                      <a:lnTo>
                        <a:pt x="666528" y="625716"/>
                      </a:lnTo>
                      <a:cubicBezTo>
                        <a:pt x="610370" y="627998"/>
                        <a:pt x="550442" y="628791"/>
                        <a:pt x="486148" y="628394"/>
                      </a:cubicBezTo>
                      <a:cubicBezTo>
                        <a:pt x="357560" y="627600"/>
                        <a:pt x="224210" y="619663"/>
                        <a:pt x="52760" y="609344"/>
                      </a:cubicBezTo>
                      <a:lnTo>
                        <a:pt x="0" y="6064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3" name="任意多边形 1712"/>
                <p:cNvSpPr/>
                <p:nvPr/>
              </p:nvSpPr>
              <p:spPr>
                <a:xfrm>
                  <a:off x="6755491" y="2415810"/>
                  <a:ext cx="608400" cy="533251"/>
                </a:xfrm>
                <a:custGeom>
                  <a:avLst/>
                  <a:gdLst>
                    <a:gd name="connsiteX0" fmla="*/ 77914 w 605754"/>
                    <a:gd name="connsiteY0" fmla="*/ 360 h 533251"/>
                    <a:gd name="connsiteX1" fmla="*/ 187452 w 605754"/>
                    <a:gd name="connsiteY1" fmla="*/ 71797 h 533251"/>
                    <a:gd name="connsiteX2" fmla="*/ 289052 w 605754"/>
                    <a:gd name="connsiteY2" fmla="*/ 214672 h 533251"/>
                    <a:gd name="connsiteX3" fmla="*/ 400971 w 605754"/>
                    <a:gd name="connsiteY3" fmla="*/ 291666 h 533251"/>
                    <a:gd name="connsiteX4" fmla="*/ 552577 w 605754"/>
                    <a:gd name="connsiteY4" fmla="*/ 268647 h 533251"/>
                    <a:gd name="connsiteX5" fmla="*/ 594795 w 605754"/>
                    <a:gd name="connsiteY5" fmla="*/ 220179 h 533251"/>
                    <a:gd name="connsiteX6" fmla="*/ 605754 w 605754"/>
                    <a:gd name="connsiteY6" fmla="*/ 184179 h 533251"/>
                    <a:gd name="connsiteX7" fmla="*/ 605754 w 605754"/>
                    <a:gd name="connsiteY7" fmla="*/ 422271 h 533251"/>
                    <a:gd name="connsiteX8" fmla="*/ 604666 w 605754"/>
                    <a:gd name="connsiteY8" fmla="*/ 422633 h 533251"/>
                    <a:gd name="connsiteX9" fmla="*/ 414464 w 605754"/>
                    <a:gd name="connsiteY9" fmla="*/ 479784 h 533251"/>
                    <a:gd name="connsiteX10" fmla="*/ 162052 w 605754"/>
                    <a:gd name="connsiteY10" fmla="*/ 532172 h 533251"/>
                    <a:gd name="connsiteX11" fmla="*/ 147391 w 605754"/>
                    <a:gd name="connsiteY11" fmla="*/ 533251 h 533251"/>
                    <a:gd name="connsiteX12" fmla="*/ 147391 w 605754"/>
                    <a:gd name="connsiteY12" fmla="*/ 322219 h 533251"/>
                    <a:gd name="connsiteX13" fmla="*/ 152527 w 605754"/>
                    <a:gd name="connsiteY13" fmla="*/ 306747 h 533251"/>
                    <a:gd name="connsiteX14" fmla="*/ 62040 w 605754"/>
                    <a:gd name="connsiteY14" fmla="*/ 164666 h 533251"/>
                    <a:gd name="connsiteX15" fmla="*/ 127 w 605754"/>
                    <a:gd name="connsiteY15" fmla="*/ 49572 h 533251"/>
                    <a:gd name="connsiteX16" fmla="*/ 77914 w 605754"/>
                    <a:gd name="connsiteY16" fmla="*/ 360 h 533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5754" h="533251">
                      <a:moveTo>
                        <a:pt x="77914" y="360"/>
                      </a:moveTo>
                      <a:cubicBezTo>
                        <a:pt x="109135" y="4064"/>
                        <a:pt x="152262" y="36078"/>
                        <a:pt x="187452" y="71797"/>
                      </a:cubicBezTo>
                      <a:cubicBezTo>
                        <a:pt x="222642" y="107516"/>
                        <a:pt x="253466" y="178027"/>
                        <a:pt x="289052" y="214672"/>
                      </a:cubicBezTo>
                      <a:cubicBezTo>
                        <a:pt x="324638" y="251317"/>
                        <a:pt x="357050" y="282670"/>
                        <a:pt x="400971" y="291666"/>
                      </a:cubicBezTo>
                      <a:cubicBezTo>
                        <a:pt x="444892" y="300662"/>
                        <a:pt x="517255" y="290475"/>
                        <a:pt x="552577" y="268647"/>
                      </a:cubicBezTo>
                      <a:cubicBezTo>
                        <a:pt x="570238" y="257733"/>
                        <a:pt x="584525" y="239874"/>
                        <a:pt x="594795" y="220179"/>
                      </a:cubicBezTo>
                      <a:lnTo>
                        <a:pt x="605754" y="184179"/>
                      </a:lnTo>
                      <a:lnTo>
                        <a:pt x="605754" y="422271"/>
                      </a:lnTo>
                      <a:lnTo>
                        <a:pt x="604666" y="422633"/>
                      </a:lnTo>
                      <a:cubicBezTo>
                        <a:pt x="535312" y="444859"/>
                        <a:pt x="468439" y="464703"/>
                        <a:pt x="414464" y="479784"/>
                      </a:cubicBezTo>
                      <a:cubicBezTo>
                        <a:pt x="306514" y="509947"/>
                        <a:pt x="260477" y="521060"/>
                        <a:pt x="162052" y="532172"/>
                      </a:cubicBezTo>
                      <a:lnTo>
                        <a:pt x="147391" y="533251"/>
                      </a:lnTo>
                      <a:lnTo>
                        <a:pt x="147391" y="322219"/>
                      </a:lnTo>
                      <a:lnTo>
                        <a:pt x="152527" y="306747"/>
                      </a:lnTo>
                      <a:cubicBezTo>
                        <a:pt x="153321" y="269838"/>
                        <a:pt x="87440" y="207528"/>
                        <a:pt x="62040" y="164666"/>
                      </a:cubicBezTo>
                      <a:cubicBezTo>
                        <a:pt x="36640" y="121804"/>
                        <a:pt x="-2519" y="76956"/>
                        <a:pt x="127" y="49572"/>
                      </a:cubicBezTo>
                      <a:cubicBezTo>
                        <a:pt x="2773" y="22188"/>
                        <a:pt x="46693" y="-3344"/>
                        <a:pt x="77914" y="36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4" name="任意多边形 1713"/>
                <p:cNvSpPr/>
                <p:nvPr/>
              </p:nvSpPr>
              <p:spPr>
                <a:xfrm>
                  <a:off x="5128119" y="2630529"/>
                  <a:ext cx="316800" cy="255861"/>
                </a:xfrm>
                <a:custGeom>
                  <a:avLst/>
                  <a:gdLst>
                    <a:gd name="connsiteX0" fmla="*/ 311074 w 311074"/>
                    <a:gd name="connsiteY0" fmla="*/ 0 h 255861"/>
                    <a:gd name="connsiteX1" fmla="*/ 311074 w 311074"/>
                    <a:gd name="connsiteY1" fmla="*/ 255861 h 255861"/>
                    <a:gd name="connsiteX2" fmla="*/ 222703 w 311074"/>
                    <a:gd name="connsiteY2" fmla="*/ 241276 h 255861"/>
                    <a:gd name="connsiteX3" fmla="*/ 37817 w 311074"/>
                    <a:gd name="connsiteY3" fmla="*/ 200925 h 255861"/>
                    <a:gd name="connsiteX4" fmla="*/ 0 w 311074"/>
                    <a:gd name="connsiteY4" fmla="*/ 191326 h 255861"/>
                    <a:gd name="connsiteX5" fmla="*/ 0 w 311074"/>
                    <a:gd name="connsiteY5" fmla="*/ 8607 h 255861"/>
                    <a:gd name="connsiteX6" fmla="*/ 8758 w 311074"/>
                    <a:gd name="connsiteY6" fmla="*/ 27629 h 255861"/>
                    <a:gd name="connsiteX7" fmla="*/ 26915 w 311074"/>
                    <a:gd name="connsiteY7" fmla="*/ 44409 h 255861"/>
                    <a:gd name="connsiteX8" fmla="*/ 177728 w 311074"/>
                    <a:gd name="connsiteY8" fmla="*/ 58696 h 255861"/>
                    <a:gd name="connsiteX9" fmla="*/ 308697 w 311074"/>
                    <a:gd name="connsiteY9" fmla="*/ 4721 h 255861"/>
                    <a:gd name="connsiteX10" fmla="*/ 311074 w 311074"/>
                    <a:gd name="connsiteY10" fmla="*/ 0 h 255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1074" h="255861">
                      <a:moveTo>
                        <a:pt x="311074" y="0"/>
                      </a:moveTo>
                      <a:lnTo>
                        <a:pt x="311074" y="255861"/>
                      </a:lnTo>
                      <a:lnTo>
                        <a:pt x="222703" y="241276"/>
                      </a:lnTo>
                      <a:cubicBezTo>
                        <a:pt x="157112" y="228496"/>
                        <a:pt x="94353" y="214543"/>
                        <a:pt x="37817" y="200925"/>
                      </a:cubicBezTo>
                      <a:lnTo>
                        <a:pt x="0" y="191326"/>
                      </a:lnTo>
                      <a:lnTo>
                        <a:pt x="0" y="8607"/>
                      </a:lnTo>
                      <a:lnTo>
                        <a:pt x="8758" y="27629"/>
                      </a:lnTo>
                      <a:cubicBezTo>
                        <a:pt x="13496" y="34306"/>
                        <a:pt x="19540" y="40044"/>
                        <a:pt x="26915" y="44409"/>
                      </a:cubicBezTo>
                      <a:cubicBezTo>
                        <a:pt x="56416" y="61872"/>
                        <a:pt x="130764" y="65311"/>
                        <a:pt x="177728" y="58696"/>
                      </a:cubicBezTo>
                      <a:cubicBezTo>
                        <a:pt x="224692" y="52081"/>
                        <a:pt x="280519" y="36471"/>
                        <a:pt x="308697" y="4721"/>
                      </a:cubicBezTo>
                      <a:lnTo>
                        <a:pt x="311074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5" name="任意多边形 1714"/>
                <p:cNvSpPr/>
                <p:nvPr/>
              </p:nvSpPr>
              <p:spPr>
                <a:xfrm>
                  <a:off x="4441912" y="1857589"/>
                  <a:ext cx="3755258" cy="672407"/>
                </a:xfrm>
                <a:custGeom>
                  <a:avLst/>
                  <a:gdLst>
                    <a:gd name="connsiteX0" fmla="*/ 3420529 w 3755258"/>
                    <a:gd name="connsiteY0" fmla="*/ 678 h 672407"/>
                    <a:gd name="connsiteX1" fmla="*/ 3554326 w 3755258"/>
                    <a:gd name="connsiteY1" fmla="*/ 9310 h 672407"/>
                    <a:gd name="connsiteX2" fmla="*/ 3709107 w 3755258"/>
                    <a:gd name="connsiteY2" fmla="*/ 118848 h 672407"/>
                    <a:gd name="connsiteX3" fmla="*/ 3754351 w 3755258"/>
                    <a:gd name="connsiteY3" fmla="*/ 342685 h 672407"/>
                    <a:gd name="connsiteX4" fmla="*/ 3678151 w 3755258"/>
                    <a:gd name="connsiteY4" fmla="*/ 561760 h 672407"/>
                    <a:gd name="connsiteX5" fmla="*/ 3643772 w 3755258"/>
                    <a:gd name="connsiteY5" fmla="*/ 610985 h 672407"/>
                    <a:gd name="connsiteX6" fmla="*/ 3632551 w 3755258"/>
                    <a:gd name="connsiteY6" fmla="*/ 624135 h 672407"/>
                    <a:gd name="connsiteX7" fmla="*/ 3632551 w 3755258"/>
                    <a:gd name="connsiteY7" fmla="*/ 342621 h 672407"/>
                    <a:gd name="connsiteX8" fmla="*/ 3631992 w 3755258"/>
                    <a:gd name="connsiteY8" fmla="*/ 342621 h 672407"/>
                    <a:gd name="connsiteX9" fmla="*/ 3632114 w 3755258"/>
                    <a:gd name="connsiteY9" fmla="*/ 330780 h 672407"/>
                    <a:gd name="connsiteX10" fmla="*/ 3520989 w 3755258"/>
                    <a:gd name="connsiteY10" fmla="*/ 126786 h 672407"/>
                    <a:gd name="connsiteX11" fmla="*/ 3406689 w 3755258"/>
                    <a:gd name="connsiteY11" fmla="*/ 53761 h 672407"/>
                    <a:gd name="connsiteX12" fmla="*/ 3385754 w 3755258"/>
                    <a:gd name="connsiteY12" fmla="*/ 53711 h 672407"/>
                    <a:gd name="connsiteX13" fmla="*/ 3343189 w 3755258"/>
                    <a:gd name="connsiteY13" fmla="*/ 88686 h 672407"/>
                    <a:gd name="connsiteX14" fmla="*/ 3343189 w 3755258"/>
                    <a:gd name="connsiteY14" fmla="*/ 174411 h 672407"/>
                    <a:gd name="connsiteX15" fmla="*/ 3392401 w 3755258"/>
                    <a:gd name="connsiteY15" fmla="*/ 262518 h 672407"/>
                    <a:gd name="connsiteX16" fmla="*/ 3365414 w 3755258"/>
                    <a:gd name="connsiteY16" fmla="*/ 310936 h 672407"/>
                    <a:gd name="connsiteX17" fmla="*/ 3289214 w 3755258"/>
                    <a:gd name="connsiteY17" fmla="*/ 272042 h 672407"/>
                    <a:gd name="connsiteX18" fmla="*/ 3152689 w 3755258"/>
                    <a:gd name="connsiteY18" fmla="*/ 155361 h 672407"/>
                    <a:gd name="connsiteX19" fmla="*/ 3047914 w 3755258"/>
                    <a:gd name="connsiteY19" fmla="*/ 136311 h 672407"/>
                    <a:gd name="connsiteX20" fmla="*/ 3041564 w 3755258"/>
                    <a:gd name="connsiteY20" fmla="*/ 199811 h 672407"/>
                    <a:gd name="connsiteX21" fmla="*/ 3089189 w 3755258"/>
                    <a:gd name="connsiteY21" fmla="*/ 288711 h 672407"/>
                    <a:gd name="connsiteX22" fmla="*/ 3047914 w 3755258"/>
                    <a:gd name="connsiteY22" fmla="*/ 342686 h 672407"/>
                    <a:gd name="connsiteX23" fmla="*/ 2957426 w 3755258"/>
                    <a:gd name="connsiteY23" fmla="*/ 278392 h 672407"/>
                    <a:gd name="connsiteX24" fmla="*/ 2847889 w 3755258"/>
                    <a:gd name="connsiteY24" fmla="*/ 193461 h 672407"/>
                    <a:gd name="connsiteX25" fmla="*/ 2673264 w 3755258"/>
                    <a:gd name="connsiteY25" fmla="*/ 218861 h 672407"/>
                    <a:gd name="connsiteX26" fmla="*/ 2551821 w 3755258"/>
                    <a:gd name="connsiteY26" fmla="*/ 269661 h 672407"/>
                    <a:gd name="connsiteX27" fmla="*/ 2555789 w 3755258"/>
                    <a:gd name="connsiteY27" fmla="*/ 380786 h 672407"/>
                    <a:gd name="connsiteX28" fmla="*/ 2533564 w 3755258"/>
                    <a:gd name="connsiteY28" fmla="*/ 479211 h 672407"/>
                    <a:gd name="connsiteX29" fmla="*/ 2476414 w 3755258"/>
                    <a:gd name="connsiteY29" fmla="*/ 482386 h 672407"/>
                    <a:gd name="connsiteX30" fmla="*/ 2431964 w 3755258"/>
                    <a:gd name="connsiteY30" fmla="*/ 377611 h 672407"/>
                    <a:gd name="connsiteX31" fmla="*/ 2368464 w 3755258"/>
                    <a:gd name="connsiteY31" fmla="*/ 263311 h 672407"/>
                    <a:gd name="connsiteX32" fmla="*/ 2266864 w 3755258"/>
                    <a:gd name="connsiteY32" fmla="*/ 253786 h 672407"/>
                    <a:gd name="connsiteX33" fmla="*/ 2057314 w 3755258"/>
                    <a:gd name="connsiteY33" fmla="*/ 279186 h 672407"/>
                    <a:gd name="connsiteX34" fmla="*/ 2035089 w 3755258"/>
                    <a:gd name="connsiteY34" fmla="*/ 349036 h 672407"/>
                    <a:gd name="connsiteX35" fmla="*/ 2057314 w 3755258"/>
                    <a:gd name="connsiteY35" fmla="*/ 488736 h 672407"/>
                    <a:gd name="connsiteX36" fmla="*/ 2000164 w 3755258"/>
                    <a:gd name="connsiteY36" fmla="*/ 551442 h 672407"/>
                    <a:gd name="connsiteX37" fmla="*/ 1920789 w 3755258"/>
                    <a:gd name="connsiteY37" fmla="*/ 422061 h 672407"/>
                    <a:gd name="connsiteX38" fmla="*/ 1844589 w 3755258"/>
                    <a:gd name="connsiteY38" fmla="*/ 320461 h 672407"/>
                    <a:gd name="connsiteX39" fmla="*/ 1650914 w 3755258"/>
                    <a:gd name="connsiteY39" fmla="*/ 314111 h 672407"/>
                    <a:gd name="connsiteX40" fmla="*/ 1425489 w 3755258"/>
                    <a:gd name="connsiteY40" fmla="*/ 336336 h 672407"/>
                    <a:gd name="connsiteX41" fmla="*/ 1339764 w 3755258"/>
                    <a:gd name="connsiteY41" fmla="*/ 418886 h 672407"/>
                    <a:gd name="connsiteX42" fmla="*/ 1313570 w 3755258"/>
                    <a:gd name="connsiteY42" fmla="*/ 573667 h 672407"/>
                    <a:gd name="connsiteX43" fmla="*/ 1249276 w 3755258"/>
                    <a:gd name="connsiteY43" fmla="*/ 614149 h 672407"/>
                    <a:gd name="connsiteX44" fmla="*/ 1212764 w 3755258"/>
                    <a:gd name="connsiteY44" fmla="*/ 533186 h 672407"/>
                    <a:gd name="connsiteX45" fmla="*/ 1169902 w 3755258"/>
                    <a:gd name="connsiteY45" fmla="*/ 362530 h 672407"/>
                    <a:gd name="connsiteX46" fmla="*/ 1085764 w 3755258"/>
                    <a:gd name="connsiteY46" fmla="*/ 273629 h 672407"/>
                    <a:gd name="connsiteX47" fmla="*/ 1003214 w 3755258"/>
                    <a:gd name="connsiteY47" fmla="*/ 356974 h 672407"/>
                    <a:gd name="connsiteX48" fmla="*/ 916695 w 3755258"/>
                    <a:gd name="connsiteY48" fmla="*/ 427617 h 672407"/>
                    <a:gd name="connsiteX49" fmla="*/ 888914 w 3755258"/>
                    <a:gd name="connsiteY49" fmla="*/ 380786 h 672407"/>
                    <a:gd name="connsiteX50" fmla="*/ 865101 w 3755258"/>
                    <a:gd name="connsiteY50" fmla="*/ 261724 h 672407"/>
                    <a:gd name="connsiteX51" fmla="*/ 753183 w 3755258"/>
                    <a:gd name="connsiteY51" fmla="*/ 245848 h 672407"/>
                    <a:gd name="connsiteX52" fmla="*/ 624596 w 3755258"/>
                    <a:gd name="connsiteY52" fmla="*/ 336336 h 672407"/>
                    <a:gd name="connsiteX53" fmla="*/ 514264 w 3755258"/>
                    <a:gd name="connsiteY53" fmla="*/ 450636 h 672407"/>
                    <a:gd name="connsiteX54" fmla="*/ 453939 w 3755258"/>
                    <a:gd name="connsiteY54" fmla="*/ 422061 h 672407"/>
                    <a:gd name="connsiteX55" fmla="*/ 466639 w 3755258"/>
                    <a:gd name="connsiteY55" fmla="*/ 298236 h 672407"/>
                    <a:gd name="connsiteX56" fmla="*/ 409489 w 3755258"/>
                    <a:gd name="connsiteY56" fmla="*/ 244261 h 672407"/>
                    <a:gd name="connsiteX57" fmla="*/ 228514 w 3755258"/>
                    <a:gd name="connsiteY57" fmla="*/ 326811 h 672407"/>
                    <a:gd name="connsiteX58" fmla="*/ 142789 w 3755258"/>
                    <a:gd name="connsiteY58" fmla="*/ 444286 h 672407"/>
                    <a:gd name="connsiteX59" fmla="*/ 140129 w 3755258"/>
                    <a:gd name="connsiteY59" fmla="*/ 474169 h 672407"/>
                    <a:gd name="connsiteX60" fmla="*/ 142129 w 3755258"/>
                    <a:gd name="connsiteY60" fmla="*/ 486505 h 672407"/>
                    <a:gd name="connsiteX61" fmla="*/ 142129 w 3755258"/>
                    <a:gd name="connsiteY61" fmla="*/ 672407 h 672407"/>
                    <a:gd name="connsiteX62" fmla="*/ 126498 w 3755258"/>
                    <a:gd name="connsiteY62" fmla="*/ 657271 h 672407"/>
                    <a:gd name="connsiteX63" fmla="*/ 11026 w 3755258"/>
                    <a:gd name="connsiteY63" fmla="*/ 509373 h 672407"/>
                    <a:gd name="connsiteX64" fmla="*/ 32457 w 3755258"/>
                    <a:gd name="connsiteY64" fmla="*/ 321254 h 672407"/>
                    <a:gd name="connsiteX65" fmla="*/ 177713 w 3755258"/>
                    <a:gd name="connsiteY65" fmla="*/ 185523 h 672407"/>
                    <a:gd name="connsiteX66" fmla="*/ 492038 w 3755258"/>
                    <a:gd name="connsiteY66" fmla="*/ 137898 h 672407"/>
                    <a:gd name="connsiteX67" fmla="*/ 954001 w 3755258"/>
                    <a:gd name="connsiteY67" fmla="*/ 190285 h 672407"/>
                    <a:gd name="connsiteX68" fmla="*/ 1596938 w 3755258"/>
                    <a:gd name="connsiteY68" fmla="*/ 199810 h 672407"/>
                    <a:gd name="connsiteX69" fmla="*/ 2401801 w 3755258"/>
                    <a:gd name="connsiteY69" fmla="*/ 175998 h 672407"/>
                    <a:gd name="connsiteX70" fmla="*/ 2968538 w 3755258"/>
                    <a:gd name="connsiteY70" fmla="*/ 80748 h 672407"/>
                    <a:gd name="connsiteX71" fmla="*/ 3268576 w 3755258"/>
                    <a:gd name="connsiteY71" fmla="*/ 14073 h 672407"/>
                    <a:gd name="connsiteX72" fmla="*/ 3420529 w 3755258"/>
                    <a:gd name="connsiteY72" fmla="*/ 678 h 672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3755258" h="672407">
                      <a:moveTo>
                        <a:pt x="3420529" y="678"/>
                      </a:moveTo>
                      <a:cubicBezTo>
                        <a:pt x="3470585" y="-1207"/>
                        <a:pt x="3517615" y="579"/>
                        <a:pt x="3554326" y="9310"/>
                      </a:cubicBezTo>
                      <a:cubicBezTo>
                        <a:pt x="3627748" y="26773"/>
                        <a:pt x="3675770" y="63285"/>
                        <a:pt x="3709107" y="118848"/>
                      </a:cubicBezTo>
                      <a:cubicBezTo>
                        <a:pt x="3742445" y="174410"/>
                        <a:pt x="3759510" y="268866"/>
                        <a:pt x="3754351" y="342685"/>
                      </a:cubicBezTo>
                      <a:cubicBezTo>
                        <a:pt x="3749192" y="416504"/>
                        <a:pt x="3721807" y="494291"/>
                        <a:pt x="3678151" y="561760"/>
                      </a:cubicBezTo>
                      <a:cubicBezTo>
                        <a:pt x="3667237" y="578627"/>
                        <a:pt x="3655976" y="594999"/>
                        <a:pt x="3643772" y="610985"/>
                      </a:cubicBezTo>
                      <a:lnTo>
                        <a:pt x="3632551" y="624135"/>
                      </a:lnTo>
                      <a:lnTo>
                        <a:pt x="3632551" y="342621"/>
                      </a:lnTo>
                      <a:lnTo>
                        <a:pt x="3631992" y="342621"/>
                      </a:lnTo>
                      <a:lnTo>
                        <a:pt x="3632114" y="330780"/>
                      </a:lnTo>
                      <a:cubicBezTo>
                        <a:pt x="3622589" y="276805"/>
                        <a:pt x="3558560" y="172956"/>
                        <a:pt x="3520989" y="126786"/>
                      </a:cubicBezTo>
                      <a:cubicBezTo>
                        <a:pt x="3483418" y="80616"/>
                        <a:pt x="3436322" y="60111"/>
                        <a:pt x="3406689" y="53761"/>
                      </a:cubicBezTo>
                      <a:cubicBezTo>
                        <a:pt x="3399281" y="52174"/>
                        <a:pt x="3392270" y="52306"/>
                        <a:pt x="3385754" y="53711"/>
                      </a:cubicBezTo>
                      <a:cubicBezTo>
                        <a:pt x="3366208" y="57928"/>
                        <a:pt x="3351126" y="73605"/>
                        <a:pt x="3343189" y="88686"/>
                      </a:cubicBezTo>
                      <a:cubicBezTo>
                        <a:pt x="3332606" y="108794"/>
                        <a:pt x="3334987" y="145439"/>
                        <a:pt x="3343189" y="174411"/>
                      </a:cubicBezTo>
                      <a:cubicBezTo>
                        <a:pt x="3351391" y="203383"/>
                        <a:pt x="3388697" y="239764"/>
                        <a:pt x="3392401" y="262518"/>
                      </a:cubicBezTo>
                      <a:cubicBezTo>
                        <a:pt x="3396105" y="285272"/>
                        <a:pt x="3382612" y="309349"/>
                        <a:pt x="3365414" y="310936"/>
                      </a:cubicBezTo>
                      <a:cubicBezTo>
                        <a:pt x="3348216" y="312523"/>
                        <a:pt x="3324668" y="297971"/>
                        <a:pt x="3289214" y="272042"/>
                      </a:cubicBezTo>
                      <a:cubicBezTo>
                        <a:pt x="3253760" y="246113"/>
                        <a:pt x="3192906" y="177983"/>
                        <a:pt x="3152689" y="155361"/>
                      </a:cubicBezTo>
                      <a:cubicBezTo>
                        <a:pt x="3112472" y="132739"/>
                        <a:pt x="3066435" y="128903"/>
                        <a:pt x="3047914" y="136311"/>
                      </a:cubicBezTo>
                      <a:cubicBezTo>
                        <a:pt x="3029393" y="143719"/>
                        <a:pt x="3034685" y="174411"/>
                        <a:pt x="3041564" y="199811"/>
                      </a:cubicBezTo>
                      <a:cubicBezTo>
                        <a:pt x="3048443" y="225211"/>
                        <a:pt x="3088131" y="264899"/>
                        <a:pt x="3089189" y="288711"/>
                      </a:cubicBezTo>
                      <a:cubicBezTo>
                        <a:pt x="3090247" y="312523"/>
                        <a:pt x="3069875" y="344406"/>
                        <a:pt x="3047914" y="342686"/>
                      </a:cubicBezTo>
                      <a:cubicBezTo>
                        <a:pt x="3025954" y="340966"/>
                        <a:pt x="2990763" y="303263"/>
                        <a:pt x="2957426" y="278392"/>
                      </a:cubicBezTo>
                      <a:cubicBezTo>
                        <a:pt x="2924089" y="253521"/>
                        <a:pt x="2895249" y="203383"/>
                        <a:pt x="2847889" y="193461"/>
                      </a:cubicBezTo>
                      <a:cubicBezTo>
                        <a:pt x="2800529" y="183539"/>
                        <a:pt x="2722609" y="206161"/>
                        <a:pt x="2673264" y="218861"/>
                      </a:cubicBezTo>
                      <a:cubicBezTo>
                        <a:pt x="2623919" y="231561"/>
                        <a:pt x="2571400" y="242674"/>
                        <a:pt x="2551821" y="269661"/>
                      </a:cubicBezTo>
                      <a:cubicBezTo>
                        <a:pt x="2532242" y="296648"/>
                        <a:pt x="2558832" y="345861"/>
                        <a:pt x="2555789" y="380786"/>
                      </a:cubicBezTo>
                      <a:cubicBezTo>
                        <a:pt x="2552746" y="415711"/>
                        <a:pt x="2546793" y="462278"/>
                        <a:pt x="2533564" y="479211"/>
                      </a:cubicBezTo>
                      <a:cubicBezTo>
                        <a:pt x="2520335" y="496144"/>
                        <a:pt x="2493347" y="499319"/>
                        <a:pt x="2476414" y="482386"/>
                      </a:cubicBezTo>
                      <a:cubicBezTo>
                        <a:pt x="2459481" y="465453"/>
                        <a:pt x="2449956" y="414123"/>
                        <a:pt x="2431964" y="377611"/>
                      </a:cubicBezTo>
                      <a:cubicBezTo>
                        <a:pt x="2413972" y="341099"/>
                        <a:pt x="2395981" y="283948"/>
                        <a:pt x="2368464" y="263311"/>
                      </a:cubicBezTo>
                      <a:cubicBezTo>
                        <a:pt x="2340947" y="242674"/>
                        <a:pt x="2318722" y="251140"/>
                        <a:pt x="2266864" y="253786"/>
                      </a:cubicBezTo>
                      <a:cubicBezTo>
                        <a:pt x="2215006" y="256432"/>
                        <a:pt x="2095943" y="263311"/>
                        <a:pt x="2057314" y="279186"/>
                      </a:cubicBezTo>
                      <a:cubicBezTo>
                        <a:pt x="2018685" y="295061"/>
                        <a:pt x="2035089" y="314111"/>
                        <a:pt x="2035089" y="349036"/>
                      </a:cubicBezTo>
                      <a:cubicBezTo>
                        <a:pt x="2035089" y="383961"/>
                        <a:pt x="2063135" y="455002"/>
                        <a:pt x="2057314" y="488736"/>
                      </a:cubicBezTo>
                      <a:cubicBezTo>
                        <a:pt x="2051493" y="522470"/>
                        <a:pt x="2022918" y="562554"/>
                        <a:pt x="2000164" y="551442"/>
                      </a:cubicBezTo>
                      <a:cubicBezTo>
                        <a:pt x="1977410" y="540330"/>
                        <a:pt x="1946718" y="460558"/>
                        <a:pt x="1920789" y="422061"/>
                      </a:cubicBezTo>
                      <a:cubicBezTo>
                        <a:pt x="1894860" y="383564"/>
                        <a:pt x="1889568" y="338453"/>
                        <a:pt x="1844589" y="320461"/>
                      </a:cubicBezTo>
                      <a:cubicBezTo>
                        <a:pt x="1799610" y="302469"/>
                        <a:pt x="1720764" y="311465"/>
                        <a:pt x="1650914" y="314111"/>
                      </a:cubicBezTo>
                      <a:cubicBezTo>
                        <a:pt x="1581064" y="316757"/>
                        <a:pt x="1477347" y="318873"/>
                        <a:pt x="1425489" y="336336"/>
                      </a:cubicBezTo>
                      <a:cubicBezTo>
                        <a:pt x="1373631" y="353798"/>
                        <a:pt x="1358417" y="379331"/>
                        <a:pt x="1339764" y="418886"/>
                      </a:cubicBezTo>
                      <a:cubicBezTo>
                        <a:pt x="1321111" y="458441"/>
                        <a:pt x="1328651" y="541123"/>
                        <a:pt x="1313570" y="573667"/>
                      </a:cubicBezTo>
                      <a:cubicBezTo>
                        <a:pt x="1298489" y="606211"/>
                        <a:pt x="1266077" y="620896"/>
                        <a:pt x="1249276" y="614149"/>
                      </a:cubicBezTo>
                      <a:cubicBezTo>
                        <a:pt x="1232475" y="607402"/>
                        <a:pt x="1225993" y="575122"/>
                        <a:pt x="1212764" y="533186"/>
                      </a:cubicBezTo>
                      <a:cubicBezTo>
                        <a:pt x="1199535" y="491250"/>
                        <a:pt x="1191069" y="405789"/>
                        <a:pt x="1169902" y="362530"/>
                      </a:cubicBezTo>
                      <a:cubicBezTo>
                        <a:pt x="1148735" y="319271"/>
                        <a:pt x="1113545" y="274555"/>
                        <a:pt x="1085764" y="273629"/>
                      </a:cubicBezTo>
                      <a:cubicBezTo>
                        <a:pt x="1057983" y="272703"/>
                        <a:pt x="1031392" y="331309"/>
                        <a:pt x="1003214" y="356974"/>
                      </a:cubicBezTo>
                      <a:cubicBezTo>
                        <a:pt x="975036" y="382639"/>
                        <a:pt x="935745" y="423648"/>
                        <a:pt x="916695" y="427617"/>
                      </a:cubicBezTo>
                      <a:cubicBezTo>
                        <a:pt x="897645" y="431586"/>
                        <a:pt x="897513" y="408435"/>
                        <a:pt x="888914" y="380786"/>
                      </a:cubicBezTo>
                      <a:cubicBezTo>
                        <a:pt x="880315" y="353137"/>
                        <a:pt x="887723" y="284214"/>
                        <a:pt x="865101" y="261724"/>
                      </a:cubicBezTo>
                      <a:cubicBezTo>
                        <a:pt x="842479" y="239234"/>
                        <a:pt x="793267" y="233413"/>
                        <a:pt x="753183" y="245848"/>
                      </a:cubicBezTo>
                      <a:cubicBezTo>
                        <a:pt x="713099" y="258283"/>
                        <a:pt x="664416" y="302205"/>
                        <a:pt x="624596" y="336336"/>
                      </a:cubicBezTo>
                      <a:cubicBezTo>
                        <a:pt x="584776" y="370467"/>
                        <a:pt x="542707" y="436349"/>
                        <a:pt x="514264" y="450636"/>
                      </a:cubicBezTo>
                      <a:cubicBezTo>
                        <a:pt x="485821" y="464924"/>
                        <a:pt x="461876" y="447461"/>
                        <a:pt x="453939" y="422061"/>
                      </a:cubicBezTo>
                      <a:cubicBezTo>
                        <a:pt x="446002" y="396661"/>
                        <a:pt x="474047" y="327869"/>
                        <a:pt x="466639" y="298236"/>
                      </a:cubicBezTo>
                      <a:cubicBezTo>
                        <a:pt x="459231" y="268603"/>
                        <a:pt x="449176" y="239498"/>
                        <a:pt x="409489" y="244261"/>
                      </a:cubicBezTo>
                      <a:cubicBezTo>
                        <a:pt x="369801" y="249023"/>
                        <a:pt x="272964" y="293474"/>
                        <a:pt x="228514" y="326811"/>
                      </a:cubicBezTo>
                      <a:cubicBezTo>
                        <a:pt x="184064" y="360148"/>
                        <a:pt x="151917" y="407377"/>
                        <a:pt x="142789" y="444286"/>
                      </a:cubicBezTo>
                      <a:cubicBezTo>
                        <a:pt x="140507" y="453513"/>
                        <a:pt x="139680" y="463766"/>
                        <a:pt x="140129" y="474169"/>
                      </a:cubicBezTo>
                      <a:lnTo>
                        <a:pt x="142129" y="486505"/>
                      </a:lnTo>
                      <a:lnTo>
                        <a:pt x="142129" y="672407"/>
                      </a:lnTo>
                      <a:lnTo>
                        <a:pt x="126498" y="657271"/>
                      </a:lnTo>
                      <a:cubicBezTo>
                        <a:pt x="78296" y="609981"/>
                        <a:pt x="28588" y="556998"/>
                        <a:pt x="11026" y="509373"/>
                      </a:cubicBezTo>
                      <a:cubicBezTo>
                        <a:pt x="-12390" y="445873"/>
                        <a:pt x="4676" y="375229"/>
                        <a:pt x="32457" y="321254"/>
                      </a:cubicBezTo>
                      <a:cubicBezTo>
                        <a:pt x="60238" y="267279"/>
                        <a:pt x="101116" y="216082"/>
                        <a:pt x="177713" y="185523"/>
                      </a:cubicBezTo>
                      <a:cubicBezTo>
                        <a:pt x="254310" y="154964"/>
                        <a:pt x="362657" y="137104"/>
                        <a:pt x="492038" y="137898"/>
                      </a:cubicBezTo>
                      <a:cubicBezTo>
                        <a:pt x="621419" y="138692"/>
                        <a:pt x="769851" y="179966"/>
                        <a:pt x="954001" y="190285"/>
                      </a:cubicBezTo>
                      <a:cubicBezTo>
                        <a:pt x="1138151" y="200604"/>
                        <a:pt x="1355638" y="202191"/>
                        <a:pt x="1596938" y="199810"/>
                      </a:cubicBezTo>
                      <a:cubicBezTo>
                        <a:pt x="1596938" y="199810"/>
                        <a:pt x="2173201" y="195842"/>
                        <a:pt x="2401801" y="175998"/>
                      </a:cubicBezTo>
                      <a:cubicBezTo>
                        <a:pt x="2630401" y="156154"/>
                        <a:pt x="2824076" y="107735"/>
                        <a:pt x="2968538" y="80748"/>
                      </a:cubicBezTo>
                      <a:cubicBezTo>
                        <a:pt x="3113000" y="53761"/>
                        <a:pt x="3170945" y="25979"/>
                        <a:pt x="3268576" y="14073"/>
                      </a:cubicBezTo>
                      <a:cubicBezTo>
                        <a:pt x="3317392" y="8120"/>
                        <a:pt x="3370474" y="2564"/>
                        <a:pt x="3420529" y="67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6" name="任意多边形 1715"/>
                <p:cNvSpPr/>
                <p:nvPr/>
              </p:nvSpPr>
              <p:spPr>
                <a:xfrm>
                  <a:off x="7778028" y="1910203"/>
                  <a:ext cx="295998" cy="417880"/>
                </a:xfrm>
                <a:custGeom>
                  <a:avLst/>
                  <a:gdLst>
                    <a:gd name="connsiteX0" fmla="*/ 49638 w 295998"/>
                    <a:gd name="connsiteY0" fmla="*/ 1097 h 417880"/>
                    <a:gd name="connsiteX1" fmla="*/ 70573 w 295998"/>
                    <a:gd name="connsiteY1" fmla="*/ 1147 h 417880"/>
                    <a:gd name="connsiteX2" fmla="*/ 184873 w 295998"/>
                    <a:gd name="connsiteY2" fmla="*/ 74172 h 417880"/>
                    <a:gd name="connsiteX3" fmla="*/ 295998 w 295998"/>
                    <a:gd name="connsiteY3" fmla="*/ 278166 h 417880"/>
                    <a:gd name="connsiteX4" fmla="*/ 295876 w 295998"/>
                    <a:gd name="connsiteY4" fmla="*/ 290007 h 417880"/>
                    <a:gd name="connsiteX5" fmla="*/ 292835 w 295998"/>
                    <a:gd name="connsiteY5" fmla="*/ 290007 h 417880"/>
                    <a:gd name="connsiteX6" fmla="*/ 292835 w 295998"/>
                    <a:gd name="connsiteY6" fmla="*/ 323985 h 417880"/>
                    <a:gd name="connsiteX7" fmla="*/ 283298 w 295998"/>
                    <a:gd name="connsiteY7" fmla="*/ 349851 h 417880"/>
                    <a:gd name="connsiteX8" fmla="*/ 242023 w 295998"/>
                    <a:gd name="connsiteY8" fmla="*/ 398022 h 417880"/>
                    <a:gd name="connsiteX9" fmla="*/ 124548 w 295998"/>
                    <a:gd name="connsiteY9" fmla="*/ 413897 h 417880"/>
                    <a:gd name="connsiteX10" fmla="*/ 63181 w 295998"/>
                    <a:gd name="connsiteY10" fmla="*/ 385818 h 417880"/>
                    <a:gd name="connsiteX11" fmla="*/ 56968 w 295998"/>
                    <a:gd name="connsiteY11" fmla="*/ 382216 h 417880"/>
                    <a:gd name="connsiteX12" fmla="*/ 56968 w 295998"/>
                    <a:gd name="connsiteY12" fmla="*/ 208447 h 417880"/>
                    <a:gd name="connsiteX13" fmla="*/ 55674 w 295998"/>
                    <a:gd name="connsiteY13" fmla="*/ 208447 h 417880"/>
                    <a:gd name="connsiteX14" fmla="*/ 48186 w 295998"/>
                    <a:gd name="connsiteY14" fmla="*/ 190612 h 417880"/>
                    <a:gd name="connsiteX15" fmla="*/ 7073 w 295998"/>
                    <a:gd name="connsiteY15" fmla="*/ 121797 h 417880"/>
                    <a:gd name="connsiteX16" fmla="*/ 7073 w 295998"/>
                    <a:gd name="connsiteY16" fmla="*/ 36072 h 417880"/>
                    <a:gd name="connsiteX17" fmla="*/ 49638 w 295998"/>
                    <a:gd name="connsiteY17" fmla="*/ 1097 h 417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5998" h="417880">
                      <a:moveTo>
                        <a:pt x="49638" y="1097"/>
                      </a:moveTo>
                      <a:cubicBezTo>
                        <a:pt x="56154" y="-308"/>
                        <a:pt x="63165" y="-440"/>
                        <a:pt x="70573" y="1147"/>
                      </a:cubicBezTo>
                      <a:cubicBezTo>
                        <a:pt x="100206" y="7497"/>
                        <a:pt x="147302" y="28002"/>
                        <a:pt x="184873" y="74172"/>
                      </a:cubicBezTo>
                      <a:cubicBezTo>
                        <a:pt x="222444" y="120342"/>
                        <a:pt x="286473" y="224191"/>
                        <a:pt x="295998" y="278166"/>
                      </a:cubicBezTo>
                      <a:lnTo>
                        <a:pt x="295876" y="290007"/>
                      </a:lnTo>
                      <a:lnTo>
                        <a:pt x="292835" y="290007"/>
                      </a:lnTo>
                      <a:lnTo>
                        <a:pt x="292835" y="323985"/>
                      </a:lnTo>
                      <a:lnTo>
                        <a:pt x="283298" y="349851"/>
                      </a:lnTo>
                      <a:cubicBezTo>
                        <a:pt x="272186" y="370241"/>
                        <a:pt x="256311" y="386711"/>
                        <a:pt x="242023" y="398022"/>
                      </a:cubicBezTo>
                      <a:cubicBezTo>
                        <a:pt x="213448" y="420644"/>
                        <a:pt x="164235" y="420776"/>
                        <a:pt x="124548" y="413897"/>
                      </a:cubicBezTo>
                      <a:cubicBezTo>
                        <a:pt x="104705" y="410458"/>
                        <a:pt x="83769" y="398221"/>
                        <a:pt x="63181" y="385818"/>
                      </a:cubicBezTo>
                      <a:lnTo>
                        <a:pt x="56968" y="382216"/>
                      </a:lnTo>
                      <a:lnTo>
                        <a:pt x="56968" y="208447"/>
                      </a:lnTo>
                      <a:lnTo>
                        <a:pt x="55674" y="208447"/>
                      </a:lnTo>
                      <a:lnTo>
                        <a:pt x="48186" y="190612"/>
                      </a:lnTo>
                      <a:cubicBezTo>
                        <a:pt x="35747" y="169422"/>
                        <a:pt x="13225" y="143526"/>
                        <a:pt x="7073" y="121797"/>
                      </a:cubicBezTo>
                      <a:cubicBezTo>
                        <a:pt x="-1129" y="92825"/>
                        <a:pt x="-3510" y="56180"/>
                        <a:pt x="7073" y="36072"/>
                      </a:cubicBezTo>
                      <a:cubicBezTo>
                        <a:pt x="15010" y="20991"/>
                        <a:pt x="30092" y="5314"/>
                        <a:pt x="49638" y="109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7" name="任意多边形 1716"/>
                <p:cNvSpPr/>
                <p:nvPr/>
              </p:nvSpPr>
              <p:spPr>
                <a:xfrm>
                  <a:off x="7477121" y="1990473"/>
                  <a:ext cx="354275" cy="626318"/>
                </a:xfrm>
                <a:custGeom>
                  <a:avLst/>
                  <a:gdLst>
                    <a:gd name="connsiteX0" fmla="*/ 31234 w 354275"/>
                    <a:gd name="connsiteY0" fmla="*/ 97 h 626318"/>
                    <a:gd name="connsiteX1" fmla="*/ 117480 w 354275"/>
                    <a:gd name="connsiteY1" fmla="*/ 22477 h 626318"/>
                    <a:gd name="connsiteX2" fmla="*/ 254005 w 354275"/>
                    <a:gd name="connsiteY2" fmla="*/ 139158 h 626318"/>
                    <a:gd name="connsiteX3" fmla="*/ 330205 w 354275"/>
                    <a:gd name="connsiteY3" fmla="*/ 178052 h 626318"/>
                    <a:gd name="connsiteX4" fmla="*/ 351537 w 354275"/>
                    <a:gd name="connsiteY4" fmla="*/ 161781 h 626318"/>
                    <a:gd name="connsiteX5" fmla="*/ 354275 w 354275"/>
                    <a:gd name="connsiteY5" fmla="*/ 146216 h 626318"/>
                    <a:gd name="connsiteX6" fmla="*/ 354275 w 354275"/>
                    <a:gd name="connsiteY6" fmla="*/ 299859 h 626318"/>
                    <a:gd name="connsiteX7" fmla="*/ 333647 w 354275"/>
                    <a:gd name="connsiteY7" fmla="*/ 287900 h 626318"/>
                    <a:gd name="connsiteX8" fmla="*/ 304805 w 354275"/>
                    <a:gd name="connsiteY8" fmla="*/ 276477 h 626318"/>
                    <a:gd name="connsiteX9" fmla="*/ 203999 w 354275"/>
                    <a:gd name="connsiteY9" fmla="*/ 284414 h 626318"/>
                    <a:gd name="connsiteX10" fmla="*/ 219080 w 354275"/>
                    <a:gd name="connsiteY10" fmla="*/ 355852 h 626318"/>
                    <a:gd name="connsiteX11" fmla="*/ 336555 w 354275"/>
                    <a:gd name="connsiteY11" fmla="*/ 435227 h 626318"/>
                    <a:gd name="connsiteX12" fmla="*/ 330205 w 354275"/>
                    <a:gd name="connsiteY12" fmla="*/ 508252 h 626318"/>
                    <a:gd name="connsiteX13" fmla="*/ 184155 w 354275"/>
                    <a:gd name="connsiteY13" fmla="*/ 603502 h 626318"/>
                    <a:gd name="connsiteX14" fmla="*/ 60330 w 354275"/>
                    <a:gd name="connsiteY14" fmla="*/ 616202 h 626318"/>
                    <a:gd name="connsiteX15" fmla="*/ 43183 w 354275"/>
                    <a:gd name="connsiteY15" fmla="*/ 601241 h 626318"/>
                    <a:gd name="connsiteX16" fmla="*/ 43183 w 354275"/>
                    <a:gd name="connsiteY16" fmla="*/ 190018 h 626318"/>
                    <a:gd name="connsiteX17" fmla="*/ 51065 w 354275"/>
                    <a:gd name="connsiteY17" fmla="*/ 174548 h 626318"/>
                    <a:gd name="connsiteX18" fmla="*/ 53980 w 354275"/>
                    <a:gd name="connsiteY18" fmla="*/ 155827 h 626318"/>
                    <a:gd name="connsiteX19" fmla="*/ 6355 w 354275"/>
                    <a:gd name="connsiteY19" fmla="*/ 66927 h 626318"/>
                    <a:gd name="connsiteX20" fmla="*/ 12705 w 354275"/>
                    <a:gd name="connsiteY20" fmla="*/ 3427 h 626318"/>
                    <a:gd name="connsiteX21" fmla="*/ 31234 w 354275"/>
                    <a:gd name="connsiteY21" fmla="*/ 97 h 626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54275" h="626318">
                      <a:moveTo>
                        <a:pt x="31234" y="97"/>
                      </a:moveTo>
                      <a:cubicBezTo>
                        <a:pt x="53881" y="-889"/>
                        <a:pt x="87317" y="5510"/>
                        <a:pt x="117480" y="22477"/>
                      </a:cubicBezTo>
                      <a:cubicBezTo>
                        <a:pt x="157697" y="45099"/>
                        <a:pt x="218551" y="113229"/>
                        <a:pt x="254005" y="139158"/>
                      </a:cubicBezTo>
                      <a:cubicBezTo>
                        <a:pt x="289459" y="165087"/>
                        <a:pt x="313007" y="179639"/>
                        <a:pt x="330205" y="178052"/>
                      </a:cubicBezTo>
                      <a:cubicBezTo>
                        <a:pt x="338804" y="177258"/>
                        <a:pt x="346477" y="170842"/>
                        <a:pt x="351537" y="161781"/>
                      </a:cubicBezTo>
                      <a:lnTo>
                        <a:pt x="354275" y="146216"/>
                      </a:lnTo>
                      <a:lnTo>
                        <a:pt x="354275" y="299859"/>
                      </a:lnTo>
                      <a:lnTo>
                        <a:pt x="333647" y="287900"/>
                      </a:lnTo>
                      <a:cubicBezTo>
                        <a:pt x="323706" y="282695"/>
                        <a:pt x="314032" y="278528"/>
                        <a:pt x="304805" y="276477"/>
                      </a:cubicBezTo>
                      <a:cubicBezTo>
                        <a:pt x="267896" y="268275"/>
                        <a:pt x="218287" y="271185"/>
                        <a:pt x="203999" y="284414"/>
                      </a:cubicBezTo>
                      <a:cubicBezTo>
                        <a:pt x="189712" y="297643"/>
                        <a:pt x="196987" y="330717"/>
                        <a:pt x="219080" y="355852"/>
                      </a:cubicBezTo>
                      <a:cubicBezTo>
                        <a:pt x="241173" y="380988"/>
                        <a:pt x="318034" y="409827"/>
                        <a:pt x="336555" y="435227"/>
                      </a:cubicBezTo>
                      <a:cubicBezTo>
                        <a:pt x="355076" y="460627"/>
                        <a:pt x="355605" y="480206"/>
                        <a:pt x="330205" y="508252"/>
                      </a:cubicBezTo>
                      <a:cubicBezTo>
                        <a:pt x="304805" y="536298"/>
                        <a:pt x="229134" y="585510"/>
                        <a:pt x="184155" y="603502"/>
                      </a:cubicBezTo>
                      <a:cubicBezTo>
                        <a:pt x="139176" y="621494"/>
                        <a:pt x="98430" y="637369"/>
                        <a:pt x="60330" y="616202"/>
                      </a:cubicBezTo>
                      <a:lnTo>
                        <a:pt x="43183" y="601241"/>
                      </a:lnTo>
                      <a:lnTo>
                        <a:pt x="43183" y="190018"/>
                      </a:lnTo>
                      <a:lnTo>
                        <a:pt x="51065" y="174548"/>
                      </a:lnTo>
                      <a:cubicBezTo>
                        <a:pt x="53170" y="168237"/>
                        <a:pt x="54245" y="161780"/>
                        <a:pt x="53980" y="155827"/>
                      </a:cubicBezTo>
                      <a:cubicBezTo>
                        <a:pt x="52922" y="132015"/>
                        <a:pt x="13234" y="92327"/>
                        <a:pt x="6355" y="66927"/>
                      </a:cubicBezTo>
                      <a:cubicBezTo>
                        <a:pt x="-524" y="41527"/>
                        <a:pt x="-5816" y="10835"/>
                        <a:pt x="12705" y="3427"/>
                      </a:cubicBezTo>
                      <a:cubicBezTo>
                        <a:pt x="17335" y="1575"/>
                        <a:pt x="23685" y="426"/>
                        <a:pt x="31234" y="9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8" name="任意多边形 1717"/>
                <p:cNvSpPr/>
                <p:nvPr/>
              </p:nvSpPr>
              <p:spPr>
                <a:xfrm>
                  <a:off x="6959533" y="2048604"/>
                  <a:ext cx="557171" cy="666909"/>
                </a:xfrm>
                <a:custGeom>
                  <a:avLst/>
                  <a:gdLst>
                    <a:gd name="connsiteX0" fmla="*/ 289942 w 557171"/>
                    <a:gd name="connsiteY0" fmla="*/ 444 h 666909"/>
                    <a:gd name="connsiteX1" fmla="*/ 330268 w 557171"/>
                    <a:gd name="connsiteY1" fmla="*/ 2447 h 666909"/>
                    <a:gd name="connsiteX2" fmla="*/ 439805 w 557171"/>
                    <a:gd name="connsiteY2" fmla="*/ 87378 h 666909"/>
                    <a:gd name="connsiteX3" fmla="*/ 530293 w 557171"/>
                    <a:gd name="connsiteY3" fmla="*/ 151672 h 666909"/>
                    <a:gd name="connsiteX4" fmla="*/ 546156 w 557171"/>
                    <a:gd name="connsiteY4" fmla="*/ 147313 h 666909"/>
                    <a:gd name="connsiteX5" fmla="*/ 557171 w 557171"/>
                    <a:gd name="connsiteY5" fmla="*/ 136588 h 666909"/>
                    <a:gd name="connsiteX6" fmla="*/ 557171 w 557171"/>
                    <a:gd name="connsiteY6" fmla="*/ 539970 h 666909"/>
                    <a:gd name="connsiteX7" fmla="*/ 550683 w 557171"/>
                    <a:gd name="connsiteY7" fmla="*/ 534309 h 666909"/>
                    <a:gd name="connsiteX8" fmla="*/ 473143 w 557171"/>
                    <a:gd name="connsiteY8" fmla="*/ 418372 h 666909"/>
                    <a:gd name="connsiteX9" fmla="*/ 355668 w 557171"/>
                    <a:gd name="connsiteY9" fmla="*/ 259622 h 666909"/>
                    <a:gd name="connsiteX10" fmla="*/ 200093 w 557171"/>
                    <a:gd name="connsiteY10" fmla="*/ 173897 h 666909"/>
                    <a:gd name="connsiteX11" fmla="*/ 190568 w 557171"/>
                    <a:gd name="connsiteY11" fmla="*/ 218347 h 666909"/>
                    <a:gd name="connsiteX12" fmla="*/ 247718 w 557171"/>
                    <a:gd name="connsiteY12" fmla="*/ 319947 h 666909"/>
                    <a:gd name="connsiteX13" fmla="*/ 365193 w 557171"/>
                    <a:gd name="connsiteY13" fmla="*/ 421547 h 666909"/>
                    <a:gd name="connsiteX14" fmla="*/ 406468 w 557171"/>
                    <a:gd name="connsiteY14" fmla="*/ 532672 h 666909"/>
                    <a:gd name="connsiteX15" fmla="*/ 346143 w 557171"/>
                    <a:gd name="connsiteY15" fmla="*/ 640622 h 666909"/>
                    <a:gd name="connsiteX16" fmla="*/ 194537 w 557171"/>
                    <a:gd name="connsiteY16" fmla="*/ 663641 h 666909"/>
                    <a:gd name="connsiteX17" fmla="*/ 82618 w 557171"/>
                    <a:gd name="connsiteY17" fmla="*/ 586647 h 666909"/>
                    <a:gd name="connsiteX18" fmla="*/ 6735 w 557171"/>
                    <a:gd name="connsiteY18" fmla="*/ 476012 h 666909"/>
                    <a:gd name="connsiteX19" fmla="*/ 0 w 557171"/>
                    <a:gd name="connsiteY19" fmla="*/ 467569 h 666909"/>
                    <a:gd name="connsiteX20" fmla="*/ 0 w 557171"/>
                    <a:gd name="connsiteY20" fmla="*/ 296576 h 666909"/>
                    <a:gd name="connsiteX21" fmla="*/ 15943 w 557171"/>
                    <a:gd name="connsiteY21" fmla="*/ 288197 h 666909"/>
                    <a:gd name="connsiteX22" fmla="*/ 38168 w 557171"/>
                    <a:gd name="connsiteY22" fmla="*/ 189772 h 666909"/>
                    <a:gd name="connsiteX23" fmla="*/ 34200 w 557171"/>
                    <a:gd name="connsiteY23" fmla="*/ 78647 h 666909"/>
                    <a:gd name="connsiteX24" fmla="*/ 155643 w 557171"/>
                    <a:gd name="connsiteY24" fmla="*/ 27847 h 666909"/>
                    <a:gd name="connsiteX25" fmla="*/ 289942 w 557171"/>
                    <a:gd name="connsiteY25" fmla="*/ 444 h 666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57171" h="666909">
                      <a:moveTo>
                        <a:pt x="289942" y="444"/>
                      </a:moveTo>
                      <a:cubicBezTo>
                        <a:pt x="304678" y="-480"/>
                        <a:pt x="318428" y="-34"/>
                        <a:pt x="330268" y="2447"/>
                      </a:cubicBezTo>
                      <a:cubicBezTo>
                        <a:pt x="377628" y="12369"/>
                        <a:pt x="406468" y="62507"/>
                        <a:pt x="439805" y="87378"/>
                      </a:cubicBezTo>
                      <a:cubicBezTo>
                        <a:pt x="473142" y="112249"/>
                        <a:pt x="508333" y="149952"/>
                        <a:pt x="530293" y="151672"/>
                      </a:cubicBezTo>
                      <a:cubicBezTo>
                        <a:pt x="535783" y="152102"/>
                        <a:pt x="541174" y="150432"/>
                        <a:pt x="546156" y="147313"/>
                      </a:cubicBezTo>
                      <a:lnTo>
                        <a:pt x="557171" y="136588"/>
                      </a:lnTo>
                      <a:lnTo>
                        <a:pt x="557171" y="539970"/>
                      </a:lnTo>
                      <a:lnTo>
                        <a:pt x="550683" y="534309"/>
                      </a:lnTo>
                      <a:cubicBezTo>
                        <a:pt x="524539" y="503700"/>
                        <a:pt x="500925" y="455679"/>
                        <a:pt x="473143" y="418372"/>
                      </a:cubicBezTo>
                      <a:cubicBezTo>
                        <a:pt x="473143" y="418372"/>
                        <a:pt x="401176" y="300368"/>
                        <a:pt x="355668" y="259622"/>
                      </a:cubicBezTo>
                      <a:cubicBezTo>
                        <a:pt x="310160" y="218876"/>
                        <a:pt x="227610" y="180776"/>
                        <a:pt x="200093" y="173897"/>
                      </a:cubicBezTo>
                      <a:cubicBezTo>
                        <a:pt x="172576" y="167018"/>
                        <a:pt x="182631" y="194005"/>
                        <a:pt x="190568" y="218347"/>
                      </a:cubicBezTo>
                      <a:cubicBezTo>
                        <a:pt x="198505" y="242689"/>
                        <a:pt x="218614" y="286080"/>
                        <a:pt x="247718" y="319947"/>
                      </a:cubicBezTo>
                      <a:cubicBezTo>
                        <a:pt x="276822" y="353814"/>
                        <a:pt x="338735" y="386093"/>
                        <a:pt x="365193" y="421547"/>
                      </a:cubicBezTo>
                      <a:cubicBezTo>
                        <a:pt x="391651" y="457001"/>
                        <a:pt x="409643" y="496160"/>
                        <a:pt x="406468" y="532672"/>
                      </a:cubicBezTo>
                      <a:cubicBezTo>
                        <a:pt x="403293" y="569184"/>
                        <a:pt x="381465" y="618794"/>
                        <a:pt x="346143" y="640622"/>
                      </a:cubicBezTo>
                      <a:cubicBezTo>
                        <a:pt x="310821" y="662450"/>
                        <a:pt x="238458" y="672637"/>
                        <a:pt x="194537" y="663641"/>
                      </a:cubicBezTo>
                      <a:cubicBezTo>
                        <a:pt x="150616" y="654645"/>
                        <a:pt x="118204" y="623292"/>
                        <a:pt x="82618" y="586647"/>
                      </a:cubicBezTo>
                      <a:cubicBezTo>
                        <a:pt x="55929" y="559163"/>
                        <a:pt x="31918" y="512630"/>
                        <a:pt x="6735" y="476012"/>
                      </a:cubicBezTo>
                      <a:lnTo>
                        <a:pt x="0" y="467569"/>
                      </a:lnTo>
                      <a:lnTo>
                        <a:pt x="0" y="296576"/>
                      </a:lnTo>
                      <a:lnTo>
                        <a:pt x="15943" y="288197"/>
                      </a:lnTo>
                      <a:cubicBezTo>
                        <a:pt x="29172" y="271264"/>
                        <a:pt x="35125" y="224697"/>
                        <a:pt x="38168" y="189772"/>
                      </a:cubicBezTo>
                      <a:cubicBezTo>
                        <a:pt x="41211" y="154847"/>
                        <a:pt x="14621" y="105634"/>
                        <a:pt x="34200" y="78647"/>
                      </a:cubicBezTo>
                      <a:cubicBezTo>
                        <a:pt x="53779" y="51660"/>
                        <a:pt x="106298" y="40547"/>
                        <a:pt x="155643" y="27847"/>
                      </a:cubicBezTo>
                      <a:cubicBezTo>
                        <a:pt x="192652" y="18322"/>
                        <a:pt x="245734" y="3216"/>
                        <a:pt x="289942" y="44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9" name="任意多边形 1718"/>
                <p:cNvSpPr/>
                <p:nvPr/>
              </p:nvSpPr>
              <p:spPr>
                <a:xfrm>
                  <a:off x="4912449" y="2097022"/>
                  <a:ext cx="435041" cy="595339"/>
                </a:xfrm>
                <a:custGeom>
                  <a:avLst/>
                  <a:gdLst>
                    <a:gd name="connsiteX0" fmla="*/ 345153 w 435041"/>
                    <a:gd name="connsiteY0" fmla="*/ 1257 h 595339"/>
                    <a:gd name="connsiteX1" fmla="*/ 394564 w 435041"/>
                    <a:gd name="connsiteY1" fmla="*/ 22292 h 595339"/>
                    <a:gd name="connsiteX2" fmla="*/ 418377 w 435041"/>
                    <a:gd name="connsiteY2" fmla="*/ 141354 h 595339"/>
                    <a:gd name="connsiteX3" fmla="*/ 434990 w 435041"/>
                    <a:gd name="connsiteY3" fmla="*/ 186430 h 595339"/>
                    <a:gd name="connsiteX4" fmla="*/ 435041 w 435041"/>
                    <a:gd name="connsiteY4" fmla="*/ 186438 h 595339"/>
                    <a:gd name="connsiteX5" fmla="*/ 435041 w 435041"/>
                    <a:gd name="connsiteY5" fmla="*/ 581058 h 595339"/>
                    <a:gd name="connsiteX6" fmla="*/ 389008 w 435041"/>
                    <a:gd name="connsiteY6" fmla="*/ 592204 h 595339"/>
                    <a:gd name="connsiteX7" fmla="*/ 238195 w 435041"/>
                    <a:gd name="connsiteY7" fmla="*/ 577917 h 595339"/>
                    <a:gd name="connsiteX8" fmla="*/ 212002 w 435041"/>
                    <a:gd name="connsiteY8" fmla="*/ 487429 h 595339"/>
                    <a:gd name="connsiteX9" fmla="*/ 307252 w 435041"/>
                    <a:gd name="connsiteY9" fmla="*/ 376304 h 595339"/>
                    <a:gd name="connsiteX10" fmla="*/ 346940 w 435041"/>
                    <a:gd name="connsiteY10" fmla="*/ 257241 h 595339"/>
                    <a:gd name="connsiteX11" fmla="*/ 275502 w 435041"/>
                    <a:gd name="connsiteY11" fmla="*/ 204854 h 595339"/>
                    <a:gd name="connsiteX12" fmla="*/ 161996 w 435041"/>
                    <a:gd name="connsiteY12" fmla="*/ 326298 h 595339"/>
                    <a:gd name="connsiteX13" fmla="*/ 40552 w 435041"/>
                    <a:gd name="connsiteY13" fmla="*/ 490604 h 595339"/>
                    <a:gd name="connsiteX14" fmla="*/ 0 w 435041"/>
                    <a:gd name="connsiteY14" fmla="*/ 498710 h 595339"/>
                    <a:gd name="connsiteX15" fmla="*/ 0 w 435041"/>
                    <a:gd name="connsiteY15" fmla="*/ 204174 h 595339"/>
                    <a:gd name="connsiteX16" fmla="*/ 5875 w 435041"/>
                    <a:gd name="connsiteY16" fmla="*/ 211800 h 595339"/>
                    <a:gd name="connsiteX17" fmla="*/ 43727 w 435041"/>
                    <a:gd name="connsiteY17" fmla="*/ 211204 h 595339"/>
                    <a:gd name="connsiteX18" fmla="*/ 154059 w 435041"/>
                    <a:gd name="connsiteY18" fmla="*/ 96904 h 595339"/>
                    <a:gd name="connsiteX19" fmla="*/ 282646 w 435041"/>
                    <a:gd name="connsiteY19" fmla="*/ 6416 h 595339"/>
                    <a:gd name="connsiteX20" fmla="*/ 345153 w 435041"/>
                    <a:gd name="connsiteY20" fmla="*/ 1257 h 59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5041" h="595339">
                      <a:moveTo>
                        <a:pt x="345153" y="1257"/>
                      </a:moveTo>
                      <a:cubicBezTo>
                        <a:pt x="365295" y="3969"/>
                        <a:pt x="383253" y="11047"/>
                        <a:pt x="394564" y="22292"/>
                      </a:cubicBezTo>
                      <a:cubicBezTo>
                        <a:pt x="417186" y="44782"/>
                        <a:pt x="409778" y="113705"/>
                        <a:pt x="418377" y="141354"/>
                      </a:cubicBezTo>
                      <a:cubicBezTo>
                        <a:pt x="424826" y="162091"/>
                        <a:pt x="426513" y="180298"/>
                        <a:pt x="434990" y="186430"/>
                      </a:cubicBezTo>
                      <a:lnTo>
                        <a:pt x="435041" y="186438"/>
                      </a:lnTo>
                      <a:lnTo>
                        <a:pt x="435041" y="581058"/>
                      </a:lnTo>
                      <a:lnTo>
                        <a:pt x="389008" y="592204"/>
                      </a:lnTo>
                      <a:cubicBezTo>
                        <a:pt x="342044" y="598819"/>
                        <a:pt x="267696" y="595380"/>
                        <a:pt x="238195" y="577917"/>
                      </a:cubicBezTo>
                      <a:cubicBezTo>
                        <a:pt x="208694" y="560455"/>
                        <a:pt x="200493" y="521031"/>
                        <a:pt x="212002" y="487429"/>
                      </a:cubicBezTo>
                      <a:cubicBezTo>
                        <a:pt x="223511" y="453827"/>
                        <a:pt x="284762" y="414669"/>
                        <a:pt x="307252" y="376304"/>
                      </a:cubicBezTo>
                      <a:cubicBezTo>
                        <a:pt x="329742" y="337939"/>
                        <a:pt x="352232" y="285816"/>
                        <a:pt x="346940" y="257241"/>
                      </a:cubicBezTo>
                      <a:cubicBezTo>
                        <a:pt x="341648" y="228666"/>
                        <a:pt x="306326" y="193345"/>
                        <a:pt x="275502" y="204854"/>
                      </a:cubicBezTo>
                      <a:cubicBezTo>
                        <a:pt x="244678" y="216364"/>
                        <a:pt x="201154" y="278673"/>
                        <a:pt x="161996" y="326298"/>
                      </a:cubicBezTo>
                      <a:cubicBezTo>
                        <a:pt x="122838" y="373923"/>
                        <a:pt x="89897" y="467453"/>
                        <a:pt x="40552" y="490604"/>
                      </a:cubicBezTo>
                      <a:lnTo>
                        <a:pt x="0" y="498710"/>
                      </a:lnTo>
                      <a:lnTo>
                        <a:pt x="0" y="204174"/>
                      </a:lnTo>
                      <a:lnTo>
                        <a:pt x="5875" y="211800"/>
                      </a:lnTo>
                      <a:cubicBezTo>
                        <a:pt x="16409" y="217554"/>
                        <a:pt x="29506" y="218348"/>
                        <a:pt x="43727" y="211204"/>
                      </a:cubicBezTo>
                      <a:cubicBezTo>
                        <a:pt x="72170" y="196917"/>
                        <a:pt x="114239" y="131035"/>
                        <a:pt x="154059" y="96904"/>
                      </a:cubicBezTo>
                      <a:cubicBezTo>
                        <a:pt x="193879" y="62773"/>
                        <a:pt x="242562" y="18851"/>
                        <a:pt x="282646" y="6416"/>
                      </a:cubicBezTo>
                      <a:cubicBezTo>
                        <a:pt x="302688" y="198"/>
                        <a:pt x="325012" y="-1455"/>
                        <a:pt x="345153" y="12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0" name="任意多边形 1719"/>
                <p:cNvSpPr/>
                <p:nvPr/>
              </p:nvSpPr>
              <p:spPr>
                <a:xfrm>
                  <a:off x="4581924" y="2101337"/>
                  <a:ext cx="327885" cy="494899"/>
                </a:xfrm>
                <a:custGeom>
                  <a:avLst/>
                  <a:gdLst>
                    <a:gd name="connsiteX0" fmla="*/ 269477 w 327885"/>
                    <a:gd name="connsiteY0" fmla="*/ 514 h 494899"/>
                    <a:gd name="connsiteX1" fmla="*/ 326627 w 327885"/>
                    <a:gd name="connsiteY1" fmla="*/ 54489 h 494899"/>
                    <a:gd name="connsiteX2" fmla="*/ 313927 w 327885"/>
                    <a:gd name="connsiteY2" fmla="*/ 178314 h 494899"/>
                    <a:gd name="connsiteX3" fmla="*/ 326925 w 327885"/>
                    <a:gd name="connsiteY3" fmla="*/ 195186 h 494899"/>
                    <a:gd name="connsiteX4" fmla="*/ 326925 w 327885"/>
                    <a:gd name="connsiteY4" fmla="*/ 494899 h 494899"/>
                    <a:gd name="connsiteX5" fmla="*/ 277712 w 327885"/>
                    <a:gd name="connsiteY5" fmla="*/ 489960 h 494899"/>
                    <a:gd name="connsiteX6" fmla="*/ 196452 w 327885"/>
                    <a:gd name="connsiteY6" fmla="*/ 460889 h 494899"/>
                    <a:gd name="connsiteX7" fmla="*/ 171846 w 327885"/>
                    <a:gd name="connsiteY7" fmla="*/ 363258 h 494899"/>
                    <a:gd name="connsiteX8" fmla="*/ 158352 w 327885"/>
                    <a:gd name="connsiteY8" fmla="*/ 283089 h 494899"/>
                    <a:gd name="connsiteX9" fmla="*/ 33733 w 327885"/>
                    <a:gd name="connsiteY9" fmla="*/ 304521 h 494899"/>
                    <a:gd name="connsiteX10" fmla="*/ 16674 w 327885"/>
                    <a:gd name="connsiteY10" fmla="*/ 287660 h 494899"/>
                    <a:gd name="connsiteX11" fmla="*/ 5717 w 327885"/>
                    <a:gd name="connsiteY11" fmla="*/ 262603 h 494899"/>
                    <a:gd name="connsiteX12" fmla="*/ 5717 w 327885"/>
                    <a:gd name="connsiteY12" fmla="*/ 215088 h 494899"/>
                    <a:gd name="connsiteX13" fmla="*/ 2117 w 327885"/>
                    <a:gd name="connsiteY13" fmla="*/ 215088 h 494899"/>
                    <a:gd name="connsiteX14" fmla="*/ 2117 w 327885"/>
                    <a:gd name="connsiteY14" fmla="*/ 242758 h 494899"/>
                    <a:gd name="connsiteX15" fmla="*/ 117 w 327885"/>
                    <a:gd name="connsiteY15" fmla="*/ 230422 h 494899"/>
                    <a:gd name="connsiteX16" fmla="*/ 2777 w 327885"/>
                    <a:gd name="connsiteY16" fmla="*/ 200539 h 494899"/>
                    <a:gd name="connsiteX17" fmla="*/ 88502 w 327885"/>
                    <a:gd name="connsiteY17" fmla="*/ 83064 h 494899"/>
                    <a:gd name="connsiteX18" fmla="*/ 269477 w 327885"/>
                    <a:gd name="connsiteY18" fmla="*/ 514 h 494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27885" h="494899">
                      <a:moveTo>
                        <a:pt x="269477" y="514"/>
                      </a:moveTo>
                      <a:cubicBezTo>
                        <a:pt x="309164" y="-4249"/>
                        <a:pt x="319219" y="24856"/>
                        <a:pt x="326627" y="54489"/>
                      </a:cubicBezTo>
                      <a:cubicBezTo>
                        <a:pt x="334035" y="84122"/>
                        <a:pt x="305990" y="152914"/>
                        <a:pt x="313927" y="178314"/>
                      </a:cubicBezTo>
                      <a:lnTo>
                        <a:pt x="326925" y="195186"/>
                      </a:lnTo>
                      <a:lnTo>
                        <a:pt x="326925" y="494899"/>
                      </a:lnTo>
                      <a:lnTo>
                        <a:pt x="277712" y="489960"/>
                      </a:lnTo>
                      <a:cubicBezTo>
                        <a:pt x="244374" y="483279"/>
                        <a:pt x="213054" y="471142"/>
                        <a:pt x="196452" y="460889"/>
                      </a:cubicBezTo>
                      <a:cubicBezTo>
                        <a:pt x="163247" y="440384"/>
                        <a:pt x="171052" y="392891"/>
                        <a:pt x="171846" y="363258"/>
                      </a:cubicBezTo>
                      <a:cubicBezTo>
                        <a:pt x="172640" y="333625"/>
                        <a:pt x="181371" y="292879"/>
                        <a:pt x="158352" y="283089"/>
                      </a:cubicBezTo>
                      <a:cubicBezTo>
                        <a:pt x="135333" y="273300"/>
                        <a:pt x="59662" y="318279"/>
                        <a:pt x="33733" y="304521"/>
                      </a:cubicBezTo>
                      <a:cubicBezTo>
                        <a:pt x="27251" y="301082"/>
                        <a:pt x="21505" y="295170"/>
                        <a:pt x="16674" y="287660"/>
                      </a:cubicBezTo>
                      <a:lnTo>
                        <a:pt x="5717" y="262603"/>
                      </a:lnTo>
                      <a:lnTo>
                        <a:pt x="5717" y="215088"/>
                      </a:lnTo>
                      <a:lnTo>
                        <a:pt x="2117" y="215088"/>
                      </a:lnTo>
                      <a:lnTo>
                        <a:pt x="2117" y="242758"/>
                      </a:lnTo>
                      <a:lnTo>
                        <a:pt x="117" y="230422"/>
                      </a:lnTo>
                      <a:cubicBezTo>
                        <a:pt x="-332" y="220019"/>
                        <a:pt x="495" y="209766"/>
                        <a:pt x="2777" y="200539"/>
                      </a:cubicBezTo>
                      <a:cubicBezTo>
                        <a:pt x="11905" y="163630"/>
                        <a:pt x="44052" y="116401"/>
                        <a:pt x="88502" y="83064"/>
                      </a:cubicBezTo>
                      <a:cubicBezTo>
                        <a:pt x="132952" y="49727"/>
                        <a:pt x="229789" y="5276"/>
                        <a:pt x="269477" y="51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1" name="任意多边形 1720"/>
                <p:cNvSpPr/>
                <p:nvPr/>
              </p:nvSpPr>
              <p:spPr>
                <a:xfrm>
                  <a:off x="6445091" y="2107403"/>
                  <a:ext cx="510842" cy="727939"/>
                </a:xfrm>
                <a:custGeom>
                  <a:avLst/>
                  <a:gdLst>
                    <a:gd name="connsiteX0" fmla="*/ 323613 w 510842"/>
                    <a:gd name="connsiteY0" fmla="*/ 4 h 727939"/>
                    <a:gd name="connsiteX1" fmla="*/ 365285 w 510842"/>
                    <a:gd name="connsiteY1" fmla="*/ 13498 h 727939"/>
                    <a:gd name="connsiteX2" fmla="*/ 428785 w 510842"/>
                    <a:gd name="connsiteY2" fmla="*/ 127798 h 727939"/>
                    <a:gd name="connsiteX3" fmla="*/ 473235 w 510842"/>
                    <a:gd name="connsiteY3" fmla="*/ 232573 h 727939"/>
                    <a:gd name="connsiteX4" fmla="*/ 503199 w 510842"/>
                    <a:gd name="connsiteY4" fmla="*/ 243685 h 727939"/>
                    <a:gd name="connsiteX5" fmla="*/ 510842 w 510842"/>
                    <a:gd name="connsiteY5" fmla="*/ 239669 h 727939"/>
                    <a:gd name="connsiteX6" fmla="*/ 510842 w 510842"/>
                    <a:gd name="connsiteY6" fmla="*/ 404257 h 727939"/>
                    <a:gd name="connsiteX7" fmla="*/ 495460 w 510842"/>
                    <a:gd name="connsiteY7" fmla="*/ 384973 h 727939"/>
                    <a:gd name="connsiteX8" fmla="*/ 385922 w 510842"/>
                    <a:gd name="connsiteY8" fmla="*/ 313536 h 727939"/>
                    <a:gd name="connsiteX9" fmla="*/ 308135 w 510842"/>
                    <a:gd name="connsiteY9" fmla="*/ 362748 h 727939"/>
                    <a:gd name="connsiteX10" fmla="*/ 370048 w 510842"/>
                    <a:gd name="connsiteY10" fmla="*/ 477842 h 727939"/>
                    <a:gd name="connsiteX11" fmla="*/ 460535 w 510842"/>
                    <a:gd name="connsiteY11" fmla="*/ 619923 h 727939"/>
                    <a:gd name="connsiteX12" fmla="*/ 365285 w 510842"/>
                    <a:gd name="connsiteY12" fmla="*/ 699298 h 727939"/>
                    <a:gd name="connsiteX13" fmla="*/ 171610 w 510842"/>
                    <a:gd name="connsiteY13" fmla="*/ 727873 h 727939"/>
                    <a:gd name="connsiteX14" fmla="*/ 40840 w 510842"/>
                    <a:gd name="connsiteY14" fmla="*/ 718943 h 727939"/>
                    <a:gd name="connsiteX15" fmla="*/ 0 w 510842"/>
                    <a:gd name="connsiteY15" fmla="*/ 712437 h 727939"/>
                    <a:gd name="connsiteX16" fmla="*/ 0 w 510842"/>
                    <a:gd name="connsiteY16" fmla="*/ 301567 h 727939"/>
                    <a:gd name="connsiteX17" fmla="*/ 14695 w 510842"/>
                    <a:gd name="connsiteY17" fmla="*/ 301263 h 727939"/>
                    <a:gd name="connsiteX18" fmla="*/ 54135 w 510842"/>
                    <a:gd name="connsiteY18" fmla="*/ 238923 h 727939"/>
                    <a:gd name="connsiteX19" fmla="*/ 31910 w 510842"/>
                    <a:gd name="connsiteY19" fmla="*/ 99223 h 727939"/>
                    <a:gd name="connsiteX20" fmla="*/ 54135 w 510842"/>
                    <a:gd name="connsiteY20" fmla="*/ 29373 h 727939"/>
                    <a:gd name="connsiteX21" fmla="*/ 263685 w 510842"/>
                    <a:gd name="connsiteY21" fmla="*/ 3973 h 727939"/>
                    <a:gd name="connsiteX22" fmla="*/ 323613 w 510842"/>
                    <a:gd name="connsiteY22" fmla="*/ 4 h 727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10842" h="727939">
                      <a:moveTo>
                        <a:pt x="323613" y="4"/>
                      </a:moveTo>
                      <a:cubicBezTo>
                        <a:pt x="339091" y="137"/>
                        <a:pt x="351527" y="3179"/>
                        <a:pt x="365285" y="13498"/>
                      </a:cubicBezTo>
                      <a:cubicBezTo>
                        <a:pt x="392802" y="34135"/>
                        <a:pt x="410793" y="91286"/>
                        <a:pt x="428785" y="127798"/>
                      </a:cubicBezTo>
                      <a:cubicBezTo>
                        <a:pt x="446777" y="164310"/>
                        <a:pt x="456302" y="215640"/>
                        <a:pt x="473235" y="232573"/>
                      </a:cubicBezTo>
                      <a:cubicBezTo>
                        <a:pt x="481702" y="241040"/>
                        <a:pt x="492682" y="244479"/>
                        <a:pt x="503199" y="243685"/>
                      </a:cubicBezTo>
                      <a:lnTo>
                        <a:pt x="510842" y="239669"/>
                      </a:lnTo>
                      <a:lnTo>
                        <a:pt x="510842" y="404257"/>
                      </a:lnTo>
                      <a:lnTo>
                        <a:pt x="495460" y="384973"/>
                      </a:lnTo>
                      <a:cubicBezTo>
                        <a:pt x="460270" y="349254"/>
                        <a:pt x="417143" y="317240"/>
                        <a:pt x="385922" y="313536"/>
                      </a:cubicBezTo>
                      <a:cubicBezTo>
                        <a:pt x="354701" y="309832"/>
                        <a:pt x="310781" y="335364"/>
                        <a:pt x="308135" y="362748"/>
                      </a:cubicBezTo>
                      <a:cubicBezTo>
                        <a:pt x="305489" y="390132"/>
                        <a:pt x="344648" y="434980"/>
                        <a:pt x="370048" y="477842"/>
                      </a:cubicBezTo>
                      <a:cubicBezTo>
                        <a:pt x="395448" y="520704"/>
                        <a:pt x="461329" y="583014"/>
                        <a:pt x="460535" y="619923"/>
                      </a:cubicBezTo>
                      <a:cubicBezTo>
                        <a:pt x="459741" y="656832"/>
                        <a:pt x="413439" y="681306"/>
                        <a:pt x="365285" y="699298"/>
                      </a:cubicBezTo>
                      <a:cubicBezTo>
                        <a:pt x="317131" y="717290"/>
                        <a:pt x="246222" y="728931"/>
                        <a:pt x="171610" y="727873"/>
                      </a:cubicBezTo>
                      <a:cubicBezTo>
                        <a:pt x="134304" y="727344"/>
                        <a:pt x="86944" y="724566"/>
                        <a:pt x="40840" y="718943"/>
                      </a:cubicBezTo>
                      <a:lnTo>
                        <a:pt x="0" y="712437"/>
                      </a:lnTo>
                      <a:lnTo>
                        <a:pt x="0" y="301567"/>
                      </a:lnTo>
                      <a:lnTo>
                        <a:pt x="14695" y="301263"/>
                      </a:lnTo>
                      <a:cubicBezTo>
                        <a:pt x="32605" y="293096"/>
                        <a:pt x="49769" y="264224"/>
                        <a:pt x="54135" y="238923"/>
                      </a:cubicBezTo>
                      <a:cubicBezTo>
                        <a:pt x="59956" y="205189"/>
                        <a:pt x="31910" y="134148"/>
                        <a:pt x="31910" y="99223"/>
                      </a:cubicBezTo>
                      <a:cubicBezTo>
                        <a:pt x="31910" y="64298"/>
                        <a:pt x="15506" y="45248"/>
                        <a:pt x="54135" y="29373"/>
                      </a:cubicBezTo>
                      <a:cubicBezTo>
                        <a:pt x="92764" y="13498"/>
                        <a:pt x="211827" y="6619"/>
                        <a:pt x="263685" y="3973"/>
                      </a:cubicBezTo>
                      <a:cubicBezTo>
                        <a:pt x="289614" y="2650"/>
                        <a:pt x="308135" y="-128"/>
                        <a:pt x="323613" y="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2" name="任意多边形 1721"/>
                <p:cNvSpPr/>
                <p:nvPr/>
              </p:nvSpPr>
              <p:spPr>
                <a:xfrm>
                  <a:off x="5351090" y="2131209"/>
                  <a:ext cx="397456" cy="638433"/>
                </a:xfrm>
                <a:custGeom>
                  <a:avLst/>
                  <a:gdLst>
                    <a:gd name="connsiteX0" fmla="*/ 176586 w 397456"/>
                    <a:gd name="connsiteY0" fmla="*/ 10 h 638433"/>
                    <a:gd name="connsiteX1" fmla="*/ 260724 w 397456"/>
                    <a:gd name="connsiteY1" fmla="*/ 88911 h 638433"/>
                    <a:gd name="connsiteX2" fmla="*/ 303586 w 397456"/>
                    <a:gd name="connsiteY2" fmla="*/ 259567 h 638433"/>
                    <a:gd name="connsiteX3" fmla="*/ 340098 w 397456"/>
                    <a:gd name="connsiteY3" fmla="*/ 340530 h 638433"/>
                    <a:gd name="connsiteX4" fmla="*/ 372890 w 397456"/>
                    <a:gd name="connsiteY4" fmla="*/ 335023 h 638433"/>
                    <a:gd name="connsiteX5" fmla="*/ 397456 w 397456"/>
                    <a:gd name="connsiteY5" fmla="*/ 307749 h 638433"/>
                    <a:gd name="connsiteX6" fmla="*/ 397456 w 397456"/>
                    <a:gd name="connsiteY6" fmla="*/ 638433 h 638433"/>
                    <a:gd name="connsiteX7" fmla="*/ 374776 w 397456"/>
                    <a:gd name="connsiteY7" fmla="*/ 636847 h 638433"/>
                    <a:gd name="connsiteX8" fmla="*/ 319461 w 397456"/>
                    <a:gd name="connsiteY8" fmla="*/ 621517 h 638433"/>
                    <a:gd name="connsiteX9" fmla="*/ 233736 w 397456"/>
                    <a:gd name="connsiteY9" fmla="*/ 551667 h 638433"/>
                    <a:gd name="connsiteX10" fmla="*/ 227386 w 397456"/>
                    <a:gd name="connsiteY10" fmla="*/ 392917 h 638433"/>
                    <a:gd name="connsiteX11" fmla="*/ 186111 w 397456"/>
                    <a:gd name="connsiteY11" fmla="*/ 326242 h 638433"/>
                    <a:gd name="connsiteX12" fmla="*/ 119436 w 397456"/>
                    <a:gd name="connsiteY12" fmla="*/ 367517 h 638433"/>
                    <a:gd name="connsiteX13" fmla="*/ 81336 w 397456"/>
                    <a:gd name="connsiteY13" fmla="*/ 504042 h 638433"/>
                    <a:gd name="connsiteX14" fmla="*/ 22896 w 397456"/>
                    <a:gd name="connsiteY14" fmla="*/ 540455 h 638433"/>
                    <a:gd name="connsiteX15" fmla="*/ 0 w 397456"/>
                    <a:gd name="connsiteY15" fmla="*/ 545999 h 638433"/>
                    <a:gd name="connsiteX16" fmla="*/ 0 w 397456"/>
                    <a:gd name="connsiteY16" fmla="*/ 152817 h 638433"/>
                    <a:gd name="connsiteX17" fmla="*/ 7517 w 397456"/>
                    <a:gd name="connsiteY17" fmla="*/ 153998 h 638433"/>
                    <a:gd name="connsiteX18" fmla="*/ 94036 w 397456"/>
                    <a:gd name="connsiteY18" fmla="*/ 83355 h 638433"/>
                    <a:gd name="connsiteX19" fmla="*/ 176586 w 397456"/>
                    <a:gd name="connsiteY19" fmla="*/ 10 h 638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97456" h="638433">
                      <a:moveTo>
                        <a:pt x="176586" y="10"/>
                      </a:moveTo>
                      <a:cubicBezTo>
                        <a:pt x="204367" y="936"/>
                        <a:pt x="239557" y="45652"/>
                        <a:pt x="260724" y="88911"/>
                      </a:cubicBezTo>
                      <a:cubicBezTo>
                        <a:pt x="281891" y="132170"/>
                        <a:pt x="290357" y="217631"/>
                        <a:pt x="303586" y="259567"/>
                      </a:cubicBezTo>
                      <a:cubicBezTo>
                        <a:pt x="316815" y="301503"/>
                        <a:pt x="323297" y="333783"/>
                        <a:pt x="340098" y="340530"/>
                      </a:cubicBezTo>
                      <a:cubicBezTo>
                        <a:pt x="348499" y="343904"/>
                        <a:pt x="360802" y="341919"/>
                        <a:pt x="372890" y="335023"/>
                      </a:cubicBezTo>
                      <a:lnTo>
                        <a:pt x="397456" y="307749"/>
                      </a:lnTo>
                      <a:lnTo>
                        <a:pt x="397456" y="638433"/>
                      </a:lnTo>
                      <a:lnTo>
                        <a:pt x="374776" y="636847"/>
                      </a:lnTo>
                      <a:cubicBezTo>
                        <a:pt x="354916" y="633820"/>
                        <a:pt x="336593" y="628992"/>
                        <a:pt x="319461" y="621517"/>
                      </a:cubicBezTo>
                      <a:cubicBezTo>
                        <a:pt x="285197" y="606568"/>
                        <a:pt x="249082" y="588179"/>
                        <a:pt x="233736" y="551667"/>
                      </a:cubicBezTo>
                      <a:cubicBezTo>
                        <a:pt x="218390" y="515155"/>
                        <a:pt x="235323" y="430488"/>
                        <a:pt x="227386" y="392917"/>
                      </a:cubicBezTo>
                      <a:cubicBezTo>
                        <a:pt x="219449" y="355346"/>
                        <a:pt x="204103" y="330475"/>
                        <a:pt x="186111" y="326242"/>
                      </a:cubicBezTo>
                      <a:cubicBezTo>
                        <a:pt x="168119" y="322009"/>
                        <a:pt x="136898" y="337884"/>
                        <a:pt x="119436" y="367517"/>
                      </a:cubicBezTo>
                      <a:cubicBezTo>
                        <a:pt x="101974" y="397150"/>
                        <a:pt x="109514" y="472292"/>
                        <a:pt x="81336" y="504042"/>
                      </a:cubicBezTo>
                      <a:cubicBezTo>
                        <a:pt x="67247" y="519917"/>
                        <a:pt x="46246" y="531757"/>
                        <a:pt x="22896" y="540455"/>
                      </a:cubicBezTo>
                      <a:lnTo>
                        <a:pt x="0" y="545999"/>
                      </a:lnTo>
                      <a:lnTo>
                        <a:pt x="0" y="152817"/>
                      </a:lnTo>
                      <a:lnTo>
                        <a:pt x="7517" y="153998"/>
                      </a:lnTo>
                      <a:cubicBezTo>
                        <a:pt x="26567" y="150029"/>
                        <a:pt x="65858" y="109020"/>
                        <a:pt x="94036" y="83355"/>
                      </a:cubicBezTo>
                      <a:cubicBezTo>
                        <a:pt x="122214" y="57690"/>
                        <a:pt x="148805" y="-916"/>
                        <a:pt x="176586" y="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188A6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3" name="任意多边形 1722"/>
                <p:cNvSpPr/>
                <p:nvPr/>
              </p:nvSpPr>
              <p:spPr>
                <a:xfrm>
                  <a:off x="5752146" y="2167106"/>
                  <a:ext cx="689345" cy="652160"/>
                </a:xfrm>
                <a:custGeom>
                  <a:avLst/>
                  <a:gdLst>
                    <a:gd name="connsiteX0" fmla="*/ 446844 w 689345"/>
                    <a:gd name="connsiteY0" fmla="*/ 30 h 652160"/>
                    <a:gd name="connsiteX1" fmla="*/ 534355 w 689345"/>
                    <a:gd name="connsiteY1" fmla="*/ 10944 h 652160"/>
                    <a:gd name="connsiteX2" fmla="*/ 610555 w 689345"/>
                    <a:gd name="connsiteY2" fmla="*/ 112544 h 652160"/>
                    <a:gd name="connsiteX3" fmla="*/ 671575 w 689345"/>
                    <a:gd name="connsiteY3" fmla="*/ 222435 h 652160"/>
                    <a:gd name="connsiteX4" fmla="*/ 689345 w 689345"/>
                    <a:gd name="connsiteY4" fmla="*/ 241304 h 652160"/>
                    <a:gd name="connsiteX5" fmla="*/ 689345 w 689345"/>
                    <a:gd name="connsiteY5" fmla="*/ 652160 h 652160"/>
                    <a:gd name="connsiteX6" fmla="*/ 666986 w 689345"/>
                    <a:gd name="connsiteY6" fmla="*/ 648598 h 652160"/>
                    <a:gd name="connsiteX7" fmla="*/ 610555 w 689345"/>
                    <a:gd name="connsiteY7" fmla="*/ 633244 h 652160"/>
                    <a:gd name="connsiteX8" fmla="*/ 477205 w 689345"/>
                    <a:gd name="connsiteY8" fmla="*/ 525294 h 652160"/>
                    <a:gd name="connsiteX9" fmla="*/ 426405 w 689345"/>
                    <a:gd name="connsiteY9" fmla="*/ 258594 h 652160"/>
                    <a:gd name="connsiteX10" fmla="*/ 358142 w 689345"/>
                    <a:gd name="connsiteY10" fmla="*/ 172869 h 652160"/>
                    <a:gd name="connsiteX11" fmla="*/ 286705 w 689345"/>
                    <a:gd name="connsiteY11" fmla="*/ 195094 h 652160"/>
                    <a:gd name="connsiteX12" fmla="*/ 248605 w 689345"/>
                    <a:gd name="connsiteY12" fmla="*/ 328444 h 652160"/>
                    <a:gd name="connsiteX13" fmla="*/ 247812 w 689345"/>
                    <a:gd name="connsiteY13" fmla="*/ 522913 h 652160"/>
                    <a:gd name="connsiteX14" fmla="*/ 197805 w 689345"/>
                    <a:gd name="connsiteY14" fmla="*/ 588794 h 652160"/>
                    <a:gd name="connsiteX15" fmla="*/ 38262 w 689345"/>
                    <a:gd name="connsiteY15" fmla="*/ 605463 h 652160"/>
                    <a:gd name="connsiteX16" fmla="*/ 0 w 689345"/>
                    <a:gd name="connsiteY16" fmla="*/ 602787 h 652160"/>
                    <a:gd name="connsiteX17" fmla="*/ 0 w 689345"/>
                    <a:gd name="connsiteY17" fmla="*/ 267854 h 652160"/>
                    <a:gd name="connsiteX18" fmla="*/ 3336 w 689345"/>
                    <a:gd name="connsiteY18" fmla="*/ 264150 h 652160"/>
                    <a:gd name="connsiteX19" fmla="*/ 29530 w 689345"/>
                    <a:gd name="connsiteY19" fmla="*/ 109369 h 652160"/>
                    <a:gd name="connsiteX20" fmla="*/ 115255 w 689345"/>
                    <a:gd name="connsiteY20" fmla="*/ 26819 h 652160"/>
                    <a:gd name="connsiteX21" fmla="*/ 340680 w 689345"/>
                    <a:gd name="connsiteY21" fmla="*/ 4594 h 652160"/>
                    <a:gd name="connsiteX22" fmla="*/ 446844 w 689345"/>
                    <a:gd name="connsiteY22" fmla="*/ 30 h 652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89345" h="652160">
                      <a:moveTo>
                        <a:pt x="446844" y="30"/>
                      </a:moveTo>
                      <a:cubicBezTo>
                        <a:pt x="480909" y="-301"/>
                        <a:pt x="511866" y="1948"/>
                        <a:pt x="534355" y="10944"/>
                      </a:cubicBezTo>
                      <a:cubicBezTo>
                        <a:pt x="579334" y="28936"/>
                        <a:pt x="584626" y="74047"/>
                        <a:pt x="610555" y="112544"/>
                      </a:cubicBezTo>
                      <a:cubicBezTo>
                        <a:pt x="630002" y="141417"/>
                        <a:pt x="652128" y="193507"/>
                        <a:pt x="671575" y="222435"/>
                      </a:cubicBezTo>
                      <a:lnTo>
                        <a:pt x="689345" y="241304"/>
                      </a:lnTo>
                      <a:lnTo>
                        <a:pt x="689345" y="652160"/>
                      </a:lnTo>
                      <a:lnTo>
                        <a:pt x="666986" y="648598"/>
                      </a:lnTo>
                      <a:cubicBezTo>
                        <a:pt x="645976" y="644290"/>
                        <a:pt x="626695" y="639197"/>
                        <a:pt x="610555" y="633244"/>
                      </a:cubicBezTo>
                      <a:cubicBezTo>
                        <a:pt x="545997" y="609432"/>
                        <a:pt x="507897" y="587736"/>
                        <a:pt x="477205" y="525294"/>
                      </a:cubicBezTo>
                      <a:cubicBezTo>
                        <a:pt x="446513" y="462852"/>
                        <a:pt x="446249" y="317332"/>
                        <a:pt x="426405" y="258594"/>
                      </a:cubicBezTo>
                      <a:cubicBezTo>
                        <a:pt x="406561" y="199857"/>
                        <a:pt x="381425" y="183452"/>
                        <a:pt x="358142" y="172869"/>
                      </a:cubicBezTo>
                      <a:cubicBezTo>
                        <a:pt x="334859" y="162286"/>
                        <a:pt x="304961" y="169165"/>
                        <a:pt x="286705" y="195094"/>
                      </a:cubicBezTo>
                      <a:cubicBezTo>
                        <a:pt x="268449" y="221023"/>
                        <a:pt x="255087" y="273808"/>
                        <a:pt x="248605" y="328444"/>
                      </a:cubicBezTo>
                      <a:cubicBezTo>
                        <a:pt x="242123" y="383080"/>
                        <a:pt x="256279" y="479521"/>
                        <a:pt x="247812" y="522913"/>
                      </a:cubicBezTo>
                      <a:cubicBezTo>
                        <a:pt x="239345" y="566305"/>
                        <a:pt x="232730" y="575036"/>
                        <a:pt x="197805" y="588794"/>
                      </a:cubicBezTo>
                      <a:cubicBezTo>
                        <a:pt x="162880" y="602552"/>
                        <a:pt x="84829" y="605992"/>
                        <a:pt x="38262" y="605463"/>
                      </a:cubicBezTo>
                      <a:lnTo>
                        <a:pt x="0" y="602787"/>
                      </a:lnTo>
                      <a:lnTo>
                        <a:pt x="0" y="267854"/>
                      </a:lnTo>
                      <a:lnTo>
                        <a:pt x="3336" y="264150"/>
                      </a:lnTo>
                      <a:cubicBezTo>
                        <a:pt x="18417" y="231606"/>
                        <a:pt x="10877" y="148924"/>
                        <a:pt x="29530" y="109369"/>
                      </a:cubicBezTo>
                      <a:cubicBezTo>
                        <a:pt x="48183" y="69814"/>
                        <a:pt x="63397" y="44281"/>
                        <a:pt x="115255" y="26819"/>
                      </a:cubicBezTo>
                      <a:cubicBezTo>
                        <a:pt x="167113" y="9356"/>
                        <a:pt x="270830" y="7240"/>
                        <a:pt x="340680" y="4594"/>
                      </a:cubicBezTo>
                      <a:cubicBezTo>
                        <a:pt x="375605" y="3271"/>
                        <a:pt x="412779" y="360"/>
                        <a:pt x="446844" y="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4" name="任意多边形 1723"/>
                <p:cNvSpPr/>
                <p:nvPr/>
              </p:nvSpPr>
              <p:spPr>
                <a:xfrm>
                  <a:off x="4584298" y="1912577"/>
                  <a:ext cx="3493702" cy="925138"/>
                </a:xfrm>
                <a:custGeom>
                  <a:avLst/>
                  <a:gdLst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67688 w 3505965"/>
                    <a:gd name="connsiteY86" fmla="*/ 518672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88528 w 3502980"/>
                    <a:gd name="connsiteY81" fmla="*/ 182122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49203 w 3502980"/>
                    <a:gd name="connsiteY42" fmla="*/ 219428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2053 w 3493702"/>
                    <a:gd name="connsiteY31" fmla="*/ 369447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9197 w 3493702"/>
                    <a:gd name="connsiteY31" fmla="*/ 364684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3493702" h="925138">
                      <a:moveTo>
                        <a:pt x="1208485" y="862366"/>
                      </a:moveTo>
                      <a:cubicBezTo>
                        <a:pt x="1255052" y="862895"/>
                        <a:pt x="1333103" y="859455"/>
                        <a:pt x="1368028" y="845697"/>
                      </a:cubicBezTo>
                      <a:cubicBezTo>
                        <a:pt x="1402953" y="831939"/>
                        <a:pt x="1409568" y="823208"/>
                        <a:pt x="1418035" y="779816"/>
                      </a:cubicBezTo>
                      <a:cubicBezTo>
                        <a:pt x="1426502" y="736424"/>
                        <a:pt x="1412346" y="639983"/>
                        <a:pt x="1418828" y="585347"/>
                      </a:cubicBezTo>
                      <a:cubicBezTo>
                        <a:pt x="1425310" y="530711"/>
                        <a:pt x="1438672" y="477926"/>
                        <a:pt x="1456928" y="451997"/>
                      </a:cubicBezTo>
                      <a:cubicBezTo>
                        <a:pt x="1475184" y="426068"/>
                        <a:pt x="1505082" y="419189"/>
                        <a:pt x="1528365" y="429772"/>
                      </a:cubicBezTo>
                      <a:cubicBezTo>
                        <a:pt x="1551648" y="440355"/>
                        <a:pt x="1576784" y="456760"/>
                        <a:pt x="1596628" y="515497"/>
                      </a:cubicBezTo>
                      <a:cubicBezTo>
                        <a:pt x="1616472" y="574235"/>
                        <a:pt x="1616736" y="719755"/>
                        <a:pt x="1647428" y="782197"/>
                      </a:cubicBezTo>
                      <a:cubicBezTo>
                        <a:pt x="1678120" y="844639"/>
                        <a:pt x="1716220" y="866335"/>
                        <a:pt x="1780778" y="890147"/>
                      </a:cubicBezTo>
                      <a:cubicBezTo>
                        <a:pt x="1845336" y="913959"/>
                        <a:pt x="1960166" y="924014"/>
                        <a:pt x="2034778" y="925072"/>
                      </a:cubicBezTo>
                      <a:cubicBezTo>
                        <a:pt x="2109390" y="926130"/>
                        <a:pt x="2180299" y="914489"/>
                        <a:pt x="2228453" y="896497"/>
                      </a:cubicBezTo>
                      <a:cubicBezTo>
                        <a:pt x="2276607" y="878505"/>
                        <a:pt x="2322909" y="854031"/>
                        <a:pt x="2323703" y="817122"/>
                      </a:cubicBezTo>
                      <a:cubicBezTo>
                        <a:pt x="2324497" y="780213"/>
                        <a:pt x="2258616" y="717903"/>
                        <a:pt x="2233216" y="675041"/>
                      </a:cubicBezTo>
                      <a:cubicBezTo>
                        <a:pt x="2207816" y="632179"/>
                        <a:pt x="2168657" y="587331"/>
                        <a:pt x="2171303" y="559947"/>
                      </a:cubicBezTo>
                      <a:cubicBezTo>
                        <a:pt x="2173949" y="532563"/>
                        <a:pt x="2217869" y="507031"/>
                        <a:pt x="2249090" y="510735"/>
                      </a:cubicBezTo>
                      <a:cubicBezTo>
                        <a:pt x="2280311" y="514439"/>
                        <a:pt x="2323438" y="546453"/>
                        <a:pt x="2358628" y="582172"/>
                      </a:cubicBezTo>
                      <a:cubicBezTo>
                        <a:pt x="2393818" y="617891"/>
                        <a:pt x="2424642" y="688402"/>
                        <a:pt x="2460228" y="725047"/>
                      </a:cubicBezTo>
                      <a:cubicBezTo>
                        <a:pt x="2495814" y="761692"/>
                        <a:pt x="2528226" y="793045"/>
                        <a:pt x="2572147" y="802041"/>
                      </a:cubicBezTo>
                      <a:cubicBezTo>
                        <a:pt x="2616068" y="811037"/>
                        <a:pt x="2688431" y="800850"/>
                        <a:pt x="2723753" y="779022"/>
                      </a:cubicBezTo>
                      <a:cubicBezTo>
                        <a:pt x="2759075" y="757194"/>
                        <a:pt x="2780903" y="707584"/>
                        <a:pt x="2784078" y="671072"/>
                      </a:cubicBezTo>
                      <a:cubicBezTo>
                        <a:pt x="2787253" y="634560"/>
                        <a:pt x="2769261" y="595401"/>
                        <a:pt x="2742803" y="559947"/>
                      </a:cubicBezTo>
                      <a:cubicBezTo>
                        <a:pt x="2716345" y="524493"/>
                        <a:pt x="2654432" y="492214"/>
                        <a:pt x="2625328" y="458347"/>
                      </a:cubicBezTo>
                      <a:cubicBezTo>
                        <a:pt x="2596224" y="424480"/>
                        <a:pt x="2576115" y="381089"/>
                        <a:pt x="2568178" y="356747"/>
                      </a:cubicBezTo>
                      <a:cubicBezTo>
                        <a:pt x="2560241" y="332405"/>
                        <a:pt x="2550186" y="305418"/>
                        <a:pt x="2577703" y="312297"/>
                      </a:cubicBezTo>
                      <a:cubicBezTo>
                        <a:pt x="2605220" y="319176"/>
                        <a:pt x="2687770" y="357276"/>
                        <a:pt x="2733278" y="398022"/>
                      </a:cubicBezTo>
                      <a:cubicBezTo>
                        <a:pt x="2778786" y="438768"/>
                        <a:pt x="2850753" y="556772"/>
                        <a:pt x="2850753" y="556772"/>
                      </a:cubicBezTo>
                      <a:cubicBezTo>
                        <a:pt x="2887795" y="606514"/>
                        <a:pt x="2917428" y="675305"/>
                        <a:pt x="2955528" y="696472"/>
                      </a:cubicBezTo>
                      <a:cubicBezTo>
                        <a:pt x="2993628" y="717639"/>
                        <a:pt x="3034374" y="701764"/>
                        <a:pt x="3079353" y="683772"/>
                      </a:cubicBezTo>
                      <a:cubicBezTo>
                        <a:pt x="3124332" y="665780"/>
                        <a:pt x="3200003" y="616568"/>
                        <a:pt x="3225403" y="588522"/>
                      </a:cubicBezTo>
                      <a:cubicBezTo>
                        <a:pt x="3250803" y="560476"/>
                        <a:pt x="3250274" y="540897"/>
                        <a:pt x="3231753" y="515497"/>
                      </a:cubicBezTo>
                      <a:cubicBezTo>
                        <a:pt x="3213232" y="490097"/>
                        <a:pt x="3136371" y="461258"/>
                        <a:pt x="3114278" y="436122"/>
                      </a:cubicBezTo>
                      <a:cubicBezTo>
                        <a:pt x="3092185" y="410987"/>
                        <a:pt x="3084910" y="377913"/>
                        <a:pt x="3099197" y="364684"/>
                      </a:cubicBezTo>
                      <a:cubicBezTo>
                        <a:pt x="3113485" y="351455"/>
                        <a:pt x="3163094" y="348545"/>
                        <a:pt x="3200003" y="356747"/>
                      </a:cubicBezTo>
                      <a:cubicBezTo>
                        <a:pt x="3236912" y="364949"/>
                        <a:pt x="3280966" y="407018"/>
                        <a:pt x="3320653" y="413897"/>
                      </a:cubicBezTo>
                      <a:cubicBezTo>
                        <a:pt x="3360340" y="420776"/>
                        <a:pt x="3409553" y="420644"/>
                        <a:pt x="3438128" y="398022"/>
                      </a:cubicBezTo>
                      <a:cubicBezTo>
                        <a:pt x="3466703" y="375400"/>
                        <a:pt x="3501628" y="332141"/>
                        <a:pt x="3492103" y="278166"/>
                      </a:cubicBezTo>
                      <a:cubicBezTo>
                        <a:pt x="3482578" y="224191"/>
                        <a:pt x="3418549" y="120342"/>
                        <a:pt x="3380978" y="74172"/>
                      </a:cubicBezTo>
                      <a:cubicBezTo>
                        <a:pt x="3343407" y="28002"/>
                        <a:pt x="3296311" y="7497"/>
                        <a:pt x="3266678" y="1147"/>
                      </a:cubicBezTo>
                      <a:cubicBezTo>
                        <a:pt x="3237045" y="-5203"/>
                        <a:pt x="3213761" y="15964"/>
                        <a:pt x="3203178" y="36072"/>
                      </a:cubicBezTo>
                      <a:cubicBezTo>
                        <a:pt x="3192595" y="56180"/>
                        <a:pt x="3194976" y="92825"/>
                        <a:pt x="3203178" y="121797"/>
                      </a:cubicBezTo>
                      <a:cubicBezTo>
                        <a:pt x="3211380" y="150769"/>
                        <a:pt x="3248686" y="187150"/>
                        <a:pt x="3252390" y="209904"/>
                      </a:cubicBezTo>
                      <a:cubicBezTo>
                        <a:pt x="3256094" y="232658"/>
                        <a:pt x="3242601" y="256735"/>
                        <a:pt x="3225403" y="258322"/>
                      </a:cubicBezTo>
                      <a:cubicBezTo>
                        <a:pt x="3208205" y="259909"/>
                        <a:pt x="3184657" y="245357"/>
                        <a:pt x="3149203" y="219428"/>
                      </a:cubicBezTo>
                      <a:cubicBezTo>
                        <a:pt x="3113749" y="193499"/>
                        <a:pt x="3052895" y="125369"/>
                        <a:pt x="3012678" y="102747"/>
                      </a:cubicBezTo>
                      <a:cubicBezTo>
                        <a:pt x="2972461" y="80125"/>
                        <a:pt x="2926424" y="76289"/>
                        <a:pt x="2907903" y="83697"/>
                      </a:cubicBezTo>
                      <a:cubicBezTo>
                        <a:pt x="2889382" y="91105"/>
                        <a:pt x="2894674" y="121797"/>
                        <a:pt x="2901553" y="147197"/>
                      </a:cubicBezTo>
                      <a:cubicBezTo>
                        <a:pt x="2908432" y="172597"/>
                        <a:pt x="2948120" y="212285"/>
                        <a:pt x="2949178" y="236097"/>
                      </a:cubicBezTo>
                      <a:cubicBezTo>
                        <a:pt x="2950236" y="259909"/>
                        <a:pt x="2929864" y="291792"/>
                        <a:pt x="2907903" y="290072"/>
                      </a:cubicBezTo>
                      <a:cubicBezTo>
                        <a:pt x="2885943" y="288352"/>
                        <a:pt x="2850752" y="250649"/>
                        <a:pt x="2817415" y="225778"/>
                      </a:cubicBezTo>
                      <a:cubicBezTo>
                        <a:pt x="2784078" y="200907"/>
                        <a:pt x="2755238" y="150769"/>
                        <a:pt x="2707878" y="140847"/>
                      </a:cubicBezTo>
                      <a:cubicBezTo>
                        <a:pt x="2660518" y="130925"/>
                        <a:pt x="2582598" y="153547"/>
                        <a:pt x="2533253" y="166247"/>
                      </a:cubicBezTo>
                      <a:cubicBezTo>
                        <a:pt x="2483908" y="178947"/>
                        <a:pt x="2431389" y="190060"/>
                        <a:pt x="2411810" y="217047"/>
                      </a:cubicBezTo>
                      <a:cubicBezTo>
                        <a:pt x="2392231" y="244034"/>
                        <a:pt x="2418821" y="293247"/>
                        <a:pt x="2415778" y="328172"/>
                      </a:cubicBezTo>
                      <a:cubicBezTo>
                        <a:pt x="2412735" y="363097"/>
                        <a:pt x="2406782" y="409664"/>
                        <a:pt x="2393553" y="426597"/>
                      </a:cubicBezTo>
                      <a:cubicBezTo>
                        <a:pt x="2380324" y="443530"/>
                        <a:pt x="2353336" y="446705"/>
                        <a:pt x="2336403" y="429772"/>
                      </a:cubicBezTo>
                      <a:cubicBezTo>
                        <a:pt x="2319470" y="412839"/>
                        <a:pt x="2309945" y="361509"/>
                        <a:pt x="2291953" y="324997"/>
                      </a:cubicBezTo>
                      <a:cubicBezTo>
                        <a:pt x="2273961" y="288485"/>
                        <a:pt x="2255970" y="231334"/>
                        <a:pt x="2228453" y="210697"/>
                      </a:cubicBezTo>
                      <a:cubicBezTo>
                        <a:pt x="2200936" y="190060"/>
                        <a:pt x="2178711" y="198526"/>
                        <a:pt x="2126853" y="201172"/>
                      </a:cubicBezTo>
                      <a:cubicBezTo>
                        <a:pt x="2074995" y="203818"/>
                        <a:pt x="1955932" y="210697"/>
                        <a:pt x="1917303" y="226572"/>
                      </a:cubicBezTo>
                      <a:cubicBezTo>
                        <a:pt x="1878674" y="242447"/>
                        <a:pt x="1895078" y="261497"/>
                        <a:pt x="1895078" y="296422"/>
                      </a:cubicBezTo>
                      <a:cubicBezTo>
                        <a:pt x="1895078" y="331347"/>
                        <a:pt x="1923124" y="402388"/>
                        <a:pt x="1917303" y="436122"/>
                      </a:cubicBezTo>
                      <a:cubicBezTo>
                        <a:pt x="1911482" y="469856"/>
                        <a:pt x="1882907" y="509940"/>
                        <a:pt x="1860153" y="498828"/>
                      </a:cubicBezTo>
                      <a:cubicBezTo>
                        <a:pt x="1837399" y="487716"/>
                        <a:pt x="1806707" y="407944"/>
                        <a:pt x="1780778" y="369447"/>
                      </a:cubicBezTo>
                      <a:cubicBezTo>
                        <a:pt x="1754849" y="330950"/>
                        <a:pt x="1749557" y="285839"/>
                        <a:pt x="1704578" y="267847"/>
                      </a:cubicBezTo>
                      <a:cubicBezTo>
                        <a:pt x="1659599" y="249855"/>
                        <a:pt x="1580753" y="258851"/>
                        <a:pt x="1510903" y="261497"/>
                      </a:cubicBezTo>
                      <a:cubicBezTo>
                        <a:pt x="1441053" y="264143"/>
                        <a:pt x="1337336" y="266259"/>
                        <a:pt x="1285478" y="283722"/>
                      </a:cubicBezTo>
                      <a:cubicBezTo>
                        <a:pt x="1233620" y="301184"/>
                        <a:pt x="1218406" y="326717"/>
                        <a:pt x="1199753" y="366272"/>
                      </a:cubicBezTo>
                      <a:cubicBezTo>
                        <a:pt x="1181100" y="405827"/>
                        <a:pt x="1188640" y="488509"/>
                        <a:pt x="1173559" y="521053"/>
                      </a:cubicBezTo>
                      <a:cubicBezTo>
                        <a:pt x="1158478" y="553597"/>
                        <a:pt x="1126066" y="568282"/>
                        <a:pt x="1109265" y="561535"/>
                      </a:cubicBezTo>
                      <a:cubicBezTo>
                        <a:pt x="1092464" y="554788"/>
                        <a:pt x="1085982" y="522508"/>
                        <a:pt x="1072753" y="480572"/>
                      </a:cubicBezTo>
                      <a:cubicBezTo>
                        <a:pt x="1059524" y="438636"/>
                        <a:pt x="1051058" y="353175"/>
                        <a:pt x="1029891" y="309916"/>
                      </a:cubicBezTo>
                      <a:cubicBezTo>
                        <a:pt x="1008724" y="266657"/>
                        <a:pt x="973534" y="221941"/>
                        <a:pt x="945753" y="221015"/>
                      </a:cubicBezTo>
                      <a:cubicBezTo>
                        <a:pt x="917972" y="220089"/>
                        <a:pt x="891381" y="278695"/>
                        <a:pt x="863203" y="304360"/>
                      </a:cubicBezTo>
                      <a:cubicBezTo>
                        <a:pt x="835025" y="330025"/>
                        <a:pt x="795734" y="371034"/>
                        <a:pt x="776684" y="375003"/>
                      </a:cubicBezTo>
                      <a:cubicBezTo>
                        <a:pt x="757634" y="378972"/>
                        <a:pt x="757502" y="355821"/>
                        <a:pt x="748903" y="328172"/>
                      </a:cubicBezTo>
                      <a:cubicBezTo>
                        <a:pt x="740304" y="300523"/>
                        <a:pt x="747712" y="231600"/>
                        <a:pt x="725090" y="209110"/>
                      </a:cubicBezTo>
                      <a:cubicBezTo>
                        <a:pt x="702468" y="186620"/>
                        <a:pt x="653256" y="180799"/>
                        <a:pt x="613172" y="193234"/>
                      </a:cubicBezTo>
                      <a:cubicBezTo>
                        <a:pt x="573088" y="205669"/>
                        <a:pt x="524405" y="249591"/>
                        <a:pt x="484585" y="283722"/>
                      </a:cubicBezTo>
                      <a:cubicBezTo>
                        <a:pt x="444765" y="317853"/>
                        <a:pt x="402696" y="383735"/>
                        <a:pt x="374253" y="398022"/>
                      </a:cubicBezTo>
                      <a:cubicBezTo>
                        <a:pt x="345810" y="412310"/>
                        <a:pt x="321865" y="394847"/>
                        <a:pt x="313928" y="369447"/>
                      </a:cubicBezTo>
                      <a:cubicBezTo>
                        <a:pt x="305991" y="344047"/>
                        <a:pt x="334036" y="275255"/>
                        <a:pt x="326628" y="245622"/>
                      </a:cubicBezTo>
                      <a:cubicBezTo>
                        <a:pt x="319220" y="215989"/>
                        <a:pt x="309165" y="186884"/>
                        <a:pt x="269478" y="191647"/>
                      </a:cubicBezTo>
                      <a:cubicBezTo>
                        <a:pt x="229790" y="196409"/>
                        <a:pt x="132953" y="240860"/>
                        <a:pt x="88503" y="274197"/>
                      </a:cubicBezTo>
                      <a:cubicBezTo>
                        <a:pt x="44053" y="307534"/>
                        <a:pt x="11906" y="354763"/>
                        <a:pt x="2778" y="391672"/>
                      </a:cubicBezTo>
                      <a:cubicBezTo>
                        <a:pt x="-6350" y="428581"/>
                        <a:pt x="7805" y="481896"/>
                        <a:pt x="33734" y="495654"/>
                      </a:cubicBezTo>
                      <a:cubicBezTo>
                        <a:pt x="59663" y="509412"/>
                        <a:pt x="135334" y="464433"/>
                        <a:pt x="158353" y="474222"/>
                      </a:cubicBezTo>
                      <a:cubicBezTo>
                        <a:pt x="181372" y="484012"/>
                        <a:pt x="172641" y="524758"/>
                        <a:pt x="171847" y="554391"/>
                      </a:cubicBezTo>
                      <a:cubicBezTo>
                        <a:pt x="171053" y="584024"/>
                        <a:pt x="163248" y="631517"/>
                        <a:pt x="196453" y="652022"/>
                      </a:cubicBezTo>
                      <a:cubicBezTo>
                        <a:pt x="229658" y="672527"/>
                        <a:pt x="321733" y="700573"/>
                        <a:pt x="371078" y="677422"/>
                      </a:cubicBezTo>
                      <a:cubicBezTo>
                        <a:pt x="420423" y="654271"/>
                        <a:pt x="453364" y="560741"/>
                        <a:pt x="492522" y="513116"/>
                      </a:cubicBezTo>
                      <a:cubicBezTo>
                        <a:pt x="531680" y="465491"/>
                        <a:pt x="575204" y="403182"/>
                        <a:pt x="606028" y="391672"/>
                      </a:cubicBezTo>
                      <a:cubicBezTo>
                        <a:pt x="636852" y="380163"/>
                        <a:pt x="672174" y="415484"/>
                        <a:pt x="677466" y="444059"/>
                      </a:cubicBezTo>
                      <a:cubicBezTo>
                        <a:pt x="682758" y="472634"/>
                        <a:pt x="660268" y="524757"/>
                        <a:pt x="637778" y="563122"/>
                      </a:cubicBezTo>
                      <a:cubicBezTo>
                        <a:pt x="615288" y="601487"/>
                        <a:pt x="554037" y="640645"/>
                        <a:pt x="542528" y="674247"/>
                      </a:cubicBezTo>
                      <a:cubicBezTo>
                        <a:pt x="531019" y="707849"/>
                        <a:pt x="539220" y="747273"/>
                        <a:pt x="568721" y="764735"/>
                      </a:cubicBezTo>
                      <a:cubicBezTo>
                        <a:pt x="598222" y="782198"/>
                        <a:pt x="672570" y="785637"/>
                        <a:pt x="719534" y="779022"/>
                      </a:cubicBezTo>
                      <a:cubicBezTo>
                        <a:pt x="766498" y="772407"/>
                        <a:pt x="822325" y="756797"/>
                        <a:pt x="850503" y="725047"/>
                      </a:cubicBezTo>
                      <a:cubicBezTo>
                        <a:pt x="878681" y="693297"/>
                        <a:pt x="871141" y="618155"/>
                        <a:pt x="888603" y="588522"/>
                      </a:cubicBezTo>
                      <a:cubicBezTo>
                        <a:pt x="906065" y="558889"/>
                        <a:pt x="937286" y="543014"/>
                        <a:pt x="955278" y="547247"/>
                      </a:cubicBezTo>
                      <a:cubicBezTo>
                        <a:pt x="973270" y="551480"/>
                        <a:pt x="988616" y="576351"/>
                        <a:pt x="996553" y="613922"/>
                      </a:cubicBezTo>
                      <a:cubicBezTo>
                        <a:pt x="1004490" y="651493"/>
                        <a:pt x="987557" y="736160"/>
                        <a:pt x="1002903" y="772672"/>
                      </a:cubicBezTo>
                      <a:cubicBezTo>
                        <a:pt x="1018249" y="809184"/>
                        <a:pt x="1054364" y="827573"/>
                        <a:pt x="1088628" y="842522"/>
                      </a:cubicBezTo>
                      <a:cubicBezTo>
                        <a:pt x="1122892" y="857471"/>
                        <a:pt x="1161918" y="861837"/>
                        <a:pt x="1208485" y="862366"/>
                      </a:cubicBezTo>
                      <a:close/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5" name="任意多边形 1724"/>
                <p:cNvSpPr/>
                <p:nvPr/>
              </p:nvSpPr>
              <p:spPr>
                <a:xfrm>
                  <a:off x="4441911" y="1857589"/>
                  <a:ext cx="3755259" cy="1109545"/>
                </a:xfrm>
                <a:custGeom>
                  <a:avLst/>
                  <a:gdLst>
                    <a:gd name="connsiteX0" fmla="*/ 181006 w 3758368"/>
                    <a:gd name="connsiteY0" fmla="*/ 694417 h 1109506"/>
                    <a:gd name="connsiteX1" fmla="*/ 361981 w 3758368"/>
                    <a:gd name="connsiteY1" fmla="*/ 846817 h 1109506"/>
                    <a:gd name="connsiteX2" fmla="*/ 619156 w 3758368"/>
                    <a:gd name="connsiteY2" fmla="*/ 946830 h 1109506"/>
                    <a:gd name="connsiteX3" fmla="*/ 1109694 w 3758368"/>
                    <a:gd name="connsiteY3" fmla="*/ 1046842 h 1109506"/>
                    <a:gd name="connsiteX4" fmla="*/ 1705006 w 3758368"/>
                    <a:gd name="connsiteY4" fmla="*/ 1089705 h 1109506"/>
                    <a:gd name="connsiteX5" fmla="*/ 2138394 w 3758368"/>
                    <a:gd name="connsiteY5" fmla="*/ 1108755 h 1109506"/>
                    <a:gd name="connsiteX6" fmla="*/ 2462244 w 3758368"/>
                    <a:gd name="connsiteY6" fmla="*/ 1099230 h 1109506"/>
                    <a:gd name="connsiteX7" fmla="*/ 2728944 w 3758368"/>
                    <a:gd name="connsiteY7" fmla="*/ 1042080 h 1109506"/>
                    <a:gd name="connsiteX8" fmla="*/ 3124231 w 3758368"/>
                    <a:gd name="connsiteY8" fmla="*/ 913492 h 1109506"/>
                    <a:gd name="connsiteX9" fmla="*/ 3495706 w 3758368"/>
                    <a:gd name="connsiteY9" fmla="*/ 756330 h 1109506"/>
                    <a:gd name="connsiteX10" fmla="*/ 3681444 w 3758368"/>
                    <a:gd name="connsiteY10" fmla="*/ 561067 h 1109506"/>
                    <a:gd name="connsiteX11" fmla="*/ 3757644 w 3758368"/>
                    <a:gd name="connsiteY11" fmla="*/ 341992 h 1109506"/>
                    <a:gd name="connsiteX12" fmla="*/ 3710019 w 3758368"/>
                    <a:gd name="connsiteY12" fmla="*/ 108630 h 1109506"/>
                    <a:gd name="connsiteX13" fmla="*/ 3557619 w 3758368"/>
                    <a:gd name="connsiteY13" fmla="*/ 8617 h 1109506"/>
                    <a:gd name="connsiteX14" fmla="*/ 3271869 w 3758368"/>
                    <a:gd name="connsiteY14" fmla="*/ 13380 h 1109506"/>
                    <a:gd name="connsiteX15" fmla="*/ 2971831 w 3758368"/>
                    <a:gd name="connsiteY15" fmla="*/ 80055 h 1109506"/>
                    <a:gd name="connsiteX16" fmla="*/ 2405094 w 3758368"/>
                    <a:gd name="connsiteY16" fmla="*/ 175305 h 1109506"/>
                    <a:gd name="connsiteX17" fmla="*/ 1600231 w 3758368"/>
                    <a:gd name="connsiteY17" fmla="*/ 199117 h 1109506"/>
                    <a:gd name="connsiteX18" fmla="*/ 957294 w 3758368"/>
                    <a:gd name="connsiteY18" fmla="*/ 189592 h 1109506"/>
                    <a:gd name="connsiteX19" fmla="*/ 495331 w 3758368"/>
                    <a:gd name="connsiteY19" fmla="*/ 137205 h 1109506"/>
                    <a:gd name="connsiteX20" fmla="*/ 181006 w 3758368"/>
                    <a:gd name="connsiteY20" fmla="*/ 184830 h 1109506"/>
                    <a:gd name="connsiteX21" fmla="*/ 28606 w 3758368"/>
                    <a:gd name="connsiteY21" fmla="*/ 327705 h 1109506"/>
                    <a:gd name="connsiteX22" fmla="*/ 14319 w 3758368"/>
                    <a:gd name="connsiteY22" fmla="*/ 508680 h 1109506"/>
                    <a:gd name="connsiteX23" fmla="*/ 181006 w 3758368"/>
                    <a:gd name="connsiteY23" fmla="*/ 694417 h 1109506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57023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47498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75550 w 3757857"/>
                    <a:gd name="connsiteY0" fmla="*/ 702254 h 1110199"/>
                    <a:gd name="connsiteX1" fmla="*/ 361287 w 3757857"/>
                    <a:gd name="connsiteY1" fmla="*/ 847510 h 1110199"/>
                    <a:gd name="connsiteX2" fmla="*/ 618462 w 3757857"/>
                    <a:gd name="connsiteY2" fmla="*/ 947523 h 1110199"/>
                    <a:gd name="connsiteX3" fmla="*/ 1109000 w 3757857"/>
                    <a:gd name="connsiteY3" fmla="*/ 1047535 h 1110199"/>
                    <a:gd name="connsiteX4" fmla="*/ 1704312 w 3757857"/>
                    <a:gd name="connsiteY4" fmla="*/ 1090398 h 1110199"/>
                    <a:gd name="connsiteX5" fmla="*/ 2137700 w 3757857"/>
                    <a:gd name="connsiteY5" fmla="*/ 1109448 h 1110199"/>
                    <a:gd name="connsiteX6" fmla="*/ 2461550 w 3757857"/>
                    <a:gd name="connsiteY6" fmla="*/ 1099923 h 1110199"/>
                    <a:gd name="connsiteX7" fmla="*/ 2728250 w 3757857"/>
                    <a:gd name="connsiteY7" fmla="*/ 1042773 h 1110199"/>
                    <a:gd name="connsiteX8" fmla="*/ 3123537 w 3757857"/>
                    <a:gd name="connsiteY8" fmla="*/ 914185 h 1110199"/>
                    <a:gd name="connsiteX9" fmla="*/ 3495012 w 3757857"/>
                    <a:gd name="connsiteY9" fmla="*/ 747498 h 1110199"/>
                    <a:gd name="connsiteX10" fmla="*/ 3680750 w 3757857"/>
                    <a:gd name="connsiteY10" fmla="*/ 561760 h 1110199"/>
                    <a:gd name="connsiteX11" fmla="*/ 3756950 w 3757857"/>
                    <a:gd name="connsiteY11" fmla="*/ 342685 h 1110199"/>
                    <a:gd name="connsiteX12" fmla="*/ 3711706 w 3757857"/>
                    <a:gd name="connsiteY12" fmla="*/ 118848 h 1110199"/>
                    <a:gd name="connsiteX13" fmla="*/ 3556925 w 3757857"/>
                    <a:gd name="connsiteY13" fmla="*/ 9310 h 1110199"/>
                    <a:gd name="connsiteX14" fmla="*/ 3271175 w 3757857"/>
                    <a:gd name="connsiteY14" fmla="*/ 14073 h 1110199"/>
                    <a:gd name="connsiteX15" fmla="*/ 2971137 w 3757857"/>
                    <a:gd name="connsiteY15" fmla="*/ 80748 h 1110199"/>
                    <a:gd name="connsiteX16" fmla="*/ 2404400 w 3757857"/>
                    <a:gd name="connsiteY16" fmla="*/ 175998 h 1110199"/>
                    <a:gd name="connsiteX17" fmla="*/ 1599537 w 3757857"/>
                    <a:gd name="connsiteY17" fmla="*/ 199810 h 1110199"/>
                    <a:gd name="connsiteX18" fmla="*/ 956600 w 3757857"/>
                    <a:gd name="connsiteY18" fmla="*/ 190285 h 1110199"/>
                    <a:gd name="connsiteX19" fmla="*/ 494637 w 3757857"/>
                    <a:gd name="connsiteY19" fmla="*/ 137898 h 1110199"/>
                    <a:gd name="connsiteX20" fmla="*/ 180312 w 3757857"/>
                    <a:gd name="connsiteY20" fmla="*/ 185523 h 1110199"/>
                    <a:gd name="connsiteX21" fmla="*/ 27912 w 3757857"/>
                    <a:gd name="connsiteY21" fmla="*/ 328398 h 1110199"/>
                    <a:gd name="connsiteX22" fmla="*/ 13625 w 3757857"/>
                    <a:gd name="connsiteY22" fmla="*/ 509373 h 1110199"/>
                    <a:gd name="connsiteX23" fmla="*/ 175550 w 3757857"/>
                    <a:gd name="connsiteY23" fmla="*/ 702254 h 1110199"/>
                    <a:gd name="connsiteX0" fmla="*/ 172952 w 3755259"/>
                    <a:gd name="connsiteY0" fmla="*/ 702254 h 1110199"/>
                    <a:gd name="connsiteX1" fmla="*/ 358689 w 3755259"/>
                    <a:gd name="connsiteY1" fmla="*/ 847510 h 1110199"/>
                    <a:gd name="connsiteX2" fmla="*/ 615864 w 3755259"/>
                    <a:gd name="connsiteY2" fmla="*/ 947523 h 1110199"/>
                    <a:gd name="connsiteX3" fmla="*/ 1106402 w 3755259"/>
                    <a:gd name="connsiteY3" fmla="*/ 1047535 h 1110199"/>
                    <a:gd name="connsiteX4" fmla="*/ 1701714 w 3755259"/>
                    <a:gd name="connsiteY4" fmla="*/ 1090398 h 1110199"/>
                    <a:gd name="connsiteX5" fmla="*/ 2135102 w 3755259"/>
                    <a:gd name="connsiteY5" fmla="*/ 1109448 h 1110199"/>
                    <a:gd name="connsiteX6" fmla="*/ 2458952 w 3755259"/>
                    <a:gd name="connsiteY6" fmla="*/ 1099923 h 1110199"/>
                    <a:gd name="connsiteX7" fmla="*/ 2725652 w 3755259"/>
                    <a:gd name="connsiteY7" fmla="*/ 1042773 h 1110199"/>
                    <a:gd name="connsiteX8" fmla="*/ 3120939 w 3755259"/>
                    <a:gd name="connsiteY8" fmla="*/ 914185 h 1110199"/>
                    <a:gd name="connsiteX9" fmla="*/ 3492414 w 3755259"/>
                    <a:gd name="connsiteY9" fmla="*/ 747498 h 1110199"/>
                    <a:gd name="connsiteX10" fmla="*/ 3678152 w 3755259"/>
                    <a:gd name="connsiteY10" fmla="*/ 561760 h 1110199"/>
                    <a:gd name="connsiteX11" fmla="*/ 3754352 w 3755259"/>
                    <a:gd name="connsiteY11" fmla="*/ 342685 h 1110199"/>
                    <a:gd name="connsiteX12" fmla="*/ 3709108 w 3755259"/>
                    <a:gd name="connsiteY12" fmla="*/ 118848 h 1110199"/>
                    <a:gd name="connsiteX13" fmla="*/ 3554327 w 3755259"/>
                    <a:gd name="connsiteY13" fmla="*/ 9310 h 1110199"/>
                    <a:gd name="connsiteX14" fmla="*/ 3268577 w 3755259"/>
                    <a:gd name="connsiteY14" fmla="*/ 14073 h 1110199"/>
                    <a:gd name="connsiteX15" fmla="*/ 2968539 w 3755259"/>
                    <a:gd name="connsiteY15" fmla="*/ 80748 h 1110199"/>
                    <a:gd name="connsiteX16" fmla="*/ 2401802 w 3755259"/>
                    <a:gd name="connsiteY16" fmla="*/ 175998 h 1110199"/>
                    <a:gd name="connsiteX17" fmla="*/ 1596939 w 3755259"/>
                    <a:gd name="connsiteY17" fmla="*/ 199810 h 1110199"/>
                    <a:gd name="connsiteX18" fmla="*/ 954002 w 3755259"/>
                    <a:gd name="connsiteY18" fmla="*/ 190285 h 1110199"/>
                    <a:gd name="connsiteX19" fmla="*/ 492039 w 3755259"/>
                    <a:gd name="connsiteY19" fmla="*/ 137898 h 1110199"/>
                    <a:gd name="connsiteX20" fmla="*/ 177714 w 3755259"/>
                    <a:gd name="connsiteY20" fmla="*/ 185523 h 1110199"/>
                    <a:gd name="connsiteX21" fmla="*/ 32458 w 3755259"/>
                    <a:gd name="connsiteY21" fmla="*/ 321254 h 1110199"/>
                    <a:gd name="connsiteX22" fmla="*/ 11027 w 3755259"/>
                    <a:gd name="connsiteY22" fmla="*/ 509373 h 1110199"/>
                    <a:gd name="connsiteX23" fmla="*/ 172952 w 3755259"/>
                    <a:gd name="connsiteY23" fmla="*/ 702254 h 1110199"/>
                    <a:gd name="connsiteX0" fmla="*/ 172952 w 3755259"/>
                    <a:gd name="connsiteY0" fmla="*/ 702254 h 1109545"/>
                    <a:gd name="connsiteX1" fmla="*/ 358689 w 3755259"/>
                    <a:gd name="connsiteY1" fmla="*/ 847510 h 1109545"/>
                    <a:gd name="connsiteX2" fmla="*/ 615864 w 3755259"/>
                    <a:gd name="connsiteY2" fmla="*/ 947523 h 1109545"/>
                    <a:gd name="connsiteX3" fmla="*/ 1106402 w 3755259"/>
                    <a:gd name="connsiteY3" fmla="*/ 1047535 h 1109545"/>
                    <a:gd name="connsiteX4" fmla="*/ 1701714 w 3755259"/>
                    <a:gd name="connsiteY4" fmla="*/ 1090398 h 1109545"/>
                    <a:gd name="connsiteX5" fmla="*/ 2135102 w 3755259"/>
                    <a:gd name="connsiteY5" fmla="*/ 1109448 h 1109545"/>
                    <a:gd name="connsiteX6" fmla="*/ 2473240 w 3755259"/>
                    <a:gd name="connsiteY6" fmla="*/ 1095161 h 1109545"/>
                    <a:gd name="connsiteX7" fmla="*/ 2725652 w 3755259"/>
                    <a:gd name="connsiteY7" fmla="*/ 1042773 h 1109545"/>
                    <a:gd name="connsiteX8" fmla="*/ 3120939 w 3755259"/>
                    <a:gd name="connsiteY8" fmla="*/ 914185 h 1109545"/>
                    <a:gd name="connsiteX9" fmla="*/ 3492414 w 3755259"/>
                    <a:gd name="connsiteY9" fmla="*/ 747498 h 1109545"/>
                    <a:gd name="connsiteX10" fmla="*/ 3678152 w 3755259"/>
                    <a:gd name="connsiteY10" fmla="*/ 561760 h 1109545"/>
                    <a:gd name="connsiteX11" fmla="*/ 3754352 w 3755259"/>
                    <a:gd name="connsiteY11" fmla="*/ 342685 h 1109545"/>
                    <a:gd name="connsiteX12" fmla="*/ 3709108 w 3755259"/>
                    <a:gd name="connsiteY12" fmla="*/ 118848 h 1109545"/>
                    <a:gd name="connsiteX13" fmla="*/ 3554327 w 3755259"/>
                    <a:gd name="connsiteY13" fmla="*/ 9310 h 1109545"/>
                    <a:gd name="connsiteX14" fmla="*/ 3268577 w 3755259"/>
                    <a:gd name="connsiteY14" fmla="*/ 14073 h 1109545"/>
                    <a:gd name="connsiteX15" fmla="*/ 2968539 w 3755259"/>
                    <a:gd name="connsiteY15" fmla="*/ 80748 h 1109545"/>
                    <a:gd name="connsiteX16" fmla="*/ 2401802 w 3755259"/>
                    <a:gd name="connsiteY16" fmla="*/ 175998 h 1109545"/>
                    <a:gd name="connsiteX17" fmla="*/ 1596939 w 3755259"/>
                    <a:gd name="connsiteY17" fmla="*/ 199810 h 1109545"/>
                    <a:gd name="connsiteX18" fmla="*/ 954002 w 3755259"/>
                    <a:gd name="connsiteY18" fmla="*/ 190285 h 1109545"/>
                    <a:gd name="connsiteX19" fmla="*/ 492039 w 3755259"/>
                    <a:gd name="connsiteY19" fmla="*/ 137898 h 1109545"/>
                    <a:gd name="connsiteX20" fmla="*/ 177714 w 3755259"/>
                    <a:gd name="connsiteY20" fmla="*/ 185523 h 1109545"/>
                    <a:gd name="connsiteX21" fmla="*/ 32458 w 3755259"/>
                    <a:gd name="connsiteY21" fmla="*/ 321254 h 1109545"/>
                    <a:gd name="connsiteX22" fmla="*/ 11027 w 3755259"/>
                    <a:gd name="connsiteY22" fmla="*/ 509373 h 1109545"/>
                    <a:gd name="connsiteX23" fmla="*/ 172952 w 3755259"/>
                    <a:gd name="connsiteY23" fmla="*/ 702254 h 1109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755259" h="1109545">
                      <a:moveTo>
                        <a:pt x="172952" y="702254"/>
                      </a:moveTo>
                      <a:cubicBezTo>
                        <a:pt x="230896" y="758610"/>
                        <a:pt x="284870" y="806632"/>
                        <a:pt x="358689" y="847510"/>
                      </a:cubicBezTo>
                      <a:cubicBezTo>
                        <a:pt x="432508" y="888388"/>
                        <a:pt x="491245" y="914186"/>
                        <a:pt x="615864" y="947523"/>
                      </a:cubicBezTo>
                      <a:cubicBezTo>
                        <a:pt x="740483" y="980860"/>
                        <a:pt x="925427" y="1023723"/>
                        <a:pt x="1106402" y="1047535"/>
                      </a:cubicBezTo>
                      <a:cubicBezTo>
                        <a:pt x="1287377" y="1071348"/>
                        <a:pt x="1530264" y="1080079"/>
                        <a:pt x="1701714" y="1090398"/>
                      </a:cubicBezTo>
                      <a:cubicBezTo>
                        <a:pt x="1873164" y="1100717"/>
                        <a:pt x="2006514" y="1108654"/>
                        <a:pt x="2135102" y="1109448"/>
                      </a:cubicBezTo>
                      <a:cubicBezTo>
                        <a:pt x="2263690" y="1110242"/>
                        <a:pt x="2374815" y="1106274"/>
                        <a:pt x="2473240" y="1095161"/>
                      </a:cubicBezTo>
                      <a:cubicBezTo>
                        <a:pt x="2571665" y="1084049"/>
                        <a:pt x="2617702" y="1072936"/>
                        <a:pt x="2725652" y="1042773"/>
                      </a:cubicBezTo>
                      <a:cubicBezTo>
                        <a:pt x="2833602" y="1012610"/>
                        <a:pt x="2993145" y="963397"/>
                        <a:pt x="3120939" y="914185"/>
                      </a:cubicBezTo>
                      <a:cubicBezTo>
                        <a:pt x="3248733" y="864973"/>
                        <a:pt x="3399545" y="806236"/>
                        <a:pt x="3492414" y="747498"/>
                      </a:cubicBezTo>
                      <a:cubicBezTo>
                        <a:pt x="3585283" y="688760"/>
                        <a:pt x="3634496" y="629229"/>
                        <a:pt x="3678152" y="561760"/>
                      </a:cubicBezTo>
                      <a:cubicBezTo>
                        <a:pt x="3721808" y="494291"/>
                        <a:pt x="3749193" y="416504"/>
                        <a:pt x="3754352" y="342685"/>
                      </a:cubicBezTo>
                      <a:cubicBezTo>
                        <a:pt x="3759511" y="268866"/>
                        <a:pt x="3742446" y="174410"/>
                        <a:pt x="3709108" y="118848"/>
                      </a:cubicBezTo>
                      <a:cubicBezTo>
                        <a:pt x="3675771" y="63285"/>
                        <a:pt x="3627749" y="26773"/>
                        <a:pt x="3554327" y="9310"/>
                      </a:cubicBezTo>
                      <a:cubicBezTo>
                        <a:pt x="3480905" y="-8153"/>
                        <a:pt x="3366208" y="2167"/>
                        <a:pt x="3268577" y="14073"/>
                      </a:cubicBezTo>
                      <a:cubicBezTo>
                        <a:pt x="3170946" y="25979"/>
                        <a:pt x="3113001" y="53761"/>
                        <a:pt x="2968539" y="80748"/>
                      </a:cubicBezTo>
                      <a:cubicBezTo>
                        <a:pt x="2824077" y="107735"/>
                        <a:pt x="2630402" y="156154"/>
                        <a:pt x="2401802" y="175998"/>
                      </a:cubicBezTo>
                      <a:cubicBezTo>
                        <a:pt x="2173202" y="195842"/>
                        <a:pt x="1596939" y="199810"/>
                        <a:pt x="1596939" y="199810"/>
                      </a:cubicBezTo>
                      <a:cubicBezTo>
                        <a:pt x="1355639" y="202191"/>
                        <a:pt x="1138152" y="200604"/>
                        <a:pt x="954002" y="190285"/>
                      </a:cubicBezTo>
                      <a:cubicBezTo>
                        <a:pt x="769852" y="179966"/>
                        <a:pt x="621420" y="138692"/>
                        <a:pt x="492039" y="137898"/>
                      </a:cubicBezTo>
                      <a:cubicBezTo>
                        <a:pt x="362658" y="137104"/>
                        <a:pt x="254311" y="154964"/>
                        <a:pt x="177714" y="185523"/>
                      </a:cubicBezTo>
                      <a:cubicBezTo>
                        <a:pt x="101117" y="216082"/>
                        <a:pt x="60239" y="267279"/>
                        <a:pt x="32458" y="321254"/>
                      </a:cubicBezTo>
                      <a:cubicBezTo>
                        <a:pt x="4677" y="375229"/>
                        <a:pt x="-12389" y="445873"/>
                        <a:pt x="11027" y="509373"/>
                      </a:cubicBezTo>
                      <a:cubicBezTo>
                        <a:pt x="34443" y="572873"/>
                        <a:pt x="115008" y="645898"/>
                        <a:pt x="172952" y="702254"/>
                      </a:cubicBezTo>
                      <a:close/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84" name="组合 483"/>
              <p:cNvGrpSpPr>
                <a:grpSpLocks noChangeAspect="1"/>
              </p:cNvGrpSpPr>
              <p:nvPr/>
            </p:nvGrpSpPr>
            <p:grpSpPr>
              <a:xfrm rot="2233498">
                <a:off x="2574051" y="2035372"/>
                <a:ext cx="1332000" cy="524136"/>
                <a:chOff x="4426397" y="1857589"/>
                <a:chExt cx="3772010" cy="1484266"/>
              </a:xfrm>
            </p:grpSpPr>
            <p:sp>
              <p:nvSpPr>
                <p:cNvPr id="1682" name="Freeform 291" descr="Cork"/>
                <p:cNvSpPr>
                  <a:spLocks noChangeAspect="1"/>
                </p:cNvSpPr>
                <p:nvPr/>
              </p:nvSpPr>
              <p:spPr bwMode="auto">
                <a:xfrm>
                  <a:off x="4426397" y="1906682"/>
                  <a:ext cx="3750683" cy="1435173"/>
                </a:xfrm>
                <a:custGeom>
                  <a:avLst/>
                  <a:gdLst>
                    <a:gd name="T0" fmla="*/ 144 w 3960"/>
                    <a:gd name="T1" fmla="*/ 1115 h 1701"/>
                    <a:gd name="T2" fmla="*/ 867 w 3960"/>
                    <a:gd name="T3" fmla="*/ 1573 h 1701"/>
                    <a:gd name="T4" fmla="*/ 2383 w 3960"/>
                    <a:gd name="T5" fmla="*/ 1673 h 1701"/>
                    <a:gd name="T6" fmla="*/ 3659 w 3960"/>
                    <a:gd name="T7" fmla="*/ 1403 h 1701"/>
                    <a:gd name="T8" fmla="*/ 3941 w 3960"/>
                    <a:gd name="T9" fmla="*/ 586 h 1701"/>
                    <a:gd name="T10" fmla="*/ 3547 w 3960"/>
                    <a:gd name="T11" fmla="*/ 216 h 1701"/>
                    <a:gd name="T12" fmla="*/ 2460 w 3960"/>
                    <a:gd name="T13" fmla="*/ 27 h 1701"/>
                    <a:gd name="T14" fmla="*/ 1214 w 3960"/>
                    <a:gd name="T15" fmla="*/ 51 h 1701"/>
                    <a:gd name="T16" fmla="*/ 232 w 3960"/>
                    <a:gd name="T17" fmla="*/ 280 h 1701"/>
                    <a:gd name="T18" fmla="*/ 15 w 3960"/>
                    <a:gd name="T19" fmla="*/ 627 h 1701"/>
                    <a:gd name="T20" fmla="*/ 144 w 3960"/>
                    <a:gd name="T21" fmla="*/ 1115 h 1701"/>
                    <a:gd name="connsiteX0" fmla="*/ 337 w 9925"/>
                    <a:gd name="connsiteY0" fmla="*/ 6487 h 9823"/>
                    <a:gd name="connsiteX1" fmla="*/ 2162 w 9925"/>
                    <a:gd name="connsiteY1" fmla="*/ 9180 h 9823"/>
                    <a:gd name="connsiteX2" fmla="*/ 5991 w 9925"/>
                    <a:gd name="connsiteY2" fmla="*/ 9767 h 9823"/>
                    <a:gd name="connsiteX3" fmla="*/ 8921 w 9925"/>
                    <a:gd name="connsiteY3" fmla="*/ 8180 h 9823"/>
                    <a:gd name="connsiteX4" fmla="*/ 9925 w 9925"/>
                    <a:gd name="connsiteY4" fmla="*/ 3377 h 9823"/>
                    <a:gd name="connsiteX5" fmla="*/ 8930 w 9925"/>
                    <a:gd name="connsiteY5" fmla="*/ 1202 h 9823"/>
                    <a:gd name="connsiteX6" fmla="*/ 6185 w 9925"/>
                    <a:gd name="connsiteY6" fmla="*/ 91 h 9823"/>
                    <a:gd name="connsiteX7" fmla="*/ 3039 w 9925"/>
                    <a:gd name="connsiteY7" fmla="*/ 232 h 9823"/>
                    <a:gd name="connsiteX8" fmla="*/ 559 w 9925"/>
                    <a:gd name="connsiteY8" fmla="*/ 1578 h 9823"/>
                    <a:gd name="connsiteX9" fmla="*/ 11 w 9925"/>
                    <a:gd name="connsiteY9" fmla="*/ 3618 h 9823"/>
                    <a:gd name="connsiteX10" fmla="*/ 337 w 9925"/>
                    <a:gd name="connsiteY10" fmla="*/ 6487 h 9823"/>
                    <a:gd name="connsiteX0" fmla="*/ 340 w 10001"/>
                    <a:gd name="connsiteY0" fmla="*/ 6604 h 10007"/>
                    <a:gd name="connsiteX1" fmla="*/ 2178 w 10001"/>
                    <a:gd name="connsiteY1" fmla="*/ 9345 h 10007"/>
                    <a:gd name="connsiteX2" fmla="*/ 6036 w 10001"/>
                    <a:gd name="connsiteY2" fmla="*/ 9943 h 10007"/>
                    <a:gd name="connsiteX3" fmla="*/ 8852 w 10001"/>
                    <a:gd name="connsiteY3" fmla="*/ 8220 h 10007"/>
                    <a:gd name="connsiteX4" fmla="*/ 10000 w 10001"/>
                    <a:gd name="connsiteY4" fmla="*/ 3438 h 10007"/>
                    <a:gd name="connsiteX5" fmla="*/ 8997 w 10001"/>
                    <a:gd name="connsiteY5" fmla="*/ 1224 h 10007"/>
                    <a:gd name="connsiteX6" fmla="*/ 6232 w 10001"/>
                    <a:gd name="connsiteY6" fmla="*/ 93 h 10007"/>
                    <a:gd name="connsiteX7" fmla="*/ 3062 w 10001"/>
                    <a:gd name="connsiteY7" fmla="*/ 236 h 10007"/>
                    <a:gd name="connsiteX8" fmla="*/ 563 w 10001"/>
                    <a:gd name="connsiteY8" fmla="*/ 1606 h 10007"/>
                    <a:gd name="connsiteX9" fmla="*/ 11 w 10001"/>
                    <a:gd name="connsiteY9" fmla="*/ 3683 h 10007"/>
                    <a:gd name="connsiteX10" fmla="*/ 340 w 10001"/>
                    <a:gd name="connsiteY10" fmla="*/ 6604 h 10007"/>
                    <a:gd name="connsiteX0" fmla="*/ 340 w 10001"/>
                    <a:gd name="connsiteY0" fmla="*/ 6604 h 9750"/>
                    <a:gd name="connsiteX1" fmla="*/ 2178 w 10001"/>
                    <a:gd name="connsiteY1" fmla="*/ 9345 h 9750"/>
                    <a:gd name="connsiteX2" fmla="*/ 5945 w 10001"/>
                    <a:gd name="connsiteY2" fmla="*/ 9623 h 9750"/>
                    <a:gd name="connsiteX3" fmla="*/ 8852 w 10001"/>
                    <a:gd name="connsiteY3" fmla="*/ 8220 h 9750"/>
                    <a:gd name="connsiteX4" fmla="*/ 10000 w 10001"/>
                    <a:gd name="connsiteY4" fmla="*/ 3438 h 9750"/>
                    <a:gd name="connsiteX5" fmla="*/ 8997 w 10001"/>
                    <a:gd name="connsiteY5" fmla="*/ 1224 h 9750"/>
                    <a:gd name="connsiteX6" fmla="*/ 6232 w 10001"/>
                    <a:gd name="connsiteY6" fmla="*/ 93 h 9750"/>
                    <a:gd name="connsiteX7" fmla="*/ 3062 w 10001"/>
                    <a:gd name="connsiteY7" fmla="*/ 236 h 9750"/>
                    <a:gd name="connsiteX8" fmla="*/ 563 w 10001"/>
                    <a:gd name="connsiteY8" fmla="*/ 1606 h 9750"/>
                    <a:gd name="connsiteX9" fmla="*/ 11 w 10001"/>
                    <a:gd name="connsiteY9" fmla="*/ 3683 h 9750"/>
                    <a:gd name="connsiteX10" fmla="*/ 340 w 10001"/>
                    <a:gd name="connsiteY10" fmla="*/ 6604 h 9750"/>
                    <a:gd name="connsiteX0" fmla="*/ 340 w 10000"/>
                    <a:gd name="connsiteY0" fmla="*/ 6773 h 9908"/>
                    <a:gd name="connsiteX1" fmla="*/ 2223 w 10000"/>
                    <a:gd name="connsiteY1" fmla="*/ 9257 h 9908"/>
                    <a:gd name="connsiteX2" fmla="*/ 5944 w 10000"/>
                    <a:gd name="connsiteY2" fmla="*/ 9870 h 9908"/>
                    <a:gd name="connsiteX3" fmla="*/ 8851 w 10000"/>
                    <a:gd name="connsiteY3" fmla="*/ 8431 h 9908"/>
                    <a:gd name="connsiteX4" fmla="*/ 9999 w 10000"/>
                    <a:gd name="connsiteY4" fmla="*/ 3526 h 9908"/>
                    <a:gd name="connsiteX5" fmla="*/ 8996 w 10000"/>
                    <a:gd name="connsiteY5" fmla="*/ 1255 h 9908"/>
                    <a:gd name="connsiteX6" fmla="*/ 6231 w 10000"/>
                    <a:gd name="connsiteY6" fmla="*/ 95 h 9908"/>
                    <a:gd name="connsiteX7" fmla="*/ 3062 w 10000"/>
                    <a:gd name="connsiteY7" fmla="*/ 242 h 9908"/>
                    <a:gd name="connsiteX8" fmla="*/ 563 w 10000"/>
                    <a:gd name="connsiteY8" fmla="*/ 1647 h 9908"/>
                    <a:gd name="connsiteX9" fmla="*/ 11 w 10000"/>
                    <a:gd name="connsiteY9" fmla="*/ 3777 h 9908"/>
                    <a:gd name="connsiteX10" fmla="*/ 340 w 10000"/>
                    <a:gd name="connsiteY10" fmla="*/ 6773 h 9908"/>
                    <a:gd name="connsiteX0" fmla="*/ 340 w 10003"/>
                    <a:gd name="connsiteY0" fmla="*/ 6836 h 10011"/>
                    <a:gd name="connsiteX1" fmla="*/ 2223 w 10003"/>
                    <a:gd name="connsiteY1" fmla="*/ 9343 h 10011"/>
                    <a:gd name="connsiteX2" fmla="*/ 5944 w 10003"/>
                    <a:gd name="connsiteY2" fmla="*/ 9962 h 10011"/>
                    <a:gd name="connsiteX3" fmla="*/ 8670 w 10003"/>
                    <a:gd name="connsiteY3" fmla="*/ 8344 h 10011"/>
                    <a:gd name="connsiteX4" fmla="*/ 9999 w 10003"/>
                    <a:gd name="connsiteY4" fmla="*/ 3559 h 10011"/>
                    <a:gd name="connsiteX5" fmla="*/ 8996 w 10003"/>
                    <a:gd name="connsiteY5" fmla="*/ 1267 h 10011"/>
                    <a:gd name="connsiteX6" fmla="*/ 6231 w 10003"/>
                    <a:gd name="connsiteY6" fmla="*/ 96 h 10011"/>
                    <a:gd name="connsiteX7" fmla="*/ 3062 w 10003"/>
                    <a:gd name="connsiteY7" fmla="*/ 244 h 10011"/>
                    <a:gd name="connsiteX8" fmla="*/ 563 w 10003"/>
                    <a:gd name="connsiteY8" fmla="*/ 1662 h 10011"/>
                    <a:gd name="connsiteX9" fmla="*/ 11 w 10003"/>
                    <a:gd name="connsiteY9" fmla="*/ 3812 h 10011"/>
                    <a:gd name="connsiteX10" fmla="*/ 340 w 10003"/>
                    <a:gd name="connsiteY10" fmla="*/ 6836 h 10011"/>
                    <a:gd name="connsiteX0" fmla="*/ 340 w 10004"/>
                    <a:gd name="connsiteY0" fmla="*/ 6836 h 10033"/>
                    <a:gd name="connsiteX1" fmla="*/ 2223 w 10004"/>
                    <a:gd name="connsiteY1" fmla="*/ 9343 h 10033"/>
                    <a:gd name="connsiteX2" fmla="*/ 5944 w 10004"/>
                    <a:gd name="connsiteY2" fmla="*/ 9962 h 10033"/>
                    <a:gd name="connsiteX3" fmla="*/ 8647 w 10004"/>
                    <a:gd name="connsiteY3" fmla="*/ 8013 h 10033"/>
                    <a:gd name="connsiteX4" fmla="*/ 9999 w 10004"/>
                    <a:gd name="connsiteY4" fmla="*/ 3559 h 10033"/>
                    <a:gd name="connsiteX5" fmla="*/ 8996 w 10004"/>
                    <a:gd name="connsiteY5" fmla="*/ 1267 h 10033"/>
                    <a:gd name="connsiteX6" fmla="*/ 6231 w 10004"/>
                    <a:gd name="connsiteY6" fmla="*/ 96 h 10033"/>
                    <a:gd name="connsiteX7" fmla="*/ 3062 w 10004"/>
                    <a:gd name="connsiteY7" fmla="*/ 244 h 10033"/>
                    <a:gd name="connsiteX8" fmla="*/ 563 w 10004"/>
                    <a:gd name="connsiteY8" fmla="*/ 1662 h 10033"/>
                    <a:gd name="connsiteX9" fmla="*/ 11 w 10004"/>
                    <a:gd name="connsiteY9" fmla="*/ 3812 h 10033"/>
                    <a:gd name="connsiteX10" fmla="*/ 340 w 10004"/>
                    <a:gd name="connsiteY10" fmla="*/ 6836 h 10033"/>
                    <a:gd name="connsiteX0" fmla="*/ 340 w 10004"/>
                    <a:gd name="connsiteY0" fmla="*/ 6740 h 9937"/>
                    <a:gd name="connsiteX1" fmla="*/ 2223 w 10004"/>
                    <a:gd name="connsiteY1" fmla="*/ 9247 h 9937"/>
                    <a:gd name="connsiteX2" fmla="*/ 5944 w 10004"/>
                    <a:gd name="connsiteY2" fmla="*/ 9866 h 9937"/>
                    <a:gd name="connsiteX3" fmla="*/ 8647 w 10004"/>
                    <a:gd name="connsiteY3" fmla="*/ 7917 h 9937"/>
                    <a:gd name="connsiteX4" fmla="*/ 9999 w 10004"/>
                    <a:gd name="connsiteY4" fmla="*/ 3463 h 9937"/>
                    <a:gd name="connsiteX5" fmla="*/ 8996 w 10004"/>
                    <a:gd name="connsiteY5" fmla="*/ 1171 h 9937"/>
                    <a:gd name="connsiteX6" fmla="*/ 6231 w 10004"/>
                    <a:gd name="connsiteY6" fmla="*/ 0 h 9937"/>
                    <a:gd name="connsiteX7" fmla="*/ 2973 w 10004"/>
                    <a:gd name="connsiteY7" fmla="*/ 1171 h 9937"/>
                    <a:gd name="connsiteX8" fmla="*/ 563 w 10004"/>
                    <a:gd name="connsiteY8" fmla="*/ 1566 h 9937"/>
                    <a:gd name="connsiteX9" fmla="*/ 11 w 10004"/>
                    <a:gd name="connsiteY9" fmla="*/ 3716 h 9937"/>
                    <a:gd name="connsiteX10" fmla="*/ 340 w 10004"/>
                    <a:gd name="connsiteY10" fmla="*/ 6740 h 9937"/>
                    <a:gd name="connsiteX0" fmla="*/ 340 w 10000"/>
                    <a:gd name="connsiteY0" fmla="*/ 5710 h 8927"/>
                    <a:gd name="connsiteX1" fmla="*/ 2222 w 10000"/>
                    <a:gd name="connsiteY1" fmla="*/ 8233 h 8927"/>
                    <a:gd name="connsiteX2" fmla="*/ 5942 w 10000"/>
                    <a:gd name="connsiteY2" fmla="*/ 8856 h 8927"/>
                    <a:gd name="connsiteX3" fmla="*/ 8644 w 10000"/>
                    <a:gd name="connsiteY3" fmla="*/ 6894 h 8927"/>
                    <a:gd name="connsiteX4" fmla="*/ 9995 w 10000"/>
                    <a:gd name="connsiteY4" fmla="*/ 2412 h 8927"/>
                    <a:gd name="connsiteX5" fmla="*/ 8992 w 10000"/>
                    <a:gd name="connsiteY5" fmla="*/ 105 h 8927"/>
                    <a:gd name="connsiteX6" fmla="*/ 6305 w 10000"/>
                    <a:gd name="connsiteY6" fmla="*/ 363 h 8927"/>
                    <a:gd name="connsiteX7" fmla="*/ 2972 w 10000"/>
                    <a:gd name="connsiteY7" fmla="*/ 105 h 8927"/>
                    <a:gd name="connsiteX8" fmla="*/ 563 w 10000"/>
                    <a:gd name="connsiteY8" fmla="*/ 503 h 8927"/>
                    <a:gd name="connsiteX9" fmla="*/ 11 w 10000"/>
                    <a:gd name="connsiteY9" fmla="*/ 2667 h 8927"/>
                    <a:gd name="connsiteX10" fmla="*/ 340 w 10000"/>
                    <a:gd name="connsiteY10" fmla="*/ 5710 h 8927"/>
                    <a:gd name="connsiteX0" fmla="*/ 340 w 10004"/>
                    <a:gd name="connsiteY0" fmla="*/ 6915 h 10519"/>
                    <a:gd name="connsiteX1" fmla="*/ 2222 w 10004"/>
                    <a:gd name="connsiteY1" fmla="*/ 9742 h 10519"/>
                    <a:gd name="connsiteX2" fmla="*/ 5942 w 10004"/>
                    <a:gd name="connsiteY2" fmla="*/ 10439 h 10519"/>
                    <a:gd name="connsiteX3" fmla="*/ 8644 w 10004"/>
                    <a:gd name="connsiteY3" fmla="*/ 8242 h 10519"/>
                    <a:gd name="connsiteX4" fmla="*/ 9995 w 10004"/>
                    <a:gd name="connsiteY4" fmla="*/ 3221 h 10519"/>
                    <a:gd name="connsiteX5" fmla="*/ 9081 w 10004"/>
                    <a:gd name="connsiteY5" fmla="*/ 78 h 10519"/>
                    <a:gd name="connsiteX6" fmla="*/ 6305 w 10004"/>
                    <a:gd name="connsiteY6" fmla="*/ 926 h 10519"/>
                    <a:gd name="connsiteX7" fmla="*/ 2972 w 10004"/>
                    <a:gd name="connsiteY7" fmla="*/ 637 h 10519"/>
                    <a:gd name="connsiteX8" fmla="*/ 563 w 10004"/>
                    <a:gd name="connsiteY8" fmla="*/ 1082 h 10519"/>
                    <a:gd name="connsiteX9" fmla="*/ 11 w 10004"/>
                    <a:gd name="connsiteY9" fmla="*/ 3507 h 10519"/>
                    <a:gd name="connsiteX10" fmla="*/ 340 w 10004"/>
                    <a:gd name="connsiteY10" fmla="*/ 6915 h 10519"/>
                    <a:gd name="connsiteX0" fmla="*/ 399 w 10063"/>
                    <a:gd name="connsiteY0" fmla="*/ 6915 h 10519"/>
                    <a:gd name="connsiteX1" fmla="*/ 2281 w 10063"/>
                    <a:gd name="connsiteY1" fmla="*/ 9742 h 10519"/>
                    <a:gd name="connsiteX2" fmla="*/ 6001 w 10063"/>
                    <a:gd name="connsiteY2" fmla="*/ 10439 h 10519"/>
                    <a:gd name="connsiteX3" fmla="*/ 8703 w 10063"/>
                    <a:gd name="connsiteY3" fmla="*/ 8242 h 10519"/>
                    <a:gd name="connsiteX4" fmla="*/ 10054 w 10063"/>
                    <a:gd name="connsiteY4" fmla="*/ 3221 h 10519"/>
                    <a:gd name="connsiteX5" fmla="*/ 9140 w 10063"/>
                    <a:gd name="connsiteY5" fmla="*/ 78 h 10519"/>
                    <a:gd name="connsiteX6" fmla="*/ 6364 w 10063"/>
                    <a:gd name="connsiteY6" fmla="*/ 926 h 10519"/>
                    <a:gd name="connsiteX7" fmla="*/ 3031 w 10063"/>
                    <a:gd name="connsiteY7" fmla="*/ 637 h 10519"/>
                    <a:gd name="connsiteX8" fmla="*/ 622 w 10063"/>
                    <a:gd name="connsiteY8" fmla="*/ 1082 h 10519"/>
                    <a:gd name="connsiteX9" fmla="*/ 6 w 10063"/>
                    <a:gd name="connsiteY9" fmla="*/ 3297 h 10519"/>
                    <a:gd name="connsiteX10" fmla="*/ 399 w 10063"/>
                    <a:gd name="connsiteY10" fmla="*/ 6915 h 10519"/>
                    <a:gd name="connsiteX0" fmla="*/ 354 w 10069"/>
                    <a:gd name="connsiteY0" fmla="*/ 6985 h 10518"/>
                    <a:gd name="connsiteX1" fmla="*/ 2287 w 10069"/>
                    <a:gd name="connsiteY1" fmla="*/ 9742 h 10518"/>
                    <a:gd name="connsiteX2" fmla="*/ 6007 w 10069"/>
                    <a:gd name="connsiteY2" fmla="*/ 10439 h 10518"/>
                    <a:gd name="connsiteX3" fmla="*/ 8709 w 10069"/>
                    <a:gd name="connsiteY3" fmla="*/ 8242 h 10518"/>
                    <a:gd name="connsiteX4" fmla="*/ 10060 w 10069"/>
                    <a:gd name="connsiteY4" fmla="*/ 3221 h 10518"/>
                    <a:gd name="connsiteX5" fmla="*/ 9146 w 10069"/>
                    <a:gd name="connsiteY5" fmla="*/ 78 h 10518"/>
                    <a:gd name="connsiteX6" fmla="*/ 6370 w 10069"/>
                    <a:gd name="connsiteY6" fmla="*/ 926 h 10518"/>
                    <a:gd name="connsiteX7" fmla="*/ 3037 w 10069"/>
                    <a:gd name="connsiteY7" fmla="*/ 637 h 10518"/>
                    <a:gd name="connsiteX8" fmla="*/ 628 w 10069"/>
                    <a:gd name="connsiteY8" fmla="*/ 1082 h 10518"/>
                    <a:gd name="connsiteX9" fmla="*/ 12 w 10069"/>
                    <a:gd name="connsiteY9" fmla="*/ 3297 h 10518"/>
                    <a:gd name="connsiteX10" fmla="*/ 354 w 10069"/>
                    <a:gd name="connsiteY10" fmla="*/ 6985 h 10518"/>
                    <a:gd name="connsiteX0" fmla="*/ 354 w 10069"/>
                    <a:gd name="connsiteY0" fmla="*/ 6985 h 10548"/>
                    <a:gd name="connsiteX1" fmla="*/ 2287 w 10069"/>
                    <a:gd name="connsiteY1" fmla="*/ 9882 h 10548"/>
                    <a:gd name="connsiteX2" fmla="*/ 6007 w 10069"/>
                    <a:gd name="connsiteY2" fmla="*/ 10439 h 10548"/>
                    <a:gd name="connsiteX3" fmla="*/ 8709 w 10069"/>
                    <a:gd name="connsiteY3" fmla="*/ 8242 h 10548"/>
                    <a:gd name="connsiteX4" fmla="*/ 10060 w 10069"/>
                    <a:gd name="connsiteY4" fmla="*/ 3221 h 10548"/>
                    <a:gd name="connsiteX5" fmla="*/ 9146 w 10069"/>
                    <a:gd name="connsiteY5" fmla="*/ 78 h 10548"/>
                    <a:gd name="connsiteX6" fmla="*/ 6370 w 10069"/>
                    <a:gd name="connsiteY6" fmla="*/ 926 h 10548"/>
                    <a:gd name="connsiteX7" fmla="*/ 3037 w 10069"/>
                    <a:gd name="connsiteY7" fmla="*/ 637 h 10548"/>
                    <a:gd name="connsiteX8" fmla="*/ 628 w 10069"/>
                    <a:gd name="connsiteY8" fmla="*/ 1082 h 10548"/>
                    <a:gd name="connsiteX9" fmla="*/ 12 w 10069"/>
                    <a:gd name="connsiteY9" fmla="*/ 3297 h 10548"/>
                    <a:gd name="connsiteX10" fmla="*/ 354 w 10069"/>
                    <a:gd name="connsiteY10" fmla="*/ 6985 h 10548"/>
                    <a:gd name="connsiteX0" fmla="*/ 354 w 10069"/>
                    <a:gd name="connsiteY0" fmla="*/ 6985 h 10559"/>
                    <a:gd name="connsiteX1" fmla="*/ 2287 w 10069"/>
                    <a:gd name="connsiteY1" fmla="*/ 9882 h 10559"/>
                    <a:gd name="connsiteX2" fmla="*/ 6007 w 10069"/>
                    <a:gd name="connsiteY2" fmla="*/ 10439 h 10559"/>
                    <a:gd name="connsiteX3" fmla="*/ 8709 w 10069"/>
                    <a:gd name="connsiteY3" fmla="*/ 8102 h 10559"/>
                    <a:gd name="connsiteX4" fmla="*/ 10060 w 10069"/>
                    <a:gd name="connsiteY4" fmla="*/ 3221 h 10559"/>
                    <a:gd name="connsiteX5" fmla="*/ 9146 w 10069"/>
                    <a:gd name="connsiteY5" fmla="*/ 78 h 10559"/>
                    <a:gd name="connsiteX6" fmla="*/ 6370 w 10069"/>
                    <a:gd name="connsiteY6" fmla="*/ 926 h 10559"/>
                    <a:gd name="connsiteX7" fmla="*/ 3037 w 10069"/>
                    <a:gd name="connsiteY7" fmla="*/ 637 h 10559"/>
                    <a:gd name="connsiteX8" fmla="*/ 628 w 10069"/>
                    <a:gd name="connsiteY8" fmla="*/ 1082 h 10559"/>
                    <a:gd name="connsiteX9" fmla="*/ 12 w 10069"/>
                    <a:gd name="connsiteY9" fmla="*/ 3297 h 10559"/>
                    <a:gd name="connsiteX10" fmla="*/ 354 w 10069"/>
                    <a:gd name="connsiteY10" fmla="*/ 6985 h 10559"/>
                    <a:gd name="connsiteX0" fmla="*/ 354 w 10031"/>
                    <a:gd name="connsiteY0" fmla="*/ 6982 h 10556"/>
                    <a:gd name="connsiteX1" fmla="*/ 2287 w 10031"/>
                    <a:gd name="connsiteY1" fmla="*/ 9879 h 10556"/>
                    <a:gd name="connsiteX2" fmla="*/ 6007 w 10031"/>
                    <a:gd name="connsiteY2" fmla="*/ 10436 h 10556"/>
                    <a:gd name="connsiteX3" fmla="*/ 8709 w 10031"/>
                    <a:gd name="connsiteY3" fmla="*/ 8099 h 10556"/>
                    <a:gd name="connsiteX4" fmla="*/ 10022 w 10031"/>
                    <a:gd name="connsiteY4" fmla="*/ 3148 h 10556"/>
                    <a:gd name="connsiteX5" fmla="*/ 9146 w 10031"/>
                    <a:gd name="connsiteY5" fmla="*/ 75 h 10556"/>
                    <a:gd name="connsiteX6" fmla="*/ 6370 w 10031"/>
                    <a:gd name="connsiteY6" fmla="*/ 923 h 10556"/>
                    <a:gd name="connsiteX7" fmla="*/ 3037 w 10031"/>
                    <a:gd name="connsiteY7" fmla="*/ 634 h 10556"/>
                    <a:gd name="connsiteX8" fmla="*/ 628 w 10031"/>
                    <a:gd name="connsiteY8" fmla="*/ 1079 h 10556"/>
                    <a:gd name="connsiteX9" fmla="*/ 12 w 10031"/>
                    <a:gd name="connsiteY9" fmla="*/ 3294 h 10556"/>
                    <a:gd name="connsiteX10" fmla="*/ 354 w 10031"/>
                    <a:gd name="connsiteY10" fmla="*/ 6982 h 10556"/>
                    <a:gd name="connsiteX0" fmla="*/ 332 w 10034"/>
                    <a:gd name="connsiteY0" fmla="*/ 6877 h 10559"/>
                    <a:gd name="connsiteX1" fmla="*/ 2290 w 10034"/>
                    <a:gd name="connsiteY1" fmla="*/ 9879 h 10559"/>
                    <a:gd name="connsiteX2" fmla="*/ 6010 w 10034"/>
                    <a:gd name="connsiteY2" fmla="*/ 10436 h 10559"/>
                    <a:gd name="connsiteX3" fmla="*/ 8712 w 10034"/>
                    <a:gd name="connsiteY3" fmla="*/ 8099 h 10559"/>
                    <a:gd name="connsiteX4" fmla="*/ 10025 w 10034"/>
                    <a:gd name="connsiteY4" fmla="*/ 3148 h 10559"/>
                    <a:gd name="connsiteX5" fmla="*/ 9149 w 10034"/>
                    <a:gd name="connsiteY5" fmla="*/ 75 h 10559"/>
                    <a:gd name="connsiteX6" fmla="*/ 6373 w 10034"/>
                    <a:gd name="connsiteY6" fmla="*/ 923 h 10559"/>
                    <a:gd name="connsiteX7" fmla="*/ 3040 w 10034"/>
                    <a:gd name="connsiteY7" fmla="*/ 634 h 10559"/>
                    <a:gd name="connsiteX8" fmla="*/ 631 w 10034"/>
                    <a:gd name="connsiteY8" fmla="*/ 1079 h 10559"/>
                    <a:gd name="connsiteX9" fmla="*/ 15 w 10034"/>
                    <a:gd name="connsiteY9" fmla="*/ 3294 h 10559"/>
                    <a:gd name="connsiteX10" fmla="*/ 332 w 10034"/>
                    <a:gd name="connsiteY10" fmla="*/ 6877 h 10559"/>
                    <a:gd name="connsiteX0" fmla="*/ 332 w 10034"/>
                    <a:gd name="connsiteY0" fmla="*/ 6877 h 10533"/>
                    <a:gd name="connsiteX1" fmla="*/ 2366 w 10034"/>
                    <a:gd name="connsiteY1" fmla="*/ 9774 h 10533"/>
                    <a:gd name="connsiteX2" fmla="*/ 6010 w 10034"/>
                    <a:gd name="connsiteY2" fmla="*/ 10436 h 10533"/>
                    <a:gd name="connsiteX3" fmla="*/ 8712 w 10034"/>
                    <a:gd name="connsiteY3" fmla="*/ 8099 h 10533"/>
                    <a:gd name="connsiteX4" fmla="*/ 10025 w 10034"/>
                    <a:gd name="connsiteY4" fmla="*/ 3148 h 10533"/>
                    <a:gd name="connsiteX5" fmla="*/ 9149 w 10034"/>
                    <a:gd name="connsiteY5" fmla="*/ 75 h 10533"/>
                    <a:gd name="connsiteX6" fmla="*/ 6373 w 10034"/>
                    <a:gd name="connsiteY6" fmla="*/ 923 h 10533"/>
                    <a:gd name="connsiteX7" fmla="*/ 3040 w 10034"/>
                    <a:gd name="connsiteY7" fmla="*/ 634 h 10533"/>
                    <a:gd name="connsiteX8" fmla="*/ 631 w 10034"/>
                    <a:gd name="connsiteY8" fmla="*/ 1079 h 10533"/>
                    <a:gd name="connsiteX9" fmla="*/ 15 w 10034"/>
                    <a:gd name="connsiteY9" fmla="*/ 3294 h 10533"/>
                    <a:gd name="connsiteX10" fmla="*/ 332 w 10034"/>
                    <a:gd name="connsiteY10" fmla="*/ 6877 h 10533"/>
                    <a:gd name="connsiteX0" fmla="*/ 332 w 10034"/>
                    <a:gd name="connsiteY0" fmla="*/ 6877 h 10533"/>
                    <a:gd name="connsiteX1" fmla="*/ 2366 w 10034"/>
                    <a:gd name="connsiteY1" fmla="*/ 9774 h 10533"/>
                    <a:gd name="connsiteX2" fmla="*/ 6010 w 10034"/>
                    <a:gd name="connsiteY2" fmla="*/ 10436 h 10533"/>
                    <a:gd name="connsiteX3" fmla="*/ 8712 w 10034"/>
                    <a:gd name="connsiteY3" fmla="*/ 8099 h 10533"/>
                    <a:gd name="connsiteX4" fmla="*/ 10025 w 10034"/>
                    <a:gd name="connsiteY4" fmla="*/ 3148 h 10533"/>
                    <a:gd name="connsiteX5" fmla="*/ 9149 w 10034"/>
                    <a:gd name="connsiteY5" fmla="*/ 75 h 10533"/>
                    <a:gd name="connsiteX6" fmla="*/ 6373 w 10034"/>
                    <a:gd name="connsiteY6" fmla="*/ 923 h 10533"/>
                    <a:gd name="connsiteX7" fmla="*/ 3015 w 10034"/>
                    <a:gd name="connsiteY7" fmla="*/ 774 h 10533"/>
                    <a:gd name="connsiteX8" fmla="*/ 631 w 10034"/>
                    <a:gd name="connsiteY8" fmla="*/ 1079 h 10533"/>
                    <a:gd name="connsiteX9" fmla="*/ 15 w 10034"/>
                    <a:gd name="connsiteY9" fmla="*/ 3294 h 10533"/>
                    <a:gd name="connsiteX10" fmla="*/ 332 w 10034"/>
                    <a:gd name="connsiteY10" fmla="*/ 6877 h 10533"/>
                    <a:gd name="connsiteX0" fmla="*/ 332 w 10034"/>
                    <a:gd name="connsiteY0" fmla="*/ 6880 h 10536"/>
                    <a:gd name="connsiteX1" fmla="*/ 2366 w 10034"/>
                    <a:gd name="connsiteY1" fmla="*/ 9777 h 10536"/>
                    <a:gd name="connsiteX2" fmla="*/ 6010 w 10034"/>
                    <a:gd name="connsiteY2" fmla="*/ 10439 h 10536"/>
                    <a:gd name="connsiteX3" fmla="*/ 8712 w 10034"/>
                    <a:gd name="connsiteY3" fmla="*/ 8102 h 10536"/>
                    <a:gd name="connsiteX4" fmla="*/ 10025 w 10034"/>
                    <a:gd name="connsiteY4" fmla="*/ 3151 h 10536"/>
                    <a:gd name="connsiteX5" fmla="*/ 9149 w 10034"/>
                    <a:gd name="connsiteY5" fmla="*/ 78 h 10536"/>
                    <a:gd name="connsiteX6" fmla="*/ 6373 w 10034"/>
                    <a:gd name="connsiteY6" fmla="*/ 926 h 10536"/>
                    <a:gd name="connsiteX7" fmla="*/ 3002 w 10034"/>
                    <a:gd name="connsiteY7" fmla="*/ 1092 h 10536"/>
                    <a:gd name="connsiteX8" fmla="*/ 631 w 10034"/>
                    <a:gd name="connsiteY8" fmla="*/ 1082 h 10536"/>
                    <a:gd name="connsiteX9" fmla="*/ 15 w 10034"/>
                    <a:gd name="connsiteY9" fmla="*/ 3297 h 10536"/>
                    <a:gd name="connsiteX10" fmla="*/ 332 w 10034"/>
                    <a:gd name="connsiteY10" fmla="*/ 6880 h 10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34" h="10536">
                      <a:moveTo>
                        <a:pt x="332" y="6880"/>
                      </a:moveTo>
                      <a:cubicBezTo>
                        <a:pt x="692" y="7985"/>
                        <a:pt x="1420" y="9184"/>
                        <a:pt x="2366" y="9777"/>
                      </a:cubicBezTo>
                      <a:cubicBezTo>
                        <a:pt x="3312" y="10370"/>
                        <a:pt x="4952" y="10718"/>
                        <a:pt x="6010" y="10439"/>
                      </a:cubicBezTo>
                      <a:cubicBezTo>
                        <a:pt x="7068" y="10160"/>
                        <a:pt x="8043" y="9317"/>
                        <a:pt x="8712" y="8102"/>
                      </a:cubicBezTo>
                      <a:cubicBezTo>
                        <a:pt x="9381" y="6887"/>
                        <a:pt x="9952" y="4488"/>
                        <a:pt x="10025" y="3151"/>
                      </a:cubicBezTo>
                      <a:cubicBezTo>
                        <a:pt x="10098" y="1814"/>
                        <a:pt x="9758" y="449"/>
                        <a:pt x="9149" y="78"/>
                      </a:cubicBezTo>
                      <a:cubicBezTo>
                        <a:pt x="8540" y="-293"/>
                        <a:pt x="7397" y="757"/>
                        <a:pt x="6373" y="926"/>
                      </a:cubicBezTo>
                      <a:cubicBezTo>
                        <a:pt x="5349" y="1095"/>
                        <a:pt x="3959" y="1066"/>
                        <a:pt x="3002" y="1092"/>
                      </a:cubicBezTo>
                      <a:cubicBezTo>
                        <a:pt x="2045" y="1117"/>
                        <a:pt x="1140" y="413"/>
                        <a:pt x="631" y="1082"/>
                      </a:cubicBezTo>
                      <a:cubicBezTo>
                        <a:pt x="122" y="1755"/>
                        <a:pt x="65" y="2331"/>
                        <a:pt x="15" y="3297"/>
                      </a:cubicBezTo>
                      <a:cubicBezTo>
                        <a:pt x="-35" y="4263"/>
                        <a:pt x="23" y="5735"/>
                        <a:pt x="332" y="6880"/>
                      </a:cubicBezTo>
                      <a:close/>
                    </a:path>
                  </a:pathLst>
                </a:custGeom>
                <a:solidFill>
                  <a:srgbClr val="AB6555"/>
                </a:solidFill>
                <a:ln w="9525">
                  <a:solidFill>
                    <a:srgbClr val="8D5346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83" name="任意多边形 1682"/>
                <p:cNvSpPr/>
                <p:nvPr/>
              </p:nvSpPr>
              <p:spPr>
                <a:xfrm>
                  <a:off x="4443148" y="1863045"/>
                  <a:ext cx="3755259" cy="1109545"/>
                </a:xfrm>
                <a:custGeom>
                  <a:avLst/>
                  <a:gdLst>
                    <a:gd name="connsiteX0" fmla="*/ 181006 w 3758368"/>
                    <a:gd name="connsiteY0" fmla="*/ 694417 h 1109506"/>
                    <a:gd name="connsiteX1" fmla="*/ 361981 w 3758368"/>
                    <a:gd name="connsiteY1" fmla="*/ 846817 h 1109506"/>
                    <a:gd name="connsiteX2" fmla="*/ 619156 w 3758368"/>
                    <a:gd name="connsiteY2" fmla="*/ 946830 h 1109506"/>
                    <a:gd name="connsiteX3" fmla="*/ 1109694 w 3758368"/>
                    <a:gd name="connsiteY3" fmla="*/ 1046842 h 1109506"/>
                    <a:gd name="connsiteX4" fmla="*/ 1705006 w 3758368"/>
                    <a:gd name="connsiteY4" fmla="*/ 1089705 h 1109506"/>
                    <a:gd name="connsiteX5" fmla="*/ 2138394 w 3758368"/>
                    <a:gd name="connsiteY5" fmla="*/ 1108755 h 1109506"/>
                    <a:gd name="connsiteX6" fmla="*/ 2462244 w 3758368"/>
                    <a:gd name="connsiteY6" fmla="*/ 1099230 h 1109506"/>
                    <a:gd name="connsiteX7" fmla="*/ 2728944 w 3758368"/>
                    <a:gd name="connsiteY7" fmla="*/ 1042080 h 1109506"/>
                    <a:gd name="connsiteX8" fmla="*/ 3124231 w 3758368"/>
                    <a:gd name="connsiteY8" fmla="*/ 913492 h 1109506"/>
                    <a:gd name="connsiteX9" fmla="*/ 3495706 w 3758368"/>
                    <a:gd name="connsiteY9" fmla="*/ 756330 h 1109506"/>
                    <a:gd name="connsiteX10" fmla="*/ 3681444 w 3758368"/>
                    <a:gd name="connsiteY10" fmla="*/ 561067 h 1109506"/>
                    <a:gd name="connsiteX11" fmla="*/ 3757644 w 3758368"/>
                    <a:gd name="connsiteY11" fmla="*/ 341992 h 1109506"/>
                    <a:gd name="connsiteX12" fmla="*/ 3710019 w 3758368"/>
                    <a:gd name="connsiteY12" fmla="*/ 108630 h 1109506"/>
                    <a:gd name="connsiteX13" fmla="*/ 3557619 w 3758368"/>
                    <a:gd name="connsiteY13" fmla="*/ 8617 h 1109506"/>
                    <a:gd name="connsiteX14" fmla="*/ 3271869 w 3758368"/>
                    <a:gd name="connsiteY14" fmla="*/ 13380 h 1109506"/>
                    <a:gd name="connsiteX15" fmla="*/ 2971831 w 3758368"/>
                    <a:gd name="connsiteY15" fmla="*/ 80055 h 1109506"/>
                    <a:gd name="connsiteX16" fmla="*/ 2405094 w 3758368"/>
                    <a:gd name="connsiteY16" fmla="*/ 175305 h 1109506"/>
                    <a:gd name="connsiteX17" fmla="*/ 1600231 w 3758368"/>
                    <a:gd name="connsiteY17" fmla="*/ 199117 h 1109506"/>
                    <a:gd name="connsiteX18" fmla="*/ 957294 w 3758368"/>
                    <a:gd name="connsiteY18" fmla="*/ 189592 h 1109506"/>
                    <a:gd name="connsiteX19" fmla="*/ 495331 w 3758368"/>
                    <a:gd name="connsiteY19" fmla="*/ 137205 h 1109506"/>
                    <a:gd name="connsiteX20" fmla="*/ 181006 w 3758368"/>
                    <a:gd name="connsiteY20" fmla="*/ 184830 h 1109506"/>
                    <a:gd name="connsiteX21" fmla="*/ 28606 w 3758368"/>
                    <a:gd name="connsiteY21" fmla="*/ 327705 h 1109506"/>
                    <a:gd name="connsiteX22" fmla="*/ 14319 w 3758368"/>
                    <a:gd name="connsiteY22" fmla="*/ 508680 h 1109506"/>
                    <a:gd name="connsiteX23" fmla="*/ 181006 w 3758368"/>
                    <a:gd name="connsiteY23" fmla="*/ 694417 h 1109506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57023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47498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75550 w 3757857"/>
                    <a:gd name="connsiteY0" fmla="*/ 702254 h 1110199"/>
                    <a:gd name="connsiteX1" fmla="*/ 361287 w 3757857"/>
                    <a:gd name="connsiteY1" fmla="*/ 847510 h 1110199"/>
                    <a:gd name="connsiteX2" fmla="*/ 618462 w 3757857"/>
                    <a:gd name="connsiteY2" fmla="*/ 947523 h 1110199"/>
                    <a:gd name="connsiteX3" fmla="*/ 1109000 w 3757857"/>
                    <a:gd name="connsiteY3" fmla="*/ 1047535 h 1110199"/>
                    <a:gd name="connsiteX4" fmla="*/ 1704312 w 3757857"/>
                    <a:gd name="connsiteY4" fmla="*/ 1090398 h 1110199"/>
                    <a:gd name="connsiteX5" fmla="*/ 2137700 w 3757857"/>
                    <a:gd name="connsiteY5" fmla="*/ 1109448 h 1110199"/>
                    <a:gd name="connsiteX6" fmla="*/ 2461550 w 3757857"/>
                    <a:gd name="connsiteY6" fmla="*/ 1099923 h 1110199"/>
                    <a:gd name="connsiteX7" fmla="*/ 2728250 w 3757857"/>
                    <a:gd name="connsiteY7" fmla="*/ 1042773 h 1110199"/>
                    <a:gd name="connsiteX8" fmla="*/ 3123537 w 3757857"/>
                    <a:gd name="connsiteY8" fmla="*/ 914185 h 1110199"/>
                    <a:gd name="connsiteX9" fmla="*/ 3495012 w 3757857"/>
                    <a:gd name="connsiteY9" fmla="*/ 747498 h 1110199"/>
                    <a:gd name="connsiteX10" fmla="*/ 3680750 w 3757857"/>
                    <a:gd name="connsiteY10" fmla="*/ 561760 h 1110199"/>
                    <a:gd name="connsiteX11" fmla="*/ 3756950 w 3757857"/>
                    <a:gd name="connsiteY11" fmla="*/ 342685 h 1110199"/>
                    <a:gd name="connsiteX12" fmla="*/ 3711706 w 3757857"/>
                    <a:gd name="connsiteY12" fmla="*/ 118848 h 1110199"/>
                    <a:gd name="connsiteX13" fmla="*/ 3556925 w 3757857"/>
                    <a:gd name="connsiteY13" fmla="*/ 9310 h 1110199"/>
                    <a:gd name="connsiteX14" fmla="*/ 3271175 w 3757857"/>
                    <a:gd name="connsiteY14" fmla="*/ 14073 h 1110199"/>
                    <a:gd name="connsiteX15" fmla="*/ 2971137 w 3757857"/>
                    <a:gd name="connsiteY15" fmla="*/ 80748 h 1110199"/>
                    <a:gd name="connsiteX16" fmla="*/ 2404400 w 3757857"/>
                    <a:gd name="connsiteY16" fmla="*/ 175998 h 1110199"/>
                    <a:gd name="connsiteX17" fmla="*/ 1599537 w 3757857"/>
                    <a:gd name="connsiteY17" fmla="*/ 199810 h 1110199"/>
                    <a:gd name="connsiteX18" fmla="*/ 956600 w 3757857"/>
                    <a:gd name="connsiteY18" fmla="*/ 190285 h 1110199"/>
                    <a:gd name="connsiteX19" fmla="*/ 494637 w 3757857"/>
                    <a:gd name="connsiteY19" fmla="*/ 137898 h 1110199"/>
                    <a:gd name="connsiteX20" fmla="*/ 180312 w 3757857"/>
                    <a:gd name="connsiteY20" fmla="*/ 185523 h 1110199"/>
                    <a:gd name="connsiteX21" fmla="*/ 27912 w 3757857"/>
                    <a:gd name="connsiteY21" fmla="*/ 328398 h 1110199"/>
                    <a:gd name="connsiteX22" fmla="*/ 13625 w 3757857"/>
                    <a:gd name="connsiteY22" fmla="*/ 509373 h 1110199"/>
                    <a:gd name="connsiteX23" fmla="*/ 175550 w 3757857"/>
                    <a:gd name="connsiteY23" fmla="*/ 702254 h 1110199"/>
                    <a:gd name="connsiteX0" fmla="*/ 172952 w 3755259"/>
                    <a:gd name="connsiteY0" fmla="*/ 702254 h 1110199"/>
                    <a:gd name="connsiteX1" fmla="*/ 358689 w 3755259"/>
                    <a:gd name="connsiteY1" fmla="*/ 847510 h 1110199"/>
                    <a:gd name="connsiteX2" fmla="*/ 615864 w 3755259"/>
                    <a:gd name="connsiteY2" fmla="*/ 947523 h 1110199"/>
                    <a:gd name="connsiteX3" fmla="*/ 1106402 w 3755259"/>
                    <a:gd name="connsiteY3" fmla="*/ 1047535 h 1110199"/>
                    <a:gd name="connsiteX4" fmla="*/ 1701714 w 3755259"/>
                    <a:gd name="connsiteY4" fmla="*/ 1090398 h 1110199"/>
                    <a:gd name="connsiteX5" fmla="*/ 2135102 w 3755259"/>
                    <a:gd name="connsiteY5" fmla="*/ 1109448 h 1110199"/>
                    <a:gd name="connsiteX6" fmla="*/ 2458952 w 3755259"/>
                    <a:gd name="connsiteY6" fmla="*/ 1099923 h 1110199"/>
                    <a:gd name="connsiteX7" fmla="*/ 2725652 w 3755259"/>
                    <a:gd name="connsiteY7" fmla="*/ 1042773 h 1110199"/>
                    <a:gd name="connsiteX8" fmla="*/ 3120939 w 3755259"/>
                    <a:gd name="connsiteY8" fmla="*/ 914185 h 1110199"/>
                    <a:gd name="connsiteX9" fmla="*/ 3492414 w 3755259"/>
                    <a:gd name="connsiteY9" fmla="*/ 747498 h 1110199"/>
                    <a:gd name="connsiteX10" fmla="*/ 3678152 w 3755259"/>
                    <a:gd name="connsiteY10" fmla="*/ 561760 h 1110199"/>
                    <a:gd name="connsiteX11" fmla="*/ 3754352 w 3755259"/>
                    <a:gd name="connsiteY11" fmla="*/ 342685 h 1110199"/>
                    <a:gd name="connsiteX12" fmla="*/ 3709108 w 3755259"/>
                    <a:gd name="connsiteY12" fmla="*/ 118848 h 1110199"/>
                    <a:gd name="connsiteX13" fmla="*/ 3554327 w 3755259"/>
                    <a:gd name="connsiteY13" fmla="*/ 9310 h 1110199"/>
                    <a:gd name="connsiteX14" fmla="*/ 3268577 w 3755259"/>
                    <a:gd name="connsiteY14" fmla="*/ 14073 h 1110199"/>
                    <a:gd name="connsiteX15" fmla="*/ 2968539 w 3755259"/>
                    <a:gd name="connsiteY15" fmla="*/ 80748 h 1110199"/>
                    <a:gd name="connsiteX16" fmla="*/ 2401802 w 3755259"/>
                    <a:gd name="connsiteY16" fmla="*/ 175998 h 1110199"/>
                    <a:gd name="connsiteX17" fmla="*/ 1596939 w 3755259"/>
                    <a:gd name="connsiteY17" fmla="*/ 199810 h 1110199"/>
                    <a:gd name="connsiteX18" fmla="*/ 954002 w 3755259"/>
                    <a:gd name="connsiteY18" fmla="*/ 190285 h 1110199"/>
                    <a:gd name="connsiteX19" fmla="*/ 492039 w 3755259"/>
                    <a:gd name="connsiteY19" fmla="*/ 137898 h 1110199"/>
                    <a:gd name="connsiteX20" fmla="*/ 177714 w 3755259"/>
                    <a:gd name="connsiteY20" fmla="*/ 185523 h 1110199"/>
                    <a:gd name="connsiteX21" fmla="*/ 32458 w 3755259"/>
                    <a:gd name="connsiteY21" fmla="*/ 321254 h 1110199"/>
                    <a:gd name="connsiteX22" fmla="*/ 11027 w 3755259"/>
                    <a:gd name="connsiteY22" fmla="*/ 509373 h 1110199"/>
                    <a:gd name="connsiteX23" fmla="*/ 172952 w 3755259"/>
                    <a:gd name="connsiteY23" fmla="*/ 702254 h 1110199"/>
                    <a:gd name="connsiteX0" fmla="*/ 172952 w 3755259"/>
                    <a:gd name="connsiteY0" fmla="*/ 702254 h 1109545"/>
                    <a:gd name="connsiteX1" fmla="*/ 358689 w 3755259"/>
                    <a:gd name="connsiteY1" fmla="*/ 847510 h 1109545"/>
                    <a:gd name="connsiteX2" fmla="*/ 615864 w 3755259"/>
                    <a:gd name="connsiteY2" fmla="*/ 947523 h 1109545"/>
                    <a:gd name="connsiteX3" fmla="*/ 1106402 w 3755259"/>
                    <a:gd name="connsiteY3" fmla="*/ 1047535 h 1109545"/>
                    <a:gd name="connsiteX4" fmla="*/ 1701714 w 3755259"/>
                    <a:gd name="connsiteY4" fmla="*/ 1090398 h 1109545"/>
                    <a:gd name="connsiteX5" fmla="*/ 2135102 w 3755259"/>
                    <a:gd name="connsiteY5" fmla="*/ 1109448 h 1109545"/>
                    <a:gd name="connsiteX6" fmla="*/ 2473240 w 3755259"/>
                    <a:gd name="connsiteY6" fmla="*/ 1095161 h 1109545"/>
                    <a:gd name="connsiteX7" fmla="*/ 2725652 w 3755259"/>
                    <a:gd name="connsiteY7" fmla="*/ 1042773 h 1109545"/>
                    <a:gd name="connsiteX8" fmla="*/ 3120939 w 3755259"/>
                    <a:gd name="connsiteY8" fmla="*/ 914185 h 1109545"/>
                    <a:gd name="connsiteX9" fmla="*/ 3492414 w 3755259"/>
                    <a:gd name="connsiteY9" fmla="*/ 747498 h 1109545"/>
                    <a:gd name="connsiteX10" fmla="*/ 3678152 w 3755259"/>
                    <a:gd name="connsiteY10" fmla="*/ 561760 h 1109545"/>
                    <a:gd name="connsiteX11" fmla="*/ 3754352 w 3755259"/>
                    <a:gd name="connsiteY11" fmla="*/ 342685 h 1109545"/>
                    <a:gd name="connsiteX12" fmla="*/ 3709108 w 3755259"/>
                    <a:gd name="connsiteY12" fmla="*/ 118848 h 1109545"/>
                    <a:gd name="connsiteX13" fmla="*/ 3554327 w 3755259"/>
                    <a:gd name="connsiteY13" fmla="*/ 9310 h 1109545"/>
                    <a:gd name="connsiteX14" fmla="*/ 3268577 w 3755259"/>
                    <a:gd name="connsiteY14" fmla="*/ 14073 h 1109545"/>
                    <a:gd name="connsiteX15" fmla="*/ 2968539 w 3755259"/>
                    <a:gd name="connsiteY15" fmla="*/ 80748 h 1109545"/>
                    <a:gd name="connsiteX16" fmla="*/ 2401802 w 3755259"/>
                    <a:gd name="connsiteY16" fmla="*/ 175998 h 1109545"/>
                    <a:gd name="connsiteX17" fmla="*/ 1596939 w 3755259"/>
                    <a:gd name="connsiteY17" fmla="*/ 199810 h 1109545"/>
                    <a:gd name="connsiteX18" fmla="*/ 954002 w 3755259"/>
                    <a:gd name="connsiteY18" fmla="*/ 190285 h 1109545"/>
                    <a:gd name="connsiteX19" fmla="*/ 492039 w 3755259"/>
                    <a:gd name="connsiteY19" fmla="*/ 137898 h 1109545"/>
                    <a:gd name="connsiteX20" fmla="*/ 177714 w 3755259"/>
                    <a:gd name="connsiteY20" fmla="*/ 185523 h 1109545"/>
                    <a:gd name="connsiteX21" fmla="*/ 32458 w 3755259"/>
                    <a:gd name="connsiteY21" fmla="*/ 321254 h 1109545"/>
                    <a:gd name="connsiteX22" fmla="*/ 11027 w 3755259"/>
                    <a:gd name="connsiteY22" fmla="*/ 509373 h 1109545"/>
                    <a:gd name="connsiteX23" fmla="*/ 172952 w 3755259"/>
                    <a:gd name="connsiteY23" fmla="*/ 702254 h 1109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755259" h="1109545">
                      <a:moveTo>
                        <a:pt x="172952" y="702254"/>
                      </a:moveTo>
                      <a:cubicBezTo>
                        <a:pt x="230896" y="758610"/>
                        <a:pt x="284870" y="806632"/>
                        <a:pt x="358689" y="847510"/>
                      </a:cubicBezTo>
                      <a:cubicBezTo>
                        <a:pt x="432508" y="888388"/>
                        <a:pt x="491245" y="914186"/>
                        <a:pt x="615864" y="947523"/>
                      </a:cubicBezTo>
                      <a:cubicBezTo>
                        <a:pt x="740483" y="980860"/>
                        <a:pt x="925427" y="1023723"/>
                        <a:pt x="1106402" y="1047535"/>
                      </a:cubicBezTo>
                      <a:cubicBezTo>
                        <a:pt x="1287377" y="1071348"/>
                        <a:pt x="1530264" y="1080079"/>
                        <a:pt x="1701714" y="1090398"/>
                      </a:cubicBezTo>
                      <a:cubicBezTo>
                        <a:pt x="1873164" y="1100717"/>
                        <a:pt x="2006514" y="1108654"/>
                        <a:pt x="2135102" y="1109448"/>
                      </a:cubicBezTo>
                      <a:cubicBezTo>
                        <a:pt x="2263690" y="1110242"/>
                        <a:pt x="2374815" y="1106274"/>
                        <a:pt x="2473240" y="1095161"/>
                      </a:cubicBezTo>
                      <a:cubicBezTo>
                        <a:pt x="2571665" y="1084049"/>
                        <a:pt x="2617702" y="1072936"/>
                        <a:pt x="2725652" y="1042773"/>
                      </a:cubicBezTo>
                      <a:cubicBezTo>
                        <a:pt x="2833602" y="1012610"/>
                        <a:pt x="2993145" y="963397"/>
                        <a:pt x="3120939" y="914185"/>
                      </a:cubicBezTo>
                      <a:cubicBezTo>
                        <a:pt x="3248733" y="864973"/>
                        <a:pt x="3399545" y="806236"/>
                        <a:pt x="3492414" y="747498"/>
                      </a:cubicBezTo>
                      <a:cubicBezTo>
                        <a:pt x="3585283" y="688760"/>
                        <a:pt x="3634496" y="629229"/>
                        <a:pt x="3678152" y="561760"/>
                      </a:cubicBezTo>
                      <a:cubicBezTo>
                        <a:pt x="3721808" y="494291"/>
                        <a:pt x="3749193" y="416504"/>
                        <a:pt x="3754352" y="342685"/>
                      </a:cubicBezTo>
                      <a:cubicBezTo>
                        <a:pt x="3759511" y="268866"/>
                        <a:pt x="3742446" y="174410"/>
                        <a:pt x="3709108" y="118848"/>
                      </a:cubicBezTo>
                      <a:cubicBezTo>
                        <a:pt x="3675771" y="63285"/>
                        <a:pt x="3627749" y="26773"/>
                        <a:pt x="3554327" y="9310"/>
                      </a:cubicBezTo>
                      <a:cubicBezTo>
                        <a:pt x="3480905" y="-8153"/>
                        <a:pt x="3366208" y="2167"/>
                        <a:pt x="3268577" y="14073"/>
                      </a:cubicBezTo>
                      <a:cubicBezTo>
                        <a:pt x="3170946" y="25979"/>
                        <a:pt x="3113001" y="53761"/>
                        <a:pt x="2968539" y="80748"/>
                      </a:cubicBezTo>
                      <a:cubicBezTo>
                        <a:pt x="2824077" y="107735"/>
                        <a:pt x="2630402" y="156154"/>
                        <a:pt x="2401802" y="175998"/>
                      </a:cubicBezTo>
                      <a:cubicBezTo>
                        <a:pt x="2173202" y="195842"/>
                        <a:pt x="1596939" y="199810"/>
                        <a:pt x="1596939" y="199810"/>
                      </a:cubicBezTo>
                      <a:cubicBezTo>
                        <a:pt x="1355639" y="202191"/>
                        <a:pt x="1138152" y="200604"/>
                        <a:pt x="954002" y="190285"/>
                      </a:cubicBezTo>
                      <a:cubicBezTo>
                        <a:pt x="769852" y="179966"/>
                        <a:pt x="621420" y="138692"/>
                        <a:pt x="492039" y="137898"/>
                      </a:cubicBezTo>
                      <a:cubicBezTo>
                        <a:pt x="362658" y="137104"/>
                        <a:pt x="254311" y="154964"/>
                        <a:pt x="177714" y="185523"/>
                      </a:cubicBezTo>
                      <a:cubicBezTo>
                        <a:pt x="101117" y="216082"/>
                        <a:pt x="60239" y="267279"/>
                        <a:pt x="32458" y="321254"/>
                      </a:cubicBezTo>
                      <a:cubicBezTo>
                        <a:pt x="4677" y="375229"/>
                        <a:pt x="-12389" y="445873"/>
                        <a:pt x="11027" y="509373"/>
                      </a:cubicBezTo>
                      <a:cubicBezTo>
                        <a:pt x="34443" y="572873"/>
                        <a:pt x="115008" y="645898"/>
                        <a:pt x="172952" y="7022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2857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4" name="任意多边形 1683"/>
                <p:cNvSpPr/>
                <p:nvPr/>
              </p:nvSpPr>
              <p:spPr>
                <a:xfrm>
                  <a:off x="4581923" y="1910203"/>
                  <a:ext cx="3493702" cy="925138"/>
                </a:xfrm>
                <a:custGeom>
                  <a:avLst/>
                  <a:gdLst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67688 w 3505965"/>
                    <a:gd name="connsiteY86" fmla="*/ 518672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88528 w 3502980"/>
                    <a:gd name="connsiteY81" fmla="*/ 182122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49203 w 3502980"/>
                    <a:gd name="connsiteY42" fmla="*/ 219428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2053 w 3493702"/>
                    <a:gd name="connsiteY31" fmla="*/ 369447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9197 w 3493702"/>
                    <a:gd name="connsiteY31" fmla="*/ 364684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3493702" h="925138">
                      <a:moveTo>
                        <a:pt x="1208485" y="862366"/>
                      </a:moveTo>
                      <a:cubicBezTo>
                        <a:pt x="1255052" y="862895"/>
                        <a:pt x="1333103" y="859455"/>
                        <a:pt x="1368028" y="845697"/>
                      </a:cubicBezTo>
                      <a:cubicBezTo>
                        <a:pt x="1402953" y="831939"/>
                        <a:pt x="1409568" y="823208"/>
                        <a:pt x="1418035" y="779816"/>
                      </a:cubicBezTo>
                      <a:cubicBezTo>
                        <a:pt x="1426502" y="736424"/>
                        <a:pt x="1412346" y="639983"/>
                        <a:pt x="1418828" y="585347"/>
                      </a:cubicBezTo>
                      <a:cubicBezTo>
                        <a:pt x="1425310" y="530711"/>
                        <a:pt x="1438672" y="477926"/>
                        <a:pt x="1456928" y="451997"/>
                      </a:cubicBezTo>
                      <a:cubicBezTo>
                        <a:pt x="1475184" y="426068"/>
                        <a:pt x="1505082" y="419189"/>
                        <a:pt x="1528365" y="429772"/>
                      </a:cubicBezTo>
                      <a:cubicBezTo>
                        <a:pt x="1551648" y="440355"/>
                        <a:pt x="1576784" y="456760"/>
                        <a:pt x="1596628" y="515497"/>
                      </a:cubicBezTo>
                      <a:cubicBezTo>
                        <a:pt x="1616472" y="574235"/>
                        <a:pt x="1616736" y="719755"/>
                        <a:pt x="1647428" y="782197"/>
                      </a:cubicBezTo>
                      <a:cubicBezTo>
                        <a:pt x="1678120" y="844639"/>
                        <a:pt x="1716220" y="866335"/>
                        <a:pt x="1780778" y="890147"/>
                      </a:cubicBezTo>
                      <a:cubicBezTo>
                        <a:pt x="1845336" y="913959"/>
                        <a:pt x="1960166" y="924014"/>
                        <a:pt x="2034778" y="925072"/>
                      </a:cubicBezTo>
                      <a:cubicBezTo>
                        <a:pt x="2109390" y="926130"/>
                        <a:pt x="2180299" y="914489"/>
                        <a:pt x="2228453" y="896497"/>
                      </a:cubicBezTo>
                      <a:cubicBezTo>
                        <a:pt x="2276607" y="878505"/>
                        <a:pt x="2322909" y="854031"/>
                        <a:pt x="2323703" y="817122"/>
                      </a:cubicBezTo>
                      <a:cubicBezTo>
                        <a:pt x="2324497" y="780213"/>
                        <a:pt x="2258616" y="717903"/>
                        <a:pt x="2233216" y="675041"/>
                      </a:cubicBezTo>
                      <a:cubicBezTo>
                        <a:pt x="2207816" y="632179"/>
                        <a:pt x="2168657" y="587331"/>
                        <a:pt x="2171303" y="559947"/>
                      </a:cubicBezTo>
                      <a:cubicBezTo>
                        <a:pt x="2173949" y="532563"/>
                        <a:pt x="2217869" y="507031"/>
                        <a:pt x="2249090" y="510735"/>
                      </a:cubicBezTo>
                      <a:cubicBezTo>
                        <a:pt x="2280311" y="514439"/>
                        <a:pt x="2323438" y="546453"/>
                        <a:pt x="2358628" y="582172"/>
                      </a:cubicBezTo>
                      <a:cubicBezTo>
                        <a:pt x="2393818" y="617891"/>
                        <a:pt x="2424642" y="688402"/>
                        <a:pt x="2460228" y="725047"/>
                      </a:cubicBezTo>
                      <a:cubicBezTo>
                        <a:pt x="2495814" y="761692"/>
                        <a:pt x="2528226" y="793045"/>
                        <a:pt x="2572147" y="802041"/>
                      </a:cubicBezTo>
                      <a:cubicBezTo>
                        <a:pt x="2616068" y="811037"/>
                        <a:pt x="2688431" y="800850"/>
                        <a:pt x="2723753" y="779022"/>
                      </a:cubicBezTo>
                      <a:cubicBezTo>
                        <a:pt x="2759075" y="757194"/>
                        <a:pt x="2780903" y="707584"/>
                        <a:pt x="2784078" y="671072"/>
                      </a:cubicBezTo>
                      <a:cubicBezTo>
                        <a:pt x="2787253" y="634560"/>
                        <a:pt x="2769261" y="595401"/>
                        <a:pt x="2742803" y="559947"/>
                      </a:cubicBezTo>
                      <a:cubicBezTo>
                        <a:pt x="2716345" y="524493"/>
                        <a:pt x="2654432" y="492214"/>
                        <a:pt x="2625328" y="458347"/>
                      </a:cubicBezTo>
                      <a:cubicBezTo>
                        <a:pt x="2596224" y="424480"/>
                        <a:pt x="2576115" y="381089"/>
                        <a:pt x="2568178" y="356747"/>
                      </a:cubicBezTo>
                      <a:cubicBezTo>
                        <a:pt x="2560241" y="332405"/>
                        <a:pt x="2550186" y="305418"/>
                        <a:pt x="2577703" y="312297"/>
                      </a:cubicBezTo>
                      <a:cubicBezTo>
                        <a:pt x="2605220" y="319176"/>
                        <a:pt x="2687770" y="357276"/>
                        <a:pt x="2733278" y="398022"/>
                      </a:cubicBezTo>
                      <a:cubicBezTo>
                        <a:pt x="2778786" y="438768"/>
                        <a:pt x="2850753" y="556772"/>
                        <a:pt x="2850753" y="556772"/>
                      </a:cubicBezTo>
                      <a:cubicBezTo>
                        <a:pt x="2887795" y="606514"/>
                        <a:pt x="2917428" y="675305"/>
                        <a:pt x="2955528" y="696472"/>
                      </a:cubicBezTo>
                      <a:cubicBezTo>
                        <a:pt x="2993628" y="717639"/>
                        <a:pt x="3034374" y="701764"/>
                        <a:pt x="3079353" y="683772"/>
                      </a:cubicBezTo>
                      <a:cubicBezTo>
                        <a:pt x="3124332" y="665780"/>
                        <a:pt x="3200003" y="616568"/>
                        <a:pt x="3225403" y="588522"/>
                      </a:cubicBezTo>
                      <a:cubicBezTo>
                        <a:pt x="3250803" y="560476"/>
                        <a:pt x="3250274" y="540897"/>
                        <a:pt x="3231753" y="515497"/>
                      </a:cubicBezTo>
                      <a:cubicBezTo>
                        <a:pt x="3213232" y="490097"/>
                        <a:pt x="3136371" y="461258"/>
                        <a:pt x="3114278" y="436122"/>
                      </a:cubicBezTo>
                      <a:cubicBezTo>
                        <a:pt x="3092185" y="410987"/>
                        <a:pt x="3084910" y="377913"/>
                        <a:pt x="3099197" y="364684"/>
                      </a:cubicBezTo>
                      <a:cubicBezTo>
                        <a:pt x="3113485" y="351455"/>
                        <a:pt x="3163094" y="348545"/>
                        <a:pt x="3200003" y="356747"/>
                      </a:cubicBezTo>
                      <a:cubicBezTo>
                        <a:pt x="3236912" y="364949"/>
                        <a:pt x="3280966" y="407018"/>
                        <a:pt x="3320653" y="413897"/>
                      </a:cubicBezTo>
                      <a:cubicBezTo>
                        <a:pt x="3360340" y="420776"/>
                        <a:pt x="3409553" y="420644"/>
                        <a:pt x="3438128" y="398022"/>
                      </a:cubicBezTo>
                      <a:cubicBezTo>
                        <a:pt x="3466703" y="375400"/>
                        <a:pt x="3501628" y="332141"/>
                        <a:pt x="3492103" y="278166"/>
                      </a:cubicBezTo>
                      <a:cubicBezTo>
                        <a:pt x="3482578" y="224191"/>
                        <a:pt x="3418549" y="120342"/>
                        <a:pt x="3380978" y="74172"/>
                      </a:cubicBezTo>
                      <a:cubicBezTo>
                        <a:pt x="3343407" y="28002"/>
                        <a:pt x="3296311" y="7497"/>
                        <a:pt x="3266678" y="1147"/>
                      </a:cubicBezTo>
                      <a:cubicBezTo>
                        <a:pt x="3237045" y="-5203"/>
                        <a:pt x="3213761" y="15964"/>
                        <a:pt x="3203178" y="36072"/>
                      </a:cubicBezTo>
                      <a:cubicBezTo>
                        <a:pt x="3192595" y="56180"/>
                        <a:pt x="3194976" y="92825"/>
                        <a:pt x="3203178" y="121797"/>
                      </a:cubicBezTo>
                      <a:cubicBezTo>
                        <a:pt x="3211380" y="150769"/>
                        <a:pt x="3248686" y="187150"/>
                        <a:pt x="3252390" y="209904"/>
                      </a:cubicBezTo>
                      <a:cubicBezTo>
                        <a:pt x="3256094" y="232658"/>
                        <a:pt x="3242601" y="256735"/>
                        <a:pt x="3225403" y="258322"/>
                      </a:cubicBezTo>
                      <a:cubicBezTo>
                        <a:pt x="3208205" y="259909"/>
                        <a:pt x="3184657" y="245357"/>
                        <a:pt x="3149203" y="219428"/>
                      </a:cubicBezTo>
                      <a:cubicBezTo>
                        <a:pt x="3113749" y="193499"/>
                        <a:pt x="3052895" y="125369"/>
                        <a:pt x="3012678" y="102747"/>
                      </a:cubicBezTo>
                      <a:cubicBezTo>
                        <a:pt x="2972461" y="80125"/>
                        <a:pt x="2926424" y="76289"/>
                        <a:pt x="2907903" y="83697"/>
                      </a:cubicBezTo>
                      <a:cubicBezTo>
                        <a:pt x="2889382" y="91105"/>
                        <a:pt x="2894674" y="121797"/>
                        <a:pt x="2901553" y="147197"/>
                      </a:cubicBezTo>
                      <a:cubicBezTo>
                        <a:pt x="2908432" y="172597"/>
                        <a:pt x="2948120" y="212285"/>
                        <a:pt x="2949178" y="236097"/>
                      </a:cubicBezTo>
                      <a:cubicBezTo>
                        <a:pt x="2950236" y="259909"/>
                        <a:pt x="2929864" y="291792"/>
                        <a:pt x="2907903" y="290072"/>
                      </a:cubicBezTo>
                      <a:cubicBezTo>
                        <a:pt x="2885943" y="288352"/>
                        <a:pt x="2850752" y="250649"/>
                        <a:pt x="2817415" y="225778"/>
                      </a:cubicBezTo>
                      <a:cubicBezTo>
                        <a:pt x="2784078" y="200907"/>
                        <a:pt x="2755238" y="150769"/>
                        <a:pt x="2707878" y="140847"/>
                      </a:cubicBezTo>
                      <a:cubicBezTo>
                        <a:pt x="2660518" y="130925"/>
                        <a:pt x="2582598" y="153547"/>
                        <a:pt x="2533253" y="166247"/>
                      </a:cubicBezTo>
                      <a:cubicBezTo>
                        <a:pt x="2483908" y="178947"/>
                        <a:pt x="2431389" y="190060"/>
                        <a:pt x="2411810" y="217047"/>
                      </a:cubicBezTo>
                      <a:cubicBezTo>
                        <a:pt x="2392231" y="244034"/>
                        <a:pt x="2418821" y="293247"/>
                        <a:pt x="2415778" y="328172"/>
                      </a:cubicBezTo>
                      <a:cubicBezTo>
                        <a:pt x="2412735" y="363097"/>
                        <a:pt x="2406782" y="409664"/>
                        <a:pt x="2393553" y="426597"/>
                      </a:cubicBezTo>
                      <a:cubicBezTo>
                        <a:pt x="2380324" y="443530"/>
                        <a:pt x="2353336" y="446705"/>
                        <a:pt x="2336403" y="429772"/>
                      </a:cubicBezTo>
                      <a:cubicBezTo>
                        <a:pt x="2319470" y="412839"/>
                        <a:pt x="2309945" y="361509"/>
                        <a:pt x="2291953" y="324997"/>
                      </a:cubicBezTo>
                      <a:cubicBezTo>
                        <a:pt x="2273961" y="288485"/>
                        <a:pt x="2255970" y="231334"/>
                        <a:pt x="2228453" y="210697"/>
                      </a:cubicBezTo>
                      <a:cubicBezTo>
                        <a:pt x="2200936" y="190060"/>
                        <a:pt x="2178711" y="198526"/>
                        <a:pt x="2126853" y="201172"/>
                      </a:cubicBezTo>
                      <a:cubicBezTo>
                        <a:pt x="2074995" y="203818"/>
                        <a:pt x="1955932" y="210697"/>
                        <a:pt x="1917303" y="226572"/>
                      </a:cubicBezTo>
                      <a:cubicBezTo>
                        <a:pt x="1878674" y="242447"/>
                        <a:pt x="1895078" y="261497"/>
                        <a:pt x="1895078" y="296422"/>
                      </a:cubicBezTo>
                      <a:cubicBezTo>
                        <a:pt x="1895078" y="331347"/>
                        <a:pt x="1923124" y="402388"/>
                        <a:pt x="1917303" y="436122"/>
                      </a:cubicBezTo>
                      <a:cubicBezTo>
                        <a:pt x="1911482" y="469856"/>
                        <a:pt x="1882907" y="509940"/>
                        <a:pt x="1860153" y="498828"/>
                      </a:cubicBezTo>
                      <a:cubicBezTo>
                        <a:pt x="1837399" y="487716"/>
                        <a:pt x="1806707" y="407944"/>
                        <a:pt x="1780778" y="369447"/>
                      </a:cubicBezTo>
                      <a:cubicBezTo>
                        <a:pt x="1754849" y="330950"/>
                        <a:pt x="1749557" y="285839"/>
                        <a:pt x="1704578" y="267847"/>
                      </a:cubicBezTo>
                      <a:cubicBezTo>
                        <a:pt x="1659599" y="249855"/>
                        <a:pt x="1580753" y="258851"/>
                        <a:pt x="1510903" y="261497"/>
                      </a:cubicBezTo>
                      <a:cubicBezTo>
                        <a:pt x="1441053" y="264143"/>
                        <a:pt x="1337336" y="266259"/>
                        <a:pt x="1285478" y="283722"/>
                      </a:cubicBezTo>
                      <a:cubicBezTo>
                        <a:pt x="1233620" y="301184"/>
                        <a:pt x="1218406" y="326717"/>
                        <a:pt x="1199753" y="366272"/>
                      </a:cubicBezTo>
                      <a:cubicBezTo>
                        <a:pt x="1181100" y="405827"/>
                        <a:pt x="1188640" y="488509"/>
                        <a:pt x="1173559" y="521053"/>
                      </a:cubicBezTo>
                      <a:cubicBezTo>
                        <a:pt x="1158478" y="553597"/>
                        <a:pt x="1126066" y="568282"/>
                        <a:pt x="1109265" y="561535"/>
                      </a:cubicBezTo>
                      <a:cubicBezTo>
                        <a:pt x="1092464" y="554788"/>
                        <a:pt x="1085982" y="522508"/>
                        <a:pt x="1072753" y="480572"/>
                      </a:cubicBezTo>
                      <a:cubicBezTo>
                        <a:pt x="1059524" y="438636"/>
                        <a:pt x="1051058" y="353175"/>
                        <a:pt x="1029891" y="309916"/>
                      </a:cubicBezTo>
                      <a:cubicBezTo>
                        <a:pt x="1008724" y="266657"/>
                        <a:pt x="973534" y="221941"/>
                        <a:pt x="945753" y="221015"/>
                      </a:cubicBezTo>
                      <a:cubicBezTo>
                        <a:pt x="917972" y="220089"/>
                        <a:pt x="891381" y="278695"/>
                        <a:pt x="863203" y="304360"/>
                      </a:cubicBezTo>
                      <a:cubicBezTo>
                        <a:pt x="835025" y="330025"/>
                        <a:pt x="795734" y="371034"/>
                        <a:pt x="776684" y="375003"/>
                      </a:cubicBezTo>
                      <a:cubicBezTo>
                        <a:pt x="757634" y="378972"/>
                        <a:pt x="757502" y="355821"/>
                        <a:pt x="748903" y="328172"/>
                      </a:cubicBezTo>
                      <a:cubicBezTo>
                        <a:pt x="740304" y="300523"/>
                        <a:pt x="747712" y="231600"/>
                        <a:pt x="725090" y="209110"/>
                      </a:cubicBezTo>
                      <a:cubicBezTo>
                        <a:pt x="702468" y="186620"/>
                        <a:pt x="653256" y="180799"/>
                        <a:pt x="613172" y="193234"/>
                      </a:cubicBezTo>
                      <a:cubicBezTo>
                        <a:pt x="573088" y="205669"/>
                        <a:pt x="524405" y="249591"/>
                        <a:pt x="484585" y="283722"/>
                      </a:cubicBezTo>
                      <a:cubicBezTo>
                        <a:pt x="444765" y="317853"/>
                        <a:pt x="402696" y="383735"/>
                        <a:pt x="374253" y="398022"/>
                      </a:cubicBezTo>
                      <a:cubicBezTo>
                        <a:pt x="345810" y="412310"/>
                        <a:pt x="321865" y="394847"/>
                        <a:pt x="313928" y="369447"/>
                      </a:cubicBezTo>
                      <a:cubicBezTo>
                        <a:pt x="305991" y="344047"/>
                        <a:pt x="334036" y="275255"/>
                        <a:pt x="326628" y="245622"/>
                      </a:cubicBezTo>
                      <a:cubicBezTo>
                        <a:pt x="319220" y="215989"/>
                        <a:pt x="309165" y="186884"/>
                        <a:pt x="269478" y="191647"/>
                      </a:cubicBezTo>
                      <a:cubicBezTo>
                        <a:pt x="229790" y="196409"/>
                        <a:pt x="132953" y="240860"/>
                        <a:pt x="88503" y="274197"/>
                      </a:cubicBezTo>
                      <a:cubicBezTo>
                        <a:pt x="44053" y="307534"/>
                        <a:pt x="11906" y="354763"/>
                        <a:pt x="2778" y="391672"/>
                      </a:cubicBezTo>
                      <a:cubicBezTo>
                        <a:pt x="-6350" y="428581"/>
                        <a:pt x="7805" y="481896"/>
                        <a:pt x="33734" y="495654"/>
                      </a:cubicBezTo>
                      <a:cubicBezTo>
                        <a:pt x="59663" y="509412"/>
                        <a:pt x="135334" y="464433"/>
                        <a:pt x="158353" y="474222"/>
                      </a:cubicBezTo>
                      <a:cubicBezTo>
                        <a:pt x="181372" y="484012"/>
                        <a:pt x="172641" y="524758"/>
                        <a:pt x="171847" y="554391"/>
                      </a:cubicBezTo>
                      <a:cubicBezTo>
                        <a:pt x="171053" y="584024"/>
                        <a:pt x="163248" y="631517"/>
                        <a:pt x="196453" y="652022"/>
                      </a:cubicBezTo>
                      <a:cubicBezTo>
                        <a:pt x="229658" y="672527"/>
                        <a:pt x="321733" y="700573"/>
                        <a:pt x="371078" y="677422"/>
                      </a:cubicBezTo>
                      <a:cubicBezTo>
                        <a:pt x="420423" y="654271"/>
                        <a:pt x="453364" y="560741"/>
                        <a:pt x="492522" y="513116"/>
                      </a:cubicBezTo>
                      <a:cubicBezTo>
                        <a:pt x="531680" y="465491"/>
                        <a:pt x="575204" y="403182"/>
                        <a:pt x="606028" y="391672"/>
                      </a:cubicBezTo>
                      <a:cubicBezTo>
                        <a:pt x="636852" y="380163"/>
                        <a:pt x="672174" y="415484"/>
                        <a:pt x="677466" y="444059"/>
                      </a:cubicBezTo>
                      <a:cubicBezTo>
                        <a:pt x="682758" y="472634"/>
                        <a:pt x="660268" y="524757"/>
                        <a:pt x="637778" y="563122"/>
                      </a:cubicBezTo>
                      <a:cubicBezTo>
                        <a:pt x="615288" y="601487"/>
                        <a:pt x="554037" y="640645"/>
                        <a:pt x="542528" y="674247"/>
                      </a:cubicBezTo>
                      <a:cubicBezTo>
                        <a:pt x="531019" y="707849"/>
                        <a:pt x="539220" y="747273"/>
                        <a:pt x="568721" y="764735"/>
                      </a:cubicBezTo>
                      <a:cubicBezTo>
                        <a:pt x="598222" y="782198"/>
                        <a:pt x="672570" y="785637"/>
                        <a:pt x="719534" y="779022"/>
                      </a:cubicBezTo>
                      <a:cubicBezTo>
                        <a:pt x="766498" y="772407"/>
                        <a:pt x="822325" y="756797"/>
                        <a:pt x="850503" y="725047"/>
                      </a:cubicBezTo>
                      <a:cubicBezTo>
                        <a:pt x="878681" y="693297"/>
                        <a:pt x="871141" y="618155"/>
                        <a:pt x="888603" y="588522"/>
                      </a:cubicBezTo>
                      <a:cubicBezTo>
                        <a:pt x="906065" y="558889"/>
                        <a:pt x="937286" y="543014"/>
                        <a:pt x="955278" y="547247"/>
                      </a:cubicBezTo>
                      <a:cubicBezTo>
                        <a:pt x="973270" y="551480"/>
                        <a:pt x="988616" y="576351"/>
                        <a:pt x="996553" y="613922"/>
                      </a:cubicBezTo>
                      <a:cubicBezTo>
                        <a:pt x="1004490" y="651493"/>
                        <a:pt x="987557" y="736160"/>
                        <a:pt x="1002903" y="772672"/>
                      </a:cubicBezTo>
                      <a:cubicBezTo>
                        <a:pt x="1018249" y="809184"/>
                        <a:pt x="1054364" y="827573"/>
                        <a:pt x="1088628" y="842522"/>
                      </a:cubicBezTo>
                      <a:cubicBezTo>
                        <a:pt x="1122892" y="857471"/>
                        <a:pt x="1161918" y="861837"/>
                        <a:pt x="1208485" y="862366"/>
                      </a:cubicBezTo>
                      <a:close/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5" name="任意多边形 1684"/>
                <p:cNvSpPr/>
                <p:nvPr/>
              </p:nvSpPr>
              <p:spPr>
                <a:xfrm>
                  <a:off x="4583958" y="2351764"/>
                  <a:ext cx="180000" cy="328581"/>
                </a:xfrm>
                <a:custGeom>
                  <a:avLst/>
                  <a:gdLst>
                    <a:gd name="connsiteX0" fmla="*/ 0 w 177372"/>
                    <a:gd name="connsiteY0" fmla="*/ 0 h 328581"/>
                    <a:gd name="connsiteX1" fmla="*/ 1913 w 177372"/>
                    <a:gd name="connsiteY1" fmla="*/ 11799 h 328581"/>
                    <a:gd name="connsiteX2" fmla="*/ 30537 w 177372"/>
                    <a:gd name="connsiteY2" fmla="*/ 55108 h 328581"/>
                    <a:gd name="connsiteX3" fmla="*/ 155156 w 177372"/>
                    <a:gd name="connsiteY3" fmla="*/ 33676 h 328581"/>
                    <a:gd name="connsiteX4" fmla="*/ 168650 w 177372"/>
                    <a:gd name="connsiteY4" fmla="*/ 113845 h 328581"/>
                    <a:gd name="connsiteX5" fmla="*/ 175291 w 177372"/>
                    <a:gd name="connsiteY5" fmla="*/ 191738 h 328581"/>
                    <a:gd name="connsiteX6" fmla="*/ 177372 w 177372"/>
                    <a:gd name="connsiteY6" fmla="*/ 194025 h 328581"/>
                    <a:gd name="connsiteX7" fmla="*/ 177372 w 177372"/>
                    <a:gd name="connsiteY7" fmla="*/ 328581 h 328581"/>
                    <a:gd name="connsiteX8" fmla="*/ 116658 w 177372"/>
                    <a:gd name="connsiteY8" fmla="*/ 287526 h 328581"/>
                    <a:gd name="connsiteX9" fmla="*/ 29743 w 177372"/>
                    <a:gd name="connsiteY9" fmla="*/ 209094 h 328581"/>
                    <a:gd name="connsiteX10" fmla="*/ 0 w 177372"/>
                    <a:gd name="connsiteY10" fmla="*/ 180292 h 328581"/>
                    <a:gd name="connsiteX11" fmla="*/ 0 w 177372"/>
                    <a:gd name="connsiteY11" fmla="*/ 0 h 328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7372" h="328581">
                      <a:moveTo>
                        <a:pt x="0" y="0"/>
                      </a:moveTo>
                      <a:lnTo>
                        <a:pt x="1913" y="11799"/>
                      </a:lnTo>
                      <a:cubicBezTo>
                        <a:pt x="7552" y="31461"/>
                        <a:pt x="17573" y="48229"/>
                        <a:pt x="30537" y="55108"/>
                      </a:cubicBezTo>
                      <a:cubicBezTo>
                        <a:pt x="56466" y="68866"/>
                        <a:pt x="132137" y="23887"/>
                        <a:pt x="155156" y="33676"/>
                      </a:cubicBezTo>
                      <a:cubicBezTo>
                        <a:pt x="178175" y="43466"/>
                        <a:pt x="169444" y="84212"/>
                        <a:pt x="168650" y="113845"/>
                      </a:cubicBezTo>
                      <a:cubicBezTo>
                        <a:pt x="168055" y="136070"/>
                        <a:pt x="163516" y="168341"/>
                        <a:pt x="175291" y="191738"/>
                      </a:cubicBezTo>
                      <a:lnTo>
                        <a:pt x="177372" y="194025"/>
                      </a:lnTo>
                      <a:lnTo>
                        <a:pt x="177372" y="328581"/>
                      </a:lnTo>
                      <a:lnTo>
                        <a:pt x="116658" y="287526"/>
                      </a:lnTo>
                      <a:cubicBezTo>
                        <a:pt x="86695" y="263367"/>
                        <a:pt x="58715" y="237272"/>
                        <a:pt x="29743" y="209094"/>
                      </a:cubicBezTo>
                      <a:lnTo>
                        <a:pt x="0" y="18029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6" name="任意多边形 1685"/>
                <p:cNvSpPr/>
                <p:nvPr/>
              </p:nvSpPr>
              <p:spPr>
                <a:xfrm>
                  <a:off x="4766535" y="2294849"/>
                  <a:ext cx="496800" cy="521299"/>
                </a:xfrm>
                <a:custGeom>
                  <a:avLst/>
                  <a:gdLst>
                    <a:gd name="connsiteX0" fmla="*/ 437695 w 486492"/>
                    <a:gd name="connsiteY0" fmla="*/ 1545 h 521299"/>
                    <a:gd name="connsiteX1" fmla="*/ 485711 w 486492"/>
                    <a:gd name="connsiteY1" fmla="*/ 54620 h 521299"/>
                    <a:gd name="connsiteX2" fmla="*/ 446023 w 486492"/>
                    <a:gd name="connsiteY2" fmla="*/ 173683 h 521299"/>
                    <a:gd name="connsiteX3" fmla="*/ 350773 w 486492"/>
                    <a:gd name="connsiteY3" fmla="*/ 284808 h 521299"/>
                    <a:gd name="connsiteX4" fmla="*/ 345862 w 486492"/>
                    <a:gd name="connsiteY4" fmla="*/ 310667 h 521299"/>
                    <a:gd name="connsiteX5" fmla="*/ 346451 w 486492"/>
                    <a:gd name="connsiteY5" fmla="*/ 316366 h 521299"/>
                    <a:gd name="connsiteX6" fmla="*/ 346451 w 486492"/>
                    <a:gd name="connsiteY6" fmla="*/ 521299 h 521299"/>
                    <a:gd name="connsiteX7" fmla="*/ 284097 w 486492"/>
                    <a:gd name="connsiteY7" fmla="*/ 505470 h 521299"/>
                    <a:gd name="connsiteX8" fmla="*/ 26922 w 486492"/>
                    <a:gd name="connsiteY8" fmla="*/ 405457 h 521299"/>
                    <a:gd name="connsiteX9" fmla="*/ 0 w 486492"/>
                    <a:gd name="connsiteY9" fmla="*/ 387253 h 521299"/>
                    <a:gd name="connsiteX10" fmla="*/ 0 w 486492"/>
                    <a:gd name="connsiteY10" fmla="*/ 257422 h 521299"/>
                    <a:gd name="connsiteX11" fmla="*/ 4698 w 486492"/>
                    <a:gd name="connsiteY11" fmla="*/ 262583 h 521299"/>
                    <a:gd name="connsiteX12" fmla="*/ 179323 w 486492"/>
                    <a:gd name="connsiteY12" fmla="*/ 287983 h 521299"/>
                    <a:gd name="connsiteX13" fmla="*/ 300767 w 486492"/>
                    <a:gd name="connsiteY13" fmla="*/ 123677 h 521299"/>
                    <a:gd name="connsiteX14" fmla="*/ 414273 w 486492"/>
                    <a:gd name="connsiteY14" fmla="*/ 2233 h 521299"/>
                    <a:gd name="connsiteX15" fmla="*/ 437695 w 486492"/>
                    <a:gd name="connsiteY15" fmla="*/ 1545 h 521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6492" h="521299">
                      <a:moveTo>
                        <a:pt x="437695" y="1545"/>
                      </a:moveTo>
                      <a:cubicBezTo>
                        <a:pt x="460881" y="7963"/>
                        <a:pt x="481742" y="33189"/>
                        <a:pt x="485711" y="54620"/>
                      </a:cubicBezTo>
                      <a:cubicBezTo>
                        <a:pt x="491003" y="83195"/>
                        <a:pt x="468513" y="135318"/>
                        <a:pt x="446023" y="173683"/>
                      </a:cubicBezTo>
                      <a:cubicBezTo>
                        <a:pt x="423533" y="212048"/>
                        <a:pt x="362282" y="251206"/>
                        <a:pt x="350773" y="284808"/>
                      </a:cubicBezTo>
                      <a:cubicBezTo>
                        <a:pt x="347896" y="293209"/>
                        <a:pt x="346251" y="301973"/>
                        <a:pt x="345862" y="310667"/>
                      </a:cubicBezTo>
                      <a:lnTo>
                        <a:pt x="346451" y="316366"/>
                      </a:lnTo>
                      <a:lnTo>
                        <a:pt x="346451" y="521299"/>
                      </a:lnTo>
                      <a:lnTo>
                        <a:pt x="284097" y="505470"/>
                      </a:lnTo>
                      <a:cubicBezTo>
                        <a:pt x="159478" y="472133"/>
                        <a:pt x="100741" y="446335"/>
                        <a:pt x="26922" y="405457"/>
                      </a:cubicBezTo>
                      <a:lnTo>
                        <a:pt x="0" y="387253"/>
                      </a:lnTo>
                      <a:lnTo>
                        <a:pt x="0" y="257422"/>
                      </a:lnTo>
                      <a:lnTo>
                        <a:pt x="4698" y="262583"/>
                      </a:lnTo>
                      <a:cubicBezTo>
                        <a:pt x="37903" y="283088"/>
                        <a:pt x="129978" y="311134"/>
                        <a:pt x="179323" y="287983"/>
                      </a:cubicBezTo>
                      <a:cubicBezTo>
                        <a:pt x="228668" y="264832"/>
                        <a:pt x="261609" y="171302"/>
                        <a:pt x="300767" y="123677"/>
                      </a:cubicBezTo>
                      <a:cubicBezTo>
                        <a:pt x="339925" y="76052"/>
                        <a:pt x="383449" y="13743"/>
                        <a:pt x="414273" y="2233"/>
                      </a:cubicBezTo>
                      <a:cubicBezTo>
                        <a:pt x="421979" y="-644"/>
                        <a:pt x="429966" y="-595"/>
                        <a:pt x="437695" y="154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2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7" name="任意多边形 1686"/>
                <p:cNvSpPr/>
                <p:nvPr/>
              </p:nvSpPr>
              <p:spPr>
                <a:xfrm>
                  <a:off x="7143959" y="2221402"/>
                  <a:ext cx="680400" cy="620240"/>
                </a:xfrm>
                <a:custGeom>
                  <a:avLst/>
                  <a:gdLst>
                    <a:gd name="connsiteX0" fmla="*/ 18058 w 678029"/>
                    <a:gd name="connsiteY0" fmla="*/ 1090 h 620240"/>
                    <a:gd name="connsiteX1" fmla="*/ 173633 w 678029"/>
                    <a:gd name="connsiteY1" fmla="*/ 86815 h 620240"/>
                    <a:gd name="connsiteX2" fmla="*/ 291108 w 678029"/>
                    <a:gd name="connsiteY2" fmla="*/ 245565 h 620240"/>
                    <a:gd name="connsiteX3" fmla="*/ 395883 w 678029"/>
                    <a:gd name="connsiteY3" fmla="*/ 385265 h 620240"/>
                    <a:gd name="connsiteX4" fmla="*/ 519708 w 678029"/>
                    <a:gd name="connsiteY4" fmla="*/ 372565 h 620240"/>
                    <a:gd name="connsiteX5" fmla="*/ 665758 w 678029"/>
                    <a:gd name="connsiteY5" fmla="*/ 277315 h 620240"/>
                    <a:gd name="connsiteX6" fmla="*/ 678029 w 678029"/>
                    <a:gd name="connsiteY6" fmla="*/ 260450 h 620240"/>
                    <a:gd name="connsiteX7" fmla="*/ 678029 w 678029"/>
                    <a:gd name="connsiteY7" fmla="*/ 443921 h 620240"/>
                    <a:gd name="connsiteX8" fmla="*/ 620116 w 678029"/>
                    <a:gd name="connsiteY8" fmla="*/ 470593 h 620240"/>
                    <a:gd name="connsiteX9" fmla="*/ 421282 w 678029"/>
                    <a:gd name="connsiteY9" fmla="*/ 550364 h 620240"/>
                    <a:gd name="connsiteX10" fmla="*/ 320786 w 678029"/>
                    <a:gd name="connsiteY10" fmla="*/ 586976 h 620240"/>
                    <a:gd name="connsiteX11" fmla="*/ 220885 w 678029"/>
                    <a:gd name="connsiteY11" fmla="*/ 620240 h 620240"/>
                    <a:gd name="connsiteX12" fmla="*/ 220885 w 678029"/>
                    <a:gd name="connsiteY12" fmla="*/ 371521 h 620240"/>
                    <a:gd name="connsiteX13" fmla="*/ 224433 w 678029"/>
                    <a:gd name="connsiteY13" fmla="*/ 359865 h 620240"/>
                    <a:gd name="connsiteX14" fmla="*/ 183158 w 678029"/>
                    <a:gd name="connsiteY14" fmla="*/ 248740 h 620240"/>
                    <a:gd name="connsiteX15" fmla="*/ 65683 w 678029"/>
                    <a:gd name="connsiteY15" fmla="*/ 147140 h 620240"/>
                    <a:gd name="connsiteX16" fmla="*/ 8533 w 678029"/>
                    <a:gd name="connsiteY16" fmla="*/ 45540 h 620240"/>
                    <a:gd name="connsiteX17" fmla="*/ 18058 w 678029"/>
                    <a:gd name="connsiteY17" fmla="*/ 1090 h 620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78029" h="620240">
                      <a:moveTo>
                        <a:pt x="18058" y="1090"/>
                      </a:moveTo>
                      <a:cubicBezTo>
                        <a:pt x="45575" y="7969"/>
                        <a:pt x="128125" y="46069"/>
                        <a:pt x="173633" y="86815"/>
                      </a:cubicBezTo>
                      <a:cubicBezTo>
                        <a:pt x="219141" y="127561"/>
                        <a:pt x="291108" y="245565"/>
                        <a:pt x="291108" y="245565"/>
                      </a:cubicBezTo>
                      <a:cubicBezTo>
                        <a:pt x="328150" y="295307"/>
                        <a:pt x="357783" y="364098"/>
                        <a:pt x="395883" y="385265"/>
                      </a:cubicBezTo>
                      <a:cubicBezTo>
                        <a:pt x="433983" y="406432"/>
                        <a:pt x="474729" y="390557"/>
                        <a:pt x="519708" y="372565"/>
                      </a:cubicBezTo>
                      <a:cubicBezTo>
                        <a:pt x="564687" y="354573"/>
                        <a:pt x="640358" y="305361"/>
                        <a:pt x="665758" y="277315"/>
                      </a:cubicBezTo>
                      <a:lnTo>
                        <a:pt x="678029" y="260450"/>
                      </a:lnTo>
                      <a:lnTo>
                        <a:pt x="678029" y="443921"/>
                      </a:lnTo>
                      <a:lnTo>
                        <a:pt x="620116" y="470593"/>
                      </a:lnTo>
                      <a:cubicBezTo>
                        <a:pt x="554830" y="498771"/>
                        <a:pt x="485179" y="525758"/>
                        <a:pt x="421282" y="550364"/>
                      </a:cubicBezTo>
                      <a:cubicBezTo>
                        <a:pt x="389333" y="562667"/>
                        <a:pt x="355400" y="574970"/>
                        <a:pt x="320786" y="586976"/>
                      </a:cubicBezTo>
                      <a:lnTo>
                        <a:pt x="220885" y="620240"/>
                      </a:lnTo>
                      <a:lnTo>
                        <a:pt x="220885" y="371521"/>
                      </a:lnTo>
                      <a:lnTo>
                        <a:pt x="224433" y="359865"/>
                      </a:lnTo>
                      <a:cubicBezTo>
                        <a:pt x="227608" y="323353"/>
                        <a:pt x="209616" y="284194"/>
                        <a:pt x="183158" y="248740"/>
                      </a:cubicBezTo>
                      <a:cubicBezTo>
                        <a:pt x="156700" y="213286"/>
                        <a:pt x="94787" y="181007"/>
                        <a:pt x="65683" y="147140"/>
                      </a:cubicBezTo>
                      <a:cubicBezTo>
                        <a:pt x="36579" y="113273"/>
                        <a:pt x="16470" y="69882"/>
                        <a:pt x="8533" y="45540"/>
                      </a:cubicBezTo>
                      <a:cubicBezTo>
                        <a:pt x="596" y="21198"/>
                        <a:pt x="-9459" y="-5789"/>
                        <a:pt x="18058" y="109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8" name="任意多边形 1687"/>
                <p:cNvSpPr/>
                <p:nvPr/>
              </p:nvSpPr>
              <p:spPr>
                <a:xfrm>
                  <a:off x="7676146" y="2240684"/>
                  <a:ext cx="399600" cy="422984"/>
                </a:xfrm>
                <a:custGeom>
                  <a:avLst/>
                  <a:gdLst>
                    <a:gd name="connsiteX0" fmla="*/ 394712 w 394712"/>
                    <a:gd name="connsiteY0" fmla="*/ 0 h 422984"/>
                    <a:gd name="connsiteX1" fmla="*/ 394712 w 394712"/>
                    <a:gd name="connsiteY1" fmla="*/ 248063 h 422984"/>
                    <a:gd name="connsiteX2" fmla="*/ 371895 w 394712"/>
                    <a:gd name="connsiteY2" fmla="*/ 274803 h 422984"/>
                    <a:gd name="connsiteX3" fmla="*/ 260571 w 394712"/>
                    <a:gd name="connsiteY3" fmla="*/ 364398 h 422984"/>
                    <a:gd name="connsiteX4" fmla="*/ 181320 w 394712"/>
                    <a:gd name="connsiteY4" fmla="*/ 408303 h 422984"/>
                    <a:gd name="connsiteX5" fmla="*/ 149443 w 394712"/>
                    <a:gd name="connsiteY5" fmla="*/ 422984 h 422984"/>
                    <a:gd name="connsiteX6" fmla="*/ 149443 w 394712"/>
                    <a:gd name="connsiteY6" fmla="*/ 233153 h 422984"/>
                    <a:gd name="connsiteX7" fmla="*/ 153217 w 394712"/>
                    <a:gd name="connsiteY7" fmla="*/ 220531 h 422984"/>
                    <a:gd name="connsiteX8" fmla="*/ 139922 w 394712"/>
                    <a:gd name="connsiteY8" fmla="*/ 185011 h 422984"/>
                    <a:gd name="connsiteX9" fmla="*/ 22447 w 394712"/>
                    <a:gd name="connsiteY9" fmla="*/ 105636 h 422984"/>
                    <a:gd name="connsiteX10" fmla="*/ 7366 w 394712"/>
                    <a:gd name="connsiteY10" fmla="*/ 34198 h 422984"/>
                    <a:gd name="connsiteX11" fmla="*/ 108172 w 394712"/>
                    <a:gd name="connsiteY11" fmla="*/ 26261 h 422984"/>
                    <a:gd name="connsiteX12" fmla="*/ 228822 w 394712"/>
                    <a:gd name="connsiteY12" fmla="*/ 83411 h 422984"/>
                    <a:gd name="connsiteX13" fmla="*/ 346297 w 394712"/>
                    <a:gd name="connsiteY13" fmla="*/ 67536 h 422984"/>
                    <a:gd name="connsiteX14" fmla="*/ 387572 w 394712"/>
                    <a:gd name="connsiteY14" fmla="*/ 19365 h 422984"/>
                    <a:gd name="connsiteX15" fmla="*/ 394712 w 394712"/>
                    <a:gd name="connsiteY15" fmla="*/ 0 h 422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4712" h="422984">
                      <a:moveTo>
                        <a:pt x="394712" y="0"/>
                      </a:moveTo>
                      <a:lnTo>
                        <a:pt x="394712" y="248063"/>
                      </a:lnTo>
                      <a:lnTo>
                        <a:pt x="371895" y="274803"/>
                      </a:lnTo>
                      <a:cubicBezTo>
                        <a:pt x="342526" y="305462"/>
                        <a:pt x="307005" y="335029"/>
                        <a:pt x="260571" y="364398"/>
                      </a:cubicBezTo>
                      <a:cubicBezTo>
                        <a:pt x="237354" y="379083"/>
                        <a:pt x="210515" y="393767"/>
                        <a:pt x="181320" y="408303"/>
                      </a:cubicBezTo>
                      <a:lnTo>
                        <a:pt x="149443" y="422984"/>
                      </a:lnTo>
                      <a:lnTo>
                        <a:pt x="149443" y="233153"/>
                      </a:lnTo>
                      <a:lnTo>
                        <a:pt x="153217" y="220531"/>
                      </a:lnTo>
                      <a:cubicBezTo>
                        <a:pt x="153945" y="208956"/>
                        <a:pt x="149182" y="197711"/>
                        <a:pt x="139922" y="185011"/>
                      </a:cubicBezTo>
                      <a:cubicBezTo>
                        <a:pt x="121401" y="159611"/>
                        <a:pt x="44540" y="130772"/>
                        <a:pt x="22447" y="105636"/>
                      </a:cubicBezTo>
                      <a:cubicBezTo>
                        <a:pt x="354" y="80501"/>
                        <a:pt x="-6921" y="47427"/>
                        <a:pt x="7366" y="34198"/>
                      </a:cubicBezTo>
                      <a:cubicBezTo>
                        <a:pt x="21654" y="20969"/>
                        <a:pt x="71263" y="18059"/>
                        <a:pt x="108172" y="26261"/>
                      </a:cubicBezTo>
                      <a:cubicBezTo>
                        <a:pt x="145081" y="34463"/>
                        <a:pt x="189135" y="76532"/>
                        <a:pt x="228822" y="83411"/>
                      </a:cubicBezTo>
                      <a:cubicBezTo>
                        <a:pt x="268509" y="90290"/>
                        <a:pt x="317722" y="90158"/>
                        <a:pt x="346297" y="67536"/>
                      </a:cubicBezTo>
                      <a:cubicBezTo>
                        <a:pt x="360584" y="56225"/>
                        <a:pt x="376459" y="39755"/>
                        <a:pt x="387572" y="19365"/>
                      </a:cubicBezTo>
                      <a:lnTo>
                        <a:pt x="39471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9" name="任意多边形 1688"/>
                <p:cNvSpPr/>
                <p:nvPr/>
              </p:nvSpPr>
              <p:spPr>
                <a:xfrm>
                  <a:off x="5438411" y="2337400"/>
                  <a:ext cx="648000" cy="607488"/>
                </a:xfrm>
                <a:custGeom>
                  <a:avLst/>
                  <a:gdLst>
                    <a:gd name="connsiteX0" fmla="*/ 634281 w 648862"/>
                    <a:gd name="connsiteY0" fmla="*/ 0 h 607488"/>
                    <a:gd name="connsiteX1" fmla="*/ 648862 w 648862"/>
                    <a:gd name="connsiteY1" fmla="*/ 1000 h 607488"/>
                    <a:gd name="connsiteX2" fmla="*/ 648862 w 648862"/>
                    <a:gd name="connsiteY2" fmla="*/ 607488 h 607488"/>
                    <a:gd name="connsiteX3" fmla="*/ 565324 w 648862"/>
                    <a:gd name="connsiteY3" fmla="*/ 602889 h 607488"/>
                    <a:gd name="connsiteX4" fmla="*/ 109910 w 648862"/>
                    <a:gd name="connsiteY4" fmla="*/ 567728 h 607488"/>
                    <a:gd name="connsiteX5" fmla="*/ 0 w 648862"/>
                    <a:gd name="connsiteY5" fmla="*/ 549588 h 607488"/>
                    <a:gd name="connsiteX6" fmla="*/ 0 w 648862"/>
                    <a:gd name="connsiteY6" fmla="*/ 285982 h 607488"/>
                    <a:gd name="connsiteX7" fmla="*/ 9408 w 648862"/>
                    <a:gd name="connsiteY7" fmla="*/ 267295 h 607488"/>
                    <a:gd name="connsiteX8" fmla="*/ 32123 w 648862"/>
                    <a:gd name="connsiteY8" fmla="*/ 161329 h 607488"/>
                    <a:gd name="connsiteX9" fmla="*/ 98798 w 648862"/>
                    <a:gd name="connsiteY9" fmla="*/ 120054 h 607488"/>
                    <a:gd name="connsiteX10" fmla="*/ 140073 w 648862"/>
                    <a:gd name="connsiteY10" fmla="*/ 186729 h 607488"/>
                    <a:gd name="connsiteX11" fmla="*/ 146423 w 648862"/>
                    <a:gd name="connsiteY11" fmla="*/ 345479 h 607488"/>
                    <a:gd name="connsiteX12" fmla="*/ 232148 w 648862"/>
                    <a:gd name="connsiteY12" fmla="*/ 415329 h 607488"/>
                    <a:gd name="connsiteX13" fmla="*/ 352005 w 648862"/>
                    <a:gd name="connsiteY13" fmla="*/ 435173 h 607488"/>
                    <a:gd name="connsiteX14" fmla="*/ 511548 w 648862"/>
                    <a:gd name="connsiteY14" fmla="*/ 418504 h 607488"/>
                    <a:gd name="connsiteX15" fmla="*/ 561555 w 648862"/>
                    <a:gd name="connsiteY15" fmla="*/ 352623 h 607488"/>
                    <a:gd name="connsiteX16" fmla="*/ 562348 w 648862"/>
                    <a:gd name="connsiteY16" fmla="*/ 158154 h 607488"/>
                    <a:gd name="connsiteX17" fmla="*/ 600448 w 648862"/>
                    <a:gd name="connsiteY17" fmla="*/ 24804 h 607488"/>
                    <a:gd name="connsiteX18" fmla="*/ 634281 w 648862"/>
                    <a:gd name="connsiteY18" fmla="*/ 0 h 607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48862" h="607488">
                      <a:moveTo>
                        <a:pt x="634281" y="0"/>
                      </a:moveTo>
                      <a:lnTo>
                        <a:pt x="648862" y="1000"/>
                      </a:lnTo>
                      <a:lnTo>
                        <a:pt x="648862" y="607488"/>
                      </a:lnTo>
                      <a:lnTo>
                        <a:pt x="565324" y="602889"/>
                      </a:lnTo>
                      <a:cubicBezTo>
                        <a:pt x="416198" y="594964"/>
                        <a:pt x="245641" y="585588"/>
                        <a:pt x="109910" y="567728"/>
                      </a:cubicBezTo>
                      <a:lnTo>
                        <a:pt x="0" y="549588"/>
                      </a:lnTo>
                      <a:lnTo>
                        <a:pt x="0" y="285982"/>
                      </a:lnTo>
                      <a:lnTo>
                        <a:pt x="9408" y="267295"/>
                      </a:lnTo>
                      <a:cubicBezTo>
                        <a:pt x="19993" y="231378"/>
                        <a:pt x="19026" y="183554"/>
                        <a:pt x="32123" y="161329"/>
                      </a:cubicBezTo>
                      <a:cubicBezTo>
                        <a:pt x="49585" y="131696"/>
                        <a:pt x="80806" y="115821"/>
                        <a:pt x="98798" y="120054"/>
                      </a:cubicBezTo>
                      <a:cubicBezTo>
                        <a:pt x="116790" y="124287"/>
                        <a:pt x="132136" y="149158"/>
                        <a:pt x="140073" y="186729"/>
                      </a:cubicBezTo>
                      <a:cubicBezTo>
                        <a:pt x="148010" y="224300"/>
                        <a:pt x="131077" y="308967"/>
                        <a:pt x="146423" y="345479"/>
                      </a:cubicBezTo>
                      <a:cubicBezTo>
                        <a:pt x="161769" y="381991"/>
                        <a:pt x="197884" y="400380"/>
                        <a:pt x="232148" y="415329"/>
                      </a:cubicBezTo>
                      <a:cubicBezTo>
                        <a:pt x="266412" y="430278"/>
                        <a:pt x="305438" y="434644"/>
                        <a:pt x="352005" y="435173"/>
                      </a:cubicBezTo>
                      <a:cubicBezTo>
                        <a:pt x="398572" y="435702"/>
                        <a:pt x="476623" y="432262"/>
                        <a:pt x="511548" y="418504"/>
                      </a:cubicBezTo>
                      <a:cubicBezTo>
                        <a:pt x="546473" y="404746"/>
                        <a:pt x="553088" y="396015"/>
                        <a:pt x="561555" y="352623"/>
                      </a:cubicBezTo>
                      <a:cubicBezTo>
                        <a:pt x="570022" y="309231"/>
                        <a:pt x="555866" y="212790"/>
                        <a:pt x="562348" y="158154"/>
                      </a:cubicBezTo>
                      <a:cubicBezTo>
                        <a:pt x="568830" y="103518"/>
                        <a:pt x="582192" y="50733"/>
                        <a:pt x="600448" y="24804"/>
                      </a:cubicBezTo>
                      <a:cubicBezTo>
                        <a:pt x="609576" y="11840"/>
                        <a:pt x="621614" y="3638"/>
                        <a:pt x="634281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0" name="任意多边形 1689"/>
                <p:cNvSpPr/>
                <p:nvPr/>
              </p:nvSpPr>
              <p:spPr>
                <a:xfrm>
                  <a:off x="6090875" y="2333877"/>
                  <a:ext cx="810000" cy="628491"/>
                </a:xfrm>
                <a:custGeom>
                  <a:avLst/>
                  <a:gdLst>
                    <a:gd name="connsiteX0" fmla="*/ 0 w 806025"/>
                    <a:gd name="connsiteY0" fmla="*/ 0 h 628491"/>
                    <a:gd name="connsiteX1" fmla="*/ 19423 w 806025"/>
                    <a:gd name="connsiteY1" fmla="*/ 1332 h 628491"/>
                    <a:gd name="connsiteX2" fmla="*/ 87686 w 806025"/>
                    <a:gd name="connsiteY2" fmla="*/ 87057 h 628491"/>
                    <a:gd name="connsiteX3" fmla="*/ 138486 w 806025"/>
                    <a:gd name="connsiteY3" fmla="*/ 353757 h 628491"/>
                    <a:gd name="connsiteX4" fmla="*/ 271836 w 806025"/>
                    <a:gd name="connsiteY4" fmla="*/ 461707 h 628491"/>
                    <a:gd name="connsiteX5" fmla="*/ 525836 w 806025"/>
                    <a:gd name="connsiteY5" fmla="*/ 496632 h 628491"/>
                    <a:gd name="connsiteX6" fmla="*/ 719511 w 806025"/>
                    <a:gd name="connsiteY6" fmla="*/ 468057 h 628491"/>
                    <a:gd name="connsiteX7" fmla="*/ 784896 w 806025"/>
                    <a:gd name="connsiteY7" fmla="*/ 435463 h 628491"/>
                    <a:gd name="connsiteX8" fmla="*/ 806025 w 806025"/>
                    <a:gd name="connsiteY8" fmla="*/ 414414 h 628491"/>
                    <a:gd name="connsiteX9" fmla="*/ 806025 w 806025"/>
                    <a:gd name="connsiteY9" fmla="*/ 615451 h 628491"/>
                    <a:gd name="connsiteX10" fmla="*/ 666528 w 806025"/>
                    <a:gd name="connsiteY10" fmla="*/ 625716 h 628491"/>
                    <a:gd name="connsiteX11" fmla="*/ 486148 w 806025"/>
                    <a:gd name="connsiteY11" fmla="*/ 628394 h 628491"/>
                    <a:gd name="connsiteX12" fmla="*/ 52760 w 806025"/>
                    <a:gd name="connsiteY12" fmla="*/ 609344 h 628491"/>
                    <a:gd name="connsiteX13" fmla="*/ 0 w 806025"/>
                    <a:gd name="connsiteY13" fmla="*/ 606440 h 628491"/>
                    <a:gd name="connsiteX14" fmla="*/ 0 w 806025"/>
                    <a:gd name="connsiteY14" fmla="*/ 0 h 62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06025" h="628491">
                      <a:moveTo>
                        <a:pt x="0" y="0"/>
                      </a:moveTo>
                      <a:lnTo>
                        <a:pt x="19423" y="1332"/>
                      </a:lnTo>
                      <a:cubicBezTo>
                        <a:pt x="42706" y="11915"/>
                        <a:pt x="67842" y="28320"/>
                        <a:pt x="87686" y="87057"/>
                      </a:cubicBezTo>
                      <a:cubicBezTo>
                        <a:pt x="107530" y="145795"/>
                        <a:pt x="107794" y="291315"/>
                        <a:pt x="138486" y="353757"/>
                      </a:cubicBezTo>
                      <a:cubicBezTo>
                        <a:pt x="169178" y="416199"/>
                        <a:pt x="207278" y="437895"/>
                        <a:pt x="271836" y="461707"/>
                      </a:cubicBezTo>
                      <a:cubicBezTo>
                        <a:pt x="336394" y="485519"/>
                        <a:pt x="451224" y="495574"/>
                        <a:pt x="525836" y="496632"/>
                      </a:cubicBezTo>
                      <a:cubicBezTo>
                        <a:pt x="600448" y="497690"/>
                        <a:pt x="671357" y="486049"/>
                        <a:pt x="719511" y="468057"/>
                      </a:cubicBezTo>
                      <a:cubicBezTo>
                        <a:pt x="743588" y="459061"/>
                        <a:pt x="767202" y="448445"/>
                        <a:pt x="784896" y="435463"/>
                      </a:cubicBezTo>
                      <a:lnTo>
                        <a:pt x="806025" y="414414"/>
                      </a:lnTo>
                      <a:lnTo>
                        <a:pt x="806025" y="615451"/>
                      </a:lnTo>
                      <a:lnTo>
                        <a:pt x="666528" y="625716"/>
                      </a:lnTo>
                      <a:cubicBezTo>
                        <a:pt x="610370" y="627998"/>
                        <a:pt x="550442" y="628791"/>
                        <a:pt x="486148" y="628394"/>
                      </a:cubicBezTo>
                      <a:cubicBezTo>
                        <a:pt x="357560" y="627600"/>
                        <a:pt x="224210" y="619663"/>
                        <a:pt x="52760" y="609344"/>
                      </a:cubicBezTo>
                      <a:lnTo>
                        <a:pt x="0" y="6064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1" name="任意多边形 1690"/>
                <p:cNvSpPr/>
                <p:nvPr/>
              </p:nvSpPr>
              <p:spPr>
                <a:xfrm>
                  <a:off x="6755491" y="2415810"/>
                  <a:ext cx="608400" cy="533251"/>
                </a:xfrm>
                <a:custGeom>
                  <a:avLst/>
                  <a:gdLst>
                    <a:gd name="connsiteX0" fmla="*/ 77914 w 605754"/>
                    <a:gd name="connsiteY0" fmla="*/ 360 h 533251"/>
                    <a:gd name="connsiteX1" fmla="*/ 187452 w 605754"/>
                    <a:gd name="connsiteY1" fmla="*/ 71797 h 533251"/>
                    <a:gd name="connsiteX2" fmla="*/ 289052 w 605754"/>
                    <a:gd name="connsiteY2" fmla="*/ 214672 h 533251"/>
                    <a:gd name="connsiteX3" fmla="*/ 400971 w 605754"/>
                    <a:gd name="connsiteY3" fmla="*/ 291666 h 533251"/>
                    <a:gd name="connsiteX4" fmla="*/ 552577 w 605754"/>
                    <a:gd name="connsiteY4" fmla="*/ 268647 h 533251"/>
                    <a:gd name="connsiteX5" fmla="*/ 594795 w 605754"/>
                    <a:gd name="connsiteY5" fmla="*/ 220179 h 533251"/>
                    <a:gd name="connsiteX6" fmla="*/ 605754 w 605754"/>
                    <a:gd name="connsiteY6" fmla="*/ 184179 h 533251"/>
                    <a:gd name="connsiteX7" fmla="*/ 605754 w 605754"/>
                    <a:gd name="connsiteY7" fmla="*/ 422271 h 533251"/>
                    <a:gd name="connsiteX8" fmla="*/ 604666 w 605754"/>
                    <a:gd name="connsiteY8" fmla="*/ 422633 h 533251"/>
                    <a:gd name="connsiteX9" fmla="*/ 414464 w 605754"/>
                    <a:gd name="connsiteY9" fmla="*/ 479784 h 533251"/>
                    <a:gd name="connsiteX10" fmla="*/ 162052 w 605754"/>
                    <a:gd name="connsiteY10" fmla="*/ 532172 h 533251"/>
                    <a:gd name="connsiteX11" fmla="*/ 147391 w 605754"/>
                    <a:gd name="connsiteY11" fmla="*/ 533251 h 533251"/>
                    <a:gd name="connsiteX12" fmla="*/ 147391 w 605754"/>
                    <a:gd name="connsiteY12" fmla="*/ 322219 h 533251"/>
                    <a:gd name="connsiteX13" fmla="*/ 152527 w 605754"/>
                    <a:gd name="connsiteY13" fmla="*/ 306747 h 533251"/>
                    <a:gd name="connsiteX14" fmla="*/ 62040 w 605754"/>
                    <a:gd name="connsiteY14" fmla="*/ 164666 h 533251"/>
                    <a:gd name="connsiteX15" fmla="*/ 127 w 605754"/>
                    <a:gd name="connsiteY15" fmla="*/ 49572 h 533251"/>
                    <a:gd name="connsiteX16" fmla="*/ 77914 w 605754"/>
                    <a:gd name="connsiteY16" fmla="*/ 360 h 533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5754" h="533251">
                      <a:moveTo>
                        <a:pt x="77914" y="360"/>
                      </a:moveTo>
                      <a:cubicBezTo>
                        <a:pt x="109135" y="4064"/>
                        <a:pt x="152262" y="36078"/>
                        <a:pt x="187452" y="71797"/>
                      </a:cubicBezTo>
                      <a:cubicBezTo>
                        <a:pt x="222642" y="107516"/>
                        <a:pt x="253466" y="178027"/>
                        <a:pt x="289052" y="214672"/>
                      </a:cubicBezTo>
                      <a:cubicBezTo>
                        <a:pt x="324638" y="251317"/>
                        <a:pt x="357050" y="282670"/>
                        <a:pt x="400971" y="291666"/>
                      </a:cubicBezTo>
                      <a:cubicBezTo>
                        <a:pt x="444892" y="300662"/>
                        <a:pt x="517255" y="290475"/>
                        <a:pt x="552577" y="268647"/>
                      </a:cubicBezTo>
                      <a:cubicBezTo>
                        <a:pt x="570238" y="257733"/>
                        <a:pt x="584525" y="239874"/>
                        <a:pt x="594795" y="220179"/>
                      </a:cubicBezTo>
                      <a:lnTo>
                        <a:pt x="605754" y="184179"/>
                      </a:lnTo>
                      <a:lnTo>
                        <a:pt x="605754" y="422271"/>
                      </a:lnTo>
                      <a:lnTo>
                        <a:pt x="604666" y="422633"/>
                      </a:lnTo>
                      <a:cubicBezTo>
                        <a:pt x="535312" y="444859"/>
                        <a:pt x="468439" y="464703"/>
                        <a:pt x="414464" y="479784"/>
                      </a:cubicBezTo>
                      <a:cubicBezTo>
                        <a:pt x="306514" y="509947"/>
                        <a:pt x="260477" y="521060"/>
                        <a:pt x="162052" y="532172"/>
                      </a:cubicBezTo>
                      <a:lnTo>
                        <a:pt x="147391" y="533251"/>
                      </a:lnTo>
                      <a:lnTo>
                        <a:pt x="147391" y="322219"/>
                      </a:lnTo>
                      <a:lnTo>
                        <a:pt x="152527" y="306747"/>
                      </a:lnTo>
                      <a:cubicBezTo>
                        <a:pt x="153321" y="269838"/>
                        <a:pt x="87440" y="207528"/>
                        <a:pt x="62040" y="164666"/>
                      </a:cubicBezTo>
                      <a:cubicBezTo>
                        <a:pt x="36640" y="121804"/>
                        <a:pt x="-2519" y="76956"/>
                        <a:pt x="127" y="49572"/>
                      </a:cubicBezTo>
                      <a:cubicBezTo>
                        <a:pt x="2773" y="22188"/>
                        <a:pt x="46693" y="-3344"/>
                        <a:pt x="77914" y="36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2" name="任意多边形 1691"/>
                <p:cNvSpPr/>
                <p:nvPr/>
              </p:nvSpPr>
              <p:spPr>
                <a:xfrm>
                  <a:off x="5128119" y="2630529"/>
                  <a:ext cx="316800" cy="255861"/>
                </a:xfrm>
                <a:custGeom>
                  <a:avLst/>
                  <a:gdLst>
                    <a:gd name="connsiteX0" fmla="*/ 311074 w 311074"/>
                    <a:gd name="connsiteY0" fmla="*/ 0 h 255861"/>
                    <a:gd name="connsiteX1" fmla="*/ 311074 w 311074"/>
                    <a:gd name="connsiteY1" fmla="*/ 255861 h 255861"/>
                    <a:gd name="connsiteX2" fmla="*/ 222703 w 311074"/>
                    <a:gd name="connsiteY2" fmla="*/ 241276 h 255861"/>
                    <a:gd name="connsiteX3" fmla="*/ 37817 w 311074"/>
                    <a:gd name="connsiteY3" fmla="*/ 200925 h 255861"/>
                    <a:gd name="connsiteX4" fmla="*/ 0 w 311074"/>
                    <a:gd name="connsiteY4" fmla="*/ 191326 h 255861"/>
                    <a:gd name="connsiteX5" fmla="*/ 0 w 311074"/>
                    <a:gd name="connsiteY5" fmla="*/ 8607 h 255861"/>
                    <a:gd name="connsiteX6" fmla="*/ 8758 w 311074"/>
                    <a:gd name="connsiteY6" fmla="*/ 27629 h 255861"/>
                    <a:gd name="connsiteX7" fmla="*/ 26915 w 311074"/>
                    <a:gd name="connsiteY7" fmla="*/ 44409 h 255861"/>
                    <a:gd name="connsiteX8" fmla="*/ 177728 w 311074"/>
                    <a:gd name="connsiteY8" fmla="*/ 58696 h 255861"/>
                    <a:gd name="connsiteX9" fmla="*/ 308697 w 311074"/>
                    <a:gd name="connsiteY9" fmla="*/ 4721 h 255861"/>
                    <a:gd name="connsiteX10" fmla="*/ 311074 w 311074"/>
                    <a:gd name="connsiteY10" fmla="*/ 0 h 255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1074" h="255861">
                      <a:moveTo>
                        <a:pt x="311074" y="0"/>
                      </a:moveTo>
                      <a:lnTo>
                        <a:pt x="311074" y="255861"/>
                      </a:lnTo>
                      <a:lnTo>
                        <a:pt x="222703" y="241276"/>
                      </a:lnTo>
                      <a:cubicBezTo>
                        <a:pt x="157112" y="228496"/>
                        <a:pt x="94353" y="214543"/>
                        <a:pt x="37817" y="200925"/>
                      </a:cubicBezTo>
                      <a:lnTo>
                        <a:pt x="0" y="191326"/>
                      </a:lnTo>
                      <a:lnTo>
                        <a:pt x="0" y="8607"/>
                      </a:lnTo>
                      <a:lnTo>
                        <a:pt x="8758" y="27629"/>
                      </a:lnTo>
                      <a:cubicBezTo>
                        <a:pt x="13496" y="34306"/>
                        <a:pt x="19540" y="40044"/>
                        <a:pt x="26915" y="44409"/>
                      </a:cubicBezTo>
                      <a:cubicBezTo>
                        <a:pt x="56416" y="61872"/>
                        <a:pt x="130764" y="65311"/>
                        <a:pt x="177728" y="58696"/>
                      </a:cubicBezTo>
                      <a:cubicBezTo>
                        <a:pt x="224692" y="52081"/>
                        <a:pt x="280519" y="36471"/>
                        <a:pt x="308697" y="4721"/>
                      </a:cubicBezTo>
                      <a:lnTo>
                        <a:pt x="311074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3" name="任意多边形 1692"/>
                <p:cNvSpPr/>
                <p:nvPr/>
              </p:nvSpPr>
              <p:spPr>
                <a:xfrm>
                  <a:off x="4441912" y="1857589"/>
                  <a:ext cx="3755258" cy="672407"/>
                </a:xfrm>
                <a:custGeom>
                  <a:avLst/>
                  <a:gdLst>
                    <a:gd name="connsiteX0" fmla="*/ 3420529 w 3755258"/>
                    <a:gd name="connsiteY0" fmla="*/ 678 h 672407"/>
                    <a:gd name="connsiteX1" fmla="*/ 3554326 w 3755258"/>
                    <a:gd name="connsiteY1" fmla="*/ 9310 h 672407"/>
                    <a:gd name="connsiteX2" fmla="*/ 3709107 w 3755258"/>
                    <a:gd name="connsiteY2" fmla="*/ 118848 h 672407"/>
                    <a:gd name="connsiteX3" fmla="*/ 3754351 w 3755258"/>
                    <a:gd name="connsiteY3" fmla="*/ 342685 h 672407"/>
                    <a:gd name="connsiteX4" fmla="*/ 3678151 w 3755258"/>
                    <a:gd name="connsiteY4" fmla="*/ 561760 h 672407"/>
                    <a:gd name="connsiteX5" fmla="*/ 3643772 w 3755258"/>
                    <a:gd name="connsiteY5" fmla="*/ 610985 h 672407"/>
                    <a:gd name="connsiteX6" fmla="*/ 3632551 w 3755258"/>
                    <a:gd name="connsiteY6" fmla="*/ 624135 h 672407"/>
                    <a:gd name="connsiteX7" fmla="*/ 3632551 w 3755258"/>
                    <a:gd name="connsiteY7" fmla="*/ 342621 h 672407"/>
                    <a:gd name="connsiteX8" fmla="*/ 3631992 w 3755258"/>
                    <a:gd name="connsiteY8" fmla="*/ 342621 h 672407"/>
                    <a:gd name="connsiteX9" fmla="*/ 3632114 w 3755258"/>
                    <a:gd name="connsiteY9" fmla="*/ 330780 h 672407"/>
                    <a:gd name="connsiteX10" fmla="*/ 3520989 w 3755258"/>
                    <a:gd name="connsiteY10" fmla="*/ 126786 h 672407"/>
                    <a:gd name="connsiteX11" fmla="*/ 3406689 w 3755258"/>
                    <a:gd name="connsiteY11" fmla="*/ 53761 h 672407"/>
                    <a:gd name="connsiteX12" fmla="*/ 3385754 w 3755258"/>
                    <a:gd name="connsiteY12" fmla="*/ 53711 h 672407"/>
                    <a:gd name="connsiteX13" fmla="*/ 3343189 w 3755258"/>
                    <a:gd name="connsiteY13" fmla="*/ 88686 h 672407"/>
                    <a:gd name="connsiteX14" fmla="*/ 3343189 w 3755258"/>
                    <a:gd name="connsiteY14" fmla="*/ 174411 h 672407"/>
                    <a:gd name="connsiteX15" fmla="*/ 3392401 w 3755258"/>
                    <a:gd name="connsiteY15" fmla="*/ 262518 h 672407"/>
                    <a:gd name="connsiteX16" fmla="*/ 3365414 w 3755258"/>
                    <a:gd name="connsiteY16" fmla="*/ 310936 h 672407"/>
                    <a:gd name="connsiteX17" fmla="*/ 3289214 w 3755258"/>
                    <a:gd name="connsiteY17" fmla="*/ 272042 h 672407"/>
                    <a:gd name="connsiteX18" fmla="*/ 3152689 w 3755258"/>
                    <a:gd name="connsiteY18" fmla="*/ 155361 h 672407"/>
                    <a:gd name="connsiteX19" fmla="*/ 3047914 w 3755258"/>
                    <a:gd name="connsiteY19" fmla="*/ 136311 h 672407"/>
                    <a:gd name="connsiteX20" fmla="*/ 3041564 w 3755258"/>
                    <a:gd name="connsiteY20" fmla="*/ 199811 h 672407"/>
                    <a:gd name="connsiteX21" fmla="*/ 3089189 w 3755258"/>
                    <a:gd name="connsiteY21" fmla="*/ 288711 h 672407"/>
                    <a:gd name="connsiteX22" fmla="*/ 3047914 w 3755258"/>
                    <a:gd name="connsiteY22" fmla="*/ 342686 h 672407"/>
                    <a:gd name="connsiteX23" fmla="*/ 2957426 w 3755258"/>
                    <a:gd name="connsiteY23" fmla="*/ 278392 h 672407"/>
                    <a:gd name="connsiteX24" fmla="*/ 2847889 w 3755258"/>
                    <a:gd name="connsiteY24" fmla="*/ 193461 h 672407"/>
                    <a:gd name="connsiteX25" fmla="*/ 2673264 w 3755258"/>
                    <a:gd name="connsiteY25" fmla="*/ 218861 h 672407"/>
                    <a:gd name="connsiteX26" fmla="*/ 2551821 w 3755258"/>
                    <a:gd name="connsiteY26" fmla="*/ 269661 h 672407"/>
                    <a:gd name="connsiteX27" fmla="*/ 2555789 w 3755258"/>
                    <a:gd name="connsiteY27" fmla="*/ 380786 h 672407"/>
                    <a:gd name="connsiteX28" fmla="*/ 2533564 w 3755258"/>
                    <a:gd name="connsiteY28" fmla="*/ 479211 h 672407"/>
                    <a:gd name="connsiteX29" fmla="*/ 2476414 w 3755258"/>
                    <a:gd name="connsiteY29" fmla="*/ 482386 h 672407"/>
                    <a:gd name="connsiteX30" fmla="*/ 2431964 w 3755258"/>
                    <a:gd name="connsiteY30" fmla="*/ 377611 h 672407"/>
                    <a:gd name="connsiteX31" fmla="*/ 2368464 w 3755258"/>
                    <a:gd name="connsiteY31" fmla="*/ 263311 h 672407"/>
                    <a:gd name="connsiteX32" fmla="*/ 2266864 w 3755258"/>
                    <a:gd name="connsiteY32" fmla="*/ 253786 h 672407"/>
                    <a:gd name="connsiteX33" fmla="*/ 2057314 w 3755258"/>
                    <a:gd name="connsiteY33" fmla="*/ 279186 h 672407"/>
                    <a:gd name="connsiteX34" fmla="*/ 2035089 w 3755258"/>
                    <a:gd name="connsiteY34" fmla="*/ 349036 h 672407"/>
                    <a:gd name="connsiteX35" fmla="*/ 2057314 w 3755258"/>
                    <a:gd name="connsiteY35" fmla="*/ 488736 h 672407"/>
                    <a:gd name="connsiteX36" fmla="*/ 2000164 w 3755258"/>
                    <a:gd name="connsiteY36" fmla="*/ 551442 h 672407"/>
                    <a:gd name="connsiteX37" fmla="*/ 1920789 w 3755258"/>
                    <a:gd name="connsiteY37" fmla="*/ 422061 h 672407"/>
                    <a:gd name="connsiteX38" fmla="*/ 1844589 w 3755258"/>
                    <a:gd name="connsiteY38" fmla="*/ 320461 h 672407"/>
                    <a:gd name="connsiteX39" fmla="*/ 1650914 w 3755258"/>
                    <a:gd name="connsiteY39" fmla="*/ 314111 h 672407"/>
                    <a:gd name="connsiteX40" fmla="*/ 1425489 w 3755258"/>
                    <a:gd name="connsiteY40" fmla="*/ 336336 h 672407"/>
                    <a:gd name="connsiteX41" fmla="*/ 1339764 w 3755258"/>
                    <a:gd name="connsiteY41" fmla="*/ 418886 h 672407"/>
                    <a:gd name="connsiteX42" fmla="*/ 1313570 w 3755258"/>
                    <a:gd name="connsiteY42" fmla="*/ 573667 h 672407"/>
                    <a:gd name="connsiteX43" fmla="*/ 1249276 w 3755258"/>
                    <a:gd name="connsiteY43" fmla="*/ 614149 h 672407"/>
                    <a:gd name="connsiteX44" fmla="*/ 1212764 w 3755258"/>
                    <a:gd name="connsiteY44" fmla="*/ 533186 h 672407"/>
                    <a:gd name="connsiteX45" fmla="*/ 1169902 w 3755258"/>
                    <a:gd name="connsiteY45" fmla="*/ 362530 h 672407"/>
                    <a:gd name="connsiteX46" fmla="*/ 1085764 w 3755258"/>
                    <a:gd name="connsiteY46" fmla="*/ 273629 h 672407"/>
                    <a:gd name="connsiteX47" fmla="*/ 1003214 w 3755258"/>
                    <a:gd name="connsiteY47" fmla="*/ 356974 h 672407"/>
                    <a:gd name="connsiteX48" fmla="*/ 916695 w 3755258"/>
                    <a:gd name="connsiteY48" fmla="*/ 427617 h 672407"/>
                    <a:gd name="connsiteX49" fmla="*/ 888914 w 3755258"/>
                    <a:gd name="connsiteY49" fmla="*/ 380786 h 672407"/>
                    <a:gd name="connsiteX50" fmla="*/ 865101 w 3755258"/>
                    <a:gd name="connsiteY50" fmla="*/ 261724 h 672407"/>
                    <a:gd name="connsiteX51" fmla="*/ 753183 w 3755258"/>
                    <a:gd name="connsiteY51" fmla="*/ 245848 h 672407"/>
                    <a:gd name="connsiteX52" fmla="*/ 624596 w 3755258"/>
                    <a:gd name="connsiteY52" fmla="*/ 336336 h 672407"/>
                    <a:gd name="connsiteX53" fmla="*/ 514264 w 3755258"/>
                    <a:gd name="connsiteY53" fmla="*/ 450636 h 672407"/>
                    <a:gd name="connsiteX54" fmla="*/ 453939 w 3755258"/>
                    <a:gd name="connsiteY54" fmla="*/ 422061 h 672407"/>
                    <a:gd name="connsiteX55" fmla="*/ 466639 w 3755258"/>
                    <a:gd name="connsiteY55" fmla="*/ 298236 h 672407"/>
                    <a:gd name="connsiteX56" fmla="*/ 409489 w 3755258"/>
                    <a:gd name="connsiteY56" fmla="*/ 244261 h 672407"/>
                    <a:gd name="connsiteX57" fmla="*/ 228514 w 3755258"/>
                    <a:gd name="connsiteY57" fmla="*/ 326811 h 672407"/>
                    <a:gd name="connsiteX58" fmla="*/ 142789 w 3755258"/>
                    <a:gd name="connsiteY58" fmla="*/ 444286 h 672407"/>
                    <a:gd name="connsiteX59" fmla="*/ 140129 w 3755258"/>
                    <a:gd name="connsiteY59" fmla="*/ 474169 h 672407"/>
                    <a:gd name="connsiteX60" fmla="*/ 142129 w 3755258"/>
                    <a:gd name="connsiteY60" fmla="*/ 486505 h 672407"/>
                    <a:gd name="connsiteX61" fmla="*/ 142129 w 3755258"/>
                    <a:gd name="connsiteY61" fmla="*/ 672407 h 672407"/>
                    <a:gd name="connsiteX62" fmla="*/ 126498 w 3755258"/>
                    <a:gd name="connsiteY62" fmla="*/ 657271 h 672407"/>
                    <a:gd name="connsiteX63" fmla="*/ 11026 w 3755258"/>
                    <a:gd name="connsiteY63" fmla="*/ 509373 h 672407"/>
                    <a:gd name="connsiteX64" fmla="*/ 32457 w 3755258"/>
                    <a:gd name="connsiteY64" fmla="*/ 321254 h 672407"/>
                    <a:gd name="connsiteX65" fmla="*/ 177713 w 3755258"/>
                    <a:gd name="connsiteY65" fmla="*/ 185523 h 672407"/>
                    <a:gd name="connsiteX66" fmla="*/ 492038 w 3755258"/>
                    <a:gd name="connsiteY66" fmla="*/ 137898 h 672407"/>
                    <a:gd name="connsiteX67" fmla="*/ 954001 w 3755258"/>
                    <a:gd name="connsiteY67" fmla="*/ 190285 h 672407"/>
                    <a:gd name="connsiteX68" fmla="*/ 1596938 w 3755258"/>
                    <a:gd name="connsiteY68" fmla="*/ 199810 h 672407"/>
                    <a:gd name="connsiteX69" fmla="*/ 2401801 w 3755258"/>
                    <a:gd name="connsiteY69" fmla="*/ 175998 h 672407"/>
                    <a:gd name="connsiteX70" fmla="*/ 2968538 w 3755258"/>
                    <a:gd name="connsiteY70" fmla="*/ 80748 h 672407"/>
                    <a:gd name="connsiteX71" fmla="*/ 3268576 w 3755258"/>
                    <a:gd name="connsiteY71" fmla="*/ 14073 h 672407"/>
                    <a:gd name="connsiteX72" fmla="*/ 3420529 w 3755258"/>
                    <a:gd name="connsiteY72" fmla="*/ 678 h 672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3755258" h="672407">
                      <a:moveTo>
                        <a:pt x="3420529" y="678"/>
                      </a:moveTo>
                      <a:cubicBezTo>
                        <a:pt x="3470585" y="-1207"/>
                        <a:pt x="3517615" y="579"/>
                        <a:pt x="3554326" y="9310"/>
                      </a:cubicBezTo>
                      <a:cubicBezTo>
                        <a:pt x="3627748" y="26773"/>
                        <a:pt x="3675770" y="63285"/>
                        <a:pt x="3709107" y="118848"/>
                      </a:cubicBezTo>
                      <a:cubicBezTo>
                        <a:pt x="3742445" y="174410"/>
                        <a:pt x="3759510" y="268866"/>
                        <a:pt x="3754351" y="342685"/>
                      </a:cubicBezTo>
                      <a:cubicBezTo>
                        <a:pt x="3749192" y="416504"/>
                        <a:pt x="3721807" y="494291"/>
                        <a:pt x="3678151" y="561760"/>
                      </a:cubicBezTo>
                      <a:cubicBezTo>
                        <a:pt x="3667237" y="578627"/>
                        <a:pt x="3655976" y="594999"/>
                        <a:pt x="3643772" y="610985"/>
                      </a:cubicBezTo>
                      <a:lnTo>
                        <a:pt x="3632551" y="624135"/>
                      </a:lnTo>
                      <a:lnTo>
                        <a:pt x="3632551" y="342621"/>
                      </a:lnTo>
                      <a:lnTo>
                        <a:pt x="3631992" y="342621"/>
                      </a:lnTo>
                      <a:lnTo>
                        <a:pt x="3632114" y="330780"/>
                      </a:lnTo>
                      <a:cubicBezTo>
                        <a:pt x="3622589" y="276805"/>
                        <a:pt x="3558560" y="172956"/>
                        <a:pt x="3520989" y="126786"/>
                      </a:cubicBezTo>
                      <a:cubicBezTo>
                        <a:pt x="3483418" y="80616"/>
                        <a:pt x="3436322" y="60111"/>
                        <a:pt x="3406689" y="53761"/>
                      </a:cubicBezTo>
                      <a:cubicBezTo>
                        <a:pt x="3399281" y="52174"/>
                        <a:pt x="3392270" y="52306"/>
                        <a:pt x="3385754" y="53711"/>
                      </a:cubicBezTo>
                      <a:cubicBezTo>
                        <a:pt x="3366208" y="57928"/>
                        <a:pt x="3351126" y="73605"/>
                        <a:pt x="3343189" y="88686"/>
                      </a:cubicBezTo>
                      <a:cubicBezTo>
                        <a:pt x="3332606" y="108794"/>
                        <a:pt x="3334987" y="145439"/>
                        <a:pt x="3343189" y="174411"/>
                      </a:cubicBezTo>
                      <a:cubicBezTo>
                        <a:pt x="3351391" y="203383"/>
                        <a:pt x="3388697" y="239764"/>
                        <a:pt x="3392401" y="262518"/>
                      </a:cubicBezTo>
                      <a:cubicBezTo>
                        <a:pt x="3396105" y="285272"/>
                        <a:pt x="3382612" y="309349"/>
                        <a:pt x="3365414" y="310936"/>
                      </a:cubicBezTo>
                      <a:cubicBezTo>
                        <a:pt x="3348216" y="312523"/>
                        <a:pt x="3324668" y="297971"/>
                        <a:pt x="3289214" y="272042"/>
                      </a:cubicBezTo>
                      <a:cubicBezTo>
                        <a:pt x="3253760" y="246113"/>
                        <a:pt x="3192906" y="177983"/>
                        <a:pt x="3152689" y="155361"/>
                      </a:cubicBezTo>
                      <a:cubicBezTo>
                        <a:pt x="3112472" y="132739"/>
                        <a:pt x="3066435" y="128903"/>
                        <a:pt x="3047914" y="136311"/>
                      </a:cubicBezTo>
                      <a:cubicBezTo>
                        <a:pt x="3029393" y="143719"/>
                        <a:pt x="3034685" y="174411"/>
                        <a:pt x="3041564" y="199811"/>
                      </a:cubicBezTo>
                      <a:cubicBezTo>
                        <a:pt x="3048443" y="225211"/>
                        <a:pt x="3088131" y="264899"/>
                        <a:pt x="3089189" y="288711"/>
                      </a:cubicBezTo>
                      <a:cubicBezTo>
                        <a:pt x="3090247" y="312523"/>
                        <a:pt x="3069875" y="344406"/>
                        <a:pt x="3047914" y="342686"/>
                      </a:cubicBezTo>
                      <a:cubicBezTo>
                        <a:pt x="3025954" y="340966"/>
                        <a:pt x="2990763" y="303263"/>
                        <a:pt x="2957426" y="278392"/>
                      </a:cubicBezTo>
                      <a:cubicBezTo>
                        <a:pt x="2924089" y="253521"/>
                        <a:pt x="2895249" y="203383"/>
                        <a:pt x="2847889" y="193461"/>
                      </a:cubicBezTo>
                      <a:cubicBezTo>
                        <a:pt x="2800529" y="183539"/>
                        <a:pt x="2722609" y="206161"/>
                        <a:pt x="2673264" y="218861"/>
                      </a:cubicBezTo>
                      <a:cubicBezTo>
                        <a:pt x="2623919" y="231561"/>
                        <a:pt x="2571400" y="242674"/>
                        <a:pt x="2551821" y="269661"/>
                      </a:cubicBezTo>
                      <a:cubicBezTo>
                        <a:pt x="2532242" y="296648"/>
                        <a:pt x="2558832" y="345861"/>
                        <a:pt x="2555789" y="380786"/>
                      </a:cubicBezTo>
                      <a:cubicBezTo>
                        <a:pt x="2552746" y="415711"/>
                        <a:pt x="2546793" y="462278"/>
                        <a:pt x="2533564" y="479211"/>
                      </a:cubicBezTo>
                      <a:cubicBezTo>
                        <a:pt x="2520335" y="496144"/>
                        <a:pt x="2493347" y="499319"/>
                        <a:pt x="2476414" y="482386"/>
                      </a:cubicBezTo>
                      <a:cubicBezTo>
                        <a:pt x="2459481" y="465453"/>
                        <a:pt x="2449956" y="414123"/>
                        <a:pt x="2431964" y="377611"/>
                      </a:cubicBezTo>
                      <a:cubicBezTo>
                        <a:pt x="2413972" y="341099"/>
                        <a:pt x="2395981" y="283948"/>
                        <a:pt x="2368464" y="263311"/>
                      </a:cubicBezTo>
                      <a:cubicBezTo>
                        <a:pt x="2340947" y="242674"/>
                        <a:pt x="2318722" y="251140"/>
                        <a:pt x="2266864" y="253786"/>
                      </a:cubicBezTo>
                      <a:cubicBezTo>
                        <a:pt x="2215006" y="256432"/>
                        <a:pt x="2095943" y="263311"/>
                        <a:pt x="2057314" y="279186"/>
                      </a:cubicBezTo>
                      <a:cubicBezTo>
                        <a:pt x="2018685" y="295061"/>
                        <a:pt x="2035089" y="314111"/>
                        <a:pt x="2035089" y="349036"/>
                      </a:cubicBezTo>
                      <a:cubicBezTo>
                        <a:pt x="2035089" y="383961"/>
                        <a:pt x="2063135" y="455002"/>
                        <a:pt x="2057314" y="488736"/>
                      </a:cubicBezTo>
                      <a:cubicBezTo>
                        <a:pt x="2051493" y="522470"/>
                        <a:pt x="2022918" y="562554"/>
                        <a:pt x="2000164" y="551442"/>
                      </a:cubicBezTo>
                      <a:cubicBezTo>
                        <a:pt x="1977410" y="540330"/>
                        <a:pt x="1946718" y="460558"/>
                        <a:pt x="1920789" y="422061"/>
                      </a:cubicBezTo>
                      <a:cubicBezTo>
                        <a:pt x="1894860" y="383564"/>
                        <a:pt x="1889568" y="338453"/>
                        <a:pt x="1844589" y="320461"/>
                      </a:cubicBezTo>
                      <a:cubicBezTo>
                        <a:pt x="1799610" y="302469"/>
                        <a:pt x="1720764" y="311465"/>
                        <a:pt x="1650914" y="314111"/>
                      </a:cubicBezTo>
                      <a:cubicBezTo>
                        <a:pt x="1581064" y="316757"/>
                        <a:pt x="1477347" y="318873"/>
                        <a:pt x="1425489" y="336336"/>
                      </a:cubicBezTo>
                      <a:cubicBezTo>
                        <a:pt x="1373631" y="353798"/>
                        <a:pt x="1358417" y="379331"/>
                        <a:pt x="1339764" y="418886"/>
                      </a:cubicBezTo>
                      <a:cubicBezTo>
                        <a:pt x="1321111" y="458441"/>
                        <a:pt x="1328651" y="541123"/>
                        <a:pt x="1313570" y="573667"/>
                      </a:cubicBezTo>
                      <a:cubicBezTo>
                        <a:pt x="1298489" y="606211"/>
                        <a:pt x="1266077" y="620896"/>
                        <a:pt x="1249276" y="614149"/>
                      </a:cubicBezTo>
                      <a:cubicBezTo>
                        <a:pt x="1232475" y="607402"/>
                        <a:pt x="1225993" y="575122"/>
                        <a:pt x="1212764" y="533186"/>
                      </a:cubicBezTo>
                      <a:cubicBezTo>
                        <a:pt x="1199535" y="491250"/>
                        <a:pt x="1191069" y="405789"/>
                        <a:pt x="1169902" y="362530"/>
                      </a:cubicBezTo>
                      <a:cubicBezTo>
                        <a:pt x="1148735" y="319271"/>
                        <a:pt x="1113545" y="274555"/>
                        <a:pt x="1085764" y="273629"/>
                      </a:cubicBezTo>
                      <a:cubicBezTo>
                        <a:pt x="1057983" y="272703"/>
                        <a:pt x="1031392" y="331309"/>
                        <a:pt x="1003214" y="356974"/>
                      </a:cubicBezTo>
                      <a:cubicBezTo>
                        <a:pt x="975036" y="382639"/>
                        <a:pt x="935745" y="423648"/>
                        <a:pt x="916695" y="427617"/>
                      </a:cubicBezTo>
                      <a:cubicBezTo>
                        <a:pt x="897645" y="431586"/>
                        <a:pt x="897513" y="408435"/>
                        <a:pt x="888914" y="380786"/>
                      </a:cubicBezTo>
                      <a:cubicBezTo>
                        <a:pt x="880315" y="353137"/>
                        <a:pt x="887723" y="284214"/>
                        <a:pt x="865101" y="261724"/>
                      </a:cubicBezTo>
                      <a:cubicBezTo>
                        <a:pt x="842479" y="239234"/>
                        <a:pt x="793267" y="233413"/>
                        <a:pt x="753183" y="245848"/>
                      </a:cubicBezTo>
                      <a:cubicBezTo>
                        <a:pt x="713099" y="258283"/>
                        <a:pt x="664416" y="302205"/>
                        <a:pt x="624596" y="336336"/>
                      </a:cubicBezTo>
                      <a:cubicBezTo>
                        <a:pt x="584776" y="370467"/>
                        <a:pt x="542707" y="436349"/>
                        <a:pt x="514264" y="450636"/>
                      </a:cubicBezTo>
                      <a:cubicBezTo>
                        <a:pt x="485821" y="464924"/>
                        <a:pt x="461876" y="447461"/>
                        <a:pt x="453939" y="422061"/>
                      </a:cubicBezTo>
                      <a:cubicBezTo>
                        <a:pt x="446002" y="396661"/>
                        <a:pt x="474047" y="327869"/>
                        <a:pt x="466639" y="298236"/>
                      </a:cubicBezTo>
                      <a:cubicBezTo>
                        <a:pt x="459231" y="268603"/>
                        <a:pt x="449176" y="239498"/>
                        <a:pt x="409489" y="244261"/>
                      </a:cubicBezTo>
                      <a:cubicBezTo>
                        <a:pt x="369801" y="249023"/>
                        <a:pt x="272964" y="293474"/>
                        <a:pt x="228514" y="326811"/>
                      </a:cubicBezTo>
                      <a:cubicBezTo>
                        <a:pt x="184064" y="360148"/>
                        <a:pt x="151917" y="407377"/>
                        <a:pt x="142789" y="444286"/>
                      </a:cubicBezTo>
                      <a:cubicBezTo>
                        <a:pt x="140507" y="453513"/>
                        <a:pt x="139680" y="463766"/>
                        <a:pt x="140129" y="474169"/>
                      </a:cubicBezTo>
                      <a:lnTo>
                        <a:pt x="142129" y="486505"/>
                      </a:lnTo>
                      <a:lnTo>
                        <a:pt x="142129" y="672407"/>
                      </a:lnTo>
                      <a:lnTo>
                        <a:pt x="126498" y="657271"/>
                      </a:lnTo>
                      <a:cubicBezTo>
                        <a:pt x="78296" y="609981"/>
                        <a:pt x="28588" y="556998"/>
                        <a:pt x="11026" y="509373"/>
                      </a:cubicBezTo>
                      <a:cubicBezTo>
                        <a:pt x="-12390" y="445873"/>
                        <a:pt x="4676" y="375229"/>
                        <a:pt x="32457" y="321254"/>
                      </a:cubicBezTo>
                      <a:cubicBezTo>
                        <a:pt x="60238" y="267279"/>
                        <a:pt x="101116" y="216082"/>
                        <a:pt x="177713" y="185523"/>
                      </a:cubicBezTo>
                      <a:cubicBezTo>
                        <a:pt x="254310" y="154964"/>
                        <a:pt x="362657" y="137104"/>
                        <a:pt x="492038" y="137898"/>
                      </a:cubicBezTo>
                      <a:cubicBezTo>
                        <a:pt x="621419" y="138692"/>
                        <a:pt x="769851" y="179966"/>
                        <a:pt x="954001" y="190285"/>
                      </a:cubicBezTo>
                      <a:cubicBezTo>
                        <a:pt x="1138151" y="200604"/>
                        <a:pt x="1355638" y="202191"/>
                        <a:pt x="1596938" y="199810"/>
                      </a:cubicBezTo>
                      <a:cubicBezTo>
                        <a:pt x="1596938" y="199810"/>
                        <a:pt x="2173201" y="195842"/>
                        <a:pt x="2401801" y="175998"/>
                      </a:cubicBezTo>
                      <a:cubicBezTo>
                        <a:pt x="2630401" y="156154"/>
                        <a:pt x="2824076" y="107735"/>
                        <a:pt x="2968538" y="80748"/>
                      </a:cubicBezTo>
                      <a:cubicBezTo>
                        <a:pt x="3113000" y="53761"/>
                        <a:pt x="3170945" y="25979"/>
                        <a:pt x="3268576" y="14073"/>
                      </a:cubicBezTo>
                      <a:cubicBezTo>
                        <a:pt x="3317392" y="8120"/>
                        <a:pt x="3370474" y="2564"/>
                        <a:pt x="3420529" y="67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5400000" scaled="0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4" name="任意多边形 1693"/>
                <p:cNvSpPr/>
                <p:nvPr/>
              </p:nvSpPr>
              <p:spPr>
                <a:xfrm>
                  <a:off x="7778028" y="1910203"/>
                  <a:ext cx="295998" cy="417880"/>
                </a:xfrm>
                <a:custGeom>
                  <a:avLst/>
                  <a:gdLst>
                    <a:gd name="connsiteX0" fmla="*/ 49638 w 295998"/>
                    <a:gd name="connsiteY0" fmla="*/ 1097 h 417880"/>
                    <a:gd name="connsiteX1" fmla="*/ 70573 w 295998"/>
                    <a:gd name="connsiteY1" fmla="*/ 1147 h 417880"/>
                    <a:gd name="connsiteX2" fmla="*/ 184873 w 295998"/>
                    <a:gd name="connsiteY2" fmla="*/ 74172 h 417880"/>
                    <a:gd name="connsiteX3" fmla="*/ 295998 w 295998"/>
                    <a:gd name="connsiteY3" fmla="*/ 278166 h 417880"/>
                    <a:gd name="connsiteX4" fmla="*/ 295876 w 295998"/>
                    <a:gd name="connsiteY4" fmla="*/ 290007 h 417880"/>
                    <a:gd name="connsiteX5" fmla="*/ 292835 w 295998"/>
                    <a:gd name="connsiteY5" fmla="*/ 290007 h 417880"/>
                    <a:gd name="connsiteX6" fmla="*/ 292835 w 295998"/>
                    <a:gd name="connsiteY6" fmla="*/ 323985 h 417880"/>
                    <a:gd name="connsiteX7" fmla="*/ 283298 w 295998"/>
                    <a:gd name="connsiteY7" fmla="*/ 349851 h 417880"/>
                    <a:gd name="connsiteX8" fmla="*/ 242023 w 295998"/>
                    <a:gd name="connsiteY8" fmla="*/ 398022 h 417880"/>
                    <a:gd name="connsiteX9" fmla="*/ 124548 w 295998"/>
                    <a:gd name="connsiteY9" fmla="*/ 413897 h 417880"/>
                    <a:gd name="connsiteX10" fmla="*/ 63181 w 295998"/>
                    <a:gd name="connsiteY10" fmla="*/ 385818 h 417880"/>
                    <a:gd name="connsiteX11" fmla="*/ 56968 w 295998"/>
                    <a:gd name="connsiteY11" fmla="*/ 382216 h 417880"/>
                    <a:gd name="connsiteX12" fmla="*/ 56968 w 295998"/>
                    <a:gd name="connsiteY12" fmla="*/ 208447 h 417880"/>
                    <a:gd name="connsiteX13" fmla="*/ 55674 w 295998"/>
                    <a:gd name="connsiteY13" fmla="*/ 208447 h 417880"/>
                    <a:gd name="connsiteX14" fmla="*/ 48186 w 295998"/>
                    <a:gd name="connsiteY14" fmla="*/ 190612 h 417880"/>
                    <a:gd name="connsiteX15" fmla="*/ 7073 w 295998"/>
                    <a:gd name="connsiteY15" fmla="*/ 121797 h 417880"/>
                    <a:gd name="connsiteX16" fmla="*/ 7073 w 295998"/>
                    <a:gd name="connsiteY16" fmla="*/ 36072 h 417880"/>
                    <a:gd name="connsiteX17" fmla="*/ 49638 w 295998"/>
                    <a:gd name="connsiteY17" fmla="*/ 1097 h 417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5998" h="417880">
                      <a:moveTo>
                        <a:pt x="49638" y="1097"/>
                      </a:moveTo>
                      <a:cubicBezTo>
                        <a:pt x="56154" y="-308"/>
                        <a:pt x="63165" y="-440"/>
                        <a:pt x="70573" y="1147"/>
                      </a:cubicBezTo>
                      <a:cubicBezTo>
                        <a:pt x="100206" y="7497"/>
                        <a:pt x="147302" y="28002"/>
                        <a:pt x="184873" y="74172"/>
                      </a:cubicBezTo>
                      <a:cubicBezTo>
                        <a:pt x="222444" y="120342"/>
                        <a:pt x="286473" y="224191"/>
                        <a:pt x="295998" y="278166"/>
                      </a:cubicBezTo>
                      <a:lnTo>
                        <a:pt x="295876" y="290007"/>
                      </a:lnTo>
                      <a:lnTo>
                        <a:pt x="292835" y="290007"/>
                      </a:lnTo>
                      <a:lnTo>
                        <a:pt x="292835" y="323985"/>
                      </a:lnTo>
                      <a:lnTo>
                        <a:pt x="283298" y="349851"/>
                      </a:lnTo>
                      <a:cubicBezTo>
                        <a:pt x="272186" y="370241"/>
                        <a:pt x="256311" y="386711"/>
                        <a:pt x="242023" y="398022"/>
                      </a:cubicBezTo>
                      <a:cubicBezTo>
                        <a:pt x="213448" y="420644"/>
                        <a:pt x="164235" y="420776"/>
                        <a:pt x="124548" y="413897"/>
                      </a:cubicBezTo>
                      <a:cubicBezTo>
                        <a:pt x="104705" y="410458"/>
                        <a:pt x="83769" y="398221"/>
                        <a:pt x="63181" y="385818"/>
                      </a:cubicBezTo>
                      <a:lnTo>
                        <a:pt x="56968" y="382216"/>
                      </a:lnTo>
                      <a:lnTo>
                        <a:pt x="56968" y="208447"/>
                      </a:lnTo>
                      <a:lnTo>
                        <a:pt x="55674" y="208447"/>
                      </a:lnTo>
                      <a:lnTo>
                        <a:pt x="48186" y="190612"/>
                      </a:lnTo>
                      <a:cubicBezTo>
                        <a:pt x="35747" y="169422"/>
                        <a:pt x="13225" y="143526"/>
                        <a:pt x="7073" y="121797"/>
                      </a:cubicBezTo>
                      <a:cubicBezTo>
                        <a:pt x="-1129" y="92825"/>
                        <a:pt x="-3510" y="56180"/>
                        <a:pt x="7073" y="36072"/>
                      </a:cubicBezTo>
                      <a:cubicBezTo>
                        <a:pt x="15010" y="20991"/>
                        <a:pt x="30092" y="5314"/>
                        <a:pt x="49638" y="109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5" name="任意多边形 1694"/>
                <p:cNvSpPr/>
                <p:nvPr/>
              </p:nvSpPr>
              <p:spPr>
                <a:xfrm>
                  <a:off x="7477121" y="1990473"/>
                  <a:ext cx="354275" cy="626318"/>
                </a:xfrm>
                <a:custGeom>
                  <a:avLst/>
                  <a:gdLst>
                    <a:gd name="connsiteX0" fmla="*/ 31234 w 354275"/>
                    <a:gd name="connsiteY0" fmla="*/ 97 h 626318"/>
                    <a:gd name="connsiteX1" fmla="*/ 117480 w 354275"/>
                    <a:gd name="connsiteY1" fmla="*/ 22477 h 626318"/>
                    <a:gd name="connsiteX2" fmla="*/ 254005 w 354275"/>
                    <a:gd name="connsiteY2" fmla="*/ 139158 h 626318"/>
                    <a:gd name="connsiteX3" fmla="*/ 330205 w 354275"/>
                    <a:gd name="connsiteY3" fmla="*/ 178052 h 626318"/>
                    <a:gd name="connsiteX4" fmla="*/ 351537 w 354275"/>
                    <a:gd name="connsiteY4" fmla="*/ 161781 h 626318"/>
                    <a:gd name="connsiteX5" fmla="*/ 354275 w 354275"/>
                    <a:gd name="connsiteY5" fmla="*/ 146216 h 626318"/>
                    <a:gd name="connsiteX6" fmla="*/ 354275 w 354275"/>
                    <a:gd name="connsiteY6" fmla="*/ 299859 h 626318"/>
                    <a:gd name="connsiteX7" fmla="*/ 333647 w 354275"/>
                    <a:gd name="connsiteY7" fmla="*/ 287900 h 626318"/>
                    <a:gd name="connsiteX8" fmla="*/ 304805 w 354275"/>
                    <a:gd name="connsiteY8" fmla="*/ 276477 h 626318"/>
                    <a:gd name="connsiteX9" fmla="*/ 203999 w 354275"/>
                    <a:gd name="connsiteY9" fmla="*/ 284414 h 626318"/>
                    <a:gd name="connsiteX10" fmla="*/ 219080 w 354275"/>
                    <a:gd name="connsiteY10" fmla="*/ 355852 h 626318"/>
                    <a:gd name="connsiteX11" fmla="*/ 336555 w 354275"/>
                    <a:gd name="connsiteY11" fmla="*/ 435227 h 626318"/>
                    <a:gd name="connsiteX12" fmla="*/ 330205 w 354275"/>
                    <a:gd name="connsiteY12" fmla="*/ 508252 h 626318"/>
                    <a:gd name="connsiteX13" fmla="*/ 184155 w 354275"/>
                    <a:gd name="connsiteY13" fmla="*/ 603502 h 626318"/>
                    <a:gd name="connsiteX14" fmla="*/ 60330 w 354275"/>
                    <a:gd name="connsiteY14" fmla="*/ 616202 h 626318"/>
                    <a:gd name="connsiteX15" fmla="*/ 43183 w 354275"/>
                    <a:gd name="connsiteY15" fmla="*/ 601241 h 626318"/>
                    <a:gd name="connsiteX16" fmla="*/ 43183 w 354275"/>
                    <a:gd name="connsiteY16" fmla="*/ 190018 h 626318"/>
                    <a:gd name="connsiteX17" fmla="*/ 51065 w 354275"/>
                    <a:gd name="connsiteY17" fmla="*/ 174548 h 626318"/>
                    <a:gd name="connsiteX18" fmla="*/ 53980 w 354275"/>
                    <a:gd name="connsiteY18" fmla="*/ 155827 h 626318"/>
                    <a:gd name="connsiteX19" fmla="*/ 6355 w 354275"/>
                    <a:gd name="connsiteY19" fmla="*/ 66927 h 626318"/>
                    <a:gd name="connsiteX20" fmla="*/ 12705 w 354275"/>
                    <a:gd name="connsiteY20" fmla="*/ 3427 h 626318"/>
                    <a:gd name="connsiteX21" fmla="*/ 31234 w 354275"/>
                    <a:gd name="connsiteY21" fmla="*/ 97 h 626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54275" h="626318">
                      <a:moveTo>
                        <a:pt x="31234" y="97"/>
                      </a:moveTo>
                      <a:cubicBezTo>
                        <a:pt x="53881" y="-889"/>
                        <a:pt x="87317" y="5510"/>
                        <a:pt x="117480" y="22477"/>
                      </a:cubicBezTo>
                      <a:cubicBezTo>
                        <a:pt x="157697" y="45099"/>
                        <a:pt x="218551" y="113229"/>
                        <a:pt x="254005" y="139158"/>
                      </a:cubicBezTo>
                      <a:cubicBezTo>
                        <a:pt x="289459" y="165087"/>
                        <a:pt x="313007" y="179639"/>
                        <a:pt x="330205" y="178052"/>
                      </a:cubicBezTo>
                      <a:cubicBezTo>
                        <a:pt x="338804" y="177258"/>
                        <a:pt x="346477" y="170842"/>
                        <a:pt x="351537" y="161781"/>
                      </a:cubicBezTo>
                      <a:lnTo>
                        <a:pt x="354275" y="146216"/>
                      </a:lnTo>
                      <a:lnTo>
                        <a:pt x="354275" y="299859"/>
                      </a:lnTo>
                      <a:lnTo>
                        <a:pt x="333647" y="287900"/>
                      </a:lnTo>
                      <a:cubicBezTo>
                        <a:pt x="323706" y="282695"/>
                        <a:pt x="314032" y="278528"/>
                        <a:pt x="304805" y="276477"/>
                      </a:cubicBezTo>
                      <a:cubicBezTo>
                        <a:pt x="267896" y="268275"/>
                        <a:pt x="218287" y="271185"/>
                        <a:pt x="203999" y="284414"/>
                      </a:cubicBezTo>
                      <a:cubicBezTo>
                        <a:pt x="189712" y="297643"/>
                        <a:pt x="196987" y="330717"/>
                        <a:pt x="219080" y="355852"/>
                      </a:cubicBezTo>
                      <a:cubicBezTo>
                        <a:pt x="241173" y="380988"/>
                        <a:pt x="318034" y="409827"/>
                        <a:pt x="336555" y="435227"/>
                      </a:cubicBezTo>
                      <a:cubicBezTo>
                        <a:pt x="355076" y="460627"/>
                        <a:pt x="355605" y="480206"/>
                        <a:pt x="330205" y="508252"/>
                      </a:cubicBezTo>
                      <a:cubicBezTo>
                        <a:pt x="304805" y="536298"/>
                        <a:pt x="229134" y="585510"/>
                        <a:pt x="184155" y="603502"/>
                      </a:cubicBezTo>
                      <a:cubicBezTo>
                        <a:pt x="139176" y="621494"/>
                        <a:pt x="98430" y="637369"/>
                        <a:pt x="60330" y="616202"/>
                      </a:cubicBezTo>
                      <a:lnTo>
                        <a:pt x="43183" y="601241"/>
                      </a:lnTo>
                      <a:lnTo>
                        <a:pt x="43183" y="190018"/>
                      </a:lnTo>
                      <a:lnTo>
                        <a:pt x="51065" y="174548"/>
                      </a:lnTo>
                      <a:cubicBezTo>
                        <a:pt x="53170" y="168237"/>
                        <a:pt x="54245" y="161780"/>
                        <a:pt x="53980" y="155827"/>
                      </a:cubicBezTo>
                      <a:cubicBezTo>
                        <a:pt x="52922" y="132015"/>
                        <a:pt x="13234" y="92327"/>
                        <a:pt x="6355" y="66927"/>
                      </a:cubicBezTo>
                      <a:cubicBezTo>
                        <a:pt x="-524" y="41527"/>
                        <a:pt x="-5816" y="10835"/>
                        <a:pt x="12705" y="3427"/>
                      </a:cubicBezTo>
                      <a:cubicBezTo>
                        <a:pt x="17335" y="1575"/>
                        <a:pt x="23685" y="426"/>
                        <a:pt x="31234" y="9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6" name="任意多边形 1695"/>
                <p:cNvSpPr/>
                <p:nvPr/>
              </p:nvSpPr>
              <p:spPr>
                <a:xfrm>
                  <a:off x="6959533" y="2048604"/>
                  <a:ext cx="557171" cy="666909"/>
                </a:xfrm>
                <a:custGeom>
                  <a:avLst/>
                  <a:gdLst>
                    <a:gd name="connsiteX0" fmla="*/ 289942 w 557171"/>
                    <a:gd name="connsiteY0" fmla="*/ 444 h 666909"/>
                    <a:gd name="connsiteX1" fmla="*/ 330268 w 557171"/>
                    <a:gd name="connsiteY1" fmla="*/ 2447 h 666909"/>
                    <a:gd name="connsiteX2" fmla="*/ 439805 w 557171"/>
                    <a:gd name="connsiteY2" fmla="*/ 87378 h 666909"/>
                    <a:gd name="connsiteX3" fmla="*/ 530293 w 557171"/>
                    <a:gd name="connsiteY3" fmla="*/ 151672 h 666909"/>
                    <a:gd name="connsiteX4" fmla="*/ 546156 w 557171"/>
                    <a:gd name="connsiteY4" fmla="*/ 147313 h 666909"/>
                    <a:gd name="connsiteX5" fmla="*/ 557171 w 557171"/>
                    <a:gd name="connsiteY5" fmla="*/ 136588 h 666909"/>
                    <a:gd name="connsiteX6" fmla="*/ 557171 w 557171"/>
                    <a:gd name="connsiteY6" fmla="*/ 539970 h 666909"/>
                    <a:gd name="connsiteX7" fmla="*/ 550683 w 557171"/>
                    <a:gd name="connsiteY7" fmla="*/ 534309 h 666909"/>
                    <a:gd name="connsiteX8" fmla="*/ 473143 w 557171"/>
                    <a:gd name="connsiteY8" fmla="*/ 418372 h 666909"/>
                    <a:gd name="connsiteX9" fmla="*/ 355668 w 557171"/>
                    <a:gd name="connsiteY9" fmla="*/ 259622 h 666909"/>
                    <a:gd name="connsiteX10" fmla="*/ 200093 w 557171"/>
                    <a:gd name="connsiteY10" fmla="*/ 173897 h 666909"/>
                    <a:gd name="connsiteX11" fmla="*/ 190568 w 557171"/>
                    <a:gd name="connsiteY11" fmla="*/ 218347 h 666909"/>
                    <a:gd name="connsiteX12" fmla="*/ 247718 w 557171"/>
                    <a:gd name="connsiteY12" fmla="*/ 319947 h 666909"/>
                    <a:gd name="connsiteX13" fmla="*/ 365193 w 557171"/>
                    <a:gd name="connsiteY13" fmla="*/ 421547 h 666909"/>
                    <a:gd name="connsiteX14" fmla="*/ 406468 w 557171"/>
                    <a:gd name="connsiteY14" fmla="*/ 532672 h 666909"/>
                    <a:gd name="connsiteX15" fmla="*/ 346143 w 557171"/>
                    <a:gd name="connsiteY15" fmla="*/ 640622 h 666909"/>
                    <a:gd name="connsiteX16" fmla="*/ 194537 w 557171"/>
                    <a:gd name="connsiteY16" fmla="*/ 663641 h 666909"/>
                    <a:gd name="connsiteX17" fmla="*/ 82618 w 557171"/>
                    <a:gd name="connsiteY17" fmla="*/ 586647 h 666909"/>
                    <a:gd name="connsiteX18" fmla="*/ 6735 w 557171"/>
                    <a:gd name="connsiteY18" fmla="*/ 476012 h 666909"/>
                    <a:gd name="connsiteX19" fmla="*/ 0 w 557171"/>
                    <a:gd name="connsiteY19" fmla="*/ 467569 h 666909"/>
                    <a:gd name="connsiteX20" fmla="*/ 0 w 557171"/>
                    <a:gd name="connsiteY20" fmla="*/ 296576 h 666909"/>
                    <a:gd name="connsiteX21" fmla="*/ 15943 w 557171"/>
                    <a:gd name="connsiteY21" fmla="*/ 288197 h 666909"/>
                    <a:gd name="connsiteX22" fmla="*/ 38168 w 557171"/>
                    <a:gd name="connsiteY22" fmla="*/ 189772 h 666909"/>
                    <a:gd name="connsiteX23" fmla="*/ 34200 w 557171"/>
                    <a:gd name="connsiteY23" fmla="*/ 78647 h 666909"/>
                    <a:gd name="connsiteX24" fmla="*/ 155643 w 557171"/>
                    <a:gd name="connsiteY24" fmla="*/ 27847 h 666909"/>
                    <a:gd name="connsiteX25" fmla="*/ 289942 w 557171"/>
                    <a:gd name="connsiteY25" fmla="*/ 444 h 666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57171" h="666909">
                      <a:moveTo>
                        <a:pt x="289942" y="444"/>
                      </a:moveTo>
                      <a:cubicBezTo>
                        <a:pt x="304678" y="-480"/>
                        <a:pt x="318428" y="-34"/>
                        <a:pt x="330268" y="2447"/>
                      </a:cubicBezTo>
                      <a:cubicBezTo>
                        <a:pt x="377628" y="12369"/>
                        <a:pt x="406468" y="62507"/>
                        <a:pt x="439805" y="87378"/>
                      </a:cubicBezTo>
                      <a:cubicBezTo>
                        <a:pt x="473142" y="112249"/>
                        <a:pt x="508333" y="149952"/>
                        <a:pt x="530293" y="151672"/>
                      </a:cubicBezTo>
                      <a:cubicBezTo>
                        <a:pt x="535783" y="152102"/>
                        <a:pt x="541174" y="150432"/>
                        <a:pt x="546156" y="147313"/>
                      </a:cubicBezTo>
                      <a:lnTo>
                        <a:pt x="557171" y="136588"/>
                      </a:lnTo>
                      <a:lnTo>
                        <a:pt x="557171" y="539970"/>
                      </a:lnTo>
                      <a:lnTo>
                        <a:pt x="550683" y="534309"/>
                      </a:lnTo>
                      <a:cubicBezTo>
                        <a:pt x="524539" y="503700"/>
                        <a:pt x="500925" y="455679"/>
                        <a:pt x="473143" y="418372"/>
                      </a:cubicBezTo>
                      <a:cubicBezTo>
                        <a:pt x="473143" y="418372"/>
                        <a:pt x="401176" y="300368"/>
                        <a:pt x="355668" y="259622"/>
                      </a:cubicBezTo>
                      <a:cubicBezTo>
                        <a:pt x="310160" y="218876"/>
                        <a:pt x="227610" y="180776"/>
                        <a:pt x="200093" y="173897"/>
                      </a:cubicBezTo>
                      <a:cubicBezTo>
                        <a:pt x="172576" y="167018"/>
                        <a:pt x="182631" y="194005"/>
                        <a:pt x="190568" y="218347"/>
                      </a:cubicBezTo>
                      <a:cubicBezTo>
                        <a:pt x="198505" y="242689"/>
                        <a:pt x="218614" y="286080"/>
                        <a:pt x="247718" y="319947"/>
                      </a:cubicBezTo>
                      <a:cubicBezTo>
                        <a:pt x="276822" y="353814"/>
                        <a:pt x="338735" y="386093"/>
                        <a:pt x="365193" y="421547"/>
                      </a:cubicBezTo>
                      <a:cubicBezTo>
                        <a:pt x="391651" y="457001"/>
                        <a:pt x="409643" y="496160"/>
                        <a:pt x="406468" y="532672"/>
                      </a:cubicBezTo>
                      <a:cubicBezTo>
                        <a:pt x="403293" y="569184"/>
                        <a:pt x="381465" y="618794"/>
                        <a:pt x="346143" y="640622"/>
                      </a:cubicBezTo>
                      <a:cubicBezTo>
                        <a:pt x="310821" y="662450"/>
                        <a:pt x="238458" y="672637"/>
                        <a:pt x="194537" y="663641"/>
                      </a:cubicBezTo>
                      <a:cubicBezTo>
                        <a:pt x="150616" y="654645"/>
                        <a:pt x="118204" y="623292"/>
                        <a:pt x="82618" y="586647"/>
                      </a:cubicBezTo>
                      <a:cubicBezTo>
                        <a:pt x="55929" y="559163"/>
                        <a:pt x="31918" y="512630"/>
                        <a:pt x="6735" y="476012"/>
                      </a:cubicBezTo>
                      <a:lnTo>
                        <a:pt x="0" y="467569"/>
                      </a:lnTo>
                      <a:lnTo>
                        <a:pt x="0" y="296576"/>
                      </a:lnTo>
                      <a:lnTo>
                        <a:pt x="15943" y="288197"/>
                      </a:lnTo>
                      <a:cubicBezTo>
                        <a:pt x="29172" y="271264"/>
                        <a:pt x="35125" y="224697"/>
                        <a:pt x="38168" y="189772"/>
                      </a:cubicBezTo>
                      <a:cubicBezTo>
                        <a:pt x="41211" y="154847"/>
                        <a:pt x="14621" y="105634"/>
                        <a:pt x="34200" y="78647"/>
                      </a:cubicBezTo>
                      <a:cubicBezTo>
                        <a:pt x="53779" y="51660"/>
                        <a:pt x="106298" y="40547"/>
                        <a:pt x="155643" y="27847"/>
                      </a:cubicBezTo>
                      <a:cubicBezTo>
                        <a:pt x="192652" y="18322"/>
                        <a:pt x="245734" y="3216"/>
                        <a:pt x="289942" y="44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7" name="任意多边形 1696"/>
                <p:cNvSpPr/>
                <p:nvPr/>
              </p:nvSpPr>
              <p:spPr>
                <a:xfrm>
                  <a:off x="4912449" y="2097022"/>
                  <a:ext cx="435041" cy="595339"/>
                </a:xfrm>
                <a:custGeom>
                  <a:avLst/>
                  <a:gdLst>
                    <a:gd name="connsiteX0" fmla="*/ 345153 w 435041"/>
                    <a:gd name="connsiteY0" fmla="*/ 1257 h 595339"/>
                    <a:gd name="connsiteX1" fmla="*/ 394564 w 435041"/>
                    <a:gd name="connsiteY1" fmla="*/ 22292 h 595339"/>
                    <a:gd name="connsiteX2" fmla="*/ 418377 w 435041"/>
                    <a:gd name="connsiteY2" fmla="*/ 141354 h 595339"/>
                    <a:gd name="connsiteX3" fmla="*/ 434990 w 435041"/>
                    <a:gd name="connsiteY3" fmla="*/ 186430 h 595339"/>
                    <a:gd name="connsiteX4" fmla="*/ 435041 w 435041"/>
                    <a:gd name="connsiteY4" fmla="*/ 186438 h 595339"/>
                    <a:gd name="connsiteX5" fmla="*/ 435041 w 435041"/>
                    <a:gd name="connsiteY5" fmla="*/ 581058 h 595339"/>
                    <a:gd name="connsiteX6" fmla="*/ 389008 w 435041"/>
                    <a:gd name="connsiteY6" fmla="*/ 592204 h 595339"/>
                    <a:gd name="connsiteX7" fmla="*/ 238195 w 435041"/>
                    <a:gd name="connsiteY7" fmla="*/ 577917 h 595339"/>
                    <a:gd name="connsiteX8" fmla="*/ 212002 w 435041"/>
                    <a:gd name="connsiteY8" fmla="*/ 487429 h 595339"/>
                    <a:gd name="connsiteX9" fmla="*/ 307252 w 435041"/>
                    <a:gd name="connsiteY9" fmla="*/ 376304 h 595339"/>
                    <a:gd name="connsiteX10" fmla="*/ 346940 w 435041"/>
                    <a:gd name="connsiteY10" fmla="*/ 257241 h 595339"/>
                    <a:gd name="connsiteX11" fmla="*/ 275502 w 435041"/>
                    <a:gd name="connsiteY11" fmla="*/ 204854 h 595339"/>
                    <a:gd name="connsiteX12" fmla="*/ 161996 w 435041"/>
                    <a:gd name="connsiteY12" fmla="*/ 326298 h 595339"/>
                    <a:gd name="connsiteX13" fmla="*/ 40552 w 435041"/>
                    <a:gd name="connsiteY13" fmla="*/ 490604 h 595339"/>
                    <a:gd name="connsiteX14" fmla="*/ 0 w 435041"/>
                    <a:gd name="connsiteY14" fmla="*/ 498710 h 595339"/>
                    <a:gd name="connsiteX15" fmla="*/ 0 w 435041"/>
                    <a:gd name="connsiteY15" fmla="*/ 204174 h 595339"/>
                    <a:gd name="connsiteX16" fmla="*/ 5875 w 435041"/>
                    <a:gd name="connsiteY16" fmla="*/ 211800 h 595339"/>
                    <a:gd name="connsiteX17" fmla="*/ 43727 w 435041"/>
                    <a:gd name="connsiteY17" fmla="*/ 211204 h 595339"/>
                    <a:gd name="connsiteX18" fmla="*/ 154059 w 435041"/>
                    <a:gd name="connsiteY18" fmla="*/ 96904 h 595339"/>
                    <a:gd name="connsiteX19" fmla="*/ 282646 w 435041"/>
                    <a:gd name="connsiteY19" fmla="*/ 6416 h 595339"/>
                    <a:gd name="connsiteX20" fmla="*/ 345153 w 435041"/>
                    <a:gd name="connsiteY20" fmla="*/ 1257 h 59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5041" h="595339">
                      <a:moveTo>
                        <a:pt x="345153" y="1257"/>
                      </a:moveTo>
                      <a:cubicBezTo>
                        <a:pt x="365295" y="3969"/>
                        <a:pt x="383253" y="11047"/>
                        <a:pt x="394564" y="22292"/>
                      </a:cubicBezTo>
                      <a:cubicBezTo>
                        <a:pt x="417186" y="44782"/>
                        <a:pt x="409778" y="113705"/>
                        <a:pt x="418377" y="141354"/>
                      </a:cubicBezTo>
                      <a:cubicBezTo>
                        <a:pt x="424826" y="162091"/>
                        <a:pt x="426513" y="180298"/>
                        <a:pt x="434990" y="186430"/>
                      </a:cubicBezTo>
                      <a:lnTo>
                        <a:pt x="435041" y="186438"/>
                      </a:lnTo>
                      <a:lnTo>
                        <a:pt x="435041" y="581058"/>
                      </a:lnTo>
                      <a:lnTo>
                        <a:pt x="389008" y="592204"/>
                      </a:lnTo>
                      <a:cubicBezTo>
                        <a:pt x="342044" y="598819"/>
                        <a:pt x="267696" y="595380"/>
                        <a:pt x="238195" y="577917"/>
                      </a:cubicBezTo>
                      <a:cubicBezTo>
                        <a:pt x="208694" y="560455"/>
                        <a:pt x="200493" y="521031"/>
                        <a:pt x="212002" y="487429"/>
                      </a:cubicBezTo>
                      <a:cubicBezTo>
                        <a:pt x="223511" y="453827"/>
                        <a:pt x="284762" y="414669"/>
                        <a:pt x="307252" y="376304"/>
                      </a:cubicBezTo>
                      <a:cubicBezTo>
                        <a:pt x="329742" y="337939"/>
                        <a:pt x="352232" y="285816"/>
                        <a:pt x="346940" y="257241"/>
                      </a:cubicBezTo>
                      <a:cubicBezTo>
                        <a:pt x="341648" y="228666"/>
                        <a:pt x="306326" y="193345"/>
                        <a:pt x="275502" y="204854"/>
                      </a:cubicBezTo>
                      <a:cubicBezTo>
                        <a:pt x="244678" y="216364"/>
                        <a:pt x="201154" y="278673"/>
                        <a:pt x="161996" y="326298"/>
                      </a:cubicBezTo>
                      <a:cubicBezTo>
                        <a:pt x="122838" y="373923"/>
                        <a:pt x="89897" y="467453"/>
                        <a:pt x="40552" y="490604"/>
                      </a:cubicBezTo>
                      <a:lnTo>
                        <a:pt x="0" y="498710"/>
                      </a:lnTo>
                      <a:lnTo>
                        <a:pt x="0" y="204174"/>
                      </a:lnTo>
                      <a:lnTo>
                        <a:pt x="5875" y="211800"/>
                      </a:lnTo>
                      <a:cubicBezTo>
                        <a:pt x="16409" y="217554"/>
                        <a:pt x="29506" y="218348"/>
                        <a:pt x="43727" y="211204"/>
                      </a:cubicBezTo>
                      <a:cubicBezTo>
                        <a:pt x="72170" y="196917"/>
                        <a:pt x="114239" y="131035"/>
                        <a:pt x="154059" y="96904"/>
                      </a:cubicBezTo>
                      <a:cubicBezTo>
                        <a:pt x="193879" y="62773"/>
                        <a:pt x="242562" y="18851"/>
                        <a:pt x="282646" y="6416"/>
                      </a:cubicBezTo>
                      <a:cubicBezTo>
                        <a:pt x="302688" y="198"/>
                        <a:pt x="325012" y="-1455"/>
                        <a:pt x="345153" y="12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8" name="任意多边形 1697"/>
                <p:cNvSpPr/>
                <p:nvPr/>
              </p:nvSpPr>
              <p:spPr>
                <a:xfrm>
                  <a:off x="4581924" y="2101337"/>
                  <a:ext cx="327885" cy="494899"/>
                </a:xfrm>
                <a:custGeom>
                  <a:avLst/>
                  <a:gdLst>
                    <a:gd name="connsiteX0" fmla="*/ 269477 w 327885"/>
                    <a:gd name="connsiteY0" fmla="*/ 514 h 494899"/>
                    <a:gd name="connsiteX1" fmla="*/ 326627 w 327885"/>
                    <a:gd name="connsiteY1" fmla="*/ 54489 h 494899"/>
                    <a:gd name="connsiteX2" fmla="*/ 313927 w 327885"/>
                    <a:gd name="connsiteY2" fmla="*/ 178314 h 494899"/>
                    <a:gd name="connsiteX3" fmla="*/ 326925 w 327885"/>
                    <a:gd name="connsiteY3" fmla="*/ 195186 h 494899"/>
                    <a:gd name="connsiteX4" fmla="*/ 326925 w 327885"/>
                    <a:gd name="connsiteY4" fmla="*/ 494899 h 494899"/>
                    <a:gd name="connsiteX5" fmla="*/ 277712 w 327885"/>
                    <a:gd name="connsiteY5" fmla="*/ 489960 h 494899"/>
                    <a:gd name="connsiteX6" fmla="*/ 196452 w 327885"/>
                    <a:gd name="connsiteY6" fmla="*/ 460889 h 494899"/>
                    <a:gd name="connsiteX7" fmla="*/ 171846 w 327885"/>
                    <a:gd name="connsiteY7" fmla="*/ 363258 h 494899"/>
                    <a:gd name="connsiteX8" fmla="*/ 158352 w 327885"/>
                    <a:gd name="connsiteY8" fmla="*/ 283089 h 494899"/>
                    <a:gd name="connsiteX9" fmla="*/ 33733 w 327885"/>
                    <a:gd name="connsiteY9" fmla="*/ 304521 h 494899"/>
                    <a:gd name="connsiteX10" fmla="*/ 16674 w 327885"/>
                    <a:gd name="connsiteY10" fmla="*/ 287660 h 494899"/>
                    <a:gd name="connsiteX11" fmla="*/ 5717 w 327885"/>
                    <a:gd name="connsiteY11" fmla="*/ 262603 h 494899"/>
                    <a:gd name="connsiteX12" fmla="*/ 5717 w 327885"/>
                    <a:gd name="connsiteY12" fmla="*/ 215088 h 494899"/>
                    <a:gd name="connsiteX13" fmla="*/ 2117 w 327885"/>
                    <a:gd name="connsiteY13" fmla="*/ 215088 h 494899"/>
                    <a:gd name="connsiteX14" fmla="*/ 2117 w 327885"/>
                    <a:gd name="connsiteY14" fmla="*/ 242758 h 494899"/>
                    <a:gd name="connsiteX15" fmla="*/ 117 w 327885"/>
                    <a:gd name="connsiteY15" fmla="*/ 230422 h 494899"/>
                    <a:gd name="connsiteX16" fmla="*/ 2777 w 327885"/>
                    <a:gd name="connsiteY16" fmla="*/ 200539 h 494899"/>
                    <a:gd name="connsiteX17" fmla="*/ 88502 w 327885"/>
                    <a:gd name="connsiteY17" fmla="*/ 83064 h 494899"/>
                    <a:gd name="connsiteX18" fmla="*/ 269477 w 327885"/>
                    <a:gd name="connsiteY18" fmla="*/ 514 h 494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27885" h="494899">
                      <a:moveTo>
                        <a:pt x="269477" y="514"/>
                      </a:moveTo>
                      <a:cubicBezTo>
                        <a:pt x="309164" y="-4249"/>
                        <a:pt x="319219" y="24856"/>
                        <a:pt x="326627" y="54489"/>
                      </a:cubicBezTo>
                      <a:cubicBezTo>
                        <a:pt x="334035" y="84122"/>
                        <a:pt x="305990" y="152914"/>
                        <a:pt x="313927" y="178314"/>
                      </a:cubicBezTo>
                      <a:lnTo>
                        <a:pt x="326925" y="195186"/>
                      </a:lnTo>
                      <a:lnTo>
                        <a:pt x="326925" y="494899"/>
                      </a:lnTo>
                      <a:lnTo>
                        <a:pt x="277712" y="489960"/>
                      </a:lnTo>
                      <a:cubicBezTo>
                        <a:pt x="244374" y="483279"/>
                        <a:pt x="213054" y="471142"/>
                        <a:pt x="196452" y="460889"/>
                      </a:cubicBezTo>
                      <a:cubicBezTo>
                        <a:pt x="163247" y="440384"/>
                        <a:pt x="171052" y="392891"/>
                        <a:pt x="171846" y="363258"/>
                      </a:cubicBezTo>
                      <a:cubicBezTo>
                        <a:pt x="172640" y="333625"/>
                        <a:pt x="181371" y="292879"/>
                        <a:pt x="158352" y="283089"/>
                      </a:cubicBezTo>
                      <a:cubicBezTo>
                        <a:pt x="135333" y="273300"/>
                        <a:pt x="59662" y="318279"/>
                        <a:pt x="33733" y="304521"/>
                      </a:cubicBezTo>
                      <a:cubicBezTo>
                        <a:pt x="27251" y="301082"/>
                        <a:pt x="21505" y="295170"/>
                        <a:pt x="16674" y="287660"/>
                      </a:cubicBezTo>
                      <a:lnTo>
                        <a:pt x="5717" y="262603"/>
                      </a:lnTo>
                      <a:lnTo>
                        <a:pt x="5717" y="215088"/>
                      </a:lnTo>
                      <a:lnTo>
                        <a:pt x="2117" y="215088"/>
                      </a:lnTo>
                      <a:lnTo>
                        <a:pt x="2117" y="242758"/>
                      </a:lnTo>
                      <a:lnTo>
                        <a:pt x="117" y="230422"/>
                      </a:lnTo>
                      <a:cubicBezTo>
                        <a:pt x="-332" y="220019"/>
                        <a:pt x="495" y="209766"/>
                        <a:pt x="2777" y="200539"/>
                      </a:cubicBezTo>
                      <a:cubicBezTo>
                        <a:pt x="11905" y="163630"/>
                        <a:pt x="44052" y="116401"/>
                        <a:pt x="88502" y="83064"/>
                      </a:cubicBezTo>
                      <a:cubicBezTo>
                        <a:pt x="132952" y="49727"/>
                        <a:pt x="229789" y="5276"/>
                        <a:pt x="269477" y="51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BD1DE"/>
                    </a:gs>
                    <a:gs pos="100000">
                      <a:srgbClr val="F188A6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9" name="任意多边形 1698"/>
                <p:cNvSpPr/>
                <p:nvPr/>
              </p:nvSpPr>
              <p:spPr>
                <a:xfrm>
                  <a:off x="6445091" y="2107403"/>
                  <a:ext cx="510842" cy="727939"/>
                </a:xfrm>
                <a:custGeom>
                  <a:avLst/>
                  <a:gdLst>
                    <a:gd name="connsiteX0" fmla="*/ 323613 w 510842"/>
                    <a:gd name="connsiteY0" fmla="*/ 4 h 727939"/>
                    <a:gd name="connsiteX1" fmla="*/ 365285 w 510842"/>
                    <a:gd name="connsiteY1" fmla="*/ 13498 h 727939"/>
                    <a:gd name="connsiteX2" fmla="*/ 428785 w 510842"/>
                    <a:gd name="connsiteY2" fmla="*/ 127798 h 727939"/>
                    <a:gd name="connsiteX3" fmla="*/ 473235 w 510842"/>
                    <a:gd name="connsiteY3" fmla="*/ 232573 h 727939"/>
                    <a:gd name="connsiteX4" fmla="*/ 503199 w 510842"/>
                    <a:gd name="connsiteY4" fmla="*/ 243685 h 727939"/>
                    <a:gd name="connsiteX5" fmla="*/ 510842 w 510842"/>
                    <a:gd name="connsiteY5" fmla="*/ 239669 h 727939"/>
                    <a:gd name="connsiteX6" fmla="*/ 510842 w 510842"/>
                    <a:gd name="connsiteY6" fmla="*/ 404257 h 727939"/>
                    <a:gd name="connsiteX7" fmla="*/ 495460 w 510842"/>
                    <a:gd name="connsiteY7" fmla="*/ 384973 h 727939"/>
                    <a:gd name="connsiteX8" fmla="*/ 385922 w 510842"/>
                    <a:gd name="connsiteY8" fmla="*/ 313536 h 727939"/>
                    <a:gd name="connsiteX9" fmla="*/ 308135 w 510842"/>
                    <a:gd name="connsiteY9" fmla="*/ 362748 h 727939"/>
                    <a:gd name="connsiteX10" fmla="*/ 370048 w 510842"/>
                    <a:gd name="connsiteY10" fmla="*/ 477842 h 727939"/>
                    <a:gd name="connsiteX11" fmla="*/ 460535 w 510842"/>
                    <a:gd name="connsiteY11" fmla="*/ 619923 h 727939"/>
                    <a:gd name="connsiteX12" fmla="*/ 365285 w 510842"/>
                    <a:gd name="connsiteY12" fmla="*/ 699298 h 727939"/>
                    <a:gd name="connsiteX13" fmla="*/ 171610 w 510842"/>
                    <a:gd name="connsiteY13" fmla="*/ 727873 h 727939"/>
                    <a:gd name="connsiteX14" fmla="*/ 40840 w 510842"/>
                    <a:gd name="connsiteY14" fmla="*/ 718943 h 727939"/>
                    <a:gd name="connsiteX15" fmla="*/ 0 w 510842"/>
                    <a:gd name="connsiteY15" fmla="*/ 712437 h 727939"/>
                    <a:gd name="connsiteX16" fmla="*/ 0 w 510842"/>
                    <a:gd name="connsiteY16" fmla="*/ 301567 h 727939"/>
                    <a:gd name="connsiteX17" fmla="*/ 14695 w 510842"/>
                    <a:gd name="connsiteY17" fmla="*/ 301263 h 727939"/>
                    <a:gd name="connsiteX18" fmla="*/ 54135 w 510842"/>
                    <a:gd name="connsiteY18" fmla="*/ 238923 h 727939"/>
                    <a:gd name="connsiteX19" fmla="*/ 31910 w 510842"/>
                    <a:gd name="connsiteY19" fmla="*/ 99223 h 727939"/>
                    <a:gd name="connsiteX20" fmla="*/ 54135 w 510842"/>
                    <a:gd name="connsiteY20" fmla="*/ 29373 h 727939"/>
                    <a:gd name="connsiteX21" fmla="*/ 263685 w 510842"/>
                    <a:gd name="connsiteY21" fmla="*/ 3973 h 727939"/>
                    <a:gd name="connsiteX22" fmla="*/ 323613 w 510842"/>
                    <a:gd name="connsiteY22" fmla="*/ 4 h 727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10842" h="727939">
                      <a:moveTo>
                        <a:pt x="323613" y="4"/>
                      </a:moveTo>
                      <a:cubicBezTo>
                        <a:pt x="339091" y="137"/>
                        <a:pt x="351527" y="3179"/>
                        <a:pt x="365285" y="13498"/>
                      </a:cubicBezTo>
                      <a:cubicBezTo>
                        <a:pt x="392802" y="34135"/>
                        <a:pt x="410793" y="91286"/>
                        <a:pt x="428785" y="127798"/>
                      </a:cubicBezTo>
                      <a:cubicBezTo>
                        <a:pt x="446777" y="164310"/>
                        <a:pt x="456302" y="215640"/>
                        <a:pt x="473235" y="232573"/>
                      </a:cubicBezTo>
                      <a:cubicBezTo>
                        <a:pt x="481702" y="241040"/>
                        <a:pt x="492682" y="244479"/>
                        <a:pt x="503199" y="243685"/>
                      </a:cubicBezTo>
                      <a:lnTo>
                        <a:pt x="510842" y="239669"/>
                      </a:lnTo>
                      <a:lnTo>
                        <a:pt x="510842" y="404257"/>
                      </a:lnTo>
                      <a:lnTo>
                        <a:pt x="495460" y="384973"/>
                      </a:lnTo>
                      <a:cubicBezTo>
                        <a:pt x="460270" y="349254"/>
                        <a:pt x="417143" y="317240"/>
                        <a:pt x="385922" y="313536"/>
                      </a:cubicBezTo>
                      <a:cubicBezTo>
                        <a:pt x="354701" y="309832"/>
                        <a:pt x="310781" y="335364"/>
                        <a:pt x="308135" y="362748"/>
                      </a:cubicBezTo>
                      <a:cubicBezTo>
                        <a:pt x="305489" y="390132"/>
                        <a:pt x="344648" y="434980"/>
                        <a:pt x="370048" y="477842"/>
                      </a:cubicBezTo>
                      <a:cubicBezTo>
                        <a:pt x="395448" y="520704"/>
                        <a:pt x="461329" y="583014"/>
                        <a:pt x="460535" y="619923"/>
                      </a:cubicBezTo>
                      <a:cubicBezTo>
                        <a:pt x="459741" y="656832"/>
                        <a:pt x="413439" y="681306"/>
                        <a:pt x="365285" y="699298"/>
                      </a:cubicBezTo>
                      <a:cubicBezTo>
                        <a:pt x="317131" y="717290"/>
                        <a:pt x="246222" y="728931"/>
                        <a:pt x="171610" y="727873"/>
                      </a:cubicBezTo>
                      <a:cubicBezTo>
                        <a:pt x="134304" y="727344"/>
                        <a:pt x="86944" y="724566"/>
                        <a:pt x="40840" y="718943"/>
                      </a:cubicBezTo>
                      <a:lnTo>
                        <a:pt x="0" y="712437"/>
                      </a:lnTo>
                      <a:lnTo>
                        <a:pt x="0" y="301567"/>
                      </a:lnTo>
                      <a:lnTo>
                        <a:pt x="14695" y="301263"/>
                      </a:lnTo>
                      <a:cubicBezTo>
                        <a:pt x="32605" y="293096"/>
                        <a:pt x="49769" y="264224"/>
                        <a:pt x="54135" y="238923"/>
                      </a:cubicBezTo>
                      <a:cubicBezTo>
                        <a:pt x="59956" y="205189"/>
                        <a:pt x="31910" y="134148"/>
                        <a:pt x="31910" y="99223"/>
                      </a:cubicBezTo>
                      <a:cubicBezTo>
                        <a:pt x="31910" y="64298"/>
                        <a:pt x="15506" y="45248"/>
                        <a:pt x="54135" y="29373"/>
                      </a:cubicBezTo>
                      <a:cubicBezTo>
                        <a:pt x="92764" y="13498"/>
                        <a:pt x="211827" y="6619"/>
                        <a:pt x="263685" y="3973"/>
                      </a:cubicBezTo>
                      <a:cubicBezTo>
                        <a:pt x="289614" y="2650"/>
                        <a:pt x="308135" y="-128"/>
                        <a:pt x="323613" y="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0" name="任意多边形 1699"/>
                <p:cNvSpPr/>
                <p:nvPr/>
              </p:nvSpPr>
              <p:spPr>
                <a:xfrm>
                  <a:off x="5351090" y="2131209"/>
                  <a:ext cx="397456" cy="638433"/>
                </a:xfrm>
                <a:custGeom>
                  <a:avLst/>
                  <a:gdLst>
                    <a:gd name="connsiteX0" fmla="*/ 176586 w 397456"/>
                    <a:gd name="connsiteY0" fmla="*/ 10 h 638433"/>
                    <a:gd name="connsiteX1" fmla="*/ 260724 w 397456"/>
                    <a:gd name="connsiteY1" fmla="*/ 88911 h 638433"/>
                    <a:gd name="connsiteX2" fmla="*/ 303586 w 397456"/>
                    <a:gd name="connsiteY2" fmla="*/ 259567 h 638433"/>
                    <a:gd name="connsiteX3" fmla="*/ 340098 w 397456"/>
                    <a:gd name="connsiteY3" fmla="*/ 340530 h 638433"/>
                    <a:gd name="connsiteX4" fmla="*/ 372890 w 397456"/>
                    <a:gd name="connsiteY4" fmla="*/ 335023 h 638433"/>
                    <a:gd name="connsiteX5" fmla="*/ 397456 w 397456"/>
                    <a:gd name="connsiteY5" fmla="*/ 307749 h 638433"/>
                    <a:gd name="connsiteX6" fmla="*/ 397456 w 397456"/>
                    <a:gd name="connsiteY6" fmla="*/ 638433 h 638433"/>
                    <a:gd name="connsiteX7" fmla="*/ 374776 w 397456"/>
                    <a:gd name="connsiteY7" fmla="*/ 636847 h 638433"/>
                    <a:gd name="connsiteX8" fmla="*/ 319461 w 397456"/>
                    <a:gd name="connsiteY8" fmla="*/ 621517 h 638433"/>
                    <a:gd name="connsiteX9" fmla="*/ 233736 w 397456"/>
                    <a:gd name="connsiteY9" fmla="*/ 551667 h 638433"/>
                    <a:gd name="connsiteX10" fmla="*/ 227386 w 397456"/>
                    <a:gd name="connsiteY10" fmla="*/ 392917 h 638433"/>
                    <a:gd name="connsiteX11" fmla="*/ 186111 w 397456"/>
                    <a:gd name="connsiteY11" fmla="*/ 326242 h 638433"/>
                    <a:gd name="connsiteX12" fmla="*/ 119436 w 397456"/>
                    <a:gd name="connsiteY12" fmla="*/ 367517 h 638433"/>
                    <a:gd name="connsiteX13" fmla="*/ 81336 w 397456"/>
                    <a:gd name="connsiteY13" fmla="*/ 504042 h 638433"/>
                    <a:gd name="connsiteX14" fmla="*/ 22896 w 397456"/>
                    <a:gd name="connsiteY14" fmla="*/ 540455 h 638433"/>
                    <a:gd name="connsiteX15" fmla="*/ 0 w 397456"/>
                    <a:gd name="connsiteY15" fmla="*/ 545999 h 638433"/>
                    <a:gd name="connsiteX16" fmla="*/ 0 w 397456"/>
                    <a:gd name="connsiteY16" fmla="*/ 152817 h 638433"/>
                    <a:gd name="connsiteX17" fmla="*/ 7517 w 397456"/>
                    <a:gd name="connsiteY17" fmla="*/ 153998 h 638433"/>
                    <a:gd name="connsiteX18" fmla="*/ 94036 w 397456"/>
                    <a:gd name="connsiteY18" fmla="*/ 83355 h 638433"/>
                    <a:gd name="connsiteX19" fmla="*/ 176586 w 397456"/>
                    <a:gd name="connsiteY19" fmla="*/ 10 h 638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97456" h="638433">
                      <a:moveTo>
                        <a:pt x="176586" y="10"/>
                      </a:moveTo>
                      <a:cubicBezTo>
                        <a:pt x="204367" y="936"/>
                        <a:pt x="239557" y="45652"/>
                        <a:pt x="260724" y="88911"/>
                      </a:cubicBezTo>
                      <a:cubicBezTo>
                        <a:pt x="281891" y="132170"/>
                        <a:pt x="290357" y="217631"/>
                        <a:pt x="303586" y="259567"/>
                      </a:cubicBezTo>
                      <a:cubicBezTo>
                        <a:pt x="316815" y="301503"/>
                        <a:pt x="323297" y="333783"/>
                        <a:pt x="340098" y="340530"/>
                      </a:cubicBezTo>
                      <a:cubicBezTo>
                        <a:pt x="348499" y="343904"/>
                        <a:pt x="360802" y="341919"/>
                        <a:pt x="372890" y="335023"/>
                      </a:cubicBezTo>
                      <a:lnTo>
                        <a:pt x="397456" y="307749"/>
                      </a:lnTo>
                      <a:lnTo>
                        <a:pt x="397456" y="638433"/>
                      </a:lnTo>
                      <a:lnTo>
                        <a:pt x="374776" y="636847"/>
                      </a:lnTo>
                      <a:cubicBezTo>
                        <a:pt x="354916" y="633820"/>
                        <a:pt x="336593" y="628992"/>
                        <a:pt x="319461" y="621517"/>
                      </a:cubicBezTo>
                      <a:cubicBezTo>
                        <a:pt x="285197" y="606568"/>
                        <a:pt x="249082" y="588179"/>
                        <a:pt x="233736" y="551667"/>
                      </a:cubicBezTo>
                      <a:cubicBezTo>
                        <a:pt x="218390" y="515155"/>
                        <a:pt x="235323" y="430488"/>
                        <a:pt x="227386" y="392917"/>
                      </a:cubicBezTo>
                      <a:cubicBezTo>
                        <a:pt x="219449" y="355346"/>
                        <a:pt x="204103" y="330475"/>
                        <a:pt x="186111" y="326242"/>
                      </a:cubicBezTo>
                      <a:cubicBezTo>
                        <a:pt x="168119" y="322009"/>
                        <a:pt x="136898" y="337884"/>
                        <a:pt x="119436" y="367517"/>
                      </a:cubicBezTo>
                      <a:cubicBezTo>
                        <a:pt x="101974" y="397150"/>
                        <a:pt x="109514" y="472292"/>
                        <a:pt x="81336" y="504042"/>
                      </a:cubicBezTo>
                      <a:cubicBezTo>
                        <a:pt x="67247" y="519917"/>
                        <a:pt x="46246" y="531757"/>
                        <a:pt x="22896" y="540455"/>
                      </a:cubicBezTo>
                      <a:lnTo>
                        <a:pt x="0" y="545999"/>
                      </a:lnTo>
                      <a:lnTo>
                        <a:pt x="0" y="152817"/>
                      </a:lnTo>
                      <a:lnTo>
                        <a:pt x="7517" y="153998"/>
                      </a:lnTo>
                      <a:cubicBezTo>
                        <a:pt x="26567" y="150029"/>
                        <a:pt x="65858" y="109020"/>
                        <a:pt x="94036" y="83355"/>
                      </a:cubicBezTo>
                      <a:cubicBezTo>
                        <a:pt x="122214" y="57690"/>
                        <a:pt x="148805" y="-916"/>
                        <a:pt x="176586" y="1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DE7EE"/>
                    </a:gs>
                    <a:gs pos="50000">
                      <a:srgbClr val="F188A6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1" name="任意多边形 1700"/>
                <p:cNvSpPr/>
                <p:nvPr/>
              </p:nvSpPr>
              <p:spPr>
                <a:xfrm>
                  <a:off x="5752146" y="2167106"/>
                  <a:ext cx="689345" cy="652160"/>
                </a:xfrm>
                <a:custGeom>
                  <a:avLst/>
                  <a:gdLst>
                    <a:gd name="connsiteX0" fmla="*/ 446844 w 689345"/>
                    <a:gd name="connsiteY0" fmla="*/ 30 h 652160"/>
                    <a:gd name="connsiteX1" fmla="*/ 534355 w 689345"/>
                    <a:gd name="connsiteY1" fmla="*/ 10944 h 652160"/>
                    <a:gd name="connsiteX2" fmla="*/ 610555 w 689345"/>
                    <a:gd name="connsiteY2" fmla="*/ 112544 h 652160"/>
                    <a:gd name="connsiteX3" fmla="*/ 671575 w 689345"/>
                    <a:gd name="connsiteY3" fmla="*/ 222435 h 652160"/>
                    <a:gd name="connsiteX4" fmla="*/ 689345 w 689345"/>
                    <a:gd name="connsiteY4" fmla="*/ 241304 h 652160"/>
                    <a:gd name="connsiteX5" fmla="*/ 689345 w 689345"/>
                    <a:gd name="connsiteY5" fmla="*/ 652160 h 652160"/>
                    <a:gd name="connsiteX6" fmla="*/ 666986 w 689345"/>
                    <a:gd name="connsiteY6" fmla="*/ 648598 h 652160"/>
                    <a:gd name="connsiteX7" fmla="*/ 610555 w 689345"/>
                    <a:gd name="connsiteY7" fmla="*/ 633244 h 652160"/>
                    <a:gd name="connsiteX8" fmla="*/ 477205 w 689345"/>
                    <a:gd name="connsiteY8" fmla="*/ 525294 h 652160"/>
                    <a:gd name="connsiteX9" fmla="*/ 426405 w 689345"/>
                    <a:gd name="connsiteY9" fmla="*/ 258594 h 652160"/>
                    <a:gd name="connsiteX10" fmla="*/ 358142 w 689345"/>
                    <a:gd name="connsiteY10" fmla="*/ 172869 h 652160"/>
                    <a:gd name="connsiteX11" fmla="*/ 286705 w 689345"/>
                    <a:gd name="connsiteY11" fmla="*/ 195094 h 652160"/>
                    <a:gd name="connsiteX12" fmla="*/ 248605 w 689345"/>
                    <a:gd name="connsiteY12" fmla="*/ 328444 h 652160"/>
                    <a:gd name="connsiteX13" fmla="*/ 247812 w 689345"/>
                    <a:gd name="connsiteY13" fmla="*/ 522913 h 652160"/>
                    <a:gd name="connsiteX14" fmla="*/ 197805 w 689345"/>
                    <a:gd name="connsiteY14" fmla="*/ 588794 h 652160"/>
                    <a:gd name="connsiteX15" fmla="*/ 38262 w 689345"/>
                    <a:gd name="connsiteY15" fmla="*/ 605463 h 652160"/>
                    <a:gd name="connsiteX16" fmla="*/ 0 w 689345"/>
                    <a:gd name="connsiteY16" fmla="*/ 602787 h 652160"/>
                    <a:gd name="connsiteX17" fmla="*/ 0 w 689345"/>
                    <a:gd name="connsiteY17" fmla="*/ 267854 h 652160"/>
                    <a:gd name="connsiteX18" fmla="*/ 3336 w 689345"/>
                    <a:gd name="connsiteY18" fmla="*/ 264150 h 652160"/>
                    <a:gd name="connsiteX19" fmla="*/ 29530 w 689345"/>
                    <a:gd name="connsiteY19" fmla="*/ 109369 h 652160"/>
                    <a:gd name="connsiteX20" fmla="*/ 115255 w 689345"/>
                    <a:gd name="connsiteY20" fmla="*/ 26819 h 652160"/>
                    <a:gd name="connsiteX21" fmla="*/ 340680 w 689345"/>
                    <a:gd name="connsiteY21" fmla="*/ 4594 h 652160"/>
                    <a:gd name="connsiteX22" fmla="*/ 446844 w 689345"/>
                    <a:gd name="connsiteY22" fmla="*/ 30 h 652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89345" h="652160">
                      <a:moveTo>
                        <a:pt x="446844" y="30"/>
                      </a:moveTo>
                      <a:cubicBezTo>
                        <a:pt x="480909" y="-301"/>
                        <a:pt x="511866" y="1948"/>
                        <a:pt x="534355" y="10944"/>
                      </a:cubicBezTo>
                      <a:cubicBezTo>
                        <a:pt x="579334" y="28936"/>
                        <a:pt x="584626" y="74047"/>
                        <a:pt x="610555" y="112544"/>
                      </a:cubicBezTo>
                      <a:cubicBezTo>
                        <a:pt x="630002" y="141417"/>
                        <a:pt x="652128" y="193507"/>
                        <a:pt x="671575" y="222435"/>
                      </a:cubicBezTo>
                      <a:lnTo>
                        <a:pt x="689345" y="241304"/>
                      </a:lnTo>
                      <a:lnTo>
                        <a:pt x="689345" y="652160"/>
                      </a:lnTo>
                      <a:lnTo>
                        <a:pt x="666986" y="648598"/>
                      </a:lnTo>
                      <a:cubicBezTo>
                        <a:pt x="645976" y="644290"/>
                        <a:pt x="626695" y="639197"/>
                        <a:pt x="610555" y="633244"/>
                      </a:cubicBezTo>
                      <a:cubicBezTo>
                        <a:pt x="545997" y="609432"/>
                        <a:pt x="507897" y="587736"/>
                        <a:pt x="477205" y="525294"/>
                      </a:cubicBezTo>
                      <a:cubicBezTo>
                        <a:pt x="446513" y="462852"/>
                        <a:pt x="446249" y="317332"/>
                        <a:pt x="426405" y="258594"/>
                      </a:cubicBezTo>
                      <a:cubicBezTo>
                        <a:pt x="406561" y="199857"/>
                        <a:pt x="381425" y="183452"/>
                        <a:pt x="358142" y="172869"/>
                      </a:cubicBezTo>
                      <a:cubicBezTo>
                        <a:pt x="334859" y="162286"/>
                        <a:pt x="304961" y="169165"/>
                        <a:pt x="286705" y="195094"/>
                      </a:cubicBezTo>
                      <a:cubicBezTo>
                        <a:pt x="268449" y="221023"/>
                        <a:pt x="255087" y="273808"/>
                        <a:pt x="248605" y="328444"/>
                      </a:cubicBezTo>
                      <a:cubicBezTo>
                        <a:pt x="242123" y="383080"/>
                        <a:pt x="256279" y="479521"/>
                        <a:pt x="247812" y="522913"/>
                      </a:cubicBezTo>
                      <a:cubicBezTo>
                        <a:pt x="239345" y="566305"/>
                        <a:pt x="232730" y="575036"/>
                        <a:pt x="197805" y="588794"/>
                      </a:cubicBezTo>
                      <a:cubicBezTo>
                        <a:pt x="162880" y="602552"/>
                        <a:pt x="84829" y="605992"/>
                        <a:pt x="38262" y="605463"/>
                      </a:cubicBezTo>
                      <a:lnTo>
                        <a:pt x="0" y="602787"/>
                      </a:lnTo>
                      <a:lnTo>
                        <a:pt x="0" y="267854"/>
                      </a:lnTo>
                      <a:lnTo>
                        <a:pt x="3336" y="264150"/>
                      </a:lnTo>
                      <a:cubicBezTo>
                        <a:pt x="18417" y="231606"/>
                        <a:pt x="10877" y="148924"/>
                        <a:pt x="29530" y="109369"/>
                      </a:cubicBezTo>
                      <a:cubicBezTo>
                        <a:pt x="48183" y="69814"/>
                        <a:pt x="63397" y="44281"/>
                        <a:pt x="115255" y="26819"/>
                      </a:cubicBezTo>
                      <a:cubicBezTo>
                        <a:pt x="167113" y="9356"/>
                        <a:pt x="270830" y="7240"/>
                        <a:pt x="340680" y="4594"/>
                      </a:cubicBezTo>
                      <a:cubicBezTo>
                        <a:pt x="375605" y="3271"/>
                        <a:pt x="412779" y="360"/>
                        <a:pt x="446844" y="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084A3"/>
                    </a:gs>
                    <a:gs pos="50000">
                      <a:srgbClr val="FBD1DE"/>
                    </a:gs>
                    <a:gs pos="100000">
                      <a:srgbClr val="FDE9EF"/>
                    </a:gs>
                  </a:gsLst>
                  <a:lin ang="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2" name="任意多边形 1701"/>
                <p:cNvSpPr/>
                <p:nvPr/>
              </p:nvSpPr>
              <p:spPr>
                <a:xfrm>
                  <a:off x="4584298" y="1912577"/>
                  <a:ext cx="3493702" cy="925138"/>
                </a:xfrm>
                <a:custGeom>
                  <a:avLst/>
                  <a:gdLst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67688 w 3505965"/>
                    <a:gd name="connsiteY86" fmla="*/ 518672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89913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47247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9563 w 3505965"/>
                    <a:gd name="connsiteY0" fmla="*/ 855222 h 925138"/>
                    <a:gd name="connsiteX1" fmla="*/ 1371013 w 3505965"/>
                    <a:gd name="connsiteY1" fmla="*/ 845697 h 925138"/>
                    <a:gd name="connsiteX2" fmla="*/ 1428163 w 3505965"/>
                    <a:gd name="connsiteY2" fmla="*/ 782197 h 925138"/>
                    <a:gd name="connsiteX3" fmla="*/ 1421813 w 3505965"/>
                    <a:gd name="connsiteY3" fmla="*/ 585347 h 925138"/>
                    <a:gd name="connsiteX4" fmla="*/ 1459913 w 3505965"/>
                    <a:gd name="connsiteY4" fmla="*/ 451997 h 925138"/>
                    <a:gd name="connsiteX5" fmla="*/ 1526588 w 3505965"/>
                    <a:gd name="connsiteY5" fmla="*/ 420247 h 925138"/>
                    <a:gd name="connsiteX6" fmla="*/ 1599613 w 3505965"/>
                    <a:gd name="connsiteY6" fmla="*/ 515497 h 925138"/>
                    <a:gd name="connsiteX7" fmla="*/ 1650413 w 3505965"/>
                    <a:gd name="connsiteY7" fmla="*/ 782197 h 925138"/>
                    <a:gd name="connsiteX8" fmla="*/ 1783763 w 3505965"/>
                    <a:gd name="connsiteY8" fmla="*/ 890147 h 925138"/>
                    <a:gd name="connsiteX9" fmla="*/ 2037763 w 3505965"/>
                    <a:gd name="connsiteY9" fmla="*/ 925072 h 925138"/>
                    <a:gd name="connsiteX10" fmla="*/ 2231438 w 3505965"/>
                    <a:gd name="connsiteY10" fmla="*/ 896497 h 925138"/>
                    <a:gd name="connsiteX11" fmla="*/ 2326688 w 3505965"/>
                    <a:gd name="connsiteY11" fmla="*/ 817122 h 925138"/>
                    <a:gd name="connsiteX12" fmla="*/ 2240963 w 3505965"/>
                    <a:gd name="connsiteY12" fmla="*/ 677422 h 925138"/>
                    <a:gd name="connsiteX13" fmla="*/ 2174288 w 3505965"/>
                    <a:gd name="connsiteY13" fmla="*/ 559947 h 925138"/>
                    <a:gd name="connsiteX14" fmla="*/ 2228263 w 3505965"/>
                    <a:gd name="connsiteY14" fmla="*/ 505972 h 925138"/>
                    <a:gd name="connsiteX15" fmla="*/ 2361613 w 3505965"/>
                    <a:gd name="connsiteY15" fmla="*/ 582172 h 925138"/>
                    <a:gd name="connsiteX16" fmla="*/ 2463213 w 3505965"/>
                    <a:gd name="connsiteY16" fmla="*/ 725047 h 925138"/>
                    <a:gd name="connsiteX17" fmla="*/ 2558463 w 3505965"/>
                    <a:gd name="connsiteY17" fmla="*/ 804422 h 925138"/>
                    <a:gd name="connsiteX18" fmla="*/ 2726738 w 3505965"/>
                    <a:gd name="connsiteY18" fmla="*/ 779022 h 925138"/>
                    <a:gd name="connsiteX19" fmla="*/ 2787063 w 3505965"/>
                    <a:gd name="connsiteY19" fmla="*/ 671072 h 925138"/>
                    <a:gd name="connsiteX20" fmla="*/ 2745788 w 3505965"/>
                    <a:gd name="connsiteY20" fmla="*/ 559947 h 925138"/>
                    <a:gd name="connsiteX21" fmla="*/ 2628313 w 3505965"/>
                    <a:gd name="connsiteY21" fmla="*/ 458347 h 925138"/>
                    <a:gd name="connsiteX22" fmla="*/ 2571163 w 3505965"/>
                    <a:gd name="connsiteY22" fmla="*/ 356747 h 925138"/>
                    <a:gd name="connsiteX23" fmla="*/ 2580688 w 3505965"/>
                    <a:gd name="connsiteY23" fmla="*/ 312297 h 925138"/>
                    <a:gd name="connsiteX24" fmla="*/ 2736263 w 3505965"/>
                    <a:gd name="connsiteY24" fmla="*/ 398022 h 925138"/>
                    <a:gd name="connsiteX25" fmla="*/ 2853738 w 3505965"/>
                    <a:gd name="connsiteY25" fmla="*/ 556772 h 925138"/>
                    <a:gd name="connsiteX26" fmla="*/ 2958513 w 3505965"/>
                    <a:gd name="connsiteY26" fmla="*/ 696472 h 925138"/>
                    <a:gd name="connsiteX27" fmla="*/ 3082338 w 3505965"/>
                    <a:gd name="connsiteY27" fmla="*/ 683772 h 925138"/>
                    <a:gd name="connsiteX28" fmla="*/ 3228388 w 3505965"/>
                    <a:gd name="connsiteY28" fmla="*/ 588522 h 925138"/>
                    <a:gd name="connsiteX29" fmla="*/ 3234738 w 3505965"/>
                    <a:gd name="connsiteY29" fmla="*/ 515497 h 925138"/>
                    <a:gd name="connsiteX30" fmla="*/ 3117263 w 3505965"/>
                    <a:gd name="connsiteY30" fmla="*/ 436122 h 925138"/>
                    <a:gd name="connsiteX31" fmla="*/ 3095038 w 3505965"/>
                    <a:gd name="connsiteY31" fmla="*/ 369447 h 925138"/>
                    <a:gd name="connsiteX32" fmla="*/ 3202988 w 3505965"/>
                    <a:gd name="connsiteY32" fmla="*/ 356747 h 925138"/>
                    <a:gd name="connsiteX33" fmla="*/ 3323638 w 3505965"/>
                    <a:gd name="connsiteY33" fmla="*/ 413897 h 925138"/>
                    <a:gd name="connsiteX34" fmla="*/ 3441113 w 3505965"/>
                    <a:gd name="connsiteY34" fmla="*/ 398022 h 925138"/>
                    <a:gd name="connsiteX35" fmla="*/ 3504613 w 3505965"/>
                    <a:gd name="connsiteY35" fmla="*/ 280547 h 925138"/>
                    <a:gd name="connsiteX36" fmla="*/ 3383963 w 3505965"/>
                    <a:gd name="connsiteY36" fmla="*/ 74172 h 925138"/>
                    <a:gd name="connsiteX37" fmla="*/ 3269663 w 3505965"/>
                    <a:gd name="connsiteY37" fmla="*/ 1147 h 925138"/>
                    <a:gd name="connsiteX38" fmla="*/ 3206163 w 3505965"/>
                    <a:gd name="connsiteY38" fmla="*/ 36072 h 925138"/>
                    <a:gd name="connsiteX39" fmla="*/ 3206163 w 3505965"/>
                    <a:gd name="connsiteY39" fmla="*/ 121797 h 925138"/>
                    <a:gd name="connsiteX40" fmla="*/ 3269663 w 3505965"/>
                    <a:gd name="connsiteY40" fmla="*/ 217047 h 925138"/>
                    <a:gd name="connsiteX41" fmla="*/ 3228388 w 3505965"/>
                    <a:gd name="connsiteY41" fmla="*/ 258322 h 925138"/>
                    <a:gd name="connsiteX42" fmla="*/ 3142663 w 3505965"/>
                    <a:gd name="connsiteY42" fmla="*/ 226572 h 925138"/>
                    <a:gd name="connsiteX43" fmla="*/ 3015663 w 3505965"/>
                    <a:gd name="connsiteY43" fmla="*/ 102747 h 925138"/>
                    <a:gd name="connsiteX44" fmla="*/ 2910888 w 3505965"/>
                    <a:gd name="connsiteY44" fmla="*/ 83697 h 925138"/>
                    <a:gd name="connsiteX45" fmla="*/ 2904538 w 3505965"/>
                    <a:gd name="connsiteY45" fmla="*/ 147197 h 925138"/>
                    <a:gd name="connsiteX46" fmla="*/ 2952163 w 3505965"/>
                    <a:gd name="connsiteY46" fmla="*/ 236097 h 925138"/>
                    <a:gd name="connsiteX47" fmla="*/ 2910888 w 3505965"/>
                    <a:gd name="connsiteY47" fmla="*/ 290072 h 925138"/>
                    <a:gd name="connsiteX48" fmla="*/ 2815638 w 3505965"/>
                    <a:gd name="connsiteY48" fmla="*/ 232922 h 925138"/>
                    <a:gd name="connsiteX49" fmla="*/ 2710863 w 3505965"/>
                    <a:gd name="connsiteY49" fmla="*/ 140847 h 925138"/>
                    <a:gd name="connsiteX50" fmla="*/ 2536238 w 3505965"/>
                    <a:gd name="connsiteY50" fmla="*/ 166247 h 925138"/>
                    <a:gd name="connsiteX51" fmla="*/ 2402888 w 3505965"/>
                    <a:gd name="connsiteY51" fmla="*/ 217047 h 925138"/>
                    <a:gd name="connsiteX52" fmla="*/ 2418763 w 3505965"/>
                    <a:gd name="connsiteY52" fmla="*/ 328172 h 925138"/>
                    <a:gd name="connsiteX53" fmla="*/ 2396538 w 3505965"/>
                    <a:gd name="connsiteY53" fmla="*/ 426597 h 925138"/>
                    <a:gd name="connsiteX54" fmla="*/ 2339388 w 3505965"/>
                    <a:gd name="connsiteY54" fmla="*/ 429772 h 925138"/>
                    <a:gd name="connsiteX55" fmla="*/ 2294938 w 3505965"/>
                    <a:gd name="connsiteY55" fmla="*/ 324997 h 925138"/>
                    <a:gd name="connsiteX56" fmla="*/ 2231438 w 3505965"/>
                    <a:gd name="connsiteY56" fmla="*/ 210697 h 925138"/>
                    <a:gd name="connsiteX57" fmla="*/ 2129838 w 3505965"/>
                    <a:gd name="connsiteY57" fmla="*/ 201172 h 925138"/>
                    <a:gd name="connsiteX58" fmla="*/ 1920288 w 3505965"/>
                    <a:gd name="connsiteY58" fmla="*/ 226572 h 925138"/>
                    <a:gd name="connsiteX59" fmla="*/ 1898063 w 3505965"/>
                    <a:gd name="connsiteY59" fmla="*/ 296422 h 925138"/>
                    <a:gd name="connsiteX60" fmla="*/ 1920288 w 3505965"/>
                    <a:gd name="connsiteY60" fmla="*/ 436122 h 925138"/>
                    <a:gd name="connsiteX61" fmla="*/ 1863138 w 3505965"/>
                    <a:gd name="connsiteY61" fmla="*/ 505972 h 925138"/>
                    <a:gd name="connsiteX62" fmla="*/ 1783763 w 3505965"/>
                    <a:gd name="connsiteY62" fmla="*/ 369447 h 925138"/>
                    <a:gd name="connsiteX63" fmla="*/ 1707563 w 3505965"/>
                    <a:gd name="connsiteY63" fmla="*/ 267847 h 925138"/>
                    <a:gd name="connsiteX64" fmla="*/ 1513888 w 3505965"/>
                    <a:gd name="connsiteY64" fmla="*/ 261497 h 925138"/>
                    <a:gd name="connsiteX65" fmla="*/ 1288463 w 3505965"/>
                    <a:gd name="connsiteY65" fmla="*/ 283722 h 925138"/>
                    <a:gd name="connsiteX66" fmla="*/ 1202738 w 3505965"/>
                    <a:gd name="connsiteY66" fmla="*/ 366272 h 925138"/>
                    <a:gd name="connsiteX67" fmla="*/ 1183688 w 3505965"/>
                    <a:gd name="connsiteY67" fmla="*/ 528197 h 925138"/>
                    <a:gd name="connsiteX68" fmla="*/ 1126538 w 3505965"/>
                    <a:gd name="connsiteY68" fmla="*/ 566297 h 925138"/>
                    <a:gd name="connsiteX69" fmla="*/ 1075738 w 3505965"/>
                    <a:gd name="connsiteY69" fmla="*/ 480572 h 925138"/>
                    <a:gd name="connsiteX70" fmla="*/ 1047163 w 3505965"/>
                    <a:gd name="connsiteY70" fmla="*/ 302772 h 925138"/>
                    <a:gd name="connsiteX71" fmla="*/ 948738 w 3505965"/>
                    <a:gd name="connsiteY71" fmla="*/ 213872 h 925138"/>
                    <a:gd name="connsiteX72" fmla="*/ 875713 w 3505965"/>
                    <a:gd name="connsiteY72" fmla="*/ 309122 h 925138"/>
                    <a:gd name="connsiteX73" fmla="*/ 786813 w 3505965"/>
                    <a:gd name="connsiteY73" fmla="*/ 372622 h 925138"/>
                    <a:gd name="connsiteX74" fmla="*/ 751888 w 3505965"/>
                    <a:gd name="connsiteY74" fmla="*/ 328172 h 925138"/>
                    <a:gd name="connsiteX75" fmla="*/ 732838 w 3505965"/>
                    <a:gd name="connsiteY75" fmla="*/ 204347 h 925138"/>
                    <a:gd name="connsiteX76" fmla="*/ 637588 w 3505965"/>
                    <a:gd name="connsiteY76" fmla="*/ 188472 h 925138"/>
                    <a:gd name="connsiteX77" fmla="*/ 485188 w 3505965"/>
                    <a:gd name="connsiteY77" fmla="*/ 274197 h 925138"/>
                    <a:gd name="connsiteX78" fmla="*/ 377238 w 3505965"/>
                    <a:gd name="connsiteY78" fmla="*/ 398022 h 925138"/>
                    <a:gd name="connsiteX79" fmla="*/ 316913 w 3505965"/>
                    <a:gd name="connsiteY79" fmla="*/ 369447 h 925138"/>
                    <a:gd name="connsiteX80" fmla="*/ 329613 w 3505965"/>
                    <a:gd name="connsiteY80" fmla="*/ 245622 h 925138"/>
                    <a:gd name="connsiteX81" fmla="*/ 291513 w 3505965"/>
                    <a:gd name="connsiteY81" fmla="*/ 182122 h 925138"/>
                    <a:gd name="connsiteX82" fmla="*/ 91488 w 3505965"/>
                    <a:gd name="connsiteY82" fmla="*/ 274197 h 925138"/>
                    <a:gd name="connsiteX83" fmla="*/ 5763 w 3505965"/>
                    <a:gd name="connsiteY83" fmla="*/ 391672 h 925138"/>
                    <a:gd name="connsiteX84" fmla="*/ 24813 w 3505965"/>
                    <a:gd name="connsiteY84" fmla="*/ 502797 h 925138"/>
                    <a:gd name="connsiteX85" fmla="*/ 161338 w 3505965"/>
                    <a:gd name="connsiteY85" fmla="*/ 474222 h 925138"/>
                    <a:gd name="connsiteX86" fmla="*/ 174832 w 3505965"/>
                    <a:gd name="connsiteY86" fmla="*/ 554391 h 925138"/>
                    <a:gd name="connsiteX87" fmla="*/ 199438 w 3505965"/>
                    <a:gd name="connsiteY87" fmla="*/ 652022 h 925138"/>
                    <a:gd name="connsiteX88" fmla="*/ 374063 w 3505965"/>
                    <a:gd name="connsiteY88" fmla="*/ 677422 h 925138"/>
                    <a:gd name="connsiteX89" fmla="*/ 488363 w 3505965"/>
                    <a:gd name="connsiteY89" fmla="*/ 534547 h 925138"/>
                    <a:gd name="connsiteX90" fmla="*/ 609013 w 3505965"/>
                    <a:gd name="connsiteY90" fmla="*/ 391672 h 925138"/>
                    <a:gd name="connsiteX91" fmla="*/ 694738 w 3505965"/>
                    <a:gd name="connsiteY91" fmla="*/ 429772 h 925138"/>
                    <a:gd name="connsiteX92" fmla="*/ 640763 w 3505965"/>
                    <a:gd name="connsiteY92" fmla="*/ 563122 h 925138"/>
                    <a:gd name="connsiteX93" fmla="*/ 545513 w 3505965"/>
                    <a:gd name="connsiteY93" fmla="*/ 674247 h 925138"/>
                    <a:gd name="connsiteX94" fmla="*/ 564563 w 3505965"/>
                    <a:gd name="connsiteY94" fmla="*/ 769497 h 925138"/>
                    <a:gd name="connsiteX95" fmla="*/ 720138 w 3505965"/>
                    <a:gd name="connsiteY95" fmla="*/ 788547 h 925138"/>
                    <a:gd name="connsiteX96" fmla="*/ 853488 w 3505965"/>
                    <a:gd name="connsiteY96" fmla="*/ 725047 h 925138"/>
                    <a:gd name="connsiteX97" fmla="*/ 891588 w 3505965"/>
                    <a:gd name="connsiteY97" fmla="*/ 588522 h 925138"/>
                    <a:gd name="connsiteX98" fmla="*/ 958263 w 3505965"/>
                    <a:gd name="connsiteY98" fmla="*/ 547247 h 925138"/>
                    <a:gd name="connsiteX99" fmla="*/ 999538 w 3505965"/>
                    <a:gd name="connsiteY99" fmla="*/ 623447 h 925138"/>
                    <a:gd name="connsiteX100" fmla="*/ 1005888 w 3505965"/>
                    <a:gd name="connsiteY100" fmla="*/ 772672 h 925138"/>
                    <a:gd name="connsiteX101" fmla="*/ 1091613 w 3505965"/>
                    <a:gd name="connsiteY101" fmla="*/ 842522 h 925138"/>
                    <a:gd name="connsiteX102" fmla="*/ 1199563 w 3505965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88528 w 3502980"/>
                    <a:gd name="connsiteY81" fmla="*/ 182122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2203 w 3502980"/>
                    <a:gd name="connsiteY77" fmla="*/ 274197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91753 w 3502980"/>
                    <a:gd name="connsiteY91" fmla="*/ 429772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85378 w 3502980"/>
                    <a:gd name="connsiteY89" fmla="*/ 534547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1578 w 3502980"/>
                    <a:gd name="connsiteY94" fmla="*/ 769497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7153 w 3502980"/>
                    <a:gd name="connsiteY95" fmla="*/ 788547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23447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196578 w 3502980"/>
                    <a:gd name="connsiteY0" fmla="*/ 855222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196578 w 3502980"/>
                    <a:gd name="connsiteY102" fmla="*/ 855222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25178 w 3502980"/>
                    <a:gd name="connsiteY2" fmla="*/ 782197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34603 w 3502980"/>
                    <a:gd name="connsiteY76" fmla="*/ 188472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9853 w 3502980"/>
                    <a:gd name="connsiteY75" fmla="*/ 204347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83828 w 3502980"/>
                    <a:gd name="connsiteY73" fmla="*/ 372622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72728 w 3502980"/>
                    <a:gd name="connsiteY72" fmla="*/ 309122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13872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44178 w 3502980"/>
                    <a:gd name="connsiteY70" fmla="*/ 302772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23553 w 3502980"/>
                    <a:gd name="connsiteY68" fmla="*/ 566297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80703 w 3502980"/>
                    <a:gd name="connsiteY67" fmla="*/ 528197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3603 w 3502980"/>
                    <a:gd name="connsiteY5" fmla="*/ 420247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25278 w 3502980"/>
                    <a:gd name="connsiteY14" fmla="*/ 505972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55478 w 3502980"/>
                    <a:gd name="connsiteY17" fmla="*/ 804422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7978 w 3502980"/>
                    <a:gd name="connsiteY12" fmla="*/ 677422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505972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399903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2653 w 3502980"/>
                    <a:gd name="connsiteY48" fmla="*/ 232922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66678 w 3502980"/>
                    <a:gd name="connsiteY40" fmla="*/ 217047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39678 w 3502980"/>
                    <a:gd name="connsiteY42" fmla="*/ 226572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502980"/>
                    <a:gd name="connsiteY0" fmla="*/ 862366 h 925138"/>
                    <a:gd name="connsiteX1" fmla="*/ 1368028 w 3502980"/>
                    <a:gd name="connsiteY1" fmla="*/ 845697 h 925138"/>
                    <a:gd name="connsiteX2" fmla="*/ 1418035 w 3502980"/>
                    <a:gd name="connsiteY2" fmla="*/ 779816 h 925138"/>
                    <a:gd name="connsiteX3" fmla="*/ 1418828 w 3502980"/>
                    <a:gd name="connsiteY3" fmla="*/ 585347 h 925138"/>
                    <a:gd name="connsiteX4" fmla="*/ 1456928 w 3502980"/>
                    <a:gd name="connsiteY4" fmla="*/ 451997 h 925138"/>
                    <a:gd name="connsiteX5" fmla="*/ 1528365 w 3502980"/>
                    <a:gd name="connsiteY5" fmla="*/ 429772 h 925138"/>
                    <a:gd name="connsiteX6" fmla="*/ 1596628 w 3502980"/>
                    <a:gd name="connsiteY6" fmla="*/ 515497 h 925138"/>
                    <a:gd name="connsiteX7" fmla="*/ 1647428 w 3502980"/>
                    <a:gd name="connsiteY7" fmla="*/ 782197 h 925138"/>
                    <a:gd name="connsiteX8" fmla="*/ 1780778 w 3502980"/>
                    <a:gd name="connsiteY8" fmla="*/ 890147 h 925138"/>
                    <a:gd name="connsiteX9" fmla="*/ 2034778 w 3502980"/>
                    <a:gd name="connsiteY9" fmla="*/ 925072 h 925138"/>
                    <a:gd name="connsiteX10" fmla="*/ 2228453 w 3502980"/>
                    <a:gd name="connsiteY10" fmla="*/ 896497 h 925138"/>
                    <a:gd name="connsiteX11" fmla="*/ 2323703 w 3502980"/>
                    <a:gd name="connsiteY11" fmla="*/ 817122 h 925138"/>
                    <a:gd name="connsiteX12" fmla="*/ 2233216 w 3502980"/>
                    <a:gd name="connsiteY12" fmla="*/ 675041 h 925138"/>
                    <a:gd name="connsiteX13" fmla="*/ 2171303 w 3502980"/>
                    <a:gd name="connsiteY13" fmla="*/ 559947 h 925138"/>
                    <a:gd name="connsiteX14" fmla="*/ 2249090 w 3502980"/>
                    <a:gd name="connsiteY14" fmla="*/ 510735 h 925138"/>
                    <a:gd name="connsiteX15" fmla="*/ 2358628 w 3502980"/>
                    <a:gd name="connsiteY15" fmla="*/ 582172 h 925138"/>
                    <a:gd name="connsiteX16" fmla="*/ 2460228 w 3502980"/>
                    <a:gd name="connsiteY16" fmla="*/ 725047 h 925138"/>
                    <a:gd name="connsiteX17" fmla="*/ 2572147 w 3502980"/>
                    <a:gd name="connsiteY17" fmla="*/ 802041 h 925138"/>
                    <a:gd name="connsiteX18" fmla="*/ 2723753 w 3502980"/>
                    <a:gd name="connsiteY18" fmla="*/ 779022 h 925138"/>
                    <a:gd name="connsiteX19" fmla="*/ 2784078 w 3502980"/>
                    <a:gd name="connsiteY19" fmla="*/ 671072 h 925138"/>
                    <a:gd name="connsiteX20" fmla="*/ 2742803 w 3502980"/>
                    <a:gd name="connsiteY20" fmla="*/ 559947 h 925138"/>
                    <a:gd name="connsiteX21" fmla="*/ 2625328 w 3502980"/>
                    <a:gd name="connsiteY21" fmla="*/ 458347 h 925138"/>
                    <a:gd name="connsiteX22" fmla="*/ 2568178 w 3502980"/>
                    <a:gd name="connsiteY22" fmla="*/ 356747 h 925138"/>
                    <a:gd name="connsiteX23" fmla="*/ 2577703 w 3502980"/>
                    <a:gd name="connsiteY23" fmla="*/ 312297 h 925138"/>
                    <a:gd name="connsiteX24" fmla="*/ 2733278 w 3502980"/>
                    <a:gd name="connsiteY24" fmla="*/ 398022 h 925138"/>
                    <a:gd name="connsiteX25" fmla="*/ 2850753 w 3502980"/>
                    <a:gd name="connsiteY25" fmla="*/ 556772 h 925138"/>
                    <a:gd name="connsiteX26" fmla="*/ 2955528 w 3502980"/>
                    <a:gd name="connsiteY26" fmla="*/ 696472 h 925138"/>
                    <a:gd name="connsiteX27" fmla="*/ 3079353 w 3502980"/>
                    <a:gd name="connsiteY27" fmla="*/ 683772 h 925138"/>
                    <a:gd name="connsiteX28" fmla="*/ 3225403 w 3502980"/>
                    <a:gd name="connsiteY28" fmla="*/ 588522 h 925138"/>
                    <a:gd name="connsiteX29" fmla="*/ 3231753 w 3502980"/>
                    <a:gd name="connsiteY29" fmla="*/ 515497 h 925138"/>
                    <a:gd name="connsiteX30" fmla="*/ 3114278 w 3502980"/>
                    <a:gd name="connsiteY30" fmla="*/ 436122 h 925138"/>
                    <a:gd name="connsiteX31" fmla="*/ 3092053 w 3502980"/>
                    <a:gd name="connsiteY31" fmla="*/ 369447 h 925138"/>
                    <a:gd name="connsiteX32" fmla="*/ 3200003 w 3502980"/>
                    <a:gd name="connsiteY32" fmla="*/ 356747 h 925138"/>
                    <a:gd name="connsiteX33" fmla="*/ 3320653 w 3502980"/>
                    <a:gd name="connsiteY33" fmla="*/ 413897 h 925138"/>
                    <a:gd name="connsiteX34" fmla="*/ 3438128 w 3502980"/>
                    <a:gd name="connsiteY34" fmla="*/ 398022 h 925138"/>
                    <a:gd name="connsiteX35" fmla="*/ 3501628 w 3502980"/>
                    <a:gd name="connsiteY35" fmla="*/ 280547 h 925138"/>
                    <a:gd name="connsiteX36" fmla="*/ 3380978 w 3502980"/>
                    <a:gd name="connsiteY36" fmla="*/ 74172 h 925138"/>
                    <a:gd name="connsiteX37" fmla="*/ 3266678 w 3502980"/>
                    <a:gd name="connsiteY37" fmla="*/ 1147 h 925138"/>
                    <a:gd name="connsiteX38" fmla="*/ 3203178 w 3502980"/>
                    <a:gd name="connsiteY38" fmla="*/ 36072 h 925138"/>
                    <a:gd name="connsiteX39" fmla="*/ 3203178 w 3502980"/>
                    <a:gd name="connsiteY39" fmla="*/ 121797 h 925138"/>
                    <a:gd name="connsiteX40" fmla="*/ 3252390 w 3502980"/>
                    <a:gd name="connsiteY40" fmla="*/ 209904 h 925138"/>
                    <a:gd name="connsiteX41" fmla="*/ 3225403 w 3502980"/>
                    <a:gd name="connsiteY41" fmla="*/ 258322 h 925138"/>
                    <a:gd name="connsiteX42" fmla="*/ 3149203 w 3502980"/>
                    <a:gd name="connsiteY42" fmla="*/ 219428 h 925138"/>
                    <a:gd name="connsiteX43" fmla="*/ 3012678 w 3502980"/>
                    <a:gd name="connsiteY43" fmla="*/ 102747 h 925138"/>
                    <a:gd name="connsiteX44" fmla="*/ 2907903 w 3502980"/>
                    <a:gd name="connsiteY44" fmla="*/ 83697 h 925138"/>
                    <a:gd name="connsiteX45" fmla="*/ 2901553 w 3502980"/>
                    <a:gd name="connsiteY45" fmla="*/ 147197 h 925138"/>
                    <a:gd name="connsiteX46" fmla="*/ 2949178 w 3502980"/>
                    <a:gd name="connsiteY46" fmla="*/ 236097 h 925138"/>
                    <a:gd name="connsiteX47" fmla="*/ 2907903 w 3502980"/>
                    <a:gd name="connsiteY47" fmla="*/ 290072 h 925138"/>
                    <a:gd name="connsiteX48" fmla="*/ 2817415 w 3502980"/>
                    <a:gd name="connsiteY48" fmla="*/ 225778 h 925138"/>
                    <a:gd name="connsiteX49" fmla="*/ 2707878 w 3502980"/>
                    <a:gd name="connsiteY49" fmla="*/ 140847 h 925138"/>
                    <a:gd name="connsiteX50" fmla="*/ 2533253 w 3502980"/>
                    <a:gd name="connsiteY50" fmla="*/ 166247 h 925138"/>
                    <a:gd name="connsiteX51" fmla="*/ 2411810 w 3502980"/>
                    <a:gd name="connsiteY51" fmla="*/ 217047 h 925138"/>
                    <a:gd name="connsiteX52" fmla="*/ 2415778 w 3502980"/>
                    <a:gd name="connsiteY52" fmla="*/ 328172 h 925138"/>
                    <a:gd name="connsiteX53" fmla="*/ 2393553 w 3502980"/>
                    <a:gd name="connsiteY53" fmla="*/ 426597 h 925138"/>
                    <a:gd name="connsiteX54" fmla="*/ 2336403 w 3502980"/>
                    <a:gd name="connsiteY54" fmla="*/ 429772 h 925138"/>
                    <a:gd name="connsiteX55" fmla="*/ 2291953 w 3502980"/>
                    <a:gd name="connsiteY55" fmla="*/ 324997 h 925138"/>
                    <a:gd name="connsiteX56" fmla="*/ 2228453 w 3502980"/>
                    <a:gd name="connsiteY56" fmla="*/ 210697 h 925138"/>
                    <a:gd name="connsiteX57" fmla="*/ 2126853 w 3502980"/>
                    <a:gd name="connsiteY57" fmla="*/ 201172 h 925138"/>
                    <a:gd name="connsiteX58" fmla="*/ 1917303 w 3502980"/>
                    <a:gd name="connsiteY58" fmla="*/ 226572 h 925138"/>
                    <a:gd name="connsiteX59" fmla="*/ 1895078 w 3502980"/>
                    <a:gd name="connsiteY59" fmla="*/ 296422 h 925138"/>
                    <a:gd name="connsiteX60" fmla="*/ 1917303 w 3502980"/>
                    <a:gd name="connsiteY60" fmla="*/ 436122 h 925138"/>
                    <a:gd name="connsiteX61" fmla="*/ 1860153 w 3502980"/>
                    <a:gd name="connsiteY61" fmla="*/ 498828 h 925138"/>
                    <a:gd name="connsiteX62" fmla="*/ 1780778 w 3502980"/>
                    <a:gd name="connsiteY62" fmla="*/ 369447 h 925138"/>
                    <a:gd name="connsiteX63" fmla="*/ 1704578 w 3502980"/>
                    <a:gd name="connsiteY63" fmla="*/ 267847 h 925138"/>
                    <a:gd name="connsiteX64" fmla="*/ 1510903 w 3502980"/>
                    <a:gd name="connsiteY64" fmla="*/ 261497 h 925138"/>
                    <a:gd name="connsiteX65" fmla="*/ 1285478 w 3502980"/>
                    <a:gd name="connsiteY65" fmla="*/ 283722 h 925138"/>
                    <a:gd name="connsiteX66" fmla="*/ 1199753 w 3502980"/>
                    <a:gd name="connsiteY66" fmla="*/ 366272 h 925138"/>
                    <a:gd name="connsiteX67" fmla="*/ 1173559 w 3502980"/>
                    <a:gd name="connsiteY67" fmla="*/ 521053 h 925138"/>
                    <a:gd name="connsiteX68" fmla="*/ 1109265 w 3502980"/>
                    <a:gd name="connsiteY68" fmla="*/ 561535 h 925138"/>
                    <a:gd name="connsiteX69" fmla="*/ 1072753 w 3502980"/>
                    <a:gd name="connsiteY69" fmla="*/ 480572 h 925138"/>
                    <a:gd name="connsiteX70" fmla="*/ 1029891 w 3502980"/>
                    <a:gd name="connsiteY70" fmla="*/ 309916 h 925138"/>
                    <a:gd name="connsiteX71" fmla="*/ 945753 w 3502980"/>
                    <a:gd name="connsiteY71" fmla="*/ 221015 h 925138"/>
                    <a:gd name="connsiteX72" fmla="*/ 863203 w 3502980"/>
                    <a:gd name="connsiteY72" fmla="*/ 304360 h 925138"/>
                    <a:gd name="connsiteX73" fmla="*/ 776684 w 3502980"/>
                    <a:gd name="connsiteY73" fmla="*/ 375003 h 925138"/>
                    <a:gd name="connsiteX74" fmla="*/ 748903 w 3502980"/>
                    <a:gd name="connsiteY74" fmla="*/ 328172 h 925138"/>
                    <a:gd name="connsiteX75" fmla="*/ 725090 w 3502980"/>
                    <a:gd name="connsiteY75" fmla="*/ 209110 h 925138"/>
                    <a:gd name="connsiteX76" fmla="*/ 613172 w 3502980"/>
                    <a:gd name="connsiteY76" fmla="*/ 193234 h 925138"/>
                    <a:gd name="connsiteX77" fmla="*/ 484585 w 3502980"/>
                    <a:gd name="connsiteY77" fmla="*/ 283722 h 925138"/>
                    <a:gd name="connsiteX78" fmla="*/ 374253 w 3502980"/>
                    <a:gd name="connsiteY78" fmla="*/ 398022 h 925138"/>
                    <a:gd name="connsiteX79" fmla="*/ 313928 w 3502980"/>
                    <a:gd name="connsiteY79" fmla="*/ 369447 h 925138"/>
                    <a:gd name="connsiteX80" fmla="*/ 326628 w 3502980"/>
                    <a:gd name="connsiteY80" fmla="*/ 245622 h 925138"/>
                    <a:gd name="connsiteX81" fmla="*/ 269478 w 3502980"/>
                    <a:gd name="connsiteY81" fmla="*/ 191647 h 925138"/>
                    <a:gd name="connsiteX82" fmla="*/ 88503 w 3502980"/>
                    <a:gd name="connsiteY82" fmla="*/ 274197 h 925138"/>
                    <a:gd name="connsiteX83" fmla="*/ 2778 w 3502980"/>
                    <a:gd name="connsiteY83" fmla="*/ 391672 h 925138"/>
                    <a:gd name="connsiteX84" fmla="*/ 33734 w 3502980"/>
                    <a:gd name="connsiteY84" fmla="*/ 495654 h 925138"/>
                    <a:gd name="connsiteX85" fmla="*/ 158353 w 3502980"/>
                    <a:gd name="connsiteY85" fmla="*/ 474222 h 925138"/>
                    <a:gd name="connsiteX86" fmla="*/ 171847 w 3502980"/>
                    <a:gd name="connsiteY86" fmla="*/ 554391 h 925138"/>
                    <a:gd name="connsiteX87" fmla="*/ 196453 w 3502980"/>
                    <a:gd name="connsiteY87" fmla="*/ 652022 h 925138"/>
                    <a:gd name="connsiteX88" fmla="*/ 371078 w 3502980"/>
                    <a:gd name="connsiteY88" fmla="*/ 677422 h 925138"/>
                    <a:gd name="connsiteX89" fmla="*/ 492522 w 3502980"/>
                    <a:gd name="connsiteY89" fmla="*/ 513116 h 925138"/>
                    <a:gd name="connsiteX90" fmla="*/ 606028 w 3502980"/>
                    <a:gd name="connsiteY90" fmla="*/ 391672 h 925138"/>
                    <a:gd name="connsiteX91" fmla="*/ 677466 w 3502980"/>
                    <a:gd name="connsiteY91" fmla="*/ 444059 h 925138"/>
                    <a:gd name="connsiteX92" fmla="*/ 637778 w 3502980"/>
                    <a:gd name="connsiteY92" fmla="*/ 563122 h 925138"/>
                    <a:gd name="connsiteX93" fmla="*/ 542528 w 3502980"/>
                    <a:gd name="connsiteY93" fmla="*/ 674247 h 925138"/>
                    <a:gd name="connsiteX94" fmla="*/ 568721 w 3502980"/>
                    <a:gd name="connsiteY94" fmla="*/ 764735 h 925138"/>
                    <a:gd name="connsiteX95" fmla="*/ 719534 w 3502980"/>
                    <a:gd name="connsiteY95" fmla="*/ 779022 h 925138"/>
                    <a:gd name="connsiteX96" fmla="*/ 850503 w 3502980"/>
                    <a:gd name="connsiteY96" fmla="*/ 725047 h 925138"/>
                    <a:gd name="connsiteX97" fmla="*/ 888603 w 3502980"/>
                    <a:gd name="connsiteY97" fmla="*/ 588522 h 925138"/>
                    <a:gd name="connsiteX98" fmla="*/ 955278 w 3502980"/>
                    <a:gd name="connsiteY98" fmla="*/ 547247 h 925138"/>
                    <a:gd name="connsiteX99" fmla="*/ 996553 w 3502980"/>
                    <a:gd name="connsiteY99" fmla="*/ 613922 h 925138"/>
                    <a:gd name="connsiteX100" fmla="*/ 1002903 w 3502980"/>
                    <a:gd name="connsiteY100" fmla="*/ 772672 h 925138"/>
                    <a:gd name="connsiteX101" fmla="*/ 1088628 w 3502980"/>
                    <a:gd name="connsiteY101" fmla="*/ 842522 h 925138"/>
                    <a:gd name="connsiteX102" fmla="*/ 1208485 w 3502980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2053 w 3493702"/>
                    <a:gd name="connsiteY31" fmla="*/ 369447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  <a:gd name="connsiteX0" fmla="*/ 1208485 w 3493702"/>
                    <a:gd name="connsiteY0" fmla="*/ 862366 h 925138"/>
                    <a:gd name="connsiteX1" fmla="*/ 1368028 w 3493702"/>
                    <a:gd name="connsiteY1" fmla="*/ 845697 h 925138"/>
                    <a:gd name="connsiteX2" fmla="*/ 1418035 w 3493702"/>
                    <a:gd name="connsiteY2" fmla="*/ 779816 h 925138"/>
                    <a:gd name="connsiteX3" fmla="*/ 1418828 w 3493702"/>
                    <a:gd name="connsiteY3" fmla="*/ 585347 h 925138"/>
                    <a:gd name="connsiteX4" fmla="*/ 1456928 w 3493702"/>
                    <a:gd name="connsiteY4" fmla="*/ 451997 h 925138"/>
                    <a:gd name="connsiteX5" fmla="*/ 1528365 w 3493702"/>
                    <a:gd name="connsiteY5" fmla="*/ 429772 h 925138"/>
                    <a:gd name="connsiteX6" fmla="*/ 1596628 w 3493702"/>
                    <a:gd name="connsiteY6" fmla="*/ 515497 h 925138"/>
                    <a:gd name="connsiteX7" fmla="*/ 1647428 w 3493702"/>
                    <a:gd name="connsiteY7" fmla="*/ 782197 h 925138"/>
                    <a:gd name="connsiteX8" fmla="*/ 1780778 w 3493702"/>
                    <a:gd name="connsiteY8" fmla="*/ 890147 h 925138"/>
                    <a:gd name="connsiteX9" fmla="*/ 2034778 w 3493702"/>
                    <a:gd name="connsiteY9" fmla="*/ 925072 h 925138"/>
                    <a:gd name="connsiteX10" fmla="*/ 2228453 w 3493702"/>
                    <a:gd name="connsiteY10" fmla="*/ 896497 h 925138"/>
                    <a:gd name="connsiteX11" fmla="*/ 2323703 w 3493702"/>
                    <a:gd name="connsiteY11" fmla="*/ 817122 h 925138"/>
                    <a:gd name="connsiteX12" fmla="*/ 2233216 w 3493702"/>
                    <a:gd name="connsiteY12" fmla="*/ 675041 h 925138"/>
                    <a:gd name="connsiteX13" fmla="*/ 2171303 w 3493702"/>
                    <a:gd name="connsiteY13" fmla="*/ 559947 h 925138"/>
                    <a:gd name="connsiteX14" fmla="*/ 2249090 w 3493702"/>
                    <a:gd name="connsiteY14" fmla="*/ 510735 h 925138"/>
                    <a:gd name="connsiteX15" fmla="*/ 2358628 w 3493702"/>
                    <a:gd name="connsiteY15" fmla="*/ 582172 h 925138"/>
                    <a:gd name="connsiteX16" fmla="*/ 2460228 w 3493702"/>
                    <a:gd name="connsiteY16" fmla="*/ 725047 h 925138"/>
                    <a:gd name="connsiteX17" fmla="*/ 2572147 w 3493702"/>
                    <a:gd name="connsiteY17" fmla="*/ 802041 h 925138"/>
                    <a:gd name="connsiteX18" fmla="*/ 2723753 w 3493702"/>
                    <a:gd name="connsiteY18" fmla="*/ 779022 h 925138"/>
                    <a:gd name="connsiteX19" fmla="*/ 2784078 w 3493702"/>
                    <a:gd name="connsiteY19" fmla="*/ 671072 h 925138"/>
                    <a:gd name="connsiteX20" fmla="*/ 2742803 w 3493702"/>
                    <a:gd name="connsiteY20" fmla="*/ 559947 h 925138"/>
                    <a:gd name="connsiteX21" fmla="*/ 2625328 w 3493702"/>
                    <a:gd name="connsiteY21" fmla="*/ 458347 h 925138"/>
                    <a:gd name="connsiteX22" fmla="*/ 2568178 w 3493702"/>
                    <a:gd name="connsiteY22" fmla="*/ 356747 h 925138"/>
                    <a:gd name="connsiteX23" fmla="*/ 2577703 w 3493702"/>
                    <a:gd name="connsiteY23" fmla="*/ 312297 h 925138"/>
                    <a:gd name="connsiteX24" fmla="*/ 2733278 w 3493702"/>
                    <a:gd name="connsiteY24" fmla="*/ 398022 h 925138"/>
                    <a:gd name="connsiteX25" fmla="*/ 2850753 w 3493702"/>
                    <a:gd name="connsiteY25" fmla="*/ 556772 h 925138"/>
                    <a:gd name="connsiteX26" fmla="*/ 2955528 w 3493702"/>
                    <a:gd name="connsiteY26" fmla="*/ 696472 h 925138"/>
                    <a:gd name="connsiteX27" fmla="*/ 3079353 w 3493702"/>
                    <a:gd name="connsiteY27" fmla="*/ 683772 h 925138"/>
                    <a:gd name="connsiteX28" fmla="*/ 3225403 w 3493702"/>
                    <a:gd name="connsiteY28" fmla="*/ 588522 h 925138"/>
                    <a:gd name="connsiteX29" fmla="*/ 3231753 w 3493702"/>
                    <a:gd name="connsiteY29" fmla="*/ 515497 h 925138"/>
                    <a:gd name="connsiteX30" fmla="*/ 3114278 w 3493702"/>
                    <a:gd name="connsiteY30" fmla="*/ 436122 h 925138"/>
                    <a:gd name="connsiteX31" fmla="*/ 3099197 w 3493702"/>
                    <a:gd name="connsiteY31" fmla="*/ 364684 h 925138"/>
                    <a:gd name="connsiteX32" fmla="*/ 3200003 w 3493702"/>
                    <a:gd name="connsiteY32" fmla="*/ 356747 h 925138"/>
                    <a:gd name="connsiteX33" fmla="*/ 3320653 w 3493702"/>
                    <a:gd name="connsiteY33" fmla="*/ 413897 h 925138"/>
                    <a:gd name="connsiteX34" fmla="*/ 3438128 w 3493702"/>
                    <a:gd name="connsiteY34" fmla="*/ 398022 h 925138"/>
                    <a:gd name="connsiteX35" fmla="*/ 3492103 w 3493702"/>
                    <a:gd name="connsiteY35" fmla="*/ 278166 h 925138"/>
                    <a:gd name="connsiteX36" fmla="*/ 3380978 w 3493702"/>
                    <a:gd name="connsiteY36" fmla="*/ 74172 h 925138"/>
                    <a:gd name="connsiteX37" fmla="*/ 3266678 w 3493702"/>
                    <a:gd name="connsiteY37" fmla="*/ 1147 h 925138"/>
                    <a:gd name="connsiteX38" fmla="*/ 3203178 w 3493702"/>
                    <a:gd name="connsiteY38" fmla="*/ 36072 h 925138"/>
                    <a:gd name="connsiteX39" fmla="*/ 3203178 w 3493702"/>
                    <a:gd name="connsiteY39" fmla="*/ 121797 h 925138"/>
                    <a:gd name="connsiteX40" fmla="*/ 3252390 w 3493702"/>
                    <a:gd name="connsiteY40" fmla="*/ 209904 h 925138"/>
                    <a:gd name="connsiteX41" fmla="*/ 3225403 w 3493702"/>
                    <a:gd name="connsiteY41" fmla="*/ 258322 h 925138"/>
                    <a:gd name="connsiteX42" fmla="*/ 3149203 w 3493702"/>
                    <a:gd name="connsiteY42" fmla="*/ 219428 h 925138"/>
                    <a:gd name="connsiteX43" fmla="*/ 3012678 w 3493702"/>
                    <a:gd name="connsiteY43" fmla="*/ 102747 h 925138"/>
                    <a:gd name="connsiteX44" fmla="*/ 2907903 w 3493702"/>
                    <a:gd name="connsiteY44" fmla="*/ 83697 h 925138"/>
                    <a:gd name="connsiteX45" fmla="*/ 2901553 w 3493702"/>
                    <a:gd name="connsiteY45" fmla="*/ 147197 h 925138"/>
                    <a:gd name="connsiteX46" fmla="*/ 2949178 w 3493702"/>
                    <a:gd name="connsiteY46" fmla="*/ 236097 h 925138"/>
                    <a:gd name="connsiteX47" fmla="*/ 2907903 w 3493702"/>
                    <a:gd name="connsiteY47" fmla="*/ 290072 h 925138"/>
                    <a:gd name="connsiteX48" fmla="*/ 2817415 w 3493702"/>
                    <a:gd name="connsiteY48" fmla="*/ 225778 h 925138"/>
                    <a:gd name="connsiteX49" fmla="*/ 2707878 w 3493702"/>
                    <a:gd name="connsiteY49" fmla="*/ 140847 h 925138"/>
                    <a:gd name="connsiteX50" fmla="*/ 2533253 w 3493702"/>
                    <a:gd name="connsiteY50" fmla="*/ 166247 h 925138"/>
                    <a:gd name="connsiteX51" fmla="*/ 2411810 w 3493702"/>
                    <a:gd name="connsiteY51" fmla="*/ 217047 h 925138"/>
                    <a:gd name="connsiteX52" fmla="*/ 2415778 w 3493702"/>
                    <a:gd name="connsiteY52" fmla="*/ 328172 h 925138"/>
                    <a:gd name="connsiteX53" fmla="*/ 2393553 w 3493702"/>
                    <a:gd name="connsiteY53" fmla="*/ 426597 h 925138"/>
                    <a:gd name="connsiteX54" fmla="*/ 2336403 w 3493702"/>
                    <a:gd name="connsiteY54" fmla="*/ 429772 h 925138"/>
                    <a:gd name="connsiteX55" fmla="*/ 2291953 w 3493702"/>
                    <a:gd name="connsiteY55" fmla="*/ 324997 h 925138"/>
                    <a:gd name="connsiteX56" fmla="*/ 2228453 w 3493702"/>
                    <a:gd name="connsiteY56" fmla="*/ 210697 h 925138"/>
                    <a:gd name="connsiteX57" fmla="*/ 2126853 w 3493702"/>
                    <a:gd name="connsiteY57" fmla="*/ 201172 h 925138"/>
                    <a:gd name="connsiteX58" fmla="*/ 1917303 w 3493702"/>
                    <a:gd name="connsiteY58" fmla="*/ 226572 h 925138"/>
                    <a:gd name="connsiteX59" fmla="*/ 1895078 w 3493702"/>
                    <a:gd name="connsiteY59" fmla="*/ 296422 h 925138"/>
                    <a:gd name="connsiteX60" fmla="*/ 1917303 w 3493702"/>
                    <a:gd name="connsiteY60" fmla="*/ 436122 h 925138"/>
                    <a:gd name="connsiteX61" fmla="*/ 1860153 w 3493702"/>
                    <a:gd name="connsiteY61" fmla="*/ 498828 h 925138"/>
                    <a:gd name="connsiteX62" fmla="*/ 1780778 w 3493702"/>
                    <a:gd name="connsiteY62" fmla="*/ 369447 h 925138"/>
                    <a:gd name="connsiteX63" fmla="*/ 1704578 w 3493702"/>
                    <a:gd name="connsiteY63" fmla="*/ 267847 h 925138"/>
                    <a:gd name="connsiteX64" fmla="*/ 1510903 w 3493702"/>
                    <a:gd name="connsiteY64" fmla="*/ 261497 h 925138"/>
                    <a:gd name="connsiteX65" fmla="*/ 1285478 w 3493702"/>
                    <a:gd name="connsiteY65" fmla="*/ 283722 h 925138"/>
                    <a:gd name="connsiteX66" fmla="*/ 1199753 w 3493702"/>
                    <a:gd name="connsiteY66" fmla="*/ 366272 h 925138"/>
                    <a:gd name="connsiteX67" fmla="*/ 1173559 w 3493702"/>
                    <a:gd name="connsiteY67" fmla="*/ 521053 h 925138"/>
                    <a:gd name="connsiteX68" fmla="*/ 1109265 w 3493702"/>
                    <a:gd name="connsiteY68" fmla="*/ 561535 h 925138"/>
                    <a:gd name="connsiteX69" fmla="*/ 1072753 w 3493702"/>
                    <a:gd name="connsiteY69" fmla="*/ 480572 h 925138"/>
                    <a:gd name="connsiteX70" fmla="*/ 1029891 w 3493702"/>
                    <a:gd name="connsiteY70" fmla="*/ 309916 h 925138"/>
                    <a:gd name="connsiteX71" fmla="*/ 945753 w 3493702"/>
                    <a:gd name="connsiteY71" fmla="*/ 221015 h 925138"/>
                    <a:gd name="connsiteX72" fmla="*/ 863203 w 3493702"/>
                    <a:gd name="connsiteY72" fmla="*/ 304360 h 925138"/>
                    <a:gd name="connsiteX73" fmla="*/ 776684 w 3493702"/>
                    <a:gd name="connsiteY73" fmla="*/ 375003 h 925138"/>
                    <a:gd name="connsiteX74" fmla="*/ 748903 w 3493702"/>
                    <a:gd name="connsiteY74" fmla="*/ 328172 h 925138"/>
                    <a:gd name="connsiteX75" fmla="*/ 725090 w 3493702"/>
                    <a:gd name="connsiteY75" fmla="*/ 209110 h 925138"/>
                    <a:gd name="connsiteX76" fmla="*/ 613172 w 3493702"/>
                    <a:gd name="connsiteY76" fmla="*/ 193234 h 925138"/>
                    <a:gd name="connsiteX77" fmla="*/ 484585 w 3493702"/>
                    <a:gd name="connsiteY77" fmla="*/ 283722 h 925138"/>
                    <a:gd name="connsiteX78" fmla="*/ 374253 w 3493702"/>
                    <a:gd name="connsiteY78" fmla="*/ 398022 h 925138"/>
                    <a:gd name="connsiteX79" fmla="*/ 313928 w 3493702"/>
                    <a:gd name="connsiteY79" fmla="*/ 369447 h 925138"/>
                    <a:gd name="connsiteX80" fmla="*/ 326628 w 3493702"/>
                    <a:gd name="connsiteY80" fmla="*/ 245622 h 925138"/>
                    <a:gd name="connsiteX81" fmla="*/ 269478 w 3493702"/>
                    <a:gd name="connsiteY81" fmla="*/ 191647 h 925138"/>
                    <a:gd name="connsiteX82" fmla="*/ 88503 w 3493702"/>
                    <a:gd name="connsiteY82" fmla="*/ 274197 h 925138"/>
                    <a:gd name="connsiteX83" fmla="*/ 2778 w 3493702"/>
                    <a:gd name="connsiteY83" fmla="*/ 391672 h 925138"/>
                    <a:gd name="connsiteX84" fmla="*/ 33734 w 3493702"/>
                    <a:gd name="connsiteY84" fmla="*/ 495654 h 925138"/>
                    <a:gd name="connsiteX85" fmla="*/ 158353 w 3493702"/>
                    <a:gd name="connsiteY85" fmla="*/ 474222 h 925138"/>
                    <a:gd name="connsiteX86" fmla="*/ 171847 w 3493702"/>
                    <a:gd name="connsiteY86" fmla="*/ 554391 h 925138"/>
                    <a:gd name="connsiteX87" fmla="*/ 196453 w 3493702"/>
                    <a:gd name="connsiteY87" fmla="*/ 652022 h 925138"/>
                    <a:gd name="connsiteX88" fmla="*/ 371078 w 3493702"/>
                    <a:gd name="connsiteY88" fmla="*/ 677422 h 925138"/>
                    <a:gd name="connsiteX89" fmla="*/ 492522 w 3493702"/>
                    <a:gd name="connsiteY89" fmla="*/ 513116 h 925138"/>
                    <a:gd name="connsiteX90" fmla="*/ 606028 w 3493702"/>
                    <a:gd name="connsiteY90" fmla="*/ 391672 h 925138"/>
                    <a:gd name="connsiteX91" fmla="*/ 677466 w 3493702"/>
                    <a:gd name="connsiteY91" fmla="*/ 444059 h 925138"/>
                    <a:gd name="connsiteX92" fmla="*/ 637778 w 3493702"/>
                    <a:gd name="connsiteY92" fmla="*/ 563122 h 925138"/>
                    <a:gd name="connsiteX93" fmla="*/ 542528 w 3493702"/>
                    <a:gd name="connsiteY93" fmla="*/ 674247 h 925138"/>
                    <a:gd name="connsiteX94" fmla="*/ 568721 w 3493702"/>
                    <a:gd name="connsiteY94" fmla="*/ 764735 h 925138"/>
                    <a:gd name="connsiteX95" fmla="*/ 719534 w 3493702"/>
                    <a:gd name="connsiteY95" fmla="*/ 779022 h 925138"/>
                    <a:gd name="connsiteX96" fmla="*/ 850503 w 3493702"/>
                    <a:gd name="connsiteY96" fmla="*/ 725047 h 925138"/>
                    <a:gd name="connsiteX97" fmla="*/ 888603 w 3493702"/>
                    <a:gd name="connsiteY97" fmla="*/ 588522 h 925138"/>
                    <a:gd name="connsiteX98" fmla="*/ 955278 w 3493702"/>
                    <a:gd name="connsiteY98" fmla="*/ 547247 h 925138"/>
                    <a:gd name="connsiteX99" fmla="*/ 996553 w 3493702"/>
                    <a:gd name="connsiteY99" fmla="*/ 613922 h 925138"/>
                    <a:gd name="connsiteX100" fmla="*/ 1002903 w 3493702"/>
                    <a:gd name="connsiteY100" fmla="*/ 772672 h 925138"/>
                    <a:gd name="connsiteX101" fmla="*/ 1088628 w 3493702"/>
                    <a:gd name="connsiteY101" fmla="*/ 842522 h 925138"/>
                    <a:gd name="connsiteX102" fmla="*/ 1208485 w 3493702"/>
                    <a:gd name="connsiteY102" fmla="*/ 862366 h 92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3493702" h="925138">
                      <a:moveTo>
                        <a:pt x="1208485" y="862366"/>
                      </a:moveTo>
                      <a:cubicBezTo>
                        <a:pt x="1255052" y="862895"/>
                        <a:pt x="1333103" y="859455"/>
                        <a:pt x="1368028" y="845697"/>
                      </a:cubicBezTo>
                      <a:cubicBezTo>
                        <a:pt x="1402953" y="831939"/>
                        <a:pt x="1409568" y="823208"/>
                        <a:pt x="1418035" y="779816"/>
                      </a:cubicBezTo>
                      <a:cubicBezTo>
                        <a:pt x="1426502" y="736424"/>
                        <a:pt x="1412346" y="639983"/>
                        <a:pt x="1418828" y="585347"/>
                      </a:cubicBezTo>
                      <a:cubicBezTo>
                        <a:pt x="1425310" y="530711"/>
                        <a:pt x="1438672" y="477926"/>
                        <a:pt x="1456928" y="451997"/>
                      </a:cubicBezTo>
                      <a:cubicBezTo>
                        <a:pt x="1475184" y="426068"/>
                        <a:pt x="1505082" y="419189"/>
                        <a:pt x="1528365" y="429772"/>
                      </a:cubicBezTo>
                      <a:cubicBezTo>
                        <a:pt x="1551648" y="440355"/>
                        <a:pt x="1576784" y="456760"/>
                        <a:pt x="1596628" y="515497"/>
                      </a:cubicBezTo>
                      <a:cubicBezTo>
                        <a:pt x="1616472" y="574235"/>
                        <a:pt x="1616736" y="719755"/>
                        <a:pt x="1647428" y="782197"/>
                      </a:cubicBezTo>
                      <a:cubicBezTo>
                        <a:pt x="1678120" y="844639"/>
                        <a:pt x="1716220" y="866335"/>
                        <a:pt x="1780778" y="890147"/>
                      </a:cubicBezTo>
                      <a:cubicBezTo>
                        <a:pt x="1845336" y="913959"/>
                        <a:pt x="1960166" y="924014"/>
                        <a:pt x="2034778" y="925072"/>
                      </a:cubicBezTo>
                      <a:cubicBezTo>
                        <a:pt x="2109390" y="926130"/>
                        <a:pt x="2180299" y="914489"/>
                        <a:pt x="2228453" y="896497"/>
                      </a:cubicBezTo>
                      <a:cubicBezTo>
                        <a:pt x="2276607" y="878505"/>
                        <a:pt x="2322909" y="854031"/>
                        <a:pt x="2323703" y="817122"/>
                      </a:cubicBezTo>
                      <a:cubicBezTo>
                        <a:pt x="2324497" y="780213"/>
                        <a:pt x="2258616" y="717903"/>
                        <a:pt x="2233216" y="675041"/>
                      </a:cubicBezTo>
                      <a:cubicBezTo>
                        <a:pt x="2207816" y="632179"/>
                        <a:pt x="2168657" y="587331"/>
                        <a:pt x="2171303" y="559947"/>
                      </a:cubicBezTo>
                      <a:cubicBezTo>
                        <a:pt x="2173949" y="532563"/>
                        <a:pt x="2217869" y="507031"/>
                        <a:pt x="2249090" y="510735"/>
                      </a:cubicBezTo>
                      <a:cubicBezTo>
                        <a:pt x="2280311" y="514439"/>
                        <a:pt x="2323438" y="546453"/>
                        <a:pt x="2358628" y="582172"/>
                      </a:cubicBezTo>
                      <a:cubicBezTo>
                        <a:pt x="2393818" y="617891"/>
                        <a:pt x="2424642" y="688402"/>
                        <a:pt x="2460228" y="725047"/>
                      </a:cubicBezTo>
                      <a:cubicBezTo>
                        <a:pt x="2495814" y="761692"/>
                        <a:pt x="2528226" y="793045"/>
                        <a:pt x="2572147" y="802041"/>
                      </a:cubicBezTo>
                      <a:cubicBezTo>
                        <a:pt x="2616068" y="811037"/>
                        <a:pt x="2688431" y="800850"/>
                        <a:pt x="2723753" y="779022"/>
                      </a:cubicBezTo>
                      <a:cubicBezTo>
                        <a:pt x="2759075" y="757194"/>
                        <a:pt x="2780903" y="707584"/>
                        <a:pt x="2784078" y="671072"/>
                      </a:cubicBezTo>
                      <a:cubicBezTo>
                        <a:pt x="2787253" y="634560"/>
                        <a:pt x="2769261" y="595401"/>
                        <a:pt x="2742803" y="559947"/>
                      </a:cubicBezTo>
                      <a:cubicBezTo>
                        <a:pt x="2716345" y="524493"/>
                        <a:pt x="2654432" y="492214"/>
                        <a:pt x="2625328" y="458347"/>
                      </a:cubicBezTo>
                      <a:cubicBezTo>
                        <a:pt x="2596224" y="424480"/>
                        <a:pt x="2576115" y="381089"/>
                        <a:pt x="2568178" y="356747"/>
                      </a:cubicBezTo>
                      <a:cubicBezTo>
                        <a:pt x="2560241" y="332405"/>
                        <a:pt x="2550186" y="305418"/>
                        <a:pt x="2577703" y="312297"/>
                      </a:cubicBezTo>
                      <a:cubicBezTo>
                        <a:pt x="2605220" y="319176"/>
                        <a:pt x="2687770" y="357276"/>
                        <a:pt x="2733278" y="398022"/>
                      </a:cubicBezTo>
                      <a:cubicBezTo>
                        <a:pt x="2778786" y="438768"/>
                        <a:pt x="2850753" y="556772"/>
                        <a:pt x="2850753" y="556772"/>
                      </a:cubicBezTo>
                      <a:cubicBezTo>
                        <a:pt x="2887795" y="606514"/>
                        <a:pt x="2917428" y="675305"/>
                        <a:pt x="2955528" y="696472"/>
                      </a:cubicBezTo>
                      <a:cubicBezTo>
                        <a:pt x="2993628" y="717639"/>
                        <a:pt x="3034374" y="701764"/>
                        <a:pt x="3079353" y="683772"/>
                      </a:cubicBezTo>
                      <a:cubicBezTo>
                        <a:pt x="3124332" y="665780"/>
                        <a:pt x="3200003" y="616568"/>
                        <a:pt x="3225403" y="588522"/>
                      </a:cubicBezTo>
                      <a:cubicBezTo>
                        <a:pt x="3250803" y="560476"/>
                        <a:pt x="3250274" y="540897"/>
                        <a:pt x="3231753" y="515497"/>
                      </a:cubicBezTo>
                      <a:cubicBezTo>
                        <a:pt x="3213232" y="490097"/>
                        <a:pt x="3136371" y="461258"/>
                        <a:pt x="3114278" y="436122"/>
                      </a:cubicBezTo>
                      <a:cubicBezTo>
                        <a:pt x="3092185" y="410987"/>
                        <a:pt x="3084910" y="377913"/>
                        <a:pt x="3099197" y="364684"/>
                      </a:cubicBezTo>
                      <a:cubicBezTo>
                        <a:pt x="3113485" y="351455"/>
                        <a:pt x="3163094" y="348545"/>
                        <a:pt x="3200003" y="356747"/>
                      </a:cubicBezTo>
                      <a:cubicBezTo>
                        <a:pt x="3236912" y="364949"/>
                        <a:pt x="3280966" y="407018"/>
                        <a:pt x="3320653" y="413897"/>
                      </a:cubicBezTo>
                      <a:cubicBezTo>
                        <a:pt x="3360340" y="420776"/>
                        <a:pt x="3409553" y="420644"/>
                        <a:pt x="3438128" y="398022"/>
                      </a:cubicBezTo>
                      <a:cubicBezTo>
                        <a:pt x="3466703" y="375400"/>
                        <a:pt x="3501628" y="332141"/>
                        <a:pt x="3492103" y="278166"/>
                      </a:cubicBezTo>
                      <a:cubicBezTo>
                        <a:pt x="3482578" y="224191"/>
                        <a:pt x="3418549" y="120342"/>
                        <a:pt x="3380978" y="74172"/>
                      </a:cubicBezTo>
                      <a:cubicBezTo>
                        <a:pt x="3343407" y="28002"/>
                        <a:pt x="3296311" y="7497"/>
                        <a:pt x="3266678" y="1147"/>
                      </a:cubicBezTo>
                      <a:cubicBezTo>
                        <a:pt x="3237045" y="-5203"/>
                        <a:pt x="3213761" y="15964"/>
                        <a:pt x="3203178" y="36072"/>
                      </a:cubicBezTo>
                      <a:cubicBezTo>
                        <a:pt x="3192595" y="56180"/>
                        <a:pt x="3194976" y="92825"/>
                        <a:pt x="3203178" y="121797"/>
                      </a:cubicBezTo>
                      <a:cubicBezTo>
                        <a:pt x="3211380" y="150769"/>
                        <a:pt x="3248686" y="187150"/>
                        <a:pt x="3252390" y="209904"/>
                      </a:cubicBezTo>
                      <a:cubicBezTo>
                        <a:pt x="3256094" y="232658"/>
                        <a:pt x="3242601" y="256735"/>
                        <a:pt x="3225403" y="258322"/>
                      </a:cubicBezTo>
                      <a:cubicBezTo>
                        <a:pt x="3208205" y="259909"/>
                        <a:pt x="3184657" y="245357"/>
                        <a:pt x="3149203" y="219428"/>
                      </a:cubicBezTo>
                      <a:cubicBezTo>
                        <a:pt x="3113749" y="193499"/>
                        <a:pt x="3052895" y="125369"/>
                        <a:pt x="3012678" y="102747"/>
                      </a:cubicBezTo>
                      <a:cubicBezTo>
                        <a:pt x="2972461" y="80125"/>
                        <a:pt x="2926424" y="76289"/>
                        <a:pt x="2907903" y="83697"/>
                      </a:cubicBezTo>
                      <a:cubicBezTo>
                        <a:pt x="2889382" y="91105"/>
                        <a:pt x="2894674" y="121797"/>
                        <a:pt x="2901553" y="147197"/>
                      </a:cubicBezTo>
                      <a:cubicBezTo>
                        <a:pt x="2908432" y="172597"/>
                        <a:pt x="2948120" y="212285"/>
                        <a:pt x="2949178" y="236097"/>
                      </a:cubicBezTo>
                      <a:cubicBezTo>
                        <a:pt x="2950236" y="259909"/>
                        <a:pt x="2929864" y="291792"/>
                        <a:pt x="2907903" y="290072"/>
                      </a:cubicBezTo>
                      <a:cubicBezTo>
                        <a:pt x="2885943" y="288352"/>
                        <a:pt x="2850752" y="250649"/>
                        <a:pt x="2817415" y="225778"/>
                      </a:cubicBezTo>
                      <a:cubicBezTo>
                        <a:pt x="2784078" y="200907"/>
                        <a:pt x="2755238" y="150769"/>
                        <a:pt x="2707878" y="140847"/>
                      </a:cubicBezTo>
                      <a:cubicBezTo>
                        <a:pt x="2660518" y="130925"/>
                        <a:pt x="2582598" y="153547"/>
                        <a:pt x="2533253" y="166247"/>
                      </a:cubicBezTo>
                      <a:cubicBezTo>
                        <a:pt x="2483908" y="178947"/>
                        <a:pt x="2431389" y="190060"/>
                        <a:pt x="2411810" y="217047"/>
                      </a:cubicBezTo>
                      <a:cubicBezTo>
                        <a:pt x="2392231" y="244034"/>
                        <a:pt x="2418821" y="293247"/>
                        <a:pt x="2415778" y="328172"/>
                      </a:cubicBezTo>
                      <a:cubicBezTo>
                        <a:pt x="2412735" y="363097"/>
                        <a:pt x="2406782" y="409664"/>
                        <a:pt x="2393553" y="426597"/>
                      </a:cubicBezTo>
                      <a:cubicBezTo>
                        <a:pt x="2380324" y="443530"/>
                        <a:pt x="2353336" y="446705"/>
                        <a:pt x="2336403" y="429772"/>
                      </a:cubicBezTo>
                      <a:cubicBezTo>
                        <a:pt x="2319470" y="412839"/>
                        <a:pt x="2309945" y="361509"/>
                        <a:pt x="2291953" y="324997"/>
                      </a:cubicBezTo>
                      <a:cubicBezTo>
                        <a:pt x="2273961" y="288485"/>
                        <a:pt x="2255970" y="231334"/>
                        <a:pt x="2228453" y="210697"/>
                      </a:cubicBezTo>
                      <a:cubicBezTo>
                        <a:pt x="2200936" y="190060"/>
                        <a:pt x="2178711" y="198526"/>
                        <a:pt x="2126853" y="201172"/>
                      </a:cubicBezTo>
                      <a:cubicBezTo>
                        <a:pt x="2074995" y="203818"/>
                        <a:pt x="1955932" y="210697"/>
                        <a:pt x="1917303" y="226572"/>
                      </a:cubicBezTo>
                      <a:cubicBezTo>
                        <a:pt x="1878674" y="242447"/>
                        <a:pt x="1895078" y="261497"/>
                        <a:pt x="1895078" y="296422"/>
                      </a:cubicBezTo>
                      <a:cubicBezTo>
                        <a:pt x="1895078" y="331347"/>
                        <a:pt x="1923124" y="402388"/>
                        <a:pt x="1917303" y="436122"/>
                      </a:cubicBezTo>
                      <a:cubicBezTo>
                        <a:pt x="1911482" y="469856"/>
                        <a:pt x="1882907" y="509940"/>
                        <a:pt x="1860153" y="498828"/>
                      </a:cubicBezTo>
                      <a:cubicBezTo>
                        <a:pt x="1837399" y="487716"/>
                        <a:pt x="1806707" y="407944"/>
                        <a:pt x="1780778" y="369447"/>
                      </a:cubicBezTo>
                      <a:cubicBezTo>
                        <a:pt x="1754849" y="330950"/>
                        <a:pt x="1749557" y="285839"/>
                        <a:pt x="1704578" y="267847"/>
                      </a:cubicBezTo>
                      <a:cubicBezTo>
                        <a:pt x="1659599" y="249855"/>
                        <a:pt x="1580753" y="258851"/>
                        <a:pt x="1510903" y="261497"/>
                      </a:cubicBezTo>
                      <a:cubicBezTo>
                        <a:pt x="1441053" y="264143"/>
                        <a:pt x="1337336" y="266259"/>
                        <a:pt x="1285478" y="283722"/>
                      </a:cubicBezTo>
                      <a:cubicBezTo>
                        <a:pt x="1233620" y="301184"/>
                        <a:pt x="1218406" y="326717"/>
                        <a:pt x="1199753" y="366272"/>
                      </a:cubicBezTo>
                      <a:cubicBezTo>
                        <a:pt x="1181100" y="405827"/>
                        <a:pt x="1188640" y="488509"/>
                        <a:pt x="1173559" y="521053"/>
                      </a:cubicBezTo>
                      <a:cubicBezTo>
                        <a:pt x="1158478" y="553597"/>
                        <a:pt x="1126066" y="568282"/>
                        <a:pt x="1109265" y="561535"/>
                      </a:cubicBezTo>
                      <a:cubicBezTo>
                        <a:pt x="1092464" y="554788"/>
                        <a:pt x="1085982" y="522508"/>
                        <a:pt x="1072753" y="480572"/>
                      </a:cubicBezTo>
                      <a:cubicBezTo>
                        <a:pt x="1059524" y="438636"/>
                        <a:pt x="1051058" y="353175"/>
                        <a:pt x="1029891" y="309916"/>
                      </a:cubicBezTo>
                      <a:cubicBezTo>
                        <a:pt x="1008724" y="266657"/>
                        <a:pt x="973534" y="221941"/>
                        <a:pt x="945753" y="221015"/>
                      </a:cubicBezTo>
                      <a:cubicBezTo>
                        <a:pt x="917972" y="220089"/>
                        <a:pt x="891381" y="278695"/>
                        <a:pt x="863203" y="304360"/>
                      </a:cubicBezTo>
                      <a:cubicBezTo>
                        <a:pt x="835025" y="330025"/>
                        <a:pt x="795734" y="371034"/>
                        <a:pt x="776684" y="375003"/>
                      </a:cubicBezTo>
                      <a:cubicBezTo>
                        <a:pt x="757634" y="378972"/>
                        <a:pt x="757502" y="355821"/>
                        <a:pt x="748903" y="328172"/>
                      </a:cubicBezTo>
                      <a:cubicBezTo>
                        <a:pt x="740304" y="300523"/>
                        <a:pt x="747712" y="231600"/>
                        <a:pt x="725090" y="209110"/>
                      </a:cubicBezTo>
                      <a:cubicBezTo>
                        <a:pt x="702468" y="186620"/>
                        <a:pt x="653256" y="180799"/>
                        <a:pt x="613172" y="193234"/>
                      </a:cubicBezTo>
                      <a:cubicBezTo>
                        <a:pt x="573088" y="205669"/>
                        <a:pt x="524405" y="249591"/>
                        <a:pt x="484585" y="283722"/>
                      </a:cubicBezTo>
                      <a:cubicBezTo>
                        <a:pt x="444765" y="317853"/>
                        <a:pt x="402696" y="383735"/>
                        <a:pt x="374253" y="398022"/>
                      </a:cubicBezTo>
                      <a:cubicBezTo>
                        <a:pt x="345810" y="412310"/>
                        <a:pt x="321865" y="394847"/>
                        <a:pt x="313928" y="369447"/>
                      </a:cubicBezTo>
                      <a:cubicBezTo>
                        <a:pt x="305991" y="344047"/>
                        <a:pt x="334036" y="275255"/>
                        <a:pt x="326628" y="245622"/>
                      </a:cubicBezTo>
                      <a:cubicBezTo>
                        <a:pt x="319220" y="215989"/>
                        <a:pt x="309165" y="186884"/>
                        <a:pt x="269478" y="191647"/>
                      </a:cubicBezTo>
                      <a:cubicBezTo>
                        <a:pt x="229790" y="196409"/>
                        <a:pt x="132953" y="240860"/>
                        <a:pt x="88503" y="274197"/>
                      </a:cubicBezTo>
                      <a:cubicBezTo>
                        <a:pt x="44053" y="307534"/>
                        <a:pt x="11906" y="354763"/>
                        <a:pt x="2778" y="391672"/>
                      </a:cubicBezTo>
                      <a:cubicBezTo>
                        <a:pt x="-6350" y="428581"/>
                        <a:pt x="7805" y="481896"/>
                        <a:pt x="33734" y="495654"/>
                      </a:cubicBezTo>
                      <a:cubicBezTo>
                        <a:pt x="59663" y="509412"/>
                        <a:pt x="135334" y="464433"/>
                        <a:pt x="158353" y="474222"/>
                      </a:cubicBezTo>
                      <a:cubicBezTo>
                        <a:pt x="181372" y="484012"/>
                        <a:pt x="172641" y="524758"/>
                        <a:pt x="171847" y="554391"/>
                      </a:cubicBezTo>
                      <a:cubicBezTo>
                        <a:pt x="171053" y="584024"/>
                        <a:pt x="163248" y="631517"/>
                        <a:pt x="196453" y="652022"/>
                      </a:cubicBezTo>
                      <a:cubicBezTo>
                        <a:pt x="229658" y="672527"/>
                        <a:pt x="321733" y="700573"/>
                        <a:pt x="371078" y="677422"/>
                      </a:cubicBezTo>
                      <a:cubicBezTo>
                        <a:pt x="420423" y="654271"/>
                        <a:pt x="453364" y="560741"/>
                        <a:pt x="492522" y="513116"/>
                      </a:cubicBezTo>
                      <a:cubicBezTo>
                        <a:pt x="531680" y="465491"/>
                        <a:pt x="575204" y="403182"/>
                        <a:pt x="606028" y="391672"/>
                      </a:cubicBezTo>
                      <a:cubicBezTo>
                        <a:pt x="636852" y="380163"/>
                        <a:pt x="672174" y="415484"/>
                        <a:pt x="677466" y="444059"/>
                      </a:cubicBezTo>
                      <a:cubicBezTo>
                        <a:pt x="682758" y="472634"/>
                        <a:pt x="660268" y="524757"/>
                        <a:pt x="637778" y="563122"/>
                      </a:cubicBezTo>
                      <a:cubicBezTo>
                        <a:pt x="615288" y="601487"/>
                        <a:pt x="554037" y="640645"/>
                        <a:pt x="542528" y="674247"/>
                      </a:cubicBezTo>
                      <a:cubicBezTo>
                        <a:pt x="531019" y="707849"/>
                        <a:pt x="539220" y="747273"/>
                        <a:pt x="568721" y="764735"/>
                      </a:cubicBezTo>
                      <a:cubicBezTo>
                        <a:pt x="598222" y="782198"/>
                        <a:pt x="672570" y="785637"/>
                        <a:pt x="719534" y="779022"/>
                      </a:cubicBezTo>
                      <a:cubicBezTo>
                        <a:pt x="766498" y="772407"/>
                        <a:pt x="822325" y="756797"/>
                        <a:pt x="850503" y="725047"/>
                      </a:cubicBezTo>
                      <a:cubicBezTo>
                        <a:pt x="878681" y="693297"/>
                        <a:pt x="871141" y="618155"/>
                        <a:pt x="888603" y="588522"/>
                      </a:cubicBezTo>
                      <a:cubicBezTo>
                        <a:pt x="906065" y="558889"/>
                        <a:pt x="937286" y="543014"/>
                        <a:pt x="955278" y="547247"/>
                      </a:cubicBezTo>
                      <a:cubicBezTo>
                        <a:pt x="973270" y="551480"/>
                        <a:pt x="988616" y="576351"/>
                        <a:pt x="996553" y="613922"/>
                      </a:cubicBezTo>
                      <a:cubicBezTo>
                        <a:pt x="1004490" y="651493"/>
                        <a:pt x="987557" y="736160"/>
                        <a:pt x="1002903" y="772672"/>
                      </a:cubicBezTo>
                      <a:cubicBezTo>
                        <a:pt x="1018249" y="809184"/>
                        <a:pt x="1054364" y="827573"/>
                        <a:pt x="1088628" y="842522"/>
                      </a:cubicBezTo>
                      <a:cubicBezTo>
                        <a:pt x="1122892" y="857471"/>
                        <a:pt x="1161918" y="861837"/>
                        <a:pt x="1208485" y="862366"/>
                      </a:cubicBezTo>
                      <a:close/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3" name="任意多边形 1702"/>
                <p:cNvSpPr/>
                <p:nvPr/>
              </p:nvSpPr>
              <p:spPr>
                <a:xfrm>
                  <a:off x="4441911" y="1857589"/>
                  <a:ext cx="3755259" cy="1109545"/>
                </a:xfrm>
                <a:custGeom>
                  <a:avLst/>
                  <a:gdLst>
                    <a:gd name="connsiteX0" fmla="*/ 181006 w 3758368"/>
                    <a:gd name="connsiteY0" fmla="*/ 694417 h 1109506"/>
                    <a:gd name="connsiteX1" fmla="*/ 361981 w 3758368"/>
                    <a:gd name="connsiteY1" fmla="*/ 846817 h 1109506"/>
                    <a:gd name="connsiteX2" fmla="*/ 619156 w 3758368"/>
                    <a:gd name="connsiteY2" fmla="*/ 946830 h 1109506"/>
                    <a:gd name="connsiteX3" fmla="*/ 1109694 w 3758368"/>
                    <a:gd name="connsiteY3" fmla="*/ 1046842 h 1109506"/>
                    <a:gd name="connsiteX4" fmla="*/ 1705006 w 3758368"/>
                    <a:gd name="connsiteY4" fmla="*/ 1089705 h 1109506"/>
                    <a:gd name="connsiteX5" fmla="*/ 2138394 w 3758368"/>
                    <a:gd name="connsiteY5" fmla="*/ 1108755 h 1109506"/>
                    <a:gd name="connsiteX6" fmla="*/ 2462244 w 3758368"/>
                    <a:gd name="connsiteY6" fmla="*/ 1099230 h 1109506"/>
                    <a:gd name="connsiteX7" fmla="*/ 2728944 w 3758368"/>
                    <a:gd name="connsiteY7" fmla="*/ 1042080 h 1109506"/>
                    <a:gd name="connsiteX8" fmla="*/ 3124231 w 3758368"/>
                    <a:gd name="connsiteY8" fmla="*/ 913492 h 1109506"/>
                    <a:gd name="connsiteX9" fmla="*/ 3495706 w 3758368"/>
                    <a:gd name="connsiteY9" fmla="*/ 756330 h 1109506"/>
                    <a:gd name="connsiteX10" fmla="*/ 3681444 w 3758368"/>
                    <a:gd name="connsiteY10" fmla="*/ 561067 h 1109506"/>
                    <a:gd name="connsiteX11" fmla="*/ 3757644 w 3758368"/>
                    <a:gd name="connsiteY11" fmla="*/ 341992 h 1109506"/>
                    <a:gd name="connsiteX12" fmla="*/ 3710019 w 3758368"/>
                    <a:gd name="connsiteY12" fmla="*/ 108630 h 1109506"/>
                    <a:gd name="connsiteX13" fmla="*/ 3557619 w 3758368"/>
                    <a:gd name="connsiteY13" fmla="*/ 8617 h 1109506"/>
                    <a:gd name="connsiteX14" fmla="*/ 3271869 w 3758368"/>
                    <a:gd name="connsiteY14" fmla="*/ 13380 h 1109506"/>
                    <a:gd name="connsiteX15" fmla="*/ 2971831 w 3758368"/>
                    <a:gd name="connsiteY15" fmla="*/ 80055 h 1109506"/>
                    <a:gd name="connsiteX16" fmla="*/ 2405094 w 3758368"/>
                    <a:gd name="connsiteY16" fmla="*/ 175305 h 1109506"/>
                    <a:gd name="connsiteX17" fmla="*/ 1600231 w 3758368"/>
                    <a:gd name="connsiteY17" fmla="*/ 199117 h 1109506"/>
                    <a:gd name="connsiteX18" fmla="*/ 957294 w 3758368"/>
                    <a:gd name="connsiteY18" fmla="*/ 189592 h 1109506"/>
                    <a:gd name="connsiteX19" fmla="*/ 495331 w 3758368"/>
                    <a:gd name="connsiteY19" fmla="*/ 137205 h 1109506"/>
                    <a:gd name="connsiteX20" fmla="*/ 181006 w 3758368"/>
                    <a:gd name="connsiteY20" fmla="*/ 184830 h 1109506"/>
                    <a:gd name="connsiteX21" fmla="*/ 28606 w 3758368"/>
                    <a:gd name="connsiteY21" fmla="*/ 327705 h 1109506"/>
                    <a:gd name="connsiteX22" fmla="*/ 14319 w 3758368"/>
                    <a:gd name="connsiteY22" fmla="*/ 508680 h 1109506"/>
                    <a:gd name="connsiteX23" fmla="*/ 181006 w 3758368"/>
                    <a:gd name="connsiteY23" fmla="*/ 694417 h 1109506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57023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81006 w 3758551"/>
                    <a:gd name="connsiteY0" fmla="*/ 695110 h 1110199"/>
                    <a:gd name="connsiteX1" fmla="*/ 361981 w 3758551"/>
                    <a:gd name="connsiteY1" fmla="*/ 847510 h 1110199"/>
                    <a:gd name="connsiteX2" fmla="*/ 619156 w 3758551"/>
                    <a:gd name="connsiteY2" fmla="*/ 947523 h 1110199"/>
                    <a:gd name="connsiteX3" fmla="*/ 1109694 w 3758551"/>
                    <a:gd name="connsiteY3" fmla="*/ 1047535 h 1110199"/>
                    <a:gd name="connsiteX4" fmla="*/ 1705006 w 3758551"/>
                    <a:gd name="connsiteY4" fmla="*/ 1090398 h 1110199"/>
                    <a:gd name="connsiteX5" fmla="*/ 2138394 w 3758551"/>
                    <a:gd name="connsiteY5" fmla="*/ 1109448 h 1110199"/>
                    <a:gd name="connsiteX6" fmla="*/ 2462244 w 3758551"/>
                    <a:gd name="connsiteY6" fmla="*/ 1099923 h 1110199"/>
                    <a:gd name="connsiteX7" fmla="*/ 2728944 w 3758551"/>
                    <a:gd name="connsiteY7" fmla="*/ 1042773 h 1110199"/>
                    <a:gd name="connsiteX8" fmla="*/ 3124231 w 3758551"/>
                    <a:gd name="connsiteY8" fmla="*/ 914185 h 1110199"/>
                    <a:gd name="connsiteX9" fmla="*/ 3495706 w 3758551"/>
                    <a:gd name="connsiteY9" fmla="*/ 747498 h 1110199"/>
                    <a:gd name="connsiteX10" fmla="*/ 3681444 w 3758551"/>
                    <a:gd name="connsiteY10" fmla="*/ 561760 h 1110199"/>
                    <a:gd name="connsiteX11" fmla="*/ 3757644 w 3758551"/>
                    <a:gd name="connsiteY11" fmla="*/ 342685 h 1110199"/>
                    <a:gd name="connsiteX12" fmla="*/ 3712400 w 3758551"/>
                    <a:gd name="connsiteY12" fmla="*/ 118848 h 1110199"/>
                    <a:gd name="connsiteX13" fmla="*/ 3557619 w 3758551"/>
                    <a:gd name="connsiteY13" fmla="*/ 9310 h 1110199"/>
                    <a:gd name="connsiteX14" fmla="*/ 3271869 w 3758551"/>
                    <a:gd name="connsiteY14" fmla="*/ 14073 h 1110199"/>
                    <a:gd name="connsiteX15" fmla="*/ 2971831 w 3758551"/>
                    <a:gd name="connsiteY15" fmla="*/ 80748 h 1110199"/>
                    <a:gd name="connsiteX16" fmla="*/ 2405094 w 3758551"/>
                    <a:gd name="connsiteY16" fmla="*/ 175998 h 1110199"/>
                    <a:gd name="connsiteX17" fmla="*/ 1600231 w 3758551"/>
                    <a:gd name="connsiteY17" fmla="*/ 199810 h 1110199"/>
                    <a:gd name="connsiteX18" fmla="*/ 957294 w 3758551"/>
                    <a:gd name="connsiteY18" fmla="*/ 190285 h 1110199"/>
                    <a:gd name="connsiteX19" fmla="*/ 495331 w 3758551"/>
                    <a:gd name="connsiteY19" fmla="*/ 137898 h 1110199"/>
                    <a:gd name="connsiteX20" fmla="*/ 181006 w 3758551"/>
                    <a:gd name="connsiteY20" fmla="*/ 185523 h 1110199"/>
                    <a:gd name="connsiteX21" fmla="*/ 28606 w 3758551"/>
                    <a:gd name="connsiteY21" fmla="*/ 328398 h 1110199"/>
                    <a:gd name="connsiteX22" fmla="*/ 14319 w 3758551"/>
                    <a:gd name="connsiteY22" fmla="*/ 509373 h 1110199"/>
                    <a:gd name="connsiteX23" fmla="*/ 181006 w 3758551"/>
                    <a:gd name="connsiteY23" fmla="*/ 695110 h 1110199"/>
                    <a:gd name="connsiteX0" fmla="*/ 175550 w 3757857"/>
                    <a:gd name="connsiteY0" fmla="*/ 702254 h 1110199"/>
                    <a:gd name="connsiteX1" fmla="*/ 361287 w 3757857"/>
                    <a:gd name="connsiteY1" fmla="*/ 847510 h 1110199"/>
                    <a:gd name="connsiteX2" fmla="*/ 618462 w 3757857"/>
                    <a:gd name="connsiteY2" fmla="*/ 947523 h 1110199"/>
                    <a:gd name="connsiteX3" fmla="*/ 1109000 w 3757857"/>
                    <a:gd name="connsiteY3" fmla="*/ 1047535 h 1110199"/>
                    <a:gd name="connsiteX4" fmla="*/ 1704312 w 3757857"/>
                    <a:gd name="connsiteY4" fmla="*/ 1090398 h 1110199"/>
                    <a:gd name="connsiteX5" fmla="*/ 2137700 w 3757857"/>
                    <a:gd name="connsiteY5" fmla="*/ 1109448 h 1110199"/>
                    <a:gd name="connsiteX6" fmla="*/ 2461550 w 3757857"/>
                    <a:gd name="connsiteY6" fmla="*/ 1099923 h 1110199"/>
                    <a:gd name="connsiteX7" fmla="*/ 2728250 w 3757857"/>
                    <a:gd name="connsiteY7" fmla="*/ 1042773 h 1110199"/>
                    <a:gd name="connsiteX8" fmla="*/ 3123537 w 3757857"/>
                    <a:gd name="connsiteY8" fmla="*/ 914185 h 1110199"/>
                    <a:gd name="connsiteX9" fmla="*/ 3495012 w 3757857"/>
                    <a:gd name="connsiteY9" fmla="*/ 747498 h 1110199"/>
                    <a:gd name="connsiteX10" fmla="*/ 3680750 w 3757857"/>
                    <a:gd name="connsiteY10" fmla="*/ 561760 h 1110199"/>
                    <a:gd name="connsiteX11" fmla="*/ 3756950 w 3757857"/>
                    <a:gd name="connsiteY11" fmla="*/ 342685 h 1110199"/>
                    <a:gd name="connsiteX12" fmla="*/ 3711706 w 3757857"/>
                    <a:gd name="connsiteY12" fmla="*/ 118848 h 1110199"/>
                    <a:gd name="connsiteX13" fmla="*/ 3556925 w 3757857"/>
                    <a:gd name="connsiteY13" fmla="*/ 9310 h 1110199"/>
                    <a:gd name="connsiteX14" fmla="*/ 3271175 w 3757857"/>
                    <a:gd name="connsiteY14" fmla="*/ 14073 h 1110199"/>
                    <a:gd name="connsiteX15" fmla="*/ 2971137 w 3757857"/>
                    <a:gd name="connsiteY15" fmla="*/ 80748 h 1110199"/>
                    <a:gd name="connsiteX16" fmla="*/ 2404400 w 3757857"/>
                    <a:gd name="connsiteY16" fmla="*/ 175998 h 1110199"/>
                    <a:gd name="connsiteX17" fmla="*/ 1599537 w 3757857"/>
                    <a:gd name="connsiteY17" fmla="*/ 199810 h 1110199"/>
                    <a:gd name="connsiteX18" fmla="*/ 956600 w 3757857"/>
                    <a:gd name="connsiteY18" fmla="*/ 190285 h 1110199"/>
                    <a:gd name="connsiteX19" fmla="*/ 494637 w 3757857"/>
                    <a:gd name="connsiteY19" fmla="*/ 137898 h 1110199"/>
                    <a:gd name="connsiteX20" fmla="*/ 180312 w 3757857"/>
                    <a:gd name="connsiteY20" fmla="*/ 185523 h 1110199"/>
                    <a:gd name="connsiteX21" fmla="*/ 27912 w 3757857"/>
                    <a:gd name="connsiteY21" fmla="*/ 328398 h 1110199"/>
                    <a:gd name="connsiteX22" fmla="*/ 13625 w 3757857"/>
                    <a:gd name="connsiteY22" fmla="*/ 509373 h 1110199"/>
                    <a:gd name="connsiteX23" fmla="*/ 175550 w 3757857"/>
                    <a:gd name="connsiteY23" fmla="*/ 702254 h 1110199"/>
                    <a:gd name="connsiteX0" fmla="*/ 172952 w 3755259"/>
                    <a:gd name="connsiteY0" fmla="*/ 702254 h 1110199"/>
                    <a:gd name="connsiteX1" fmla="*/ 358689 w 3755259"/>
                    <a:gd name="connsiteY1" fmla="*/ 847510 h 1110199"/>
                    <a:gd name="connsiteX2" fmla="*/ 615864 w 3755259"/>
                    <a:gd name="connsiteY2" fmla="*/ 947523 h 1110199"/>
                    <a:gd name="connsiteX3" fmla="*/ 1106402 w 3755259"/>
                    <a:gd name="connsiteY3" fmla="*/ 1047535 h 1110199"/>
                    <a:gd name="connsiteX4" fmla="*/ 1701714 w 3755259"/>
                    <a:gd name="connsiteY4" fmla="*/ 1090398 h 1110199"/>
                    <a:gd name="connsiteX5" fmla="*/ 2135102 w 3755259"/>
                    <a:gd name="connsiteY5" fmla="*/ 1109448 h 1110199"/>
                    <a:gd name="connsiteX6" fmla="*/ 2458952 w 3755259"/>
                    <a:gd name="connsiteY6" fmla="*/ 1099923 h 1110199"/>
                    <a:gd name="connsiteX7" fmla="*/ 2725652 w 3755259"/>
                    <a:gd name="connsiteY7" fmla="*/ 1042773 h 1110199"/>
                    <a:gd name="connsiteX8" fmla="*/ 3120939 w 3755259"/>
                    <a:gd name="connsiteY8" fmla="*/ 914185 h 1110199"/>
                    <a:gd name="connsiteX9" fmla="*/ 3492414 w 3755259"/>
                    <a:gd name="connsiteY9" fmla="*/ 747498 h 1110199"/>
                    <a:gd name="connsiteX10" fmla="*/ 3678152 w 3755259"/>
                    <a:gd name="connsiteY10" fmla="*/ 561760 h 1110199"/>
                    <a:gd name="connsiteX11" fmla="*/ 3754352 w 3755259"/>
                    <a:gd name="connsiteY11" fmla="*/ 342685 h 1110199"/>
                    <a:gd name="connsiteX12" fmla="*/ 3709108 w 3755259"/>
                    <a:gd name="connsiteY12" fmla="*/ 118848 h 1110199"/>
                    <a:gd name="connsiteX13" fmla="*/ 3554327 w 3755259"/>
                    <a:gd name="connsiteY13" fmla="*/ 9310 h 1110199"/>
                    <a:gd name="connsiteX14" fmla="*/ 3268577 w 3755259"/>
                    <a:gd name="connsiteY14" fmla="*/ 14073 h 1110199"/>
                    <a:gd name="connsiteX15" fmla="*/ 2968539 w 3755259"/>
                    <a:gd name="connsiteY15" fmla="*/ 80748 h 1110199"/>
                    <a:gd name="connsiteX16" fmla="*/ 2401802 w 3755259"/>
                    <a:gd name="connsiteY16" fmla="*/ 175998 h 1110199"/>
                    <a:gd name="connsiteX17" fmla="*/ 1596939 w 3755259"/>
                    <a:gd name="connsiteY17" fmla="*/ 199810 h 1110199"/>
                    <a:gd name="connsiteX18" fmla="*/ 954002 w 3755259"/>
                    <a:gd name="connsiteY18" fmla="*/ 190285 h 1110199"/>
                    <a:gd name="connsiteX19" fmla="*/ 492039 w 3755259"/>
                    <a:gd name="connsiteY19" fmla="*/ 137898 h 1110199"/>
                    <a:gd name="connsiteX20" fmla="*/ 177714 w 3755259"/>
                    <a:gd name="connsiteY20" fmla="*/ 185523 h 1110199"/>
                    <a:gd name="connsiteX21" fmla="*/ 32458 w 3755259"/>
                    <a:gd name="connsiteY21" fmla="*/ 321254 h 1110199"/>
                    <a:gd name="connsiteX22" fmla="*/ 11027 w 3755259"/>
                    <a:gd name="connsiteY22" fmla="*/ 509373 h 1110199"/>
                    <a:gd name="connsiteX23" fmla="*/ 172952 w 3755259"/>
                    <a:gd name="connsiteY23" fmla="*/ 702254 h 1110199"/>
                    <a:gd name="connsiteX0" fmla="*/ 172952 w 3755259"/>
                    <a:gd name="connsiteY0" fmla="*/ 702254 h 1109545"/>
                    <a:gd name="connsiteX1" fmla="*/ 358689 w 3755259"/>
                    <a:gd name="connsiteY1" fmla="*/ 847510 h 1109545"/>
                    <a:gd name="connsiteX2" fmla="*/ 615864 w 3755259"/>
                    <a:gd name="connsiteY2" fmla="*/ 947523 h 1109545"/>
                    <a:gd name="connsiteX3" fmla="*/ 1106402 w 3755259"/>
                    <a:gd name="connsiteY3" fmla="*/ 1047535 h 1109545"/>
                    <a:gd name="connsiteX4" fmla="*/ 1701714 w 3755259"/>
                    <a:gd name="connsiteY4" fmla="*/ 1090398 h 1109545"/>
                    <a:gd name="connsiteX5" fmla="*/ 2135102 w 3755259"/>
                    <a:gd name="connsiteY5" fmla="*/ 1109448 h 1109545"/>
                    <a:gd name="connsiteX6" fmla="*/ 2473240 w 3755259"/>
                    <a:gd name="connsiteY6" fmla="*/ 1095161 h 1109545"/>
                    <a:gd name="connsiteX7" fmla="*/ 2725652 w 3755259"/>
                    <a:gd name="connsiteY7" fmla="*/ 1042773 h 1109545"/>
                    <a:gd name="connsiteX8" fmla="*/ 3120939 w 3755259"/>
                    <a:gd name="connsiteY8" fmla="*/ 914185 h 1109545"/>
                    <a:gd name="connsiteX9" fmla="*/ 3492414 w 3755259"/>
                    <a:gd name="connsiteY9" fmla="*/ 747498 h 1109545"/>
                    <a:gd name="connsiteX10" fmla="*/ 3678152 w 3755259"/>
                    <a:gd name="connsiteY10" fmla="*/ 561760 h 1109545"/>
                    <a:gd name="connsiteX11" fmla="*/ 3754352 w 3755259"/>
                    <a:gd name="connsiteY11" fmla="*/ 342685 h 1109545"/>
                    <a:gd name="connsiteX12" fmla="*/ 3709108 w 3755259"/>
                    <a:gd name="connsiteY12" fmla="*/ 118848 h 1109545"/>
                    <a:gd name="connsiteX13" fmla="*/ 3554327 w 3755259"/>
                    <a:gd name="connsiteY13" fmla="*/ 9310 h 1109545"/>
                    <a:gd name="connsiteX14" fmla="*/ 3268577 w 3755259"/>
                    <a:gd name="connsiteY14" fmla="*/ 14073 h 1109545"/>
                    <a:gd name="connsiteX15" fmla="*/ 2968539 w 3755259"/>
                    <a:gd name="connsiteY15" fmla="*/ 80748 h 1109545"/>
                    <a:gd name="connsiteX16" fmla="*/ 2401802 w 3755259"/>
                    <a:gd name="connsiteY16" fmla="*/ 175998 h 1109545"/>
                    <a:gd name="connsiteX17" fmla="*/ 1596939 w 3755259"/>
                    <a:gd name="connsiteY17" fmla="*/ 199810 h 1109545"/>
                    <a:gd name="connsiteX18" fmla="*/ 954002 w 3755259"/>
                    <a:gd name="connsiteY18" fmla="*/ 190285 h 1109545"/>
                    <a:gd name="connsiteX19" fmla="*/ 492039 w 3755259"/>
                    <a:gd name="connsiteY19" fmla="*/ 137898 h 1109545"/>
                    <a:gd name="connsiteX20" fmla="*/ 177714 w 3755259"/>
                    <a:gd name="connsiteY20" fmla="*/ 185523 h 1109545"/>
                    <a:gd name="connsiteX21" fmla="*/ 32458 w 3755259"/>
                    <a:gd name="connsiteY21" fmla="*/ 321254 h 1109545"/>
                    <a:gd name="connsiteX22" fmla="*/ 11027 w 3755259"/>
                    <a:gd name="connsiteY22" fmla="*/ 509373 h 1109545"/>
                    <a:gd name="connsiteX23" fmla="*/ 172952 w 3755259"/>
                    <a:gd name="connsiteY23" fmla="*/ 702254 h 1109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755259" h="1109545">
                      <a:moveTo>
                        <a:pt x="172952" y="702254"/>
                      </a:moveTo>
                      <a:cubicBezTo>
                        <a:pt x="230896" y="758610"/>
                        <a:pt x="284870" y="806632"/>
                        <a:pt x="358689" y="847510"/>
                      </a:cubicBezTo>
                      <a:cubicBezTo>
                        <a:pt x="432508" y="888388"/>
                        <a:pt x="491245" y="914186"/>
                        <a:pt x="615864" y="947523"/>
                      </a:cubicBezTo>
                      <a:cubicBezTo>
                        <a:pt x="740483" y="980860"/>
                        <a:pt x="925427" y="1023723"/>
                        <a:pt x="1106402" y="1047535"/>
                      </a:cubicBezTo>
                      <a:cubicBezTo>
                        <a:pt x="1287377" y="1071348"/>
                        <a:pt x="1530264" y="1080079"/>
                        <a:pt x="1701714" y="1090398"/>
                      </a:cubicBezTo>
                      <a:cubicBezTo>
                        <a:pt x="1873164" y="1100717"/>
                        <a:pt x="2006514" y="1108654"/>
                        <a:pt x="2135102" y="1109448"/>
                      </a:cubicBezTo>
                      <a:cubicBezTo>
                        <a:pt x="2263690" y="1110242"/>
                        <a:pt x="2374815" y="1106274"/>
                        <a:pt x="2473240" y="1095161"/>
                      </a:cubicBezTo>
                      <a:cubicBezTo>
                        <a:pt x="2571665" y="1084049"/>
                        <a:pt x="2617702" y="1072936"/>
                        <a:pt x="2725652" y="1042773"/>
                      </a:cubicBezTo>
                      <a:cubicBezTo>
                        <a:pt x="2833602" y="1012610"/>
                        <a:pt x="2993145" y="963397"/>
                        <a:pt x="3120939" y="914185"/>
                      </a:cubicBezTo>
                      <a:cubicBezTo>
                        <a:pt x="3248733" y="864973"/>
                        <a:pt x="3399545" y="806236"/>
                        <a:pt x="3492414" y="747498"/>
                      </a:cubicBezTo>
                      <a:cubicBezTo>
                        <a:pt x="3585283" y="688760"/>
                        <a:pt x="3634496" y="629229"/>
                        <a:pt x="3678152" y="561760"/>
                      </a:cubicBezTo>
                      <a:cubicBezTo>
                        <a:pt x="3721808" y="494291"/>
                        <a:pt x="3749193" y="416504"/>
                        <a:pt x="3754352" y="342685"/>
                      </a:cubicBezTo>
                      <a:cubicBezTo>
                        <a:pt x="3759511" y="268866"/>
                        <a:pt x="3742446" y="174410"/>
                        <a:pt x="3709108" y="118848"/>
                      </a:cubicBezTo>
                      <a:cubicBezTo>
                        <a:pt x="3675771" y="63285"/>
                        <a:pt x="3627749" y="26773"/>
                        <a:pt x="3554327" y="9310"/>
                      </a:cubicBezTo>
                      <a:cubicBezTo>
                        <a:pt x="3480905" y="-8153"/>
                        <a:pt x="3366208" y="2167"/>
                        <a:pt x="3268577" y="14073"/>
                      </a:cubicBezTo>
                      <a:cubicBezTo>
                        <a:pt x="3170946" y="25979"/>
                        <a:pt x="3113001" y="53761"/>
                        <a:pt x="2968539" y="80748"/>
                      </a:cubicBezTo>
                      <a:cubicBezTo>
                        <a:pt x="2824077" y="107735"/>
                        <a:pt x="2630402" y="156154"/>
                        <a:pt x="2401802" y="175998"/>
                      </a:cubicBezTo>
                      <a:cubicBezTo>
                        <a:pt x="2173202" y="195842"/>
                        <a:pt x="1596939" y="199810"/>
                        <a:pt x="1596939" y="199810"/>
                      </a:cubicBezTo>
                      <a:cubicBezTo>
                        <a:pt x="1355639" y="202191"/>
                        <a:pt x="1138152" y="200604"/>
                        <a:pt x="954002" y="190285"/>
                      </a:cubicBezTo>
                      <a:cubicBezTo>
                        <a:pt x="769852" y="179966"/>
                        <a:pt x="621420" y="138692"/>
                        <a:pt x="492039" y="137898"/>
                      </a:cubicBezTo>
                      <a:cubicBezTo>
                        <a:pt x="362658" y="137104"/>
                        <a:pt x="254311" y="154964"/>
                        <a:pt x="177714" y="185523"/>
                      </a:cubicBezTo>
                      <a:cubicBezTo>
                        <a:pt x="101117" y="216082"/>
                        <a:pt x="60239" y="267279"/>
                        <a:pt x="32458" y="321254"/>
                      </a:cubicBezTo>
                      <a:cubicBezTo>
                        <a:pt x="4677" y="375229"/>
                        <a:pt x="-12389" y="445873"/>
                        <a:pt x="11027" y="509373"/>
                      </a:cubicBezTo>
                      <a:cubicBezTo>
                        <a:pt x="34443" y="572873"/>
                        <a:pt x="115008" y="645898"/>
                        <a:pt x="172952" y="702254"/>
                      </a:cubicBezTo>
                      <a:close/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85" name="任意多边形 484"/>
              <p:cNvSpPr/>
              <p:nvPr/>
            </p:nvSpPr>
            <p:spPr>
              <a:xfrm>
                <a:off x="2016792" y="2624659"/>
                <a:ext cx="8104314" cy="4045364"/>
              </a:xfrm>
              <a:custGeom>
                <a:avLst/>
                <a:gdLst>
                  <a:gd name="connsiteX0" fmla="*/ 8078894 w 8104314"/>
                  <a:gd name="connsiteY0" fmla="*/ 0 h 4045364"/>
                  <a:gd name="connsiteX1" fmla="*/ 8084817 w 8104314"/>
                  <a:gd name="connsiteY1" fmla="*/ 52584 h 4045364"/>
                  <a:gd name="connsiteX2" fmla="*/ 8096091 w 8104314"/>
                  <a:gd name="connsiteY2" fmla="*/ 576502 h 4045364"/>
                  <a:gd name="connsiteX3" fmla="*/ 7931880 w 8104314"/>
                  <a:gd name="connsiteY3" fmla="*/ 1288972 h 4045364"/>
                  <a:gd name="connsiteX4" fmla="*/ 7698137 w 8104314"/>
                  <a:gd name="connsiteY4" fmla="*/ 1791511 h 4045364"/>
                  <a:gd name="connsiteX5" fmla="*/ 7383240 w 8104314"/>
                  <a:gd name="connsiteY5" fmla="*/ 2185084 h 4045364"/>
                  <a:gd name="connsiteX6" fmla="*/ 7063200 w 8104314"/>
                  <a:gd name="connsiteY6" fmla="*/ 2706292 h 4045364"/>
                  <a:gd name="connsiteX7" fmla="*/ 6752304 w 8104314"/>
                  <a:gd name="connsiteY7" fmla="*/ 2998900 h 4045364"/>
                  <a:gd name="connsiteX8" fmla="*/ 6229191 w 8104314"/>
                  <a:gd name="connsiteY8" fmla="*/ 3329608 h 4045364"/>
                  <a:gd name="connsiteX9" fmla="*/ 5933726 w 8104314"/>
                  <a:gd name="connsiteY9" fmla="*/ 3649267 h 4045364"/>
                  <a:gd name="connsiteX10" fmla="*/ 5577490 w 8104314"/>
                  <a:gd name="connsiteY10" fmla="*/ 3871581 h 4045364"/>
                  <a:gd name="connsiteX11" fmla="*/ 5138578 w 8104314"/>
                  <a:gd name="connsiteY11" fmla="*/ 3986071 h 4045364"/>
                  <a:gd name="connsiteX12" fmla="*/ 4731480 w 8104314"/>
                  <a:gd name="connsiteY12" fmla="*/ 4045316 h 4045364"/>
                  <a:gd name="connsiteX13" fmla="*/ 4374864 w 8104314"/>
                  <a:gd name="connsiteY13" fmla="*/ 3977308 h 4045364"/>
                  <a:gd name="connsiteX14" fmla="*/ 4100544 w 8104314"/>
                  <a:gd name="connsiteY14" fmla="*/ 3940732 h 4045364"/>
                  <a:gd name="connsiteX15" fmla="*/ 3460464 w 8104314"/>
                  <a:gd name="connsiteY15" fmla="*/ 3995596 h 4045364"/>
                  <a:gd name="connsiteX16" fmla="*/ 2929731 w 8104314"/>
                  <a:gd name="connsiteY16" fmla="*/ 3894250 h 4045364"/>
                  <a:gd name="connsiteX17" fmla="*/ 2500344 w 8104314"/>
                  <a:gd name="connsiteY17" fmla="*/ 3766996 h 4045364"/>
                  <a:gd name="connsiteX18" fmla="*/ 2116296 w 8104314"/>
                  <a:gd name="connsiteY18" fmla="*/ 3501820 h 4045364"/>
                  <a:gd name="connsiteX19" fmla="*/ 1759680 w 8104314"/>
                  <a:gd name="connsiteY19" fmla="*/ 3245788 h 4045364"/>
                  <a:gd name="connsiteX20" fmla="*/ 1426496 w 8104314"/>
                  <a:gd name="connsiteY20" fmla="*/ 2962324 h 4045364"/>
                  <a:gd name="connsiteX21" fmla="*/ 1228947 w 8104314"/>
                  <a:gd name="connsiteY21" fmla="*/ 2761156 h 4045364"/>
                  <a:gd name="connsiteX22" fmla="*/ 918432 w 8104314"/>
                  <a:gd name="connsiteY22" fmla="*/ 2559988 h 4045364"/>
                  <a:gd name="connsiteX23" fmla="*/ 630587 w 8104314"/>
                  <a:gd name="connsiteY23" fmla="*/ 2299193 h 4045364"/>
                  <a:gd name="connsiteX24" fmla="*/ 488664 w 8104314"/>
                  <a:gd name="connsiteY24" fmla="*/ 1883332 h 4045364"/>
                  <a:gd name="connsiteX25" fmla="*/ 416846 w 8104314"/>
                  <a:gd name="connsiteY25" fmla="*/ 1618729 h 4045364"/>
                  <a:gd name="connsiteX26" fmla="*/ 324072 w 8104314"/>
                  <a:gd name="connsiteY26" fmla="*/ 1380412 h 4045364"/>
                  <a:gd name="connsiteX27" fmla="*/ 132048 w 8104314"/>
                  <a:gd name="connsiteY27" fmla="*/ 914068 h 4045364"/>
                  <a:gd name="connsiteX28" fmla="*/ 8032 w 8104314"/>
                  <a:gd name="connsiteY28" fmla="*/ 264844 h 4045364"/>
                  <a:gd name="connsiteX29" fmla="*/ 2282 w 8104314"/>
                  <a:gd name="connsiteY29" fmla="*/ 88251 h 4045364"/>
                  <a:gd name="connsiteX30" fmla="*/ 7537 w 8104314"/>
                  <a:gd name="connsiteY30" fmla="*/ 49437 h 4045364"/>
                  <a:gd name="connsiteX31" fmla="*/ 12694 w 8104314"/>
                  <a:gd name="connsiteY31" fmla="*/ 60372 h 4045364"/>
                  <a:gd name="connsiteX32" fmla="*/ 223489 w 8104314"/>
                  <a:gd name="connsiteY32" fmla="*/ 301422 h 4045364"/>
                  <a:gd name="connsiteX33" fmla="*/ 287497 w 8104314"/>
                  <a:gd name="connsiteY33" fmla="*/ 520878 h 4045364"/>
                  <a:gd name="connsiteX34" fmla="*/ 366173 w 8104314"/>
                  <a:gd name="connsiteY34" fmla="*/ 823011 h 4045364"/>
                  <a:gd name="connsiteX35" fmla="*/ 671926 w 8104314"/>
                  <a:gd name="connsiteY35" fmla="*/ 955028 h 4045364"/>
                  <a:gd name="connsiteX36" fmla="*/ 891001 w 8104314"/>
                  <a:gd name="connsiteY36" fmla="*/ 1106094 h 4045364"/>
                  <a:gd name="connsiteX37" fmla="*/ 1129126 w 8104314"/>
                  <a:gd name="connsiteY37" fmla="*/ 1331074 h 4045364"/>
                  <a:gd name="connsiteX38" fmla="*/ 1494505 w 8104314"/>
                  <a:gd name="connsiteY38" fmla="*/ 1535862 h 4045364"/>
                  <a:gd name="connsiteX39" fmla="*/ 1893412 w 8104314"/>
                  <a:gd name="connsiteY39" fmla="*/ 1718742 h 4045364"/>
                  <a:gd name="connsiteX40" fmla="*/ 2188306 w 8104314"/>
                  <a:gd name="connsiteY40" fmla="*/ 1691310 h 4045364"/>
                  <a:gd name="connsiteX41" fmla="*/ 2298415 w 8104314"/>
                  <a:gd name="connsiteY41" fmla="*/ 1590726 h 4045364"/>
                  <a:gd name="connsiteX42" fmla="*/ 2472532 w 8104314"/>
                  <a:gd name="connsiteY42" fmla="*/ 1586345 h 4045364"/>
                  <a:gd name="connsiteX43" fmla="*/ 2513871 w 8104314"/>
                  <a:gd name="connsiteY43" fmla="*/ 1668259 h 4045364"/>
                  <a:gd name="connsiteX44" fmla="*/ 2399761 w 8104314"/>
                  <a:gd name="connsiteY44" fmla="*/ 1746174 h 4045364"/>
                  <a:gd name="connsiteX45" fmla="*/ 2427193 w 8104314"/>
                  <a:gd name="connsiteY45" fmla="*/ 1810182 h 4045364"/>
                  <a:gd name="connsiteX46" fmla="*/ 2820385 w 8104314"/>
                  <a:gd name="connsiteY46" fmla="*/ 1910766 h 4045364"/>
                  <a:gd name="connsiteX47" fmla="*/ 3326163 w 8104314"/>
                  <a:gd name="connsiteY47" fmla="*/ 1997063 h 4045364"/>
                  <a:gd name="connsiteX48" fmla="*/ 3817462 w 8104314"/>
                  <a:gd name="connsiteY48" fmla="*/ 1992681 h 4045364"/>
                  <a:gd name="connsiteX49" fmla="*/ 4201129 w 8104314"/>
                  <a:gd name="connsiteY49" fmla="*/ 1983918 h 4045364"/>
                  <a:gd name="connsiteX50" fmla="*/ 4944651 w 8104314"/>
                  <a:gd name="connsiteY50" fmla="*/ 1904860 h 4045364"/>
                  <a:gd name="connsiteX51" fmla="*/ 5316697 w 8104314"/>
                  <a:gd name="connsiteY51" fmla="*/ 1892478 h 4045364"/>
                  <a:gd name="connsiteX52" fmla="*/ 5773897 w 8104314"/>
                  <a:gd name="connsiteY52" fmla="*/ 1828470 h 4045364"/>
                  <a:gd name="connsiteX53" fmla="*/ 6188234 w 8104314"/>
                  <a:gd name="connsiteY53" fmla="*/ 1650733 h 4045364"/>
                  <a:gd name="connsiteX54" fmla="*/ 6572092 w 8104314"/>
                  <a:gd name="connsiteY54" fmla="*/ 1497190 h 4045364"/>
                  <a:gd name="connsiteX55" fmla="*/ 6974237 w 8104314"/>
                  <a:gd name="connsiteY55" fmla="*/ 1289355 h 4045364"/>
                  <a:gd name="connsiteX56" fmla="*/ 7392385 w 8104314"/>
                  <a:gd name="connsiteY56" fmla="*/ 1160958 h 4045364"/>
                  <a:gd name="connsiteX57" fmla="*/ 7621366 w 8104314"/>
                  <a:gd name="connsiteY57" fmla="*/ 904544 h 4045364"/>
                  <a:gd name="connsiteX58" fmla="*/ 7798722 w 8104314"/>
                  <a:gd name="connsiteY58" fmla="*/ 680707 h 4045364"/>
                  <a:gd name="connsiteX59" fmla="*/ 7995508 w 8104314"/>
                  <a:gd name="connsiteY59" fmla="*/ 340665 h 4045364"/>
                  <a:gd name="connsiteX60" fmla="*/ 8064826 w 8104314"/>
                  <a:gd name="connsiteY60" fmla="*/ 87217 h 4045364"/>
                  <a:gd name="connsiteX61" fmla="*/ 8078894 w 8104314"/>
                  <a:gd name="connsiteY61" fmla="*/ 0 h 404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104314" h="4045364">
                    <a:moveTo>
                      <a:pt x="8078894" y="0"/>
                    </a:moveTo>
                    <a:lnTo>
                      <a:pt x="8084817" y="52584"/>
                    </a:lnTo>
                    <a:cubicBezTo>
                      <a:pt x="8100764" y="205640"/>
                      <a:pt x="8113189" y="405099"/>
                      <a:pt x="8096091" y="576502"/>
                    </a:cubicBezTo>
                    <a:cubicBezTo>
                      <a:pt x="8073294" y="805039"/>
                      <a:pt x="7998206" y="1086471"/>
                      <a:pt x="7931880" y="1288972"/>
                    </a:cubicBezTo>
                    <a:cubicBezTo>
                      <a:pt x="7865554" y="1491473"/>
                      <a:pt x="7789577" y="1642159"/>
                      <a:pt x="7698137" y="1791511"/>
                    </a:cubicBezTo>
                    <a:cubicBezTo>
                      <a:pt x="7606697" y="1940863"/>
                      <a:pt x="7489063" y="2032620"/>
                      <a:pt x="7383240" y="2185084"/>
                    </a:cubicBezTo>
                    <a:cubicBezTo>
                      <a:pt x="7277417" y="2337548"/>
                      <a:pt x="7168356" y="2570656"/>
                      <a:pt x="7063200" y="2706292"/>
                    </a:cubicBezTo>
                    <a:cubicBezTo>
                      <a:pt x="6958044" y="2841928"/>
                      <a:pt x="6891305" y="2895014"/>
                      <a:pt x="6752304" y="2998900"/>
                    </a:cubicBezTo>
                    <a:cubicBezTo>
                      <a:pt x="6613303" y="3102786"/>
                      <a:pt x="6365621" y="3221214"/>
                      <a:pt x="6229191" y="3329608"/>
                    </a:cubicBezTo>
                    <a:cubicBezTo>
                      <a:pt x="6092761" y="3438002"/>
                      <a:pt x="6042343" y="3558938"/>
                      <a:pt x="5933726" y="3649267"/>
                    </a:cubicBezTo>
                    <a:cubicBezTo>
                      <a:pt x="5825109" y="3739596"/>
                      <a:pt x="5710015" y="3815447"/>
                      <a:pt x="5577490" y="3871581"/>
                    </a:cubicBezTo>
                    <a:cubicBezTo>
                      <a:pt x="5444965" y="3927715"/>
                      <a:pt x="5279579" y="3957115"/>
                      <a:pt x="5138578" y="3986071"/>
                    </a:cubicBezTo>
                    <a:cubicBezTo>
                      <a:pt x="4997577" y="4015027"/>
                      <a:pt x="4858766" y="4046777"/>
                      <a:pt x="4731480" y="4045316"/>
                    </a:cubicBezTo>
                    <a:cubicBezTo>
                      <a:pt x="4604194" y="4043856"/>
                      <a:pt x="4480020" y="3994739"/>
                      <a:pt x="4374864" y="3977308"/>
                    </a:cubicBezTo>
                    <a:cubicBezTo>
                      <a:pt x="4269708" y="3959877"/>
                      <a:pt x="4252944" y="3937684"/>
                      <a:pt x="4100544" y="3940732"/>
                    </a:cubicBezTo>
                    <a:cubicBezTo>
                      <a:pt x="3948144" y="3943780"/>
                      <a:pt x="3655600" y="4003343"/>
                      <a:pt x="3460464" y="3995596"/>
                    </a:cubicBezTo>
                    <a:cubicBezTo>
                      <a:pt x="3265329" y="3987849"/>
                      <a:pt x="3089751" y="3932350"/>
                      <a:pt x="2929731" y="3894250"/>
                    </a:cubicBezTo>
                    <a:cubicBezTo>
                      <a:pt x="2769711" y="3856150"/>
                      <a:pt x="2635916" y="3832401"/>
                      <a:pt x="2500344" y="3766996"/>
                    </a:cubicBezTo>
                    <a:cubicBezTo>
                      <a:pt x="2364772" y="3701591"/>
                      <a:pt x="2239740" y="3588688"/>
                      <a:pt x="2116296" y="3501820"/>
                    </a:cubicBezTo>
                    <a:cubicBezTo>
                      <a:pt x="1992852" y="3414952"/>
                      <a:pt x="1874647" y="3335704"/>
                      <a:pt x="1759680" y="3245788"/>
                    </a:cubicBezTo>
                    <a:cubicBezTo>
                      <a:pt x="1644713" y="3155872"/>
                      <a:pt x="1514951" y="3043096"/>
                      <a:pt x="1426496" y="2962324"/>
                    </a:cubicBezTo>
                    <a:cubicBezTo>
                      <a:pt x="1338041" y="2881552"/>
                      <a:pt x="1313624" y="2828212"/>
                      <a:pt x="1228947" y="2761156"/>
                    </a:cubicBezTo>
                    <a:cubicBezTo>
                      <a:pt x="1144270" y="2694100"/>
                      <a:pt x="1018159" y="2636982"/>
                      <a:pt x="918432" y="2559988"/>
                    </a:cubicBezTo>
                    <a:cubicBezTo>
                      <a:pt x="818705" y="2482994"/>
                      <a:pt x="702215" y="2411969"/>
                      <a:pt x="630587" y="2299193"/>
                    </a:cubicBezTo>
                    <a:cubicBezTo>
                      <a:pt x="558959" y="2186417"/>
                      <a:pt x="524287" y="1996743"/>
                      <a:pt x="488664" y="1883332"/>
                    </a:cubicBezTo>
                    <a:cubicBezTo>
                      <a:pt x="453041" y="1769921"/>
                      <a:pt x="444278" y="1702549"/>
                      <a:pt x="416846" y="1618729"/>
                    </a:cubicBezTo>
                    <a:cubicBezTo>
                      <a:pt x="389414" y="1534909"/>
                      <a:pt x="371538" y="1497856"/>
                      <a:pt x="324072" y="1380412"/>
                    </a:cubicBezTo>
                    <a:cubicBezTo>
                      <a:pt x="276606" y="1262969"/>
                      <a:pt x="184721" y="1099996"/>
                      <a:pt x="132048" y="914068"/>
                    </a:cubicBezTo>
                    <a:cubicBezTo>
                      <a:pt x="79375" y="728140"/>
                      <a:pt x="26320" y="423340"/>
                      <a:pt x="8032" y="264844"/>
                    </a:cubicBezTo>
                    <a:cubicBezTo>
                      <a:pt x="-1112" y="185596"/>
                      <a:pt x="-1564" y="132637"/>
                      <a:pt x="2282" y="88251"/>
                    </a:cubicBezTo>
                    <a:lnTo>
                      <a:pt x="7537" y="49437"/>
                    </a:lnTo>
                    <a:lnTo>
                      <a:pt x="12694" y="60372"/>
                    </a:lnTo>
                    <a:cubicBezTo>
                      <a:pt x="57344" y="132609"/>
                      <a:pt x="181401" y="229997"/>
                      <a:pt x="223489" y="301422"/>
                    </a:cubicBezTo>
                    <a:cubicBezTo>
                      <a:pt x="271590" y="383051"/>
                      <a:pt x="263716" y="433947"/>
                      <a:pt x="287497" y="520878"/>
                    </a:cubicBezTo>
                    <a:cubicBezTo>
                      <a:pt x="311278" y="607810"/>
                      <a:pt x="302102" y="750653"/>
                      <a:pt x="366173" y="823011"/>
                    </a:cubicBezTo>
                    <a:cubicBezTo>
                      <a:pt x="430244" y="895369"/>
                      <a:pt x="584455" y="907848"/>
                      <a:pt x="671926" y="955028"/>
                    </a:cubicBezTo>
                    <a:cubicBezTo>
                      <a:pt x="759397" y="1002208"/>
                      <a:pt x="814801" y="1043420"/>
                      <a:pt x="891001" y="1106094"/>
                    </a:cubicBezTo>
                    <a:cubicBezTo>
                      <a:pt x="967201" y="1168768"/>
                      <a:pt x="1028542" y="1259446"/>
                      <a:pt x="1129126" y="1331074"/>
                    </a:cubicBezTo>
                    <a:cubicBezTo>
                      <a:pt x="1229710" y="1402702"/>
                      <a:pt x="1367124" y="1471251"/>
                      <a:pt x="1494505" y="1535862"/>
                    </a:cubicBezTo>
                    <a:cubicBezTo>
                      <a:pt x="1621886" y="1600473"/>
                      <a:pt x="1777779" y="1692834"/>
                      <a:pt x="1893412" y="1718742"/>
                    </a:cubicBezTo>
                    <a:cubicBezTo>
                      <a:pt x="2009046" y="1744650"/>
                      <a:pt x="2120806" y="1712646"/>
                      <a:pt x="2188306" y="1691310"/>
                    </a:cubicBezTo>
                    <a:cubicBezTo>
                      <a:pt x="2255806" y="1669974"/>
                      <a:pt x="2251044" y="1608220"/>
                      <a:pt x="2298415" y="1590726"/>
                    </a:cubicBezTo>
                    <a:cubicBezTo>
                      <a:pt x="2345786" y="1573232"/>
                      <a:pt x="2436623" y="1573423"/>
                      <a:pt x="2472532" y="1586345"/>
                    </a:cubicBezTo>
                    <a:cubicBezTo>
                      <a:pt x="2508441" y="1599267"/>
                      <a:pt x="2526000" y="1641621"/>
                      <a:pt x="2513871" y="1668259"/>
                    </a:cubicBezTo>
                    <a:cubicBezTo>
                      <a:pt x="2501742" y="1694897"/>
                      <a:pt x="2414207" y="1722520"/>
                      <a:pt x="2399761" y="1746174"/>
                    </a:cubicBezTo>
                    <a:cubicBezTo>
                      <a:pt x="2385315" y="1769828"/>
                      <a:pt x="2357089" y="1782750"/>
                      <a:pt x="2427193" y="1810182"/>
                    </a:cubicBezTo>
                    <a:cubicBezTo>
                      <a:pt x="2497297" y="1837614"/>
                      <a:pt x="2670557" y="1879619"/>
                      <a:pt x="2820385" y="1910766"/>
                    </a:cubicBezTo>
                    <a:cubicBezTo>
                      <a:pt x="2970213" y="1941913"/>
                      <a:pt x="3159984" y="1983411"/>
                      <a:pt x="3326163" y="1997063"/>
                    </a:cubicBezTo>
                    <a:cubicBezTo>
                      <a:pt x="3492342" y="2010715"/>
                      <a:pt x="3671634" y="1994872"/>
                      <a:pt x="3817462" y="1992681"/>
                    </a:cubicBezTo>
                    <a:cubicBezTo>
                      <a:pt x="3963290" y="1990490"/>
                      <a:pt x="4013264" y="1998555"/>
                      <a:pt x="4201129" y="1983918"/>
                    </a:cubicBezTo>
                    <a:lnTo>
                      <a:pt x="4944651" y="1904860"/>
                    </a:lnTo>
                    <a:cubicBezTo>
                      <a:pt x="4944651" y="1904860"/>
                      <a:pt x="5178489" y="1905210"/>
                      <a:pt x="5316697" y="1892478"/>
                    </a:cubicBezTo>
                    <a:cubicBezTo>
                      <a:pt x="5454905" y="1879746"/>
                      <a:pt x="5628641" y="1868761"/>
                      <a:pt x="5773897" y="1828470"/>
                    </a:cubicBezTo>
                    <a:cubicBezTo>
                      <a:pt x="5919153" y="1788179"/>
                      <a:pt x="6055202" y="1705946"/>
                      <a:pt x="6188234" y="1650733"/>
                    </a:cubicBezTo>
                    <a:cubicBezTo>
                      <a:pt x="6321266" y="1595520"/>
                      <a:pt x="6441091" y="1557420"/>
                      <a:pt x="6572092" y="1497190"/>
                    </a:cubicBezTo>
                    <a:cubicBezTo>
                      <a:pt x="6703093" y="1436960"/>
                      <a:pt x="6837522" y="1345394"/>
                      <a:pt x="6974237" y="1289355"/>
                    </a:cubicBezTo>
                    <a:cubicBezTo>
                      <a:pt x="7110952" y="1233316"/>
                      <a:pt x="7284530" y="1225093"/>
                      <a:pt x="7392385" y="1160958"/>
                    </a:cubicBezTo>
                    <a:cubicBezTo>
                      <a:pt x="7500240" y="1096823"/>
                      <a:pt x="7553643" y="984586"/>
                      <a:pt x="7621366" y="904544"/>
                    </a:cubicBezTo>
                    <a:cubicBezTo>
                      <a:pt x="7689089" y="824502"/>
                      <a:pt x="7736365" y="774687"/>
                      <a:pt x="7798722" y="680707"/>
                    </a:cubicBezTo>
                    <a:cubicBezTo>
                      <a:pt x="7861079" y="586727"/>
                      <a:pt x="7947407" y="478555"/>
                      <a:pt x="7995508" y="340665"/>
                    </a:cubicBezTo>
                    <a:cubicBezTo>
                      <a:pt x="8019558" y="271720"/>
                      <a:pt x="8046094" y="177835"/>
                      <a:pt x="8064826" y="87217"/>
                    </a:cubicBezTo>
                    <a:lnTo>
                      <a:pt x="807889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C2381C"/>
                  </a:gs>
                  <a:gs pos="50000">
                    <a:srgbClr val="6B2213"/>
                  </a:gs>
                  <a:gs pos="100000">
                    <a:srgbClr val="C2381C"/>
                  </a:gs>
                </a:gsLst>
                <a:path path="circle">
                  <a:fillToRect l="50000" t="50000" r="50000" b="50000"/>
                </a:path>
                <a:tileRect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6" name="任意多边形 485"/>
              <p:cNvSpPr/>
              <p:nvPr/>
            </p:nvSpPr>
            <p:spPr>
              <a:xfrm>
                <a:off x="2440669" y="2675424"/>
                <a:ext cx="7596000" cy="3348000"/>
              </a:xfrm>
              <a:custGeom>
                <a:avLst/>
                <a:gdLst>
                  <a:gd name="connsiteX0" fmla="*/ 8078894 w 8104314"/>
                  <a:gd name="connsiteY0" fmla="*/ 0 h 4045364"/>
                  <a:gd name="connsiteX1" fmla="*/ 8084817 w 8104314"/>
                  <a:gd name="connsiteY1" fmla="*/ 52584 h 4045364"/>
                  <a:gd name="connsiteX2" fmla="*/ 8096091 w 8104314"/>
                  <a:gd name="connsiteY2" fmla="*/ 576502 h 4045364"/>
                  <a:gd name="connsiteX3" fmla="*/ 7931880 w 8104314"/>
                  <a:gd name="connsiteY3" fmla="*/ 1288972 h 4045364"/>
                  <a:gd name="connsiteX4" fmla="*/ 7698137 w 8104314"/>
                  <a:gd name="connsiteY4" fmla="*/ 1791511 h 4045364"/>
                  <a:gd name="connsiteX5" fmla="*/ 7383240 w 8104314"/>
                  <a:gd name="connsiteY5" fmla="*/ 2185084 h 4045364"/>
                  <a:gd name="connsiteX6" fmla="*/ 7063200 w 8104314"/>
                  <a:gd name="connsiteY6" fmla="*/ 2706292 h 4045364"/>
                  <a:gd name="connsiteX7" fmla="*/ 6752304 w 8104314"/>
                  <a:gd name="connsiteY7" fmla="*/ 2998900 h 4045364"/>
                  <a:gd name="connsiteX8" fmla="*/ 6229191 w 8104314"/>
                  <a:gd name="connsiteY8" fmla="*/ 3329608 h 4045364"/>
                  <a:gd name="connsiteX9" fmla="*/ 5933726 w 8104314"/>
                  <a:gd name="connsiteY9" fmla="*/ 3649267 h 4045364"/>
                  <a:gd name="connsiteX10" fmla="*/ 5577490 w 8104314"/>
                  <a:gd name="connsiteY10" fmla="*/ 3871581 h 4045364"/>
                  <a:gd name="connsiteX11" fmla="*/ 5138578 w 8104314"/>
                  <a:gd name="connsiteY11" fmla="*/ 3986071 h 4045364"/>
                  <a:gd name="connsiteX12" fmla="*/ 4731480 w 8104314"/>
                  <a:gd name="connsiteY12" fmla="*/ 4045316 h 4045364"/>
                  <a:gd name="connsiteX13" fmla="*/ 4374864 w 8104314"/>
                  <a:gd name="connsiteY13" fmla="*/ 3977308 h 4045364"/>
                  <a:gd name="connsiteX14" fmla="*/ 4100544 w 8104314"/>
                  <a:gd name="connsiteY14" fmla="*/ 3940732 h 4045364"/>
                  <a:gd name="connsiteX15" fmla="*/ 3460464 w 8104314"/>
                  <a:gd name="connsiteY15" fmla="*/ 3995596 h 4045364"/>
                  <a:gd name="connsiteX16" fmla="*/ 2929731 w 8104314"/>
                  <a:gd name="connsiteY16" fmla="*/ 3894250 h 4045364"/>
                  <a:gd name="connsiteX17" fmla="*/ 2500344 w 8104314"/>
                  <a:gd name="connsiteY17" fmla="*/ 3766996 h 4045364"/>
                  <a:gd name="connsiteX18" fmla="*/ 2116296 w 8104314"/>
                  <a:gd name="connsiteY18" fmla="*/ 3501820 h 4045364"/>
                  <a:gd name="connsiteX19" fmla="*/ 1759680 w 8104314"/>
                  <a:gd name="connsiteY19" fmla="*/ 3245788 h 4045364"/>
                  <a:gd name="connsiteX20" fmla="*/ 1426496 w 8104314"/>
                  <a:gd name="connsiteY20" fmla="*/ 2962324 h 4045364"/>
                  <a:gd name="connsiteX21" fmla="*/ 1228947 w 8104314"/>
                  <a:gd name="connsiteY21" fmla="*/ 2761156 h 4045364"/>
                  <a:gd name="connsiteX22" fmla="*/ 918432 w 8104314"/>
                  <a:gd name="connsiteY22" fmla="*/ 2559988 h 4045364"/>
                  <a:gd name="connsiteX23" fmla="*/ 630587 w 8104314"/>
                  <a:gd name="connsiteY23" fmla="*/ 2299193 h 4045364"/>
                  <a:gd name="connsiteX24" fmla="*/ 488664 w 8104314"/>
                  <a:gd name="connsiteY24" fmla="*/ 1883332 h 4045364"/>
                  <a:gd name="connsiteX25" fmla="*/ 416846 w 8104314"/>
                  <a:gd name="connsiteY25" fmla="*/ 1618729 h 4045364"/>
                  <a:gd name="connsiteX26" fmla="*/ 324072 w 8104314"/>
                  <a:gd name="connsiteY26" fmla="*/ 1380412 h 4045364"/>
                  <a:gd name="connsiteX27" fmla="*/ 132048 w 8104314"/>
                  <a:gd name="connsiteY27" fmla="*/ 914068 h 4045364"/>
                  <a:gd name="connsiteX28" fmla="*/ 8032 w 8104314"/>
                  <a:gd name="connsiteY28" fmla="*/ 264844 h 4045364"/>
                  <a:gd name="connsiteX29" fmla="*/ 2282 w 8104314"/>
                  <a:gd name="connsiteY29" fmla="*/ 88251 h 4045364"/>
                  <a:gd name="connsiteX30" fmla="*/ 7537 w 8104314"/>
                  <a:gd name="connsiteY30" fmla="*/ 49437 h 4045364"/>
                  <a:gd name="connsiteX31" fmla="*/ 12694 w 8104314"/>
                  <a:gd name="connsiteY31" fmla="*/ 60372 h 4045364"/>
                  <a:gd name="connsiteX32" fmla="*/ 223489 w 8104314"/>
                  <a:gd name="connsiteY32" fmla="*/ 301422 h 4045364"/>
                  <a:gd name="connsiteX33" fmla="*/ 287497 w 8104314"/>
                  <a:gd name="connsiteY33" fmla="*/ 520878 h 4045364"/>
                  <a:gd name="connsiteX34" fmla="*/ 366173 w 8104314"/>
                  <a:gd name="connsiteY34" fmla="*/ 823011 h 4045364"/>
                  <a:gd name="connsiteX35" fmla="*/ 671926 w 8104314"/>
                  <a:gd name="connsiteY35" fmla="*/ 955028 h 4045364"/>
                  <a:gd name="connsiteX36" fmla="*/ 891001 w 8104314"/>
                  <a:gd name="connsiteY36" fmla="*/ 1106094 h 4045364"/>
                  <a:gd name="connsiteX37" fmla="*/ 1129126 w 8104314"/>
                  <a:gd name="connsiteY37" fmla="*/ 1331074 h 4045364"/>
                  <a:gd name="connsiteX38" fmla="*/ 1494505 w 8104314"/>
                  <a:gd name="connsiteY38" fmla="*/ 1535862 h 4045364"/>
                  <a:gd name="connsiteX39" fmla="*/ 1893412 w 8104314"/>
                  <a:gd name="connsiteY39" fmla="*/ 1718742 h 4045364"/>
                  <a:gd name="connsiteX40" fmla="*/ 2188306 w 8104314"/>
                  <a:gd name="connsiteY40" fmla="*/ 1691310 h 4045364"/>
                  <a:gd name="connsiteX41" fmla="*/ 2298415 w 8104314"/>
                  <a:gd name="connsiteY41" fmla="*/ 1590726 h 4045364"/>
                  <a:gd name="connsiteX42" fmla="*/ 2472532 w 8104314"/>
                  <a:gd name="connsiteY42" fmla="*/ 1586345 h 4045364"/>
                  <a:gd name="connsiteX43" fmla="*/ 2513871 w 8104314"/>
                  <a:gd name="connsiteY43" fmla="*/ 1668259 h 4045364"/>
                  <a:gd name="connsiteX44" fmla="*/ 2399761 w 8104314"/>
                  <a:gd name="connsiteY44" fmla="*/ 1746174 h 4045364"/>
                  <a:gd name="connsiteX45" fmla="*/ 2427193 w 8104314"/>
                  <a:gd name="connsiteY45" fmla="*/ 1810182 h 4045364"/>
                  <a:gd name="connsiteX46" fmla="*/ 2820385 w 8104314"/>
                  <a:gd name="connsiteY46" fmla="*/ 1910766 h 4045364"/>
                  <a:gd name="connsiteX47" fmla="*/ 3326163 w 8104314"/>
                  <a:gd name="connsiteY47" fmla="*/ 1997063 h 4045364"/>
                  <a:gd name="connsiteX48" fmla="*/ 3817462 w 8104314"/>
                  <a:gd name="connsiteY48" fmla="*/ 1992681 h 4045364"/>
                  <a:gd name="connsiteX49" fmla="*/ 4201129 w 8104314"/>
                  <a:gd name="connsiteY49" fmla="*/ 1983918 h 4045364"/>
                  <a:gd name="connsiteX50" fmla="*/ 4944651 w 8104314"/>
                  <a:gd name="connsiteY50" fmla="*/ 1904860 h 4045364"/>
                  <a:gd name="connsiteX51" fmla="*/ 5316697 w 8104314"/>
                  <a:gd name="connsiteY51" fmla="*/ 1892478 h 4045364"/>
                  <a:gd name="connsiteX52" fmla="*/ 5773897 w 8104314"/>
                  <a:gd name="connsiteY52" fmla="*/ 1828470 h 4045364"/>
                  <a:gd name="connsiteX53" fmla="*/ 6188234 w 8104314"/>
                  <a:gd name="connsiteY53" fmla="*/ 1650733 h 4045364"/>
                  <a:gd name="connsiteX54" fmla="*/ 6572092 w 8104314"/>
                  <a:gd name="connsiteY54" fmla="*/ 1497190 h 4045364"/>
                  <a:gd name="connsiteX55" fmla="*/ 6974237 w 8104314"/>
                  <a:gd name="connsiteY55" fmla="*/ 1289355 h 4045364"/>
                  <a:gd name="connsiteX56" fmla="*/ 7392385 w 8104314"/>
                  <a:gd name="connsiteY56" fmla="*/ 1160958 h 4045364"/>
                  <a:gd name="connsiteX57" fmla="*/ 7621366 w 8104314"/>
                  <a:gd name="connsiteY57" fmla="*/ 904544 h 4045364"/>
                  <a:gd name="connsiteX58" fmla="*/ 7798722 w 8104314"/>
                  <a:gd name="connsiteY58" fmla="*/ 680707 h 4045364"/>
                  <a:gd name="connsiteX59" fmla="*/ 7995508 w 8104314"/>
                  <a:gd name="connsiteY59" fmla="*/ 340665 h 4045364"/>
                  <a:gd name="connsiteX60" fmla="*/ 8064826 w 8104314"/>
                  <a:gd name="connsiteY60" fmla="*/ 87217 h 4045364"/>
                  <a:gd name="connsiteX61" fmla="*/ 8078894 w 8104314"/>
                  <a:gd name="connsiteY61" fmla="*/ 0 h 404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104314" h="4045364">
                    <a:moveTo>
                      <a:pt x="8078894" y="0"/>
                    </a:moveTo>
                    <a:lnTo>
                      <a:pt x="8084817" y="52584"/>
                    </a:lnTo>
                    <a:cubicBezTo>
                      <a:pt x="8100764" y="205640"/>
                      <a:pt x="8113189" y="405099"/>
                      <a:pt x="8096091" y="576502"/>
                    </a:cubicBezTo>
                    <a:cubicBezTo>
                      <a:pt x="8073294" y="805039"/>
                      <a:pt x="7998206" y="1086471"/>
                      <a:pt x="7931880" y="1288972"/>
                    </a:cubicBezTo>
                    <a:cubicBezTo>
                      <a:pt x="7865554" y="1491473"/>
                      <a:pt x="7789577" y="1642159"/>
                      <a:pt x="7698137" y="1791511"/>
                    </a:cubicBezTo>
                    <a:cubicBezTo>
                      <a:pt x="7606697" y="1940863"/>
                      <a:pt x="7489063" y="2032620"/>
                      <a:pt x="7383240" y="2185084"/>
                    </a:cubicBezTo>
                    <a:cubicBezTo>
                      <a:pt x="7277417" y="2337548"/>
                      <a:pt x="7168356" y="2570656"/>
                      <a:pt x="7063200" y="2706292"/>
                    </a:cubicBezTo>
                    <a:cubicBezTo>
                      <a:pt x="6958044" y="2841928"/>
                      <a:pt x="6891305" y="2895014"/>
                      <a:pt x="6752304" y="2998900"/>
                    </a:cubicBezTo>
                    <a:cubicBezTo>
                      <a:pt x="6613303" y="3102786"/>
                      <a:pt x="6365621" y="3221214"/>
                      <a:pt x="6229191" y="3329608"/>
                    </a:cubicBezTo>
                    <a:cubicBezTo>
                      <a:pt x="6092761" y="3438002"/>
                      <a:pt x="6042343" y="3558938"/>
                      <a:pt x="5933726" y="3649267"/>
                    </a:cubicBezTo>
                    <a:cubicBezTo>
                      <a:pt x="5825109" y="3739596"/>
                      <a:pt x="5710015" y="3815447"/>
                      <a:pt x="5577490" y="3871581"/>
                    </a:cubicBezTo>
                    <a:cubicBezTo>
                      <a:pt x="5444965" y="3927715"/>
                      <a:pt x="5279579" y="3957115"/>
                      <a:pt x="5138578" y="3986071"/>
                    </a:cubicBezTo>
                    <a:cubicBezTo>
                      <a:pt x="4997577" y="4015027"/>
                      <a:pt x="4858766" y="4046777"/>
                      <a:pt x="4731480" y="4045316"/>
                    </a:cubicBezTo>
                    <a:cubicBezTo>
                      <a:pt x="4604194" y="4043856"/>
                      <a:pt x="4480020" y="3994739"/>
                      <a:pt x="4374864" y="3977308"/>
                    </a:cubicBezTo>
                    <a:cubicBezTo>
                      <a:pt x="4269708" y="3959877"/>
                      <a:pt x="4252944" y="3937684"/>
                      <a:pt x="4100544" y="3940732"/>
                    </a:cubicBezTo>
                    <a:cubicBezTo>
                      <a:pt x="3948144" y="3943780"/>
                      <a:pt x="3655600" y="4003343"/>
                      <a:pt x="3460464" y="3995596"/>
                    </a:cubicBezTo>
                    <a:cubicBezTo>
                      <a:pt x="3265329" y="3987849"/>
                      <a:pt x="3089751" y="3932350"/>
                      <a:pt x="2929731" y="3894250"/>
                    </a:cubicBezTo>
                    <a:cubicBezTo>
                      <a:pt x="2769711" y="3856150"/>
                      <a:pt x="2635916" y="3832401"/>
                      <a:pt x="2500344" y="3766996"/>
                    </a:cubicBezTo>
                    <a:cubicBezTo>
                      <a:pt x="2364772" y="3701591"/>
                      <a:pt x="2239740" y="3588688"/>
                      <a:pt x="2116296" y="3501820"/>
                    </a:cubicBezTo>
                    <a:cubicBezTo>
                      <a:pt x="1992852" y="3414952"/>
                      <a:pt x="1874647" y="3335704"/>
                      <a:pt x="1759680" y="3245788"/>
                    </a:cubicBezTo>
                    <a:cubicBezTo>
                      <a:pt x="1644713" y="3155872"/>
                      <a:pt x="1514951" y="3043096"/>
                      <a:pt x="1426496" y="2962324"/>
                    </a:cubicBezTo>
                    <a:cubicBezTo>
                      <a:pt x="1338041" y="2881552"/>
                      <a:pt x="1313624" y="2828212"/>
                      <a:pt x="1228947" y="2761156"/>
                    </a:cubicBezTo>
                    <a:cubicBezTo>
                      <a:pt x="1144270" y="2694100"/>
                      <a:pt x="1018159" y="2636982"/>
                      <a:pt x="918432" y="2559988"/>
                    </a:cubicBezTo>
                    <a:cubicBezTo>
                      <a:pt x="818705" y="2482994"/>
                      <a:pt x="702215" y="2411969"/>
                      <a:pt x="630587" y="2299193"/>
                    </a:cubicBezTo>
                    <a:cubicBezTo>
                      <a:pt x="558959" y="2186417"/>
                      <a:pt x="524287" y="1996743"/>
                      <a:pt x="488664" y="1883332"/>
                    </a:cubicBezTo>
                    <a:cubicBezTo>
                      <a:pt x="453041" y="1769921"/>
                      <a:pt x="444278" y="1702549"/>
                      <a:pt x="416846" y="1618729"/>
                    </a:cubicBezTo>
                    <a:cubicBezTo>
                      <a:pt x="389414" y="1534909"/>
                      <a:pt x="371538" y="1497856"/>
                      <a:pt x="324072" y="1380412"/>
                    </a:cubicBezTo>
                    <a:cubicBezTo>
                      <a:pt x="276606" y="1262969"/>
                      <a:pt x="184721" y="1099996"/>
                      <a:pt x="132048" y="914068"/>
                    </a:cubicBezTo>
                    <a:cubicBezTo>
                      <a:pt x="79375" y="728140"/>
                      <a:pt x="26320" y="423340"/>
                      <a:pt x="8032" y="264844"/>
                    </a:cubicBezTo>
                    <a:cubicBezTo>
                      <a:pt x="-1112" y="185596"/>
                      <a:pt x="-1564" y="132637"/>
                      <a:pt x="2282" y="88251"/>
                    </a:cubicBezTo>
                    <a:lnTo>
                      <a:pt x="7537" y="49437"/>
                    </a:lnTo>
                    <a:lnTo>
                      <a:pt x="12694" y="60372"/>
                    </a:lnTo>
                    <a:cubicBezTo>
                      <a:pt x="57344" y="132609"/>
                      <a:pt x="181401" y="229997"/>
                      <a:pt x="223489" y="301422"/>
                    </a:cubicBezTo>
                    <a:cubicBezTo>
                      <a:pt x="271590" y="383051"/>
                      <a:pt x="263716" y="433947"/>
                      <a:pt x="287497" y="520878"/>
                    </a:cubicBezTo>
                    <a:cubicBezTo>
                      <a:pt x="311278" y="607810"/>
                      <a:pt x="302102" y="750653"/>
                      <a:pt x="366173" y="823011"/>
                    </a:cubicBezTo>
                    <a:cubicBezTo>
                      <a:pt x="430244" y="895369"/>
                      <a:pt x="584455" y="907848"/>
                      <a:pt x="671926" y="955028"/>
                    </a:cubicBezTo>
                    <a:cubicBezTo>
                      <a:pt x="759397" y="1002208"/>
                      <a:pt x="814801" y="1043420"/>
                      <a:pt x="891001" y="1106094"/>
                    </a:cubicBezTo>
                    <a:cubicBezTo>
                      <a:pt x="967201" y="1168768"/>
                      <a:pt x="1028542" y="1259446"/>
                      <a:pt x="1129126" y="1331074"/>
                    </a:cubicBezTo>
                    <a:cubicBezTo>
                      <a:pt x="1229710" y="1402702"/>
                      <a:pt x="1367124" y="1471251"/>
                      <a:pt x="1494505" y="1535862"/>
                    </a:cubicBezTo>
                    <a:cubicBezTo>
                      <a:pt x="1621886" y="1600473"/>
                      <a:pt x="1777779" y="1692834"/>
                      <a:pt x="1893412" y="1718742"/>
                    </a:cubicBezTo>
                    <a:cubicBezTo>
                      <a:pt x="2009046" y="1744650"/>
                      <a:pt x="2120806" y="1712646"/>
                      <a:pt x="2188306" y="1691310"/>
                    </a:cubicBezTo>
                    <a:cubicBezTo>
                      <a:pt x="2255806" y="1669974"/>
                      <a:pt x="2251044" y="1608220"/>
                      <a:pt x="2298415" y="1590726"/>
                    </a:cubicBezTo>
                    <a:cubicBezTo>
                      <a:pt x="2345786" y="1573232"/>
                      <a:pt x="2436623" y="1573423"/>
                      <a:pt x="2472532" y="1586345"/>
                    </a:cubicBezTo>
                    <a:cubicBezTo>
                      <a:pt x="2508441" y="1599267"/>
                      <a:pt x="2526000" y="1641621"/>
                      <a:pt x="2513871" y="1668259"/>
                    </a:cubicBezTo>
                    <a:cubicBezTo>
                      <a:pt x="2501742" y="1694897"/>
                      <a:pt x="2414207" y="1722520"/>
                      <a:pt x="2399761" y="1746174"/>
                    </a:cubicBezTo>
                    <a:cubicBezTo>
                      <a:pt x="2385315" y="1769828"/>
                      <a:pt x="2357089" y="1782750"/>
                      <a:pt x="2427193" y="1810182"/>
                    </a:cubicBezTo>
                    <a:cubicBezTo>
                      <a:pt x="2497297" y="1837614"/>
                      <a:pt x="2670557" y="1879619"/>
                      <a:pt x="2820385" y="1910766"/>
                    </a:cubicBezTo>
                    <a:cubicBezTo>
                      <a:pt x="2970213" y="1941913"/>
                      <a:pt x="3159984" y="1983411"/>
                      <a:pt x="3326163" y="1997063"/>
                    </a:cubicBezTo>
                    <a:cubicBezTo>
                      <a:pt x="3492342" y="2010715"/>
                      <a:pt x="3671634" y="1994872"/>
                      <a:pt x="3817462" y="1992681"/>
                    </a:cubicBezTo>
                    <a:cubicBezTo>
                      <a:pt x="3963290" y="1990490"/>
                      <a:pt x="4013264" y="1998555"/>
                      <a:pt x="4201129" y="1983918"/>
                    </a:cubicBezTo>
                    <a:lnTo>
                      <a:pt x="4944651" y="1904860"/>
                    </a:lnTo>
                    <a:cubicBezTo>
                      <a:pt x="4944651" y="1904860"/>
                      <a:pt x="5178489" y="1905210"/>
                      <a:pt x="5316697" y="1892478"/>
                    </a:cubicBezTo>
                    <a:cubicBezTo>
                      <a:pt x="5454905" y="1879746"/>
                      <a:pt x="5628641" y="1868761"/>
                      <a:pt x="5773897" y="1828470"/>
                    </a:cubicBezTo>
                    <a:cubicBezTo>
                      <a:pt x="5919153" y="1788179"/>
                      <a:pt x="6055202" y="1705946"/>
                      <a:pt x="6188234" y="1650733"/>
                    </a:cubicBezTo>
                    <a:cubicBezTo>
                      <a:pt x="6321266" y="1595520"/>
                      <a:pt x="6441091" y="1557420"/>
                      <a:pt x="6572092" y="1497190"/>
                    </a:cubicBezTo>
                    <a:cubicBezTo>
                      <a:pt x="6703093" y="1436960"/>
                      <a:pt x="6837522" y="1345394"/>
                      <a:pt x="6974237" y="1289355"/>
                    </a:cubicBezTo>
                    <a:cubicBezTo>
                      <a:pt x="7110952" y="1233316"/>
                      <a:pt x="7284530" y="1225093"/>
                      <a:pt x="7392385" y="1160958"/>
                    </a:cubicBezTo>
                    <a:cubicBezTo>
                      <a:pt x="7500240" y="1096823"/>
                      <a:pt x="7553643" y="984586"/>
                      <a:pt x="7621366" y="904544"/>
                    </a:cubicBezTo>
                    <a:cubicBezTo>
                      <a:pt x="7689089" y="824502"/>
                      <a:pt x="7736365" y="774687"/>
                      <a:pt x="7798722" y="680707"/>
                    </a:cubicBezTo>
                    <a:cubicBezTo>
                      <a:pt x="7861079" y="586727"/>
                      <a:pt x="7947407" y="478555"/>
                      <a:pt x="7995508" y="340665"/>
                    </a:cubicBezTo>
                    <a:cubicBezTo>
                      <a:pt x="8019558" y="271720"/>
                      <a:pt x="8046094" y="177835"/>
                      <a:pt x="8064826" y="87217"/>
                    </a:cubicBezTo>
                    <a:lnTo>
                      <a:pt x="8078894" y="0"/>
                    </a:lnTo>
                    <a:close/>
                  </a:path>
                </a:pathLst>
              </a:custGeom>
              <a:solidFill>
                <a:schemeClr val="bg1"/>
              </a:solidFill>
              <a:effectLst>
                <a:softEdge rad="596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7" name="任意多边形 486"/>
              <p:cNvSpPr/>
              <p:nvPr/>
            </p:nvSpPr>
            <p:spPr>
              <a:xfrm>
                <a:off x="5732467" y="5339952"/>
                <a:ext cx="695766" cy="566928"/>
              </a:xfrm>
              <a:custGeom>
                <a:avLst/>
                <a:gdLst>
                  <a:gd name="connsiteX0" fmla="*/ 347883 w 695766"/>
                  <a:gd name="connsiteY0" fmla="*/ 0 h 566928"/>
                  <a:gd name="connsiteX1" fmla="*/ 695766 w 695766"/>
                  <a:gd name="connsiteY1" fmla="*/ 283464 h 566928"/>
                  <a:gd name="connsiteX2" fmla="*/ 347883 w 695766"/>
                  <a:gd name="connsiteY2" fmla="*/ 566928 h 566928"/>
                  <a:gd name="connsiteX3" fmla="*/ 0 w 695766"/>
                  <a:gd name="connsiteY3" fmla="*/ 283464 h 566928"/>
                  <a:gd name="connsiteX4" fmla="*/ 347883 w 695766"/>
                  <a:gd name="connsiteY4" fmla="*/ 0 h 566928"/>
                  <a:gd name="connsiteX5" fmla="*/ 338271 w 695766"/>
                  <a:gd name="connsiteY5" fmla="*/ 21864 h 566928"/>
                  <a:gd name="connsiteX6" fmla="*/ 183636 w 695766"/>
                  <a:gd name="connsiteY6" fmla="*/ 147864 h 566928"/>
                  <a:gd name="connsiteX7" fmla="*/ 338271 w 695766"/>
                  <a:gd name="connsiteY7" fmla="*/ 273864 h 566928"/>
                  <a:gd name="connsiteX8" fmla="*/ 492906 w 695766"/>
                  <a:gd name="connsiteY8" fmla="*/ 147864 h 566928"/>
                  <a:gd name="connsiteX9" fmla="*/ 338271 w 695766"/>
                  <a:gd name="connsiteY9" fmla="*/ 21864 h 56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5766" h="566928">
                    <a:moveTo>
                      <a:pt x="347883" y="0"/>
                    </a:moveTo>
                    <a:cubicBezTo>
                      <a:pt x="540013" y="0"/>
                      <a:pt x="695766" y="126911"/>
                      <a:pt x="695766" y="283464"/>
                    </a:cubicBezTo>
                    <a:cubicBezTo>
                      <a:pt x="695766" y="440017"/>
                      <a:pt x="540013" y="566928"/>
                      <a:pt x="347883" y="566928"/>
                    </a:cubicBezTo>
                    <a:cubicBezTo>
                      <a:pt x="155753" y="566928"/>
                      <a:pt x="0" y="440017"/>
                      <a:pt x="0" y="283464"/>
                    </a:cubicBezTo>
                    <a:cubicBezTo>
                      <a:pt x="0" y="126911"/>
                      <a:pt x="155753" y="0"/>
                      <a:pt x="347883" y="0"/>
                    </a:cubicBezTo>
                    <a:close/>
                    <a:moveTo>
                      <a:pt x="338271" y="21864"/>
                    </a:moveTo>
                    <a:cubicBezTo>
                      <a:pt x="252868" y="21864"/>
                      <a:pt x="183636" y="78276"/>
                      <a:pt x="183636" y="147864"/>
                    </a:cubicBezTo>
                    <a:cubicBezTo>
                      <a:pt x="183636" y="217452"/>
                      <a:pt x="252868" y="273864"/>
                      <a:pt x="338271" y="273864"/>
                    </a:cubicBezTo>
                    <a:cubicBezTo>
                      <a:pt x="423674" y="273864"/>
                      <a:pt x="492906" y="217452"/>
                      <a:pt x="492906" y="147864"/>
                    </a:cubicBezTo>
                    <a:cubicBezTo>
                      <a:pt x="492906" y="78276"/>
                      <a:pt x="423674" y="21864"/>
                      <a:pt x="338271" y="2186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B1911"/>
                  </a:gs>
                  <a:gs pos="50000">
                    <a:srgbClr val="9C4333">
                      <a:shade val="67500"/>
                      <a:satMod val="115000"/>
                    </a:srgbClr>
                  </a:gs>
                  <a:gs pos="100000">
                    <a:srgbClr val="9C4333">
                      <a:shade val="100000"/>
                      <a:satMod val="115000"/>
                    </a:srgbClr>
                  </a:gs>
                </a:gsLst>
                <a:lin ang="5400000" scaled="1"/>
                <a:tileRect/>
              </a:gradFill>
              <a:ln w="38100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8" name="任意多边形 487"/>
              <p:cNvSpPr>
                <a:spLocks noChangeAspect="1"/>
              </p:cNvSpPr>
              <p:nvPr/>
            </p:nvSpPr>
            <p:spPr>
              <a:xfrm>
                <a:off x="5908581" y="5361528"/>
                <a:ext cx="324000" cy="264002"/>
              </a:xfrm>
              <a:custGeom>
                <a:avLst/>
                <a:gdLst>
                  <a:gd name="connsiteX0" fmla="*/ 154635 w 309270"/>
                  <a:gd name="connsiteY0" fmla="*/ 0 h 252000"/>
                  <a:gd name="connsiteX1" fmla="*/ 309270 w 309270"/>
                  <a:gd name="connsiteY1" fmla="*/ 126000 h 252000"/>
                  <a:gd name="connsiteX2" fmla="*/ 154635 w 309270"/>
                  <a:gd name="connsiteY2" fmla="*/ 252000 h 252000"/>
                  <a:gd name="connsiteX3" fmla="*/ 0 w 309270"/>
                  <a:gd name="connsiteY3" fmla="*/ 126000 h 252000"/>
                  <a:gd name="connsiteX4" fmla="*/ 154635 w 309270"/>
                  <a:gd name="connsiteY4" fmla="*/ 0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270" h="252000">
                    <a:moveTo>
                      <a:pt x="154635" y="0"/>
                    </a:moveTo>
                    <a:cubicBezTo>
                      <a:pt x="240038" y="0"/>
                      <a:pt x="309270" y="56412"/>
                      <a:pt x="309270" y="126000"/>
                    </a:cubicBezTo>
                    <a:cubicBezTo>
                      <a:pt x="309270" y="195588"/>
                      <a:pt x="240038" y="252000"/>
                      <a:pt x="154635" y="252000"/>
                    </a:cubicBezTo>
                    <a:cubicBezTo>
                      <a:pt x="69232" y="252000"/>
                      <a:pt x="0" y="195588"/>
                      <a:pt x="0" y="126000"/>
                    </a:cubicBezTo>
                    <a:cubicBezTo>
                      <a:pt x="0" y="56412"/>
                      <a:pt x="69232" y="0"/>
                      <a:pt x="154635" y="0"/>
                    </a:cubicBezTo>
                    <a:close/>
                  </a:path>
                </a:pathLst>
              </a:custGeom>
              <a:solidFill>
                <a:srgbClr val="260702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9" name="椭圆 488"/>
              <p:cNvSpPr/>
              <p:nvPr/>
            </p:nvSpPr>
            <p:spPr>
              <a:xfrm>
                <a:off x="5730210" y="5339952"/>
                <a:ext cx="702000" cy="566928"/>
              </a:xfrm>
              <a:prstGeom prst="ellipse">
                <a:avLst/>
              </a:prstGeom>
              <a:noFill/>
              <a:ln w="28575">
                <a:solidFill>
                  <a:srgbClr val="AA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0" name="组合 489"/>
              <p:cNvGrpSpPr/>
              <p:nvPr/>
            </p:nvGrpSpPr>
            <p:grpSpPr>
              <a:xfrm>
                <a:off x="8198733" y="4583808"/>
                <a:ext cx="360350" cy="504000"/>
                <a:chOff x="8608317" y="4583808"/>
                <a:chExt cx="360350" cy="504000"/>
              </a:xfrm>
            </p:grpSpPr>
            <p:sp>
              <p:nvSpPr>
                <p:cNvPr id="1679" name="任意多边形 1678"/>
                <p:cNvSpPr/>
                <p:nvPr/>
              </p:nvSpPr>
              <p:spPr>
                <a:xfrm rot="18270464">
                  <a:off x="8538555" y="4656317"/>
                  <a:ext cx="499524" cy="360000"/>
                </a:xfrm>
                <a:custGeom>
                  <a:avLst/>
                  <a:gdLst>
                    <a:gd name="connsiteX0" fmla="*/ 347883 w 695766"/>
                    <a:gd name="connsiteY0" fmla="*/ 0 h 566928"/>
                    <a:gd name="connsiteX1" fmla="*/ 695766 w 695766"/>
                    <a:gd name="connsiteY1" fmla="*/ 283464 h 566928"/>
                    <a:gd name="connsiteX2" fmla="*/ 347883 w 695766"/>
                    <a:gd name="connsiteY2" fmla="*/ 566928 h 566928"/>
                    <a:gd name="connsiteX3" fmla="*/ 0 w 695766"/>
                    <a:gd name="connsiteY3" fmla="*/ 283464 h 566928"/>
                    <a:gd name="connsiteX4" fmla="*/ 347883 w 695766"/>
                    <a:gd name="connsiteY4" fmla="*/ 0 h 566928"/>
                    <a:gd name="connsiteX5" fmla="*/ 338271 w 695766"/>
                    <a:gd name="connsiteY5" fmla="*/ 21864 h 566928"/>
                    <a:gd name="connsiteX6" fmla="*/ 183636 w 695766"/>
                    <a:gd name="connsiteY6" fmla="*/ 147864 h 566928"/>
                    <a:gd name="connsiteX7" fmla="*/ 338271 w 695766"/>
                    <a:gd name="connsiteY7" fmla="*/ 273864 h 566928"/>
                    <a:gd name="connsiteX8" fmla="*/ 492906 w 695766"/>
                    <a:gd name="connsiteY8" fmla="*/ 147864 h 566928"/>
                    <a:gd name="connsiteX9" fmla="*/ 338271 w 695766"/>
                    <a:gd name="connsiteY9" fmla="*/ 21864 h 56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5766" h="566928">
                      <a:moveTo>
                        <a:pt x="347883" y="0"/>
                      </a:moveTo>
                      <a:cubicBezTo>
                        <a:pt x="540013" y="0"/>
                        <a:pt x="695766" y="126911"/>
                        <a:pt x="695766" y="283464"/>
                      </a:cubicBezTo>
                      <a:cubicBezTo>
                        <a:pt x="695766" y="440017"/>
                        <a:pt x="540013" y="566928"/>
                        <a:pt x="347883" y="566928"/>
                      </a:cubicBezTo>
                      <a:cubicBezTo>
                        <a:pt x="155753" y="566928"/>
                        <a:pt x="0" y="440017"/>
                        <a:pt x="0" y="283464"/>
                      </a:cubicBezTo>
                      <a:cubicBezTo>
                        <a:pt x="0" y="126911"/>
                        <a:pt x="155753" y="0"/>
                        <a:pt x="347883" y="0"/>
                      </a:cubicBezTo>
                      <a:close/>
                      <a:moveTo>
                        <a:pt x="338271" y="21864"/>
                      </a:moveTo>
                      <a:cubicBezTo>
                        <a:pt x="252868" y="21864"/>
                        <a:pt x="183636" y="78276"/>
                        <a:pt x="183636" y="147864"/>
                      </a:cubicBezTo>
                      <a:cubicBezTo>
                        <a:pt x="183636" y="217452"/>
                        <a:pt x="252868" y="273864"/>
                        <a:pt x="338271" y="273864"/>
                      </a:cubicBezTo>
                      <a:cubicBezTo>
                        <a:pt x="423674" y="273864"/>
                        <a:pt x="492906" y="217452"/>
                        <a:pt x="492906" y="147864"/>
                      </a:cubicBezTo>
                      <a:cubicBezTo>
                        <a:pt x="492906" y="78276"/>
                        <a:pt x="423674" y="21864"/>
                        <a:pt x="338271" y="2186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4B1911"/>
                    </a:gs>
                    <a:gs pos="50000">
                      <a:srgbClr val="9C4333">
                        <a:shade val="67500"/>
                        <a:satMod val="115000"/>
                      </a:srgbClr>
                    </a:gs>
                    <a:gs pos="100000">
                      <a:srgbClr val="9C4333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 w="381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0" name="任意多边形 1679"/>
                <p:cNvSpPr>
                  <a:spLocks noChangeAspect="1"/>
                </p:cNvSpPr>
                <p:nvPr/>
              </p:nvSpPr>
              <p:spPr>
                <a:xfrm rot="18270464">
                  <a:off x="8608591" y="4708071"/>
                  <a:ext cx="216000" cy="176002"/>
                </a:xfrm>
                <a:custGeom>
                  <a:avLst/>
                  <a:gdLst>
                    <a:gd name="connsiteX0" fmla="*/ 154635 w 309270"/>
                    <a:gd name="connsiteY0" fmla="*/ 0 h 252000"/>
                    <a:gd name="connsiteX1" fmla="*/ 309270 w 309270"/>
                    <a:gd name="connsiteY1" fmla="*/ 126000 h 252000"/>
                    <a:gd name="connsiteX2" fmla="*/ 154635 w 309270"/>
                    <a:gd name="connsiteY2" fmla="*/ 252000 h 252000"/>
                    <a:gd name="connsiteX3" fmla="*/ 0 w 309270"/>
                    <a:gd name="connsiteY3" fmla="*/ 126000 h 252000"/>
                    <a:gd name="connsiteX4" fmla="*/ 154635 w 309270"/>
                    <a:gd name="connsiteY4" fmla="*/ 0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270" h="252000">
                      <a:moveTo>
                        <a:pt x="154635" y="0"/>
                      </a:moveTo>
                      <a:cubicBezTo>
                        <a:pt x="240038" y="0"/>
                        <a:pt x="309270" y="56412"/>
                        <a:pt x="309270" y="126000"/>
                      </a:cubicBezTo>
                      <a:cubicBezTo>
                        <a:pt x="309270" y="195588"/>
                        <a:pt x="240038" y="252000"/>
                        <a:pt x="154635" y="252000"/>
                      </a:cubicBezTo>
                      <a:cubicBezTo>
                        <a:pt x="69232" y="252000"/>
                        <a:pt x="0" y="195588"/>
                        <a:pt x="0" y="126000"/>
                      </a:cubicBezTo>
                      <a:cubicBezTo>
                        <a:pt x="0" y="56412"/>
                        <a:pt x="69232" y="0"/>
                        <a:pt x="154635" y="0"/>
                      </a:cubicBezTo>
                      <a:close/>
                    </a:path>
                  </a:pathLst>
                </a:custGeom>
                <a:solidFill>
                  <a:srgbClr val="26070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1" name="椭圆 1680"/>
                <p:cNvSpPr/>
                <p:nvPr/>
              </p:nvSpPr>
              <p:spPr>
                <a:xfrm rot="18270464">
                  <a:off x="8536667" y="4655808"/>
                  <a:ext cx="504000" cy="360000"/>
                </a:xfrm>
                <a:prstGeom prst="ellipse">
                  <a:avLst/>
                </a:prstGeom>
                <a:noFill/>
                <a:ln w="28575">
                  <a:solidFill>
                    <a:srgbClr val="AA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91" name="组合 490"/>
              <p:cNvGrpSpPr/>
              <p:nvPr/>
            </p:nvGrpSpPr>
            <p:grpSpPr>
              <a:xfrm>
                <a:off x="7297823" y="6015029"/>
                <a:ext cx="540000" cy="252873"/>
                <a:chOff x="7655018" y="6019792"/>
                <a:chExt cx="540000" cy="252873"/>
              </a:xfrm>
            </p:grpSpPr>
            <p:sp>
              <p:nvSpPr>
                <p:cNvPr id="1676" name="任意多边形 1675"/>
                <p:cNvSpPr/>
                <p:nvPr/>
              </p:nvSpPr>
              <p:spPr>
                <a:xfrm rot="19797177">
                  <a:off x="7655018" y="6019792"/>
                  <a:ext cx="540000" cy="252000"/>
                </a:xfrm>
                <a:custGeom>
                  <a:avLst/>
                  <a:gdLst>
                    <a:gd name="connsiteX0" fmla="*/ 347883 w 695766"/>
                    <a:gd name="connsiteY0" fmla="*/ 0 h 566928"/>
                    <a:gd name="connsiteX1" fmla="*/ 695766 w 695766"/>
                    <a:gd name="connsiteY1" fmla="*/ 283464 h 566928"/>
                    <a:gd name="connsiteX2" fmla="*/ 347883 w 695766"/>
                    <a:gd name="connsiteY2" fmla="*/ 566928 h 566928"/>
                    <a:gd name="connsiteX3" fmla="*/ 0 w 695766"/>
                    <a:gd name="connsiteY3" fmla="*/ 283464 h 566928"/>
                    <a:gd name="connsiteX4" fmla="*/ 347883 w 695766"/>
                    <a:gd name="connsiteY4" fmla="*/ 0 h 566928"/>
                    <a:gd name="connsiteX5" fmla="*/ 338271 w 695766"/>
                    <a:gd name="connsiteY5" fmla="*/ 21864 h 566928"/>
                    <a:gd name="connsiteX6" fmla="*/ 183636 w 695766"/>
                    <a:gd name="connsiteY6" fmla="*/ 147864 h 566928"/>
                    <a:gd name="connsiteX7" fmla="*/ 338271 w 695766"/>
                    <a:gd name="connsiteY7" fmla="*/ 273864 h 566928"/>
                    <a:gd name="connsiteX8" fmla="*/ 492906 w 695766"/>
                    <a:gd name="connsiteY8" fmla="*/ 147864 h 566928"/>
                    <a:gd name="connsiteX9" fmla="*/ 338271 w 695766"/>
                    <a:gd name="connsiteY9" fmla="*/ 21864 h 56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5766" h="566928">
                      <a:moveTo>
                        <a:pt x="347883" y="0"/>
                      </a:moveTo>
                      <a:cubicBezTo>
                        <a:pt x="540013" y="0"/>
                        <a:pt x="695766" y="126911"/>
                        <a:pt x="695766" y="283464"/>
                      </a:cubicBezTo>
                      <a:cubicBezTo>
                        <a:pt x="695766" y="440017"/>
                        <a:pt x="540013" y="566928"/>
                        <a:pt x="347883" y="566928"/>
                      </a:cubicBezTo>
                      <a:cubicBezTo>
                        <a:pt x="155753" y="566928"/>
                        <a:pt x="0" y="440017"/>
                        <a:pt x="0" y="283464"/>
                      </a:cubicBezTo>
                      <a:cubicBezTo>
                        <a:pt x="0" y="126911"/>
                        <a:pt x="155753" y="0"/>
                        <a:pt x="347883" y="0"/>
                      </a:cubicBezTo>
                      <a:close/>
                      <a:moveTo>
                        <a:pt x="338271" y="21864"/>
                      </a:moveTo>
                      <a:cubicBezTo>
                        <a:pt x="252868" y="21864"/>
                        <a:pt x="183636" y="78276"/>
                        <a:pt x="183636" y="147864"/>
                      </a:cubicBezTo>
                      <a:cubicBezTo>
                        <a:pt x="183636" y="217452"/>
                        <a:pt x="252868" y="273864"/>
                        <a:pt x="338271" y="273864"/>
                      </a:cubicBezTo>
                      <a:cubicBezTo>
                        <a:pt x="423674" y="273864"/>
                        <a:pt x="492906" y="217452"/>
                        <a:pt x="492906" y="147864"/>
                      </a:cubicBezTo>
                      <a:cubicBezTo>
                        <a:pt x="492906" y="78276"/>
                        <a:pt x="423674" y="21864"/>
                        <a:pt x="338271" y="2186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4B1911"/>
                    </a:gs>
                    <a:gs pos="50000">
                      <a:srgbClr val="9C4333">
                        <a:shade val="67500"/>
                        <a:satMod val="115000"/>
                      </a:srgbClr>
                    </a:gs>
                    <a:gs pos="100000">
                      <a:srgbClr val="9C4333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 w="381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7" name="任意多边形 1676"/>
                <p:cNvSpPr>
                  <a:spLocks/>
                </p:cNvSpPr>
                <p:nvPr/>
              </p:nvSpPr>
              <p:spPr>
                <a:xfrm rot="19797177">
                  <a:off x="7771752" y="6044738"/>
                  <a:ext cx="234000" cy="108000"/>
                </a:xfrm>
                <a:custGeom>
                  <a:avLst/>
                  <a:gdLst>
                    <a:gd name="connsiteX0" fmla="*/ 154635 w 309270"/>
                    <a:gd name="connsiteY0" fmla="*/ 0 h 252000"/>
                    <a:gd name="connsiteX1" fmla="*/ 309270 w 309270"/>
                    <a:gd name="connsiteY1" fmla="*/ 126000 h 252000"/>
                    <a:gd name="connsiteX2" fmla="*/ 154635 w 309270"/>
                    <a:gd name="connsiteY2" fmla="*/ 252000 h 252000"/>
                    <a:gd name="connsiteX3" fmla="*/ 0 w 309270"/>
                    <a:gd name="connsiteY3" fmla="*/ 126000 h 252000"/>
                    <a:gd name="connsiteX4" fmla="*/ 154635 w 309270"/>
                    <a:gd name="connsiteY4" fmla="*/ 0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270" h="252000">
                      <a:moveTo>
                        <a:pt x="154635" y="0"/>
                      </a:moveTo>
                      <a:cubicBezTo>
                        <a:pt x="240038" y="0"/>
                        <a:pt x="309270" y="56412"/>
                        <a:pt x="309270" y="126000"/>
                      </a:cubicBezTo>
                      <a:cubicBezTo>
                        <a:pt x="309270" y="195588"/>
                        <a:pt x="240038" y="252000"/>
                        <a:pt x="154635" y="252000"/>
                      </a:cubicBezTo>
                      <a:cubicBezTo>
                        <a:pt x="69232" y="252000"/>
                        <a:pt x="0" y="195588"/>
                        <a:pt x="0" y="126000"/>
                      </a:cubicBezTo>
                      <a:cubicBezTo>
                        <a:pt x="0" y="56412"/>
                        <a:pt x="69232" y="0"/>
                        <a:pt x="154635" y="0"/>
                      </a:cubicBezTo>
                      <a:close/>
                    </a:path>
                  </a:pathLst>
                </a:custGeom>
                <a:solidFill>
                  <a:srgbClr val="26070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8" name="椭圆 1677"/>
                <p:cNvSpPr/>
                <p:nvPr/>
              </p:nvSpPr>
              <p:spPr>
                <a:xfrm rot="19797177">
                  <a:off x="7663799" y="6020665"/>
                  <a:ext cx="522000" cy="252000"/>
                </a:xfrm>
                <a:prstGeom prst="ellipse">
                  <a:avLst/>
                </a:prstGeom>
                <a:noFill/>
                <a:ln w="28575">
                  <a:solidFill>
                    <a:srgbClr val="AA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92" name="组合 491"/>
              <p:cNvGrpSpPr/>
              <p:nvPr/>
            </p:nvGrpSpPr>
            <p:grpSpPr>
              <a:xfrm rot="5640000">
                <a:off x="2400467" y="3990372"/>
                <a:ext cx="540000" cy="252873"/>
                <a:chOff x="7655018" y="6019792"/>
                <a:chExt cx="540000" cy="252873"/>
              </a:xfrm>
            </p:grpSpPr>
            <p:sp>
              <p:nvSpPr>
                <p:cNvPr id="1673" name="任意多边形 1672"/>
                <p:cNvSpPr/>
                <p:nvPr/>
              </p:nvSpPr>
              <p:spPr>
                <a:xfrm rot="19797177">
                  <a:off x="7655018" y="6019792"/>
                  <a:ext cx="540000" cy="252000"/>
                </a:xfrm>
                <a:custGeom>
                  <a:avLst/>
                  <a:gdLst>
                    <a:gd name="connsiteX0" fmla="*/ 347883 w 695766"/>
                    <a:gd name="connsiteY0" fmla="*/ 0 h 566928"/>
                    <a:gd name="connsiteX1" fmla="*/ 695766 w 695766"/>
                    <a:gd name="connsiteY1" fmla="*/ 283464 h 566928"/>
                    <a:gd name="connsiteX2" fmla="*/ 347883 w 695766"/>
                    <a:gd name="connsiteY2" fmla="*/ 566928 h 566928"/>
                    <a:gd name="connsiteX3" fmla="*/ 0 w 695766"/>
                    <a:gd name="connsiteY3" fmla="*/ 283464 h 566928"/>
                    <a:gd name="connsiteX4" fmla="*/ 347883 w 695766"/>
                    <a:gd name="connsiteY4" fmla="*/ 0 h 566928"/>
                    <a:gd name="connsiteX5" fmla="*/ 338271 w 695766"/>
                    <a:gd name="connsiteY5" fmla="*/ 21864 h 566928"/>
                    <a:gd name="connsiteX6" fmla="*/ 183636 w 695766"/>
                    <a:gd name="connsiteY6" fmla="*/ 147864 h 566928"/>
                    <a:gd name="connsiteX7" fmla="*/ 338271 w 695766"/>
                    <a:gd name="connsiteY7" fmla="*/ 273864 h 566928"/>
                    <a:gd name="connsiteX8" fmla="*/ 492906 w 695766"/>
                    <a:gd name="connsiteY8" fmla="*/ 147864 h 566928"/>
                    <a:gd name="connsiteX9" fmla="*/ 338271 w 695766"/>
                    <a:gd name="connsiteY9" fmla="*/ 21864 h 56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5766" h="566928">
                      <a:moveTo>
                        <a:pt x="347883" y="0"/>
                      </a:moveTo>
                      <a:cubicBezTo>
                        <a:pt x="540013" y="0"/>
                        <a:pt x="695766" y="126911"/>
                        <a:pt x="695766" y="283464"/>
                      </a:cubicBezTo>
                      <a:cubicBezTo>
                        <a:pt x="695766" y="440017"/>
                        <a:pt x="540013" y="566928"/>
                        <a:pt x="347883" y="566928"/>
                      </a:cubicBezTo>
                      <a:cubicBezTo>
                        <a:pt x="155753" y="566928"/>
                        <a:pt x="0" y="440017"/>
                        <a:pt x="0" y="283464"/>
                      </a:cubicBezTo>
                      <a:cubicBezTo>
                        <a:pt x="0" y="126911"/>
                        <a:pt x="155753" y="0"/>
                        <a:pt x="347883" y="0"/>
                      </a:cubicBezTo>
                      <a:close/>
                      <a:moveTo>
                        <a:pt x="338271" y="21864"/>
                      </a:moveTo>
                      <a:cubicBezTo>
                        <a:pt x="252868" y="21864"/>
                        <a:pt x="183636" y="78276"/>
                        <a:pt x="183636" y="147864"/>
                      </a:cubicBezTo>
                      <a:cubicBezTo>
                        <a:pt x="183636" y="217452"/>
                        <a:pt x="252868" y="273864"/>
                        <a:pt x="338271" y="273864"/>
                      </a:cubicBezTo>
                      <a:cubicBezTo>
                        <a:pt x="423674" y="273864"/>
                        <a:pt x="492906" y="217452"/>
                        <a:pt x="492906" y="147864"/>
                      </a:cubicBezTo>
                      <a:cubicBezTo>
                        <a:pt x="492906" y="78276"/>
                        <a:pt x="423674" y="21864"/>
                        <a:pt x="338271" y="2186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4B1911"/>
                    </a:gs>
                    <a:gs pos="50000">
                      <a:srgbClr val="9C4333">
                        <a:shade val="67500"/>
                        <a:satMod val="115000"/>
                      </a:srgbClr>
                    </a:gs>
                    <a:gs pos="100000">
                      <a:srgbClr val="9C4333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 w="381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4" name="任意多边形 1673"/>
                <p:cNvSpPr>
                  <a:spLocks/>
                </p:cNvSpPr>
                <p:nvPr/>
              </p:nvSpPr>
              <p:spPr>
                <a:xfrm rot="19797177">
                  <a:off x="7771752" y="6044738"/>
                  <a:ext cx="234000" cy="108000"/>
                </a:xfrm>
                <a:custGeom>
                  <a:avLst/>
                  <a:gdLst>
                    <a:gd name="connsiteX0" fmla="*/ 154635 w 309270"/>
                    <a:gd name="connsiteY0" fmla="*/ 0 h 252000"/>
                    <a:gd name="connsiteX1" fmla="*/ 309270 w 309270"/>
                    <a:gd name="connsiteY1" fmla="*/ 126000 h 252000"/>
                    <a:gd name="connsiteX2" fmla="*/ 154635 w 309270"/>
                    <a:gd name="connsiteY2" fmla="*/ 252000 h 252000"/>
                    <a:gd name="connsiteX3" fmla="*/ 0 w 309270"/>
                    <a:gd name="connsiteY3" fmla="*/ 126000 h 252000"/>
                    <a:gd name="connsiteX4" fmla="*/ 154635 w 309270"/>
                    <a:gd name="connsiteY4" fmla="*/ 0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270" h="252000">
                      <a:moveTo>
                        <a:pt x="154635" y="0"/>
                      </a:moveTo>
                      <a:cubicBezTo>
                        <a:pt x="240038" y="0"/>
                        <a:pt x="309270" y="56412"/>
                        <a:pt x="309270" y="126000"/>
                      </a:cubicBezTo>
                      <a:cubicBezTo>
                        <a:pt x="309270" y="195588"/>
                        <a:pt x="240038" y="252000"/>
                        <a:pt x="154635" y="252000"/>
                      </a:cubicBezTo>
                      <a:cubicBezTo>
                        <a:pt x="69232" y="252000"/>
                        <a:pt x="0" y="195588"/>
                        <a:pt x="0" y="126000"/>
                      </a:cubicBezTo>
                      <a:cubicBezTo>
                        <a:pt x="0" y="56412"/>
                        <a:pt x="69232" y="0"/>
                        <a:pt x="154635" y="0"/>
                      </a:cubicBezTo>
                      <a:close/>
                    </a:path>
                  </a:pathLst>
                </a:custGeom>
                <a:solidFill>
                  <a:srgbClr val="26070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5" name="椭圆 1674"/>
                <p:cNvSpPr/>
                <p:nvPr/>
              </p:nvSpPr>
              <p:spPr>
                <a:xfrm rot="19797177">
                  <a:off x="7663799" y="6020665"/>
                  <a:ext cx="522000" cy="252000"/>
                </a:xfrm>
                <a:prstGeom prst="ellipse">
                  <a:avLst/>
                </a:prstGeom>
                <a:noFill/>
                <a:ln w="28575">
                  <a:solidFill>
                    <a:srgbClr val="AA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93" name="组合 492"/>
              <p:cNvGrpSpPr/>
              <p:nvPr/>
            </p:nvGrpSpPr>
            <p:grpSpPr>
              <a:xfrm flipH="1">
                <a:off x="3808838" y="5035538"/>
                <a:ext cx="360350" cy="504000"/>
                <a:chOff x="8608317" y="4583808"/>
                <a:chExt cx="360350" cy="504000"/>
              </a:xfrm>
            </p:grpSpPr>
            <p:sp>
              <p:nvSpPr>
                <p:cNvPr id="1670" name="任意多边形 1669"/>
                <p:cNvSpPr/>
                <p:nvPr/>
              </p:nvSpPr>
              <p:spPr>
                <a:xfrm rot="18270464">
                  <a:off x="8538555" y="4656317"/>
                  <a:ext cx="499524" cy="360000"/>
                </a:xfrm>
                <a:custGeom>
                  <a:avLst/>
                  <a:gdLst>
                    <a:gd name="connsiteX0" fmla="*/ 347883 w 695766"/>
                    <a:gd name="connsiteY0" fmla="*/ 0 h 566928"/>
                    <a:gd name="connsiteX1" fmla="*/ 695766 w 695766"/>
                    <a:gd name="connsiteY1" fmla="*/ 283464 h 566928"/>
                    <a:gd name="connsiteX2" fmla="*/ 347883 w 695766"/>
                    <a:gd name="connsiteY2" fmla="*/ 566928 h 566928"/>
                    <a:gd name="connsiteX3" fmla="*/ 0 w 695766"/>
                    <a:gd name="connsiteY3" fmla="*/ 283464 h 566928"/>
                    <a:gd name="connsiteX4" fmla="*/ 347883 w 695766"/>
                    <a:gd name="connsiteY4" fmla="*/ 0 h 566928"/>
                    <a:gd name="connsiteX5" fmla="*/ 338271 w 695766"/>
                    <a:gd name="connsiteY5" fmla="*/ 21864 h 566928"/>
                    <a:gd name="connsiteX6" fmla="*/ 183636 w 695766"/>
                    <a:gd name="connsiteY6" fmla="*/ 147864 h 566928"/>
                    <a:gd name="connsiteX7" fmla="*/ 338271 w 695766"/>
                    <a:gd name="connsiteY7" fmla="*/ 273864 h 566928"/>
                    <a:gd name="connsiteX8" fmla="*/ 492906 w 695766"/>
                    <a:gd name="connsiteY8" fmla="*/ 147864 h 566928"/>
                    <a:gd name="connsiteX9" fmla="*/ 338271 w 695766"/>
                    <a:gd name="connsiteY9" fmla="*/ 21864 h 56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5766" h="566928">
                      <a:moveTo>
                        <a:pt x="347883" y="0"/>
                      </a:moveTo>
                      <a:cubicBezTo>
                        <a:pt x="540013" y="0"/>
                        <a:pt x="695766" y="126911"/>
                        <a:pt x="695766" y="283464"/>
                      </a:cubicBezTo>
                      <a:cubicBezTo>
                        <a:pt x="695766" y="440017"/>
                        <a:pt x="540013" y="566928"/>
                        <a:pt x="347883" y="566928"/>
                      </a:cubicBezTo>
                      <a:cubicBezTo>
                        <a:pt x="155753" y="566928"/>
                        <a:pt x="0" y="440017"/>
                        <a:pt x="0" y="283464"/>
                      </a:cubicBezTo>
                      <a:cubicBezTo>
                        <a:pt x="0" y="126911"/>
                        <a:pt x="155753" y="0"/>
                        <a:pt x="347883" y="0"/>
                      </a:cubicBezTo>
                      <a:close/>
                      <a:moveTo>
                        <a:pt x="338271" y="21864"/>
                      </a:moveTo>
                      <a:cubicBezTo>
                        <a:pt x="252868" y="21864"/>
                        <a:pt x="183636" y="78276"/>
                        <a:pt x="183636" y="147864"/>
                      </a:cubicBezTo>
                      <a:cubicBezTo>
                        <a:pt x="183636" y="217452"/>
                        <a:pt x="252868" y="273864"/>
                        <a:pt x="338271" y="273864"/>
                      </a:cubicBezTo>
                      <a:cubicBezTo>
                        <a:pt x="423674" y="273864"/>
                        <a:pt x="492906" y="217452"/>
                        <a:pt x="492906" y="147864"/>
                      </a:cubicBezTo>
                      <a:cubicBezTo>
                        <a:pt x="492906" y="78276"/>
                        <a:pt x="423674" y="21864"/>
                        <a:pt x="338271" y="2186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4B1911"/>
                    </a:gs>
                    <a:gs pos="50000">
                      <a:srgbClr val="9C4333">
                        <a:shade val="67500"/>
                        <a:satMod val="115000"/>
                      </a:srgbClr>
                    </a:gs>
                    <a:gs pos="100000">
                      <a:srgbClr val="9C4333">
                        <a:shade val="100000"/>
                        <a:satMod val="115000"/>
                      </a:srgbClr>
                    </a:gs>
                  </a:gsLst>
                  <a:lin ang="5400000" scaled="1"/>
                  <a:tileRect/>
                </a:gradFill>
                <a:ln w="381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1" name="任意多边形 1670"/>
                <p:cNvSpPr>
                  <a:spLocks noChangeAspect="1"/>
                </p:cNvSpPr>
                <p:nvPr/>
              </p:nvSpPr>
              <p:spPr>
                <a:xfrm rot="18270464">
                  <a:off x="8608591" y="4708071"/>
                  <a:ext cx="216000" cy="176002"/>
                </a:xfrm>
                <a:custGeom>
                  <a:avLst/>
                  <a:gdLst>
                    <a:gd name="connsiteX0" fmla="*/ 154635 w 309270"/>
                    <a:gd name="connsiteY0" fmla="*/ 0 h 252000"/>
                    <a:gd name="connsiteX1" fmla="*/ 309270 w 309270"/>
                    <a:gd name="connsiteY1" fmla="*/ 126000 h 252000"/>
                    <a:gd name="connsiteX2" fmla="*/ 154635 w 309270"/>
                    <a:gd name="connsiteY2" fmla="*/ 252000 h 252000"/>
                    <a:gd name="connsiteX3" fmla="*/ 0 w 309270"/>
                    <a:gd name="connsiteY3" fmla="*/ 126000 h 252000"/>
                    <a:gd name="connsiteX4" fmla="*/ 154635 w 309270"/>
                    <a:gd name="connsiteY4" fmla="*/ 0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270" h="252000">
                      <a:moveTo>
                        <a:pt x="154635" y="0"/>
                      </a:moveTo>
                      <a:cubicBezTo>
                        <a:pt x="240038" y="0"/>
                        <a:pt x="309270" y="56412"/>
                        <a:pt x="309270" y="126000"/>
                      </a:cubicBezTo>
                      <a:cubicBezTo>
                        <a:pt x="309270" y="195588"/>
                        <a:pt x="240038" y="252000"/>
                        <a:pt x="154635" y="252000"/>
                      </a:cubicBezTo>
                      <a:cubicBezTo>
                        <a:pt x="69232" y="252000"/>
                        <a:pt x="0" y="195588"/>
                        <a:pt x="0" y="126000"/>
                      </a:cubicBezTo>
                      <a:cubicBezTo>
                        <a:pt x="0" y="56412"/>
                        <a:pt x="69232" y="0"/>
                        <a:pt x="154635" y="0"/>
                      </a:cubicBezTo>
                      <a:close/>
                    </a:path>
                  </a:pathLst>
                </a:custGeom>
                <a:solidFill>
                  <a:srgbClr val="26070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2" name="椭圆 1671"/>
                <p:cNvSpPr/>
                <p:nvPr/>
              </p:nvSpPr>
              <p:spPr>
                <a:xfrm rot="18270464">
                  <a:off x="8536667" y="4655808"/>
                  <a:ext cx="504000" cy="360000"/>
                </a:xfrm>
                <a:prstGeom prst="ellipse">
                  <a:avLst/>
                </a:prstGeom>
                <a:noFill/>
                <a:ln w="28575">
                  <a:solidFill>
                    <a:srgbClr val="AA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94" name="组合 493"/>
              <p:cNvGrpSpPr/>
              <p:nvPr/>
            </p:nvGrpSpPr>
            <p:grpSpPr>
              <a:xfrm>
                <a:off x="8000455" y="1495309"/>
                <a:ext cx="821583" cy="676823"/>
                <a:chOff x="8000455" y="1495309"/>
                <a:chExt cx="821583" cy="676823"/>
              </a:xfrm>
            </p:grpSpPr>
            <p:sp>
              <p:nvSpPr>
                <p:cNvPr id="1667" name="任意多边形 1666"/>
                <p:cNvSpPr/>
                <p:nvPr/>
              </p:nvSpPr>
              <p:spPr>
                <a:xfrm>
                  <a:off x="8000455" y="1496533"/>
                  <a:ext cx="820522" cy="675599"/>
                </a:xfrm>
                <a:custGeom>
                  <a:avLst/>
                  <a:gdLst>
                    <a:gd name="connsiteX0" fmla="*/ 200025 w 810493"/>
                    <a:gd name="connsiteY0" fmla="*/ 24854 h 682530"/>
                    <a:gd name="connsiteX1" fmla="*/ 400050 w 810493"/>
                    <a:gd name="connsiteY1" fmla="*/ 5804 h 682530"/>
                    <a:gd name="connsiteX2" fmla="*/ 581025 w 810493"/>
                    <a:gd name="connsiteY2" fmla="*/ 110579 h 682530"/>
                    <a:gd name="connsiteX3" fmla="*/ 695325 w 810493"/>
                    <a:gd name="connsiteY3" fmla="*/ 239167 h 682530"/>
                    <a:gd name="connsiteX4" fmla="*/ 804862 w 810493"/>
                    <a:gd name="connsiteY4" fmla="*/ 305842 h 682530"/>
                    <a:gd name="connsiteX5" fmla="*/ 785812 w 810493"/>
                    <a:gd name="connsiteY5" fmla="*/ 486817 h 682530"/>
                    <a:gd name="connsiteX6" fmla="*/ 709612 w 810493"/>
                    <a:gd name="connsiteY6" fmla="*/ 639217 h 682530"/>
                    <a:gd name="connsiteX7" fmla="*/ 366712 w 810493"/>
                    <a:gd name="connsiteY7" fmla="*/ 682079 h 682530"/>
                    <a:gd name="connsiteX8" fmla="*/ 223837 w 810493"/>
                    <a:gd name="connsiteY8" fmla="*/ 620167 h 682530"/>
                    <a:gd name="connsiteX9" fmla="*/ 171450 w 810493"/>
                    <a:gd name="connsiteY9" fmla="*/ 543967 h 682530"/>
                    <a:gd name="connsiteX10" fmla="*/ 123825 w 810493"/>
                    <a:gd name="connsiteY10" fmla="*/ 605879 h 682530"/>
                    <a:gd name="connsiteX11" fmla="*/ 4762 w 810493"/>
                    <a:gd name="connsiteY11" fmla="*/ 567779 h 682530"/>
                    <a:gd name="connsiteX12" fmla="*/ 33337 w 810493"/>
                    <a:gd name="connsiteY12" fmla="*/ 467767 h 682530"/>
                    <a:gd name="connsiteX13" fmla="*/ 123825 w 810493"/>
                    <a:gd name="connsiteY13" fmla="*/ 448717 h 682530"/>
                    <a:gd name="connsiteX14" fmla="*/ 142875 w 810493"/>
                    <a:gd name="connsiteY14" fmla="*/ 320129 h 682530"/>
                    <a:gd name="connsiteX15" fmla="*/ 104775 w 810493"/>
                    <a:gd name="connsiteY15" fmla="*/ 120104 h 682530"/>
                    <a:gd name="connsiteX16" fmla="*/ 200025 w 810493"/>
                    <a:gd name="connsiteY16" fmla="*/ 24854 h 682530"/>
                    <a:gd name="connsiteX0" fmla="*/ 200025 w 823238"/>
                    <a:gd name="connsiteY0" fmla="*/ 24854 h 682530"/>
                    <a:gd name="connsiteX1" fmla="*/ 400050 w 823238"/>
                    <a:gd name="connsiteY1" fmla="*/ 5804 h 682530"/>
                    <a:gd name="connsiteX2" fmla="*/ 581025 w 823238"/>
                    <a:gd name="connsiteY2" fmla="*/ 110579 h 682530"/>
                    <a:gd name="connsiteX3" fmla="*/ 695325 w 823238"/>
                    <a:gd name="connsiteY3" fmla="*/ 239167 h 682530"/>
                    <a:gd name="connsiteX4" fmla="*/ 819150 w 823238"/>
                    <a:gd name="connsiteY4" fmla="*/ 320129 h 682530"/>
                    <a:gd name="connsiteX5" fmla="*/ 785812 w 823238"/>
                    <a:gd name="connsiteY5" fmla="*/ 486817 h 682530"/>
                    <a:gd name="connsiteX6" fmla="*/ 709612 w 823238"/>
                    <a:gd name="connsiteY6" fmla="*/ 639217 h 682530"/>
                    <a:gd name="connsiteX7" fmla="*/ 366712 w 823238"/>
                    <a:gd name="connsiteY7" fmla="*/ 682079 h 682530"/>
                    <a:gd name="connsiteX8" fmla="*/ 223837 w 823238"/>
                    <a:gd name="connsiteY8" fmla="*/ 620167 h 682530"/>
                    <a:gd name="connsiteX9" fmla="*/ 171450 w 823238"/>
                    <a:gd name="connsiteY9" fmla="*/ 543967 h 682530"/>
                    <a:gd name="connsiteX10" fmla="*/ 123825 w 823238"/>
                    <a:gd name="connsiteY10" fmla="*/ 605879 h 682530"/>
                    <a:gd name="connsiteX11" fmla="*/ 4762 w 823238"/>
                    <a:gd name="connsiteY11" fmla="*/ 567779 h 682530"/>
                    <a:gd name="connsiteX12" fmla="*/ 33337 w 823238"/>
                    <a:gd name="connsiteY12" fmla="*/ 467767 h 682530"/>
                    <a:gd name="connsiteX13" fmla="*/ 123825 w 823238"/>
                    <a:gd name="connsiteY13" fmla="*/ 448717 h 682530"/>
                    <a:gd name="connsiteX14" fmla="*/ 142875 w 823238"/>
                    <a:gd name="connsiteY14" fmla="*/ 320129 h 682530"/>
                    <a:gd name="connsiteX15" fmla="*/ 104775 w 823238"/>
                    <a:gd name="connsiteY15" fmla="*/ 120104 h 682530"/>
                    <a:gd name="connsiteX16" fmla="*/ 200025 w 823238"/>
                    <a:gd name="connsiteY16" fmla="*/ 24854 h 682530"/>
                    <a:gd name="connsiteX0" fmla="*/ 200025 w 822509"/>
                    <a:gd name="connsiteY0" fmla="*/ 24854 h 682530"/>
                    <a:gd name="connsiteX1" fmla="*/ 400050 w 822509"/>
                    <a:gd name="connsiteY1" fmla="*/ 5804 h 682530"/>
                    <a:gd name="connsiteX2" fmla="*/ 581025 w 822509"/>
                    <a:gd name="connsiteY2" fmla="*/ 110579 h 682530"/>
                    <a:gd name="connsiteX3" fmla="*/ 707231 w 822509"/>
                    <a:gd name="connsiteY3" fmla="*/ 255836 h 682530"/>
                    <a:gd name="connsiteX4" fmla="*/ 819150 w 822509"/>
                    <a:gd name="connsiteY4" fmla="*/ 320129 h 682530"/>
                    <a:gd name="connsiteX5" fmla="*/ 785812 w 822509"/>
                    <a:gd name="connsiteY5" fmla="*/ 486817 h 682530"/>
                    <a:gd name="connsiteX6" fmla="*/ 709612 w 822509"/>
                    <a:gd name="connsiteY6" fmla="*/ 639217 h 682530"/>
                    <a:gd name="connsiteX7" fmla="*/ 366712 w 822509"/>
                    <a:gd name="connsiteY7" fmla="*/ 682079 h 682530"/>
                    <a:gd name="connsiteX8" fmla="*/ 223837 w 822509"/>
                    <a:gd name="connsiteY8" fmla="*/ 620167 h 682530"/>
                    <a:gd name="connsiteX9" fmla="*/ 171450 w 822509"/>
                    <a:gd name="connsiteY9" fmla="*/ 543967 h 682530"/>
                    <a:gd name="connsiteX10" fmla="*/ 123825 w 822509"/>
                    <a:gd name="connsiteY10" fmla="*/ 605879 h 682530"/>
                    <a:gd name="connsiteX11" fmla="*/ 4762 w 822509"/>
                    <a:gd name="connsiteY11" fmla="*/ 567779 h 682530"/>
                    <a:gd name="connsiteX12" fmla="*/ 33337 w 822509"/>
                    <a:gd name="connsiteY12" fmla="*/ 467767 h 682530"/>
                    <a:gd name="connsiteX13" fmla="*/ 123825 w 822509"/>
                    <a:gd name="connsiteY13" fmla="*/ 448717 h 682530"/>
                    <a:gd name="connsiteX14" fmla="*/ 142875 w 822509"/>
                    <a:gd name="connsiteY14" fmla="*/ 320129 h 682530"/>
                    <a:gd name="connsiteX15" fmla="*/ 104775 w 822509"/>
                    <a:gd name="connsiteY15" fmla="*/ 120104 h 682530"/>
                    <a:gd name="connsiteX16" fmla="*/ 200025 w 822509"/>
                    <a:gd name="connsiteY16" fmla="*/ 24854 h 682530"/>
                    <a:gd name="connsiteX0" fmla="*/ 200025 w 824738"/>
                    <a:gd name="connsiteY0" fmla="*/ 24854 h 682511"/>
                    <a:gd name="connsiteX1" fmla="*/ 400050 w 824738"/>
                    <a:gd name="connsiteY1" fmla="*/ 5804 h 682511"/>
                    <a:gd name="connsiteX2" fmla="*/ 581025 w 824738"/>
                    <a:gd name="connsiteY2" fmla="*/ 110579 h 682511"/>
                    <a:gd name="connsiteX3" fmla="*/ 707231 w 824738"/>
                    <a:gd name="connsiteY3" fmla="*/ 255836 h 682511"/>
                    <a:gd name="connsiteX4" fmla="*/ 819150 w 824738"/>
                    <a:gd name="connsiteY4" fmla="*/ 320129 h 682511"/>
                    <a:gd name="connsiteX5" fmla="*/ 797718 w 824738"/>
                    <a:gd name="connsiteY5" fmla="*/ 491580 h 682511"/>
                    <a:gd name="connsiteX6" fmla="*/ 709612 w 824738"/>
                    <a:gd name="connsiteY6" fmla="*/ 639217 h 682511"/>
                    <a:gd name="connsiteX7" fmla="*/ 366712 w 824738"/>
                    <a:gd name="connsiteY7" fmla="*/ 682079 h 682511"/>
                    <a:gd name="connsiteX8" fmla="*/ 223837 w 824738"/>
                    <a:gd name="connsiteY8" fmla="*/ 620167 h 682511"/>
                    <a:gd name="connsiteX9" fmla="*/ 171450 w 824738"/>
                    <a:gd name="connsiteY9" fmla="*/ 543967 h 682511"/>
                    <a:gd name="connsiteX10" fmla="*/ 123825 w 824738"/>
                    <a:gd name="connsiteY10" fmla="*/ 605879 h 682511"/>
                    <a:gd name="connsiteX11" fmla="*/ 4762 w 824738"/>
                    <a:gd name="connsiteY11" fmla="*/ 567779 h 682511"/>
                    <a:gd name="connsiteX12" fmla="*/ 33337 w 824738"/>
                    <a:gd name="connsiteY12" fmla="*/ 467767 h 682511"/>
                    <a:gd name="connsiteX13" fmla="*/ 123825 w 824738"/>
                    <a:gd name="connsiteY13" fmla="*/ 448717 h 682511"/>
                    <a:gd name="connsiteX14" fmla="*/ 142875 w 824738"/>
                    <a:gd name="connsiteY14" fmla="*/ 320129 h 682511"/>
                    <a:gd name="connsiteX15" fmla="*/ 104775 w 824738"/>
                    <a:gd name="connsiteY15" fmla="*/ 120104 h 682511"/>
                    <a:gd name="connsiteX16" fmla="*/ 200025 w 824738"/>
                    <a:gd name="connsiteY16" fmla="*/ 24854 h 682511"/>
                    <a:gd name="connsiteX0" fmla="*/ 200025 w 824738"/>
                    <a:gd name="connsiteY0" fmla="*/ 24854 h 682511"/>
                    <a:gd name="connsiteX1" fmla="*/ 400050 w 824738"/>
                    <a:gd name="connsiteY1" fmla="*/ 5804 h 682511"/>
                    <a:gd name="connsiteX2" fmla="*/ 581025 w 824738"/>
                    <a:gd name="connsiteY2" fmla="*/ 110579 h 682511"/>
                    <a:gd name="connsiteX3" fmla="*/ 707231 w 824738"/>
                    <a:gd name="connsiteY3" fmla="*/ 255836 h 682511"/>
                    <a:gd name="connsiteX4" fmla="*/ 819150 w 824738"/>
                    <a:gd name="connsiteY4" fmla="*/ 320129 h 682511"/>
                    <a:gd name="connsiteX5" fmla="*/ 797718 w 824738"/>
                    <a:gd name="connsiteY5" fmla="*/ 491580 h 682511"/>
                    <a:gd name="connsiteX6" fmla="*/ 709612 w 824738"/>
                    <a:gd name="connsiteY6" fmla="*/ 639217 h 682511"/>
                    <a:gd name="connsiteX7" fmla="*/ 366712 w 824738"/>
                    <a:gd name="connsiteY7" fmla="*/ 682079 h 682511"/>
                    <a:gd name="connsiteX8" fmla="*/ 233362 w 824738"/>
                    <a:gd name="connsiteY8" fmla="*/ 620167 h 682511"/>
                    <a:gd name="connsiteX9" fmla="*/ 171450 w 824738"/>
                    <a:gd name="connsiteY9" fmla="*/ 543967 h 682511"/>
                    <a:gd name="connsiteX10" fmla="*/ 123825 w 824738"/>
                    <a:gd name="connsiteY10" fmla="*/ 605879 h 682511"/>
                    <a:gd name="connsiteX11" fmla="*/ 4762 w 824738"/>
                    <a:gd name="connsiteY11" fmla="*/ 567779 h 682511"/>
                    <a:gd name="connsiteX12" fmla="*/ 33337 w 824738"/>
                    <a:gd name="connsiteY12" fmla="*/ 467767 h 682511"/>
                    <a:gd name="connsiteX13" fmla="*/ 123825 w 824738"/>
                    <a:gd name="connsiteY13" fmla="*/ 448717 h 682511"/>
                    <a:gd name="connsiteX14" fmla="*/ 142875 w 824738"/>
                    <a:gd name="connsiteY14" fmla="*/ 320129 h 682511"/>
                    <a:gd name="connsiteX15" fmla="*/ 104775 w 824738"/>
                    <a:gd name="connsiteY15" fmla="*/ 120104 h 682511"/>
                    <a:gd name="connsiteX16" fmla="*/ 200025 w 824738"/>
                    <a:gd name="connsiteY16" fmla="*/ 24854 h 682511"/>
                    <a:gd name="connsiteX0" fmla="*/ 195773 w 820486"/>
                    <a:gd name="connsiteY0" fmla="*/ 24854 h 682511"/>
                    <a:gd name="connsiteX1" fmla="*/ 395798 w 820486"/>
                    <a:gd name="connsiteY1" fmla="*/ 5804 h 682511"/>
                    <a:gd name="connsiteX2" fmla="*/ 576773 w 820486"/>
                    <a:gd name="connsiteY2" fmla="*/ 110579 h 682511"/>
                    <a:gd name="connsiteX3" fmla="*/ 702979 w 820486"/>
                    <a:gd name="connsiteY3" fmla="*/ 255836 h 682511"/>
                    <a:gd name="connsiteX4" fmla="*/ 814898 w 820486"/>
                    <a:gd name="connsiteY4" fmla="*/ 320129 h 682511"/>
                    <a:gd name="connsiteX5" fmla="*/ 793466 w 820486"/>
                    <a:gd name="connsiteY5" fmla="*/ 491580 h 682511"/>
                    <a:gd name="connsiteX6" fmla="*/ 705360 w 820486"/>
                    <a:gd name="connsiteY6" fmla="*/ 639217 h 682511"/>
                    <a:gd name="connsiteX7" fmla="*/ 362460 w 820486"/>
                    <a:gd name="connsiteY7" fmla="*/ 682079 h 682511"/>
                    <a:gd name="connsiteX8" fmla="*/ 229110 w 820486"/>
                    <a:gd name="connsiteY8" fmla="*/ 620167 h 682511"/>
                    <a:gd name="connsiteX9" fmla="*/ 167198 w 820486"/>
                    <a:gd name="connsiteY9" fmla="*/ 543967 h 682511"/>
                    <a:gd name="connsiteX10" fmla="*/ 119573 w 820486"/>
                    <a:gd name="connsiteY10" fmla="*/ 605879 h 682511"/>
                    <a:gd name="connsiteX11" fmla="*/ 48134 w 820486"/>
                    <a:gd name="connsiteY11" fmla="*/ 608261 h 682511"/>
                    <a:gd name="connsiteX12" fmla="*/ 510 w 820486"/>
                    <a:gd name="connsiteY12" fmla="*/ 567779 h 682511"/>
                    <a:gd name="connsiteX13" fmla="*/ 29085 w 820486"/>
                    <a:gd name="connsiteY13" fmla="*/ 467767 h 682511"/>
                    <a:gd name="connsiteX14" fmla="*/ 119573 w 820486"/>
                    <a:gd name="connsiteY14" fmla="*/ 448717 h 682511"/>
                    <a:gd name="connsiteX15" fmla="*/ 138623 w 820486"/>
                    <a:gd name="connsiteY15" fmla="*/ 320129 h 682511"/>
                    <a:gd name="connsiteX16" fmla="*/ 100523 w 820486"/>
                    <a:gd name="connsiteY16" fmla="*/ 120104 h 682511"/>
                    <a:gd name="connsiteX17" fmla="*/ 195773 w 820486"/>
                    <a:gd name="connsiteY17" fmla="*/ 24854 h 682511"/>
                    <a:gd name="connsiteX0" fmla="*/ 195773 w 820486"/>
                    <a:gd name="connsiteY0" fmla="*/ 24854 h 682511"/>
                    <a:gd name="connsiteX1" fmla="*/ 395798 w 820486"/>
                    <a:gd name="connsiteY1" fmla="*/ 5804 h 682511"/>
                    <a:gd name="connsiteX2" fmla="*/ 576773 w 820486"/>
                    <a:gd name="connsiteY2" fmla="*/ 110579 h 682511"/>
                    <a:gd name="connsiteX3" fmla="*/ 702979 w 820486"/>
                    <a:gd name="connsiteY3" fmla="*/ 255836 h 682511"/>
                    <a:gd name="connsiteX4" fmla="*/ 814898 w 820486"/>
                    <a:gd name="connsiteY4" fmla="*/ 320129 h 682511"/>
                    <a:gd name="connsiteX5" fmla="*/ 793466 w 820486"/>
                    <a:gd name="connsiteY5" fmla="*/ 491580 h 682511"/>
                    <a:gd name="connsiteX6" fmla="*/ 705360 w 820486"/>
                    <a:gd name="connsiteY6" fmla="*/ 639217 h 682511"/>
                    <a:gd name="connsiteX7" fmla="*/ 362460 w 820486"/>
                    <a:gd name="connsiteY7" fmla="*/ 682079 h 682511"/>
                    <a:gd name="connsiteX8" fmla="*/ 229110 w 820486"/>
                    <a:gd name="connsiteY8" fmla="*/ 620167 h 682511"/>
                    <a:gd name="connsiteX9" fmla="*/ 167198 w 820486"/>
                    <a:gd name="connsiteY9" fmla="*/ 543967 h 682511"/>
                    <a:gd name="connsiteX10" fmla="*/ 119573 w 820486"/>
                    <a:gd name="connsiteY10" fmla="*/ 605879 h 682511"/>
                    <a:gd name="connsiteX11" fmla="*/ 48134 w 820486"/>
                    <a:gd name="connsiteY11" fmla="*/ 608261 h 682511"/>
                    <a:gd name="connsiteX12" fmla="*/ 510 w 820486"/>
                    <a:gd name="connsiteY12" fmla="*/ 543966 h 682511"/>
                    <a:gd name="connsiteX13" fmla="*/ 29085 w 820486"/>
                    <a:gd name="connsiteY13" fmla="*/ 467767 h 682511"/>
                    <a:gd name="connsiteX14" fmla="*/ 119573 w 820486"/>
                    <a:gd name="connsiteY14" fmla="*/ 448717 h 682511"/>
                    <a:gd name="connsiteX15" fmla="*/ 138623 w 820486"/>
                    <a:gd name="connsiteY15" fmla="*/ 320129 h 682511"/>
                    <a:gd name="connsiteX16" fmla="*/ 100523 w 820486"/>
                    <a:gd name="connsiteY16" fmla="*/ 120104 h 682511"/>
                    <a:gd name="connsiteX17" fmla="*/ 195773 w 820486"/>
                    <a:gd name="connsiteY17" fmla="*/ 24854 h 682511"/>
                    <a:gd name="connsiteX0" fmla="*/ 198096 w 822809"/>
                    <a:gd name="connsiteY0" fmla="*/ 24854 h 682511"/>
                    <a:gd name="connsiteX1" fmla="*/ 398121 w 822809"/>
                    <a:gd name="connsiteY1" fmla="*/ 5804 h 682511"/>
                    <a:gd name="connsiteX2" fmla="*/ 579096 w 822809"/>
                    <a:gd name="connsiteY2" fmla="*/ 110579 h 682511"/>
                    <a:gd name="connsiteX3" fmla="*/ 705302 w 822809"/>
                    <a:gd name="connsiteY3" fmla="*/ 255836 h 682511"/>
                    <a:gd name="connsiteX4" fmla="*/ 817221 w 822809"/>
                    <a:gd name="connsiteY4" fmla="*/ 320129 h 682511"/>
                    <a:gd name="connsiteX5" fmla="*/ 795789 w 822809"/>
                    <a:gd name="connsiteY5" fmla="*/ 491580 h 682511"/>
                    <a:gd name="connsiteX6" fmla="*/ 707683 w 822809"/>
                    <a:gd name="connsiteY6" fmla="*/ 639217 h 682511"/>
                    <a:gd name="connsiteX7" fmla="*/ 364783 w 822809"/>
                    <a:gd name="connsiteY7" fmla="*/ 682079 h 682511"/>
                    <a:gd name="connsiteX8" fmla="*/ 231433 w 822809"/>
                    <a:gd name="connsiteY8" fmla="*/ 620167 h 682511"/>
                    <a:gd name="connsiteX9" fmla="*/ 169521 w 822809"/>
                    <a:gd name="connsiteY9" fmla="*/ 543967 h 682511"/>
                    <a:gd name="connsiteX10" fmla="*/ 121896 w 822809"/>
                    <a:gd name="connsiteY10" fmla="*/ 605879 h 682511"/>
                    <a:gd name="connsiteX11" fmla="*/ 50457 w 822809"/>
                    <a:gd name="connsiteY11" fmla="*/ 608261 h 682511"/>
                    <a:gd name="connsiteX12" fmla="*/ 452 w 822809"/>
                    <a:gd name="connsiteY12" fmla="*/ 546348 h 682511"/>
                    <a:gd name="connsiteX13" fmla="*/ 31408 w 822809"/>
                    <a:gd name="connsiteY13" fmla="*/ 467767 h 682511"/>
                    <a:gd name="connsiteX14" fmla="*/ 121896 w 822809"/>
                    <a:gd name="connsiteY14" fmla="*/ 448717 h 682511"/>
                    <a:gd name="connsiteX15" fmla="*/ 140946 w 822809"/>
                    <a:gd name="connsiteY15" fmla="*/ 320129 h 682511"/>
                    <a:gd name="connsiteX16" fmla="*/ 102846 w 822809"/>
                    <a:gd name="connsiteY16" fmla="*/ 120104 h 682511"/>
                    <a:gd name="connsiteX17" fmla="*/ 198096 w 822809"/>
                    <a:gd name="connsiteY17" fmla="*/ 24854 h 682511"/>
                    <a:gd name="connsiteX0" fmla="*/ 198096 w 822809"/>
                    <a:gd name="connsiteY0" fmla="*/ 24854 h 682511"/>
                    <a:gd name="connsiteX1" fmla="*/ 398121 w 822809"/>
                    <a:gd name="connsiteY1" fmla="*/ 5804 h 682511"/>
                    <a:gd name="connsiteX2" fmla="*/ 579096 w 822809"/>
                    <a:gd name="connsiteY2" fmla="*/ 110579 h 682511"/>
                    <a:gd name="connsiteX3" fmla="*/ 705302 w 822809"/>
                    <a:gd name="connsiteY3" fmla="*/ 255836 h 682511"/>
                    <a:gd name="connsiteX4" fmla="*/ 817221 w 822809"/>
                    <a:gd name="connsiteY4" fmla="*/ 320129 h 682511"/>
                    <a:gd name="connsiteX5" fmla="*/ 795789 w 822809"/>
                    <a:gd name="connsiteY5" fmla="*/ 491580 h 682511"/>
                    <a:gd name="connsiteX6" fmla="*/ 707683 w 822809"/>
                    <a:gd name="connsiteY6" fmla="*/ 639217 h 682511"/>
                    <a:gd name="connsiteX7" fmla="*/ 364783 w 822809"/>
                    <a:gd name="connsiteY7" fmla="*/ 682079 h 682511"/>
                    <a:gd name="connsiteX8" fmla="*/ 231433 w 822809"/>
                    <a:gd name="connsiteY8" fmla="*/ 620167 h 682511"/>
                    <a:gd name="connsiteX9" fmla="*/ 169521 w 822809"/>
                    <a:gd name="connsiteY9" fmla="*/ 543967 h 682511"/>
                    <a:gd name="connsiteX10" fmla="*/ 121896 w 822809"/>
                    <a:gd name="connsiteY10" fmla="*/ 605879 h 682511"/>
                    <a:gd name="connsiteX11" fmla="*/ 50457 w 822809"/>
                    <a:gd name="connsiteY11" fmla="*/ 608261 h 682511"/>
                    <a:gd name="connsiteX12" fmla="*/ 452 w 822809"/>
                    <a:gd name="connsiteY12" fmla="*/ 546348 h 682511"/>
                    <a:gd name="connsiteX13" fmla="*/ 31408 w 822809"/>
                    <a:gd name="connsiteY13" fmla="*/ 479673 h 682511"/>
                    <a:gd name="connsiteX14" fmla="*/ 121896 w 822809"/>
                    <a:gd name="connsiteY14" fmla="*/ 448717 h 682511"/>
                    <a:gd name="connsiteX15" fmla="*/ 140946 w 822809"/>
                    <a:gd name="connsiteY15" fmla="*/ 320129 h 682511"/>
                    <a:gd name="connsiteX16" fmla="*/ 102846 w 822809"/>
                    <a:gd name="connsiteY16" fmla="*/ 120104 h 682511"/>
                    <a:gd name="connsiteX17" fmla="*/ 198096 w 822809"/>
                    <a:gd name="connsiteY17" fmla="*/ 24854 h 682511"/>
                    <a:gd name="connsiteX0" fmla="*/ 198006 w 822719"/>
                    <a:gd name="connsiteY0" fmla="*/ 24854 h 682511"/>
                    <a:gd name="connsiteX1" fmla="*/ 398031 w 822719"/>
                    <a:gd name="connsiteY1" fmla="*/ 5804 h 682511"/>
                    <a:gd name="connsiteX2" fmla="*/ 579006 w 822719"/>
                    <a:gd name="connsiteY2" fmla="*/ 110579 h 682511"/>
                    <a:gd name="connsiteX3" fmla="*/ 705212 w 822719"/>
                    <a:gd name="connsiteY3" fmla="*/ 255836 h 682511"/>
                    <a:gd name="connsiteX4" fmla="*/ 817131 w 822719"/>
                    <a:gd name="connsiteY4" fmla="*/ 320129 h 682511"/>
                    <a:gd name="connsiteX5" fmla="*/ 795699 w 822719"/>
                    <a:gd name="connsiteY5" fmla="*/ 491580 h 682511"/>
                    <a:gd name="connsiteX6" fmla="*/ 707593 w 822719"/>
                    <a:gd name="connsiteY6" fmla="*/ 639217 h 682511"/>
                    <a:gd name="connsiteX7" fmla="*/ 364693 w 822719"/>
                    <a:gd name="connsiteY7" fmla="*/ 682079 h 682511"/>
                    <a:gd name="connsiteX8" fmla="*/ 231343 w 822719"/>
                    <a:gd name="connsiteY8" fmla="*/ 620167 h 682511"/>
                    <a:gd name="connsiteX9" fmla="*/ 169431 w 822719"/>
                    <a:gd name="connsiteY9" fmla="*/ 543967 h 682511"/>
                    <a:gd name="connsiteX10" fmla="*/ 121806 w 822719"/>
                    <a:gd name="connsiteY10" fmla="*/ 605879 h 682511"/>
                    <a:gd name="connsiteX11" fmla="*/ 47986 w 822719"/>
                    <a:gd name="connsiteY11" fmla="*/ 613024 h 682511"/>
                    <a:gd name="connsiteX12" fmla="*/ 362 w 822719"/>
                    <a:gd name="connsiteY12" fmla="*/ 546348 h 682511"/>
                    <a:gd name="connsiteX13" fmla="*/ 31318 w 822719"/>
                    <a:gd name="connsiteY13" fmla="*/ 479673 h 682511"/>
                    <a:gd name="connsiteX14" fmla="*/ 121806 w 822719"/>
                    <a:gd name="connsiteY14" fmla="*/ 448717 h 682511"/>
                    <a:gd name="connsiteX15" fmla="*/ 140856 w 822719"/>
                    <a:gd name="connsiteY15" fmla="*/ 320129 h 682511"/>
                    <a:gd name="connsiteX16" fmla="*/ 102756 w 822719"/>
                    <a:gd name="connsiteY16" fmla="*/ 120104 h 682511"/>
                    <a:gd name="connsiteX17" fmla="*/ 198006 w 822719"/>
                    <a:gd name="connsiteY17" fmla="*/ 24854 h 682511"/>
                    <a:gd name="connsiteX0" fmla="*/ 195673 w 820386"/>
                    <a:gd name="connsiteY0" fmla="*/ 24854 h 682511"/>
                    <a:gd name="connsiteX1" fmla="*/ 395698 w 820386"/>
                    <a:gd name="connsiteY1" fmla="*/ 5804 h 682511"/>
                    <a:gd name="connsiteX2" fmla="*/ 576673 w 820386"/>
                    <a:gd name="connsiteY2" fmla="*/ 110579 h 682511"/>
                    <a:gd name="connsiteX3" fmla="*/ 702879 w 820386"/>
                    <a:gd name="connsiteY3" fmla="*/ 255836 h 682511"/>
                    <a:gd name="connsiteX4" fmla="*/ 814798 w 820386"/>
                    <a:gd name="connsiteY4" fmla="*/ 320129 h 682511"/>
                    <a:gd name="connsiteX5" fmla="*/ 793366 w 820386"/>
                    <a:gd name="connsiteY5" fmla="*/ 491580 h 682511"/>
                    <a:gd name="connsiteX6" fmla="*/ 705260 w 820386"/>
                    <a:gd name="connsiteY6" fmla="*/ 639217 h 682511"/>
                    <a:gd name="connsiteX7" fmla="*/ 362360 w 820386"/>
                    <a:gd name="connsiteY7" fmla="*/ 682079 h 682511"/>
                    <a:gd name="connsiteX8" fmla="*/ 229010 w 820386"/>
                    <a:gd name="connsiteY8" fmla="*/ 620167 h 682511"/>
                    <a:gd name="connsiteX9" fmla="*/ 167098 w 820386"/>
                    <a:gd name="connsiteY9" fmla="*/ 543967 h 682511"/>
                    <a:gd name="connsiteX10" fmla="*/ 119473 w 820386"/>
                    <a:gd name="connsiteY10" fmla="*/ 605879 h 682511"/>
                    <a:gd name="connsiteX11" fmla="*/ 45653 w 820386"/>
                    <a:gd name="connsiteY11" fmla="*/ 613024 h 682511"/>
                    <a:gd name="connsiteX12" fmla="*/ 411 w 820386"/>
                    <a:gd name="connsiteY12" fmla="*/ 546348 h 682511"/>
                    <a:gd name="connsiteX13" fmla="*/ 28985 w 820386"/>
                    <a:gd name="connsiteY13" fmla="*/ 479673 h 682511"/>
                    <a:gd name="connsiteX14" fmla="*/ 119473 w 820386"/>
                    <a:gd name="connsiteY14" fmla="*/ 448717 h 682511"/>
                    <a:gd name="connsiteX15" fmla="*/ 138523 w 820386"/>
                    <a:gd name="connsiteY15" fmla="*/ 320129 h 682511"/>
                    <a:gd name="connsiteX16" fmla="*/ 100423 w 820386"/>
                    <a:gd name="connsiteY16" fmla="*/ 120104 h 682511"/>
                    <a:gd name="connsiteX17" fmla="*/ 195673 w 820386"/>
                    <a:gd name="connsiteY17" fmla="*/ 24854 h 682511"/>
                    <a:gd name="connsiteX0" fmla="*/ 195809 w 820522"/>
                    <a:gd name="connsiteY0" fmla="*/ 24854 h 682511"/>
                    <a:gd name="connsiteX1" fmla="*/ 395834 w 820522"/>
                    <a:gd name="connsiteY1" fmla="*/ 5804 h 682511"/>
                    <a:gd name="connsiteX2" fmla="*/ 576809 w 820522"/>
                    <a:gd name="connsiteY2" fmla="*/ 110579 h 682511"/>
                    <a:gd name="connsiteX3" fmla="*/ 703015 w 820522"/>
                    <a:gd name="connsiteY3" fmla="*/ 255836 h 682511"/>
                    <a:gd name="connsiteX4" fmla="*/ 814934 w 820522"/>
                    <a:gd name="connsiteY4" fmla="*/ 320129 h 682511"/>
                    <a:gd name="connsiteX5" fmla="*/ 793502 w 820522"/>
                    <a:gd name="connsiteY5" fmla="*/ 491580 h 682511"/>
                    <a:gd name="connsiteX6" fmla="*/ 705396 w 820522"/>
                    <a:gd name="connsiteY6" fmla="*/ 639217 h 682511"/>
                    <a:gd name="connsiteX7" fmla="*/ 362496 w 820522"/>
                    <a:gd name="connsiteY7" fmla="*/ 682079 h 682511"/>
                    <a:gd name="connsiteX8" fmla="*/ 229146 w 820522"/>
                    <a:gd name="connsiteY8" fmla="*/ 620167 h 682511"/>
                    <a:gd name="connsiteX9" fmla="*/ 167234 w 820522"/>
                    <a:gd name="connsiteY9" fmla="*/ 543967 h 682511"/>
                    <a:gd name="connsiteX10" fmla="*/ 119609 w 820522"/>
                    <a:gd name="connsiteY10" fmla="*/ 605879 h 682511"/>
                    <a:gd name="connsiteX11" fmla="*/ 45789 w 820522"/>
                    <a:gd name="connsiteY11" fmla="*/ 613024 h 682511"/>
                    <a:gd name="connsiteX12" fmla="*/ 547 w 820522"/>
                    <a:gd name="connsiteY12" fmla="*/ 546348 h 682511"/>
                    <a:gd name="connsiteX13" fmla="*/ 29121 w 820522"/>
                    <a:gd name="connsiteY13" fmla="*/ 479673 h 682511"/>
                    <a:gd name="connsiteX14" fmla="*/ 143421 w 820522"/>
                    <a:gd name="connsiteY14" fmla="*/ 446336 h 682511"/>
                    <a:gd name="connsiteX15" fmla="*/ 138659 w 820522"/>
                    <a:gd name="connsiteY15" fmla="*/ 320129 h 682511"/>
                    <a:gd name="connsiteX16" fmla="*/ 100559 w 820522"/>
                    <a:gd name="connsiteY16" fmla="*/ 120104 h 682511"/>
                    <a:gd name="connsiteX17" fmla="*/ 195809 w 820522"/>
                    <a:gd name="connsiteY17" fmla="*/ 24854 h 682511"/>
                    <a:gd name="connsiteX0" fmla="*/ 195809 w 820522"/>
                    <a:gd name="connsiteY0" fmla="*/ 25286 h 682943"/>
                    <a:gd name="connsiteX1" fmla="*/ 395834 w 820522"/>
                    <a:gd name="connsiteY1" fmla="*/ 6236 h 682943"/>
                    <a:gd name="connsiteX2" fmla="*/ 576809 w 820522"/>
                    <a:gd name="connsiteY2" fmla="*/ 111011 h 682943"/>
                    <a:gd name="connsiteX3" fmla="*/ 703015 w 820522"/>
                    <a:gd name="connsiteY3" fmla="*/ 256268 h 682943"/>
                    <a:gd name="connsiteX4" fmla="*/ 814934 w 820522"/>
                    <a:gd name="connsiteY4" fmla="*/ 320561 h 682943"/>
                    <a:gd name="connsiteX5" fmla="*/ 793502 w 820522"/>
                    <a:gd name="connsiteY5" fmla="*/ 492012 h 682943"/>
                    <a:gd name="connsiteX6" fmla="*/ 705396 w 820522"/>
                    <a:gd name="connsiteY6" fmla="*/ 639649 h 682943"/>
                    <a:gd name="connsiteX7" fmla="*/ 362496 w 820522"/>
                    <a:gd name="connsiteY7" fmla="*/ 682511 h 682943"/>
                    <a:gd name="connsiteX8" fmla="*/ 229146 w 820522"/>
                    <a:gd name="connsiteY8" fmla="*/ 620599 h 682943"/>
                    <a:gd name="connsiteX9" fmla="*/ 167234 w 820522"/>
                    <a:gd name="connsiteY9" fmla="*/ 544399 h 682943"/>
                    <a:gd name="connsiteX10" fmla="*/ 119609 w 820522"/>
                    <a:gd name="connsiteY10" fmla="*/ 606311 h 682943"/>
                    <a:gd name="connsiteX11" fmla="*/ 45789 w 820522"/>
                    <a:gd name="connsiteY11" fmla="*/ 613456 h 682943"/>
                    <a:gd name="connsiteX12" fmla="*/ 547 w 820522"/>
                    <a:gd name="connsiteY12" fmla="*/ 546780 h 682943"/>
                    <a:gd name="connsiteX13" fmla="*/ 29121 w 820522"/>
                    <a:gd name="connsiteY13" fmla="*/ 480105 h 682943"/>
                    <a:gd name="connsiteX14" fmla="*/ 143421 w 820522"/>
                    <a:gd name="connsiteY14" fmla="*/ 446768 h 682943"/>
                    <a:gd name="connsiteX15" fmla="*/ 138659 w 820522"/>
                    <a:gd name="connsiteY15" fmla="*/ 320561 h 682943"/>
                    <a:gd name="connsiteX16" fmla="*/ 105321 w 820522"/>
                    <a:gd name="connsiteY16" fmla="*/ 134823 h 682943"/>
                    <a:gd name="connsiteX17" fmla="*/ 195809 w 820522"/>
                    <a:gd name="connsiteY17" fmla="*/ 25286 h 682943"/>
                    <a:gd name="connsiteX0" fmla="*/ 195809 w 820522"/>
                    <a:gd name="connsiteY0" fmla="*/ 25286 h 682943"/>
                    <a:gd name="connsiteX1" fmla="*/ 395834 w 820522"/>
                    <a:gd name="connsiteY1" fmla="*/ 6236 h 682943"/>
                    <a:gd name="connsiteX2" fmla="*/ 576809 w 820522"/>
                    <a:gd name="connsiteY2" fmla="*/ 111011 h 682943"/>
                    <a:gd name="connsiteX3" fmla="*/ 703015 w 820522"/>
                    <a:gd name="connsiteY3" fmla="*/ 256268 h 682943"/>
                    <a:gd name="connsiteX4" fmla="*/ 814934 w 820522"/>
                    <a:gd name="connsiteY4" fmla="*/ 320561 h 682943"/>
                    <a:gd name="connsiteX5" fmla="*/ 793502 w 820522"/>
                    <a:gd name="connsiteY5" fmla="*/ 492012 h 682943"/>
                    <a:gd name="connsiteX6" fmla="*/ 705396 w 820522"/>
                    <a:gd name="connsiteY6" fmla="*/ 639649 h 682943"/>
                    <a:gd name="connsiteX7" fmla="*/ 362496 w 820522"/>
                    <a:gd name="connsiteY7" fmla="*/ 682511 h 682943"/>
                    <a:gd name="connsiteX8" fmla="*/ 229146 w 820522"/>
                    <a:gd name="connsiteY8" fmla="*/ 620599 h 682943"/>
                    <a:gd name="connsiteX9" fmla="*/ 167234 w 820522"/>
                    <a:gd name="connsiteY9" fmla="*/ 544399 h 682943"/>
                    <a:gd name="connsiteX10" fmla="*/ 119609 w 820522"/>
                    <a:gd name="connsiteY10" fmla="*/ 606311 h 682943"/>
                    <a:gd name="connsiteX11" fmla="*/ 45789 w 820522"/>
                    <a:gd name="connsiteY11" fmla="*/ 613456 h 682943"/>
                    <a:gd name="connsiteX12" fmla="*/ 547 w 820522"/>
                    <a:gd name="connsiteY12" fmla="*/ 546780 h 682943"/>
                    <a:gd name="connsiteX13" fmla="*/ 29121 w 820522"/>
                    <a:gd name="connsiteY13" fmla="*/ 480105 h 682943"/>
                    <a:gd name="connsiteX14" fmla="*/ 143421 w 820522"/>
                    <a:gd name="connsiteY14" fmla="*/ 446768 h 682943"/>
                    <a:gd name="connsiteX15" fmla="*/ 138659 w 820522"/>
                    <a:gd name="connsiteY15" fmla="*/ 320561 h 682943"/>
                    <a:gd name="connsiteX16" fmla="*/ 112464 w 820522"/>
                    <a:gd name="connsiteY16" fmla="*/ 239600 h 682943"/>
                    <a:gd name="connsiteX17" fmla="*/ 105321 w 820522"/>
                    <a:gd name="connsiteY17" fmla="*/ 134823 h 682943"/>
                    <a:gd name="connsiteX18" fmla="*/ 195809 w 820522"/>
                    <a:gd name="connsiteY18" fmla="*/ 25286 h 682943"/>
                    <a:gd name="connsiteX0" fmla="*/ 195809 w 820522"/>
                    <a:gd name="connsiteY0" fmla="*/ 24787 h 682444"/>
                    <a:gd name="connsiteX1" fmla="*/ 395834 w 820522"/>
                    <a:gd name="connsiteY1" fmla="*/ 5737 h 682444"/>
                    <a:gd name="connsiteX2" fmla="*/ 576809 w 820522"/>
                    <a:gd name="connsiteY2" fmla="*/ 110512 h 682444"/>
                    <a:gd name="connsiteX3" fmla="*/ 703015 w 820522"/>
                    <a:gd name="connsiteY3" fmla="*/ 255769 h 682444"/>
                    <a:gd name="connsiteX4" fmla="*/ 814934 w 820522"/>
                    <a:gd name="connsiteY4" fmla="*/ 320062 h 682444"/>
                    <a:gd name="connsiteX5" fmla="*/ 793502 w 820522"/>
                    <a:gd name="connsiteY5" fmla="*/ 491513 h 682444"/>
                    <a:gd name="connsiteX6" fmla="*/ 705396 w 820522"/>
                    <a:gd name="connsiteY6" fmla="*/ 639150 h 682444"/>
                    <a:gd name="connsiteX7" fmla="*/ 362496 w 820522"/>
                    <a:gd name="connsiteY7" fmla="*/ 682012 h 682444"/>
                    <a:gd name="connsiteX8" fmla="*/ 229146 w 820522"/>
                    <a:gd name="connsiteY8" fmla="*/ 620100 h 682444"/>
                    <a:gd name="connsiteX9" fmla="*/ 167234 w 820522"/>
                    <a:gd name="connsiteY9" fmla="*/ 543900 h 682444"/>
                    <a:gd name="connsiteX10" fmla="*/ 119609 w 820522"/>
                    <a:gd name="connsiteY10" fmla="*/ 605812 h 682444"/>
                    <a:gd name="connsiteX11" fmla="*/ 45789 w 820522"/>
                    <a:gd name="connsiteY11" fmla="*/ 612957 h 682444"/>
                    <a:gd name="connsiteX12" fmla="*/ 547 w 820522"/>
                    <a:gd name="connsiteY12" fmla="*/ 546281 h 682444"/>
                    <a:gd name="connsiteX13" fmla="*/ 29121 w 820522"/>
                    <a:gd name="connsiteY13" fmla="*/ 479606 h 682444"/>
                    <a:gd name="connsiteX14" fmla="*/ 143421 w 820522"/>
                    <a:gd name="connsiteY14" fmla="*/ 446269 h 682444"/>
                    <a:gd name="connsiteX15" fmla="*/ 138659 w 820522"/>
                    <a:gd name="connsiteY15" fmla="*/ 320062 h 682444"/>
                    <a:gd name="connsiteX16" fmla="*/ 112464 w 820522"/>
                    <a:gd name="connsiteY16" fmla="*/ 239101 h 682444"/>
                    <a:gd name="connsiteX17" fmla="*/ 110084 w 820522"/>
                    <a:gd name="connsiteY17" fmla="*/ 117655 h 682444"/>
                    <a:gd name="connsiteX18" fmla="*/ 195809 w 820522"/>
                    <a:gd name="connsiteY18" fmla="*/ 24787 h 682444"/>
                    <a:gd name="connsiteX0" fmla="*/ 188665 w 820522"/>
                    <a:gd name="connsiteY0" fmla="*/ 30321 h 680834"/>
                    <a:gd name="connsiteX1" fmla="*/ 395834 w 820522"/>
                    <a:gd name="connsiteY1" fmla="*/ 4127 h 680834"/>
                    <a:gd name="connsiteX2" fmla="*/ 576809 w 820522"/>
                    <a:gd name="connsiteY2" fmla="*/ 108902 h 680834"/>
                    <a:gd name="connsiteX3" fmla="*/ 703015 w 820522"/>
                    <a:gd name="connsiteY3" fmla="*/ 254159 h 680834"/>
                    <a:gd name="connsiteX4" fmla="*/ 814934 w 820522"/>
                    <a:gd name="connsiteY4" fmla="*/ 318452 h 680834"/>
                    <a:gd name="connsiteX5" fmla="*/ 793502 w 820522"/>
                    <a:gd name="connsiteY5" fmla="*/ 489903 h 680834"/>
                    <a:gd name="connsiteX6" fmla="*/ 705396 w 820522"/>
                    <a:gd name="connsiteY6" fmla="*/ 637540 h 680834"/>
                    <a:gd name="connsiteX7" fmla="*/ 362496 w 820522"/>
                    <a:gd name="connsiteY7" fmla="*/ 680402 h 680834"/>
                    <a:gd name="connsiteX8" fmla="*/ 229146 w 820522"/>
                    <a:gd name="connsiteY8" fmla="*/ 618490 h 680834"/>
                    <a:gd name="connsiteX9" fmla="*/ 167234 w 820522"/>
                    <a:gd name="connsiteY9" fmla="*/ 542290 h 680834"/>
                    <a:gd name="connsiteX10" fmla="*/ 119609 w 820522"/>
                    <a:gd name="connsiteY10" fmla="*/ 604202 h 680834"/>
                    <a:gd name="connsiteX11" fmla="*/ 45789 w 820522"/>
                    <a:gd name="connsiteY11" fmla="*/ 611347 h 680834"/>
                    <a:gd name="connsiteX12" fmla="*/ 547 w 820522"/>
                    <a:gd name="connsiteY12" fmla="*/ 544671 h 680834"/>
                    <a:gd name="connsiteX13" fmla="*/ 29121 w 820522"/>
                    <a:gd name="connsiteY13" fmla="*/ 477996 h 680834"/>
                    <a:gd name="connsiteX14" fmla="*/ 143421 w 820522"/>
                    <a:gd name="connsiteY14" fmla="*/ 444659 h 680834"/>
                    <a:gd name="connsiteX15" fmla="*/ 138659 w 820522"/>
                    <a:gd name="connsiteY15" fmla="*/ 318452 h 680834"/>
                    <a:gd name="connsiteX16" fmla="*/ 112464 w 820522"/>
                    <a:gd name="connsiteY16" fmla="*/ 237491 h 680834"/>
                    <a:gd name="connsiteX17" fmla="*/ 110084 w 820522"/>
                    <a:gd name="connsiteY17" fmla="*/ 116045 h 680834"/>
                    <a:gd name="connsiteX18" fmla="*/ 188665 w 820522"/>
                    <a:gd name="connsiteY18" fmla="*/ 30321 h 680834"/>
                    <a:gd name="connsiteX0" fmla="*/ 188665 w 820522"/>
                    <a:gd name="connsiteY0" fmla="*/ 26120 h 676633"/>
                    <a:gd name="connsiteX1" fmla="*/ 402978 w 820522"/>
                    <a:gd name="connsiteY1" fmla="*/ 4689 h 676633"/>
                    <a:gd name="connsiteX2" fmla="*/ 576809 w 820522"/>
                    <a:gd name="connsiteY2" fmla="*/ 104701 h 676633"/>
                    <a:gd name="connsiteX3" fmla="*/ 703015 w 820522"/>
                    <a:gd name="connsiteY3" fmla="*/ 249958 h 676633"/>
                    <a:gd name="connsiteX4" fmla="*/ 814934 w 820522"/>
                    <a:gd name="connsiteY4" fmla="*/ 314251 h 676633"/>
                    <a:gd name="connsiteX5" fmla="*/ 793502 w 820522"/>
                    <a:gd name="connsiteY5" fmla="*/ 485702 h 676633"/>
                    <a:gd name="connsiteX6" fmla="*/ 705396 w 820522"/>
                    <a:gd name="connsiteY6" fmla="*/ 633339 h 676633"/>
                    <a:gd name="connsiteX7" fmla="*/ 362496 w 820522"/>
                    <a:gd name="connsiteY7" fmla="*/ 676201 h 676633"/>
                    <a:gd name="connsiteX8" fmla="*/ 229146 w 820522"/>
                    <a:gd name="connsiteY8" fmla="*/ 614289 h 676633"/>
                    <a:gd name="connsiteX9" fmla="*/ 167234 w 820522"/>
                    <a:gd name="connsiteY9" fmla="*/ 538089 h 676633"/>
                    <a:gd name="connsiteX10" fmla="*/ 119609 w 820522"/>
                    <a:gd name="connsiteY10" fmla="*/ 600001 h 676633"/>
                    <a:gd name="connsiteX11" fmla="*/ 45789 w 820522"/>
                    <a:gd name="connsiteY11" fmla="*/ 607146 h 676633"/>
                    <a:gd name="connsiteX12" fmla="*/ 547 w 820522"/>
                    <a:gd name="connsiteY12" fmla="*/ 540470 h 676633"/>
                    <a:gd name="connsiteX13" fmla="*/ 29121 w 820522"/>
                    <a:gd name="connsiteY13" fmla="*/ 473795 h 676633"/>
                    <a:gd name="connsiteX14" fmla="*/ 143421 w 820522"/>
                    <a:gd name="connsiteY14" fmla="*/ 440458 h 676633"/>
                    <a:gd name="connsiteX15" fmla="*/ 138659 w 820522"/>
                    <a:gd name="connsiteY15" fmla="*/ 314251 h 676633"/>
                    <a:gd name="connsiteX16" fmla="*/ 112464 w 820522"/>
                    <a:gd name="connsiteY16" fmla="*/ 233290 h 676633"/>
                    <a:gd name="connsiteX17" fmla="*/ 110084 w 820522"/>
                    <a:gd name="connsiteY17" fmla="*/ 111844 h 676633"/>
                    <a:gd name="connsiteX18" fmla="*/ 188665 w 820522"/>
                    <a:gd name="connsiteY18" fmla="*/ 26120 h 676633"/>
                    <a:gd name="connsiteX0" fmla="*/ 188665 w 820522"/>
                    <a:gd name="connsiteY0" fmla="*/ 25904 h 676417"/>
                    <a:gd name="connsiteX1" fmla="*/ 402978 w 820522"/>
                    <a:gd name="connsiteY1" fmla="*/ 4473 h 676417"/>
                    <a:gd name="connsiteX2" fmla="*/ 576809 w 820522"/>
                    <a:gd name="connsiteY2" fmla="*/ 104485 h 676417"/>
                    <a:gd name="connsiteX3" fmla="*/ 703015 w 820522"/>
                    <a:gd name="connsiteY3" fmla="*/ 249742 h 676417"/>
                    <a:gd name="connsiteX4" fmla="*/ 814934 w 820522"/>
                    <a:gd name="connsiteY4" fmla="*/ 314035 h 676417"/>
                    <a:gd name="connsiteX5" fmla="*/ 793502 w 820522"/>
                    <a:gd name="connsiteY5" fmla="*/ 485486 h 676417"/>
                    <a:gd name="connsiteX6" fmla="*/ 705396 w 820522"/>
                    <a:gd name="connsiteY6" fmla="*/ 633123 h 676417"/>
                    <a:gd name="connsiteX7" fmla="*/ 362496 w 820522"/>
                    <a:gd name="connsiteY7" fmla="*/ 675985 h 676417"/>
                    <a:gd name="connsiteX8" fmla="*/ 229146 w 820522"/>
                    <a:gd name="connsiteY8" fmla="*/ 614073 h 676417"/>
                    <a:gd name="connsiteX9" fmla="*/ 167234 w 820522"/>
                    <a:gd name="connsiteY9" fmla="*/ 537873 h 676417"/>
                    <a:gd name="connsiteX10" fmla="*/ 119609 w 820522"/>
                    <a:gd name="connsiteY10" fmla="*/ 599785 h 676417"/>
                    <a:gd name="connsiteX11" fmla="*/ 45789 w 820522"/>
                    <a:gd name="connsiteY11" fmla="*/ 606930 h 676417"/>
                    <a:gd name="connsiteX12" fmla="*/ 547 w 820522"/>
                    <a:gd name="connsiteY12" fmla="*/ 540254 h 676417"/>
                    <a:gd name="connsiteX13" fmla="*/ 29121 w 820522"/>
                    <a:gd name="connsiteY13" fmla="*/ 473579 h 676417"/>
                    <a:gd name="connsiteX14" fmla="*/ 143421 w 820522"/>
                    <a:gd name="connsiteY14" fmla="*/ 440242 h 676417"/>
                    <a:gd name="connsiteX15" fmla="*/ 138659 w 820522"/>
                    <a:gd name="connsiteY15" fmla="*/ 314035 h 676417"/>
                    <a:gd name="connsiteX16" fmla="*/ 112464 w 820522"/>
                    <a:gd name="connsiteY16" fmla="*/ 233074 h 676417"/>
                    <a:gd name="connsiteX17" fmla="*/ 107703 w 820522"/>
                    <a:gd name="connsiteY17" fmla="*/ 102103 h 676417"/>
                    <a:gd name="connsiteX18" fmla="*/ 188665 w 820522"/>
                    <a:gd name="connsiteY18" fmla="*/ 25904 h 676417"/>
                    <a:gd name="connsiteX0" fmla="*/ 188665 w 820522"/>
                    <a:gd name="connsiteY0" fmla="*/ 25904 h 676417"/>
                    <a:gd name="connsiteX1" fmla="*/ 402978 w 820522"/>
                    <a:gd name="connsiteY1" fmla="*/ 4473 h 676417"/>
                    <a:gd name="connsiteX2" fmla="*/ 576809 w 820522"/>
                    <a:gd name="connsiteY2" fmla="*/ 104485 h 676417"/>
                    <a:gd name="connsiteX3" fmla="*/ 703015 w 820522"/>
                    <a:gd name="connsiteY3" fmla="*/ 249742 h 676417"/>
                    <a:gd name="connsiteX4" fmla="*/ 814934 w 820522"/>
                    <a:gd name="connsiteY4" fmla="*/ 314035 h 676417"/>
                    <a:gd name="connsiteX5" fmla="*/ 793502 w 820522"/>
                    <a:gd name="connsiteY5" fmla="*/ 485486 h 676417"/>
                    <a:gd name="connsiteX6" fmla="*/ 705396 w 820522"/>
                    <a:gd name="connsiteY6" fmla="*/ 633123 h 676417"/>
                    <a:gd name="connsiteX7" fmla="*/ 362496 w 820522"/>
                    <a:gd name="connsiteY7" fmla="*/ 675985 h 676417"/>
                    <a:gd name="connsiteX8" fmla="*/ 229146 w 820522"/>
                    <a:gd name="connsiteY8" fmla="*/ 614073 h 676417"/>
                    <a:gd name="connsiteX9" fmla="*/ 167234 w 820522"/>
                    <a:gd name="connsiteY9" fmla="*/ 537873 h 676417"/>
                    <a:gd name="connsiteX10" fmla="*/ 119609 w 820522"/>
                    <a:gd name="connsiteY10" fmla="*/ 599785 h 676417"/>
                    <a:gd name="connsiteX11" fmla="*/ 45789 w 820522"/>
                    <a:gd name="connsiteY11" fmla="*/ 606930 h 676417"/>
                    <a:gd name="connsiteX12" fmla="*/ 547 w 820522"/>
                    <a:gd name="connsiteY12" fmla="*/ 540254 h 676417"/>
                    <a:gd name="connsiteX13" fmla="*/ 29121 w 820522"/>
                    <a:gd name="connsiteY13" fmla="*/ 473579 h 676417"/>
                    <a:gd name="connsiteX14" fmla="*/ 143421 w 820522"/>
                    <a:gd name="connsiteY14" fmla="*/ 440242 h 676417"/>
                    <a:gd name="connsiteX15" fmla="*/ 133897 w 820522"/>
                    <a:gd name="connsiteY15" fmla="*/ 314035 h 676417"/>
                    <a:gd name="connsiteX16" fmla="*/ 112464 w 820522"/>
                    <a:gd name="connsiteY16" fmla="*/ 233074 h 676417"/>
                    <a:gd name="connsiteX17" fmla="*/ 107703 w 820522"/>
                    <a:gd name="connsiteY17" fmla="*/ 102103 h 676417"/>
                    <a:gd name="connsiteX18" fmla="*/ 188665 w 820522"/>
                    <a:gd name="connsiteY18" fmla="*/ 25904 h 676417"/>
                    <a:gd name="connsiteX0" fmla="*/ 188665 w 820522"/>
                    <a:gd name="connsiteY0" fmla="*/ 25086 h 675599"/>
                    <a:gd name="connsiteX1" fmla="*/ 402978 w 820522"/>
                    <a:gd name="connsiteY1" fmla="*/ 3655 h 675599"/>
                    <a:gd name="connsiteX2" fmla="*/ 572047 w 820522"/>
                    <a:gd name="connsiteY2" fmla="*/ 91761 h 675599"/>
                    <a:gd name="connsiteX3" fmla="*/ 703015 w 820522"/>
                    <a:gd name="connsiteY3" fmla="*/ 248924 h 675599"/>
                    <a:gd name="connsiteX4" fmla="*/ 814934 w 820522"/>
                    <a:gd name="connsiteY4" fmla="*/ 313217 h 675599"/>
                    <a:gd name="connsiteX5" fmla="*/ 793502 w 820522"/>
                    <a:gd name="connsiteY5" fmla="*/ 484668 h 675599"/>
                    <a:gd name="connsiteX6" fmla="*/ 705396 w 820522"/>
                    <a:gd name="connsiteY6" fmla="*/ 632305 h 675599"/>
                    <a:gd name="connsiteX7" fmla="*/ 362496 w 820522"/>
                    <a:gd name="connsiteY7" fmla="*/ 675167 h 675599"/>
                    <a:gd name="connsiteX8" fmla="*/ 229146 w 820522"/>
                    <a:gd name="connsiteY8" fmla="*/ 613255 h 675599"/>
                    <a:gd name="connsiteX9" fmla="*/ 167234 w 820522"/>
                    <a:gd name="connsiteY9" fmla="*/ 537055 h 675599"/>
                    <a:gd name="connsiteX10" fmla="*/ 119609 w 820522"/>
                    <a:gd name="connsiteY10" fmla="*/ 598967 h 675599"/>
                    <a:gd name="connsiteX11" fmla="*/ 45789 w 820522"/>
                    <a:gd name="connsiteY11" fmla="*/ 606112 h 675599"/>
                    <a:gd name="connsiteX12" fmla="*/ 547 w 820522"/>
                    <a:gd name="connsiteY12" fmla="*/ 539436 h 675599"/>
                    <a:gd name="connsiteX13" fmla="*/ 29121 w 820522"/>
                    <a:gd name="connsiteY13" fmla="*/ 472761 h 675599"/>
                    <a:gd name="connsiteX14" fmla="*/ 143421 w 820522"/>
                    <a:gd name="connsiteY14" fmla="*/ 439424 h 675599"/>
                    <a:gd name="connsiteX15" fmla="*/ 133897 w 820522"/>
                    <a:gd name="connsiteY15" fmla="*/ 313217 h 675599"/>
                    <a:gd name="connsiteX16" fmla="*/ 112464 w 820522"/>
                    <a:gd name="connsiteY16" fmla="*/ 232256 h 675599"/>
                    <a:gd name="connsiteX17" fmla="*/ 107703 w 820522"/>
                    <a:gd name="connsiteY17" fmla="*/ 101285 h 675599"/>
                    <a:gd name="connsiteX18" fmla="*/ 188665 w 820522"/>
                    <a:gd name="connsiteY18" fmla="*/ 25086 h 675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20522" h="675599">
                      <a:moveTo>
                        <a:pt x="188665" y="25086"/>
                      </a:moveTo>
                      <a:cubicBezTo>
                        <a:pt x="237878" y="8814"/>
                        <a:pt x="339081" y="-7457"/>
                        <a:pt x="402978" y="3655"/>
                      </a:cubicBezTo>
                      <a:cubicBezTo>
                        <a:pt x="466875" y="14767"/>
                        <a:pt x="522041" y="50883"/>
                        <a:pt x="572047" y="91761"/>
                      </a:cubicBezTo>
                      <a:cubicBezTo>
                        <a:pt x="622053" y="132639"/>
                        <a:pt x="662534" y="212015"/>
                        <a:pt x="703015" y="248924"/>
                      </a:cubicBezTo>
                      <a:cubicBezTo>
                        <a:pt x="743496" y="285833"/>
                        <a:pt x="799853" y="273926"/>
                        <a:pt x="814934" y="313217"/>
                      </a:cubicBezTo>
                      <a:cubicBezTo>
                        <a:pt x="830015" y="352508"/>
                        <a:pt x="811758" y="431487"/>
                        <a:pt x="793502" y="484668"/>
                      </a:cubicBezTo>
                      <a:cubicBezTo>
                        <a:pt x="775246" y="537849"/>
                        <a:pt x="777230" y="600555"/>
                        <a:pt x="705396" y="632305"/>
                      </a:cubicBezTo>
                      <a:cubicBezTo>
                        <a:pt x="633562" y="664055"/>
                        <a:pt x="441871" y="678342"/>
                        <a:pt x="362496" y="675167"/>
                      </a:cubicBezTo>
                      <a:cubicBezTo>
                        <a:pt x="283121" y="671992"/>
                        <a:pt x="261690" y="636274"/>
                        <a:pt x="229146" y="613255"/>
                      </a:cubicBezTo>
                      <a:cubicBezTo>
                        <a:pt x="196602" y="590236"/>
                        <a:pt x="185490" y="539436"/>
                        <a:pt x="167234" y="537055"/>
                      </a:cubicBezTo>
                      <a:cubicBezTo>
                        <a:pt x="148978" y="534674"/>
                        <a:pt x="139850" y="587458"/>
                        <a:pt x="119609" y="598967"/>
                      </a:cubicBezTo>
                      <a:cubicBezTo>
                        <a:pt x="99368" y="610476"/>
                        <a:pt x="65633" y="612462"/>
                        <a:pt x="45789" y="606112"/>
                      </a:cubicBezTo>
                      <a:cubicBezTo>
                        <a:pt x="25945" y="599762"/>
                        <a:pt x="3325" y="561661"/>
                        <a:pt x="547" y="539436"/>
                      </a:cubicBezTo>
                      <a:cubicBezTo>
                        <a:pt x="-2231" y="517211"/>
                        <a:pt x="5309" y="489430"/>
                        <a:pt x="29121" y="472761"/>
                      </a:cubicBezTo>
                      <a:cubicBezTo>
                        <a:pt x="52933" y="456092"/>
                        <a:pt x="125958" y="466015"/>
                        <a:pt x="143421" y="439424"/>
                      </a:cubicBezTo>
                      <a:cubicBezTo>
                        <a:pt x="160884" y="412833"/>
                        <a:pt x="137072" y="348142"/>
                        <a:pt x="133897" y="313217"/>
                      </a:cubicBezTo>
                      <a:cubicBezTo>
                        <a:pt x="130722" y="278292"/>
                        <a:pt x="118020" y="263212"/>
                        <a:pt x="112464" y="232256"/>
                      </a:cubicBezTo>
                      <a:cubicBezTo>
                        <a:pt x="106908" y="201300"/>
                        <a:pt x="95003" y="135813"/>
                        <a:pt x="107703" y="101285"/>
                      </a:cubicBezTo>
                      <a:cubicBezTo>
                        <a:pt x="120403" y="66757"/>
                        <a:pt x="139452" y="41358"/>
                        <a:pt x="188665" y="2508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7A622C"/>
                    </a:gs>
                    <a:gs pos="50000">
                      <a:srgbClr val="483917"/>
                    </a:gs>
                    <a:gs pos="100000">
                      <a:srgbClr val="786232">
                        <a:shade val="100000"/>
                        <a:satMod val="115000"/>
                      </a:srgbClr>
                    </a:gs>
                  </a:gsLst>
                  <a:lin ang="108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8" name="椭圆 1667"/>
                <p:cNvSpPr/>
                <p:nvPr/>
              </p:nvSpPr>
              <p:spPr>
                <a:xfrm>
                  <a:off x="8000455" y="1947039"/>
                  <a:ext cx="126404" cy="12801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9" name="任意多边形 1668"/>
                <p:cNvSpPr/>
                <p:nvPr/>
              </p:nvSpPr>
              <p:spPr>
                <a:xfrm>
                  <a:off x="8114881" y="1495309"/>
                  <a:ext cx="707157" cy="399602"/>
                </a:xfrm>
                <a:custGeom>
                  <a:avLst/>
                  <a:gdLst>
                    <a:gd name="connsiteX0" fmla="*/ 90906 w 712632"/>
                    <a:gd name="connsiteY0" fmla="*/ 26224 h 399684"/>
                    <a:gd name="connsiteX1" fmla="*/ 229018 w 712632"/>
                    <a:gd name="connsiteY1" fmla="*/ 30 h 399684"/>
                    <a:gd name="connsiteX2" fmla="*/ 376656 w 712632"/>
                    <a:gd name="connsiteY2" fmla="*/ 30986 h 399684"/>
                    <a:gd name="connsiteX3" fmla="*/ 479049 w 712632"/>
                    <a:gd name="connsiteY3" fmla="*/ 133380 h 399684"/>
                    <a:gd name="connsiteX4" fmla="*/ 562393 w 712632"/>
                    <a:gd name="connsiteY4" fmla="*/ 223868 h 399684"/>
                    <a:gd name="connsiteX5" fmla="*/ 640974 w 712632"/>
                    <a:gd name="connsiteY5" fmla="*/ 276255 h 399684"/>
                    <a:gd name="connsiteX6" fmla="*/ 710031 w 712632"/>
                    <a:gd name="connsiteY6" fmla="*/ 323880 h 399684"/>
                    <a:gd name="connsiteX7" fmla="*/ 686218 w 712632"/>
                    <a:gd name="connsiteY7" fmla="*/ 392936 h 399684"/>
                    <a:gd name="connsiteX8" fmla="*/ 576681 w 712632"/>
                    <a:gd name="connsiteY8" fmla="*/ 388174 h 399684"/>
                    <a:gd name="connsiteX9" fmla="*/ 459999 w 712632"/>
                    <a:gd name="connsiteY9" fmla="*/ 314355 h 399684"/>
                    <a:gd name="connsiteX10" fmla="*/ 379037 w 712632"/>
                    <a:gd name="connsiteY10" fmla="*/ 204818 h 399684"/>
                    <a:gd name="connsiteX11" fmla="*/ 290931 w 712632"/>
                    <a:gd name="connsiteY11" fmla="*/ 126236 h 399684"/>
                    <a:gd name="connsiteX12" fmla="*/ 169487 w 712632"/>
                    <a:gd name="connsiteY12" fmla="*/ 121474 h 399684"/>
                    <a:gd name="connsiteX13" fmla="*/ 98049 w 712632"/>
                    <a:gd name="connsiteY13" fmla="*/ 173861 h 399684"/>
                    <a:gd name="connsiteX14" fmla="*/ 21849 w 712632"/>
                    <a:gd name="connsiteY14" fmla="*/ 171480 h 399684"/>
                    <a:gd name="connsiteX15" fmla="*/ 418 w 712632"/>
                    <a:gd name="connsiteY15" fmla="*/ 128618 h 399684"/>
                    <a:gd name="connsiteX16" fmla="*/ 14706 w 712632"/>
                    <a:gd name="connsiteY16" fmla="*/ 73849 h 399684"/>
                    <a:gd name="connsiteX17" fmla="*/ 90906 w 712632"/>
                    <a:gd name="connsiteY17" fmla="*/ 26224 h 399684"/>
                    <a:gd name="connsiteX0" fmla="*/ 90906 w 712632"/>
                    <a:gd name="connsiteY0" fmla="*/ 26224 h 399684"/>
                    <a:gd name="connsiteX1" fmla="*/ 229018 w 712632"/>
                    <a:gd name="connsiteY1" fmla="*/ 30 h 399684"/>
                    <a:gd name="connsiteX2" fmla="*/ 376656 w 712632"/>
                    <a:gd name="connsiteY2" fmla="*/ 30986 h 399684"/>
                    <a:gd name="connsiteX3" fmla="*/ 479049 w 712632"/>
                    <a:gd name="connsiteY3" fmla="*/ 133380 h 399684"/>
                    <a:gd name="connsiteX4" fmla="*/ 562393 w 712632"/>
                    <a:gd name="connsiteY4" fmla="*/ 223868 h 399684"/>
                    <a:gd name="connsiteX5" fmla="*/ 640974 w 712632"/>
                    <a:gd name="connsiteY5" fmla="*/ 276255 h 399684"/>
                    <a:gd name="connsiteX6" fmla="*/ 710031 w 712632"/>
                    <a:gd name="connsiteY6" fmla="*/ 323880 h 399684"/>
                    <a:gd name="connsiteX7" fmla="*/ 686218 w 712632"/>
                    <a:gd name="connsiteY7" fmla="*/ 392936 h 399684"/>
                    <a:gd name="connsiteX8" fmla="*/ 576681 w 712632"/>
                    <a:gd name="connsiteY8" fmla="*/ 388174 h 399684"/>
                    <a:gd name="connsiteX9" fmla="*/ 459999 w 712632"/>
                    <a:gd name="connsiteY9" fmla="*/ 314355 h 399684"/>
                    <a:gd name="connsiteX10" fmla="*/ 379037 w 712632"/>
                    <a:gd name="connsiteY10" fmla="*/ 204818 h 399684"/>
                    <a:gd name="connsiteX11" fmla="*/ 290931 w 712632"/>
                    <a:gd name="connsiteY11" fmla="*/ 126236 h 399684"/>
                    <a:gd name="connsiteX12" fmla="*/ 169487 w 712632"/>
                    <a:gd name="connsiteY12" fmla="*/ 121474 h 399684"/>
                    <a:gd name="connsiteX13" fmla="*/ 98049 w 712632"/>
                    <a:gd name="connsiteY13" fmla="*/ 169099 h 399684"/>
                    <a:gd name="connsiteX14" fmla="*/ 21849 w 712632"/>
                    <a:gd name="connsiteY14" fmla="*/ 171480 h 399684"/>
                    <a:gd name="connsiteX15" fmla="*/ 418 w 712632"/>
                    <a:gd name="connsiteY15" fmla="*/ 128618 h 399684"/>
                    <a:gd name="connsiteX16" fmla="*/ 14706 w 712632"/>
                    <a:gd name="connsiteY16" fmla="*/ 73849 h 399684"/>
                    <a:gd name="connsiteX17" fmla="*/ 90906 w 712632"/>
                    <a:gd name="connsiteY17" fmla="*/ 26224 h 399684"/>
                    <a:gd name="connsiteX0" fmla="*/ 90906 w 712632"/>
                    <a:gd name="connsiteY0" fmla="*/ 26225 h 399685"/>
                    <a:gd name="connsiteX1" fmla="*/ 229018 w 712632"/>
                    <a:gd name="connsiteY1" fmla="*/ 31 h 399685"/>
                    <a:gd name="connsiteX2" fmla="*/ 376656 w 712632"/>
                    <a:gd name="connsiteY2" fmla="*/ 30987 h 399685"/>
                    <a:gd name="connsiteX3" fmla="*/ 479049 w 712632"/>
                    <a:gd name="connsiteY3" fmla="*/ 133381 h 399685"/>
                    <a:gd name="connsiteX4" fmla="*/ 562393 w 712632"/>
                    <a:gd name="connsiteY4" fmla="*/ 223869 h 399685"/>
                    <a:gd name="connsiteX5" fmla="*/ 640974 w 712632"/>
                    <a:gd name="connsiteY5" fmla="*/ 276256 h 399685"/>
                    <a:gd name="connsiteX6" fmla="*/ 710031 w 712632"/>
                    <a:gd name="connsiteY6" fmla="*/ 323881 h 399685"/>
                    <a:gd name="connsiteX7" fmla="*/ 686218 w 712632"/>
                    <a:gd name="connsiteY7" fmla="*/ 392937 h 399685"/>
                    <a:gd name="connsiteX8" fmla="*/ 576681 w 712632"/>
                    <a:gd name="connsiteY8" fmla="*/ 388175 h 399685"/>
                    <a:gd name="connsiteX9" fmla="*/ 459999 w 712632"/>
                    <a:gd name="connsiteY9" fmla="*/ 314356 h 399685"/>
                    <a:gd name="connsiteX10" fmla="*/ 379037 w 712632"/>
                    <a:gd name="connsiteY10" fmla="*/ 204819 h 399685"/>
                    <a:gd name="connsiteX11" fmla="*/ 290931 w 712632"/>
                    <a:gd name="connsiteY11" fmla="*/ 126237 h 399685"/>
                    <a:gd name="connsiteX12" fmla="*/ 169487 w 712632"/>
                    <a:gd name="connsiteY12" fmla="*/ 121475 h 399685"/>
                    <a:gd name="connsiteX13" fmla="*/ 98049 w 712632"/>
                    <a:gd name="connsiteY13" fmla="*/ 169100 h 399685"/>
                    <a:gd name="connsiteX14" fmla="*/ 21849 w 712632"/>
                    <a:gd name="connsiteY14" fmla="*/ 171481 h 399685"/>
                    <a:gd name="connsiteX15" fmla="*/ 418 w 712632"/>
                    <a:gd name="connsiteY15" fmla="*/ 128619 h 399685"/>
                    <a:gd name="connsiteX16" fmla="*/ 14706 w 712632"/>
                    <a:gd name="connsiteY16" fmla="*/ 76231 h 399685"/>
                    <a:gd name="connsiteX17" fmla="*/ 90906 w 712632"/>
                    <a:gd name="connsiteY17" fmla="*/ 26225 h 399685"/>
                    <a:gd name="connsiteX0" fmla="*/ 90906 w 712632"/>
                    <a:gd name="connsiteY0" fmla="*/ 26309 h 399769"/>
                    <a:gd name="connsiteX1" fmla="*/ 229018 w 712632"/>
                    <a:gd name="connsiteY1" fmla="*/ 115 h 399769"/>
                    <a:gd name="connsiteX2" fmla="*/ 374275 w 712632"/>
                    <a:gd name="connsiteY2" fmla="*/ 35833 h 399769"/>
                    <a:gd name="connsiteX3" fmla="*/ 479049 w 712632"/>
                    <a:gd name="connsiteY3" fmla="*/ 133465 h 399769"/>
                    <a:gd name="connsiteX4" fmla="*/ 562393 w 712632"/>
                    <a:gd name="connsiteY4" fmla="*/ 223953 h 399769"/>
                    <a:gd name="connsiteX5" fmla="*/ 640974 w 712632"/>
                    <a:gd name="connsiteY5" fmla="*/ 276340 h 399769"/>
                    <a:gd name="connsiteX6" fmla="*/ 710031 w 712632"/>
                    <a:gd name="connsiteY6" fmla="*/ 323965 h 399769"/>
                    <a:gd name="connsiteX7" fmla="*/ 686218 w 712632"/>
                    <a:gd name="connsiteY7" fmla="*/ 393021 h 399769"/>
                    <a:gd name="connsiteX8" fmla="*/ 576681 w 712632"/>
                    <a:gd name="connsiteY8" fmla="*/ 388259 h 399769"/>
                    <a:gd name="connsiteX9" fmla="*/ 459999 w 712632"/>
                    <a:gd name="connsiteY9" fmla="*/ 314440 h 399769"/>
                    <a:gd name="connsiteX10" fmla="*/ 379037 w 712632"/>
                    <a:gd name="connsiteY10" fmla="*/ 204903 h 399769"/>
                    <a:gd name="connsiteX11" fmla="*/ 290931 w 712632"/>
                    <a:gd name="connsiteY11" fmla="*/ 126321 h 399769"/>
                    <a:gd name="connsiteX12" fmla="*/ 169487 w 712632"/>
                    <a:gd name="connsiteY12" fmla="*/ 121559 h 399769"/>
                    <a:gd name="connsiteX13" fmla="*/ 98049 w 712632"/>
                    <a:gd name="connsiteY13" fmla="*/ 169184 h 399769"/>
                    <a:gd name="connsiteX14" fmla="*/ 21849 w 712632"/>
                    <a:gd name="connsiteY14" fmla="*/ 171565 h 399769"/>
                    <a:gd name="connsiteX15" fmla="*/ 418 w 712632"/>
                    <a:gd name="connsiteY15" fmla="*/ 128703 h 399769"/>
                    <a:gd name="connsiteX16" fmla="*/ 14706 w 712632"/>
                    <a:gd name="connsiteY16" fmla="*/ 76315 h 399769"/>
                    <a:gd name="connsiteX17" fmla="*/ 90906 w 712632"/>
                    <a:gd name="connsiteY17" fmla="*/ 26309 h 399769"/>
                    <a:gd name="connsiteX0" fmla="*/ 90906 w 712632"/>
                    <a:gd name="connsiteY0" fmla="*/ 26309 h 399769"/>
                    <a:gd name="connsiteX1" fmla="*/ 229018 w 712632"/>
                    <a:gd name="connsiteY1" fmla="*/ 115 h 399769"/>
                    <a:gd name="connsiteX2" fmla="*/ 374275 w 712632"/>
                    <a:gd name="connsiteY2" fmla="*/ 35833 h 399769"/>
                    <a:gd name="connsiteX3" fmla="*/ 486193 w 712632"/>
                    <a:gd name="connsiteY3" fmla="*/ 133465 h 399769"/>
                    <a:gd name="connsiteX4" fmla="*/ 562393 w 712632"/>
                    <a:gd name="connsiteY4" fmla="*/ 223953 h 399769"/>
                    <a:gd name="connsiteX5" fmla="*/ 640974 w 712632"/>
                    <a:gd name="connsiteY5" fmla="*/ 276340 h 399769"/>
                    <a:gd name="connsiteX6" fmla="*/ 710031 w 712632"/>
                    <a:gd name="connsiteY6" fmla="*/ 323965 h 399769"/>
                    <a:gd name="connsiteX7" fmla="*/ 686218 w 712632"/>
                    <a:gd name="connsiteY7" fmla="*/ 393021 h 399769"/>
                    <a:gd name="connsiteX8" fmla="*/ 576681 w 712632"/>
                    <a:gd name="connsiteY8" fmla="*/ 388259 h 399769"/>
                    <a:gd name="connsiteX9" fmla="*/ 459999 w 712632"/>
                    <a:gd name="connsiteY9" fmla="*/ 314440 h 399769"/>
                    <a:gd name="connsiteX10" fmla="*/ 379037 w 712632"/>
                    <a:gd name="connsiteY10" fmla="*/ 204903 h 399769"/>
                    <a:gd name="connsiteX11" fmla="*/ 290931 w 712632"/>
                    <a:gd name="connsiteY11" fmla="*/ 126321 h 399769"/>
                    <a:gd name="connsiteX12" fmla="*/ 169487 w 712632"/>
                    <a:gd name="connsiteY12" fmla="*/ 121559 h 399769"/>
                    <a:gd name="connsiteX13" fmla="*/ 98049 w 712632"/>
                    <a:gd name="connsiteY13" fmla="*/ 169184 h 399769"/>
                    <a:gd name="connsiteX14" fmla="*/ 21849 w 712632"/>
                    <a:gd name="connsiteY14" fmla="*/ 171565 h 399769"/>
                    <a:gd name="connsiteX15" fmla="*/ 418 w 712632"/>
                    <a:gd name="connsiteY15" fmla="*/ 128703 h 399769"/>
                    <a:gd name="connsiteX16" fmla="*/ 14706 w 712632"/>
                    <a:gd name="connsiteY16" fmla="*/ 76315 h 399769"/>
                    <a:gd name="connsiteX17" fmla="*/ 90906 w 712632"/>
                    <a:gd name="connsiteY17" fmla="*/ 26309 h 399769"/>
                    <a:gd name="connsiteX0" fmla="*/ 90906 w 712632"/>
                    <a:gd name="connsiteY0" fmla="*/ 26309 h 399769"/>
                    <a:gd name="connsiteX1" fmla="*/ 229018 w 712632"/>
                    <a:gd name="connsiteY1" fmla="*/ 115 h 399769"/>
                    <a:gd name="connsiteX2" fmla="*/ 374275 w 712632"/>
                    <a:gd name="connsiteY2" fmla="*/ 35833 h 399769"/>
                    <a:gd name="connsiteX3" fmla="*/ 486193 w 712632"/>
                    <a:gd name="connsiteY3" fmla="*/ 133465 h 399769"/>
                    <a:gd name="connsiteX4" fmla="*/ 571918 w 712632"/>
                    <a:gd name="connsiteY4" fmla="*/ 240622 h 399769"/>
                    <a:gd name="connsiteX5" fmla="*/ 640974 w 712632"/>
                    <a:gd name="connsiteY5" fmla="*/ 276340 h 399769"/>
                    <a:gd name="connsiteX6" fmla="*/ 710031 w 712632"/>
                    <a:gd name="connsiteY6" fmla="*/ 323965 h 399769"/>
                    <a:gd name="connsiteX7" fmla="*/ 686218 w 712632"/>
                    <a:gd name="connsiteY7" fmla="*/ 393021 h 399769"/>
                    <a:gd name="connsiteX8" fmla="*/ 576681 w 712632"/>
                    <a:gd name="connsiteY8" fmla="*/ 388259 h 399769"/>
                    <a:gd name="connsiteX9" fmla="*/ 459999 w 712632"/>
                    <a:gd name="connsiteY9" fmla="*/ 314440 h 399769"/>
                    <a:gd name="connsiteX10" fmla="*/ 379037 w 712632"/>
                    <a:gd name="connsiteY10" fmla="*/ 204903 h 399769"/>
                    <a:gd name="connsiteX11" fmla="*/ 290931 w 712632"/>
                    <a:gd name="connsiteY11" fmla="*/ 126321 h 399769"/>
                    <a:gd name="connsiteX12" fmla="*/ 169487 w 712632"/>
                    <a:gd name="connsiteY12" fmla="*/ 121559 h 399769"/>
                    <a:gd name="connsiteX13" fmla="*/ 98049 w 712632"/>
                    <a:gd name="connsiteY13" fmla="*/ 169184 h 399769"/>
                    <a:gd name="connsiteX14" fmla="*/ 21849 w 712632"/>
                    <a:gd name="connsiteY14" fmla="*/ 171565 h 399769"/>
                    <a:gd name="connsiteX15" fmla="*/ 418 w 712632"/>
                    <a:gd name="connsiteY15" fmla="*/ 128703 h 399769"/>
                    <a:gd name="connsiteX16" fmla="*/ 14706 w 712632"/>
                    <a:gd name="connsiteY16" fmla="*/ 76315 h 399769"/>
                    <a:gd name="connsiteX17" fmla="*/ 90906 w 712632"/>
                    <a:gd name="connsiteY17" fmla="*/ 26309 h 399769"/>
                    <a:gd name="connsiteX0" fmla="*/ 90906 w 711672"/>
                    <a:gd name="connsiteY0" fmla="*/ 26309 h 399769"/>
                    <a:gd name="connsiteX1" fmla="*/ 229018 w 711672"/>
                    <a:gd name="connsiteY1" fmla="*/ 115 h 399769"/>
                    <a:gd name="connsiteX2" fmla="*/ 374275 w 711672"/>
                    <a:gd name="connsiteY2" fmla="*/ 35833 h 399769"/>
                    <a:gd name="connsiteX3" fmla="*/ 486193 w 711672"/>
                    <a:gd name="connsiteY3" fmla="*/ 133465 h 399769"/>
                    <a:gd name="connsiteX4" fmla="*/ 571918 w 711672"/>
                    <a:gd name="connsiteY4" fmla="*/ 240622 h 399769"/>
                    <a:gd name="connsiteX5" fmla="*/ 655262 w 711672"/>
                    <a:gd name="connsiteY5" fmla="*/ 276340 h 399769"/>
                    <a:gd name="connsiteX6" fmla="*/ 710031 w 711672"/>
                    <a:gd name="connsiteY6" fmla="*/ 323965 h 399769"/>
                    <a:gd name="connsiteX7" fmla="*/ 686218 w 711672"/>
                    <a:gd name="connsiteY7" fmla="*/ 393021 h 399769"/>
                    <a:gd name="connsiteX8" fmla="*/ 576681 w 711672"/>
                    <a:gd name="connsiteY8" fmla="*/ 388259 h 399769"/>
                    <a:gd name="connsiteX9" fmla="*/ 459999 w 711672"/>
                    <a:gd name="connsiteY9" fmla="*/ 314440 h 399769"/>
                    <a:gd name="connsiteX10" fmla="*/ 379037 w 711672"/>
                    <a:gd name="connsiteY10" fmla="*/ 204903 h 399769"/>
                    <a:gd name="connsiteX11" fmla="*/ 290931 w 711672"/>
                    <a:gd name="connsiteY11" fmla="*/ 126321 h 399769"/>
                    <a:gd name="connsiteX12" fmla="*/ 169487 w 711672"/>
                    <a:gd name="connsiteY12" fmla="*/ 121559 h 399769"/>
                    <a:gd name="connsiteX13" fmla="*/ 98049 w 711672"/>
                    <a:gd name="connsiteY13" fmla="*/ 169184 h 399769"/>
                    <a:gd name="connsiteX14" fmla="*/ 21849 w 711672"/>
                    <a:gd name="connsiteY14" fmla="*/ 171565 h 399769"/>
                    <a:gd name="connsiteX15" fmla="*/ 418 w 711672"/>
                    <a:gd name="connsiteY15" fmla="*/ 128703 h 399769"/>
                    <a:gd name="connsiteX16" fmla="*/ 14706 w 711672"/>
                    <a:gd name="connsiteY16" fmla="*/ 76315 h 399769"/>
                    <a:gd name="connsiteX17" fmla="*/ 90906 w 711672"/>
                    <a:gd name="connsiteY17" fmla="*/ 26309 h 399769"/>
                    <a:gd name="connsiteX0" fmla="*/ 90906 w 707500"/>
                    <a:gd name="connsiteY0" fmla="*/ 26309 h 399602"/>
                    <a:gd name="connsiteX1" fmla="*/ 229018 w 707500"/>
                    <a:gd name="connsiteY1" fmla="*/ 115 h 399602"/>
                    <a:gd name="connsiteX2" fmla="*/ 374275 w 707500"/>
                    <a:gd name="connsiteY2" fmla="*/ 35833 h 399602"/>
                    <a:gd name="connsiteX3" fmla="*/ 486193 w 707500"/>
                    <a:gd name="connsiteY3" fmla="*/ 133465 h 399602"/>
                    <a:gd name="connsiteX4" fmla="*/ 571918 w 707500"/>
                    <a:gd name="connsiteY4" fmla="*/ 240622 h 399602"/>
                    <a:gd name="connsiteX5" fmla="*/ 655262 w 707500"/>
                    <a:gd name="connsiteY5" fmla="*/ 276340 h 399602"/>
                    <a:gd name="connsiteX6" fmla="*/ 705268 w 707500"/>
                    <a:gd name="connsiteY6" fmla="*/ 326346 h 399602"/>
                    <a:gd name="connsiteX7" fmla="*/ 686218 w 707500"/>
                    <a:gd name="connsiteY7" fmla="*/ 393021 h 399602"/>
                    <a:gd name="connsiteX8" fmla="*/ 576681 w 707500"/>
                    <a:gd name="connsiteY8" fmla="*/ 388259 h 399602"/>
                    <a:gd name="connsiteX9" fmla="*/ 459999 w 707500"/>
                    <a:gd name="connsiteY9" fmla="*/ 314440 h 399602"/>
                    <a:gd name="connsiteX10" fmla="*/ 379037 w 707500"/>
                    <a:gd name="connsiteY10" fmla="*/ 204903 h 399602"/>
                    <a:gd name="connsiteX11" fmla="*/ 290931 w 707500"/>
                    <a:gd name="connsiteY11" fmla="*/ 126321 h 399602"/>
                    <a:gd name="connsiteX12" fmla="*/ 169487 w 707500"/>
                    <a:gd name="connsiteY12" fmla="*/ 121559 h 399602"/>
                    <a:gd name="connsiteX13" fmla="*/ 98049 w 707500"/>
                    <a:gd name="connsiteY13" fmla="*/ 169184 h 399602"/>
                    <a:gd name="connsiteX14" fmla="*/ 21849 w 707500"/>
                    <a:gd name="connsiteY14" fmla="*/ 171565 h 399602"/>
                    <a:gd name="connsiteX15" fmla="*/ 418 w 707500"/>
                    <a:gd name="connsiteY15" fmla="*/ 128703 h 399602"/>
                    <a:gd name="connsiteX16" fmla="*/ 14706 w 707500"/>
                    <a:gd name="connsiteY16" fmla="*/ 76315 h 399602"/>
                    <a:gd name="connsiteX17" fmla="*/ 90906 w 707500"/>
                    <a:gd name="connsiteY17" fmla="*/ 26309 h 399602"/>
                    <a:gd name="connsiteX0" fmla="*/ 90906 w 707500"/>
                    <a:gd name="connsiteY0" fmla="*/ 26309 h 399602"/>
                    <a:gd name="connsiteX1" fmla="*/ 229018 w 707500"/>
                    <a:gd name="connsiteY1" fmla="*/ 115 h 399602"/>
                    <a:gd name="connsiteX2" fmla="*/ 374275 w 707500"/>
                    <a:gd name="connsiteY2" fmla="*/ 35833 h 399602"/>
                    <a:gd name="connsiteX3" fmla="*/ 486193 w 707500"/>
                    <a:gd name="connsiteY3" fmla="*/ 133465 h 399602"/>
                    <a:gd name="connsiteX4" fmla="*/ 588587 w 707500"/>
                    <a:gd name="connsiteY4" fmla="*/ 257291 h 399602"/>
                    <a:gd name="connsiteX5" fmla="*/ 655262 w 707500"/>
                    <a:gd name="connsiteY5" fmla="*/ 276340 h 399602"/>
                    <a:gd name="connsiteX6" fmla="*/ 705268 w 707500"/>
                    <a:gd name="connsiteY6" fmla="*/ 326346 h 399602"/>
                    <a:gd name="connsiteX7" fmla="*/ 686218 w 707500"/>
                    <a:gd name="connsiteY7" fmla="*/ 393021 h 399602"/>
                    <a:gd name="connsiteX8" fmla="*/ 576681 w 707500"/>
                    <a:gd name="connsiteY8" fmla="*/ 388259 h 399602"/>
                    <a:gd name="connsiteX9" fmla="*/ 459999 w 707500"/>
                    <a:gd name="connsiteY9" fmla="*/ 314440 h 399602"/>
                    <a:gd name="connsiteX10" fmla="*/ 379037 w 707500"/>
                    <a:gd name="connsiteY10" fmla="*/ 204903 h 399602"/>
                    <a:gd name="connsiteX11" fmla="*/ 290931 w 707500"/>
                    <a:gd name="connsiteY11" fmla="*/ 126321 h 399602"/>
                    <a:gd name="connsiteX12" fmla="*/ 169487 w 707500"/>
                    <a:gd name="connsiteY12" fmla="*/ 121559 h 399602"/>
                    <a:gd name="connsiteX13" fmla="*/ 98049 w 707500"/>
                    <a:gd name="connsiteY13" fmla="*/ 169184 h 399602"/>
                    <a:gd name="connsiteX14" fmla="*/ 21849 w 707500"/>
                    <a:gd name="connsiteY14" fmla="*/ 171565 h 399602"/>
                    <a:gd name="connsiteX15" fmla="*/ 418 w 707500"/>
                    <a:gd name="connsiteY15" fmla="*/ 128703 h 399602"/>
                    <a:gd name="connsiteX16" fmla="*/ 14706 w 707500"/>
                    <a:gd name="connsiteY16" fmla="*/ 76315 h 399602"/>
                    <a:gd name="connsiteX17" fmla="*/ 90906 w 707500"/>
                    <a:gd name="connsiteY17" fmla="*/ 26309 h 399602"/>
                    <a:gd name="connsiteX0" fmla="*/ 90906 w 707500"/>
                    <a:gd name="connsiteY0" fmla="*/ 26309 h 399602"/>
                    <a:gd name="connsiteX1" fmla="*/ 229018 w 707500"/>
                    <a:gd name="connsiteY1" fmla="*/ 115 h 399602"/>
                    <a:gd name="connsiteX2" fmla="*/ 374275 w 707500"/>
                    <a:gd name="connsiteY2" fmla="*/ 35833 h 399602"/>
                    <a:gd name="connsiteX3" fmla="*/ 486193 w 707500"/>
                    <a:gd name="connsiteY3" fmla="*/ 133465 h 399602"/>
                    <a:gd name="connsiteX4" fmla="*/ 588587 w 707500"/>
                    <a:gd name="connsiteY4" fmla="*/ 257291 h 399602"/>
                    <a:gd name="connsiteX5" fmla="*/ 655262 w 707500"/>
                    <a:gd name="connsiteY5" fmla="*/ 281102 h 399602"/>
                    <a:gd name="connsiteX6" fmla="*/ 705268 w 707500"/>
                    <a:gd name="connsiteY6" fmla="*/ 326346 h 399602"/>
                    <a:gd name="connsiteX7" fmla="*/ 686218 w 707500"/>
                    <a:gd name="connsiteY7" fmla="*/ 393021 h 399602"/>
                    <a:gd name="connsiteX8" fmla="*/ 576681 w 707500"/>
                    <a:gd name="connsiteY8" fmla="*/ 388259 h 399602"/>
                    <a:gd name="connsiteX9" fmla="*/ 459999 w 707500"/>
                    <a:gd name="connsiteY9" fmla="*/ 314440 h 399602"/>
                    <a:gd name="connsiteX10" fmla="*/ 379037 w 707500"/>
                    <a:gd name="connsiteY10" fmla="*/ 204903 h 399602"/>
                    <a:gd name="connsiteX11" fmla="*/ 290931 w 707500"/>
                    <a:gd name="connsiteY11" fmla="*/ 126321 h 399602"/>
                    <a:gd name="connsiteX12" fmla="*/ 169487 w 707500"/>
                    <a:gd name="connsiteY12" fmla="*/ 121559 h 399602"/>
                    <a:gd name="connsiteX13" fmla="*/ 98049 w 707500"/>
                    <a:gd name="connsiteY13" fmla="*/ 169184 h 399602"/>
                    <a:gd name="connsiteX14" fmla="*/ 21849 w 707500"/>
                    <a:gd name="connsiteY14" fmla="*/ 171565 h 399602"/>
                    <a:gd name="connsiteX15" fmla="*/ 418 w 707500"/>
                    <a:gd name="connsiteY15" fmla="*/ 128703 h 399602"/>
                    <a:gd name="connsiteX16" fmla="*/ 14706 w 707500"/>
                    <a:gd name="connsiteY16" fmla="*/ 76315 h 399602"/>
                    <a:gd name="connsiteX17" fmla="*/ 90906 w 707500"/>
                    <a:gd name="connsiteY17" fmla="*/ 26309 h 399602"/>
                    <a:gd name="connsiteX0" fmla="*/ 90906 w 707672"/>
                    <a:gd name="connsiteY0" fmla="*/ 26309 h 399602"/>
                    <a:gd name="connsiteX1" fmla="*/ 229018 w 707672"/>
                    <a:gd name="connsiteY1" fmla="*/ 115 h 399602"/>
                    <a:gd name="connsiteX2" fmla="*/ 374275 w 707672"/>
                    <a:gd name="connsiteY2" fmla="*/ 35833 h 399602"/>
                    <a:gd name="connsiteX3" fmla="*/ 486193 w 707672"/>
                    <a:gd name="connsiteY3" fmla="*/ 133465 h 399602"/>
                    <a:gd name="connsiteX4" fmla="*/ 588587 w 707672"/>
                    <a:gd name="connsiteY4" fmla="*/ 257291 h 399602"/>
                    <a:gd name="connsiteX5" fmla="*/ 652880 w 707672"/>
                    <a:gd name="connsiteY5" fmla="*/ 285865 h 399602"/>
                    <a:gd name="connsiteX6" fmla="*/ 705268 w 707672"/>
                    <a:gd name="connsiteY6" fmla="*/ 326346 h 399602"/>
                    <a:gd name="connsiteX7" fmla="*/ 686218 w 707672"/>
                    <a:gd name="connsiteY7" fmla="*/ 393021 h 399602"/>
                    <a:gd name="connsiteX8" fmla="*/ 576681 w 707672"/>
                    <a:gd name="connsiteY8" fmla="*/ 388259 h 399602"/>
                    <a:gd name="connsiteX9" fmla="*/ 459999 w 707672"/>
                    <a:gd name="connsiteY9" fmla="*/ 314440 h 399602"/>
                    <a:gd name="connsiteX10" fmla="*/ 379037 w 707672"/>
                    <a:gd name="connsiteY10" fmla="*/ 204903 h 399602"/>
                    <a:gd name="connsiteX11" fmla="*/ 290931 w 707672"/>
                    <a:gd name="connsiteY11" fmla="*/ 126321 h 399602"/>
                    <a:gd name="connsiteX12" fmla="*/ 169487 w 707672"/>
                    <a:gd name="connsiteY12" fmla="*/ 121559 h 399602"/>
                    <a:gd name="connsiteX13" fmla="*/ 98049 w 707672"/>
                    <a:gd name="connsiteY13" fmla="*/ 169184 h 399602"/>
                    <a:gd name="connsiteX14" fmla="*/ 21849 w 707672"/>
                    <a:gd name="connsiteY14" fmla="*/ 171565 h 399602"/>
                    <a:gd name="connsiteX15" fmla="*/ 418 w 707672"/>
                    <a:gd name="connsiteY15" fmla="*/ 128703 h 399602"/>
                    <a:gd name="connsiteX16" fmla="*/ 14706 w 707672"/>
                    <a:gd name="connsiteY16" fmla="*/ 76315 h 399602"/>
                    <a:gd name="connsiteX17" fmla="*/ 90906 w 707672"/>
                    <a:gd name="connsiteY17" fmla="*/ 26309 h 399602"/>
                    <a:gd name="connsiteX0" fmla="*/ 90906 w 707157"/>
                    <a:gd name="connsiteY0" fmla="*/ 26309 h 399602"/>
                    <a:gd name="connsiteX1" fmla="*/ 229018 w 707157"/>
                    <a:gd name="connsiteY1" fmla="*/ 115 h 399602"/>
                    <a:gd name="connsiteX2" fmla="*/ 374275 w 707157"/>
                    <a:gd name="connsiteY2" fmla="*/ 35833 h 399602"/>
                    <a:gd name="connsiteX3" fmla="*/ 486193 w 707157"/>
                    <a:gd name="connsiteY3" fmla="*/ 133465 h 399602"/>
                    <a:gd name="connsiteX4" fmla="*/ 588587 w 707157"/>
                    <a:gd name="connsiteY4" fmla="*/ 257291 h 399602"/>
                    <a:gd name="connsiteX5" fmla="*/ 660024 w 707157"/>
                    <a:gd name="connsiteY5" fmla="*/ 285865 h 399602"/>
                    <a:gd name="connsiteX6" fmla="*/ 705268 w 707157"/>
                    <a:gd name="connsiteY6" fmla="*/ 326346 h 399602"/>
                    <a:gd name="connsiteX7" fmla="*/ 686218 w 707157"/>
                    <a:gd name="connsiteY7" fmla="*/ 393021 h 399602"/>
                    <a:gd name="connsiteX8" fmla="*/ 576681 w 707157"/>
                    <a:gd name="connsiteY8" fmla="*/ 388259 h 399602"/>
                    <a:gd name="connsiteX9" fmla="*/ 459999 w 707157"/>
                    <a:gd name="connsiteY9" fmla="*/ 314440 h 399602"/>
                    <a:gd name="connsiteX10" fmla="*/ 379037 w 707157"/>
                    <a:gd name="connsiteY10" fmla="*/ 204903 h 399602"/>
                    <a:gd name="connsiteX11" fmla="*/ 290931 w 707157"/>
                    <a:gd name="connsiteY11" fmla="*/ 126321 h 399602"/>
                    <a:gd name="connsiteX12" fmla="*/ 169487 w 707157"/>
                    <a:gd name="connsiteY12" fmla="*/ 121559 h 399602"/>
                    <a:gd name="connsiteX13" fmla="*/ 98049 w 707157"/>
                    <a:gd name="connsiteY13" fmla="*/ 169184 h 399602"/>
                    <a:gd name="connsiteX14" fmla="*/ 21849 w 707157"/>
                    <a:gd name="connsiteY14" fmla="*/ 171565 h 399602"/>
                    <a:gd name="connsiteX15" fmla="*/ 418 w 707157"/>
                    <a:gd name="connsiteY15" fmla="*/ 128703 h 399602"/>
                    <a:gd name="connsiteX16" fmla="*/ 14706 w 707157"/>
                    <a:gd name="connsiteY16" fmla="*/ 76315 h 399602"/>
                    <a:gd name="connsiteX17" fmla="*/ 90906 w 707157"/>
                    <a:gd name="connsiteY17" fmla="*/ 26309 h 399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7157" h="399602">
                      <a:moveTo>
                        <a:pt x="90906" y="26309"/>
                      </a:moveTo>
                      <a:cubicBezTo>
                        <a:pt x="126625" y="13609"/>
                        <a:pt x="181790" y="-1472"/>
                        <a:pt x="229018" y="115"/>
                      </a:cubicBezTo>
                      <a:cubicBezTo>
                        <a:pt x="276246" y="1702"/>
                        <a:pt x="331413" y="13608"/>
                        <a:pt x="374275" y="35833"/>
                      </a:cubicBezTo>
                      <a:cubicBezTo>
                        <a:pt x="417137" y="58058"/>
                        <a:pt x="450474" y="96555"/>
                        <a:pt x="486193" y="133465"/>
                      </a:cubicBezTo>
                      <a:cubicBezTo>
                        <a:pt x="521912" y="170375"/>
                        <a:pt x="559615" y="231891"/>
                        <a:pt x="588587" y="257291"/>
                      </a:cubicBezTo>
                      <a:cubicBezTo>
                        <a:pt x="617559" y="282691"/>
                        <a:pt x="640577" y="274356"/>
                        <a:pt x="660024" y="285865"/>
                      </a:cubicBezTo>
                      <a:cubicBezTo>
                        <a:pt x="679471" y="297374"/>
                        <a:pt x="700902" y="308487"/>
                        <a:pt x="705268" y="326346"/>
                      </a:cubicBezTo>
                      <a:cubicBezTo>
                        <a:pt x="709634" y="344205"/>
                        <a:pt x="707649" y="382702"/>
                        <a:pt x="686218" y="393021"/>
                      </a:cubicBezTo>
                      <a:cubicBezTo>
                        <a:pt x="664787" y="403340"/>
                        <a:pt x="614384" y="401356"/>
                        <a:pt x="576681" y="388259"/>
                      </a:cubicBezTo>
                      <a:cubicBezTo>
                        <a:pt x="538978" y="375162"/>
                        <a:pt x="492940" y="344999"/>
                        <a:pt x="459999" y="314440"/>
                      </a:cubicBezTo>
                      <a:cubicBezTo>
                        <a:pt x="427058" y="283881"/>
                        <a:pt x="407215" y="236256"/>
                        <a:pt x="379037" y="204903"/>
                      </a:cubicBezTo>
                      <a:cubicBezTo>
                        <a:pt x="350859" y="173550"/>
                        <a:pt x="325856" y="140212"/>
                        <a:pt x="290931" y="126321"/>
                      </a:cubicBezTo>
                      <a:cubicBezTo>
                        <a:pt x="256006" y="112430"/>
                        <a:pt x="201634" y="114415"/>
                        <a:pt x="169487" y="121559"/>
                      </a:cubicBezTo>
                      <a:cubicBezTo>
                        <a:pt x="137340" y="128703"/>
                        <a:pt x="122655" y="160850"/>
                        <a:pt x="98049" y="169184"/>
                      </a:cubicBezTo>
                      <a:cubicBezTo>
                        <a:pt x="73443" y="177518"/>
                        <a:pt x="38121" y="178312"/>
                        <a:pt x="21849" y="171565"/>
                      </a:cubicBezTo>
                      <a:cubicBezTo>
                        <a:pt x="5577" y="164818"/>
                        <a:pt x="1608" y="144975"/>
                        <a:pt x="418" y="128703"/>
                      </a:cubicBezTo>
                      <a:cubicBezTo>
                        <a:pt x="-772" y="112431"/>
                        <a:pt x="-375" y="93778"/>
                        <a:pt x="14706" y="76315"/>
                      </a:cubicBezTo>
                      <a:cubicBezTo>
                        <a:pt x="29787" y="58853"/>
                        <a:pt x="55187" y="39009"/>
                        <a:pt x="90906" y="26309"/>
                      </a:cubicBezTo>
                      <a:close/>
                    </a:path>
                  </a:pathLst>
                </a:cu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95" name="任意多边形 494"/>
              <p:cNvSpPr/>
              <p:nvPr/>
            </p:nvSpPr>
            <p:spPr>
              <a:xfrm>
                <a:off x="8121664" y="1745321"/>
                <a:ext cx="1280272" cy="917963"/>
              </a:xfrm>
              <a:custGeom>
                <a:avLst/>
                <a:gdLst>
                  <a:gd name="connsiteX0" fmla="*/ 885652 w 1292943"/>
                  <a:gd name="connsiteY0" fmla="*/ 36166 h 684821"/>
                  <a:gd name="connsiteX1" fmla="*/ 1061864 w 1292943"/>
                  <a:gd name="connsiteY1" fmla="*/ 112366 h 684821"/>
                  <a:gd name="connsiteX2" fmla="*/ 1199977 w 1292943"/>
                  <a:gd name="connsiteY2" fmla="*/ 202854 h 684821"/>
                  <a:gd name="connsiteX3" fmla="*/ 1285702 w 1292943"/>
                  <a:gd name="connsiteY3" fmla="*/ 312391 h 684821"/>
                  <a:gd name="connsiteX4" fmla="*/ 1280939 w 1292943"/>
                  <a:gd name="connsiteY4" fmla="*/ 421929 h 684821"/>
                  <a:gd name="connsiteX5" fmla="*/ 1285702 w 1292943"/>
                  <a:gd name="connsiteY5" fmla="*/ 536229 h 684821"/>
                  <a:gd name="connsiteX6" fmla="*/ 1257127 w 1292943"/>
                  <a:gd name="connsiteY6" fmla="*/ 679104 h 684821"/>
                  <a:gd name="connsiteX7" fmla="*/ 918989 w 1292943"/>
                  <a:gd name="connsiteY7" fmla="*/ 636241 h 684821"/>
                  <a:gd name="connsiteX8" fmla="*/ 418927 w 1292943"/>
                  <a:gd name="connsiteY8" fmla="*/ 450504 h 684821"/>
                  <a:gd name="connsiteX9" fmla="*/ 228427 w 1292943"/>
                  <a:gd name="connsiteY9" fmla="*/ 360016 h 684821"/>
                  <a:gd name="connsiteX10" fmla="*/ 180802 w 1292943"/>
                  <a:gd name="connsiteY10" fmla="*/ 345729 h 684821"/>
                  <a:gd name="connsiteX11" fmla="*/ 142702 w 1292943"/>
                  <a:gd name="connsiteY11" fmla="*/ 369541 h 684821"/>
                  <a:gd name="connsiteX12" fmla="*/ 114127 w 1292943"/>
                  <a:gd name="connsiteY12" fmla="*/ 412404 h 684821"/>
                  <a:gd name="connsiteX13" fmla="*/ 18877 w 1292943"/>
                  <a:gd name="connsiteY13" fmla="*/ 388591 h 684821"/>
                  <a:gd name="connsiteX14" fmla="*/ 4589 w 1292943"/>
                  <a:gd name="connsiteY14" fmla="*/ 283816 h 684821"/>
                  <a:gd name="connsiteX15" fmla="*/ 76027 w 1292943"/>
                  <a:gd name="connsiteY15" fmla="*/ 264766 h 684821"/>
                  <a:gd name="connsiteX16" fmla="*/ 147464 w 1292943"/>
                  <a:gd name="connsiteY16" fmla="*/ 293341 h 684821"/>
                  <a:gd name="connsiteX17" fmla="*/ 147464 w 1292943"/>
                  <a:gd name="connsiteY17" fmla="*/ 255241 h 684821"/>
                  <a:gd name="connsiteX18" fmla="*/ 147464 w 1292943"/>
                  <a:gd name="connsiteY18" fmla="*/ 164754 h 684821"/>
                  <a:gd name="connsiteX19" fmla="*/ 276052 w 1292943"/>
                  <a:gd name="connsiteY19" fmla="*/ 40929 h 684821"/>
                  <a:gd name="connsiteX20" fmla="*/ 585614 w 1292943"/>
                  <a:gd name="connsiteY20" fmla="*/ 2829 h 684821"/>
                  <a:gd name="connsiteX21" fmla="*/ 780877 w 1292943"/>
                  <a:gd name="connsiteY21" fmla="*/ 7591 h 684821"/>
                  <a:gd name="connsiteX22" fmla="*/ 885652 w 1292943"/>
                  <a:gd name="connsiteY22" fmla="*/ 36166 h 684821"/>
                  <a:gd name="connsiteX0" fmla="*/ 885652 w 1292943"/>
                  <a:gd name="connsiteY0" fmla="*/ 34705 h 683360"/>
                  <a:gd name="connsiteX1" fmla="*/ 1061864 w 1292943"/>
                  <a:gd name="connsiteY1" fmla="*/ 110905 h 683360"/>
                  <a:gd name="connsiteX2" fmla="*/ 1199977 w 1292943"/>
                  <a:gd name="connsiteY2" fmla="*/ 201393 h 683360"/>
                  <a:gd name="connsiteX3" fmla="*/ 1285702 w 1292943"/>
                  <a:gd name="connsiteY3" fmla="*/ 310930 h 683360"/>
                  <a:gd name="connsiteX4" fmla="*/ 1280939 w 1292943"/>
                  <a:gd name="connsiteY4" fmla="*/ 420468 h 683360"/>
                  <a:gd name="connsiteX5" fmla="*/ 1285702 w 1292943"/>
                  <a:gd name="connsiteY5" fmla="*/ 534768 h 683360"/>
                  <a:gd name="connsiteX6" fmla="*/ 1257127 w 1292943"/>
                  <a:gd name="connsiteY6" fmla="*/ 677643 h 683360"/>
                  <a:gd name="connsiteX7" fmla="*/ 918989 w 1292943"/>
                  <a:gd name="connsiteY7" fmla="*/ 634780 h 683360"/>
                  <a:gd name="connsiteX8" fmla="*/ 418927 w 1292943"/>
                  <a:gd name="connsiteY8" fmla="*/ 449043 h 683360"/>
                  <a:gd name="connsiteX9" fmla="*/ 228427 w 1292943"/>
                  <a:gd name="connsiteY9" fmla="*/ 358555 h 683360"/>
                  <a:gd name="connsiteX10" fmla="*/ 180802 w 1292943"/>
                  <a:gd name="connsiteY10" fmla="*/ 344268 h 683360"/>
                  <a:gd name="connsiteX11" fmla="*/ 142702 w 1292943"/>
                  <a:gd name="connsiteY11" fmla="*/ 368080 h 683360"/>
                  <a:gd name="connsiteX12" fmla="*/ 114127 w 1292943"/>
                  <a:gd name="connsiteY12" fmla="*/ 410943 h 683360"/>
                  <a:gd name="connsiteX13" fmla="*/ 18877 w 1292943"/>
                  <a:gd name="connsiteY13" fmla="*/ 387130 h 683360"/>
                  <a:gd name="connsiteX14" fmla="*/ 4589 w 1292943"/>
                  <a:gd name="connsiteY14" fmla="*/ 282355 h 683360"/>
                  <a:gd name="connsiteX15" fmla="*/ 76027 w 1292943"/>
                  <a:gd name="connsiteY15" fmla="*/ 263305 h 683360"/>
                  <a:gd name="connsiteX16" fmla="*/ 147464 w 1292943"/>
                  <a:gd name="connsiteY16" fmla="*/ 291880 h 683360"/>
                  <a:gd name="connsiteX17" fmla="*/ 147464 w 1292943"/>
                  <a:gd name="connsiteY17" fmla="*/ 253780 h 683360"/>
                  <a:gd name="connsiteX18" fmla="*/ 147464 w 1292943"/>
                  <a:gd name="connsiteY18" fmla="*/ 163293 h 683360"/>
                  <a:gd name="connsiteX19" fmla="*/ 276052 w 1292943"/>
                  <a:gd name="connsiteY19" fmla="*/ 39468 h 683360"/>
                  <a:gd name="connsiteX20" fmla="*/ 585614 w 1292943"/>
                  <a:gd name="connsiteY20" fmla="*/ 1368 h 683360"/>
                  <a:gd name="connsiteX21" fmla="*/ 776114 w 1292943"/>
                  <a:gd name="connsiteY21" fmla="*/ 15655 h 683360"/>
                  <a:gd name="connsiteX22" fmla="*/ 885652 w 1292943"/>
                  <a:gd name="connsiteY22" fmla="*/ 34705 h 683360"/>
                  <a:gd name="connsiteX0" fmla="*/ 883271 w 1292943"/>
                  <a:gd name="connsiteY0" fmla="*/ 44230 h 683360"/>
                  <a:gd name="connsiteX1" fmla="*/ 1061864 w 1292943"/>
                  <a:gd name="connsiteY1" fmla="*/ 110905 h 683360"/>
                  <a:gd name="connsiteX2" fmla="*/ 1199977 w 1292943"/>
                  <a:gd name="connsiteY2" fmla="*/ 201393 h 683360"/>
                  <a:gd name="connsiteX3" fmla="*/ 1285702 w 1292943"/>
                  <a:gd name="connsiteY3" fmla="*/ 310930 h 683360"/>
                  <a:gd name="connsiteX4" fmla="*/ 1280939 w 1292943"/>
                  <a:gd name="connsiteY4" fmla="*/ 420468 h 683360"/>
                  <a:gd name="connsiteX5" fmla="*/ 1285702 w 1292943"/>
                  <a:gd name="connsiteY5" fmla="*/ 534768 h 683360"/>
                  <a:gd name="connsiteX6" fmla="*/ 1257127 w 1292943"/>
                  <a:gd name="connsiteY6" fmla="*/ 677643 h 683360"/>
                  <a:gd name="connsiteX7" fmla="*/ 918989 w 1292943"/>
                  <a:gd name="connsiteY7" fmla="*/ 634780 h 683360"/>
                  <a:gd name="connsiteX8" fmla="*/ 418927 w 1292943"/>
                  <a:gd name="connsiteY8" fmla="*/ 449043 h 683360"/>
                  <a:gd name="connsiteX9" fmla="*/ 228427 w 1292943"/>
                  <a:gd name="connsiteY9" fmla="*/ 358555 h 683360"/>
                  <a:gd name="connsiteX10" fmla="*/ 180802 w 1292943"/>
                  <a:gd name="connsiteY10" fmla="*/ 344268 h 683360"/>
                  <a:gd name="connsiteX11" fmla="*/ 142702 w 1292943"/>
                  <a:gd name="connsiteY11" fmla="*/ 368080 h 683360"/>
                  <a:gd name="connsiteX12" fmla="*/ 114127 w 1292943"/>
                  <a:gd name="connsiteY12" fmla="*/ 410943 h 683360"/>
                  <a:gd name="connsiteX13" fmla="*/ 18877 w 1292943"/>
                  <a:gd name="connsiteY13" fmla="*/ 387130 h 683360"/>
                  <a:gd name="connsiteX14" fmla="*/ 4589 w 1292943"/>
                  <a:gd name="connsiteY14" fmla="*/ 282355 h 683360"/>
                  <a:gd name="connsiteX15" fmla="*/ 76027 w 1292943"/>
                  <a:gd name="connsiteY15" fmla="*/ 263305 h 683360"/>
                  <a:gd name="connsiteX16" fmla="*/ 147464 w 1292943"/>
                  <a:gd name="connsiteY16" fmla="*/ 291880 h 683360"/>
                  <a:gd name="connsiteX17" fmla="*/ 147464 w 1292943"/>
                  <a:gd name="connsiteY17" fmla="*/ 253780 h 683360"/>
                  <a:gd name="connsiteX18" fmla="*/ 147464 w 1292943"/>
                  <a:gd name="connsiteY18" fmla="*/ 163293 h 683360"/>
                  <a:gd name="connsiteX19" fmla="*/ 276052 w 1292943"/>
                  <a:gd name="connsiteY19" fmla="*/ 39468 h 683360"/>
                  <a:gd name="connsiteX20" fmla="*/ 585614 w 1292943"/>
                  <a:gd name="connsiteY20" fmla="*/ 1368 h 683360"/>
                  <a:gd name="connsiteX21" fmla="*/ 776114 w 1292943"/>
                  <a:gd name="connsiteY21" fmla="*/ 15655 h 683360"/>
                  <a:gd name="connsiteX22" fmla="*/ 883271 w 1292943"/>
                  <a:gd name="connsiteY22" fmla="*/ 44230 h 683360"/>
                  <a:gd name="connsiteX0" fmla="*/ 883271 w 1292943"/>
                  <a:gd name="connsiteY0" fmla="*/ 32450 h 671580"/>
                  <a:gd name="connsiteX1" fmla="*/ 1061864 w 1292943"/>
                  <a:gd name="connsiteY1" fmla="*/ 99125 h 671580"/>
                  <a:gd name="connsiteX2" fmla="*/ 1199977 w 1292943"/>
                  <a:gd name="connsiteY2" fmla="*/ 189613 h 671580"/>
                  <a:gd name="connsiteX3" fmla="*/ 1285702 w 1292943"/>
                  <a:gd name="connsiteY3" fmla="*/ 299150 h 671580"/>
                  <a:gd name="connsiteX4" fmla="*/ 1280939 w 1292943"/>
                  <a:gd name="connsiteY4" fmla="*/ 408688 h 671580"/>
                  <a:gd name="connsiteX5" fmla="*/ 1285702 w 1292943"/>
                  <a:gd name="connsiteY5" fmla="*/ 522988 h 671580"/>
                  <a:gd name="connsiteX6" fmla="*/ 1257127 w 1292943"/>
                  <a:gd name="connsiteY6" fmla="*/ 665863 h 671580"/>
                  <a:gd name="connsiteX7" fmla="*/ 918989 w 1292943"/>
                  <a:gd name="connsiteY7" fmla="*/ 623000 h 671580"/>
                  <a:gd name="connsiteX8" fmla="*/ 418927 w 1292943"/>
                  <a:gd name="connsiteY8" fmla="*/ 437263 h 671580"/>
                  <a:gd name="connsiteX9" fmla="*/ 228427 w 1292943"/>
                  <a:gd name="connsiteY9" fmla="*/ 346775 h 671580"/>
                  <a:gd name="connsiteX10" fmla="*/ 180802 w 1292943"/>
                  <a:gd name="connsiteY10" fmla="*/ 332488 h 671580"/>
                  <a:gd name="connsiteX11" fmla="*/ 142702 w 1292943"/>
                  <a:gd name="connsiteY11" fmla="*/ 356300 h 671580"/>
                  <a:gd name="connsiteX12" fmla="*/ 114127 w 1292943"/>
                  <a:gd name="connsiteY12" fmla="*/ 399163 h 671580"/>
                  <a:gd name="connsiteX13" fmla="*/ 18877 w 1292943"/>
                  <a:gd name="connsiteY13" fmla="*/ 375350 h 671580"/>
                  <a:gd name="connsiteX14" fmla="*/ 4589 w 1292943"/>
                  <a:gd name="connsiteY14" fmla="*/ 270575 h 671580"/>
                  <a:gd name="connsiteX15" fmla="*/ 76027 w 1292943"/>
                  <a:gd name="connsiteY15" fmla="*/ 251525 h 671580"/>
                  <a:gd name="connsiteX16" fmla="*/ 147464 w 1292943"/>
                  <a:gd name="connsiteY16" fmla="*/ 280100 h 671580"/>
                  <a:gd name="connsiteX17" fmla="*/ 147464 w 1292943"/>
                  <a:gd name="connsiteY17" fmla="*/ 242000 h 671580"/>
                  <a:gd name="connsiteX18" fmla="*/ 147464 w 1292943"/>
                  <a:gd name="connsiteY18" fmla="*/ 151513 h 671580"/>
                  <a:gd name="connsiteX19" fmla="*/ 276052 w 1292943"/>
                  <a:gd name="connsiteY19" fmla="*/ 27688 h 671580"/>
                  <a:gd name="connsiteX20" fmla="*/ 585614 w 1292943"/>
                  <a:gd name="connsiteY20" fmla="*/ 3876 h 671580"/>
                  <a:gd name="connsiteX21" fmla="*/ 776114 w 1292943"/>
                  <a:gd name="connsiteY21" fmla="*/ 3875 h 671580"/>
                  <a:gd name="connsiteX22" fmla="*/ 883271 w 1292943"/>
                  <a:gd name="connsiteY22" fmla="*/ 32450 h 671580"/>
                  <a:gd name="connsiteX0" fmla="*/ 883271 w 1292943"/>
                  <a:gd name="connsiteY0" fmla="*/ 32450 h 671580"/>
                  <a:gd name="connsiteX1" fmla="*/ 1061864 w 1292943"/>
                  <a:gd name="connsiteY1" fmla="*/ 108650 h 671580"/>
                  <a:gd name="connsiteX2" fmla="*/ 1199977 w 1292943"/>
                  <a:gd name="connsiteY2" fmla="*/ 189613 h 671580"/>
                  <a:gd name="connsiteX3" fmla="*/ 1285702 w 1292943"/>
                  <a:gd name="connsiteY3" fmla="*/ 299150 h 671580"/>
                  <a:gd name="connsiteX4" fmla="*/ 1280939 w 1292943"/>
                  <a:gd name="connsiteY4" fmla="*/ 408688 h 671580"/>
                  <a:gd name="connsiteX5" fmla="*/ 1285702 w 1292943"/>
                  <a:gd name="connsiteY5" fmla="*/ 522988 h 671580"/>
                  <a:gd name="connsiteX6" fmla="*/ 1257127 w 1292943"/>
                  <a:gd name="connsiteY6" fmla="*/ 665863 h 671580"/>
                  <a:gd name="connsiteX7" fmla="*/ 918989 w 1292943"/>
                  <a:gd name="connsiteY7" fmla="*/ 623000 h 671580"/>
                  <a:gd name="connsiteX8" fmla="*/ 418927 w 1292943"/>
                  <a:gd name="connsiteY8" fmla="*/ 437263 h 671580"/>
                  <a:gd name="connsiteX9" fmla="*/ 228427 w 1292943"/>
                  <a:gd name="connsiteY9" fmla="*/ 346775 h 671580"/>
                  <a:gd name="connsiteX10" fmla="*/ 180802 w 1292943"/>
                  <a:gd name="connsiteY10" fmla="*/ 332488 h 671580"/>
                  <a:gd name="connsiteX11" fmla="*/ 142702 w 1292943"/>
                  <a:gd name="connsiteY11" fmla="*/ 356300 h 671580"/>
                  <a:gd name="connsiteX12" fmla="*/ 114127 w 1292943"/>
                  <a:gd name="connsiteY12" fmla="*/ 399163 h 671580"/>
                  <a:gd name="connsiteX13" fmla="*/ 18877 w 1292943"/>
                  <a:gd name="connsiteY13" fmla="*/ 375350 h 671580"/>
                  <a:gd name="connsiteX14" fmla="*/ 4589 w 1292943"/>
                  <a:gd name="connsiteY14" fmla="*/ 270575 h 671580"/>
                  <a:gd name="connsiteX15" fmla="*/ 76027 w 1292943"/>
                  <a:gd name="connsiteY15" fmla="*/ 251525 h 671580"/>
                  <a:gd name="connsiteX16" fmla="*/ 147464 w 1292943"/>
                  <a:gd name="connsiteY16" fmla="*/ 280100 h 671580"/>
                  <a:gd name="connsiteX17" fmla="*/ 147464 w 1292943"/>
                  <a:gd name="connsiteY17" fmla="*/ 242000 h 671580"/>
                  <a:gd name="connsiteX18" fmla="*/ 147464 w 1292943"/>
                  <a:gd name="connsiteY18" fmla="*/ 151513 h 671580"/>
                  <a:gd name="connsiteX19" fmla="*/ 276052 w 1292943"/>
                  <a:gd name="connsiteY19" fmla="*/ 27688 h 671580"/>
                  <a:gd name="connsiteX20" fmla="*/ 585614 w 1292943"/>
                  <a:gd name="connsiteY20" fmla="*/ 3876 h 671580"/>
                  <a:gd name="connsiteX21" fmla="*/ 776114 w 1292943"/>
                  <a:gd name="connsiteY21" fmla="*/ 3875 h 671580"/>
                  <a:gd name="connsiteX22" fmla="*/ 883271 w 1292943"/>
                  <a:gd name="connsiteY22" fmla="*/ 32450 h 671580"/>
                  <a:gd name="connsiteX0" fmla="*/ 883271 w 1290868"/>
                  <a:gd name="connsiteY0" fmla="*/ 32450 h 671580"/>
                  <a:gd name="connsiteX1" fmla="*/ 1061864 w 1290868"/>
                  <a:gd name="connsiteY1" fmla="*/ 108650 h 671580"/>
                  <a:gd name="connsiteX2" fmla="*/ 1199977 w 1290868"/>
                  <a:gd name="connsiteY2" fmla="*/ 189613 h 671580"/>
                  <a:gd name="connsiteX3" fmla="*/ 1285702 w 1290868"/>
                  <a:gd name="connsiteY3" fmla="*/ 299150 h 671580"/>
                  <a:gd name="connsiteX4" fmla="*/ 1280939 w 1290868"/>
                  <a:gd name="connsiteY4" fmla="*/ 408688 h 671580"/>
                  <a:gd name="connsiteX5" fmla="*/ 1278558 w 1290868"/>
                  <a:gd name="connsiteY5" fmla="*/ 522988 h 671580"/>
                  <a:gd name="connsiteX6" fmla="*/ 1257127 w 1290868"/>
                  <a:gd name="connsiteY6" fmla="*/ 665863 h 671580"/>
                  <a:gd name="connsiteX7" fmla="*/ 918989 w 1290868"/>
                  <a:gd name="connsiteY7" fmla="*/ 623000 h 671580"/>
                  <a:gd name="connsiteX8" fmla="*/ 418927 w 1290868"/>
                  <a:gd name="connsiteY8" fmla="*/ 437263 h 671580"/>
                  <a:gd name="connsiteX9" fmla="*/ 228427 w 1290868"/>
                  <a:gd name="connsiteY9" fmla="*/ 346775 h 671580"/>
                  <a:gd name="connsiteX10" fmla="*/ 180802 w 1290868"/>
                  <a:gd name="connsiteY10" fmla="*/ 332488 h 671580"/>
                  <a:gd name="connsiteX11" fmla="*/ 142702 w 1290868"/>
                  <a:gd name="connsiteY11" fmla="*/ 356300 h 671580"/>
                  <a:gd name="connsiteX12" fmla="*/ 114127 w 1290868"/>
                  <a:gd name="connsiteY12" fmla="*/ 399163 h 671580"/>
                  <a:gd name="connsiteX13" fmla="*/ 18877 w 1290868"/>
                  <a:gd name="connsiteY13" fmla="*/ 375350 h 671580"/>
                  <a:gd name="connsiteX14" fmla="*/ 4589 w 1290868"/>
                  <a:gd name="connsiteY14" fmla="*/ 270575 h 671580"/>
                  <a:gd name="connsiteX15" fmla="*/ 76027 w 1290868"/>
                  <a:gd name="connsiteY15" fmla="*/ 251525 h 671580"/>
                  <a:gd name="connsiteX16" fmla="*/ 147464 w 1290868"/>
                  <a:gd name="connsiteY16" fmla="*/ 280100 h 671580"/>
                  <a:gd name="connsiteX17" fmla="*/ 147464 w 1290868"/>
                  <a:gd name="connsiteY17" fmla="*/ 242000 h 671580"/>
                  <a:gd name="connsiteX18" fmla="*/ 147464 w 1290868"/>
                  <a:gd name="connsiteY18" fmla="*/ 151513 h 671580"/>
                  <a:gd name="connsiteX19" fmla="*/ 276052 w 1290868"/>
                  <a:gd name="connsiteY19" fmla="*/ 27688 h 671580"/>
                  <a:gd name="connsiteX20" fmla="*/ 585614 w 1290868"/>
                  <a:gd name="connsiteY20" fmla="*/ 3876 h 671580"/>
                  <a:gd name="connsiteX21" fmla="*/ 776114 w 1290868"/>
                  <a:gd name="connsiteY21" fmla="*/ 3875 h 671580"/>
                  <a:gd name="connsiteX22" fmla="*/ 883271 w 1290868"/>
                  <a:gd name="connsiteY22" fmla="*/ 32450 h 671580"/>
                  <a:gd name="connsiteX0" fmla="*/ 883271 w 1290868"/>
                  <a:gd name="connsiteY0" fmla="*/ 32450 h 649166"/>
                  <a:gd name="connsiteX1" fmla="*/ 1061864 w 1290868"/>
                  <a:gd name="connsiteY1" fmla="*/ 108650 h 649166"/>
                  <a:gd name="connsiteX2" fmla="*/ 1199977 w 1290868"/>
                  <a:gd name="connsiteY2" fmla="*/ 189613 h 649166"/>
                  <a:gd name="connsiteX3" fmla="*/ 1285702 w 1290868"/>
                  <a:gd name="connsiteY3" fmla="*/ 299150 h 649166"/>
                  <a:gd name="connsiteX4" fmla="*/ 1280939 w 1290868"/>
                  <a:gd name="connsiteY4" fmla="*/ 408688 h 649166"/>
                  <a:gd name="connsiteX5" fmla="*/ 1278558 w 1290868"/>
                  <a:gd name="connsiteY5" fmla="*/ 522988 h 649166"/>
                  <a:gd name="connsiteX6" fmla="*/ 1197595 w 1290868"/>
                  <a:gd name="connsiteY6" fmla="*/ 637288 h 649166"/>
                  <a:gd name="connsiteX7" fmla="*/ 918989 w 1290868"/>
                  <a:gd name="connsiteY7" fmla="*/ 623000 h 649166"/>
                  <a:gd name="connsiteX8" fmla="*/ 418927 w 1290868"/>
                  <a:gd name="connsiteY8" fmla="*/ 437263 h 649166"/>
                  <a:gd name="connsiteX9" fmla="*/ 228427 w 1290868"/>
                  <a:gd name="connsiteY9" fmla="*/ 346775 h 649166"/>
                  <a:gd name="connsiteX10" fmla="*/ 180802 w 1290868"/>
                  <a:gd name="connsiteY10" fmla="*/ 332488 h 649166"/>
                  <a:gd name="connsiteX11" fmla="*/ 142702 w 1290868"/>
                  <a:gd name="connsiteY11" fmla="*/ 356300 h 649166"/>
                  <a:gd name="connsiteX12" fmla="*/ 114127 w 1290868"/>
                  <a:gd name="connsiteY12" fmla="*/ 399163 h 649166"/>
                  <a:gd name="connsiteX13" fmla="*/ 18877 w 1290868"/>
                  <a:gd name="connsiteY13" fmla="*/ 375350 h 649166"/>
                  <a:gd name="connsiteX14" fmla="*/ 4589 w 1290868"/>
                  <a:gd name="connsiteY14" fmla="*/ 270575 h 649166"/>
                  <a:gd name="connsiteX15" fmla="*/ 76027 w 1290868"/>
                  <a:gd name="connsiteY15" fmla="*/ 251525 h 649166"/>
                  <a:gd name="connsiteX16" fmla="*/ 147464 w 1290868"/>
                  <a:gd name="connsiteY16" fmla="*/ 280100 h 649166"/>
                  <a:gd name="connsiteX17" fmla="*/ 147464 w 1290868"/>
                  <a:gd name="connsiteY17" fmla="*/ 242000 h 649166"/>
                  <a:gd name="connsiteX18" fmla="*/ 147464 w 1290868"/>
                  <a:gd name="connsiteY18" fmla="*/ 151513 h 649166"/>
                  <a:gd name="connsiteX19" fmla="*/ 276052 w 1290868"/>
                  <a:gd name="connsiteY19" fmla="*/ 27688 h 649166"/>
                  <a:gd name="connsiteX20" fmla="*/ 585614 w 1290868"/>
                  <a:gd name="connsiteY20" fmla="*/ 3876 h 649166"/>
                  <a:gd name="connsiteX21" fmla="*/ 776114 w 1290868"/>
                  <a:gd name="connsiteY21" fmla="*/ 3875 h 649166"/>
                  <a:gd name="connsiteX22" fmla="*/ 883271 w 1290868"/>
                  <a:gd name="connsiteY22" fmla="*/ 32450 h 649166"/>
                  <a:gd name="connsiteX0" fmla="*/ 883271 w 1291077"/>
                  <a:gd name="connsiteY0" fmla="*/ 32450 h 649166"/>
                  <a:gd name="connsiteX1" fmla="*/ 1061864 w 1291077"/>
                  <a:gd name="connsiteY1" fmla="*/ 108650 h 649166"/>
                  <a:gd name="connsiteX2" fmla="*/ 1199977 w 1291077"/>
                  <a:gd name="connsiteY2" fmla="*/ 189613 h 649166"/>
                  <a:gd name="connsiteX3" fmla="*/ 1285702 w 1291077"/>
                  <a:gd name="connsiteY3" fmla="*/ 299150 h 649166"/>
                  <a:gd name="connsiteX4" fmla="*/ 1280939 w 1291077"/>
                  <a:gd name="connsiteY4" fmla="*/ 408688 h 649166"/>
                  <a:gd name="connsiteX5" fmla="*/ 1271414 w 1291077"/>
                  <a:gd name="connsiteY5" fmla="*/ 522988 h 649166"/>
                  <a:gd name="connsiteX6" fmla="*/ 1197595 w 1291077"/>
                  <a:gd name="connsiteY6" fmla="*/ 637288 h 649166"/>
                  <a:gd name="connsiteX7" fmla="*/ 918989 w 1291077"/>
                  <a:gd name="connsiteY7" fmla="*/ 623000 h 649166"/>
                  <a:gd name="connsiteX8" fmla="*/ 418927 w 1291077"/>
                  <a:gd name="connsiteY8" fmla="*/ 437263 h 649166"/>
                  <a:gd name="connsiteX9" fmla="*/ 228427 w 1291077"/>
                  <a:gd name="connsiteY9" fmla="*/ 346775 h 649166"/>
                  <a:gd name="connsiteX10" fmla="*/ 180802 w 1291077"/>
                  <a:gd name="connsiteY10" fmla="*/ 332488 h 649166"/>
                  <a:gd name="connsiteX11" fmla="*/ 142702 w 1291077"/>
                  <a:gd name="connsiteY11" fmla="*/ 356300 h 649166"/>
                  <a:gd name="connsiteX12" fmla="*/ 114127 w 1291077"/>
                  <a:gd name="connsiteY12" fmla="*/ 399163 h 649166"/>
                  <a:gd name="connsiteX13" fmla="*/ 18877 w 1291077"/>
                  <a:gd name="connsiteY13" fmla="*/ 375350 h 649166"/>
                  <a:gd name="connsiteX14" fmla="*/ 4589 w 1291077"/>
                  <a:gd name="connsiteY14" fmla="*/ 270575 h 649166"/>
                  <a:gd name="connsiteX15" fmla="*/ 76027 w 1291077"/>
                  <a:gd name="connsiteY15" fmla="*/ 251525 h 649166"/>
                  <a:gd name="connsiteX16" fmla="*/ 147464 w 1291077"/>
                  <a:gd name="connsiteY16" fmla="*/ 280100 h 649166"/>
                  <a:gd name="connsiteX17" fmla="*/ 147464 w 1291077"/>
                  <a:gd name="connsiteY17" fmla="*/ 242000 h 649166"/>
                  <a:gd name="connsiteX18" fmla="*/ 147464 w 1291077"/>
                  <a:gd name="connsiteY18" fmla="*/ 151513 h 649166"/>
                  <a:gd name="connsiteX19" fmla="*/ 276052 w 1291077"/>
                  <a:gd name="connsiteY19" fmla="*/ 27688 h 649166"/>
                  <a:gd name="connsiteX20" fmla="*/ 585614 w 1291077"/>
                  <a:gd name="connsiteY20" fmla="*/ 3876 h 649166"/>
                  <a:gd name="connsiteX21" fmla="*/ 776114 w 1291077"/>
                  <a:gd name="connsiteY21" fmla="*/ 3875 h 649166"/>
                  <a:gd name="connsiteX22" fmla="*/ 883271 w 1291077"/>
                  <a:gd name="connsiteY22" fmla="*/ 32450 h 649166"/>
                  <a:gd name="connsiteX0" fmla="*/ 883271 w 1291224"/>
                  <a:gd name="connsiteY0" fmla="*/ 32450 h 647861"/>
                  <a:gd name="connsiteX1" fmla="*/ 1061864 w 1291224"/>
                  <a:gd name="connsiteY1" fmla="*/ 108650 h 647861"/>
                  <a:gd name="connsiteX2" fmla="*/ 1199977 w 1291224"/>
                  <a:gd name="connsiteY2" fmla="*/ 189613 h 647861"/>
                  <a:gd name="connsiteX3" fmla="*/ 1285702 w 1291224"/>
                  <a:gd name="connsiteY3" fmla="*/ 299150 h 647861"/>
                  <a:gd name="connsiteX4" fmla="*/ 1280939 w 1291224"/>
                  <a:gd name="connsiteY4" fmla="*/ 408688 h 647861"/>
                  <a:gd name="connsiteX5" fmla="*/ 1266652 w 1291224"/>
                  <a:gd name="connsiteY5" fmla="*/ 542038 h 647861"/>
                  <a:gd name="connsiteX6" fmla="*/ 1197595 w 1291224"/>
                  <a:gd name="connsiteY6" fmla="*/ 637288 h 647861"/>
                  <a:gd name="connsiteX7" fmla="*/ 918989 w 1291224"/>
                  <a:gd name="connsiteY7" fmla="*/ 623000 h 647861"/>
                  <a:gd name="connsiteX8" fmla="*/ 418927 w 1291224"/>
                  <a:gd name="connsiteY8" fmla="*/ 437263 h 647861"/>
                  <a:gd name="connsiteX9" fmla="*/ 228427 w 1291224"/>
                  <a:gd name="connsiteY9" fmla="*/ 346775 h 647861"/>
                  <a:gd name="connsiteX10" fmla="*/ 180802 w 1291224"/>
                  <a:gd name="connsiteY10" fmla="*/ 332488 h 647861"/>
                  <a:gd name="connsiteX11" fmla="*/ 142702 w 1291224"/>
                  <a:gd name="connsiteY11" fmla="*/ 356300 h 647861"/>
                  <a:gd name="connsiteX12" fmla="*/ 114127 w 1291224"/>
                  <a:gd name="connsiteY12" fmla="*/ 399163 h 647861"/>
                  <a:gd name="connsiteX13" fmla="*/ 18877 w 1291224"/>
                  <a:gd name="connsiteY13" fmla="*/ 375350 h 647861"/>
                  <a:gd name="connsiteX14" fmla="*/ 4589 w 1291224"/>
                  <a:gd name="connsiteY14" fmla="*/ 270575 h 647861"/>
                  <a:gd name="connsiteX15" fmla="*/ 76027 w 1291224"/>
                  <a:gd name="connsiteY15" fmla="*/ 251525 h 647861"/>
                  <a:gd name="connsiteX16" fmla="*/ 147464 w 1291224"/>
                  <a:gd name="connsiteY16" fmla="*/ 280100 h 647861"/>
                  <a:gd name="connsiteX17" fmla="*/ 147464 w 1291224"/>
                  <a:gd name="connsiteY17" fmla="*/ 242000 h 647861"/>
                  <a:gd name="connsiteX18" fmla="*/ 147464 w 1291224"/>
                  <a:gd name="connsiteY18" fmla="*/ 151513 h 647861"/>
                  <a:gd name="connsiteX19" fmla="*/ 276052 w 1291224"/>
                  <a:gd name="connsiteY19" fmla="*/ 27688 h 647861"/>
                  <a:gd name="connsiteX20" fmla="*/ 585614 w 1291224"/>
                  <a:gd name="connsiteY20" fmla="*/ 3876 h 647861"/>
                  <a:gd name="connsiteX21" fmla="*/ 776114 w 1291224"/>
                  <a:gd name="connsiteY21" fmla="*/ 3875 h 647861"/>
                  <a:gd name="connsiteX22" fmla="*/ 883271 w 1291224"/>
                  <a:gd name="connsiteY22" fmla="*/ 32450 h 647861"/>
                  <a:gd name="connsiteX0" fmla="*/ 883271 w 1291224"/>
                  <a:gd name="connsiteY0" fmla="*/ 32450 h 647861"/>
                  <a:gd name="connsiteX1" fmla="*/ 1061864 w 1291224"/>
                  <a:gd name="connsiteY1" fmla="*/ 108650 h 647861"/>
                  <a:gd name="connsiteX2" fmla="*/ 1199977 w 1291224"/>
                  <a:gd name="connsiteY2" fmla="*/ 189613 h 647861"/>
                  <a:gd name="connsiteX3" fmla="*/ 1285702 w 1291224"/>
                  <a:gd name="connsiteY3" fmla="*/ 299150 h 647861"/>
                  <a:gd name="connsiteX4" fmla="*/ 1280939 w 1291224"/>
                  <a:gd name="connsiteY4" fmla="*/ 408688 h 647861"/>
                  <a:gd name="connsiteX5" fmla="*/ 1266652 w 1291224"/>
                  <a:gd name="connsiteY5" fmla="*/ 542038 h 647861"/>
                  <a:gd name="connsiteX6" fmla="*/ 1197595 w 1291224"/>
                  <a:gd name="connsiteY6" fmla="*/ 637288 h 647861"/>
                  <a:gd name="connsiteX7" fmla="*/ 918989 w 1291224"/>
                  <a:gd name="connsiteY7" fmla="*/ 623000 h 647861"/>
                  <a:gd name="connsiteX8" fmla="*/ 418927 w 1291224"/>
                  <a:gd name="connsiteY8" fmla="*/ 437263 h 647861"/>
                  <a:gd name="connsiteX9" fmla="*/ 228427 w 1291224"/>
                  <a:gd name="connsiteY9" fmla="*/ 346775 h 647861"/>
                  <a:gd name="connsiteX10" fmla="*/ 180802 w 1291224"/>
                  <a:gd name="connsiteY10" fmla="*/ 332488 h 647861"/>
                  <a:gd name="connsiteX11" fmla="*/ 142702 w 1291224"/>
                  <a:gd name="connsiteY11" fmla="*/ 356300 h 647861"/>
                  <a:gd name="connsiteX12" fmla="*/ 114127 w 1291224"/>
                  <a:gd name="connsiteY12" fmla="*/ 399163 h 647861"/>
                  <a:gd name="connsiteX13" fmla="*/ 18877 w 1291224"/>
                  <a:gd name="connsiteY13" fmla="*/ 375350 h 647861"/>
                  <a:gd name="connsiteX14" fmla="*/ 4589 w 1291224"/>
                  <a:gd name="connsiteY14" fmla="*/ 270575 h 647861"/>
                  <a:gd name="connsiteX15" fmla="*/ 76027 w 1291224"/>
                  <a:gd name="connsiteY15" fmla="*/ 251525 h 647861"/>
                  <a:gd name="connsiteX16" fmla="*/ 147464 w 1291224"/>
                  <a:gd name="connsiteY16" fmla="*/ 280100 h 647861"/>
                  <a:gd name="connsiteX17" fmla="*/ 147464 w 1291224"/>
                  <a:gd name="connsiteY17" fmla="*/ 242000 h 647861"/>
                  <a:gd name="connsiteX18" fmla="*/ 161752 w 1291224"/>
                  <a:gd name="connsiteY18" fmla="*/ 141988 h 647861"/>
                  <a:gd name="connsiteX19" fmla="*/ 276052 w 1291224"/>
                  <a:gd name="connsiteY19" fmla="*/ 27688 h 647861"/>
                  <a:gd name="connsiteX20" fmla="*/ 585614 w 1291224"/>
                  <a:gd name="connsiteY20" fmla="*/ 3876 h 647861"/>
                  <a:gd name="connsiteX21" fmla="*/ 776114 w 1291224"/>
                  <a:gd name="connsiteY21" fmla="*/ 3875 h 647861"/>
                  <a:gd name="connsiteX22" fmla="*/ 883271 w 1291224"/>
                  <a:gd name="connsiteY22" fmla="*/ 32450 h 647861"/>
                  <a:gd name="connsiteX0" fmla="*/ 872986 w 1280939"/>
                  <a:gd name="connsiteY0" fmla="*/ 32450 h 647861"/>
                  <a:gd name="connsiteX1" fmla="*/ 1051579 w 1280939"/>
                  <a:gd name="connsiteY1" fmla="*/ 108650 h 647861"/>
                  <a:gd name="connsiteX2" fmla="*/ 1189692 w 1280939"/>
                  <a:gd name="connsiteY2" fmla="*/ 189613 h 647861"/>
                  <a:gd name="connsiteX3" fmla="*/ 1275417 w 1280939"/>
                  <a:gd name="connsiteY3" fmla="*/ 299150 h 647861"/>
                  <a:gd name="connsiteX4" fmla="*/ 1270654 w 1280939"/>
                  <a:gd name="connsiteY4" fmla="*/ 408688 h 647861"/>
                  <a:gd name="connsiteX5" fmla="*/ 1256367 w 1280939"/>
                  <a:gd name="connsiteY5" fmla="*/ 542038 h 647861"/>
                  <a:gd name="connsiteX6" fmla="*/ 1187310 w 1280939"/>
                  <a:gd name="connsiteY6" fmla="*/ 637288 h 647861"/>
                  <a:gd name="connsiteX7" fmla="*/ 908704 w 1280939"/>
                  <a:gd name="connsiteY7" fmla="*/ 623000 h 647861"/>
                  <a:gd name="connsiteX8" fmla="*/ 408642 w 1280939"/>
                  <a:gd name="connsiteY8" fmla="*/ 437263 h 647861"/>
                  <a:gd name="connsiteX9" fmla="*/ 218142 w 1280939"/>
                  <a:gd name="connsiteY9" fmla="*/ 346775 h 647861"/>
                  <a:gd name="connsiteX10" fmla="*/ 170517 w 1280939"/>
                  <a:gd name="connsiteY10" fmla="*/ 332488 h 647861"/>
                  <a:gd name="connsiteX11" fmla="*/ 132417 w 1280939"/>
                  <a:gd name="connsiteY11" fmla="*/ 356300 h 647861"/>
                  <a:gd name="connsiteX12" fmla="*/ 103842 w 1280939"/>
                  <a:gd name="connsiteY12" fmla="*/ 399163 h 647861"/>
                  <a:gd name="connsiteX13" fmla="*/ 8592 w 1280939"/>
                  <a:gd name="connsiteY13" fmla="*/ 375350 h 647861"/>
                  <a:gd name="connsiteX14" fmla="*/ 10973 w 1280939"/>
                  <a:gd name="connsiteY14" fmla="*/ 294387 h 647861"/>
                  <a:gd name="connsiteX15" fmla="*/ 65742 w 1280939"/>
                  <a:gd name="connsiteY15" fmla="*/ 251525 h 647861"/>
                  <a:gd name="connsiteX16" fmla="*/ 137179 w 1280939"/>
                  <a:gd name="connsiteY16" fmla="*/ 280100 h 647861"/>
                  <a:gd name="connsiteX17" fmla="*/ 137179 w 1280939"/>
                  <a:gd name="connsiteY17" fmla="*/ 242000 h 647861"/>
                  <a:gd name="connsiteX18" fmla="*/ 151467 w 1280939"/>
                  <a:gd name="connsiteY18" fmla="*/ 141988 h 647861"/>
                  <a:gd name="connsiteX19" fmla="*/ 265767 w 1280939"/>
                  <a:gd name="connsiteY19" fmla="*/ 27688 h 647861"/>
                  <a:gd name="connsiteX20" fmla="*/ 575329 w 1280939"/>
                  <a:gd name="connsiteY20" fmla="*/ 3876 h 647861"/>
                  <a:gd name="connsiteX21" fmla="*/ 765829 w 1280939"/>
                  <a:gd name="connsiteY21" fmla="*/ 3875 h 647861"/>
                  <a:gd name="connsiteX22" fmla="*/ 872986 w 1280939"/>
                  <a:gd name="connsiteY22" fmla="*/ 32450 h 647861"/>
                  <a:gd name="connsiteX0" fmla="*/ 873101 w 1281054"/>
                  <a:gd name="connsiteY0" fmla="*/ 32450 h 647861"/>
                  <a:gd name="connsiteX1" fmla="*/ 1051694 w 1281054"/>
                  <a:gd name="connsiteY1" fmla="*/ 108650 h 647861"/>
                  <a:gd name="connsiteX2" fmla="*/ 1189807 w 1281054"/>
                  <a:gd name="connsiteY2" fmla="*/ 189613 h 647861"/>
                  <a:gd name="connsiteX3" fmla="*/ 1275532 w 1281054"/>
                  <a:gd name="connsiteY3" fmla="*/ 299150 h 647861"/>
                  <a:gd name="connsiteX4" fmla="*/ 1270769 w 1281054"/>
                  <a:gd name="connsiteY4" fmla="*/ 408688 h 647861"/>
                  <a:gd name="connsiteX5" fmla="*/ 1256482 w 1281054"/>
                  <a:gd name="connsiteY5" fmla="*/ 542038 h 647861"/>
                  <a:gd name="connsiteX6" fmla="*/ 1187425 w 1281054"/>
                  <a:gd name="connsiteY6" fmla="*/ 637288 h 647861"/>
                  <a:gd name="connsiteX7" fmla="*/ 908819 w 1281054"/>
                  <a:gd name="connsiteY7" fmla="*/ 623000 h 647861"/>
                  <a:gd name="connsiteX8" fmla="*/ 408757 w 1281054"/>
                  <a:gd name="connsiteY8" fmla="*/ 437263 h 647861"/>
                  <a:gd name="connsiteX9" fmla="*/ 218257 w 1281054"/>
                  <a:gd name="connsiteY9" fmla="*/ 346775 h 647861"/>
                  <a:gd name="connsiteX10" fmla="*/ 170632 w 1281054"/>
                  <a:gd name="connsiteY10" fmla="*/ 332488 h 647861"/>
                  <a:gd name="connsiteX11" fmla="*/ 132532 w 1281054"/>
                  <a:gd name="connsiteY11" fmla="*/ 356300 h 647861"/>
                  <a:gd name="connsiteX12" fmla="*/ 103957 w 1281054"/>
                  <a:gd name="connsiteY12" fmla="*/ 399163 h 647861"/>
                  <a:gd name="connsiteX13" fmla="*/ 8707 w 1281054"/>
                  <a:gd name="connsiteY13" fmla="*/ 375350 h 647861"/>
                  <a:gd name="connsiteX14" fmla="*/ 11088 w 1281054"/>
                  <a:gd name="connsiteY14" fmla="*/ 294387 h 647861"/>
                  <a:gd name="connsiteX15" fmla="*/ 68238 w 1281054"/>
                  <a:gd name="connsiteY15" fmla="*/ 256288 h 647861"/>
                  <a:gd name="connsiteX16" fmla="*/ 137294 w 1281054"/>
                  <a:gd name="connsiteY16" fmla="*/ 280100 h 647861"/>
                  <a:gd name="connsiteX17" fmla="*/ 137294 w 1281054"/>
                  <a:gd name="connsiteY17" fmla="*/ 242000 h 647861"/>
                  <a:gd name="connsiteX18" fmla="*/ 151582 w 1281054"/>
                  <a:gd name="connsiteY18" fmla="*/ 141988 h 647861"/>
                  <a:gd name="connsiteX19" fmla="*/ 265882 w 1281054"/>
                  <a:gd name="connsiteY19" fmla="*/ 27688 h 647861"/>
                  <a:gd name="connsiteX20" fmla="*/ 575444 w 1281054"/>
                  <a:gd name="connsiteY20" fmla="*/ 3876 h 647861"/>
                  <a:gd name="connsiteX21" fmla="*/ 765944 w 1281054"/>
                  <a:gd name="connsiteY21" fmla="*/ 3875 h 647861"/>
                  <a:gd name="connsiteX22" fmla="*/ 873101 w 1281054"/>
                  <a:gd name="connsiteY22" fmla="*/ 32450 h 647861"/>
                  <a:gd name="connsiteX0" fmla="*/ 866569 w 1274522"/>
                  <a:gd name="connsiteY0" fmla="*/ 32450 h 647861"/>
                  <a:gd name="connsiteX1" fmla="*/ 1045162 w 1274522"/>
                  <a:gd name="connsiteY1" fmla="*/ 108650 h 647861"/>
                  <a:gd name="connsiteX2" fmla="*/ 1183275 w 1274522"/>
                  <a:gd name="connsiteY2" fmla="*/ 189613 h 647861"/>
                  <a:gd name="connsiteX3" fmla="*/ 1269000 w 1274522"/>
                  <a:gd name="connsiteY3" fmla="*/ 299150 h 647861"/>
                  <a:gd name="connsiteX4" fmla="*/ 1264237 w 1274522"/>
                  <a:gd name="connsiteY4" fmla="*/ 408688 h 647861"/>
                  <a:gd name="connsiteX5" fmla="*/ 1249950 w 1274522"/>
                  <a:gd name="connsiteY5" fmla="*/ 542038 h 647861"/>
                  <a:gd name="connsiteX6" fmla="*/ 1180893 w 1274522"/>
                  <a:gd name="connsiteY6" fmla="*/ 637288 h 647861"/>
                  <a:gd name="connsiteX7" fmla="*/ 902287 w 1274522"/>
                  <a:gd name="connsiteY7" fmla="*/ 623000 h 647861"/>
                  <a:gd name="connsiteX8" fmla="*/ 402225 w 1274522"/>
                  <a:gd name="connsiteY8" fmla="*/ 437263 h 647861"/>
                  <a:gd name="connsiteX9" fmla="*/ 211725 w 1274522"/>
                  <a:gd name="connsiteY9" fmla="*/ 346775 h 647861"/>
                  <a:gd name="connsiteX10" fmla="*/ 164100 w 1274522"/>
                  <a:gd name="connsiteY10" fmla="*/ 332488 h 647861"/>
                  <a:gd name="connsiteX11" fmla="*/ 126000 w 1274522"/>
                  <a:gd name="connsiteY11" fmla="*/ 356300 h 647861"/>
                  <a:gd name="connsiteX12" fmla="*/ 97425 w 1274522"/>
                  <a:gd name="connsiteY12" fmla="*/ 399163 h 647861"/>
                  <a:gd name="connsiteX13" fmla="*/ 14081 w 1274522"/>
                  <a:gd name="connsiteY13" fmla="*/ 382494 h 647861"/>
                  <a:gd name="connsiteX14" fmla="*/ 4556 w 1274522"/>
                  <a:gd name="connsiteY14" fmla="*/ 294387 h 647861"/>
                  <a:gd name="connsiteX15" fmla="*/ 61706 w 1274522"/>
                  <a:gd name="connsiteY15" fmla="*/ 256288 h 647861"/>
                  <a:gd name="connsiteX16" fmla="*/ 130762 w 1274522"/>
                  <a:gd name="connsiteY16" fmla="*/ 280100 h 647861"/>
                  <a:gd name="connsiteX17" fmla="*/ 130762 w 1274522"/>
                  <a:gd name="connsiteY17" fmla="*/ 242000 h 647861"/>
                  <a:gd name="connsiteX18" fmla="*/ 145050 w 1274522"/>
                  <a:gd name="connsiteY18" fmla="*/ 141988 h 647861"/>
                  <a:gd name="connsiteX19" fmla="*/ 259350 w 1274522"/>
                  <a:gd name="connsiteY19" fmla="*/ 27688 h 647861"/>
                  <a:gd name="connsiteX20" fmla="*/ 568912 w 1274522"/>
                  <a:gd name="connsiteY20" fmla="*/ 3876 h 647861"/>
                  <a:gd name="connsiteX21" fmla="*/ 759412 w 1274522"/>
                  <a:gd name="connsiteY21" fmla="*/ 3875 h 647861"/>
                  <a:gd name="connsiteX22" fmla="*/ 866569 w 1274522"/>
                  <a:gd name="connsiteY22" fmla="*/ 32450 h 647861"/>
                  <a:gd name="connsiteX0" fmla="*/ 870265 w 1278218"/>
                  <a:gd name="connsiteY0" fmla="*/ 32450 h 647861"/>
                  <a:gd name="connsiteX1" fmla="*/ 1048858 w 1278218"/>
                  <a:gd name="connsiteY1" fmla="*/ 108650 h 647861"/>
                  <a:gd name="connsiteX2" fmla="*/ 1186971 w 1278218"/>
                  <a:gd name="connsiteY2" fmla="*/ 189613 h 647861"/>
                  <a:gd name="connsiteX3" fmla="*/ 1272696 w 1278218"/>
                  <a:gd name="connsiteY3" fmla="*/ 299150 h 647861"/>
                  <a:gd name="connsiteX4" fmla="*/ 1267933 w 1278218"/>
                  <a:gd name="connsiteY4" fmla="*/ 408688 h 647861"/>
                  <a:gd name="connsiteX5" fmla="*/ 1253646 w 1278218"/>
                  <a:gd name="connsiteY5" fmla="*/ 542038 h 647861"/>
                  <a:gd name="connsiteX6" fmla="*/ 1184589 w 1278218"/>
                  <a:gd name="connsiteY6" fmla="*/ 637288 h 647861"/>
                  <a:gd name="connsiteX7" fmla="*/ 905983 w 1278218"/>
                  <a:gd name="connsiteY7" fmla="*/ 623000 h 647861"/>
                  <a:gd name="connsiteX8" fmla="*/ 405921 w 1278218"/>
                  <a:gd name="connsiteY8" fmla="*/ 437263 h 647861"/>
                  <a:gd name="connsiteX9" fmla="*/ 215421 w 1278218"/>
                  <a:gd name="connsiteY9" fmla="*/ 346775 h 647861"/>
                  <a:gd name="connsiteX10" fmla="*/ 167796 w 1278218"/>
                  <a:gd name="connsiteY10" fmla="*/ 332488 h 647861"/>
                  <a:gd name="connsiteX11" fmla="*/ 129696 w 1278218"/>
                  <a:gd name="connsiteY11" fmla="*/ 356300 h 647861"/>
                  <a:gd name="connsiteX12" fmla="*/ 101121 w 1278218"/>
                  <a:gd name="connsiteY12" fmla="*/ 399163 h 647861"/>
                  <a:gd name="connsiteX13" fmla="*/ 17777 w 1278218"/>
                  <a:gd name="connsiteY13" fmla="*/ 382494 h 647861"/>
                  <a:gd name="connsiteX14" fmla="*/ 3489 w 1278218"/>
                  <a:gd name="connsiteY14" fmla="*/ 296768 h 647861"/>
                  <a:gd name="connsiteX15" fmla="*/ 65402 w 1278218"/>
                  <a:gd name="connsiteY15" fmla="*/ 256288 h 647861"/>
                  <a:gd name="connsiteX16" fmla="*/ 134458 w 1278218"/>
                  <a:gd name="connsiteY16" fmla="*/ 280100 h 647861"/>
                  <a:gd name="connsiteX17" fmla="*/ 134458 w 1278218"/>
                  <a:gd name="connsiteY17" fmla="*/ 242000 h 647861"/>
                  <a:gd name="connsiteX18" fmla="*/ 148746 w 1278218"/>
                  <a:gd name="connsiteY18" fmla="*/ 141988 h 647861"/>
                  <a:gd name="connsiteX19" fmla="*/ 263046 w 1278218"/>
                  <a:gd name="connsiteY19" fmla="*/ 27688 h 647861"/>
                  <a:gd name="connsiteX20" fmla="*/ 572608 w 1278218"/>
                  <a:gd name="connsiteY20" fmla="*/ 3876 h 647861"/>
                  <a:gd name="connsiteX21" fmla="*/ 763108 w 1278218"/>
                  <a:gd name="connsiteY21" fmla="*/ 3875 h 647861"/>
                  <a:gd name="connsiteX22" fmla="*/ 870265 w 1278218"/>
                  <a:gd name="connsiteY22" fmla="*/ 32450 h 647861"/>
                  <a:gd name="connsiteX0" fmla="*/ 869921 w 1277874"/>
                  <a:gd name="connsiteY0" fmla="*/ 32450 h 647861"/>
                  <a:gd name="connsiteX1" fmla="*/ 1048514 w 1277874"/>
                  <a:gd name="connsiteY1" fmla="*/ 108650 h 647861"/>
                  <a:gd name="connsiteX2" fmla="*/ 1186627 w 1277874"/>
                  <a:gd name="connsiteY2" fmla="*/ 189613 h 647861"/>
                  <a:gd name="connsiteX3" fmla="*/ 1272352 w 1277874"/>
                  <a:gd name="connsiteY3" fmla="*/ 299150 h 647861"/>
                  <a:gd name="connsiteX4" fmla="*/ 1267589 w 1277874"/>
                  <a:gd name="connsiteY4" fmla="*/ 408688 h 647861"/>
                  <a:gd name="connsiteX5" fmla="*/ 1253302 w 1277874"/>
                  <a:gd name="connsiteY5" fmla="*/ 542038 h 647861"/>
                  <a:gd name="connsiteX6" fmla="*/ 1184245 w 1277874"/>
                  <a:gd name="connsiteY6" fmla="*/ 637288 h 647861"/>
                  <a:gd name="connsiteX7" fmla="*/ 905639 w 1277874"/>
                  <a:gd name="connsiteY7" fmla="*/ 623000 h 647861"/>
                  <a:gd name="connsiteX8" fmla="*/ 405577 w 1277874"/>
                  <a:gd name="connsiteY8" fmla="*/ 437263 h 647861"/>
                  <a:gd name="connsiteX9" fmla="*/ 215077 w 1277874"/>
                  <a:gd name="connsiteY9" fmla="*/ 346775 h 647861"/>
                  <a:gd name="connsiteX10" fmla="*/ 167452 w 1277874"/>
                  <a:gd name="connsiteY10" fmla="*/ 332488 h 647861"/>
                  <a:gd name="connsiteX11" fmla="*/ 129352 w 1277874"/>
                  <a:gd name="connsiteY11" fmla="*/ 356300 h 647861"/>
                  <a:gd name="connsiteX12" fmla="*/ 88871 w 1277874"/>
                  <a:gd name="connsiteY12" fmla="*/ 399163 h 647861"/>
                  <a:gd name="connsiteX13" fmla="*/ 17433 w 1277874"/>
                  <a:gd name="connsiteY13" fmla="*/ 382494 h 647861"/>
                  <a:gd name="connsiteX14" fmla="*/ 3145 w 1277874"/>
                  <a:gd name="connsiteY14" fmla="*/ 296768 h 647861"/>
                  <a:gd name="connsiteX15" fmla="*/ 65058 w 1277874"/>
                  <a:gd name="connsiteY15" fmla="*/ 256288 h 647861"/>
                  <a:gd name="connsiteX16" fmla="*/ 134114 w 1277874"/>
                  <a:gd name="connsiteY16" fmla="*/ 280100 h 647861"/>
                  <a:gd name="connsiteX17" fmla="*/ 134114 w 1277874"/>
                  <a:gd name="connsiteY17" fmla="*/ 242000 h 647861"/>
                  <a:gd name="connsiteX18" fmla="*/ 148402 w 1277874"/>
                  <a:gd name="connsiteY18" fmla="*/ 141988 h 647861"/>
                  <a:gd name="connsiteX19" fmla="*/ 262702 w 1277874"/>
                  <a:gd name="connsiteY19" fmla="*/ 27688 h 647861"/>
                  <a:gd name="connsiteX20" fmla="*/ 572264 w 1277874"/>
                  <a:gd name="connsiteY20" fmla="*/ 3876 h 647861"/>
                  <a:gd name="connsiteX21" fmla="*/ 762764 w 1277874"/>
                  <a:gd name="connsiteY21" fmla="*/ 3875 h 647861"/>
                  <a:gd name="connsiteX22" fmla="*/ 869921 w 1277874"/>
                  <a:gd name="connsiteY22" fmla="*/ 32450 h 647861"/>
                  <a:gd name="connsiteX0" fmla="*/ 869921 w 1277874"/>
                  <a:gd name="connsiteY0" fmla="*/ 32450 h 647861"/>
                  <a:gd name="connsiteX1" fmla="*/ 1048514 w 1277874"/>
                  <a:gd name="connsiteY1" fmla="*/ 108650 h 647861"/>
                  <a:gd name="connsiteX2" fmla="*/ 1186627 w 1277874"/>
                  <a:gd name="connsiteY2" fmla="*/ 189613 h 647861"/>
                  <a:gd name="connsiteX3" fmla="*/ 1272352 w 1277874"/>
                  <a:gd name="connsiteY3" fmla="*/ 299150 h 647861"/>
                  <a:gd name="connsiteX4" fmla="*/ 1267589 w 1277874"/>
                  <a:gd name="connsiteY4" fmla="*/ 408688 h 647861"/>
                  <a:gd name="connsiteX5" fmla="*/ 1253302 w 1277874"/>
                  <a:gd name="connsiteY5" fmla="*/ 542038 h 647861"/>
                  <a:gd name="connsiteX6" fmla="*/ 1184245 w 1277874"/>
                  <a:gd name="connsiteY6" fmla="*/ 637288 h 647861"/>
                  <a:gd name="connsiteX7" fmla="*/ 905639 w 1277874"/>
                  <a:gd name="connsiteY7" fmla="*/ 623000 h 647861"/>
                  <a:gd name="connsiteX8" fmla="*/ 405577 w 1277874"/>
                  <a:gd name="connsiteY8" fmla="*/ 437263 h 647861"/>
                  <a:gd name="connsiteX9" fmla="*/ 215077 w 1277874"/>
                  <a:gd name="connsiteY9" fmla="*/ 346775 h 647861"/>
                  <a:gd name="connsiteX10" fmla="*/ 167452 w 1277874"/>
                  <a:gd name="connsiteY10" fmla="*/ 332488 h 647861"/>
                  <a:gd name="connsiteX11" fmla="*/ 136496 w 1277874"/>
                  <a:gd name="connsiteY11" fmla="*/ 353919 h 647861"/>
                  <a:gd name="connsiteX12" fmla="*/ 88871 w 1277874"/>
                  <a:gd name="connsiteY12" fmla="*/ 399163 h 647861"/>
                  <a:gd name="connsiteX13" fmla="*/ 17433 w 1277874"/>
                  <a:gd name="connsiteY13" fmla="*/ 382494 h 647861"/>
                  <a:gd name="connsiteX14" fmla="*/ 3145 w 1277874"/>
                  <a:gd name="connsiteY14" fmla="*/ 296768 h 647861"/>
                  <a:gd name="connsiteX15" fmla="*/ 65058 w 1277874"/>
                  <a:gd name="connsiteY15" fmla="*/ 256288 h 647861"/>
                  <a:gd name="connsiteX16" fmla="*/ 134114 w 1277874"/>
                  <a:gd name="connsiteY16" fmla="*/ 280100 h 647861"/>
                  <a:gd name="connsiteX17" fmla="*/ 134114 w 1277874"/>
                  <a:gd name="connsiteY17" fmla="*/ 242000 h 647861"/>
                  <a:gd name="connsiteX18" fmla="*/ 148402 w 1277874"/>
                  <a:gd name="connsiteY18" fmla="*/ 141988 h 647861"/>
                  <a:gd name="connsiteX19" fmla="*/ 262702 w 1277874"/>
                  <a:gd name="connsiteY19" fmla="*/ 27688 h 647861"/>
                  <a:gd name="connsiteX20" fmla="*/ 572264 w 1277874"/>
                  <a:gd name="connsiteY20" fmla="*/ 3876 h 647861"/>
                  <a:gd name="connsiteX21" fmla="*/ 762764 w 1277874"/>
                  <a:gd name="connsiteY21" fmla="*/ 3875 h 647861"/>
                  <a:gd name="connsiteX22" fmla="*/ 869921 w 1277874"/>
                  <a:gd name="connsiteY22" fmla="*/ 32450 h 647861"/>
                  <a:gd name="connsiteX0" fmla="*/ 872319 w 1280272"/>
                  <a:gd name="connsiteY0" fmla="*/ 32450 h 647861"/>
                  <a:gd name="connsiteX1" fmla="*/ 1050912 w 1280272"/>
                  <a:gd name="connsiteY1" fmla="*/ 108650 h 647861"/>
                  <a:gd name="connsiteX2" fmla="*/ 1189025 w 1280272"/>
                  <a:gd name="connsiteY2" fmla="*/ 189613 h 647861"/>
                  <a:gd name="connsiteX3" fmla="*/ 1274750 w 1280272"/>
                  <a:gd name="connsiteY3" fmla="*/ 299150 h 647861"/>
                  <a:gd name="connsiteX4" fmla="*/ 1269987 w 1280272"/>
                  <a:gd name="connsiteY4" fmla="*/ 408688 h 647861"/>
                  <a:gd name="connsiteX5" fmla="*/ 1255700 w 1280272"/>
                  <a:gd name="connsiteY5" fmla="*/ 542038 h 647861"/>
                  <a:gd name="connsiteX6" fmla="*/ 1186643 w 1280272"/>
                  <a:gd name="connsiteY6" fmla="*/ 637288 h 647861"/>
                  <a:gd name="connsiteX7" fmla="*/ 908037 w 1280272"/>
                  <a:gd name="connsiteY7" fmla="*/ 623000 h 647861"/>
                  <a:gd name="connsiteX8" fmla="*/ 407975 w 1280272"/>
                  <a:gd name="connsiteY8" fmla="*/ 437263 h 647861"/>
                  <a:gd name="connsiteX9" fmla="*/ 217475 w 1280272"/>
                  <a:gd name="connsiteY9" fmla="*/ 346775 h 647861"/>
                  <a:gd name="connsiteX10" fmla="*/ 169850 w 1280272"/>
                  <a:gd name="connsiteY10" fmla="*/ 332488 h 647861"/>
                  <a:gd name="connsiteX11" fmla="*/ 138894 w 1280272"/>
                  <a:gd name="connsiteY11" fmla="*/ 353919 h 647861"/>
                  <a:gd name="connsiteX12" fmla="*/ 91269 w 1280272"/>
                  <a:gd name="connsiteY12" fmla="*/ 399163 h 647861"/>
                  <a:gd name="connsiteX13" fmla="*/ 12687 w 1280272"/>
                  <a:gd name="connsiteY13" fmla="*/ 375350 h 647861"/>
                  <a:gd name="connsiteX14" fmla="*/ 5543 w 1280272"/>
                  <a:gd name="connsiteY14" fmla="*/ 296768 h 647861"/>
                  <a:gd name="connsiteX15" fmla="*/ 67456 w 1280272"/>
                  <a:gd name="connsiteY15" fmla="*/ 256288 h 647861"/>
                  <a:gd name="connsiteX16" fmla="*/ 136512 w 1280272"/>
                  <a:gd name="connsiteY16" fmla="*/ 280100 h 647861"/>
                  <a:gd name="connsiteX17" fmla="*/ 136512 w 1280272"/>
                  <a:gd name="connsiteY17" fmla="*/ 242000 h 647861"/>
                  <a:gd name="connsiteX18" fmla="*/ 150800 w 1280272"/>
                  <a:gd name="connsiteY18" fmla="*/ 141988 h 647861"/>
                  <a:gd name="connsiteX19" fmla="*/ 265100 w 1280272"/>
                  <a:gd name="connsiteY19" fmla="*/ 27688 h 647861"/>
                  <a:gd name="connsiteX20" fmla="*/ 574662 w 1280272"/>
                  <a:gd name="connsiteY20" fmla="*/ 3876 h 647861"/>
                  <a:gd name="connsiteX21" fmla="*/ 765162 w 1280272"/>
                  <a:gd name="connsiteY21" fmla="*/ 3875 h 647861"/>
                  <a:gd name="connsiteX22" fmla="*/ 872319 w 1280272"/>
                  <a:gd name="connsiteY22" fmla="*/ 32450 h 647861"/>
                  <a:gd name="connsiteX0" fmla="*/ 872319 w 1280272"/>
                  <a:gd name="connsiteY0" fmla="*/ 32450 h 647861"/>
                  <a:gd name="connsiteX1" fmla="*/ 1050912 w 1280272"/>
                  <a:gd name="connsiteY1" fmla="*/ 108650 h 647861"/>
                  <a:gd name="connsiteX2" fmla="*/ 1189025 w 1280272"/>
                  <a:gd name="connsiteY2" fmla="*/ 189613 h 647861"/>
                  <a:gd name="connsiteX3" fmla="*/ 1274750 w 1280272"/>
                  <a:gd name="connsiteY3" fmla="*/ 299150 h 647861"/>
                  <a:gd name="connsiteX4" fmla="*/ 1269987 w 1280272"/>
                  <a:gd name="connsiteY4" fmla="*/ 408688 h 647861"/>
                  <a:gd name="connsiteX5" fmla="*/ 1255700 w 1280272"/>
                  <a:gd name="connsiteY5" fmla="*/ 542038 h 647861"/>
                  <a:gd name="connsiteX6" fmla="*/ 1186643 w 1280272"/>
                  <a:gd name="connsiteY6" fmla="*/ 637288 h 647861"/>
                  <a:gd name="connsiteX7" fmla="*/ 908037 w 1280272"/>
                  <a:gd name="connsiteY7" fmla="*/ 623000 h 647861"/>
                  <a:gd name="connsiteX8" fmla="*/ 407975 w 1280272"/>
                  <a:gd name="connsiteY8" fmla="*/ 437263 h 647861"/>
                  <a:gd name="connsiteX9" fmla="*/ 217475 w 1280272"/>
                  <a:gd name="connsiteY9" fmla="*/ 346775 h 647861"/>
                  <a:gd name="connsiteX10" fmla="*/ 174612 w 1280272"/>
                  <a:gd name="connsiteY10" fmla="*/ 337250 h 647861"/>
                  <a:gd name="connsiteX11" fmla="*/ 138894 w 1280272"/>
                  <a:gd name="connsiteY11" fmla="*/ 353919 h 647861"/>
                  <a:gd name="connsiteX12" fmla="*/ 91269 w 1280272"/>
                  <a:gd name="connsiteY12" fmla="*/ 399163 h 647861"/>
                  <a:gd name="connsiteX13" fmla="*/ 12687 w 1280272"/>
                  <a:gd name="connsiteY13" fmla="*/ 375350 h 647861"/>
                  <a:gd name="connsiteX14" fmla="*/ 5543 w 1280272"/>
                  <a:gd name="connsiteY14" fmla="*/ 296768 h 647861"/>
                  <a:gd name="connsiteX15" fmla="*/ 67456 w 1280272"/>
                  <a:gd name="connsiteY15" fmla="*/ 256288 h 647861"/>
                  <a:gd name="connsiteX16" fmla="*/ 136512 w 1280272"/>
                  <a:gd name="connsiteY16" fmla="*/ 280100 h 647861"/>
                  <a:gd name="connsiteX17" fmla="*/ 136512 w 1280272"/>
                  <a:gd name="connsiteY17" fmla="*/ 242000 h 647861"/>
                  <a:gd name="connsiteX18" fmla="*/ 150800 w 1280272"/>
                  <a:gd name="connsiteY18" fmla="*/ 141988 h 647861"/>
                  <a:gd name="connsiteX19" fmla="*/ 265100 w 1280272"/>
                  <a:gd name="connsiteY19" fmla="*/ 27688 h 647861"/>
                  <a:gd name="connsiteX20" fmla="*/ 574662 w 1280272"/>
                  <a:gd name="connsiteY20" fmla="*/ 3876 h 647861"/>
                  <a:gd name="connsiteX21" fmla="*/ 765162 w 1280272"/>
                  <a:gd name="connsiteY21" fmla="*/ 3875 h 647861"/>
                  <a:gd name="connsiteX22" fmla="*/ 872319 w 1280272"/>
                  <a:gd name="connsiteY22" fmla="*/ 32450 h 647861"/>
                  <a:gd name="connsiteX0" fmla="*/ 872319 w 1280272"/>
                  <a:gd name="connsiteY0" fmla="*/ 301297 h 916708"/>
                  <a:gd name="connsiteX1" fmla="*/ 1050912 w 1280272"/>
                  <a:gd name="connsiteY1" fmla="*/ 377497 h 916708"/>
                  <a:gd name="connsiteX2" fmla="*/ 1189025 w 1280272"/>
                  <a:gd name="connsiteY2" fmla="*/ 458460 h 916708"/>
                  <a:gd name="connsiteX3" fmla="*/ 1274750 w 1280272"/>
                  <a:gd name="connsiteY3" fmla="*/ 567997 h 916708"/>
                  <a:gd name="connsiteX4" fmla="*/ 1269987 w 1280272"/>
                  <a:gd name="connsiteY4" fmla="*/ 677535 h 916708"/>
                  <a:gd name="connsiteX5" fmla="*/ 1255700 w 1280272"/>
                  <a:gd name="connsiteY5" fmla="*/ 810885 h 916708"/>
                  <a:gd name="connsiteX6" fmla="*/ 1186643 w 1280272"/>
                  <a:gd name="connsiteY6" fmla="*/ 906135 h 916708"/>
                  <a:gd name="connsiteX7" fmla="*/ 908037 w 1280272"/>
                  <a:gd name="connsiteY7" fmla="*/ 891847 h 916708"/>
                  <a:gd name="connsiteX8" fmla="*/ 407975 w 1280272"/>
                  <a:gd name="connsiteY8" fmla="*/ 706110 h 916708"/>
                  <a:gd name="connsiteX9" fmla="*/ 217475 w 1280272"/>
                  <a:gd name="connsiteY9" fmla="*/ 615622 h 916708"/>
                  <a:gd name="connsiteX10" fmla="*/ 174612 w 1280272"/>
                  <a:gd name="connsiteY10" fmla="*/ 606097 h 916708"/>
                  <a:gd name="connsiteX11" fmla="*/ 138894 w 1280272"/>
                  <a:gd name="connsiteY11" fmla="*/ 622766 h 916708"/>
                  <a:gd name="connsiteX12" fmla="*/ 91269 w 1280272"/>
                  <a:gd name="connsiteY12" fmla="*/ 668010 h 916708"/>
                  <a:gd name="connsiteX13" fmla="*/ 12687 w 1280272"/>
                  <a:gd name="connsiteY13" fmla="*/ 644197 h 916708"/>
                  <a:gd name="connsiteX14" fmla="*/ 5543 w 1280272"/>
                  <a:gd name="connsiteY14" fmla="*/ 565615 h 916708"/>
                  <a:gd name="connsiteX15" fmla="*/ 67456 w 1280272"/>
                  <a:gd name="connsiteY15" fmla="*/ 525135 h 916708"/>
                  <a:gd name="connsiteX16" fmla="*/ 136512 w 1280272"/>
                  <a:gd name="connsiteY16" fmla="*/ 548947 h 916708"/>
                  <a:gd name="connsiteX17" fmla="*/ 136512 w 1280272"/>
                  <a:gd name="connsiteY17" fmla="*/ 510847 h 916708"/>
                  <a:gd name="connsiteX18" fmla="*/ 150800 w 1280272"/>
                  <a:gd name="connsiteY18" fmla="*/ 410835 h 916708"/>
                  <a:gd name="connsiteX19" fmla="*/ 205569 w 1280272"/>
                  <a:gd name="connsiteY19" fmla="*/ 1260 h 916708"/>
                  <a:gd name="connsiteX20" fmla="*/ 574662 w 1280272"/>
                  <a:gd name="connsiteY20" fmla="*/ 272723 h 916708"/>
                  <a:gd name="connsiteX21" fmla="*/ 765162 w 1280272"/>
                  <a:gd name="connsiteY21" fmla="*/ 272722 h 916708"/>
                  <a:gd name="connsiteX22" fmla="*/ 872319 w 1280272"/>
                  <a:gd name="connsiteY22" fmla="*/ 301297 h 916708"/>
                  <a:gd name="connsiteX0" fmla="*/ 872319 w 1280272"/>
                  <a:gd name="connsiteY0" fmla="*/ 302594 h 918005"/>
                  <a:gd name="connsiteX1" fmla="*/ 1050912 w 1280272"/>
                  <a:gd name="connsiteY1" fmla="*/ 378794 h 918005"/>
                  <a:gd name="connsiteX2" fmla="*/ 1189025 w 1280272"/>
                  <a:gd name="connsiteY2" fmla="*/ 459757 h 918005"/>
                  <a:gd name="connsiteX3" fmla="*/ 1274750 w 1280272"/>
                  <a:gd name="connsiteY3" fmla="*/ 569294 h 918005"/>
                  <a:gd name="connsiteX4" fmla="*/ 1269987 w 1280272"/>
                  <a:gd name="connsiteY4" fmla="*/ 678832 h 918005"/>
                  <a:gd name="connsiteX5" fmla="*/ 1255700 w 1280272"/>
                  <a:gd name="connsiteY5" fmla="*/ 812182 h 918005"/>
                  <a:gd name="connsiteX6" fmla="*/ 1186643 w 1280272"/>
                  <a:gd name="connsiteY6" fmla="*/ 907432 h 918005"/>
                  <a:gd name="connsiteX7" fmla="*/ 908037 w 1280272"/>
                  <a:gd name="connsiteY7" fmla="*/ 893144 h 918005"/>
                  <a:gd name="connsiteX8" fmla="*/ 407975 w 1280272"/>
                  <a:gd name="connsiteY8" fmla="*/ 707407 h 918005"/>
                  <a:gd name="connsiteX9" fmla="*/ 217475 w 1280272"/>
                  <a:gd name="connsiteY9" fmla="*/ 616919 h 918005"/>
                  <a:gd name="connsiteX10" fmla="*/ 174612 w 1280272"/>
                  <a:gd name="connsiteY10" fmla="*/ 607394 h 918005"/>
                  <a:gd name="connsiteX11" fmla="*/ 138894 w 1280272"/>
                  <a:gd name="connsiteY11" fmla="*/ 624063 h 918005"/>
                  <a:gd name="connsiteX12" fmla="*/ 91269 w 1280272"/>
                  <a:gd name="connsiteY12" fmla="*/ 669307 h 918005"/>
                  <a:gd name="connsiteX13" fmla="*/ 12687 w 1280272"/>
                  <a:gd name="connsiteY13" fmla="*/ 645494 h 918005"/>
                  <a:gd name="connsiteX14" fmla="*/ 5543 w 1280272"/>
                  <a:gd name="connsiteY14" fmla="*/ 566912 h 918005"/>
                  <a:gd name="connsiteX15" fmla="*/ 67456 w 1280272"/>
                  <a:gd name="connsiteY15" fmla="*/ 526432 h 918005"/>
                  <a:gd name="connsiteX16" fmla="*/ 136512 w 1280272"/>
                  <a:gd name="connsiteY16" fmla="*/ 550244 h 918005"/>
                  <a:gd name="connsiteX17" fmla="*/ 136512 w 1280272"/>
                  <a:gd name="connsiteY17" fmla="*/ 512144 h 918005"/>
                  <a:gd name="connsiteX18" fmla="*/ 150800 w 1280272"/>
                  <a:gd name="connsiteY18" fmla="*/ 412132 h 918005"/>
                  <a:gd name="connsiteX19" fmla="*/ 205569 w 1280272"/>
                  <a:gd name="connsiteY19" fmla="*/ 2557 h 918005"/>
                  <a:gd name="connsiteX20" fmla="*/ 562756 w 1280272"/>
                  <a:gd name="connsiteY20" fmla="*/ 226395 h 918005"/>
                  <a:gd name="connsiteX21" fmla="*/ 765162 w 1280272"/>
                  <a:gd name="connsiteY21" fmla="*/ 274019 h 918005"/>
                  <a:gd name="connsiteX22" fmla="*/ 872319 w 1280272"/>
                  <a:gd name="connsiteY22" fmla="*/ 302594 h 918005"/>
                  <a:gd name="connsiteX0" fmla="*/ 872319 w 1280272"/>
                  <a:gd name="connsiteY0" fmla="*/ 303014 h 918425"/>
                  <a:gd name="connsiteX1" fmla="*/ 1050912 w 1280272"/>
                  <a:gd name="connsiteY1" fmla="*/ 379214 h 918425"/>
                  <a:gd name="connsiteX2" fmla="*/ 1189025 w 1280272"/>
                  <a:gd name="connsiteY2" fmla="*/ 460177 h 918425"/>
                  <a:gd name="connsiteX3" fmla="*/ 1274750 w 1280272"/>
                  <a:gd name="connsiteY3" fmla="*/ 569714 h 918425"/>
                  <a:gd name="connsiteX4" fmla="*/ 1269987 w 1280272"/>
                  <a:gd name="connsiteY4" fmla="*/ 679252 h 918425"/>
                  <a:gd name="connsiteX5" fmla="*/ 1255700 w 1280272"/>
                  <a:gd name="connsiteY5" fmla="*/ 812602 h 918425"/>
                  <a:gd name="connsiteX6" fmla="*/ 1186643 w 1280272"/>
                  <a:gd name="connsiteY6" fmla="*/ 907852 h 918425"/>
                  <a:gd name="connsiteX7" fmla="*/ 908037 w 1280272"/>
                  <a:gd name="connsiteY7" fmla="*/ 893564 h 918425"/>
                  <a:gd name="connsiteX8" fmla="*/ 407975 w 1280272"/>
                  <a:gd name="connsiteY8" fmla="*/ 707827 h 918425"/>
                  <a:gd name="connsiteX9" fmla="*/ 217475 w 1280272"/>
                  <a:gd name="connsiteY9" fmla="*/ 617339 h 918425"/>
                  <a:gd name="connsiteX10" fmla="*/ 174612 w 1280272"/>
                  <a:gd name="connsiteY10" fmla="*/ 607814 h 918425"/>
                  <a:gd name="connsiteX11" fmla="*/ 138894 w 1280272"/>
                  <a:gd name="connsiteY11" fmla="*/ 624483 h 918425"/>
                  <a:gd name="connsiteX12" fmla="*/ 91269 w 1280272"/>
                  <a:gd name="connsiteY12" fmla="*/ 669727 h 918425"/>
                  <a:gd name="connsiteX13" fmla="*/ 12687 w 1280272"/>
                  <a:gd name="connsiteY13" fmla="*/ 645914 h 918425"/>
                  <a:gd name="connsiteX14" fmla="*/ 5543 w 1280272"/>
                  <a:gd name="connsiteY14" fmla="*/ 567332 h 918425"/>
                  <a:gd name="connsiteX15" fmla="*/ 67456 w 1280272"/>
                  <a:gd name="connsiteY15" fmla="*/ 526852 h 918425"/>
                  <a:gd name="connsiteX16" fmla="*/ 136512 w 1280272"/>
                  <a:gd name="connsiteY16" fmla="*/ 550664 h 918425"/>
                  <a:gd name="connsiteX17" fmla="*/ 136512 w 1280272"/>
                  <a:gd name="connsiteY17" fmla="*/ 512564 h 918425"/>
                  <a:gd name="connsiteX18" fmla="*/ 150800 w 1280272"/>
                  <a:gd name="connsiteY18" fmla="*/ 412552 h 918425"/>
                  <a:gd name="connsiteX19" fmla="*/ 205569 w 1280272"/>
                  <a:gd name="connsiteY19" fmla="*/ 2977 h 918425"/>
                  <a:gd name="connsiteX20" fmla="*/ 562756 w 1280272"/>
                  <a:gd name="connsiteY20" fmla="*/ 226815 h 918425"/>
                  <a:gd name="connsiteX21" fmla="*/ 765162 w 1280272"/>
                  <a:gd name="connsiteY21" fmla="*/ 274439 h 918425"/>
                  <a:gd name="connsiteX22" fmla="*/ 872319 w 1280272"/>
                  <a:gd name="connsiteY22" fmla="*/ 303014 h 918425"/>
                  <a:gd name="connsiteX0" fmla="*/ 872319 w 1280272"/>
                  <a:gd name="connsiteY0" fmla="*/ 303014 h 918425"/>
                  <a:gd name="connsiteX1" fmla="*/ 1050912 w 1280272"/>
                  <a:gd name="connsiteY1" fmla="*/ 379214 h 918425"/>
                  <a:gd name="connsiteX2" fmla="*/ 1189025 w 1280272"/>
                  <a:gd name="connsiteY2" fmla="*/ 460177 h 918425"/>
                  <a:gd name="connsiteX3" fmla="*/ 1274750 w 1280272"/>
                  <a:gd name="connsiteY3" fmla="*/ 569714 h 918425"/>
                  <a:gd name="connsiteX4" fmla="*/ 1269987 w 1280272"/>
                  <a:gd name="connsiteY4" fmla="*/ 679252 h 918425"/>
                  <a:gd name="connsiteX5" fmla="*/ 1255700 w 1280272"/>
                  <a:gd name="connsiteY5" fmla="*/ 812602 h 918425"/>
                  <a:gd name="connsiteX6" fmla="*/ 1186643 w 1280272"/>
                  <a:gd name="connsiteY6" fmla="*/ 907852 h 918425"/>
                  <a:gd name="connsiteX7" fmla="*/ 908037 w 1280272"/>
                  <a:gd name="connsiteY7" fmla="*/ 893564 h 918425"/>
                  <a:gd name="connsiteX8" fmla="*/ 407975 w 1280272"/>
                  <a:gd name="connsiteY8" fmla="*/ 707827 h 918425"/>
                  <a:gd name="connsiteX9" fmla="*/ 217475 w 1280272"/>
                  <a:gd name="connsiteY9" fmla="*/ 617339 h 918425"/>
                  <a:gd name="connsiteX10" fmla="*/ 174612 w 1280272"/>
                  <a:gd name="connsiteY10" fmla="*/ 607814 h 918425"/>
                  <a:gd name="connsiteX11" fmla="*/ 138894 w 1280272"/>
                  <a:gd name="connsiteY11" fmla="*/ 624483 h 918425"/>
                  <a:gd name="connsiteX12" fmla="*/ 91269 w 1280272"/>
                  <a:gd name="connsiteY12" fmla="*/ 669727 h 918425"/>
                  <a:gd name="connsiteX13" fmla="*/ 12687 w 1280272"/>
                  <a:gd name="connsiteY13" fmla="*/ 645914 h 918425"/>
                  <a:gd name="connsiteX14" fmla="*/ 5543 w 1280272"/>
                  <a:gd name="connsiteY14" fmla="*/ 567332 h 918425"/>
                  <a:gd name="connsiteX15" fmla="*/ 67456 w 1280272"/>
                  <a:gd name="connsiteY15" fmla="*/ 526852 h 918425"/>
                  <a:gd name="connsiteX16" fmla="*/ 136512 w 1280272"/>
                  <a:gd name="connsiteY16" fmla="*/ 550664 h 918425"/>
                  <a:gd name="connsiteX17" fmla="*/ 136512 w 1280272"/>
                  <a:gd name="connsiteY17" fmla="*/ 512564 h 918425"/>
                  <a:gd name="connsiteX18" fmla="*/ 150800 w 1280272"/>
                  <a:gd name="connsiteY18" fmla="*/ 412552 h 918425"/>
                  <a:gd name="connsiteX19" fmla="*/ 205569 w 1280272"/>
                  <a:gd name="connsiteY19" fmla="*/ 2977 h 918425"/>
                  <a:gd name="connsiteX20" fmla="*/ 562756 w 1280272"/>
                  <a:gd name="connsiteY20" fmla="*/ 226815 h 918425"/>
                  <a:gd name="connsiteX21" fmla="*/ 765162 w 1280272"/>
                  <a:gd name="connsiteY21" fmla="*/ 274439 h 918425"/>
                  <a:gd name="connsiteX22" fmla="*/ 872319 w 1280272"/>
                  <a:gd name="connsiteY22" fmla="*/ 303014 h 918425"/>
                  <a:gd name="connsiteX0" fmla="*/ 872319 w 1280272"/>
                  <a:gd name="connsiteY0" fmla="*/ 304365 h 919776"/>
                  <a:gd name="connsiteX1" fmla="*/ 1050912 w 1280272"/>
                  <a:gd name="connsiteY1" fmla="*/ 380565 h 919776"/>
                  <a:gd name="connsiteX2" fmla="*/ 1189025 w 1280272"/>
                  <a:gd name="connsiteY2" fmla="*/ 461528 h 919776"/>
                  <a:gd name="connsiteX3" fmla="*/ 1274750 w 1280272"/>
                  <a:gd name="connsiteY3" fmla="*/ 571065 h 919776"/>
                  <a:gd name="connsiteX4" fmla="*/ 1269987 w 1280272"/>
                  <a:gd name="connsiteY4" fmla="*/ 680603 h 919776"/>
                  <a:gd name="connsiteX5" fmla="*/ 1255700 w 1280272"/>
                  <a:gd name="connsiteY5" fmla="*/ 813953 h 919776"/>
                  <a:gd name="connsiteX6" fmla="*/ 1186643 w 1280272"/>
                  <a:gd name="connsiteY6" fmla="*/ 909203 h 919776"/>
                  <a:gd name="connsiteX7" fmla="*/ 908037 w 1280272"/>
                  <a:gd name="connsiteY7" fmla="*/ 894915 h 919776"/>
                  <a:gd name="connsiteX8" fmla="*/ 407975 w 1280272"/>
                  <a:gd name="connsiteY8" fmla="*/ 709178 h 919776"/>
                  <a:gd name="connsiteX9" fmla="*/ 217475 w 1280272"/>
                  <a:gd name="connsiteY9" fmla="*/ 618690 h 919776"/>
                  <a:gd name="connsiteX10" fmla="*/ 174612 w 1280272"/>
                  <a:gd name="connsiteY10" fmla="*/ 609165 h 919776"/>
                  <a:gd name="connsiteX11" fmla="*/ 138894 w 1280272"/>
                  <a:gd name="connsiteY11" fmla="*/ 625834 h 919776"/>
                  <a:gd name="connsiteX12" fmla="*/ 91269 w 1280272"/>
                  <a:gd name="connsiteY12" fmla="*/ 671078 h 919776"/>
                  <a:gd name="connsiteX13" fmla="*/ 12687 w 1280272"/>
                  <a:gd name="connsiteY13" fmla="*/ 647265 h 919776"/>
                  <a:gd name="connsiteX14" fmla="*/ 5543 w 1280272"/>
                  <a:gd name="connsiteY14" fmla="*/ 568683 h 919776"/>
                  <a:gd name="connsiteX15" fmla="*/ 67456 w 1280272"/>
                  <a:gd name="connsiteY15" fmla="*/ 528203 h 919776"/>
                  <a:gd name="connsiteX16" fmla="*/ 136512 w 1280272"/>
                  <a:gd name="connsiteY16" fmla="*/ 552015 h 919776"/>
                  <a:gd name="connsiteX17" fmla="*/ 136512 w 1280272"/>
                  <a:gd name="connsiteY17" fmla="*/ 513915 h 919776"/>
                  <a:gd name="connsiteX18" fmla="*/ 150800 w 1280272"/>
                  <a:gd name="connsiteY18" fmla="*/ 413903 h 919776"/>
                  <a:gd name="connsiteX19" fmla="*/ 205569 w 1280272"/>
                  <a:gd name="connsiteY19" fmla="*/ 4328 h 919776"/>
                  <a:gd name="connsiteX20" fmla="*/ 496081 w 1280272"/>
                  <a:gd name="connsiteY20" fmla="*/ 199591 h 919776"/>
                  <a:gd name="connsiteX21" fmla="*/ 765162 w 1280272"/>
                  <a:gd name="connsiteY21" fmla="*/ 275790 h 919776"/>
                  <a:gd name="connsiteX22" fmla="*/ 872319 w 1280272"/>
                  <a:gd name="connsiteY22" fmla="*/ 304365 h 919776"/>
                  <a:gd name="connsiteX0" fmla="*/ 872319 w 1280272"/>
                  <a:gd name="connsiteY0" fmla="*/ 304365 h 919776"/>
                  <a:gd name="connsiteX1" fmla="*/ 1050912 w 1280272"/>
                  <a:gd name="connsiteY1" fmla="*/ 380565 h 919776"/>
                  <a:gd name="connsiteX2" fmla="*/ 1189025 w 1280272"/>
                  <a:gd name="connsiteY2" fmla="*/ 461528 h 919776"/>
                  <a:gd name="connsiteX3" fmla="*/ 1274750 w 1280272"/>
                  <a:gd name="connsiteY3" fmla="*/ 571065 h 919776"/>
                  <a:gd name="connsiteX4" fmla="*/ 1269987 w 1280272"/>
                  <a:gd name="connsiteY4" fmla="*/ 680603 h 919776"/>
                  <a:gd name="connsiteX5" fmla="*/ 1255700 w 1280272"/>
                  <a:gd name="connsiteY5" fmla="*/ 813953 h 919776"/>
                  <a:gd name="connsiteX6" fmla="*/ 1186643 w 1280272"/>
                  <a:gd name="connsiteY6" fmla="*/ 909203 h 919776"/>
                  <a:gd name="connsiteX7" fmla="*/ 908037 w 1280272"/>
                  <a:gd name="connsiteY7" fmla="*/ 894915 h 919776"/>
                  <a:gd name="connsiteX8" fmla="*/ 407975 w 1280272"/>
                  <a:gd name="connsiteY8" fmla="*/ 709178 h 919776"/>
                  <a:gd name="connsiteX9" fmla="*/ 217475 w 1280272"/>
                  <a:gd name="connsiteY9" fmla="*/ 618690 h 919776"/>
                  <a:gd name="connsiteX10" fmla="*/ 174612 w 1280272"/>
                  <a:gd name="connsiteY10" fmla="*/ 609165 h 919776"/>
                  <a:gd name="connsiteX11" fmla="*/ 138894 w 1280272"/>
                  <a:gd name="connsiteY11" fmla="*/ 625834 h 919776"/>
                  <a:gd name="connsiteX12" fmla="*/ 91269 w 1280272"/>
                  <a:gd name="connsiteY12" fmla="*/ 671078 h 919776"/>
                  <a:gd name="connsiteX13" fmla="*/ 12687 w 1280272"/>
                  <a:gd name="connsiteY13" fmla="*/ 647265 h 919776"/>
                  <a:gd name="connsiteX14" fmla="*/ 5543 w 1280272"/>
                  <a:gd name="connsiteY14" fmla="*/ 568683 h 919776"/>
                  <a:gd name="connsiteX15" fmla="*/ 67456 w 1280272"/>
                  <a:gd name="connsiteY15" fmla="*/ 528203 h 919776"/>
                  <a:gd name="connsiteX16" fmla="*/ 136512 w 1280272"/>
                  <a:gd name="connsiteY16" fmla="*/ 552015 h 919776"/>
                  <a:gd name="connsiteX17" fmla="*/ 136512 w 1280272"/>
                  <a:gd name="connsiteY17" fmla="*/ 513915 h 919776"/>
                  <a:gd name="connsiteX18" fmla="*/ 150800 w 1280272"/>
                  <a:gd name="connsiteY18" fmla="*/ 413903 h 919776"/>
                  <a:gd name="connsiteX19" fmla="*/ 212713 w 1280272"/>
                  <a:gd name="connsiteY19" fmla="*/ 4328 h 919776"/>
                  <a:gd name="connsiteX20" fmla="*/ 496081 w 1280272"/>
                  <a:gd name="connsiteY20" fmla="*/ 199591 h 919776"/>
                  <a:gd name="connsiteX21" fmla="*/ 765162 w 1280272"/>
                  <a:gd name="connsiteY21" fmla="*/ 275790 h 919776"/>
                  <a:gd name="connsiteX22" fmla="*/ 872319 w 1280272"/>
                  <a:gd name="connsiteY22" fmla="*/ 304365 h 919776"/>
                  <a:gd name="connsiteX0" fmla="*/ 872319 w 1280272"/>
                  <a:gd name="connsiteY0" fmla="*/ 300108 h 915519"/>
                  <a:gd name="connsiteX1" fmla="*/ 1050912 w 1280272"/>
                  <a:gd name="connsiteY1" fmla="*/ 376308 h 915519"/>
                  <a:gd name="connsiteX2" fmla="*/ 1189025 w 1280272"/>
                  <a:gd name="connsiteY2" fmla="*/ 457271 h 915519"/>
                  <a:gd name="connsiteX3" fmla="*/ 1274750 w 1280272"/>
                  <a:gd name="connsiteY3" fmla="*/ 566808 h 915519"/>
                  <a:gd name="connsiteX4" fmla="*/ 1269987 w 1280272"/>
                  <a:gd name="connsiteY4" fmla="*/ 676346 h 915519"/>
                  <a:gd name="connsiteX5" fmla="*/ 1255700 w 1280272"/>
                  <a:gd name="connsiteY5" fmla="*/ 809696 h 915519"/>
                  <a:gd name="connsiteX6" fmla="*/ 1186643 w 1280272"/>
                  <a:gd name="connsiteY6" fmla="*/ 904946 h 915519"/>
                  <a:gd name="connsiteX7" fmla="*/ 908037 w 1280272"/>
                  <a:gd name="connsiteY7" fmla="*/ 890658 h 915519"/>
                  <a:gd name="connsiteX8" fmla="*/ 407975 w 1280272"/>
                  <a:gd name="connsiteY8" fmla="*/ 704921 h 915519"/>
                  <a:gd name="connsiteX9" fmla="*/ 217475 w 1280272"/>
                  <a:gd name="connsiteY9" fmla="*/ 614433 h 915519"/>
                  <a:gd name="connsiteX10" fmla="*/ 174612 w 1280272"/>
                  <a:gd name="connsiteY10" fmla="*/ 604908 h 915519"/>
                  <a:gd name="connsiteX11" fmla="*/ 138894 w 1280272"/>
                  <a:gd name="connsiteY11" fmla="*/ 621577 h 915519"/>
                  <a:gd name="connsiteX12" fmla="*/ 91269 w 1280272"/>
                  <a:gd name="connsiteY12" fmla="*/ 666821 h 915519"/>
                  <a:gd name="connsiteX13" fmla="*/ 12687 w 1280272"/>
                  <a:gd name="connsiteY13" fmla="*/ 643008 h 915519"/>
                  <a:gd name="connsiteX14" fmla="*/ 5543 w 1280272"/>
                  <a:gd name="connsiteY14" fmla="*/ 564426 h 915519"/>
                  <a:gd name="connsiteX15" fmla="*/ 67456 w 1280272"/>
                  <a:gd name="connsiteY15" fmla="*/ 523946 h 915519"/>
                  <a:gd name="connsiteX16" fmla="*/ 136512 w 1280272"/>
                  <a:gd name="connsiteY16" fmla="*/ 547758 h 915519"/>
                  <a:gd name="connsiteX17" fmla="*/ 136512 w 1280272"/>
                  <a:gd name="connsiteY17" fmla="*/ 509658 h 915519"/>
                  <a:gd name="connsiteX18" fmla="*/ 150800 w 1280272"/>
                  <a:gd name="connsiteY18" fmla="*/ 409646 h 915519"/>
                  <a:gd name="connsiteX19" fmla="*/ 181755 w 1280272"/>
                  <a:gd name="connsiteY19" fmla="*/ 219147 h 915519"/>
                  <a:gd name="connsiteX20" fmla="*/ 212713 w 1280272"/>
                  <a:gd name="connsiteY20" fmla="*/ 71 h 915519"/>
                  <a:gd name="connsiteX21" fmla="*/ 496081 w 1280272"/>
                  <a:gd name="connsiteY21" fmla="*/ 195334 h 915519"/>
                  <a:gd name="connsiteX22" fmla="*/ 765162 w 1280272"/>
                  <a:gd name="connsiteY22" fmla="*/ 271533 h 915519"/>
                  <a:gd name="connsiteX23" fmla="*/ 872319 w 1280272"/>
                  <a:gd name="connsiteY23" fmla="*/ 300108 h 915519"/>
                  <a:gd name="connsiteX0" fmla="*/ 872319 w 1280272"/>
                  <a:gd name="connsiteY0" fmla="*/ 302487 h 917898"/>
                  <a:gd name="connsiteX1" fmla="*/ 1050912 w 1280272"/>
                  <a:gd name="connsiteY1" fmla="*/ 378687 h 917898"/>
                  <a:gd name="connsiteX2" fmla="*/ 1189025 w 1280272"/>
                  <a:gd name="connsiteY2" fmla="*/ 459650 h 917898"/>
                  <a:gd name="connsiteX3" fmla="*/ 1274750 w 1280272"/>
                  <a:gd name="connsiteY3" fmla="*/ 569187 h 917898"/>
                  <a:gd name="connsiteX4" fmla="*/ 1269987 w 1280272"/>
                  <a:gd name="connsiteY4" fmla="*/ 678725 h 917898"/>
                  <a:gd name="connsiteX5" fmla="*/ 1255700 w 1280272"/>
                  <a:gd name="connsiteY5" fmla="*/ 812075 h 917898"/>
                  <a:gd name="connsiteX6" fmla="*/ 1186643 w 1280272"/>
                  <a:gd name="connsiteY6" fmla="*/ 907325 h 917898"/>
                  <a:gd name="connsiteX7" fmla="*/ 908037 w 1280272"/>
                  <a:gd name="connsiteY7" fmla="*/ 893037 h 917898"/>
                  <a:gd name="connsiteX8" fmla="*/ 407975 w 1280272"/>
                  <a:gd name="connsiteY8" fmla="*/ 707300 h 917898"/>
                  <a:gd name="connsiteX9" fmla="*/ 217475 w 1280272"/>
                  <a:gd name="connsiteY9" fmla="*/ 616812 h 917898"/>
                  <a:gd name="connsiteX10" fmla="*/ 174612 w 1280272"/>
                  <a:gd name="connsiteY10" fmla="*/ 607287 h 917898"/>
                  <a:gd name="connsiteX11" fmla="*/ 138894 w 1280272"/>
                  <a:gd name="connsiteY11" fmla="*/ 623956 h 917898"/>
                  <a:gd name="connsiteX12" fmla="*/ 91269 w 1280272"/>
                  <a:gd name="connsiteY12" fmla="*/ 669200 h 917898"/>
                  <a:gd name="connsiteX13" fmla="*/ 12687 w 1280272"/>
                  <a:gd name="connsiteY13" fmla="*/ 645387 h 917898"/>
                  <a:gd name="connsiteX14" fmla="*/ 5543 w 1280272"/>
                  <a:gd name="connsiteY14" fmla="*/ 566805 h 917898"/>
                  <a:gd name="connsiteX15" fmla="*/ 67456 w 1280272"/>
                  <a:gd name="connsiteY15" fmla="*/ 526325 h 917898"/>
                  <a:gd name="connsiteX16" fmla="*/ 136512 w 1280272"/>
                  <a:gd name="connsiteY16" fmla="*/ 550137 h 917898"/>
                  <a:gd name="connsiteX17" fmla="*/ 136512 w 1280272"/>
                  <a:gd name="connsiteY17" fmla="*/ 512037 h 917898"/>
                  <a:gd name="connsiteX18" fmla="*/ 150800 w 1280272"/>
                  <a:gd name="connsiteY18" fmla="*/ 412025 h 917898"/>
                  <a:gd name="connsiteX19" fmla="*/ 181755 w 1280272"/>
                  <a:gd name="connsiteY19" fmla="*/ 221526 h 917898"/>
                  <a:gd name="connsiteX20" fmla="*/ 246051 w 1280272"/>
                  <a:gd name="connsiteY20" fmla="*/ 69 h 917898"/>
                  <a:gd name="connsiteX21" fmla="*/ 496081 w 1280272"/>
                  <a:gd name="connsiteY21" fmla="*/ 197713 h 917898"/>
                  <a:gd name="connsiteX22" fmla="*/ 765162 w 1280272"/>
                  <a:gd name="connsiteY22" fmla="*/ 273912 h 917898"/>
                  <a:gd name="connsiteX23" fmla="*/ 872319 w 1280272"/>
                  <a:gd name="connsiteY23" fmla="*/ 302487 h 917898"/>
                  <a:gd name="connsiteX0" fmla="*/ 872319 w 1280272"/>
                  <a:gd name="connsiteY0" fmla="*/ 307940 h 923351"/>
                  <a:gd name="connsiteX1" fmla="*/ 1050912 w 1280272"/>
                  <a:gd name="connsiteY1" fmla="*/ 384140 h 923351"/>
                  <a:gd name="connsiteX2" fmla="*/ 1189025 w 1280272"/>
                  <a:gd name="connsiteY2" fmla="*/ 465103 h 923351"/>
                  <a:gd name="connsiteX3" fmla="*/ 1274750 w 1280272"/>
                  <a:gd name="connsiteY3" fmla="*/ 574640 h 923351"/>
                  <a:gd name="connsiteX4" fmla="*/ 1269987 w 1280272"/>
                  <a:gd name="connsiteY4" fmla="*/ 684178 h 923351"/>
                  <a:gd name="connsiteX5" fmla="*/ 1255700 w 1280272"/>
                  <a:gd name="connsiteY5" fmla="*/ 817528 h 923351"/>
                  <a:gd name="connsiteX6" fmla="*/ 1186643 w 1280272"/>
                  <a:gd name="connsiteY6" fmla="*/ 912778 h 923351"/>
                  <a:gd name="connsiteX7" fmla="*/ 908037 w 1280272"/>
                  <a:gd name="connsiteY7" fmla="*/ 898490 h 923351"/>
                  <a:gd name="connsiteX8" fmla="*/ 407975 w 1280272"/>
                  <a:gd name="connsiteY8" fmla="*/ 712753 h 923351"/>
                  <a:gd name="connsiteX9" fmla="*/ 217475 w 1280272"/>
                  <a:gd name="connsiteY9" fmla="*/ 622265 h 923351"/>
                  <a:gd name="connsiteX10" fmla="*/ 174612 w 1280272"/>
                  <a:gd name="connsiteY10" fmla="*/ 612740 h 923351"/>
                  <a:gd name="connsiteX11" fmla="*/ 138894 w 1280272"/>
                  <a:gd name="connsiteY11" fmla="*/ 629409 h 923351"/>
                  <a:gd name="connsiteX12" fmla="*/ 91269 w 1280272"/>
                  <a:gd name="connsiteY12" fmla="*/ 674653 h 923351"/>
                  <a:gd name="connsiteX13" fmla="*/ 12687 w 1280272"/>
                  <a:gd name="connsiteY13" fmla="*/ 650840 h 923351"/>
                  <a:gd name="connsiteX14" fmla="*/ 5543 w 1280272"/>
                  <a:gd name="connsiteY14" fmla="*/ 572258 h 923351"/>
                  <a:gd name="connsiteX15" fmla="*/ 67456 w 1280272"/>
                  <a:gd name="connsiteY15" fmla="*/ 531778 h 923351"/>
                  <a:gd name="connsiteX16" fmla="*/ 136512 w 1280272"/>
                  <a:gd name="connsiteY16" fmla="*/ 555590 h 923351"/>
                  <a:gd name="connsiteX17" fmla="*/ 136512 w 1280272"/>
                  <a:gd name="connsiteY17" fmla="*/ 517490 h 923351"/>
                  <a:gd name="connsiteX18" fmla="*/ 150800 w 1280272"/>
                  <a:gd name="connsiteY18" fmla="*/ 417478 h 923351"/>
                  <a:gd name="connsiteX19" fmla="*/ 181755 w 1280272"/>
                  <a:gd name="connsiteY19" fmla="*/ 226979 h 923351"/>
                  <a:gd name="connsiteX20" fmla="*/ 169849 w 1280272"/>
                  <a:gd name="connsiteY20" fmla="*/ 69816 h 923351"/>
                  <a:gd name="connsiteX21" fmla="*/ 246051 w 1280272"/>
                  <a:gd name="connsiteY21" fmla="*/ 5522 h 923351"/>
                  <a:gd name="connsiteX22" fmla="*/ 496081 w 1280272"/>
                  <a:gd name="connsiteY22" fmla="*/ 203166 h 923351"/>
                  <a:gd name="connsiteX23" fmla="*/ 765162 w 1280272"/>
                  <a:gd name="connsiteY23" fmla="*/ 279365 h 923351"/>
                  <a:gd name="connsiteX24" fmla="*/ 872319 w 1280272"/>
                  <a:gd name="connsiteY24" fmla="*/ 307940 h 923351"/>
                  <a:gd name="connsiteX0" fmla="*/ 872319 w 1280272"/>
                  <a:gd name="connsiteY0" fmla="*/ 301420 h 916831"/>
                  <a:gd name="connsiteX1" fmla="*/ 1050912 w 1280272"/>
                  <a:gd name="connsiteY1" fmla="*/ 377620 h 916831"/>
                  <a:gd name="connsiteX2" fmla="*/ 1189025 w 1280272"/>
                  <a:gd name="connsiteY2" fmla="*/ 458583 h 916831"/>
                  <a:gd name="connsiteX3" fmla="*/ 1274750 w 1280272"/>
                  <a:gd name="connsiteY3" fmla="*/ 568120 h 916831"/>
                  <a:gd name="connsiteX4" fmla="*/ 1269987 w 1280272"/>
                  <a:gd name="connsiteY4" fmla="*/ 677658 h 916831"/>
                  <a:gd name="connsiteX5" fmla="*/ 1255700 w 1280272"/>
                  <a:gd name="connsiteY5" fmla="*/ 811008 h 916831"/>
                  <a:gd name="connsiteX6" fmla="*/ 1186643 w 1280272"/>
                  <a:gd name="connsiteY6" fmla="*/ 906258 h 916831"/>
                  <a:gd name="connsiteX7" fmla="*/ 908037 w 1280272"/>
                  <a:gd name="connsiteY7" fmla="*/ 891970 h 916831"/>
                  <a:gd name="connsiteX8" fmla="*/ 407975 w 1280272"/>
                  <a:gd name="connsiteY8" fmla="*/ 706233 h 916831"/>
                  <a:gd name="connsiteX9" fmla="*/ 217475 w 1280272"/>
                  <a:gd name="connsiteY9" fmla="*/ 615745 h 916831"/>
                  <a:gd name="connsiteX10" fmla="*/ 174612 w 1280272"/>
                  <a:gd name="connsiteY10" fmla="*/ 606220 h 916831"/>
                  <a:gd name="connsiteX11" fmla="*/ 138894 w 1280272"/>
                  <a:gd name="connsiteY11" fmla="*/ 622889 h 916831"/>
                  <a:gd name="connsiteX12" fmla="*/ 91269 w 1280272"/>
                  <a:gd name="connsiteY12" fmla="*/ 668133 h 916831"/>
                  <a:gd name="connsiteX13" fmla="*/ 12687 w 1280272"/>
                  <a:gd name="connsiteY13" fmla="*/ 644320 h 916831"/>
                  <a:gd name="connsiteX14" fmla="*/ 5543 w 1280272"/>
                  <a:gd name="connsiteY14" fmla="*/ 565738 h 916831"/>
                  <a:gd name="connsiteX15" fmla="*/ 67456 w 1280272"/>
                  <a:gd name="connsiteY15" fmla="*/ 525258 h 916831"/>
                  <a:gd name="connsiteX16" fmla="*/ 136512 w 1280272"/>
                  <a:gd name="connsiteY16" fmla="*/ 549070 h 916831"/>
                  <a:gd name="connsiteX17" fmla="*/ 136512 w 1280272"/>
                  <a:gd name="connsiteY17" fmla="*/ 510970 h 916831"/>
                  <a:gd name="connsiteX18" fmla="*/ 150800 w 1280272"/>
                  <a:gd name="connsiteY18" fmla="*/ 410958 h 916831"/>
                  <a:gd name="connsiteX19" fmla="*/ 181755 w 1280272"/>
                  <a:gd name="connsiteY19" fmla="*/ 220459 h 916831"/>
                  <a:gd name="connsiteX20" fmla="*/ 169849 w 1280272"/>
                  <a:gd name="connsiteY20" fmla="*/ 63296 h 916831"/>
                  <a:gd name="connsiteX21" fmla="*/ 269864 w 1280272"/>
                  <a:gd name="connsiteY21" fmla="*/ 6145 h 916831"/>
                  <a:gd name="connsiteX22" fmla="*/ 496081 w 1280272"/>
                  <a:gd name="connsiteY22" fmla="*/ 196646 h 916831"/>
                  <a:gd name="connsiteX23" fmla="*/ 765162 w 1280272"/>
                  <a:gd name="connsiteY23" fmla="*/ 272845 h 916831"/>
                  <a:gd name="connsiteX24" fmla="*/ 872319 w 1280272"/>
                  <a:gd name="connsiteY24" fmla="*/ 301420 h 916831"/>
                  <a:gd name="connsiteX0" fmla="*/ 872319 w 1280272"/>
                  <a:gd name="connsiteY0" fmla="*/ 295447 h 910858"/>
                  <a:gd name="connsiteX1" fmla="*/ 1050912 w 1280272"/>
                  <a:gd name="connsiteY1" fmla="*/ 371647 h 910858"/>
                  <a:gd name="connsiteX2" fmla="*/ 1189025 w 1280272"/>
                  <a:gd name="connsiteY2" fmla="*/ 452610 h 910858"/>
                  <a:gd name="connsiteX3" fmla="*/ 1274750 w 1280272"/>
                  <a:gd name="connsiteY3" fmla="*/ 562147 h 910858"/>
                  <a:gd name="connsiteX4" fmla="*/ 1269987 w 1280272"/>
                  <a:gd name="connsiteY4" fmla="*/ 671685 h 910858"/>
                  <a:gd name="connsiteX5" fmla="*/ 1255700 w 1280272"/>
                  <a:gd name="connsiteY5" fmla="*/ 805035 h 910858"/>
                  <a:gd name="connsiteX6" fmla="*/ 1186643 w 1280272"/>
                  <a:gd name="connsiteY6" fmla="*/ 900285 h 910858"/>
                  <a:gd name="connsiteX7" fmla="*/ 908037 w 1280272"/>
                  <a:gd name="connsiteY7" fmla="*/ 885997 h 910858"/>
                  <a:gd name="connsiteX8" fmla="*/ 407975 w 1280272"/>
                  <a:gd name="connsiteY8" fmla="*/ 700260 h 910858"/>
                  <a:gd name="connsiteX9" fmla="*/ 217475 w 1280272"/>
                  <a:gd name="connsiteY9" fmla="*/ 609772 h 910858"/>
                  <a:gd name="connsiteX10" fmla="*/ 174612 w 1280272"/>
                  <a:gd name="connsiteY10" fmla="*/ 600247 h 910858"/>
                  <a:gd name="connsiteX11" fmla="*/ 138894 w 1280272"/>
                  <a:gd name="connsiteY11" fmla="*/ 616916 h 910858"/>
                  <a:gd name="connsiteX12" fmla="*/ 91269 w 1280272"/>
                  <a:gd name="connsiteY12" fmla="*/ 662160 h 910858"/>
                  <a:gd name="connsiteX13" fmla="*/ 12687 w 1280272"/>
                  <a:gd name="connsiteY13" fmla="*/ 638347 h 910858"/>
                  <a:gd name="connsiteX14" fmla="*/ 5543 w 1280272"/>
                  <a:gd name="connsiteY14" fmla="*/ 559765 h 910858"/>
                  <a:gd name="connsiteX15" fmla="*/ 67456 w 1280272"/>
                  <a:gd name="connsiteY15" fmla="*/ 519285 h 910858"/>
                  <a:gd name="connsiteX16" fmla="*/ 136512 w 1280272"/>
                  <a:gd name="connsiteY16" fmla="*/ 543097 h 910858"/>
                  <a:gd name="connsiteX17" fmla="*/ 136512 w 1280272"/>
                  <a:gd name="connsiteY17" fmla="*/ 504997 h 910858"/>
                  <a:gd name="connsiteX18" fmla="*/ 150800 w 1280272"/>
                  <a:gd name="connsiteY18" fmla="*/ 404985 h 910858"/>
                  <a:gd name="connsiteX19" fmla="*/ 181755 w 1280272"/>
                  <a:gd name="connsiteY19" fmla="*/ 214486 h 910858"/>
                  <a:gd name="connsiteX20" fmla="*/ 169849 w 1280272"/>
                  <a:gd name="connsiteY20" fmla="*/ 57323 h 910858"/>
                  <a:gd name="connsiteX21" fmla="*/ 269864 w 1280272"/>
                  <a:gd name="connsiteY21" fmla="*/ 172 h 910858"/>
                  <a:gd name="connsiteX22" fmla="*/ 329392 w 1280272"/>
                  <a:gd name="connsiteY22" fmla="*/ 71612 h 910858"/>
                  <a:gd name="connsiteX23" fmla="*/ 496081 w 1280272"/>
                  <a:gd name="connsiteY23" fmla="*/ 190673 h 910858"/>
                  <a:gd name="connsiteX24" fmla="*/ 765162 w 1280272"/>
                  <a:gd name="connsiteY24" fmla="*/ 266872 h 910858"/>
                  <a:gd name="connsiteX25" fmla="*/ 872319 w 1280272"/>
                  <a:gd name="connsiteY25" fmla="*/ 295447 h 910858"/>
                  <a:gd name="connsiteX0" fmla="*/ 872319 w 1280272"/>
                  <a:gd name="connsiteY0" fmla="*/ 297812 h 913223"/>
                  <a:gd name="connsiteX1" fmla="*/ 1050912 w 1280272"/>
                  <a:gd name="connsiteY1" fmla="*/ 374012 h 913223"/>
                  <a:gd name="connsiteX2" fmla="*/ 1189025 w 1280272"/>
                  <a:gd name="connsiteY2" fmla="*/ 454975 h 913223"/>
                  <a:gd name="connsiteX3" fmla="*/ 1274750 w 1280272"/>
                  <a:gd name="connsiteY3" fmla="*/ 564512 h 913223"/>
                  <a:gd name="connsiteX4" fmla="*/ 1269987 w 1280272"/>
                  <a:gd name="connsiteY4" fmla="*/ 674050 h 913223"/>
                  <a:gd name="connsiteX5" fmla="*/ 1255700 w 1280272"/>
                  <a:gd name="connsiteY5" fmla="*/ 807400 h 913223"/>
                  <a:gd name="connsiteX6" fmla="*/ 1186643 w 1280272"/>
                  <a:gd name="connsiteY6" fmla="*/ 902650 h 913223"/>
                  <a:gd name="connsiteX7" fmla="*/ 908037 w 1280272"/>
                  <a:gd name="connsiteY7" fmla="*/ 888362 h 913223"/>
                  <a:gd name="connsiteX8" fmla="*/ 407975 w 1280272"/>
                  <a:gd name="connsiteY8" fmla="*/ 702625 h 913223"/>
                  <a:gd name="connsiteX9" fmla="*/ 217475 w 1280272"/>
                  <a:gd name="connsiteY9" fmla="*/ 612137 h 913223"/>
                  <a:gd name="connsiteX10" fmla="*/ 174612 w 1280272"/>
                  <a:gd name="connsiteY10" fmla="*/ 602612 h 913223"/>
                  <a:gd name="connsiteX11" fmla="*/ 138894 w 1280272"/>
                  <a:gd name="connsiteY11" fmla="*/ 619281 h 913223"/>
                  <a:gd name="connsiteX12" fmla="*/ 91269 w 1280272"/>
                  <a:gd name="connsiteY12" fmla="*/ 664525 h 913223"/>
                  <a:gd name="connsiteX13" fmla="*/ 12687 w 1280272"/>
                  <a:gd name="connsiteY13" fmla="*/ 640712 h 913223"/>
                  <a:gd name="connsiteX14" fmla="*/ 5543 w 1280272"/>
                  <a:gd name="connsiteY14" fmla="*/ 562130 h 913223"/>
                  <a:gd name="connsiteX15" fmla="*/ 67456 w 1280272"/>
                  <a:gd name="connsiteY15" fmla="*/ 521650 h 913223"/>
                  <a:gd name="connsiteX16" fmla="*/ 136512 w 1280272"/>
                  <a:gd name="connsiteY16" fmla="*/ 545462 h 913223"/>
                  <a:gd name="connsiteX17" fmla="*/ 136512 w 1280272"/>
                  <a:gd name="connsiteY17" fmla="*/ 507362 h 913223"/>
                  <a:gd name="connsiteX18" fmla="*/ 150800 w 1280272"/>
                  <a:gd name="connsiteY18" fmla="*/ 407350 h 913223"/>
                  <a:gd name="connsiteX19" fmla="*/ 181755 w 1280272"/>
                  <a:gd name="connsiteY19" fmla="*/ 216851 h 913223"/>
                  <a:gd name="connsiteX20" fmla="*/ 169849 w 1280272"/>
                  <a:gd name="connsiteY20" fmla="*/ 59688 h 913223"/>
                  <a:gd name="connsiteX21" fmla="*/ 246052 w 1280272"/>
                  <a:gd name="connsiteY21" fmla="*/ 156 h 913223"/>
                  <a:gd name="connsiteX22" fmla="*/ 329392 w 1280272"/>
                  <a:gd name="connsiteY22" fmla="*/ 73977 h 913223"/>
                  <a:gd name="connsiteX23" fmla="*/ 496081 w 1280272"/>
                  <a:gd name="connsiteY23" fmla="*/ 193038 h 913223"/>
                  <a:gd name="connsiteX24" fmla="*/ 765162 w 1280272"/>
                  <a:gd name="connsiteY24" fmla="*/ 269237 h 913223"/>
                  <a:gd name="connsiteX25" fmla="*/ 872319 w 1280272"/>
                  <a:gd name="connsiteY25" fmla="*/ 297812 h 913223"/>
                  <a:gd name="connsiteX0" fmla="*/ 872319 w 1280272"/>
                  <a:gd name="connsiteY0" fmla="*/ 297768 h 913179"/>
                  <a:gd name="connsiteX1" fmla="*/ 1050912 w 1280272"/>
                  <a:gd name="connsiteY1" fmla="*/ 373968 h 913179"/>
                  <a:gd name="connsiteX2" fmla="*/ 1189025 w 1280272"/>
                  <a:gd name="connsiteY2" fmla="*/ 454931 h 913179"/>
                  <a:gd name="connsiteX3" fmla="*/ 1274750 w 1280272"/>
                  <a:gd name="connsiteY3" fmla="*/ 564468 h 913179"/>
                  <a:gd name="connsiteX4" fmla="*/ 1269987 w 1280272"/>
                  <a:gd name="connsiteY4" fmla="*/ 674006 h 913179"/>
                  <a:gd name="connsiteX5" fmla="*/ 1255700 w 1280272"/>
                  <a:gd name="connsiteY5" fmla="*/ 807356 h 913179"/>
                  <a:gd name="connsiteX6" fmla="*/ 1186643 w 1280272"/>
                  <a:gd name="connsiteY6" fmla="*/ 902606 h 913179"/>
                  <a:gd name="connsiteX7" fmla="*/ 908037 w 1280272"/>
                  <a:gd name="connsiteY7" fmla="*/ 888318 h 913179"/>
                  <a:gd name="connsiteX8" fmla="*/ 407975 w 1280272"/>
                  <a:gd name="connsiteY8" fmla="*/ 702581 h 913179"/>
                  <a:gd name="connsiteX9" fmla="*/ 217475 w 1280272"/>
                  <a:gd name="connsiteY9" fmla="*/ 612093 h 913179"/>
                  <a:gd name="connsiteX10" fmla="*/ 174612 w 1280272"/>
                  <a:gd name="connsiteY10" fmla="*/ 602568 h 913179"/>
                  <a:gd name="connsiteX11" fmla="*/ 138894 w 1280272"/>
                  <a:gd name="connsiteY11" fmla="*/ 619237 h 913179"/>
                  <a:gd name="connsiteX12" fmla="*/ 91269 w 1280272"/>
                  <a:gd name="connsiteY12" fmla="*/ 664481 h 913179"/>
                  <a:gd name="connsiteX13" fmla="*/ 12687 w 1280272"/>
                  <a:gd name="connsiteY13" fmla="*/ 640668 h 913179"/>
                  <a:gd name="connsiteX14" fmla="*/ 5543 w 1280272"/>
                  <a:gd name="connsiteY14" fmla="*/ 562086 h 913179"/>
                  <a:gd name="connsiteX15" fmla="*/ 67456 w 1280272"/>
                  <a:gd name="connsiteY15" fmla="*/ 521606 h 913179"/>
                  <a:gd name="connsiteX16" fmla="*/ 136512 w 1280272"/>
                  <a:gd name="connsiteY16" fmla="*/ 545418 h 913179"/>
                  <a:gd name="connsiteX17" fmla="*/ 136512 w 1280272"/>
                  <a:gd name="connsiteY17" fmla="*/ 507318 h 913179"/>
                  <a:gd name="connsiteX18" fmla="*/ 150800 w 1280272"/>
                  <a:gd name="connsiteY18" fmla="*/ 407306 h 913179"/>
                  <a:gd name="connsiteX19" fmla="*/ 181755 w 1280272"/>
                  <a:gd name="connsiteY19" fmla="*/ 216807 h 913179"/>
                  <a:gd name="connsiteX20" fmla="*/ 169849 w 1280272"/>
                  <a:gd name="connsiteY20" fmla="*/ 59644 h 913179"/>
                  <a:gd name="connsiteX21" fmla="*/ 246052 w 1280272"/>
                  <a:gd name="connsiteY21" fmla="*/ 112 h 913179"/>
                  <a:gd name="connsiteX22" fmla="*/ 341299 w 1280272"/>
                  <a:gd name="connsiteY22" fmla="*/ 71552 h 913179"/>
                  <a:gd name="connsiteX23" fmla="*/ 496081 w 1280272"/>
                  <a:gd name="connsiteY23" fmla="*/ 192994 h 913179"/>
                  <a:gd name="connsiteX24" fmla="*/ 765162 w 1280272"/>
                  <a:gd name="connsiteY24" fmla="*/ 269193 h 913179"/>
                  <a:gd name="connsiteX25" fmla="*/ 872319 w 1280272"/>
                  <a:gd name="connsiteY25" fmla="*/ 297768 h 913179"/>
                  <a:gd name="connsiteX0" fmla="*/ 872319 w 1280272"/>
                  <a:gd name="connsiteY0" fmla="*/ 297768 h 913179"/>
                  <a:gd name="connsiteX1" fmla="*/ 1050912 w 1280272"/>
                  <a:gd name="connsiteY1" fmla="*/ 373968 h 913179"/>
                  <a:gd name="connsiteX2" fmla="*/ 1189025 w 1280272"/>
                  <a:gd name="connsiteY2" fmla="*/ 454931 h 913179"/>
                  <a:gd name="connsiteX3" fmla="*/ 1274750 w 1280272"/>
                  <a:gd name="connsiteY3" fmla="*/ 564468 h 913179"/>
                  <a:gd name="connsiteX4" fmla="*/ 1269987 w 1280272"/>
                  <a:gd name="connsiteY4" fmla="*/ 674006 h 913179"/>
                  <a:gd name="connsiteX5" fmla="*/ 1255700 w 1280272"/>
                  <a:gd name="connsiteY5" fmla="*/ 807356 h 913179"/>
                  <a:gd name="connsiteX6" fmla="*/ 1186643 w 1280272"/>
                  <a:gd name="connsiteY6" fmla="*/ 902606 h 913179"/>
                  <a:gd name="connsiteX7" fmla="*/ 908037 w 1280272"/>
                  <a:gd name="connsiteY7" fmla="*/ 888318 h 913179"/>
                  <a:gd name="connsiteX8" fmla="*/ 407975 w 1280272"/>
                  <a:gd name="connsiteY8" fmla="*/ 702581 h 913179"/>
                  <a:gd name="connsiteX9" fmla="*/ 217475 w 1280272"/>
                  <a:gd name="connsiteY9" fmla="*/ 612093 h 913179"/>
                  <a:gd name="connsiteX10" fmla="*/ 174612 w 1280272"/>
                  <a:gd name="connsiteY10" fmla="*/ 602568 h 913179"/>
                  <a:gd name="connsiteX11" fmla="*/ 138894 w 1280272"/>
                  <a:gd name="connsiteY11" fmla="*/ 619237 h 913179"/>
                  <a:gd name="connsiteX12" fmla="*/ 91269 w 1280272"/>
                  <a:gd name="connsiteY12" fmla="*/ 664481 h 913179"/>
                  <a:gd name="connsiteX13" fmla="*/ 12687 w 1280272"/>
                  <a:gd name="connsiteY13" fmla="*/ 640668 h 913179"/>
                  <a:gd name="connsiteX14" fmla="*/ 5543 w 1280272"/>
                  <a:gd name="connsiteY14" fmla="*/ 562086 h 913179"/>
                  <a:gd name="connsiteX15" fmla="*/ 67456 w 1280272"/>
                  <a:gd name="connsiteY15" fmla="*/ 521606 h 913179"/>
                  <a:gd name="connsiteX16" fmla="*/ 136512 w 1280272"/>
                  <a:gd name="connsiteY16" fmla="*/ 545418 h 913179"/>
                  <a:gd name="connsiteX17" fmla="*/ 136512 w 1280272"/>
                  <a:gd name="connsiteY17" fmla="*/ 507318 h 913179"/>
                  <a:gd name="connsiteX18" fmla="*/ 150800 w 1280272"/>
                  <a:gd name="connsiteY18" fmla="*/ 407306 h 913179"/>
                  <a:gd name="connsiteX19" fmla="*/ 181755 w 1280272"/>
                  <a:gd name="connsiteY19" fmla="*/ 216807 h 913179"/>
                  <a:gd name="connsiteX20" fmla="*/ 169849 w 1280272"/>
                  <a:gd name="connsiteY20" fmla="*/ 59644 h 913179"/>
                  <a:gd name="connsiteX21" fmla="*/ 246052 w 1280272"/>
                  <a:gd name="connsiteY21" fmla="*/ 112 h 913179"/>
                  <a:gd name="connsiteX22" fmla="*/ 341299 w 1280272"/>
                  <a:gd name="connsiteY22" fmla="*/ 71552 h 913179"/>
                  <a:gd name="connsiteX23" fmla="*/ 496081 w 1280272"/>
                  <a:gd name="connsiteY23" fmla="*/ 192994 h 913179"/>
                  <a:gd name="connsiteX24" fmla="*/ 648480 w 1280272"/>
                  <a:gd name="connsiteY24" fmla="*/ 262051 h 913179"/>
                  <a:gd name="connsiteX25" fmla="*/ 765162 w 1280272"/>
                  <a:gd name="connsiteY25" fmla="*/ 269193 h 913179"/>
                  <a:gd name="connsiteX26" fmla="*/ 872319 w 1280272"/>
                  <a:gd name="connsiteY26" fmla="*/ 297768 h 913179"/>
                  <a:gd name="connsiteX0" fmla="*/ 872319 w 1280272"/>
                  <a:gd name="connsiteY0" fmla="*/ 297812 h 913223"/>
                  <a:gd name="connsiteX1" fmla="*/ 1050912 w 1280272"/>
                  <a:gd name="connsiteY1" fmla="*/ 374012 h 913223"/>
                  <a:gd name="connsiteX2" fmla="*/ 1189025 w 1280272"/>
                  <a:gd name="connsiteY2" fmla="*/ 454975 h 913223"/>
                  <a:gd name="connsiteX3" fmla="*/ 1274750 w 1280272"/>
                  <a:gd name="connsiteY3" fmla="*/ 564512 h 913223"/>
                  <a:gd name="connsiteX4" fmla="*/ 1269987 w 1280272"/>
                  <a:gd name="connsiteY4" fmla="*/ 674050 h 913223"/>
                  <a:gd name="connsiteX5" fmla="*/ 1255700 w 1280272"/>
                  <a:gd name="connsiteY5" fmla="*/ 807400 h 913223"/>
                  <a:gd name="connsiteX6" fmla="*/ 1186643 w 1280272"/>
                  <a:gd name="connsiteY6" fmla="*/ 902650 h 913223"/>
                  <a:gd name="connsiteX7" fmla="*/ 908037 w 1280272"/>
                  <a:gd name="connsiteY7" fmla="*/ 888362 h 913223"/>
                  <a:gd name="connsiteX8" fmla="*/ 407975 w 1280272"/>
                  <a:gd name="connsiteY8" fmla="*/ 702625 h 913223"/>
                  <a:gd name="connsiteX9" fmla="*/ 217475 w 1280272"/>
                  <a:gd name="connsiteY9" fmla="*/ 612137 h 913223"/>
                  <a:gd name="connsiteX10" fmla="*/ 174612 w 1280272"/>
                  <a:gd name="connsiteY10" fmla="*/ 602612 h 913223"/>
                  <a:gd name="connsiteX11" fmla="*/ 138894 w 1280272"/>
                  <a:gd name="connsiteY11" fmla="*/ 619281 h 913223"/>
                  <a:gd name="connsiteX12" fmla="*/ 91269 w 1280272"/>
                  <a:gd name="connsiteY12" fmla="*/ 664525 h 913223"/>
                  <a:gd name="connsiteX13" fmla="*/ 12687 w 1280272"/>
                  <a:gd name="connsiteY13" fmla="*/ 640712 h 913223"/>
                  <a:gd name="connsiteX14" fmla="*/ 5543 w 1280272"/>
                  <a:gd name="connsiteY14" fmla="*/ 562130 h 913223"/>
                  <a:gd name="connsiteX15" fmla="*/ 67456 w 1280272"/>
                  <a:gd name="connsiteY15" fmla="*/ 521650 h 913223"/>
                  <a:gd name="connsiteX16" fmla="*/ 136512 w 1280272"/>
                  <a:gd name="connsiteY16" fmla="*/ 545462 h 913223"/>
                  <a:gd name="connsiteX17" fmla="*/ 136512 w 1280272"/>
                  <a:gd name="connsiteY17" fmla="*/ 507362 h 913223"/>
                  <a:gd name="connsiteX18" fmla="*/ 150800 w 1280272"/>
                  <a:gd name="connsiteY18" fmla="*/ 407350 h 913223"/>
                  <a:gd name="connsiteX19" fmla="*/ 181755 w 1280272"/>
                  <a:gd name="connsiteY19" fmla="*/ 216851 h 913223"/>
                  <a:gd name="connsiteX20" fmla="*/ 169849 w 1280272"/>
                  <a:gd name="connsiteY20" fmla="*/ 59688 h 913223"/>
                  <a:gd name="connsiteX21" fmla="*/ 246052 w 1280272"/>
                  <a:gd name="connsiteY21" fmla="*/ 156 h 913223"/>
                  <a:gd name="connsiteX22" fmla="*/ 336537 w 1280272"/>
                  <a:gd name="connsiteY22" fmla="*/ 73977 h 913223"/>
                  <a:gd name="connsiteX23" fmla="*/ 496081 w 1280272"/>
                  <a:gd name="connsiteY23" fmla="*/ 193038 h 913223"/>
                  <a:gd name="connsiteX24" fmla="*/ 648480 w 1280272"/>
                  <a:gd name="connsiteY24" fmla="*/ 262095 h 913223"/>
                  <a:gd name="connsiteX25" fmla="*/ 765162 w 1280272"/>
                  <a:gd name="connsiteY25" fmla="*/ 269237 h 913223"/>
                  <a:gd name="connsiteX26" fmla="*/ 872319 w 1280272"/>
                  <a:gd name="connsiteY26" fmla="*/ 297812 h 913223"/>
                  <a:gd name="connsiteX0" fmla="*/ 872319 w 1280272"/>
                  <a:gd name="connsiteY0" fmla="*/ 297812 h 913223"/>
                  <a:gd name="connsiteX1" fmla="*/ 1050912 w 1280272"/>
                  <a:gd name="connsiteY1" fmla="*/ 374012 h 913223"/>
                  <a:gd name="connsiteX2" fmla="*/ 1189025 w 1280272"/>
                  <a:gd name="connsiteY2" fmla="*/ 454975 h 913223"/>
                  <a:gd name="connsiteX3" fmla="*/ 1274750 w 1280272"/>
                  <a:gd name="connsiteY3" fmla="*/ 564512 h 913223"/>
                  <a:gd name="connsiteX4" fmla="*/ 1269987 w 1280272"/>
                  <a:gd name="connsiteY4" fmla="*/ 674050 h 913223"/>
                  <a:gd name="connsiteX5" fmla="*/ 1255700 w 1280272"/>
                  <a:gd name="connsiteY5" fmla="*/ 807400 h 913223"/>
                  <a:gd name="connsiteX6" fmla="*/ 1186643 w 1280272"/>
                  <a:gd name="connsiteY6" fmla="*/ 902650 h 913223"/>
                  <a:gd name="connsiteX7" fmla="*/ 908037 w 1280272"/>
                  <a:gd name="connsiteY7" fmla="*/ 888362 h 913223"/>
                  <a:gd name="connsiteX8" fmla="*/ 407975 w 1280272"/>
                  <a:gd name="connsiteY8" fmla="*/ 702625 h 913223"/>
                  <a:gd name="connsiteX9" fmla="*/ 217475 w 1280272"/>
                  <a:gd name="connsiteY9" fmla="*/ 612137 h 913223"/>
                  <a:gd name="connsiteX10" fmla="*/ 174612 w 1280272"/>
                  <a:gd name="connsiteY10" fmla="*/ 602612 h 913223"/>
                  <a:gd name="connsiteX11" fmla="*/ 138894 w 1280272"/>
                  <a:gd name="connsiteY11" fmla="*/ 619281 h 913223"/>
                  <a:gd name="connsiteX12" fmla="*/ 91269 w 1280272"/>
                  <a:gd name="connsiteY12" fmla="*/ 664525 h 913223"/>
                  <a:gd name="connsiteX13" fmla="*/ 12687 w 1280272"/>
                  <a:gd name="connsiteY13" fmla="*/ 640712 h 913223"/>
                  <a:gd name="connsiteX14" fmla="*/ 5543 w 1280272"/>
                  <a:gd name="connsiteY14" fmla="*/ 562130 h 913223"/>
                  <a:gd name="connsiteX15" fmla="*/ 67456 w 1280272"/>
                  <a:gd name="connsiteY15" fmla="*/ 521650 h 913223"/>
                  <a:gd name="connsiteX16" fmla="*/ 136512 w 1280272"/>
                  <a:gd name="connsiteY16" fmla="*/ 545462 h 913223"/>
                  <a:gd name="connsiteX17" fmla="*/ 136512 w 1280272"/>
                  <a:gd name="connsiteY17" fmla="*/ 507362 h 913223"/>
                  <a:gd name="connsiteX18" fmla="*/ 150800 w 1280272"/>
                  <a:gd name="connsiteY18" fmla="*/ 407350 h 913223"/>
                  <a:gd name="connsiteX19" fmla="*/ 181755 w 1280272"/>
                  <a:gd name="connsiteY19" fmla="*/ 216851 h 913223"/>
                  <a:gd name="connsiteX20" fmla="*/ 169849 w 1280272"/>
                  <a:gd name="connsiteY20" fmla="*/ 59688 h 913223"/>
                  <a:gd name="connsiteX21" fmla="*/ 246052 w 1280272"/>
                  <a:gd name="connsiteY21" fmla="*/ 156 h 913223"/>
                  <a:gd name="connsiteX22" fmla="*/ 336537 w 1280272"/>
                  <a:gd name="connsiteY22" fmla="*/ 73977 h 913223"/>
                  <a:gd name="connsiteX23" fmla="*/ 419880 w 1280272"/>
                  <a:gd name="connsiteY23" fmla="*/ 128745 h 913223"/>
                  <a:gd name="connsiteX24" fmla="*/ 496081 w 1280272"/>
                  <a:gd name="connsiteY24" fmla="*/ 193038 h 913223"/>
                  <a:gd name="connsiteX25" fmla="*/ 648480 w 1280272"/>
                  <a:gd name="connsiteY25" fmla="*/ 262095 h 913223"/>
                  <a:gd name="connsiteX26" fmla="*/ 765162 w 1280272"/>
                  <a:gd name="connsiteY26" fmla="*/ 269237 h 913223"/>
                  <a:gd name="connsiteX27" fmla="*/ 872319 w 1280272"/>
                  <a:gd name="connsiteY27" fmla="*/ 297812 h 913223"/>
                  <a:gd name="connsiteX0" fmla="*/ 872319 w 1280272"/>
                  <a:gd name="connsiteY0" fmla="*/ 302552 h 917963"/>
                  <a:gd name="connsiteX1" fmla="*/ 1050912 w 1280272"/>
                  <a:gd name="connsiteY1" fmla="*/ 378752 h 917963"/>
                  <a:gd name="connsiteX2" fmla="*/ 1189025 w 1280272"/>
                  <a:gd name="connsiteY2" fmla="*/ 459715 h 917963"/>
                  <a:gd name="connsiteX3" fmla="*/ 1274750 w 1280272"/>
                  <a:gd name="connsiteY3" fmla="*/ 569252 h 917963"/>
                  <a:gd name="connsiteX4" fmla="*/ 1269987 w 1280272"/>
                  <a:gd name="connsiteY4" fmla="*/ 678790 h 917963"/>
                  <a:gd name="connsiteX5" fmla="*/ 1255700 w 1280272"/>
                  <a:gd name="connsiteY5" fmla="*/ 812140 h 917963"/>
                  <a:gd name="connsiteX6" fmla="*/ 1186643 w 1280272"/>
                  <a:gd name="connsiteY6" fmla="*/ 907390 h 917963"/>
                  <a:gd name="connsiteX7" fmla="*/ 908037 w 1280272"/>
                  <a:gd name="connsiteY7" fmla="*/ 893102 h 917963"/>
                  <a:gd name="connsiteX8" fmla="*/ 407975 w 1280272"/>
                  <a:gd name="connsiteY8" fmla="*/ 707365 h 917963"/>
                  <a:gd name="connsiteX9" fmla="*/ 217475 w 1280272"/>
                  <a:gd name="connsiteY9" fmla="*/ 616877 h 917963"/>
                  <a:gd name="connsiteX10" fmla="*/ 174612 w 1280272"/>
                  <a:gd name="connsiteY10" fmla="*/ 607352 h 917963"/>
                  <a:gd name="connsiteX11" fmla="*/ 138894 w 1280272"/>
                  <a:gd name="connsiteY11" fmla="*/ 624021 h 917963"/>
                  <a:gd name="connsiteX12" fmla="*/ 91269 w 1280272"/>
                  <a:gd name="connsiteY12" fmla="*/ 669265 h 917963"/>
                  <a:gd name="connsiteX13" fmla="*/ 12687 w 1280272"/>
                  <a:gd name="connsiteY13" fmla="*/ 645452 h 917963"/>
                  <a:gd name="connsiteX14" fmla="*/ 5543 w 1280272"/>
                  <a:gd name="connsiteY14" fmla="*/ 566870 h 917963"/>
                  <a:gd name="connsiteX15" fmla="*/ 67456 w 1280272"/>
                  <a:gd name="connsiteY15" fmla="*/ 526390 h 917963"/>
                  <a:gd name="connsiteX16" fmla="*/ 136512 w 1280272"/>
                  <a:gd name="connsiteY16" fmla="*/ 550202 h 917963"/>
                  <a:gd name="connsiteX17" fmla="*/ 136512 w 1280272"/>
                  <a:gd name="connsiteY17" fmla="*/ 512102 h 917963"/>
                  <a:gd name="connsiteX18" fmla="*/ 150800 w 1280272"/>
                  <a:gd name="connsiteY18" fmla="*/ 412090 h 917963"/>
                  <a:gd name="connsiteX19" fmla="*/ 181755 w 1280272"/>
                  <a:gd name="connsiteY19" fmla="*/ 221591 h 917963"/>
                  <a:gd name="connsiteX20" fmla="*/ 169849 w 1280272"/>
                  <a:gd name="connsiteY20" fmla="*/ 64428 h 917963"/>
                  <a:gd name="connsiteX21" fmla="*/ 250814 w 1280272"/>
                  <a:gd name="connsiteY21" fmla="*/ 133 h 917963"/>
                  <a:gd name="connsiteX22" fmla="*/ 336537 w 1280272"/>
                  <a:gd name="connsiteY22" fmla="*/ 78717 h 917963"/>
                  <a:gd name="connsiteX23" fmla="*/ 419880 w 1280272"/>
                  <a:gd name="connsiteY23" fmla="*/ 133485 h 917963"/>
                  <a:gd name="connsiteX24" fmla="*/ 496081 w 1280272"/>
                  <a:gd name="connsiteY24" fmla="*/ 197778 h 917963"/>
                  <a:gd name="connsiteX25" fmla="*/ 648480 w 1280272"/>
                  <a:gd name="connsiteY25" fmla="*/ 266835 h 917963"/>
                  <a:gd name="connsiteX26" fmla="*/ 765162 w 1280272"/>
                  <a:gd name="connsiteY26" fmla="*/ 273977 h 917963"/>
                  <a:gd name="connsiteX27" fmla="*/ 872319 w 1280272"/>
                  <a:gd name="connsiteY27" fmla="*/ 302552 h 91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80272" h="917963">
                    <a:moveTo>
                      <a:pt x="872319" y="302552"/>
                    </a:moveTo>
                    <a:cubicBezTo>
                      <a:pt x="919944" y="320015"/>
                      <a:pt x="998128" y="352558"/>
                      <a:pt x="1050912" y="378752"/>
                    </a:cubicBezTo>
                    <a:cubicBezTo>
                      <a:pt x="1103696" y="404946"/>
                      <a:pt x="1151719" y="427965"/>
                      <a:pt x="1189025" y="459715"/>
                    </a:cubicBezTo>
                    <a:cubicBezTo>
                      <a:pt x="1226331" y="491465"/>
                      <a:pt x="1261256" y="532740"/>
                      <a:pt x="1274750" y="569252"/>
                    </a:cubicBezTo>
                    <a:cubicBezTo>
                      <a:pt x="1288244" y="605765"/>
                      <a:pt x="1273162" y="638309"/>
                      <a:pt x="1269987" y="678790"/>
                    </a:cubicBezTo>
                    <a:cubicBezTo>
                      <a:pt x="1266812" y="719271"/>
                      <a:pt x="1269591" y="774040"/>
                      <a:pt x="1255700" y="812140"/>
                    </a:cubicBezTo>
                    <a:cubicBezTo>
                      <a:pt x="1241809" y="850240"/>
                      <a:pt x="1244587" y="893896"/>
                      <a:pt x="1186643" y="907390"/>
                    </a:cubicBezTo>
                    <a:cubicBezTo>
                      <a:pt x="1128699" y="920884"/>
                      <a:pt x="1037815" y="926439"/>
                      <a:pt x="908037" y="893102"/>
                    </a:cubicBezTo>
                    <a:cubicBezTo>
                      <a:pt x="778259" y="859765"/>
                      <a:pt x="523069" y="753402"/>
                      <a:pt x="407975" y="707365"/>
                    </a:cubicBezTo>
                    <a:cubicBezTo>
                      <a:pt x="292881" y="661328"/>
                      <a:pt x="256369" y="633546"/>
                      <a:pt x="217475" y="616877"/>
                    </a:cubicBezTo>
                    <a:cubicBezTo>
                      <a:pt x="178581" y="600208"/>
                      <a:pt x="187709" y="606161"/>
                      <a:pt x="174612" y="607352"/>
                    </a:cubicBezTo>
                    <a:cubicBezTo>
                      <a:pt x="161515" y="608543"/>
                      <a:pt x="152785" y="613702"/>
                      <a:pt x="138894" y="624021"/>
                    </a:cubicBezTo>
                    <a:cubicBezTo>
                      <a:pt x="125003" y="634340"/>
                      <a:pt x="112303" y="665693"/>
                      <a:pt x="91269" y="669265"/>
                    </a:cubicBezTo>
                    <a:cubicBezTo>
                      <a:pt x="70235" y="672837"/>
                      <a:pt x="26975" y="662518"/>
                      <a:pt x="12687" y="645452"/>
                    </a:cubicBezTo>
                    <a:cubicBezTo>
                      <a:pt x="-1601" y="628386"/>
                      <a:pt x="-3585" y="586714"/>
                      <a:pt x="5543" y="566870"/>
                    </a:cubicBezTo>
                    <a:cubicBezTo>
                      <a:pt x="14671" y="547026"/>
                      <a:pt x="45628" y="529168"/>
                      <a:pt x="67456" y="526390"/>
                    </a:cubicBezTo>
                    <a:cubicBezTo>
                      <a:pt x="89284" y="523612"/>
                      <a:pt x="125003" y="552583"/>
                      <a:pt x="136512" y="550202"/>
                    </a:cubicBezTo>
                    <a:cubicBezTo>
                      <a:pt x="148021" y="547821"/>
                      <a:pt x="134131" y="535121"/>
                      <a:pt x="136512" y="512102"/>
                    </a:cubicBezTo>
                    <a:cubicBezTo>
                      <a:pt x="138893" y="489083"/>
                      <a:pt x="143260" y="460508"/>
                      <a:pt x="150800" y="412090"/>
                    </a:cubicBezTo>
                    <a:cubicBezTo>
                      <a:pt x="158340" y="363672"/>
                      <a:pt x="173818" y="276756"/>
                      <a:pt x="181755" y="221591"/>
                    </a:cubicBezTo>
                    <a:cubicBezTo>
                      <a:pt x="189692" y="166426"/>
                      <a:pt x="159133" y="101337"/>
                      <a:pt x="169849" y="64428"/>
                    </a:cubicBezTo>
                    <a:cubicBezTo>
                      <a:pt x="180565" y="27519"/>
                      <a:pt x="223033" y="-2249"/>
                      <a:pt x="250814" y="133"/>
                    </a:cubicBezTo>
                    <a:cubicBezTo>
                      <a:pt x="278595" y="2515"/>
                      <a:pt x="309550" y="56095"/>
                      <a:pt x="336537" y="78717"/>
                    </a:cubicBezTo>
                    <a:cubicBezTo>
                      <a:pt x="363524" y="101339"/>
                      <a:pt x="393289" y="113642"/>
                      <a:pt x="419880" y="133485"/>
                    </a:cubicBezTo>
                    <a:cubicBezTo>
                      <a:pt x="446471" y="153328"/>
                      <a:pt x="455997" y="176744"/>
                      <a:pt x="496081" y="197778"/>
                    </a:cubicBezTo>
                    <a:cubicBezTo>
                      <a:pt x="536165" y="218812"/>
                      <a:pt x="603633" y="254135"/>
                      <a:pt x="648480" y="266835"/>
                    </a:cubicBezTo>
                    <a:cubicBezTo>
                      <a:pt x="693327" y="279535"/>
                      <a:pt x="727856" y="268024"/>
                      <a:pt x="765162" y="273977"/>
                    </a:cubicBezTo>
                    <a:cubicBezTo>
                      <a:pt x="802469" y="279930"/>
                      <a:pt x="824694" y="285090"/>
                      <a:pt x="872319" y="30255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6C5"/>
                  </a:gs>
                  <a:gs pos="50000">
                    <a:srgbClr val="483917"/>
                  </a:gs>
                  <a:gs pos="100000">
                    <a:srgbClr val="4D3D19"/>
                  </a:gs>
                </a:gsLst>
                <a:lin ang="108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6" name="椭圆 495"/>
              <p:cNvSpPr/>
              <p:nvPr/>
            </p:nvSpPr>
            <p:spPr>
              <a:xfrm>
                <a:off x="8116286" y="2270338"/>
                <a:ext cx="126404" cy="12801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7" name="任意多边形 496"/>
              <p:cNvSpPr/>
              <p:nvPr/>
            </p:nvSpPr>
            <p:spPr>
              <a:xfrm>
                <a:off x="8303093" y="1756958"/>
                <a:ext cx="1089091" cy="646020"/>
              </a:xfrm>
              <a:custGeom>
                <a:avLst/>
                <a:gdLst>
                  <a:gd name="connsiteX0" fmla="*/ 209260 w 738606"/>
                  <a:gd name="connsiteY0" fmla="*/ 95432 h 374058"/>
                  <a:gd name="connsiteX1" fmla="*/ 385473 w 738606"/>
                  <a:gd name="connsiteY1" fmla="*/ 164488 h 374058"/>
                  <a:gd name="connsiteX2" fmla="*/ 506916 w 738606"/>
                  <a:gd name="connsiteY2" fmla="*/ 214495 h 374058"/>
                  <a:gd name="connsiteX3" fmla="*/ 590260 w 738606"/>
                  <a:gd name="connsiteY3" fmla="*/ 278788 h 374058"/>
                  <a:gd name="connsiteX4" fmla="*/ 625979 w 738606"/>
                  <a:gd name="connsiteY4" fmla="*/ 340701 h 374058"/>
                  <a:gd name="connsiteX5" fmla="*/ 654554 w 738606"/>
                  <a:gd name="connsiteY5" fmla="*/ 371657 h 374058"/>
                  <a:gd name="connsiteX6" fmla="*/ 711704 w 738606"/>
                  <a:gd name="connsiteY6" fmla="*/ 366895 h 374058"/>
                  <a:gd name="connsiteX7" fmla="*/ 737898 w 738606"/>
                  <a:gd name="connsiteY7" fmla="*/ 326413 h 374058"/>
                  <a:gd name="connsiteX8" fmla="*/ 685510 w 738606"/>
                  <a:gd name="connsiteY8" fmla="*/ 226401 h 374058"/>
                  <a:gd name="connsiteX9" fmla="*/ 556923 w 738606"/>
                  <a:gd name="connsiteY9" fmla="*/ 126388 h 374058"/>
                  <a:gd name="connsiteX10" fmla="*/ 411666 w 738606"/>
                  <a:gd name="connsiteY10" fmla="*/ 62095 h 374058"/>
                  <a:gd name="connsiteX11" fmla="*/ 261648 w 738606"/>
                  <a:gd name="connsiteY11" fmla="*/ 7326 h 374058"/>
                  <a:gd name="connsiteX12" fmla="*/ 178304 w 738606"/>
                  <a:gd name="connsiteY12" fmla="*/ 2563 h 374058"/>
                  <a:gd name="connsiteX13" fmla="*/ 85435 w 738606"/>
                  <a:gd name="connsiteY13" fmla="*/ 182 h 374058"/>
                  <a:gd name="connsiteX14" fmla="*/ 9235 w 738606"/>
                  <a:gd name="connsiteY14" fmla="*/ 7326 h 374058"/>
                  <a:gd name="connsiteX15" fmla="*/ 11616 w 738606"/>
                  <a:gd name="connsiteY15" fmla="*/ 40663 h 374058"/>
                  <a:gd name="connsiteX16" fmla="*/ 102104 w 738606"/>
                  <a:gd name="connsiteY16" fmla="*/ 71620 h 374058"/>
                  <a:gd name="connsiteX17" fmla="*/ 209260 w 738606"/>
                  <a:gd name="connsiteY17" fmla="*/ 95432 h 374058"/>
                  <a:gd name="connsiteX0" fmla="*/ 209260 w 738606"/>
                  <a:gd name="connsiteY0" fmla="*/ 104957 h 374058"/>
                  <a:gd name="connsiteX1" fmla="*/ 385473 w 738606"/>
                  <a:gd name="connsiteY1" fmla="*/ 164488 h 374058"/>
                  <a:gd name="connsiteX2" fmla="*/ 506916 w 738606"/>
                  <a:gd name="connsiteY2" fmla="*/ 214495 h 374058"/>
                  <a:gd name="connsiteX3" fmla="*/ 590260 w 738606"/>
                  <a:gd name="connsiteY3" fmla="*/ 278788 h 374058"/>
                  <a:gd name="connsiteX4" fmla="*/ 625979 w 738606"/>
                  <a:gd name="connsiteY4" fmla="*/ 340701 h 374058"/>
                  <a:gd name="connsiteX5" fmla="*/ 654554 w 738606"/>
                  <a:gd name="connsiteY5" fmla="*/ 371657 h 374058"/>
                  <a:gd name="connsiteX6" fmla="*/ 711704 w 738606"/>
                  <a:gd name="connsiteY6" fmla="*/ 366895 h 374058"/>
                  <a:gd name="connsiteX7" fmla="*/ 737898 w 738606"/>
                  <a:gd name="connsiteY7" fmla="*/ 326413 h 374058"/>
                  <a:gd name="connsiteX8" fmla="*/ 685510 w 738606"/>
                  <a:gd name="connsiteY8" fmla="*/ 226401 h 374058"/>
                  <a:gd name="connsiteX9" fmla="*/ 556923 w 738606"/>
                  <a:gd name="connsiteY9" fmla="*/ 126388 h 374058"/>
                  <a:gd name="connsiteX10" fmla="*/ 411666 w 738606"/>
                  <a:gd name="connsiteY10" fmla="*/ 62095 h 374058"/>
                  <a:gd name="connsiteX11" fmla="*/ 261648 w 738606"/>
                  <a:gd name="connsiteY11" fmla="*/ 7326 h 374058"/>
                  <a:gd name="connsiteX12" fmla="*/ 178304 w 738606"/>
                  <a:gd name="connsiteY12" fmla="*/ 2563 h 374058"/>
                  <a:gd name="connsiteX13" fmla="*/ 85435 w 738606"/>
                  <a:gd name="connsiteY13" fmla="*/ 182 h 374058"/>
                  <a:gd name="connsiteX14" fmla="*/ 9235 w 738606"/>
                  <a:gd name="connsiteY14" fmla="*/ 7326 h 374058"/>
                  <a:gd name="connsiteX15" fmla="*/ 11616 w 738606"/>
                  <a:gd name="connsiteY15" fmla="*/ 40663 h 374058"/>
                  <a:gd name="connsiteX16" fmla="*/ 102104 w 738606"/>
                  <a:gd name="connsiteY16" fmla="*/ 71620 h 374058"/>
                  <a:gd name="connsiteX17" fmla="*/ 209260 w 738606"/>
                  <a:gd name="connsiteY17" fmla="*/ 104957 h 374058"/>
                  <a:gd name="connsiteX0" fmla="*/ 209260 w 738606"/>
                  <a:gd name="connsiteY0" fmla="*/ 104957 h 374058"/>
                  <a:gd name="connsiteX1" fmla="*/ 385473 w 738606"/>
                  <a:gd name="connsiteY1" fmla="*/ 164488 h 374058"/>
                  <a:gd name="connsiteX2" fmla="*/ 506916 w 738606"/>
                  <a:gd name="connsiteY2" fmla="*/ 214495 h 374058"/>
                  <a:gd name="connsiteX3" fmla="*/ 587879 w 738606"/>
                  <a:gd name="connsiteY3" fmla="*/ 283550 h 374058"/>
                  <a:gd name="connsiteX4" fmla="*/ 625979 w 738606"/>
                  <a:gd name="connsiteY4" fmla="*/ 340701 h 374058"/>
                  <a:gd name="connsiteX5" fmla="*/ 654554 w 738606"/>
                  <a:gd name="connsiteY5" fmla="*/ 371657 h 374058"/>
                  <a:gd name="connsiteX6" fmla="*/ 711704 w 738606"/>
                  <a:gd name="connsiteY6" fmla="*/ 366895 h 374058"/>
                  <a:gd name="connsiteX7" fmla="*/ 737898 w 738606"/>
                  <a:gd name="connsiteY7" fmla="*/ 326413 h 374058"/>
                  <a:gd name="connsiteX8" fmla="*/ 685510 w 738606"/>
                  <a:gd name="connsiteY8" fmla="*/ 226401 h 374058"/>
                  <a:gd name="connsiteX9" fmla="*/ 556923 w 738606"/>
                  <a:gd name="connsiteY9" fmla="*/ 126388 h 374058"/>
                  <a:gd name="connsiteX10" fmla="*/ 411666 w 738606"/>
                  <a:gd name="connsiteY10" fmla="*/ 62095 h 374058"/>
                  <a:gd name="connsiteX11" fmla="*/ 261648 w 738606"/>
                  <a:gd name="connsiteY11" fmla="*/ 7326 h 374058"/>
                  <a:gd name="connsiteX12" fmla="*/ 178304 w 738606"/>
                  <a:gd name="connsiteY12" fmla="*/ 2563 h 374058"/>
                  <a:gd name="connsiteX13" fmla="*/ 85435 w 738606"/>
                  <a:gd name="connsiteY13" fmla="*/ 182 h 374058"/>
                  <a:gd name="connsiteX14" fmla="*/ 9235 w 738606"/>
                  <a:gd name="connsiteY14" fmla="*/ 7326 h 374058"/>
                  <a:gd name="connsiteX15" fmla="*/ 11616 w 738606"/>
                  <a:gd name="connsiteY15" fmla="*/ 40663 h 374058"/>
                  <a:gd name="connsiteX16" fmla="*/ 102104 w 738606"/>
                  <a:gd name="connsiteY16" fmla="*/ 71620 h 374058"/>
                  <a:gd name="connsiteX17" fmla="*/ 209260 w 738606"/>
                  <a:gd name="connsiteY17" fmla="*/ 104957 h 374058"/>
                  <a:gd name="connsiteX0" fmla="*/ 209260 w 738606"/>
                  <a:gd name="connsiteY0" fmla="*/ 104957 h 374233"/>
                  <a:gd name="connsiteX1" fmla="*/ 385473 w 738606"/>
                  <a:gd name="connsiteY1" fmla="*/ 164488 h 374233"/>
                  <a:gd name="connsiteX2" fmla="*/ 506916 w 738606"/>
                  <a:gd name="connsiteY2" fmla="*/ 214495 h 374233"/>
                  <a:gd name="connsiteX3" fmla="*/ 587879 w 738606"/>
                  <a:gd name="connsiteY3" fmla="*/ 283550 h 374233"/>
                  <a:gd name="connsiteX4" fmla="*/ 616454 w 738606"/>
                  <a:gd name="connsiteY4" fmla="*/ 338320 h 374233"/>
                  <a:gd name="connsiteX5" fmla="*/ 654554 w 738606"/>
                  <a:gd name="connsiteY5" fmla="*/ 371657 h 374233"/>
                  <a:gd name="connsiteX6" fmla="*/ 711704 w 738606"/>
                  <a:gd name="connsiteY6" fmla="*/ 366895 h 374233"/>
                  <a:gd name="connsiteX7" fmla="*/ 737898 w 738606"/>
                  <a:gd name="connsiteY7" fmla="*/ 326413 h 374233"/>
                  <a:gd name="connsiteX8" fmla="*/ 685510 w 738606"/>
                  <a:gd name="connsiteY8" fmla="*/ 226401 h 374233"/>
                  <a:gd name="connsiteX9" fmla="*/ 556923 w 738606"/>
                  <a:gd name="connsiteY9" fmla="*/ 126388 h 374233"/>
                  <a:gd name="connsiteX10" fmla="*/ 411666 w 738606"/>
                  <a:gd name="connsiteY10" fmla="*/ 62095 h 374233"/>
                  <a:gd name="connsiteX11" fmla="*/ 261648 w 738606"/>
                  <a:gd name="connsiteY11" fmla="*/ 7326 h 374233"/>
                  <a:gd name="connsiteX12" fmla="*/ 178304 w 738606"/>
                  <a:gd name="connsiteY12" fmla="*/ 2563 h 374233"/>
                  <a:gd name="connsiteX13" fmla="*/ 85435 w 738606"/>
                  <a:gd name="connsiteY13" fmla="*/ 182 h 374233"/>
                  <a:gd name="connsiteX14" fmla="*/ 9235 w 738606"/>
                  <a:gd name="connsiteY14" fmla="*/ 7326 h 374233"/>
                  <a:gd name="connsiteX15" fmla="*/ 11616 w 738606"/>
                  <a:gd name="connsiteY15" fmla="*/ 40663 h 374233"/>
                  <a:gd name="connsiteX16" fmla="*/ 102104 w 738606"/>
                  <a:gd name="connsiteY16" fmla="*/ 71620 h 374233"/>
                  <a:gd name="connsiteX17" fmla="*/ 209260 w 738606"/>
                  <a:gd name="connsiteY17" fmla="*/ 104957 h 374233"/>
                  <a:gd name="connsiteX0" fmla="*/ 209260 w 738606"/>
                  <a:gd name="connsiteY0" fmla="*/ 107520 h 376796"/>
                  <a:gd name="connsiteX1" fmla="*/ 385473 w 738606"/>
                  <a:gd name="connsiteY1" fmla="*/ 167051 h 376796"/>
                  <a:gd name="connsiteX2" fmla="*/ 506916 w 738606"/>
                  <a:gd name="connsiteY2" fmla="*/ 217058 h 376796"/>
                  <a:gd name="connsiteX3" fmla="*/ 587879 w 738606"/>
                  <a:gd name="connsiteY3" fmla="*/ 286113 h 376796"/>
                  <a:gd name="connsiteX4" fmla="*/ 616454 w 738606"/>
                  <a:gd name="connsiteY4" fmla="*/ 340883 h 376796"/>
                  <a:gd name="connsiteX5" fmla="*/ 654554 w 738606"/>
                  <a:gd name="connsiteY5" fmla="*/ 374220 h 376796"/>
                  <a:gd name="connsiteX6" fmla="*/ 711704 w 738606"/>
                  <a:gd name="connsiteY6" fmla="*/ 369458 h 376796"/>
                  <a:gd name="connsiteX7" fmla="*/ 737898 w 738606"/>
                  <a:gd name="connsiteY7" fmla="*/ 328976 h 376796"/>
                  <a:gd name="connsiteX8" fmla="*/ 685510 w 738606"/>
                  <a:gd name="connsiteY8" fmla="*/ 228964 h 376796"/>
                  <a:gd name="connsiteX9" fmla="*/ 556923 w 738606"/>
                  <a:gd name="connsiteY9" fmla="*/ 128951 h 376796"/>
                  <a:gd name="connsiteX10" fmla="*/ 411666 w 738606"/>
                  <a:gd name="connsiteY10" fmla="*/ 64658 h 376796"/>
                  <a:gd name="connsiteX11" fmla="*/ 261648 w 738606"/>
                  <a:gd name="connsiteY11" fmla="*/ 9889 h 376796"/>
                  <a:gd name="connsiteX12" fmla="*/ 171160 w 738606"/>
                  <a:gd name="connsiteY12" fmla="*/ 363 h 376796"/>
                  <a:gd name="connsiteX13" fmla="*/ 85435 w 738606"/>
                  <a:gd name="connsiteY13" fmla="*/ 2745 h 376796"/>
                  <a:gd name="connsiteX14" fmla="*/ 9235 w 738606"/>
                  <a:gd name="connsiteY14" fmla="*/ 9889 h 376796"/>
                  <a:gd name="connsiteX15" fmla="*/ 11616 w 738606"/>
                  <a:gd name="connsiteY15" fmla="*/ 43226 h 376796"/>
                  <a:gd name="connsiteX16" fmla="*/ 102104 w 738606"/>
                  <a:gd name="connsiteY16" fmla="*/ 74183 h 376796"/>
                  <a:gd name="connsiteX17" fmla="*/ 209260 w 738606"/>
                  <a:gd name="connsiteY17" fmla="*/ 107520 h 376796"/>
                  <a:gd name="connsiteX0" fmla="*/ 209260 w 738606"/>
                  <a:gd name="connsiteY0" fmla="*/ 107520 h 376796"/>
                  <a:gd name="connsiteX1" fmla="*/ 385473 w 738606"/>
                  <a:gd name="connsiteY1" fmla="*/ 167051 h 376796"/>
                  <a:gd name="connsiteX2" fmla="*/ 506916 w 738606"/>
                  <a:gd name="connsiteY2" fmla="*/ 217058 h 376796"/>
                  <a:gd name="connsiteX3" fmla="*/ 587879 w 738606"/>
                  <a:gd name="connsiteY3" fmla="*/ 286113 h 376796"/>
                  <a:gd name="connsiteX4" fmla="*/ 616454 w 738606"/>
                  <a:gd name="connsiteY4" fmla="*/ 340883 h 376796"/>
                  <a:gd name="connsiteX5" fmla="*/ 654554 w 738606"/>
                  <a:gd name="connsiteY5" fmla="*/ 374220 h 376796"/>
                  <a:gd name="connsiteX6" fmla="*/ 711704 w 738606"/>
                  <a:gd name="connsiteY6" fmla="*/ 369458 h 376796"/>
                  <a:gd name="connsiteX7" fmla="*/ 737898 w 738606"/>
                  <a:gd name="connsiteY7" fmla="*/ 328976 h 376796"/>
                  <a:gd name="connsiteX8" fmla="*/ 685510 w 738606"/>
                  <a:gd name="connsiteY8" fmla="*/ 228964 h 376796"/>
                  <a:gd name="connsiteX9" fmla="*/ 556923 w 738606"/>
                  <a:gd name="connsiteY9" fmla="*/ 128951 h 376796"/>
                  <a:gd name="connsiteX10" fmla="*/ 409285 w 738606"/>
                  <a:gd name="connsiteY10" fmla="*/ 57514 h 376796"/>
                  <a:gd name="connsiteX11" fmla="*/ 261648 w 738606"/>
                  <a:gd name="connsiteY11" fmla="*/ 9889 h 376796"/>
                  <a:gd name="connsiteX12" fmla="*/ 171160 w 738606"/>
                  <a:gd name="connsiteY12" fmla="*/ 363 h 376796"/>
                  <a:gd name="connsiteX13" fmla="*/ 85435 w 738606"/>
                  <a:gd name="connsiteY13" fmla="*/ 2745 h 376796"/>
                  <a:gd name="connsiteX14" fmla="*/ 9235 w 738606"/>
                  <a:gd name="connsiteY14" fmla="*/ 9889 h 376796"/>
                  <a:gd name="connsiteX15" fmla="*/ 11616 w 738606"/>
                  <a:gd name="connsiteY15" fmla="*/ 43226 h 376796"/>
                  <a:gd name="connsiteX16" fmla="*/ 102104 w 738606"/>
                  <a:gd name="connsiteY16" fmla="*/ 74183 h 376796"/>
                  <a:gd name="connsiteX17" fmla="*/ 209260 w 738606"/>
                  <a:gd name="connsiteY17" fmla="*/ 107520 h 376796"/>
                  <a:gd name="connsiteX0" fmla="*/ 209260 w 738316"/>
                  <a:gd name="connsiteY0" fmla="*/ 107520 h 376796"/>
                  <a:gd name="connsiteX1" fmla="*/ 385473 w 738316"/>
                  <a:gd name="connsiteY1" fmla="*/ 167051 h 376796"/>
                  <a:gd name="connsiteX2" fmla="*/ 506916 w 738316"/>
                  <a:gd name="connsiteY2" fmla="*/ 217058 h 376796"/>
                  <a:gd name="connsiteX3" fmla="*/ 587879 w 738316"/>
                  <a:gd name="connsiteY3" fmla="*/ 286113 h 376796"/>
                  <a:gd name="connsiteX4" fmla="*/ 616454 w 738316"/>
                  <a:gd name="connsiteY4" fmla="*/ 340883 h 376796"/>
                  <a:gd name="connsiteX5" fmla="*/ 654554 w 738316"/>
                  <a:gd name="connsiteY5" fmla="*/ 374220 h 376796"/>
                  <a:gd name="connsiteX6" fmla="*/ 711704 w 738316"/>
                  <a:gd name="connsiteY6" fmla="*/ 369458 h 376796"/>
                  <a:gd name="connsiteX7" fmla="*/ 737898 w 738316"/>
                  <a:gd name="connsiteY7" fmla="*/ 328976 h 376796"/>
                  <a:gd name="connsiteX8" fmla="*/ 692654 w 738316"/>
                  <a:gd name="connsiteY8" fmla="*/ 226583 h 376796"/>
                  <a:gd name="connsiteX9" fmla="*/ 556923 w 738316"/>
                  <a:gd name="connsiteY9" fmla="*/ 128951 h 376796"/>
                  <a:gd name="connsiteX10" fmla="*/ 409285 w 738316"/>
                  <a:gd name="connsiteY10" fmla="*/ 57514 h 376796"/>
                  <a:gd name="connsiteX11" fmla="*/ 261648 w 738316"/>
                  <a:gd name="connsiteY11" fmla="*/ 9889 h 376796"/>
                  <a:gd name="connsiteX12" fmla="*/ 171160 w 738316"/>
                  <a:gd name="connsiteY12" fmla="*/ 363 h 376796"/>
                  <a:gd name="connsiteX13" fmla="*/ 85435 w 738316"/>
                  <a:gd name="connsiteY13" fmla="*/ 2745 h 376796"/>
                  <a:gd name="connsiteX14" fmla="*/ 9235 w 738316"/>
                  <a:gd name="connsiteY14" fmla="*/ 9889 h 376796"/>
                  <a:gd name="connsiteX15" fmla="*/ 11616 w 738316"/>
                  <a:gd name="connsiteY15" fmla="*/ 43226 h 376796"/>
                  <a:gd name="connsiteX16" fmla="*/ 102104 w 738316"/>
                  <a:gd name="connsiteY16" fmla="*/ 74183 h 376796"/>
                  <a:gd name="connsiteX17" fmla="*/ 209260 w 738316"/>
                  <a:gd name="connsiteY17" fmla="*/ 107520 h 376796"/>
                  <a:gd name="connsiteX0" fmla="*/ 536111 w 1065167"/>
                  <a:gd name="connsiteY0" fmla="*/ 371619 h 640895"/>
                  <a:gd name="connsiteX1" fmla="*/ 712324 w 1065167"/>
                  <a:gd name="connsiteY1" fmla="*/ 431150 h 640895"/>
                  <a:gd name="connsiteX2" fmla="*/ 833767 w 1065167"/>
                  <a:gd name="connsiteY2" fmla="*/ 481157 h 640895"/>
                  <a:gd name="connsiteX3" fmla="*/ 914730 w 1065167"/>
                  <a:gd name="connsiteY3" fmla="*/ 550212 h 640895"/>
                  <a:gd name="connsiteX4" fmla="*/ 943305 w 1065167"/>
                  <a:gd name="connsiteY4" fmla="*/ 604982 h 640895"/>
                  <a:gd name="connsiteX5" fmla="*/ 981405 w 1065167"/>
                  <a:gd name="connsiteY5" fmla="*/ 638319 h 640895"/>
                  <a:gd name="connsiteX6" fmla="*/ 1038555 w 1065167"/>
                  <a:gd name="connsiteY6" fmla="*/ 633557 h 640895"/>
                  <a:gd name="connsiteX7" fmla="*/ 1064749 w 1065167"/>
                  <a:gd name="connsiteY7" fmla="*/ 593075 h 640895"/>
                  <a:gd name="connsiteX8" fmla="*/ 1019505 w 1065167"/>
                  <a:gd name="connsiteY8" fmla="*/ 490682 h 640895"/>
                  <a:gd name="connsiteX9" fmla="*/ 883774 w 1065167"/>
                  <a:gd name="connsiteY9" fmla="*/ 393050 h 640895"/>
                  <a:gd name="connsiteX10" fmla="*/ 736136 w 1065167"/>
                  <a:gd name="connsiteY10" fmla="*/ 321613 h 640895"/>
                  <a:gd name="connsiteX11" fmla="*/ 588499 w 1065167"/>
                  <a:gd name="connsiteY11" fmla="*/ 273988 h 640895"/>
                  <a:gd name="connsiteX12" fmla="*/ 498011 w 1065167"/>
                  <a:gd name="connsiteY12" fmla="*/ 264462 h 640895"/>
                  <a:gd name="connsiteX13" fmla="*/ 412286 w 1065167"/>
                  <a:gd name="connsiteY13" fmla="*/ 266844 h 640895"/>
                  <a:gd name="connsiteX14" fmla="*/ 330 w 1065167"/>
                  <a:gd name="connsiteY14" fmla="*/ 145 h 640895"/>
                  <a:gd name="connsiteX15" fmla="*/ 338467 w 1065167"/>
                  <a:gd name="connsiteY15" fmla="*/ 307325 h 640895"/>
                  <a:gd name="connsiteX16" fmla="*/ 428955 w 1065167"/>
                  <a:gd name="connsiteY16" fmla="*/ 338282 h 640895"/>
                  <a:gd name="connsiteX17" fmla="*/ 536111 w 1065167"/>
                  <a:gd name="connsiteY17" fmla="*/ 371619 h 640895"/>
                  <a:gd name="connsiteX0" fmla="*/ 560767 w 1089823"/>
                  <a:gd name="connsiteY0" fmla="*/ 373123 h 642399"/>
                  <a:gd name="connsiteX1" fmla="*/ 736980 w 1089823"/>
                  <a:gd name="connsiteY1" fmla="*/ 432654 h 642399"/>
                  <a:gd name="connsiteX2" fmla="*/ 858423 w 1089823"/>
                  <a:gd name="connsiteY2" fmla="*/ 482661 h 642399"/>
                  <a:gd name="connsiteX3" fmla="*/ 939386 w 1089823"/>
                  <a:gd name="connsiteY3" fmla="*/ 551716 h 642399"/>
                  <a:gd name="connsiteX4" fmla="*/ 967961 w 1089823"/>
                  <a:gd name="connsiteY4" fmla="*/ 606486 h 642399"/>
                  <a:gd name="connsiteX5" fmla="*/ 1006061 w 1089823"/>
                  <a:gd name="connsiteY5" fmla="*/ 639823 h 642399"/>
                  <a:gd name="connsiteX6" fmla="*/ 1063211 w 1089823"/>
                  <a:gd name="connsiteY6" fmla="*/ 635061 h 642399"/>
                  <a:gd name="connsiteX7" fmla="*/ 1089405 w 1089823"/>
                  <a:gd name="connsiteY7" fmla="*/ 594579 h 642399"/>
                  <a:gd name="connsiteX8" fmla="*/ 1044161 w 1089823"/>
                  <a:gd name="connsiteY8" fmla="*/ 492186 h 642399"/>
                  <a:gd name="connsiteX9" fmla="*/ 908430 w 1089823"/>
                  <a:gd name="connsiteY9" fmla="*/ 394554 h 642399"/>
                  <a:gd name="connsiteX10" fmla="*/ 760792 w 1089823"/>
                  <a:gd name="connsiteY10" fmla="*/ 323117 h 642399"/>
                  <a:gd name="connsiteX11" fmla="*/ 613155 w 1089823"/>
                  <a:gd name="connsiteY11" fmla="*/ 275492 h 642399"/>
                  <a:gd name="connsiteX12" fmla="*/ 522667 w 1089823"/>
                  <a:gd name="connsiteY12" fmla="*/ 265966 h 642399"/>
                  <a:gd name="connsiteX13" fmla="*/ 436942 w 1089823"/>
                  <a:gd name="connsiteY13" fmla="*/ 268348 h 642399"/>
                  <a:gd name="connsiteX14" fmla="*/ 24986 w 1089823"/>
                  <a:gd name="connsiteY14" fmla="*/ 1649 h 642399"/>
                  <a:gd name="connsiteX15" fmla="*/ 53560 w 1089823"/>
                  <a:gd name="connsiteY15" fmla="*/ 151667 h 642399"/>
                  <a:gd name="connsiteX16" fmla="*/ 453611 w 1089823"/>
                  <a:gd name="connsiteY16" fmla="*/ 339786 h 642399"/>
                  <a:gd name="connsiteX17" fmla="*/ 560767 w 1089823"/>
                  <a:gd name="connsiteY17" fmla="*/ 373123 h 642399"/>
                  <a:gd name="connsiteX0" fmla="*/ 560767 w 1089823"/>
                  <a:gd name="connsiteY0" fmla="*/ 373123 h 642399"/>
                  <a:gd name="connsiteX1" fmla="*/ 736980 w 1089823"/>
                  <a:gd name="connsiteY1" fmla="*/ 432654 h 642399"/>
                  <a:gd name="connsiteX2" fmla="*/ 858423 w 1089823"/>
                  <a:gd name="connsiteY2" fmla="*/ 482661 h 642399"/>
                  <a:gd name="connsiteX3" fmla="*/ 939386 w 1089823"/>
                  <a:gd name="connsiteY3" fmla="*/ 551716 h 642399"/>
                  <a:gd name="connsiteX4" fmla="*/ 967961 w 1089823"/>
                  <a:gd name="connsiteY4" fmla="*/ 606486 h 642399"/>
                  <a:gd name="connsiteX5" fmla="*/ 1006061 w 1089823"/>
                  <a:gd name="connsiteY5" fmla="*/ 639823 h 642399"/>
                  <a:gd name="connsiteX6" fmla="*/ 1063211 w 1089823"/>
                  <a:gd name="connsiteY6" fmla="*/ 635061 h 642399"/>
                  <a:gd name="connsiteX7" fmla="*/ 1089405 w 1089823"/>
                  <a:gd name="connsiteY7" fmla="*/ 594579 h 642399"/>
                  <a:gd name="connsiteX8" fmla="*/ 1044161 w 1089823"/>
                  <a:gd name="connsiteY8" fmla="*/ 492186 h 642399"/>
                  <a:gd name="connsiteX9" fmla="*/ 908430 w 1089823"/>
                  <a:gd name="connsiteY9" fmla="*/ 394554 h 642399"/>
                  <a:gd name="connsiteX10" fmla="*/ 760792 w 1089823"/>
                  <a:gd name="connsiteY10" fmla="*/ 323117 h 642399"/>
                  <a:gd name="connsiteX11" fmla="*/ 613155 w 1089823"/>
                  <a:gd name="connsiteY11" fmla="*/ 275492 h 642399"/>
                  <a:gd name="connsiteX12" fmla="*/ 522667 w 1089823"/>
                  <a:gd name="connsiteY12" fmla="*/ 265966 h 642399"/>
                  <a:gd name="connsiteX13" fmla="*/ 436942 w 1089823"/>
                  <a:gd name="connsiteY13" fmla="*/ 268348 h 642399"/>
                  <a:gd name="connsiteX14" fmla="*/ 24986 w 1089823"/>
                  <a:gd name="connsiteY14" fmla="*/ 1649 h 642399"/>
                  <a:gd name="connsiteX15" fmla="*/ 53560 w 1089823"/>
                  <a:gd name="connsiteY15" fmla="*/ 151667 h 642399"/>
                  <a:gd name="connsiteX16" fmla="*/ 279780 w 1089823"/>
                  <a:gd name="connsiteY16" fmla="*/ 308829 h 642399"/>
                  <a:gd name="connsiteX17" fmla="*/ 560767 w 1089823"/>
                  <a:gd name="connsiteY17" fmla="*/ 373123 h 642399"/>
                  <a:gd name="connsiteX0" fmla="*/ 552144 w 1081200"/>
                  <a:gd name="connsiteY0" fmla="*/ 371846 h 641122"/>
                  <a:gd name="connsiteX1" fmla="*/ 728357 w 1081200"/>
                  <a:gd name="connsiteY1" fmla="*/ 431377 h 641122"/>
                  <a:gd name="connsiteX2" fmla="*/ 849800 w 1081200"/>
                  <a:gd name="connsiteY2" fmla="*/ 481384 h 641122"/>
                  <a:gd name="connsiteX3" fmla="*/ 930763 w 1081200"/>
                  <a:gd name="connsiteY3" fmla="*/ 550439 h 641122"/>
                  <a:gd name="connsiteX4" fmla="*/ 959338 w 1081200"/>
                  <a:gd name="connsiteY4" fmla="*/ 605209 h 641122"/>
                  <a:gd name="connsiteX5" fmla="*/ 997438 w 1081200"/>
                  <a:gd name="connsiteY5" fmla="*/ 638546 h 641122"/>
                  <a:gd name="connsiteX6" fmla="*/ 1054588 w 1081200"/>
                  <a:gd name="connsiteY6" fmla="*/ 633784 h 641122"/>
                  <a:gd name="connsiteX7" fmla="*/ 1080782 w 1081200"/>
                  <a:gd name="connsiteY7" fmla="*/ 593302 h 641122"/>
                  <a:gd name="connsiteX8" fmla="*/ 1035538 w 1081200"/>
                  <a:gd name="connsiteY8" fmla="*/ 490909 h 641122"/>
                  <a:gd name="connsiteX9" fmla="*/ 899807 w 1081200"/>
                  <a:gd name="connsiteY9" fmla="*/ 393277 h 641122"/>
                  <a:gd name="connsiteX10" fmla="*/ 752169 w 1081200"/>
                  <a:gd name="connsiteY10" fmla="*/ 321840 h 641122"/>
                  <a:gd name="connsiteX11" fmla="*/ 604532 w 1081200"/>
                  <a:gd name="connsiteY11" fmla="*/ 274215 h 641122"/>
                  <a:gd name="connsiteX12" fmla="*/ 514044 w 1081200"/>
                  <a:gd name="connsiteY12" fmla="*/ 264689 h 641122"/>
                  <a:gd name="connsiteX13" fmla="*/ 309257 w 1081200"/>
                  <a:gd name="connsiteY13" fmla="*/ 202778 h 641122"/>
                  <a:gd name="connsiteX14" fmla="*/ 16363 w 1081200"/>
                  <a:gd name="connsiteY14" fmla="*/ 372 h 641122"/>
                  <a:gd name="connsiteX15" fmla="*/ 44937 w 1081200"/>
                  <a:gd name="connsiteY15" fmla="*/ 150390 h 641122"/>
                  <a:gd name="connsiteX16" fmla="*/ 271157 w 1081200"/>
                  <a:gd name="connsiteY16" fmla="*/ 307552 h 641122"/>
                  <a:gd name="connsiteX17" fmla="*/ 552144 w 1081200"/>
                  <a:gd name="connsiteY17" fmla="*/ 371846 h 641122"/>
                  <a:gd name="connsiteX0" fmla="*/ 565532 w 1094588"/>
                  <a:gd name="connsiteY0" fmla="*/ 374855 h 644131"/>
                  <a:gd name="connsiteX1" fmla="*/ 741745 w 1094588"/>
                  <a:gd name="connsiteY1" fmla="*/ 434386 h 644131"/>
                  <a:gd name="connsiteX2" fmla="*/ 863188 w 1094588"/>
                  <a:gd name="connsiteY2" fmla="*/ 484393 h 644131"/>
                  <a:gd name="connsiteX3" fmla="*/ 944151 w 1094588"/>
                  <a:gd name="connsiteY3" fmla="*/ 553448 h 644131"/>
                  <a:gd name="connsiteX4" fmla="*/ 972726 w 1094588"/>
                  <a:gd name="connsiteY4" fmla="*/ 608218 h 644131"/>
                  <a:gd name="connsiteX5" fmla="*/ 1010826 w 1094588"/>
                  <a:gd name="connsiteY5" fmla="*/ 641555 h 644131"/>
                  <a:gd name="connsiteX6" fmla="*/ 1067976 w 1094588"/>
                  <a:gd name="connsiteY6" fmla="*/ 636793 h 644131"/>
                  <a:gd name="connsiteX7" fmla="*/ 1094170 w 1094588"/>
                  <a:gd name="connsiteY7" fmla="*/ 596311 h 644131"/>
                  <a:gd name="connsiteX8" fmla="*/ 1048926 w 1094588"/>
                  <a:gd name="connsiteY8" fmla="*/ 493918 h 644131"/>
                  <a:gd name="connsiteX9" fmla="*/ 913195 w 1094588"/>
                  <a:gd name="connsiteY9" fmla="*/ 396286 h 644131"/>
                  <a:gd name="connsiteX10" fmla="*/ 765557 w 1094588"/>
                  <a:gd name="connsiteY10" fmla="*/ 324849 h 644131"/>
                  <a:gd name="connsiteX11" fmla="*/ 617920 w 1094588"/>
                  <a:gd name="connsiteY11" fmla="*/ 277224 h 644131"/>
                  <a:gd name="connsiteX12" fmla="*/ 527432 w 1094588"/>
                  <a:gd name="connsiteY12" fmla="*/ 267698 h 644131"/>
                  <a:gd name="connsiteX13" fmla="*/ 322645 w 1094588"/>
                  <a:gd name="connsiteY13" fmla="*/ 205787 h 644131"/>
                  <a:gd name="connsiteX14" fmla="*/ 29751 w 1094588"/>
                  <a:gd name="connsiteY14" fmla="*/ 3381 h 644131"/>
                  <a:gd name="connsiteX15" fmla="*/ 13082 w 1094588"/>
                  <a:gd name="connsiteY15" fmla="*/ 84343 h 644131"/>
                  <a:gd name="connsiteX16" fmla="*/ 58325 w 1094588"/>
                  <a:gd name="connsiteY16" fmla="*/ 153399 h 644131"/>
                  <a:gd name="connsiteX17" fmla="*/ 284545 w 1094588"/>
                  <a:gd name="connsiteY17" fmla="*/ 310561 h 644131"/>
                  <a:gd name="connsiteX18" fmla="*/ 565532 w 1094588"/>
                  <a:gd name="connsiteY18" fmla="*/ 374855 h 644131"/>
                  <a:gd name="connsiteX0" fmla="*/ 553811 w 1082867"/>
                  <a:gd name="connsiteY0" fmla="*/ 374855 h 644131"/>
                  <a:gd name="connsiteX1" fmla="*/ 730024 w 1082867"/>
                  <a:gd name="connsiteY1" fmla="*/ 434386 h 644131"/>
                  <a:gd name="connsiteX2" fmla="*/ 851467 w 1082867"/>
                  <a:gd name="connsiteY2" fmla="*/ 484393 h 644131"/>
                  <a:gd name="connsiteX3" fmla="*/ 932430 w 1082867"/>
                  <a:gd name="connsiteY3" fmla="*/ 553448 h 644131"/>
                  <a:gd name="connsiteX4" fmla="*/ 961005 w 1082867"/>
                  <a:gd name="connsiteY4" fmla="*/ 608218 h 644131"/>
                  <a:gd name="connsiteX5" fmla="*/ 999105 w 1082867"/>
                  <a:gd name="connsiteY5" fmla="*/ 641555 h 644131"/>
                  <a:gd name="connsiteX6" fmla="*/ 1056255 w 1082867"/>
                  <a:gd name="connsiteY6" fmla="*/ 636793 h 644131"/>
                  <a:gd name="connsiteX7" fmla="*/ 1082449 w 1082867"/>
                  <a:gd name="connsiteY7" fmla="*/ 596311 h 644131"/>
                  <a:gd name="connsiteX8" fmla="*/ 1037205 w 1082867"/>
                  <a:gd name="connsiteY8" fmla="*/ 493918 h 644131"/>
                  <a:gd name="connsiteX9" fmla="*/ 901474 w 1082867"/>
                  <a:gd name="connsiteY9" fmla="*/ 396286 h 644131"/>
                  <a:gd name="connsiteX10" fmla="*/ 753836 w 1082867"/>
                  <a:gd name="connsiteY10" fmla="*/ 324849 h 644131"/>
                  <a:gd name="connsiteX11" fmla="*/ 606199 w 1082867"/>
                  <a:gd name="connsiteY11" fmla="*/ 277224 h 644131"/>
                  <a:gd name="connsiteX12" fmla="*/ 515711 w 1082867"/>
                  <a:gd name="connsiteY12" fmla="*/ 267698 h 644131"/>
                  <a:gd name="connsiteX13" fmla="*/ 310924 w 1082867"/>
                  <a:gd name="connsiteY13" fmla="*/ 205787 h 644131"/>
                  <a:gd name="connsiteX14" fmla="*/ 53749 w 1082867"/>
                  <a:gd name="connsiteY14" fmla="*/ 3381 h 644131"/>
                  <a:gd name="connsiteX15" fmla="*/ 1361 w 1082867"/>
                  <a:gd name="connsiteY15" fmla="*/ 84343 h 644131"/>
                  <a:gd name="connsiteX16" fmla="*/ 46604 w 1082867"/>
                  <a:gd name="connsiteY16" fmla="*/ 153399 h 644131"/>
                  <a:gd name="connsiteX17" fmla="*/ 272824 w 1082867"/>
                  <a:gd name="connsiteY17" fmla="*/ 310561 h 644131"/>
                  <a:gd name="connsiteX18" fmla="*/ 553811 w 1082867"/>
                  <a:gd name="connsiteY18" fmla="*/ 374855 h 644131"/>
                  <a:gd name="connsiteX0" fmla="*/ 553202 w 1082258"/>
                  <a:gd name="connsiteY0" fmla="*/ 370278 h 639554"/>
                  <a:gd name="connsiteX1" fmla="*/ 729415 w 1082258"/>
                  <a:gd name="connsiteY1" fmla="*/ 429809 h 639554"/>
                  <a:gd name="connsiteX2" fmla="*/ 850858 w 1082258"/>
                  <a:gd name="connsiteY2" fmla="*/ 479816 h 639554"/>
                  <a:gd name="connsiteX3" fmla="*/ 931821 w 1082258"/>
                  <a:gd name="connsiteY3" fmla="*/ 548871 h 639554"/>
                  <a:gd name="connsiteX4" fmla="*/ 960396 w 1082258"/>
                  <a:gd name="connsiteY4" fmla="*/ 603641 h 639554"/>
                  <a:gd name="connsiteX5" fmla="*/ 998496 w 1082258"/>
                  <a:gd name="connsiteY5" fmla="*/ 636978 h 639554"/>
                  <a:gd name="connsiteX6" fmla="*/ 1055646 w 1082258"/>
                  <a:gd name="connsiteY6" fmla="*/ 632216 h 639554"/>
                  <a:gd name="connsiteX7" fmla="*/ 1081840 w 1082258"/>
                  <a:gd name="connsiteY7" fmla="*/ 591734 h 639554"/>
                  <a:gd name="connsiteX8" fmla="*/ 1036596 w 1082258"/>
                  <a:gd name="connsiteY8" fmla="*/ 489341 h 639554"/>
                  <a:gd name="connsiteX9" fmla="*/ 900865 w 1082258"/>
                  <a:gd name="connsiteY9" fmla="*/ 391709 h 639554"/>
                  <a:gd name="connsiteX10" fmla="*/ 753227 w 1082258"/>
                  <a:gd name="connsiteY10" fmla="*/ 320272 h 639554"/>
                  <a:gd name="connsiteX11" fmla="*/ 605590 w 1082258"/>
                  <a:gd name="connsiteY11" fmla="*/ 272647 h 639554"/>
                  <a:gd name="connsiteX12" fmla="*/ 515102 w 1082258"/>
                  <a:gd name="connsiteY12" fmla="*/ 263121 h 639554"/>
                  <a:gd name="connsiteX13" fmla="*/ 310315 w 1082258"/>
                  <a:gd name="connsiteY13" fmla="*/ 201210 h 639554"/>
                  <a:gd name="connsiteX14" fmla="*/ 65047 w 1082258"/>
                  <a:gd name="connsiteY14" fmla="*/ 3566 h 639554"/>
                  <a:gd name="connsiteX15" fmla="*/ 752 w 1082258"/>
                  <a:gd name="connsiteY15" fmla="*/ 79766 h 639554"/>
                  <a:gd name="connsiteX16" fmla="*/ 45995 w 1082258"/>
                  <a:gd name="connsiteY16" fmla="*/ 148822 h 639554"/>
                  <a:gd name="connsiteX17" fmla="*/ 272215 w 1082258"/>
                  <a:gd name="connsiteY17" fmla="*/ 305984 h 639554"/>
                  <a:gd name="connsiteX18" fmla="*/ 553202 w 1082258"/>
                  <a:gd name="connsiteY18" fmla="*/ 370278 h 639554"/>
                  <a:gd name="connsiteX0" fmla="*/ 557858 w 1086914"/>
                  <a:gd name="connsiteY0" fmla="*/ 370716 h 639992"/>
                  <a:gd name="connsiteX1" fmla="*/ 734071 w 1086914"/>
                  <a:gd name="connsiteY1" fmla="*/ 430247 h 639992"/>
                  <a:gd name="connsiteX2" fmla="*/ 855514 w 1086914"/>
                  <a:gd name="connsiteY2" fmla="*/ 480254 h 639992"/>
                  <a:gd name="connsiteX3" fmla="*/ 936477 w 1086914"/>
                  <a:gd name="connsiteY3" fmla="*/ 549309 h 639992"/>
                  <a:gd name="connsiteX4" fmla="*/ 965052 w 1086914"/>
                  <a:gd name="connsiteY4" fmla="*/ 604079 h 639992"/>
                  <a:gd name="connsiteX5" fmla="*/ 1003152 w 1086914"/>
                  <a:gd name="connsiteY5" fmla="*/ 637416 h 639992"/>
                  <a:gd name="connsiteX6" fmla="*/ 1060302 w 1086914"/>
                  <a:gd name="connsiteY6" fmla="*/ 632654 h 639992"/>
                  <a:gd name="connsiteX7" fmla="*/ 1086496 w 1086914"/>
                  <a:gd name="connsiteY7" fmla="*/ 592172 h 639992"/>
                  <a:gd name="connsiteX8" fmla="*/ 1041252 w 1086914"/>
                  <a:gd name="connsiteY8" fmla="*/ 489779 h 639992"/>
                  <a:gd name="connsiteX9" fmla="*/ 905521 w 1086914"/>
                  <a:gd name="connsiteY9" fmla="*/ 392147 h 639992"/>
                  <a:gd name="connsiteX10" fmla="*/ 757883 w 1086914"/>
                  <a:gd name="connsiteY10" fmla="*/ 320710 h 639992"/>
                  <a:gd name="connsiteX11" fmla="*/ 610246 w 1086914"/>
                  <a:gd name="connsiteY11" fmla="*/ 273085 h 639992"/>
                  <a:gd name="connsiteX12" fmla="*/ 519758 w 1086914"/>
                  <a:gd name="connsiteY12" fmla="*/ 263559 h 639992"/>
                  <a:gd name="connsiteX13" fmla="*/ 314971 w 1086914"/>
                  <a:gd name="connsiteY13" fmla="*/ 201648 h 639992"/>
                  <a:gd name="connsiteX14" fmla="*/ 69703 w 1086914"/>
                  <a:gd name="connsiteY14" fmla="*/ 4004 h 639992"/>
                  <a:gd name="connsiteX15" fmla="*/ 645 w 1086914"/>
                  <a:gd name="connsiteY15" fmla="*/ 75441 h 639992"/>
                  <a:gd name="connsiteX16" fmla="*/ 50651 w 1086914"/>
                  <a:gd name="connsiteY16" fmla="*/ 149260 h 639992"/>
                  <a:gd name="connsiteX17" fmla="*/ 276871 w 1086914"/>
                  <a:gd name="connsiteY17" fmla="*/ 306422 h 639992"/>
                  <a:gd name="connsiteX18" fmla="*/ 557858 w 1086914"/>
                  <a:gd name="connsiteY18" fmla="*/ 370716 h 639992"/>
                  <a:gd name="connsiteX0" fmla="*/ 557533 w 1086589"/>
                  <a:gd name="connsiteY0" fmla="*/ 366716 h 635992"/>
                  <a:gd name="connsiteX1" fmla="*/ 733746 w 1086589"/>
                  <a:gd name="connsiteY1" fmla="*/ 426247 h 635992"/>
                  <a:gd name="connsiteX2" fmla="*/ 855189 w 1086589"/>
                  <a:gd name="connsiteY2" fmla="*/ 476254 h 635992"/>
                  <a:gd name="connsiteX3" fmla="*/ 936152 w 1086589"/>
                  <a:gd name="connsiteY3" fmla="*/ 545309 h 635992"/>
                  <a:gd name="connsiteX4" fmla="*/ 964727 w 1086589"/>
                  <a:gd name="connsiteY4" fmla="*/ 600079 h 635992"/>
                  <a:gd name="connsiteX5" fmla="*/ 1002827 w 1086589"/>
                  <a:gd name="connsiteY5" fmla="*/ 633416 h 635992"/>
                  <a:gd name="connsiteX6" fmla="*/ 1059977 w 1086589"/>
                  <a:gd name="connsiteY6" fmla="*/ 628654 h 635992"/>
                  <a:gd name="connsiteX7" fmla="*/ 1086171 w 1086589"/>
                  <a:gd name="connsiteY7" fmla="*/ 588172 h 635992"/>
                  <a:gd name="connsiteX8" fmla="*/ 1040927 w 1086589"/>
                  <a:gd name="connsiteY8" fmla="*/ 485779 h 635992"/>
                  <a:gd name="connsiteX9" fmla="*/ 905196 w 1086589"/>
                  <a:gd name="connsiteY9" fmla="*/ 388147 h 635992"/>
                  <a:gd name="connsiteX10" fmla="*/ 757558 w 1086589"/>
                  <a:gd name="connsiteY10" fmla="*/ 316710 h 635992"/>
                  <a:gd name="connsiteX11" fmla="*/ 609921 w 1086589"/>
                  <a:gd name="connsiteY11" fmla="*/ 269085 h 635992"/>
                  <a:gd name="connsiteX12" fmla="*/ 519433 w 1086589"/>
                  <a:gd name="connsiteY12" fmla="*/ 259559 h 635992"/>
                  <a:gd name="connsiteX13" fmla="*/ 314646 w 1086589"/>
                  <a:gd name="connsiteY13" fmla="*/ 197648 h 635992"/>
                  <a:gd name="connsiteX14" fmla="*/ 145576 w 1086589"/>
                  <a:gd name="connsiteY14" fmla="*/ 69060 h 635992"/>
                  <a:gd name="connsiteX15" fmla="*/ 69378 w 1086589"/>
                  <a:gd name="connsiteY15" fmla="*/ 4 h 635992"/>
                  <a:gd name="connsiteX16" fmla="*/ 320 w 1086589"/>
                  <a:gd name="connsiteY16" fmla="*/ 71441 h 635992"/>
                  <a:gd name="connsiteX17" fmla="*/ 50326 w 1086589"/>
                  <a:gd name="connsiteY17" fmla="*/ 145260 h 635992"/>
                  <a:gd name="connsiteX18" fmla="*/ 276546 w 1086589"/>
                  <a:gd name="connsiteY18" fmla="*/ 302422 h 635992"/>
                  <a:gd name="connsiteX19" fmla="*/ 557533 w 1086589"/>
                  <a:gd name="connsiteY19" fmla="*/ 366716 h 635992"/>
                  <a:gd name="connsiteX0" fmla="*/ 557533 w 1086589"/>
                  <a:gd name="connsiteY0" fmla="*/ 367410 h 636686"/>
                  <a:gd name="connsiteX1" fmla="*/ 733746 w 1086589"/>
                  <a:gd name="connsiteY1" fmla="*/ 426941 h 636686"/>
                  <a:gd name="connsiteX2" fmla="*/ 855189 w 1086589"/>
                  <a:gd name="connsiteY2" fmla="*/ 476948 h 636686"/>
                  <a:gd name="connsiteX3" fmla="*/ 936152 w 1086589"/>
                  <a:gd name="connsiteY3" fmla="*/ 546003 h 636686"/>
                  <a:gd name="connsiteX4" fmla="*/ 964727 w 1086589"/>
                  <a:gd name="connsiteY4" fmla="*/ 600773 h 636686"/>
                  <a:gd name="connsiteX5" fmla="*/ 1002827 w 1086589"/>
                  <a:gd name="connsiteY5" fmla="*/ 634110 h 636686"/>
                  <a:gd name="connsiteX6" fmla="*/ 1059977 w 1086589"/>
                  <a:gd name="connsiteY6" fmla="*/ 629348 h 636686"/>
                  <a:gd name="connsiteX7" fmla="*/ 1086171 w 1086589"/>
                  <a:gd name="connsiteY7" fmla="*/ 588866 h 636686"/>
                  <a:gd name="connsiteX8" fmla="*/ 1040927 w 1086589"/>
                  <a:gd name="connsiteY8" fmla="*/ 486473 h 636686"/>
                  <a:gd name="connsiteX9" fmla="*/ 905196 w 1086589"/>
                  <a:gd name="connsiteY9" fmla="*/ 388841 h 636686"/>
                  <a:gd name="connsiteX10" fmla="*/ 757558 w 1086589"/>
                  <a:gd name="connsiteY10" fmla="*/ 317404 h 636686"/>
                  <a:gd name="connsiteX11" fmla="*/ 609921 w 1086589"/>
                  <a:gd name="connsiteY11" fmla="*/ 269779 h 636686"/>
                  <a:gd name="connsiteX12" fmla="*/ 519433 w 1086589"/>
                  <a:gd name="connsiteY12" fmla="*/ 260253 h 636686"/>
                  <a:gd name="connsiteX13" fmla="*/ 314646 w 1086589"/>
                  <a:gd name="connsiteY13" fmla="*/ 198342 h 636686"/>
                  <a:gd name="connsiteX14" fmla="*/ 145576 w 1086589"/>
                  <a:gd name="connsiteY14" fmla="*/ 69754 h 636686"/>
                  <a:gd name="connsiteX15" fmla="*/ 69378 w 1086589"/>
                  <a:gd name="connsiteY15" fmla="*/ 698 h 636686"/>
                  <a:gd name="connsiteX16" fmla="*/ 320 w 1086589"/>
                  <a:gd name="connsiteY16" fmla="*/ 41179 h 636686"/>
                  <a:gd name="connsiteX17" fmla="*/ 50326 w 1086589"/>
                  <a:gd name="connsiteY17" fmla="*/ 145954 h 636686"/>
                  <a:gd name="connsiteX18" fmla="*/ 276546 w 1086589"/>
                  <a:gd name="connsiteY18" fmla="*/ 303116 h 636686"/>
                  <a:gd name="connsiteX19" fmla="*/ 557533 w 1086589"/>
                  <a:gd name="connsiteY19" fmla="*/ 367410 h 636686"/>
                  <a:gd name="connsiteX0" fmla="*/ 557581 w 1086637"/>
                  <a:gd name="connsiteY0" fmla="*/ 376743 h 646019"/>
                  <a:gd name="connsiteX1" fmla="*/ 733794 w 1086637"/>
                  <a:gd name="connsiteY1" fmla="*/ 436274 h 646019"/>
                  <a:gd name="connsiteX2" fmla="*/ 855237 w 1086637"/>
                  <a:gd name="connsiteY2" fmla="*/ 486281 h 646019"/>
                  <a:gd name="connsiteX3" fmla="*/ 936200 w 1086637"/>
                  <a:gd name="connsiteY3" fmla="*/ 555336 h 646019"/>
                  <a:gd name="connsiteX4" fmla="*/ 964775 w 1086637"/>
                  <a:gd name="connsiteY4" fmla="*/ 610106 h 646019"/>
                  <a:gd name="connsiteX5" fmla="*/ 1002875 w 1086637"/>
                  <a:gd name="connsiteY5" fmla="*/ 643443 h 646019"/>
                  <a:gd name="connsiteX6" fmla="*/ 1060025 w 1086637"/>
                  <a:gd name="connsiteY6" fmla="*/ 638681 h 646019"/>
                  <a:gd name="connsiteX7" fmla="*/ 1086219 w 1086637"/>
                  <a:gd name="connsiteY7" fmla="*/ 598199 h 646019"/>
                  <a:gd name="connsiteX8" fmla="*/ 1040975 w 1086637"/>
                  <a:gd name="connsiteY8" fmla="*/ 495806 h 646019"/>
                  <a:gd name="connsiteX9" fmla="*/ 905244 w 1086637"/>
                  <a:gd name="connsiteY9" fmla="*/ 398174 h 646019"/>
                  <a:gd name="connsiteX10" fmla="*/ 757606 w 1086637"/>
                  <a:gd name="connsiteY10" fmla="*/ 326737 h 646019"/>
                  <a:gd name="connsiteX11" fmla="*/ 609969 w 1086637"/>
                  <a:gd name="connsiteY11" fmla="*/ 279112 h 646019"/>
                  <a:gd name="connsiteX12" fmla="*/ 519481 w 1086637"/>
                  <a:gd name="connsiteY12" fmla="*/ 269586 h 646019"/>
                  <a:gd name="connsiteX13" fmla="*/ 314694 w 1086637"/>
                  <a:gd name="connsiteY13" fmla="*/ 207675 h 646019"/>
                  <a:gd name="connsiteX14" fmla="*/ 145624 w 1086637"/>
                  <a:gd name="connsiteY14" fmla="*/ 79087 h 646019"/>
                  <a:gd name="connsiteX15" fmla="*/ 62282 w 1086637"/>
                  <a:gd name="connsiteY15" fmla="*/ 506 h 646019"/>
                  <a:gd name="connsiteX16" fmla="*/ 368 w 1086637"/>
                  <a:gd name="connsiteY16" fmla="*/ 50512 h 646019"/>
                  <a:gd name="connsiteX17" fmla="*/ 50374 w 1086637"/>
                  <a:gd name="connsiteY17" fmla="*/ 155287 h 646019"/>
                  <a:gd name="connsiteX18" fmla="*/ 276594 w 1086637"/>
                  <a:gd name="connsiteY18" fmla="*/ 312449 h 646019"/>
                  <a:gd name="connsiteX19" fmla="*/ 557581 w 1086637"/>
                  <a:gd name="connsiteY19" fmla="*/ 376743 h 646019"/>
                  <a:gd name="connsiteX0" fmla="*/ 557581 w 1086637"/>
                  <a:gd name="connsiteY0" fmla="*/ 376743 h 646019"/>
                  <a:gd name="connsiteX1" fmla="*/ 733794 w 1086637"/>
                  <a:gd name="connsiteY1" fmla="*/ 436274 h 646019"/>
                  <a:gd name="connsiteX2" fmla="*/ 855237 w 1086637"/>
                  <a:gd name="connsiteY2" fmla="*/ 486281 h 646019"/>
                  <a:gd name="connsiteX3" fmla="*/ 936200 w 1086637"/>
                  <a:gd name="connsiteY3" fmla="*/ 555336 h 646019"/>
                  <a:gd name="connsiteX4" fmla="*/ 964775 w 1086637"/>
                  <a:gd name="connsiteY4" fmla="*/ 610106 h 646019"/>
                  <a:gd name="connsiteX5" fmla="*/ 1002875 w 1086637"/>
                  <a:gd name="connsiteY5" fmla="*/ 643443 h 646019"/>
                  <a:gd name="connsiteX6" fmla="*/ 1060025 w 1086637"/>
                  <a:gd name="connsiteY6" fmla="*/ 638681 h 646019"/>
                  <a:gd name="connsiteX7" fmla="*/ 1086219 w 1086637"/>
                  <a:gd name="connsiteY7" fmla="*/ 598199 h 646019"/>
                  <a:gd name="connsiteX8" fmla="*/ 1040975 w 1086637"/>
                  <a:gd name="connsiteY8" fmla="*/ 495806 h 646019"/>
                  <a:gd name="connsiteX9" fmla="*/ 905244 w 1086637"/>
                  <a:gd name="connsiteY9" fmla="*/ 398174 h 646019"/>
                  <a:gd name="connsiteX10" fmla="*/ 757606 w 1086637"/>
                  <a:gd name="connsiteY10" fmla="*/ 326737 h 646019"/>
                  <a:gd name="connsiteX11" fmla="*/ 609969 w 1086637"/>
                  <a:gd name="connsiteY11" fmla="*/ 279112 h 646019"/>
                  <a:gd name="connsiteX12" fmla="*/ 519481 w 1086637"/>
                  <a:gd name="connsiteY12" fmla="*/ 269586 h 646019"/>
                  <a:gd name="connsiteX13" fmla="*/ 314694 w 1086637"/>
                  <a:gd name="connsiteY13" fmla="*/ 207675 h 646019"/>
                  <a:gd name="connsiteX14" fmla="*/ 145624 w 1086637"/>
                  <a:gd name="connsiteY14" fmla="*/ 79087 h 646019"/>
                  <a:gd name="connsiteX15" fmla="*/ 62282 w 1086637"/>
                  <a:gd name="connsiteY15" fmla="*/ 506 h 646019"/>
                  <a:gd name="connsiteX16" fmla="*/ 368 w 1086637"/>
                  <a:gd name="connsiteY16" fmla="*/ 50512 h 646019"/>
                  <a:gd name="connsiteX17" fmla="*/ 40849 w 1086637"/>
                  <a:gd name="connsiteY17" fmla="*/ 150525 h 646019"/>
                  <a:gd name="connsiteX18" fmla="*/ 276594 w 1086637"/>
                  <a:gd name="connsiteY18" fmla="*/ 312449 h 646019"/>
                  <a:gd name="connsiteX19" fmla="*/ 557581 w 1086637"/>
                  <a:gd name="connsiteY19" fmla="*/ 376743 h 646019"/>
                  <a:gd name="connsiteX0" fmla="*/ 557581 w 1086637"/>
                  <a:gd name="connsiteY0" fmla="*/ 376743 h 646019"/>
                  <a:gd name="connsiteX1" fmla="*/ 733794 w 1086637"/>
                  <a:gd name="connsiteY1" fmla="*/ 436274 h 646019"/>
                  <a:gd name="connsiteX2" fmla="*/ 855237 w 1086637"/>
                  <a:gd name="connsiteY2" fmla="*/ 486281 h 646019"/>
                  <a:gd name="connsiteX3" fmla="*/ 936200 w 1086637"/>
                  <a:gd name="connsiteY3" fmla="*/ 555336 h 646019"/>
                  <a:gd name="connsiteX4" fmla="*/ 964775 w 1086637"/>
                  <a:gd name="connsiteY4" fmla="*/ 610106 h 646019"/>
                  <a:gd name="connsiteX5" fmla="*/ 1002875 w 1086637"/>
                  <a:gd name="connsiteY5" fmla="*/ 643443 h 646019"/>
                  <a:gd name="connsiteX6" fmla="*/ 1060025 w 1086637"/>
                  <a:gd name="connsiteY6" fmla="*/ 638681 h 646019"/>
                  <a:gd name="connsiteX7" fmla="*/ 1086219 w 1086637"/>
                  <a:gd name="connsiteY7" fmla="*/ 598199 h 646019"/>
                  <a:gd name="connsiteX8" fmla="*/ 1040975 w 1086637"/>
                  <a:gd name="connsiteY8" fmla="*/ 495806 h 646019"/>
                  <a:gd name="connsiteX9" fmla="*/ 905244 w 1086637"/>
                  <a:gd name="connsiteY9" fmla="*/ 398174 h 646019"/>
                  <a:gd name="connsiteX10" fmla="*/ 757606 w 1086637"/>
                  <a:gd name="connsiteY10" fmla="*/ 326737 h 646019"/>
                  <a:gd name="connsiteX11" fmla="*/ 609969 w 1086637"/>
                  <a:gd name="connsiteY11" fmla="*/ 279112 h 646019"/>
                  <a:gd name="connsiteX12" fmla="*/ 519481 w 1086637"/>
                  <a:gd name="connsiteY12" fmla="*/ 269586 h 646019"/>
                  <a:gd name="connsiteX13" fmla="*/ 314694 w 1086637"/>
                  <a:gd name="connsiteY13" fmla="*/ 207675 h 646019"/>
                  <a:gd name="connsiteX14" fmla="*/ 145624 w 1086637"/>
                  <a:gd name="connsiteY14" fmla="*/ 79087 h 646019"/>
                  <a:gd name="connsiteX15" fmla="*/ 62282 w 1086637"/>
                  <a:gd name="connsiteY15" fmla="*/ 506 h 646019"/>
                  <a:gd name="connsiteX16" fmla="*/ 368 w 1086637"/>
                  <a:gd name="connsiteY16" fmla="*/ 50512 h 646019"/>
                  <a:gd name="connsiteX17" fmla="*/ 40849 w 1086637"/>
                  <a:gd name="connsiteY17" fmla="*/ 150525 h 646019"/>
                  <a:gd name="connsiteX18" fmla="*/ 174199 w 1086637"/>
                  <a:gd name="connsiteY18" fmla="*/ 233869 h 646019"/>
                  <a:gd name="connsiteX19" fmla="*/ 276594 w 1086637"/>
                  <a:gd name="connsiteY19" fmla="*/ 312449 h 646019"/>
                  <a:gd name="connsiteX20" fmla="*/ 557581 w 1086637"/>
                  <a:gd name="connsiteY20" fmla="*/ 376743 h 646019"/>
                  <a:gd name="connsiteX0" fmla="*/ 557581 w 1086637"/>
                  <a:gd name="connsiteY0" fmla="*/ 376743 h 646019"/>
                  <a:gd name="connsiteX1" fmla="*/ 733794 w 1086637"/>
                  <a:gd name="connsiteY1" fmla="*/ 436274 h 646019"/>
                  <a:gd name="connsiteX2" fmla="*/ 855237 w 1086637"/>
                  <a:gd name="connsiteY2" fmla="*/ 486281 h 646019"/>
                  <a:gd name="connsiteX3" fmla="*/ 936200 w 1086637"/>
                  <a:gd name="connsiteY3" fmla="*/ 555336 h 646019"/>
                  <a:gd name="connsiteX4" fmla="*/ 964775 w 1086637"/>
                  <a:gd name="connsiteY4" fmla="*/ 610106 h 646019"/>
                  <a:gd name="connsiteX5" fmla="*/ 1002875 w 1086637"/>
                  <a:gd name="connsiteY5" fmla="*/ 643443 h 646019"/>
                  <a:gd name="connsiteX6" fmla="*/ 1060025 w 1086637"/>
                  <a:gd name="connsiteY6" fmla="*/ 638681 h 646019"/>
                  <a:gd name="connsiteX7" fmla="*/ 1086219 w 1086637"/>
                  <a:gd name="connsiteY7" fmla="*/ 598199 h 646019"/>
                  <a:gd name="connsiteX8" fmla="*/ 1040975 w 1086637"/>
                  <a:gd name="connsiteY8" fmla="*/ 495806 h 646019"/>
                  <a:gd name="connsiteX9" fmla="*/ 905244 w 1086637"/>
                  <a:gd name="connsiteY9" fmla="*/ 398174 h 646019"/>
                  <a:gd name="connsiteX10" fmla="*/ 757606 w 1086637"/>
                  <a:gd name="connsiteY10" fmla="*/ 326737 h 646019"/>
                  <a:gd name="connsiteX11" fmla="*/ 609969 w 1086637"/>
                  <a:gd name="connsiteY11" fmla="*/ 279112 h 646019"/>
                  <a:gd name="connsiteX12" fmla="*/ 519481 w 1086637"/>
                  <a:gd name="connsiteY12" fmla="*/ 269586 h 646019"/>
                  <a:gd name="connsiteX13" fmla="*/ 314694 w 1086637"/>
                  <a:gd name="connsiteY13" fmla="*/ 207675 h 646019"/>
                  <a:gd name="connsiteX14" fmla="*/ 145624 w 1086637"/>
                  <a:gd name="connsiteY14" fmla="*/ 79087 h 646019"/>
                  <a:gd name="connsiteX15" fmla="*/ 62282 w 1086637"/>
                  <a:gd name="connsiteY15" fmla="*/ 506 h 646019"/>
                  <a:gd name="connsiteX16" fmla="*/ 368 w 1086637"/>
                  <a:gd name="connsiteY16" fmla="*/ 50512 h 646019"/>
                  <a:gd name="connsiteX17" fmla="*/ 33705 w 1086637"/>
                  <a:gd name="connsiteY17" fmla="*/ 150525 h 646019"/>
                  <a:gd name="connsiteX18" fmla="*/ 174199 w 1086637"/>
                  <a:gd name="connsiteY18" fmla="*/ 233869 h 646019"/>
                  <a:gd name="connsiteX19" fmla="*/ 276594 w 1086637"/>
                  <a:gd name="connsiteY19" fmla="*/ 312449 h 646019"/>
                  <a:gd name="connsiteX20" fmla="*/ 557581 w 1086637"/>
                  <a:gd name="connsiteY20" fmla="*/ 376743 h 646019"/>
                  <a:gd name="connsiteX0" fmla="*/ 557581 w 1086637"/>
                  <a:gd name="connsiteY0" fmla="*/ 376426 h 645702"/>
                  <a:gd name="connsiteX1" fmla="*/ 733794 w 1086637"/>
                  <a:gd name="connsiteY1" fmla="*/ 435957 h 645702"/>
                  <a:gd name="connsiteX2" fmla="*/ 855237 w 1086637"/>
                  <a:gd name="connsiteY2" fmla="*/ 485964 h 645702"/>
                  <a:gd name="connsiteX3" fmla="*/ 936200 w 1086637"/>
                  <a:gd name="connsiteY3" fmla="*/ 555019 h 645702"/>
                  <a:gd name="connsiteX4" fmla="*/ 964775 w 1086637"/>
                  <a:gd name="connsiteY4" fmla="*/ 609789 h 645702"/>
                  <a:gd name="connsiteX5" fmla="*/ 1002875 w 1086637"/>
                  <a:gd name="connsiteY5" fmla="*/ 643126 h 645702"/>
                  <a:gd name="connsiteX6" fmla="*/ 1060025 w 1086637"/>
                  <a:gd name="connsiteY6" fmla="*/ 638364 h 645702"/>
                  <a:gd name="connsiteX7" fmla="*/ 1086219 w 1086637"/>
                  <a:gd name="connsiteY7" fmla="*/ 597882 h 645702"/>
                  <a:gd name="connsiteX8" fmla="*/ 1040975 w 1086637"/>
                  <a:gd name="connsiteY8" fmla="*/ 495489 h 645702"/>
                  <a:gd name="connsiteX9" fmla="*/ 905244 w 1086637"/>
                  <a:gd name="connsiteY9" fmla="*/ 397857 h 645702"/>
                  <a:gd name="connsiteX10" fmla="*/ 757606 w 1086637"/>
                  <a:gd name="connsiteY10" fmla="*/ 326420 h 645702"/>
                  <a:gd name="connsiteX11" fmla="*/ 609969 w 1086637"/>
                  <a:gd name="connsiteY11" fmla="*/ 278795 h 645702"/>
                  <a:gd name="connsiteX12" fmla="*/ 519481 w 1086637"/>
                  <a:gd name="connsiteY12" fmla="*/ 269269 h 645702"/>
                  <a:gd name="connsiteX13" fmla="*/ 314694 w 1086637"/>
                  <a:gd name="connsiteY13" fmla="*/ 207358 h 645702"/>
                  <a:gd name="connsiteX14" fmla="*/ 145624 w 1086637"/>
                  <a:gd name="connsiteY14" fmla="*/ 78770 h 645702"/>
                  <a:gd name="connsiteX15" fmla="*/ 62282 w 1086637"/>
                  <a:gd name="connsiteY15" fmla="*/ 189 h 645702"/>
                  <a:gd name="connsiteX16" fmla="*/ 368 w 1086637"/>
                  <a:gd name="connsiteY16" fmla="*/ 59720 h 645702"/>
                  <a:gd name="connsiteX17" fmla="*/ 33705 w 1086637"/>
                  <a:gd name="connsiteY17" fmla="*/ 150208 h 645702"/>
                  <a:gd name="connsiteX18" fmla="*/ 174199 w 1086637"/>
                  <a:gd name="connsiteY18" fmla="*/ 233552 h 645702"/>
                  <a:gd name="connsiteX19" fmla="*/ 276594 w 1086637"/>
                  <a:gd name="connsiteY19" fmla="*/ 312132 h 645702"/>
                  <a:gd name="connsiteX20" fmla="*/ 557581 w 1086637"/>
                  <a:gd name="connsiteY20" fmla="*/ 376426 h 645702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17071 w 1093739"/>
                  <a:gd name="connsiteY11" fmla="*/ 279011 h 645918"/>
                  <a:gd name="connsiteX12" fmla="*/ 526583 w 1093739"/>
                  <a:gd name="connsiteY12" fmla="*/ 269485 h 645918"/>
                  <a:gd name="connsiteX13" fmla="*/ 321796 w 1093739"/>
                  <a:gd name="connsiteY13" fmla="*/ 207574 h 645918"/>
                  <a:gd name="connsiteX14" fmla="*/ 152726 w 1093739"/>
                  <a:gd name="connsiteY14" fmla="*/ 78986 h 645918"/>
                  <a:gd name="connsiteX15" fmla="*/ 69384 w 1093739"/>
                  <a:gd name="connsiteY15" fmla="*/ 405 h 645918"/>
                  <a:gd name="connsiteX16" fmla="*/ 326 w 1093739"/>
                  <a:gd name="connsiteY16" fmla="*/ 52792 h 645918"/>
                  <a:gd name="connsiteX17" fmla="*/ 40807 w 1093739"/>
                  <a:gd name="connsiteY17" fmla="*/ 150424 h 645918"/>
                  <a:gd name="connsiteX18" fmla="*/ 181301 w 1093739"/>
                  <a:gd name="connsiteY18" fmla="*/ 233768 h 645918"/>
                  <a:gd name="connsiteX19" fmla="*/ 283696 w 1093739"/>
                  <a:gd name="connsiteY19" fmla="*/ 312348 h 645918"/>
                  <a:gd name="connsiteX20" fmla="*/ 564683 w 1093739"/>
                  <a:gd name="connsiteY20" fmla="*/ 376642 h 645918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17071 w 1093739"/>
                  <a:gd name="connsiteY11" fmla="*/ 279011 h 645918"/>
                  <a:gd name="connsiteX12" fmla="*/ 526583 w 1093739"/>
                  <a:gd name="connsiteY12" fmla="*/ 269485 h 645918"/>
                  <a:gd name="connsiteX13" fmla="*/ 321796 w 1093739"/>
                  <a:gd name="connsiteY13" fmla="*/ 207574 h 645918"/>
                  <a:gd name="connsiteX14" fmla="*/ 228926 w 1093739"/>
                  <a:gd name="connsiteY14" fmla="*/ 138517 h 645918"/>
                  <a:gd name="connsiteX15" fmla="*/ 152726 w 1093739"/>
                  <a:gd name="connsiteY15" fmla="*/ 78986 h 645918"/>
                  <a:gd name="connsiteX16" fmla="*/ 69384 w 1093739"/>
                  <a:gd name="connsiteY16" fmla="*/ 405 h 645918"/>
                  <a:gd name="connsiteX17" fmla="*/ 326 w 1093739"/>
                  <a:gd name="connsiteY17" fmla="*/ 52792 h 645918"/>
                  <a:gd name="connsiteX18" fmla="*/ 40807 w 1093739"/>
                  <a:gd name="connsiteY18" fmla="*/ 150424 h 645918"/>
                  <a:gd name="connsiteX19" fmla="*/ 181301 w 1093739"/>
                  <a:gd name="connsiteY19" fmla="*/ 233768 h 645918"/>
                  <a:gd name="connsiteX20" fmla="*/ 283696 w 1093739"/>
                  <a:gd name="connsiteY20" fmla="*/ 312348 h 645918"/>
                  <a:gd name="connsiteX21" fmla="*/ 564683 w 1093739"/>
                  <a:gd name="connsiteY21" fmla="*/ 376642 h 645918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17071 w 1093739"/>
                  <a:gd name="connsiteY11" fmla="*/ 279011 h 645918"/>
                  <a:gd name="connsiteX12" fmla="*/ 526583 w 1093739"/>
                  <a:gd name="connsiteY12" fmla="*/ 269485 h 645918"/>
                  <a:gd name="connsiteX13" fmla="*/ 321796 w 1093739"/>
                  <a:gd name="connsiteY13" fmla="*/ 207574 h 645918"/>
                  <a:gd name="connsiteX14" fmla="*/ 231307 w 1093739"/>
                  <a:gd name="connsiteY14" fmla="*/ 136136 h 645918"/>
                  <a:gd name="connsiteX15" fmla="*/ 152726 w 1093739"/>
                  <a:gd name="connsiteY15" fmla="*/ 78986 h 645918"/>
                  <a:gd name="connsiteX16" fmla="*/ 69384 w 1093739"/>
                  <a:gd name="connsiteY16" fmla="*/ 405 h 645918"/>
                  <a:gd name="connsiteX17" fmla="*/ 326 w 1093739"/>
                  <a:gd name="connsiteY17" fmla="*/ 52792 h 645918"/>
                  <a:gd name="connsiteX18" fmla="*/ 40807 w 1093739"/>
                  <a:gd name="connsiteY18" fmla="*/ 150424 h 645918"/>
                  <a:gd name="connsiteX19" fmla="*/ 181301 w 1093739"/>
                  <a:gd name="connsiteY19" fmla="*/ 233768 h 645918"/>
                  <a:gd name="connsiteX20" fmla="*/ 283696 w 1093739"/>
                  <a:gd name="connsiteY20" fmla="*/ 312348 h 645918"/>
                  <a:gd name="connsiteX21" fmla="*/ 564683 w 1093739"/>
                  <a:gd name="connsiteY21" fmla="*/ 376642 h 645918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17071 w 1093739"/>
                  <a:gd name="connsiteY11" fmla="*/ 279011 h 645918"/>
                  <a:gd name="connsiteX12" fmla="*/ 526583 w 1093739"/>
                  <a:gd name="connsiteY12" fmla="*/ 269485 h 645918"/>
                  <a:gd name="connsiteX13" fmla="*/ 321796 w 1093739"/>
                  <a:gd name="connsiteY13" fmla="*/ 207574 h 645918"/>
                  <a:gd name="connsiteX14" fmla="*/ 231307 w 1093739"/>
                  <a:gd name="connsiteY14" fmla="*/ 136136 h 645918"/>
                  <a:gd name="connsiteX15" fmla="*/ 152726 w 1093739"/>
                  <a:gd name="connsiteY15" fmla="*/ 78986 h 645918"/>
                  <a:gd name="connsiteX16" fmla="*/ 69384 w 1093739"/>
                  <a:gd name="connsiteY16" fmla="*/ 405 h 645918"/>
                  <a:gd name="connsiteX17" fmla="*/ 326 w 1093739"/>
                  <a:gd name="connsiteY17" fmla="*/ 52792 h 645918"/>
                  <a:gd name="connsiteX18" fmla="*/ 40807 w 1093739"/>
                  <a:gd name="connsiteY18" fmla="*/ 150424 h 645918"/>
                  <a:gd name="connsiteX19" fmla="*/ 181301 w 1093739"/>
                  <a:gd name="connsiteY19" fmla="*/ 233768 h 645918"/>
                  <a:gd name="connsiteX20" fmla="*/ 286078 w 1093739"/>
                  <a:gd name="connsiteY20" fmla="*/ 314729 h 645918"/>
                  <a:gd name="connsiteX21" fmla="*/ 564683 w 1093739"/>
                  <a:gd name="connsiteY21" fmla="*/ 376642 h 645918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17071 w 1093739"/>
                  <a:gd name="connsiteY11" fmla="*/ 279011 h 645918"/>
                  <a:gd name="connsiteX12" fmla="*/ 526583 w 1093739"/>
                  <a:gd name="connsiteY12" fmla="*/ 269485 h 645918"/>
                  <a:gd name="connsiteX13" fmla="*/ 321796 w 1093739"/>
                  <a:gd name="connsiteY13" fmla="*/ 207574 h 645918"/>
                  <a:gd name="connsiteX14" fmla="*/ 231307 w 1093739"/>
                  <a:gd name="connsiteY14" fmla="*/ 136136 h 645918"/>
                  <a:gd name="connsiteX15" fmla="*/ 152726 w 1093739"/>
                  <a:gd name="connsiteY15" fmla="*/ 78986 h 645918"/>
                  <a:gd name="connsiteX16" fmla="*/ 69384 w 1093739"/>
                  <a:gd name="connsiteY16" fmla="*/ 405 h 645918"/>
                  <a:gd name="connsiteX17" fmla="*/ 326 w 1093739"/>
                  <a:gd name="connsiteY17" fmla="*/ 52792 h 645918"/>
                  <a:gd name="connsiteX18" fmla="*/ 40807 w 1093739"/>
                  <a:gd name="connsiteY18" fmla="*/ 150424 h 645918"/>
                  <a:gd name="connsiteX19" fmla="*/ 181301 w 1093739"/>
                  <a:gd name="connsiteY19" fmla="*/ 233768 h 645918"/>
                  <a:gd name="connsiteX20" fmla="*/ 286078 w 1093739"/>
                  <a:gd name="connsiteY20" fmla="*/ 314729 h 645918"/>
                  <a:gd name="connsiteX21" fmla="*/ 564683 w 1093739"/>
                  <a:gd name="connsiteY21" fmla="*/ 376642 h 645918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17071 w 1093739"/>
                  <a:gd name="connsiteY11" fmla="*/ 279011 h 645918"/>
                  <a:gd name="connsiteX12" fmla="*/ 526583 w 1093739"/>
                  <a:gd name="connsiteY12" fmla="*/ 269485 h 645918"/>
                  <a:gd name="connsiteX13" fmla="*/ 321796 w 1093739"/>
                  <a:gd name="connsiteY13" fmla="*/ 207574 h 645918"/>
                  <a:gd name="connsiteX14" fmla="*/ 231307 w 1093739"/>
                  <a:gd name="connsiteY14" fmla="*/ 136136 h 645918"/>
                  <a:gd name="connsiteX15" fmla="*/ 152726 w 1093739"/>
                  <a:gd name="connsiteY15" fmla="*/ 78986 h 645918"/>
                  <a:gd name="connsiteX16" fmla="*/ 69384 w 1093739"/>
                  <a:gd name="connsiteY16" fmla="*/ 405 h 645918"/>
                  <a:gd name="connsiteX17" fmla="*/ 326 w 1093739"/>
                  <a:gd name="connsiteY17" fmla="*/ 52792 h 645918"/>
                  <a:gd name="connsiteX18" fmla="*/ 40807 w 1093739"/>
                  <a:gd name="connsiteY18" fmla="*/ 150424 h 645918"/>
                  <a:gd name="connsiteX19" fmla="*/ 181301 w 1093739"/>
                  <a:gd name="connsiteY19" fmla="*/ 233768 h 645918"/>
                  <a:gd name="connsiteX20" fmla="*/ 295603 w 1093739"/>
                  <a:gd name="connsiteY20" fmla="*/ 309967 h 645918"/>
                  <a:gd name="connsiteX21" fmla="*/ 564683 w 1093739"/>
                  <a:gd name="connsiteY21" fmla="*/ 376642 h 645918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17071 w 1093739"/>
                  <a:gd name="connsiteY11" fmla="*/ 279011 h 645918"/>
                  <a:gd name="connsiteX12" fmla="*/ 512295 w 1093739"/>
                  <a:gd name="connsiteY12" fmla="*/ 269485 h 645918"/>
                  <a:gd name="connsiteX13" fmla="*/ 321796 w 1093739"/>
                  <a:gd name="connsiteY13" fmla="*/ 207574 h 645918"/>
                  <a:gd name="connsiteX14" fmla="*/ 231307 w 1093739"/>
                  <a:gd name="connsiteY14" fmla="*/ 136136 h 645918"/>
                  <a:gd name="connsiteX15" fmla="*/ 152726 w 1093739"/>
                  <a:gd name="connsiteY15" fmla="*/ 78986 h 645918"/>
                  <a:gd name="connsiteX16" fmla="*/ 69384 w 1093739"/>
                  <a:gd name="connsiteY16" fmla="*/ 405 h 645918"/>
                  <a:gd name="connsiteX17" fmla="*/ 326 w 1093739"/>
                  <a:gd name="connsiteY17" fmla="*/ 52792 h 645918"/>
                  <a:gd name="connsiteX18" fmla="*/ 40807 w 1093739"/>
                  <a:gd name="connsiteY18" fmla="*/ 150424 h 645918"/>
                  <a:gd name="connsiteX19" fmla="*/ 181301 w 1093739"/>
                  <a:gd name="connsiteY19" fmla="*/ 233768 h 645918"/>
                  <a:gd name="connsiteX20" fmla="*/ 295603 w 1093739"/>
                  <a:gd name="connsiteY20" fmla="*/ 309967 h 645918"/>
                  <a:gd name="connsiteX21" fmla="*/ 564683 w 1093739"/>
                  <a:gd name="connsiteY21" fmla="*/ 376642 h 645918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17071 w 1093739"/>
                  <a:gd name="connsiteY11" fmla="*/ 279011 h 645918"/>
                  <a:gd name="connsiteX12" fmla="*/ 512295 w 1093739"/>
                  <a:gd name="connsiteY12" fmla="*/ 269485 h 645918"/>
                  <a:gd name="connsiteX13" fmla="*/ 321796 w 1093739"/>
                  <a:gd name="connsiteY13" fmla="*/ 207574 h 645918"/>
                  <a:gd name="connsiteX14" fmla="*/ 231307 w 1093739"/>
                  <a:gd name="connsiteY14" fmla="*/ 136136 h 645918"/>
                  <a:gd name="connsiteX15" fmla="*/ 152726 w 1093739"/>
                  <a:gd name="connsiteY15" fmla="*/ 78986 h 645918"/>
                  <a:gd name="connsiteX16" fmla="*/ 69384 w 1093739"/>
                  <a:gd name="connsiteY16" fmla="*/ 405 h 645918"/>
                  <a:gd name="connsiteX17" fmla="*/ 326 w 1093739"/>
                  <a:gd name="connsiteY17" fmla="*/ 52792 h 645918"/>
                  <a:gd name="connsiteX18" fmla="*/ 40807 w 1093739"/>
                  <a:gd name="connsiteY18" fmla="*/ 150424 h 645918"/>
                  <a:gd name="connsiteX19" fmla="*/ 181301 w 1093739"/>
                  <a:gd name="connsiteY19" fmla="*/ 233768 h 645918"/>
                  <a:gd name="connsiteX20" fmla="*/ 295603 w 1093739"/>
                  <a:gd name="connsiteY20" fmla="*/ 309967 h 645918"/>
                  <a:gd name="connsiteX21" fmla="*/ 564683 w 1093739"/>
                  <a:gd name="connsiteY21" fmla="*/ 376642 h 645918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17071 w 1093739"/>
                  <a:gd name="connsiteY11" fmla="*/ 279011 h 645918"/>
                  <a:gd name="connsiteX12" fmla="*/ 512295 w 1093739"/>
                  <a:gd name="connsiteY12" fmla="*/ 267104 h 645918"/>
                  <a:gd name="connsiteX13" fmla="*/ 321796 w 1093739"/>
                  <a:gd name="connsiteY13" fmla="*/ 207574 h 645918"/>
                  <a:gd name="connsiteX14" fmla="*/ 231307 w 1093739"/>
                  <a:gd name="connsiteY14" fmla="*/ 136136 h 645918"/>
                  <a:gd name="connsiteX15" fmla="*/ 152726 w 1093739"/>
                  <a:gd name="connsiteY15" fmla="*/ 78986 h 645918"/>
                  <a:gd name="connsiteX16" fmla="*/ 69384 w 1093739"/>
                  <a:gd name="connsiteY16" fmla="*/ 405 h 645918"/>
                  <a:gd name="connsiteX17" fmla="*/ 326 w 1093739"/>
                  <a:gd name="connsiteY17" fmla="*/ 52792 h 645918"/>
                  <a:gd name="connsiteX18" fmla="*/ 40807 w 1093739"/>
                  <a:gd name="connsiteY18" fmla="*/ 150424 h 645918"/>
                  <a:gd name="connsiteX19" fmla="*/ 181301 w 1093739"/>
                  <a:gd name="connsiteY19" fmla="*/ 233768 h 645918"/>
                  <a:gd name="connsiteX20" fmla="*/ 295603 w 1093739"/>
                  <a:gd name="connsiteY20" fmla="*/ 309967 h 645918"/>
                  <a:gd name="connsiteX21" fmla="*/ 564683 w 1093739"/>
                  <a:gd name="connsiteY21" fmla="*/ 376642 h 645918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07546 w 1093739"/>
                  <a:gd name="connsiteY11" fmla="*/ 274249 h 645918"/>
                  <a:gd name="connsiteX12" fmla="*/ 512295 w 1093739"/>
                  <a:gd name="connsiteY12" fmla="*/ 267104 h 645918"/>
                  <a:gd name="connsiteX13" fmla="*/ 321796 w 1093739"/>
                  <a:gd name="connsiteY13" fmla="*/ 207574 h 645918"/>
                  <a:gd name="connsiteX14" fmla="*/ 231307 w 1093739"/>
                  <a:gd name="connsiteY14" fmla="*/ 136136 h 645918"/>
                  <a:gd name="connsiteX15" fmla="*/ 152726 w 1093739"/>
                  <a:gd name="connsiteY15" fmla="*/ 78986 h 645918"/>
                  <a:gd name="connsiteX16" fmla="*/ 69384 w 1093739"/>
                  <a:gd name="connsiteY16" fmla="*/ 405 h 645918"/>
                  <a:gd name="connsiteX17" fmla="*/ 326 w 1093739"/>
                  <a:gd name="connsiteY17" fmla="*/ 52792 h 645918"/>
                  <a:gd name="connsiteX18" fmla="*/ 40807 w 1093739"/>
                  <a:gd name="connsiteY18" fmla="*/ 150424 h 645918"/>
                  <a:gd name="connsiteX19" fmla="*/ 181301 w 1093739"/>
                  <a:gd name="connsiteY19" fmla="*/ 233768 h 645918"/>
                  <a:gd name="connsiteX20" fmla="*/ 295603 w 1093739"/>
                  <a:gd name="connsiteY20" fmla="*/ 309967 h 645918"/>
                  <a:gd name="connsiteX21" fmla="*/ 564683 w 1093739"/>
                  <a:gd name="connsiteY21" fmla="*/ 376642 h 645918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07546 w 1093739"/>
                  <a:gd name="connsiteY11" fmla="*/ 274249 h 645918"/>
                  <a:gd name="connsiteX12" fmla="*/ 512295 w 1093739"/>
                  <a:gd name="connsiteY12" fmla="*/ 267104 h 645918"/>
                  <a:gd name="connsiteX13" fmla="*/ 321796 w 1093739"/>
                  <a:gd name="connsiteY13" fmla="*/ 207574 h 645918"/>
                  <a:gd name="connsiteX14" fmla="*/ 231307 w 1093739"/>
                  <a:gd name="connsiteY14" fmla="*/ 136136 h 645918"/>
                  <a:gd name="connsiteX15" fmla="*/ 152726 w 1093739"/>
                  <a:gd name="connsiteY15" fmla="*/ 78986 h 645918"/>
                  <a:gd name="connsiteX16" fmla="*/ 69384 w 1093739"/>
                  <a:gd name="connsiteY16" fmla="*/ 405 h 645918"/>
                  <a:gd name="connsiteX17" fmla="*/ 326 w 1093739"/>
                  <a:gd name="connsiteY17" fmla="*/ 52792 h 645918"/>
                  <a:gd name="connsiteX18" fmla="*/ 40807 w 1093739"/>
                  <a:gd name="connsiteY18" fmla="*/ 150424 h 645918"/>
                  <a:gd name="connsiteX19" fmla="*/ 181301 w 1093739"/>
                  <a:gd name="connsiteY19" fmla="*/ 233768 h 645918"/>
                  <a:gd name="connsiteX20" fmla="*/ 295603 w 1093739"/>
                  <a:gd name="connsiteY20" fmla="*/ 309967 h 645918"/>
                  <a:gd name="connsiteX21" fmla="*/ 564683 w 1093739"/>
                  <a:gd name="connsiteY21" fmla="*/ 376642 h 645918"/>
                  <a:gd name="connsiteX0" fmla="*/ 564683 w 1093739"/>
                  <a:gd name="connsiteY0" fmla="*/ 376642 h 645918"/>
                  <a:gd name="connsiteX1" fmla="*/ 740896 w 1093739"/>
                  <a:gd name="connsiteY1" fmla="*/ 436173 h 645918"/>
                  <a:gd name="connsiteX2" fmla="*/ 862339 w 1093739"/>
                  <a:gd name="connsiteY2" fmla="*/ 486180 h 645918"/>
                  <a:gd name="connsiteX3" fmla="*/ 943302 w 1093739"/>
                  <a:gd name="connsiteY3" fmla="*/ 555235 h 645918"/>
                  <a:gd name="connsiteX4" fmla="*/ 971877 w 1093739"/>
                  <a:gd name="connsiteY4" fmla="*/ 610005 h 645918"/>
                  <a:gd name="connsiteX5" fmla="*/ 1009977 w 1093739"/>
                  <a:gd name="connsiteY5" fmla="*/ 643342 h 645918"/>
                  <a:gd name="connsiteX6" fmla="*/ 1067127 w 1093739"/>
                  <a:gd name="connsiteY6" fmla="*/ 638580 h 645918"/>
                  <a:gd name="connsiteX7" fmla="*/ 1093321 w 1093739"/>
                  <a:gd name="connsiteY7" fmla="*/ 598098 h 645918"/>
                  <a:gd name="connsiteX8" fmla="*/ 1048077 w 1093739"/>
                  <a:gd name="connsiteY8" fmla="*/ 495705 h 645918"/>
                  <a:gd name="connsiteX9" fmla="*/ 912346 w 1093739"/>
                  <a:gd name="connsiteY9" fmla="*/ 398073 h 645918"/>
                  <a:gd name="connsiteX10" fmla="*/ 764708 w 1093739"/>
                  <a:gd name="connsiteY10" fmla="*/ 326636 h 645918"/>
                  <a:gd name="connsiteX11" fmla="*/ 607546 w 1093739"/>
                  <a:gd name="connsiteY11" fmla="*/ 274249 h 645918"/>
                  <a:gd name="connsiteX12" fmla="*/ 512295 w 1093739"/>
                  <a:gd name="connsiteY12" fmla="*/ 267104 h 645918"/>
                  <a:gd name="connsiteX13" fmla="*/ 321796 w 1093739"/>
                  <a:gd name="connsiteY13" fmla="*/ 207574 h 645918"/>
                  <a:gd name="connsiteX14" fmla="*/ 231307 w 1093739"/>
                  <a:gd name="connsiteY14" fmla="*/ 136136 h 645918"/>
                  <a:gd name="connsiteX15" fmla="*/ 152726 w 1093739"/>
                  <a:gd name="connsiteY15" fmla="*/ 78986 h 645918"/>
                  <a:gd name="connsiteX16" fmla="*/ 69384 w 1093739"/>
                  <a:gd name="connsiteY16" fmla="*/ 405 h 645918"/>
                  <a:gd name="connsiteX17" fmla="*/ 326 w 1093739"/>
                  <a:gd name="connsiteY17" fmla="*/ 52792 h 645918"/>
                  <a:gd name="connsiteX18" fmla="*/ 40807 w 1093739"/>
                  <a:gd name="connsiteY18" fmla="*/ 150424 h 645918"/>
                  <a:gd name="connsiteX19" fmla="*/ 181301 w 1093739"/>
                  <a:gd name="connsiteY19" fmla="*/ 233768 h 645918"/>
                  <a:gd name="connsiteX20" fmla="*/ 295603 w 1093739"/>
                  <a:gd name="connsiteY20" fmla="*/ 309967 h 645918"/>
                  <a:gd name="connsiteX21" fmla="*/ 564683 w 1093739"/>
                  <a:gd name="connsiteY21" fmla="*/ 376642 h 645918"/>
                  <a:gd name="connsiteX0" fmla="*/ 564683 w 1089091"/>
                  <a:gd name="connsiteY0" fmla="*/ 376642 h 646020"/>
                  <a:gd name="connsiteX1" fmla="*/ 740896 w 1089091"/>
                  <a:gd name="connsiteY1" fmla="*/ 436173 h 646020"/>
                  <a:gd name="connsiteX2" fmla="*/ 862339 w 1089091"/>
                  <a:gd name="connsiteY2" fmla="*/ 486180 h 646020"/>
                  <a:gd name="connsiteX3" fmla="*/ 943302 w 1089091"/>
                  <a:gd name="connsiteY3" fmla="*/ 555235 h 646020"/>
                  <a:gd name="connsiteX4" fmla="*/ 971877 w 1089091"/>
                  <a:gd name="connsiteY4" fmla="*/ 610005 h 646020"/>
                  <a:gd name="connsiteX5" fmla="*/ 1009977 w 1089091"/>
                  <a:gd name="connsiteY5" fmla="*/ 643342 h 646020"/>
                  <a:gd name="connsiteX6" fmla="*/ 1067127 w 1089091"/>
                  <a:gd name="connsiteY6" fmla="*/ 638580 h 646020"/>
                  <a:gd name="connsiteX7" fmla="*/ 1088559 w 1089091"/>
                  <a:gd name="connsiteY7" fmla="*/ 595717 h 646020"/>
                  <a:gd name="connsiteX8" fmla="*/ 1048077 w 1089091"/>
                  <a:gd name="connsiteY8" fmla="*/ 495705 h 646020"/>
                  <a:gd name="connsiteX9" fmla="*/ 912346 w 1089091"/>
                  <a:gd name="connsiteY9" fmla="*/ 398073 h 646020"/>
                  <a:gd name="connsiteX10" fmla="*/ 764708 w 1089091"/>
                  <a:gd name="connsiteY10" fmla="*/ 326636 h 646020"/>
                  <a:gd name="connsiteX11" fmla="*/ 607546 w 1089091"/>
                  <a:gd name="connsiteY11" fmla="*/ 274249 h 646020"/>
                  <a:gd name="connsiteX12" fmla="*/ 512295 w 1089091"/>
                  <a:gd name="connsiteY12" fmla="*/ 267104 h 646020"/>
                  <a:gd name="connsiteX13" fmla="*/ 321796 w 1089091"/>
                  <a:gd name="connsiteY13" fmla="*/ 207574 h 646020"/>
                  <a:gd name="connsiteX14" fmla="*/ 231307 w 1089091"/>
                  <a:gd name="connsiteY14" fmla="*/ 136136 h 646020"/>
                  <a:gd name="connsiteX15" fmla="*/ 152726 w 1089091"/>
                  <a:gd name="connsiteY15" fmla="*/ 78986 h 646020"/>
                  <a:gd name="connsiteX16" fmla="*/ 69384 w 1089091"/>
                  <a:gd name="connsiteY16" fmla="*/ 405 h 646020"/>
                  <a:gd name="connsiteX17" fmla="*/ 326 w 1089091"/>
                  <a:gd name="connsiteY17" fmla="*/ 52792 h 646020"/>
                  <a:gd name="connsiteX18" fmla="*/ 40807 w 1089091"/>
                  <a:gd name="connsiteY18" fmla="*/ 150424 h 646020"/>
                  <a:gd name="connsiteX19" fmla="*/ 181301 w 1089091"/>
                  <a:gd name="connsiteY19" fmla="*/ 233768 h 646020"/>
                  <a:gd name="connsiteX20" fmla="*/ 295603 w 1089091"/>
                  <a:gd name="connsiteY20" fmla="*/ 309967 h 646020"/>
                  <a:gd name="connsiteX21" fmla="*/ 564683 w 1089091"/>
                  <a:gd name="connsiteY21" fmla="*/ 376642 h 64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89091" h="646020">
                    <a:moveTo>
                      <a:pt x="564683" y="376642"/>
                    </a:moveTo>
                    <a:cubicBezTo>
                      <a:pt x="623421" y="396486"/>
                      <a:pt x="691287" y="417917"/>
                      <a:pt x="740896" y="436173"/>
                    </a:cubicBezTo>
                    <a:cubicBezTo>
                      <a:pt x="790505" y="454429"/>
                      <a:pt x="828605" y="466336"/>
                      <a:pt x="862339" y="486180"/>
                    </a:cubicBezTo>
                    <a:cubicBezTo>
                      <a:pt x="896073" y="506024"/>
                      <a:pt x="925046" y="534598"/>
                      <a:pt x="943302" y="555235"/>
                    </a:cubicBezTo>
                    <a:cubicBezTo>
                      <a:pt x="961558" y="575872"/>
                      <a:pt x="960765" y="595321"/>
                      <a:pt x="971877" y="610005"/>
                    </a:cubicBezTo>
                    <a:cubicBezTo>
                      <a:pt x="982989" y="624689"/>
                      <a:pt x="994102" y="638580"/>
                      <a:pt x="1009977" y="643342"/>
                    </a:cubicBezTo>
                    <a:cubicBezTo>
                      <a:pt x="1025852" y="648104"/>
                      <a:pt x="1054030" y="646517"/>
                      <a:pt x="1067127" y="638580"/>
                    </a:cubicBezTo>
                    <a:cubicBezTo>
                      <a:pt x="1080224" y="630643"/>
                      <a:pt x="1091734" y="619530"/>
                      <a:pt x="1088559" y="595717"/>
                    </a:cubicBezTo>
                    <a:cubicBezTo>
                      <a:pt x="1085384" y="571905"/>
                      <a:pt x="1077446" y="528646"/>
                      <a:pt x="1048077" y="495705"/>
                    </a:cubicBezTo>
                    <a:cubicBezTo>
                      <a:pt x="1018708" y="462764"/>
                      <a:pt x="959574" y="426251"/>
                      <a:pt x="912346" y="398073"/>
                    </a:cubicBezTo>
                    <a:cubicBezTo>
                      <a:pt x="865118" y="369895"/>
                      <a:pt x="815508" y="347273"/>
                      <a:pt x="764708" y="326636"/>
                    </a:cubicBezTo>
                    <a:cubicBezTo>
                      <a:pt x="713908" y="305999"/>
                      <a:pt x="649615" y="284171"/>
                      <a:pt x="607546" y="274249"/>
                    </a:cubicBezTo>
                    <a:cubicBezTo>
                      <a:pt x="565477" y="264327"/>
                      <a:pt x="559920" y="278216"/>
                      <a:pt x="512295" y="267104"/>
                    </a:cubicBezTo>
                    <a:cubicBezTo>
                      <a:pt x="464670" y="255992"/>
                      <a:pt x="368627" y="229402"/>
                      <a:pt x="321796" y="207574"/>
                    </a:cubicBezTo>
                    <a:cubicBezTo>
                      <a:pt x="274965" y="185746"/>
                      <a:pt x="259485" y="157567"/>
                      <a:pt x="231307" y="136136"/>
                    </a:cubicBezTo>
                    <a:cubicBezTo>
                      <a:pt x="203129" y="114705"/>
                      <a:pt x="178522" y="102798"/>
                      <a:pt x="152726" y="78986"/>
                    </a:cubicBezTo>
                    <a:cubicBezTo>
                      <a:pt x="126930" y="55174"/>
                      <a:pt x="94784" y="4771"/>
                      <a:pt x="69384" y="405"/>
                    </a:cubicBezTo>
                    <a:cubicBezTo>
                      <a:pt x="43984" y="-3961"/>
                      <a:pt x="-4436" y="27789"/>
                      <a:pt x="326" y="52792"/>
                    </a:cubicBezTo>
                    <a:cubicBezTo>
                      <a:pt x="5088" y="77795"/>
                      <a:pt x="12629" y="118277"/>
                      <a:pt x="40807" y="150424"/>
                    </a:cubicBezTo>
                    <a:cubicBezTo>
                      <a:pt x="83669" y="181380"/>
                      <a:pt x="138439" y="202812"/>
                      <a:pt x="181301" y="233768"/>
                    </a:cubicBezTo>
                    <a:cubicBezTo>
                      <a:pt x="216227" y="260755"/>
                      <a:pt x="251152" y="294886"/>
                      <a:pt x="295603" y="309967"/>
                    </a:cubicBezTo>
                    <a:lnTo>
                      <a:pt x="564683" y="376642"/>
                    </a:lnTo>
                    <a:close/>
                  </a:path>
                </a:pathLst>
              </a:custGeom>
              <a:solidFill>
                <a:srgbClr val="F2DCA4"/>
              </a:solidFill>
              <a:ln w="19050">
                <a:solidFill>
                  <a:srgbClr val="FFF6C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8" name="任意多边形 497"/>
              <p:cNvSpPr/>
              <p:nvPr/>
            </p:nvSpPr>
            <p:spPr>
              <a:xfrm>
                <a:off x="8283871" y="2151567"/>
                <a:ext cx="1224996" cy="1105998"/>
              </a:xfrm>
              <a:custGeom>
                <a:avLst/>
                <a:gdLst>
                  <a:gd name="connsiteX0" fmla="*/ 931427 w 1236413"/>
                  <a:gd name="connsiteY0" fmla="*/ 194097 h 913249"/>
                  <a:gd name="connsiteX1" fmla="*/ 1062396 w 1236413"/>
                  <a:gd name="connsiteY1" fmla="*/ 191715 h 913249"/>
                  <a:gd name="connsiteX2" fmla="*/ 1148121 w 1236413"/>
                  <a:gd name="connsiteY2" fmla="*/ 177428 h 913249"/>
                  <a:gd name="connsiteX3" fmla="*/ 1214796 w 1236413"/>
                  <a:gd name="connsiteY3" fmla="*/ 186953 h 913249"/>
                  <a:gd name="connsiteX4" fmla="*/ 1229083 w 1236413"/>
                  <a:gd name="connsiteY4" fmla="*/ 260772 h 913249"/>
                  <a:gd name="connsiteX5" fmla="*/ 1236227 w 1236413"/>
                  <a:gd name="connsiteY5" fmla="*/ 334590 h 913249"/>
                  <a:gd name="connsiteX6" fmla="*/ 1221939 w 1236413"/>
                  <a:gd name="connsiteY6" fmla="*/ 375072 h 913249"/>
                  <a:gd name="connsiteX7" fmla="*/ 1202889 w 1236413"/>
                  <a:gd name="connsiteY7" fmla="*/ 396503 h 913249"/>
                  <a:gd name="connsiteX8" fmla="*/ 1210033 w 1236413"/>
                  <a:gd name="connsiteY8" fmla="*/ 451272 h 913249"/>
                  <a:gd name="connsiteX9" fmla="*/ 1200508 w 1236413"/>
                  <a:gd name="connsiteY9" fmla="*/ 501278 h 913249"/>
                  <a:gd name="connsiteX10" fmla="*/ 1167171 w 1236413"/>
                  <a:gd name="connsiteY10" fmla="*/ 558428 h 913249"/>
                  <a:gd name="connsiteX11" fmla="*/ 1155264 w 1236413"/>
                  <a:gd name="connsiteY11" fmla="*/ 584622 h 913249"/>
                  <a:gd name="connsiteX12" fmla="*/ 1160027 w 1236413"/>
                  <a:gd name="connsiteY12" fmla="*/ 617959 h 913249"/>
                  <a:gd name="connsiteX13" fmla="*/ 1112402 w 1236413"/>
                  <a:gd name="connsiteY13" fmla="*/ 656059 h 913249"/>
                  <a:gd name="connsiteX14" fmla="*/ 1090971 w 1236413"/>
                  <a:gd name="connsiteY14" fmla="*/ 672728 h 913249"/>
                  <a:gd name="connsiteX15" fmla="*/ 1107639 w 1236413"/>
                  <a:gd name="connsiteY15" fmla="*/ 710828 h 913249"/>
                  <a:gd name="connsiteX16" fmla="*/ 1171933 w 1236413"/>
                  <a:gd name="connsiteY16" fmla="*/ 720353 h 913249"/>
                  <a:gd name="connsiteX17" fmla="*/ 1214796 w 1236413"/>
                  <a:gd name="connsiteY17" fmla="*/ 763215 h 913249"/>
                  <a:gd name="connsiteX18" fmla="*/ 1221939 w 1236413"/>
                  <a:gd name="connsiteY18" fmla="*/ 851322 h 913249"/>
                  <a:gd name="connsiteX19" fmla="*/ 1167171 w 1236413"/>
                  <a:gd name="connsiteY19" fmla="*/ 906090 h 913249"/>
                  <a:gd name="connsiteX20" fmla="*/ 1086208 w 1236413"/>
                  <a:gd name="connsiteY20" fmla="*/ 908472 h 913249"/>
                  <a:gd name="connsiteX21" fmla="*/ 1031439 w 1236413"/>
                  <a:gd name="connsiteY21" fmla="*/ 867990 h 913249"/>
                  <a:gd name="connsiteX22" fmla="*/ 1019533 w 1236413"/>
                  <a:gd name="connsiteY22" fmla="*/ 808459 h 913249"/>
                  <a:gd name="connsiteX23" fmla="*/ 1029058 w 1236413"/>
                  <a:gd name="connsiteY23" fmla="*/ 765597 h 913249"/>
                  <a:gd name="connsiteX24" fmla="*/ 1040964 w 1236413"/>
                  <a:gd name="connsiteY24" fmla="*/ 727497 h 913249"/>
                  <a:gd name="connsiteX25" fmla="*/ 1017152 w 1236413"/>
                  <a:gd name="connsiteY25" fmla="*/ 687015 h 913249"/>
                  <a:gd name="connsiteX26" fmla="*/ 957621 w 1236413"/>
                  <a:gd name="connsiteY26" fmla="*/ 703684 h 913249"/>
                  <a:gd name="connsiteX27" fmla="*/ 895708 w 1236413"/>
                  <a:gd name="connsiteY27" fmla="*/ 748928 h 913249"/>
                  <a:gd name="connsiteX28" fmla="*/ 888564 w 1236413"/>
                  <a:gd name="connsiteY28" fmla="*/ 803697 h 913249"/>
                  <a:gd name="connsiteX29" fmla="*/ 874277 w 1236413"/>
                  <a:gd name="connsiteY29" fmla="*/ 867990 h 913249"/>
                  <a:gd name="connsiteX30" fmla="*/ 814746 w 1236413"/>
                  <a:gd name="connsiteY30" fmla="*/ 903709 h 913249"/>
                  <a:gd name="connsiteX31" fmla="*/ 745689 w 1236413"/>
                  <a:gd name="connsiteY31" fmla="*/ 887040 h 913249"/>
                  <a:gd name="connsiteX32" fmla="*/ 707589 w 1236413"/>
                  <a:gd name="connsiteY32" fmla="*/ 841797 h 913249"/>
                  <a:gd name="connsiteX33" fmla="*/ 700446 w 1236413"/>
                  <a:gd name="connsiteY33" fmla="*/ 794172 h 913249"/>
                  <a:gd name="connsiteX34" fmla="*/ 721877 w 1236413"/>
                  <a:gd name="connsiteY34" fmla="*/ 765597 h 913249"/>
                  <a:gd name="connsiteX35" fmla="*/ 736164 w 1236413"/>
                  <a:gd name="connsiteY35" fmla="*/ 732259 h 913249"/>
                  <a:gd name="connsiteX36" fmla="*/ 705208 w 1236413"/>
                  <a:gd name="connsiteY36" fmla="*/ 722734 h 913249"/>
                  <a:gd name="connsiteX37" fmla="*/ 650439 w 1236413"/>
                  <a:gd name="connsiteY37" fmla="*/ 717972 h 913249"/>
                  <a:gd name="connsiteX38" fmla="*/ 598052 w 1236413"/>
                  <a:gd name="connsiteY38" fmla="*/ 717972 h 913249"/>
                  <a:gd name="connsiteX39" fmla="*/ 559952 w 1236413"/>
                  <a:gd name="connsiteY39" fmla="*/ 746547 h 913249"/>
                  <a:gd name="connsiteX40" fmla="*/ 550427 w 1236413"/>
                  <a:gd name="connsiteY40" fmla="*/ 782265 h 913249"/>
                  <a:gd name="connsiteX41" fmla="*/ 509946 w 1236413"/>
                  <a:gd name="connsiteY41" fmla="*/ 815603 h 913249"/>
                  <a:gd name="connsiteX42" fmla="*/ 464702 w 1236413"/>
                  <a:gd name="connsiteY42" fmla="*/ 796553 h 913249"/>
                  <a:gd name="connsiteX43" fmla="*/ 455177 w 1236413"/>
                  <a:gd name="connsiteY43" fmla="*/ 756072 h 913249"/>
                  <a:gd name="connsiteX44" fmla="*/ 464702 w 1236413"/>
                  <a:gd name="connsiteY44" fmla="*/ 729878 h 913249"/>
                  <a:gd name="connsiteX45" fmla="*/ 483752 w 1236413"/>
                  <a:gd name="connsiteY45" fmla="*/ 696540 h 913249"/>
                  <a:gd name="connsiteX46" fmla="*/ 445652 w 1236413"/>
                  <a:gd name="connsiteY46" fmla="*/ 682253 h 913249"/>
                  <a:gd name="connsiteX47" fmla="*/ 419458 w 1236413"/>
                  <a:gd name="connsiteY47" fmla="*/ 675109 h 913249"/>
                  <a:gd name="connsiteX48" fmla="*/ 390883 w 1236413"/>
                  <a:gd name="connsiteY48" fmla="*/ 644153 h 913249"/>
                  <a:gd name="connsiteX49" fmla="*/ 350402 w 1236413"/>
                  <a:gd name="connsiteY49" fmla="*/ 637009 h 913249"/>
                  <a:gd name="connsiteX50" fmla="*/ 336114 w 1236413"/>
                  <a:gd name="connsiteY50" fmla="*/ 603672 h 913249"/>
                  <a:gd name="connsiteX51" fmla="*/ 309921 w 1236413"/>
                  <a:gd name="connsiteY51" fmla="*/ 587003 h 913249"/>
                  <a:gd name="connsiteX52" fmla="*/ 312302 w 1236413"/>
                  <a:gd name="connsiteY52" fmla="*/ 613197 h 913249"/>
                  <a:gd name="connsiteX53" fmla="*/ 300396 w 1236413"/>
                  <a:gd name="connsiteY53" fmla="*/ 648915 h 913249"/>
                  <a:gd name="connsiteX54" fmla="*/ 245627 w 1236413"/>
                  <a:gd name="connsiteY54" fmla="*/ 653678 h 913249"/>
                  <a:gd name="connsiteX55" fmla="*/ 217052 w 1236413"/>
                  <a:gd name="connsiteY55" fmla="*/ 622722 h 913249"/>
                  <a:gd name="connsiteX56" fmla="*/ 221814 w 1236413"/>
                  <a:gd name="connsiteY56" fmla="*/ 579859 h 913249"/>
                  <a:gd name="connsiteX57" fmla="*/ 257533 w 1236413"/>
                  <a:gd name="connsiteY57" fmla="*/ 551284 h 913249"/>
                  <a:gd name="connsiteX58" fmla="*/ 267058 w 1236413"/>
                  <a:gd name="connsiteY58" fmla="*/ 510803 h 913249"/>
                  <a:gd name="connsiteX59" fmla="*/ 238483 w 1236413"/>
                  <a:gd name="connsiteY59" fmla="*/ 451272 h 913249"/>
                  <a:gd name="connsiteX60" fmla="*/ 205146 w 1236413"/>
                  <a:gd name="connsiteY60" fmla="*/ 427459 h 913249"/>
                  <a:gd name="connsiteX61" fmla="*/ 195621 w 1236413"/>
                  <a:gd name="connsiteY61" fmla="*/ 401265 h 913249"/>
                  <a:gd name="connsiteX62" fmla="*/ 190858 w 1236413"/>
                  <a:gd name="connsiteY62" fmla="*/ 365547 h 913249"/>
                  <a:gd name="connsiteX63" fmla="*/ 171808 w 1236413"/>
                  <a:gd name="connsiteY63" fmla="*/ 360784 h 913249"/>
                  <a:gd name="connsiteX64" fmla="*/ 145614 w 1236413"/>
                  <a:gd name="connsiteY64" fmla="*/ 386978 h 913249"/>
                  <a:gd name="connsiteX65" fmla="*/ 109896 w 1236413"/>
                  <a:gd name="connsiteY65" fmla="*/ 420315 h 913249"/>
                  <a:gd name="connsiteX66" fmla="*/ 45602 w 1236413"/>
                  <a:gd name="connsiteY66" fmla="*/ 415553 h 913249"/>
                  <a:gd name="connsiteX67" fmla="*/ 358 w 1236413"/>
                  <a:gd name="connsiteY67" fmla="*/ 356022 h 913249"/>
                  <a:gd name="connsiteX68" fmla="*/ 26552 w 1236413"/>
                  <a:gd name="connsiteY68" fmla="*/ 296490 h 913249"/>
                  <a:gd name="connsiteX69" fmla="*/ 64652 w 1236413"/>
                  <a:gd name="connsiteY69" fmla="*/ 275059 h 913249"/>
                  <a:gd name="connsiteX70" fmla="*/ 112277 w 1236413"/>
                  <a:gd name="connsiteY70" fmla="*/ 275059 h 913249"/>
                  <a:gd name="connsiteX71" fmla="*/ 138471 w 1236413"/>
                  <a:gd name="connsiteY71" fmla="*/ 291728 h 913249"/>
                  <a:gd name="connsiteX72" fmla="*/ 152758 w 1236413"/>
                  <a:gd name="connsiteY72" fmla="*/ 258390 h 913249"/>
                  <a:gd name="connsiteX73" fmla="*/ 126564 w 1236413"/>
                  <a:gd name="connsiteY73" fmla="*/ 213147 h 913249"/>
                  <a:gd name="connsiteX74" fmla="*/ 86083 w 1236413"/>
                  <a:gd name="connsiteY74" fmla="*/ 201240 h 913249"/>
                  <a:gd name="connsiteX75" fmla="*/ 50364 w 1236413"/>
                  <a:gd name="connsiteY75" fmla="*/ 184572 h 913249"/>
                  <a:gd name="connsiteX76" fmla="*/ 55127 w 1236413"/>
                  <a:gd name="connsiteY76" fmla="*/ 139328 h 913249"/>
                  <a:gd name="connsiteX77" fmla="*/ 81321 w 1236413"/>
                  <a:gd name="connsiteY77" fmla="*/ 127422 h 913249"/>
                  <a:gd name="connsiteX78" fmla="*/ 117039 w 1236413"/>
                  <a:gd name="connsiteY78" fmla="*/ 136947 h 913249"/>
                  <a:gd name="connsiteX79" fmla="*/ 131327 w 1236413"/>
                  <a:gd name="connsiteY79" fmla="*/ 115515 h 913249"/>
                  <a:gd name="connsiteX80" fmla="*/ 117039 w 1236413"/>
                  <a:gd name="connsiteY80" fmla="*/ 91703 h 913249"/>
                  <a:gd name="connsiteX81" fmla="*/ 133708 w 1236413"/>
                  <a:gd name="connsiteY81" fmla="*/ 27409 h 913249"/>
                  <a:gd name="connsiteX82" fmla="*/ 228958 w 1236413"/>
                  <a:gd name="connsiteY82" fmla="*/ 1215 h 913249"/>
                  <a:gd name="connsiteX83" fmla="*/ 419458 w 1236413"/>
                  <a:gd name="connsiteY83" fmla="*/ 63128 h 913249"/>
                  <a:gd name="connsiteX84" fmla="*/ 600433 w 1236413"/>
                  <a:gd name="connsiteY84" fmla="*/ 139328 h 913249"/>
                  <a:gd name="connsiteX85" fmla="*/ 786171 w 1236413"/>
                  <a:gd name="connsiteY85" fmla="*/ 182190 h 913249"/>
                  <a:gd name="connsiteX86" fmla="*/ 931427 w 1236413"/>
                  <a:gd name="connsiteY86" fmla="*/ 194097 h 913249"/>
                  <a:gd name="connsiteX0" fmla="*/ 931427 w 1236413"/>
                  <a:gd name="connsiteY0" fmla="*/ 194097 h 913249"/>
                  <a:gd name="connsiteX1" fmla="*/ 1062396 w 1236413"/>
                  <a:gd name="connsiteY1" fmla="*/ 191715 h 913249"/>
                  <a:gd name="connsiteX2" fmla="*/ 1140977 w 1236413"/>
                  <a:gd name="connsiteY2" fmla="*/ 172665 h 913249"/>
                  <a:gd name="connsiteX3" fmla="*/ 1214796 w 1236413"/>
                  <a:gd name="connsiteY3" fmla="*/ 186953 h 913249"/>
                  <a:gd name="connsiteX4" fmla="*/ 1229083 w 1236413"/>
                  <a:gd name="connsiteY4" fmla="*/ 260772 h 913249"/>
                  <a:gd name="connsiteX5" fmla="*/ 1236227 w 1236413"/>
                  <a:gd name="connsiteY5" fmla="*/ 334590 h 913249"/>
                  <a:gd name="connsiteX6" fmla="*/ 1221939 w 1236413"/>
                  <a:gd name="connsiteY6" fmla="*/ 375072 h 913249"/>
                  <a:gd name="connsiteX7" fmla="*/ 1202889 w 1236413"/>
                  <a:gd name="connsiteY7" fmla="*/ 396503 h 913249"/>
                  <a:gd name="connsiteX8" fmla="*/ 1210033 w 1236413"/>
                  <a:gd name="connsiteY8" fmla="*/ 451272 h 913249"/>
                  <a:gd name="connsiteX9" fmla="*/ 1200508 w 1236413"/>
                  <a:gd name="connsiteY9" fmla="*/ 501278 h 913249"/>
                  <a:gd name="connsiteX10" fmla="*/ 1167171 w 1236413"/>
                  <a:gd name="connsiteY10" fmla="*/ 558428 h 913249"/>
                  <a:gd name="connsiteX11" fmla="*/ 1155264 w 1236413"/>
                  <a:gd name="connsiteY11" fmla="*/ 584622 h 913249"/>
                  <a:gd name="connsiteX12" fmla="*/ 1160027 w 1236413"/>
                  <a:gd name="connsiteY12" fmla="*/ 617959 h 913249"/>
                  <a:gd name="connsiteX13" fmla="*/ 1112402 w 1236413"/>
                  <a:gd name="connsiteY13" fmla="*/ 656059 h 913249"/>
                  <a:gd name="connsiteX14" fmla="*/ 1090971 w 1236413"/>
                  <a:gd name="connsiteY14" fmla="*/ 672728 h 913249"/>
                  <a:gd name="connsiteX15" fmla="*/ 1107639 w 1236413"/>
                  <a:gd name="connsiteY15" fmla="*/ 710828 h 913249"/>
                  <a:gd name="connsiteX16" fmla="*/ 1171933 w 1236413"/>
                  <a:gd name="connsiteY16" fmla="*/ 720353 h 913249"/>
                  <a:gd name="connsiteX17" fmla="*/ 1214796 w 1236413"/>
                  <a:gd name="connsiteY17" fmla="*/ 763215 h 913249"/>
                  <a:gd name="connsiteX18" fmla="*/ 1221939 w 1236413"/>
                  <a:gd name="connsiteY18" fmla="*/ 851322 h 913249"/>
                  <a:gd name="connsiteX19" fmla="*/ 1167171 w 1236413"/>
                  <a:gd name="connsiteY19" fmla="*/ 906090 h 913249"/>
                  <a:gd name="connsiteX20" fmla="*/ 1086208 w 1236413"/>
                  <a:gd name="connsiteY20" fmla="*/ 908472 h 913249"/>
                  <a:gd name="connsiteX21" fmla="*/ 1031439 w 1236413"/>
                  <a:gd name="connsiteY21" fmla="*/ 867990 h 913249"/>
                  <a:gd name="connsiteX22" fmla="*/ 1019533 w 1236413"/>
                  <a:gd name="connsiteY22" fmla="*/ 808459 h 913249"/>
                  <a:gd name="connsiteX23" fmla="*/ 1029058 w 1236413"/>
                  <a:gd name="connsiteY23" fmla="*/ 765597 h 913249"/>
                  <a:gd name="connsiteX24" fmla="*/ 1040964 w 1236413"/>
                  <a:gd name="connsiteY24" fmla="*/ 727497 h 913249"/>
                  <a:gd name="connsiteX25" fmla="*/ 1017152 w 1236413"/>
                  <a:gd name="connsiteY25" fmla="*/ 687015 h 913249"/>
                  <a:gd name="connsiteX26" fmla="*/ 957621 w 1236413"/>
                  <a:gd name="connsiteY26" fmla="*/ 703684 h 913249"/>
                  <a:gd name="connsiteX27" fmla="*/ 895708 w 1236413"/>
                  <a:gd name="connsiteY27" fmla="*/ 748928 h 913249"/>
                  <a:gd name="connsiteX28" fmla="*/ 888564 w 1236413"/>
                  <a:gd name="connsiteY28" fmla="*/ 803697 h 913249"/>
                  <a:gd name="connsiteX29" fmla="*/ 874277 w 1236413"/>
                  <a:gd name="connsiteY29" fmla="*/ 867990 h 913249"/>
                  <a:gd name="connsiteX30" fmla="*/ 814746 w 1236413"/>
                  <a:gd name="connsiteY30" fmla="*/ 903709 h 913249"/>
                  <a:gd name="connsiteX31" fmla="*/ 745689 w 1236413"/>
                  <a:gd name="connsiteY31" fmla="*/ 887040 h 913249"/>
                  <a:gd name="connsiteX32" fmla="*/ 707589 w 1236413"/>
                  <a:gd name="connsiteY32" fmla="*/ 841797 h 913249"/>
                  <a:gd name="connsiteX33" fmla="*/ 700446 w 1236413"/>
                  <a:gd name="connsiteY33" fmla="*/ 794172 h 913249"/>
                  <a:gd name="connsiteX34" fmla="*/ 721877 w 1236413"/>
                  <a:gd name="connsiteY34" fmla="*/ 765597 h 913249"/>
                  <a:gd name="connsiteX35" fmla="*/ 736164 w 1236413"/>
                  <a:gd name="connsiteY35" fmla="*/ 732259 h 913249"/>
                  <a:gd name="connsiteX36" fmla="*/ 705208 w 1236413"/>
                  <a:gd name="connsiteY36" fmla="*/ 722734 h 913249"/>
                  <a:gd name="connsiteX37" fmla="*/ 650439 w 1236413"/>
                  <a:gd name="connsiteY37" fmla="*/ 717972 h 913249"/>
                  <a:gd name="connsiteX38" fmla="*/ 598052 w 1236413"/>
                  <a:gd name="connsiteY38" fmla="*/ 717972 h 913249"/>
                  <a:gd name="connsiteX39" fmla="*/ 559952 w 1236413"/>
                  <a:gd name="connsiteY39" fmla="*/ 746547 h 913249"/>
                  <a:gd name="connsiteX40" fmla="*/ 550427 w 1236413"/>
                  <a:gd name="connsiteY40" fmla="*/ 782265 h 913249"/>
                  <a:gd name="connsiteX41" fmla="*/ 509946 w 1236413"/>
                  <a:gd name="connsiteY41" fmla="*/ 815603 h 913249"/>
                  <a:gd name="connsiteX42" fmla="*/ 464702 w 1236413"/>
                  <a:gd name="connsiteY42" fmla="*/ 796553 h 913249"/>
                  <a:gd name="connsiteX43" fmla="*/ 455177 w 1236413"/>
                  <a:gd name="connsiteY43" fmla="*/ 756072 h 913249"/>
                  <a:gd name="connsiteX44" fmla="*/ 464702 w 1236413"/>
                  <a:gd name="connsiteY44" fmla="*/ 729878 h 913249"/>
                  <a:gd name="connsiteX45" fmla="*/ 483752 w 1236413"/>
                  <a:gd name="connsiteY45" fmla="*/ 696540 h 913249"/>
                  <a:gd name="connsiteX46" fmla="*/ 445652 w 1236413"/>
                  <a:gd name="connsiteY46" fmla="*/ 682253 h 913249"/>
                  <a:gd name="connsiteX47" fmla="*/ 419458 w 1236413"/>
                  <a:gd name="connsiteY47" fmla="*/ 675109 h 913249"/>
                  <a:gd name="connsiteX48" fmla="*/ 390883 w 1236413"/>
                  <a:gd name="connsiteY48" fmla="*/ 644153 h 913249"/>
                  <a:gd name="connsiteX49" fmla="*/ 350402 w 1236413"/>
                  <a:gd name="connsiteY49" fmla="*/ 637009 h 913249"/>
                  <a:gd name="connsiteX50" fmla="*/ 336114 w 1236413"/>
                  <a:gd name="connsiteY50" fmla="*/ 603672 h 913249"/>
                  <a:gd name="connsiteX51" fmla="*/ 309921 w 1236413"/>
                  <a:gd name="connsiteY51" fmla="*/ 587003 h 913249"/>
                  <a:gd name="connsiteX52" fmla="*/ 312302 w 1236413"/>
                  <a:gd name="connsiteY52" fmla="*/ 613197 h 913249"/>
                  <a:gd name="connsiteX53" fmla="*/ 300396 w 1236413"/>
                  <a:gd name="connsiteY53" fmla="*/ 648915 h 913249"/>
                  <a:gd name="connsiteX54" fmla="*/ 245627 w 1236413"/>
                  <a:gd name="connsiteY54" fmla="*/ 653678 h 913249"/>
                  <a:gd name="connsiteX55" fmla="*/ 217052 w 1236413"/>
                  <a:gd name="connsiteY55" fmla="*/ 622722 h 913249"/>
                  <a:gd name="connsiteX56" fmla="*/ 221814 w 1236413"/>
                  <a:gd name="connsiteY56" fmla="*/ 579859 h 913249"/>
                  <a:gd name="connsiteX57" fmla="*/ 257533 w 1236413"/>
                  <a:gd name="connsiteY57" fmla="*/ 551284 h 913249"/>
                  <a:gd name="connsiteX58" fmla="*/ 267058 w 1236413"/>
                  <a:gd name="connsiteY58" fmla="*/ 510803 h 913249"/>
                  <a:gd name="connsiteX59" fmla="*/ 238483 w 1236413"/>
                  <a:gd name="connsiteY59" fmla="*/ 451272 h 913249"/>
                  <a:gd name="connsiteX60" fmla="*/ 205146 w 1236413"/>
                  <a:gd name="connsiteY60" fmla="*/ 427459 h 913249"/>
                  <a:gd name="connsiteX61" fmla="*/ 195621 w 1236413"/>
                  <a:gd name="connsiteY61" fmla="*/ 401265 h 913249"/>
                  <a:gd name="connsiteX62" fmla="*/ 190858 w 1236413"/>
                  <a:gd name="connsiteY62" fmla="*/ 365547 h 913249"/>
                  <a:gd name="connsiteX63" fmla="*/ 171808 w 1236413"/>
                  <a:gd name="connsiteY63" fmla="*/ 360784 h 913249"/>
                  <a:gd name="connsiteX64" fmla="*/ 145614 w 1236413"/>
                  <a:gd name="connsiteY64" fmla="*/ 386978 h 913249"/>
                  <a:gd name="connsiteX65" fmla="*/ 109896 w 1236413"/>
                  <a:gd name="connsiteY65" fmla="*/ 420315 h 913249"/>
                  <a:gd name="connsiteX66" fmla="*/ 45602 w 1236413"/>
                  <a:gd name="connsiteY66" fmla="*/ 415553 h 913249"/>
                  <a:gd name="connsiteX67" fmla="*/ 358 w 1236413"/>
                  <a:gd name="connsiteY67" fmla="*/ 356022 h 913249"/>
                  <a:gd name="connsiteX68" fmla="*/ 26552 w 1236413"/>
                  <a:gd name="connsiteY68" fmla="*/ 296490 h 913249"/>
                  <a:gd name="connsiteX69" fmla="*/ 64652 w 1236413"/>
                  <a:gd name="connsiteY69" fmla="*/ 275059 h 913249"/>
                  <a:gd name="connsiteX70" fmla="*/ 112277 w 1236413"/>
                  <a:gd name="connsiteY70" fmla="*/ 275059 h 913249"/>
                  <a:gd name="connsiteX71" fmla="*/ 138471 w 1236413"/>
                  <a:gd name="connsiteY71" fmla="*/ 291728 h 913249"/>
                  <a:gd name="connsiteX72" fmla="*/ 152758 w 1236413"/>
                  <a:gd name="connsiteY72" fmla="*/ 258390 h 913249"/>
                  <a:gd name="connsiteX73" fmla="*/ 126564 w 1236413"/>
                  <a:gd name="connsiteY73" fmla="*/ 213147 h 913249"/>
                  <a:gd name="connsiteX74" fmla="*/ 86083 w 1236413"/>
                  <a:gd name="connsiteY74" fmla="*/ 201240 h 913249"/>
                  <a:gd name="connsiteX75" fmla="*/ 50364 w 1236413"/>
                  <a:gd name="connsiteY75" fmla="*/ 184572 h 913249"/>
                  <a:gd name="connsiteX76" fmla="*/ 55127 w 1236413"/>
                  <a:gd name="connsiteY76" fmla="*/ 139328 h 913249"/>
                  <a:gd name="connsiteX77" fmla="*/ 81321 w 1236413"/>
                  <a:gd name="connsiteY77" fmla="*/ 127422 h 913249"/>
                  <a:gd name="connsiteX78" fmla="*/ 117039 w 1236413"/>
                  <a:gd name="connsiteY78" fmla="*/ 136947 h 913249"/>
                  <a:gd name="connsiteX79" fmla="*/ 131327 w 1236413"/>
                  <a:gd name="connsiteY79" fmla="*/ 115515 h 913249"/>
                  <a:gd name="connsiteX80" fmla="*/ 117039 w 1236413"/>
                  <a:gd name="connsiteY80" fmla="*/ 91703 h 913249"/>
                  <a:gd name="connsiteX81" fmla="*/ 133708 w 1236413"/>
                  <a:gd name="connsiteY81" fmla="*/ 27409 h 913249"/>
                  <a:gd name="connsiteX82" fmla="*/ 228958 w 1236413"/>
                  <a:gd name="connsiteY82" fmla="*/ 1215 h 913249"/>
                  <a:gd name="connsiteX83" fmla="*/ 419458 w 1236413"/>
                  <a:gd name="connsiteY83" fmla="*/ 63128 h 913249"/>
                  <a:gd name="connsiteX84" fmla="*/ 600433 w 1236413"/>
                  <a:gd name="connsiteY84" fmla="*/ 139328 h 913249"/>
                  <a:gd name="connsiteX85" fmla="*/ 786171 w 1236413"/>
                  <a:gd name="connsiteY85" fmla="*/ 182190 h 913249"/>
                  <a:gd name="connsiteX86" fmla="*/ 931427 w 1236413"/>
                  <a:gd name="connsiteY86" fmla="*/ 194097 h 913249"/>
                  <a:gd name="connsiteX0" fmla="*/ 931427 w 1236413"/>
                  <a:gd name="connsiteY0" fmla="*/ 194097 h 913249"/>
                  <a:gd name="connsiteX1" fmla="*/ 1062396 w 1236413"/>
                  <a:gd name="connsiteY1" fmla="*/ 191715 h 913249"/>
                  <a:gd name="connsiteX2" fmla="*/ 1140977 w 1236413"/>
                  <a:gd name="connsiteY2" fmla="*/ 172665 h 913249"/>
                  <a:gd name="connsiteX3" fmla="*/ 1214796 w 1236413"/>
                  <a:gd name="connsiteY3" fmla="*/ 189335 h 913249"/>
                  <a:gd name="connsiteX4" fmla="*/ 1229083 w 1236413"/>
                  <a:gd name="connsiteY4" fmla="*/ 260772 h 913249"/>
                  <a:gd name="connsiteX5" fmla="*/ 1236227 w 1236413"/>
                  <a:gd name="connsiteY5" fmla="*/ 334590 h 913249"/>
                  <a:gd name="connsiteX6" fmla="*/ 1221939 w 1236413"/>
                  <a:gd name="connsiteY6" fmla="*/ 375072 h 913249"/>
                  <a:gd name="connsiteX7" fmla="*/ 1202889 w 1236413"/>
                  <a:gd name="connsiteY7" fmla="*/ 396503 h 913249"/>
                  <a:gd name="connsiteX8" fmla="*/ 1210033 w 1236413"/>
                  <a:gd name="connsiteY8" fmla="*/ 451272 h 913249"/>
                  <a:gd name="connsiteX9" fmla="*/ 1200508 w 1236413"/>
                  <a:gd name="connsiteY9" fmla="*/ 501278 h 913249"/>
                  <a:gd name="connsiteX10" fmla="*/ 1167171 w 1236413"/>
                  <a:gd name="connsiteY10" fmla="*/ 558428 h 913249"/>
                  <a:gd name="connsiteX11" fmla="*/ 1155264 w 1236413"/>
                  <a:gd name="connsiteY11" fmla="*/ 584622 h 913249"/>
                  <a:gd name="connsiteX12" fmla="*/ 1160027 w 1236413"/>
                  <a:gd name="connsiteY12" fmla="*/ 617959 h 913249"/>
                  <a:gd name="connsiteX13" fmla="*/ 1112402 w 1236413"/>
                  <a:gd name="connsiteY13" fmla="*/ 656059 h 913249"/>
                  <a:gd name="connsiteX14" fmla="*/ 1090971 w 1236413"/>
                  <a:gd name="connsiteY14" fmla="*/ 672728 h 913249"/>
                  <a:gd name="connsiteX15" fmla="*/ 1107639 w 1236413"/>
                  <a:gd name="connsiteY15" fmla="*/ 710828 h 913249"/>
                  <a:gd name="connsiteX16" fmla="*/ 1171933 w 1236413"/>
                  <a:gd name="connsiteY16" fmla="*/ 720353 h 913249"/>
                  <a:gd name="connsiteX17" fmla="*/ 1214796 w 1236413"/>
                  <a:gd name="connsiteY17" fmla="*/ 763215 h 913249"/>
                  <a:gd name="connsiteX18" fmla="*/ 1221939 w 1236413"/>
                  <a:gd name="connsiteY18" fmla="*/ 851322 h 913249"/>
                  <a:gd name="connsiteX19" fmla="*/ 1167171 w 1236413"/>
                  <a:gd name="connsiteY19" fmla="*/ 906090 h 913249"/>
                  <a:gd name="connsiteX20" fmla="*/ 1086208 w 1236413"/>
                  <a:gd name="connsiteY20" fmla="*/ 908472 h 913249"/>
                  <a:gd name="connsiteX21" fmla="*/ 1031439 w 1236413"/>
                  <a:gd name="connsiteY21" fmla="*/ 867990 h 913249"/>
                  <a:gd name="connsiteX22" fmla="*/ 1019533 w 1236413"/>
                  <a:gd name="connsiteY22" fmla="*/ 808459 h 913249"/>
                  <a:gd name="connsiteX23" fmla="*/ 1029058 w 1236413"/>
                  <a:gd name="connsiteY23" fmla="*/ 765597 h 913249"/>
                  <a:gd name="connsiteX24" fmla="*/ 1040964 w 1236413"/>
                  <a:gd name="connsiteY24" fmla="*/ 727497 h 913249"/>
                  <a:gd name="connsiteX25" fmla="*/ 1017152 w 1236413"/>
                  <a:gd name="connsiteY25" fmla="*/ 687015 h 913249"/>
                  <a:gd name="connsiteX26" fmla="*/ 957621 w 1236413"/>
                  <a:gd name="connsiteY26" fmla="*/ 703684 h 913249"/>
                  <a:gd name="connsiteX27" fmla="*/ 895708 w 1236413"/>
                  <a:gd name="connsiteY27" fmla="*/ 748928 h 913249"/>
                  <a:gd name="connsiteX28" fmla="*/ 888564 w 1236413"/>
                  <a:gd name="connsiteY28" fmla="*/ 803697 h 913249"/>
                  <a:gd name="connsiteX29" fmla="*/ 874277 w 1236413"/>
                  <a:gd name="connsiteY29" fmla="*/ 867990 h 913249"/>
                  <a:gd name="connsiteX30" fmla="*/ 814746 w 1236413"/>
                  <a:gd name="connsiteY30" fmla="*/ 903709 h 913249"/>
                  <a:gd name="connsiteX31" fmla="*/ 745689 w 1236413"/>
                  <a:gd name="connsiteY31" fmla="*/ 887040 h 913249"/>
                  <a:gd name="connsiteX32" fmla="*/ 707589 w 1236413"/>
                  <a:gd name="connsiteY32" fmla="*/ 841797 h 913249"/>
                  <a:gd name="connsiteX33" fmla="*/ 700446 w 1236413"/>
                  <a:gd name="connsiteY33" fmla="*/ 794172 h 913249"/>
                  <a:gd name="connsiteX34" fmla="*/ 721877 w 1236413"/>
                  <a:gd name="connsiteY34" fmla="*/ 765597 h 913249"/>
                  <a:gd name="connsiteX35" fmla="*/ 736164 w 1236413"/>
                  <a:gd name="connsiteY35" fmla="*/ 732259 h 913249"/>
                  <a:gd name="connsiteX36" fmla="*/ 705208 w 1236413"/>
                  <a:gd name="connsiteY36" fmla="*/ 722734 h 913249"/>
                  <a:gd name="connsiteX37" fmla="*/ 650439 w 1236413"/>
                  <a:gd name="connsiteY37" fmla="*/ 717972 h 913249"/>
                  <a:gd name="connsiteX38" fmla="*/ 598052 w 1236413"/>
                  <a:gd name="connsiteY38" fmla="*/ 717972 h 913249"/>
                  <a:gd name="connsiteX39" fmla="*/ 559952 w 1236413"/>
                  <a:gd name="connsiteY39" fmla="*/ 746547 h 913249"/>
                  <a:gd name="connsiteX40" fmla="*/ 550427 w 1236413"/>
                  <a:gd name="connsiteY40" fmla="*/ 782265 h 913249"/>
                  <a:gd name="connsiteX41" fmla="*/ 509946 w 1236413"/>
                  <a:gd name="connsiteY41" fmla="*/ 815603 h 913249"/>
                  <a:gd name="connsiteX42" fmla="*/ 464702 w 1236413"/>
                  <a:gd name="connsiteY42" fmla="*/ 796553 h 913249"/>
                  <a:gd name="connsiteX43" fmla="*/ 455177 w 1236413"/>
                  <a:gd name="connsiteY43" fmla="*/ 756072 h 913249"/>
                  <a:gd name="connsiteX44" fmla="*/ 464702 w 1236413"/>
                  <a:gd name="connsiteY44" fmla="*/ 729878 h 913249"/>
                  <a:gd name="connsiteX45" fmla="*/ 483752 w 1236413"/>
                  <a:gd name="connsiteY45" fmla="*/ 696540 h 913249"/>
                  <a:gd name="connsiteX46" fmla="*/ 445652 w 1236413"/>
                  <a:gd name="connsiteY46" fmla="*/ 682253 h 913249"/>
                  <a:gd name="connsiteX47" fmla="*/ 419458 w 1236413"/>
                  <a:gd name="connsiteY47" fmla="*/ 675109 h 913249"/>
                  <a:gd name="connsiteX48" fmla="*/ 390883 w 1236413"/>
                  <a:gd name="connsiteY48" fmla="*/ 644153 h 913249"/>
                  <a:gd name="connsiteX49" fmla="*/ 350402 w 1236413"/>
                  <a:gd name="connsiteY49" fmla="*/ 637009 h 913249"/>
                  <a:gd name="connsiteX50" fmla="*/ 336114 w 1236413"/>
                  <a:gd name="connsiteY50" fmla="*/ 603672 h 913249"/>
                  <a:gd name="connsiteX51" fmla="*/ 309921 w 1236413"/>
                  <a:gd name="connsiteY51" fmla="*/ 587003 h 913249"/>
                  <a:gd name="connsiteX52" fmla="*/ 312302 w 1236413"/>
                  <a:gd name="connsiteY52" fmla="*/ 613197 h 913249"/>
                  <a:gd name="connsiteX53" fmla="*/ 300396 w 1236413"/>
                  <a:gd name="connsiteY53" fmla="*/ 648915 h 913249"/>
                  <a:gd name="connsiteX54" fmla="*/ 245627 w 1236413"/>
                  <a:gd name="connsiteY54" fmla="*/ 653678 h 913249"/>
                  <a:gd name="connsiteX55" fmla="*/ 217052 w 1236413"/>
                  <a:gd name="connsiteY55" fmla="*/ 622722 h 913249"/>
                  <a:gd name="connsiteX56" fmla="*/ 221814 w 1236413"/>
                  <a:gd name="connsiteY56" fmla="*/ 579859 h 913249"/>
                  <a:gd name="connsiteX57" fmla="*/ 257533 w 1236413"/>
                  <a:gd name="connsiteY57" fmla="*/ 551284 h 913249"/>
                  <a:gd name="connsiteX58" fmla="*/ 267058 w 1236413"/>
                  <a:gd name="connsiteY58" fmla="*/ 510803 h 913249"/>
                  <a:gd name="connsiteX59" fmla="*/ 238483 w 1236413"/>
                  <a:gd name="connsiteY59" fmla="*/ 451272 h 913249"/>
                  <a:gd name="connsiteX60" fmla="*/ 205146 w 1236413"/>
                  <a:gd name="connsiteY60" fmla="*/ 427459 h 913249"/>
                  <a:gd name="connsiteX61" fmla="*/ 195621 w 1236413"/>
                  <a:gd name="connsiteY61" fmla="*/ 401265 h 913249"/>
                  <a:gd name="connsiteX62" fmla="*/ 190858 w 1236413"/>
                  <a:gd name="connsiteY62" fmla="*/ 365547 h 913249"/>
                  <a:gd name="connsiteX63" fmla="*/ 171808 w 1236413"/>
                  <a:gd name="connsiteY63" fmla="*/ 360784 h 913249"/>
                  <a:gd name="connsiteX64" fmla="*/ 145614 w 1236413"/>
                  <a:gd name="connsiteY64" fmla="*/ 386978 h 913249"/>
                  <a:gd name="connsiteX65" fmla="*/ 109896 w 1236413"/>
                  <a:gd name="connsiteY65" fmla="*/ 420315 h 913249"/>
                  <a:gd name="connsiteX66" fmla="*/ 45602 w 1236413"/>
                  <a:gd name="connsiteY66" fmla="*/ 415553 h 913249"/>
                  <a:gd name="connsiteX67" fmla="*/ 358 w 1236413"/>
                  <a:gd name="connsiteY67" fmla="*/ 356022 h 913249"/>
                  <a:gd name="connsiteX68" fmla="*/ 26552 w 1236413"/>
                  <a:gd name="connsiteY68" fmla="*/ 296490 h 913249"/>
                  <a:gd name="connsiteX69" fmla="*/ 64652 w 1236413"/>
                  <a:gd name="connsiteY69" fmla="*/ 275059 h 913249"/>
                  <a:gd name="connsiteX70" fmla="*/ 112277 w 1236413"/>
                  <a:gd name="connsiteY70" fmla="*/ 275059 h 913249"/>
                  <a:gd name="connsiteX71" fmla="*/ 138471 w 1236413"/>
                  <a:gd name="connsiteY71" fmla="*/ 291728 h 913249"/>
                  <a:gd name="connsiteX72" fmla="*/ 152758 w 1236413"/>
                  <a:gd name="connsiteY72" fmla="*/ 258390 h 913249"/>
                  <a:gd name="connsiteX73" fmla="*/ 126564 w 1236413"/>
                  <a:gd name="connsiteY73" fmla="*/ 213147 h 913249"/>
                  <a:gd name="connsiteX74" fmla="*/ 86083 w 1236413"/>
                  <a:gd name="connsiteY74" fmla="*/ 201240 h 913249"/>
                  <a:gd name="connsiteX75" fmla="*/ 50364 w 1236413"/>
                  <a:gd name="connsiteY75" fmla="*/ 184572 h 913249"/>
                  <a:gd name="connsiteX76" fmla="*/ 55127 w 1236413"/>
                  <a:gd name="connsiteY76" fmla="*/ 139328 h 913249"/>
                  <a:gd name="connsiteX77" fmla="*/ 81321 w 1236413"/>
                  <a:gd name="connsiteY77" fmla="*/ 127422 h 913249"/>
                  <a:gd name="connsiteX78" fmla="*/ 117039 w 1236413"/>
                  <a:gd name="connsiteY78" fmla="*/ 136947 h 913249"/>
                  <a:gd name="connsiteX79" fmla="*/ 131327 w 1236413"/>
                  <a:gd name="connsiteY79" fmla="*/ 115515 h 913249"/>
                  <a:gd name="connsiteX80" fmla="*/ 117039 w 1236413"/>
                  <a:gd name="connsiteY80" fmla="*/ 91703 h 913249"/>
                  <a:gd name="connsiteX81" fmla="*/ 133708 w 1236413"/>
                  <a:gd name="connsiteY81" fmla="*/ 27409 h 913249"/>
                  <a:gd name="connsiteX82" fmla="*/ 228958 w 1236413"/>
                  <a:gd name="connsiteY82" fmla="*/ 1215 h 913249"/>
                  <a:gd name="connsiteX83" fmla="*/ 419458 w 1236413"/>
                  <a:gd name="connsiteY83" fmla="*/ 63128 h 913249"/>
                  <a:gd name="connsiteX84" fmla="*/ 600433 w 1236413"/>
                  <a:gd name="connsiteY84" fmla="*/ 139328 h 913249"/>
                  <a:gd name="connsiteX85" fmla="*/ 786171 w 1236413"/>
                  <a:gd name="connsiteY85" fmla="*/ 182190 h 913249"/>
                  <a:gd name="connsiteX86" fmla="*/ 931427 w 1236413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10033 w 1232000"/>
                  <a:gd name="connsiteY8" fmla="*/ 451272 h 913249"/>
                  <a:gd name="connsiteX9" fmla="*/ 1200508 w 1232000"/>
                  <a:gd name="connsiteY9" fmla="*/ 501278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60027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07639 w 1232000"/>
                  <a:gd name="connsiteY15" fmla="*/ 710828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7621 w 1232000"/>
                  <a:gd name="connsiteY26" fmla="*/ 703684 h 913249"/>
                  <a:gd name="connsiteX27" fmla="*/ 895708 w 1232000"/>
                  <a:gd name="connsiteY27" fmla="*/ 748928 h 913249"/>
                  <a:gd name="connsiteX28" fmla="*/ 888564 w 1232000"/>
                  <a:gd name="connsiteY28" fmla="*/ 803697 h 913249"/>
                  <a:gd name="connsiteX29" fmla="*/ 874277 w 1232000"/>
                  <a:gd name="connsiteY29" fmla="*/ 867990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0446 w 1232000"/>
                  <a:gd name="connsiteY33" fmla="*/ 794172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09946 w 1232000"/>
                  <a:gd name="connsiteY41" fmla="*/ 815603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10033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60027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07639 w 1232000"/>
                  <a:gd name="connsiteY15" fmla="*/ 710828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7621 w 1232000"/>
                  <a:gd name="connsiteY26" fmla="*/ 703684 h 913249"/>
                  <a:gd name="connsiteX27" fmla="*/ 895708 w 1232000"/>
                  <a:gd name="connsiteY27" fmla="*/ 748928 h 913249"/>
                  <a:gd name="connsiteX28" fmla="*/ 888564 w 1232000"/>
                  <a:gd name="connsiteY28" fmla="*/ 803697 h 913249"/>
                  <a:gd name="connsiteX29" fmla="*/ 874277 w 1232000"/>
                  <a:gd name="connsiteY29" fmla="*/ 867990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0446 w 1232000"/>
                  <a:gd name="connsiteY33" fmla="*/ 794172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09946 w 1232000"/>
                  <a:gd name="connsiteY41" fmla="*/ 815603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60027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07639 w 1232000"/>
                  <a:gd name="connsiteY15" fmla="*/ 710828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7621 w 1232000"/>
                  <a:gd name="connsiteY26" fmla="*/ 703684 h 913249"/>
                  <a:gd name="connsiteX27" fmla="*/ 895708 w 1232000"/>
                  <a:gd name="connsiteY27" fmla="*/ 748928 h 913249"/>
                  <a:gd name="connsiteX28" fmla="*/ 888564 w 1232000"/>
                  <a:gd name="connsiteY28" fmla="*/ 803697 h 913249"/>
                  <a:gd name="connsiteX29" fmla="*/ 874277 w 1232000"/>
                  <a:gd name="connsiteY29" fmla="*/ 867990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0446 w 1232000"/>
                  <a:gd name="connsiteY33" fmla="*/ 794172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09946 w 1232000"/>
                  <a:gd name="connsiteY41" fmla="*/ 815603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07639 w 1232000"/>
                  <a:gd name="connsiteY15" fmla="*/ 710828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7621 w 1232000"/>
                  <a:gd name="connsiteY26" fmla="*/ 703684 h 913249"/>
                  <a:gd name="connsiteX27" fmla="*/ 895708 w 1232000"/>
                  <a:gd name="connsiteY27" fmla="*/ 748928 h 913249"/>
                  <a:gd name="connsiteX28" fmla="*/ 888564 w 1232000"/>
                  <a:gd name="connsiteY28" fmla="*/ 803697 h 913249"/>
                  <a:gd name="connsiteX29" fmla="*/ 874277 w 1232000"/>
                  <a:gd name="connsiteY29" fmla="*/ 867990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0446 w 1232000"/>
                  <a:gd name="connsiteY33" fmla="*/ 794172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09946 w 1232000"/>
                  <a:gd name="connsiteY41" fmla="*/ 815603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7621 w 1232000"/>
                  <a:gd name="connsiteY26" fmla="*/ 703684 h 913249"/>
                  <a:gd name="connsiteX27" fmla="*/ 895708 w 1232000"/>
                  <a:gd name="connsiteY27" fmla="*/ 748928 h 913249"/>
                  <a:gd name="connsiteX28" fmla="*/ 888564 w 1232000"/>
                  <a:gd name="connsiteY28" fmla="*/ 803697 h 913249"/>
                  <a:gd name="connsiteX29" fmla="*/ 874277 w 1232000"/>
                  <a:gd name="connsiteY29" fmla="*/ 867990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0446 w 1232000"/>
                  <a:gd name="connsiteY33" fmla="*/ 794172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09946 w 1232000"/>
                  <a:gd name="connsiteY41" fmla="*/ 815603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7621 w 1232000"/>
                  <a:gd name="connsiteY26" fmla="*/ 703684 h 913249"/>
                  <a:gd name="connsiteX27" fmla="*/ 895708 w 1232000"/>
                  <a:gd name="connsiteY27" fmla="*/ 748928 h 913249"/>
                  <a:gd name="connsiteX28" fmla="*/ 888564 w 1232000"/>
                  <a:gd name="connsiteY28" fmla="*/ 803697 h 913249"/>
                  <a:gd name="connsiteX29" fmla="*/ 874277 w 1232000"/>
                  <a:gd name="connsiteY29" fmla="*/ 867990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09946 w 1232000"/>
                  <a:gd name="connsiteY41" fmla="*/ 815603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7621 w 1232000"/>
                  <a:gd name="connsiteY26" fmla="*/ 703684 h 913249"/>
                  <a:gd name="connsiteX27" fmla="*/ 895708 w 1232000"/>
                  <a:gd name="connsiteY27" fmla="*/ 748928 h 913249"/>
                  <a:gd name="connsiteX28" fmla="*/ 888564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09946 w 1232000"/>
                  <a:gd name="connsiteY41" fmla="*/ 815603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7621 w 1232000"/>
                  <a:gd name="connsiteY26" fmla="*/ 703684 h 913249"/>
                  <a:gd name="connsiteX27" fmla="*/ 895708 w 1232000"/>
                  <a:gd name="connsiteY27" fmla="*/ 748928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09946 w 1232000"/>
                  <a:gd name="connsiteY41" fmla="*/ 815603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7621 w 1232000"/>
                  <a:gd name="connsiteY26" fmla="*/ 703684 h 913249"/>
                  <a:gd name="connsiteX27" fmla="*/ 895708 w 1232000"/>
                  <a:gd name="connsiteY27" fmla="*/ 756071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09946 w 1232000"/>
                  <a:gd name="connsiteY41" fmla="*/ 815603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5240 w 1232000"/>
                  <a:gd name="connsiteY26" fmla="*/ 710827 h 913249"/>
                  <a:gd name="connsiteX27" fmla="*/ 895708 w 1232000"/>
                  <a:gd name="connsiteY27" fmla="*/ 756071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09946 w 1232000"/>
                  <a:gd name="connsiteY41" fmla="*/ 815603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5240 w 1232000"/>
                  <a:gd name="connsiteY26" fmla="*/ 710827 h 913249"/>
                  <a:gd name="connsiteX27" fmla="*/ 895708 w 1232000"/>
                  <a:gd name="connsiteY27" fmla="*/ 756071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19471 w 1232000"/>
                  <a:gd name="connsiteY41" fmla="*/ 817984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5240 w 1232000"/>
                  <a:gd name="connsiteY26" fmla="*/ 710827 h 913249"/>
                  <a:gd name="connsiteX27" fmla="*/ 895708 w 1232000"/>
                  <a:gd name="connsiteY27" fmla="*/ 756071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21852 w 1232000"/>
                  <a:gd name="connsiteY41" fmla="*/ 815602 h 913249"/>
                  <a:gd name="connsiteX42" fmla="*/ 464702 w 1232000"/>
                  <a:gd name="connsiteY42" fmla="*/ 796553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5240 w 1232000"/>
                  <a:gd name="connsiteY26" fmla="*/ 710827 h 913249"/>
                  <a:gd name="connsiteX27" fmla="*/ 895708 w 1232000"/>
                  <a:gd name="connsiteY27" fmla="*/ 756071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21852 w 1232000"/>
                  <a:gd name="connsiteY41" fmla="*/ 815602 h 913249"/>
                  <a:gd name="connsiteX42" fmla="*/ 469465 w 1232000"/>
                  <a:gd name="connsiteY42" fmla="*/ 803697 h 913249"/>
                  <a:gd name="connsiteX43" fmla="*/ 455177 w 1232000"/>
                  <a:gd name="connsiteY43" fmla="*/ 756072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5240 w 1232000"/>
                  <a:gd name="connsiteY26" fmla="*/ 710827 h 913249"/>
                  <a:gd name="connsiteX27" fmla="*/ 895708 w 1232000"/>
                  <a:gd name="connsiteY27" fmla="*/ 756071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21852 w 1232000"/>
                  <a:gd name="connsiteY41" fmla="*/ 815602 h 913249"/>
                  <a:gd name="connsiteX42" fmla="*/ 469465 w 1232000"/>
                  <a:gd name="connsiteY42" fmla="*/ 803697 h 913249"/>
                  <a:gd name="connsiteX43" fmla="*/ 452796 w 1232000"/>
                  <a:gd name="connsiteY43" fmla="*/ 765597 h 913249"/>
                  <a:gd name="connsiteX44" fmla="*/ 464702 w 1232000"/>
                  <a:gd name="connsiteY44" fmla="*/ 729878 h 913249"/>
                  <a:gd name="connsiteX45" fmla="*/ 483752 w 1232000"/>
                  <a:gd name="connsiteY45" fmla="*/ 696540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5240 w 1232000"/>
                  <a:gd name="connsiteY26" fmla="*/ 710827 h 913249"/>
                  <a:gd name="connsiteX27" fmla="*/ 895708 w 1232000"/>
                  <a:gd name="connsiteY27" fmla="*/ 756071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21852 w 1232000"/>
                  <a:gd name="connsiteY41" fmla="*/ 815602 h 913249"/>
                  <a:gd name="connsiteX42" fmla="*/ 469465 w 1232000"/>
                  <a:gd name="connsiteY42" fmla="*/ 803697 h 913249"/>
                  <a:gd name="connsiteX43" fmla="*/ 452796 w 1232000"/>
                  <a:gd name="connsiteY43" fmla="*/ 765597 h 913249"/>
                  <a:gd name="connsiteX44" fmla="*/ 464702 w 1232000"/>
                  <a:gd name="connsiteY44" fmla="*/ 729878 h 913249"/>
                  <a:gd name="connsiteX45" fmla="*/ 488514 w 1232000"/>
                  <a:gd name="connsiteY45" fmla="*/ 706065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5240 w 1232000"/>
                  <a:gd name="connsiteY26" fmla="*/ 710827 h 913249"/>
                  <a:gd name="connsiteX27" fmla="*/ 895708 w 1232000"/>
                  <a:gd name="connsiteY27" fmla="*/ 756071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21852 w 1232000"/>
                  <a:gd name="connsiteY41" fmla="*/ 815602 h 913249"/>
                  <a:gd name="connsiteX42" fmla="*/ 469465 w 1232000"/>
                  <a:gd name="connsiteY42" fmla="*/ 803697 h 913249"/>
                  <a:gd name="connsiteX43" fmla="*/ 452796 w 1232000"/>
                  <a:gd name="connsiteY43" fmla="*/ 765597 h 913249"/>
                  <a:gd name="connsiteX44" fmla="*/ 464702 w 1232000"/>
                  <a:gd name="connsiteY44" fmla="*/ 734640 h 913249"/>
                  <a:gd name="connsiteX45" fmla="*/ 488514 w 1232000"/>
                  <a:gd name="connsiteY45" fmla="*/ 706065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0402 w 1232000"/>
                  <a:gd name="connsiteY49" fmla="*/ 637009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5240 w 1232000"/>
                  <a:gd name="connsiteY26" fmla="*/ 710827 h 913249"/>
                  <a:gd name="connsiteX27" fmla="*/ 895708 w 1232000"/>
                  <a:gd name="connsiteY27" fmla="*/ 756071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21852 w 1232000"/>
                  <a:gd name="connsiteY41" fmla="*/ 815602 h 913249"/>
                  <a:gd name="connsiteX42" fmla="*/ 469465 w 1232000"/>
                  <a:gd name="connsiteY42" fmla="*/ 803697 h 913249"/>
                  <a:gd name="connsiteX43" fmla="*/ 452796 w 1232000"/>
                  <a:gd name="connsiteY43" fmla="*/ 765597 h 913249"/>
                  <a:gd name="connsiteX44" fmla="*/ 464702 w 1232000"/>
                  <a:gd name="connsiteY44" fmla="*/ 734640 h 913249"/>
                  <a:gd name="connsiteX45" fmla="*/ 488514 w 1232000"/>
                  <a:gd name="connsiteY45" fmla="*/ 706065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7546 w 1232000"/>
                  <a:gd name="connsiteY49" fmla="*/ 634628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300396 w 1232000"/>
                  <a:gd name="connsiteY53" fmla="*/ 648915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5240 w 1232000"/>
                  <a:gd name="connsiteY26" fmla="*/ 710827 h 913249"/>
                  <a:gd name="connsiteX27" fmla="*/ 895708 w 1232000"/>
                  <a:gd name="connsiteY27" fmla="*/ 756071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21852 w 1232000"/>
                  <a:gd name="connsiteY41" fmla="*/ 815602 h 913249"/>
                  <a:gd name="connsiteX42" fmla="*/ 469465 w 1232000"/>
                  <a:gd name="connsiteY42" fmla="*/ 803697 h 913249"/>
                  <a:gd name="connsiteX43" fmla="*/ 452796 w 1232000"/>
                  <a:gd name="connsiteY43" fmla="*/ 765597 h 913249"/>
                  <a:gd name="connsiteX44" fmla="*/ 464702 w 1232000"/>
                  <a:gd name="connsiteY44" fmla="*/ 734640 h 913249"/>
                  <a:gd name="connsiteX45" fmla="*/ 488514 w 1232000"/>
                  <a:gd name="connsiteY45" fmla="*/ 706065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7546 w 1232000"/>
                  <a:gd name="connsiteY49" fmla="*/ 634628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293252 w 1232000"/>
                  <a:gd name="connsiteY53" fmla="*/ 651296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8483 w 1232000"/>
                  <a:gd name="connsiteY59" fmla="*/ 451272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31427 w 1232000"/>
                  <a:gd name="connsiteY0" fmla="*/ 194097 h 913249"/>
                  <a:gd name="connsiteX1" fmla="*/ 1062396 w 1232000"/>
                  <a:gd name="connsiteY1" fmla="*/ 191715 h 913249"/>
                  <a:gd name="connsiteX2" fmla="*/ 1140977 w 1232000"/>
                  <a:gd name="connsiteY2" fmla="*/ 172665 h 913249"/>
                  <a:gd name="connsiteX3" fmla="*/ 1214796 w 1232000"/>
                  <a:gd name="connsiteY3" fmla="*/ 189335 h 913249"/>
                  <a:gd name="connsiteX4" fmla="*/ 1229083 w 1232000"/>
                  <a:gd name="connsiteY4" fmla="*/ 260772 h 913249"/>
                  <a:gd name="connsiteX5" fmla="*/ 1231465 w 1232000"/>
                  <a:gd name="connsiteY5" fmla="*/ 329828 h 913249"/>
                  <a:gd name="connsiteX6" fmla="*/ 1221939 w 1232000"/>
                  <a:gd name="connsiteY6" fmla="*/ 375072 h 913249"/>
                  <a:gd name="connsiteX7" fmla="*/ 1202889 w 1232000"/>
                  <a:gd name="connsiteY7" fmla="*/ 396503 h 913249"/>
                  <a:gd name="connsiteX8" fmla="*/ 1205270 w 1232000"/>
                  <a:gd name="connsiteY8" fmla="*/ 451272 h 913249"/>
                  <a:gd name="connsiteX9" fmla="*/ 1193365 w 1232000"/>
                  <a:gd name="connsiteY9" fmla="*/ 503659 h 913249"/>
                  <a:gd name="connsiteX10" fmla="*/ 1167171 w 1232000"/>
                  <a:gd name="connsiteY10" fmla="*/ 558428 h 913249"/>
                  <a:gd name="connsiteX11" fmla="*/ 1155264 w 1232000"/>
                  <a:gd name="connsiteY11" fmla="*/ 584622 h 913249"/>
                  <a:gd name="connsiteX12" fmla="*/ 1145740 w 1232000"/>
                  <a:gd name="connsiteY12" fmla="*/ 617959 h 913249"/>
                  <a:gd name="connsiteX13" fmla="*/ 1112402 w 1232000"/>
                  <a:gd name="connsiteY13" fmla="*/ 656059 h 913249"/>
                  <a:gd name="connsiteX14" fmla="*/ 1090971 w 1232000"/>
                  <a:gd name="connsiteY14" fmla="*/ 672728 h 913249"/>
                  <a:gd name="connsiteX15" fmla="*/ 1112402 w 1232000"/>
                  <a:gd name="connsiteY15" fmla="*/ 706066 h 913249"/>
                  <a:gd name="connsiteX16" fmla="*/ 1171933 w 1232000"/>
                  <a:gd name="connsiteY16" fmla="*/ 720353 h 913249"/>
                  <a:gd name="connsiteX17" fmla="*/ 1214796 w 1232000"/>
                  <a:gd name="connsiteY17" fmla="*/ 763215 h 913249"/>
                  <a:gd name="connsiteX18" fmla="*/ 1221939 w 1232000"/>
                  <a:gd name="connsiteY18" fmla="*/ 851322 h 913249"/>
                  <a:gd name="connsiteX19" fmla="*/ 1167171 w 1232000"/>
                  <a:gd name="connsiteY19" fmla="*/ 906090 h 913249"/>
                  <a:gd name="connsiteX20" fmla="*/ 1086208 w 1232000"/>
                  <a:gd name="connsiteY20" fmla="*/ 908472 h 913249"/>
                  <a:gd name="connsiteX21" fmla="*/ 1031439 w 1232000"/>
                  <a:gd name="connsiteY21" fmla="*/ 867990 h 913249"/>
                  <a:gd name="connsiteX22" fmla="*/ 1019533 w 1232000"/>
                  <a:gd name="connsiteY22" fmla="*/ 808459 h 913249"/>
                  <a:gd name="connsiteX23" fmla="*/ 1029058 w 1232000"/>
                  <a:gd name="connsiteY23" fmla="*/ 765597 h 913249"/>
                  <a:gd name="connsiteX24" fmla="*/ 1040964 w 1232000"/>
                  <a:gd name="connsiteY24" fmla="*/ 727497 h 913249"/>
                  <a:gd name="connsiteX25" fmla="*/ 1017152 w 1232000"/>
                  <a:gd name="connsiteY25" fmla="*/ 687015 h 913249"/>
                  <a:gd name="connsiteX26" fmla="*/ 955240 w 1232000"/>
                  <a:gd name="connsiteY26" fmla="*/ 710827 h 913249"/>
                  <a:gd name="connsiteX27" fmla="*/ 895708 w 1232000"/>
                  <a:gd name="connsiteY27" fmla="*/ 756071 h 913249"/>
                  <a:gd name="connsiteX28" fmla="*/ 881420 w 1232000"/>
                  <a:gd name="connsiteY28" fmla="*/ 803697 h 913249"/>
                  <a:gd name="connsiteX29" fmla="*/ 869514 w 1232000"/>
                  <a:gd name="connsiteY29" fmla="*/ 865609 h 913249"/>
                  <a:gd name="connsiteX30" fmla="*/ 814746 w 1232000"/>
                  <a:gd name="connsiteY30" fmla="*/ 903709 h 913249"/>
                  <a:gd name="connsiteX31" fmla="*/ 745689 w 1232000"/>
                  <a:gd name="connsiteY31" fmla="*/ 887040 h 913249"/>
                  <a:gd name="connsiteX32" fmla="*/ 707589 w 1232000"/>
                  <a:gd name="connsiteY32" fmla="*/ 841797 h 913249"/>
                  <a:gd name="connsiteX33" fmla="*/ 707589 w 1232000"/>
                  <a:gd name="connsiteY33" fmla="*/ 798935 h 913249"/>
                  <a:gd name="connsiteX34" fmla="*/ 721877 w 1232000"/>
                  <a:gd name="connsiteY34" fmla="*/ 765597 h 913249"/>
                  <a:gd name="connsiteX35" fmla="*/ 736164 w 1232000"/>
                  <a:gd name="connsiteY35" fmla="*/ 732259 h 913249"/>
                  <a:gd name="connsiteX36" fmla="*/ 705208 w 1232000"/>
                  <a:gd name="connsiteY36" fmla="*/ 722734 h 913249"/>
                  <a:gd name="connsiteX37" fmla="*/ 650439 w 1232000"/>
                  <a:gd name="connsiteY37" fmla="*/ 717972 h 913249"/>
                  <a:gd name="connsiteX38" fmla="*/ 598052 w 1232000"/>
                  <a:gd name="connsiteY38" fmla="*/ 717972 h 913249"/>
                  <a:gd name="connsiteX39" fmla="*/ 559952 w 1232000"/>
                  <a:gd name="connsiteY39" fmla="*/ 746547 h 913249"/>
                  <a:gd name="connsiteX40" fmla="*/ 550427 w 1232000"/>
                  <a:gd name="connsiteY40" fmla="*/ 782265 h 913249"/>
                  <a:gd name="connsiteX41" fmla="*/ 521852 w 1232000"/>
                  <a:gd name="connsiteY41" fmla="*/ 815602 h 913249"/>
                  <a:gd name="connsiteX42" fmla="*/ 469465 w 1232000"/>
                  <a:gd name="connsiteY42" fmla="*/ 803697 h 913249"/>
                  <a:gd name="connsiteX43" fmla="*/ 452796 w 1232000"/>
                  <a:gd name="connsiteY43" fmla="*/ 765597 h 913249"/>
                  <a:gd name="connsiteX44" fmla="*/ 464702 w 1232000"/>
                  <a:gd name="connsiteY44" fmla="*/ 734640 h 913249"/>
                  <a:gd name="connsiteX45" fmla="*/ 488514 w 1232000"/>
                  <a:gd name="connsiteY45" fmla="*/ 706065 h 913249"/>
                  <a:gd name="connsiteX46" fmla="*/ 445652 w 1232000"/>
                  <a:gd name="connsiteY46" fmla="*/ 682253 h 913249"/>
                  <a:gd name="connsiteX47" fmla="*/ 419458 w 1232000"/>
                  <a:gd name="connsiteY47" fmla="*/ 675109 h 913249"/>
                  <a:gd name="connsiteX48" fmla="*/ 390883 w 1232000"/>
                  <a:gd name="connsiteY48" fmla="*/ 644153 h 913249"/>
                  <a:gd name="connsiteX49" fmla="*/ 357546 w 1232000"/>
                  <a:gd name="connsiteY49" fmla="*/ 634628 h 913249"/>
                  <a:gd name="connsiteX50" fmla="*/ 336114 w 1232000"/>
                  <a:gd name="connsiteY50" fmla="*/ 603672 h 913249"/>
                  <a:gd name="connsiteX51" fmla="*/ 309921 w 1232000"/>
                  <a:gd name="connsiteY51" fmla="*/ 587003 h 913249"/>
                  <a:gd name="connsiteX52" fmla="*/ 312302 w 1232000"/>
                  <a:gd name="connsiteY52" fmla="*/ 613197 h 913249"/>
                  <a:gd name="connsiteX53" fmla="*/ 293252 w 1232000"/>
                  <a:gd name="connsiteY53" fmla="*/ 651296 h 913249"/>
                  <a:gd name="connsiteX54" fmla="*/ 245627 w 1232000"/>
                  <a:gd name="connsiteY54" fmla="*/ 653678 h 913249"/>
                  <a:gd name="connsiteX55" fmla="*/ 217052 w 1232000"/>
                  <a:gd name="connsiteY55" fmla="*/ 622722 h 913249"/>
                  <a:gd name="connsiteX56" fmla="*/ 221814 w 1232000"/>
                  <a:gd name="connsiteY56" fmla="*/ 579859 h 913249"/>
                  <a:gd name="connsiteX57" fmla="*/ 257533 w 1232000"/>
                  <a:gd name="connsiteY57" fmla="*/ 551284 h 913249"/>
                  <a:gd name="connsiteX58" fmla="*/ 267058 w 1232000"/>
                  <a:gd name="connsiteY58" fmla="*/ 510803 h 913249"/>
                  <a:gd name="connsiteX59" fmla="*/ 236102 w 1232000"/>
                  <a:gd name="connsiteY59" fmla="*/ 458416 h 913249"/>
                  <a:gd name="connsiteX60" fmla="*/ 205146 w 1232000"/>
                  <a:gd name="connsiteY60" fmla="*/ 427459 h 913249"/>
                  <a:gd name="connsiteX61" fmla="*/ 195621 w 1232000"/>
                  <a:gd name="connsiteY61" fmla="*/ 401265 h 913249"/>
                  <a:gd name="connsiteX62" fmla="*/ 190858 w 1232000"/>
                  <a:gd name="connsiteY62" fmla="*/ 365547 h 913249"/>
                  <a:gd name="connsiteX63" fmla="*/ 171808 w 1232000"/>
                  <a:gd name="connsiteY63" fmla="*/ 360784 h 913249"/>
                  <a:gd name="connsiteX64" fmla="*/ 145614 w 1232000"/>
                  <a:gd name="connsiteY64" fmla="*/ 386978 h 913249"/>
                  <a:gd name="connsiteX65" fmla="*/ 109896 w 1232000"/>
                  <a:gd name="connsiteY65" fmla="*/ 420315 h 913249"/>
                  <a:gd name="connsiteX66" fmla="*/ 45602 w 1232000"/>
                  <a:gd name="connsiteY66" fmla="*/ 415553 h 913249"/>
                  <a:gd name="connsiteX67" fmla="*/ 358 w 1232000"/>
                  <a:gd name="connsiteY67" fmla="*/ 356022 h 913249"/>
                  <a:gd name="connsiteX68" fmla="*/ 26552 w 1232000"/>
                  <a:gd name="connsiteY68" fmla="*/ 296490 h 913249"/>
                  <a:gd name="connsiteX69" fmla="*/ 64652 w 1232000"/>
                  <a:gd name="connsiteY69" fmla="*/ 275059 h 913249"/>
                  <a:gd name="connsiteX70" fmla="*/ 112277 w 1232000"/>
                  <a:gd name="connsiteY70" fmla="*/ 275059 h 913249"/>
                  <a:gd name="connsiteX71" fmla="*/ 138471 w 1232000"/>
                  <a:gd name="connsiteY71" fmla="*/ 291728 h 913249"/>
                  <a:gd name="connsiteX72" fmla="*/ 152758 w 1232000"/>
                  <a:gd name="connsiteY72" fmla="*/ 258390 h 913249"/>
                  <a:gd name="connsiteX73" fmla="*/ 126564 w 1232000"/>
                  <a:gd name="connsiteY73" fmla="*/ 213147 h 913249"/>
                  <a:gd name="connsiteX74" fmla="*/ 86083 w 1232000"/>
                  <a:gd name="connsiteY74" fmla="*/ 201240 h 913249"/>
                  <a:gd name="connsiteX75" fmla="*/ 50364 w 1232000"/>
                  <a:gd name="connsiteY75" fmla="*/ 184572 h 913249"/>
                  <a:gd name="connsiteX76" fmla="*/ 55127 w 1232000"/>
                  <a:gd name="connsiteY76" fmla="*/ 139328 h 913249"/>
                  <a:gd name="connsiteX77" fmla="*/ 81321 w 1232000"/>
                  <a:gd name="connsiteY77" fmla="*/ 127422 h 913249"/>
                  <a:gd name="connsiteX78" fmla="*/ 117039 w 1232000"/>
                  <a:gd name="connsiteY78" fmla="*/ 136947 h 913249"/>
                  <a:gd name="connsiteX79" fmla="*/ 131327 w 1232000"/>
                  <a:gd name="connsiteY79" fmla="*/ 115515 h 913249"/>
                  <a:gd name="connsiteX80" fmla="*/ 117039 w 1232000"/>
                  <a:gd name="connsiteY80" fmla="*/ 91703 h 913249"/>
                  <a:gd name="connsiteX81" fmla="*/ 133708 w 1232000"/>
                  <a:gd name="connsiteY81" fmla="*/ 27409 h 913249"/>
                  <a:gd name="connsiteX82" fmla="*/ 228958 w 1232000"/>
                  <a:gd name="connsiteY82" fmla="*/ 1215 h 913249"/>
                  <a:gd name="connsiteX83" fmla="*/ 419458 w 1232000"/>
                  <a:gd name="connsiteY83" fmla="*/ 63128 h 913249"/>
                  <a:gd name="connsiteX84" fmla="*/ 600433 w 1232000"/>
                  <a:gd name="connsiteY84" fmla="*/ 139328 h 913249"/>
                  <a:gd name="connsiteX85" fmla="*/ 786171 w 1232000"/>
                  <a:gd name="connsiteY85" fmla="*/ 182190 h 913249"/>
                  <a:gd name="connsiteX86" fmla="*/ 931427 w 1232000"/>
                  <a:gd name="connsiteY86" fmla="*/ 194097 h 913249"/>
                  <a:gd name="connsiteX0" fmla="*/ 924423 w 1224996"/>
                  <a:gd name="connsiteY0" fmla="*/ 194097 h 913249"/>
                  <a:gd name="connsiteX1" fmla="*/ 1055392 w 1224996"/>
                  <a:gd name="connsiteY1" fmla="*/ 191715 h 913249"/>
                  <a:gd name="connsiteX2" fmla="*/ 1133973 w 1224996"/>
                  <a:gd name="connsiteY2" fmla="*/ 172665 h 913249"/>
                  <a:gd name="connsiteX3" fmla="*/ 1207792 w 1224996"/>
                  <a:gd name="connsiteY3" fmla="*/ 189335 h 913249"/>
                  <a:gd name="connsiteX4" fmla="*/ 1222079 w 1224996"/>
                  <a:gd name="connsiteY4" fmla="*/ 260772 h 913249"/>
                  <a:gd name="connsiteX5" fmla="*/ 1224461 w 1224996"/>
                  <a:gd name="connsiteY5" fmla="*/ 329828 h 913249"/>
                  <a:gd name="connsiteX6" fmla="*/ 1214935 w 1224996"/>
                  <a:gd name="connsiteY6" fmla="*/ 375072 h 913249"/>
                  <a:gd name="connsiteX7" fmla="*/ 1195885 w 1224996"/>
                  <a:gd name="connsiteY7" fmla="*/ 396503 h 913249"/>
                  <a:gd name="connsiteX8" fmla="*/ 1198266 w 1224996"/>
                  <a:gd name="connsiteY8" fmla="*/ 451272 h 913249"/>
                  <a:gd name="connsiteX9" fmla="*/ 1186361 w 1224996"/>
                  <a:gd name="connsiteY9" fmla="*/ 503659 h 913249"/>
                  <a:gd name="connsiteX10" fmla="*/ 1160167 w 1224996"/>
                  <a:gd name="connsiteY10" fmla="*/ 558428 h 913249"/>
                  <a:gd name="connsiteX11" fmla="*/ 1148260 w 1224996"/>
                  <a:gd name="connsiteY11" fmla="*/ 584622 h 913249"/>
                  <a:gd name="connsiteX12" fmla="*/ 1138736 w 1224996"/>
                  <a:gd name="connsiteY12" fmla="*/ 617959 h 913249"/>
                  <a:gd name="connsiteX13" fmla="*/ 1105398 w 1224996"/>
                  <a:gd name="connsiteY13" fmla="*/ 656059 h 913249"/>
                  <a:gd name="connsiteX14" fmla="*/ 1083967 w 1224996"/>
                  <a:gd name="connsiteY14" fmla="*/ 672728 h 913249"/>
                  <a:gd name="connsiteX15" fmla="*/ 1105398 w 1224996"/>
                  <a:gd name="connsiteY15" fmla="*/ 706066 h 913249"/>
                  <a:gd name="connsiteX16" fmla="*/ 1164929 w 1224996"/>
                  <a:gd name="connsiteY16" fmla="*/ 720353 h 913249"/>
                  <a:gd name="connsiteX17" fmla="*/ 1207792 w 1224996"/>
                  <a:gd name="connsiteY17" fmla="*/ 763215 h 913249"/>
                  <a:gd name="connsiteX18" fmla="*/ 1214935 w 1224996"/>
                  <a:gd name="connsiteY18" fmla="*/ 851322 h 913249"/>
                  <a:gd name="connsiteX19" fmla="*/ 1160167 w 1224996"/>
                  <a:gd name="connsiteY19" fmla="*/ 906090 h 913249"/>
                  <a:gd name="connsiteX20" fmla="*/ 1079204 w 1224996"/>
                  <a:gd name="connsiteY20" fmla="*/ 908472 h 913249"/>
                  <a:gd name="connsiteX21" fmla="*/ 1024435 w 1224996"/>
                  <a:gd name="connsiteY21" fmla="*/ 867990 h 913249"/>
                  <a:gd name="connsiteX22" fmla="*/ 1012529 w 1224996"/>
                  <a:gd name="connsiteY22" fmla="*/ 808459 h 913249"/>
                  <a:gd name="connsiteX23" fmla="*/ 1022054 w 1224996"/>
                  <a:gd name="connsiteY23" fmla="*/ 765597 h 913249"/>
                  <a:gd name="connsiteX24" fmla="*/ 1033960 w 1224996"/>
                  <a:gd name="connsiteY24" fmla="*/ 727497 h 913249"/>
                  <a:gd name="connsiteX25" fmla="*/ 1010148 w 1224996"/>
                  <a:gd name="connsiteY25" fmla="*/ 687015 h 913249"/>
                  <a:gd name="connsiteX26" fmla="*/ 948236 w 1224996"/>
                  <a:gd name="connsiteY26" fmla="*/ 710827 h 913249"/>
                  <a:gd name="connsiteX27" fmla="*/ 888704 w 1224996"/>
                  <a:gd name="connsiteY27" fmla="*/ 756071 h 913249"/>
                  <a:gd name="connsiteX28" fmla="*/ 874416 w 1224996"/>
                  <a:gd name="connsiteY28" fmla="*/ 803697 h 913249"/>
                  <a:gd name="connsiteX29" fmla="*/ 862510 w 1224996"/>
                  <a:gd name="connsiteY29" fmla="*/ 865609 h 913249"/>
                  <a:gd name="connsiteX30" fmla="*/ 807742 w 1224996"/>
                  <a:gd name="connsiteY30" fmla="*/ 903709 h 913249"/>
                  <a:gd name="connsiteX31" fmla="*/ 738685 w 1224996"/>
                  <a:gd name="connsiteY31" fmla="*/ 887040 h 913249"/>
                  <a:gd name="connsiteX32" fmla="*/ 700585 w 1224996"/>
                  <a:gd name="connsiteY32" fmla="*/ 841797 h 913249"/>
                  <a:gd name="connsiteX33" fmla="*/ 700585 w 1224996"/>
                  <a:gd name="connsiteY33" fmla="*/ 798935 h 913249"/>
                  <a:gd name="connsiteX34" fmla="*/ 714873 w 1224996"/>
                  <a:gd name="connsiteY34" fmla="*/ 765597 h 913249"/>
                  <a:gd name="connsiteX35" fmla="*/ 729160 w 1224996"/>
                  <a:gd name="connsiteY35" fmla="*/ 732259 h 913249"/>
                  <a:gd name="connsiteX36" fmla="*/ 698204 w 1224996"/>
                  <a:gd name="connsiteY36" fmla="*/ 722734 h 913249"/>
                  <a:gd name="connsiteX37" fmla="*/ 643435 w 1224996"/>
                  <a:gd name="connsiteY37" fmla="*/ 717972 h 913249"/>
                  <a:gd name="connsiteX38" fmla="*/ 591048 w 1224996"/>
                  <a:gd name="connsiteY38" fmla="*/ 717972 h 913249"/>
                  <a:gd name="connsiteX39" fmla="*/ 552948 w 1224996"/>
                  <a:gd name="connsiteY39" fmla="*/ 746547 h 913249"/>
                  <a:gd name="connsiteX40" fmla="*/ 543423 w 1224996"/>
                  <a:gd name="connsiteY40" fmla="*/ 782265 h 913249"/>
                  <a:gd name="connsiteX41" fmla="*/ 514848 w 1224996"/>
                  <a:gd name="connsiteY41" fmla="*/ 815602 h 913249"/>
                  <a:gd name="connsiteX42" fmla="*/ 462461 w 1224996"/>
                  <a:gd name="connsiteY42" fmla="*/ 803697 h 913249"/>
                  <a:gd name="connsiteX43" fmla="*/ 445792 w 1224996"/>
                  <a:gd name="connsiteY43" fmla="*/ 765597 h 913249"/>
                  <a:gd name="connsiteX44" fmla="*/ 457698 w 1224996"/>
                  <a:gd name="connsiteY44" fmla="*/ 734640 h 913249"/>
                  <a:gd name="connsiteX45" fmla="*/ 481510 w 1224996"/>
                  <a:gd name="connsiteY45" fmla="*/ 706065 h 913249"/>
                  <a:gd name="connsiteX46" fmla="*/ 438648 w 1224996"/>
                  <a:gd name="connsiteY46" fmla="*/ 682253 h 913249"/>
                  <a:gd name="connsiteX47" fmla="*/ 412454 w 1224996"/>
                  <a:gd name="connsiteY47" fmla="*/ 675109 h 913249"/>
                  <a:gd name="connsiteX48" fmla="*/ 383879 w 1224996"/>
                  <a:gd name="connsiteY48" fmla="*/ 644153 h 913249"/>
                  <a:gd name="connsiteX49" fmla="*/ 350542 w 1224996"/>
                  <a:gd name="connsiteY49" fmla="*/ 634628 h 913249"/>
                  <a:gd name="connsiteX50" fmla="*/ 329110 w 1224996"/>
                  <a:gd name="connsiteY50" fmla="*/ 603672 h 913249"/>
                  <a:gd name="connsiteX51" fmla="*/ 302917 w 1224996"/>
                  <a:gd name="connsiteY51" fmla="*/ 587003 h 913249"/>
                  <a:gd name="connsiteX52" fmla="*/ 305298 w 1224996"/>
                  <a:gd name="connsiteY52" fmla="*/ 613197 h 913249"/>
                  <a:gd name="connsiteX53" fmla="*/ 286248 w 1224996"/>
                  <a:gd name="connsiteY53" fmla="*/ 651296 h 913249"/>
                  <a:gd name="connsiteX54" fmla="*/ 238623 w 1224996"/>
                  <a:gd name="connsiteY54" fmla="*/ 653678 h 913249"/>
                  <a:gd name="connsiteX55" fmla="*/ 210048 w 1224996"/>
                  <a:gd name="connsiteY55" fmla="*/ 622722 h 913249"/>
                  <a:gd name="connsiteX56" fmla="*/ 214810 w 1224996"/>
                  <a:gd name="connsiteY56" fmla="*/ 579859 h 913249"/>
                  <a:gd name="connsiteX57" fmla="*/ 250529 w 1224996"/>
                  <a:gd name="connsiteY57" fmla="*/ 551284 h 913249"/>
                  <a:gd name="connsiteX58" fmla="*/ 260054 w 1224996"/>
                  <a:gd name="connsiteY58" fmla="*/ 510803 h 913249"/>
                  <a:gd name="connsiteX59" fmla="*/ 229098 w 1224996"/>
                  <a:gd name="connsiteY59" fmla="*/ 458416 h 913249"/>
                  <a:gd name="connsiteX60" fmla="*/ 198142 w 1224996"/>
                  <a:gd name="connsiteY60" fmla="*/ 427459 h 913249"/>
                  <a:gd name="connsiteX61" fmla="*/ 188617 w 1224996"/>
                  <a:gd name="connsiteY61" fmla="*/ 401265 h 913249"/>
                  <a:gd name="connsiteX62" fmla="*/ 183854 w 1224996"/>
                  <a:gd name="connsiteY62" fmla="*/ 365547 h 913249"/>
                  <a:gd name="connsiteX63" fmla="*/ 164804 w 1224996"/>
                  <a:gd name="connsiteY63" fmla="*/ 360784 h 913249"/>
                  <a:gd name="connsiteX64" fmla="*/ 138610 w 1224996"/>
                  <a:gd name="connsiteY64" fmla="*/ 386978 h 913249"/>
                  <a:gd name="connsiteX65" fmla="*/ 102892 w 1224996"/>
                  <a:gd name="connsiteY65" fmla="*/ 420315 h 913249"/>
                  <a:gd name="connsiteX66" fmla="*/ 38598 w 1224996"/>
                  <a:gd name="connsiteY66" fmla="*/ 415553 h 913249"/>
                  <a:gd name="connsiteX67" fmla="*/ 498 w 1224996"/>
                  <a:gd name="connsiteY67" fmla="*/ 353641 h 913249"/>
                  <a:gd name="connsiteX68" fmla="*/ 19548 w 1224996"/>
                  <a:gd name="connsiteY68" fmla="*/ 296490 h 913249"/>
                  <a:gd name="connsiteX69" fmla="*/ 57648 w 1224996"/>
                  <a:gd name="connsiteY69" fmla="*/ 275059 h 913249"/>
                  <a:gd name="connsiteX70" fmla="*/ 105273 w 1224996"/>
                  <a:gd name="connsiteY70" fmla="*/ 275059 h 913249"/>
                  <a:gd name="connsiteX71" fmla="*/ 131467 w 1224996"/>
                  <a:gd name="connsiteY71" fmla="*/ 291728 h 913249"/>
                  <a:gd name="connsiteX72" fmla="*/ 145754 w 1224996"/>
                  <a:gd name="connsiteY72" fmla="*/ 258390 h 913249"/>
                  <a:gd name="connsiteX73" fmla="*/ 119560 w 1224996"/>
                  <a:gd name="connsiteY73" fmla="*/ 213147 h 913249"/>
                  <a:gd name="connsiteX74" fmla="*/ 79079 w 1224996"/>
                  <a:gd name="connsiteY74" fmla="*/ 201240 h 913249"/>
                  <a:gd name="connsiteX75" fmla="*/ 43360 w 1224996"/>
                  <a:gd name="connsiteY75" fmla="*/ 184572 h 913249"/>
                  <a:gd name="connsiteX76" fmla="*/ 48123 w 1224996"/>
                  <a:gd name="connsiteY76" fmla="*/ 139328 h 913249"/>
                  <a:gd name="connsiteX77" fmla="*/ 74317 w 1224996"/>
                  <a:gd name="connsiteY77" fmla="*/ 127422 h 913249"/>
                  <a:gd name="connsiteX78" fmla="*/ 110035 w 1224996"/>
                  <a:gd name="connsiteY78" fmla="*/ 136947 h 913249"/>
                  <a:gd name="connsiteX79" fmla="*/ 124323 w 1224996"/>
                  <a:gd name="connsiteY79" fmla="*/ 115515 h 913249"/>
                  <a:gd name="connsiteX80" fmla="*/ 110035 w 1224996"/>
                  <a:gd name="connsiteY80" fmla="*/ 91703 h 913249"/>
                  <a:gd name="connsiteX81" fmla="*/ 126704 w 1224996"/>
                  <a:gd name="connsiteY81" fmla="*/ 27409 h 913249"/>
                  <a:gd name="connsiteX82" fmla="*/ 221954 w 1224996"/>
                  <a:gd name="connsiteY82" fmla="*/ 1215 h 913249"/>
                  <a:gd name="connsiteX83" fmla="*/ 412454 w 1224996"/>
                  <a:gd name="connsiteY83" fmla="*/ 63128 h 913249"/>
                  <a:gd name="connsiteX84" fmla="*/ 593429 w 1224996"/>
                  <a:gd name="connsiteY84" fmla="*/ 139328 h 913249"/>
                  <a:gd name="connsiteX85" fmla="*/ 779167 w 1224996"/>
                  <a:gd name="connsiteY85" fmla="*/ 182190 h 913249"/>
                  <a:gd name="connsiteX86" fmla="*/ 924423 w 1224996"/>
                  <a:gd name="connsiteY86" fmla="*/ 194097 h 913249"/>
                  <a:gd name="connsiteX0" fmla="*/ 924423 w 1224996"/>
                  <a:gd name="connsiteY0" fmla="*/ 194097 h 913249"/>
                  <a:gd name="connsiteX1" fmla="*/ 1055392 w 1224996"/>
                  <a:gd name="connsiteY1" fmla="*/ 191715 h 913249"/>
                  <a:gd name="connsiteX2" fmla="*/ 1133973 w 1224996"/>
                  <a:gd name="connsiteY2" fmla="*/ 172665 h 913249"/>
                  <a:gd name="connsiteX3" fmla="*/ 1207792 w 1224996"/>
                  <a:gd name="connsiteY3" fmla="*/ 189335 h 913249"/>
                  <a:gd name="connsiteX4" fmla="*/ 1222079 w 1224996"/>
                  <a:gd name="connsiteY4" fmla="*/ 260772 h 913249"/>
                  <a:gd name="connsiteX5" fmla="*/ 1224461 w 1224996"/>
                  <a:gd name="connsiteY5" fmla="*/ 329828 h 913249"/>
                  <a:gd name="connsiteX6" fmla="*/ 1214935 w 1224996"/>
                  <a:gd name="connsiteY6" fmla="*/ 375072 h 913249"/>
                  <a:gd name="connsiteX7" fmla="*/ 1195885 w 1224996"/>
                  <a:gd name="connsiteY7" fmla="*/ 396503 h 913249"/>
                  <a:gd name="connsiteX8" fmla="*/ 1198266 w 1224996"/>
                  <a:gd name="connsiteY8" fmla="*/ 451272 h 913249"/>
                  <a:gd name="connsiteX9" fmla="*/ 1186361 w 1224996"/>
                  <a:gd name="connsiteY9" fmla="*/ 503659 h 913249"/>
                  <a:gd name="connsiteX10" fmla="*/ 1160167 w 1224996"/>
                  <a:gd name="connsiteY10" fmla="*/ 558428 h 913249"/>
                  <a:gd name="connsiteX11" fmla="*/ 1148260 w 1224996"/>
                  <a:gd name="connsiteY11" fmla="*/ 584622 h 913249"/>
                  <a:gd name="connsiteX12" fmla="*/ 1138736 w 1224996"/>
                  <a:gd name="connsiteY12" fmla="*/ 617959 h 913249"/>
                  <a:gd name="connsiteX13" fmla="*/ 1105398 w 1224996"/>
                  <a:gd name="connsiteY13" fmla="*/ 656059 h 913249"/>
                  <a:gd name="connsiteX14" fmla="*/ 1083967 w 1224996"/>
                  <a:gd name="connsiteY14" fmla="*/ 672728 h 913249"/>
                  <a:gd name="connsiteX15" fmla="*/ 1105398 w 1224996"/>
                  <a:gd name="connsiteY15" fmla="*/ 706066 h 913249"/>
                  <a:gd name="connsiteX16" fmla="*/ 1164929 w 1224996"/>
                  <a:gd name="connsiteY16" fmla="*/ 720353 h 913249"/>
                  <a:gd name="connsiteX17" fmla="*/ 1207792 w 1224996"/>
                  <a:gd name="connsiteY17" fmla="*/ 763215 h 913249"/>
                  <a:gd name="connsiteX18" fmla="*/ 1214935 w 1224996"/>
                  <a:gd name="connsiteY18" fmla="*/ 851322 h 913249"/>
                  <a:gd name="connsiteX19" fmla="*/ 1160167 w 1224996"/>
                  <a:gd name="connsiteY19" fmla="*/ 906090 h 913249"/>
                  <a:gd name="connsiteX20" fmla="*/ 1079204 w 1224996"/>
                  <a:gd name="connsiteY20" fmla="*/ 908472 h 913249"/>
                  <a:gd name="connsiteX21" fmla="*/ 1024435 w 1224996"/>
                  <a:gd name="connsiteY21" fmla="*/ 867990 h 913249"/>
                  <a:gd name="connsiteX22" fmla="*/ 1012529 w 1224996"/>
                  <a:gd name="connsiteY22" fmla="*/ 808459 h 913249"/>
                  <a:gd name="connsiteX23" fmla="*/ 1022054 w 1224996"/>
                  <a:gd name="connsiteY23" fmla="*/ 765597 h 913249"/>
                  <a:gd name="connsiteX24" fmla="*/ 1033960 w 1224996"/>
                  <a:gd name="connsiteY24" fmla="*/ 727497 h 913249"/>
                  <a:gd name="connsiteX25" fmla="*/ 1010148 w 1224996"/>
                  <a:gd name="connsiteY25" fmla="*/ 687015 h 913249"/>
                  <a:gd name="connsiteX26" fmla="*/ 948236 w 1224996"/>
                  <a:gd name="connsiteY26" fmla="*/ 710827 h 913249"/>
                  <a:gd name="connsiteX27" fmla="*/ 888704 w 1224996"/>
                  <a:gd name="connsiteY27" fmla="*/ 756071 h 913249"/>
                  <a:gd name="connsiteX28" fmla="*/ 874416 w 1224996"/>
                  <a:gd name="connsiteY28" fmla="*/ 803697 h 913249"/>
                  <a:gd name="connsiteX29" fmla="*/ 862510 w 1224996"/>
                  <a:gd name="connsiteY29" fmla="*/ 865609 h 913249"/>
                  <a:gd name="connsiteX30" fmla="*/ 807742 w 1224996"/>
                  <a:gd name="connsiteY30" fmla="*/ 903709 h 913249"/>
                  <a:gd name="connsiteX31" fmla="*/ 738685 w 1224996"/>
                  <a:gd name="connsiteY31" fmla="*/ 887040 h 913249"/>
                  <a:gd name="connsiteX32" fmla="*/ 700585 w 1224996"/>
                  <a:gd name="connsiteY32" fmla="*/ 841797 h 913249"/>
                  <a:gd name="connsiteX33" fmla="*/ 700585 w 1224996"/>
                  <a:gd name="connsiteY33" fmla="*/ 798935 h 913249"/>
                  <a:gd name="connsiteX34" fmla="*/ 714873 w 1224996"/>
                  <a:gd name="connsiteY34" fmla="*/ 765597 h 913249"/>
                  <a:gd name="connsiteX35" fmla="*/ 729160 w 1224996"/>
                  <a:gd name="connsiteY35" fmla="*/ 732259 h 913249"/>
                  <a:gd name="connsiteX36" fmla="*/ 698204 w 1224996"/>
                  <a:gd name="connsiteY36" fmla="*/ 722734 h 913249"/>
                  <a:gd name="connsiteX37" fmla="*/ 643435 w 1224996"/>
                  <a:gd name="connsiteY37" fmla="*/ 717972 h 913249"/>
                  <a:gd name="connsiteX38" fmla="*/ 591048 w 1224996"/>
                  <a:gd name="connsiteY38" fmla="*/ 717972 h 913249"/>
                  <a:gd name="connsiteX39" fmla="*/ 552948 w 1224996"/>
                  <a:gd name="connsiteY39" fmla="*/ 746547 h 913249"/>
                  <a:gd name="connsiteX40" fmla="*/ 543423 w 1224996"/>
                  <a:gd name="connsiteY40" fmla="*/ 782265 h 913249"/>
                  <a:gd name="connsiteX41" fmla="*/ 514848 w 1224996"/>
                  <a:gd name="connsiteY41" fmla="*/ 815602 h 913249"/>
                  <a:gd name="connsiteX42" fmla="*/ 462461 w 1224996"/>
                  <a:gd name="connsiteY42" fmla="*/ 803697 h 913249"/>
                  <a:gd name="connsiteX43" fmla="*/ 445792 w 1224996"/>
                  <a:gd name="connsiteY43" fmla="*/ 765597 h 913249"/>
                  <a:gd name="connsiteX44" fmla="*/ 457698 w 1224996"/>
                  <a:gd name="connsiteY44" fmla="*/ 734640 h 913249"/>
                  <a:gd name="connsiteX45" fmla="*/ 481510 w 1224996"/>
                  <a:gd name="connsiteY45" fmla="*/ 706065 h 913249"/>
                  <a:gd name="connsiteX46" fmla="*/ 438648 w 1224996"/>
                  <a:gd name="connsiteY46" fmla="*/ 682253 h 913249"/>
                  <a:gd name="connsiteX47" fmla="*/ 412454 w 1224996"/>
                  <a:gd name="connsiteY47" fmla="*/ 675109 h 913249"/>
                  <a:gd name="connsiteX48" fmla="*/ 383879 w 1224996"/>
                  <a:gd name="connsiteY48" fmla="*/ 644153 h 913249"/>
                  <a:gd name="connsiteX49" fmla="*/ 350542 w 1224996"/>
                  <a:gd name="connsiteY49" fmla="*/ 634628 h 913249"/>
                  <a:gd name="connsiteX50" fmla="*/ 329110 w 1224996"/>
                  <a:gd name="connsiteY50" fmla="*/ 603672 h 913249"/>
                  <a:gd name="connsiteX51" fmla="*/ 302917 w 1224996"/>
                  <a:gd name="connsiteY51" fmla="*/ 587003 h 913249"/>
                  <a:gd name="connsiteX52" fmla="*/ 305298 w 1224996"/>
                  <a:gd name="connsiteY52" fmla="*/ 613197 h 913249"/>
                  <a:gd name="connsiteX53" fmla="*/ 286248 w 1224996"/>
                  <a:gd name="connsiteY53" fmla="*/ 651296 h 913249"/>
                  <a:gd name="connsiteX54" fmla="*/ 238623 w 1224996"/>
                  <a:gd name="connsiteY54" fmla="*/ 653678 h 913249"/>
                  <a:gd name="connsiteX55" fmla="*/ 210048 w 1224996"/>
                  <a:gd name="connsiteY55" fmla="*/ 622722 h 913249"/>
                  <a:gd name="connsiteX56" fmla="*/ 214810 w 1224996"/>
                  <a:gd name="connsiteY56" fmla="*/ 579859 h 913249"/>
                  <a:gd name="connsiteX57" fmla="*/ 250529 w 1224996"/>
                  <a:gd name="connsiteY57" fmla="*/ 551284 h 913249"/>
                  <a:gd name="connsiteX58" fmla="*/ 260054 w 1224996"/>
                  <a:gd name="connsiteY58" fmla="*/ 510803 h 913249"/>
                  <a:gd name="connsiteX59" fmla="*/ 229098 w 1224996"/>
                  <a:gd name="connsiteY59" fmla="*/ 458416 h 913249"/>
                  <a:gd name="connsiteX60" fmla="*/ 198142 w 1224996"/>
                  <a:gd name="connsiteY60" fmla="*/ 427459 h 913249"/>
                  <a:gd name="connsiteX61" fmla="*/ 188617 w 1224996"/>
                  <a:gd name="connsiteY61" fmla="*/ 401265 h 913249"/>
                  <a:gd name="connsiteX62" fmla="*/ 183854 w 1224996"/>
                  <a:gd name="connsiteY62" fmla="*/ 365547 h 913249"/>
                  <a:gd name="connsiteX63" fmla="*/ 164804 w 1224996"/>
                  <a:gd name="connsiteY63" fmla="*/ 360784 h 913249"/>
                  <a:gd name="connsiteX64" fmla="*/ 140991 w 1224996"/>
                  <a:gd name="connsiteY64" fmla="*/ 391741 h 913249"/>
                  <a:gd name="connsiteX65" fmla="*/ 102892 w 1224996"/>
                  <a:gd name="connsiteY65" fmla="*/ 420315 h 913249"/>
                  <a:gd name="connsiteX66" fmla="*/ 38598 w 1224996"/>
                  <a:gd name="connsiteY66" fmla="*/ 415553 h 913249"/>
                  <a:gd name="connsiteX67" fmla="*/ 498 w 1224996"/>
                  <a:gd name="connsiteY67" fmla="*/ 353641 h 913249"/>
                  <a:gd name="connsiteX68" fmla="*/ 19548 w 1224996"/>
                  <a:gd name="connsiteY68" fmla="*/ 296490 h 913249"/>
                  <a:gd name="connsiteX69" fmla="*/ 57648 w 1224996"/>
                  <a:gd name="connsiteY69" fmla="*/ 275059 h 913249"/>
                  <a:gd name="connsiteX70" fmla="*/ 105273 w 1224996"/>
                  <a:gd name="connsiteY70" fmla="*/ 275059 h 913249"/>
                  <a:gd name="connsiteX71" fmla="*/ 131467 w 1224996"/>
                  <a:gd name="connsiteY71" fmla="*/ 291728 h 913249"/>
                  <a:gd name="connsiteX72" fmla="*/ 145754 w 1224996"/>
                  <a:gd name="connsiteY72" fmla="*/ 258390 h 913249"/>
                  <a:gd name="connsiteX73" fmla="*/ 119560 w 1224996"/>
                  <a:gd name="connsiteY73" fmla="*/ 213147 h 913249"/>
                  <a:gd name="connsiteX74" fmla="*/ 79079 w 1224996"/>
                  <a:gd name="connsiteY74" fmla="*/ 201240 h 913249"/>
                  <a:gd name="connsiteX75" fmla="*/ 43360 w 1224996"/>
                  <a:gd name="connsiteY75" fmla="*/ 184572 h 913249"/>
                  <a:gd name="connsiteX76" fmla="*/ 48123 w 1224996"/>
                  <a:gd name="connsiteY76" fmla="*/ 139328 h 913249"/>
                  <a:gd name="connsiteX77" fmla="*/ 74317 w 1224996"/>
                  <a:gd name="connsiteY77" fmla="*/ 127422 h 913249"/>
                  <a:gd name="connsiteX78" fmla="*/ 110035 w 1224996"/>
                  <a:gd name="connsiteY78" fmla="*/ 136947 h 913249"/>
                  <a:gd name="connsiteX79" fmla="*/ 124323 w 1224996"/>
                  <a:gd name="connsiteY79" fmla="*/ 115515 h 913249"/>
                  <a:gd name="connsiteX80" fmla="*/ 110035 w 1224996"/>
                  <a:gd name="connsiteY80" fmla="*/ 91703 h 913249"/>
                  <a:gd name="connsiteX81" fmla="*/ 126704 w 1224996"/>
                  <a:gd name="connsiteY81" fmla="*/ 27409 h 913249"/>
                  <a:gd name="connsiteX82" fmla="*/ 221954 w 1224996"/>
                  <a:gd name="connsiteY82" fmla="*/ 1215 h 913249"/>
                  <a:gd name="connsiteX83" fmla="*/ 412454 w 1224996"/>
                  <a:gd name="connsiteY83" fmla="*/ 63128 h 913249"/>
                  <a:gd name="connsiteX84" fmla="*/ 593429 w 1224996"/>
                  <a:gd name="connsiteY84" fmla="*/ 139328 h 913249"/>
                  <a:gd name="connsiteX85" fmla="*/ 779167 w 1224996"/>
                  <a:gd name="connsiteY85" fmla="*/ 182190 h 913249"/>
                  <a:gd name="connsiteX86" fmla="*/ 924423 w 1224996"/>
                  <a:gd name="connsiteY86" fmla="*/ 194097 h 913249"/>
                  <a:gd name="connsiteX0" fmla="*/ 924423 w 1224996"/>
                  <a:gd name="connsiteY0" fmla="*/ 194097 h 913249"/>
                  <a:gd name="connsiteX1" fmla="*/ 1055392 w 1224996"/>
                  <a:gd name="connsiteY1" fmla="*/ 191715 h 913249"/>
                  <a:gd name="connsiteX2" fmla="*/ 1133973 w 1224996"/>
                  <a:gd name="connsiteY2" fmla="*/ 172665 h 913249"/>
                  <a:gd name="connsiteX3" fmla="*/ 1207792 w 1224996"/>
                  <a:gd name="connsiteY3" fmla="*/ 189335 h 913249"/>
                  <a:gd name="connsiteX4" fmla="*/ 1222079 w 1224996"/>
                  <a:gd name="connsiteY4" fmla="*/ 260772 h 913249"/>
                  <a:gd name="connsiteX5" fmla="*/ 1224461 w 1224996"/>
                  <a:gd name="connsiteY5" fmla="*/ 329828 h 913249"/>
                  <a:gd name="connsiteX6" fmla="*/ 1214935 w 1224996"/>
                  <a:gd name="connsiteY6" fmla="*/ 375072 h 913249"/>
                  <a:gd name="connsiteX7" fmla="*/ 1195885 w 1224996"/>
                  <a:gd name="connsiteY7" fmla="*/ 396503 h 913249"/>
                  <a:gd name="connsiteX8" fmla="*/ 1198266 w 1224996"/>
                  <a:gd name="connsiteY8" fmla="*/ 451272 h 913249"/>
                  <a:gd name="connsiteX9" fmla="*/ 1186361 w 1224996"/>
                  <a:gd name="connsiteY9" fmla="*/ 503659 h 913249"/>
                  <a:gd name="connsiteX10" fmla="*/ 1160167 w 1224996"/>
                  <a:gd name="connsiteY10" fmla="*/ 558428 h 913249"/>
                  <a:gd name="connsiteX11" fmla="*/ 1148260 w 1224996"/>
                  <a:gd name="connsiteY11" fmla="*/ 584622 h 913249"/>
                  <a:gd name="connsiteX12" fmla="*/ 1138736 w 1224996"/>
                  <a:gd name="connsiteY12" fmla="*/ 617959 h 913249"/>
                  <a:gd name="connsiteX13" fmla="*/ 1105398 w 1224996"/>
                  <a:gd name="connsiteY13" fmla="*/ 656059 h 913249"/>
                  <a:gd name="connsiteX14" fmla="*/ 1083967 w 1224996"/>
                  <a:gd name="connsiteY14" fmla="*/ 672728 h 913249"/>
                  <a:gd name="connsiteX15" fmla="*/ 1105398 w 1224996"/>
                  <a:gd name="connsiteY15" fmla="*/ 706066 h 913249"/>
                  <a:gd name="connsiteX16" fmla="*/ 1164929 w 1224996"/>
                  <a:gd name="connsiteY16" fmla="*/ 720353 h 913249"/>
                  <a:gd name="connsiteX17" fmla="*/ 1207792 w 1224996"/>
                  <a:gd name="connsiteY17" fmla="*/ 763215 h 913249"/>
                  <a:gd name="connsiteX18" fmla="*/ 1214935 w 1224996"/>
                  <a:gd name="connsiteY18" fmla="*/ 851322 h 913249"/>
                  <a:gd name="connsiteX19" fmla="*/ 1160167 w 1224996"/>
                  <a:gd name="connsiteY19" fmla="*/ 906090 h 913249"/>
                  <a:gd name="connsiteX20" fmla="*/ 1079204 w 1224996"/>
                  <a:gd name="connsiteY20" fmla="*/ 908472 h 913249"/>
                  <a:gd name="connsiteX21" fmla="*/ 1024435 w 1224996"/>
                  <a:gd name="connsiteY21" fmla="*/ 867990 h 913249"/>
                  <a:gd name="connsiteX22" fmla="*/ 1012529 w 1224996"/>
                  <a:gd name="connsiteY22" fmla="*/ 808459 h 913249"/>
                  <a:gd name="connsiteX23" fmla="*/ 1022054 w 1224996"/>
                  <a:gd name="connsiteY23" fmla="*/ 765597 h 913249"/>
                  <a:gd name="connsiteX24" fmla="*/ 1033960 w 1224996"/>
                  <a:gd name="connsiteY24" fmla="*/ 727497 h 913249"/>
                  <a:gd name="connsiteX25" fmla="*/ 1010148 w 1224996"/>
                  <a:gd name="connsiteY25" fmla="*/ 687015 h 913249"/>
                  <a:gd name="connsiteX26" fmla="*/ 948236 w 1224996"/>
                  <a:gd name="connsiteY26" fmla="*/ 710827 h 913249"/>
                  <a:gd name="connsiteX27" fmla="*/ 888704 w 1224996"/>
                  <a:gd name="connsiteY27" fmla="*/ 756071 h 913249"/>
                  <a:gd name="connsiteX28" fmla="*/ 874416 w 1224996"/>
                  <a:gd name="connsiteY28" fmla="*/ 803697 h 913249"/>
                  <a:gd name="connsiteX29" fmla="*/ 862510 w 1224996"/>
                  <a:gd name="connsiteY29" fmla="*/ 865609 h 913249"/>
                  <a:gd name="connsiteX30" fmla="*/ 807742 w 1224996"/>
                  <a:gd name="connsiteY30" fmla="*/ 903709 h 913249"/>
                  <a:gd name="connsiteX31" fmla="*/ 738685 w 1224996"/>
                  <a:gd name="connsiteY31" fmla="*/ 887040 h 913249"/>
                  <a:gd name="connsiteX32" fmla="*/ 700585 w 1224996"/>
                  <a:gd name="connsiteY32" fmla="*/ 841797 h 913249"/>
                  <a:gd name="connsiteX33" fmla="*/ 700585 w 1224996"/>
                  <a:gd name="connsiteY33" fmla="*/ 798935 h 913249"/>
                  <a:gd name="connsiteX34" fmla="*/ 714873 w 1224996"/>
                  <a:gd name="connsiteY34" fmla="*/ 765597 h 913249"/>
                  <a:gd name="connsiteX35" fmla="*/ 729160 w 1224996"/>
                  <a:gd name="connsiteY35" fmla="*/ 732259 h 913249"/>
                  <a:gd name="connsiteX36" fmla="*/ 698204 w 1224996"/>
                  <a:gd name="connsiteY36" fmla="*/ 722734 h 913249"/>
                  <a:gd name="connsiteX37" fmla="*/ 643435 w 1224996"/>
                  <a:gd name="connsiteY37" fmla="*/ 717972 h 913249"/>
                  <a:gd name="connsiteX38" fmla="*/ 591048 w 1224996"/>
                  <a:gd name="connsiteY38" fmla="*/ 717972 h 913249"/>
                  <a:gd name="connsiteX39" fmla="*/ 552948 w 1224996"/>
                  <a:gd name="connsiteY39" fmla="*/ 746547 h 913249"/>
                  <a:gd name="connsiteX40" fmla="*/ 543423 w 1224996"/>
                  <a:gd name="connsiteY40" fmla="*/ 782265 h 913249"/>
                  <a:gd name="connsiteX41" fmla="*/ 514848 w 1224996"/>
                  <a:gd name="connsiteY41" fmla="*/ 815602 h 913249"/>
                  <a:gd name="connsiteX42" fmla="*/ 462461 w 1224996"/>
                  <a:gd name="connsiteY42" fmla="*/ 803697 h 913249"/>
                  <a:gd name="connsiteX43" fmla="*/ 445792 w 1224996"/>
                  <a:gd name="connsiteY43" fmla="*/ 765597 h 913249"/>
                  <a:gd name="connsiteX44" fmla="*/ 457698 w 1224996"/>
                  <a:gd name="connsiteY44" fmla="*/ 734640 h 913249"/>
                  <a:gd name="connsiteX45" fmla="*/ 481510 w 1224996"/>
                  <a:gd name="connsiteY45" fmla="*/ 706065 h 913249"/>
                  <a:gd name="connsiteX46" fmla="*/ 438648 w 1224996"/>
                  <a:gd name="connsiteY46" fmla="*/ 682253 h 913249"/>
                  <a:gd name="connsiteX47" fmla="*/ 412454 w 1224996"/>
                  <a:gd name="connsiteY47" fmla="*/ 675109 h 913249"/>
                  <a:gd name="connsiteX48" fmla="*/ 383879 w 1224996"/>
                  <a:gd name="connsiteY48" fmla="*/ 644153 h 913249"/>
                  <a:gd name="connsiteX49" fmla="*/ 350542 w 1224996"/>
                  <a:gd name="connsiteY49" fmla="*/ 634628 h 913249"/>
                  <a:gd name="connsiteX50" fmla="*/ 329110 w 1224996"/>
                  <a:gd name="connsiteY50" fmla="*/ 603672 h 913249"/>
                  <a:gd name="connsiteX51" fmla="*/ 302917 w 1224996"/>
                  <a:gd name="connsiteY51" fmla="*/ 587003 h 913249"/>
                  <a:gd name="connsiteX52" fmla="*/ 305298 w 1224996"/>
                  <a:gd name="connsiteY52" fmla="*/ 613197 h 913249"/>
                  <a:gd name="connsiteX53" fmla="*/ 286248 w 1224996"/>
                  <a:gd name="connsiteY53" fmla="*/ 651296 h 913249"/>
                  <a:gd name="connsiteX54" fmla="*/ 238623 w 1224996"/>
                  <a:gd name="connsiteY54" fmla="*/ 653678 h 913249"/>
                  <a:gd name="connsiteX55" fmla="*/ 210048 w 1224996"/>
                  <a:gd name="connsiteY55" fmla="*/ 622722 h 913249"/>
                  <a:gd name="connsiteX56" fmla="*/ 214810 w 1224996"/>
                  <a:gd name="connsiteY56" fmla="*/ 579859 h 913249"/>
                  <a:gd name="connsiteX57" fmla="*/ 250529 w 1224996"/>
                  <a:gd name="connsiteY57" fmla="*/ 551284 h 913249"/>
                  <a:gd name="connsiteX58" fmla="*/ 260054 w 1224996"/>
                  <a:gd name="connsiteY58" fmla="*/ 510803 h 913249"/>
                  <a:gd name="connsiteX59" fmla="*/ 229098 w 1224996"/>
                  <a:gd name="connsiteY59" fmla="*/ 458416 h 913249"/>
                  <a:gd name="connsiteX60" fmla="*/ 198142 w 1224996"/>
                  <a:gd name="connsiteY60" fmla="*/ 427459 h 913249"/>
                  <a:gd name="connsiteX61" fmla="*/ 188617 w 1224996"/>
                  <a:gd name="connsiteY61" fmla="*/ 401265 h 913249"/>
                  <a:gd name="connsiteX62" fmla="*/ 183854 w 1224996"/>
                  <a:gd name="connsiteY62" fmla="*/ 365547 h 913249"/>
                  <a:gd name="connsiteX63" fmla="*/ 164804 w 1224996"/>
                  <a:gd name="connsiteY63" fmla="*/ 360784 h 913249"/>
                  <a:gd name="connsiteX64" fmla="*/ 140991 w 1224996"/>
                  <a:gd name="connsiteY64" fmla="*/ 391741 h 913249"/>
                  <a:gd name="connsiteX65" fmla="*/ 102892 w 1224996"/>
                  <a:gd name="connsiteY65" fmla="*/ 420315 h 913249"/>
                  <a:gd name="connsiteX66" fmla="*/ 38598 w 1224996"/>
                  <a:gd name="connsiteY66" fmla="*/ 415553 h 913249"/>
                  <a:gd name="connsiteX67" fmla="*/ 498 w 1224996"/>
                  <a:gd name="connsiteY67" fmla="*/ 353641 h 913249"/>
                  <a:gd name="connsiteX68" fmla="*/ 19548 w 1224996"/>
                  <a:gd name="connsiteY68" fmla="*/ 296490 h 913249"/>
                  <a:gd name="connsiteX69" fmla="*/ 57648 w 1224996"/>
                  <a:gd name="connsiteY69" fmla="*/ 275059 h 913249"/>
                  <a:gd name="connsiteX70" fmla="*/ 105273 w 1224996"/>
                  <a:gd name="connsiteY70" fmla="*/ 275059 h 913249"/>
                  <a:gd name="connsiteX71" fmla="*/ 131467 w 1224996"/>
                  <a:gd name="connsiteY71" fmla="*/ 291728 h 913249"/>
                  <a:gd name="connsiteX72" fmla="*/ 145754 w 1224996"/>
                  <a:gd name="connsiteY72" fmla="*/ 258390 h 913249"/>
                  <a:gd name="connsiteX73" fmla="*/ 119560 w 1224996"/>
                  <a:gd name="connsiteY73" fmla="*/ 213147 h 913249"/>
                  <a:gd name="connsiteX74" fmla="*/ 79079 w 1224996"/>
                  <a:gd name="connsiteY74" fmla="*/ 201240 h 913249"/>
                  <a:gd name="connsiteX75" fmla="*/ 43360 w 1224996"/>
                  <a:gd name="connsiteY75" fmla="*/ 184572 h 913249"/>
                  <a:gd name="connsiteX76" fmla="*/ 48123 w 1224996"/>
                  <a:gd name="connsiteY76" fmla="*/ 139328 h 913249"/>
                  <a:gd name="connsiteX77" fmla="*/ 74317 w 1224996"/>
                  <a:gd name="connsiteY77" fmla="*/ 127422 h 913249"/>
                  <a:gd name="connsiteX78" fmla="*/ 110035 w 1224996"/>
                  <a:gd name="connsiteY78" fmla="*/ 136947 h 913249"/>
                  <a:gd name="connsiteX79" fmla="*/ 124323 w 1224996"/>
                  <a:gd name="connsiteY79" fmla="*/ 115515 h 913249"/>
                  <a:gd name="connsiteX80" fmla="*/ 110035 w 1224996"/>
                  <a:gd name="connsiteY80" fmla="*/ 91703 h 913249"/>
                  <a:gd name="connsiteX81" fmla="*/ 140992 w 1224996"/>
                  <a:gd name="connsiteY81" fmla="*/ 27409 h 913249"/>
                  <a:gd name="connsiteX82" fmla="*/ 221954 w 1224996"/>
                  <a:gd name="connsiteY82" fmla="*/ 1215 h 913249"/>
                  <a:gd name="connsiteX83" fmla="*/ 412454 w 1224996"/>
                  <a:gd name="connsiteY83" fmla="*/ 63128 h 913249"/>
                  <a:gd name="connsiteX84" fmla="*/ 593429 w 1224996"/>
                  <a:gd name="connsiteY84" fmla="*/ 139328 h 913249"/>
                  <a:gd name="connsiteX85" fmla="*/ 779167 w 1224996"/>
                  <a:gd name="connsiteY85" fmla="*/ 182190 h 913249"/>
                  <a:gd name="connsiteX86" fmla="*/ 924423 w 1224996"/>
                  <a:gd name="connsiteY86" fmla="*/ 194097 h 913249"/>
                  <a:gd name="connsiteX0" fmla="*/ 924423 w 1224996"/>
                  <a:gd name="connsiteY0" fmla="*/ 194371 h 913523"/>
                  <a:gd name="connsiteX1" fmla="*/ 1055392 w 1224996"/>
                  <a:gd name="connsiteY1" fmla="*/ 191989 h 913523"/>
                  <a:gd name="connsiteX2" fmla="*/ 1133973 w 1224996"/>
                  <a:gd name="connsiteY2" fmla="*/ 172939 h 913523"/>
                  <a:gd name="connsiteX3" fmla="*/ 1207792 w 1224996"/>
                  <a:gd name="connsiteY3" fmla="*/ 189609 h 913523"/>
                  <a:gd name="connsiteX4" fmla="*/ 1222079 w 1224996"/>
                  <a:gd name="connsiteY4" fmla="*/ 261046 h 913523"/>
                  <a:gd name="connsiteX5" fmla="*/ 1224461 w 1224996"/>
                  <a:gd name="connsiteY5" fmla="*/ 330102 h 913523"/>
                  <a:gd name="connsiteX6" fmla="*/ 1214935 w 1224996"/>
                  <a:gd name="connsiteY6" fmla="*/ 375346 h 913523"/>
                  <a:gd name="connsiteX7" fmla="*/ 1195885 w 1224996"/>
                  <a:gd name="connsiteY7" fmla="*/ 396777 h 913523"/>
                  <a:gd name="connsiteX8" fmla="*/ 1198266 w 1224996"/>
                  <a:gd name="connsiteY8" fmla="*/ 451546 h 913523"/>
                  <a:gd name="connsiteX9" fmla="*/ 1186361 w 1224996"/>
                  <a:gd name="connsiteY9" fmla="*/ 503933 h 913523"/>
                  <a:gd name="connsiteX10" fmla="*/ 1160167 w 1224996"/>
                  <a:gd name="connsiteY10" fmla="*/ 558702 h 913523"/>
                  <a:gd name="connsiteX11" fmla="*/ 1148260 w 1224996"/>
                  <a:gd name="connsiteY11" fmla="*/ 584896 h 913523"/>
                  <a:gd name="connsiteX12" fmla="*/ 1138736 w 1224996"/>
                  <a:gd name="connsiteY12" fmla="*/ 618233 h 913523"/>
                  <a:gd name="connsiteX13" fmla="*/ 1105398 w 1224996"/>
                  <a:gd name="connsiteY13" fmla="*/ 656333 h 913523"/>
                  <a:gd name="connsiteX14" fmla="*/ 1083967 w 1224996"/>
                  <a:gd name="connsiteY14" fmla="*/ 673002 h 913523"/>
                  <a:gd name="connsiteX15" fmla="*/ 1105398 w 1224996"/>
                  <a:gd name="connsiteY15" fmla="*/ 706340 h 913523"/>
                  <a:gd name="connsiteX16" fmla="*/ 1164929 w 1224996"/>
                  <a:gd name="connsiteY16" fmla="*/ 720627 h 913523"/>
                  <a:gd name="connsiteX17" fmla="*/ 1207792 w 1224996"/>
                  <a:gd name="connsiteY17" fmla="*/ 763489 h 913523"/>
                  <a:gd name="connsiteX18" fmla="*/ 1214935 w 1224996"/>
                  <a:gd name="connsiteY18" fmla="*/ 851596 h 913523"/>
                  <a:gd name="connsiteX19" fmla="*/ 1160167 w 1224996"/>
                  <a:gd name="connsiteY19" fmla="*/ 906364 h 913523"/>
                  <a:gd name="connsiteX20" fmla="*/ 1079204 w 1224996"/>
                  <a:gd name="connsiteY20" fmla="*/ 908746 h 913523"/>
                  <a:gd name="connsiteX21" fmla="*/ 1024435 w 1224996"/>
                  <a:gd name="connsiteY21" fmla="*/ 868264 h 913523"/>
                  <a:gd name="connsiteX22" fmla="*/ 1012529 w 1224996"/>
                  <a:gd name="connsiteY22" fmla="*/ 808733 h 913523"/>
                  <a:gd name="connsiteX23" fmla="*/ 1022054 w 1224996"/>
                  <a:gd name="connsiteY23" fmla="*/ 765871 h 913523"/>
                  <a:gd name="connsiteX24" fmla="*/ 1033960 w 1224996"/>
                  <a:gd name="connsiteY24" fmla="*/ 727771 h 913523"/>
                  <a:gd name="connsiteX25" fmla="*/ 1010148 w 1224996"/>
                  <a:gd name="connsiteY25" fmla="*/ 687289 h 913523"/>
                  <a:gd name="connsiteX26" fmla="*/ 948236 w 1224996"/>
                  <a:gd name="connsiteY26" fmla="*/ 711101 h 913523"/>
                  <a:gd name="connsiteX27" fmla="*/ 888704 w 1224996"/>
                  <a:gd name="connsiteY27" fmla="*/ 756345 h 913523"/>
                  <a:gd name="connsiteX28" fmla="*/ 874416 w 1224996"/>
                  <a:gd name="connsiteY28" fmla="*/ 803971 h 913523"/>
                  <a:gd name="connsiteX29" fmla="*/ 862510 w 1224996"/>
                  <a:gd name="connsiteY29" fmla="*/ 865883 h 913523"/>
                  <a:gd name="connsiteX30" fmla="*/ 807742 w 1224996"/>
                  <a:gd name="connsiteY30" fmla="*/ 903983 h 913523"/>
                  <a:gd name="connsiteX31" fmla="*/ 738685 w 1224996"/>
                  <a:gd name="connsiteY31" fmla="*/ 887314 h 913523"/>
                  <a:gd name="connsiteX32" fmla="*/ 700585 w 1224996"/>
                  <a:gd name="connsiteY32" fmla="*/ 842071 h 913523"/>
                  <a:gd name="connsiteX33" fmla="*/ 700585 w 1224996"/>
                  <a:gd name="connsiteY33" fmla="*/ 799209 h 913523"/>
                  <a:gd name="connsiteX34" fmla="*/ 714873 w 1224996"/>
                  <a:gd name="connsiteY34" fmla="*/ 765871 h 913523"/>
                  <a:gd name="connsiteX35" fmla="*/ 729160 w 1224996"/>
                  <a:gd name="connsiteY35" fmla="*/ 732533 h 913523"/>
                  <a:gd name="connsiteX36" fmla="*/ 698204 w 1224996"/>
                  <a:gd name="connsiteY36" fmla="*/ 723008 h 913523"/>
                  <a:gd name="connsiteX37" fmla="*/ 643435 w 1224996"/>
                  <a:gd name="connsiteY37" fmla="*/ 718246 h 913523"/>
                  <a:gd name="connsiteX38" fmla="*/ 591048 w 1224996"/>
                  <a:gd name="connsiteY38" fmla="*/ 718246 h 913523"/>
                  <a:gd name="connsiteX39" fmla="*/ 552948 w 1224996"/>
                  <a:gd name="connsiteY39" fmla="*/ 746821 h 913523"/>
                  <a:gd name="connsiteX40" fmla="*/ 543423 w 1224996"/>
                  <a:gd name="connsiteY40" fmla="*/ 782539 h 913523"/>
                  <a:gd name="connsiteX41" fmla="*/ 514848 w 1224996"/>
                  <a:gd name="connsiteY41" fmla="*/ 815876 h 913523"/>
                  <a:gd name="connsiteX42" fmla="*/ 462461 w 1224996"/>
                  <a:gd name="connsiteY42" fmla="*/ 803971 h 913523"/>
                  <a:gd name="connsiteX43" fmla="*/ 445792 w 1224996"/>
                  <a:gd name="connsiteY43" fmla="*/ 765871 h 913523"/>
                  <a:gd name="connsiteX44" fmla="*/ 457698 w 1224996"/>
                  <a:gd name="connsiteY44" fmla="*/ 734914 h 913523"/>
                  <a:gd name="connsiteX45" fmla="*/ 481510 w 1224996"/>
                  <a:gd name="connsiteY45" fmla="*/ 706339 h 913523"/>
                  <a:gd name="connsiteX46" fmla="*/ 438648 w 1224996"/>
                  <a:gd name="connsiteY46" fmla="*/ 682527 h 913523"/>
                  <a:gd name="connsiteX47" fmla="*/ 412454 w 1224996"/>
                  <a:gd name="connsiteY47" fmla="*/ 675383 h 913523"/>
                  <a:gd name="connsiteX48" fmla="*/ 383879 w 1224996"/>
                  <a:gd name="connsiteY48" fmla="*/ 644427 h 913523"/>
                  <a:gd name="connsiteX49" fmla="*/ 350542 w 1224996"/>
                  <a:gd name="connsiteY49" fmla="*/ 634902 h 913523"/>
                  <a:gd name="connsiteX50" fmla="*/ 329110 w 1224996"/>
                  <a:gd name="connsiteY50" fmla="*/ 603946 h 913523"/>
                  <a:gd name="connsiteX51" fmla="*/ 302917 w 1224996"/>
                  <a:gd name="connsiteY51" fmla="*/ 587277 h 913523"/>
                  <a:gd name="connsiteX52" fmla="*/ 305298 w 1224996"/>
                  <a:gd name="connsiteY52" fmla="*/ 613471 h 913523"/>
                  <a:gd name="connsiteX53" fmla="*/ 286248 w 1224996"/>
                  <a:gd name="connsiteY53" fmla="*/ 651570 h 913523"/>
                  <a:gd name="connsiteX54" fmla="*/ 238623 w 1224996"/>
                  <a:gd name="connsiteY54" fmla="*/ 653952 h 913523"/>
                  <a:gd name="connsiteX55" fmla="*/ 210048 w 1224996"/>
                  <a:gd name="connsiteY55" fmla="*/ 622996 h 913523"/>
                  <a:gd name="connsiteX56" fmla="*/ 214810 w 1224996"/>
                  <a:gd name="connsiteY56" fmla="*/ 580133 h 913523"/>
                  <a:gd name="connsiteX57" fmla="*/ 250529 w 1224996"/>
                  <a:gd name="connsiteY57" fmla="*/ 551558 h 913523"/>
                  <a:gd name="connsiteX58" fmla="*/ 260054 w 1224996"/>
                  <a:gd name="connsiteY58" fmla="*/ 511077 h 913523"/>
                  <a:gd name="connsiteX59" fmla="*/ 229098 w 1224996"/>
                  <a:gd name="connsiteY59" fmla="*/ 458690 h 913523"/>
                  <a:gd name="connsiteX60" fmla="*/ 198142 w 1224996"/>
                  <a:gd name="connsiteY60" fmla="*/ 427733 h 913523"/>
                  <a:gd name="connsiteX61" fmla="*/ 188617 w 1224996"/>
                  <a:gd name="connsiteY61" fmla="*/ 401539 h 913523"/>
                  <a:gd name="connsiteX62" fmla="*/ 183854 w 1224996"/>
                  <a:gd name="connsiteY62" fmla="*/ 365821 h 913523"/>
                  <a:gd name="connsiteX63" fmla="*/ 164804 w 1224996"/>
                  <a:gd name="connsiteY63" fmla="*/ 361058 h 913523"/>
                  <a:gd name="connsiteX64" fmla="*/ 140991 w 1224996"/>
                  <a:gd name="connsiteY64" fmla="*/ 392015 h 913523"/>
                  <a:gd name="connsiteX65" fmla="*/ 102892 w 1224996"/>
                  <a:gd name="connsiteY65" fmla="*/ 420589 h 913523"/>
                  <a:gd name="connsiteX66" fmla="*/ 38598 w 1224996"/>
                  <a:gd name="connsiteY66" fmla="*/ 415827 h 913523"/>
                  <a:gd name="connsiteX67" fmla="*/ 498 w 1224996"/>
                  <a:gd name="connsiteY67" fmla="*/ 353915 h 913523"/>
                  <a:gd name="connsiteX68" fmla="*/ 19548 w 1224996"/>
                  <a:gd name="connsiteY68" fmla="*/ 296764 h 913523"/>
                  <a:gd name="connsiteX69" fmla="*/ 57648 w 1224996"/>
                  <a:gd name="connsiteY69" fmla="*/ 275333 h 913523"/>
                  <a:gd name="connsiteX70" fmla="*/ 105273 w 1224996"/>
                  <a:gd name="connsiteY70" fmla="*/ 275333 h 913523"/>
                  <a:gd name="connsiteX71" fmla="*/ 131467 w 1224996"/>
                  <a:gd name="connsiteY71" fmla="*/ 292002 h 913523"/>
                  <a:gd name="connsiteX72" fmla="*/ 145754 w 1224996"/>
                  <a:gd name="connsiteY72" fmla="*/ 258664 h 913523"/>
                  <a:gd name="connsiteX73" fmla="*/ 119560 w 1224996"/>
                  <a:gd name="connsiteY73" fmla="*/ 213421 h 913523"/>
                  <a:gd name="connsiteX74" fmla="*/ 79079 w 1224996"/>
                  <a:gd name="connsiteY74" fmla="*/ 201514 h 913523"/>
                  <a:gd name="connsiteX75" fmla="*/ 43360 w 1224996"/>
                  <a:gd name="connsiteY75" fmla="*/ 184846 h 913523"/>
                  <a:gd name="connsiteX76" fmla="*/ 48123 w 1224996"/>
                  <a:gd name="connsiteY76" fmla="*/ 139602 h 913523"/>
                  <a:gd name="connsiteX77" fmla="*/ 74317 w 1224996"/>
                  <a:gd name="connsiteY77" fmla="*/ 127696 h 913523"/>
                  <a:gd name="connsiteX78" fmla="*/ 110035 w 1224996"/>
                  <a:gd name="connsiteY78" fmla="*/ 137221 h 913523"/>
                  <a:gd name="connsiteX79" fmla="*/ 124323 w 1224996"/>
                  <a:gd name="connsiteY79" fmla="*/ 115789 h 913523"/>
                  <a:gd name="connsiteX80" fmla="*/ 110035 w 1224996"/>
                  <a:gd name="connsiteY80" fmla="*/ 91977 h 913523"/>
                  <a:gd name="connsiteX81" fmla="*/ 129085 w 1224996"/>
                  <a:gd name="connsiteY81" fmla="*/ 25301 h 913523"/>
                  <a:gd name="connsiteX82" fmla="*/ 221954 w 1224996"/>
                  <a:gd name="connsiteY82" fmla="*/ 1489 h 913523"/>
                  <a:gd name="connsiteX83" fmla="*/ 412454 w 1224996"/>
                  <a:gd name="connsiteY83" fmla="*/ 63402 h 913523"/>
                  <a:gd name="connsiteX84" fmla="*/ 593429 w 1224996"/>
                  <a:gd name="connsiteY84" fmla="*/ 139602 h 913523"/>
                  <a:gd name="connsiteX85" fmla="*/ 779167 w 1224996"/>
                  <a:gd name="connsiteY85" fmla="*/ 182464 h 913523"/>
                  <a:gd name="connsiteX86" fmla="*/ 924423 w 1224996"/>
                  <a:gd name="connsiteY86" fmla="*/ 194371 h 913523"/>
                  <a:gd name="connsiteX0" fmla="*/ 924423 w 1224996"/>
                  <a:gd name="connsiteY0" fmla="*/ 194371 h 913523"/>
                  <a:gd name="connsiteX1" fmla="*/ 1055392 w 1224996"/>
                  <a:gd name="connsiteY1" fmla="*/ 191989 h 913523"/>
                  <a:gd name="connsiteX2" fmla="*/ 1133973 w 1224996"/>
                  <a:gd name="connsiteY2" fmla="*/ 172939 h 913523"/>
                  <a:gd name="connsiteX3" fmla="*/ 1207792 w 1224996"/>
                  <a:gd name="connsiteY3" fmla="*/ 189609 h 913523"/>
                  <a:gd name="connsiteX4" fmla="*/ 1222079 w 1224996"/>
                  <a:gd name="connsiteY4" fmla="*/ 261046 h 913523"/>
                  <a:gd name="connsiteX5" fmla="*/ 1224461 w 1224996"/>
                  <a:gd name="connsiteY5" fmla="*/ 330102 h 913523"/>
                  <a:gd name="connsiteX6" fmla="*/ 1214935 w 1224996"/>
                  <a:gd name="connsiteY6" fmla="*/ 375346 h 913523"/>
                  <a:gd name="connsiteX7" fmla="*/ 1195885 w 1224996"/>
                  <a:gd name="connsiteY7" fmla="*/ 396777 h 913523"/>
                  <a:gd name="connsiteX8" fmla="*/ 1198266 w 1224996"/>
                  <a:gd name="connsiteY8" fmla="*/ 451546 h 913523"/>
                  <a:gd name="connsiteX9" fmla="*/ 1186361 w 1224996"/>
                  <a:gd name="connsiteY9" fmla="*/ 503933 h 913523"/>
                  <a:gd name="connsiteX10" fmla="*/ 1160167 w 1224996"/>
                  <a:gd name="connsiteY10" fmla="*/ 558702 h 913523"/>
                  <a:gd name="connsiteX11" fmla="*/ 1148260 w 1224996"/>
                  <a:gd name="connsiteY11" fmla="*/ 584896 h 913523"/>
                  <a:gd name="connsiteX12" fmla="*/ 1138736 w 1224996"/>
                  <a:gd name="connsiteY12" fmla="*/ 618233 h 913523"/>
                  <a:gd name="connsiteX13" fmla="*/ 1105398 w 1224996"/>
                  <a:gd name="connsiteY13" fmla="*/ 656333 h 913523"/>
                  <a:gd name="connsiteX14" fmla="*/ 1083967 w 1224996"/>
                  <a:gd name="connsiteY14" fmla="*/ 673002 h 913523"/>
                  <a:gd name="connsiteX15" fmla="*/ 1105398 w 1224996"/>
                  <a:gd name="connsiteY15" fmla="*/ 706340 h 913523"/>
                  <a:gd name="connsiteX16" fmla="*/ 1164929 w 1224996"/>
                  <a:gd name="connsiteY16" fmla="*/ 720627 h 913523"/>
                  <a:gd name="connsiteX17" fmla="*/ 1212555 w 1224996"/>
                  <a:gd name="connsiteY17" fmla="*/ 770632 h 913523"/>
                  <a:gd name="connsiteX18" fmla="*/ 1214935 w 1224996"/>
                  <a:gd name="connsiteY18" fmla="*/ 851596 h 913523"/>
                  <a:gd name="connsiteX19" fmla="*/ 1160167 w 1224996"/>
                  <a:gd name="connsiteY19" fmla="*/ 906364 h 913523"/>
                  <a:gd name="connsiteX20" fmla="*/ 1079204 w 1224996"/>
                  <a:gd name="connsiteY20" fmla="*/ 908746 h 913523"/>
                  <a:gd name="connsiteX21" fmla="*/ 1024435 w 1224996"/>
                  <a:gd name="connsiteY21" fmla="*/ 868264 h 913523"/>
                  <a:gd name="connsiteX22" fmla="*/ 1012529 w 1224996"/>
                  <a:gd name="connsiteY22" fmla="*/ 808733 h 913523"/>
                  <a:gd name="connsiteX23" fmla="*/ 1022054 w 1224996"/>
                  <a:gd name="connsiteY23" fmla="*/ 765871 h 913523"/>
                  <a:gd name="connsiteX24" fmla="*/ 1033960 w 1224996"/>
                  <a:gd name="connsiteY24" fmla="*/ 727771 h 913523"/>
                  <a:gd name="connsiteX25" fmla="*/ 1010148 w 1224996"/>
                  <a:gd name="connsiteY25" fmla="*/ 687289 h 913523"/>
                  <a:gd name="connsiteX26" fmla="*/ 948236 w 1224996"/>
                  <a:gd name="connsiteY26" fmla="*/ 711101 h 913523"/>
                  <a:gd name="connsiteX27" fmla="*/ 888704 w 1224996"/>
                  <a:gd name="connsiteY27" fmla="*/ 756345 h 913523"/>
                  <a:gd name="connsiteX28" fmla="*/ 874416 w 1224996"/>
                  <a:gd name="connsiteY28" fmla="*/ 803971 h 913523"/>
                  <a:gd name="connsiteX29" fmla="*/ 862510 w 1224996"/>
                  <a:gd name="connsiteY29" fmla="*/ 865883 h 913523"/>
                  <a:gd name="connsiteX30" fmla="*/ 807742 w 1224996"/>
                  <a:gd name="connsiteY30" fmla="*/ 903983 h 913523"/>
                  <a:gd name="connsiteX31" fmla="*/ 738685 w 1224996"/>
                  <a:gd name="connsiteY31" fmla="*/ 887314 h 913523"/>
                  <a:gd name="connsiteX32" fmla="*/ 700585 w 1224996"/>
                  <a:gd name="connsiteY32" fmla="*/ 842071 h 913523"/>
                  <a:gd name="connsiteX33" fmla="*/ 700585 w 1224996"/>
                  <a:gd name="connsiteY33" fmla="*/ 799209 h 913523"/>
                  <a:gd name="connsiteX34" fmla="*/ 714873 w 1224996"/>
                  <a:gd name="connsiteY34" fmla="*/ 765871 h 913523"/>
                  <a:gd name="connsiteX35" fmla="*/ 729160 w 1224996"/>
                  <a:gd name="connsiteY35" fmla="*/ 732533 h 913523"/>
                  <a:gd name="connsiteX36" fmla="*/ 698204 w 1224996"/>
                  <a:gd name="connsiteY36" fmla="*/ 723008 h 913523"/>
                  <a:gd name="connsiteX37" fmla="*/ 643435 w 1224996"/>
                  <a:gd name="connsiteY37" fmla="*/ 718246 h 913523"/>
                  <a:gd name="connsiteX38" fmla="*/ 591048 w 1224996"/>
                  <a:gd name="connsiteY38" fmla="*/ 718246 h 913523"/>
                  <a:gd name="connsiteX39" fmla="*/ 552948 w 1224996"/>
                  <a:gd name="connsiteY39" fmla="*/ 746821 h 913523"/>
                  <a:gd name="connsiteX40" fmla="*/ 543423 w 1224996"/>
                  <a:gd name="connsiteY40" fmla="*/ 782539 h 913523"/>
                  <a:gd name="connsiteX41" fmla="*/ 514848 w 1224996"/>
                  <a:gd name="connsiteY41" fmla="*/ 815876 h 913523"/>
                  <a:gd name="connsiteX42" fmla="*/ 462461 w 1224996"/>
                  <a:gd name="connsiteY42" fmla="*/ 803971 h 913523"/>
                  <a:gd name="connsiteX43" fmla="*/ 445792 w 1224996"/>
                  <a:gd name="connsiteY43" fmla="*/ 765871 h 913523"/>
                  <a:gd name="connsiteX44" fmla="*/ 457698 w 1224996"/>
                  <a:gd name="connsiteY44" fmla="*/ 734914 h 913523"/>
                  <a:gd name="connsiteX45" fmla="*/ 481510 w 1224996"/>
                  <a:gd name="connsiteY45" fmla="*/ 706339 h 913523"/>
                  <a:gd name="connsiteX46" fmla="*/ 438648 w 1224996"/>
                  <a:gd name="connsiteY46" fmla="*/ 682527 h 913523"/>
                  <a:gd name="connsiteX47" fmla="*/ 412454 w 1224996"/>
                  <a:gd name="connsiteY47" fmla="*/ 675383 h 913523"/>
                  <a:gd name="connsiteX48" fmla="*/ 383879 w 1224996"/>
                  <a:gd name="connsiteY48" fmla="*/ 644427 h 913523"/>
                  <a:gd name="connsiteX49" fmla="*/ 350542 w 1224996"/>
                  <a:gd name="connsiteY49" fmla="*/ 634902 h 913523"/>
                  <a:gd name="connsiteX50" fmla="*/ 329110 w 1224996"/>
                  <a:gd name="connsiteY50" fmla="*/ 603946 h 913523"/>
                  <a:gd name="connsiteX51" fmla="*/ 302917 w 1224996"/>
                  <a:gd name="connsiteY51" fmla="*/ 587277 h 913523"/>
                  <a:gd name="connsiteX52" fmla="*/ 305298 w 1224996"/>
                  <a:gd name="connsiteY52" fmla="*/ 613471 h 913523"/>
                  <a:gd name="connsiteX53" fmla="*/ 286248 w 1224996"/>
                  <a:gd name="connsiteY53" fmla="*/ 651570 h 913523"/>
                  <a:gd name="connsiteX54" fmla="*/ 238623 w 1224996"/>
                  <a:gd name="connsiteY54" fmla="*/ 653952 h 913523"/>
                  <a:gd name="connsiteX55" fmla="*/ 210048 w 1224996"/>
                  <a:gd name="connsiteY55" fmla="*/ 622996 h 913523"/>
                  <a:gd name="connsiteX56" fmla="*/ 214810 w 1224996"/>
                  <a:gd name="connsiteY56" fmla="*/ 580133 h 913523"/>
                  <a:gd name="connsiteX57" fmla="*/ 250529 w 1224996"/>
                  <a:gd name="connsiteY57" fmla="*/ 551558 h 913523"/>
                  <a:gd name="connsiteX58" fmla="*/ 260054 w 1224996"/>
                  <a:gd name="connsiteY58" fmla="*/ 511077 h 913523"/>
                  <a:gd name="connsiteX59" fmla="*/ 229098 w 1224996"/>
                  <a:gd name="connsiteY59" fmla="*/ 458690 h 913523"/>
                  <a:gd name="connsiteX60" fmla="*/ 198142 w 1224996"/>
                  <a:gd name="connsiteY60" fmla="*/ 427733 h 913523"/>
                  <a:gd name="connsiteX61" fmla="*/ 188617 w 1224996"/>
                  <a:gd name="connsiteY61" fmla="*/ 401539 h 913523"/>
                  <a:gd name="connsiteX62" fmla="*/ 183854 w 1224996"/>
                  <a:gd name="connsiteY62" fmla="*/ 365821 h 913523"/>
                  <a:gd name="connsiteX63" fmla="*/ 164804 w 1224996"/>
                  <a:gd name="connsiteY63" fmla="*/ 361058 h 913523"/>
                  <a:gd name="connsiteX64" fmla="*/ 140991 w 1224996"/>
                  <a:gd name="connsiteY64" fmla="*/ 392015 h 913523"/>
                  <a:gd name="connsiteX65" fmla="*/ 102892 w 1224996"/>
                  <a:gd name="connsiteY65" fmla="*/ 420589 h 913523"/>
                  <a:gd name="connsiteX66" fmla="*/ 38598 w 1224996"/>
                  <a:gd name="connsiteY66" fmla="*/ 415827 h 913523"/>
                  <a:gd name="connsiteX67" fmla="*/ 498 w 1224996"/>
                  <a:gd name="connsiteY67" fmla="*/ 353915 h 913523"/>
                  <a:gd name="connsiteX68" fmla="*/ 19548 w 1224996"/>
                  <a:gd name="connsiteY68" fmla="*/ 296764 h 913523"/>
                  <a:gd name="connsiteX69" fmla="*/ 57648 w 1224996"/>
                  <a:gd name="connsiteY69" fmla="*/ 275333 h 913523"/>
                  <a:gd name="connsiteX70" fmla="*/ 105273 w 1224996"/>
                  <a:gd name="connsiteY70" fmla="*/ 275333 h 913523"/>
                  <a:gd name="connsiteX71" fmla="*/ 131467 w 1224996"/>
                  <a:gd name="connsiteY71" fmla="*/ 292002 h 913523"/>
                  <a:gd name="connsiteX72" fmla="*/ 145754 w 1224996"/>
                  <a:gd name="connsiteY72" fmla="*/ 258664 h 913523"/>
                  <a:gd name="connsiteX73" fmla="*/ 119560 w 1224996"/>
                  <a:gd name="connsiteY73" fmla="*/ 213421 h 913523"/>
                  <a:gd name="connsiteX74" fmla="*/ 79079 w 1224996"/>
                  <a:gd name="connsiteY74" fmla="*/ 201514 h 913523"/>
                  <a:gd name="connsiteX75" fmla="*/ 43360 w 1224996"/>
                  <a:gd name="connsiteY75" fmla="*/ 184846 h 913523"/>
                  <a:gd name="connsiteX76" fmla="*/ 48123 w 1224996"/>
                  <a:gd name="connsiteY76" fmla="*/ 139602 h 913523"/>
                  <a:gd name="connsiteX77" fmla="*/ 74317 w 1224996"/>
                  <a:gd name="connsiteY77" fmla="*/ 127696 h 913523"/>
                  <a:gd name="connsiteX78" fmla="*/ 110035 w 1224996"/>
                  <a:gd name="connsiteY78" fmla="*/ 137221 h 913523"/>
                  <a:gd name="connsiteX79" fmla="*/ 124323 w 1224996"/>
                  <a:gd name="connsiteY79" fmla="*/ 115789 h 913523"/>
                  <a:gd name="connsiteX80" fmla="*/ 110035 w 1224996"/>
                  <a:gd name="connsiteY80" fmla="*/ 91977 h 913523"/>
                  <a:gd name="connsiteX81" fmla="*/ 129085 w 1224996"/>
                  <a:gd name="connsiteY81" fmla="*/ 25301 h 913523"/>
                  <a:gd name="connsiteX82" fmla="*/ 221954 w 1224996"/>
                  <a:gd name="connsiteY82" fmla="*/ 1489 h 913523"/>
                  <a:gd name="connsiteX83" fmla="*/ 412454 w 1224996"/>
                  <a:gd name="connsiteY83" fmla="*/ 63402 h 913523"/>
                  <a:gd name="connsiteX84" fmla="*/ 593429 w 1224996"/>
                  <a:gd name="connsiteY84" fmla="*/ 139602 h 913523"/>
                  <a:gd name="connsiteX85" fmla="*/ 779167 w 1224996"/>
                  <a:gd name="connsiteY85" fmla="*/ 182464 h 913523"/>
                  <a:gd name="connsiteX86" fmla="*/ 924423 w 1224996"/>
                  <a:gd name="connsiteY86" fmla="*/ 194371 h 913523"/>
                  <a:gd name="connsiteX0" fmla="*/ 924423 w 1224996"/>
                  <a:gd name="connsiteY0" fmla="*/ 390689 h 1109841"/>
                  <a:gd name="connsiteX1" fmla="*/ 1055392 w 1224996"/>
                  <a:gd name="connsiteY1" fmla="*/ 388307 h 1109841"/>
                  <a:gd name="connsiteX2" fmla="*/ 1133973 w 1224996"/>
                  <a:gd name="connsiteY2" fmla="*/ 369257 h 1109841"/>
                  <a:gd name="connsiteX3" fmla="*/ 1207792 w 1224996"/>
                  <a:gd name="connsiteY3" fmla="*/ 385927 h 1109841"/>
                  <a:gd name="connsiteX4" fmla="*/ 1222079 w 1224996"/>
                  <a:gd name="connsiteY4" fmla="*/ 457364 h 1109841"/>
                  <a:gd name="connsiteX5" fmla="*/ 1224461 w 1224996"/>
                  <a:gd name="connsiteY5" fmla="*/ 526420 h 1109841"/>
                  <a:gd name="connsiteX6" fmla="*/ 1214935 w 1224996"/>
                  <a:gd name="connsiteY6" fmla="*/ 571664 h 1109841"/>
                  <a:gd name="connsiteX7" fmla="*/ 1195885 w 1224996"/>
                  <a:gd name="connsiteY7" fmla="*/ 593095 h 1109841"/>
                  <a:gd name="connsiteX8" fmla="*/ 1198266 w 1224996"/>
                  <a:gd name="connsiteY8" fmla="*/ 647864 h 1109841"/>
                  <a:gd name="connsiteX9" fmla="*/ 1186361 w 1224996"/>
                  <a:gd name="connsiteY9" fmla="*/ 700251 h 1109841"/>
                  <a:gd name="connsiteX10" fmla="*/ 1160167 w 1224996"/>
                  <a:gd name="connsiteY10" fmla="*/ 755020 h 1109841"/>
                  <a:gd name="connsiteX11" fmla="*/ 1148260 w 1224996"/>
                  <a:gd name="connsiteY11" fmla="*/ 781214 h 1109841"/>
                  <a:gd name="connsiteX12" fmla="*/ 1138736 w 1224996"/>
                  <a:gd name="connsiteY12" fmla="*/ 814551 h 1109841"/>
                  <a:gd name="connsiteX13" fmla="*/ 1105398 w 1224996"/>
                  <a:gd name="connsiteY13" fmla="*/ 852651 h 1109841"/>
                  <a:gd name="connsiteX14" fmla="*/ 1083967 w 1224996"/>
                  <a:gd name="connsiteY14" fmla="*/ 869320 h 1109841"/>
                  <a:gd name="connsiteX15" fmla="*/ 1105398 w 1224996"/>
                  <a:gd name="connsiteY15" fmla="*/ 902658 h 1109841"/>
                  <a:gd name="connsiteX16" fmla="*/ 1164929 w 1224996"/>
                  <a:gd name="connsiteY16" fmla="*/ 916945 h 1109841"/>
                  <a:gd name="connsiteX17" fmla="*/ 1212555 w 1224996"/>
                  <a:gd name="connsiteY17" fmla="*/ 966950 h 1109841"/>
                  <a:gd name="connsiteX18" fmla="*/ 1214935 w 1224996"/>
                  <a:gd name="connsiteY18" fmla="*/ 1047914 h 1109841"/>
                  <a:gd name="connsiteX19" fmla="*/ 1160167 w 1224996"/>
                  <a:gd name="connsiteY19" fmla="*/ 1102682 h 1109841"/>
                  <a:gd name="connsiteX20" fmla="*/ 1079204 w 1224996"/>
                  <a:gd name="connsiteY20" fmla="*/ 1105064 h 1109841"/>
                  <a:gd name="connsiteX21" fmla="*/ 1024435 w 1224996"/>
                  <a:gd name="connsiteY21" fmla="*/ 1064582 h 1109841"/>
                  <a:gd name="connsiteX22" fmla="*/ 1012529 w 1224996"/>
                  <a:gd name="connsiteY22" fmla="*/ 1005051 h 1109841"/>
                  <a:gd name="connsiteX23" fmla="*/ 1022054 w 1224996"/>
                  <a:gd name="connsiteY23" fmla="*/ 962189 h 1109841"/>
                  <a:gd name="connsiteX24" fmla="*/ 1033960 w 1224996"/>
                  <a:gd name="connsiteY24" fmla="*/ 924089 h 1109841"/>
                  <a:gd name="connsiteX25" fmla="*/ 1010148 w 1224996"/>
                  <a:gd name="connsiteY25" fmla="*/ 883607 h 1109841"/>
                  <a:gd name="connsiteX26" fmla="*/ 948236 w 1224996"/>
                  <a:gd name="connsiteY26" fmla="*/ 907419 h 1109841"/>
                  <a:gd name="connsiteX27" fmla="*/ 888704 w 1224996"/>
                  <a:gd name="connsiteY27" fmla="*/ 952663 h 1109841"/>
                  <a:gd name="connsiteX28" fmla="*/ 874416 w 1224996"/>
                  <a:gd name="connsiteY28" fmla="*/ 1000289 h 1109841"/>
                  <a:gd name="connsiteX29" fmla="*/ 862510 w 1224996"/>
                  <a:gd name="connsiteY29" fmla="*/ 1062201 h 1109841"/>
                  <a:gd name="connsiteX30" fmla="*/ 807742 w 1224996"/>
                  <a:gd name="connsiteY30" fmla="*/ 1100301 h 1109841"/>
                  <a:gd name="connsiteX31" fmla="*/ 738685 w 1224996"/>
                  <a:gd name="connsiteY31" fmla="*/ 1083632 h 1109841"/>
                  <a:gd name="connsiteX32" fmla="*/ 700585 w 1224996"/>
                  <a:gd name="connsiteY32" fmla="*/ 1038389 h 1109841"/>
                  <a:gd name="connsiteX33" fmla="*/ 700585 w 1224996"/>
                  <a:gd name="connsiteY33" fmla="*/ 995527 h 1109841"/>
                  <a:gd name="connsiteX34" fmla="*/ 714873 w 1224996"/>
                  <a:gd name="connsiteY34" fmla="*/ 962189 h 1109841"/>
                  <a:gd name="connsiteX35" fmla="*/ 729160 w 1224996"/>
                  <a:gd name="connsiteY35" fmla="*/ 928851 h 1109841"/>
                  <a:gd name="connsiteX36" fmla="*/ 698204 w 1224996"/>
                  <a:gd name="connsiteY36" fmla="*/ 919326 h 1109841"/>
                  <a:gd name="connsiteX37" fmla="*/ 643435 w 1224996"/>
                  <a:gd name="connsiteY37" fmla="*/ 914564 h 1109841"/>
                  <a:gd name="connsiteX38" fmla="*/ 591048 w 1224996"/>
                  <a:gd name="connsiteY38" fmla="*/ 914564 h 1109841"/>
                  <a:gd name="connsiteX39" fmla="*/ 552948 w 1224996"/>
                  <a:gd name="connsiteY39" fmla="*/ 943139 h 1109841"/>
                  <a:gd name="connsiteX40" fmla="*/ 543423 w 1224996"/>
                  <a:gd name="connsiteY40" fmla="*/ 978857 h 1109841"/>
                  <a:gd name="connsiteX41" fmla="*/ 514848 w 1224996"/>
                  <a:gd name="connsiteY41" fmla="*/ 1012194 h 1109841"/>
                  <a:gd name="connsiteX42" fmla="*/ 462461 w 1224996"/>
                  <a:gd name="connsiteY42" fmla="*/ 1000289 h 1109841"/>
                  <a:gd name="connsiteX43" fmla="*/ 445792 w 1224996"/>
                  <a:gd name="connsiteY43" fmla="*/ 962189 h 1109841"/>
                  <a:gd name="connsiteX44" fmla="*/ 457698 w 1224996"/>
                  <a:gd name="connsiteY44" fmla="*/ 931232 h 1109841"/>
                  <a:gd name="connsiteX45" fmla="*/ 481510 w 1224996"/>
                  <a:gd name="connsiteY45" fmla="*/ 902657 h 1109841"/>
                  <a:gd name="connsiteX46" fmla="*/ 438648 w 1224996"/>
                  <a:gd name="connsiteY46" fmla="*/ 878845 h 1109841"/>
                  <a:gd name="connsiteX47" fmla="*/ 412454 w 1224996"/>
                  <a:gd name="connsiteY47" fmla="*/ 871701 h 1109841"/>
                  <a:gd name="connsiteX48" fmla="*/ 383879 w 1224996"/>
                  <a:gd name="connsiteY48" fmla="*/ 840745 h 1109841"/>
                  <a:gd name="connsiteX49" fmla="*/ 350542 w 1224996"/>
                  <a:gd name="connsiteY49" fmla="*/ 831220 h 1109841"/>
                  <a:gd name="connsiteX50" fmla="*/ 329110 w 1224996"/>
                  <a:gd name="connsiteY50" fmla="*/ 800264 h 1109841"/>
                  <a:gd name="connsiteX51" fmla="*/ 302917 w 1224996"/>
                  <a:gd name="connsiteY51" fmla="*/ 783595 h 1109841"/>
                  <a:gd name="connsiteX52" fmla="*/ 305298 w 1224996"/>
                  <a:gd name="connsiteY52" fmla="*/ 809789 h 1109841"/>
                  <a:gd name="connsiteX53" fmla="*/ 286248 w 1224996"/>
                  <a:gd name="connsiteY53" fmla="*/ 847888 h 1109841"/>
                  <a:gd name="connsiteX54" fmla="*/ 238623 w 1224996"/>
                  <a:gd name="connsiteY54" fmla="*/ 850270 h 1109841"/>
                  <a:gd name="connsiteX55" fmla="*/ 210048 w 1224996"/>
                  <a:gd name="connsiteY55" fmla="*/ 819314 h 1109841"/>
                  <a:gd name="connsiteX56" fmla="*/ 214810 w 1224996"/>
                  <a:gd name="connsiteY56" fmla="*/ 776451 h 1109841"/>
                  <a:gd name="connsiteX57" fmla="*/ 250529 w 1224996"/>
                  <a:gd name="connsiteY57" fmla="*/ 747876 h 1109841"/>
                  <a:gd name="connsiteX58" fmla="*/ 260054 w 1224996"/>
                  <a:gd name="connsiteY58" fmla="*/ 707395 h 1109841"/>
                  <a:gd name="connsiteX59" fmla="*/ 229098 w 1224996"/>
                  <a:gd name="connsiteY59" fmla="*/ 655008 h 1109841"/>
                  <a:gd name="connsiteX60" fmla="*/ 198142 w 1224996"/>
                  <a:gd name="connsiteY60" fmla="*/ 624051 h 1109841"/>
                  <a:gd name="connsiteX61" fmla="*/ 188617 w 1224996"/>
                  <a:gd name="connsiteY61" fmla="*/ 597857 h 1109841"/>
                  <a:gd name="connsiteX62" fmla="*/ 183854 w 1224996"/>
                  <a:gd name="connsiteY62" fmla="*/ 562139 h 1109841"/>
                  <a:gd name="connsiteX63" fmla="*/ 164804 w 1224996"/>
                  <a:gd name="connsiteY63" fmla="*/ 557376 h 1109841"/>
                  <a:gd name="connsiteX64" fmla="*/ 140991 w 1224996"/>
                  <a:gd name="connsiteY64" fmla="*/ 588333 h 1109841"/>
                  <a:gd name="connsiteX65" fmla="*/ 102892 w 1224996"/>
                  <a:gd name="connsiteY65" fmla="*/ 616907 h 1109841"/>
                  <a:gd name="connsiteX66" fmla="*/ 38598 w 1224996"/>
                  <a:gd name="connsiteY66" fmla="*/ 612145 h 1109841"/>
                  <a:gd name="connsiteX67" fmla="*/ 498 w 1224996"/>
                  <a:gd name="connsiteY67" fmla="*/ 550233 h 1109841"/>
                  <a:gd name="connsiteX68" fmla="*/ 19548 w 1224996"/>
                  <a:gd name="connsiteY68" fmla="*/ 493082 h 1109841"/>
                  <a:gd name="connsiteX69" fmla="*/ 57648 w 1224996"/>
                  <a:gd name="connsiteY69" fmla="*/ 471651 h 1109841"/>
                  <a:gd name="connsiteX70" fmla="*/ 105273 w 1224996"/>
                  <a:gd name="connsiteY70" fmla="*/ 471651 h 1109841"/>
                  <a:gd name="connsiteX71" fmla="*/ 131467 w 1224996"/>
                  <a:gd name="connsiteY71" fmla="*/ 488320 h 1109841"/>
                  <a:gd name="connsiteX72" fmla="*/ 145754 w 1224996"/>
                  <a:gd name="connsiteY72" fmla="*/ 454982 h 1109841"/>
                  <a:gd name="connsiteX73" fmla="*/ 119560 w 1224996"/>
                  <a:gd name="connsiteY73" fmla="*/ 409739 h 1109841"/>
                  <a:gd name="connsiteX74" fmla="*/ 79079 w 1224996"/>
                  <a:gd name="connsiteY74" fmla="*/ 397832 h 1109841"/>
                  <a:gd name="connsiteX75" fmla="*/ 43360 w 1224996"/>
                  <a:gd name="connsiteY75" fmla="*/ 381164 h 1109841"/>
                  <a:gd name="connsiteX76" fmla="*/ 48123 w 1224996"/>
                  <a:gd name="connsiteY76" fmla="*/ 335920 h 1109841"/>
                  <a:gd name="connsiteX77" fmla="*/ 74317 w 1224996"/>
                  <a:gd name="connsiteY77" fmla="*/ 324014 h 1109841"/>
                  <a:gd name="connsiteX78" fmla="*/ 110035 w 1224996"/>
                  <a:gd name="connsiteY78" fmla="*/ 333539 h 1109841"/>
                  <a:gd name="connsiteX79" fmla="*/ 124323 w 1224996"/>
                  <a:gd name="connsiteY79" fmla="*/ 312107 h 1109841"/>
                  <a:gd name="connsiteX80" fmla="*/ 110035 w 1224996"/>
                  <a:gd name="connsiteY80" fmla="*/ 288295 h 1109841"/>
                  <a:gd name="connsiteX81" fmla="*/ 129085 w 1224996"/>
                  <a:gd name="connsiteY81" fmla="*/ 221619 h 1109841"/>
                  <a:gd name="connsiteX82" fmla="*/ 155279 w 1224996"/>
                  <a:gd name="connsiteY82" fmla="*/ 164 h 1109841"/>
                  <a:gd name="connsiteX83" fmla="*/ 412454 w 1224996"/>
                  <a:gd name="connsiteY83" fmla="*/ 259720 h 1109841"/>
                  <a:gd name="connsiteX84" fmla="*/ 593429 w 1224996"/>
                  <a:gd name="connsiteY84" fmla="*/ 335920 h 1109841"/>
                  <a:gd name="connsiteX85" fmla="*/ 779167 w 1224996"/>
                  <a:gd name="connsiteY85" fmla="*/ 378782 h 1109841"/>
                  <a:gd name="connsiteX86" fmla="*/ 924423 w 1224996"/>
                  <a:gd name="connsiteY86" fmla="*/ 390689 h 1109841"/>
                  <a:gd name="connsiteX0" fmla="*/ 924423 w 1224996"/>
                  <a:gd name="connsiteY0" fmla="*/ 390887 h 1110039"/>
                  <a:gd name="connsiteX1" fmla="*/ 1055392 w 1224996"/>
                  <a:gd name="connsiteY1" fmla="*/ 388505 h 1110039"/>
                  <a:gd name="connsiteX2" fmla="*/ 1133973 w 1224996"/>
                  <a:gd name="connsiteY2" fmla="*/ 369455 h 1110039"/>
                  <a:gd name="connsiteX3" fmla="*/ 1207792 w 1224996"/>
                  <a:gd name="connsiteY3" fmla="*/ 386125 h 1110039"/>
                  <a:gd name="connsiteX4" fmla="*/ 1222079 w 1224996"/>
                  <a:gd name="connsiteY4" fmla="*/ 457562 h 1110039"/>
                  <a:gd name="connsiteX5" fmla="*/ 1224461 w 1224996"/>
                  <a:gd name="connsiteY5" fmla="*/ 526618 h 1110039"/>
                  <a:gd name="connsiteX6" fmla="*/ 1214935 w 1224996"/>
                  <a:gd name="connsiteY6" fmla="*/ 571862 h 1110039"/>
                  <a:gd name="connsiteX7" fmla="*/ 1195885 w 1224996"/>
                  <a:gd name="connsiteY7" fmla="*/ 593293 h 1110039"/>
                  <a:gd name="connsiteX8" fmla="*/ 1198266 w 1224996"/>
                  <a:gd name="connsiteY8" fmla="*/ 648062 h 1110039"/>
                  <a:gd name="connsiteX9" fmla="*/ 1186361 w 1224996"/>
                  <a:gd name="connsiteY9" fmla="*/ 700449 h 1110039"/>
                  <a:gd name="connsiteX10" fmla="*/ 1160167 w 1224996"/>
                  <a:gd name="connsiteY10" fmla="*/ 755218 h 1110039"/>
                  <a:gd name="connsiteX11" fmla="*/ 1148260 w 1224996"/>
                  <a:gd name="connsiteY11" fmla="*/ 781412 h 1110039"/>
                  <a:gd name="connsiteX12" fmla="*/ 1138736 w 1224996"/>
                  <a:gd name="connsiteY12" fmla="*/ 814749 h 1110039"/>
                  <a:gd name="connsiteX13" fmla="*/ 1105398 w 1224996"/>
                  <a:gd name="connsiteY13" fmla="*/ 852849 h 1110039"/>
                  <a:gd name="connsiteX14" fmla="*/ 1083967 w 1224996"/>
                  <a:gd name="connsiteY14" fmla="*/ 869518 h 1110039"/>
                  <a:gd name="connsiteX15" fmla="*/ 1105398 w 1224996"/>
                  <a:gd name="connsiteY15" fmla="*/ 902856 h 1110039"/>
                  <a:gd name="connsiteX16" fmla="*/ 1164929 w 1224996"/>
                  <a:gd name="connsiteY16" fmla="*/ 917143 h 1110039"/>
                  <a:gd name="connsiteX17" fmla="*/ 1212555 w 1224996"/>
                  <a:gd name="connsiteY17" fmla="*/ 967148 h 1110039"/>
                  <a:gd name="connsiteX18" fmla="*/ 1214935 w 1224996"/>
                  <a:gd name="connsiteY18" fmla="*/ 1048112 h 1110039"/>
                  <a:gd name="connsiteX19" fmla="*/ 1160167 w 1224996"/>
                  <a:gd name="connsiteY19" fmla="*/ 1102880 h 1110039"/>
                  <a:gd name="connsiteX20" fmla="*/ 1079204 w 1224996"/>
                  <a:gd name="connsiteY20" fmla="*/ 1105262 h 1110039"/>
                  <a:gd name="connsiteX21" fmla="*/ 1024435 w 1224996"/>
                  <a:gd name="connsiteY21" fmla="*/ 1064780 h 1110039"/>
                  <a:gd name="connsiteX22" fmla="*/ 1012529 w 1224996"/>
                  <a:gd name="connsiteY22" fmla="*/ 1005249 h 1110039"/>
                  <a:gd name="connsiteX23" fmla="*/ 1022054 w 1224996"/>
                  <a:gd name="connsiteY23" fmla="*/ 962387 h 1110039"/>
                  <a:gd name="connsiteX24" fmla="*/ 1033960 w 1224996"/>
                  <a:gd name="connsiteY24" fmla="*/ 924287 h 1110039"/>
                  <a:gd name="connsiteX25" fmla="*/ 1010148 w 1224996"/>
                  <a:gd name="connsiteY25" fmla="*/ 883805 h 1110039"/>
                  <a:gd name="connsiteX26" fmla="*/ 948236 w 1224996"/>
                  <a:gd name="connsiteY26" fmla="*/ 907617 h 1110039"/>
                  <a:gd name="connsiteX27" fmla="*/ 888704 w 1224996"/>
                  <a:gd name="connsiteY27" fmla="*/ 952861 h 1110039"/>
                  <a:gd name="connsiteX28" fmla="*/ 874416 w 1224996"/>
                  <a:gd name="connsiteY28" fmla="*/ 1000487 h 1110039"/>
                  <a:gd name="connsiteX29" fmla="*/ 862510 w 1224996"/>
                  <a:gd name="connsiteY29" fmla="*/ 1062399 h 1110039"/>
                  <a:gd name="connsiteX30" fmla="*/ 807742 w 1224996"/>
                  <a:gd name="connsiteY30" fmla="*/ 1100499 h 1110039"/>
                  <a:gd name="connsiteX31" fmla="*/ 738685 w 1224996"/>
                  <a:gd name="connsiteY31" fmla="*/ 1083830 h 1110039"/>
                  <a:gd name="connsiteX32" fmla="*/ 700585 w 1224996"/>
                  <a:gd name="connsiteY32" fmla="*/ 1038587 h 1110039"/>
                  <a:gd name="connsiteX33" fmla="*/ 700585 w 1224996"/>
                  <a:gd name="connsiteY33" fmla="*/ 995725 h 1110039"/>
                  <a:gd name="connsiteX34" fmla="*/ 714873 w 1224996"/>
                  <a:gd name="connsiteY34" fmla="*/ 962387 h 1110039"/>
                  <a:gd name="connsiteX35" fmla="*/ 729160 w 1224996"/>
                  <a:gd name="connsiteY35" fmla="*/ 929049 h 1110039"/>
                  <a:gd name="connsiteX36" fmla="*/ 698204 w 1224996"/>
                  <a:gd name="connsiteY36" fmla="*/ 919524 h 1110039"/>
                  <a:gd name="connsiteX37" fmla="*/ 643435 w 1224996"/>
                  <a:gd name="connsiteY37" fmla="*/ 914762 h 1110039"/>
                  <a:gd name="connsiteX38" fmla="*/ 591048 w 1224996"/>
                  <a:gd name="connsiteY38" fmla="*/ 914762 h 1110039"/>
                  <a:gd name="connsiteX39" fmla="*/ 552948 w 1224996"/>
                  <a:gd name="connsiteY39" fmla="*/ 943337 h 1110039"/>
                  <a:gd name="connsiteX40" fmla="*/ 543423 w 1224996"/>
                  <a:gd name="connsiteY40" fmla="*/ 979055 h 1110039"/>
                  <a:gd name="connsiteX41" fmla="*/ 514848 w 1224996"/>
                  <a:gd name="connsiteY41" fmla="*/ 1012392 h 1110039"/>
                  <a:gd name="connsiteX42" fmla="*/ 462461 w 1224996"/>
                  <a:gd name="connsiteY42" fmla="*/ 1000487 h 1110039"/>
                  <a:gd name="connsiteX43" fmla="*/ 445792 w 1224996"/>
                  <a:gd name="connsiteY43" fmla="*/ 962387 h 1110039"/>
                  <a:gd name="connsiteX44" fmla="*/ 457698 w 1224996"/>
                  <a:gd name="connsiteY44" fmla="*/ 931430 h 1110039"/>
                  <a:gd name="connsiteX45" fmla="*/ 481510 w 1224996"/>
                  <a:gd name="connsiteY45" fmla="*/ 902855 h 1110039"/>
                  <a:gd name="connsiteX46" fmla="*/ 438648 w 1224996"/>
                  <a:gd name="connsiteY46" fmla="*/ 879043 h 1110039"/>
                  <a:gd name="connsiteX47" fmla="*/ 412454 w 1224996"/>
                  <a:gd name="connsiteY47" fmla="*/ 871899 h 1110039"/>
                  <a:gd name="connsiteX48" fmla="*/ 383879 w 1224996"/>
                  <a:gd name="connsiteY48" fmla="*/ 840943 h 1110039"/>
                  <a:gd name="connsiteX49" fmla="*/ 350542 w 1224996"/>
                  <a:gd name="connsiteY49" fmla="*/ 831418 h 1110039"/>
                  <a:gd name="connsiteX50" fmla="*/ 329110 w 1224996"/>
                  <a:gd name="connsiteY50" fmla="*/ 800462 h 1110039"/>
                  <a:gd name="connsiteX51" fmla="*/ 302917 w 1224996"/>
                  <a:gd name="connsiteY51" fmla="*/ 783793 h 1110039"/>
                  <a:gd name="connsiteX52" fmla="*/ 305298 w 1224996"/>
                  <a:gd name="connsiteY52" fmla="*/ 809987 h 1110039"/>
                  <a:gd name="connsiteX53" fmla="*/ 286248 w 1224996"/>
                  <a:gd name="connsiteY53" fmla="*/ 848086 h 1110039"/>
                  <a:gd name="connsiteX54" fmla="*/ 238623 w 1224996"/>
                  <a:gd name="connsiteY54" fmla="*/ 850468 h 1110039"/>
                  <a:gd name="connsiteX55" fmla="*/ 210048 w 1224996"/>
                  <a:gd name="connsiteY55" fmla="*/ 819512 h 1110039"/>
                  <a:gd name="connsiteX56" fmla="*/ 214810 w 1224996"/>
                  <a:gd name="connsiteY56" fmla="*/ 776649 h 1110039"/>
                  <a:gd name="connsiteX57" fmla="*/ 250529 w 1224996"/>
                  <a:gd name="connsiteY57" fmla="*/ 748074 h 1110039"/>
                  <a:gd name="connsiteX58" fmla="*/ 260054 w 1224996"/>
                  <a:gd name="connsiteY58" fmla="*/ 707593 h 1110039"/>
                  <a:gd name="connsiteX59" fmla="*/ 229098 w 1224996"/>
                  <a:gd name="connsiteY59" fmla="*/ 655206 h 1110039"/>
                  <a:gd name="connsiteX60" fmla="*/ 198142 w 1224996"/>
                  <a:gd name="connsiteY60" fmla="*/ 624249 h 1110039"/>
                  <a:gd name="connsiteX61" fmla="*/ 188617 w 1224996"/>
                  <a:gd name="connsiteY61" fmla="*/ 598055 h 1110039"/>
                  <a:gd name="connsiteX62" fmla="*/ 183854 w 1224996"/>
                  <a:gd name="connsiteY62" fmla="*/ 562337 h 1110039"/>
                  <a:gd name="connsiteX63" fmla="*/ 164804 w 1224996"/>
                  <a:gd name="connsiteY63" fmla="*/ 557574 h 1110039"/>
                  <a:gd name="connsiteX64" fmla="*/ 140991 w 1224996"/>
                  <a:gd name="connsiteY64" fmla="*/ 588531 h 1110039"/>
                  <a:gd name="connsiteX65" fmla="*/ 102892 w 1224996"/>
                  <a:gd name="connsiteY65" fmla="*/ 617105 h 1110039"/>
                  <a:gd name="connsiteX66" fmla="*/ 38598 w 1224996"/>
                  <a:gd name="connsiteY66" fmla="*/ 612343 h 1110039"/>
                  <a:gd name="connsiteX67" fmla="*/ 498 w 1224996"/>
                  <a:gd name="connsiteY67" fmla="*/ 550431 h 1110039"/>
                  <a:gd name="connsiteX68" fmla="*/ 19548 w 1224996"/>
                  <a:gd name="connsiteY68" fmla="*/ 493280 h 1110039"/>
                  <a:gd name="connsiteX69" fmla="*/ 57648 w 1224996"/>
                  <a:gd name="connsiteY69" fmla="*/ 471849 h 1110039"/>
                  <a:gd name="connsiteX70" fmla="*/ 105273 w 1224996"/>
                  <a:gd name="connsiteY70" fmla="*/ 471849 h 1110039"/>
                  <a:gd name="connsiteX71" fmla="*/ 131467 w 1224996"/>
                  <a:gd name="connsiteY71" fmla="*/ 488518 h 1110039"/>
                  <a:gd name="connsiteX72" fmla="*/ 145754 w 1224996"/>
                  <a:gd name="connsiteY72" fmla="*/ 455180 h 1110039"/>
                  <a:gd name="connsiteX73" fmla="*/ 119560 w 1224996"/>
                  <a:gd name="connsiteY73" fmla="*/ 409937 h 1110039"/>
                  <a:gd name="connsiteX74" fmla="*/ 79079 w 1224996"/>
                  <a:gd name="connsiteY74" fmla="*/ 398030 h 1110039"/>
                  <a:gd name="connsiteX75" fmla="*/ 43360 w 1224996"/>
                  <a:gd name="connsiteY75" fmla="*/ 381362 h 1110039"/>
                  <a:gd name="connsiteX76" fmla="*/ 48123 w 1224996"/>
                  <a:gd name="connsiteY76" fmla="*/ 336118 h 1110039"/>
                  <a:gd name="connsiteX77" fmla="*/ 74317 w 1224996"/>
                  <a:gd name="connsiteY77" fmla="*/ 324212 h 1110039"/>
                  <a:gd name="connsiteX78" fmla="*/ 110035 w 1224996"/>
                  <a:gd name="connsiteY78" fmla="*/ 333737 h 1110039"/>
                  <a:gd name="connsiteX79" fmla="*/ 124323 w 1224996"/>
                  <a:gd name="connsiteY79" fmla="*/ 312305 h 1110039"/>
                  <a:gd name="connsiteX80" fmla="*/ 110035 w 1224996"/>
                  <a:gd name="connsiteY80" fmla="*/ 288493 h 1110039"/>
                  <a:gd name="connsiteX81" fmla="*/ 114797 w 1224996"/>
                  <a:gd name="connsiteY81" fmla="*/ 205148 h 1110039"/>
                  <a:gd name="connsiteX82" fmla="*/ 155279 w 1224996"/>
                  <a:gd name="connsiteY82" fmla="*/ 362 h 1110039"/>
                  <a:gd name="connsiteX83" fmla="*/ 412454 w 1224996"/>
                  <a:gd name="connsiteY83" fmla="*/ 259918 h 1110039"/>
                  <a:gd name="connsiteX84" fmla="*/ 593429 w 1224996"/>
                  <a:gd name="connsiteY84" fmla="*/ 336118 h 1110039"/>
                  <a:gd name="connsiteX85" fmla="*/ 779167 w 1224996"/>
                  <a:gd name="connsiteY85" fmla="*/ 378980 h 1110039"/>
                  <a:gd name="connsiteX86" fmla="*/ 924423 w 1224996"/>
                  <a:gd name="connsiteY86" fmla="*/ 390887 h 1110039"/>
                  <a:gd name="connsiteX0" fmla="*/ 924423 w 1224996"/>
                  <a:gd name="connsiteY0" fmla="*/ 391684 h 1110836"/>
                  <a:gd name="connsiteX1" fmla="*/ 1055392 w 1224996"/>
                  <a:gd name="connsiteY1" fmla="*/ 389302 h 1110836"/>
                  <a:gd name="connsiteX2" fmla="*/ 1133973 w 1224996"/>
                  <a:gd name="connsiteY2" fmla="*/ 370252 h 1110836"/>
                  <a:gd name="connsiteX3" fmla="*/ 1207792 w 1224996"/>
                  <a:gd name="connsiteY3" fmla="*/ 386922 h 1110836"/>
                  <a:gd name="connsiteX4" fmla="*/ 1222079 w 1224996"/>
                  <a:gd name="connsiteY4" fmla="*/ 458359 h 1110836"/>
                  <a:gd name="connsiteX5" fmla="*/ 1224461 w 1224996"/>
                  <a:gd name="connsiteY5" fmla="*/ 527415 h 1110836"/>
                  <a:gd name="connsiteX6" fmla="*/ 1214935 w 1224996"/>
                  <a:gd name="connsiteY6" fmla="*/ 572659 h 1110836"/>
                  <a:gd name="connsiteX7" fmla="*/ 1195885 w 1224996"/>
                  <a:gd name="connsiteY7" fmla="*/ 594090 h 1110836"/>
                  <a:gd name="connsiteX8" fmla="*/ 1198266 w 1224996"/>
                  <a:gd name="connsiteY8" fmla="*/ 648859 h 1110836"/>
                  <a:gd name="connsiteX9" fmla="*/ 1186361 w 1224996"/>
                  <a:gd name="connsiteY9" fmla="*/ 701246 h 1110836"/>
                  <a:gd name="connsiteX10" fmla="*/ 1160167 w 1224996"/>
                  <a:gd name="connsiteY10" fmla="*/ 756015 h 1110836"/>
                  <a:gd name="connsiteX11" fmla="*/ 1148260 w 1224996"/>
                  <a:gd name="connsiteY11" fmla="*/ 782209 h 1110836"/>
                  <a:gd name="connsiteX12" fmla="*/ 1138736 w 1224996"/>
                  <a:gd name="connsiteY12" fmla="*/ 815546 h 1110836"/>
                  <a:gd name="connsiteX13" fmla="*/ 1105398 w 1224996"/>
                  <a:gd name="connsiteY13" fmla="*/ 853646 h 1110836"/>
                  <a:gd name="connsiteX14" fmla="*/ 1083967 w 1224996"/>
                  <a:gd name="connsiteY14" fmla="*/ 870315 h 1110836"/>
                  <a:gd name="connsiteX15" fmla="*/ 1105398 w 1224996"/>
                  <a:gd name="connsiteY15" fmla="*/ 903653 h 1110836"/>
                  <a:gd name="connsiteX16" fmla="*/ 1164929 w 1224996"/>
                  <a:gd name="connsiteY16" fmla="*/ 917940 h 1110836"/>
                  <a:gd name="connsiteX17" fmla="*/ 1212555 w 1224996"/>
                  <a:gd name="connsiteY17" fmla="*/ 967945 h 1110836"/>
                  <a:gd name="connsiteX18" fmla="*/ 1214935 w 1224996"/>
                  <a:gd name="connsiteY18" fmla="*/ 1048909 h 1110836"/>
                  <a:gd name="connsiteX19" fmla="*/ 1160167 w 1224996"/>
                  <a:gd name="connsiteY19" fmla="*/ 1103677 h 1110836"/>
                  <a:gd name="connsiteX20" fmla="*/ 1079204 w 1224996"/>
                  <a:gd name="connsiteY20" fmla="*/ 1106059 h 1110836"/>
                  <a:gd name="connsiteX21" fmla="*/ 1024435 w 1224996"/>
                  <a:gd name="connsiteY21" fmla="*/ 1065577 h 1110836"/>
                  <a:gd name="connsiteX22" fmla="*/ 1012529 w 1224996"/>
                  <a:gd name="connsiteY22" fmla="*/ 1006046 h 1110836"/>
                  <a:gd name="connsiteX23" fmla="*/ 1022054 w 1224996"/>
                  <a:gd name="connsiteY23" fmla="*/ 963184 h 1110836"/>
                  <a:gd name="connsiteX24" fmla="*/ 1033960 w 1224996"/>
                  <a:gd name="connsiteY24" fmla="*/ 925084 h 1110836"/>
                  <a:gd name="connsiteX25" fmla="*/ 1010148 w 1224996"/>
                  <a:gd name="connsiteY25" fmla="*/ 884602 h 1110836"/>
                  <a:gd name="connsiteX26" fmla="*/ 948236 w 1224996"/>
                  <a:gd name="connsiteY26" fmla="*/ 908414 h 1110836"/>
                  <a:gd name="connsiteX27" fmla="*/ 888704 w 1224996"/>
                  <a:gd name="connsiteY27" fmla="*/ 953658 h 1110836"/>
                  <a:gd name="connsiteX28" fmla="*/ 874416 w 1224996"/>
                  <a:gd name="connsiteY28" fmla="*/ 1001284 h 1110836"/>
                  <a:gd name="connsiteX29" fmla="*/ 862510 w 1224996"/>
                  <a:gd name="connsiteY29" fmla="*/ 1063196 h 1110836"/>
                  <a:gd name="connsiteX30" fmla="*/ 807742 w 1224996"/>
                  <a:gd name="connsiteY30" fmla="*/ 1101296 h 1110836"/>
                  <a:gd name="connsiteX31" fmla="*/ 738685 w 1224996"/>
                  <a:gd name="connsiteY31" fmla="*/ 1084627 h 1110836"/>
                  <a:gd name="connsiteX32" fmla="*/ 700585 w 1224996"/>
                  <a:gd name="connsiteY32" fmla="*/ 1039384 h 1110836"/>
                  <a:gd name="connsiteX33" fmla="*/ 700585 w 1224996"/>
                  <a:gd name="connsiteY33" fmla="*/ 996522 h 1110836"/>
                  <a:gd name="connsiteX34" fmla="*/ 714873 w 1224996"/>
                  <a:gd name="connsiteY34" fmla="*/ 963184 h 1110836"/>
                  <a:gd name="connsiteX35" fmla="*/ 729160 w 1224996"/>
                  <a:gd name="connsiteY35" fmla="*/ 929846 h 1110836"/>
                  <a:gd name="connsiteX36" fmla="*/ 698204 w 1224996"/>
                  <a:gd name="connsiteY36" fmla="*/ 920321 h 1110836"/>
                  <a:gd name="connsiteX37" fmla="*/ 643435 w 1224996"/>
                  <a:gd name="connsiteY37" fmla="*/ 915559 h 1110836"/>
                  <a:gd name="connsiteX38" fmla="*/ 591048 w 1224996"/>
                  <a:gd name="connsiteY38" fmla="*/ 915559 h 1110836"/>
                  <a:gd name="connsiteX39" fmla="*/ 552948 w 1224996"/>
                  <a:gd name="connsiteY39" fmla="*/ 944134 h 1110836"/>
                  <a:gd name="connsiteX40" fmla="*/ 543423 w 1224996"/>
                  <a:gd name="connsiteY40" fmla="*/ 979852 h 1110836"/>
                  <a:gd name="connsiteX41" fmla="*/ 514848 w 1224996"/>
                  <a:gd name="connsiteY41" fmla="*/ 1013189 h 1110836"/>
                  <a:gd name="connsiteX42" fmla="*/ 462461 w 1224996"/>
                  <a:gd name="connsiteY42" fmla="*/ 1001284 h 1110836"/>
                  <a:gd name="connsiteX43" fmla="*/ 445792 w 1224996"/>
                  <a:gd name="connsiteY43" fmla="*/ 963184 h 1110836"/>
                  <a:gd name="connsiteX44" fmla="*/ 457698 w 1224996"/>
                  <a:gd name="connsiteY44" fmla="*/ 932227 h 1110836"/>
                  <a:gd name="connsiteX45" fmla="*/ 481510 w 1224996"/>
                  <a:gd name="connsiteY45" fmla="*/ 903652 h 1110836"/>
                  <a:gd name="connsiteX46" fmla="*/ 438648 w 1224996"/>
                  <a:gd name="connsiteY46" fmla="*/ 879840 h 1110836"/>
                  <a:gd name="connsiteX47" fmla="*/ 412454 w 1224996"/>
                  <a:gd name="connsiteY47" fmla="*/ 872696 h 1110836"/>
                  <a:gd name="connsiteX48" fmla="*/ 383879 w 1224996"/>
                  <a:gd name="connsiteY48" fmla="*/ 841740 h 1110836"/>
                  <a:gd name="connsiteX49" fmla="*/ 350542 w 1224996"/>
                  <a:gd name="connsiteY49" fmla="*/ 832215 h 1110836"/>
                  <a:gd name="connsiteX50" fmla="*/ 329110 w 1224996"/>
                  <a:gd name="connsiteY50" fmla="*/ 801259 h 1110836"/>
                  <a:gd name="connsiteX51" fmla="*/ 302917 w 1224996"/>
                  <a:gd name="connsiteY51" fmla="*/ 784590 h 1110836"/>
                  <a:gd name="connsiteX52" fmla="*/ 305298 w 1224996"/>
                  <a:gd name="connsiteY52" fmla="*/ 810784 h 1110836"/>
                  <a:gd name="connsiteX53" fmla="*/ 286248 w 1224996"/>
                  <a:gd name="connsiteY53" fmla="*/ 848883 h 1110836"/>
                  <a:gd name="connsiteX54" fmla="*/ 238623 w 1224996"/>
                  <a:gd name="connsiteY54" fmla="*/ 851265 h 1110836"/>
                  <a:gd name="connsiteX55" fmla="*/ 210048 w 1224996"/>
                  <a:gd name="connsiteY55" fmla="*/ 820309 h 1110836"/>
                  <a:gd name="connsiteX56" fmla="*/ 214810 w 1224996"/>
                  <a:gd name="connsiteY56" fmla="*/ 777446 h 1110836"/>
                  <a:gd name="connsiteX57" fmla="*/ 250529 w 1224996"/>
                  <a:gd name="connsiteY57" fmla="*/ 748871 h 1110836"/>
                  <a:gd name="connsiteX58" fmla="*/ 260054 w 1224996"/>
                  <a:gd name="connsiteY58" fmla="*/ 708390 h 1110836"/>
                  <a:gd name="connsiteX59" fmla="*/ 229098 w 1224996"/>
                  <a:gd name="connsiteY59" fmla="*/ 656003 h 1110836"/>
                  <a:gd name="connsiteX60" fmla="*/ 198142 w 1224996"/>
                  <a:gd name="connsiteY60" fmla="*/ 625046 h 1110836"/>
                  <a:gd name="connsiteX61" fmla="*/ 188617 w 1224996"/>
                  <a:gd name="connsiteY61" fmla="*/ 598852 h 1110836"/>
                  <a:gd name="connsiteX62" fmla="*/ 183854 w 1224996"/>
                  <a:gd name="connsiteY62" fmla="*/ 563134 h 1110836"/>
                  <a:gd name="connsiteX63" fmla="*/ 164804 w 1224996"/>
                  <a:gd name="connsiteY63" fmla="*/ 558371 h 1110836"/>
                  <a:gd name="connsiteX64" fmla="*/ 140991 w 1224996"/>
                  <a:gd name="connsiteY64" fmla="*/ 589328 h 1110836"/>
                  <a:gd name="connsiteX65" fmla="*/ 102892 w 1224996"/>
                  <a:gd name="connsiteY65" fmla="*/ 617902 h 1110836"/>
                  <a:gd name="connsiteX66" fmla="*/ 38598 w 1224996"/>
                  <a:gd name="connsiteY66" fmla="*/ 613140 h 1110836"/>
                  <a:gd name="connsiteX67" fmla="*/ 498 w 1224996"/>
                  <a:gd name="connsiteY67" fmla="*/ 551228 h 1110836"/>
                  <a:gd name="connsiteX68" fmla="*/ 19548 w 1224996"/>
                  <a:gd name="connsiteY68" fmla="*/ 494077 h 1110836"/>
                  <a:gd name="connsiteX69" fmla="*/ 57648 w 1224996"/>
                  <a:gd name="connsiteY69" fmla="*/ 472646 h 1110836"/>
                  <a:gd name="connsiteX70" fmla="*/ 105273 w 1224996"/>
                  <a:gd name="connsiteY70" fmla="*/ 472646 h 1110836"/>
                  <a:gd name="connsiteX71" fmla="*/ 131467 w 1224996"/>
                  <a:gd name="connsiteY71" fmla="*/ 489315 h 1110836"/>
                  <a:gd name="connsiteX72" fmla="*/ 145754 w 1224996"/>
                  <a:gd name="connsiteY72" fmla="*/ 455977 h 1110836"/>
                  <a:gd name="connsiteX73" fmla="*/ 119560 w 1224996"/>
                  <a:gd name="connsiteY73" fmla="*/ 410734 h 1110836"/>
                  <a:gd name="connsiteX74" fmla="*/ 79079 w 1224996"/>
                  <a:gd name="connsiteY74" fmla="*/ 398827 h 1110836"/>
                  <a:gd name="connsiteX75" fmla="*/ 43360 w 1224996"/>
                  <a:gd name="connsiteY75" fmla="*/ 382159 h 1110836"/>
                  <a:gd name="connsiteX76" fmla="*/ 48123 w 1224996"/>
                  <a:gd name="connsiteY76" fmla="*/ 336915 h 1110836"/>
                  <a:gd name="connsiteX77" fmla="*/ 74317 w 1224996"/>
                  <a:gd name="connsiteY77" fmla="*/ 325009 h 1110836"/>
                  <a:gd name="connsiteX78" fmla="*/ 110035 w 1224996"/>
                  <a:gd name="connsiteY78" fmla="*/ 334534 h 1110836"/>
                  <a:gd name="connsiteX79" fmla="*/ 124323 w 1224996"/>
                  <a:gd name="connsiteY79" fmla="*/ 313102 h 1110836"/>
                  <a:gd name="connsiteX80" fmla="*/ 110035 w 1224996"/>
                  <a:gd name="connsiteY80" fmla="*/ 289290 h 1110836"/>
                  <a:gd name="connsiteX81" fmla="*/ 105272 w 1224996"/>
                  <a:gd name="connsiteY81" fmla="*/ 170227 h 1110836"/>
                  <a:gd name="connsiteX82" fmla="*/ 155279 w 1224996"/>
                  <a:gd name="connsiteY82" fmla="*/ 1159 h 1110836"/>
                  <a:gd name="connsiteX83" fmla="*/ 412454 w 1224996"/>
                  <a:gd name="connsiteY83" fmla="*/ 260715 h 1110836"/>
                  <a:gd name="connsiteX84" fmla="*/ 593429 w 1224996"/>
                  <a:gd name="connsiteY84" fmla="*/ 336915 h 1110836"/>
                  <a:gd name="connsiteX85" fmla="*/ 779167 w 1224996"/>
                  <a:gd name="connsiteY85" fmla="*/ 379777 h 1110836"/>
                  <a:gd name="connsiteX86" fmla="*/ 924423 w 1224996"/>
                  <a:gd name="connsiteY86" fmla="*/ 391684 h 1110836"/>
                  <a:gd name="connsiteX0" fmla="*/ 924423 w 1224996"/>
                  <a:gd name="connsiteY0" fmla="*/ 391840 h 1110992"/>
                  <a:gd name="connsiteX1" fmla="*/ 1055392 w 1224996"/>
                  <a:gd name="connsiteY1" fmla="*/ 389458 h 1110992"/>
                  <a:gd name="connsiteX2" fmla="*/ 1133973 w 1224996"/>
                  <a:gd name="connsiteY2" fmla="*/ 370408 h 1110992"/>
                  <a:gd name="connsiteX3" fmla="*/ 1207792 w 1224996"/>
                  <a:gd name="connsiteY3" fmla="*/ 387078 h 1110992"/>
                  <a:gd name="connsiteX4" fmla="*/ 1222079 w 1224996"/>
                  <a:gd name="connsiteY4" fmla="*/ 458515 h 1110992"/>
                  <a:gd name="connsiteX5" fmla="*/ 1224461 w 1224996"/>
                  <a:gd name="connsiteY5" fmla="*/ 527571 h 1110992"/>
                  <a:gd name="connsiteX6" fmla="*/ 1214935 w 1224996"/>
                  <a:gd name="connsiteY6" fmla="*/ 572815 h 1110992"/>
                  <a:gd name="connsiteX7" fmla="*/ 1195885 w 1224996"/>
                  <a:gd name="connsiteY7" fmla="*/ 594246 h 1110992"/>
                  <a:gd name="connsiteX8" fmla="*/ 1198266 w 1224996"/>
                  <a:gd name="connsiteY8" fmla="*/ 649015 h 1110992"/>
                  <a:gd name="connsiteX9" fmla="*/ 1186361 w 1224996"/>
                  <a:gd name="connsiteY9" fmla="*/ 701402 h 1110992"/>
                  <a:gd name="connsiteX10" fmla="*/ 1160167 w 1224996"/>
                  <a:gd name="connsiteY10" fmla="*/ 756171 h 1110992"/>
                  <a:gd name="connsiteX11" fmla="*/ 1148260 w 1224996"/>
                  <a:gd name="connsiteY11" fmla="*/ 782365 h 1110992"/>
                  <a:gd name="connsiteX12" fmla="*/ 1138736 w 1224996"/>
                  <a:gd name="connsiteY12" fmla="*/ 815702 h 1110992"/>
                  <a:gd name="connsiteX13" fmla="*/ 1105398 w 1224996"/>
                  <a:gd name="connsiteY13" fmla="*/ 853802 h 1110992"/>
                  <a:gd name="connsiteX14" fmla="*/ 1083967 w 1224996"/>
                  <a:gd name="connsiteY14" fmla="*/ 870471 h 1110992"/>
                  <a:gd name="connsiteX15" fmla="*/ 1105398 w 1224996"/>
                  <a:gd name="connsiteY15" fmla="*/ 903809 h 1110992"/>
                  <a:gd name="connsiteX16" fmla="*/ 1164929 w 1224996"/>
                  <a:gd name="connsiteY16" fmla="*/ 918096 h 1110992"/>
                  <a:gd name="connsiteX17" fmla="*/ 1212555 w 1224996"/>
                  <a:gd name="connsiteY17" fmla="*/ 968101 h 1110992"/>
                  <a:gd name="connsiteX18" fmla="*/ 1214935 w 1224996"/>
                  <a:gd name="connsiteY18" fmla="*/ 1049065 h 1110992"/>
                  <a:gd name="connsiteX19" fmla="*/ 1160167 w 1224996"/>
                  <a:gd name="connsiteY19" fmla="*/ 1103833 h 1110992"/>
                  <a:gd name="connsiteX20" fmla="*/ 1079204 w 1224996"/>
                  <a:gd name="connsiteY20" fmla="*/ 1106215 h 1110992"/>
                  <a:gd name="connsiteX21" fmla="*/ 1024435 w 1224996"/>
                  <a:gd name="connsiteY21" fmla="*/ 1065733 h 1110992"/>
                  <a:gd name="connsiteX22" fmla="*/ 1012529 w 1224996"/>
                  <a:gd name="connsiteY22" fmla="*/ 1006202 h 1110992"/>
                  <a:gd name="connsiteX23" fmla="*/ 1022054 w 1224996"/>
                  <a:gd name="connsiteY23" fmla="*/ 963340 h 1110992"/>
                  <a:gd name="connsiteX24" fmla="*/ 1033960 w 1224996"/>
                  <a:gd name="connsiteY24" fmla="*/ 925240 h 1110992"/>
                  <a:gd name="connsiteX25" fmla="*/ 1010148 w 1224996"/>
                  <a:gd name="connsiteY25" fmla="*/ 884758 h 1110992"/>
                  <a:gd name="connsiteX26" fmla="*/ 948236 w 1224996"/>
                  <a:gd name="connsiteY26" fmla="*/ 908570 h 1110992"/>
                  <a:gd name="connsiteX27" fmla="*/ 888704 w 1224996"/>
                  <a:gd name="connsiteY27" fmla="*/ 953814 h 1110992"/>
                  <a:gd name="connsiteX28" fmla="*/ 874416 w 1224996"/>
                  <a:gd name="connsiteY28" fmla="*/ 1001440 h 1110992"/>
                  <a:gd name="connsiteX29" fmla="*/ 862510 w 1224996"/>
                  <a:gd name="connsiteY29" fmla="*/ 1063352 h 1110992"/>
                  <a:gd name="connsiteX30" fmla="*/ 807742 w 1224996"/>
                  <a:gd name="connsiteY30" fmla="*/ 1101452 h 1110992"/>
                  <a:gd name="connsiteX31" fmla="*/ 738685 w 1224996"/>
                  <a:gd name="connsiteY31" fmla="*/ 1084783 h 1110992"/>
                  <a:gd name="connsiteX32" fmla="*/ 700585 w 1224996"/>
                  <a:gd name="connsiteY32" fmla="*/ 1039540 h 1110992"/>
                  <a:gd name="connsiteX33" fmla="*/ 700585 w 1224996"/>
                  <a:gd name="connsiteY33" fmla="*/ 996678 h 1110992"/>
                  <a:gd name="connsiteX34" fmla="*/ 714873 w 1224996"/>
                  <a:gd name="connsiteY34" fmla="*/ 963340 h 1110992"/>
                  <a:gd name="connsiteX35" fmla="*/ 729160 w 1224996"/>
                  <a:gd name="connsiteY35" fmla="*/ 930002 h 1110992"/>
                  <a:gd name="connsiteX36" fmla="*/ 698204 w 1224996"/>
                  <a:gd name="connsiteY36" fmla="*/ 920477 h 1110992"/>
                  <a:gd name="connsiteX37" fmla="*/ 643435 w 1224996"/>
                  <a:gd name="connsiteY37" fmla="*/ 915715 h 1110992"/>
                  <a:gd name="connsiteX38" fmla="*/ 591048 w 1224996"/>
                  <a:gd name="connsiteY38" fmla="*/ 915715 h 1110992"/>
                  <a:gd name="connsiteX39" fmla="*/ 552948 w 1224996"/>
                  <a:gd name="connsiteY39" fmla="*/ 944290 h 1110992"/>
                  <a:gd name="connsiteX40" fmla="*/ 543423 w 1224996"/>
                  <a:gd name="connsiteY40" fmla="*/ 980008 h 1110992"/>
                  <a:gd name="connsiteX41" fmla="*/ 514848 w 1224996"/>
                  <a:gd name="connsiteY41" fmla="*/ 1013345 h 1110992"/>
                  <a:gd name="connsiteX42" fmla="*/ 462461 w 1224996"/>
                  <a:gd name="connsiteY42" fmla="*/ 1001440 h 1110992"/>
                  <a:gd name="connsiteX43" fmla="*/ 445792 w 1224996"/>
                  <a:gd name="connsiteY43" fmla="*/ 963340 h 1110992"/>
                  <a:gd name="connsiteX44" fmla="*/ 457698 w 1224996"/>
                  <a:gd name="connsiteY44" fmla="*/ 932383 h 1110992"/>
                  <a:gd name="connsiteX45" fmla="*/ 481510 w 1224996"/>
                  <a:gd name="connsiteY45" fmla="*/ 903808 h 1110992"/>
                  <a:gd name="connsiteX46" fmla="*/ 438648 w 1224996"/>
                  <a:gd name="connsiteY46" fmla="*/ 879996 h 1110992"/>
                  <a:gd name="connsiteX47" fmla="*/ 412454 w 1224996"/>
                  <a:gd name="connsiteY47" fmla="*/ 872852 h 1110992"/>
                  <a:gd name="connsiteX48" fmla="*/ 383879 w 1224996"/>
                  <a:gd name="connsiteY48" fmla="*/ 841896 h 1110992"/>
                  <a:gd name="connsiteX49" fmla="*/ 350542 w 1224996"/>
                  <a:gd name="connsiteY49" fmla="*/ 832371 h 1110992"/>
                  <a:gd name="connsiteX50" fmla="*/ 329110 w 1224996"/>
                  <a:gd name="connsiteY50" fmla="*/ 801415 h 1110992"/>
                  <a:gd name="connsiteX51" fmla="*/ 302917 w 1224996"/>
                  <a:gd name="connsiteY51" fmla="*/ 784746 h 1110992"/>
                  <a:gd name="connsiteX52" fmla="*/ 305298 w 1224996"/>
                  <a:gd name="connsiteY52" fmla="*/ 810940 h 1110992"/>
                  <a:gd name="connsiteX53" fmla="*/ 286248 w 1224996"/>
                  <a:gd name="connsiteY53" fmla="*/ 849039 h 1110992"/>
                  <a:gd name="connsiteX54" fmla="*/ 238623 w 1224996"/>
                  <a:gd name="connsiteY54" fmla="*/ 851421 h 1110992"/>
                  <a:gd name="connsiteX55" fmla="*/ 210048 w 1224996"/>
                  <a:gd name="connsiteY55" fmla="*/ 820465 h 1110992"/>
                  <a:gd name="connsiteX56" fmla="*/ 214810 w 1224996"/>
                  <a:gd name="connsiteY56" fmla="*/ 777602 h 1110992"/>
                  <a:gd name="connsiteX57" fmla="*/ 250529 w 1224996"/>
                  <a:gd name="connsiteY57" fmla="*/ 749027 h 1110992"/>
                  <a:gd name="connsiteX58" fmla="*/ 260054 w 1224996"/>
                  <a:gd name="connsiteY58" fmla="*/ 708546 h 1110992"/>
                  <a:gd name="connsiteX59" fmla="*/ 229098 w 1224996"/>
                  <a:gd name="connsiteY59" fmla="*/ 656159 h 1110992"/>
                  <a:gd name="connsiteX60" fmla="*/ 198142 w 1224996"/>
                  <a:gd name="connsiteY60" fmla="*/ 625202 h 1110992"/>
                  <a:gd name="connsiteX61" fmla="*/ 188617 w 1224996"/>
                  <a:gd name="connsiteY61" fmla="*/ 599008 h 1110992"/>
                  <a:gd name="connsiteX62" fmla="*/ 183854 w 1224996"/>
                  <a:gd name="connsiteY62" fmla="*/ 563290 h 1110992"/>
                  <a:gd name="connsiteX63" fmla="*/ 164804 w 1224996"/>
                  <a:gd name="connsiteY63" fmla="*/ 558527 h 1110992"/>
                  <a:gd name="connsiteX64" fmla="*/ 140991 w 1224996"/>
                  <a:gd name="connsiteY64" fmla="*/ 589484 h 1110992"/>
                  <a:gd name="connsiteX65" fmla="*/ 102892 w 1224996"/>
                  <a:gd name="connsiteY65" fmla="*/ 618058 h 1110992"/>
                  <a:gd name="connsiteX66" fmla="*/ 38598 w 1224996"/>
                  <a:gd name="connsiteY66" fmla="*/ 613296 h 1110992"/>
                  <a:gd name="connsiteX67" fmla="*/ 498 w 1224996"/>
                  <a:gd name="connsiteY67" fmla="*/ 551384 h 1110992"/>
                  <a:gd name="connsiteX68" fmla="*/ 19548 w 1224996"/>
                  <a:gd name="connsiteY68" fmla="*/ 494233 h 1110992"/>
                  <a:gd name="connsiteX69" fmla="*/ 57648 w 1224996"/>
                  <a:gd name="connsiteY69" fmla="*/ 472802 h 1110992"/>
                  <a:gd name="connsiteX70" fmla="*/ 105273 w 1224996"/>
                  <a:gd name="connsiteY70" fmla="*/ 472802 h 1110992"/>
                  <a:gd name="connsiteX71" fmla="*/ 131467 w 1224996"/>
                  <a:gd name="connsiteY71" fmla="*/ 489471 h 1110992"/>
                  <a:gd name="connsiteX72" fmla="*/ 145754 w 1224996"/>
                  <a:gd name="connsiteY72" fmla="*/ 456133 h 1110992"/>
                  <a:gd name="connsiteX73" fmla="*/ 119560 w 1224996"/>
                  <a:gd name="connsiteY73" fmla="*/ 410890 h 1110992"/>
                  <a:gd name="connsiteX74" fmla="*/ 79079 w 1224996"/>
                  <a:gd name="connsiteY74" fmla="*/ 398983 h 1110992"/>
                  <a:gd name="connsiteX75" fmla="*/ 43360 w 1224996"/>
                  <a:gd name="connsiteY75" fmla="*/ 382315 h 1110992"/>
                  <a:gd name="connsiteX76" fmla="*/ 48123 w 1224996"/>
                  <a:gd name="connsiteY76" fmla="*/ 337071 h 1110992"/>
                  <a:gd name="connsiteX77" fmla="*/ 74317 w 1224996"/>
                  <a:gd name="connsiteY77" fmla="*/ 325165 h 1110992"/>
                  <a:gd name="connsiteX78" fmla="*/ 110035 w 1224996"/>
                  <a:gd name="connsiteY78" fmla="*/ 334690 h 1110992"/>
                  <a:gd name="connsiteX79" fmla="*/ 124323 w 1224996"/>
                  <a:gd name="connsiteY79" fmla="*/ 313258 h 1110992"/>
                  <a:gd name="connsiteX80" fmla="*/ 110035 w 1224996"/>
                  <a:gd name="connsiteY80" fmla="*/ 289446 h 1110992"/>
                  <a:gd name="connsiteX81" fmla="*/ 110034 w 1224996"/>
                  <a:gd name="connsiteY81" fmla="*/ 165620 h 1110992"/>
                  <a:gd name="connsiteX82" fmla="*/ 155279 w 1224996"/>
                  <a:gd name="connsiteY82" fmla="*/ 1315 h 1110992"/>
                  <a:gd name="connsiteX83" fmla="*/ 412454 w 1224996"/>
                  <a:gd name="connsiteY83" fmla="*/ 260871 h 1110992"/>
                  <a:gd name="connsiteX84" fmla="*/ 593429 w 1224996"/>
                  <a:gd name="connsiteY84" fmla="*/ 337071 h 1110992"/>
                  <a:gd name="connsiteX85" fmla="*/ 779167 w 1224996"/>
                  <a:gd name="connsiteY85" fmla="*/ 379933 h 1110992"/>
                  <a:gd name="connsiteX86" fmla="*/ 924423 w 1224996"/>
                  <a:gd name="connsiteY86" fmla="*/ 391840 h 1110992"/>
                  <a:gd name="connsiteX0" fmla="*/ 924423 w 1224996"/>
                  <a:gd name="connsiteY0" fmla="*/ 391906 h 1111058"/>
                  <a:gd name="connsiteX1" fmla="*/ 1055392 w 1224996"/>
                  <a:gd name="connsiteY1" fmla="*/ 389524 h 1111058"/>
                  <a:gd name="connsiteX2" fmla="*/ 1133973 w 1224996"/>
                  <a:gd name="connsiteY2" fmla="*/ 370474 h 1111058"/>
                  <a:gd name="connsiteX3" fmla="*/ 1207792 w 1224996"/>
                  <a:gd name="connsiteY3" fmla="*/ 387144 h 1111058"/>
                  <a:gd name="connsiteX4" fmla="*/ 1222079 w 1224996"/>
                  <a:gd name="connsiteY4" fmla="*/ 458581 h 1111058"/>
                  <a:gd name="connsiteX5" fmla="*/ 1224461 w 1224996"/>
                  <a:gd name="connsiteY5" fmla="*/ 527637 h 1111058"/>
                  <a:gd name="connsiteX6" fmla="*/ 1214935 w 1224996"/>
                  <a:gd name="connsiteY6" fmla="*/ 572881 h 1111058"/>
                  <a:gd name="connsiteX7" fmla="*/ 1195885 w 1224996"/>
                  <a:gd name="connsiteY7" fmla="*/ 594312 h 1111058"/>
                  <a:gd name="connsiteX8" fmla="*/ 1198266 w 1224996"/>
                  <a:gd name="connsiteY8" fmla="*/ 649081 h 1111058"/>
                  <a:gd name="connsiteX9" fmla="*/ 1186361 w 1224996"/>
                  <a:gd name="connsiteY9" fmla="*/ 701468 h 1111058"/>
                  <a:gd name="connsiteX10" fmla="*/ 1160167 w 1224996"/>
                  <a:gd name="connsiteY10" fmla="*/ 756237 h 1111058"/>
                  <a:gd name="connsiteX11" fmla="*/ 1148260 w 1224996"/>
                  <a:gd name="connsiteY11" fmla="*/ 782431 h 1111058"/>
                  <a:gd name="connsiteX12" fmla="*/ 1138736 w 1224996"/>
                  <a:gd name="connsiteY12" fmla="*/ 815768 h 1111058"/>
                  <a:gd name="connsiteX13" fmla="*/ 1105398 w 1224996"/>
                  <a:gd name="connsiteY13" fmla="*/ 853868 h 1111058"/>
                  <a:gd name="connsiteX14" fmla="*/ 1083967 w 1224996"/>
                  <a:gd name="connsiteY14" fmla="*/ 870537 h 1111058"/>
                  <a:gd name="connsiteX15" fmla="*/ 1105398 w 1224996"/>
                  <a:gd name="connsiteY15" fmla="*/ 903875 h 1111058"/>
                  <a:gd name="connsiteX16" fmla="*/ 1164929 w 1224996"/>
                  <a:gd name="connsiteY16" fmla="*/ 918162 h 1111058"/>
                  <a:gd name="connsiteX17" fmla="*/ 1212555 w 1224996"/>
                  <a:gd name="connsiteY17" fmla="*/ 968167 h 1111058"/>
                  <a:gd name="connsiteX18" fmla="*/ 1214935 w 1224996"/>
                  <a:gd name="connsiteY18" fmla="*/ 1049131 h 1111058"/>
                  <a:gd name="connsiteX19" fmla="*/ 1160167 w 1224996"/>
                  <a:gd name="connsiteY19" fmla="*/ 1103899 h 1111058"/>
                  <a:gd name="connsiteX20" fmla="*/ 1079204 w 1224996"/>
                  <a:gd name="connsiteY20" fmla="*/ 1106281 h 1111058"/>
                  <a:gd name="connsiteX21" fmla="*/ 1024435 w 1224996"/>
                  <a:gd name="connsiteY21" fmla="*/ 1065799 h 1111058"/>
                  <a:gd name="connsiteX22" fmla="*/ 1012529 w 1224996"/>
                  <a:gd name="connsiteY22" fmla="*/ 1006268 h 1111058"/>
                  <a:gd name="connsiteX23" fmla="*/ 1022054 w 1224996"/>
                  <a:gd name="connsiteY23" fmla="*/ 963406 h 1111058"/>
                  <a:gd name="connsiteX24" fmla="*/ 1033960 w 1224996"/>
                  <a:gd name="connsiteY24" fmla="*/ 925306 h 1111058"/>
                  <a:gd name="connsiteX25" fmla="*/ 1010148 w 1224996"/>
                  <a:gd name="connsiteY25" fmla="*/ 884824 h 1111058"/>
                  <a:gd name="connsiteX26" fmla="*/ 948236 w 1224996"/>
                  <a:gd name="connsiteY26" fmla="*/ 908636 h 1111058"/>
                  <a:gd name="connsiteX27" fmla="*/ 888704 w 1224996"/>
                  <a:gd name="connsiteY27" fmla="*/ 953880 h 1111058"/>
                  <a:gd name="connsiteX28" fmla="*/ 874416 w 1224996"/>
                  <a:gd name="connsiteY28" fmla="*/ 1001506 h 1111058"/>
                  <a:gd name="connsiteX29" fmla="*/ 862510 w 1224996"/>
                  <a:gd name="connsiteY29" fmla="*/ 1063418 h 1111058"/>
                  <a:gd name="connsiteX30" fmla="*/ 807742 w 1224996"/>
                  <a:gd name="connsiteY30" fmla="*/ 1101518 h 1111058"/>
                  <a:gd name="connsiteX31" fmla="*/ 738685 w 1224996"/>
                  <a:gd name="connsiteY31" fmla="*/ 1084849 h 1111058"/>
                  <a:gd name="connsiteX32" fmla="*/ 700585 w 1224996"/>
                  <a:gd name="connsiteY32" fmla="*/ 1039606 h 1111058"/>
                  <a:gd name="connsiteX33" fmla="*/ 700585 w 1224996"/>
                  <a:gd name="connsiteY33" fmla="*/ 996744 h 1111058"/>
                  <a:gd name="connsiteX34" fmla="*/ 714873 w 1224996"/>
                  <a:gd name="connsiteY34" fmla="*/ 963406 h 1111058"/>
                  <a:gd name="connsiteX35" fmla="*/ 729160 w 1224996"/>
                  <a:gd name="connsiteY35" fmla="*/ 930068 h 1111058"/>
                  <a:gd name="connsiteX36" fmla="*/ 698204 w 1224996"/>
                  <a:gd name="connsiteY36" fmla="*/ 920543 h 1111058"/>
                  <a:gd name="connsiteX37" fmla="*/ 643435 w 1224996"/>
                  <a:gd name="connsiteY37" fmla="*/ 915781 h 1111058"/>
                  <a:gd name="connsiteX38" fmla="*/ 591048 w 1224996"/>
                  <a:gd name="connsiteY38" fmla="*/ 915781 h 1111058"/>
                  <a:gd name="connsiteX39" fmla="*/ 552948 w 1224996"/>
                  <a:gd name="connsiteY39" fmla="*/ 944356 h 1111058"/>
                  <a:gd name="connsiteX40" fmla="*/ 543423 w 1224996"/>
                  <a:gd name="connsiteY40" fmla="*/ 980074 h 1111058"/>
                  <a:gd name="connsiteX41" fmla="*/ 514848 w 1224996"/>
                  <a:gd name="connsiteY41" fmla="*/ 1013411 h 1111058"/>
                  <a:gd name="connsiteX42" fmla="*/ 462461 w 1224996"/>
                  <a:gd name="connsiteY42" fmla="*/ 1001506 h 1111058"/>
                  <a:gd name="connsiteX43" fmla="*/ 445792 w 1224996"/>
                  <a:gd name="connsiteY43" fmla="*/ 963406 h 1111058"/>
                  <a:gd name="connsiteX44" fmla="*/ 457698 w 1224996"/>
                  <a:gd name="connsiteY44" fmla="*/ 932449 h 1111058"/>
                  <a:gd name="connsiteX45" fmla="*/ 481510 w 1224996"/>
                  <a:gd name="connsiteY45" fmla="*/ 903874 h 1111058"/>
                  <a:gd name="connsiteX46" fmla="*/ 438648 w 1224996"/>
                  <a:gd name="connsiteY46" fmla="*/ 880062 h 1111058"/>
                  <a:gd name="connsiteX47" fmla="*/ 412454 w 1224996"/>
                  <a:gd name="connsiteY47" fmla="*/ 872918 h 1111058"/>
                  <a:gd name="connsiteX48" fmla="*/ 383879 w 1224996"/>
                  <a:gd name="connsiteY48" fmla="*/ 841962 h 1111058"/>
                  <a:gd name="connsiteX49" fmla="*/ 350542 w 1224996"/>
                  <a:gd name="connsiteY49" fmla="*/ 832437 h 1111058"/>
                  <a:gd name="connsiteX50" fmla="*/ 329110 w 1224996"/>
                  <a:gd name="connsiteY50" fmla="*/ 801481 h 1111058"/>
                  <a:gd name="connsiteX51" fmla="*/ 302917 w 1224996"/>
                  <a:gd name="connsiteY51" fmla="*/ 784812 h 1111058"/>
                  <a:gd name="connsiteX52" fmla="*/ 305298 w 1224996"/>
                  <a:gd name="connsiteY52" fmla="*/ 811006 h 1111058"/>
                  <a:gd name="connsiteX53" fmla="*/ 286248 w 1224996"/>
                  <a:gd name="connsiteY53" fmla="*/ 849105 h 1111058"/>
                  <a:gd name="connsiteX54" fmla="*/ 238623 w 1224996"/>
                  <a:gd name="connsiteY54" fmla="*/ 851487 h 1111058"/>
                  <a:gd name="connsiteX55" fmla="*/ 210048 w 1224996"/>
                  <a:gd name="connsiteY55" fmla="*/ 820531 h 1111058"/>
                  <a:gd name="connsiteX56" fmla="*/ 214810 w 1224996"/>
                  <a:gd name="connsiteY56" fmla="*/ 777668 h 1111058"/>
                  <a:gd name="connsiteX57" fmla="*/ 250529 w 1224996"/>
                  <a:gd name="connsiteY57" fmla="*/ 749093 h 1111058"/>
                  <a:gd name="connsiteX58" fmla="*/ 260054 w 1224996"/>
                  <a:gd name="connsiteY58" fmla="*/ 708612 h 1111058"/>
                  <a:gd name="connsiteX59" fmla="*/ 229098 w 1224996"/>
                  <a:gd name="connsiteY59" fmla="*/ 656225 h 1111058"/>
                  <a:gd name="connsiteX60" fmla="*/ 198142 w 1224996"/>
                  <a:gd name="connsiteY60" fmla="*/ 625268 h 1111058"/>
                  <a:gd name="connsiteX61" fmla="*/ 188617 w 1224996"/>
                  <a:gd name="connsiteY61" fmla="*/ 599074 h 1111058"/>
                  <a:gd name="connsiteX62" fmla="*/ 183854 w 1224996"/>
                  <a:gd name="connsiteY62" fmla="*/ 563356 h 1111058"/>
                  <a:gd name="connsiteX63" fmla="*/ 164804 w 1224996"/>
                  <a:gd name="connsiteY63" fmla="*/ 558593 h 1111058"/>
                  <a:gd name="connsiteX64" fmla="*/ 140991 w 1224996"/>
                  <a:gd name="connsiteY64" fmla="*/ 589550 h 1111058"/>
                  <a:gd name="connsiteX65" fmla="*/ 102892 w 1224996"/>
                  <a:gd name="connsiteY65" fmla="*/ 618124 h 1111058"/>
                  <a:gd name="connsiteX66" fmla="*/ 38598 w 1224996"/>
                  <a:gd name="connsiteY66" fmla="*/ 613362 h 1111058"/>
                  <a:gd name="connsiteX67" fmla="*/ 498 w 1224996"/>
                  <a:gd name="connsiteY67" fmla="*/ 551450 h 1111058"/>
                  <a:gd name="connsiteX68" fmla="*/ 19548 w 1224996"/>
                  <a:gd name="connsiteY68" fmla="*/ 494299 h 1111058"/>
                  <a:gd name="connsiteX69" fmla="*/ 57648 w 1224996"/>
                  <a:gd name="connsiteY69" fmla="*/ 472868 h 1111058"/>
                  <a:gd name="connsiteX70" fmla="*/ 105273 w 1224996"/>
                  <a:gd name="connsiteY70" fmla="*/ 472868 h 1111058"/>
                  <a:gd name="connsiteX71" fmla="*/ 131467 w 1224996"/>
                  <a:gd name="connsiteY71" fmla="*/ 489537 h 1111058"/>
                  <a:gd name="connsiteX72" fmla="*/ 145754 w 1224996"/>
                  <a:gd name="connsiteY72" fmla="*/ 456199 h 1111058"/>
                  <a:gd name="connsiteX73" fmla="*/ 119560 w 1224996"/>
                  <a:gd name="connsiteY73" fmla="*/ 410956 h 1111058"/>
                  <a:gd name="connsiteX74" fmla="*/ 79079 w 1224996"/>
                  <a:gd name="connsiteY74" fmla="*/ 399049 h 1111058"/>
                  <a:gd name="connsiteX75" fmla="*/ 43360 w 1224996"/>
                  <a:gd name="connsiteY75" fmla="*/ 382381 h 1111058"/>
                  <a:gd name="connsiteX76" fmla="*/ 48123 w 1224996"/>
                  <a:gd name="connsiteY76" fmla="*/ 337137 h 1111058"/>
                  <a:gd name="connsiteX77" fmla="*/ 74317 w 1224996"/>
                  <a:gd name="connsiteY77" fmla="*/ 325231 h 1111058"/>
                  <a:gd name="connsiteX78" fmla="*/ 110035 w 1224996"/>
                  <a:gd name="connsiteY78" fmla="*/ 334756 h 1111058"/>
                  <a:gd name="connsiteX79" fmla="*/ 124323 w 1224996"/>
                  <a:gd name="connsiteY79" fmla="*/ 313324 h 1111058"/>
                  <a:gd name="connsiteX80" fmla="*/ 110035 w 1224996"/>
                  <a:gd name="connsiteY80" fmla="*/ 289512 h 1111058"/>
                  <a:gd name="connsiteX81" fmla="*/ 110034 w 1224996"/>
                  <a:gd name="connsiteY81" fmla="*/ 165686 h 1111058"/>
                  <a:gd name="connsiteX82" fmla="*/ 155279 w 1224996"/>
                  <a:gd name="connsiteY82" fmla="*/ 1381 h 1111058"/>
                  <a:gd name="connsiteX83" fmla="*/ 412454 w 1224996"/>
                  <a:gd name="connsiteY83" fmla="*/ 260937 h 1111058"/>
                  <a:gd name="connsiteX84" fmla="*/ 593429 w 1224996"/>
                  <a:gd name="connsiteY84" fmla="*/ 337137 h 1111058"/>
                  <a:gd name="connsiteX85" fmla="*/ 779167 w 1224996"/>
                  <a:gd name="connsiteY85" fmla="*/ 379999 h 1111058"/>
                  <a:gd name="connsiteX86" fmla="*/ 924423 w 1224996"/>
                  <a:gd name="connsiteY86" fmla="*/ 391906 h 1111058"/>
                  <a:gd name="connsiteX0" fmla="*/ 924423 w 1224996"/>
                  <a:gd name="connsiteY0" fmla="*/ 403454 h 1122606"/>
                  <a:gd name="connsiteX1" fmla="*/ 1055392 w 1224996"/>
                  <a:gd name="connsiteY1" fmla="*/ 401072 h 1122606"/>
                  <a:gd name="connsiteX2" fmla="*/ 1133973 w 1224996"/>
                  <a:gd name="connsiteY2" fmla="*/ 382022 h 1122606"/>
                  <a:gd name="connsiteX3" fmla="*/ 1207792 w 1224996"/>
                  <a:gd name="connsiteY3" fmla="*/ 398692 h 1122606"/>
                  <a:gd name="connsiteX4" fmla="*/ 1222079 w 1224996"/>
                  <a:gd name="connsiteY4" fmla="*/ 470129 h 1122606"/>
                  <a:gd name="connsiteX5" fmla="*/ 1224461 w 1224996"/>
                  <a:gd name="connsiteY5" fmla="*/ 539185 h 1122606"/>
                  <a:gd name="connsiteX6" fmla="*/ 1214935 w 1224996"/>
                  <a:gd name="connsiteY6" fmla="*/ 584429 h 1122606"/>
                  <a:gd name="connsiteX7" fmla="*/ 1195885 w 1224996"/>
                  <a:gd name="connsiteY7" fmla="*/ 605860 h 1122606"/>
                  <a:gd name="connsiteX8" fmla="*/ 1198266 w 1224996"/>
                  <a:gd name="connsiteY8" fmla="*/ 660629 h 1122606"/>
                  <a:gd name="connsiteX9" fmla="*/ 1186361 w 1224996"/>
                  <a:gd name="connsiteY9" fmla="*/ 713016 h 1122606"/>
                  <a:gd name="connsiteX10" fmla="*/ 1160167 w 1224996"/>
                  <a:gd name="connsiteY10" fmla="*/ 767785 h 1122606"/>
                  <a:gd name="connsiteX11" fmla="*/ 1148260 w 1224996"/>
                  <a:gd name="connsiteY11" fmla="*/ 793979 h 1122606"/>
                  <a:gd name="connsiteX12" fmla="*/ 1138736 w 1224996"/>
                  <a:gd name="connsiteY12" fmla="*/ 827316 h 1122606"/>
                  <a:gd name="connsiteX13" fmla="*/ 1105398 w 1224996"/>
                  <a:gd name="connsiteY13" fmla="*/ 865416 h 1122606"/>
                  <a:gd name="connsiteX14" fmla="*/ 1083967 w 1224996"/>
                  <a:gd name="connsiteY14" fmla="*/ 882085 h 1122606"/>
                  <a:gd name="connsiteX15" fmla="*/ 1105398 w 1224996"/>
                  <a:gd name="connsiteY15" fmla="*/ 915423 h 1122606"/>
                  <a:gd name="connsiteX16" fmla="*/ 1164929 w 1224996"/>
                  <a:gd name="connsiteY16" fmla="*/ 929710 h 1122606"/>
                  <a:gd name="connsiteX17" fmla="*/ 1212555 w 1224996"/>
                  <a:gd name="connsiteY17" fmla="*/ 979715 h 1122606"/>
                  <a:gd name="connsiteX18" fmla="*/ 1214935 w 1224996"/>
                  <a:gd name="connsiteY18" fmla="*/ 1060679 h 1122606"/>
                  <a:gd name="connsiteX19" fmla="*/ 1160167 w 1224996"/>
                  <a:gd name="connsiteY19" fmla="*/ 1115447 h 1122606"/>
                  <a:gd name="connsiteX20" fmla="*/ 1079204 w 1224996"/>
                  <a:gd name="connsiteY20" fmla="*/ 1117829 h 1122606"/>
                  <a:gd name="connsiteX21" fmla="*/ 1024435 w 1224996"/>
                  <a:gd name="connsiteY21" fmla="*/ 1077347 h 1122606"/>
                  <a:gd name="connsiteX22" fmla="*/ 1012529 w 1224996"/>
                  <a:gd name="connsiteY22" fmla="*/ 1017816 h 1122606"/>
                  <a:gd name="connsiteX23" fmla="*/ 1022054 w 1224996"/>
                  <a:gd name="connsiteY23" fmla="*/ 974954 h 1122606"/>
                  <a:gd name="connsiteX24" fmla="*/ 1033960 w 1224996"/>
                  <a:gd name="connsiteY24" fmla="*/ 936854 h 1122606"/>
                  <a:gd name="connsiteX25" fmla="*/ 1010148 w 1224996"/>
                  <a:gd name="connsiteY25" fmla="*/ 896372 h 1122606"/>
                  <a:gd name="connsiteX26" fmla="*/ 948236 w 1224996"/>
                  <a:gd name="connsiteY26" fmla="*/ 920184 h 1122606"/>
                  <a:gd name="connsiteX27" fmla="*/ 888704 w 1224996"/>
                  <a:gd name="connsiteY27" fmla="*/ 965428 h 1122606"/>
                  <a:gd name="connsiteX28" fmla="*/ 874416 w 1224996"/>
                  <a:gd name="connsiteY28" fmla="*/ 1013054 h 1122606"/>
                  <a:gd name="connsiteX29" fmla="*/ 862510 w 1224996"/>
                  <a:gd name="connsiteY29" fmla="*/ 1074966 h 1122606"/>
                  <a:gd name="connsiteX30" fmla="*/ 807742 w 1224996"/>
                  <a:gd name="connsiteY30" fmla="*/ 1113066 h 1122606"/>
                  <a:gd name="connsiteX31" fmla="*/ 738685 w 1224996"/>
                  <a:gd name="connsiteY31" fmla="*/ 1096397 h 1122606"/>
                  <a:gd name="connsiteX32" fmla="*/ 700585 w 1224996"/>
                  <a:gd name="connsiteY32" fmla="*/ 1051154 h 1122606"/>
                  <a:gd name="connsiteX33" fmla="*/ 700585 w 1224996"/>
                  <a:gd name="connsiteY33" fmla="*/ 1008292 h 1122606"/>
                  <a:gd name="connsiteX34" fmla="*/ 714873 w 1224996"/>
                  <a:gd name="connsiteY34" fmla="*/ 974954 h 1122606"/>
                  <a:gd name="connsiteX35" fmla="*/ 729160 w 1224996"/>
                  <a:gd name="connsiteY35" fmla="*/ 941616 h 1122606"/>
                  <a:gd name="connsiteX36" fmla="*/ 698204 w 1224996"/>
                  <a:gd name="connsiteY36" fmla="*/ 932091 h 1122606"/>
                  <a:gd name="connsiteX37" fmla="*/ 643435 w 1224996"/>
                  <a:gd name="connsiteY37" fmla="*/ 927329 h 1122606"/>
                  <a:gd name="connsiteX38" fmla="*/ 591048 w 1224996"/>
                  <a:gd name="connsiteY38" fmla="*/ 927329 h 1122606"/>
                  <a:gd name="connsiteX39" fmla="*/ 552948 w 1224996"/>
                  <a:gd name="connsiteY39" fmla="*/ 955904 h 1122606"/>
                  <a:gd name="connsiteX40" fmla="*/ 543423 w 1224996"/>
                  <a:gd name="connsiteY40" fmla="*/ 991622 h 1122606"/>
                  <a:gd name="connsiteX41" fmla="*/ 514848 w 1224996"/>
                  <a:gd name="connsiteY41" fmla="*/ 1024959 h 1122606"/>
                  <a:gd name="connsiteX42" fmla="*/ 462461 w 1224996"/>
                  <a:gd name="connsiteY42" fmla="*/ 1013054 h 1122606"/>
                  <a:gd name="connsiteX43" fmla="*/ 445792 w 1224996"/>
                  <a:gd name="connsiteY43" fmla="*/ 974954 h 1122606"/>
                  <a:gd name="connsiteX44" fmla="*/ 457698 w 1224996"/>
                  <a:gd name="connsiteY44" fmla="*/ 943997 h 1122606"/>
                  <a:gd name="connsiteX45" fmla="*/ 481510 w 1224996"/>
                  <a:gd name="connsiteY45" fmla="*/ 915422 h 1122606"/>
                  <a:gd name="connsiteX46" fmla="*/ 438648 w 1224996"/>
                  <a:gd name="connsiteY46" fmla="*/ 891610 h 1122606"/>
                  <a:gd name="connsiteX47" fmla="*/ 412454 w 1224996"/>
                  <a:gd name="connsiteY47" fmla="*/ 884466 h 1122606"/>
                  <a:gd name="connsiteX48" fmla="*/ 383879 w 1224996"/>
                  <a:gd name="connsiteY48" fmla="*/ 853510 h 1122606"/>
                  <a:gd name="connsiteX49" fmla="*/ 350542 w 1224996"/>
                  <a:gd name="connsiteY49" fmla="*/ 843985 h 1122606"/>
                  <a:gd name="connsiteX50" fmla="*/ 329110 w 1224996"/>
                  <a:gd name="connsiteY50" fmla="*/ 813029 h 1122606"/>
                  <a:gd name="connsiteX51" fmla="*/ 302917 w 1224996"/>
                  <a:gd name="connsiteY51" fmla="*/ 796360 h 1122606"/>
                  <a:gd name="connsiteX52" fmla="*/ 305298 w 1224996"/>
                  <a:gd name="connsiteY52" fmla="*/ 822554 h 1122606"/>
                  <a:gd name="connsiteX53" fmla="*/ 286248 w 1224996"/>
                  <a:gd name="connsiteY53" fmla="*/ 860653 h 1122606"/>
                  <a:gd name="connsiteX54" fmla="*/ 238623 w 1224996"/>
                  <a:gd name="connsiteY54" fmla="*/ 863035 h 1122606"/>
                  <a:gd name="connsiteX55" fmla="*/ 210048 w 1224996"/>
                  <a:gd name="connsiteY55" fmla="*/ 832079 h 1122606"/>
                  <a:gd name="connsiteX56" fmla="*/ 214810 w 1224996"/>
                  <a:gd name="connsiteY56" fmla="*/ 789216 h 1122606"/>
                  <a:gd name="connsiteX57" fmla="*/ 250529 w 1224996"/>
                  <a:gd name="connsiteY57" fmla="*/ 760641 h 1122606"/>
                  <a:gd name="connsiteX58" fmla="*/ 260054 w 1224996"/>
                  <a:gd name="connsiteY58" fmla="*/ 720160 h 1122606"/>
                  <a:gd name="connsiteX59" fmla="*/ 229098 w 1224996"/>
                  <a:gd name="connsiteY59" fmla="*/ 667773 h 1122606"/>
                  <a:gd name="connsiteX60" fmla="*/ 198142 w 1224996"/>
                  <a:gd name="connsiteY60" fmla="*/ 636816 h 1122606"/>
                  <a:gd name="connsiteX61" fmla="*/ 188617 w 1224996"/>
                  <a:gd name="connsiteY61" fmla="*/ 610622 h 1122606"/>
                  <a:gd name="connsiteX62" fmla="*/ 183854 w 1224996"/>
                  <a:gd name="connsiteY62" fmla="*/ 574904 h 1122606"/>
                  <a:gd name="connsiteX63" fmla="*/ 164804 w 1224996"/>
                  <a:gd name="connsiteY63" fmla="*/ 570141 h 1122606"/>
                  <a:gd name="connsiteX64" fmla="*/ 140991 w 1224996"/>
                  <a:gd name="connsiteY64" fmla="*/ 601098 h 1122606"/>
                  <a:gd name="connsiteX65" fmla="*/ 102892 w 1224996"/>
                  <a:gd name="connsiteY65" fmla="*/ 629672 h 1122606"/>
                  <a:gd name="connsiteX66" fmla="*/ 38598 w 1224996"/>
                  <a:gd name="connsiteY66" fmla="*/ 624910 h 1122606"/>
                  <a:gd name="connsiteX67" fmla="*/ 498 w 1224996"/>
                  <a:gd name="connsiteY67" fmla="*/ 562998 h 1122606"/>
                  <a:gd name="connsiteX68" fmla="*/ 19548 w 1224996"/>
                  <a:gd name="connsiteY68" fmla="*/ 505847 h 1122606"/>
                  <a:gd name="connsiteX69" fmla="*/ 57648 w 1224996"/>
                  <a:gd name="connsiteY69" fmla="*/ 484416 h 1122606"/>
                  <a:gd name="connsiteX70" fmla="*/ 105273 w 1224996"/>
                  <a:gd name="connsiteY70" fmla="*/ 484416 h 1122606"/>
                  <a:gd name="connsiteX71" fmla="*/ 131467 w 1224996"/>
                  <a:gd name="connsiteY71" fmla="*/ 501085 h 1122606"/>
                  <a:gd name="connsiteX72" fmla="*/ 145754 w 1224996"/>
                  <a:gd name="connsiteY72" fmla="*/ 467747 h 1122606"/>
                  <a:gd name="connsiteX73" fmla="*/ 119560 w 1224996"/>
                  <a:gd name="connsiteY73" fmla="*/ 422504 h 1122606"/>
                  <a:gd name="connsiteX74" fmla="*/ 79079 w 1224996"/>
                  <a:gd name="connsiteY74" fmla="*/ 410597 h 1122606"/>
                  <a:gd name="connsiteX75" fmla="*/ 43360 w 1224996"/>
                  <a:gd name="connsiteY75" fmla="*/ 393929 h 1122606"/>
                  <a:gd name="connsiteX76" fmla="*/ 48123 w 1224996"/>
                  <a:gd name="connsiteY76" fmla="*/ 348685 h 1122606"/>
                  <a:gd name="connsiteX77" fmla="*/ 74317 w 1224996"/>
                  <a:gd name="connsiteY77" fmla="*/ 336779 h 1122606"/>
                  <a:gd name="connsiteX78" fmla="*/ 110035 w 1224996"/>
                  <a:gd name="connsiteY78" fmla="*/ 346304 h 1122606"/>
                  <a:gd name="connsiteX79" fmla="*/ 124323 w 1224996"/>
                  <a:gd name="connsiteY79" fmla="*/ 324872 h 1122606"/>
                  <a:gd name="connsiteX80" fmla="*/ 110035 w 1224996"/>
                  <a:gd name="connsiteY80" fmla="*/ 301060 h 1122606"/>
                  <a:gd name="connsiteX81" fmla="*/ 110034 w 1224996"/>
                  <a:gd name="connsiteY81" fmla="*/ 177234 h 1122606"/>
                  <a:gd name="connsiteX82" fmla="*/ 107654 w 1224996"/>
                  <a:gd name="connsiteY82" fmla="*/ 53410 h 1122606"/>
                  <a:gd name="connsiteX83" fmla="*/ 155279 w 1224996"/>
                  <a:gd name="connsiteY83" fmla="*/ 12929 h 1122606"/>
                  <a:gd name="connsiteX84" fmla="*/ 412454 w 1224996"/>
                  <a:gd name="connsiteY84" fmla="*/ 272485 h 1122606"/>
                  <a:gd name="connsiteX85" fmla="*/ 593429 w 1224996"/>
                  <a:gd name="connsiteY85" fmla="*/ 348685 h 1122606"/>
                  <a:gd name="connsiteX86" fmla="*/ 779167 w 1224996"/>
                  <a:gd name="connsiteY86" fmla="*/ 391547 h 1122606"/>
                  <a:gd name="connsiteX87" fmla="*/ 924423 w 1224996"/>
                  <a:gd name="connsiteY87" fmla="*/ 403454 h 1122606"/>
                  <a:gd name="connsiteX0" fmla="*/ 924423 w 1224996"/>
                  <a:gd name="connsiteY0" fmla="*/ 401462 h 1120614"/>
                  <a:gd name="connsiteX1" fmla="*/ 1055392 w 1224996"/>
                  <a:gd name="connsiteY1" fmla="*/ 399080 h 1120614"/>
                  <a:gd name="connsiteX2" fmla="*/ 1133973 w 1224996"/>
                  <a:gd name="connsiteY2" fmla="*/ 380030 h 1120614"/>
                  <a:gd name="connsiteX3" fmla="*/ 1207792 w 1224996"/>
                  <a:gd name="connsiteY3" fmla="*/ 396700 h 1120614"/>
                  <a:gd name="connsiteX4" fmla="*/ 1222079 w 1224996"/>
                  <a:gd name="connsiteY4" fmla="*/ 468137 h 1120614"/>
                  <a:gd name="connsiteX5" fmla="*/ 1224461 w 1224996"/>
                  <a:gd name="connsiteY5" fmla="*/ 537193 h 1120614"/>
                  <a:gd name="connsiteX6" fmla="*/ 1214935 w 1224996"/>
                  <a:gd name="connsiteY6" fmla="*/ 582437 h 1120614"/>
                  <a:gd name="connsiteX7" fmla="*/ 1195885 w 1224996"/>
                  <a:gd name="connsiteY7" fmla="*/ 603868 h 1120614"/>
                  <a:gd name="connsiteX8" fmla="*/ 1198266 w 1224996"/>
                  <a:gd name="connsiteY8" fmla="*/ 658637 h 1120614"/>
                  <a:gd name="connsiteX9" fmla="*/ 1186361 w 1224996"/>
                  <a:gd name="connsiteY9" fmla="*/ 711024 h 1120614"/>
                  <a:gd name="connsiteX10" fmla="*/ 1160167 w 1224996"/>
                  <a:gd name="connsiteY10" fmla="*/ 765793 h 1120614"/>
                  <a:gd name="connsiteX11" fmla="*/ 1148260 w 1224996"/>
                  <a:gd name="connsiteY11" fmla="*/ 791987 h 1120614"/>
                  <a:gd name="connsiteX12" fmla="*/ 1138736 w 1224996"/>
                  <a:gd name="connsiteY12" fmla="*/ 825324 h 1120614"/>
                  <a:gd name="connsiteX13" fmla="*/ 1105398 w 1224996"/>
                  <a:gd name="connsiteY13" fmla="*/ 863424 h 1120614"/>
                  <a:gd name="connsiteX14" fmla="*/ 1083967 w 1224996"/>
                  <a:gd name="connsiteY14" fmla="*/ 880093 h 1120614"/>
                  <a:gd name="connsiteX15" fmla="*/ 1105398 w 1224996"/>
                  <a:gd name="connsiteY15" fmla="*/ 913431 h 1120614"/>
                  <a:gd name="connsiteX16" fmla="*/ 1164929 w 1224996"/>
                  <a:gd name="connsiteY16" fmla="*/ 927718 h 1120614"/>
                  <a:gd name="connsiteX17" fmla="*/ 1212555 w 1224996"/>
                  <a:gd name="connsiteY17" fmla="*/ 977723 h 1120614"/>
                  <a:gd name="connsiteX18" fmla="*/ 1214935 w 1224996"/>
                  <a:gd name="connsiteY18" fmla="*/ 1058687 h 1120614"/>
                  <a:gd name="connsiteX19" fmla="*/ 1160167 w 1224996"/>
                  <a:gd name="connsiteY19" fmla="*/ 1113455 h 1120614"/>
                  <a:gd name="connsiteX20" fmla="*/ 1079204 w 1224996"/>
                  <a:gd name="connsiteY20" fmla="*/ 1115837 h 1120614"/>
                  <a:gd name="connsiteX21" fmla="*/ 1024435 w 1224996"/>
                  <a:gd name="connsiteY21" fmla="*/ 1075355 h 1120614"/>
                  <a:gd name="connsiteX22" fmla="*/ 1012529 w 1224996"/>
                  <a:gd name="connsiteY22" fmla="*/ 1015824 h 1120614"/>
                  <a:gd name="connsiteX23" fmla="*/ 1022054 w 1224996"/>
                  <a:gd name="connsiteY23" fmla="*/ 972962 h 1120614"/>
                  <a:gd name="connsiteX24" fmla="*/ 1033960 w 1224996"/>
                  <a:gd name="connsiteY24" fmla="*/ 934862 h 1120614"/>
                  <a:gd name="connsiteX25" fmla="*/ 1010148 w 1224996"/>
                  <a:gd name="connsiteY25" fmla="*/ 894380 h 1120614"/>
                  <a:gd name="connsiteX26" fmla="*/ 948236 w 1224996"/>
                  <a:gd name="connsiteY26" fmla="*/ 918192 h 1120614"/>
                  <a:gd name="connsiteX27" fmla="*/ 888704 w 1224996"/>
                  <a:gd name="connsiteY27" fmla="*/ 963436 h 1120614"/>
                  <a:gd name="connsiteX28" fmla="*/ 874416 w 1224996"/>
                  <a:gd name="connsiteY28" fmla="*/ 1011062 h 1120614"/>
                  <a:gd name="connsiteX29" fmla="*/ 862510 w 1224996"/>
                  <a:gd name="connsiteY29" fmla="*/ 1072974 h 1120614"/>
                  <a:gd name="connsiteX30" fmla="*/ 807742 w 1224996"/>
                  <a:gd name="connsiteY30" fmla="*/ 1111074 h 1120614"/>
                  <a:gd name="connsiteX31" fmla="*/ 738685 w 1224996"/>
                  <a:gd name="connsiteY31" fmla="*/ 1094405 h 1120614"/>
                  <a:gd name="connsiteX32" fmla="*/ 700585 w 1224996"/>
                  <a:gd name="connsiteY32" fmla="*/ 1049162 h 1120614"/>
                  <a:gd name="connsiteX33" fmla="*/ 700585 w 1224996"/>
                  <a:gd name="connsiteY33" fmla="*/ 1006300 h 1120614"/>
                  <a:gd name="connsiteX34" fmla="*/ 714873 w 1224996"/>
                  <a:gd name="connsiteY34" fmla="*/ 972962 h 1120614"/>
                  <a:gd name="connsiteX35" fmla="*/ 729160 w 1224996"/>
                  <a:gd name="connsiteY35" fmla="*/ 939624 h 1120614"/>
                  <a:gd name="connsiteX36" fmla="*/ 698204 w 1224996"/>
                  <a:gd name="connsiteY36" fmla="*/ 930099 h 1120614"/>
                  <a:gd name="connsiteX37" fmla="*/ 643435 w 1224996"/>
                  <a:gd name="connsiteY37" fmla="*/ 925337 h 1120614"/>
                  <a:gd name="connsiteX38" fmla="*/ 591048 w 1224996"/>
                  <a:gd name="connsiteY38" fmla="*/ 925337 h 1120614"/>
                  <a:gd name="connsiteX39" fmla="*/ 552948 w 1224996"/>
                  <a:gd name="connsiteY39" fmla="*/ 953912 h 1120614"/>
                  <a:gd name="connsiteX40" fmla="*/ 543423 w 1224996"/>
                  <a:gd name="connsiteY40" fmla="*/ 989630 h 1120614"/>
                  <a:gd name="connsiteX41" fmla="*/ 514848 w 1224996"/>
                  <a:gd name="connsiteY41" fmla="*/ 1022967 h 1120614"/>
                  <a:gd name="connsiteX42" fmla="*/ 462461 w 1224996"/>
                  <a:gd name="connsiteY42" fmla="*/ 1011062 h 1120614"/>
                  <a:gd name="connsiteX43" fmla="*/ 445792 w 1224996"/>
                  <a:gd name="connsiteY43" fmla="*/ 972962 h 1120614"/>
                  <a:gd name="connsiteX44" fmla="*/ 457698 w 1224996"/>
                  <a:gd name="connsiteY44" fmla="*/ 942005 h 1120614"/>
                  <a:gd name="connsiteX45" fmla="*/ 481510 w 1224996"/>
                  <a:gd name="connsiteY45" fmla="*/ 913430 h 1120614"/>
                  <a:gd name="connsiteX46" fmla="*/ 438648 w 1224996"/>
                  <a:gd name="connsiteY46" fmla="*/ 889618 h 1120614"/>
                  <a:gd name="connsiteX47" fmla="*/ 412454 w 1224996"/>
                  <a:gd name="connsiteY47" fmla="*/ 882474 h 1120614"/>
                  <a:gd name="connsiteX48" fmla="*/ 383879 w 1224996"/>
                  <a:gd name="connsiteY48" fmla="*/ 851518 h 1120614"/>
                  <a:gd name="connsiteX49" fmla="*/ 350542 w 1224996"/>
                  <a:gd name="connsiteY49" fmla="*/ 841993 h 1120614"/>
                  <a:gd name="connsiteX50" fmla="*/ 329110 w 1224996"/>
                  <a:gd name="connsiteY50" fmla="*/ 811037 h 1120614"/>
                  <a:gd name="connsiteX51" fmla="*/ 302917 w 1224996"/>
                  <a:gd name="connsiteY51" fmla="*/ 794368 h 1120614"/>
                  <a:gd name="connsiteX52" fmla="*/ 305298 w 1224996"/>
                  <a:gd name="connsiteY52" fmla="*/ 820562 h 1120614"/>
                  <a:gd name="connsiteX53" fmla="*/ 286248 w 1224996"/>
                  <a:gd name="connsiteY53" fmla="*/ 858661 h 1120614"/>
                  <a:gd name="connsiteX54" fmla="*/ 238623 w 1224996"/>
                  <a:gd name="connsiteY54" fmla="*/ 861043 h 1120614"/>
                  <a:gd name="connsiteX55" fmla="*/ 210048 w 1224996"/>
                  <a:gd name="connsiteY55" fmla="*/ 830087 h 1120614"/>
                  <a:gd name="connsiteX56" fmla="*/ 214810 w 1224996"/>
                  <a:gd name="connsiteY56" fmla="*/ 787224 h 1120614"/>
                  <a:gd name="connsiteX57" fmla="*/ 250529 w 1224996"/>
                  <a:gd name="connsiteY57" fmla="*/ 758649 h 1120614"/>
                  <a:gd name="connsiteX58" fmla="*/ 260054 w 1224996"/>
                  <a:gd name="connsiteY58" fmla="*/ 718168 h 1120614"/>
                  <a:gd name="connsiteX59" fmla="*/ 229098 w 1224996"/>
                  <a:gd name="connsiteY59" fmla="*/ 665781 h 1120614"/>
                  <a:gd name="connsiteX60" fmla="*/ 198142 w 1224996"/>
                  <a:gd name="connsiteY60" fmla="*/ 634824 h 1120614"/>
                  <a:gd name="connsiteX61" fmla="*/ 188617 w 1224996"/>
                  <a:gd name="connsiteY61" fmla="*/ 608630 h 1120614"/>
                  <a:gd name="connsiteX62" fmla="*/ 183854 w 1224996"/>
                  <a:gd name="connsiteY62" fmla="*/ 572912 h 1120614"/>
                  <a:gd name="connsiteX63" fmla="*/ 164804 w 1224996"/>
                  <a:gd name="connsiteY63" fmla="*/ 568149 h 1120614"/>
                  <a:gd name="connsiteX64" fmla="*/ 140991 w 1224996"/>
                  <a:gd name="connsiteY64" fmla="*/ 599106 h 1120614"/>
                  <a:gd name="connsiteX65" fmla="*/ 102892 w 1224996"/>
                  <a:gd name="connsiteY65" fmla="*/ 627680 h 1120614"/>
                  <a:gd name="connsiteX66" fmla="*/ 38598 w 1224996"/>
                  <a:gd name="connsiteY66" fmla="*/ 622918 h 1120614"/>
                  <a:gd name="connsiteX67" fmla="*/ 498 w 1224996"/>
                  <a:gd name="connsiteY67" fmla="*/ 561006 h 1120614"/>
                  <a:gd name="connsiteX68" fmla="*/ 19548 w 1224996"/>
                  <a:gd name="connsiteY68" fmla="*/ 503855 h 1120614"/>
                  <a:gd name="connsiteX69" fmla="*/ 57648 w 1224996"/>
                  <a:gd name="connsiteY69" fmla="*/ 482424 h 1120614"/>
                  <a:gd name="connsiteX70" fmla="*/ 105273 w 1224996"/>
                  <a:gd name="connsiteY70" fmla="*/ 482424 h 1120614"/>
                  <a:gd name="connsiteX71" fmla="*/ 131467 w 1224996"/>
                  <a:gd name="connsiteY71" fmla="*/ 499093 h 1120614"/>
                  <a:gd name="connsiteX72" fmla="*/ 145754 w 1224996"/>
                  <a:gd name="connsiteY72" fmla="*/ 465755 h 1120614"/>
                  <a:gd name="connsiteX73" fmla="*/ 119560 w 1224996"/>
                  <a:gd name="connsiteY73" fmla="*/ 420512 h 1120614"/>
                  <a:gd name="connsiteX74" fmla="*/ 79079 w 1224996"/>
                  <a:gd name="connsiteY74" fmla="*/ 408605 h 1120614"/>
                  <a:gd name="connsiteX75" fmla="*/ 43360 w 1224996"/>
                  <a:gd name="connsiteY75" fmla="*/ 391937 h 1120614"/>
                  <a:gd name="connsiteX76" fmla="*/ 48123 w 1224996"/>
                  <a:gd name="connsiteY76" fmla="*/ 346693 h 1120614"/>
                  <a:gd name="connsiteX77" fmla="*/ 74317 w 1224996"/>
                  <a:gd name="connsiteY77" fmla="*/ 334787 h 1120614"/>
                  <a:gd name="connsiteX78" fmla="*/ 110035 w 1224996"/>
                  <a:gd name="connsiteY78" fmla="*/ 344312 h 1120614"/>
                  <a:gd name="connsiteX79" fmla="*/ 124323 w 1224996"/>
                  <a:gd name="connsiteY79" fmla="*/ 322880 h 1120614"/>
                  <a:gd name="connsiteX80" fmla="*/ 110035 w 1224996"/>
                  <a:gd name="connsiteY80" fmla="*/ 299068 h 1120614"/>
                  <a:gd name="connsiteX81" fmla="*/ 110034 w 1224996"/>
                  <a:gd name="connsiteY81" fmla="*/ 175242 h 1120614"/>
                  <a:gd name="connsiteX82" fmla="*/ 107654 w 1224996"/>
                  <a:gd name="connsiteY82" fmla="*/ 51418 h 1120614"/>
                  <a:gd name="connsiteX83" fmla="*/ 193379 w 1224996"/>
                  <a:gd name="connsiteY83" fmla="*/ 13318 h 1120614"/>
                  <a:gd name="connsiteX84" fmla="*/ 412454 w 1224996"/>
                  <a:gd name="connsiteY84" fmla="*/ 270493 h 1120614"/>
                  <a:gd name="connsiteX85" fmla="*/ 593429 w 1224996"/>
                  <a:gd name="connsiteY85" fmla="*/ 346693 h 1120614"/>
                  <a:gd name="connsiteX86" fmla="*/ 779167 w 1224996"/>
                  <a:gd name="connsiteY86" fmla="*/ 389555 h 1120614"/>
                  <a:gd name="connsiteX87" fmla="*/ 924423 w 1224996"/>
                  <a:gd name="connsiteY87" fmla="*/ 401462 h 1120614"/>
                  <a:gd name="connsiteX0" fmla="*/ 924423 w 1224996"/>
                  <a:gd name="connsiteY0" fmla="*/ 394494 h 1113646"/>
                  <a:gd name="connsiteX1" fmla="*/ 1055392 w 1224996"/>
                  <a:gd name="connsiteY1" fmla="*/ 392112 h 1113646"/>
                  <a:gd name="connsiteX2" fmla="*/ 1133973 w 1224996"/>
                  <a:gd name="connsiteY2" fmla="*/ 373062 h 1113646"/>
                  <a:gd name="connsiteX3" fmla="*/ 1207792 w 1224996"/>
                  <a:gd name="connsiteY3" fmla="*/ 389732 h 1113646"/>
                  <a:gd name="connsiteX4" fmla="*/ 1222079 w 1224996"/>
                  <a:gd name="connsiteY4" fmla="*/ 461169 h 1113646"/>
                  <a:gd name="connsiteX5" fmla="*/ 1224461 w 1224996"/>
                  <a:gd name="connsiteY5" fmla="*/ 530225 h 1113646"/>
                  <a:gd name="connsiteX6" fmla="*/ 1214935 w 1224996"/>
                  <a:gd name="connsiteY6" fmla="*/ 575469 h 1113646"/>
                  <a:gd name="connsiteX7" fmla="*/ 1195885 w 1224996"/>
                  <a:gd name="connsiteY7" fmla="*/ 596900 h 1113646"/>
                  <a:gd name="connsiteX8" fmla="*/ 1198266 w 1224996"/>
                  <a:gd name="connsiteY8" fmla="*/ 651669 h 1113646"/>
                  <a:gd name="connsiteX9" fmla="*/ 1186361 w 1224996"/>
                  <a:gd name="connsiteY9" fmla="*/ 704056 h 1113646"/>
                  <a:gd name="connsiteX10" fmla="*/ 1160167 w 1224996"/>
                  <a:gd name="connsiteY10" fmla="*/ 758825 h 1113646"/>
                  <a:gd name="connsiteX11" fmla="*/ 1148260 w 1224996"/>
                  <a:gd name="connsiteY11" fmla="*/ 785019 h 1113646"/>
                  <a:gd name="connsiteX12" fmla="*/ 1138736 w 1224996"/>
                  <a:gd name="connsiteY12" fmla="*/ 818356 h 1113646"/>
                  <a:gd name="connsiteX13" fmla="*/ 1105398 w 1224996"/>
                  <a:gd name="connsiteY13" fmla="*/ 856456 h 1113646"/>
                  <a:gd name="connsiteX14" fmla="*/ 1083967 w 1224996"/>
                  <a:gd name="connsiteY14" fmla="*/ 873125 h 1113646"/>
                  <a:gd name="connsiteX15" fmla="*/ 1105398 w 1224996"/>
                  <a:gd name="connsiteY15" fmla="*/ 906463 h 1113646"/>
                  <a:gd name="connsiteX16" fmla="*/ 1164929 w 1224996"/>
                  <a:gd name="connsiteY16" fmla="*/ 920750 h 1113646"/>
                  <a:gd name="connsiteX17" fmla="*/ 1212555 w 1224996"/>
                  <a:gd name="connsiteY17" fmla="*/ 970755 h 1113646"/>
                  <a:gd name="connsiteX18" fmla="*/ 1214935 w 1224996"/>
                  <a:gd name="connsiteY18" fmla="*/ 1051719 h 1113646"/>
                  <a:gd name="connsiteX19" fmla="*/ 1160167 w 1224996"/>
                  <a:gd name="connsiteY19" fmla="*/ 1106487 h 1113646"/>
                  <a:gd name="connsiteX20" fmla="*/ 1079204 w 1224996"/>
                  <a:gd name="connsiteY20" fmla="*/ 1108869 h 1113646"/>
                  <a:gd name="connsiteX21" fmla="*/ 1024435 w 1224996"/>
                  <a:gd name="connsiteY21" fmla="*/ 1068387 h 1113646"/>
                  <a:gd name="connsiteX22" fmla="*/ 1012529 w 1224996"/>
                  <a:gd name="connsiteY22" fmla="*/ 1008856 h 1113646"/>
                  <a:gd name="connsiteX23" fmla="*/ 1022054 w 1224996"/>
                  <a:gd name="connsiteY23" fmla="*/ 965994 h 1113646"/>
                  <a:gd name="connsiteX24" fmla="*/ 1033960 w 1224996"/>
                  <a:gd name="connsiteY24" fmla="*/ 927894 h 1113646"/>
                  <a:gd name="connsiteX25" fmla="*/ 1010148 w 1224996"/>
                  <a:gd name="connsiteY25" fmla="*/ 887412 h 1113646"/>
                  <a:gd name="connsiteX26" fmla="*/ 948236 w 1224996"/>
                  <a:gd name="connsiteY26" fmla="*/ 911224 h 1113646"/>
                  <a:gd name="connsiteX27" fmla="*/ 888704 w 1224996"/>
                  <a:gd name="connsiteY27" fmla="*/ 956468 h 1113646"/>
                  <a:gd name="connsiteX28" fmla="*/ 874416 w 1224996"/>
                  <a:gd name="connsiteY28" fmla="*/ 1004094 h 1113646"/>
                  <a:gd name="connsiteX29" fmla="*/ 862510 w 1224996"/>
                  <a:gd name="connsiteY29" fmla="*/ 1066006 h 1113646"/>
                  <a:gd name="connsiteX30" fmla="*/ 807742 w 1224996"/>
                  <a:gd name="connsiteY30" fmla="*/ 1104106 h 1113646"/>
                  <a:gd name="connsiteX31" fmla="*/ 738685 w 1224996"/>
                  <a:gd name="connsiteY31" fmla="*/ 1087437 h 1113646"/>
                  <a:gd name="connsiteX32" fmla="*/ 700585 w 1224996"/>
                  <a:gd name="connsiteY32" fmla="*/ 1042194 h 1113646"/>
                  <a:gd name="connsiteX33" fmla="*/ 700585 w 1224996"/>
                  <a:gd name="connsiteY33" fmla="*/ 999332 h 1113646"/>
                  <a:gd name="connsiteX34" fmla="*/ 714873 w 1224996"/>
                  <a:gd name="connsiteY34" fmla="*/ 965994 h 1113646"/>
                  <a:gd name="connsiteX35" fmla="*/ 729160 w 1224996"/>
                  <a:gd name="connsiteY35" fmla="*/ 932656 h 1113646"/>
                  <a:gd name="connsiteX36" fmla="*/ 698204 w 1224996"/>
                  <a:gd name="connsiteY36" fmla="*/ 923131 h 1113646"/>
                  <a:gd name="connsiteX37" fmla="*/ 643435 w 1224996"/>
                  <a:gd name="connsiteY37" fmla="*/ 918369 h 1113646"/>
                  <a:gd name="connsiteX38" fmla="*/ 591048 w 1224996"/>
                  <a:gd name="connsiteY38" fmla="*/ 918369 h 1113646"/>
                  <a:gd name="connsiteX39" fmla="*/ 552948 w 1224996"/>
                  <a:gd name="connsiteY39" fmla="*/ 946944 h 1113646"/>
                  <a:gd name="connsiteX40" fmla="*/ 543423 w 1224996"/>
                  <a:gd name="connsiteY40" fmla="*/ 982662 h 1113646"/>
                  <a:gd name="connsiteX41" fmla="*/ 514848 w 1224996"/>
                  <a:gd name="connsiteY41" fmla="*/ 1015999 h 1113646"/>
                  <a:gd name="connsiteX42" fmla="*/ 462461 w 1224996"/>
                  <a:gd name="connsiteY42" fmla="*/ 1004094 h 1113646"/>
                  <a:gd name="connsiteX43" fmla="*/ 445792 w 1224996"/>
                  <a:gd name="connsiteY43" fmla="*/ 965994 h 1113646"/>
                  <a:gd name="connsiteX44" fmla="*/ 457698 w 1224996"/>
                  <a:gd name="connsiteY44" fmla="*/ 935037 h 1113646"/>
                  <a:gd name="connsiteX45" fmla="*/ 481510 w 1224996"/>
                  <a:gd name="connsiteY45" fmla="*/ 906462 h 1113646"/>
                  <a:gd name="connsiteX46" fmla="*/ 438648 w 1224996"/>
                  <a:gd name="connsiteY46" fmla="*/ 882650 h 1113646"/>
                  <a:gd name="connsiteX47" fmla="*/ 412454 w 1224996"/>
                  <a:gd name="connsiteY47" fmla="*/ 875506 h 1113646"/>
                  <a:gd name="connsiteX48" fmla="*/ 383879 w 1224996"/>
                  <a:gd name="connsiteY48" fmla="*/ 844550 h 1113646"/>
                  <a:gd name="connsiteX49" fmla="*/ 350542 w 1224996"/>
                  <a:gd name="connsiteY49" fmla="*/ 835025 h 1113646"/>
                  <a:gd name="connsiteX50" fmla="*/ 329110 w 1224996"/>
                  <a:gd name="connsiteY50" fmla="*/ 804069 h 1113646"/>
                  <a:gd name="connsiteX51" fmla="*/ 302917 w 1224996"/>
                  <a:gd name="connsiteY51" fmla="*/ 787400 h 1113646"/>
                  <a:gd name="connsiteX52" fmla="*/ 305298 w 1224996"/>
                  <a:gd name="connsiteY52" fmla="*/ 813594 h 1113646"/>
                  <a:gd name="connsiteX53" fmla="*/ 286248 w 1224996"/>
                  <a:gd name="connsiteY53" fmla="*/ 851693 h 1113646"/>
                  <a:gd name="connsiteX54" fmla="*/ 238623 w 1224996"/>
                  <a:gd name="connsiteY54" fmla="*/ 854075 h 1113646"/>
                  <a:gd name="connsiteX55" fmla="*/ 210048 w 1224996"/>
                  <a:gd name="connsiteY55" fmla="*/ 823119 h 1113646"/>
                  <a:gd name="connsiteX56" fmla="*/ 214810 w 1224996"/>
                  <a:gd name="connsiteY56" fmla="*/ 780256 h 1113646"/>
                  <a:gd name="connsiteX57" fmla="*/ 250529 w 1224996"/>
                  <a:gd name="connsiteY57" fmla="*/ 751681 h 1113646"/>
                  <a:gd name="connsiteX58" fmla="*/ 260054 w 1224996"/>
                  <a:gd name="connsiteY58" fmla="*/ 711200 h 1113646"/>
                  <a:gd name="connsiteX59" fmla="*/ 229098 w 1224996"/>
                  <a:gd name="connsiteY59" fmla="*/ 658813 h 1113646"/>
                  <a:gd name="connsiteX60" fmla="*/ 198142 w 1224996"/>
                  <a:gd name="connsiteY60" fmla="*/ 627856 h 1113646"/>
                  <a:gd name="connsiteX61" fmla="*/ 188617 w 1224996"/>
                  <a:gd name="connsiteY61" fmla="*/ 601662 h 1113646"/>
                  <a:gd name="connsiteX62" fmla="*/ 183854 w 1224996"/>
                  <a:gd name="connsiteY62" fmla="*/ 565944 h 1113646"/>
                  <a:gd name="connsiteX63" fmla="*/ 164804 w 1224996"/>
                  <a:gd name="connsiteY63" fmla="*/ 561181 h 1113646"/>
                  <a:gd name="connsiteX64" fmla="*/ 140991 w 1224996"/>
                  <a:gd name="connsiteY64" fmla="*/ 592138 h 1113646"/>
                  <a:gd name="connsiteX65" fmla="*/ 102892 w 1224996"/>
                  <a:gd name="connsiteY65" fmla="*/ 620712 h 1113646"/>
                  <a:gd name="connsiteX66" fmla="*/ 38598 w 1224996"/>
                  <a:gd name="connsiteY66" fmla="*/ 615950 h 1113646"/>
                  <a:gd name="connsiteX67" fmla="*/ 498 w 1224996"/>
                  <a:gd name="connsiteY67" fmla="*/ 554038 h 1113646"/>
                  <a:gd name="connsiteX68" fmla="*/ 19548 w 1224996"/>
                  <a:gd name="connsiteY68" fmla="*/ 496887 h 1113646"/>
                  <a:gd name="connsiteX69" fmla="*/ 57648 w 1224996"/>
                  <a:gd name="connsiteY69" fmla="*/ 475456 h 1113646"/>
                  <a:gd name="connsiteX70" fmla="*/ 105273 w 1224996"/>
                  <a:gd name="connsiteY70" fmla="*/ 475456 h 1113646"/>
                  <a:gd name="connsiteX71" fmla="*/ 131467 w 1224996"/>
                  <a:gd name="connsiteY71" fmla="*/ 492125 h 1113646"/>
                  <a:gd name="connsiteX72" fmla="*/ 145754 w 1224996"/>
                  <a:gd name="connsiteY72" fmla="*/ 458787 h 1113646"/>
                  <a:gd name="connsiteX73" fmla="*/ 119560 w 1224996"/>
                  <a:gd name="connsiteY73" fmla="*/ 413544 h 1113646"/>
                  <a:gd name="connsiteX74" fmla="*/ 79079 w 1224996"/>
                  <a:gd name="connsiteY74" fmla="*/ 401637 h 1113646"/>
                  <a:gd name="connsiteX75" fmla="*/ 43360 w 1224996"/>
                  <a:gd name="connsiteY75" fmla="*/ 384969 h 1113646"/>
                  <a:gd name="connsiteX76" fmla="*/ 48123 w 1224996"/>
                  <a:gd name="connsiteY76" fmla="*/ 339725 h 1113646"/>
                  <a:gd name="connsiteX77" fmla="*/ 74317 w 1224996"/>
                  <a:gd name="connsiteY77" fmla="*/ 327819 h 1113646"/>
                  <a:gd name="connsiteX78" fmla="*/ 110035 w 1224996"/>
                  <a:gd name="connsiteY78" fmla="*/ 337344 h 1113646"/>
                  <a:gd name="connsiteX79" fmla="*/ 124323 w 1224996"/>
                  <a:gd name="connsiteY79" fmla="*/ 315912 h 1113646"/>
                  <a:gd name="connsiteX80" fmla="*/ 110035 w 1224996"/>
                  <a:gd name="connsiteY80" fmla="*/ 292100 h 1113646"/>
                  <a:gd name="connsiteX81" fmla="*/ 110034 w 1224996"/>
                  <a:gd name="connsiteY81" fmla="*/ 168274 h 1113646"/>
                  <a:gd name="connsiteX82" fmla="*/ 107654 w 1224996"/>
                  <a:gd name="connsiteY82" fmla="*/ 44450 h 1113646"/>
                  <a:gd name="connsiteX83" fmla="*/ 193379 w 1224996"/>
                  <a:gd name="connsiteY83" fmla="*/ 6350 h 1113646"/>
                  <a:gd name="connsiteX84" fmla="*/ 412454 w 1224996"/>
                  <a:gd name="connsiteY84" fmla="*/ 263525 h 1113646"/>
                  <a:gd name="connsiteX85" fmla="*/ 593429 w 1224996"/>
                  <a:gd name="connsiteY85" fmla="*/ 339725 h 1113646"/>
                  <a:gd name="connsiteX86" fmla="*/ 779167 w 1224996"/>
                  <a:gd name="connsiteY86" fmla="*/ 382587 h 1113646"/>
                  <a:gd name="connsiteX87" fmla="*/ 924423 w 1224996"/>
                  <a:gd name="connsiteY87" fmla="*/ 394494 h 1113646"/>
                  <a:gd name="connsiteX0" fmla="*/ 924423 w 1224996"/>
                  <a:gd name="connsiteY0" fmla="*/ 399866 h 1119018"/>
                  <a:gd name="connsiteX1" fmla="*/ 1055392 w 1224996"/>
                  <a:gd name="connsiteY1" fmla="*/ 397484 h 1119018"/>
                  <a:gd name="connsiteX2" fmla="*/ 1133973 w 1224996"/>
                  <a:gd name="connsiteY2" fmla="*/ 378434 h 1119018"/>
                  <a:gd name="connsiteX3" fmla="*/ 1207792 w 1224996"/>
                  <a:gd name="connsiteY3" fmla="*/ 395104 h 1119018"/>
                  <a:gd name="connsiteX4" fmla="*/ 1222079 w 1224996"/>
                  <a:gd name="connsiteY4" fmla="*/ 466541 h 1119018"/>
                  <a:gd name="connsiteX5" fmla="*/ 1224461 w 1224996"/>
                  <a:gd name="connsiteY5" fmla="*/ 535597 h 1119018"/>
                  <a:gd name="connsiteX6" fmla="*/ 1214935 w 1224996"/>
                  <a:gd name="connsiteY6" fmla="*/ 580841 h 1119018"/>
                  <a:gd name="connsiteX7" fmla="*/ 1195885 w 1224996"/>
                  <a:gd name="connsiteY7" fmla="*/ 602272 h 1119018"/>
                  <a:gd name="connsiteX8" fmla="*/ 1198266 w 1224996"/>
                  <a:gd name="connsiteY8" fmla="*/ 657041 h 1119018"/>
                  <a:gd name="connsiteX9" fmla="*/ 1186361 w 1224996"/>
                  <a:gd name="connsiteY9" fmla="*/ 709428 h 1119018"/>
                  <a:gd name="connsiteX10" fmla="*/ 1160167 w 1224996"/>
                  <a:gd name="connsiteY10" fmla="*/ 764197 h 1119018"/>
                  <a:gd name="connsiteX11" fmla="*/ 1148260 w 1224996"/>
                  <a:gd name="connsiteY11" fmla="*/ 790391 h 1119018"/>
                  <a:gd name="connsiteX12" fmla="*/ 1138736 w 1224996"/>
                  <a:gd name="connsiteY12" fmla="*/ 823728 h 1119018"/>
                  <a:gd name="connsiteX13" fmla="*/ 1105398 w 1224996"/>
                  <a:gd name="connsiteY13" fmla="*/ 861828 h 1119018"/>
                  <a:gd name="connsiteX14" fmla="*/ 1083967 w 1224996"/>
                  <a:gd name="connsiteY14" fmla="*/ 878497 h 1119018"/>
                  <a:gd name="connsiteX15" fmla="*/ 1105398 w 1224996"/>
                  <a:gd name="connsiteY15" fmla="*/ 911835 h 1119018"/>
                  <a:gd name="connsiteX16" fmla="*/ 1164929 w 1224996"/>
                  <a:gd name="connsiteY16" fmla="*/ 926122 h 1119018"/>
                  <a:gd name="connsiteX17" fmla="*/ 1212555 w 1224996"/>
                  <a:gd name="connsiteY17" fmla="*/ 976127 h 1119018"/>
                  <a:gd name="connsiteX18" fmla="*/ 1214935 w 1224996"/>
                  <a:gd name="connsiteY18" fmla="*/ 1057091 h 1119018"/>
                  <a:gd name="connsiteX19" fmla="*/ 1160167 w 1224996"/>
                  <a:gd name="connsiteY19" fmla="*/ 1111859 h 1119018"/>
                  <a:gd name="connsiteX20" fmla="*/ 1079204 w 1224996"/>
                  <a:gd name="connsiteY20" fmla="*/ 1114241 h 1119018"/>
                  <a:gd name="connsiteX21" fmla="*/ 1024435 w 1224996"/>
                  <a:gd name="connsiteY21" fmla="*/ 1073759 h 1119018"/>
                  <a:gd name="connsiteX22" fmla="*/ 1012529 w 1224996"/>
                  <a:gd name="connsiteY22" fmla="*/ 1014228 h 1119018"/>
                  <a:gd name="connsiteX23" fmla="*/ 1022054 w 1224996"/>
                  <a:gd name="connsiteY23" fmla="*/ 971366 h 1119018"/>
                  <a:gd name="connsiteX24" fmla="*/ 1033960 w 1224996"/>
                  <a:gd name="connsiteY24" fmla="*/ 933266 h 1119018"/>
                  <a:gd name="connsiteX25" fmla="*/ 1010148 w 1224996"/>
                  <a:gd name="connsiteY25" fmla="*/ 892784 h 1119018"/>
                  <a:gd name="connsiteX26" fmla="*/ 948236 w 1224996"/>
                  <a:gd name="connsiteY26" fmla="*/ 916596 h 1119018"/>
                  <a:gd name="connsiteX27" fmla="*/ 888704 w 1224996"/>
                  <a:gd name="connsiteY27" fmla="*/ 961840 h 1119018"/>
                  <a:gd name="connsiteX28" fmla="*/ 874416 w 1224996"/>
                  <a:gd name="connsiteY28" fmla="*/ 1009466 h 1119018"/>
                  <a:gd name="connsiteX29" fmla="*/ 862510 w 1224996"/>
                  <a:gd name="connsiteY29" fmla="*/ 1071378 h 1119018"/>
                  <a:gd name="connsiteX30" fmla="*/ 807742 w 1224996"/>
                  <a:gd name="connsiteY30" fmla="*/ 1109478 h 1119018"/>
                  <a:gd name="connsiteX31" fmla="*/ 738685 w 1224996"/>
                  <a:gd name="connsiteY31" fmla="*/ 1092809 h 1119018"/>
                  <a:gd name="connsiteX32" fmla="*/ 700585 w 1224996"/>
                  <a:gd name="connsiteY32" fmla="*/ 1047566 h 1119018"/>
                  <a:gd name="connsiteX33" fmla="*/ 700585 w 1224996"/>
                  <a:gd name="connsiteY33" fmla="*/ 1004704 h 1119018"/>
                  <a:gd name="connsiteX34" fmla="*/ 714873 w 1224996"/>
                  <a:gd name="connsiteY34" fmla="*/ 971366 h 1119018"/>
                  <a:gd name="connsiteX35" fmla="*/ 729160 w 1224996"/>
                  <a:gd name="connsiteY35" fmla="*/ 938028 h 1119018"/>
                  <a:gd name="connsiteX36" fmla="*/ 698204 w 1224996"/>
                  <a:gd name="connsiteY36" fmla="*/ 928503 h 1119018"/>
                  <a:gd name="connsiteX37" fmla="*/ 643435 w 1224996"/>
                  <a:gd name="connsiteY37" fmla="*/ 923741 h 1119018"/>
                  <a:gd name="connsiteX38" fmla="*/ 591048 w 1224996"/>
                  <a:gd name="connsiteY38" fmla="*/ 923741 h 1119018"/>
                  <a:gd name="connsiteX39" fmla="*/ 552948 w 1224996"/>
                  <a:gd name="connsiteY39" fmla="*/ 952316 h 1119018"/>
                  <a:gd name="connsiteX40" fmla="*/ 543423 w 1224996"/>
                  <a:gd name="connsiteY40" fmla="*/ 988034 h 1119018"/>
                  <a:gd name="connsiteX41" fmla="*/ 514848 w 1224996"/>
                  <a:gd name="connsiteY41" fmla="*/ 1021371 h 1119018"/>
                  <a:gd name="connsiteX42" fmla="*/ 462461 w 1224996"/>
                  <a:gd name="connsiteY42" fmla="*/ 1009466 h 1119018"/>
                  <a:gd name="connsiteX43" fmla="*/ 445792 w 1224996"/>
                  <a:gd name="connsiteY43" fmla="*/ 971366 h 1119018"/>
                  <a:gd name="connsiteX44" fmla="*/ 457698 w 1224996"/>
                  <a:gd name="connsiteY44" fmla="*/ 940409 h 1119018"/>
                  <a:gd name="connsiteX45" fmla="*/ 481510 w 1224996"/>
                  <a:gd name="connsiteY45" fmla="*/ 911834 h 1119018"/>
                  <a:gd name="connsiteX46" fmla="*/ 438648 w 1224996"/>
                  <a:gd name="connsiteY46" fmla="*/ 888022 h 1119018"/>
                  <a:gd name="connsiteX47" fmla="*/ 412454 w 1224996"/>
                  <a:gd name="connsiteY47" fmla="*/ 880878 h 1119018"/>
                  <a:gd name="connsiteX48" fmla="*/ 383879 w 1224996"/>
                  <a:gd name="connsiteY48" fmla="*/ 849922 h 1119018"/>
                  <a:gd name="connsiteX49" fmla="*/ 350542 w 1224996"/>
                  <a:gd name="connsiteY49" fmla="*/ 840397 h 1119018"/>
                  <a:gd name="connsiteX50" fmla="*/ 329110 w 1224996"/>
                  <a:gd name="connsiteY50" fmla="*/ 809441 h 1119018"/>
                  <a:gd name="connsiteX51" fmla="*/ 302917 w 1224996"/>
                  <a:gd name="connsiteY51" fmla="*/ 792772 h 1119018"/>
                  <a:gd name="connsiteX52" fmla="*/ 305298 w 1224996"/>
                  <a:gd name="connsiteY52" fmla="*/ 818966 h 1119018"/>
                  <a:gd name="connsiteX53" fmla="*/ 286248 w 1224996"/>
                  <a:gd name="connsiteY53" fmla="*/ 857065 h 1119018"/>
                  <a:gd name="connsiteX54" fmla="*/ 238623 w 1224996"/>
                  <a:gd name="connsiteY54" fmla="*/ 859447 h 1119018"/>
                  <a:gd name="connsiteX55" fmla="*/ 210048 w 1224996"/>
                  <a:gd name="connsiteY55" fmla="*/ 828491 h 1119018"/>
                  <a:gd name="connsiteX56" fmla="*/ 214810 w 1224996"/>
                  <a:gd name="connsiteY56" fmla="*/ 785628 h 1119018"/>
                  <a:gd name="connsiteX57" fmla="*/ 250529 w 1224996"/>
                  <a:gd name="connsiteY57" fmla="*/ 757053 h 1119018"/>
                  <a:gd name="connsiteX58" fmla="*/ 260054 w 1224996"/>
                  <a:gd name="connsiteY58" fmla="*/ 716572 h 1119018"/>
                  <a:gd name="connsiteX59" fmla="*/ 229098 w 1224996"/>
                  <a:gd name="connsiteY59" fmla="*/ 664185 h 1119018"/>
                  <a:gd name="connsiteX60" fmla="*/ 198142 w 1224996"/>
                  <a:gd name="connsiteY60" fmla="*/ 633228 h 1119018"/>
                  <a:gd name="connsiteX61" fmla="*/ 188617 w 1224996"/>
                  <a:gd name="connsiteY61" fmla="*/ 607034 h 1119018"/>
                  <a:gd name="connsiteX62" fmla="*/ 183854 w 1224996"/>
                  <a:gd name="connsiteY62" fmla="*/ 571316 h 1119018"/>
                  <a:gd name="connsiteX63" fmla="*/ 164804 w 1224996"/>
                  <a:gd name="connsiteY63" fmla="*/ 566553 h 1119018"/>
                  <a:gd name="connsiteX64" fmla="*/ 140991 w 1224996"/>
                  <a:gd name="connsiteY64" fmla="*/ 597510 h 1119018"/>
                  <a:gd name="connsiteX65" fmla="*/ 102892 w 1224996"/>
                  <a:gd name="connsiteY65" fmla="*/ 626084 h 1119018"/>
                  <a:gd name="connsiteX66" fmla="*/ 38598 w 1224996"/>
                  <a:gd name="connsiteY66" fmla="*/ 621322 h 1119018"/>
                  <a:gd name="connsiteX67" fmla="*/ 498 w 1224996"/>
                  <a:gd name="connsiteY67" fmla="*/ 559410 h 1119018"/>
                  <a:gd name="connsiteX68" fmla="*/ 19548 w 1224996"/>
                  <a:gd name="connsiteY68" fmla="*/ 502259 h 1119018"/>
                  <a:gd name="connsiteX69" fmla="*/ 57648 w 1224996"/>
                  <a:gd name="connsiteY69" fmla="*/ 480828 h 1119018"/>
                  <a:gd name="connsiteX70" fmla="*/ 105273 w 1224996"/>
                  <a:gd name="connsiteY70" fmla="*/ 480828 h 1119018"/>
                  <a:gd name="connsiteX71" fmla="*/ 131467 w 1224996"/>
                  <a:gd name="connsiteY71" fmla="*/ 497497 h 1119018"/>
                  <a:gd name="connsiteX72" fmla="*/ 145754 w 1224996"/>
                  <a:gd name="connsiteY72" fmla="*/ 464159 h 1119018"/>
                  <a:gd name="connsiteX73" fmla="*/ 119560 w 1224996"/>
                  <a:gd name="connsiteY73" fmla="*/ 418916 h 1119018"/>
                  <a:gd name="connsiteX74" fmla="*/ 79079 w 1224996"/>
                  <a:gd name="connsiteY74" fmla="*/ 407009 h 1119018"/>
                  <a:gd name="connsiteX75" fmla="*/ 43360 w 1224996"/>
                  <a:gd name="connsiteY75" fmla="*/ 390341 h 1119018"/>
                  <a:gd name="connsiteX76" fmla="*/ 48123 w 1224996"/>
                  <a:gd name="connsiteY76" fmla="*/ 345097 h 1119018"/>
                  <a:gd name="connsiteX77" fmla="*/ 74317 w 1224996"/>
                  <a:gd name="connsiteY77" fmla="*/ 333191 h 1119018"/>
                  <a:gd name="connsiteX78" fmla="*/ 110035 w 1224996"/>
                  <a:gd name="connsiteY78" fmla="*/ 342716 h 1119018"/>
                  <a:gd name="connsiteX79" fmla="*/ 124323 w 1224996"/>
                  <a:gd name="connsiteY79" fmla="*/ 321284 h 1119018"/>
                  <a:gd name="connsiteX80" fmla="*/ 110035 w 1224996"/>
                  <a:gd name="connsiteY80" fmla="*/ 297472 h 1119018"/>
                  <a:gd name="connsiteX81" fmla="*/ 110034 w 1224996"/>
                  <a:gd name="connsiteY81" fmla="*/ 173646 h 1119018"/>
                  <a:gd name="connsiteX82" fmla="*/ 107654 w 1224996"/>
                  <a:gd name="connsiteY82" fmla="*/ 56966 h 1119018"/>
                  <a:gd name="connsiteX83" fmla="*/ 193379 w 1224996"/>
                  <a:gd name="connsiteY83" fmla="*/ 11722 h 1119018"/>
                  <a:gd name="connsiteX84" fmla="*/ 412454 w 1224996"/>
                  <a:gd name="connsiteY84" fmla="*/ 268897 h 1119018"/>
                  <a:gd name="connsiteX85" fmla="*/ 593429 w 1224996"/>
                  <a:gd name="connsiteY85" fmla="*/ 345097 h 1119018"/>
                  <a:gd name="connsiteX86" fmla="*/ 779167 w 1224996"/>
                  <a:gd name="connsiteY86" fmla="*/ 387959 h 1119018"/>
                  <a:gd name="connsiteX87" fmla="*/ 924423 w 1224996"/>
                  <a:gd name="connsiteY87" fmla="*/ 399866 h 1119018"/>
                  <a:gd name="connsiteX0" fmla="*/ 924423 w 1224996"/>
                  <a:gd name="connsiteY0" fmla="*/ 391835 h 1110987"/>
                  <a:gd name="connsiteX1" fmla="*/ 1055392 w 1224996"/>
                  <a:gd name="connsiteY1" fmla="*/ 389453 h 1110987"/>
                  <a:gd name="connsiteX2" fmla="*/ 1133973 w 1224996"/>
                  <a:gd name="connsiteY2" fmla="*/ 370403 h 1110987"/>
                  <a:gd name="connsiteX3" fmla="*/ 1207792 w 1224996"/>
                  <a:gd name="connsiteY3" fmla="*/ 387073 h 1110987"/>
                  <a:gd name="connsiteX4" fmla="*/ 1222079 w 1224996"/>
                  <a:gd name="connsiteY4" fmla="*/ 458510 h 1110987"/>
                  <a:gd name="connsiteX5" fmla="*/ 1224461 w 1224996"/>
                  <a:gd name="connsiteY5" fmla="*/ 527566 h 1110987"/>
                  <a:gd name="connsiteX6" fmla="*/ 1214935 w 1224996"/>
                  <a:gd name="connsiteY6" fmla="*/ 572810 h 1110987"/>
                  <a:gd name="connsiteX7" fmla="*/ 1195885 w 1224996"/>
                  <a:gd name="connsiteY7" fmla="*/ 594241 h 1110987"/>
                  <a:gd name="connsiteX8" fmla="*/ 1198266 w 1224996"/>
                  <a:gd name="connsiteY8" fmla="*/ 649010 h 1110987"/>
                  <a:gd name="connsiteX9" fmla="*/ 1186361 w 1224996"/>
                  <a:gd name="connsiteY9" fmla="*/ 701397 h 1110987"/>
                  <a:gd name="connsiteX10" fmla="*/ 1160167 w 1224996"/>
                  <a:gd name="connsiteY10" fmla="*/ 756166 h 1110987"/>
                  <a:gd name="connsiteX11" fmla="*/ 1148260 w 1224996"/>
                  <a:gd name="connsiteY11" fmla="*/ 782360 h 1110987"/>
                  <a:gd name="connsiteX12" fmla="*/ 1138736 w 1224996"/>
                  <a:gd name="connsiteY12" fmla="*/ 815697 h 1110987"/>
                  <a:gd name="connsiteX13" fmla="*/ 1105398 w 1224996"/>
                  <a:gd name="connsiteY13" fmla="*/ 853797 h 1110987"/>
                  <a:gd name="connsiteX14" fmla="*/ 1083967 w 1224996"/>
                  <a:gd name="connsiteY14" fmla="*/ 870466 h 1110987"/>
                  <a:gd name="connsiteX15" fmla="*/ 1105398 w 1224996"/>
                  <a:gd name="connsiteY15" fmla="*/ 903804 h 1110987"/>
                  <a:gd name="connsiteX16" fmla="*/ 1164929 w 1224996"/>
                  <a:gd name="connsiteY16" fmla="*/ 918091 h 1110987"/>
                  <a:gd name="connsiteX17" fmla="*/ 1212555 w 1224996"/>
                  <a:gd name="connsiteY17" fmla="*/ 968096 h 1110987"/>
                  <a:gd name="connsiteX18" fmla="*/ 1214935 w 1224996"/>
                  <a:gd name="connsiteY18" fmla="*/ 1049060 h 1110987"/>
                  <a:gd name="connsiteX19" fmla="*/ 1160167 w 1224996"/>
                  <a:gd name="connsiteY19" fmla="*/ 1103828 h 1110987"/>
                  <a:gd name="connsiteX20" fmla="*/ 1079204 w 1224996"/>
                  <a:gd name="connsiteY20" fmla="*/ 1106210 h 1110987"/>
                  <a:gd name="connsiteX21" fmla="*/ 1024435 w 1224996"/>
                  <a:gd name="connsiteY21" fmla="*/ 1065728 h 1110987"/>
                  <a:gd name="connsiteX22" fmla="*/ 1012529 w 1224996"/>
                  <a:gd name="connsiteY22" fmla="*/ 1006197 h 1110987"/>
                  <a:gd name="connsiteX23" fmla="*/ 1022054 w 1224996"/>
                  <a:gd name="connsiteY23" fmla="*/ 963335 h 1110987"/>
                  <a:gd name="connsiteX24" fmla="*/ 1033960 w 1224996"/>
                  <a:gd name="connsiteY24" fmla="*/ 925235 h 1110987"/>
                  <a:gd name="connsiteX25" fmla="*/ 1010148 w 1224996"/>
                  <a:gd name="connsiteY25" fmla="*/ 884753 h 1110987"/>
                  <a:gd name="connsiteX26" fmla="*/ 948236 w 1224996"/>
                  <a:gd name="connsiteY26" fmla="*/ 908565 h 1110987"/>
                  <a:gd name="connsiteX27" fmla="*/ 888704 w 1224996"/>
                  <a:gd name="connsiteY27" fmla="*/ 953809 h 1110987"/>
                  <a:gd name="connsiteX28" fmla="*/ 874416 w 1224996"/>
                  <a:gd name="connsiteY28" fmla="*/ 1001435 h 1110987"/>
                  <a:gd name="connsiteX29" fmla="*/ 862510 w 1224996"/>
                  <a:gd name="connsiteY29" fmla="*/ 1063347 h 1110987"/>
                  <a:gd name="connsiteX30" fmla="*/ 807742 w 1224996"/>
                  <a:gd name="connsiteY30" fmla="*/ 1101447 h 1110987"/>
                  <a:gd name="connsiteX31" fmla="*/ 738685 w 1224996"/>
                  <a:gd name="connsiteY31" fmla="*/ 1084778 h 1110987"/>
                  <a:gd name="connsiteX32" fmla="*/ 700585 w 1224996"/>
                  <a:gd name="connsiteY32" fmla="*/ 1039535 h 1110987"/>
                  <a:gd name="connsiteX33" fmla="*/ 700585 w 1224996"/>
                  <a:gd name="connsiteY33" fmla="*/ 996673 h 1110987"/>
                  <a:gd name="connsiteX34" fmla="*/ 714873 w 1224996"/>
                  <a:gd name="connsiteY34" fmla="*/ 963335 h 1110987"/>
                  <a:gd name="connsiteX35" fmla="*/ 729160 w 1224996"/>
                  <a:gd name="connsiteY35" fmla="*/ 929997 h 1110987"/>
                  <a:gd name="connsiteX36" fmla="*/ 698204 w 1224996"/>
                  <a:gd name="connsiteY36" fmla="*/ 920472 h 1110987"/>
                  <a:gd name="connsiteX37" fmla="*/ 643435 w 1224996"/>
                  <a:gd name="connsiteY37" fmla="*/ 915710 h 1110987"/>
                  <a:gd name="connsiteX38" fmla="*/ 591048 w 1224996"/>
                  <a:gd name="connsiteY38" fmla="*/ 915710 h 1110987"/>
                  <a:gd name="connsiteX39" fmla="*/ 552948 w 1224996"/>
                  <a:gd name="connsiteY39" fmla="*/ 944285 h 1110987"/>
                  <a:gd name="connsiteX40" fmla="*/ 543423 w 1224996"/>
                  <a:gd name="connsiteY40" fmla="*/ 980003 h 1110987"/>
                  <a:gd name="connsiteX41" fmla="*/ 514848 w 1224996"/>
                  <a:gd name="connsiteY41" fmla="*/ 1013340 h 1110987"/>
                  <a:gd name="connsiteX42" fmla="*/ 462461 w 1224996"/>
                  <a:gd name="connsiteY42" fmla="*/ 1001435 h 1110987"/>
                  <a:gd name="connsiteX43" fmla="*/ 445792 w 1224996"/>
                  <a:gd name="connsiteY43" fmla="*/ 963335 h 1110987"/>
                  <a:gd name="connsiteX44" fmla="*/ 457698 w 1224996"/>
                  <a:gd name="connsiteY44" fmla="*/ 932378 h 1110987"/>
                  <a:gd name="connsiteX45" fmla="*/ 481510 w 1224996"/>
                  <a:gd name="connsiteY45" fmla="*/ 903803 h 1110987"/>
                  <a:gd name="connsiteX46" fmla="*/ 438648 w 1224996"/>
                  <a:gd name="connsiteY46" fmla="*/ 879991 h 1110987"/>
                  <a:gd name="connsiteX47" fmla="*/ 412454 w 1224996"/>
                  <a:gd name="connsiteY47" fmla="*/ 872847 h 1110987"/>
                  <a:gd name="connsiteX48" fmla="*/ 383879 w 1224996"/>
                  <a:gd name="connsiteY48" fmla="*/ 841891 h 1110987"/>
                  <a:gd name="connsiteX49" fmla="*/ 350542 w 1224996"/>
                  <a:gd name="connsiteY49" fmla="*/ 832366 h 1110987"/>
                  <a:gd name="connsiteX50" fmla="*/ 329110 w 1224996"/>
                  <a:gd name="connsiteY50" fmla="*/ 801410 h 1110987"/>
                  <a:gd name="connsiteX51" fmla="*/ 302917 w 1224996"/>
                  <a:gd name="connsiteY51" fmla="*/ 784741 h 1110987"/>
                  <a:gd name="connsiteX52" fmla="*/ 305298 w 1224996"/>
                  <a:gd name="connsiteY52" fmla="*/ 810935 h 1110987"/>
                  <a:gd name="connsiteX53" fmla="*/ 286248 w 1224996"/>
                  <a:gd name="connsiteY53" fmla="*/ 849034 h 1110987"/>
                  <a:gd name="connsiteX54" fmla="*/ 238623 w 1224996"/>
                  <a:gd name="connsiteY54" fmla="*/ 851416 h 1110987"/>
                  <a:gd name="connsiteX55" fmla="*/ 210048 w 1224996"/>
                  <a:gd name="connsiteY55" fmla="*/ 820460 h 1110987"/>
                  <a:gd name="connsiteX56" fmla="*/ 214810 w 1224996"/>
                  <a:gd name="connsiteY56" fmla="*/ 777597 h 1110987"/>
                  <a:gd name="connsiteX57" fmla="*/ 250529 w 1224996"/>
                  <a:gd name="connsiteY57" fmla="*/ 749022 h 1110987"/>
                  <a:gd name="connsiteX58" fmla="*/ 260054 w 1224996"/>
                  <a:gd name="connsiteY58" fmla="*/ 708541 h 1110987"/>
                  <a:gd name="connsiteX59" fmla="*/ 229098 w 1224996"/>
                  <a:gd name="connsiteY59" fmla="*/ 656154 h 1110987"/>
                  <a:gd name="connsiteX60" fmla="*/ 198142 w 1224996"/>
                  <a:gd name="connsiteY60" fmla="*/ 625197 h 1110987"/>
                  <a:gd name="connsiteX61" fmla="*/ 188617 w 1224996"/>
                  <a:gd name="connsiteY61" fmla="*/ 599003 h 1110987"/>
                  <a:gd name="connsiteX62" fmla="*/ 183854 w 1224996"/>
                  <a:gd name="connsiteY62" fmla="*/ 563285 h 1110987"/>
                  <a:gd name="connsiteX63" fmla="*/ 164804 w 1224996"/>
                  <a:gd name="connsiteY63" fmla="*/ 558522 h 1110987"/>
                  <a:gd name="connsiteX64" fmla="*/ 140991 w 1224996"/>
                  <a:gd name="connsiteY64" fmla="*/ 589479 h 1110987"/>
                  <a:gd name="connsiteX65" fmla="*/ 102892 w 1224996"/>
                  <a:gd name="connsiteY65" fmla="*/ 618053 h 1110987"/>
                  <a:gd name="connsiteX66" fmla="*/ 38598 w 1224996"/>
                  <a:gd name="connsiteY66" fmla="*/ 613291 h 1110987"/>
                  <a:gd name="connsiteX67" fmla="*/ 498 w 1224996"/>
                  <a:gd name="connsiteY67" fmla="*/ 551379 h 1110987"/>
                  <a:gd name="connsiteX68" fmla="*/ 19548 w 1224996"/>
                  <a:gd name="connsiteY68" fmla="*/ 494228 h 1110987"/>
                  <a:gd name="connsiteX69" fmla="*/ 57648 w 1224996"/>
                  <a:gd name="connsiteY69" fmla="*/ 472797 h 1110987"/>
                  <a:gd name="connsiteX70" fmla="*/ 105273 w 1224996"/>
                  <a:gd name="connsiteY70" fmla="*/ 472797 h 1110987"/>
                  <a:gd name="connsiteX71" fmla="*/ 131467 w 1224996"/>
                  <a:gd name="connsiteY71" fmla="*/ 489466 h 1110987"/>
                  <a:gd name="connsiteX72" fmla="*/ 145754 w 1224996"/>
                  <a:gd name="connsiteY72" fmla="*/ 456128 h 1110987"/>
                  <a:gd name="connsiteX73" fmla="*/ 119560 w 1224996"/>
                  <a:gd name="connsiteY73" fmla="*/ 410885 h 1110987"/>
                  <a:gd name="connsiteX74" fmla="*/ 79079 w 1224996"/>
                  <a:gd name="connsiteY74" fmla="*/ 398978 h 1110987"/>
                  <a:gd name="connsiteX75" fmla="*/ 43360 w 1224996"/>
                  <a:gd name="connsiteY75" fmla="*/ 382310 h 1110987"/>
                  <a:gd name="connsiteX76" fmla="*/ 48123 w 1224996"/>
                  <a:gd name="connsiteY76" fmla="*/ 337066 h 1110987"/>
                  <a:gd name="connsiteX77" fmla="*/ 74317 w 1224996"/>
                  <a:gd name="connsiteY77" fmla="*/ 325160 h 1110987"/>
                  <a:gd name="connsiteX78" fmla="*/ 110035 w 1224996"/>
                  <a:gd name="connsiteY78" fmla="*/ 334685 h 1110987"/>
                  <a:gd name="connsiteX79" fmla="*/ 124323 w 1224996"/>
                  <a:gd name="connsiteY79" fmla="*/ 313253 h 1110987"/>
                  <a:gd name="connsiteX80" fmla="*/ 110035 w 1224996"/>
                  <a:gd name="connsiteY80" fmla="*/ 289441 h 1110987"/>
                  <a:gd name="connsiteX81" fmla="*/ 110034 w 1224996"/>
                  <a:gd name="connsiteY81" fmla="*/ 165615 h 1110987"/>
                  <a:gd name="connsiteX82" fmla="*/ 107654 w 1224996"/>
                  <a:gd name="connsiteY82" fmla="*/ 48935 h 1110987"/>
                  <a:gd name="connsiteX83" fmla="*/ 202904 w 1224996"/>
                  <a:gd name="connsiteY83" fmla="*/ 13216 h 1110987"/>
                  <a:gd name="connsiteX84" fmla="*/ 412454 w 1224996"/>
                  <a:gd name="connsiteY84" fmla="*/ 260866 h 1110987"/>
                  <a:gd name="connsiteX85" fmla="*/ 593429 w 1224996"/>
                  <a:gd name="connsiteY85" fmla="*/ 337066 h 1110987"/>
                  <a:gd name="connsiteX86" fmla="*/ 779167 w 1224996"/>
                  <a:gd name="connsiteY86" fmla="*/ 379928 h 1110987"/>
                  <a:gd name="connsiteX87" fmla="*/ 924423 w 1224996"/>
                  <a:gd name="connsiteY87" fmla="*/ 391835 h 1110987"/>
                  <a:gd name="connsiteX0" fmla="*/ 924423 w 1224996"/>
                  <a:gd name="connsiteY0" fmla="*/ 380087 h 1099239"/>
                  <a:gd name="connsiteX1" fmla="*/ 1055392 w 1224996"/>
                  <a:gd name="connsiteY1" fmla="*/ 377705 h 1099239"/>
                  <a:gd name="connsiteX2" fmla="*/ 1133973 w 1224996"/>
                  <a:gd name="connsiteY2" fmla="*/ 358655 h 1099239"/>
                  <a:gd name="connsiteX3" fmla="*/ 1207792 w 1224996"/>
                  <a:gd name="connsiteY3" fmla="*/ 375325 h 1099239"/>
                  <a:gd name="connsiteX4" fmla="*/ 1222079 w 1224996"/>
                  <a:gd name="connsiteY4" fmla="*/ 446762 h 1099239"/>
                  <a:gd name="connsiteX5" fmla="*/ 1224461 w 1224996"/>
                  <a:gd name="connsiteY5" fmla="*/ 515818 h 1099239"/>
                  <a:gd name="connsiteX6" fmla="*/ 1214935 w 1224996"/>
                  <a:gd name="connsiteY6" fmla="*/ 561062 h 1099239"/>
                  <a:gd name="connsiteX7" fmla="*/ 1195885 w 1224996"/>
                  <a:gd name="connsiteY7" fmla="*/ 582493 h 1099239"/>
                  <a:gd name="connsiteX8" fmla="*/ 1198266 w 1224996"/>
                  <a:gd name="connsiteY8" fmla="*/ 637262 h 1099239"/>
                  <a:gd name="connsiteX9" fmla="*/ 1186361 w 1224996"/>
                  <a:gd name="connsiteY9" fmla="*/ 689649 h 1099239"/>
                  <a:gd name="connsiteX10" fmla="*/ 1160167 w 1224996"/>
                  <a:gd name="connsiteY10" fmla="*/ 744418 h 1099239"/>
                  <a:gd name="connsiteX11" fmla="*/ 1148260 w 1224996"/>
                  <a:gd name="connsiteY11" fmla="*/ 770612 h 1099239"/>
                  <a:gd name="connsiteX12" fmla="*/ 1138736 w 1224996"/>
                  <a:gd name="connsiteY12" fmla="*/ 803949 h 1099239"/>
                  <a:gd name="connsiteX13" fmla="*/ 1105398 w 1224996"/>
                  <a:gd name="connsiteY13" fmla="*/ 842049 h 1099239"/>
                  <a:gd name="connsiteX14" fmla="*/ 1083967 w 1224996"/>
                  <a:gd name="connsiteY14" fmla="*/ 858718 h 1099239"/>
                  <a:gd name="connsiteX15" fmla="*/ 1105398 w 1224996"/>
                  <a:gd name="connsiteY15" fmla="*/ 892056 h 1099239"/>
                  <a:gd name="connsiteX16" fmla="*/ 1164929 w 1224996"/>
                  <a:gd name="connsiteY16" fmla="*/ 906343 h 1099239"/>
                  <a:gd name="connsiteX17" fmla="*/ 1212555 w 1224996"/>
                  <a:gd name="connsiteY17" fmla="*/ 956348 h 1099239"/>
                  <a:gd name="connsiteX18" fmla="*/ 1214935 w 1224996"/>
                  <a:gd name="connsiteY18" fmla="*/ 1037312 h 1099239"/>
                  <a:gd name="connsiteX19" fmla="*/ 1160167 w 1224996"/>
                  <a:gd name="connsiteY19" fmla="*/ 1092080 h 1099239"/>
                  <a:gd name="connsiteX20" fmla="*/ 1079204 w 1224996"/>
                  <a:gd name="connsiteY20" fmla="*/ 1094462 h 1099239"/>
                  <a:gd name="connsiteX21" fmla="*/ 1024435 w 1224996"/>
                  <a:gd name="connsiteY21" fmla="*/ 1053980 h 1099239"/>
                  <a:gd name="connsiteX22" fmla="*/ 1012529 w 1224996"/>
                  <a:gd name="connsiteY22" fmla="*/ 994449 h 1099239"/>
                  <a:gd name="connsiteX23" fmla="*/ 1022054 w 1224996"/>
                  <a:gd name="connsiteY23" fmla="*/ 951587 h 1099239"/>
                  <a:gd name="connsiteX24" fmla="*/ 1033960 w 1224996"/>
                  <a:gd name="connsiteY24" fmla="*/ 913487 h 1099239"/>
                  <a:gd name="connsiteX25" fmla="*/ 1010148 w 1224996"/>
                  <a:gd name="connsiteY25" fmla="*/ 873005 h 1099239"/>
                  <a:gd name="connsiteX26" fmla="*/ 948236 w 1224996"/>
                  <a:gd name="connsiteY26" fmla="*/ 896817 h 1099239"/>
                  <a:gd name="connsiteX27" fmla="*/ 888704 w 1224996"/>
                  <a:gd name="connsiteY27" fmla="*/ 942061 h 1099239"/>
                  <a:gd name="connsiteX28" fmla="*/ 874416 w 1224996"/>
                  <a:gd name="connsiteY28" fmla="*/ 989687 h 1099239"/>
                  <a:gd name="connsiteX29" fmla="*/ 862510 w 1224996"/>
                  <a:gd name="connsiteY29" fmla="*/ 1051599 h 1099239"/>
                  <a:gd name="connsiteX30" fmla="*/ 807742 w 1224996"/>
                  <a:gd name="connsiteY30" fmla="*/ 1089699 h 1099239"/>
                  <a:gd name="connsiteX31" fmla="*/ 738685 w 1224996"/>
                  <a:gd name="connsiteY31" fmla="*/ 1073030 h 1099239"/>
                  <a:gd name="connsiteX32" fmla="*/ 700585 w 1224996"/>
                  <a:gd name="connsiteY32" fmla="*/ 1027787 h 1099239"/>
                  <a:gd name="connsiteX33" fmla="*/ 700585 w 1224996"/>
                  <a:gd name="connsiteY33" fmla="*/ 984925 h 1099239"/>
                  <a:gd name="connsiteX34" fmla="*/ 714873 w 1224996"/>
                  <a:gd name="connsiteY34" fmla="*/ 951587 h 1099239"/>
                  <a:gd name="connsiteX35" fmla="*/ 729160 w 1224996"/>
                  <a:gd name="connsiteY35" fmla="*/ 918249 h 1099239"/>
                  <a:gd name="connsiteX36" fmla="*/ 698204 w 1224996"/>
                  <a:gd name="connsiteY36" fmla="*/ 908724 h 1099239"/>
                  <a:gd name="connsiteX37" fmla="*/ 643435 w 1224996"/>
                  <a:gd name="connsiteY37" fmla="*/ 903962 h 1099239"/>
                  <a:gd name="connsiteX38" fmla="*/ 591048 w 1224996"/>
                  <a:gd name="connsiteY38" fmla="*/ 903962 h 1099239"/>
                  <a:gd name="connsiteX39" fmla="*/ 552948 w 1224996"/>
                  <a:gd name="connsiteY39" fmla="*/ 932537 h 1099239"/>
                  <a:gd name="connsiteX40" fmla="*/ 543423 w 1224996"/>
                  <a:gd name="connsiteY40" fmla="*/ 968255 h 1099239"/>
                  <a:gd name="connsiteX41" fmla="*/ 514848 w 1224996"/>
                  <a:gd name="connsiteY41" fmla="*/ 1001592 h 1099239"/>
                  <a:gd name="connsiteX42" fmla="*/ 462461 w 1224996"/>
                  <a:gd name="connsiteY42" fmla="*/ 989687 h 1099239"/>
                  <a:gd name="connsiteX43" fmla="*/ 445792 w 1224996"/>
                  <a:gd name="connsiteY43" fmla="*/ 951587 h 1099239"/>
                  <a:gd name="connsiteX44" fmla="*/ 457698 w 1224996"/>
                  <a:gd name="connsiteY44" fmla="*/ 920630 h 1099239"/>
                  <a:gd name="connsiteX45" fmla="*/ 481510 w 1224996"/>
                  <a:gd name="connsiteY45" fmla="*/ 892055 h 1099239"/>
                  <a:gd name="connsiteX46" fmla="*/ 438648 w 1224996"/>
                  <a:gd name="connsiteY46" fmla="*/ 868243 h 1099239"/>
                  <a:gd name="connsiteX47" fmla="*/ 412454 w 1224996"/>
                  <a:gd name="connsiteY47" fmla="*/ 861099 h 1099239"/>
                  <a:gd name="connsiteX48" fmla="*/ 383879 w 1224996"/>
                  <a:gd name="connsiteY48" fmla="*/ 830143 h 1099239"/>
                  <a:gd name="connsiteX49" fmla="*/ 350542 w 1224996"/>
                  <a:gd name="connsiteY49" fmla="*/ 820618 h 1099239"/>
                  <a:gd name="connsiteX50" fmla="*/ 329110 w 1224996"/>
                  <a:gd name="connsiteY50" fmla="*/ 789662 h 1099239"/>
                  <a:gd name="connsiteX51" fmla="*/ 302917 w 1224996"/>
                  <a:gd name="connsiteY51" fmla="*/ 772993 h 1099239"/>
                  <a:gd name="connsiteX52" fmla="*/ 305298 w 1224996"/>
                  <a:gd name="connsiteY52" fmla="*/ 799187 h 1099239"/>
                  <a:gd name="connsiteX53" fmla="*/ 286248 w 1224996"/>
                  <a:gd name="connsiteY53" fmla="*/ 837286 h 1099239"/>
                  <a:gd name="connsiteX54" fmla="*/ 238623 w 1224996"/>
                  <a:gd name="connsiteY54" fmla="*/ 839668 h 1099239"/>
                  <a:gd name="connsiteX55" fmla="*/ 210048 w 1224996"/>
                  <a:gd name="connsiteY55" fmla="*/ 808712 h 1099239"/>
                  <a:gd name="connsiteX56" fmla="*/ 214810 w 1224996"/>
                  <a:gd name="connsiteY56" fmla="*/ 765849 h 1099239"/>
                  <a:gd name="connsiteX57" fmla="*/ 250529 w 1224996"/>
                  <a:gd name="connsiteY57" fmla="*/ 737274 h 1099239"/>
                  <a:gd name="connsiteX58" fmla="*/ 260054 w 1224996"/>
                  <a:gd name="connsiteY58" fmla="*/ 696793 h 1099239"/>
                  <a:gd name="connsiteX59" fmla="*/ 229098 w 1224996"/>
                  <a:gd name="connsiteY59" fmla="*/ 644406 h 1099239"/>
                  <a:gd name="connsiteX60" fmla="*/ 198142 w 1224996"/>
                  <a:gd name="connsiteY60" fmla="*/ 613449 h 1099239"/>
                  <a:gd name="connsiteX61" fmla="*/ 188617 w 1224996"/>
                  <a:gd name="connsiteY61" fmla="*/ 587255 h 1099239"/>
                  <a:gd name="connsiteX62" fmla="*/ 183854 w 1224996"/>
                  <a:gd name="connsiteY62" fmla="*/ 551537 h 1099239"/>
                  <a:gd name="connsiteX63" fmla="*/ 164804 w 1224996"/>
                  <a:gd name="connsiteY63" fmla="*/ 546774 h 1099239"/>
                  <a:gd name="connsiteX64" fmla="*/ 140991 w 1224996"/>
                  <a:gd name="connsiteY64" fmla="*/ 577731 h 1099239"/>
                  <a:gd name="connsiteX65" fmla="*/ 102892 w 1224996"/>
                  <a:gd name="connsiteY65" fmla="*/ 606305 h 1099239"/>
                  <a:gd name="connsiteX66" fmla="*/ 38598 w 1224996"/>
                  <a:gd name="connsiteY66" fmla="*/ 601543 h 1099239"/>
                  <a:gd name="connsiteX67" fmla="*/ 498 w 1224996"/>
                  <a:gd name="connsiteY67" fmla="*/ 539631 h 1099239"/>
                  <a:gd name="connsiteX68" fmla="*/ 19548 w 1224996"/>
                  <a:gd name="connsiteY68" fmla="*/ 482480 h 1099239"/>
                  <a:gd name="connsiteX69" fmla="*/ 57648 w 1224996"/>
                  <a:gd name="connsiteY69" fmla="*/ 461049 h 1099239"/>
                  <a:gd name="connsiteX70" fmla="*/ 105273 w 1224996"/>
                  <a:gd name="connsiteY70" fmla="*/ 461049 h 1099239"/>
                  <a:gd name="connsiteX71" fmla="*/ 131467 w 1224996"/>
                  <a:gd name="connsiteY71" fmla="*/ 477718 h 1099239"/>
                  <a:gd name="connsiteX72" fmla="*/ 145754 w 1224996"/>
                  <a:gd name="connsiteY72" fmla="*/ 444380 h 1099239"/>
                  <a:gd name="connsiteX73" fmla="*/ 119560 w 1224996"/>
                  <a:gd name="connsiteY73" fmla="*/ 399137 h 1099239"/>
                  <a:gd name="connsiteX74" fmla="*/ 79079 w 1224996"/>
                  <a:gd name="connsiteY74" fmla="*/ 387230 h 1099239"/>
                  <a:gd name="connsiteX75" fmla="*/ 43360 w 1224996"/>
                  <a:gd name="connsiteY75" fmla="*/ 370562 h 1099239"/>
                  <a:gd name="connsiteX76" fmla="*/ 48123 w 1224996"/>
                  <a:gd name="connsiteY76" fmla="*/ 325318 h 1099239"/>
                  <a:gd name="connsiteX77" fmla="*/ 74317 w 1224996"/>
                  <a:gd name="connsiteY77" fmla="*/ 313412 h 1099239"/>
                  <a:gd name="connsiteX78" fmla="*/ 110035 w 1224996"/>
                  <a:gd name="connsiteY78" fmla="*/ 322937 h 1099239"/>
                  <a:gd name="connsiteX79" fmla="*/ 124323 w 1224996"/>
                  <a:gd name="connsiteY79" fmla="*/ 301505 h 1099239"/>
                  <a:gd name="connsiteX80" fmla="*/ 110035 w 1224996"/>
                  <a:gd name="connsiteY80" fmla="*/ 277693 h 1099239"/>
                  <a:gd name="connsiteX81" fmla="*/ 110034 w 1224996"/>
                  <a:gd name="connsiteY81" fmla="*/ 153867 h 1099239"/>
                  <a:gd name="connsiteX82" fmla="*/ 107654 w 1224996"/>
                  <a:gd name="connsiteY82" fmla="*/ 37187 h 1099239"/>
                  <a:gd name="connsiteX83" fmla="*/ 202904 w 1224996"/>
                  <a:gd name="connsiteY83" fmla="*/ 1468 h 1099239"/>
                  <a:gd name="connsiteX84" fmla="*/ 483891 w 1224996"/>
                  <a:gd name="connsiteY84" fmla="*/ 75286 h 1099239"/>
                  <a:gd name="connsiteX85" fmla="*/ 593429 w 1224996"/>
                  <a:gd name="connsiteY85" fmla="*/ 325318 h 1099239"/>
                  <a:gd name="connsiteX86" fmla="*/ 779167 w 1224996"/>
                  <a:gd name="connsiteY86" fmla="*/ 368180 h 1099239"/>
                  <a:gd name="connsiteX87" fmla="*/ 924423 w 1224996"/>
                  <a:gd name="connsiteY87" fmla="*/ 380087 h 1099239"/>
                  <a:gd name="connsiteX0" fmla="*/ 924423 w 1224996"/>
                  <a:gd name="connsiteY0" fmla="*/ 380087 h 1099239"/>
                  <a:gd name="connsiteX1" fmla="*/ 1055392 w 1224996"/>
                  <a:gd name="connsiteY1" fmla="*/ 377705 h 1099239"/>
                  <a:gd name="connsiteX2" fmla="*/ 1133973 w 1224996"/>
                  <a:gd name="connsiteY2" fmla="*/ 358655 h 1099239"/>
                  <a:gd name="connsiteX3" fmla="*/ 1207792 w 1224996"/>
                  <a:gd name="connsiteY3" fmla="*/ 375325 h 1099239"/>
                  <a:gd name="connsiteX4" fmla="*/ 1222079 w 1224996"/>
                  <a:gd name="connsiteY4" fmla="*/ 446762 h 1099239"/>
                  <a:gd name="connsiteX5" fmla="*/ 1224461 w 1224996"/>
                  <a:gd name="connsiteY5" fmla="*/ 515818 h 1099239"/>
                  <a:gd name="connsiteX6" fmla="*/ 1214935 w 1224996"/>
                  <a:gd name="connsiteY6" fmla="*/ 561062 h 1099239"/>
                  <a:gd name="connsiteX7" fmla="*/ 1195885 w 1224996"/>
                  <a:gd name="connsiteY7" fmla="*/ 582493 h 1099239"/>
                  <a:gd name="connsiteX8" fmla="*/ 1198266 w 1224996"/>
                  <a:gd name="connsiteY8" fmla="*/ 637262 h 1099239"/>
                  <a:gd name="connsiteX9" fmla="*/ 1186361 w 1224996"/>
                  <a:gd name="connsiteY9" fmla="*/ 689649 h 1099239"/>
                  <a:gd name="connsiteX10" fmla="*/ 1160167 w 1224996"/>
                  <a:gd name="connsiteY10" fmla="*/ 744418 h 1099239"/>
                  <a:gd name="connsiteX11" fmla="*/ 1148260 w 1224996"/>
                  <a:gd name="connsiteY11" fmla="*/ 770612 h 1099239"/>
                  <a:gd name="connsiteX12" fmla="*/ 1138736 w 1224996"/>
                  <a:gd name="connsiteY12" fmla="*/ 803949 h 1099239"/>
                  <a:gd name="connsiteX13" fmla="*/ 1105398 w 1224996"/>
                  <a:gd name="connsiteY13" fmla="*/ 842049 h 1099239"/>
                  <a:gd name="connsiteX14" fmla="*/ 1083967 w 1224996"/>
                  <a:gd name="connsiteY14" fmla="*/ 858718 h 1099239"/>
                  <a:gd name="connsiteX15" fmla="*/ 1105398 w 1224996"/>
                  <a:gd name="connsiteY15" fmla="*/ 892056 h 1099239"/>
                  <a:gd name="connsiteX16" fmla="*/ 1164929 w 1224996"/>
                  <a:gd name="connsiteY16" fmla="*/ 906343 h 1099239"/>
                  <a:gd name="connsiteX17" fmla="*/ 1212555 w 1224996"/>
                  <a:gd name="connsiteY17" fmla="*/ 956348 h 1099239"/>
                  <a:gd name="connsiteX18" fmla="*/ 1214935 w 1224996"/>
                  <a:gd name="connsiteY18" fmla="*/ 1037312 h 1099239"/>
                  <a:gd name="connsiteX19" fmla="*/ 1160167 w 1224996"/>
                  <a:gd name="connsiteY19" fmla="*/ 1092080 h 1099239"/>
                  <a:gd name="connsiteX20" fmla="*/ 1079204 w 1224996"/>
                  <a:gd name="connsiteY20" fmla="*/ 1094462 h 1099239"/>
                  <a:gd name="connsiteX21" fmla="*/ 1024435 w 1224996"/>
                  <a:gd name="connsiteY21" fmla="*/ 1053980 h 1099239"/>
                  <a:gd name="connsiteX22" fmla="*/ 1012529 w 1224996"/>
                  <a:gd name="connsiteY22" fmla="*/ 994449 h 1099239"/>
                  <a:gd name="connsiteX23" fmla="*/ 1022054 w 1224996"/>
                  <a:gd name="connsiteY23" fmla="*/ 951587 h 1099239"/>
                  <a:gd name="connsiteX24" fmla="*/ 1033960 w 1224996"/>
                  <a:gd name="connsiteY24" fmla="*/ 913487 h 1099239"/>
                  <a:gd name="connsiteX25" fmla="*/ 1010148 w 1224996"/>
                  <a:gd name="connsiteY25" fmla="*/ 873005 h 1099239"/>
                  <a:gd name="connsiteX26" fmla="*/ 948236 w 1224996"/>
                  <a:gd name="connsiteY26" fmla="*/ 896817 h 1099239"/>
                  <a:gd name="connsiteX27" fmla="*/ 888704 w 1224996"/>
                  <a:gd name="connsiteY27" fmla="*/ 942061 h 1099239"/>
                  <a:gd name="connsiteX28" fmla="*/ 874416 w 1224996"/>
                  <a:gd name="connsiteY28" fmla="*/ 989687 h 1099239"/>
                  <a:gd name="connsiteX29" fmla="*/ 862510 w 1224996"/>
                  <a:gd name="connsiteY29" fmla="*/ 1051599 h 1099239"/>
                  <a:gd name="connsiteX30" fmla="*/ 807742 w 1224996"/>
                  <a:gd name="connsiteY30" fmla="*/ 1089699 h 1099239"/>
                  <a:gd name="connsiteX31" fmla="*/ 738685 w 1224996"/>
                  <a:gd name="connsiteY31" fmla="*/ 1073030 h 1099239"/>
                  <a:gd name="connsiteX32" fmla="*/ 700585 w 1224996"/>
                  <a:gd name="connsiteY32" fmla="*/ 1027787 h 1099239"/>
                  <a:gd name="connsiteX33" fmla="*/ 700585 w 1224996"/>
                  <a:gd name="connsiteY33" fmla="*/ 984925 h 1099239"/>
                  <a:gd name="connsiteX34" fmla="*/ 714873 w 1224996"/>
                  <a:gd name="connsiteY34" fmla="*/ 951587 h 1099239"/>
                  <a:gd name="connsiteX35" fmla="*/ 729160 w 1224996"/>
                  <a:gd name="connsiteY35" fmla="*/ 918249 h 1099239"/>
                  <a:gd name="connsiteX36" fmla="*/ 698204 w 1224996"/>
                  <a:gd name="connsiteY36" fmla="*/ 908724 h 1099239"/>
                  <a:gd name="connsiteX37" fmla="*/ 643435 w 1224996"/>
                  <a:gd name="connsiteY37" fmla="*/ 903962 h 1099239"/>
                  <a:gd name="connsiteX38" fmla="*/ 591048 w 1224996"/>
                  <a:gd name="connsiteY38" fmla="*/ 903962 h 1099239"/>
                  <a:gd name="connsiteX39" fmla="*/ 552948 w 1224996"/>
                  <a:gd name="connsiteY39" fmla="*/ 932537 h 1099239"/>
                  <a:gd name="connsiteX40" fmla="*/ 543423 w 1224996"/>
                  <a:gd name="connsiteY40" fmla="*/ 968255 h 1099239"/>
                  <a:gd name="connsiteX41" fmla="*/ 514848 w 1224996"/>
                  <a:gd name="connsiteY41" fmla="*/ 1001592 h 1099239"/>
                  <a:gd name="connsiteX42" fmla="*/ 462461 w 1224996"/>
                  <a:gd name="connsiteY42" fmla="*/ 989687 h 1099239"/>
                  <a:gd name="connsiteX43" fmla="*/ 445792 w 1224996"/>
                  <a:gd name="connsiteY43" fmla="*/ 951587 h 1099239"/>
                  <a:gd name="connsiteX44" fmla="*/ 457698 w 1224996"/>
                  <a:gd name="connsiteY44" fmla="*/ 920630 h 1099239"/>
                  <a:gd name="connsiteX45" fmla="*/ 481510 w 1224996"/>
                  <a:gd name="connsiteY45" fmla="*/ 892055 h 1099239"/>
                  <a:gd name="connsiteX46" fmla="*/ 438648 w 1224996"/>
                  <a:gd name="connsiteY46" fmla="*/ 868243 h 1099239"/>
                  <a:gd name="connsiteX47" fmla="*/ 412454 w 1224996"/>
                  <a:gd name="connsiteY47" fmla="*/ 861099 h 1099239"/>
                  <a:gd name="connsiteX48" fmla="*/ 383879 w 1224996"/>
                  <a:gd name="connsiteY48" fmla="*/ 830143 h 1099239"/>
                  <a:gd name="connsiteX49" fmla="*/ 350542 w 1224996"/>
                  <a:gd name="connsiteY49" fmla="*/ 820618 h 1099239"/>
                  <a:gd name="connsiteX50" fmla="*/ 329110 w 1224996"/>
                  <a:gd name="connsiteY50" fmla="*/ 789662 h 1099239"/>
                  <a:gd name="connsiteX51" fmla="*/ 302917 w 1224996"/>
                  <a:gd name="connsiteY51" fmla="*/ 772993 h 1099239"/>
                  <a:gd name="connsiteX52" fmla="*/ 305298 w 1224996"/>
                  <a:gd name="connsiteY52" fmla="*/ 799187 h 1099239"/>
                  <a:gd name="connsiteX53" fmla="*/ 286248 w 1224996"/>
                  <a:gd name="connsiteY53" fmla="*/ 837286 h 1099239"/>
                  <a:gd name="connsiteX54" fmla="*/ 238623 w 1224996"/>
                  <a:gd name="connsiteY54" fmla="*/ 839668 h 1099239"/>
                  <a:gd name="connsiteX55" fmla="*/ 210048 w 1224996"/>
                  <a:gd name="connsiteY55" fmla="*/ 808712 h 1099239"/>
                  <a:gd name="connsiteX56" fmla="*/ 214810 w 1224996"/>
                  <a:gd name="connsiteY56" fmla="*/ 765849 h 1099239"/>
                  <a:gd name="connsiteX57" fmla="*/ 250529 w 1224996"/>
                  <a:gd name="connsiteY57" fmla="*/ 737274 h 1099239"/>
                  <a:gd name="connsiteX58" fmla="*/ 260054 w 1224996"/>
                  <a:gd name="connsiteY58" fmla="*/ 696793 h 1099239"/>
                  <a:gd name="connsiteX59" fmla="*/ 229098 w 1224996"/>
                  <a:gd name="connsiteY59" fmla="*/ 644406 h 1099239"/>
                  <a:gd name="connsiteX60" fmla="*/ 198142 w 1224996"/>
                  <a:gd name="connsiteY60" fmla="*/ 613449 h 1099239"/>
                  <a:gd name="connsiteX61" fmla="*/ 188617 w 1224996"/>
                  <a:gd name="connsiteY61" fmla="*/ 587255 h 1099239"/>
                  <a:gd name="connsiteX62" fmla="*/ 183854 w 1224996"/>
                  <a:gd name="connsiteY62" fmla="*/ 551537 h 1099239"/>
                  <a:gd name="connsiteX63" fmla="*/ 164804 w 1224996"/>
                  <a:gd name="connsiteY63" fmla="*/ 546774 h 1099239"/>
                  <a:gd name="connsiteX64" fmla="*/ 140991 w 1224996"/>
                  <a:gd name="connsiteY64" fmla="*/ 577731 h 1099239"/>
                  <a:gd name="connsiteX65" fmla="*/ 102892 w 1224996"/>
                  <a:gd name="connsiteY65" fmla="*/ 606305 h 1099239"/>
                  <a:gd name="connsiteX66" fmla="*/ 38598 w 1224996"/>
                  <a:gd name="connsiteY66" fmla="*/ 601543 h 1099239"/>
                  <a:gd name="connsiteX67" fmla="*/ 498 w 1224996"/>
                  <a:gd name="connsiteY67" fmla="*/ 539631 h 1099239"/>
                  <a:gd name="connsiteX68" fmla="*/ 19548 w 1224996"/>
                  <a:gd name="connsiteY68" fmla="*/ 482480 h 1099239"/>
                  <a:gd name="connsiteX69" fmla="*/ 57648 w 1224996"/>
                  <a:gd name="connsiteY69" fmla="*/ 461049 h 1099239"/>
                  <a:gd name="connsiteX70" fmla="*/ 105273 w 1224996"/>
                  <a:gd name="connsiteY70" fmla="*/ 461049 h 1099239"/>
                  <a:gd name="connsiteX71" fmla="*/ 131467 w 1224996"/>
                  <a:gd name="connsiteY71" fmla="*/ 477718 h 1099239"/>
                  <a:gd name="connsiteX72" fmla="*/ 145754 w 1224996"/>
                  <a:gd name="connsiteY72" fmla="*/ 444380 h 1099239"/>
                  <a:gd name="connsiteX73" fmla="*/ 119560 w 1224996"/>
                  <a:gd name="connsiteY73" fmla="*/ 399137 h 1099239"/>
                  <a:gd name="connsiteX74" fmla="*/ 79079 w 1224996"/>
                  <a:gd name="connsiteY74" fmla="*/ 387230 h 1099239"/>
                  <a:gd name="connsiteX75" fmla="*/ 43360 w 1224996"/>
                  <a:gd name="connsiteY75" fmla="*/ 370562 h 1099239"/>
                  <a:gd name="connsiteX76" fmla="*/ 48123 w 1224996"/>
                  <a:gd name="connsiteY76" fmla="*/ 325318 h 1099239"/>
                  <a:gd name="connsiteX77" fmla="*/ 74317 w 1224996"/>
                  <a:gd name="connsiteY77" fmla="*/ 313412 h 1099239"/>
                  <a:gd name="connsiteX78" fmla="*/ 110035 w 1224996"/>
                  <a:gd name="connsiteY78" fmla="*/ 322937 h 1099239"/>
                  <a:gd name="connsiteX79" fmla="*/ 124323 w 1224996"/>
                  <a:gd name="connsiteY79" fmla="*/ 301505 h 1099239"/>
                  <a:gd name="connsiteX80" fmla="*/ 110035 w 1224996"/>
                  <a:gd name="connsiteY80" fmla="*/ 277693 h 1099239"/>
                  <a:gd name="connsiteX81" fmla="*/ 110034 w 1224996"/>
                  <a:gd name="connsiteY81" fmla="*/ 153867 h 1099239"/>
                  <a:gd name="connsiteX82" fmla="*/ 107654 w 1224996"/>
                  <a:gd name="connsiteY82" fmla="*/ 37187 h 1099239"/>
                  <a:gd name="connsiteX83" fmla="*/ 202904 w 1224996"/>
                  <a:gd name="connsiteY83" fmla="*/ 1468 h 1099239"/>
                  <a:gd name="connsiteX84" fmla="*/ 483891 w 1224996"/>
                  <a:gd name="connsiteY84" fmla="*/ 75286 h 1099239"/>
                  <a:gd name="connsiteX85" fmla="*/ 593429 w 1224996"/>
                  <a:gd name="connsiteY85" fmla="*/ 325318 h 1099239"/>
                  <a:gd name="connsiteX86" fmla="*/ 779167 w 1224996"/>
                  <a:gd name="connsiteY86" fmla="*/ 368180 h 1099239"/>
                  <a:gd name="connsiteX87" fmla="*/ 924423 w 1224996"/>
                  <a:gd name="connsiteY87" fmla="*/ 380087 h 1099239"/>
                  <a:gd name="connsiteX0" fmla="*/ 924423 w 1224996"/>
                  <a:gd name="connsiteY0" fmla="*/ 380087 h 1099239"/>
                  <a:gd name="connsiteX1" fmla="*/ 1055392 w 1224996"/>
                  <a:gd name="connsiteY1" fmla="*/ 377705 h 1099239"/>
                  <a:gd name="connsiteX2" fmla="*/ 1133973 w 1224996"/>
                  <a:gd name="connsiteY2" fmla="*/ 358655 h 1099239"/>
                  <a:gd name="connsiteX3" fmla="*/ 1207792 w 1224996"/>
                  <a:gd name="connsiteY3" fmla="*/ 375325 h 1099239"/>
                  <a:gd name="connsiteX4" fmla="*/ 1222079 w 1224996"/>
                  <a:gd name="connsiteY4" fmla="*/ 446762 h 1099239"/>
                  <a:gd name="connsiteX5" fmla="*/ 1224461 w 1224996"/>
                  <a:gd name="connsiteY5" fmla="*/ 515818 h 1099239"/>
                  <a:gd name="connsiteX6" fmla="*/ 1214935 w 1224996"/>
                  <a:gd name="connsiteY6" fmla="*/ 561062 h 1099239"/>
                  <a:gd name="connsiteX7" fmla="*/ 1195885 w 1224996"/>
                  <a:gd name="connsiteY7" fmla="*/ 582493 h 1099239"/>
                  <a:gd name="connsiteX8" fmla="*/ 1198266 w 1224996"/>
                  <a:gd name="connsiteY8" fmla="*/ 637262 h 1099239"/>
                  <a:gd name="connsiteX9" fmla="*/ 1186361 w 1224996"/>
                  <a:gd name="connsiteY9" fmla="*/ 689649 h 1099239"/>
                  <a:gd name="connsiteX10" fmla="*/ 1160167 w 1224996"/>
                  <a:gd name="connsiteY10" fmla="*/ 744418 h 1099239"/>
                  <a:gd name="connsiteX11" fmla="*/ 1148260 w 1224996"/>
                  <a:gd name="connsiteY11" fmla="*/ 770612 h 1099239"/>
                  <a:gd name="connsiteX12" fmla="*/ 1138736 w 1224996"/>
                  <a:gd name="connsiteY12" fmla="*/ 803949 h 1099239"/>
                  <a:gd name="connsiteX13" fmla="*/ 1105398 w 1224996"/>
                  <a:gd name="connsiteY13" fmla="*/ 842049 h 1099239"/>
                  <a:gd name="connsiteX14" fmla="*/ 1083967 w 1224996"/>
                  <a:gd name="connsiteY14" fmla="*/ 858718 h 1099239"/>
                  <a:gd name="connsiteX15" fmla="*/ 1105398 w 1224996"/>
                  <a:gd name="connsiteY15" fmla="*/ 892056 h 1099239"/>
                  <a:gd name="connsiteX16" fmla="*/ 1164929 w 1224996"/>
                  <a:gd name="connsiteY16" fmla="*/ 906343 h 1099239"/>
                  <a:gd name="connsiteX17" fmla="*/ 1212555 w 1224996"/>
                  <a:gd name="connsiteY17" fmla="*/ 956348 h 1099239"/>
                  <a:gd name="connsiteX18" fmla="*/ 1214935 w 1224996"/>
                  <a:gd name="connsiteY18" fmla="*/ 1037312 h 1099239"/>
                  <a:gd name="connsiteX19" fmla="*/ 1160167 w 1224996"/>
                  <a:gd name="connsiteY19" fmla="*/ 1092080 h 1099239"/>
                  <a:gd name="connsiteX20" fmla="*/ 1079204 w 1224996"/>
                  <a:gd name="connsiteY20" fmla="*/ 1094462 h 1099239"/>
                  <a:gd name="connsiteX21" fmla="*/ 1024435 w 1224996"/>
                  <a:gd name="connsiteY21" fmla="*/ 1053980 h 1099239"/>
                  <a:gd name="connsiteX22" fmla="*/ 1012529 w 1224996"/>
                  <a:gd name="connsiteY22" fmla="*/ 994449 h 1099239"/>
                  <a:gd name="connsiteX23" fmla="*/ 1022054 w 1224996"/>
                  <a:gd name="connsiteY23" fmla="*/ 951587 h 1099239"/>
                  <a:gd name="connsiteX24" fmla="*/ 1033960 w 1224996"/>
                  <a:gd name="connsiteY24" fmla="*/ 913487 h 1099239"/>
                  <a:gd name="connsiteX25" fmla="*/ 1010148 w 1224996"/>
                  <a:gd name="connsiteY25" fmla="*/ 873005 h 1099239"/>
                  <a:gd name="connsiteX26" fmla="*/ 948236 w 1224996"/>
                  <a:gd name="connsiteY26" fmla="*/ 896817 h 1099239"/>
                  <a:gd name="connsiteX27" fmla="*/ 888704 w 1224996"/>
                  <a:gd name="connsiteY27" fmla="*/ 942061 h 1099239"/>
                  <a:gd name="connsiteX28" fmla="*/ 874416 w 1224996"/>
                  <a:gd name="connsiteY28" fmla="*/ 989687 h 1099239"/>
                  <a:gd name="connsiteX29" fmla="*/ 862510 w 1224996"/>
                  <a:gd name="connsiteY29" fmla="*/ 1051599 h 1099239"/>
                  <a:gd name="connsiteX30" fmla="*/ 807742 w 1224996"/>
                  <a:gd name="connsiteY30" fmla="*/ 1089699 h 1099239"/>
                  <a:gd name="connsiteX31" fmla="*/ 738685 w 1224996"/>
                  <a:gd name="connsiteY31" fmla="*/ 1073030 h 1099239"/>
                  <a:gd name="connsiteX32" fmla="*/ 700585 w 1224996"/>
                  <a:gd name="connsiteY32" fmla="*/ 1027787 h 1099239"/>
                  <a:gd name="connsiteX33" fmla="*/ 700585 w 1224996"/>
                  <a:gd name="connsiteY33" fmla="*/ 984925 h 1099239"/>
                  <a:gd name="connsiteX34" fmla="*/ 714873 w 1224996"/>
                  <a:gd name="connsiteY34" fmla="*/ 951587 h 1099239"/>
                  <a:gd name="connsiteX35" fmla="*/ 729160 w 1224996"/>
                  <a:gd name="connsiteY35" fmla="*/ 918249 h 1099239"/>
                  <a:gd name="connsiteX36" fmla="*/ 698204 w 1224996"/>
                  <a:gd name="connsiteY36" fmla="*/ 908724 h 1099239"/>
                  <a:gd name="connsiteX37" fmla="*/ 643435 w 1224996"/>
                  <a:gd name="connsiteY37" fmla="*/ 903962 h 1099239"/>
                  <a:gd name="connsiteX38" fmla="*/ 591048 w 1224996"/>
                  <a:gd name="connsiteY38" fmla="*/ 903962 h 1099239"/>
                  <a:gd name="connsiteX39" fmla="*/ 552948 w 1224996"/>
                  <a:gd name="connsiteY39" fmla="*/ 932537 h 1099239"/>
                  <a:gd name="connsiteX40" fmla="*/ 543423 w 1224996"/>
                  <a:gd name="connsiteY40" fmla="*/ 968255 h 1099239"/>
                  <a:gd name="connsiteX41" fmla="*/ 514848 w 1224996"/>
                  <a:gd name="connsiteY41" fmla="*/ 1001592 h 1099239"/>
                  <a:gd name="connsiteX42" fmla="*/ 462461 w 1224996"/>
                  <a:gd name="connsiteY42" fmla="*/ 989687 h 1099239"/>
                  <a:gd name="connsiteX43" fmla="*/ 445792 w 1224996"/>
                  <a:gd name="connsiteY43" fmla="*/ 951587 h 1099239"/>
                  <a:gd name="connsiteX44" fmla="*/ 457698 w 1224996"/>
                  <a:gd name="connsiteY44" fmla="*/ 920630 h 1099239"/>
                  <a:gd name="connsiteX45" fmla="*/ 481510 w 1224996"/>
                  <a:gd name="connsiteY45" fmla="*/ 892055 h 1099239"/>
                  <a:gd name="connsiteX46" fmla="*/ 438648 w 1224996"/>
                  <a:gd name="connsiteY46" fmla="*/ 868243 h 1099239"/>
                  <a:gd name="connsiteX47" fmla="*/ 412454 w 1224996"/>
                  <a:gd name="connsiteY47" fmla="*/ 861099 h 1099239"/>
                  <a:gd name="connsiteX48" fmla="*/ 383879 w 1224996"/>
                  <a:gd name="connsiteY48" fmla="*/ 830143 h 1099239"/>
                  <a:gd name="connsiteX49" fmla="*/ 350542 w 1224996"/>
                  <a:gd name="connsiteY49" fmla="*/ 820618 h 1099239"/>
                  <a:gd name="connsiteX50" fmla="*/ 329110 w 1224996"/>
                  <a:gd name="connsiteY50" fmla="*/ 789662 h 1099239"/>
                  <a:gd name="connsiteX51" fmla="*/ 302917 w 1224996"/>
                  <a:gd name="connsiteY51" fmla="*/ 772993 h 1099239"/>
                  <a:gd name="connsiteX52" fmla="*/ 305298 w 1224996"/>
                  <a:gd name="connsiteY52" fmla="*/ 799187 h 1099239"/>
                  <a:gd name="connsiteX53" fmla="*/ 286248 w 1224996"/>
                  <a:gd name="connsiteY53" fmla="*/ 837286 h 1099239"/>
                  <a:gd name="connsiteX54" fmla="*/ 238623 w 1224996"/>
                  <a:gd name="connsiteY54" fmla="*/ 839668 h 1099239"/>
                  <a:gd name="connsiteX55" fmla="*/ 210048 w 1224996"/>
                  <a:gd name="connsiteY55" fmla="*/ 808712 h 1099239"/>
                  <a:gd name="connsiteX56" fmla="*/ 214810 w 1224996"/>
                  <a:gd name="connsiteY56" fmla="*/ 765849 h 1099239"/>
                  <a:gd name="connsiteX57" fmla="*/ 250529 w 1224996"/>
                  <a:gd name="connsiteY57" fmla="*/ 737274 h 1099239"/>
                  <a:gd name="connsiteX58" fmla="*/ 260054 w 1224996"/>
                  <a:gd name="connsiteY58" fmla="*/ 696793 h 1099239"/>
                  <a:gd name="connsiteX59" fmla="*/ 229098 w 1224996"/>
                  <a:gd name="connsiteY59" fmla="*/ 644406 h 1099239"/>
                  <a:gd name="connsiteX60" fmla="*/ 198142 w 1224996"/>
                  <a:gd name="connsiteY60" fmla="*/ 613449 h 1099239"/>
                  <a:gd name="connsiteX61" fmla="*/ 188617 w 1224996"/>
                  <a:gd name="connsiteY61" fmla="*/ 587255 h 1099239"/>
                  <a:gd name="connsiteX62" fmla="*/ 183854 w 1224996"/>
                  <a:gd name="connsiteY62" fmla="*/ 551537 h 1099239"/>
                  <a:gd name="connsiteX63" fmla="*/ 164804 w 1224996"/>
                  <a:gd name="connsiteY63" fmla="*/ 546774 h 1099239"/>
                  <a:gd name="connsiteX64" fmla="*/ 140991 w 1224996"/>
                  <a:gd name="connsiteY64" fmla="*/ 577731 h 1099239"/>
                  <a:gd name="connsiteX65" fmla="*/ 102892 w 1224996"/>
                  <a:gd name="connsiteY65" fmla="*/ 606305 h 1099239"/>
                  <a:gd name="connsiteX66" fmla="*/ 38598 w 1224996"/>
                  <a:gd name="connsiteY66" fmla="*/ 601543 h 1099239"/>
                  <a:gd name="connsiteX67" fmla="*/ 498 w 1224996"/>
                  <a:gd name="connsiteY67" fmla="*/ 539631 h 1099239"/>
                  <a:gd name="connsiteX68" fmla="*/ 19548 w 1224996"/>
                  <a:gd name="connsiteY68" fmla="*/ 482480 h 1099239"/>
                  <a:gd name="connsiteX69" fmla="*/ 57648 w 1224996"/>
                  <a:gd name="connsiteY69" fmla="*/ 461049 h 1099239"/>
                  <a:gd name="connsiteX70" fmla="*/ 105273 w 1224996"/>
                  <a:gd name="connsiteY70" fmla="*/ 461049 h 1099239"/>
                  <a:gd name="connsiteX71" fmla="*/ 131467 w 1224996"/>
                  <a:gd name="connsiteY71" fmla="*/ 477718 h 1099239"/>
                  <a:gd name="connsiteX72" fmla="*/ 145754 w 1224996"/>
                  <a:gd name="connsiteY72" fmla="*/ 444380 h 1099239"/>
                  <a:gd name="connsiteX73" fmla="*/ 119560 w 1224996"/>
                  <a:gd name="connsiteY73" fmla="*/ 399137 h 1099239"/>
                  <a:gd name="connsiteX74" fmla="*/ 79079 w 1224996"/>
                  <a:gd name="connsiteY74" fmla="*/ 387230 h 1099239"/>
                  <a:gd name="connsiteX75" fmla="*/ 43360 w 1224996"/>
                  <a:gd name="connsiteY75" fmla="*/ 370562 h 1099239"/>
                  <a:gd name="connsiteX76" fmla="*/ 48123 w 1224996"/>
                  <a:gd name="connsiteY76" fmla="*/ 325318 h 1099239"/>
                  <a:gd name="connsiteX77" fmla="*/ 74317 w 1224996"/>
                  <a:gd name="connsiteY77" fmla="*/ 313412 h 1099239"/>
                  <a:gd name="connsiteX78" fmla="*/ 110035 w 1224996"/>
                  <a:gd name="connsiteY78" fmla="*/ 322937 h 1099239"/>
                  <a:gd name="connsiteX79" fmla="*/ 124323 w 1224996"/>
                  <a:gd name="connsiteY79" fmla="*/ 301505 h 1099239"/>
                  <a:gd name="connsiteX80" fmla="*/ 110035 w 1224996"/>
                  <a:gd name="connsiteY80" fmla="*/ 277693 h 1099239"/>
                  <a:gd name="connsiteX81" fmla="*/ 110034 w 1224996"/>
                  <a:gd name="connsiteY81" fmla="*/ 153867 h 1099239"/>
                  <a:gd name="connsiteX82" fmla="*/ 107654 w 1224996"/>
                  <a:gd name="connsiteY82" fmla="*/ 37187 h 1099239"/>
                  <a:gd name="connsiteX83" fmla="*/ 202904 w 1224996"/>
                  <a:gd name="connsiteY83" fmla="*/ 1468 h 1099239"/>
                  <a:gd name="connsiteX84" fmla="*/ 483891 w 1224996"/>
                  <a:gd name="connsiteY84" fmla="*/ 75286 h 1099239"/>
                  <a:gd name="connsiteX85" fmla="*/ 712492 w 1224996"/>
                  <a:gd name="connsiteY85" fmla="*/ 161012 h 1099239"/>
                  <a:gd name="connsiteX86" fmla="*/ 779167 w 1224996"/>
                  <a:gd name="connsiteY86" fmla="*/ 368180 h 1099239"/>
                  <a:gd name="connsiteX87" fmla="*/ 924423 w 1224996"/>
                  <a:gd name="connsiteY87" fmla="*/ 380087 h 1099239"/>
                  <a:gd name="connsiteX0" fmla="*/ 924423 w 1224996"/>
                  <a:gd name="connsiteY0" fmla="*/ 380087 h 1099239"/>
                  <a:gd name="connsiteX1" fmla="*/ 1055392 w 1224996"/>
                  <a:gd name="connsiteY1" fmla="*/ 377705 h 1099239"/>
                  <a:gd name="connsiteX2" fmla="*/ 1133973 w 1224996"/>
                  <a:gd name="connsiteY2" fmla="*/ 358655 h 1099239"/>
                  <a:gd name="connsiteX3" fmla="*/ 1207792 w 1224996"/>
                  <a:gd name="connsiteY3" fmla="*/ 375325 h 1099239"/>
                  <a:gd name="connsiteX4" fmla="*/ 1222079 w 1224996"/>
                  <a:gd name="connsiteY4" fmla="*/ 446762 h 1099239"/>
                  <a:gd name="connsiteX5" fmla="*/ 1224461 w 1224996"/>
                  <a:gd name="connsiteY5" fmla="*/ 515818 h 1099239"/>
                  <a:gd name="connsiteX6" fmla="*/ 1214935 w 1224996"/>
                  <a:gd name="connsiteY6" fmla="*/ 561062 h 1099239"/>
                  <a:gd name="connsiteX7" fmla="*/ 1195885 w 1224996"/>
                  <a:gd name="connsiteY7" fmla="*/ 582493 h 1099239"/>
                  <a:gd name="connsiteX8" fmla="*/ 1198266 w 1224996"/>
                  <a:gd name="connsiteY8" fmla="*/ 637262 h 1099239"/>
                  <a:gd name="connsiteX9" fmla="*/ 1186361 w 1224996"/>
                  <a:gd name="connsiteY9" fmla="*/ 689649 h 1099239"/>
                  <a:gd name="connsiteX10" fmla="*/ 1160167 w 1224996"/>
                  <a:gd name="connsiteY10" fmla="*/ 744418 h 1099239"/>
                  <a:gd name="connsiteX11" fmla="*/ 1148260 w 1224996"/>
                  <a:gd name="connsiteY11" fmla="*/ 770612 h 1099239"/>
                  <a:gd name="connsiteX12" fmla="*/ 1138736 w 1224996"/>
                  <a:gd name="connsiteY12" fmla="*/ 803949 h 1099239"/>
                  <a:gd name="connsiteX13" fmla="*/ 1105398 w 1224996"/>
                  <a:gd name="connsiteY13" fmla="*/ 842049 h 1099239"/>
                  <a:gd name="connsiteX14" fmla="*/ 1083967 w 1224996"/>
                  <a:gd name="connsiteY14" fmla="*/ 858718 h 1099239"/>
                  <a:gd name="connsiteX15" fmla="*/ 1105398 w 1224996"/>
                  <a:gd name="connsiteY15" fmla="*/ 892056 h 1099239"/>
                  <a:gd name="connsiteX16" fmla="*/ 1164929 w 1224996"/>
                  <a:gd name="connsiteY16" fmla="*/ 906343 h 1099239"/>
                  <a:gd name="connsiteX17" fmla="*/ 1212555 w 1224996"/>
                  <a:gd name="connsiteY17" fmla="*/ 956348 h 1099239"/>
                  <a:gd name="connsiteX18" fmla="*/ 1214935 w 1224996"/>
                  <a:gd name="connsiteY18" fmla="*/ 1037312 h 1099239"/>
                  <a:gd name="connsiteX19" fmla="*/ 1160167 w 1224996"/>
                  <a:gd name="connsiteY19" fmla="*/ 1092080 h 1099239"/>
                  <a:gd name="connsiteX20" fmla="*/ 1079204 w 1224996"/>
                  <a:gd name="connsiteY20" fmla="*/ 1094462 h 1099239"/>
                  <a:gd name="connsiteX21" fmla="*/ 1024435 w 1224996"/>
                  <a:gd name="connsiteY21" fmla="*/ 1053980 h 1099239"/>
                  <a:gd name="connsiteX22" fmla="*/ 1012529 w 1224996"/>
                  <a:gd name="connsiteY22" fmla="*/ 994449 h 1099239"/>
                  <a:gd name="connsiteX23" fmla="*/ 1022054 w 1224996"/>
                  <a:gd name="connsiteY23" fmla="*/ 951587 h 1099239"/>
                  <a:gd name="connsiteX24" fmla="*/ 1033960 w 1224996"/>
                  <a:gd name="connsiteY24" fmla="*/ 913487 h 1099239"/>
                  <a:gd name="connsiteX25" fmla="*/ 1010148 w 1224996"/>
                  <a:gd name="connsiteY25" fmla="*/ 873005 h 1099239"/>
                  <a:gd name="connsiteX26" fmla="*/ 948236 w 1224996"/>
                  <a:gd name="connsiteY26" fmla="*/ 896817 h 1099239"/>
                  <a:gd name="connsiteX27" fmla="*/ 888704 w 1224996"/>
                  <a:gd name="connsiteY27" fmla="*/ 942061 h 1099239"/>
                  <a:gd name="connsiteX28" fmla="*/ 874416 w 1224996"/>
                  <a:gd name="connsiteY28" fmla="*/ 989687 h 1099239"/>
                  <a:gd name="connsiteX29" fmla="*/ 862510 w 1224996"/>
                  <a:gd name="connsiteY29" fmla="*/ 1051599 h 1099239"/>
                  <a:gd name="connsiteX30" fmla="*/ 807742 w 1224996"/>
                  <a:gd name="connsiteY30" fmla="*/ 1089699 h 1099239"/>
                  <a:gd name="connsiteX31" fmla="*/ 738685 w 1224996"/>
                  <a:gd name="connsiteY31" fmla="*/ 1073030 h 1099239"/>
                  <a:gd name="connsiteX32" fmla="*/ 700585 w 1224996"/>
                  <a:gd name="connsiteY32" fmla="*/ 1027787 h 1099239"/>
                  <a:gd name="connsiteX33" fmla="*/ 700585 w 1224996"/>
                  <a:gd name="connsiteY33" fmla="*/ 984925 h 1099239"/>
                  <a:gd name="connsiteX34" fmla="*/ 714873 w 1224996"/>
                  <a:gd name="connsiteY34" fmla="*/ 951587 h 1099239"/>
                  <a:gd name="connsiteX35" fmla="*/ 729160 w 1224996"/>
                  <a:gd name="connsiteY35" fmla="*/ 918249 h 1099239"/>
                  <a:gd name="connsiteX36" fmla="*/ 698204 w 1224996"/>
                  <a:gd name="connsiteY36" fmla="*/ 908724 h 1099239"/>
                  <a:gd name="connsiteX37" fmla="*/ 643435 w 1224996"/>
                  <a:gd name="connsiteY37" fmla="*/ 903962 h 1099239"/>
                  <a:gd name="connsiteX38" fmla="*/ 591048 w 1224996"/>
                  <a:gd name="connsiteY38" fmla="*/ 903962 h 1099239"/>
                  <a:gd name="connsiteX39" fmla="*/ 552948 w 1224996"/>
                  <a:gd name="connsiteY39" fmla="*/ 932537 h 1099239"/>
                  <a:gd name="connsiteX40" fmla="*/ 543423 w 1224996"/>
                  <a:gd name="connsiteY40" fmla="*/ 968255 h 1099239"/>
                  <a:gd name="connsiteX41" fmla="*/ 514848 w 1224996"/>
                  <a:gd name="connsiteY41" fmla="*/ 1001592 h 1099239"/>
                  <a:gd name="connsiteX42" fmla="*/ 462461 w 1224996"/>
                  <a:gd name="connsiteY42" fmla="*/ 989687 h 1099239"/>
                  <a:gd name="connsiteX43" fmla="*/ 445792 w 1224996"/>
                  <a:gd name="connsiteY43" fmla="*/ 951587 h 1099239"/>
                  <a:gd name="connsiteX44" fmla="*/ 457698 w 1224996"/>
                  <a:gd name="connsiteY44" fmla="*/ 920630 h 1099239"/>
                  <a:gd name="connsiteX45" fmla="*/ 481510 w 1224996"/>
                  <a:gd name="connsiteY45" fmla="*/ 892055 h 1099239"/>
                  <a:gd name="connsiteX46" fmla="*/ 438648 w 1224996"/>
                  <a:gd name="connsiteY46" fmla="*/ 868243 h 1099239"/>
                  <a:gd name="connsiteX47" fmla="*/ 412454 w 1224996"/>
                  <a:gd name="connsiteY47" fmla="*/ 861099 h 1099239"/>
                  <a:gd name="connsiteX48" fmla="*/ 383879 w 1224996"/>
                  <a:gd name="connsiteY48" fmla="*/ 830143 h 1099239"/>
                  <a:gd name="connsiteX49" fmla="*/ 350542 w 1224996"/>
                  <a:gd name="connsiteY49" fmla="*/ 820618 h 1099239"/>
                  <a:gd name="connsiteX50" fmla="*/ 329110 w 1224996"/>
                  <a:gd name="connsiteY50" fmla="*/ 789662 h 1099239"/>
                  <a:gd name="connsiteX51" fmla="*/ 302917 w 1224996"/>
                  <a:gd name="connsiteY51" fmla="*/ 772993 h 1099239"/>
                  <a:gd name="connsiteX52" fmla="*/ 305298 w 1224996"/>
                  <a:gd name="connsiteY52" fmla="*/ 799187 h 1099239"/>
                  <a:gd name="connsiteX53" fmla="*/ 286248 w 1224996"/>
                  <a:gd name="connsiteY53" fmla="*/ 837286 h 1099239"/>
                  <a:gd name="connsiteX54" fmla="*/ 238623 w 1224996"/>
                  <a:gd name="connsiteY54" fmla="*/ 839668 h 1099239"/>
                  <a:gd name="connsiteX55" fmla="*/ 210048 w 1224996"/>
                  <a:gd name="connsiteY55" fmla="*/ 808712 h 1099239"/>
                  <a:gd name="connsiteX56" fmla="*/ 214810 w 1224996"/>
                  <a:gd name="connsiteY56" fmla="*/ 765849 h 1099239"/>
                  <a:gd name="connsiteX57" fmla="*/ 250529 w 1224996"/>
                  <a:gd name="connsiteY57" fmla="*/ 737274 h 1099239"/>
                  <a:gd name="connsiteX58" fmla="*/ 260054 w 1224996"/>
                  <a:gd name="connsiteY58" fmla="*/ 696793 h 1099239"/>
                  <a:gd name="connsiteX59" fmla="*/ 229098 w 1224996"/>
                  <a:gd name="connsiteY59" fmla="*/ 644406 h 1099239"/>
                  <a:gd name="connsiteX60" fmla="*/ 198142 w 1224996"/>
                  <a:gd name="connsiteY60" fmla="*/ 613449 h 1099239"/>
                  <a:gd name="connsiteX61" fmla="*/ 188617 w 1224996"/>
                  <a:gd name="connsiteY61" fmla="*/ 587255 h 1099239"/>
                  <a:gd name="connsiteX62" fmla="*/ 183854 w 1224996"/>
                  <a:gd name="connsiteY62" fmla="*/ 551537 h 1099239"/>
                  <a:gd name="connsiteX63" fmla="*/ 164804 w 1224996"/>
                  <a:gd name="connsiteY63" fmla="*/ 546774 h 1099239"/>
                  <a:gd name="connsiteX64" fmla="*/ 140991 w 1224996"/>
                  <a:gd name="connsiteY64" fmla="*/ 577731 h 1099239"/>
                  <a:gd name="connsiteX65" fmla="*/ 102892 w 1224996"/>
                  <a:gd name="connsiteY65" fmla="*/ 606305 h 1099239"/>
                  <a:gd name="connsiteX66" fmla="*/ 38598 w 1224996"/>
                  <a:gd name="connsiteY66" fmla="*/ 601543 h 1099239"/>
                  <a:gd name="connsiteX67" fmla="*/ 498 w 1224996"/>
                  <a:gd name="connsiteY67" fmla="*/ 539631 h 1099239"/>
                  <a:gd name="connsiteX68" fmla="*/ 19548 w 1224996"/>
                  <a:gd name="connsiteY68" fmla="*/ 482480 h 1099239"/>
                  <a:gd name="connsiteX69" fmla="*/ 57648 w 1224996"/>
                  <a:gd name="connsiteY69" fmla="*/ 461049 h 1099239"/>
                  <a:gd name="connsiteX70" fmla="*/ 105273 w 1224996"/>
                  <a:gd name="connsiteY70" fmla="*/ 461049 h 1099239"/>
                  <a:gd name="connsiteX71" fmla="*/ 131467 w 1224996"/>
                  <a:gd name="connsiteY71" fmla="*/ 477718 h 1099239"/>
                  <a:gd name="connsiteX72" fmla="*/ 145754 w 1224996"/>
                  <a:gd name="connsiteY72" fmla="*/ 444380 h 1099239"/>
                  <a:gd name="connsiteX73" fmla="*/ 119560 w 1224996"/>
                  <a:gd name="connsiteY73" fmla="*/ 399137 h 1099239"/>
                  <a:gd name="connsiteX74" fmla="*/ 79079 w 1224996"/>
                  <a:gd name="connsiteY74" fmla="*/ 387230 h 1099239"/>
                  <a:gd name="connsiteX75" fmla="*/ 43360 w 1224996"/>
                  <a:gd name="connsiteY75" fmla="*/ 370562 h 1099239"/>
                  <a:gd name="connsiteX76" fmla="*/ 48123 w 1224996"/>
                  <a:gd name="connsiteY76" fmla="*/ 325318 h 1099239"/>
                  <a:gd name="connsiteX77" fmla="*/ 74317 w 1224996"/>
                  <a:gd name="connsiteY77" fmla="*/ 313412 h 1099239"/>
                  <a:gd name="connsiteX78" fmla="*/ 110035 w 1224996"/>
                  <a:gd name="connsiteY78" fmla="*/ 322937 h 1099239"/>
                  <a:gd name="connsiteX79" fmla="*/ 124323 w 1224996"/>
                  <a:gd name="connsiteY79" fmla="*/ 301505 h 1099239"/>
                  <a:gd name="connsiteX80" fmla="*/ 110035 w 1224996"/>
                  <a:gd name="connsiteY80" fmla="*/ 277693 h 1099239"/>
                  <a:gd name="connsiteX81" fmla="*/ 110034 w 1224996"/>
                  <a:gd name="connsiteY81" fmla="*/ 153867 h 1099239"/>
                  <a:gd name="connsiteX82" fmla="*/ 107654 w 1224996"/>
                  <a:gd name="connsiteY82" fmla="*/ 37187 h 1099239"/>
                  <a:gd name="connsiteX83" fmla="*/ 202904 w 1224996"/>
                  <a:gd name="connsiteY83" fmla="*/ 1468 h 1099239"/>
                  <a:gd name="connsiteX84" fmla="*/ 483891 w 1224996"/>
                  <a:gd name="connsiteY84" fmla="*/ 75286 h 1099239"/>
                  <a:gd name="connsiteX85" fmla="*/ 712492 w 1224996"/>
                  <a:gd name="connsiteY85" fmla="*/ 161012 h 1099239"/>
                  <a:gd name="connsiteX86" fmla="*/ 807742 w 1224996"/>
                  <a:gd name="connsiteY86" fmla="*/ 265786 h 1099239"/>
                  <a:gd name="connsiteX87" fmla="*/ 924423 w 1224996"/>
                  <a:gd name="connsiteY87" fmla="*/ 380087 h 1099239"/>
                  <a:gd name="connsiteX0" fmla="*/ 919661 w 1224996"/>
                  <a:gd name="connsiteY0" fmla="*/ 330081 h 1099239"/>
                  <a:gd name="connsiteX1" fmla="*/ 1055392 w 1224996"/>
                  <a:gd name="connsiteY1" fmla="*/ 377705 h 1099239"/>
                  <a:gd name="connsiteX2" fmla="*/ 1133973 w 1224996"/>
                  <a:gd name="connsiteY2" fmla="*/ 358655 h 1099239"/>
                  <a:gd name="connsiteX3" fmla="*/ 1207792 w 1224996"/>
                  <a:gd name="connsiteY3" fmla="*/ 375325 h 1099239"/>
                  <a:gd name="connsiteX4" fmla="*/ 1222079 w 1224996"/>
                  <a:gd name="connsiteY4" fmla="*/ 446762 h 1099239"/>
                  <a:gd name="connsiteX5" fmla="*/ 1224461 w 1224996"/>
                  <a:gd name="connsiteY5" fmla="*/ 515818 h 1099239"/>
                  <a:gd name="connsiteX6" fmla="*/ 1214935 w 1224996"/>
                  <a:gd name="connsiteY6" fmla="*/ 561062 h 1099239"/>
                  <a:gd name="connsiteX7" fmla="*/ 1195885 w 1224996"/>
                  <a:gd name="connsiteY7" fmla="*/ 582493 h 1099239"/>
                  <a:gd name="connsiteX8" fmla="*/ 1198266 w 1224996"/>
                  <a:gd name="connsiteY8" fmla="*/ 637262 h 1099239"/>
                  <a:gd name="connsiteX9" fmla="*/ 1186361 w 1224996"/>
                  <a:gd name="connsiteY9" fmla="*/ 689649 h 1099239"/>
                  <a:gd name="connsiteX10" fmla="*/ 1160167 w 1224996"/>
                  <a:gd name="connsiteY10" fmla="*/ 744418 h 1099239"/>
                  <a:gd name="connsiteX11" fmla="*/ 1148260 w 1224996"/>
                  <a:gd name="connsiteY11" fmla="*/ 770612 h 1099239"/>
                  <a:gd name="connsiteX12" fmla="*/ 1138736 w 1224996"/>
                  <a:gd name="connsiteY12" fmla="*/ 803949 h 1099239"/>
                  <a:gd name="connsiteX13" fmla="*/ 1105398 w 1224996"/>
                  <a:gd name="connsiteY13" fmla="*/ 842049 h 1099239"/>
                  <a:gd name="connsiteX14" fmla="*/ 1083967 w 1224996"/>
                  <a:gd name="connsiteY14" fmla="*/ 858718 h 1099239"/>
                  <a:gd name="connsiteX15" fmla="*/ 1105398 w 1224996"/>
                  <a:gd name="connsiteY15" fmla="*/ 892056 h 1099239"/>
                  <a:gd name="connsiteX16" fmla="*/ 1164929 w 1224996"/>
                  <a:gd name="connsiteY16" fmla="*/ 906343 h 1099239"/>
                  <a:gd name="connsiteX17" fmla="*/ 1212555 w 1224996"/>
                  <a:gd name="connsiteY17" fmla="*/ 956348 h 1099239"/>
                  <a:gd name="connsiteX18" fmla="*/ 1214935 w 1224996"/>
                  <a:gd name="connsiteY18" fmla="*/ 1037312 h 1099239"/>
                  <a:gd name="connsiteX19" fmla="*/ 1160167 w 1224996"/>
                  <a:gd name="connsiteY19" fmla="*/ 1092080 h 1099239"/>
                  <a:gd name="connsiteX20" fmla="*/ 1079204 w 1224996"/>
                  <a:gd name="connsiteY20" fmla="*/ 1094462 h 1099239"/>
                  <a:gd name="connsiteX21" fmla="*/ 1024435 w 1224996"/>
                  <a:gd name="connsiteY21" fmla="*/ 1053980 h 1099239"/>
                  <a:gd name="connsiteX22" fmla="*/ 1012529 w 1224996"/>
                  <a:gd name="connsiteY22" fmla="*/ 994449 h 1099239"/>
                  <a:gd name="connsiteX23" fmla="*/ 1022054 w 1224996"/>
                  <a:gd name="connsiteY23" fmla="*/ 951587 h 1099239"/>
                  <a:gd name="connsiteX24" fmla="*/ 1033960 w 1224996"/>
                  <a:gd name="connsiteY24" fmla="*/ 913487 h 1099239"/>
                  <a:gd name="connsiteX25" fmla="*/ 1010148 w 1224996"/>
                  <a:gd name="connsiteY25" fmla="*/ 873005 h 1099239"/>
                  <a:gd name="connsiteX26" fmla="*/ 948236 w 1224996"/>
                  <a:gd name="connsiteY26" fmla="*/ 896817 h 1099239"/>
                  <a:gd name="connsiteX27" fmla="*/ 888704 w 1224996"/>
                  <a:gd name="connsiteY27" fmla="*/ 942061 h 1099239"/>
                  <a:gd name="connsiteX28" fmla="*/ 874416 w 1224996"/>
                  <a:gd name="connsiteY28" fmla="*/ 989687 h 1099239"/>
                  <a:gd name="connsiteX29" fmla="*/ 862510 w 1224996"/>
                  <a:gd name="connsiteY29" fmla="*/ 1051599 h 1099239"/>
                  <a:gd name="connsiteX30" fmla="*/ 807742 w 1224996"/>
                  <a:gd name="connsiteY30" fmla="*/ 1089699 h 1099239"/>
                  <a:gd name="connsiteX31" fmla="*/ 738685 w 1224996"/>
                  <a:gd name="connsiteY31" fmla="*/ 1073030 h 1099239"/>
                  <a:gd name="connsiteX32" fmla="*/ 700585 w 1224996"/>
                  <a:gd name="connsiteY32" fmla="*/ 1027787 h 1099239"/>
                  <a:gd name="connsiteX33" fmla="*/ 700585 w 1224996"/>
                  <a:gd name="connsiteY33" fmla="*/ 984925 h 1099239"/>
                  <a:gd name="connsiteX34" fmla="*/ 714873 w 1224996"/>
                  <a:gd name="connsiteY34" fmla="*/ 951587 h 1099239"/>
                  <a:gd name="connsiteX35" fmla="*/ 729160 w 1224996"/>
                  <a:gd name="connsiteY35" fmla="*/ 918249 h 1099239"/>
                  <a:gd name="connsiteX36" fmla="*/ 698204 w 1224996"/>
                  <a:gd name="connsiteY36" fmla="*/ 908724 h 1099239"/>
                  <a:gd name="connsiteX37" fmla="*/ 643435 w 1224996"/>
                  <a:gd name="connsiteY37" fmla="*/ 903962 h 1099239"/>
                  <a:gd name="connsiteX38" fmla="*/ 591048 w 1224996"/>
                  <a:gd name="connsiteY38" fmla="*/ 903962 h 1099239"/>
                  <a:gd name="connsiteX39" fmla="*/ 552948 w 1224996"/>
                  <a:gd name="connsiteY39" fmla="*/ 932537 h 1099239"/>
                  <a:gd name="connsiteX40" fmla="*/ 543423 w 1224996"/>
                  <a:gd name="connsiteY40" fmla="*/ 968255 h 1099239"/>
                  <a:gd name="connsiteX41" fmla="*/ 514848 w 1224996"/>
                  <a:gd name="connsiteY41" fmla="*/ 1001592 h 1099239"/>
                  <a:gd name="connsiteX42" fmla="*/ 462461 w 1224996"/>
                  <a:gd name="connsiteY42" fmla="*/ 989687 h 1099239"/>
                  <a:gd name="connsiteX43" fmla="*/ 445792 w 1224996"/>
                  <a:gd name="connsiteY43" fmla="*/ 951587 h 1099239"/>
                  <a:gd name="connsiteX44" fmla="*/ 457698 w 1224996"/>
                  <a:gd name="connsiteY44" fmla="*/ 920630 h 1099239"/>
                  <a:gd name="connsiteX45" fmla="*/ 481510 w 1224996"/>
                  <a:gd name="connsiteY45" fmla="*/ 892055 h 1099239"/>
                  <a:gd name="connsiteX46" fmla="*/ 438648 w 1224996"/>
                  <a:gd name="connsiteY46" fmla="*/ 868243 h 1099239"/>
                  <a:gd name="connsiteX47" fmla="*/ 412454 w 1224996"/>
                  <a:gd name="connsiteY47" fmla="*/ 861099 h 1099239"/>
                  <a:gd name="connsiteX48" fmla="*/ 383879 w 1224996"/>
                  <a:gd name="connsiteY48" fmla="*/ 830143 h 1099239"/>
                  <a:gd name="connsiteX49" fmla="*/ 350542 w 1224996"/>
                  <a:gd name="connsiteY49" fmla="*/ 820618 h 1099239"/>
                  <a:gd name="connsiteX50" fmla="*/ 329110 w 1224996"/>
                  <a:gd name="connsiteY50" fmla="*/ 789662 h 1099239"/>
                  <a:gd name="connsiteX51" fmla="*/ 302917 w 1224996"/>
                  <a:gd name="connsiteY51" fmla="*/ 772993 h 1099239"/>
                  <a:gd name="connsiteX52" fmla="*/ 305298 w 1224996"/>
                  <a:gd name="connsiteY52" fmla="*/ 799187 h 1099239"/>
                  <a:gd name="connsiteX53" fmla="*/ 286248 w 1224996"/>
                  <a:gd name="connsiteY53" fmla="*/ 837286 h 1099239"/>
                  <a:gd name="connsiteX54" fmla="*/ 238623 w 1224996"/>
                  <a:gd name="connsiteY54" fmla="*/ 839668 h 1099239"/>
                  <a:gd name="connsiteX55" fmla="*/ 210048 w 1224996"/>
                  <a:gd name="connsiteY55" fmla="*/ 808712 h 1099239"/>
                  <a:gd name="connsiteX56" fmla="*/ 214810 w 1224996"/>
                  <a:gd name="connsiteY56" fmla="*/ 765849 h 1099239"/>
                  <a:gd name="connsiteX57" fmla="*/ 250529 w 1224996"/>
                  <a:gd name="connsiteY57" fmla="*/ 737274 h 1099239"/>
                  <a:gd name="connsiteX58" fmla="*/ 260054 w 1224996"/>
                  <a:gd name="connsiteY58" fmla="*/ 696793 h 1099239"/>
                  <a:gd name="connsiteX59" fmla="*/ 229098 w 1224996"/>
                  <a:gd name="connsiteY59" fmla="*/ 644406 h 1099239"/>
                  <a:gd name="connsiteX60" fmla="*/ 198142 w 1224996"/>
                  <a:gd name="connsiteY60" fmla="*/ 613449 h 1099239"/>
                  <a:gd name="connsiteX61" fmla="*/ 188617 w 1224996"/>
                  <a:gd name="connsiteY61" fmla="*/ 587255 h 1099239"/>
                  <a:gd name="connsiteX62" fmla="*/ 183854 w 1224996"/>
                  <a:gd name="connsiteY62" fmla="*/ 551537 h 1099239"/>
                  <a:gd name="connsiteX63" fmla="*/ 164804 w 1224996"/>
                  <a:gd name="connsiteY63" fmla="*/ 546774 h 1099239"/>
                  <a:gd name="connsiteX64" fmla="*/ 140991 w 1224996"/>
                  <a:gd name="connsiteY64" fmla="*/ 577731 h 1099239"/>
                  <a:gd name="connsiteX65" fmla="*/ 102892 w 1224996"/>
                  <a:gd name="connsiteY65" fmla="*/ 606305 h 1099239"/>
                  <a:gd name="connsiteX66" fmla="*/ 38598 w 1224996"/>
                  <a:gd name="connsiteY66" fmla="*/ 601543 h 1099239"/>
                  <a:gd name="connsiteX67" fmla="*/ 498 w 1224996"/>
                  <a:gd name="connsiteY67" fmla="*/ 539631 h 1099239"/>
                  <a:gd name="connsiteX68" fmla="*/ 19548 w 1224996"/>
                  <a:gd name="connsiteY68" fmla="*/ 482480 h 1099239"/>
                  <a:gd name="connsiteX69" fmla="*/ 57648 w 1224996"/>
                  <a:gd name="connsiteY69" fmla="*/ 461049 h 1099239"/>
                  <a:gd name="connsiteX70" fmla="*/ 105273 w 1224996"/>
                  <a:gd name="connsiteY70" fmla="*/ 461049 h 1099239"/>
                  <a:gd name="connsiteX71" fmla="*/ 131467 w 1224996"/>
                  <a:gd name="connsiteY71" fmla="*/ 477718 h 1099239"/>
                  <a:gd name="connsiteX72" fmla="*/ 145754 w 1224996"/>
                  <a:gd name="connsiteY72" fmla="*/ 444380 h 1099239"/>
                  <a:gd name="connsiteX73" fmla="*/ 119560 w 1224996"/>
                  <a:gd name="connsiteY73" fmla="*/ 399137 h 1099239"/>
                  <a:gd name="connsiteX74" fmla="*/ 79079 w 1224996"/>
                  <a:gd name="connsiteY74" fmla="*/ 387230 h 1099239"/>
                  <a:gd name="connsiteX75" fmla="*/ 43360 w 1224996"/>
                  <a:gd name="connsiteY75" fmla="*/ 370562 h 1099239"/>
                  <a:gd name="connsiteX76" fmla="*/ 48123 w 1224996"/>
                  <a:gd name="connsiteY76" fmla="*/ 325318 h 1099239"/>
                  <a:gd name="connsiteX77" fmla="*/ 74317 w 1224996"/>
                  <a:gd name="connsiteY77" fmla="*/ 313412 h 1099239"/>
                  <a:gd name="connsiteX78" fmla="*/ 110035 w 1224996"/>
                  <a:gd name="connsiteY78" fmla="*/ 322937 h 1099239"/>
                  <a:gd name="connsiteX79" fmla="*/ 124323 w 1224996"/>
                  <a:gd name="connsiteY79" fmla="*/ 301505 h 1099239"/>
                  <a:gd name="connsiteX80" fmla="*/ 110035 w 1224996"/>
                  <a:gd name="connsiteY80" fmla="*/ 277693 h 1099239"/>
                  <a:gd name="connsiteX81" fmla="*/ 110034 w 1224996"/>
                  <a:gd name="connsiteY81" fmla="*/ 153867 h 1099239"/>
                  <a:gd name="connsiteX82" fmla="*/ 107654 w 1224996"/>
                  <a:gd name="connsiteY82" fmla="*/ 37187 h 1099239"/>
                  <a:gd name="connsiteX83" fmla="*/ 202904 w 1224996"/>
                  <a:gd name="connsiteY83" fmla="*/ 1468 h 1099239"/>
                  <a:gd name="connsiteX84" fmla="*/ 483891 w 1224996"/>
                  <a:gd name="connsiteY84" fmla="*/ 75286 h 1099239"/>
                  <a:gd name="connsiteX85" fmla="*/ 712492 w 1224996"/>
                  <a:gd name="connsiteY85" fmla="*/ 161012 h 1099239"/>
                  <a:gd name="connsiteX86" fmla="*/ 807742 w 1224996"/>
                  <a:gd name="connsiteY86" fmla="*/ 265786 h 1099239"/>
                  <a:gd name="connsiteX87" fmla="*/ 919661 w 1224996"/>
                  <a:gd name="connsiteY87" fmla="*/ 330081 h 1099239"/>
                  <a:gd name="connsiteX0" fmla="*/ 919661 w 1224996"/>
                  <a:gd name="connsiteY0" fmla="*/ 329950 h 1099108"/>
                  <a:gd name="connsiteX1" fmla="*/ 1055392 w 1224996"/>
                  <a:gd name="connsiteY1" fmla="*/ 377574 h 1099108"/>
                  <a:gd name="connsiteX2" fmla="*/ 1133973 w 1224996"/>
                  <a:gd name="connsiteY2" fmla="*/ 358524 h 1099108"/>
                  <a:gd name="connsiteX3" fmla="*/ 1207792 w 1224996"/>
                  <a:gd name="connsiteY3" fmla="*/ 375194 h 1099108"/>
                  <a:gd name="connsiteX4" fmla="*/ 1222079 w 1224996"/>
                  <a:gd name="connsiteY4" fmla="*/ 446631 h 1099108"/>
                  <a:gd name="connsiteX5" fmla="*/ 1224461 w 1224996"/>
                  <a:gd name="connsiteY5" fmla="*/ 515687 h 1099108"/>
                  <a:gd name="connsiteX6" fmla="*/ 1214935 w 1224996"/>
                  <a:gd name="connsiteY6" fmla="*/ 560931 h 1099108"/>
                  <a:gd name="connsiteX7" fmla="*/ 1195885 w 1224996"/>
                  <a:gd name="connsiteY7" fmla="*/ 582362 h 1099108"/>
                  <a:gd name="connsiteX8" fmla="*/ 1198266 w 1224996"/>
                  <a:gd name="connsiteY8" fmla="*/ 637131 h 1099108"/>
                  <a:gd name="connsiteX9" fmla="*/ 1186361 w 1224996"/>
                  <a:gd name="connsiteY9" fmla="*/ 689518 h 1099108"/>
                  <a:gd name="connsiteX10" fmla="*/ 1160167 w 1224996"/>
                  <a:gd name="connsiteY10" fmla="*/ 744287 h 1099108"/>
                  <a:gd name="connsiteX11" fmla="*/ 1148260 w 1224996"/>
                  <a:gd name="connsiteY11" fmla="*/ 770481 h 1099108"/>
                  <a:gd name="connsiteX12" fmla="*/ 1138736 w 1224996"/>
                  <a:gd name="connsiteY12" fmla="*/ 803818 h 1099108"/>
                  <a:gd name="connsiteX13" fmla="*/ 1105398 w 1224996"/>
                  <a:gd name="connsiteY13" fmla="*/ 841918 h 1099108"/>
                  <a:gd name="connsiteX14" fmla="*/ 1083967 w 1224996"/>
                  <a:gd name="connsiteY14" fmla="*/ 858587 h 1099108"/>
                  <a:gd name="connsiteX15" fmla="*/ 1105398 w 1224996"/>
                  <a:gd name="connsiteY15" fmla="*/ 891925 h 1099108"/>
                  <a:gd name="connsiteX16" fmla="*/ 1164929 w 1224996"/>
                  <a:gd name="connsiteY16" fmla="*/ 906212 h 1099108"/>
                  <a:gd name="connsiteX17" fmla="*/ 1212555 w 1224996"/>
                  <a:gd name="connsiteY17" fmla="*/ 956217 h 1099108"/>
                  <a:gd name="connsiteX18" fmla="*/ 1214935 w 1224996"/>
                  <a:gd name="connsiteY18" fmla="*/ 1037181 h 1099108"/>
                  <a:gd name="connsiteX19" fmla="*/ 1160167 w 1224996"/>
                  <a:gd name="connsiteY19" fmla="*/ 1091949 h 1099108"/>
                  <a:gd name="connsiteX20" fmla="*/ 1079204 w 1224996"/>
                  <a:gd name="connsiteY20" fmla="*/ 1094331 h 1099108"/>
                  <a:gd name="connsiteX21" fmla="*/ 1024435 w 1224996"/>
                  <a:gd name="connsiteY21" fmla="*/ 1053849 h 1099108"/>
                  <a:gd name="connsiteX22" fmla="*/ 1012529 w 1224996"/>
                  <a:gd name="connsiteY22" fmla="*/ 994318 h 1099108"/>
                  <a:gd name="connsiteX23" fmla="*/ 1022054 w 1224996"/>
                  <a:gd name="connsiteY23" fmla="*/ 951456 h 1099108"/>
                  <a:gd name="connsiteX24" fmla="*/ 1033960 w 1224996"/>
                  <a:gd name="connsiteY24" fmla="*/ 913356 h 1099108"/>
                  <a:gd name="connsiteX25" fmla="*/ 1010148 w 1224996"/>
                  <a:gd name="connsiteY25" fmla="*/ 872874 h 1099108"/>
                  <a:gd name="connsiteX26" fmla="*/ 948236 w 1224996"/>
                  <a:gd name="connsiteY26" fmla="*/ 896686 h 1099108"/>
                  <a:gd name="connsiteX27" fmla="*/ 888704 w 1224996"/>
                  <a:gd name="connsiteY27" fmla="*/ 941930 h 1099108"/>
                  <a:gd name="connsiteX28" fmla="*/ 874416 w 1224996"/>
                  <a:gd name="connsiteY28" fmla="*/ 989556 h 1099108"/>
                  <a:gd name="connsiteX29" fmla="*/ 862510 w 1224996"/>
                  <a:gd name="connsiteY29" fmla="*/ 1051468 h 1099108"/>
                  <a:gd name="connsiteX30" fmla="*/ 807742 w 1224996"/>
                  <a:gd name="connsiteY30" fmla="*/ 1089568 h 1099108"/>
                  <a:gd name="connsiteX31" fmla="*/ 738685 w 1224996"/>
                  <a:gd name="connsiteY31" fmla="*/ 1072899 h 1099108"/>
                  <a:gd name="connsiteX32" fmla="*/ 700585 w 1224996"/>
                  <a:gd name="connsiteY32" fmla="*/ 1027656 h 1099108"/>
                  <a:gd name="connsiteX33" fmla="*/ 700585 w 1224996"/>
                  <a:gd name="connsiteY33" fmla="*/ 984794 h 1099108"/>
                  <a:gd name="connsiteX34" fmla="*/ 714873 w 1224996"/>
                  <a:gd name="connsiteY34" fmla="*/ 951456 h 1099108"/>
                  <a:gd name="connsiteX35" fmla="*/ 729160 w 1224996"/>
                  <a:gd name="connsiteY35" fmla="*/ 918118 h 1099108"/>
                  <a:gd name="connsiteX36" fmla="*/ 698204 w 1224996"/>
                  <a:gd name="connsiteY36" fmla="*/ 908593 h 1099108"/>
                  <a:gd name="connsiteX37" fmla="*/ 643435 w 1224996"/>
                  <a:gd name="connsiteY37" fmla="*/ 903831 h 1099108"/>
                  <a:gd name="connsiteX38" fmla="*/ 591048 w 1224996"/>
                  <a:gd name="connsiteY38" fmla="*/ 903831 h 1099108"/>
                  <a:gd name="connsiteX39" fmla="*/ 552948 w 1224996"/>
                  <a:gd name="connsiteY39" fmla="*/ 932406 h 1099108"/>
                  <a:gd name="connsiteX40" fmla="*/ 543423 w 1224996"/>
                  <a:gd name="connsiteY40" fmla="*/ 968124 h 1099108"/>
                  <a:gd name="connsiteX41" fmla="*/ 514848 w 1224996"/>
                  <a:gd name="connsiteY41" fmla="*/ 1001461 h 1099108"/>
                  <a:gd name="connsiteX42" fmla="*/ 462461 w 1224996"/>
                  <a:gd name="connsiteY42" fmla="*/ 989556 h 1099108"/>
                  <a:gd name="connsiteX43" fmla="*/ 445792 w 1224996"/>
                  <a:gd name="connsiteY43" fmla="*/ 951456 h 1099108"/>
                  <a:gd name="connsiteX44" fmla="*/ 457698 w 1224996"/>
                  <a:gd name="connsiteY44" fmla="*/ 920499 h 1099108"/>
                  <a:gd name="connsiteX45" fmla="*/ 481510 w 1224996"/>
                  <a:gd name="connsiteY45" fmla="*/ 891924 h 1099108"/>
                  <a:gd name="connsiteX46" fmla="*/ 438648 w 1224996"/>
                  <a:gd name="connsiteY46" fmla="*/ 868112 h 1099108"/>
                  <a:gd name="connsiteX47" fmla="*/ 412454 w 1224996"/>
                  <a:gd name="connsiteY47" fmla="*/ 860968 h 1099108"/>
                  <a:gd name="connsiteX48" fmla="*/ 383879 w 1224996"/>
                  <a:gd name="connsiteY48" fmla="*/ 830012 h 1099108"/>
                  <a:gd name="connsiteX49" fmla="*/ 350542 w 1224996"/>
                  <a:gd name="connsiteY49" fmla="*/ 820487 h 1099108"/>
                  <a:gd name="connsiteX50" fmla="*/ 329110 w 1224996"/>
                  <a:gd name="connsiteY50" fmla="*/ 789531 h 1099108"/>
                  <a:gd name="connsiteX51" fmla="*/ 302917 w 1224996"/>
                  <a:gd name="connsiteY51" fmla="*/ 772862 h 1099108"/>
                  <a:gd name="connsiteX52" fmla="*/ 305298 w 1224996"/>
                  <a:gd name="connsiteY52" fmla="*/ 799056 h 1099108"/>
                  <a:gd name="connsiteX53" fmla="*/ 286248 w 1224996"/>
                  <a:gd name="connsiteY53" fmla="*/ 837155 h 1099108"/>
                  <a:gd name="connsiteX54" fmla="*/ 238623 w 1224996"/>
                  <a:gd name="connsiteY54" fmla="*/ 839537 h 1099108"/>
                  <a:gd name="connsiteX55" fmla="*/ 210048 w 1224996"/>
                  <a:gd name="connsiteY55" fmla="*/ 808581 h 1099108"/>
                  <a:gd name="connsiteX56" fmla="*/ 214810 w 1224996"/>
                  <a:gd name="connsiteY56" fmla="*/ 765718 h 1099108"/>
                  <a:gd name="connsiteX57" fmla="*/ 250529 w 1224996"/>
                  <a:gd name="connsiteY57" fmla="*/ 737143 h 1099108"/>
                  <a:gd name="connsiteX58" fmla="*/ 260054 w 1224996"/>
                  <a:gd name="connsiteY58" fmla="*/ 696662 h 1099108"/>
                  <a:gd name="connsiteX59" fmla="*/ 229098 w 1224996"/>
                  <a:gd name="connsiteY59" fmla="*/ 644275 h 1099108"/>
                  <a:gd name="connsiteX60" fmla="*/ 198142 w 1224996"/>
                  <a:gd name="connsiteY60" fmla="*/ 613318 h 1099108"/>
                  <a:gd name="connsiteX61" fmla="*/ 188617 w 1224996"/>
                  <a:gd name="connsiteY61" fmla="*/ 587124 h 1099108"/>
                  <a:gd name="connsiteX62" fmla="*/ 183854 w 1224996"/>
                  <a:gd name="connsiteY62" fmla="*/ 551406 h 1099108"/>
                  <a:gd name="connsiteX63" fmla="*/ 164804 w 1224996"/>
                  <a:gd name="connsiteY63" fmla="*/ 546643 h 1099108"/>
                  <a:gd name="connsiteX64" fmla="*/ 140991 w 1224996"/>
                  <a:gd name="connsiteY64" fmla="*/ 577600 h 1099108"/>
                  <a:gd name="connsiteX65" fmla="*/ 102892 w 1224996"/>
                  <a:gd name="connsiteY65" fmla="*/ 606174 h 1099108"/>
                  <a:gd name="connsiteX66" fmla="*/ 38598 w 1224996"/>
                  <a:gd name="connsiteY66" fmla="*/ 601412 h 1099108"/>
                  <a:gd name="connsiteX67" fmla="*/ 498 w 1224996"/>
                  <a:gd name="connsiteY67" fmla="*/ 539500 h 1099108"/>
                  <a:gd name="connsiteX68" fmla="*/ 19548 w 1224996"/>
                  <a:gd name="connsiteY68" fmla="*/ 482349 h 1099108"/>
                  <a:gd name="connsiteX69" fmla="*/ 57648 w 1224996"/>
                  <a:gd name="connsiteY69" fmla="*/ 460918 h 1099108"/>
                  <a:gd name="connsiteX70" fmla="*/ 105273 w 1224996"/>
                  <a:gd name="connsiteY70" fmla="*/ 460918 h 1099108"/>
                  <a:gd name="connsiteX71" fmla="*/ 131467 w 1224996"/>
                  <a:gd name="connsiteY71" fmla="*/ 477587 h 1099108"/>
                  <a:gd name="connsiteX72" fmla="*/ 145754 w 1224996"/>
                  <a:gd name="connsiteY72" fmla="*/ 444249 h 1099108"/>
                  <a:gd name="connsiteX73" fmla="*/ 119560 w 1224996"/>
                  <a:gd name="connsiteY73" fmla="*/ 399006 h 1099108"/>
                  <a:gd name="connsiteX74" fmla="*/ 79079 w 1224996"/>
                  <a:gd name="connsiteY74" fmla="*/ 387099 h 1099108"/>
                  <a:gd name="connsiteX75" fmla="*/ 43360 w 1224996"/>
                  <a:gd name="connsiteY75" fmla="*/ 370431 h 1099108"/>
                  <a:gd name="connsiteX76" fmla="*/ 48123 w 1224996"/>
                  <a:gd name="connsiteY76" fmla="*/ 325187 h 1099108"/>
                  <a:gd name="connsiteX77" fmla="*/ 74317 w 1224996"/>
                  <a:gd name="connsiteY77" fmla="*/ 313281 h 1099108"/>
                  <a:gd name="connsiteX78" fmla="*/ 110035 w 1224996"/>
                  <a:gd name="connsiteY78" fmla="*/ 322806 h 1099108"/>
                  <a:gd name="connsiteX79" fmla="*/ 124323 w 1224996"/>
                  <a:gd name="connsiteY79" fmla="*/ 301374 h 1099108"/>
                  <a:gd name="connsiteX80" fmla="*/ 110035 w 1224996"/>
                  <a:gd name="connsiteY80" fmla="*/ 277562 h 1099108"/>
                  <a:gd name="connsiteX81" fmla="*/ 110034 w 1224996"/>
                  <a:gd name="connsiteY81" fmla="*/ 153736 h 1099108"/>
                  <a:gd name="connsiteX82" fmla="*/ 107654 w 1224996"/>
                  <a:gd name="connsiteY82" fmla="*/ 37056 h 1099108"/>
                  <a:gd name="connsiteX83" fmla="*/ 202904 w 1224996"/>
                  <a:gd name="connsiteY83" fmla="*/ 1337 h 1099108"/>
                  <a:gd name="connsiteX84" fmla="*/ 295773 w 1224996"/>
                  <a:gd name="connsiteY84" fmla="*/ 72774 h 1099108"/>
                  <a:gd name="connsiteX85" fmla="*/ 483891 w 1224996"/>
                  <a:gd name="connsiteY85" fmla="*/ 75155 h 1099108"/>
                  <a:gd name="connsiteX86" fmla="*/ 712492 w 1224996"/>
                  <a:gd name="connsiteY86" fmla="*/ 160881 h 1099108"/>
                  <a:gd name="connsiteX87" fmla="*/ 807742 w 1224996"/>
                  <a:gd name="connsiteY87" fmla="*/ 265655 h 1099108"/>
                  <a:gd name="connsiteX88" fmla="*/ 919661 w 1224996"/>
                  <a:gd name="connsiteY88" fmla="*/ 329950 h 1099108"/>
                  <a:gd name="connsiteX0" fmla="*/ 919661 w 1224996"/>
                  <a:gd name="connsiteY0" fmla="*/ 329950 h 1099108"/>
                  <a:gd name="connsiteX1" fmla="*/ 1055392 w 1224996"/>
                  <a:gd name="connsiteY1" fmla="*/ 377574 h 1099108"/>
                  <a:gd name="connsiteX2" fmla="*/ 1133973 w 1224996"/>
                  <a:gd name="connsiteY2" fmla="*/ 358524 h 1099108"/>
                  <a:gd name="connsiteX3" fmla="*/ 1207792 w 1224996"/>
                  <a:gd name="connsiteY3" fmla="*/ 375194 h 1099108"/>
                  <a:gd name="connsiteX4" fmla="*/ 1222079 w 1224996"/>
                  <a:gd name="connsiteY4" fmla="*/ 446631 h 1099108"/>
                  <a:gd name="connsiteX5" fmla="*/ 1224461 w 1224996"/>
                  <a:gd name="connsiteY5" fmla="*/ 515687 h 1099108"/>
                  <a:gd name="connsiteX6" fmla="*/ 1214935 w 1224996"/>
                  <a:gd name="connsiteY6" fmla="*/ 560931 h 1099108"/>
                  <a:gd name="connsiteX7" fmla="*/ 1195885 w 1224996"/>
                  <a:gd name="connsiteY7" fmla="*/ 582362 h 1099108"/>
                  <a:gd name="connsiteX8" fmla="*/ 1198266 w 1224996"/>
                  <a:gd name="connsiteY8" fmla="*/ 637131 h 1099108"/>
                  <a:gd name="connsiteX9" fmla="*/ 1186361 w 1224996"/>
                  <a:gd name="connsiteY9" fmla="*/ 689518 h 1099108"/>
                  <a:gd name="connsiteX10" fmla="*/ 1160167 w 1224996"/>
                  <a:gd name="connsiteY10" fmla="*/ 744287 h 1099108"/>
                  <a:gd name="connsiteX11" fmla="*/ 1148260 w 1224996"/>
                  <a:gd name="connsiteY11" fmla="*/ 770481 h 1099108"/>
                  <a:gd name="connsiteX12" fmla="*/ 1138736 w 1224996"/>
                  <a:gd name="connsiteY12" fmla="*/ 803818 h 1099108"/>
                  <a:gd name="connsiteX13" fmla="*/ 1105398 w 1224996"/>
                  <a:gd name="connsiteY13" fmla="*/ 841918 h 1099108"/>
                  <a:gd name="connsiteX14" fmla="*/ 1083967 w 1224996"/>
                  <a:gd name="connsiteY14" fmla="*/ 858587 h 1099108"/>
                  <a:gd name="connsiteX15" fmla="*/ 1105398 w 1224996"/>
                  <a:gd name="connsiteY15" fmla="*/ 891925 h 1099108"/>
                  <a:gd name="connsiteX16" fmla="*/ 1164929 w 1224996"/>
                  <a:gd name="connsiteY16" fmla="*/ 906212 h 1099108"/>
                  <a:gd name="connsiteX17" fmla="*/ 1212555 w 1224996"/>
                  <a:gd name="connsiteY17" fmla="*/ 956217 h 1099108"/>
                  <a:gd name="connsiteX18" fmla="*/ 1214935 w 1224996"/>
                  <a:gd name="connsiteY18" fmla="*/ 1037181 h 1099108"/>
                  <a:gd name="connsiteX19" fmla="*/ 1160167 w 1224996"/>
                  <a:gd name="connsiteY19" fmla="*/ 1091949 h 1099108"/>
                  <a:gd name="connsiteX20" fmla="*/ 1079204 w 1224996"/>
                  <a:gd name="connsiteY20" fmla="*/ 1094331 h 1099108"/>
                  <a:gd name="connsiteX21" fmla="*/ 1024435 w 1224996"/>
                  <a:gd name="connsiteY21" fmla="*/ 1053849 h 1099108"/>
                  <a:gd name="connsiteX22" fmla="*/ 1012529 w 1224996"/>
                  <a:gd name="connsiteY22" fmla="*/ 994318 h 1099108"/>
                  <a:gd name="connsiteX23" fmla="*/ 1022054 w 1224996"/>
                  <a:gd name="connsiteY23" fmla="*/ 951456 h 1099108"/>
                  <a:gd name="connsiteX24" fmla="*/ 1033960 w 1224996"/>
                  <a:gd name="connsiteY24" fmla="*/ 913356 h 1099108"/>
                  <a:gd name="connsiteX25" fmla="*/ 1010148 w 1224996"/>
                  <a:gd name="connsiteY25" fmla="*/ 872874 h 1099108"/>
                  <a:gd name="connsiteX26" fmla="*/ 948236 w 1224996"/>
                  <a:gd name="connsiteY26" fmla="*/ 896686 h 1099108"/>
                  <a:gd name="connsiteX27" fmla="*/ 888704 w 1224996"/>
                  <a:gd name="connsiteY27" fmla="*/ 941930 h 1099108"/>
                  <a:gd name="connsiteX28" fmla="*/ 874416 w 1224996"/>
                  <a:gd name="connsiteY28" fmla="*/ 989556 h 1099108"/>
                  <a:gd name="connsiteX29" fmla="*/ 862510 w 1224996"/>
                  <a:gd name="connsiteY29" fmla="*/ 1051468 h 1099108"/>
                  <a:gd name="connsiteX30" fmla="*/ 807742 w 1224996"/>
                  <a:gd name="connsiteY30" fmla="*/ 1089568 h 1099108"/>
                  <a:gd name="connsiteX31" fmla="*/ 738685 w 1224996"/>
                  <a:gd name="connsiteY31" fmla="*/ 1072899 h 1099108"/>
                  <a:gd name="connsiteX32" fmla="*/ 700585 w 1224996"/>
                  <a:gd name="connsiteY32" fmla="*/ 1027656 h 1099108"/>
                  <a:gd name="connsiteX33" fmla="*/ 700585 w 1224996"/>
                  <a:gd name="connsiteY33" fmla="*/ 984794 h 1099108"/>
                  <a:gd name="connsiteX34" fmla="*/ 714873 w 1224996"/>
                  <a:gd name="connsiteY34" fmla="*/ 951456 h 1099108"/>
                  <a:gd name="connsiteX35" fmla="*/ 729160 w 1224996"/>
                  <a:gd name="connsiteY35" fmla="*/ 918118 h 1099108"/>
                  <a:gd name="connsiteX36" fmla="*/ 698204 w 1224996"/>
                  <a:gd name="connsiteY36" fmla="*/ 908593 h 1099108"/>
                  <a:gd name="connsiteX37" fmla="*/ 643435 w 1224996"/>
                  <a:gd name="connsiteY37" fmla="*/ 903831 h 1099108"/>
                  <a:gd name="connsiteX38" fmla="*/ 591048 w 1224996"/>
                  <a:gd name="connsiteY38" fmla="*/ 903831 h 1099108"/>
                  <a:gd name="connsiteX39" fmla="*/ 552948 w 1224996"/>
                  <a:gd name="connsiteY39" fmla="*/ 932406 h 1099108"/>
                  <a:gd name="connsiteX40" fmla="*/ 543423 w 1224996"/>
                  <a:gd name="connsiteY40" fmla="*/ 968124 h 1099108"/>
                  <a:gd name="connsiteX41" fmla="*/ 514848 w 1224996"/>
                  <a:gd name="connsiteY41" fmla="*/ 1001461 h 1099108"/>
                  <a:gd name="connsiteX42" fmla="*/ 462461 w 1224996"/>
                  <a:gd name="connsiteY42" fmla="*/ 989556 h 1099108"/>
                  <a:gd name="connsiteX43" fmla="*/ 445792 w 1224996"/>
                  <a:gd name="connsiteY43" fmla="*/ 951456 h 1099108"/>
                  <a:gd name="connsiteX44" fmla="*/ 457698 w 1224996"/>
                  <a:gd name="connsiteY44" fmla="*/ 920499 h 1099108"/>
                  <a:gd name="connsiteX45" fmla="*/ 481510 w 1224996"/>
                  <a:gd name="connsiteY45" fmla="*/ 891924 h 1099108"/>
                  <a:gd name="connsiteX46" fmla="*/ 438648 w 1224996"/>
                  <a:gd name="connsiteY46" fmla="*/ 868112 h 1099108"/>
                  <a:gd name="connsiteX47" fmla="*/ 412454 w 1224996"/>
                  <a:gd name="connsiteY47" fmla="*/ 860968 h 1099108"/>
                  <a:gd name="connsiteX48" fmla="*/ 383879 w 1224996"/>
                  <a:gd name="connsiteY48" fmla="*/ 830012 h 1099108"/>
                  <a:gd name="connsiteX49" fmla="*/ 350542 w 1224996"/>
                  <a:gd name="connsiteY49" fmla="*/ 820487 h 1099108"/>
                  <a:gd name="connsiteX50" fmla="*/ 329110 w 1224996"/>
                  <a:gd name="connsiteY50" fmla="*/ 789531 h 1099108"/>
                  <a:gd name="connsiteX51" fmla="*/ 302917 w 1224996"/>
                  <a:gd name="connsiteY51" fmla="*/ 772862 h 1099108"/>
                  <a:gd name="connsiteX52" fmla="*/ 305298 w 1224996"/>
                  <a:gd name="connsiteY52" fmla="*/ 799056 h 1099108"/>
                  <a:gd name="connsiteX53" fmla="*/ 286248 w 1224996"/>
                  <a:gd name="connsiteY53" fmla="*/ 837155 h 1099108"/>
                  <a:gd name="connsiteX54" fmla="*/ 238623 w 1224996"/>
                  <a:gd name="connsiteY54" fmla="*/ 839537 h 1099108"/>
                  <a:gd name="connsiteX55" fmla="*/ 210048 w 1224996"/>
                  <a:gd name="connsiteY55" fmla="*/ 808581 h 1099108"/>
                  <a:gd name="connsiteX56" fmla="*/ 214810 w 1224996"/>
                  <a:gd name="connsiteY56" fmla="*/ 765718 h 1099108"/>
                  <a:gd name="connsiteX57" fmla="*/ 250529 w 1224996"/>
                  <a:gd name="connsiteY57" fmla="*/ 737143 h 1099108"/>
                  <a:gd name="connsiteX58" fmla="*/ 260054 w 1224996"/>
                  <a:gd name="connsiteY58" fmla="*/ 696662 h 1099108"/>
                  <a:gd name="connsiteX59" fmla="*/ 229098 w 1224996"/>
                  <a:gd name="connsiteY59" fmla="*/ 644275 h 1099108"/>
                  <a:gd name="connsiteX60" fmla="*/ 198142 w 1224996"/>
                  <a:gd name="connsiteY60" fmla="*/ 613318 h 1099108"/>
                  <a:gd name="connsiteX61" fmla="*/ 188617 w 1224996"/>
                  <a:gd name="connsiteY61" fmla="*/ 587124 h 1099108"/>
                  <a:gd name="connsiteX62" fmla="*/ 183854 w 1224996"/>
                  <a:gd name="connsiteY62" fmla="*/ 551406 h 1099108"/>
                  <a:gd name="connsiteX63" fmla="*/ 164804 w 1224996"/>
                  <a:gd name="connsiteY63" fmla="*/ 546643 h 1099108"/>
                  <a:gd name="connsiteX64" fmla="*/ 140991 w 1224996"/>
                  <a:gd name="connsiteY64" fmla="*/ 577600 h 1099108"/>
                  <a:gd name="connsiteX65" fmla="*/ 102892 w 1224996"/>
                  <a:gd name="connsiteY65" fmla="*/ 606174 h 1099108"/>
                  <a:gd name="connsiteX66" fmla="*/ 38598 w 1224996"/>
                  <a:gd name="connsiteY66" fmla="*/ 601412 h 1099108"/>
                  <a:gd name="connsiteX67" fmla="*/ 498 w 1224996"/>
                  <a:gd name="connsiteY67" fmla="*/ 539500 h 1099108"/>
                  <a:gd name="connsiteX68" fmla="*/ 19548 w 1224996"/>
                  <a:gd name="connsiteY68" fmla="*/ 482349 h 1099108"/>
                  <a:gd name="connsiteX69" fmla="*/ 57648 w 1224996"/>
                  <a:gd name="connsiteY69" fmla="*/ 460918 h 1099108"/>
                  <a:gd name="connsiteX70" fmla="*/ 105273 w 1224996"/>
                  <a:gd name="connsiteY70" fmla="*/ 460918 h 1099108"/>
                  <a:gd name="connsiteX71" fmla="*/ 131467 w 1224996"/>
                  <a:gd name="connsiteY71" fmla="*/ 477587 h 1099108"/>
                  <a:gd name="connsiteX72" fmla="*/ 145754 w 1224996"/>
                  <a:gd name="connsiteY72" fmla="*/ 444249 h 1099108"/>
                  <a:gd name="connsiteX73" fmla="*/ 119560 w 1224996"/>
                  <a:gd name="connsiteY73" fmla="*/ 399006 h 1099108"/>
                  <a:gd name="connsiteX74" fmla="*/ 79079 w 1224996"/>
                  <a:gd name="connsiteY74" fmla="*/ 387099 h 1099108"/>
                  <a:gd name="connsiteX75" fmla="*/ 43360 w 1224996"/>
                  <a:gd name="connsiteY75" fmla="*/ 370431 h 1099108"/>
                  <a:gd name="connsiteX76" fmla="*/ 48123 w 1224996"/>
                  <a:gd name="connsiteY76" fmla="*/ 325187 h 1099108"/>
                  <a:gd name="connsiteX77" fmla="*/ 74317 w 1224996"/>
                  <a:gd name="connsiteY77" fmla="*/ 313281 h 1099108"/>
                  <a:gd name="connsiteX78" fmla="*/ 110035 w 1224996"/>
                  <a:gd name="connsiteY78" fmla="*/ 322806 h 1099108"/>
                  <a:gd name="connsiteX79" fmla="*/ 124323 w 1224996"/>
                  <a:gd name="connsiteY79" fmla="*/ 301374 h 1099108"/>
                  <a:gd name="connsiteX80" fmla="*/ 110035 w 1224996"/>
                  <a:gd name="connsiteY80" fmla="*/ 277562 h 1099108"/>
                  <a:gd name="connsiteX81" fmla="*/ 110034 w 1224996"/>
                  <a:gd name="connsiteY81" fmla="*/ 153736 h 1099108"/>
                  <a:gd name="connsiteX82" fmla="*/ 107654 w 1224996"/>
                  <a:gd name="connsiteY82" fmla="*/ 37056 h 1099108"/>
                  <a:gd name="connsiteX83" fmla="*/ 202904 w 1224996"/>
                  <a:gd name="connsiteY83" fmla="*/ 1337 h 1099108"/>
                  <a:gd name="connsiteX84" fmla="*/ 295773 w 1224996"/>
                  <a:gd name="connsiteY84" fmla="*/ 72774 h 1099108"/>
                  <a:gd name="connsiteX85" fmla="*/ 386260 w 1224996"/>
                  <a:gd name="connsiteY85" fmla="*/ 89442 h 1099108"/>
                  <a:gd name="connsiteX86" fmla="*/ 483891 w 1224996"/>
                  <a:gd name="connsiteY86" fmla="*/ 75155 h 1099108"/>
                  <a:gd name="connsiteX87" fmla="*/ 712492 w 1224996"/>
                  <a:gd name="connsiteY87" fmla="*/ 160881 h 1099108"/>
                  <a:gd name="connsiteX88" fmla="*/ 807742 w 1224996"/>
                  <a:gd name="connsiteY88" fmla="*/ 265655 h 1099108"/>
                  <a:gd name="connsiteX89" fmla="*/ 919661 w 1224996"/>
                  <a:gd name="connsiteY89" fmla="*/ 329950 h 1099108"/>
                  <a:gd name="connsiteX0" fmla="*/ 919661 w 1224996"/>
                  <a:gd name="connsiteY0" fmla="*/ 329574 h 1098732"/>
                  <a:gd name="connsiteX1" fmla="*/ 1055392 w 1224996"/>
                  <a:gd name="connsiteY1" fmla="*/ 377198 h 1098732"/>
                  <a:gd name="connsiteX2" fmla="*/ 1133973 w 1224996"/>
                  <a:gd name="connsiteY2" fmla="*/ 358148 h 1098732"/>
                  <a:gd name="connsiteX3" fmla="*/ 1207792 w 1224996"/>
                  <a:gd name="connsiteY3" fmla="*/ 374818 h 1098732"/>
                  <a:gd name="connsiteX4" fmla="*/ 1222079 w 1224996"/>
                  <a:gd name="connsiteY4" fmla="*/ 446255 h 1098732"/>
                  <a:gd name="connsiteX5" fmla="*/ 1224461 w 1224996"/>
                  <a:gd name="connsiteY5" fmla="*/ 515311 h 1098732"/>
                  <a:gd name="connsiteX6" fmla="*/ 1214935 w 1224996"/>
                  <a:gd name="connsiteY6" fmla="*/ 560555 h 1098732"/>
                  <a:gd name="connsiteX7" fmla="*/ 1195885 w 1224996"/>
                  <a:gd name="connsiteY7" fmla="*/ 581986 h 1098732"/>
                  <a:gd name="connsiteX8" fmla="*/ 1198266 w 1224996"/>
                  <a:gd name="connsiteY8" fmla="*/ 636755 h 1098732"/>
                  <a:gd name="connsiteX9" fmla="*/ 1186361 w 1224996"/>
                  <a:gd name="connsiteY9" fmla="*/ 689142 h 1098732"/>
                  <a:gd name="connsiteX10" fmla="*/ 1160167 w 1224996"/>
                  <a:gd name="connsiteY10" fmla="*/ 743911 h 1098732"/>
                  <a:gd name="connsiteX11" fmla="*/ 1148260 w 1224996"/>
                  <a:gd name="connsiteY11" fmla="*/ 770105 h 1098732"/>
                  <a:gd name="connsiteX12" fmla="*/ 1138736 w 1224996"/>
                  <a:gd name="connsiteY12" fmla="*/ 803442 h 1098732"/>
                  <a:gd name="connsiteX13" fmla="*/ 1105398 w 1224996"/>
                  <a:gd name="connsiteY13" fmla="*/ 841542 h 1098732"/>
                  <a:gd name="connsiteX14" fmla="*/ 1083967 w 1224996"/>
                  <a:gd name="connsiteY14" fmla="*/ 858211 h 1098732"/>
                  <a:gd name="connsiteX15" fmla="*/ 1105398 w 1224996"/>
                  <a:gd name="connsiteY15" fmla="*/ 891549 h 1098732"/>
                  <a:gd name="connsiteX16" fmla="*/ 1164929 w 1224996"/>
                  <a:gd name="connsiteY16" fmla="*/ 905836 h 1098732"/>
                  <a:gd name="connsiteX17" fmla="*/ 1212555 w 1224996"/>
                  <a:gd name="connsiteY17" fmla="*/ 955841 h 1098732"/>
                  <a:gd name="connsiteX18" fmla="*/ 1214935 w 1224996"/>
                  <a:gd name="connsiteY18" fmla="*/ 1036805 h 1098732"/>
                  <a:gd name="connsiteX19" fmla="*/ 1160167 w 1224996"/>
                  <a:gd name="connsiteY19" fmla="*/ 1091573 h 1098732"/>
                  <a:gd name="connsiteX20" fmla="*/ 1079204 w 1224996"/>
                  <a:gd name="connsiteY20" fmla="*/ 1093955 h 1098732"/>
                  <a:gd name="connsiteX21" fmla="*/ 1024435 w 1224996"/>
                  <a:gd name="connsiteY21" fmla="*/ 1053473 h 1098732"/>
                  <a:gd name="connsiteX22" fmla="*/ 1012529 w 1224996"/>
                  <a:gd name="connsiteY22" fmla="*/ 993942 h 1098732"/>
                  <a:gd name="connsiteX23" fmla="*/ 1022054 w 1224996"/>
                  <a:gd name="connsiteY23" fmla="*/ 951080 h 1098732"/>
                  <a:gd name="connsiteX24" fmla="*/ 1033960 w 1224996"/>
                  <a:gd name="connsiteY24" fmla="*/ 912980 h 1098732"/>
                  <a:gd name="connsiteX25" fmla="*/ 1010148 w 1224996"/>
                  <a:gd name="connsiteY25" fmla="*/ 872498 h 1098732"/>
                  <a:gd name="connsiteX26" fmla="*/ 948236 w 1224996"/>
                  <a:gd name="connsiteY26" fmla="*/ 896310 h 1098732"/>
                  <a:gd name="connsiteX27" fmla="*/ 888704 w 1224996"/>
                  <a:gd name="connsiteY27" fmla="*/ 941554 h 1098732"/>
                  <a:gd name="connsiteX28" fmla="*/ 874416 w 1224996"/>
                  <a:gd name="connsiteY28" fmla="*/ 989180 h 1098732"/>
                  <a:gd name="connsiteX29" fmla="*/ 862510 w 1224996"/>
                  <a:gd name="connsiteY29" fmla="*/ 1051092 h 1098732"/>
                  <a:gd name="connsiteX30" fmla="*/ 807742 w 1224996"/>
                  <a:gd name="connsiteY30" fmla="*/ 1089192 h 1098732"/>
                  <a:gd name="connsiteX31" fmla="*/ 738685 w 1224996"/>
                  <a:gd name="connsiteY31" fmla="*/ 1072523 h 1098732"/>
                  <a:gd name="connsiteX32" fmla="*/ 700585 w 1224996"/>
                  <a:gd name="connsiteY32" fmla="*/ 1027280 h 1098732"/>
                  <a:gd name="connsiteX33" fmla="*/ 700585 w 1224996"/>
                  <a:gd name="connsiteY33" fmla="*/ 984418 h 1098732"/>
                  <a:gd name="connsiteX34" fmla="*/ 714873 w 1224996"/>
                  <a:gd name="connsiteY34" fmla="*/ 951080 h 1098732"/>
                  <a:gd name="connsiteX35" fmla="*/ 729160 w 1224996"/>
                  <a:gd name="connsiteY35" fmla="*/ 917742 h 1098732"/>
                  <a:gd name="connsiteX36" fmla="*/ 698204 w 1224996"/>
                  <a:gd name="connsiteY36" fmla="*/ 908217 h 1098732"/>
                  <a:gd name="connsiteX37" fmla="*/ 643435 w 1224996"/>
                  <a:gd name="connsiteY37" fmla="*/ 903455 h 1098732"/>
                  <a:gd name="connsiteX38" fmla="*/ 591048 w 1224996"/>
                  <a:gd name="connsiteY38" fmla="*/ 903455 h 1098732"/>
                  <a:gd name="connsiteX39" fmla="*/ 552948 w 1224996"/>
                  <a:gd name="connsiteY39" fmla="*/ 932030 h 1098732"/>
                  <a:gd name="connsiteX40" fmla="*/ 543423 w 1224996"/>
                  <a:gd name="connsiteY40" fmla="*/ 967748 h 1098732"/>
                  <a:gd name="connsiteX41" fmla="*/ 514848 w 1224996"/>
                  <a:gd name="connsiteY41" fmla="*/ 1001085 h 1098732"/>
                  <a:gd name="connsiteX42" fmla="*/ 462461 w 1224996"/>
                  <a:gd name="connsiteY42" fmla="*/ 989180 h 1098732"/>
                  <a:gd name="connsiteX43" fmla="*/ 445792 w 1224996"/>
                  <a:gd name="connsiteY43" fmla="*/ 951080 h 1098732"/>
                  <a:gd name="connsiteX44" fmla="*/ 457698 w 1224996"/>
                  <a:gd name="connsiteY44" fmla="*/ 920123 h 1098732"/>
                  <a:gd name="connsiteX45" fmla="*/ 481510 w 1224996"/>
                  <a:gd name="connsiteY45" fmla="*/ 891548 h 1098732"/>
                  <a:gd name="connsiteX46" fmla="*/ 438648 w 1224996"/>
                  <a:gd name="connsiteY46" fmla="*/ 867736 h 1098732"/>
                  <a:gd name="connsiteX47" fmla="*/ 412454 w 1224996"/>
                  <a:gd name="connsiteY47" fmla="*/ 860592 h 1098732"/>
                  <a:gd name="connsiteX48" fmla="*/ 383879 w 1224996"/>
                  <a:gd name="connsiteY48" fmla="*/ 829636 h 1098732"/>
                  <a:gd name="connsiteX49" fmla="*/ 350542 w 1224996"/>
                  <a:gd name="connsiteY49" fmla="*/ 820111 h 1098732"/>
                  <a:gd name="connsiteX50" fmla="*/ 329110 w 1224996"/>
                  <a:gd name="connsiteY50" fmla="*/ 789155 h 1098732"/>
                  <a:gd name="connsiteX51" fmla="*/ 302917 w 1224996"/>
                  <a:gd name="connsiteY51" fmla="*/ 772486 h 1098732"/>
                  <a:gd name="connsiteX52" fmla="*/ 305298 w 1224996"/>
                  <a:gd name="connsiteY52" fmla="*/ 798680 h 1098732"/>
                  <a:gd name="connsiteX53" fmla="*/ 286248 w 1224996"/>
                  <a:gd name="connsiteY53" fmla="*/ 836779 h 1098732"/>
                  <a:gd name="connsiteX54" fmla="*/ 238623 w 1224996"/>
                  <a:gd name="connsiteY54" fmla="*/ 839161 h 1098732"/>
                  <a:gd name="connsiteX55" fmla="*/ 210048 w 1224996"/>
                  <a:gd name="connsiteY55" fmla="*/ 808205 h 1098732"/>
                  <a:gd name="connsiteX56" fmla="*/ 214810 w 1224996"/>
                  <a:gd name="connsiteY56" fmla="*/ 765342 h 1098732"/>
                  <a:gd name="connsiteX57" fmla="*/ 250529 w 1224996"/>
                  <a:gd name="connsiteY57" fmla="*/ 736767 h 1098732"/>
                  <a:gd name="connsiteX58" fmla="*/ 260054 w 1224996"/>
                  <a:gd name="connsiteY58" fmla="*/ 696286 h 1098732"/>
                  <a:gd name="connsiteX59" fmla="*/ 229098 w 1224996"/>
                  <a:gd name="connsiteY59" fmla="*/ 643899 h 1098732"/>
                  <a:gd name="connsiteX60" fmla="*/ 198142 w 1224996"/>
                  <a:gd name="connsiteY60" fmla="*/ 612942 h 1098732"/>
                  <a:gd name="connsiteX61" fmla="*/ 188617 w 1224996"/>
                  <a:gd name="connsiteY61" fmla="*/ 586748 h 1098732"/>
                  <a:gd name="connsiteX62" fmla="*/ 183854 w 1224996"/>
                  <a:gd name="connsiteY62" fmla="*/ 551030 h 1098732"/>
                  <a:gd name="connsiteX63" fmla="*/ 164804 w 1224996"/>
                  <a:gd name="connsiteY63" fmla="*/ 546267 h 1098732"/>
                  <a:gd name="connsiteX64" fmla="*/ 140991 w 1224996"/>
                  <a:gd name="connsiteY64" fmla="*/ 577224 h 1098732"/>
                  <a:gd name="connsiteX65" fmla="*/ 102892 w 1224996"/>
                  <a:gd name="connsiteY65" fmla="*/ 605798 h 1098732"/>
                  <a:gd name="connsiteX66" fmla="*/ 38598 w 1224996"/>
                  <a:gd name="connsiteY66" fmla="*/ 601036 h 1098732"/>
                  <a:gd name="connsiteX67" fmla="*/ 498 w 1224996"/>
                  <a:gd name="connsiteY67" fmla="*/ 539124 h 1098732"/>
                  <a:gd name="connsiteX68" fmla="*/ 19548 w 1224996"/>
                  <a:gd name="connsiteY68" fmla="*/ 481973 h 1098732"/>
                  <a:gd name="connsiteX69" fmla="*/ 57648 w 1224996"/>
                  <a:gd name="connsiteY69" fmla="*/ 460542 h 1098732"/>
                  <a:gd name="connsiteX70" fmla="*/ 105273 w 1224996"/>
                  <a:gd name="connsiteY70" fmla="*/ 460542 h 1098732"/>
                  <a:gd name="connsiteX71" fmla="*/ 131467 w 1224996"/>
                  <a:gd name="connsiteY71" fmla="*/ 477211 h 1098732"/>
                  <a:gd name="connsiteX72" fmla="*/ 145754 w 1224996"/>
                  <a:gd name="connsiteY72" fmla="*/ 443873 h 1098732"/>
                  <a:gd name="connsiteX73" fmla="*/ 119560 w 1224996"/>
                  <a:gd name="connsiteY73" fmla="*/ 398630 h 1098732"/>
                  <a:gd name="connsiteX74" fmla="*/ 79079 w 1224996"/>
                  <a:gd name="connsiteY74" fmla="*/ 386723 h 1098732"/>
                  <a:gd name="connsiteX75" fmla="*/ 43360 w 1224996"/>
                  <a:gd name="connsiteY75" fmla="*/ 370055 h 1098732"/>
                  <a:gd name="connsiteX76" fmla="*/ 48123 w 1224996"/>
                  <a:gd name="connsiteY76" fmla="*/ 324811 h 1098732"/>
                  <a:gd name="connsiteX77" fmla="*/ 74317 w 1224996"/>
                  <a:gd name="connsiteY77" fmla="*/ 312905 h 1098732"/>
                  <a:gd name="connsiteX78" fmla="*/ 110035 w 1224996"/>
                  <a:gd name="connsiteY78" fmla="*/ 322430 h 1098732"/>
                  <a:gd name="connsiteX79" fmla="*/ 124323 w 1224996"/>
                  <a:gd name="connsiteY79" fmla="*/ 300998 h 1098732"/>
                  <a:gd name="connsiteX80" fmla="*/ 110035 w 1224996"/>
                  <a:gd name="connsiteY80" fmla="*/ 277186 h 1098732"/>
                  <a:gd name="connsiteX81" fmla="*/ 110034 w 1224996"/>
                  <a:gd name="connsiteY81" fmla="*/ 153360 h 1098732"/>
                  <a:gd name="connsiteX82" fmla="*/ 107654 w 1224996"/>
                  <a:gd name="connsiteY82" fmla="*/ 36680 h 1098732"/>
                  <a:gd name="connsiteX83" fmla="*/ 202904 w 1224996"/>
                  <a:gd name="connsiteY83" fmla="*/ 961 h 1098732"/>
                  <a:gd name="connsiteX84" fmla="*/ 271960 w 1224996"/>
                  <a:gd name="connsiteY84" fmla="*/ 65254 h 1098732"/>
                  <a:gd name="connsiteX85" fmla="*/ 386260 w 1224996"/>
                  <a:gd name="connsiteY85" fmla="*/ 89066 h 1098732"/>
                  <a:gd name="connsiteX86" fmla="*/ 483891 w 1224996"/>
                  <a:gd name="connsiteY86" fmla="*/ 74779 h 1098732"/>
                  <a:gd name="connsiteX87" fmla="*/ 712492 w 1224996"/>
                  <a:gd name="connsiteY87" fmla="*/ 160505 h 1098732"/>
                  <a:gd name="connsiteX88" fmla="*/ 807742 w 1224996"/>
                  <a:gd name="connsiteY88" fmla="*/ 265279 h 1098732"/>
                  <a:gd name="connsiteX89" fmla="*/ 919661 w 1224996"/>
                  <a:gd name="connsiteY89" fmla="*/ 329574 h 1098732"/>
                  <a:gd name="connsiteX0" fmla="*/ 919661 w 1224996"/>
                  <a:gd name="connsiteY0" fmla="*/ 336453 h 1105611"/>
                  <a:gd name="connsiteX1" fmla="*/ 1055392 w 1224996"/>
                  <a:gd name="connsiteY1" fmla="*/ 384077 h 1105611"/>
                  <a:gd name="connsiteX2" fmla="*/ 1133973 w 1224996"/>
                  <a:gd name="connsiteY2" fmla="*/ 365027 h 1105611"/>
                  <a:gd name="connsiteX3" fmla="*/ 1207792 w 1224996"/>
                  <a:gd name="connsiteY3" fmla="*/ 381697 h 1105611"/>
                  <a:gd name="connsiteX4" fmla="*/ 1222079 w 1224996"/>
                  <a:gd name="connsiteY4" fmla="*/ 453134 h 1105611"/>
                  <a:gd name="connsiteX5" fmla="*/ 1224461 w 1224996"/>
                  <a:gd name="connsiteY5" fmla="*/ 522190 h 1105611"/>
                  <a:gd name="connsiteX6" fmla="*/ 1214935 w 1224996"/>
                  <a:gd name="connsiteY6" fmla="*/ 567434 h 1105611"/>
                  <a:gd name="connsiteX7" fmla="*/ 1195885 w 1224996"/>
                  <a:gd name="connsiteY7" fmla="*/ 588865 h 1105611"/>
                  <a:gd name="connsiteX8" fmla="*/ 1198266 w 1224996"/>
                  <a:gd name="connsiteY8" fmla="*/ 643634 h 1105611"/>
                  <a:gd name="connsiteX9" fmla="*/ 1186361 w 1224996"/>
                  <a:gd name="connsiteY9" fmla="*/ 696021 h 1105611"/>
                  <a:gd name="connsiteX10" fmla="*/ 1160167 w 1224996"/>
                  <a:gd name="connsiteY10" fmla="*/ 750790 h 1105611"/>
                  <a:gd name="connsiteX11" fmla="*/ 1148260 w 1224996"/>
                  <a:gd name="connsiteY11" fmla="*/ 776984 h 1105611"/>
                  <a:gd name="connsiteX12" fmla="*/ 1138736 w 1224996"/>
                  <a:gd name="connsiteY12" fmla="*/ 810321 h 1105611"/>
                  <a:gd name="connsiteX13" fmla="*/ 1105398 w 1224996"/>
                  <a:gd name="connsiteY13" fmla="*/ 848421 h 1105611"/>
                  <a:gd name="connsiteX14" fmla="*/ 1083967 w 1224996"/>
                  <a:gd name="connsiteY14" fmla="*/ 865090 h 1105611"/>
                  <a:gd name="connsiteX15" fmla="*/ 1105398 w 1224996"/>
                  <a:gd name="connsiteY15" fmla="*/ 898428 h 1105611"/>
                  <a:gd name="connsiteX16" fmla="*/ 1164929 w 1224996"/>
                  <a:gd name="connsiteY16" fmla="*/ 912715 h 1105611"/>
                  <a:gd name="connsiteX17" fmla="*/ 1212555 w 1224996"/>
                  <a:gd name="connsiteY17" fmla="*/ 962720 h 1105611"/>
                  <a:gd name="connsiteX18" fmla="*/ 1214935 w 1224996"/>
                  <a:gd name="connsiteY18" fmla="*/ 1043684 h 1105611"/>
                  <a:gd name="connsiteX19" fmla="*/ 1160167 w 1224996"/>
                  <a:gd name="connsiteY19" fmla="*/ 1098452 h 1105611"/>
                  <a:gd name="connsiteX20" fmla="*/ 1079204 w 1224996"/>
                  <a:gd name="connsiteY20" fmla="*/ 1100834 h 1105611"/>
                  <a:gd name="connsiteX21" fmla="*/ 1024435 w 1224996"/>
                  <a:gd name="connsiteY21" fmla="*/ 1060352 h 1105611"/>
                  <a:gd name="connsiteX22" fmla="*/ 1012529 w 1224996"/>
                  <a:gd name="connsiteY22" fmla="*/ 1000821 h 1105611"/>
                  <a:gd name="connsiteX23" fmla="*/ 1022054 w 1224996"/>
                  <a:gd name="connsiteY23" fmla="*/ 957959 h 1105611"/>
                  <a:gd name="connsiteX24" fmla="*/ 1033960 w 1224996"/>
                  <a:gd name="connsiteY24" fmla="*/ 919859 h 1105611"/>
                  <a:gd name="connsiteX25" fmla="*/ 1010148 w 1224996"/>
                  <a:gd name="connsiteY25" fmla="*/ 879377 h 1105611"/>
                  <a:gd name="connsiteX26" fmla="*/ 948236 w 1224996"/>
                  <a:gd name="connsiteY26" fmla="*/ 903189 h 1105611"/>
                  <a:gd name="connsiteX27" fmla="*/ 888704 w 1224996"/>
                  <a:gd name="connsiteY27" fmla="*/ 948433 h 1105611"/>
                  <a:gd name="connsiteX28" fmla="*/ 874416 w 1224996"/>
                  <a:gd name="connsiteY28" fmla="*/ 996059 h 1105611"/>
                  <a:gd name="connsiteX29" fmla="*/ 862510 w 1224996"/>
                  <a:gd name="connsiteY29" fmla="*/ 1057971 h 1105611"/>
                  <a:gd name="connsiteX30" fmla="*/ 807742 w 1224996"/>
                  <a:gd name="connsiteY30" fmla="*/ 1096071 h 1105611"/>
                  <a:gd name="connsiteX31" fmla="*/ 738685 w 1224996"/>
                  <a:gd name="connsiteY31" fmla="*/ 1079402 h 1105611"/>
                  <a:gd name="connsiteX32" fmla="*/ 700585 w 1224996"/>
                  <a:gd name="connsiteY32" fmla="*/ 1034159 h 1105611"/>
                  <a:gd name="connsiteX33" fmla="*/ 700585 w 1224996"/>
                  <a:gd name="connsiteY33" fmla="*/ 991297 h 1105611"/>
                  <a:gd name="connsiteX34" fmla="*/ 714873 w 1224996"/>
                  <a:gd name="connsiteY34" fmla="*/ 957959 h 1105611"/>
                  <a:gd name="connsiteX35" fmla="*/ 729160 w 1224996"/>
                  <a:gd name="connsiteY35" fmla="*/ 924621 h 1105611"/>
                  <a:gd name="connsiteX36" fmla="*/ 698204 w 1224996"/>
                  <a:gd name="connsiteY36" fmla="*/ 915096 h 1105611"/>
                  <a:gd name="connsiteX37" fmla="*/ 643435 w 1224996"/>
                  <a:gd name="connsiteY37" fmla="*/ 910334 h 1105611"/>
                  <a:gd name="connsiteX38" fmla="*/ 591048 w 1224996"/>
                  <a:gd name="connsiteY38" fmla="*/ 910334 h 1105611"/>
                  <a:gd name="connsiteX39" fmla="*/ 552948 w 1224996"/>
                  <a:gd name="connsiteY39" fmla="*/ 938909 h 1105611"/>
                  <a:gd name="connsiteX40" fmla="*/ 543423 w 1224996"/>
                  <a:gd name="connsiteY40" fmla="*/ 974627 h 1105611"/>
                  <a:gd name="connsiteX41" fmla="*/ 514848 w 1224996"/>
                  <a:gd name="connsiteY41" fmla="*/ 1007964 h 1105611"/>
                  <a:gd name="connsiteX42" fmla="*/ 462461 w 1224996"/>
                  <a:gd name="connsiteY42" fmla="*/ 996059 h 1105611"/>
                  <a:gd name="connsiteX43" fmla="*/ 445792 w 1224996"/>
                  <a:gd name="connsiteY43" fmla="*/ 957959 h 1105611"/>
                  <a:gd name="connsiteX44" fmla="*/ 457698 w 1224996"/>
                  <a:gd name="connsiteY44" fmla="*/ 927002 h 1105611"/>
                  <a:gd name="connsiteX45" fmla="*/ 481510 w 1224996"/>
                  <a:gd name="connsiteY45" fmla="*/ 898427 h 1105611"/>
                  <a:gd name="connsiteX46" fmla="*/ 438648 w 1224996"/>
                  <a:gd name="connsiteY46" fmla="*/ 874615 h 1105611"/>
                  <a:gd name="connsiteX47" fmla="*/ 412454 w 1224996"/>
                  <a:gd name="connsiteY47" fmla="*/ 867471 h 1105611"/>
                  <a:gd name="connsiteX48" fmla="*/ 383879 w 1224996"/>
                  <a:gd name="connsiteY48" fmla="*/ 836515 h 1105611"/>
                  <a:gd name="connsiteX49" fmla="*/ 350542 w 1224996"/>
                  <a:gd name="connsiteY49" fmla="*/ 826990 h 1105611"/>
                  <a:gd name="connsiteX50" fmla="*/ 329110 w 1224996"/>
                  <a:gd name="connsiteY50" fmla="*/ 796034 h 1105611"/>
                  <a:gd name="connsiteX51" fmla="*/ 302917 w 1224996"/>
                  <a:gd name="connsiteY51" fmla="*/ 779365 h 1105611"/>
                  <a:gd name="connsiteX52" fmla="*/ 305298 w 1224996"/>
                  <a:gd name="connsiteY52" fmla="*/ 805559 h 1105611"/>
                  <a:gd name="connsiteX53" fmla="*/ 286248 w 1224996"/>
                  <a:gd name="connsiteY53" fmla="*/ 843658 h 1105611"/>
                  <a:gd name="connsiteX54" fmla="*/ 238623 w 1224996"/>
                  <a:gd name="connsiteY54" fmla="*/ 846040 h 1105611"/>
                  <a:gd name="connsiteX55" fmla="*/ 210048 w 1224996"/>
                  <a:gd name="connsiteY55" fmla="*/ 815084 h 1105611"/>
                  <a:gd name="connsiteX56" fmla="*/ 214810 w 1224996"/>
                  <a:gd name="connsiteY56" fmla="*/ 772221 h 1105611"/>
                  <a:gd name="connsiteX57" fmla="*/ 250529 w 1224996"/>
                  <a:gd name="connsiteY57" fmla="*/ 743646 h 1105611"/>
                  <a:gd name="connsiteX58" fmla="*/ 260054 w 1224996"/>
                  <a:gd name="connsiteY58" fmla="*/ 703165 h 1105611"/>
                  <a:gd name="connsiteX59" fmla="*/ 229098 w 1224996"/>
                  <a:gd name="connsiteY59" fmla="*/ 650778 h 1105611"/>
                  <a:gd name="connsiteX60" fmla="*/ 198142 w 1224996"/>
                  <a:gd name="connsiteY60" fmla="*/ 619821 h 1105611"/>
                  <a:gd name="connsiteX61" fmla="*/ 188617 w 1224996"/>
                  <a:gd name="connsiteY61" fmla="*/ 593627 h 1105611"/>
                  <a:gd name="connsiteX62" fmla="*/ 183854 w 1224996"/>
                  <a:gd name="connsiteY62" fmla="*/ 557909 h 1105611"/>
                  <a:gd name="connsiteX63" fmla="*/ 164804 w 1224996"/>
                  <a:gd name="connsiteY63" fmla="*/ 553146 h 1105611"/>
                  <a:gd name="connsiteX64" fmla="*/ 140991 w 1224996"/>
                  <a:gd name="connsiteY64" fmla="*/ 584103 h 1105611"/>
                  <a:gd name="connsiteX65" fmla="*/ 102892 w 1224996"/>
                  <a:gd name="connsiteY65" fmla="*/ 612677 h 1105611"/>
                  <a:gd name="connsiteX66" fmla="*/ 38598 w 1224996"/>
                  <a:gd name="connsiteY66" fmla="*/ 607915 h 1105611"/>
                  <a:gd name="connsiteX67" fmla="*/ 498 w 1224996"/>
                  <a:gd name="connsiteY67" fmla="*/ 546003 h 1105611"/>
                  <a:gd name="connsiteX68" fmla="*/ 19548 w 1224996"/>
                  <a:gd name="connsiteY68" fmla="*/ 488852 h 1105611"/>
                  <a:gd name="connsiteX69" fmla="*/ 57648 w 1224996"/>
                  <a:gd name="connsiteY69" fmla="*/ 467421 h 1105611"/>
                  <a:gd name="connsiteX70" fmla="*/ 105273 w 1224996"/>
                  <a:gd name="connsiteY70" fmla="*/ 467421 h 1105611"/>
                  <a:gd name="connsiteX71" fmla="*/ 131467 w 1224996"/>
                  <a:gd name="connsiteY71" fmla="*/ 484090 h 1105611"/>
                  <a:gd name="connsiteX72" fmla="*/ 145754 w 1224996"/>
                  <a:gd name="connsiteY72" fmla="*/ 450752 h 1105611"/>
                  <a:gd name="connsiteX73" fmla="*/ 119560 w 1224996"/>
                  <a:gd name="connsiteY73" fmla="*/ 405509 h 1105611"/>
                  <a:gd name="connsiteX74" fmla="*/ 79079 w 1224996"/>
                  <a:gd name="connsiteY74" fmla="*/ 393602 h 1105611"/>
                  <a:gd name="connsiteX75" fmla="*/ 43360 w 1224996"/>
                  <a:gd name="connsiteY75" fmla="*/ 376934 h 1105611"/>
                  <a:gd name="connsiteX76" fmla="*/ 48123 w 1224996"/>
                  <a:gd name="connsiteY76" fmla="*/ 331690 h 1105611"/>
                  <a:gd name="connsiteX77" fmla="*/ 74317 w 1224996"/>
                  <a:gd name="connsiteY77" fmla="*/ 319784 h 1105611"/>
                  <a:gd name="connsiteX78" fmla="*/ 110035 w 1224996"/>
                  <a:gd name="connsiteY78" fmla="*/ 329309 h 1105611"/>
                  <a:gd name="connsiteX79" fmla="*/ 124323 w 1224996"/>
                  <a:gd name="connsiteY79" fmla="*/ 307877 h 1105611"/>
                  <a:gd name="connsiteX80" fmla="*/ 110035 w 1224996"/>
                  <a:gd name="connsiteY80" fmla="*/ 284065 h 1105611"/>
                  <a:gd name="connsiteX81" fmla="*/ 110034 w 1224996"/>
                  <a:gd name="connsiteY81" fmla="*/ 160239 h 1105611"/>
                  <a:gd name="connsiteX82" fmla="*/ 107654 w 1224996"/>
                  <a:gd name="connsiteY82" fmla="*/ 43559 h 1105611"/>
                  <a:gd name="connsiteX83" fmla="*/ 200523 w 1224996"/>
                  <a:gd name="connsiteY83" fmla="*/ 696 h 1105611"/>
                  <a:gd name="connsiteX84" fmla="*/ 271960 w 1224996"/>
                  <a:gd name="connsiteY84" fmla="*/ 72133 h 1105611"/>
                  <a:gd name="connsiteX85" fmla="*/ 386260 w 1224996"/>
                  <a:gd name="connsiteY85" fmla="*/ 95945 h 1105611"/>
                  <a:gd name="connsiteX86" fmla="*/ 483891 w 1224996"/>
                  <a:gd name="connsiteY86" fmla="*/ 81658 h 1105611"/>
                  <a:gd name="connsiteX87" fmla="*/ 712492 w 1224996"/>
                  <a:gd name="connsiteY87" fmla="*/ 167384 h 1105611"/>
                  <a:gd name="connsiteX88" fmla="*/ 807742 w 1224996"/>
                  <a:gd name="connsiteY88" fmla="*/ 272158 h 1105611"/>
                  <a:gd name="connsiteX89" fmla="*/ 919661 w 1224996"/>
                  <a:gd name="connsiteY89" fmla="*/ 336453 h 1105611"/>
                  <a:gd name="connsiteX0" fmla="*/ 919661 w 1224996"/>
                  <a:gd name="connsiteY0" fmla="*/ 336840 h 1105998"/>
                  <a:gd name="connsiteX1" fmla="*/ 1055392 w 1224996"/>
                  <a:gd name="connsiteY1" fmla="*/ 384464 h 1105998"/>
                  <a:gd name="connsiteX2" fmla="*/ 1133973 w 1224996"/>
                  <a:gd name="connsiteY2" fmla="*/ 365414 h 1105998"/>
                  <a:gd name="connsiteX3" fmla="*/ 1207792 w 1224996"/>
                  <a:gd name="connsiteY3" fmla="*/ 382084 h 1105998"/>
                  <a:gd name="connsiteX4" fmla="*/ 1222079 w 1224996"/>
                  <a:gd name="connsiteY4" fmla="*/ 453521 h 1105998"/>
                  <a:gd name="connsiteX5" fmla="*/ 1224461 w 1224996"/>
                  <a:gd name="connsiteY5" fmla="*/ 522577 h 1105998"/>
                  <a:gd name="connsiteX6" fmla="*/ 1214935 w 1224996"/>
                  <a:gd name="connsiteY6" fmla="*/ 567821 h 1105998"/>
                  <a:gd name="connsiteX7" fmla="*/ 1195885 w 1224996"/>
                  <a:gd name="connsiteY7" fmla="*/ 589252 h 1105998"/>
                  <a:gd name="connsiteX8" fmla="*/ 1198266 w 1224996"/>
                  <a:gd name="connsiteY8" fmla="*/ 644021 h 1105998"/>
                  <a:gd name="connsiteX9" fmla="*/ 1186361 w 1224996"/>
                  <a:gd name="connsiteY9" fmla="*/ 696408 h 1105998"/>
                  <a:gd name="connsiteX10" fmla="*/ 1160167 w 1224996"/>
                  <a:gd name="connsiteY10" fmla="*/ 751177 h 1105998"/>
                  <a:gd name="connsiteX11" fmla="*/ 1148260 w 1224996"/>
                  <a:gd name="connsiteY11" fmla="*/ 777371 h 1105998"/>
                  <a:gd name="connsiteX12" fmla="*/ 1138736 w 1224996"/>
                  <a:gd name="connsiteY12" fmla="*/ 810708 h 1105998"/>
                  <a:gd name="connsiteX13" fmla="*/ 1105398 w 1224996"/>
                  <a:gd name="connsiteY13" fmla="*/ 848808 h 1105998"/>
                  <a:gd name="connsiteX14" fmla="*/ 1083967 w 1224996"/>
                  <a:gd name="connsiteY14" fmla="*/ 865477 h 1105998"/>
                  <a:gd name="connsiteX15" fmla="*/ 1105398 w 1224996"/>
                  <a:gd name="connsiteY15" fmla="*/ 898815 h 1105998"/>
                  <a:gd name="connsiteX16" fmla="*/ 1164929 w 1224996"/>
                  <a:gd name="connsiteY16" fmla="*/ 913102 h 1105998"/>
                  <a:gd name="connsiteX17" fmla="*/ 1212555 w 1224996"/>
                  <a:gd name="connsiteY17" fmla="*/ 963107 h 1105998"/>
                  <a:gd name="connsiteX18" fmla="*/ 1214935 w 1224996"/>
                  <a:gd name="connsiteY18" fmla="*/ 1044071 h 1105998"/>
                  <a:gd name="connsiteX19" fmla="*/ 1160167 w 1224996"/>
                  <a:gd name="connsiteY19" fmla="*/ 1098839 h 1105998"/>
                  <a:gd name="connsiteX20" fmla="*/ 1079204 w 1224996"/>
                  <a:gd name="connsiteY20" fmla="*/ 1101221 h 1105998"/>
                  <a:gd name="connsiteX21" fmla="*/ 1024435 w 1224996"/>
                  <a:gd name="connsiteY21" fmla="*/ 1060739 h 1105998"/>
                  <a:gd name="connsiteX22" fmla="*/ 1012529 w 1224996"/>
                  <a:gd name="connsiteY22" fmla="*/ 1001208 h 1105998"/>
                  <a:gd name="connsiteX23" fmla="*/ 1022054 w 1224996"/>
                  <a:gd name="connsiteY23" fmla="*/ 958346 h 1105998"/>
                  <a:gd name="connsiteX24" fmla="*/ 1033960 w 1224996"/>
                  <a:gd name="connsiteY24" fmla="*/ 920246 h 1105998"/>
                  <a:gd name="connsiteX25" fmla="*/ 1010148 w 1224996"/>
                  <a:gd name="connsiteY25" fmla="*/ 879764 h 1105998"/>
                  <a:gd name="connsiteX26" fmla="*/ 948236 w 1224996"/>
                  <a:gd name="connsiteY26" fmla="*/ 903576 h 1105998"/>
                  <a:gd name="connsiteX27" fmla="*/ 888704 w 1224996"/>
                  <a:gd name="connsiteY27" fmla="*/ 948820 h 1105998"/>
                  <a:gd name="connsiteX28" fmla="*/ 874416 w 1224996"/>
                  <a:gd name="connsiteY28" fmla="*/ 996446 h 1105998"/>
                  <a:gd name="connsiteX29" fmla="*/ 862510 w 1224996"/>
                  <a:gd name="connsiteY29" fmla="*/ 1058358 h 1105998"/>
                  <a:gd name="connsiteX30" fmla="*/ 807742 w 1224996"/>
                  <a:gd name="connsiteY30" fmla="*/ 1096458 h 1105998"/>
                  <a:gd name="connsiteX31" fmla="*/ 738685 w 1224996"/>
                  <a:gd name="connsiteY31" fmla="*/ 1079789 h 1105998"/>
                  <a:gd name="connsiteX32" fmla="*/ 700585 w 1224996"/>
                  <a:gd name="connsiteY32" fmla="*/ 1034546 h 1105998"/>
                  <a:gd name="connsiteX33" fmla="*/ 700585 w 1224996"/>
                  <a:gd name="connsiteY33" fmla="*/ 991684 h 1105998"/>
                  <a:gd name="connsiteX34" fmla="*/ 714873 w 1224996"/>
                  <a:gd name="connsiteY34" fmla="*/ 958346 h 1105998"/>
                  <a:gd name="connsiteX35" fmla="*/ 729160 w 1224996"/>
                  <a:gd name="connsiteY35" fmla="*/ 925008 h 1105998"/>
                  <a:gd name="connsiteX36" fmla="*/ 698204 w 1224996"/>
                  <a:gd name="connsiteY36" fmla="*/ 915483 h 1105998"/>
                  <a:gd name="connsiteX37" fmla="*/ 643435 w 1224996"/>
                  <a:gd name="connsiteY37" fmla="*/ 910721 h 1105998"/>
                  <a:gd name="connsiteX38" fmla="*/ 591048 w 1224996"/>
                  <a:gd name="connsiteY38" fmla="*/ 910721 h 1105998"/>
                  <a:gd name="connsiteX39" fmla="*/ 552948 w 1224996"/>
                  <a:gd name="connsiteY39" fmla="*/ 939296 h 1105998"/>
                  <a:gd name="connsiteX40" fmla="*/ 543423 w 1224996"/>
                  <a:gd name="connsiteY40" fmla="*/ 975014 h 1105998"/>
                  <a:gd name="connsiteX41" fmla="*/ 514848 w 1224996"/>
                  <a:gd name="connsiteY41" fmla="*/ 1008351 h 1105998"/>
                  <a:gd name="connsiteX42" fmla="*/ 462461 w 1224996"/>
                  <a:gd name="connsiteY42" fmla="*/ 996446 h 1105998"/>
                  <a:gd name="connsiteX43" fmla="*/ 445792 w 1224996"/>
                  <a:gd name="connsiteY43" fmla="*/ 958346 h 1105998"/>
                  <a:gd name="connsiteX44" fmla="*/ 457698 w 1224996"/>
                  <a:gd name="connsiteY44" fmla="*/ 927389 h 1105998"/>
                  <a:gd name="connsiteX45" fmla="*/ 481510 w 1224996"/>
                  <a:gd name="connsiteY45" fmla="*/ 898814 h 1105998"/>
                  <a:gd name="connsiteX46" fmla="*/ 438648 w 1224996"/>
                  <a:gd name="connsiteY46" fmla="*/ 875002 h 1105998"/>
                  <a:gd name="connsiteX47" fmla="*/ 412454 w 1224996"/>
                  <a:gd name="connsiteY47" fmla="*/ 867858 h 1105998"/>
                  <a:gd name="connsiteX48" fmla="*/ 383879 w 1224996"/>
                  <a:gd name="connsiteY48" fmla="*/ 836902 h 1105998"/>
                  <a:gd name="connsiteX49" fmla="*/ 350542 w 1224996"/>
                  <a:gd name="connsiteY49" fmla="*/ 827377 h 1105998"/>
                  <a:gd name="connsiteX50" fmla="*/ 329110 w 1224996"/>
                  <a:gd name="connsiteY50" fmla="*/ 796421 h 1105998"/>
                  <a:gd name="connsiteX51" fmla="*/ 302917 w 1224996"/>
                  <a:gd name="connsiteY51" fmla="*/ 779752 h 1105998"/>
                  <a:gd name="connsiteX52" fmla="*/ 305298 w 1224996"/>
                  <a:gd name="connsiteY52" fmla="*/ 805946 h 1105998"/>
                  <a:gd name="connsiteX53" fmla="*/ 286248 w 1224996"/>
                  <a:gd name="connsiteY53" fmla="*/ 844045 h 1105998"/>
                  <a:gd name="connsiteX54" fmla="*/ 238623 w 1224996"/>
                  <a:gd name="connsiteY54" fmla="*/ 846427 h 1105998"/>
                  <a:gd name="connsiteX55" fmla="*/ 210048 w 1224996"/>
                  <a:gd name="connsiteY55" fmla="*/ 815471 h 1105998"/>
                  <a:gd name="connsiteX56" fmla="*/ 214810 w 1224996"/>
                  <a:gd name="connsiteY56" fmla="*/ 772608 h 1105998"/>
                  <a:gd name="connsiteX57" fmla="*/ 250529 w 1224996"/>
                  <a:gd name="connsiteY57" fmla="*/ 744033 h 1105998"/>
                  <a:gd name="connsiteX58" fmla="*/ 260054 w 1224996"/>
                  <a:gd name="connsiteY58" fmla="*/ 703552 h 1105998"/>
                  <a:gd name="connsiteX59" fmla="*/ 229098 w 1224996"/>
                  <a:gd name="connsiteY59" fmla="*/ 651165 h 1105998"/>
                  <a:gd name="connsiteX60" fmla="*/ 198142 w 1224996"/>
                  <a:gd name="connsiteY60" fmla="*/ 620208 h 1105998"/>
                  <a:gd name="connsiteX61" fmla="*/ 188617 w 1224996"/>
                  <a:gd name="connsiteY61" fmla="*/ 594014 h 1105998"/>
                  <a:gd name="connsiteX62" fmla="*/ 183854 w 1224996"/>
                  <a:gd name="connsiteY62" fmla="*/ 558296 h 1105998"/>
                  <a:gd name="connsiteX63" fmla="*/ 164804 w 1224996"/>
                  <a:gd name="connsiteY63" fmla="*/ 553533 h 1105998"/>
                  <a:gd name="connsiteX64" fmla="*/ 140991 w 1224996"/>
                  <a:gd name="connsiteY64" fmla="*/ 584490 h 1105998"/>
                  <a:gd name="connsiteX65" fmla="*/ 102892 w 1224996"/>
                  <a:gd name="connsiteY65" fmla="*/ 613064 h 1105998"/>
                  <a:gd name="connsiteX66" fmla="*/ 38598 w 1224996"/>
                  <a:gd name="connsiteY66" fmla="*/ 608302 h 1105998"/>
                  <a:gd name="connsiteX67" fmla="*/ 498 w 1224996"/>
                  <a:gd name="connsiteY67" fmla="*/ 546390 h 1105998"/>
                  <a:gd name="connsiteX68" fmla="*/ 19548 w 1224996"/>
                  <a:gd name="connsiteY68" fmla="*/ 489239 h 1105998"/>
                  <a:gd name="connsiteX69" fmla="*/ 57648 w 1224996"/>
                  <a:gd name="connsiteY69" fmla="*/ 467808 h 1105998"/>
                  <a:gd name="connsiteX70" fmla="*/ 105273 w 1224996"/>
                  <a:gd name="connsiteY70" fmla="*/ 467808 h 1105998"/>
                  <a:gd name="connsiteX71" fmla="*/ 131467 w 1224996"/>
                  <a:gd name="connsiteY71" fmla="*/ 484477 h 1105998"/>
                  <a:gd name="connsiteX72" fmla="*/ 145754 w 1224996"/>
                  <a:gd name="connsiteY72" fmla="*/ 451139 h 1105998"/>
                  <a:gd name="connsiteX73" fmla="*/ 119560 w 1224996"/>
                  <a:gd name="connsiteY73" fmla="*/ 405896 h 1105998"/>
                  <a:gd name="connsiteX74" fmla="*/ 79079 w 1224996"/>
                  <a:gd name="connsiteY74" fmla="*/ 393989 h 1105998"/>
                  <a:gd name="connsiteX75" fmla="*/ 43360 w 1224996"/>
                  <a:gd name="connsiteY75" fmla="*/ 377321 h 1105998"/>
                  <a:gd name="connsiteX76" fmla="*/ 48123 w 1224996"/>
                  <a:gd name="connsiteY76" fmla="*/ 332077 h 1105998"/>
                  <a:gd name="connsiteX77" fmla="*/ 74317 w 1224996"/>
                  <a:gd name="connsiteY77" fmla="*/ 320171 h 1105998"/>
                  <a:gd name="connsiteX78" fmla="*/ 110035 w 1224996"/>
                  <a:gd name="connsiteY78" fmla="*/ 329696 h 1105998"/>
                  <a:gd name="connsiteX79" fmla="*/ 124323 w 1224996"/>
                  <a:gd name="connsiteY79" fmla="*/ 308264 h 1105998"/>
                  <a:gd name="connsiteX80" fmla="*/ 110035 w 1224996"/>
                  <a:gd name="connsiteY80" fmla="*/ 284452 h 1105998"/>
                  <a:gd name="connsiteX81" fmla="*/ 110034 w 1224996"/>
                  <a:gd name="connsiteY81" fmla="*/ 160626 h 1105998"/>
                  <a:gd name="connsiteX82" fmla="*/ 107654 w 1224996"/>
                  <a:gd name="connsiteY82" fmla="*/ 39183 h 1105998"/>
                  <a:gd name="connsiteX83" fmla="*/ 200523 w 1224996"/>
                  <a:gd name="connsiteY83" fmla="*/ 1083 h 1105998"/>
                  <a:gd name="connsiteX84" fmla="*/ 271960 w 1224996"/>
                  <a:gd name="connsiteY84" fmla="*/ 72520 h 1105998"/>
                  <a:gd name="connsiteX85" fmla="*/ 386260 w 1224996"/>
                  <a:gd name="connsiteY85" fmla="*/ 96332 h 1105998"/>
                  <a:gd name="connsiteX86" fmla="*/ 483891 w 1224996"/>
                  <a:gd name="connsiteY86" fmla="*/ 82045 h 1105998"/>
                  <a:gd name="connsiteX87" fmla="*/ 712492 w 1224996"/>
                  <a:gd name="connsiteY87" fmla="*/ 167771 h 1105998"/>
                  <a:gd name="connsiteX88" fmla="*/ 807742 w 1224996"/>
                  <a:gd name="connsiteY88" fmla="*/ 272545 h 1105998"/>
                  <a:gd name="connsiteX89" fmla="*/ 919661 w 1224996"/>
                  <a:gd name="connsiteY89" fmla="*/ 336840 h 1105998"/>
                  <a:gd name="connsiteX0" fmla="*/ 919661 w 1224996"/>
                  <a:gd name="connsiteY0" fmla="*/ 336840 h 1105998"/>
                  <a:gd name="connsiteX1" fmla="*/ 1055392 w 1224996"/>
                  <a:gd name="connsiteY1" fmla="*/ 384464 h 1105998"/>
                  <a:gd name="connsiteX2" fmla="*/ 1133973 w 1224996"/>
                  <a:gd name="connsiteY2" fmla="*/ 365414 h 1105998"/>
                  <a:gd name="connsiteX3" fmla="*/ 1207792 w 1224996"/>
                  <a:gd name="connsiteY3" fmla="*/ 382084 h 1105998"/>
                  <a:gd name="connsiteX4" fmla="*/ 1222079 w 1224996"/>
                  <a:gd name="connsiteY4" fmla="*/ 453521 h 1105998"/>
                  <a:gd name="connsiteX5" fmla="*/ 1224461 w 1224996"/>
                  <a:gd name="connsiteY5" fmla="*/ 522577 h 1105998"/>
                  <a:gd name="connsiteX6" fmla="*/ 1214935 w 1224996"/>
                  <a:gd name="connsiteY6" fmla="*/ 567821 h 1105998"/>
                  <a:gd name="connsiteX7" fmla="*/ 1195885 w 1224996"/>
                  <a:gd name="connsiteY7" fmla="*/ 589252 h 1105998"/>
                  <a:gd name="connsiteX8" fmla="*/ 1198266 w 1224996"/>
                  <a:gd name="connsiteY8" fmla="*/ 644021 h 1105998"/>
                  <a:gd name="connsiteX9" fmla="*/ 1186361 w 1224996"/>
                  <a:gd name="connsiteY9" fmla="*/ 696408 h 1105998"/>
                  <a:gd name="connsiteX10" fmla="*/ 1160167 w 1224996"/>
                  <a:gd name="connsiteY10" fmla="*/ 751177 h 1105998"/>
                  <a:gd name="connsiteX11" fmla="*/ 1148260 w 1224996"/>
                  <a:gd name="connsiteY11" fmla="*/ 777371 h 1105998"/>
                  <a:gd name="connsiteX12" fmla="*/ 1138736 w 1224996"/>
                  <a:gd name="connsiteY12" fmla="*/ 810708 h 1105998"/>
                  <a:gd name="connsiteX13" fmla="*/ 1105398 w 1224996"/>
                  <a:gd name="connsiteY13" fmla="*/ 848808 h 1105998"/>
                  <a:gd name="connsiteX14" fmla="*/ 1083967 w 1224996"/>
                  <a:gd name="connsiteY14" fmla="*/ 865477 h 1105998"/>
                  <a:gd name="connsiteX15" fmla="*/ 1105398 w 1224996"/>
                  <a:gd name="connsiteY15" fmla="*/ 898815 h 1105998"/>
                  <a:gd name="connsiteX16" fmla="*/ 1164929 w 1224996"/>
                  <a:gd name="connsiteY16" fmla="*/ 913102 h 1105998"/>
                  <a:gd name="connsiteX17" fmla="*/ 1212555 w 1224996"/>
                  <a:gd name="connsiteY17" fmla="*/ 963107 h 1105998"/>
                  <a:gd name="connsiteX18" fmla="*/ 1214935 w 1224996"/>
                  <a:gd name="connsiteY18" fmla="*/ 1044071 h 1105998"/>
                  <a:gd name="connsiteX19" fmla="*/ 1160167 w 1224996"/>
                  <a:gd name="connsiteY19" fmla="*/ 1098839 h 1105998"/>
                  <a:gd name="connsiteX20" fmla="*/ 1079204 w 1224996"/>
                  <a:gd name="connsiteY20" fmla="*/ 1101221 h 1105998"/>
                  <a:gd name="connsiteX21" fmla="*/ 1024435 w 1224996"/>
                  <a:gd name="connsiteY21" fmla="*/ 1060739 h 1105998"/>
                  <a:gd name="connsiteX22" fmla="*/ 1012529 w 1224996"/>
                  <a:gd name="connsiteY22" fmla="*/ 1001208 h 1105998"/>
                  <a:gd name="connsiteX23" fmla="*/ 1022054 w 1224996"/>
                  <a:gd name="connsiteY23" fmla="*/ 958346 h 1105998"/>
                  <a:gd name="connsiteX24" fmla="*/ 1033960 w 1224996"/>
                  <a:gd name="connsiteY24" fmla="*/ 920246 h 1105998"/>
                  <a:gd name="connsiteX25" fmla="*/ 1010148 w 1224996"/>
                  <a:gd name="connsiteY25" fmla="*/ 879764 h 1105998"/>
                  <a:gd name="connsiteX26" fmla="*/ 948236 w 1224996"/>
                  <a:gd name="connsiteY26" fmla="*/ 903576 h 1105998"/>
                  <a:gd name="connsiteX27" fmla="*/ 888704 w 1224996"/>
                  <a:gd name="connsiteY27" fmla="*/ 948820 h 1105998"/>
                  <a:gd name="connsiteX28" fmla="*/ 874416 w 1224996"/>
                  <a:gd name="connsiteY28" fmla="*/ 996446 h 1105998"/>
                  <a:gd name="connsiteX29" fmla="*/ 862510 w 1224996"/>
                  <a:gd name="connsiteY29" fmla="*/ 1058358 h 1105998"/>
                  <a:gd name="connsiteX30" fmla="*/ 807742 w 1224996"/>
                  <a:gd name="connsiteY30" fmla="*/ 1096458 h 1105998"/>
                  <a:gd name="connsiteX31" fmla="*/ 738685 w 1224996"/>
                  <a:gd name="connsiteY31" fmla="*/ 1079789 h 1105998"/>
                  <a:gd name="connsiteX32" fmla="*/ 700585 w 1224996"/>
                  <a:gd name="connsiteY32" fmla="*/ 1034546 h 1105998"/>
                  <a:gd name="connsiteX33" fmla="*/ 700585 w 1224996"/>
                  <a:gd name="connsiteY33" fmla="*/ 991684 h 1105998"/>
                  <a:gd name="connsiteX34" fmla="*/ 714873 w 1224996"/>
                  <a:gd name="connsiteY34" fmla="*/ 958346 h 1105998"/>
                  <a:gd name="connsiteX35" fmla="*/ 729160 w 1224996"/>
                  <a:gd name="connsiteY35" fmla="*/ 925008 h 1105998"/>
                  <a:gd name="connsiteX36" fmla="*/ 698204 w 1224996"/>
                  <a:gd name="connsiteY36" fmla="*/ 915483 h 1105998"/>
                  <a:gd name="connsiteX37" fmla="*/ 643435 w 1224996"/>
                  <a:gd name="connsiteY37" fmla="*/ 910721 h 1105998"/>
                  <a:gd name="connsiteX38" fmla="*/ 591048 w 1224996"/>
                  <a:gd name="connsiteY38" fmla="*/ 910721 h 1105998"/>
                  <a:gd name="connsiteX39" fmla="*/ 552948 w 1224996"/>
                  <a:gd name="connsiteY39" fmla="*/ 939296 h 1105998"/>
                  <a:gd name="connsiteX40" fmla="*/ 543423 w 1224996"/>
                  <a:gd name="connsiteY40" fmla="*/ 975014 h 1105998"/>
                  <a:gd name="connsiteX41" fmla="*/ 514848 w 1224996"/>
                  <a:gd name="connsiteY41" fmla="*/ 1008351 h 1105998"/>
                  <a:gd name="connsiteX42" fmla="*/ 462461 w 1224996"/>
                  <a:gd name="connsiteY42" fmla="*/ 996446 h 1105998"/>
                  <a:gd name="connsiteX43" fmla="*/ 445792 w 1224996"/>
                  <a:gd name="connsiteY43" fmla="*/ 958346 h 1105998"/>
                  <a:gd name="connsiteX44" fmla="*/ 457698 w 1224996"/>
                  <a:gd name="connsiteY44" fmla="*/ 927389 h 1105998"/>
                  <a:gd name="connsiteX45" fmla="*/ 481510 w 1224996"/>
                  <a:gd name="connsiteY45" fmla="*/ 898814 h 1105998"/>
                  <a:gd name="connsiteX46" fmla="*/ 438648 w 1224996"/>
                  <a:gd name="connsiteY46" fmla="*/ 875002 h 1105998"/>
                  <a:gd name="connsiteX47" fmla="*/ 412454 w 1224996"/>
                  <a:gd name="connsiteY47" fmla="*/ 867858 h 1105998"/>
                  <a:gd name="connsiteX48" fmla="*/ 383879 w 1224996"/>
                  <a:gd name="connsiteY48" fmla="*/ 836902 h 1105998"/>
                  <a:gd name="connsiteX49" fmla="*/ 350542 w 1224996"/>
                  <a:gd name="connsiteY49" fmla="*/ 827377 h 1105998"/>
                  <a:gd name="connsiteX50" fmla="*/ 329110 w 1224996"/>
                  <a:gd name="connsiteY50" fmla="*/ 796421 h 1105998"/>
                  <a:gd name="connsiteX51" fmla="*/ 302917 w 1224996"/>
                  <a:gd name="connsiteY51" fmla="*/ 779752 h 1105998"/>
                  <a:gd name="connsiteX52" fmla="*/ 305298 w 1224996"/>
                  <a:gd name="connsiteY52" fmla="*/ 805946 h 1105998"/>
                  <a:gd name="connsiteX53" fmla="*/ 286248 w 1224996"/>
                  <a:gd name="connsiteY53" fmla="*/ 844045 h 1105998"/>
                  <a:gd name="connsiteX54" fmla="*/ 238623 w 1224996"/>
                  <a:gd name="connsiteY54" fmla="*/ 846427 h 1105998"/>
                  <a:gd name="connsiteX55" fmla="*/ 210048 w 1224996"/>
                  <a:gd name="connsiteY55" fmla="*/ 815471 h 1105998"/>
                  <a:gd name="connsiteX56" fmla="*/ 214810 w 1224996"/>
                  <a:gd name="connsiteY56" fmla="*/ 772608 h 1105998"/>
                  <a:gd name="connsiteX57" fmla="*/ 250529 w 1224996"/>
                  <a:gd name="connsiteY57" fmla="*/ 744033 h 1105998"/>
                  <a:gd name="connsiteX58" fmla="*/ 260054 w 1224996"/>
                  <a:gd name="connsiteY58" fmla="*/ 703552 h 1105998"/>
                  <a:gd name="connsiteX59" fmla="*/ 229098 w 1224996"/>
                  <a:gd name="connsiteY59" fmla="*/ 651165 h 1105998"/>
                  <a:gd name="connsiteX60" fmla="*/ 198142 w 1224996"/>
                  <a:gd name="connsiteY60" fmla="*/ 620208 h 1105998"/>
                  <a:gd name="connsiteX61" fmla="*/ 188617 w 1224996"/>
                  <a:gd name="connsiteY61" fmla="*/ 594014 h 1105998"/>
                  <a:gd name="connsiteX62" fmla="*/ 183854 w 1224996"/>
                  <a:gd name="connsiteY62" fmla="*/ 558296 h 1105998"/>
                  <a:gd name="connsiteX63" fmla="*/ 164804 w 1224996"/>
                  <a:gd name="connsiteY63" fmla="*/ 553533 h 1105998"/>
                  <a:gd name="connsiteX64" fmla="*/ 140991 w 1224996"/>
                  <a:gd name="connsiteY64" fmla="*/ 584490 h 1105998"/>
                  <a:gd name="connsiteX65" fmla="*/ 102892 w 1224996"/>
                  <a:gd name="connsiteY65" fmla="*/ 613064 h 1105998"/>
                  <a:gd name="connsiteX66" fmla="*/ 38598 w 1224996"/>
                  <a:gd name="connsiteY66" fmla="*/ 608302 h 1105998"/>
                  <a:gd name="connsiteX67" fmla="*/ 498 w 1224996"/>
                  <a:gd name="connsiteY67" fmla="*/ 546390 h 1105998"/>
                  <a:gd name="connsiteX68" fmla="*/ 19548 w 1224996"/>
                  <a:gd name="connsiteY68" fmla="*/ 489239 h 1105998"/>
                  <a:gd name="connsiteX69" fmla="*/ 57648 w 1224996"/>
                  <a:gd name="connsiteY69" fmla="*/ 467808 h 1105998"/>
                  <a:gd name="connsiteX70" fmla="*/ 105273 w 1224996"/>
                  <a:gd name="connsiteY70" fmla="*/ 467808 h 1105998"/>
                  <a:gd name="connsiteX71" fmla="*/ 131467 w 1224996"/>
                  <a:gd name="connsiteY71" fmla="*/ 484477 h 1105998"/>
                  <a:gd name="connsiteX72" fmla="*/ 145754 w 1224996"/>
                  <a:gd name="connsiteY72" fmla="*/ 451139 h 1105998"/>
                  <a:gd name="connsiteX73" fmla="*/ 119560 w 1224996"/>
                  <a:gd name="connsiteY73" fmla="*/ 405896 h 1105998"/>
                  <a:gd name="connsiteX74" fmla="*/ 79079 w 1224996"/>
                  <a:gd name="connsiteY74" fmla="*/ 393989 h 1105998"/>
                  <a:gd name="connsiteX75" fmla="*/ 43360 w 1224996"/>
                  <a:gd name="connsiteY75" fmla="*/ 377321 h 1105998"/>
                  <a:gd name="connsiteX76" fmla="*/ 48123 w 1224996"/>
                  <a:gd name="connsiteY76" fmla="*/ 332077 h 1105998"/>
                  <a:gd name="connsiteX77" fmla="*/ 74317 w 1224996"/>
                  <a:gd name="connsiteY77" fmla="*/ 320171 h 1105998"/>
                  <a:gd name="connsiteX78" fmla="*/ 110035 w 1224996"/>
                  <a:gd name="connsiteY78" fmla="*/ 329696 h 1105998"/>
                  <a:gd name="connsiteX79" fmla="*/ 124323 w 1224996"/>
                  <a:gd name="connsiteY79" fmla="*/ 308264 h 1105998"/>
                  <a:gd name="connsiteX80" fmla="*/ 110035 w 1224996"/>
                  <a:gd name="connsiteY80" fmla="*/ 284452 h 1105998"/>
                  <a:gd name="connsiteX81" fmla="*/ 110034 w 1224996"/>
                  <a:gd name="connsiteY81" fmla="*/ 160626 h 1105998"/>
                  <a:gd name="connsiteX82" fmla="*/ 107654 w 1224996"/>
                  <a:gd name="connsiteY82" fmla="*/ 39183 h 1105998"/>
                  <a:gd name="connsiteX83" fmla="*/ 200523 w 1224996"/>
                  <a:gd name="connsiteY83" fmla="*/ 1083 h 1105998"/>
                  <a:gd name="connsiteX84" fmla="*/ 274341 w 1224996"/>
                  <a:gd name="connsiteY84" fmla="*/ 72520 h 1105998"/>
                  <a:gd name="connsiteX85" fmla="*/ 386260 w 1224996"/>
                  <a:gd name="connsiteY85" fmla="*/ 96332 h 1105998"/>
                  <a:gd name="connsiteX86" fmla="*/ 483891 w 1224996"/>
                  <a:gd name="connsiteY86" fmla="*/ 82045 h 1105998"/>
                  <a:gd name="connsiteX87" fmla="*/ 712492 w 1224996"/>
                  <a:gd name="connsiteY87" fmla="*/ 167771 h 1105998"/>
                  <a:gd name="connsiteX88" fmla="*/ 807742 w 1224996"/>
                  <a:gd name="connsiteY88" fmla="*/ 272545 h 1105998"/>
                  <a:gd name="connsiteX89" fmla="*/ 919661 w 1224996"/>
                  <a:gd name="connsiteY89" fmla="*/ 336840 h 1105998"/>
                  <a:gd name="connsiteX0" fmla="*/ 919661 w 1224996"/>
                  <a:gd name="connsiteY0" fmla="*/ 336840 h 1105998"/>
                  <a:gd name="connsiteX1" fmla="*/ 1055392 w 1224996"/>
                  <a:gd name="connsiteY1" fmla="*/ 384464 h 1105998"/>
                  <a:gd name="connsiteX2" fmla="*/ 1133973 w 1224996"/>
                  <a:gd name="connsiteY2" fmla="*/ 365414 h 1105998"/>
                  <a:gd name="connsiteX3" fmla="*/ 1207792 w 1224996"/>
                  <a:gd name="connsiteY3" fmla="*/ 382084 h 1105998"/>
                  <a:gd name="connsiteX4" fmla="*/ 1222079 w 1224996"/>
                  <a:gd name="connsiteY4" fmla="*/ 453521 h 1105998"/>
                  <a:gd name="connsiteX5" fmla="*/ 1224461 w 1224996"/>
                  <a:gd name="connsiteY5" fmla="*/ 522577 h 1105998"/>
                  <a:gd name="connsiteX6" fmla="*/ 1214935 w 1224996"/>
                  <a:gd name="connsiteY6" fmla="*/ 567821 h 1105998"/>
                  <a:gd name="connsiteX7" fmla="*/ 1195885 w 1224996"/>
                  <a:gd name="connsiteY7" fmla="*/ 589252 h 1105998"/>
                  <a:gd name="connsiteX8" fmla="*/ 1198266 w 1224996"/>
                  <a:gd name="connsiteY8" fmla="*/ 644021 h 1105998"/>
                  <a:gd name="connsiteX9" fmla="*/ 1186361 w 1224996"/>
                  <a:gd name="connsiteY9" fmla="*/ 696408 h 1105998"/>
                  <a:gd name="connsiteX10" fmla="*/ 1160167 w 1224996"/>
                  <a:gd name="connsiteY10" fmla="*/ 751177 h 1105998"/>
                  <a:gd name="connsiteX11" fmla="*/ 1148260 w 1224996"/>
                  <a:gd name="connsiteY11" fmla="*/ 777371 h 1105998"/>
                  <a:gd name="connsiteX12" fmla="*/ 1138736 w 1224996"/>
                  <a:gd name="connsiteY12" fmla="*/ 810708 h 1105998"/>
                  <a:gd name="connsiteX13" fmla="*/ 1105398 w 1224996"/>
                  <a:gd name="connsiteY13" fmla="*/ 848808 h 1105998"/>
                  <a:gd name="connsiteX14" fmla="*/ 1083967 w 1224996"/>
                  <a:gd name="connsiteY14" fmla="*/ 865477 h 1105998"/>
                  <a:gd name="connsiteX15" fmla="*/ 1105398 w 1224996"/>
                  <a:gd name="connsiteY15" fmla="*/ 898815 h 1105998"/>
                  <a:gd name="connsiteX16" fmla="*/ 1164929 w 1224996"/>
                  <a:gd name="connsiteY16" fmla="*/ 913102 h 1105998"/>
                  <a:gd name="connsiteX17" fmla="*/ 1212555 w 1224996"/>
                  <a:gd name="connsiteY17" fmla="*/ 963107 h 1105998"/>
                  <a:gd name="connsiteX18" fmla="*/ 1214935 w 1224996"/>
                  <a:gd name="connsiteY18" fmla="*/ 1044071 h 1105998"/>
                  <a:gd name="connsiteX19" fmla="*/ 1160167 w 1224996"/>
                  <a:gd name="connsiteY19" fmla="*/ 1098839 h 1105998"/>
                  <a:gd name="connsiteX20" fmla="*/ 1079204 w 1224996"/>
                  <a:gd name="connsiteY20" fmla="*/ 1101221 h 1105998"/>
                  <a:gd name="connsiteX21" fmla="*/ 1024435 w 1224996"/>
                  <a:gd name="connsiteY21" fmla="*/ 1060739 h 1105998"/>
                  <a:gd name="connsiteX22" fmla="*/ 1012529 w 1224996"/>
                  <a:gd name="connsiteY22" fmla="*/ 1001208 h 1105998"/>
                  <a:gd name="connsiteX23" fmla="*/ 1022054 w 1224996"/>
                  <a:gd name="connsiteY23" fmla="*/ 958346 h 1105998"/>
                  <a:gd name="connsiteX24" fmla="*/ 1033960 w 1224996"/>
                  <a:gd name="connsiteY24" fmla="*/ 920246 h 1105998"/>
                  <a:gd name="connsiteX25" fmla="*/ 1010148 w 1224996"/>
                  <a:gd name="connsiteY25" fmla="*/ 879764 h 1105998"/>
                  <a:gd name="connsiteX26" fmla="*/ 948236 w 1224996"/>
                  <a:gd name="connsiteY26" fmla="*/ 903576 h 1105998"/>
                  <a:gd name="connsiteX27" fmla="*/ 888704 w 1224996"/>
                  <a:gd name="connsiteY27" fmla="*/ 948820 h 1105998"/>
                  <a:gd name="connsiteX28" fmla="*/ 874416 w 1224996"/>
                  <a:gd name="connsiteY28" fmla="*/ 996446 h 1105998"/>
                  <a:gd name="connsiteX29" fmla="*/ 862510 w 1224996"/>
                  <a:gd name="connsiteY29" fmla="*/ 1058358 h 1105998"/>
                  <a:gd name="connsiteX30" fmla="*/ 807742 w 1224996"/>
                  <a:gd name="connsiteY30" fmla="*/ 1096458 h 1105998"/>
                  <a:gd name="connsiteX31" fmla="*/ 738685 w 1224996"/>
                  <a:gd name="connsiteY31" fmla="*/ 1079789 h 1105998"/>
                  <a:gd name="connsiteX32" fmla="*/ 700585 w 1224996"/>
                  <a:gd name="connsiteY32" fmla="*/ 1034546 h 1105998"/>
                  <a:gd name="connsiteX33" fmla="*/ 700585 w 1224996"/>
                  <a:gd name="connsiteY33" fmla="*/ 991684 h 1105998"/>
                  <a:gd name="connsiteX34" fmla="*/ 714873 w 1224996"/>
                  <a:gd name="connsiteY34" fmla="*/ 958346 h 1105998"/>
                  <a:gd name="connsiteX35" fmla="*/ 729160 w 1224996"/>
                  <a:gd name="connsiteY35" fmla="*/ 925008 h 1105998"/>
                  <a:gd name="connsiteX36" fmla="*/ 698204 w 1224996"/>
                  <a:gd name="connsiteY36" fmla="*/ 915483 h 1105998"/>
                  <a:gd name="connsiteX37" fmla="*/ 643435 w 1224996"/>
                  <a:gd name="connsiteY37" fmla="*/ 910721 h 1105998"/>
                  <a:gd name="connsiteX38" fmla="*/ 591048 w 1224996"/>
                  <a:gd name="connsiteY38" fmla="*/ 910721 h 1105998"/>
                  <a:gd name="connsiteX39" fmla="*/ 552948 w 1224996"/>
                  <a:gd name="connsiteY39" fmla="*/ 939296 h 1105998"/>
                  <a:gd name="connsiteX40" fmla="*/ 543423 w 1224996"/>
                  <a:gd name="connsiteY40" fmla="*/ 975014 h 1105998"/>
                  <a:gd name="connsiteX41" fmla="*/ 514848 w 1224996"/>
                  <a:gd name="connsiteY41" fmla="*/ 1008351 h 1105998"/>
                  <a:gd name="connsiteX42" fmla="*/ 462461 w 1224996"/>
                  <a:gd name="connsiteY42" fmla="*/ 996446 h 1105998"/>
                  <a:gd name="connsiteX43" fmla="*/ 445792 w 1224996"/>
                  <a:gd name="connsiteY43" fmla="*/ 958346 h 1105998"/>
                  <a:gd name="connsiteX44" fmla="*/ 457698 w 1224996"/>
                  <a:gd name="connsiteY44" fmla="*/ 927389 h 1105998"/>
                  <a:gd name="connsiteX45" fmla="*/ 481510 w 1224996"/>
                  <a:gd name="connsiteY45" fmla="*/ 898814 h 1105998"/>
                  <a:gd name="connsiteX46" fmla="*/ 438648 w 1224996"/>
                  <a:gd name="connsiteY46" fmla="*/ 875002 h 1105998"/>
                  <a:gd name="connsiteX47" fmla="*/ 412454 w 1224996"/>
                  <a:gd name="connsiteY47" fmla="*/ 867858 h 1105998"/>
                  <a:gd name="connsiteX48" fmla="*/ 383879 w 1224996"/>
                  <a:gd name="connsiteY48" fmla="*/ 836902 h 1105998"/>
                  <a:gd name="connsiteX49" fmla="*/ 350542 w 1224996"/>
                  <a:gd name="connsiteY49" fmla="*/ 827377 h 1105998"/>
                  <a:gd name="connsiteX50" fmla="*/ 329110 w 1224996"/>
                  <a:gd name="connsiteY50" fmla="*/ 796421 h 1105998"/>
                  <a:gd name="connsiteX51" fmla="*/ 302917 w 1224996"/>
                  <a:gd name="connsiteY51" fmla="*/ 779752 h 1105998"/>
                  <a:gd name="connsiteX52" fmla="*/ 305298 w 1224996"/>
                  <a:gd name="connsiteY52" fmla="*/ 805946 h 1105998"/>
                  <a:gd name="connsiteX53" fmla="*/ 286248 w 1224996"/>
                  <a:gd name="connsiteY53" fmla="*/ 844045 h 1105998"/>
                  <a:gd name="connsiteX54" fmla="*/ 238623 w 1224996"/>
                  <a:gd name="connsiteY54" fmla="*/ 846427 h 1105998"/>
                  <a:gd name="connsiteX55" fmla="*/ 210048 w 1224996"/>
                  <a:gd name="connsiteY55" fmla="*/ 815471 h 1105998"/>
                  <a:gd name="connsiteX56" fmla="*/ 214810 w 1224996"/>
                  <a:gd name="connsiteY56" fmla="*/ 772608 h 1105998"/>
                  <a:gd name="connsiteX57" fmla="*/ 250529 w 1224996"/>
                  <a:gd name="connsiteY57" fmla="*/ 744033 h 1105998"/>
                  <a:gd name="connsiteX58" fmla="*/ 260054 w 1224996"/>
                  <a:gd name="connsiteY58" fmla="*/ 703552 h 1105998"/>
                  <a:gd name="connsiteX59" fmla="*/ 229098 w 1224996"/>
                  <a:gd name="connsiteY59" fmla="*/ 651165 h 1105998"/>
                  <a:gd name="connsiteX60" fmla="*/ 198142 w 1224996"/>
                  <a:gd name="connsiteY60" fmla="*/ 620208 h 1105998"/>
                  <a:gd name="connsiteX61" fmla="*/ 188617 w 1224996"/>
                  <a:gd name="connsiteY61" fmla="*/ 594014 h 1105998"/>
                  <a:gd name="connsiteX62" fmla="*/ 183854 w 1224996"/>
                  <a:gd name="connsiteY62" fmla="*/ 558296 h 1105998"/>
                  <a:gd name="connsiteX63" fmla="*/ 164804 w 1224996"/>
                  <a:gd name="connsiteY63" fmla="*/ 553533 h 1105998"/>
                  <a:gd name="connsiteX64" fmla="*/ 140991 w 1224996"/>
                  <a:gd name="connsiteY64" fmla="*/ 584490 h 1105998"/>
                  <a:gd name="connsiteX65" fmla="*/ 102892 w 1224996"/>
                  <a:gd name="connsiteY65" fmla="*/ 613064 h 1105998"/>
                  <a:gd name="connsiteX66" fmla="*/ 38598 w 1224996"/>
                  <a:gd name="connsiteY66" fmla="*/ 608302 h 1105998"/>
                  <a:gd name="connsiteX67" fmla="*/ 498 w 1224996"/>
                  <a:gd name="connsiteY67" fmla="*/ 546390 h 1105998"/>
                  <a:gd name="connsiteX68" fmla="*/ 19548 w 1224996"/>
                  <a:gd name="connsiteY68" fmla="*/ 489239 h 1105998"/>
                  <a:gd name="connsiteX69" fmla="*/ 57648 w 1224996"/>
                  <a:gd name="connsiteY69" fmla="*/ 467808 h 1105998"/>
                  <a:gd name="connsiteX70" fmla="*/ 105273 w 1224996"/>
                  <a:gd name="connsiteY70" fmla="*/ 467808 h 1105998"/>
                  <a:gd name="connsiteX71" fmla="*/ 131467 w 1224996"/>
                  <a:gd name="connsiteY71" fmla="*/ 484477 h 1105998"/>
                  <a:gd name="connsiteX72" fmla="*/ 145754 w 1224996"/>
                  <a:gd name="connsiteY72" fmla="*/ 451139 h 1105998"/>
                  <a:gd name="connsiteX73" fmla="*/ 119560 w 1224996"/>
                  <a:gd name="connsiteY73" fmla="*/ 405896 h 1105998"/>
                  <a:gd name="connsiteX74" fmla="*/ 79079 w 1224996"/>
                  <a:gd name="connsiteY74" fmla="*/ 393989 h 1105998"/>
                  <a:gd name="connsiteX75" fmla="*/ 43360 w 1224996"/>
                  <a:gd name="connsiteY75" fmla="*/ 377321 h 1105998"/>
                  <a:gd name="connsiteX76" fmla="*/ 48123 w 1224996"/>
                  <a:gd name="connsiteY76" fmla="*/ 332077 h 1105998"/>
                  <a:gd name="connsiteX77" fmla="*/ 74317 w 1224996"/>
                  <a:gd name="connsiteY77" fmla="*/ 320171 h 1105998"/>
                  <a:gd name="connsiteX78" fmla="*/ 110035 w 1224996"/>
                  <a:gd name="connsiteY78" fmla="*/ 329696 h 1105998"/>
                  <a:gd name="connsiteX79" fmla="*/ 124323 w 1224996"/>
                  <a:gd name="connsiteY79" fmla="*/ 308264 h 1105998"/>
                  <a:gd name="connsiteX80" fmla="*/ 110035 w 1224996"/>
                  <a:gd name="connsiteY80" fmla="*/ 284452 h 1105998"/>
                  <a:gd name="connsiteX81" fmla="*/ 110034 w 1224996"/>
                  <a:gd name="connsiteY81" fmla="*/ 160626 h 1105998"/>
                  <a:gd name="connsiteX82" fmla="*/ 107654 w 1224996"/>
                  <a:gd name="connsiteY82" fmla="*/ 39183 h 1105998"/>
                  <a:gd name="connsiteX83" fmla="*/ 200523 w 1224996"/>
                  <a:gd name="connsiteY83" fmla="*/ 1083 h 1105998"/>
                  <a:gd name="connsiteX84" fmla="*/ 274341 w 1224996"/>
                  <a:gd name="connsiteY84" fmla="*/ 72520 h 1105998"/>
                  <a:gd name="connsiteX85" fmla="*/ 386260 w 1224996"/>
                  <a:gd name="connsiteY85" fmla="*/ 96332 h 1105998"/>
                  <a:gd name="connsiteX86" fmla="*/ 507704 w 1224996"/>
                  <a:gd name="connsiteY86" fmla="*/ 86807 h 1105998"/>
                  <a:gd name="connsiteX87" fmla="*/ 712492 w 1224996"/>
                  <a:gd name="connsiteY87" fmla="*/ 167771 h 1105998"/>
                  <a:gd name="connsiteX88" fmla="*/ 807742 w 1224996"/>
                  <a:gd name="connsiteY88" fmla="*/ 272545 h 1105998"/>
                  <a:gd name="connsiteX89" fmla="*/ 919661 w 1224996"/>
                  <a:gd name="connsiteY89" fmla="*/ 336840 h 1105998"/>
                  <a:gd name="connsiteX0" fmla="*/ 919661 w 1224996"/>
                  <a:gd name="connsiteY0" fmla="*/ 336840 h 1105998"/>
                  <a:gd name="connsiteX1" fmla="*/ 1055392 w 1224996"/>
                  <a:gd name="connsiteY1" fmla="*/ 384464 h 1105998"/>
                  <a:gd name="connsiteX2" fmla="*/ 1133973 w 1224996"/>
                  <a:gd name="connsiteY2" fmla="*/ 365414 h 1105998"/>
                  <a:gd name="connsiteX3" fmla="*/ 1207792 w 1224996"/>
                  <a:gd name="connsiteY3" fmla="*/ 382084 h 1105998"/>
                  <a:gd name="connsiteX4" fmla="*/ 1222079 w 1224996"/>
                  <a:gd name="connsiteY4" fmla="*/ 453521 h 1105998"/>
                  <a:gd name="connsiteX5" fmla="*/ 1224461 w 1224996"/>
                  <a:gd name="connsiteY5" fmla="*/ 522577 h 1105998"/>
                  <a:gd name="connsiteX6" fmla="*/ 1214935 w 1224996"/>
                  <a:gd name="connsiteY6" fmla="*/ 567821 h 1105998"/>
                  <a:gd name="connsiteX7" fmla="*/ 1195885 w 1224996"/>
                  <a:gd name="connsiteY7" fmla="*/ 589252 h 1105998"/>
                  <a:gd name="connsiteX8" fmla="*/ 1198266 w 1224996"/>
                  <a:gd name="connsiteY8" fmla="*/ 644021 h 1105998"/>
                  <a:gd name="connsiteX9" fmla="*/ 1186361 w 1224996"/>
                  <a:gd name="connsiteY9" fmla="*/ 696408 h 1105998"/>
                  <a:gd name="connsiteX10" fmla="*/ 1160167 w 1224996"/>
                  <a:gd name="connsiteY10" fmla="*/ 751177 h 1105998"/>
                  <a:gd name="connsiteX11" fmla="*/ 1148260 w 1224996"/>
                  <a:gd name="connsiteY11" fmla="*/ 777371 h 1105998"/>
                  <a:gd name="connsiteX12" fmla="*/ 1138736 w 1224996"/>
                  <a:gd name="connsiteY12" fmla="*/ 810708 h 1105998"/>
                  <a:gd name="connsiteX13" fmla="*/ 1105398 w 1224996"/>
                  <a:gd name="connsiteY13" fmla="*/ 848808 h 1105998"/>
                  <a:gd name="connsiteX14" fmla="*/ 1083967 w 1224996"/>
                  <a:gd name="connsiteY14" fmla="*/ 865477 h 1105998"/>
                  <a:gd name="connsiteX15" fmla="*/ 1105398 w 1224996"/>
                  <a:gd name="connsiteY15" fmla="*/ 898815 h 1105998"/>
                  <a:gd name="connsiteX16" fmla="*/ 1164929 w 1224996"/>
                  <a:gd name="connsiteY16" fmla="*/ 913102 h 1105998"/>
                  <a:gd name="connsiteX17" fmla="*/ 1212555 w 1224996"/>
                  <a:gd name="connsiteY17" fmla="*/ 963107 h 1105998"/>
                  <a:gd name="connsiteX18" fmla="*/ 1214935 w 1224996"/>
                  <a:gd name="connsiteY18" fmla="*/ 1044071 h 1105998"/>
                  <a:gd name="connsiteX19" fmla="*/ 1160167 w 1224996"/>
                  <a:gd name="connsiteY19" fmla="*/ 1098839 h 1105998"/>
                  <a:gd name="connsiteX20" fmla="*/ 1079204 w 1224996"/>
                  <a:gd name="connsiteY20" fmla="*/ 1101221 h 1105998"/>
                  <a:gd name="connsiteX21" fmla="*/ 1024435 w 1224996"/>
                  <a:gd name="connsiteY21" fmla="*/ 1060739 h 1105998"/>
                  <a:gd name="connsiteX22" fmla="*/ 1012529 w 1224996"/>
                  <a:gd name="connsiteY22" fmla="*/ 1001208 h 1105998"/>
                  <a:gd name="connsiteX23" fmla="*/ 1022054 w 1224996"/>
                  <a:gd name="connsiteY23" fmla="*/ 958346 h 1105998"/>
                  <a:gd name="connsiteX24" fmla="*/ 1033960 w 1224996"/>
                  <a:gd name="connsiteY24" fmla="*/ 920246 h 1105998"/>
                  <a:gd name="connsiteX25" fmla="*/ 1010148 w 1224996"/>
                  <a:gd name="connsiteY25" fmla="*/ 879764 h 1105998"/>
                  <a:gd name="connsiteX26" fmla="*/ 948236 w 1224996"/>
                  <a:gd name="connsiteY26" fmla="*/ 903576 h 1105998"/>
                  <a:gd name="connsiteX27" fmla="*/ 888704 w 1224996"/>
                  <a:gd name="connsiteY27" fmla="*/ 948820 h 1105998"/>
                  <a:gd name="connsiteX28" fmla="*/ 874416 w 1224996"/>
                  <a:gd name="connsiteY28" fmla="*/ 996446 h 1105998"/>
                  <a:gd name="connsiteX29" fmla="*/ 862510 w 1224996"/>
                  <a:gd name="connsiteY29" fmla="*/ 1058358 h 1105998"/>
                  <a:gd name="connsiteX30" fmla="*/ 807742 w 1224996"/>
                  <a:gd name="connsiteY30" fmla="*/ 1096458 h 1105998"/>
                  <a:gd name="connsiteX31" fmla="*/ 738685 w 1224996"/>
                  <a:gd name="connsiteY31" fmla="*/ 1079789 h 1105998"/>
                  <a:gd name="connsiteX32" fmla="*/ 700585 w 1224996"/>
                  <a:gd name="connsiteY32" fmla="*/ 1034546 h 1105998"/>
                  <a:gd name="connsiteX33" fmla="*/ 700585 w 1224996"/>
                  <a:gd name="connsiteY33" fmla="*/ 991684 h 1105998"/>
                  <a:gd name="connsiteX34" fmla="*/ 714873 w 1224996"/>
                  <a:gd name="connsiteY34" fmla="*/ 958346 h 1105998"/>
                  <a:gd name="connsiteX35" fmla="*/ 729160 w 1224996"/>
                  <a:gd name="connsiteY35" fmla="*/ 925008 h 1105998"/>
                  <a:gd name="connsiteX36" fmla="*/ 698204 w 1224996"/>
                  <a:gd name="connsiteY36" fmla="*/ 915483 h 1105998"/>
                  <a:gd name="connsiteX37" fmla="*/ 643435 w 1224996"/>
                  <a:gd name="connsiteY37" fmla="*/ 910721 h 1105998"/>
                  <a:gd name="connsiteX38" fmla="*/ 591048 w 1224996"/>
                  <a:gd name="connsiteY38" fmla="*/ 910721 h 1105998"/>
                  <a:gd name="connsiteX39" fmla="*/ 552948 w 1224996"/>
                  <a:gd name="connsiteY39" fmla="*/ 939296 h 1105998"/>
                  <a:gd name="connsiteX40" fmla="*/ 543423 w 1224996"/>
                  <a:gd name="connsiteY40" fmla="*/ 975014 h 1105998"/>
                  <a:gd name="connsiteX41" fmla="*/ 514848 w 1224996"/>
                  <a:gd name="connsiteY41" fmla="*/ 1008351 h 1105998"/>
                  <a:gd name="connsiteX42" fmla="*/ 462461 w 1224996"/>
                  <a:gd name="connsiteY42" fmla="*/ 996446 h 1105998"/>
                  <a:gd name="connsiteX43" fmla="*/ 445792 w 1224996"/>
                  <a:gd name="connsiteY43" fmla="*/ 958346 h 1105998"/>
                  <a:gd name="connsiteX44" fmla="*/ 457698 w 1224996"/>
                  <a:gd name="connsiteY44" fmla="*/ 927389 h 1105998"/>
                  <a:gd name="connsiteX45" fmla="*/ 481510 w 1224996"/>
                  <a:gd name="connsiteY45" fmla="*/ 898814 h 1105998"/>
                  <a:gd name="connsiteX46" fmla="*/ 438648 w 1224996"/>
                  <a:gd name="connsiteY46" fmla="*/ 875002 h 1105998"/>
                  <a:gd name="connsiteX47" fmla="*/ 412454 w 1224996"/>
                  <a:gd name="connsiteY47" fmla="*/ 867858 h 1105998"/>
                  <a:gd name="connsiteX48" fmla="*/ 383879 w 1224996"/>
                  <a:gd name="connsiteY48" fmla="*/ 836902 h 1105998"/>
                  <a:gd name="connsiteX49" fmla="*/ 350542 w 1224996"/>
                  <a:gd name="connsiteY49" fmla="*/ 827377 h 1105998"/>
                  <a:gd name="connsiteX50" fmla="*/ 329110 w 1224996"/>
                  <a:gd name="connsiteY50" fmla="*/ 796421 h 1105998"/>
                  <a:gd name="connsiteX51" fmla="*/ 302917 w 1224996"/>
                  <a:gd name="connsiteY51" fmla="*/ 779752 h 1105998"/>
                  <a:gd name="connsiteX52" fmla="*/ 305298 w 1224996"/>
                  <a:gd name="connsiteY52" fmla="*/ 805946 h 1105998"/>
                  <a:gd name="connsiteX53" fmla="*/ 286248 w 1224996"/>
                  <a:gd name="connsiteY53" fmla="*/ 844045 h 1105998"/>
                  <a:gd name="connsiteX54" fmla="*/ 238623 w 1224996"/>
                  <a:gd name="connsiteY54" fmla="*/ 846427 h 1105998"/>
                  <a:gd name="connsiteX55" fmla="*/ 210048 w 1224996"/>
                  <a:gd name="connsiteY55" fmla="*/ 815471 h 1105998"/>
                  <a:gd name="connsiteX56" fmla="*/ 214810 w 1224996"/>
                  <a:gd name="connsiteY56" fmla="*/ 772608 h 1105998"/>
                  <a:gd name="connsiteX57" fmla="*/ 250529 w 1224996"/>
                  <a:gd name="connsiteY57" fmla="*/ 744033 h 1105998"/>
                  <a:gd name="connsiteX58" fmla="*/ 260054 w 1224996"/>
                  <a:gd name="connsiteY58" fmla="*/ 703552 h 1105998"/>
                  <a:gd name="connsiteX59" fmla="*/ 229098 w 1224996"/>
                  <a:gd name="connsiteY59" fmla="*/ 651165 h 1105998"/>
                  <a:gd name="connsiteX60" fmla="*/ 198142 w 1224996"/>
                  <a:gd name="connsiteY60" fmla="*/ 620208 h 1105998"/>
                  <a:gd name="connsiteX61" fmla="*/ 188617 w 1224996"/>
                  <a:gd name="connsiteY61" fmla="*/ 594014 h 1105998"/>
                  <a:gd name="connsiteX62" fmla="*/ 183854 w 1224996"/>
                  <a:gd name="connsiteY62" fmla="*/ 558296 h 1105998"/>
                  <a:gd name="connsiteX63" fmla="*/ 164804 w 1224996"/>
                  <a:gd name="connsiteY63" fmla="*/ 553533 h 1105998"/>
                  <a:gd name="connsiteX64" fmla="*/ 140991 w 1224996"/>
                  <a:gd name="connsiteY64" fmla="*/ 584490 h 1105998"/>
                  <a:gd name="connsiteX65" fmla="*/ 102892 w 1224996"/>
                  <a:gd name="connsiteY65" fmla="*/ 613064 h 1105998"/>
                  <a:gd name="connsiteX66" fmla="*/ 38598 w 1224996"/>
                  <a:gd name="connsiteY66" fmla="*/ 608302 h 1105998"/>
                  <a:gd name="connsiteX67" fmla="*/ 498 w 1224996"/>
                  <a:gd name="connsiteY67" fmla="*/ 546390 h 1105998"/>
                  <a:gd name="connsiteX68" fmla="*/ 19548 w 1224996"/>
                  <a:gd name="connsiteY68" fmla="*/ 489239 h 1105998"/>
                  <a:gd name="connsiteX69" fmla="*/ 57648 w 1224996"/>
                  <a:gd name="connsiteY69" fmla="*/ 467808 h 1105998"/>
                  <a:gd name="connsiteX70" fmla="*/ 105273 w 1224996"/>
                  <a:gd name="connsiteY70" fmla="*/ 467808 h 1105998"/>
                  <a:gd name="connsiteX71" fmla="*/ 131467 w 1224996"/>
                  <a:gd name="connsiteY71" fmla="*/ 484477 h 1105998"/>
                  <a:gd name="connsiteX72" fmla="*/ 145754 w 1224996"/>
                  <a:gd name="connsiteY72" fmla="*/ 451139 h 1105998"/>
                  <a:gd name="connsiteX73" fmla="*/ 119560 w 1224996"/>
                  <a:gd name="connsiteY73" fmla="*/ 405896 h 1105998"/>
                  <a:gd name="connsiteX74" fmla="*/ 79079 w 1224996"/>
                  <a:gd name="connsiteY74" fmla="*/ 393989 h 1105998"/>
                  <a:gd name="connsiteX75" fmla="*/ 43360 w 1224996"/>
                  <a:gd name="connsiteY75" fmla="*/ 377321 h 1105998"/>
                  <a:gd name="connsiteX76" fmla="*/ 48123 w 1224996"/>
                  <a:gd name="connsiteY76" fmla="*/ 332077 h 1105998"/>
                  <a:gd name="connsiteX77" fmla="*/ 74317 w 1224996"/>
                  <a:gd name="connsiteY77" fmla="*/ 320171 h 1105998"/>
                  <a:gd name="connsiteX78" fmla="*/ 110035 w 1224996"/>
                  <a:gd name="connsiteY78" fmla="*/ 329696 h 1105998"/>
                  <a:gd name="connsiteX79" fmla="*/ 124323 w 1224996"/>
                  <a:gd name="connsiteY79" fmla="*/ 308264 h 1105998"/>
                  <a:gd name="connsiteX80" fmla="*/ 110035 w 1224996"/>
                  <a:gd name="connsiteY80" fmla="*/ 284452 h 1105998"/>
                  <a:gd name="connsiteX81" fmla="*/ 110034 w 1224996"/>
                  <a:gd name="connsiteY81" fmla="*/ 160626 h 1105998"/>
                  <a:gd name="connsiteX82" fmla="*/ 107654 w 1224996"/>
                  <a:gd name="connsiteY82" fmla="*/ 39183 h 1105998"/>
                  <a:gd name="connsiteX83" fmla="*/ 200523 w 1224996"/>
                  <a:gd name="connsiteY83" fmla="*/ 1083 h 1105998"/>
                  <a:gd name="connsiteX84" fmla="*/ 274341 w 1224996"/>
                  <a:gd name="connsiteY84" fmla="*/ 72520 h 1105998"/>
                  <a:gd name="connsiteX85" fmla="*/ 386260 w 1224996"/>
                  <a:gd name="connsiteY85" fmla="*/ 96332 h 1105998"/>
                  <a:gd name="connsiteX86" fmla="*/ 507704 w 1224996"/>
                  <a:gd name="connsiteY86" fmla="*/ 86807 h 1105998"/>
                  <a:gd name="connsiteX87" fmla="*/ 705348 w 1224996"/>
                  <a:gd name="connsiteY87" fmla="*/ 160627 h 1105998"/>
                  <a:gd name="connsiteX88" fmla="*/ 807742 w 1224996"/>
                  <a:gd name="connsiteY88" fmla="*/ 272545 h 1105998"/>
                  <a:gd name="connsiteX89" fmla="*/ 919661 w 1224996"/>
                  <a:gd name="connsiteY89" fmla="*/ 336840 h 1105998"/>
                  <a:gd name="connsiteX0" fmla="*/ 972048 w 1224996"/>
                  <a:gd name="connsiteY0" fmla="*/ 370177 h 1105998"/>
                  <a:gd name="connsiteX1" fmla="*/ 1055392 w 1224996"/>
                  <a:gd name="connsiteY1" fmla="*/ 384464 h 1105998"/>
                  <a:gd name="connsiteX2" fmla="*/ 1133973 w 1224996"/>
                  <a:gd name="connsiteY2" fmla="*/ 365414 h 1105998"/>
                  <a:gd name="connsiteX3" fmla="*/ 1207792 w 1224996"/>
                  <a:gd name="connsiteY3" fmla="*/ 382084 h 1105998"/>
                  <a:gd name="connsiteX4" fmla="*/ 1222079 w 1224996"/>
                  <a:gd name="connsiteY4" fmla="*/ 453521 h 1105998"/>
                  <a:gd name="connsiteX5" fmla="*/ 1224461 w 1224996"/>
                  <a:gd name="connsiteY5" fmla="*/ 522577 h 1105998"/>
                  <a:gd name="connsiteX6" fmla="*/ 1214935 w 1224996"/>
                  <a:gd name="connsiteY6" fmla="*/ 567821 h 1105998"/>
                  <a:gd name="connsiteX7" fmla="*/ 1195885 w 1224996"/>
                  <a:gd name="connsiteY7" fmla="*/ 589252 h 1105998"/>
                  <a:gd name="connsiteX8" fmla="*/ 1198266 w 1224996"/>
                  <a:gd name="connsiteY8" fmla="*/ 644021 h 1105998"/>
                  <a:gd name="connsiteX9" fmla="*/ 1186361 w 1224996"/>
                  <a:gd name="connsiteY9" fmla="*/ 696408 h 1105998"/>
                  <a:gd name="connsiteX10" fmla="*/ 1160167 w 1224996"/>
                  <a:gd name="connsiteY10" fmla="*/ 751177 h 1105998"/>
                  <a:gd name="connsiteX11" fmla="*/ 1148260 w 1224996"/>
                  <a:gd name="connsiteY11" fmla="*/ 777371 h 1105998"/>
                  <a:gd name="connsiteX12" fmla="*/ 1138736 w 1224996"/>
                  <a:gd name="connsiteY12" fmla="*/ 810708 h 1105998"/>
                  <a:gd name="connsiteX13" fmla="*/ 1105398 w 1224996"/>
                  <a:gd name="connsiteY13" fmla="*/ 848808 h 1105998"/>
                  <a:gd name="connsiteX14" fmla="*/ 1083967 w 1224996"/>
                  <a:gd name="connsiteY14" fmla="*/ 865477 h 1105998"/>
                  <a:gd name="connsiteX15" fmla="*/ 1105398 w 1224996"/>
                  <a:gd name="connsiteY15" fmla="*/ 898815 h 1105998"/>
                  <a:gd name="connsiteX16" fmla="*/ 1164929 w 1224996"/>
                  <a:gd name="connsiteY16" fmla="*/ 913102 h 1105998"/>
                  <a:gd name="connsiteX17" fmla="*/ 1212555 w 1224996"/>
                  <a:gd name="connsiteY17" fmla="*/ 963107 h 1105998"/>
                  <a:gd name="connsiteX18" fmla="*/ 1214935 w 1224996"/>
                  <a:gd name="connsiteY18" fmla="*/ 1044071 h 1105998"/>
                  <a:gd name="connsiteX19" fmla="*/ 1160167 w 1224996"/>
                  <a:gd name="connsiteY19" fmla="*/ 1098839 h 1105998"/>
                  <a:gd name="connsiteX20" fmla="*/ 1079204 w 1224996"/>
                  <a:gd name="connsiteY20" fmla="*/ 1101221 h 1105998"/>
                  <a:gd name="connsiteX21" fmla="*/ 1024435 w 1224996"/>
                  <a:gd name="connsiteY21" fmla="*/ 1060739 h 1105998"/>
                  <a:gd name="connsiteX22" fmla="*/ 1012529 w 1224996"/>
                  <a:gd name="connsiteY22" fmla="*/ 1001208 h 1105998"/>
                  <a:gd name="connsiteX23" fmla="*/ 1022054 w 1224996"/>
                  <a:gd name="connsiteY23" fmla="*/ 958346 h 1105998"/>
                  <a:gd name="connsiteX24" fmla="*/ 1033960 w 1224996"/>
                  <a:gd name="connsiteY24" fmla="*/ 920246 h 1105998"/>
                  <a:gd name="connsiteX25" fmla="*/ 1010148 w 1224996"/>
                  <a:gd name="connsiteY25" fmla="*/ 879764 h 1105998"/>
                  <a:gd name="connsiteX26" fmla="*/ 948236 w 1224996"/>
                  <a:gd name="connsiteY26" fmla="*/ 903576 h 1105998"/>
                  <a:gd name="connsiteX27" fmla="*/ 888704 w 1224996"/>
                  <a:gd name="connsiteY27" fmla="*/ 948820 h 1105998"/>
                  <a:gd name="connsiteX28" fmla="*/ 874416 w 1224996"/>
                  <a:gd name="connsiteY28" fmla="*/ 996446 h 1105998"/>
                  <a:gd name="connsiteX29" fmla="*/ 862510 w 1224996"/>
                  <a:gd name="connsiteY29" fmla="*/ 1058358 h 1105998"/>
                  <a:gd name="connsiteX30" fmla="*/ 807742 w 1224996"/>
                  <a:gd name="connsiteY30" fmla="*/ 1096458 h 1105998"/>
                  <a:gd name="connsiteX31" fmla="*/ 738685 w 1224996"/>
                  <a:gd name="connsiteY31" fmla="*/ 1079789 h 1105998"/>
                  <a:gd name="connsiteX32" fmla="*/ 700585 w 1224996"/>
                  <a:gd name="connsiteY32" fmla="*/ 1034546 h 1105998"/>
                  <a:gd name="connsiteX33" fmla="*/ 700585 w 1224996"/>
                  <a:gd name="connsiteY33" fmla="*/ 991684 h 1105998"/>
                  <a:gd name="connsiteX34" fmla="*/ 714873 w 1224996"/>
                  <a:gd name="connsiteY34" fmla="*/ 958346 h 1105998"/>
                  <a:gd name="connsiteX35" fmla="*/ 729160 w 1224996"/>
                  <a:gd name="connsiteY35" fmla="*/ 925008 h 1105998"/>
                  <a:gd name="connsiteX36" fmla="*/ 698204 w 1224996"/>
                  <a:gd name="connsiteY36" fmla="*/ 915483 h 1105998"/>
                  <a:gd name="connsiteX37" fmla="*/ 643435 w 1224996"/>
                  <a:gd name="connsiteY37" fmla="*/ 910721 h 1105998"/>
                  <a:gd name="connsiteX38" fmla="*/ 591048 w 1224996"/>
                  <a:gd name="connsiteY38" fmla="*/ 910721 h 1105998"/>
                  <a:gd name="connsiteX39" fmla="*/ 552948 w 1224996"/>
                  <a:gd name="connsiteY39" fmla="*/ 939296 h 1105998"/>
                  <a:gd name="connsiteX40" fmla="*/ 543423 w 1224996"/>
                  <a:gd name="connsiteY40" fmla="*/ 975014 h 1105998"/>
                  <a:gd name="connsiteX41" fmla="*/ 514848 w 1224996"/>
                  <a:gd name="connsiteY41" fmla="*/ 1008351 h 1105998"/>
                  <a:gd name="connsiteX42" fmla="*/ 462461 w 1224996"/>
                  <a:gd name="connsiteY42" fmla="*/ 996446 h 1105998"/>
                  <a:gd name="connsiteX43" fmla="*/ 445792 w 1224996"/>
                  <a:gd name="connsiteY43" fmla="*/ 958346 h 1105998"/>
                  <a:gd name="connsiteX44" fmla="*/ 457698 w 1224996"/>
                  <a:gd name="connsiteY44" fmla="*/ 927389 h 1105998"/>
                  <a:gd name="connsiteX45" fmla="*/ 481510 w 1224996"/>
                  <a:gd name="connsiteY45" fmla="*/ 898814 h 1105998"/>
                  <a:gd name="connsiteX46" fmla="*/ 438648 w 1224996"/>
                  <a:gd name="connsiteY46" fmla="*/ 875002 h 1105998"/>
                  <a:gd name="connsiteX47" fmla="*/ 412454 w 1224996"/>
                  <a:gd name="connsiteY47" fmla="*/ 867858 h 1105998"/>
                  <a:gd name="connsiteX48" fmla="*/ 383879 w 1224996"/>
                  <a:gd name="connsiteY48" fmla="*/ 836902 h 1105998"/>
                  <a:gd name="connsiteX49" fmla="*/ 350542 w 1224996"/>
                  <a:gd name="connsiteY49" fmla="*/ 827377 h 1105998"/>
                  <a:gd name="connsiteX50" fmla="*/ 329110 w 1224996"/>
                  <a:gd name="connsiteY50" fmla="*/ 796421 h 1105998"/>
                  <a:gd name="connsiteX51" fmla="*/ 302917 w 1224996"/>
                  <a:gd name="connsiteY51" fmla="*/ 779752 h 1105998"/>
                  <a:gd name="connsiteX52" fmla="*/ 305298 w 1224996"/>
                  <a:gd name="connsiteY52" fmla="*/ 805946 h 1105998"/>
                  <a:gd name="connsiteX53" fmla="*/ 286248 w 1224996"/>
                  <a:gd name="connsiteY53" fmla="*/ 844045 h 1105998"/>
                  <a:gd name="connsiteX54" fmla="*/ 238623 w 1224996"/>
                  <a:gd name="connsiteY54" fmla="*/ 846427 h 1105998"/>
                  <a:gd name="connsiteX55" fmla="*/ 210048 w 1224996"/>
                  <a:gd name="connsiteY55" fmla="*/ 815471 h 1105998"/>
                  <a:gd name="connsiteX56" fmla="*/ 214810 w 1224996"/>
                  <a:gd name="connsiteY56" fmla="*/ 772608 h 1105998"/>
                  <a:gd name="connsiteX57" fmla="*/ 250529 w 1224996"/>
                  <a:gd name="connsiteY57" fmla="*/ 744033 h 1105998"/>
                  <a:gd name="connsiteX58" fmla="*/ 260054 w 1224996"/>
                  <a:gd name="connsiteY58" fmla="*/ 703552 h 1105998"/>
                  <a:gd name="connsiteX59" fmla="*/ 229098 w 1224996"/>
                  <a:gd name="connsiteY59" fmla="*/ 651165 h 1105998"/>
                  <a:gd name="connsiteX60" fmla="*/ 198142 w 1224996"/>
                  <a:gd name="connsiteY60" fmla="*/ 620208 h 1105998"/>
                  <a:gd name="connsiteX61" fmla="*/ 188617 w 1224996"/>
                  <a:gd name="connsiteY61" fmla="*/ 594014 h 1105998"/>
                  <a:gd name="connsiteX62" fmla="*/ 183854 w 1224996"/>
                  <a:gd name="connsiteY62" fmla="*/ 558296 h 1105998"/>
                  <a:gd name="connsiteX63" fmla="*/ 164804 w 1224996"/>
                  <a:gd name="connsiteY63" fmla="*/ 553533 h 1105998"/>
                  <a:gd name="connsiteX64" fmla="*/ 140991 w 1224996"/>
                  <a:gd name="connsiteY64" fmla="*/ 584490 h 1105998"/>
                  <a:gd name="connsiteX65" fmla="*/ 102892 w 1224996"/>
                  <a:gd name="connsiteY65" fmla="*/ 613064 h 1105998"/>
                  <a:gd name="connsiteX66" fmla="*/ 38598 w 1224996"/>
                  <a:gd name="connsiteY66" fmla="*/ 608302 h 1105998"/>
                  <a:gd name="connsiteX67" fmla="*/ 498 w 1224996"/>
                  <a:gd name="connsiteY67" fmla="*/ 546390 h 1105998"/>
                  <a:gd name="connsiteX68" fmla="*/ 19548 w 1224996"/>
                  <a:gd name="connsiteY68" fmla="*/ 489239 h 1105998"/>
                  <a:gd name="connsiteX69" fmla="*/ 57648 w 1224996"/>
                  <a:gd name="connsiteY69" fmla="*/ 467808 h 1105998"/>
                  <a:gd name="connsiteX70" fmla="*/ 105273 w 1224996"/>
                  <a:gd name="connsiteY70" fmla="*/ 467808 h 1105998"/>
                  <a:gd name="connsiteX71" fmla="*/ 131467 w 1224996"/>
                  <a:gd name="connsiteY71" fmla="*/ 484477 h 1105998"/>
                  <a:gd name="connsiteX72" fmla="*/ 145754 w 1224996"/>
                  <a:gd name="connsiteY72" fmla="*/ 451139 h 1105998"/>
                  <a:gd name="connsiteX73" fmla="*/ 119560 w 1224996"/>
                  <a:gd name="connsiteY73" fmla="*/ 405896 h 1105998"/>
                  <a:gd name="connsiteX74" fmla="*/ 79079 w 1224996"/>
                  <a:gd name="connsiteY74" fmla="*/ 393989 h 1105998"/>
                  <a:gd name="connsiteX75" fmla="*/ 43360 w 1224996"/>
                  <a:gd name="connsiteY75" fmla="*/ 377321 h 1105998"/>
                  <a:gd name="connsiteX76" fmla="*/ 48123 w 1224996"/>
                  <a:gd name="connsiteY76" fmla="*/ 332077 h 1105998"/>
                  <a:gd name="connsiteX77" fmla="*/ 74317 w 1224996"/>
                  <a:gd name="connsiteY77" fmla="*/ 320171 h 1105998"/>
                  <a:gd name="connsiteX78" fmla="*/ 110035 w 1224996"/>
                  <a:gd name="connsiteY78" fmla="*/ 329696 h 1105998"/>
                  <a:gd name="connsiteX79" fmla="*/ 124323 w 1224996"/>
                  <a:gd name="connsiteY79" fmla="*/ 308264 h 1105998"/>
                  <a:gd name="connsiteX80" fmla="*/ 110035 w 1224996"/>
                  <a:gd name="connsiteY80" fmla="*/ 284452 h 1105998"/>
                  <a:gd name="connsiteX81" fmla="*/ 110034 w 1224996"/>
                  <a:gd name="connsiteY81" fmla="*/ 160626 h 1105998"/>
                  <a:gd name="connsiteX82" fmla="*/ 107654 w 1224996"/>
                  <a:gd name="connsiteY82" fmla="*/ 39183 h 1105998"/>
                  <a:gd name="connsiteX83" fmla="*/ 200523 w 1224996"/>
                  <a:gd name="connsiteY83" fmla="*/ 1083 h 1105998"/>
                  <a:gd name="connsiteX84" fmla="*/ 274341 w 1224996"/>
                  <a:gd name="connsiteY84" fmla="*/ 72520 h 1105998"/>
                  <a:gd name="connsiteX85" fmla="*/ 386260 w 1224996"/>
                  <a:gd name="connsiteY85" fmla="*/ 96332 h 1105998"/>
                  <a:gd name="connsiteX86" fmla="*/ 507704 w 1224996"/>
                  <a:gd name="connsiteY86" fmla="*/ 86807 h 1105998"/>
                  <a:gd name="connsiteX87" fmla="*/ 705348 w 1224996"/>
                  <a:gd name="connsiteY87" fmla="*/ 160627 h 1105998"/>
                  <a:gd name="connsiteX88" fmla="*/ 807742 w 1224996"/>
                  <a:gd name="connsiteY88" fmla="*/ 272545 h 1105998"/>
                  <a:gd name="connsiteX89" fmla="*/ 972048 w 1224996"/>
                  <a:gd name="connsiteY89" fmla="*/ 370177 h 1105998"/>
                  <a:gd name="connsiteX0" fmla="*/ 972048 w 1224996"/>
                  <a:gd name="connsiteY0" fmla="*/ 370177 h 1105998"/>
                  <a:gd name="connsiteX1" fmla="*/ 1055392 w 1224996"/>
                  <a:gd name="connsiteY1" fmla="*/ 377320 h 1105998"/>
                  <a:gd name="connsiteX2" fmla="*/ 1133973 w 1224996"/>
                  <a:gd name="connsiteY2" fmla="*/ 365414 h 1105998"/>
                  <a:gd name="connsiteX3" fmla="*/ 1207792 w 1224996"/>
                  <a:gd name="connsiteY3" fmla="*/ 382084 h 1105998"/>
                  <a:gd name="connsiteX4" fmla="*/ 1222079 w 1224996"/>
                  <a:gd name="connsiteY4" fmla="*/ 453521 h 1105998"/>
                  <a:gd name="connsiteX5" fmla="*/ 1224461 w 1224996"/>
                  <a:gd name="connsiteY5" fmla="*/ 522577 h 1105998"/>
                  <a:gd name="connsiteX6" fmla="*/ 1214935 w 1224996"/>
                  <a:gd name="connsiteY6" fmla="*/ 567821 h 1105998"/>
                  <a:gd name="connsiteX7" fmla="*/ 1195885 w 1224996"/>
                  <a:gd name="connsiteY7" fmla="*/ 589252 h 1105998"/>
                  <a:gd name="connsiteX8" fmla="*/ 1198266 w 1224996"/>
                  <a:gd name="connsiteY8" fmla="*/ 644021 h 1105998"/>
                  <a:gd name="connsiteX9" fmla="*/ 1186361 w 1224996"/>
                  <a:gd name="connsiteY9" fmla="*/ 696408 h 1105998"/>
                  <a:gd name="connsiteX10" fmla="*/ 1160167 w 1224996"/>
                  <a:gd name="connsiteY10" fmla="*/ 751177 h 1105998"/>
                  <a:gd name="connsiteX11" fmla="*/ 1148260 w 1224996"/>
                  <a:gd name="connsiteY11" fmla="*/ 777371 h 1105998"/>
                  <a:gd name="connsiteX12" fmla="*/ 1138736 w 1224996"/>
                  <a:gd name="connsiteY12" fmla="*/ 810708 h 1105998"/>
                  <a:gd name="connsiteX13" fmla="*/ 1105398 w 1224996"/>
                  <a:gd name="connsiteY13" fmla="*/ 848808 h 1105998"/>
                  <a:gd name="connsiteX14" fmla="*/ 1083967 w 1224996"/>
                  <a:gd name="connsiteY14" fmla="*/ 865477 h 1105998"/>
                  <a:gd name="connsiteX15" fmla="*/ 1105398 w 1224996"/>
                  <a:gd name="connsiteY15" fmla="*/ 898815 h 1105998"/>
                  <a:gd name="connsiteX16" fmla="*/ 1164929 w 1224996"/>
                  <a:gd name="connsiteY16" fmla="*/ 913102 h 1105998"/>
                  <a:gd name="connsiteX17" fmla="*/ 1212555 w 1224996"/>
                  <a:gd name="connsiteY17" fmla="*/ 963107 h 1105998"/>
                  <a:gd name="connsiteX18" fmla="*/ 1214935 w 1224996"/>
                  <a:gd name="connsiteY18" fmla="*/ 1044071 h 1105998"/>
                  <a:gd name="connsiteX19" fmla="*/ 1160167 w 1224996"/>
                  <a:gd name="connsiteY19" fmla="*/ 1098839 h 1105998"/>
                  <a:gd name="connsiteX20" fmla="*/ 1079204 w 1224996"/>
                  <a:gd name="connsiteY20" fmla="*/ 1101221 h 1105998"/>
                  <a:gd name="connsiteX21" fmla="*/ 1024435 w 1224996"/>
                  <a:gd name="connsiteY21" fmla="*/ 1060739 h 1105998"/>
                  <a:gd name="connsiteX22" fmla="*/ 1012529 w 1224996"/>
                  <a:gd name="connsiteY22" fmla="*/ 1001208 h 1105998"/>
                  <a:gd name="connsiteX23" fmla="*/ 1022054 w 1224996"/>
                  <a:gd name="connsiteY23" fmla="*/ 958346 h 1105998"/>
                  <a:gd name="connsiteX24" fmla="*/ 1033960 w 1224996"/>
                  <a:gd name="connsiteY24" fmla="*/ 920246 h 1105998"/>
                  <a:gd name="connsiteX25" fmla="*/ 1010148 w 1224996"/>
                  <a:gd name="connsiteY25" fmla="*/ 879764 h 1105998"/>
                  <a:gd name="connsiteX26" fmla="*/ 948236 w 1224996"/>
                  <a:gd name="connsiteY26" fmla="*/ 903576 h 1105998"/>
                  <a:gd name="connsiteX27" fmla="*/ 888704 w 1224996"/>
                  <a:gd name="connsiteY27" fmla="*/ 948820 h 1105998"/>
                  <a:gd name="connsiteX28" fmla="*/ 874416 w 1224996"/>
                  <a:gd name="connsiteY28" fmla="*/ 996446 h 1105998"/>
                  <a:gd name="connsiteX29" fmla="*/ 862510 w 1224996"/>
                  <a:gd name="connsiteY29" fmla="*/ 1058358 h 1105998"/>
                  <a:gd name="connsiteX30" fmla="*/ 807742 w 1224996"/>
                  <a:gd name="connsiteY30" fmla="*/ 1096458 h 1105998"/>
                  <a:gd name="connsiteX31" fmla="*/ 738685 w 1224996"/>
                  <a:gd name="connsiteY31" fmla="*/ 1079789 h 1105998"/>
                  <a:gd name="connsiteX32" fmla="*/ 700585 w 1224996"/>
                  <a:gd name="connsiteY32" fmla="*/ 1034546 h 1105998"/>
                  <a:gd name="connsiteX33" fmla="*/ 700585 w 1224996"/>
                  <a:gd name="connsiteY33" fmla="*/ 991684 h 1105998"/>
                  <a:gd name="connsiteX34" fmla="*/ 714873 w 1224996"/>
                  <a:gd name="connsiteY34" fmla="*/ 958346 h 1105998"/>
                  <a:gd name="connsiteX35" fmla="*/ 729160 w 1224996"/>
                  <a:gd name="connsiteY35" fmla="*/ 925008 h 1105998"/>
                  <a:gd name="connsiteX36" fmla="*/ 698204 w 1224996"/>
                  <a:gd name="connsiteY36" fmla="*/ 915483 h 1105998"/>
                  <a:gd name="connsiteX37" fmla="*/ 643435 w 1224996"/>
                  <a:gd name="connsiteY37" fmla="*/ 910721 h 1105998"/>
                  <a:gd name="connsiteX38" fmla="*/ 591048 w 1224996"/>
                  <a:gd name="connsiteY38" fmla="*/ 910721 h 1105998"/>
                  <a:gd name="connsiteX39" fmla="*/ 552948 w 1224996"/>
                  <a:gd name="connsiteY39" fmla="*/ 939296 h 1105998"/>
                  <a:gd name="connsiteX40" fmla="*/ 543423 w 1224996"/>
                  <a:gd name="connsiteY40" fmla="*/ 975014 h 1105998"/>
                  <a:gd name="connsiteX41" fmla="*/ 514848 w 1224996"/>
                  <a:gd name="connsiteY41" fmla="*/ 1008351 h 1105998"/>
                  <a:gd name="connsiteX42" fmla="*/ 462461 w 1224996"/>
                  <a:gd name="connsiteY42" fmla="*/ 996446 h 1105998"/>
                  <a:gd name="connsiteX43" fmla="*/ 445792 w 1224996"/>
                  <a:gd name="connsiteY43" fmla="*/ 958346 h 1105998"/>
                  <a:gd name="connsiteX44" fmla="*/ 457698 w 1224996"/>
                  <a:gd name="connsiteY44" fmla="*/ 927389 h 1105998"/>
                  <a:gd name="connsiteX45" fmla="*/ 481510 w 1224996"/>
                  <a:gd name="connsiteY45" fmla="*/ 898814 h 1105998"/>
                  <a:gd name="connsiteX46" fmla="*/ 438648 w 1224996"/>
                  <a:gd name="connsiteY46" fmla="*/ 875002 h 1105998"/>
                  <a:gd name="connsiteX47" fmla="*/ 412454 w 1224996"/>
                  <a:gd name="connsiteY47" fmla="*/ 867858 h 1105998"/>
                  <a:gd name="connsiteX48" fmla="*/ 383879 w 1224996"/>
                  <a:gd name="connsiteY48" fmla="*/ 836902 h 1105998"/>
                  <a:gd name="connsiteX49" fmla="*/ 350542 w 1224996"/>
                  <a:gd name="connsiteY49" fmla="*/ 827377 h 1105998"/>
                  <a:gd name="connsiteX50" fmla="*/ 329110 w 1224996"/>
                  <a:gd name="connsiteY50" fmla="*/ 796421 h 1105998"/>
                  <a:gd name="connsiteX51" fmla="*/ 302917 w 1224996"/>
                  <a:gd name="connsiteY51" fmla="*/ 779752 h 1105998"/>
                  <a:gd name="connsiteX52" fmla="*/ 305298 w 1224996"/>
                  <a:gd name="connsiteY52" fmla="*/ 805946 h 1105998"/>
                  <a:gd name="connsiteX53" fmla="*/ 286248 w 1224996"/>
                  <a:gd name="connsiteY53" fmla="*/ 844045 h 1105998"/>
                  <a:gd name="connsiteX54" fmla="*/ 238623 w 1224996"/>
                  <a:gd name="connsiteY54" fmla="*/ 846427 h 1105998"/>
                  <a:gd name="connsiteX55" fmla="*/ 210048 w 1224996"/>
                  <a:gd name="connsiteY55" fmla="*/ 815471 h 1105998"/>
                  <a:gd name="connsiteX56" fmla="*/ 214810 w 1224996"/>
                  <a:gd name="connsiteY56" fmla="*/ 772608 h 1105998"/>
                  <a:gd name="connsiteX57" fmla="*/ 250529 w 1224996"/>
                  <a:gd name="connsiteY57" fmla="*/ 744033 h 1105998"/>
                  <a:gd name="connsiteX58" fmla="*/ 260054 w 1224996"/>
                  <a:gd name="connsiteY58" fmla="*/ 703552 h 1105998"/>
                  <a:gd name="connsiteX59" fmla="*/ 229098 w 1224996"/>
                  <a:gd name="connsiteY59" fmla="*/ 651165 h 1105998"/>
                  <a:gd name="connsiteX60" fmla="*/ 198142 w 1224996"/>
                  <a:gd name="connsiteY60" fmla="*/ 620208 h 1105998"/>
                  <a:gd name="connsiteX61" fmla="*/ 188617 w 1224996"/>
                  <a:gd name="connsiteY61" fmla="*/ 594014 h 1105998"/>
                  <a:gd name="connsiteX62" fmla="*/ 183854 w 1224996"/>
                  <a:gd name="connsiteY62" fmla="*/ 558296 h 1105998"/>
                  <a:gd name="connsiteX63" fmla="*/ 164804 w 1224996"/>
                  <a:gd name="connsiteY63" fmla="*/ 553533 h 1105998"/>
                  <a:gd name="connsiteX64" fmla="*/ 140991 w 1224996"/>
                  <a:gd name="connsiteY64" fmla="*/ 584490 h 1105998"/>
                  <a:gd name="connsiteX65" fmla="*/ 102892 w 1224996"/>
                  <a:gd name="connsiteY65" fmla="*/ 613064 h 1105998"/>
                  <a:gd name="connsiteX66" fmla="*/ 38598 w 1224996"/>
                  <a:gd name="connsiteY66" fmla="*/ 608302 h 1105998"/>
                  <a:gd name="connsiteX67" fmla="*/ 498 w 1224996"/>
                  <a:gd name="connsiteY67" fmla="*/ 546390 h 1105998"/>
                  <a:gd name="connsiteX68" fmla="*/ 19548 w 1224996"/>
                  <a:gd name="connsiteY68" fmla="*/ 489239 h 1105998"/>
                  <a:gd name="connsiteX69" fmla="*/ 57648 w 1224996"/>
                  <a:gd name="connsiteY69" fmla="*/ 467808 h 1105998"/>
                  <a:gd name="connsiteX70" fmla="*/ 105273 w 1224996"/>
                  <a:gd name="connsiteY70" fmla="*/ 467808 h 1105998"/>
                  <a:gd name="connsiteX71" fmla="*/ 131467 w 1224996"/>
                  <a:gd name="connsiteY71" fmla="*/ 484477 h 1105998"/>
                  <a:gd name="connsiteX72" fmla="*/ 145754 w 1224996"/>
                  <a:gd name="connsiteY72" fmla="*/ 451139 h 1105998"/>
                  <a:gd name="connsiteX73" fmla="*/ 119560 w 1224996"/>
                  <a:gd name="connsiteY73" fmla="*/ 405896 h 1105998"/>
                  <a:gd name="connsiteX74" fmla="*/ 79079 w 1224996"/>
                  <a:gd name="connsiteY74" fmla="*/ 393989 h 1105998"/>
                  <a:gd name="connsiteX75" fmla="*/ 43360 w 1224996"/>
                  <a:gd name="connsiteY75" fmla="*/ 377321 h 1105998"/>
                  <a:gd name="connsiteX76" fmla="*/ 48123 w 1224996"/>
                  <a:gd name="connsiteY76" fmla="*/ 332077 h 1105998"/>
                  <a:gd name="connsiteX77" fmla="*/ 74317 w 1224996"/>
                  <a:gd name="connsiteY77" fmla="*/ 320171 h 1105998"/>
                  <a:gd name="connsiteX78" fmla="*/ 110035 w 1224996"/>
                  <a:gd name="connsiteY78" fmla="*/ 329696 h 1105998"/>
                  <a:gd name="connsiteX79" fmla="*/ 124323 w 1224996"/>
                  <a:gd name="connsiteY79" fmla="*/ 308264 h 1105998"/>
                  <a:gd name="connsiteX80" fmla="*/ 110035 w 1224996"/>
                  <a:gd name="connsiteY80" fmla="*/ 284452 h 1105998"/>
                  <a:gd name="connsiteX81" fmla="*/ 110034 w 1224996"/>
                  <a:gd name="connsiteY81" fmla="*/ 160626 h 1105998"/>
                  <a:gd name="connsiteX82" fmla="*/ 107654 w 1224996"/>
                  <a:gd name="connsiteY82" fmla="*/ 39183 h 1105998"/>
                  <a:gd name="connsiteX83" fmla="*/ 200523 w 1224996"/>
                  <a:gd name="connsiteY83" fmla="*/ 1083 h 1105998"/>
                  <a:gd name="connsiteX84" fmla="*/ 274341 w 1224996"/>
                  <a:gd name="connsiteY84" fmla="*/ 72520 h 1105998"/>
                  <a:gd name="connsiteX85" fmla="*/ 386260 w 1224996"/>
                  <a:gd name="connsiteY85" fmla="*/ 96332 h 1105998"/>
                  <a:gd name="connsiteX86" fmla="*/ 507704 w 1224996"/>
                  <a:gd name="connsiteY86" fmla="*/ 86807 h 1105998"/>
                  <a:gd name="connsiteX87" fmla="*/ 705348 w 1224996"/>
                  <a:gd name="connsiteY87" fmla="*/ 160627 h 1105998"/>
                  <a:gd name="connsiteX88" fmla="*/ 807742 w 1224996"/>
                  <a:gd name="connsiteY88" fmla="*/ 272545 h 1105998"/>
                  <a:gd name="connsiteX89" fmla="*/ 972048 w 1224996"/>
                  <a:gd name="connsiteY89" fmla="*/ 370177 h 1105998"/>
                  <a:gd name="connsiteX0" fmla="*/ 972048 w 1224996"/>
                  <a:gd name="connsiteY0" fmla="*/ 370177 h 1105998"/>
                  <a:gd name="connsiteX1" fmla="*/ 1055392 w 1224996"/>
                  <a:gd name="connsiteY1" fmla="*/ 377320 h 1105998"/>
                  <a:gd name="connsiteX2" fmla="*/ 1133973 w 1224996"/>
                  <a:gd name="connsiteY2" fmla="*/ 365414 h 1105998"/>
                  <a:gd name="connsiteX3" fmla="*/ 1207792 w 1224996"/>
                  <a:gd name="connsiteY3" fmla="*/ 382084 h 1105998"/>
                  <a:gd name="connsiteX4" fmla="*/ 1222079 w 1224996"/>
                  <a:gd name="connsiteY4" fmla="*/ 453521 h 1105998"/>
                  <a:gd name="connsiteX5" fmla="*/ 1224461 w 1224996"/>
                  <a:gd name="connsiteY5" fmla="*/ 522577 h 1105998"/>
                  <a:gd name="connsiteX6" fmla="*/ 1214935 w 1224996"/>
                  <a:gd name="connsiteY6" fmla="*/ 567821 h 1105998"/>
                  <a:gd name="connsiteX7" fmla="*/ 1195885 w 1224996"/>
                  <a:gd name="connsiteY7" fmla="*/ 589252 h 1105998"/>
                  <a:gd name="connsiteX8" fmla="*/ 1198266 w 1224996"/>
                  <a:gd name="connsiteY8" fmla="*/ 644021 h 1105998"/>
                  <a:gd name="connsiteX9" fmla="*/ 1186361 w 1224996"/>
                  <a:gd name="connsiteY9" fmla="*/ 696408 h 1105998"/>
                  <a:gd name="connsiteX10" fmla="*/ 1160167 w 1224996"/>
                  <a:gd name="connsiteY10" fmla="*/ 751177 h 1105998"/>
                  <a:gd name="connsiteX11" fmla="*/ 1148260 w 1224996"/>
                  <a:gd name="connsiteY11" fmla="*/ 777371 h 1105998"/>
                  <a:gd name="connsiteX12" fmla="*/ 1138736 w 1224996"/>
                  <a:gd name="connsiteY12" fmla="*/ 810708 h 1105998"/>
                  <a:gd name="connsiteX13" fmla="*/ 1105398 w 1224996"/>
                  <a:gd name="connsiteY13" fmla="*/ 848808 h 1105998"/>
                  <a:gd name="connsiteX14" fmla="*/ 1083967 w 1224996"/>
                  <a:gd name="connsiteY14" fmla="*/ 865477 h 1105998"/>
                  <a:gd name="connsiteX15" fmla="*/ 1105398 w 1224996"/>
                  <a:gd name="connsiteY15" fmla="*/ 898815 h 1105998"/>
                  <a:gd name="connsiteX16" fmla="*/ 1164929 w 1224996"/>
                  <a:gd name="connsiteY16" fmla="*/ 913102 h 1105998"/>
                  <a:gd name="connsiteX17" fmla="*/ 1212555 w 1224996"/>
                  <a:gd name="connsiteY17" fmla="*/ 963107 h 1105998"/>
                  <a:gd name="connsiteX18" fmla="*/ 1214935 w 1224996"/>
                  <a:gd name="connsiteY18" fmla="*/ 1044071 h 1105998"/>
                  <a:gd name="connsiteX19" fmla="*/ 1160167 w 1224996"/>
                  <a:gd name="connsiteY19" fmla="*/ 1098839 h 1105998"/>
                  <a:gd name="connsiteX20" fmla="*/ 1079204 w 1224996"/>
                  <a:gd name="connsiteY20" fmla="*/ 1101221 h 1105998"/>
                  <a:gd name="connsiteX21" fmla="*/ 1024435 w 1224996"/>
                  <a:gd name="connsiteY21" fmla="*/ 1060739 h 1105998"/>
                  <a:gd name="connsiteX22" fmla="*/ 1012529 w 1224996"/>
                  <a:gd name="connsiteY22" fmla="*/ 1001208 h 1105998"/>
                  <a:gd name="connsiteX23" fmla="*/ 1022054 w 1224996"/>
                  <a:gd name="connsiteY23" fmla="*/ 958346 h 1105998"/>
                  <a:gd name="connsiteX24" fmla="*/ 1033960 w 1224996"/>
                  <a:gd name="connsiteY24" fmla="*/ 920246 h 1105998"/>
                  <a:gd name="connsiteX25" fmla="*/ 1010148 w 1224996"/>
                  <a:gd name="connsiteY25" fmla="*/ 879764 h 1105998"/>
                  <a:gd name="connsiteX26" fmla="*/ 948236 w 1224996"/>
                  <a:gd name="connsiteY26" fmla="*/ 903576 h 1105998"/>
                  <a:gd name="connsiteX27" fmla="*/ 888704 w 1224996"/>
                  <a:gd name="connsiteY27" fmla="*/ 948820 h 1105998"/>
                  <a:gd name="connsiteX28" fmla="*/ 874416 w 1224996"/>
                  <a:gd name="connsiteY28" fmla="*/ 996446 h 1105998"/>
                  <a:gd name="connsiteX29" fmla="*/ 862510 w 1224996"/>
                  <a:gd name="connsiteY29" fmla="*/ 1058358 h 1105998"/>
                  <a:gd name="connsiteX30" fmla="*/ 807742 w 1224996"/>
                  <a:gd name="connsiteY30" fmla="*/ 1096458 h 1105998"/>
                  <a:gd name="connsiteX31" fmla="*/ 738685 w 1224996"/>
                  <a:gd name="connsiteY31" fmla="*/ 1079789 h 1105998"/>
                  <a:gd name="connsiteX32" fmla="*/ 700585 w 1224996"/>
                  <a:gd name="connsiteY32" fmla="*/ 1034546 h 1105998"/>
                  <a:gd name="connsiteX33" fmla="*/ 700585 w 1224996"/>
                  <a:gd name="connsiteY33" fmla="*/ 991684 h 1105998"/>
                  <a:gd name="connsiteX34" fmla="*/ 714873 w 1224996"/>
                  <a:gd name="connsiteY34" fmla="*/ 958346 h 1105998"/>
                  <a:gd name="connsiteX35" fmla="*/ 729160 w 1224996"/>
                  <a:gd name="connsiteY35" fmla="*/ 925008 h 1105998"/>
                  <a:gd name="connsiteX36" fmla="*/ 698204 w 1224996"/>
                  <a:gd name="connsiteY36" fmla="*/ 915483 h 1105998"/>
                  <a:gd name="connsiteX37" fmla="*/ 643435 w 1224996"/>
                  <a:gd name="connsiteY37" fmla="*/ 910721 h 1105998"/>
                  <a:gd name="connsiteX38" fmla="*/ 591048 w 1224996"/>
                  <a:gd name="connsiteY38" fmla="*/ 910721 h 1105998"/>
                  <a:gd name="connsiteX39" fmla="*/ 552948 w 1224996"/>
                  <a:gd name="connsiteY39" fmla="*/ 939296 h 1105998"/>
                  <a:gd name="connsiteX40" fmla="*/ 543423 w 1224996"/>
                  <a:gd name="connsiteY40" fmla="*/ 975014 h 1105998"/>
                  <a:gd name="connsiteX41" fmla="*/ 514848 w 1224996"/>
                  <a:gd name="connsiteY41" fmla="*/ 1008351 h 1105998"/>
                  <a:gd name="connsiteX42" fmla="*/ 462461 w 1224996"/>
                  <a:gd name="connsiteY42" fmla="*/ 996446 h 1105998"/>
                  <a:gd name="connsiteX43" fmla="*/ 445792 w 1224996"/>
                  <a:gd name="connsiteY43" fmla="*/ 958346 h 1105998"/>
                  <a:gd name="connsiteX44" fmla="*/ 457698 w 1224996"/>
                  <a:gd name="connsiteY44" fmla="*/ 927389 h 1105998"/>
                  <a:gd name="connsiteX45" fmla="*/ 481510 w 1224996"/>
                  <a:gd name="connsiteY45" fmla="*/ 898814 h 1105998"/>
                  <a:gd name="connsiteX46" fmla="*/ 438648 w 1224996"/>
                  <a:gd name="connsiteY46" fmla="*/ 875002 h 1105998"/>
                  <a:gd name="connsiteX47" fmla="*/ 412454 w 1224996"/>
                  <a:gd name="connsiteY47" fmla="*/ 867858 h 1105998"/>
                  <a:gd name="connsiteX48" fmla="*/ 383879 w 1224996"/>
                  <a:gd name="connsiteY48" fmla="*/ 836902 h 1105998"/>
                  <a:gd name="connsiteX49" fmla="*/ 350542 w 1224996"/>
                  <a:gd name="connsiteY49" fmla="*/ 827377 h 1105998"/>
                  <a:gd name="connsiteX50" fmla="*/ 329110 w 1224996"/>
                  <a:gd name="connsiteY50" fmla="*/ 796421 h 1105998"/>
                  <a:gd name="connsiteX51" fmla="*/ 302917 w 1224996"/>
                  <a:gd name="connsiteY51" fmla="*/ 779752 h 1105998"/>
                  <a:gd name="connsiteX52" fmla="*/ 305298 w 1224996"/>
                  <a:gd name="connsiteY52" fmla="*/ 805946 h 1105998"/>
                  <a:gd name="connsiteX53" fmla="*/ 286248 w 1224996"/>
                  <a:gd name="connsiteY53" fmla="*/ 844045 h 1105998"/>
                  <a:gd name="connsiteX54" fmla="*/ 238623 w 1224996"/>
                  <a:gd name="connsiteY54" fmla="*/ 846427 h 1105998"/>
                  <a:gd name="connsiteX55" fmla="*/ 210048 w 1224996"/>
                  <a:gd name="connsiteY55" fmla="*/ 815471 h 1105998"/>
                  <a:gd name="connsiteX56" fmla="*/ 214810 w 1224996"/>
                  <a:gd name="connsiteY56" fmla="*/ 772608 h 1105998"/>
                  <a:gd name="connsiteX57" fmla="*/ 250529 w 1224996"/>
                  <a:gd name="connsiteY57" fmla="*/ 744033 h 1105998"/>
                  <a:gd name="connsiteX58" fmla="*/ 260054 w 1224996"/>
                  <a:gd name="connsiteY58" fmla="*/ 703552 h 1105998"/>
                  <a:gd name="connsiteX59" fmla="*/ 229098 w 1224996"/>
                  <a:gd name="connsiteY59" fmla="*/ 651165 h 1105998"/>
                  <a:gd name="connsiteX60" fmla="*/ 198142 w 1224996"/>
                  <a:gd name="connsiteY60" fmla="*/ 620208 h 1105998"/>
                  <a:gd name="connsiteX61" fmla="*/ 188617 w 1224996"/>
                  <a:gd name="connsiteY61" fmla="*/ 594014 h 1105998"/>
                  <a:gd name="connsiteX62" fmla="*/ 183854 w 1224996"/>
                  <a:gd name="connsiteY62" fmla="*/ 558296 h 1105998"/>
                  <a:gd name="connsiteX63" fmla="*/ 164804 w 1224996"/>
                  <a:gd name="connsiteY63" fmla="*/ 553533 h 1105998"/>
                  <a:gd name="connsiteX64" fmla="*/ 140991 w 1224996"/>
                  <a:gd name="connsiteY64" fmla="*/ 584490 h 1105998"/>
                  <a:gd name="connsiteX65" fmla="*/ 102892 w 1224996"/>
                  <a:gd name="connsiteY65" fmla="*/ 613064 h 1105998"/>
                  <a:gd name="connsiteX66" fmla="*/ 38598 w 1224996"/>
                  <a:gd name="connsiteY66" fmla="*/ 608302 h 1105998"/>
                  <a:gd name="connsiteX67" fmla="*/ 498 w 1224996"/>
                  <a:gd name="connsiteY67" fmla="*/ 546390 h 1105998"/>
                  <a:gd name="connsiteX68" fmla="*/ 19548 w 1224996"/>
                  <a:gd name="connsiteY68" fmla="*/ 489239 h 1105998"/>
                  <a:gd name="connsiteX69" fmla="*/ 57648 w 1224996"/>
                  <a:gd name="connsiteY69" fmla="*/ 467808 h 1105998"/>
                  <a:gd name="connsiteX70" fmla="*/ 105273 w 1224996"/>
                  <a:gd name="connsiteY70" fmla="*/ 467808 h 1105998"/>
                  <a:gd name="connsiteX71" fmla="*/ 131467 w 1224996"/>
                  <a:gd name="connsiteY71" fmla="*/ 484477 h 1105998"/>
                  <a:gd name="connsiteX72" fmla="*/ 145754 w 1224996"/>
                  <a:gd name="connsiteY72" fmla="*/ 451139 h 1105998"/>
                  <a:gd name="connsiteX73" fmla="*/ 119560 w 1224996"/>
                  <a:gd name="connsiteY73" fmla="*/ 405896 h 1105998"/>
                  <a:gd name="connsiteX74" fmla="*/ 79079 w 1224996"/>
                  <a:gd name="connsiteY74" fmla="*/ 393989 h 1105998"/>
                  <a:gd name="connsiteX75" fmla="*/ 43360 w 1224996"/>
                  <a:gd name="connsiteY75" fmla="*/ 377321 h 1105998"/>
                  <a:gd name="connsiteX76" fmla="*/ 48123 w 1224996"/>
                  <a:gd name="connsiteY76" fmla="*/ 332077 h 1105998"/>
                  <a:gd name="connsiteX77" fmla="*/ 74317 w 1224996"/>
                  <a:gd name="connsiteY77" fmla="*/ 320171 h 1105998"/>
                  <a:gd name="connsiteX78" fmla="*/ 110035 w 1224996"/>
                  <a:gd name="connsiteY78" fmla="*/ 329696 h 1105998"/>
                  <a:gd name="connsiteX79" fmla="*/ 124323 w 1224996"/>
                  <a:gd name="connsiteY79" fmla="*/ 308264 h 1105998"/>
                  <a:gd name="connsiteX80" fmla="*/ 110035 w 1224996"/>
                  <a:gd name="connsiteY80" fmla="*/ 284452 h 1105998"/>
                  <a:gd name="connsiteX81" fmla="*/ 110034 w 1224996"/>
                  <a:gd name="connsiteY81" fmla="*/ 160626 h 1105998"/>
                  <a:gd name="connsiteX82" fmla="*/ 107654 w 1224996"/>
                  <a:gd name="connsiteY82" fmla="*/ 39183 h 1105998"/>
                  <a:gd name="connsiteX83" fmla="*/ 200523 w 1224996"/>
                  <a:gd name="connsiteY83" fmla="*/ 1083 h 1105998"/>
                  <a:gd name="connsiteX84" fmla="*/ 274341 w 1224996"/>
                  <a:gd name="connsiteY84" fmla="*/ 72520 h 1105998"/>
                  <a:gd name="connsiteX85" fmla="*/ 386260 w 1224996"/>
                  <a:gd name="connsiteY85" fmla="*/ 96332 h 1105998"/>
                  <a:gd name="connsiteX86" fmla="*/ 507704 w 1224996"/>
                  <a:gd name="connsiteY86" fmla="*/ 86807 h 1105998"/>
                  <a:gd name="connsiteX87" fmla="*/ 705348 w 1224996"/>
                  <a:gd name="connsiteY87" fmla="*/ 160627 h 1105998"/>
                  <a:gd name="connsiteX88" fmla="*/ 807742 w 1224996"/>
                  <a:gd name="connsiteY88" fmla="*/ 272545 h 1105998"/>
                  <a:gd name="connsiteX89" fmla="*/ 891085 w 1224996"/>
                  <a:gd name="connsiteY89" fmla="*/ 317789 h 1105998"/>
                  <a:gd name="connsiteX90" fmla="*/ 972048 w 1224996"/>
                  <a:gd name="connsiteY90" fmla="*/ 370177 h 1105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224996" h="1105998">
                    <a:moveTo>
                      <a:pt x="972048" y="370177"/>
                    </a:moveTo>
                    <a:cubicBezTo>
                      <a:pt x="999433" y="380099"/>
                      <a:pt x="1028405" y="378114"/>
                      <a:pt x="1055392" y="377320"/>
                    </a:cubicBezTo>
                    <a:cubicBezTo>
                      <a:pt x="1082379" y="376526"/>
                      <a:pt x="1108573" y="364620"/>
                      <a:pt x="1133973" y="365414"/>
                    </a:cubicBezTo>
                    <a:cubicBezTo>
                      <a:pt x="1159373" y="366208"/>
                      <a:pt x="1193108" y="367400"/>
                      <a:pt x="1207792" y="382084"/>
                    </a:cubicBezTo>
                    <a:cubicBezTo>
                      <a:pt x="1222476" y="396769"/>
                      <a:pt x="1219301" y="430106"/>
                      <a:pt x="1222079" y="453521"/>
                    </a:cubicBezTo>
                    <a:cubicBezTo>
                      <a:pt x="1224857" y="476937"/>
                      <a:pt x="1225652" y="503527"/>
                      <a:pt x="1224461" y="522577"/>
                    </a:cubicBezTo>
                    <a:cubicBezTo>
                      <a:pt x="1223270" y="541627"/>
                      <a:pt x="1219698" y="556709"/>
                      <a:pt x="1214935" y="567821"/>
                    </a:cubicBezTo>
                    <a:cubicBezTo>
                      <a:pt x="1210172" y="578933"/>
                      <a:pt x="1198663" y="576552"/>
                      <a:pt x="1195885" y="589252"/>
                    </a:cubicBezTo>
                    <a:cubicBezTo>
                      <a:pt x="1193107" y="601952"/>
                      <a:pt x="1199853" y="626162"/>
                      <a:pt x="1198266" y="644021"/>
                    </a:cubicBezTo>
                    <a:cubicBezTo>
                      <a:pt x="1196679" y="661880"/>
                      <a:pt x="1192711" y="678549"/>
                      <a:pt x="1186361" y="696408"/>
                    </a:cubicBezTo>
                    <a:cubicBezTo>
                      <a:pt x="1180011" y="714267"/>
                      <a:pt x="1166517" y="737683"/>
                      <a:pt x="1160167" y="751177"/>
                    </a:cubicBezTo>
                    <a:cubicBezTo>
                      <a:pt x="1153817" y="764671"/>
                      <a:pt x="1151832" y="767449"/>
                      <a:pt x="1148260" y="777371"/>
                    </a:cubicBezTo>
                    <a:cubicBezTo>
                      <a:pt x="1144688" y="787293"/>
                      <a:pt x="1145880" y="798802"/>
                      <a:pt x="1138736" y="810708"/>
                    </a:cubicBezTo>
                    <a:cubicBezTo>
                      <a:pt x="1131592" y="822614"/>
                      <a:pt x="1114526" y="839680"/>
                      <a:pt x="1105398" y="848808"/>
                    </a:cubicBezTo>
                    <a:cubicBezTo>
                      <a:pt x="1096270" y="857936"/>
                      <a:pt x="1083967" y="857143"/>
                      <a:pt x="1083967" y="865477"/>
                    </a:cubicBezTo>
                    <a:cubicBezTo>
                      <a:pt x="1083967" y="873811"/>
                      <a:pt x="1091904" y="890878"/>
                      <a:pt x="1105398" y="898815"/>
                    </a:cubicBezTo>
                    <a:cubicBezTo>
                      <a:pt x="1118892" y="906752"/>
                      <a:pt x="1147070" y="902387"/>
                      <a:pt x="1164929" y="913102"/>
                    </a:cubicBezTo>
                    <a:cubicBezTo>
                      <a:pt x="1182788" y="923817"/>
                      <a:pt x="1204221" y="941279"/>
                      <a:pt x="1212555" y="963107"/>
                    </a:cubicBezTo>
                    <a:cubicBezTo>
                      <a:pt x="1220889" y="984935"/>
                      <a:pt x="1223666" y="1021449"/>
                      <a:pt x="1214935" y="1044071"/>
                    </a:cubicBezTo>
                    <a:cubicBezTo>
                      <a:pt x="1206204" y="1066693"/>
                      <a:pt x="1182789" y="1089314"/>
                      <a:pt x="1160167" y="1098839"/>
                    </a:cubicBezTo>
                    <a:cubicBezTo>
                      <a:pt x="1137545" y="1108364"/>
                      <a:pt x="1101826" y="1107571"/>
                      <a:pt x="1079204" y="1101221"/>
                    </a:cubicBezTo>
                    <a:cubicBezTo>
                      <a:pt x="1056582" y="1094871"/>
                      <a:pt x="1035547" y="1077408"/>
                      <a:pt x="1024435" y="1060739"/>
                    </a:cubicBezTo>
                    <a:cubicBezTo>
                      <a:pt x="1013323" y="1044070"/>
                      <a:pt x="1012926" y="1018273"/>
                      <a:pt x="1012529" y="1001208"/>
                    </a:cubicBezTo>
                    <a:cubicBezTo>
                      <a:pt x="1012132" y="984143"/>
                      <a:pt x="1018482" y="971840"/>
                      <a:pt x="1022054" y="958346"/>
                    </a:cubicBezTo>
                    <a:cubicBezTo>
                      <a:pt x="1025626" y="944852"/>
                      <a:pt x="1035944" y="933343"/>
                      <a:pt x="1033960" y="920246"/>
                    </a:cubicBezTo>
                    <a:cubicBezTo>
                      <a:pt x="1031976" y="907149"/>
                      <a:pt x="1024435" y="882542"/>
                      <a:pt x="1010148" y="879764"/>
                    </a:cubicBezTo>
                    <a:cubicBezTo>
                      <a:pt x="995861" y="876986"/>
                      <a:pt x="968477" y="892067"/>
                      <a:pt x="948236" y="903576"/>
                    </a:cubicBezTo>
                    <a:cubicBezTo>
                      <a:pt x="927995" y="915085"/>
                      <a:pt x="901007" y="933342"/>
                      <a:pt x="888704" y="948820"/>
                    </a:cubicBezTo>
                    <a:cubicBezTo>
                      <a:pt x="876401" y="964298"/>
                      <a:pt x="878782" y="978190"/>
                      <a:pt x="874416" y="996446"/>
                    </a:cubicBezTo>
                    <a:cubicBezTo>
                      <a:pt x="870050" y="1014702"/>
                      <a:pt x="873622" y="1041689"/>
                      <a:pt x="862510" y="1058358"/>
                    </a:cubicBezTo>
                    <a:cubicBezTo>
                      <a:pt x="851398" y="1075027"/>
                      <a:pt x="828379" y="1092886"/>
                      <a:pt x="807742" y="1096458"/>
                    </a:cubicBezTo>
                    <a:cubicBezTo>
                      <a:pt x="787105" y="1100030"/>
                      <a:pt x="756544" y="1090108"/>
                      <a:pt x="738685" y="1079789"/>
                    </a:cubicBezTo>
                    <a:cubicBezTo>
                      <a:pt x="720826" y="1069470"/>
                      <a:pt x="706935" y="1049230"/>
                      <a:pt x="700585" y="1034546"/>
                    </a:cubicBezTo>
                    <a:cubicBezTo>
                      <a:pt x="694235" y="1019862"/>
                      <a:pt x="698204" y="1004384"/>
                      <a:pt x="700585" y="991684"/>
                    </a:cubicBezTo>
                    <a:cubicBezTo>
                      <a:pt x="702966" y="978984"/>
                      <a:pt x="710111" y="969459"/>
                      <a:pt x="714873" y="958346"/>
                    </a:cubicBezTo>
                    <a:cubicBezTo>
                      <a:pt x="719635" y="947233"/>
                      <a:pt x="731938" y="932152"/>
                      <a:pt x="729160" y="925008"/>
                    </a:cubicBezTo>
                    <a:cubicBezTo>
                      <a:pt x="726382" y="917864"/>
                      <a:pt x="712491" y="917864"/>
                      <a:pt x="698204" y="915483"/>
                    </a:cubicBezTo>
                    <a:cubicBezTo>
                      <a:pt x="683916" y="913102"/>
                      <a:pt x="661294" y="911515"/>
                      <a:pt x="643435" y="910721"/>
                    </a:cubicBezTo>
                    <a:cubicBezTo>
                      <a:pt x="625576" y="909927"/>
                      <a:pt x="606129" y="905959"/>
                      <a:pt x="591048" y="910721"/>
                    </a:cubicBezTo>
                    <a:cubicBezTo>
                      <a:pt x="575967" y="915483"/>
                      <a:pt x="560885" y="928581"/>
                      <a:pt x="552948" y="939296"/>
                    </a:cubicBezTo>
                    <a:cubicBezTo>
                      <a:pt x="545010" y="950012"/>
                      <a:pt x="549773" y="963505"/>
                      <a:pt x="543423" y="975014"/>
                    </a:cubicBezTo>
                    <a:cubicBezTo>
                      <a:pt x="537073" y="986523"/>
                      <a:pt x="528342" y="1004779"/>
                      <a:pt x="514848" y="1008351"/>
                    </a:cubicBezTo>
                    <a:cubicBezTo>
                      <a:pt x="501354" y="1011923"/>
                      <a:pt x="473970" y="1004780"/>
                      <a:pt x="462461" y="996446"/>
                    </a:cubicBezTo>
                    <a:cubicBezTo>
                      <a:pt x="450952" y="988112"/>
                      <a:pt x="446586" y="969855"/>
                      <a:pt x="445792" y="958346"/>
                    </a:cubicBezTo>
                    <a:cubicBezTo>
                      <a:pt x="444998" y="946837"/>
                      <a:pt x="451745" y="937311"/>
                      <a:pt x="457698" y="927389"/>
                    </a:cubicBezTo>
                    <a:cubicBezTo>
                      <a:pt x="463651" y="917467"/>
                      <a:pt x="484685" y="907545"/>
                      <a:pt x="481510" y="898814"/>
                    </a:cubicBezTo>
                    <a:cubicBezTo>
                      <a:pt x="478335" y="890083"/>
                      <a:pt x="450157" y="880161"/>
                      <a:pt x="438648" y="875002"/>
                    </a:cubicBezTo>
                    <a:cubicBezTo>
                      <a:pt x="427139" y="869843"/>
                      <a:pt x="421582" y="874208"/>
                      <a:pt x="412454" y="867858"/>
                    </a:cubicBezTo>
                    <a:cubicBezTo>
                      <a:pt x="403326" y="861508"/>
                      <a:pt x="394198" y="843649"/>
                      <a:pt x="383879" y="836902"/>
                    </a:cubicBezTo>
                    <a:cubicBezTo>
                      <a:pt x="373560" y="830155"/>
                      <a:pt x="359670" y="834124"/>
                      <a:pt x="350542" y="827377"/>
                    </a:cubicBezTo>
                    <a:cubicBezTo>
                      <a:pt x="341414" y="820630"/>
                      <a:pt x="337047" y="804358"/>
                      <a:pt x="329110" y="796421"/>
                    </a:cubicBezTo>
                    <a:cubicBezTo>
                      <a:pt x="321173" y="788484"/>
                      <a:pt x="306886" y="778165"/>
                      <a:pt x="302917" y="779752"/>
                    </a:cubicBezTo>
                    <a:cubicBezTo>
                      <a:pt x="298948" y="781339"/>
                      <a:pt x="308076" y="795231"/>
                      <a:pt x="305298" y="805946"/>
                    </a:cubicBezTo>
                    <a:cubicBezTo>
                      <a:pt x="302520" y="816661"/>
                      <a:pt x="297360" y="837298"/>
                      <a:pt x="286248" y="844045"/>
                    </a:cubicBezTo>
                    <a:cubicBezTo>
                      <a:pt x="275136" y="850792"/>
                      <a:pt x="251323" y="851189"/>
                      <a:pt x="238623" y="846427"/>
                    </a:cubicBezTo>
                    <a:cubicBezTo>
                      <a:pt x="225923" y="841665"/>
                      <a:pt x="214017" y="827774"/>
                      <a:pt x="210048" y="815471"/>
                    </a:cubicBezTo>
                    <a:cubicBezTo>
                      <a:pt x="206079" y="803168"/>
                      <a:pt x="208063" y="784514"/>
                      <a:pt x="214810" y="772608"/>
                    </a:cubicBezTo>
                    <a:cubicBezTo>
                      <a:pt x="221557" y="760702"/>
                      <a:pt x="242988" y="755542"/>
                      <a:pt x="250529" y="744033"/>
                    </a:cubicBezTo>
                    <a:cubicBezTo>
                      <a:pt x="258070" y="732524"/>
                      <a:pt x="263626" y="719030"/>
                      <a:pt x="260054" y="703552"/>
                    </a:cubicBezTo>
                    <a:cubicBezTo>
                      <a:pt x="256482" y="688074"/>
                      <a:pt x="239417" y="665056"/>
                      <a:pt x="229098" y="651165"/>
                    </a:cubicBezTo>
                    <a:cubicBezTo>
                      <a:pt x="218779" y="637274"/>
                      <a:pt x="204889" y="629733"/>
                      <a:pt x="198142" y="620208"/>
                    </a:cubicBezTo>
                    <a:cubicBezTo>
                      <a:pt x="191395" y="610683"/>
                      <a:pt x="190998" y="604333"/>
                      <a:pt x="188617" y="594014"/>
                    </a:cubicBezTo>
                    <a:cubicBezTo>
                      <a:pt x="186236" y="583695"/>
                      <a:pt x="187823" y="565043"/>
                      <a:pt x="183854" y="558296"/>
                    </a:cubicBezTo>
                    <a:cubicBezTo>
                      <a:pt x="179885" y="551549"/>
                      <a:pt x="171948" y="549167"/>
                      <a:pt x="164804" y="553533"/>
                    </a:cubicBezTo>
                    <a:cubicBezTo>
                      <a:pt x="157660" y="557899"/>
                      <a:pt x="151310" y="574568"/>
                      <a:pt x="140991" y="584490"/>
                    </a:cubicBezTo>
                    <a:cubicBezTo>
                      <a:pt x="130672" y="594412"/>
                      <a:pt x="119958" y="609095"/>
                      <a:pt x="102892" y="613064"/>
                    </a:cubicBezTo>
                    <a:cubicBezTo>
                      <a:pt x="85827" y="617033"/>
                      <a:pt x="55664" y="619414"/>
                      <a:pt x="38598" y="608302"/>
                    </a:cubicBezTo>
                    <a:cubicBezTo>
                      <a:pt x="21532" y="597190"/>
                      <a:pt x="3673" y="566234"/>
                      <a:pt x="498" y="546390"/>
                    </a:cubicBezTo>
                    <a:cubicBezTo>
                      <a:pt x="-2677" y="526546"/>
                      <a:pt x="10023" y="502336"/>
                      <a:pt x="19548" y="489239"/>
                    </a:cubicBezTo>
                    <a:cubicBezTo>
                      <a:pt x="29073" y="476142"/>
                      <a:pt x="43361" y="471380"/>
                      <a:pt x="57648" y="467808"/>
                    </a:cubicBezTo>
                    <a:cubicBezTo>
                      <a:pt x="71935" y="464236"/>
                      <a:pt x="92970" y="465030"/>
                      <a:pt x="105273" y="467808"/>
                    </a:cubicBezTo>
                    <a:cubicBezTo>
                      <a:pt x="117576" y="470586"/>
                      <a:pt x="124720" y="487255"/>
                      <a:pt x="131467" y="484477"/>
                    </a:cubicBezTo>
                    <a:cubicBezTo>
                      <a:pt x="138214" y="481699"/>
                      <a:pt x="147739" y="464236"/>
                      <a:pt x="145754" y="451139"/>
                    </a:cubicBezTo>
                    <a:cubicBezTo>
                      <a:pt x="143769" y="438042"/>
                      <a:pt x="130672" y="415421"/>
                      <a:pt x="119560" y="405896"/>
                    </a:cubicBezTo>
                    <a:cubicBezTo>
                      <a:pt x="108447" y="396371"/>
                      <a:pt x="91779" y="398752"/>
                      <a:pt x="79079" y="393989"/>
                    </a:cubicBezTo>
                    <a:cubicBezTo>
                      <a:pt x="66379" y="389226"/>
                      <a:pt x="48519" y="387640"/>
                      <a:pt x="43360" y="377321"/>
                    </a:cubicBezTo>
                    <a:cubicBezTo>
                      <a:pt x="38201" y="367002"/>
                      <a:pt x="42964" y="341602"/>
                      <a:pt x="48123" y="332077"/>
                    </a:cubicBezTo>
                    <a:cubicBezTo>
                      <a:pt x="53282" y="322552"/>
                      <a:pt x="63998" y="320568"/>
                      <a:pt x="74317" y="320171"/>
                    </a:cubicBezTo>
                    <a:cubicBezTo>
                      <a:pt x="84636" y="319774"/>
                      <a:pt x="101701" y="331680"/>
                      <a:pt x="110035" y="329696"/>
                    </a:cubicBezTo>
                    <a:cubicBezTo>
                      <a:pt x="118369" y="327712"/>
                      <a:pt x="124323" y="315805"/>
                      <a:pt x="124323" y="308264"/>
                    </a:cubicBezTo>
                    <a:cubicBezTo>
                      <a:pt x="124323" y="300723"/>
                      <a:pt x="112417" y="309058"/>
                      <a:pt x="110035" y="284452"/>
                    </a:cubicBezTo>
                    <a:cubicBezTo>
                      <a:pt x="107654" y="259846"/>
                      <a:pt x="110431" y="201504"/>
                      <a:pt x="110034" y="160626"/>
                    </a:cubicBezTo>
                    <a:cubicBezTo>
                      <a:pt x="109637" y="119748"/>
                      <a:pt x="100113" y="66567"/>
                      <a:pt x="107654" y="39183"/>
                    </a:cubicBezTo>
                    <a:cubicBezTo>
                      <a:pt x="115195" y="11799"/>
                      <a:pt x="172742" y="-4473"/>
                      <a:pt x="200523" y="1083"/>
                    </a:cubicBezTo>
                    <a:cubicBezTo>
                      <a:pt x="228304" y="6639"/>
                      <a:pt x="244575" y="60217"/>
                      <a:pt x="274341" y="72520"/>
                    </a:cubicBezTo>
                    <a:cubicBezTo>
                      <a:pt x="304107" y="84823"/>
                      <a:pt x="354907" y="95935"/>
                      <a:pt x="386260" y="96332"/>
                    </a:cubicBezTo>
                    <a:cubicBezTo>
                      <a:pt x="417613" y="96729"/>
                      <a:pt x="454523" y="76091"/>
                      <a:pt x="507704" y="86807"/>
                    </a:cubicBezTo>
                    <a:cubicBezTo>
                      <a:pt x="560885" y="97523"/>
                      <a:pt x="644229" y="140783"/>
                      <a:pt x="705348" y="160627"/>
                    </a:cubicBezTo>
                    <a:cubicBezTo>
                      <a:pt x="766467" y="180471"/>
                      <a:pt x="776786" y="246351"/>
                      <a:pt x="807742" y="272545"/>
                    </a:cubicBezTo>
                    <a:cubicBezTo>
                      <a:pt x="838698" y="298739"/>
                      <a:pt x="863701" y="301517"/>
                      <a:pt x="891085" y="317789"/>
                    </a:cubicBezTo>
                    <a:cubicBezTo>
                      <a:pt x="918469" y="334061"/>
                      <a:pt x="944664" y="360255"/>
                      <a:pt x="972048" y="37017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51401B"/>
                  </a:gs>
                  <a:gs pos="50000">
                    <a:srgbClr val="FFF6C5"/>
                  </a:gs>
                  <a:gs pos="100000">
                    <a:srgbClr val="64542D"/>
                  </a:gs>
                </a:gsLst>
                <a:lin ang="108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9" name="椭圆 498"/>
              <p:cNvSpPr/>
              <p:nvPr/>
            </p:nvSpPr>
            <p:spPr>
              <a:xfrm>
                <a:off x="8275939" y="2612701"/>
                <a:ext cx="126404" cy="12801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0" name="椭圆 499"/>
              <p:cNvSpPr/>
              <p:nvPr/>
            </p:nvSpPr>
            <p:spPr>
              <a:xfrm>
                <a:off x="9376752" y="3076675"/>
                <a:ext cx="126404" cy="12801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1" name="椭圆 500"/>
              <p:cNvSpPr/>
              <p:nvPr/>
            </p:nvSpPr>
            <p:spPr>
              <a:xfrm>
                <a:off x="8492269" y="2907947"/>
                <a:ext cx="72000" cy="72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2" name="椭圆 501"/>
              <p:cNvSpPr/>
              <p:nvPr/>
            </p:nvSpPr>
            <p:spPr>
              <a:xfrm>
                <a:off x="8730027" y="3069809"/>
                <a:ext cx="72000" cy="72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3" name="椭圆 502"/>
              <p:cNvSpPr/>
              <p:nvPr/>
            </p:nvSpPr>
            <p:spPr>
              <a:xfrm>
                <a:off x="9038410" y="3118171"/>
                <a:ext cx="126404" cy="12801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4" name="任意多边形 503"/>
              <p:cNvSpPr/>
              <p:nvPr/>
            </p:nvSpPr>
            <p:spPr>
              <a:xfrm>
                <a:off x="8399703" y="2162384"/>
                <a:ext cx="1104043" cy="500153"/>
              </a:xfrm>
              <a:custGeom>
                <a:avLst/>
                <a:gdLst>
                  <a:gd name="connsiteX0" fmla="*/ 26654 w 1107919"/>
                  <a:gd name="connsiteY0" fmla="*/ 109329 h 500153"/>
                  <a:gd name="connsiteX1" fmla="*/ 114761 w 1107919"/>
                  <a:gd name="connsiteY1" fmla="*/ 176004 h 500153"/>
                  <a:gd name="connsiteX2" fmla="*/ 279067 w 1107919"/>
                  <a:gd name="connsiteY2" fmla="*/ 202197 h 500153"/>
                  <a:gd name="connsiteX3" fmla="*/ 429086 w 1107919"/>
                  <a:gd name="connsiteY3" fmla="*/ 202197 h 500153"/>
                  <a:gd name="connsiteX4" fmla="*/ 521954 w 1107919"/>
                  <a:gd name="connsiteY4" fmla="*/ 249822 h 500153"/>
                  <a:gd name="connsiteX5" fmla="*/ 569579 w 1107919"/>
                  <a:gd name="connsiteY5" fmla="*/ 342691 h 500153"/>
                  <a:gd name="connsiteX6" fmla="*/ 662448 w 1107919"/>
                  <a:gd name="connsiteY6" fmla="*/ 409366 h 500153"/>
                  <a:gd name="connsiteX7" fmla="*/ 729123 w 1107919"/>
                  <a:gd name="connsiteY7" fmla="*/ 416510 h 500153"/>
                  <a:gd name="connsiteX8" fmla="*/ 805323 w 1107919"/>
                  <a:gd name="connsiteY8" fmla="*/ 466516 h 500153"/>
                  <a:gd name="connsiteX9" fmla="*/ 926767 w 1107919"/>
                  <a:gd name="connsiteY9" fmla="*/ 499854 h 500153"/>
                  <a:gd name="connsiteX10" fmla="*/ 1050592 w 1107919"/>
                  <a:gd name="connsiteY10" fmla="*/ 480804 h 500153"/>
                  <a:gd name="connsiteX11" fmla="*/ 1102979 w 1107919"/>
                  <a:gd name="connsiteY11" fmla="*/ 445085 h 500153"/>
                  <a:gd name="connsiteX12" fmla="*/ 1100598 w 1107919"/>
                  <a:gd name="connsiteY12" fmla="*/ 390316 h 500153"/>
                  <a:gd name="connsiteX13" fmla="*/ 1057736 w 1107919"/>
                  <a:gd name="connsiteY13" fmla="*/ 366504 h 500153"/>
                  <a:gd name="connsiteX14" fmla="*/ 981536 w 1107919"/>
                  <a:gd name="connsiteY14" fmla="*/ 378410 h 500153"/>
                  <a:gd name="connsiteX15" fmla="*/ 864854 w 1107919"/>
                  <a:gd name="connsiteY15" fmla="*/ 371266 h 500153"/>
                  <a:gd name="connsiteX16" fmla="*/ 807704 w 1107919"/>
                  <a:gd name="connsiteY16" fmla="*/ 330785 h 500153"/>
                  <a:gd name="connsiteX17" fmla="*/ 755317 w 1107919"/>
                  <a:gd name="connsiteY17" fmla="*/ 304591 h 500153"/>
                  <a:gd name="connsiteX18" fmla="*/ 693404 w 1107919"/>
                  <a:gd name="connsiteY18" fmla="*/ 271254 h 500153"/>
                  <a:gd name="connsiteX19" fmla="*/ 645779 w 1107919"/>
                  <a:gd name="connsiteY19" fmla="*/ 206960 h 500153"/>
                  <a:gd name="connsiteX20" fmla="*/ 593392 w 1107919"/>
                  <a:gd name="connsiteY20" fmla="*/ 164097 h 500153"/>
                  <a:gd name="connsiteX21" fmla="*/ 514811 w 1107919"/>
                  <a:gd name="connsiteY21" fmla="*/ 137904 h 500153"/>
                  <a:gd name="connsiteX22" fmla="*/ 443373 w 1107919"/>
                  <a:gd name="connsiteY22" fmla="*/ 99804 h 500153"/>
                  <a:gd name="connsiteX23" fmla="*/ 367173 w 1107919"/>
                  <a:gd name="connsiteY23" fmla="*/ 85516 h 500153"/>
                  <a:gd name="connsiteX24" fmla="*/ 290973 w 1107919"/>
                  <a:gd name="connsiteY24" fmla="*/ 92660 h 500153"/>
                  <a:gd name="connsiteX25" fmla="*/ 186198 w 1107919"/>
                  <a:gd name="connsiteY25" fmla="*/ 80754 h 500153"/>
                  <a:gd name="connsiteX26" fmla="*/ 126667 w 1107919"/>
                  <a:gd name="connsiteY26" fmla="*/ 42654 h 500153"/>
                  <a:gd name="connsiteX27" fmla="*/ 83804 w 1107919"/>
                  <a:gd name="connsiteY27" fmla="*/ 2172 h 500153"/>
                  <a:gd name="connsiteX28" fmla="*/ 14748 w 1107919"/>
                  <a:gd name="connsiteY28" fmla="*/ 11697 h 500153"/>
                  <a:gd name="connsiteX29" fmla="*/ 461 w 1107919"/>
                  <a:gd name="connsiteY29" fmla="*/ 64085 h 500153"/>
                  <a:gd name="connsiteX30" fmla="*/ 26654 w 1107919"/>
                  <a:gd name="connsiteY30" fmla="*/ 109329 h 500153"/>
                  <a:gd name="connsiteX0" fmla="*/ 26654 w 1107919"/>
                  <a:gd name="connsiteY0" fmla="*/ 109329 h 500153"/>
                  <a:gd name="connsiteX1" fmla="*/ 114761 w 1107919"/>
                  <a:gd name="connsiteY1" fmla="*/ 176004 h 500153"/>
                  <a:gd name="connsiteX2" fmla="*/ 279067 w 1107919"/>
                  <a:gd name="connsiteY2" fmla="*/ 202197 h 500153"/>
                  <a:gd name="connsiteX3" fmla="*/ 429086 w 1107919"/>
                  <a:gd name="connsiteY3" fmla="*/ 202197 h 500153"/>
                  <a:gd name="connsiteX4" fmla="*/ 521954 w 1107919"/>
                  <a:gd name="connsiteY4" fmla="*/ 249822 h 500153"/>
                  <a:gd name="connsiteX5" fmla="*/ 569579 w 1107919"/>
                  <a:gd name="connsiteY5" fmla="*/ 342691 h 500153"/>
                  <a:gd name="connsiteX6" fmla="*/ 655305 w 1107919"/>
                  <a:gd name="connsiteY6" fmla="*/ 404603 h 500153"/>
                  <a:gd name="connsiteX7" fmla="*/ 729123 w 1107919"/>
                  <a:gd name="connsiteY7" fmla="*/ 416510 h 500153"/>
                  <a:gd name="connsiteX8" fmla="*/ 805323 w 1107919"/>
                  <a:gd name="connsiteY8" fmla="*/ 466516 h 500153"/>
                  <a:gd name="connsiteX9" fmla="*/ 926767 w 1107919"/>
                  <a:gd name="connsiteY9" fmla="*/ 499854 h 500153"/>
                  <a:gd name="connsiteX10" fmla="*/ 1050592 w 1107919"/>
                  <a:gd name="connsiteY10" fmla="*/ 480804 h 500153"/>
                  <a:gd name="connsiteX11" fmla="*/ 1102979 w 1107919"/>
                  <a:gd name="connsiteY11" fmla="*/ 445085 h 500153"/>
                  <a:gd name="connsiteX12" fmla="*/ 1100598 w 1107919"/>
                  <a:gd name="connsiteY12" fmla="*/ 390316 h 500153"/>
                  <a:gd name="connsiteX13" fmla="*/ 1057736 w 1107919"/>
                  <a:gd name="connsiteY13" fmla="*/ 366504 h 500153"/>
                  <a:gd name="connsiteX14" fmla="*/ 981536 w 1107919"/>
                  <a:gd name="connsiteY14" fmla="*/ 378410 h 500153"/>
                  <a:gd name="connsiteX15" fmla="*/ 864854 w 1107919"/>
                  <a:gd name="connsiteY15" fmla="*/ 371266 h 500153"/>
                  <a:gd name="connsiteX16" fmla="*/ 807704 w 1107919"/>
                  <a:gd name="connsiteY16" fmla="*/ 330785 h 500153"/>
                  <a:gd name="connsiteX17" fmla="*/ 755317 w 1107919"/>
                  <a:gd name="connsiteY17" fmla="*/ 304591 h 500153"/>
                  <a:gd name="connsiteX18" fmla="*/ 693404 w 1107919"/>
                  <a:gd name="connsiteY18" fmla="*/ 271254 h 500153"/>
                  <a:gd name="connsiteX19" fmla="*/ 645779 w 1107919"/>
                  <a:gd name="connsiteY19" fmla="*/ 206960 h 500153"/>
                  <a:gd name="connsiteX20" fmla="*/ 593392 w 1107919"/>
                  <a:gd name="connsiteY20" fmla="*/ 164097 h 500153"/>
                  <a:gd name="connsiteX21" fmla="*/ 514811 w 1107919"/>
                  <a:gd name="connsiteY21" fmla="*/ 137904 h 500153"/>
                  <a:gd name="connsiteX22" fmla="*/ 443373 w 1107919"/>
                  <a:gd name="connsiteY22" fmla="*/ 99804 h 500153"/>
                  <a:gd name="connsiteX23" fmla="*/ 367173 w 1107919"/>
                  <a:gd name="connsiteY23" fmla="*/ 85516 h 500153"/>
                  <a:gd name="connsiteX24" fmla="*/ 290973 w 1107919"/>
                  <a:gd name="connsiteY24" fmla="*/ 92660 h 500153"/>
                  <a:gd name="connsiteX25" fmla="*/ 186198 w 1107919"/>
                  <a:gd name="connsiteY25" fmla="*/ 80754 h 500153"/>
                  <a:gd name="connsiteX26" fmla="*/ 126667 w 1107919"/>
                  <a:gd name="connsiteY26" fmla="*/ 42654 h 500153"/>
                  <a:gd name="connsiteX27" fmla="*/ 83804 w 1107919"/>
                  <a:gd name="connsiteY27" fmla="*/ 2172 h 500153"/>
                  <a:gd name="connsiteX28" fmla="*/ 14748 w 1107919"/>
                  <a:gd name="connsiteY28" fmla="*/ 11697 h 500153"/>
                  <a:gd name="connsiteX29" fmla="*/ 461 w 1107919"/>
                  <a:gd name="connsiteY29" fmla="*/ 64085 h 500153"/>
                  <a:gd name="connsiteX30" fmla="*/ 26654 w 1107919"/>
                  <a:gd name="connsiteY30" fmla="*/ 109329 h 500153"/>
                  <a:gd name="connsiteX0" fmla="*/ 26654 w 1107919"/>
                  <a:gd name="connsiteY0" fmla="*/ 109329 h 500153"/>
                  <a:gd name="connsiteX1" fmla="*/ 114761 w 1107919"/>
                  <a:gd name="connsiteY1" fmla="*/ 176004 h 500153"/>
                  <a:gd name="connsiteX2" fmla="*/ 279067 w 1107919"/>
                  <a:gd name="connsiteY2" fmla="*/ 202197 h 500153"/>
                  <a:gd name="connsiteX3" fmla="*/ 429086 w 1107919"/>
                  <a:gd name="connsiteY3" fmla="*/ 202197 h 500153"/>
                  <a:gd name="connsiteX4" fmla="*/ 521954 w 1107919"/>
                  <a:gd name="connsiteY4" fmla="*/ 249822 h 500153"/>
                  <a:gd name="connsiteX5" fmla="*/ 569579 w 1107919"/>
                  <a:gd name="connsiteY5" fmla="*/ 342691 h 500153"/>
                  <a:gd name="connsiteX6" fmla="*/ 655305 w 1107919"/>
                  <a:gd name="connsiteY6" fmla="*/ 404603 h 500153"/>
                  <a:gd name="connsiteX7" fmla="*/ 729123 w 1107919"/>
                  <a:gd name="connsiteY7" fmla="*/ 416510 h 500153"/>
                  <a:gd name="connsiteX8" fmla="*/ 805323 w 1107919"/>
                  <a:gd name="connsiteY8" fmla="*/ 466516 h 500153"/>
                  <a:gd name="connsiteX9" fmla="*/ 926767 w 1107919"/>
                  <a:gd name="connsiteY9" fmla="*/ 499854 h 500153"/>
                  <a:gd name="connsiteX10" fmla="*/ 1050592 w 1107919"/>
                  <a:gd name="connsiteY10" fmla="*/ 480804 h 500153"/>
                  <a:gd name="connsiteX11" fmla="*/ 1102979 w 1107919"/>
                  <a:gd name="connsiteY11" fmla="*/ 445085 h 500153"/>
                  <a:gd name="connsiteX12" fmla="*/ 1100598 w 1107919"/>
                  <a:gd name="connsiteY12" fmla="*/ 390316 h 500153"/>
                  <a:gd name="connsiteX13" fmla="*/ 1057736 w 1107919"/>
                  <a:gd name="connsiteY13" fmla="*/ 366504 h 500153"/>
                  <a:gd name="connsiteX14" fmla="*/ 981536 w 1107919"/>
                  <a:gd name="connsiteY14" fmla="*/ 378410 h 500153"/>
                  <a:gd name="connsiteX15" fmla="*/ 864854 w 1107919"/>
                  <a:gd name="connsiteY15" fmla="*/ 371266 h 500153"/>
                  <a:gd name="connsiteX16" fmla="*/ 807704 w 1107919"/>
                  <a:gd name="connsiteY16" fmla="*/ 330785 h 500153"/>
                  <a:gd name="connsiteX17" fmla="*/ 755317 w 1107919"/>
                  <a:gd name="connsiteY17" fmla="*/ 304591 h 500153"/>
                  <a:gd name="connsiteX18" fmla="*/ 693404 w 1107919"/>
                  <a:gd name="connsiteY18" fmla="*/ 271254 h 500153"/>
                  <a:gd name="connsiteX19" fmla="*/ 645779 w 1107919"/>
                  <a:gd name="connsiteY19" fmla="*/ 206960 h 500153"/>
                  <a:gd name="connsiteX20" fmla="*/ 593392 w 1107919"/>
                  <a:gd name="connsiteY20" fmla="*/ 164097 h 500153"/>
                  <a:gd name="connsiteX21" fmla="*/ 519574 w 1107919"/>
                  <a:gd name="connsiteY21" fmla="*/ 133141 h 500153"/>
                  <a:gd name="connsiteX22" fmla="*/ 443373 w 1107919"/>
                  <a:gd name="connsiteY22" fmla="*/ 99804 h 500153"/>
                  <a:gd name="connsiteX23" fmla="*/ 367173 w 1107919"/>
                  <a:gd name="connsiteY23" fmla="*/ 85516 h 500153"/>
                  <a:gd name="connsiteX24" fmla="*/ 290973 w 1107919"/>
                  <a:gd name="connsiteY24" fmla="*/ 92660 h 500153"/>
                  <a:gd name="connsiteX25" fmla="*/ 186198 w 1107919"/>
                  <a:gd name="connsiteY25" fmla="*/ 80754 h 500153"/>
                  <a:gd name="connsiteX26" fmla="*/ 126667 w 1107919"/>
                  <a:gd name="connsiteY26" fmla="*/ 42654 h 500153"/>
                  <a:gd name="connsiteX27" fmla="*/ 83804 w 1107919"/>
                  <a:gd name="connsiteY27" fmla="*/ 2172 h 500153"/>
                  <a:gd name="connsiteX28" fmla="*/ 14748 w 1107919"/>
                  <a:gd name="connsiteY28" fmla="*/ 11697 h 500153"/>
                  <a:gd name="connsiteX29" fmla="*/ 461 w 1107919"/>
                  <a:gd name="connsiteY29" fmla="*/ 64085 h 500153"/>
                  <a:gd name="connsiteX30" fmla="*/ 26654 w 1107919"/>
                  <a:gd name="connsiteY30" fmla="*/ 109329 h 500153"/>
                  <a:gd name="connsiteX0" fmla="*/ 26654 w 1107919"/>
                  <a:gd name="connsiteY0" fmla="*/ 109329 h 500153"/>
                  <a:gd name="connsiteX1" fmla="*/ 114761 w 1107919"/>
                  <a:gd name="connsiteY1" fmla="*/ 176004 h 500153"/>
                  <a:gd name="connsiteX2" fmla="*/ 279067 w 1107919"/>
                  <a:gd name="connsiteY2" fmla="*/ 202197 h 500153"/>
                  <a:gd name="connsiteX3" fmla="*/ 429086 w 1107919"/>
                  <a:gd name="connsiteY3" fmla="*/ 202197 h 500153"/>
                  <a:gd name="connsiteX4" fmla="*/ 521954 w 1107919"/>
                  <a:gd name="connsiteY4" fmla="*/ 249822 h 500153"/>
                  <a:gd name="connsiteX5" fmla="*/ 569579 w 1107919"/>
                  <a:gd name="connsiteY5" fmla="*/ 342691 h 500153"/>
                  <a:gd name="connsiteX6" fmla="*/ 655305 w 1107919"/>
                  <a:gd name="connsiteY6" fmla="*/ 404603 h 500153"/>
                  <a:gd name="connsiteX7" fmla="*/ 729123 w 1107919"/>
                  <a:gd name="connsiteY7" fmla="*/ 416510 h 500153"/>
                  <a:gd name="connsiteX8" fmla="*/ 805323 w 1107919"/>
                  <a:gd name="connsiteY8" fmla="*/ 466516 h 500153"/>
                  <a:gd name="connsiteX9" fmla="*/ 926767 w 1107919"/>
                  <a:gd name="connsiteY9" fmla="*/ 499854 h 500153"/>
                  <a:gd name="connsiteX10" fmla="*/ 1050592 w 1107919"/>
                  <a:gd name="connsiteY10" fmla="*/ 480804 h 500153"/>
                  <a:gd name="connsiteX11" fmla="*/ 1102979 w 1107919"/>
                  <a:gd name="connsiteY11" fmla="*/ 445085 h 500153"/>
                  <a:gd name="connsiteX12" fmla="*/ 1100598 w 1107919"/>
                  <a:gd name="connsiteY12" fmla="*/ 390316 h 500153"/>
                  <a:gd name="connsiteX13" fmla="*/ 1057736 w 1107919"/>
                  <a:gd name="connsiteY13" fmla="*/ 366504 h 500153"/>
                  <a:gd name="connsiteX14" fmla="*/ 981536 w 1107919"/>
                  <a:gd name="connsiteY14" fmla="*/ 378410 h 500153"/>
                  <a:gd name="connsiteX15" fmla="*/ 864854 w 1107919"/>
                  <a:gd name="connsiteY15" fmla="*/ 371266 h 500153"/>
                  <a:gd name="connsiteX16" fmla="*/ 807704 w 1107919"/>
                  <a:gd name="connsiteY16" fmla="*/ 330785 h 500153"/>
                  <a:gd name="connsiteX17" fmla="*/ 755317 w 1107919"/>
                  <a:gd name="connsiteY17" fmla="*/ 304591 h 500153"/>
                  <a:gd name="connsiteX18" fmla="*/ 693404 w 1107919"/>
                  <a:gd name="connsiteY18" fmla="*/ 271254 h 500153"/>
                  <a:gd name="connsiteX19" fmla="*/ 645779 w 1107919"/>
                  <a:gd name="connsiteY19" fmla="*/ 206960 h 500153"/>
                  <a:gd name="connsiteX20" fmla="*/ 593392 w 1107919"/>
                  <a:gd name="connsiteY20" fmla="*/ 164097 h 500153"/>
                  <a:gd name="connsiteX21" fmla="*/ 519574 w 1107919"/>
                  <a:gd name="connsiteY21" fmla="*/ 133141 h 500153"/>
                  <a:gd name="connsiteX22" fmla="*/ 443373 w 1107919"/>
                  <a:gd name="connsiteY22" fmla="*/ 99804 h 500153"/>
                  <a:gd name="connsiteX23" fmla="*/ 367173 w 1107919"/>
                  <a:gd name="connsiteY23" fmla="*/ 85516 h 500153"/>
                  <a:gd name="connsiteX24" fmla="*/ 290973 w 1107919"/>
                  <a:gd name="connsiteY24" fmla="*/ 92660 h 500153"/>
                  <a:gd name="connsiteX25" fmla="*/ 186198 w 1107919"/>
                  <a:gd name="connsiteY25" fmla="*/ 80754 h 500153"/>
                  <a:gd name="connsiteX26" fmla="*/ 126667 w 1107919"/>
                  <a:gd name="connsiteY26" fmla="*/ 42654 h 500153"/>
                  <a:gd name="connsiteX27" fmla="*/ 83804 w 1107919"/>
                  <a:gd name="connsiteY27" fmla="*/ 2172 h 500153"/>
                  <a:gd name="connsiteX28" fmla="*/ 14748 w 1107919"/>
                  <a:gd name="connsiteY28" fmla="*/ 11697 h 500153"/>
                  <a:gd name="connsiteX29" fmla="*/ 461 w 1107919"/>
                  <a:gd name="connsiteY29" fmla="*/ 64085 h 500153"/>
                  <a:gd name="connsiteX30" fmla="*/ 26654 w 1107919"/>
                  <a:gd name="connsiteY30" fmla="*/ 109329 h 500153"/>
                  <a:gd name="connsiteX0" fmla="*/ 26654 w 1107919"/>
                  <a:gd name="connsiteY0" fmla="*/ 109329 h 500153"/>
                  <a:gd name="connsiteX1" fmla="*/ 114761 w 1107919"/>
                  <a:gd name="connsiteY1" fmla="*/ 176004 h 500153"/>
                  <a:gd name="connsiteX2" fmla="*/ 279067 w 1107919"/>
                  <a:gd name="connsiteY2" fmla="*/ 202197 h 500153"/>
                  <a:gd name="connsiteX3" fmla="*/ 429086 w 1107919"/>
                  <a:gd name="connsiteY3" fmla="*/ 202197 h 500153"/>
                  <a:gd name="connsiteX4" fmla="*/ 521954 w 1107919"/>
                  <a:gd name="connsiteY4" fmla="*/ 249822 h 500153"/>
                  <a:gd name="connsiteX5" fmla="*/ 569579 w 1107919"/>
                  <a:gd name="connsiteY5" fmla="*/ 342691 h 500153"/>
                  <a:gd name="connsiteX6" fmla="*/ 655305 w 1107919"/>
                  <a:gd name="connsiteY6" fmla="*/ 404603 h 500153"/>
                  <a:gd name="connsiteX7" fmla="*/ 729123 w 1107919"/>
                  <a:gd name="connsiteY7" fmla="*/ 416510 h 500153"/>
                  <a:gd name="connsiteX8" fmla="*/ 805323 w 1107919"/>
                  <a:gd name="connsiteY8" fmla="*/ 466516 h 500153"/>
                  <a:gd name="connsiteX9" fmla="*/ 926767 w 1107919"/>
                  <a:gd name="connsiteY9" fmla="*/ 499854 h 500153"/>
                  <a:gd name="connsiteX10" fmla="*/ 1050592 w 1107919"/>
                  <a:gd name="connsiteY10" fmla="*/ 480804 h 500153"/>
                  <a:gd name="connsiteX11" fmla="*/ 1102979 w 1107919"/>
                  <a:gd name="connsiteY11" fmla="*/ 445085 h 500153"/>
                  <a:gd name="connsiteX12" fmla="*/ 1100598 w 1107919"/>
                  <a:gd name="connsiteY12" fmla="*/ 390316 h 500153"/>
                  <a:gd name="connsiteX13" fmla="*/ 1057736 w 1107919"/>
                  <a:gd name="connsiteY13" fmla="*/ 366504 h 500153"/>
                  <a:gd name="connsiteX14" fmla="*/ 981536 w 1107919"/>
                  <a:gd name="connsiteY14" fmla="*/ 378410 h 500153"/>
                  <a:gd name="connsiteX15" fmla="*/ 864854 w 1107919"/>
                  <a:gd name="connsiteY15" fmla="*/ 371266 h 500153"/>
                  <a:gd name="connsiteX16" fmla="*/ 807704 w 1107919"/>
                  <a:gd name="connsiteY16" fmla="*/ 330785 h 500153"/>
                  <a:gd name="connsiteX17" fmla="*/ 755317 w 1107919"/>
                  <a:gd name="connsiteY17" fmla="*/ 304591 h 500153"/>
                  <a:gd name="connsiteX18" fmla="*/ 693404 w 1107919"/>
                  <a:gd name="connsiteY18" fmla="*/ 271254 h 500153"/>
                  <a:gd name="connsiteX19" fmla="*/ 645779 w 1107919"/>
                  <a:gd name="connsiteY19" fmla="*/ 206960 h 500153"/>
                  <a:gd name="connsiteX20" fmla="*/ 600536 w 1107919"/>
                  <a:gd name="connsiteY20" fmla="*/ 161716 h 500153"/>
                  <a:gd name="connsiteX21" fmla="*/ 519574 w 1107919"/>
                  <a:gd name="connsiteY21" fmla="*/ 133141 h 500153"/>
                  <a:gd name="connsiteX22" fmla="*/ 443373 w 1107919"/>
                  <a:gd name="connsiteY22" fmla="*/ 99804 h 500153"/>
                  <a:gd name="connsiteX23" fmla="*/ 367173 w 1107919"/>
                  <a:gd name="connsiteY23" fmla="*/ 85516 h 500153"/>
                  <a:gd name="connsiteX24" fmla="*/ 290973 w 1107919"/>
                  <a:gd name="connsiteY24" fmla="*/ 92660 h 500153"/>
                  <a:gd name="connsiteX25" fmla="*/ 186198 w 1107919"/>
                  <a:gd name="connsiteY25" fmla="*/ 80754 h 500153"/>
                  <a:gd name="connsiteX26" fmla="*/ 126667 w 1107919"/>
                  <a:gd name="connsiteY26" fmla="*/ 42654 h 500153"/>
                  <a:gd name="connsiteX27" fmla="*/ 83804 w 1107919"/>
                  <a:gd name="connsiteY27" fmla="*/ 2172 h 500153"/>
                  <a:gd name="connsiteX28" fmla="*/ 14748 w 1107919"/>
                  <a:gd name="connsiteY28" fmla="*/ 11697 h 500153"/>
                  <a:gd name="connsiteX29" fmla="*/ 461 w 1107919"/>
                  <a:gd name="connsiteY29" fmla="*/ 64085 h 500153"/>
                  <a:gd name="connsiteX30" fmla="*/ 26654 w 1107919"/>
                  <a:gd name="connsiteY30" fmla="*/ 109329 h 500153"/>
                  <a:gd name="connsiteX0" fmla="*/ 26654 w 1107919"/>
                  <a:gd name="connsiteY0" fmla="*/ 109329 h 500153"/>
                  <a:gd name="connsiteX1" fmla="*/ 114761 w 1107919"/>
                  <a:gd name="connsiteY1" fmla="*/ 176004 h 500153"/>
                  <a:gd name="connsiteX2" fmla="*/ 279067 w 1107919"/>
                  <a:gd name="connsiteY2" fmla="*/ 202197 h 500153"/>
                  <a:gd name="connsiteX3" fmla="*/ 429086 w 1107919"/>
                  <a:gd name="connsiteY3" fmla="*/ 202197 h 500153"/>
                  <a:gd name="connsiteX4" fmla="*/ 521954 w 1107919"/>
                  <a:gd name="connsiteY4" fmla="*/ 249822 h 500153"/>
                  <a:gd name="connsiteX5" fmla="*/ 569579 w 1107919"/>
                  <a:gd name="connsiteY5" fmla="*/ 342691 h 500153"/>
                  <a:gd name="connsiteX6" fmla="*/ 655305 w 1107919"/>
                  <a:gd name="connsiteY6" fmla="*/ 404603 h 500153"/>
                  <a:gd name="connsiteX7" fmla="*/ 729123 w 1107919"/>
                  <a:gd name="connsiteY7" fmla="*/ 416510 h 500153"/>
                  <a:gd name="connsiteX8" fmla="*/ 805323 w 1107919"/>
                  <a:gd name="connsiteY8" fmla="*/ 466516 h 500153"/>
                  <a:gd name="connsiteX9" fmla="*/ 926767 w 1107919"/>
                  <a:gd name="connsiteY9" fmla="*/ 499854 h 500153"/>
                  <a:gd name="connsiteX10" fmla="*/ 1050592 w 1107919"/>
                  <a:gd name="connsiteY10" fmla="*/ 480804 h 500153"/>
                  <a:gd name="connsiteX11" fmla="*/ 1102979 w 1107919"/>
                  <a:gd name="connsiteY11" fmla="*/ 445085 h 500153"/>
                  <a:gd name="connsiteX12" fmla="*/ 1100598 w 1107919"/>
                  <a:gd name="connsiteY12" fmla="*/ 390316 h 500153"/>
                  <a:gd name="connsiteX13" fmla="*/ 1057736 w 1107919"/>
                  <a:gd name="connsiteY13" fmla="*/ 366504 h 500153"/>
                  <a:gd name="connsiteX14" fmla="*/ 983917 w 1107919"/>
                  <a:gd name="connsiteY14" fmla="*/ 371266 h 500153"/>
                  <a:gd name="connsiteX15" fmla="*/ 864854 w 1107919"/>
                  <a:gd name="connsiteY15" fmla="*/ 371266 h 500153"/>
                  <a:gd name="connsiteX16" fmla="*/ 807704 w 1107919"/>
                  <a:gd name="connsiteY16" fmla="*/ 330785 h 500153"/>
                  <a:gd name="connsiteX17" fmla="*/ 755317 w 1107919"/>
                  <a:gd name="connsiteY17" fmla="*/ 304591 h 500153"/>
                  <a:gd name="connsiteX18" fmla="*/ 693404 w 1107919"/>
                  <a:gd name="connsiteY18" fmla="*/ 271254 h 500153"/>
                  <a:gd name="connsiteX19" fmla="*/ 645779 w 1107919"/>
                  <a:gd name="connsiteY19" fmla="*/ 206960 h 500153"/>
                  <a:gd name="connsiteX20" fmla="*/ 600536 w 1107919"/>
                  <a:gd name="connsiteY20" fmla="*/ 161716 h 500153"/>
                  <a:gd name="connsiteX21" fmla="*/ 519574 w 1107919"/>
                  <a:gd name="connsiteY21" fmla="*/ 133141 h 500153"/>
                  <a:gd name="connsiteX22" fmla="*/ 443373 w 1107919"/>
                  <a:gd name="connsiteY22" fmla="*/ 99804 h 500153"/>
                  <a:gd name="connsiteX23" fmla="*/ 367173 w 1107919"/>
                  <a:gd name="connsiteY23" fmla="*/ 85516 h 500153"/>
                  <a:gd name="connsiteX24" fmla="*/ 290973 w 1107919"/>
                  <a:gd name="connsiteY24" fmla="*/ 92660 h 500153"/>
                  <a:gd name="connsiteX25" fmla="*/ 186198 w 1107919"/>
                  <a:gd name="connsiteY25" fmla="*/ 80754 h 500153"/>
                  <a:gd name="connsiteX26" fmla="*/ 126667 w 1107919"/>
                  <a:gd name="connsiteY26" fmla="*/ 42654 h 500153"/>
                  <a:gd name="connsiteX27" fmla="*/ 83804 w 1107919"/>
                  <a:gd name="connsiteY27" fmla="*/ 2172 h 500153"/>
                  <a:gd name="connsiteX28" fmla="*/ 14748 w 1107919"/>
                  <a:gd name="connsiteY28" fmla="*/ 11697 h 500153"/>
                  <a:gd name="connsiteX29" fmla="*/ 461 w 1107919"/>
                  <a:gd name="connsiteY29" fmla="*/ 64085 h 500153"/>
                  <a:gd name="connsiteX30" fmla="*/ 26654 w 1107919"/>
                  <a:gd name="connsiteY30" fmla="*/ 109329 h 500153"/>
                  <a:gd name="connsiteX0" fmla="*/ 22778 w 1104043"/>
                  <a:gd name="connsiteY0" fmla="*/ 109329 h 500153"/>
                  <a:gd name="connsiteX1" fmla="*/ 110885 w 1104043"/>
                  <a:gd name="connsiteY1" fmla="*/ 176004 h 500153"/>
                  <a:gd name="connsiteX2" fmla="*/ 275191 w 1104043"/>
                  <a:gd name="connsiteY2" fmla="*/ 202197 h 500153"/>
                  <a:gd name="connsiteX3" fmla="*/ 425210 w 1104043"/>
                  <a:gd name="connsiteY3" fmla="*/ 202197 h 500153"/>
                  <a:gd name="connsiteX4" fmla="*/ 518078 w 1104043"/>
                  <a:gd name="connsiteY4" fmla="*/ 249822 h 500153"/>
                  <a:gd name="connsiteX5" fmla="*/ 565703 w 1104043"/>
                  <a:gd name="connsiteY5" fmla="*/ 342691 h 500153"/>
                  <a:gd name="connsiteX6" fmla="*/ 651429 w 1104043"/>
                  <a:gd name="connsiteY6" fmla="*/ 404603 h 500153"/>
                  <a:gd name="connsiteX7" fmla="*/ 725247 w 1104043"/>
                  <a:gd name="connsiteY7" fmla="*/ 416510 h 500153"/>
                  <a:gd name="connsiteX8" fmla="*/ 801447 w 1104043"/>
                  <a:gd name="connsiteY8" fmla="*/ 466516 h 500153"/>
                  <a:gd name="connsiteX9" fmla="*/ 922891 w 1104043"/>
                  <a:gd name="connsiteY9" fmla="*/ 499854 h 500153"/>
                  <a:gd name="connsiteX10" fmla="*/ 1046716 w 1104043"/>
                  <a:gd name="connsiteY10" fmla="*/ 480804 h 500153"/>
                  <a:gd name="connsiteX11" fmla="*/ 1099103 w 1104043"/>
                  <a:gd name="connsiteY11" fmla="*/ 445085 h 500153"/>
                  <a:gd name="connsiteX12" fmla="*/ 1096722 w 1104043"/>
                  <a:gd name="connsiteY12" fmla="*/ 390316 h 500153"/>
                  <a:gd name="connsiteX13" fmla="*/ 1053860 w 1104043"/>
                  <a:gd name="connsiteY13" fmla="*/ 366504 h 500153"/>
                  <a:gd name="connsiteX14" fmla="*/ 980041 w 1104043"/>
                  <a:gd name="connsiteY14" fmla="*/ 371266 h 500153"/>
                  <a:gd name="connsiteX15" fmla="*/ 860978 w 1104043"/>
                  <a:gd name="connsiteY15" fmla="*/ 371266 h 500153"/>
                  <a:gd name="connsiteX16" fmla="*/ 803828 w 1104043"/>
                  <a:gd name="connsiteY16" fmla="*/ 330785 h 500153"/>
                  <a:gd name="connsiteX17" fmla="*/ 751441 w 1104043"/>
                  <a:gd name="connsiteY17" fmla="*/ 304591 h 500153"/>
                  <a:gd name="connsiteX18" fmla="*/ 689528 w 1104043"/>
                  <a:gd name="connsiteY18" fmla="*/ 271254 h 500153"/>
                  <a:gd name="connsiteX19" fmla="*/ 641903 w 1104043"/>
                  <a:gd name="connsiteY19" fmla="*/ 206960 h 500153"/>
                  <a:gd name="connsiteX20" fmla="*/ 596660 w 1104043"/>
                  <a:gd name="connsiteY20" fmla="*/ 161716 h 500153"/>
                  <a:gd name="connsiteX21" fmla="*/ 515698 w 1104043"/>
                  <a:gd name="connsiteY21" fmla="*/ 133141 h 500153"/>
                  <a:gd name="connsiteX22" fmla="*/ 439497 w 1104043"/>
                  <a:gd name="connsiteY22" fmla="*/ 99804 h 500153"/>
                  <a:gd name="connsiteX23" fmla="*/ 363297 w 1104043"/>
                  <a:gd name="connsiteY23" fmla="*/ 85516 h 500153"/>
                  <a:gd name="connsiteX24" fmla="*/ 287097 w 1104043"/>
                  <a:gd name="connsiteY24" fmla="*/ 92660 h 500153"/>
                  <a:gd name="connsiteX25" fmla="*/ 182322 w 1104043"/>
                  <a:gd name="connsiteY25" fmla="*/ 80754 h 500153"/>
                  <a:gd name="connsiteX26" fmla="*/ 122791 w 1104043"/>
                  <a:gd name="connsiteY26" fmla="*/ 42654 h 500153"/>
                  <a:gd name="connsiteX27" fmla="*/ 79928 w 1104043"/>
                  <a:gd name="connsiteY27" fmla="*/ 2172 h 500153"/>
                  <a:gd name="connsiteX28" fmla="*/ 10872 w 1104043"/>
                  <a:gd name="connsiteY28" fmla="*/ 11697 h 500153"/>
                  <a:gd name="connsiteX29" fmla="*/ 1347 w 1104043"/>
                  <a:gd name="connsiteY29" fmla="*/ 68847 h 500153"/>
                  <a:gd name="connsiteX30" fmla="*/ 22778 w 1104043"/>
                  <a:gd name="connsiteY30" fmla="*/ 109329 h 500153"/>
                  <a:gd name="connsiteX0" fmla="*/ 22778 w 1104043"/>
                  <a:gd name="connsiteY0" fmla="*/ 109329 h 500153"/>
                  <a:gd name="connsiteX1" fmla="*/ 110885 w 1104043"/>
                  <a:gd name="connsiteY1" fmla="*/ 176004 h 500153"/>
                  <a:gd name="connsiteX2" fmla="*/ 275191 w 1104043"/>
                  <a:gd name="connsiteY2" fmla="*/ 202197 h 500153"/>
                  <a:gd name="connsiteX3" fmla="*/ 425210 w 1104043"/>
                  <a:gd name="connsiteY3" fmla="*/ 202197 h 500153"/>
                  <a:gd name="connsiteX4" fmla="*/ 518078 w 1104043"/>
                  <a:gd name="connsiteY4" fmla="*/ 249822 h 500153"/>
                  <a:gd name="connsiteX5" fmla="*/ 565703 w 1104043"/>
                  <a:gd name="connsiteY5" fmla="*/ 342691 h 500153"/>
                  <a:gd name="connsiteX6" fmla="*/ 644285 w 1104043"/>
                  <a:gd name="connsiteY6" fmla="*/ 399841 h 500153"/>
                  <a:gd name="connsiteX7" fmla="*/ 725247 w 1104043"/>
                  <a:gd name="connsiteY7" fmla="*/ 416510 h 500153"/>
                  <a:gd name="connsiteX8" fmla="*/ 801447 w 1104043"/>
                  <a:gd name="connsiteY8" fmla="*/ 466516 h 500153"/>
                  <a:gd name="connsiteX9" fmla="*/ 922891 w 1104043"/>
                  <a:gd name="connsiteY9" fmla="*/ 499854 h 500153"/>
                  <a:gd name="connsiteX10" fmla="*/ 1046716 w 1104043"/>
                  <a:gd name="connsiteY10" fmla="*/ 480804 h 500153"/>
                  <a:gd name="connsiteX11" fmla="*/ 1099103 w 1104043"/>
                  <a:gd name="connsiteY11" fmla="*/ 445085 h 500153"/>
                  <a:gd name="connsiteX12" fmla="*/ 1096722 w 1104043"/>
                  <a:gd name="connsiteY12" fmla="*/ 390316 h 500153"/>
                  <a:gd name="connsiteX13" fmla="*/ 1053860 w 1104043"/>
                  <a:gd name="connsiteY13" fmla="*/ 366504 h 500153"/>
                  <a:gd name="connsiteX14" fmla="*/ 980041 w 1104043"/>
                  <a:gd name="connsiteY14" fmla="*/ 371266 h 500153"/>
                  <a:gd name="connsiteX15" fmla="*/ 860978 w 1104043"/>
                  <a:gd name="connsiteY15" fmla="*/ 371266 h 500153"/>
                  <a:gd name="connsiteX16" fmla="*/ 803828 w 1104043"/>
                  <a:gd name="connsiteY16" fmla="*/ 330785 h 500153"/>
                  <a:gd name="connsiteX17" fmla="*/ 751441 w 1104043"/>
                  <a:gd name="connsiteY17" fmla="*/ 304591 h 500153"/>
                  <a:gd name="connsiteX18" fmla="*/ 689528 w 1104043"/>
                  <a:gd name="connsiteY18" fmla="*/ 271254 h 500153"/>
                  <a:gd name="connsiteX19" fmla="*/ 641903 w 1104043"/>
                  <a:gd name="connsiteY19" fmla="*/ 206960 h 500153"/>
                  <a:gd name="connsiteX20" fmla="*/ 596660 w 1104043"/>
                  <a:gd name="connsiteY20" fmla="*/ 161716 h 500153"/>
                  <a:gd name="connsiteX21" fmla="*/ 515698 w 1104043"/>
                  <a:gd name="connsiteY21" fmla="*/ 133141 h 500153"/>
                  <a:gd name="connsiteX22" fmla="*/ 439497 w 1104043"/>
                  <a:gd name="connsiteY22" fmla="*/ 99804 h 500153"/>
                  <a:gd name="connsiteX23" fmla="*/ 363297 w 1104043"/>
                  <a:gd name="connsiteY23" fmla="*/ 85516 h 500153"/>
                  <a:gd name="connsiteX24" fmla="*/ 287097 w 1104043"/>
                  <a:gd name="connsiteY24" fmla="*/ 92660 h 500153"/>
                  <a:gd name="connsiteX25" fmla="*/ 182322 w 1104043"/>
                  <a:gd name="connsiteY25" fmla="*/ 80754 h 500153"/>
                  <a:gd name="connsiteX26" fmla="*/ 122791 w 1104043"/>
                  <a:gd name="connsiteY26" fmla="*/ 42654 h 500153"/>
                  <a:gd name="connsiteX27" fmla="*/ 79928 w 1104043"/>
                  <a:gd name="connsiteY27" fmla="*/ 2172 h 500153"/>
                  <a:gd name="connsiteX28" fmla="*/ 10872 w 1104043"/>
                  <a:gd name="connsiteY28" fmla="*/ 11697 h 500153"/>
                  <a:gd name="connsiteX29" fmla="*/ 1347 w 1104043"/>
                  <a:gd name="connsiteY29" fmla="*/ 68847 h 500153"/>
                  <a:gd name="connsiteX30" fmla="*/ 22778 w 1104043"/>
                  <a:gd name="connsiteY30" fmla="*/ 109329 h 500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04043" h="500153">
                    <a:moveTo>
                      <a:pt x="22778" y="109329"/>
                    </a:moveTo>
                    <a:cubicBezTo>
                      <a:pt x="41034" y="127188"/>
                      <a:pt x="68816" y="160526"/>
                      <a:pt x="110885" y="176004"/>
                    </a:cubicBezTo>
                    <a:cubicBezTo>
                      <a:pt x="152954" y="191482"/>
                      <a:pt x="222804" y="197832"/>
                      <a:pt x="275191" y="202197"/>
                    </a:cubicBezTo>
                    <a:cubicBezTo>
                      <a:pt x="327578" y="206562"/>
                      <a:pt x="384729" y="194260"/>
                      <a:pt x="425210" y="202197"/>
                    </a:cubicBezTo>
                    <a:cubicBezTo>
                      <a:pt x="465691" y="210134"/>
                      <a:pt x="494663" y="226406"/>
                      <a:pt x="518078" y="249822"/>
                    </a:cubicBezTo>
                    <a:cubicBezTo>
                      <a:pt x="541493" y="273238"/>
                      <a:pt x="544669" y="317688"/>
                      <a:pt x="565703" y="342691"/>
                    </a:cubicBezTo>
                    <a:cubicBezTo>
                      <a:pt x="586738" y="367694"/>
                      <a:pt x="617694" y="387538"/>
                      <a:pt x="644285" y="399841"/>
                    </a:cubicBezTo>
                    <a:cubicBezTo>
                      <a:pt x="670876" y="412144"/>
                      <a:pt x="699053" y="405398"/>
                      <a:pt x="725247" y="416510"/>
                    </a:cubicBezTo>
                    <a:cubicBezTo>
                      <a:pt x="751441" y="427622"/>
                      <a:pt x="768506" y="452625"/>
                      <a:pt x="801447" y="466516"/>
                    </a:cubicBezTo>
                    <a:cubicBezTo>
                      <a:pt x="834388" y="480407"/>
                      <a:pt x="882013" y="497473"/>
                      <a:pt x="922891" y="499854"/>
                    </a:cubicBezTo>
                    <a:cubicBezTo>
                      <a:pt x="963769" y="502235"/>
                      <a:pt x="1017347" y="489932"/>
                      <a:pt x="1046716" y="480804"/>
                    </a:cubicBezTo>
                    <a:cubicBezTo>
                      <a:pt x="1076085" y="471676"/>
                      <a:pt x="1090769" y="460166"/>
                      <a:pt x="1099103" y="445085"/>
                    </a:cubicBezTo>
                    <a:cubicBezTo>
                      <a:pt x="1107437" y="430004"/>
                      <a:pt x="1104262" y="403413"/>
                      <a:pt x="1096722" y="390316"/>
                    </a:cubicBezTo>
                    <a:cubicBezTo>
                      <a:pt x="1089182" y="377219"/>
                      <a:pt x="1073307" y="369679"/>
                      <a:pt x="1053860" y="366504"/>
                    </a:cubicBezTo>
                    <a:cubicBezTo>
                      <a:pt x="1034413" y="363329"/>
                      <a:pt x="1012188" y="370472"/>
                      <a:pt x="980041" y="371266"/>
                    </a:cubicBezTo>
                    <a:cubicBezTo>
                      <a:pt x="947894" y="372060"/>
                      <a:pt x="890347" y="378013"/>
                      <a:pt x="860978" y="371266"/>
                    </a:cubicBezTo>
                    <a:cubicBezTo>
                      <a:pt x="831609" y="364519"/>
                      <a:pt x="822084" y="341898"/>
                      <a:pt x="803828" y="330785"/>
                    </a:cubicBezTo>
                    <a:cubicBezTo>
                      <a:pt x="785572" y="319673"/>
                      <a:pt x="770491" y="314513"/>
                      <a:pt x="751441" y="304591"/>
                    </a:cubicBezTo>
                    <a:cubicBezTo>
                      <a:pt x="732391" y="294669"/>
                      <a:pt x="707784" y="287526"/>
                      <a:pt x="689528" y="271254"/>
                    </a:cubicBezTo>
                    <a:cubicBezTo>
                      <a:pt x="671272" y="254982"/>
                      <a:pt x="657381" y="225216"/>
                      <a:pt x="641903" y="206960"/>
                    </a:cubicBezTo>
                    <a:cubicBezTo>
                      <a:pt x="626425" y="188704"/>
                      <a:pt x="617694" y="174019"/>
                      <a:pt x="596660" y="161716"/>
                    </a:cubicBezTo>
                    <a:cubicBezTo>
                      <a:pt x="575626" y="149413"/>
                      <a:pt x="541892" y="143460"/>
                      <a:pt x="515698" y="133141"/>
                    </a:cubicBezTo>
                    <a:cubicBezTo>
                      <a:pt x="489504" y="122822"/>
                      <a:pt x="464897" y="107741"/>
                      <a:pt x="439497" y="99804"/>
                    </a:cubicBezTo>
                    <a:cubicBezTo>
                      <a:pt x="414097" y="91867"/>
                      <a:pt x="388697" y="86707"/>
                      <a:pt x="363297" y="85516"/>
                    </a:cubicBezTo>
                    <a:cubicBezTo>
                      <a:pt x="337897" y="84325"/>
                      <a:pt x="317259" y="93454"/>
                      <a:pt x="287097" y="92660"/>
                    </a:cubicBezTo>
                    <a:cubicBezTo>
                      <a:pt x="256935" y="91866"/>
                      <a:pt x="209706" y="89088"/>
                      <a:pt x="182322" y="80754"/>
                    </a:cubicBezTo>
                    <a:cubicBezTo>
                      <a:pt x="154938" y="72420"/>
                      <a:pt x="139857" y="55751"/>
                      <a:pt x="122791" y="42654"/>
                    </a:cubicBezTo>
                    <a:cubicBezTo>
                      <a:pt x="105725" y="29557"/>
                      <a:pt x="98581" y="7331"/>
                      <a:pt x="79928" y="2172"/>
                    </a:cubicBezTo>
                    <a:cubicBezTo>
                      <a:pt x="61275" y="-2987"/>
                      <a:pt x="24763" y="1378"/>
                      <a:pt x="10872" y="11697"/>
                    </a:cubicBezTo>
                    <a:cubicBezTo>
                      <a:pt x="-3019" y="22016"/>
                      <a:pt x="-240" y="51385"/>
                      <a:pt x="1347" y="68847"/>
                    </a:cubicBezTo>
                    <a:cubicBezTo>
                      <a:pt x="2934" y="86309"/>
                      <a:pt x="4522" y="91470"/>
                      <a:pt x="22778" y="109329"/>
                    </a:cubicBezTo>
                    <a:close/>
                  </a:path>
                </a:pathLst>
              </a:custGeom>
              <a:solidFill>
                <a:srgbClr val="F2DCA4"/>
              </a:solidFill>
              <a:ln w="19050">
                <a:solidFill>
                  <a:srgbClr val="FFF6C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05" name="组合 504"/>
              <p:cNvGrpSpPr/>
              <p:nvPr/>
            </p:nvGrpSpPr>
            <p:grpSpPr>
              <a:xfrm>
                <a:off x="9043172" y="3382990"/>
                <a:ext cx="249221" cy="246437"/>
                <a:chOff x="9043172" y="3382990"/>
                <a:chExt cx="249221" cy="246437"/>
              </a:xfrm>
            </p:grpSpPr>
            <p:sp>
              <p:nvSpPr>
                <p:cNvPr id="1665" name="椭圆 1664"/>
                <p:cNvSpPr/>
                <p:nvPr/>
              </p:nvSpPr>
              <p:spPr>
                <a:xfrm>
                  <a:off x="9043172" y="3413427"/>
                  <a:ext cx="215128" cy="216000"/>
                </a:xfrm>
                <a:prstGeom prst="ellipse">
                  <a:avLst/>
                </a:prstGeom>
                <a:solidFill>
                  <a:srgbClr val="7B311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6" name="椭圆 1665"/>
                <p:cNvSpPr/>
                <p:nvPr/>
              </p:nvSpPr>
              <p:spPr>
                <a:xfrm>
                  <a:off x="9077265" y="3382990"/>
                  <a:ext cx="215128" cy="216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06" name="组合 505"/>
              <p:cNvGrpSpPr/>
              <p:nvPr/>
            </p:nvGrpSpPr>
            <p:grpSpPr>
              <a:xfrm>
                <a:off x="7755199" y="2497073"/>
                <a:ext cx="249221" cy="246437"/>
                <a:chOff x="9043172" y="3382990"/>
                <a:chExt cx="249221" cy="246437"/>
              </a:xfrm>
            </p:grpSpPr>
            <p:sp>
              <p:nvSpPr>
                <p:cNvPr id="1663" name="椭圆 1662"/>
                <p:cNvSpPr/>
                <p:nvPr/>
              </p:nvSpPr>
              <p:spPr>
                <a:xfrm>
                  <a:off x="9043172" y="3413427"/>
                  <a:ext cx="215128" cy="216000"/>
                </a:xfrm>
                <a:prstGeom prst="ellipse">
                  <a:avLst/>
                </a:prstGeom>
                <a:solidFill>
                  <a:srgbClr val="7B311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4" name="椭圆 1663"/>
                <p:cNvSpPr/>
                <p:nvPr/>
              </p:nvSpPr>
              <p:spPr>
                <a:xfrm>
                  <a:off x="9077265" y="3382990"/>
                  <a:ext cx="215128" cy="216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07" name="组合 506"/>
              <p:cNvGrpSpPr/>
              <p:nvPr/>
            </p:nvGrpSpPr>
            <p:grpSpPr>
              <a:xfrm>
                <a:off x="8802027" y="1420419"/>
                <a:ext cx="249221" cy="246437"/>
                <a:chOff x="9043172" y="3382990"/>
                <a:chExt cx="249221" cy="246437"/>
              </a:xfrm>
            </p:grpSpPr>
            <p:sp>
              <p:nvSpPr>
                <p:cNvPr id="1661" name="椭圆 1660"/>
                <p:cNvSpPr/>
                <p:nvPr/>
              </p:nvSpPr>
              <p:spPr>
                <a:xfrm>
                  <a:off x="9043172" y="3413427"/>
                  <a:ext cx="215128" cy="216000"/>
                </a:xfrm>
                <a:prstGeom prst="ellipse">
                  <a:avLst/>
                </a:prstGeom>
                <a:solidFill>
                  <a:srgbClr val="7B311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2" name="椭圆 1661"/>
                <p:cNvSpPr/>
                <p:nvPr/>
              </p:nvSpPr>
              <p:spPr>
                <a:xfrm>
                  <a:off x="9077265" y="3382990"/>
                  <a:ext cx="215128" cy="216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08" name="组合 507"/>
              <p:cNvGrpSpPr/>
              <p:nvPr/>
            </p:nvGrpSpPr>
            <p:grpSpPr>
              <a:xfrm>
                <a:off x="6045605" y="774312"/>
                <a:ext cx="249221" cy="246437"/>
                <a:chOff x="9043172" y="3382990"/>
                <a:chExt cx="249221" cy="246437"/>
              </a:xfrm>
            </p:grpSpPr>
            <p:sp>
              <p:nvSpPr>
                <p:cNvPr id="1659" name="椭圆 1658"/>
                <p:cNvSpPr/>
                <p:nvPr/>
              </p:nvSpPr>
              <p:spPr>
                <a:xfrm>
                  <a:off x="9043172" y="3413427"/>
                  <a:ext cx="215128" cy="216000"/>
                </a:xfrm>
                <a:prstGeom prst="ellipse">
                  <a:avLst/>
                </a:prstGeom>
                <a:solidFill>
                  <a:srgbClr val="7B311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0" name="椭圆 1659"/>
                <p:cNvSpPr/>
                <p:nvPr/>
              </p:nvSpPr>
              <p:spPr>
                <a:xfrm>
                  <a:off x="9077265" y="3382990"/>
                  <a:ext cx="215128" cy="216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09" name="组合 508"/>
              <p:cNvGrpSpPr/>
              <p:nvPr/>
            </p:nvGrpSpPr>
            <p:grpSpPr>
              <a:xfrm>
                <a:off x="4085049" y="2425544"/>
                <a:ext cx="249221" cy="246437"/>
                <a:chOff x="9043172" y="3382990"/>
                <a:chExt cx="249221" cy="246437"/>
              </a:xfrm>
            </p:grpSpPr>
            <p:sp>
              <p:nvSpPr>
                <p:cNvPr id="1657" name="椭圆 1656"/>
                <p:cNvSpPr/>
                <p:nvPr/>
              </p:nvSpPr>
              <p:spPr>
                <a:xfrm>
                  <a:off x="9043172" y="3413427"/>
                  <a:ext cx="215128" cy="216000"/>
                </a:xfrm>
                <a:prstGeom prst="ellipse">
                  <a:avLst/>
                </a:prstGeom>
                <a:solidFill>
                  <a:srgbClr val="7B311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8" name="椭圆 1657"/>
                <p:cNvSpPr/>
                <p:nvPr/>
              </p:nvSpPr>
              <p:spPr>
                <a:xfrm>
                  <a:off x="9077265" y="3382990"/>
                  <a:ext cx="215128" cy="216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10" name="组合 509"/>
              <p:cNvGrpSpPr/>
              <p:nvPr/>
            </p:nvGrpSpPr>
            <p:grpSpPr>
              <a:xfrm>
                <a:off x="2460272" y="2415660"/>
                <a:ext cx="249221" cy="246437"/>
                <a:chOff x="9043172" y="3382990"/>
                <a:chExt cx="249221" cy="246437"/>
              </a:xfrm>
            </p:grpSpPr>
            <p:sp>
              <p:nvSpPr>
                <p:cNvPr id="1655" name="椭圆 1654"/>
                <p:cNvSpPr/>
                <p:nvPr/>
              </p:nvSpPr>
              <p:spPr>
                <a:xfrm>
                  <a:off x="9043172" y="3413427"/>
                  <a:ext cx="215128" cy="216000"/>
                </a:xfrm>
                <a:prstGeom prst="ellipse">
                  <a:avLst/>
                </a:prstGeom>
                <a:solidFill>
                  <a:srgbClr val="7B311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6" name="椭圆 1655"/>
                <p:cNvSpPr/>
                <p:nvPr/>
              </p:nvSpPr>
              <p:spPr>
                <a:xfrm>
                  <a:off x="9077265" y="3382990"/>
                  <a:ext cx="215128" cy="216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11" name="组合 510"/>
              <p:cNvGrpSpPr/>
              <p:nvPr/>
            </p:nvGrpSpPr>
            <p:grpSpPr>
              <a:xfrm>
                <a:off x="3000198" y="2895486"/>
                <a:ext cx="1033934" cy="583984"/>
                <a:chOff x="3000198" y="2895486"/>
                <a:chExt cx="1033934" cy="583984"/>
              </a:xfrm>
            </p:grpSpPr>
            <p:sp>
              <p:nvSpPr>
                <p:cNvPr id="1653" name="任意多边形 1652"/>
                <p:cNvSpPr/>
                <p:nvPr/>
              </p:nvSpPr>
              <p:spPr>
                <a:xfrm rot="180000">
                  <a:off x="3000198" y="2895486"/>
                  <a:ext cx="1033934" cy="583984"/>
                </a:xfrm>
                <a:custGeom>
                  <a:avLst/>
                  <a:gdLst>
                    <a:gd name="connsiteX0" fmla="*/ 54150 w 806728"/>
                    <a:gd name="connsiteY0" fmla="*/ 77170 h 553936"/>
                    <a:gd name="connsiteX1" fmla="*/ 182738 w 806728"/>
                    <a:gd name="connsiteY1" fmla="*/ 970 h 553936"/>
                    <a:gd name="connsiteX2" fmla="*/ 325613 w 806728"/>
                    <a:gd name="connsiteY2" fmla="*/ 39070 h 553936"/>
                    <a:gd name="connsiteX3" fmla="*/ 444675 w 806728"/>
                    <a:gd name="connsiteY3" fmla="*/ 110507 h 553936"/>
                    <a:gd name="connsiteX4" fmla="*/ 582788 w 806728"/>
                    <a:gd name="connsiteY4" fmla="*/ 153370 h 553936"/>
                    <a:gd name="connsiteX5" fmla="*/ 754238 w 806728"/>
                    <a:gd name="connsiteY5" fmla="*/ 205757 h 553936"/>
                    <a:gd name="connsiteX6" fmla="*/ 806625 w 806728"/>
                    <a:gd name="connsiteY6" fmla="*/ 320057 h 553936"/>
                    <a:gd name="connsiteX7" fmla="*/ 744713 w 806728"/>
                    <a:gd name="connsiteY7" fmla="*/ 486745 h 553936"/>
                    <a:gd name="connsiteX8" fmla="*/ 630413 w 806728"/>
                    <a:gd name="connsiteY8" fmla="*/ 553420 h 553936"/>
                    <a:gd name="connsiteX9" fmla="*/ 516113 w 806728"/>
                    <a:gd name="connsiteY9" fmla="*/ 515320 h 553936"/>
                    <a:gd name="connsiteX10" fmla="*/ 349425 w 806728"/>
                    <a:gd name="connsiteY10" fmla="*/ 472457 h 553936"/>
                    <a:gd name="connsiteX11" fmla="*/ 168450 w 806728"/>
                    <a:gd name="connsiteY11" fmla="*/ 448645 h 553936"/>
                    <a:gd name="connsiteX12" fmla="*/ 11288 w 806728"/>
                    <a:gd name="connsiteY12" fmla="*/ 315295 h 553936"/>
                    <a:gd name="connsiteX13" fmla="*/ 20813 w 806728"/>
                    <a:gd name="connsiteY13" fmla="*/ 115270 h 553936"/>
                    <a:gd name="connsiteX14" fmla="*/ 87488 w 806728"/>
                    <a:gd name="connsiteY14" fmla="*/ 34307 h 553936"/>
                    <a:gd name="connsiteX15" fmla="*/ 54150 w 806728"/>
                    <a:gd name="connsiteY15" fmla="*/ 77170 h 553936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87488 w 806728"/>
                    <a:gd name="connsiteY14" fmla="*/ 33464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54151 w 806728"/>
                    <a:gd name="connsiteY14" fmla="*/ 76327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292 h 553252"/>
                    <a:gd name="connsiteX1" fmla="*/ 182738 w 806728"/>
                    <a:gd name="connsiteY1" fmla="*/ 286 h 553252"/>
                    <a:gd name="connsiteX2" fmla="*/ 339900 w 806728"/>
                    <a:gd name="connsiteY2" fmla="*/ 33623 h 553252"/>
                    <a:gd name="connsiteX3" fmla="*/ 444675 w 806728"/>
                    <a:gd name="connsiteY3" fmla="*/ 109823 h 553252"/>
                    <a:gd name="connsiteX4" fmla="*/ 582788 w 806728"/>
                    <a:gd name="connsiteY4" fmla="*/ 152686 h 553252"/>
                    <a:gd name="connsiteX5" fmla="*/ 754238 w 806728"/>
                    <a:gd name="connsiteY5" fmla="*/ 205073 h 553252"/>
                    <a:gd name="connsiteX6" fmla="*/ 806625 w 806728"/>
                    <a:gd name="connsiteY6" fmla="*/ 319373 h 553252"/>
                    <a:gd name="connsiteX7" fmla="*/ 744713 w 806728"/>
                    <a:gd name="connsiteY7" fmla="*/ 486061 h 553252"/>
                    <a:gd name="connsiteX8" fmla="*/ 630413 w 806728"/>
                    <a:gd name="connsiteY8" fmla="*/ 552736 h 553252"/>
                    <a:gd name="connsiteX9" fmla="*/ 516113 w 806728"/>
                    <a:gd name="connsiteY9" fmla="*/ 514636 h 553252"/>
                    <a:gd name="connsiteX10" fmla="*/ 349425 w 806728"/>
                    <a:gd name="connsiteY10" fmla="*/ 471773 h 553252"/>
                    <a:gd name="connsiteX11" fmla="*/ 168450 w 806728"/>
                    <a:gd name="connsiteY11" fmla="*/ 447961 h 553252"/>
                    <a:gd name="connsiteX12" fmla="*/ 11288 w 806728"/>
                    <a:gd name="connsiteY12" fmla="*/ 314611 h 553252"/>
                    <a:gd name="connsiteX13" fmla="*/ 20813 w 806728"/>
                    <a:gd name="connsiteY13" fmla="*/ 114586 h 553252"/>
                    <a:gd name="connsiteX14" fmla="*/ 54151 w 806728"/>
                    <a:gd name="connsiteY14" fmla="*/ 76486 h 553252"/>
                    <a:gd name="connsiteX15" fmla="*/ 97013 w 806728"/>
                    <a:gd name="connsiteY15" fmla="*/ 50292 h 553252"/>
                    <a:gd name="connsiteX0" fmla="*/ 97013 w 806653"/>
                    <a:gd name="connsiteY0" fmla="*/ 50292 h 553252"/>
                    <a:gd name="connsiteX1" fmla="*/ 182738 w 806653"/>
                    <a:gd name="connsiteY1" fmla="*/ 286 h 553252"/>
                    <a:gd name="connsiteX2" fmla="*/ 339900 w 806653"/>
                    <a:gd name="connsiteY2" fmla="*/ 33623 h 553252"/>
                    <a:gd name="connsiteX3" fmla="*/ 444675 w 806653"/>
                    <a:gd name="connsiteY3" fmla="*/ 109823 h 553252"/>
                    <a:gd name="connsiteX4" fmla="*/ 582788 w 806653"/>
                    <a:gd name="connsiteY4" fmla="*/ 152686 h 553252"/>
                    <a:gd name="connsiteX5" fmla="*/ 754238 w 806653"/>
                    <a:gd name="connsiteY5" fmla="*/ 205073 h 553252"/>
                    <a:gd name="connsiteX6" fmla="*/ 806625 w 806653"/>
                    <a:gd name="connsiteY6" fmla="*/ 319373 h 553252"/>
                    <a:gd name="connsiteX7" fmla="*/ 749476 w 806653"/>
                    <a:gd name="connsiteY7" fmla="*/ 486061 h 553252"/>
                    <a:gd name="connsiteX8" fmla="*/ 630413 w 806653"/>
                    <a:gd name="connsiteY8" fmla="*/ 552736 h 553252"/>
                    <a:gd name="connsiteX9" fmla="*/ 516113 w 806653"/>
                    <a:gd name="connsiteY9" fmla="*/ 514636 h 553252"/>
                    <a:gd name="connsiteX10" fmla="*/ 349425 w 806653"/>
                    <a:gd name="connsiteY10" fmla="*/ 471773 h 553252"/>
                    <a:gd name="connsiteX11" fmla="*/ 168450 w 806653"/>
                    <a:gd name="connsiteY11" fmla="*/ 447961 h 553252"/>
                    <a:gd name="connsiteX12" fmla="*/ 11288 w 806653"/>
                    <a:gd name="connsiteY12" fmla="*/ 314611 h 553252"/>
                    <a:gd name="connsiteX13" fmla="*/ 20813 w 806653"/>
                    <a:gd name="connsiteY13" fmla="*/ 114586 h 553252"/>
                    <a:gd name="connsiteX14" fmla="*/ 54151 w 806653"/>
                    <a:gd name="connsiteY14" fmla="*/ 76486 h 553252"/>
                    <a:gd name="connsiteX15" fmla="*/ 97013 w 806653"/>
                    <a:gd name="connsiteY15" fmla="*/ 50292 h 553252"/>
                    <a:gd name="connsiteX0" fmla="*/ 93618 w 803258"/>
                    <a:gd name="connsiteY0" fmla="*/ 50292 h 553252"/>
                    <a:gd name="connsiteX1" fmla="*/ 179343 w 803258"/>
                    <a:gd name="connsiteY1" fmla="*/ 286 h 553252"/>
                    <a:gd name="connsiteX2" fmla="*/ 336505 w 803258"/>
                    <a:gd name="connsiteY2" fmla="*/ 33623 h 553252"/>
                    <a:gd name="connsiteX3" fmla="*/ 441280 w 803258"/>
                    <a:gd name="connsiteY3" fmla="*/ 109823 h 553252"/>
                    <a:gd name="connsiteX4" fmla="*/ 579393 w 803258"/>
                    <a:gd name="connsiteY4" fmla="*/ 152686 h 553252"/>
                    <a:gd name="connsiteX5" fmla="*/ 750843 w 803258"/>
                    <a:gd name="connsiteY5" fmla="*/ 205073 h 553252"/>
                    <a:gd name="connsiteX6" fmla="*/ 803230 w 803258"/>
                    <a:gd name="connsiteY6" fmla="*/ 319373 h 553252"/>
                    <a:gd name="connsiteX7" fmla="*/ 746081 w 803258"/>
                    <a:gd name="connsiteY7" fmla="*/ 486061 h 553252"/>
                    <a:gd name="connsiteX8" fmla="*/ 627018 w 803258"/>
                    <a:gd name="connsiteY8" fmla="*/ 552736 h 553252"/>
                    <a:gd name="connsiteX9" fmla="*/ 512718 w 803258"/>
                    <a:gd name="connsiteY9" fmla="*/ 514636 h 553252"/>
                    <a:gd name="connsiteX10" fmla="*/ 346030 w 803258"/>
                    <a:gd name="connsiteY10" fmla="*/ 471773 h 553252"/>
                    <a:gd name="connsiteX11" fmla="*/ 165055 w 803258"/>
                    <a:gd name="connsiteY11" fmla="*/ 447961 h 553252"/>
                    <a:gd name="connsiteX12" fmla="*/ 12655 w 803258"/>
                    <a:gd name="connsiteY12" fmla="*/ 314611 h 553252"/>
                    <a:gd name="connsiteX13" fmla="*/ 17418 w 803258"/>
                    <a:gd name="connsiteY13" fmla="*/ 114586 h 553252"/>
                    <a:gd name="connsiteX14" fmla="*/ 50756 w 803258"/>
                    <a:gd name="connsiteY14" fmla="*/ 76486 h 553252"/>
                    <a:gd name="connsiteX15" fmla="*/ 93618 w 803258"/>
                    <a:gd name="connsiteY15" fmla="*/ 50292 h 553252"/>
                    <a:gd name="connsiteX0" fmla="*/ 92921 w 802561"/>
                    <a:gd name="connsiteY0" fmla="*/ 50292 h 553252"/>
                    <a:gd name="connsiteX1" fmla="*/ 178646 w 802561"/>
                    <a:gd name="connsiteY1" fmla="*/ 286 h 553252"/>
                    <a:gd name="connsiteX2" fmla="*/ 335808 w 802561"/>
                    <a:gd name="connsiteY2" fmla="*/ 33623 h 553252"/>
                    <a:gd name="connsiteX3" fmla="*/ 440583 w 802561"/>
                    <a:gd name="connsiteY3" fmla="*/ 109823 h 553252"/>
                    <a:gd name="connsiteX4" fmla="*/ 578696 w 802561"/>
                    <a:gd name="connsiteY4" fmla="*/ 152686 h 553252"/>
                    <a:gd name="connsiteX5" fmla="*/ 750146 w 802561"/>
                    <a:gd name="connsiteY5" fmla="*/ 205073 h 553252"/>
                    <a:gd name="connsiteX6" fmla="*/ 802533 w 802561"/>
                    <a:gd name="connsiteY6" fmla="*/ 319373 h 553252"/>
                    <a:gd name="connsiteX7" fmla="*/ 745384 w 802561"/>
                    <a:gd name="connsiteY7" fmla="*/ 486061 h 553252"/>
                    <a:gd name="connsiteX8" fmla="*/ 626321 w 802561"/>
                    <a:gd name="connsiteY8" fmla="*/ 552736 h 553252"/>
                    <a:gd name="connsiteX9" fmla="*/ 512021 w 802561"/>
                    <a:gd name="connsiteY9" fmla="*/ 514636 h 553252"/>
                    <a:gd name="connsiteX10" fmla="*/ 345333 w 802561"/>
                    <a:gd name="connsiteY10" fmla="*/ 471773 h 553252"/>
                    <a:gd name="connsiteX11" fmla="*/ 154833 w 802561"/>
                    <a:gd name="connsiteY11" fmla="*/ 447961 h 553252"/>
                    <a:gd name="connsiteX12" fmla="*/ 11958 w 802561"/>
                    <a:gd name="connsiteY12" fmla="*/ 314611 h 553252"/>
                    <a:gd name="connsiteX13" fmla="*/ 16721 w 802561"/>
                    <a:gd name="connsiteY13" fmla="*/ 114586 h 553252"/>
                    <a:gd name="connsiteX14" fmla="*/ 50059 w 802561"/>
                    <a:gd name="connsiteY14" fmla="*/ 76486 h 553252"/>
                    <a:gd name="connsiteX15" fmla="*/ 92921 w 802561"/>
                    <a:gd name="connsiteY15" fmla="*/ 50292 h 553252"/>
                    <a:gd name="connsiteX0" fmla="*/ 92921 w 802561"/>
                    <a:gd name="connsiteY0" fmla="*/ 50292 h 553277"/>
                    <a:gd name="connsiteX1" fmla="*/ 178646 w 802561"/>
                    <a:gd name="connsiteY1" fmla="*/ 286 h 553277"/>
                    <a:gd name="connsiteX2" fmla="*/ 335808 w 802561"/>
                    <a:gd name="connsiteY2" fmla="*/ 33623 h 553277"/>
                    <a:gd name="connsiteX3" fmla="*/ 440583 w 802561"/>
                    <a:gd name="connsiteY3" fmla="*/ 109823 h 553277"/>
                    <a:gd name="connsiteX4" fmla="*/ 578696 w 802561"/>
                    <a:gd name="connsiteY4" fmla="*/ 152686 h 553277"/>
                    <a:gd name="connsiteX5" fmla="*/ 750146 w 802561"/>
                    <a:gd name="connsiteY5" fmla="*/ 205073 h 553277"/>
                    <a:gd name="connsiteX6" fmla="*/ 802533 w 802561"/>
                    <a:gd name="connsiteY6" fmla="*/ 319373 h 553277"/>
                    <a:gd name="connsiteX7" fmla="*/ 745384 w 802561"/>
                    <a:gd name="connsiteY7" fmla="*/ 486061 h 553277"/>
                    <a:gd name="connsiteX8" fmla="*/ 626321 w 802561"/>
                    <a:gd name="connsiteY8" fmla="*/ 552736 h 553277"/>
                    <a:gd name="connsiteX9" fmla="*/ 512021 w 802561"/>
                    <a:gd name="connsiteY9" fmla="*/ 514636 h 553277"/>
                    <a:gd name="connsiteX10" fmla="*/ 326283 w 802561"/>
                    <a:gd name="connsiteY10" fmla="*/ 462248 h 553277"/>
                    <a:gd name="connsiteX11" fmla="*/ 154833 w 802561"/>
                    <a:gd name="connsiteY11" fmla="*/ 447961 h 553277"/>
                    <a:gd name="connsiteX12" fmla="*/ 11958 w 802561"/>
                    <a:gd name="connsiteY12" fmla="*/ 314611 h 553277"/>
                    <a:gd name="connsiteX13" fmla="*/ 16721 w 802561"/>
                    <a:gd name="connsiteY13" fmla="*/ 114586 h 553277"/>
                    <a:gd name="connsiteX14" fmla="*/ 50059 w 802561"/>
                    <a:gd name="connsiteY14" fmla="*/ 76486 h 553277"/>
                    <a:gd name="connsiteX15" fmla="*/ 92921 w 802561"/>
                    <a:gd name="connsiteY15" fmla="*/ 50292 h 553277"/>
                    <a:gd name="connsiteX0" fmla="*/ 92921 w 802561"/>
                    <a:gd name="connsiteY0" fmla="*/ 50292 h 553740"/>
                    <a:gd name="connsiteX1" fmla="*/ 178646 w 802561"/>
                    <a:gd name="connsiteY1" fmla="*/ 286 h 553740"/>
                    <a:gd name="connsiteX2" fmla="*/ 335808 w 802561"/>
                    <a:gd name="connsiteY2" fmla="*/ 33623 h 553740"/>
                    <a:gd name="connsiteX3" fmla="*/ 440583 w 802561"/>
                    <a:gd name="connsiteY3" fmla="*/ 109823 h 553740"/>
                    <a:gd name="connsiteX4" fmla="*/ 578696 w 802561"/>
                    <a:gd name="connsiteY4" fmla="*/ 152686 h 553740"/>
                    <a:gd name="connsiteX5" fmla="*/ 750146 w 802561"/>
                    <a:gd name="connsiteY5" fmla="*/ 205073 h 553740"/>
                    <a:gd name="connsiteX6" fmla="*/ 802533 w 802561"/>
                    <a:gd name="connsiteY6" fmla="*/ 319373 h 553740"/>
                    <a:gd name="connsiteX7" fmla="*/ 745384 w 802561"/>
                    <a:gd name="connsiteY7" fmla="*/ 486061 h 553740"/>
                    <a:gd name="connsiteX8" fmla="*/ 626321 w 802561"/>
                    <a:gd name="connsiteY8" fmla="*/ 552736 h 553740"/>
                    <a:gd name="connsiteX9" fmla="*/ 509640 w 802561"/>
                    <a:gd name="connsiteY9" fmla="*/ 521779 h 553740"/>
                    <a:gd name="connsiteX10" fmla="*/ 326283 w 802561"/>
                    <a:gd name="connsiteY10" fmla="*/ 462248 h 553740"/>
                    <a:gd name="connsiteX11" fmla="*/ 154833 w 802561"/>
                    <a:gd name="connsiteY11" fmla="*/ 447961 h 553740"/>
                    <a:gd name="connsiteX12" fmla="*/ 11958 w 802561"/>
                    <a:gd name="connsiteY12" fmla="*/ 314611 h 553740"/>
                    <a:gd name="connsiteX13" fmla="*/ 16721 w 802561"/>
                    <a:gd name="connsiteY13" fmla="*/ 114586 h 553740"/>
                    <a:gd name="connsiteX14" fmla="*/ 50059 w 802561"/>
                    <a:gd name="connsiteY14" fmla="*/ 76486 h 553740"/>
                    <a:gd name="connsiteX15" fmla="*/ 92921 w 802561"/>
                    <a:gd name="connsiteY15" fmla="*/ 50292 h 553740"/>
                    <a:gd name="connsiteX0" fmla="*/ 92921 w 802533"/>
                    <a:gd name="connsiteY0" fmla="*/ 50292 h 553740"/>
                    <a:gd name="connsiteX1" fmla="*/ 178646 w 802533"/>
                    <a:gd name="connsiteY1" fmla="*/ 286 h 553740"/>
                    <a:gd name="connsiteX2" fmla="*/ 335808 w 802533"/>
                    <a:gd name="connsiteY2" fmla="*/ 33623 h 553740"/>
                    <a:gd name="connsiteX3" fmla="*/ 440583 w 802533"/>
                    <a:gd name="connsiteY3" fmla="*/ 109823 h 553740"/>
                    <a:gd name="connsiteX4" fmla="*/ 578696 w 802533"/>
                    <a:gd name="connsiteY4" fmla="*/ 152686 h 553740"/>
                    <a:gd name="connsiteX5" fmla="*/ 750146 w 802533"/>
                    <a:gd name="connsiteY5" fmla="*/ 205073 h 553740"/>
                    <a:gd name="connsiteX6" fmla="*/ 802533 w 802533"/>
                    <a:gd name="connsiteY6" fmla="*/ 319373 h 553740"/>
                    <a:gd name="connsiteX7" fmla="*/ 750146 w 802533"/>
                    <a:gd name="connsiteY7" fmla="*/ 486061 h 553740"/>
                    <a:gd name="connsiteX8" fmla="*/ 626321 w 802533"/>
                    <a:gd name="connsiteY8" fmla="*/ 552736 h 553740"/>
                    <a:gd name="connsiteX9" fmla="*/ 509640 w 802533"/>
                    <a:gd name="connsiteY9" fmla="*/ 521779 h 553740"/>
                    <a:gd name="connsiteX10" fmla="*/ 326283 w 802533"/>
                    <a:gd name="connsiteY10" fmla="*/ 462248 h 553740"/>
                    <a:gd name="connsiteX11" fmla="*/ 154833 w 802533"/>
                    <a:gd name="connsiteY11" fmla="*/ 447961 h 553740"/>
                    <a:gd name="connsiteX12" fmla="*/ 11958 w 802533"/>
                    <a:gd name="connsiteY12" fmla="*/ 314611 h 553740"/>
                    <a:gd name="connsiteX13" fmla="*/ 16721 w 802533"/>
                    <a:gd name="connsiteY13" fmla="*/ 114586 h 553740"/>
                    <a:gd name="connsiteX14" fmla="*/ 50059 w 802533"/>
                    <a:gd name="connsiteY14" fmla="*/ 76486 h 553740"/>
                    <a:gd name="connsiteX15" fmla="*/ 92921 w 802533"/>
                    <a:gd name="connsiteY15" fmla="*/ 50292 h 553740"/>
                    <a:gd name="connsiteX0" fmla="*/ 97347 w 806959"/>
                    <a:gd name="connsiteY0" fmla="*/ 50292 h 553740"/>
                    <a:gd name="connsiteX1" fmla="*/ 183072 w 806959"/>
                    <a:gd name="connsiteY1" fmla="*/ 286 h 553740"/>
                    <a:gd name="connsiteX2" fmla="*/ 340234 w 806959"/>
                    <a:gd name="connsiteY2" fmla="*/ 33623 h 553740"/>
                    <a:gd name="connsiteX3" fmla="*/ 445009 w 806959"/>
                    <a:gd name="connsiteY3" fmla="*/ 109823 h 553740"/>
                    <a:gd name="connsiteX4" fmla="*/ 583122 w 806959"/>
                    <a:gd name="connsiteY4" fmla="*/ 152686 h 553740"/>
                    <a:gd name="connsiteX5" fmla="*/ 754572 w 806959"/>
                    <a:gd name="connsiteY5" fmla="*/ 205073 h 553740"/>
                    <a:gd name="connsiteX6" fmla="*/ 806959 w 806959"/>
                    <a:gd name="connsiteY6" fmla="*/ 319373 h 553740"/>
                    <a:gd name="connsiteX7" fmla="*/ 754572 w 806959"/>
                    <a:gd name="connsiteY7" fmla="*/ 486061 h 553740"/>
                    <a:gd name="connsiteX8" fmla="*/ 630747 w 806959"/>
                    <a:gd name="connsiteY8" fmla="*/ 552736 h 553740"/>
                    <a:gd name="connsiteX9" fmla="*/ 514066 w 806959"/>
                    <a:gd name="connsiteY9" fmla="*/ 521779 h 553740"/>
                    <a:gd name="connsiteX10" fmla="*/ 330709 w 806959"/>
                    <a:gd name="connsiteY10" fmla="*/ 462248 h 553740"/>
                    <a:gd name="connsiteX11" fmla="*/ 159259 w 806959"/>
                    <a:gd name="connsiteY11" fmla="*/ 447961 h 553740"/>
                    <a:gd name="connsiteX12" fmla="*/ 16384 w 806959"/>
                    <a:gd name="connsiteY12" fmla="*/ 314611 h 553740"/>
                    <a:gd name="connsiteX13" fmla="*/ 11622 w 806959"/>
                    <a:gd name="connsiteY13" fmla="*/ 136017 h 553740"/>
                    <a:gd name="connsiteX14" fmla="*/ 54485 w 806959"/>
                    <a:gd name="connsiteY14" fmla="*/ 76486 h 553740"/>
                    <a:gd name="connsiteX15" fmla="*/ 97347 w 806959"/>
                    <a:gd name="connsiteY15" fmla="*/ 50292 h 553740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4485 w 806959"/>
                    <a:gd name="connsiteY14" fmla="*/ 76229 h 553483"/>
                    <a:gd name="connsiteX15" fmla="*/ 99729 w 806959"/>
                    <a:gd name="connsiteY15" fmla="*/ 38128 h 553483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6866 w 806959"/>
                    <a:gd name="connsiteY14" fmla="*/ 73847 h 553483"/>
                    <a:gd name="connsiteX15" fmla="*/ 99729 w 806959"/>
                    <a:gd name="connsiteY15" fmla="*/ 38128 h 553483"/>
                    <a:gd name="connsiteX0" fmla="*/ 101064 w 808294"/>
                    <a:gd name="connsiteY0" fmla="*/ 38128 h 553483"/>
                    <a:gd name="connsiteX1" fmla="*/ 184407 w 808294"/>
                    <a:gd name="connsiteY1" fmla="*/ 29 h 553483"/>
                    <a:gd name="connsiteX2" fmla="*/ 341569 w 808294"/>
                    <a:gd name="connsiteY2" fmla="*/ 33366 h 553483"/>
                    <a:gd name="connsiteX3" fmla="*/ 446344 w 808294"/>
                    <a:gd name="connsiteY3" fmla="*/ 109566 h 553483"/>
                    <a:gd name="connsiteX4" fmla="*/ 584457 w 808294"/>
                    <a:gd name="connsiteY4" fmla="*/ 152429 h 553483"/>
                    <a:gd name="connsiteX5" fmla="*/ 755907 w 808294"/>
                    <a:gd name="connsiteY5" fmla="*/ 204816 h 553483"/>
                    <a:gd name="connsiteX6" fmla="*/ 808294 w 808294"/>
                    <a:gd name="connsiteY6" fmla="*/ 319116 h 553483"/>
                    <a:gd name="connsiteX7" fmla="*/ 755907 w 808294"/>
                    <a:gd name="connsiteY7" fmla="*/ 485804 h 553483"/>
                    <a:gd name="connsiteX8" fmla="*/ 632082 w 808294"/>
                    <a:gd name="connsiteY8" fmla="*/ 552479 h 553483"/>
                    <a:gd name="connsiteX9" fmla="*/ 515401 w 808294"/>
                    <a:gd name="connsiteY9" fmla="*/ 521522 h 553483"/>
                    <a:gd name="connsiteX10" fmla="*/ 332044 w 808294"/>
                    <a:gd name="connsiteY10" fmla="*/ 461991 h 553483"/>
                    <a:gd name="connsiteX11" fmla="*/ 160594 w 808294"/>
                    <a:gd name="connsiteY11" fmla="*/ 447704 h 553483"/>
                    <a:gd name="connsiteX12" fmla="*/ 17719 w 808294"/>
                    <a:gd name="connsiteY12" fmla="*/ 314354 h 553483"/>
                    <a:gd name="connsiteX13" fmla="*/ 10576 w 808294"/>
                    <a:gd name="connsiteY13" fmla="*/ 142904 h 553483"/>
                    <a:gd name="connsiteX14" fmla="*/ 58201 w 808294"/>
                    <a:gd name="connsiteY14" fmla="*/ 73847 h 553483"/>
                    <a:gd name="connsiteX15" fmla="*/ 101064 w 808294"/>
                    <a:gd name="connsiteY15" fmla="*/ 38128 h 553483"/>
                    <a:gd name="connsiteX0" fmla="*/ 101064 w 808294"/>
                    <a:gd name="connsiteY0" fmla="*/ 33374 h 548729"/>
                    <a:gd name="connsiteX1" fmla="*/ 196313 w 808294"/>
                    <a:gd name="connsiteY1" fmla="*/ 38 h 548729"/>
                    <a:gd name="connsiteX2" fmla="*/ 341569 w 808294"/>
                    <a:gd name="connsiteY2" fmla="*/ 28612 h 548729"/>
                    <a:gd name="connsiteX3" fmla="*/ 446344 w 808294"/>
                    <a:gd name="connsiteY3" fmla="*/ 104812 h 548729"/>
                    <a:gd name="connsiteX4" fmla="*/ 584457 w 808294"/>
                    <a:gd name="connsiteY4" fmla="*/ 147675 h 548729"/>
                    <a:gd name="connsiteX5" fmla="*/ 755907 w 808294"/>
                    <a:gd name="connsiteY5" fmla="*/ 200062 h 548729"/>
                    <a:gd name="connsiteX6" fmla="*/ 808294 w 808294"/>
                    <a:gd name="connsiteY6" fmla="*/ 314362 h 548729"/>
                    <a:gd name="connsiteX7" fmla="*/ 755907 w 808294"/>
                    <a:gd name="connsiteY7" fmla="*/ 481050 h 548729"/>
                    <a:gd name="connsiteX8" fmla="*/ 632082 w 808294"/>
                    <a:gd name="connsiteY8" fmla="*/ 547725 h 548729"/>
                    <a:gd name="connsiteX9" fmla="*/ 515401 w 808294"/>
                    <a:gd name="connsiteY9" fmla="*/ 516768 h 548729"/>
                    <a:gd name="connsiteX10" fmla="*/ 332044 w 808294"/>
                    <a:gd name="connsiteY10" fmla="*/ 457237 h 548729"/>
                    <a:gd name="connsiteX11" fmla="*/ 160594 w 808294"/>
                    <a:gd name="connsiteY11" fmla="*/ 442950 h 548729"/>
                    <a:gd name="connsiteX12" fmla="*/ 17719 w 808294"/>
                    <a:gd name="connsiteY12" fmla="*/ 309600 h 548729"/>
                    <a:gd name="connsiteX13" fmla="*/ 10576 w 808294"/>
                    <a:gd name="connsiteY13" fmla="*/ 138150 h 548729"/>
                    <a:gd name="connsiteX14" fmla="*/ 58201 w 808294"/>
                    <a:gd name="connsiteY14" fmla="*/ 69093 h 548729"/>
                    <a:gd name="connsiteX15" fmla="*/ 101064 w 808294"/>
                    <a:gd name="connsiteY15" fmla="*/ 33374 h 548729"/>
                    <a:gd name="connsiteX0" fmla="*/ 101064 w 1007513"/>
                    <a:gd name="connsiteY0" fmla="*/ 33374 h 548729"/>
                    <a:gd name="connsiteX1" fmla="*/ 196313 w 1007513"/>
                    <a:gd name="connsiteY1" fmla="*/ 38 h 548729"/>
                    <a:gd name="connsiteX2" fmla="*/ 341569 w 1007513"/>
                    <a:gd name="connsiteY2" fmla="*/ 28612 h 548729"/>
                    <a:gd name="connsiteX3" fmla="*/ 446344 w 1007513"/>
                    <a:gd name="connsiteY3" fmla="*/ 104812 h 548729"/>
                    <a:gd name="connsiteX4" fmla="*/ 584457 w 1007513"/>
                    <a:gd name="connsiteY4" fmla="*/ 147675 h 548729"/>
                    <a:gd name="connsiteX5" fmla="*/ 755907 w 1007513"/>
                    <a:gd name="connsiteY5" fmla="*/ 200062 h 548729"/>
                    <a:gd name="connsiteX6" fmla="*/ 1007513 w 1007513"/>
                    <a:gd name="connsiteY6" fmla="*/ 392247 h 548729"/>
                    <a:gd name="connsiteX7" fmla="*/ 755907 w 1007513"/>
                    <a:gd name="connsiteY7" fmla="*/ 481050 h 548729"/>
                    <a:gd name="connsiteX8" fmla="*/ 632082 w 1007513"/>
                    <a:gd name="connsiteY8" fmla="*/ 547725 h 548729"/>
                    <a:gd name="connsiteX9" fmla="*/ 515401 w 1007513"/>
                    <a:gd name="connsiteY9" fmla="*/ 516768 h 548729"/>
                    <a:gd name="connsiteX10" fmla="*/ 332044 w 1007513"/>
                    <a:gd name="connsiteY10" fmla="*/ 457237 h 548729"/>
                    <a:gd name="connsiteX11" fmla="*/ 160594 w 1007513"/>
                    <a:gd name="connsiteY11" fmla="*/ 442950 h 548729"/>
                    <a:gd name="connsiteX12" fmla="*/ 17719 w 1007513"/>
                    <a:gd name="connsiteY12" fmla="*/ 309600 h 548729"/>
                    <a:gd name="connsiteX13" fmla="*/ 10576 w 1007513"/>
                    <a:gd name="connsiteY13" fmla="*/ 138150 h 548729"/>
                    <a:gd name="connsiteX14" fmla="*/ 58201 w 1007513"/>
                    <a:gd name="connsiteY14" fmla="*/ 69093 h 548729"/>
                    <a:gd name="connsiteX15" fmla="*/ 101064 w 1007513"/>
                    <a:gd name="connsiteY15" fmla="*/ 33374 h 548729"/>
                    <a:gd name="connsiteX0" fmla="*/ 101064 w 1030697"/>
                    <a:gd name="connsiteY0" fmla="*/ 33374 h 548729"/>
                    <a:gd name="connsiteX1" fmla="*/ 196313 w 1030697"/>
                    <a:gd name="connsiteY1" fmla="*/ 38 h 548729"/>
                    <a:gd name="connsiteX2" fmla="*/ 341569 w 1030697"/>
                    <a:gd name="connsiteY2" fmla="*/ 28612 h 548729"/>
                    <a:gd name="connsiteX3" fmla="*/ 446344 w 1030697"/>
                    <a:gd name="connsiteY3" fmla="*/ 104812 h 548729"/>
                    <a:gd name="connsiteX4" fmla="*/ 584457 w 1030697"/>
                    <a:gd name="connsiteY4" fmla="*/ 147675 h 548729"/>
                    <a:gd name="connsiteX5" fmla="*/ 971541 w 1030697"/>
                    <a:gd name="connsiteY5" fmla="*/ 222999 h 548729"/>
                    <a:gd name="connsiteX6" fmla="*/ 1007513 w 1030697"/>
                    <a:gd name="connsiteY6" fmla="*/ 392247 h 548729"/>
                    <a:gd name="connsiteX7" fmla="*/ 755907 w 1030697"/>
                    <a:gd name="connsiteY7" fmla="*/ 481050 h 548729"/>
                    <a:gd name="connsiteX8" fmla="*/ 632082 w 1030697"/>
                    <a:gd name="connsiteY8" fmla="*/ 547725 h 548729"/>
                    <a:gd name="connsiteX9" fmla="*/ 515401 w 1030697"/>
                    <a:gd name="connsiteY9" fmla="*/ 516768 h 548729"/>
                    <a:gd name="connsiteX10" fmla="*/ 332044 w 1030697"/>
                    <a:gd name="connsiteY10" fmla="*/ 457237 h 548729"/>
                    <a:gd name="connsiteX11" fmla="*/ 160594 w 1030697"/>
                    <a:gd name="connsiteY11" fmla="*/ 442950 h 548729"/>
                    <a:gd name="connsiteX12" fmla="*/ 17719 w 1030697"/>
                    <a:gd name="connsiteY12" fmla="*/ 309600 h 548729"/>
                    <a:gd name="connsiteX13" fmla="*/ 10576 w 1030697"/>
                    <a:gd name="connsiteY13" fmla="*/ 138150 h 548729"/>
                    <a:gd name="connsiteX14" fmla="*/ 58201 w 1030697"/>
                    <a:gd name="connsiteY14" fmla="*/ 69093 h 548729"/>
                    <a:gd name="connsiteX15" fmla="*/ 101064 w 1030697"/>
                    <a:gd name="connsiteY15" fmla="*/ 33374 h 548729"/>
                    <a:gd name="connsiteX0" fmla="*/ 101064 w 1026783"/>
                    <a:gd name="connsiteY0" fmla="*/ 33374 h 548729"/>
                    <a:gd name="connsiteX1" fmla="*/ 196313 w 1026783"/>
                    <a:gd name="connsiteY1" fmla="*/ 38 h 548729"/>
                    <a:gd name="connsiteX2" fmla="*/ 341569 w 1026783"/>
                    <a:gd name="connsiteY2" fmla="*/ 28612 h 548729"/>
                    <a:gd name="connsiteX3" fmla="*/ 446344 w 1026783"/>
                    <a:gd name="connsiteY3" fmla="*/ 104812 h 548729"/>
                    <a:gd name="connsiteX4" fmla="*/ 669910 w 1026783"/>
                    <a:gd name="connsiteY4" fmla="*/ 139357 h 548729"/>
                    <a:gd name="connsiteX5" fmla="*/ 971541 w 1026783"/>
                    <a:gd name="connsiteY5" fmla="*/ 222999 h 548729"/>
                    <a:gd name="connsiteX6" fmla="*/ 1007513 w 1026783"/>
                    <a:gd name="connsiteY6" fmla="*/ 392247 h 548729"/>
                    <a:gd name="connsiteX7" fmla="*/ 755907 w 1026783"/>
                    <a:gd name="connsiteY7" fmla="*/ 481050 h 548729"/>
                    <a:gd name="connsiteX8" fmla="*/ 632082 w 1026783"/>
                    <a:gd name="connsiteY8" fmla="*/ 547725 h 548729"/>
                    <a:gd name="connsiteX9" fmla="*/ 515401 w 1026783"/>
                    <a:gd name="connsiteY9" fmla="*/ 516768 h 548729"/>
                    <a:gd name="connsiteX10" fmla="*/ 332044 w 1026783"/>
                    <a:gd name="connsiteY10" fmla="*/ 457237 h 548729"/>
                    <a:gd name="connsiteX11" fmla="*/ 160594 w 1026783"/>
                    <a:gd name="connsiteY11" fmla="*/ 442950 h 548729"/>
                    <a:gd name="connsiteX12" fmla="*/ 17719 w 1026783"/>
                    <a:gd name="connsiteY12" fmla="*/ 309600 h 548729"/>
                    <a:gd name="connsiteX13" fmla="*/ 10576 w 1026783"/>
                    <a:gd name="connsiteY13" fmla="*/ 138150 h 548729"/>
                    <a:gd name="connsiteX14" fmla="*/ 58201 w 1026783"/>
                    <a:gd name="connsiteY14" fmla="*/ 69093 h 548729"/>
                    <a:gd name="connsiteX15" fmla="*/ 101064 w 1026783"/>
                    <a:gd name="connsiteY15" fmla="*/ 33374 h 548729"/>
                    <a:gd name="connsiteX0" fmla="*/ 101064 w 1026783"/>
                    <a:gd name="connsiteY0" fmla="*/ 33361 h 548716"/>
                    <a:gd name="connsiteX1" fmla="*/ 196313 w 1026783"/>
                    <a:gd name="connsiteY1" fmla="*/ 25 h 548716"/>
                    <a:gd name="connsiteX2" fmla="*/ 341569 w 1026783"/>
                    <a:gd name="connsiteY2" fmla="*/ 28599 h 548716"/>
                    <a:gd name="connsiteX3" fmla="*/ 518861 w 1026783"/>
                    <a:gd name="connsiteY3" fmla="*/ 63103 h 548716"/>
                    <a:gd name="connsiteX4" fmla="*/ 669910 w 1026783"/>
                    <a:gd name="connsiteY4" fmla="*/ 139344 h 548716"/>
                    <a:gd name="connsiteX5" fmla="*/ 971541 w 1026783"/>
                    <a:gd name="connsiteY5" fmla="*/ 222986 h 548716"/>
                    <a:gd name="connsiteX6" fmla="*/ 1007513 w 1026783"/>
                    <a:gd name="connsiteY6" fmla="*/ 392234 h 548716"/>
                    <a:gd name="connsiteX7" fmla="*/ 755907 w 1026783"/>
                    <a:gd name="connsiteY7" fmla="*/ 481037 h 548716"/>
                    <a:gd name="connsiteX8" fmla="*/ 632082 w 1026783"/>
                    <a:gd name="connsiteY8" fmla="*/ 547712 h 548716"/>
                    <a:gd name="connsiteX9" fmla="*/ 515401 w 1026783"/>
                    <a:gd name="connsiteY9" fmla="*/ 516755 h 548716"/>
                    <a:gd name="connsiteX10" fmla="*/ 332044 w 1026783"/>
                    <a:gd name="connsiteY10" fmla="*/ 457224 h 548716"/>
                    <a:gd name="connsiteX11" fmla="*/ 160594 w 1026783"/>
                    <a:gd name="connsiteY11" fmla="*/ 442937 h 548716"/>
                    <a:gd name="connsiteX12" fmla="*/ 17719 w 1026783"/>
                    <a:gd name="connsiteY12" fmla="*/ 309587 h 548716"/>
                    <a:gd name="connsiteX13" fmla="*/ 10576 w 1026783"/>
                    <a:gd name="connsiteY13" fmla="*/ 138137 h 548716"/>
                    <a:gd name="connsiteX14" fmla="*/ 58201 w 1026783"/>
                    <a:gd name="connsiteY14" fmla="*/ 69080 h 548716"/>
                    <a:gd name="connsiteX15" fmla="*/ 101064 w 1026783"/>
                    <a:gd name="connsiteY15" fmla="*/ 33361 h 548716"/>
                    <a:gd name="connsiteX0" fmla="*/ 101064 w 1026783"/>
                    <a:gd name="connsiteY0" fmla="*/ 51623 h 566978"/>
                    <a:gd name="connsiteX1" fmla="*/ 196313 w 1026783"/>
                    <a:gd name="connsiteY1" fmla="*/ 18287 h 566978"/>
                    <a:gd name="connsiteX2" fmla="*/ 344891 w 1026783"/>
                    <a:gd name="connsiteY2" fmla="*/ 3273 h 566978"/>
                    <a:gd name="connsiteX3" fmla="*/ 518861 w 1026783"/>
                    <a:gd name="connsiteY3" fmla="*/ 81365 h 566978"/>
                    <a:gd name="connsiteX4" fmla="*/ 669910 w 1026783"/>
                    <a:gd name="connsiteY4" fmla="*/ 157606 h 566978"/>
                    <a:gd name="connsiteX5" fmla="*/ 971541 w 1026783"/>
                    <a:gd name="connsiteY5" fmla="*/ 241248 h 566978"/>
                    <a:gd name="connsiteX6" fmla="*/ 1007513 w 1026783"/>
                    <a:gd name="connsiteY6" fmla="*/ 410496 h 566978"/>
                    <a:gd name="connsiteX7" fmla="*/ 755907 w 1026783"/>
                    <a:gd name="connsiteY7" fmla="*/ 499299 h 566978"/>
                    <a:gd name="connsiteX8" fmla="*/ 632082 w 1026783"/>
                    <a:gd name="connsiteY8" fmla="*/ 565974 h 566978"/>
                    <a:gd name="connsiteX9" fmla="*/ 515401 w 1026783"/>
                    <a:gd name="connsiteY9" fmla="*/ 535017 h 566978"/>
                    <a:gd name="connsiteX10" fmla="*/ 332044 w 1026783"/>
                    <a:gd name="connsiteY10" fmla="*/ 475486 h 566978"/>
                    <a:gd name="connsiteX11" fmla="*/ 160594 w 1026783"/>
                    <a:gd name="connsiteY11" fmla="*/ 461199 h 566978"/>
                    <a:gd name="connsiteX12" fmla="*/ 17719 w 1026783"/>
                    <a:gd name="connsiteY12" fmla="*/ 327849 h 566978"/>
                    <a:gd name="connsiteX13" fmla="*/ 10576 w 1026783"/>
                    <a:gd name="connsiteY13" fmla="*/ 156399 h 566978"/>
                    <a:gd name="connsiteX14" fmla="*/ 58201 w 1026783"/>
                    <a:gd name="connsiteY14" fmla="*/ 87342 h 566978"/>
                    <a:gd name="connsiteX15" fmla="*/ 101064 w 1026783"/>
                    <a:gd name="connsiteY15" fmla="*/ 51623 h 56697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32044 w 1021790"/>
                    <a:gd name="connsiteY10" fmla="*/ 475486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21241 w 1021790"/>
                    <a:gd name="connsiteY10" fmla="*/ 519935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77081"/>
                    <a:gd name="connsiteX1" fmla="*/ 196313 w 1021790"/>
                    <a:gd name="connsiteY1" fmla="*/ 18287 h 577081"/>
                    <a:gd name="connsiteX2" fmla="*/ 344891 w 1021790"/>
                    <a:gd name="connsiteY2" fmla="*/ 3273 h 577081"/>
                    <a:gd name="connsiteX3" fmla="*/ 518861 w 1021790"/>
                    <a:gd name="connsiteY3" fmla="*/ 81365 h 577081"/>
                    <a:gd name="connsiteX4" fmla="*/ 669910 w 1021790"/>
                    <a:gd name="connsiteY4" fmla="*/ 157606 h 577081"/>
                    <a:gd name="connsiteX5" fmla="*/ 971541 w 1021790"/>
                    <a:gd name="connsiteY5" fmla="*/ 241248 h 577081"/>
                    <a:gd name="connsiteX6" fmla="*/ 1007513 w 1021790"/>
                    <a:gd name="connsiteY6" fmla="*/ 410496 h 577081"/>
                    <a:gd name="connsiteX7" fmla="*/ 823793 w 1021790"/>
                    <a:gd name="connsiteY7" fmla="*/ 549093 h 577081"/>
                    <a:gd name="connsiteX8" fmla="*/ 632082 w 1021790"/>
                    <a:gd name="connsiteY8" fmla="*/ 565974 h 577081"/>
                    <a:gd name="connsiteX9" fmla="*/ 520713 w 1021790"/>
                    <a:gd name="connsiteY9" fmla="*/ 574579 h 577081"/>
                    <a:gd name="connsiteX10" fmla="*/ 321241 w 1021790"/>
                    <a:gd name="connsiteY10" fmla="*/ 519935 h 577081"/>
                    <a:gd name="connsiteX11" fmla="*/ 160594 w 1021790"/>
                    <a:gd name="connsiteY11" fmla="*/ 461199 h 577081"/>
                    <a:gd name="connsiteX12" fmla="*/ 17719 w 1021790"/>
                    <a:gd name="connsiteY12" fmla="*/ 327849 h 577081"/>
                    <a:gd name="connsiteX13" fmla="*/ 10576 w 1021790"/>
                    <a:gd name="connsiteY13" fmla="*/ 156399 h 577081"/>
                    <a:gd name="connsiteX14" fmla="*/ 58201 w 1021790"/>
                    <a:gd name="connsiteY14" fmla="*/ 87342 h 577081"/>
                    <a:gd name="connsiteX15" fmla="*/ 101064 w 1021790"/>
                    <a:gd name="connsiteY15" fmla="*/ 51623 h 577081"/>
                    <a:gd name="connsiteX0" fmla="*/ 101064 w 1021790"/>
                    <a:gd name="connsiteY0" fmla="*/ 51623 h 582963"/>
                    <a:gd name="connsiteX1" fmla="*/ 196313 w 1021790"/>
                    <a:gd name="connsiteY1" fmla="*/ 18287 h 582963"/>
                    <a:gd name="connsiteX2" fmla="*/ 344891 w 1021790"/>
                    <a:gd name="connsiteY2" fmla="*/ 3273 h 582963"/>
                    <a:gd name="connsiteX3" fmla="*/ 518861 w 1021790"/>
                    <a:gd name="connsiteY3" fmla="*/ 81365 h 582963"/>
                    <a:gd name="connsiteX4" fmla="*/ 669910 w 1021790"/>
                    <a:gd name="connsiteY4" fmla="*/ 157606 h 582963"/>
                    <a:gd name="connsiteX5" fmla="*/ 971541 w 1021790"/>
                    <a:gd name="connsiteY5" fmla="*/ 241248 h 582963"/>
                    <a:gd name="connsiteX6" fmla="*/ 1007513 w 1021790"/>
                    <a:gd name="connsiteY6" fmla="*/ 410496 h 582963"/>
                    <a:gd name="connsiteX7" fmla="*/ 823793 w 1021790"/>
                    <a:gd name="connsiteY7" fmla="*/ 549093 h 582963"/>
                    <a:gd name="connsiteX8" fmla="*/ 646607 w 1021790"/>
                    <a:gd name="connsiteY8" fmla="*/ 580220 h 582963"/>
                    <a:gd name="connsiteX9" fmla="*/ 520713 w 1021790"/>
                    <a:gd name="connsiteY9" fmla="*/ 574579 h 582963"/>
                    <a:gd name="connsiteX10" fmla="*/ 321241 w 1021790"/>
                    <a:gd name="connsiteY10" fmla="*/ 519935 h 582963"/>
                    <a:gd name="connsiteX11" fmla="*/ 160594 w 1021790"/>
                    <a:gd name="connsiteY11" fmla="*/ 461199 h 582963"/>
                    <a:gd name="connsiteX12" fmla="*/ 17719 w 1021790"/>
                    <a:gd name="connsiteY12" fmla="*/ 327849 h 582963"/>
                    <a:gd name="connsiteX13" fmla="*/ 10576 w 1021790"/>
                    <a:gd name="connsiteY13" fmla="*/ 156399 h 582963"/>
                    <a:gd name="connsiteX14" fmla="*/ 58201 w 1021790"/>
                    <a:gd name="connsiteY14" fmla="*/ 87342 h 582963"/>
                    <a:gd name="connsiteX15" fmla="*/ 101064 w 1021790"/>
                    <a:gd name="connsiteY15" fmla="*/ 51623 h 582963"/>
                    <a:gd name="connsiteX0" fmla="*/ 101064 w 1030884"/>
                    <a:gd name="connsiteY0" fmla="*/ 51623 h 582963"/>
                    <a:gd name="connsiteX1" fmla="*/ 196313 w 1030884"/>
                    <a:gd name="connsiteY1" fmla="*/ 18287 h 582963"/>
                    <a:gd name="connsiteX2" fmla="*/ 344891 w 1030884"/>
                    <a:gd name="connsiteY2" fmla="*/ 3273 h 582963"/>
                    <a:gd name="connsiteX3" fmla="*/ 518861 w 1030884"/>
                    <a:gd name="connsiteY3" fmla="*/ 81365 h 582963"/>
                    <a:gd name="connsiteX4" fmla="*/ 669910 w 1030884"/>
                    <a:gd name="connsiteY4" fmla="*/ 157606 h 582963"/>
                    <a:gd name="connsiteX5" fmla="*/ 991099 w 1030884"/>
                    <a:gd name="connsiteY5" fmla="*/ 266285 h 582963"/>
                    <a:gd name="connsiteX6" fmla="*/ 1007513 w 1030884"/>
                    <a:gd name="connsiteY6" fmla="*/ 410496 h 582963"/>
                    <a:gd name="connsiteX7" fmla="*/ 823793 w 1030884"/>
                    <a:gd name="connsiteY7" fmla="*/ 549093 h 582963"/>
                    <a:gd name="connsiteX8" fmla="*/ 646607 w 1030884"/>
                    <a:gd name="connsiteY8" fmla="*/ 580220 h 582963"/>
                    <a:gd name="connsiteX9" fmla="*/ 520713 w 1030884"/>
                    <a:gd name="connsiteY9" fmla="*/ 574579 h 582963"/>
                    <a:gd name="connsiteX10" fmla="*/ 321241 w 1030884"/>
                    <a:gd name="connsiteY10" fmla="*/ 519935 h 582963"/>
                    <a:gd name="connsiteX11" fmla="*/ 160594 w 1030884"/>
                    <a:gd name="connsiteY11" fmla="*/ 461199 h 582963"/>
                    <a:gd name="connsiteX12" fmla="*/ 17719 w 1030884"/>
                    <a:gd name="connsiteY12" fmla="*/ 327849 h 582963"/>
                    <a:gd name="connsiteX13" fmla="*/ 10576 w 1030884"/>
                    <a:gd name="connsiteY13" fmla="*/ 156399 h 582963"/>
                    <a:gd name="connsiteX14" fmla="*/ 58201 w 1030884"/>
                    <a:gd name="connsiteY14" fmla="*/ 87342 h 582963"/>
                    <a:gd name="connsiteX15" fmla="*/ 101064 w 1030884"/>
                    <a:gd name="connsiteY15" fmla="*/ 51623 h 582963"/>
                    <a:gd name="connsiteX0" fmla="*/ 101064 w 1027787"/>
                    <a:gd name="connsiteY0" fmla="*/ 51623 h 584256"/>
                    <a:gd name="connsiteX1" fmla="*/ 196313 w 1027787"/>
                    <a:gd name="connsiteY1" fmla="*/ 18287 h 584256"/>
                    <a:gd name="connsiteX2" fmla="*/ 344891 w 1027787"/>
                    <a:gd name="connsiteY2" fmla="*/ 3273 h 584256"/>
                    <a:gd name="connsiteX3" fmla="*/ 518861 w 1027787"/>
                    <a:gd name="connsiteY3" fmla="*/ 81365 h 584256"/>
                    <a:gd name="connsiteX4" fmla="*/ 669910 w 1027787"/>
                    <a:gd name="connsiteY4" fmla="*/ 157606 h 584256"/>
                    <a:gd name="connsiteX5" fmla="*/ 991099 w 1027787"/>
                    <a:gd name="connsiteY5" fmla="*/ 266285 h 584256"/>
                    <a:gd name="connsiteX6" fmla="*/ 1007513 w 1027787"/>
                    <a:gd name="connsiteY6" fmla="*/ 410496 h 584256"/>
                    <a:gd name="connsiteX7" fmla="*/ 873285 w 1027787"/>
                    <a:gd name="connsiteY7" fmla="*/ 531270 h 584256"/>
                    <a:gd name="connsiteX8" fmla="*/ 646607 w 1027787"/>
                    <a:gd name="connsiteY8" fmla="*/ 580220 h 584256"/>
                    <a:gd name="connsiteX9" fmla="*/ 520713 w 1027787"/>
                    <a:gd name="connsiteY9" fmla="*/ 574579 h 584256"/>
                    <a:gd name="connsiteX10" fmla="*/ 321241 w 1027787"/>
                    <a:gd name="connsiteY10" fmla="*/ 519935 h 584256"/>
                    <a:gd name="connsiteX11" fmla="*/ 160594 w 1027787"/>
                    <a:gd name="connsiteY11" fmla="*/ 461199 h 584256"/>
                    <a:gd name="connsiteX12" fmla="*/ 17719 w 1027787"/>
                    <a:gd name="connsiteY12" fmla="*/ 327849 h 584256"/>
                    <a:gd name="connsiteX13" fmla="*/ 10576 w 1027787"/>
                    <a:gd name="connsiteY13" fmla="*/ 156399 h 584256"/>
                    <a:gd name="connsiteX14" fmla="*/ 58201 w 1027787"/>
                    <a:gd name="connsiteY14" fmla="*/ 87342 h 584256"/>
                    <a:gd name="connsiteX15" fmla="*/ 101064 w 1027787"/>
                    <a:gd name="connsiteY15" fmla="*/ 51623 h 584256"/>
                    <a:gd name="connsiteX0" fmla="*/ 101064 w 1027787"/>
                    <a:gd name="connsiteY0" fmla="*/ 51623 h 589053"/>
                    <a:gd name="connsiteX1" fmla="*/ 196313 w 1027787"/>
                    <a:gd name="connsiteY1" fmla="*/ 18287 h 589053"/>
                    <a:gd name="connsiteX2" fmla="*/ 344891 w 1027787"/>
                    <a:gd name="connsiteY2" fmla="*/ 3273 h 589053"/>
                    <a:gd name="connsiteX3" fmla="*/ 518861 w 1027787"/>
                    <a:gd name="connsiteY3" fmla="*/ 81365 h 589053"/>
                    <a:gd name="connsiteX4" fmla="*/ 669910 w 1027787"/>
                    <a:gd name="connsiteY4" fmla="*/ 157606 h 589053"/>
                    <a:gd name="connsiteX5" fmla="*/ 991099 w 1027787"/>
                    <a:gd name="connsiteY5" fmla="*/ 266285 h 589053"/>
                    <a:gd name="connsiteX6" fmla="*/ 1007513 w 1027787"/>
                    <a:gd name="connsiteY6" fmla="*/ 410496 h 589053"/>
                    <a:gd name="connsiteX7" fmla="*/ 873285 w 1027787"/>
                    <a:gd name="connsiteY7" fmla="*/ 531270 h 589053"/>
                    <a:gd name="connsiteX8" fmla="*/ 673075 w 1027787"/>
                    <a:gd name="connsiteY8" fmla="*/ 586269 h 589053"/>
                    <a:gd name="connsiteX9" fmla="*/ 520713 w 1027787"/>
                    <a:gd name="connsiteY9" fmla="*/ 574579 h 589053"/>
                    <a:gd name="connsiteX10" fmla="*/ 321241 w 1027787"/>
                    <a:gd name="connsiteY10" fmla="*/ 519935 h 589053"/>
                    <a:gd name="connsiteX11" fmla="*/ 160594 w 1027787"/>
                    <a:gd name="connsiteY11" fmla="*/ 461199 h 589053"/>
                    <a:gd name="connsiteX12" fmla="*/ 17719 w 1027787"/>
                    <a:gd name="connsiteY12" fmla="*/ 327849 h 589053"/>
                    <a:gd name="connsiteX13" fmla="*/ 10576 w 1027787"/>
                    <a:gd name="connsiteY13" fmla="*/ 156399 h 589053"/>
                    <a:gd name="connsiteX14" fmla="*/ 58201 w 1027787"/>
                    <a:gd name="connsiteY14" fmla="*/ 87342 h 589053"/>
                    <a:gd name="connsiteX15" fmla="*/ 101064 w 1027787"/>
                    <a:gd name="connsiteY15" fmla="*/ 51623 h 589053"/>
                    <a:gd name="connsiteX0" fmla="*/ 107211 w 1033934"/>
                    <a:gd name="connsiteY0" fmla="*/ 51623 h 589053"/>
                    <a:gd name="connsiteX1" fmla="*/ 202460 w 1033934"/>
                    <a:gd name="connsiteY1" fmla="*/ 18287 h 589053"/>
                    <a:gd name="connsiteX2" fmla="*/ 351038 w 1033934"/>
                    <a:gd name="connsiteY2" fmla="*/ 3273 h 589053"/>
                    <a:gd name="connsiteX3" fmla="*/ 525008 w 1033934"/>
                    <a:gd name="connsiteY3" fmla="*/ 81365 h 589053"/>
                    <a:gd name="connsiteX4" fmla="*/ 676057 w 1033934"/>
                    <a:gd name="connsiteY4" fmla="*/ 157606 h 589053"/>
                    <a:gd name="connsiteX5" fmla="*/ 997246 w 1033934"/>
                    <a:gd name="connsiteY5" fmla="*/ 266285 h 589053"/>
                    <a:gd name="connsiteX6" fmla="*/ 1013660 w 1033934"/>
                    <a:gd name="connsiteY6" fmla="*/ 410496 h 589053"/>
                    <a:gd name="connsiteX7" fmla="*/ 879432 w 1033934"/>
                    <a:gd name="connsiteY7" fmla="*/ 531270 h 589053"/>
                    <a:gd name="connsiteX8" fmla="*/ 679222 w 1033934"/>
                    <a:gd name="connsiteY8" fmla="*/ 586269 h 589053"/>
                    <a:gd name="connsiteX9" fmla="*/ 526860 w 1033934"/>
                    <a:gd name="connsiteY9" fmla="*/ 574579 h 589053"/>
                    <a:gd name="connsiteX10" fmla="*/ 327388 w 1033934"/>
                    <a:gd name="connsiteY10" fmla="*/ 519935 h 589053"/>
                    <a:gd name="connsiteX11" fmla="*/ 166741 w 1033934"/>
                    <a:gd name="connsiteY11" fmla="*/ 461199 h 589053"/>
                    <a:gd name="connsiteX12" fmla="*/ 23866 w 1033934"/>
                    <a:gd name="connsiteY12" fmla="*/ 327849 h 589053"/>
                    <a:gd name="connsiteX13" fmla="*/ 7363 w 1033934"/>
                    <a:gd name="connsiteY13" fmla="*/ 187038 h 589053"/>
                    <a:gd name="connsiteX14" fmla="*/ 64348 w 1033934"/>
                    <a:gd name="connsiteY14" fmla="*/ 87342 h 589053"/>
                    <a:gd name="connsiteX15" fmla="*/ 107211 w 1033934"/>
                    <a:gd name="connsiteY15" fmla="*/ 51623 h 589053"/>
                    <a:gd name="connsiteX0" fmla="*/ 107211 w 1033934"/>
                    <a:gd name="connsiteY0" fmla="*/ 43648 h 581078"/>
                    <a:gd name="connsiteX1" fmla="*/ 202460 w 1033934"/>
                    <a:gd name="connsiteY1" fmla="*/ 10312 h 581078"/>
                    <a:gd name="connsiteX2" fmla="*/ 381676 w 1033934"/>
                    <a:gd name="connsiteY2" fmla="*/ 4658 h 581078"/>
                    <a:gd name="connsiteX3" fmla="*/ 525008 w 1033934"/>
                    <a:gd name="connsiteY3" fmla="*/ 73390 h 581078"/>
                    <a:gd name="connsiteX4" fmla="*/ 676057 w 1033934"/>
                    <a:gd name="connsiteY4" fmla="*/ 149631 h 581078"/>
                    <a:gd name="connsiteX5" fmla="*/ 997246 w 1033934"/>
                    <a:gd name="connsiteY5" fmla="*/ 258310 h 581078"/>
                    <a:gd name="connsiteX6" fmla="*/ 1013660 w 1033934"/>
                    <a:gd name="connsiteY6" fmla="*/ 402521 h 581078"/>
                    <a:gd name="connsiteX7" fmla="*/ 879432 w 1033934"/>
                    <a:gd name="connsiteY7" fmla="*/ 523295 h 581078"/>
                    <a:gd name="connsiteX8" fmla="*/ 679222 w 1033934"/>
                    <a:gd name="connsiteY8" fmla="*/ 578294 h 581078"/>
                    <a:gd name="connsiteX9" fmla="*/ 526860 w 1033934"/>
                    <a:gd name="connsiteY9" fmla="*/ 566604 h 581078"/>
                    <a:gd name="connsiteX10" fmla="*/ 327388 w 1033934"/>
                    <a:gd name="connsiteY10" fmla="*/ 511960 h 581078"/>
                    <a:gd name="connsiteX11" fmla="*/ 166741 w 1033934"/>
                    <a:gd name="connsiteY11" fmla="*/ 453224 h 581078"/>
                    <a:gd name="connsiteX12" fmla="*/ 23866 w 1033934"/>
                    <a:gd name="connsiteY12" fmla="*/ 319874 h 581078"/>
                    <a:gd name="connsiteX13" fmla="*/ 7363 w 1033934"/>
                    <a:gd name="connsiteY13" fmla="*/ 179063 h 581078"/>
                    <a:gd name="connsiteX14" fmla="*/ 64348 w 1033934"/>
                    <a:gd name="connsiteY14" fmla="*/ 79367 h 581078"/>
                    <a:gd name="connsiteX15" fmla="*/ 107211 w 1033934"/>
                    <a:gd name="connsiteY15" fmla="*/ 43648 h 581078"/>
                    <a:gd name="connsiteX0" fmla="*/ 107211 w 1033934"/>
                    <a:gd name="connsiteY0" fmla="*/ 43966 h 581396"/>
                    <a:gd name="connsiteX1" fmla="*/ 202460 w 1033934"/>
                    <a:gd name="connsiteY1" fmla="*/ 10630 h 581396"/>
                    <a:gd name="connsiteX2" fmla="*/ 381676 w 1033934"/>
                    <a:gd name="connsiteY2" fmla="*/ 4976 h 581396"/>
                    <a:gd name="connsiteX3" fmla="*/ 527021 w 1033934"/>
                    <a:gd name="connsiteY3" fmla="*/ 78024 h 581396"/>
                    <a:gd name="connsiteX4" fmla="*/ 676057 w 1033934"/>
                    <a:gd name="connsiteY4" fmla="*/ 149949 h 581396"/>
                    <a:gd name="connsiteX5" fmla="*/ 997246 w 1033934"/>
                    <a:gd name="connsiteY5" fmla="*/ 258628 h 581396"/>
                    <a:gd name="connsiteX6" fmla="*/ 1013660 w 1033934"/>
                    <a:gd name="connsiteY6" fmla="*/ 402839 h 581396"/>
                    <a:gd name="connsiteX7" fmla="*/ 879432 w 1033934"/>
                    <a:gd name="connsiteY7" fmla="*/ 523613 h 581396"/>
                    <a:gd name="connsiteX8" fmla="*/ 679222 w 1033934"/>
                    <a:gd name="connsiteY8" fmla="*/ 578612 h 581396"/>
                    <a:gd name="connsiteX9" fmla="*/ 526860 w 1033934"/>
                    <a:gd name="connsiteY9" fmla="*/ 566922 h 581396"/>
                    <a:gd name="connsiteX10" fmla="*/ 327388 w 1033934"/>
                    <a:gd name="connsiteY10" fmla="*/ 512278 h 581396"/>
                    <a:gd name="connsiteX11" fmla="*/ 166741 w 1033934"/>
                    <a:gd name="connsiteY11" fmla="*/ 453542 h 581396"/>
                    <a:gd name="connsiteX12" fmla="*/ 23866 w 1033934"/>
                    <a:gd name="connsiteY12" fmla="*/ 320192 h 581396"/>
                    <a:gd name="connsiteX13" fmla="*/ 7363 w 1033934"/>
                    <a:gd name="connsiteY13" fmla="*/ 179381 h 581396"/>
                    <a:gd name="connsiteX14" fmla="*/ 64348 w 1033934"/>
                    <a:gd name="connsiteY14" fmla="*/ 79685 h 581396"/>
                    <a:gd name="connsiteX15" fmla="*/ 107211 w 1033934"/>
                    <a:gd name="connsiteY15" fmla="*/ 43966 h 581396"/>
                    <a:gd name="connsiteX0" fmla="*/ 107211 w 1033934"/>
                    <a:gd name="connsiteY0" fmla="*/ 49494 h 586924"/>
                    <a:gd name="connsiteX1" fmla="*/ 244326 w 1033934"/>
                    <a:gd name="connsiteY1" fmla="*/ 4519 h 586924"/>
                    <a:gd name="connsiteX2" fmla="*/ 381676 w 1033934"/>
                    <a:gd name="connsiteY2" fmla="*/ 10504 h 586924"/>
                    <a:gd name="connsiteX3" fmla="*/ 527021 w 1033934"/>
                    <a:gd name="connsiteY3" fmla="*/ 83552 h 586924"/>
                    <a:gd name="connsiteX4" fmla="*/ 676057 w 1033934"/>
                    <a:gd name="connsiteY4" fmla="*/ 155477 h 586924"/>
                    <a:gd name="connsiteX5" fmla="*/ 997246 w 1033934"/>
                    <a:gd name="connsiteY5" fmla="*/ 264156 h 586924"/>
                    <a:gd name="connsiteX6" fmla="*/ 1013660 w 1033934"/>
                    <a:gd name="connsiteY6" fmla="*/ 408367 h 586924"/>
                    <a:gd name="connsiteX7" fmla="*/ 879432 w 1033934"/>
                    <a:gd name="connsiteY7" fmla="*/ 529141 h 586924"/>
                    <a:gd name="connsiteX8" fmla="*/ 679222 w 1033934"/>
                    <a:gd name="connsiteY8" fmla="*/ 584140 h 586924"/>
                    <a:gd name="connsiteX9" fmla="*/ 526860 w 1033934"/>
                    <a:gd name="connsiteY9" fmla="*/ 572450 h 586924"/>
                    <a:gd name="connsiteX10" fmla="*/ 327388 w 1033934"/>
                    <a:gd name="connsiteY10" fmla="*/ 517806 h 586924"/>
                    <a:gd name="connsiteX11" fmla="*/ 166741 w 1033934"/>
                    <a:gd name="connsiteY11" fmla="*/ 459070 h 586924"/>
                    <a:gd name="connsiteX12" fmla="*/ 23866 w 1033934"/>
                    <a:gd name="connsiteY12" fmla="*/ 325720 h 586924"/>
                    <a:gd name="connsiteX13" fmla="*/ 7363 w 1033934"/>
                    <a:gd name="connsiteY13" fmla="*/ 184909 h 586924"/>
                    <a:gd name="connsiteX14" fmla="*/ 64348 w 1033934"/>
                    <a:gd name="connsiteY14" fmla="*/ 85213 h 586924"/>
                    <a:gd name="connsiteX15" fmla="*/ 107211 w 1033934"/>
                    <a:gd name="connsiteY15" fmla="*/ 49494 h 586924"/>
                    <a:gd name="connsiteX0" fmla="*/ 137279 w 1033934"/>
                    <a:gd name="connsiteY0" fmla="*/ 40123 h 586319"/>
                    <a:gd name="connsiteX1" fmla="*/ 244326 w 1033934"/>
                    <a:gd name="connsiteY1" fmla="*/ 3914 h 586319"/>
                    <a:gd name="connsiteX2" fmla="*/ 381676 w 1033934"/>
                    <a:gd name="connsiteY2" fmla="*/ 9899 h 586319"/>
                    <a:gd name="connsiteX3" fmla="*/ 527021 w 1033934"/>
                    <a:gd name="connsiteY3" fmla="*/ 82947 h 586319"/>
                    <a:gd name="connsiteX4" fmla="*/ 676057 w 1033934"/>
                    <a:gd name="connsiteY4" fmla="*/ 154872 h 586319"/>
                    <a:gd name="connsiteX5" fmla="*/ 997246 w 1033934"/>
                    <a:gd name="connsiteY5" fmla="*/ 263551 h 586319"/>
                    <a:gd name="connsiteX6" fmla="*/ 1013660 w 1033934"/>
                    <a:gd name="connsiteY6" fmla="*/ 407762 h 586319"/>
                    <a:gd name="connsiteX7" fmla="*/ 879432 w 1033934"/>
                    <a:gd name="connsiteY7" fmla="*/ 528536 h 586319"/>
                    <a:gd name="connsiteX8" fmla="*/ 679222 w 1033934"/>
                    <a:gd name="connsiteY8" fmla="*/ 583535 h 586319"/>
                    <a:gd name="connsiteX9" fmla="*/ 526860 w 1033934"/>
                    <a:gd name="connsiteY9" fmla="*/ 571845 h 586319"/>
                    <a:gd name="connsiteX10" fmla="*/ 327388 w 1033934"/>
                    <a:gd name="connsiteY10" fmla="*/ 517201 h 586319"/>
                    <a:gd name="connsiteX11" fmla="*/ 166741 w 1033934"/>
                    <a:gd name="connsiteY11" fmla="*/ 458465 h 586319"/>
                    <a:gd name="connsiteX12" fmla="*/ 23866 w 1033934"/>
                    <a:gd name="connsiteY12" fmla="*/ 325115 h 586319"/>
                    <a:gd name="connsiteX13" fmla="*/ 7363 w 1033934"/>
                    <a:gd name="connsiteY13" fmla="*/ 184304 h 586319"/>
                    <a:gd name="connsiteX14" fmla="*/ 64348 w 1033934"/>
                    <a:gd name="connsiteY14" fmla="*/ 84608 h 586319"/>
                    <a:gd name="connsiteX15" fmla="*/ 137279 w 1033934"/>
                    <a:gd name="connsiteY15" fmla="*/ 40123 h 586319"/>
                    <a:gd name="connsiteX0" fmla="*/ 137279 w 1033934"/>
                    <a:gd name="connsiteY0" fmla="*/ 37788 h 583984"/>
                    <a:gd name="connsiteX1" fmla="*/ 244326 w 1033934"/>
                    <a:gd name="connsiteY1" fmla="*/ 1579 h 583984"/>
                    <a:gd name="connsiteX2" fmla="*/ 384695 w 1033934"/>
                    <a:gd name="connsiteY2" fmla="*/ 14038 h 583984"/>
                    <a:gd name="connsiteX3" fmla="*/ 527021 w 1033934"/>
                    <a:gd name="connsiteY3" fmla="*/ 80612 h 583984"/>
                    <a:gd name="connsiteX4" fmla="*/ 676057 w 1033934"/>
                    <a:gd name="connsiteY4" fmla="*/ 152537 h 583984"/>
                    <a:gd name="connsiteX5" fmla="*/ 997246 w 1033934"/>
                    <a:gd name="connsiteY5" fmla="*/ 261216 h 583984"/>
                    <a:gd name="connsiteX6" fmla="*/ 1013660 w 1033934"/>
                    <a:gd name="connsiteY6" fmla="*/ 405427 h 583984"/>
                    <a:gd name="connsiteX7" fmla="*/ 879432 w 1033934"/>
                    <a:gd name="connsiteY7" fmla="*/ 526201 h 583984"/>
                    <a:gd name="connsiteX8" fmla="*/ 679222 w 1033934"/>
                    <a:gd name="connsiteY8" fmla="*/ 581200 h 583984"/>
                    <a:gd name="connsiteX9" fmla="*/ 526860 w 1033934"/>
                    <a:gd name="connsiteY9" fmla="*/ 569510 h 583984"/>
                    <a:gd name="connsiteX10" fmla="*/ 327388 w 1033934"/>
                    <a:gd name="connsiteY10" fmla="*/ 514866 h 583984"/>
                    <a:gd name="connsiteX11" fmla="*/ 166741 w 1033934"/>
                    <a:gd name="connsiteY11" fmla="*/ 456130 h 583984"/>
                    <a:gd name="connsiteX12" fmla="*/ 23866 w 1033934"/>
                    <a:gd name="connsiteY12" fmla="*/ 322780 h 583984"/>
                    <a:gd name="connsiteX13" fmla="*/ 7363 w 1033934"/>
                    <a:gd name="connsiteY13" fmla="*/ 181969 h 583984"/>
                    <a:gd name="connsiteX14" fmla="*/ 64348 w 1033934"/>
                    <a:gd name="connsiteY14" fmla="*/ 82273 h 583984"/>
                    <a:gd name="connsiteX15" fmla="*/ 137279 w 1033934"/>
                    <a:gd name="connsiteY15" fmla="*/ 37788 h 583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3934" h="583984">
                      <a:moveTo>
                        <a:pt x="137279" y="37788"/>
                      </a:moveTo>
                      <a:cubicBezTo>
                        <a:pt x="167275" y="24339"/>
                        <a:pt x="203090" y="5537"/>
                        <a:pt x="244326" y="1579"/>
                      </a:cubicBezTo>
                      <a:cubicBezTo>
                        <a:pt x="285562" y="-2379"/>
                        <a:pt x="337579" y="866"/>
                        <a:pt x="384695" y="14038"/>
                      </a:cubicBezTo>
                      <a:cubicBezTo>
                        <a:pt x="431811" y="27210"/>
                        <a:pt x="478461" y="57529"/>
                        <a:pt x="527021" y="80612"/>
                      </a:cubicBezTo>
                      <a:cubicBezTo>
                        <a:pt x="575581" y="103695"/>
                        <a:pt x="597686" y="122436"/>
                        <a:pt x="676057" y="152537"/>
                      </a:cubicBezTo>
                      <a:cubicBezTo>
                        <a:pt x="754428" y="182638"/>
                        <a:pt x="940979" y="219068"/>
                        <a:pt x="997246" y="261216"/>
                      </a:cubicBezTo>
                      <a:cubicBezTo>
                        <a:pt x="1053513" y="303364"/>
                        <a:pt x="1033296" y="361263"/>
                        <a:pt x="1013660" y="405427"/>
                      </a:cubicBezTo>
                      <a:cubicBezTo>
                        <a:pt x="994024" y="449591"/>
                        <a:pt x="935172" y="496906"/>
                        <a:pt x="879432" y="526201"/>
                      </a:cubicBezTo>
                      <a:cubicBezTo>
                        <a:pt x="823692" y="555496"/>
                        <a:pt x="737984" y="573982"/>
                        <a:pt x="679222" y="581200"/>
                      </a:cubicBezTo>
                      <a:cubicBezTo>
                        <a:pt x="620460" y="588418"/>
                        <a:pt x="585499" y="580566"/>
                        <a:pt x="526860" y="569510"/>
                      </a:cubicBezTo>
                      <a:cubicBezTo>
                        <a:pt x="468221" y="558454"/>
                        <a:pt x="387408" y="533763"/>
                        <a:pt x="327388" y="514866"/>
                      </a:cubicBezTo>
                      <a:cubicBezTo>
                        <a:pt x="267368" y="495969"/>
                        <a:pt x="217328" y="488144"/>
                        <a:pt x="166741" y="456130"/>
                      </a:cubicBezTo>
                      <a:cubicBezTo>
                        <a:pt x="116154" y="424116"/>
                        <a:pt x="50429" y="368473"/>
                        <a:pt x="23866" y="322780"/>
                      </a:cubicBezTo>
                      <a:cubicBezTo>
                        <a:pt x="-2697" y="277087"/>
                        <a:pt x="-5337" y="228800"/>
                        <a:pt x="7363" y="181969"/>
                      </a:cubicBezTo>
                      <a:cubicBezTo>
                        <a:pt x="20063" y="135138"/>
                        <a:pt x="42695" y="106303"/>
                        <a:pt x="64348" y="82273"/>
                      </a:cubicBezTo>
                      <a:cubicBezTo>
                        <a:pt x="86001" y="58243"/>
                        <a:pt x="107283" y="51237"/>
                        <a:pt x="137279" y="37788"/>
                      </a:cubicBezTo>
                      <a:close/>
                    </a:path>
                  </a:pathLst>
                </a:custGeom>
                <a:noFill/>
                <a:ln w="28575">
                  <a:solidFill>
                    <a:srgbClr val="5D3E2B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4" name="任意多边形 1653"/>
                <p:cNvSpPr>
                  <a:spLocks/>
                </p:cNvSpPr>
                <p:nvPr/>
              </p:nvSpPr>
              <p:spPr>
                <a:xfrm rot="180000">
                  <a:off x="3025769" y="2918531"/>
                  <a:ext cx="981555" cy="540000"/>
                </a:xfrm>
                <a:custGeom>
                  <a:avLst/>
                  <a:gdLst>
                    <a:gd name="connsiteX0" fmla="*/ 54150 w 806728"/>
                    <a:gd name="connsiteY0" fmla="*/ 77170 h 553936"/>
                    <a:gd name="connsiteX1" fmla="*/ 182738 w 806728"/>
                    <a:gd name="connsiteY1" fmla="*/ 970 h 553936"/>
                    <a:gd name="connsiteX2" fmla="*/ 325613 w 806728"/>
                    <a:gd name="connsiteY2" fmla="*/ 39070 h 553936"/>
                    <a:gd name="connsiteX3" fmla="*/ 444675 w 806728"/>
                    <a:gd name="connsiteY3" fmla="*/ 110507 h 553936"/>
                    <a:gd name="connsiteX4" fmla="*/ 582788 w 806728"/>
                    <a:gd name="connsiteY4" fmla="*/ 153370 h 553936"/>
                    <a:gd name="connsiteX5" fmla="*/ 754238 w 806728"/>
                    <a:gd name="connsiteY5" fmla="*/ 205757 h 553936"/>
                    <a:gd name="connsiteX6" fmla="*/ 806625 w 806728"/>
                    <a:gd name="connsiteY6" fmla="*/ 320057 h 553936"/>
                    <a:gd name="connsiteX7" fmla="*/ 744713 w 806728"/>
                    <a:gd name="connsiteY7" fmla="*/ 486745 h 553936"/>
                    <a:gd name="connsiteX8" fmla="*/ 630413 w 806728"/>
                    <a:gd name="connsiteY8" fmla="*/ 553420 h 553936"/>
                    <a:gd name="connsiteX9" fmla="*/ 516113 w 806728"/>
                    <a:gd name="connsiteY9" fmla="*/ 515320 h 553936"/>
                    <a:gd name="connsiteX10" fmla="*/ 349425 w 806728"/>
                    <a:gd name="connsiteY10" fmla="*/ 472457 h 553936"/>
                    <a:gd name="connsiteX11" fmla="*/ 168450 w 806728"/>
                    <a:gd name="connsiteY11" fmla="*/ 448645 h 553936"/>
                    <a:gd name="connsiteX12" fmla="*/ 11288 w 806728"/>
                    <a:gd name="connsiteY12" fmla="*/ 315295 h 553936"/>
                    <a:gd name="connsiteX13" fmla="*/ 20813 w 806728"/>
                    <a:gd name="connsiteY13" fmla="*/ 115270 h 553936"/>
                    <a:gd name="connsiteX14" fmla="*/ 87488 w 806728"/>
                    <a:gd name="connsiteY14" fmla="*/ 34307 h 553936"/>
                    <a:gd name="connsiteX15" fmla="*/ 54150 w 806728"/>
                    <a:gd name="connsiteY15" fmla="*/ 77170 h 553936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87488 w 806728"/>
                    <a:gd name="connsiteY14" fmla="*/ 33464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54151 w 806728"/>
                    <a:gd name="connsiteY14" fmla="*/ 76327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292 h 553252"/>
                    <a:gd name="connsiteX1" fmla="*/ 182738 w 806728"/>
                    <a:gd name="connsiteY1" fmla="*/ 286 h 553252"/>
                    <a:gd name="connsiteX2" fmla="*/ 339900 w 806728"/>
                    <a:gd name="connsiteY2" fmla="*/ 33623 h 553252"/>
                    <a:gd name="connsiteX3" fmla="*/ 444675 w 806728"/>
                    <a:gd name="connsiteY3" fmla="*/ 109823 h 553252"/>
                    <a:gd name="connsiteX4" fmla="*/ 582788 w 806728"/>
                    <a:gd name="connsiteY4" fmla="*/ 152686 h 553252"/>
                    <a:gd name="connsiteX5" fmla="*/ 754238 w 806728"/>
                    <a:gd name="connsiteY5" fmla="*/ 205073 h 553252"/>
                    <a:gd name="connsiteX6" fmla="*/ 806625 w 806728"/>
                    <a:gd name="connsiteY6" fmla="*/ 319373 h 553252"/>
                    <a:gd name="connsiteX7" fmla="*/ 744713 w 806728"/>
                    <a:gd name="connsiteY7" fmla="*/ 486061 h 553252"/>
                    <a:gd name="connsiteX8" fmla="*/ 630413 w 806728"/>
                    <a:gd name="connsiteY8" fmla="*/ 552736 h 553252"/>
                    <a:gd name="connsiteX9" fmla="*/ 516113 w 806728"/>
                    <a:gd name="connsiteY9" fmla="*/ 514636 h 553252"/>
                    <a:gd name="connsiteX10" fmla="*/ 349425 w 806728"/>
                    <a:gd name="connsiteY10" fmla="*/ 471773 h 553252"/>
                    <a:gd name="connsiteX11" fmla="*/ 168450 w 806728"/>
                    <a:gd name="connsiteY11" fmla="*/ 447961 h 553252"/>
                    <a:gd name="connsiteX12" fmla="*/ 11288 w 806728"/>
                    <a:gd name="connsiteY12" fmla="*/ 314611 h 553252"/>
                    <a:gd name="connsiteX13" fmla="*/ 20813 w 806728"/>
                    <a:gd name="connsiteY13" fmla="*/ 114586 h 553252"/>
                    <a:gd name="connsiteX14" fmla="*/ 54151 w 806728"/>
                    <a:gd name="connsiteY14" fmla="*/ 76486 h 553252"/>
                    <a:gd name="connsiteX15" fmla="*/ 97013 w 806728"/>
                    <a:gd name="connsiteY15" fmla="*/ 50292 h 553252"/>
                    <a:gd name="connsiteX0" fmla="*/ 97013 w 806653"/>
                    <a:gd name="connsiteY0" fmla="*/ 50292 h 553252"/>
                    <a:gd name="connsiteX1" fmla="*/ 182738 w 806653"/>
                    <a:gd name="connsiteY1" fmla="*/ 286 h 553252"/>
                    <a:gd name="connsiteX2" fmla="*/ 339900 w 806653"/>
                    <a:gd name="connsiteY2" fmla="*/ 33623 h 553252"/>
                    <a:gd name="connsiteX3" fmla="*/ 444675 w 806653"/>
                    <a:gd name="connsiteY3" fmla="*/ 109823 h 553252"/>
                    <a:gd name="connsiteX4" fmla="*/ 582788 w 806653"/>
                    <a:gd name="connsiteY4" fmla="*/ 152686 h 553252"/>
                    <a:gd name="connsiteX5" fmla="*/ 754238 w 806653"/>
                    <a:gd name="connsiteY5" fmla="*/ 205073 h 553252"/>
                    <a:gd name="connsiteX6" fmla="*/ 806625 w 806653"/>
                    <a:gd name="connsiteY6" fmla="*/ 319373 h 553252"/>
                    <a:gd name="connsiteX7" fmla="*/ 749476 w 806653"/>
                    <a:gd name="connsiteY7" fmla="*/ 486061 h 553252"/>
                    <a:gd name="connsiteX8" fmla="*/ 630413 w 806653"/>
                    <a:gd name="connsiteY8" fmla="*/ 552736 h 553252"/>
                    <a:gd name="connsiteX9" fmla="*/ 516113 w 806653"/>
                    <a:gd name="connsiteY9" fmla="*/ 514636 h 553252"/>
                    <a:gd name="connsiteX10" fmla="*/ 349425 w 806653"/>
                    <a:gd name="connsiteY10" fmla="*/ 471773 h 553252"/>
                    <a:gd name="connsiteX11" fmla="*/ 168450 w 806653"/>
                    <a:gd name="connsiteY11" fmla="*/ 447961 h 553252"/>
                    <a:gd name="connsiteX12" fmla="*/ 11288 w 806653"/>
                    <a:gd name="connsiteY12" fmla="*/ 314611 h 553252"/>
                    <a:gd name="connsiteX13" fmla="*/ 20813 w 806653"/>
                    <a:gd name="connsiteY13" fmla="*/ 114586 h 553252"/>
                    <a:gd name="connsiteX14" fmla="*/ 54151 w 806653"/>
                    <a:gd name="connsiteY14" fmla="*/ 76486 h 553252"/>
                    <a:gd name="connsiteX15" fmla="*/ 97013 w 806653"/>
                    <a:gd name="connsiteY15" fmla="*/ 50292 h 553252"/>
                    <a:gd name="connsiteX0" fmla="*/ 93618 w 803258"/>
                    <a:gd name="connsiteY0" fmla="*/ 50292 h 553252"/>
                    <a:gd name="connsiteX1" fmla="*/ 179343 w 803258"/>
                    <a:gd name="connsiteY1" fmla="*/ 286 h 553252"/>
                    <a:gd name="connsiteX2" fmla="*/ 336505 w 803258"/>
                    <a:gd name="connsiteY2" fmla="*/ 33623 h 553252"/>
                    <a:gd name="connsiteX3" fmla="*/ 441280 w 803258"/>
                    <a:gd name="connsiteY3" fmla="*/ 109823 h 553252"/>
                    <a:gd name="connsiteX4" fmla="*/ 579393 w 803258"/>
                    <a:gd name="connsiteY4" fmla="*/ 152686 h 553252"/>
                    <a:gd name="connsiteX5" fmla="*/ 750843 w 803258"/>
                    <a:gd name="connsiteY5" fmla="*/ 205073 h 553252"/>
                    <a:gd name="connsiteX6" fmla="*/ 803230 w 803258"/>
                    <a:gd name="connsiteY6" fmla="*/ 319373 h 553252"/>
                    <a:gd name="connsiteX7" fmla="*/ 746081 w 803258"/>
                    <a:gd name="connsiteY7" fmla="*/ 486061 h 553252"/>
                    <a:gd name="connsiteX8" fmla="*/ 627018 w 803258"/>
                    <a:gd name="connsiteY8" fmla="*/ 552736 h 553252"/>
                    <a:gd name="connsiteX9" fmla="*/ 512718 w 803258"/>
                    <a:gd name="connsiteY9" fmla="*/ 514636 h 553252"/>
                    <a:gd name="connsiteX10" fmla="*/ 346030 w 803258"/>
                    <a:gd name="connsiteY10" fmla="*/ 471773 h 553252"/>
                    <a:gd name="connsiteX11" fmla="*/ 165055 w 803258"/>
                    <a:gd name="connsiteY11" fmla="*/ 447961 h 553252"/>
                    <a:gd name="connsiteX12" fmla="*/ 12655 w 803258"/>
                    <a:gd name="connsiteY12" fmla="*/ 314611 h 553252"/>
                    <a:gd name="connsiteX13" fmla="*/ 17418 w 803258"/>
                    <a:gd name="connsiteY13" fmla="*/ 114586 h 553252"/>
                    <a:gd name="connsiteX14" fmla="*/ 50756 w 803258"/>
                    <a:gd name="connsiteY14" fmla="*/ 76486 h 553252"/>
                    <a:gd name="connsiteX15" fmla="*/ 93618 w 803258"/>
                    <a:gd name="connsiteY15" fmla="*/ 50292 h 553252"/>
                    <a:gd name="connsiteX0" fmla="*/ 92921 w 802561"/>
                    <a:gd name="connsiteY0" fmla="*/ 50292 h 553252"/>
                    <a:gd name="connsiteX1" fmla="*/ 178646 w 802561"/>
                    <a:gd name="connsiteY1" fmla="*/ 286 h 553252"/>
                    <a:gd name="connsiteX2" fmla="*/ 335808 w 802561"/>
                    <a:gd name="connsiteY2" fmla="*/ 33623 h 553252"/>
                    <a:gd name="connsiteX3" fmla="*/ 440583 w 802561"/>
                    <a:gd name="connsiteY3" fmla="*/ 109823 h 553252"/>
                    <a:gd name="connsiteX4" fmla="*/ 578696 w 802561"/>
                    <a:gd name="connsiteY4" fmla="*/ 152686 h 553252"/>
                    <a:gd name="connsiteX5" fmla="*/ 750146 w 802561"/>
                    <a:gd name="connsiteY5" fmla="*/ 205073 h 553252"/>
                    <a:gd name="connsiteX6" fmla="*/ 802533 w 802561"/>
                    <a:gd name="connsiteY6" fmla="*/ 319373 h 553252"/>
                    <a:gd name="connsiteX7" fmla="*/ 745384 w 802561"/>
                    <a:gd name="connsiteY7" fmla="*/ 486061 h 553252"/>
                    <a:gd name="connsiteX8" fmla="*/ 626321 w 802561"/>
                    <a:gd name="connsiteY8" fmla="*/ 552736 h 553252"/>
                    <a:gd name="connsiteX9" fmla="*/ 512021 w 802561"/>
                    <a:gd name="connsiteY9" fmla="*/ 514636 h 553252"/>
                    <a:gd name="connsiteX10" fmla="*/ 345333 w 802561"/>
                    <a:gd name="connsiteY10" fmla="*/ 471773 h 553252"/>
                    <a:gd name="connsiteX11" fmla="*/ 154833 w 802561"/>
                    <a:gd name="connsiteY11" fmla="*/ 447961 h 553252"/>
                    <a:gd name="connsiteX12" fmla="*/ 11958 w 802561"/>
                    <a:gd name="connsiteY12" fmla="*/ 314611 h 553252"/>
                    <a:gd name="connsiteX13" fmla="*/ 16721 w 802561"/>
                    <a:gd name="connsiteY13" fmla="*/ 114586 h 553252"/>
                    <a:gd name="connsiteX14" fmla="*/ 50059 w 802561"/>
                    <a:gd name="connsiteY14" fmla="*/ 76486 h 553252"/>
                    <a:gd name="connsiteX15" fmla="*/ 92921 w 802561"/>
                    <a:gd name="connsiteY15" fmla="*/ 50292 h 553252"/>
                    <a:gd name="connsiteX0" fmla="*/ 92921 w 802561"/>
                    <a:gd name="connsiteY0" fmla="*/ 50292 h 553277"/>
                    <a:gd name="connsiteX1" fmla="*/ 178646 w 802561"/>
                    <a:gd name="connsiteY1" fmla="*/ 286 h 553277"/>
                    <a:gd name="connsiteX2" fmla="*/ 335808 w 802561"/>
                    <a:gd name="connsiteY2" fmla="*/ 33623 h 553277"/>
                    <a:gd name="connsiteX3" fmla="*/ 440583 w 802561"/>
                    <a:gd name="connsiteY3" fmla="*/ 109823 h 553277"/>
                    <a:gd name="connsiteX4" fmla="*/ 578696 w 802561"/>
                    <a:gd name="connsiteY4" fmla="*/ 152686 h 553277"/>
                    <a:gd name="connsiteX5" fmla="*/ 750146 w 802561"/>
                    <a:gd name="connsiteY5" fmla="*/ 205073 h 553277"/>
                    <a:gd name="connsiteX6" fmla="*/ 802533 w 802561"/>
                    <a:gd name="connsiteY6" fmla="*/ 319373 h 553277"/>
                    <a:gd name="connsiteX7" fmla="*/ 745384 w 802561"/>
                    <a:gd name="connsiteY7" fmla="*/ 486061 h 553277"/>
                    <a:gd name="connsiteX8" fmla="*/ 626321 w 802561"/>
                    <a:gd name="connsiteY8" fmla="*/ 552736 h 553277"/>
                    <a:gd name="connsiteX9" fmla="*/ 512021 w 802561"/>
                    <a:gd name="connsiteY9" fmla="*/ 514636 h 553277"/>
                    <a:gd name="connsiteX10" fmla="*/ 326283 w 802561"/>
                    <a:gd name="connsiteY10" fmla="*/ 462248 h 553277"/>
                    <a:gd name="connsiteX11" fmla="*/ 154833 w 802561"/>
                    <a:gd name="connsiteY11" fmla="*/ 447961 h 553277"/>
                    <a:gd name="connsiteX12" fmla="*/ 11958 w 802561"/>
                    <a:gd name="connsiteY12" fmla="*/ 314611 h 553277"/>
                    <a:gd name="connsiteX13" fmla="*/ 16721 w 802561"/>
                    <a:gd name="connsiteY13" fmla="*/ 114586 h 553277"/>
                    <a:gd name="connsiteX14" fmla="*/ 50059 w 802561"/>
                    <a:gd name="connsiteY14" fmla="*/ 76486 h 553277"/>
                    <a:gd name="connsiteX15" fmla="*/ 92921 w 802561"/>
                    <a:gd name="connsiteY15" fmla="*/ 50292 h 553277"/>
                    <a:gd name="connsiteX0" fmla="*/ 92921 w 802561"/>
                    <a:gd name="connsiteY0" fmla="*/ 50292 h 553740"/>
                    <a:gd name="connsiteX1" fmla="*/ 178646 w 802561"/>
                    <a:gd name="connsiteY1" fmla="*/ 286 h 553740"/>
                    <a:gd name="connsiteX2" fmla="*/ 335808 w 802561"/>
                    <a:gd name="connsiteY2" fmla="*/ 33623 h 553740"/>
                    <a:gd name="connsiteX3" fmla="*/ 440583 w 802561"/>
                    <a:gd name="connsiteY3" fmla="*/ 109823 h 553740"/>
                    <a:gd name="connsiteX4" fmla="*/ 578696 w 802561"/>
                    <a:gd name="connsiteY4" fmla="*/ 152686 h 553740"/>
                    <a:gd name="connsiteX5" fmla="*/ 750146 w 802561"/>
                    <a:gd name="connsiteY5" fmla="*/ 205073 h 553740"/>
                    <a:gd name="connsiteX6" fmla="*/ 802533 w 802561"/>
                    <a:gd name="connsiteY6" fmla="*/ 319373 h 553740"/>
                    <a:gd name="connsiteX7" fmla="*/ 745384 w 802561"/>
                    <a:gd name="connsiteY7" fmla="*/ 486061 h 553740"/>
                    <a:gd name="connsiteX8" fmla="*/ 626321 w 802561"/>
                    <a:gd name="connsiteY8" fmla="*/ 552736 h 553740"/>
                    <a:gd name="connsiteX9" fmla="*/ 509640 w 802561"/>
                    <a:gd name="connsiteY9" fmla="*/ 521779 h 553740"/>
                    <a:gd name="connsiteX10" fmla="*/ 326283 w 802561"/>
                    <a:gd name="connsiteY10" fmla="*/ 462248 h 553740"/>
                    <a:gd name="connsiteX11" fmla="*/ 154833 w 802561"/>
                    <a:gd name="connsiteY11" fmla="*/ 447961 h 553740"/>
                    <a:gd name="connsiteX12" fmla="*/ 11958 w 802561"/>
                    <a:gd name="connsiteY12" fmla="*/ 314611 h 553740"/>
                    <a:gd name="connsiteX13" fmla="*/ 16721 w 802561"/>
                    <a:gd name="connsiteY13" fmla="*/ 114586 h 553740"/>
                    <a:gd name="connsiteX14" fmla="*/ 50059 w 802561"/>
                    <a:gd name="connsiteY14" fmla="*/ 76486 h 553740"/>
                    <a:gd name="connsiteX15" fmla="*/ 92921 w 802561"/>
                    <a:gd name="connsiteY15" fmla="*/ 50292 h 553740"/>
                    <a:gd name="connsiteX0" fmla="*/ 92921 w 802533"/>
                    <a:gd name="connsiteY0" fmla="*/ 50292 h 553740"/>
                    <a:gd name="connsiteX1" fmla="*/ 178646 w 802533"/>
                    <a:gd name="connsiteY1" fmla="*/ 286 h 553740"/>
                    <a:gd name="connsiteX2" fmla="*/ 335808 w 802533"/>
                    <a:gd name="connsiteY2" fmla="*/ 33623 h 553740"/>
                    <a:gd name="connsiteX3" fmla="*/ 440583 w 802533"/>
                    <a:gd name="connsiteY3" fmla="*/ 109823 h 553740"/>
                    <a:gd name="connsiteX4" fmla="*/ 578696 w 802533"/>
                    <a:gd name="connsiteY4" fmla="*/ 152686 h 553740"/>
                    <a:gd name="connsiteX5" fmla="*/ 750146 w 802533"/>
                    <a:gd name="connsiteY5" fmla="*/ 205073 h 553740"/>
                    <a:gd name="connsiteX6" fmla="*/ 802533 w 802533"/>
                    <a:gd name="connsiteY6" fmla="*/ 319373 h 553740"/>
                    <a:gd name="connsiteX7" fmla="*/ 750146 w 802533"/>
                    <a:gd name="connsiteY7" fmla="*/ 486061 h 553740"/>
                    <a:gd name="connsiteX8" fmla="*/ 626321 w 802533"/>
                    <a:gd name="connsiteY8" fmla="*/ 552736 h 553740"/>
                    <a:gd name="connsiteX9" fmla="*/ 509640 w 802533"/>
                    <a:gd name="connsiteY9" fmla="*/ 521779 h 553740"/>
                    <a:gd name="connsiteX10" fmla="*/ 326283 w 802533"/>
                    <a:gd name="connsiteY10" fmla="*/ 462248 h 553740"/>
                    <a:gd name="connsiteX11" fmla="*/ 154833 w 802533"/>
                    <a:gd name="connsiteY11" fmla="*/ 447961 h 553740"/>
                    <a:gd name="connsiteX12" fmla="*/ 11958 w 802533"/>
                    <a:gd name="connsiteY12" fmla="*/ 314611 h 553740"/>
                    <a:gd name="connsiteX13" fmla="*/ 16721 w 802533"/>
                    <a:gd name="connsiteY13" fmla="*/ 114586 h 553740"/>
                    <a:gd name="connsiteX14" fmla="*/ 50059 w 802533"/>
                    <a:gd name="connsiteY14" fmla="*/ 76486 h 553740"/>
                    <a:gd name="connsiteX15" fmla="*/ 92921 w 802533"/>
                    <a:gd name="connsiteY15" fmla="*/ 50292 h 553740"/>
                    <a:gd name="connsiteX0" fmla="*/ 97347 w 806959"/>
                    <a:gd name="connsiteY0" fmla="*/ 50292 h 553740"/>
                    <a:gd name="connsiteX1" fmla="*/ 183072 w 806959"/>
                    <a:gd name="connsiteY1" fmla="*/ 286 h 553740"/>
                    <a:gd name="connsiteX2" fmla="*/ 340234 w 806959"/>
                    <a:gd name="connsiteY2" fmla="*/ 33623 h 553740"/>
                    <a:gd name="connsiteX3" fmla="*/ 445009 w 806959"/>
                    <a:gd name="connsiteY3" fmla="*/ 109823 h 553740"/>
                    <a:gd name="connsiteX4" fmla="*/ 583122 w 806959"/>
                    <a:gd name="connsiteY4" fmla="*/ 152686 h 553740"/>
                    <a:gd name="connsiteX5" fmla="*/ 754572 w 806959"/>
                    <a:gd name="connsiteY5" fmla="*/ 205073 h 553740"/>
                    <a:gd name="connsiteX6" fmla="*/ 806959 w 806959"/>
                    <a:gd name="connsiteY6" fmla="*/ 319373 h 553740"/>
                    <a:gd name="connsiteX7" fmla="*/ 754572 w 806959"/>
                    <a:gd name="connsiteY7" fmla="*/ 486061 h 553740"/>
                    <a:gd name="connsiteX8" fmla="*/ 630747 w 806959"/>
                    <a:gd name="connsiteY8" fmla="*/ 552736 h 553740"/>
                    <a:gd name="connsiteX9" fmla="*/ 514066 w 806959"/>
                    <a:gd name="connsiteY9" fmla="*/ 521779 h 553740"/>
                    <a:gd name="connsiteX10" fmla="*/ 330709 w 806959"/>
                    <a:gd name="connsiteY10" fmla="*/ 462248 h 553740"/>
                    <a:gd name="connsiteX11" fmla="*/ 159259 w 806959"/>
                    <a:gd name="connsiteY11" fmla="*/ 447961 h 553740"/>
                    <a:gd name="connsiteX12" fmla="*/ 16384 w 806959"/>
                    <a:gd name="connsiteY12" fmla="*/ 314611 h 553740"/>
                    <a:gd name="connsiteX13" fmla="*/ 11622 w 806959"/>
                    <a:gd name="connsiteY13" fmla="*/ 136017 h 553740"/>
                    <a:gd name="connsiteX14" fmla="*/ 54485 w 806959"/>
                    <a:gd name="connsiteY14" fmla="*/ 76486 h 553740"/>
                    <a:gd name="connsiteX15" fmla="*/ 97347 w 806959"/>
                    <a:gd name="connsiteY15" fmla="*/ 50292 h 553740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4485 w 806959"/>
                    <a:gd name="connsiteY14" fmla="*/ 76229 h 553483"/>
                    <a:gd name="connsiteX15" fmla="*/ 99729 w 806959"/>
                    <a:gd name="connsiteY15" fmla="*/ 38128 h 553483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6866 w 806959"/>
                    <a:gd name="connsiteY14" fmla="*/ 73847 h 553483"/>
                    <a:gd name="connsiteX15" fmla="*/ 99729 w 806959"/>
                    <a:gd name="connsiteY15" fmla="*/ 38128 h 553483"/>
                    <a:gd name="connsiteX0" fmla="*/ 101064 w 808294"/>
                    <a:gd name="connsiteY0" fmla="*/ 38128 h 553483"/>
                    <a:gd name="connsiteX1" fmla="*/ 184407 w 808294"/>
                    <a:gd name="connsiteY1" fmla="*/ 29 h 553483"/>
                    <a:gd name="connsiteX2" fmla="*/ 341569 w 808294"/>
                    <a:gd name="connsiteY2" fmla="*/ 33366 h 553483"/>
                    <a:gd name="connsiteX3" fmla="*/ 446344 w 808294"/>
                    <a:gd name="connsiteY3" fmla="*/ 109566 h 553483"/>
                    <a:gd name="connsiteX4" fmla="*/ 584457 w 808294"/>
                    <a:gd name="connsiteY4" fmla="*/ 152429 h 553483"/>
                    <a:gd name="connsiteX5" fmla="*/ 755907 w 808294"/>
                    <a:gd name="connsiteY5" fmla="*/ 204816 h 553483"/>
                    <a:gd name="connsiteX6" fmla="*/ 808294 w 808294"/>
                    <a:gd name="connsiteY6" fmla="*/ 319116 h 553483"/>
                    <a:gd name="connsiteX7" fmla="*/ 755907 w 808294"/>
                    <a:gd name="connsiteY7" fmla="*/ 485804 h 553483"/>
                    <a:gd name="connsiteX8" fmla="*/ 632082 w 808294"/>
                    <a:gd name="connsiteY8" fmla="*/ 552479 h 553483"/>
                    <a:gd name="connsiteX9" fmla="*/ 515401 w 808294"/>
                    <a:gd name="connsiteY9" fmla="*/ 521522 h 553483"/>
                    <a:gd name="connsiteX10" fmla="*/ 332044 w 808294"/>
                    <a:gd name="connsiteY10" fmla="*/ 461991 h 553483"/>
                    <a:gd name="connsiteX11" fmla="*/ 160594 w 808294"/>
                    <a:gd name="connsiteY11" fmla="*/ 447704 h 553483"/>
                    <a:gd name="connsiteX12" fmla="*/ 17719 w 808294"/>
                    <a:gd name="connsiteY12" fmla="*/ 314354 h 553483"/>
                    <a:gd name="connsiteX13" fmla="*/ 10576 w 808294"/>
                    <a:gd name="connsiteY13" fmla="*/ 142904 h 553483"/>
                    <a:gd name="connsiteX14" fmla="*/ 58201 w 808294"/>
                    <a:gd name="connsiteY14" fmla="*/ 73847 h 553483"/>
                    <a:gd name="connsiteX15" fmla="*/ 101064 w 808294"/>
                    <a:gd name="connsiteY15" fmla="*/ 38128 h 553483"/>
                    <a:gd name="connsiteX0" fmla="*/ 101064 w 808294"/>
                    <a:gd name="connsiteY0" fmla="*/ 33374 h 548729"/>
                    <a:gd name="connsiteX1" fmla="*/ 196313 w 808294"/>
                    <a:gd name="connsiteY1" fmla="*/ 38 h 548729"/>
                    <a:gd name="connsiteX2" fmla="*/ 341569 w 808294"/>
                    <a:gd name="connsiteY2" fmla="*/ 28612 h 548729"/>
                    <a:gd name="connsiteX3" fmla="*/ 446344 w 808294"/>
                    <a:gd name="connsiteY3" fmla="*/ 104812 h 548729"/>
                    <a:gd name="connsiteX4" fmla="*/ 584457 w 808294"/>
                    <a:gd name="connsiteY4" fmla="*/ 147675 h 548729"/>
                    <a:gd name="connsiteX5" fmla="*/ 755907 w 808294"/>
                    <a:gd name="connsiteY5" fmla="*/ 200062 h 548729"/>
                    <a:gd name="connsiteX6" fmla="*/ 808294 w 808294"/>
                    <a:gd name="connsiteY6" fmla="*/ 314362 h 548729"/>
                    <a:gd name="connsiteX7" fmla="*/ 755907 w 808294"/>
                    <a:gd name="connsiteY7" fmla="*/ 481050 h 548729"/>
                    <a:gd name="connsiteX8" fmla="*/ 632082 w 808294"/>
                    <a:gd name="connsiteY8" fmla="*/ 547725 h 548729"/>
                    <a:gd name="connsiteX9" fmla="*/ 515401 w 808294"/>
                    <a:gd name="connsiteY9" fmla="*/ 516768 h 548729"/>
                    <a:gd name="connsiteX10" fmla="*/ 332044 w 808294"/>
                    <a:gd name="connsiteY10" fmla="*/ 457237 h 548729"/>
                    <a:gd name="connsiteX11" fmla="*/ 160594 w 808294"/>
                    <a:gd name="connsiteY11" fmla="*/ 442950 h 548729"/>
                    <a:gd name="connsiteX12" fmla="*/ 17719 w 808294"/>
                    <a:gd name="connsiteY12" fmla="*/ 309600 h 548729"/>
                    <a:gd name="connsiteX13" fmla="*/ 10576 w 808294"/>
                    <a:gd name="connsiteY13" fmla="*/ 138150 h 548729"/>
                    <a:gd name="connsiteX14" fmla="*/ 58201 w 808294"/>
                    <a:gd name="connsiteY14" fmla="*/ 69093 h 548729"/>
                    <a:gd name="connsiteX15" fmla="*/ 101064 w 808294"/>
                    <a:gd name="connsiteY15" fmla="*/ 33374 h 548729"/>
                    <a:gd name="connsiteX0" fmla="*/ 101064 w 1007513"/>
                    <a:gd name="connsiteY0" fmla="*/ 33374 h 548729"/>
                    <a:gd name="connsiteX1" fmla="*/ 196313 w 1007513"/>
                    <a:gd name="connsiteY1" fmla="*/ 38 h 548729"/>
                    <a:gd name="connsiteX2" fmla="*/ 341569 w 1007513"/>
                    <a:gd name="connsiteY2" fmla="*/ 28612 h 548729"/>
                    <a:gd name="connsiteX3" fmla="*/ 446344 w 1007513"/>
                    <a:gd name="connsiteY3" fmla="*/ 104812 h 548729"/>
                    <a:gd name="connsiteX4" fmla="*/ 584457 w 1007513"/>
                    <a:gd name="connsiteY4" fmla="*/ 147675 h 548729"/>
                    <a:gd name="connsiteX5" fmla="*/ 755907 w 1007513"/>
                    <a:gd name="connsiteY5" fmla="*/ 200062 h 548729"/>
                    <a:gd name="connsiteX6" fmla="*/ 1007513 w 1007513"/>
                    <a:gd name="connsiteY6" fmla="*/ 392247 h 548729"/>
                    <a:gd name="connsiteX7" fmla="*/ 755907 w 1007513"/>
                    <a:gd name="connsiteY7" fmla="*/ 481050 h 548729"/>
                    <a:gd name="connsiteX8" fmla="*/ 632082 w 1007513"/>
                    <a:gd name="connsiteY8" fmla="*/ 547725 h 548729"/>
                    <a:gd name="connsiteX9" fmla="*/ 515401 w 1007513"/>
                    <a:gd name="connsiteY9" fmla="*/ 516768 h 548729"/>
                    <a:gd name="connsiteX10" fmla="*/ 332044 w 1007513"/>
                    <a:gd name="connsiteY10" fmla="*/ 457237 h 548729"/>
                    <a:gd name="connsiteX11" fmla="*/ 160594 w 1007513"/>
                    <a:gd name="connsiteY11" fmla="*/ 442950 h 548729"/>
                    <a:gd name="connsiteX12" fmla="*/ 17719 w 1007513"/>
                    <a:gd name="connsiteY12" fmla="*/ 309600 h 548729"/>
                    <a:gd name="connsiteX13" fmla="*/ 10576 w 1007513"/>
                    <a:gd name="connsiteY13" fmla="*/ 138150 h 548729"/>
                    <a:gd name="connsiteX14" fmla="*/ 58201 w 1007513"/>
                    <a:gd name="connsiteY14" fmla="*/ 69093 h 548729"/>
                    <a:gd name="connsiteX15" fmla="*/ 101064 w 1007513"/>
                    <a:gd name="connsiteY15" fmla="*/ 33374 h 548729"/>
                    <a:gd name="connsiteX0" fmla="*/ 101064 w 1030697"/>
                    <a:gd name="connsiteY0" fmla="*/ 33374 h 548729"/>
                    <a:gd name="connsiteX1" fmla="*/ 196313 w 1030697"/>
                    <a:gd name="connsiteY1" fmla="*/ 38 h 548729"/>
                    <a:gd name="connsiteX2" fmla="*/ 341569 w 1030697"/>
                    <a:gd name="connsiteY2" fmla="*/ 28612 h 548729"/>
                    <a:gd name="connsiteX3" fmla="*/ 446344 w 1030697"/>
                    <a:gd name="connsiteY3" fmla="*/ 104812 h 548729"/>
                    <a:gd name="connsiteX4" fmla="*/ 584457 w 1030697"/>
                    <a:gd name="connsiteY4" fmla="*/ 147675 h 548729"/>
                    <a:gd name="connsiteX5" fmla="*/ 971541 w 1030697"/>
                    <a:gd name="connsiteY5" fmla="*/ 222999 h 548729"/>
                    <a:gd name="connsiteX6" fmla="*/ 1007513 w 1030697"/>
                    <a:gd name="connsiteY6" fmla="*/ 392247 h 548729"/>
                    <a:gd name="connsiteX7" fmla="*/ 755907 w 1030697"/>
                    <a:gd name="connsiteY7" fmla="*/ 481050 h 548729"/>
                    <a:gd name="connsiteX8" fmla="*/ 632082 w 1030697"/>
                    <a:gd name="connsiteY8" fmla="*/ 547725 h 548729"/>
                    <a:gd name="connsiteX9" fmla="*/ 515401 w 1030697"/>
                    <a:gd name="connsiteY9" fmla="*/ 516768 h 548729"/>
                    <a:gd name="connsiteX10" fmla="*/ 332044 w 1030697"/>
                    <a:gd name="connsiteY10" fmla="*/ 457237 h 548729"/>
                    <a:gd name="connsiteX11" fmla="*/ 160594 w 1030697"/>
                    <a:gd name="connsiteY11" fmla="*/ 442950 h 548729"/>
                    <a:gd name="connsiteX12" fmla="*/ 17719 w 1030697"/>
                    <a:gd name="connsiteY12" fmla="*/ 309600 h 548729"/>
                    <a:gd name="connsiteX13" fmla="*/ 10576 w 1030697"/>
                    <a:gd name="connsiteY13" fmla="*/ 138150 h 548729"/>
                    <a:gd name="connsiteX14" fmla="*/ 58201 w 1030697"/>
                    <a:gd name="connsiteY14" fmla="*/ 69093 h 548729"/>
                    <a:gd name="connsiteX15" fmla="*/ 101064 w 1030697"/>
                    <a:gd name="connsiteY15" fmla="*/ 33374 h 548729"/>
                    <a:gd name="connsiteX0" fmla="*/ 101064 w 1026783"/>
                    <a:gd name="connsiteY0" fmla="*/ 33374 h 548729"/>
                    <a:gd name="connsiteX1" fmla="*/ 196313 w 1026783"/>
                    <a:gd name="connsiteY1" fmla="*/ 38 h 548729"/>
                    <a:gd name="connsiteX2" fmla="*/ 341569 w 1026783"/>
                    <a:gd name="connsiteY2" fmla="*/ 28612 h 548729"/>
                    <a:gd name="connsiteX3" fmla="*/ 446344 w 1026783"/>
                    <a:gd name="connsiteY3" fmla="*/ 104812 h 548729"/>
                    <a:gd name="connsiteX4" fmla="*/ 669910 w 1026783"/>
                    <a:gd name="connsiteY4" fmla="*/ 139357 h 548729"/>
                    <a:gd name="connsiteX5" fmla="*/ 971541 w 1026783"/>
                    <a:gd name="connsiteY5" fmla="*/ 222999 h 548729"/>
                    <a:gd name="connsiteX6" fmla="*/ 1007513 w 1026783"/>
                    <a:gd name="connsiteY6" fmla="*/ 392247 h 548729"/>
                    <a:gd name="connsiteX7" fmla="*/ 755907 w 1026783"/>
                    <a:gd name="connsiteY7" fmla="*/ 481050 h 548729"/>
                    <a:gd name="connsiteX8" fmla="*/ 632082 w 1026783"/>
                    <a:gd name="connsiteY8" fmla="*/ 547725 h 548729"/>
                    <a:gd name="connsiteX9" fmla="*/ 515401 w 1026783"/>
                    <a:gd name="connsiteY9" fmla="*/ 516768 h 548729"/>
                    <a:gd name="connsiteX10" fmla="*/ 332044 w 1026783"/>
                    <a:gd name="connsiteY10" fmla="*/ 457237 h 548729"/>
                    <a:gd name="connsiteX11" fmla="*/ 160594 w 1026783"/>
                    <a:gd name="connsiteY11" fmla="*/ 442950 h 548729"/>
                    <a:gd name="connsiteX12" fmla="*/ 17719 w 1026783"/>
                    <a:gd name="connsiteY12" fmla="*/ 309600 h 548729"/>
                    <a:gd name="connsiteX13" fmla="*/ 10576 w 1026783"/>
                    <a:gd name="connsiteY13" fmla="*/ 138150 h 548729"/>
                    <a:gd name="connsiteX14" fmla="*/ 58201 w 1026783"/>
                    <a:gd name="connsiteY14" fmla="*/ 69093 h 548729"/>
                    <a:gd name="connsiteX15" fmla="*/ 101064 w 1026783"/>
                    <a:gd name="connsiteY15" fmla="*/ 33374 h 548729"/>
                    <a:gd name="connsiteX0" fmla="*/ 101064 w 1026783"/>
                    <a:gd name="connsiteY0" fmla="*/ 33361 h 548716"/>
                    <a:gd name="connsiteX1" fmla="*/ 196313 w 1026783"/>
                    <a:gd name="connsiteY1" fmla="*/ 25 h 548716"/>
                    <a:gd name="connsiteX2" fmla="*/ 341569 w 1026783"/>
                    <a:gd name="connsiteY2" fmla="*/ 28599 h 548716"/>
                    <a:gd name="connsiteX3" fmla="*/ 518861 w 1026783"/>
                    <a:gd name="connsiteY3" fmla="*/ 63103 h 548716"/>
                    <a:gd name="connsiteX4" fmla="*/ 669910 w 1026783"/>
                    <a:gd name="connsiteY4" fmla="*/ 139344 h 548716"/>
                    <a:gd name="connsiteX5" fmla="*/ 971541 w 1026783"/>
                    <a:gd name="connsiteY5" fmla="*/ 222986 h 548716"/>
                    <a:gd name="connsiteX6" fmla="*/ 1007513 w 1026783"/>
                    <a:gd name="connsiteY6" fmla="*/ 392234 h 548716"/>
                    <a:gd name="connsiteX7" fmla="*/ 755907 w 1026783"/>
                    <a:gd name="connsiteY7" fmla="*/ 481037 h 548716"/>
                    <a:gd name="connsiteX8" fmla="*/ 632082 w 1026783"/>
                    <a:gd name="connsiteY8" fmla="*/ 547712 h 548716"/>
                    <a:gd name="connsiteX9" fmla="*/ 515401 w 1026783"/>
                    <a:gd name="connsiteY9" fmla="*/ 516755 h 548716"/>
                    <a:gd name="connsiteX10" fmla="*/ 332044 w 1026783"/>
                    <a:gd name="connsiteY10" fmla="*/ 457224 h 548716"/>
                    <a:gd name="connsiteX11" fmla="*/ 160594 w 1026783"/>
                    <a:gd name="connsiteY11" fmla="*/ 442937 h 548716"/>
                    <a:gd name="connsiteX12" fmla="*/ 17719 w 1026783"/>
                    <a:gd name="connsiteY12" fmla="*/ 309587 h 548716"/>
                    <a:gd name="connsiteX13" fmla="*/ 10576 w 1026783"/>
                    <a:gd name="connsiteY13" fmla="*/ 138137 h 548716"/>
                    <a:gd name="connsiteX14" fmla="*/ 58201 w 1026783"/>
                    <a:gd name="connsiteY14" fmla="*/ 69080 h 548716"/>
                    <a:gd name="connsiteX15" fmla="*/ 101064 w 1026783"/>
                    <a:gd name="connsiteY15" fmla="*/ 33361 h 548716"/>
                    <a:gd name="connsiteX0" fmla="*/ 101064 w 1026783"/>
                    <a:gd name="connsiteY0" fmla="*/ 51623 h 566978"/>
                    <a:gd name="connsiteX1" fmla="*/ 196313 w 1026783"/>
                    <a:gd name="connsiteY1" fmla="*/ 18287 h 566978"/>
                    <a:gd name="connsiteX2" fmla="*/ 344891 w 1026783"/>
                    <a:gd name="connsiteY2" fmla="*/ 3273 h 566978"/>
                    <a:gd name="connsiteX3" fmla="*/ 518861 w 1026783"/>
                    <a:gd name="connsiteY3" fmla="*/ 81365 h 566978"/>
                    <a:gd name="connsiteX4" fmla="*/ 669910 w 1026783"/>
                    <a:gd name="connsiteY4" fmla="*/ 157606 h 566978"/>
                    <a:gd name="connsiteX5" fmla="*/ 971541 w 1026783"/>
                    <a:gd name="connsiteY5" fmla="*/ 241248 h 566978"/>
                    <a:gd name="connsiteX6" fmla="*/ 1007513 w 1026783"/>
                    <a:gd name="connsiteY6" fmla="*/ 410496 h 566978"/>
                    <a:gd name="connsiteX7" fmla="*/ 755907 w 1026783"/>
                    <a:gd name="connsiteY7" fmla="*/ 499299 h 566978"/>
                    <a:gd name="connsiteX8" fmla="*/ 632082 w 1026783"/>
                    <a:gd name="connsiteY8" fmla="*/ 565974 h 566978"/>
                    <a:gd name="connsiteX9" fmla="*/ 515401 w 1026783"/>
                    <a:gd name="connsiteY9" fmla="*/ 535017 h 566978"/>
                    <a:gd name="connsiteX10" fmla="*/ 332044 w 1026783"/>
                    <a:gd name="connsiteY10" fmla="*/ 475486 h 566978"/>
                    <a:gd name="connsiteX11" fmla="*/ 160594 w 1026783"/>
                    <a:gd name="connsiteY11" fmla="*/ 461199 h 566978"/>
                    <a:gd name="connsiteX12" fmla="*/ 17719 w 1026783"/>
                    <a:gd name="connsiteY12" fmla="*/ 327849 h 566978"/>
                    <a:gd name="connsiteX13" fmla="*/ 10576 w 1026783"/>
                    <a:gd name="connsiteY13" fmla="*/ 156399 h 566978"/>
                    <a:gd name="connsiteX14" fmla="*/ 58201 w 1026783"/>
                    <a:gd name="connsiteY14" fmla="*/ 87342 h 566978"/>
                    <a:gd name="connsiteX15" fmla="*/ 101064 w 1026783"/>
                    <a:gd name="connsiteY15" fmla="*/ 51623 h 56697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32044 w 1021790"/>
                    <a:gd name="connsiteY10" fmla="*/ 475486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21241 w 1021790"/>
                    <a:gd name="connsiteY10" fmla="*/ 519935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77081"/>
                    <a:gd name="connsiteX1" fmla="*/ 196313 w 1021790"/>
                    <a:gd name="connsiteY1" fmla="*/ 18287 h 577081"/>
                    <a:gd name="connsiteX2" fmla="*/ 344891 w 1021790"/>
                    <a:gd name="connsiteY2" fmla="*/ 3273 h 577081"/>
                    <a:gd name="connsiteX3" fmla="*/ 518861 w 1021790"/>
                    <a:gd name="connsiteY3" fmla="*/ 81365 h 577081"/>
                    <a:gd name="connsiteX4" fmla="*/ 669910 w 1021790"/>
                    <a:gd name="connsiteY4" fmla="*/ 157606 h 577081"/>
                    <a:gd name="connsiteX5" fmla="*/ 971541 w 1021790"/>
                    <a:gd name="connsiteY5" fmla="*/ 241248 h 577081"/>
                    <a:gd name="connsiteX6" fmla="*/ 1007513 w 1021790"/>
                    <a:gd name="connsiteY6" fmla="*/ 410496 h 577081"/>
                    <a:gd name="connsiteX7" fmla="*/ 823793 w 1021790"/>
                    <a:gd name="connsiteY7" fmla="*/ 549093 h 577081"/>
                    <a:gd name="connsiteX8" fmla="*/ 632082 w 1021790"/>
                    <a:gd name="connsiteY8" fmla="*/ 565974 h 577081"/>
                    <a:gd name="connsiteX9" fmla="*/ 520713 w 1021790"/>
                    <a:gd name="connsiteY9" fmla="*/ 574579 h 577081"/>
                    <a:gd name="connsiteX10" fmla="*/ 321241 w 1021790"/>
                    <a:gd name="connsiteY10" fmla="*/ 519935 h 577081"/>
                    <a:gd name="connsiteX11" fmla="*/ 160594 w 1021790"/>
                    <a:gd name="connsiteY11" fmla="*/ 461199 h 577081"/>
                    <a:gd name="connsiteX12" fmla="*/ 17719 w 1021790"/>
                    <a:gd name="connsiteY12" fmla="*/ 327849 h 577081"/>
                    <a:gd name="connsiteX13" fmla="*/ 10576 w 1021790"/>
                    <a:gd name="connsiteY13" fmla="*/ 156399 h 577081"/>
                    <a:gd name="connsiteX14" fmla="*/ 58201 w 1021790"/>
                    <a:gd name="connsiteY14" fmla="*/ 87342 h 577081"/>
                    <a:gd name="connsiteX15" fmla="*/ 101064 w 1021790"/>
                    <a:gd name="connsiteY15" fmla="*/ 51623 h 577081"/>
                    <a:gd name="connsiteX0" fmla="*/ 101064 w 1021790"/>
                    <a:gd name="connsiteY0" fmla="*/ 51623 h 582963"/>
                    <a:gd name="connsiteX1" fmla="*/ 196313 w 1021790"/>
                    <a:gd name="connsiteY1" fmla="*/ 18287 h 582963"/>
                    <a:gd name="connsiteX2" fmla="*/ 344891 w 1021790"/>
                    <a:gd name="connsiteY2" fmla="*/ 3273 h 582963"/>
                    <a:gd name="connsiteX3" fmla="*/ 518861 w 1021790"/>
                    <a:gd name="connsiteY3" fmla="*/ 81365 h 582963"/>
                    <a:gd name="connsiteX4" fmla="*/ 669910 w 1021790"/>
                    <a:gd name="connsiteY4" fmla="*/ 157606 h 582963"/>
                    <a:gd name="connsiteX5" fmla="*/ 971541 w 1021790"/>
                    <a:gd name="connsiteY5" fmla="*/ 241248 h 582963"/>
                    <a:gd name="connsiteX6" fmla="*/ 1007513 w 1021790"/>
                    <a:gd name="connsiteY6" fmla="*/ 410496 h 582963"/>
                    <a:gd name="connsiteX7" fmla="*/ 823793 w 1021790"/>
                    <a:gd name="connsiteY7" fmla="*/ 549093 h 582963"/>
                    <a:gd name="connsiteX8" fmla="*/ 646607 w 1021790"/>
                    <a:gd name="connsiteY8" fmla="*/ 580220 h 582963"/>
                    <a:gd name="connsiteX9" fmla="*/ 520713 w 1021790"/>
                    <a:gd name="connsiteY9" fmla="*/ 574579 h 582963"/>
                    <a:gd name="connsiteX10" fmla="*/ 321241 w 1021790"/>
                    <a:gd name="connsiteY10" fmla="*/ 519935 h 582963"/>
                    <a:gd name="connsiteX11" fmla="*/ 160594 w 1021790"/>
                    <a:gd name="connsiteY11" fmla="*/ 461199 h 582963"/>
                    <a:gd name="connsiteX12" fmla="*/ 17719 w 1021790"/>
                    <a:gd name="connsiteY12" fmla="*/ 327849 h 582963"/>
                    <a:gd name="connsiteX13" fmla="*/ 10576 w 1021790"/>
                    <a:gd name="connsiteY13" fmla="*/ 156399 h 582963"/>
                    <a:gd name="connsiteX14" fmla="*/ 58201 w 1021790"/>
                    <a:gd name="connsiteY14" fmla="*/ 87342 h 582963"/>
                    <a:gd name="connsiteX15" fmla="*/ 101064 w 1021790"/>
                    <a:gd name="connsiteY15" fmla="*/ 51623 h 582963"/>
                    <a:gd name="connsiteX0" fmla="*/ 101064 w 1030884"/>
                    <a:gd name="connsiteY0" fmla="*/ 51623 h 582963"/>
                    <a:gd name="connsiteX1" fmla="*/ 196313 w 1030884"/>
                    <a:gd name="connsiteY1" fmla="*/ 18287 h 582963"/>
                    <a:gd name="connsiteX2" fmla="*/ 344891 w 1030884"/>
                    <a:gd name="connsiteY2" fmla="*/ 3273 h 582963"/>
                    <a:gd name="connsiteX3" fmla="*/ 518861 w 1030884"/>
                    <a:gd name="connsiteY3" fmla="*/ 81365 h 582963"/>
                    <a:gd name="connsiteX4" fmla="*/ 669910 w 1030884"/>
                    <a:gd name="connsiteY4" fmla="*/ 157606 h 582963"/>
                    <a:gd name="connsiteX5" fmla="*/ 991099 w 1030884"/>
                    <a:gd name="connsiteY5" fmla="*/ 266285 h 582963"/>
                    <a:gd name="connsiteX6" fmla="*/ 1007513 w 1030884"/>
                    <a:gd name="connsiteY6" fmla="*/ 410496 h 582963"/>
                    <a:gd name="connsiteX7" fmla="*/ 823793 w 1030884"/>
                    <a:gd name="connsiteY7" fmla="*/ 549093 h 582963"/>
                    <a:gd name="connsiteX8" fmla="*/ 646607 w 1030884"/>
                    <a:gd name="connsiteY8" fmla="*/ 580220 h 582963"/>
                    <a:gd name="connsiteX9" fmla="*/ 520713 w 1030884"/>
                    <a:gd name="connsiteY9" fmla="*/ 574579 h 582963"/>
                    <a:gd name="connsiteX10" fmla="*/ 321241 w 1030884"/>
                    <a:gd name="connsiteY10" fmla="*/ 519935 h 582963"/>
                    <a:gd name="connsiteX11" fmla="*/ 160594 w 1030884"/>
                    <a:gd name="connsiteY11" fmla="*/ 461199 h 582963"/>
                    <a:gd name="connsiteX12" fmla="*/ 17719 w 1030884"/>
                    <a:gd name="connsiteY12" fmla="*/ 327849 h 582963"/>
                    <a:gd name="connsiteX13" fmla="*/ 10576 w 1030884"/>
                    <a:gd name="connsiteY13" fmla="*/ 156399 h 582963"/>
                    <a:gd name="connsiteX14" fmla="*/ 58201 w 1030884"/>
                    <a:gd name="connsiteY14" fmla="*/ 87342 h 582963"/>
                    <a:gd name="connsiteX15" fmla="*/ 101064 w 1030884"/>
                    <a:gd name="connsiteY15" fmla="*/ 51623 h 582963"/>
                    <a:gd name="connsiteX0" fmla="*/ 101064 w 1027787"/>
                    <a:gd name="connsiteY0" fmla="*/ 51623 h 584256"/>
                    <a:gd name="connsiteX1" fmla="*/ 196313 w 1027787"/>
                    <a:gd name="connsiteY1" fmla="*/ 18287 h 584256"/>
                    <a:gd name="connsiteX2" fmla="*/ 344891 w 1027787"/>
                    <a:gd name="connsiteY2" fmla="*/ 3273 h 584256"/>
                    <a:gd name="connsiteX3" fmla="*/ 518861 w 1027787"/>
                    <a:gd name="connsiteY3" fmla="*/ 81365 h 584256"/>
                    <a:gd name="connsiteX4" fmla="*/ 669910 w 1027787"/>
                    <a:gd name="connsiteY4" fmla="*/ 157606 h 584256"/>
                    <a:gd name="connsiteX5" fmla="*/ 991099 w 1027787"/>
                    <a:gd name="connsiteY5" fmla="*/ 266285 h 584256"/>
                    <a:gd name="connsiteX6" fmla="*/ 1007513 w 1027787"/>
                    <a:gd name="connsiteY6" fmla="*/ 410496 h 584256"/>
                    <a:gd name="connsiteX7" fmla="*/ 873285 w 1027787"/>
                    <a:gd name="connsiteY7" fmla="*/ 531270 h 584256"/>
                    <a:gd name="connsiteX8" fmla="*/ 646607 w 1027787"/>
                    <a:gd name="connsiteY8" fmla="*/ 580220 h 584256"/>
                    <a:gd name="connsiteX9" fmla="*/ 520713 w 1027787"/>
                    <a:gd name="connsiteY9" fmla="*/ 574579 h 584256"/>
                    <a:gd name="connsiteX10" fmla="*/ 321241 w 1027787"/>
                    <a:gd name="connsiteY10" fmla="*/ 519935 h 584256"/>
                    <a:gd name="connsiteX11" fmla="*/ 160594 w 1027787"/>
                    <a:gd name="connsiteY11" fmla="*/ 461199 h 584256"/>
                    <a:gd name="connsiteX12" fmla="*/ 17719 w 1027787"/>
                    <a:gd name="connsiteY12" fmla="*/ 327849 h 584256"/>
                    <a:gd name="connsiteX13" fmla="*/ 10576 w 1027787"/>
                    <a:gd name="connsiteY13" fmla="*/ 156399 h 584256"/>
                    <a:gd name="connsiteX14" fmla="*/ 58201 w 1027787"/>
                    <a:gd name="connsiteY14" fmla="*/ 87342 h 584256"/>
                    <a:gd name="connsiteX15" fmla="*/ 101064 w 1027787"/>
                    <a:gd name="connsiteY15" fmla="*/ 51623 h 584256"/>
                    <a:gd name="connsiteX0" fmla="*/ 101064 w 1027787"/>
                    <a:gd name="connsiteY0" fmla="*/ 51623 h 589053"/>
                    <a:gd name="connsiteX1" fmla="*/ 196313 w 1027787"/>
                    <a:gd name="connsiteY1" fmla="*/ 18287 h 589053"/>
                    <a:gd name="connsiteX2" fmla="*/ 344891 w 1027787"/>
                    <a:gd name="connsiteY2" fmla="*/ 3273 h 589053"/>
                    <a:gd name="connsiteX3" fmla="*/ 518861 w 1027787"/>
                    <a:gd name="connsiteY3" fmla="*/ 81365 h 589053"/>
                    <a:gd name="connsiteX4" fmla="*/ 669910 w 1027787"/>
                    <a:gd name="connsiteY4" fmla="*/ 157606 h 589053"/>
                    <a:gd name="connsiteX5" fmla="*/ 991099 w 1027787"/>
                    <a:gd name="connsiteY5" fmla="*/ 266285 h 589053"/>
                    <a:gd name="connsiteX6" fmla="*/ 1007513 w 1027787"/>
                    <a:gd name="connsiteY6" fmla="*/ 410496 h 589053"/>
                    <a:gd name="connsiteX7" fmla="*/ 873285 w 1027787"/>
                    <a:gd name="connsiteY7" fmla="*/ 531270 h 589053"/>
                    <a:gd name="connsiteX8" fmla="*/ 673075 w 1027787"/>
                    <a:gd name="connsiteY8" fmla="*/ 586269 h 589053"/>
                    <a:gd name="connsiteX9" fmla="*/ 520713 w 1027787"/>
                    <a:gd name="connsiteY9" fmla="*/ 574579 h 589053"/>
                    <a:gd name="connsiteX10" fmla="*/ 321241 w 1027787"/>
                    <a:gd name="connsiteY10" fmla="*/ 519935 h 589053"/>
                    <a:gd name="connsiteX11" fmla="*/ 160594 w 1027787"/>
                    <a:gd name="connsiteY11" fmla="*/ 461199 h 589053"/>
                    <a:gd name="connsiteX12" fmla="*/ 17719 w 1027787"/>
                    <a:gd name="connsiteY12" fmla="*/ 327849 h 589053"/>
                    <a:gd name="connsiteX13" fmla="*/ 10576 w 1027787"/>
                    <a:gd name="connsiteY13" fmla="*/ 156399 h 589053"/>
                    <a:gd name="connsiteX14" fmla="*/ 58201 w 1027787"/>
                    <a:gd name="connsiteY14" fmla="*/ 87342 h 589053"/>
                    <a:gd name="connsiteX15" fmla="*/ 101064 w 1027787"/>
                    <a:gd name="connsiteY15" fmla="*/ 51623 h 589053"/>
                    <a:gd name="connsiteX0" fmla="*/ 107211 w 1033934"/>
                    <a:gd name="connsiteY0" fmla="*/ 51623 h 589053"/>
                    <a:gd name="connsiteX1" fmla="*/ 202460 w 1033934"/>
                    <a:gd name="connsiteY1" fmla="*/ 18287 h 589053"/>
                    <a:gd name="connsiteX2" fmla="*/ 351038 w 1033934"/>
                    <a:gd name="connsiteY2" fmla="*/ 3273 h 589053"/>
                    <a:gd name="connsiteX3" fmla="*/ 525008 w 1033934"/>
                    <a:gd name="connsiteY3" fmla="*/ 81365 h 589053"/>
                    <a:gd name="connsiteX4" fmla="*/ 676057 w 1033934"/>
                    <a:gd name="connsiteY4" fmla="*/ 157606 h 589053"/>
                    <a:gd name="connsiteX5" fmla="*/ 997246 w 1033934"/>
                    <a:gd name="connsiteY5" fmla="*/ 266285 h 589053"/>
                    <a:gd name="connsiteX6" fmla="*/ 1013660 w 1033934"/>
                    <a:gd name="connsiteY6" fmla="*/ 410496 h 589053"/>
                    <a:gd name="connsiteX7" fmla="*/ 879432 w 1033934"/>
                    <a:gd name="connsiteY7" fmla="*/ 531270 h 589053"/>
                    <a:gd name="connsiteX8" fmla="*/ 679222 w 1033934"/>
                    <a:gd name="connsiteY8" fmla="*/ 586269 h 589053"/>
                    <a:gd name="connsiteX9" fmla="*/ 526860 w 1033934"/>
                    <a:gd name="connsiteY9" fmla="*/ 574579 h 589053"/>
                    <a:gd name="connsiteX10" fmla="*/ 327388 w 1033934"/>
                    <a:gd name="connsiteY10" fmla="*/ 519935 h 589053"/>
                    <a:gd name="connsiteX11" fmla="*/ 166741 w 1033934"/>
                    <a:gd name="connsiteY11" fmla="*/ 461199 h 589053"/>
                    <a:gd name="connsiteX12" fmla="*/ 23866 w 1033934"/>
                    <a:gd name="connsiteY12" fmla="*/ 327849 h 589053"/>
                    <a:gd name="connsiteX13" fmla="*/ 7363 w 1033934"/>
                    <a:gd name="connsiteY13" fmla="*/ 187038 h 589053"/>
                    <a:gd name="connsiteX14" fmla="*/ 64348 w 1033934"/>
                    <a:gd name="connsiteY14" fmla="*/ 87342 h 589053"/>
                    <a:gd name="connsiteX15" fmla="*/ 107211 w 1033934"/>
                    <a:gd name="connsiteY15" fmla="*/ 51623 h 589053"/>
                    <a:gd name="connsiteX0" fmla="*/ 107211 w 1033934"/>
                    <a:gd name="connsiteY0" fmla="*/ 43648 h 581078"/>
                    <a:gd name="connsiteX1" fmla="*/ 202460 w 1033934"/>
                    <a:gd name="connsiteY1" fmla="*/ 10312 h 581078"/>
                    <a:gd name="connsiteX2" fmla="*/ 381676 w 1033934"/>
                    <a:gd name="connsiteY2" fmla="*/ 4658 h 581078"/>
                    <a:gd name="connsiteX3" fmla="*/ 525008 w 1033934"/>
                    <a:gd name="connsiteY3" fmla="*/ 73390 h 581078"/>
                    <a:gd name="connsiteX4" fmla="*/ 676057 w 1033934"/>
                    <a:gd name="connsiteY4" fmla="*/ 149631 h 581078"/>
                    <a:gd name="connsiteX5" fmla="*/ 997246 w 1033934"/>
                    <a:gd name="connsiteY5" fmla="*/ 258310 h 581078"/>
                    <a:gd name="connsiteX6" fmla="*/ 1013660 w 1033934"/>
                    <a:gd name="connsiteY6" fmla="*/ 402521 h 581078"/>
                    <a:gd name="connsiteX7" fmla="*/ 879432 w 1033934"/>
                    <a:gd name="connsiteY7" fmla="*/ 523295 h 581078"/>
                    <a:gd name="connsiteX8" fmla="*/ 679222 w 1033934"/>
                    <a:gd name="connsiteY8" fmla="*/ 578294 h 581078"/>
                    <a:gd name="connsiteX9" fmla="*/ 526860 w 1033934"/>
                    <a:gd name="connsiteY9" fmla="*/ 566604 h 581078"/>
                    <a:gd name="connsiteX10" fmla="*/ 327388 w 1033934"/>
                    <a:gd name="connsiteY10" fmla="*/ 511960 h 581078"/>
                    <a:gd name="connsiteX11" fmla="*/ 166741 w 1033934"/>
                    <a:gd name="connsiteY11" fmla="*/ 453224 h 581078"/>
                    <a:gd name="connsiteX12" fmla="*/ 23866 w 1033934"/>
                    <a:gd name="connsiteY12" fmla="*/ 319874 h 581078"/>
                    <a:gd name="connsiteX13" fmla="*/ 7363 w 1033934"/>
                    <a:gd name="connsiteY13" fmla="*/ 179063 h 581078"/>
                    <a:gd name="connsiteX14" fmla="*/ 64348 w 1033934"/>
                    <a:gd name="connsiteY14" fmla="*/ 79367 h 581078"/>
                    <a:gd name="connsiteX15" fmla="*/ 107211 w 1033934"/>
                    <a:gd name="connsiteY15" fmla="*/ 43648 h 581078"/>
                    <a:gd name="connsiteX0" fmla="*/ 107211 w 1033934"/>
                    <a:gd name="connsiteY0" fmla="*/ 43966 h 581396"/>
                    <a:gd name="connsiteX1" fmla="*/ 202460 w 1033934"/>
                    <a:gd name="connsiteY1" fmla="*/ 10630 h 581396"/>
                    <a:gd name="connsiteX2" fmla="*/ 381676 w 1033934"/>
                    <a:gd name="connsiteY2" fmla="*/ 4976 h 581396"/>
                    <a:gd name="connsiteX3" fmla="*/ 527021 w 1033934"/>
                    <a:gd name="connsiteY3" fmla="*/ 78024 h 581396"/>
                    <a:gd name="connsiteX4" fmla="*/ 676057 w 1033934"/>
                    <a:gd name="connsiteY4" fmla="*/ 149949 h 581396"/>
                    <a:gd name="connsiteX5" fmla="*/ 997246 w 1033934"/>
                    <a:gd name="connsiteY5" fmla="*/ 258628 h 581396"/>
                    <a:gd name="connsiteX6" fmla="*/ 1013660 w 1033934"/>
                    <a:gd name="connsiteY6" fmla="*/ 402839 h 581396"/>
                    <a:gd name="connsiteX7" fmla="*/ 879432 w 1033934"/>
                    <a:gd name="connsiteY7" fmla="*/ 523613 h 581396"/>
                    <a:gd name="connsiteX8" fmla="*/ 679222 w 1033934"/>
                    <a:gd name="connsiteY8" fmla="*/ 578612 h 581396"/>
                    <a:gd name="connsiteX9" fmla="*/ 526860 w 1033934"/>
                    <a:gd name="connsiteY9" fmla="*/ 566922 h 581396"/>
                    <a:gd name="connsiteX10" fmla="*/ 327388 w 1033934"/>
                    <a:gd name="connsiteY10" fmla="*/ 512278 h 581396"/>
                    <a:gd name="connsiteX11" fmla="*/ 166741 w 1033934"/>
                    <a:gd name="connsiteY11" fmla="*/ 453542 h 581396"/>
                    <a:gd name="connsiteX12" fmla="*/ 23866 w 1033934"/>
                    <a:gd name="connsiteY12" fmla="*/ 320192 h 581396"/>
                    <a:gd name="connsiteX13" fmla="*/ 7363 w 1033934"/>
                    <a:gd name="connsiteY13" fmla="*/ 179381 h 581396"/>
                    <a:gd name="connsiteX14" fmla="*/ 64348 w 1033934"/>
                    <a:gd name="connsiteY14" fmla="*/ 79685 h 581396"/>
                    <a:gd name="connsiteX15" fmla="*/ 107211 w 1033934"/>
                    <a:gd name="connsiteY15" fmla="*/ 43966 h 581396"/>
                    <a:gd name="connsiteX0" fmla="*/ 107211 w 1033934"/>
                    <a:gd name="connsiteY0" fmla="*/ 49494 h 586924"/>
                    <a:gd name="connsiteX1" fmla="*/ 244326 w 1033934"/>
                    <a:gd name="connsiteY1" fmla="*/ 4519 h 586924"/>
                    <a:gd name="connsiteX2" fmla="*/ 381676 w 1033934"/>
                    <a:gd name="connsiteY2" fmla="*/ 10504 h 586924"/>
                    <a:gd name="connsiteX3" fmla="*/ 527021 w 1033934"/>
                    <a:gd name="connsiteY3" fmla="*/ 83552 h 586924"/>
                    <a:gd name="connsiteX4" fmla="*/ 676057 w 1033934"/>
                    <a:gd name="connsiteY4" fmla="*/ 155477 h 586924"/>
                    <a:gd name="connsiteX5" fmla="*/ 997246 w 1033934"/>
                    <a:gd name="connsiteY5" fmla="*/ 264156 h 586924"/>
                    <a:gd name="connsiteX6" fmla="*/ 1013660 w 1033934"/>
                    <a:gd name="connsiteY6" fmla="*/ 408367 h 586924"/>
                    <a:gd name="connsiteX7" fmla="*/ 879432 w 1033934"/>
                    <a:gd name="connsiteY7" fmla="*/ 529141 h 586924"/>
                    <a:gd name="connsiteX8" fmla="*/ 679222 w 1033934"/>
                    <a:gd name="connsiteY8" fmla="*/ 584140 h 586924"/>
                    <a:gd name="connsiteX9" fmla="*/ 526860 w 1033934"/>
                    <a:gd name="connsiteY9" fmla="*/ 572450 h 586924"/>
                    <a:gd name="connsiteX10" fmla="*/ 327388 w 1033934"/>
                    <a:gd name="connsiteY10" fmla="*/ 517806 h 586924"/>
                    <a:gd name="connsiteX11" fmla="*/ 166741 w 1033934"/>
                    <a:gd name="connsiteY11" fmla="*/ 459070 h 586924"/>
                    <a:gd name="connsiteX12" fmla="*/ 23866 w 1033934"/>
                    <a:gd name="connsiteY12" fmla="*/ 325720 h 586924"/>
                    <a:gd name="connsiteX13" fmla="*/ 7363 w 1033934"/>
                    <a:gd name="connsiteY13" fmla="*/ 184909 h 586924"/>
                    <a:gd name="connsiteX14" fmla="*/ 64348 w 1033934"/>
                    <a:gd name="connsiteY14" fmla="*/ 85213 h 586924"/>
                    <a:gd name="connsiteX15" fmla="*/ 107211 w 1033934"/>
                    <a:gd name="connsiteY15" fmla="*/ 49494 h 586924"/>
                    <a:gd name="connsiteX0" fmla="*/ 137279 w 1033934"/>
                    <a:gd name="connsiteY0" fmla="*/ 40123 h 586319"/>
                    <a:gd name="connsiteX1" fmla="*/ 244326 w 1033934"/>
                    <a:gd name="connsiteY1" fmla="*/ 3914 h 586319"/>
                    <a:gd name="connsiteX2" fmla="*/ 381676 w 1033934"/>
                    <a:gd name="connsiteY2" fmla="*/ 9899 h 586319"/>
                    <a:gd name="connsiteX3" fmla="*/ 527021 w 1033934"/>
                    <a:gd name="connsiteY3" fmla="*/ 82947 h 586319"/>
                    <a:gd name="connsiteX4" fmla="*/ 676057 w 1033934"/>
                    <a:gd name="connsiteY4" fmla="*/ 154872 h 586319"/>
                    <a:gd name="connsiteX5" fmla="*/ 997246 w 1033934"/>
                    <a:gd name="connsiteY5" fmla="*/ 263551 h 586319"/>
                    <a:gd name="connsiteX6" fmla="*/ 1013660 w 1033934"/>
                    <a:gd name="connsiteY6" fmla="*/ 407762 h 586319"/>
                    <a:gd name="connsiteX7" fmla="*/ 879432 w 1033934"/>
                    <a:gd name="connsiteY7" fmla="*/ 528536 h 586319"/>
                    <a:gd name="connsiteX8" fmla="*/ 679222 w 1033934"/>
                    <a:gd name="connsiteY8" fmla="*/ 583535 h 586319"/>
                    <a:gd name="connsiteX9" fmla="*/ 526860 w 1033934"/>
                    <a:gd name="connsiteY9" fmla="*/ 571845 h 586319"/>
                    <a:gd name="connsiteX10" fmla="*/ 327388 w 1033934"/>
                    <a:gd name="connsiteY10" fmla="*/ 517201 h 586319"/>
                    <a:gd name="connsiteX11" fmla="*/ 166741 w 1033934"/>
                    <a:gd name="connsiteY11" fmla="*/ 458465 h 586319"/>
                    <a:gd name="connsiteX12" fmla="*/ 23866 w 1033934"/>
                    <a:gd name="connsiteY12" fmla="*/ 325115 h 586319"/>
                    <a:gd name="connsiteX13" fmla="*/ 7363 w 1033934"/>
                    <a:gd name="connsiteY13" fmla="*/ 184304 h 586319"/>
                    <a:gd name="connsiteX14" fmla="*/ 64348 w 1033934"/>
                    <a:gd name="connsiteY14" fmla="*/ 84608 h 586319"/>
                    <a:gd name="connsiteX15" fmla="*/ 137279 w 1033934"/>
                    <a:gd name="connsiteY15" fmla="*/ 40123 h 586319"/>
                    <a:gd name="connsiteX0" fmla="*/ 137279 w 1033934"/>
                    <a:gd name="connsiteY0" fmla="*/ 37788 h 583984"/>
                    <a:gd name="connsiteX1" fmla="*/ 244326 w 1033934"/>
                    <a:gd name="connsiteY1" fmla="*/ 1579 h 583984"/>
                    <a:gd name="connsiteX2" fmla="*/ 384695 w 1033934"/>
                    <a:gd name="connsiteY2" fmla="*/ 14038 h 583984"/>
                    <a:gd name="connsiteX3" fmla="*/ 527021 w 1033934"/>
                    <a:gd name="connsiteY3" fmla="*/ 80612 h 583984"/>
                    <a:gd name="connsiteX4" fmla="*/ 676057 w 1033934"/>
                    <a:gd name="connsiteY4" fmla="*/ 152537 h 583984"/>
                    <a:gd name="connsiteX5" fmla="*/ 997246 w 1033934"/>
                    <a:gd name="connsiteY5" fmla="*/ 261216 h 583984"/>
                    <a:gd name="connsiteX6" fmla="*/ 1013660 w 1033934"/>
                    <a:gd name="connsiteY6" fmla="*/ 405427 h 583984"/>
                    <a:gd name="connsiteX7" fmla="*/ 879432 w 1033934"/>
                    <a:gd name="connsiteY7" fmla="*/ 526201 h 583984"/>
                    <a:gd name="connsiteX8" fmla="*/ 679222 w 1033934"/>
                    <a:gd name="connsiteY8" fmla="*/ 581200 h 583984"/>
                    <a:gd name="connsiteX9" fmla="*/ 526860 w 1033934"/>
                    <a:gd name="connsiteY9" fmla="*/ 569510 h 583984"/>
                    <a:gd name="connsiteX10" fmla="*/ 327388 w 1033934"/>
                    <a:gd name="connsiteY10" fmla="*/ 514866 h 583984"/>
                    <a:gd name="connsiteX11" fmla="*/ 166741 w 1033934"/>
                    <a:gd name="connsiteY11" fmla="*/ 456130 h 583984"/>
                    <a:gd name="connsiteX12" fmla="*/ 23866 w 1033934"/>
                    <a:gd name="connsiteY12" fmla="*/ 322780 h 583984"/>
                    <a:gd name="connsiteX13" fmla="*/ 7363 w 1033934"/>
                    <a:gd name="connsiteY13" fmla="*/ 181969 h 583984"/>
                    <a:gd name="connsiteX14" fmla="*/ 64348 w 1033934"/>
                    <a:gd name="connsiteY14" fmla="*/ 82273 h 583984"/>
                    <a:gd name="connsiteX15" fmla="*/ 137279 w 1033934"/>
                    <a:gd name="connsiteY15" fmla="*/ 37788 h 583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3934" h="583984">
                      <a:moveTo>
                        <a:pt x="137279" y="37788"/>
                      </a:moveTo>
                      <a:cubicBezTo>
                        <a:pt x="167275" y="24339"/>
                        <a:pt x="203090" y="5537"/>
                        <a:pt x="244326" y="1579"/>
                      </a:cubicBezTo>
                      <a:cubicBezTo>
                        <a:pt x="285562" y="-2379"/>
                        <a:pt x="337579" y="866"/>
                        <a:pt x="384695" y="14038"/>
                      </a:cubicBezTo>
                      <a:cubicBezTo>
                        <a:pt x="431811" y="27210"/>
                        <a:pt x="478461" y="57529"/>
                        <a:pt x="527021" y="80612"/>
                      </a:cubicBezTo>
                      <a:cubicBezTo>
                        <a:pt x="575581" y="103695"/>
                        <a:pt x="597686" y="122436"/>
                        <a:pt x="676057" y="152537"/>
                      </a:cubicBezTo>
                      <a:cubicBezTo>
                        <a:pt x="754428" y="182638"/>
                        <a:pt x="940979" y="219068"/>
                        <a:pt x="997246" y="261216"/>
                      </a:cubicBezTo>
                      <a:cubicBezTo>
                        <a:pt x="1053513" y="303364"/>
                        <a:pt x="1033296" y="361263"/>
                        <a:pt x="1013660" y="405427"/>
                      </a:cubicBezTo>
                      <a:cubicBezTo>
                        <a:pt x="994024" y="449591"/>
                        <a:pt x="935172" y="496906"/>
                        <a:pt x="879432" y="526201"/>
                      </a:cubicBezTo>
                      <a:cubicBezTo>
                        <a:pt x="823692" y="555496"/>
                        <a:pt x="737984" y="573982"/>
                        <a:pt x="679222" y="581200"/>
                      </a:cubicBezTo>
                      <a:cubicBezTo>
                        <a:pt x="620460" y="588418"/>
                        <a:pt x="585499" y="580566"/>
                        <a:pt x="526860" y="569510"/>
                      </a:cubicBezTo>
                      <a:cubicBezTo>
                        <a:pt x="468221" y="558454"/>
                        <a:pt x="387408" y="533763"/>
                        <a:pt x="327388" y="514866"/>
                      </a:cubicBezTo>
                      <a:cubicBezTo>
                        <a:pt x="267368" y="495969"/>
                        <a:pt x="217328" y="488144"/>
                        <a:pt x="166741" y="456130"/>
                      </a:cubicBezTo>
                      <a:cubicBezTo>
                        <a:pt x="116154" y="424116"/>
                        <a:pt x="50429" y="368473"/>
                        <a:pt x="23866" y="322780"/>
                      </a:cubicBezTo>
                      <a:cubicBezTo>
                        <a:pt x="-2697" y="277087"/>
                        <a:pt x="-5337" y="228800"/>
                        <a:pt x="7363" y="181969"/>
                      </a:cubicBezTo>
                      <a:cubicBezTo>
                        <a:pt x="20063" y="135138"/>
                        <a:pt x="42695" y="106303"/>
                        <a:pt x="64348" y="82273"/>
                      </a:cubicBezTo>
                      <a:cubicBezTo>
                        <a:pt x="86001" y="58243"/>
                        <a:pt x="107283" y="51237"/>
                        <a:pt x="137279" y="3778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BE5D28"/>
                    </a:gs>
                    <a:gs pos="50000">
                      <a:srgbClr val="C7A48F"/>
                    </a:gs>
                    <a:gs pos="100000">
                      <a:srgbClr val="B4805D"/>
                    </a:gs>
                  </a:gsLst>
                  <a:lin ang="16800000" scaled="0"/>
                  <a:tileRect/>
                </a:gradFill>
                <a:ln w="28575">
                  <a:solidFill>
                    <a:srgbClr val="B274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12" name="组合 511"/>
              <p:cNvGrpSpPr/>
              <p:nvPr/>
            </p:nvGrpSpPr>
            <p:grpSpPr>
              <a:xfrm>
                <a:off x="3784568" y="1593872"/>
                <a:ext cx="397388" cy="362046"/>
                <a:chOff x="3784568" y="1593872"/>
                <a:chExt cx="397388" cy="362046"/>
              </a:xfrm>
            </p:grpSpPr>
            <p:sp>
              <p:nvSpPr>
                <p:cNvPr id="1651" name="任意多边形 1650"/>
                <p:cNvSpPr/>
                <p:nvPr/>
              </p:nvSpPr>
              <p:spPr>
                <a:xfrm>
                  <a:off x="3826706" y="1615301"/>
                  <a:ext cx="315948" cy="215304"/>
                </a:xfrm>
                <a:custGeom>
                  <a:avLst/>
                  <a:gdLst>
                    <a:gd name="connsiteX0" fmla="*/ 157974 w 315948"/>
                    <a:gd name="connsiteY0" fmla="*/ 0 h 215304"/>
                    <a:gd name="connsiteX1" fmla="*/ 315948 w 315948"/>
                    <a:gd name="connsiteY1" fmla="*/ 107652 h 215304"/>
                    <a:gd name="connsiteX2" fmla="*/ 157974 w 315948"/>
                    <a:gd name="connsiteY2" fmla="*/ 215304 h 215304"/>
                    <a:gd name="connsiteX3" fmla="*/ 0 w 315948"/>
                    <a:gd name="connsiteY3" fmla="*/ 107652 h 215304"/>
                    <a:gd name="connsiteX4" fmla="*/ 157974 w 315948"/>
                    <a:gd name="connsiteY4" fmla="*/ 0 h 21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5948" h="215304">
                      <a:moveTo>
                        <a:pt x="157974" y="0"/>
                      </a:moveTo>
                      <a:cubicBezTo>
                        <a:pt x="245221" y="0"/>
                        <a:pt x="315948" y="48197"/>
                        <a:pt x="315948" y="107652"/>
                      </a:cubicBezTo>
                      <a:cubicBezTo>
                        <a:pt x="315948" y="167107"/>
                        <a:pt x="245221" y="215304"/>
                        <a:pt x="157974" y="215304"/>
                      </a:cubicBezTo>
                      <a:cubicBezTo>
                        <a:pt x="70727" y="215304"/>
                        <a:pt x="0" y="167107"/>
                        <a:pt x="0" y="107652"/>
                      </a:cubicBezTo>
                      <a:cubicBezTo>
                        <a:pt x="0" y="48197"/>
                        <a:pt x="70727" y="0"/>
                        <a:pt x="157974" y="0"/>
                      </a:cubicBezTo>
                      <a:close/>
                    </a:path>
                  </a:pathLst>
                </a:custGeom>
                <a:solidFill>
                  <a:srgbClr val="E8C583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2" name="任意多边形 1651"/>
                <p:cNvSpPr/>
                <p:nvPr/>
              </p:nvSpPr>
              <p:spPr>
                <a:xfrm>
                  <a:off x="3784568" y="1593872"/>
                  <a:ext cx="397388" cy="362046"/>
                </a:xfrm>
                <a:custGeom>
                  <a:avLst/>
                  <a:gdLst>
                    <a:gd name="connsiteX0" fmla="*/ 180996 w 397388"/>
                    <a:gd name="connsiteY0" fmla="*/ 152 h 362046"/>
                    <a:gd name="connsiteX1" fmla="*/ 315946 w 397388"/>
                    <a:gd name="connsiteY1" fmla="*/ 25378 h 362046"/>
                    <a:gd name="connsiteX2" fmla="*/ 382621 w 397388"/>
                    <a:gd name="connsiteY2" fmla="*/ 120628 h 362046"/>
                    <a:gd name="connsiteX3" fmla="*/ 387383 w 397388"/>
                    <a:gd name="connsiteY3" fmla="*/ 249216 h 362046"/>
                    <a:gd name="connsiteX4" fmla="*/ 268321 w 397388"/>
                    <a:gd name="connsiteY4" fmla="*/ 349228 h 362046"/>
                    <a:gd name="connsiteX5" fmla="*/ 111158 w 397388"/>
                    <a:gd name="connsiteY5" fmla="*/ 353991 h 362046"/>
                    <a:gd name="connsiteX6" fmla="*/ 20671 w 397388"/>
                    <a:gd name="connsiteY6" fmla="*/ 287315 h 362046"/>
                    <a:gd name="connsiteX7" fmla="*/ 1621 w 397388"/>
                    <a:gd name="connsiteY7" fmla="*/ 173016 h 362046"/>
                    <a:gd name="connsiteX8" fmla="*/ 39721 w 397388"/>
                    <a:gd name="connsiteY8" fmla="*/ 58716 h 362046"/>
                    <a:gd name="connsiteX9" fmla="*/ 139733 w 397388"/>
                    <a:gd name="connsiteY9" fmla="*/ 1566 h 362046"/>
                    <a:gd name="connsiteX10" fmla="*/ 180996 w 397388"/>
                    <a:gd name="connsiteY10" fmla="*/ 152 h 362046"/>
                    <a:gd name="connsiteX11" fmla="*/ 200112 w 397388"/>
                    <a:gd name="connsiteY11" fmla="*/ 21429 h 362046"/>
                    <a:gd name="connsiteX12" fmla="*/ 42138 w 397388"/>
                    <a:gd name="connsiteY12" fmla="*/ 129081 h 362046"/>
                    <a:gd name="connsiteX13" fmla="*/ 200112 w 397388"/>
                    <a:gd name="connsiteY13" fmla="*/ 236733 h 362046"/>
                    <a:gd name="connsiteX14" fmla="*/ 358086 w 397388"/>
                    <a:gd name="connsiteY14" fmla="*/ 129081 h 362046"/>
                    <a:gd name="connsiteX15" fmla="*/ 200112 w 397388"/>
                    <a:gd name="connsiteY15" fmla="*/ 21429 h 362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388" h="362046">
                      <a:moveTo>
                        <a:pt x="180996" y="152"/>
                      </a:moveTo>
                      <a:cubicBezTo>
                        <a:pt x="227542" y="1417"/>
                        <a:pt x="285585" y="10495"/>
                        <a:pt x="315946" y="25378"/>
                      </a:cubicBezTo>
                      <a:cubicBezTo>
                        <a:pt x="356427" y="45222"/>
                        <a:pt x="370715" y="83322"/>
                        <a:pt x="382621" y="120628"/>
                      </a:cubicBezTo>
                      <a:cubicBezTo>
                        <a:pt x="394527" y="157934"/>
                        <a:pt x="406433" y="211116"/>
                        <a:pt x="387383" y="249216"/>
                      </a:cubicBezTo>
                      <a:cubicBezTo>
                        <a:pt x="368333" y="287316"/>
                        <a:pt x="314358" y="331766"/>
                        <a:pt x="268321" y="349228"/>
                      </a:cubicBezTo>
                      <a:cubicBezTo>
                        <a:pt x="222284" y="366690"/>
                        <a:pt x="152433" y="364310"/>
                        <a:pt x="111158" y="353991"/>
                      </a:cubicBezTo>
                      <a:cubicBezTo>
                        <a:pt x="69883" y="343672"/>
                        <a:pt x="38927" y="317477"/>
                        <a:pt x="20671" y="287315"/>
                      </a:cubicBezTo>
                      <a:cubicBezTo>
                        <a:pt x="2415" y="257153"/>
                        <a:pt x="-3141" y="211910"/>
                        <a:pt x="1621" y="173016"/>
                      </a:cubicBezTo>
                      <a:cubicBezTo>
                        <a:pt x="6383" y="134122"/>
                        <a:pt x="18290" y="86497"/>
                        <a:pt x="39721" y="58716"/>
                      </a:cubicBezTo>
                      <a:cubicBezTo>
                        <a:pt x="61152" y="30935"/>
                        <a:pt x="93695" y="7122"/>
                        <a:pt x="139733" y="1566"/>
                      </a:cubicBezTo>
                      <a:cubicBezTo>
                        <a:pt x="151243" y="177"/>
                        <a:pt x="165481" y="-270"/>
                        <a:pt x="180996" y="152"/>
                      </a:cubicBezTo>
                      <a:close/>
                      <a:moveTo>
                        <a:pt x="200112" y="21429"/>
                      </a:moveTo>
                      <a:cubicBezTo>
                        <a:pt x="112865" y="21429"/>
                        <a:pt x="42138" y="69626"/>
                        <a:pt x="42138" y="129081"/>
                      </a:cubicBezTo>
                      <a:cubicBezTo>
                        <a:pt x="42138" y="188536"/>
                        <a:pt x="112865" y="236733"/>
                        <a:pt x="200112" y="236733"/>
                      </a:cubicBezTo>
                      <a:cubicBezTo>
                        <a:pt x="287359" y="236733"/>
                        <a:pt x="358086" y="188536"/>
                        <a:pt x="358086" y="129081"/>
                      </a:cubicBezTo>
                      <a:cubicBezTo>
                        <a:pt x="358086" y="69626"/>
                        <a:pt x="287359" y="21429"/>
                        <a:pt x="200112" y="21429"/>
                      </a:cubicBezTo>
                      <a:close/>
                    </a:path>
                  </a:pathLst>
                </a:custGeom>
                <a:solidFill>
                  <a:srgbClr val="9F3916"/>
                </a:solidFill>
                <a:ln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13" name="组合 512"/>
              <p:cNvGrpSpPr/>
              <p:nvPr/>
            </p:nvGrpSpPr>
            <p:grpSpPr>
              <a:xfrm>
                <a:off x="6461644" y="1098188"/>
                <a:ext cx="397388" cy="362046"/>
                <a:chOff x="3784568" y="1593872"/>
                <a:chExt cx="397388" cy="362046"/>
              </a:xfrm>
            </p:grpSpPr>
            <p:sp>
              <p:nvSpPr>
                <p:cNvPr id="1649" name="任意多边形 1648"/>
                <p:cNvSpPr/>
                <p:nvPr/>
              </p:nvSpPr>
              <p:spPr>
                <a:xfrm>
                  <a:off x="3826706" y="1615301"/>
                  <a:ext cx="315948" cy="215304"/>
                </a:xfrm>
                <a:custGeom>
                  <a:avLst/>
                  <a:gdLst>
                    <a:gd name="connsiteX0" fmla="*/ 157974 w 315948"/>
                    <a:gd name="connsiteY0" fmla="*/ 0 h 215304"/>
                    <a:gd name="connsiteX1" fmla="*/ 315948 w 315948"/>
                    <a:gd name="connsiteY1" fmla="*/ 107652 h 215304"/>
                    <a:gd name="connsiteX2" fmla="*/ 157974 w 315948"/>
                    <a:gd name="connsiteY2" fmla="*/ 215304 h 215304"/>
                    <a:gd name="connsiteX3" fmla="*/ 0 w 315948"/>
                    <a:gd name="connsiteY3" fmla="*/ 107652 h 215304"/>
                    <a:gd name="connsiteX4" fmla="*/ 157974 w 315948"/>
                    <a:gd name="connsiteY4" fmla="*/ 0 h 21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5948" h="215304">
                      <a:moveTo>
                        <a:pt x="157974" y="0"/>
                      </a:moveTo>
                      <a:cubicBezTo>
                        <a:pt x="245221" y="0"/>
                        <a:pt x="315948" y="48197"/>
                        <a:pt x="315948" y="107652"/>
                      </a:cubicBezTo>
                      <a:cubicBezTo>
                        <a:pt x="315948" y="167107"/>
                        <a:pt x="245221" y="215304"/>
                        <a:pt x="157974" y="215304"/>
                      </a:cubicBezTo>
                      <a:cubicBezTo>
                        <a:pt x="70727" y="215304"/>
                        <a:pt x="0" y="167107"/>
                        <a:pt x="0" y="107652"/>
                      </a:cubicBezTo>
                      <a:cubicBezTo>
                        <a:pt x="0" y="48197"/>
                        <a:pt x="70727" y="0"/>
                        <a:pt x="157974" y="0"/>
                      </a:cubicBezTo>
                      <a:close/>
                    </a:path>
                  </a:pathLst>
                </a:custGeom>
                <a:solidFill>
                  <a:srgbClr val="E8C583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0" name="任意多边形 1649"/>
                <p:cNvSpPr/>
                <p:nvPr/>
              </p:nvSpPr>
              <p:spPr>
                <a:xfrm>
                  <a:off x="3784568" y="1593872"/>
                  <a:ext cx="397388" cy="362046"/>
                </a:xfrm>
                <a:custGeom>
                  <a:avLst/>
                  <a:gdLst>
                    <a:gd name="connsiteX0" fmla="*/ 180996 w 397388"/>
                    <a:gd name="connsiteY0" fmla="*/ 152 h 362046"/>
                    <a:gd name="connsiteX1" fmla="*/ 315946 w 397388"/>
                    <a:gd name="connsiteY1" fmla="*/ 25378 h 362046"/>
                    <a:gd name="connsiteX2" fmla="*/ 382621 w 397388"/>
                    <a:gd name="connsiteY2" fmla="*/ 120628 h 362046"/>
                    <a:gd name="connsiteX3" fmla="*/ 387383 w 397388"/>
                    <a:gd name="connsiteY3" fmla="*/ 249216 h 362046"/>
                    <a:gd name="connsiteX4" fmla="*/ 268321 w 397388"/>
                    <a:gd name="connsiteY4" fmla="*/ 349228 h 362046"/>
                    <a:gd name="connsiteX5" fmla="*/ 111158 w 397388"/>
                    <a:gd name="connsiteY5" fmla="*/ 353991 h 362046"/>
                    <a:gd name="connsiteX6" fmla="*/ 20671 w 397388"/>
                    <a:gd name="connsiteY6" fmla="*/ 287315 h 362046"/>
                    <a:gd name="connsiteX7" fmla="*/ 1621 w 397388"/>
                    <a:gd name="connsiteY7" fmla="*/ 173016 h 362046"/>
                    <a:gd name="connsiteX8" fmla="*/ 39721 w 397388"/>
                    <a:gd name="connsiteY8" fmla="*/ 58716 h 362046"/>
                    <a:gd name="connsiteX9" fmla="*/ 139733 w 397388"/>
                    <a:gd name="connsiteY9" fmla="*/ 1566 h 362046"/>
                    <a:gd name="connsiteX10" fmla="*/ 180996 w 397388"/>
                    <a:gd name="connsiteY10" fmla="*/ 152 h 362046"/>
                    <a:gd name="connsiteX11" fmla="*/ 200112 w 397388"/>
                    <a:gd name="connsiteY11" fmla="*/ 21429 h 362046"/>
                    <a:gd name="connsiteX12" fmla="*/ 42138 w 397388"/>
                    <a:gd name="connsiteY12" fmla="*/ 129081 h 362046"/>
                    <a:gd name="connsiteX13" fmla="*/ 200112 w 397388"/>
                    <a:gd name="connsiteY13" fmla="*/ 236733 h 362046"/>
                    <a:gd name="connsiteX14" fmla="*/ 358086 w 397388"/>
                    <a:gd name="connsiteY14" fmla="*/ 129081 h 362046"/>
                    <a:gd name="connsiteX15" fmla="*/ 200112 w 397388"/>
                    <a:gd name="connsiteY15" fmla="*/ 21429 h 362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388" h="362046">
                      <a:moveTo>
                        <a:pt x="180996" y="152"/>
                      </a:moveTo>
                      <a:cubicBezTo>
                        <a:pt x="227542" y="1417"/>
                        <a:pt x="285585" y="10495"/>
                        <a:pt x="315946" y="25378"/>
                      </a:cubicBezTo>
                      <a:cubicBezTo>
                        <a:pt x="356427" y="45222"/>
                        <a:pt x="370715" y="83322"/>
                        <a:pt x="382621" y="120628"/>
                      </a:cubicBezTo>
                      <a:cubicBezTo>
                        <a:pt x="394527" y="157934"/>
                        <a:pt x="406433" y="211116"/>
                        <a:pt x="387383" y="249216"/>
                      </a:cubicBezTo>
                      <a:cubicBezTo>
                        <a:pt x="368333" y="287316"/>
                        <a:pt x="314358" y="331766"/>
                        <a:pt x="268321" y="349228"/>
                      </a:cubicBezTo>
                      <a:cubicBezTo>
                        <a:pt x="222284" y="366690"/>
                        <a:pt x="152433" y="364310"/>
                        <a:pt x="111158" y="353991"/>
                      </a:cubicBezTo>
                      <a:cubicBezTo>
                        <a:pt x="69883" y="343672"/>
                        <a:pt x="38927" y="317477"/>
                        <a:pt x="20671" y="287315"/>
                      </a:cubicBezTo>
                      <a:cubicBezTo>
                        <a:pt x="2415" y="257153"/>
                        <a:pt x="-3141" y="211910"/>
                        <a:pt x="1621" y="173016"/>
                      </a:cubicBezTo>
                      <a:cubicBezTo>
                        <a:pt x="6383" y="134122"/>
                        <a:pt x="18290" y="86497"/>
                        <a:pt x="39721" y="58716"/>
                      </a:cubicBezTo>
                      <a:cubicBezTo>
                        <a:pt x="61152" y="30935"/>
                        <a:pt x="93695" y="7122"/>
                        <a:pt x="139733" y="1566"/>
                      </a:cubicBezTo>
                      <a:cubicBezTo>
                        <a:pt x="151243" y="177"/>
                        <a:pt x="165481" y="-270"/>
                        <a:pt x="180996" y="152"/>
                      </a:cubicBezTo>
                      <a:close/>
                      <a:moveTo>
                        <a:pt x="200112" y="21429"/>
                      </a:moveTo>
                      <a:cubicBezTo>
                        <a:pt x="112865" y="21429"/>
                        <a:pt x="42138" y="69626"/>
                        <a:pt x="42138" y="129081"/>
                      </a:cubicBezTo>
                      <a:cubicBezTo>
                        <a:pt x="42138" y="188536"/>
                        <a:pt x="112865" y="236733"/>
                        <a:pt x="200112" y="236733"/>
                      </a:cubicBezTo>
                      <a:cubicBezTo>
                        <a:pt x="287359" y="236733"/>
                        <a:pt x="358086" y="188536"/>
                        <a:pt x="358086" y="129081"/>
                      </a:cubicBezTo>
                      <a:cubicBezTo>
                        <a:pt x="358086" y="69626"/>
                        <a:pt x="287359" y="21429"/>
                        <a:pt x="200112" y="21429"/>
                      </a:cubicBezTo>
                      <a:close/>
                    </a:path>
                  </a:pathLst>
                </a:custGeom>
                <a:solidFill>
                  <a:srgbClr val="9F3916"/>
                </a:solidFill>
                <a:ln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14" name="组合 513"/>
              <p:cNvGrpSpPr/>
              <p:nvPr/>
            </p:nvGrpSpPr>
            <p:grpSpPr>
              <a:xfrm>
                <a:off x="7200900" y="2170446"/>
                <a:ext cx="292172" cy="601332"/>
                <a:chOff x="7200900" y="2170446"/>
                <a:chExt cx="292172" cy="601332"/>
              </a:xfrm>
            </p:grpSpPr>
            <p:sp>
              <p:nvSpPr>
                <p:cNvPr id="1647" name="任意多边形 1646"/>
                <p:cNvSpPr/>
                <p:nvPr/>
              </p:nvSpPr>
              <p:spPr>
                <a:xfrm>
                  <a:off x="7200900" y="2170446"/>
                  <a:ext cx="292172" cy="601332"/>
                </a:xfrm>
                <a:custGeom>
                  <a:avLst/>
                  <a:gdLst>
                    <a:gd name="connsiteX0" fmla="*/ 0 w 298302"/>
                    <a:gd name="connsiteY0" fmla="*/ 232837 h 609131"/>
                    <a:gd name="connsiteX1" fmla="*/ 14287 w 298302"/>
                    <a:gd name="connsiteY1" fmla="*/ 123300 h 609131"/>
                    <a:gd name="connsiteX2" fmla="*/ 23812 w 298302"/>
                    <a:gd name="connsiteY2" fmla="*/ 18525 h 609131"/>
                    <a:gd name="connsiteX3" fmla="*/ 100012 w 298302"/>
                    <a:gd name="connsiteY3" fmla="*/ 4237 h 609131"/>
                    <a:gd name="connsiteX4" fmla="*/ 138112 w 298302"/>
                    <a:gd name="connsiteY4" fmla="*/ 66150 h 609131"/>
                    <a:gd name="connsiteX5" fmla="*/ 257175 w 298302"/>
                    <a:gd name="connsiteY5" fmla="*/ 123300 h 609131"/>
                    <a:gd name="connsiteX6" fmla="*/ 295275 w 298302"/>
                    <a:gd name="connsiteY6" fmla="*/ 204262 h 609131"/>
                    <a:gd name="connsiteX7" fmla="*/ 290512 w 298302"/>
                    <a:gd name="connsiteY7" fmla="*/ 375712 h 609131"/>
                    <a:gd name="connsiteX8" fmla="*/ 247650 w 298302"/>
                    <a:gd name="connsiteY8" fmla="*/ 451912 h 609131"/>
                    <a:gd name="connsiteX9" fmla="*/ 238125 w 298302"/>
                    <a:gd name="connsiteY9" fmla="*/ 523350 h 609131"/>
                    <a:gd name="connsiteX10" fmla="*/ 190500 w 298302"/>
                    <a:gd name="connsiteY10" fmla="*/ 585262 h 609131"/>
                    <a:gd name="connsiteX11" fmla="*/ 114300 w 298302"/>
                    <a:gd name="connsiteY11" fmla="*/ 609075 h 609131"/>
                    <a:gd name="connsiteX12" fmla="*/ 42862 w 298302"/>
                    <a:gd name="connsiteY12" fmla="*/ 585262 h 609131"/>
                    <a:gd name="connsiteX13" fmla="*/ 23812 w 298302"/>
                    <a:gd name="connsiteY13" fmla="*/ 451912 h 609131"/>
                    <a:gd name="connsiteX14" fmla="*/ 4762 w 298302"/>
                    <a:gd name="connsiteY14" fmla="*/ 309037 h 609131"/>
                    <a:gd name="connsiteX15" fmla="*/ 0 w 298302"/>
                    <a:gd name="connsiteY15" fmla="*/ 232837 h 609131"/>
                    <a:gd name="connsiteX0" fmla="*/ 0 w 296477"/>
                    <a:gd name="connsiteY0" fmla="*/ 232837 h 609131"/>
                    <a:gd name="connsiteX1" fmla="*/ 14287 w 296477"/>
                    <a:gd name="connsiteY1" fmla="*/ 123300 h 609131"/>
                    <a:gd name="connsiteX2" fmla="*/ 23812 w 296477"/>
                    <a:gd name="connsiteY2" fmla="*/ 18525 h 609131"/>
                    <a:gd name="connsiteX3" fmla="*/ 100012 w 296477"/>
                    <a:gd name="connsiteY3" fmla="*/ 4237 h 609131"/>
                    <a:gd name="connsiteX4" fmla="*/ 138112 w 296477"/>
                    <a:gd name="connsiteY4" fmla="*/ 66150 h 609131"/>
                    <a:gd name="connsiteX5" fmla="*/ 257175 w 296477"/>
                    <a:gd name="connsiteY5" fmla="*/ 123300 h 609131"/>
                    <a:gd name="connsiteX6" fmla="*/ 295275 w 296477"/>
                    <a:gd name="connsiteY6" fmla="*/ 204262 h 609131"/>
                    <a:gd name="connsiteX7" fmla="*/ 283368 w 296477"/>
                    <a:gd name="connsiteY7" fmla="*/ 375712 h 609131"/>
                    <a:gd name="connsiteX8" fmla="*/ 247650 w 296477"/>
                    <a:gd name="connsiteY8" fmla="*/ 451912 h 609131"/>
                    <a:gd name="connsiteX9" fmla="*/ 238125 w 296477"/>
                    <a:gd name="connsiteY9" fmla="*/ 523350 h 609131"/>
                    <a:gd name="connsiteX10" fmla="*/ 190500 w 296477"/>
                    <a:gd name="connsiteY10" fmla="*/ 585262 h 609131"/>
                    <a:gd name="connsiteX11" fmla="*/ 114300 w 296477"/>
                    <a:gd name="connsiteY11" fmla="*/ 609075 h 609131"/>
                    <a:gd name="connsiteX12" fmla="*/ 42862 w 296477"/>
                    <a:gd name="connsiteY12" fmla="*/ 585262 h 609131"/>
                    <a:gd name="connsiteX13" fmla="*/ 23812 w 296477"/>
                    <a:gd name="connsiteY13" fmla="*/ 451912 h 609131"/>
                    <a:gd name="connsiteX14" fmla="*/ 4762 w 296477"/>
                    <a:gd name="connsiteY14" fmla="*/ 309037 h 609131"/>
                    <a:gd name="connsiteX15" fmla="*/ 0 w 296477"/>
                    <a:gd name="connsiteY15" fmla="*/ 232837 h 609131"/>
                    <a:gd name="connsiteX0" fmla="*/ 0 w 296477"/>
                    <a:gd name="connsiteY0" fmla="*/ 232837 h 609131"/>
                    <a:gd name="connsiteX1" fmla="*/ 14287 w 296477"/>
                    <a:gd name="connsiteY1" fmla="*/ 123300 h 609131"/>
                    <a:gd name="connsiteX2" fmla="*/ 23812 w 296477"/>
                    <a:gd name="connsiteY2" fmla="*/ 18525 h 609131"/>
                    <a:gd name="connsiteX3" fmla="*/ 100012 w 296477"/>
                    <a:gd name="connsiteY3" fmla="*/ 4237 h 609131"/>
                    <a:gd name="connsiteX4" fmla="*/ 138112 w 296477"/>
                    <a:gd name="connsiteY4" fmla="*/ 66150 h 609131"/>
                    <a:gd name="connsiteX5" fmla="*/ 257175 w 296477"/>
                    <a:gd name="connsiteY5" fmla="*/ 123300 h 609131"/>
                    <a:gd name="connsiteX6" fmla="*/ 295275 w 296477"/>
                    <a:gd name="connsiteY6" fmla="*/ 204262 h 609131"/>
                    <a:gd name="connsiteX7" fmla="*/ 283368 w 296477"/>
                    <a:gd name="connsiteY7" fmla="*/ 375712 h 609131"/>
                    <a:gd name="connsiteX8" fmla="*/ 247650 w 296477"/>
                    <a:gd name="connsiteY8" fmla="*/ 451912 h 609131"/>
                    <a:gd name="connsiteX9" fmla="*/ 230981 w 296477"/>
                    <a:gd name="connsiteY9" fmla="*/ 528113 h 609131"/>
                    <a:gd name="connsiteX10" fmla="*/ 190500 w 296477"/>
                    <a:gd name="connsiteY10" fmla="*/ 585262 h 609131"/>
                    <a:gd name="connsiteX11" fmla="*/ 114300 w 296477"/>
                    <a:gd name="connsiteY11" fmla="*/ 609075 h 609131"/>
                    <a:gd name="connsiteX12" fmla="*/ 42862 w 296477"/>
                    <a:gd name="connsiteY12" fmla="*/ 585262 h 609131"/>
                    <a:gd name="connsiteX13" fmla="*/ 23812 w 296477"/>
                    <a:gd name="connsiteY13" fmla="*/ 451912 h 609131"/>
                    <a:gd name="connsiteX14" fmla="*/ 4762 w 296477"/>
                    <a:gd name="connsiteY14" fmla="*/ 309037 h 609131"/>
                    <a:gd name="connsiteX15" fmla="*/ 0 w 296477"/>
                    <a:gd name="connsiteY15" fmla="*/ 232837 h 609131"/>
                    <a:gd name="connsiteX0" fmla="*/ 0 w 296477"/>
                    <a:gd name="connsiteY0" fmla="*/ 232837 h 613838"/>
                    <a:gd name="connsiteX1" fmla="*/ 14287 w 296477"/>
                    <a:gd name="connsiteY1" fmla="*/ 123300 h 613838"/>
                    <a:gd name="connsiteX2" fmla="*/ 23812 w 296477"/>
                    <a:gd name="connsiteY2" fmla="*/ 18525 h 613838"/>
                    <a:gd name="connsiteX3" fmla="*/ 100012 w 296477"/>
                    <a:gd name="connsiteY3" fmla="*/ 4237 h 613838"/>
                    <a:gd name="connsiteX4" fmla="*/ 138112 w 296477"/>
                    <a:gd name="connsiteY4" fmla="*/ 66150 h 613838"/>
                    <a:gd name="connsiteX5" fmla="*/ 257175 w 296477"/>
                    <a:gd name="connsiteY5" fmla="*/ 123300 h 613838"/>
                    <a:gd name="connsiteX6" fmla="*/ 295275 w 296477"/>
                    <a:gd name="connsiteY6" fmla="*/ 204262 h 613838"/>
                    <a:gd name="connsiteX7" fmla="*/ 283368 w 296477"/>
                    <a:gd name="connsiteY7" fmla="*/ 375712 h 613838"/>
                    <a:gd name="connsiteX8" fmla="*/ 247650 w 296477"/>
                    <a:gd name="connsiteY8" fmla="*/ 451912 h 613838"/>
                    <a:gd name="connsiteX9" fmla="*/ 230981 w 296477"/>
                    <a:gd name="connsiteY9" fmla="*/ 528113 h 613838"/>
                    <a:gd name="connsiteX10" fmla="*/ 190500 w 296477"/>
                    <a:gd name="connsiteY10" fmla="*/ 585262 h 613838"/>
                    <a:gd name="connsiteX11" fmla="*/ 128588 w 296477"/>
                    <a:gd name="connsiteY11" fmla="*/ 613838 h 613838"/>
                    <a:gd name="connsiteX12" fmla="*/ 42862 w 296477"/>
                    <a:gd name="connsiteY12" fmla="*/ 585262 h 613838"/>
                    <a:gd name="connsiteX13" fmla="*/ 23812 w 296477"/>
                    <a:gd name="connsiteY13" fmla="*/ 451912 h 613838"/>
                    <a:gd name="connsiteX14" fmla="*/ 4762 w 296477"/>
                    <a:gd name="connsiteY14" fmla="*/ 309037 h 613838"/>
                    <a:gd name="connsiteX15" fmla="*/ 0 w 296477"/>
                    <a:gd name="connsiteY15" fmla="*/ 232837 h 613838"/>
                    <a:gd name="connsiteX0" fmla="*/ 0 w 296934"/>
                    <a:gd name="connsiteY0" fmla="*/ 232837 h 613838"/>
                    <a:gd name="connsiteX1" fmla="*/ 14287 w 296934"/>
                    <a:gd name="connsiteY1" fmla="*/ 123300 h 613838"/>
                    <a:gd name="connsiteX2" fmla="*/ 23812 w 296934"/>
                    <a:gd name="connsiteY2" fmla="*/ 18525 h 613838"/>
                    <a:gd name="connsiteX3" fmla="*/ 100012 w 296934"/>
                    <a:gd name="connsiteY3" fmla="*/ 4237 h 613838"/>
                    <a:gd name="connsiteX4" fmla="*/ 138112 w 296934"/>
                    <a:gd name="connsiteY4" fmla="*/ 66150 h 613838"/>
                    <a:gd name="connsiteX5" fmla="*/ 250032 w 296934"/>
                    <a:gd name="connsiteY5" fmla="*/ 125681 h 613838"/>
                    <a:gd name="connsiteX6" fmla="*/ 295275 w 296934"/>
                    <a:gd name="connsiteY6" fmla="*/ 204262 h 613838"/>
                    <a:gd name="connsiteX7" fmla="*/ 283368 w 296934"/>
                    <a:gd name="connsiteY7" fmla="*/ 375712 h 613838"/>
                    <a:gd name="connsiteX8" fmla="*/ 247650 w 296934"/>
                    <a:gd name="connsiteY8" fmla="*/ 451912 h 613838"/>
                    <a:gd name="connsiteX9" fmla="*/ 230981 w 296934"/>
                    <a:gd name="connsiteY9" fmla="*/ 528113 h 613838"/>
                    <a:gd name="connsiteX10" fmla="*/ 190500 w 296934"/>
                    <a:gd name="connsiteY10" fmla="*/ 585262 h 613838"/>
                    <a:gd name="connsiteX11" fmla="*/ 128588 w 296934"/>
                    <a:gd name="connsiteY11" fmla="*/ 613838 h 613838"/>
                    <a:gd name="connsiteX12" fmla="*/ 42862 w 296934"/>
                    <a:gd name="connsiteY12" fmla="*/ 585262 h 613838"/>
                    <a:gd name="connsiteX13" fmla="*/ 23812 w 296934"/>
                    <a:gd name="connsiteY13" fmla="*/ 451912 h 613838"/>
                    <a:gd name="connsiteX14" fmla="*/ 4762 w 296934"/>
                    <a:gd name="connsiteY14" fmla="*/ 309037 h 613838"/>
                    <a:gd name="connsiteX15" fmla="*/ 0 w 296934"/>
                    <a:gd name="connsiteY15" fmla="*/ 232837 h 613838"/>
                    <a:gd name="connsiteX0" fmla="*/ 0 w 296934"/>
                    <a:gd name="connsiteY0" fmla="*/ 225271 h 606272"/>
                    <a:gd name="connsiteX1" fmla="*/ 14287 w 296934"/>
                    <a:gd name="connsiteY1" fmla="*/ 115734 h 606272"/>
                    <a:gd name="connsiteX2" fmla="*/ 23812 w 296934"/>
                    <a:gd name="connsiteY2" fmla="*/ 10959 h 606272"/>
                    <a:gd name="connsiteX3" fmla="*/ 95249 w 296934"/>
                    <a:gd name="connsiteY3" fmla="*/ 8577 h 606272"/>
                    <a:gd name="connsiteX4" fmla="*/ 138112 w 296934"/>
                    <a:gd name="connsiteY4" fmla="*/ 58584 h 606272"/>
                    <a:gd name="connsiteX5" fmla="*/ 250032 w 296934"/>
                    <a:gd name="connsiteY5" fmla="*/ 118115 h 606272"/>
                    <a:gd name="connsiteX6" fmla="*/ 295275 w 296934"/>
                    <a:gd name="connsiteY6" fmla="*/ 196696 h 606272"/>
                    <a:gd name="connsiteX7" fmla="*/ 283368 w 296934"/>
                    <a:gd name="connsiteY7" fmla="*/ 368146 h 606272"/>
                    <a:gd name="connsiteX8" fmla="*/ 247650 w 296934"/>
                    <a:gd name="connsiteY8" fmla="*/ 444346 h 606272"/>
                    <a:gd name="connsiteX9" fmla="*/ 230981 w 296934"/>
                    <a:gd name="connsiteY9" fmla="*/ 520547 h 606272"/>
                    <a:gd name="connsiteX10" fmla="*/ 190500 w 296934"/>
                    <a:gd name="connsiteY10" fmla="*/ 577696 h 606272"/>
                    <a:gd name="connsiteX11" fmla="*/ 128588 w 296934"/>
                    <a:gd name="connsiteY11" fmla="*/ 606272 h 606272"/>
                    <a:gd name="connsiteX12" fmla="*/ 42862 w 296934"/>
                    <a:gd name="connsiteY12" fmla="*/ 577696 h 606272"/>
                    <a:gd name="connsiteX13" fmla="*/ 23812 w 296934"/>
                    <a:gd name="connsiteY13" fmla="*/ 444346 h 606272"/>
                    <a:gd name="connsiteX14" fmla="*/ 4762 w 296934"/>
                    <a:gd name="connsiteY14" fmla="*/ 301471 h 606272"/>
                    <a:gd name="connsiteX15" fmla="*/ 0 w 296934"/>
                    <a:gd name="connsiteY15" fmla="*/ 225271 h 606272"/>
                    <a:gd name="connsiteX0" fmla="*/ 0 w 296934"/>
                    <a:gd name="connsiteY0" fmla="*/ 220430 h 601431"/>
                    <a:gd name="connsiteX1" fmla="*/ 14287 w 296934"/>
                    <a:gd name="connsiteY1" fmla="*/ 110893 h 601431"/>
                    <a:gd name="connsiteX2" fmla="*/ 19050 w 296934"/>
                    <a:gd name="connsiteY2" fmla="*/ 15643 h 601431"/>
                    <a:gd name="connsiteX3" fmla="*/ 95249 w 296934"/>
                    <a:gd name="connsiteY3" fmla="*/ 3736 h 601431"/>
                    <a:gd name="connsiteX4" fmla="*/ 138112 w 296934"/>
                    <a:gd name="connsiteY4" fmla="*/ 53743 h 601431"/>
                    <a:gd name="connsiteX5" fmla="*/ 250032 w 296934"/>
                    <a:gd name="connsiteY5" fmla="*/ 113274 h 601431"/>
                    <a:gd name="connsiteX6" fmla="*/ 295275 w 296934"/>
                    <a:gd name="connsiteY6" fmla="*/ 191855 h 601431"/>
                    <a:gd name="connsiteX7" fmla="*/ 283368 w 296934"/>
                    <a:gd name="connsiteY7" fmla="*/ 363305 h 601431"/>
                    <a:gd name="connsiteX8" fmla="*/ 247650 w 296934"/>
                    <a:gd name="connsiteY8" fmla="*/ 439505 h 601431"/>
                    <a:gd name="connsiteX9" fmla="*/ 230981 w 296934"/>
                    <a:gd name="connsiteY9" fmla="*/ 515706 h 601431"/>
                    <a:gd name="connsiteX10" fmla="*/ 190500 w 296934"/>
                    <a:gd name="connsiteY10" fmla="*/ 572855 h 601431"/>
                    <a:gd name="connsiteX11" fmla="*/ 128588 w 296934"/>
                    <a:gd name="connsiteY11" fmla="*/ 601431 h 601431"/>
                    <a:gd name="connsiteX12" fmla="*/ 42862 w 296934"/>
                    <a:gd name="connsiteY12" fmla="*/ 572855 h 601431"/>
                    <a:gd name="connsiteX13" fmla="*/ 23812 w 296934"/>
                    <a:gd name="connsiteY13" fmla="*/ 439505 h 601431"/>
                    <a:gd name="connsiteX14" fmla="*/ 4762 w 296934"/>
                    <a:gd name="connsiteY14" fmla="*/ 296630 h 601431"/>
                    <a:gd name="connsiteX15" fmla="*/ 0 w 296934"/>
                    <a:gd name="connsiteY15" fmla="*/ 220430 h 601431"/>
                    <a:gd name="connsiteX0" fmla="*/ 0 w 296934"/>
                    <a:gd name="connsiteY0" fmla="*/ 220331 h 601332"/>
                    <a:gd name="connsiteX1" fmla="*/ 7143 w 296934"/>
                    <a:gd name="connsiteY1" fmla="*/ 108413 h 601332"/>
                    <a:gd name="connsiteX2" fmla="*/ 19050 w 296934"/>
                    <a:gd name="connsiteY2" fmla="*/ 15544 h 601332"/>
                    <a:gd name="connsiteX3" fmla="*/ 95249 w 296934"/>
                    <a:gd name="connsiteY3" fmla="*/ 3637 h 601332"/>
                    <a:gd name="connsiteX4" fmla="*/ 138112 w 296934"/>
                    <a:gd name="connsiteY4" fmla="*/ 53644 h 601332"/>
                    <a:gd name="connsiteX5" fmla="*/ 250032 w 296934"/>
                    <a:gd name="connsiteY5" fmla="*/ 113175 h 601332"/>
                    <a:gd name="connsiteX6" fmla="*/ 295275 w 296934"/>
                    <a:gd name="connsiteY6" fmla="*/ 191756 h 601332"/>
                    <a:gd name="connsiteX7" fmla="*/ 283368 w 296934"/>
                    <a:gd name="connsiteY7" fmla="*/ 363206 h 601332"/>
                    <a:gd name="connsiteX8" fmla="*/ 247650 w 296934"/>
                    <a:gd name="connsiteY8" fmla="*/ 439406 h 601332"/>
                    <a:gd name="connsiteX9" fmla="*/ 230981 w 296934"/>
                    <a:gd name="connsiteY9" fmla="*/ 515607 h 601332"/>
                    <a:gd name="connsiteX10" fmla="*/ 190500 w 296934"/>
                    <a:gd name="connsiteY10" fmla="*/ 572756 h 601332"/>
                    <a:gd name="connsiteX11" fmla="*/ 128588 w 296934"/>
                    <a:gd name="connsiteY11" fmla="*/ 601332 h 601332"/>
                    <a:gd name="connsiteX12" fmla="*/ 42862 w 296934"/>
                    <a:gd name="connsiteY12" fmla="*/ 572756 h 601332"/>
                    <a:gd name="connsiteX13" fmla="*/ 23812 w 296934"/>
                    <a:gd name="connsiteY13" fmla="*/ 439406 h 601332"/>
                    <a:gd name="connsiteX14" fmla="*/ 4762 w 296934"/>
                    <a:gd name="connsiteY14" fmla="*/ 296531 h 601332"/>
                    <a:gd name="connsiteX15" fmla="*/ 0 w 296934"/>
                    <a:gd name="connsiteY15" fmla="*/ 220331 h 601332"/>
                    <a:gd name="connsiteX0" fmla="*/ 9526 w 292172"/>
                    <a:gd name="connsiteY0" fmla="*/ 208424 h 601332"/>
                    <a:gd name="connsiteX1" fmla="*/ 2381 w 292172"/>
                    <a:gd name="connsiteY1" fmla="*/ 108413 h 601332"/>
                    <a:gd name="connsiteX2" fmla="*/ 14288 w 292172"/>
                    <a:gd name="connsiteY2" fmla="*/ 15544 h 601332"/>
                    <a:gd name="connsiteX3" fmla="*/ 90487 w 292172"/>
                    <a:gd name="connsiteY3" fmla="*/ 3637 h 601332"/>
                    <a:gd name="connsiteX4" fmla="*/ 133350 w 292172"/>
                    <a:gd name="connsiteY4" fmla="*/ 53644 h 601332"/>
                    <a:gd name="connsiteX5" fmla="*/ 245270 w 292172"/>
                    <a:gd name="connsiteY5" fmla="*/ 113175 h 601332"/>
                    <a:gd name="connsiteX6" fmla="*/ 290513 w 292172"/>
                    <a:gd name="connsiteY6" fmla="*/ 191756 h 601332"/>
                    <a:gd name="connsiteX7" fmla="*/ 278606 w 292172"/>
                    <a:gd name="connsiteY7" fmla="*/ 363206 h 601332"/>
                    <a:gd name="connsiteX8" fmla="*/ 242888 w 292172"/>
                    <a:gd name="connsiteY8" fmla="*/ 439406 h 601332"/>
                    <a:gd name="connsiteX9" fmla="*/ 226219 w 292172"/>
                    <a:gd name="connsiteY9" fmla="*/ 515607 h 601332"/>
                    <a:gd name="connsiteX10" fmla="*/ 185738 w 292172"/>
                    <a:gd name="connsiteY10" fmla="*/ 572756 h 601332"/>
                    <a:gd name="connsiteX11" fmla="*/ 123826 w 292172"/>
                    <a:gd name="connsiteY11" fmla="*/ 601332 h 601332"/>
                    <a:gd name="connsiteX12" fmla="*/ 38100 w 292172"/>
                    <a:gd name="connsiteY12" fmla="*/ 572756 h 601332"/>
                    <a:gd name="connsiteX13" fmla="*/ 19050 w 292172"/>
                    <a:gd name="connsiteY13" fmla="*/ 439406 h 601332"/>
                    <a:gd name="connsiteX14" fmla="*/ 0 w 292172"/>
                    <a:gd name="connsiteY14" fmla="*/ 296531 h 601332"/>
                    <a:gd name="connsiteX15" fmla="*/ 9526 w 292172"/>
                    <a:gd name="connsiteY15" fmla="*/ 208424 h 601332"/>
                    <a:gd name="connsiteX0" fmla="*/ 2383 w 292172"/>
                    <a:gd name="connsiteY0" fmla="*/ 208424 h 601332"/>
                    <a:gd name="connsiteX1" fmla="*/ 2381 w 292172"/>
                    <a:gd name="connsiteY1" fmla="*/ 108413 h 601332"/>
                    <a:gd name="connsiteX2" fmla="*/ 14288 w 292172"/>
                    <a:gd name="connsiteY2" fmla="*/ 15544 h 601332"/>
                    <a:gd name="connsiteX3" fmla="*/ 90487 w 292172"/>
                    <a:gd name="connsiteY3" fmla="*/ 3637 h 601332"/>
                    <a:gd name="connsiteX4" fmla="*/ 133350 w 292172"/>
                    <a:gd name="connsiteY4" fmla="*/ 53644 h 601332"/>
                    <a:gd name="connsiteX5" fmla="*/ 245270 w 292172"/>
                    <a:gd name="connsiteY5" fmla="*/ 113175 h 601332"/>
                    <a:gd name="connsiteX6" fmla="*/ 290513 w 292172"/>
                    <a:gd name="connsiteY6" fmla="*/ 191756 h 601332"/>
                    <a:gd name="connsiteX7" fmla="*/ 278606 w 292172"/>
                    <a:gd name="connsiteY7" fmla="*/ 363206 h 601332"/>
                    <a:gd name="connsiteX8" fmla="*/ 242888 w 292172"/>
                    <a:gd name="connsiteY8" fmla="*/ 439406 h 601332"/>
                    <a:gd name="connsiteX9" fmla="*/ 226219 w 292172"/>
                    <a:gd name="connsiteY9" fmla="*/ 515607 h 601332"/>
                    <a:gd name="connsiteX10" fmla="*/ 185738 w 292172"/>
                    <a:gd name="connsiteY10" fmla="*/ 572756 h 601332"/>
                    <a:gd name="connsiteX11" fmla="*/ 123826 w 292172"/>
                    <a:gd name="connsiteY11" fmla="*/ 601332 h 601332"/>
                    <a:gd name="connsiteX12" fmla="*/ 38100 w 292172"/>
                    <a:gd name="connsiteY12" fmla="*/ 572756 h 601332"/>
                    <a:gd name="connsiteX13" fmla="*/ 19050 w 292172"/>
                    <a:gd name="connsiteY13" fmla="*/ 439406 h 601332"/>
                    <a:gd name="connsiteX14" fmla="*/ 0 w 292172"/>
                    <a:gd name="connsiteY14" fmla="*/ 296531 h 601332"/>
                    <a:gd name="connsiteX15" fmla="*/ 2383 w 292172"/>
                    <a:gd name="connsiteY15" fmla="*/ 208424 h 601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2172" h="601332">
                      <a:moveTo>
                        <a:pt x="2383" y="208424"/>
                      </a:moveTo>
                      <a:cubicBezTo>
                        <a:pt x="7542" y="171515"/>
                        <a:pt x="397" y="140560"/>
                        <a:pt x="2381" y="108413"/>
                      </a:cubicBezTo>
                      <a:cubicBezTo>
                        <a:pt x="4365" y="76266"/>
                        <a:pt x="-396" y="33007"/>
                        <a:pt x="14288" y="15544"/>
                      </a:cubicBezTo>
                      <a:cubicBezTo>
                        <a:pt x="28972" y="-1919"/>
                        <a:pt x="70643" y="-2713"/>
                        <a:pt x="90487" y="3637"/>
                      </a:cubicBezTo>
                      <a:cubicBezTo>
                        <a:pt x="110331" y="9987"/>
                        <a:pt x="107553" y="35388"/>
                        <a:pt x="133350" y="53644"/>
                      </a:cubicBezTo>
                      <a:cubicBezTo>
                        <a:pt x="159147" y="71900"/>
                        <a:pt x="219076" y="90156"/>
                        <a:pt x="245270" y="113175"/>
                      </a:cubicBezTo>
                      <a:cubicBezTo>
                        <a:pt x="271464" y="136194"/>
                        <a:pt x="284957" y="150084"/>
                        <a:pt x="290513" y="191756"/>
                      </a:cubicBezTo>
                      <a:cubicBezTo>
                        <a:pt x="296069" y="233428"/>
                        <a:pt x="286543" y="321931"/>
                        <a:pt x="278606" y="363206"/>
                      </a:cubicBezTo>
                      <a:cubicBezTo>
                        <a:pt x="270669" y="404481"/>
                        <a:pt x="251619" y="414006"/>
                        <a:pt x="242888" y="439406"/>
                      </a:cubicBezTo>
                      <a:cubicBezTo>
                        <a:pt x="234157" y="464806"/>
                        <a:pt x="235744" y="493382"/>
                        <a:pt x="226219" y="515607"/>
                      </a:cubicBezTo>
                      <a:cubicBezTo>
                        <a:pt x="216694" y="537832"/>
                        <a:pt x="202803" y="558469"/>
                        <a:pt x="185738" y="572756"/>
                      </a:cubicBezTo>
                      <a:cubicBezTo>
                        <a:pt x="168673" y="587043"/>
                        <a:pt x="148432" y="601332"/>
                        <a:pt x="123826" y="601332"/>
                      </a:cubicBezTo>
                      <a:cubicBezTo>
                        <a:pt x="99220" y="601332"/>
                        <a:pt x="55563" y="599744"/>
                        <a:pt x="38100" y="572756"/>
                      </a:cubicBezTo>
                      <a:cubicBezTo>
                        <a:pt x="20637" y="545768"/>
                        <a:pt x="25400" y="485444"/>
                        <a:pt x="19050" y="439406"/>
                      </a:cubicBezTo>
                      <a:cubicBezTo>
                        <a:pt x="12700" y="393368"/>
                        <a:pt x="0" y="296531"/>
                        <a:pt x="0" y="296531"/>
                      </a:cubicBezTo>
                      <a:cubicBezTo>
                        <a:pt x="794" y="267162"/>
                        <a:pt x="1589" y="237793"/>
                        <a:pt x="2383" y="20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6C5"/>
                    </a:gs>
                    <a:gs pos="50000">
                      <a:srgbClr val="483917"/>
                    </a:gs>
                    <a:gs pos="100000">
                      <a:srgbClr val="4D3D19"/>
                    </a:gs>
                  </a:gsLst>
                  <a:lin ang="108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8" name="任意多边形 1647"/>
                <p:cNvSpPr/>
                <p:nvPr/>
              </p:nvSpPr>
              <p:spPr>
                <a:xfrm>
                  <a:off x="7202714" y="2171875"/>
                  <a:ext cx="284726" cy="249225"/>
                </a:xfrm>
                <a:custGeom>
                  <a:avLst/>
                  <a:gdLst>
                    <a:gd name="connsiteX0" fmla="*/ 93435 w 288944"/>
                    <a:gd name="connsiteY0" fmla="*/ 148803 h 267188"/>
                    <a:gd name="connsiteX1" fmla="*/ 179160 w 288944"/>
                    <a:gd name="connsiteY1" fmla="*/ 220241 h 267188"/>
                    <a:gd name="connsiteX2" fmla="*/ 222023 w 288944"/>
                    <a:gd name="connsiteY2" fmla="*/ 263103 h 267188"/>
                    <a:gd name="connsiteX3" fmla="*/ 283935 w 288944"/>
                    <a:gd name="connsiteY3" fmla="*/ 253578 h 267188"/>
                    <a:gd name="connsiteX4" fmla="*/ 274410 w 288944"/>
                    <a:gd name="connsiteY4" fmla="*/ 158328 h 267188"/>
                    <a:gd name="connsiteX5" fmla="*/ 188685 w 288944"/>
                    <a:gd name="connsiteY5" fmla="*/ 96416 h 267188"/>
                    <a:gd name="connsiteX6" fmla="*/ 136298 w 288944"/>
                    <a:gd name="connsiteY6" fmla="*/ 63078 h 267188"/>
                    <a:gd name="connsiteX7" fmla="*/ 88673 w 288944"/>
                    <a:gd name="connsiteY7" fmla="*/ 1166 h 267188"/>
                    <a:gd name="connsiteX8" fmla="*/ 12473 w 288944"/>
                    <a:gd name="connsiteY8" fmla="*/ 29741 h 267188"/>
                    <a:gd name="connsiteX9" fmla="*/ 7710 w 288944"/>
                    <a:gd name="connsiteY9" fmla="*/ 115466 h 267188"/>
                    <a:gd name="connsiteX10" fmla="*/ 93435 w 288944"/>
                    <a:gd name="connsiteY10" fmla="*/ 148803 h 267188"/>
                    <a:gd name="connsiteX0" fmla="*/ 93435 w 288944"/>
                    <a:gd name="connsiteY0" fmla="*/ 138189 h 256574"/>
                    <a:gd name="connsiteX1" fmla="*/ 179160 w 288944"/>
                    <a:gd name="connsiteY1" fmla="*/ 209627 h 256574"/>
                    <a:gd name="connsiteX2" fmla="*/ 222023 w 288944"/>
                    <a:gd name="connsiteY2" fmla="*/ 252489 h 256574"/>
                    <a:gd name="connsiteX3" fmla="*/ 283935 w 288944"/>
                    <a:gd name="connsiteY3" fmla="*/ 242964 h 256574"/>
                    <a:gd name="connsiteX4" fmla="*/ 274410 w 288944"/>
                    <a:gd name="connsiteY4" fmla="*/ 147714 h 256574"/>
                    <a:gd name="connsiteX5" fmla="*/ 188685 w 288944"/>
                    <a:gd name="connsiteY5" fmla="*/ 85802 h 256574"/>
                    <a:gd name="connsiteX6" fmla="*/ 136298 w 288944"/>
                    <a:gd name="connsiteY6" fmla="*/ 52464 h 256574"/>
                    <a:gd name="connsiteX7" fmla="*/ 79148 w 288944"/>
                    <a:gd name="connsiteY7" fmla="*/ 2458 h 256574"/>
                    <a:gd name="connsiteX8" fmla="*/ 12473 w 288944"/>
                    <a:gd name="connsiteY8" fmla="*/ 19127 h 256574"/>
                    <a:gd name="connsiteX9" fmla="*/ 7710 w 288944"/>
                    <a:gd name="connsiteY9" fmla="*/ 104852 h 256574"/>
                    <a:gd name="connsiteX10" fmla="*/ 93435 w 288944"/>
                    <a:gd name="connsiteY10" fmla="*/ 138189 h 256574"/>
                    <a:gd name="connsiteX0" fmla="*/ 93435 w 288944"/>
                    <a:gd name="connsiteY0" fmla="*/ 138189 h 256574"/>
                    <a:gd name="connsiteX1" fmla="*/ 179160 w 288944"/>
                    <a:gd name="connsiteY1" fmla="*/ 209627 h 256574"/>
                    <a:gd name="connsiteX2" fmla="*/ 222023 w 288944"/>
                    <a:gd name="connsiteY2" fmla="*/ 252489 h 256574"/>
                    <a:gd name="connsiteX3" fmla="*/ 283935 w 288944"/>
                    <a:gd name="connsiteY3" fmla="*/ 242964 h 256574"/>
                    <a:gd name="connsiteX4" fmla="*/ 274410 w 288944"/>
                    <a:gd name="connsiteY4" fmla="*/ 147714 h 256574"/>
                    <a:gd name="connsiteX5" fmla="*/ 188685 w 288944"/>
                    <a:gd name="connsiteY5" fmla="*/ 85802 h 256574"/>
                    <a:gd name="connsiteX6" fmla="*/ 136298 w 288944"/>
                    <a:gd name="connsiteY6" fmla="*/ 52464 h 256574"/>
                    <a:gd name="connsiteX7" fmla="*/ 79148 w 288944"/>
                    <a:gd name="connsiteY7" fmla="*/ 2458 h 256574"/>
                    <a:gd name="connsiteX8" fmla="*/ 12473 w 288944"/>
                    <a:gd name="connsiteY8" fmla="*/ 19127 h 256574"/>
                    <a:gd name="connsiteX9" fmla="*/ 7710 w 288944"/>
                    <a:gd name="connsiteY9" fmla="*/ 100089 h 256574"/>
                    <a:gd name="connsiteX10" fmla="*/ 93435 w 288944"/>
                    <a:gd name="connsiteY10" fmla="*/ 138189 h 256574"/>
                    <a:gd name="connsiteX0" fmla="*/ 93435 w 287283"/>
                    <a:gd name="connsiteY0" fmla="*/ 138189 h 254182"/>
                    <a:gd name="connsiteX1" fmla="*/ 179160 w 287283"/>
                    <a:gd name="connsiteY1" fmla="*/ 209627 h 254182"/>
                    <a:gd name="connsiteX2" fmla="*/ 222023 w 287283"/>
                    <a:gd name="connsiteY2" fmla="*/ 252489 h 254182"/>
                    <a:gd name="connsiteX3" fmla="*/ 281554 w 287283"/>
                    <a:gd name="connsiteY3" fmla="*/ 235820 h 254182"/>
                    <a:gd name="connsiteX4" fmla="*/ 274410 w 287283"/>
                    <a:gd name="connsiteY4" fmla="*/ 147714 h 254182"/>
                    <a:gd name="connsiteX5" fmla="*/ 188685 w 287283"/>
                    <a:gd name="connsiteY5" fmla="*/ 85802 h 254182"/>
                    <a:gd name="connsiteX6" fmla="*/ 136298 w 287283"/>
                    <a:gd name="connsiteY6" fmla="*/ 52464 h 254182"/>
                    <a:gd name="connsiteX7" fmla="*/ 79148 w 287283"/>
                    <a:gd name="connsiteY7" fmla="*/ 2458 h 254182"/>
                    <a:gd name="connsiteX8" fmla="*/ 12473 w 287283"/>
                    <a:gd name="connsiteY8" fmla="*/ 19127 h 254182"/>
                    <a:gd name="connsiteX9" fmla="*/ 7710 w 287283"/>
                    <a:gd name="connsiteY9" fmla="*/ 100089 h 254182"/>
                    <a:gd name="connsiteX10" fmla="*/ 93435 w 287283"/>
                    <a:gd name="connsiteY10" fmla="*/ 138189 h 254182"/>
                    <a:gd name="connsiteX0" fmla="*/ 93435 w 285435"/>
                    <a:gd name="connsiteY0" fmla="*/ 138189 h 254074"/>
                    <a:gd name="connsiteX1" fmla="*/ 179160 w 285435"/>
                    <a:gd name="connsiteY1" fmla="*/ 209627 h 254074"/>
                    <a:gd name="connsiteX2" fmla="*/ 222023 w 285435"/>
                    <a:gd name="connsiteY2" fmla="*/ 252489 h 254074"/>
                    <a:gd name="connsiteX3" fmla="*/ 281554 w 285435"/>
                    <a:gd name="connsiteY3" fmla="*/ 235820 h 254074"/>
                    <a:gd name="connsiteX4" fmla="*/ 269647 w 285435"/>
                    <a:gd name="connsiteY4" fmla="*/ 152476 h 254074"/>
                    <a:gd name="connsiteX5" fmla="*/ 188685 w 285435"/>
                    <a:gd name="connsiteY5" fmla="*/ 85802 h 254074"/>
                    <a:gd name="connsiteX6" fmla="*/ 136298 w 285435"/>
                    <a:gd name="connsiteY6" fmla="*/ 52464 h 254074"/>
                    <a:gd name="connsiteX7" fmla="*/ 79148 w 285435"/>
                    <a:gd name="connsiteY7" fmla="*/ 2458 h 254074"/>
                    <a:gd name="connsiteX8" fmla="*/ 12473 w 285435"/>
                    <a:gd name="connsiteY8" fmla="*/ 19127 h 254074"/>
                    <a:gd name="connsiteX9" fmla="*/ 7710 w 285435"/>
                    <a:gd name="connsiteY9" fmla="*/ 100089 h 254074"/>
                    <a:gd name="connsiteX10" fmla="*/ 93435 w 285435"/>
                    <a:gd name="connsiteY10" fmla="*/ 138189 h 254074"/>
                    <a:gd name="connsiteX0" fmla="*/ 93435 w 285435"/>
                    <a:gd name="connsiteY0" fmla="*/ 138189 h 254074"/>
                    <a:gd name="connsiteX1" fmla="*/ 179160 w 285435"/>
                    <a:gd name="connsiteY1" fmla="*/ 209627 h 254074"/>
                    <a:gd name="connsiteX2" fmla="*/ 222023 w 285435"/>
                    <a:gd name="connsiteY2" fmla="*/ 252489 h 254074"/>
                    <a:gd name="connsiteX3" fmla="*/ 281554 w 285435"/>
                    <a:gd name="connsiteY3" fmla="*/ 235820 h 254074"/>
                    <a:gd name="connsiteX4" fmla="*/ 269647 w 285435"/>
                    <a:gd name="connsiteY4" fmla="*/ 152476 h 254074"/>
                    <a:gd name="connsiteX5" fmla="*/ 188685 w 285435"/>
                    <a:gd name="connsiteY5" fmla="*/ 92945 h 254074"/>
                    <a:gd name="connsiteX6" fmla="*/ 136298 w 285435"/>
                    <a:gd name="connsiteY6" fmla="*/ 52464 h 254074"/>
                    <a:gd name="connsiteX7" fmla="*/ 79148 w 285435"/>
                    <a:gd name="connsiteY7" fmla="*/ 2458 h 254074"/>
                    <a:gd name="connsiteX8" fmla="*/ 12473 w 285435"/>
                    <a:gd name="connsiteY8" fmla="*/ 19127 h 254074"/>
                    <a:gd name="connsiteX9" fmla="*/ 7710 w 285435"/>
                    <a:gd name="connsiteY9" fmla="*/ 100089 h 254074"/>
                    <a:gd name="connsiteX10" fmla="*/ 93435 w 285435"/>
                    <a:gd name="connsiteY10" fmla="*/ 138189 h 254074"/>
                    <a:gd name="connsiteX0" fmla="*/ 93435 w 285435"/>
                    <a:gd name="connsiteY0" fmla="*/ 133175 h 249060"/>
                    <a:gd name="connsiteX1" fmla="*/ 179160 w 285435"/>
                    <a:gd name="connsiteY1" fmla="*/ 204613 h 249060"/>
                    <a:gd name="connsiteX2" fmla="*/ 222023 w 285435"/>
                    <a:gd name="connsiteY2" fmla="*/ 247475 h 249060"/>
                    <a:gd name="connsiteX3" fmla="*/ 281554 w 285435"/>
                    <a:gd name="connsiteY3" fmla="*/ 230806 h 249060"/>
                    <a:gd name="connsiteX4" fmla="*/ 269647 w 285435"/>
                    <a:gd name="connsiteY4" fmla="*/ 147462 h 249060"/>
                    <a:gd name="connsiteX5" fmla="*/ 188685 w 285435"/>
                    <a:gd name="connsiteY5" fmla="*/ 87931 h 249060"/>
                    <a:gd name="connsiteX6" fmla="*/ 136298 w 285435"/>
                    <a:gd name="connsiteY6" fmla="*/ 47450 h 249060"/>
                    <a:gd name="connsiteX7" fmla="*/ 79148 w 285435"/>
                    <a:gd name="connsiteY7" fmla="*/ 4587 h 249060"/>
                    <a:gd name="connsiteX8" fmla="*/ 12473 w 285435"/>
                    <a:gd name="connsiteY8" fmla="*/ 14113 h 249060"/>
                    <a:gd name="connsiteX9" fmla="*/ 7710 w 285435"/>
                    <a:gd name="connsiteY9" fmla="*/ 95075 h 249060"/>
                    <a:gd name="connsiteX10" fmla="*/ 93435 w 285435"/>
                    <a:gd name="connsiteY10" fmla="*/ 133175 h 249060"/>
                    <a:gd name="connsiteX0" fmla="*/ 93435 w 284726"/>
                    <a:gd name="connsiteY0" fmla="*/ 133175 h 249225"/>
                    <a:gd name="connsiteX1" fmla="*/ 179160 w 284726"/>
                    <a:gd name="connsiteY1" fmla="*/ 204613 h 249225"/>
                    <a:gd name="connsiteX2" fmla="*/ 222023 w 284726"/>
                    <a:gd name="connsiteY2" fmla="*/ 247475 h 249225"/>
                    <a:gd name="connsiteX3" fmla="*/ 281554 w 284726"/>
                    <a:gd name="connsiteY3" fmla="*/ 230806 h 249225"/>
                    <a:gd name="connsiteX4" fmla="*/ 267266 w 284726"/>
                    <a:gd name="connsiteY4" fmla="*/ 140318 h 249225"/>
                    <a:gd name="connsiteX5" fmla="*/ 188685 w 284726"/>
                    <a:gd name="connsiteY5" fmla="*/ 87931 h 249225"/>
                    <a:gd name="connsiteX6" fmla="*/ 136298 w 284726"/>
                    <a:gd name="connsiteY6" fmla="*/ 47450 h 249225"/>
                    <a:gd name="connsiteX7" fmla="*/ 79148 w 284726"/>
                    <a:gd name="connsiteY7" fmla="*/ 4587 h 249225"/>
                    <a:gd name="connsiteX8" fmla="*/ 12473 w 284726"/>
                    <a:gd name="connsiteY8" fmla="*/ 14113 h 249225"/>
                    <a:gd name="connsiteX9" fmla="*/ 7710 w 284726"/>
                    <a:gd name="connsiteY9" fmla="*/ 95075 h 249225"/>
                    <a:gd name="connsiteX10" fmla="*/ 93435 w 284726"/>
                    <a:gd name="connsiteY10" fmla="*/ 133175 h 249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4726" h="249225">
                      <a:moveTo>
                        <a:pt x="93435" y="133175"/>
                      </a:moveTo>
                      <a:cubicBezTo>
                        <a:pt x="122010" y="151431"/>
                        <a:pt x="157729" y="185563"/>
                        <a:pt x="179160" y="204613"/>
                      </a:cubicBezTo>
                      <a:cubicBezTo>
                        <a:pt x="200591" y="223663"/>
                        <a:pt x="204957" y="243110"/>
                        <a:pt x="222023" y="247475"/>
                      </a:cubicBezTo>
                      <a:cubicBezTo>
                        <a:pt x="239089" y="251841"/>
                        <a:pt x="274014" y="248665"/>
                        <a:pt x="281554" y="230806"/>
                      </a:cubicBezTo>
                      <a:cubicBezTo>
                        <a:pt x="289094" y="212947"/>
                        <a:pt x="282744" y="164131"/>
                        <a:pt x="267266" y="140318"/>
                      </a:cubicBezTo>
                      <a:cubicBezTo>
                        <a:pt x="251788" y="116506"/>
                        <a:pt x="210513" y="103409"/>
                        <a:pt x="188685" y="87931"/>
                      </a:cubicBezTo>
                      <a:cubicBezTo>
                        <a:pt x="166857" y="72453"/>
                        <a:pt x="154554" y="61341"/>
                        <a:pt x="136298" y="47450"/>
                      </a:cubicBezTo>
                      <a:cubicBezTo>
                        <a:pt x="118042" y="33559"/>
                        <a:pt x="99785" y="10143"/>
                        <a:pt x="79148" y="4587"/>
                      </a:cubicBezTo>
                      <a:cubicBezTo>
                        <a:pt x="58511" y="-969"/>
                        <a:pt x="25967" y="-4937"/>
                        <a:pt x="12473" y="14113"/>
                      </a:cubicBezTo>
                      <a:cubicBezTo>
                        <a:pt x="-1021" y="33163"/>
                        <a:pt x="-4990" y="73644"/>
                        <a:pt x="7710" y="95075"/>
                      </a:cubicBezTo>
                      <a:cubicBezTo>
                        <a:pt x="20410" y="116506"/>
                        <a:pt x="64860" y="114919"/>
                        <a:pt x="93435" y="133175"/>
                      </a:cubicBezTo>
                      <a:close/>
                    </a:path>
                  </a:pathLst>
                </a:cu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15" name="组合 514"/>
              <p:cNvGrpSpPr/>
              <p:nvPr/>
            </p:nvGrpSpPr>
            <p:grpSpPr>
              <a:xfrm>
                <a:off x="6584942" y="1573949"/>
                <a:ext cx="558343" cy="538262"/>
                <a:chOff x="6584942" y="1573949"/>
                <a:chExt cx="558343" cy="538262"/>
              </a:xfrm>
            </p:grpSpPr>
            <p:sp>
              <p:nvSpPr>
                <p:cNvPr id="1645" name="任意多边形 1644"/>
                <p:cNvSpPr/>
                <p:nvPr/>
              </p:nvSpPr>
              <p:spPr>
                <a:xfrm>
                  <a:off x="6584942" y="1573949"/>
                  <a:ext cx="558343" cy="538262"/>
                </a:xfrm>
                <a:custGeom>
                  <a:avLst/>
                  <a:gdLst>
                    <a:gd name="connsiteX0" fmla="*/ 6194 w 562942"/>
                    <a:gd name="connsiteY0" fmla="*/ 83978 h 541489"/>
                    <a:gd name="connsiteX1" fmla="*/ 25244 w 562942"/>
                    <a:gd name="connsiteY1" fmla="*/ 193516 h 541489"/>
                    <a:gd name="connsiteX2" fmla="*/ 63344 w 562942"/>
                    <a:gd name="connsiteY2" fmla="*/ 303053 h 541489"/>
                    <a:gd name="connsiteX3" fmla="*/ 106206 w 562942"/>
                    <a:gd name="connsiteY3" fmla="*/ 412591 h 541489"/>
                    <a:gd name="connsiteX4" fmla="*/ 149069 w 562942"/>
                    <a:gd name="connsiteY4" fmla="*/ 479266 h 541489"/>
                    <a:gd name="connsiteX5" fmla="*/ 177644 w 562942"/>
                    <a:gd name="connsiteY5" fmla="*/ 522128 h 541489"/>
                    <a:gd name="connsiteX6" fmla="*/ 287181 w 562942"/>
                    <a:gd name="connsiteY6" fmla="*/ 507841 h 541489"/>
                    <a:gd name="connsiteX7" fmla="*/ 406244 w 562942"/>
                    <a:gd name="connsiteY7" fmla="*/ 541178 h 541489"/>
                    <a:gd name="connsiteX8" fmla="*/ 520544 w 562942"/>
                    <a:gd name="connsiteY8" fmla="*/ 512603 h 541489"/>
                    <a:gd name="connsiteX9" fmla="*/ 558644 w 562942"/>
                    <a:gd name="connsiteY9" fmla="*/ 355441 h 541489"/>
                    <a:gd name="connsiteX10" fmla="*/ 544356 w 562942"/>
                    <a:gd name="connsiteY10" fmla="*/ 284003 h 541489"/>
                    <a:gd name="connsiteX11" fmla="*/ 401481 w 562942"/>
                    <a:gd name="connsiteY11" fmla="*/ 250666 h 541489"/>
                    <a:gd name="connsiteX12" fmla="*/ 330044 w 562942"/>
                    <a:gd name="connsiteY12" fmla="*/ 207803 h 541489"/>
                    <a:gd name="connsiteX13" fmla="*/ 268131 w 562942"/>
                    <a:gd name="connsiteY13" fmla="*/ 69691 h 541489"/>
                    <a:gd name="connsiteX14" fmla="*/ 120494 w 562942"/>
                    <a:gd name="connsiteY14" fmla="*/ 3016 h 541489"/>
                    <a:gd name="connsiteX15" fmla="*/ 10956 w 562942"/>
                    <a:gd name="connsiteY15" fmla="*/ 17303 h 541489"/>
                    <a:gd name="connsiteX16" fmla="*/ 6194 w 562942"/>
                    <a:gd name="connsiteY16" fmla="*/ 83978 h 541489"/>
                    <a:gd name="connsiteX0" fmla="*/ 6194 w 562942"/>
                    <a:gd name="connsiteY0" fmla="*/ 83978 h 541489"/>
                    <a:gd name="connsiteX1" fmla="*/ 25244 w 562942"/>
                    <a:gd name="connsiteY1" fmla="*/ 193516 h 541489"/>
                    <a:gd name="connsiteX2" fmla="*/ 63344 w 562942"/>
                    <a:gd name="connsiteY2" fmla="*/ 303053 h 541489"/>
                    <a:gd name="connsiteX3" fmla="*/ 106206 w 562942"/>
                    <a:gd name="connsiteY3" fmla="*/ 412591 h 541489"/>
                    <a:gd name="connsiteX4" fmla="*/ 139544 w 562942"/>
                    <a:gd name="connsiteY4" fmla="*/ 474503 h 541489"/>
                    <a:gd name="connsiteX5" fmla="*/ 177644 w 562942"/>
                    <a:gd name="connsiteY5" fmla="*/ 522128 h 541489"/>
                    <a:gd name="connsiteX6" fmla="*/ 287181 w 562942"/>
                    <a:gd name="connsiteY6" fmla="*/ 507841 h 541489"/>
                    <a:gd name="connsiteX7" fmla="*/ 406244 w 562942"/>
                    <a:gd name="connsiteY7" fmla="*/ 541178 h 541489"/>
                    <a:gd name="connsiteX8" fmla="*/ 520544 w 562942"/>
                    <a:gd name="connsiteY8" fmla="*/ 512603 h 541489"/>
                    <a:gd name="connsiteX9" fmla="*/ 558644 w 562942"/>
                    <a:gd name="connsiteY9" fmla="*/ 355441 h 541489"/>
                    <a:gd name="connsiteX10" fmla="*/ 544356 w 562942"/>
                    <a:gd name="connsiteY10" fmla="*/ 284003 h 541489"/>
                    <a:gd name="connsiteX11" fmla="*/ 401481 w 562942"/>
                    <a:gd name="connsiteY11" fmla="*/ 250666 h 541489"/>
                    <a:gd name="connsiteX12" fmla="*/ 330044 w 562942"/>
                    <a:gd name="connsiteY12" fmla="*/ 207803 h 541489"/>
                    <a:gd name="connsiteX13" fmla="*/ 268131 w 562942"/>
                    <a:gd name="connsiteY13" fmla="*/ 69691 h 541489"/>
                    <a:gd name="connsiteX14" fmla="*/ 120494 w 562942"/>
                    <a:gd name="connsiteY14" fmla="*/ 3016 h 541489"/>
                    <a:gd name="connsiteX15" fmla="*/ 10956 w 562942"/>
                    <a:gd name="connsiteY15" fmla="*/ 17303 h 541489"/>
                    <a:gd name="connsiteX16" fmla="*/ 6194 w 562942"/>
                    <a:gd name="connsiteY16" fmla="*/ 83978 h 541489"/>
                    <a:gd name="connsiteX0" fmla="*/ 6194 w 562942"/>
                    <a:gd name="connsiteY0" fmla="*/ 83978 h 541489"/>
                    <a:gd name="connsiteX1" fmla="*/ 25244 w 562942"/>
                    <a:gd name="connsiteY1" fmla="*/ 193516 h 541489"/>
                    <a:gd name="connsiteX2" fmla="*/ 63344 w 562942"/>
                    <a:gd name="connsiteY2" fmla="*/ 303053 h 541489"/>
                    <a:gd name="connsiteX3" fmla="*/ 106206 w 562942"/>
                    <a:gd name="connsiteY3" fmla="*/ 412591 h 541489"/>
                    <a:gd name="connsiteX4" fmla="*/ 139544 w 562942"/>
                    <a:gd name="connsiteY4" fmla="*/ 474503 h 541489"/>
                    <a:gd name="connsiteX5" fmla="*/ 189550 w 562942"/>
                    <a:gd name="connsiteY5" fmla="*/ 507840 h 541489"/>
                    <a:gd name="connsiteX6" fmla="*/ 287181 w 562942"/>
                    <a:gd name="connsiteY6" fmla="*/ 507841 h 541489"/>
                    <a:gd name="connsiteX7" fmla="*/ 406244 w 562942"/>
                    <a:gd name="connsiteY7" fmla="*/ 541178 h 541489"/>
                    <a:gd name="connsiteX8" fmla="*/ 520544 w 562942"/>
                    <a:gd name="connsiteY8" fmla="*/ 512603 h 541489"/>
                    <a:gd name="connsiteX9" fmla="*/ 558644 w 562942"/>
                    <a:gd name="connsiteY9" fmla="*/ 355441 h 541489"/>
                    <a:gd name="connsiteX10" fmla="*/ 544356 w 562942"/>
                    <a:gd name="connsiteY10" fmla="*/ 284003 h 541489"/>
                    <a:gd name="connsiteX11" fmla="*/ 401481 w 562942"/>
                    <a:gd name="connsiteY11" fmla="*/ 250666 h 541489"/>
                    <a:gd name="connsiteX12" fmla="*/ 330044 w 562942"/>
                    <a:gd name="connsiteY12" fmla="*/ 207803 h 541489"/>
                    <a:gd name="connsiteX13" fmla="*/ 268131 w 562942"/>
                    <a:gd name="connsiteY13" fmla="*/ 69691 h 541489"/>
                    <a:gd name="connsiteX14" fmla="*/ 120494 w 562942"/>
                    <a:gd name="connsiteY14" fmla="*/ 3016 h 541489"/>
                    <a:gd name="connsiteX15" fmla="*/ 10956 w 562942"/>
                    <a:gd name="connsiteY15" fmla="*/ 17303 h 541489"/>
                    <a:gd name="connsiteX16" fmla="*/ 6194 w 562942"/>
                    <a:gd name="connsiteY16" fmla="*/ 83978 h 541489"/>
                    <a:gd name="connsiteX0" fmla="*/ 6194 w 562942"/>
                    <a:gd name="connsiteY0" fmla="*/ 83978 h 541489"/>
                    <a:gd name="connsiteX1" fmla="*/ 25244 w 562942"/>
                    <a:gd name="connsiteY1" fmla="*/ 193516 h 541489"/>
                    <a:gd name="connsiteX2" fmla="*/ 63344 w 562942"/>
                    <a:gd name="connsiteY2" fmla="*/ 303053 h 541489"/>
                    <a:gd name="connsiteX3" fmla="*/ 106206 w 562942"/>
                    <a:gd name="connsiteY3" fmla="*/ 412591 h 541489"/>
                    <a:gd name="connsiteX4" fmla="*/ 139544 w 562942"/>
                    <a:gd name="connsiteY4" fmla="*/ 474503 h 541489"/>
                    <a:gd name="connsiteX5" fmla="*/ 189550 w 562942"/>
                    <a:gd name="connsiteY5" fmla="*/ 507840 h 541489"/>
                    <a:gd name="connsiteX6" fmla="*/ 287181 w 562942"/>
                    <a:gd name="connsiteY6" fmla="*/ 507841 h 541489"/>
                    <a:gd name="connsiteX7" fmla="*/ 372907 w 562942"/>
                    <a:gd name="connsiteY7" fmla="*/ 541178 h 541489"/>
                    <a:gd name="connsiteX8" fmla="*/ 520544 w 562942"/>
                    <a:gd name="connsiteY8" fmla="*/ 512603 h 541489"/>
                    <a:gd name="connsiteX9" fmla="*/ 558644 w 562942"/>
                    <a:gd name="connsiteY9" fmla="*/ 355441 h 541489"/>
                    <a:gd name="connsiteX10" fmla="*/ 544356 w 562942"/>
                    <a:gd name="connsiteY10" fmla="*/ 284003 h 541489"/>
                    <a:gd name="connsiteX11" fmla="*/ 401481 w 562942"/>
                    <a:gd name="connsiteY11" fmla="*/ 250666 h 541489"/>
                    <a:gd name="connsiteX12" fmla="*/ 330044 w 562942"/>
                    <a:gd name="connsiteY12" fmla="*/ 207803 h 541489"/>
                    <a:gd name="connsiteX13" fmla="*/ 268131 w 562942"/>
                    <a:gd name="connsiteY13" fmla="*/ 69691 h 541489"/>
                    <a:gd name="connsiteX14" fmla="*/ 120494 w 562942"/>
                    <a:gd name="connsiteY14" fmla="*/ 3016 h 541489"/>
                    <a:gd name="connsiteX15" fmla="*/ 10956 w 562942"/>
                    <a:gd name="connsiteY15" fmla="*/ 17303 h 541489"/>
                    <a:gd name="connsiteX16" fmla="*/ 6194 w 562942"/>
                    <a:gd name="connsiteY16" fmla="*/ 83978 h 541489"/>
                    <a:gd name="connsiteX0" fmla="*/ 6194 w 562942"/>
                    <a:gd name="connsiteY0" fmla="*/ 83978 h 541893"/>
                    <a:gd name="connsiteX1" fmla="*/ 25244 w 562942"/>
                    <a:gd name="connsiteY1" fmla="*/ 193516 h 541893"/>
                    <a:gd name="connsiteX2" fmla="*/ 63344 w 562942"/>
                    <a:gd name="connsiteY2" fmla="*/ 303053 h 541893"/>
                    <a:gd name="connsiteX3" fmla="*/ 106206 w 562942"/>
                    <a:gd name="connsiteY3" fmla="*/ 412591 h 541893"/>
                    <a:gd name="connsiteX4" fmla="*/ 139544 w 562942"/>
                    <a:gd name="connsiteY4" fmla="*/ 474503 h 541893"/>
                    <a:gd name="connsiteX5" fmla="*/ 189550 w 562942"/>
                    <a:gd name="connsiteY5" fmla="*/ 507840 h 541893"/>
                    <a:gd name="connsiteX6" fmla="*/ 287181 w 562942"/>
                    <a:gd name="connsiteY6" fmla="*/ 507841 h 541893"/>
                    <a:gd name="connsiteX7" fmla="*/ 372907 w 562942"/>
                    <a:gd name="connsiteY7" fmla="*/ 541178 h 541893"/>
                    <a:gd name="connsiteX8" fmla="*/ 434819 w 562942"/>
                    <a:gd name="connsiteY8" fmla="*/ 529272 h 541893"/>
                    <a:gd name="connsiteX9" fmla="*/ 520544 w 562942"/>
                    <a:gd name="connsiteY9" fmla="*/ 512603 h 541893"/>
                    <a:gd name="connsiteX10" fmla="*/ 558644 w 562942"/>
                    <a:gd name="connsiteY10" fmla="*/ 355441 h 541893"/>
                    <a:gd name="connsiteX11" fmla="*/ 544356 w 562942"/>
                    <a:gd name="connsiteY11" fmla="*/ 284003 h 541893"/>
                    <a:gd name="connsiteX12" fmla="*/ 401481 w 562942"/>
                    <a:gd name="connsiteY12" fmla="*/ 250666 h 541893"/>
                    <a:gd name="connsiteX13" fmla="*/ 330044 w 562942"/>
                    <a:gd name="connsiteY13" fmla="*/ 207803 h 541893"/>
                    <a:gd name="connsiteX14" fmla="*/ 268131 w 562942"/>
                    <a:gd name="connsiteY14" fmla="*/ 69691 h 541893"/>
                    <a:gd name="connsiteX15" fmla="*/ 120494 w 562942"/>
                    <a:gd name="connsiteY15" fmla="*/ 3016 h 541893"/>
                    <a:gd name="connsiteX16" fmla="*/ 10956 w 562942"/>
                    <a:gd name="connsiteY16" fmla="*/ 17303 h 541893"/>
                    <a:gd name="connsiteX17" fmla="*/ 6194 w 562942"/>
                    <a:gd name="connsiteY17" fmla="*/ 83978 h 541893"/>
                    <a:gd name="connsiteX0" fmla="*/ 6194 w 562942"/>
                    <a:gd name="connsiteY0" fmla="*/ 83978 h 545052"/>
                    <a:gd name="connsiteX1" fmla="*/ 25244 w 562942"/>
                    <a:gd name="connsiteY1" fmla="*/ 193516 h 545052"/>
                    <a:gd name="connsiteX2" fmla="*/ 63344 w 562942"/>
                    <a:gd name="connsiteY2" fmla="*/ 303053 h 545052"/>
                    <a:gd name="connsiteX3" fmla="*/ 106206 w 562942"/>
                    <a:gd name="connsiteY3" fmla="*/ 412591 h 545052"/>
                    <a:gd name="connsiteX4" fmla="*/ 139544 w 562942"/>
                    <a:gd name="connsiteY4" fmla="*/ 474503 h 545052"/>
                    <a:gd name="connsiteX5" fmla="*/ 189550 w 562942"/>
                    <a:gd name="connsiteY5" fmla="*/ 507840 h 545052"/>
                    <a:gd name="connsiteX6" fmla="*/ 287181 w 562942"/>
                    <a:gd name="connsiteY6" fmla="*/ 507841 h 545052"/>
                    <a:gd name="connsiteX7" fmla="*/ 372907 w 562942"/>
                    <a:gd name="connsiteY7" fmla="*/ 541178 h 545052"/>
                    <a:gd name="connsiteX8" fmla="*/ 441963 w 562942"/>
                    <a:gd name="connsiteY8" fmla="*/ 541178 h 545052"/>
                    <a:gd name="connsiteX9" fmla="*/ 520544 w 562942"/>
                    <a:gd name="connsiteY9" fmla="*/ 512603 h 545052"/>
                    <a:gd name="connsiteX10" fmla="*/ 558644 w 562942"/>
                    <a:gd name="connsiteY10" fmla="*/ 355441 h 545052"/>
                    <a:gd name="connsiteX11" fmla="*/ 544356 w 562942"/>
                    <a:gd name="connsiteY11" fmla="*/ 284003 h 545052"/>
                    <a:gd name="connsiteX12" fmla="*/ 401481 w 562942"/>
                    <a:gd name="connsiteY12" fmla="*/ 250666 h 545052"/>
                    <a:gd name="connsiteX13" fmla="*/ 330044 w 562942"/>
                    <a:gd name="connsiteY13" fmla="*/ 207803 h 545052"/>
                    <a:gd name="connsiteX14" fmla="*/ 268131 w 562942"/>
                    <a:gd name="connsiteY14" fmla="*/ 69691 h 545052"/>
                    <a:gd name="connsiteX15" fmla="*/ 120494 w 562942"/>
                    <a:gd name="connsiteY15" fmla="*/ 3016 h 545052"/>
                    <a:gd name="connsiteX16" fmla="*/ 10956 w 562942"/>
                    <a:gd name="connsiteY16" fmla="*/ 17303 h 545052"/>
                    <a:gd name="connsiteX17" fmla="*/ 6194 w 562942"/>
                    <a:gd name="connsiteY17" fmla="*/ 83978 h 545052"/>
                    <a:gd name="connsiteX0" fmla="*/ 6194 w 562942"/>
                    <a:gd name="connsiteY0" fmla="*/ 83978 h 542586"/>
                    <a:gd name="connsiteX1" fmla="*/ 25244 w 562942"/>
                    <a:gd name="connsiteY1" fmla="*/ 193516 h 542586"/>
                    <a:gd name="connsiteX2" fmla="*/ 63344 w 562942"/>
                    <a:gd name="connsiteY2" fmla="*/ 303053 h 542586"/>
                    <a:gd name="connsiteX3" fmla="*/ 106206 w 562942"/>
                    <a:gd name="connsiteY3" fmla="*/ 412591 h 542586"/>
                    <a:gd name="connsiteX4" fmla="*/ 139544 w 562942"/>
                    <a:gd name="connsiteY4" fmla="*/ 474503 h 542586"/>
                    <a:gd name="connsiteX5" fmla="*/ 189550 w 562942"/>
                    <a:gd name="connsiteY5" fmla="*/ 507840 h 542586"/>
                    <a:gd name="connsiteX6" fmla="*/ 287181 w 562942"/>
                    <a:gd name="connsiteY6" fmla="*/ 507841 h 542586"/>
                    <a:gd name="connsiteX7" fmla="*/ 372907 w 562942"/>
                    <a:gd name="connsiteY7" fmla="*/ 541178 h 542586"/>
                    <a:gd name="connsiteX8" fmla="*/ 434819 w 562942"/>
                    <a:gd name="connsiteY8" fmla="*/ 534035 h 542586"/>
                    <a:gd name="connsiteX9" fmla="*/ 520544 w 562942"/>
                    <a:gd name="connsiteY9" fmla="*/ 512603 h 542586"/>
                    <a:gd name="connsiteX10" fmla="*/ 558644 w 562942"/>
                    <a:gd name="connsiteY10" fmla="*/ 355441 h 542586"/>
                    <a:gd name="connsiteX11" fmla="*/ 544356 w 562942"/>
                    <a:gd name="connsiteY11" fmla="*/ 284003 h 542586"/>
                    <a:gd name="connsiteX12" fmla="*/ 401481 w 562942"/>
                    <a:gd name="connsiteY12" fmla="*/ 250666 h 542586"/>
                    <a:gd name="connsiteX13" fmla="*/ 330044 w 562942"/>
                    <a:gd name="connsiteY13" fmla="*/ 207803 h 542586"/>
                    <a:gd name="connsiteX14" fmla="*/ 268131 w 562942"/>
                    <a:gd name="connsiteY14" fmla="*/ 69691 h 542586"/>
                    <a:gd name="connsiteX15" fmla="*/ 120494 w 562942"/>
                    <a:gd name="connsiteY15" fmla="*/ 3016 h 542586"/>
                    <a:gd name="connsiteX16" fmla="*/ 10956 w 562942"/>
                    <a:gd name="connsiteY16" fmla="*/ 17303 h 542586"/>
                    <a:gd name="connsiteX17" fmla="*/ 6194 w 562942"/>
                    <a:gd name="connsiteY17" fmla="*/ 83978 h 542586"/>
                    <a:gd name="connsiteX0" fmla="*/ 6194 w 562942"/>
                    <a:gd name="connsiteY0" fmla="*/ 83978 h 542586"/>
                    <a:gd name="connsiteX1" fmla="*/ 25244 w 562942"/>
                    <a:gd name="connsiteY1" fmla="*/ 193516 h 542586"/>
                    <a:gd name="connsiteX2" fmla="*/ 63344 w 562942"/>
                    <a:gd name="connsiteY2" fmla="*/ 303053 h 542586"/>
                    <a:gd name="connsiteX3" fmla="*/ 106206 w 562942"/>
                    <a:gd name="connsiteY3" fmla="*/ 412591 h 542586"/>
                    <a:gd name="connsiteX4" fmla="*/ 139544 w 562942"/>
                    <a:gd name="connsiteY4" fmla="*/ 474503 h 542586"/>
                    <a:gd name="connsiteX5" fmla="*/ 189550 w 562942"/>
                    <a:gd name="connsiteY5" fmla="*/ 507840 h 542586"/>
                    <a:gd name="connsiteX6" fmla="*/ 287181 w 562942"/>
                    <a:gd name="connsiteY6" fmla="*/ 507841 h 542586"/>
                    <a:gd name="connsiteX7" fmla="*/ 372907 w 562942"/>
                    <a:gd name="connsiteY7" fmla="*/ 541178 h 542586"/>
                    <a:gd name="connsiteX8" fmla="*/ 434819 w 562942"/>
                    <a:gd name="connsiteY8" fmla="*/ 534035 h 542586"/>
                    <a:gd name="connsiteX9" fmla="*/ 520544 w 562942"/>
                    <a:gd name="connsiteY9" fmla="*/ 505459 h 542586"/>
                    <a:gd name="connsiteX10" fmla="*/ 558644 w 562942"/>
                    <a:gd name="connsiteY10" fmla="*/ 355441 h 542586"/>
                    <a:gd name="connsiteX11" fmla="*/ 544356 w 562942"/>
                    <a:gd name="connsiteY11" fmla="*/ 284003 h 542586"/>
                    <a:gd name="connsiteX12" fmla="*/ 401481 w 562942"/>
                    <a:gd name="connsiteY12" fmla="*/ 250666 h 542586"/>
                    <a:gd name="connsiteX13" fmla="*/ 330044 w 562942"/>
                    <a:gd name="connsiteY13" fmla="*/ 207803 h 542586"/>
                    <a:gd name="connsiteX14" fmla="*/ 268131 w 562942"/>
                    <a:gd name="connsiteY14" fmla="*/ 69691 h 542586"/>
                    <a:gd name="connsiteX15" fmla="*/ 120494 w 562942"/>
                    <a:gd name="connsiteY15" fmla="*/ 3016 h 542586"/>
                    <a:gd name="connsiteX16" fmla="*/ 10956 w 562942"/>
                    <a:gd name="connsiteY16" fmla="*/ 17303 h 542586"/>
                    <a:gd name="connsiteX17" fmla="*/ 6194 w 562942"/>
                    <a:gd name="connsiteY17" fmla="*/ 83978 h 542586"/>
                    <a:gd name="connsiteX0" fmla="*/ 6194 w 562942"/>
                    <a:gd name="connsiteY0" fmla="*/ 83978 h 538838"/>
                    <a:gd name="connsiteX1" fmla="*/ 25244 w 562942"/>
                    <a:gd name="connsiteY1" fmla="*/ 193516 h 538838"/>
                    <a:gd name="connsiteX2" fmla="*/ 63344 w 562942"/>
                    <a:gd name="connsiteY2" fmla="*/ 303053 h 538838"/>
                    <a:gd name="connsiteX3" fmla="*/ 106206 w 562942"/>
                    <a:gd name="connsiteY3" fmla="*/ 412591 h 538838"/>
                    <a:gd name="connsiteX4" fmla="*/ 139544 w 562942"/>
                    <a:gd name="connsiteY4" fmla="*/ 474503 h 538838"/>
                    <a:gd name="connsiteX5" fmla="*/ 189550 w 562942"/>
                    <a:gd name="connsiteY5" fmla="*/ 507840 h 538838"/>
                    <a:gd name="connsiteX6" fmla="*/ 287181 w 562942"/>
                    <a:gd name="connsiteY6" fmla="*/ 507841 h 538838"/>
                    <a:gd name="connsiteX7" fmla="*/ 361000 w 562942"/>
                    <a:gd name="connsiteY7" fmla="*/ 536416 h 538838"/>
                    <a:gd name="connsiteX8" fmla="*/ 434819 w 562942"/>
                    <a:gd name="connsiteY8" fmla="*/ 534035 h 538838"/>
                    <a:gd name="connsiteX9" fmla="*/ 520544 w 562942"/>
                    <a:gd name="connsiteY9" fmla="*/ 505459 h 538838"/>
                    <a:gd name="connsiteX10" fmla="*/ 558644 w 562942"/>
                    <a:gd name="connsiteY10" fmla="*/ 355441 h 538838"/>
                    <a:gd name="connsiteX11" fmla="*/ 544356 w 562942"/>
                    <a:gd name="connsiteY11" fmla="*/ 284003 h 538838"/>
                    <a:gd name="connsiteX12" fmla="*/ 401481 w 562942"/>
                    <a:gd name="connsiteY12" fmla="*/ 250666 h 538838"/>
                    <a:gd name="connsiteX13" fmla="*/ 330044 w 562942"/>
                    <a:gd name="connsiteY13" fmla="*/ 207803 h 538838"/>
                    <a:gd name="connsiteX14" fmla="*/ 268131 w 562942"/>
                    <a:gd name="connsiteY14" fmla="*/ 69691 h 538838"/>
                    <a:gd name="connsiteX15" fmla="*/ 120494 w 562942"/>
                    <a:gd name="connsiteY15" fmla="*/ 3016 h 538838"/>
                    <a:gd name="connsiteX16" fmla="*/ 10956 w 562942"/>
                    <a:gd name="connsiteY16" fmla="*/ 17303 h 538838"/>
                    <a:gd name="connsiteX17" fmla="*/ 6194 w 562942"/>
                    <a:gd name="connsiteY17" fmla="*/ 83978 h 538838"/>
                    <a:gd name="connsiteX0" fmla="*/ 6194 w 562942"/>
                    <a:gd name="connsiteY0" fmla="*/ 83978 h 538838"/>
                    <a:gd name="connsiteX1" fmla="*/ 25244 w 562942"/>
                    <a:gd name="connsiteY1" fmla="*/ 193516 h 538838"/>
                    <a:gd name="connsiteX2" fmla="*/ 63344 w 562942"/>
                    <a:gd name="connsiteY2" fmla="*/ 303053 h 538838"/>
                    <a:gd name="connsiteX3" fmla="*/ 106206 w 562942"/>
                    <a:gd name="connsiteY3" fmla="*/ 412591 h 538838"/>
                    <a:gd name="connsiteX4" fmla="*/ 139544 w 562942"/>
                    <a:gd name="connsiteY4" fmla="*/ 474503 h 538838"/>
                    <a:gd name="connsiteX5" fmla="*/ 189550 w 562942"/>
                    <a:gd name="connsiteY5" fmla="*/ 507840 h 538838"/>
                    <a:gd name="connsiteX6" fmla="*/ 287181 w 562942"/>
                    <a:gd name="connsiteY6" fmla="*/ 507841 h 538838"/>
                    <a:gd name="connsiteX7" fmla="*/ 361000 w 562942"/>
                    <a:gd name="connsiteY7" fmla="*/ 536416 h 538838"/>
                    <a:gd name="connsiteX8" fmla="*/ 434819 w 562942"/>
                    <a:gd name="connsiteY8" fmla="*/ 534035 h 538838"/>
                    <a:gd name="connsiteX9" fmla="*/ 520544 w 562942"/>
                    <a:gd name="connsiteY9" fmla="*/ 505459 h 538838"/>
                    <a:gd name="connsiteX10" fmla="*/ 558644 w 562942"/>
                    <a:gd name="connsiteY10" fmla="*/ 355441 h 538838"/>
                    <a:gd name="connsiteX11" fmla="*/ 544356 w 562942"/>
                    <a:gd name="connsiteY11" fmla="*/ 284003 h 538838"/>
                    <a:gd name="connsiteX12" fmla="*/ 401481 w 562942"/>
                    <a:gd name="connsiteY12" fmla="*/ 250666 h 538838"/>
                    <a:gd name="connsiteX13" fmla="*/ 330044 w 562942"/>
                    <a:gd name="connsiteY13" fmla="*/ 207803 h 538838"/>
                    <a:gd name="connsiteX14" fmla="*/ 256225 w 562942"/>
                    <a:gd name="connsiteY14" fmla="*/ 72072 h 538838"/>
                    <a:gd name="connsiteX15" fmla="*/ 120494 w 562942"/>
                    <a:gd name="connsiteY15" fmla="*/ 3016 h 538838"/>
                    <a:gd name="connsiteX16" fmla="*/ 10956 w 562942"/>
                    <a:gd name="connsiteY16" fmla="*/ 17303 h 538838"/>
                    <a:gd name="connsiteX17" fmla="*/ 6194 w 562942"/>
                    <a:gd name="connsiteY17" fmla="*/ 83978 h 538838"/>
                    <a:gd name="connsiteX0" fmla="*/ 1068 w 557816"/>
                    <a:gd name="connsiteY0" fmla="*/ 83402 h 538262"/>
                    <a:gd name="connsiteX1" fmla="*/ 20118 w 557816"/>
                    <a:gd name="connsiteY1" fmla="*/ 192940 h 538262"/>
                    <a:gd name="connsiteX2" fmla="*/ 58218 w 557816"/>
                    <a:gd name="connsiteY2" fmla="*/ 302477 h 538262"/>
                    <a:gd name="connsiteX3" fmla="*/ 101080 w 557816"/>
                    <a:gd name="connsiteY3" fmla="*/ 412015 h 538262"/>
                    <a:gd name="connsiteX4" fmla="*/ 134418 w 557816"/>
                    <a:gd name="connsiteY4" fmla="*/ 473927 h 538262"/>
                    <a:gd name="connsiteX5" fmla="*/ 184424 w 557816"/>
                    <a:gd name="connsiteY5" fmla="*/ 507264 h 538262"/>
                    <a:gd name="connsiteX6" fmla="*/ 282055 w 557816"/>
                    <a:gd name="connsiteY6" fmla="*/ 507265 h 538262"/>
                    <a:gd name="connsiteX7" fmla="*/ 355874 w 557816"/>
                    <a:gd name="connsiteY7" fmla="*/ 535840 h 538262"/>
                    <a:gd name="connsiteX8" fmla="*/ 429693 w 557816"/>
                    <a:gd name="connsiteY8" fmla="*/ 533459 h 538262"/>
                    <a:gd name="connsiteX9" fmla="*/ 515418 w 557816"/>
                    <a:gd name="connsiteY9" fmla="*/ 504883 h 538262"/>
                    <a:gd name="connsiteX10" fmla="*/ 553518 w 557816"/>
                    <a:gd name="connsiteY10" fmla="*/ 354865 h 538262"/>
                    <a:gd name="connsiteX11" fmla="*/ 539230 w 557816"/>
                    <a:gd name="connsiteY11" fmla="*/ 283427 h 538262"/>
                    <a:gd name="connsiteX12" fmla="*/ 396355 w 557816"/>
                    <a:gd name="connsiteY12" fmla="*/ 250090 h 538262"/>
                    <a:gd name="connsiteX13" fmla="*/ 324918 w 557816"/>
                    <a:gd name="connsiteY13" fmla="*/ 207227 h 538262"/>
                    <a:gd name="connsiteX14" fmla="*/ 251099 w 557816"/>
                    <a:gd name="connsiteY14" fmla="*/ 71496 h 538262"/>
                    <a:gd name="connsiteX15" fmla="*/ 115368 w 557816"/>
                    <a:gd name="connsiteY15" fmla="*/ 2440 h 538262"/>
                    <a:gd name="connsiteX16" fmla="*/ 15355 w 557816"/>
                    <a:gd name="connsiteY16" fmla="*/ 21490 h 538262"/>
                    <a:gd name="connsiteX17" fmla="*/ 1068 w 557816"/>
                    <a:gd name="connsiteY17" fmla="*/ 83402 h 538262"/>
                    <a:gd name="connsiteX0" fmla="*/ 1595 w 558343"/>
                    <a:gd name="connsiteY0" fmla="*/ 83402 h 538262"/>
                    <a:gd name="connsiteX1" fmla="*/ 27789 w 558343"/>
                    <a:gd name="connsiteY1" fmla="*/ 192940 h 538262"/>
                    <a:gd name="connsiteX2" fmla="*/ 58745 w 558343"/>
                    <a:gd name="connsiteY2" fmla="*/ 302477 h 538262"/>
                    <a:gd name="connsiteX3" fmla="*/ 101607 w 558343"/>
                    <a:gd name="connsiteY3" fmla="*/ 412015 h 538262"/>
                    <a:gd name="connsiteX4" fmla="*/ 134945 w 558343"/>
                    <a:gd name="connsiteY4" fmla="*/ 473927 h 538262"/>
                    <a:gd name="connsiteX5" fmla="*/ 184951 w 558343"/>
                    <a:gd name="connsiteY5" fmla="*/ 507264 h 538262"/>
                    <a:gd name="connsiteX6" fmla="*/ 282582 w 558343"/>
                    <a:gd name="connsiteY6" fmla="*/ 507265 h 538262"/>
                    <a:gd name="connsiteX7" fmla="*/ 356401 w 558343"/>
                    <a:gd name="connsiteY7" fmla="*/ 535840 h 538262"/>
                    <a:gd name="connsiteX8" fmla="*/ 430220 w 558343"/>
                    <a:gd name="connsiteY8" fmla="*/ 533459 h 538262"/>
                    <a:gd name="connsiteX9" fmla="*/ 515945 w 558343"/>
                    <a:gd name="connsiteY9" fmla="*/ 504883 h 538262"/>
                    <a:gd name="connsiteX10" fmla="*/ 554045 w 558343"/>
                    <a:gd name="connsiteY10" fmla="*/ 354865 h 538262"/>
                    <a:gd name="connsiteX11" fmla="*/ 539757 w 558343"/>
                    <a:gd name="connsiteY11" fmla="*/ 283427 h 538262"/>
                    <a:gd name="connsiteX12" fmla="*/ 396882 w 558343"/>
                    <a:gd name="connsiteY12" fmla="*/ 250090 h 538262"/>
                    <a:gd name="connsiteX13" fmla="*/ 325445 w 558343"/>
                    <a:gd name="connsiteY13" fmla="*/ 207227 h 538262"/>
                    <a:gd name="connsiteX14" fmla="*/ 251626 w 558343"/>
                    <a:gd name="connsiteY14" fmla="*/ 71496 h 538262"/>
                    <a:gd name="connsiteX15" fmla="*/ 115895 w 558343"/>
                    <a:gd name="connsiteY15" fmla="*/ 2440 h 538262"/>
                    <a:gd name="connsiteX16" fmla="*/ 15882 w 558343"/>
                    <a:gd name="connsiteY16" fmla="*/ 21490 h 538262"/>
                    <a:gd name="connsiteX17" fmla="*/ 1595 w 558343"/>
                    <a:gd name="connsiteY17" fmla="*/ 83402 h 538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58343" h="538262">
                      <a:moveTo>
                        <a:pt x="1595" y="83402"/>
                      </a:moveTo>
                      <a:cubicBezTo>
                        <a:pt x="3579" y="111977"/>
                        <a:pt x="18264" y="156428"/>
                        <a:pt x="27789" y="192940"/>
                      </a:cubicBezTo>
                      <a:cubicBezTo>
                        <a:pt x="37314" y="229452"/>
                        <a:pt x="46442" y="265965"/>
                        <a:pt x="58745" y="302477"/>
                      </a:cubicBezTo>
                      <a:cubicBezTo>
                        <a:pt x="71048" y="338990"/>
                        <a:pt x="88907" y="383440"/>
                        <a:pt x="101607" y="412015"/>
                      </a:cubicBezTo>
                      <a:cubicBezTo>
                        <a:pt x="114307" y="440590"/>
                        <a:pt x="121054" y="458052"/>
                        <a:pt x="134945" y="473927"/>
                      </a:cubicBezTo>
                      <a:cubicBezTo>
                        <a:pt x="148836" y="489802"/>
                        <a:pt x="160345" y="501708"/>
                        <a:pt x="184951" y="507264"/>
                      </a:cubicBezTo>
                      <a:cubicBezTo>
                        <a:pt x="209557" y="512820"/>
                        <a:pt x="254007" y="502502"/>
                        <a:pt x="282582" y="507265"/>
                      </a:cubicBezTo>
                      <a:cubicBezTo>
                        <a:pt x="311157" y="512028"/>
                        <a:pt x="331795" y="531474"/>
                        <a:pt x="356401" y="535840"/>
                      </a:cubicBezTo>
                      <a:cubicBezTo>
                        <a:pt x="381007" y="540206"/>
                        <a:pt x="405614" y="538221"/>
                        <a:pt x="430220" y="533459"/>
                      </a:cubicBezTo>
                      <a:cubicBezTo>
                        <a:pt x="456414" y="523934"/>
                        <a:pt x="495307" y="534649"/>
                        <a:pt x="515945" y="504883"/>
                      </a:cubicBezTo>
                      <a:cubicBezTo>
                        <a:pt x="536583" y="475117"/>
                        <a:pt x="550076" y="391774"/>
                        <a:pt x="554045" y="354865"/>
                      </a:cubicBezTo>
                      <a:cubicBezTo>
                        <a:pt x="558014" y="317956"/>
                        <a:pt x="565951" y="300889"/>
                        <a:pt x="539757" y="283427"/>
                      </a:cubicBezTo>
                      <a:cubicBezTo>
                        <a:pt x="513563" y="265965"/>
                        <a:pt x="432601" y="262790"/>
                        <a:pt x="396882" y="250090"/>
                      </a:cubicBezTo>
                      <a:cubicBezTo>
                        <a:pt x="361163" y="237390"/>
                        <a:pt x="349654" y="236993"/>
                        <a:pt x="325445" y="207227"/>
                      </a:cubicBezTo>
                      <a:cubicBezTo>
                        <a:pt x="301236" y="177461"/>
                        <a:pt x="286551" y="105627"/>
                        <a:pt x="251626" y="71496"/>
                      </a:cubicBezTo>
                      <a:cubicBezTo>
                        <a:pt x="216701" y="37365"/>
                        <a:pt x="158757" y="11171"/>
                        <a:pt x="115895" y="2440"/>
                      </a:cubicBezTo>
                      <a:cubicBezTo>
                        <a:pt x="73033" y="-6291"/>
                        <a:pt x="35726" y="10378"/>
                        <a:pt x="15882" y="21490"/>
                      </a:cubicBezTo>
                      <a:cubicBezTo>
                        <a:pt x="-3962" y="32602"/>
                        <a:pt x="-389" y="54827"/>
                        <a:pt x="1595" y="8340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6C5"/>
                    </a:gs>
                    <a:gs pos="50000">
                      <a:srgbClr val="483917"/>
                    </a:gs>
                    <a:gs pos="100000">
                      <a:srgbClr val="4D3D19"/>
                    </a:gs>
                  </a:gsLst>
                  <a:lin ang="108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6" name="任意多边形 1645"/>
                <p:cNvSpPr/>
                <p:nvPr/>
              </p:nvSpPr>
              <p:spPr>
                <a:xfrm>
                  <a:off x="6586324" y="1583398"/>
                  <a:ext cx="550052" cy="365227"/>
                </a:xfrm>
                <a:custGeom>
                  <a:avLst/>
                  <a:gdLst>
                    <a:gd name="connsiteX0" fmla="*/ 109708 w 550884"/>
                    <a:gd name="connsiteY0" fmla="*/ 97765 h 365119"/>
                    <a:gd name="connsiteX1" fmla="*/ 190671 w 550884"/>
                    <a:gd name="connsiteY1" fmla="*/ 154915 h 365119"/>
                    <a:gd name="connsiteX2" fmla="*/ 233533 w 550884"/>
                    <a:gd name="connsiteY2" fmla="*/ 269215 h 365119"/>
                    <a:gd name="connsiteX3" fmla="*/ 352596 w 550884"/>
                    <a:gd name="connsiteY3" fmla="*/ 335890 h 365119"/>
                    <a:gd name="connsiteX4" fmla="*/ 490708 w 550884"/>
                    <a:gd name="connsiteY4" fmla="*/ 364465 h 365119"/>
                    <a:gd name="connsiteX5" fmla="*/ 538333 w 550884"/>
                    <a:gd name="connsiteY5" fmla="*/ 350177 h 365119"/>
                    <a:gd name="connsiteX6" fmla="*/ 543096 w 550884"/>
                    <a:gd name="connsiteY6" fmla="*/ 288265 h 365119"/>
                    <a:gd name="connsiteX7" fmla="*/ 443083 w 550884"/>
                    <a:gd name="connsiteY7" fmla="*/ 254927 h 365119"/>
                    <a:gd name="connsiteX8" fmla="*/ 319258 w 550884"/>
                    <a:gd name="connsiteY8" fmla="*/ 202540 h 365119"/>
                    <a:gd name="connsiteX9" fmla="*/ 281158 w 550884"/>
                    <a:gd name="connsiteY9" fmla="*/ 102527 h 365119"/>
                    <a:gd name="connsiteX10" fmla="*/ 181146 w 550884"/>
                    <a:gd name="connsiteY10" fmla="*/ 16802 h 365119"/>
                    <a:gd name="connsiteX11" fmla="*/ 33508 w 550884"/>
                    <a:gd name="connsiteY11" fmla="*/ 2515 h 365119"/>
                    <a:gd name="connsiteX12" fmla="*/ 171 w 550884"/>
                    <a:gd name="connsiteY12" fmla="*/ 50140 h 365119"/>
                    <a:gd name="connsiteX13" fmla="*/ 23983 w 550884"/>
                    <a:gd name="connsiteY13" fmla="*/ 102527 h 365119"/>
                    <a:gd name="connsiteX14" fmla="*/ 109708 w 550884"/>
                    <a:gd name="connsiteY14" fmla="*/ 97765 h 365119"/>
                    <a:gd name="connsiteX0" fmla="*/ 109708 w 550884"/>
                    <a:gd name="connsiteY0" fmla="*/ 97765 h 365119"/>
                    <a:gd name="connsiteX1" fmla="*/ 190671 w 550884"/>
                    <a:gd name="connsiteY1" fmla="*/ 154915 h 365119"/>
                    <a:gd name="connsiteX2" fmla="*/ 233533 w 550884"/>
                    <a:gd name="connsiteY2" fmla="*/ 269215 h 365119"/>
                    <a:gd name="connsiteX3" fmla="*/ 352596 w 550884"/>
                    <a:gd name="connsiteY3" fmla="*/ 335890 h 365119"/>
                    <a:gd name="connsiteX4" fmla="*/ 490708 w 550884"/>
                    <a:gd name="connsiteY4" fmla="*/ 364465 h 365119"/>
                    <a:gd name="connsiteX5" fmla="*/ 538333 w 550884"/>
                    <a:gd name="connsiteY5" fmla="*/ 350177 h 365119"/>
                    <a:gd name="connsiteX6" fmla="*/ 543096 w 550884"/>
                    <a:gd name="connsiteY6" fmla="*/ 288265 h 365119"/>
                    <a:gd name="connsiteX7" fmla="*/ 443083 w 550884"/>
                    <a:gd name="connsiteY7" fmla="*/ 254927 h 365119"/>
                    <a:gd name="connsiteX8" fmla="*/ 324021 w 550884"/>
                    <a:gd name="connsiteY8" fmla="*/ 195396 h 365119"/>
                    <a:gd name="connsiteX9" fmla="*/ 281158 w 550884"/>
                    <a:gd name="connsiteY9" fmla="*/ 102527 h 365119"/>
                    <a:gd name="connsiteX10" fmla="*/ 181146 w 550884"/>
                    <a:gd name="connsiteY10" fmla="*/ 16802 h 365119"/>
                    <a:gd name="connsiteX11" fmla="*/ 33508 w 550884"/>
                    <a:gd name="connsiteY11" fmla="*/ 2515 h 365119"/>
                    <a:gd name="connsiteX12" fmla="*/ 171 w 550884"/>
                    <a:gd name="connsiteY12" fmla="*/ 50140 h 365119"/>
                    <a:gd name="connsiteX13" fmla="*/ 23983 w 550884"/>
                    <a:gd name="connsiteY13" fmla="*/ 102527 h 365119"/>
                    <a:gd name="connsiteX14" fmla="*/ 109708 w 550884"/>
                    <a:gd name="connsiteY14" fmla="*/ 97765 h 365119"/>
                    <a:gd name="connsiteX0" fmla="*/ 109708 w 551763"/>
                    <a:gd name="connsiteY0" fmla="*/ 97765 h 365119"/>
                    <a:gd name="connsiteX1" fmla="*/ 190671 w 551763"/>
                    <a:gd name="connsiteY1" fmla="*/ 154915 h 365119"/>
                    <a:gd name="connsiteX2" fmla="*/ 233533 w 551763"/>
                    <a:gd name="connsiteY2" fmla="*/ 269215 h 365119"/>
                    <a:gd name="connsiteX3" fmla="*/ 352596 w 551763"/>
                    <a:gd name="connsiteY3" fmla="*/ 335890 h 365119"/>
                    <a:gd name="connsiteX4" fmla="*/ 490708 w 551763"/>
                    <a:gd name="connsiteY4" fmla="*/ 364465 h 365119"/>
                    <a:gd name="connsiteX5" fmla="*/ 538333 w 551763"/>
                    <a:gd name="connsiteY5" fmla="*/ 350177 h 365119"/>
                    <a:gd name="connsiteX6" fmla="*/ 543096 w 551763"/>
                    <a:gd name="connsiteY6" fmla="*/ 288265 h 365119"/>
                    <a:gd name="connsiteX7" fmla="*/ 431176 w 551763"/>
                    <a:gd name="connsiteY7" fmla="*/ 254927 h 365119"/>
                    <a:gd name="connsiteX8" fmla="*/ 324021 w 551763"/>
                    <a:gd name="connsiteY8" fmla="*/ 195396 h 365119"/>
                    <a:gd name="connsiteX9" fmla="*/ 281158 w 551763"/>
                    <a:gd name="connsiteY9" fmla="*/ 102527 h 365119"/>
                    <a:gd name="connsiteX10" fmla="*/ 181146 w 551763"/>
                    <a:gd name="connsiteY10" fmla="*/ 16802 h 365119"/>
                    <a:gd name="connsiteX11" fmla="*/ 33508 w 551763"/>
                    <a:gd name="connsiteY11" fmla="*/ 2515 h 365119"/>
                    <a:gd name="connsiteX12" fmla="*/ 171 w 551763"/>
                    <a:gd name="connsiteY12" fmla="*/ 50140 h 365119"/>
                    <a:gd name="connsiteX13" fmla="*/ 23983 w 551763"/>
                    <a:gd name="connsiteY13" fmla="*/ 102527 h 365119"/>
                    <a:gd name="connsiteX14" fmla="*/ 109708 w 551763"/>
                    <a:gd name="connsiteY14" fmla="*/ 97765 h 365119"/>
                    <a:gd name="connsiteX0" fmla="*/ 109708 w 550009"/>
                    <a:gd name="connsiteY0" fmla="*/ 97765 h 365227"/>
                    <a:gd name="connsiteX1" fmla="*/ 190671 w 550009"/>
                    <a:gd name="connsiteY1" fmla="*/ 154915 h 365227"/>
                    <a:gd name="connsiteX2" fmla="*/ 233533 w 550009"/>
                    <a:gd name="connsiteY2" fmla="*/ 269215 h 365227"/>
                    <a:gd name="connsiteX3" fmla="*/ 352596 w 550009"/>
                    <a:gd name="connsiteY3" fmla="*/ 335890 h 365227"/>
                    <a:gd name="connsiteX4" fmla="*/ 490708 w 550009"/>
                    <a:gd name="connsiteY4" fmla="*/ 364465 h 365227"/>
                    <a:gd name="connsiteX5" fmla="*/ 538333 w 550009"/>
                    <a:gd name="connsiteY5" fmla="*/ 350177 h 365227"/>
                    <a:gd name="connsiteX6" fmla="*/ 540715 w 550009"/>
                    <a:gd name="connsiteY6" fmla="*/ 281121 h 365227"/>
                    <a:gd name="connsiteX7" fmla="*/ 431176 w 550009"/>
                    <a:gd name="connsiteY7" fmla="*/ 254927 h 365227"/>
                    <a:gd name="connsiteX8" fmla="*/ 324021 w 550009"/>
                    <a:gd name="connsiteY8" fmla="*/ 195396 h 365227"/>
                    <a:gd name="connsiteX9" fmla="*/ 281158 w 550009"/>
                    <a:gd name="connsiteY9" fmla="*/ 102527 h 365227"/>
                    <a:gd name="connsiteX10" fmla="*/ 181146 w 550009"/>
                    <a:gd name="connsiteY10" fmla="*/ 16802 h 365227"/>
                    <a:gd name="connsiteX11" fmla="*/ 33508 w 550009"/>
                    <a:gd name="connsiteY11" fmla="*/ 2515 h 365227"/>
                    <a:gd name="connsiteX12" fmla="*/ 171 w 550009"/>
                    <a:gd name="connsiteY12" fmla="*/ 50140 h 365227"/>
                    <a:gd name="connsiteX13" fmla="*/ 23983 w 550009"/>
                    <a:gd name="connsiteY13" fmla="*/ 102527 h 365227"/>
                    <a:gd name="connsiteX14" fmla="*/ 109708 w 550009"/>
                    <a:gd name="connsiteY14" fmla="*/ 97765 h 365227"/>
                    <a:gd name="connsiteX0" fmla="*/ 109708 w 550009"/>
                    <a:gd name="connsiteY0" fmla="*/ 97765 h 365227"/>
                    <a:gd name="connsiteX1" fmla="*/ 190671 w 550009"/>
                    <a:gd name="connsiteY1" fmla="*/ 154915 h 365227"/>
                    <a:gd name="connsiteX2" fmla="*/ 233533 w 550009"/>
                    <a:gd name="connsiteY2" fmla="*/ 269215 h 365227"/>
                    <a:gd name="connsiteX3" fmla="*/ 352596 w 550009"/>
                    <a:gd name="connsiteY3" fmla="*/ 335890 h 365227"/>
                    <a:gd name="connsiteX4" fmla="*/ 490708 w 550009"/>
                    <a:gd name="connsiteY4" fmla="*/ 364465 h 365227"/>
                    <a:gd name="connsiteX5" fmla="*/ 538333 w 550009"/>
                    <a:gd name="connsiteY5" fmla="*/ 350177 h 365227"/>
                    <a:gd name="connsiteX6" fmla="*/ 540715 w 550009"/>
                    <a:gd name="connsiteY6" fmla="*/ 281121 h 365227"/>
                    <a:gd name="connsiteX7" fmla="*/ 431176 w 550009"/>
                    <a:gd name="connsiteY7" fmla="*/ 254927 h 365227"/>
                    <a:gd name="connsiteX8" fmla="*/ 324021 w 550009"/>
                    <a:gd name="connsiteY8" fmla="*/ 195396 h 365227"/>
                    <a:gd name="connsiteX9" fmla="*/ 281158 w 550009"/>
                    <a:gd name="connsiteY9" fmla="*/ 102527 h 365227"/>
                    <a:gd name="connsiteX10" fmla="*/ 181146 w 550009"/>
                    <a:gd name="connsiteY10" fmla="*/ 16802 h 365227"/>
                    <a:gd name="connsiteX11" fmla="*/ 45414 w 550009"/>
                    <a:gd name="connsiteY11" fmla="*/ 2515 h 365227"/>
                    <a:gd name="connsiteX12" fmla="*/ 171 w 550009"/>
                    <a:gd name="connsiteY12" fmla="*/ 50140 h 365227"/>
                    <a:gd name="connsiteX13" fmla="*/ 23983 w 550009"/>
                    <a:gd name="connsiteY13" fmla="*/ 102527 h 365227"/>
                    <a:gd name="connsiteX14" fmla="*/ 109708 w 550009"/>
                    <a:gd name="connsiteY14" fmla="*/ 97765 h 365227"/>
                    <a:gd name="connsiteX0" fmla="*/ 109751 w 550052"/>
                    <a:gd name="connsiteY0" fmla="*/ 102528 h 365227"/>
                    <a:gd name="connsiteX1" fmla="*/ 190714 w 550052"/>
                    <a:gd name="connsiteY1" fmla="*/ 154915 h 365227"/>
                    <a:gd name="connsiteX2" fmla="*/ 233576 w 550052"/>
                    <a:gd name="connsiteY2" fmla="*/ 269215 h 365227"/>
                    <a:gd name="connsiteX3" fmla="*/ 352639 w 550052"/>
                    <a:gd name="connsiteY3" fmla="*/ 335890 h 365227"/>
                    <a:gd name="connsiteX4" fmla="*/ 490751 w 550052"/>
                    <a:gd name="connsiteY4" fmla="*/ 364465 h 365227"/>
                    <a:gd name="connsiteX5" fmla="*/ 538376 w 550052"/>
                    <a:gd name="connsiteY5" fmla="*/ 350177 h 365227"/>
                    <a:gd name="connsiteX6" fmla="*/ 540758 w 550052"/>
                    <a:gd name="connsiteY6" fmla="*/ 281121 h 365227"/>
                    <a:gd name="connsiteX7" fmla="*/ 431219 w 550052"/>
                    <a:gd name="connsiteY7" fmla="*/ 254927 h 365227"/>
                    <a:gd name="connsiteX8" fmla="*/ 324064 w 550052"/>
                    <a:gd name="connsiteY8" fmla="*/ 195396 h 365227"/>
                    <a:gd name="connsiteX9" fmla="*/ 281201 w 550052"/>
                    <a:gd name="connsiteY9" fmla="*/ 102527 h 365227"/>
                    <a:gd name="connsiteX10" fmla="*/ 181189 w 550052"/>
                    <a:gd name="connsiteY10" fmla="*/ 16802 h 365227"/>
                    <a:gd name="connsiteX11" fmla="*/ 45457 w 550052"/>
                    <a:gd name="connsiteY11" fmla="*/ 2515 h 365227"/>
                    <a:gd name="connsiteX12" fmla="*/ 214 w 550052"/>
                    <a:gd name="connsiteY12" fmla="*/ 50140 h 365227"/>
                    <a:gd name="connsiteX13" fmla="*/ 24026 w 550052"/>
                    <a:gd name="connsiteY13" fmla="*/ 102527 h 365227"/>
                    <a:gd name="connsiteX14" fmla="*/ 109751 w 550052"/>
                    <a:gd name="connsiteY14" fmla="*/ 102528 h 365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0052" h="365227">
                      <a:moveTo>
                        <a:pt x="109751" y="102528"/>
                      </a:moveTo>
                      <a:cubicBezTo>
                        <a:pt x="137532" y="111259"/>
                        <a:pt x="170077" y="127134"/>
                        <a:pt x="190714" y="154915"/>
                      </a:cubicBezTo>
                      <a:cubicBezTo>
                        <a:pt x="211351" y="182696"/>
                        <a:pt x="206589" y="239053"/>
                        <a:pt x="233576" y="269215"/>
                      </a:cubicBezTo>
                      <a:cubicBezTo>
                        <a:pt x="260564" y="299378"/>
                        <a:pt x="309777" y="320015"/>
                        <a:pt x="352639" y="335890"/>
                      </a:cubicBezTo>
                      <a:cubicBezTo>
                        <a:pt x="395501" y="351765"/>
                        <a:pt x="459795" y="362084"/>
                        <a:pt x="490751" y="364465"/>
                      </a:cubicBezTo>
                      <a:cubicBezTo>
                        <a:pt x="521707" y="366846"/>
                        <a:pt x="530041" y="364068"/>
                        <a:pt x="538376" y="350177"/>
                      </a:cubicBezTo>
                      <a:cubicBezTo>
                        <a:pt x="546711" y="336286"/>
                        <a:pt x="558617" y="296996"/>
                        <a:pt x="540758" y="281121"/>
                      </a:cubicBezTo>
                      <a:cubicBezTo>
                        <a:pt x="522899" y="265246"/>
                        <a:pt x="467335" y="269215"/>
                        <a:pt x="431219" y="254927"/>
                      </a:cubicBezTo>
                      <a:cubicBezTo>
                        <a:pt x="395103" y="240640"/>
                        <a:pt x="349067" y="220796"/>
                        <a:pt x="324064" y="195396"/>
                      </a:cubicBezTo>
                      <a:cubicBezTo>
                        <a:pt x="299061" y="169996"/>
                        <a:pt x="305013" y="132293"/>
                        <a:pt x="281201" y="102527"/>
                      </a:cubicBezTo>
                      <a:cubicBezTo>
                        <a:pt x="257389" y="72761"/>
                        <a:pt x="220480" y="33471"/>
                        <a:pt x="181189" y="16802"/>
                      </a:cubicBezTo>
                      <a:cubicBezTo>
                        <a:pt x="141898" y="133"/>
                        <a:pt x="75619" y="-3041"/>
                        <a:pt x="45457" y="2515"/>
                      </a:cubicBezTo>
                      <a:cubicBezTo>
                        <a:pt x="15295" y="8071"/>
                        <a:pt x="1801" y="33471"/>
                        <a:pt x="214" y="50140"/>
                      </a:cubicBezTo>
                      <a:cubicBezTo>
                        <a:pt x="-1373" y="66809"/>
                        <a:pt x="5770" y="93796"/>
                        <a:pt x="24026" y="102527"/>
                      </a:cubicBezTo>
                      <a:cubicBezTo>
                        <a:pt x="42282" y="111258"/>
                        <a:pt x="81970" y="93797"/>
                        <a:pt x="109751" y="102528"/>
                      </a:cubicBezTo>
                      <a:close/>
                    </a:path>
                  </a:pathLst>
                </a:cu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16" name="组合 515"/>
              <p:cNvGrpSpPr/>
              <p:nvPr/>
            </p:nvGrpSpPr>
            <p:grpSpPr>
              <a:xfrm>
                <a:off x="7253674" y="1192957"/>
                <a:ext cx="610760" cy="760161"/>
                <a:chOff x="7253674" y="1192957"/>
                <a:chExt cx="610760" cy="760161"/>
              </a:xfrm>
            </p:grpSpPr>
            <p:sp>
              <p:nvSpPr>
                <p:cNvPr id="1630" name="任意多边形 1629"/>
                <p:cNvSpPr/>
                <p:nvPr/>
              </p:nvSpPr>
              <p:spPr>
                <a:xfrm rot="3600000">
                  <a:off x="7453571" y="1045705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1" name="任意多边形 1630"/>
                <p:cNvSpPr/>
                <p:nvPr/>
              </p:nvSpPr>
              <p:spPr>
                <a:xfrm rot="3600000">
                  <a:off x="7471095" y="1120120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2" name="任意多边形 1631"/>
                <p:cNvSpPr/>
                <p:nvPr/>
              </p:nvSpPr>
              <p:spPr>
                <a:xfrm rot="3600000">
                  <a:off x="7574120" y="1047126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3" name="任意多边形 1632"/>
                <p:cNvSpPr/>
                <p:nvPr/>
              </p:nvSpPr>
              <p:spPr>
                <a:xfrm rot="3600000">
                  <a:off x="7450539" y="996092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4" name="任意多边形 1633"/>
                <p:cNvSpPr/>
                <p:nvPr/>
              </p:nvSpPr>
              <p:spPr>
                <a:xfrm rot="3600000">
                  <a:off x="7495172" y="996092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5" name="任意多边形 1634"/>
                <p:cNvSpPr/>
                <p:nvPr/>
              </p:nvSpPr>
              <p:spPr>
                <a:xfrm rot="3600000">
                  <a:off x="7521227" y="1186267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6" name="任意多边形 1635"/>
                <p:cNvSpPr/>
                <p:nvPr/>
              </p:nvSpPr>
              <p:spPr>
                <a:xfrm rot="3600000">
                  <a:off x="7584610" y="1220799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7" name="任意多边形 1636"/>
                <p:cNvSpPr/>
                <p:nvPr/>
              </p:nvSpPr>
              <p:spPr>
                <a:xfrm rot="3600000">
                  <a:off x="7601657" y="1194309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8" name="任意多边形 1637"/>
                <p:cNvSpPr/>
                <p:nvPr/>
              </p:nvSpPr>
              <p:spPr>
                <a:xfrm rot="3600000">
                  <a:off x="7597405" y="1121276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9" name="任意多边形 1638"/>
                <p:cNvSpPr/>
                <p:nvPr/>
              </p:nvSpPr>
              <p:spPr>
                <a:xfrm>
                  <a:off x="7560736" y="1455355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0" name="任意多边形 1639"/>
                <p:cNvSpPr/>
                <p:nvPr/>
              </p:nvSpPr>
              <p:spPr>
                <a:xfrm>
                  <a:off x="7407450" y="1455450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1" name="任意多边形 1640"/>
                <p:cNvSpPr/>
                <p:nvPr/>
              </p:nvSpPr>
              <p:spPr>
                <a:xfrm>
                  <a:off x="7476744" y="1487305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2" name="任意多边形 1641"/>
                <p:cNvSpPr/>
                <p:nvPr/>
              </p:nvSpPr>
              <p:spPr>
                <a:xfrm>
                  <a:off x="7661308" y="1444689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3" name="任意多边形 1642"/>
                <p:cNvSpPr/>
                <p:nvPr/>
              </p:nvSpPr>
              <p:spPr>
                <a:xfrm>
                  <a:off x="7633430" y="1464953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4" name="任意多边形 1643"/>
                <p:cNvSpPr/>
                <p:nvPr/>
              </p:nvSpPr>
              <p:spPr>
                <a:xfrm>
                  <a:off x="7564891" y="1493476"/>
                  <a:ext cx="65911" cy="459642"/>
                </a:xfrm>
                <a:custGeom>
                  <a:avLst/>
                  <a:gdLst>
                    <a:gd name="connsiteX0" fmla="*/ 11065 w 65911"/>
                    <a:gd name="connsiteY0" fmla="*/ 7949 h 459642"/>
                    <a:gd name="connsiteX1" fmla="*/ 34581 w 65911"/>
                    <a:gd name="connsiteY1" fmla="*/ 80 h 459642"/>
                    <a:gd name="connsiteX2" fmla="*/ 56773 w 65911"/>
                    <a:gd name="connsiteY2" fmla="*/ 11145 h 459642"/>
                    <a:gd name="connsiteX3" fmla="*/ 64559 w 65911"/>
                    <a:gd name="connsiteY3" fmla="*/ 34414 h 459642"/>
                    <a:gd name="connsiteX4" fmla="*/ 65911 w 65911"/>
                    <a:gd name="connsiteY4" fmla="*/ 34414 h 459642"/>
                    <a:gd name="connsiteX5" fmla="*/ 65911 w 65911"/>
                    <a:gd name="connsiteY5" fmla="*/ 430414 h 459642"/>
                    <a:gd name="connsiteX6" fmla="*/ 63362 w 65911"/>
                    <a:gd name="connsiteY6" fmla="*/ 430414 h 459642"/>
                    <a:gd name="connsiteX7" fmla="*/ 65202 w 65911"/>
                    <a:gd name="connsiteY7" fmla="*/ 434872 h 459642"/>
                    <a:gd name="connsiteX8" fmla="*/ 30998 w 65911"/>
                    <a:gd name="connsiteY8" fmla="*/ 459546 h 459642"/>
                    <a:gd name="connsiteX9" fmla="*/ 560 w 65911"/>
                    <a:gd name="connsiteY9" fmla="*/ 430352 h 459642"/>
                    <a:gd name="connsiteX10" fmla="*/ 1111 w 65911"/>
                    <a:gd name="connsiteY10" fmla="*/ 429414 h 459642"/>
                    <a:gd name="connsiteX11" fmla="*/ 1111 w 65911"/>
                    <a:gd name="connsiteY11" fmla="*/ 34414 h 459642"/>
                    <a:gd name="connsiteX12" fmla="*/ 1430 w 65911"/>
                    <a:gd name="connsiteY12" fmla="*/ 34414 h 459642"/>
                    <a:gd name="connsiteX13" fmla="*/ 0 w 65911"/>
                    <a:gd name="connsiteY13" fmla="*/ 30141 h 459642"/>
                    <a:gd name="connsiteX14" fmla="*/ 11065 w 65911"/>
                    <a:gd name="connsiteY14" fmla="*/ 7949 h 45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911" h="459642">
                      <a:moveTo>
                        <a:pt x="11065" y="7949"/>
                      </a:moveTo>
                      <a:cubicBezTo>
                        <a:pt x="17323" y="2509"/>
                        <a:pt x="25656" y="-544"/>
                        <a:pt x="34581" y="80"/>
                      </a:cubicBezTo>
                      <a:cubicBezTo>
                        <a:pt x="43506" y="704"/>
                        <a:pt x="51334" y="4887"/>
                        <a:pt x="56773" y="11145"/>
                      </a:cubicBezTo>
                      <a:lnTo>
                        <a:pt x="64559" y="34414"/>
                      </a:lnTo>
                      <a:lnTo>
                        <a:pt x="65911" y="34414"/>
                      </a:lnTo>
                      <a:lnTo>
                        <a:pt x="65911" y="430414"/>
                      </a:lnTo>
                      <a:lnTo>
                        <a:pt x="63362" y="430414"/>
                      </a:lnTo>
                      <a:lnTo>
                        <a:pt x="65202" y="434872"/>
                      </a:lnTo>
                      <a:cubicBezTo>
                        <a:pt x="64162" y="449748"/>
                        <a:pt x="48848" y="460794"/>
                        <a:pt x="30998" y="459546"/>
                      </a:cubicBezTo>
                      <a:cubicBezTo>
                        <a:pt x="13147" y="458298"/>
                        <a:pt x="-480" y="445228"/>
                        <a:pt x="560" y="430352"/>
                      </a:cubicBezTo>
                      <a:lnTo>
                        <a:pt x="1111" y="429414"/>
                      </a:lnTo>
                      <a:lnTo>
                        <a:pt x="1111" y="34414"/>
                      </a:lnTo>
                      <a:lnTo>
                        <a:pt x="1430" y="34414"/>
                      </a:lnTo>
                      <a:lnTo>
                        <a:pt x="0" y="30141"/>
                      </a:lnTo>
                      <a:cubicBezTo>
                        <a:pt x="624" y="21216"/>
                        <a:pt x="4807" y="13389"/>
                        <a:pt x="11065" y="7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F3737"/>
                    </a:gs>
                    <a:gs pos="50000">
                      <a:srgbClr val="DAD8DD"/>
                    </a:gs>
                    <a:gs pos="100000">
                      <a:srgbClr val="72706F"/>
                    </a:gs>
                  </a:gsLst>
                  <a:lin ang="10800000" scaled="1"/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517" name="任意多边形 516"/>
              <p:cNvSpPr/>
              <p:nvPr/>
            </p:nvSpPr>
            <p:spPr>
              <a:xfrm>
                <a:off x="6387350" y="685788"/>
                <a:ext cx="434305" cy="296738"/>
              </a:xfrm>
              <a:custGeom>
                <a:avLst/>
                <a:gdLst>
                  <a:gd name="connsiteX0" fmla="*/ 351588 w 434305"/>
                  <a:gd name="connsiteY0" fmla="*/ 10 h 296738"/>
                  <a:gd name="connsiteX1" fmla="*/ 427788 w 434305"/>
                  <a:gd name="connsiteY1" fmla="*/ 42872 h 296738"/>
                  <a:gd name="connsiteX2" fmla="*/ 413500 w 434305"/>
                  <a:gd name="connsiteY2" fmla="*/ 188129 h 296738"/>
                  <a:gd name="connsiteX3" fmla="*/ 280150 w 434305"/>
                  <a:gd name="connsiteY3" fmla="*/ 290523 h 296738"/>
                  <a:gd name="connsiteX4" fmla="*/ 106320 w 434305"/>
                  <a:gd name="connsiteY4" fmla="*/ 271473 h 296738"/>
                  <a:gd name="connsiteX5" fmla="*/ 8688 w 434305"/>
                  <a:gd name="connsiteY5" fmla="*/ 157172 h 296738"/>
                  <a:gd name="connsiteX6" fmla="*/ 15831 w 434305"/>
                  <a:gd name="connsiteY6" fmla="*/ 28585 h 296738"/>
                  <a:gd name="connsiteX7" fmla="*/ 59587 w 434305"/>
                  <a:gd name="connsiteY7" fmla="*/ 15339 h 296738"/>
                  <a:gd name="connsiteX8" fmla="*/ 82699 w 434305"/>
                  <a:gd name="connsiteY8" fmla="*/ 19175 h 296738"/>
                  <a:gd name="connsiteX9" fmla="*/ 83278 w 434305"/>
                  <a:gd name="connsiteY9" fmla="*/ 21294 h 296738"/>
                  <a:gd name="connsiteX10" fmla="*/ 88127 w 434305"/>
                  <a:gd name="connsiteY10" fmla="*/ 95834 h 296738"/>
                  <a:gd name="connsiteX11" fmla="*/ 206618 w 434305"/>
                  <a:gd name="connsiteY11" fmla="*/ 155461 h 296738"/>
                  <a:gd name="connsiteX12" fmla="*/ 336729 w 434305"/>
                  <a:gd name="connsiteY12" fmla="*/ 113741 h 296738"/>
                  <a:gd name="connsiteX13" fmla="*/ 316222 w 434305"/>
                  <a:gd name="connsiteY13" fmla="*/ 21537 h 296738"/>
                  <a:gd name="connsiteX14" fmla="*/ 317058 w 434305"/>
                  <a:gd name="connsiteY14" fmla="*/ 13956 h 296738"/>
                  <a:gd name="connsiteX15" fmla="*/ 333561 w 434305"/>
                  <a:gd name="connsiteY15" fmla="*/ 4233 h 296738"/>
                  <a:gd name="connsiteX16" fmla="*/ 351588 w 434305"/>
                  <a:gd name="connsiteY16" fmla="*/ 10 h 29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4305" h="296738">
                    <a:moveTo>
                      <a:pt x="351588" y="10"/>
                    </a:moveTo>
                    <a:cubicBezTo>
                      <a:pt x="375004" y="-387"/>
                      <a:pt x="417469" y="11519"/>
                      <a:pt x="427788" y="42872"/>
                    </a:cubicBezTo>
                    <a:cubicBezTo>
                      <a:pt x="438107" y="74225"/>
                      <a:pt x="438106" y="146854"/>
                      <a:pt x="413500" y="188129"/>
                    </a:cubicBezTo>
                    <a:cubicBezTo>
                      <a:pt x="388894" y="229404"/>
                      <a:pt x="331347" y="276632"/>
                      <a:pt x="280150" y="290523"/>
                    </a:cubicBezTo>
                    <a:cubicBezTo>
                      <a:pt x="228953" y="304414"/>
                      <a:pt x="151564" y="293698"/>
                      <a:pt x="106320" y="271473"/>
                    </a:cubicBezTo>
                    <a:cubicBezTo>
                      <a:pt x="61076" y="249248"/>
                      <a:pt x="23770" y="197653"/>
                      <a:pt x="8688" y="157172"/>
                    </a:cubicBezTo>
                    <a:cubicBezTo>
                      <a:pt x="-6394" y="116691"/>
                      <a:pt x="-441" y="50016"/>
                      <a:pt x="15831" y="28585"/>
                    </a:cubicBezTo>
                    <a:cubicBezTo>
                      <a:pt x="23967" y="17870"/>
                      <a:pt x="41529" y="14397"/>
                      <a:pt x="59587" y="15339"/>
                    </a:cubicBezTo>
                    <a:lnTo>
                      <a:pt x="82699" y="19175"/>
                    </a:lnTo>
                    <a:lnTo>
                      <a:pt x="83278" y="21294"/>
                    </a:lnTo>
                    <a:cubicBezTo>
                      <a:pt x="83627" y="45489"/>
                      <a:pt x="71983" y="76403"/>
                      <a:pt x="88127" y="95834"/>
                    </a:cubicBezTo>
                    <a:cubicBezTo>
                      <a:pt x="109653" y="121742"/>
                      <a:pt x="165184" y="152477"/>
                      <a:pt x="206618" y="155461"/>
                    </a:cubicBezTo>
                    <a:cubicBezTo>
                      <a:pt x="248052" y="158445"/>
                      <a:pt x="317965" y="140570"/>
                      <a:pt x="336729" y="113741"/>
                    </a:cubicBezTo>
                    <a:cubicBezTo>
                      <a:pt x="350802" y="93619"/>
                      <a:pt x="322763" y="52852"/>
                      <a:pt x="316222" y="21537"/>
                    </a:cubicBezTo>
                    <a:lnTo>
                      <a:pt x="317058" y="13956"/>
                    </a:lnTo>
                    <a:lnTo>
                      <a:pt x="333561" y="4233"/>
                    </a:lnTo>
                    <a:cubicBezTo>
                      <a:pt x="339632" y="1647"/>
                      <a:pt x="345734" y="109"/>
                      <a:pt x="351588" y="10"/>
                    </a:cubicBezTo>
                    <a:close/>
                  </a:path>
                </a:pathLst>
              </a:custGeom>
              <a:solidFill>
                <a:srgbClr val="62555B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8" name="任意多边形 517"/>
              <p:cNvSpPr/>
              <p:nvPr/>
            </p:nvSpPr>
            <p:spPr>
              <a:xfrm>
                <a:off x="9104681" y="1604914"/>
                <a:ext cx="484891" cy="388078"/>
              </a:xfrm>
              <a:custGeom>
                <a:avLst/>
                <a:gdLst>
                  <a:gd name="connsiteX0" fmla="*/ 163146 w 484891"/>
                  <a:gd name="connsiteY0" fmla="*/ 48 h 388078"/>
                  <a:gd name="connsiteX1" fmla="*/ 191572 w 484891"/>
                  <a:gd name="connsiteY1" fmla="*/ 9573 h 388078"/>
                  <a:gd name="connsiteX2" fmla="*/ 194585 w 484891"/>
                  <a:gd name="connsiteY2" fmla="*/ 12821 h 388078"/>
                  <a:gd name="connsiteX3" fmla="*/ 164073 w 484891"/>
                  <a:gd name="connsiteY3" fmla="*/ 29279 h 388078"/>
                  <a:gd name="connsiteX4" fmla="*/ 98184 w 484891"/>
                  <a:gd name="connsiteY4" fmla="*/ 63676 h 388078"/>
                  <a:gd name="connsiteX5" fmla="*/ 85040 w 484891"/>
                  <a:gd name="connsiteY5" fmla="*/ 145592 h 388078"/>
                  <a:gd name="connsiteX6" fmla="*/ 231344 w 484891"/>
                  <a:gd name="connsiteY6" fmla="*/ 196455 h 388078"/>
                  <a:gd name="connsiteX7" fmla="*/ 429449 w 484891"/>
                  <a:gd name="connsiteY7" fmla="*/ 177180 h 388078"/>
                  <a:gd name="connsiteX8" fmla="*/ 484891 w 484891"/>
                  <a:gd name="connsiteY8" fmla="*/ 178125 h 388078"/>
                  <a:gd name="connsiteX9" fmla="*/ 472708 w 484891"/>
                  <a:gd name="connsiteY9" fmla="*/ 221504 h 388078"/>
                  <a:gd name="connsiteX10" fmla="*/ 425084 w 484891"/>
                  <a:gd name="connsiteY10" fmla="*/ 302466 h 388078"/>
                  <a:gd name="connsiteX11" fmla="*/ 306021 w 484891"/>
                  <a:gd name="connsiteY11" fmla="*/ 381048 h 388078"/>
                  <a:gd name="connsiteX12" fmla="*/ 132190 w 484891"/>
                  <a:gd name="connsiteY12" fmla="*/ 366761 h 388078"/>
                  <a:gd name="connsiteX13" fmla="*/ 17890 w 484891"/>
                  <a:gd name="connsiteY13" fmla="*/ 226266 h 388078"/>
                  <a:gd name="connsiteX14" fmla="*/ 5983 w 484891"/>
                  <a:gd name="connsiteY14" fmla="*/ 92916 h 388078"/>
                  <a:gd name="connsiteX15" fmla="*/ 75040 w 484891"/>
                  <a:gd name="connsiteY15" fmla="*/ 23860 h 388078"/>
                  <a:gd name="connsiteX16" fmla="*/ 163146 w 484891"/>
                  <a:gd name="connsiteY16" fmla="*/ 48 h 38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4891" h="388078">
                    <a:moveTo>
                      <a:pt x="163146" y="48"/>
                    </a:moveTo>
                    <a:cubicBezTo>
                      <a:pt x="173663" y="445"/>
                      <a:pt x="184180" y="4215"/>
                      <a:pt x="191572" y="9573"/>
                    </a:cubicBezTo>
                    <a:lnTo>
                      <a:pt x="194585" y="12821"/>
                    </a:lnTo>
                    <a:lnTo>
                      <a:pt x="164073" y="29279"/>
                    </a:lnTo>
                    <a:cubicBezTo>
                      <a:pt x="137872" y="40562"/>
                      <a:pt x="108852" y="50389"/>
                      <a:pt x="98184" y="63676"/>
                    </a:cubicBezTo>
                    <a:cubicBezTo>
                      <a:pt x="76848" y="90251"/>
                      <a:pt x="62847" y="123462"/>
                      <a:pt x="85040" y="145592"/>
                    </a:cubicBezTo>
                    <a:cubicBezTo>
                      <a:pt x="107233" y="167722"/>
                      <a:pt x="164288" y="191026"/>
                      <a:pt x="231344" y="196455"/>
                    </a:cubicBezTo>
                    <a:cubicBezTo>
                      <a:pt x="281636" y="200527"/>
                      <a:pt x="364039" y="182060"/>
                      <a:pt x="429449" y="177180"/>
                    </a:cubicBezTo>
                    <a:lnTo>
                      <a:pt x="484891" y="178125"/>
                    </a:lnTo>
                    <a:lnTo>
                      <a:pt x="472708" y="221504"/>
                    </a:lnTo>
                    <a:cubicBezTo>
                      <a:pt x="464771" y="247301"/>
                      <a:pt x="452865" y="275875"/>
                      <a:pt x="425084" y="302466"/>
                    </a:cubicBezTo>
                    <a:cubicBezTo>
                      <a:pt x="397303" y="329057"/>
                      <a:pt x="354837" y="370332"/>
                      <a:pt x="306021" y="381048"/>
                    </a:cubicBezTo>
                    <a:cubicBezTo>
                      <a:pt x="257205" y="391764"/>
                      <a:pt x="180212" y="392558"/>
                      <a:pt x="132190" y="366761"/>
                    </a:cubicBezTo>
                    <a:cubicBezTo>
                      <a:pt x="84168" y="340964"/>
                      <a:pt x="38925" y="271907"/>
                      <a:pt x="17890" y="226266"/>
                    </a:cubicBezTo>
                    <a:cubicBezTo>
                      <a:pt x="-3145" y="180625"/>
                      <a:pt x="-3542" y="126650"/>
                      <a:pt x="5983" y="92916"/>
                    </a:cubicBezTo>
                    <a:cubicBezTo>
                      <a:pt x="15508" y="59182"/>
                      <a:pt x="48846" y="39338"/>
                      <a:pt x="75040" y="23860"/>
                    </a:cubicBezTo>
                    <a:cubicBezTo>
                      <a:pt x="101234" y="8382"/>
                      <a:pt x="142112" y="-746"/>
                      <a:pt x="163146" y="48"/>
                    </a:cubicBezTo>
                    <a:close/>
                  </a:path>
                </a:pathLst>
              </a:custGeom>
              <a:solidFill>
                <a:srgbClr val="62555B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9" name="任意多边形 518"/>
              <p:cNvSpPr/>
              <p:nvPr/>
            </p:nvSpPr>
            <p:spPr>
              <a:xfrm>
                <a:off x="3139083" y="1286043"/>
                <a:ext cx="499814" cy="407387"/>
              </a:xfrm>
              <a:custGeom>
                <a:avLst/>
                <a:gdLst>
                  <a:gd name="connsiteX0" fmla="*/ 269826 w 499814"/>
                  <a:gd name="connsiteY0" fmla="*/ 724 h 407387"/>
                  <a:gd name="connsiteX1" fmla="*/ 323255 w 499814"/>
                  <a:gd name="connsiteY1" fmla="*/ 9356 h 407387"/>
                  <a:gd name="connsiteX2" fmla="*/ 458986 w 499814"/>
                  <a:gd name="connsiteY2" fmla="*/ 54600 h 407387"/>
                  <a:gd name="connsiteX3" fmla="*/ 499467 w 499814"/>
                  <a:gd name="connsiteY3" fmla="*/ 147469 h 407387"/>
                  <a:gd name="connsiteX4" fmla="*/ 442317 w 499814"/>
                  <a:gd name="connsiteY4" fmla="*/ 311775 h 407387"/>
                  <a:gd name="connsiteX5" fmla="*/ 285154 w 499814"/>
                  <a:gd name="connsiteY5" fmla="*/ 407025 h 407387"/>
                  <a:gd name="connsiteX6" fmla="*/ 104180 w 499814"/>
                  <a:gd name="connsiteY6" fmla="*/ 337968 h 407387"/>
                  <a:gd name="connsiteX7" fmla="*/ 13692 w 499814"/>
                  <a:gd name="connsiteY7" fmla="*/ 180806 h 407387"/>
                  <a:gd name="connsiteX8" fmla="*/ 0 w 499814"/>
                  <a:gd name="connsiteY8" fmla="*/ 123656 h 407387"/>
                  <a:gd name="connsiteX9" fmla="*/ 1352 w 499814"/>
                  <a:gd name="connsiteY9" fmla="*/ 103592 h 407387"/>
                  <a:gd name="connsiteX10" fmla="*/ 15597 w 499814"/>
                  <a:gd name="connsiteY10" fmla="*/ 103846 h 407387"/>
                  <a:gd name="connsiteX11" fmla="*/ 182475 w 499814"/>
                  <a:gd name="connsiteY11" fmla="*/ 204049 h 407387"/>
                  <a:gd name="connsiteX12" fmla="*/ 386501 w 499814"/>
                  <a:gd name="connsiteY12" fmla="*/ 184617 h 407387"/>
                  <a:gd name="connsiteX13" fmla="*/ 417933 w 499814"/>
                  <a:gd name="connsiteY13" fmla="*/ 85176 h 407387"/>
                  <a:gd name="connsiteX14" fmla="*/ 192952 w 499814"/>
                  <a:gd name="connsiteY14" fmla="*/ 30694 h 407387"/>
                  <a:gd name="connsiteX15" fmla="*/ 170776 w 499814"/>
                  <a:gd name="connsiteY15" fmla="*/ 16037 h 407387"/>
                  <a:gd name="connsiteX16" fmla="*/ 196528 w 499814"/>
                  <a:gd name="connsiteY16" fmla="*/ 7961 h 407387"/>
                  <a:gd name="connsiteX17" fmla="*/ 223242 w 499814"/>
                  <a:gd name="connsiteY17" fmla="*/ 2213 h 407387"/>
                  <a:gd name="connsiteX18" fmla="*/ 269826 w 499814"/>
                  <a:gd name="connsiteY18" fmla="*/ 724 h 407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9814" h="407387">
                    <a:moveTo>
                      <a:pt x="269826" y="724"/>
                    </a:moveTo>
                    <a:cubicBezTo>
                      <a:pt x="286147" y="2014"/>
                      <a:pt x="303610" y="4991"/>
                      <a:pt x="323255" y="9356"/>
                    </a:cubicBezTo>
                    <a:cubicBezTo>
                      <a:pt x="362546" y="18087"/>
                      <a:pt x="429617" y="31581"/>
                      <a:pt x="458986" y="54600"/>
                    </a:cubicBezTo>
                    <a:cubicBezTo>
                      <a:pt x="488355" y="77619"/>
                      <a:pt x="502245" y="104607"/>
                      <a:pt x="499467" y="147469"/>
                    </a:cubicBezTo>
                    <a:cubicBezTo>
                      <a:pt x="496689" y="190331"/>
                      <a:pt x="478036" y="268516"/>
                      <a:pt x="442317" y="311775"/>
                    </a:cubicBezTo>
                    <a:cubicBezTo>
                      <a:pt x="406598" y="355034"/>
                      <a:pt x="341510" y="402660"/>
                      <a:pt x="285154" y="407025"/>
                    </a:cubicBezTo>
                    <a:cubicBezTo>
                      <a:pt x="228798" y="411390"/>
                      <a:pt x="149424" y="375671"/>
                      <a:pt x="104180" y="337968"/>
                    </a:cubicBezTo>
                    <a:cubicBezTo>
                      <a:pt x="58936" y="300265"/>
                      <a:pt x="29567" y="222081"/>
                      <a:pt x="13692" y="180806"/>
                    </a:cubicBezTo>
                    <a:cubicBezTo>
                      <a:pt x="5755" y="160169"/>
                      <a:pt x="992" y="139928"/>
                      <a:pt x="0" y="123656"/>
                    </a:cubicBezTo>
                    <a:lnTo>
                      <a:pt x="1352" y="103592"/>
                    </a:lnTo>
                    <a:lnTo>
                      <a:pt x="15597" y="103846"/>
                    </a:lnTo>
                    <a:cubicBezTo>
                      <a:pt x="80907" y="112260"/>
                      <a:pt x="120658" y="190587"/>
                      <a:pt x="182475" y="204049"/>
                    </a:cubicBezTo>
                    <a:cubicBezTo>
                      <a:pt x="244292" y="217511"/>
                      <a:pt x="347258" y="204429"/>
                      <a:pt x="386501" y="184617"/>
                    </a:cubicBezTo>
                    <a:cubicBezTo>
                      <a:pt x="425744" y="164805"/>
                      <a:pt x="450191" y="110830"/>
                      <a:pt x="417933" y="85176"/>
                    </a:cubicBezTo>
                    <a:cubicBezTo>
                      <a:pt x="385675" y="59522"/>
                      <a:pt x="234100" y="55014"/>
                      <a:pt x="192952" y="30694"/>
                    </a:cubicBezTo>
                    <a:lnTo>
                      <a:pt x="170776" y="16037"/>
                    </a:lnTo>
                    <a:lnTo>
                      <a:pt x="196528" y="7961"/>
                    </a:lnTo>
                    <a:cubicBezTo>
                      <a:pt x="206276" y="5413"/>
                      <a:pt x="215702" y="3404"/>
                      <a:pt x="223242" y="2213"/>
                    </a:cubicBezTo>
                    <a:cubicBezTo>
                      <a:pt x="238324" y="-169"/>
                      <a:pt x="253504" y="-566"/>
                      <a:pt x="269826" y="724"/>
                    </a:cubicBezTo>
                    <a:close/>
                  </a:path>
                </a:pathLst>
              </a:custGeom>
              <a:solidFill>
                <a:srgbClr val="62555B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20" name="组合 519"/>
              <p:cNvGrpSpPr/>
              <p:nvPr/>
            </p:nvGrpSpPr>
            <p:grpSpPr>
              <a:xfrm rot="20151377">
                <a:off x="7691058" y="2747144"/>
                <a:ext cx="792000" cy="432000"/>
                <a:chOff x="3000198" y="2895486"/>
                <a:chExt cx="1033934" cy="583984"/>
              </a:xfrm>
            </p:grpSpPr>
            <p:sp>
              <p:nvSpPr>
                <p:cNvPr id="1628" name="任意多边形 1627"/>
                <p:cNvSpPr/>
                <p:nvPr/>
              </p:nvSpPr>
              <p:spPr>
                <a:xfrm rot="180000">
                  <a:off x="3000198" y="2895486"/>
                  <a:ext cx="1033934" cy="583984"/>
                </a:xfrm>
                <a:custGeom>
                  <a:avLst/>
                  <a:gdLst>
                    <a:gd name="connsiteX0" fmla="*/ 54150 w 806728"/>
                    <a:gd name="connsiteY0" fmla="*/ 77170 h 553936"/>
                    <a:gd name="connsiteX1" fmla="*/ 182738 w 806728"/>
                    <a:gd name="connsiteY1" fmla="*/ 970 h 553936"/>
                    <a:gd name="connsiteX2" fmla="*/ 325613 w 806728"/>
                    <a:gd name="connsiteY2" fmla="*/ 39070 h 553936"/>
                    <a:gd name="connsiteX3" fmla="*/ 444675 w 806728"/>
                    <a:gd name="connsiteY3" fmla="*/ 110507 h 553936"/>
                    <a:gd name="connsiteX4" fmla="*/ 582788 w 806728"/>
                    <a:gd name="connsiteY4" fmla="*/ 153370 h 553936"/>
                    <a:gd name="connsiteX5" fmla="*/ 754238 w 806728"/>
                    <a:gd name="connsiteY5" fmla="*/ 205757 h 553936"/>
                    <a:gd name="connsiteX6" fmla="*/ 806625 w 806728"/>
                    <a:gd name="connsiteY6" fmla="*/ 320057 h 553936"/>
                    <a:gd name="connsiteX7" fmla="*/ 744713 w 806728"/>
                    <a:gd name="connsiteY7" fmla="*/ 486745 h 553936"/>
                    <a:gd name="connsiteX8" fmla="*/ 630413 w 806728"/>
                    <a:gd name="connsiteY8" fmla="*/ 553420 h 553936"/>
                    <a:gd name="connsiteX9" fmla="*/ 516113 w 806728"/>
                    <a:gd name="connsiteY9" fmla="*/ 515320 h 553936"/>
                    <a:gd name="connsiteX10" fmla="*/ 349425 w 806728"/>
                    <a:gd name="connsiteY10" fmla="*/ 472457 h 553936"/>
                    <a:gd name="connsiteX11" fmla="*/ 168450 w 806728"/>
                    <a:gd name="connsiteY11" fmla="*/ 448645 h 553936"/>
                    <a:gd name="connsiteX12" fmla="*/ 11288 w 806728"/>
                    <a:gd name="connsiteY12" fmla="*/ 315295 h 553936"/>
                    <a:gd name="connsiteX13" fmla="*/ 20813 w 806728"/>
                    <a:gd name="connsiteY13" fmla="*/ 115270 h 553936"/>
                    <a:gd name="connsiteX14" fmla="*/ 87488 w 806728"/>
                    <a:gd name="connsiteY14" fmla="*/ 34307 h 553936"/>
                    <a:gd name="connsiteX15" fmla="*/ 54150 w 806728"/>
                    <a:gd name="connsiteY15" fmla="*/ 77170 h 553936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87488 w 806728"/>
                    <a:gd name="connsiteY14" fmla="*/ 33464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54151 w 806728"/>
                    <a:gd name="connsiteY14" fmla="*/ 76327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292 h 553252"/>
                    <a:gd name="connsiteX1" fmla="*/ 182738 w 806728"/>
                    <a:gd name="connsiteY1" fmla="*/ 286 h 553252"/>
                    <a:gd name="connsiteX2" fmla="*/ 339900 w 806728"/>
                    <a:gd name="connsiteY2" fmla="*/ 33623 h 553252"/>
                    <a:gd name="connsiteX3" fmla="*/ 444675 w 806728"/>
                    <a:gd name="connsiteY3" fmla="*/ 109823 h 553252"/>
                    <a:gd name="connsiteX4" fmla="*/ 582788 w 806728"/>
                    <a:gd name="connsiteY4" fmla="*/ 152686 h 553252"/>
                    <a:gd name="connsiteX5" fmla="*/ 754238 w 806728"/>
                    <a:gd name="connsiteY5" fmla="*/ 205073 h 553252"/>
                    <a:gd name="connsiteX6" fmla="*/ 806625 w 806728"/>
                    <a:gd name="connsiteY6" fmla="*/ 319373 h 553252"/>
                    <a:gd name="connsiteX7" fmla="*/ 744713 w 806728"/>
                    <a:gd name="connsiteY7" fmla="*/ 486061 h 553252"/>
                    <a:gd name="connsiteX8" fmla="*/ 630413 w 806728"/>
                    <a:gd name="connsiteY8" fmla="*/ 552736 h 553252"/>
                    <a:gd name="connsiteX9" fmla="*/ 516113 w 806728"/>
                    <a:gd name="connsiteY9" fmla="*/ 514636 h 553252"/>
                    <a:gd name="connsiteX10" fmla="*/ 349425 w 806728"/>
                    <a:gd name="connsiteY10" fmla="*/ 471773 h 553252"/>
                    <a:gd name="connsiteX11" fmla="*/ 168450 w 806728"/>
                    <a:gd name="connsiteY11" fmla="*/ 447961 h 553252"/>
                    <a:gd name="connsiteX12" fmla="*/ 11288 w 806728"/>
                    <a:gd name="connsiteY12" fmla="*/ 314611 h 553252"/>
                    <a:gd name="connsiteX13" fmla="*/ 20813 w 806728"/>
                    <a:gd name="connsiteY13" fmla="*/ 114586 h 553252"/>
                    <a:gd name="connsiteX14" fmla="*/ 54151 w 806728"/>
                    <a:gd name="connsiteY14" fmla="*/ 76486 h 553252"/>
                    <a:gd name="connsiteX15" fmla="*/ 97013 w 806728"/>
                    <a:gd name="connsiteY15" fmla="*/ 50292 h 553252"/>
                    <a:gd name="connsiteX0" fmla="*/ 97013 w 806653"/>
                    <a:gd name="connsiteY0" fmla="*/ 50292 h 553252"/>
                    <a:gd name="connsiteX1" fmla="*/ 182738 w 806653"/>
                    <a:gd name="connsiteY1" fmla="*/ 286 h 553252"/>
                    <a:gd name="connsiteX2" fmla="*/ 339900 w 806653"/>
                    <a:gd name="connsiteY2" fmla="*/ 33623 h 553252"/>
                    <a:gd name="connsiteX3" fmla="*/ 444675 w 806653"/>
                    <a:gd name="connsiteY3" fmla="*/ 109823 h 553252"/>
                    <a:gd name="connsiteX4" fmla="*/ 582788 w 806653"/>
                    <a:gd name="connsiteY4" fmla="*/ 152686 h 553252"/>
                    <a:gd name="connsiteX5" fmla="*/ 754238 w 806653"/>
                    <a:gd name="connsiteY5" fmla="*/ 205073 h 553252"/>
                    <a:gd name="connsiteX6" fmla="*/ 806625 w 806653"/>
                    <a:gd name="connsiteY6" fmla="*/ 319373 h 553252"/>
                    <a:gd name="connsiteX7" fmla="*/ 749476 w 806653"/>
                    <a:gd name="connsiteY7" fmla="*/ 486061 h 553252"/>
                    <a:gd name="connsiteX8" fmla="*/ 630413 w 806653"/>
                    <a:gd name="connsiteY8" fmla="*/ 552736 h 553252"/>
                    <a:gd name="connsiteX9" fmla="*/ 516113 w 806653"/>
                    <a:gd name="connsiteY9" fmla="*/ 514636 h 553252"/>
                    <a:gd name="connsiteX10" fmla="*/ 349425 w 806653"/>
                    <a:gd name="connsiteY10" fmla="*/ 471773 h 553252"/>
                    <a:gd name="connsiteX11" fmla="*/ 168450 w 806653"/>
                    <a:gd name="connsiteY11" fmla="*/ 447961 h 553252"/>
                    <a:gd name="connsiteX12" fmla="*/ 11288 w 806653"/>
                    <a:gd name="connsiteY12" fmla="*/ 314611 h 553252"/>
                    <a:gd name="connsiteX13" fmla="*/ 20813 w 806653"/>
                    <a:gd name="connsiteY13" fmla="*/ 114586 h 553252"/>
                    <a:gd name="connsiteX14" fmla="*/ 54151 w 806653"/>
                    <a:gd name="connsiteY14" fmla="*/ 76486 h 553252"/>
                    <a:gd name="connsiteX15" fmla="*/ 97013 w 806653"/>
                    <a:gd name="connsiteY15" fmla="*/ 50292 h 553252"/>
                    <a:gd name="connsiteX0" fmla="*/ 93618 w 803258"/>
                    <a:gd name="connsiteY0" fmla="*/ 50292 h 553252"/>
                    <a:gd name="connsiteX1" fmla="*/ 179343 w 803258"/>
                    <a:gd name="connsiteY1" fmla="*/ 286 h 553252"/>
                    <a:gd name="connsiteX2" fmla="*/ 336505 w 803258"/>
                    <a:gd name="connsiteY2" fmla="*/ 33623 h 553252"/>
                    <a:gd name="connsiteX3" fmla="*/ 441280 w 803258"/>
                    <a:gd name="connsiteY3" fmla="*/ 109823 h 553252"/>
                    <a:gd name="connsiteX4" fmla="*/ 579393 w 803258"/>
                    <a:gd name="connsiteY4" fmla="*/ 152686 h 553252"/>
                    <a:gd name="connsiteX5" fmla="*/ 750843 w 803258"/>
                    <a:gd name="connsiteY5" fmla="*/ 205073 h 553252"/>
                    <a:gd name="connsiteX6" fmla="*/ 803230 w 803258"/>
                    <a:gd name="connsiteY6" fmla="*/ 319373 h 553252"/>
                    <a:gd name="connsiteX7" fmla="*/ 746081 w 803258"/>
                    <a:gd name="connsiteY7" fmla="*/ 486061 h 553252"/>
                    <a:gd name="connsiteX8" fmla="*/ 627018 w 803258"/>
                    <a:gd name="connsiteY8" fmla="*/ 552736 h 553252"/>
                    <a:gd name="connsiteX9" fmla="*/ 512718 w 803258"/>
                    <a:gd name="connsiteY9" fmla="*/ 514636 h 553252"/>
                    <a:gd name="connsiteX10" fmla="*/ 346030 w 803258"/>
                    <a:gd name="connsiteY10" fmla="*/ 471773 h 553252"/>
                    <a:gd name="connsiteX11" fmla="*/ 165055 w 803258"/>
                    <a:gd name="connsiteY11" fmla="*/ 447961 h 553252"/>
                    <a:gd name="connsiteX12" fmla="*/ 12655 w 803258"/>
                    <a:gd name="connsiteY12" fmla="*/ 314611 h 553252"/>
                    <a:gd name="connsiteX13" fmla="*/ 17418 w 803258"/>
                    <a:gd name="connsiteY13" fmla="*/ 114586 h 553252"/>
                    <a:gd name="connsiteX14" fmla="*/ 50756 w 803258"/>
                    <a:gd name="connsiteY14" fmla="*/ 76486 h 553252"/>
                    <a:gd name="connsiteX15" fmla="*/ 93618 w 803258"/>
                    <a:gd name="connsiteY15" fmla="*/ 50292 h 553252"/>
                    <a:gd name="connsiteX0" fmla="*/ 92921 w 802561"/>
                    <a:gd name="connsiteY0" fmla="*/ 50292 h 553252"/>
                    <a:gd name="connsiteX1" fmla="*/ 178646 w 802561"/>
                    <a:gd name="connsiteY1" fmla="*/ 286 h 553252"/>
                    <a:gd name="connsiteX2" fmla="*/ 335808 w 802561"/>
                    <a:gd name="connsiteY2" fmla="*/ 33623 h 553252"/>
                    <a:gd name="connsiteX3" fmla="*/ 440583 w 802561"/>
                    <a:gd name="connsiteY3" fmla="*/ 109823 h 553252"/>
                    <a:gd name="connsiteX4" fmla="*/ 578696 w 802561"/>
                    <a:gd name="connsiteY4" fmla="*/ 152686 h 553252"/>
                    <a:gd name="connsiteX5" fmla="*/ 750146 w 802561"/>
                    <a:gd name="connsiteY5" fmla="*/ 205073 h 553252"/>
                    <a:gd name="connsiteX6" fmla="*/ 802533 w 802561"/>
                    <a:gd name="connsiteY6" fmla="*/ 319373 h 553252"/>
                    <a:gd name="connsiteX7" fmla="*/ 745384 w 802561"/>
                    <a:gd name="connsiteY7" fmla="*/ 486061 h 553252"/>
                    <a:gd name="connsiteX8" fmla="*/ 626321 w 802561"/>
                    <a:gd name="connsiteY8" fmla="*/ 552736 h 553252"/>
                    <a:gd name="connsiteX9" fmla="*/ 512021 w 802561"/>
                    <a:gd name="connsiteY9" fmla="*/ 514636 h 553252"/>
                    <a:gd name="connsiteX10" fmla="*/ 345333 w 802561"/>
                    <a:gd name="connsiteY10" fmla="*/ 471773 h 553252"/>
                    <a:gd name="connsiteX11" fmla="*/ 154833 w 802561"/>
                    <a:gd name="connsiteY11" fmla="*/ 447961 h 553252"/>
                    <a:gd name="connsiteX12" fmla="*/ 11958 w 802561"/>
                    <a:gd name="connsiteY12" fmla="*/ 314611 h 553252"/>
                    <a:gd name="connsiteX13" fmla="*/ 16721 w 802561"/>
                    <a:gd name="connsiteY13" fmla="*/ 114586 h 553252"/>
                    <a:gd name="connsiteX14" fmla="*/ 50059 w 802561"/>
                    <a:gd name="connsiteY14" fmla="*/ 76486 h 553252"/>
                    <a:gd name="connsiteX15" fmla="*/ 92921 w 802561"/>
                    <a:gd name="connsiteY15" fmla="*/ 50292 h 553252"/>
                    <a:gd name="connsiteX0" fmla="*/ 92921 w 802561"/>
                    <a:gd name="connsiteY0" fmla="*/ 50292 h 553277"/>
                    <a:gd name="connsiteX1" fmla="*/ 178646 w 802561"/>
                    <a:gd name="connsiteY1" fmla="*/ 286 h 553277"/>
                    <a:gd name="connsiteX2" fmla="*/ 335808 w 802561"/>
                    <a:gd name="connsiteY2" fmla="*/ 33623 h 553277"/>
                    <a:gd name="connsiteX3" fmla="*/ 440583 w 802561"/>
                    <a:gd name="connsiteY3" fmla="*/ 109823 h 553277"/>
                    <a:gd name="connsiteX4" fmla="*/ 578696 w 802561"/>
                    <a:gd name="connsiteY4" fmla="*/ 152686 h 553277"/>
                    <a:gd name="connsiteX5" fmla="*/ 750146 w 802561"/>
                    <a:gd name="connsiteY5" fmla="*/ 205073 h 553277"/>
                    <a:gd name="connsiteX6" fmla="*/ 802533 w 802561"/>
                    <a:gd name="connsiteY6" fmla="*/ 319373 h 553277"/>
                    <a:gd name="connsiteX7" fmla="*/ 745384 w 802561"/>
                    <a:gd name="connsiteY7" fmla="*/ 486061 h 553277"/>
                    <a:gd name="connsiteX8" fmla="*/ 626321 w 802561"/>
                    <a:gd name="connsiteY8" fmla="*/ 552736 h 553277"/>
                    <a:gd name="connsiteX9" fmla="*/ 512021 w 802561"/>
                    <a:gd name="connsiteY9" fmla="*/ 514636 h 553277"/>
                    <a:gd name="connsiteX10" fmla="*/ 326283 w 802561"/>
                    <a:gd name="connsiteY10" fmla="*/ 462248 h 553277"/>
                    <a:gd name="connsiteX11" fmla="*/ 154833 w 802561"/>
                    <a:gd name="connsiteY11" fmla="*/ 447961 h 553277"/>
                    <a:gd name="connsiteX12" fmla="*/ 11958 w 802561"/>
                    <a:gd name="connsiteY12" fmla="*/ 314611 h 553277"/>
                    <a:gd name="connsiteX13" fmla="*/ 16721 w 802561"/>
                    <a:gd name="connsiteY13" fmla="*/ 114586 h 553277"/>
                    <a:gd name="connsiteX14" fmla="*/ 50059 w 802561"/>
                    <a:gd name="connsiteY14" fmla="*/ 76486 h 553277"/>
                    <a:gd name="connsiteX15" fmla="*/ 92921 w 802561"/>
                    <a:gd name="connsiteY15" fmla="*/ 50292 h 553277"/>
                    <a:gd name="connsiteX0" fmla="*/ 92921 w 802561"/>
                    <a:gd name="connsiteY0" fmla="*/ 50292 h 553740"/>
                    <a:gd name="connsiteX1" fmla="*/ 178646 w 802561"/>
                    <a:gd name="connsiteY1" fmla="*/ 286 h 553740"/>
                    <a:gd name="connsiteX2" fmla="*/ 335808 w 802561"/>
                    <a:gd name="connsiteY2" fmla="*/ 33623 h 553740"/>
                    <a:gd name="connsiteX3" fmla="*/ 440583 w 802561"/>
                    <a:gd name="connsiteY3" fmla="*/ 109823 h 553740"/>
                    <a:gd name="connsiteX4" fmla="*/ 578696 w 802561"/>
                    <a:gd name="connsiteY4" fmla="*/ 152686 h 553740"/>
                    <a:gd name="connsiteX5" fmla="*/ 750146 w 802561"/>
                    <a:gd name="connsiteY5" fmla="*/ 205073 h 553740"/>
                    <a:gd name="connsiteX6" fmla="*/ 802533 w 802561"/>
                    <a:gd name="connsiteY6" fmla="*/ 319373 h 553740"/>
                    <a:gd name="connsiteX7" fmla="*/ 745384 w 802561"/>
                    <a:gd name="connsiteY7" fmla="*/ 486061 h 553740"/>
                    <a:gd name="connsiteX8" fmla="*/ 626321 w 802561"/>
                    <a:gd name="connsiteY8" fmla="*/ 552736 h 553740"/>
                    <a:gd name="connsiteX9" fmla="*/ 509640 w 802561"/>
                    <a:gd name="connsiteY9" fmla="*/ 521779 h 553740"/>
                    <a:gd name="connsiteX10" fmla="*/ 326283 w 802561"/>
                    <a:gd name="connsiteY10" fmla="*/ 462248 h 553740"/>
                    <a:gd name="connsiteX11" fmla="*/ 154833 w 802561"/>
                    <a:gd name="connsiteY11" fmla="*/ 447961 h 553740"/>
                    <a:gd name="connsiteX12" fmla="*/ 11958 w 802561"/>
                    <a:gd name="connsiteY12" fmla="*/ 314611 h 553740"/>
                    <a:gd name="connsiteX13" fmla="*/ 16721 w 802561"/>
                    <a:gd name="connsiteY13" fmla="*/ 114586 h 553740"/>
                    <a:gd name="connsiteX14" fmla="*/ 50059 w 802561"/>
                    <a:gd name="connsiteY14" fmla="*/ 76486 h 553740"/>
                    <a:gd name="connsiteX15" fmla="*/ 92921 w 802561"/>
                    <a:gd name="connsiteY15" fmla="*/ 50292 h 553740"/>
                    <a:gd name="connsiteX0" fmla="*/ 92921 w 802533"/>
                    <a:gd name="connsiteY0" fmla="*/ 50292 h 553740"/>
                    <a:gd name="connsiteX1" fmla="*/ 178646 w 802533"/>
                    <a:gd name="connsiteY1" fmla="*/ 286 h 553740"/>
                    <a:gd name="connsiteX2" fmla="*/ 335808 w 802533"/>
                    <a:gd name="connsiteY2" fmla="*/ 33623 h 553740"/>
                    <a:gd name="connsiteX3" fmla="*/ 440583 w 802533"/>
                    <a:gd name="connsiteY3" fmla="*/ 109823 h 553740"/>
                    <a:gd name="connsiteX4" fmla="*/ 578696 w 802533"/>
                    <a:gd name="connsiteY4" fmla="*/ 152686 h 553740"/>
                    <a:gd name="connsiteX5" fmla="*/ 750146 w 802533"/>
                    <a:gd name="connsiteY5" fmla="*/ 205073 h 553740"/>
                    <a:gd name="connsiteX6" fmla="*/ 802533 w 802533"/>
                    <a:gd name="connsiteY6" fmla="*/ 319373 h 553740"/>
                    <a:gd name="connsiteX7" fmla="*/ 750146 w 802533"/>
                    <a:gd name="connsiteY7" fmla="*/ 486061 h 553740"/>
                    <a:gd name="connsiteX8" fmla="*/ 626321 w 802533"/>
                    <a:gd name="connsiteY8" fmla="*/ 552736 h 553740"/>
                    <a:gd name="connsiteX9" fmla="*/ 509640 w 802533"/>
                    <a:gd name="connsiteY9" fmla="*/ 521779 h 553740"/>
                    <a:gd name="connsiteX10" fmla="*/ 326283 w 802533"/>
                    <a:gd name="connsiteY10" fmla="*/ 462248 h 553740"/>
                    <a:gd name="connsiteX11" fmla="*/ 154833 w 802533"/>
                    <a:gd name="connsiteY11" fmla="*/ 447961 h 553740"/>
                    <a:gd name="connsiteX12" fmla="*/ 11958 w 802533"/>
                    <a:gd name="connsiteY12" fmla="*/ 314611 h 553740"/>
                    <a:gd name="connsiteX13" fmla="*/ 16721 w 802533"/>
                    <a:gd name="connsiteY13" fmla="*/ 114586 h 553740"/>
                    <a:gd name="connsiteX14" fmla="*/ 50059 w 802533"/>
                    <a:gd name="connsiteY14" fmla="*/ 76486 h 553740"/>
                    <a:gd name="connsiteX15" fmla="*/ 92921 w 802533"/>
                    <a:gd name="connsiteY15" fmla="*/ 50292 h 553740"/>
                    <a:gd name="connsiteX0" fmla="*/ 97347 w 806959"/>
                    <a:gd name="connsiteY0" fmla="*/ 50292 h 553740"/>
                    <a:gd name="connsiteX1" fmla="*/ 183072 w 806959"/>
                    <a:gd name="connsiteY1" fmla="*/ 286 h 553740"/>
                    <a:gd name="connsiteX2" fmla="*/ 340234 w 806959"/>
                    <a:gd name="connsiteY2" fmla="*/ 33623 h 553740"/>
                    <a:gd name="connsiteX3" fmla="*/ 445009 w 806959"/>
                    <a:gd name="connsiteY3" fmla="*/ 109823 h 553740"/>
                    <a:gd name="connsiteX4" fmla="*/ 583122 w 806959"/>
                    <a:gd name="connsiteY4" fmla="*/ 152686 h 553740"/>
                    <a:gd name="connsiteX5" fmla="*/ 754572 w 806959"/>
                    <a:gd name="connsiteY5" fmla="*/ 205073 h 553740"/>
                    <a:gd name="connsiteX6" fmla="*/ 806959 w 806959"/>
                    <a:gd name="connsiteY6" fmla="*/ 319373 h 553740"/>
                    <a:gd name="connsiteX7" fmla="*/ 754572 w 806959"/>
                    <a:gd name="connsiteY7" fmla="*/ 486061 h 553740"/>
                    <a:gd name="connsiteX8" fmla="*/ 630747 w 806959"/>
                    <a:gd name="connsiteY8" fmla="*/ 552736 h 553740"/>
                    <a:gd name="connsiteX9" fmla="*/ 514066 w 806959"/>
                    <a:gd name="connsiteY9" fmla="*/ 521779 h 553740"/>
                    <a:gd name="connsiteX10" fmla="*/ 330709 w 806959"/>
                    <a:gd name="connsiteY10" fmla="*/ 462248 h 553740"/>
                    <a:gd name="connsiteX11" fmla="*/ 159259 w 806959"/>
                    <a:gd name="connsiteY11" fmla="*/ 447961 h 553740"/>
                    <a:gd name="connsiteX12" fmla="*/ 16384 w 806959"/>
                    <a:gd name="connsiteY12" fmla="*/ 314611 h 553740"/>
                    <a:gd name="connsiteX13" fmla="*/ 11622 w 806959"/>
                    <a:gd name="connsiteY13" fmla="*/ 136017 h 553740"/>
                    <a:gd name="connsiteX14" fmla="*/ 54485 w 806959"/>
                    <a:gd name="connsiteY14" fmla="*/ 76486 h 553740"/>
                    <a:gd name="connsiteX15" fmla="*/ 97347 w 806959"/>
                    <a:gd name="connsiteY15" fmla="*/ 50292 h 553740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4485 w 806959"/>
                    <a:gd name="connsiteY14" fmla="*/ 76229 h 553483"/>
                    <a:gd name="connsiteX15" fmla="*/ 99729 w 806959"/>
                    <a:gd name="connsiteY15" fmla="*/ 38128 h 553483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6866 w 806959"/>
                    <a:gd name="connsiteY14" fmla="*/ 73847 h 553483"/>
                    <a:gd name="connsiteX15" fmla="*/ 99729 w 806959"/>
                    <a:gd name="connsiteY15" fmla="*/ 38128 h 553483"/>
                    <a:gd name="connsiteX0" fmla="*/ 101064 w 808294"/>
                    <a:gd name="connsiteY0" fmla="*/ 38128 h 553483"/>
                    <a:gd name="connsiteX1" fmla="*/ 184407 w 808294"/>
                    <a:gd name="connsiteY1" fmla="*/ 29 h 553483"/>
                    <a:gd name="connsiteX2" fmla="*/ 341569 w 808294"/>
                    <a:gd name="connsiteY2" fmla="*/ 33366 h 553483"/>
                    <a:gd name="connsiteX3" fmla="*/ 446344 w 808294"/>
                    <a:gd name="connsiteY3" fmla="*/ 109566 h 553483"/>
                    <a:gd name="connsiteX4" fmla="*/ 584457 w 808294"/>
                    <a:gd name="connsiteY4" fmla="*/ 152429 h 553483"/>
                    <a:gd name="connsiteX5" fmla="*/ 755907 w 808294"/>
                    <a:gd name="connsiteY5" fmla="*/ 204816 h 553483"/>
                    <a:gd name="connsiteX6" fmla="*/ 808294 w 808294"/>
                    <a:gd name="connsiteY6" fmla="*/ 319116 h 553483"/>
                    <a:gd name="connsiteX7" fmla="*/ 755907 w 808294"/>
                    <a:gd name="connsiteY7" fmla="*/ 485804 h 553483"/>
                    <a:gd name="connsiteX8" fmla="*/ 632082 w 808294"/>
                    <a:gd name="connsiteY8" fmla="*/ 552479 h 553483"/>
                    <a:gd name="connsiteX9" fmla="*/ 515401 w 808294"/>
                    <a:gd name="connsiteY9" fmla="*/ 521522 h 553483"/>
                    <a:gd name="connsiteX10" fmla="*/ 332044 w 808294"/>
                    <a:gd name="connsiteY10" fmla="*/ 461991 h 553483"/>
                    <a:gd name="connsiteX11" fmla="*/ 160594 w 808294"/>
                    <a:gd name="connsiteY11" fmla="*/ 447704 h 553483"/>
                    <a:gd name="connsiteX12" fmla="*/ 17719 w 808294"/>
                    <a:gd name="connsiteY12" fmla="*/ 314354 h 553483"/>
                    <a:gd name="connsiteX13" fmla="*/ 10576 w 808294"/>
                    <a:gd name="connsiteY13" fmla="*/ 142904 h 553483"/>
                    <a:gd name="connsiteX14" fmla="*/ 58201 w 808294"/>
                    <a:gd name="connsiteY14" fmla="*/ 73847 h 553483"/>
                    <a:gd name="connsiteX15" fmla="*/ 101064 w 808294"/>
                    <a:gd name="connsiteY15" fmla="*/ 38128 h 553483"/>
                    <a:gd name="connsiteX0" fmla="*/ 101064 w 808294"/>
                    <a:gd name="connsiteY0" fmla="*/ 33374 h 548729"/>
                    <a:gd name="connsiteX1" fmla="*/ 196313 w 808294"/>
                    <a:gd name="connsiteY1" fmla="*/ 38 h 548729"/>
                    <a:gd name="connsiteX2" fmla="*/ 341569 w 808294"/>
                    <a:gd name="connsiteY2" fmla="*/ 28612 h 548729"/>
                    <a:gd name="connsiteX3" fmla="*/ 446344 w 808294"/>
                    <a:gd name="connsiteY3" fmla="*/ 104812 h 548729"/>
                    <a:gd name="connsiteX4" fmla="*/ 584457 w 808294"/>
                    <a:gd name="connsiteY4" fmla="*/ 147675 h 548729"/>
                    <a:gd name="connsiteX5" fmla="*/ 755907 w 808294"/>
                    <a:gd name="connsiteY5" fmla="*/ 200062 h 548729"/>
                    <a:gd name="connsiteX6" fmla="*/ 808294 w 808294"/>
                    <a:gd name="connsiteY6" fmla="*/ 314362 h 548729"/>
                    <a:gd name="connsiteX7" fmla="*/ 755907 w 808294"/>
                    <a:gd name="connsiteY7" fmla="*/ 481050 h 548729"/>
                    <a:gd name="connsiteX8" fmla="*/ 632082 w 808294"/>
                    <a:gd name="connsiteY8" fmla="*/ 547725 h 548729"/>
                    <a:gd name="connsiteX9" fmla="*/ 515401 w 808294"/>
                    <a:gd name="connsiteY9" fmla="*/ 516768 h 548729"/>
                    <a:gd name="connsiteX10" fmla="*/ 332044 w 808294"/>
                    <a:gd name="connsiteY10" fmla="*/ 457237 h 548729"/>
                    <a:gd name="connsiteX11" fmla="*/ 160594 w 808294"/>
                    <a:gd name="connsiteY11" fmla="*/ 442950 h 548729"/>
                    <a:gd name="connsiteX12" fmla="*/ 17719 w 808294"/>
                    <a:gd name="connsiteY12" fmla="*/ 309600 h 548729"/>
                    <a:gd name="connsiteX13" fmla="*/ 10576 w 808294"/>
                    <a:gd name="connsiteY13" fmla="*/ 138150 h 548729"/>
                    <a:gd name="connsiteX14" fmla="*/ 58201 w 808294"/>
                    <a:gd name="connsiteY14" fmla="*/ 69093 h 548729"/>
                    <a:gd name="connsiteX15" fmla="*/ 101064 w 808294"/>
                    <a:gd name="connsiteY15" fmla="*/ 33374 h 548729"/>
                    <a:gd name="connsiteX0" fmla="*/ 101064 w 1007513"/>
                    <a:gd name="connsiteY0" fmla="*/ 33374 h 548729"/>
                    <a:gd name="connsiteX1" fmla="*/ 196313 w 1007513"/>
                    <a:gd name="connsiteY1" fmla="*/ 38 h 548729"/>
                    <a:gd name="connsiteX2" fmla="*/ 341569 w 1007513"/>
                    <a:gd name="connsiteY2" fmla="*/ 28612 h 548729"/>
                    <a:gd name="connsiteX3" fmla="*/ 446344 w 1007513"/>
                    <a:gd name="connsiteY3" fmla="*/ 104812 h 548729"/>
                    <a:gd name="connsiteX4" fmla="*/ 584457 w 1007513"/>
                    <a:gd name="connsiteY4" fmla="*/ 147675 h 548729"/>
                    <a:gd name="connsiteX5" fmla="*/ 755907 w 1007513"/>
                    <a:gd name="connsiteY5" fmla="*/ 200062 h 548729"/>
                    <a:gd name="connsiteX6" fmla="*/ 1007513 w 1007513"/>
                    <a:gd name="connsiteY6" fmla="*/ 392247 h 548729"/>
                    <a:gd name="connsiteX7" fmla="*/ 755907 w 1007513"/>
                    <a:gd name="connsiteY7" fmla="*/ 481050 h 548729"/>
                    <a:gd name="connsiteX8" fmla="*/ 632082 w 1007513"/>
                    <a:gd name="connsiteY8" fmla="*/ 547725 h 548729"/>
                    <a:gd name="connsiteX9" fmla="*/ 515401 w 1007513"/>
                    <a:gd name="connsiteY9" fmla="*/ 516768 h 548729"/>
                    <a:gd name="connsiteX10" fmla="*/ 332044 w 1007513"/>
                    <a:gd name="connsiteY10" fmla="*/ 457237 h 548729"/>
                    <a:gd name="connsiteX11" fmla="*/ 160594 w 1007513"/>
                    <a:gd name="connsiteY11" fmla="*/ 442950 h 548729"/>
                    <a:gd name="connsiteX12" fmla="*/ 17719 w 1007513"/>
                    <a:gd name="connsiteY12" fmla="*/ 309600 h 548729"/>
                    <a:gd name="connsiteX13" fmla="*/ 10576 w 1007513"/>
                    <a:gd name="connsiteY13" fmla="*/ 138150 h 548729"/>
                    <a:gd name="connsiteX14" fmla="*/ 58201 w 1007513"/>
                    <a:gd name="connsiteY14" fmla="*/ 69093 h 548729"/>
                    <a:gd name="connsiteX15" fmla="*/ 101064 w 1007513"/>
                    <a:gd name="connsiteY15" fmla="*/ 33374 h 548729"/>
                    <a:gd name="connsiteX0" fmla="*/ 101064 w 1030697"/>
                    <a:gd name="connsiteY0" fmla="*/ 33374 h 548729"/>
                    <a:gd name="connsiteX1" fmla="*/ 196313 w 1030697"/>
                    <a:gd name="connsiteY1" fmla="*/ 38 h 548729"/>
                    <a:gd name="connsiteX2" fmla="*/ 341569 w 1030697"/>
                    <a:gd name="connsiteY2" fmla="*/ 28612 h 548729"/>
                    <a:gd name="connsiteX3" fmla="*/ 446344 w 1030697"/>
                    <a:gd name="connsiteY3" fmla="*/ 104812 h 548729"/>
                    <a:gd name="connsiteX4" fmla="*/ 584457 w 1030697"/>
                    <a:gd name="connsiteY4" fmla="*/ 147675 h 548729"/>
                    <a:gd name="connsiteX5" fmla="*/ 971541 w 1030697"/>
                    <a:gd name="connsiteY5" fmla="*/ 222999 h 548729"/>
                    <a:gd name="connsiteX6" fmla="*/ 1007513 w 1030697"/>
                    <a:gd name="connsiteY6" fmla="*/ 392247 h 548729"/>
                    <a:gd name="connsiteX7" fmla="*/ 755907 w 1030697"/>
                    <a:gd name="connsiteY7" fmla="*/ 481050 h 548729"/>
                    <a:gd name="connsiteX8" fmla="*/ 632082 w 1030697"/>
                    <a:gd name="connsiteY8" fmla="*/ 547725 h 548729"/>
                    <a:gd name="connsiteX9" fmla="*/ 515401 w 1030697"/>
                    <a:gd name="connsiteY9" fmla="*/ 516768 h 548729"/>
                    <a:gd name="connsiteX10" fmla="*/ 332044 w 1030697"/>
                    <a:gd name="connsiteY10" fmla="*/ 457237 h 548729"/>
                    <a:gd name="connsiteX11" fmla="*/ 160594 w 1030697"/>
                    <a:gd name="connsiteY11" fmla="*/ 442950 h 548729"/>
                    <a:gd name="connsiteX12" fmla="*/ 17719 w 1030697"/>
                    <a:gd name="connsiteY12" fmla="*/ 309600 h 548729"/>
                    <a:gd name="connsiteX13" fmla="*/ 10576 w 1030697"/>
                    <a:gd name="connsiteY13" fmla="*/ 138150 h 548729"/>
                    <a:gd name="connsiteX14" fmla="*/ 58201 w 1030697"/>
                    <a:gd name="connsiteY14" fmla="*/ 69093 h 548729"/>
                    <a:gd name="connsiteX15" fmla="*/ 101064 w 1030697"/>
                    <a:gd name="connsiteY15" fmla="*/ 33374 h 548729"/>
                    <a:gd name="connsiteX0" fmla="*/ 101064 w 1026783"/>
                    <a:gd name="connsiteY0" fmla="*/ 33374 h 548729"/>
                    <a:gd name="connsiteX1" fmla="*/ 196313 w 1026783"/>
                    <a:gd name="connsiteY1" fmla="*/ 38 h 548729"/>
                    <a:gd name="connsiteX2" fmla="*/ 341569 w 1026783"/>
                    <a:gd name="connsiteY2" fmla="*/ 28612 h 548729"/>
                    <a:gd name="connsiteX3" fmla="*/ 446344 w 1026783"/>
                    <a:gd name="connsiteY3" fmla="*/ 104812 h 548729"/>
                    <a:gd name="connsiteX4" fmla="*/ 669910 w 1026783"/>
                    <a:gd name="connsiteY4" fmla="*/ 139357 h 548729"/>
                    <a:gd name="connsiteX5" fmla="*/ 971541 w 1026783"/>
                    <a:gd name="connsiteY5" fmla="*/ 222999 h 548729"/>
                    <a:gd name="connsiteX6" fmla="*/ 1007513 w 1026783"/>
                    <a:gd name="connsiteY6" fmla="*/ 392247 h 548729"/>
                    <a:gd name="connsiteX7" fmla="*/ 755907 w 1026783"/>
                    <a:gd name="connsiteY7" fmla="*/ 481050 h 548729"/>
                    <a:gd name="connsiteX8" fmla="*/ 632082 w 1026783"/>
                    <a:gd name="connsiteY8" fmla="*/ 547725 h 548729"/>
                    <a:gd name="connsiteX9" fmla="*/ 515401 w 1026783"/>
                    <a:gd name="connsiteY9" fmla="*/ 516768 h 548729"/>
                    <a:gd name="connsiteX10" fmla="*/ 332044 w 1026783"/>
                    <a:gd name="connsiteY10" fmla="*/ 457237 h 548729"/>
                    <a:gd name="connsiteX11" fmla="*/ 160594 w 1026783"/>
                    <a:gd name="connsiteY11" fmla="*/ 442950 h 548729"/>
                    <a:gd name="connsiteX12" fmla="*/ 17719 w 1026783"/>
                    <a:gd name="connsiteY12" fmla="*/ 309600 h 548729"/>
                    <a:gd name="connsiteX13" fmla="*/ 10576 w 1026783"/>
                    <a:gd name="connsiteY13" fmla="*/ 138150 h 548729"/>
                    <a:gd name="connsiteX14" fmla="*/ 58201 w 1026783"/>
                    <a:gd name="connsiteY14" fmla="*/ 69093 h 548729"/>
                    <a:gd name="connsiteX15" fmla="*/ 101064 w 1026783"/>
                    <a:gd name="connsiteY15" fmla="*/ 33374 h 548729"/>
                    <a:gd name="connsiteX0" fmla="*/ 101064 w 1026783"/>
                    <a:gd name="connsiteY0" fmla="*/ 33361 h 548716"/>
                    <a:gd name="connsiteX1" fmla="*/ 196313 w 1026783"/>
                    <a:gd name="connsiteY1" fmla="*/ 25 h 548716"/>
                    <a:gd name="connsiteX2" fmla="*/ 341569 w 1026783"/>
                    <a:gd name="connsiteY2" fmla="*/ 28599 h 548716"/>
                    <a:gd name="connsiteX3" fmla="*/ 518861 w 1026783"/>
                    <a:gd name="connsiteY3" fmla="*/ 63103 h 548716"/>
                    <a:gd name="connsiteX4" fmla="*/ 669910 w 1026783"/>
                    <a:gd name="connsiteY4" fmla="*/ 139344 h 548716"/>
                    <a:gd name="connsiteX5" fmla="*/ 971541 w 1026783"/>
                    <a:gd name="connsiteY5" fmla="*/ 222986 h 548716"/>
                    <a:gd name="connsiteX6" fmla="*/ 1007513 w 1026783"/>
                    <a:gd name="connsiteY6" fmla="*/ 392234 h 548716"/>
                    <a:gd name="connsiteX7" fmla="*/ 755907 w 1026783"/>
                    <a:gd name="connsiteY7" fmla="*/ 481037 h 548716"/>
                    <a:gd name="connsiteX8" fmla="*/ 632082 w 1026783"/>
                    <a:gd name="connsiteY8" fmla="*/ 547712 h 548716"/>
                    <a:gd name="connsiteX9" fmla="*/ 515401 w 1026783"/>
                    <a:gd name="connsiteY9" fmla="*/ 516755 h 548716"/>
                    <a:gd name="connsiteX10" fmla="*/ 332044 w 1026783"/>
                    <a:gd name="connsiteY10" fmla="*/ 457224 h 548716"/>
                    <a:gd name="connsiteX11" fmla="*/ 160594 w 1026783"/>
                    <a:gd name="connsiteY11" fmla="*/ 442937 h 548716"/>
                    <a:gd name="connsiteX12" fmla="*/ 17719 w 1026783"/>
                    <a:gd name="connsiteY12" fmla="*/ 309587 h 548716"/>
                    <a:gd name="connsiteX13" fmla="*/ 10576 w 1026783"/>
                    <a:gd name="connsiteY13" fmla="*/ 138137 h 548716"/>
                    <a:gd name="connsiteX14" fmla="*/ 58201 w 1026783"/>
                    <a:gd name="connsiteY14" fmla="*/ 69080 h 548716"/>
                    <a:gd name="connsiteX15" fmla="*/ 101064 w 1026783"/>
                    <a:gd name="connsiteY15" fmla="*/ 33361 h 548716"/>
                    <a:gd name="connsiteX0" fmla="*/ 101064 w 1026783"/>
                    <a:gd name="connsiteY0" fmla="*/ 51623 h 566978"/>
                    <a:gd name="connsiteX1" fmla="*/ 196313 w 1026783"/>
                    <a:gd name="connsiteY1" fmla="*/ 18287 h 566978"/>
                    <a:gd name="connsiteX2" fmla="*/ 344891 w 1026783"/>
                    <a:gd name="connsiteY2" fmla="*/ 3273 h 566978"/>
                    <a:gd name="connsiteX3" fmla="*/ 518861 w 1026783"/>
                    <a:gd name="connsiteY3" fmla="*/ 81365 h 566978"/>
                    <a:gd name="connsiteX4" fmla="*/ 669910 w 1026783"/>
                    <a:gd name="connsiteY4" fmla="*/ 157606 h 566978"/>
                    <a:gd name="connsiteX5" fmla="*/ 971541 w 1026783"/>
                    <a:gd name="connsiteY5" fmla="*/ 241248 h 566978"/>
                    <a:gd name="connsiteX6" fmla="*/ 1007513 w 1026783"/>
                    <a:gd name="connsiteY6" fmla="*/ 410496 h 566978"/>
                    <a:gd name="connsiteX7" fmla="*/ 755907 w 1026783"/>
                    <a:gd name="connsiteY7" fmla="*/ 499299 h 566978"/>
                    <a:gd name="connsiteX8" fmla="*/ 632082 w 1026783"/>
                    <a:gd name="connsiteY8" fmla="*/ 565974 h 566978"/>
                    <a:gd name="connsiteX9" fmla="*/ 515401 w 1026783"/>
                    <a:gd name="connsiteY9" fmla="*/ 535017 h 566978"/>
                    <a:gd name="connsiteX10" fmla="*/ 332044 w 1026783"/>
                    <a:gd name="connsiteY10" fmla="*/ 475486 h 566978"/>
                    <a:gd name="connsiteX11" fmla="*/ 160594 w 1026783"/>
                    <a:gd name="connsiteY11" fmla="*/ 461199 h 566978"/>
                    <a:gd name="connsiteX12" fmla="*/ 17719 w 1026783"/>
                    <a:gd name="connsiteY12" fmla="*/ 327849 h 566978"/>
                    <a:gd name="connsiteX13" fmla="*/ 10576 w 1026783"/>
                    <a:gd name="connsiteY13" fmla="*/ 156399 h 566978"/>
                    <a:gd name="connsiteX14" fmla="*/ 58201 w 1026783"/>
                    <a:gd name="connsiteY14" fmla="*/ 87342 h 566978"/>
                    <a:gd name="connsiteX15" fmla="*/ 101064 w 1026783"/>
                    <a:gd name="connsiteY15" fmla="*/ 51623 h 56697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32044 w 1021790"/>
                    <a:gd name="connsiteY10" fmla="*/ 475486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21241 w 1021790"/>
                    <a:gd name="connsiteY10" fmla="*/ 519935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77081"/>
                    <a:gd name="connsiteX1" fmla="*/ 196313 w 1021790"/>
                    <a:gd name="connsiteY1" fmla="*/ 18287 h 577081"/>
                    <a:gd name="connsiteX2" fmla="*/ 344891 w 1021790"/>
                    <a:gd name="connsiteY2" fmla="*/ 3273 h 577081"/>
                    <a:gd name="connsiteX3" fmla="*/ 518861 w 1021790"/>
                    <a:gd name="connsiteY3" fmla="*/ 81365 h 577081"/>
                    <a:gd name="connsiteX4" fmla="*/ 669910 w 1021790"/>
                    <a:gd name="connsiteY4" fmla="*/ 157606 h 577081"/>
                    <a:gd name="connsiteX5" fmla="*/ 971541 w 1021790"/>
                    <a:gd name="connsiteY5" fmla="*/ 241248 h 577081"/>
                    <a:gd name="connsiteX6" fmla="*/ 1007513 w 1021790"/>
                    <a:gd name="connsiteY6" fmla="*/ 410496 h 577081"/>
                    <a:gd name="connsiteX7" fmla="*/ 823793 w 1021790"/>
                    <a:gd name="connsiteY7" fmla="*/ 549093 h 577081"/>
                    <a:gd name="connsiteX8" fmla="*/ 632082 w 1021790"/>
                    <a:gd name="connsiteY8" fmla="*/ 565974 h 577081"/>
                    <a:gd name="connsiteX9" fmla="*/ 520713 w 1021790"/>
                    <a:gd name="connsiteY9" fmla="*/ 574579 h 577081"/>
                    <a:gd name="connsiteX10" fmla="*/ 321241 w 1021790"/>
                    <a:gd name="connsiteY10" fmla="*/ 519935 h 577081"/>
                    <a:gd name="connsiteX11" fmla="*/ 160594 w 1021790"/>
                    <a:gd name="connsiteY11" fmla="*/ 461199 h 577081"/>
                    <a:gd name="connsiteX12" fmla="*/ 17719 w 1021790"/>
                    <a:gd name="connsiteY12" fmla="*/ 327849 h 577081"/>
                    <a:gd name="connsiteX13" fmla="*/ 10576 w 1021790"/>
                    <a:gd name="connsiteY13" fmla="*/ 156399 h 577081"/>
                    <a:gd name="connsiteX14" fmla="*/ 58201 w 1021790"/>
                    <a:gd name="connsiteY14" fmla="*/ 87342 h 577081"/>
                    <a:gd name="connsiteX15" fmla="*/ 101064 w 1021790"/>
                    <a:gd name="connsiteY15" fmla="*/ 51623 h 577081"/>
                    <a:gd name="connsiteX0" fmla="*/ 101064 w 1021790"/>
                    <a:gd name="connsiteY0" fmla="*/ 51623 h 582963"/>
                    <a:gd name="connsiteX1" fmla="*/ 196313 w 1021790"/>
                    <a:gd name="connsiteY1" fmla="*/ 18287 h 582963"/>
                    <a:gd name="connsiteX2" fmla="*/ 344891 w 1021790"/>
                    <a:gd name="connsiteY2" fmla="*/ 3273 h 582963"/>
                    <a:gd name="connsiteX3" fmla="*/ 518861 w 1021790"/>
                    <a:gd name="connsiteY3" fmla="*/ 81365 h 582963"/>
                    <a:gd name="connsiteX4" fmla="*/ 669910 w 1021790"/>
                    <a:gd name="connsiteY4" fmla="*/ 157606 h 582963"/>
                    <a:gd name="connsiteX5" fmla="*/ 971541 w 1021790"/>
                    <a:gd name="connsiteY5" fmla="*/ 241248 h 582963"/>
                    <a:gd name="connsiteX6" fmla="*/ 1007513 w 1021790"/>
                    <a:gd name="connsiteY6" fmla="*/ 410496 h 582963"/>
                    <a:gd name="connsiteX7" fmla="*/ 823793 w 1021790"/>
                    <a:gd name="connsiteY7" fmla="*/ 549093 h 582963"/>
                    <a:gd name="connsiteX8" fmla="*/ 646607 w 1021790"/>
                    <a:gd name="connsiteY8" fmla="*/ 580220 h 582963"/>
                    <a:gd name="connsiteX9" fmla="*/ 520713 w 1021790"/>
                    <a:gd name="connsiteY9" fmla="*/ 574579 h 582963"/>
                    <a:gd name="connsiteX10" fmla="*/ 321241 w 1021790"/>
                    <a:gd name="connsiteY10" fmla="*/ 519935 h 582963"/>
                    <a:gd name="connsiteX11" fmla="*/ 160594 w 1021790"/>
                    <a:gd name="connsiteY11" fmla="*/ 461199 h 582963"/>
                    <a:gd name="connsiteX12" fmla="*/ 17719 w 1021790"/>
                    <a:gd name="connsiteY12" fmla="*/ 327849 h 582963"/>
                    <a:gd name="connsiteX13" fmla="*/ 10576 w 1021790"/>
                    <a:gd name="connsiteY13" fmla="*/ 156399 h 582963"/>
                    <a:gd name="connsiteX14" fmla="*/ 58201 w 1021790"/>
                    <a:gd name="connsiteY14" fmla="*/ 87342 h 582963"/>
                    <a:gd name="connsiteX15" fmla="*/ 101064 w 1021790"/>
                    <a:gd name="connsiteY15" fmla="*/ 51623 h 582963"/>
                    <a:gd name="connsiteX0" fmla="*/ 101064 w 1030884"/>
                    <a:gd name="connsiteY0" fmla="*/ 51623 h 582963"/>
                    <a:gd name="connsiteX1" fmla="*/ 196313 w 1030884"/>
                    <a:gd name="connsiteY1" fmla="*/ 18287 h 582963"/>
                    <a:gd name="connsiteX2" fmla="*/ 344891 w 1030884"/>
                    <a:gd name="connsiteY2" fmla="*/ 3273 h 582963"/>
                    <a:gd name="connsiteX3" fmla="*/ 518861 w 1030884"/>
                    <a:gd name="connsiteY3" fmla="*/ 81365 h 582963"/>
                    <a:gd name="connsiteX4" fmla="*/ 669910 w 1030884"/>
                    <a:gd name="connsiteY4" fmla="*/ 157606 h 582963"/>
                    <a:gd name="connsiteX5" fmla="*/ 991099 w 1030884"/>
                    <a:gd name="connsiteY5" fmla="*/ 266285 h 582963"/>
                    <a:gd name="connsiteX6" fmla="*/ 1007513 w 1030884"/>
                    <a:gd name="connsiteY6" fmla="*/ 410496 h 582963"/>
                    <a:gd name="connsiteX7" fmla="*/ 823793 w 1030884"/>
                    <a:gd name="connsiteY7" fmla="*/ 549093 h 582963"/>
                    <a:gd name="connsiteX8" fmla="*/ 646607 w 1030884"/>
                    <a:gd name="connsiteY8" fmla="*/ 580220 h 582963"/>
                    <a:gd name="connsiteX9" fmla="*/ 520713 w 1030884"/>
                    <a:gd name="connsiteY9" fmla="*/ 574579 h 582963"/>
                    <a:gd name="connsiteX10" fmla="*/ 321241 w 1030884"/>
                    <a:gd name="connsiteY10" fmla="*/ 519935 h 582963"/>
                    <a:gd name="connsiteX11" fmla="*/ 160594 w 1030884"/>
                    <a:gd name="connsiteY11" fmla="*/ 461199 h 582963"/>
                    <a:gd name="connsiteX12" fmla="*/ 17719 w 1030884"/>
                    <a:gd name="connsiteY12" fmla="*/ 327849 h 582963"/>
                    <a:gd name="connsiteX13" fmla="*/ 10576 w 1030884"/>
                    <a:gd name="connsiteY13" fmla="*/ 156399 h 582963"/>
                    <a:gd name="connsiteX14" fmla="*/ 58201 w 1030884"/>
                    <a:gd name="connsiteY14" fmla="*/ 87342 h 582963"/>
                    <a:gd name="connsiteX15" fmla="*/ 101064 w 1030884"/>
                    <a:gd name="connsiteY15" fmla="*/ 51623 h 582963"/>
                    <a:gd name="connsiteX0" fmla="*/ 101064 w 1027787"/>
                    <a:gd name="connsiteY0" fmla="*/ 51623 h 584256"/>
                    <a:gd name="connsiteX1" fmla="*/ 196313 w 1027787"/>
                    <a:gd name="connsiteY1" fmla="*/ 18287 h 584256"/>
                    <a:gd name="connsiteX2" fmla="*/ 344891 w 1027787"/>
                    <a:gd name="connsiteY2" fmla="*/ 3273 h 584256"/>
                    <a:gd name="connsiteX3" fmla="*/ 518861 w 1027787"/>
                    <a:gd name="connsiteY3" fmla="*/ 81365 h 584256"/>
                    <a:gd name="connsiteX4" fmla="*/ 669910 w 1027787"/>
                    <a:gd name="connsiteY4" fmla="*/ 157606 h 584256"/>
                    <a:gd name="connsiteX5" fmla="*/ 991099 w 1027787"/>
                    <a:gd name="connsiteY5" fmla="*/ 266285 h 584256"/>
                    <a:gd name="connsiteX6" fmla="*/ 1007513 w 1027787"/>
                    <a:gd name="connsiteY6" fmla="*/ 410496 h 584256"/>
                    <a:gd name="connsiteX7" fmla="*/ 873285 w 1027787"/>
                    <a:gd name="connsiteY7" fmla="*/ 531270 h 584256"/>
                    <a:gd name="connsiteX8" fmla="*/ 646607 w 1027787"/>
                    <a:gd name="connsiteY8" fmla="*/ 580220 h 584256"/>
                    <a:gd name="connsiteX9" fmla="*/ 520713 w 1027787"/>
                    <a:gd name="connsiteY9" fmla="*/ 574579 h 584256"/>
                    <a:gd name="connsiteX10" fmla="*/ 321241 w 1027787"/>
                    <a:gd name="connsiteY10" fmla="*/ 519935 h 584256"/>
                    <a:gd name="connsiteX11" fmla="*/ 160594 w 1027787"/>
                    <a:gd name="connsiteY11" fmla="*/ 461199 h 584256"/>
                    <a:gd name="connsiteX12" fmla="*/ 17719 w 1027787"/>
                    <a:gd name="connsiteY12" fmla="*/ 327849 h 584256"/>
                    <a:gd name="connsiteX13" fmla="*/ 10576 w 1027787"/>
                    <a:gd name="connsiteY13" fmla="*/ 156399 h 584256"/>
                    <a:gd name="connsiteX14" fmla="*/ 58201 w 1027787"/>
                    <a:gd name="connsiteY14" fmla="*/ 87342 h 584256"/>
                    <a:gd name="connsiteX15" fmla="*/ 101064 w 1027787"/>
                    <a:gd name="connsiteY15" fmla="*/ 51623 h 584256"/>
                    <a:gd name="connsiteX0" fmla="*/ 101064 w 1027787"/>
                    <a:gd name="connsiteY0" fmla="*/ 51623 h 589053"/>
                    <a:gd name="connsiteX1" fmla="*/ 196313 w 1027787"/>
                    <a:gd name="connsiteY1" fmla="*/ 18287 h 589053"/>
                    <a:gd name="connsiteX2" fmla="*/ 344891 w 1027787"/>
                    <a:gd name="connsiteY2" fmla="*/ 3273 h 589053"/>
                    <a:gd name="connsiteX3" fmla="*/ 518861 w 1027787"/>
                    <a:gd name="connsiteY3" fmla="*/ 81365 h 589053"/>
                    <a:gd name="connsiteX4" fmla="*/ 669910 w 1027787"/>
                    <a:gd name="connsiteY4" fmla="*/ 157606 h 589053"/>
                    <a:gd name="connsiteX5" fmla="*/ 991099 w 1027787"/>
                    <a:gd name="connsiteY5" fmla="*/ 266285 h 589053"/>
                    <a:gd name="connsiteX6" fmla="*/ 1007513 w 1027787"/>
                    <a:gd name="connsiteY6" fmla="*/ 410496 h 589053"/>
                    <a:gd name="connsiteX7" fmla="*/ 873285 w 1027787"/>
                    <a:gd name="connsiteY7" fmla="*/ 531270 h 589053"/>
                    <a:gd name="connsiteX8" fmla="*/ 673075 w 1027787"/>
                    <a:gd name="connsiteY8" fmla="*/ 586269 h 589053"/>
                    <a:gd name="connsiteX9" fmla="*/ 520713 w 1027787"/>
                    <a:gd name="connsiteY9" fmla="*/ 574579 h 589053"/>
                    <a:gd name="connsiteX10" fmla="*/ 321241 w 1027787"/>
                    <a:gd name="connsiteY10" fmla="*/ 519935 h 589053"/>
                    <a:gd name="connsiteX11" fmla="*/ 160594 w 1027787"/>
                    <a:gd name="connsiteY11" fmla="*/ 461199 h 589053"/>
                    <a:gd name="connsiteX12" fmla="*/ 17719 w 1027787"/>
                    <a:gd name="connsiteY12" fmla="*/ 327849 h 589053"/>
                    <a:gd name="connsiteX13" fmla="*/ 10576 w 1027787"/>
                    <a:gd name="connsiteY13" fmla="*/ 156399 h 589053"/>
                    <a:gd name="connsiteX14" fmla="*/ 58201 w 1027787"/>
                    <a:gd name="connsiteY14" fmla="*/ 87342 h 589053"/>
                    <a:gd name="connsiteX15" fmla="*/ 101064 w 1027787"/>
                    <a:gd name="connsiteY15" fmla="*/ 51623 h 589053"/>
                    <a:gd name="connsiteX0" fmla="*/ 107211 w 1033934"/>
                    <a:gd name="connsiteY0" fmla="*/ 51623 h 589053"/>
                    <a:gd name="connsiteX1" fmla="*/ 202460 w 1033934"/>
                    <a:gd name="connsiteY1" fmla="*/ 18287 h 589053"/>
                    <a:gd name="connsiteX2" fmla="*/ 351038 w 1033934"/>
                    <a:gd name="connsiteY2" fmla="*/ 3273 h 589053"/>
                    <a:gd name="connsiteX3" fmla="*/ 525008 w 1033934"/>
                    <a:gd name="connsiteY3" fmla="*/ 81365 h 589053"/>
                    <a:gd name="connsiteX4" fmla="*/ 676057 w 1033934"/>
                    <a:gd name="connsiteY4" fmla="*/ 157606 h 589053"/>
                    <a:gd name="connsiteX5" fmla="*/ 997246 w 1033934"/>
                    <a:gd name="connsiteY5" fmla="*/ 266285 h 589053"/>
                    <a:gd name="connsiteX6" fmla="*/ 1013660 w 1033934"/>
                    <a:gd name="connsiteY6" fmla="*/ 410496 h 589053"/>
                    <a:gd name="connsiteX7" fmla="*/ 879432 w 1033934"/>
                    <a:gd name="connsiteY7" fmla="*/ 531270 h 589053"/>
                    <a:gd name="connsiteX8" fmla="*/ 679222 w 1033934"/>
                    <a:gd name="connsiteY8" fmla="*/ 586269 h 589053"/>
                    <a:gd name="connsiteX9" fmla="*/ 526860 w 1033934"/>
                    <a:gd name="connsiteY9" fmla="*/ 574579 h 589053"/>
                    <a:gd name="connsiteX10" fmla="*/ 327388 w 1033934"/>
                    <a:gd name="connsiteY10" fmla="*/ 519935 h 589053"/>
                    <a:gd name="connsiteX11" fmla="*/ 166741 w 1033934"/>
                    <a:gd name="connsiteY11" fmla="*/ 461199 h 589053"/>
                    <a:gd name="connsiteX12" fmla="*/ 23866 w 1033934"/>
                    <a:gd name="connsiteY12" fmla="*/ 327849 h 589053"/>
                    <a:gd name="connsiteX13" fmla="*/ 7363 w 1033934"/>
                    <a:gd name="connsiteY13" fmla="*/ 187038 h 589053"/>
                    <a:gd name="connsiteX14" fmla="*/ 64348 w 1033934"/>
                    <a:gd name="connsiteY14" fmla="*/ 87342 h 589053"/>
                    <a:gd name="connsiteX15" fmla="*/ 107211 w 1033934"/>
                    <a:gd name="connsiteY15" fmla="*/ 51623 h 589053"/>
                    <a:gd name="connsiteX0" fmla="*/ 107211 w 1033934"/>
                    <a:gd name="connsiteY0" fmla="*/ 43648 h 581078"/>
                    <a:gd name="connsiteX1" fmla="*/ 202460 w 1033934"/>
                    <a:gd name="connsiteY1" fmla="*/ 10312 h 581078"/>
                    <a:gd name="connsiteX2" fmla="*/ 381676 w 1033934"/>
                    <a:gd name="connsiteY2" fmla="*/ 4658 h 581078"/>
                    <a:gd name="connsiteX3" fmla="*/ 525008 w 1033934"/>
                    <a:gd name="connsiteY3" fmla="*/ 73390 h 581078"/>
                    <a:gd name="connsiteX4" fmla="*/ 676057 w 1033934"/>
                    <a:gd name="connsiteY4" fmla="*/ 149631 h 581078"/>
                    <a:gd name="connsiteX5" fmla="*/ 997246 w 1033934"/>
                    <a:gd name="connsiteY5" fmla="*/ 258310 h 581078"/>
                    <a:gd name="connsiteX6" fmla="*/ 1013660 w 1033934"/>
                    <a:gd name="connsiteY6" fmla="*/ 402521 h 581078"/>
                    <a:gd name="connsiteX7" fmla="*/ 879432 w 1033934"/>
                    <a:gd name="connsiteY7" fmla="*/ 523295 h 581078"/>
                    <a:gd name="connsiteX8" fmla="*/ 679222 w 1033934"/>
                    <a:gd name="connsiteY8" fmla="*/ 578294 h 581078"/>
                    <a:gd name="connsiteX9" fmla="*/ 526860 w 1033934"/>
                    <a:gd name="connsiteY9" fmla="*/ 566604 h 581078"/>
                    <a:gd name="connsiteX10" fmla="*/ 327388 w 1033934"/>
                    <a:gd name="connsiteY10" fmla="*/ 511960 h 581078"/>
                    <a:gd name="connsiteX11" fmla="*/ 166741 w 1033934"/>
                    <a:gd name="connsiteY11" fmla="*/ 453224 h 581078"/>
                    <a:gd name="connsiteX12" fmla="*/ 23866 w 1033934"/>
                    <a:gd name="connsiteY12" fmla="*/ 319874 h 581078"/>
                    <a:gd name="connsiteX13" fmla="*/ 7363 w 1033934"/>
                    <a:gd name="connsiteY13" fmla="*/ 179063 h 581078"/>
                    <a:gd name="connsiteX14" fmla="*/ 64348 w 1033934"/>
                    <a:gd name="connsiteY14" fmla="*/ 79367 h 581078"/>
                    <a:gd name="connsiteX15" fmla="*/ 107211 w 1033934"/>
                    <a:gd name="connsiteY15" fmla="*/ 43648 h 581078"/>
                    <a:gd name="connsiteX0" fmla="*/ 107211 w 1033934"/>
                    <a:gd name="connsiteY0" fmla="*/ 43966 h 581396"/>
                    <a:gd name="connsiteX1" fmla="*/ 202460 w 1033934"/>
                    <a:gd name="connsiteY1" fmla="*/ 10630 h 581396"/>
                    <a:gd name="connsiteX2" fmla="*/ 381676 w 1033934"/>
                    <a:gd name="connsiteY2" fmla="*/ 4976 h 581396"/>
                    <a:gd name="connsiteX3" fmla="*/ 527021 w 1033934"/>
                    <a:gd name="connsiteY3" fmla="*/ 78024 h 581396"/>
                    <a:gd name="connsiteX4" fmla="*/ 676057 w 1033934"/>
                    <a:gd name="connsiteY4" fmla="*/ 149949 h 581396"/>
                    <a:gd name="connsiteX5" fmla="*/ 997246 w 1033934"/>
                    <a:gd name="connsiteY5" fmla="*/ 258628 h 581396"/>
                    <a:gd name="connsiteX6" fmla="*/ 1013660 w 1033934"/>
                    <a:gd name="connsiteY6" fmla="*/ 402839 h 581396"/>
                    <a:gd name="connsiteX7" fmla="*/ 879432 w 1033934"/>
                    <a:gd name="connsiteY7" fmla="*/ 523613 h 581396"/>
                    <a:gd name="connsiteX8" fmla="*/ 679222 w 1033934"/>
                    <a:gd name="connsiteY8" fmla="*/ 578612 h 581396"/>
                    <a:gd name="connsiteX9" fmla="*/ 526860 w 1033934"/>
                    <a:gd name="connsiteY9" fmla="*/ 566922 h 581396"/>
                    <a:gd name="connsiteX10" fmla="*/ 327388 w 1033934"/>
                    <a:gd name="connsiteY10" fmla="*/ 512278 h 581396"/>
                    <a:gd name="connsiteX11" fmla="*/ 166741 w 1033934"/>
                    <a:gd name="connsiteY11" fmla="*/ 453542 h 581396"/>
                    <a:gd name="connsiteX12" fmla="*/ 23866 w 1033934"/>
                    <a:gd name="connsiteY12" fmla="*/ 320192 h 581396"/>
                    <a:gd name="connsiteX13" fmla="*/ 7363 w 1033934"/>
                    <a:gd name="connsiteY13" fmla="*/ 179381 h 581396"/>
                    <a:gd name="connsiteX14" fmla="*/ 64348 w 1033934"/>
                    <a:gd name="connsiteY14" fmla="*/ 79685 h 581396"/>
                    <a:gd name="connsiteX15" fmla="*/ 107211 w 1033934"/>
                    <a:gd name="connsiteY15" fmla="*/ 43966 h 581396"/>
                    <a:gd name="connsiteX0" fmla="*/ 107211 w 1033934"/>
                    <a:gd name="connsiteY0" fmla="*/ 49494 h 586924"/>
                    <a:gd name="connsiteX1" fmla="*/ 244326 w 1033934"/>
                    <a:gd name="connsiteY1" fmla="*/ 4519 h 586924"/>
                    <a:gd name="connsiteX2" fmla="*/ 381676 w 1033934"/>
                    <a:gd name="connsiteY2" fmla="*/ 10504 h 586924"/>
                    <a:gd name="connsiteX3" fmla="*/ 527021 w 1033934"/>
                    <a:gd name="connsiteY3" fmla="*/ 83552 h 586924"/>
                    <a:gd name="connsiteX4" fmla="*/ 676057 w 1033934"/>
                    <a:gd name="connsiteY4" fmla="*/ 155477 h 586924"/>
                    <a:gd name="connsiteX5" fmla="*/ 997246 w 1033934"/>
                    <a:gd name="connsiteY5" fmla="*/ 264156 h 586924"/>
                    <a:gd name="connsiteX6" fmla="*/ 1013660 w 1033934"/>
                    <a:gd name="connsiteY6" fmla="*/ 408367 h 586924"/>
                    <a:gd name="connsiteX7" fmla="*/ 879432 w 1033934"/>
                    <a:gd name="connsiteY7" fmla="*/ 529141 h 586924"/>
                    <a:gd name="connsiteX8" fmla="*/ 679222 w 1033934"/>
                    <a:gd name="connsiteY8" fmla="*/ 584140 h 586924"/>
                    <a:gd name="connsiteX9" fmla="*/ 526860 w 1033934"/>
                    <a:gd name="connsiteY9" fmla="*/ 572450 h 586924"/>
                    <a:gd name="connsiteX10" fmla="*/ 327388 w 1033934"/>
                    <a:gd name="connsiteY10" fmla="*/ 517806 h 586924"/>
                    <a:gd name="connsiteX11" fmla="*/ 166741 w 1033934"/>
                    <a:gd name="connsiteY11" fmla="*/ 459070 h 586924"/>
                    <a:gd name="connsiteX12" fmla="*/ 23866 w 1033934"/>
                    <a:gd name="connsiteY12" fmla="*/ 325720 h 586924"/>
                    <a:gd name="connsiteX13" fmla="*/ 7363 w 1033934"/>
                    <a:gd name="connsiteY13" fmla="*/ 184909 h 586924"/>
                    <a:gd name="connsiteX14" fmla="*/ 64348 w 1033934"/>
                    <a:gd name="connsiteY14" fmla="*/ 85213 h 586924"/>
                    <a:gd name="connsiteX15" fmla="*/ 107211 w 1033934"/>
                    <a:gd name="connsiteY15" fmla="*/ 49494 h 586924"/>
                    <a:gd name="connsiteX0" fmla="*/ 137279 w 1033934"/>
                    <a:gd name="connsiteY0" fmla="*/ 40123 h 586319"/>
                    <a:gd name="connsiteX1" fmla="*/ 244326 w 1033934"/>
                    <a:gd name="connsiteY1" fmla="*/ 3914 h 586319"/>
                    <a:gd name="connsiteX2" fmla="*/ 381676 w 1033934"/>
                    <a:gd name="connsiteY2" fmla="*/ 9899 h 586319"/>
                    <a:gd name="connsiteX3" fmla="*/ 527021 w 1033934"/>
                    <a:gd name="connsiteY3" fmla="*/ 82947 h 586319"/>
                    <a:gd name="connsiteX4" fmla="*/ 676057 w 1033934"/>
                    <a:gd name="connsiteY4" fmla="*/ 154872 h 586319"/>
                    <a:gd name="connsiteX5" fmla="*/ 997246 w 1033934"/>
                    <a:gd name="connsiteY5" fmla="*/ 263551 h 586319"/>
                    <a:gd name="connsiteX6" fmla="*/ 1013660 w 1033934"/>
                    <a:gd name="connsiteY6" fmla="*/ 407762 h 586319"/>
                    <a:gd name="connsiteX7" fmla="*/ 879432 w 1033934"/>
                    <a:gd name="connsiteY7" fmla="*/ 528536 h 586319"/>
                    <a:gd name="connsiteX8" fmla="*/ 679222 w 1033934"/>
                    <a:gd name="connsiteY8" fmla="*/ 583535 h 586319"/>
                    <a:gd name="connsiteX9" fmla="*/ 526860 w 1033934"/>
                    <a:gd name="connsiteY9" fmla="*/ 571845 h 586319"/>
                    <a:gd name="connsiteX10" fmla="*/ 327388 w 1033934"/>
                    <a:gd name="connsiteY10" fmla="*/ 517201 h 586319"/>
                    <a:gd name="connsiteX11" fmla="*/ 166741 w 1033934"/>
                    <a:gd name="connsiteY11" fmla="*/ 458465 h 586319"/>
                    <a:gd name="connsiteX12" fmla="*/ 23866 w 1033934"/>
                    <a:gd name="connsiteY12" fmla="*/ 325115 h 586319"/>
                    <a:gd name="connsiteX13" fmla="*/ 7363 w 1033934"/>
                    <a:gd name="connsiteY13" fmla="*/ 184304 h 586319"/>
                    <a:gd name="connsiteX14" fmla="*/ 64348 w 1033934"/>
                    <a:gd name="connsiteY14" fmla="*/ 84608 h 586319"/>
                    <a:gd name="connsiteX15" fmla="*/ 137279 w 1033934"/>
                    <a:gd name="connsiteY15" fmla="*/ 40123 h 586319"/>
                    <a:gd name="connsiteX0" fmla="*/ 137279 w 1033934"/>
                    <a:gd name="connsiteY0" fmla="*/ 37788 h 583984"/>
                    <a:gd name="connsiteX1" fmla="*/ 244326 w 1033934"/>
                    <a:gd name="connsiteY1" fmla="*/ 1579 h 583984"/>
                    <a:gd name="connsiteX2" fmla="*/ 384695 w 1033934"/>
                    <a:gd name="connsiteY2" fmla="*/ 14038 h 583984"/>
                    <a:gd name="connsiteX3" fmla="*/ 527021 w 1033934"/>
                    <a:gd name="connsiteY3" fmla="*/ 80612 h 583984"/>
                    <a:gd name="connsiteX4" fmla="*/ 676057 w 1033934"/>
                    <a:gd name="connsiteY4" fmla="*/ 152537 h 583984"/>
                    <a:gd name="connsiteX5" fmla="*/ 997246 w 1033934"/>
                    <a:gd name="connsiteY5" fmla="*/ 261216 h 583984"/>
                    <a:gd name="connsiteX6" fmla="*/ 1013660 w 1033934"/>
                    <a:gd name="connsiteY6" fmla="*/ 405427 h 583984"/>
                    <a:gd name="connsiteX7" fmla="*/ 879432 w 1033934"/>
                    <a:gd name="connsiteY7" fmla="*/ 526201 h 583984"/>
                    <a:gd name="connsiteX8" fmla="*/ 679222 w 1033934"/>
                    <a:gd name="connsiteY8" fmla="*/ 581200 h 583984"/>
                    <a:gd name="connsiteX9" fmla="*/ 526860 w 1033934"/>
                    <a:gd name="connsiteY9" fmla="*/ 569510 h 583984"/>
                    <a:gd name="connsiteX10" fmla="*/ 327388 w 1033934"/>
                    <a:gd name="connsiteY10" fmla="*/ 514866 h 583984"/>
                    <a:gd name="connsiteX11" fmla="*/ 166741 w 1033934"/>
                    <a:gd name="connsiteY11" fmla="*/ 456130 h 583984"/>
                    <a:gd name="connsiteX12" fmla="*/ 23866 w 1033934"/>
                    <a:gd name="connsiteY12" fmla="*/ 322780 h 583984"/>
                    <a:gd name="connsiteX13" fmla="*/ 7363 w 1033934"/>
                    <a:gd name="connsiteY13" fmla="*/ 181969 h 583984"/>
                    <a:gd name="connsiteX14" fmla="*/ 64348 w 1033934"/>
                    <a:gd name="connsiteY14" fmla="*/ 82273 h 583984"/>
                    <a:gd name="connsiteX15" fmla="*/ 137279 w 1033934"/>
                    <a:gd name="connsiteY15" fmla="*/ 37788 h 583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3934" h="583984">
                      <a:moveTo>
                        <a:pt x="137279" y="37788"/>
                      </a:moveTo>
                      <a:cubicBezTo>
                        <a:pt x="167275" y="24339"/>
                        <a:pt x="203090" y="5537"/>
                        <a:pt x="244326" y="1579"/>
                      </a:cubicBezTo>
                      <a:cubicBezTo>
                        <a:pt x="285562" y="-2379"/>
                        <a:pt x="337579" y="866"/>
                        <a:pt x="384695" y="14038"/>
                      </a:cubicBezTo>
                      <a:cubicBezTo>
                        <a:pt x="431811" y="27210"/>
                        <a:pt x="478461" y="57529"/>
                        <a:pt x="527021" y="80612"/>
                      </a:cubicBezTo>
                      <a:cubicBezTo>
                        <a:pt x="575581" y="103695"/>
                        <a:pt x="597686" y="122436"/>
                        <a:pt x="676057" y="152537"/>
                      </a:cubicBezTo>
                      <a:cubicBezTo>
                        <a:pt x="754428" y="182638"/>
                        <a:pt x="940979" y="219068"/>
                        <a:pt x="997246" y="261216"/>
                      </a:cubicBezTo>
                      <a:cubicBezTo>
                        <a:pt x="1053513" y="303364"/>
                        <a:pt x="1033296" y="361263"/>
                        <a:pt x="1013660" y="405427"/>
                      </a:cubicBezTo>
                      <a:cubicBezTo>
                        <a:pt x="994024" y="449591"/>
                        <a:pt x="935172" y="496906"/>
                        <a:pt x="879432" y="526201"/>
                      </a:cubicBezTo>
                      <a:cubicBezTo>
                        <a:pt x="823692" y="555496"/>
                        <a:pt x="737984" y="573982"/>
                        <a:pt x="679222" y="581200"/>
                      </a:cubicBezTo>
                      <a:cubicBezTo>
                        <a:pt x="620460" y="588418"/>
                        <a:pt x="585499" y="580566"/>
                        <a:pt x="526860" y="569510"/>
                      </a:cubicBezTo>
                      <a:cubicBezTo>
                        <a:pt x="468221" y="558454"/>
                        <a:pt x="387408" y="533763"/>
                        <a:pt x="327388" y="514866"/>
                      </a:cubicBezTo>
                      <a:cubicBezTo>
                        <a:pt x="267368" y="495969"/>
                        <a:pt x="217328" y="488144"/>
                        <a:pt x="166741" y="456130"/>
                      </a:cubicBezTo>
                      <a:cubicBezTo>
                        <a:pt x="116154" y="424116"/>
                        <a:pt x="50429" y="368473"/>
                        <a:pt x="23866" y="322780"/>
                      </a:cubicBezTo>
                      <a:cubicBezTo>
                        <a:pt x="-2697" y="277087"/>
                        <a:pt x="-5337" y="228800"/>
                        <a:pt x="7363" y="181969"/>
                      </a:cubicBezTo>
                      <a:cubicBezTo>
                        <a:pt x="20063" y="135138"/>
                        <a:pt x="42695" y="106303"/>
                        <a:pt x="64348" y="82273"/>
                      </a:cubicBezTo>
                      <a:cubicBezTo>
                        <a:pt x="86001" y="58243"/>
                        <a:pt x="107283" y="51237"/>
                        <a:pt x="137279" y="37788"/>
                      </a:cubicBezTo>
                      <a:close/>
                    </a:path>
                  </a:pathLst>
                </a:custGeom>
                <a:noFill/>
                <a:ln w="28575">
                  <a:solidFill>
                    <a:srgbClr val="5D3E2B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9" name="任意多边形 1628"/>
                <p:cNvSpPr>
                  <a:spLocks/>
                </p:cNvSpPr>
                <p:nvPr/>
              </p:nvSpPr>
              <p:spPr>
                <a:xfrm rot="180000">
                  <a:off x="3025769" y="2918531"/>
                  <a:ext cx="981555" cy="540000"/>
                </a:xfrm>
                <a:custGeom>
                  <a:avLst/>
                  <a:gdLst>
                    <a:gd name="connsiteX0" fmla="*/ 54150 w 806728"/>
                    <a:gd name="connsiteY0" fmla="*/ 77170 h 553936"/>
                    <a:gd name="connsiteX1" fmla="*/ 182738 w 806728"/>
                    <a:gd name="connsiteY1" fmla="*/ 970 h 553936"/>
                    <a:gd name="connsiteX2" fmla="*/ 325613 w 806728"/>
                    <a:gd name="connsiteY2" fmla="*/ 39070 h 553936"/>
                    <a:gd name="connsiteX3" fmla="*/ 444675 w 806728"/>
                    <a:gd name="connsiteY3" fmla="*/ 110507 h 553936"/>
                    <a:gd name="connsiteX4" fmla="*/ 582788 w 806728"/>
                    <a:gd name="connsiteY4" fmla="*/ 153370 h 553936"/>
                    <a:gd name="connsiteX5" fmla="*/ 754238 w 806728"/>
                    <a:gd name="connsiteY5" fmla="*/ 205757 h 553936"/>
                    <a:gd name="connsiteX6" fmla="*/ 806625 w 806728"/>
                    <a:gd name="connsiteY6" fmla="*/ 320057 h 553936"/>
                    <a:gd name="connsiteX7" fmla="*/ 744713 w 806728"/>
                    <a:gd name="connsiteY7" fmla="*/ 486745 h 553936"/>
                    <a:gd name="connsiteX8" fmla="*/ 630413 w 806728"/>
                    <a:gd name="connsiteY8" fmla="*/ 553420 h 553936"/>
                    <a:gd name="connsiteX9" fmla="*/ 516113 w 806728"/>
                    <a:gd name="connsiteY9" fmla="*/ 515320 h 553936"/>
                    <a:gd name="connsiteX10" fmla="*/ 349425 w 806728"/>
                    <a:gd name="connsiteY10" fmla="*/ 472457 h 553936"/>
                    <a:gd name="connsiteX11" fmla="*/ 168450 w 806728"/>
                    <a:gd name="connsiteY11" fmla="*/ 448645 h 553936"/>
                    <a:gd name="connsiteX12" fmla="*/ 11288 w 806728"/>
                    <a:gd name="connsiteY12" fmla="*/ 315295 h 553936"/>
                    <a:gd name="connsiteX13" fmla="*/ 20813 w 806728"/>
                    <a:gd name="connsiteY13" fmla="*/ 115270 h 553936"/>
                    <a:gd name="connsiteX14" fmla="*/ 87488 w 806728"/>
                    <a:gd name="connsiteY14" fmla="*/ 34307 h 553936"/>
                    <a:gd name="connsiteX15" fmla="*/ 54150 w 806728"/>
                    <a:gd name="connsiteY15" fmla="*/ 77170 h 553936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87488 w 806728"/>
                    <a:gd name="connsiteY14" fmla="*/ 33464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133 h 553093"/>
                    <a:gd name="connsiteX1" fmla="*/ 182738 w 806728"/>
                    <a:gd name="connsiteY1" fmla="*/ 127 h 553093"/>
                    <a:gd name="connsiteX2" fmla="*/ 325613 w 806728"/>
                    <a:gd name="connsiteY2" fmla="*/ 38227 h 553093"/>
                    <a:gd name="connsiteX3" fmla="*/ 444675 w 806728"/>
                    <a:gd name="connsiteY3" fmla="*/ 109664 h 553093"/>
                    <a:gd name="connsiteX4" fmla="*/ 582788 w 806728"/>
                    <a:gd name="connsiteY4" fmla="*/ 152527 h 553093"/>
                    <a:gd name="connsiteX5" fmla="*/ 754238 w 806728"/>
                    <a:gd name="connsiteY5" fmla="*/ 204914 h 553093"/>
                    <a:gd name="connsiteX6" fmla="*/ 806625 w 806728"/>
                    <a:gd name="connsiteY6" fmla="*/ 319214 h 553093"/>
                    <a:gd name="connsiteX7" fmla="*/ 744713 w 806728"/>
                    <a:gd name="connsiteY7" fmla="*/ 485902 h 553093"/>
                    <a:gd name="connsiteX8" fmla="*/ 630413 w 806728"/>
                    <a:gd name="connsiteY8" fmla="*/ 552577 h 553093"/>
                    <a:gd name="connsiteX9" fmla="*/ 516113 w 806728"/>
                    <a:gd name="connsiteY9" fmla="*/ 514477 h 553093"/>
                    <a:gd name="connsiteX10" fmla="*/ 349425 w 806728"/>
                    <a:gd name="connsiteY10" fmla="*/ 471614 h 553093"/>
                    <a:gd name="connsiteX11" fmla="*/ 168450 w 806728"/>
                    <a:gd name="connsiteY11" fmla="*/ 447802 h 553093"/>
                    <a:gd name="connsiteX12" fmla="*/ 11288 w 806728"/>
                    <a:gd name="connsiteY12" fmla="*/ 314452 h 553093"/>
                    <a:gd name="connsiteX13" fmla="*/ 20813 w 806728"/>
                    <a:gd name="connsiteY13" fmla="*/ 114427 h 553093"/>
                    <a:gd name="connsiteX14" fmla="*/ 54151 w 806728"/>
                    <a:gd name="connsiteY14" fmla="*/ 76327 h 553093"/>
                    <a:gd name="connsiteX15" fmla="*/ 97013 w 806728"/>
                    <a:gd name="connsiteY15" fmla="*/ 50133 h 553093"/>
                    <a:gd name="connsiteX0" fmla="*/ 97013 w 806728"/>
                    <a:gd name="connsiteY0" fmla="*/ 50292 h 553252"/>
                    <a:gd name="connsiteX1" fmla="*/ 182738 w 806728"/>
                    <a:gd name="connsiteY1" fmla="*/ 286 h 553252"/>
                    <a:gd name="connsiteX2" fmla="*/ 339900 w 806728"/>
                    <a:gd name="connsiteY2" fmla="*/ 33623 h 553252"/>
                    <a:gd name="connsiteX3" fmla="*/ 444675 w 806728"/>
                    <a:gd name="connsiteY3" fmla="*/ 109823 h 553252"/>
                    <a:gd name="connsiteX4" fmla="*/ 582788 w 806728"/>
                    <a:gd name="connsiteY4" fmla="*/ 152686 h 553252"/>
                    <a:gd name="connsiteX5" fmla="*/ 754238 w 806728"/>
                    <a:gd name="connsiteY5" fmla="*/ 205073 h 553252"/>
                    <a:gd name="connsiteX6" fmla="*/ 806625 w 806728"/>
                    <a:gd name="connsiteY6" fmla="*/ 319373 h 553252"/>
                    <a:gd name="connsiteX7" fmla="*/ 744713 w 806728"/>
                    <a:gd name="connsiteY7" fmla="*/ 486061 h 553252"/>
                    <a:gd name="connsiteX8" fmla="*/ 630413 w 806728"/>
                    <a:gd name="connsiteY8" fmla="*/ 552736 h 553252"/>
                    <a:gd name="connsiteX9" fmla="*/ 516113 w 806728"/>
                    <a:gd name="connsiteY9" fmla="*/ 514636 h 553252"/>
                    <a:gd name="connsiteX10" fmla="*/ 349425 w 806728"/>
                    <a:gd name="connsiteY10" fmla="*/ 471773 h 553252"/>
                    <a:gd name="connsiteX11" fmla="*/ 168450 w 806728"/>
                    <a:gd name="connsiteY11" fmla="*/ 447961 h 553252"/>
                    <a:gd name="connsiteX12" fmla="*/ 11288 w 806728"/>
                    <a:gd name="connsiteY12" fmla="*/ 314611 h 553252"/>
                    <a:gd name="connsiteX13" fmla="*/ 20813 w 806728"/>
                    <a:gd name="connsiteY13" fmla="*/ 114586 h 553252"/>
                    <a:gd name="connsiteX14" fmla="*/ 54151 w 806728"/>
                    <a:gd name="connsiteY14" fmla="*/ 76486 h 553252"/>
                    <a:gd name="connsiteX15" fmla="*/ 97013 w 806728"/>
                    <a:gd name="connsiteY15" fmla="*/ 50292 h 553252"/>
                    <a:gd name="connsiteX0" fmla="*/ 97013 w 806653"/>
                    <a:gd name="connsiteY0" fmla="*/ 50292 h 553252"/>
                    <a:gd name="connsiteX1" fmla="*/ 182738 w 806653"/>
                    <a:gd name="connsiteY1" fmla="*/ 286 h 553252"/>
                    <a:gd name="connsiteX2" fmla="*/ 339900 w 806653"/>
                    <a:gd name="connsiteY2" fmla="*/ 33623 h 553252"/>
                    <a:gd name="connsiteX3" fmla="*/ 444675 w 806653"/>
                    <a:gd name="connsiteY3" fmla="*/ 109823 h 553252"/>
                    <a:gd name="connsiteX4" fmla="*/ 582788 w 806653"/>
                    <a:gd name="connsiteY4" fmla="*/ 152686 h 553252"/>
                    <a:gd name="connsiteX5" fmla="*/ 754238 w 806653"/>
                    <a:gd name="connsiteY5" fmla="*/ 205073 h 553252"/>
                    <a:gd name="connsiteX6" fmla="*/ 806625 w 806653"/>
                    <a:gd name="connsiteY6" fmla="*/ 319373 h 553252"/>
                    <a:gd name="connsiteX7" fmla="*/ 749476 w 806653"/>
                    <a:gd name="connsiteY7" fmla="*/ 486061 h 553252"/>
                    <a:gd name="connsiteX8" fmla="*/ 630413 w 806653"/>
                    <a:gd name="connsiteY8" fmla="*/ 552736 h 553252"/>
                    <a:gd name="connsiteX9" fmla="*/ 516113 w 806653"/>
                    <a:gd name="connsiteY9" fmla="*/ 514636 h 553252"/>
                    <a:gd name="connsiteX10" fmla="*/ 349425 w 806653"/>
                    <a:gd name="connsiteY10" fmla="*/ 471773 h 553252"/>
                    <a:gd name="connsiteX11" fmla="*/ 168450 w 806653"/>
                    <a:gd name="connsiteY11" fmla="*/ 447961 h 553252"/>
                    <a:gd name="connsiteX12" fmla="*/ 11288 w 806653"/>
                    <a:gd name="connsiteY12" fmla="*/ 314611 h 553252"/>
                    <a:gd name="connsiteX13" fmla="*/ 20813 w 806653"/>
                    <a:gd name="connsiteY13" fmla="*/ 114586 h 553252"/>
                    <a:gd name="connsiteX14" fmla="*/ 54151 w 806653"/>
                    <a:gd name="connsiteY14" fmla="*/ 76486 h 553252"/>
                    <a:gd name="connsiteX15" fmla="*/ 97013 w 806653"/>
                    <a:gd name="connsiteY15" fmla="*/ 50292 h 553252"/>
                    <a:gd name="connsiteX0" fmla="*/ 93618 w 803258"/>
                    <a:gd name="connsiteY0" fmla="*/ 50292 h 553252"/>
                    <a:gd name="connsiteX1" fmla="*/ 179343 w 803258"/>
                    <a:gd name="connsiteY1" fmla="*/ 286 h 553252"/>
                    <a:gd name="connsiteX2" fmla="*/ 336505 w 803258"/>
                    <a:gd name="connsiteY2" fmla="*/ 33623 h 553252"/>
                    <a:gd name="connsiteX3" fmla="*/ 441280 w 803258"/>
                    <a:gd name="connsiteY3" fmla="*/ 109823 h 553252"/>
                    <a:gd name="connsiteX4" fmla="*/ 579393 w 803258"/>
                    <a:gd name="connsiteY4" fmla="*/ 152686 h 553252"/>
                    <a:gd name="connsiteX5" fmla="*/ 750843 w 803258"/>
                    <a:gd name="connsiteY5" fmla="*/ 205073 h 553252"/>
                    <a:gd name="connsiteX6" fmla="*/ 803230 w 803258"/>
                    <a:gd name="connsiteY6" fmla="*/ 319373 h 553252"/>
                    <a:gd name="connsiteX7" fmla="*/ 746081 w 803258"/>
                    <a:gd name="connsiteY7" fmla="*/ 486061 h 553252"/>
                    <a:gd name="connsiteX8" fmla="*/ 627018 w 803258"/>
                    <a:gd name="connsiteY8" fmla="*/ 552736 h 553252"/>
                    <a:gd name="connsiteX9" fmla="*/ 512718 w 803258"/>
                    <a:gd name="connsiteY9" fmla="*/ 514636 h 553252"/>
                    <a:gd name="connsiteX10" fmla="*/ 346030 w 803258"/>
                    <a:gd name="connsiteY10" fmla="*/ 471773 h 553252"/>
                    <a:gd name="connsiteX11" fmla="*/ 165055 w 803258"/>
                    <a:gd name="connsiteY11" fmla="*/ 447961 h 553252"/>
                    <a:gd name="connsiteX12" fmla="*/ 12655 w 803258"/>
                    <a:gd name="connsiteY12" fmla="*/ 314611 h 553252"/>
                    <a:gd name="connsiteX13" fmla="*/ 17418 w 803258"/>
                    <a:gd name="connsiteY13" fmla="*/ 114586 h 553252"/>
                    <a:gd name="connsiteX14" fmla="*/ 50756 w 803258"/>
                    <a:gd name="connsiteY14" fmla="*/ 76486 h 553252"/>
                    <a:gd name="connsiteX15" fmla="*/ 93618 w 803258"/>
                    <a:gd name="connsiteY15" fmla="*/ 50292 h 553252"/>
                    <a:gd name="connsiteX0" fmla="*/ 92921 w 802561"/>
                    <a:gd name="connsiteY0" fmla="*/ 50292 h 553252"/>
                    <a:gd name="connsiteX1" fmla="*/ 178646 w 802561"/>
                    <a:gd name="connsiteY1" fmla="*/ 286 h 553252"/>
                    <a:gd name="connsiteX2" fmla="*/ 335808 w 802561"/>
                    <a:gd name="connsiteY2" fmla="*/ 33623 h 553252"/>
                    <a:gd name="connsiteX3" fmla="*/ 440583 w 802561"/>
                    <a:gd name="connsiteY3" fmla="*/ 109823 h 553252"/>
                    <a:gd name="connsiteX4" fmla="*/ 578696 w 802561"/>
                    <a:gd name="connsiteY4" fmla="*/ 152686 h 553252"/>
                    <a:gd name="connsiteX5" fmla="*/ 750146 w 802561"/>
                    <a:gd name="connsiteY5" fmla="*/ 205073 h 553252"/>
                    <a:gd name="connsiteX6" fmla="*/ 802533 w 802561"/>
                    <a:gd name="connsiteY6" fmla="*/ 319373 h 553252"/>
                    <a:gd name="connsiteX7" fmla="*/ 745384 w 802561"/>
                    <a:gd name="connsiteY7" fmla="*/ 486061 h 553252"/>
                    <a:gd name="connsiteX8" fmla="*/ 626321 w 802561"/>
                    <a:gd name="connsiteY8" fmla="*/ 552736 h 553252"/>
                    <a:gd name="connsiteX9" fmla="*/ 512021 w 802561"/>
                    <a:gd name="connsiteY9" fmla="*/ 514636 h 553252"/>
                    <a:gd name="connsiteX10" fmla="*/ 345333 w 802561"/>
                    <a:gd name="connsiteY10" fmla="*/ 471773 h 553252"/>
                    <a:gd name="connsiteX11" fmla="*/ 154833 w 802561"/>
                    <a:gd name="connsiteY11" fmla="*/ 447961 h 553252"/>
                    <a:gd name="connsiteX12" fmla="*/ 11958 w 802561"/>
                    <a:gd name="connsiteY12" fmla="*/ 314611 h 553252"/>
                    <a:gd name="connsiteX13" fmla="*/ 16721 w 802561"/>
                    <a:gd name="connsiteY13" fmla="*/ 114586 h 553252"/>
                    <a:gd name="connsiteX14" fmla="*/ 50059 w 802561"/>
                    <a:gd name="connsiteY14" fmla="*/ 76486 h 553252"/>
                    <a:gd name="connsiteX15" fmla="*/ 92921 w 802561"/>
                    <a:gd name="connsiteY15" fmla="*/ 50292 h 553252"/>
                    <a:gd name="connsiteX0" fmla="*/ 92921 w 802561"/>
                    <a:gd name="connsiteY0" fmla="*/ 50292 h 553277"/>
                    <a:gd name="connsiteX1" fmla="*/ 178646 w 802561"/>
                    <a:gd name="connsiteY1" fmla="*/ 286 h 553277"/>
                    <a:gd name="connsiteX2" fmla="*/ 335808 w 802561"/>
                    <a:gd name="connsiteY2" fmla="*/ 33623 h 553277"/>
                    <a:gd name="connsiteX3" fmla="*/ 440583 w 802561"/>
                    <a:gd name="connsiteY3" fmla="*/ 109823 h 553277"/>
                    <a:gd name="connsiteX4" fmla="*/ 578696 w 802561"/>
                    <a:gd name="connsiteY4" fmla="*/ 152686 h 553277"/>
                    <a:gd name="connsiteX5" fmla="*/ 750146 w 802561"/>
                    <a:gd name="connsiteY5" fmla="*/ 205073 h 553277"/>
                    <a:gd name="connsiteX6" fmla="*/ 802533 w 802561"/>
                    <a:gd name="connsiteY6" fmla="*/ 319373 h 553277"/>
                    <a:gd name="connsiteX7" fmla="*/ 745384 w 802561"/>
                    <a:gd name="connsiteY7" fmla="*/ 486061 h 553277"/>
                    <a:gd name="connsiteX8" fmla="*/ 626321 w 802561"/>
                    <a:gd name="connsiteY8" fmla="*/ 552736 h 553277"/>
                    <a:gd name="connsiteX9" fmla="*/ 512021 w 802561"/>
                    <a:gd name="connsiteY9" fmla="*/ 514636 h 553277"/>
                    <a:gd name="connsiteX10" fmla="*/ 326283 w 802561"/>
                    <a:gd name="connsiteY10" fmla="*/ 462248 h 553277"/>
                    <a:gd name="connsiteX11" fmla="*/ 154833 w 802561"/>
                    <a:gd name="connsiteY11" fmla="*/ 447961 h 553277"/>
                    <a:gd name="connsiteX12" fmla="*/ 11958 w 802561"/>
                    <a:gd name="connsiteY12" fmla="*/ 314611 h 553277"/>
                    <a:gd name="connsiteX13" fmla="*/ 16721 w 802561"/>
                    <a:gd name="connsiteY13" fmla="*/ 114586 h 553277"/>
                    <a:gd name="connsiteX14" fmla="*/ 50059 w 802561"/>
                    <a:gd name="connsiteY14" fmla="*/ 76486 h 553277"/>
                    <a:gd name="connsiteX15" fmla="*/ 92921 w 802561"/>
                    <a:gd name="connsiteY15" fmla="*/ 50292 h 553277"/>
                    <a:gd name="connsiteX0" fmla="*/ 92921 w 802561"/>
                    <a:gd name="connsiteY0" fmla="*/ 50292 h 553740"/>
                    <a:gd name="connsiteX1" fmla="*/ 178646 w 802561"/>
                    <a:gd name="connsiteY1" fmla="*/ 286 h 553740"/>
                    <a:gd name="connsiteX2" fmla="*/ 335808 w 802561"/>
                    <a:gd name="connsiteY2" fmla="*/ 33623 h 553740"/>
                    <a:gd name="connsiteX3" fmla="*/ 440583 w 802561"/>
                    <a:gd name="connsiteY3" fmla="*/ 109823 h 553740"/>
                    <a:gd name="connsiteX4" fmla="*/ 578696 w 802561"/>
                    <a:gd name="connsiteY4" fmla="*/ 152686 h 553740"/>
                    <a:gd name="connsiteX5" fmla="*/ 750146 w 802561"/>
                    <a:gd name="connsiteY5" fmla="*/ 205073 h 553740"/>
                    <a:gd name="connsiteX6" fmla="*/ 802533 w 802561"/>
                    <a:gd name="connsiteY6" fmla="*/ 319373 h 553740"/>
                    <a:gd name="connsiteX7" fmla="*/ 745384 w 802561"/>
                    <a:gd name="connsiteY7" fmla="*/ 486061 h 553740"/>
                    <a:gd name="connsiteX8" fmla="*/ 626321 w 802561"/>
                    <a:gd name="connsiteY8" fmla="*/ 552736 h 553740"/>
                    <a:gd name="connsiteX9" fmla="*/ 509640 w 802561"/>
                    <a:gd name="connsiteY9" fmla="*/ 521779 h 553740"/>
                    <a:gd name="connsiteX10" fmla="*/ 326283 w 802561"/>
                    <a:gd name="connsiteY10" fmla="*/ 462248 h 553740"/>
                    <a:gd name="connsiteX11" fmla="*/ 154833 w 802561"/>
                    <a:gd name="connsiteY11" fmla="*/ 447961 h 553740"/>
                    <a:gd name="connsiteX12" fmla="*/ 11958 w 802561"/>
                    <a:gd name="connsiteY12" fmla="*/ 314611 h 553740"/>
                    <a:gd name="connsiteX13" fmla="*/ 16721 w 802561"/>
                    <a:gd name="connsiteY13" fmla="*/ 114586 h 553740"/>
                    <a:gd name="connsiteX14" fmla="*/ 50059 w 802561"/>
                    <a:gd name="connsiteY14" fmla="*/ 76486 h 553740"/>
                    <a:gd name="connsiteX15" fmla="*/ 92921 w 802561"/>
                    <a:gd name="connsiteY15" fmla="*/ 50292 h 553740"/>
                    <a:gd name="connsiteX0" fmla="*/ 92921 w 802533"/>
                    <a:gd name="connsiteY0" fmla="*/ 50292 h 553740"/>
                    <a:gd name="connsiteX1" fmla="*/ 178646 w 802533"/>
                    <a:gd name="connsiteY1" fmla="*/ 286 h 553740"/>
                    <a:gd name="connsiteX2" fmla="*/ 335808 w 802533"/>
                    <a:gd name="connsiteY2" fmla="*/ 33623 h 553740"/>
                    <a:gd name="connsiteX3" fmla="*/ 440583 w 802533"/>
                    <a:gd name="connsiteY3" fmla="*/ 109823 h 553740"/>
                    <a:gd name="connsiteX4" fmla="*/ 578696 w 802533"/>
                    <a:gd name="connsiteY4" fmla="*/ 152686 h 553740"/>
                    <a:gd name="connsiteX5" fmla="*/ 750146 w 802533"/>
                    <a:gd name="connsiteY5" fmla="*/ 205073 h 553740"/>
                    <a:gd name="connsiteX6" fmla="*/ 802533 w 802533"/>
                    <a:gd name="connsiteY6" fmla="*/ 319373 h 553740"/>
                    <a:gd name="connsiteX7" fmla="*/ 750146 w 802533"/>
                    <a:gd name="connsiteY7" fmla="*/ 486061 h 553740"/>
                    <a:gd name="connsiteX8" fmla="*/ 626321 w 802533"/>
                    <a:gd name="connsiteY8" fmla="*/ 552736 h 553740"/>
                    <a:gd name="connsiteX9" fmla="*/ 509640 w 802533"/>
                    <a:gd name="connsiteY9" fmla="*/ 521779 h 553740"/>
                    <a:gd name="connsiteX10" fmla="*/ 326283 w 802533"/>
                    <a:gd name="connsiteY10" fmla="*/ 462248 h 553740"/>
                    <a:gd name="connsiteX11" fmla="*/ 154833 w 802533"/>
                    <a:gd name="connsiteY11" fmla="*/ 447961 h 553740"/>
                    <a:gd name="connsiteX12" fmla="*/ 11958 w 802533"/>
                    <a:gd name="connsiteY12" fmla="*/ 314611 h 553740"/>
                    <a:gd name="connsiteX13" fmla="*/ 16721 w 802533"/>
                    <a:gd name="connsiteY13" fmla="*/ 114586 h 553740"/>
                    <a:gd name="connsiteX14" fmla="*/ 50059 w 802533"/>
                    <a:gd name="connsiteY14" fmla="*/ 76486 h 553740"/>
                    <a:gd name="connsiteX15" fmla="*/ 92921 w 802533"/>
                    <a:gd name="connsiteY15" fmla="*/ 50292 h 553740"/>
                    <a:gd name="connsiteX0" fmla="*/ 97347 w 806959"/>
                    <a:gd name="connsiteY0" fmla="*/ 50292 h 553740"/>
                    <a:gd name="connsiteX1" fmla="*/ 183072 w 806959"/>
                    <a:gd name="connsiteY1" fmla="*/ 286 h 553740"/>
                    <a:gd name="connsiteX2" fmla="*/ 340234 w 806959"/>
                    <a:gd name="connsiteY2" fmla="*/ 33623 h 553740"/>
                    <a:gd name="connsiteX3" fmla="*/ 445009 w 806959"/>
                    <a:gd name="connsiteY3" fmla="*/ 109823 h 553740"/>
                    <a:gd name="connsiteX4" fmla="*/ 583122 w 806959"/>
                    <a:gd name="connsiteY4" fmla="*/ 152686 h 553740"/>
                    <a:gd name="connsiteX5" fmla="*/ 754572 w 806959"/>
                    <a:gd name="connsiteY5" fmla="*/ 205073 h 553740"/>
                    <a:gd name="connsiteX6" fmla="*/ 806959 w 806959"/>
                    <a:gd name="connsiteY6" fmla="*/ 319373 h 553740"/>
                    <a:gd name="connsiteX7" fmla="*/ 754572 w 806959"/>
                    <a:gd name="connsiteY7" fmla="*/ 486061 h 553740"/>
                    <a:gd name="connsiteX8" fmla="*/ 630747 w 806959"/>
                    <a:gd name="connsiteY8" fmla="*/ 552736 h 553740"/>
                    <a:gd name="connsiteX9" fmla="*/ 514066 w 806959"/>
                    <a:gd name="connsiteY9" fmla="*/ 521779 h 553740"/>
                    <a:gd name="connsiteX10" fmla="*/ 330709 w 806959"/>
                    <a:gd name="connsiteY10" fmla="*/ 462248 h 553740"/>
                    <a:gd name="connsiteX11" fmla="*/ 159259 w 806959"/>
                    <a:gd name="connsiteY11" fmla="*/ 447961 h 553740"/>
                    <a:gd name="connsiteX12" fmla="*/ 16384 w 806959"/>
                    <a:gd name="connsiteY12" fmla="*/ 314611 h 553740"/>
                    <a:gd name="connsiteX13" fmla="*/ 11622 w 806959"/>
                    <a:gd name="connsiteY13" fmla="*/ 136017 h 553740"/>
                    <a:gd name="connsiteX14" fmla="*/ 54485 w 806959"/>
                    <a:gd name="connsiteY14" fmla="*/ 76486 h 553740"/>
                    <a:gd name="connsiteX15" fmla="*/ 97347 w 806959"/>
                    <a:gd name="connsiteY15" fmla="*/ 50292 h 553740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4485 w 806959"/>
                    <a:gd name="connsiteY14" fmla="*/ 76229 h 553483"/>
                    <a:gd name="connsiteX15" fmla="*/ 99729 w 806959"/>
                    <a:gd name="connsiteY15" fmla="*/ 38128 h 553483"/>
                    <a:gd name="connsiteX0" fmla="*/ 99729 w 806959"/>
                    <a:gd name="connsiteY0" fmla="*/ 38128 h 553483"/>
                    <a:gd name="connsiteX1" fmla="*/ 183072 w 806959"/>
                    <a:gd name="connsiteY1" fmla="*/ 29 h 553483"/>
                    <a:gd name="connsiteX2" fmla="*/ 340234 w 806959"/>
                    <a:gd name="connsiteY2" fmla="*/ 33366 h 553483"/>
                    <a:gd name="connsiteX3" fmla="*/ 445009 w 806959"/>
                    <a:gd name="connsiteY3" fmla="*/ 109566 h 553483"/>
                    <a:gd name="connsiteX4" fmla="*/ 583122 w 806959"/>
                    <a:gd name="connsiteY4" fmla="*/ 152429 h 553483"/>
                    <a:gd name="connsiteX5" fmla="*/ 754572 w 806959"/>
                    <a:gd name="connsiteY5" fmla="*/ 204816 h 553483"/>
                    <a:gd name="connsiteX6" fmla="*/ 806959 w 806959"/>
                    <a:gd name="connsiteY6" fmla="*/ 319116 h 553483"/>
                    <a:gd name="connsiteX7" fmla="*/ 754572 w 806959"/>
                    <a:gd name="connsiteY7" fmla="*/ 485804 h 553483"/>
                    <a:gd name="connsiteX8" fmla="*/ 630747 w 806959"/>
                    <a:gd name="connsiteY8" fmla="*/ 552479 h 553483"/>
                    <a:gd name="connsiteX9" fmla="*/ 514066 w 806959"/>
                    <a:gd name="connsiteY9" fmla="*/ 521522 h 553483"/>
                    <a:gd name="connsiteX10" fmla="*/ 330709 w 806959"/>
                    <a:gd name="connsiteY10" fmla="*/ 461991 h 553483"/>
                    <a:gd name="connsiteX11" fmla="*/ 159259 w 806959"/>
                    <a:gd name="connsiteY11" fmla="*/ 447704 h 553483"/>
                    <a:gd name="connsiteX12" fmla="*/ 16384 w 806959"/>
                    <a:gd name="connsiteY12" fmla="*/ 314354 h 553483"/>
                    <a:gd name="connsiteX13" fmla="*/ 11622 w 806959"/>
                    <a:gd name="connsiteY13" fmla="*/ 135760 h 553483"/>
                    <a:gd name="connsiteX14" fmla="*/ 56866 w 806959"/>
                    <a:gd name="connsiteY14" fmla="*/ 73847 h 553483"/>
                    <a:gd name="connsiteX15" fmla="*/ 99729 w 806959"/>
                    <a:gd name="connsiteY15" fmla="*/ 38128 h 553483"/>
                    <a:gd name="connsiteX0" fmla="*/ 101064 w 808294"/>
                    <a:gd name="connsiteY0" fmla="*/ 38128 h 553483"/>
                    <a:gd name="connsiteX1" fmla="*/ 184407 w 808294"/>
                    <a:gd name="connsiteY1" fmla="*/ 29 h 553483"/>
                    <a:gd name="connsiteX2" fmla="*/ 341569 w 808294"/>
                    <a:gd name="connsiteY2" fmla="*/ 33366 h 553483"/>
                    <a:gd name="connsiteX3" fmla="*/ 446344 w 808294"/>
                    <a:gd name="connsiteY3" fmla="*/ 109566 h 553483"/>
                    <a:gd name="connsiteX4" fmla="*/ 584457 w 808294"/>
                    <a:gd name="connsiteY4" fmla="*/ 152429 h 553483"/>
                    <a:gd name="connsiteX5" fmla="*/ 755907 w 808294"/>
                    <a:gd name="connsiteY5" fmla="*/ 204816 h 553483"/>
                    <a:gd name="connsiteX6" fmla="*/ 808294 w 808294"/>
                    <a:gd name="connsiteY6" fmla="*/ 319116 h 553483"/>
                    <a:gd name="connsiteX7" fmla="*/ 755907 w 808294"/>
                    <a:gd name="connsiteY7" fmla="*/ 485804 h 553483"/>
                    <a:gd name="connsiteX8" fmla="*/ 632082 w 808294"/>
                    <a:gd name="connsiteY8" fmla="*/ 552479 h 553483"/>
                    <a:gd name="connsiteX9" fmla="*/ 515401 w 808294"/>
                    <a:gd name="connsiteY9" fmla="*/ 521522 h 553483"/>
                    <a:gd name="connsiteX10" fmla="*/ 332044 w 808294"/>
                    <a:gd name="connsiteY10" fmla="*/ 461991 h 553483"/>
                    <a:gd name="connsiteX11" fmla="*/ 160594 w 808294"/>
                    <a:gd name="connsiteY11" fmla="*/ 447704 h 553483"/>
                    <a:gd name="connsiteX12" fmla="*/ 17719 w 808294"/>
                    <a:gd name="connsiteY12" fmla="*/ 314354 h 553483"/>
                    <a:gd name="connsiteX13" fmla="*/ 10576 w 808294"/>
                    <a:gd name="connsiteY13" fmla="*/ 142904 h 553483"/>
                    <a:gd name="connsiteX14" fmla="*/ 58201 w 808294"/>
                    <a:gd name="connsiteY14" fmla="*/ 73847 h 553483"/>
                    <a:gd name="connsiteX15" fmla="*/ 101064 w 808294"/>
                    <a:gd name="connsiteY15" fmla="*/ 38128 h 553483"/>
                    <a:gd name="connsiteX0" fmla="*/ 101064 w 808294"/>
                    <a:gd name="connsiteY0" fmla="*/ 33374 h 548729"/>
                    <a:gd name="connsiteX1" fmla="*/ 196313 w 808294"/>
                    <a:gd name="connsiteY1" fmla="*/ 38 h 548729"/>
                    <a:gd name="connsiteX2" fmla="*/ 341569 w 808294"/>
                    <a:gd name="connsiteY2" fmla="*/ 28612 h 548729"/>
                    <a:gd name="connsiteX3" fmla="*/ 446344 w 808294"/>
                    <a:gd name="connsiteY3" fmla="*/ 104812 h 548729"/>
                    <a:gd name="connsiteX4" fmla="*/ 584457 w 808294"/>
                    <a:gd name="connsiteY4" fmla="*/ 147675 h 548729"/>
                    <a:gd name="connsiteX5" fmla="*/ 755907 w 808294"/>
                    <a:gd name="connsiteY5" fmla="*/ 200062 h 548729"/>
                    <a:gd name="connsiteX6" fmla="*/ 808294 w 808294"/>
                    <a:gd name="connsiteY6" fmla="*/ 314362 h 548729"/>
                    <a:gd name="connsiteX7" fmla="*/ 755907 w 808294"/>
                    <a:gd name="connsiteY7" fmla="*/ 481050 h 548729"/>
                    <a:gd name="connsiteX8" fmla="*/ 632082 w 808294"/>
                    <a:gd name="connsiteY8" fmla="*/ 547725 h 548729"/>
                    <a:gd name="connsiteX9" fmla="*/ 515401 w 808294"/>
                    <a:gd name="connsiteY9" fmla="*/ 516768 h 548729"/>
                    <a:gd name="connsiteX10" fmla="*/ 332044 w 808294"/>
                    <a:gd name="connsiteY10" fmla="*/ 457237 h 548729"/>
                    <a:gd name="connsiteX11" fmla="*/ 160594 w 808294"/>
                    <a:gd name="connsiteY11" fmla="*/ 442950 h 548729"/>
                    <a:gd name="connsiteX12" fmla="*/ 17719 w 808294"/>
                    <a:gd name="connsiteY12" fmla="*/ 309600 h 548729"/>
                    <a:gd name="connsiteX13" fmla="*/ 10576 w 808294"/>
                    <a:gd name="connsiteY13" fmla="*/ 138150 h 548729"/>
                    <a:gd name="connsiteX14" fmla="*/ 58201 w 808294"/>
                    <a:gd name="connsiteY14" fmla="*/ 69093 h 548729"/>
                    <a:gd name="connsiteX15" fmla="*/ 101064 w 808294"/>
                    <a:gd name="connsiteY15" fmla="*/ 33374 h 548729"/>
                    <a:gd name="connsiteX0" fmla="*/ 101064 w 1007513"/>
                    <a:gd name="connsiteY0" fmla="*/ 33374 h 548729"/>
                    <a:gd name="connsiteX1" fmla="*/ 196313 w 1007513"/>
                    <a:gd name="connsiteY1" fmla="*/ 38 h 548729"/>
                    <a:gd name="connsiteX2" fmla="*/ 341569 w 1007513"/>
                    <a:gd name="connsiteY2" fmla="*/ 28612 h 548729"/>
                    <a:gd name="connsiteX3" fmla="*/ 446344 w 1007513"/>
                    <a:gd name="connsiteY3" fmla="*/ 104812 h 548729"/>
                    <a:gd name="connsiteX4" fmla="*/ 584457 w 1007513"/>
                    <a:gd name="connsiteY4" fmla="*/ 147675 h 548729"/>
                    <a:gd name="connsiteX5" fmla="*/ 755907 w 1007513"/>
                    <a:gd name="connsiteY5" fmla="*/ 200062 h 548729"/>
                    <a:gd name="connsiteX6" fmla="*/ 1007513 w 1007513"/>
                    <a:gd name="connsiteY6" fmla="*/ 392247 h 548729"/>
                    <a:gd name="connsiteX7" fmla="*/ 755907 w 1007513"/>
                    <a:gd name="connsiteY7" fmla="*/ 481050 h 548729"/>
                    <a:gd name="connsiteX8" fmla="*/ 632082 w 1007513"/>
                    <a:gd name="connsiteY8" fmla="*/ 547725 h 548729"/>
                    <a:gd name="connsiteX9" fmla="*/ 515401 w 1007513"/>
                    <a:gd name="connsiteY9" fmla="*/ 516768 h 548729"/>
                    <a:gd name="connsiteX10" fmla="*/ 332044 w 1007513"/>
                    <a:gd name="connsiteY10" fmla="*/ 457237 h 548729"/>
                    <a:gd name="connsiteX11" fmla="*/ 160594 w 1007513"/>
                    <a:gd name="connsiteY11" fmla="*/ 442950 h 548729"/>
                    <a:gd name="connsiteX12" fmla="*/ 17719 w 1007513"/>
                    <a:gd name="connsiteY12" fmla="*/ 309600 h 548729"/>
                    <a:gd name="connsiteX13" fmla="*/ 10576 w 1007513"/>
                    <a:gd name="connsiteY13" fmla="*/ 138150 h 548729"/>
                    <a:gd name="connsiteX14" fmla="*/ 58201 w 1007513"/>
                    <a:gd name="connsiteY14" fmla="*/ 69093 h 548729"/>
                    <a:gd name="connsiteX15" fmla="*/ 101064 w 1007513"/>
                    <a:gd name="connsiteY15" fmla="*/ 33374 h 548729"/>
                    <a:gd name="connsiteX0" fmla="*/ 101064 w 1030697"/>
                    <a:gd name="connsiteY0" fmla="*/ 33374 h 548729"/>
                    <a:gd name="connsiteX1" fmla="*/ 196313 w 1030697"/>
                    <a:gd name="connsiteY1" fmla="*/ 38 h 548729"/>
                    <a:gd name="connsiteX2" fmla="*/ 341569 w 1030697"/>
                    <a:gd name="connsiteY2" fmla="*/ 28612 h 548729"/>
                    <a:gd name="connsiteX3" fmla="*/ 446344 w 1030697"/>
                    <a:gd name="connsiteY3" fmla="*/ 104812 h 548729"/>
                    <a:gd name="connsiteX4" fmla="*/ 584457 w 1030697"/>
                    <a:gd name="connsiteY4" fmla="*/ 147675 h 548729"/>
                    <a:gd name="connsiteX5" fmla="*/ 971541 w 1030697"/>
                    <a:gd name="connsiteY5" fmla="*/ 222999 h 548729"/>
                    <a:gd name="connsiteX6" fmla="*/ 1007513 w 1030697"/>
                    <a:gd name="connsiteY6" fmla="*/ 392247 h 548729"/>
                    <a:gd name="connsiteX7" fmla="*/ 755907 w 1030697"/>
                    <a:gd name="connsiteY7" fmla="*/ 481050 h 548729"/>
                    <a:gd name="connsiteX8" fmla="*/ 632082 w 1030697"/>
                    <a:gd name="connsiteY8" fmla="*/ 547725 h 548729"/>
                    <a:gd name="connsiteX9" fmla="*/ 515401 w 1030697"/>
                    <a:gd name="connsiteY9" fmla="*/ 516768 h 548729"/>
                    <a:gd name="connsiteX10" fmla="*/ 332044 w 1030697"/>
                    <a:gd name="connsiteY10" fmla="*/ 457237 h 548729"/>
                    <a:gd name="connsiteX11" fmla="*/ 160594 w 1030697"/>
                    <a:gd name="connsiteY11" fmla="*/ 442950 h 548729"/>
                    <a:gd name="connsiteX12" fmla="*/ 17719 w 1030697"/>
                    <a:gd name="connsiteY12" fmla="*/ 309600 h 548729"/>
                    <a:gd name="connsiteX13" fmla="*/ 10576 w 1030697"/>
                    <a:gd name="connsiteY13" fmla="*/ 138150 h 548729"/>
                    <a:gd name="connsiteX14" fmla="*/ 58201 w 1030697"/>
                    <a:gd name="connsiteY14" fmla="*/ 69093 h 548729"/>
                    <a:gd name="connsiteX15" fmla="*/ 101064 w 1030697"/>
                    <a:gd name="connsiteY15" fmla="*/ 33374 h 548729"/>
                    <a:gd name="connsiteX0" fmla="*/ 101064 w 1026783"/>
                    <a:gd name="connsiteY0" fmla="*/ 33374 h 548729"/>
                    <a:gd name="connsiteX1" fmla="*/ 196313 w 1026783"/>
                    <a:gd name="connsiteY1" fmla="*/ 38 h 548729"/>
                    <a:gd name="connsiteX2" fmla="*/ 341569 w 1026783"/>
                    <a:gd name="connsiteY2" fmla="*/ 28612 h 548729"/>
                    <a:gd name="connsiteX3" fmla="*/ 446344 w 1026783"/>
                    <a:gd name="connsiteY3" fmla="*/ 104812 h 548729"/>
                    <a:gd name="connsiteX4" fmla="*/ 669910 w 1026783"/>
                    <a:gd name="connsiteY4" fmla="*/ 139357 h 548729"/>
                    <a:gd name="connsiteX5" fmla="*/ 971541 w 1026783"/>
                    <a:gd name="connsiteY5" fmla="*/ 222999 h 548729"/>
                    <a:gd name="connsiteX6" fmla="*/ 1007513 w 1026783"/>
                    <a:gd name="connsiteY6" fmla="*/ 392247 h 548729"/>
                    <a:gd name="connsiteX7" fmla="*/ 755907 w 1026783"/>
                    <a:gd name="connsiteY7" fmla="*/ 481050 h 548729"/>
                    <a:gd name="connsiteX8" fmla="*/ 632082 w 1026783"/>
                    <a:gd name="connsiteY8" fmla="*/ 547725 h 548729"/>
                    <a:gd name="connsiteX9" fmla="*/ 515401 w 1026783"/>
                    <a:gd name="connsiteY9" fmla="*/ 516768 h 548729"/>
                    <a:gd name="connsiteX10" fmla="*/ 332044 w 1026783"/>
                    <a:gd name="connsiteY10" fmla="*/ 457237 h 548729"/>
                    <a:gd name="connsiteX11" fmla="*/ 160594 w 1026783"/>
                    <a:gd name="connsiteY11" fmla="*/ 442950 h 548729"/>
                    <a:gd name="connsiteX12" fmla="*/ 17719 w 1026783"/>
                    <a:gd name="connsiteY12" fmla="*/ 309600 h 548729"/>
                    <a:gd name="connsiteX13" fmla="*/ 10576 w 1026783"/>
                    <a:gd name="connsiteY13" fmla="*/ 138150 h 548729"/>
                    <a:gd name="connsiteX14" fmla="*/ 58201 w 1026783"/>
                    <a:gd name="connsiteY14" fmla="*/ 69093 h 548729"/>
                    <a:gd name="connsiteX15" fmla="*/ 101064 w 1026783"/>
                    <a:gd name="connsiteY15" fmla="*/ 33374 h 548729"/>
                    <a:gd name="connsiteX0" fmla="*/ 101064 w 1026783"/>
                    <a:gd name="connsiteY0" fmla="*/ 33361 h 548716"/>
                    <a:gd name="connsiteX1" fmla="*/ 196313 w 1026783"/>
                    <a:gd name="connsiteY1" fmla="*/ 25 h 548716"/>
                    <a:gd name="connsiteX2" fmla="*/ 341569 w 1026783"/>
                    <a:gd name="connsiteY2" fmla="*/ 28599 h 548716"/>
                    <a:gd name="connsiteX3" fmla="*/ 518861 w 1026783"/>
                    <a:gd name="connsiteY3" fmla="*/ 63103 h 548716"/>
                    <a:gd name="connsiteX4" fmla="*/ 669910 w 1026783"/>
                    <a:gd name="connsiteY4" fmla="*/ 139344 h 548716"/>
                    <a:gd name="connsiteX5" fmla="*/ 971541 w 1026783"/>
                    <a:gd name="connsiteY5" fmla="*/ 222986 h 548716"/>
                    <a:gd name="connsiteX6" fmla="*/ 1007513 w 1026783"/>
                    <a:gd name="connsiteY6" fmla="*/ 392234 h 548716"/>
                    <a:gd name="connsiteX7" fmla="*/ 755907 w 1026783"/>
                    <a:gd name="connsiteY7" fmla="*/ 481037 h 548716"/>
                    <a:gd name="connsiteX8" fmla="*/ 632082 w 1026783"/>
                    <a:gd name="connsiteY8" fmla="*/ 547712 h 548716"/>
                    <a:gd name="connsiteX9" fmla="*/ 515401 w 1026783"/>
                    <a:gd name="connsiteY9" fmla="*/ 516755 h 548716"/>
                    <a:gd name="connsiteX10" fmla="*/ 332044 w 1026783"/>
                    <a:gd name="connsiteY10" fmla="*/ 457224 h 548716"/>
                    <a:gd name="connsiteX11" fmla="*/ 160594 w 1026783"/>
                    <a:gd name="connsiteY11" fmla="*/ 442937 h 548716"/>
                    <a:gd name="connsiteX12" fmla="*/ 17719 w 1026783"/>
                    <a:gd name="connsiteY12" fmla="*/ 309587 h 548716"/>
                    <a:gd name="connsiteX13" fmla="*/ 10576 w 1026783"/>
                    <a:gd name="connsiteY13" fmla="*/ 138137 h 548716"/>
                    <a:gd name="connsiteX14" fmla="*/ 58201 w 1026783"/>
                    <a:gd name="connsiteY14" fmla="*/ 69080 h 548716"/>
                    <a:gd name="connsiteX15" fmla="*/ 101064 w 1026783"/>
                    <a:gd name="connsiteY15" fmla="*/ 33361 h 548716"/>
                    <a:gd name="connsiteX0" fmla="*/ 101064 w 1026783"/>
                    <a:gd name="connsiteY0" fmla="*/ 51623 h 566978"/>
                    <a:gd name="connsiteX1" fmla="*/ 196313 w 1026783"/>
                    <a:gd name="connsiteY1" fmla="*/ 18287 h 566978"/>
                    <a:gd name="connsiteX2" fmla="*/ 344891 w 1026783"/>
                    <a:gd name="connsiteY2" fmla="*/ 3273 h 566978"/>
                    <a:gd name="connsiteX3" fmla="*/ 518861 w 1026783"/>
                    <a:gd name="connsiteY3" fmla="*/ 81365 h 566978"/>
                    <a:gd name="connsiteX4" fmla="*/ 669910 w 1026783"/>
                    <a:gd name="connsiteY4" fmla="*/ 157606 h 566978"/>
                    <a:gd name="connsiteX5" fmla="*/ 971541 w 1026783"/>
                    <a:gd name="connsiteY5" fmla="*/ 241248 h 566978"/>
                    <a:gd name="connsiteX6" fmla="*/ 1007513 w 1026783"/>
                    <a:gd name="connsiteY6" fmla="*/ 410496 h 566978"/>
                    <a:gd name="connsiteX7" fmla="*/ 755907 w 1026783"/>
                    <a:gd name="connsiteY7" fmla="*/ 499299 h 566978"/>
                    <a:gd name="connsiteX8" fmla="*/ 632082 w 1026783"/>
                    <a:gd name="connsiteY8" fmla="*/ 565974 h 566978"/>
                    <a:gd name="connsiteX9" fmla="*/ 515401 w 1026783"/>
                    <a:gd name="connsiteY9" fmla="*/ 535017 h 566978"/>
                    <a:gd name="connsiteX10" fmla="*/ 332044 w 1026783"/>
                    <a:gd name="connsiteY10" fmla="*/ 475486 h 566978"/>
                    <a:gd name="connsiteX11" fmla="*/ 160594 w 1026783"/>
                    <a:gd name="connsiteY11" fmla="*/ 461199 h 566978"/>
                    <a:gd name="connsiteX12" fmla="*/ 17719 w 1026783"/>
                    <a:gd name="connsiteY12" fmla="*/ 327849 h 566978"/>
                    <a:gd name="connsiteX13" fmla="*/ 10576 w 1026783"/>
                    <a:gd name="connsiteY13" fmla="*/ 156399 h 566978"/>
                    <a:gd name="connsiteX14" fmla="*/ 58201 w 1026783"/>
                    <a:gd name="connsiteY14" fmla="*/ 87342 h 566978"/>
                    <a:gd name="connsiteX15" fmla="*/ 101064 w 1026783"/>
                    <a:gd name="connsiteY15" fmla="*/ 51623 h 56697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32044 w 1021790"/>
                    <a:gd name="connsiteY10" fmla="*/ 475486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68508"/>
                    <a:gd name="connsiteX1" fmla="*/ 196313 w 1021790"/>
                    <a:gd name="connsiteY1" fmla="*/ 18287 h 568508"/>
                    <a:gd name="connsiteX2" fmla="*/ 344891 w 1021790"/>
                    <a:gd name="connsiteY2" fmla="*/ 3273 h 568508"/>
                    <a:gd name="connsiteX3" fmla="*/ 518861 w 1021790"/>
                    <a:gd name="connsiteY3" fmla="*/ 81365 h 568508"/>
                    <a:gd name="connsiteX4" fmla="*/ 669910 w 1021790"/>
                    <a:gd name="connsiteY4" fmla="*/ 157606 h 568508"/>
                    <a:gd name="connsiteX5" fmla="*/ 971541 w 1021790"/>
                    <a:gd name="connsiteY5" fmla="*/ 241248 h 568508"/>
                    <a:gd name="connsiteX6" fmla="*/ 1007513 w 1021790"/>
                    <a:gd name="connsiteY6" fmla="*/ 410496 h 568508"/>
                    <a:gd name="connsiteX7" fmla="*/ 823793 w 1021790"/>
                    <a:gd name="connsiteY7" fmla="*/ 549093 h 568508"/>
                    <a:gd name="connsiteX8" fmla="*/ 632082 w 1021790"/>
                    <a:gd name="connsiteY8" fmla="*/ 565974 h 568508"/>
                    <a:gd name="connsiteX9" fmla="*/ 515401 w 1021790"/>
                    <a:gd name="connsiteY9" fmla="*/ 535017 h 568508"/>
                    <a:gd name="connsiteX10" fmla="*/ 321241 w 1021790"/>
                    <a:gd name="connsiteY10" fmla="*/ 519935 h 568508"/>
                    <a:gd name="connsiteX11" fmla="*/ 160594 w 1021790"/>
                    <a:gd name="connsiteY11" fmla="*/ 461199 h 568508"/>
                    <a:gd name="connsiteX12" fmla="*/ 17719 w 1021790"/>
                    <a:gd name="connsiteY12" fmla="*/ 327849 h 568508"/>
                    <a:gd name="connsiteX13" fmla="*/ 10576 w 1021790"/>
                    <a:gd name="connsiteY13" fmla="*/ 156399 h 568508"/>
                    <a:gd name="connsiteX14" fmla="*/ 58201 w 1021790"/>
                    <a:gd name="connsiteY14" fmla="*/ 87342 h 568508"/>
                    <a:gd name="connsiteX15" fmla="*/ 101064 w 1021790"/>
                    <a:gd name="connsiteY15" fmla="*/ 51623 h 568508"/>
                    <a:gd name="connsiteX0" fmla="*/ 101064 w 1021790"/>
                    <a:gd name="connsiteY0" fmla="*/ 51623 h 577081"/>
                    <a:gd name="connsiteX1" fmla="*/ 196313 w 1021790"/>
                    <a:gd name="connsiteY1" fmla="*/ 18287 h 577081"/>
                    <a:gd name="connsiteX2" fmla="*/ 344891 w 1021790"/>
                    <a:gd name="connsiteY2" fmla="*/ 3273 h 577081"/>
                    <a:gd name="connsiteX3" fmla="*/ 518861 w 1021790"/>
                    <a:gd name="connsiteY3" fmla="*/ 81365 h 577081"/>
                    <a:gd name="connsiteX4" fmla="*/ 669910 w 1021790"/>
                    <a:gd name="connsiteY4" fmla="*/ 157606 h 577081"/>
                    <a:gd name="connsiteX5" fmla="*/ 971541 w 1021790"/>
                    <a:gd name="connsiteY5" fmla="*/ 241248 h 577081"/>
                    <a:gd name="connsiteX6" fmla="*/ 1007513 w 1021790"/>
                    <a:gd name="connsiteY6" fmla="*/ 410496 h 577081"/>
                    <a:gd name="connsiteX7" fmla="*/ 823793 w 1021790"/>
                    <a:gd name="connsiteY7" fmla="*/ 549093 h 577081"/>
                    <a:gd name="connsiteX8" fmla="*/ 632082 w 1021790"/>
                    <a:gd name="connsiteY8" fmla="*/ 565974 h 577081"/>
                    <a:gd name="connsiteX9" fmla="*/ 520713 w 1021790"/>
                    <a:gd name="connsiteY9" fmla="*/ 574579 h 577081"/>
                    <a:gd name="connsiteX10" fmla="*/ 321241 w 1021790"/>
                    <a:gd name="connsiteY10" fmla="*/ 519935 h 577081"/>
                    <a:gd name="connsiteX11" fmla="*/ 160594 w 1021790"/>
                    <a:gd name="connsiteY11" fmla="*/ 461199 h 577081"/>
                    <a:gd name="connsiteX12" fmla="*/ 17719 w 1021790"/>
                    <a:gd name="connsiteY12" fmla="*/ 327849 h 577081"/>
                    <a:gd name="connsiteX13" fmla="*/ 10576 w 1021790"/>
                    <a:gd name="connsiteY13" fmla="*/ 156399 h 577081"/>
                    <a:gd name="connsiteX14" fmla="*/ 58201 w 1021790"/>
                    <a:gd name="connsiteY14" fmla="*/ 87342 h 577081"/>
                    <a:gd name="connsiteX15" fmla="*/ 101064 w 1021790"/>
                    <a:gd name="connsiteY15" fmla="*/ 51623 h 577081"/>
                    <a:gd name="connsiteX0" fmla="*/ 101064 w 1021790"/>
                    <a:gd name="connsiteY0" fmla="*/ 51623 h 582963"/>
                    <a:gd name="connsiteX1" fmla="*/ 196313 w 1021790"/>
                    <a:gd name="connsiteY1" fmla="*/ 18287 h 582963"/>
                    <a:gd name="connsiteX2" fmla="*/ 344891 w 1021790"/>
                    <a:gd name="connsiteY2" fmla="*/ 3273 h 582963"/>
                    <a:gd name="connsiteX3" fmla="*/ 518861 w 1021790"/>
                    <a:gd name="connsiteY3" fmla="*/ 81365 h 582963"/>
                    <a:gd name="connsiteX4" fmla="*/ 669910 w 1021790"/>
                    <a:gd name="connsiteY4" fmla="*/ 157606 h 582963"/>
                    <a:gd name="connsiteX5" fmla="*/ 971541 w 1021790"/>
                    <a:gd name="connsiteY5" fmla="*/ 241248 h 582963"/>
                    <a:gd name="connsiteX6" fmla="*/ 1007513 w 1021790"/>
                    <a:gd name="connsiteY6" fmla="*/ 410496 h 582963"/>
                    <a:gd name="connsiteX7" fmla="*/ 823793 w 1021790"/>
                    <a:gd name="connsiteY7" fmla="*/ 549093 h 582963"/>
                    <a:gd name="connsiteX8" fmla="*/ 646607 w 1021790"/>
                    <a:gd name="connsiteY8" fmla="*/ 580220 h 582963"/>
                    <a:gd name="connsiteX9" fmla="*/ 520713 w 1021790"/>
                    <a:gd name="connsiteY9" fmla="*/ 574579 h 582963"/>
                    <a:gd name="connsiteX10" fmla="*/ 321241 w 1021790"/>
                    <a:gd name="connsiteY10" fmla="*/ 519935 h 582963"/>
                    <a:gd name="connsiteX11" fmla="*/ 160594 w 1021790"/>
                    <a:gd name="connsiteY11" fmla="*/ 461199 h 582963"/>
                    <a:gd name="connsiteX12" fmla="*/ 17719 w 1021790"/>
                    <a:gd name="connsiteY12" fmla="*/ 327849 h 582963"/>
                    <a:gd name="connsiteX13" fmla="*/ 10576 w 1021790"/>
                    <a:gd name="connsiteY13" fmla="*/ 156399 h 582963"/>
                    <a:gd name="connsiteX14" fmla="*/ 58201 w 1021790"/>
                    <a:gd name="connsiteY14" fmla="*/ 87342 h 582963"/>
                    <a:gd name="connsiteX15" fmla="*/ 101064 w 1021790"/>
                    <a:gd name="connsiteY15" fmla="*/ 51623 h 582963"/>
                    <a:gd name="connsiteX0" fmla="*/ 101064 w 1030884"/>
                    <a:gd name="connsiteY0" fmla="*/ 51623 h 582963"/>
                    <a:gd name="connsiteX1" fmla="*/ 196313 w 1030884"/>
                    <a:gd name="connsiteY1" fmla="*/ 18287 h 582963"/>
                    <a:gd name="connsiteX2" fmla="*/ 344891 w 1030884"/>
                    <a:gd name="connsiteY2" fmla="*/ 3273 h 582963"/>
                    <a:gd name="connsiteX3" fmla="*/ 518861 w 1030884"/>
                    <a:gd name="connsiteY3" fmla="*/ 81365 h 582963"/>
                    <a:gd name="connsiteX4" fmla="*/ 669910 w 1030884"/>
                    <a:gd name="connsiteY4" fmla="*/ 157606 h 582963"/>
                    <a:gd name="connsiteX5" fmla="*/ 991099 w 1030884"/>
                    <a:gd name="connsiteY5" fmla="*/ 266285 h 582963"/>
                    <a:gd name="connsiteX6" fmla="*/ 1007513 w 1030884"/>
                    <a:gd name="connsiteY6" fmla="*/ 410496 h 582963"/>
                    <a:gd name="connsiteX7" fmla="*/ 823793 w 1030884"/>
                    <a:gd name="connsiteY7" fmla="*/ 549093 h 582963"/>
                    <a:gd name="connsiteX8" fmla="*/ 646607 w 1030884"/>
                    <a:gd name="connsiteY8" fmla="*/ 580220 h 582963"/>
                    <a:gd name="connsiteX9" fmla="*/ 520713 w 1030884"/>
                    <a:gd name="connsiteY9" fmla="*/ 574579 h 582963"/>
                    <a:gd name="connsiteX10" fmla="*/ 321241 w 1030884"/>
                    <a:gd name="connsiteY10" fmla="*/ 519935 h 582963"/>
                    <a:gd name="connsiteX11" fmla="*/ 160594 w 1030884"/>
                    <a:gd name="connsiteY11" fmla="*/ 461199 h 582963"/>
                    <a:gd name="connsiteX12" fmla="*/ 17719 w 1030884"/>
                    <a:gd name="connsiteY12" fmla="*/ 327849 h 582963"/>
                    <a:gd name="connsiteX13" fmla="*/ 10576 w 1030884"/>
                    <a:gd name="connsiteY13" fmla="*/ 156399 h 582963"/>
                    <a:gd name="connsiteX14" fmla="*/ 58201 w 1030884"/>
                    <a:gd name="connsiteY14" fmla="*/ 87342 h 582963"/>
                    <a:gd name="connsiteX15" fmla="*/ 101064 w 1030884"/>
                    <a:gd name="connsiteY15" fmla="*/ 51623 h 582963"/>
                    <a:gd name="connsiteX0" fmla="*/ 101064 w 1027787"/>
                    <a:gd name="connsiteY0" fmla="*/ 51623 h 584256"/>
                    <a:gd name="connsiteX1" fmla="*/ 196313 w 1027787"/>
                    <a:gd name="connsiteY1" fmla="*/ 18287 h 584256"/>
                    <a:gd name="connsiteX2" fmla="*/ 344891 w 1027787"/>
                    <a:gd name="connsiteY2" fmla="*/ 3273 h 584256"/>
                    <a:gd name="connsiteX3" fmla="*/ 518861 w 1027787"/>
                    <a:gd name="connsiteY3" fmla="*/ 81365 h 584256"/>
                    <a:gd name="connsiteX4" fmla="*/ 669910 w 1027787"/>
                    <a:gd name="connsiteY4" fmla="*/ 157606 h 584256"/>
                    <a:gd name="connsiteX5" fmla="*/ 991099 w 1027787"/>
                    <a:gd name="connsiteY5" fmla="*/ 266285 h 584256"/>
                    <a:gd name="connsiteX6" fmla="*/ 1007513 w 1027787"/>
                    <a:gd name="connsiteY6" fmla="*/ 410496 h 584256"/>
                    <a:gd name="connsiteX7" fmla="*/ 873285 w 1027787"/>
                    <a:gd name="connsiteY7" fmla="*/ 531270 h 584256"/>
                    <a:gd name="connsiteX8" fmla="*/ 646607 w 1027787"/>
                    <a:gd name="connsiteY8" fmla="*/ 580220 h 584256"/>
                    <a:gd name="connsiteX9" fmla="*/ 520713 w 1027787"/>
                    <a:gd name="connsiteY9" fmla="*/ 574579 h 584256"/>
                    <a:gd name="connsiteX10" fmla="*/ 321241 w 1027787"/>
                    <a:gd name="connsiteY10" fmla="*/ 519935 h 584256"/>
                    <a:gd name="connsiteX11" fmla="*/ 160594 w 1027787"/>
                    <a:gd name="connsiteY11" fmla="*/ 461199 h 584256"/>
                    <a:gd name="connsiteX12" fmla="*/ 17719 w 1027787"/>
                    <a:gd name="connsiteY12" fmla="*/ 327849 h 584256"/>
                    <a:gd name="connsiteX13" fmla="*/ 10576 w 1027787"/>
                    <a:gd name="connsiteY13" fmla="*/ 156399 h 584256"/>
                    <a:gd name="connsiteX14" fmla="*/ 58201 w 1027787"/>
                    <a:gd name="connsiteY14" fmla="*/ 87342 h 584256"/>
                    <a:gd name="connsiteX15" fmla="*/ 101064 w 1027787"/>
                    <a:gd name="connsiteY15" fmla="*/ 51623 h 584256"/>
                    <a:gd name="connsiteX0" fmla="*/ 101064 w 1027787"/>
                    <a:gd name="connsiteY0" fmla="*/ 51623 h 589053"/>
                    <a:gd name="connsiteX1" fmla="*/ 196313 w 1027787"/>
                    <a:gd name="connsiteY1" fmla="*/ 18287 h 589053"/>
                    <a:gd name="connsiteX2" fmla="*/ 344891 w 1027787"/>
                    <a:gd name="connsiteY2" fmla="*/ 3273 h 589053"/>
                    <a:gd name="connsiteX3" fmla="*/ 518861 w 1027787"/>
                    <a:gd name="connsiteY3" fmla="*/ 81365 h 589053"/>
                    <a:gd name="connsiteX4" fmla="*/ 669910 w 1027787"/>
                    <a:gd name="connsiteY4" fmla="*/ 157606 h 589053"/>
                    <a:gd name="connsiteX5" fmla="*/ 991099 w 1027787"/>
                    <a:gd name="connsiteY5" fmla="*/ 266285 h 589053"/>
                    <a:gd name="connsiteX6" fmla="*/ 1007513 w 1027787"/>
                    <a:gd name="connsiteY6" fmla="*/ 410496 h 589053"/>
                    <a:gd name="connsiteX7" fmla="*/ 873285 w 1027787"/>
                    <a:gd name="connsiteY7" fmla="*/ 531270 h 589053"/>
                    <a:gd name="connsiteX8" fmla="*/ 673075 w 1027787"/>
                    <a:gd name="connsiteY8" fmla="*/ 586269 h 589053"/>
                    <a:gd name="connsiteX9" fmla="*/ 520713 w 1027787"/>
                    <a:gd name="connsiteY9" fmla="*/ 574579 h 589053"/>
                    <a:gd name="connsiteX10" fmla="*/ 321241 w 1027787"/>
                    <a:gd name="connsiteY10" fmla="*/ 519935 h 589053"/>
                    <a:gd name="connsiteX11" fmla="*/ 160594 w 1027787"/>
                    <a:gd name="connsiteY11" fmla="*/ 461199 h 589053"/>
                    <a:gd name="connsiteX12" fmla="*/ 17719 w 1027787"/>
                    <a:gd name="connsiteY12" fmla="*/ 327849 h 589053"/>
                    <a:gd name="connsiteX13" fmla="*/ 10576 w 1027787"/>
                    <a:gd name="connsiteY13" fmla="*/ 156399 h 589053"/>
                    <a:gd name="connsiteX14" fmla="*/ 58201 w 1027787"/>
                    <a:gd name="connsiteY14" fmla="*/ 87342 h 589053"/>
                    <a:gd name="connsiteX15" fmla="*/ 101064 w 1027787"/>
                    <a:gd name="connsiteY15" fmla="*/ 51623 h 589053"/>
                    <a:gd name="connsiteX0" fmla="*/ 107211 w 1033934"/>
                    <a:gd name="connsiteY0" fmla="*/ 51623 h 589053"/>
                    <a:gd name="connsiteX1" fmla="*/ 202460 w 1033934"/>
                    <a:gd name="connsiteY1" fmla="*/ 18287 h 589053"/>
                    <a:gd name="connsiteX2" fmla="*/ 351038 w 1033934"/>
                    <a:gd name="connsiteY2" fmla="*/ 3273 h 589053"/>
                    <a:gd name="connsiteX3" fmla="*/ 525008 w 1033934"/>
                    <a:gd name="connsiteY3" fmla="*/ 81365 h 589053"/>
                    <a:gd name="connsiteX4" fmla="*/ 676057 w 1033934"/>
                    <a:gd name="connsiteY4" fmla="*/ 157606 h 589053"/>
                    <a:gd name="connsiteX5" fmla="*/ 997246 w 1033934"/>
                    <a:gd name="connsiteY5" fmla="*/ 266285 h 589053"/>
                    <a:gd name="connsiteX6" fmla="*/ 1013660 w 1033934"/>
                    <a:gd name="connsiteY6" fmla="*/ 410496 h 589053"/>
                    <a:gd name="connsiteX7" fmla="*/ 879432 w 1033934"/>
                    <a:gd name="connsiteY7" fmla="*/ 531270 h 589053"/>
                    <a:gd name="connsiteX8" fmla="*/ 679222 w 1033934"/>
                    <a:gd name="connsiteY8" fmla="*/ 586269 h 589053"/>
                    <a:gd name="connsiteX9" fmla="*/ 526860 w 1033934"/>
                    <a:gd name="connsiteY9" fmla="*/ 574579 h 589053"/>
                    <a:gd name="connsiteX10" fmla="*/ 327388 w 1033934"/>
                    <a:gd name="connsiteY10" fmla="*/ 519935 h 589053"/>
                    <a:gd name="connsiteX11" fmla="*/ 166741 w 1033934"/>
                    <a:gd name="connsiteY11" fmla="*/ 461199 h 589053"/>
                    <a:gd name="connsiteX12" fmla="*/ 23866 w 1033934"/>
                    <a:gd name="connsiteY12" fmla="*/ 327849 h 589053"/>
                    <a:gd name="connsiteX13" fmla="*/ 7363 w 1033934"/>
                    <a:gd name="connsiteY13" fmla="*/ 187038 h 589053"/>
                    <a:gd name="connsiteX14" fmla="*/ 64348 w 1033934"/>
                    <a:gd name="connsiteY14" fmla="*/ 87342 h 589053"/>
                    <a:gd name="connsiteX15" fmla="*/ 107211 w 1033934"/>
                    <a:gd name="connsiteY15" fmla="*/ 51623 h 589053"/>
                    <a:gd name="connsiteX0" fmla="*/ 107211 w 1033934"/>
                    <a:gd name="connsiteY0" fmla="*/ 43648 h 581078"/>
                    <a:gd name="connsiteX1" fmla="*/ 202460 w 1033934"/>
                    <a:gd name="connsiteY1" fmla="*/ 10312 h 581078"/>
                    <a:gd name="connsiteX2" fmla="*/ 381676 w 1033934"/>
                    <a:gd name="connsiteY2" fmla="*/ 4658 h 581078"/>
                    <a:gd name="connsiteX3" fmla="*/ 525008 w 1033934"/>
                    <a:gd name="connsiteY3" fmla="*/ 73390 h 581078"/>
                    <a:gd name="connsiteX4" fmla="*/ 676057 w 1033934"/>
                    <a:gd name="connsiteY4" fmla="*/ 149631 h 581078"/>
                    <a:gd name="connsiteX5" fmla="*/ 997246 w 1033934"/>
                    <a:gd name="connsiteY5" fmla="*/ 258310 h 581078"/>
                    <a:gd name="connsiteX6" fmla="*/ 1013660 w 1033934"/>
                    <a:gd name="connsiteY6" fmla="*/ 402521 h 581078"/>
                    <a:gd name="connsiteX7" fmla="*/ 879432 w 1033934"/>
                    <a:gd name="connsiteY7" fmla="*/ 523295 h 581078"/>
                    <a:gd name="connsiteX8" fmla="*/ 679222 w 1033934"/>
                    <a:gd name="connsiteY8" fmla="*/ 578294 h 581078"/>
                    <a:gd name="connsiteX9" fmla="*/ 526860 w 1033934"/>
                    <a:gd name="connsiteY9" fmla="*/ 566604 h 581078"/>
                    <a:gd name="connsiteX10" fmla="*/ 327388 w 1033934"/>
                    <a:gd name="connsiteY10" fmla="*/ 511960 h 581078"/>
                    <a:gd name="connsiteX11" fmla="*/ 166741 w 1033934"/>
                    <a:gd name="connsiteY11" fmla="*/ 453224 h 581078"/>
                    <a:gd name="connsiteX12" fmla="*/ 23866 w 1033934"/>
                    <a:gd name="connsiteY12" fmla="*/ 319874 h 581078"/>
                    <a:gd name="connsiteX13" fmla="*/ 7363 w 1033934"/>
                    <a:gd name="connsiteY13" fmla="*/ 179063 h 581078"/>
                    <a:gd name="connsiteX14" fmla="*/ 64348 w 1033934"/>
                    <a:gd name="connsiteY14" fmla="*/ 79367 h 581078"/>
                    <a:gd name="connsiteX15" fmla="*/ 107211 w 1033934"/>
                    <a:gd name="connsiteY15" fmla="*/ 43648 h 581078"/>
                    <a:gd name="connsiteX0" fmla="*/ 107211 w 1033934"/>
                    <a:gd name="connsiteY0" fmla="*/ 43966 h 581396"/>
                    <a:gd name="connsiteX1" fmla="*/ 202460 w 1033934"/>
                    <a:gd name="connsiteY1" fmla="*/ 10630 h 581396"/>
                    <a:gd name="connsiteX2" fmla="*/ 381676 w 1033934"/>
                    <a:gd name="connsiteY2" fmla="*/ 4976 h 581396"/>
                    <a:gd name="connsiteX3" fmla="*/ 527021 w 1033934"/>
                    <a:gd name="connsiteY3" fmla="*/ 78024 h 581396"/>
                    <a:gd name="connsiteX4" fmla="*/ 676057 w 1033934"/>
                    <a:gd name="connsiteY4" fmla="*/ 149949 h 581396"/>
                    <a:gd name="connsiteX5" fmla="*/ 997246 w 1033934"/>
                    <a:gd name="connsiteY5" fmla="*/ 258628 h 581396"/>
                    <a:gd name="connsiteX6" fmla="*/ 1013660 w 1033934"/>
                    <a:gd name="connsiteY6" fmla="*/ 402839 h 581396"/>
                    <a:gd name="connsiteX7" fmla="*/ 879432 w 1033934"/>
                    <a:gd name="connsiteY7" fmla="*/ 523613 h 581396"/>
                    <a:gd name="connsiteX8" fmla="*/ 679222 w 1033934"/>
                    <a:gd name="connsiteY8" fmla="*/ 578612 h 581396"/>
                    <a:gd name="connsiteX9" fmla="*/ 526860 w 1033934"/>
                    <a:gd name="connsiteY9" fmla="*/ 566922 h 581396"/>
                    <a:gd name="connsiteX10" fmla="*/ 327388 w 1033934"/>
                    <a:gd name="connsiteY10" fmla="*/ 512278 h 581396"/>
                    <a:gd name="connsiteX11" fmla="*/ 166741 w 1033934"/>
                    <a:gd name="connsiteY11" fmla="*/ 453542 h 581396"/>
                    <a:gd name="connsiteX12" fmla="*/ 23866 w 1033934"/>
                    <a:gd name="connsiteY12" fmla="*/ 320192 h 581396"/>
                    <a:gd name="connsiteX13" fmla="*/ 7363 w 1033934"/>
                    <a:gd name="connsiteY13" fmla="*/ 179381 h 581396"/>
                    <a:gd name="connsiteX14" fmla="*/ 64348 w 1033934"/>
                    <a:gd name="connsiteY14" fmla="*/ 79685 h 581396"/>
                    <a:gd name="connsiteX15" fmla="*/ 107211 w 1033934"/>
                    <a:gd name="connsiteY15" fmla="*/ 43966 h 581396"/>
                    <a:gd name="connsiteX0" fmla="*/ 107211 w 1033934"/>
                    <a:gd name="connsiteY0" fmla="*/ 49494 h 586924"/>
                    <a:gd name="connsiteX1" fmla="*/ 244326 w 1033934"/>
                    <a:gd name="connsiteY1" fmla="*/ 4519 h 586924"/>
                    <a:gd name="connsiteX2" fmla="*/ 381676 w 1033934"/>
                    <a:gd name="connsiteY2" fmla="*/ 10504 h 586924"/>
                    <a:gd name="connsiteX3" fmla="*/ 527021 w 1033934"/>
                    <a:gd name="connsiteY3" fmla="*/ 83552 h 586924"/>
                    <a:gd name="connsiteX4" fmla="*/ 676057 w 1033934"/>
                    <a:gd name="connsiteY4" fmla="*/ 155477 h 586924"/>
                    <a:gd name="connsiteX5" fmla="*/ 997246 w 1033934"/>
                    <a:gd name="connsiteY5" fmla="*/ 264156 h 586924"/>
                    <a:gd name="connsiteX6" fmla="*/ 1013660 w 1033934"/>
                    <a:gd name="connsiteY6" fmla="*/ 408367 h 586924"/>
                    <a:gd name="connsiteX7" fmla="*/ 879432 w 1033934"/>
                    <a:gd name="connsiteY7" fmla="*/ 529141 h 586924"/>
                    <a:gd name="connsiteX8" fmla="*/ 679222 w 1033934"/>
                    <a:gd name="connsiteY8" fmla="*/ 584140 h 586924"/>
                    <a:gd name="connsiteX9" fmla="*/ 526860 w 1033934"/>
                    <a:gd name="connsiteY9" fmla="*/ 572450 h 586924"/>
                    <a:gd name="connsiteX10" fmla="*/ 327388 w 1033934"/>
                    <a:gd name="connsiteY10" fmla="*/ 517806 h 586924"/>
                    <a:gd name="connsiteX11" fmla="*/ 166741 w 1033934"/>
                    <a:gd name="connsiteY11" fmla="*/ 459070 h 586924"/>
                    <a:gd name="connsiteX12" fmla="*/ 23866 w 1033934"/>
                    <a:gd name="connsiteY12" fmla="*/ 325720 h 586924"/>
                    <a:gd name="connsiteX13" fmla="*/ 7363 w 1033934"/>
                    <a:gd name="connsiteY13" fmla="*/ 184909 h 586924"/>
                    <a:gd name="connsiteX14" fmla="*/ 64348 w 1033934"/>
                    <a:gd name="connsiteY14" fmla="*/ 85213 h 586924"/>
                    <a:gd name="connsiteX15" fmla="*/ 107211 w 1033934"/>
                    <a:gd name="connsiteY15" fmla="*/ 49494 h 586924"/>
                    <a:gd name="connsiteX0" fmla="*/ 137279 w 1033934"/>
                    <a:gd name="connsiteY0" fmla="*/ 40123 h 586319"/>
                    <a:gd name="connsiteX1" fmla="*/ 244326 w 1033934"/>
                    <a:gd name="connsiteY1" fmla="*/ 3914 h 586319"/>
                    <a:gd name="connsiteX2" fmla="*/ 381676 w 1033934"/>
                    <a:gd name="connsiteY2" fmla="*/ 9899 h 586319"/>
                    <a:gd name="connsiteX3" fmla="*/ 527021 w 1033934"/>
                    <a:gd name="connsiteY3" fmla="*/ 82947 h 586319"/>
                    <a:gd name="connsiteX4" fmla="*/ 676057 w 1033934"/>
                    <a:gd name="connsiteY4" fmla="*/ 154872 h 586319"/>
                    <a:gd name="connsiteX5" fmla="*/ 997246 w 1033934"/>
                    <a:gd name="connsiteY5" fmla="*/ 263551 h 586319"/>
                    <a:gd name="connsiteX6" fmla="*/ 1013660 w 1033934"/>
                    <a:gd name="connsiteY6" fmla="*/ 407762 h 586319"/>
                    <a:gd name="connsiteX7" fmla="*/ 879432 w 1033934"/>
                    <a:gd name="connsiteY7" fmla="*/ 528536 h 586319"/>
                    <a:gd name="connsiteX8" fmla="*/ 679222 w 1033934"/>
                    <a:gd name="connsiteY8" fmla="*/ 583535 h 586319"/>
                    <a:gd name="connsiteX9" fmla="*/ 526860 w 1033934"/>
                    <a:gd name="connsiteY9" fmla="*/ 571845 h 586319"/>
                    <a:gd name="connsiteX10" fmla="*/ 327388 w 1033934"/>
                    <a:gd name="connsiteY10" fmla="*/ 517201 h 586319"/>
                    <a:gd name="connsiteX11" fmla="*/ 166741 w 1033934"/>
                    <a:gd name="connsiteY11" fmla="*/ 458465 h 586319"/>
                    <a:gd name="connsiteX12" fmla="*/ 23866 w 1033934"/>
                    <a:gd name="connsiteY12" fmla="*/ 325115 h 586319"/>
                    <a:gd name="connsiteX13" fmla="*/ 7363 w 1033934"/>
                    <a:gd name="connsiteY13" fmla="*/ 184304 h 586319"/>
                    <a:gd name="connsiteX14" fmla="*/ 64348 w 1033934"/>
                    <a:gd name="connsiteY14" fmla="*/ 84608 h 586319"/>
                    <a:gd name="connsiteX15" fmla="*/ 137279 w 1033934"/>
                    <a:gd name="connsiteY15" fmla="*/ 40123 h 586319"/>
                    <a:gd name="connsiteX0" fmla="*/ 137279 w 1033934"/>
                    <a:gd name="connsiteY0" fmla="*/ 37788 h 583984"/>
                    <a:gd name="connsiteX1" fmla="*/ 244326 w 1033934"/>
                    <a:gd name="connsiteY1" fmla="*/ 1579 h 583984"/>
                    <a:gd name="connsiteX2" fmla="*/ 384695 w 1033934"/>
                    <a:gd name="connsiteY2" fmla="*/ 14038 h 583984"/>
                    <a:gd name="connsiteX3" fmla="*/ 527021 w 1033934"/>
                    <a:gd name="connsiteY3" fmla="*/ 80612 h 583984"/>
                    <a:gd name="connsiteX4" fmla="*/ 676057 w 1033934"/>
                    <a:gd name="connsiteY4" fmla="*/ 152537 h 583984"/>
                    <a:gd name="connsiteX5" fmla="*/ 997246 w 1033934"/>
                    <a:gd name="connsiteY5" fmla="*/ 261216 h 583984"/>
                    <a:gd name="connsiteX6" fmla="*/ 1013660 w 1033934"/>
                    <a:gd name="connsiteY6" fmla="*/ 405427 h 583984"/>
                    <a:gd name="connsiteX7" fmla="*/ 879432 w 1033934"/>
                    <a:gd name="connsiteY7" fmla="*/ 526201 h 583984"/>
                    <a:gd name="connsiteX8" fmla="*/ 679222 w 1033934"/>
                    <a:gd name="connsiteY8" fmla="*/ 581200 h 583984"/>
                    <a:gd name="connsiteX9" fmla="*/ 526860 w 1033934"/>
                    <a:gd name="connsiteY9" fmla="*/ 569510 h 583984"/>
                    <a:gd name="connsiteX10" fmla="*/ 327388 w 1033934"/>
                    <a:gd name="connsiteY10" fmla="*/ 514866 h 583984"/>
                    <a:gd name="connsiteX11" fmla="*/ 166741 w 1033934"/>
                    <a:gd name="connsiteY11" fmla="*/ 456130 h 583984"/>
                    <a:gd name="connsiteX12" fmla="*/ 23866 w 1033934"/>
                    <a:gd name="connsiteY12" fmla="*/ 322780 h 583984"/>
                    <a:gd name="connsiteX13" fmla="*/ 7363 w 1033934"/>
                    <a:gd name="connsiteY13" fmla="*/ 181969 h 583984"/>
                    <a:gd name="connsiteX14" fmla="*/ 64348 w 1033934"/>
                    <a:gd name="connsiteY14" fmla="*/ 82273 h 583984"/>
                    <a:gd name="connsiteX15" fmla="*/ 137279 w 1033934"/>
                    <a:gd name="connsiteY15" fmla="*/ 37788 h 583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3934" h="583984">
                      <a:moveTo>
                        <a:pt x="137279" y="37788"/>
                      </a:moveTo>
                      <a:cubicBezTo>
                        <a:pt x="167275" y="24339"/>
                        <a:pt x="203090" y="5537"/>
                        <a:pt x="244326" y="1579"/>
                      </a:cubicBezTo>
                      <a:cubicBezTo>
                        <a:pt x="285562" y="-2379"/>
                        <a:pt x="337579" y="866"/>
                        <a:pt x="384695" y="14038"/>
                      </a:cubicBezTo>
                      <a:cubicBezTo>
                        <a:pt x="431811" y="27210"/>
                        <a:pt x="478461" y="57529"/>
                        <a:pt x="527021" y="80612"/>
                      </a:cubicBezTo>
                      <a:cubicBezTo>
                        <a:pt x="575581" y="103695"/>
                        <a:pt x="597686" y="122436"/>
                        <a:pt x="676057" y="152537"/>
                      </a:cubicBezTo>
                      <a:cubicBezTo>
                        <a:pt x="754428" y="182638"/>
                        <a:pt x="940979" y="219068"/>
                        <a:pt x="997246" y="261216"/>
                      </a:cubicBezTo>
                      <a:cubicBezTo>
                        <a:pt x="1053513" y="303364"/>
                        <a:pt x="1033296" y="361263"/>
                        <a:pt x="1013660" y="405427"/>
                      </a:cubicBezTo>
                      <a:cubicBezTo>
                        <a:pt x="994024" y="449591"/>
                        <a:pt x="935172" y="496906"/>
                        <a:pt x="879432" y="526201"/>
                      </a:cubicBezTo>
                      <a:cubicBezTo>
                        <a:pt x="823692" y="555496"/>
                        <a:pt x="737984" y="573982"/>
                        <a:pt x="679222" y="581200"/>
                      </a:cubicBezTo>
                      <a:cubicBezTo>
                        <a:pt x="620460" y="588418"/>
                        <a:pt x="585499" y="580566"/>
                        <a:pt x="526860" y="569510"/>
                      </a:cubicBezTo>
                      <a:cubicBezTo>
                        <a:pt x="468221" y="558454"/>
                        <a:pt x="387408" y="533763"/>
                        <a:pt x="327388" y="514866"/>
                      </a:cubicBezTo>
                      <a:cubicBezTo>
                        <a:pt x="267368" y="495969"/>
                        <a:pt x="217328" y="488144"/>
                        <a:pt x="166741" y="456130"/>
                      </a:cubicBezTo>
                      <a:cubicBezTo>
                        <a:pt x="116154" y="424116"/>
                        <a:pt x="50429" y="368473"/>
                        <a:pt x="23866" y="322780"/>
                      </a:cubicBezTo>
                      <a:cubicBezTo>
                        <a:pt x="-2697" y="277087"/>
                        <a:pt x="-5337" y="228800"/>
                        <a:pt x="7363" y="181969"/>
                      </a:cubicBezTo>
                      <a:cubicBezTo>
                        <a:pt x="20063" y="135138"/>
                        <a:pt x="42695" y="106303"/>
                        <a:pt x="64348" y="82273"/>
                      </a:cubicBezTo>
                      <a:cubicBezTo>
                        <a:pt x="86001" y="58243"/>
                        <a:pt x="107283" y="51237"/>
                        <a:pt x="137279" y="3778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BE5D28"/>
                    </a:gs>
                    <a:gs pos="50000">
                      <a:srgbClr val="C7A48F"/>
                    </a:gs>
                    <a:gs pos="100000">
                      <a:srgbClr val="B4805D"/>
                    </a:gs>
                  </a:gsLst>
                  <a:lin ang="16800000" scaled="0"/>
                  <a:tileRect/>
                </a:gradFill>
                <a:ln w="28575">
                  <a:solidFill>
                    <a:srgbClr val="B2745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21" name="组合 520"/>
              <p:cNvGrpSpPr/>
              <p:nvPr/>
            </p:nvGrpSpPr>
            <p:grpSpPr>
              <a:xfrm>
                <a:off x="4467737" y="1602554"/>
                <a:ext cx="658009" cy="661550"/>
                <a:chOff x="4467737" y="1602554"/>
                <a:chExt cx="658009" cy="661550"/>
              </a:xfrm>
            </p:grpSpPr>
            <p:sp>
              <p:nvSpPr>
                <p:cNvPr id="1626" name="任意多边形 1625"/>
                <p:cNvSpPr/>
                <p:nvPr/>
              </p:nvSpPr>
              <p:spPr>
                <a:xfrm>
                  <a:off x="4470666" y="1602554"/>
                  <a:ext cx="655080" cy="661550"/>
                </a:xfrm>
                <a:custGeom>
                  <a:avLst/>
                  <a:gdLst>
                    <a:gd name="connsiteX0" fmla="*/ 104250 w 662628"/>
                    <a:gd name="connsiteY0" fmla="*/ 623911 h 665681"/>
                    <a:gd name="connsiteX1" fmla="*/ 37575 w 662628"/>
                    <a:gd name="connsiteY1" fmla="*/ 476273 h 665681"/>
                    <a:gd name="connsiteX2" fmla="*/ 9000 w 662628"/>
                    <a:gd name="connsiteY2" fmla="*/ 314348 h 665681"/>
                    <a:gd name="connsiteX3" fmla="*/ 4237 w 662628"/>
                    <a:gd name="connsiteY3" fmla="*/ 257198 h 665681"/>
                    <a:gd name="connsiteX4" fmla="*/ 66150 w 662628"/>
                    <a:gd name="connsiteY4" fmla="*/ 219098 h 665681"/>
                    <a:gd name="connsiteX5" fmla="*/ 185212 w 662628"/>
                    <a:gd name="connsiteY5" fmla="*/ 119086 h 665681"/>
                    <a:gd name="connsiteX6" fmla="*/ 342375 w 662628"/>
                    <a:gd name="connsiteY6" fmla="*/ 90511 h 665681"/>
                    <a:gd name="connsiteX7" fmla="*/ 475725 w 662628"/>
                    <a:gd name="connsiteY7" fmla="*/ 57173 h 665681"/>
                    <a:gd name="connsiteX8" fmla="*/ 613837 w 662628"/>
                    <a:gd name="connsiteY8" fmla="*/ 23 h 665681"/>
                    <a:gd name="connsiteX9" fmla="*/ 661462 w 662628"/>
                    <a:gd name="connsiteY9" fmla="*/ 52411 h 665681"/>
                    <a:gd name="connsiteX10" fmla="*/ 647175 w 662628"/>
                    <a:gd name="connsiteY10" fmla="*/ 204811 h 665681"/>
                    <a:gd name="connsiteX11" fmla="*/ 637650 w 662628"/>
                    <a:gd name="connsiteY11" fmla="*/ 357211 h 665681"/>
                    <a:gd name="connsiteX12" fmla="*/ 570975 w 662628"/>
                    <a:gd name="connsiteY12" fmla="*/ 519136 h 665681"/>
                    <a:gd name="connsiteX13" fmla="*/ 351900 w 662628"/>
                    <a:gd name="connsiteY13" fmla="*/ 657248 h 665681"/>
                    <a:gd name="connsiteX14" fmla="*/ 104250 w 662628"/>
                    <a:gd name="connsiteY14" fmla="*/ 623911 h 665681"/>
                    <a:gd name="connsiteX0" fmla="*/ 100750 w 659128"/>
                    <a:gd name="connsiteY0" fmla="*/ 623911 h 665681"/>
                    <a:gd name="connsiteX1" fmla="*/ 34075 w 659128"/>
                    <a:gd name="connsiteY1" fmla="*/ 476273 h 665681"/>
                    <a:gd name="connsiteX2" fmla="*/ 5500 w 659128"/>
                    <a:gd name="connsiteY2" fmla="*/ 314348 h 665681"/>
                    <a:gd name="connsiteX3" fmla="*/ 5500 w 659128"/>
                    <a:gd name="connsiteY3" fmla="*/ 264342 h 665681"/>
                    <a:gd name="connsiteX4" fmla="*/ 62650 w 659128"/>
                    <a:gd name="connsiteY4" fmla="*/ 219098 h 665681"/>
                    <a:gd name="connsiteX5" fmla="*/ 181712 w 659128"/>
                    <a:gd name="connsiteY5" fmla="*/ 119086 h 665681"/>
                    <a:gd name="connsiteX6" fmla="*/ 338875 w 659128"/>
                    <a:gd name="connsiteY6" fmla="*/ 90511 h 665681"/>
                    <a:gd name="connsiteX7" fmla="*/ 472225 w 659128"/>
                    <a:gd name="connsiteY7" fmla="*/ 57173 h 665681"/>
                    <a:gd name="connsiteX8" fmla="*/ 610337 w 659128"/>
                    <a:gd name="connsiteY8" fmla="*/ 23 h 665681"/>
                    <a:gd name="connsiteX9" fmla="*/ 657962 w 659128"/>
                    <a:gd name="connsiteY9" fmla="*/ 52411 h 665681"/>
                    <a:gd name="connsiteX10" fmla="*/ 643675 w 659128"/>
                    <a:gd name="connsiteY10" fmla="*/ 204811 h 665681"/>
                    <a:gd name="connsiteX11" fmla="*/ 634150 w 659128"/>
                    <a:gd name="connsiteY11" fmla="*/ 357211 h 665681"/>
                    <a:gd name="connsiteX12" fmla="*/ 567475 w 659128"/>
                    <a:gd name="connsiteY12" fmla="*/ 519136 h 665681"/>
                    <a:gd name="connsiteX13" fmla="*/ 348400 w 659128"/>
                    <a:gd name="connsiteY13" fmla="*/ 657248 h 665681"/>
                    <a:gd name="connsiteX14" fmla="*/ 100750 w 659128"/>
                    <a:gd name="connsiteY14" fmla="*/ 623911 h 665681"/>
                    <a:gd name="connsiteX0" fmla="*/ 100394 w 658772"/>
                    <a:gd name="connsiteY0" fmla="*/ 623911 h 666329"/>
                    <a:gd name="connsiteX1" fmla="*/ 26575 w 658772"/>
                    <a:gd name="connsiteY1" fmla="*/ 452460 h 666329"/>
                    <a:gd name="connsiteX2" fmla="*/ 5144 w 658772"/>
                    <a:gd name="connsiteY2" fmla="*/ 314348 h 666329"/>
                    <a:gd name="connsiteX3" fmla="*/ 5144 w 658772"/>
                    <a:gd name="connsiteY3" fmla="*/ 264342 h 666329"/>
                    <a:gd name="connsiteX4" fmla="*/ 62294 w 658772"/>
                    <a:gd name="connsiteY4" fmla="*/ 219098 h 666329"/>
                    <a:gd name="connsiteX5" fmla="*/ 181356 w 658772"/>
                    <a:gd name="connsiteY5" fmla="*/ 119086 h 666329"/>
                    <a:gd name="connsiteX6" fmla="*/ 338519 w 658772"/>
                    <a:gd name="connsiteY6" fmla="*/ 90511 h 666329"/>
                    <a:gd name="connsiteX7" fmla="*/ 471869 w 658772"/>
                    <a:gd name="connsiteY7" fmla="*/ 57173 h 666329"/>
                    <a:gd name="connsiteX8" fmla="*/ 609981 w 658772"/>
                    <a:gd name="connsiteY8" fmla="*/ 23 h 666329"/>
                    <a:gd name="connsiteX9" fmla="*/ 657606 w 658772"/>
                    <a:gd name="connsiteY9" fmla="*/ 52411 h 666329"/>
                    <a:gd name="connsiteX10" fmla="*/ 643319 w 658772"/>
                    <a:gd name="connsiteY10" fmla="*/ 204811 h 666329"/>
                    <a:gd name="connsiteX11" fmla="*/ 633794 w 658772"/>
                    <a:gd name="connsiteY11" fmla="*/ 357211 h 666329"/>
                    <a:gd name="connsiteX12" fmla="*/ 567119 w 658772"/>
                    <a:gd name="connsiteY12" fmla="*/ 519136 h 666329"/>
                    <a:gd name="connsiteX13" fmla="*/ 348044 w 658772"/>
                    <a:gd name="connsiteY13" fmla="*/ 657248 h 666329"/>
                    <a:gd name="connsiteX14" fmla="*/ 100394 w 658772"/>
                    <a:gd name="connsiteY14" fmla="*/ 623911 h 666329"/>
                    <a:gd name="connsiteX0" fmla="*/ 100394 w 658772"/>
                    <a:gd name="connsiteY0" fmla="*/ 623911 h 664290"/>
                    <a:gd name="connsiteX1" fmla="*/ 59912 w 658772"/>
                    <a:gd name="connsiteY1" fmla="*/ 538186 h 664290"/>
                    <a:gd name="connsiteX2" fmla="*/ 26575 w 658772"/>
                    <a:gd name="connsiteY2" fmla="*/ 452460 h 664290"/>
                    <a:gd name="connsiteX3" fmla="*/ 5144 w 658772"/>
                    <a:gd name="connsiteY3" fmla="*/ 314348 h 664290"/>
                    <a:gd name="connsiteX4" fmla="*/ 5144 w 658772"/>
                    <a:gd name="connsiteY4" fmla="*/ 264342 h 664290"/>
                    <a:gd name="connsiteX5" fmla="*/ 62294 w 658772"/>
                    <a:gd name="connsiteY5" fmla="*/ 219098 h 664290"/>
                    <a:gd name="connsiteX6" fmla="*/ 181356 w 658772"/>
                    <a:gd name="connsiteY6" fmla="*/ 119086 h 664290"/>
                    <a:gd name="connsiteX7" fmla="*/ 338519 w 658772"/>
                    <a:gd name="connsiteY7" fmla="*/ 90511 h 664290"/>
                    <a:gd name="connsiteX8" fmla="*/ 471869 w 658772"/>
                    <a:gd name="connsiteY8" fmla="*/ 57173 h 664290"/>
                    <a:gd name="connsiteX9" fmla="*/ 609981 w 658772"/>
                    <a:gd name="connsiteY9" fmla="*/ 23 h 664290"/>
                    <a:gd name="connsiteX10" fmla="*/ 657606 w 658772"/>
                    <a:gd name="connsiteY10" fmla="*/ 52411 h 664290"/>
                    <a:gd name="connsiteX11" fmla="*/ 643319 w 658772"/>
                    <a:gd name="connsiteY11" fmla="*/ 204811 h 664290"/>
                    <a:gd name="connsiteX12" fmla="*/ 633794 w 658772"/>
                    <a:gd name="connsiteY12" fmla="*/ 357211 h 664290"/>
                    <a:gd name="connsiteX13" fmla="*/ 567119 w 658772"/>
                    <a:gd name="connsiteY13" fmla="*/ 519136 h 664290"/>
                    <a:gd name="connsiteX14" fmla="*/ 348044 w 658772"/>
                    <a:gd name="connsiteY14" fmla="*/ 657248 h 664290"/>
                    <a:gd name="connsiteX15" fmla="*/ 100394 w 658772"/>
                    <a:gd name="connsiteY15" fmla="*/ 623911 h 664290"/>
                    <a:gd name="connsiteX0" fmla="*/ 100394 w 658772"/>
                    <a:gd name="connsiteY0" fmla="*/ 623911 h 664384"/>
                    <a:gd name="connsiteX1" fmla="*/ 57531 w 658772"/>
                    <a:gd name="connsiteY1" fmla="*/ 533423 h 664384"/>
                    <a:gd name="connsiteX2" fmla="*/ 26575 w 658772"/>
                    <a:gd name="connsiteY2" fmla="*/ 452460 h 664384"/>
                    <a:gd name="connsiteX3" fmla="*/ 5144 w 658772"/>
                    <a:gd name="connsiteY3" fmla="*/ 314348 h 664384"/>
                    <a:gd name="connsiteX4" fmla="*/ 5144 w 658772"/>
                    <a:gd name="connsiteY4" fmla="*/ 264342 h 664384"/>
                    <a:gd name="connsiteX5" fmla="*/ 62294 w 658772"/>
                    <a:gd name="connsiteY5" fmla="*/ 219098 h 664384"/>
                    <a:gd name="connsiteX6" fmla="*/ 181356 w 658772"/>
                    <a:gd name="connsiteY6" fmla="*/ 119086 h 664384"/>
                    <a:gd name="connsiteX7" fmla="*/ 338519 w 658772"/>
                    <a:gd name="connsiteY7" fmla="*/ 90511 h 664384"/>
                    <a:gd name="connsiteX8" fmla="*/ 471869 w 658772"/>
                    <a:gd name="connsiteY8" fmla="*/ 57173 h 664384"/>
                    <a:gd name="connsiteX9" fmla="*/ 609981 w 658772"/>
                    <a:gd name="connsiteY9" fmla="*/ 23 h 664384"/>
                    <a:gd name="connsiteX10" fmla="*/ 657606 w 658772"/>
                    <a:gd name="connsiteY10" fmla="*/ 52411 h 664384"/>
                    <a:gd name="connsiteX11" fmla="*/ 643319 w 658772"/>
                    <a:gd name="connsiteY11" fmla="*/ 204811 h 664384"/>
                    <a:gd name="connsiteX12" fmla="*/ 633794 w 658772"/>
                    <a:gd name="connsiteY12" fmla="*/ 357211 h 664384"/>
                    <a:gd name="connsiteX13" fmla="*/ 567119 w 658772"/>
                    <a:gd name="connsiteY13" fmla="*/ 519136 h 664384"/>
                    <a:gd name="connsiteX14" fmla="*/ 348044 w 658772"/>
                    <a:gd name="connsiteY14" fmla="*/ 657248 h 664384"/>
                    <a:gd name="connsiteX15" fmla="*/ 100394 w 658772"/>
                    <a:gd name="connsiteY15" fmla="*/ 623911 h 664384"/>
                    <a:gd name="connsiteX0" fmla="*/ 112301 w 658772"/>
                    <a:gd name="connsiteY0" fmla="*/ 631055 h 663927"/>
                    <a:gd name="connsiteX1" fmla="*/ 57531 w 658772"/>
                    <a:gd name="connsiteY1" fmla="*/ 533423 h 663927"/>
                    <a:gd name="connsiteX2" fmla="*/ 26575 w 658772"/>
                    <a:gd name="connsiteY2" fmla="*/ 452460 h 663927"/>
                    <a:gd name="connsiteX3" fmla="*/ 5144 w 658772"/>
                    <a:gd name="connsiteY3" fmla="*/ 314348 h 663927"/>
                    <a:gd name="connsiteX4" fmla="*/ 5144 w 658772"/>
                    <a:gd name="connsiteY4" fmla="*/ 264342 h 663927"/>
                    <a:gd name="connsiteX5" fmla="*/ 62294 w 658772"/>
                    <a:gd name="connsiteY5" fmla="*/ 219098 h 663927"/>
                    <a:gd name="connsiteX6" fmla="*/ 181356 w 658772"/>
                    <a:gd name="connsiteY6" fmla="*/ 119086 h 663927"/>
                    <a:gd name="connsiteX7" fmla="*/ 338519 w 658772"/>
                    <a:gd name="connsiteY7" fmla="*/ 90511 h 663927"/>
                    <a:gd name="connsiteX8" fmla="*/ 471869 w 658772"/>
                    <a:gd name="connsiteY8" fmla="*/ 57173 h 663927"/>
                    <a:gd name="connsiteX9" fmla="*/ 609981 w 658772"/>
                    <a:gd name="connsiteY9" fmla="*/ 23 h 663927"/>
                    <a:gd name="connsiteX10" fmla="*/ 657606 w 658772"/>
                    <a:gd name="connsiteY10" fmla="*/ 52411 h 663927"/>
                    <a:gd name="connsiteX11" fmla="*/ 643319 w 658772"/>
                    <a:gd name="connsiteY11" fmla="*/ 204811 h 663927"/>
                    <a:gd name="connsiteX12" fmla="*/ 633794 w 658772"/>
                    <a:gd name="connsiteY12" fmla="*/ 357211 h 663927"/>
                    <a:gd name="connsiteX13" fmla="*/ 567119 w 658772"/>
                    <a:gd name="connsiteY13" fmla="*/ 519136 h 663927"/>
                    <a:gd name="connsiteX14" fmla="*/ 348044 w 658772"/>
                    <a:gd name="connsiteY14" fmla="*/ 657248 h 663927"/>
                    <a:gd name="connsiteX15" fmla="*/ 112301 w 658772"/>
                    <a:gd name="connsiteY15" fmla="*/ 631055 h 663927"/>
                    <a:gd name="connsiteX0" fmla="*/ 112301 w 658901"/>
                    <a:gd name="connsiteY0" fmla="*/ 628678 h 661550"/>
                    <a:gd name="connsiteX1" fmla="*/ 57531 w 658901"/>
                    <a:gd name="connsiteY1" fmla="*/ 531046 h 661550"/>
                    <a:gd name="connsiteX2" fmla="*/ 26575 w 658901"/>
                    <a:gd name="connsiteY2" fmla="*/ 450083 h 661550"/>
                    <a:gd name="connsiteX3" fmla="*/ 5144 w 658901"/>
                    <a:gd name="connsiteY3" fmla="*/ 311971 h 661550"/>
                    <a:gd name="connsiteX4" fmla="*/ 5144 w 658901"/>
                    <a:gd name="connsiteY4" fmla="*/ 261965 h 661550"/>
                    <a:gd name="connsiteX5" fmla="*/ 62294 w 658901"/>
                    <a:gd name="connsiteY5" fmla="*/ 216721 h 661550"/>
                    <a:gd name="connsiteX6" fmla="*/ 181356 w 658901"/>
                    <a:gd name="connsiteY6" fmla="*/ 116709 h 661550"/>
                    <a:gd name="connsiteX7" fmla="*/ 338519 w 658901"/>
                    <a:gd name="connsiteY7" fmla="*/ 88134 h 661550"/>
                    <a:gd name="connsiteX8" fmla="*/ 471869 w 658901"/>
                    <a:gd name="connsiteY8" fmla="*/ 54796 h 661550"/>
                    <a:gd name="connsiteX9" fmla="*/ 607600 w 658901"/>
                    <a:gd name="connsiteY9" fmla="*/ 27 h 661550"/>
                    <a:gd name="connsiteX10" fmla="*/ 657606 w 658901"/>
                    <a:gd name="connsiteY10" fmla="*/ 50034 h 661550"/>
                    <a:gd name="connsiteX11" fmla="*/ 643319 w 658901"/>
                    <a:gd name="connsiteY11" fmla="*/ 202434 h 661550"/>
                    <a:gd name="connsiteX12" fmla="*/ 633794 w 658901"/>
                    <a:gd name="connsiteY12" fmla="*/ 354834 h 661550"/>
                    <a:gd name="connsiteX13" fmla="*/ 567119 w 658901"/>
                    <a:gd name="connsiteY13" fmla="*/ 516759 h 661550"/>
                    <a:gd name="connsiteX14" fmla="*/ 348044 w 658901"/>
                    <a:gd name="connsiteY14" fmla="*/ 654871 h 661550"/>
                    <a:gd name="connsiteX15" fmla="*/ 112301 w 658901"/>
                    <a:gd name="connsiteY15" fmla="*/ 628678 h 661550"/>
                    <a:gd name="connsiteX0" fmla="*/ 112301 w 658901"/>
                    <a:gd name="connsiteY0" fmla="*/ 628678 h 661550"/>
                    <a:gd name="connsiteX1" fmla="*/ 57531 w 658901"/>
                    <a:gd name="connsiteY1" fmla="*/ 531046 h 661550"/>
                    <a:gd name="connsiteX2" fmla="*/ 26575 w 658901"/>
                    <a:gd name="connsiteY2" fmla="*/ 450083 h 661550"/>
                    <a:gd name="connsiteX3" fmla="*/ 5144 w 658901"/>
                    <a:gd name="connsiteY3" fmla="*/ 323878 h 661550"/>
                    <a:gd name="connsiteX4" fmla="*/ 5144 w 658901"/>
                    <a:gd name="connsiteY4" fmla="*/ 261965 h 661550"/>
                    <a:gd name="connsiteX5" fmla="*/ 62294 w 658901"/>
                    <a:gd name="connsiteY5" fmla="*/ 216721 h 661550"/>
                    <a:gd name="connsiteX6" fmla="*/ 181356 w 658901"/>
                    <a:gd name="connsiteY6" fmla="*/ 116709 h 661550"/>
                    <a:gd name="connsiteX7" fmla="*/ 338519 w 658901"/>
                    <a:gd name="connsiteY7" fmla="*/ 88134 h 661550"/>
                    <a:gd name="connsiteX8" fmla="*/ 471869 w 658901"/>
                    <a:gd name="connsiteY8" fmla="*/ 54796 h 661550"/>
                    <a:gd name="connsiteX9" fmla="*/ 607600 w 658901"/>
                    <a:gd name="connsiteY9" fmla="*/ 27 h 661550"/>
                    <a:gd name="connsiteX10" fmla="*/ 657606 w 658901"/>
                    <a:gd name="connsiteY10" fmla="*/ 50034 h 661550"/>
                    <a:gd name="connsiteX11" fmla="*/ 643319 w 658901"/>
                    <a:gd name="connsiteY11" fmla="*/ 202434 h 661550"/>
                    <a:gd name="connsiteX12" fmla="*/ 633794 w 658901"/>
                    <a:gd name="connsiteY12" fmla="*/ 354834 h 661550"/>
                    <a:gd name="connsiteX13" fmla="*/ 567119 w 658901"/>
                    <a:gd name="connsiteY13" fmla="*/ 516759 h 661550"/>
                    <a:gd name="connsiteX14" fmla="*/ 348044 w 658901"/>
                    <a:gd name="connsiteY14" fmla="*/ 654871 h 661550"/>
                    <a:gd name="connsiteX15" fmla="*/ 112301 w 658901"/>
                    <a:gd name="connsiteY15" fmla="*/ 628678 h 661550"/>
                    <a:gd name="connsiteX0" fmla="*/ 108480 w 655080"/>
                    <a:gd name="connsiteY0" fmla="*/ 628678 h 661550"/>
                    <a:gd name="connsiteX1" fmla="*/ 53710 w 655080"/>
                    <a:gd name="connsiteY1" fmla="*/ 531046 h 661550"/>
                    <a:gd name="connsiteX2" fmla="*/ 22754 w 655080"/>
                    <a:gd name="connsiteY2" fmla="*/ 450083 h 661550"/>
                    <a:gd name="connsiteX3" fmla="*/ 1323 w 655080"/>
                    <a:gd name="connsiteY3" fmla="*/ 323878 h 661550"/>
                    <a:gd name="connsiteX4" fmla="*/ 8467 w 655080"/>
                    <a:gd name="connsiteY4" fmla="*/ 261965 h 661550"/>
                    <a:gd name="connsiteX5" fmla="*/ 58473 w 655080"/>
                    <a:gd name="connsiteY5" fmla="*/ 216721 h 661550"/>
                    <a:gd name="connsiteX6" fmla="*/ 177535 w 655080"/>
                    <a:gd name="connsiteY6" fmla="*/ 116709 h 661550"/>
                    <a:gd name="connsiteX7" fmla="*/ 334698 w 655080"/>
                    <a:gd name="connsiteY7" fmla="*/ 88134 h 661550"/>
                    <a:gd name="connsiteX8" fmla="*/ 468048 w 655080"/>
                    <a:gd name="connsiteY8" fmla="*/ 54796 h 661550"/>
                    <a:gd name="connsiteX9" fmla="*/ 603779 w 655080"/>
                    <a:gd name="connsiteY9" fmla="*/ 27 h 661550"/>
                    <a:gd name="connsiteX10" fmla="*/ 653785 w 655080"/>
                    <a:gd name="connsiteY10" fmla="*/ 50034 h 661550"/>
                    <a:gd name="connsiteX11" fmla="*/ 639498 w 655080"/>
                    <a:gd name="connsiteY11" fmla="*/ 202434 h 661550"/>
                    <a:gd name="connsiteX12" fmla="*/ 629973 w 655080"/>
                    <a:gd name="connsiteY12" fmla="*/ 354834 h 661550"/>
                    <a:gd name="connsiteX13" fmla="*/ 563298 w 655080"/>
                    <a:gd name="connsiteY13" fmla="*/ 516759 h 661550"/>
                    <a:gd name="connsiteX14" fmla="*/ 344223 w 655080"/>
                    <a:gd name="connsiteY14" fmla="*/ 654871 h 661550"/>
                    <a:gd name="connsiteX15" fmla="*/ 108480 w 655080"/>
                    <a:gd name="connsiteY15" fmla="*/ 628678 h 66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55080" h="661550">
                      <a:moveTo>
                        <a:pt x="108480" y="628678"/>
                      </a:moveTo>
                      <a:cubicBezTo>
                        <a:pt x="60061" y="608041"/>
                        <a:pt x="66013" y="559621"/>
                        <a:pt x="53710" y="531046"/>
                      </a:cubicBezTo>
                      <a:cubicBezTo>
                        <a:pt x="41407" y="502471"/>
                        <a:pt x="31485" y="484611"/>
                        <a:pt x="22754" y="450083"/>
                      </a:cubicBezTo>
                      <a:cubicBezTo>
                        <a:pt x="14023" y="415555"/>
                        <a:pt x="3704" y="355231"/>
                        <a:pt x="1323" y="323878"/>
                      </a:cubicBezTo>
                      <a:cubicBezTo>
                        <a:pt x="-1058" y="292525"/>
                        <a:pt x="-1058" y="279824"/>
                        <a:pt x="8467" y="261965"/>
                      </a:cubicBezTo>
                      <a:cubicBezTo>
                        <a:pt x="17992" y="244106"/>
                        <a:pt x="30295" y="240930"/>
                        <a:pt x="58473" y="216721"/>
                      </a:cubicBezTo>
                      <a:cubicBezTo>
                        <a:pt x="86651" y="192512"/>
                        <a:pt x="131498" y="138140"/>
                        <a:pt x="177535" y="116709"/>
                      </a:cubicBezTo>
                      <a:cubicBezTo>
                        <a:pt x="223573" y="95278"/>
                        <a:pt x="286279" y="98453"/>
                        <a:pt x="334698" y="88134"/>
                      </a:cubicBezTo>
                      <a:cubicBezTo>
                        <a:pt x="383117" y="77815"/>
                        <a:pt x="423201" y="69481"/>
                        <a:pt x="468048" y="54796"/>
                      </a:cubicBezTo>
                      <a:cubicBezTo>
                        <a:pt x="512895" y="40111"/>
                        <a:pt x="572823" y="821"/>
                        <a:pt x="603779" y="27"/>
                      </a:cubicBezTo>
                      <a:cubicBezTo>
                        <a:pt x="634735" y="-767"/>
                        <a:pt x="647832" y="16300"/>
                        <a:pt x="653785" y="50034"/>
                      </a:cubicBezTo>
                      <a:cubicBezTo>
                        <a:pt x="659738" y="83768"/>
                        <a:pt x="643467" y="151634"/>
                        <a:pt x="639498" y="202434"/>
                      </a:cubicBezTo>
                      <a:cubicBezTo>
                        <a:pt x="635529" y="253234"/>
                        <a:pt x="642673" y="302446"/>
                        <a:pt x="629973" y="354834"/>
                      </a:cubicBezTo>
                      <a:cubicBezTo>
                        <a:pt x="617273" y="407221"/>
                        <a:pt x="610923" y="466753"/>
                        <a:pt x="563298" y="516759"/>
                      </a:cubicBezTo>
                      <a:cubicBezTo>
                        <a:pt x="515673" y="566765"/>
                        <a:pt x="420026" y="636218"/>
                        <a:pt x="344223" y="654871"/>
                      </a:cubicBezTo>
                      <a:cubicBezTo>
                        <a:pt x="268420" y="673524"/>
                        <a:pt x="156899" y="649315"/>
                        <a:pt x="108480" y="62867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6C5"/>
                    </a:gs>
                    <a:gs pos="50000">
                      <a:srgbClr val="483917"/>
                    </a:gs>
                    <a:gs pos="100000">
                      <a:srgbClr val="4D3D19"/>
                    </a:gs>
                  </a:gsLst>
                  <a:lin ang="0" scaled="0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7" name="任意多边形 1626"/>
                <p:cNvSpPr/>
                <p:nvPr/>
              </p:nvSpPr>
              <p:spPr>
                <a:xfrm>
                  <a:off x="4467737" y="1604946"/>
                  <a:ext cx="657178" cy="347506"/>
                </a:xfrm>
                <a:custGeom>
                  <a:avLst/>
                  <a:gdLst>
                    <a:gd name="connsiteX0" fmla="*/ 94738 w 657178"/>
                    <a:gd name="connsiteY0" fmla="*/ 328629 h 347506"/>
                    <a:gd name="connsiteX1" fmla="*/ 218563 w 657178"/>
                    <a:gd name="connsiteY1" fmla="*/ 233379 h 347506"/>
                    <a:gd name="connsiteX2" fmla="*/ 375726 w 657178"/>
                    <a:gd name="connsiteY2" fmla="*/ 195279 h 347506"/>
                    <a:gd name="connsiteX3" fmla="*/ 509076 w 657178"/>
                    <a:gd name="connsiteY3" fmla="*/ 152417 h 347506"/>
                    <a:gd name="connsiteX4" fmla="*/ 628138 w 657178"/>
                    <a:gd name="connsiteY4" fmla="*/ 104792 h 347506"/>
                    <a:gd name="connsiteX5" fmla="*/ 656713 w 657178"/>
                    <a:gd name="connsiteY5" fmla="*/ 42879 h 347506"/>
                    <a:gd name="connsiteX6" fmla="*/ 613851 w 657178"/>
                    <a:gd name="connsiteY6" fmla="*/ 17 h 347506"/>
                    <a:gd name="connsiteX7" fmla="*/ 485263 w 657178"/>
                    <a:gd name="connsiteY7" fmla="*/ 47642 h 347506"/>
                    <a:gd name="connsiteX8" fmla="*/ 309051 w 657178"/>
                    <a:gd name="connsiteY8" fmla="*/ 100029 h 347506"/>
                    <a:gd name="connsiteX9" fmla="*/ 166176 w 657178"/>
                    <a:gd name="connsiteY9" fmla="*/ 123842 h 347506"/>
                    <a:gd name="connsiteX10" fmla="*/ 61401 w 657178"/>
                    <a:gd name="connsiteY10" fmla="*/ 204804 h 347506"/>
                    <a:gd name="connsiteX11" fmla="*/ 4251 w 657178"/>
                    <a:gd name="connsiteY11" fmla="*/ 290529 h 347506"/>
                    <a:gd name="connsiteX12" fmla="*/ 13776 w 657178"/>
                    <a:gd name="connsiteY12" fmla="*/ 342917 h 347506"/>
                    <a:gd name="connsiteX13" fmla="*/ 94738 w 657178"/>
                    <a:gd name="connsiteY13" fmla="*/ 328629 h 347506"/>
                    <a:gd name="connsiteX0" fmla="*/ 94738 w 657178"/>
                    <a:gd name="connsiteY0" fmla="*/ 328629 h 347506"/>
                    <a:gd name="connsiteX1" fmla="*/ 218563 w 657178"/>
                    <a:gd name="connsiteY1" fmla="*/ 233379 h 347506"/>
                    <a:gd name="connsiteX2" fmla="*/ 375726 w 657178"/>
                    <a:gd name="connsiteY2" fmla="*/ 195279 h 347506"/>
                    <a:gd name="connsiteX3" fmla="*/ 509076 w 657178"/>
                    <a:gd name="connsiteY3" fmla="*/ 152417 h 347506"/>
                    <a:gd name="connsiteX4" fmla="*/ 628138 w 657178"/>
                    <a:gd name="connsiteY4" fmla="*/ 104792 h 347506"/>
                    <a:gd name="connsiteX5" fmla="*/ 656713 w 657178"/>
                    <a:gd name="connsiteY5" fmla="*/ 42879 h 347506"/>
                    <a:gd name="connsiteX6" fmla="*/ 613851 w 657178"/>
                    <a:gd name="connsiteY6" fmla="*/ 17 h 347506"/>
                    <a:gd name="connsiteX7" fmla="*/ 485263 w 657178"/>
                    <a:gd name="connsiteY7" fmla="*/ 47642 h 347506"/>
                    <a:gd name="connsiteX8" fmla="*/ 309051 w 657178"/>
                    <a:gd name="connsiteY8" fmla="*/ 100029 h 347506"/>
                    <a:gd name="connsiteX9" fmla="*/ 166176 w 657178"/>
                    <a:gd name="connsiteY9" fmla="*/ 123842 h 347506"/>
                    <a:gd name="connsiteX10" fmla="*/ 66163 w 657178"/>
                    <a:gd name="connsiteY10" fmla="*/ 214329 h 347506"/>
                    <a:gd name="connsiteX11" fmla="*/ 4251 w 657178"/>
                    <a:gd name="connsiteY11" fmla="*/ 290529 h 347506"/>
                    <a:gd name="connsiteX12" fmla="*/ 13776 w 657178"/>
                    <a:gd name="connsiteY12" fmla="*/ 342917 h 347506"/>
                    <a:gd name="connsiteX13" fmla="*/ 94738 w 657178"/>
                    <a:gd name="connsiteY13" fmla="*/ 328629 h 34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178" h="347506">
                      <a:moveTo>
                        <a:pt x="94738" y="328629"/>
                      </a:moveTo>
                      <a:cubicBezTo>
                        <a:pt x="128869" y="310373"/>
                        <a:pt x="171732" y="255604"/>
                        <a:pt x="218563" y="233379"/>
                      </a:cubicBezTo>
                      <a:cubicBezTo>
                        <a:pt x="265394" y="211154"/>
                        <a:pt x="327307" y="208773"/>
                        <a:pt x="375726" y="195279"/>
                      </a:cubicBezTo>
                      <a:cubicBezTo>
                        <a:pt x="424145" y="181785"/>
                        <a:pt x="467007" y="167498"/>
                        <a:pt x="509076" y="152417"/>
                      </a:cubicBezTo>
                      <a:cubicBezTo>
                        <a:pt x="551145" y="137336"/>
                        <a:pt x="603532" y="123048"/>
                        <a:pt x="628138" y="104792"/>
                      </a:cubicBezTo>
                      <a:cubicBezTo>
                        <a:pt x="652744" y="86536"/>
                        <a:pt x="659094" y="60341"/>
                        <a:pt x="656713" y="42879"/>
                      </a:cubicBezTo>
                      <a:cubicBezTo>
                        <a:pt x="654332" y="25417"/>
                        <a:pt x="642426" y="-777"/>
                        <a:pt x="613851" y="17"/>
                      </a:cubicBezTo>
                      <a:cubicBezTo>
                        <a:pt x="585276" y="811"/>
                        <a:pt x="536063" y="30973"/>
                        <a:pt x="485263" y="47642"/>
                      </a:cubicBezTo>
                      <a:cubicBezTo>
                        <a:pt x="434463" y="64311"/>
                        <a:pt x="362232" y="87329"/>
                        <a:pt x="309051" y="100029"/>
                      </a:cubicBezTo>
                      <a:cubicBezTo>
                        <a:pt x="255870" y="112729"/>
                        <a:pt x="206657" y="104792"/>
                        <a:pt x="166176" y="123842"/>
                      </a:cubicBezTo>
                      <a:cubicBezTo>
                        <a:pt x="125695" y="142892"/>
                        <a:pt x="93150" y="186548"/>
                        <a:pt x="66163" y="214329"/>
                      </a:cubicBezTo>
                      <a:cubicBezTo>
                        <a:pt x="39176" y="242110"/>
                        <a:pt x="12188" y="267510"/>
                        <a:pt x="4251" y="290529"/>
                      </a:cubicBezTo>
                      <a:cubicBezTo>
                        <a:pt x="-3686" y="313548"/>
                        <a:pt x="-511" y="333392"/>
                        <a:pt x="13776" y="342917"/>
                      </a:cubicBezTo>
                      <a:cubicBezTo>
                        <a:pt x="28063" y="352442"/>
                        <a:pt x="60607" y="346885"/>
                        <a:pt x="94738" y="328629"/>
                      </a:cubicBezTo>
                      <a:close/>
                    </a:path>
                  </a:pathLst>
                </a:cu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22" name="组合 521"/>
              <p:cNvGrpSpPr/>
              <p:nvPr/>
            </p:nvGrpSpPr>
            <p:grpSpPr>
              <a:xfrm>
                <a:off x="4501362" y="1585566"/>
                <a:ext cx="2197733" cy="1206533"/>
                <a:chOff x="4501362" y="1585566"/>
                <a:chExt cx="2197733" cy="1206533"/>
              </a:xfrm>
            </p:grpSpPr>
            <p:sp>
              <p:nvSpPr>
                <p:cNvPr id="1624" name="任意多边形 1623"/>
                <p:cNvSpPr/>
                <p:nvPr/>
              </p:nvSpPr>
              <p:spPr>
                <a:xfrm>
                  <a:off x="4501362" y="1585566"/>
                  <a:ext cx="2197319" cy="1206533"/>
                </a:xfrm>
                <a:custGeom>
                  <a:avLst/>
                  <a:gdLst>
                    <a:gd name="connsiteX0" fmla="*/ 172766 w 2199382"/>
                    <a:gd name="connsiteY0" fmla="*/ 486018 h 1213573"/>
                    <a:gd name="connsiteX1" fmla="*/ 341834 w 2199382"/>
                    <a:gd name="connsiteY1" fmla="*/ 402674 h 1213573"/>
                    <a:gd name="connsiteX2" fmla="*/ 394222 w 2199382"/>
                    <a:gd name="connsiteY2" fmla="*/ 340762 h 1213573"/>
                    <a:gd name="connsiteX3" fmla="*/ 551384 w 2199382"/>
                    <a:gd name="connsiteY3" fmla="*/ 271705 h 1213573"/>
                    <a:gd name="connsiteX4" fmla="*/ 722834 w 2199382"/>
                    <a:gd name="connsiteY4" fmla="*/ 138355 h 1213573"/>
                    <a:gd name="connsiteX5" fmla="*/ 837134 w 2199382"/>
                    <a:gd name="connsiteY5" fmla="*/ 28818 h 1213573"/>
                    <a:gd name="connsiteX6" fmla="*/ 1077641 w 2199382"/>
                    <a:gd name="connsiteY6" fmla="*/ 24055 h 1213573"/>
                    <a:gd name="connsiteX7" fmla="*/ 1237184 w 2199382"/>
                    <a:gd name="connsiteY7" fmla="*/ 243 h 1213573"/>
                    <a:gd name="connsiteX8" fmla="*/ 1363391 w 2199382"/>
                    <a:gd name="connsiteY8" fmla="*/ 40724 h 1213573"/>
                    <a:gd name="connsiteX9" fmla="*/ 1439591 w 2199382"/>
                    <a:gd name="connsiteY9" fmla="*/ 43105 h 1213573"/>
                    <a:gd name="connsiteX10" fmla="*/ 1625328 w 2199382"/>
                    <a:gd name="connsiteY10" fmla="*/ 12149 h 1213573"/>
                    <a:gd name="connsiteX11" fmla="*/ 1849166 w 2199382"/>
                    <a:gd name="connsiteY11" fmla="*/ 69299 h 1213573"/>
                    <a:gd name="connsiteX12" fmla="*/ 1932509 w 2199382"/>
                    <a:gd name="connsiteY12" fmla="*/ 143118 h 1213573"/>
                    <a:gd name="connsiteX13" fmla="*/ 2011091 w 2199382"/>
                    <a:gd name="connsiteY13" fmla="*/ 209793 h 1213573"/>
                    <a:gd name="connsiteX14" fmla="*/ 2144441 w 2199382"/>
                    <a:gd name="connsiteY14" fmla="*/ 235987 h 1213573"/>
                    <a:gd name="connsiteX15" fmla="*/ 2199209 w 2199382"/>
                    <a:gd name="connsiteY15" fmla="*/ 283612 h 1213573"/>
                    <a:gd name="connsiteX16" fmla="*/ 2158728 w 2199382"/>
                    <a:gd name="connsiteY16" fmla="*/ 476493 h 1213573"/>
                    <a:gd name="connsiteX17" fmla="*/ 2077766 w 2199382"/>
                    <a:gd name="connsiteY17" fmla="*/ 652705 h 1213573"/>
                    <a:gd name="connsiteX18" fmla="*/ 1525316 w 2199382"/>
                    <a:gd name="connsiteY18" fmla="*/ 888449 h 1213573"/>
                    <a:gd name="connsiteX19" fmla="*/ 829991 w 2199382"/>
                    <a:gd name="connsiteY19" fmla="*/ 1121812 h 1213573"/>
                    <a:gd name="connsiteX20" fmla="*/ 468041 w 2199382"/>
                    <a:gd name="connsiteY20" fmla="*/ 1209918 h 1213573"/>
                    <a:gd name="connsiteX21" fmla="*/ 310878 w 2199382"/>
                    <a:gd name="connsiteY21" fmla="*/ 1188487 h 1213573"/>
                    <a:gd name="connsiteX22" fmla="*/ 175147 w 2199382"/>
                    <a:gd name="connsiteY22" fmla="*/ 1112287 h 1213573"/>
                    <a:gd name="connsiteX23" fmla="*/ 56084 w 2199382"/>
                    <a:gd name="connsiteY23" fmla="*/ 947980 h 1213573"/>
                    <a:gd name="connsiteX24" fmla="*/ 13222 w 2199382"/>
                    <a:gd name="connsiteY24" fmla="*/ 783674 h 1213573"/>
                    <a:gd name="connsiteX25" fmla="*/ 1316 w 2199382"/>
                    <a:gd name="connsiteY25" fmla="*/ 683662 h 1213573"/>
                    <a:gd name="connsiteX26" fmla="*/ 39416 w 2199382"/>
                    <a:gd name="connsiteY26" fmla="*/ 631274 h 1213573"/>
                    <a:gd name="connsiteX27" fmla="*/ 79897 w 2199382"/>
                    <a:gd name="connsiteY27" fmla="*/ 536024 h 1213573"/>
                    <a:gd name="connsiteX28" fmla="*/ 172766 w 2199382"/>
                    <a:gd name="connsiteY28" fmla="*/ 486018 h 1213573"/>
                    <a:gd name="connsiteX0" fmla="*/ 172766 w 2199434"/>
                    <a:gd name="connsiteY0" fmla="*/ 486018 h 1213573"/>
                    <a:gd name="connsiteX1" fmla="*/ 341834 w 2199434"/>
                    <a:gd name="connsiteY1" fmla="*/ 402674 h 1213573"/>
                    <a:gd name="connsiteX2" fmla="*/ 394222 w 2199434"/>
                    <a:gd name="connsiteY2" fmla="*/ 340762 h 1213573"/>
                    <a:gd name="connsiteX3" fmla="*/ 551384 w 2199434"/>
                    <a:gd name="connsiteY3" fmla="*/ 271705 h 1213573"/>
                    <a:gd name="connsiteX4" fmla="*/ 722834 w 2199434"/>
                    <a:gd name="connsiteY4" fmla="*/ 138355 h 1213573"/>
                    <a:gd name="connsiteX5" fmla="*/ 837134 w 2199434"/>
                    <a:gd name="connsiteY5" fmla="*/ 28818 h 1213573"/>
                    <a:gd name="connsiteX6" fmla="*/ 1077641 w 2199434"/>
                    <a:gd name="connsiteY6" fmla="*/ 24055 h 1213573"/>
                    <a:gd name="connsiteX7" fmla="*/ 1237184 w 2199434"/>
                    <a:gd name="connsiteY7" fmla="*/ 243 h 1213573"/>
                    <a:gd name="connsiteX8" fmla="*/ 1363391 w 2199434"/>
                    <a:gd name="connsiteY8" fmla="*/ 40724 h 1213573"/>
                    <a:gd name="connsiteX9" fmla="*/ 1439591 w 2199434"/>
                    <a:gd name="connsiteY9" fmla="*/ 43105 h 1213573"/>
                    <a:gd name="connsiteX10" fmla="*/ 1625328 w 2199434"/>
                    <a:gd name="connsiteY10" fmla="*/ 12149 h 1213573"/>
                    <a:gd name="connsiteX11" fmla="*/ 1849166 w 2199434"/>
                    <a:gd name="connsiteY11" fmla="*/ 69299 h 1213573"/>
                    <a:gd name="connsiteX12" fmla="*/ 1932509 w 2199434"/>
                    <a:gd name="connsiteY12" fmla="*/ 143118 h 1213573"/>
                    <a:gd name="connsiteX13" fmla="*/ 2011091 w 2199434"/>
                    <a:gd name="connsiteY13" fmla="*/ 209793 h 1213573"/>
                    <a:gd name="connsiteX14" fmla="*/ 2144441 w 2199434"/>
                    <a:gd name="connsiteY14" fmla="*/ 235987 h 1213573"/>
                    <a:gd name="connsiteX15" fmla="*/ 2199209 w 2199434"/>
                    <a:gd name="connsiteY15" fmla="*/ 283612 h 1213573"/>
                    <a:gd name="connsiteX16" fmla="*/ 2158728 w 2199434"/>
                    <a:gd name="connsiteY16" fmla="*/ 476493 h 1213573"/>
                    <a:gd name="connsiteX17" fmla="*/ 2042047 w 2199434"/>
                    <a:gd name="connsiteY17" fmla="*/ 671755 h 1213573"/>
                    <a:gd name="connsiteX18" fmla="*/ 1525316 w 2199434"/>
                    <a:gd name="connsiteY18" fmla="*/ 888449 h 1213573"/>
                    <a:gd name="connsiteX19" fmla="*/ 829991 w 2199434"/>
                    <a:gd name="connsiteY19" fmla="*/ 1121812 h 1213573"/>
                    <a:gd name="connsiteX20" fmla="*/ 468041 w 2199434"/>
                    <a:gd name="connsiteY20" fmla="*/ 1209918 h 1213573"/>
                    <a:gd name="connsiteX21" fmla="*/ 310878 w 2199434"/>
                    <a:gd name="connsiteY21" fmla="*/ 1188487 h 1213573"/>
                    <a:gd name="connsiteX22" fmla="*/ 175147 w 2199434"/>
                    <a:gd name="connsiteY22" fmla="*/ 1112287 h 1213573"/>
                    <a:gd name="connsiteX23" fmla="*/ 56084 w 2199434"/>
                    <a:gd name="connsiteY23" fmla="*/ 947980 h 1213573"/>
                    <a:gd name="connsiteX24" fmla="*/ 13222 w 2199434"/>
                    <a:gd name="connsiteY24" fmla="*/ 783674 h 1213573"/>
                    <a:gd name="connsiteX25" fmla="*/ 1316 w 2199434"/>
                    <a:gd name="connsiteY25" fmla="*/ 683662 h 1213573"/>
                    <a:gd name="connsiteX26" fmla="*/ 39416 w 2199434"/>
                    <a:gd name="connsiteY26" fmla="*/ 631274 h 1213573"/>
                    <a:gd name="connsiteX27" fmla="*/ 79897 w 2199434"/>
                    <a:gd name="connsiteY27" fmla="*/ 536024 h 1213573"/>
                    <a:gd name="connsiteX28" fmla="*/ 172766 w 2199434"/>
                    <a:gd name="connsiteY28" fmla="*/ 486018 h 1213573"/>
                    <a:gd name="connsiteX0" fmla="*/ 172766 w 2199434"/>
                    <a:gd name="connsiteY0" fmla="*/ 486018 h 1213573"/>
                    <a:gd name="connsiteX1" fmla="*/ 341834 w 2199434"/>
                    <a:gd name="connsiteY1" fmla="*/ 402674 h 1213573"/>
                    <a:gd name="connsiteX2" fmla="*/ 394222 w 2199434"/>
                    <a:gd name="connsiteY2" fmla="*/ 340762 h 1213573"/>
                    <a:gd name="connsiteX3" fmla="*/ 551384 w 2199434"/>
                    <a:gd name="connsiteY3" fmla="*/ 271705 h 1213573"/>
                    <a:gd name="connsiteX4" fmla="*/ 722834 w 2199434"/>
                    <a:gd name="connsiteY4" fmla="*/ 138355 h 1213573"/>
                    <a:gd name="connsiteX5" fmla="*/ 837134 w 2199434"/>
                    <a:gd name="connsiteY5" fmla="*/ 28818 h 1213573"/>
                    <a:gd name="connsiteX6" fmla="*/ 1077641 w 2199434"/>
                    <a:gd name="connsiteY6" fmla="*/ 24055 h 1213573"/>
                    <a:gd name="connsiteX7" fmla="*/ 1237184 w 2199434"/>
                    <a:gd name="connsiteY7" fmla="*/ 243 h 1213573"/>
                    <a:gd name="connsiteX8" fmla="*/ 1363391 w 2199434"/>
                    <a:gd name="connsiteY8" fmla="*/ 40724 h 1213573"/>
                    <a:gd name="connsiteX9" fmla="*/ 1439591 w 2199434"/>
                    <a:gd name="connsiteY9" fmla="*/ 43105 h 1213573"/>
                    <a:gd name="connsiteX10" fmla="*/ 1632472 w 2199434"/>
                    <a:gd name="connsiteY10" fmla="*/ 19293 h 1213573"/>
                    <a:gd name="connsiteX11" fmla="*/ 1849166 w 2199434"/>
                    <a:gd name="connsiteY11" fmla="*/ 69299 h 1213573"/>
                    <a:gd name="connsiteX12" fmla="*/ 1932509 w 2199434"/>
                    <a:gd name="connsiteY12" fmla="*/ 143118 h 1213573"/>
                    <a:gd name="connsiteX13" fmla="*/ 2011091 w 2199434"/>
                    <a:gd name="connsiteY13" fmla="*/ 209793 h 1213573"/>
                    <a:gd name="connsiteX14" fmla="*/ 2144441 w 2199434"/>
                    <a:gd name="connsiteY14" fmla="*/ 235987 h 1213573"/>
                    <a:gd name="connsiteX15" fmla="*/ 2199209 w 2199434"/>
                    <a:gd name="connsiteY15" fmla="*/ 283612 h 1213573"/>
                    <a:gd name="connsiteX16" fmla="*/ 2158728 w 2199434"/>
                    <a:gd name="connsiteY16" fmla="*/ 476493 h 1213573"/>
                    <a:gd name="connsiteX17" fmla="*/ 2042047 w 2199434"/>
                    <a:gd name="connsiteY17" fmla="*/ 671755 h 1213573"/>
                    <a:gd name="connsiteX18" fmla="*/ 1525316 w 2199434"/>
                    <a:gd name="connsiteY18" fmla="*/ 888449 h 1213573"/>
                    <a:gd name="connsiteX19" fmla="*/ 829991 w 2199434"/>
                    <a:gd name="connsiteY19" fmla="*/ 1121812 h 1213573"/>
                    <a:gd name="connsiteX20" fmla="*/ 468041 w 2199434"/>
                    <a:gd name="connsiteY20" fmla="*/ 1209918 h 1213573"/>
                    <a:gd name="connsiteX21" fmla="*/ 310878 w 2199434"/>
                    <a:gd name="connsiteY21" fmla="*/ 1188487 h 1213573"/>
                    <a:gd name="connsiteX22" fmla="*/ 175147 w 2199434"/>
                    <a:gd name="connsiteY22" fmla="*/ 1112287 h 1213573"/>
                    <a:gd name="connsiteX23" fmla="*/ 56084 w 2199434"/>
                    <a:gd name="connsiteY23" fmla="*/ 947980 h 1213573"/>
                    <a:gd name="connsiteX24" fmla="*/ 13222 w 2199434"/>
                    <a:gd name="connsiteY24" fmla="*/ 783674 h 1213573"/>
                    <a:gd name="connsiteX25" fmla="*/ 1316 w 2199434"/>
                    <a:gd name="connsiteY25" fmla="*/ 683662 h 1213573"/>
                    <a:gd name="connsiteX26" fmla="*/ 39416 w 2199434"/>
                    <a:gd name="connsiteY26" fmla="*/ 631274 h 1213573"/>
                    <a:gd name="connsiteX27" fmla="*/ 79897 w 2199434"/>
                    <a:gd name="connsiteY27" fmla="*/ 536024 h 1213573"/>
                    <a:gd name="connsiteX28" fmla="*/ 172766 w 2199434"/>
                    <a:gd name="connsiteY28" fmla="*/ 486018 h 1213573"/>
                    <a:gd name="connsiteX0" fmla="*/ 172766 w 2199434"/>
                    <a:gd name="connsiteY0" fmla="*/ 486018 h 1213573"/>
                    <a:gd name="connsiteX1" fmla="*/ 341834 w 2199434"/>
                    <a:gd name="connsiteY1" fmla="*/ 402674 h 1213573"/>
                    <a:gd name="connsiteX2" fmla="*/ 394222 w 2199434"/>
                    <a:gd name="connsiteY2" fmla="*/ 340762 h 1213573"/>
                    <a:gd name="connsiteX3" fmla="*/ 551384 w 2199434"/>
                    <a:gd name="connsiteY3" fmla="*/ 271705 h 1213573"/>
                    <a:gd name="connsiteX4" fmla="*/ 722834 w 2199434"/>
                    <a:gd name="connsiteY4" fmla="*/ 138355 h 1213573"/>
                    <a:gd name="connsiteX5" fmla="*/ 837134 w 2199434"/>
                    <a:gd name="connsiteY5" fmla="*/ 28818 h 1213573"/>
                    <a:gd name="connsiteX6" fmla="*/ 1077641 w 2199434"/>
                    <a:gd name="connsiteY6" fmla="*/ 24055 h 1213573"/>
                    <a:gd name="connsiteX7" fmla="*/ 1237184 w 2199434"/>
                    <a:gd name="connsiteY7" fmla="*/ 243 h 1213573"/>
                    <a:gd name="connsiteX8" fmla="*/ 1363391 w 2199434"/>
                    <a:gd name="connsiteY8" fmla="*/ 40724 h 1213573"/>
                    <a:gd name="connsiteX9" fmla="*/ 1439591 w 2199434"/>
                    <a:gd name="connsiteY9" fmla="*/ 43105 h 1213573"/>
                    <a:gd name="connsiteX10" fmla="*/ 1632472 w 2199434"/>
                    <a:gd name="connsiteY10" fmla="*/ 19293 h 1213573"/>
                    <a:gd name="connsiteX11" fmla="*/ 1756297 w 2199434"/>
                    <a:gd name="connsiteY11" fmla="*/ 33580 h 1213573"/>
                    <a:gd name="connsiteX12" fmla="*/ 1849166 w 2199434"/>
                    <a:gd name="connsiteY12" fmla="*/ 69299 h 1213573"/>
                    <a:gd name="connsiteX13" fmla="*/ 1932509 w 2199434"/>
                    <a:gd name="connsiteY13" fmla="*/ 143118 h 1213573"/>
                    <a:gd name="connsiteX14" fmla="*/ 2011091 w 2199434"/>
                    <a:gd name="connsiteY14" fmla="*/ 209793 h 1213573"/>
                    <a:gd name="connsiteX15" fmla="*/ 2144441 w 2199434"/>
                    <a:gd name="connsiteY15" fmla="*/ 235987 h 1213573"/>
                    <a:gd name="connsiteX16" fmla="*/ 2199209 w 2199434"/>
                    <a:gd name="connsiteY16" fmla="*/ 283612 h 1213573"/>
                    <a:gd name="connsiteX17" fmla="*/ 2158728 w 2199434"/>
                    <a:gd name="connsiteY17" fmla="*/ 476493 h 1213573"/>
                    <a:gd name="connsiteX18" fmla="*/ 2042047 w 2199434"/>
                    <a:gd name="connsiteY18" fmla="*/ 671755 h 1213573"/>
                    <a:gd name="connsiteX19" fmla="*/ 1525316 w 2199434"/>
                    <a:gd name="connsiteY19" fmla="*/ 888449 h 1213573"/>
                    <a:gd name="connsiteX20" fmla="*/ 829991 w 2199434"/>
                    <a:gd name="connsiteY20" fmla="*/ 1121812 h 1213573"/>
                    <a:gd name="connsiteX21" fmla="*/ 468041 w 2199434"/>
                    <a:gd name="connsiteY21" fmla="*/ 1209918 h 1213573"/>
                    <a:gd name="connsiteX22" fmla="*/ 310878 w 2199434"/>
                    <a:gd name="connsiteY22" fmla="*/ 1188487 h 1213573"/>
                    <a:gd name="connsiteX23" fmla="*/ 175147 w 2199434"/>
                    <a:gd name="connsiteY23" fmla="*/ 1112287 h 1213573"/>
                    <a:gd name="connsiteX24" fmla="*/ 56084 w 2199434"/>
                    <a:gd name="connsiteY24" fmla="*/ 947980 h 1213573"/>
                    <a:gd name="connsiteX25" fmla="*/ 13222 w 2199434"/>
                    <a:gd name="connsiteY25" fmla="*/ 783674 h 1213573"/>
                    <a:gd name="connsiteX26" fmla="*/ 1316 w 2199434"/>
                    <a:gd name="connsiteY26" fmla="*/ 683662 h 1213573"/>
                    <a:gd name="connsiteX27" fmla="*/ 39416 w 2199434"/>
                    <a:gd name="connsiteY27" fmla="*/ 631274 h 1213573"/>
                    <a:gd name="connsiteX28" fmla="*/ 79897 w 2199434"/>
                    <a:gd name="connsiteY28" fmla="*/ 536024 h 1213573"/>
                    <a:gd name="connsiteX29" fmla="*/ 172766 w 2199434"/>
                    <a:gd name="connsiteY29" fmla="*/ 486018 h 1213573"/>
                    <a:gd name="connsiteX0" fmla="*/ 172766 w 2199434"/>
                    <a:gd name="connsiteY0" fmla="*/ 486035 h 1213590"/>
                    <a:gd name="connsiteX1" fmla="*/ 341834 w 2199434"/>
                    <a:gd name="connsiteY1" fmla="*/ 402691 h 1213590"/>
                    <a:gd name="connsiteX2" fmla="*/ 394222 w 2199434"/>
                    <a:gd name="connsiteY2" fmla="*/ 340779 h 1213590"/>
                    <a:gd name="connsiteX3" fmla="*/ 551384 w 2199434"/>
                    <a:gd name="connsiteY3" fmla="*/ 271722 h 1213590"/>
                    <a:gd name="connsiteX4" fmla="*/ 722834 w 2199434"/>
                    <a:gd name="connsiteY4" fmla="*/ 138372 h 1213590"/>
                    <a:gd name="connsiteX5" fmla="*/ 841896 w 2199434"/>
                    <a:gd name="connsiteY5" fmla="*/ 38360 h 1213590"/>
                    <a:gd name="connsiteX6" fmla="*/ 1077641 w 2199434"/>
                    <a:gd name="connsiteY6" fmla="*/ 24072 h 1213590"/>
                    <a:gd name="connsiteX7" fmla="*/ 1237184 w 2199434"/>
                    <a:gd name="connsiteY7" fmla="*/ 260 h 1213590"/>
                    <a:gd name="connsiteX8" fmla="*/ 1363391 w 2199434"/>
                    <a:gd name="connsiteY8" fmla="*/ 40741 h 1213590"/>
                    <a:gd name="connsiteX9" fmla="*/ 1439591 w 2199434"/>
                    <a:gd name="connsiteY9" fmla="*/ 43122 h 1213590"/>
                    <a:gd name="connsiteX10" fmla="*/ 1632472 w 2199434"/>
                    <a:gd name="connsiteY10" fmla="*/ 19310 h 1213590"/>
                    <a:gd name="connsiteX11" fmla="*/ 1756297 w 2199434"/>
                    <a:gd name="connsiteY11" fmla="*/ 33597 h 1213590"/>
                    <a:gd name="connsiteX12" fmla="*/ 1849166 w 2199434"/>
                    <a:gd name="connsiteY12" fmla="*/ 69316 h 1213590"/>
                    <a:gd name="connsiteX13" fmla="*/ 1932509 w 2199434"/>
                    <a:gd name="connsiteY13" fmla="*/ 143135 h 1213590"/>
                    <a:gd name="connsiteX14" fmla="*/ 2011091 w 2199434"/>
                    <a:gd name="connsiteY14" fmla="*/ 209810 h 1213590"/>
                    <a:gd name="connsiteX15" fmla="*/ 2144441 w 2199434"/>
                    <a:gd name="connsiteY15" fmla="*/ 236004 h 1213590"/>
                    <a:gd name="connsiteX16" fmla="*/ 2199209 w 2199434"/>
                    <a:gd name="connsiteY16" fmla="*/ 283629 h 1213590"/>
                    <a:gd name="connsiteX17" fmla="*/ 2158728 w 2199434"/>
                    <a:gd name="connsiteY17" fmla="*/ 476510 h 1213590"/>
                    <a:gd name="connsiteX18" fmla="*/ 2042047 w 2199434"/>
                    <a:gd name="connsiteY18" fmla="*/ 671772 h 1213590"/>
                    <a:gd name="connsiteX19" fmla="*/ 1525316 w 2199434"/>
                    <a:gd name="connsiteY19" fmla="*/ 888466 h 1213590"/>
                    <a:gd name="connsiteX20" fmla="*/ 829991 w 2199434"/>
                    <a:gd name="connsiteY20" fmla="*/ 1121829 h 1213590"/>
                    <a:gd name="connsiteX21" fmla="*/ 468041 w 2199434"/>
                    <a:gd name="connsiteY21" fmla="*/ 1209935 h 1213590"/>
                    <a:gd name="connsiteX22" fmla="*/ 310878 w 2199434"/>
                    <a:gd name="connsiteY22" fmla="*/ 1188504 h 1213590"/>
                    <a:gd name="connsiteX23" fmla="*/ 175147 w 2199434"/>
                    <a:gd name="connsiteY23" fmla="*/ 1112304 h 1213590"/>
                    <a:gd name="connsiteX24" fmla="*/ 56084 w 2199434"/>
                    <a:gd name="connsiteY24" fmla="*/ 947997 h 1213590"/>
                    <a:gd name="connsiteX25" fmla="*/ 13222 w 2199434"/>
                    <a:gd name="connsiteY25" fmla="*/ 783691 h 1213590"/>
                    <a:gd name="connsiteX26" fmla="*/ 1316 w 2199434"/>
                    <a:gd name="connsiteY26" fmla="*/ 683679 h 1213590"/>
                    <a:gd name="connsiteX27" fmla="*/ 39416 w 2199434"/>
                    <a:gd name="connsiteY27" fmla="*/ 631291 h 1213590"/>
                    <a:gd name="connsiteX28" fmla="*/ 79897 w 2199434"/>
                    <a:gd name="connsiteY28" fmla="*/ 536041 h 1213590"/>
                    <a:gd name="connsiteX29" fmla="*/ 172766 w 2199434"/>
                    <a:gd name="connsiteY29" fmla="*/ 486035 h 1213590"/>
                    <a:gd name="connsiteX0" fmla="*/ 172766 w 2199434"/>
                    <a:gd name="connsiteY0" fmla="*/ 486031 h 1213586"/>
                    <a:gd name="connsiteX1" fmla="*/ 341834 w 2199434"/>
                    <a:gd name="connsiteY1" fmla="*/ 402687 h 1213586"/>
                    <a:gd name="connsiteX2" fmla="*/ 394222 w 2199434"/>
                    <a:gd name="connsiteY2" fmla="*/ 340775 h 1213586"/>
                    <a:gd name="connsiteX3" fmla="*/ 551384 w 2199434"/>
                    <a:gd name="connsiteY3" fmla="*/ 271718 h 1213586"/>
                    <a:gd name="connsiteX4" fmla="*/ 722834 w 2199434"/>
                    <a:gd name="connsiteY4" fmla="*/ 138368 h 1213586"/>
                    <a:gd name="connsiteX5" fmla="*/ 841896 w 2199434"/>
                    <a:gd name="connsiteY5" fmla="*/ 38356 h 1213586"/>
                    <a:gd name="connsiteX6" fmla="*/ 970484 w 2199434"/>
                    <a:gd name="connsiteY6" fmla="*/ 35975 h 1213586"/>
                    <a:gd name="connsiteX7" fmla="*/ 1077641 w 2199434"/>
                    <a:gd name="connsiteY7" fmla="*/ 24068 h 1213586"/>
                    <a:gd name="connsiteX8" fmla="*/ 1237184 w 2199434"/>
                    <a:gd name="connsiteY8" fmla="*/ 256 h 1213586"/>
                    <a:gd name="connsiteX9" fmla="*/ 1363391 w 2199434"/>
                    <a:gd name="connsiteY9" fmla="*/ 40737 h 1213586"/>
                    <a:gd name="connsiteX10" fmla="*/ 1439591 w 2199434"/>
                    <a:gd name="connsiteY10" fmla="*/ 43118 h 1213586"/>
                    <a:gd name="connsiteX11" fmla="*/ 1632472 w 2199434"/>
                    <a:gd name="connsiteY11" fmla="*/ 19306 h 1213586"/>
                    <a:gd name="connsiteX12" fmla="*/ 1756297 w 2199434"/>
                    <a:gd name="connsiteY12" fmla="*/ 33593 h 1213586"/>
                    <a:gd name="connsiteX13" fmla="*/ 1849166 w 2199434"/>
                    <a:gd name="connsiteY13" fmla="*/ 69312 h 1213586"/>
                    <a:gd name="connsiteX14" fmla="*/ 1932509 w 2199434"/>
                    <a:gd name="connsiteY14" fmla="*/ 143131 h 1213586"/>
                    <a:gd name="connsiteX15" fmla="*/ 2011091 w 2199434"/>
                    <a:gd name="connsiteY15" fmla="*/ 209806 h 1213586"/>
                    <a:gd name="connsiteX16" fmla="*/ 2144441 w 2199434"/>
                    <a:gd name="connsiteY16" fmla="*/ 236000 h 1213586"/>
                    <a:gd name="connsiteX17" fmla="*/ 2199209 w 2199434"/>
                    <a:gd name="connsiteY17" fmla="*/ 283625 h 1213586"/>
                    <a:gd name="connsiteX18" fmla="*/ 2158728 w 2199434"/>
                    <a:gd name="connsiteY18" fmla="*/ 476506 h 1213586"/>
                    <a:gd name="connsiteX19" fmla="*/ 2042047 w 2199434"/>
                    <a:gd name="connsiteY19" fmla="*/ 671768 h 1213586"/>
                    <a:gd name="connsiteX20" fmla="*/ 1525316 w 2199434"/>
                    <a:gd name="connsiteY20" fmla="*/ 888462 h 1213586"/>
                    <a:gd name="connsiteX21" fmla="*/ 829991 w 2199434"/>
                    <a:gd name="connsiteY21" fmla="*/ 1121825 h 1213586"/>
                    <a:gd name="connsiteX22" fmla="*/ 468041 w 2199434"/>
                    <a:gd name="connsiteY22" fmla="*/ 1209931 h 1213586"/>
                    <a:gd name="connsiteX23" fmla="*/ 310878 w 2199434"/>
                    <a:gd name="connsiteY23" fmla="*/ 1188500 h 1213586"/>
                    <a:gd name="connsiteX24" fmla="*/ 175147 w 2199434"/>
                    <a:gd name="connsiteY24" fmla="*/ 1112300 h 1213586"/>
                    <a:gd name="connsiteX25" fmla="*/ 56084 w 2199434"/>
                    <a:gd name="connsiteY25" fmla="*/ 947993 h 1213586"/>
                    <a:gd name="connsiteX26" fmla="*/ 13222 w 2199434"/>
                    <a:gd name="connsiteY26" fmla="*/ 783687 h 1213586"/>
                    <a:gd name="connsiteX27" fmla="*/ 1316 w 2199434"/>
                    <a:gd name="connsiteY27" fmla="*/ 683675 h 1213586"/>
                    <a:gd name="connsiteX28" fmla="*/ 39416 w 2199434"/>
                    <a:gd name="connsiteY28" fmla="*/ 631287 h 1213586"/>
                    <a:gd name="connsiteX29" fmla="*/ 79897 w 2199434"/>
                    <a:gd name="connsiteY29" fmla="*/ 536037 h 1213586"/>
                    <a:gd name="connsiteX30" fmla="*/ 172766 w 2199434"/>
                    <a:gd name="connsiteY30" fmla="*/ 486031 h 1213586"/>
                    <a:gd name="connsiteX0" fmla="*/ 172766 w 2199434"/>
                    <a:gd name="connsiteY0" fmla="*/ 478978 h 1206533"/>
                    <a:gd name="connsiteX1" fmla="*/ 341834 w 2199434"/>
                    <a:gd name="connsiteY1" fmla="*/ 395634 h 1206533"/>
                    <a:gd name="connsiteX2" fmla="*/ 394222 w 2199434"/>
                    <a:gd name="connsiteY2" fmla="*/ 333722 h 1206533"/>
                    <a:gd name="connsiteX3" fmla="*/ 551384 w 2199434"/>
                    <a:gd name="connsiteY3" fmla="*/ 264665 h 1206533"/>
                    <a:gd name="connsiteX4" fmla="*/ 722834 w 2199434"/>
                    <a:gd name="connsiteY4" fmla="*/ 131315 h 1206533"/>
                    <a:gd name="connsiteX5" fmla="*/ 841896 w 2199434"/>
                    <a:gd name="connsiteY5" fmla="*/ 31303 h 1206533"/>
                    <a:gd name="connsiteX6" fmla="*/ 970484 w 2199434"/>
                    <a:gd name="connsiteY6" fmla="*/ 28922 h 1206533"/>
                    <a:gd name="connsiteX7" fmla="*/ 1077641 w 2199434"/>
                    <a:gd name="connsiteY7" fmla="*/ 17015 h 1206533"/>
                    <a:gd name="connsiteX8" fmla="*/ 1237184 w 2199434"/>
                    <a:gd name="connsiteY8" fmla="*/ 347 h 1206533"/>
                    <a:gd name="connsiteX9" fmla="*/ 1363391 w 2199434"/>
                    <a:gd name="connsiteY9" fmla="*/ 33684 h 1206533"/>
                    <a:gd name="connsiteX10" fmla="*/ 1439591 w 2199434"/>
                    <a:gd name="connsiteY10" fmla="*/ 36065 h 1206533"/>
                    <a:gd name="connsiteX11" fmla="*/ 1632472 w 2199434"/>
                    <a:gd name="connsiteY11" fmla="*/ 12253 h 1206533"/>
                    <a:gd name="connsiteX12" fmla="*/ 1756297 w 2199434"/>
                    <a:gd name="connsiteY12" fmla="*/ 26540 h 1206533"/>
                    <a:gd name="connsiteX13" fmla="*/ 1849166 w 2199434"/>
                    <a:gd name="connsiteY13" fmla="*/ 62259 h 1206533"/>
                    <a:gd name="connsiteX14" fmla="*/ 1932509 w 2199434"/>
                    <a:gd name="connsiteY14" fmla="*/ 136078 h 1206533"/>
                    <a:gd name="connsiteX15" fmla="*/ 2011091 w 2199434"/>
                    <a:gd name="connsiteY15" fmla="*/ 202753 h 1206533"/>
                    <a:gd name="connsiteX16" fmla="*/ 2144441 w 2199434"/>
                    <a:gd name="connsiteY16" fmla="*/ 228947 h 1206533"/>
                    <a:gd name="connsiteX17" fmla="*/ 2199209 w 2199434"/>
                    <a:gd name="connsiteY17" fmla="*/ 276572 h 1206533"/>
                    <a:gd name="connsiteX18" fmla="*/ 2158728 w 2199434"/>
                    <a:gd name="connsiteY18" fmla="*/ 469453 h 1206533"/>
                    <a:gd name="connsiteX19" fmla="*/ 2042047 w 2199434"/>
                    <a:gd name="connsiteY19" fmla="*/ 664715 h 1206533"/>
                    <a:gd name="connsiteX20" fmla="*/ 1525316 w 2199434"/>
                    <a:gd name="connsiteY20" fmla="*/ 881409 h 1206533"/>
                    <a:gd name="connsiteX21" fmla="*/ 829991 w 2199434"/>
                    <a:gd name="connsiteY21" fmla="*/ 1114772 h 1206533"/>
                    <a:gd name="connsiteX22" fmla="*/ 468041 w 2199434"/>
                    <a:gd name="connsiteY22" fmla="*/ 1202878 h 1206533"/>
                    <a:gd name="connsiteX23" fmla="*/ 310878 w 2199434"/>
                    <a:gd name="connsiteY23" fmla="*/ 1181447 h 1206533"/>
                    <a:gd name="connsiteX24" fmla="*/ 175147 w 2199434"/>
                    <a:gd name="connsiteY24" fmla="*/ 1105247 h 1206533"/>
                    <a:gd name="connsiteX25" fmla="*/ 56084 w 2199434"/>
                    <a:gd name="connsiteY25" fmla="*/ 940940 h 1206533"/>
                    <a:gd name="connsiteX26" fmla="*/ 13222 w 2199434"/>
                    <a:gd name="connsiteY26" fmla="*/ 776634 h 1206533"/>
                    <a:gd name="connsiteX27" fmla="*/ 1316 w 2199434"/>
                    <a:gd name="connsiteY27" fmla="*/ 676622 h 1206533"/>
                    <a:gd name="connsiteX28" fmla="*/ 39416 w 2199434"/>
                    <a:gd name="connsiteY28" fmla="*/ 624234 h 1206533"/>
                    <a:gd name="connsiteX29" fmla="*/ 79897 w 2199434"/>
                    <a:gd name="connsiteY29" fmla="*/ 528984 h 1206533"/>
                    <a:gd name="connsiteX30" fmla="*/ 172766 w 2199434"/>
                    <a:gd name="connsiteY30" fmla="*/ 478978 h 1206533"/>
                    <a:gd name="connsiteX0" fmla="*/ 172766 w 2199434"/>
                    <a:gd name="connsiteY0" fmla="*/ 478978 h 1206533"/>
                    <a:gd name="connsiteX1" fmla="*/ 329928 w 2199434"/>
                    <a:gd name="connsiteY1" fmla="*/ 398015 h 1206533"/>
                    <a:gd name="connsiteX2" fmla="*/ 394222 w 2199434"/>
                    <a:gd name="connsiteY2" fmla="*/ 333722 h 1206533"/>
                    <a:gd name="connsiteX3" fmla="*/ 551384 w 2199434"/>
                    <a:gd name="connsiteY3" fmla="*/ 264665 h 1206533"/>
                    <a:gd name="connsiteX4" fmla="*/ 722834 w 2199434"/>
                    <a:gd name="connsiteY4" fmla="*/ 131315 h 1206533"/>
                    <a:gd name="connsiteX5" fmla="*/ 841896 w 2199434"/>
                    <a:gd name="connsiteY5" fmla="*/ 31303 h 1206533"/>
                    <a:gd name="connsiteX6" fmla="*/ 970484 w 2199434"/>
                    <a:gd name="connsiteY6" fmla="*/ 28922 h 1206533"/>
                    <a:gd name="connsiteX7" fmla="*/ 1077641 w 2199434"/>
                    <a:gd name="connsiteY7" fmla="*/ 17015 h 1206533"/>
                    <a:gd name="connsiteX8" fmla="*/ 1237184 w 2199434"/>
                    <a:gd name="connsiteY8" fmla="*/ 347 h 1206533"/>
                    <a:gd name="connsiteX9" fmla="*/ 1363391 w 2199434"/>
                    <a:gd name="connsiteY9" fmla="*/ 33684 h 1206533"/>
                    <a:gd name="connsiteX10" fmla="*/ 1439591 w 2199434"/>
                    <a:gd name="connsiteY10" fmla="*/ 36065 h 1206533"/>
                    <a:gd name="connsiteX11" fmla="*/ 1632472 w 2199434"/>
                    <a:gd name="connsiteY11" fmla="*/ 12253 h 1206533"/>
                    <a:gd name="connsiteX12" fmla="*/ 1756297 w 2199434"/>
                    <a:gd name="connsiteY12" fmla="*/ 26540 h 1206533"/>
                    <a:gd name="connsiteX13" fmla="*/ 1849166 w 2199434"/>
                    <a:gd name="connsiteY13" fmla="*/ 62259 h 1206533"/>
                    <a:gd name="connsiteX14" fmla="*/ 1932509 w 2199434"/>
                    <a:gd name="connsiteY14" fmla="*/ 136078 h 1206533"/>
                    <a:gd name="connsiteX15" fmla="*/ 2011091 w 2199434"/>
                    <a:gd name="connsiteY15" fmla="*/ 202753 h 1206533"/>
                    <a:gd name="connsiteX16" fmla="*/ 2144441 w 2199434"/>
                    <a:gd name="connsiteY16" fmla="*/ 228947 h 1206533"/>
                    <a:gd name="connsiteX17" fmla="*/ 2199209 w 2199434"/>
                    <a:gd name="connsiteY17" fmla="*/ 276572 h 1206533"/>
                    <a:gd name="connsiteX18" fmla="*/ 2158728 w 2199434"/>
                    <a:gd name="connsiteY18" fmla="*/ 469453 h 1206533"/>
                    <a:gd name="connsiteX19" fmla="*/ 2042047 w 2199434"/>
                    <a:gd name="connsiteY19" fmla="*/ 664715 h 1206533"/>
                    <a:gd name="connsiteX20" fmla="*/ 1525316 w 2199434"/>
                    <a:gd name="connsiteY20" fmla="*/ 881409 h 1206533"/>
                    <a:gd name="connsiteX21" fmla="*/ 829991 w 2199434"/>
                    <a:gd name="connsiteY21" fmla="*/ 1114772 h 1206533"/>
                    <a:gd name="connsiteX22" fmla="*/ 468041 w 2199434"/>
                    <a:gd name="connsiteY22" fmla="*/ 1202878 h 1206533"/>
                    <a:gd name="connsiteX23" fmla="*/ 310878 w 2199434"/>
                    <a:gd name="connsiteY23" fmla="*/ 1181447 h 1206533"/>
                    <a:gd name="connsiteX24" fmla="*/ 175147 w 2199434"/>
                    <a:gd name="connsiteY24" fmla="*/ 1105247 h 1206533"/>
                    <a:gd name="connsiteX25" fmla="*/ 56084 w 2199434"/>
                    <a:gd name="connsiteY25" fmla="*/ 940940 h 1206533"/>
                    <a:gd name="connsiteX26" fmla="*/ 13222 w 2199434"/>
                    <a:gd name="connsiteY26" fmla="*/ 776634 h 1206533"/>
                    <a:gd name="connsiteX27" fmla="*/ 1316 w 2199434"/>
                    <a:gd name="connsiteY27" fmla="*/ 676622 h 1206533"/>
                    <a:gd name="connsiteX28" fmla="*/ 39416 w 2199434"/>
                    <a:gd name="connsiteY28" fmla="*/ 624234 h 1206533"/>
                    <a:gd name="connsiteX29" fmla="*/ 79897 w 2199434"/>
                    <a:gd name="connsiteY29" fmla="*/ 528984 h 1206533"/>
                    <a:gd name="connsiteX30" fmla="*/ 172766 w 2199434"/>
                    <a:gd name="connsiteY30" fmla="*/ 478978 h 1206533"/>
                    <a:gd name="connsiteX0" fmla="*/ 172766 w 2199434"/>
                    <a:gd name="connsiteY0" fmla="*/ 478978 h 1206533"/>
                    <a:gd name="connsiteX1" fmla="*/ 329928 w 2199434"/>
                    <a:gd name="connsiteY1" fmla="*/ 398015 h 1206533"/>
                    <a:gd name="connsiteX2" fmla="*/ 406128 w 2199434"/>
                    <a:gd name="connsiteY2" fmla="*/ 336104 h 1206533"/>
                    <a:gd name="connsiteX3" fmla="*/ 551384 w 2199434"/>
                    <a:gd name="connsiteY3" fmla="*/ 264665 h 1206533"/>
                    <a:gd name="connsiteX4" fmla="*/ 722834 w 2199434"/>
                    <a:gd name="connsiteY4" fmla="*/ 131315 h 1206533"/>
                    <a:gd name="connsiteX5" fmla="*/ 841896 w 2199434"/>
                    <a:gd name="connsiteY5" fmla="*/ 31303 h 1206533"/>
                    <a:gd name="connsiteX6" fmla="*/ 970484 w 2199434"/>
                    <a:gd name="connsiteY6" fmla="*/ 28922 h 1206533"/>
                    <a:gd name="connsiteX7" fmla="*/ 1077641 w 2199434"/>
                    <a:gd name="connsiteY7" fmla="*/ 17015 h 1206533"/>
                    <a:gd name="connsiteX8" fmla="*/ 1237184 w 2199434"/>
                    <a:gd name="connsiteY8" fmla="*/ 347 h 1206533"/>
                    <a:gd name="connsiteX9" fmla="*/ 1363391 w 2199434"/>
                    <a:gd name="connsiteY9" fmla="*/ 33684 h 1206533"/>
                    <a:gd name="connsiteX10" fmla="*/ 1439591 w 2199434"/>
                    <a:gd name="connsiteY10" fmla="*/ 36065 h 1206533"/>
                    <a:gd name="connsiteX11" fmla="*/ 1632472 w 2199434"/>
                    <a:gd name="connsiteY11" fmla="*/ 12253 h 1206533"/>
                    <a:gd name="connsiteX12" fmla="*/ 1756297 w 2199434"/>
                    <a:gd name="connsiteY12" fmla="*/ 26540 h 1206533"/>
                    <a:gd name="connsiteX13" fmla="*/ 1849166 w 2199434"/>
                    <a:gd name="connsiteY13" fmla="*/ 62259 h 1206533"/>
                    <a:gd name="connsiteX14" fmla="*/ 1932509 w 2199434"/>
                    <a:gd name="connsiteY14" fmla="*/ 136078 h 1206533"/>
                    <a:gd name="connsiteX15" fmla="*/ 2011091 w 2199434"/>
                    <a:gd name="connsiteY15" fmla="*/ 202753 h 1206533"/>
                    <a:gd name="connsiteX16" fmla="*/ 2144441 w 2199434"/>
                    <a:gd name="connsiteY16" fmla="*/ 228947 h 1206533"/>
                    <a:gd name="connsiteX17" fmla="*/ 2199209 w 2199434"/>
                    <a:gd name="connsiteY17" fmla="*/ 276572 h 1206533"/>
                    <a:gd name="connsiteX18" fmla="*/ 2158728 w 2199434"/>
                    <a:gd name="connsiteY18" fmla="*/ 469453 h 1206533"/>
                    <a:gd name="connsiteX19" fmla="*/ 2042047 w 2199434"/>
                    <a:gd name="connsiteY19" fmla="*/ 664715 h 1206533"/>
                    <a:gd name="connsiteX20" fmla="*/ 1525316 w 2199434"/>
                    <a:gd name="connsiteY20" fmla="*/ 881409 h 1206533"/>
                    <a:gd name="connsiteX21" fmla="*/ 829991 w 2199434"/>
                    <a:gd name="connsiteY21" fmla="*/ 1114772 h 1206533"/>
                    <a:gd name="connsiteX22" fmla="*/ 468041 w 2199434"/>
                    <a:gd name="connsiteY22" fmla="*/ 1202878 h 1206533"/>
                    <a:gd name="connsiteX23" fmla="*/ 310878 w 2199434"/>
                    <a:gd name="connsiteY23" fmla="*/ 1181447 h 1206533"/>
                    <a:gd name="connsiteX24" fmla="*/ 175147 w 2199434"/>
                    <a:gd name="connsiteY24" fmla="*/ 1105247 h 1206533"/>
                    <a:gd name="connsiteX25" fmla="*/ 56084 w 2199434"/>
                    <a:gd name="connsiteY25" fmla="*/ 940940 h 1206533"/>
                    <a:gd name="connsiteX26" fmla="*/ 13222 w 2199434"/>
                    <a:gd name="connsiteY26" fmla="*/ 776634 h 1206533"/>
                    <a:gd name="connsiteX27" fmla="*/ 1316 w 2199434"/>
                    <a:gd name="connsiteY27" fmla="*/ 676622 h 1206533"/>
                    <a:gd name="connsiteX28" fmla="*/ 39416 w 2199434"/>
                    <a:gd name="connsiteY28" fmla="*/ 624234 h 1206533"/>
                    <a:gd name="connsiteX29" fmla="*/ 79897 w 2199434"/>
                    <a:gd name="connsiteY29" fmla="*/ 528984 h 1206533"/>
                    <a:gd name="connsiteX30" fmla="*/ 172766 w 2199434"/>
                    <a:gd name="connsiteY30" fmla="*/ 478978 h 1206533"/>
                    <a:gd name="connsiteX0" fmla="*/ 172766 w 2199434"/>
                    <a:gd name="connsiteY0" fmla="*/ 478978 h 1206533"/>
                    <a:gd name="connsiteX1" fmla="*/ 329928 w 2199434"/>
                    <a:gd name="connsiteY1" fmla="*/ 398015 h 1206533"/>
                    <a:gd name="connsiteX2" fmla="*/ 401366 w 2199434"/>
                    <a:gd name="connsiteY2" fmla="*/ 333722 h 1206533"/>
                    <a:gd name="connsiteX3" fmla="*/ 551384 w 2199434"/>
                    <a:gd name="connsiteY3" fmla="*/ 264665 h 1206533"/>
                    <a:gd name="connsiteX4" fmla="*/ 722834 w 2199434"/>
                    <a:gd name="connsiteY4" fmla="*/ 131315 h 1206533"/>
                    <a:gd name="connsiteX5" fmla="*/ 841896 w 2199434"/>
                    <a:gd name="connsiteY5" fmla="*/ 31303 h 1206533"/>
                    <a:gd name="connsiteX6" fmla="*/ 970484 w 2199434"/>
                    <a:gd name="connsiteY6" fmla="*/ 28922 h 1206533"/>
                    <a:gd name="connsiteX7" fmla="*/ 1077641 w 2199434"/>
                    <a:gd name="connsiteY7" fmla="*/ 17015 h 1206533"/>
                    <a:gd name="connsiteX8" fmla="*/ 1237184 w 2199434"/>
                    <a:gd name="connsiteY8" fmla="*/ 347 h 1206533"/>
                    <a:gd name="connsiteX9" fmla="*/ 1363391 w 2199434"/>
                    <a:gd name="connsiteY9" fmla="*/ 33684 h 1206533"/>
                    <a:gd name="connsiteX10" fmla="*/ 1439591 w 2199434"/>
                    <a:gd name="connsiteY10" fmla="*/ 36065 h 1206533"/>
                    <a:gd name="connsiteX11" fmla="*/ 1632472 w 2199434"/>
                    <a:gd name="connsiteY11" fmla="*/ 12253 h 1206533"/>
                    <a:gd name="connsiteX12" fmla="*/ 1756297 w 2199434"/>
                    <a:gd name="connsiteY12" fmla="*/ 26540 h 1206533"/>
                    <a:gd name="connsiteX13" fmla="*/ 1849166 w 2199434"/>
                    <a:gd name="connsiteY13" fmla="*/ 62259 h 1206533"/>
                    <a:gd name="connsiteX14" fmla="*/ 1932509 w 2199434"/>
                    <a:gd name="connsiteY14" fmla="*/ 136078 h 1206533"/>
                    <a:gd name="connsiteX15" fmla="*/ 2011091 w 2199434"/>
                    <a:gd name="connsiteY15" fmla="*/ 202753 h 1206533"/>
                    <a:gd name="connsiteX16" fmla="*/ 2144441 w 2199434"/>
                    <a:gd name="connsiteY16" fmla="*/ 228947 h 1206533"/>
                    <a:gd name="connsiteX17" fmla="*/ 2199209 w 2199434"/>
                    <a:gd name="connsiteY17" fmla="*/ 276572 h 1206533"/>
                    <a:gd name="connsiteX18" fmla="*/ 2158728 w 2199434"/>
                    <a:gd name="connsiteY18" fmla="*/ 469453 h 1206533"/>
                    <a:gd name="connsiteX19" fmla="*/ 2042047 w 2199434"/>
                    <a:gd name="connsiteY19" fmla="*/ 664715 h 1206533"/>
                    <a:gd name="connsiteX20" fmla="*/ 1525316 w 2199434"/>
                    <a:gd name="connsiteY20" fmla="*/ 881409 h 1206533"/>
                    <a:gd name="connsiteX21" fmla="*/ 829991 w 2199434"/>
                    <a:gd name="connsiteY21" fmla="*/ 1114772 h 1206533"/>
                    <a:gd name="connsiteX22" fmla="*/ 468041 w 2199434"/>
                    <a:gd name="connsiteY22" fmla="*/ 1202878 h 1206533"/>
                    <a:gd name="connsiteX23" fmla="*/ 310878 w 2199434"/>
                    <a:gd name="connsiteY23" fmla="*/ 1181447 h 1206533"/>
                    <a:gd name="connsiteX24" fmla="*/ 175147 w 2199434"/>
                    <a:gd name="connsiteY24" fmla="*/ 1105247 h 1206533"/>
                    <a:gd name="connsiteX25" fmla="*/ 56084 w 2199434"/>
                    <a:gd name="connsiteY25" fmla="*/ 940940 h 1206533"/>
                    <a:gd name="connsiteX26" fmla="*/ 13222 w 2199434"/>
                    <a:gd name="connsiteY26" fmla="*/ 776634 h 1206533"/>
                    <a:gd name="connsiteX27" fmla="*/ 1316 w 2199434"/>
                    <a:gd name="connsiteY27" fmla="*/ 676622 h 1206533"/>
                    <a:gd name="connsiteX28" fmla="*/ 39416 w 2199434"/>
                    <a:gd name="connsiteY28" fmla="*/ 624234 h 1206533"/>
                    <a:gd name="connsiteX29" fmla="*/ 79897 w 2199434"/>
                    <a:gd name="connsiteY29" fmla="*/ 528984 h 1206533"/>
                    <a:gd name="connsiteX30" fmla="*/ 172766 w 2199434"/>
                    <a:gd name="connsiteY30" fmla="*/ 478978 h 1206533"/>
                    <a:gd name="connsiteX0" fmla="*/ 172766 w 2199434"/>
                    <a:gd name="connsiteY0" fmla="*/ 478978 h 1206533"/>
                    <a:gd name="connsiteX1" fmla="*/ 329928 w 2199434"/>
                    <a:gd name="connsiteY1" fmla="*/ 398015 h 1206533"/>
                    <a:gd name="connsiteX2" fmla="*/ 401366 w 2199434"/>
                    <a:gd name="connsiteY2" fmla="*/ 333722 h 1206533"/>
                    <a:gd name="connsiteX3" fmla="*/ 596627 w 2199434"/>
                    <a:gd name="connsiteY3" fmla="*/ 243234 h 1206533"/>
                    <a:gd name="connsiteX4" fmla="*/ 722834 w 2199434"/>
                    <a:gd name="connsiteY4" fmla="*/ 131315 h 1206533"/>
                    <a:gd name="connsiteX5" fmla="*/ 841896 w 2199434"/>
                    <a:gd name="connsiteY5" fmla="*/ 31303 h 1206533"/>
                    <a:gd name="connsiteX6" fmla="*/ 970484 w 2199434"/>
                    <a:gd name="connsiteY6" fmla="*/ 28922 h 1206533"/>
                    <a:gd name="connsiteX7" fmla="*/ 1077641 w 2199434"/>
                    <a:gd name="connsiteY7" fmla="*/ 17015 h 1206533"/>
                    <a:gd name="connsiteX8" fmla="*/ 1237184 w 2199434"/>
                    <a:gd name="connsiteY8" fmla="*/ 347 h 1206533"/>
                    <a:gd name="connsiteX9" fmla="*/ 1363391 w 2199434"/>
                    <a:gd name="connsiteY9" fmla="*/ 33684 h 1206533"/>
                    <a:gd name="connsiteX10" fmla="*/ 1439591 w 2199434"/>
                    <a:gd name="connsiteY10" fmla="*/ 36065 h 1206533"/>
                    <a:gd name="connsiteX11" fmla="*/ 1632472 w 2199434"/>
                    <a:gd name="connsiteY11" fmla="*/ 12253 h 1206533"/>
                    <a:gd name="connsiteX12" fmla="*/ 1756297 w 2199434"/>
                    <a:gd name="connsiteY12" fmla="*/ 26540 h 1206533"/>
                    <a:gd name="connsiteX13" fmla="*/ 1849166 w 2199434"/>
                    <a:gd name="connsiteY13" fmla="*/ 62259 h 1206533"/>
                    <a:gd name="connsiteX14" fmla="*/ 1932509 w 2199434"/>
                    <a:gd name="connsiteY14" fmla="*/ 136078 h 1206533"/>
                    <a:gd name="connsiteX15" fmla="*/ 2011091 w 2199434"/>
                    <a:gd name="connsiteY15" fmla="*/ 202753 h 1206533"/>
                    <a:gd name="connsiteX16" fmla="*/ 2144441 w 2199434"/>
                    <a:gd name="connsiteY16" fmla="*/ 228947 h 1206533"/>
                    <a:gd name="connsiteX17" fmla="*/ 2199209 w 2199434"/>
                    <a:gd name="connsiteY17" fmla="*/ 276572 h 1206533"/>
                    <a:gd name="connsiteX18" fmla="*/ 2158728 w 2199434"/>
                    <a:gd name="connsiteY18" fmla="*/ 469453 h 1206533"/>
                    <a:gd name="connsiteX19" fmla="*/ 2042047 w 2199434"/>
                    <a:gd name="connsiteY19" fmla="*/ 664715 h 1206533"/>
                    <a:gd name="connsiteX20" fmla="*/ 1525316 w 2199434"/>
                    <a:gd name="connsiteY20" fmla="*/ 881409 h 1206533"/>
                    <a:gd name="connsiteX21" fmla="*/ 829991 w 2199434"/>
                    <a:gd name="connsiteY21" fmla="*/ 1114772 h 1206533"/>
                    <a:gd name="connsiteX22" fmla="*/ 468041 w 2199434"/>
                    <a:gd name="connsiteY22" fmla="*/ 1202878 h 1206533"/>
                    <a:gd name="connsiteX23" fmla="*/ 310878 w 2199434"/>
                    <a:gd name="connsiteY23" fmla="*/ 1181447 h 1206533"/>
                    <a:gd name="connsiteX24" fmla="*/ 175147 w 2199434"/>
                    <a:gd name="connsiteY24" fmla="*/ 1105247 h 1206533"/>
                    <a:gd name="connsiteX25" fmla="*/ 56084 w 2199434"/>
                    <a:gd name="connsiteY25" fmla="*/ 940940 h 1206533"/>
                    <a:gd name="connsiteX26" fmla="*/ 13222 w 2199434"/>
                    <a:gd name="connsiteY26" fmla="*/ 776634 h 1206533"/>
                    <a:gd name="connsiteX27" fmla="*/ 1316 w 2199434"/>
                    <a:gd name="connsiteY27" fmla="*/ 676622 h 1206533"/>
                    <a:gd name="connsiteX28" fmla="*/ 39416 w 2199434"/>
                    <a:gd name="connsiteY28" fmla="*/ 624234 h 1206533"/>
                    <a:gd name="connsiteX29" fmla="*/ 79897 w 2199434"/>
                    <a:gd name="connsiteY29" fmla="*/ 528984 h 1206533"/>
                    <a:gd name="connsiteX30" fmla="*/ 172766 w 2199434"/>
                    <a:gd name="connsiteY30" fmla="*/ 478978 h 1206533"/>
                    <a:gd name="connsiteX0" fmla="*/ 172766 w 2199434"/>
                    <a:gd name="connsiteY0" fmla="*/ 478978 h 1206533"/>
                    <a:gd name="connsiteX1" fmla="*/ 329928 w 2199434"/>
                    <a:gd name="connsiteY1" fmla="*/ 398015 h 1206533"/>
                    <a:gd name="connsiteX2" fmla="*/ 401366 w 2199434"/>
                    <a:gd name="connsiteY2" fmla="*/ 333722 h 1206533"/>
                    <a:gd name="connsiteX3" fmla="*/ 596627 w 2199434"/>
                    <a:gd name="connsiteY3" fmla="*/ 243234 h 1206533"/>
                    <a:gd name="connsiteX4" fmla="*/ 727596 w 2199434"/>
                    <a:gd name="connsiteY4" fmla="*/ 131315 h 1206533"/>
                    <a:gd name="connsiteX5" fmla="*/ 841896 w 2199434"/>
                    <a:gd name="connsiteY5" fmla="*/ 31303 h 1206533"/>
                    <a:gd name="connsiteX6" fmla="*/ 970484 w 2199434"/>
                    <a:gd name="connsiteY6" fmla="*/ 28922 h 1206533"/>
                    <a:gd name="connsiteX7" fmla="*/ 1077641 w 2199434"/>
                    <a:gd name="connsiteY7" fmla="*/ 17015 h 1206533"/>
                    <a:gd name="connsiteX8" fmla="*/ 1237184 w 2199434"/>
                    <a:gd name="connsiteY8" fmla="*/ 347 h 1206533"/>
                    <a:gd name="connsiteX9" fmla="*/ 1363391 w 2199434"/>
                    <a:gd name="connsiteY9" fmla="*/ 33684 h 1206533"/>
                    <a:gd name="connsiteX10" fmla="*/ 1439591 w 2199434"/>
                    <a:gd name="connsiteY10" fmla="*/ 36065 h 1206533"/>
                    <a:gd name="connsiteX11" fmla="*/ 1632472 w 2199434"/>
                    <a:gd name="connsiteY11" fmla="*/ 12253 h 1206533"/>
                    <a:gd name="connsiteX12" fmla="*/ 1756297 w 2199434"/>
                    <a:gd name="connsiteY12" fmla="*/ 26540 h 1206533"/>
                    <a:gd name="connsiteX13" fmla="*/ 1849166 w 2199434"/>
                    <a:gd name="connsiteY13" fmla="*/ 62259 h 1206533"/>
                    <a:gd name="connsiteX14" fmla="*/ 1932509 w 2199434"/>
                    <a:gd name="connsiteY14" fmla="*/ 136078 h 1206533"/>
                    <a:gd name="connsiteX15" fmla="*/ 2011091 w 2199434"/>
                    <a:gd name="connsiteY15" fmla="*/ 202753 h 1206533"/>
                    <a:gd name="connsiteX16" fmla="*/ 2144441 w 2199434"/>
                    <a:gd name="connsiteY16" fmla="*/ 228947 h 1206533"/>
                    <a:gd name="connsiteX17" fmla="*/ 2199209 w 2199434"/>
                    <a:gd name="connsiteY17" fmla="*/ 276572 h 1206533"/>
                    <a:gd name="connsiteX18" fmla="*/ 2158728 w 2199434"/>
                    <a:gd name="connsiteY18" fmla="*/ 469453 h 1206533"/>
                    <a:gd name="connsiteX19" fmla="*/ 2042047 w 2199434"/>
                    <a:gd name="connsiteY19" fmla="*/ 664715 h 1206533"/>
                    <a:gd name="connsiteX20" fmla="*/ 1525316 w 2199434"/>
                    <a:gd name="connsiteY20" fmla="*/ 881409 h 1206533"/>
                    <a:gd name="connsiteX21" fmla="*/ 829991 w 2199434"/>
                    <a:gd name="connsiteY21" fmla="*/ 1114772 h 1206533"/>
                    <a:gd name="connsiteX22" fmla="*/ 468041 w 2199434"/>
                    <a:gd name="connsiteY22" fmla="*/ 1202878 h 1206533"/>
                    <a:gd name="connsiteX23" fmla="*/ 310878 w 2199434"/>
                    <a:gd name="connsiteY23" fmla="*/ 1181447 h 1206533"/>
                    <a:gd name="connsiteX24" fmla="*/ 175147 w 2199434"/>
                    <a:gd name="connsiteY24" fmla="*/ 1105247 h 1206533"/>
                    <a:gd name="connsiteX25" fmla="*/ 56084 w 2199434"/>
                    <a:gd name="connsiteY25" fmla="*/ 940940 h 1206533"/>
                    <a:gd name="connsiteX26" fmla="*/ 13222 w 2199434"/>
                    <a:gd name="connsiteY26" fmla="*/ 776634 h 1206533"/>
                    <a:gd name="connsiteX27" fmla="*/ 1316 w 2199434"/>
                    <a:gd name="connsiteY27" fmla="*/ 676622 h 1206533"/>
                    <a:gd name="connsiteX28" fmla="*/ 39416 w 2199434"/>
                    <a:gd name="connsiteY28" fmla="*/ 624234 h 1206533"/>
                    <a:gd name="connsiteX29" fmla="*/ 79897 w 2199434"/>
                    <a:gd name="connsiteY29" fmla="*/ 528984 h 1206533"/>
                    <a:gd name="connsiteX30" fmla="*/ 172766 w 2199434"/>
                    <a:gd name="connsiteY30" fmla="*/ 478978 h 1206533"/>
                    <a:gd name="connsiteX0" fmla="*/ 172766 w 2199434"/>
                    <a:gd name="connsiteY0" fmla="*/ 478978 h 1206533"/>
                    <a:gd name="connsiteX1" fmla="*/ 329928 w 2199434"/>
                    <a:gd name="connsiteY1" fmla="*/ 398015 h 1206533"/>
                    <a:gd name="connsiteX2" fmla="*/ 401366 w 2199434"/>
                    <a:gd name="connsiteY2" fmla="*/ 333722 h 1206533"/>
                    <a:gd name="connsiteX3" fmla="*/ 596627 w 2199434"/>
                    <a:gd name="connsiteY3" fmla="*/ 243234 h 1206533"/>
                    <a:gd name="connsiteX4" fmla="*/ 727596 w 2199434"/>
                    <a:gd name="connsiteY4" fmla="*/ 131315 h 1206533"/>
                    <a:gd name="connsiteX5" fmla="*/ 841896 w 2199434"/>
                    <a:gd name="connsiteY5" fmla="*/ 31303 h 1206533"/>
                    <a:gd name="connsiteX6" fmla="*/ 970484 w 2199434"/>
                    <a:gd name="connsiteY6" fmla="*/ 28922 h 1206533"/>
                    <a:gd name="connsiteX7" fmla="*/ 1077641 w 2199434"/>
                    <a:gd name="connsiteY7" fmla="*/ 17015 h 1206533"/>
                    <a:gd name="connsiteX8" fmla="*/ 1237184 w 2199434"/>
                    <a:gd name="connsiteY8" fmla="*/ 347 h 1206533"/>
                    <a:gd name="connsiteX9" fmla="*/ 1363391 w 2199434"/>
                    <a:gd name="connsiteY9" fmla="*/ 33684 h 1206533"/>
                    <a:gd name="connsiteX10" fmla="*/ 1439591 w 2199434"/>
                    <a:gd name="connsiteY10" fmla="*/ 36065 h 1206533"/>
                    <a:gd name="connsiteX11" fmla="*/ 1632472 w 2199434"/>
                    <a:gd name="connsiteY11" fmla="*/ 12253 h 1206533"/>
                    <a:gd name="connsiteX12" fmla="*/ 1756297 w 2199434"/>
                    <a:gd name="connsiteY12" fmla="*/ 26540 h 1206533"/>
                    <a:gd name="connsiteX13" fmla="*/ 1849166 w 2199434"/>
                    <a:gd name="connsiteY13" fmla="*/ 62259 h 1206533"/>
                    <a:gd name="connsiteX14" fmla="*/ 1932509 w 2199434"/>
                    <a:gd name="connsiteY14" fmla="*/ 136078 h 1206533"/>
                    <a:gd name="connsiteX15" fmla="*/ 2011091 w 2199434"/>
                    <a:gd name="connsiteY15" fmla="*/ 202753 h 1206533"/>
                    <a:gd name="connsiteX16" fmla="*/ 2144441 w 2199434"/>
                    <a:gd name="connsiteY16" fmla="*/ 228947 h 1206533"/>
                    <a:gd name="connsiteX17" fmla="*/ 2199209 w 2199434"/>
                    <a:gd name="connsiteY17" fmla="*/ 276572 h 1206533"/>
                    <a:gd name="connsiteX18" fmla="*/ 2158728 w 2199434"/>
                    <a:gd name="connsiteY18" fmla="*/ 469453 h 1206533"/>
                    <a:gd name="connsiteX19" fmla="*/ 2042047 w 2199434"/>
                    <a:gd name="connsiteY19" fmla="*/ 664715 h 1206533"/>
                    <a:gd name="connsiteX20" fmla="*/ 1525316 w 2199434"/>
                    <a:gd name="connsiteY20" fmla="*/ 881409 h 1206533"/>
                    <a:gd name="connsiteX21" fmla="*/ 829991 w 2199434"/>
                    <a:gd name="connsiteY21" fmla="*/ 1114772 h 1206533"/>
                    <a:gd name="connsiteX22" fmla="*/ 468041 w 2199434"/>
                    <a:gd name="connsiteY22" fmla="*/ 1202878 h 1206533"/>
                    <a:gd name="connsiteX23" fmla="*/ 310878 w 2199434"/>
                    <a:gd name="connsiteY23" fmla="*/ 1181447 h 1206533"/>
                    <a:gd name="connsiteX24" fmla="*/ 175147 w 2199434"/>
                    <a:gd name="connsiteY24" fmla="*/ 1105247 h 1206533"/>
                    <a:gd name="connsiteX25" fmla="*/ 56084 w 2199434"/>
                    <a:gd name="connsiteY25" fmla="*/ 940940 h 1206533"/>
                    <a:gd name="connsiteX26" fmla="*/ 13222 w 2199434"/>
                    <a:gd name="connsiteY26" fmla="*/ 776634 h 1206533"/>
                    <a:gd name="connsiteX27" fmla="*/ 1316 w 2199434"/>
                    <a:gd name="connsiteY27" fmla="*/ 676622 h 1206533"/>
                    <a:gd name="connsiteX28" fmla="*/ 39416 w 2199434"/>
                    <a:gd name="connsiteY28" fmla="*/ 617090 h 1206533"/>
                    <a:gd name="connsiteX29" fmla="*/ 79897 w 2199434"/>
                    <a:gd name="connsiteY29" fmla="*/ 528984 h 1206533"/>
                    <a:gd name="connsiteX30" fmla="*/ 172766 w 2199434"/>
                    <a:gd name="connsiteY30" fmla="*/ 478978 h 1206533"/>
                    <a:gd name="connsiteX0" fmla="*/ 170651 w 2197319"/>
                    <a:gd name="connsiteY0" fmla="*/ 478978 h 1206533"/>
                    <a:gd name="connsiteX1" fmla="*/ 327813 w 2197319"/>
                    <a:gd name="connsiteY1" fmla="*/ 398015 h 1206533"/>
                    <a:gd name="connsiteX2" fmla="*/ 399251 w 2197319"/>
                    <a:gd name="connsiteY2" fmla="*/ 333722 h 1206533"/>
                    <a:gd name="connsiteX3" fmla="*/ 594512 w 2197319"/>
                    <a:gd name="connsiteY3" fmla="*/ 243234 h 1206533"/>
                    <a:gd name="connsiteX4" fmla="*/ 725481 w 2197319"/>
                    <a:gd name="connsiteY4" fmla="*/ 131315 h 1206533"/>
                    <a:gd name="connsiteX5" fmla="*/ 839781 w 2197319"/>
                    <a:gd name="connsiteY5" fmla="*/ 31303 h 1206533"/>
                    <a:gd name="connsiteX6" fmla="*/ 968369 w 2197319"/>
                    <a:gd name="connsiteY6" fmla="*/ 28922 h 1206533"/>
                    <a:gd name="connsiteX7" fmla="*/ 1075526 w 2197319"/>
                    <a:gd name="connsiteY7" fmla="*/ 17015 h 1206533"/>
                    <a:gd name="connsiteX8" fmla="*/ 1235069 w 2197319"/>
                    <a:gd name="connsiteY8" fmla="*/ 347 h 1206533"/>
                    <a:gd name="connsiteX9" fmla="*/ 1361276 w 2197319"/>
                    <a:gd name="connsiteY9" fmla="*/ 33684 h 1206533"/>
                    <a:gd name="connsiteX10" fmla="*/ 1437476 w 2197319"/>
                    <a:gd name="connsiteY10" fmla="*/ 36065 h 1206533"/>
                    <a:gd name="connsiteX11" fmla="*/ 1630357 w 2197319"/>
                    <a:gd name="connsiteY11" fmla="*/ 12253 h 1206533"/>
                    <a:gd name="connsiteX12" fmla="*/ 1754182 w 2197319"/>
                    <a:gd name="connsiteY12" fmla="*/ 26540 h 1206533"/>
                    <a:gd name="connsiteX13" fmla="*/ 1847051 w 2197319"/>
                    <a:gd name="connsiteY13" fmla="*/ 62259 h 1206533"/>
                    <a:gd name="connsiteX14" fmla="*/ 1930394 w 2197319"/>
                    <a:gd name="connsiteY14" fmla="*/ 136078 h 1206533"/>
                    <a:gd name="connsiteX15" fmla="*/ 2008976 w 2197319"/>
                    <a:gd name="connsiteY15" fmla="*/ 202753 h 1206533"/>
                    <a:gd name="connsiteX16" fmla="*/ 2142326 w 2197319"/>
                    <a:gd name="connsiteY16" fmla="*/ 228947 h 1206533"/>
                    <a:gd name="connsiteX17" fmla="*/ 2197094 w 2197319"/>
                    <a:gd name="connsiteY17" fmla="*/ 276572 h 1206533"/>
                    <a:gd name="connsiteX18" fmla="*/ 2156613 w 2197319"/>
                    <a:gd name="connsiteY18" fmla="*/ 469453 h 1206533"/>
                    <a:gd name="connsiteX19" fmla="*/ 2039932 w 2197319"/>
                    <a:gd name="connsiteY19" fmla="*/ 664715 h 1206533"/>
                    <a:gd name="connsiteX20" fmla="*/ 1523201 w 2197319"/>
                    <a:gd name="connsiteY20" fmla="*/ 881409 h 1206533"/>
                    <a:gd name="connsiteX21" fmla="*/ 827876 w 2197319"/>
                    <a:gd name="connsiteY21" fmla="*/ 1114772 h 1206533"/>
                    <a:gd name="connsiteX22" fmla="*/ 465926 w 2197319"/>
                    <a:gd name="connsiteY22" fmla="*/ 1202878 h 1206533"/>
                    <a:gd name="connsiteX23" fmla="*/ 308763 w 2197319"/>
                    <a:gd name="connsiteY23" fmla="*/ 1181447 h 1206533"/>
                    <a:gd name="connsiteX24" fmla="*/ 173032 w 2197319"/>
                    <a:gd name="connsiteY24" fmla="*/ 1105247 h 1206533"/>
                    <a:gd name="connsiteX25" fmla="*/ 53969 w 2197319"/>
                    <a:gd name="connsiteY25" fmla="*/ 940940 h 1206533"/>
                    <a:gd name="connsiteX26" fmla="*/ 11107 w 2197319"/>
                    <a:gd name="connsiteY26" fmla="*/ 776634 h 1206533"/>
                    <a:gd name="connsiteX27" fmla="*/ 1582 w 2197319"/>
                    <a:gd name="connsiteY27" fmla="*/ 690910 h 1206533"/>
                    <a:gd name="connsiteX28" fmla="*/ 37301 w 2197319"/>
                    <a:gd name="connsiteY28" fmla="*/ 617090 h 1206533"/>
                    <a:gd name="connsiteX29" fmla="*/ 77782 w 2197319"/>
                    <a:gd name="connsiteY29" fmla="*/ 528984 h 1206533"/>
                    <a:gd name="connsiteX30" fmla="*/ 170651 w 2197319"/>
                    <a:gd name="connsiteY30" fmla="*/ 478978 h 1206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197319" h="1206533">
                      <a:moveTo>
                        <a:pt x="170651" y="478978"/>
                      </a:moveTo>
                      <a:cubicBezTo>
                        <a:pt x="212323" y="457150"/>
                        <a:pt x="289713" y="422224"/>
                        <a:pt x="327813" y="398015"/>
                      </a:cubicBezTo>
                      <a:cubicBezTo>
                        <a:pt x="365913" y="373806"/>
                        <a:pt x="354801" y="359519"/>
                        <a:pt x="399251" y="333722"/>
                      </a:cubicBezTo>
                      <a:cubicBezTo>
                        <a:pt x="443701" y="307925"/>
                        <a:pt x="540140" y="276968"/>
                        <a:pt x="594512" y="243234"/>
                      </a:cubicBezTo>
                      <a:cubicBezTo>
                        <a:pt x="648884" y="209500"/>
                        <a:pt x="684603" y="166637"/>
                        <a:pt x="725481" y="131315"/>
                      </a:cubicBezTo>
                      <a:cubicBezTo>
                        <a:pt x="766359" y="95993"/>
                        <a:pt x="799300" y="48368"/>
                        <a:pt x="839781" y="31303"/>
                      </a:cubicBezTo>
                      <a:cubicBezTo>
                        <a:pt x="880262" y="14238"/>
                        <a:pt x="929078" y="31303"/>
                        <a:pt x="968369" y="28922"/>
                      </a:cubicBezTo>
                      <a:cubicBezTo>
                        <a:pt x="1007660" y="26541"/>
                        <a:pt x="1031076" y="21778"/>
                        <a:pt x="1075526" y="17015"/>
                      </a:cubicBezTo>
                      <a:cubicBezTo>
                        <a:pt x="1119976" y="12253"/>
                        <a:pt x="1187444" y="-2431"/>
                        <a:pt x="1235069" y="347"/>
                      </a:cubicBezTo>
                      <a:cubicBezTo>
                        <a:pt x="1282694" y="3125"/>
                        <a:pt x="1327542" y="27731"/>
                        <a:pt x="1361276" y="33684"/>
                      </a:cubicBezTo>
                      <a:cubicBezTo>
                        <a:pt x="1395010" y="39637"/>
                        <a:pt x="1392629" y="39637"/>
                        <a:pt x="1437476" y="36065"/>
                      </a:cubicBezTo>
                      <a:cubicBezTo>
                        <a:pt x="1482323" y="32493"/>
                        <a:pt x="1577573" y="13840"/>
                        <a:pt x="1630357" y="12253"/>
                      </a:cubicBezTo>
                      <a:cubicBezTo>
                        <a:pt x="1683141" y="10666"/>
                        <a:pt x="1718066" y="18206"/>
                        <a:pt x="1754182" y="26540"/>
                      </a:cubicBezTo>
                      <a:cubicBezTo>
                        <a:pt x="1790298" y="34874"/>
                        <a:pt x="1817682" y="44003"/>
                        <a:pt x="1847051" y="62259"/>
                      </a:cubicBezTo>
                      <a:cubicBezTo>
                        <a:pt x="1876420" y="80515"/>
                        <a:pt x="1903407" y="112662"/>
                        <a:pt x="1930394" y="136078"/>
                      </a:cubicBezTo>
                      <a:cubicBezTo>
                        <a:pt x="1957382" y="159494"/>
                        <a:pt x="1973654" y="187275"/>
                        <a:pt x="2008976" y="202753"/>
                      </a:cubicBezTo>
                      <a:cubicBezTo>
                        <a:pt x="2044298" y="218231"/>
                        <a:pt x="2110973" y="216644"/>
                        <a:pt x="2142326" y="228947"/>
                      </a:cubicBezTo>
                      <a:cubicBezTo>
                        <a:pt x="2173679" y="241250"/>
                        <a:pt x="2194713" y="236488"/>
                        <a:pt x="2197094" y="276572"/>
                      </a:cubicBezTo>
                      <a:cubicBezTo>
                        <a:pt x="2199475" y="316656"/>
                        <a:pt x="2182807" y="404763"/>
                        <a:pt x="2156613" y="469453"/>
                      </a:cubicBezTo>
                      <a:cubicBezTo>
                        <a:pt x="2130419" y="534144"/>
                        <a:pt x="2145501" y="596056"/>
                        <a:pt x="2039932" y="664715"/>
                      </a:cubicBezTo>
                      <a:cubicBezTo>
                        <a:pt x="1934363" y="733374"/>
                        <a:pt x="1725210" y="806400"/>
                        <a:pt x="1523201" y="881409"/>
                      </a:cubicBezTo>
                      <a:cubicBezTo>
                        <a:pt x="1321192" y="956418"/>
                        <a:pt x="1004089" y="1061194"/>
                        <a:pt x="827876" y="1114772"/>
                      </a:cubicBezTo>
                      <a:cubicBezTo>
                        <a:pt x="651664" y="1168350"/>
                        <a:pt x="552445" y="1191766"/>
                        <a:pt x="465926" y="1202878"/>
                      </a:cubicBezTo>
                      <a:cubicBezTo>
                        <a:pt x="379407" y="1213991"/>
                        <a:pt x="357579" y="1197719"/>
                        <a:pt x="308763" y="1181447"/>
                      </a:cubicBezTo>
                      <a:cubicBezTo>
                        <a:pt x="259947" y="1165175"/>
                        <a:pt x="215498" y="1145331"/>
                        <a:pt x="173032" y="1105247"/>
                      </a:cubicBezTo>
                      <a:cubicBezTo>
                        <a:pt x="130566" y="1065163"/>
                        <a:pt x="80956" y="995709"/>
                        <a:pt x="53969" y="940940"/>
                      </a:cubicBezTo>
                      <a:cubicBezTo>
                        <a:pt x="26982" y="886171"/>
                        <a:pt x="19838" y="818306"/>
                        <a:pt x="11107" y="776634"/>
                      </a:cubicBezTo>
                      <a:cubicBezTo>
                        <a:pt x="2376" y="734962"/>
                        <a:pt x="-2784" y="717501"/>
                        <a:pt x="1582" y="690910"/>
                      </a:cubicBezTo>
                      <a:cubicBezTo>
                        <a:pt x="5948" y="664319"/>
                        <a:pt x="24204" y="641696"/>
                        <a:pt x="37301" y="617090"/>
                      </a:cubicBezTo>
                      <a:cubicBezTo>
                        <a:pt x="50398" y="592484"/>
                        <a:pt x="55557" y="552003"/>
                        <a:pt x="77782" y="528984"/>
                      </a:cubicBezTo>
                      <a:cubicBezTo>
                        <a:pt x="100007" y="505965"/>
                        <a:pt x="128979" y="500806"/>
                        <a:pt x="170651" y="47897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6C5"/>
                    </a:gs>
                    <a:gs pos="50000">
                      <a:srgbClr val="483917"/>
                    </a:gs>
                    <a:gs pos="100000">
                      <a:srgbClr val="4D3D19"/>
                    </a:gs>
                  </a:gsLst>
                  <a:lin ang="108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5" name="任意多边形 1624"/>
                <p:cNvSpPr/>
                <p:nvPr/>
              </p:nvSpPr>
              <p:spPr>
                <a:xfrm>
                  <a:off x="4514761" y="1593056"/>
                  <a:ext cx="2184334" cy="746211"/>
                </a:xfrm>
                <a:custGeom>
                  <a:avLst/>
                  <a:gdLst>
                    <a:gd name="connsiteX0" fmla="*/ 227820 w 2190623"/>
                    <a:gd name="connsiteY0" fmla="*/ 554832 h 746211"/>
                    <a:gd name="connsiteX1" fmla="*/ 425464 w 2190623"/>
                    <a:gd name="connsiteY1" fmla="*/ 450057 h 746211"/>
                    <a:gd name="connsiteX2" fmla="*/ 501664 w 2190623"/>
                    <a:gd name="connsiteY2" fmla="*/ 385763 h 746211"/>
                    <a:gd name="connsiteX3" fmla="*/ 706451 w 2190623"/>
                    <a:gd name="connsiteY3" fmla="*/ 297657 h 746211"/>
                    <a:gd name="connsiteX4" fmla="*/ 813607 w 2190623"/>
                    <a:gd name="connsiteY4" fmla="*/ 273844 h 746211"/>
                    <a:gd name="connsiteX5" fmla="*/ 863614 w 2190623"/>
                    <a:gd name="connsiteY5" fmla="*/ 264319 h 746211"/>
                    <a:gd name="connsiteX6" fmla="*/ 868376 w 2190623"/>
                    <a:gd name="connsiteY6" fmla="*/ 209550 h 746211"/>
                    <a:gd name="connsiteX7" fmla="*/ 830276 w 2190623"/>
                    <a:gd name="connsiteY7" fmla="*/ 176213 h 746211"/>
                    <a:gd name="connsiteX8" fmla="*/ 825514 w 2190623"/>
                    <a:gd name="connsiteY8" fmla="*/ 128588 h 746211"/>
                    <a:gd name="connsiteX9" fmla="*/ 918382 w 2190623"/>
                    <a:gd name="connsiteY9" fmla="*/ 109538 h 746211"/>
                    <a:gd name="connsiteX10" fmla="*/ 1073164 w 2190623"/>
                    <a:gd name="connsiteY10" fmla="*/ 114300 h 746211"/>
                    <a:gd name="connsiteX11" fmla="*/ 1216039 w 2190623"/>
                    <a:gd name="connsiteY11" fmla="*/ 78582 h 746211"/>
                    <a:gd name="connsiteX12" fmla="*/ 1342245 w 2190623"/>
                    <a:gd name="connsiteY12" fmla="*/ 123825 h 746211"/>
                    <a:gd name="connsiteX13" fmla="*/ 1482739 w 2190623"/>
                    <a:gd name="connsiteY13" fmla="*/ 119063 h 746211"/>
                    <a:gd name="connsiteX14" fmla="*/ 1713720 w 2190623"/>
                    <a:gd name="connsiteY14" fmla="*/ 109538 h 746211"/>
                    <a:gd name="connsiteX15" fmla="*/ 1837545 w 2190623"/>
                    <a:gd name="connsiteY15" fmla="*/ 185738 h 746211"/>
                    <a:gd name="connsiteX16" fmla="*/ 1939939 w 2190623"/>
                    <a:gd name="connsiteY16" fmla="*/ 285750 h 746211"/>
                    <a:gd name="connsiteX17" fmla="*/ 2109007 w 2190623"/>
                    <a:gd name="connsiteY17" fmla="*/ 319088 h 746211"/>
                    <a:gd name="connsiteX18" fmla="*/ 2178064 w 2190623"/>
                    <a:gd name="connsiteY18" fmla="*/ 316707 h 746211"/>
                    <a:gd name="connsiteX19" fmla="*/ 2175682 w 2190623"/>
                    <a:gd name="connsiteY19" fmla="*/ 240507 h 746211"/>
                    <a:gd name="connsiteX20" fmla="*/ 2028045 w 2190623"/>
                    <a:gd name="connsiteY20" fmla="*/ 211932 h 746211"/>
                    <a:gd name="connsiteX21" fmla="*/ 1908982 w 2190623"/>
                    <a:gd name="connsiteY21" fmla="*/ 116682 h 746211"/>
                    <a:gd name="connsiteX22" fmla="*/ 1749439 w 2190623"/>
                    <a:gd name="connsiteY22" fmla="*/ 23813 h 746211"/>
                    <a:gd name="connsiteX23" fmla="*/ 1551795 w 2190623"/>
                    <a:gd name="connsiteY23" fmla="*/ 7144 h 746211"/>
                    <a:gd name="connsiteX24" fmla="*/ 1389870 w 2190623"/>
                    <a:gd name="connsiteY24" fmla="*/ 35719 h 746211"/>
                    <a:gd name="connsiteX25" fmla="*/ 1230326 w 2190623"/>
                    <a:gd name="connsiteY25" fmla="*/ 0 h 746211"/>
                    <a:gd name="connsiteX26" fmla="*/ 1075545 w 2190623"/>
                    <a:gd name="connsiteY26" fmla="*/ 11907 h 746211"/>
                    <a:gd name="connsiteX27" fmla="*/ 911239 w 2190623"/>
                    <a:gd name="connsiteY27" fmla="*/ 19050 h 746211"/>
                    <a:gd name="connsiteX28" fmla="*/ 813607 w 2190623"/>
                    <a:gd name="connsiteY28" fmla="*/ 35719 h 746211"/>
                    <a:gd name="connsiteX29" fmla="*/ 689782 w 2190623"/>
                    <a:gd name="connsiteY29" fmla="*/ 154782 h 746211"/>
                    <a:gd name="connsiteX30" fmla="*/ 473089 w 2190623"/>
                    <a:gd name="connsiteY30" fmla="*/ 292894 h 746211"/>
                    <a:gd name="connsiteX31" fmla="*/ 363551 w 2190623"/>
                    <a:gd name="connsiteY31" fmla="*/ 345282 h 746211"/>
                    <a:gd name="connsiteX32" fmla="*/ 239726 w 2190623"/>
                    <a:gd name="connsiteY32" fmla="*/ 445294 h 746211"/>
                    <a:gd name="connsiteX33" fmla="*/ 58751 w 2190623"/>
                    <a:gd name="connsiteY33" fmla="*/ 540544 h 746211"/>
                    <a:gd name="connsiteX34" fmla="*/ 1601 w 2190623"/>
                    <a:gd name="connsiteY34" fmla="*/ 678657 h 746211"/>
                    <a:gd name="connsiteX35" fmla="*/ 25414 w 2190623"/>
                    <a:gd name="connsiteY35" fmla="*/ 745332 h 746211"/>
                    <a:gd name="connsiteX36" fmla="*/ 123045 w 2190623"/>
                    <a:gd name="connsiteY36" fmla="*/ 709613 h 746211"/>
                    <a:gd name="connsiteX37" fmla="*/ 151620 w 2190623"/>
                    <a:gd name="connsiteY37" fmla="*/ 609600 h 746211"/>
                    <a:gd name="connsiteX38" fmla="*/ 227820 w 2190623"/>
                    <a:gd name="connsiteY38" fmla="*/ 554832 h 746211"/>
                    <a:gd name="connsiteX0" fmla="*/ 227820 w 2190623"/>
                    <a:gd name="connsiteY0" fmla="*/ 554832 h 746211"/>
                    <a:gd name="connsiteX1" fmla="*/ 425464 w 2190623"/>
                    <a:gd name="connsiteY1" fmla="*/ 450057 h 746211"/>
                    <a:gd name="connsiteX2" fmla="*/ 501664 w 2190623"/>
                    <a:gd name="connsiteY2" fmla="*/ 385763 h 746211"/>
                    <a:gd name="connsiteX3" fmla="*/ 706451 w 2190623"/>
                    <a:gd name="connsiteY3" fmla="*/ 297657 h 746211"/>
                    <a:gd name="connsiteX4" fmla="*/ 813607 w 2190623"/>
                    <a:gd name="connsiteY4" fmla="*/ 273844 h 746211"/>
                    <a:gd name="connsiteX5" fmla="*/ 863614 w 2190623"/>
                    <a:gd name="connsiteY5" fmla="*/ 264319 h 746211"/>
                    <a:gd name="connsiteX6" fmla="*/ 868376 w 2190623"/>
                    <a:gd name="connsiteY6" fmla="*/ 209550 h 746211"/>
                    <a:gd name="connsiteX7" fmla="*/ 830276 w 2190623"/>
                    <a:gd name="connsiteY7" fmla="*/ 176213 h 746211"/>
                    <a:gd name="connsiteX8" fmla="*/ 825514 w 2190623"/>
                    <a:gd name="connsiteY8" fmla="*/ 128588 h 746211"/>
                    <a:gd name="connsiteX9" fmla="*/ 918382 w 2190623"/>
                    <a:gd name="connsiteY9" fmla="*/ 109538 h 746211"/>
                    <a:gd name="connsiteX10" fmla="*/ 1073164 w 2190623"/>
                    <a:gd name="connsiteY10" fmla="*/ 114300 h 746211"/>
                    <a:gd name="connsiteX11" fmla="*/ 1216039 w 2190623"/>
                    <a:gd name="connsiteY11" fmla="*/ 78582 h 746211"/>
                    <a:gd name="connsiteX12" fmla="*/ 1363676 w 2190623"/>
                    <a:gd name="connsiteY12" fmla="*/ 135731 h 746211"/>
                    <a:gd name="connsiteX13" fmla="*/ 1482739 w 2190623"/>
                    <a:gd name="connsiteY13" fmla="*/ 119063 h 746211"/>
                    <a:gd name="connsiteX14" fmla="*/ 1713720 w 2190623"/>
                    <a:gd name="connsiteY14" fmla="*/ 109538 h 746211"/>
                    <a:gd name="connsiteX15" fmla="*/ 1837545 w 2190623"/>
                    <a:gd name="connsiteY15" fmla="*/ 185738 h 746211"/>
                    <a:gd name="connsiteX16" fmla="*/ 1939939 w 2190623"/>
                    <a:gd name="connsiteY16" fmla="*/ 285750 h 746211"/>
                    <a:gd name="connsiteX17" fmla="*/ 2109007 w 2190623"/>
                    <a:gd name="connsiteY17" fmla="*/ 319088 h 746211"/>
                    <a:gd name="connsiteX18" fmla="*/ 2178064 w 2190623"/>
                    <a:gd name="connsiteY18" fmla="*/ 316707 h 746211"/>
                    <a:gd name="connsiteX19" fmla="*/ 2175682 w 2190623"/>
                    <a:gd name="connsiteY19" fmla="*/ 240507 h 746211"/>
                    <a:gd name="connsiteX20" fmla="*/ 2028045 w 2190623"/>
                    <a:gd name="connsiteY20" fmla="*/ 211932 h 746211"/>
                    <a:gd name="connsiteX21" fmla="*/ 1908982 w 2190623"/>
                    <a:gd name="connsiteY21" fmla="*/ 116682 h 746211"/>
                    <a:gd name="connsiteX22" fmla="*/ 1749439 w 2190623"/>
                    <a:gd name="connsiteY22" fmla="*/ 23813 h 746211"/>
                    <a:gd name="connsiteX23" fmla="*/ 1551795 w 2190623"/>
                    <a:gd name="connsiteY23" fmla="*/ 7144 h 746211"/>
                    <a:gd name="connsiteX24" fmla="*/ 1389870 w 2190623"/>
                    <a:gd name="connsiteY24" fmla="*/ 35719 h 746211"/>
                    <a:gd name="connsiteX25" fmla="*/ 1230326 w 2190623"/>
                    <a:gd name="connsiteY25" fmla="*/ 0 h 746211"/>
                    <a:gd name="connsiteX26" fmla="*/ 1075545 w 2190623"/>
                    <a:gd name="connsiteY26" fmla="*/ 11907 h 746211"/>
                    <a:gd name="connsiteX27" fmla="*/ 911239 w 2190623"/>
                    <a:gd name="connsiteY27" fmla="*/ 19050 h 746211"/>
                    <a:gd name="connsiteX28" fmla="*/ 813607 w 2190623"/>
                    <a:gd name="connsiteY28" fmla="*/ 35719 h 746211"/>
                    <a:gd name="connsiteX29" fmla="*/ 689782 w 2190623"/>
                    <a:gd name="connsiteY29" fmla="*/ 154782 h 746211"/>
                    <a:gd name="connsiteX30" fmla="*/ 473089 w 2190623"/>
                    <a:gd name="connsiteY30" fmla="*/ 292894 h 746211"/>
                    <a:gd name="connsiteX31" fmla="*/ 363551 w 2190623"/>
                    <a:gd name="connsiteY31" fmla="*/ 345282 h 746211"/>
                    <a:gd name="connsiteX32" fmla="*/ 239726 w 2190623"/>
                    <a:gd name="connsiteY32" fmla="*/ 445294 h 746211"/>
                    <a:gd name="connsiteX33" fmla="*/ 58751 w 2190623"/>
                    <a:gd name="connsiteY33" fmla="*/ 540544 h 746211"/>
                    <a:gd name="connsiteX34" fmla="*/ 1601 w 2190623"/>
                    <a:gd name="connsiteY34" fmla="*/ 678657 h 746211"/>
                    <a:gd name="connsiteX35" fmla="*/ 25414 w 2190623"/>
                    <a:gd name="connsiteY35" fmla="*/ 745332 h 746211"/>
                    <a:gd name="connsiteX36" fmla="*/ 123045 w 2190623"/>
                    <a:gd name="connsiteY36" fmla="*/ 709613 h 746211"/>
                    <a:gd name="connsiteX37" fmla="*/ 151620 w 2190623"/>
                    <a:gd name="connsiteY37" fmla="*/ 609600 h 746211"/>
                    <a:gd name="connsiteX38" fmla="*/ 227820 w 2190623"/>
                    <a:gd name="connsiteY38" fmla="*/ 554832 h 746211"/>
                    <a:gd name="connsiteX0" fmla="*/ 227820 w 2190623"/>
                    <a:gd name="connsiteY0" fmla="*/ 554832 h 746211"/>
                    <a:gd name="connsiteX1" fmla="*/ 425464 w 2190623"/>
                    <a:gd name="connsiteY1" fmla="*/ 450057 h 746211"/>
                    <a:gd name="connsiteX2" fmla="*/ 501664 w 2190623"/>
                    <a:gd name="connsiteY2" fmla="*/ 385763 h 746211"/>
                    <a:gd name="connsiteX3" fmla="*/ 706451 w 2190623"/>
                    <a:gd name="connsiteY3" fmla="*/ 297657 h 746211"/>
                    <a:gd name="connsiteX4" fmla="*/ 813607 w 2190623"/>
                    <a:gd name="connsiteY4" fmla="*/ 273844 h 746211"/>
                    <a:gd name="connsiteX5" fmla="*/ 863614 w 2190623"/>
                    <a:gd name="connsiteY5" fmla="*/ 264319 h 746211"/>
                    <a:gd name="connsiteX6" fmla="*/ 868376 w 2190623"/>
                    <a:gd name="connsiteY6" fmla="*/ 209550 h 746211"/>
                    <a:gd name="connsiteX7" fmla="*/ 830276 w 2190623"/>
                    <a:gd name="connsiteY7" fmla="*/ 176213 h 746211"/>
                    <a:gd name="connsiteX8" fmla="*/ 825514 w 2190623"/>
                    <a:gd name="connsiteY8" fmla="*/ 128588 h 746211"/>
                    <a:gd name="connsiteX9" fmla="*/ 918382 w 2190623"/>
                    <a:gd name="connsiteY9" fmla="*/ 109538 h 746211"/>
                    <a:gd name="connsiteX10" fmla="*/ 1073164 w 2190623"/>
                    <a:gd name="connsiteY10" fmla="*/ 114300 h 746211"/>
                    <a:gd name="connsiteX11" fmla="*/ 1216039 w 2190623"/>
                    <a:gd name="connsiteY11" fmla="*/ 78582 h 746211"/>
                    <a:gd name="connsiteX12" fmla="*/ 1363676 w 2190623"/>
                    <a:gd name="connsiteY12" fmla="*/ 135731 h 746211"/>
                    <a:gd name="connsiteX13" fmla="*/ 1482739 w 2190623"/>
                    <a:gd name="connsiteY13" fmla="*/ 119063 h 746211"/>
                    <a:gd name="connsiteX14" fmla="*/ 1713720 w 2190623"/>
                    <a:gd name="connsiteY14" fmla="*/ 109538 h 746211"/>
                    <a:gd name="connsiteX15" fmla="*/ 1837545 w 2190623"/>
                    <a:gd name="connsiteY15" fmla="*/ 185738 h 746211"/>
                    <a:gd name="connsiteX16" fmla="*/ 1939939 w 2190623"/>
                    <a:gd name="connsiteY16" fmla="*/ 285750 h 746211"/>
                    <a:gd name="connsiteX17" fmla="*/ 2109007 w 2190623"/>
                    <a:gd name="connsiteY17" fmla="*/ 319088 h 746211"/>
                    <a:gd name="connsiteX18" fmla="*/ 2178064 w 2190623"/>
                    <a:gd name="connsiteY18" fmla="*/ 316707 h 746211"/>
                    <a:gd name="connsiteX19" fmla="*/ 2175682 w 2190623"/>
                    <a:gd name="connsiteY19" fmla="*/ 240507 h 746211"/>
                    <a:gd name="connsiteX20" fmla="*/ 2028045 w 2190623"/>
                    <a:gd name="connsiteY20" fmla="*/ 211932 h 746211"/>
                    <a:gd name="connsiteX21" fmla="*/ 1908982 w 2190623"/>
                    <a:gd name="connsiteY21" fmla="*/ 116682 h 746211"/>
                    <a:gd name="connsiteX22" fmla="*/ 1749439 w 2190623"/>
                    <a:gd name="connsiteY22" fmla="*/ 23813 h 746211"/>
                    <a:gd name="connsiteX23" fmla="*/ 1554176 w 2190623"/>
                    <a:gd name="connsiteY23" fmla="*/ 11906 h 746211"/>
                    <a:gd name="connsiteX24" fmla="*/ 1389870 w 2190623"/>
                    <a:gd name="connsiteY24" fmla="*/ 35719 h 746211"/>
                    <a:gd name="connsiteX25" fmla="*/ 1230326 w 2190623"/>
                    <a:gd name="connsiteY25" fmla="*/ 0 h 746211"/>
                    <a:gd name="connsiteX26" fmla="*/ 1075545 w 2190623"/>
                    <a:gd name="connsiteY26" fmla="*/ 11907 h 746211"/>
                    <a:gd name="connsiteX27" fmla="*/ 911239 w 2190623"/>
                    <a:gd name="connsiteY27" fmla="*/ 19050 h 746211"/>
                    <a:gd name="connsiteX28" fmla="*/ 813607 w 2190623"/>
                    <a:gd name="connsiteY28" fmla="*/ 35719 h 746211"/>
                    <a:gd name="connsiteX29" fmla="*/ 689782 w 2190623"/>
                    <a:gd name="connsiteY29" fmla="*/ 154782 h 746211"/>
                    <a:gd name="connsiteX30" fmla="*/ 473089 w 2190623"/>
                    <a:gd name="connsiteY30" fmla="*/ 292894 h 746211"/>
                    <a:gd name="connsiteX31" fmla="*/ 363551 w 2190623"/>
                    <a:gd name="connsiteY31" fmla="*/ 345282 h 746211"/>
                    <a:gd name="connsiteX32" fmla="*/ 239726 w 2190623"/>
                    <a:gd name="connsiteY32" fmla="*/ 445294 h 746211"/>
                    <a:gd name="connsiteX33" fmla="*/ 58751 w 2190623"/>
                    <a:gd name="connsiteY33" fmla="*/ 540544 h 746211"/>
                    <a:gd name="connsiteX34" fmla="*/ 1601 w 2190623"/>
                    <a:gd name="connsiteY34" fmla="*/ 678657 h 746211"/>
                    <a:gd name="connsiteX35" fmla="*/ 25414 w 2190623"/>
                    <a:gd name="connsiteY35" fmla="*/ 745332 h 746211"/>
                    <a:gd name="connsiteX36" fmla="*/ 123045 w 2190623"/>
                    <a:gd name="connsiteY36" fmla="*/ 709613 h 746211"/>
                    <a:gd name="connsiteX37" fmla="*/ 151620 w 2190623"/>
                    <a:gd name="connsiteY37" fmla="*/ 609600 h 746211"/>
                    <a:gd name="connsiteX38" fmla="*/ 227820 w 2190623"/>
                    <a:gd name="connsiteY38" fmla="*/ 554832 h 746211"/>
                    <a:gd name="connsiteX0" fmla="*/ 227820 w 2190623"/>
                    <a:gd name="connsiteY0" fmla="*/ 554832 h 746211"/>
                    <a:gd name="connsiteX1" fmla="*/ 425464 w 2190623"/>
                    <a:gd name="connsiteY1" fmla="*/ 450057 h 746211"/>
                    <a:gd name="connsiteX2" fmla="*/ 501664 w 2190623"/>
                    <a:gd name="connsiteY2" fmla="*/ 385763 h 746211"/>
                    <a:gd name="connsiteX3" fmla="*/ 706451 w 2190623"/>
                    <a:gd name="connsiteY3" fmla="*/ 297657 h 746211"/>
                    <a:gd name="connsiteX4" fmla="*/ 813607 w 2190623"/>
                    <a:gd name="connsiteY4" fmla="*/ 273844 h 746211"/>
                    <a:gd name="connsiteX5" fmla="*/ 863614 w 2190623"/>
                    <a:gd name="connsiteY5" fmla="*/ 264319 h 746211"/>
                    <a:gd name="connsiteX6" fmla="*/ 868376 w 2190623"/>
                    <a:gd name="connsiteY6" fmla="*/ 209550 h 746211"/>
                    <a:gd name="connsiteX7" fmla="*/ 830276 w 2190623"/>
                    <a:gd name="connsiteY7" fmla="*/ 176213 h 746211"/>
                    <a:gd name="connsiteX8" fmla="*/ 825514 w 2190623"/>
                    <a:gd name="connsiteY8" fmla="*/ 128588 h 746211"/>
                    <a:gd name="connsiteX9" fmla="*/ 918382 w 2190623"/>
                    <a:gd name="connsiteY9" fmla="*/ 109538 h 746211"/>
                    <a:gd name="connsiteX10" fmla="*/ 1073164 w 2190623"/>
                    <a:gd name="connsiteY10" fmla="*/ 114300 h 746211"/>
                    <a:gd name="connsiteX11" fmla="*/ 1216039 w 2190623"/>
                    <a:gd name="connsiteY11" fmla="*/ 78582 h 746211"/>
                    <a:gd name="connsiteX12" fmla="*/ 1363676 w 2190623"/>
                    <a:gd name="connsiteY12" fmla="*/ 135731 h 746211"/>
                    <a:gd name="connsiteX13" fmla="*/ 1482739 w 2190623"/>
                    <a:gd name="connsiteY13" fmla="*/ 119063 h 746211"/>
                    <a:gd name="connsiteX14" fmla="*/ 1713720 w 2190623"/>
                    <a:gd name="connsiteY14" fmla="*/ 109538 h 746211"/>
                    <a:gd name="connsiteX15" fmla="*/ 1837545 w 2190623"/>
                    <a:gd name="connsiteY15" fmla="*/ 185738 h 746211"/>
                    <a:gd name="connsiteX16" fmla="*/ 1939939 w 2190623"/>
                    <a:gd name="connsiteY16" fmla="*/ 285750 h 746211"/>
                    <a:gd name="connsiteX17" fmla="*/ 2109007 w 2190623"/>
                    <a:gd name="connsiteY17" fmla="*/ 319088 h 746211"/>
                    <a:gd name="connsiteX18" fmla="*/ 2178064 w 2190623"/>
                    <a:gd name="connsiteY18" fmla="*/ 316707 h 746211"/>
                    <a:gd name="connsiteX19" fmla="*/ 2175682 w 2190623"/>
                    <a:gd name="connsiteY19" fmla="*/ 240507 h 746211"/>
                    <a:gd name="connsiteX20" fmla="*/ 2028045 w 2190623"/>
                    <a:gd name="connsiteY20" fmla="*/ 211932 h 746211"/>
                    <a:gd name="connsiteX21" fmla="*/ 1908982 w 2190623"/>
                    <a:gd name="connsiteY21" fmla="*/ 116682 h 746211"/>
                    <a:gd name="connsiteX22" fmla="*/ 1749439 w 2190623"/>
                    <a:gd name="connsiteY22" fmla="*/ 26194 h 746211"/>
                    <a:gd name="connsiteX23" fmla="*/ 1554176 w 2190623"/>
                    <a:gd name="connsiteY23" fmla="*/ 11906 h 746211"/>
                    <a:gd name="connsiteX24" fmla="*/ 1389870 w 2190623"/>
                    <a:gd name="connsiteY24" fmla="*/ 35719 h 746211"/>
                    <a:gd name="connsiteX25" fmla="*/ 1230326 w 2190623"/>
                    <a:gd name="connsiteY25" fmla="*/ 0 h 746211"/>
                    <a:gd name="connsiteX26" fmla="*/ 1075545 w 2190623"/>
                    <a:gd name="connsiteY26" fmla="*/ 11907 h 746211"/>
                    <a:gd name="connsiteX27" fmla="*/ 911239 w 2190623"/>
                    <a:gd name="connsiteY27" fmla="*/ 19050 h 746211"/>
                    <a:gd name="connsiteX28" fmla="*/ 813607 w 2190623"/>
                    <a:gd name="connsiteY28" fmla="*/ 35719 h 746211"/>
                    <a:gd name="connsiteX29" fmla="*/ 689782 w 2190623"/>
                    <a:gd name="connsiteY29" fmla="*/ 154782 h 746211"/>
                    <a:gd name="connsiteX30" fmla="*/ 473089 w 2190623"/>
                    <a:gd name="connsiteY30" fmla="*/ 292894 h 746211"/>
                    <a:gd name="connsiteX31" fmla="*/ 363551 w 2190623"/>
                    <a:gd name="connsiteY31" fmla="*/ 345282 h 746211"/>
                    <a:gd name="connsiteX32" fmla="*/ 239726 w 2190623"/>
                    <a:gd name="connsiteY32" fmla="*/ 445294 h 746211"/>
                    <a:gd name="connsiteX33" fmla="*/ 58751 w 2190623"/>
                    <a:gd name="connsiteY33" fmla="*/ 540544 h 746211"/>
                    <a:gd name="connsiteX34" fmla="*/ 1601 w 2190623"/>
                    <a:gd name="connsiteY34" fmla="*/ 678657 h 746211"/>
                    <a:gd name="connsiteX35" fmla="*/ 25414 w 2190623"/>
                    <a:gd name="connsiteY35" fmla="*/ 745332 h 746211"/>
                    <a:gd name="connsiteX36" fmla="*/ 123045 w 2190623"/>
                    <a:gd name="connsiteY36" fmla="*/ 709613 h 746211"/>
                    <a:gd name="connsiteX37" fmla="*/ 151620 w 2190623"/>
                    <a:gd name="connsiteY37" fmla="*/ 609600 h 746211"/>
                    <a:gd name="connsiteX38" fmla="*/ 227820 w 2190623"/>
                    <a:gd name="connsiteY38" fmla="*/ 554832 h 746211"/>
                    <a:gd name="connsiteX0" fmla="*/ 227820 w 2190623"/>
                    <a:gd name="connsiteY0" fmla="*/ 554832 h 746211"/>
                    <a:gd name="connsiteX1" fmla="*/ 425464 w 2190623"/>
                    <a:gd name="connsiteY1" fmla="*/ 450057 h 746211"/>
                    <a:gd name="connsiteX2" fmla="*/ 501664 w 2190623"/>
                    <a:gd name="connsiteY2" fmla="*/ 385763 h 746211"/>
                    <a:gd name="connsiteX3" fmla="*/ 706451 w 2190623"/>
                    <a:gd name="connsiteY3" fmla="*/ 297657 h 746211"/>
                    <a:gd name="connsiteX4" fmla="*/ 813607 w 2190623"/>
                    <a:gd name="connsiteY4" fmla="*/ 273844 h 746211"/>
                    <a:gd name="connsiteX5" fmla="*/ 863614 w 2190623"/>
                    <a:gd name="connsiteY5" fmla="*/ 264319 h 746211"/>
                    <a:gd name="connsiteX6" fmla="*/ 868376 w 2190623"/>
                    <a:gd name="connsiteY6" fmla="*/ 209550 h 746211"/>
                    <a:gd name="connsiteX7" fmla="*/ 830276 w 2190623"/>
                    <a:gd name="connsiteY7" fmla="*/ 176213 h 746211"/>
                    <a:gd name="connsiteX8" fmla="*/ 825514 w 2190623"/>
                    <a:gd name="connsiteY8" fmla="*/ 128588 h 746211"/>
                    <a:gd name="connsiteX9" fmla="*/ 918382 w 2190623"/>
                    <a:gd name="connsiteY9" fmla="*/ 109538 h 746211"/>
                    <a:gd name="connsiteX10" fmla="*/ 1073164 w 2190623"/>
                    <a:gd name="connsiteY10" fmla="*/ 114300 h 746211"/>
                    <a:gd name="connsiteX11" fmla="*/ 1216039 w 2190623"/>
                    <a:gd name="connsiteY11" fmla="*/ 78582 h 746211"/>
                    <a:gd name="connsiteX12" fmla="*/ 1363676 w 2190623"/>
                    <a:gd name="connsiteY12" fmla="*/ 135731 h 746211"/>
                    <a:gd name="connsiteX13" fmla="*/ 1482739 w 2190623"/>
                    <a:gd name="connsiteY13" fmla="*/ 119063 h 746211"/>
                    <a:gd name="connsiteX14" fmla="*/ 1713720 w 2190623"/>
                    <a:gd name="connsiteY14" fmla="*/ 109538 h 746211"/>
                    <a:gd name="connsiteX15" fmla="*/ 1837545 w 2190623"/>
                    <a:gd name="connsiteY15" fmla="*/ 185738 h 746211"/>
                    <a:gd name="connsiteX16" fmla="*/ 1939939 w 2190623"/>
                    <a:gd name="connsiteY16" fmla="*/ 285750 h 746211"/>
                    <a:gd name="connsiteX17" fmla="*/ 2109007 w 2190623"/>
                    <a:gd name="connsiteY17" fmla="*/ 319088 h 746211"/>
                    <a:gd name="connsiteX18" fmla="*/ 2178064 w 2190623"/>
                    <a:gd name="connsiteY18" fmla="*/ 316707 h 746211"/>
                    <a:gd name="connsiteX19" fmla="*/ 2175682 w 2190623"/>
                    <a:gd name="connsiteY19" fmla="*/ 240507 h 746211"/>
                    <a:gd name="connsiteX20" fmla="*/ 2028045 w 2190623"/>
                    <a:gd name="connsiteY20" fmla="*/ 211932 h 746211"/>
                    <a:gd name="connsiteX21" fmla="*/ 1916126 w 2190623"/>
                    <a:gd name="connsiteY21" fmla="*/ 128588 h 746211"/>
                    <a:gd name="connsiteX22" fmla="*/ 1749439 w 2190623"/>
                    <a:gd name="connsiteY22" fmla="*/ 26194 h 746211"/>
                    <a:gd name="connsiteX23" fmla="*/ 1554176 w 2190623"/>
                    <a:gd name="connsiteY23" fmla="*/ 11906 h 746211"/>
                    <a:gd name="connsiteX24" fmla="*/ 1389870 w 2190623"/>
                    <a:gd name="connsiteY24" fmla="*/ 35719 h 746211"/>
                    <a:gd name="connsiteX25" fmla="*/ 1230326 w 2190623"/>
                    <a:gd name="connsiteY25" fmla="*/ 0 h 746211"/>
                    <a:gd name="connsiteX26" fmla="*/ 1075545 w 2190623"/>
                    <a:gd name="connsiteY26" fmla="*/ 11907 h 746211"/>
                    <a:gd name="connsiteX27" fmla="*/ 911239 w 2190623"/>
                    <a:gd name="connsiteY27" fmla="*/ 19050 h 746211"/>
                    <a:gd name="connsiteX28" fmla="*/ 813607 w 2190623"/>
                    <a:gd name="connsiteY28" fmla="*/ 35719 h 746211"/>
                    <a:gd name="connsiteX29" fmla="*/ 689782 w 2190623"/>
                    <a:gd name="connsiteY29" fmla="*/ 154782 h 746211"/>
                    <a:gd name="connsiteX30" fmla="*/ 473089 w 2190623"/>
                    <a:gd name="connsiteY30" fmla="*/ 292894 h 746211"/>
                    <a:gd name="connsiteX31" fmla="*/ 363551 w 2190623"/>
                    <a:gd name="connsiteY31" fmla="*/ 345282 h 746211"/>
                    <a:gd name="connsiteX32" fmla="*/ 239726 w 2190623"/>
                    <a:gd name="connsiteY32" fmla="*/ 445294 h 746211"/>
                    <a:gd name="connsiteX33" fmla="*/ 58751 w 2190623"/>
                    <a:gd name="connsiteY33" fmla="*/ 540544 h 746211"/>
                    <a:gd name="connsiteX34" fmla="*/ 1601 w 2190623"/>
                    <a:gd name="connsiteY34" fmla="*/ 678657 h 746211"/>
                    <a:gd name="connsiteX35" fmla="*/ 25414 w 2190623"/>
                    <a:gd name="connsiteY35" fmla="*/ 745332 h 746211"/>
                    <a:gd name="connsiteX36" fmla="*/ 123045 w 2190623"/>
                    <a:gd name="connsiteY36" fmla="*/ 709613 h 746211"/>
                    <a:gd name="connsiteX37" fmla="*/ 151620 w 2190623"/>
                    <a:gd name="connsiteY37" fmla="*/ 609600 h 746211"/>
                    <a:gd name="connsiteX38" fmla="*/ 227820 w 2190623"/>
                    <a:gd name="connsiteY38" fmla="*/ 554832 h 746211"/>
                    <a:gd name="connsiteX0" fmla="*/ 227820 w 2190623"/>
                    <a:gd name="connsiteY0" fmla="*/ 554832 h 746211"/>
                    <a:gd name="connsiteX1" fmla="*/ 425464 w 2190623"/>
                    <a:gd name="connsiteY1" fmla="*/ 450057 h 746211"/>
                    <a:gd name="connsiteX2" fmla="*/ 501664 w 2190623"/>
                    <a:gd name="connsiteY2" fmla="*/ 385763 h 746211"/>
                    <a:gd name="connsiteX3" fmla="*/ 706451 w 2190623"/>
                    <a:gd name="connsiteY3" fmla="*/ 297657 h 746211"/>
                    <a:gd name="connsiteX4" fmla="*/ 813607 w 2190623"/>
                    <a:gd name="connsiteY4" fmla="*/ 273844 h 746211"/>
                    <a:gd name="connsiteX5" fmla="*/ 863614 w 2190623"/>
                    <a:gd name="connsiteY5" fmla="*/ 264319 h 746211"/>
                    <a:gd name="connsiteX6" fmla="*/ 868376 w 2190623"/>
                    <a:gd name="connsiteY6" fmla="*/ 209550 h 746211"/>
                    <a:gd name="connsiteX7" fmla="*/ 830276 w 2190623"/>
                    <a:gd name="connsiteY7" fmla="*/ 176213 h 746211"/>
                    <a:gd name="connsiteX8" fmla="*/ 825514 w 2190623"/>
                    <a:gd name="connsiteY8" fmla="*/ 128588 h 746211"/>
                    <a:gd name="connsiteX9" fmla="*/ 918382 w 2190623"/>
                    <a:gd name="connsiteY9" fmla="*/ 109538 h 746211"/>
                    <a:gd name="connsiteX10" fmla="*/ 1073164 w 2190623"/>
                    <a:gd name="connsiteY10" fmla="*/ 114300 h 746211"/>
                    <a:gd name="connsiteX11" fmla="*/ 1216039 w 2190623"/>
                    <a:gd name="connsiteY11" fmla="*/ 78582 h 746211"/>
                    <a:gd name="connsiteX12" fmla="*/ 1363676 w 2190623"/>
                    <a:gd name="connsiteY12" fmla="*/ 135731 h 746211"/>
                    <a:gd name="connsiteX13" fmla="*/ 1482739 w 2190623"/>
                    <a:gd name="connsiteY13" fmla="*/ 119063 h 746211"/>
                    <a:gd name="connsiteX14" fmla="*/ 1713720 w 2190623"/>
                    <a:gd name="connsiteY14" fmla="*/ 109538 h 746211"/>
                    <a:gd name="connsiteX15" fmla="*/ 1837545 w 2190623"/>
                    <a:gd name="connsiteY15" fmla="*/ 185738 h 746211"/>
                    <a:gd name="connsiteX16" fmla="*/ 1939939 w 2190623"/>
                    <a:gd name="connsiteY16" fmla="*/ 285750 h 746211"/>
                    <a:gd name="connsiteX17" fmla="*/ 2109007 w 2190623"/>
                    <a:gd name="connsiteY17" fmla="*/ 319088 h 746211"/>
                    <a:gd name="connsiteX18" fmla="*/ 2178064 w 2190623"/>
                    <a:gd name="connsiteY18" fmla="*/ 316707 h 746211"/>
                    <a:gd name="connsiteX19" fmla="*/ 2175682 w 2190623"/>
                    <a:gd name="connsiteY19" fmla="*/ 240507 h 746211"/>
                    <a:gd name="connsiteX20" fmla="*/ 2028045 w 2190623"/>
                    <a:gd name="connsiteY20" fmla="*/ 211932 h 746211"/>
                    <a:gd name="connsiteX21" fmla="*/ 1970895 w 2190623"/>
                    <a:gd name="connsiteY21" fmla="*/ 192882 h 746211"/>
                    <a:gd name="connsiteX22" fmla="*/ 1916126 w 2190623"/>
                    <a:gd name="connsiteY22" fmla="*/ 128588 h 746211"/>
                    <a:gd name="connsiteX23" fmla="*/ 1749439 w 2190623"/>
                    <a:gd name="connsiteY23" fmla="*/ 26194 h 746211"/>
                    <a:gd name="connsiteX24" fmla="*/ 1554176 w 2190623"/>
                    <a:gd name="connsiteY24" fmla="*/ 11906 h 746211"/>
                    <a:gd name="connsiteX25" fmla="*/ 1389870 w 2190623"/>
                    <a:gd name="connsiteY25" fmla="*/ 35719 h 746211"/>
                    <a:gd name="connsiteX26" fmla="*/ 1230326 w 2190623"/>
                    <a:gd name="connsiteY26" fmla="*/ 0 h 746211"/>
                    <a:gd name="connsiteX27" fmla="*/ 1075545 w 2190623"/>
                    <a:gd name="connsiteY27" fmla="*/ 11907 h 746211"/>
                    <a:gd name="connsiteX28" fmla="*/ 911239 w 2190623"/>
                    <a:gd name="connsiteY28" fmla="*/ 19050 h 746211"/>
                    <a:gd name="connsiteX29" fmla="*/ 813607 w 2190623"/>
                    <a:gd name="connsiteY29" fmla="*/ 35719 h 746211"/>
                    <a:gd name="connsiteX30" fmla="*/ 689782 w 2190623"/>
                    <a:gd name="connsiteY30" fmla="*/ 154782 h 746211"/>
                    <a:gd name="connsiteX31" fmla="*/ 473089 w 2190623"/>
                    <a:gd name="connsiteY31" fmla="*/ 292894 h 746211"/>
                    <a:gd name="connsiteX32" fmla="*/ 363551 w 2190623"/>
                    <a:gd name="connsiteY32" fmla="*/ 345282 h 746211"/>
                    <a:gd name="connsiteX33" fmla="*/ 239726 w 2190623"/>
                    <a:gd name="connsiteY33" fmla="*/ 445294 h 746211"/>
                    <a:gd name="connsiteX34" fmla="*/ 58751 w 2190623"/>
                    <a:gd name="connsiteY34" fmla="*/ 540544 h 746211"/>
                    <a:gd name="connsiteX35" fmla="*/ 1601 w 2190623"/>
                    <a:gd name="connsiteY35" fmla="*/ 678657 h 746211"/>
                    <a:gd name="connsiteX36" fmla="*/ 25414 w 2190623"/>
                    <a:gd name="connsiteY36" fmla="*/ 745332 h 746211"/>
                    <a:gd name="connsiteX37" fmla="*/ 123045 w 2190623"/>
                    <a:gd name="connsiteY37" fmla="*/ 709613 h 746211"/>
                    <a:gd name="connsiteX38" fmla="*/ 151620 w 2190623"/>
                    <a:gd name="connsiteY38" fmla="*/ 609600 h 746211"/>
                    <a:gd name="connsiteX39" fmla="*/ 227820 w 2190623"/>
                    <a:gd name="connsiteY39" fmla="*/ 554832 h 746211"/>
                    <a:gd name="connsiteX0" fmla="*/ 227820 w 2190623"/>
                    <a:gd name="connsiteY0" fmla="*/ 554832 h 746211"/>
                    <a:gd name="connsiteX1" fmla="*/ 425464 w 2190623"/>
                    <a:gd name="connsiteY1" fmla="*/ 450057 h 746211"/>
                    <a:gd name="connsiteX2" fmla="*/ 501664 w 2190623"/>
                    <a:gd name="connsiteY2" fmla="*/ 385763 h 746211"/>
                    <a:gd name="connsiteX3" fmla="*/ 706451 w 2190623"/>
                    <a:gd name="connsiteY3" fmla="*/ 297657 h 746211"/>
                    <a:gd name="connsiteX4" fmla="*/ 813607 w 2190623"/>
                    <a:gd name="connsiteY4" fmla="*/ 273844 h 746211"/>
                    <a:gd name="connsiteX5" fmla="*/ 863614 w 2190623"/>
                    <a:gd name="connsiteY5" fmla="*/ 264319 h 746211"/>
                    <a:gd name="connsiteX6" fmla="*/ 868376 w 2190623"/>
                    <a:gd name="connsiteY6" fmla="*/ 209550 h 746211"/>
                    <a:gd name="connsiteX7" fmla="*/ 830276 w 2190623"/>
                    <a:gd name="connsiteY7" fmla="*/ 176213 h 746211"/>
                    <a:gd name="connsiteX8" fmla="*/ 825514 w 2190623"/>
                    <a:gd name="connsiteY8" fmla="*/ 128588 h 746211"/>
                    <a:gd name="connsiteX9" fmla="*/ 918382 w 2190623"/>
                    <a:gd name="connsiteY9" fmla="*/ 109538 h 746211"/>
                    <a:gd name="connsiteX10" fmla="*/ 1073164 w 2190623"/>
                    <a:gd name="connsiteY10" fmla="*/ 114300 h 746211"/>
                    <a:gd name="connsiteX11" fmla="*/ 1216039 w 2190623"/>
                    <a:gd name="connsiteY11" fmla="*/ 78582 h 746211"/>
                    <a:gd name="connsiteX12" fmla="*/ 1363676 w 2190623"/>
                    <a:gd name="connsiteY12" fmla="*/ 135731 h 746211"/>
                    <a:gd name="connsiteX13" fmla="*/ 1482739 w 2190623"/>
                    <a:gd name="connsiteY13" fmla="*/ 119063 h 746211"/>
                    <a:gd name="connsiteX14" fmla="*/ 1713720 w 2190623"/>
                    <a:gd name="connsiteY14" fmla="*/ 109538 h 746211"/>
                    <a:gd name="connsiteX15" fmla="*/ 1837545 w 2190623"/>
                    <a:gd name="connsiteY15" fmla="*/ 185738 h 746211"/>
                    <a:gd name="connsiteX16" fmla="*/ 1939939 w 2190623"/>
                    <a:gd name="connsiteY16" fmla="*/ 285750 h 746211"/>
                    <a:gd name="connsiteX17" fmla="*/ 2109007 w 2190623"/>
                    <a:gd name="connsiteY17" fmla="*/ 319088 h 746211"/>
                    <a:gd name="connsiteX18" fmla="*/ 2178064 w 2190623"/>
                    <a:gd name="connsiteY18" fmla="*/ 316707 h 746211"/>
                    <a:gd name="connsiteX19" fmla="*/ 2175682 w 2190623"/>
                    <a:gd name="connsiteY19" fmla="*/ 240507 h 746211"/>
                    <a:gd name="connsiteX20" fmla="*/ 2028045 w 2190623"/>
                    <a:gd name="connsiteY20" fmla="*/ 211932 h 746211"/>
                    <a:gd name="connsiteX21" fmla="*/ 1970895 w 2190623"/>
                    <a:gd name="connsiteY21" fmla="*/ 192882 h 746211"/>
                    <a:gd name="connsiteX22" fmla="*/ 1906601 w 2190623"/>
                    <a:gd name="connsiteY22" fmla="*/ 121444 h 746211"/>
                    <a:gd name="connsiteX23" fmla="*/ 1749439 w 2190623"/>
                    <a:gd name="connsiteY23" fmla="*/ 26194 h 746211"/>
                    <a:gd name="connsiteX24" fmla="*/ 1554176 w 2190623"/>
                    <a:gd name="connsiteY24" fmla="*/ 11906 h 746211"/>
                    <a:gd name="connsiteX25" fmla="*/ 1389870 w 2190623"/>
                    <a:gd name="connsiteY25" fmla="*/ 35719 h 746211"/>
                    <a:gd name="connsiteX26" fmla="*/ 1230326 w 2190623"/>
                    <a:gd name="connsiteY26" fmla="*/ 0 h 746211"/>
                    <a:gd name="connsiteX27" fmla="*/ 1075545 w 2190623"/>
                    <a:gd name="connsiteY27" fmla="*/ 11907 h 746211"/>
                    <a:gd name="connsiteX28" fmla="*/ 911239 w 2190623"/>
                    <a:gd name="connsiteY28" fmla="*/ 19050 h 746211"/>
                    <a:gd name="connsiteX29" fmla="*/ 813607 w 2190623"/>
                    <a:gd name="connsiteY29" fmla="*/ 35719 h 746211"/>
                    <a:gd name="connsiteX30" fmla="*/ 689782 w 2190623"/>
                    <a:gd name="connsiteY30" fmla="*/ 154782 h 746211"/>
                    <a:gd name="connsiteX31" fmla="*/ 473089 w 2190623"/>
                    <a:gd name="connsiteY31" fmla="*/ 292894 h 746211"/>
                    <a:gd name="connsiteX32" fmla="*/ 363551 w 2190623"/>
                    <a:gd name="connsiteY32" fmla="*/ 345282 h 746211"/>
                    <a:gd name="connsiteX33" fmla="*/ 239726 w 2190623"/>
                    <a:gd name="connsiteY33" fmla="*/ 445294 h 746211"/>
                    <a:gd name="connsiteX34" fmla="*/ 58751 w 2190623"/>
                    <a:gd name="connsiteY34" fmla="*/ 540544 h 746211"/>
                    <a:gd name="connsiteX35" fmla="*/ 1601 w 2190623"/>
                    <a:gd name="connsiteY35" fmla="*/ 678657 h 746211"/>
                    <a:gd name="connsiteX36" fmla="*/ 25414 w 2190623"/>
                    <a:gd name="connsiteY36" fmla="*/ 745332 h 746211"/>
                    <a:gd name="connsiteX37" fmla="*/ 123045 w 2190623"/>
                    <a:gd name="connsiteY37" fmla="*/ 709613 h 746211"/>
                    <a:gd name="connsiteX38" fmla="*/ 151620 w 2190623"/>
                    <a:gd name="connsiteY38" fmla="*/ 609600 h 746211"/>
                    <a:gd name="connsiteX39" fmla="*/ 227820 w 2190623"/>
                    <a:gd name="connsiteY39" fmla="*/ 554832 h 746211"/>
                    <a:gd name="connsiteX0" fmla="*/ 227820 w 2187576"/>
                    <a:gd name="connsiteY0" fmla="*/ 554832 h 746211"/>
                    <a:gd name="connsiteX1" fmla="*/ 425464 w 2187576"/>
                    <a:gd name="connsiteY1" fmla="*/ 450057 h 746211"/>
                    <a:gd name="connsiteX2" fmla="*/ 501664 w 2187576"/>
                    <a:gd name="connsiteY2" fmla="*/ 385763 h 746211"/>
                    <a:gd name="connsiteX3" fmla="*/ 706451 w 2187576"/>
                    <a:gd name="connsiteY3" fmla="*/ 297657 h 746211"/>
                    <a:gd name="connsiteX4" fmla="*/ 813607 w 2187576"/>
                    <a:gd name="connsiteY4" fmla="*/ 273844 h 746211"/>
                    <a:gd name="connsiteX5" fmla="*/ 863614 w 2187576"/>
                    <a:gd name="connsiteY5" fmla="*/ 264319 h 746211"/>
                    <a:gd name="connsiteX6" fmla="*/ 868376 w 2187576"/>
                    <a:gd name="connsiteY6" fmla="*/ 209550 h 746211"/>
                    <a:gd name="connsiteX7" fmla="*/ 830276 w 2187576"/>
                    <a:gd name="connsiteY7" fmla="*/ 176213 h 746211"/>
                    <a:gd name="connsiteX8" fmla="*/ 825514 w 2187576"/>
                    <a:gd name="connsiteY8" fmla="*/ 128588 h 746211"/>
                    <a:gd name="connsiteX9" fmla="*/ 918382 w 2187576"/>
                    <a:gd name="connsiteY9" fmla="*/ 109538 h 746211"/>
                    <a:gd name="connsiteX10" fmla="*/ 1073164 w 2187576"/>
                    <a:gd name="connsiteY10" fmla="*/ 114300 h 746211"/>
                    <a:gd name="connsiteX11" fmla="*/ 1216039 w 2187576"/>
                    <a:gd name="connsiteY11" fmla="*/ 78582 h 746211"/>
                    <a:gd name="connsiteX12" fmla="*/ 1363676 w 2187576"/>
                    <a:gd name="connsiteY12" fmla="*/ 135731 h 746211"/>
                    <a:gd name="connsiteX13" fmla="*/ 1482739 w 2187576"/>
                    <a:gd name="connsiteY13" fmla="*/ 119063 h 746211"/>
                    <a:gd name="connsiteX14" fmla="*/ 1713720 w 2187576"/>
                    <a:gd name="connsiteY14" fmla="*/ 109538 h 746211"/>
                    <a:gd name="connsiteX15" fmla="*/ 1837545 w 2187576"/>
                    <a:gd name="connsiteY15" fmla="*/ 185738 h 746211"/>
                    <a:gd name="connsiteX16" fmla="*/ 1939939 w 2187576"/>
                    <a:gd name="connsiteY16" fmla="*/ 285750 h 746211"/>
                    <a:gd name="connsiteX17" fmla="*/ 2109007 w 2187576"/>
                    <a:gd name="connsiteY17" fmla="*/ 319088 h 746211"/>
                    <a:gd name="connsiteX18" fmla="*/ 2170920 w 2187576"/>
                    <a:gd name="connsiteY18" fmla="*/ 311944 h 746211"/>
                    <a:gd name="connsiteX19" fmla="*/ 2175682 w 2187576"/>
                    <a:gd name="connsiteY19" fmla="*/ 240507 h 746211"/>
                    <a:gd name="connsiteX20" fmla="*/ 2028045 w 2187576"/>
                    <a:gd name="connsiteY20" fmla="*/ 211932 h 746211"/>
                    <a:gd name="connsiteX21" fmla="*/ 1970895 w 2187576"/>
                    <a:gd name="connsiteY21" fmla="*/ 192882 h 746211"/>
                    <a:gd name="connsiteX22" fmla="*/ 1906601 w 2187576"/>
                    <a:gd name="connsiteY22" fmla="*/ 121444 h 746211"/>
                    <a:gd name="connsiteX23" fmla="*/ 1749439 w 2187576"/>
                    <a:gd name="connsiteY23" fmla="*/ 26194 h 746211"/>
                    <a:gd name="connsiteX24" fmla="*/ 1554176 w 2187576"/>
                    <a:gd name="connsiteY24" fmla="*/ 11906 h 746211"/>
                    <a:gd name="connsiteX25" fmla="*/ 1389870 w 2187576"/>
                    <a:gd name="connsiteY25" fmla="*/ 35719 h 746211"/>
                    <a:gd name="connsiteX26" fmla="*/ 1230326 w 2187576"/>
                    <a:gd name="connsiteY26" fmla="*/ 0 h 746211"/>
                    <a:gd name="connsiteX27" fmla="*/ 1075545 w 2187576"/>
                    <a:gd name="connsiteY27" fmla="*/ 11907 h 746211"/>
                    <a:gd name="connsiteX28" fmla="*/ 911239 w 2187576"/>
                    <a:gd name="connsiteY28" fmla="*/ 19050 h 746211"/>
                    <a:gd name="connsiteX29" fmla="*/ 813607 w 2187576"/>
                    <a:gd name="connsiteY29" fmla="*/ 35719 h 746211"/>
                    <a:gd name="connsiteX30" fmla="*/ 689782 w 2187576"/>
                    <a:gd name="connsiteY30" fmla="*/ 154782 h 746211"/>
                    <a:gd name="connsiteX31" fmla="*/ 473089 w 2187576"/>
                    <a:gd name="connsiteY31" fmla="*/ 292894 h 746211"/>
                    <a:gd name="connsiteX32" fmla="*/ 363551 w 2187576"/>
                    <a:gd name="connsiteY32" fmla="*/ 345282 h 746211"/>
                    <a:gd name="connsiteX33" fmla="*/ 239726 w 2187576"/>
                    <a:gd name="connsiteY33" fmla="*/ 445294 h 746211"/>
                    <a:gd name="connsiteX34" fmla="*/ 58751 w 2187576"/>
                    <a:gd name="connsiteY34" fmla="*/ 540544 h 746211"/>
                    <a:gd name="connsiteX35" fmla="*/ 1601 w 2187576"/>
                    <a:gd name="connsiteY35" fmla="*/ 678657 h 746211"/>
                    <a:gd name="connsiteX36" fmla="*/ 25414 w 2187576"/>
                    <a:gd name="connsiteY36" fmla="*/ 745332 h 746211"/>
                    <a:gd name="connsiteX37" fmla="*/ 123045 w 2187576"/>
                    <a:gd name="connsiteY37" fmla="*/ 709613 h 746211"/>
                    <a:gd name="connsiteX38" fmla="*/ 151620 w 2187576"/>
                    <a:gd name="connsiteY38" fmla="*/ 609600 h 746211"/>
                    <a:gd name="connsiteX39" fmla="*/ 227820 w 2187576"/>
                    <a:gd name="connsiteY39" fmla="*/ 554832 h 746211"/>
                    <a:gd name="connsiteX0" fmla="*/ 227820 w 2185847"/>
                    <a:gd name="connsiteY0" fmla="*/ 554832 h 746211"/>
                    <a:gd name="connsiteX1" fmla="*/ 425464 w 2185847"/>
                    <a:gd name="connsiteY1" fmla="*/ 450057 h 746211"/>
                    <a:gd name="connsiteX2" fmla="*/ 501664 w 2185847"/>
                    <a:gd name="connsiteY2" fmla="*/ 385763 h 746211"/>
                    <a:gd name="connsiteX3" fmla="*/ 706451 w 2185847"/>
                    <a:gd name="connsiteY3" fmla="*/ 297657 h 746211"/>
                    <a:gd name="connsiteX4" fmla="*/ 813607 w 2185847"/>
                    <a:gd name="connsiteY4" fmla="*/ 273844 h 746211"/>
                    <a:gd name="connsiteX5" fmla="*/ 863614 w 2185847"/>
                    <a:gd name="connsiteY5" fmla="*/ 264319 h 746211"/>
                    <a:gd name="connsiteX6" fmla="*/ 868376 w 2185847"/>
                    <a:gd name="connsiteY6" fmla="*/ 209550 h 746211"/>
                    <a:gd name="connsiteX7" fmla="*/ 830276 w 2185847"/>
                    <a:gd name="connsiteY7" fmla="*/ 176213 h 746211"/>
                    <a:gd name="connsiteX8" fmla="*/ 825514 w 2185847"/>
                    <a:gd name="connsiteY8" fmla="*/ 128588 h 746211"/>
                    <a:gd name="connsiteX9" fmla="*/ 918382 w 2185847"/>
                    <a:gd name="connsiteY9" fmla="*/ 109538 h 746211"/>
                    <a:gd name="connsiteX10" fmla="*/ 1073164 w 2185847"/>
                    <a:gd name="connsiteY10" fmla="*/ 114300 h 746211"/>
                    <a:gd name="connsiteX11" fmla="*/ 1216039 w 2185847"/>
                    <a:gd name="connsiteY11" fmla="*/ 78582 h 746211"/>
                    <a:gd name="connsiteX12" fmla="*/ 1363676 w 2185847"/>
                    <a:gd name="connsiteY12" fmla="*/ 135731 h 746211"/>
                    <a:gd name="connsiteX13" fmla="*/ 1482739 w 2185847"/>
                    <a:gd name="connsiteY13" fmla="*/ 119063 h 746211"/>
                    <a:gd name="connsiteX14" fmla="*/ 1713720 w 2185847"/>
                    <a:gd name="connsiteY14" fmla="*/ 109538 h 746211"/>
                    <a:gd name="connsiteX15" fmla="*/ 1837545 w 2185847"/>
                    <a:gd name="connsiteY15" fmla="*/ 185738 h 746211"/>
                    <a:gd name="connsiteX16" fmla="*/ 1939939 w 2185847"/>
                    <a:gd name="connsiteY16" fmla="*/ 285750 h 746211"/>
                    <a:gd name="connsiteX17" fmla="*/ 2109007 w 2185847"/>
                    <a:gd name="connsiteY17" fmla="*/ 319088 h 746211"/>
                    <a:gd name="connsiteX18" fmla="*/ 2170920 w 2185847"/>
                    <a:gd name="connsiteY18" fmla="*/ 311944 h 746211"/>
                    <a:gd name="connsiteX19" fmla="*/ 2173301 w 2185847"/>
                    <a:gd name="connsiteY19" fmla="*/ 242889 h 746211"/>
                    <a:gd name="connsiteX20" fmla="*/ 2028045 w 2185847"/>
                    <a:gd name="connsiteY20" fmla="*/ 211932 h 746211"/>
                    <a:gd name="connsiteX21" fmla="*/ 1970895 w 2185847"/>
                    <a:gd name="connsiteY21" fmla="*/ 192882 h 746211"/>
                    <a:gd name="connsiteX22" fmla="*/ 1906601 w 2185847"/>
                    <a:gd name="connsiteY22" fmla="*/ 121444 h 746211"/>
                    <a:gd name="connsiteX23" fmla="*/ 1749439 w 2185847"/>
                    <a:gd name="connsiteY23" fmla="*/ 26194 h 746211"/>
                    <a:gd name="connsiteX24" fmla="*/ 1554176 w 2185847"/>
                    <a:gd name="connsiteY24" fmla="*/ 11906 h 746211"/>
                    <a:gd name="connsiteX25" fmla="*/ 1389870 w 2185847"/>
                    <a:gd name="connsiteY25" fmla="*/ 35719 h 746211"/>
                    <a:gd name="connsiteX26" fmla="*/ 1230326 w 2185847"/>
                    <a:gd name="connsiteY26" fmla="*/ 0 h 746211"/>
                    <a:gd name="connsiteX27" fmla="*/ 1075545 w 2185847"/>
                    <a:gd name="connsiteY27" fmla="*/ 11907 h 746211"/>
                    <a:gd name="connsiteX28" fmla="*/ 911239 w 2185847"/>
                    <a:gd name="connsiteY28" fmla="*/ 19050 h 746211"/>
                    <a:gd name="connsiteX29" fmla="*/ 813607 w 2185847"/>
                    <a:gd name="connsiteY29" fmla="*/ 35719 h 746211"/>
                    <a:gd name="connsiteX30" fmla="*/ 689782 w 2185847"/>
                    <a:gd name="connsiteY30" fmla="*/ 154782 h 746211"/>
                    <a:gd name="connsiteX31" fmla="*/ 473089 w 2185847"/>
                    <a:gd name="connsiteY31" fmla="*/ 292894 h 746211"/>
                    <a:gd name="connsiteX32" fmla="*/ 363551 w 2185847"/>
                    <a:gd name="connsiteY32" fmla="*/ 345282 h 746211"/>
                    <a:gd name="connsiteX33" fmla="*/ 239726 w 2185847"/>
                    <a:gd name="connsiteY33" fmla="*/ 445294 h 746211"/>
                    <a:gd name="connsiteX34" fmla="*/ 58751 w 2185847"/>
                    <a:gd name="connsiteY34" fmla="*/ 540544 h 746211"/>
                    <a:gd name="connsiteX35" fmla="*/ 1601 w 2185847"/>
                    <a:gd name="connsiteY35" fmla="*/ 678657 h 746211"/>
                    <a:gd name="connsiteX36" fmla="*/ 25414 w 2185847"/>
                    <a:gd name="connsiteY36" fmla="*/ 745332 h 746211"/>
                    <a:gd name="connsiteX37" fmla="*/ 123045 w 2185847"/>
                    <a:gd name="connsiteY37" fmla="*/ 709613 h 746211"/>
                    <a:gd name="connsiteX38" fmla="*/ 151620 w 2185847"/>
                    <a:gd name="connsiteY38" fmla="*/ 609600 h 746211"/>
                    <a:gd name="connsiteX39" fmla="*/ 227820 w 2185847"/>
                    <a:gd name="connsiteY39" fmla="*/ 554832 h 746211"/>
                    <a:gd name="connsiteX0" fmla="*/ 227820 w 2185847"/>
                    <a:gd name="connsiteY0" fmla="*/ 554832 h 746211"/>
                    <a:gd name="connsiteX1" fmla="*/ 425464 w 2185847"/>
                    <a:gd name="connsiteY1" fmla="*/ 450057 h 746211"/>
                    <a:gd name="connsiteX2" fmla="*/ 501664 w 2185847"/>
                    <a:gd name="connsiteY2" fmla="*/ 385763 h 746211"/>
                    <a:gd name="connsiteX3" fmla="*/ 706451 w 2185847"/>
                    <a:gd name="connsiteY3" fmla="*/ 297657 h 746211"/>
                    <a:gd name="connsiteX4" fmla="*/ 813607 w 2185847"/>
                    <a:gd name="connsiteY4" fmla="*/ 273844 h 746211"/>
                    <a:gd name="connsiteX5" fmla="*/ 863614 w 2185847"/>
                    <a:gd name="connsiteY5" fmla="*/ 264319 h 746211"/>
                    <a:gd name="connsiteX6" fmla="*/ 868376 w 2185847"/>
                    <a:gd name="connsiteY6" fmla="*/ 209550 h 746211"/>
                    <a:gd name="connsiteX7" fmla="*/ 830276 w 2185847"/>
                    <a:gd name="connsiteY7" fmla="*/ 176213 h 746211"/>
                    <a:gd name="connsiteX8" fmla="*/ 825514 w 2185847"/>
                    <a:gd name="connsiteY8" fmla="*/ 128588 h 746211"/>
                    <a:gd name="connsiteX9" fmla="*/ 918382 w 2185847"/>
                    <a:gd name="connsiteY9" fmla="*/ 109538 h 746211"/>
                    <a:gd name="connsiteX10" fmla="*/ 1073164 w 2185847"/>
                    <a:gd name="connsiteY10" fmla="*/ 114300 h 746211"/>
                    <a:gd name="connsiteX11" fmla="*/ 1216039 w 2185847"/>
                    <a:gd name="connsiteY11" fmla="*/ 78582 h 746211"/>
                    <a:gd name="connsiteX12" fmla="*/ 1363676 w 2185847"/>
                    <a:gd name="connsiteY12" fmla="*/ 135731 h 746211"/>
                    <a:gd name="connsiteX13" fmla="*/ 1482739 w 2185847"/>
                    <a:gd name="connsiteY13" fmla="*/ 119063 h 746211"/>
                    <a:gd name="connsiteX14" fmla="*/ 1713720 w 2185847"/>
                    <a:gd name="connsiteY14" fmla="*/ 109538 h 746211"/>
                    <a:gd name="connsiteX15" fmla="*/ 1837545 w 2185847"/>
                    <a:gd name="connsiteY15" fmla="*/ 195263 h 746211"/>
                    <a:gd name="connsiteX16" fmla="*/ 1939939 w 2185847"/>
                    <a:gd name="connsiteY16" fmla="*/ 285750 h 746211"/>
                    <a:gd name="connsiteX17" fmla="*/ 2109007 w 2185847"/>
                    <a:gd name="connsiteY17" fmla="*/ 319088 h 746211"/>
                    <a:gd name="connsiteX18" fmla="*/ 2170920 w 2185847"/>
                    <a:gd name="connsiteY18" fmla="*/ 311944 h 746211"/>
                    <a:gd name="connsiteX19" fmla="*/ 2173301 w 2185847"/>
                    <a:gd name="connsiteY19" fmla="*/ 242889 h 746211"/>
                    <a:gd name="connsiteX20" fmla="*/ 2028045 w 2185847"/>
                    <a:gd name="connsiteY20" fmla="*/ 211932 h 746211"/>
                    <a:gd name="connsiteX21" fmla="*/ 1970895 w 2185847"/>
                    <a:gd name="connsiteY21" fmla="*/ 192882 h 746211"/>
                    <a:gd name="connsiteX22" fmla="*/ 1906601 w 2185847"/>
                    <a:gd name="connsiteY22" fmla="*/ 121444 h 746211"/>
                    <a:gd name="connsiteX23" fmla="*/ 1749439 w 2185847"/>
                    <a:gd name="connsiteY23" fmla="*/ 26194 h 746211"/>
                    <a:gd name="connsiteX24" fmla="*/ 1554176 w 2185847"/>
                    <a:gd name="connsiteY24" fmla="*/ 11906 h 746211"/>
                    <a:gd name="connsiteX25" fmla="*/ 1389870 w 2185847"/>
                    <a:gd name="connsiteY25" fmla="*/ 35719 h 746211"/>
                    <a:gd name="connsiteX26" fmla="*/ 1230326 w 2185847"/>
                    <a:gd name="connsiteY26" fmla="*/ 0 h 746211"/>
                    <a:gd name="connsiteX27" fmla="*/ 1075545 w 2185847"/>
                    <a:gd name="connsiteY27" fmla="*/ 11907 h 746211"/>
                    <a:gd name="connsiteX28" fmla="*/ 911239 w 2185847"/>
                    <a:gd name="connsiteY28" fmla="*/ 19050 h 746211"/>
                    <a:gd name="connsiteX29" fmla="*/ 813607 w 2185847"/>
                    <a:gd name="connsiteY29" fmla="*/ 35719 h 746211"/>
                    <a:gd name="connsiteX30" fmla="*/ 689782 w 2185847"/>
                    <a:gd name="connsiteY30" fmla="*/ 154782 h 746211"/>
                    <a:gd name="connsiteX31" fmla="*/ 473089 w 2185847"/>
                    <a:gd name="connsiteY31" fmla="*/ 292894 h 746211"/>
                    <a:gd name="connsiteX32" fmla="*/ 363551 w 2185847"/>
                    <a:gd name="connsiteY32" fmla="*/ 345282 h 746211"/>
                    <a:gd name="connsiteX33" fmla="*/ 239726 w 2185847"/>
                    <a:gd name="connsiteY33" fmla="*/ 445294 h 746211"/>
                    <a:gd name="connsiteX34" fmla="*/ 58751 w 2185847"/>
                    <a:gd name="connsiteY34" fmla="*/ 540544 h 746211"/>
                    <a:gd name="connsiteX35" fmla="*/ 1601 w 2185847"/>
                    <a:gd name="connsiteY35" fmla="*/ 678657 h 746211"/>
                    <a:gd name="connsiteX36" fmla="*/ 25414 w 2185847"/>
                    <a:gd name="connsiteY36" fmla="*/ 745332 h 746211"/>
                    <a:gd name="connsiteX37" fmla="*/ 123045 w 2185847"/>
                    <a:gd name="connsiteY37" fmla="*/ 709613 h 746211"/>
                    <a:gd name="connsiteX38" fmla="*/ 151620 w 2185847"/>
                    <a:gd name="connsiteY38" fmla="*/ 609600 h 746211"/>
                    <a:gd name="connsiteX39" fmla="*/ 227820 w 2185847"/>
                    <a:gd name="connsiteY39" fmla="*/ 554832 h 746211"/>
                    <a:gd name="connsiteX0" fmla="*/ 227820 w 2185847"/>
                    <a:gd name="connsiteY0" fmla="*/ 554832 h 746211"/>
                    <a:gd name="connsiteX1" fmla="*/ 425464 w 2185847"/>
                    <a:gd name="connsiteY1" fmla="*/ 450057 h 746211"/>
                    <a:gd name="connsiteX2" fmla="*/ 501664 w 2185847"/>
                    <a:gd name="connsiteY2" fmla="*/ 385763 h 746211"/>
                    <a:gd name="connsiteX3" fmla="*/ 706451 w 2185847"/>
                    <a:gd name="connsiteY3" fmla="*/ 297657 h 746211"/>
                    <a:gd name="connsiteX4" fmla="*/ 813607 w 2185847"/>
                    <a:gd name="connsiteY4" fmla="*/ 273844 h 746211"/>
                    <a:gd name="connsiteX5" fmla="*/ 863614 w 2185847"/>
                    <a:gd name="connsiteY5" fmla="*/ 264319 h 746211"/>
                    <a:gd name="connsiteX6" fmla="*/ 868376 w 2185847"/>
                    <a:gd name="connsiteY6" fmla="*/ 209550 h 746211"/>
                    <a:gd name="connsiteX7" fmla="*/ 830276 w 2185847"/>
                    <a:gd name="connsiteY7" fmla="*/ 176213 h 746211"/>
                    <a:gd name="connsiteX8" fmla="*/ 835039 w 2185847"/>
                    <a:gd name="connsiteY8" fmla="*/ 133351 h 746211"/>
                    <a:gd name="connsiteX9" fmla="*/ 918382 w 2185847"/>
                    <a:gd name="connsiteY9" fmla="*/ 109538 h 746211"/>
                    <a:gd name="connsiteX10" fmla="*/ 1073164 w 2185847"/>
                    <a:gd name="connsiteY10" fmla="*/ 114300 h 746211"/>
                    <a:gd name="connsiteX11" fmla="*/ 1216039 w 2185847"/>
                    <a:gd name="connsiteY11" fmla="*/ 78582 h 746211"/>
                    <a:gd name="connsiteX12" fmla="*/ 1363676 w 2185847"/>
                    <a:gd name="connsiteY12" fmla="*/ 135731 h 746211"/>
                    <a:gd name="connsiteX13" fmla="*/ 1482739 w 2185847"/>
                    <a:gd name="connsiteY13" fmla="*/ 119063 h 746211"/>
                    <a:gd name="connsiteX14" fmla="*/ 1713720 w 2185847"/>
                    <a:gd name="connsiteY14" fmla="*/ 109538 h 746211"/>
                    <a:gd name="connsiteX15" fmla="*/ 1837545 w 2185847"/>
                    <a:gd name="connsiteY15" fmla="*/ 195263 h 746211"/>
                    <a:gd name="connsiteX16" fmla="*/ 1939939 w 2185847"/>
                    <a:gd name="connsiteY16" fmla="*/ 285750 h 746211"/>
                    <a:gd name="connsiteX17" fmla="*/ 2109007 w 2185847"/>
                    <a:gd name="connsiteY17" fmla="*/ 319088 h 746211"/>
                    <a:gd name="connsiteX18" fmla="*/ 2170920 w 2185847"/>
                    <a:gd name="connsiteY18" fmla="*/ 311944 h 746211"/>
                    <a:gd name="connsiteX19" fmla="*/ 2173301 w 2185847"/>
                    <a:gd name="connsiteY19" fmla="*/ 242889 h 746211"/>
                    <a:gd name="connsiteX20" fmla="*/ 2028045 w 2185847"/>
                    <a:gd name="connsiteY20" fmla="*/ 211932 h 746211"/>
                    <a:gd name="connsiteX21" fmla="*/ 1970895 w 2185847"/>
                    <a:gd name="connsiteY21" fmla="*/ 192882 h 746211"/>
                    <a:gd name="connsiteX22" fmla="*/ 1906601 w 2185847"/>
                    <a:gd name="connsiteY22" fmla="*/ 121444 h 746211"/>
                    <a:gd name="connsiteX23" fmla="*/ 1749439 w 2185847"/>
                    <a:gd name="connsiteY23" fmla="*/ 26194 h 746211"/>
                    <a:gd name="connsiteX24" fmla="*/ 1554176 w 2185847"/>
                    <a:gd name="connsiteY24" fmla="*/ 11906 h 746211"/>
                    <a:gd name="connsiteX25" fmla="*/ 1389870 w 2185847"/>
                    <a:gd name="connsiteY25" fmla="*/ 35719 h 746211"/>
                    <a:gd name="connsiteX26" fmla="*/ 1230326 w 2185847"/>
                    <a:gd name="connsiteY26" fmla="*/ 0 h 746211"/>
                    <a:gd name="connsiteX27" fmla="*/ 1075545 w 2185847"/>
                    <a:gd name="connsiteY27" fmla="*/ 11907 h 746211"/>
                    <a:gd name="connsiteX28" fmla="*/ 911239 w 2185847"/>
                    <a:gd name="connsiteY28" fmla="*/ 19050 h 746211"/>
                    <a:gd name="connsiteX29" fmla="*/ 813607 w 2185847"/>
                    <a:gd name="connsiteY29" fmla="*/ 35719 h 746211"/>
                    <a:gd name="connsiteX30" fmla="*/ 689782 w 2185847"/>
                    <a:gd name="connsiteY30" fmla="*/ 154782 h 746211"/>
                    <a:gd name="connsiteX31" fmla="*/ 473089 w 2185847"/>
                    <a:gd name="connsiteY31" fmla="*/ 292894 h 746211"/>
                    <a:gd name="connsiteX32" fmla="*/ 363551 w 2185847"/>
                    <a:gd name="connsiteY32" fmla="*/ 345282 h 746211"/>
                    <a:gd name="connsiteX33" fmla="*/ 239726 w 2185847"/>
                    <a:gd name="connsiteY33" fmla="*/ 445294 h 746211"/>
                    <a:gd name="connsiteX34" fmla="*/ 58751 w 2185847"/>
                    <a:gd name="connsiteY34" fmla="*/ 540544 h 746211"/>
                    <a:gd name="connsiteX35" fmla="*/ 1601 w 2185847"/>
                    <a:gd name="connsiteY35" fmla="*/ 678657 h 746211"/>
                    <a:gd name="connsiteX36" fmla="*/ 25414 w 2185847"/>
                    <a:gd name="connsiteY36" fmla="*/ 745332 h 746211"/>
                    <a:gd name="connsiteX37" fmla="*/ 123045 w 2185847"/>
                    <a:gd name="connsiteY37" fmla="*/ 709613 h 746211"/>
                    <a:gd name="connsiteX38" fmla="*/ 151620 w 2185847"/>
                    <a:gd name="connsiteY38" fmla="*/ 609600 h 746211"/>
                    <a:gd name="connsiteX39" fmla="*/ 227820 w 2185847"/>
                    <a:gd name="connsiteY39" fmla="*/ 554832 h 746211"/>
                    <a:gd name="connsiteX0" fmla="*/ 227820 w 2185847"/>
                    <a:gd name="connsiteY0" fmla="*/ 554832 h 746211"/>
                    <a:gd name="connsiteX1" fmla="*/ 425464 w 2185847"/>
                    <a:gd name="connsiteY1" fmla="*/ 450057 h 746211"/>
                    <a:gd name="connsiteX2" fmla="*/ 501664 w 2185847"/>
                    <a:gd name="connsiteY2" fmla="*/ 385763 h 746211"/>
                    <a:gd name="connsiteX3" fmla="*/ 706451 w 2185847"/>
                    <a:gd name="connsiteY3" fmla="*/ 297657 h 746211"/>
                    <a:gd name="connsiteX4" fmla="*/ 813607 w 2185847"/>
                    <a:gd name="connsiteY4" fmla="*/ 273844 h 746211"/>
                    <a:gd name="connsiteX5" fmla="*/ 863614 w 2185847"/>
                    <a:gd name="connsiteY5" fmla="*/ 264319 h 746211"/>
                    <a:gd name="connsiteX6" fmla="*/ 877901 w 2185847"/>
                    <a:gd name="connsiteY6" fmla="*/ 207168 h 746211"/>
                    <a:gd name="connsiteX7" fmla="*/ 830276 w 2185847"/>
                    <a:gd name="connsiteY7" fmla="*/ 176213 h 746211"/>
                    <a:gd name="connsiteX8" fmla="*/ 835039 w 2185847"/>
                    <a:gd name="connsiteY8" fmla="*/ 133351 h 746211"/>
                    <a:gd name="connsiteX9" fmla="*/ 918382 w 2185847"/>
                    <a:gd name="connsiteY9" fmla="*/ 109538 h 746211"/>
                    <a:gd name="connsiteX10" fmla="*/ 1073164 w 2185847"/>
                    <a:gd name="connsiteY10" fmla="*/ 114300 h 746211"/>
                    <a:gd name="connsiteX11" fmla="*/ 1216039 w 2185847"/>
                    <a:gd name="connsiteY11" fmla="*/ 78582 h 746211"/>
                    <a:gd name="connsiteX12" fmla="*/ 1363676 w 2185847"/>
                    <a:gd name="connsiteY12" fmla="*/ 135731 h 746211"/>
                    <a:gd name="connsiteX13" fmla="*/ 1482739 w 2185847"/>
                    <a:gd name="connsiteY13" fmla="*/ 119063 h 746211"/>
                    <a:gd name="connsiteX14" fmla="*/ 1713720 w 2185847"/>
                    <a:gd name="connsiteY14" fmla="*/ 109538 h 746211"/>
                    <a:gd name="connsiteX15" fmla="*/ 1837545 w 2185847"/>
                    <a:gd name="connsiteY15" fmla="*/ 195263 h 746211"/>
                    <a:gd name="connsiteX16" fmla="*/ 1939939 w 2185847"/>
                    <a:gd name="connsiteY16" fmla="*/ 285750 h 746211"/>
                    <a:gd name="connsiteX17" fmla="*/ 2109007 w 2185847"/>
                    <a:gd name="connsiteY17" fmla="*/ 319088 h 746211"/>
                    <a:gd name="connsiteX18" fmla="*/ 2170920 w 2185847"/>
                    <a:gd name="connsiteY18" fmla="*/ 311944 h 746211"/>
                    <a:gd name="connsiteX19" fmla="*/ 2173301 w 2185847"/>
                    <a:gd name="connsiteY19" fmla="*/ 242889 h 746211"/>
                    <a:gd name="connsiteX20" fmla="*/ 2028045 w 2185847"/>
                    <a:gd name="connsiteY20" fmla="*/ 211932 h 746211"/>
                    <a:gd name="connsiteX21" fmla="*/ 1970895 w 2185847"/>
                    <a:gd name="connsiteY21" fmla="*/ 192882 h 746211"/>
                    <a:gd name="connsiteX22" fmla="*/ 1906601 w 2185847"/>
                    <a:gd name="connsiteY22" fmla="*/ 121444 h 746211"/>
                    <a:gd name="connsiteX23" fmla="*/ 1749439 w 2185847"/>
                    <a:gd name="connsiteY23" fmla="*/ 26194 h 746211"/>
                    <a:gd name="connsiteX24" fmla="*/ 1554176 w 2185847"/>
                    <a:gd name="connsiteY24" fmla="*/ 11906 h 746211"/>
                    <a:gd name="connsiteX25" fmla="*/ 1389870 w 2185847"/>
                    <a:gd name="connsiteY25" fmla="*/ 35719 h 746211"/>
                    <a:gd name="connsiteX26" fmla="*/ 1230326 w 2185847"/>
                    <a:gd name="connsiteY26" fmla="*/ 0 h 746211"/>
                    <a:gd name="connsiteX27" fmla="*/ 1075545 w 2185847"/>
                    <a:gd name="connsiteY27" fmla="*/ 11907 h 746211"/>
                    <a:gd name="connsiteX28" fmla="*/ 911239 w 2185847"/>
                    <a:gd name="connsiteY28" fmla="*/ 19050 h 746211"/>
                    <a:gd name="connsiteX29" fmla="*/ 813607 w 2185847"/>
                    <a:gd name="connsiteY29" fmla="*/ 35719 h 746211"/>
                    <a:gd name="connsiteX30" fmla="*/ 689782 w 2185847"/>
                    <a:gd name="connsiteY30" fmla="*/ 154782 h 746211"/>
                    <a:gd name="connsiteX31" fmla="*/ 473089 w 2185847"/>
                    <a:gd name="connsiteY31" fmla="*/ 292894 h 746211"/>
                    <a:gd name="connsiteX32" fmla="*/ 363551 w 2185847"/>
                    <a:gd name="connsiteY32" fmla="*/ 345282 h 746211"/>
                    <a:gd name="connsiteX33" fmla="*/ 239726 w 2185847"/>
                    <a:gd name="connsiteY33" fmla="*/ 445294 h 746211"/>
                    <a:gd name="connsiteX34" fmla="*/ 58751 w 2185847"/>
                    <a:gd name="connsiteY34" fmla="*/ 540544 h 746211"/>
                    <a:gd name="connsiteX35" fmla="*/ 1601 w 2185847"/>
                    <a:gd name="connsiteY35" fmla="*/ 678657 h 746211"/>
                    <a:gd name="connsiteX36" fmla="*/ 25414 w 2185847"/>
                    <a:gd name="connsiteY36" fmla="*/ 745332 h 746211"/>
                    <a:gd name="connsiteX37" fmla="*/ 123045 w 2185847"/>
                    <a:gd name="connsiteY37" fmla="*/ 709613 h 746211"/>
                    <a:gd name="connsiteX38" fmla="*/ 151620 w 2185847"/>
                    <a:gd name="connsiteY38" fmla="*/ 609600 h 746211"/>
                    <a:gd name="connsiteX39" fmla="*/ 227820 w 2185847"/>
                    <a:gd name="connsiteY39" fmla="*/ 554832 h 746211"/>
                    <a:gd name="connsiteX0" fmla="*/ 228590 w 2186617"/>
                    <a:gd name="connsiteY0" fmla="*/ 554832 h 746211"/>
                    <a:gd name="connsiteX1" fmla="*/ 426234 w 2186617"/>
                    <a:gd name="connsiteY1" fmla="*/ 450057 h 746211"/>
                    <a:gd name="connsiteX2" fmla="*/ 502434 w 2186617"/>
                    <a:gd name="connsiteY2" fmla="*/ 385763 h 746211"/>
                    <a:gd name="connsiteX3" fmla="*/ 707221 w 2186617"/>
                    <a:gd name="connsiteY3" fmla="*/ 297657 h 746211"/>
                    <a:gd name="connsiteX4" fmla="*/ 814377 w 2186617"/>
                    <a:gd name="connsiteY4" fmla="*/ 273844 h 746211"/>
                    <a:gd name="connsiteX5" fmla="*/ 864384 w 2186617"/>
                    <a:gd name="connsiteY5" fmla="*/ 264319 h 746211"/>
                    <a:gd name="connsiteX6" fmla="*/ 878671 w 2186617"/>
                    <a:gd name="connsiteY6" fmla="*/ 207168 h 746211"/>
                    <a:gd name="connsiteX7" fmla="*/ 831046 w 2186617"/>
                    <a:gd name="connsiteY7" fmla="*/ 176213 h 746211"/>
                    <a:gd name="connsiteX8" fmla="*/ 835809 w 2186617"/>
                    <a:gd name="connsiteY8" fmla="*/ 133351 h 746211"/>
                    <a:gd name="connsiteX9" fmla="*/ 919152 w 2186617"/>
                    <a:gd name="connsiteY9" fmla="*/ 109538 h 746211"/>
                    <a:gd name="connsiteX10" fmla="*/ 1073934 w 2186617"/>
                    <a:gd name="connsiteY10" fmla="*/ 114300 h 746211"/>
                    <a:gd name="connsiteX11" fmla="*/ 1216809 w 2186617"/>
                    <a:gd name="connsiteY11" fmla="*/ 78582 h 746211"/>
                    <a:gd name="connsiteX12" fmla="*/ 1364446 w 2186617"/>
                    <a:gd name="connsiteY12" fmla="*/ 135731 h 746211"/>
                    <a:gd name="connsiteX13" fmla="*/ 1483509 w 2186617"/>
                    <a:gd name="connsiteY13" fmla="*/ 119063 h 746211"/>
                    <a:gd name="connsiteX14" fmla="*/ 1714490 w 2186617"/>
                    <a:gd name="connsiteY14" fmla="*/ 109538 h 746211"/>
                    <a:gd name="connsiteX15" fmla="*/ 1838315 w 2186617"/>
                    <a:gd name="connsiteY15" fmla="*/ 195263 h 746211"/>
                    <a:gd name="connsiteX16" fmla="*/ 1940709 w 2186617"/>
                    <a:gd name="connsiteY16" fmla="*/ 285750 h 746211"/>
                    <a:gd name="connsiteX17" fmla="*/ 2109777 w 2186617"/>
                    <a:gd name="connsiteY17" fmla="*/ 319088 h 746211"/>
                    <a:gd name="connsiteX18" fmla="*/ 2171690 w 2186617"/>
                    <a:gd name="connsiteY18" fmla="*/ 311944 h 746211"/>
                    <a:gd name="connsiteX19" fmla="*/ 2174071 w 2186617"/>
                    <a:gd name="connsiteY19" fmla="*/ 242889 h 746211"/>
                    <a:gd name="connsiteX20" fmla="*/ 2028815 w 2186617"/>
                    <a:gd name="connsiteY20" fmla="*/ 211932 h 746211"/>
                    <a:gd name="connsiteX21" fmla="*/ 1971665 w 2186617"/>
                    <a:gd name="connsiteY21" fmla="*/ 192882 h 746211"/>
                    <a:gd name="connsiteX22" fmla="*/ 1907371 w 2186617"/>
                    <a:gd name="connsiteY22" fmla="*/ 121444 h 746211"/>
                    <a:gd name="connsiteX23" fmla="*/ 1750209 w 2186617"/>
                    <a:gd name="connsiteY23" fmla="*/ 26194 h 746211"/>
                    <a:gd name="connsiteX24" fmla="*/ 1554946 w 2186617"/>
                    <a:gd name="connsiteY24" fmla="*/ 11906 h 746211"/>
                    <a:gd name="connsiteX25" fmla="*/ 1390640 w 2186617"/>
                    <a:gd name="connsiteY25" fmla="*/ 35719 h 746211"/>
                    <a:gd name="connsiteX26" fmla="*/ 1231096 w 2186617"/>
                    <a:gd name="connsiteY26" fmla="*/ 0 h 746211"/>
                    <a:gd name="connsiteX27" fmla="*/ 1076315 w 2186617"/>
                    <a:gd name="connsiteY27" fmla="*/ 11907 h 746211"/>
                    <a:gd name="connsiteX28" fmla="*/ 912009 w 2186617"/>
                    <a:gd name="connsiteY28" fmla="*/ 19050 h 746211"/>
                    <a:gd name="connsiteX29" fmla="*/ 814377 w 2186617"/>
                    <a:gd name="connsiteY29" fmla="*/ 35719 h 746211"/>
                    <a:gd name="connsiteX30" fmla="*/ 690552 w 2186617"/>
                    <a:gd name="connsiteY30" fmla="*/ 154782 h 746211"/>
                    <a:gd name="connsiteX31" fmla="*/ 473859 w 2186617"/>
                    <a:gd name="connsiteY31" fmla="*/ 292894 h 746211"/>
                    <a:gd name="connsiteX32" fmla="*/ 364321 w 2186617"/>
                    <a:gd name="connsiteY32" fmla="*/ 345282 h 746211"/>
                    <a:gd name="connsiteX33" fmla="*/ 240496 w 2186617"/>
                    <a:gd name="connsiteY33" fmla="*/ 445294 h 746211"/>
                    <a:gd name="connsiteX34" fmla="*/ 71428 w 2186617"/>
                    <a:gd name="connsiteY34" fmla="*/ 542925 h 746211"/>
                    <a:gd name="connsiteX35" fmla="*/ 2371 w 2186617"/>
                    <a:gd name="connsiteY35" fmla="*/ 678657 h 746211"/>
                    <a:gd name="connsiteX36" fmla="*/ 26184 w 2186617"/>
                    <a:gd name="connsiteY36" fmla="*/ 745332 h 746211"/>
                    <a:gd name="connsiteX37" fmla="*/ 123815 w 2186617"/>
                    <a:gd name="connsiteY37" fmla="*/ 709613 h 746211"/>
                    <a:gd name="connsiteX38" fmla="*/ 152390 w 2186617"/>
                    <a:gd name="connsiteY38" fmla="*/ 609600 h 746211"/>
                    <a:gd name="connsiteX39" fmla="*/ 228590 w 2186617"/>
                    <a:gd name="connsiteY39" fmla="*/ 554832 h 746211"/>
                    <a:gd name="connsiteX0" fmla="*/ 229067 w 2187094"/>
                    <a:gd name="connsiteY0" fmla="*/ 554832 h 746211"/>
                    <a:gd name="connsiteX1" fmla="*/ 426711 w 2187094"/>
                    <a:gd name="connsiteY1" fmla="*/ 450057 h 746211"/>
                    <a:gd name="connsiteX2" fmla="*/ 502911 w 2187094"/>
                    <a:gd name="connsiteY2" fmla="*/ 385763 h 746211"/>
                    <a:gd name="connsiteX3" fmla="*/ 707698 w 2187094"/>
                    <a:gd name="connsiteY3" fmla="*/ 297657 h 746211"/>
                    <a:gd name="connsiteX4" fmla="*/ 814854 w 2187094"/>
                    <a:gd name="connsiteY4" fmla="*/ 273844 h 746211"/>
                    <a:gd name="connsiteX5" fmla="*/ 864861 w 2187094"/>
                    <a:gd name="connsiteY5" fmla="*/ 264319 h 746211"/>
                    <a:gd name="connsiteX6" fmla="*/ 879148 w 2187094"/>
                    <a:gd name="connsiteY6" fmla="*/ 207168 h 746211"/>
                    <a:gd name="connsiteX7" fmla="*/ 831523 w 2187094"/>
                    <a:gd name="connsiteY7" fmla="*/ 176213 h 746211"/>
                    <a:gd name="connsiteX8" fmla="*/ 836286 w 2187094"/>
                    <a:gd name="connsiteY8" fmla="*/ 133351 h 746211"/>
                    <a:gd name="connsiteX9" fmla="*/ 919629 w 2187094"/>
                    <a:gd name="connsiteY9" fmla="*/ 109538 h 746211"/>
                    <a:gd name="connsiteX10" fmla="*/ 1074411 w 2187094"/>
                    <a:gd name="connsiteY10" fmla="*/ 114300 h 746211"/>
                    <a:gd name="connsiteX11" fmla="*/ 1217286 w 2187094"/>
                    <a:gd name="connsiteY11" fmla="*/ 78582 h 746211"/>
                    <a:gd name="connsiteX12" fmla="*/ 1364923 w 2187094"/>
                    <a:gd name="connsiteY12" fmla="*/ 135731 h 746211"/>
                    <a:gd name="connsiteX13" fmla="*/ 1483986 w 2187094"/>
                    <a:gd name="connsiteY13" fmla="*/ 119063 h 746211"/>
                    <a:gd name="connsiteX14" fmla="*/ 1714967 w 2187094"/>
                    <a:gd name="connsiteY14" fmla="*/ 109538 h 746211"/>
                    <a:gd name="connsiteX15" fmla="*/ 1838792 w 2187094"/>
                    <a:gd name="connsiteY15" fmla="*/ 195263 h 746211"/>
                    <a:gd name="connsiteX16" fmla="*/ 1941186 w 2187094"/>
                    <a:gd name="connsiteY16" fmla="*/ 285750 h 746211"/>
                    <a:gd name="connsiteX17" fmla="*/ 2110254 w 2187094"/>
                    <a:gd name="connsiteY17" fmla="*/ 319088 h 746211"/>
                    <a:gd name="connsiteX18" fmla="*/ 2172167 w 2187094"/>
                    <a:gd name="connsiteY18" fmla="*/ 311944 h 746211"/>
                    <a:gd name="connsiteX19" fmla="*/ 2174548 w 2187094"/>
                    <a:gd name="connsiteY19" fmla="*/ 242889 h 746211"/>
                    <a:gd name="connsiteX20" fmla="*/ 2029292 w 2187094"/>
                    <a:gd name="connsiteY20" fmla="*/ 211932 h 746211"/>
                    <a:gd name="connsiteX21" fmla="*/ 1972142 w 2187094"/>
                    <a:gd name="connsiteY21" fmla="*/ 192882 h 746211"/>
                    <a:gd name="connsiteX22" fmla="*/ 1907848 w 2187094"/>
                    <a:gd name="connsiteY22" fmla="*/ 121444 h 746211"/>
                    <a:gd name="connsiteX23" fmla="*/ 1750686 w 2187094"/>
                    <a:gd name="connsiteY23" fmla="*/ 26194 h 746211"/>
                    <a:gd name="connsiteX24" fmla="*/ 1555423 w 2187094"/>
                    <a:gd name="connsiteY24" fmla="*/ 11906 h 746211"/>
                    <a:gd name="connsiteX25" fmla="*/ 1391117 w 2187094"/>
                    <a:gd name="connsiteY25" fmla="*/ 35719 h 746211"/>
                    <a:gd name="connsiteX26" fmla="*/ 1231573 w 2187094"/>
                    <a:gd name="connsiteY26" fmla="*/ 0 h 746211"/>
                    <a:gd name="connsiteX27" fmla="*/ 1076792 w 2187094"/>
                    <a:gd name="connsiteY27" fmla="*/ 11907 h 746211"/>
                    <a:gd name="connsiteX28" fmla="*/ 912486 w 2187094"/>
                    <a:gd name="connsiteY28" fmla="*/ 19050 h 746211"/>
                    <a:gd name="connsiteX29" fmla="*/ 814854 w 2187094"/>
                    <a:gd name="connsiteY29" fmla="*/ 35719 h 746211"/>
                    <a:gd name="connsiteX30" fmla="*/ 691029 w 2187094"/>
                    <a:gd name="connsiteY30" fmla="*/ 154782 h 746211"/>
                    <a:gd name="connsiteX31" fmla="*/ 474336 w 2187094"/>
                    <a:gd name="connsiteY31" fmla="*/ 292894 h 746211"/>
                    <a:gd name="connsiteX32" fmla="*/ 364798 w 2187094"/>
                    <a:gd name="connsiteY32" fmla="*/ 345282 h 746211"/>
                    <a:gd name="connsiteX33" fmla="*/ 240973 w 2187094"/>
                    <a:gd name="connsiteY33" fmla="*/ 445294 h 746211"/>
                    <a:gd name="connsiteX34" fmla="*/ 79048 w 2187094"/>
                    <a:gd name="connsiteY34" fmla="*/ 528637 h 746211"/>
                    <a:gd name="connsiteX35" fmla="*/ 2848 w 2187094"/>
                    <a:gd name="connsiteY35" fmla="*/ 678657 h 746211"/>
                    <a:gd name="connsiteX36" fmla="*/ 26661 w 2187094"/>
                    <a:gd name="connsiteY36" fmla="*/ 745332 h 746211"/>
                    <a:gd name="connsiteX37" fmla="*/ 124292 w 2187094"/>
                    <a:gd name="connsiteY37" fmla="*/ 709613 h 746211"/>
                    <a:gd name="connsiteX38" fmla="*/ 152867 w 2187094"/>
                    <a:gd name="connsiteY38" fmla="*/ 609600 h 746211"/>
                    <a:gd name="connsiteX39" fmla="*/ 229067 w 2187094"/>
                    <a:gd name="connsiteY39" fmla="*/ 554832 h 746211"/>
                    <a:gd name="connsiteX0" fmla="*/ 229067 w 2187094"/>
                    <a:gd name="connsiteY0" fmla="*/ 554832 h 746211"/>
                    <a:gd name="connsiteX1" fmla="*/ 426711 w 2187094"/>
                    <a:gd name="connsiteY1" fmla="*/ 450057 h 746211"/>
                    <a:gd name="connsiteX2" fmla="*/ 502911 w 2187094"/>
                    <a:gd name="connsiteY2" fmla="*/ 385763 h 746211"/>
                    <a:gd name="connsiteX3" fmla="*/ 707698 w 2187094"/>
                    <a:gd name="connsiteY3" fmla="*/ 297657 h 746211"/>
                    <a:gd name="connsiteX4" fmla="*/ 814854 w 2187094"/>
                    <a:gd name="connsiteY4" fmla="*/ 273844 h 746211"/>
                    <a:gd name="connsiteX5" fmla="*/ 864861 w 2187094"/>
                    <a:gd name="connsiteY5" fmla="*/ 264319 h 746211"/>
                    <a:gd name="connsiteX6" fmla="*/ 879148 w 2187094"/>
                    <a:gd name="connsiteY6" fmla="*/ 207168 h 746211"/>
                    <a:gd name="connsiteX7" fmla="*/ 831523 w 2187094"/>
                    <a:gd name="connsiteY7" fmla="*/ 176213 h 746211"/>
                    <a:gd name="connsiteX8" fmla="*/ 836286 w 2187094"/>
                    <a:gd name="connsiteY8" fmla="*/ 133351 h 746211"/>
                    <a:gd name="connsiteX9" fmla="*/ 919629 w 2187094"/>
                    <a:gd name="connsiteY9" fmla="*/ 109538 h 746211"/>
                    <a:gd name="connsiteX10" fmla="*/ 1074411 w 2187094"/>
                    <a:gd name="connsiteY10" fmla="*/ 114300 h 746211"/>
                    <a:gd name="connsiteX11" fmla="*/ 1217286 w 2187094"/>
                    <a:gd name="connsiteY11" fmla="*/ 78582 h 746211"/>
                    <a:gd name="connsiteX12" fmla="*/ 1364923 w 2187094"/>
                    <a:gd name="connsiteY12" fmla="*/ 135731 h 746211"/>
                    <a:gd name="connsiteX13" fmla="*/ 1483986 w 2187094"/>
                    <a:gd name="connsiteY13" fmla="*/ 119063 h 746211"/>
                    <a:gd name="connsiteX14" fmla="*/ 1714967 w 2187094"/>
                    <a:gd name="connsiteY14" fmla="*/ 109538 h 746211"/>
                    <a:gd name="connsiteX15" fmla="*/ 1838792 w 2187094"/>
                    <a:gd name="connsiteY15" fmla="*/ 195263 h 746211"/>
                    <a:gd name="connsiteX16" fmla="*/ 1941186 w 2187094"/>
                    <a:gd name="connsiteY16" fmla="*/ 285750 h 746211"/>
                    <a:gd name="connsiteX17" fmla="*/ 2110254 w 2187094"/>
                    <a:gd name="connsiteY17" fmla="*/ 319088 h 746211"/>
                    <a:gd name="connsiteX18" fmla="*/ 2172167 w 2187094"/>
                    <a:gd name="connsiteY18" fmla="*/ 311944 h 746211"/>
                    <a:gd name="connsiteX19" fmla="*/ 2174548 w 2187094"/>
                    <a:gd name="connsiteY19" fmla="*/ 242889 h 746211"/>
                    <a:gd name="connsiteX20" fmla="*/ 2029292 w 2187094"/>
                    <a:gd name="connsiteY20" fmla="*/ 211932 h 746211"/>
                    <a:gd name="connsiteX21" fmla="*/ 1972142 w 2187094"/>
                    <a:gd name="connsiteY21" fmla="*/ 192882 h 746211"/>
                    <a:gd name="connsiteX22" fmla="*/ 1907848 w 2187094"/>
                    <a:gd name="connsiteY22" fmla="*/ 121444 h 746211"/>
                    <a:gd name="connsiteX23" fmla="*/ 1750686 w 2187094"/>
                    <a:gd name="connsiteY23" fmla="*/ 26194 h 746211"/>
                    <a:gd name="connsiteX24" fmla="*/ 1555423 w 2187094"/>
                    <a:gd name="connsiteY24" fmla="*/ 11906 h 746211"/>
                    <a:gd name="connsiteX25" fmla="*/ 1391117 w 2187094"/>
                    <a:gd name="connsiteY25" fmla="*/ 35719 h 746211"/>
                    <a:gd name="connsiteX26" fmla="*/ 1231573 w 2187094"/>
                    <a:gd name="connsiteY26" fmla="*/ 0 h 746211"/>
                    <a:gd name="connsiteX27" fmla="*/ 1076792 w 2187094"/>
                    <a:gd name="connsiteY27" fmla="*/ 11907 h 746211"/>
                    <a:gd name="connsiteX28" fmla="*/ 912486 w 2187094"/>
                    <a:gd name="connsiteY28" fmla="*/ 19050 h 746211"/>
                    <a:gd name="connsiteX29" fmla="*/ 814854 w 2187094"/>
                    <a:gd name="connsiteY29" fmla="*/ 35719 h 746211"/>
                    <a:gd name="connsiteX30" fmla="*/ 691029 w 2187094"/>
                    <a:gd name="connsiteY30" fmla="*/ 154782 h 746211"/>
                    <a:gd name="connsiteX31" fmla="*/ 474336 w 2187094"/>
                    <a:gd name="connsiteY31" fmla="*/ 292894 h 746211"/>
                    <a:gd name="connsiteX32" fmla="*/ 369561 w 2187094"/>
                    <a:gd name="connsiteY32" fmla="*/ 354807 h 746211"/>
                    <a:gd name="connsiteX33" fmla="*/ 240973 w 2187094"/>
                    <a:gd name="connsiteY33" fmla="*/ 445294 h 746211"/>
                    <a:gd name="connsiteX34" fmla="*/ 79048 w 2187094"/>
                    <a:gd name="connsiteY34" fmla="*/ 528637 h 746211"/>
                    <a:gd name="connsiteX35" fmla="*/ 2848 w 2187094"/>
                    <a:gd name="connsiteY35" fmla="*/ 678657 h 746211"/>
                    <a:gd name="connsiteX36" fmla="*/ 26661 w 2187094"/>
                    <a:gd name="connsiteY36" fmla="*/ 745332 h 746211"/>
                    <a:gd name="connsiteX37" fmla="*/ 124292 w 2187094"/>
                    <a:gd name="connsiteY37" fmla="*/ 709613 h 746211"/>
                    <a:gd name="connsiteX38" fmla="*/ 152867 w 2187094"/>
                    <a:gd name="connsiteY38" fmla="*/ 609600 h 746211"/>
                    <a:gd name="connsiteX39" fmla="*/ 229067 w 2187094"/>
                    <a:gd name="connsiteY39" fmla="*/ 554832 h 746211"/>
                    <a:gd name="connsiteX0" fmla="*/ 229067 w 2187094"/>
                    <a:gd name="connsiteY0" fmla="*/ 554832 h 746211"/>
                    <a:gd name="connsiteX1" fmla="*/ 426711 w 2187094"/>
                    <a:gd name="connsiteY1" fmla="*/ 450057 h 746211"/>
                    <a:gd name="connsiteX2" fmla="*/ 502911 w 2187094"/>
                    <a:gd name="connsiteY2" fmla="*/ 385763 h 746211"/>
                    <a:gd name="connsiteX3" fmla="*/ 707698 w 2187094"/>
                    <a:gd name="connsiteY3" fmla="*/ 297657 h 746211"/>
                    <a:gd name="connsiteX4" fmla="*/ 814854 w 2187094"/>
                    <a:gd name="connsiteY4" fmla="*/ 273844 h 746211"/>
                    <a:gd name="connsiteX5" fmla="*/ 864861 w 2187094"/>
                    <a:gd name="connsiteY5" fmla="*/ 264319 h 746211"/>
                    <a:gd name="connsiteX6" fmla="*/ 879148 w 2187094"/>
                    <a:gd name="connsiteY6" fmla="*/ 207168 h 746211"/>
                    <a:gd name="connsiteX7" fmla="*/ 831523 w 2187094"/>
                    <a:gd name="connsiteY7" fmla="*/ 176213 h 746211"/>
                    <a:gd name="connsiteX8" fmla="*/ 836286 w 2187094"/>
                    <a:gd name="connsiteY8" fmla="*/ 133351 h 746211"/>
                    <a:gd name="connsiteX9" fmla="*/ 919629 w 2187094"/>
                    <a:gd name="connsiteY9" fmla="*/ 109538 h 746211"/>
                    <a:gd name="connsiteX10" fmla="*/ 1074411 w 2187094"/>
                    <a:gd name="connsiteY10" fmla="*/ 114300 h 746211"/>
                    <a:gd name="connsiteX11" fmla="*/ 1217286 w 2187094"/>
                    <a:gd name="connsiteY11" fmla="*/ 78582 h 746211"/>
                    <a:gd name="connsiteX12" fmla="*/ 1364923 w 2187094"/>
                    <a:gd name="connsiteY12" fmla="*/ 135731 h 746211"/>
                    <a:gd name="connsiteX13" fmla="*/ 1483986 w 2187094"/>
                    <a:gd name="connsiteY13" fmla="*/ 119063 h 746211"/>
                    <a:gd name="connsiteX14" fmla="*/ 1714967 w 2187094"/>
                    <a:gd name="connsiteY14" fmla="*/ 109538 h 746211"/>
                    <a:gd name="connsiteX15" fmla="*/ 1838792 w 2187094"/>
                    <a:gd name="connsiteY15" fmla="*/ 195263 h 746211"/>
                    <a:gd name="connsiteX16" fmla="*/ 1941186 w 2187094"/>
                    <a:gd name="connsiteY16" fmla="*/ 285750 h 746211"/>
                    <a:gd name="connsiteX17" fmla="*/ 2110254 w 2187094"/>
                    <a:gd name="connsiteY17" fmla="*/ 319088 h 746211"/>
                    <a:gd name="connsiteX18" fmla="*/ 2172167 w 2187094"/>
                    <a:gd name="connsiteY18" fmla="*/ 311944 h 746211"/>
                    <a:gd name="connsiteX19" fmla="*/ 2174548 w 2187094"/>
                    <a:gd name="connsiteY19" fmla="*/ 242889 h 746211"/>
                    <a:gd name="connsiteX20" fmla="*/ 2029292 w 2187094"/>
                    <a:gd name="connsiteY20" fmla="*/ 211932 h 746211"/>
                    <a:gd name="connsiteX21" fmla="*/ 1972142 w 2187094"/>
                    <a:gd name="connsiteY21" fmla="*/ 192882 h 746211"/>
                    <a:gd name="connsiteX22" fmla="*/ 1907848 w 2187094"/>
                    <a:gd name="connsiteY22" fmla="*/ 121444 h 746211"/>
                    <a:gd name="connsiteX23" fmla="*/ 1750686 w 2187094"/>
                    <a:gd name="connsiteY23" fmla="*/ 26194 h 746211"/>
                    <a:gd name="connsiteX24" fmla="*/ 1555423 w 2187094"/>
                    <a:gd name="connsiteY24" fmla="*/ 11906 h 746211"/>
                    <a:gd name="connsiteX25" fmla="*/ 1391117 w 2187094"/>
                    <a:gd name="connsiteY25" fmla="*/ 35719 h 746211"/>
                    <a:gd name="connsiteX26" fmla="*/ 1231573 w 2187094"/>
                    <a:gd name="connsiteY26" fmla="*/ 0 h 746211"/>
                    <a:gd name="connsiteX27" fmla="*/ 1076792 w 2187094"/>
                    <a:gd name="connsiteY27" fmla="*/ 11907 h 746211"/>
                    <a:gd name="connsiteX28" fmla="*/ 912486 w 2187094"/>
                    <a:gd name="connsiteY28" fmla="*/ 19050 h 746211"/>
                    <a:gd name="connsiteX29" fmla="*/ 814854 w 2187094"/>
                    <a:gd name="connsiteY29" fmla="*/ 35719 h 746211"/>
                    <a:gd name="connsiteX30" fmla="*/ 691029 w 2187094"/>
                    <a:gd name="connsiteY30" fmla="*/ 154782 h 746211"/>
                    <a:gd name="connsiteX31" fmla="*/ 593399 w 2187094"/>
                    <a:gd name="connsiteY31" fmla="*/ 238125 h 746211"/>
                    <a:gd name="connsiteX32" fmla="*/ 474336 w 2187094"/>
                    <a:gd name="connsiteY32" fmla="*/ 292894 h 746211"/>
                    <a:gd name="connsiteX33" fmla="*/ 369561 w 2187094"/>
                    <a:gd name="connsiteY33" fmla="*/ 354807 h 746211"/>
                    <a:gd name="connsiteX34" fmla="*/ 240973 w 2187094"/>
                    <a:gd name="connsiteY34" fmla="*/ 445294 h 746211"/>
                    <a:gd name="connsiteX35" fmla="*/ 79048 w 2187094"/>
                    <a:gd name="connsiteY35" fmla="*/ 528637 h 746211"/>
                    <a:gd name="connsiteX36" fmla="*/ 2848 w 2187094"/>
                    <a:gd name="connsiteY36" fmla="*/ 678657 h 746211"/>
                    <a:gd name="connsiteX37" fmla="*/ 26661 w 2187094"/>
                    <a:gd name="connsiteY37" fmla="*/ 745332 h 746211"/>
                    <a:gd name="connsiteX38" fmla="*/ 124292 w 2187094"/>
                    <a:gd name="connsiteY38" fmla="*/ 709613 h 746211"/>
                    <a:gd name="connsiteX39" fmla="*/ 152867 w 2187094"/>
                    <a:gd name="connsiteY39" fmla="*/ 609600 h 746211"/>
                    <a:gd name="connsiteX40" fmla="*/ 229067 w 2187094"/>
                    <a:gd name="connsiteY40" fmla="*/ 554832 h 746211"/>
                    <a:gd name="connsiteX0" fmla="*/ 229067 w 2187094"/>
                    <a:gd name="connsiteY0" fmla="*/ 554832 h 746211"/>
                    <a:gd name="connsiteX1" fmla="*/ 426711 w 2187094"/>
                    <a:gd name="connsiteY1" fmla="*/ 450057 h 746211"/>
                    <a:gd name="connsiteX2" fmla="*/ 502911 w 2187094"/>
                    <a:gd name="connsiteY2" fmla="*/ 385763 h 746211"/>
                    <a:gd name="connsiteX3" fmla="*/ 707698 w 2187094"/>
                    <a:gd name="connsiteY3" fmla="*/ 297657 h 746211"/>
                    <a:gd name="connsiteX4" fmla="*/ 814854 w 2187094"/>
                    <a:gd name="connsiteY4" fmla="*/ 273844 h 746211"/>
                    <a:gd name="connsiteX5" fmla="*/ 864861 w 2187094"/>
                    <a:gd name="connsiteY5" fmla="*/ 264319 h 746211"/>
                    <a:gd name="connsiteX6" fmla="*/ 879148 w 2187094"/>
                    <a:gd name="connsiteY6" fmla="*/ 207168 h 746211"/>
                    <a:gd name="connsiteX7" fmla="*/ 831523 w 2187094"/>
                    <a:gd name="connsiteY7" fmla="*/ 176213 h 746211"/>
                    <a:gd name="connsiteX8" fmla="*/ 836286 w 2187094"/>
                    <a:gd name="connsiteY8" fmla="*/ 133351 h 746211"/>
                    <a:gd name="connsiteX9" fmla="*/ 919629 w 2187094"/>
                    <a:gd name="connsiteY9" fmla="*/ 109538 h 746211"/>
                    <a:gd name="connsiteX10" fmla="*/ 1074411 w 2187094"/>
                    <a:gd name="connsiteY10" fmla="*/ 114300 h 746211"/>
                    <a:gd name="connsiteX11" fmla="*/ 1217286 w 2187094"/>
                    <a:gd name="connsiteY11" fmla="*/ 78582 h 746211"/>
                    <a:gd name="connsiteX12" fmla="*/ 1364923 w 2187094"/>
                    <a:gd name="connsiteY12" fmla="*/ 135731 h 746211"/>
                    <a:gd name="connsiteX13" fmla="*/ 1483986 w 2187094"/>
                    <a:gd name="connsiteY13" fmla="*/ 119063 h 746211"/>
                    <a:gd name="connsiteX14" fmla="*/ 1714967 w 2187094"/>
                    <a:gd name="connsiteY14" fmla="*/ 109538 h 746211"/>
                    <a:gd name="connsiteX15" fmla="*/ 1838792 w 2187094"/>
                    <a:gd name="connsiteY15" fmla="*/ 195263 h 746211"/>
                    <a:gd name="connsiteX16" fmla="*/ 1941186 w 2187094"/>
                    <a:gd name="connsiteY16" fmla="*/ 285750 h 746211"/>
                    <a:gd name="connsiteX17" fmla="*/ 2110254 w 2187094"/>
                    <a:gd name="connsiteY17" fmla="*/ 319088 h 746211"/>
                    <a:gd name="connsiteX18" fmla="*/ 2172167 w 2187094"/>
                    <a:gd name="connsiteY18" fmla="*/ 311944 h 746211"/>
                    <a:gd name="connsiteX19" fmla="*/ 2174548 w 2187094"/>
                    <a:gd name="connsiteY19" fmla="*/ 242889 h 746211"/>
                    <a:gd name="connsiteX20" fmla="*/ 2029292 w 2187094"/>
                    <a:gd name="connsiteY20" fmla="*/ 211932 h 746211"/>
                    <a:gd name="connsiteX21" fmla="*/ 1972142 w 2187094"/>
                    <a:gd name="connsiteY21" fmla="*/ 192882 h 746211"/>
                    <a:gd name="connsiteX22" fmla="*/ 1907848 w 2187094"/>
                    <a:gd name="connsiteY22" fmla="*/ 121444 h 746211"/>
                    <a:gd name="connsiteX23" fmla="*/ 1750686 w 2187094"/>
                    <a:gd name="connsiteY23" fmla="*/ 26194 h 746211"/>
                    <a:gd name="connsiteX24" fmla="*/ 1555423 w 2187094"/>
                    <a:gd name="connsiteY24" fmla="*/ 11906 h 746211"/>
                    <a:gd name="connsiteX25" fmla="*/ 1391117 w 2187094"/>
                    <a:gd name="connsiteY25" fmla="*/ 35719 h 746211"/>
                    <a:gd name="connsiteX26" fmla="*/ 1231573 w 2187094"/>
                    <a:gd name="connsiteY26" fmla="*/ 0 h 746211"/>
                    <a:gd name="connsiteX27" fmla="*/ 1076792 w 2187094"/>
                    <a:gd name="connsiteY27" fmla="*/ 11907 h 746211"/>
                    <a:gd name="connsiteX28" fmla="*/ 1000593 w 2187094"/>
                    <a:gd name="connsiteY28" fmla="*/ 23813 h 746211"/>
                    <a:gd name="connsiteX29" fmla="*/ 912486 w 2187094"/>
                    <a:gd name="connsiteY29" fmla="*/ 19050 h 746211"/>
                    <a:gd name="connsiteX30" fmla="*/ 814854 w 2187094"/>
                    <a:gd name="connsiteY30" fmla="*/ 35719 h 746211"/>
                    <a:gd name="connsiteX31" fmla="*/ 691029 w 2187094"/>
                    <a:gd name="connsiteY31" fmla="*/ 154782 h 746211"/>
                    <a:gd name="connsiteX32" fmla="*/ 593399 w 2187094"/>
                    <a:gd name="connsiteY32" fmla="*/ 238125 h 746211"/>
                    <a:gd name="connsiteX33" fmla="*/ 474336 w 2187094"/>
                    <a:gd name="connsiteY33" fmla="*/ 292894 h 746211"/>
                    <a:gd name="connsiteX34" fmla="*/ 369561 w 2187094"/>
                    <a:gd name="connsiteY34" fmla="*/ 354807 h 746211"/>
                    <a:gd name="connsiteX35" fmla="*/ 240973 w 2187094"/>
                    <a:gd name="connsiteY35" fmla="*/ 445294 h 746211"/>
                    <a:gd name="connsiteX36" fmla="*/ 79048 w 2187094"/>
                    <a:gd name="connsiteY36" fmla="*/ 528637 h 746211"/>
                    <a:gd name="connsiteX37" fmla="*/ 2848 w 2187094"/>
                    <a:gd name="connsiteY37" fmla="*/ 678657 h 746211"/>
                    <a:gd name="connsiteX38" fmla="*/ 26661 w 2187094"/>
                    <a:gd name="connsiteY38" fmla="*/ 745332 h 746211"/>
                    <a:gd name="connsiteX39" fmla="*/ 124292 w 2187094"/>
                    <a:gd name="connsiteY39" fmla="*/ 709613 h 746211"/>
                    <a:gd name="connsiteX40" fmla="*/ 152867 w 2187094"/>
                    <a:gd name="connsiteY40" fmla="*/ 609600 h 746211"/>
                    <a:gd name="connsiteX41" fmla="*/ 229067 w 2187094"/>
                    <a:gd name="connsiteY41" fmla="*/ 554832 h 746211"/>
                    <a:gd name="connsiteX0" fmla="*/ 229067 w 2187094"/>
                    <a:gd name="connsiteY0" fmla="*/ 554832 h 746211"/>
                    <a:gd name="connsiteX1" fmla="*/ 426711 w 2187094"/>
                    <a:gd name="connsiteY1" fmla="*/ 450057 h 746211"/>
                    <a:gd name="connsiteX2" fmla="*/ 502911 w 2187094"/>
                    <a:gd name="connsiteY2" fmla="*/ 385763 h 746211"/>
                    <a:gd name="connsiteX3" fmla="*/ 707698 w 2187094"/>
                    <a:gd name="connsiteY3" fmla="*/ 297657 h 746211"/>
                    <a:gd name="connsiteX4" fmla="*/ 814854 w 2187094"/>
                    <a:gd name="connsiteY4" fmla="*/ 273844 h 746211"/>
                    <a:gd name="connsiteX5" fmla="*/ 864861 w 2187094"/>
                    <a:gd name="connsiteY5" fmla="*/ 264319 h 746211"/>
                    <a:gd name="connsiteX6" fmla="*/ 879148 w 2187094"/>
                    <a:gd name="connsiteY6" fmla="*/ 207168 h 746211"/>
                    <a:gd name="connsiteX7" fmla="*/ 831523 w 2187094"/>
                    <a:gd name="connsiteY7" fmla="*/ 176213 h 746211"/>
                    <a:gd name="connsiteX8" fmla="*/ 836286 w 2187094"/>
                    <a:gd name="connsiteY8" fmla="*/ 133351 h 746211"/>
                    <a:gd name="connsiteX9" fmla="*/ 919629 w 2187094"/>
                    <a:gd name="connsiteY9" fmla="*/ 109538 h 746211"/>
                    <a:gd name="connsiteX10" fmla="*/ 1074411 w 2187094"/>
                    <a:gd name="connsiteY10" fmla="*/ 114300 h 746211"/>
                    <a:gd name="connsiteX11" fmla="*/ 1217286 w 2187094"/>
                    <a:gd name="connsiteY11" fmla="*/ 78582 h 746211"/>
                    <a:gd name="connsiteX12" fmla="*/ 1364923 w 2187094"/>
                    <a:gd name="connsiteY12" fmla="*/ 135731 h 746211"/>
                    <a:gd name="connsiteX13" fmla="*/ 1483986 w 2187094"/>
                    <a:gd name="connsiteY13" fmla="*/ 119063 h 746211"/>
                    <a:gd name="connsiteX14" fmla="*/ 1714967 w 2187094"/>
                    <a:gd name="connsiteY14" fmla="*/ 109538 h 746211"/>
                    <a:gd name="connsiteX15" fmla="*/ 1838792 w 2187094"/>
                    <a:gd name="connsiteY15" fmla="*/ 195263 h 746211"/>
                    <a:gd name="connsiteX16" fmla="*/ 1941186 w 2187094"/>
                    <a:gd name="connsiteY16" fmla="*/ 285750 h 746211"/>
                    <a:gd name="connsiteX17" fmla="*/ 2110254 w 2187094"/>
                    <a:gd name="connsiteY17" fmla="*/ 319088 h 746211"/>
                    <a:gd name="connsiteX18" fmla="*/ 2172167 w 2187094"/>
                    <a:gd name="connsiteY18" fmla="*/ 311944 h 746211"/>
                    <a:gd name="connsiteX19" fmla="*/ 2174548 w 2187094"/>
                    <a:gd name="connsiteY19" fmla="*/ 242889 h 746211"/>
                    <a:gd name="connsiteX20" fmla="*/ 2029292 w 2187094"/>
                    <a:gd name="connsiteY20" fmla="*/ 211932 h 746211"/>
                    <a:gd name="connsiteX21" fmla="*/ 1972142 w 2187094"/>
                    <a:gd name="connsiteY21" fmla="*/ 192882 h 746211"/>
                    <a:gd name="connsiteX22" fmla="*/ 1907848 w 2187094"/>
                    <a:gd name="connsiteY22" fmla="*/ 121444 h 746211"/>
                    <a:gd name="connsiteX23" fmla="*/ 1750686 w 2187094"/>
                    <a:gd name="connsiteY23" fmla="*/ 26194 h 746211"/>
                    <a:gd name="connsiteX24" fmla="*/ 1555423 w 2187094"/>
                    <a:gd name="connsiteY24" fmla="*/ 11906 h 746211"/>
                    <a:gd name="connsiteX25" fmla="*/ 1391117 w 2187094"/>
                    <a:gd name="connsiteY25" fmla="*/ 35719 h 746211"/>
                    <a:gd name="connsiteX26" fmla="*/ 1231573 w 2187094"/>
                    <a:gd name="connsiteY26" fmla="*/ 0 h 746211"/>
                    <a:gd name="connsiteX27" fmla="*/ 1076792 w 2187094"/>
                    <a:gd name="connsiteY27" fmla="*/ 11907 h 746211"/>
                    <a:gd name="connsiteX28" fmla="*/ 1000593 w 2187094"/>
                    <a:gd name="connsiteY28" fmla="*/ 23813 h 746211"/>
                    <a:gd name="connsiteX29" fmla="*/ 912486 w 2187094"/>
                    <a:gd name="connsiteY29" fmla="*/ 19050 h 746211"/>
                    <a:gd name="connsiteX30" fmla="*/ 814854 w 2187094"/>
                    <a:gd name="connsiteY30" fmla="*/ 35719 h 746211"/>
                    <a:gd name="connsiteX31" fmla="*/ 691029 w 2187094"/>
                    <a:gd name="connsiteY31" fmla="*/ 154782 h 746211"/>
                    <a:gd name="connsiteX32" fmla="*/ 593399 w 2187094"/>
                    <a:gd name="connsiteY32" fmla="*/ 238125 h 746211"/>
                    <a:gd name="connsiteX33" fmla="*/ 474336 w 2187094"/>
                    <a:gd name="connsiteY33" fmla="*/ 292894 h 746211"/>
                    <a:gd name="connsiteX34" fmla="*/ 369561 w 2187094"/>
                    <a:gd name="connsiteY34" fmla="*/ 354807 h 746211"/>
                    <a:gd name="connsiteX35" fmla="*/ 236210 w 2187094"/>
                    <a:gd name="connsiteY35" fmla="*/ 442913 h 746211"/>
                    <a:gd name="connsiteX36" fmla="*/ 79048 w 2187094"/>
                    <a:gd name="connsiteY36" fmla="*/ 528637 h 746211"/>
                    <a:gd name="connsiteX37" fmla="*/ 2848 w 2187094"/>
                    <a:gd name="connsiteY37" fmla="*/ 678657 h 746211"/>
                    <a:gd name="connsiteX38" fmla="*/ 26661 w 2187094"/>
                    <a:gd name="connsiteY38" fmla="*/ 745332 h 746211"/>
                    <a:gd name="connsiteX39" fmla="*/ 124292 w 2187094"/>
                    <a:gd name="connsiteY39" fmla="*/ 709613 h 746211"/>
                    <a:gd name="connsiteX40" fmla="*/ 152867 w 2187094"/>
                    <a:gd name="connsiteY40" fmla="*/ 609600 h 746211"/>
                    <a:gd name="connsiteX41" fmla="*/ 229067 w 2187094"/>
                    <a:gd name="connsiteY41" fmla="*/ 554832 h 746211"/>
                    <a:gd name="connsiteX0" fmla="*/ 229067 w 2187094"/>
                    <a:gd name="connsiteY0" fmla="*/ 554832 h 746211"/>
                    <a:gd name="connsiteX1" fmla="*/ 426711 w 2187094"/>
                    <a:gd name="connsiteY1" fmla="*/ 450057 h 746211"/>
                    <a:gd name="connsiteX2" fmla="*/ 502911 w 2187094"/>
                    <a:gd name="connsiteY2" fmla="*/ 385763 h 746211"/>
                    <a:gd name="connsiteX3" fmla="*/ 707698 w 2187094"/>
                    <a:gd name="connsiteY3" fmla="*/ 297657 h 746211"/>
                    <a:gd name="connsiteX4" fmla="*/ 814854 w 2187094"/>
                    <a:gd name="connsiteY4" fmla="*/ 273844 h 746211"/>
                    <a:gd name="connsiteX5" fmla="*/ 864861 w 2187094"/>
                    <a:gd name="connsiteY5" fmla="*/ 264319 h 746211"/>
                    <a:gd name="connsiteX6" fmla="*/ 879148 w 2187094"/>
                    <a:gd name="connsiteY6" fmla="*/ 207168 h 746211"/>
                    <a:gd name="connsiteX7" fmla="*/ 831523 w 2187094"/>
                    <a:gd name="connsiteY7" fmla="*/ 176213 h 746211"/>
                    <a:gd name="connsiteX8" fmla="*/ 836286 w 2187094"/>
                    <a:gd name="connsiteY8" fmla="*/ 133351 h 746211"/>
                    <a:gd name="connsiteX9" fmla="*/ 919629 w 2187094"/>
                    <a:gd name="connsiteY9" fmla="*/ 109538 h 746211"/>
                    <a:gd name="connsiteX10" fmla="*/ 1074411 w 2187094"/>
                    <a:gd name="connsiteY10" fmla="*/ 114300 h 746211"/>
                    <a:gd name="connsiteX11" fmla="*/ 1217286 w 2187094"/>
                    <a:gd name="connsiteY11" fmla="*/ 78582 h 746211"/>
                    <a:gd name="connsiteX12" fmla="*/ 1364923 w 2187094"/>
                    <a:gd name="connsiteY12" fmla="*/ 135731 h 746211"/>
                    <a:gd name="connsiteX13" fmla="*/ 1483986 w 2187094"/>
                    <a:gd name="connsiteY13" fmla="*/ 119063 h 746211"/>
                    <a:gd name="connsiteX14" fmla="*/ 1714967 w 2187094"/>
                    <a:gd name="connsiteY14" fmla="*/ 109538 h 746211"/>
                    <a:gd name="connsiteX15" fmla="*/ 1838792 w 2187094"/>
                    <a:gd name="connsiteY15" fmla="*/ 195263 h 746211"/>
                    <a:gd name="connsiteX16" fmla="*/ 1941186 w 2187094"/>
                    <a:gd name="connsiteY16" fmla="*/ 285750 h 746211"/>
                    <a:gd name="connsiteX17" fmla="*/ 2110254 w 2187094"/>
                    <a:gd name="connsiteY17" fmla="*/ 319088 h 746211"/>
                    <a:gd name="connsiteX18" fmla="*/ 2172167 w 2187094"/>
                    <a:gd name="connsiteY18" fmla="*/ 311944 h 746211"/>
                    <a:gd name="connsiteX19" fmla="*/ 2174548 w 2187094"/>
                    <a:gd name="connsiteY19" fmla="*/ 242889 h 746211"/>
                    <a:gd name="connsiteX20" fmla="*/ 2029292 w 2187094"/>
                    <a:gd name="connsiteY20" fmla="*/ 211932 h 746211"/>
                    <a:gd name="connsiteX21" fmla="*/ 1972142 w 2187094"/>
                    <a:gd name="connsiteY21" fmla="*/ 192882 h 746211"/>
                    <a:gd name="connsiteX22" fmla="*/ 1907848 w 2187094"/>
                    <a:gd name="connsiteY22" fmla="*/ 121444 h 746211"/>
                    <a:gd name="connsiteX23" fmla="*/ 1750686 w 2187094"/>
                    <a:gd name="connsiteY23" fmla="*/ 26194 h 746211"/>
                    <a:gd name="connsiteX24" fmla="*/ 1555423 w 2187094"/>
                    <a:gd name="connsiteY24" fmla="*/ 11906 h 746211"/>
                    <a:gd name="connsiteX25" fmla="*/ 1391117 w 2187094"/>
                    <a:gd name="connsiteY25" fmla="*/ 35719 h 746211"/>
                    <a:gd name="connsiteX26" fmla="*/ 1231573 w 2187094"/>
                    <a:gd name="connsiteY26" fmla="*/ 0 h 746211"/>
                    <a:gd name="connsiteX27" fmla="*/ 1076792 w 2187094"/>
                    <a:gd name="connsiteY27" fmla="*/ 11907 h 746211"/>
                    <a:gd name="connsiteX28" fmla="*/ 1000593 w 2187094"/>
                    <a:gd name="connsiteY28" fmla="*/ 23813 h 746211"/>
                    <a:gd name="connsiteX29" fmla="*/ 912486 w 2187094"/>
                    <a:gd name="connsiteY29" fmla="*/ 19050 h 746211"/>
                    <a:gd name="connsiteX30" fmla="*/ 814854 w 2187094"/>
                    <a:gd name="connsiteY30" fmla="*/ 35719 h 746211"/>
                    <a:gd name="connsiteX31" fmla="*/ 691029 w 2187094"/>
                    <a:gd name="connsiteY31" fmla="*/ 154782 h 746211"/>
                    <a:gd name="connsiteX32" fmla="*/ 593399 w 2187094"/>
                    <a:gd name="connsiteY32" fmla="*/ 238125 h 746211"/>
                    <a:gd name="connsiteX33" fmla="*/ 474336 w 2187094"/>
                    <a:gd name="connsiteY33" fmla="*/ 292894 h 746211"/>
                    <a:gd name="connsiteX34" fmla="*/ 371942 w 2187094"/>
                    <a:gd name="connsiteY34" fmla="*/ 340519 h 746211"/>
                    <a:gd name="connsiteX35" fmla="*/ 236210 w 2187094"/>
                    <a:gd name="connsiteY35" fmla="*/ 442913 h 746211"/>
                    <a:gd name="connsiteX36" fmla="*/ 79048 w 2187094"/>
                    <a:gd name="connsiteY36" fmla="*/ 528637 h 746211"/>
                    <a:gd name="connsiteX37" fmla="*/ 2848 w 2187094"/>
                    <a:gd name="connsiteY37" fmla="*/ 678657 h 746211"/>
                    <a:gd name="connsiteX38" fmla="*/ 26661 w 2187094"/>
                    <a:gd name="connsiteY38" fmla="*/ 745332 h 746211"/>
                    <a:gd name="connsiteX39" fmla="*/ 124292 w 2187094"/>
                    <a:gd name="connsiteY39" fmla="*/ 709613 h 746211"/>
                    <a:gd name="connsiteX40" fmla="*/ 152867 w 2187094"/>
                    <a:gd name="connsiteY40" fmla="*/ 609600 h 746211"/>
                    <a:gd name="connsiteX41" fmla="*/ 229067 w 2187094"/>
                    <a:gd name="connsiteY41" fmla="*/ 554832 h 746211"/>
                    <a:gd name="connsiteX0" fmla="*/ 229067 w 2187094"/>
                    <a:gd name="connsiteY0" fmla="*/ 554832 h 746211"/>
                    <a:gd name="connsiteX1" fmla="*/ 426711 w 2187094"/>
                    <a:gd name="connsiteY1" fmla="*/ 450057 h 746211"/>
                    <a:gd name="connsiteX2" fmla="*/ 502911 w 2187094"/>
                    <a:gd name="connsiteY2" fmla="*/ 385763 h 746211"/>
                    <a:gd name="connsiteX3" fmla="*/ 707698 w 2187094"/>
                    <a:gd name="connsiteY3" fmla="*/ 297657 h 746211"/>
                    <a:gd name="connsiteX4" fmla="*/ 814854 w 2187094"/>
                    <a:gd name="connsiteY4" fmla="*/ 273844 h 746211"/>
                    <a:gd name="connsiteX5" fmla="*/ 864861 w 2187094"/>
                    <a:gd name="connsiteY5" fmla="*/ 264319 h 746211"/>
                    <a:gd name="connsiteX6" fmla="*/ 879148 w 2187094"/>
                    <a:gd name="connsiteY6" fmla="*/ 207168 h 746211"/>
                    <a:gd name="connsiteX7" fmla="*/ 831523 w 2187094"/>
                    <a:gd name="connsiteY7" fmla="*/ 176213 h 746211"/>
                    <a:gd name="connsiteX8" fmla="*/ 836286 w 2187094"/>
                    <a:gd name="connsiteY8" fmla="*/ 133351 h 746211"/>
                    <a:gd name="connsiteX9" fmla="*/ 919629 w 2187094"/>
                    <a:gd name="connsiteY9" fmla="*/ 109538 h 746211"/>
                    <a:gd name="connsiteX10" fmla="*/ 1074411 w 2187094"/>
                    <a:gd name="connsiteY10" fmla="*/ 114300 h 746211"/>
                    <a:gd name="connsiteX11" fmla="*/ 1217286 w 2187094"/>
                    <a:gd name="connsiteY11" fmla="*/ 78582 h 746211"/>
                    <a:gd name="connsiteX12" fmla="*/ 1364923 w 2187094"/>
                    <a:gd name="connsiteY12" fmla="*/ 135731 h 746211"/>
                    <a:gd name="connsiteX13" fmla="*/ 1483986 w 2187094"/>
                    <a:gd name="connsiteY13" fmla="*/ 119063 h 746211"/>
                    <a:gd name="connsiteX14" fmla="*/ 1714967 w 2187094"/>
                    <a:gd name="connsiteY14" fmla="*/ 109538 h 746211"/>
                    <a:gd name="connsiteX15" fmla="*/ 1838792 w 2187094"/>
                    <a:gd name="connsiteY15" fmla="*/ 195263 h 746211"/>
                    <a:gd name="connsiteX16" fmla="*/ 1941186 w 2187094"/>
                    <a:gd name="connsiteY16" fmla="*/ 285750 h 746211"/>
                    <a:gd name="connsiteX17" fmla="*/ 2110254 w 2187094"/>
                    <a:gd name="connsiteY17" fmla="*/ 319088 h 746211"/>
                    <a:gd name="connsiteX18" fmla="*/ 2172167 w 2187094"/>
                    <a:gd name="connsiteY18" fmla="*/ 311944 h 746211"/>
                    <a:gd name="connsiteX19" fmla="*/ 2174548 w 2187094"/>
                    <a:gd name="connsiteY19" fmla="*/ 242889 h 746211"/>
                    <a:gd name="connsiteX20" fmla="*/ 2029292 w 2187094"/>
                    <a:gd name="connsiteY20" fmla="*/ 211932 h 746211"/>
                    <a:gd name="connsiteX21" fmla="*/ 1972142 w 2187094"/>
                    <a:gd name="connsiteY21" fmla="*/ 192882 h 746211"/>
                    <a:gd name="connsiteX22" fmla="*/ 1907848 w 2187094"/>
                    <a:gd name="connsiteY22" fmla="*/ 121444 h 746211"/>
                    <a:gd name="connsiteX23" fmla="*/ 1750686 w 2187094"/>
                    <a:gd name="connsiteY23" fmla="*/ 26194 h 746211"/>
                    <a:gd name="connsiteX24" fmla="*/ 1555423 w 2187094"/>
                    <a:gd name="connsiteY24" fmla="*/ 11906 h 746211"/>
                    <a:gd name="connsiteX25" fmla="*/ 1391117 w 2187094"/>
                    <a:gd name="connsiteY25" fmla="*/ 35719 h 746211"/>
                    <a:gd name="connsiteX26" fmla="*/ 1231573 w 2187094"/>
                    <a:gd name="connsiteY26" fmla="*/ 0 h 746211"/>
                    <a:gd name="connsiteX27" fmla="*/ 1076792 w 2187094"/>
                    <a:gd name="connsiteY27" fmla="*/ 11907 h 746211"/>
                    <a:gd name="connsiteX28" fmla="*/ 1000593 w 2187094"/>
                    <a:gd name="connsiteY28" fmla="*/ 23813 h 746211"/>
                    <a:gd name="connsiteX29" fmla="*/ 912486 w 2187094"/>
                    <a:gd name="connsiteY29" fmla="*/ 19050 h 746211"/>
                    <a:gd name="connsiteX30" fmla="*/ 814854 w 2187094"/>
                    <a:gd name="connsiteY30" fmla="*/ 35719 h 746211"/>
                    <a:gd name="connsiteX31" fmla="*/ 691029 w 2187094"/>
                    <a:gd name="connsiteY31" fmla="*/ 154782 h 746211"/>
                    <a:gd name="connsiteX32" fmla="*/ 593399 w 2187094"/>
                    <a:gd name="connsiteY32" fmla="*/ 238125 h 746211"/>
                    <a:gd name="connsiteX33" fmla="*/ 474336 w 2187094"/>
                    <a:gd name="connsiteY33" fmla="*/ 292894 h 746211"/>
                    <a:gd name="connsiteX34" fmla="*/ 371942 w 2187094"/>
                    <a:gd name="connsiteY34" fmla="*/ 340519 h 746211"/>
                    <a:gd name="connsiteX35" fmla="*/ 324318 w 2187094"/>
                    <a:gd name="connsiteY35" fmla="*/ 390525 h 746211"/>
                    <a:gd name="connsiteX36" fmla="*/ 236210 w 2187094"/>
                    <a:gd name="connsiteY36" fmla="*/ 442913 h 746211"/>
                    <a:gd name="connsiteX37" fmla="*/ 79048 w 2187094"/>
                    <a:gd name="connsiteY37" fmla="*/ 528637 h 746211"/>
                    <a:gd name="connsiteX38" fmla="*/ 2848 w 2187094"/>
                    <a:gd name="connsiteY38" fmla="*/ 678657 h 746211"/>
                    <a:gd name="connsiteX39" fmla="*/ 26661 w 2187094"/>
                    <a:gd name="connsiteY39" fmla="*/ 745332 h 746211"/>
                    <a:gd name="connsiteX40" fmla="*/ 124292 w 2187094"/>
                    <a:gd name="connsiteY40" fmla="*/ 709613 h 746211"/>
                    <a:gd name="connsiteX41" fmla="*/ 152867 w 2187094"/>
                    <a:gd name="connsiteY41" fmla="*/ 609600 h 746211"/>
                    <a:gd name="connsiteX42" fmla="*/ 229067 w 2187094"/>
                    <a:gd name="connsiteY42" fmla="*/ 554832 h 746211"/>
                    <a:gd name="connsiteX0" fmla="*/ 228591 w 2186618"/>
                    <a:gd name="connsiteY0" fmla="*/ 554832 h 746211"/>
                    <a:gd name="connsiteX1" fmla="*/ 426235 w 2186618"/>
                    <a:gd name="connsiteY1" fmla="*/ 450057 h 746211"/>
                    <a:gd name="connsiteX2" fmla="*/ 502435 w 2186618"/>
                    <a:gd name="connsiteY2" fmla="*/ 385763 h 746211"/>
                    <a:gd name="connsiteX3" fmla="*/ 707222 w 2186618"/>
                    <a:gd name="connsiteY3" fmla="*/ 297657 h 746211"/>
                    <a:gd name="connsiteX4" fmla="*/ 814378 w 2186618"/>
                    <a:gd name="connsiteY4" fmla="*/ 273844 h 746211"/>
                    <a:gd name="connsiteX5" fmla="*/ 864385 w 2186618"/>
                    <a:gd name="connsiteY5" fmla="*/ 264319 h 746211"/>
                    <a:gd name="connsiteX6" fmla="*/ 878672 w 2186618"/>
                    <a:gd name="connsiteY6" fmla="*/ 207168 h 746211"/>
                    <a:gd name="connsiteX7" fmla="*/ 831047 w 2186618"/>
                    <a:gd name="connsiteY7" fmla="*/ 176213 h 746211"/>
                    <a:gd name="connsiteX8" fmla="*/ 835810 w 2186618"/>
                    <a:gd name="connsiteY8" fmla="*/ 133351 h 746211"/>
                    <a:gd name="connsiteX9" fmla="*/ 919153 w 2186618"/>
                    <a:gd name="connsiteY9" fmla="*/ 109538 h 746211"/>
                    <a:gd name="connsiteX10" fmla="*/ 1073935 w 2186618"/>
                    <a:gd name="connsiteY10" fmla="*/ 114300 h 746211"/>
                    <a:gd name="connsiteX11" fmla="*/ 1216810 w 2186618"/>
                    <a:gd name="connsiteY11" fmla="*/ 78582 h 746211"/>
                    <a:gd name="connsiteX12" fmla="*/ 1364447 w 2186618"/>
                    <a:gd name="connsiteY12" fmla="*/ 135731 h 746211"/>
                    <a:gd name="connsiteX13" fmla="*/ 1483510 w 2186618"/>
                    <a:gd name="connsiteY13" fmla="*/ 119063 h 746211"/>
                    <a:gd name="connsiteX14" fmla="*/ 1714491 w 2186618"/>
                    <a:gd name="connsiteY14" fmla="*/ 109538 h 746211"/>
                    <a:gd name="connsiteX15" fmla="*/ 1838316 w 2186618"/>
                    <a:gd name="connsiteY15" fmla="*/ 195263 h 746211"/>
                    <a:gd name="connsiteX16" fmla="*/ 1940710 w 2186618"/>
                    <a:gd name="connsiteY16" fmla="*/ 285750 h 746211"/>
                    <a:gd name="connsiteX17" fmla="*/ 2109778 w 2186618"/>
                    <a:gd name="connsiteY17" fmla="*/ 319088 h 746211"/>
                    <a:gd name="connsiteX18" fmla="*/ 2171691 w 2186618"/>
                    <a:gd name="connsiteY18" fmla="*/ 311944 h 746211"/>
                    <a:gd name="connsiteX19" fmla="*/ 2174072 w 2186618"/>
                    <a:gd name="connsiteY19" fmla="*/ 242889 h 746211"/>
                    <a:gd name="connsiteX20" fmla="*/ 2028816 w 2186618"/>
                    <a:gd name="connsiteY20" fmla="*/ 211932 h 746211"/>
                    <a:gd name="connsiteX21" fmla="*/ 1971666 w 2186618"/>
                    <a:gd name="connsiteY21" fmla="*/ 192882 h 746211"/>
                    <a:gd name="connsiteX22" fmla="*/ 1907372 w 2186618"/>
                    <a:gd name="connsiteY22" fmla="*/ 121444 h 746211"/>
                    <a:gd name="connsiteX23" fmla="*/ 1750210 w 2186618"/>
                    <a:gd name="connsiteY23" fmla="*/ 26194 h 746211"/>
                    <a:gd name="connsiteX24" fmla="*/ 1554947 w 2186618"/>
                    <a:gd name="connsiteY24" fmla="*/ 11906 h 746211"/>
                    <a:gd name="connsiteX25" fmla="*/ 1390641 w 2186618"/>
                    <a:gd name="connsiteY25" fmla="*/ 35719 h 746211"/>
                    <a:gd name="connsiteX26" fmla="*/ 1231097 w 2186618"/>
                    <a:gd name="connsiteY26" fmla="*/ 0 h 746211"/>
                    <a:gd name="connsiteX27" fmla="*/ 1076316 w 2186618"/>
                    <a:gd name="connsiteY27" fmla="*/ 11907 h 746211"/>
                    <a:gd name="connsiteX28" fmla="*/ 1000117 w 2186618"/>
                    <a:gd name="connsiteY28" fmla="*/ 23813 h 746211"/>
                    <a:gd name="connsiteX29" fmla="*/ 912010 w 2186618"/>
                    <a:gd name="connsiteY29" fmla="*/ 19050 h 746211"/>
                    <a:gd name="connsiteX30" fmla="*/ 814378 w 2186618"/>
                    <a:gd name="connsiteY30" fmla="*/ 35719 h 746211"/>
                    <a:gd name="connsiteX31" fmla="*/ 690553 w 2186618"/>
                    <a:gd name="connsiteY31" fmla="*/ 154782 h 746211"/>
                    <a:gd name="connsiteX32" fmla="*/ 592923 w 2186618"/>
                    <a:gd name="connsiteY32" fmla="*/ 238125 h 746211"/>
                    <a:gd name="connsiteX33" fmla="*/ 473860 w 2186618"/>
                    <a:gd name="connsiteY33" fmla="*/ 292894 h 746211"/>
                    <a:gd name="connsiteX34" fmla="*/ 371466 w 2186618"/>
                    <a:gd name="connsiteY34" fmla="*/ 340519 h 746211"/>
                    <a:gd name="connsiteX35" fmla="*/ 323842 w 2186618"/>
                    <a:gd name="connsiteY35" fmla="*/ 390525 h 746211"/>
                    <a:gd name="connsiteX36" fmla="*/ 235734 w 2186618"/>
                    <a:gd name="connsiteY36" fmla="*/ 442913 h 746211"/>
                    <a:gd name="connsiteX37" fmla="*/ 71428 w 2186618"/>
                    <a:gd name="connsiteY37" fmla="*/ 523875 h 746211"/>
                    <a:gd name="connsiteX38" fmla="*/ 2372 w 2186618"/>
                    <a:gd name="connsiteY38" fmla="*/ 678657 h 746211"/>
                    <a:gd name="connsiteX39" fmla="*/ 26185 w 2186618"/>
                    <a:gd name="connsiteY39" fmla="*/ 745332 h 746211"/>
                    <a:gd name="connsiteX40" fmla="*/ 123816 w 2186618"/>
                    <a:gd name="connsiteY40" fmla="*/ 709613 h 746211"/>
                    <a:gd name="connsiteX41" fmla="*/ 152391 w 2186618"/>
                    <a:gd name="connsiteY41" fmla="*/ 609600 h 746211"/>
                    <a:gd name="connsiteX42" fmla="*/ 228591 w 2186618"/>
                    <a:gd name="connsiteY42" fmla="*/ 554832 h 746211"/>
                    <a:gd name="connsiteX0" fmla="*/ 226307 w 2184334"/>
                    <a:gd name="connsiteY0" fmla="*/ 554832 h 746211"/>
                    <a:gd name="connsiteX1" fmla="*/ 423951 w 2184334"/>
                    <a:gd name="connsiteY1" fmla="*/ 450057 h 746211"/>
                    <a:gd name="connsiteX2" fmla="*/ 500151 w 2184334"/>
                    <a:gd name="connsiteY2" fmla="*/ 385763 h 746211"/>
                    <a:gd name="connsiteX3" fmla="*/ 704938 w 2184334"/>
                    <a:gd name="connsiteY3" fmla="*/ 297657 h 746211"/>
                    <a:gd name="connsiteX4" fmla="*/ 812094 w 2184334"/>
                    <a:gd name="connsiteY4" fmla="*/ 273844 h 746211"/>
                    <a:gd name="connsiteX5" fmla="*/ 862101 w 2184334"/>
                    <a:gd name="connsiteY5" fmla="*/ 264319 h 746211"/>
                    <a:gd name="connsiteX6" fmla="*/ 876388 w 2184334"/>
                    <a:gd name="connsiteY6" fmla="*/ 207168 h 746211"/>
                    <a:gd name="connsiteX7" fmla="*/ 828763 w 2184334"/>
                    <a:gd name="connsiteY7" fmla="*/ 176213 h 746211"/>
                    <a:gd name="connsiteX8" fmla="*/ 833526 w 2184334"/>
                    <a:gd name="connsiteY8" fmla="*/ 133351 h 746211"/>
                    <a:gd name="connsiteX9" fmla="*/ 916869 w 2184334"/>
                    <a:gd name="connsiteY9" fmla="*/ 109538 h 746211"/>
                    <a:gd name="connsiteX10" fmla="*/ 1071651 w 2184334"/>
                    <a:gd name="connsiteY10" fmla="*/ 114300 h 746211"/>
                    <a:gd name="connsiteX11" fmla="*/ 1214526 w 2184334"/>
                    <a:gd name="connsiteY11" fmla="*/ 78582 h 746211"/>
                    <a:gd name="connsiteX12" fmla="*/ 1362163 w 2184334"/>
                    <a:gd name="connsiteY12" fmla="*/ 135731 h 746211"/>
                    <a:gd name="connsiteX13" fmla="*/ 1481226 w 2184334"/>
                    <a:gd name="connsiteY13" fmla="*/ 119063 h 746211"/>
                    <a:gd name="connsiteX14" fmla="*/ 1712207 w 2184334"/>
                    <a:gd name="connsiteY14" fmla="*/ 109538 h 746211"/>
                    <a:gd name="connsiteX15" fmla="*/ 1836032 w 2184334"/>
                    <a:gd name="connsiteY15" fmla="*/ 195263 h 746211"/>
                    <a:gd name="connsiteX16" fmla="*/ 1938426 w 2184334"/>
                    <a:gd name="connsiteY16" fmla="*/ 285750 h 746211"/>
                    <a:gd name="connsiteX17" fmla="*/ 2107494 w 2184334"/>
                    <a:gd name="connsiteY17" fmla="*/ 319088 h 746211"/>
                    <a:gd name="connsiteX18" fmla="*/ 2169407 w 2184334"/>
                    <a:gd name="connsiteY18" fmla="*/ 311944 h 746211"/>
                    <a:gd name="connsiteX19" fmla="*/ 2171788 w 2184334"/>
                    <a:gd name="connsiteY19" fmla="*/ 242889 h 746211"/>
                    <a:gd name="connsiteX20" fmla="*/ 2026532 w 2184334"/>
                    <a:gd name="connsiteY20" fmla="*/ 211932 h 746211"/>
                    <a:gd name="connsiteX21" fmla="*/ 1969382 w 2184334"/>
                    <a:gd name="connsiteY21" fmla="*/ 192882 h 746211"/>
                    <a:gd name="connsiteX22" fmla="*/ 1905088 w 2184334"/>
                    <a:gd name="connsiteY22" fmla="*/ 121444 h 746211"/>
                    <a:gd name="connsiteX23" fmla="*/ 1747926 w 2184334"/>
                    <a:gd name="connsiteY23" fmla="*/ 26194 h 746211"/>
                    <a:gd name="connsiteX24" fmla="*/ 1552663 w 2184334"/>
                    <a:gd name="connsiteY24" fmla="*/ 11906 h 746211"/>
                    <a:gd name="connsiteX25" fmla="*/ 1388357 w 2184334"/>
                    <a:gd name="connsiteY25" fmla="*/ 35719 h 746211"/>
                    <a:gd name="connsiteX26" fmla="*/ 1228813 w 2184334"/>
                    <a:gd name="connsiteY26" fmla="*/ 0 h 746211"/>
                    <a:gd name="connsiteX27" fmla="*/ 1074032 w 2184334"/>
                    <a:gd name="connsiteY27" fmla="*/ 11907 h 746211"/>
                    <a:gd name="connsiteX28" fmla="*/ 997833 w 2184334"/>
                    <a:gd name="connsiteY28" fmla="*/ 23813 h 746211"/>
                    <a:gd name="connsiteX29" fmla="*/ 909726 w 2184334"/>
                    <a:gd name="connsiteY29" fmla="*/ 19050 h 746211"/>
                    <a:gd name="connsiteX30" fmla="*/ 812094 w 2184334"/>
                    <a:gd name="connsiteY30" fmla="*/ 35719 h 746211"/>
                    <a:gd name="connsiteX31" fmla="*/ 688269 w 2184334"/>
                    <a:gd name="connsiteY31" fmla="*/ 154782 h 746211"/>
                    <a:gd name="connsiteX32" fmla="*/ 590639 w 2184334"/>
                    <a:gd name="connsiteY32" fmla="*/ 238125 h 746211"/>
                    <a:gd name="connsiteX33" fmla="*/ 471576 w 2184334"/>
                    <a:gd name="connsiteY33" fmla="*/ 292894 h 746211"/>
                    <a:gd name="connsiteX34" fmla="*/ 369182 w 2184334"/>
                    <a:gd name="connsiteY34" fmla="*/ 340519 h 746211"/>
                    <a:gd name="connsiteX35" fmla="*/ 321558 w 2184334"/>
                    <a:gd name="connsiteY35" fmla="*/ 390525 h 746211"/>
                    <a:gd name="connsiteX36" fmla="*/ 233450 w 2184334"/>
                    <a:gd name="connsiteY36" fmla="*/ 442913 h 746211"/>
                    <a:gd name="connsiteX37" fmla="*/ 69144 w 2184334"/>
                    <a:gd name="connsiteY37" fmla="*/ 523875 h 746211"/>
                    <a:gd name="connsiteX38" fmla="*/ 28664 w 2184334"/>
                    <a:gd name="connsiteY38" fmla="*/ 604838 h 746211"/>
                    <a:gd name="connsiteX39" fmla="*/ 88 w 2184334"/>
                    <a:gd name="connsiteY39" fmla="*/ 678657 h 746211"/>
                    <a:gd name="connsiteX40" fmla="*/ 23901 w 2184334"/>
                    <a:gd name="connsiteY40" fmla="*/ 745332 h 746211"/>
                    <a:gd name="connsiteX41" fmla="*/ 121532 w 2184334"/>
                    <a:gd name="connsiteY41" fmla="*/ 709613 h 746211"/>
                    <a:gd name="connsiteX42" fmla="*/ 150107 w 2184334"/>
                    <a:gd name="connsiteY42" fmla="*/ 609600 h 746211"/>
                    <a:gd name="connsiteX43" fmla="*/ 226307 w 2184334"/>
                    <a:gd name="connsiteY43" fmla="*/ 554832 h 746211"/>
                    <a:gd name="connsiteX0" fmla="*/ 226307 w 2184334"/>
                    <a:gd name="connsiteY0" fmla="*/ 554832 h 746211"/>
                    <a:gd name="connsiteX1" fmla="*/ 423951 w 2184334"/>
                    <a:gd name="connsiteY1" fmla="*/ 450057 h 746211"/>
                    <a:gd name="connsiteX2" fmla="*/ 500151 w 2184334"/>
                    <a:gd name="connsiteY2" fmla="*/ 385763 h 746211"/>
                    <a:gd name="connsiteX3" fmla="*/ 704938 w 2184334"/>
                    <a:gd name="connsiteY3" fmla="*/ 297657 h 746211"/>
                    <a:gd name="connsiteX4" fmla="*/ 812094 w 2184334"/>
                    <a:gd name="connsiteY4" fmla="*/ 273844 h 746211"/>
                    <a:gd name="connsiteX5" fmla="*/ 862101 w 2184334"/>
                    <a:gd name="connsiteY5" fmla="*/ 264319 h 746211"/>
                    <a:gd name="connsiteX6" fmla="*/ 876388 w 2184334"/>
                    <a:gd name="connsiteY6" fmla="*/ 207168 h 746211"/>
                    <a:gd name="connsiteX7" fmla="*/ 828763 w 2184334"/>
                    <a:gd name="connsiteY7" fmla="*/ 176213 h 746211"/>
                    <a:gd name="connsiteX8" fmla="*/ 833526 w 2184334"/>
                    <a:gd name="connsiteY8" fmla="*/ 133351 h 746211"/>
                    <a:gd name="connsiteX9" fmla="*/ 916869 w 2184334"/>
                    <a:gd name="connsiteY9" fmla="*/ 109538 h 746211"/>
                    <a:gd name="connsiteX10" fmla="*/ 1071651 w 2184334"/>
                    <a:gd name="connsiteY10" fmla="*/ 114300 h 746211"/>
                    <a:gd name="connsiteX11" fmla="*/ 1214526 w 2184334"/>
                    <a:gd name="connsiteY11" fmla="*/ 78582 h 746211"/>
                    <a:gd name="connsiteX12" fmla="*/ 1362163 w 2184334"/>
                    <a:gd name="connsiteY12" fmla="*/ 135731 h 746211"/>
                    <a:gd name="connsiteX13" fmla="*/ 1481226 w 2184334"/>
                    <a:gd name="connsiteY13" fmla="*/ 119063 h 746211"/>
                    <a:gd name="connsiteX14" fmla="*/ 1712207 w 2184334"/>
                    <a:gd name="connsiteY14" fmla="*/ 109538 h 746211"/>
                    <a:gd name="connsiteX15" fmla="*/ 1836032 w 2184334"/>
                    <a:gd name="connsiteY15" fmla="*/ 195263 h 746211"/>
                    <a:gd name="connsiteX16" fmla="*/ 1938426 w 2184334"/>
                    <a:gd name="connsiteY16" fmla="*/ 285750 h 746211"/>
                    <a:gd name="connsiteX17" fmla="*/ 2107494 w 2184334"/>
                    <a:gd name="connsiteY17" fmla="*/ 319088 h 746211"/>
                    <a:gd name="connsiteX18" fmla="*/ 2169407 w 2184334"/>
                    <a:gd name="connsiteY18" fmla="*/ 311944 h 746211"/>
                    <a:gd name="connsiteX19" fmla="*/ 2171788 w 2184334"/>
                    <a:gd name="connsiteY19" fmla="*/ 242889 h 746211"/>
                    <a:gd name="connsiteX20" fmla="*/ 2026532 w 2184334"/>
                    <a:gd name="connsiteY20" fmla="*/ 211932 h 746211"/>
                    <a:gd name="connsiteX21" fmla="*/ 1969382 w 2184334"/>
                    <a:gd name="connsiteY21" fmla="*/ 192882 h 746211"/>
                    <a:gd name="connsiteX22" fmla="*/ 1905088 w 2184334"/>
                    <a:gd name="connsiteY22" fmla="*/ 121444 h 746211"/>
                    <a:gd name="connsiteX23" fmla="*/ 1747926 w 2184334"/>
                    <a:gd name="connsiteY23" fmla="*/ 26194 h 746211"/>
                    <a:gd name="connsiteX24" fmla="*/ 1552663 w 2184334"/>
                    <a:gd name="connsiteY24" fmla="*/ 11906 h 746211"/>
                    <a:gd name="connsiteX25" fmla="*/ 1388357 w 2184334"/>
                    <a:gd name="connsiteY25" fmla="*/ 35719 h 746211"/>
                    <a:gd name="connsiteX26" fmla="*/ 1228813 w 2184334"/>
                    <a:gd name="connsiteY26" fmla="*/ 0 h 746211"/>
                    <a:gd name="connsiteX27" fmla="*/ 1074032 w 2184334"/>
                    <a:gd name="connsiteY27" fmla="*/ 11907 h 746211"/>
                    <a:gd name="connsiteX28" fmla="*/ 997833 w 2184334"/>
                    <a:gd name="connsiteY28" fmla="*/ 23813 h 746211"/>
                    <a:gd name="connsiteX29" fmla="*/ 909726 w 2184334"/>
                    <a:gd name="connsiteY29" fmla="*/ 19050 h 746211"/>
                    <a:gd name="connsiteX30" fmla="*/ 812094 w 2184334"/>
                    <a:gd name="connsiteY30" fmla="*/ 35719 h 746211"/>
                    <a:gd name="connsiteX31" fmla="*/ 688269 w 2184334"/>
                    <a:gd name="connsiteY31" fmla="*/ 154782 h 746211"/>
                    <a:gd name="connsiteX32" fmla="*/ 590639 w 2184334"/>
                    <a:gd name="connsiteY32" fmla="*/ 238125 h 746211"/>
                    <a:gd name="connsiteX33" fmla="*/ 471576 w 2184334"/>
                    <a:gd name="connsiteY33" fmla="*/ 292894 h 746211"/>
                    <a:gd name="connsiteX34" fmla="*/ 369182 w 2184334"/>
                    <a:gd name="connsiteY34" fmla="*/ 340519 h 746211"/>
                    <a:gd name="connsiteX35" fmla="*/ 321558 w 2184334"/>
                    <a:gd name="connsiteY35" fmla="*/ 390525 h 746211"/>
                    <a:gd name="connsiteX36" fmla="*/ 233450 w 2184334"/>
                    <a:gd name="connsiteY36" fmla="*/ 442913 h 746211"/>
                    <a:gd name="connsiteX37" fmla="*/ 78669 w 2184334"/>
                    <a:gd name="connsiteY37" fmla="*/ 521494 h 746211"/>
                    <a:gd name="connsiteX38" fmla="*/ 28664 w 2184334"/>
                    <a:gd name="connsiteY38" fmla="*/ 604838 h 746211"/>
                    <a:gd name="connsiteX39" fmla="*/ 88 w 2184334"/>
                    <a:gd name="connsiteY39" fmla="*/ 678657 h 746211"/>
                    <a:gd name="connsiteX40" fmla="*/ 23901 w 2184334"/>
                    <a:gd name="connsiteY40" fmla="*/ 745332 h 746211"/>
                    <a:gd name="connsiteX41" fmla="*/ 121532 w 2184334"/>
                    <a:gd name="connsiteY41" fmla="*/ 709613 h 746211"/>
                    <a:gd name="connsiteX42" fmla="*/ 150107 w 2184334"/>
                    <a:gd name="connsiteY42" fmla="*/ 609600 h 746211"/>
                    <a:gd name="connsiteX43" fmla="*/ 226307 w 2184334"/>
                    <a:gd name="connsiteY43" fmla="*/ 554832 h 74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184334" h="746211">
                      <a:moveTo>
                        <a:pt x="226307" y="554832"/>
                      </a:moveTo>
                      <a:cubicBezTo>
                        <a:pt x="271948" y="528242"/>
                        <a:pt x="378310" y="478235"/>
                        <a:pt x="423951" y="450057"/>
                      </a:cubicBezTo>
                      <a:cubicBezTo>
                        <a:pt x="469592" y="421879"/>
                        <a:pt x="453320" y="411163"/>
                        <a:pt x="500151" y="385763"/>
                      </a:cubicBezTo>
                      <a:cubicBezTo>
                        <a:pt x="546982" y="360363"/>
                        <a:pt x="652948" y="316310"/>
                        <a:pt x="704938" y="297657"/>
                      </a:cubicBezTo>
                      <a:cubicBezTo>
                        <a:pt x="756928" y="279004"/>
                        <a:pt x="785900" y="279400"/>
                        <a:pt x="812094" y="273844"/>
                      </a:cubicBezTo>
                      <a:cubicBezTo>
                        <a:pt x="838288" y="268288"/>
                        <a:pt x="851385" y="275432"/>
                        <a:pt x="862101" y="264319"/>
                      </a:cubicBezTo>
                      <a:cubicBezTo>
                        <a:pt x="872817" y="253206"/>
                        <a:pt x="881944" y="221852"/>
                        <a:pt x="876388" y="207168"/>
                      </a:cubicBezTo>
                      <a:cubicBezTo>
                        <a:pt x="870832" y="192484"/>
                        <a:pt x="835907" y="188516"/>
                        <a:pt x="828763" y="176213"/>
                      </a:cubicBezTo>
                      <a:cubicBezTo>
                        <a:pt x="821619" y="163910"/>
                        <a:pt x="818842" y="144463"/>
                        <a:pt x="833526" y="133351"/>
                      </a:cubicBezTo>
                      <a:cubicBezTo>
                        <a:pt x="848210" y="122238"/>
                        <a:pt x="877182" y="112713"/>
                        <a:pt x="916869" y="109538"/>
                      </a:cubicBezTo>
                      <a:cubicBezTo>
                        <a:pt x="956556" y="106363"/>
                        <a:pt x="1022042" y="119459"/>
                        <a:pt x="1071651" y="114300"/>
                      </a:cubicBezTo>
                      <a:cubicBezTo>
                        <a:pt x="1121261" y="109141"/>
                        <a:pt x="1166107" y="75010"/>
                        <a:pt x="1214526" y="78582"/>
                      </a:cubicBezTo>
                      <a:cubicBezTo>
                        <a:pt x="1262945" y="82154"/>
                        <a:pt x="1317713" y="128984"/>
                        <a:pt x="1362163" y="135731"/>
                      </a:cubicBezTo>
                      <a:cubicBezTo>
                        <a:pt x="1406613" y="142478"/>
                        <a:pt x="1422885" y="123429"/>
                        <a:pt x="1481226" y="119063"/>
                      </a:cubicBezTo>
                      <a:cubicBezTo>
                        <a:pt x="1539567" y="114698"/>
                        <a:pt x="1653073" y="96838"/>
                        <a:pt x="1712207" y="109538"/>
                      </a:cubicBezTo>
                      <a:cubicBezTo>
                        <a:pt x="1771341" y="122238"/>
                        <a:pt x="1798329" y="165894"/>
                        <a:pt x="1836032" y="195263"/>
                      </a:cubicBezTo>
                      <a:cubicBezTo>
                        <a:pt x="1873735" y="224632"/>
                        <a:pt x="1893182" y="265113"/>
                        <a:pt x="1938426" y="285750"/>
                      </a:cubicBezTo>
                      <a:cubicBezTo>
                        <a:pt x="1983670" y="306387"/>
                        <a:pt x="2068997" y="314722"/>
                        <a:pt x="2107494" y="319088"/>
                      </a:cubicBezTo>
                      <a:lnTo>
                        <a:pt x="2169407" y="311944"/>
                      </a:lnTo>
                      <a:cubicBezTo>
                        <a:pt x="2180123" y="299244"/>
                        <a:pt x="2195601" y="259558"/>
                        <a:pt x="2171788" y="242889"/>
                      </a:cubicBezTo>
                      <a:cubicBezTo>
                        <a:pt x="2147975" y="226220"/>
                        <a:pt x="2060266" y="220266"/>
                        <a:pt x="2026532" y="211932"/>
                      </a:cubicBezTo>
                      <a:cubicBezTo>
                        <a:pt x="1992798" y="203598"/>
                        <a:pt x="1988035" y="206773"/>
                        <a:pt x="1969382" y="192882"/>
                      </a:cubicBezTo>
                      <a:cubicBezTo>
                        <a:pt x="1950729" y="178991"/>
                        <a:pt x="1941997" y="149225"/>
                        <a:pt x="1905088" y="121444"/>
                      </a:cubicBezTo>
                      <a:cubicBezTo>
                        <a:pt x="1868179" y="93663"/>
                        <a:pt x="1806663" y="44450"/>
                        <a:pt x="1747926" y="26194"/>
                      </a:cubicBezTo>
                      <a:cubicBezTo>
                        <a:pt x="1689189" y="7938"/>
                        <a:pt x="1612591" y="10319"/>
                        <a:pt x="1552663" y="11906"/>
                      </a:cubicBezTo>
                      <a:cubicBezTo>
                        <a:pt x="1492735" y="13493"/>
                        <a:pt x="1442332" y="37703"/>
                        <a:pt x="1388357" y="35719"/>
                      </a:cubicBezTo>
                      <a:cubicBezTo>
                        <a:pt x="1334382" y="33735"/>
                        <a:pt x="1281201" y="3969"/>
                        <a:pt x="1228813" y="0"/>
                      </a:cubicBezTo>
                      <a:lnTo>
                        <a:pt x="1074032" y="11907"/>
                      </a:lnTo>
                      <a:cubicBezTo>
                        <a:pt x="1035535" y="15876"/>
                        <a:pt x="1025217" y="22623"/>
                        <a:pt x="997833" y="23813"/>
                      </a:cubicBezTo>
                      <a:cubicBezTo>
                        <a:pt x="970449" y="25003"/>
                        <a:pt x="940683" y="17066"/>
                        <a:pt x="909726" y="19050"/>
                      </a:cubicBezTo>
                      <a:cubicBezTo>
                        <a:pt x="878769" y="21034"/>
                        <a:pt x="849003" y="13097"/>
                        <a:pt x="812094" y="35719"/>
                      </a:cubicBezTo>
                      <a:cubicBezTo>
                        <a:pt x="775185" y="58341"/>
                        <a:pt x="725178" y="121048"/>
                        <a:pt x="688269" y="154782"/>
                      </a:cubicBezTo>
                      <a:cubicBezTo>
                        <a:pt x="651360" y="188516"/>
                        <a:pt x="626754" y="215106"/>
                        <a:pt x="590639" y="238125"/>
                      </a:cubicBezTo>
                      <a:cubicBezTo>
                        <a:pt x="554524" y="261144"/>
                        <a:pt x="508486" y="275828"/>
                        <a:pt x="471576" y="292894"/>
                      </a:cubicBezTo>
                      <a:cubicBezTo>
                        <a:pt x="434667" y="309960"/>
                        <a:pt x="394185" y="324247"/>
                        <a:pt x="369182" y="340519"/>
                      </a:cubicBezTo>
                      <a:cubicBezTo>
                        <a:pt x="344179" y="356791"/>
                        <a:pt x="344180" y="373459"/>
                        <a:pt x="321558" y="390525"/>
                      </a:cubicBezTo>
                      <a:cubicBezTo>
                        <a:pt x="298936" y="407591"/>
                        <a:pt x="273931" y="421085"/>
                        <a:pt x="233450" y="442913"/>
                      </a:cubicBezTo>
                      <a:cubicBezTo>
                        <a:pt x="192969" y="464741"/>
                        <a:pt x="112800" y="494507"/>
                        <a:pt x="78669" y="521494"/>
                      </a:cubicBezTo>
                      <a:cubicBezTo>
                        <a:pt x="44538" y="548481"/>
                        <a:pt x="40173" y="579041"/>
                        <a:pt x="28664" y="604838"/>
                      </a:cubicBezTo>
                      <a:cubicBezTo>
                        <a:pt x="17155" y="630635"/>
                        <a:pt x="882" y="655241"/>
                        <a:pt x="88" y="678657"/>
                      </a:cubicBezTo>
                      <a:cubicBezTo>
                        <a:pt x="-706" y="702073"/>
                        <a:pt x="3660" y="740173"/>
                        <a:pt x="23901" y="745332"/>
                      </a:cubicBezTo>
                      <a:cubicBezTo>
                        <a:pt x="44142" y="750491"/>
                        <a:pt x="100498" y="732235"/>
                        <a:pt x="121532" y="709613"/>
                      </a:cubicBezTo>
                      <a:cubicBezTo>
                        <a:pt x="142566" y="686991"/>
                        <a:pt x="133438" y="634603"/>
                        <a:pt x="150107" y="609600"/>
                      </a:cubicBezTo>
                      <a:cubicBezTo>
                        <a:pt x="166776" y="584597"/>
                        <a:pt x="180666" y="581422"/>
                        <a:pt x="226307" y="554832"/>
                      </a:cubicBezTo>
                      <a:close/>
                    </a:path>
                  </a:pathLst>
                </a:cu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23" name="组合 522"/>
              <p:cNvGrpSpPr/>
              <p:nvPr/>
            </p:nvGrpSpPr>
            <p:grpSpPr>
              <a:xfrm>
                <a:off x="4500867" y="2288443"/>
                <a:ext cx="334129" cy="646245"/>
                <a:chOff x="4500867" y="2288443"/>
                <a:chExt cx="334129" cy="646245"/>
              </a:xfrm>
            </p:grpSpPr>
            <p:sp>
              <p:nvSpPr>
                <p:cNvPr id="1622" name="任意多边形 1621"/>
                <p:cNvSpPr/>
                <p:nvPr/>
              </p:nvSpPr>
              <p:spPr>
                <a:xfrm>
                  <a:off x="4500867" y="2288443"/>
                  <a:ext cx="334129" cy="646245"/>
                </a:xfrm>
                <a:custGeom>
                  <a:avLst/>
                  <a:gdLst>
                    <a:gd name="connsiteX0" fmla="*/ 1675 w 330781"/>
                    <a:gd name="connsiteY0" fmla="*/ 245633 h 655722"/>
                    <a:gd name="connsiteX1" fmla="*/ 4056 w 330781"/>
                    <a:gd name="connsiteY1" fmla="*/ 412321 h 655722"/>
                    <a:gd name="connsiteX2" fmla="*/ 20725 w 330781"/>
                    <a:gd name="connsiteY2" fmla="*/ 545671 h 655722"/>
                    <a:gd name="connsiteX3" fmla="*/ 70731 w 330781"/>
                    <a:gd name="connsiteY3" fmla="*/ 640921 h 655722"/>
                    <a:gd name="connsiteX4" fmla="*/ 127881 w 330781"/>
                    <a:gd name="connsiteY4" fmla="*/ 650446 h 655722"/>
                    <a:gd name="connsiteX5" fmla="*/ 163600 w 330781"/>
                    <a:gd name="connsiteY5" fmla="*/ 590915 h 655722"/>
                    <a:gd name="connsiteX6" fmla="*/ 163600 w 330781"/>
                    <a:gd name="connsiteY6" fmla="*/ 529002 h 655722"/>
                    <a:gd name="connsiteX7" fmla="*/ 192175 w 330781"/>
                    <a:gd name="connsiteY7" fmla="*/ 529002 h 655722"/>
                    <a:gd name="connsiteX8" fmla="*/ 235037 w 330781"/>
                    <a:gd name="connsiteY8" fmla="*/ 488521 h 655722"/>
                    <a:gd name="connsiteX9" fmla="*/ 256469 w 330781"/>
                    <a:gd name="connsiteY9" fmla="*/ 388508 h 655722"/>
                    <a:gd name="connsiteX10" fmla="*/ 258850 w 330781"/>
                    <a:gd name="connsiteY10" fmla="*/ 278971 h 655722"/>
                    <a:gd name="connsiteX11" fmla="*/ 308856 w 330781"/>
                    <a:gd name="connsiteY11" fmla="*/ 186102 h 655722"/>
                    <a:gd name="connsiteX12" fmla="*/ 330287 w 330781"/>
                    <a:gd name="connsiteY12" fmla="*/ 64658 h 655722"/>
                    <a:gd name="connsiteX13" fmla="*/ 289806 w 330781"/>
                    <a:gd name="connsiteY13" fmla="*/ 5127 h 655722"/>
                    <a:gd name="connsiteX14" fmla="*/ 237419 w 330781"/>
                    <a:gd name="connsiteY14" fmla="*/ 9890 h 655722"/>
                    <a:gd name="connsiteX15" fmla="*/ 182650 w 330781"/>
                    <a:gd name="connsiteY15" fmla="*/ 64658 h 655722"/>
                    <a:gd name="connsiteX16" fmla="*/ 106450 w 330781"/>
                    <a:gd name="connsiteY16" fmla="*/ 83708 h 655722"/>
                    <a:gd name="connsiteX17" fmla="*/ 25487 w 330781"/>
                    <a:gd name="connsiteY17" fmla="*/ 164671 h 655722"/>
                    <a:gd name="connsiteX18" fmla="*/ 1675 w 330781"/>
                    <a:gd name="connsiteY18" fmla="*/ 245633 h 655722"/>
                    <a:gd name="connsiteX0" fmla="*/ 2077 w 331183"/>
                    <a:gd name="connsiteY0" fmla="*/ 245633 h 655722"/>
                    <a:gd name="connsiteX1" fmla="*/ 4458 w 331183"/>
                    <a:gd name="connsiteY1" fmla="*/ 412321 h 655722"/>
                    <a:gd name="connsiteX2" fmla="*/ 30652 w 331183"/>
                    <a:gd name="connsiteY2" fmla="*/ 545671 h 655722"/>
                    <a:gd name="connsiteX3" fmla="*/ 71133 w 331183"/>
                    <a:gd name="connsiteY3" fmla="*/ 640921 h 655722"/>
                    <a:gd name="connsiteX4" fmla="*/ 128283 w 331183"/>
                    <a:gd name="connsiteY4" fmla="*/ 650446 h 655722"/>
                    <a:gd name="connsiteX5" fmla="*/ 164002 w 331183"/>
                    <a:gd name="connsiteY5" fmla="*/ 590915 h 655722"/>
                    <a:gd name="connsiteX6" fmla="*/ 164002 w 331183"/>
                    <a:gd name="connsiteY6" fmla="*/ 529002 h 655722"/>
                    <a:gd name="connsiteX7" fmla="*/ 192577 w 331183"/>
                    <a:gd name="connsiteY7" fmla="*/ 529002 h 655722"/>
                    <a:gd name="connsiteX8" fmla="*/ 235439 w 331183"/>
                    <a:gd name="connsiteY8" fmla="*/ 488521 h 655722"/>
                    <a:gd name="connsiteX9" fmla="*/ 256871 w 331183"/>
                    <a:gd name="connsiteY9" fmla="*/ 388508 h 655722"/>
                    <a:gd name="connsiteX10" fmla="*/ 259252 w 331183"/>
                    <a:gd name="connsiteY10" fmla="*/ 278971 h 655722"/>
                    <a:gd name="connsiteX11" fmla="*/ 309258 w 331183"/>
                    <a:gd name="connsiteY11" fmla="*/ 186102 h 655722"/>
                    <a:gd name="connsiteX12" fmla="*/ 330689 w 331183"/>
                    <a:gd name="connsiteY12" fmla="*/ 64658 h 655722"/>
                    <a:gd name="connsiteX13" fmla="*/ 290208 w 331183"/>
                    <a:gd name="connsiteY13" fmla="*/ 5127 h 655722"/>
                    <a:gd name="connsiteX14" fmla="*/ 237821 w 331183"/>
                    <a:gd name="connsiteY14" fmla="*/ 9890 h 655722"/>
                    <a:gd name="connsiteX15" fmla="*/ 183052 w 331183"/>
                    <a:gd name="connsiteY15" fmla="*/ 64658 h 655722"/>
                    <a:gd name="connsiteX16" fmla="*/ 106852 w 331183"/>
                    <a:gd name="connsiteY16" fmla="*/ 83708 h 655722"/>
                    <a:gd name="connsiteX17" fmla="*/ 25889 w 331183"/>
                    <a:gd name="connsiteY17" fmla="*/ 164671 h 655722"/>
                    <a:gd name="connsiteX18" fmla="*/ 2077 w 331183"/>
                    <a:gd name="connsiteY18" fmla="*/ 245633 h 655722"/>
                    <a:gd name="connsiteX0" fmla="*/ 2077 w 331183"/>
                    <a:gd name="connsiteY0" fmla="*/ 245633 h 655722"/>
                    <a:gd name="connsiteX1" fmla="*/ 4458 w 331183"/>
                    <a:gd name="connsiteY1" fmla="*/ 412321 h 655722"/>
                    <a:gd name="connsiteX2" fmla="*/ 30652 w 331183"/>
                    <a:gd name="connsiteY2" fmla="*/ 545671 h 655722"/>
                    <a:gd name="connsiteX3" fmla="*/ 71133 w 331183"/>
                    <a:gd name="connsiteY3" fmla="*/ 640921 h 655722"/>
                    <a:gd name="connsiteX4" fmla="*/ 128283 w 331183"/>
                    <a:gd name="connsiteY4" fmla="*/ 650446 h 655722"/>
                    <a:gd name="connsiteX5" fmla="*/ 164002 w 331183"/>
                    <a:gd name="connsiteY5" fmla="*/ 590915 h 655722"/>
                    <a:gd name="connsiteX6" fmla="*/ 159239 w 331183"/>
                    <a:gd name="connsiteY6" fmla="*/ 529002 h 655722"/>
                    <a:gd name="connsiteX7" fmla="*/ 192577 w 331183"/>
                    <a:gd name="connsiteY7" fmla="*/ 529002 h 655722"/>
                    <a:gd name="connsiteX8" fmla="*/ 235439 w 331183"/>
                    <a:gd name="connsiteY8" fmla="*/ 488521 h 655722"/>
                    <a:gd name="connsiteX9" fmla="*/ 256871 w 331183"/>
                    <a:gd name="connsiteY9" fmla="*/ 388508 h 655722"/>
                    <a:gd name="connsiteX10" fmla="*/ 259252 w 331183"/>
                    <a:gd name="connsiteY10" fmla="*/ 278971 h 655722"/>
                    <a:gd name="connsiteX11" fmla="*/ 309258 w 331183"/>
                    <a:gd name="connsiteY11" fmla="*/ 186102 h 655722"/>
                    <a:gd name="connsiteX12" fmla="*/ 330689 w 331183"/>
                    <a:gd name="connsiteY12" fmla="*/ 64658 h 655722"/>
                    <a:gd name="connsiteX13" fmla="*/ 290208 w 331183"/>
                    <a:gd name="connsiteY13" fmla="*/ 5127 h 655722"/>
                    <a:gd name="connsiteX14" fmla="*/ 237821 w 331183"/>
                    <a:gd name="connsiteY14" fmla="*/ 9890 h 655722"/>
                    <a:gd name="connsiteX15" fmla="*/ 183052 w 331183"/>
                    <a:gd name="connsiteY15" fmla="*/ 64658 h 655722"/>
                    <a:gd name="connsiteX16" fmla="*/ 106852 w 331183"/>
                    <a:gd name="connsiteY16" fmla="*/ 83708 h 655722"/>
                    <a:gd name="connsiteX17" fmla="*/ 25889 w 331183"/>
                    <a:gd name="connsiteY17" fmla="*/ 164671 h 655722"/>
                    <a:gd name="connsiteX18" fmla="*/ 2077 w 331183"/>
                    <a:gd name="connsiteY18" fmla="*/ 245633 h 655722"/>
                    <a:gd name="connsiteX0" fmla="*/ 2077 w 331183"/>
                    <a:gd name="connsiteY0" fmla="*/ 245633 h 655551"/>
                    <a:gd name="connsiteX1" fmla="*/ 4458 w 331183"/>
                    <a:gd name="connsiteY1" fmla="*/ 412321 h 655551"/>
                    <a:gd name="connsiteX2" fmla="*/ 30652 w 331183"/>
                    <a:gd name="connsiteY2" fmla="*/ 545671 h 655551"/>
                    <a:gd name="connsiteX3" fmla="*/ 71133 w 331183"/>
                    <a:gd name="connsiteY3" fmla="*/ 640921 h 655551"/>
                    <a:gd name="connsiteX4" fmla="*/ 128283 w 331183"/>
                    <a:gd name="connsiteY4" fmla="*/ 650446 h 655551"/>
                    <a:gd name="connsiteX5" fmla="*/ 156858 w 331183"/>
                    <a:gd name="connsiteY5" fmla="*/ 593296 h 655551"/>
                    <a:gd name="connsiteX6" fmla="*/ 159239 w 331183"/>
                    <a:gd name="connsiteY6" fmla="*/ 529002 h 655551"/>
                    <a:gd name="connsiteX7" fmla="*/ 192577 w 331183"/>
                    <a:gd name="connsiteY7" fmla="*/ 529002 h 655551"/>
                    <a:gd name="connsiteX8" fmla="*/ 235439 w 331183"/>
                    <a:gd name="connsiteY8" fmla="*/ 488521 h 655551"/>
                    <a:gd name="connsiteX9" fmla="*/ 256871 w 331183"/>
                    <a:gd name="connsiteY9" fmla="*/ 388508 h 655551"/>
                    <a:gd name="connsiteX10" fmla="*/ 259252 w 331183"/>
                    <a:gd name="connsiteY10" fmla="*/ 278971 h 655551"/>
                    <a:gd name="connsiteX11" fmla="*/ 309258 w 331183"/>
                    <a:gd name="connsiteY11" fmla="*/ 186102 h 655551"/>
                    <a:gd name="connsiteX12" fmla="*/ 330689 w 331183"/>
                    <a:gd name="connsiteY12" fmla="*/ 64658 h 655551"/>
                    <a:gd name="connsiteX13" fmla="*/ 290208 w 331183"/>
                    <a:gd name="connsiteY13" fmla="*/ 5127 h 655551"/>
                    <a:gd name="connsiteX14" fmla="*/ 237821 w 331183"/>
                    <a:gd name="connsiteY14" fmla="*/ 9890 h 655551"/>
                    <a:gd name="connsiteX15" fmla="*/ 183052 w 331183"/>
                    <a:gd name="connsiteY15" fmla="*/ 64658 h 655551"/>
                    <a:gd name="connsiteX16" fmla="*/ 106852 w 331183"/>
                    <a:gd name="connsiteY16" fmla="*/ 83708 h 655551"/>
                    <a:gd name="connsiteX17" fmla="*/ 25889 w 331183"/>
                    <a:gd name="connsiteY17" fmla="*/ 164671 h 655551"/>
                    <a:gd name="connsiteX18" fmla="*/ 2077 w 331183"/>
                    <a:gd name="connsiteY18" fmla="*/ 245633 h 655551"/>
                    <a:gd name="connsiteX0" fmla="*/ 2077 w 331183"/>
                    <a:gd name="connsiteY0" fmla="*/ 245633 h 653815"/>
                    <a:gd name="connsiteX1" fmla="*/ 4458 w 331183"/>
                    <a:gd name="connsiteY1" fmla="*/ 412321 h 653815"/>
                    <a:gd name="connsiteX2" fmla="*/ 30652 w 331183"/>
                    <a:gd name="connsiteY2" fmla="*/ 545671 h 653815"/>
                    <a:gd name="connsiteX3" fmla="*/ 71133 w 331183"/>
                    <a:gd name="connsiteY3" fmla="*/ 636159 h 653815"/>
                    <a:gd name="connsiteX4" fmla="*/ 128283 w 331183"/>
                    <a:gd name="connsiteY4" fmla="*/ 650446 h 653815"/>
                    <a:gd name="connsiteX5" fmla="*/ 156858 w 331183"/>
                    <a:gd name="connsiteY5" fmla="*/ 593296 h 653815"/>
                    <a:gd name="connsiteX6" fmla="*/ 159239 w 331183"/>
                    <a:gd name="connsiteY6" fmla="*/ 529002 h 653815"/>
                    <a:gd name="connsiteX7" fmla="*/ 192577 w 331183"/>
                    <a:gd name="connsiteY7" fmla="*/ 529002 h 653815"/>
                    <a:gd name="connsiteX8" fmla="*/ 235439 w 331183"/>
                    <a:gd name="connsiteY8" fmla="*/ 488521 h 653815"/>
                    <a:gd name="connsiteX9" fmla="*/ 256871 w 331183"/>
                    <a:gd name="connsiteY9" fmla="*/ 388508 h 653815"/>
                    <a:gd name="connsiteX10" fmla="*/ 259252 w 331183"/>
                    <a:gd name="connsiteY10" fmla="*/ 278971 h 653815"/>
                    <a:gd name="connsiteX11" fmla="*/ 309258 w 331183"/>
                    <a:gd name="connsiteY11" fmla="*/ 186102 h 653815"/>
                    <a:gd name="connsiteX12" fmla="*/ 330689 w 331183"/>
                    <a:gd name="connsiteY12" fmla="*/ 64658 h 653815"/>
                    <a:gd name="connsiteX13" fmla="*/ 290208 w 331183"/>
                    <a:gd name="connsiteY13" fmla="*/ 5127 h 653815"/>
                    <a:gd name="connsiteX14" fmla="*/ 237821 w 331183"/>
                    <a:gd name="connsiteY14" fmla="*/ 9890 h 653815"/>
                    <a:gd name="connsiteX15" fmla="*/ 183052 w 331183"/>
                    <a:gd name="connsiteY15" fmla="*/ 64658 h 653815"/>
                    <a:gd name="connsiteX16" fmla="*/ 106852 w 331183"/>
                    <a:gd name="connsiteY16" fmla="*/ 83708 h 653815"/>
                    <a:gd name="connsiteX17" fmla="*/ 25889 w 331183"/>
                    <a:gd name="connsiteY17" fmla="*/ 164671 h 653815"/>
                    <a:gd name="connsiteX18" fmla="*/ 2077 w 331183"/>
                    <a:gd name="connsiteY18" fmla="*/ 245633 h 653815"/>
                    <a:gd name="connsiteX0" fmla="*/ 2077 w 331183"/>
                    <a:gd name="connsiteY0" fmla="*/ 242888 h 651070"/>
                    <a:gd name="connsiteX1" fmla="*/ 4458 w 331183"/>
                    <a:gd name="connsiteY1" fmla="*/ 409576 h 651070"/>
                    <a:gd name="connsiteX2" fmla="*/ 30652 w 331183"/>
                    <a:gd name="connsiteY2" fmla="*/ 542926 h 651070"/>
                    <a:gd name="connsiteX3" fmla="*/ 71133 w 331183"/>
                    <a:gd name="connsiteY3" fmla="*/ 633414 h 651070"/>
                    <a:gd name="connsiteX4" fmla="*/ 128283 w 331183"/>
                    <a:gd name="connsiteY4" fmla="*/ 647701 h 651070"/>
                    <a:gd name="connsiteX5" fmla="*/ 156858 w 331183"/>
                    <a:gd name="connsiteY5" fmla="*/ 590551 h 651070"/>
                    <a:gd name="connsiteX6" fmla="*/ 159239 w 331183"/>
                    <a:gd name="connsiteY6" fmla="*/ 526257 h 651070"/>
                    <a:gd name="connsiteX7" fmla="*/ 192577 w 331183"/>
                    <a:gd name="connsiteY7" fmla="*/ 526257 h 651070"/>
                    <a:gd name="connsiteX8" fmla="*/ 235439 w 331183"/>
                    <a:gd name="connsiteY8" fmla="*/ 485776 h 651070"/>
                    <a:gd name="connsiteX9" fmla="*/ 256871 w 331183"/>
                    <a:gd name="connsiteY9" fmla="*/ 385763 h 651070"/>
                    <a:gd name="connsiteX10" fmla="*/ 259252 w 331183"/>
                    <a:gd name="connsiteY10" fmla="*/ 276226 h 651070"/>
                    <a:gd name="connsiteX11" fmla="*/ 309258 w 331183"/>
                    <a:gd name="connsiteY11" fmla="*/ 183357 h 651070"/>
                    <a:gd name="connsiteX12" fmla="*/ 330689 w 331183"/>
                    <a:gd name="connsiteY12" fmla="*/ 61913 h 651070"/>
                    <a:gd name="connsiteX13" fmla="*/ 290208 w 331183"/>
                    <a:gd name="connsiteY13" fmla="*/ 2382 h 651070"/>
                    <a:gd name="connsiteX14" fmla="*/ 247346 w 331183"/>
                    <a:gd name="connsiteY14" fmla="*/ 16670 h 651070"/>
                    <a:gd name="connsiteX15" fmla="*/ 183052 w 331183"/>
                    <a:gd name="connsiteY15" fmla="*/ 61913 h 651070"/>
                    <a:gd name="connsiteX16" fmla="*/ 106852 w 331183"/>
                    <a:gd name="connsiteY16" fmla="*/ 80963 h 651070"/>
                    <a:gd name="connsiteX17" fmla="*/ 25889 w 331183"/>
                    <a:gd name="connsiteY17" fmla="*/ 161926 h 651070"/>
                    <a:gd name="connsiteX18" fmla="*/ 2077 w 331183"/>
                    <a:gd name="connsiteY18" fmla="*/ 242888 h 651070"/>
                    <a:gd name="connsiteX0" fmla="*/ 2077 w 330918"/>
                    <a:gd name="connsiteY0" fmla="*/ 242888 h 651070"/>
                    <a:gd name="connsiteX1" fmla="*/ 4458 w 330918"/>
                    <a:gd name="connsiteY1" fmla="*/ 409576 h 651070"/>
                    <a:gd name="connsiteX2" fmla="*/ 30652 w 330918"/>
                    <a:gd name="connsiteY2" fmla="*/ 542926 h 651070"/>
                    <a:gd name="connsiteX3" fmla="*/ 71133 w 330918"/>
                    <a:gd name="connsiteY3" fmla="*/ 633414 h 651070"/>
                    <a:gd name="connsiteX4" fmla="*/ 128283 w 330918"/>
                    <a:gd name="connsiteY4" fmla="*/ 647701 h 651070"/>
                    <a:gd name="connsiteX5" fmla="*/ 156858 w 330918"/>
                    <a:gd name="connsiteY5" fmla="*/ 590551 h 651070"/>
                    <a:gd name="connsiteX6" fmla="*/ 159239 w 330918"/>
                    <a:gd name="connsiteY6" fmla="*/ 526257 h 651070"/>
                    <a:gd name="connsiteX7" fmla="*/ 192577 w 330918"/>
                    <a:gd name="connsiteY7" fmla="*/ 526257 h 651070"/>
                    <a:gd name="connsiteX8" fmla="*/ 235439 w 330918"/>
                    <a:gd name="connsiteY8" fmla="*/ 485776 h 651070"/>
                    <a:gd name="connsiteX9" fmla="*/ 256871 w 330918"/>
                    <a:gd name="connsiteY9" fmla="*/ 385763 h 651070"/>
                    <a:gd name="connsiteX10" fmla="*/ 259252 w 330918"/>
                    <a:gd name="connsiteY10" fmla="*/ 276226 h 651070"/>
                    <a:gd name="connsiteX11" fmla="*/ 304495 w 330918"/>
                    <a:gd name="connsiteY11" fmla="*/ 183357 h 651070"/>
                    <a:gd name="connsiteX12" fmla="*/ 330689 w 330918"/>
                    <a:gd name="connsiteY12" fmla="*/ 61913 h 651070"/>
                    <a:gd name="connsiteX13" fmla="*/ 290208 w 330918"/>
                    <a:gd name="connsiteY13" fmla="*/ 2382 h 651070"/>
                    <a:gd name="connsiteX14" fmla="*/ 247346 w 330918"/>
                    <a:gd name="connsiteY14" fmla="*/ 16670 h 651070"/>
                    <a:gd name="connsiteX15" fmla="*/ 183052 w 330918"/>
                    <a:gd name="connsiteY15" fmla="*/ 61913 h 651070"/>
                    <a:gd name="connsiteX16" fmla="*/ 106852 w 330918"/>
                    <a:gd name="connsiteY16" fmla="*/ 80963 h 651070"/>
                    <a:gd name="connsiteX17" fmla="*/ 25889 w 330918"/>
                    <a:gd name="connsiteY17" fmla="*/ 161926 h 651070"/>
                    <a:gd name="connsiteX18" fmla="*/ 2077 w 330918"/>
                    <a:gd name="connsiteY18" fmla="*/ 242888 h 651070"/>
                    <a:gd name="connsiteX0" fmla="*/ 2077 w 330909"/>
                    <a:gd name="connsiteY0" fmla="*/ 242888 h 651070"/>
                    <a:gd name="connsiteX1" fmla="*/ 4458 w 330909"/>
                    <a:gd name="connsiteY1" fmla="*/ 409576 h 651070"/>
                    <a:gd name="connsiteX2" fmla="*/ 30652 w 330909"/>
                    <a:gd name="connsiteY2" fmla="*/ 542926 h 651070"/>
                    <a:gd name="connsiteX3" fmla="*/ 71133 w 330909"/>
                    <a:gd name="connsiteY3" fmla="*/ 633414 h 651070"/>
                    <a:gd name="connsiteX4" fmla="*/ 128283 w 330909"/>
                    <a:gd name="connsiteY4" fmla="*/ 647701 h 651070"/>
                    <a:gd name="connsiteX5" fmla="*/ 156858 w 330909"/>
                    <a:gd name="connsiteY5" fmla="*/ 590551 h 651070"/>
                    <a:gd name="connsiteX6" fmla="*/ 159239 w 330909"/>
                    <a:gd name="connsiteY6" fmla="*/ 526257 h 651070"/>
                    <a:gd name="connsiteX7" fmla="*/ 192577 w 330909"/>
                    <a:gd name="connsiteY7" fmla="*/ 526257 h 651070"/>
                    <a:gd name="connsiteX8" fmla="*/ 235439 w 330909"/>
                    <a:gd name="connsiteY8" fmla="*/ 485776 h 651070"/>
                    <a:gd name="connsiteX9" fmla="*/ 256871 w 330909"/>
                    <a:gd name="connsiteY9" fmla="*/ 385763 h 651070"/>
                    <a:gd name="connsiteX10" fmla="*/ 264014 w 330909"/>
                    <a:gd name="connsiteY10" fmla="*/ 276226 h 651070"/>
                    <a:gd name="connsiteX11" fmla="*/ 304495 w 330909"/>
                    <a:gd name="connsiteY11" fmla="*/ 183357 h 651070"/>
                    <a:gd name="connsiteX12" fmla="*/ 330689 w 330909"/>
                    <a:gd name="connsiteY12" fmla="*/ 61913 h 651070"/>
                    <a:gd name="connsiteX13" fmla="*/ 290208 w 330909"/>
                    <a:gd name="connsiteY13" fmla="*/ 2382 h 651070"/>
                    <a:gd name="connsiteX14" fmla="*/ 247346 w 330909"/>
                    <a:gd name="connsiteY14" fmla="*/ 16670 h 651070"/>
                    <a:gd name="connsiteX15" fmla="*/ 183052 w 330909"/>
                    <a:gd name="connsiteY15" fmla="*/ 61913 h 651070"/>
                    <a:gd name="connsiteX16" fmla="*/ 106852 w 330909"/>
                    <a:gd name="connsiteY16" fmla="*/ 80963 h 651070"/>
                    <a:gd name="connsiteX17" fmla="*/ 25889 w 330909"/>
                    <a:gd name="connsiteY17" fmla="*/ 161926 h 651070"/>
                    <a:gd name="connsiteX18" fmla="*/ 2077 w 330909"/>
                    <a:gd name="connsiteY18" fmla="*/ 242888 h 651070"/>
                    <a:gd name="connsiteX0" fmla="*/ 2077 w 330909"/>
                    <a:gd name="connsiteY0" fmla="*/ 242888 h 651070"/>
                    <a:gd name="connsiteX1" fmla="*/ 4458 w 330909"/>
                    <a:gd name="connsiteY1" fmla="*/ 409576 h 651070"/>
                    <a:gd name="connsiteX2" fmla="*/ 30652 w 330909"/>
                    <a:gd name="connsiteY2" fmla="*/ 542926 h 651070"/>
                    <a:gd name="connsiteX3" fmla="*/ 71133 w 330909"/>
                    <a:gd name="connsiteY3" fmla="*/ 633414 h 651070"/>
                    <a:gd name="connsiteX4" fmla="*/ 128283 w 330909"/>
                    <a:gd name="connsiteY4" fmla="*/ 647701 h 651070"/>
                    <a:gd name="connsiteX5" fmla="*/ 156858 w 330909"/>
                    <a:gd name="connsiteY5" fmla="*/ 590551 h 651070"/>
                    <a:gd name="connsiteX6" fmla="*/ 159239 w 330909"/>
                    <a:gd name="connsiteY6" fmla="*/ 526257 h 651070"/>
                    <a:gd name="connsiteX7" fmla="*/ 192577 w 330909"/>
                    <a:gd name="connsiteY7" fmla="*/ 526257 h 651070"/>
                    <a:gd name="connsiteX8" fmla="*/ 235439 w 330909"/>
                    <a:gd name="connsiteY8" fmla="*/ 485776 h 651070"/>
                    <a:gd name="connsiteX9" fmla="*/ 256871 w 330909"/>
                    <a:gd name="connsiteY9" fmla="*/ 385763 h 651070"/>
                    <a:gd name="connsiteX10" fmla="*/ 264014 w 330909"/>
                    <a:gd name="connsiteY10" fmla="*/ 276226 h 651070"/>
                    <a:gd name="connsiteX11" fmla="*/ 304495 w 330909"/>
                    <a:gd name="connsiteY11" fmla="*/ 180976 h 651070"/>
                    <a:gd name="connsiteX12" fmla="*/ 330689 w 330909"/>
                    <a:gd name="connsiteY12" fmla="*/ 61913 h 651070"/>
                    <a:gd name="connsiteX13" fmla="*/ 290208 w 330909"/>
                    <a:gd name="connsiteY13" fmla="*/ 2382 h 651070"/>
                    <a:gd name="connsiteX14" fmla="*/ 247346 w 330909"/>
                    <a:gd name="connsiteY14" fmla="*/ 16670 h 651070"/>
                    <a:gd name="connsiteX15" fmla="*/ 183052 w 330909"/>
                    <a:gd name="connsiteY15" fmla="*/ 61913 h 651070"/>
                    <a:gd name="connsiteX16" fmla="*/ 106852 w 330909"/>
                    <a:gd name="connsiteY16" fmla="*/ 80963 h 651070"/>
                    <a:gd name="connsiteX17" fmla="*/ 25889 w 330909"/>
                    <a:gd name="connsiteY17" fmla="*/ 161926 h 651070"/>
                    <a:gd name="connsiteX18" fmla="*/ 2077 w 330909"/>
                    <a:gd name="connsiteY18" fmla="*/ 242888 h 651070"/>
                    <a:gd name="connsiteX0" fmla="*/ 2077 w 331946"/>
                    <a:gd name="connsiteY0" fmla="*/ 242888 h 651070"/>
                    <a:gd name="connsiteX1" fmla="*/ 4458 w 331946"/>
                    <a:gd name="connsiteY1" fmla="*/ 409576 h 651070"/>
                    <a:gd name="connsiteX2" fmla="*/ 30652 w 331946"/>
                    <a:gd name="connsiteY2" fmla="*/ 542926 h 651070"/>
                    <a:gd name="connsiteX3" fmla="*/ 71133 w 331946"/>
                    <a:gd name="connsiteY3" fmla="*/ 633414 h 651070"/>
                    <a:gd name="connsiteX4" fmla="*/ 128283 w 331946"/>
                    <a:gd name="connsiteY4" fmla="*/ 647701 h 651070"/>
                    <a:gd name="connsiteX5" fmla="*/ 156858 w 331946"/>
                    <a:gd name="connsiteY5" fmla="*/ 590551 h 651070"/>
                    <a:gd name="connsiteX6" fmla="*/ 159239 w 331946"/>
                    <a:gd name="connsiteY6" fmla="*/ 526257 h 651070"/>
                    <a:gd name="connsiteX7" fmla="*/ 192577 w 331946"/>
                    <a:gd name="connsiteY7" fmla="*/ 526257 h 651070"/>
                    <a:gd name="connsiteX8" fmla="*/ 235439 w 331946"/>
                    <a:gd name="connsiteY8" fmla="*/ 485776 h 651070"/>
                    <a:gd name="connsiteX9" fmla="*/ 256871 w 331946"/>
                    <a:gd name="connsiteY9" fmla="*/ 385763 h 651070"/>
                    <a:gd name="connsiteX10" fmla="*/ 264014 w 331946"/>
                    <a:gd name="connsiteY10" fmla="*/ 276226 h 651070"/>
                    <a:gd name="connsiteX11" fmla="*/ 316401 w 331946"/>
                    <a:gd name="connsiteY11" fmla="*/ 159545 h 651070"/>
                    <a:gd name="connsiteX12" fmla="*/ 330689 w 331946"/>
                    <a:gd name="connsiteY12" fmla="*/ 61913 h 651070"/>
                    <a:gd name="connsiteX13" fmla="*/ 290208 w 331946"/>
                    <a:gd name="connsiteY13" fmla="*/ 2382 h 651070"/>
                    <a:gd name="connsiteX14" fmla="*/ 247346 w 331946"/>
                    <a:gd name="connsiteY14" fmla="*/ 16670 h 651070"/>
                    <a:gd name="connsiteX15" fmla="*/ 183052 w 331946"/>
                    <a:gd name="connsiteY15" fmla="*/ 61913 h 651070"/>
                    <a:gd name="connsiteX16" fmla="*/ 106852 w 331946"/>
                    <a:gd name="connsiteY16" fmla="*/ 80963 h 651070"/>
                    <a:gd name="connsiteX17" fmla="*/ 25889 w 331946"/>
                    <a:gd name="connsiteY17" fmla="*/ 161926 h 651070"/>
                    <a:gd name="connsiteX18" fmla="*/ 2077 w 331946"/>
                    <a:gd name="connsiteY18" fmla="*/ 242888 h 651070"/>
                    <a:gd name="connsiteX0" fmla="*/ 2077 w 331752"/>
                    <a:gd name="connsiteY0" fmla="*/ 242888 h 651070"/>
                    <a:gd name="connsiteX1" fmla="*/ 4458 w 331752"/>
                    <a:gd name="connsiteY1" fmla="*/ 409576 h 651070"/>
                    <a:gd name="connsiteX2" fmla="*/ 30652 w 331752"/>
                    <a:gd name="connsiteY2" fmla="*/ 542926 h 651070"/>
                    <a:gd name="connsiteX3" fmla="*/ 71133 w 331752"/>
                    <a:gd name="connsiteY3" fmla="*/ 633414 h 651070"/>
                    <a:gd name="connsiteX4" fmla="*/ 128283 w 331752"/>
                    <a:gd name="connsiteY4" fmla="*/ 647701 h 651070"/>
                    <a:gd name="connsiteX5" fmla="*/ 156858 w 331752"/>
                    <a:gd name="connsiteY5" fmla="*/ 590551 h 651070"/>
                    <a:gd name="connsiteX6" fmla="*/ 159239 w 331752"/>
                    <a:gd name="connsiteY6" fmla="*/ 526257 h 651070"/>
                    <a:gd name="connsiteX7" fmla="*/ 192577 w 331752"/>
                    <a:gd name="connsiteY7" fmla="*/ 526257 h 651070"/>
                    <a:gd name="connsiteX8" fmla="*/ 235439 w 331752"/>
                    <a:gd name="connsiteY8" fmla="*/ 485776 h 651070"/>
                    <a:gd name="connsiteX9" fmla="*/ 256871 w 331752"/>
                    <a:gd name="connsiteY9" fmla="*/ 385763 h 651070"/>
                    <a:gd name="connsiteX10" fmla="*/ 264014 w 331752"/>
                    <a:gd name="connsiteY10" fmla="*/ 276226 h 651070"/>
                    <a:gd name="connsiteX11" fmla="*/ 278302 w 331752"/>
                    <a:gd name="connsiteY11" fmla="*/ 219076 h 651070"/>
                    <a:gd name="connsiteX12" fmla="*/ 316401 w 331752"/>
                    <a:gd name="connsiteY12" fmla="*/ 159545 h 651070"/>
                    <a:gd name="connsiteX13" fmla="*/ 330689 w 331752"/>
                    <a:gd name="connsiteY13" fmla="*/ 61913 h 651070"/>
                    <a:gd name="connsiteX14" fmla="*/ 290208 w 331752"/>
                    <a:gd name="connsiteY14" fmla="*/ 2382 h 651070"/>
                    <a:gd name="connsiteX15" fmla="*/ 247346 w 331752"/>
                    <a:gd name="connsiteY15" fmla="*/ 16670 h 651070"/>
                    <a:gd name="connsiteX16" fmla="*/ 183052 w 331752"/>
                    <a:gd name="connsiteY16" fmla="*/ 61913 h 651070"/>
                    <a:gd name="connsiteX17" fmla="*/ 106852 w 331752"/>
                    <a:gd name="connsiteY17" fmla="*/ 80963 h 651070"/>
                    <a:gd name="connsiteX18" fmla="*/ 25889 w 331752"/>
                    <a:gd name="connsiteY18" fmla="*/ 161926 h 651070"/>
                    <a:gd name="connsiteX19" fmla="*/ 2077 w 331752"/>
                    <a:gd name="connsiteY19" fmla="*/ 242888 h 651070"/>
                    <a:gd name="connsiteX0" fmla="*/ 2077 w 334000"/>
                    <a:gd name="connsiteY0" fmla="*/ 242260 h 650442"/>
                    <a:gd name="connsiteX1" fmla="*/ 4458 w 334000"/>
                    <a:gd name="connsiteY1" fmla="*/ 408948 h 650442"/>
                    <a:gd name="connsiteX2" fmla="*/ 30652 w 334000"/>
                    <a:gd name="connsiteY2" fmla="*/ 542298 h 650442"/>
                    <a:gd name="connsiteX3" fmla="*/ 71133 w 334000"/>
                    <a:gd name="connsiteY3" fmla="*/ 632786 h 650442"/>
                    <a:gd name="connsiteX4" fmla="*/ 128283 w 334000"/>
                    <a:gd name="connsiteY4" fmla="*/ 647073 h 650442"/>
                    <a:gd name="connsiteX5" fmla="*/ 156858 w 334000"/>
                    <a:gd name="connsiteY5" fmla="*/ 589923 h 650442"/>
                    <a:gd name="connsiteX6" fmla="*/ 159239 w 334000"/>
                    <a:gd name="connsiteY6" fmla="*/ 525629 h 650442"/>
                    <a:gd name="connsiteX7" fmla="*/ 192577 w 334000"/>
                    <a:gd name="connsiteY7" fmla="*/ 525629 h 650442"/>
                    <a:gd name="connsiteX8" fmla="*/ 235439 w 334000"/>
                    <a:gd name="connsiteY8" fmla="*/ 485148 h 650442"/>
                    <a:gd name="connsiteX9" fmla="*/ 256871 w 334000"/>
                    <a:gd name="connsiteY9" fmla="*/ 385135 h 650442"/>
                    <a:gd name="connsiteX10" fmla="*/ 264014 w 334000"/>
                    <a:gd name="connsiteY10" fmla="*/ 275598 h 650442"/>
                    <a:gd name="connsiteX11" fmla="*/ 278302 w 334000"/>
                    <a:gd name="connsiteY11" fmla="*/ 218448 h 650442"/>
                    <a:gd name="connsiteX12" fmla="*/ 316401 w 334000"/>
                    <a:gd name="connsiteY12" fmla="*/ 158917 h 650442"/>
                    <a:gd name="connsiteX13" fmla="*/ 333070 w 334000"/>
                    <a:gd name="connsiteY13" fmla="*/ 51760 h 650442"/>
                    <a:gd name="connsiteX14" fmla="*/ 290208 w 334000"/>
                    <a:gd name="connsiteY14" fmla="*/ 1754 h 650442"/>
                    <a:gd name="connsiteX15" fmla="*/ 247346 w 334000"/>
                    <a:gd name="connsiteY15" fmla="*/ 16042 h 650442"/>
                    <a:gd name="connsiteX16" fmla="*/ 183052 w 334000"/>
                    <a:gd name="connsiteY16" fmla="*/ 61285 h 650442"/>
                    <a:gd name="connsiteX17" fmla="*/ 106852 w 334000"/>
                    <a:gd name="connsiteY17" fmla="*/ 80335 h 650442"/>
                    <a:gd name="connsiteX18" fmla="*/ 25889 w 334000"/>
                    <a:gd name="connsiteY18" fmla="*/ 161298 h 650442"/>
                    <a:gd name="connsiteX19" fmla="*/ 2077 w 334000"/>
                    <a:gd name="connsiteY19" fmla="*/ 242260 h 650442"/>
                    <a:gd name="connsiteX0" fmla="*/ 2077 w 334129"/>
                    <a:gd name="connsiteY0" fmla="*/ 238063 h 646245"/>
                    <a:gd name="connsiteX1" fmla="*/ 4458 w 334129"/>
                    <a:gd name="connsiteY1" fmla="*/ 404751 h 646245"/>
                    <a:gd name="connsiteX2" fmla="*/ 30652 w 334129"/>
                    <a:gd name="connsiteY2" fmla="*/ 538101 h 646245"/>
                    <a:gd name="connsiteX3" fmla="*/ 71133 w 334129"/>
                    <a:gd name="connsiteY3" fmla="*/ 628589 h 646245"/>
                    <a:gd name="connsiteX4" fmla="*/ 128283 w 334129"/>
                    <a:gd name="connsiteY4" fmla="*/ 642876 h 646245"/>
                    <a:gd name="connsiteX5" fmla="*/ 156858 w 334129"/>
                    <a:gd name="connsiteY5" fmla="*/ 585726 h 646245"/>
                    <a:gd name="connsiteX6" fmla="*/ 159239 w 334129"/>
                    <a:gd name="connsiteY6" fmla="*/ 521432 h 646245"/>
                    <a:gd name="connsiteX7" fmla="*/ 192577 w 334129"/>
                    <a:gd name="connsiteY7" fmla="*/ 521432 h 646245"/>
                    <a:gd name="connsiteX8" fmla="*/ 235439 w 334129"/>
                    <a:gd name="connsiteY8" fmla="*/ 480951 h 646245"/>
                    <a:gd name="connsiteX9" fmla="*/ 256871 w 334129"/>
                    <a:gd name="connsiteY9" fmla="*/ 380938 h 646245"/>
                    <a:gd name="connsiteX10" fmla="*/ 264014 w 334129"/>
                    <a:gd name="connsiteY10" fmla="*/ 271401 h 646245"/>
                    <a:gd name="connsiteX11" fmla="*/ 278302 w 334129"/>
                    <a:gd name="connsiteY11" fmla="*/ 214251 h 646245"/>
                    <a:gd name="connsiteX12" fmla="*/ 316401 w 334129"/>
                    <a:gd name="connsiteY12" fmla="*/ 154720 h 646245"/>
                    <a:gd name="connsiteX13" fmla="*/ 333070 w 334129"/>
                    <a:gd name="connsiteY13" fmla="*/ 47563 h 646245"/>
                    <a:gd name="connsiteX14" fmla="*/ 287827 w 334129"/>
                    <a:gd name="connsiteY14" fmla="*/ 2319 h 646245"/>
                    <a:gd name="connsiteX15" fmla="*/ 247346 w 334129"/>
                    <a:gd name="connsiteY15" fmla="*/ 11845 h 646245"/>
                    <a:gd name="connsiteX16" fmla="*/ 183052 w 334129"/>
                    <a:gd name="connsiteY16" fmla="*/ 57088 h 646245"/>
                    <a:gd name="connsiteX17" fmla="*/ 106852 w 334129"/>
                    <a:gd name="connsiteY17" fmla="*/ 76138 h 646245"/>
                    <a:gd name="connsiteX18" fmla="*/ 25889 w 334129"/>
                    <a:gd name="connsiteY18" fmla="*/ 157101 h 646245"/>
                    <a:gd name="connsiteX19" fmla="*/ 2077 w 334129"/>
                    <a:gd name="connsiteY19" fmla="*/ 238063 h 646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4129" h="646245">
                      <a:moveTo>
                        <a:pt x="2077" y="238063"/>
                      </a:moveTo>
                      <a:cubicBezTo>
                        <a:pt x="-1495" y="279338"/>
                        <a:pt x="-305" y="354745"/>
                        <a:pt x="4458" y="404751"/>
                      </a:cubicBezTo>
                      <a:cubicBezTo>
                        <a:pt x="9221" y="454757"/>
                        <a:pt x="19540" y="500795"/>
                        <a:pt x="30652" y="538101"/>
                      </a:cubicBezTo>
                      <a:cubicBezTo>
                        <a:pt x="41764" y="575407"/>
                        <a:pt x="54861" y="611127"/>
                        <a:pt x="71133" y="628589"/>
                      </a:cubicBezTo>
                      <a:cubicBezTo>
                        <a:pt x="87405" y="646051"/>
                        <a:pt x="113996" y="650020"/>
                        <a:pt x="128283" y="642876"/>
                      </a:cubicBezTo>
                      <a:cubicBezTo>
                        <a:pt x="142571" y="635732"/>
                        <a:pt x="151699" y="605967"/>
                        <a:pt x="156858" y="585726"/>
                      </a:cubicBezTo>
                      <a:cubicBezTo>
                        <a:pt x="162017" y="565485"/>
                        <a:pt x="153286" y="532148"/>
                        <a:pt x="159239" y="521432"/>
                      </a:cubicBezTo>
                      <a:cubicBezTo>
                        <a:pt x="165192" y="510716"/>
                        <a:pt x="179877" y="528179"/>
                        <a:pt x="192577" y="521432"/>
                      </a:cubicBezTo>
                      <a:cubicBezTo>
                        <a:pt x="205277" y="514685"/>
                        <a:pt x="224723" y="504367"/>
                        <a:pt x="235439" y="480951"/>
                      </a:cubicBezTo>
                      <a:cubicBezTo>
                        <a:pt x="246155" y="457535"/>
                        <a:pt x="252109" y="415863"/>
                        <a:pt x="256871" y="380938"/>
                      </a:cubicBezTo>
                      <a:cubicBezTo>
                        <a:pt x="261634" y="346013"/>
                        <a:pt x="260442" y="299182"/>
                        <a:pt x="264014" y="271401"/>
                      </a:cubicBezTo>
                      <a:cubicBezTo>
                        <a:pt x="267586" y="243620"/>
                        <a:pt x="269571" y="233698"/>
                        <a:pt x="278302" y="214251"/>
                      </a:cubicBezTo>
                      <a:cubicBezTo>
                        <a:pt x="287033" y="194804"/>
                        <a:pt x="307273" y="182501"/>
                        <a:pt x="316401" y="154720"/>
                      </a:cubicBezTo>
                      <a:cubicBezTo>
                        <a:pt x="325529" y="126939"/>
                        <a:pt x="337832" y="72963"/>
                        <a:pt x="333070" y="47563"/>
                      </a:cubicBezTo>
                      <a:cubicBezTo>
                        <a:pt x="328308" y="22163"/>
                        <a:pt x="302114" y="8272"/>
                        <a:pt x="287827" y="2319"/>
                      </a:cubicBezTo>
                      <a:cubicBezTo>
                        <a:pt x="273540" y="-3634"/>
                        <a:pt x="264809" y="2717"/>
                        <a:pt x="247346" y="11845"/>
                      </a:cubicBezTo>
                      <a:cubicBezTo>
                        <a:pt x="229884" y="20973"/>
                        <a:pt x="206467" y="46373"/>
                        <a:pt x="183052" y="57088"/>
                      </a:cubicBezTo>
                      <a:cubicBezTo>
                        <a:pt x="159637" y="67803"/>
                        <a:pt x="133046" y="59469"/>
                        <a:pt x="106852" y="76138"/>
                      </a:cubicBezTo>
                      <a:cubicBezTo>
                        <a:pt x="80658" y="92807"/>
                        <a:pt x="43748" y="132891"/>
                        <a:pt x="25889" y="157101"/>
                      </a:cubicBezTo>
                      <a:cubicBezTo>
                        <a:pt x="8030" y="181311"/>
                        <a:pt x="5649" y="196788"/>
                        <a:pt x="2077" y="23806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6C5"/>
                    </a:gs>
                    <a:gs pos="50000">
                      <a:srgbClr val="483917"/>
                    </a:gs>
                    <a:gs pos="100000">
                      <a:srgbClr val="4D3D19"/>
                    </a:gs>
                  </a:gsLst>
                  <a:lin ang="0" scaled="0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3" name="任意多边形 1622"/>
                <p:cNvSpPr/>
                <p:nvPr/>
              </p:nvSpPr>
              <p:spPr>
                <a:xfrm>
                  <a:off x="4509458" y="2300079"/>
                  <a:ext cx="315759" cy="488949"/>
                </a:xfrm>
                <a:custGeom>
                  <a:avLst/>
                  <a:gdLst>
                    <a:gd name="connsiteX0" fmla="*/ 21472 w 318234"/>
                    <a:gd name="connsiteY0" fmla="*/ 433610 h 487991"/>
                    <a:gd name="connsiteX1" fmla="*/ 69097 w 318234"/>
                    <a:gd name="connsiteY1" fmla="*/ 485998 h 487991"/>
                    <a:gd name="connsiteX2" fmla="*/ 128628 w 318234"/>
                    <a:gd name="connsiteY2" fmla="*/ 471710 h 487991"/>
                    <a:gd name="connsiteX3" fmla="*/ 147678 w 318234"/>
                    <a:gd name="connsiteY3" fmla="*/ 421704 h 487991"/>
                    <a:gd name="connsiteX4" fmla="*/ 111959 w 318234"/>
                    <a:gd name="connsiteY4" fmla="*/ 362173 h 487991"/>
                    <a:gd name="connsiteX5" fmla="*/ 97672 w 318234"/>
                    <a:gd name="connsiteY5" fmla="*/ 274066 h 487991"/>
                    <a:gd name="connsiteX6" fmla="*/ 111959 w 318234"/>
                    <a:gd name="connsiteY6" fmla="*/ 205010 h 487991"/>
                    <a:gd name="connsiteX7" fmla="*/ 176253 w 318234"/>
                    <a:gd name="connsiteY7" fmla="*/ 178816 h 487991"/>
                    <a:gd name="connsiteX8" fmla="*/ 261978 w 318234"/>
                    <a:gd name="connsiteY8" fmla="*/ 150241 h 487991"/>
                    <a:gd name="connsiteX9" fmla="*/ 311984 w 318234"/>
                    <a:gd name="connsiteY9" fmla="*/ 102616 h 487991"/>
                    <a:gd name="connsiteX10" fmla="*/ 311984 w 318234"/>
                    <a:gd name="connsiteY10" fmla="*/ 19273 h 487991"/>
                    <a:gd name="connsiteX11" fmla="*/ 261978 w 318234"/>
                    <a:gd name="connsiteY11" fmla="*/ 223 h 487991"/>
                    <a:gd name="connsiteX12" fmla="*/ 219116 w 318234"/>
                    <a:gd name="connsiteY12" fmla="*/ 26416 h 487991"/>
                    <a:gd name="connsiteX13" fmla="*/ 173872 w 318234"/>
                    <a:gd name="connsiteY13" fmla="*/ 54991 h 487991"/>
                    <a:gd name="connsiteX14" fmla="*/ 95291 w 318234"/>
                    <a:gd name="connsiteY14" fmla="*/ 78804 h 487991"/>
                    <a:gd name="connsiteX15" fmla="*/ 19091 w 318234"/>
                    <a:gd name="connsiteY15" fmla="*/ 155004 h 487991"/>
                    <a:gd name="connsiteX16" fmla="*/ 41 w 318234"/>
                    <a:gd name="connsiteY16" fmla="*/ 243110 h 487991"/>
                    <a:gd name="connsiteX17" fmla="*/ 21472 w 318234"/>
                    <a:gd name="connsiteY17" fmla="*/ 433610 h 487991"/>
                    <a:gd name="connsiteX0" fmla="*/ 12237 w 318524"/>
                    <a:gd name="connsiteY0" fmla="*/ 419322 h 488962"/>
                    <a:gd name="connsiteX1" fmla="*/ 69387 w 318524"/>
                    <a:gd name="connsiteY1" fmla="*/ 485998 h 488962"/>
                    <a:gd name="connsiteX2" fmla="*/ 128918 w 318524"/>
                    <a:gd name="connsiteY2" fmla="*/ 471710 h 488962"/>
                    <a:gd name="connsiteX3" fmla="*/ 147968 w 318524"/>
                    <a:gd name="connsiteY3" fmla="*/ 421704 h 488962"/>
                    <a:gd name="connsiteX4" fmla="*/ 112249 w 318524"/>
                    <a:gd name="connsiteY4" fmla="*/ 362173 h 488962"/>
                    <a:gd name="connsiteX5" fmla="*/ 97962 w 318524"/>
                    <a:gd name="connsiteY5" fmla="*/ 274066 h 488962"/>
                    <a:gd name="connsiteX6" fmla="*/ 112249 w 318524"/>
                    <a:gd name="connsiteY6" fmla="*/ 205010 h 488962"/>
                    <a:gd name="connsiteX7" fmla="*/ 176543 w 318524"/>
                    <a:gd name="connsiteY7" fmla="*/ 178816 h 488962"/>
                    <a:gd name="connsiteX8" fmla="*/ 262268 w 318524"/>
                    <a:gd name="connsiteY8" fmla="*/ 150241 h 488962"/>
                    <a:gd name="connsiteX9" fmla="*/ 312274 w 318524"/>
                    <a:gd name="connsiteY9" fmla="*/ 102616 h 488962"/>
                    <a:gd name="connsiteX10" fmla="*/ 312274 w 318524"/>
                    <a:gd name="connsiteY10" fmla="*/ 19273 h 488962"/>
                    <a:gd name="connsiteX11" fmla="*/ 262268 w 318524"/>
                    <a:gd name="connsiteY11" fmla="*/ 223 h 488962"/>
                    <a:gd name="connsiteX12" fmla="*/ 219406 w 318524"/>
                    <a:gd name="connsiteY12" fmla="*/ 26416 h 488962"/>
                    <a:gd name="connsiteX13" fmla="*/ 174162 w 318524"/>
                    <a:gd name="connsiteY13" fmla="*/ 54991 h 488962"/>
                    <a:gd name="connsiteX14" fmla="*/ 95581 w 318524"/>
                    <a:gd name="connsiteY14" fmla="*/ 78804 h 488962"/>
                    <a:gd name="connsiteX15" fmla="*/ 19381 w 318524"/>
                    <a:gd name="connsiteY15" fmla="*/ 155004 h 488962"/>
                    <a:gd name="connsiteX16" fmla="*/ 331 w 318524"/>
                    <a:gd name="connsiteY16" fmla="*/ 243110 h 488962"/>
                    <a:gd name="connsiteX17" fmla="*/ 12237 w 318524"/>
                    <a:gd name="connsiteY17" fmla="*/ 419322 h 488962"/>
                    <a:gd name="connsiteX0" fmla="*/ 12849 w 319136"/>
                    <a:gd name="connsiteY0" fmla="*/ 419322 h 488962"/>
                    <a:gd name="connsiteX1" fmla="*/ 69999 w 319136"/>
                    <a:gd name="connsiteY1" fmla="*/ 485998 h 488962"/>
                    <a:gd name="connsiteX2" fmla="*/ 129530 w 319136"/>
                    <a:gd name="connsiteY2" fmla="*/ 471710 h 488962"/>
                    <a:gd name="connsiteX3" fmla="*/ 148580 w 319136"/>
                    <a:gd name="connsiteY3" fmla="*/ 421704 h 488962"/>
                    <a:gd name="connsiteX4" fmla="*/ 112861 w 319136"/>
                    <a:gd name="connsiteY4" fmla="*/ 362173 h 488962"/>
                    <a:gd name="connsiteX5" fmla="*/ 98574 w 319136"/>
                    <a:gd name="connsiteY5" fmla="*/ 274066 h 488962"/>
                    <a:gd name="connsiteX6" fmla="*/ 112861 w 319136"/>
                    <a:gd name="connsiteY6" fmla="*/ 205010 h 488962"/>
                    <a:gd name="connsiteX7" fmla="*/ 177155 w 319136"/>
                    <a:gd name="connsiteY7" fmla="*/ 178816 h 488962"/>
                    <a:gd name="connsiteX8" fmla="*/ 262880 w 319136"/>
                    <a:gd name="connsiteY8" fmla="*/ 150241 h 488962"/>
                    <a:gd name="connsiteX9" fmla="*/ 312886 w 319136"/>
                    <a:gd name="connsiteY9" fmla="*/ 102616 h 488962"/>
                    <a:gd name="connsiteX10" fmla="*/ 312886 w 319136"/>
                    <a:gd name="connsiteY10" fmla="*/ 19273 h 488962"/>
                    <a:gd name="connsiteX11" fmla="*/ 262880 w 319136"/>
                    <a:gd name="connsiteY11" fmla="*/ 223 h 488962"/>
                    <a:gd name="connsiteX12" fmla="*/ 220018 w 319136"/>
                    <a:gd name="connsiteY12" fmla="*/ 26416 h 488962"/>
                    <a:gd name="connsiteX13" fmla="*/ 174774 w 319136"/>
                    <a:gd name="connsiteY13" fmla="*/ 54991 h 488962"/>
                    <a:gd name="connsiteX14" fmla="*/ 96193 w 319136"/>
                    <a:gd name="connsiteY14" fmla="*/ 78804 h 488962"/>
                    <a:gd name="connsiteX15" fmla="*/ 29518 w 319136"/>
                    <a:gd name="connsiteY15" fmla="*/ 155004 h 488962"/>
                    <a:gd name="connsiteX16" fmla="*/ 943 w 319136"/>
                    <a:gd name="connsiteY16" fmla="*/ 243110 h 488962"/>
                    <a:gd name="connsiteX17" fmla="*/ 12849 w 319136"/>
                    <a:gd name="connsiteY17" fmla="*/ 419322 h 488962"/>
                    <a:gd name="connsiteX0" fmla="*/ 12535 w 318822"/>
                    <a:gd name="connsiteY0" fmla="*/ 419322 h 488962"/>
                    <a:gd name="connsiteX1" fmla="*/ 69685 w 318822"/>
                    <a:gd name="connsiteY1" fmla="*/ 485998 h 488962"/>
                    <a:gd name="connsiteX2" fmla="*/ 129216 w 318822"/>
                    <a:gd name="connsiteY2" fmla="*/ 471710 h 488962"/>
                    <a:gd name="connsiteX3" fmla="*/ 148266 w 318822"/>
                    <a:gd name="connsiteY3" fmla="*/ 421704 h 488962"/>
                    <a:gd name="connsiteX4" fmla="*/ 112547 w 318822"/>
                    <a:gd name="connsiteY4" fmla="*/ 362173 h 488962"/>
                    <a:gd name="connsiteX5" fmla="*/ 98260 w 318822"/>
                    <a:gd name="connsiteY5" fmla="*/ 274066 h 488962"/>
                    <a:gd name="connsiteX6" fmla="*/ 112547 w 318822"/>
                    <a:gd name="connsiteY6" fmla="*/ 205010 h 488962"/>
                    <a:gd name="connsiteX7" fmla="*/ 176841 w 318822"/>
                    <a:gd name="connsiteY7" fmla="*/ 178816 h 488962"/>
                    <a:gd name="connsiteX8" fmla="*/ 262566 w 318822"/>
                    <a:gd name="connsiteY8" fmla="*/ 150241 h 488962"/>
                    <a:gd name="connsiteX9" fmla="*/ 312572 w 318822"/>
                    <a:gd name="connsiteY9" fmla="*/ 102616 h 488962"/>
                    <a:gd name="connsiteX10" fmla="*/ 312572 w 318822"/>
                    <a:gd name="connsiteY10" fmla="*/ 19273 h 488962"/>
                    <a:gd name="connsiteX11" fmla="*/ 262566 w 318822"/>
                    <a:gd name="connsiteY11" fmla="*/ 223 h 488962"/>
                    <a:gd name="connsiteX12" fmla="*/ 219704 w 318822"/>
                    <a:gd name="connsiteY12" fmla="*/ 26416 h 488962"/>
                    <a:gd name="connsiteX13" fmla="*/ 174460 w 318822"/>
                    <a:gd name="connsiteY13" fmla="*/ 54991 h 488962"/>
                    <a:gd name="connsiteX14" fmla="*/ 95879 w 318822"/>
                    <a:gd name="connsiteY14" fmla="*/ 78804 h 488962"/>
                    <a:gd name="connsiteX15" fmla="*/ 24441 w 318822"/>
                    <a:gd name="connsiteY15" fmla="*/ 152623 h 488962"/>
                    <a:gd name="connsiteX16" fmla="*/ 629 w 318822"/>
                    <a:gd name="connsiteY16" fmla="*/ 243110 h 488962"/>
                    <a:gd name="connsiteX17" fmla="*/ 12535 w 318822"/>
                    <a:gd name="connsiteY17" fmla="*/ 419322 h 488962"/>
                    <a:gd name="connsiteX0" fmla="*/ 12535 w 315759"/>
                    <a:gd name="connsiteY0" fmla="*/ 419309 h 488949"/>
                    <a:gd name="connsiteX1" fmla="*/ 69685 w 315759"/>
                    <a:gd name="connsiteY1" fmla="*/ 485985 h 488949"/>
                    <a:gd name="connsiteX2" fmla="*/ 129216 w 315759"/>
                    <a:gd name="connsiteY2" fmla="*/ 471697 h 488949"/>
                    <a:gd name="connsiteX3" fmla="*/ 148266 w 315759"/>
                    <a:gd name="connsiteY3" fmla="*/ 421691 h 488949"/>
                    <a:gd name="connsiteX4" fmla="*/ 112547 w 315759"/>
                    <a:gd name="connsiteY4" fmla="*/ 362160 h 488949"/>
                    <a:gd name="connsiteX5" fmla="*/ 98260 w 315759"/>
                    <a:gd name="connsiteY5" fmla="*/ 274053 h 488949"/>
                    <a:gd name="connsiteX6" fmla="*/ 112547 w 315759"/>
                    <a:gd name="connsiteY6" fmla="*/ 204997 h 488949"/>
                    <a:gd name="connsiteX7" fmla="*/ 176841 w 315759"/>
                    <a:gd name="connsiteY7" fmla="*/ 178803 h 488949"/>
                    <a:gd name="connsiteX8" fmla="*/ 262566 w 315759"/>
                    <a:gd name="connsiteY8" fmla="*/ 150228 h 488949"/>
                    <a:gd name="connsiteX9" fmla="*/ 305428 w 315759"/>
                    <a:gd name="connsiteY9" fmla="*/ 100222 h 488949"/>
                    <a:gd name="connsiteX10" fmla="*/ 312572 w 315759"/>
                    <a:gd name="connsiteY10" fmla="*/ 19260 h 488949"/>
                    <a:gd name="connsiteX11" fmla="*/ 262566 w 315759"/>
                    <a:gd name="connsiteY11" fmla="*/ 210 h 488949"/>
                    <a:gd name="connsiteX12" fmla="*/ 219704 w 315759"/>
                    <a:gd name="connsiteY12" fmla="*/ 26403 h 488949"/>
                    <a:gd name="connsiteX13" fmla="*/ 174460 w 315759"/>
                    <a:gd name="connsiteY13" fmla="*/ 54978 h 488949"/>
                    <a:gd name="connsiteX14" fmla="*/ 95879 w 315759"/>
                    <a:gd name="connsiteY14" fmla="*/ 78791 h 488949"/>
                    <a:gd name="connsiteX15" fmla="*/ 24441 w 315759"/>
                    <a:gd name="connsiteY15" fmla="*/ 152610 h 488949"/>
                    <a:gd name="connsiteX16" fmla="*/ 629 w 315759"/>
                    <a:gd name="connsiteY16" fmla="*/ 243097 h 488949"/>
                    <a:gd name="connsiteX17" fmla="*/ 12535 w 315759"/>
                    <a:gd name="connsiteY17" fmla="*/ 419309 h 488949"/>
                    <a:gd name="connsiteX0" fmla="*/ 12535 w 315759"/>
                    <a:gd name="connsiteY0" fmla="*/ 419309 h 488949"/>
                    <a:gd name="connsiteX1" fmla="*/ 69685 w 315759"/>
                    <a:gd name="connsiteY1" fmla="*/ 485985 h 488949"/>
                    <a:gd name="connsiteX2" fmla="*/ 129216 w 315759"/>
                    <a:gd name="connsiteY2" fmla="*/ 471697 h 488949"/>
                    <a:gd name="connsiteX3" fmla="*/ 148266 w 315759"/>
                    <a:gd name="connsiteY3" fmla="*/ 421691 h 488949"/>
                    <a:gd name="connsiteX4" fmla="*/ 112547 w 315759"/>
                    <a:gd name="connsiteY4" fmla="*/ 362160 h 488949"/>
                    <a:gd name="connsiteX5" fmla="*/ 98260 w 315759"/>
                    <a:gd name="connsiteY5" fmla="*/ 274053 h 488949"/>
                    <a:gd name="connsiteX6" fmla="*/ 112547 w 315759"/>
                    <a:gd name="connsiteY6" fmla="*/ 197854 h 488949"/>
                    <a:gd name="connsiteX7" fmla="*/ 176841 w 315759"/>
                    <a:gd name="connsiteY7" fmla="*/ 178803 h 488949"/>
                    <a:gd name="connsiteX8" fmla="*/ 262566 w 315759"/>
                    <a:gd name="connsiteY8" fmla="*/ 150228 h 488949"/>
                    <a:gd name="connsiteX9" fmla="*/ 305428 w 315759"/>
                    <a:gd name="connsiteY9" fmla="*/ 100222 h 488949"/>
                    <a:gd name="connsiteX10" fmla="*/ 312572 w 315759"/>
                    <a:gd name="connsiteY10" fmla="*/ 19260 h 488949"/>
                    <a:gd name="connsiteX11" fmla="*/ 262566 w 315759"/>
                    <a:gd name="connsiteY11" fmla="*/ 210 h 488949"/>
                    <a:gd name="connsiteX12" fmla="*/ 219704 w 315759"/>
                    <a:gd name="connsiteY12" fmla="*/ 26403 h 488949"/>
                    <a:gd name="connsiteX13" fmla="*/ 174460 w 315759"/>
                    <a:gd name="connsiteY13" fmla="*/ 54978 h 488949"/>
                    <a:gd name="connsiteX14" fmla="*/ 95879 w 315759"/>
                    <a:gd name="connsiteY14" fmla="*/ 78791 h 488949"/>
                    <a:gd name="connsiteX15" fmla="*/ 24441 w 315759"/>
                    <a:gd name="connsiteY15" fmla="*/ 152610 h 488949"/>
                    <a:gd name="connsiteX16" fmla="*/ 629 w 315759"/>
                    <a:gd name="connsiteY16" fmla="*/ 243097 h 488949"/>
                    <a:gd name="connsiteX17" fmla="*/ 12535 w 315759"/>
                    <a:gd name="connsiteY17" fmla="*/ 419309 h 4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759" h="488949">
                      <a:moveTo>
                        <a:pt x="12535" y="419309"/>
                      </a:moveTo>
                      <a:cubicBezTo>
                        <a:pt x="24044" y="459790"/>
                        <a:pt x="50238" y="477254"/>
                        <a:pt x="69685" y="485985"/>
                      </a:cubicBezTo>
                      <a:cubicBezTo>
                        <a:pt x="89132" y="494716"/>
                        <a:pt x="116119" y="482413"/>
                        <a:pt x="129216" y="471697"/>
                      </a:cubicBezTo>
                      <a:cubicBezTo>
                        <a:pt x="142313" y="460981"/>
                        <a:pt x="151044" y="439947"/>
                        <a:pt x="148266" y="421691"/>
                      </a:cubicBezTo>
                      <a:cubicBezTo>
                        <a:pt x="145488" y="403435"/>
                        <a:pt x="120881" y="386766"/>
                        <a:pt x="112547" y="362160"/>
                      </a:cubicBezTo>
                      <a:cubicBezTo>
                        <a:pt x="104213" y="337554"/>
                        <a:pt x="98260" y="301437"/>
                        <a:pt x="98260" y="274053"/>
                      </a:cubicBezTo>
                      <a:cubicBezTo>
                        <a:pt x="98260" y="246669"/>
                        <a:pt x="99450" y="213729"/>
                        <a:pt x="112547" y="197854"/>
                      </a:cubicBezTo>
                      <a:cubicBezTo>
                        <a:pt x="125644" y="181979"/>
                        <a:pt x="151838" y="186741"/>
                        <a:pt x="176841" y="178803"/>
                      </a:cubicBezTo>
                      <a:cubicBezTo>
                        <a:pt x="201844" y="170865"/>
                        <a:pt x="241135" y="163325"/>
                        <a:pt x="262566" y="150228"/>
                      </a:cubicBezTo>
                      <a:cubicBezTo>
                        <a:pt x="283997" y="137131"/>
                        <a:pt x="297094" y="122050"/>
                        <a:pt x="305428" y="100222"/>
                      </a:cubicBezTo>
                      <a:cubicBezTo>
                        <a:pt x="313762" y="78394"/>
                        <a:pt x="319716" y="35929"/>
                        <a:pt x="312572" y="19260"/>
                      </a:cubicBezTo>
                      <a:cubicBezTo>
                        <a:pt x="305428" y="2591"/>
                        <a:pt x="278044" y="-981"/>
                        <a:pt x="262566" y="210"/>
                      </a:cubicBezTo>
                      <a:cubicBezTo>
                        <a:pt x="247088" y="1400"/>
                        <a:pt x="219704" y="26403"/>
                        <a:pt x="219704" y="26403"/>
                      </a:cubicBezTo>
                      <a:cubicBezTo>
                        <a:pt x="205020" y="35531"/>
                        <a:pt x="195098" y="46247"/>
                        <a:pt x="174460" y="54978"/>
                      </a:cubicBezTo>
                      <a:cubicBezTo>
                        <a:pt x="153822" y="63709"/>
                        <a:pt x="120882" y="62519"/>
                        <a:pt x="95879" y="78791"/>
                      </a:cubicBezTo>
                      <a:cubicBezTo>
                        <a:pt x="70876" y="95063"/>
                        <a:pt x="40316" y="125226"/>
                        <a:pt x="24441" y="152610"/>
                      </a:cubicBezTo>
                      <a:cubicBezTo>
                        <a:pt x="8566" y="179994"/>
                        <a:pt x="2613" y="198647"/>
                        <a:pt x="629" y="243097"/>
                      </a:cubicBezTo>
                      <a:cubicBezTo>
                        <a:pt x="-1355" y="287547"/>
                        <a:pt x="1026" y="378828"/>
                        <a:pt x="12535" y="419309"/>
                      </a:cubicBezTo>
                      <a:close/>
                    </a:path>
                  </a:pathLst>
                </a:cu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524" name="任意多边形 523"/>
              <p:cNvSpPr/>
              <p:nvPr/>
            </p:nvSpPr>
            <p:spPr>
              <a:xfrm>
                <a:off x="4622739" y="2502695"/>
                <a:ext cx="42281" cy="309562"/>
              </a:xfrm>
              <a:custGeom>
                <a:avLst/>
                <a:gdLst>
                  <a:gd name="connsiteX0" fmla="*/ 40620 w 43779"/>
                  <a:gd name="connsiteY0" fmla="*/ 300037 h 300037"/>
                  <a:gd name="connsiteX1" fmla="*/ 43001 w 43779"/>
                  <a:gd name="connsiteY1" fmla="*/ 235744 h 300037"/>
                  <a:gd name="connsiteX2" fmla="*/ 28713 w 43779"/>
                  <a:gd name="connsiteY2" fmla="*/ 178594 h 300037"/>
                  <a:gd name="connsiteX3" fmla="*/ 2520 w 43779"/>
                  <a:gd name="connsiteY3" fmla="*/ 119062 h 300037"/>
                  <a:gd name="connsiteX4" fmla="*/ 2520 w 43779"/>
                  <a:gd name="connsiteY4" fmla="*/ 0 h 300037"/>
                  <a:gd name="connsiteX0" fmla="*/ 39749 w 42908"/>
                  <a:gd name="connsiteY0" fmla="*/ 300037 h 300037"/>
                  <a:gd name="connsiteX1" fmla="*/ 42130 w 42908"/>
                  <a:gd name="connsiteY1" fmla="*/ 235744 h 300037"/>
                  <a:gd name="connsiteX2" fmla="*/ 27842 w 42908"/>
                  <a:gd name="connsiteY2" fmla="*/ 178594 h 300037"/>
                  <a:gd name="connsiteX3" fmla="*/ 1649 w 42908"/>
                  <a:gd name="connsiteY3" fmla="*/ 119062 h 300037"/>
                  <a:gd name="connsiteX4" fmla="*/ 4030 w 42908"/>
                  <a:gd name="connsiteY4" fmla="*/ 0 h 300037"/>
                  <a:gd name="connsiteX0" fmla="*/ 34986 w 42281"/>
                  <a:gd name="connsiteY0" fmla="*/ 309562 h 309562"/>
                  <a:gd name="connsiteX1" fmla="*/ 42130 w 42281"/>
                  <a:gd name="connsiteY1" fmla="*/ 235744 h 309562"/>
                  <a:gd name="connsiteX2" fmla="*/ 27842 w 42281"/>
                  <a:gd name="connsiteY2" fmla="*/ 178594 h 309562"/>
                  <a:gd name="connsiteX3" fmla="*/ 1649 w 42281"/>
                  <a:gd name="connsiteY3" fmla="*/ 119062 h 309562"/>
                  <a:gd name="connsiteX4" fmla="*/ 4030 w 42281"/>
                  <a:gd name="connsiteY4" fmla="*/ 0 h 30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81" h="309562">
                    <a:moveTo>
                      <a:pt x="34986" y="309562"/>
                    </a:moveTo>
                    <a:cubicBezTo>
                      <a:pt x="37169" y="287535"/>
                      <a:pt x="43321" y="257572"/>
                      <a:pt x="42130" y="235744"/>
                    </a:cubicBezTo>
                    <a:cubicBezTo>
                      <a:pt x="40939" y="213916"/>
                      <a:pt x="34589" y="198041"/>
                      <a:pt x="27842" y="178594"/>
                    </a:cubicBezTo>
                    <a:cubicBezTo>
                      <a:pt x="21095" y="159147"/>
                      <a:pt x="5618" y="148828"/>
                      <a:pt x="1649" y="119062"/>
                    </a:cubicBezTo>
                    <a:cubicBezTo>
                      <a:pt x="-2320" y="89296"/>
                      <a:pt x="1847" y="44648"/>
                      <a:pt x="403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5" name="任意多边形 524"/>
              <p:cNvSpPr/>
              <p:nvPr/>
            </p:nvSpPr>
            <p:spPr>
              <a:xfrm>
                <a:off x="4457587" y="4305213"/>
                <a:ext cx="123661" cy="124835"/>
              </a:xfrm>
              <a:custGeom>
                <a:avLst/>
                <a:gdLst>
                  <a:gd name="connsiteX0" fmla="*/ 112899 w 135577"/>
                  <a:gd name="connsiteY0" fmla="*/ 101157 h 103803"/>
                  <a:gd name="connsiteX1" fmla="*/ 131949 w 135577"/>
                  <a:gd name="connsiteY1" fmla="*/ 3525 h 103803"/>
                  <a:gd name="connsiteX2" fmla="*/ 58130 w 135577"/>
                  <a:gd name="connsiteY2" fmla="*/ 24957 h 103803"/>
                  <a:gd name="connsiteX3" fmla="*/ 3362 w 135577"/>
                  <a:gd name="connsiteY3" fmla="*/ 58294 h 103803"/>
                  <a:gd name="connsiteX4" fmla="*/ 15268 w 135577"/>
                  <a:gd name="connsiteY4" fmla="*/ 74963 h 103803"/>
                  <a:gd name="connsiteX5" fmla="*/ 112899 w 135577"/>
                  <a:gd name="connsiteY5" fmla="*/ 101157 h 103803"/>
                  <a:gd name="connsiteX0" fmla="*/ 116208 w 137152"/>
                  <a:gd name="connsiteY0" fmla="*/ 93567 h 96740"/>
                  <a:gd name="connsiteX1" fmla="*/ 132877 w 137152"/>
                  <a:gd name="connsiteY1" fmla="*/ 3079 h 96740"/>
                  <a:gd name="connsiteX2" fmla="*/ 59058 w 137152"/>
                  <a:gd name="connsiteY2" fmla="*/ 24511 h 96740"/>
                  <a:gd name="connsiteX3" fmla="*/ 4290 w 137152"/>
                  <a:gd name="connsiteY3" fmla="*/ 57848 h 96740"/>
                  <a:gd name="connsiteX4" fmla="*/ 16196 w 137152"/>
                  <a:gd name="connsiteY4" fmla="*/ 74517 h 96740"/>
                  <a:gd name="connsiteX5" fmla="*/ 116208 w 137152"/>
                  <a:gd name="connsiteY5" fmla="*/ 93567 h 96740"/>
                  <a:gd name="connsiteX0" fmla="*/ 116208 w 138169"/>
                  <a:gd name="connsiteY0" fmla="*/ 91204 h 91796"/>
                  <a:gd name="connsiteX1" fmla="*/ 130495 w 138169"/>
                  <a:gd name="connsiteY1" fmla="*/ 48341 h 91796"/>
                  <a:gd name="connsiteX2" fmla="*/ 132877 w 138169"/>
                  <a:gd name="connsiteY2" fmla="*/ 716 h 91796"/>
                  <a:gd name="connsiteX3" fmla="*/ 59058 w 138169"/>
                  <a:gd name="connsiteY3" fmla="*/ 22148 h 91796"/>
                  <a:gd name="connsiteX4" fmla="*/ 4290 w 138169"/>
                  <a:gd name="connsiteY4" fmla="*/ 55485 h 91796"/>
                  <a:gd name="connsiteX5" fmla="*/ 16196 w 138169"/>
                  <a:gd name="connsiteY5" fmla="*/ 72154 h 91796"/>
                  <a:gd name="connsiteX6" fmla="*/ 116208 w 138169"/>
                  <a:gd name="connsiteY6" fmla="*/ 91204 h 91796"/>
                  <a:gd name="connsiteX0" fmla="*/ 116208 w 137992"/>
                  <a:gd name="connsiteY0" fmla="*/ 90587 h 91179"/>
                  <a:gd name="connsiteX1" fmla="*/ 130495 w 137992"/>
                  <a:gd name="connsiteY1" fmla="*/ 47724 h 91179"/>
                  <a:gd name="connsiteX2" fmla="*/ 132877 w 137992"/>
                  <a:gd name="connsiteY2" fmla="*/ 99 h 91179"/>
                  <a:gd name="connsiteX3" fmla="*/ 61439 w 137992"/>
                  <a:gd name="connsiteY3" fmla="*/ 35818 h 91179"/>
                  <a:gd name="connsiteX4" fmla="*/ 4290 w 137992"/>
                  <a:gd name="connsiteY4" fmla="*/ 54868 h 91179"/>
                  <a:gd name="connsiteX5" fmla="*/ 16196 w 137992"/>
                  <a:gd name="connsiteY5" fmla="*/ 71537 h 91179"/>
                  <a:gd name="connsiteX6" fmla="*/ 116208 w 137992"/>
                  <a:gd name="connsiteY6" fmla="*/ 90587 h 91179"/>
                  <a:gd name="connsiteX0" fmla="*/ 115536 w 137320"/>
                  <a:gd name="connsiteY0" fmla="*/ 90587 h 91609"/>
                  <a:gd name="connsiteX1" fmla="*/ 129823 w 137320"/>
                  <a:gd name="connsiteY1" fmla="*/ 47724 h 91609"/>
                  <a:gd name="connsiteX2" fmla="*/ 132205 w 137320"/>
                  <a:gd name="connsiteY2" fmla="*/ 99 h 91609"/>
                  <a:gd name="connsiteX3" fmla="*/ 60767 w 137320"/>
                  <a:gd name="connsiteY3" fmla="*/ 35818 h 91609"/>
                  <a:gd name="connsiteX4" fmla="*/ 3618 w 137320"/>
                  <a:gd name="connsiteY4" fmla="*/ 54868 h 91609"/>
                  <a:gd name="connsiteX5" fmla="*/ 17905 w 137320"/>
                  <a:gd name="connsiteY5" fmla="*/ 76300 h 91609"/>
                  <a:gd name="connsiteX6" fmla="*/ 115536 w 137320"/>
                  <a:gd name="connsiteY6" fmla="*/ 90587 h 91609"/>
                  <a:gd name="connsiteX0" fmla="*/ 113759 w 135543"/>
                  <a:gd name="connsiteY0" fmla="*/ 90587 h 91916"/>
                  <a:gd name="connsiteX1" fmla="*/ 128046 w 135543"/>
                  <a:gd name="connsiteY1" fmla="*/ 47724 h 91916"/>
                  <a:gd name="connsiteX2" fmla="*/ 130428 w 135543"/>
                  <a:gd name="connsiteY2" fmla="*/ 99 h 91916"/>
                  <a:gd name="connsiteX3" fmla="*/ 58990 w 135543"/>
                  <a:gd name="connsiteY3" fmla="*/ 35818 h 91916"/>
                  <a:gd name="connsiteX4" fmla="*/ 1841 w 135543"/>
                  <a:gd name="connsiteY4" fmla="*/ 54868 h 91916"/>
                  <a:gd name="connsiteX5" fmla="*/ 28034 w 135543"/>
                  <a:gd name="connsiteY5" fmla="*/ 78681 h 91916"/>
                  <a:gd name="connsiteX6" fmla="*/ 113759 w 135543"/>
                  <a:gd name="connsiteY6" fmla="*/ 90587 h 91916"/>
                  <a:gd name="connsiteX0" fmla="*/ 107274 w 129058"/>
                  <a:gd name="connsiteY0" fmla="*/ 90589 h 91857"/>
                  <a:gd name="connsiteX1" fmla="*/ 121561 w 129058"/>
                  <a:gd name="connsiteY1" fmla="*/ 47726 h 91857"/>
                  <a:gd name="connsiteX2" fmla="*/ 123943 w 129058"/>
                  <a:gd name="connsiteY2" fmla="*/ 101 h 91857"/>
                  <a:gd name="connsiteX3" fmla="*/ 52505 w 129058"/>
                  <a:gd name="connsiteY3" fmla="*/ 35820 h 91857"/>
                  <a:gd name="connsiteX4" fmla="*/ 2500 w 129058"/>
                  <a:gd name="connsiteY4" fmla="*/ 59632 h 91857"/>
                  <a:gd name="connsiteX5" fmla="*/ 21549 w 129058"/>
                  <a:gd name="connsiteY5" fmla="*/ 78683 h 91857"/>
                  <a:gd name="connsiteX6" fmla="*/ 107274 w 129058"/>
                  <a:gd name="connsiteY6" fmla="*/ 90589 h 91857"/>
                  <a:gd name="connsiteX0" fmla="*/ 107274 w 125825"/>
                  <a:gd name="connsiteY0" fmla="*/ 97715 h 98983"/>
                  <a:gd name="connsiteX1" fmla="*/ 121561 w 125825"/>
                  <a:gd name="connsiteY1" fmla="*/ 54852 h 98983"/>
                  <a:gd name="connsiteX2" fmla="*/ 119181 w 125825"/>
                  <a:gd name="connsiteY2" fmla="*/ 83 h 98983"/>
                  <a:gd name="connsiteX3" fmla="*/ 52505 w 125825"/>
                  <a:gd name="connsiteY3" fmla="*/ 42946 h 98983"/>
                  <a:gd name="connsiteX4" fmla="*/ 2500 w 125825"/>
                  <a:gd name="connsiteY4" fmla="*/ 66758 h 98983"/>
                  <a:gd name="connsiteX5" fmla="*/ 21549 w 125825"/>
                  <a:gd name="connsiteY5" fmla="*/ 85809 h 98983"/>
                  <a:gd name="connsiteX6" fmla="*/ 107274 w 125825"/>
                  <a:gd name="connsiteY6" fmla="*/ 97715 h 98983"/>
                  <a:gd name="connsiteX0" fmla="*/ 107274 w 125497"/>
                  <a:gd name="connsiteY0" fmla="*/ 97758 h 99026"/>
                  <a:gd name="connsiteX1" fmla="*/ 121561 w 125497"/>
                  <a:gd name="connsiteY1" fmla="*/ 54895 h 99026"/>
                  <a:gd name="connsiteX2" fmla="*/ 119181 w 125497"/>
                  <a:gd name="connsiteY2" fmla="*/ 126 h 99026"/>
                  <a:gd name="connsiteX3" fmla="*/ 57267 w 125497"/>
                  <a:gd name="connsiteY3" fmla="*/ 40608 h 99026"/>
                  <a:gd name="connsiteX4" fmla="*/ 2500 w 125497"/>
                  <a:gd name="connsiteY4" fmla="*/ 66801 h 99026"/>
                  <a:gd name="connsiteX5" fmla="*/ 21549 w 125497"/>
                  <a:gd name="connsiteY5" fmla="*/ 85852 h 99026"/>
                  <a:gd name="connsiteX6" fmla="*/ 107274 w 125497"/>
                  <a:gd name="connsiteY6" fmla="*/ 97758 h 99026"/>
                  <a:gd name="connsiteX0" fmla="*/ 107274 w 126828"/>
                  <a:gd name="connsiteY0" fmla="*/ 97758 h 99026"/>
                  <a:gd name="connsiteX1" fmla="*/ 121561 w 126828"/>
                  <a:gd name="connsiteY1" fmla="*/ 54895 h 99026"/>
                  <a:gd name="connsiteX2" fmla="*/ 119181 w 126828"/>
                  <a:gd name="connsiteY2" fmla="*/ 126 h 99026"/>
                  <a:gd name="connsiteX3" fmla="*/ 38217 w 126828"/>
                  <a:gd name="connsiteY3" fmla="*/ 40608 h 99026"/>
                  <a:gd name="connsiteX4" fmla="*/ 2500 w 126828"/>
                  <a:gd name="connsiteY4" fmla="*/ 66801 h 99026"/>
                  <a:gd name="connsiteX5" fmla="*/ 21549 w 126828"/>
                  <a:gd name="connsiteY5" fmla="*/ 85852 h 99026"/>
                  <a:gd name="connsiteX6" fmla="*/ 107274 w 126828"/>
                  <a:gd name="connsiteY6" fmla="*/ 97758 h 99026"/>
                  <a:gd name="connsiteX0" fmla="*/ 107274 w 126592"/>
                  <a:gd name="connsiteY0" fmla="*/ 114390 h 115658"/>
                  <a:gd name="connsiteX1" fmla="*/ 121561 w 126592"/>
                  <a:gd name="connsiteY1" fmla="*/ 71527 h 115658"/>
                  <a:gd name="connsiteX2" fmla="*/ 119181 w 126592"/>
                  <a:gd name="connsiteY2" fmla="*/ 89 h 115658"/>
                  <a:gd name="connsiteX3" fmla="*/ 38217 w 126592"/>
                  <a:gd name="connsiteY3" fmla="*/ 57240 h 115658"/>
                  <a:gd name="connsiteX4" fmla="*/ 2500 w 126592"/>
                  <a:gd name="connsiteY4" fmla="*/ 83433 h 115658"/>
                  <a:gd name="connsiteX5" fmla="*/ 21549 w 126592"/>
                  <a:gd name="connsiteY5" fmla="*/ 102484 h 115658"/>
                  <a:gd name="connsiteX6" fmla="*/ 107274 w 126592"/>
                  <a:gd name="connsiteY6" fmla="*/ 114390 h 115658"/>
                  <a:gd name="connsiteX0" fmla="*/ 107274 w 126592"/>
                  <a:gd name="connsiteY0" fmla="*/ 121534 h 122457"/>
                  <a:gd name="connsiteX1" fmla="*/ 121561 w 126592"/>
                  <a:gd name="connsiteY1" fmla="*/ 71527 h 122457"/>
                  <a:gd name="connsiteX2" fmla="*/ 119181 w 126592"/>
                  <a:gd name="connsiteY2" fmla="*/ 89 h 122457"/>
                  <a:gd name="connsiteX3" fmla="*/ 38217 w 126592"/>
                  <a:gd name="connsiteY3" fmla="*/ 57240 h 122457"/>
                  <a:gd name="connsiteX4" fmla="*/ 2500 w 126592"/>
                  <a:gd name="connsiteY4" fmla="*/ 83433 h 122457"/>
                  <a:gd name="connsiteX5" fmla="*/ 21549 w 126592"/>
                  <a:gd name="connsiteY5" fmla="*/ 102484 h 122457"/>
                  <a:gd name="connsiteX6" fmla="*/ 107274 w 126592"/>
                  <a:gd name="connsiteY6" fmla="*/ 121534 h 122457"/>
                  <a:gd name="connsiteX0" fmla="*/ 107274 w 123661"/>
                  <a:gd name="connsiteY0" fmla="*/ 123912 h 124835"/>
                  <a:gd name="connsiteX1" fmla="*/ 121561 w 123661"/>
                  <a:gd name="connsiteY1" fmla="*/ 73905 h 124835"/>
                  <a:gd name="connsiteX2" fmla="*/ 114418 w 123661"/>
                  <a:gd name="connsiteY2" fmla="*/ 86 h 124835"/>
                  <a:gd name="connsiteX3" fmla="*/ 38217 w 123661"/>
                  <a:gd name="connsiteY3" fmla="*/ 59618 h 124835"/>
                  <a:gd name="connsiteX4" fmla="*/ 2500 w 123661"/>
                  <a:gd name="connsiteY4" fmla="*/ 85811 h 124835"/>
                  <a:gd name="connsiteX5" fmla="*/ 21549 w 123661"/>
                  <a:gd name="connsiteY5" fmla="*/ 104862 h 124835"/>
                  <a:gd name="connsiteX6" fmla="*/ 107274 w 123661"/>
                  <a:gd name="connsiteY6" fmla="*/ 123912 h 12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61" h="124835">
                    <a:moveTo>
                      <a:pt x="107274" y="123912"/>
                    </a:moveTo>
                    <a:cubicBezTo>
                      <a:pt x="123943" y="118753"/>
                      <a:pt x="120370" y="94543"/>
                      <a:pt x="121561" y="73905"/>
                    </a:cubicBezTo>
                    <a:cubicBezTo>
                      <a:pt x="122752" y="53267"/>
                      <a:pt x="128309" y="2467"/>
                      <a:pt x="114418" y="86"/>
                    </a:cubicBezTo>
                    <a:cubicBezTo>
                      <a:pt x="100527" y="-2295"/>
                      <a:pt x="56870" y="45331"/>
                      <a:pt x="38217" y="59618"/>
                    </a:cubicBezTo>
                    <a:cubicBezTo>
                      <a:pt x="19564" y="73905"/>
                      <a:pt x="9644" y="77477"/>
                      <a:pt x="2500" y="85811"/>
                    </a:cubicBezTo>
                    <a:cubicBezTo>
                      <a:pt x="-4644" y="94145"/>
                      <a:pt x="4087" y="98512"/>
                      <a:pt x="21549" y="104862"/>
                    </a:cubicBezTo>
                    <a:cubicBezTo>
                      <a:pt x="39011" y="111212"/>
                      <a:pt x="90605" y="129071"/>
                      <a:pt x="107274" y="123912"/>
                    </a:cubicBezTo>
                    <a:close/>
                  </a:path>
                </a:pathLst>
              </a:custGeom>
              <a:solidFill>
                <a:srgbClr val="62555B"/>
              </a:solidFill>
              <a:ln>
                <a:solidFill>
                  <a:srgbClr val="9B320E"/>
                </a:solidFill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6" name="任意多边形 525"/>
              <p:cNvSpPr/>
              <p:nvPr/>
            </p:nvSpPr>
            <p:spPr>
              <a:xfrm>
                <a:off x="2070131" y="601089"/>
                <a:ext cx="7990993" cy="4023074"/>
              </a:xfrm>
              <a:custGeom>
                <a:avLst/>
                <a:gdLst>
                  <a:gd name="connsiteX0" fmla="*/ 2239826 w 7982258"/>
                  <a:gd name="connsiteY0" fmla="*/ 255607 h 4028603"/>
                  <a:gd name="connsiteX1" fmla="*/ 2642162 w 7982258"/>
                  <a:gd name="connsiteY1" fmla="*/ 191599 h 4028603"/>
                  <a:gd name="connsiteX2" fmla="*/ 3117650 w 7982258"/>
                  <a:gd name="connsiteY2" fmla="*/ 17863 h 4028603"/>
                  <a:gd name="connsiteX3" fmla="*/ 3465122 w 7982258"/>
                  <a:gd name="connsiteY3" fmla="*/ 8719 h 4028603"/>
                  <a:gd name="connsiteX4" fmla="*/ 3913178 w 7982258"/>
                  <a:gd name="connsiteY4" fmla="*/ 45295 h 4028603"/>
                  <a:gd name="connsiteX5" fmla="*/ 4297226 w 7982258"/>
                  <a:gd name="connsiteY5" fmla="*/ 27007 h 4028603"/>
                  <a:gd name="connsiteX6" fmla="*/ 4388666 w 7982258"/>
                  <a:gd name="connsiteY6" fmla="*/ 72727 h 4028603"/>
                  <a:gd name="connsiteX7" fmla="*/ 4361234 w 7982258"/>
                  <a:gd name="connsiteY7" fmla="*/ 173311 h 4028603"/>
                  <a:gd name="connsiteX8" fmla="*/ 4489250 w 7982258"/>
                  <a:gd name="connsiteY8" fmla="*/ 228175 h 4028603"/>
                  <a:gd name="connsiteX9" fmla="*/ 4681274 w 7982258"/>
                  <a:gd name="connsiteY9" fmla="*/ 200743 h 4028603"/>
                  <a:gd name="connsiteX10" fmla="*/ 4644698 w 7982258"/>
                  <a:gd name="connsiteY10" fmla="*/ 91015 h 4028603"/>
                  <a:gd name="connsiteX11" fmla="*/ 4800146 w 7982258"/>
                  <a:gd name="connsiteY11" fmla="*/ 17863 h 4028603"/>
                  <a:gd name="connsiteX12" fmla="*/ 5394506 w 7982258"/>
                  <a:gd name="connsiteY12" fmla="*/ 209887 h 4028603"/>
                  <a:gd name="connsiteX13" fmla="*/ 5961434 w 7982258"/>
                  <a:gd name="connsiteY13" fmla="*/ 356191 h 4028603"/>
                  <a:gd name="connsiteX14" fmla="*/ 6418634 w 7982258"/>
                  <a:gd name="connsiteY14" fmla="*/ 520783 h 4028603"/>
                  <a:gd name="connsiteX15" fmla="*/ 6811826 w 7982258"/>
                  <a:gd name="connsiteY15" fmla="*/ 630511 h 4028603"/>
                  <a:gd name="connsiteX16" fmla="*/ 7086146 w 7982258"/>
                  <a:gd name="connsiteY16" fmla="*/ 849967 h 4028603"/>
                  <a:gd name="connsiteX17" fmla="*/ 7241594 w 7982258"/>
                  <a:gd name="connsiteY17" fmla="*/ 977983 h 4028603"/>
                  <a:gd name="connsiteX18" fmla="*/ 7141010 w 7982258"/>
                  <a:gd name="connsiteY18" fmla="*/ 1060279 h 4028603"/>
                  <a:gd name="connsiteX19" fmla="*/ 7113578 w 7982258"/>
                  <a:gd name="connsiteY19" fmla="*/ 1151719 h 4028603"/>
                  <a:gd name="connsiteX20" fmla="*/ 7259882 w 7982258"/>
                  <a:gd name="connsiteY20" fmla="*/ 1188295 h 4028603"/>
                  <a:gd name="connsiteX21" fmla="*/ 7515914 w 7982258"/>
                  <a:gd name="connsiteY21" fmla="*/ 1170007 h 4028603"/>
                  <a:gd name="connsiteX22" fmla="*/ 7744514 w 7982258"/>
                  <a:gd name="connsiteY22" fmla="*/ 1453471 h 4028603"/>
                  <a:gd name="connsiteX23" fmla="*/ 7835954 w 7982258"/>
                  <a:gd name="connsiteY23" fmla="*/ 1691215 h 4028603"/>
                  <a:gd name="connsiteX24" fmla="*/ 7973114 w 7982258"/>
                  <a:gd name="connsiteY24" fmla="*/ 1919815 h 4028603"/>
                  <a:gd name="connsiteX25" fmla="*/ 7945682 w 7982258"/>
                  <a:gd name="connsiteY25" fmla="*/ 2285575 h 4028603"/>
                  <a:gd name="connsiteX26" fmla="*/ 7753658 w 7982258"/>
                  <a:gd name="connsiteY26" fmla="*/ 2697055 h 4028603"/>
                  <a:gd name="connsiteX27" fmla="*/ 7552490 w 7982258"/>
                  <a:gd name="connsiteY27" fmla="*/ 2925655 h 4028603"/>
                  <a:gd name="connsiteX28" fmla="*/ 7333034 w 7982258"/>
                  <a:gd name="connsiteY28" fmla="*/ 3172543 h 4028603"/>
                  <a:gd name="connsiteX29" fmla="*/ 6967274 w 7982258"/>
                  <a:gd name="connsiteY29" fmla="*/ 3291415 h 4028603"/>
                  <a:gd name="connsiteX30" fmla="*/ 6674666 w 7982258"/>
                  <a:gd name="connsiteY30" fmla="*/ 3446863 h 4028603"/>
                  <a:gd name="connsiteX31" fmla="*/ 6171746 w 7982258"/>
                  <a:gd name="connsiteY31" fmla="*/ 3648031 h 4028603"/>
                  <a:gd name="connsiteX32" fmla="*/ 5714546 w 7982258"/>
                  <a:gd name="connsiteY32" fmla="*/ 3840055 h 4028603"/>
                  <a:gd name="connsiteX33" fmla="*/ 5257346 w 7982258"/>
                  <a:gd name="connsiteY33" fmla="*/ 3904063 h 4028603"/>
                  <a:gd name="connsiteX34" fmla="*/ 4699562 w 7982258"/>
                  <a:gd name="connsiteY34" fmla="*/ 3949783 h 4028603"/>
                  <a:gd name="connsiteX35" fmla="*/ 4141778 w 7982258"/>
                  <a:gd name="connsiteY35" fmla="*/ 3995503 h 4028603"/>
                  <a:gd name="connsiteX36" fmla="*/ 3748586 w 7982258"/>
                  <a:gd name="connsiteY36" fmla="*/ 4013791 h 4028603"/>
                  <a:gd name="connsiteX37" fmla="*/ 3309674 w 7982258"/>
                  <a:gd name="connsiteY37" fmla="*/ 4022935 h 4028603"/>
                  <a:gd name="connsiteX38" fmla="*/ 2761034 w 7982258"/>
                  <a:gd name="connsiteY38" fmla="*/ 3922351 h 4028603"/>
                  <a:gd name="connsiteX39" fmla="*/ 2367842 w 7982258"/>
                  <a:gd name="connsiteY39" fmla="*/ 3821767 h 4028603"/>
                  <a:gd name="connsiteX40" fmla="*/ 2340410 w 7982258"/>
                  <a:gd name="connsiteY40" fmla="*/ 3757759 h 4028603"/>
                  <a:gd name="connsiteX41" fmla="*/ 2459282 w 7982258"/>
                  <a:gd name="connsiteY41" fmla="*/ 3684607 h 4028603"/>
                  <a:gd name="connsiteX42" fmla="*/ 2422706 w 7982258"/>
                  <a:gd name="connsiteY42" fmla="*/ 3593167 h 4028603"/>
                  <a:gd name="connsiteX43" fmla="*/ 2258114 w 7982258"/>
                  <a:gd name="connsiteY43" fmla="*/ 3602311 h 4028603"/>
                  <a:gd name="connsiteX44" fmla="*/ 2157530 w 7982258"/>
                  <a:gd name="connsiteY44" fmla="*/ 3702895 h 4028603"/>
                  <a:gd name="connsiteX45" fmla="*/ 1919786 w 7982258"/>
                  <a:gd name="connsiteY45" fmla="*/ 3730327 h 4028603"/>
                  <a:gd name="connsiteX46" fmla="*/ 1435154 w 7982258"/>
                  <a:gd name="connsiteY46" fmla="*/ 3547447 h 4028603"/>
                  <a:gd name="connsiteX47" fmla="*/ 1060250 w 7982258"/>
                  <a:gd name="connsiteY47" fmla="*/ 3318847 h 4028603"/>
                  <a:gd name="connsiteX48" fmla="*/ 831650 w 7982258"/>
                  <a:gd name="connsiteY48" fmla="*/ 3117679 h 4028603"/>
                  <a:gd name="connsiteX49" fmla="*/ 603050 w 7982258"/>
                  <a:gd name="connsiteY49" fmla="*/ 2971375 h 4028603"/>
                  <a:gd name="connsiteX50" fmla="*/ 283010 w 7982258"/>
                  <a:gd name="connsiteY50" fmla="*/ 2825071 h 4028603"/>
                  <a:gd name="connsiteX51" fmla="*/ 228146 w 7982258"/>
                  <a:gd name="connsiteY51" fmla="*/ 2532463 h 4028603"/>
                  <a:gd name="connsiteX52" fmla="*/ 164138 w 7982258"/>
                  <a:gd name="connsiteY52" fmla="*/ 2313007 h 4028603"/>
                  <a:gd name="connsiteX53" fmla="*/ 8690 w 7982258"/>
                  <a:gd name="connsiteY53" fmla="*/ 2084407 h 4028603"/>
                  <a:gd name="connsiteX54" fmla="*/ 36122 w 7982258"/>
                  <a:gd name="connsiteY54" fmla="*/ 1874095 h 4028603"/>
                  <a:gd name="connsiteX55" fmla="*/ 173282 w 7982258"/>
                  <a:gd name="connsiteY55" fmla="*/ 1682071 h 4028603"/>
                  <a:gd name="connsiteX56" fmla="*/ 246434 w 7982258"/>
                  <a:gd name="connsiteY56" fmla="*/ 1362031 h 4028603"/>
                  <a:gd name="connsiteX57" fmla="*/ 347018 w 7982258"/>
                  <a:gd name="connsiteY57" fmla="*/ 1170007 h 4028603"/>
                  <a:gd name="connsiteX58" fmla="*/ 648770 w 7982258"/>
                  <a:gd name="connsiteY58" fmla="*/ 996271 h 4028603"/>
                  <a:gd name="connsiteX59" fmla="*/ 877370 w 7982258"/>
                  <a:gd name="connsiteY59" fmla="*/ 840823 h 4028603"/>
                  <a:gd name="connsiteX60" fmla="*/ 1078538 w 7982258"/>
                  <a:gd name="connsiteY60" fmla="*/ 776815 h 4028603"/>
                  <a:gd name="connsiteX61" fmla="*/ 1188266 w 7982258"/>
                  <a:gd name="connsiteY61" fmla="*/ 886543 h 4028603"/>
                  <a:gd name="connsiteX62" fmla="*/ 1435154 w 7982258"/>
                  <a:gd name="connsiteY62" fmla="*/ 895687 h 4028603"/>
                  <a:gd name="connsiteX63" fmla="*/ 1480874 w 7982258"/>
                  <a:gd name="connsiteY63" fmla="*/ 767671 h 4028603"/>
                  <a:gd name="connsiteX64" fmla="*/ 1279706 w 7982258"/>
                  <a:gd name="connsiteY64" fmla="*/ 703663 h 4028603"/>
                  <a:gd name="connsiteX65" fmla="*/ 1233986 w 7982258"/>
                  <a:gd name="connsiteY65" fmla="*/ 612223 h 4028603"/>
                  <a:gd name="connsiteX66" fmla="*/ 1544882 w 7982258"/>
                  <a:gd name="connsiteY66" fmla="*/ 447631 h 4028603"/>
                  <a:gd name="connsiteX67" fmla="*/ 1965506 w 7982258"/>
                  <a:gd name="connsiteY67" fmla="*/ 273895 h 4028603"/>
                  <a:gd name="connsiteX68" fmla="*/ 2239826 w 7982258"/>
                  <a:gd name="connsiteY68" fmla="*/ 255607 h 4028603"/>
                  <a:gd name="connsiteX0" fmla="*/ 2239826 w 7982258"/>
                  <a:gd name="connsiteY0" fmla="*/ 255607 h 4028603"/>
                  <a:gd name="connsiteX1" fmla="*/ 2642162 w 7982258"/>
                  <a:gd name="connsiteY1" fmla="*/ 191599 h 4028603"/>
                  <a:gd name="connsiteX2" fmla="*/ 3117650 w 7982258"/>
                  <a:gd name="connsiteY2" fmla="*/ 17863 h 4028603"/>
                  <a:gd name="connsiteX3" fmla="*/ 3465122 w 7982258"/>
                  <a:gd name="connsiteY3" fmla="*/ 8719 h 4028603"/>
                  <a:gd name="connsiteX4" fmla="*/ 3913178 w 7982258"/>
                  <a:gd name="connsiteY4" fmla="*/ 45295 h 4028603"/>
                  <a:gd name="connsiteX5" fmla="*/ 4297226 w 7982258"/>
                  <a:gd name="connsiteY5" fmla="*/ 27007 h 4028603"/>
                  <a:gd name="connsiteX6" fmla="*/ 4388666 w 7982258"/>
                  <a:gd name="connsiteY6" fmla="*/ 72727 h 4028603"/>
                  <a:gd name="connsiteX7" fmla="*/ 4361234 w 7982258"/>
                  <a:gd name="connsiteY7" fmla="*/ 173311 h 4028603"/>
                  <a:gd name="connsiteX8" fmla="*/ 4489250 w 7982258"/>
                  <a:gd name="connsiteY8" fmla="*/ 228175 h 4028603"/>
                  <a:gd name="connsiteX9" fmla="*/ 4681274 w 7982258"/>
                  <a:gd name="connsiteY9" fmla="*/ 200743 h 4028603"/>
                  <a:gd name="connsiteX10" fmla="*/ 4644698 w 7982258"/>
                  <a:gd name="connsiteY10" fmla="*/ 91015 h 4028603"/>
                  <a:gd name="connsiteX11" fmla="*/ 4800146 w 7982258"/>
                  <a:gd name="connsiteY11" fmla="*/ 17863 h 4028603"/>
                  <a:gd name="connsiteX12" fmla="*/ 5394506 w 7982258"/>
                  <a:gd name="connsiteY12" fmla="*/ 209887 h 4028603"/>
                  <a:gd name="connsiteX13" fmla="*/ 5961434 w 7982258"/>
                  <a:gd name="connsiteY13" fmla="*/ 356191 h 4028603"/>
                  <a:gd name="connsiteX14" fmla="*/ 6418634 w 7982258"/>
                  <a:gd name="connsiteY14" fmla="*/ 520783 h 4028603"/>
                  <a:gd name="connsiteX15" fmla="*/ 6811826 w 7982258"/>
                  <a:gd name="connsiteY15" fmla="*/ 630511 h 4028603"/>
                  <a:gd name="connsiteX16" fmla="*/ 7086146 w 7982258"/>
                  <a:gd name="connsiteY16" fmla="*/ 849967 h 4028603"/>
                  <a:gd name="connsiteX17" fmla="*/ 7241594 w 7982258"/>
                  <a:gd name="connsiteY17" fmla="*/ 977983 h 4028603"/>
                  <a:gd name="connsiteX18" fmla="*/ 7141010 w 7982258"/>
                  <a:gd name="connsiteY18" fmla="*/ 1060279 h 4028603"/>
                  <a:gd name="connsiteX19" fmla="*/ 7113578 w 7982258"/>
                  <a:gd name="connsiteY19" fmla="*/ 1151719 h 4028603"/>
                  <a:gd name="connsiteX20" fmla="*/ 7259882 w 7982258"/>
                  <a:gd name="connsiteY20" fmla="*/ 1188295 h 4028603"/>
                  <a:gd name="connsiteX21" fmla="*/ 7515914 w 7982258"/>
                  <a:gd name="connsiteY21" fmla="*/ 1170007 h 4028603"/>
                  <a:gd name="connsiteX22" fmla="*/ 7744514 w 7982258"/>
                  <a:gd name="connsiteY22" fmla="*/ 1453471 h 4028603"/>
                  <a:gd name="connsiteX23" fmla="*/ 7835954 w 7982258"/>
                  <a:gd name="connsiteY23" fmla="*/ 1691215 h 4028603"/>
                  <a:gd name="connsiteX24" fmla="*/ 7973114 w 7982258"/>
                  <a:gd name="connsiteY24" fmla="*/ 1919815 h 4028603"/>
                  <a:gd name="connsiteX25" fmla="*/ 7945682 w 7982258"/>
                  <a:gd name="connsiteY25" fmla="*/ 2285575 h 4028603"/>
                  <a:gd name="connsiteX26" fmla="*/ 7753658 w 7982258"/>
                  <a:gd name="connsiteY26" fmla="*/ 2697055 h 4028603"/>
                  <a:gd name="connsiteX27" fmla="*/ 7552490 w 7982258"/>
                  <a:gd name="connsiteY27" fmla="*/ 2925655 h 4028603"/>
                  <a:gd name="connsiteX28" fmla="*/ 7333034 w 7982258"/>
                  <a:gd name="connsiteY28" fmla="*/ 3172543 h 4028603"/>
                  <a:gd name="connsiteX29" fmla="*/ 6967274 w 7982258"/>
                  <a:gd name="connsiteY29" fmla="*/ 3291415 h 4028603"/>
                  <a:gd name="connsiteX30" fmla="*/ 6674666 w 7982258"/>
                  <a:gd name="connsiteY30" fmla="*/ 3446863 h 4028603"/>
                  <a:gd name="connsiteX31" fmla="*/ 6171746 w 7982258"/>
                  <a:gd name="connsiteY31" fmla="*/ 3648031 h 4028603"/>
                  <a:gd name="connsiteX32" fmla="*/ 5714546 w 7982258"/>
                  <a:gd name="connsiteY32" fmla="*/ 3840055 h 4028603"/>
                  <a:gd name="connsiteX33" fmla="*/ 5257346 w 7982258"/>
                  <a:gd name="connsiteY33" fmla="*/ 3904063 h 4028603"/>
                  <a:gd name="connsiteX34" fmla="*/ 4699562 w 7982258"/>
                  <a:gd name="connsiteY34" fmla="*/ 3949783 h 4028603"/>
                  <a:gd name="connsiteX35" fmla="*/ 4141778 w 7982258"/>
                  <a:gd name="connsiteY35" fmla="*/ 3995503 h 4028603"/>
                  <a:gd name="connsiteX36" fmla="*/ 3748586 w 7982258"/>
                  <a:gd name="connsiteY36" fmla="*/ 4013791 h 4028603"/>
                  <a:gd name="connsiteX37" fmla="*/ 3309674 w 7982258"/>
                  <a:gd name="connsiteY37" fmla="*/ 4022935 h 4028603"/>
                  <a:gd name="connsiteX38" fmla="*/ 2761034 w 7982258"/>
                  <a:gd name="connsiteY38" fmla="*/ 3922351 h 4028603"/>
                  <a:gd name="connsiteX39" fmla="*/ 2367842 w 7982258"/>
                  <a:gd name="connsiteY39" fmla="*/ 3821767 h 4028603"/>
                  <a:gd name="connsiteX40" fmla="*/ 2340410 w 7982258"/>
                  <a:gd name="connsiteY40" fmla="*/ 3757759 h 4028603"/>
                  <a:gd name="connsiteX41" fmla="*/ 2459282 w 7982258"/>
                  <a:gd name="connsiteY41" fmla="*/ 3684607 h 4028603"/>
                  <a:gd name="connsiteX42" fmla="*/ 2422706 w 7982258"/>
                  <a:gd name="connsiteY42" fmla="*/ 3593167 h 4028603"/>
                  <a:gd name="connsiteX43" fmla="*/ 2258114 w 7982258"/>
                  <a:gd name="connsiteY43" fmla="*/ 3602311 h 4028603"/>
                  <a:gd name="connsiteX44" fmla="*/ 2157530 w 7982258"/>
                  <a:gd name="connsiteY44" fmla="*/ 3702895 h 4028603"/>
                  <a:gd name="connsiteX45" fmla="*/ 1919786 w 7982258"/>
                  <a:gd name="connsiteY45" fmla="*/ 3730327 h 4028603"/>
                  <a:gd name="connsiteX46" fmla="*/ 1435154 w 7982258"/>
                  <a:gd name="connsiteY46" fmla="*/ 3547447 h 4028603"/>
                  <a:gd name="connsiteX47" fmla="*/ 1060250 w 7982258"/>
                  <a:gd name="connsiteY47" fmla="*/ 3318847 h 4028603"/>
                  <a:gd name="connsiteX48" fmla="*/ 831650 w 7982258"/>
                  <a:gd name="connsiteY48" fmla="*/ 3117679 h 4028603"/>
                  <a:gd name="connsiteX49" fmla="*/ 603050 w 7982258"/>
                  <a:gd name="connsiteY49" fmla="*/ 2971375 h 4028603"/>
                  <a:gd name="connsiteX50" fmla="*/ 283010 w 7982258"/>
                  <a:gd name="connsiteY50" fmla="*/ 2825071 h 4028603"/>
                  <a:gd name="connsiteX51" fmla="*/ 228146 w 7982258"/>
                  <a:gd name="connsiteY51" fmla="*/ 2532463 h 4028603"/>
                  <a:gd name="connsiteX52" fmla="*/ 164138 w 7982258"/>
                  <a:gd name="connsiteY52" fmla="*/ 2313007 h 4028603"/>
                  <a:gd name="connsiteX53" fmla="*/ 8690 w 7982258"/>
                  <a:gd name="connsiteY53" fmla="*/ 2084407 h 4028603"/>
                  <a:gd name="connsiteX54" fmla="*/ 36122 w 7982258"/>
                  <a:gd name="connsiteY54" fmla="*/ 1874095 h 4028603"/>
                  <a:gd name="connsiteX55" fmla="*/ 173282 w 7982258"/>
                  <a:gd name="connsiteY55" fmla="*/ 1682071 h 4028603"/>
                  <a:gd name="connsiteX56" fmla="*/ 246434 w 7982258"/>
                  <a:gd name="connsiteY56" fmla="*/ 1362031 h 4028603"/>
                  <a:gd name="connsiteX57" fmla="*/ 347018 w 7982258"/>
                  <a:gd name="connsiteY57" fmla="*/ 1170007 h 4028603"/>
                  <a:gd name="connsiteX58" fmla="*/ 648770 w 7982258"/>
                  <a:gd name="connsiteY58" fmla="*/ 996271 h 4028603"/>
                  <a:gd name="connsiteX59" fmla="*/ 877370 w 7982258"/>
                  <a:gd name="connsiteY59" fmla="*/ 840823 h 4028603"/>
                  <a:gd name="connsiteX60" fmla="*/ 1078538 w 7982258"/>
                  <a:gd name="connsiteY60" fmla="*/ 776815 h 4028603"/>
                  <a:gd name="connsiteX61" fmla="*/ 1188266 w 7982258"/>
                  <a:gd name="connsiteY61" fmla="*/ 886543 h 4028603"/>
                  <a:gd name="connsiteX62" fmla="*/ 1435154 w 7982258"/>
                  <a:gd name="connsiteY62" fmla="*/ 895687 h 4028603"/>
                  <a:gd name="connsiteX63" fmla="*/ 1480874 w 7982258"/>
                  <a:gd name="connsiteY63" fmla="*/ 767671 h 4028603"/>
                  <a:gd name="connsiteX64" fmla="*/ 1279706 w 7982258"/>
                  <a:gd name="connsiteY64" fmla="*/ 703663 h 4028603"/>
                  <a:gd name="connsiteX65" fmla="*/ 1233986 w 7982258"/>
                  <a:gd name="connsiteY65" fmla="*/ 612223 h 4028603"/>
                  <a:gd name="connsiteX66" fmla="*/ 1544882 w 7982258"/>
                  <a:gd name="connsiteY66" fmla="*/ 433343 h 4028603"/>
                  <a:gd name="connsiteX67" fmla="*/ 1965506 w 7982258"/>
                  <a:gd name="connsiteY67" fmla="*/ 273895 h 4028603"/>
                  <a:gd name="connsiteX68" fmla="*/ 2239826 w 7982258"/>
                  <a:gd name="connsiteY68" fmla="*/ 255607 h 4028603"/>
                  <a:gd name="connsiteX0" fmla="*/ 2239826 w 7982258"/>
                  <a:gd name="connsiteY0" fmla="*/ 255607 h 4028603"/>
                  <a:gd name="connsiteX1" fmla="*/ 2642162 w 7982258"/>
                  <a:gd name="connsiteY1" fmla="*/ 191599 h 4028603"/>
                  <a:gd name="connsiteX2" fmla="*/ 3117650 w 7982258"/>
                  <a:gd name="connsiteY2" fmla="*/ 17863 h 4028603"/>
                  <a:gd name="connsiteX3" fmla="*/ 3465122 w 7982258"/>
                  <a:gd name="connsiteY3" fmla="*/ 8719 h 4028603"/>
                  <a:gd name="connsiteX4" fmla="*/ 3913178 w 7982258"/>
                  <a:gd name="connsiteY4" fmla="*/ 45295 h 4028603"/>
                  <a:gd name="connsiteX5" fmla="*/ 4297226 w 7982258"/>
                  <a:gd name="connsiteY5" fmla="*/ 27007 h 4028603"/>
                  <a:gd name="connsiteX6" fmla="*/ 4388666 w 7982258"/>
                  <a:gd name="connsiteY6" fmla="*/ 72727 h 4028603"/>
                  <a:gd name="connsiteX7" fmla="*/ 4361234 w 7982258"/>
                  <a:gd name="connsiteY7" fmla="*/ 173311 h 4028603"/>
                  <a:gd name="connsiteX8" fmla="*/ 4489250 w 7982258"/>
                  <a:gd name="connsiteY8" fmla="*/ 228175 h 4028603"/>
                  <a:gd name="connsiteX9" fmla="*/ 4681274 w 7982258"/>
                  <a:gd name="connsiteY9" fmla="*/ 200743 h 4028603"/>
                  <a:gd name="connsiteX10" fmla="*/ 4644698 w 7982258"/>
                  <a:gd name="connsiteY10" fmla="*/ 91015 h 4028603"/>
                  <a:gd name="connsiteX11" fmla="*/ 4800146 w 7982258"/>
                  <a:gd name="connsiteY11" fmla="*/ 17863 h 4028603"/>
                  <a:gd name="connsiteX12" fmla="*/ 5394506 w 7982258"/>
                  <a:gd name="connsiteY12" fmla="*/ 209887 h 4028603"/>
                  <a:gd name="connsiteX13" fmla="*/ 5961434 w 7982258"/>
                  <a:gd name="connsiteY13" fmla="*/ 356191 h 4028603"/>
                  <a:gd name="connsiteX14" fmla="*/ 6418634 w 7982258"/>
                  <a:gd name="connsiteY14" fmla="*/ 520783 h 4028603"/>
                  <a:gd name="connsiteX15" fmla="*/ 6811826 w 7982258"/>
                  <a:gd name="connsiteY15" fmla="*/ 630511 h 4028603"/>
                  <a:gd name="connsiteX16" fmla="*/ 7086146 w 7982258"/>
                  <a:gd name="connsiteY16" fmla="*/ 849967 h 4028603"/>
                  <a:gd name="connsiteX17" fmla="*/ 7241594 w 7982258"/>
                  <a:gd name="connsiteY17" fmla="*/ 977983 h 4028603"/>
                  <a:gd name="connsiteX18" fmla="*/ 7141010 w 7982258"/>
                  <a:gd name="connsiteY18" fmla="*/ 1060279 h 4028603"/>
                  <a:gd name="connsiteX19" fmla="*/ 7113578 w 7982258"/>
                  <a:gd name="connsiteY19" fmla="*/ 1151719 h 4028603"/>
                  <a:gd name="connsiteX20" fmla="*/ 7259882 w 7982258"/>
                  <a:gd name="connsiteY20" fmla="*/ 1188295 h 4028603"/>
                  <a:gd name="connsiteX21" fmla="*/ 7515914 w 7982258"/>
                  <a:gd name="connsiteY21" fmla="*/ 1170007 h 4028603"/>
                  <a:gd name="connsiteX22" fmla="*/ 7744514 w 7982258"/>
                  <a:gd name="connsiteY22" fmla="*/ 1453471 h 4028603"/>
                  <a:gd name="connsiteX23" fmla="*/ 7835954 w 7982258"/>
                  <a:gd name="connsiteY23" fmla="*/ 1691215 h 4028603"/>
                  <a:gd name="connsiteX24" fmla="*/ 7973114 w 7982258"/>
                  <a:gd name="connsiteY24" fmla="*/ 1919815 h 4028603"/>
                  <a:gd name="connsiteX25" fmla="*/ 7945682 w 7982258"/>
                  <a:gd name="connsiteY25" fmla="*/ 2285575 h 4028603"/>
                  <a:gd name="connsiteX26" fmla="*/ 7753658 w 7982258"/>
                  <a:gd name="connsiteY26" fmla="*/ 2697055 h 4028603"/>
                  <a:gd name="connsiteX27" fmla="*/ 7552490 w 7982258"/>
                  <a:gd name="connsiteY27" fmla="*/ 2925655 h 4028603"/>
                  <a:gd name="connsiteX28" fmla="*/ 7333034 w 7982258"/>
                  <a:gd name="connsiteY28" fmla="*/ 3172543 h 4028603"/>
                  <a:gd name="connsiteX29" fmla="*/ 6967274 w 7982258"/>
                  <a:gd name="connsiteY29" fmla="*/ 3291415 h 4028603"/>
                  <a:gd name="connsiteX30" fmla="*/ 6674666 w 7982258"/>
                  <a:gd name="connsiteY30" fmla="*/ 3446863 h 4028603"/>
                  <a:gd name="connsiteX31" fmla="*/ 6171746 w 7982258"/>
                  <a:gd name="connsiteY31" fmla="*/ 3648031 h 4028603"/>
                  <a:gd name="connsiteX32" fmla="*/ 5714546 w 7982258"/>
                  <a:gd name="connsiteY32" fmla="*/ 3840055 h 4028603"/>
                  <a:gd name="connsiteX33" fmla="*/ 5257346 w 7982258"/>
                  <a:gd name="connsiteY33" fmla="*/ 3904063 h 4028603"/>
                  <a:gd name="connsiteX34" fmla="*/ 4699562 w 7982258"/>
                  <a:gd name="connsiteY34" fmla="*/ 3949783 h 4028603"/>
                  <a:gd name="connsiteX35" fmla="*/ 4141778 w 7982258"/>
                  <a:gd name="connsiteY35" fmla="*/ 3995503 h 4028603"/>
                  <a:gd name="connsiteX36" fmla="*/ 3748586 w 7982258"/>
                  <a:gd name="connsiteY36" fmla="*/ 4013791 h 4028603"/>
                  <a:gd name="connsiteX37" fmla="*/ 3309674 w 7982258"/>
                  <a:gd name="connsiteY37" fmla="*/ 4022935 h 4028603"/>
                  <a:gd name="connsiteX38" fmla="*/ 2761034 w 7982258"/>
                  <a:gd name="connsiteY38" fmla="*/ 3922351 h 4028603"/>
                  <a:gd name="connsiteX39" fmla="*/ 2367842 w 7982258"/>
                  <a:gd name="connsiteY39" fmla="*/ 3821767 h 4028603"/>
                  <a:gd name="connsiteX40" fmla="*/ 2340410 w 7982258"/>
                  <a:gd name="connsiteY40" fmla="*/ 3757759 h 4028603"/>
                  <a:gd name="connsiteX41" fmla="*/ 2459282 w 7982258"/>
                  <a:gd name="connsiteY41" fmla="*/ 3684607 h 4028603"/>
                  <a:gd name="connsiteX42" fmla="*/ 2422706 w 7982258"/>
                  <a:gd name="connsiteY42" fmla="*/ 3593167 h 4028603"/>
                  <a:gd name="connsiteX43" fmla="*/ 2258114 w 7982258"/>
                  <a:gd name="connsiteY43" fmla="*/ 3602311 h 4028603"/>
                  <a:gd name="connsiteX44" fmla="*/ 2157530 w 7982258"/>
                  <a:gd name="connsiteY44" fmla="*/ 3702895 h 4028603"/>
                  <a:gd name="connsiteX45" fmla="*/ 1919786 w 7982258"/>
                  <a:gd name="connsiteY45" fmla="*/ 3730327 h 4028603"/>
                  <a:gd name="connsiteX46" fmla="*/ 1435154 w 7982258"/>
                  <a:gd name="connsiteY46" fmla="*/ 3547447 h 4028603"/>
                  <a:gd name="connsiteX47" fmla="*/ 1060250 w 7982258"/>
                  <a:gd name="connsiteY47" fmla="*/ 3318847 h 4028603"/>
                  <a:gd name="connsiteX48" fmla="*/ 831650 w 7982258"/>
                  <a:gd name="connsiteY48" fmla="*/ 3117679 h 4028603"/>
                  <a:gd name="connsiteX49" fmla="*/ 603050 w 7982258"/>
                  <a:gd name="connsiteY49" fmla="*/ 2971375 h 4028603"/>
                  <a:gd name="connsiteX50" fmla="*/ 283010 w 7982258"/>
                  <a:gd name="connsiteY50" fmla="*/ 2825071 h 4028603"/>
                  <a:gd name="connsiteX51" fmla="*/ 228146 w 7982258"/>
                  <a:gd name="connsiteY51" fmla="*/ 2532463 h 4028603"/>
                  <a:gd name="connsiteX52" fmla="*/ 164138 w 7982258"/>
                  <a:gd name="connsiteY52" fmla="*/ 2313007 h 4028603"/>
                  <a:gd name="connsiteX53" fmla="*/ 8690 w 7982258"/>
                  <a:gd name="connsiteY53" fmla="*/ 2084407 h 4028603"/>
                  <a:gd name="connsiteX54" fmla="*/ 36122 w 7982258"/>
                  <a:gd name="connsiteY54" fmla="*/ 1874095 h 4028603"/>
                  <a:gd name="connsiteX55" fmla="*/ 173282 w 7982258"/>
                  <a:gd name="connsiteY55" fmla="*/ 1682071 h 4028603"/>
                  <a:gd name="connsiteX56" fmla="*/ 246434 w 7982258"/>
                  <a:gd name="connsiteY56" fmla="*/ 1362031 h 4028603"/>
                  <a:gd name="connsiteX57" fmla="*/ 347018 w 7982258"/>
                  <a:gd name="connsiteY57" fmla="*/ 1170007 h 4028603"/>
                  <a:gd name="connsiteX58" fmla="*/ 648770 w 7982258"/>
                  <a:gd name="connsiteY58" fmla="*/ 996271 h 4028603"/>
                  <a:gd name="connsiteX59" fmla="*/ 877370 w 7982258"/>
                  <a:gd name="connsiteY59" fmla="*/ 840823 h 4028603"/>
                  <a:gd name="connsiteX60" fmla="*/ 1078538 w 7982258"/>
                  <a:gd name="connsiteY60" fmla="*/ 776815 h 4028603"/>
                  <a:gd name="connsiteX61" fmla="*/ 1188266 w 7982258"/>
                  <a:gd name="connsiteY61" fmla="*/ 886543 h 4028603"/>
                  <a:gd name="connsiteX62" fmla="*/ 1435154 w 7982258"/>
                  <a:gd name="connsiteY62" fmla="*/ 895687 h 4028603"/>
                  <a:gd name="connsiteX63" fmla="*/ 1480874 w 7982258"/>
                  <a:gd name="connsiteY63" fmla="*/ 767671 h 4028603"/>
                  <a:gd name="connsiteX64" fmla="*/ 1279706 w 7982258"/>
                  <a:gd name="connsiteY64" fmla="*/ 703663 h 4028603"/>
                  <a:gd name="connsiteX65" fmla="*/ 1233986 w 7982258"/>
                  <a:gd name="connsiteY65" fmla="*/ 612223 h 4028603"/>
                  <a:gd name="connsiteX66" fmla="*/ 1544882 w 7982258"/>
                  <a:gd name="connsiteY66" fmla="*/ 433343 h 4028603"/>
                  <a:gd name="connsiteX67" fmla="*/ 1894068 w 7982258"/>
                  <a:gd name="connsiteY67" fmla="*/ 292945 h 4028603"/>
                  <a:gd name="connsiteX68" fmla="*/ 2239826 w 7982258"/>
                  <a:gd name="connsiteY68" fmla="*/ 255607 h 4028603"/>
                  <a:gd name="connsiteX0" fmla="*/ 2239826 w 7982258"/>
                  <a:gd name="connsiteY0" fmla="*/ 254644 h 4027640"/>
                  <a:gd name="connsiteX1" fmla="*/ 2642162 w 7982258"/>
                  <a:gd name="connsiteY1" fmla="*/ 176349 h 4027640"/>
                  <a:gd name="connsiteX2" fmla="*/ 3117650 w 7982258"/>
                  <a:gd name="connsiteY2" fmla="*/ 16900 h 4027640"/>
                  <a:gd name="connsiteX3" fmla="*/ 3465122 w 7982258"/>
                  <a:gd name="connsiteY3" fmla="*/ 7756 h 4027640"/>
                  <a:gd name="connsiteX4" fmla="*/ 3913178 w 7982258"/>
                  <a:gd name="connsiteY4" fmla="*/ 44332 h 4027640"/>
                  <a:gd name="connsiteX5" fmla="*/ 4297226 w 7982258"/>
                  <a:gd name="connsiteY5" fmla="*/ 26044 h 4027640"/>
                  <a:gd name="connsiteX6" fmla="*/ 4388666 w 7982258"/>
                  <a:gd name="connsiteY6" fmla="*/ 71764 h 4027640"/>
                  <a:gd name="connsiteX7" fmla="*/ 4361234 w 7982258"/>
                  <a:gd name="connsiteY7" fmla="*/ 172348 h 4027640"/>
                  <a:gd name="connsiteX8" fmla="*/ 4489250 w 7982258"/>
                  <a:gd name="connsiteY8" fmla="*/ 227212 h 4027640"/>
                  <a:gd name="connsiteX9" fmla="*/ 4681274 w 7982258"/>
                  <a:gd name="connsiteY9" fmla="*/ 199780 h 4027640"/>
                  <a:gd name="connsiteX10" fmla="*/ 4644698 w 7982258"/>
                  <a:gd name="connsiteY10" fmla="*/ 90052 h 4027640"/>
                  <a:gd name="connsiteX11" fmla="*/ 4800146 w 7982258"/>
                  <a:gd name="connsiteY11" fmla="*/ 16900 h 4027640"/>
                  <a:gd name="connsiteX12" fmla="*/ 5394506 w 7982258"/>
                  <a:gd name="connsiteY12" fmla="*/ 208924 h 4027640"/>
                  <a:gd name="connsiteX13" fmla="*/ 5961434 w 7982258"/>
                  <a:gd name="connsiteY13" fmla="*/ 355228 h 4027640"/>
                  <a:gd name="connsiteX14" fmla="*/ 6418634 w 7982258"/>
                  <a:gd name="connsiteY14" fmla="*/ 519820 h 4027640"/>
                  <a:gd name="connsiteX15" fmla="*/ 6811826 w 7982258"/>
                  <a:gd name="connsiteY15" fmla="*/ 629548 h 4027640"/>
                  <a:gd name="connsiteX16" fmla="*/ 7086146 w 7982258"/>
                  <a:gd name="connsiteY16" fmla="*/ 849004 h 4027640"/>
                  <a:gd name="connsiteX17" fmla="*/ 7241594 w 7982258"/>
                  <a:gd name="connsiteY17" fmla="*/ 977020 h 4027640"/>
                  <a:gd name="connsiteX18" fmla="*/ 7141010 w 7982258"/>
                  <a:gd name="connsiteY18" fmla="*/ 1059316 h 4027640"/>
                  <a:gd name="connsiteX19" fmla="*/ 7113578 w 7982258"/>
                  <a:gd name="connsiteY19" fmla="*/ 1150756 h 4027640"/>
                  <a:gd name="connsiteX20" fmla="*/ 7259882 w 7982258"/>
                  <a:gd name="connsiteY20" fmla="*/ 1187332 h 4027640"/>
                  <a:gd name="connsiteX21" fmla="*/ 7515914 w 7982258"/>
                  <a:gd name="connsiteY21" fmla="*/ 1169044 h 4027640"/>
                  <a:gd name="connsiteX22" fmla="*/ 7744514 w 7982258"/>
                  <a:gd name="connsiteY22" fmla="*/ 1452508 h 4027640"/>
                  <a:gd name="connsiteX23" fmla="*/ 7835954 w 7982258"/>
                  <a:gd name="connsiteY23" fmla="*/ 1690252 h 4027640"/>
                  <a:gd name="connsiteX24" fmla="*/ 7973114 w 7982258"/>
                  <a:gd name="connsiteY24" fmla="*/ 1918852 h 4027640"/>
                  <a:gd name="connsiteX25" fmla="*/ 7945682 w 7982258"/>
                  <a:gd name="connsiteY25" fmla="*/ 2284612 h 4027640"/>
                  <a:gd name="connsiteX26" fmla="*/ 7753658 w 7982258"/>
                  <a:gd name="connsiteY26" fmla="*/ 2696092 h 4027640"/>
                  <a:gd name="connsiteX27" fmla="*/ 7552490 w 7982258"/>
                  <a:gd name="connsiteY27" fmla="*/ 2924692 h 4027640"/>
                  <a:gd name="connsiteX28" fmla="*/ 7333034 w 7982258"/>
                  <a:gd name="connsiteY28" fmla="*/ 3171580 h 4027640"/>
                  <a:gd name="connsiteX29" fmla="*/ 6967274 w 7982258"/>
                  <a:gd name="connsiteY29" fmla="*/ 3290452 h 4027640"/>
                  <a:gd name="connsiteX30" fmla="*/ 6674666 w 7982258"/>
                  <a:gd name="connsiteY30" fmla="*/ 3445900 h 4027640"/>
                  <a:gd name="connsiteX31" fmla="*/ 6171746 w 7982258"/>
                  <a:gd name="connsiteY31" fmla="*/ 3647068 h 4027640"/>
                  <a:gd name="connsiteX32" fmla="*/ 5714546 w 7982258"/>
                  <a:gd name="connsiteY32" fmla="*/ 3839092 h 4027640"/>
                  <a:gd name="connsiteX33" fmla="*/ 5257346 w 7982258"/>
                  <a:gd name="connsiteY33" fmla="*/ 3903100 h 4027640"/>
                  <a:gd name="connsiteX34" fmla="*/ 4699562 w 7982258"/>
                  <a:gd name="connsiteY34" fmla="*/ 3948820 h 4027640"/>
                  <a:gd name="connsiteX35" fmla="*/ 4141778 w 7982258"/>
                  <a:gd name="connsiteY35" fmla="*/ 3994540 h 4027640"/>
                  <a:gd name="connsiteX36" fmla="*/ 3748586 w 7982258"/>
                  <a:gd name="connsiteY36" fmla="*/ 4012828 h 4027640"/>
                  <a:gd name="connsiteX37" fmla="*/ 3309674 w 7982258"/>
                  <a:gd name="connsiteY37" fmla="*/ 4021972 h 4027640"/>
                  <a:gd name="connsiteX38" fmla="*/ 2761034 w 7982258"/>
                  <a:gd name="connsiteY38" fmla="*/ 3921388 h 4027640"/>
                  <a:gd name="connsiteX39" fmla="*/ 2367842 w 7982258"/>
                  <a:gd name="connsiteY39" fmla="*/ 3820804 h 4027640"/>
                  <a:gd name="connsiteX40" fmla="*/ 2340410 w 7982258"/>
                  <a:gd name="connsiteY40" fmla="*/ 3756796 h 4027640"/>
                  <a:gd name="connsiteX41" fmla="*/ 2459282 w 7982258"/>
                  <a:gd name="connsiteY41" fmla="*/ 3683644 h 4027640"/>
                  <a:gd name="connsiteX42" fmla="*/ 2422706 w 7982258"/>
                  <a:gd name="connsiteY42" fmla="*/ 3592204 h 4027640"/>
                  <a:gd name="connsiteX43" fmla="*/ 2258114 w 7982258"/>
                  <a:gd name="connsiteY43" fmla="*/ 3601348 h 4027640"/>
                  <a:gd name="connsiteX44" fmla="*/ 2157530 w 7982258"/>
                  <a:gd name="connsiteY44" fmla="*/ 3701932 h 4027640"/>
                  <a:gd name="connsiteX45" fmla="*/ 1919786 w 7982258"/>
                  <a:gd name="connsiteY45" fmla="*/ 3729364 h 4027640"/>
                  <a:gd name="connsiteX46" fmla="*/ 1435154 w 7982258"/>
                  <a:gd name="connsiteY46" fmla="*/ 3546484 h 4027640"/>
                  <a:gd name="connsiteX47" fmla="*/ 1060250 w 7982258"/>
                  <a:gd name="connsiteY47" fmla="*/ 3317884 h 4027640"/>
                  <a:gd name="connsiteX48" fmla="*/ 831650 w 7982258"/>
                  <a:gd name="connsiteY48" fmla="*/ 3116716 h 4027640"/>
                  <a:gd name="connsiteX49" fmla="*/ 603050 w 7982258"/>
                  <a:gd name="connsiteY49" fmla="*/ 2970412 h 4027640"/>
                  <a:gd name="connsiteX50" fmla="*/ 283010 w 7982258"/>
                  <a:gd name="connsiteY50" fmla="*/ 2824108 h 4027640"/>
                  <a:gd name="connsiteX51" fmla="*/ 228146 w 7982258"/>
                  <a:gd name="connsiteY51" fmla="*/ 2531500 h 4027640"/>
                  <a:gd name="connsiteX52" fmla="*/ 164138 w 7982258"/>
                  <a:gd name="connsiteY52" fmla="*/ 2312044 h 4027640"/>
                  <a:gd name="connsiteX53" fmla="*/ 8690 w 7982258"/>
                  <a:gd name="connsiteY53" fmla="*/ 2083444 h 4027640"/>
                  <a:gd name="connsiteX54" fmla="*/ 36122 w 7982258"/>
                  <a:gd name="connsiteY54" fmla="*/ 1873132 h 4027640"/>
                  <a:gd name="connsiteX55" fmla="*/ 173282 w 7982258"/>
                  <a:gd name="connsiteY55" fmla="*/ 1681108 h 4027640"/>
                  <a:gd name="connsiteX56" fmla="*/ 246434 w 7982258"/>
                  <a:gd name="connsiteY56" fmla="*/ 1361068 h 4027640"/>
                  <a:gd name="connsiteX57" fmla="*/ 347018 w 7982258"/>
                  <a:gd name="connsiteY57" fmla="*/ 1169044 h 4027640"/>
                  <a:gd name="connsiteX58" fmla="*/ 648770 w 7982258"/>
                  <a:gd name="connsiteY58" fmla="*/ 995308 h 4027640"/>
                  <a:gd name="connsiteX59" fmla="*/ 877370 w 7982258"/>
                  <a:gd name="connsiteY59" fmla="*/ 839860 h 4027640"/>
                  <a:gd name="connsiteX60" fmla="*/ 1078538 w 7982258"/>
                  <a:gd name="connsiteY60" fmla="*/ 775852 h 4027640"/>
                  <a:gd name="connsiteX61" fmla="*/ 1188266 w 7982258"/>
                  <a:gd name="connsiteY61" fmla="*/ 885580 h 4027640"/>
                  <a:gd name="connsiteX62" fmla="*/ 1435154 w 7982258"/>
                  <a:gd name="connsiteY62" fmla="*/ 894724 h 4027640"/>
                  <a:gd name="connsiteX63" fmla="*/ 1480874 w 7982258"/>
                  <a:gd name="connsiteY63" fmla="*/ 766708 h 4027640"/>
                  <a:gd name="connsiteX64" fmla="*/ 1279706 w 7982258"/>
                  <a:gd name="connsiteY64" fmla="*/ 702700 h 4027640"/>
                  <a:gd name="connsiteX65" fmla="*/ 1233986 w 7982258"/>
                  <a:gd name="connsiteY65" fmla="*/ 611260 h 4027640"/>
                  <a:gd name="connsiteX66" fmla="*/ 1544882 w 7982258"/>
                  <a:gd name="connsiteY66" fmla="*/ 432380 h 4027640"/>
                  <a:gd name="connsiteX67" fmla="*/ 1894068 w 7982258"/>
                  <a:gd name="connsiteY67" fmla="*/ 291982 h 4027640"/>
                  <a:gd name="connsiteX68" fmla="*/ 2239826 w 7982258"/>
                  <a:gd name="connsiteY68" fmla="*/ 254644 h 4027640"/>
                  <a:gd name="connsiteX0" fmla="*/ 2239826 w 7982258"/>
                  <a:gd name="connsiteY0" fmla="*/ 261124 h 4034120"/>
                  <a:gd name="connsiteX1" fmla="*/ 2642162 w 7982258"/>
                  <a:gd name="connsiteY1" fmla="*/ 182829 h 4034120"/>
                  <a:gd name="connsiteX2" fmla="*/ 3122412 w 7982258"/>
                  <a:gd name="connsiteY2" fmla="*/ 13855 h 4034120"/>
                  <a:gd name="connsiteX3" fmla="*/ 3465122 w 7982258"/>
                  <a:gd name="connsiteY3" fmla="*/ 14236 h 4034120"/>
                  <a:gd name="connsiteX4" fmla="*/ 3913178 w 7982258"/>
                  <a:gd name="connsiteY4" fmla="*/ 50812 h 4034120"/>
                  <a:gd name="connsiteX5" fmla="*/ 4297226 w 7982258"/>
                  <a:gd name="connsiteY5" fmla="*/ 32524 h 4034120"/>
                  <a:gd name="connsiteX6" fmla="*/ 4388666 w 7982258"/>
                  <a:gd name="connsiteY6" fmla="*/ 78244 h 4034120"/>
                  <a:gd name="connsiteX7" fmla="*/ 4361234 w 7982258"/>
                  <a:gd name="connsiteY7" fmla="*/ 178828 h 4034120"/>
                  <a:gd name="connsiteX8" fmla="*/ 4489250 w 7982258"/>
                  <a:gd name="connsiteY8" fmla="*/ 233692 h 4034120"/>
                  <a:gd name="connsiteX9" fmla="*/ 4681274 w 7982258"/>
                  <a:gd name="connsiteY9" fmla="*/ 206260 h 4034120"/>
                  <a:gd name="connsiteX10" fmla="*/ 4644698 w 7982258"/>
                  <a:gd name="connsiteY10" fmla="*/ 96532 h 4034120"/>
                  <a:gd name="connsiteX11" fmla="*/ 4800146 w 7982258"/>
                  <a:gd name="connsiteY11" fmla="*/ 23380 h 4034120"/>
                  <a:gd name="connsiteX12" fmla="*/ 5394506 w 7982258"/>
                  <a:gd name="connsiteY12" fmla="*/ 215404 h 4034120"/>
                  <a:gd name="connsiteX13" fmla="*/ 5961434 w 7982258"/>
                  <a:gd name="connsiteY13" fmla="*/ 361708 h 4034120"/>
                  <a:gd name="connsiteX14" fmla="*/ 6418634 w 7982258"/>
                  <a:gd name="connsiteY14" fmla="*/ 526300 h 4034120"/>
                  <a:gd name="connsiteX15" fmla="*/ 6811826 w 7982258"/>
                  <a:gd name="connsiteY15" fmla="*/ 636028 h 4034120"/>
                  <a:gd name="connsiteX16" fmla="*/ 7086146 w 7982258"/>
                  <a:gd name="connsiteY16" fmla="*/ 855484 h 4034120"/>
                  <a:gd name="connsiteX17" fmla="*/ 7241594 w 7982258"/>
                  <a:gd name="connsiteY17" fmla="*/ 983500 h 4034120"/>
                  <a:gd name="connsiteX18" fmla="*/ 7141010 w 7982258"/>
                  <a:gd name="connsiteY18" fmla="*/ 1065796 h 4034120"/>
                  <a:gd name="connsiteX19" fmla="*/ 7113578 w 7982258"/>
                  <a:gd name="connsiteY19" fmla="*/ 1157236 h 4034120"/>
                  <a:gd name="connsiteX20" fmla="*/ 7259882 w 7982258"/>
                  <a:gd name="connsiteY20" fmla="*/ 1193812 h 4034120"/>
                  <a:gd name="connsiteX21" fmla="*/ 7515914 w 7982258"/>
                  <a:gd name="connsiteY21" fmla="*/ 1175524 h 4034120"/>
                  <a:gd name="connsiteX22" fmla="*/ 7744514 w 7982258"/>
                  <a:gd name="connsiteY22" fmla="*/ 1458988 h 4034120"/>
                  <a:gd name="connsiteX23" fmla="*/ 7835954 w 7982258"/>
                  <a:gd name="connsiteY23" fmla="*/ 1696732 h 4034120"/>
                  <a:gd name="connsiteX24" fmla="*/ 7973114 w 7982258"/>
                  <a:gd name="connsiteY24" fmla="*/ 1925332 h 4034120"/>
                  <a:gd name="connsiteX25" fmla="*/ 7945682 w 7982258"/>
                  <a:gd name="connsiteY25" fmla="*/ 2291092 h 4034120"/>
                  <a:gd name="connsiteX26" fmla="*/ 7753658 w 7982258"/>
                  <a:gd name="connsiteY26" fmla="*/ 2702572 h 4034120"/>
                  <a:gd name="connsiteX27" fmla="*/ 7552490 w 7982258"/>
                  <a:gd name="connsiteY27" fmla="*/ 2931172 h 4034120"/>
                  <a:gd name="connsiteX28" fmla="*/ 7333034 w 7982258"/>
                  <a:gd name="connsiteY28" fmla="*/ 3178060 h 4034120"/>
                  <a:gd name="connsiteX29" fmla="*/ 6967274 w 7982258"/>
                  <a:gd name="connsiteY29" fmla="*/ 3296932 h 4034120"/>
                  <a:gd name="connsiteX30" fmla="*/ 6674666 w 7982258"/>
                  <a:gd name="connsiteY30" fmla="*/ 3452380 h 4034120"/>
                  <a:gd name="connsiteX31" fmla="*/ 6171746 w 7982258"/>
                  <a:gd name="connsiteY31" fmla="*/ 3653548 h 4034120"/>
                  <a:gd name="connsiteX32" fmla="*/ 5714546 w 7982258"/>
                  <a:gd name="connsiteY32" fmla="*/ 3845572 h 4034120"/>
                  <a:gd name="connsiteX33" fmla="*/ 5257346 w 7982258"/>
                  <a:gd name="connsiteY33" fmla="*/ 3909580 h 4034120"/>
                  <a:gd name="connsiteX34" fmla="*/ 4699562 w 7982258"/>
                  <a:gd name="connsiteY34" fmla="*/ 3955300 h 4034120"/>
                  <a:gd name="connsiteX35" fmla="*/ 4141778 w 7982258"/>
                  <a:gd name="connsiteY35" fmla="*/ 4001020 h 4034120"/>
                  <a:gd name="connsiteX36" fmla="*/ 3748586 w 7982258"/>
                  <a:gd name="connsiteY36" fmla="*/ 4019308 h 4034120"/>
                  <a:gd name="connsiteX37" fmla="*/ 3309674 w 7982258"/>
                  <a:gd name="connsiteY37" fmla="*/ 4028452 h 4034120"/>
                  <a:gd name="connsiteX38" fmla="*/ 2761034 w 7982258"/>
                  <a:gd name="connsiteY38" fmla="*/ 3927868 h 4034120"/>
                  <a:gd name="connsiteX39" fmla="*/ 2367842 w 7982258"/>
                  <a:gd name="connsiteY39" fmla="*/ 3827284 h 4034120"/>
                  <a:gd name="connsiteX40" fmla="*/ 2340410 w 7982258"/>
                  <a:gd name="connsiteY40" fmla="*/ 3763276 h 4034120"/>
                  <a:gd name="connsiteX41" fmla="*/ 2459282 w 7982258"/>
                  <a:gd name="connsiteY41" fmla="*/ 3690124 h 4034120"/>
                  <a:gd name="connsiteX42" fmla="*/ 2422706 w 7982258"/>
                  <a:gd name="connsiteY42" fmla="*/ 3598684 h 4034120"/>
                  <a:gd name="connsiteX43" fmla="*/ 2258114 w 7982258"/>
                  <a:gd name="connsiteY43" fmla="*/ 3607828 h 4034120"/>
                  <a:gd name="connsiteX44" fmla="*/ 2157530 w 7982258"/>
                  <a:gd name="connsiteY44" fmla="*/ 3708412 h 4034120"/>
                  <a:gd name="connsiteX45" fmla="*/ 1919786 w 7982258"/>
                  <a:gd name="connsiteY45" fmla="*/ 3735844 h 4034120"/>
                  <a:gd name="connsiteX46" fmla="*/ 1435154 w 7982258"/>
                  <a:gd name="connsiteY46" fmla="*/ 3552964 h 4034120"/>
                  <a:gd name="connsiteX47" fmla="*/ 1060250 w 7982258"/>
                  <a:gd name="connsiteY47" fmla="*/ 3324364 h 4034120"/>
                  <a:gd name="connsiteX48" fmla="*/ 831650 w 7982258"/>
                  <a:gd name="connsiteY48" fmla="*/ 3123196 h 4034120"/>
                  <a:gd name="connsiteX49" fmla="*/ 603050 w 7982258"/>
                  <a:gd name="connsiteY49" fmla="*/ 2976892 h 4034120"/>
                  <a:gd name="connsiteX50" fmla="*/ 283010 w 7982258"/>
                  <a:gd name="connsiteY50" fmla="*/ 2830588 h 4034120"/>
                  <a:gd name="connsiteX51" fmla="*/ 228146 w 7982258"/>
                  <a:gd name="connsiteY51" fmla="*/ 2537980 h 4034120"/>
                  <a:gd name="connsiteX52" fmla="*/ 164138 w 7982258"/>
                  <a:gd name="connsiteY52" fmla="*/ 2318524 h 4034120"/>
                  <a:gd name="connsiteX53" fmla="*/ 8690 w 7982258"/>
                  <a:gd name="connsiteY53" fmla="*/ 2089924 h 4034120"/>
                  <a:gd name="connsiteX54" fmla="*/ 36122 w 7982258"/>
                  <a:gd name="connsiteY54" fmla="*/ 1879612 h 4034120"/>
                  <a:gd name="connsiteX55" fmla="*/ 173282 w 7982258"/>
                  <a:gd name="connsiteY55" fmla="*/ 1687588 h 4034120"/>
                  <a:gd name="connsiteX56" fmla="*/ 246434 w 7982258"/>
                  <a:gd name="connsiteY56" fmla="*/ 1367548 h 4034120"/>
                  <a:gd name="connsiteX57" fmla="*/ 347018 w 7982258"/>
                  <a:gd name="connsiteY57" fmla="*/ 1175524 h 4034120"/>
                  <a:gd name="connsiteX58" fmla="*/ 648770 w 7982258"/>
                  <a:gd name="connsiteY58" fmla="*/ 1001788 h 4034120"/>
                  <a:gd name="connsiteX59" fmla="*/ 877370 w 7982258"/>
                  <a:gd name="connsiteY59" fmla="*/ 846340 h 4034120"/>
                  <a:gd name="connsiteX60" fmla="*/ 1078538 w 7982258"/>
                  <a:gd name="connsiteY60" fmla="*/ 782332 h 4034120"/>
                  <a:gd name="connsiteX61" fmla="*/ 1188266 w 7982258"/>
                  <a:gd name="connsiteY61" fmla="*/ 892060 h 4034120"/>
                  <a:gd name="connsiteX62" fmla="*/ 1435154 w 7982258"/>
                  <a:gd name="connsiteY62" fmla="*/ 901204 h 4034120"/>
                  <a:gd name="connsiteX63" fmla="*/ 1480874 w 7982258"/>
                  <a:gd name="connsiteY63" fmla="*/ 773188 h 4034120"/>
                  <a:gd name="connsiteX64" fmla="*/ 1279706 w 7982258"/>
                  <a:gd name="connsiteY64" fmla="*/ 709180 h 4034120"/>
                  <a:gd name="connsiteX65" fmla="*/ 1233986 w 7982258"/>
                  <a:gd name="connsiteY65" fmla="*/ 617740 h 4034120"/>
                  <a:gd name="connsiteX66" fmla="*/ 1544882 w 7982258"/>
                  <a:gd name="connsiteY66" fmla="*/ 438860 h 4034120"/>
                  <a:gd name="connsiteX67" fmla="*/ 1894068 w 7982258"/>
                  <a:gd name="connsiteY67" fmla="*/ 298462 h 4034120"/>
                  <a:gd name="connsiteX68" fmla="*/ 2239826 w 7982258"/>
                  <a:gd name="connsiteY68" fmla="*/ 261124 h 4034120"/>
                  <a:gd name="connsiteX0" fmla="*/ 2239826 w 7982258"/>
                  <a:gd name="connsiteY0" fmla="*/ 265352 h 4038348"/>
                  <a:gd name="connsiteX1" fmla="*/ 2642162 w 7982258"/>
                  <a:gd name="connsiteY1" fmla="*/ 187057 h 4038348"/>
                  <a:gd name="connsiteX2" fmla="*/ 3122412 w 7982258"/>
                  <a:gd name="connsiteY2" fmla="*/ 18083 h 4038348"/>
                  <a:gd name="connsiteX3" fmla="*/ 3465122 w 7982258"/>
                  <a:gd name="connsiteY3" fmla="*/ 8939 h 4038348"/>
                  <a:gd name="connsiteX4" fmla="*/ 3913178 w 7982258"/>
                  <a:gd name="connsiteY4" fmla="*/ 55040 h 4038348"/>
                  <a:gd name="connsiteX5" fmla="*/ 4297226 w 7982258"/>
                  <a:gd name="connsiteY5" fmla="*/ 36752 h 4038348"/>
                  <a:gd name="connsiteX6" fmla="*/ 4388666 w 7982258"/>
                  <a:gd name="connsiteY6" fmla="*/ 82472 h 4038348"/>
                  <a:gd name="connsiteX7" fmla="*/ 4361234 w 7982258"/>
                  <a:gd name="connsiteY7" fmla="*/ 183056 h 4038348"/>
                  <a:gd name="connsiteX8" fmla="*/ 4489250 w 7982258"/>
                  <a:gd name="connsiteY8" fmla="*/ 237920 h 4038348"/>
                  <a:gd name="connsiteX9" fmla="*/ 4681274 w 7982258"/>
                  <a:gd name="connsiteY9" fmla="*/ 210488 h 4038348"/>
                  <a:gd name="connsiteX10" fmla="*/ 4644698 w 7982258"/>
                  <a:gd name="connsiteY10" fmla="*/ 100760 h 4038348"/>
                  <a:gd name="connsiteX11" fmla="*/ 4800146 w 7982258"/>
                  <a:gd name="connsiteY11" fmla="*/ 27608 h 4038348"/>
                  <a:gd name="connsiteX12" fmla="*/ 5394506 w 7982258"/>
                  <a:gd name="connsiteY12" fmla="*/ 219632 h 4038348"/>
                  <a:gd name="connsiteX13" fmla="*/ 5961434 w 7982258"/>
                  <a:gd name="connsiteY13" fmla="*/ 365936 h 4038348"/>
                  <a:gd name="connsiteX14" fmla="*/ 6418634 w 7982258"/>
                  <a:gd name="connsiteY14" fmla="*/ 530528 h 4038348"/>
                  <a:gd name="connsiteX15" fmla="*/ 6811826 w 7982258"/>
                  <a:gd name="connsiteY15" fmla="*/ 640256 h 4038348"/>
                  <a:gd name="connsiteX16" fmla="*/ 7086146 w 7982258"/>
                  <a:gd name="connsiteY16" fmla="*/ 859712 h 4038348"/>
                  <a:gd name="connsiteX17" fmla="*/ 7241594 w 7982258"/>
                  <a:gd name="connsiteY17" fmla="*/ 987728 h 4038348"/>
                  <a:gd name="connsiteX18" fmla="*/ 7141010 w 7982258"/>
                  <a:gd name="connsiteY18" fmla="*/ 1070024 h 4038348"/>
                  <a:gd name="connsiteX19" fmla="*/ 7113578 w 7982258"/>
                  <a:gd name="connsiteY19" fmla="*/ 1161464 h 4038348"/>
                  <a:gd name="connsiteX20" fmla="*/ 7259882 w 7982258"/>
                  <a:gd name="connsiteY20" fmla="*/ 1198040 h 4038348"/>
                  <a:gd name="connsiteX21" fmla="*/ 7515914 w 7982258"/>
                  <a:gd name="connsiteY21" fmla="*/ 1179752 h 4038348"/>
                  <a:gd name="connsiteX22" fmla="*/ 7744514 w 7982258"/>
                  <a:gd name="connsiteY22" fmla="*/ 1463216 h 4038348"/>
                  <a:gd name="connsiteX23" fmla="*/ 7835954 w 7982258"/>
                  <a:gd name="connsiteY23" fmla="*/ 1700960 h 4038348"/>
                  <a:gd name="connsiteX24" fmla="*/ 7973114 w 7982258"/>
                  <a:gd name="connsiteY24" fmla="*/ 1929560 h 4038348"/>
                  <a:gd name="connsiteX25" fmla="*/ 7945682 w 7982258"/>
                  <a:gd name="connsiteY25" fmla="*/ 2295320 h 4038348"/>
                  <a:gd name="connsiteX26" fmla="*/ 7753658 w 7982258"/>
                  <a:gd name="connsiteY26" fmla="*/ 2706800 h 4038348"/>
                  <a:gd name="connsiteX27" fmla="*/ 7552490 w 7982258"/>
                  <a:gd name="connsiteY27" fmla="*/ 2935400 h 4038348"/>
                  <a:gd name="connsiteX28" fmla="*/ 7333034 w 7982258"/>
                  <a:gd name="connsiteY28" fmla="*/ 3182288 h 4038348"/>
                  <a:gd name="connsiteX29" fmla="*/ 6967274 w 7982258"/>
                  <a:gd name="connsiteY29" fmla="*/ 3301160 h 4038348"/>
                  <a:gd name="connsiteX30" fmla="*/ 6674666 w 7982258"/>
                  <a:gd name="connsiteY30" fmla="*/ 3456608 h 4038348"/>
                  <a:gd name="connsiteX31" fmla="*/ 6171746 w 7982258"/>
                  <a:gd name="connsiteY31" fmla="*/ 3657776 h 4038348"/>
                  <a:gd name="connsiteX32" fmla="*/ 5714546 w 7982258"/>
                  <a:gd name="connsiteY32" fmla="*/ 3849800 h 4038348"/>
                  <a:gd name="connsiteX33" fmla="*/ 5257346 w 7982258"/>
                  <a:gd name="connsiteY33" fmla="*/ 3913808 h 4038348"/>
                  <a:gd name="connsiteX34" fmla="*/ 4699562 w 7982258"/>
                  <a:gd name="connsiteY34" fmla="*/ 3959528 h 4038348"/>
                  <a:gd name="connsiteX35" fmla="*/ 4141778 w 7982258"/>
                  <a:gd name="connsiteY35" fmla="*/ 4005248 h 4038348"/>
                  <a:gd name="connsiteX36" fmla="*/ 3748586 w 7982258"/>
                  <a:gd name="connsiteY36" fmla="*/ 4023536 h 4038348"/>
                  <a:gd name="connsiteX37" fmla="*/ 3309674 w 7982258"/>
                  <a:gd name="connsiteY37" fmla="*/ 4032680 h 4038348"/>
                  <a:gd name="connsiteX38" fmla="*/ 2761034 w 7982258"/>
                  <a:gd name="connsiteY38" fmla="*/ 3932096 h 4038348"/>
                  <a:gd name="connsiteX39" fmla="*/ 2367842 w 7982258"/>
                  <a:gd name="connsiteY39" fmla="*/ 3831512 h 4038348"/>
                  <a:gd name="connsiteX40" fmla="*/ 2340410 w 7982258"/>
                  <a:gd name="connsiteY40" fmla="*/ 3767504 h 4038348"/>
                  <a:gd name="connsiteX41" fmla="*/ 2459282 w 7982258"/>
                  <a:gd name="connsiteY41" fmla="*/ 3694352 h 4038348"/>
                  <a:gd name="connsiteX42" fmla="*/ 2422706 w 7982258"/>
                  <a:gd name="connsiteY42" fmla="*/ 3602912 h 4038348"/>
                  <a:gd name="connsiteX43" fmla="*/ 2258114 w 7982258"/>
                  <a:gd name="connsiteY43" fmla="*/ 3612056 h 4038348"/>
                  <a:gd name="connsiteX44" fmla="*/ 2157530 w 7982258"/>
                  <a:gd name="connsiteY44" fmla="*/ 3712640 h 4038348"/>
                  <a:gd name="connsiteX45" fmla="*/ 1919786 w 7982258"/>
                  <a:gd name="connsiteY45" fmla="*/ 3740072 h 4038348"/>
                  <a:gd name="connsiteX46" fmla="*/ 1435154 w 7982258"/>
                  <a:gd name="connsiteY46" fmla="*/ 3557192 h 4038348"/>
                  <a:gd name="connsiteX47" fmla="*/ 1060250 w 7982258"/>
                  <a:gd name="connsiteY47" fmla="*/ 3328592 h 4038348"/>
                  <a:gd name="connsiteX48" fmla="*/ 831650 w 7982258"/>
                  <a:gd name="connsiteY48" fmla="*/ 3127424 h 4038348"/>
                  <a:gd name="connsiteX49" fmla="*/ 603050 w 7982258"/>
                  <a:gd name="connsiteY49" fmla="*/ 2981120 h 4038348"/>
                  <a:gd name="connsiteX50" fmla="*/ 283010 w 7982258"/>
                  <a:gd name="connsiteY50" fmla="*/ 2834816 h 4038348"/>
                  <a:gd name="connsiteX51" fmla="*/ 228146 w 7982258"/>
                  <a:gd name="connsiteY51" fmla="*/ 2542208 h 4038348"/>
                  <a:gd name="connsiteX52" fmla="*/ 164138 w 7982258"/>
                  <a:gd name="connsiteY52" fmla="*/ 2322752 h 4038348"/>
                  <a:gd name="connsiteX53" fmla="*/ 8690 w 7982258"/>
                  <a:gd name="connsiteY53" fmla="*/ 2094152 h 4038348"/>
                  <a:gd name="connsiteX54" fmla="*/ 36122 w 7982258"/>
                  <a:gd name="connsiteY54" fmla="*/ 1883840 h 4038348"/>
                  <a:gd name="connsiteX55" fmla="*/ 173282 w 7982258"/>
                  <a:gd name="connsiteY55" fmla="*/ 1691816 h 4038348"/>
                  <a:gd name="connsiteX56" fmla="*/ 246434 w 7982258"/>
                  <a:gd name="connsiteY56" fmla="*/ 1371776 h 4038348"/>
                  <a:gd name="connsiteX57" fmla="*/ 347018 w 7982258"/>
                  <a:gd name="connsiteY57" fmla="*/ 1179752 h 4038348"/>
                  <a:gd name="connsiteX58" fmla="*/ 648770 w 7982258"/>
                  <a:gd name="connsiteY58" fmla="*/ 1006016 h 4038348"/>
                  <a:gd name="connsiteX59" fmla="*/ 877370 w 7982258"/>
                  <a:gd name="connsiteY59" fmla="*/ 850568 h 4038348"/>
                  <a:gd name="connsiteX60" fmla="*/ 1078538 w 7982258"/>
                  <a:gd name="connsiteY60" fmla="*/ 786560 h 4038348"/>
                  <a:gd name="connsiteX61" fmla="*/ 1188266 w 7982258"/>
                  <a:gd name="connsiteY61" fmla="*/ 896288 h 4038348"/>
                  <a:gd name="connsiteX62" fmla="*/ 1435154 w 7982258"/>
                  <a:gd name="connsiteY62" fmla="*/ 905432 h 4038348"/>
                  <a:gd name="connsiteX63" fmla="*/ 1480874 w 7982258"/>
                  <a:gd name="connsiteY63" fmla="*/ 777416 h 4038348"/>
                  <a:gd name="connsiteX64" fmla="*/ 1279706 w 7982258"/>
                  <a:gd name="connsiteY64" fmla="*/ 713408 h 4038348"/>
                  <a:gd name="connsiteX65" fmla="*/ 1233986 w 7982258"/>
                  <a:gd name="connsiteY65" fmla="*/ 621968 h 4038348"/>
                  <a:gd name="connsiteX66" fmla="*/ 1544882 w 7982258"/>
                  <a:gd name="connsiteY66" fmla="*/ 443088 h 4038348"/>
                  <a:gd name="connsiteX67" fmla="*/ 1894068 w 7982258"/>
                  <a:gd name="connsiteY67" fmla="*/ 302690 h 4038348"/>
                  <a:gd name="connsiteX68" fmla="*/ 2239826 w 7982258"/>
                  <a:gd name="connsiteY68" fmla="*/ 265352 h 4038348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5154 w 7982258"/>
                  <a:gd name="connsiteY62" fmla="*/ 904624 h 4037540"/>
                  <a:gd name="connsiteX63" fmla="*/ 1480874 w 7982258"/>
                  <a:gd name="connsiteY63" fmla="*/ 776608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94068 w 7982258"/>
                  <a:gd name="connsiteY67" fmla="*/ 30188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5154 w 7982258"/>
                  <a:gd name="connsiteY62" fmla="*/ 904624 h 4037540"/>
                  <a:gd name="connsiteX63" fmla="*/ 1480874 w 7982258"/>
                  <a:gd name="connsiteY63" fmla="*/ 776608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5154 w 7982258"/>
                  <a:gd name="connsiteY62" fmla="*/ 904624 h 4037540"/>
                  <a:gd name="connsiteX63" fmla="*/ 1476111 w 7982258"/>
                  <a:gd name="connsiteY63" fmla="*/ 786133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20867 w 7982258"/>
                  <a:gd name="connsiteY62" fmla="*/ 880811 h 4037540"/>
                  <a:gd name="connsiteX63" fmla="*/ 1476111 w 7982258"/>
                  <a:gd name="connsiteY63" fmla="*/ 786133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20867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245416 w 7982258"/>
                  <a:gd name="connsiteY61" fmla="*/ 885955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53558 w 7982258"/>
                  <a:gd name="connsiteY59" fmla="*/ 835473 h 4037540"/>
                  <a:gd name="connsiteX60" fmla="*/ 1078538 w 7982258"/>
                  <a:gd name="connsiteY60" fmla="*/ 785752 h 4037540"/>
                  <a:gd name="connsiteX61" fmla="*/ 1245416 w 7982258"/>
                  <a:gd name="connsiteY61" fmla="*/ 885955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15433 w 7982258"/>
                  <a:gd name="connsiteY58" fmla="*/ 1005208 h 4037540"/>
                  <a:gd name="connsiteX59" fmla="*/ 853558 w 7982258"/>
                  <a:gd name="connsiteY59" fmla="*/ 835473 h 4037540"/>
                  <a:gd name="connsiteX60" fmla="*/ 1078538 w 7982258"/>
                  <a:gd name="connsiteY60" fmla="*/ 785752 h 4037540"/>
                  <a:gd name="connsiteX61" fmla="*/ 1245416 w 7982258"/>
                  <a:gd name="connsiteY61" fmla="*/ 885955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427 w 7981859"/>
                  <a:gd name="connsiteY0" fmla="*/ 264544 h 4037540"/>
                  <a:gd name="connsiteX1" fmla="*/ 2641763 w 7981859"/>
                  <a:gd name="connsiteY1" fmla="*/ 186249 h 4037540"/>
                  <a:gd name="connsiteX2" fmla="*/ 3122013 w 7981859"/>
                  <a:gd name="connsiteY2" fmla="*/ 17275 h 4037540"/>
                  <a:gd name="connsiteX3" fmla="*/ 3464723 w 7981859"/>
                  <a:gd name="connsiteY3" fmla="*/ 8131 h 4037540"/>
                  <a:gd name="connsiteX4" fmla="*/ 3898492 w 7981859"/>
                  <a:gd name="connsiteY4" fmla="*/ 39945 h 4037540"/>
                  <a:gd name="connsiteX5" fmla="*/ 4296827 w 7981859"/>
                  <a:gd name="connsiteY5" fmla="*/ 35944 h 4037540"/>
                  <a:gd name="connsiteX6" fmla="*/ 4388267 w 7981859"/>
                  <a:gd name="connsiteY6" fmla="*/ 81664 h 4037540"/>
                  <a:gd name="connsiteX7" fmla="*/ 4360835 w 7981859"/>
                  <a:gd name="connsiteY7" fmla="*/ 182248 h 4037540"/>
                  <a:gd name="connsiteX8" fmla="*/ 4488851 w 7981859"/>
                  <a:gd name="connsiteY8" fmla="*/ 237112 h 4037540"/>
                  <a:gd name="connsiteX9" fmla="*/ 4680875 w 7981859"/>
                  <a:gd name="connsiteY9" fmla="*/ 209680 h 4037540"/>
                  <a:gd name="connsiteX10" fmla="*/ 4644299 w 7981859"/>
                  <a:gd name="connsiteY10" fmla="*/ 99952 h 4037540"/>
                  <a:gd name="connsiteX11" fmla="*/ 4799747 w 7981859"/>
                  <a:gd name="connsiteY11" fmla="*/ 26800 h 4037540"/>
                  <a:gd name="connsiteX12" fmla="*/ 5394107 w 7981859"/>
                  <a:gd name="connsiteY12" fmla="*/ 218824 h 4037540"/>
                  <a:gd name="connsiteX13" fmla="*/ 5961035 w 7981859"/>
                  <a:gd name="connsiteY13" fmla="*/ 365128 h 4037540"/>
                  <a:gd name="connsiteX14" fmla="*/ 6418235 w 7981859"/>
                  <a:gd name="connsiteY14" fmla="*/ 529720 h 4037540"/>
                  <a:gd name="connsiteX15" fmla="*/ 6811427 w 7981859"/>
                  <a:gd name="connsiteY15" fmla="*/ 639448 h 4037540"/>
                  <a:gd name="connsiteX16" fmla="*/ 7085747 w 7981859"/>
                  <a:gd name="connsiteY16" fmla="*/ 858904 h 4037540"/>
                  <a:gd name="connsiteX17" fmla="*/ 7241195 w 7981859"/>
                  <a:gd name="connsiteY17" fmla="*/ 986920 h 4037540"/>
                  <a:gd name="connsiteX18" fmla="*/ 7140611 w 7981859"/>
                  <a:gd name="connsiteY18" fmla="*/ 1069216 h 4037540"/>
                  <a:gd name="connsiteX19" fmla="*/ 7113179 w 7981859"/>
                  <a:gd name="connsiteY19" fmla="*/ 1160656 h 4037540"/>
                  <a:gd name="connsiteX20" fmla="*/ 7259483 w 7981859"/>
                  <a:gd name="connsiteY20" fmla="*/ 1197232 h 4037540"/>
                  <a:gd name="connsiteX21" fmla="*/ 7515515 w 7981859"/>
                  <a:gd name="connsiteY21" fmla="*/ 1178944 h 4037540"/>
                  <a:gd name="connsiteX22" fmla="*/ 7744115 w 7981859"/>
                  <a:gd name="connsiteY22" fmla="*/ 1462408 h 4037540"/>
                  <a:gd name="connsiteX23" fmla="*/ 7835555 w 7981859"/>
                  <a:gd name="connsiteY23" fmla="*/ 1700152 h 4037540"/>
                  <a:gd name="connsiteX24" fmla="*/ 7972715 w 7981859"/>
                  <a:gd name="connsiteY24" fmla="*/ 1928752 h 4037540"/>
                  <a:gd name="connsiteX25" fmla="*/ 7945283 w 7981859"/>
                  <a:gd name="connsiteY25" fmla="*/ 2294512 h 4037540"/>
                  <a:gd name="connsiteX26" fmla="*/ 7753259 w 7981859"/>
                  <a:gd name="connsiteY26" fmla="*/ 2705992 h 4037540"/>
                  <a:gd name="connsiteX27" fmla="*/ 7552091 w 7981859"/>
                  <a:gd name="connsiteY27" fmla="*/ 2934592 h 4037540"/>
                  <a:gd name="connsiteX28" fmla="*/ 7332635 w 7981859"/>
                  <a:gd name="connsiteY28" fmla="*/ 3181480 h 4037540"/>
                  <a:gd name="connsiteX29" fmla="*/ 6966875 w 7981859"/>
                  <a:gd name="connsiteY29" fmla="*/ 3300352 h 4037540"/>
                  <a:gd name="connsiteX30" fmla="*/ 6674267 w 7981859"/>
                  <a:gd name="connsiteY30" fmla="*/ 3455800 h 4037540"/>
                  <a:gd name="connsiteX31" fmla="*/ 6171347 w 7981859"/>
                  <a:gd name="connsiteY31" fmla="*/ 3656968 h 4037540"/>
                  <a:gd name="connsiteX32" fmla="*/ 5714147 w 7981859"/>
                  <a:gd name="connsiteY32" fmla="*/ 3848992 h 4037540"/>
                  <a:gd name="connsiteX33" fmla="*/ 5256947 w 7981859"/>
                  <a:gd name="connsiteY33" fmla="*/ 3913000 h 4037540"/>
                  <a:gd name="connsiteX34" fmla="*/ 4699163 w 7981859"/>
                  <a:gd name="connsiteY34" fmla="*/ 3958720 h 4037540"/>
                  <a:gd name="connsiteX35" fmla="*/ 4141379 w 7981859"/>
                  <a:gd name="connsiteY35" fmla="*/ 4004440 h 4037540"/>
                  <a:gd name="connsiteX36" fmla="*/ 3748187 w 7981859"/>
                  <a:gd name="connsiteY36" fmla="*/ 4022728 h 4037540"/>
                  <a:gd name="connsiteX37" fmla="*/ 3309275 w 7981859"/>
                  <a:gd name="connsiteY37" fmla="*/ 4031872 h 4037540"/>
                  <a:gd name="connsiteX38" fmla="*/ 2760635 w 7981859"/>
                  <a:gd name="connsiteY38" fmla="*/ 3931288 h 4037540"/>
                  <a:gd name="connsiteX39" fmla="*/ 2367443 w 7981859"/>
                  <a:gd name="connsiteY39" fmla="*/ 3830704 h 4037540"/>
                  <a:gd name="connsiteX40" fmla="*/ 2340011 w 7981859"/>
                  <a:gd name="connsiteY40" fmla="*/ 3766696 h 4037540"/>
                  <a:gd name="connsiteX41" fmla="*/ 2458883 w 7981859"/>
                  <a:gd name="connsiteY41" fmla="*/ 3693544 h 4037540"/>
                  <a:gd name="connsiteX42" fmla="*/ 2422307 w 7981859"/>
                  <a:gd name="connsiteY42" fmla="*/ 3602104 h 4037540"/>
                  <a:gd name="connsiteX43" fmla="*/ 2257715 w 7981859"/>
                  <a:gd name="connsiteY43" fmla="*/ 3611248 h 4037540"/>
                  <a:gd name="connsiteX44" fmla="*/ 2157131 w 7981859"/>
                  <a:gd name="connsiteY44" fmla="*/ 3711832 h 4037540"/>
                  <a:gd name="connsiteX45" fmla="*/ 1919387 w 7981859"/>
                  <a:gd name="connsiteY45" fmla="*/ 3739264 h 4037540"/>
                  <a:gd name="connsiteX46" fmla="*/ 1434755 w 7981859"/>
                  <a:gd name="connsiteY46" fmla="*/ 3556384 h 4037540"/>
                  <a:gd name="connsiteX47" fmla="*/ 1059851 w 7981859"/>
                  <a:gd name="connsiteY47" fmla="*/ 3327784 h 4037540"/>
                  <a:gd name="connsiteX48" fmla="*/ 831251 w 7981859"/>
                  <a:gd name="connsiteY48" fmla="*/ 3126616 h 4037540"/>
                  <a:gd name="connsiteX49" fmla="*/ 602651 w 7981859"/>
                  <a:gd name="connsiteY49" fmla="*/ 2980312 h 4037540"/>
                  <a:gd name="connsiteX50" fmla="*/ 282611 w 7981859"/>
                  <a:gd name="connsiteY50" fmla="*/ 2834008 h 4037540"/>
                  <a:gd name="connsiteX51" fmla="*/ 227747 w 7981859"/>
                  <a:gd name="connsiteY51" fmla="*/ 2541400 h 4037540"/>
                  <a:gd name="connsiteX52" fmla="*/ 163739 w 7981859"/>
                  <a:gd name="connsiteY52" fmla="*/ 2321944 h 4037540"/>
                  <a:gd name="connsiteX53" fmla="*/ 8291 w 7981859"/>
                  <a:gd name="connsiteY53" fmla="*/ 2093344 h 4037540"/>
                  <a:gd name="connsiteX54" fmla="*/ 35723 w 7981859"/>
                  <a:gd name="connsiteY54" fmla="*/ 1883032 h 4037540"/>
                  <a:gd name="connsiteX55" fmla="*/ 158595 w 7981859"/>
                  <a:gd name="connsiteY55" fmla="*/ 1691008 h 4037540"/>
                  <a:gd name="connsiteX56" fmla="*/ 246035 w 7981859"/>
                  <a:gd name="connsiteY56" fmla="*/ 1370968 h 4037540"/>
                  <a:gd name="connsiteX57" fmla="*/ 346619 w 7981859"/>
                  <a:gd name="connsiteY57" fmla="*/ 1178944 h 4037540"/>
                  <a:gd name="connsiteX58" fmla="*/ 615034 w 7981859"/>
                  <a:gd name="connsiteY58" fmla="*/ 1005208 h 4037540"/>
                  <a:gd name="connsiteX59" fmla="*/ 853159 w 7981859"/>
                  <a:gd name="connsiteY59" fmla="*/ 835473 h 4037540"/>
                  <a:gd name="connsiteX60" fmla="*/ 1078139 w 7981859"/>
                  <a:gd name="connsiteY60" fmla="*/ 785752 h 4037540"/>
                  <a:gd name="connsiteX61" fmla="*/ 1245017 w 7981859"/>
                  <a:gd name="connsiteY61" fmla="*/ 885955 h 4037540"/>
                  <a:gd name="connsiteX62" fmla="*/ 1429993 w 7981859"/>
                  <a:gd name="connsiteY62" fmla="*/ 880811 h 4037540"/>
                  <a:gd name="connsiteX63" fmla="*/ 1475712 w 7981859"/>
                  <a:gd name="connsiteY63" fmla="*/ 790895 h 4037540"/>
                  <a:gd name="connsiteX64" fmla="*/ 1279307 w 7981859"/>
                  <a:gd name="connsiteY64" fmla="*/ 712600 h 4037540"/>
                  <a:gd name="connsiteX65" fmla="*/ 1233587 w 7981859"/>
                  <a:gd name="connsiteY65" fmla="*/ 621160 h 4037540"/>
                  <a:gd name="connsiteX66" fmla="*/ 1544483 w 7981859"/>
                  <a:gd name="connsiteY66" fmla="*/ 442280 h 4037540"/>
                  <a:gd name="connsiteX67" fmla="*/ 1812706 w 7981859"/>
                  <a:gd name="connsiteY67" fmla="*/ 320932 h 4037540"/>
                  <a:gd name="connsiteX68" fmla="*/ 2239427 w 7981859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72357 w 7994365"/>
                  <a:gd name="connsiteY47" fmla="*/ 3327784 h 4037540"/>
                  <a:gd name="connsiteX48" fmla="*/ 843757 w 7994365"/>
                  <a:gd name="connsiteY48" fmla="*/ 3126616 h 4037540"/>
                  <a:gd name="connsiteX49" fmla="*/ 615157 w 7994365"/>
                  <a:gd name="connsiteY49" fmla="*/ 2980312 h 4037540"/>
                  <a:gd name="connsiteX50" fmla="*/ 295117 w 7994365"/>
                  <a:gd name="connsiteY50" fmla="*/ 2834008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72357 w 7994365"/>
                  <a:gd name="connsiteY47" fmla="*/ 3327784 h 4037540"/>
                  <a:gd name="connsiteX48" fmla="*/ 843757 w 7994365"/>
                  <a:gd name="connsiteY48" fmla="*/ 3126616 h 4037540"/>
                  <a:gd name="connsiteX49" fmla="*/ 615157 w 7994365"/>
                  <a:gd name="connsiteY49" fmla="*/ 2980312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72357 w 7994365"/>
                  <a:gd name="connsiteY47" fmla="*/ 3327784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850931 w 7994365"/>
                  <a:gd name="connsiteY45" fmla="*/ 3748789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32121 w 7994365"/>
                  <a:gd name="connsiteY43" fmla="*/ 363029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80914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80914 w 7994365"/>
                  <a:gd name="connsiteY41" fmla="*/ 3693544 h 4037540"/>
                  <a:gd name="connsiteX42" fmla="*/ 2425288 w 7994365"/>
                  <a:gd name="connsiteY42" fmla="*/ 3606867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66627 w 7994365"/>
                  <a:gd name="connsiteY41" fmla="*/ 3688781 h 4037540"/>
                  <a:gd name="connsiteX42" fmla="*/ 2425288 w 7994365"/>
                  <a:gd name="connsiteY42" fmla="*/ 3606867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24233"/>
                  <a:gd name="connsiteX1" fmla="*/ 2654269 w 7994365"/>
                  <a:gd name="connsiteY1" fmla="*/ 186249 h 4024233"/>
                  <a:gd name="connsiteX2" fmla="*/ 3134519 w 7994365"/>
                  <a:gd name="connsiteY2" fmla="*/ 17275 h 4024233"/>
                  <a:gd name="connsiteX3" fmla="*/ 3477229 w 7994365"/>
                  <a:gd name="connsiteY3" fmla="*/ 8131 h 4024233"/>
                  <a:gd name="connsiteX4" fmla="*/ 3910998 w 7994365"/>
                  <a:gd name="connsiteY4" fmla="*/ 39945 h 4024233"/>
                  <a:gd name="connsiteX5" fmla="*/ 4309333 w 7994365"/>
                  <a:gd name="connsiteY5" fmla="*/ 35944 h 4024233"/>
                  <a:gd name="connsiteX6" fmla="*/ 4400773 w 7994365"/>
                  <a:gd name="connsiteY6" fmla="*/ 81664 h 4024233"/>
                  <a:gd name="connsiteX7" fmla="*/ 4373341 w 7994365"/>
                  <a:gd name="connsiteY7" fmla="*/ 182248 h 4024233"/>
                  <a:gd name="connsiteX8" fmla="*/ 4501357 w 7994365"/>
                  <a:gd name="connsiteY8" fmla="*/ 237112 h 4024233"/>
                  <a:gd name="connsiteX9" fmla="*/ 4693381 w 7994365"/>
                  <a:gd name="connsiteY9" fmla="*/ 209680 h 4024233"/>
                  <a:gd name="connsiteX10" fmla="*/ 4656805 w 7994365"/>
                  <a:gd name="connsiteY10" fmla="*/ 99952 h 4024233"/>
                  <a:gd name="connsiteX11" fmla="*/ 4812253 w 7994365"/>
                  <a:gd name="connsiteY11" fmla="*/ 26800 h 4024233"/>
                  <a:gd name="connsiteX12" fmla="*/ 5406613 w 7994365"/>
                  <a:gd name="connsiteY12" fmla="*/ 218824 h 4024233"/>
                  <a:gd name="connsiteX13" fmla="*/ 5973541 w 7994365"/>
                  <a:gd name="connsiteY13" fmla="*/ 365128 h 4024233"/>
                  <a:gd name="connsiteX14" fmla="*/ 6430741 w 7994365"/>
                  <a:gd name="connsiteY14" fmla="*/ 529720 h 4024233"/>
                  <a:gd name="connsiteX15" fmla="*/ 6823933 w 7994365"/>
                  <a:gd name="connsiteY15" fmla="*/ 639448 h 4024233"/>
                  <a:gd name="connsiteX16" fmla="*/ 7098253 w 7994365"/>
                  <a:gd name="connsiteY16" fmla="*/ 858904 h 4024233"/>
                  <a:gd name="connsiteX17" fmla="*/ 7253701 w 7994365"/>
                  <a:gd name="connsiteY17" fmla="*/ 986920 h 4024233"/>
                  <a:gd name="connsiteX18" fmla="*/ 7153117 w 7994365"/>
                  <a:gd name="connsiteY18" fmla="*/ 1069216 h 4024233"/>
                  <a:gd name="connsiteX19" fmla="*/ 7125685 w 7994365"/>
                  <a:gd name="connsiteY19" fmla="*/ 1160656 h 4024233"/>
                  <a:gd name="connsiteX20" fmla="*/ 7271989 w 7994365"/>
                  <a:gd name="connsiteY20" fmla="*/ 1197232 h 4024233"/>
                  <a:gd name="connsiteX21" fmla="*/ 7528021 w 7994365"/>
                  <a:gd name="connsiteY21" fmla="*/ 1178944 h 4024233"/>
                  <a:gd name="connsiteX22" fmla="*/ 7756621 w 7994365"/>
                  <a:gd name="connsiteY22" fmla="*/ 1462408 h 4024233"/>
                  <a:gd name="connsiteX23" fmla="*/ 7848061 w 7994365"/>
                  <a:gd name="connsiteY23" fmla="*/ 1700152 h 4024233"/>
                  <a:gd name="connsiteX24" fmla="*/ 7985221 w 7994365"/>
                  <a:gd name="connsiteY24" fmla="*/ 1928752 h 4024233"/>
                  <a:gd name="connsiteX25" fmla="*/ 7957789 w 7994365"/>
                  <a:gd name="connsiteY25" fmla="*/ 2294512 h 4024233"/>
                  <a:gd name="connsiteX26" fmla="*/ 7765765 w 7994365"/>
                  <a:gd name="connsiteY26" fmla="*/ 2705992 h 4024233"/>
                  <a:gd name="connsiteX27" fmla="*/ 7564597 w 7994365"/>
                  <a:gd name="connsiteY27" fmla="*/ 2934592 h 4024233"/>
                  <a:gd name="connsiteX28" fmla="*/ 7345141 w 7994365"/>
                  <a:gd name="connsiteY28" fmla="*/ 3181480 h 4024233"/>
                  <a:gd name="connsiteX29" fmla="*/ 6979381 w 7994365"/>
                  <a:gd name="connsiteY29" fmla="*/ 3300352 h 4024233"/>
                  <a:gd name="connsiteX30" fmla="*/ 6686773 w 7994365"/>
                  <a:gd name="connsiteY30" fmla="*/ 3455800 h 4024233"/>
                  <a:gd name="connsiteX31" fmla="*/ 6183853 w 7994365"/>
                  <a:gd name="connsiteY31" fmla="*/ 3656968 h 4024233"/>
                  <a:gd name="connsiteX32" fmla="*/ 5726653 w 7994365"/>
                  <a:gd name="connsiteY32" fmla="*/ 3848992 h 4024233"/>
                  <a:gd name="connsiteX33" fmla="*/ 5269453 w 7994365"/>
                  <a:gd name="connsiteY33" fmla="*/ 3913000 h 4024233"/>
                  <a:gd name="connsiteX34" fmla="*/ 4711669 w 7994365"/>
                  <a:gd name="connsiteY34" fmla="*/ 3958720 h 4024233"/>
                  <a:gd name="connsiteX35" fmla="*/ 4153885 w 7994365"/>
                  <a:gd name="connsiteY35" fmla="*/ 4004440 h 4024233"/>
                  <a:gd name="connsiteX36" fmla="*/ 3760693 w 7994365"/>
                  <a:gd name="connsiteY36" fmla="*/ 4022728 h 4024233"/>
                  <a:gd name="connsiteX37" fmla="*/ 3312256 w 7994365"/>
                  <a:gd name="connsiteY37" fmla="*/ 4012822 h 4024233"/>
                  <a:gd name="connsiteX38" fmla="*/ 2773141 w 7994365"/>
                  <a:gd name="connsiteY38" fmla="*/ 3931288 h 4024233"/>
                  <a:gd name="connsiteX39" fmla="*/ 2379949 w 7994365"/>
                  <a:gd name="connsiteY39" fmla="*/ 3830704 h 4024233"/>
                  <a:gd name="connsiteX40" fmla="*/ 2352517 w 7994365"/>
                  <a:gd name="connsiteY40" fmla="*/ 3766696 h 4024233"/>
                  <a:gd name="connsiteX41" fmla="*/ 2466627 w 7994365"/>
                  <a:gd name="connsiteY41" fmla="*/ 3688781 h 4024233"/>
                  <a:gd name="connsiteX42" fmla="*/ 2425288 w 7994365"/>
                  <a:gd name="connsiteY42" fmla="*/ 3606867 h 4024233"/>
                  <a:gd name="connsiteX43" fmla="*/ 2251171 w 7994365"/>
                  <a:gd name="connsiteY43" fmla="*/ 3611248 h 4024233"/>
                  <a:gd name="connsiteX44" fmla="*/ 2141062 w 7994365"/>
                  <a:gd name="connsiteY44" fmla="*/ 3711832 h 4024233"/>
                  <a:gd name="connsiteX45" fmla="*/ 1846168 w 7994365"/>
                  <a:gd name="connsiteY45" fmla="*/ 3739264 h 4024233"/>
                  <a:gd name="connsiteX46" fmla="*/ 1447261 w 7994365"/>
                  <a:gd name="connsiteY46" fmla="*/ 3556384 h 4024233"/>
                  <a:gd name="connsiteX47" fmla="*/ 1081882 w 7994365"/>
                  <a:gd name="connsiteY47" fmla="*/ 3351596 h 4024233"/>
                  <a:gd name="connsiteX48" fmla="*/ 843757 w 7994365"/>
                  <a:gd name="connsiteY48" fmla="*/ 3126616 h 4024233"/>
                  <a:gd name="connsiteX49" fmla="*/ 624682 w 7994365"/>
                  <a:gd name="connsiteY49" fmla="*/ 2975550 h 4024233"/>
                  <a:gd name="connsiteX50" fmla="*/ 318929 w 7994365"/>
                  <a:gd name="connsiteY50" fmla="*/ 2843533 h 4024233"/>
                  <a:gd name="connsiteX51" fmla="*/ 240253 w 7994365"/>
                  <a:gd name="connsiteY51" fmla="*/ 2541400 h 4024233"/>
                  <a:gd name="connsiteX52" fmla="*/ 176245 w 7994365"/>
                  <a:gd name="connsiteY52" fmla="*/ 2321944 h 4024233"/>
                  <a:gd name="connsiteX53" fmla="*/ 6510 w 7994365"/>
                  <a:gd name="connsiteY53" fmla="*/ 2079056 h 4024233"/>
                  <a:gd name="connsiteX54" fmla="*/ 48229 w 7994365"/>
                  <a:gd name="connsiteY54" fmla="*/ 1883032 h 4024233"/>
                  <a:gd name="connsiteX55" fmla="*/ 171101 w 7994365"/>
                  <a:gd name="connsiteY55" fmla="*/ 1691008 h 4024233"/>
                  <a:gd name="connsiteX56" fmla="*/ 258541 w 7994365"/>
                  <a:gd name="connsiteY56" fmla="*/ 1370968 h 4024233"/>
                  <a:gd name="connsiteX57" fmla="*/ 359125 w 7994365"/>
                  <a:gd name="connsiteY57" fmla="*/ 1178944 h 4024233"/>
                  <a:gd name="connsiteX58" fmla="*/ 627540 w 7994365"/>
                  <a:gd name="connsiteY58" fmla="*/ 1005208 h 4024233"/>
                  <a:gd name="connsiteX59" fmla="*/ 865665 w 7994365"/>
                  <a:gd name="connsiteY59" fmla="*/ 835473 h 4024233"/>
                  <a:gd name="connsiteX60" fmla="*/ 1090645 w 7994365"/>
                  <a:gd name="connsiteY60" fmla="*/ 785752 h 4024233"/>
                  <a:gd name="connsiteX61" fmla="*/ 1257523 w 7994365"/>
                  <a:gd name="connsiteY61" fmla="*/ 885955 h 4024233"/>
                  <a:gd name="connsiteX62" fmla="*/ 1442499 w 7994365"/>
                  <a:gd name="connsiteY62" fmla="*/ 880811 h 4024233"/>
                  <a:gd name="connsiteX63" fmla="*/ 1488218 w 7994365"/>
                  <a:gd name="connsiteY63" fmla="*/ 790895 h 4024233"/>
                  <a:gd name="connsiteX64" fmla="*/ 1291813 w 7994365"/>
                  <a:gd name="connsiteY64" fmla="*/ 712600 h 4024233"/>
                  <a:gd name="connsiteX65" fmla="*/ 1246093 w 7994365"/>
                  <a:gd name="connsiteY65" fmla="*/ 621160 h 4024233"/>
                  <a:gd name="connsiteX66" fmla="*/ 1556989 w 7994365"/>
                  <a:gd name="connsiteY66" fmla="*/ 442280 h 4024233"/>
                  <a:gd name="connsiteX67" fmla="*/ 1825212 w 7994365"/>
                  <a:gd name="connsiteY67" fmla="*/ 320932 h 4024233"/>
                  <a:gd name="connsiteX68" fmla="*/ 2251933 w 7994365"/>
                  <a:gd name="connsiteY68" fmla="*/ 264544 h 4024233"/>
                  <a:gd name="connsiteX0" fmla="*/ 2251933 w 7994365"/>
                  <a:gd name="connsiteY0" fmla="*/ 264544 h 4026732"/>
                  <a:gd name="connsiteX1" fmla="*/ 2654269 w 7994365"/>
                  <a:gd name="connsiteY1" fmla="*/ 186249 h 4026732"/>
                  <a:gd name="connsiteX2" fmla="*/ 3134519 w 7994365"/>
                  <a:gd name="connsiteY2" fmla="*/ 17275 h 4026732"/>
                  <a:gd name="connsiteX3" fmla="*/ 3477229 w 7994365"/>
                  <a:gd name="connsiteY3" fmla="*/ 8131 h 4026732"/>
                  <a:gd name="connsiteX4" fmla="*/ 3910998 w 7994365"/>
                  <a:gd name="connsiteY4" fmla="*/ 39945 h 4026732"/>
                  <a:gd name="connsiteX5" fmla="*/ 4309333 w 7994365"/>
                  <a:gd name="connsiteY5" fmla="*/ 35944 h 4026732"/>
                  <a:gd name="connsiteX6" fmla="*/ 4400773 w 7994365"/>
                  <a:gd name="connsiteY6" fmla="*/ 81664 h 4026732"/>
                  <a:gd name="connsiteX7" fmla="*/ 4373341 w 7994365"/>
                  <a:gd name="connsiteY7" fmla="*/ 182248 h 4026732"/>
                  <a:gd name="connsiteX8" fmla="*/ 4501357 w 7994365"/>
                  <a:gd name="connsiteY8" fmla="*/ 237112 h 4026732"/>
                  <a:gd name="connsiteX9" fmla="*/ 4693381 w 7994365"/>
                  <a:gd name="connsiteY9" fmla="*/ 209680 h 4026732"/>
                  <a:gd name="connsiteX10" fmla="*/ 4656805 w 7994365"/>
                  <a:gd name="connsiteY10" fmla="*/ 99952 h 4026732"/>
                  <a:gd name="connsiteX11" fmla="*/ 4812253 w 7994365"/>
                  <a:gd name="connsiteY11" fmla="*/ 26800 h 4026732"/>
                  <a:gd name="connsiteX12" fmla="*/ 5406613 w 7994365"/>
                  <a:gd name="connsiteY12" fmla="*/ 218824 h 4026732"/>
                  <a:gd name="connsiteX13" fmla="*/ 5973541 w 7994365"/>
                  <a:gd name="connsiteY13" fmla="*/ 365128 h 4026732"/>
                  <a:gd name="connsiteX14" fmla="*/ 6430741 w 7994365"/>
                  <a:gd name="connsiteY14" fmla="*/ 529720 h 4026732"/>
                  <a:gd name="connsiteX15" fmla="*/ 6823933 w 7994365"/>
                  <a:gd name="connsiteY15" fmla="*/ 639448 h 4026732"/>
                  <a:gd name="connsiteX16" fmla="*/ 7098253 w 7994365"/>
                  <a:gd name="connsiteY16" fmla="*/ 858904 h 4026732"/>
                  <a:gd name="connsiteX17" fmla="*/ 7253701 w 7994365"/>
                  <a:gd name="connsiteY17" fmla="*/ 986920 h 4026732"/>
                  <a:gd name="connsiteX18" fmla="*/ 7153117 w 7994365"/>
                  <a:gd name="connsiteY18" fmla="*/ 1069216 h 4026732"/>
                  <a:gd name="connsiteX19" fmla="*/ 7125685 w 7994365"/>
                  <a:gd name="connsiteY19" fmla="*/ 1160656 h 4026732"/>
                  <a:gd name="connsiteX20" fmla="*/ 7271989 w 7994365"/>
                  <a:gd name="connsiteY20" fmla="*/ 1197232 h 4026732"/>
                  <a:gd name="connsiteX21" fmla="*/ 7528021 w 7994365"/>
                  <a:gd name="connsiteY21" fmla="*/ 1178944 h 4026732"/>
                  <a:gd name="connsiteX22" fmla="*/ 7756621 w 7994365"/>
                  <a:gd name="connsiteY22" fmla="*/ 1462408 h 4026732"/>
                  <a:gd name="connsiteX23" fmla="*/ 7848061 w 7994365"/>
                  <a:gd name="connsiteY23" fmla="*/ 1700152 h 4026732"/>
                  <a:gd name="connsiteX24" fmla="*/ 7985221 w 7994365"/>
                  <a:gd name="connsiteY24" fmla="*/ 1928752 h 4026732"/>
                  <a:gd name="connsiteX25" fmla="*/ 7957789 w 7994365"/>
                  <a:gd name="connsiteY25" fmla="*/ 2294512 h 4026732"/>
                  <a:gd name="connsiteX26" fmla="*/ 7765765 w 7994365"/>
                  <a:gd name="connsiteY26" fmla="*/ 2705992 h 4026732"/>
                  <a:gd name="connsiteX27" fmla="*/ 7564597 w 7994365"/>
                  <a:gd name="connsiteY27" fmla="*/ 2934592 h 4026732"/>
                  <a:gd name="connsiteX28" fmla="*/ 7345141 w 7994365"/>
                  <a:gd name="connsiteY28" fmla="*/ 3181480 h 4026732"/>
                  <a:gd name="connsiteX29" fmla="*/ 6979381 w 7994365"/>
                  <a:gd name="connsiteY29" fmla="*/ 3300352 h 4026732"/>
                  <a:gd name="connsiteX30" fmla="*/ 6686773 w 7994365"/>
                  <a:gd name="connsiteY30" fmla="*/ 3455800 h 4026732"/>
                  <a:gd name="connsiteX31" fmla="*/ 6183853 w 7994365"/>
                  <a:gd name="connsiteY31" fmla="*/ 3656968 h 4026732"/>
                  <a:gd name="connsiteX32" fmla="*/ 5726653 w 7994365"/>
                  <a:gd name="connsiteY32" fmla="*/ 3848992 h 4026732"/>
                  <a:gd name="connsiteX33" fmla="*/ 5269453 w 7994365"/>
                  <a:gd name="connsiteY33" fmla="*/ 3913000 h 4026732"/>
                  <a:gd name="connsiteX34" fmla="*/ 4711669 w 7994365"/>
                  <a:gd name="connsiteY34" fmla="*/ 3958720 h 4026732"/>
                  <a:gd name="connsiteX35" fmla="*/ 4153885 w 7994365"/>
                  <a:gd name="connsiteY35" fmla="*/ 4004440 h 4026732"/>
                  <a:gd name="connsiteX36" fmla="*/ 3760693 w 7994365"/>
                  <a:gd name="connsiteY36" fmla="*/ 4022728 h 4026732"/>
                  <a:gd name="connsiteX37" fmla="*/ 3278919 w 7994365"/>
                  <a:gd name="connsiteY37" fmla="*/ 4017585 h 4026732"/>
                  <a:gd name="connsiteX38" fmla="*/ 2773141 w 7994365"/>
                  <a:gd name="connsiteY38" fmla="*/ 3931288 h 4026732"/>
                  <a:gd name="connsiteX39" fmla="*/ 2379949 w 7994365"/>
                  <a:gd name="connsiteY39" fmla="*/ 3830704 h 4026732"/>
                  <a:gd name="connsiteX40" fmla="*/ 2352517 w 7994365"/>
                  <a:gd name="connsiteY40" fmla="*/ 3766696 h 4026732"/>
                  <a:gd name="connsiteX41" fmla="*/ 2466627 w 7994365"/>
                  <a:gd name="connsiteY41" fmla="*/ 3688781 h 4026732"/>
                  <a:gd name="connsiteX42" fmla="*/ 2425288 w 7994365"/>
                  <a:gd name="connsiteY42" fmla="*/ 3606867 h 4026732"/>
                  <a:gd name="connsiteX43" fmla="*/ 2251171 w 7994365"/>
                  <a:gd name="connsiteY43" fmla="*/ 3611248 h 4026732"/>
                  <a:gd name="connsiteX44" fmla="*/ 2141062 w 7994365"/>
                  <a:gd name="connsiteY44" fmla="*/ 3711832 h 4026732"/>
                  <a:gd name="connsiteX45" fmla="*/ 1846168 w 7994365"/>
                  <a:gd name="connsiteY45" fmla="*/ 3739264 h 4026732"/>
                  <a:gd name="connsiteX46" fmla="*/ 1447261 w 7994365"/>
                  <a:gd name="connsiteY46" fmla="*/ 3556384 h 4026732"/>
                  <a:gd name="connsiteX47" fmla="*/ 1081882 w 7994365"/>
                  <a:gd name="connsiteY47" fmla="*/ 3351596 h 4026732"/>
                  <a:gd name="connsiteX48" fmla="*/ 843757 w 7994365"/>
                  <a:gd name="connsiteY48" fmla="*/ 3126616 h 4026732"/>
                  <a:gd name="connsiteX49" fmla="*/ 624682 w 7994365"/>
                  <a:gd name="connsiteY49" fmla="*/ 2975550 h 4026732"/>
                  <a:gd name="connsiteX50" fmla="*/ 318929 w 7994365"/>
                  <a:gd name="connsiteY50" fmla="*/ 2843533 h 4026732"/>
                  <a:gd name="connsiteX51" fmla="*/ 240253 w 7994365"/>
                  <a:gd name="connsiteY51" fmla="*/ 2541400 h 4026732"/>
                  <a:gd name="connsiteX52" fmla="*/ 176245 w 7994365"/>
                  <a:gd name="connsiteY52" fmla="*/ 2321944 h 4026732"/>
                  <a:gd name="connsiteX53" fmla="*/ 6510 w 7994365"/>
                  <a:gd name="connsiteY53" fmla="*/ 2079056 h 4026732"/>
                  <a:gd name="connsiteX54" fmla="*/ 48229 w 7994365"/>
                  <a:gd name="connsiteY54" fmla="*/ 1883032 h 4026732"/>
                  <a:gd name="connsiteX55" fmla="*/ 171101 w 7994365"/>
                  <a:gd name="connsiteY55" fmla="*/ 1691008 h 4026732"/>
                  <a:gd name="connsiteX56" fmla="*/ 258541 w 7994365"/>
                  <a:gd name="connsiteY56" fmla="*/ 1370968 h 4026732"/>
                  <a:gd name="connsiteX57" fmla="*/ 359125 w 7994365"/>
                  <a:gd name="connsiteY57" fmla="*/ 1178944 h 4026732"/>
                  <a:gd name="connsiteX58" fmla="*/ 627540 w 7994365"/>
                  <a:gd name="connsiteY58" fmla="*/ 1005208 h 4026732"/>
                  <a:gd name="connsiteX59" fmla="*/ 865665 w 7994365"/>
                  <a:gd name="connsiteY59" fmla="*/ 835473 h 4026732"/>
                  <a:gd name="connsiteX60" fmla="*/ 1090645 w 7994365"/>
                  <a:gd name="connsiteY60" fmla="*/ 785752 h 4026732"/>
                  <a:gd name="connsiteX61" fmla="*/ 1257523 w 7994365"/>
                  <a:gd name="connsiteY61" fmla="*/ 885955 h 4026732"/>
                  <a:gd name="connsiteX62" fmla="*/ 1442499 w 7994365"/>
                  <a:gd name="connsiteY62" fmla="*/ 880811 h 4026732"/>
                  <a:gd name="connsiteX63" fmla="*/ 1488218 w 7994365"/>
                  <a:gd name="connsiteY63" fmla="*/ 790895 h 4026732"/>
                  <a:gd name="connsiteX64" fmla="*/ 1291813 w 7994365"/>
                  <a:gd name="connsiteY64" fmla="*/ 712600 h 4026732"/>
                  <a:gd name="connsiteX65" fmla="*/ 1246093 w 7994365"/>
                  <a:gd name="connsiteY65" fmla="*/ 621160 h 4026732"/>
                  <a:gd name="connsiteX66" fmla="*/ 1556989 w 7994365"/>
                  <a:gd name="connsiteY66" fmla="*/ 442280 h 4026732"/>
                  <a:gd name="connsiteX67" fmla="*/ 1825212 w 7994365"/>
                  <a:gd name="connsiteY67" fmla="*/ 320932 h 4026732"/>
                  <a:gd name="connsiteX68" fmla="*/ 2251933 w 7994365"/>
                  <a:gd name="connsiteY68" fmla="*/ 264544 h 4026732"/>
                  <a:gd name="connsiteX0" fmla="*/ 2251933 w 7994365"/>
                  <a:gd name="connsiteY0" fmla="*/ 264544 h 4026732"/>
                  <a:gd name="connsiteX1" fmla="*/ 2654269 w 7994365"/>
                  <a:gd name="connsiteY1" fmla="*/ 186249 h 4026732"/>
                  <a:gd name="connsiteX2" fmla="*/ 3134519 w 7994365"/>
                  <a:gd name="connsiteY2" fmla="*/ 17275 h 4026732"/>
                  <a:gd name="connsiteX3" fmla="*/ 3477229 w 7994365"/>
                  <a:gd name="connsiteY3" fmla="*/ 8131 h 4026732"/>
                  <a:gd name="connsiteX4" fmla="*/ 3910998 w 7994365"/>
                  <a:gd name="connsiteY4" fmla="*/ 39945 h 4026732"/>
                  <a:gd name="connsiteX5" fmla="*/ 4309333 w 7994365"/>
                  <a:gd name="connsiteY5" fmla="*/ 35944 h 4026732"/>
                  <a:gd name="connsiteX6" fmla="*/ 4400773 w 7994365"/>
                  <a:gd name="connsiteY6" fmla="*/ 81664 h 4026732"/>
                  <a:gd name="connsiteX7" fmla="*/ 4373341 w 7994365"/>
                  <a:gd name="connsiteY7" fmla="*/ 182248 h 4026732"/>
                  <a:gd name="connsiteX8" fmla="*/ 4501357 w 7994365"/>
                  <a:gd name="connsiteY8" fmla="*/ 237112 h 4026732"/>
                  <a:gd name="connsiteX9" fmla="*/ 4693381 w 7994365"/>
                  <a:gd name="connsiteY9" fmla="*/ 209680 h 4026732"/>
                  <a:gd name="connsiteX10" fmla="*/ 4656805 w 7994365"/>
                  <a:gd name="connsiteY10" fmla="*/ 99952 h 4026732"/>
                  <a:gd name="connsiteX11" fmla="*/ 4812253 w 7994365"/>
                  <a:gd name="connsiteY11" fmla="*/ 26800 h 4026732"/>
                  <a:gd name="connsiteX12" fmla="*/ 5406613 w 7994365"/>
                  <a:gd name="connsiteY12" fmla="*/ 218824 h 4026732"/>
                  <a:gd name="connsiteX13" fmla="*/ 5973541 w 7994365"/>
                  <a:gd name="connsiteY13" fmla="*/ 365128 h 4026732"/>
                  <a:gd name="connsiteX14" fmla="*/ 6430741 w 7994365"/>
                  <a:gd name="connsiteY14" fmla="*/ 529720 h 4026732"/>
                  <a:gd name="connsiteX15" fmla="*/ 6823933 w 7994365"/>
                  <a:gd name="connsiteY15" fmla="*/ 639448 h 4026732"/>
                  <a:gd name="connsiteX16" fmla="*/ 7098253 w 7994365"/>
                  <a:gd name="connsiteY16" fmla="*/ 858904 h 4026732"/>
                  <a:gd name="connsiteX17" fmla="*/ 7253701 w 7994365"/>
                  <a:gd name="connsiteY17" fmla="*/ 986920 h 4026732"/>
                  <a:gd name="connsiteX18" fmla="*/ 7153117 w 7994365"/>
                  <a:gd name="connsiteY18" fmla="*/ 1069216 h 4026732"/>
                  <a:gd name="connsiteX19" fmla="*/ 7125685 w 7994365"/>
                  <a:gd name="connsiteY19" fmla="*/ 1160656 h 4026732"/>
                  <a:gd name="connsiteX20" fmla="*/ 7271989 w 7994365"/>
                  <a:gd name="connsiteY20" fmla="*/ 1197232 h 4026732"/>
                  <a:gd name="connsiteX21" fmla="*/ 7528021 w 7994365"/>
                  <a:gd name="connsiteY21" fmla="*/ 1178944 h 4026732"/>
                  <a:gd name="connsiteX22" fmla="*/ 7756621 w 7994365"/>
                  <a:gd name="connsiteY22" fmla="*/ 1462408 h 4026732"/>
                  <a:gd name="connsiteX23" fmla="*/ 7848061 w 7994365"/>
                  <a:gd name="connsiteY23" fmla="*/ 1700152 h 4026732"/>
                  <a:gd name="connsiteX24" fmla="*/ 7985221 w 7994365"/>
                  <a:gd name="connsiteY24" fmla="*/ 1928752 h 4026732"/>
                  <a:gd name="connsiteX25" fmla="*/ 7957789 w 7994365"/>
                  <a:gd name="connsiteY25" fmla="*/ 2294512 h 4026732"/>
                  <a:gd name="connsiteX26" fmla="*/ 7765765 w 7994365"/>
                  <a:gd name="connsiteY26" fmla="*/ 2705992 h 4026732"/>
                  <a:gd name="connsiteX27" fmla="*/ 7564597 w 7994365"/>
                  <a:gd name="connsiteY27" fmla="*/ 2934592 h 4026732"/>
                  <a:gd name="connsiteX28" fmla="*/ 7345141 w 7994365"/>
                  <a:gd name="connsiteY28" fmla="*/ 3181480 h 4026732"/>
                  <a:gd name="connsiteX29" fmla="*/ 6979381 w 7994365"/>
                  <a:gd name="connsiteY29" fmla="*/ 3300352 h 4026732"/>
                  <a:gd name="connsiteX30" fmla="*/ 6686773 w 7994365"/>
                  <a:gd name="connsiteY30" fmla="*/ 3455800 h 4026732"/>
                  <a:gd name="connsiteX31" fmla="*/ 6183853 w 7994365"/>
                  <a:gd name="connsiteY31" fmla="*/ 3656968 h 4026732"/>
                  <a:gd name="connsiteX32" fmla="*/ 5726653 w 7994365"/>
                  <a:gd name="connsiteY32" fmla="*/ 3848992 h 4026732"/>
                  <a:gd name="connsiteX33" fmla="*/ 5269453 w 7994365"/>
                  <a:gd name="connsiteY33" fmla="*/ 3913000 h 4026732"/>
                  <a:gd name="connsiteX34" fmla="*/ 4897407 w 7994365"/>
                  <a:gd name="connsiteY34" fmla="*/ 3925382 h 4026732"/>
                  <a:gd name="connsiteX35" fmla="*/ 4153885 w 7994365"/>
                  <a:gd name="connsiteY35" fmla="*/ 4004440 h 4026732"/>
                  <a:gd name="connsiteX36" fmla="*/ 3760693 w 7994365"/>
                  <a:gd name="connsiteY36" fmla="*/ 4022728 h 4026732"/>
                  <a:gd name="connsiteX37" fmla="*/ 3278919 w 7994365"/>
                  <a:gd name="connsiteY37" fmla="*/ 4017585 h 4026732"/>
                  <a:gd name="connsiteX38" fmla="*/ 2773141 w 7994365"/>
                  <a:gd name="connsiteY38" fmla="*/ 3931288 h 4026732"/>
                  <a:gd name="connsiteX39" fmla="*/ 2379949 w 7994365"/>
                  <a:gd name="connsiteY39" fmla="*/ 3830704 h 4026732"/>
                  <a:gd name="connsiteX40" fmla="*/ 2352517 w 7994365"/>
                  <a:gd name="connsiteY40" fmla="*/ 3766696 h 4026732"/>
                  <a:gd name="connsiteX41" fmla="*/ 2466627 w 7994365"/>
                  <a:gd name="connsiteY41" fmla="*/ 3688781 h 4026732"/>
                  <a:gd name="connsiteX42" fmla="*/ 2425288 w 7994365"/>
                  <a:gd name="connsiteY42" fmla="*/ 3606867 h 4026732"/>
                  <a:gd name="connsiteX43" fmla="*/ 2251171 w 7994365"/>
                  <a:gd name="connsiteY43" fmla="*/ 3611248 h 4026732"/>
                  <a:gd name="connsiteX44" fmla="*/ 2141062 w 7994365"/>
                  <a:gd name="connsiteY44" fmla="*/ 3711832 h 4026732"/>
                  <a:gd name="connsiteX45" fmla="*/ 1846168 w 7994365"/>
                  <a:gd name="connsiteY45" fmla="*/ 3739264 h 4026732"/>
                  <a:gd name="connsiteX46" fmla="*/ 1447261 w 7994365"/>
                  <a:gd name="connsiteY46" fmla="*/ 3556384 h 4026732"/>
                  <a:gd name="connsiteX47" fmla="*/ 1081882 w 7994365"/>
                  <a:gd name="connsiteY47" fmla="*/ 3351596 h 4026732"/>
                  <a:gd name="connsiteX48" fmla="*/ 843757 w 7994365"/>
                  <a:gd name="connsiteY48" fmla="*/ 3126616 h 4026732"/>
                  <a:gd name="connsiteX49" fmla="*/ 624682 w 7994365"/>
                  <a:gd name="connsiteY49" fmla="*/ 2975550 h 4026732"/>
                  <a:gd name="connsiteX50" fmla="*/ 318929 w 7994365"/>
                  <a:gd name="connsiteY50" fmla="*/ 2843533 h 4026732"/>
                  <a:gd name="connsiteX51" fmla="*/ 240253 w 7994365"/>
                  <a:gd name="connsiteY51" fmla="*/ 2541400 h 4026732"/>
                  <a:gd name="connsiteX52" fmla="*/ 176245 w 7994365"/>
                  <a:gd name="connsiteY52" fmla="*/ 2321944 h 4026732"/>
                  <a:gd name="connsiteX53" fmla="*/ 6510 w 7994365"/>
                  <a:gd name="connsiteY53" fmla="*/ 2079056 h 4026732"/>
                  <a:gd name="connsiteX54" fmla="*/ 48229 w 7994365"/>
                  <a:gd name="connsiteY54" fmla="*/ 1883032 h 4026732"/>
                  <a:gd name="connsiteX55" fmla="*/ 171101 w 7994365"/>
                  <a:gd name="connsiteY55" fmla="*/ 1691008 h 4026732"/>
                  <a:gd name="connsiteX56" fmla="*/ 258541 w 7994365"/>
                  <a:gd name="connsiteY56" fmla="*/ 1370968 h 4026732"/>
                  <a:gd name="connsiteX57" fmla="*/ 359125 w 7994365"/>
                  <a:gd name="connsiteY57" fmla="*/ 1178944 h 4026732"/>
                  <a:gd name="connsiteX58" fmla="*/ 627540 w 7994365"/>
                  <a:gd name="connsiteY58" fmla="*/ 1005208 h 4026732"/>
                  <a:gd name="connsiteX59" fmla="*/ 865665 w 7994365"/>
                  <a:gd name="connsiteY59" fmla="*/ 835473 h 4026732"/>
                  <a:gd name="connsiteX60" fmla="*/ 1090645 w 7994365"/>
                  <a:gd name="connsiteY60" fmla="*/ 785752 h 4026732"/>
                  <a:gd name="connsiteX61" fmla="*/ 1257523 w 7994365"/>
                  <a:gd name="connsiteY61" fmla="*/ 885955 h 4026732"/>
                  <a:gd name="connsiteX62" fmla="*/ 1442499 w 7994365"/>
                  <a:gd name="connsiteY62" fmla="*/ 880811 h 4026732"/>
                  <a:gd name="connsiteX63" fmla="*/ 1488218 w 7994365"/>
                  <a:gd name="connsiteY63" fmla="*/ 790895 h 4026732"/>
                  <a:gd name="connsiteX64" fmla="*/ 1291813 w 7994365"/>
                  <a:gd name="connsiteY64" fmla="*/ 712600 h 4026732"/>
                  <a:gd name="connsiteX65" fmla="*/ 1246093 w 7994365"/>
                  <a:gd name="connsiteY65" fmla="*/ 621160 h 4026732"/>
                  <a:gd name="connsiteX66" fmla="*/ 1556989 w 7994365"/>
                  <a:gd name="connsiteY66" fmla="*/ 442280 h 4026732"/>
                  <a:gd name="connsiteX67" fmla="*/ 1825212 w 7994365"/>
                  <a:gd name="connsiteY67" fmla="*/ 320932 h 4026732"/>
                  <a:gd name="connsiteX68" fmla="*/ 2251933 w 7994365"/>
                  <a:gd name="connsiteY68" fmla="*/ 264544 h 4026732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86773 w 7994365"/>
                  <a:gd name="connsiteY30" fmla="*/ 3455800 h 4023074"/>
                  <a:gd name="connsiteX31" fmla="*/ 6183853 w 7994365"/>
                  <a:gd name="connsiteY31" fmla="*/ 3656968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67723 w 7994365"/>
                  <a:gd name="connsiteY30" fmla="*/ 3446275 h 4023074"/>
                  <a:gd name="connsiteX31" fmla="*/ 6183853 w 7994365"/>
                  <a:gd name="connsiteY31" fmla="*/ 3656968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67723 w 7994365"/>
                  <a:gd name="connsiteY30" fmla="*/ 3446275 h 4023074"/>
                  <a:gd name="connsiteX31" fmla="*/ 6150515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67723 w 7994365"/>
                  <a:gd name="connsiteY30" fmla="*/ 3446275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26993 w 7994365"/>
                  <a:gd name="connsiteY29" fmla="*/ 3309877 h 4023074"/>
                  <a:gd name="connsiteX30" fmla="*/ 6667723 w 7994365"/>
                  <a:gd name="connsiteY30" fmla="*/ 3446275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26993 w 7994365"/>
                  <a:gd name="connsiteY29" fmla="*/ 3309877 h 4023074"/>
                  <a:gd name="connsiteX30" fmla="*/ 6524848 w 7994365"/>
                  <a:gd name="connsiteY30" fmla="*/ 3517712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74122 w 7994365"/>
                  <a:gd name="connsiteY27" fmla="*/ 2929829 h 4023074"/>
                  <a:gd name="connsiteX28" fmla="*/ 7345141 w 7994365"/>
                  <a:gd name="connsiteY28" fmla="*/ 3181480 h 4023074"/>
                  <a:gd name="connsiteX29" fmla="*/ 6926993 w 7994365"/>
                  <a:gd name="connsiteY29" fmla="*/ 3309877 h 4023074"/>
                  <a:gd name="connsiteX30" fmla="*/ 6524848 w 7994365"/>
                  <a:gd name="connsiteY30" fmla="*/ 3517712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911"/>
                  <a:gd name="connsiteY0" fmla="*/ 264544 h 4023074"/>
                  <a:gd name="connsiteX1" fmla="*/ 2654269 w 7994911"/>
                  <a:gd name="connsiteY1" fmla="*/ 186249 h 4023074"/>
                  <a:gd name="connsiteX2" fmla="*/ 3134519 w 7994911"/>
                  <a:gd name="connsiteY2" fmla="*/ 17275 h 4023074"/>
                  <a:gd name="connsiteX3" fmla="*/ 3477229 w 7994911"/>
                  <a:gd name="connsiteY3" fmla="*/ 8131 h 4023074"/>
                  <a:gd name="connsiteX4" fmla="*/ 3910998 w 7994911"/>
                  <a:gd name="connsiteY4" fmla="*/ 39945 h 4023074"/>
                  <a:gd name="connsiteX5" fmla="*/ 4309333 w 7994911"/>
                  <a:gd name="connsiteY5" fmla="*/ 35944 h 4023074"/>
                  <a:gd name="connsiteX6" fmla="*/ 4400773 w 7994911"/>
                  <a:gd name="connsiteY6" fmla="*/ 81664 h 4023074"/>
                  <a:gd name="connsiteX7" fmla="*/ 4373341 w 7994911"/>
                  <a:gd name="connsiteY7" fmla="*/ 182248 h 4023074"/>
                  <a:gd name="connsiteX8" fmla="*/ 4501357 w 7994911"/>
                  <a:gd name="connsiteY8" fmla="*/ 237112 h 4023074"/>
                  <a:gd name="connsiteX9" fmla="*/ 4693381 w 7994911"/>
                  <a:gd name="connsiteY9" fmla="*/ 209680 h 4023074"/>
                  <a:gd name="connsiteX10" fmla="*/ 4656805 w 7994911"/>
                  <a:gd name="connsiteY10" fmla="*/ 99952 h 4023074"/>
                  <a:gd name="connsiteX11" fmla="*/ 4812253 w 7994911"/>
                  <a:gd name="connsiteY11" fmla="*/ 26800 h 4023074"/>
                  <a:gd name="connsiteX12" fmla="*/ 5406613 w 7994911"/>
                  <a:gd name="connsiteY12" fmla="*/ 218824 h 4023074"/>
                  <a:gd name="connsiteX13" fmla="*/ 5973541 w 7994911"/>
                  <a:gd name="connsiteY13" fmla="*/ 365128 h 4023074"/>
                  <a:gd name="connsiteX14" fmla="*/ 6430741 w 7994911"/>
                  <a:gd name="connsiteY14" fmla="*/ 529720 h 4023074"/>
                  <a:gd name="connsiteX15" fmla="*/ 6823933 w 7994911"/>
                  <a:gd name="connsiteY15" fmla="*/ 639448 h 4023074"/>
                  <a:gd name="connsiteX16" fmla="*/ 7098253 w 7994911"/>
                  <a:gd name="connsiteY16" fmla="*/ 858904 h 4023074"/>
                  <a:gd name="connsiteX17" fmla="*/ 7253701 w 7994911"/>
                  <a:gd name="connsiteY17" fmla="*/ 986920 h 4023074"/>
                  <a:gd name="connsiteX18" fmla="*/ 7153117 w 7994911"/>
                  <a:gd name="connsiteY18" fmla="*/ 1069216 h 4023074"/>
                  <a:gd name="connsiteX19" fmla="*/ 7125685 w 7994911"/>
                  <a:gd name="connsiteY19" fmla="*/ 1160656 h 4023074"/>
                  <a:gd name="connsiteX20" fmla="*/ 7271989 w 7994911"/>
                  <a:gd name="connsiteY20" fmla="*/ 1197232 h 4023074"/>
                  <a:gd name="connsiteX21" fmla="*/ 7528021 w 7994911"/>
                  <a:gd name="connsiteY21" fmla="*/ 1178944 h 4023074"/>
                  <a:gd name="connsiteX22" fmla="*/ 7756621 w 7994911"/>
                  <a:gd name="connsiteY22" fmla="*/ 1462408 h 4023074"/>
                  <a:gd name="connsiteX23" fmla="*/ 7848061 w 7994911"/>
                  <a:gd name="connsiteY23" fmla="*/ 1700152 h 4023074"/>
                  <a:gd name="connsiteX24" fmla="*/ 7985221 w 7994911"/>
                  <a:gd name="connsiteY24" fmla="*/ 1928752 h 4023074"/>
                  <a:gd name="connsiteX25" fmla="*/ 7957789 w 7994911"/>
                  <a:gd name="connsiteY25" fmla="*/ 2294512 h 4023074"/>
                  <a:gd name="connsiteX26" fmla="*/ 7751478 w 7994911"/>
                  <a:gd name="connsiteY26" fmla="*/ 2701229 h 4023074"/>
                  <a:gd name="connsiteX27" fmla="*/ 7574122 w 7994911"/>
                  <a:gd name="connsiteY27" fmla="*/ 2929829 h 4023074"/>
                  <a:gd name="connsiteX28" fmla="*/ 7345141 w 7994911"/>
                  <a:gd name="connsiteY28" fmla="*/ 3181480 h 4023074"/>
                  <a:gd name="connsiteX29" fmla="*/ 6926993 w 7994911"/>
                  <a:gd name="connsiteY29" fmla="*/ 3309877 h 4023074"/>
                  <a:gd name="connsiteX30" fmla="*/ 6524848 w 7994911"/>
                  <a:gd name="connsiteY30" fmla="*/ 3517712 h 4023074"/>
                  <a:gd name="connsiteX31" fmla="*/ 6140990 w 7994911"/>
                  <a:gd name="connsiteY31" fmla="*/ 3671255 h 4023074"/>
                  <a:gd name="connsiteX32" fmla="*/ 5726653 w 7994911"/>
                  <a:gd name="connsiteY32" fmla="*/ 3848992 h 4023074"/>
                  <a:gd name="connsiteX33" fmla="*/ 5269453 w 7994911"/>
                  <a:gd name="connsiteY33" fmla="*/ 3913000 h 4023074"/>
                  <a:gd name="connsiteX34" fmla="*/ 4897407 w 7994911"/>
                  <a:gd name="connsiteY34" fmla="*/ 3925382 h 4023074"/>
                  <a:gd name="connsiteX35" fmla="*/ 4153885 w 7994911"/>
                  <a:gd name="connsiteY35" fmla="*/ 4004440 h 4023074"/>
                  <a:gd name="connsiteX36" fmla="*/ 3770218 w 7994911"/>
                  <a:gd name="connsiteY36" fmla="*/ 4013203 h 4023074"/>
                  <a:gd name="connsiteX37" fmla="*/ 3278919 w 7994911"/>
                  <a:gd name="connsiteY37" fmla="*/ 4017585 h 4023074"/>
                  <a:gd name="connsiteX38" fmla="*/ 2773141 w 7994911"/>
                  <a:gd name="connsiteY38" fmla="*/ 3931288 h 4023074"/>
                  <a:gd name="connsiteX39" fmla="*/ 2379949 w 7994911"/>
                  <a:gd name="connsiteY39" fmla="*/ 3830704 h 4023074"/>
                  <a:gd name="connsiteX40" fmla="*/ 2352517 w 7994911"/>
                  <a:gd name="connsiteY40" fmla="*/ 3766696 h 4023074"/>
                  <a:gd name="connsiteX41" fmla="*/ 2466627 w 7994911"/>
                  <a:gd name="connsiteY41" fmla="*/ 3688781 h 4023074"/>
                  <a:gd name="connsiteX42" fmla="*/ 2425288 w 7994911"/>
                  <a:gd name="connsiteY42" fmla="*/ 3606867 h 4023074"/>
                  <a:gd name="connsiteX43" fmla="*/ 2251171 w 7994911"/>
                  <a:gd name="connsiteY43" fmla="*/ 3611248 h 4023074"/>
                  <a:gd name="connsiteX44" fmla="*/ 2141062 w 7994911"/>
                  <a:gd name="connsiteY44" fmla="*/ 3711832 h 4023074"/>
                  <a:gd name="connsiteX45" fmla="*/ 1846168 w 7994911"/>
                  <a:gd name="connsiteY45" fmla="*/ 3739264 h 4023074"/>
                  <a:gd name="connsiteX46" fmla="*/ 1447261 w 7994911"/>
                  <a:gd name="connsiteY46" fmla="*/ 3556384 h 4023074"/>
                  <a:gd name="connsiteX47" fmla="*/ 1081882 w 7994911"/>
                  <a:gd name="connsiteY47" fmla="*/ 3351596 h 4023074"/>
                  <a:gd name="connsiteX48" fmla="*/ 843757 w 7994911"/>
                  <a:gd name="connsiteY48" fmla="*/ 3126616 h 4023074"/>
                  <a:gd name="connsiteX49" fmla="*/ 624682 w 7994911"/>
                  <a:gd name="connsiteY49" fmla="*/ 2975550 h 4023074"/>
                  <a:gd name="connsiteX50" fmla="*/ 318929 w 7994911"/>
                  <a:gd name="connsiteY50" fmla="*/ 2843533 h 4023074"/>
                  <a:gd name="connsiteX51" fmla="*/ 240253 w 7994911"/>
                  <a:gd name="connsiteY51" fmla="*/ 2541400 h 4023074"/>
                  <a:gd name="connsiteX52" fmla="*/ 176245 w 7994911"/>
                  <a:gd name="connsiteY52" fmla="*/ 2321944 h 4023074"/>
                  <a:gd name="connsiteX53" fmla="*/ 6510 w 7994911"/>
                  <a:gd name="connsiteY53" fmla="*/ 2079056 h 4023074"/>
                  <a:gd name="connsiteX54" fmla="*/ 48229 w 7994911"/>
                  <a:gd name="connsiteY54" fmla="*/ 1883032 h 4023074"/>
                  <a:gd name="connsiteX55" fmla="*/ 171101 w 7994911"/>
                  <a:gd name="connsiteY55" fmla="*/ 1691008 h 4023074"/>
                  <a:gd name="connsiteX56" fmla="*/ 258541 w 7994911"/>
                  <a:gd name="connsiteY56" fmla="*/ 1370968 h 4023074"/>
                  <a:gd name="connsiteX57" fmla="*/ 359125 w 7994911"/>
                  <a:gd name="connsiteY57" fmla="*/ 1178944 h 4023074"/>
                  <a:gd name="connsiteX58" fmla="*/ 627540 w 7994911"/>
                  <a:gd name="connsiteY58" fmla="*/ 1005208 h 4023074"/>
                  <a:gd name="connsiteX59" fmla="*/ 865665 w 7994911"/>
                  <a:gd name="connsiteY59" fmla="*/ 835473 h 4023074"/>
                  <a:gd name="connsiteX60" fmla="*/ 1090645 w 7994911"/>
                  <a:gd name="connsiteY60" fmla="*/ 785752 h 4023074"/>
                  <a:gd name="connsiteX61" fmla="*/ 1257523 w 7994911"/>
                  <a:gd name="connsiteY61" fmla="*/ 885955 h 4023074"/>
                  <a:gd name="connsiteX62" fmla="*/ 1442499 w 7994911"/>
                  <a:gd name="connsiteY62" fmla="*/ 880811 h 4023074"/>
                  <a:gd name="connsiteX63" fmla="*/ 1488218 w 7994911"/>
                  <a:gd name="connsiteY63" fmla="*/ 790895 h 4023074"/>
                  <a:gd name="connsiteX64" fmla="*/ 1291813 w 7994911"/>
                  <a:gd name="connsiteY64" fmla="*/ 712600 h 4023074"/>
                  <a:gd name="connsiteX65" fmla="*/ 1246093 w 7994911"/>
                  <a:gd name="connsiteY65" fmla="*/ 621160 h 4023074"/>
                  <a:gd name="connsiteX66" fmla="*/ 1556989 w 7994911"/>
                  <a:gd name="connsiteY66" fmla="*/ 442280 h 4023074"/>
                  <a:gd name="connsiteX67" fmla="*/ 1825212 w 7994911"/>
                  <a:gd name="connsiteY67" fmla="*/ 320932 h 4023074"/>
                  <a:gd name="connsiteX68" fmla="*/ 2251933 w 7994911"/>
                  <a:gd name="connsiteY68" fmla="*/ 264544 h 4023074"/>
                  <a:gd name="connsiteX0" fmla="*/ 2251933 w 7994911"/>
                  <a:gd name="connsiteY0" fmla="*/ 264544 h 4023074"/>
                  <a:gd name="connsiteX1" fmla="*/ 2654269 w 7994911"/>
                  <a:gd name="connsiteY1" fmla="*/ 186249 h 4023074"/>
                  <a:gd name="connsiteX2" fmla="*/ 3134519 w 7994911"/>
                  <a:gd name="connsiteY2" fmla="*/ 17275 h 4023074"/>
                  <a:gd name="connsiteX3" fmla="*/ 3477229 w 7994911"/>
                  <a:gd name="connsiteY3" fmla="*/ 8131 h 4023074"/>
                  <a:gd name="connsiteX4" fmla="*/ 3910998 w 7994911"/>
                  <a:gd name="connsiteY4" fmla="*/ 39945 h 4023074"/>
                  <a:gd name="connsiteX5" fmla="*/ 4309333 w 7994911"/>
                  <a:gd name="connsiteY5" fmla="*/ 35944 h 4023074"/>
                  <a:gd name="connsiteX6" fmla="*/ 4400773 w 7994911"/>
                  <a:gd name="connsiteY6" fmla="*/ 81664 h 4023074"/>
                  <a:gd name="connsiteX7" fmla="*/ 4373341 w 7994911"/>
                  <a:gd name="connsiteY7" fmla="*/ 182248 h 4023074"/>
                  <a:gd name="connsiteX8" fmla="*/ 4501357 w 7994911"/>
                  <a:gd name="connsiteY8" fmla="*/ 237112 h 4023074"/>
                  <a:gd name="connsiteX9" fmla="*/ 4693381 w 7994911"/>
                  <a:gd name="connsiteY9" fmla="*/ 209680 h 4023074"/>
                  <a:gd name="connsiteX10" fmla="*/ 4656805 w 7994911"/>
                  <a:gd name="connsiteY10" fmla="*/ 99952 h 4023074"/>
                  <a:gd name="connsiteX11" fmla="*/ 4812253 w 7994911"/>
                  <a:gd name="connsiteY11" fmla="*/ 26800 h 4023074"/>
                  <a:gd name="connsiteX12" fmla="*/ 5406613 w 7994911"/>
                  <a:gd name="connsiteY12" fmla="*/ 218824 h 4023074"/>
                  <a:gd name="connsiteX13" fmla="*/ 5973541 w 7994911"/>
                  <a:gd name="connsiteY13" fmla="*/ 365128 h 4023074"/>
                  <a:gd name="connsiteX14" fmla="*/ 6430741 w 7994911"/>
                  <a:gd name="connsiteY14" fmla="*/ 529720 h 4023074"/>
                  <a:gd name="connsiteX15" fmla="*/ 6823933 w 7994911"/>
                  <a:gd name="connsiteY15" fmla="*/ 639448 h 4023074"/>
                  <a:gd name="connsiteX16" fmla="*/ 7098253 w 7994911"/>
                  <a:gd name="connsiteY16" fmla="*/ 858904 h 4023074"/>
                  <a:gd name="connsiteX17" fmla="*/ 7253701 w 7994911"/>
                  <a:gd name="connsiteY17" fmla="*/ 986920 h 4023074"/>
                  <a:gd name="connsiteX18" fmla="*/ 7153117 w 7994911"/>
                  <a:gd name="connsiteY18" fmla="*/ 1069216 h 4023074"/>
                  <a:gd name="connsiteX19" fmla="*/ 7125685 w 7994911"/>
                  <a:gd name="connsiteY19" fmla="*/ 1160656 h 4023074"/>
                  <a:gd name="connsiteX20" fmla="*/ 7271989 w 7994911"/>
                  <a:gd name="connsiteY20" fmla="*/ 1197232 h 4023074"/>
                  <a:gd name="connsiteX21" fmla="*/ 7528021 w 7994911"/>
                  <a:gd name="connsiteY21" fmla="*/ 1178944 h 4023074"/>
                  <a:gd name="connsiteX22" fmla="*/ 7756621 w 7994911"/>
                  <a:gd name="connsiteY22" fmla="*/ 1462408 h 4023074"/>
                  <a:gd name="connsiteX23" fmla="*/ 7848061 w 7994911"/>
                  <a:gd name="connsiteY23" fmla="*/ 1700152 h 4023074"/>
                  <a:gd name="connsiteX24" fmla="*/ 7985221 w 7994911"/>
                  <a:gd name="connsiteY24" fmla="*/ 1928752 h 4023074"/>
                  <a:gd name="connsiteX25" fmla="*/ 7957789 w 7994911"/>
                  <a:gd name="connsiteY25" fmla="*/ 2294512 h 4023074"/>
                  <a:gd name="connsiteX26" fmla="*/ 7751478 w 7994911"/>
                  <a:gd name="connsiteY26" fmla="*/ 2701229 h 4023074"/>
                  <a:gd name="connsiteX27" fmla="*/ 7574122 w 7994911"/>
                  <a:gd name="connsiteY27" fmla="*/ 2925066 h 4023074"/>
                  <a:gd name="connsiteX28" fmla="*/ 7345141 w 7994911"/>
                  <a:gd name="connsiteY28" fmla="*/ 3181480 h 4023074"/>
                  <a:gd name="connsiteX29" fmla="*/ 6926993 w 7994911"/>
                  <a:gd name="connsiteY29" fmla="*/ 3309877 h 4023074"/>
                  <a:gd name="connsiteX30" fmla="*/ 6524848 w 7994911"/>
                  <a:gd name="connsiteY30" fmla="*/ 3517712 h 4023074"/>
                  <a:gd name="connsiteX31" fmla="*/ 6140990 w 7994911"/>
                  <a:gd name="connsiteY31" fmla="*/ 3671255 h 4023074"/>
                  <a:gd name="connsiteX32" fmla="*/ 5726653 w 7994911"/>
                  <a:gd name="connsiteY32" fmla="*/ 3848992 h 4023074"/>
                  <a:gd name="connsiteX33" fmla="*/ 5269453 w 7994911"/>
                  <a:gd name="connsiteY33" fmla="*/ 3913000 h 4023074"/>
                  <a:gd name="connsiteX34" fmla="*/ 4897407 w 7994911"/>
                  <a:gd name="connsiteY34" fmla="*/ 3925382 h 4023074"/>
                  <a:gd name="connsiteX35" fmla="*/ 4153885 w 7994911"/>
                  <a:gd name="connsiteY35" fmla="*/ 4004440 h 4023074"/>
                  <a:gd name="connsiteX36" fmla="*/ 3770218 w 7994911"/>
                  <a:gd name="connsiteY36" fmla="*/ 4013203 h 4023074"/>
                  <a:gd name="connsiteX37" fmla="*/ 3278919 w 7994911"/>
                  <a:gd name="connsiteY37" fmla="*/ 4017585 h 4023074"/>
                  <a:gd name="connsiteX38" fmla="*/ 2773141 w 7994911"/>
                  <a:gd name="connsiteY38" fmla="*/ 3931288 h 4023074"/>
                  <a:gd name="connsiteX39" fmla="*/ 2379949 w 7994911"/>
                  <a:gd name="connsiteY39" fmla="*/ 3830704 h 4023074"/>
                  <a:gd name="connsiteX40" fmla="*/ 2352517 w 7994911"/>
                  <a:gd name="connsiteY40" fmla="*/ 3766696 h 4023074"/>
                  <a:gd name="connsiteX41" fmla="*/ 2466627 w 7994911"/>
                  <a:gd name="connsiteY41" fmla="*/ 3688781 h 4023074"/>
                  <a:gd name="connsiteX42" fmla="*/ 2425288 w 7994911"/>
                  <a:gd name="connsiteY42" fmla="*/ 3606867 h 4023074"/>
                  <a:gd name="connsiteX43" fmla="*/ 2251171 w 7994911"/>
                  <a:gd name="connsiteY43" fmla="*/ 3611248 h 4023074"/>
                  <a:gd name="connsiteX44" fmla="*/ 2141062 w 7994911"/>
                  <a:gd name="connsiteY44" fmla="*/ 3711832 h 4023074"/>
                  <a:gd name="connsiteX45" fmla="*/ 1846168 w 7994911"/>
                  <a:gd name="connsiteY45" fmla="*/ 3739264 h 4023074"/>
                  <a:gd name="connsiteX46" fmla="*/ 1447261 w 7994911"/>
                  <a:gd name="connsiteY46" fmla="*/ 3556384 h 4023074"/>
                  <a:gd name="connsiteX47" fmla="*/ 1081882 w 7994911"/>
                  <a:gd name="connsiteY47" fmla="*/ 3351596 h 4023074"/>
                  <a:gd name="connsiteX48" fmla="*/ 843757 w 7994911"/>
                  <a:gd name="connsiteY48" fmla="*/ 3126616 h 4023074"/>
                  <a:gd name="connsiteX49" fmla="*/ 624682 w 7994911"/>
                  <a:gd name="connsiteY49" fmla="*/ 2975550 h 4023074"/>
                  <a:gd name="connsiteX50" fmla="*/ 318929 w 7994911"/>
                  <a:gd name="connsiteY50" fmla="*/ 2843533 h 4023074"/>
                  <a:gd name="connsiteX51" fmla="*/ 240253 w 7994911"/>
                  <a:gd name="connsiteY51" fmla="*/ 2541400 h 4023074"/>
                  <a:gd name="connsiteX52" fmla="*/ 176245 w 7994911"/>
                  <a:gd name="connsiteY52" fmla="*/ 2321944 h 4023074"/>
                  <a:gd name="connsiteX53" fmla="*/ 6510 w 7994911"/>
                  <a:gd name="connsiteY53" fmla="*/ 2079056 h 4023074"/>
                  <a:gd name="connsiteX54" fmla="*/ 48229 w 7994911"/>
                  <a:gd name="connsiteY54" fmla="*/ 1883032 h 4023074"/>
                  <a:gd name="connsiteX55" fmla="*/ 171101 w 7994911"/>
                  <a:gd name="connsiteY55" fmla="*/ 1691008 h 4023074"/>
                  <a:gd name="connsiteX56" fmla="*/ 258541 w 7994911"/>
                  <a:gd name="connsiteY56" fmla="*/ 1370968 h 4023074"/>
                  <a:gd name="connsiteX57" fmla="*/ 359125 w 7994911"/>
                  <a:gd name="connsiteY57" fmla="*/ 1178944 h 4023074"/>
                  <a:gd name="connsiteX58" fmla="*/ 627540 w 7994911"/>
                  <a:gd name="connsiteY58" fmla="*/ 1005208 h 4023074"/>
                  <a:gd name="connsiteX59" fmla="*/ 865665 w 7994911"/>
                  <a:gd name="connsiteY59" fmla="*/ 835473 h 4023074"/>
                  <a:gd name="connsiteX60" fmla="*/ 1090645 w 7994911"/>
                  <a:gd name="connsiteY60" fmla="*/ 785752 h 4023074"/>
                  <a:gd name="connsiteX61" fmla="*/ 1257523 w 7994911"/>
                  <a:gd name="connsiteY61" fmla="*/ 885955 h 4023074"/>
                  <a:gd name="connsiteX62" fmla="*/ 1442499 w 7994911"/>
                  <a:gd name="connsiteY62" fmla="*/ 880811 h 4023074"/>
                  <a:gd name="connsiteX63" fmla="*/ 1488218 w 7994911"/>
                  <a:gd name="connsiteY63" fmla="*/ 790895 h 4023074"/>
                  <a:gd name="connsiteX64" fmla="*/ 1291813 w 7994911"/>
                  <a:gd name="connsiteY64" fmla="*/ 712600 h 4023074"/>
                  <a:gd name="connsiteX65" fmla="*/ 1246093 w 7994911"/>
                  <a:gd name="connsiteY65" fmla="*/ 621160 h 4023074"/>
                  <a:gd name="connsiteX66" fmla="*/ 1556989 w 7994911"/>
                  <a:gd name="connsiteY66" fmla="*/ 442280 h 4023074"/>
                  <a:gd name="connsiteX67" fmla="*/ 1825212 w 7994911"/>
                  <a:gd name="connsiteY67" fmla="*/ 320932 h 4023074"/>
                  <a:gd name="connsiteX68" fmla="*/ 2251933 w 7994911"/>
                  <a:gd name="connsiteY68" fmla="*/ 264544 h 4023074"/>
                  <a:gd name="connsiteX0" fmla="*/ 2251933 w 7992023"/>
                  <a:gd name="connsiteY0" fmla="*/ 264544 h 4023074"/>
                  <a:gd name="connsiteX1" fmla="*/ 2654269 w 7992023"/>
                  <a:gd name="connsiteY1" fmla="*/ 186249 h 4023074"/>
                  <a:gd name="connsiteX2" fmla="*/ 3134519 w 7992023"/>
                  <a:gd name="connsiteY2" fmla="*/ 17275 h 4023074"/>
                  <a:gd name="connsiteX3" fmla="*/ 3477229 w 7992023"/>
                  <a:gd name="connsiteY3" fmla="*/ 8131 h 4023074"/>
                  <a:gd name="connsiteX4" fmla="*/ 3910998 w 7992023"/>
                  <a:gd name="connsiteY4" fmla="*/ 39945 h 4023074"/>
                  <a:gd name="connsiteX5" fmla="*/ 4309333 w 7992023"/>
                  <a:gd name="connsiteY5" fmla="*/ 35944 h 4023074"/>
                  <a:gd name="connsiteX6" fmla="*/ 4400773 w 7992023"/>
                  <a:gd name="connsiteY6" fmla="*/ 81664 h 4023074"/>
                  <a:gd name="connsiteX7" fmla="*/ 4373341 w 7992023"/>
                  <a:gd name="connsiteY7" fmla="*/ 182248 h 4023074"/>
                  <a:gd name="connsiteX8" fmla="*/ 4501357 w 7992023"/>
                  <a:gd name="connsiteY8" fmla="*/ 237112 h 4023074"/>
                  <a:gd name="connsiteX9" fmla="*/ 4693381 w 7992023"/>
                  <a:gd name="connsiteY9" fmla="*/ 209680 h 4023074"/>
                  <a:gd name="connsiteX10" fmla="*/ 4656805 w 7992023"/>
                  <a:gd name="connsiteY10" fmla="*/ 99952 h 4023074"/>
                  <a:gd name="connsiteX11" fmla="*/ 4812253 w 7992023"/>
                  <a:gd name="connsiteY11" fmla="*/ 26800 h 4023074"/>
                  <a:gd name="connsiteX12" fmla="*/ 5406613 w 7992023"/>
                  <a:gd name="connsiteY12" fmla="*/ 218824 h 4023074"/>
                  <a:gd name="connsiteX13" fmla="*/ 5973541 w 7992023"/>
                  <a:gd name="connsiteY13" fmla="*/ 365128 h 4023074"/>
                  <a:gd name="connsiteX14" fmla="*/ 6430741 w 7992023"/>
                  <a:gd name="connsiteY14" fmla="*/ 529720 h 4023074"/>
                  <a:gd name="connsiteX15" fmla="*/ 6823933 w 7992023"/>
                  <a:gd name="connsiteY15" fmla="*/ 639448 h 4023074"/>
                  <a:gd name="connsiteX16" fmla="*/ 7098253 w 7992023"/>
                  <a:gd name="connsiteY16" fmla="*/ 858904 h 4023074"/>
                  <a:gd name="connsiteX17" fmla="*/ 7253701 w 7992023"/>
                  <a:gd name="connsiteY17" fmla="*/ 986920 h 4023074"/>
                  <a:gd name="connsiteX18" fmla="*/ 7153117 w 7992023"/>
                  <a:gd name="connsiteY18" fmla="*/ 1069216 h 4023074"/>
                  <a:gd name="connsiteX19" fmla="*/ 7125685 w 7992023"/>
                  <a:gd name="connsiteY19" fmla="*/ 1160656 h 4023074"/>
                  <a:gd name="connsiteX20" fmla="*/ 7271989 w 7992023"/>
                  <a:gd name="connsiteY20" fmla="*/ 1197232 h 4023074"/>
                  <a:gd name="connsiteX21" fmla="*/ 7528021 w 7992023"/>
                  <a:gd name="connsiteY21" fmla="*/ 1178944 h 4023074"/>
                  <a:gd name="connsiteX22" fmla="*/ 7756621 w 7992023"/>
                  <a:gd name="connsiteY22" fmla="*/ 1462408 h 4023074"/>
                  <a:gd name="connsiteX23" fmla="*/ 7848061 w 7992023"/>
                  <a:gd name="connsiteY23" fmla="*/ 1700152 h 4023074"/>
                  <a:gd name="connsiteX24" fmla="*/ 7985221 w 7992023"/>
                  <a:gd name="connsiteY24" fmla="*/ 1928752 h 4023074"/>
                  <a:gd name="connsiteX25" fmla="*/ 7948264 w 7992023"/>
                  <a:gd name="connsiteY25" fmla="*/ 2361187 h 4023074"/>
                  <a:gd name="connsiteX26" fmla="*/ 7751478 w 7992023"/>
                  <a:gd name="connsiteY26" fmla="*/ 2701229 h 4023074"/>
                  <a:gd name="connsiteX27" fmla="*/ 7574122 w 7992023"/>
                  <a:gd name="connsiteY27" fmla="*/ 2925066 h 4023074"/>
                  <a:gd name="connsiteX28" fmla="*/ 7345141 w 7992023"/>
                  <a:gd name="connsiteY28" fmla="*/ 3181480 h 4023074"/>
                  <a:gd name="connsiteX29" fmla="*/ 6926993 w 7992023"/>
                  <a:gd name="connsiteY29" fmla="*/ 3309877 h 4023074"/>
                  <a:gd name="connsiteX30" fmla="*/ 6524848 w 7992023"/>
                  <a:gd name="connsiteY30" fmla="*/ 3517712 h 4023074"/>
                  <a:gd name="connsiteX31" fmla="*/ 6140990 w 7992023"/>
                  <a:gd name="connsiteY31" fmla="*/ 3671255 h 4023074"/>
                  <a:gd name="connsiteX32" fmla="*/ 5726653 w 7992023"/>
                  <a:gd name="connsiteY32" fmla="*/ 3848992 h 4023074"/>
                  <a:gd name="connsiteX33" fmla="*/ 5269453 w 7992023"/>
                  <a:gd name="connsiteY33" fmla="*/ 3913000 h 4023074"/>
                  <a:gd name="connsiteX34" fmla="*/ 4897407 w 7992023"/>
                  <a:gd name="connsiteY34" fmla="*/ 3925382 h 4023074"/>
                  <a:gd name="connsiteX35" fmla="*/ 4153885 w 7992023"/>
                  <a:gd name="connsiteY35" fmla="*/ 4004440 h 4023074"/>
                  <a:gd name="connsiteX36" fmla="*/ 3770218 w 7992023"/>
                  <a:gd name="connsiteY36" fmla="*/ 4013203 h 4023074"/>
                  <a:gd name="connsiteX37" fmla="*/ 3278919 w 7992023"/>
                  <a:gd name="connsiteY37" fmla="*/ 4017585 h 4023074"/>
                  <a:gd name="connsiteX38" fmla="*/ 2773141 w 7992023"/>
                  <a:gd name="connsiteY38" fmla="*/ 3931288 h 4023074"/>
                  <a:gd name="connsiteX39" fmla="*/ 2379949 w 7992023"/>
                  <a:gd name="connsiteY39" fmla="*/ 3830704 h 4023074"/>
                  <a:gd name="connsiteX40" fmla="*/ 2352517 w 7992023"/>
                  <a:gd name="connsiteY40" fmla="*/ 3766696 h 4023074"/>
                  <a:gd name="connsiteX41" fmla="*/ 2466627 w 7992023"/>
                  <a:gd name="connsiteY41" fmla="*/ 3688781 h 4023074"/>
                  <a:gd name="connsiteX42" fmla="*/ 2425288 w 7992023"/>
                  <a:gd name="connsiteY42" fmla="*/ 3606867 h 4023074"/>
                  <a:gd name="connsiteX43" fmla="*/ 2251171 w 7992023"/>
                  <a:gd name="connsiteY43" fmla="*/ 3611248 h 4023074"/>
                  <a:gd name="connsiteX44" fmla="*/ 2141062 w 7992023"/>
                  <a:gd name="connsiteY44" fmla="*/ 3711832 h 4023074"/>
                  <a:gd name="connsiteX45" fmla="*/ 1846168 w 7992023"/>
                  <a:gd name="connsiteY45" fmla="*/ 3739264 h 4023074"/>
                  <a:gd name="connsiteX46" fmla="*/ 1447261 w 7992023"/>
                  <a:gd name="connsiteY46" fmla="*/ 3556384 h 4023074"/>
                  <a:gd name="connsiteX47" fmla="*/ 1081882 w 7992023"/>
                  <a:gd name="connsiteY47" fmla="*/ 3351596 h 4023074"/>
                  <a:gd name="connsiteX48" fmla="*/ 843757 w 7992023"/>
                  <a:gd name="connsiteY48" fmla="*/ 3126616 h 4023074"/>
                  <a:gd name="connsiteX49" fmla="*/ 624682 w 7992023"/>
                  <a:gd name="connsiteY49" fmla="*/ 2975550 h 4023074"/>
                  <a:gd name="connsiteX50" fmla="*/ 318929 w 7992023"/>
                  <a:gd name="connsiteY50" fmla="*/ 2843533 h 4023074"/>
                  <a:gd name="connsiteX51" fmla="*/ 240253 w 7992023"/>
                  <a:gd name="connsiteY51" fmla="*/ 2541400 h 4023074"/>
                  <a:gd name="connsiteX52" fmla="*/ 176245 w 7992023"/>
                  <a:gd name="connsiteY52" fmla="*/ 2321944 h 4023074"/>
                  <a:gd name="connsiteX53" fmla="*/ 6510 w 7992023"/>
                  <a:gd name="connsiteY53" fmla="*/ 2079056 h 4023074"/>
                  <a:gd name="connsiteX54" fmla="*/ 48229 w 7992023"/>
                  <a:gd name="connsiteY54" fmla="*/ 1883032 h 4023074"/>
                  <a:gd name="connsiteX55" fmla="*/ 171101 w 7992023"/>
                  <a:gd name="connsiteY55" fmla="*/ 1691008 h 4023074"/>
                  <a:gd name="connsiteX56" fmla="*/ 258541 w 7992023"/>
                  <a:gd name="connsiteY56" fmla="*/ 1370968 h 4023074"/>
                  <a:gd name="connsiteX57" fmla="*/ 359125 w 7992023"/>
                  <a:gd name="connsiteY57" fmla="*/ 1178944 h 4023074"/>
                  <a:gd name="connsiteX58" fmla="*/ 627540 w 7992023"/>
                  <a:gd name="connsiteY58" fmla="*/ 1005208 h 4023074"/>
                  <a:gd name="connsiteX59" fmla="*/ 865665 w 7992023"/>
                  <a:gd name="connsiteY59" fmla="*/ 835473 h 4023074"/>
                  <a:gd name="connsiteX60" fmla="*/ 1090645 w 7992023"/>
                  <a:gd name="connsiteY60" fmla="*/ 785752 h 4023074"/>
                  <a:gd name="connsiteX61" fmla="*/ 1257523 w 7992023"/>
                  <a:gd name="connsiteY61" fmla="*/ 885955 h 4023074"/>
                  <a:gd name="connsiteX62" fmla="*/ 1442499 w 7992023"/>
                  <a:gd name="connsiteY62" fmla="*/ 880811 h 4023074"/>
                  <a:gd name="connsiteX63" fmla="*/ 1488218 w 7992023"/>
                  <a:gd name="connsiteY63" fmla="*/ 790895 h 4023074"/>
                  <a:gd name="connsiteX64" fmla="*/ 1291813 w 7992023"/>
                  <a:gd name="connsiteY64" fmla="*/ 712600 h 4023074"/>
                  <a:gd name="connsiteX65" fmla="*/ 1246093 w 7992023"/>
                  <a:gd name="connsiteY65" fmla="*/ 621160 h 4023074"/>
                  <a:gd name="connsiteX66" fmla="*/ 1556989 w 7992023"/>
                  <a:gd name="connsiteY66" fmla="*/ 442280 h 4023074"/>
                  <a:gd name="connsiteX67" fmla="*/ 1825212 w 7992023"/>
                  <a:gd name="connsiteY67" fmla="*/ 320932 h 4023074"/>
                  <a:gd name="connsiteX68" fmla="*/ 2251933 w 7992023"/>
                  <a:gd name="connsiteY68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60656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756621 w 7990993"/>
                  <a:gd name="connsiteY22" fmla="*/ 1462408 h 4023074"/>
                  <a:gd name="connsiteX23" fmla="*/ 7862348 w 7990993"/>
                  <a:gd name="connsiteY23" fmla="*/ 1690627 h 4023074"/>
                  <a:gd name="connsiteX24" fmla="*/ 7985221 w 7990993"/>
                  <a:gd name="connsiteY24" fmla="*/ 1928752 h 4023074"/>
                  <a:gd name="connsiteX25" fmla="*/ 7948264 w 7990993"/>
                  <a:gd name="connsiteY25" fmla="*/ 2361187 h 4023074"/>
                  <a:gd name="connsiteX26" fmla="*/ 7751478 w 7990993"/>
                  <a:gd name="connsiteY26" fmla="*/ 2701229 h 4023074"/>
                  <a:gd name="connsiteX27" fmla="*/ 7574122 w 7990993"/>
                  <a:gd name="connsiteY27" fmla="*/ 2925066 h 4023074"/>
                  <a:gd name="connsiteX28" fmla="*/ 7345141 w 7990993"/>
                  <a:gd name="connsiteY28" fmla="*/ 3181480 h 4023074"/>
                  <a:gd name="connsiteX29" fmla="*/ 6926993 w 7990993"/>
                  <a:gd name="connsiteY29" fmla="*/ 3309877 h 4023074"/>
                  <a:gd name="connsiteX30" fmla="*/ 6524848 w 7990993"/>
                  <a:gd name="connsiteY30" fmla="*/ 3517712 h 4023074"/>
                  <a:gd name="connsiteX31" fmla="*/ 6140990 w 7990993"/>
                  <a:gd name="connsiteY31" fmla="*/ 3671255 h 4023074"/>
                  <a:gd name="connsiteX32" fmla="*/ 5726653 w 7990993"/>
                  <a:gd name="connsiteY32" fmla="*/ 3848992 h 4023074"/>
                  <a:gd name="connsiteX33" fmla="*/ 5269453 w 7990993"/>
                  <a:gd name="connsiteY33" fmla="*/ 3913000 h 4023074"/>
                  <a:gd name="connsiteX34" fmla="*/ 4897407 w 7990993"/>
                  <a:gd name="connsiteY34" fmla="*/ 3925382 h 4023074"/>
                  <a:gd name="connsiteX35" fmla="*/ 4153885 w 7990993"/>
                  <a:gd name="connsiteY35" fmla="*/ 4004440 h 4023074"/>
                  <a:gd name="connsiteX36" fmla="*/ 3770218 w 7990993"/>
                  <a:gd name="connsiteY36" fmla="*/ 4013203 h 4023074"/>
                  <a:gd name="connsiteX37" fmla="*/ 3278919 w 7990993"/>
                  <a:gd name="connsiteY37" fmla="*/ 4017585 h 4023074"/>
                  <a:gd name="connsiteX38" fmla="*/ 2773141 w 7990993"/>
                  <a:gd name="connsiteY38" fmla="*/ 3931288 h 4023074"/>
                  <a:gd name="connsiteX39" fmla="*/ 2379949 w 7990993"/>
                  <a:gd name="connsiteY39" fmla="*/ 3830704 h 4023074"/>
                  <a:gd name="connsiteX40" fmla="*/ 2352517 w 7990993"/>
                  <a:gd name="connsiteY40" fmla="*/ 3766696 h 4023074"/>
                  <a:gd name="connsiteX41" fmla="*/ 2466627 w 7990993"/>
                  <a:gd name="connsiteY41" fmla="*/ 3688781 h 4023074"/>
                  <a:gd name="connsiteX42" fmla="*/ 2425288 w 7990993"/>
                  <a:gd name="connsiteY42" fmla="*/ 3606867 h 4023074"/>
                  <a:gd name="connsiteX43" fmla="*/ 2251171 w 7990993"/>
                  <a:gd name="connsiteY43" fmla="*/ 3611248 h 4023074"/>
                  <a:gd name="connsiteX44" fmla="*/ 2141062 w 7990993"/>
                  <a:gd name="connsiteY44" fmla="*/ 3711832 h 4023074"/>
                  <a:gd name="connsiteX45" fmla="*/ 1846168 w 7990993"/>
                  <a:gd name="connsiteY45" fmla="*/ 3739264 h 4023074"/>
                  <a:gd name="connsiteX46" fmla="*/ 1447261 w 7990993"/>
                  <a:gd name="connsiteY46" fmla="*/ 3556384 h 4023074"/>
                  <a:gd name="connsiteX47" fmla="*/ 1081882 w 7990993"/>
                  <a:gd name="connsiteY47" fmla="*/ 3351596 h 4023074"/>
                  <a:gd name="connsiteX48" fmla="*/ 843757 w 7990993"/>
                  <a:gd name="connsiteY48" fmla="*/ 3126616 h 4023074"/>
                  <a:gd name="connsiteX49" fmla="*/ 624682 w 7990993"/>
                  <a:gd name="connsiteY49" fmla="*/ 2975550 h 4023074"/>
                  <a:gd name="connsiteX50" fmla="*/ 318929 w 7990993"/>
                  <a:gd name="connsiteY50" fmla="*/ 2843533 h 4023074"/>
                  <a:gd name="connsiteX51" fmla="*/ 240253 w 7990993"/>
                  <a:gd name="connsiteY51" fmla="*/ 2541400 h 4023074"/>
                  <a:gd name="connsiteX52" fmla="*/ 176245 w 7990993"/>
                  <a:gd name="connsiteY52" fmla="*/ 2321944 h 4023074"/>
                  <a:gd name="connsiteX53" fmla="*/ 6510 w 7990993"/>
                  <a:gd name="connsiteY53" fmla="*/ 2079056 h 4023074"/>
                  <a:gd name="connsiteX54" fmla="*/ 48229 w 7990993"/>
                  <a:gd name="connsiteY54" fmla="*/ 1883032 h 4023074"/>
                  <a:gd name="connsiteX55" fmla="*/ 171101 w 7990993"/>
                  <a:gd name="connsiteY55" fmla="*/ 1691008 h 4023074"/>
                  <a:gd name="connsiteX56" fmla="*/ 258541 w 7990993"/>
                  <a:gd name="connsiteY56" fmla="*/ 1370968 h 4023074"/>
                  <a:gd name="connsiteX57" fmla="*/ 359125 w 7990993"/>
                  <a:gd name="connsiteY57" fmla="*/ 1178944 h 4023074"/>
                  <a:gd name="connsiteX58" fmla="*/ 627540 w 7990993"/>
                  <a:gd name="connsiteY58" fmla="*/ 1005208 h 4023074"/>
                  <a:gd name="connsiteX59" fmla="*/ 865665 w 7990993"/>
                  <a:gd name="connsiteY59" fmla="*/ 835473 h 4023074"/>
                  <a:gd name="connsiteX60" fmla="*/ 1090645 w 7990993"/>
                  <a:gd name="connsiteY60" fmla="*/ 785752 h 4023074"/>
                  <a:gd name="connsiteX61" fmla="*/ 1257523 w 7990993"/>
                  <a:gd name="connsiteY61" fmla="*/ 885955 h 4023074"/>
                  <a:gd name="connsiteX62" fmla="*/ 1442499 w 7990993"/>
                  <a:gd name="connsiteY62" fmla="*/ 880811 h 4023074"/>
                  <a:gd name="connsiteX63" fmla="*/ 1488218 w 7990993"/>
                  <a:gd name="connsiteY63" fmla="*/ 790895 h 4023074"/>
                  <a:gd name="connsiteX64" fmla="*/ 1291813 w 7990993"/>
                  <a:gd name="connsiteY64" fmla="*/ 712600 h 4023074"/>
                  <a:gd name="connsiteX65" fmla="*/ 1246093 w 7990993"/>
                  <a:gd name="connsiteY65" fmla="*/ 621160 h 4023074"/>
                  <a:gd name="connsiteX66" fmla="*/ 1556989 w 7990993"/>
                  <a:gd name="connsiteY66" fmla="*/ 442280 h 4023074"/>
                  <a:gd name="connsiteX67" fmla="*/ 1825212 w 7990993"/>
                  <a:gd name="connsiteY67" fmla="*/ 320932 h 4023074"/>
                  <a:gd name="connsiteX68" fmla="*/ 2251933 w 7990993"/>
                  <a:gd name="connsiteY68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60656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766146 w 7990993"/>
                  <a:gd name="connsiteY22" fmla="*/ 1433833 h 4023074"/>
                  <a:gd name="connsiteX23" fmla="*/ 7862348 w 7990993"/>
                  <a:gd name="connsiteY23" fmla="*/ 1690627 h 4023074"/>
                  <a:gd name="connsiteX24" fmla="*/ 7985221 w 7990993"/>
                  <a:gd name="connsiteY24" fmla="*/ 1928752 h 4023074"/>
                  <a:gd name="connsiteX25" fmla="*/ 7948264 w 7990993"/>
                  <a:gd name="connsiteY25" fmla="*/ 2361187 h 4023074"/>
                  <a:gd name="connsiteX26" fmla="*/ 7751478 w 7990993"/>
                  <a:gd name="connsiteY26" fmla="*/ 2701229 h 4023074"/>
                  <a:gd name="connsiteX27" fmla="*/ 7574122 w 7990993"/>
                  <a:gd name="connsiteY27" fmla="*/ 2925066 h 4023074"/>
                  <a:gd name="connsiteX28" fmla="*/ 7345141 w 7990993"/>
                  <a:gd name="connsiteY28" fmla="*/ 3181480 h 4023074"/>
                  <a:gd name="connsiteX29" fmla="*/ 6926993 w 7990993"/>
                  <a:gd name="connsiteY29" fmla="*/ 3309877 h 4023074"/>
                  <a:gd name="connsiteX30" fmla="*/ 6524848 w 7990993"/>
                  <a:gd name="connsiteY30" fmla="*/ 3517712 h 4023074"/>
                  <a:gd name="connsiteX31" fmla="*/ 6140990 w 7990993"/>
                  <a:gd name="connsiteY31" fmla="*/ 3671255 h 4023074"/>
                  <a:gd name="connsiteX32" fmla="*/ 5726653 w 7990993"/>
                  <a:gd name="connsiteY32" fmla="*/ 3848992 h 4023074"/>
                  <a:gd name="connsiteX33" fmla="*/ 5269453 w 7990993"/>
                  <a:gd name="connsiteY33" fmla="*/ 3913000 h 4023074"/>
                  <a:gd name="connsiteX34" fmla="*/ 4897407 w 7990993"/>
                  <a:gd name="connsiteY34" fmla="*/ 3925382 h 4023074"/>
                  <a:gd name="connsiteX35" fmla="*/ 4153885 w 7990993"/>
                  <a:gd name="connsiteY35" fmla="*/ 4004440 h 4023074"/>
                  <a:gd name="connsiteX36" fmla="*/ 3770218 w 7990993"/>
                  <a:gd name="connsiteY36" fmla="*/ 4013203 h 4023074"/>
                  <a:gd name="connsiteX37" fmla="*/ 3278919 w 7990993"/>
                  <a:gd name="connsiteY37" fmla="*/ 4017585 h 4023074"/>
                  <a:gd name="connsiteX38" fmla="*/ 2773141 w 7990993"/>
                  <a:gd name="connsiteY38" fmla="*/ 3931288 h 4023074"/>
                  <a:gd name="connsiteX39" fmla="*/ 2379949 w 7990993"/>
                  <a:gd name="connsiteY39" fmla="*/ 3830704 h 4023074"/>
                  <a:gd name="connsiteX40" fmla="*/ 2352517 w 7990993"/>
                  <a:gd name="connsiteY40" fmla="*/ 3766696 h 4023074"/>
                  <a:gd name="connsiteX41" fmla="*/ 2466627 w 7990993"/>
                  <a:gd name="connsiteY41" fmla="*/ 3688781 h 4023074"/>
                  <a:gd name="connsiteX42" fmla="*/ 2425288 w 7990993"/>
                  <a:gd name="connsiteY42" fmla="*/ 3606867 h 4023074"/>
                  <a:gd name="connsiteX43" fmla="*/ 2251171 w 7990993"/>
                  <a:gd name="connsiteY43" fmla="*/ 3611248 h 4023074"/>
                  <a:gd name="connsiteX44" fmla="*/ 2141062 w 7990993"/>
                  <a:gd name="connsiteY44" fmla="*/ 3711832 h 4023074"/>
                  <a:gd name="connsiteX45" fmla="*/ 1846168 w 7990993"/>
                  <a:gd name="connsiteY45" fmla="*/ 3739264 h 4023074"/>
                  <a:gd name="connsiteX46" fmla="*/ 1447261 w 7990993"/>
                  <a:gd name="connsiteY46" fmla="*/ 3556384 h 4023074"/>
                  <a:gd name="connsiteX47" fmla="*/ 1081882 w 7990993"/>
                  <a:gd name="connsiteY47" fmla="*/ 3351596 h 4023074"/>
                  <a:gd name="connsiteX48" fmla="*/ 843757 w 7990993"/>
                  <a:gd name="connsiteY48" fmla="*/ 3126616 h 4023074"/>
                  <a:gd name="connsiteX49" fmla="*/ 624682 w 7990993"/>
                  <a:gd name="connsiteY49" fmla="*/ 2975550 h 4023074"/>
                  <a:gd name="connsiteX50" fmla="*/ 318929 w 7990993"/>
                  <a:gd name="connsiteY50" fmla="*/ 2843533 h 4023074"/>
                  <a:gd name="connsiteX51" fmla="*/ 240253 w 7990993"/>
                  <a:gd name="connsiteY51" fmla="*/ 2541400 h 4023074"/>
                  <a:gd name="connsiteX52" fmla="*/ 176245 w 7990993"/>
                  <a:gd name="connsiteY52" fmla="*/ 2321944 h 4023074"/>
                  <a:gd name="connsiteX53" fmla="*/ 6510 w 7990993"/>
                  <a:gd name="connsiteY53" fmla="*/ 2079056 h 4023074"/>
                  <a:gd name="connsiteX54" fmla="*/ 48229 w 7990993"/>
                  <a:gd name="connsiteY54" fmla="*/ 1883032 h 4023074"/>
                  <a:gd name="connsiteX55" fmla="*/ 171101 w 7990993"/>
                  <a:gd name="connsiteY55" fmla="*/ 1691008 h 4023074"/>
                  <a:gd name="connsiteX56" fmla="*/ 258541 w 7990993"/>
                  <a:gd name="connsiteY56" fmla="*/ 1370968 h 4023074"/>
                  <a:gd name="connsiteX57" fmla="*/ 359125 w 7990993"/>
                  <a:gd name="connsiteY57" fmla="*/ 1178944 h 4023074"/>
                  <a:gd name="connsiteX58" fmla="*/ 627540 w 7990993"/>
                  <a:gd name="connsiteY58" fmla="*/ 1005208 h 4023074"/>
                  <a:gd name="connsiteX59" fmla="*/ 865665 w 7990993"/>
                  <a:gd name="connsiteY59" fmla="*/ 835473 h 4023074"/>
                  <a:gd name="connsiteX60" fmla="*/ 1090645 w 7990993"/>
                  <a:gd name="connsiteY60" fmla="*/ 785752 h 4023074"/>
                  <a:gd name="connsiteX61" fmla="*/ 1257523 w 7990993"/>
                  <a:gd name="connsiteY61" fmla="*/ 885955 h 4023074"/>
                  <a:gd name="connsiteX62" fmla="*/ 1442499 w 7990993"/>
                  <a:gd name="connsiteY62" fmla="*/ 880811 h 4023074"/>
                  <a:gd name="connsiteX63" fmla="*/ 1488218 w 7990993"/>
                  <a:gd name="connsiteY63" fmla="*/ 790895 h 4023074"/>
                  <a:gd name="connsiteX64" fmla="*/ 1291813 w 7990993"/>
                  <a:gd name="connsiteY64" fmla="*/ 712600 h 4023074"/>
                  <a:gd name="connsiteX65" fmla="*/ 1246093 w 7990993"/>
                  <a:gd name="connsiteY65" fmla="*/ 621160 h 4023074"/>
                  <a:gd name="connsiteX66" fmla="*/ 1556989 w 7990993"/>
                  <a:gd name="connsiteY66" fmla="*/ 442280 h 4023074"/>
                  <a:gd name="connsiteX67" fmla="*/ 1825212 w 7990993"/>
                  <a:gd name="connsiteY67" fmla="*/ 320932 h 4023074"/>
                  <a:gd name="connsiteX68" fmla="*/ 2251933 w 7990993"/>
                  <a:gd name="connsiteY68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60656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117303 w 7990993"/>
                  <a:gd name="connsiteY16" fmla="*/ 844617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5503 w 7990993"/>
                  <a:gd name="connsiteY14" fmla="*/ 505907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87891 w 7990993"/>
                  <a:gd name="connsiteY14" fmla="*/ 501145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30678 w 7990993"/>
                  <a:gd name="connsiteY13" fmla="*/ 327028 h 4023074"/>
                  <a:gd name="connsiteX14" fmla="*/ 6487891 w 7990993"/>
                  <a:gd name="connsiteY14" fmla="*/ 501145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190249 h 4023074"/>
                  <a:gd name="connsiteX13" fmla="*/ 5930678 w 7990993"/>
                  <a:gd name="connsiteY13" fmla="*/ 327028 h 4023074"/>
                  <a:gd name="connsiteX14" fmla="*/ 6487891 w 7990993"/>
                  <a:gd name="connsiteY14" fmla="*/ 501145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68000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92981 w 7990993"/>
                  <a:gd name="connsiteY65" fmla="*/ 767082 h 4023074"/>
                  <a:gd name="connsiteX66" fmla="*/ 1268000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61549 w 7990993"/>
                  <a:gd name="connsiteY64" fmla="*/ 866523 h 4023074"/>
                  <a:gd name="connsiteX65" fmla="*/ 1492981 w 7990993"/>
                  <a:gd name="connsiteY65" fmla="*/ 767082 h 4023074"/>
                  <a:gd name="connsiteX66" fmla="*/ 1268000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7990993" h="4023074">
                    <a:moveTo>
                      <a:pt x="2251933" y="264544"/>
                    </a:moveTo>
                    <a:cubicBezTo>
                      <a:pt x="2390109" y="242097"/>
                      <a:pt x="2507171" y="227461"/>
                      <a:pt x="2654269" y="186249"/>
                    </a:cubicBezTo>
                    <a:cubicBezTo>
                      <a:pt x="2801367" y="145038"/>
                      <a:pt x="2997359" y="46961"/>
                      <a:pt x="3134519" y="17275"/>
                    </a:cubicBezTo>
                    <a:cubicBezTo>
                      <a:pt x="3271679" y="-12411"/>
                      <a:pt x="3347816" y="4353"/>
                      <a:pt x="3477229" y="8131"/>
                    </a:cubicBezTo>
                    <a:cubicBezTo>
                      <a:pt x="3606642" y="11909"/>
                      <a:pt x="3772314" y="35310"/>
                      <a:pt x="3910998" y="39945"/>
                    </a:cubicBezTo>
                    <a:cubicBezTo>
                      <a:pt x="4049682" y="44580"/>
                      <a:pt x="4227704" y="28991"/>
                      <a:pt x="4309333" y="35944"/>
                    </a:cubicBezTo>
                    <a:cubicBezTo>
                      <a:pt x="4390962" y="42897"/>
                      <a:pt x="4383755" y="58074"/>
                      <a:pt x="4400773" y="81664"/>
                    </a:cubicBezTo>
                    <a:cubicBezTo>
                      <a:pt x="4417791" y="105254"/>
                      <a:pt x="4389915" y="151577"/>
                      <a:pt x="4411441" y="177485"/>
                    </a:cubicBezTo>
                    <a:cubicBezTo>
                      <a:pt x="4432967" y="203393"/>
                      <a:pt x="4488498" y="234128"/>
                      <a:pt x="4529932" y="237112"/>
                    </a:cubicBezTo>
                    <a:cubicBezTo>
                      <a:pt x="4571366" y="240096"/>
                      <a:pt x="4641279" y="222221"/>
                      <a:pt x="4660043" y="195392"/>
                    </a:cubicBezTo>
                    <a:cubicBezTo>
                      <a:pt x="4678807" y="168563"/>
                      <a:pt x="4622705" y="105031"/>
                      <a:pt x="4642517" y="76139"/>
                    </a:cubicBezTo>
                    <a:cubicBezTo>
                      <a:pt x="4662329" y="47247"/>
                      <a:pt x="4730656" y="25880"/>
                      <a:pt x="4778916" y="22038"/>
                    </a:cubicBezTo>
                    <a:cubicBezTo>
                      <a:pt x="4827176" y="18196"/>
                      <a:pt x="4833018" y="25847"/>
                      <a:pt x="4932078" y="53088"/>
                    </a:cubicBezTo>
                    <a:cubicBezTo>
                      <a:pt x="5031138" y="80329"/>
                      <a:pt x="5240180" y="144592"/>
                      <a:pt x="5406613" y="190249"/>
                    </a:cubicBezTo>
                    <a:cubicBezTo>
                      <a:pt x="5573046" y="235906"/>
                      <a:pt x="5750465" y="275212"/>
                      <a:pt x="5930678" y="327028"/>
                    </a:cubicBezTo>
                    <a:cubicBezTo>
                      <a:pt x="6110891" y="378844"/>
                      <a:pt x="6339015" y="452250"/>
                      <a:pt x="6487891" y="501145"/>
                    </a:cubicBezTo>
                    <a:cubicBezTo>
                      <a:pt x="6636767" y="550040"/>
                      <a:pt x="6716650" y="564740"/>
                      <a:pt x="6823933" y="620398"/>
                    </a:cubicBezTo>
                    <a:cubicBezTo>
                      <a:pt x="6931216" y="676056"/>
                      <a:pt x="7059963" y="774005"/>
                      <a:pt x="7131591" y="835092"/>
                    </a:cubicBezTo>
                    <a:cubicBezTo>
                      <a:pt x="7203219" y="896179"/>
                      <a:pt x="7252495" y="948693"/>
                      <a:pt x="7253701" y="986920"/>
                    </a:cubicBezTo>
                    <a:cubicBezTo>
                      <a:pt x="7254907" y="1025147"/>
                      <a:pt x="7160165" y="1037878"/>
                      <a:pt x="7138829" y="1064453"/>
                    </a:cubicBezTo>
                    <a:cubicBezTo>
                      <a:pt x="7117493" y="1091028"/>
                      <a:pt x="7103492" y="1124239"/>
                      <a:pt x="7125685" y="1146369"/>
                    </a:cubicBezTo>
                    <a:cubicBezTo>
                      <a:pt x="7147878" y="1168499"/>
                      <a:pt x="7204933" y="1191803"/>
                      <a:pt x="7271989" y="1197232"/>
                    </a:cubicBezTo>
                    <a:cubicBezTo>
                      <a:pt x="7339045" y="1202661"/>
                      <a:pt x="7463188" y="1168022"/>
                      <a:pt x="7528021" y="1178944"/>
                    </a:cubicBezTo>
                    <a:cubicBezTo>
                      <a:pt x="7592854" y="1189866"/>
                      <a:pt x="7621303" y="1220282"/>
                      <a:pt x="7660990" y="1262763"/>
                    </a:cubicBezTo>
                    <a:cubicBezTo>
                      <a:pt x="7700677" y="1305244"/>
                      <a:pt x="7732586" y="1362522"/>
                      <a:pt x="7766146" y="1433833"/>
                    </a:cubicBezTo>
                    <a:cubicBezTo>
                      <a:pt x="7799706" y="1505144"/>
                      <a:pt x="7825836" y="1608141"/>
                      <a:pt x="7862348" y="1690627"/>
                    </a:cubicBezTo>
                    <a:cubicBezTo>
                      <a:pt x="7898861" y="1773114"/>
                      <a:pt x="7970902" y="1816992"/>
                      <a:pt x="7985221" y="1928752"/>
                    </a:cubicBezTo>
                    <a:cubicBezTo>
                      <a:pt x="7999540" y="2040512"/>
                      <a:pt x="7987221" y="2232441"/>
                      <a:pt x="7948264" y="2361187"/>
                    </a:cubicBezTo>
                    <a:cubicBezTo>
                      <a:pt x="7909307" y="2489933"/>
                      <a:pt x="7813835" y="2607249"/>
                      <a:pt x="7751478" y="2701229"/>
                    </a:cubicBezTo>
                    <a:cubicBezTo>
                      <a:pt x="7689121" y="2795209"/>
                      <a:pt x="7641845" y="2845024"/>
                      <a:pt x="7574122" y="2925066"/>
                    </a:cubicBezTo>
                    <a:cubicBezTo>
                      <a:pt x="7506399" y="3005108"/>
                      <a:pt x="7452996" y="3117345"/>
                      <a:pt x="7345141" y="3181480"/>
                    </a:cubicBezTo>
                    <a:cubicBezTo>
                      <a:pt x="7237286" y="3245615"/>
                      <a:pt x="7063708" y="3253838"/>
                      <a:pt x="6926993" y="3309877"/>
                    </a:cubicBezTo>
                    <a:cubicBezTo>
                      <a:pt x="6790278" y="3365916"/>
                      <a:pt x="6655849" y="3457482"/>
                      <a:pt x="6524848" y="3517712"/>
                    </a:cubicBezTo>
                    <a:cubicBezTo>
                      <a:pt x="6393847" y="3577942"/>
                      <a:pt x="6274022" y="3616042"/>
                      <a:pt x="6140990" y="3671255"/>
                    </a:cubicBezTo>
                    <a:cubicBezTo>
                      <a:pt x="6007958" y="3726468"/>
                      <a:pt x="5871909" y="3808701"/>
                      <a:pt x="5726653" y="3848992"/>
                    </a:cubicBezTo>
                    <a:cubicBezTo>
                      <a:pt x="5581397" y="3889283"/>
                      <a:pt x="5407661" y="3900268"/>
                      <a:pt x="5269453" y="3913000"/>
                    </a:cubicBezTo>
                    <a:cubicBezTo>
                      <a:pt x="5131245" y="3925732"/>
                      <a:pt x="4897407" y="3925382"/>
                      <a:pt x="4897407" y="3925382"/>
                    </a:cubicBezTo>
                    <a:lnTo>
                      <a:pt x="4153885" y="4004440"/>
                    </a:lnTo>
                    <a:cubicBezTo>
                      <a:pt x="3966020" y="4019077"/>
                      <a:pt x="3916046" y="4011012"/>
                      <a:pt x="3770218" y="4013203"/>
                    </a:cubicBezTo>
                    <a:cubicBezTo>
                      <a:pt x="3624390" y="4015394"/>
                      <a:pt x="3445098" y="4031237"/>
                      <a:pt x="3278919" y="4017585"/>
                    </a:cubicBezTo>
                    <a:cubicBezTo>
                      <a:pt x="3112740" y="4003933"/>
                      <a:pt x="2922969" y="3962435"/>
                      <a:pt x="2773141" y="3931288"/>
                    </a:cubicBezTo>
                    <a:cubicBezTo>
                      <a:pt x="2623313" y="3900141"/>
                      <a:pt x="2450053" y="3858136"/>
                      <a:pt x="2379949" y="3830704"/>
                    </a:cubicBezTo>
                    <a:cubicBezTo>
                      <a:pt x="2309845" y="3803272"/>
                      <a:pt x="2338071" y="3790350"/>
                      <a:pt x="2352517" y="3766696"/>
                    </a:cubicBezTo>
                    <a:cubicBezTo>
                      <a:pt x="2366963" y="3743042"/>
                      <a:pt x="2454498" y="3715419"/>
                      <a:pt x="2466627" y="3688781"/>
                    </a:cubicBezTo>
                    <a:cubicBezTo>
                      <a:pt x="2478756" y="3662143"/>
                      <a:pt x="2461197" y="3619789"/>
                      <a:pt x="2425288" y="3606867"/>
                    </a:cubicBezTo>
                    <a:cubicBezTo>
                      <a:pt x="2389379" y="3593945"/>
                      <a:pt x="2298542" y="3593754"/>
                      <a:pt x="2251171" y="3611248"/>
                    </a:cubicBezTo>
                    <a:cubicBezTo>
                      <a:pt x="2203800" y="3628742"/>
                      <a:pt x="2208562" y="3690496"/>
                      <a:pt x="2141062" y="3711832"/>
                    </a:cubicBezTo>
                    <a:cubicBezTo>
                      <a:pt x="2073562" y="3733168"/>
                      <a:pt x="1961802" y="3765172"/>
                      <a:pt x="1846168" y="3739264"/>
                    </a:cubicBezTo>
                    <a:cubicBezTo>
                      <a:pt x="1730535" y="3713356"/>
                      <a:pt x="1574642" y="3620995"/>
                      <a:pt x="1447261" y="3556384"/>
                    </a:cubicBezTo>
                    <a:cubicBezTo>
                      <a:pt x="1319880" y="3491773"/>
                      <a:pt x="1182466" y="3423224"/>
                      <a:pt x="1081882" y="3351596"/>
                    </a:cubicBezTo>
                    <a:cubicBezTo>
                      <a:pt x="981298" y="3279968"/>
                      <a:pt x="919957" y="3189290"/>
                      <a:pt x="843757" y="3126616"/>
                    </a:cubicBezTo>
                    <a:cubicBezTo>
                      <a:pt x="767557" y="3063942"/>
                      <a:pt x="712153" y="3022730"/>
                      <a:pt x="624682" y="2975550"/>
                    </a:cubicBezTo>
                    <a:cubicBezTo>
                      <a:pt x="537211" y="2928370"/>
                      <a:pt x="383000" y="2915891"/>
                      <a:pt x="318929" y="2843533"/>
                    </a:cubicBezTo>
                    <a:cubicBezTo>
                      <a:pt x="254858" y="2771175"/>
                      <a:pt x="264034" y="2628332"/>
                      <a:pt x="240253" y="2541400"/>
                    </a:cubicBezTo>
                    <a:cubicBezTo>
                      <a:pt x="216472" y="2454469"/>
                      <a:pt x="215202" y="2399001"/>
                      <a:pt x="176245" y="2321944"/>
                    </a:cubicBezTo>
                    <a:cubicBezTo>
                      <a:pt x="137288" y="2244887"/>
                      <a:pt x="27846" y="2152208"/>
                      <a:pt x="6510" y="2079056"/>
                    </a:cubicBezTo>
                    <a:cubicBezTo>
                      <a:pt x="-14826" y="2005904"/>
                      <a:pt x="20797" y="1947707"/>
                      <a:pt x="48229" y="1883032"/>
                    </a:cubicBezTo>
                    <a:cubicBezTo>
                      <a:pt x="75661" y="1818357"/>
                      <a:pt x="136049" y="1776352"/>
                      <a:pt x="171101" y="1691008"/>
                    </a:cubicBezTo>
                    <a:cubicBezTo>
                      <a:pt x="206153" y="1605664"/>
                      <a:pt x="227204" y="1456312"/>
                      <a:pt x="258541" y="1370968"/>
                    </a:cubicBezTo>
                    <a:cubicBezTo>
                      <a:pt x="289878" y="1285624"/>
                      <a:pt x="297625" y="1239904"/>
                      <a:pt x="359125" y="1178944"/>
                    </a:cubicBezTo>
                    <a:cubicBezTo>
                      <a:pt x="420625" y="1117984"/>
                      <a:pt x="543117" y="1062453"/>
                      <a:pt x="627540" y="1005208"/>
                    </a:cubicBezTo>
                    <a:cubicBezTo>
                      <a:pt x="711963" y="947963"/>
                      <a:pt x="788481" y="872049"/>
                      <a:pt x="865665" y="835473"/>
                    </a:cubicBezTo>
                    <a:cubicBezTo>
                      <a:pt x="942849" y="798897"/>
                      <a:pt x="1025335" y="777338"/>
                      <a:pt x="1090645" y="785752"/>
                    </a:cubicBezTo>
                    <a:cubicBezTo>
                      <a:pt x="1155955" y="794166"/>
                      <a:pt x="1195706" y="872493"/>
                      <a:pt x="1257523" y="885955"/>
                    </a:cubicBezTo>
                    <a:cubicBezTo>
                      <a:pt x="1319340" y="899417"/>
                      <a:pt x="1422306" y="886335"/>
                      <a:pt x="1461549" y="866523"/>
                    </a:cubicBezTo>
                    <a:cubicBezTo>
                      <a:pt x="1500792" y="846711"/>
                      <a:pt x="1525239" y="792736"/>
                      <a:pt x="1492981" y="767082"/>
                    </a:cubicBezTo>
                    <a:cubicBezTo>
                      <a:pt x="1460723" y="741428"/>
                      <a:pt x="1309148" y="736920"/>
                      <a:pt x="1268000" y="712600"/>
                    </a:cubicBezTo>
                    <a:cubicBezTo>
                      <a:pt x="1226852" y="688280"/>
                      <a:pt x="1197928" y="666213"/>
                      <a:pt x="1246093" y="621160"/>
                    </a:cubicBezTo>
                    <a:cubicBezTo>
                      <a:pt x="1294258" y="576107"/>
                      <a:pt x="1435069" y="498668"/>
                      <a:pt x="1556989" y="442280"/>
                    </a:cubicBezTo>
                    <a:cubicBezTo>
                      <a:pt x="1678909" y="385892"/>
                      <a:pt x="1709388" y="350555"/>
                      <a:pt x="1825212" y="320932"/>
                    </a:cubicBezTo>
                    <a:cubicBezTo>
                      <a:pt x="1941036" y="291309"/>
                      <a:pt x="2113757" y="286991"/>
                      <a:pt x="2251933" y="264544"/>
                    </a:cubicBezTo>
                    <a:close/>
                  </a:path>
                </a:pathLst>
              </a:custGeom>
              <a:noFill/>
              <a:ln w="76200">
                <a:solidFill>
                  <a:srgbClr val="DF9D6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7" name="任意多边形 526"/>
              <p:cNvSpPr/>
              <p:nvPr/>
            </p:nvSpPr>
            <p:spPr>
              <a:xfrm>
                <a:off x="2108774" y="626437"/>
                <a:ext cx="7921710" cy="3964370"/>
              </a:xfrm>
              <a:custGeom>
                <a:avLst/>
                <a:gdLst>
                  <a:gd name="connsiteX0" fmla="*/ 2239826 w 7982258"/>
                  <a:gd name="connsiteY0" fmla="*/ 255607 h 4028603"/>
                  <a:gd name="connsiteX1" fmla="*/ 2642162 w 7982258"/>
                  <a:gd name="connsiteY1" fmla="*/ 191599 h 4028603"/>
                  <a:gd name="connsiteX2" fmla="*/ 3117650 w 7982258"/>
                  <a:gd name="connsiteY2" fmla="*/ 17863 h 4028603"/>
                  <a:gd name="connsiteX3" fmla="*/ 3465122 w 7982258"/>
                  <a:gd name="connsiteY3" fmla="*/ 8719 h 4028603"/>
                  <a:gd name="connsiteX4" fmla="*/ 3913178 w 7982258"/>
                  <a:gd name="connsiteY4" fmla="*/ 45295 h 4028603"/>
                  <a:gd name="connsiteX5" fmla="*/ 4297226 w 7982258"/>
                  <a:gd name="connsiteY5" fmla="*/ 27007 h 4028603"/>
                  <a:gd name="connsiteX6" fmla="*/ 4388666 w 7982258"/>
                  <a:gd name="connsiteY6" fmla="*/ 72727 h 4028603"/>
                  <a:gd name="connsiteX7" fmla="*/ 4361234 w 7982258"/>
                  <a:gd name="connsiteY7" fmla="*/ 173311 h 4028603"/>
                  <a:gd name="connsiteX8" fmla="*/ 4489250 w 7982258"/>
                  <a:gd name="connsiteY8" fmla="*/ 228175 h 4028603"/>
                  <a:gd name="connsiteX9" fmla="*/ 4681274 w 7982258"/>
                  <a:gd name="connsiteY9" fmla="*/ 200743 h 4028603"/>
                  <a:gd name="connsiteX10" fmla="*/ 4644698 w 7982258"/>
                  <a:gd name="connsiteY10" fmla="*/ 91015 h 4028603"/>
                  <a:gd name="connsiteX11" fmla="*/ 4800146 w 7982258"/>
                  <a:gd name="connsiteY11" fmla="*/ 17863 h 4028603"/>
                  <a:gd name="connsiteX12" fmla="*/ 5394506 w 7982258"/>
                  <a:gd name="connsiteY12" fmla="*/ 209887 h 4028603"/>
                  <a:gd name="connsiteX13" fmla="*/ 5961434 w 7982258"/>
                  <a:gd name="connsiteY13" fmla="*/ 356191 h 4028603"/>
                  <a:gd name="connsiteX14" fmla="*/ 6418634 w 7982258"/>
                  <a:gd name="connsiteY14" fmla="*/ 520783 h 4028603"/>
                  <a:gd name="connsiteX15" fmla="*/ 6811826 w 7982258"/>
                  <a:gd name="connsiteY15" fmla="*/ 630511 h 4028603"/>
                  <a:gd name="connsiteX16" fmla="*/ 7086146 w 7982258"/>
                  <a:gd name="connsiteY16" fmla="*/ 849967 h 4028603"/>
                  <a:gd name="connsiteX17" fmla="*/ 7241594 w 7982258"/>
                  <a:gd name="connsiteY17" fmla="*/ 977983 h 4028603"/>
                  <a:gd name="connsiteX18" fmla="*/ 7141010 w 7982258"/>
                  <a:gd name="connsiteY18" fmla="*/ 1060279 h 4028603"/>
                  <a:gd name="connsiteX19" fmla="*/ 7113578 w 7982258"/>
                  <a:gd name="connsiteY19" fmla="*/ 1151719 h 4028603"/>
                  <a:gd name="connsiteX20" fmla="*/ 7259882 w 7982258"/>
                  <a:gd name="connsiteY20" fmla="*/ 1188295 h 4028603"/>
                  <a:gd name="connsiteX21" fmla="*/ 7515914 w 7982258"/>
                  <a:gd name="connsiteY21" fmla="*/ 1170007 h 4028603"/>
                  <a:gd name="connsiteX22" fmla="*/ 7744514 w 7982258"/>
                  <a:gd name="connsiteY22" fmla="*/ 1453471 h 4028603"/>
                  <a:gd name="connsiteX23" fmla="*/ 7835954 w 7982258"/>
                  <a:gd name="connsiteY23" fmla="*/ 1691215 h 4028603"/>
                  <a:gd name="connsiteX24" fmla="*/ 7973114 w 7982258"/>
                  <a:gd name="connsiteY24" fmla="*/ 1919815 h 4028603"/>
                  <a:gd name="connsiteX25" fmla="*/ 7945682 w 7982258"/>
                  <a:gd name="connsiteY25" fmla="*/ 2285575 h 4028603"/>
                  <a:gd name="connsiteX26" fmla="*/ 7753658 w 7982258"/>
                  <a:gd name="connsiteY26" fmla="*/ 2697055 h 4028603"/>
                  <a:gd name="connsiteX27" fmla="*/ 7552490 w 7982258"/>
                  <a:gd name="connsiteY27" fmla="*/ 2925655 h 4028603"/>
                  <a:gd name="connsiteX28" fmla="*/ 7333034 w 7982258"/>
                  <a:gd name="connsiteY28" fmla="*/ 3172543 h 4028603"/>
                  <a:gd name="connsiteX29" fmla="*/ 6967274 w 7982258"/>
                  <a:gd name="connsiteY29" fmla="*/ 3291415 h 4028603"/>
                  <a:gd name="connsiteX30" fmla="*/ 6674666 w 7982258"/>
                  <a:gd name="connsiteY30" fmla="*/ 3446863 h 4028603"/>
                  <a:gd name="connsiteX31" fmla="*/ 6171746 w 7982258"/>
                  <a:gd name="connsiteY31" fmla="*/ 3648031 h 4028603"/>
                  <a:gd name="connsiteX32" fmla="*/ 5714546 w 7982258"/>
                  <a:gd name="connsiteY32" fmla="*/ 3840055 h 4028603"/>
                  <a:gd name="connsiteX33" fmla="*/ 5257346 w 7982258"/>
                  <a:gd name="connsiteY33" fmla="*/ 3904063 h 4028603"/>
                  <a:gd name="connsiteX34" fmla="*/ 4699562 w 7982258"/>
                  <a:gd name="connsiteY34" fmla="*/ 3949783 h 4028603"/>
                  <a:gd name="connsiteX35" fmla="*/ 4141778 w 7982258"/>
                  <a:gd name="connsiteY35" fmla="*/ 3995503 h 4028603"/>
                  <a:gd name="connsiteX36" fmla="*/ 3748586 w 7982258"/>
                  <a:gd name="connsiteY36" fmla="*/ 4013791 h 4028603"/>
                  <a:gd name="connsiteX37" fmla="*/ 3309674 w 7982258"/>
                  <a:gd name="connsiteY37" fmla="*/ 4022935 h 4028603"/>
                  <a:gd name="connsiteX38" fmla="*/ 2761034 w 7982258"/>
                  <a:gd name="connsiteY38" fmla="*/ 3922351 h 4028603"/>
                  <a:gd name="connsiteX39" fmla="*/ 2367842 w 7982258"/>
                  <a:gd name="connsiteY39" fmla="*/ 3821767 h 4028603"/>
                  <a:gd name="connsiteX40" fmla="*/ 2340410 w 7982258"/>
                  <a:gd name="connsiteY40" fmla="*/ 3757759 h 4028603"/>
                  <a:gd name="connsiteX41" fmla="*/ 2459282 w 7982258"/>
                  <a:gd name="connsiteY41" fmla="*/ 3684607 h 4028603"/>
                  <a:gd name="connsiteX42" fmla="*/ 2422706 w 7982258"/>
                  <a:gd name="connsiteY42" fmla="*/ 3593167 h 4028603"/>
                  <a:gd name="connsiteX43" fmla="*/ 2258114 w 7982258"/>
                  <a:gd name="connsiteY43" fmla="*/ 3602311 h 4028603"/>
                  <a:gd name="connsiteX44" fmla="*/ 2157530 w 7982258"/>
                  <a:gd name="connsiteY44" fmla="*/ 3702895 h 4028603"/>
                  <a:gd name="connsiteX45" fmla="*/ 1919786 w 7982258"/>
                  <a:gd name="connsiteY45" fmla="*/ 3730327 h 4028603"/>
                  <a:gd name="connsiteX46" fmla="*/ 1435154 w 7982258"/>
                  <a:gd name="connsiteY46" fmla="*/ 3547447 h 4028603"/>
                  <a:gd name="connsiteX47" fmla="*/ 1060250 w 7982258"/>
                  <a:gd name="connsiteY47" fmla="*/ 3318847 h 4028603"/>
                  <a:gd name="connsiteX48" fmla="*/ 831650 w 7982258"/>
                  <a:gd name="connsiteY48" fmla="*/ 3117679 h 4028603"/>
                  <a:gd name="connsiteX49" fmla="*/ 603050 w 7982258"/>
                  <a:gd name="connsiteY49" fmla="*/ 2971375 h 4028603"/>
                  <a:gd name="connsiteX50" fmla="*/ 283010 w 7982258"/>
                  <a:gd name="connsiteY50" fmla="*/ 2825071 h 4028603"/>
                  <a:gd name="connsiteX51" fmla="*/ 228146 w 7982258"/>
                  <a:gd name="connsiteY51" fmla="*/ 2532463 h 4028603"/>
                  <a:gd name="connsiteX52" fmla="*/ 164138 w 7982258"/>
                  <a:gd name="connsiteY52" fmla="*/ 2313007 h 4028603"/>
                  <a:gd name="connsiteX53" fmla="*/ 8690 w 7982258"/>
                  <a:gd name="connsiteY53" fmla="*/ 2084407 h 4028603"/>
                  <a:gd name="connsiteX54" fmla="*/ 36122 w 7982258"/>
                  <a:gd name="connsiteY54" fmla="*/ 1874095 h 4028603"/>
                  <a:gd name="connsiteX55" fmla="*/ 173282 w 7982258"/>
                  <a:gd name="connsiteY55" fmla="*/ 1682071 h 4028603"/>
                  <a:gd name="connsiteX56" fmla="*/ 246434 w 7982258"/>
                  <a:gd name="connsiteY56" fmla="*/ 1362031 h 4028603"/>
                  <a:gd name="connsiteX57" fmla="*/ 347018 w 7982258"/>
                  <a:gd name="connsiteY57" fmla="*/ 1170007 h 4028603"/>
                  <a:gd name="connsiteX58" fmla="*/ 648770 w 7982258"/>
                  <a:gd name="connsiteY58" fmla="*/ 996271 h 4028603"/>
                  <a:gd name="connsiteX59" fmla="*/ 877370 w 7982258"/>
                  <a:gd name="connsiteY59" fmla="*/ 840823 h 4028603"/>
                  <a:gd name="connsiteX60" fmla="*/ 1078538 w 7982258"/>
                  <a:gd name="connsiteY60" fmla="*/ 776815 h 4028603"/>
                  <a:gd name="connsiteX61" fmla="*/ 1188266 w 7982258"/>
                  <a:gd name="connsiteY61" fmla="*/ 886543 h 4028603"/>
                  <a:gd name="connsiteX62" fmla="*/ 1435154 w 7982258"/>
                  <a:gd name="connsiteY62" fmla="*/ 895687 h 4028603"/>
                  <a:gd name="connsiteX63" fmla="*/ 1480874 w 7982258"/>
                  <a:gd name="connsiteY63" fmla="*/ 767671 h 4028603"/>
                  <a:gd name="connsiteX64" fmla="*/ 1279706 w 7982258"/>
                  <a:gd name="connsiteY64" fmla="*/ 703663 h 4028603"/>
                  <a:gd name="connsiteX65" fmla="*/ 1233986 w 7982258"/>
                  <a:gd name="connsiteY65" fmla="*/ 612223 h 4028603"/>
                  <a:gd name="connsiteX66" fmla="*/ 1544882 w 7982258"/>
                  <a:gd name="connsiteY66" fmla="*/ 447631 h 4028603"/>
                  <a:gd name="connsiteX67" fmla="*/ 1965506 w 7982258"/>
                  <a:gd name="connsiteY67" fmla="*/ 273895 h 4028603"/>
                  <a:gd name="connsiteX68" fmla="*/ 2239826 w 7982258"/>
                  <a:gd name="connsiteY68" fmla="*/ 255607 h 4028603"/>
                  <a:gd name="connsiteX0" fmla="*/ 2239826 w 7982258"/>
                  <a:gd name="connsiteY0" fmla="*/ 255607 h 4028603"/>
                  <a:gd name="connsiteX1" fmla="*/ 2642162 w 7982258"/>
                  <a:gd name="connsiteY1" fmla="*/ 191599 h 4028603"/>
                  <a:gd name="connsiteX2" fmla="*/ 3117650 w 7982258"/>
                  <a:gd name="connsiteY2" fmla="*/ 17863 h 4028603"/>
                  <a:gd name="connsiteX3" fmla="*/ 3465122 w 7982258"/>
                  <a:gd name="connsiteY3" fmla="*/ 8719 h 4028603"/>
                  <a:gd name="connsiteX4" fmla="*/ 3913178 w 7982258"/>
                  <a:gd name="connsiteY4" fmla="*/ 45295 h 4028603"/>
                  <a:gd name="connsiteX5" fmla="*/ 4297226 w 7982258"/>
                  <a:gd name="connsiteY5" fmla="*/ 27007 h 4028603"/>
                  <a:gd name="connsiteX6" fmla="*/ 4388666 w 7982258"/>
                  <a:gd name="connsiteY6" fmla="*/ 72727 h 4028603"/>
                  <a:gd name="connsiteX7" fmla="*/ 4361234 w 7982258"/>
                  <a:gd name="connsiteY7" fmla="*/ 173311 h 4028603"/>
                  <a:gd name="connsiteX8" fmla="*/ 4489250 w 7982258"/>
                  <a:gd name="connsiteY8" fmla="*/ 228175 h 4028603"/>
                  <a:gd name="connsiteX9" fmla="*/ 4681274 w 7982258"/>
                  <a:gd name="connsiteY9" fmla="*/ 200743 h 4028603"/>
                  <a:gd name="connsiteX10" fmla="*/ 4644698 w 7982258"/>
                  <a:gd name="connsiteY10" fmla="*/ 91015 h 4028603"/>
                  <a:gd name="connsiteX11" fmla="*/ 4800146 w 7982258"/>
                  <a:gd name="connsiteY11" fmla="*/ 17863 h 4028603"/>
                  <a:gd name="connsiteX12" fmla="*/ 5394506 w 7982258"/>
                  <a:gd name="connsiteY12" fmla="*/ 209887 h 4028603"/>
                  <a:gd name="connsiteX13" fmla="*/ 5961434 w 7982258"/>
                  <a:gd name="connsiteY13" fmla="*/ 356191 h 4028603"/>
                  <a:gd name="connsiteX14" fmla="*/ 6418634 w 7982258"/>
                  <a:gd name="connsiteY14" fmla="*/ 520783 h 4028603"/>
                  <a:gd name="connsiteX15" fmla="*/ 6811826 w 7982258"/>
                  <a:gd name="connsiteY15" fmla="*/ 630511 h 4028603"/>
                  <a:gd name="connsiteX16" fmla="*/ 7086146 w 7982258"/>
                  <a:gd name="connsiteY16" fmla="*/ 849967 h 4028603"/>
                  <a:gd name="connsiteX17" fmla="*/ 7241594 w 7982258"/>
                  <a:gd name="connsiteY17" fmla="*/ 977983 h 4028603"/>
                  <a:gd name="connsiteX18" fmla="*/ 7141010 w 7982258"/>
                  <a:gd name="connsiteY18" fmla="*/ 1060279 h 4028603"/>
                  <a:gd name="connsiteX19" fmla="*/ 7113578 w 7982258"/>
                  <a:gd name="connsiteY19" fmla="*/ 1151719 h 4028603"/>
                  <a:gd name="connsiteX20" fmla="*/ 7259882 w 7982258"/>
                  <a:gd name="connsiteY20" fmla="*/ 1188295 h 4028603"/>
                  <a:gd name="connsiteX21" fmla="*/ 7515914 w 7982258"/>
                  <a:gd name="connsiteY21" fmla="*/ 1170007 h 4028603"/>
                  <a:gd name="connsiteX22" fmla="*/ 7744514 w 7982258"/>
                  <a:gd name="connsiteY22" fmla="*/ 1453471 h 4028603"/>
                  <a:gd name="connsiteX23" fmla="*/ 7835954 w 7982258"/>
                  <a:gd name="connsiteY23" fmla="*/ 1691215 h 4028603"/>
                  <a:gd name="connsiteX24" fmla="*/ 7973114 w 7982258"/>
                  <a:gd name="connsiteY24" fmla="*/ 1919815 h 4028603"/>
                  <a:gd name="connsiteX25" fmla="*/ 7945682 w 7982258"/>
                  <a:gd name="connsiteY25" fmla="*/ 2285575 h 4028603"/>
                  <a:gd name="connsiteX26" fmla="*/ 7753658 w 7982258"/>
                  <a:gd name="connsiteY26" fmla="*/ 2697055 h 4028603"/>
                  <a:gd name="connsiteX27" fmla="*/ 7552490 w 7982258"/>
                  <a:gd name="connsiteY27" fmla="*/ 2925655 h 4028603"/>
                  <a:gd name="connsiteX28" fmla="*/ 7333034 w 7982258"/>
                  <a:gd name="connsiteY28" fmla="*/ 3172543 h 4028603"/>
                  <a:gd name="connsiteX29" fmla="*/ 6967274 w 7982258"/>
                  <a:gd name="connsiteY29" fmla="*/ 3291415 h 4028603"/>
                  <a:gd name="connsiteX30" fmla="*/ 6674666 w 7982258"/>
                  <a:gd name="connsiteY30" fmla="*/ 3446863 h 4028603"/>
                  <a:gd name="connsiteX31" fmla="*/ 6171746 w 7982258"/>
                  <a:gd name="connsiteY31" fmla="*/ 3648031 h 4028603"/>
                  <a:gd name="connsiteX32" fmla="*/ 5714546 w 7982258"/>
                  <a:gd name="connsiteY32" fmla="*/ 3840055 h 4028603"/>
                  <a:gd name="connsiteX33" fmla="*/ 5257346 w 7982258"/>
                  <a:gd name="connsiteY33" fmla="*/ 3904063 h 4028603"/>
                  <a:gd name="connsiteX34" fmla="*/ 4699562 w 7982258"/>
                  <a:gd name="connsiteY34" fmla="*/ 3949783 h 4028603"/>
                  <a:gd name="connsiteX35" fmla="*/ 4141778 w 7982258"/>
                  <a:gd name="connsiteY35" fmla="*/ 3995503 h 4028603"/>
                  <a:gd name="connsiteX36" fmla="*/ 3748586 w 7982258"/>
                  <a:gd name="connsiteY36" fmla="*/ 4013791 h 4028603"/>
                  <a:gd name="connsiteX37" fmla="*/ 3309674 w 7982258"/>
                  <a:gd name="connsiteY37" fmla="*/ 4022935 h 4028603"/>
                  <a:gd name="connsiteX38" fmla="*/ 2761034 w 7982258"/>
                  <a:gd name="connsiteY38" fmla="*/ 3922351 h 4028603"/>
                  <a:gd name="connsiteX39" fmla="*/ 2367842 w 7982258"/>
                  <a:gd name="connsiteY39" fmla="*/ 3821767 h 4028603"/>
                  <a:gd name="connsiteX40" fmla="*/ 2340410 w 7982258"/>
                  <a:gd name="connsiteY40" fmla="*/ 3757759 h 4028603"/>
                  <a:gd name="connsiteX41" fmla="*/ 2459282 w 7982258"/>
                  <a:gd name="connsiteY41" fmla="*/ 3684607 h 4028603"/>
                  <a:gd name="connsiteX42" fmla="*/ 2422706 w 7982258"/>
                  <a:gd name="connsiteY42" fmla="*/ 3593167 h 4028603"/>
                  <a:gd name="connsiteX43" fmla="*/ 2258114 w 7982258"/>
                  <a:gd name="connsiteY43" fmla="*/ 3602311 h 4028603"/>
                  <a:gd name="connsiteX44" fmla="*/ 2157530 w 7982258"/>
                  <a:gd name="connsiteY44" fmla="*/ 3702895 h 4028603"/>
                  <a:gd name="connsiteX45" fmla="*/ 1919786 w 7982258"/>
                  <a:gd name="connsiteY45" fmla="*/ 3730327 h 4028603"/>
                  <a:gd name="connsiteX46" fmla="*/ 1435154 w 7982258"/>
                  <a:gd name="connsiteY46" fmla="*/ 3547447 h 4028603"/>
                  <a:gd name="connsiteX47" fmla="*/ 1060250 w 7982258"/>
                  <a:gd name="connsiteY47" fmla="*/ 3318847 h 4028603"/>
                  <a:gd name="connsiteX48" fmla="*/ 831650 w 7982258"/>
                  <a:gd name="connsiteY48" fmla="*/ 3117679 h 4028603"/>
                  <a:gd name="connsiteX49" fmla="*/ 603050 w 7982258"/>
                  <a:gd name="connsiteY49" fmla="*/ 2971375 h 4028603"/>
                  <a:gd name="connsiteX50" fmla="*/ 283010 w 7982258"/>
                  <a:gd name="connsiteY50" fmla="*/ 2825071 h 4028603"/>
                  <a:gd name="connsiteX51" fmla="*/ 228146 w 7982258"/>
                  <a:gd name="connsiteY51" fmla="*/ 2532463 h 4028603"/>
                  <a:gd name="connsiteX52" fmla="*/ 164138 w 7982258"/>
                  <a:gd name="connsiteY52" fmla="*/ 2313007 h 4028603"/>
                  <a:gd name="connsiteX53" fmla="*/ 8690 w 7982258"/>
                  <a:gd name="connsiteY53" fmla="*/ 2084407 h 4028603"/>
                  <a:gd name="connsiteX54" fmla="*/ 36122 w 7982258"/>
                  <a:gd name="connsiteY54" fmla="*/ 1874095 h 4028603"/>
                  <a:gd name="connsiteX55" fmla="*/ 173282 w 7982258"/>
                  <a:gd name="connsiteY55" fmla="*/ 1682071 h 4028603"/>
                  <a:gd name="connsiteX56" fmla="*/ 246434 w 7982258"/>
                  <a:gd name="connsiteY56" fmla="*/ 1362031 h 4028603"/>
                  <a:gd name="connsiteX57" fmla="*/ 347018 w 7982258"/>
                  <a:gd name="connsiteY57" fmla="*/ 1170007 h 4028603"/>
                  <a:gd name="connsiteX58" fmla="*/ 648770 w 7982258"/>
                  <a:gd name="connsiteY58" fmla="*/ 996271 h 4028603"/>
                  <a:gd name="connsiteX59" fmla="*/ 877370 w 7982258"/>
                  <a:gd name="connsiteY59" fmla="*/ 840823 h 4028603"/>
                  <a:gd name="connsiteX60" fmla="*/ 1078538 w 7982258"/>
                  <a:gd name="connsiteY60" fmla="*/ 776815 h 4028603"/>
                  <a:gd name="connsiteX61" fmla="*/ 1188266 w 7982258"/>
                  <a:gd name="connsiteY61" fmla="*/ 886543 h 4028603"/>
                  <a:gd name="connsiteX62" fmla="*/ 1435154 w 7982258"/>
                  <a:gd name="connsiteY62" fmla="*/ 895687 h 4028603"/>
                  <a:gd name="connsiteX63" fmla="*/ 1480874 w 7982258"/>
                  <a:gd name="connsiteY63" fmla="*/ 767671 h 4028603"/>
                  <a:gd name="connsiteX64" fmla="*/ 1279706 w 7982258"/>
                  <a:gd name="connsiteY64" fmla="*/ 703663 h 4028603"/>
                  <a:gd name="connsiteX65" fmla="*/ 1233986 w 7982258"/>
                  <a:gd name="connsiteY65" fmla="*/ 612223 h 4028603"/>
                  <a:gd name="connsiteX66" fmla="*/ 1544882 w 7982258"/>
                  <a:gd name="connsiteY66" fmla="*/ 433343 h 4028603"/>
                  <a:gd name="connsiteX67" fmla="*/ 1965506 w 7982258"/>
                  <a:gd name="connsiteY67" fmla="*/ 273895 h 4028603"/>
                  <a:gd name="connsiteX68" fmla="*/ 2239826 w 7982258"/>
                  <a:gd name="connsiteY68" fmla="*/ 255607 h 4028603"/>
                  <a:gd name="connsiteX0" fmla="*/ 2239826 w 7982258"/>
                  <a:gd name="connsiteY0" fmla="*/ 255607 h 4028603"/>
                  <a:gd name="connsiteX1" fmla="*/ 2642162 w 7982258"/>
                  <a:gd name="connsiteY1" fmla="*/ 191599 h 4028603"/>
                  <a:gd name="connsiteX2" fmla="*/ 3117650 w 7982258"/>
                  <a:gd name="connsiteY2" fmla="*/ 17863 h 4028603"/>
                  <a:gd name="connsiteX3" fmla="*/ 3465122 w 7982258"/>
                  <a:gd name="connsiteY3" fmla="*/ 8719 h 4028603"/>
                  <a:gd name="connsiteX4" fmla="*/ 3913178 w 7982258"/>
                  <a:gd name="connsiteY4" fmla="*/ 45295 h 4028603"/>
                  <a:gd name="connsiteX5" fmla="*/ 4297226 w 7982258"/>
                  <a:gd name="connsiteY5" fmla="*/ 27007 h 4028603"/>
                  <a:gd name="connsiteX6" fmla="*/ 4388666 w 7982258"/>
                  <a:gd name="connsiteY6" fmla="*/ 72727 h 4028603"/>
                  <a:gd name="connsiteX7" fmla="*/ 4361234 w 7982258"/>
                  <a:gd name="connsiteY7" fmla="*/ 173311 h 4028603"/>
                  <a:gd name="connsiteX8" fmla="*/ 4489250 w 7982258"/>
                  <a:gd name="connsiteY8" fmla="*/ 228175 h 4028603"/>
                  <a:gd name="connsiteX9" fmla="*/ 4681274 w 7982258"/>
                  <a:gd name="connsiteY9" fmla="*/ 200743 h 4028603"/>
                  <a:gd name="connsiteX10" fmla="*/ 4644698 w 7982258"/>
                  <a:gd name="connsiteY10" fmla="*/ 91015 h 4028603"/>
                  <a:gd name="connsiteX11" fmla="*/ 4800146 w 7982258"/>
                  <a:gd name="connsiteY11" fmla="*/ 17863 h 4028603"/>
                  <a:gd name="connsiteX12" fmla="*/ 5394506 w 7982258"/>
                  <a:gd name="connsiteY12" fmla="*/ 209887 h 4028603"/>
                  <a:gd name="connsiteX13" fmla="*/ 5961434 w 7982258"/>
                  <a:gd name="connsiteY13" fmla="*/ 356191 h 4028603"/>
                  <a:gd name="connsiteX14" fmla="*/ 6418634 w 7982258"/>
                  <a:gd name="connsiteY14" fmla="*/ 520783 h 4028603"/>
                  <a:gd name="connsiteX15" fmla="*/ 6811826 w 7982258"/>
                  <a:gd name="connsiteY15" fmla="*/ 630511 h 4028603"/>
                  <a:gd name="connsiteX16" fmla="*/ 7086146 w 7982258"/>
                  <a:gd name="connsiteY16" fmla="*/ 849967 h 4028603"/>
                  <a:gd name="connsiteX17" fmla="*/ 7241594 w 7982258"/>
                  <a:gd name="connsiteY17" fmla="*/ 977983 h 4028603"/>
                  <a:gd name="connsiteX18" fmla="*/ 7141010 w 7982258"/>
                  <a:gd name="connsiteY18" fmla="*/ 1060279 h 4028603"/>
                  <a:gd name="connsiteX19" fmla="*/ 7113578 w 7982258"/>
                  <a:gd name="connsiteY19" fmla="*/ 1151719 h 4028603"/>
                  <a:gd name="connsiteX20" fmla="*/ 7259882 w 7982258"/>
                  <a:gd name="connsiteY20" fmla="*/ 1188295 h 4028603"/>
                  <a:gd name="connsiteX21" fmla="*/ 7515914 w 7982258"/>
                  <a:gd name="connsiteY21" fmla="*/ 1170007 h 4028603"/>
                  <a:gd name="connsiteX22" fmla="*/ 7744514 w 7982258"/>
                  <a:gd name="connsiteY22" fmla="*/ 1453471 h 4028603"/>
                  <a:gd name="connsiteX23" fmla="*/ 7835954 w 7982258"/>
                  <a:gd name="connsiteY23" fmla="*/ 1691215 h 4028603"/>
                  <a:gd name="connsiteX24" fmla="*/ 7973114 w 7982258"/>
                  <a:gd name="connsiteY24" fmla="*/ 1919815 h 4028603"/>
                  <a:gd name="connsiteX25" fmla="*/ 7945682 w 7982258"/>
                  <a:gd name="connsiteY25" fmla="*/ 2285575 h 4028603"/>
                  <a:gd name="connsiteX26" fmla="*/ 7753658 w 7982258"/>
                  <a:gd name="connsiteY26" fmla="*/ 2697055 h 4028603"/>
                  <a:gd name="connsiteX27" fmla="*/ 7552490 w 7982258"/>
                  <a:gd name="connsiteY27" fmla="*/ 2925655 h 4028603"/>
                  <a:gd name="connsiteX28" fmla="*/ 7333034 w 7982258"/>
                  <a:gd name="connsiteY28" fmla="*/ 3172543 h 4028603"/>
                  <a:gd name="connsiteX29" fmla="*/ 6967274 w 7982258"/>
                  <a:gd name="connsiteY29" fmla="*/ 3291415 h 4028603"/>
                  <a:gd name="connsiteX30" fmla="*/ 6674666 w 7982258"/>
                  <a:gd name="connsiteY30" fmla="*/ 3446863 h 4028603"/>
                  <a:gd name="connsiteX31" fmla="*/ 6171746 w 7982258"/>
                  <a:gd name="connsiteY31" fmla="*/ 3648031 h 4028603"/>
                  <a:gd name="connsiteX32" fmla="*/ 5714546 w 7982258"/>
                  <a:gd name="connsiteY32" fmla="*/ 3840055 h 4028603"/>
                  <a:gd name="connsiteX33" fmla="*/ 5257346 w 7982258"/>
                  <a:gd name="connsiteY33" fmla="*/ 3904063 h 4028603"/>
                  <a:gd name="connsiteX34" fmla="*/ 4699562 w 7982258"/>
                  <a:gd name="connsiteY34" fmla="*/ 3949783 h 4028603"/>
                  <a:gd name="connsiteX35" fmla="*/ 4141778 w 7982258"/>
                  <a:gd name="connsiteY35" fmla="*/ 3995503 h 4028603"/>
                  <a:gd name="connsiteX36" fmla="*/ 3748586 w 7982258"/>
                  <a:gd name="connsiteY36" fmla="*/ 4013791 h 4028603"/>
                  <a:gd name="connsiteX37" fmla="*/ 3309674 w 7982258"/>
                  <a:gd name="connsiteY37" fmla="*/ 4022935 h 4028603"/>
                  <a:gd name="connsiteX38" fmla="*/ 2761034 w 7982258"/>
                  <a:gd name="connsiteY38" fmla="*/ 3922351 h 4028603"/>
                  <a:gd name="connsiteX39" fmla="*/ 2367842 w 7982258"/>
                  <a:gd name="connsiteY39" fmla="*/ 3821767 h 4028603"/>
                  <a:gd name="connsiteX40" fmla="*/ 2340410 w 7982258"/>
                  <a:gd name="connsiteY40" fmla="*/ 3757759 h 4028603"/>
                  <a:gd name="connsiteX41" fmla="*/ 2459282 w 7982258"/>
                  <a:gd name="connsiteY41" fmla="*/ 3684607 h 4028603"/>
                  <a:gd name="connsiteX42" fmla="*/ 2422706 w 7982258"/>
                  <a:gd name="connsiteY42" fmla="*/ 3593167 h 4028603"/>
                  <a:gd name="connsiteX43" fmla="*/ 2258114 w 7982258"/>
                  <a:gd name="connsiteY43" fmla="*/ 3602311 h 4028603"/>
                  <a:gd name="connsiteX44" fmla="*/ 2157530 w 7982258"/>
                  <a:gd name="connsiteY44" fmla="*/ 3702895 h 4028603"/>
                  <a:gd name="connsiteX45" fmla="*/ 1919786 w 7982258"/>
                  <a:gd name="connsiteY45" fmla="*/ 3730327 h 4028603"/>
                  <a:gd name="connsiteX46" fmla="*/ 1435154 w 7982258"/>
                  <a:gd name="connsiteY46" fmla="*/ 3547447 h 4028603"/>
                  <a:gd name="connsiteX47" fmla="*/ 1060250 w 7982258"/>
                  <a:gd name="connsiteY47" fmla="*/ 3318847 h 4028603"/>
                  <a:gd name="connsiteX48" fmla="*/ 831650 w 7982258"/>
                  <a:gd name="connsiteY48" fmla="*/ 3117679 h 4028603"/>
                  <a:gd name="connsiteX49" fmla="*/ 603050 w 7982258"/>
                  <a:gd name="connsiteY49" fmla="*/ 2971375 h 4028603"/>
                  <a:gd name="connsiteX50" fmla="*/ 283010 w 7982258"/>
                  <a:gd name="connsiteY50" fmla="*/ 2825071 h 4028603"/>
                  <a:gd name="connsiteX51" fmla="*/ 228146 w 7982258"/>
                  <a:gd name="connsiteY51" fmla="*/ 2532463 h 4028603"/>
                  <a:gd name="connsiteX52" fmla="*/ 164138 w 7982258"/>
                  <a:gd name="connsiteY52" fmla="*/ 2313007 h 4028603"/>
                  <a:gd name="connsiteX53" fmla="*/ 8690 w 7982258"/>
                  <a:gd name="connsiteY53" fmla="*/ 2084407 h 4028603"/>
                  <a:gd name="connsiteX54" fmla="*/ 36122 w 7982258"/>
                  <a:gd name="connsiteY54" fmla="*/ 1874095 h 4028603"/>
                  <a:gd name="connsiteX55" fmla="*/ 173282 w 7982258"/>
                  <a:gd name="connsiteY55" fmla="*/ 1682071 h 4028603"/>
                  <a:gd name="connsiteX56" fmla="*/ 246434 w 7982258"/>
                  <a:gd name="connsiteY56" fmla="*/ 1362031 h 4028603"/>
                  <a:gd name="connsiteX57" fmla="*/ 347018 w 7982258"/>
                  <a:gd name="connsiteY57" fmla="*/ 1170007 h 4028603"/>
                  <a:gd name="connsiteX58" fmla="*/ 648770 w 7982258"/>
                  <a:gd name="connsiteY58" fmla="*/ 996271 h 4028603"/>
                  <a:gd name="connsiteX59" fmla="*/ 877370 w 7982258"/>
                  <a:gd name="connsiteY59" fmla="*/ 840823 h 4028603"/>
                  <a:gd name="connsiteX60" fmla="*/ 1078538 w 7982258"/>
                  <a:gd name="connsiteY60" fmla="*/ 776815 h 4028603"/>
                  <a:gd name="connsiteX61" fmla="*/ 1188266 w 7982258"/>
                  <a:gd name="connsiteY61" fmla="*/ 886543 h 4028603"/>
                  <a:gd name="connsiteX62" fmla="*/ 1435154 w 7982258"/>
                  <a:gd name="connsiteY62" fmla="*/ 895687 h 4028603"/>
                  <a:gd name="connsiteX63" fmla="*/ 1480874 w 7982258"/>
                  <a:gd name="connsiteY63" fmla="*/ 767671 h 4028603"/>
                  <a:gd name="connsiteX64" fmla="*/ 1279706 w 7982258"/>
                  <a:gd name="connsiteY64" fmla="*/ 703663 h 4028603"/>
                  <a:gd name="connsiteX65" fmla="*/ 1233986 w 7982258"/>
                  <a:gd name="connsiteY65" fmla="*/ 612223 h 4028603"/>
                  <a:gd name="connsiteX66" fmla="*/ 1544882 w 7982258"/>
                  <a:gd name="connsiteY66" fmla="*/ 433343 h 4028603"/>
                  <a:gd name="connsiteX67" fmla="*/ 1894068 w 7982258"/>
                  <a:gd name="connsiteY67" fmla="*/ 292945 h 4028603"/>
                  <a:gd name="connsiteX68" fmla="*/ 2239826 w 7982258"/>
                  <a:gd name="connsiteY68" fmla="*/ 255607 h 4028603"/>
                  <a:gd name="connsiteX0" fmla="*/ 2239826 w 7982258"/>
                  <a:gd name="connsiteY0" fmla="*/ 254644 h 4027640"/>
                  <a:gd name="connsiteX1" fmla="*/ 2642162 w 7982258"/>
                  <a:gd name="connsiteY1" fmla="*/ 176349 h 4027640"/>
                  <a:gd name="connsiteX2" fmla="*/ 3117650 w 7982258"/>
                  <a:gd name="connsiteY2" fmla="*/ 16900 h 4027640"/>
                  <a:gd name="connsiteX3" fmla="*/ 3465122 w 7982258"/>
                  <a:gd name="connsiteY3" fmla="*/ 7756 h 4027640"/>
                  <a:gd name="connsiteX4" fmla="*/ 3913178 w 7982258"/>
                  <a:gd name="connsiteY4" fmla="*/ 44332 h 4027640"/>
                  <a:gd name="connsiteX5" fmla="*/ 4297226 w 7982258"/>
                  <a:gd name="connsiteY5" fmla="*/ 26044 h 4027640"/>
                  <a:gd name="connsiteX6" fmla="*/ 4388666 w 7982258"/>
                  <a:gd name="connsiteY6" fmla="*/ 71764 h 4027640"/>
                  <a:gd name="connsiteX7" fmla="*/ 4361234 w 7982258"/>
                  <a:gd name="connsiteY7" fmla="*/ 172348 h 4027640"/>
                  <a:gd name="connsiteX8" fmla="*/ 4489250 w 7982258"/>
                  <a:gd name="connsiteY8" fmla="*/ 227212 h 4027640"/>
                  <a:gd name="connsiteX9" fmla="*/ 4681274 w 7982258"/>
                  <a:gd name="connsiteY9" fmla="*/ 199780 h 4027640"/>
                  <a:gd name="connsiteX10" fmla="*/ 4644698 w 7982258"/>
                  <a:gd name="connsiteY10" fmla="*/ 90052 h 4027640"/>
                  <a:gd name="connsiteX11" fmla="*/ 4800146 w 7982258"/>
                  <a:gd name="connsiteY11" fmla="*/ 16900 h 4027640"/>
                  <a:gd name="connsiteX12" fmla="*/ 5394506 w 7982258"/>
                  <a:gd name="connsiteY12" fmla="*/ 208924 h 4027640"/>
                  <a:gd name="connsiteX13" fmla="*/ 5961434 w 7982258"/>
                  <a:gd name="connsiteY13" fmla="*/ 355228 h 4027640"/>
                  <a:gd name="connsiteX14" fmla="*/ 6418634 w 7982258"/>
                  <a:gd name="connsiteY14" fmla="*/ 519820 h 4027640"/>
                  <a:gd name="connsiteX15" fmla="*/ 6811826 w 7982258"/>
                  <a:gd name="connsiteY15" fmla="*/ 629548 h 4027640"/>
                  <a:gd name="connsiteX16" fmla="*/ 7086146 w 7982258"/>
                  <a:gd name="connsiteY16" fmla="*/ 849004 h 4027640"/>
                  <a:gd name="connsiteX17" fmla="*/ 7241594 w 7982258"/>
                  <a:gd name="connsiteY17" fmla="*/ 977020 h 4027640"/>
                  <a:gd name="connsiteX18" fmla="*/ 7141010 w 7982258"/>
                  <a:gd name="connsiteY18" fmla="*/ 1059316 h 4027640"/>
                  <a:gd name="connsiteX19" fmla="*/ 7113578 w 7982258"/>
                  <a:gd name="connsiteY19" fmla="*/ 1150756 h 4027640"/>
                  <a:gd name="connsiteX20" fmla="*/ 7259882 w 7982258"/>
                  <a:gd name="connsiteY20" fmla="*/ 1187332 h 4027640"/>
                  <a:gd name="connsiteX21" fmla="*/ 7515914 w 7982258"/>
                  <a:gd name="connsiteY21" fmla="*/ 1169044 h 4027640"/>
                  <a:gd name="connsiteX22" fmla="*/ 7744514 w 7982258"/>
                  <a:gd name="connsiteY22" fmla="*/ 1452508 h 4027640"/>
                  <a:gd name="connsiteX23" fmla="*/ 7835954 w 7982258"/>
                  <a:gd name="connsiteY23" fmla="*/ 1690252 h 4027640"/>
                  <a:gd name="connsiteX24" fmla="*/ 7973114 w 7982258"/>
                  <a:gd name="connsiteY24" fmla="*/ 1918852 h 4027640"/>
                  <a:gd name="connsiteX25" fmla="*/ 7945682 w 7982258"/>
                  <a:gd name="connsiteY25" fmla="*/ 2284612 h 4027640"/>
                  <a:gd name="connsiteX26" fmla="*/ 7753658 w 7982258"/>
                  <a:gd name="connsiteY26" fmla="*/ 2696092 h 4027640"/>
                  <a:gd name="connsiteX27" fmla="*/ 7552490 w 7982258"/>
                  <a:gd name="connsiteY27" fmla="*/ 2924692 h 4027640"/>
                  <a:gd name="connsiteX28" fmla="*/ 7333034 w 7982258"/>
                  <a:gd name="connsiteY28" fmla="*/ 3171580 h 4027640"/>
                  <a:gd name="connsiteX29" fmla="*/ 6967274 w 7982258"/>
                  <a:gd name="connsiteY29" fmla="*/ 3290452 h 4027640"/>
                  <a:gd name="connsiteX30" fmla="*/ 6674666 w 7982258"/>
                  <a:gd name="connsiteY30" fmla="*/ 3445900 h 4027640"/>
                  <a:gd name="connsiteX31" fmla="*/ 6171746 w 7982258"/>
                  <a:gd name="connsiteY31" fmla="*/ 3647068 h 4027640"/>
                  <a:gd name="connsiteX32" fmla="*/ 5714546 w 7982258"/>
                  <a:gd name="connsiteY32" fmla="*/ 3839092 h 4027640"/>
                  <a:gd name="connsiteX33" fmla="*/ 5257346 w 7982258"/>
                  <a:gd name="connsiteY33" fmla="*/ 3903100 h 4027640"/>
                  <a:gd name="connsiteX34" fmla="*/ 4699562 w 7982258"/>
                  <a:gd name="connsiteY34" fmla="*/ 3948820 h 4027640"/>
                  <a:gd name="connsiteX35" fmla="*/ 4141778 w 7982258"/>
                  <a:gd name="connsiteY35" fmla="*/ 3994540 h 4027640"/>
                  <a:gd name="connsiteX36" fmla="*/ 3748586 w 7982258"/>
                  <a:gd name="connsiteY36" fmla="*/ 4012828 h 4027640"/>
                  <a:gd name="connsiteX37" fmla="*/ 3309674 w 7982258"/>
                  <a:gd name="connsiteY37" fmla="*/ 4021972 h 4027640"/>
                  <a:gd name="connsiteX38" fmla="*/ 2761034 w 7982258"/>
                  <a:gd name="connsiteY38" fmla="*/ 3921388 h 4027640"/>
                  <a:gd name="connsiteX39" fmla="*/ 2367842 w 7982258"/>
                  <a:gd name="connsiteY39" fmla="*/ 3820804 h 4027640"/>
                  <a:gd name="connsiteX40" fmla="*/ 2340410 w 7982258"/>
                  <a:gd name="connsiteY40" fmla="*/ 3756796 h 4027640"/>
                  <a:gd name="connsiteX41" fmla="*/ 2459282 w 7982258"/>
                  <a:gd name="connsiteY41" fmla="*/ 3683644 h 4027640"/>
                  <a:gd name="connsiteX42" fmla="*/ 2422706 w 7982258"/>
                  <a:gd name="connsiteY42" fmla="*/ 3592204 h 4027640"/>
                  <a:gd name="connsiteX43" fmla="*/ 2258114 w 7982258"/>
                  <a:gd name="connsiteY43" fmla="*/ 3601348 h 4027640"/>
                  <a:gd name="connsiteX44" fmla="*/ 2157530 w 7982258"/>
                  <a:gd name="connsiteY44" fmla="*/ 3701932 h 4027640"/>
                  <a:gd name="connsiteX45" fmla="*/ 1919786 w 7982258"/>
                  <a:gd name="connsiteY45" fmla="*/ 3729364 h 4027640"/>
                  <a:gd name="connsiteX46" fmla="*/ 1435154 w 7982258"/>
                  <a:gd name="connsiteY46" fmla="*/ 3546484 h 4027640"/>
                  <a:gd name="connsiteX47" fmla="*/ 1060250 w 7982258"/>
                  <a:gd name="connsiteY47" fmla="*/ 3317884 h 4027640"/>
                  <a:gd name="connsiteX48" fmla="*/ 831650 w 7982258"/>
                  <a:gd name="connsiteY48" fmla="*/ 3116716 h 4027640"/>
                  <a:gd name="connsiteX49" fmla="*/ 603050 w 7982258"/>
                  <a:gd name="connsiteY49" fmla="*/ 2970412 h 4027640"/>
                  <a:gd name="connsiteX50" fmla="*/ 283010 w 7982258"/>
                  <a:gd name="connsiteY50" fmla="*/ 2824108 h 4027640"/>
                  <a:gd name="connsiteX51" fmla="*/ 228146 w 7982258"/>
                  <a:gd name="connsiteY51" fmla="*/ 2531500 h 4027640"/>
                  <a:gd name="connsiteX52" fmla="*/ 164138 w 7982258"/>
                  <a:gd name="connsiteY52" fmla="*/ 2312044 h 4027640"/>
                  <a:gd name="connsiteX53" fmla="*/ 8690 w 7982258"/>
                  <a:gd name="connsiteY53" fmla="*/ 2083444 h 4027640"/>
                  <a:gd name="connsiteX54" fmla="*/ 36122 w 7982258"/>
                  <a:gd name="connsiteY54" fmla="*/ 1873132 h 4027640"/>
                  <a:gd name="connsiteX55" fmla="*/ 173282 w 7982258"/>
                  <a:gd name="connsiteY55" fmla="*/ 1681108 h 4027640"/>
                  <a:gd name="connsiteX56" fmla="*/ 246434 w 7982258"/>
                  <a:gd name="connsiteY56" fmla="*/ 1361068 h 4027640"/>
                  <a:gd name="connsiteX57" fmla="*/ 347018 w 7982258"/>
                  <a:gd name="connsiteY57" fmla="*/ 1169044 h 4027640"/>
                  <a:gd name="connsiteX58" fmla="*/ 648770 w 7982258"/>
                  <a:gd name="connsiteY58" fmla="*/ 995308 h 4027640"/>
                  <a:gd name="connsiteX59" fmla="*/ 877370 w 7982258"/>
                  <a:gd name="connsiteY59" fmla="*/ 839860 h 4027640"/>
                  <a:gd name="connsiteX60" fmla="*/ 1078538 w 7982258"/>
                  <a:gd name="connsiteY60" fmla="*/ 775852 h 4027640"/>
                  <a:gd name="connsiteX61" fmla="*/ 1188266 w 7982258"/>
                  <a:gd name="connsiteY61" fmla="*/ 885580 h 4027640"/>
                  <a:gd name="connsiteX62" fmla="*/ 1435154 w 7982258"/>
                  <a:gd name="connsiteY62" fmla="*/ 894724 h 4027640"/>
                  <a:gd name="connsiteX63" fmla="*/ 1480874 w 7982258"/>
                  <a:gd name="connsiteY63" fmla="*/ 766708 h 4027640"/>
                  <a:gd name="connsiteX64" fmla="*/ 1279706 w 7982258"/>
                  <a:gd name="connsiteY64" fmla="*/ 702700 h 4027640"/>
                  <a:gd name="connsiteX65" fmla="*/ 1233986 w 7982258"/>
                  <a:gd name="connsiteY65" fmla="*/ 611260 h 4027640"/>
                  <a:gd name="connsiteX66" fmla="*/ 1544882 w 7982258"/>
                  <a:gd name="connsiteY66" fmla="*/ 432380 h 4027640"/>
                  <a:gd name="connsiteX67" fmla="*/ 1894068 w 7982258"/>
                  <a:gd name="connsiteY67" fmla="*/ 291982 h 4027640"/>
                  <a:gd name="connsiteX68" fmla="*/ 2239826 w 7982258"/>
                  <a:gd name="connsiteY68" fmla="*/ 254644 h 4027640"/>
                  <a:gd name="connsiteX0" fmla="*/ 2239826 w 7982258"/>
                  <a:gd name="connsiteY0" fmla="*/ 261124 h 4034120"/>
                  <a:gd name="connsiteX1" fmla="*/ 2642162 w 7982258"/>
                  <a:gd name="connsiteY1" fmla="*/ 182829 h 4034120"/>
                  <a:gd name="connsiteX2" fmla="*/ 3122412 w 7982258"/>
                  <a:gd name="connsiteY2" fmla="*/ 13855 h 4034120"/>
                  <a:gd name="connsiteX3" fmla="*/ 3465122 w 7982258"/>
                  <a:gd name="connsiteY3" fmla="*/ 14236 h 4034120"/>
                  <a:gd name="connsiteX4" fmla="*/ 3913178 w 7982258"/>
                  <a:gd name="connsiteY4" fmla="*/ 50812 h 4034120"/>
                  <a:gd name="connsiteX5" fmla="*/ 4297226 w 7982258"/>
                  <a:gd name="connsiteY5" fmla="*/ 32524 h 4034120"/>
                  <a:gd name="connsiteX6" fmla="*/ 4388666 w 7982258"/>
                  <a:gd name="connsiteY6" fmla="*/ 78244 h 4034120"/>
                  <a:gd name="connsiteX7" fmla="*/ 4361234 w 7982258"/>
                  <a:gd name="connsiteY7" fmla="*/ 178828 h 4034120"/>
                  <a:gd name="connsiteX8" fmla="*/ 4489250 w 7982258"/>
                  <a:gd name="connsiteY8" fmla="*/ 233692 h 4034120"/>
                  <a:gd name="connsiteX9" fmla="*/ 4681274 w 7982258"/>
                  <a:gd name="connsiteY9" fmla="*/ 206260 h 4034120"/>
                  <a:gd name="connsiteX10" fmla="*/ 4644698 w 7982258"/>
                  <a:gd name="connsiteY10" fmla="*/ 96532 h 4034120"/>
                  <a:gd name="connsiteX11" fmla="*/ 4800146 w 7982258"/>
                  <a:gd name="connsiteY11" fmla="*/ 23380 h 4034120"/>
                  <a:gd name="connsiteX12" fmla="*/ 5394506 w 7982258"/>
                  <a:gd name="connsiteY12" fmla="*/ 215404 h 4034120"/>
                  <a:gd name="connsiteX13" fmla="*/ 5961434 w 7982258"/>
                  <a:gd name="connsiteY13" fmla="*/ 361708 h 4034120"/>
                  <a:gd name="connsiteX14" fmla="*/ 6418634 w 7982258"/>
                  <a:gd name="connsiteY14" fmla="*/ 526300 h 4034120"/>
                  <a:gd name="connsiteX15" fmla="*/ 6811826 w 7982258"/>
                  <a:gd name="connsiteY15" fmla="*/ 636028 h 4034120"/>
                  <a:gd name="connsiteX16" fmla="*/ 7086146 w 7982258"/>
                  <a:gd name="connsiteY16" fmla="*/ 855484 h 4034120"/>
                  <a:gd name="connsiteX17" fmla="*/ 7241594 w 7982258"/>
                  <a:gd name="connsiteY17" fmla="*/ 983500 h 4034120"/>
                  <a:gd name="connsiteX18" fmla="*/ 7141010 w 7982258"/>
                  <a:gd name="connsiteY18" fmla="*/ 1065796 h 4034120"/>
                  <a:gd name="connsiteX19" fmla="*/ 7113578 w 7982258"/>
                  <a:gd name="connsiteY19" fmla="*/ 1157236 h 4034120"/>
                  <a:gd name="connsiteX20" fmla="*/ 7259882 w 7982258"/>
                  <a:gd name="connsiteY20" fmla="*/ 1193812 h 4034120"/>
                  <a:gd name="connsiteX21" fmla="*/ 7515914 w 7982258"/>
                  <a:gd name="connsiteY21" fmla="*/ 1175524 h 4034120"/>
                  <a:gd name="connsiteX22" fmla="*/ 7744514 w 7982258"/>
                  <a:gd name="connsiteY22" fmla="*/ 1458988 h 4034120"/>
                  <a:gd name="connsiteX23" fmla="*/ 7835954 w 7982258"/>
                  <a:gd name="connsiteY23" fmla="*/ 1696732 h 4034120"/>
                  <a:gd name="connsiteX24" fmla="*/ 7973114 w 7982258"/>
                  <a:gd name="connsiteY24" fmla="*/ 1925332 h 4034120"/>
                  <a:gd name="connsiteX25" fmla="*/ 7945682 w 7982258"/>
                  <a:gd name="connsiteY25" fmla="*/ 2291092 h 4034120"/>
                  <a:gd name="connsiteX26" fmla="*/ 7753658 w 7982258"/>
                  <a:gd name="connsiteY26" fmla="*/ 2702572 h 4034120"/>
                  <a:gd name="connsiteX27" fmla="*/ 7552490 w 7982258"/>
                  <a:gd name="connsiteY27" fmla="*/ 2931172 h 4034120"/>
                  <a:gd name="connsiteX28" fmla="*/ 7333034 w 7982258"/>
                  <a:gd name="connsiteY28" fmla="*/ 3178060 h 4034120"/>
                  <a:gd name="connsiteX29" fmla="*/ 6967274 w 7982258"/>
                  <a:gd name="connsiteY29" fmla="*/ 3296932 h 4034120"/>
                  <a:gd name="connsiteX30" fmla="*/ 6674666 w 7982258"/>
                  <a:gd name="connsiteY30" fmla="*/ 3452380 h 4034120"/>
                  <a:gd name="connsiteX31" fmla="*/ 6171746 w 7982258"/>
                  <a:gd name="connsiteY31" fmla="*/ 3653548 h 4034120"/>
                  <a:gd name="connsiteX32" fmla="*/ 5714546 w 7982258"/>
                  <a:gd name="connsiteY32" fmla="*/ 3845572 h 4034120"/>
                  <a:gd name="connsiteX33" fmla="*/ 5257346 w 7982258"/>
                  <a:gd name="connsiteY33" fmla="*/ 3909580 h 4034120"/>
                  <a:gd name="connsiteX34" fmla="*/ 4699562 w 7982258"/>
                  <a:gd name="connsiteY34" fmla="*/ 3955300 h 4034120"/>
                  <a:gd name="connsiteX35" fmla="*/ 4141778 w 7982258"/>
                  <a:gd name="connsiteY35" fmla="*/ 4001020 h 4034120"/>
                  <a:gd name="connsiteX36" fmla="*/ 3748586 w 7982258"/>
                  <a:gd name="connsiteY36" fmla="*/ 4019308 h 4034120"/>
                  <a:gd name="connsiteX37" fmla="*/ 3309674 w 7982258"/>
                  <a:gd name="connsiteY37" fmla="*/ 4028452 h 4034120"/>
                  <a:gd name="connsiteX38" fmla="*/ 2761034 w 7982258"/>
                  <a:gd name="connsiteY38" fmla="*/ 3927868 h 4034120"/>
                  <a:gd name="connsiteX39" fmla="*/ 2367842 w 7982258"/>
                  <a:gd name="connsiteY39" fmla="*/ 3827284 h 4034120"/>
                  <a:gd name="connsiteX40" fmla="*/ 2340410 w 7982258"/>
                  <a:gd name="connsiteY40" fmla="*/ 3763276 h 4034120"/>
                  <a:gd name="connsiteX41" fmla="*/ 2459282 w 7982258"/>
                  <a:gd name="connsiteY41" fmla="*/ 3690124 h 4034120"/>
                  <a:gd name="connsiteX42" fmla="*/ 2422706 w 7982258"/>
                  <a:gd name="connsiteY42" fmla="*/ 3598684 h 4034120"/>
                  <a:gd name="connsiteX43" fmla="*/ 2258114 w 7982258"/>
                  <a:gd name="connsiteY43" fmla="*/ 3607828 h 4034120"/>
                  <a:gd name="connsiteX44" fmla="*/ 2157530 w 7982258"/>
                  <a:gd name="connsiteY44" fmla="*/ 3708412 h 4034120"/>
                  <a:gd name="connsiteX45" fmla="*/ 1919786 w 7982258"/>
                  <a:gd name="connsiteY45" fmla="*/ 3735844 h 4034120"/>
                  <a:gd name="connsiteX46" fmla="*/ 1435154 w 7982258"/>
                  <a:gd name="connsiteY46" fmla="*/ 3552964 h 4034120"/>
                  <a:gd name="connsiteX47" fmla="*/ 1060250 w 7982258"/>
                  <a:gd name="connsiteY47" fmla="*/ 3324364 h 4034120"/>
                  <a:gd name="connsiteX48" fmla="*/ 831650 w 7982258"/>
                  <a:gd name="connsiteY48" fmla="*/ 3123196 h 4034120"/>
                  <a:gd name="connsiteX49" fmla="*/ 603050 w 7982258"/>
                  <a:gd name="connsiteY49" fmla="*/ 2976892 h 4034120"/>
                  <a:gd name="connsiteX50" fmla="*/ 283010 w 7982258"/>
                  <a:gd name="connsiteY50" fmla="*/ 2830588 h 4034120"/>
                  <a:gd name="connsiteX51" fmla="*/ 228146 w 7982258"/>
                  <a:gd name="connsiteY51" fmla="*/ 2537980 h 4034120"/>
                  <a:gd name="connsiteX52" fmla="*/ 164138 w 7982258"/>
                  <a:gd name="connsiteY52" fmla="*/ 2318524 h 4034120"/>
                  <a:gd name="connsiteX53" fmla="*/ 8690 w 7982258"/>
                  <a:gd name="connsiteY53" fmla="*/ 2089924 h 4034120"/>
                  <a:gd name="connsiteX54" fmla="*/ 36122 w 7982258"/>
                  <a:gd name="connsiteY54" fmla="*/ 1879612 h 4034120"/>
                  <a:gd name="connsiteX55" fmla="*/ 173282 w 7982258"/>
                  <a:gd name="connsiteY55" fmla="*/ 1687588 h 4034120"/>
                  <a:gd name="connsiteX56" fmla="*/ 246434 w 7982258"/>
                  <a:gd name="connsiteY56" fmla="*/ 1367548 h 4034120"/>
                  <a:gd name="connsiteX57" fmla="*/ 347018 w 7982258"/>
                  <a:gd name="connsiteY57" fmla="*/ 1175524 h 4034120"/>
                  <a:gd name="connsiteX58" fmla="*/ 648770 w 7982258"/>
                  <a:gd name="connsiteY58" fmla="*/ 1001788 h 4034120"/>
                  <a:gd name="connsiteX59" fmla="*/ 877370 w 7982258"/>
                  <a:gd name="connsiteY59" fmla="*/ 846340 h 4034120"/>
                  <a:gd name="connsiteX60" fmla="*/ 1078538 w 7982258"/>
                  <a:gd name="connsiteY60" fmla="*/ 782332 h 4034120"/>
                  <a:gd name="connsiteX61" fmla="*/ 1188266 w 7982258"/>
                  <a:gd name="connsiteY61" fmla="*/ 892060 h 4034120"/>
                  <a:gd name="connsiteX62" fmla="*/ 1435154 w 7982258"/>
                  <a:gd name="connsiteY62" fmla="*/ 901204 h 4034120"/>
                  <a:gd name="connsiteX63" fmla="*/ 1480874 w 7982258"/>
                  <a:gd name="connsiteY63" fmla="*/ 773188 h 4034120"/>
                  <a:gd name="connsiteX64" fmla="*/ 1279706 w 7982258"/>
                  <a:gd name="connsiteY64" fmla="*/ 709180 h 4034120"/>
                  <a:gd name="connsiteX65" fmla="*/ 1233986 w 7982258"/>
                  <a:gd name="connsiteY65" fmla="*/ 617740 h 4034120"/>
                  <a:gd name="connsiteX66" fmla="*/ 1544882 w 7982258"/>
                  <a:gd name="connsiteY66" fmla="*/ 438860 h 4034120"/>
                  <a:gd name="connsiteX67" fmla="*/ 1894068 w 7982258"/>
                  <a:gd name="connsiteY67" fmla="*/ 298462 h 4034120"/>
                  <a:gd name="connsiteX68" fmla="*/ 2239826 w 7982258"/>
                  <a:gd name="connsiteY68" fmla="*/ 261124 h 4034120"/>
                  <a:gd name="connsiteX0" fmla="*/ 2239826 w 7982258"/>
                  <a:gd name="connsiteY0" fmla="*/ 265352 h 4038348"/>
                  <a:gd name="connsiteX1" fmla="*/ 2642162 w 7982258"/>
                  <a:gd name="connsiteY1" fmla="*/ 187057 h 4038348"/>
                  <a:gd name="connsiteX2" fmla="*/ 3122412 w 7982258"/>
                  <a:gd name="connsiteY2" fmla="*/ 18083 h 4038348"/>
                  <a:gd name="connsiteX3" fmla="*/ 3465122 w 7982258"/>
                  <a:gd name="connsiteY3" fmla="*/ 8939 h 4038348"/>
                  <a:gd name="connsiteX4" fmla="*/ 3913178 w 7982258"/>
                  <a:gd name="connsiteY4" fmla="*/ 55040 h 4038348"/>
                  <a:gd name="connsiteX5" fmla="*/ 4297226 w 7982258"/>
                  <a:gd name="connsiteY5" fmla="*/ 36752 h 4038348"/>
                  <a:gd name="connsiteX6" fmla="*/ 4388666 w 7982258"/>
                  <a:gd name="connsiteY6" fmla="*/ 82472 h 4038348"/>
                  <a:gd name="connsiteX7" fmla="*/ 4361234 w 7982258"/>
                  <a:gd name="connsiteY7" fmla="*/ 183056 h 4038348"/>
                  <a:gd name="connsiteX8" fmla="*/ 4489250 w 7982258"/>
                  <a:gd name="connsiteY8" fmla="*/ 237920 h 4038348"/>
                  <a:gd name="connsiteX9" fmla="*/ 4681274 w 7982258"/>
                  <a:gd name="connsiteY9" fmla="*/ 210488 h 4038348"/>
                  <a:gd name="connsiteX10" fmla="*/ 4644698 w 7982258"/>
                  <a:gd name="connsiteY10" fmla="*/ 100760 h 4038348"/>
                  <a:gd name="connsiteX11" fmla="*/ 4800146 w 7982258"/>
                  <a:gd name="connsiteY11" fmla="*/ 27608 h 4038348"/>
                  <a:gd name="connsiteX12" fmla="*/ 5394506 w 7982258"/>
                  <a:gd name="connsiteY12" fmla="*/ 219632 h 4038348"/>
                  <a:gd name="connsiteX13" fmla="*/ 5961434 w 7982258"/>
                  <a:gd name="connsiteY13" fmla="*/ 365936 h 4038348"/>
                  <a:gd name="connsiteX14" fmla="*/ 6418634 w 7982258"/>
                  <a:gd name="connsiteY14" fmla="*/ 530528 h 4038348"/>
                  <a:gd name="connsiteX15" fmla="*/ 6811826 w 7982258"/>
                  <a:gd name="connsiteY15" fmla="*/ 640256 h 4038348"/>
                  <a:gd name="connsiteX16" fmla="*/ 7086146 w 7982258"/>
                  <a:gd name="connsiteY16" fmla="*/ 859712 h 4038348"/>
                  <a:gd name="connsiteX17" fmla="*/ 7241594 w 7982258"/>
                  <a:gd name="connsiteY17" fmla="*/ 987728 h 4038348"/>
                  <a:gd name="connsiteX18" fmla="*/ 7141010 w 7982258"/>
                  <a:gd name="connsiteY18" fmla="*/ 1070024 h 4038348"/>
                  <a:gd name="connsiteX19" fmla="*/ 7113578 w 7982258"/>
                  <a:gd name="connsiteY19" fmla="*/ 1161464 h 4038348"/>
                  <a:gd name="connsiteX20" fmla="*/ 7259882 w 7982258"/>
                  <a:gd name="connsiteY20" fmla="*/ 1198040 h 4038348"/>
                  <a:gd name="connsiteX21" fmla="*/ 7515914 w 7982258"/>
                  <a:gd name="connsiteY21" fmla="*/ 1179752 h 4038348"/>
                  <a:gd name="connsiteX22" fmla="*/ 7744514 w 7982258"/>
                  <a:gd name="connsiteY22" fmla="*/ 1463216 h 4038348"/>
                  <a:gd name="connsiteX23" fmla="*/ 7835954 w 7982258"/>
                  <a:gd name="connsiteY23" fmla="*/ 1700960 h 4038348"/>
                  <a:gd name="connsiteX24" fmla="*/ 7973114 w 7982258"/>
                  <a:gd name="connsiteY24" fmla="*/ 1929560 h 4038348"/>
                  <a:gd name="connsiteX25" fmla="*/ 7945682 w 7982258"/>
                  <a:gd name="connsiteY25" fmla="*/ 2295320 h 4038348"/>
                  <a:gd name="connsiteX26" fmla="*/ 7753658 w 7982258"/>
                  <a:gd name="connsiteY26" fmla="*/ 2706800 h 4038348"/>
                  <a:gd name="connsiteX27" fmla="*/ 7552490 w 7982258"/>
                  <a:gd name="connsiteY27" fmla="*/ 2935400 h 4038348"/>
                  <a:gd name="connsiteX28" fmla="*/ 7333034 w 7982258"/>
                  <a:gd name="connsiteY28" fmla="*/ 3182288 h 4038348"/>
                  <a:gd name="connsiteX29" fmla="*/ 6967274 w 7982258"/>
                  <a:gd name="connsiteY29" fmla="*/ 3301160 h 4038348"/>
                  <a:gd name="connsiteX30" fmla="*/ 6674666 w 7982258"/>
                  <a:gd name="connsiteY30" fmla="*/ 3456608 h 4038348"/>
                  <a:gd name="connsiteX31" fmla="*/ 6171746 w 7982258"/>
                  <a:gd name="connsiteY31" fmla="*/ 3657776 h 4038348"/>
                  <a:gd name="connsiteX32" fmla="*/ 5714546 w 7982258"/>
                  <a:gd name="connsiteY32" fmla="*/ 3849800 h 4038348"/>
                  <a:gd name="connsiteX33" fmla="*/ 5257346 w 7982258"/>
                  <a:gd name="connsiteY33" fmla="*/ 3913808 h 4038348"/>
                  <a:gd name="connsiteX34" fmla="*/ 4699562 w 7982258"/>
                  <a:gd name="connsiteY34" fmla="*/ 3959528 h 4038348"/>
                  <a:gd name="connsiteX35" fmla="*/ 4141778 w 7982258"/>
                  <a:gd name="connsiteY35" fmla="*/ 4005248 h 4038348"/>
                  <a:gd name="connsiteX36" fmla="*/ 3748586 w 7982258"/>
                  <a:gd name="connsiteY36" fmla="*/ 4023536 h 4038348"/>
                  <a:gd name="connsiteX37" fmla="*/ 3309674 w 7982258"/>
                  <a:gd name="connsiteY37" fmla="*/ 4032680 h 4038348"/>
                  <a:gd name="connsiteX38" fmla="*/ 2761034 w 7982258"/>
                  <a:gd name="connsiteY38" fmla="*/ 3932096 h 4038348"/>
                  <a:gd name="connsiteX39" fmla="*/ 2367842 w 7982258"/>
                  <a:gd name="connsiteY39" fmla="*/ 3831512 h 4038348"/>
                  <a:gd name="connsiteX40" fmla="*/ 2340410 w 7982258"/>
                  <a:gd name="connsiteY40" fmla="*/ 3767504 h 4038348"/>
                  <a:gd name="connsiteX41" fmla="*/ 2459282 w 7982258"/>
                  <a:gd name="connsiteY41" fmla="*/ 3694352 h 4038348"/>
                  <a:gd name="connsiteX42" fmla="*/ 2422706 w 7982258"/>
                  <a:gd name="connsiteY42" fmla="*/ 3602912 h 4038348"/>
                  <a:gd name="connsiteX43" fmla="*/ 2258114 w 7982258"/>
                  <a:gd name="connsiteY43" fmla="*/ 3612056 h 4038348"/>
                  <a:gd name="connsiteX44" fmla="*/ 2157530 w 7982258"/>
                  <a:gd name="connsiteY44" fmla="*/ 3712640 h 4038348"/>
                  <a:gd name="connsiteX45" fmla="*/ 1919786 w 7982258"/>
                  <a:gd name="connsiteY45" fmla="*/ 3740072 h 4038348"/>
                  <a:gd name="connsiteX46" fmla="*/ 1435154 w 7982258"/>
                  <a:gd name="connsiteY46" fmla="*/ 3557192 h 4038348"/>
                  <a:gd name="connsiteX47" fmla="*/ 1060250 w 7982258"/>
                  <a:gd name="connsiteY47" fmla="*/ 3328592 h 4038348"/>
                  <a:gd name="connsiteX48" fmla="*/ 831650 w 7982258"/>
                  <a:gd name="connsiteY48" fmla="*/ 3127424 h 4038348"/>
                  <a:gd name="connsiteX49" fmla="*/ 603050 w 7982258"/>
                  <a:gd name="connsiteY49" fmla="*/ 2981120 h 4038348"/>
                  <a:gd name="connsiteX50" fmla="*/ 283010 w 7982258"/>
                  <a:gd name="connsiteY50" fmla="*/ 2834816 h 4038348"/>
                  <a:gd name="connsiteX51" fmla="*/ 228146 w 7982258"/>
                  <a:gd name="connsiteY51" fmla="*/ 2542208 h 4038348"/>
                  <a:gd name="connsiteX52" fmla="*/ 164138 w 7982258"/>
                  <a:gd name="connsiteY52" fmla="*/ 2322752 h 4038348"/>
                  <a:gd name="connsiteX53" fmla="*/ 8690 w 7982258"/>
                  <a:gd name="connsiteY53" fmla="*/ 2094152 h 4038348"/>
                  <a:gd name="connsiteX54" fmla="*/ 36122 w 7982258"/>
                  <a:gd name="connsiteY54" fmla="*/ 1883840 h 4038348"/>
                  <a:gd name="connsiteX55" fmla="*/ 173282 w 7982258"/>
                  <a:gd name="connsiteY55" fmla="*/ 1691816 h 4038348"/>
                  <a:gd name="connsiteX56" fmla="*/ 246434 w 7982258"/>
                  <a:gd name="connsiteY56" fmla="*/ 1371776 h 4038348"/>
                  <a:gd name="connsiteX57" fmla="*/ 347018 w 7982258"/>
                  <a:gd name="connsiteY57" fmla="*/ 1179752 h 4038348"/>
                  <a:gd name="connsiteX58" fmla="*/ 648770 w 7982258"/>
                  <a:gd name="connsiteY58" fmla="*/ 1006016 h 4038348"/>
                  <a:gd name="connsiteX59" fmla="*/ 877370 w 7982258"/>
                  <a:gd name="connsiteY59" fmla="*/ 850568 h 4038348"/>
                  <a:gd name="connsiteX60" fmla="*/ 1078538 w 7982258"/>
                  <a:gd name="connsiteY60" fmla="*/ 786560 h 4038348"/>
                  <a:gd name="connsiteX61" fmla="*/ 1188266 w 7982258"/>
                  <a:gd name="connsiteY61" fmla="*/ 896288 h 4038348"/>
                  <a:gd name="connsiteX62" fmla="*/ 1435154 w 7982258"/>
                  <a:gd name="connsiteY62" fmla="*/ 905432 h 4038348"/>
                  <a:gd name="connsiteX63" fmla="*/ 1480874 w 7982258"/>
                  <a:gd name="connsiteY63" fmla="*/ 777416 h 4038348"/>
                  <a:gd name="connsiteX64" fmla="*/ 1279706 w 7982258"/>
                  <a:gd name="connsiteY64" fmla="*/ 713408 h 4038348"/>
                  <a:gd name="connsiteX65" fmla="*/ 1233986 w 7982258"/>
                  <a:gd name="connsiteY65" fmla="*/ 621968 h 4038348"/>
                  <a:gd name="connsiteX66" fmla="*/ 1544882 w 7982258"/>
                  <a:gd name="connsiteY66" fmla="*/ 443088 h 4038348"/>
                  <a:gd name="connsiteX67" fmla="*/ 1894068 w 7982258"/>
                  <a:gd name="connsiteY67" fmla="*/ 302690 h 4038348"/>
                  <a:gd name="connsiteX68" fmla="*/ 2239826 w 7982258"/>
                  <a:gd name="connsiteY68" fmla="*/ 265352 h 4038348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5154 w 7982258"/>
                  <a:gd name="connsiteY62" fmla="*/ 904624 h 4037540"/>
                  <a:gd name="connsiteX63" fmla="*/ 1480874 w 7982258"/>
                  <a:gd name="connsiteY63" fmla="*/ 776608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94068 w 7982258"/>
                  <a:gd name="connsiteY67" fmla="*/ 30188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5154 w 7982258"/>
                  <a:gd name="connsiteY62" fmla="*/ 904624 h 4037540"/>
                  <a:gd name="connsiteX63" fmla="*/ 1480874 w 7982258"/>
                  <a:gd name="connsiteY63" fmla="*/ 776608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5154 w 7982258"/>
                  <a:gd name="connsiteY62" fmla="*/ 904624 h 4037540"/>
                  <a:gd name="connsiteX63" fmla="*/ 1476111 w 7982258"/>
                  <a:gd name="connsiteY63" fmla="*/ 786133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20867 w 7982258"/>
                  <a:gd name="connsiteY62" fmla="*/ 880811 h 4037540"/>
                  <a:gd name="connsiteX63" fmla="*/ 1476111 w 7982258"/>
                  <a:gd name="connsiteY63" fmla="*/ 786133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20867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188266 w 7982258"/>
                  <a:gd name="connsiteY61" fmla="*/ 895480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77370 w 7982258"/>
                  <a:gd name="connsiteY59" fmla="*/ 849760 h 4037540"/>
                  <a:gd name="connsiteX60" fmla="*/ 1078538 w 7982258"/>
                  <a:gd name="connsiteY60" fmla="*/ 785752 h 4037540"/>
                  <a:gd name="connsiteX61" fmla="*/ 1245416 w 7982258"/>
                  <a:gd name="connsiteY61" fmla="*/ 885955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48770 w 7982258"/>
                  <a:gd name="connsiteY58" fmla="*/ 1005208 h 4037540"/>
                  <a:gd name="connsiteX59" fmla="*/ 853558 w 7982258"/>
                  <a:gd name="connsiteY59" fmla="*/ 835473 h 4037540"/>
                  <a:gd name="connsiteX60" fmla="*/ 1078538 w 7982258"/>
                  <a:gd name="connsiteY60" fmla="*/ 785752 h 4037540"/>
                  <a:gd name="connsiteX61" fmla="*/ 1245416 w 7982258"/>
                  <a:gd name="connsiteY61" fmla="*/ 885955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826 w 7982258"/>
                  <a:gd name="connsiteY0" fmla="*/ 264544 h 4037540"/>
                  <a:gd name="connsiteX1" fmla="*/ 2642162 w 7982258"/>
                  <a:gd name="connsiteY1" fmla="*/ 186249 h 4037540"/>
                  <a:gd name="connsiteX2" fmla="*/ 3122412 w 7982258"/>
                  <a:gd name="connsiteY2" fmla="*/ 17275 h 4037540"/>
                  <a:gd name="connsiteX3" fmla="*/ 3465122 w 7982258"/>
                  <a:gd name="connsiteY3" fmla="*/ 8131 h 4037540"/>
                  <a:gd name="connsiteX4" fmla="*/ 3898891 w 7982258"/>
                  <a:gd name="connsiteY4" fmla="*/ 39945 h 4037540"/>
                  <a:gd name="connsiteX5" fmla="*/ 4297226 w 7982258"/>
                  <a:gd name="connsiteY5" fmla="*/ 35944 h 4037540"/>
                  <a:gd name="connsiteX6" fmla="*/ 4388666 w 7982258"/>
                  <a:gd name="connsiteY6" fmla="*/ 81664 h 4037540"/>
                  <a:gd name="connsiteX7" fmla="*/ 4361234 w 7982258"/>
                  <a:gd name="connsiteY7" fmla="*/ 182248 h 4037540"/>
                  <a:gd name="connsiteX8" fmla="*/ 4489250 w 7982258"/>
                  <a:gd name="connsiteY8" fmla="*/ 237112 h 4037540"/>
                  <a:gd name="connsiteX9" fmla="*/ 4681274 w 7982258"/>
                  <a:gd name="connsiteY9" fmla="*/ 209680 h 4037540"/>
                  <a:gd name="connsiteX10" fmla="*/ 4644698 w 7982258"/>
                  <a:gd name="connsiteY10" fmla="*/ 99952 h 4037540"/>
                  <a:gd name="connsiteX11" fmla="*/ 4800146 w 7982258"/>
                  <a:gd name="connsiteY11" fmla="*/ 26800 h 4037540"/>
                  <a:gd name="connsiteX12" fmla="*/ 5394506 w 7982258"/>
                  <a:gd name="connsiteY12" fmla="*/ 218824 h 4037540"/>
                  <a:gd name="connsiteX13" fmla="*/ 5961434 w 7982258"/>
                  <a:gd name="connsiteY13" fmla="*/ 365128 h 4037540"/>
                  <a:gd name="connsiteX14" fmla="*/ 6418634 w 7982258"/>
                  <a:gd name="connsiteY14" fmla="*/ 529720 h 4037540"/>
                  <a:gd name="connsiteX15" fmla="*/ 6811826 w 7982258"/>
                  <a:gd name="connsiteY15" fmla="*/ 639448 h 4037540"/>
                  <a:gd name="connsiteX16" fmla="*/ 7086146 w 7982258"/>
                  <a:gd name="connsiteY16" fmla="*/ 858904 h 4037540"/>
                  <a:gd name="connsiteX17" fmla="*/ 7241594 w 7982258"/>
                  <a:gd name="connsiteY17" fmla="*/ 986920 h 4037540"/>
                  <a:gd name="connsiteX18" fmla="*/ 7141010 w 7982258"/>
                  <a:gd name="connsiteY18" fmla="*/ 1069216 h 4037540"/>
                  <a:gd name="connsiteX19" fmla="*/ 7113578 w 7982258"/>
                  <a:gd name="connsiteY19" fmla="*/ 1160656 h 4037540"/>
                  <a:gd name="connsiteX20" fmla="*/ 7259882 w 7982258"/>
                  <a:gd name="connsiteY20" fmla="*/ 1197232 h 4037540"/>
                  <a:gd name="connsiteX21" fmla="*/ 7515914 w 7982258"/>
                  <a:gd name="connsiteY21" fmla="*/ 1178944 h 4037540"/>
                  <a:gd name="connsiteX22" fmla="*/ 7744514 w 7982258"/>
                  <a:gd name="connsiteY22" fmla="*/ 1462408 h 4037540"/>
                  <a:gd name="connsiteX23" fmla="*/ 7835954 w 7982258"/>
                  <a:gd name="connsiteY23" fmla="*/ 1700152 h 4037540"/>
                  <a:gd name="connsiteX24" fmla="*/ 7973114 w 7982258"/>
                  <a:gd name="connsiteY24" fmla="*/ 1928752 h 4037540"/>
                  <a:gd name="connsiteX25" fmla="*/ 7945682 w 7982258"/>
                  <a:gd name="connsiteY25" fmla="*/ 2294512 h 4037540"/>
                  <a:gd name="connsiteX26" fmla="*/ 7753658 w 7982258"/>
                  <a:gd name="connsiteY26" fmla="*/ 2705992 h 4037540"/>
                  <a:gd name="connsiteX27" fmla="*/ 7552490 w 7982258"/>
                  <a:gd name="connsiteY27" fmla="*/ 2934592 h 4037540"/>
                  <a:gd name="connsiteX28" fmla="*/ 7333034 w 7982258"/>
                  <a:gd name="connsiteY28" fmla="*/ 3181480 h 4037540"/>
                  <a:gd name="connsiteX29" fmla="*/ 6967274 w 7982258"/>
                  <a:gd name="connsiteY29" fmla="*/ 3300352 h 4037540"/>
                  <a:gd name="connsiteX30" fmla="*/ 6674666 w 7982258"/>
                  <a:gd name="connsiteY30" fmla="*/ 3455800 h 4037540"/>
                  <a:gd name="connsiteX31" fmla="*/ 6171746 w 7982258"/>
                  <a:gd name="connsiteY31" fmla="*/ 3656968 h 4037540"/>
                  <a:gd name="connsiteX32" fmla="*/ 5714546 w 7982258"/>
                  <a:gd name="connsiteY32" fmla="*/ 3848992 h 4037540"/>
                  <a:gd name="connsiteX33" fmla="*/ 5257346 w 7982258"/>
                  <a:gd name="connsiteY33" fmla="*/ 3913000 h 4037540"/>
                  <a:gd name="connsiteX34" fmla="*/ 4699562 w 7982258"/>
                  <a:gd name="connsiteY34" fmla="*/ 3958720 h 4037540"/>
                  <a:gd name="connsiteX35" fmla="*/ 4141778 w 7982258"/>
                  <a:gd name="connsiteY35" fmla="*/ 4004440 h 4037540"/>
                  <a:gd name="connsiteX36" fmla="*/ 3748586 w 7982258"/>
                  <a:gd name="connsiteY36" fmla="*/ 4022728 h 4037540"/>
                  <a:gd name="connsiteX37" fmla="*/ 3309674 w 7982258"/>
                  <a:gd name="connsiteY37" fmla="*/ 4031872 h 4037540"/>
                  <a:gd name="connsiteX38" fmla="*/ 2761034 w 7982258"/>
                  <a:gd name="connsiteY38" fmla="*/ 3931288 h 4037540"/>
                  <a:gd name="connsiteX39" fmla="*/ 2367842 w 7982258"/>
                  <a:gd name="connsiteY39" fmla="*/ 3830704 h 4037540"/>
                  <a:gd name="connsiteX40" fmla="*/ 2340410 w 7982258"/>
                  <a:gd name="connsiteY40" fmla="*/ 3766696 h 4037540"/>
                  <a:gd name="connsiteX41" fmla="*/ 2459282 w 7982258"/>
                  <a:gd name="connsiteY41" fmla="*/ 3693544 h 4037540"/>
                  <a:gd name="connsiteX42" fmla="*/ 2422706 w 7982258"/>
                  <a:gd name="connsiteY42" fmla="*/ 3602104 h 4037540"/>
                  <a:gd name="connsiteX43" fmla="*/ 2258114 w 7982258"/>
                  <a:gd name="connsiteY43" fmla="*/ 3611248 h 4037540"/>
                  <a:gd name="connsiteX44" fmla="*/ 2157530 w 7982258"/>
                  <a:gd name="connsiteY44" fmla="*/ 3711832 h 4037540"/>
                  <a:gd name="connsiteX45" fmla="*/ 1919786 w 7982258"/>
                  <a:gd name="connsiteY45" fmla="*/ 3739264 h 4037540"/>
                  <a:gd name="connsiteX46" fmla="*/ 1435154 w 7982258"/>
                  <a:gd name="connsiteY46" fmla="*/ 3556384 h 4037540"/>
                  <a:gd name="connsiteX47" fmla="*/ 1060250 w 7982258"/>
                  <a:gd name="connsiteY47" fmla="*/ 3327784 h 4037540"/>
                  <a:gd name="connsiteX48" fmla="*/ 831650 w 7982258"/>
                  <a:gd name="connsiteY48" fmla="*/ 3126616 h 4037540"/>
                  <a:gd name="connsiteX49" fmla="*/ 603050 w 7982258"/>
                  <a:gd name="connsiteY49" fmla="*/ 2980312 h 4037540"/>
                  <a:gd name="connsiteX50" fmla="*/ 283010 w 7982258"/>
                  <a:gd name="connsiteY50" fmla="*/ 2834008 h 4037540"/>
                  <a:gd name="connsiteX51" fmla="*/ 228146 w 7982258"/>
                  <a:gd name="connsiteY51" fmla="*/ 2541400 h 4037540"/>
                  <a:gd name="connsiteX52" fmla="*/ 164138 w 7982258"/>
                  <a:gd name="connsiteY52" fmla="*/ 2321944 h 4037540"/>
                  <a:gd name="connsiteX53" fmla="*/ 8690 w 7982258"/>
                  <a:gd name="connsiteY53" fmla="*/ 2093344 h 4037540"/>
                  <a:gd name="connsiteX54" fmla="*/ 36122 w 7982258"/>
                  <a:gd name="connsiteY54" fmla="*/ 1883032 h 4037540"/>
                  <a:gd name="connsiteX55" fmla="*/ 173282 w 7982258"/>
                  <a:gd name="connsiteY55" fmla="*/ 1691008 h 4037540"/>
                  <a:gd name="connsiteX56" fmla="*/ 246434 w 7982258"/>
                  <a:gd name="connsiteY56" fmla="*/ 1370968 h 4037540"/>
                  <a:gd name="connsiteX57" fmla="*/ 347018 w 7982258"/>
                  <a:gd name="connsiteY57" fmla="*/ 1178944 h 4037540"/>
                  <a:gd name="connsiteX58" fmla="*/ 615433 w 7982258"/>
                  <a:gd name="connsiteY58" fmla="*/ 1005208 h 4037540"/>
                  <a:gd name="connsiteX59" fmla="*/ 853558 w 7982258"/>
                  <a:gd name="connsiteY59" fmla="*/ 835473 h 4037540"/>
                  <a:gd name="connsiteX60" fmla="*/ 1078538 w 7982258"/>
                  <a:gd name="connsiteY60" fmla="*/ 785752 h 4037540"/>
                  <a:gd name="connsiteX61" fmla="*/ 1245416 w 7982258"/>
                  <a:gd name="connsiteY61" fmla="*/ 885955 h 4037540"/>
                  <a:gd name="connsiteX62" fmla="*/ 1430392 w 7982258"/>
                  <a:gd name="connsiteY62" fmla="*/ 880811 h 4037540"/>
                  <a:gd name="connsiteX63" fmla="*/ 1476111 w 7982258"/>
                  <a:gd name="connsiteY63" fmla="*/ 790895 h 4037540"/>
                  <a:gd name="connsiteX64" fmla="*/ 1279706 w 7982258"/>
                  <a:gd name="connsiteY64" fmla="*/ 712600 h 4037540"/>
                  <a:gd name="connsiteX65" fmla="*/ 1233986 w 7982258"/>
                  <a:gd name="connsiteY65" fmla="*/ 621160 h 4037540"/>
                  <a:gd name="connsiteX66" fmla="*/ 1544882 w 7982258"/>
                  <a:gd name="connsiteY66" fmla="*/ 442280 h 4037540"/>
                  <a:gd name="connsiteX67" fmla="*/ 1813105 w 7982258"/>
                  <a:gd name="connsiteY67" fmla="*/ 320932 h 4037540"/>
                  <a:gd name="connsiteX68" fmla="*/ 2239826 w 7982258"/>
                  <a:gd name="connsiteY68" fmla="*/ 264544 h 4037540"/>
                  <a:gd name="connsiteX0" fmla="*/ 2239427 w 7981859"/>
                  <a:gd name="connsiteY0" fmla="*/ 264544 h 4037540"/>
                  <a:gd name="connsiteX1" fmla="*/ 2641763 w 7981859"/>
                  <a:gd name="connsiteY1" fmla="*/ 186249 h 4037540"/>
                  <a:gd name="connsiteX2" fmla="*/ 3122013 w 7981859"/>
                  <a:gd name="connsiteY2" fmla="*/ 17275 h 4037540"/>
                  <a:gd name="connsiteX3" fmla="*/ 3464723 w 7981859"/>
                  <a:gd name="connsiteY3" fmla="*/ 8131 h 4037540"/>
                  <a:gd name="connsiteX4" fmla="*/ 3898492 w 7981859"/>
                  <a:gd name="connsiteY4" fmla="*/ 39945 h 4037540"/>
                  <a:gd name="connsiteX5" fmla="*/ 4296827 w 7981859"/>
                  <a:gd name="connsiteY5" fmla="*/ 35944 h 4037540"/>
                  <a:gd name="connsiteX6" fmla="*/ 4388267 w 7981859"/>
                  <a:gd name="connsiteY6" fmla="*/ 81664 h 4037540"/>
                  <a:gd name="connsiteX7" fmla="*/ 4360835 w 7981859"/>
                  <a:gd name="connsiteY7" fmla="*/ 182248 h 4037540"/>
                  <a:gd name="connsiteX8" fmla="*/ 4488851 w 7981859"/>
                  <a:gd name="connsiteY8" fmla="*/ 237112 h 4037540"/>
                  <a:gd name="connsiteX9" fmla="*/ 4680875 w 7981859"/>
                  <a:gd name="connsiteY9" fmla="*/ 209680 h 4037540"/>
                  <a:gd name="connsiteX10" fmla="*/ 4644299 w 7981859"/>
                  <a:gd name="connsiteY10" fmla="*/ 99952 h 4037540"/>
                  <a:gd name="connsiteX11" fmla="*/ 4799747 w 7981859"/>
                  <a:gd name="connsiteY11" fmla="*/ 26800 h 4037540"/>
                  <a:gd name="connsiteX12" fmla="*/ 5394107 w 7981859"/>
                  <a:gd name="connsiteY12" fmla="*/ 218824 h 4037540"/>
                  <a:gd name="connsiteX13" fmla="*/ 5961035 w 7981859"/>
                  <a:gd name="connsiteY13" fmla="*/ 365128 h 4037540"/>
                  <a:gd name="connsiteX14" fmla="*/ 6418235 w 7981859"/>
                  <a:gd name="connsiteY14" fmla="*/ 529720 h 4037540"/>
                  <a:gd name="connsiteX15" fmla="*/ 6811427 w 7981859"/>
                  <a:gd name="connsiteY15" fmla="*/ 639448 h 4037540"/>
                  <a:gd name="connsiteX16" fmla="*/ 7085747 w 7981859"/>
                  <a:gd name="connsiteY16" fmla="*/ 858904 h 4037540"/>
                  <a:gd name="connsiteX17" fmla="*/ 7241195 w 7981859"/>
                  <a:gd name="connsiteY17" fmla="*/ 986920 h 4037540"/>
                  <a:gd name="connsiteX18" fmla="*/ 7140611 w 7981859"/>
                  <a:gd name="connsiteY18" fmla="*/ 1069216 h 4037540"/>
                  <a:gd name="connsiteX19" fmla="*/ 7113179 w 7981859"/>
                  <a:gd name="connsiteY19" fmla="*/ 1160656 h 4037540"/>
                  <a:gd name="connsiteX20" fmla="*/ 7259483 w 7981859"/>
                  <a:gd name="connsiteY20" fmla="*/ 1197232 h 4037540"/>
                  <a:gd name="connsiteX21" fmla="*/ 7515515 w 7981859"/>
                  <a:gd name="connsiteY21" fmla="*/ 1178944 h 4037540"/>
                  <a:gd name="connsiteX22" fmla="*/ 7744115 w 7981859"/>
                  <a:gd name="connsiteY22" fmla="*/ 1462408 h 4037540"/>
                  <a:gd name="connsiteX23" fmla="*/ 7835555 w 7981859"/>
                  <a:gd name="connsiteY23" fmla="*/ 1700152 h 4037540"/>
                  <a:gd name="connsiteX24" fmla="*/ 7972715 w 7981859"/>
                  <a:gd name="connsiteY24" fmla="*/ 1928752 h 4037540"/>
                  <a:gd name="connsiteX25" fmla="*/ 7945283 w 7981859"/>
                  <a:gd name="connsiteY25" fmla="*/ 2294512 h 4037540"/>
                  <a:gd name="connsiteX26" fmla="*/ 7753259 w 7981859"/>
                  <a:gd name="connsiteY26" fmla="*/ 2705992 h 4037540"/>
                  <a:gd name="connsiteX27" fmla="*/ 7552091 w 7981859"/>
                  <a:gd name="connsiteY27" fmla="*/ 2934592 h 4037540"/>
                  <a:gd name="connsiteX28" fmla="*/ 7332635 w 7981859"/>
                  <a:gd name="connsiteY28" fmla="*/ 3181480 h 4037540"/>
                  <a:gd name="connsiteX29" fmla="*/ 6966875 w 7981859"/>
                  <a:gd name="connsiteY29" fmla="*/ 3300352 h 4037540"/>
                  <a:gd name="connsiteX30" fmla="*/ 6674267 w 7981859"/>
                  <a:gd name="connsiteY30" fmla="*/ 3455800 h 4037540"/>
                  <a:gd name="connsiteX31" fmla="*/ 6171347 w 7981859"/>
                  <a:gd name="connsiteY31" fmla="*/ 3656968 h 4037540"/>
                  <a:gd name="connsiteX32" fmla="*/ 5714147 w 7981859"/>
                  <a:gd name="connsiteY32" fmla="*/ 3848992 h 4037540"/>
                  <a:gd name="connsiteX33" fmla="*/ 5256947 w 7981859"/>
                  <a:gd name="connsiteY33" fmla="*/ 3913000 h 4037540"/>
                  <a:gd name="connsiteX34" fmla="*/ 4699163 w 7981859"/>
                  <a:gd name="connsiteY34" fmla="*/ 3958720 h 4037540"/>
                  <a:gd name="connsiteX35" fmla="*/ 4141379 w 7981859"/>
                  <a:gd name="connsiteY35" fmla="*/ 4004440 h 4037540"/>
                  <a:gd name="connsiteX36" fmla="*/ 3748187 w 7981859"/>
                  <a:gd name="connsiteY36" fmla="*/ 4022728 h 4037540"/>
                  <a:gd name="connsiteX37" fmla="*/ 3309275 w 7981859"/>
                  <a:gd name="connsiteY37" fmla="*/ 4031872 h 4037540"/>
                  <a:gd name="connsiteX38" fmla="*/ 2760635 w 7981859"/>
                  <a:gd name="connsiteY38" fmla="*/ 3931288 h 4037540"/>
                  <a:gd name="connsiteX39" fmla="*/ 2367443 w 7981859"/>
                  <a:gd name="connsiteY39" fmla="*/ 3830704 h 4037540"/>
                  <a:gd name="connsiteX40" fmla="*/ 2340011 w 7981859"/>
                  <a:gd name="connsiteY40" fmla="*/ 3766696 h 4037540"/>
                  <a:gd name="connsiteX41" fmla="*/ 2458883 w 7981859"/>
                  <a:gd name="connsiteY41" fmla="*/ 3693544 h 4037540"/>
                  <a:gd name="connsiteX42" fmla="*/ 2422307 w 7981859"/>
                  <a:gd name="connsiteY42" fmla="*/ 3602104 h 4037540"/>
                  <a:gd name="connsiteX43" fmla="*/ 2257715 w 7981859"/>
                  <a:gd name="connsiteY43" fmla="*/ 3611248 h 4037540"/>
                  <a:gd name="connsiteX44" fmla="*/ 2157131 w 7981859"/>
                  <a:gd name="connsiteY44" fmla="*/ 3711832 h 4037540"/>
                  <a:gd name="connsiteX45" fmla="*/ 1919387 w 7981859"/>
                  <a:gd name="connsiteY45" fmla="*/ 3739264 h 4037540"/>
                  <a:gd name="connsiteX46" fmla="*/ 1434755 w 7981859"/>
                  <a:gd name="connsiteY46" fmla="*/ 3556384 h 4037540"/>
                  <a:gd name="connsiteX47" fmla="*/ 1059851 w 7981859"/>
                  <a:gd name="connsiteY47" fmla="*/ 3327784 h 4037540"/>
                  <a:gd name="connsiteX48" fmla="*/ 831251 w 7981859"/>
                  <a:gd name="connsiteY48" fmla="*/ 3126616 h 4037540"/>
                  <a:gd name="connsiteX49" fmla="*/ 602651 w 7981859"/>
                  <a:gd name="connsiteY49" fmla="*/ 2980312 h 4037540"/>
                  <a:gd name="connsiteX50" fmla="*/ 282611 w 7981859"/>
                  <a:gd name="connsiteY50" fmla="*/ 2834008 h 4037540"/>
                  <a:gd name="connsiteX51" fmla="*/ 227747 w 7981859"/>
                  <a:gd name="connsiteY51" fmla="*/ 2541400 h 4037540"/>
                  <a:gd name="connsiteX52" fmla="*/ 163739 w 7981859"/>
                  <a:gd name="connsiteY52" fmla="*/ 2321944 h 4037540"/>
                  <a:gd name="connsiteX53" fmla="*/ 8291 w 7981859"/>
                  <a:gd name="connsiteY53" fmla="*/ 2093344 h 4037540"/>
                  <a:gd name="connsiteX54" fmla="*/ 35723 w 7981859"/>
                  <a:gd name="connsiteY54" fmla="*/ 1883032 h 4037540"/>
                  <a:gd name="connsiteX55" fmla="*/ 158595 w 7981859"/>
                  <a:gd name="connsiteY55" fmla="*/ 1691008 h 4037540"/>
                  <a:gd name="connsiteX56" fmla="*/ 246035 w 7981859"/>
                  <a:gd name="connsiteY56" fmla="*/ 1370968 h 4037540"/>
                  <a:gd name="connsiteX57" fmla="*/ 346619 w 7981859"/>
                  <a:gd name="connsiteY57" fmla="*/ 1178944 h 4037540"/>
                  <a:gd name="connsiteX58" fmla="*/ 615034 w 7981859"/>
                  <a:gd name="connsiteY58" fmla="*/ 1005208 h 4037540"/>
                  <a:gd name="connsiteX59" fmla="*/ 853159 w 7981859"/>
                  <a:gd name="connsiteY59" fmla="*/ 835473 h 4037540"/>
                  <a:gd name="connsiteX60" fmla="*/ 1078139 w 7981859"/>
                  <a:gd name="connsiteY60" fmla="*/ 785752 h 4037540"/>
                  <a:gd name="connsiteX61" fmla="*/ 1245017 w 7981859"/>
                  <a:gd name="connsiteY61" fmla="*/ 885955 h 4037540"/>
                  <a:gd name="connsiteX62" fmla="*/ 1429993 w 7981859"/>
                  <a:gd name="connsiteY62" fmla="*/ 880811 h 4037540"/>
                  <a:gd name="connsiteX63" fmla="*/ 1475712 w 7981859"/>
                  <a:gd name="connsiteY63" fmla="*/ 790895 h 4037540"/>
                  <a:gd name="connsiteX64" fmla="*/ 1279307 w 7981859"/>
                  <a:gd name="connsiteY64" fmla="*/ 712600 h 4037540"/>
                  <a:gd name="connsiteX65" fmla="*/ 1233587 w 7981859"/>
                  <a:gd name="connsiteY65" fmla="*/ 621160 h 4037540"/>
                  <a:gd name="connsiteX66" fmla="*/ 1544483 w 7981859"/>
                  <a:gd name="connsiteY66" fmla="*/ 442280 h 4037540"/>
                  <a:gd name="connsiteX67" fmla="*/ 1812706 w 7981859"/>
                  <a:gd name="connsiteY67" fmla="*/ 320932 h 4037540"/>
                  <a:gd name="connsiteX68" fmla="*/ 2239427 w 7981859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72357 w 7994365"/>
                  <a:gd name="connsiteY47" fmla="*/ 3327784 h 4037540"/>
                  <a:gd name="connsiteX48" fmla="*/ 843757 w 7994365"/>
                  <a:gd name="connsiteY48" fmla="*/ 3126616 h 4037540"/>
                  <a:gd name="connsiteX49" fmla="*/ 615157 w 7994365"/>
                  <a:gd name="connsiteY49" fmla="*/ 2980312 h 4037540"/>
                  <a:gd name="connsiteX50" fmla="*/ 295117 w 7994365"/>
                  <a:gd name="connsiteY50" fmla="*/ 2834008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72357 w 7994365"/>
                  <a:gd name="connsiteY47" fmla="*/ 3327784 h 4037540"/>
                  <a:gd name="connsiteX48" fmla="*/ 843757 w 7994365"/>
                  <a:gd name="connsiteY48" fmla="*/ 3126616 h 4037540"/>
                  <a:gd name="connsiteX49" fmla="*/ 615157 w 7994365"/>
                  <a:gd name="connsiteY49" fmla="*/ 2980312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72357 w 7994365"/>
                  <a:gd name="connsiteY47" fmla="*/ 3327784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931893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850931 w 7994365"/>
                  <a:gd name="connsiteY45" fmla="*/ 3748789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69637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7022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32121 w 7994365"/>
                  <a:gd name="connsiteY43" fmla="*/ 363029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71389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80914 w 7994365"/>
                  <a:gd name="connsiteY41" fmla="*/ 3693544 h 4037540"/>
                  <a:gd name="connsiteX42" fmla="*/ 2434813 w 7994365"/>
                  <a:gd name="connsiteY42" fmla="*/ 3602104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80914 w 7994365"/>
                  <a:gd name="connsiteY41" fmla="*/ 3693544 h 4037540"/>
                  <a:gd name="connsiteX42" fmla="*/ 2425288 w 7994365"/>
                  <a:gd name="connsiteY42" fmla="*/ 3606867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37540"/>
                  <a:gd name="connsiteX1" fmla="*/ 2654269 w 7994365"/>
                  <a:gd name="connsiteY1" fmla="*/ 186249 h 4037540"/>
                  <a:gd name="connsiteX2" fmla="*/ 3134519 w 7994365"/>
                  <a:gd name="connsiteY2" fmla="*/ 17275 h 4037540"/>
                  <a:gd name="connsiteX3" fmla="*/ 3477229 w 7994365"/>
                  <a:gd name="connsiteY3" fmla="*/ 8131 h 4037540"/>
                  <a:gd name="connsiteX4" fmla="*/ 3910998 w 7994365"/>
                  <a:gd name="connsiteY4" fmla="*/ 39945 h 4037540"/>
                  <a:gd name="connsiteX5" fmla="*/ 4309333 w 7994365"/>
                  <a:gd name="connsiteY5" fmla="*/ 35944 h 4037540"/>
                  <a:gd name="connsiteX6" fmla="*/ 4400773 w 7994365"/>
                  <a:gd name="connsiteY6" fmla="*/ 81664 h 4037540"/>
                  <a:gd name="connsiteX7" fmla="*/ 4373341 w 7994365"/>
                  <a:gd name="connsiteY7" fmla="*/ 182248 h 4037540"/>
                  <a:gd name="connsiteX8" fmla="*/ 4501357 w 7994365"/>
                  <a:gd name="connsiteY8" fmla="*/ 237112 h 4037540"/>
                  <a:gd name="connsiteX9" fmla="*/ 4693381 w 7994365"/>
                  <a:gd name="connsiteY9" fmla="*/ 209680 h 4037540"/>
                  <a:gd name="connsiteX10" fmla="*/ 4656805 w 7994365"/>
                  <a:gd name="connsiteY10" fmla="*/ 99952 h 4037540"/>
                  <a:gd name="connsiteX11" fmla="*/ 4812253 w 7994365"/>
                  <a:gd name="connsiteY11" fmla="*/ 26800 h 4037540"/>
                  <a:gd name="connsiteX12" fmla="*/ 5406613 w 7994365"/>
                  <a:gd name="connsiteY12" fmla="*/ 218824 h 4037540"/>
                  <a:gd name="connsiteX13" fmla="*/ 5973541 w 7994365"/>
                  <a:gd name="connsiteY13" fmla="*/ 365128 h 4037540"/>
                  <a:gd name="connsiteX14" fmla="*/ 6430741 w 7994365"/>
                  <a:gd name="connsiteY14" fmla="*/ 529720 h 4037540"/>
                  <a:gd name="connsiteX15" fmla="*/ 6823933 w 7994365"/>
                  <a:gd name="connsiteY15" fmla="*/ 639448 h 4037540"/>
                  <a:gd name="connsiteX16" fmla="*/ 7098253 w 7994365"/>
                  <a:gd name="connsiteY16" fmla="*/ 858904 h 4037540"/>
                  <a:gd name="connsiteX17" fmla="*/ 7253701 w 7994365"/>
                  <a:gd name="connsiteY17" fmla="*/ 986920 h 4037540"/>
                  <a:gd name="connsiteX18" fmla="*/ 7153117 w 7994365"/>
                  <a:gd name="connsiteY18" fmla="*/ 1069216 h 4037540"/>
                  <a:gd name="connsiteX19" fmla="*/ 7125685 w 7994365"/>
                  <a:gd name="connsiteY19" fmla="*/ 1160656 h 4037540"/>
                  <a:gd name="connsiteX20" fmla="*/ 7271989 w 7994365"/>
                  <a:gd name="connsiteY20" fmla="*/ 1197232 h 4037540"/>
                  <a:gd name="connsiteX21" fmla="*/ 7528021 w 7994365"/>
                  <a:gd name="connsiteY21" fmla="*/ 1178944 h 4037540"/>
                  <a:gd name="connsiteX22" fmla="*/ 7756621 w 7994365"/>
                  <a:gd name="connsiteY22" fmla="*/ 1462408 h 4037540"/>
                  <a:gd name="connsiteX23" fmla="*/ 7848061 w 7994365"/>
                  <a:gd name="connsiteY23" fmla="*/ 1700152 h 4037540"/>
                  <a:gd name="connsiteX24" fmla="*/ 7985221 w 7994365"/>
                  <a:gd name="connsiteY24" fmla="*/ 1928752 h 4037540"/>
                  <a:gd name="connsiteX25" fmla="*/ 7957789 w 7994365"/>
                  <a:gd name="connsiteY25" fmla="*/ 2294512 h 4037540"/>
                  <a:gd name="connsiteX26" fmla="*/ 7765765 w 7994365"/>
                  <a:gd name="connsiteY26" fmla="*/ 2705992 h 4037540"/>
                  <a:gd name="connsiteX27" fmla="*/ 7564597 w 7994365"/>
                  <a:gd name="connsiteY27" fmla="*/ 2934592 h 4037540"/>
                  <a:gd name="connsiteX28" fmla="*/ 7345141 w 7994365"/>
                  <a:gd name="connsiteY28" fmla="*/ 3181480 h 4037540"/>
                  <a:gd name="connsiteX29" fmla="*/ 6979381 w 7994365"/>
                  <a:gd name="connsiteY29" fmla="*/ 3300352 h 4037540"/>
                  <a:gd name="connsiteX30" fmla="*/ 6686773 w 7994365"/>
                  <a:gd name="connsiteY30" fmla="*/ 3455800 h 4037540"/>
                  <a:gd name="connsiteX31" fmla="*/ 6183853 w 7994365"/>
                  <a:gd name="connsiteY31" fmla="*/ 3656968 h 4037540"/>
                  <a:gd name="connsiteX32" fmla="*/ 5726653 w 7994365"/>
                  <a:gd name="connsiteY32" fmla="*/ 3848992 h 4037540"/>
                  <a:gd name="connsiteX33" fmla="*/ 5269453 w 7994365"/>
                  <a:gd name="connsiteY33" fmla="*/ 3913000 h 4037540"/>
                  <a:gd name="connsiteX34" fmla="*/ 4711669 w 7994365"/>
                  <a:gd name="connsiteY34" fmla="*/ 3958720 h 4037540"/>
                  <a:gd name="connsiteX35" fmla="*/ 4153885 w 7994365"/>
                  <a:gd name="connsiteY35" fmla="*/ 4004440 h 4037540"/>
                  <a:gd name="connsiteX36" fmla="*/ 3760693 w 7994365"/>
                  <a:gd name="connsiteY36" fmla="*/ 4022728 h 4037540"/>
                  <a:gd name="connsiteX37" fmla="*/ 3321781 w 7994365"/>
                  <a:gd name="connsiteY37" fmla="*/ 4031872 h 4037540"/>
                  <a:gd name="connsiteX38" fmla="*/ 2773141 w 7994365"/>
                  <a:gd name="connsiteY38" fmla="*/ 3931288 h 4037540"/>
                  <a:gd name="connsiteX39" fmla="*/ 2379949 w 7994365"/>
                  <a:gd name="connsiteY39" fmla="*/ 3830704 h 4037540"/>
                  <a:gd name="connsiteX40" fmla="*/ 2352517 w 7994365"/>
                  <a:gd name="connsiteY40" fmla="*/ 3766696 h 4037540"/>
                  <a:gd name="connsiteX41" fmla="*/ 2466627 w 7994365"/>
                  <a:gd name="connsiteY41" fmla="*/ 3688781 h 4037540"/>
                  <a:gd name="connsiteX42" fmla="*/ 2425288 w 7994365"/>
                  <a:gd name="connsiteY42" fmla="*/ 3606867 h 4037540"/>
                  <a:gd name="connsiteX43" fmla="*/ 2251171 w 7994365"/>
                  <a:gd name="connsiteY43" fmla="*/ 3611248 h 4037540"/>
                  <a:gd name="connsiteX44" fmla="*/ 2141062 w 7994365"/>
                  <a:gd name="connsiteY44" fmla="*/ 3711832 h 4037540"/>
                  <a:gd name="connsiteX45" fmla="*/ 1846168 w 7994365"/>
                  <a:gd name="connsiteY45" fmla="*/ 3739264 h 4037540"/>
                  <a:gd name="connsiteX46" fmla="*/ 1447261 w 7994365"/>
                  <a:gd name="connsiteY46" fmla="*/ 3556384 h 4037540"/>
                  <a:gd name="connsiteX47" fmla="*/ 1081882 w 7994365"/>
                  <a:gd name="connsiteY47" fmla="*/ 3351596 h 4037540"/>
                  <a:gd name="connsiteX48" fmla="*/ 843757 w 7994365"/>
                  <a:gd name="connsiteY48" fmla="*/ 3126616 h 4037540"/>
                  <a:gd name="connsiteX49" fmla="*/ 624682 w 7994365"/>
                  <a:gd name="connsiteY49" fmla="*/ 2975550 h 4037540"/>
                  <a:gd name="connsiteX50" fmla="*/ 318929 w 7994365"/>
                  <a:gd name="connsiteY50" fmla="*/ 2843533 h 4037540"/>
                  <a:gd name="connsiteX51" fmla="*/ 240253 w 7994365"/>
                  <a:gd name="connsiteY51" fmla="*/ 2541400 h 4037540"/>
                  <a:gd name="connsiteX52" fmla="*/ 176245 w 7994365"/>
                  <a:gd name="connsiteY52" fmla="*/ 2321944 h 4037540"/>
                  <a:gd name="connsiteX53" fmla="*/ 6510 w 7994365"/>
                  <a:gd name="connsiteY53" fmla="*/ 2079056 h 4037540"/>
                  <a:gd name="connsiteX54" fmla="*/ 48229 w 7994365"/>
                  <a:gd name="connsiteY54" fmla="*/ 1883032 h 4037540"/>
                  <a:gd name="connsiteX55" fmla="*/ 171101 w 7994365"/>
                  <a:gd name="connsiteY55" fmla="*/ 1691008 h 4037540"/>
                  <a:gd name="connsiteX56" fmla="*/ 258541 w 7994365"/>
                  <a:gd name="connsiteY56" fmla="*/ 1370968 h 4037540"/>
                  <a:gd name="connsiteX57" fmla="*/ 359125 w 7994365"/>
                  <a:gd name="connsiteY57" fmla="*/ 1178944 h 4037540"/>
                  <a:gd name="connsiteX58" fmla="*/ 627540 w 7994365"/>
                  <a:gd name="connsiteY58" fmla="*/ 1005208 h 4037540"/>
                  <a:gd name="connsiteX59" fmla="*/ 865665 w 7994365"/>
                  <a:gd name="connsiteY59" fmla="*/ 835473 h 4037540"/>
                  <a:gd name="connsiteX60" fmla="*/ 1090645 w 7994365"/>
                  <a:gd name="connsiteY60" fmla="*/ 785752 h 4037540"/>
                  <a:gd name="connsiteX61" fmla="*/ 1257523 w 7994365"/>
                  <a:gd name="connsiteY61" fmla="*/ 885955 h 4037540"/>
                  <a:gd name="connsiteX62" fmla="*/ 1442499 w 7994365"/>
                  <a:gd name="connsiteY62" fmla="*/ 880811 h 4037540"/>
                  <a:gd name="connsiteX63" fmla="*/ 1488218 w 7994365"/>
                  <a:gd name="connsiteY63" fmla="*/ 790895 h 4037540"/>
                  <a:gd name="connsiteX64" fmla="*/ 1291813 w 7994365"/>
                  <a:gd name="connsiteY64" fmla="*/ 712600 h 4037540"/>
                  <a:gd name="connsiteX65" fmla="*/ 1246093 w 7994365"/>
                  <a:gd name="connsiteY65" fmla="*/ 621160 h 4037540"/>
                  <a:gd name="connsiteX66" fmla="*/ 1556989 w 7994365"/>
                  <a:gd name="connsiteY66" fmla="*/ 442280 h 4037540"/>
                  <a:gd name="connsiteX67" fmla="*/ 1825212 w 7994365"/>
                  <a:gd name="connsiteY67" fmla="*/ 320932 h 4037540"/>
                  <a:gd name="connsiteX68" fmla="*/ 2251933 w 7994365"/>
                  <a:gd name="connsiteY68" fmla="*/ 264544 h 4037540"/>
                  <a:gd name="connsiteX0" fmla="*/ 2251933 w 7994365"/>
                  <a:gd name="connsiteY0" fmla="*/ 264544 h 4024233"/>
                  <a:gd name="connsiteX1" fmla="*/ 2654269 w 7994365"/>
                  <a:gd name="connsiteY1" fmla="*/ 186249 h 4024233"/>
                  <a:gd name="connsiteX2" fmla="*/ 3134519 w 7994365"/>
                  <a:gd name="connsiteY2" fmla="*/ 17275 h 4024233"/>
                  <a:gd name="connsiteX3" fmla="*/ 3477229 w 7994365"/>
                  <a:gd name="connsiteY3" fmla="*/ 8131 h 4024233"/>
                  <a:gd name="connsiteX4" fmla="*/ 3910998 w 7994365"/>
                  <a:gd name="connsiteY4" fmla="*/ 39945 h 4024233"/>
                  <a:gd name="connsiteX5" fmla="*/ 4309333 w 7994365"/>
                  <a:gd name="connsiteY5" fmla="*/ 35944 h 4024233"/>
                  <a:gd name="connsiteX6" fmla="*/ 4400773 w 7994365"/>
                  <a:gd name="connsiteY6" fmla="*/ 81664 h 4024233"/>
                  <a:gd name="connsiteX7" fmla="*/ 4373341 w 7994365"/>
                  <a:gd name="connsiteY7" fmla="*/ 182248 h 4024233"/>
                  <a:gd name="connsiteX8" fmla="*/ 4501357 w 7994365"/>
                  <a:gd name="connsiteY8" fmla="*/ 237112 h 4024233"/>
                  <a:gd name="connsiteX9" fmla="*/ 4693381 w 7994365"/>
                  <a:gd name="connsiteY9" fmla="*/ 209680 h 4024233"/>
                  <a:gd name="connsiteX10" fmla="*/ 4656805 w 7994365"/>
                  <a:gd name="connsiteY10" fmla="*/ 99952 h 4024233"/>
                  <a:gd name="connsiteX11" fmla="*/ 4812253 w 7994365"/>
                  <a:gd name="connsiteY11" fmla="*/ 26800 h 4024233"/>
                  <a:gd name="connsiteX12" fmla="*/ 5406613 w 7994365"/>
                  <a:gd name="connsiteY12" fmla="*/ 218824 h 4024233"/>
                  <a:gd name="connsiteX13" fmla="*/ 5973541 w 7994365"/>
                  <a:gd name="connsiteY13" fmla="*/ 365128 h 4024233"/>
                  <a:gd name="connsiteX14" fmla="*/ 6430741 w 7994365"/>
                  <a:gd name="connsiteY14" fmla="*/ 529720 h 4024233"/>
                  <a:gd name="connsiteX15" fmla="*/ 6823933 w 7994365"/>
                  <a:gd name="connsiteY15" fmla="*/ 639448 h 4024233"/>
                  <a:gd name="connsiteX16" fmla="*/ 7098253 w 7994365"/>
                  <a:gd name="connsiteY16" fmla="*/ 858904 h 4024233"/>
                  <a:gd name="connsiteX17" fmla="*/ 7253701 w 7994365"/>
                  <a:gd name="connsiteY17" fmla="*/ 986920 h 4024233"/>
                  <a:gd name="connsiteX18" fmla="*/ 7153117 w 7994365"/>
                  <a:gd name="connsiteY18" fmla="*/ 1069216 h 4024233"/>
                  <a:gd name="connsiteX19" fmla="*/ 7125685 w 7994365"/>
                  <a:gd name="connsiteY19" fmla="*/ 1160656 h 4024233"/>
                  <a:gd name="connsiteX20" fmla="*/ 7271989 w 7994365"/>
                  <a:gd name="connsiteY20" fmla="*/ 1197232 h 4024233"/>
                  <a:gd name="connsiteX21" fmla="*/ 7528021 w 7994365"/>
                  <a:gd name="connsiteY21" fmla="*/ 1178944 h 4024233"/>
                  <a:gd name="connsiteX22" fmla="*/ 7756621 w 7994365"/>
                  <a:gd name="connsiteY22" fmla="*/ 1462408 h 4024233"/>
                  <a:gd name="connsiteX23" fmla="*/ 7848061 w 7994365"/>
                  <a:gd name="connsiteY23" fmla="*/ 1700152 h 4024233"/>
                  <a:gd name="connsiteX24" fmla="*/ 7985221 w 7994365"/>
                  <a:gd name="connsiteY24" fmla="*/ 1928752 h 4024233"/>
                  <a:gd name="connsiteX25" fmla="*/ 7957789 w 7994365"/>
                  <a:gd name="connsiteY25" fmla="*/ 2294512 h 4024233"/>
                  <a:gd name="connsiteX26" fmla="*/ 7765765 w 7994365"/>
                  <a:gd name="connsiteY26" fmla="*/ 2705992 h 4024233"/>
                  <a:gd name="connsiteX27" fmla="*/ 7564597 w 7994365"/>
                  <a:gd name="connsiteY27" fmla="*/ 2934592 h 4024233"/>
                  <a:gd name="connsiteX28" fmla="*/ 7345141 w 7994365"/>
                  <a:gd name="connsiteY28" fmla="*/ 3181480 h 4024233"/>
                  <a:gd name="connsiteX29" fmla="*/ 6979381 w 7994365"/>
                  <a:gd name="connsiteY29" fmla="*/ 3300352 h 4024233"/>
                  <a:gd name="connsiteX30" fmla="*/ 6686773 w 7994365"/>
                  <a:gd name="connsiteY30" fmla="*/ 3455800 h 4024233"/>
                  <a:gd name="connsiteX31" fmla="*/ 6183853 w 7994365"/>
                  <a:gd name="connsiteY31" fmla="*/ 3656968 h 4024233"/>
                  <a:gd name="connsiteX32" fmla="*/ 5726653 w 7994365"/>
                  <a:gd name="connsiteY32" fmla="*/ 3848992 h 4024233"/>
                  <a:gd name="connsiteX33" fmla="*/ 5269453 w 7994365"/>
                  <a:gd name="connsiteY33" fmla="*/ 3913000 h 4024233"/>
                  <a:gd name="connsiteX34" fmla="*/ 4711669 w 7994365"/>
                  <a:gd name="connsiteY34" fmla="*/ 3958720 h 4024233"/>
                  <a:gd name="connsiteX35" fmla="*/ 4153885 w 7994365"/>
                  <a:gd name="connsiteY35" fmla="*/ 4004440 h 4024233"/>
                  <a:gd name="connsiteX36" fmla="*/ 3760693 w 7994365"/>
                  <a:gd name="connsiteY36" fmla="*/ 4022728 h 4024233"/>
                  <a:gd name="connsiteX37" fmla="*/ 3312256 w 7994365"/>
                  <a:gd name="connsiteY37" fmla="*/ 4012822 h 4024233"/>
                  <a:gd name="connsiteX38" fmla="*/ 2773141 w 7994365"/>
                  <a:gd name="connsiteY38" fmla="*/ 3931288 h 4024233"/>
                  <a:gd name="connsiteX39" fmla="*/ 2379949 w 7994365"/>
                  <a:gd name="connsiteY39" fmla="*/ 3830704 h 4024233"/>
                  <a:gd name="connsiteX40" fmla="*/ 2352517 w 7994365"/>
                  <a:gd name="connsiteY40" fmla="*/ 3766696 h 4024233"/>
                  <a:gd name="connsiteX41" fmla="*/ 2466627 w 7994365"/>
                  <a:gd name="connsiteY41" fmla="*/ 3688781 h 4024233"/>
                  <a:gd name="connsiteX42" fmla="*/ 2425288 w 7994365"/>
                  <a:gd name="connsiteY42" fmla="*/ 3606867 h 4024233"/>
                  <a:gd name="connsiteX43" fmla="*/ 2251171 w 7994365"/>
                  <a:gd name="connsiteY43" fmla="*/ 3611248 h 4024233"/>
                  <a:gd name="connsiteX44" fmla="*/ 2141062 w 7994365"/>
                  <a:gd name="connsiteY44" fmla="*/ 3711832 h 4024233"/>
                  <a:gd name="connsiteX45" fmla="*/ 1846168 w 7994365"/>
                  <a:gd name="connsiteY45" fmla="*/ 3739264 h 4024233"/>
                  <a:gd name="connsiteX46" fmla="*/ 1447261 w 7994365"/>
                  <a:gd name="connsiteY46" fmla="*/ 3556384 h 4024233"/>
                  <a:gd name="connsiteX47" fmla="*/ 1081882 w 7994365"/>
                  <a:gd name="connsiteY47" fmla="*/ 3351596 h 4024233"/>
                  <a:gd name="connsiteX48" fmla="*/ 843757 w 7994365"/>
                  <a:gd name="connsiteY48" fmla="*/ 3126616 h 4024233"/>
                  <a:gd name="connsiteX49" fmla="*/ 624682 w 7994365"/>
                  <a:gd name="connsiteY49" fmla="*/ 2975550 h 4024233"/>
                  <a:gd name="connsiteX50" fmla="*/ 318929 w 7994365"/>
                  <a:gd name="connsiteY50" fmla="*/ 2843533 h 4024233"/>
                  <a:gd name="connsiteX51" fmla="*/ 240253 w 7994365"/>
                  <a:gd name="connsiteY51" fmla="*/ 2541400 h 4024233"/>
                  <a:gd name="connsiteX52" fmla="*/ 176245 w 7994365"/>
                  <a:gd name="connsiteY52" fmla="*/ 2321944 h 4024233"/>
                  <a:gd name="connsiteX53" fmla="*/ 6510 w 7994365"/>
                  <a:gd name="connsiteY53" fmla="*/ 2079056 h 4024233"/>
                  <a:gd name="connsiteX54" fmla="*/ 48229 w 7994365"/>
                  <a:gd name="connsiteY54" fmla="*/ 1883032 h 4024233"/>
                  <a:gd name="connsiteX55" fmla="*/ 171101 w 7994365"/>
                  <a:gd name="connsiteY55" fmla="*/ 1691008 h 4024233"/>
                  <a:gd name="connsiteX56" fmla="*/ 258541 w 7994365"/>
                  <a:gd name="connsiteY56" fmla="*/ 1370968 h 4024233"/>
                  <a:gd name="connsiteX57" fmla="*/ 359125 w 7994365"/>
                  <a:gd name="connsiteY57" fmla="*/ 1178944 h 4024233"/>
                  <a:gd name="connsiteX58" fmla="*/ 627540 w 7994365"/>
                  <a:gd name="connsiteY58" fmla="*/ 1005208 h 4024233"/>
                  <a:gd name="connsiteX59" fmla="*/ 865665 w 7994365"/>
                  <a:gd name="connsiteY59" fmla="*/ 835473 h 4024233"/>
                  <a:gd name="connsiteX60" fmla="*/ 1090645 w 7994365"/>
                  <a:gd name="connsiteY60" fmla="*/ 785752 h 4024233"/>
                  <a:gd name="connsiteX61" fmla="*/ 1257523 w 7994365"/>
                  <a:gd name="connsiteY61" fmla="*/ 885955 h 4024233"/>
                  <a:gd name="connsiteX62" fmla="*/ 1442499 w 7994365"/>
                  <a:gd name="connsiteY62" fmla="*/ 880811 h 4024233"/>
                  <a:gd name="connsiteX63" fmla="*/ 1488218 w 7994365"/>
                  <a:gd name="connsiteY63" fmla="*/ 790895 h 4024233"/>
                  <a:gd name="connsiteX64" fmla="*/ 1291813 w 7994365"/>
                  <a:gd name="connsiteY64" fmla="*/ 712600 h 4024233"/>
                  <a:gd name="connsiteX65" fmla="*/ 1246093 w 7994365"/>
                  <a:gd name="connsiteY65" fmla="*/ 621160 h 4024233"/>
                  <a:gd name="connsiteX66" fmla="*/ 1556989 w 7994365"/>
                  <a:gd name="connsiteY66" fmla="*/ 442280 h 4024233"/>
                  <a:gd name="connsiteX67" fmla="*/ 1825212 w 7994365"/>
                  <a:gd name="connsiteY67" fmla="*/ 320932 h 4024233"/>
                  <a:gd name="connsiteX68" fmla="*/ 2251933 w 7994365"/>
                  <a:gd name="connsiteY68" fmla="*/ 264544 h 4024233"/>
                  <a:gd name="connsiteX0" fmla="*/ 2251933 w 7994365"/>
                  <a:gd name="connsiteY0" fmla="*/ 264544 h 4026732"/>
                  <a:gd name="connsiteX1" fmla="*/ 2654269 w 7994365"/>
                  <a:gd name="connsiteY1" fmla="*/ 186249 h 4026732"/>
                  <a:gd name="connsiteX2" fmla="*/ 3134519 w 7994365"/>
                  <a:gd name="connsiteY2" fmla="*/ 17275 h 4026732"/>
                  <a:gd name="connsiteX3" fmla="*/ 3477229 w 7994365"/>
                  <a:gd name="connsiteY3" fmla="*/ 8131 h 4026732"/>
                  <a:gd name="connsiteX4" fmla="*/ 3910998 w 7994365"/>
                  <a:gd name="connsiteY4" fmla="*/ 39945 h 4026732"/>
                  <a:gd name="connsiteX5" fmla="*/ 4309333 w 7994365"/>
                  <a:gd name="connsiteY5" fmla="*/ 35944 h 4026732"/>
                  <a:gd name="connsiteX6" fmla="*/ 4400773 w 7994365"/>
                  <a:gd name="connsiteY6" fmla="*/ 81664 h 4026732"/>
                  <a:gd name="connsiteX7" fmla="*/ 4373341 w 7994365"/>
                  <a:gd name="connsiteY7" fmla="*/ 182248 h 4026732"/>
                  <a:gd name="connsiteX8" fmla="*/ 4501357 w 7994365"/>
                  <a:gd name="connsiteY8" fmla="*/ 237112 h 4026732"/>
                  <a:gd name="connsiteX9" fmla="*/ 4693381 w 7994365"/>
                  <a:gd name="connsiteY9" fmla="*/ 209680 h 4026732"/>
                  <a:gd name="connsiteX10" fmla="*/ 4656805 w 7994365"/>
                  <a:gd name="connsiteY10" fmla="*/ 99952 h 4026732"/>
                  <a:gd name="connsiteX11" fmla="*/ 4812253 w 7994365"/>
                  <a:gd name="connsiteY11" fmla="*/ 26800 h 4026732"/>
                  <a:gd name="connsiteX12" fmla="*/ 5406613 w 7994365"/>
                  <a:gd name="connsiteY12" fmla="*/ 218824 h 4026732"/>
                  <a:gd name="connsiteX13" fmla="*/ 5973541 w 7994365"/>
                  <a:gd name="connsiteY13" fmla="*/ 365128 h 4026732"/>
                  <a:gd name="connsiteX14" fmla="*/ 6430741 w 7994365"/>
                  <a:gd name="connsiteY14" fmla="*/ 529720 h 4026732"/>
                  <a:gd name="connsiteX15" fmla="*/ 6823933 w 7994365"/>
                  <a:gd name="connsiteY15" fmla="*/ 639448 h 4026732"/>
                  <a:gd name="connsiteX16" fmla="*/ 7098253 w 7994365"/>
                  <a:gd name="connsiteY16" fmla="*/ 858904 h 4026732"/>
                  <a:gd name="connsiteX17" fmla="*/ 7253701 w 7994365"/>
                  <a:gd name="connsiteY17" fmla="*/ 986920 h 4026732"/>
                  <a:gd name="connsiteX18" fmla="*/ 7153117 w 7994365"/>
                  <a:gd name="connsiteY18" fmla="*/ 1069216 h 4026732"/>
                  <a:gd name="connsiteX19" fmla="*/ 7125685 w 7994365"/>
                  <a:gd name="connsiteY19" fmla="*/ 1160656 h 4026732"/>
                  <a:gd name="connsiteX20" fmla="*/ 7271989 w 7994365"/>
                  <a:gd name="connsiteY20" fmla="*/ 1197232 h 4026732"/>
                  <a:gd name="connsiteX21" fmla="*/ 7528021 w 7994365"/>
                  <a:gd name="connsiteY21" fmla="*/ 1178944 h 4026732"/>
                  <a:gd name="connsiteX22" fmla="*/ 7756621 w 7994365"/>
                  <a:gd name="connsiteY22" fmla="*/ 1462408 h 4026732"/>
                  <a:gd name="connsiteX23" fmla="*/ 7848061 w 7994365"/>
                  <a:gd name="connsiteY23" fmla="*/ 1700152 h 4026732"/>
                  <a:gd name="connsiteX24" fmla="*/ 7985221 w 7994365"/>
                  <a:gd name="connsiteY24" fmla="*/ 1928752 h 4026732"/>
                  <a:gd name="connsiteX25" fmla="*/ 7957789 w 7994365"/>
                  <a:gd name="connsiteY25" fmla="*/ 2294512 h 4026732"/>
                  <a:gd name="connsiteX26" fmla="*/ 7765765 w 7994365"/>
                  <a:gd name="connsiteY26" fmla="*/ 2705992 h 4026732"/>
                  <a:gd name="connsiteX27" fmla="*/ 7564597 w 7994365"/>
                  <a:gd name="connsiteY27" fmla="*/ 2934592 h 4026732"/>
                  <a:gd name="connsiteX28" fmla="*/ 7345141 w 7994365"/>
                  <a:gd name="connsiteY28" fmla="*/ 3181480 h 4026732"/>
                  <a:gd name="connsiteX29" fmla="*/ 6979381 w 7994365"/>
                  <a:gd name="connsiteY29" fmla="*/ 3300352 h 4026732"/>
                  <a:gd name="connsiteX30" fmla="*/ 6686773 w 7994365"/>
                  <a:gd name="connsiteY30" fmla="*/ 3455800 h 4026732"/>
                  <a:gd name="connsiteX31" fmla="*/ 6183853 w 7994365"/>
                  <a:gd name="connsiteY31" fmla="*/ 3656968 h 4026732"/>
                  <a:gd name="connsiteX32" fmla="*/ 5726653 w 7994365"/>
                  <a:gd name="connsiteY32" fmla="*/ 3848992 h 4026732"/>
                  <a:gd name="connsiteX33" fmla="*/ 5269453 w 7994365"/>
                  <a:gd name="connsiteY33" fmla="*/ 3913000 h 4026732"/>
                  <a:gd name="connsiteX34" fmla="*/ 4711669 w 7994365"/>
                  <a:gd name="connsiteY34" fmla="*/ 3958720 h 4026732"/>
                  <a:gd name="connsiteX35" fmla="*/ 4153885 w 7994365"/>
                  <a:gd name="connsiteY35" fmla="*/ 4004440 h 4026732"/>
                  <a:gd name="connsiteX36" fmla="*/ 3760693 w 7994365"/>
                  <a:gd name="connsiteY36" fmla="*/ 4022728 h 4026732"/>
                  <a:gd name="connsiteX37" fmla="*/ 3278919 w 7994365"/>
                  <a:gd name="connsiteY37" fmla="*/ 4017585 h 4026732"/>
                  <a:gd name="connsiteX38" fmla="*/ 2773141 w 7994365"/>
                  <a:gd name="connsiteY38" fmla="*/ 3931288 h 4026732"/>
                  <a:gd name="connsiteX39" fmla="*/ 2379949 w 7994365"/>
                  <a:gd name="connsiteY39" fmla="*/ 3830704 h 4026732"/>
                  <a:gd name="connsiteX40" fmla="*/ 2352517 w 7994365"/>
                  <a:gd name="connsiteY40" fmla="*/ 3766696 h 4026732"/>
                  <a:gd name="connsiteX41" fmla="*/ 2466627 w 7994365"/>
                  <a:gd name="connsiteY41" fmla="*/ 3688781 h 4026732"/>
                  <a:gd name="connsiteX42" fmla="*/ 2425288 w 7994365"/>
                  <a:gd name="connsiteY42" fmla="*/ 3606867 h 4026732"/>
                  <a:gd name="connsiteX43" fmla="*/ 2251171 w 7994365"/>
                  <a:gd name="connsiteY43" fmla="*/ 3611248 h 4026732"/>
                  <a:gd name="connsiteX44" fmla="*/ 2141062 w 7994365"/>
                  <a:gd name="connsiteY44" fmla="*/ 3711832 h 4026732"/>
                  <a:gd name="connsiteX45" fmla="*/ 1846168 w 7994365"/>
                  <a:gd name="connsiteY45" fmla="*/ 3739264 h 4026732"/>
                  <a:gd name="connsiteX46" fmla="*/ 1447261 w 7994365"/>
                  <a:gd name="connsiteY46" fmla="*/ 3556384 h 4026732"/>
                  <a:gd name="connsiteX47" fmla="*/ 1081882 w 7994365"/>
                  <a:gd name="connsiteY47" fmla="*/ 3351596 h 4026732"/>
                  <a:gd name="connsiteX48" fmla="*/ 843757 w 7994365"/>
                  <a:gd name="connsiteY48" fmla="*/ 3126616 h 4026732"/>
                  <a:gd name="connsiteX49" fmla="*/ 624682 w 7994365"/>
                  <a:gd name="connsiteY49" fmla="*/ 2975550 h 4026732"/>
                  <a:gd name="connsiteX50" fmla="*/ 318929 w 7994365"/>
                  <a:gd name="connsiteY50" fmla="*/ 2843533 h 4026732"/>
                  <a:gd name="connsiteX51" fmla="*/ 240253 w 7994365"/>
                  <a:gd name="connsiteY51" fmla="*/ 2541400 h 4026732"/>
                  <a:gd name="connsiteX52" fmla="*/ 176245 w 7994365"/>
                  <a:gd name="connsiteY52" fmla="*/ 2321944 h 4026732"/>
                  <a:gd name="connsiteX53" fmla="*/ 6510 w 7994365"/>
                  <a:gd name="connsiteY53" fmla="*/ 2079056 h 4026732"/>
                  <a:gd name="connsiteX54" fmla="*/ 48229 w 7994365"/>
                  <a:gd name="connsiteY54" fmla="*/ 1883032 h 4026732"/>
                  <a:gd name="connsiteX55" fmla="*/ 171101 w 7994365"/>
                  <a:gd name="connsiteY55" fmla="*/ 1691008 h 4026732"/>
                  <a:gd name="connsiteX56" fmla="*/ 258541 w 7994365"/>
                  <a:gd name="connsiteY56" fmla="*/ 1370968 h 4026732"/>
                  <a:gd name="connsiteX57" fmla="*/ 359125 w 7994365"/>
                  <a:gd name="connsiteY57" fmla="*/ 1178944 h 4026732"/>
                  <a:gd name="connsiteX58" fmla="*/ 627540 w 7994365"/>
                  <a:gd name="connsiteY58" fmla="*/ 1005208 h 4026732"/>
                  <a:gd name="connsiteX59" fmla="*/ 865665 w 7994365"/>
                  <a:gd name="connsiteY59" fmla="*/ 835473 h 4026732"/>
                  <a:gd name="connsiteX60" fmla="*/ 1090645 w 7994365"/>
                  <a:gd name="connsiteY60" fmla="*/ 785752 h 4026732"/>
                  <a:gd name="connsiteX61" fmla="*/ 1257523 w 7994365"/>
                  <a:gd name="connsiteY61" fmla="*/ 885955 h 4026732"/>
                  <a:gd name="connsiteX62" fmla="*/ 1442499 w 7994365"/>
                  <a:gd name="connsiteY62" fmla="*/ 880811 h 4026732"/>
                  <a:gd name="connsiteX63" fmla="*/ 1488218 w 7994365"/>
                  <a:gd name="connsiteY63" fmla="*/ 790895 h 4026732"/>
                  <a:gd name="connsiteX64" fmla="*/ 1291813 w 7994365"/>
                  <a:gd name="connsiteY64" fmla="*/ 712600 h 4026732"/>
                  <a:gd name="connsiteX65" fmla="*/ 1246093 w 7994365"/>
                  <a:gd name="connsiteY65" fmla="*/ 621160 h 4026732"/>
                  <a:gd name="connsiteX66" fmla="*/ 1556989 w 7994365"/>
                  <a:gd name="connsiteY66" fmla="*/ 442280 h 4026732"/>
                  <a:gd name="connsiteX67" fmla="*/ 1825212 w 7994365"/>
                  <a:gd name="connsiteY67" fmla="*/ 320932 h 4026732"/>
                  <a:gd name="connsiteX68" fmla="*/ 2251933 w 7994365"/>
                  <a:gd name="connsiteY68" fmla="*/ 264544 h 4026732"/>
                  <a:gd name="connsiteX0" fmla="*/ 2251933 w 7994365"/>
                  <a:gd name="connsiteY0" fmla="*/ 264544 h 4026732"/>
                  <a:gd name="connsiteX1" fmla="*/ 2654269 w 7994365"/>
                  <a:gd name="connsiteY1" fmla="*/ 186249 h 4026732"/>
                  <a:gd name="connsiteX2" fmla="*/ 3134519 w 7994365"/>
                  <a:gd name="connsiteY2" fmla="*/ 17275 h 4026732"/>
                  <a:gd name="connsiteX3" fmla="*/ 3477229 w 7994365"/>
                  <a:gd name="connsiteY3" fmla="*/ 8131 h 4026732"/>
                  <a:gd name="connsiteX4" fmla="*/ 3910998 w 7994365"/>
                  <a:gd name="connsiteY4" fmla="*/ 39945 h 4026732"/>
                  <a:gd name="connsiteX5" fmla="*/ 4309333 w 7994365"/>
                  <a:gd name="connsiteY5" fmla="*/ 35944 h 4026732"/>
                  <a:gd name="connsiteX6" fmla="*/ 4400773 w 7994365"/>
                  <a:gd name="connsiteY6" fmla="*/ 81664 h 4026732"/>
                  <a:gd name="connsiteX7" fmla="*/ 4373341 w 7994365"/>
                  <a:gd name="connsiteY7" fmla="*/ 182248 h 4026732"/>
                  <a:gd name="connsiteX8" fmla="*/ 4501357 w 7994365"/>
                  <a:gd name="connsiteY8" fmla="*/ 237112 h 4026732"/>
                  <a:gd name="connsiteX9" fmla="*/ 4693381 w 7994365"/>
                  <a:gd name="connsiteY9" fmla="*/ 209680 h 4026732"/>
                  <a:gd name="connsiteX10" fmla="*/ 4656805 w 7994365"/>
                  <a:gd name="connsiteY10" fmla="*/ 99952 h 4026732"/>
                  <a:gd name="connsiteX11" fmla="*/ 4812253 w 7994365"/>
                  <a:gd name="connsiteY11" fmla="*/ 26800 h 4026732"/>
                  <a:gd name="connsiteX12" fmla="*/ 5406613 w 7994365"/>
                  <a:gd name="connsiteY12" fmla="*/ 218824 h 4026732"/>
                  <a:gd name="connsiteX13" fmla="*/ 5973541 w 7994365"/>
                  <a:gd name="connsiteY13" fmla="*/ 365128 h 4026732"/>
                  <a:gd name="connsiteX14" fmla="*/ 6430741 w 7994365"/>
                  <a:gd name="connsiteY14" fmla="*/ 529720 h 4026732"/>
                  <a:gd name="connsiteX15" fmla="*/ 6823933 w 7994365"/>
                  <a:gd name="connsiteY15" fmla="*/ 639448 h 4026732"/>
                  <a:gd name="connsiteX16" fmla="*/ 7098253 w 7994365"/>
                  <a:gd name="connsiteY16" fmla="*/ 858904 h 4026732"/>
                  <a:gd name="connsiteX17" fmla="*/ 7253701 w 7994365"/>
                  <a:gd name="connsiteY17" fmla="*/ 986920 h 4026732"/>
                  <a:gd name="connsiteX18" fmla="*/ 7153117 w 7994365"/>
                  <a:gd name="connsiteY18" fmla="*/ 1069216 h 4026732"/>
                  <a:gd name="connsiteX19" fmla="*/ 7125685 w 7994365"/>
                  <a:gd name="connsiteY19" fmla="*/ 1160656 h 4026732"/>
                  <a:gd name="connsiteX20" fmla="*/ 7271989 w 7994365"/>
                  <a:gd name="connsiteY20" fmla="*/ 1197232 h 4026732"/>
                  <a:gd name="connsiteX21" fmla="*/ 7528021 w 7994365"/>
                  <a:gd name="connsiteY21" fmla="*/ 1178944 h 4026732"/>
                  <a:gd name="connsiteX22" fmla="*/ 7756621 w 7994365"/>
                  <a:gd name="connsiteY22" fmla="*/ 1462408 h 4026732"/>
                  <a:gd name="connsiteX23" fmla="*/ 7848061 w 7994365"/>
                  <a:gd name="connsiteY23" fmla="*/ 1700152 h 4026732"/>
                  <a:gd name="connsiteX24" fmla="*/ 7985221 w 7994365"/>
                  <a:gd name="connsiteY24" fmla="*/ 1928752 h 4026732"/>
                  <a:gd name="connsiteX25" fmla="*/ 7957789 w 7994365"/>
                  <a:gd name="connsiteY25" fmla="*/ 2294512 h 4026732"/>
                  <a:gd name="connsiteX26" fmla="*/ 7765765 w 7994365"/>
                  <a:gd name="connsiteY26" fmla="*/ 2705992 h 4026732"/>
                  <a:gd name="connsiteX27" fmla="*/ 7564597 w 7994365"/>
                  <a:gd name="connsiteY27" fmla="*/ 2934592 h 4026732"/>
                  <a:gd name="connsiteX28" fmla="*/ 7345141 w 7994365"/>
                  <a:gd name="connsiteY28" fmla="*/ 3181480 h 4026732"/>
                  <a:gd name="connsiteX29" fmla="*/ 6979381 w 7994365"/>
                  <a:gd name="connsiteY29" fmla="*/ 3300352 h 4026732"/>
                  <a:gd name="connsiteX30" fmla="*/ 6686773 w 7994365"/>
                  <a:gd name="connsiteY30" fmla="*/ 3455800 h 4026732"/>
                  <a:gd name="connsiteX31" fmla="*/ 6183853 w 7994365"/>
                  <a:gd name="connsiteY31" fmla="*/ 3656968 h 4026732"/>
                  <a:gd name="connsiteX32" fmla="*/ 5726653 w 7994365"/>
                  <a:gd name="connsiteY32" fmla="*/ 3848992 h 4026732"/>
                  <a:gd name="connsiteX33" fmla="*/ 5269453 w 7994365"/>
                  <a:gd name="connsiteY33" fmla="*/ 3913000 h 4026732"/>
                  <a:gd name="connsiteX34" fmla="*/ 4897407 w 7994365"/>
                  <a:gd name="connsiteY34" fmla="*/ 3925382 h 4026732"/>
                  <a:gd name="connsiteX35" fmla="*/ 4153885 w 7994365"/>
                  <a:gd name="connsiteY35" fmla="*/ 4004440 h 4026732"/>
                  <a:gd name="connsiteX36" fmla="*/ 3760693 w 7994365"/>
                  <a:gd name="connsiteY36" fmla="*/ 4022728 h 4026732"/>
                  <a:gd name="connsiteX37" fmla="*/ 3278919 w 7994365"/>
                  <a:gd name="connsiteY37" fmla="*/ 4017585 h 4026732"/>
                  <a:gd name="connsiteX38" fmla="*/ 2773141 w 7994365"/>
                  <a:gd name="connsiteY38" fmla="*/ 3931288 h 4026732"/>
                  <a:gd name="connsiteX39" fmla="*/ 2379949 w 7994365"/>
                  <a:gd name="connsiteY39" fmla="*/ 3830704 h 4026732"/>
                  <a:gd name="connsiteX40" fmla="*/ 2352517 w 7994365"/>
                  <a:gd name="connsiteY40" fmla="*/ 3766696 h 4026732"/>
                  <a:gd name="connsiteX41" fmla="*/ 2466627 w 7994365"/>
                  <a:gd name="connsiteY41" fmla="*/ 3688781 h 4026732"/>
                  <a:gd name="connsiteX42" fmla="*/ 2425288 w 7994365"/>
                  <a:gd name="connsiteY42" fmla="*/ 3606867 h 4026732"/>
                  <a:gd name="connsiteX43" fmla="*/ 2251171 w 7994365"/>
                  <a:gd name="connsiteY43" fmla="*/ 3611248 h 4026732"/>
                  <a:gd name="connsiteX44" fmla="*/ 2141062 w 7994365"/>
                  <a:gd name="connsiteY44" fmla="*/ 3711832 h 4026732"/>
                  <a:gd name="connsiteX45" fmla="*/ 1846168 w 7994365"/>
                  <a:gd name="connsiteY45" fmla="*/ 3739264 h 4026732"/>
                  <a:gd name="connsiteX46" fmla="*/ 1447261 w 7994365"/>
                  <a:gd name="connsiteY46" fmla="*/ 3556384 h 4026732"/>
                  <a:gd name="connsiteX47" fmla="*/ 1081882 w 7994365"/>
                  <a:gd name="connsiteY47" fmla="*/ 3351596 h 4026732"/>
                  <a:gd name="connsiteX48" fmla="*/ 843757 w 7994365"/>
                  <a:gd name="connsiteY48" fmla="*/ 3126616 h 4026732"/>
                  <a:gd name="connsiteX49" fmla="*/ 624682 w 7994365"/>
                  <a:gd name="connsiteY49" fmla="*/ 2975550 h 4026732"/>
                  <a:gd name="connsiteX50" fmla="*/ 318929 w 7994365"/>
                  <a:gd name="connsiteY50" fmla="*/ 2843533 h 4026732"/>
                  <a:gd name="connsiteX51" fmla="*/ 240253 w 7994365"/>
                  <a:gd name="connsiteY51" fmla="*/ 2541400 h 4026732"/>
                  <a:gd name="connsiteX52" fmla="*/ 176245 w 7994365"/>
                  <a:gd name="connsiteY52" fmla="*/ 2321944 h 4026732"/>
                  <a:gd name="connsiteX53" fmla="*/ 6510 w 7994365"/>
                  <a:gd name="connsiteY53" fmla="*/ 2079056 h 4026732"/>
                  <a:gd name="connsiteX54" fmla="*/ 48229 w 7994365"/>
                  <a:gd name="connsiteY54" fmla="*/ 1883032 h 4026732"/>
                  <a:gd name="connsiteX55" fmla="*/ 171101 w 7994365"/>
                  <a:gd name="connsiteY55" fmla="*/ 1691008 h 4026732"/>
                  <a:gd name="connsiteX56" fmla="*/ 258541 w 7994365"/>
                  <a:gd name="connsiteY56" fmla="*/ 1370968 h 4026732"/>
                  <a:gd name="connsiteX57" fmla="*/ 359125 w 7994365"/>
                  <a:gd name="connsiteY57" fmla="*/ 1178944 h 4026732"/>
                  <a:gd name="connsiteX58" fmla="*/ 627540 w 7994365"/>
                  <a:gd name="connsiteY58" fmla="*/ 1005208 h 4026732"/>
                  <a:gd name="connsiteX59" fmla="*/ 865665 w 7994365"/>
                  <a:gd name="connsiteY59" fmla="*/ 835473 h 4026732"/>
                  <a:gd name="connsiteX60" fmla="*/ 1090645 w 7994365"/>
                  <a:gd name="connsiteY60" fmla="*/ 785752 h 4026732"/>
                  <a:gd name="connsiteX61" fmla="*/ 1257523 w 7994365"/>
                  <a:gd name="connsiteY61" fmla="*/ 885955 h 4026732"/>
                  <a:gd name="connsiteX62" fmla="*/ 1442499 w 7994365"/>
                  <a:gd name="connsiteY62" fmla="*/ 880811 h 4026732"/>
                  <a:gd name="connsiteX63" fmla="*/ 1488218 w 7994365"/>
                  <a:gd name="connsiteY63" fmla="*/ 790895 h 4026732"/>
                  <a:gd name="connsiteX64" fmla="*/ 1291813 w 7994365"/>
                  <a:gd name="connsiteY64" fmla="*/ 712600 h 4026732"/>
                  <a:gd name="connsiteX65" fmla="*/ 1246093 w 7994365"/>
                  <a:gd name="connsiteY65" fmla="*/ 621160 h 4026732"/>
                  <a:gd name="connsiteX66" fmla="*/ 1556989 w 7994365"/>
                  <a:gd name="connsiteY66" fmla="*/ 442280 h 4026732"/>
                  <a:gd name="connsiteX67" fmla="*/ 1825212 w 7994365"/>
                  <a:gd name="connsiteY67" fmla="*/ 320932 h 4026732"/>
                  <a:gd name="connsiteX68" fmla="*/ 2251933 w 7994365"/>
                  <a:gd name="connsiteY68" fmla="*/ 264544 h 4026732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86773 w 7994365"/>
                  <a:gd name="connsiteY30" fmla="*/ 3455800 h 4023074"/>
                  <a:gd name="connsiteX31" fmla="*/ 6183853 w 7994365"/>
                  <a:gd name="connsiteY31" fmla="*/ 3656968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67723 w 7994365"/>
                  <a:gd name="connsiteY30" fmla="*/ 3446275 h 4023074"/>
                  <a:gd name="connsiteX31" fmla="*/ 6183853 w 7994365"/>
                  <a:gd name="connsiteY31" fmla="*/ 3656968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67723 w 7994365"/>
                  <a:gd name="connsiteY30" fmla="*/ 3446275 h 4023074"/>
                  <a:gd name="connsiteX31" fmla="*/ 6150515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79381 w 7994365"/>
                  <a:gd name="connsiteY29" fmla="*/ 3300352 h 4023074"/>
                  <a:gd name="connsiteX30" fmla="*/ 6667723 w 7994365"/>
                  <a:gd name="connsiteY30" fmla="*/ 3446275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26993 w 7994365"/>
                  <a:gd name="connsiteY29" fmla="*/ 3309877 h 4023074"/>
                  <a:gd name="connsiteX30" fmla="*/ 6667723 w 7994365"/>
                  <a:gd name="connsiteY30" fmla="*/ 3446275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64597 w 7994365"/>
                  <a:gd name="connsiteY27" fmla="*/ 2934592 h 4023074"/>
                  <a:gd name="connsiteX28" fmla="*/ 7345141 w 7994365"/>
                  <a:gd name="connsiteY28" fmla="*/ 3181480 h 4023074"/>
                  <a:gd name="connsiteX29" fmla="*/ 6926993 w 7994365"/>
                  <a:gd name="connsiteY29" fmla="*/ 3309877 h 4023074"/>
                  <a:gd name="connsiteX30" fmla="*/ 6524848 w 7994365"/>
                  <a:gd name="connsiteY30" fmla="*/ 3517712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365"/>
                  <a:gd name="connsiteY0" fmla="*/ 264544 h 4023074"/>
                  <a:gd name="connsiteX1" fmla="*/ 2654269 w 7994365"/>
                  <a:gd name="connsiteY1" fmla="*/ 186249 h 4023074"/>
                  <a:gd name="connsiteX2" fmla="*/ 3134519 w 7994365"/>
                  <a:gd name="connsiteY2" fmla="*/ 17275 h 4023074"/>
                  <a:gd name="connsiteX3" fmla="*/ 3477229 w 7994365"/>
                  <a:gd name="connsiteY3" fmla="*/ 8131 h 4023074"/>
                  <a:gd name="connsiteX4" fmla="*/ 3910998 w 7994365"/>
                  <a:gd name="connsiteY4" fmla="*/ 39945 h 4023074"/>
                  <a:gd name="connsiteX5" fmla="*/ 4309333 w 7994365"/>
                  <a:gd name="connsiteY5" fmla="*/ 35944 h 4023074"/>
                  <a:gd name="connsiteX6" fmla="*/ 4400773 w 7994365"/>
                  <a:gd name="connsiteY6" fmla="*/ 81664 h 4023074"/>
                  <a:gd name="connsiteX7" fmla="*/ 4373341 w 7994365"/>
                  <a:gd name="connsiteY7" fmla="*/ 182248 h 4023074"/>
                  <a:gd name="connsiteX8" fmla="*/ 4501357 w 7994365"/>
                  <a:gd name="connsiteY8" fmla="*/ 237112 h 4023074"/>
                  <a:gd name="connsiteX9" fmla="*/ 4693381 w 7994365"/>
                  <a:gd name="connsiteY9" fmla="*/ 209680 h 4023074"/>
                  <a:gd name="connsiteX10" fmla="*/ 4656805 w 7994365"/>
                  <a:gd name="connsiteY10" fmla="*/ 99952 h 4023074"/>
                  <a:gd name="connsiteX11" fmla="*/ 4812253 w 7994365"/>
                  <a:gd name="connsiteY11" fmla="*/ 26800 h 4023074"/>
                  <a:gd name="connsiteX12" fmla="*/ 5406613 w 7994365"/>
                  <a:gd name="connsiteY12" fmla="*/ 218824 h 4023074"/>
                  <a:gd name="connsiteX13" fmla="*/ 5973541 w 7994365"/>
                  <a:gd name="connsiteY13" fmla="*/ 365128 h 4023074"/>
                  <a:gd name="connsiteX14" fmla="*/ 6430741 w 7994365"/>
                  <a:gd name="connsiteY14" fmla="*/ 529720 h 4023074"/>
                  <a:gd name="connsiteX15" fmla="*/ 6823933 w 7994365"/>
                  <a:gd name="connsiteY15" fmla="*/ 639448 h 4023074"/>
                  <a:gd name="connsiteX16" fmla="*/ 7098253 w 7994365"/>
                  <a:gd name="connsiteY16" fmla="*/ 858904 h 4023074"/>
                  <a:gd name="connsiteX17" fmla="*/ 7253701 w 7994365"/>
                  <a:gd name="connsiteY17" fmla="*/ 986920 h 4023074"/>
                  <a:gd name="connsiteX18" fmla="*/ 7153117 w 7994365"/>
                  <a:gd name="connsiteY18" fmla="*/ 1069216 h 4023074"/>
                  <a:gd name="connsiteX19" fmla="*/ 7125685 w 7994365"/>
                  <a:gd name="connsiteY19" fmla="*/ 1160656 h 4023074"/>
                  <a:gd name="connsiteX20" fmla="*/ 7271989 w 7994365"/>
                  <a:gd name="connsiteY20" fmla="*/ 1197232 h 4023074"/>
                  <a:gd name="connsiteX21" fmla="*/ 7528021 w 7994365"/>
                  <a:gd name="connsiteY21" fmla="*/ 1178944 h 4023074"/>
                  <a:gd name="connsiteX22" fmla="*/ 7756621 w 7994365"/>
                  <a:gd name="connsiteY22" fmla="*/ 1462408 h 4023074"/>
                  <a:gd name="connsiteX23" fmla="*/ 7848061 w 7994365"/>
                  <a:gd name="connsiteY23" fmla="*/ 1700152 h 4023074"/>
                  <a:gd name="connsiteX24" fmla="*/ 7985221 w 7994365"/>
                  <a:gd name="connsiteY24" fmla="*/ 1928752 h 4023074"/>
                  <a:gd name="connsiteX25" fmla="*/ 7957789 w 7994365"/>
                  <a:gd name="connsiteY25" fmla="*/ 2294512 h 4023074"/>
                  <a:gd name="connsiteX26" fmla="*/ 7765765 w 7994365"/>
                  <a:gd name="connsiteY26" fmla="*/ 2705992 h 4023074"/>
                  <a:gd name="connsiteX27" fmla="*/ 7574122 w 7994365"/>
                  <a:gd name="connsiteY27" fmla="*/ 2929829 h 4023074"/>
                  <a:gd name="connsiteX28" fmla="*/ 7345141 w 7994365"/>
                  <a:gd name="connsiteY28" fmla="*/ 3181480 h 4023074"/>
                  <a:gd name="connsiteX29" fmla="*/ 6926993 w 7994365"/>
                  <a:gd name="connsiteY29" fmla="*/ 3309877 h 4023074"/>
                  <a:gd name="connsiteX30" fmla="*/ 6524848 w 7994365"/>
                  <a:gd name="connsiteY30" fmla="*/ 3517712 h 4023074"/>
                  <a:gd name="connsiteX31" fmla="*/ 6140990 w 7994365"/>
                  <a:gd name="connsiteY31" fmla="*/ 3671255 h 4023074"/>
                  <a:gd name="connsiteX32" fmla="*/ 5726653 w 7994365"/>
                  <a:gd name="connsiteY32" fmla="*/ 3848992 h 4023074"/>
                  <a:gd name="connsiteX33" fmla="*/ 5269453 w 7994365"/>
                  <a:gd name="connsiteY33" fmla="*/ 3913000 h 4023074"/>
                  <a:gd name="connsiteX34" fmla="*/ 4897407 w 7994365"/>
                  <a:gd name="connsiteY34" fmla="*/ 3925382 h 4023074"/>
                  <a:gd name="connsiteX35" fmla="*/ 4153885 w 7994365"/>
                  <a:gd name="connsiteY35" fmla="*/ 4004440 h 4023074"/>
                  <a:gd name="connsiteX36" fmla="*/ 3770218 w 7994365"/>
                  <a:gd name="connsiteY36" fmla="*/ 4013203 h 4023074"/>
                  <a:gd name="connsiteX37" fmla="*/ 3278919 w 7994365"/>
                  <a:gd name="connsiteY37" fmla="*/ 4017585 h 4023074"/>
                  <a:gd name="connsiteX38" fmla="*/ 2773141 w 7994365"/>
                  <a:gd name="connsiteY38" fmla="*/ 3931288 h 4023074"/>
                  <a:gd name="connsiteX39" fmla="*/ 2379949 w 7994365"/>
                  <a:gd name="connsiteY39" fmla="*/ 3830704 h 4023074"/>
                  <a:gd name="connsiteX40" fmla="*/ 2352517 w 7994365"/>
                  <a:gd name="connsiteY40" fmla="*/ 3766696 h 4023074"/>
                  <a:gd name="connsiteX41" fmla="*/ 2466627 w 7994365"/>
                  <a:gd name="connsiteY41" fmla="*/ 3688781 h 4023074"/>
                  <a:gd name="connsiteX42" fmla="*/ 2425288 w 7994365"/>
                  <a:gd name="connsiteY42" fmla="*/ 3606867 h 4023074"/>
                  <a:gd name="connsiteX43" fmla="*/ 2251171 w 7994365"/>
                  <a:gd name="connsiteY43" fmla="*/ 3611248 h 4023074"/>
                  <a:gd name="connsiteX44" fmla="*/ 2141062 w 7994365"/>
                  <a:gd name="connsiteY44" fmla="*/ 3711832 h 4023074"/>
                  <a:gd name="connsiteX45" fmla="*/ 1846168 w 7994365"/>
                  <a:gd name="connsiteY45" fmla="*/ 3739264 h 4023074"/>
                  <a:gd name="connsiteX46" fmla="*/ 1447261 w 7994365"/>
                  <a:gd name="connsiteY46" fmla="*/ 3556384 h 4023074"/>
                  <a:gd name="connsiteX47" fmla="*/ 1081882 w 7994365"/>
                  <a:gd name="connsiteY47" fmla="*/ 3351596 h 4023074"/>
                  <a:gd name="connsiteX48" fmla="*/ 843757 w 7994365"/>
                  <a:gd name="connsiteY48" fmla="*/ 3126616 h 4023074"/>
                  <a:gd name="connsiteX49" fmla="*/ 624682 w 7994365"/>
                  <a:gd name="connsiteY49" fmla="*/ 2975550 h 4023074"/>
                  <a:gd name="connsiteX50" fmla="*/ 318929 w 7994365"/>
                  <a:gd name="connsiteY50" fmla="*/ 2843533 h 4023074"/>
                  <a:gd name="connsiteX51" fmla="*/ 240253 w 7994365"/>
                  <a:gd name="connsiteY51" fmla="*/ 2541400 h 4023074"/>
                  <a:gd name="connsiteX52" fmla="*/ 176245 w 7994365"/>
                  <a:gd name="connsiteY52" fmla="*/ 2321944 h 4023074"/>
                  <a:gd name="connsiteX53" fmla="*/ 6510 w 7994365"/>
                  <a:gd name="connsiteY53" fmla="*/ 2079056 h 4023074"/>
                  <a:gd name="connsiteX54" fmla="*/ 48229 w 7994365"/>
                  <a:gd name="connsiteY54" fmla="*/ 1883032 h 4023074"/>
                  <a:gd name="connsiteX55" fmla="*/ 171101 w 7994365"/>
                  <a:gd name="connsiteY55" fmla="*/ 1691008 h 4023074"/>
                  <a:gd name="connsiteX56" fmla="*/ 258541 w 7994365"/>
                  <a:gd name="connsiteY56" fmla="*/ 1370968 h 4023074"/>
                  <a:gd name="connsiteX57" fmla="*/ 359125 w 7994365"/>
                  <a:gd name="connsiteY57" fmla="*/ 1178944 h 4023074"/>
                  <a:gd name="connsiteX58" fmla="*/ 627540 w 7994365"/>
                  <a:gd name="connsiteY58" fmla="*/ 1005208 h 4023074"/>
                  <a:gd name="connsiteX59" fmla="*/ 865665 w 7994365"/>
                  <a:gd name="connsiteY59" fmla="*/ 835473 h 4023074"/>
                  <a:gd name="connsiteX60" fmla="*/ 1090645 w 7994365"/>
                  <a:gd name="connsiteY60" fmla="*/ 785752 h 4023074"/>
                  <a:gd name="connsiteX61" fmla="*/ 1257523 w 7994365"/>
                  <a:gd name="connsiteY61" fmla="*/ 885955 h 4023074"/>
                  <a:gd name="connsiteX62" fmla="*/ 1442499 w 7994365"/>
                  <a:gd name="connsiteY62" fmla="*/ 880811 h 4023074"/>
                  <a:gd name="connsiteX63" fmla="*/ 1488218 w 7994365"/>
                  <a:gd name="connsiteY63" fmla="*/ 790895 h 4023074"/>
                  <a:gd name="connsiteX64" fmla="*/ 1291813 w 7994365"/>
                  <a:gd name="connsiteY64" fmla="*/ 712600 h 4023074"/>
                  <a:gd name="connsiteX65" fmla="*/ 1246093 w 7994365"/>
                  <a:gd name="connsiteY65" fmla="*/ 621160 h 4023074"/>
                  <a:gd name="connsiteX66" fmla="*/ 1556989 w 7994365"/>
                  <a:gd name="connsiteY66" fmla="*/ 442280 h 4023074"/>
                  <a:gd name="connsiteX67" fmla="*/ 1825212 w 7994365"/>
                  <a:gd name="connsiteY67" fmla="*/ 320932 h 4023074"/>
                  <a:gd name="connsiteX68" fmla="*/ 2251933 w 7994365"/>
                  <a:gd name="connsiteY68" fmla="*/ 264544 h 4023074"/>
                  <a:gd name="connsiteX0" fmla="*/ 2251933 w 7994911"/>
                  <a:gd name="connsiteY0" fmla="*/ 264544 h 4023074"/>
                  <a:gd name="connsiteX1" fmla="*/ 2654269 w 7994911"/>
                  <a:gd name="connsiteY1" fmla="*/ 186249 h 4023074"/>
                  <a:gd name="connsiteX2" fmla="*/ 3134519 w 7994911"/>
                  <a:gd name="connsiteY2" fmla="*/ 17275 h 4023074"/>
                  <a:gd name="connsiteX3" fmla="*/ 3477229 w 7994911"/>
                  <a:gd name="connsiteY3" fmla="*/ 8131 h 4023074"/>
                  <a:gd name="connsiteX4" fmla="*/ 3910998 w 7994911"/>
                  <a:gd name="connsiteY4" fmla="*/ 39945 h 4023074"/>
                  <a:gd name="connsiteX5" fmla="*/ 4309333 w 7994911"/>
                  <a:gd name="connsiteY5" fmla="*/ 35944 h 4023074"/>
                  <a:gd name="connsiteX6" fmla="*/ 4400773 w 7994911"/>
                  <a:gd name="connsiteY6" fmla="*/ 81664 h 4023074"/>
                  <a:gd name="connsiteX7" fmla="*/ 4373341 w 7994911"/>
                  <a:gd name="connsiteY7" fmla="*/ 182248 h 4023074"/>
                  <a:gd name="connsiteX8" fmla="*/ 4501357 w 7994911"/>
                  <a:gd name="connsiteY8" fmla="*/ 237112 h 4023074"/>
                  <a:gd name="connsiteX9" fmla="*/ 4693381 w 7994911"/>
                  <a:gd name="connsiteY9" fmla="*/ 209680 h 4023074"/>
                  <a:gd name="connsiteX10" fmla="*/ 4656805 w 7994911"/>
                  <a:gd name="connsiteY10" fmla="*/ 99952 h 4023074"/>
                  <a:gd name="connsiteX11" fmla="*/ 4812253 w 7994911"/>
                  <a:gd name="connsiteY11" fmla="*/ 26800 h 4023074"/>
                  <a:gd name="connsiteX12" fmla="*/ 5406613 w 7994911"/>
                  <a:gd name="connsiteY12" fmla="*/ 218824 h 4023074"/>
                  <a:gd name="connsiteX13" fmla="*/ 5973541 w 7994911"/>
                  <a:gd name="connsiteY13" fmla="*/ 365128 h 4023074"/>
                  <a:gd name="connsiteX14" fmla="*/ 6430741 w 7994911"/>
                  <a:gd name="connsiteY14" fmla="*/ 529720 h 4023074"/>
                  <a:gd name="connsiteX15" fmla="*/ 6823933 w 7994911"/>
                  <a:gd name="connsiteY15" fmla="*/ 639448 h 4023074"/>
                  <a:gd name="connsiteX16" fmla="*/ 7098253 w 7994911"/>
                  <a:gd name="connsiteY16" fmla="*/ 858904 h 4023074"/>
                  <a:gd name="connsiteX17" fmla="*/ 7253701 w 7994911"/>
                  <a:gd name="connsiteY17" fmla="*/ 986920 h 4023074"/>
                  <a:gd name="connsiteX18" fmla="*/ 7153117 w 7994911"/>
                  <a:gd name="connsiteY18" fmla="*/ 1069216 h 4023074"/>
                  <a:gd name="connsiteX19" fmla="*/ 7125685 w 7994911"/>
                  <a:gd name="connsiteY19" fmla="*/ 1160656 h 4023074"/>
                  <a:gd name="connsiteX20" fmla="*/ 7271989 w 7994911"/>
                  <a:gd name="connsiteY20" fmla="*/ 1197232 h 4023074"/>
                  <a:gd name="connsiteX21" fmla="*/ 7528021 w 7994911"/>
                  <a:gd name="connsiteY21" fmla="*/ 1178944 h 4023074"/>
                  <a:gd name="connsiteX22" fmla="*/ 7756621 w 7994911"/>
                  <a:gd name="connsiteY22" fmla="*/ 1462408 h 4023074"/>
                  <a:gd name="connsiteX23" fmla="*/ 7848061 w 7994911"/>
                  <a:gd name="connsiteY23" fmla="*/ 1700152 h 4023074"/>
                  <a:gd name="connsiteX24" fmla="*/ 7985221 w 7994911"/>
                  <a:gd name="connsiteY24" fmla="*/ 1928752 h 4023074"/>
                  <a:gd name="connsiteX25" fmla="*/ 7957789 w 7994911"/>
                  <a:gd name="connsiteY25" fmla="*/ 2294512 h 4023074"/>
                  <a:gd name="connsiteX26" fmla="*/ 7751478 w 7994911"/>
                  <a:gd name="connsiteY26" fmla="*/ 2701229 h 4023074"/>
                  <a:gd name="connsiteX27" fmla="*/ 7574122 w 7994911"/>
                  <a:gd name="connsiteY27" fmla="*/ 2929829 h 4023074"/>
                  <a:gd name="connsiteX28" fmla="*/ 7345141 w 7994911"/>
                  <a:gd name="connsiteY28" fmla="*/ 3181480 h 4023074"/>
                  <a:gd name="connsiteX29" fmla="*/ 6926993 w 7994911"/>
                  <a:gd name="connsiteY29" fmla="*/ 3309877 h 4023074"/>
                  <a:gd name="connsiteX30" fmla="*/ 6524848 w 7994911"/>
                  <a:gd name="connsiteY30" fmla="*/ 3517712 h 4023074"/>
                  <a:gd name="connsiteX31" fmla="*/ 6140990 w 7994911"/>
                  <a:gd name="connsiteY31" fmla="*/ 3671255 h 4023074"/>
                  <a:gd name="connsiteX32" fmla="*/ 5726653 w 7994911"/>
                  <a:gd name="connsiteY32" fmla="*/ 3848992 h 4023074"/>
                  <a:gd name="connsiteX33" fmla="*/ 5269453 w 7994911"/>
                  <a:gd name="connsiteY33" fmla="*/ 3913000 h 4023074"/>
                  <a:gd name="connsiteX34" fmla="*/ 4897407 w 7994911"/>
                  <a:gd name="connsiteY34" fmla="*/ 3925382 h 4023074"/>
                  <a:gd name="connsiteX35" fmla="*/ 4153885 w 7994911"/>
                  <a:gd name="connsiteY35" fmla="*/ 4004440 h 4023074"/>
                  <a:gd name="connsiteX36" fmla="*/ 3770218 w 7994911"/>
                  <a:gd name="connsiteY36" fmla="*/ 4013203 h 4023074"/>
                  <a:gd name="connsiteX37" fmla="*/ 3278919 w 7994911"/>
                  <a:gd name="connsiteY37" fmla="*/ 4017585 h 4023074"/>
                  <a:gd name="connsiteX38" fmla="*/ 2773141 w 7994911"/>
                  <a:gd name="connsiteY38" fmla="*/ 3931288 h 4023074"/>
                  <a:gd name="connsiteX39" fmla="*/ 2379949 w 7994911"/>
                  <a:gd name="connsiteY39" fmla="*/ 3830704 h 4023074"/>
                  <a:gd name="connsiteX40" fmla="*/ 2352517 w 7994911"/>
                  <a:gd name="connsiteY40" fmla="*/ 3766696 h 4023074"/>
                  <a:gd name="connsiteX41" fmla="*/ 2466627 w 7994911"/>
                  <a:gd name="connsiteY41" fmla="*/ 3688781 h 4023074"/>
                  <a:gd name="connsiteX42" fmla="*/ 2425288 w 7994911"/>
                  <a:gd name="connsiteY42" fmla="*/ 3606867 h 4023074"/>
                  <a:gd name="connsiteX43" fmla="*/ 2251171 w 7994911"/>
                  <a:gd name="connsiteY43" fmla="*/ 3611248 h 4023074"/>
                  <a:gd name="connsiteX44" fmla="*/ 2141062 w 7994911"/>
                  <a:gd name="connsiteY44" fmla="*/ 3711832 h 4023074"/>
                  <a:gd name="connsiteX45" fmla="*/ 1846168 w 7994911"/>
                  <a:gd name="connsiteY45" fmla="*/ 3739264 h 4023074"/>
                  <a:gd name="connsiteX46" fmla="*/ 1447261 w 7994911"/>
                  <a:gd name="connsiteY46" fmla="*/ 3556384 h 4023074"/>
                  <a:gd name="connsiteX47" fmla="*/ 1081882 w 7994911"/>
                  <a:gd name="connsiteY47" fmla="*/ 3351596 h 4023074"/>
                  <a:gd name="connsiteX48" fmla="*/ 843757 w 7994911"/>
                  <a:gd name="connsiteY48" fmla="*/ 3126616 h 4023074"/>
                  <a:gd name="connsiteX49" fmla="*/ 624682 w 7994911"/>
                  <a:gd name="connsiteY49" fmla="*/ 2975550 h 4023074"/>
                  <a:gd name="connsiteX50" fmla="*/ 318929 w 7994911"/>
                  <a:gd name="connsiteY50" fmla="*/ 2843533 h 4023074"/>
                  <a:gd name="connsiteX51" fmla="*/ 240253 w 7994911"/>
                  <a:gd name="connsiteY51" fmla="*/ 2541400 h 4023074"/>
                  <a:gd name="connsiteX52" fmla="*/ 176245 w 7994911"/>
                  <a:gd name="connsiteY52" fmla="*/ 2321944 h 4023074"/>
                  <a:gd name="connsiteX53" fmla="*/ 6510 w 7994911"/>
                  <a:gd name="connsiteY53" fmla="*/ 2079056 h 4023074"/>
                  <a:gd name="connsiteX54" fmla="*/ 48229 w 7994911"/>
                  <a:gd name="connsiteY54" fmla="*/ 1883032 h 4023074"/>
                  <a:gd name="connsiteX55" fmla="*/ 171101 w 7994911"/>
                  <a:gd name="connsiteY55" fmla="*/ 1691008 h 4023074"/>
                  <a:gd name="connsiteX56" fmla="*/ 258541 w 7994911"/>
                  <a:gd name="connsiteY56" fmla="*/ 1370968 h 4023074"/>
                  <a:gd name="connsiteX57" fmla="*/ 359125 w 7994911"/>
                  <a:gd name="connsiteY57" fmla="*/ 1178944 h 4023074"/>
                  <a:gd name="connsiteX58" fmla="*/ 627540 w 7994911"/>
                  <a:gd name="connsiteY58" fmla="*/ 1005208 h 4023074"/>
                  <a:gd name="connsiteX59" fmla="*/ 865665 w 7994911"/>
                  <a:gd name="connsiteY59" fmla="*/ 835473 h 4023074"/>
                  <a:gd name="connsiteX60" fmla="*/ 1090645 w 7994911"/>
                  <a:gd name="connsiteY60" fmla="*/ 785752 h 4023074"/>
                  <a:gd name="connsiteX61" fmla="*/ 1257523 w 7994911"/>
                  <a:gd name="connsiteY61" fmla="*/ 885955 h 4023074"/>
                  <a:gd name="connsiteX62" fmla="*/ 1442499 w 7994911"/>
                  <a:gd name="connsiteY62" fmla="*/ 880811 h 4023074"/>
                  <a:gd name="connsiteX63" fmla="*/ 1488218 w 7994911"/>
                  <a:gd name="connsiteY63" fmla="*/ 790895 h 4023074"/>
                  <a:gd name="connsiteX64" fmla="*/ 1291813 w 7994911"/>
                  <a:gd name="connsiteY64" fmla="*/ 712600 h 4023074"/>
                  <a:gd name="connsiteX65" fmla="*/ 1246093 w 7994911"/>
                  <a:gd name="connsiteY65" fmla="*/ 621160 h 4023074"/>
                  <a:gd name="connsiteX66" fmla="*/ 1556989 w 7994911"/>
                  <a:gd name="connsiteY66" fmla="*/ 442280 h 4023074"/>
                  <a:gd name="connsiteX67" fmla="*/ 1825212 w 7994911"/>
                  <a:gd name="connsiteY67" fmla="*/ 320932 h 4023074"/>
                  <a:gd name="connsiteX68" fmla="*/ 2251933 w 7994911"/>
                  <a:gd name="connsiteY68" fmla="*/ 264544 h 4023074"/>
                  <a:gd name="connsiteX0" fmla="*/ 2251933 w 7994911"/>
                  <a:gd name="connsiteY0" fmla="*/ 264544 h 4023074"/>
                  <a:gd name="connsiteX1" fmla="*/ 2654269 w 7994911"/>
                  <a:gd name="connsiteY1" fmla="*/ 186249 h 4023074"/>
                  <a:gd name="connsiteX2" fmla="*/ 3134519 w 7994911"/>
                  <a:gd name="connsiteY2" fmla="*/ 17275 h 4023074"/>
                  <a:gd name="connsiteX3" fmla="*/ 3477229 w 7994911"/>
                  <a:gd name="connsiteY3" fmla="*/ 8131 h 4023074"/>
                  <a:gd name="connsiteX4" fmla="*/ 3910998 w 7994911"/>
                  <a:gd name="connsiteY4" fmla="*/ 39945 h 4023074"/>
                  <a:gd name="connsiteX5" fmla="*/ 4309333 w 7994911"/>
                  <a:gd name="connsiteY5" fmla="*/ 35944 h 4023074"/>
                  <a:gd name="connsiteX6" fmla="*/ 4400773 w 7994911"/>
                  <a:gd name="connsiteY6" fmla="*/ 81664 h 4023074"/>
                  <a:gd name="connsiteX7" fmla="*/ 4373341 w 7994911"/>
                  <a:gd name="connsiteY7" fmla="*/ 182248 h 4023074"/>
                  <a:gd name="connsiteX8" fmla="*/ 4501357 w 7994911"/>
                  <a:gd name="connsiteY8" fmla="*/ 237112 h 4023074"/>
                  <a:gd name="connsiteX9" fmla="*/ 4693381 w 7994911"/>
                  <a:gd name="connsiteY9" fmla="*/ 209680 h 4023074"/>
                  <a:gd name="connsiteX10" fmla="*/ 4656805 w 7994911"/>
                  <a:gd name="connsiteY10" fmla="*/ 99952 h 4023074"/>
                  <a:gd name="connsiteX11" fmla="*/ 4812253 w 7994911"/>
                  <a:gd name="connsiteY11" fmla="*/ 26800 h 4023074"/>
                  <a:gd name="connsiteX12" fmla="*/ 5406613 w 7994911"/>
                  <a:gd name="connsiteY12" fmla="*/ 218824 h 4023074"/>
                  <a:gd name="connsiteX13" fmla="*/ 5973541 w 7994911"/>
                  <a:gd name="connsiteY13" fmla="*/ 365128 h 4023074"/>
                  <a:gd name="connsiteX14" fmla="*/ 6430741 w 7994911"/>
                  <a:gd name="connsiteY14" fmla="*/ 529720 h 4023074"/>
                  <a:gd name="connsiteX15" fmla="*/ 6823933 w 7994911"/>
                  <a:gd name="connsiteY15" fmla="*/ 639448 h 4023074"/>
                  <a:gd name="connsiteX16" fmla="*/ 7098253 w 7994911"/>
                  <a:gd name="connsiteY16" fmla="*/ 858904 h 4023074"/>
                  <a:gd name="connsiteX17" fmla="*/ 7253701 w 7994911"/>
                  <a:gd name="connsiteY17" fmla="*/ 986920 h 4023074"/>
                  <a:gd name="connsiteX18" fmla="*/ 7153117 w 7994911"/>
                  <a:gd name="connsiteY18" fmla="*/ 1069216 h 4023074"/>
                  <a:gd name="connsiteX19" fmla="*/ 7125685 w 7994911"/>
                  <a:gd name="connsiteY19" fmla="*/ 1160656 h 4023074"/>
                  <a:gd name="connsiteX20" fmla="*/ 7271989 w 7994911"/>
                  <a:gd name="connsiteY20" fmla="*/ 1197232 h 4023074"/>
                  <a:gd name="connsiteX21" fmla="*/ 7528021 w 7994911"/>
                  <a:gd name="connsiteY21" fmla="*/ 1178944 h 4023074"/>
                  <a:gd name="connsiteX22" fmla="*/ 7756621 w 7994911"/>
                  <a:gd name="connsiteY22" fmla="*/ 1462408 h 4023074"/>
                  <a:gd name="connsiteX23" fmla="*/ 7848061 w 7994911"/>
                  <a:gd name="connsiteY23" fmla="*/ 1700152 h 4023074"/>
                  <a:gd name="connsiteX24" fmla="*/ 7985221 w 7994911"/>
                  <a:gd name="connsiteY24" fmla="*/ 1928752 h 4023074"/>
                  <a:gd name="connsiteX25" fmla="*/ 7957789 w 7994911"/>
                  <a:gd name="connsiteY25" fmla="*/ 2294512 h 4023074"/>
                  <a:gd name="connsiteX26" fmla="*/ 7751478 w 7994911"/>
                  <a:gd name="connsiteY26" fmla="*/ 2701229 h 4023074"/>
                  <a:gd name="connsiteX27" fmla="*/ 7574122 w 7994911"/>
                  <a:gd name="connsiteY27" fmla="*/ 2925066 h 4023074"/>
                  <a:gd name="connsiteX28" fmla="*/ 7345141 w 7994911"/>
                  <a:gd name="connsiteY28" fmla="*/ 3181480 h 4023074"/>
                  <a:gd name="connsiteX29" fmla="*/ 6926993 w 7994911"/>
                  <a:gd name="connsiteY29" fmla="*/ 3309877 h 4023074"/>
                  <a:gd name="connsiteX30" fmla="*/ 6524848 w 7994911"/>
                  <a:gd name="connsiteY30" fmla="*/ 3517712 h 4023074"/>
                  <a:gd name="connsiteX31" fmla="*/ 6140990 w 7994911"/>
                  <a:gd name="connsiteY31" fmla="*/ 3671255 h 4023074"/>
                  <a:gd name="connsiteX32" fmla="*/ 5726653 w 7994911"/>
                  <a:gd name="connsiteY32" fmla="*/ 3848992 h 4023074"/>
                  <a:gd name="connsiteX33" fmla="*/ 5269453 w 7994911"/>
                  <a:gd name="connsiteY33" fmla="*/ 3913000 h 4023074"/>
                  <a:gd name="connsiteX34" fmla="*/ 4897407 w 7994911"/>
                  <a:gd name="connsiteY34" fmla="*/ 3925382 h 4023074"/>
                  <a:gd name="connsiteX35" fmla="*/ 4153885 w 7994911"/>
                  <a:gd name="connsiteY35" fmla="*/ 4004440 h 4023074"/>
                  <a:gd name="connsiteX36" fmla="*/ 3770218 w 7994911"/>
                  <a:gd name="connsiteY36" fmla="*/ 4013203 h 4023074"/>
                  <a:gd name="connsiteX37" fmla="*/ 3278919 w 7994911"/>
                  <a:gd name="connsiteY37" fmla="*/ 4017585 h 4023074"/>
                  <a:gd name="connsiteX38" fmla="*/ 2773141 w 7994911"/>
                  <a:gd name="connsiteY38" fmla="*/ 3931288 h 4023074"/>
                  <a:gd name="connsiteX39" fmla="*/ 2379949 w 7994911"/>
                  <a:gd name="connsiteY39" fmla="*/ 3830704 h 4023074"/>
                  <a:gd name="connsiteX40" fmla="*/ 2352517 w 7994911"/>
                  <a:gd name="connsiteY40" fmla="*/ 3766696 h 4023074"/>
                  <a:gd name="connsiteX41" fmla="*/ 2466627 w 7994911"/>
                  <a:gd name="connsiteY41" fmla="*/ 3688781 h 4023074"/>
                  <a:gd name="connsiteX42" fmla="*/ 2425288 w 7994911"/>
                  <a:gd name="connsiteY42" fmla="*/ 3606867 h 4023074"/>
                  <a:gd name="connsiteX43" fmla="*/ 2251171 w 7994911"/>
                  <a:gd name="connsiteY43" fmla="*/ 3611248 h 4023074"/>
                  <a:gd name="connsiteX44" fmla="*/ 2141062 w 7994911"/>
                  <a:gd name="connsiteY44" fmla="*/ 3711832 h 4023074"/>
                  <a:gd name="connsiteX45" fmla="*/ 1846168 w 7994911"/>
                  <a:gd name="connsiteY45" fmla="*/ 3739264 h 4023074"/>
                  <a:gd name="connsiteX46" fmla="*/ 1447261 w 7994911"/>
                  <a:gd name="connsiteY46" fmla="*/ 3556384 h 4023074"/>
                  <a:gd name="connsiteX47" fmla="*/ 1081882 w 7994911"/>
                  <a:gd name="connsiteY47" fmla="*/ 3351596 h 4023074"/>
                  <a:gd name="connsiteX48" fmla="*/ 843757 w 7994911"/>
                  <a:gd name="connsiteY48" fmla="*/ 3126616 h 4023074"/>
                  <a:gd name="connsiteX49" fmla="*/ 624682 w 7994911"/>
                  <a:gd name="connsiteY49" fmla="*/ 2975550 h 4023074"/>
                  <a:gd name="connsiteX50" fmla="*/ 318929 w 7994911"/>
                  <a:gd name="connsiteY50" fmla="*/ 2843533 h 4023074"/>
                  <a:gd name="connsiteX51" fmla="*/ 240253 w 7994911"/>
                  <a:gd name="connsiteY51" fmla="*/ 2541400 h 4023074"/>
                  <a:gd name="connsiteX52" fmla="*/ 176245 w 7994911"/>
                  <a:gd name="connsiteY52" fmla="*/ 2321944 h 4023074"/>
                  <a:gd name="connsiteX53" fmla="*/ 6510 w 7994911"/>
                  <a:gd name="connsiteY53" fmla="*/ 2079056 h 4023074"/>
                  <a:gd name="connsiteX54" fmla="*/ 48229 w 7994911"/>
                  <a:gd name="connsiteY54" fmla="*/ 1883032 h 4023074"/>
                  <a:gd name="connsiteX55" fmla="*/ 171101 w 7994911"/>
                  <a:gd name="connsiteY55" fmla="*/ 1691008 h 4023074"/>
                  <a:gd name="connsiteX56" fmla="*/ 258541 w 7994911"/>
                  <a:gd name="connsiteY56" fmla="*/ 1370968 h 4023074"/>
                  <a:gd name="connsiteX57" fmla="*/ 359125 w 7994911"/>
                  <a:gd name="connsiteY57" fmla="*/ 1178944 h 4023074"/>
                  <a:gd name="connsiteX58" fmla="*/ 627540 w 7994911"/>
                  <a:gd name="connsiteY58" fmla="*/ 1005208 h 4023074"/>
                  <a:gd name="connsiteX59" fmla="*/ 865665 w 7994911"/>
                  <a:gd name="connsiteY59" fmla="*/ 835473 h 4023074"/>
                  <a:gd name="connsiteX60" fmla="*/ 1090645 w 7994911"/>
                  <a:gd name="connsiteY60" fmla="*/ 785752 h 4023074"/>
                  <a:gd name="connsiteX61" fmla="*/ 1257523 w 7994911"/>
                  <a:gd name="connsiteY61" fmla="*/ 885955 h 4023074"/>
                  <a:gd name="connsiteX62" fmla="*/ 1442499 w 7994911"/>
                  <a:gd name="connsiteY62" fmla="*/ 880811 h 4023074"/>
                  <a:gd name="connsiteX63" fmla="*/ 1488218 w 7994911"/>
                  <a:gd name="connsiteY63" fmla="*/ 790895 h 4023074"/>
                  <a:gd name="connsiteX64" fmla="*/ 1291813 w 7994911"/>
                  <a:gd name="connsiteY64" fmla="*/ 712600 h 4023074"/>
                  <a:gd name="connsiteX65" fmla="*/ 1246093 w 7994911"/>
                  <a:gd name="connsiteY65" fmla="*/ 621160 h 4023074"/>
                  <a:gd name="connsiteX66" fmla="*/ 1556989 w 7994911"/>
                  <a:gd name="connsiteY66" fmla="*/ 442280 h 4023074"/>
                  <a:gd name="connsiteX67" fmla="*/ 1825212 w 7994911"/>
                  <a:gd name="connsiteY67" fmla="*/ 320932 h 4023074"/>
                  <a:gd name="connsiteX68" fmla="*/ 2251933 w 7994911"/>
                  <a:gd name="connsiteY68" fmla="*/ 264544 h 4023074"/>
                  <a:gd name="connsiteX0" fmla="*/ 2251933 w 7992023"/>
                  <a:gd name="connsiteY0" fmla="*/ 264544 h 4023074"/>
                  <a:gd name="connsiteX1" fmla="*/ 2654269 w 7992023"/>
                  <a:gd name="connsiteY1" fmla="*/ 186249 h 4023074"/>
                  <a:gd name="connsiteX2" fmla="*/ 3134519 w 7992023"/>
                  <a:gd name="connsiteY2" fmla="*/ 17275 h 4023074"/>
                  <a:gd name="connsiteX3" fmla="*/ 3477229 w 7992023"/>
                  <a:gd name="connsiteY3" fmla="*/ 8131 h 4023074"/>
                  <a:gd name="connsiteX4" fmla="*/ 3910998 w 7992023"/>
                  <a:gd name="connsiteY4" fmla="*/ 39945 h 4023074"/>
                  <a:gd name="connsiteX5" fmla="*/ 4309333 w 7992023"/>
                  <a:gd name="connsiteY5" fmla="*/ 35944 h 4023074"/>
                  <a:gd name="connsiteX6" fmla="*/ 4400773 w 7992023"/>
                  <a:gd name="connsiteY6" fmla="*/ 81664 h 4023074"/>
                  <a:gd name="connsiteX7" fmla="*/ 4373341 w 7992023"/>
                  <a:gd name="connsiteY7" fmla="*/ 182248 h 4023074"/>
                  <a:gd name="connsiteX8" fmla="*/ 4501357 w 7992023"/>
                  <a:gd name="connsiteY8" fmla="*/ 237112 h 4023074"/>
                  <a:gd name="connsiteX9" fmla="*/ 4693381 w 7992023"/>
                  <a:gd name="connsiteY9" fmla="*/ 209680 h 4023074"/>
                  <a:gd name="connsiteX10" fmla="*/ 4656805 w 7992023"/>
                  <a:gd name="connsiteY10" fmla="*/ 99952 h 4023074"/>
                  <a:gd name="connsiteX11" fmla="*/ 4812253 w 7992023"/>
                  <a:gd name="connsiteY11" fmla="*/ 26800 h 4023074"/>
                  <a:gd name="connsiteX12" fmla="*/ 5406613 w 7992023"/>
                  <a:gd name="connsiteY12" fmla="*/ 218824 h 4023074"/>
                  <a:gd name="connsiteX13" fmla="*/ 5973541 w 7992023"/>
                  <a:gd name="connsiteY13" fmla="*/ 365128 h 4023074"/>
                  <a:gd name="connsiteX14" fmla="*/ 6430741 w 7992023"/>
                  <a:gd name="connsiteY14" fmla="*/ 529720 h 4023074"/>
                  <a:gd name="connsiteX15" fmla="*/ 6823933 w 7992023"/>
                  <a:gd name="connsiteY15" fmla="*/ 639448 h 4023074"/>
                  <a:gd name="connsiteX16" fmla="*/ 7098253 w 7992023"/>
                  <a:gd name="connsiteY16" fmla="*/ 858904 h 4023074"/>
                  <a:gd name="connsiteX17" fmla="*/ 7253701 w 7992023"/>
                  <a:gd name="connsiteY17" fmla="*/ 986920 h 4023074"/>
                  <a:gd name="connsiteX18" fmla="*/ 7153117 w 7992023"/>
                  <a:gd name="connsiteY18" fmla="*/ 1069216 h 4023074"/>
                  <a:gd name="connsiteX19" fmla="*/ 7125685 w 7992023"/>
                  <a:gd name="connsiteY19" fmla="*/ 1160656 h 4023074"/>
                  <a:gd name="connsiteX20" fmla="*/ 7271989 w 7992023"/>
                  <a:gd name="connsiteY20" fmla="*/ 1197232 h 4023074"/>
                  <a:gd name="connsiteX21" fmla="*/ 7528021 w 7992023"/>
                  <a:gd name="connsiteY21" fmla="*/ 1178944 h 4023074"/>
                  <a:gd name="connsiteX22" fmla="*/ 7756621 w 7992023"/>
                  <a:gd name="connsiteY22" fmla="*/ 1462408 h 4023074"/>
                  <a:gd name="connsiteX23" fmla="*/ 7848061 w 7992023"/>
                  <a:gd name="connsiteY23" fmla="*/ 1700152 h 4023074"/>
                  <a:gd name="connsiteX24" fmla="*/ 7985221 w 7992023"/>
                  <a:gd name="connsiteY24" fmla="*/ 1928752 h 4023074"/>
                  <a:gd name="connsiteX25" fmla="*/ 7948264 w 7992023"/>
                  <a:gd name="connsiteY25" fmla="*/ 2361187 h 4023074"/>
                  <a:gd name="connsiteX26" fmla="*/ 7751478 w 7992023"/>
                  <a:gd name="connsiteY26" fmla="*/ 2701229 h 4023074"/>
                  <a:gd name="connsiteX27" fmla="*/ 7574122 w 7992023"/>
                  <a:gd name="connsiteY27" fmla="*/ 2925066 h 4023074"/>
                  <a:gd name="connsiteX28" fmla="*/ 7345141 w 7992023"/>
                  <a:gd name="connsiteY28" fmla="*/ 3181480 h 4023074"/>
                  <a:gd name="connsiteX29" fmla="*/ 6926993 w 7992023"/>
                  <a:gd name="connsiteY29" fmla="*/ 3309877 h 4023074"/>
                  <a:gd name="connsiteX30" fmla="*/ 6524848 w 7992023"/>
                  <a:gd name="connsiteY30" fmla="*/ 3517712 h 4023074"/>
                  <a:gd name="connsiteX31" fmla="*/ 6140990 w 7992023"/>
                  <a:gd name="connsiteY31" fmla="*/ 3671255 h 4023074"/>
                  <a:gd name="connsiteX32" fmla="*/ 5726653 w 7992023"/>
                  <a:gd name="connsiteY32" fmla="*/ 3848992 h 4023074"/>
                  <a:gd name="connsiteX33" fmla="*/ 5269453 w 7992023"/>
                  <a:gd name="connsiteY33" fmla="*/ 3913000 h 4023074"/>
                  <a:gd name="connsiteX34" fmla="*/ 4897407 w 7992023"/>
                  <a:gd name="connsiteY34" fmla="*/ 3925382 h 4023074"/>
                  <a:gd name="connsiteX35" fmla="*/ 4153885 w 7992023"/>
                  <a:gd name="connsiteY35" fmla="*/ 4004440 h 4023074"/>
                  <a:gd name="connsiteX36" fmla="*/ 3770218 w 7992023"/>
                  <a:gd name="connsiteY36" fmla="*/ 4013203 h 4023074"/>
                  <a:gd name="connsiteX37" fmla="*/ 3278919 w 7992023"/>
                  <a:gd name="connsiteY37" fmla="*/ 4017585 h 4023074"/>
                  <a:gd name="connsiteX38" fmla="*/ 2773141 w 7992023"/>
                  <a:gd name="connsiteY38" fmla="*/ 3931288 h 4023074"/>
                  <a:gd name="connsiteX39" fmla="*/ 2379949 w 7992023"/>
                  <a:gd name="connsiteY39" fmla="*/ 3830704 h 4023074"/>
                  <a:gd name="connsiteX40" fmla="*/ 2352517 w 7992023"/>
                  <a:gd name="connsiteY40" fmla="*/ 3766696 h 4023074"/>
                  <a:gd name="connsiteX41" fmla="*/ 2466627 w 7992023"/>
                  <a:gd name="connsiteY41" fmla="*/ 3688781 h 4023074"/>
                  <a:gd name="connsiteX42" fmla="*/ 2425288 w 7992023"/>
                  <a:gd name="connsiteY42" fmla="*/ 3606867 h 4023074"/>
                  <a:gd name="connsiteX43" fmla="*/ 2251171 w 7992023"/>
                  <a:gd name="connsiteY43" fmla="*/ 3611248 h 4023074"/>
                  <a:gd name="connsiteX44" fmla="*/ 2141062 w 7992023"/>
                  <a:gd name="connsiteY44" fmla="*/ 3711832 h 4023074"/>
                  <a:gd name="connsiteX45" fmla="*/ 1846168 w 7992023"/>
                  <a:gd name="connsiteY45" fmla="*/ 3739264 h 4023074"/>
                  <a:gd name="connsiteX46" fmla="*/ 1447261 w 7992023"/>
                  <a:gd name="connsiteY46" fmla="*/ 3556384 h 4023074"/>
                  <a:gd name="connsiteX47" fmla="*/ 1081882 w 7992023"/>
                  <a:gd name="connsiteY47" fmla="*/ 3351596 h 4023074"/>
                  <a:gd name="connsiteX48" fmla="*/ 843757 w 7992023"/>
                  <a:gd name="connsiteY48" fmla="*/ 3126616 h 4023074"/>
                  <a:gd name="connsiteX49" fmla="*/ 624682 w 7992023"/>
                  <a:gd name="connsiteY49" fmla="*/ 2975550 h 4023074"/>
                  <a:gd name="connsiteX50" fmla="*/ 318929 w 7992023"/>
                  <a:gd name="connsiteY50" fmla="*/ 2843533 h 4023074"/>
                  <a:gd name="connsiteX51" fmla="*/ 240253 w 7992023"/>
                  <a:gd name="connsiteY51" fmla="*/ 2541400 h 4023074"/>
                  <a:gd name="connsiteX52" fmla="*/ 176245 w 7992023"/>
                  <a:gd name="connsiteY52" fmla="*/ 2321944 h 4023074"/>
                  <a:gd name="connsiteX53" fmla="*/ 6510 w 7992023"/>
                  <a:gd name="connsiteY53" fmla="*/ 2079056 h 4023074"/>
                  <a:gd name="connsiteX54" fmla="*/ 48229 w 7992023"/>
                  <a:gd name="connsiteY54" fmla="*/ 1883032 h 4023074"/>
                  <a:gd name="connsiteX55" fmla="*/ 171101 w 7992023"/>
                  <a:gd name="connsiteY55" fmla="*/ 1691008 h 4023074"/>
                  <a:gd name="connsiteX56" fmla="*/ 258541 w 7992023"/>
                  <a:gd name="connsiteY56" fmla="*/ 1370968 h 4023074"/>
                  <a:gd name="connsiteX57" fmla="*/ 359125 w 7992023"/>
                  <a:gd name="connsiteY57" fmla="*/ 1178944 h 4023074"/>
                  <a:gd name="connsiteX58" fmla="*/ 627540 w 7992023"/>
                  <a:gd name="connsiteY58" fmla="*/ 1005208 h 4023074"/>
                  <a:gd name="connsiteX59" fmla="*/ 865665 w 7992023"/>
                  <a:gd name="connsiteY59" fmla="*/ 835473 h 4023074"/>
                  <a:gd name="connsiteX60" fmla="*/ 1090645 w 7992023"/>
                  <a:gd name="connsiteY60" fmla="*/ 785752 h 4023074"/>
                  <a:gd name="connsiteX61" fmla="*/ 1257523 w 7992023"/>
                  <a:gd name="connsiteY61" fmla="*/ 885955 h 4023074"/>
                  <a:gd name="connsiteX62" fmla="*/ 1442499 w 7992023"/>
                  <a:gd name="connsiteY62" fmla="*/ 880811 h 4023074"/>
                  <a:gd name="connsiteX63" fmla="*/ 1488218 w 7992023"/>
                  <a:gd name="connsiteY63" fmla="*/ 790895 h 4023074"/>
                  <a:gd name="connsiteX64" fmla="*/ 1291813 w 7992023"/>
                  <a:gd name="connsiteY64" fmla="*/ 712600 h 4023074"/>
                  <a:gd name="connsiteX65" fmla="*/ 1246093 w 7992023"/>
                  <a:gd name="connsiteY65" fmla="*/ 621160 h 4023074"/>
                  <a:gd name="connsiteX66" fmla="*/ 1556989 w 7992023"/>
                  <a:gd name="connsiteY66" fmla="*/ 442280 h 4023074"/>
                  <a:gd name="connsiteX67" fmla="*/ 1825212 w 7992023"/>
                  <a:gd name="connsiteY67" fmla="*/ 320932 h 4023074"/>
                  <a:gd name="connsiteX68" fmla="*/ 2251933 w 7992023"/>
                  <a:gd name="connsiteY68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60656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756621 w 7990993"/>
                  <a:gd name="connsiteY22" fmla="*/ 1462408 h 4023074"/>
                  <a:gd name="connsiteX23" fmla="*/ 7862348 w 7990993"/>
                  <a:gd name="connsiteY23" fmla="*/ 1690627 h 4023074"/>
                  <a:gd name="connsiteX24" fmla="*/ 7985221 w 7990993"/>
                  <a:gd name="connsiteY24" fmla="*/ 1928752 h 4023074"/>
                  <a:gd name="connsiteX25" fmla="*/ 7948264 w 7990993"/>
                  <a:gd name="connsiteY25" fmla="*/ 2361187 h 4023074"/>
                  <a:gd name="connsiteX26" fmla="*/ 7751478 w 7990993"/>
                  <a:gd name="connsiteY26" fmla="*/ 2701229 h 4023074"/>
                  <a:gd name="connsiteX27" fmla="*/ 7574122 w 7990993"/>
                  <a:gd name="connsiteY27" fmla="*/ 2925066 h 4023074"/>
                  <a:gd name="connsiteX28" fmla="*/ 7345141 w 7990993"/>
                  <a:gd name="connsiteY28" fmla="*/ 3181480 h 4023074"/>
                  <a:gd name="connsiteX29" fmla="*/ 6926993 w 7990993"/>
                  <a:gd name="connsiteY29" fmla="*/ 3309877 h 4023074"/>
                  <a:gd name="connsiteX30" fmla="*/ 6524848 w 7990993"/>
                  <a:gd name="connsiteY30" fmla="*/ 3517712 h 4023074"/>
                  <a:gd name="connsiteX31" fmla="*/ 6140990 w 7990993"/>
                  <a:gd name="connsiteY31" fmla="*/ 3671255 h 4023074"/>
                  <a:gd name="connsiteX32" fmla="*/ 5726653 w 7990993"/>
                  <a:gd name="connsiteY32" fmla="*/ 3848992 h 4023074"/>
                  <a:gd name="connsiteX33" fmla="*/ 5269453 w 7990993"/>
                  <a:gd name="connsiteY33" fmla="*/ 3913000 h 4023074"/>
                  <a:gd name="connsiteX34" fmla="*/ 4897407 w 7990993"/>
                  <a:gd name="connsiteY34" fmla="*/ 3925382 h 4023074"/>
                  <a:gd name="connsiteX35" fmla="*/ 4153885 w 7990993"/>
                  <a:gd name="connsiteY35" fmla="*/ 4004440 h 4023074"/>
                  <a:gd name="connsiteX36" fmla="*/ 3770218 w 7990993"/>
                  <a:gd name="connsiteY36" fmla="*/ 4013203 h 4023074"/>
                  <a:gd name="connsiteX37" fmla="*/ 3278919 w 7990993"/>
                  <a:gd name="connsiteY37" fmla="*/ 4017585 h 4023074"/>
                  <a:gd name="connsiteX38" fmla="*/ 2773141 w 7990993"/>
                  <a:gd name="connsiteY38" fmla="*/ 3931288 h 4023074"/>
                  <a:gd name="connsiteX39" fmla="*/ 2379949 w 7990993"/>
                  <a:gd name="connsiteY39" fmla="*/ 3830704 h 4023074"/>
                  <a:gd name="connsiteX40" fmla="*/ 2352517 w 7990993"/>
                  <a:gd name="connsiteY40" fmla="*/ 3766696 h 4023074"/>
                  <a:gd name="connsiteX41" fmla="*/ 2466627 w 7990993"/>
                  <a:gd name="connsiteY41" fmla="*/ 3688781 h 4023074"/>
                  <a:gd name="connsiteX42" fmla="*/ 2425288 w 7990993"/>
                  <a:gd name="connsiteY42" fmla="*/ 3606867 h 4023074"/>
                  <a:gd name="connsiteX43" fmla="*/ 2251171 w 7990993"/>
                  <a:gd name="connsiteY43" fmla="*/ 3611248 h 4023074"/>
                  <a:gd name="connsiteX44" fmla="*/ 2141062 w 7990993"/>
                  <a:gd name="connsiteY44" fmla="*/ 3711832 h 4023074"/>
                  <a:gd name="connsiteX45" fmla="*/ 1846168 w 7990993"/>
                  <a:gd name="connsiteY45" fmla="*/ 3739264 h 4023074"/>
                  <a:gd name="connsiteX46" fmla="*/ 1447261 w 7990993"/>
                  <a:gd name="connsiteY46" fmla="*/ 3556384 h 4023074"/>
                  <a:gd name="connsiteX47" fmla="*/ 1081882 w 7990993"/>
                  <a:gd name="connsiteY47" fmla="*/ 3351596 h 4023074"/>
                  <a:gd name="connsiteX48" fmla="*/ 843757 w 7990993"/>
                  <a:gd name="connsiteY48" fmla="*/ 3126616 h 4023074"/>
                  <a:gd name="connsiteX49" fmla="*/ 624682 w 7990993"/>
                  <a:gd name="connsiteY49" fmla="*/ 2975550 h 4023074"/>
                  <a:gd name="connsiteX50" fmla="*/ 318929 w 7990993"/>
                  <a:gd name="connsiteY50" fmla="*/ 2843533 h 4023074"/>
                  <a:gd name="connsiteX51" fmla="*/ 240253 w 7990993"/>
                  <a:gd name="connsiteY51" fmla="*/ 2541400 h 4023074"/>
                  <a:gd name="connsiteX52" fmla="*/ 176245 w 7990993"/>
                  <a:gd name="connsiteY52" fmla="*/ 2321944 h 4023074"/>
                  <a:gd name="connsiteX53" fmla="*/ 6510 w 7990993"/>
                  <a:gd name="connsiteY53" fmla="*/ 2079056 h 4023074"/>
                  <a:gd name="connsiteX54" fmla="*/ 48229 w 7990993"/>
                  <a:gd name="connsiteY54" fmla="*/ 1883032 h 4023074"/>
                  <a:gd name="connsiteX55" fmla="*/ 171101 w 7990993"/>
                  <a:gd name="connsiteY55" fmla="*/ 1691008 h 4023074"/>
                  <a:gd name="connsiteX56" fmla="*/ 258541 w 7990993"/>
                  <a:gd name="connsiteY56" fmla="*/ 1370968 h 4023074"/>
                  <a:gd name="connsiteX57" fmla="*/ 359125 w 7990993"/>
                  <a:gd name="connsiteY57" fmla="*/ 1178944 h 4023074"/>
                  <a:gd name="connsiteX58" fmla="*/ 627540 w 7990993"/>
                  <a:gd name="connsiteY58" fmla="*/ 1005208 h 4023074"/>
                  <a:gd name="connsiteX59" fmla="*/ 865665 w 7990993"/>
                  <a:gd name="connsiteY59" fmla="*/ 835473 h 4023074"/>
                  <a:gd name="connsiteX60" fmla="*/ 1090645 w 7990993"/>
                  <a:gd name="connsiteY60" fmla="*/ 785752 h 4023074"/>
                  <a:gd name="connsiteX61" fmla="*/ 1257523 w 7990993"/>
                  <a:gd name="connsiteY61" fmla="*/ 885955 h 4023074"/>
                  <a:gd name="connsiteX62" fmla="*/ 1442499 w 7990993"/>
                  <a:gd name="connsiteY62" fmla="*/ 880811 h 4023074"/>
                  <a:gd name="connsiteX63" fmla="*/ 1488218 w 7990993"/>
                  <a:gd name="connsiteY63" fmla="*/ 790895 h 4023074"/>
                  <a:gd name="connsiteX64" fmla="*/ 1291813 w 7990993"/>
                  <a:gd name="connsiteY64" fmla="*/ 712600 h 4023074"/>
                  <a:gd name="connsiteX65" fmla="*/ 1246093 w 7990993"/>
                  <a:gd name="connsiteY65" fmla="*/ 621160 h 4023074"/>
                  <a:gd name="connsiteX66" fmla="*/ 1556989 w 7990993"/>
                  <a:gd name="connsiteY66" fmla="*/ 442280 h 4023074"/>
                  <a:gd name="connsiteX67" fmla="*/ 1825212 w 7990993"/>
                  <a:gd name="connsiteY67" fmla="*/ 320932 h 4023074"/>
                  <a:gd name="connsiteX68" fmla="*/ 2251933 w 7990993"/>
                  <a:gd name="connsiteY68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60656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766146 w 7990993"/>
                  <a:gd name="connsiteY22" fmla="*/ 1433833 h 4023074"/>
                  <a:gd name="connsiteX23" fmla="*/ 7862348 w 7990993"/>
                  <a:gd name="connsiteY23" fmla="*/ 1690627 h 4023074"/>
                  <a:gd name="connsiteX24" fmla="*/ 7985221 w 7990993"/>
                  <a:gd name="connsiteY24" fmla="*/ 1928752 h 4023074"/>
                  <a:gd name="connsiteX25" fmla="*/ 7948264 w 7990993"/>
                  <a:gd name="connsiteY25" fmla="*/ 2361187 h 4023074"/>
                  <a:gd name="connsiteX26" fmla="*/ 7751478 w 7990993"/>
                  <a:gd name="connsiteY26" fmla="*/ 2701229 h 4023074"/>
                  <a:gd name="connsiteX27" fmla="*/ 7574122 w 7990993"/>
                  <a:gd name="connsiteY27" fmla="*/ 2925066 h 4023074"/>
                  <a:gd name="connsiteX28" fmla="*/ 7345141 w 7990993"/>
                  <a:gd name="connsiteY28" fmla="*/ 3181480 h 4023074"/>
                  <a:gd name="connsiteX29" fmla="*/ 6926993 w 7990993"/>
                  <a:gd name="connsiteY29" fmla="*/ 3309877 h 4023074"/>
                  <a:gd name="connsiteX30" fmla="*/ 6524848 w 7990993"/>
                  <a:gd name="connsiteY30" fmla="*/ 3517712 h 4023074"/>
                  <a:gd name="connsiteX31" fmla="*/ 6140990 w 7990993"/>
                  <a:gd name="connsiteY31" fmla="*/ 3671255 h 4023074"/>
                  <a:gd name="connsiteX32" fmla="*/ 5726653 w 7990993"/>
                  <a:gd name="connsiteY32" fmla="*/ 3848992 h 4023074"/>
                  <a:gd name="connsiteX33" fmla="*/ 5269453 w 7990993"/>
                  <a:gd name="connsiteY33" fmla="*/ 3913000 h 4023074"/>
                  <a:gd name="connsiteX34" fmla="*/ 4897407 w 7990993"/>
                  <a:gd name="connsiteY34" fmla="*/ 3925382 h 4023074"/>
                  <a:gd name="connsiteX35" fmla="*/ 4153885 w 7990993"/>
                  <a:gd name="connsiteY35" fmla="*/ 4004440 h 4023074"/>
                  <a:gd name="connsiteX36" fmla="*/ 3770218 w 7990993"/>
                  <a:gd name="connsiteY36" fmla="*/ 4013203 h 4023074"/>
                  <a:gd name="connsiteX37" fmla="*/ 3278919 w 7990993"/>
                  <a:gd name="connsiteY37" fmla="*/ 4017585 h 4023074"/>
                  <a:gd name="connsiteX38" fmla="*/ 2773141 w 7990993"/>
                  <a:gd name="connsiteY38" fmla="*/ 3931288 h 4023074"/>
                  <a:gd name="connsiteX39" fmla="*/ 2379949 w 7990993"/>
                  <a:gd name="connsiteY39" fmla="*/ 3830704 h 4023074"/>
                  <a:gd name="connsiteX40" fmla="*/ 2352517 w 7990993"/>
                  <a:gd name="connsiteY40" fmla="*/ 3766696 h 4023074"/>
                  <a:gd name="connsiteX41" fmla="*/ 2466627 w 7990993"/>
                  <a:gd name="connsiteY41" fmla="*/ 3688781 h 4023074"/>
                  <a:gd name="connsiteX42" fmla="*/ 2425288 w 7990993"/>
                  <a:gd name="connsiteY42" fmla="*/ 3606867 h 4023074"/>
                  <a:gd name="connsiteX43" fmla="*/ 2251171 w 7990993"/>
                  <a:gd name="connsiteY43" fmla="*/ 3611248 h 4023074"/>
                  <a:gd name="connsiteX44" fmla="*/ 2141062 w 7990993"/>
                  <a:gd name="connsiteY44" fmla="*/ 3711832 h 4023074"/>
                  <a:gd name="connsiteX45" fmla="*/ 1846168 w 7990993"/>
                  <a:gd name="connsiteY45" fmla="*/ 3739264 h 4023074"/>
                  <a:gd name="connsiteX46" fmla="*/ 1447261 w 7990993"/>
                  <a:gd name="connsiteY46" fmla="*/ 3556384 h 4023074"/>
                  <a:gd name="connsiteX47" fmla="*/ 1081882 w 7990993"/>
                  <a:gd name="connsiteY47" fmla="*/ 3351596 h 4023074"/>
                  <a:gd name="connsiteX48" fmla="*/ 843757 w 7990993"/>
                  <a:gd name="connsiteY48" fmla="*/ 3126616 h 4023074"/>
                  <a:gd name="connsiteX49" fmla="*/ 624682 w 7990993"/>
                  <a:gd name="connsiteY49" fmla="*/ 2975550 h 4023074"/>
                  <a:gd name="connsiteX50" fmla="*/ 318929 w 7990993"/>
                  <a:gd name="connsiteY50" fmla="*/ 2843533 h 4023074"/>
                  <a:gd name="connsiteX51" fmla="*/ 240253 w 7990993"/>
                  <a:gd name="connsiteY51" fmla="*/ 2541400 h 4023074"/>
                  <a:gd name="connsiteX52" fmla="*/ 176245 w 7990993"/>
                  <a:gd name="connsiteY52" fmla="*/ 2321944 h 4023074"/>
                  <a:gd name="connsiteX53" fmla="*/ 6510 w 7990993"/>
                  <a:gd name="connsiteY53" fmla="*/ 2079056 h 4023074"/>
                  <a:gd name="connsiteX54" fmla="*/ 48229 w 7990993"/>
                  <a:gd name="connsiteY54" fmla="*/ 1883032 h 4023074"/>
                  <a:gd name="connsiteX55" fmla="*/ 171101 w 7990993"/>
                  <a:gd name="connsiteY55" fmla="*/ 1691008 h 4023074"/>
                  <a:gd name="connsiteX56" fmla="*/ 258541 w 7990993"/>
                  <a:gd name="connsiteY56" fmla="*/ 1370968 h 4023074"/>
                  <a:gd name="connsiteX57" fmla="*/ 359125 w 7990993"/>
                  <a:gd name="connsiteY57" fmla="*/ 1178944 h 4023074"/>
                  <a:gd name="connsiteX58" fmla="*/ 627540 w 7990993"/>
                  <a:gd name="connsiteY58" fmla="*/ 1005208 h 4023074"/>
                  <a:gd name="connsiteX59" fmla="*/ 865665 w 7990993"/>
                  <a:gd name="connsiteY59" fmla="*/ 835473 h 4023074"/>
                  <a:gd name="connsiteX60" fmla="*/ 1090645 w 7990993"/>
                  <a:gd name="connsiteY60" fmla="*/ 785752 h 4023074"/>
                  <a:gd name="connsiteX61" fmla="*/ 1257523 w 7990993"/>
                  <a:gd name="connsiteY61" fmla="*/ 885955 h 4023074"/>
                  <a:gd name="connsiteX62" fmla="*/ 1442499 w 7990993"/>
                  <a:gd name="connsiteY62" fmla="*/ 880811 h 4023074"/>
                  <a:gd name="connsiteX63" fmla="*/ 1488218 w 7990993"/>
                  <a:gd name="connsiteY63" fmla="*/ 790895 h 4023074"/>
                  <a:gd name="connsiteX64" fmla="*/ 1291813 w 7990993"/>
                  <a:gd name="connsiteY64" fmla="*/ 712600 h 4023074"/>
                  <a:gd name="connsiteX65" fmla="*/ 1246093 w 7990993"/>
                  <a:gd name="connsiteY65" fmla="*/ 621160 h 4023074"/>
                  <a:gd name="connsiteX66" fmla="*/ 1556989 w 7990993"/>
                  <a:gd name="connsiteY66" fmla="*/ 442280 h 4023074"/>
                  <a:gd name="connsiteX67" fmla="*/ 1825212 w 7990993"/>
                  <a:gd name="connsiteY67" fmla="*/ 320932 h 4023074"/>
                  <a:gd name="connsiteX68" fmla="*/ 2251933 w 7990993"/>
                  <a:gd name="connsiteY68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60656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53117 w 7990993"/>
                  <a:gd name="connsiteY18" fmla="*/ 1069216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098253 w 7990993"/>
                  <a:gd name="connsiteY16" fmla="*/ 858904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117303 w 7990993"/>
                  <a:gd name="connsiteY16" fmla="*/ 844617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3944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0741 w 7990993"/>
                  <a:gd name="connsiteY14" fmla="*/ 529720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35503 w 7990993"/>
                  <a:gd name="connsiteY14" fmla="*/ 505907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73541 w 7990993"/>
                  <a:gd name="connsiteY13" fmla="*/ 365128 h 4023074"/>
                  <a:gd name="connsiteX14" fmla="*/ 6487891 w 7990993"/>
                  <a:gd name="connsiteY14" fmla="*/ 501145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218824 h 4023074"/>
                  <a:gd name="connsiteX13" fmla="*/ 5930678 w 7990993"/>
                  <a:gd name="connsiteY13" fmla="*/ 327028 h 4023074"/>
                  <a:gd name="connsiteX14" fmla="*/ 6487891 w 7990993"/>
                  <a:gd name="connsiteY14" fmla="*/ 501145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5406613 w 7990993"/>
                  <a:gd name="connsiteY12" fmla="*/ 190249 h 4023074"/>
                  <a:gd name="connsiteX13" fmla="*/ 5930678 w 7990993"/>
                  <a:gd name="connsiteY13" fmla="*/ 327028 h 4023074"/>
                  <a:gd name="connsiteX14" fmla="*/ 6487891 w 7990993"/>
                  <a:gd name="connsiteY14" fmla="*/ 501145 h 4023074"/>
                  <a:gd name="connsiteX15" fmla="*/ 6823933 w 7990993"/>
                  <a:gd name="connsiteY15" fmla="*/ 620398 h 4023074"/>
                  <a:gd name="connsiteX16" fmla="*/ 7131591 w 7990993"/>
                  <a:gd name="connsiteY16" fmla="*/ 835092 h 4023074"/>
                  <a:gd name="connsiteX17" fmla="*/ 7253701 w 7990993"/>
                  <a:gd name="connsiteY17" fmla="*/ 986920 h 4023074"/>
                  <a:gd name="connsiteX18" fmla="*/ 7138829 w 7990993"/>
                  <a:gd name="connsiteY18" fmla="*/ 1064453 h 4023074"/>
                  <a:gd name="connsiteX19" fmla="*/ 7125685 w 7990993"/>
                  <a:gd name="connsiteY19" fmla="*/ 1146369 h 4023074"/>
                  <a:gd name="connsiteX20" fmla="*/ 7271989 w 7990993"/>
                  <a:gd name="connsiteY20" fmla="*/ 1197232 h 4023074"/>
                  <a:gd name="connsiteX21" fmla="*/ 7528021 w 7990993"/>
                  <a:gd name="connsiteY21" fmla="*/ 1178944 h 4023074"/>
                  <a:gd name="connsiteX22" fmla="*/ 7660990 w 7990993"/>
                  <a:gd name="connsiteY22" fmla="*/ 1262763 h 4023074"/>
                  <a:gd name="connsiteX23" fmla="*/ 7766146 w 7990993"/>
                  <a:gd name="connsiteY23" fmla="*/ 1433833 h 4023074"/>
                  <a:gd name="connsiteX24" fmla="*/ 7862348 w 7990993"/>
                  <a:gd name="connsiteY24" fmla="*/ 1690627 h 4023074"/>
                  <a:gd name="connsiteX25" fmla="*/ 7985221 w 7990993"/>
                  <a:gd name="connsiteY25" fmla="*/ 1928752 h 4023074"/>
                  <a:gd name="connsiteX26" fmla="*/ 7948264 w 7990993"/>
                  <a:gd name="connsiteY26" fmla="*/ 2361187 h 4023074"/>
                  <a:gd name="connsiteX27" fmla="*/ 7751478 w 7990993"/>
                  <a:gd name="connsiteY27" fmla="*/ 2701229 h 4023074"/>
                  <a:gd name="connsiteX28" fmla="*/ 7574122 w 7990993"/>
                  <a:gd name="connsiteY28" fmla="*/ 2925066 h 4023074"/>
                  <a:gd name="connsiteX29" fmla="*/ 7345141 w 7990993"/>
                  <a:gd name="connsiteY29" fmla="*/ 3181480 h 4023074"/>
                  <a:gd name="connsiteX30" fmla="*/ 6926993 w 7990993"/>
                  <a:gd name="connsiteY30" fmla="*/ 3309877 h 4023074"/>
                  <a:gd name="connsiteX31" fmla="*/ 6524848 w 7990993"/>
                  <a:gd name="connsiteY31" fmla="*/ 3517712 h 4023074"/>
                  <a:gd name="connsiteX32" fmla="*/ 6140990 w 7990993"/>
                  <a:gd name="connsiteY32" fmla="*/ 3671255 h 4023074"/>
                  <a:gd name="connsiteX33" fmla="*/ 5726653 w 7990993"/>
                  <a:gd name="connsiteY33" fmla="*/ 3848992 h 4023074"/>
                  <a:gd name="connsiteX34" fmla="*/ 5269453 w 7990993"/>
                  <a:gd name="connsiteY34" fmla="*/ 3913000 h 4023074"/>
                  <a:gd name="connsiteX35" fmla="*/ 4897407 w 7990993"/>
                  <a:gd name="connsiteY35" fmla="*/ 3925382 h 4023074"/>
                  <a:gd name="connsiteX36" fmla="*/ 4153885 w 7990993"/>
                  <a:gd name="connsiteY36" fmla="*/ 4004440 h 4023074"/>
                  <a:gd name="connsiteX37" fmla="*/ 3770218 w 7990993"/>
                  <a:gd name="connsiteY37" fmla="*/ 4013203 h 4023074"/>
                  <a:gd name="connsiteX38" fmla="*/ 3278919 w 7990993"/>
                  <a:gd name="connsiteY38" fmla="*/ 4017585 h 4023074"/>
                  <a:gd name="connsiteX39" fmla="*/ 2773141 w 7990993"/>
                  <a:gd name="connsiteY39" fmla="*/ 3931288 h 4023074"/>
                  <a:gd name="connsiteX40" fmla="*/ 2379949 w 7990993"/>
                  <a:gd name="connsiteY40" fmla="*/ 3830704 h 4023074"/>
                  <a:gd name="connsiteX41" fmla="*/ 2352517 w 7990993"/>
                  <a:gd name="connsiteY41" fmla="*/ 3766696 h 4023074"/>
                  <a:gd name="connsiteX42" fmla="*/ 2466627 w 7990993"/>
                  <a:gd name="connsiteY42" fmla="*/ 3688781 h 4023074"/>
                  <a:gd name="connsiteX43" fmla="*/ 2425288 w 7990993"/>
                  <a:gd name="connsiteY43" fmla="*/ 3606867 h 4023074"/>
                  <a:gd name="connsiteX44" fmla="*/ 2251171 w 7990993"/>
                  <a:gd name="connsiteY44" fmla="*/ 3611248 h 4023074"/>
                  <a:gd name="connsiteX45" fmla="*/ 2141062 w 7990993"/>
                  <a:gd name="connsiteY45" fmla="*/ 3711832 h 4023074"/>
                  <a:gd name="connsiteX46" fmla="*/ 1846168 w 7990993"/>
                  <a:gd name="connsiteY46" fmla="*/ 3739264 h 4023074"/>
                  <a:gd name="connsiteX47" fmla="*/ 1447261 w 7990993"/>
                  <a:gd name="connsiteY47" fmla="*/ 3556384 h 4023074"/>
                  <a:gd name="connsiteX48" fmla="*/ 1081882 w 7990993"/>
                  <a:gd name="connsiteY48" fmla="*/ 3351596 h 4023074"/>
                  <a:gd name="connsiteX49" fmla="*/ 843757 w 7990993"/>
                  <a:gd name="connsiteY49" fmla="*/ 3126616 h 4023074"/>
                  <a:gd name="connsiteX50" fmla="*/ 624682 w 7990993"/>
                  <a:gd name="connsiteY50" fmla="*/ 2975550 h 4023074"/>
                  <a:gd name="connsiteX51" fmla="*/ 318929 w 7990993"/>
                  <a:gd name="connsiteY51" fmla="*/ 2843533 h 4023074"/>
                  <a:gd name="connsiteX52" fmla="*/ 240253 w 7990993"/>
                  <a:gd name="connsiteY52" fmla="*/ 2541400 h 4023074"/>
                  <a:gd name="connsiteX53" fmla="*/ 176245 w 7990993"/>
                  <a:gd name="connsiteY53" fmla="*/ 2321944 h 4023074"/>
                  <a:gd name="connsiteX54" fmla="*/ 6510 w 7990993"/>
                  <a:gd name="connsiteY54" fmla="*/ 2079056 h 4023074"/>
                  <a:gd name="connsiteX55" fmla="*/ 48229 w 7990993"/>
                  <a:gd name="connsiteY55" fmla="*/ 1883032 h 4023074"/>
                  <a:gd name="connsiteX56" fmla="*/ 171101 w 7990993"/>
                  <a:gd name="connsiteY56" fmla="*/ 1691008 h 4023074"/>
                  <a:gd name="connsiteX57" fmla="*/ 258541 w 7990993"/>
                  <a:gd name="connsiteY57" fmla="*/ 1370968 h 4023074"/>
                  <a:gd name="connsiteX58" fmla="*/ 359125 w 7990993"/>
                  <a:gd name="connsiteY58" fmla="*/ 1178944 h 4023074"/>
                  <a:gd name="connsiteX59" fmla="*/ 627540 w 7990993"/>
                  <a:gd name="connsiteY59" fmla="*/ 1005208 h 4023074"/>
                  <a:gd name="connsiteX60" fmla="*/ 865665 w 7990993"/>
                  <a:gd name="connsiteY60" fmla="*/ 835473 h 4023074"/>
                  <a:gd name="connsiteX61" fmla="*/ 1090645 w 7990993"/>
                  <a:gd name="connsiteY61" fmla="*/ 785752 h 4023074"/>
                  <a:gd name="connsiteX62" fmla="*/ 1257523 w 7990993"/>
                  <a:gd name="connsiteY62" fmla="*/ 885955 h 4023074"/>
                  <a:gd name="connsiteX63" fmla="*/ 1442499 w 7990993"/>
                  <a:gd name="connsiteY63" fmla="*/ 880811 h 4023074"/>
                  <a:gd name="connsiteX64" fmla="*/ 1488218 w 7990993"/>
                  <a:gd name="connsiteY64" fmla="*/ 790895 h 4023074"/>
                  <a:gd name="connsiteX65" fmla="*/ 1291813 w 7990993"/>
                  <a:gd name="connsiteY65" fmla="*/ 712600 h 4023074"/>
                  <a:gd name="connsiteX66" fmla="*/ 1246093 w 7990993"/>
                  <a:gd name="connsiteY66" fmla="*/ 621160 h 4023074"/>
                  <a:gd name="connsiteX67" fmla="*/ 1556989 w 7990993"/>
                  <a:gd name="connsiteY67" fmla="*/ 442280 h 4023074"/>
                  <a:gd name="connsiteX68" fmla="*/ 1825212 w 7990993"/>
                  <a:gd name="connsiteY68" fmla="*/ 320932 h 4023074"/>
                  <a:gd name="connsiteX69" fmla="*/ 2251933 w 7990993"/>
                  <a:gd name="connsiteY69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56805 w 7990993"/>
                  <a:gd name="connsiteY10" fmla="*/ 99952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93381 w 7990993"/>
                  <a:gd name="connsiteY9" fmla="*/ 209680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01357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373341 w 7990993"/>
                  <a:gd name="connsiteY7" fmla="*/ 182248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846353 w 7990993"/>
                  <a:gd name="connsiteY12" fmla="*/ 19751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812253 w 7990993"/>
                  <a:gd name="connsiteY11" fmla="*/ 26800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91813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88218 w 7990993"/>
                  <a:gd name="connsiteY65" fmla="*/ 790895 h 4023074"/>
                  <a:gd name="connsiteX66" fmla="*/ 1268000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42499 w 7990993"/>
                  <a:gd name="connsiteY64" fmla="*/ 880811 h 4023074"/>
                  <a:gd name="connsiteX65" fmla="*/ 1492981 w 7990993"/>
                  <a:gd name="connsiteY65" fmla="*/ 767082 h 4023074"/>
                  <a:gd name="connsiteX66" fmla="*/ 1268000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1933 w 7990993"/>
                  <a:gd name="connsiteY0" fmla="*/ 264544 h 4023074"/>
                  <a:gd name="connsiteX1" fmla="*/ 2654269 w 7990993"/>
                  <a:gd name="connsiteY1" fmla="*/ 186249 h 4023074"/>
                  <a:gd name="connsiteX2" fmla="*/ 3134519 w 7990993"/>
                  <a:gd name="connsiteY2" fmla="*/ 17275 h 4023074"/>
                  <a:gd name="connsiteX3" fmla="*/ 3477229 w 7990993"/>
                  <a:gd name="connsiteY3" fmla="*/ 8131 h 4023074"/>
                  <a:gd name="connsiteX4" fmla="*/ 3910998 w 7990993"/>
                  <a:gd name="connsiteY4" fmla="*/ 39945 h 4023074"/>
                  <a:gd name="connsiteX5" fmla="*/ 4309333 w 7990993"/>
                  <a:gd name="connsiteY5" fmla="*/ 35944 h 4023074"/>
                  <a:gd name="connsiteX6" fmla="*/ 4400773 w 7990993"/>
                  <a:gd name="connsiteY6" fmla="*/ 81664 h 4023074"/>
                  <a:gd name="connsiteX7" fmla="*/ 4411441 w 7990993"/>
                  <a:gd name="connsiteY7" fmla="*/ 177485 h 4023074"/>
                  <a:gd name="connsiteX8" fmla="*/ 4529932 w 7990993"/>
                  <a:gd name="connsiteY8" fmla="*/ 237112 h 4023074"/>
                  <a:gd name="connsiteX9" fmla="*/ 4660043 w 7990993"/>
                  <a:gd name="connsiteY9" fmla="*/ 195392 h 4023074"/>
                  <a:gd name="connsiteX10" fmla="*/ 4642517 w 7990993"/>
                  <a:gd name="connsiteY10" fmla="*/ 76139 h 4023074"/>
                  <a:gd name="connsiteX11" fmla="*/ 4778916 w 7990993"/>
                  <a:gd name="connsiteY11" fmla="*/ 22038 h 4023074"/>
                  <a:gd name="connsiteX12" fmla="*/ 4932078 w 7990993"/>
                  <a:gd name="connsiteY12" fmla="*/ 53088 h 4023074"/>
                  <a:gd name="connsiteX13" fmla="*/ 5406613 w 7990993"/>
                  <a:gd name="connsiteY13" fmla="*/ 190249 h 4023074"/>
                  <a:gd name="connsiteX14" fmla="*/ 5930678 w 7990993"/>
                  <a:gd name="connsiteY14" fmla="*/ 327028 h 4023074"/>
                  <a:gd name="connsiteX15" fmla="*/ 6487891 w 7990993"/>
                  <a:gd name="connsiteY15" fmla="*/ 501145 h 4023074"/>
                  <a:gd name="connsiteX16" fmla="*/ 6823933 w 7990993"/>
                  <a:gd name="connsiteY16" fmla="*/ 620398 h 4023074"/>
                  <a:gd name="connsiteX17" fmla="*/ 7131591 w 7990993"/>
                  <a:gd name="connsiteY17" fmla="*/ 835092 h 4023074"/>
                  <a:gd name="connsiteX18" fmla="*/ 7253701 w 7990993"/>
                  <a:gd name="connsiteY18" fmla="*/ 986920 h 4023074"/>
                  <a:gd name="connsiteX19" fmla="*/ 7138829 w 7990993"/>
                  <a:gd name="connsiteY19" fmla="*/ 1064453 h 4023074"/>
                  <a:gd name="connsiteX20" fmla="*/ 7125685 w 7990993"/>
                  <a:gd name="connsiteY20" fmla="*/ 1146369 h 4023074"/>
                  <a:gd name="connsiteX21" fmla="*/ 7271989 w 7990993"/>
                  <a:gd name="connsiteY21" fmla="*/ 1197232 h 4023074"/>
                  <a:gd name="connsiteX22" fmla="*/ 7528021 w 7990993"/>
                  <a:gd name="connsiteY22" fmla="*/ 1178944 h 4023074"/>
                  <a:gd name="connsiteX23" fmla="*/ 7660990 w 7990993"/>
                  <a:gd name="connsiteY23" fmla="*/ 1262763 h 4023074"/>
                  <a:gd name="connsiteX24" fmla="*/ 7766146 w 7990993"/>
                  <a:gd name="connsiteY24" fmla="*/ 1433833 h 4023074"/>
                  <a:gd name="connsiteX25" fmla="*/ 7862348 w 7990993"/>
                  <a:gd name="connsiteY25" fmla="*/ 1690627 h 4023074"/>
                  <a:gd name="connsiteX26" fmla="*/ 7985221 w 7990993"/>
                  <a:gd name="connsiteY26" fmla="*/ 1928752 h 4023074"/>
                  <a:gd name="connsiteX27" fmla="*/ 7948264 w 7990993"/>
                  <a:gd name="connsiteY27" fmla="*/ 2361187 h 4023074"/>
                  <a:gd name="connsiteX28" fmla="*/ 7751478 w 7990993"/>
                  <a:gd name="connsiteY28" fmla="*/ 2701229 h 4023074"/>
                  <a:gd name="connsiteX29" fmla="*/ 7574122 w 7990993"/>
                  <a:gd name="connsiteY29" fmla="*/ 2925066 h 4023074"/>
                  <a:gd name="connsiteX30" fmla="*/ 7345141 w 7990993"/>
                  <a:gd name="connsiteY30" fmla="*/ 3181480 h 4023074"/>
                  <a:gd name="connsiteX31" fmla="*/ 6926993 w 7990993"/>
                  <a:gd name="connsiteY31" fmla="*/ 3309877 h 4023074"/>
                  <a:gd name="connsiteX32" fmla="*/ 6524848 w 7990993"/>
                  <a:gd name="connsiteY32" fmla="*/ 3517712 h 4023074"/>
                  <a:gd name="connsiteX33" fmla="*/ 6140990 w 7990993"/>
                  <a:gd name="connsiteY33" fmla="*/ 3671255 h 4023074"/>
                  <a:gd name="connsiteX34" fmla="*/ 5726653 w 7990993"/>
                  <a:gd name="connsiteY34" fmla="*/ 3848992 h 4023074"/>
                  <a:gd name="connsiteX35" fmla="*/ 5269453 w 7990993"/>
                  <a:gd name="connsiteY35" fmla="*/ 3913000 h 4023074"/>
                  <a:gd name="connsiteX36" fmla="*/ 4897407 w 7990993"/>
                  <a:gd name="connsiteY36" fmla="*/ 3925382 h 4023074"/>
                  <a:gd name="connsiteX37" fmla="*/ 4153885 w 7990993"/>
                  <a:gd name="connsiteY37" fmla="*/ 4004440 h 4023074"/>
                  <a:gd name="connsiteX38" fmla="*/ 3770218 w 7990993"/>
                  <a:gd name="connsiteY38" fmla="*/ 4013203 h 4023074"/>
                  <a:gd name="connsiteX39" fmla="*/ 3278919 w 7990993"/>
                  <a:gd name="connsiteY39" fmla="*/ 4017585 h 4023074"/>
                  <a:gd name="connsiteX40" fmla="*/ 2773141 w 7990993"/>
                  <a:gd name="connsiteY40" fmla="*/ 3931288 h 4023074"/>
                  <a:gd name="connsiteX41" fmla="*/ 2379949 w 7990993"/>
                  <a:gd name="connsiteY41" fmla="*/ 3830704 h 4023074"/>
                  <a:gd name="connsiteX42" fmla="*/ 2352517 w 7990993"/>
                  <a:gd name="connsiteY42" fmla="*/ 3766696 h 4023074"/>
                  <a:gd name="connsiteX43" fmla="*/ 2466627 w 7990993"/>
                  <a:gd name="connsiteY43" fmla="*/ 3688781 h 4023074"/>
                  <a:gd name="connsiteX44" fmla="*/ 2425288 w 7990993"/>
                  <a:gd name="connsiteY44" fmla="*/ 3606867 h 4023074"/>
                  <a:gd name="connsiteX45" fmla="*/ 2251171 w 7990993"/>
                  <a:gd name="connsiteY45" fmla="*/ 3611248 h 4023074"/>
                  <a:gd name="connsiteX46" fmla="*/ 2141062 w 7990993"/>
                  <a:gd name="connsiteY46" fmla="*/ 3711832 h 4023074"/>
                  <a:gd name="connsiteX47" fmla="*/ 1846168 w 7990993"/>
                  <a:gd name="connsiteY47" fmla="*/ 3739264 h 4023074"/>
                  <a:gd name="connsiteX48" fmla="*/ 1447261 w 7990993"/>
                  <a:gd name="connsiteY48" fmla="*/ 3556384 h 4023074"/>
                  <a:gd name="connsiteX49" fmla="*/ 1081882 w 7990993"/>
                  <a:gd name="connsiteY49" fmla="*/ 3351596 h 4023074"/>
                  <a:gd name="connsiteX50" fmla="*/ 843757 w 7990993"/>
                  <a:gd name="connsiteY50" fmla="*/ 3126616 h 4023074"/>
                  <a:gd name="connsiteX51" fmla="*/ 624682 w 7990993"/>
                  <a:gd name="connsiteY51" fmla="*/ 2975550 h 4023074"/>
                  <a:gd name="connsiteX52" fmla="*/ 318929 w 7990993"/>
                  <a:gd name="connsiteY52" fmla="*/ 2843533 h 4023074"/>
                  <a:gd name="connsiteX53" fmla="*/ 240253 w 7990993"/>
                  <a:gd name="connsiteY53" fmla="*/ 2541400 h 4023074"/>
                  <a:gd name="connsiteX54" fmla="*/ 176245 w 7990993"/>
                  <a:gd name="connsiteY54" fmla="*/ 2321944 h 4023074"/>
                  <a:gd name="connsiteX55" fmla="*/ 6510 w 7990993"/>
                  <a:gd name="connsiteY55" fmla="*/ 2079056 h 4023074"/>
                  <a:gd name="connsiteX56" fmla="*/ 48229 w 7990993"/>
                  <a:gd name="connsiteY56" fmla="*/ 1883032 h 4023074"/>
                  <a:gd name="connsiteX57" fmla="*/ 171101 w 7990993"/>
                  <a:gd name="connsiteY57" fmla="*/ 1691008 h 4023074"/>
                  <a:gd name="connsiteX58" fmla="*/ 258541 w 7990993"/>
                  <a:gd name="connsiteY58" fmla="*/ 1370968 h 4023074"/>
                  <a:gd name="connsiteX59" fmla="*/ 359125 w 7990993"/>
                  <a:gd name="connsiteY59" fmla="*/ 1178944 h 4023074"/>
                  <a:gd name="connsiteX60" fmla="*/ 627540 w 7990993"/>
                  <a:gd name="connsiteY60" fmla="*/ 1005208 h 4023074"/>
                  <a:gd name="connsiteX61" fmla="*/ 865665 w 7990993"/>
                  <a:gd name="connsiteY61" fmla="*/ 835473 h 4023074"/>
                  <a:gd name="connsiteX62" fmla="*/ 1090645 w 7990993"/>
                  <a:gd name="connsiteY62" fmla="*/ 785752 h 4023074"/>
                  <a:gd name="connsiteX63" fmla="*/ 1257523 w 7990993"/>
                  <a:gd name="connsiteY63" fmla="*/ 885955 h 4023074"/>
                  <a:gd name="connsiteX64" fmla="*/ 1461549 w 7990993"/>
                  <a:gd name="connsiteY64" fmla="*/ 866523 h 4023074"/>
                  <a:gd name="connsiteX65" fmla="*/ 1492981 w 7990993"/>
                  <a:gd name="connsiteY65" fmla="*/ 767082 h 4023074"/>
                  <a:gd name="connsiteX66" fmla="*/ 1268000 w 7990993"/>
                  <a:gd name="connsiteY66" fmla="*/ 712600 h 4023074"/>
                  <a:gd name="connsiteX67" fmla="*/ 1246093 w 7990993"/>
                  <a:gd name="connsiteY67" fmla="*/ 621160 h 4023074"/>
                  <a:gd name="connsiteX68" fmla="*/ 1556989 w 7990993"/>
                  <a:gd name="connsiteY68" fmla="*/ 442280 h 4023074"/>
                  <a:gd name="connsiteX69" fmla="*/ 1825212 w 7990993"/>
                  <a:gd name="connsiteY69" fmla="*/ 320932 h 4023074"/>
                  <a:gd name="connsiteX70" fmla="*/ 2251933 w 7990993"/>
                  <a:gd name="connsiteY70" fmla="*/ 264544 h 4023074"/>
                  <a:gd name="connsiteX0" fmla="*/ 2250401 w 7989461"/>
                  <a:gd name="connsiteY0" fmla="*/ 264544 h 4023074"/>
                  <a:gd name="connsiteX1" fmla="*/ 2652737 w 7989461"/>
                  <a:gd name="connsiteY1" fmla="*/ 186249 h 4023074"/>
                  <a:gd name="connsiteX2" fmla="*/ 3132987 w 7989461"/>
                  <a:gd name="connsiteY2" fmla="*/ 17275 h 4023074"/>
                  <a:gd name="connsiteX3" fmla="*/ 3475697 w 7989461"/>
                  <a:gd name="connsiteY3" fmla="*/ 8131 h 4023074"/>
                  <a:gd name="connsiteX4" fmla="*/ 3909466 w 7989461"/>
                  <a:gd name="connsiteY4" fmla="*/ 39945 h 4023074"/>
                  <a:gd name="connsiteX5" fmla="*/ 4307801 w 7989461"/>
                  <a:gd name="connsiteY5" fmla="*/ 35944 h 4023074"/>
                  <a:gd name="connsiteX6" fmla="*/ 4399241 w 7989461"/>
                  <a:gd name="connsiteY6" fmla="*/ 81664 h 4023074"/>
                  <a:gd name="connsiteX7" fmla="*/ 4409909 w 7989461"/>
                  <a:gd name="connsiteY7" fmla="*/ 177485 h 4023074"/>
                  <a:gd name="connsiteX8" fmla="*/ 4528400 w 7989461"/>
                  <a:gd name="connsiteY8" fmla="*/ 237112 h 4023074"/>
                  <a:gd name="connsiteX9" fmla="*/ 4658511 w 7989461"/>
                  <a:gd name="connsiteY9" fmla="*/ 195392 h 4023074"/>
                  <a:gd name="connsiteX10" fmla="*/ 4640985 w 7989461"/>
                  <a:gd name="connsiteY10" fmla="*/ 76139 h 4023074"/>
                  <a:gd name="connsiteX11" fmla="*/ 4777384 w 7989461"/>
                  <a:gd name="connsiteY11" fmla="*/ 22038 h 4023074"/>
                  <a:gd name="connsiteX12" fmla="*/ 4930546 w 7989461"/>
                  <a:gd name="connsiteY12" fmla="*/ 53088 h 4023074"/>
                  <a:gd name="connsiteX13" fmla="*/ 5405081 w 7989461"/>
                  <a:gd name="connsiteY13" fmla="*/ 190249 h 4023074"/>
                  <a:gd name="connsiteX14" fmla="*/ 5929146 w 7989461"/>
                  <a:gd name="connsiteY14" fmla="*/ 327028 h 4023074"/>
                  <a:gd name="connsiteX15" fmla="*/ 6486359 w 7989461"/>
                  <a:gd name="connsiteY15" fmla="*/ 501145 h 4023074"/>
                  <a:gd name="connsiteX16" fmla="*/ 6822401 w 7989461"/>
                  <a:gd name="connsiteY16" fmla="*/ 620398 h 4023074"/>
                  <a:gd name="connsiteX17" fmla="*/ 7130059 w 7989461"/>
                  <a:gd name="connsiteY17" fmla="*/ 835092 h 4023074"/>
                  <a:gd name="connsiteX18" fmla="*/ 7252169 w 7989461"/>
                  <a:gd name="connsiteY18" fmla="*/ 986920 h 4023074"/>
                  <a:gd name="connsiteX19" fmla="*/ 7137297 w 7989461"/>
                  <a:gd name="connsiteY19" fmla="*/ 1064453 h 4023074"/>
                  <a:gd name="connsiteX20" fmla="*/ 7124153 w 7989461"/>
                  <a:gd name="connsiteY20" fmla="*/ 1146369 h 4023074"/>
                  <a:gd name="connsiteX21" fmla="*/ 7270457 w 7989461"/>
                  <a:gd name="connsiteY21" fmla="*/ 1197232 h 4023074"/>
                  <a:gd name="connsiteX22" fmla="*/ 7526489 w 7989461"/>
                  <a:gd name="connsiteY22" fmla="*/ 1178944 h 4023074"/>
                  <a:gd name="connsiteX23" fmla="*/ 7659458 w 7989461"/>
                  <a:gd name="connsiteY23" fmla="*/ 1262763 h 4023074"/>
                  <a:gd name="connsiteX24" fmla="*/ 7764614 w 7989461"/>
                  <a:gd name="connsiteY24" fmla="*/ 1433833 h 4023074"/>
                  <a:gd name="connsiteX25" fmla="*/ 7860816 w 7989461"/>
                  <a:gd name="connsiteY25" fmla="*/ 1690627 h 4023074"/>
                  <a:gd name="connsiteX26" fmla="*/ 7983689 w 7989461"/>
                  <a:gd name="connsiteY26" fmla="*/ 1928752 h 4023074"/>
                  <a:gd name="connsiteX27" fmla="*/ 7946732 w 7989461"/>
                  <a:gd name="connsiteY27" fmla="*/ 2361187 h 4023074"/>
                  <a:gd name="connsiteX28" fmla="*/ 7749946 w 7989461"/>
                  <a:gd name="connsiteY28" fmla="*/ 2701229 h 4023074"/>
                  <a:gd name="connsiteX29" fmla="*/ 7572590 w 7989461"/>
                  <a:gd name="connsiteY29" fmla="*/ 2925066 h 4023074"/>
                  <a:gd name="connsiteX30" fmla="*/ 7343609 w 7989461"/>
                  <a:gd name="connsiteY30" fmla="*/ 3181480 h 4023074"/>
                  <a:gd name="connsiteX31" fmla="*/ 6925461 w 7989461"/>
                  <a:gd name="connsiteY31" fmla="*/ 3309877 h 4023074"/>
                  <a:gd name="connsiteX32" fmla="*/ 6523316 w 7989461"/>
                  <a:gd name="connsiteY32" fmla="*/ 3517712 h 4023074"/>
                  <a:gd name="connsiteX33" fmla="*/ 6139458 w 7989461"/>
                  <a:gd name="connsiteY33" fmla="*/ 3671255 h 4023074"/>
                  <a:gd name="connsiteX34" fmla="*/ 5725121 w 7989461"/>
                  <a:gd name="connsiteY34" fmla="*/ 3848992 h 4023074"/>
                  <a:gd name="connsiteX35" fmla="*/ 5267921 w 7989461"/>
                  <a:gd name="connsiteY35" fmla="*/ 3913000 h 4023074"/>
                  <a:gd name="connsiteX36" fmla="*/ 4895875 w 7989461"/>
                  <a:gd name="connsiteY36" fmla="*/ 3925382 h 4023074"/>
                  <a:gd name="connsiteX37" fmla="*/ 4152353 w 7989461"/>
                  <a:gd name="connsiteY37" fmla="*/ 4004440 h 4023074"/>
                  <a:gd name="connsiteX38" fmla="*/ 3768686 w 7989461"/>
                  <a:gd name="connsiteY38" fmla="*/ 4013203 h 4023074"/>
                  <a:gd name="connsiteX39" fmla="*/ 3277387 w 7989461"/>
                  <a:gd name="connsiteY39" fmla="*/ 4017585 h 4023074"/>
                  <a:gd name="connsiteX40" fmla="*/ 2771609 w 7989461"/>
                  <a:gd name="connsiteY40" fmla="*/ 3931288 h 4023074"/>
                  <a:gd name="connsiteX41" fmla="*/ 2378417 w 7989461"/>
                  <a:gd name="connsiteY41" fmla="*/ 3830704 h 4023074"/>
                  <a:gd name="connsiteX42" fmla="*/ 2350985 w 7989461"/>
                  <a:gd name="connsiteY42" fmla="*/ 3766696 h 4023074"/>
                  <a:gd name="connsiteX43" fmla="*/ 2465095 w 7989461"/>
                  <a:gd name="connsiteY43" fmla="*/ 3688781 h 4023074"/>
                  <a:gd name="connsiteX44" fmla="*/ 2423756 w 7989461"/>
                  <a:gd name="connsiteY44" fmla="*/ 3606867 h 4023074"/>
                  <a:gd name="connsiteX45" fmla="*/ 2249639 w 7989461"/>
                  <a:gd name="connsiteY45" fmla="*/ 3611248 h 4023074"/>
                  <a:gd name="connsiteX46" fmla="*/ 2139530 w 7989461"/>
                  <a:gd name="connsiteY46" fmla="*/ 3711832 h 4023074"/>
                  <a:gd name="connsiteX47" fmla="*/ 1844636 w 7989461"/>
                  <a:gd name="connsiteY47" fmla="*/ 3739264 h 4023074"/>
                  <a:gd name="connsiteX48" fmla="*/ 1445729 w 7989461"/>
                  <a:gd name="connsiteY48" fmla="*/ 3556384 h 4023074"/>
                  <a:gd name="connsiteX49" fmla="*/ 1080350 w 7989461"/>
                  <a:gd name="connsiteY49" fmla="*/ 3351596 h 4023074"/>
                  <a:gd name="connsiteX50" fmla="*/ 842225 w 7989461"/>
                  <a:gd name="connsiteY50" fmla="*/ 3126616 h 4023074"/>
                  <a:gd name="connsiteX51" fmla="*/ 623150 w 7989461"/>
                  <a:gd name="connsiteY51" fmla="*/ 2975550 h 4023074"/>
                  <a:gd name="connsiteX52" fmla="*/ 317397 w 7989461"/>
                  <a:gd name="connsiteY52" fmla="*/ 2843533 h 4023074"/>
                  <a:gd name="connsiteX53" fmla="*/ 238721 w 7989461"/>
                  <a:gd name="connsiteY53" fmla="*/ 2541400 h 4023074"/>
                  <a:gd name="connsiteX54" fmla="*/ 174713 w 7989461"/>
                  <a:gd name="connsiteY54" fmla="*/ 2321944 h 4023074"/>
                  <a:gd name="connsiteX55" fmla="*/ 4978 w 7989461"/>
                  <a:gd name="connsiteY55" fmla="*/ 2079056 h 4023074"/>
                  <a:gd name="connsiteX56" fmla="*/ 56222 w 7989461"/>
                  <a:gd name="connsiteY56" fmla="*/ 1885413 h 4023074"/>
                  <a:gd name="connsiteX57" fmla="*/ 169569 w 7989461"/>
                  <a:gd name="connsiteY57" fmla="*/ 1691008 h 4023074"/>
                  <a:gd name="connsiteX58" fmla="*/ 257009 w 7989461"/>
                  <a:gd name="connsiteY58" fmla="*/ 1370968 h 4023074"/>
                  <a:gd name="connsiteX59" fmla="*/ 357593 w 7989461"/>
                  <a:gd name="connsiteY59" fmla="*/ 1178944 h 4023074"/>
                  <a:gd name="connsiteX60" fmla="*/ 626008 w 7989461"/>
                  <a:gd name="connsiteY60" fmla="*/ 1005208 h 4023074"/>
                  <a:gd name="connsiteX61" fmla="*/ 864133 w 7989461"/>
                  <a:gd name="connsiteY61" fmla="*/ 835473 h 4023074"/>
                  <a:gd name="connsiteX62" fmla="*/ 1089113 w 7989461"/>
                  <a:gd name="connsiteY62" fmla="*/ 785752 h 4023074"/>
                  <a:gd name="connsiteX63" fmla="*/ 1255991 w 7989461"/>
                  <a:gd name="connsiteY63" fmla="*/ 885955 h 4023074"/>
                  <a:gd name="connsiteX64" fmla="*/ 1460017 w 7989461"/>
                  <a:gd name="connsiteY64" fmla="*/ 866523 h 4023074"/>
                  <a:gd name="connsiteX65" fmla="*/ 1491449 w 7989461"/>
                  <a:gd name="connsiteY65" fmla="*/ 767082 h 4023074"/>
                  <a:gd name="connsiteX66" fmla="*/ 1266468 w 7989461"/>
                  <a:gd name="connsiteY66" fmla="*/ 712600 h 4023074"/>
                  <a:gd name="connsiteX67" fmla="*/ 1244561 w 7989461"/>
                  <a:gd name="connsiteY67" fmla="*/ 621160 h 4023074"/>
                  <a:gd name="connsiteX68" fmla="*/ 1555457 w 7989461"/>
                  <a:gd name="connsiteY68" fmla="*/ 442280 h 4023074"/>
                  <a:gd name="connsiteX69" fmla="*/ 1823680 w 7989461"/>
                  <a:gd name="connsiteY69" fmla="*/ 320932 h 4023074"/>
                  <a:gd name="connsiteX70" fmla="*/ 2250401 w 7989461"/>
                  <a:gd name="connsiteY70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57059 w 7988927"/>
                  <a:gd name="connsiteY60" fmla="*/ 1178944 h 4023074"/>
                  <a:gd name="connsiteX61" fmla="*/ 625474 w 7988927"/>
                  <a:gd name="connsiteY61" fmla="*/ 1005208 h 4023074"/>
                  <a:gd name="connsiteX62" fmla="*/ 863599 w 7988927"/>
                  <a:gd name="connsiteY62" fmla="*/ 835473 h 4023074"/>
                  <a:gd name="connsiteX63" fmla="*/ 1088579 w 7988927"/>
                  <a:gd name="connsiteY63" fmla="*/ 785752 h 4023074"/>
                  <a:gd name="connsiteX64" fmla="*/ 1255457 w 7988927"/>
                  <a:gd name="connsiteY64" fmla="*/ 885955 h 4023074"/>
                  <a:gd name="connsiteX65" fmla="*/ 1459483 w 7988927"/>
                  <a:gd name="connsiteY65" fmla="*/ 866523 h 4023074"/>
                  <a:gd name="connsiteX66" fmla="*/ 1490915 w 7988927"/>
                  <a:gd name="connsiteY66" fmla="*/ 767082 h 4023074"/>
                  <a:gd name="connsiteX67" fmla="*/ 1265934 w 7988927"/>
                  <a:gd name="connsiteY67" fmla="*/ 712600 h 4023074"/>
                  <a:gd name="connsiteX68" fmla="*/ 1244027 w 7988927"/>
                  <a:gd name="connsiteY68" fmla="*/ 621160 h 4023074"/>
                  <a:gd name="connsiteX69" fmla="*/ 1554923 w 7988927"/>
                  <a:gd name="connsiteY69" fmla="*/ 442280 h 4023074"/>
                  <a:gd name="connsiteX70" fmla="*/ 1823146 w 7988927"/>
                  <a:gd name="connsiteY70" fmla="*/ 320932 h 4023074"/>
                  <a:gd name="connsiteX71" fmla="*/ 2249867 w 7988927"/>
                  <a:gd name="connsiteY71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5474 w 7988927"/>
                  <a:gd name="connsiteY61" fmla="*/ 1005208 h 4023074"/>
                  <a:gd name="connsiteX62" fmla="*/ 863599 w 7988927"/>
                  <a:gd name="connsiteY62" fmla="*/ 835473 h 4023074"/>
                  <a:gd name="connsiteX63" fmla="*/ 1088579 w 7988927"/>
                  <a:gd name="connsiteY63" fmla="*/ 785752 h 4023074"/>
                  <a:gd name="connsiteX64" fmla="*/ 1255457 w 7988927"/>
                  <a:gd name="connsiteY64" fmla="*/ 885955 h 4023074"/>
                  <a:gd name="connsiteX65" fmla="*/ 1459483 w 7988927"/>
                  <a:gd name="connsiteY65" fmla="*/ 866523 h 4023074"/>
                  <a:gd name="connsiteX66" fmla="*/ 1490915 w 7988927"/>
                  <a:gd name="connsiteY66" fmla="*/ 767082 h 4023074"/>
                  <a:gd name="connsiteX67" fmla="*/ 1265934 w 7988927"/>
                  <a:gd name="connsiteY67" fmla="*/ 712600 h 4023074"/>
                  <a:gd name="connsiteX68" fmla="*/ 1244027 w 7988927"/>
                  <a:gd name="connsiteY68" fmla="*/ 621160 h 4023074"/>
                  <a:gd name="connsiteX69" fmla="*/ 1554923 w 7988927"/>
                  <a:gd name="connsiteY69" fmla="*/ 442280 h 4023074"/>
                  <a:gd name="connsiteX70" fmla="*/ 1823146 w 7988927"/>
                  <a:gd name="connsiteY70" fmla="*/ 320932 h 4023074"/>
                  <a:gd name="connsiteX71" fmla="*/ 2249867 w 7988927"/>
                  <a:gd name="connsiteY71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63599 w 7988927"/>
                  <a:gd name="connsiteY62" fmla="*/ 835473 h 4023074"/>
                  <a:gd name="connsiteX63" fmla="*/ 1088579 w 7988927"/>
                  <a:gd name="connsiteY63" fmla="*/ 785752 h 4023074"/>
                  <a:gd name="connsiteX64" fmla="*/ 1255457 w 7988927"/>
                  <a:gd name="connsiteY64" fmla="*/ 885955 h 4023074"/>
                  <a:gd name="connsiteX65" fmla="*/ 1459483 w 7988927"/>
                  <a:gd name="connsiteY65" fmla="*/ 866523 h 4023074"/>
                  <a:gd name="connsiteX66" fmla="*/ 1490915 w 7988927"/>
                  <a:gd name="connsiteY66" fmla="*/ 767082 h 4023074"/>
                  <a:gd name="connsiteX67" fmla="*/ 1265934 w 7988927"/>
                  <a:gd name="connsiteY67" fmla="*/ 712600 h 4023074"/>
                  <a:gd name="connsiteX68" fmla="*/ 1244027 w 7988927"/>
                  <a:gd name="connsiteY68" fmla="*/ 621160 h 4023074"/>
                  <a:gd name="connsiteX69" fmla="*/ 1554923 w 7988927"/>
                  <a:gd name="connsiteY69" fmla="*/ 442280 h 4023074"/>
                  <a:gd name="connsiteX70" fmla="*/ 1823146 w 7988927"/>
                  <a:gd name="connsiteY70" fmla="*/ 320932 h 4023074"/>
                  <a:gd name="connsiteX71" fmla="*/ 2249867 w 7988927"/>
                  <a:gd name="connsiteY71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88579 w 7988927"/>
                  <a:gd name="connsiteY63" fmla="*/ 785752 h 4023074"/>
                  <a:gd name="connsiteX64" fmla="*/ 1255457 w 7988927"/>
                  <a:gd name="connsiteY64" fmla="*/ 885955 h 4023074"/>
                  <a:gd name="connsiteX65" fmla="*/ 1459483 w 7988927"/>
                  <a:gd name="connsiteY65" fmla="*/ 866523 h 4023074"/>
                  <a:gd name="connsiteX66" fmla="*/ 1490915 w 7988927"/>
                  <a:gd name="connsiteY66" fmla="*/ 767082 h 4023074"/>
                  <a:gd name="connsiteX67" fmla="*/ 1265934 w 7988927"/>
                  <a:gd name="connsiteY67" fmla="*/ 712600 h 4023074"/>
                  <a:gd name="connsiteX68" fmla="*/ 1244027 w 7988927"/>
                  <a:gd name="connsiteY68" fmla="*/ 621160 h 4023074"/>
                  <a:gd name="connsiteX69" fmla="*/ 1554923 w 7988927"/>
                  <a:gd name="connsiteY69" fmla="*/ 442280 h 4023074"/>
                  <a:gd name="connsiteX70" fmla="*/ 1823146 w 7988927"/>
                  <a:gd name="connsiteY70" fmla="*/ 320932 h 4023074"/>
                  <a:gd name="connsiteX71" fmla="*/ 2249867 w 7988927"/>
                  <a:gd name="connsiteY71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76672 w 7988927"/>
                  <a:gd name="connsiteY63" fmla="*/ 840521 h 4023074"/>
                  <a:gd name="connsiteX64" fmla="*/ 1255457 w 7988927"/>
                  <a:gd name="connsiteY64" fmla="*/ 885955 h 4023074"/>
                  <a:gd name="connsiteX65" fmla="*/ 1459483 w 7988927"/>
                  <a:gd name="connsiteY65" fmla="*/ 866523 h 4023074"/>
                  <a:gd name="connsiteX66" fmla="*/ 1490915 w 7988927"/>
                  <a:gd name="connsiteY66" fmla="*/ 767082 h 4023074"/>
                  <a:gd name="connsiteX67" fmla="*/ 1265934 w 7988927"/>
                  <a:gd name="connsiteY67" fmla="*/ 712600 h 4023074"/>
                  <a:gd name="connsiteX68" fmla="*/ 1244027 w 7988927"/>
                  <a:gd name="connsiteY68" fmla="*/ 621160 h 4023074"/>
                  <a:gd name="connsiteX69" fmla="*/ 1554923 w 7988927"/>
                  <a:gd name="connsiteY69" fmla="*/ 442280 h 4023074"/>
                  <a:gd name="connsiteX70" fmla="*/ 1823146 w 7988927"/>
                  <a:gd name="connsiteY70" fmla="*/ 320932 h 4023074"/>
                  <a:gd name="connsiteX71" fmla="*/ 2249867 w 7988927"/>
                  <a:gd name="connsiteY71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76672 w 7988927"/>
                  <a:gd name="connsiteY63" fmla="*/ 840521 h 4023074"/>
                  <a:gd name="connsiteX64" fmla="*/ 1245932 w 7988927"/>
                  <a:gd name="connsiteY64" fmla="*/ 947868 h 4023074"/>
                  <a:gd name="connsiteX65" fmla="*/ 1459483 w 7988927"/>
                  <a:gd name="connsiteY65" fmla="*/ 866523 h 4023074"/>
                  <a:gd name="connsiteX66" fmla="*/ 1490915 w 7988927"/>
                  <a:gd name="connsiteY66" fmla="*/ 767082 h 4023074"/>
                  <a:gd name="connsiteX67" fmla="*/ 1265934 w 7988927"/>
                  <a:gd name="connsiteY67" fmla="*/ 712600 h 4023074"/>
                  <a:gd name="connsiteX68" fmla="*/ 1244027 w 7988927"/>
                  <a:gd name="connsiteY68" fmla="*/ 621160 h 4023074"/>
                  <a:gd name="connsiteX69" fmla="*/ 1554923 w 7988927"/>
                  <a:gd name="connsiteY69" fmla="*/ 442280 h 4023074"/>
                  <a:gd name="connsiteX70" fmla="*/ 1823146 w 7988927"/>
                  <a:gd name="connsiteY70" fmla="*/ 320932 h 4023074"/>
                  <a:gd name="connsiteX71" fmla="*/ 2249867 w 7988927"/>
                  <a:gd name="connsiteY71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76672 w 7988927"/>
                  <a:gd name="connsiteY63" fmla="*/ 840521 h 4023074"/>
                  <a:gd name="connsiteX64" fmla="*/ 1136871 w 7988927"/>
                  <a:gd name="connsiteY64" fmla="*/ 898337 h 4023074"/>
                  <a:gd name="connsiteX65" fmla="*/ 1245932 w 7988927"/>
                  <a:gd name="connsiteY65" fmla="*/ 947868 h 4023074"/>
                  <a:gd name="connsiteX66" fmla="*/ 1459483 w 7988927"/>
                  <a:gd name="connsiteY66" fmla="*/ 866523 h 4023074"/>
                  <a:gd name="connsiteX67" fmla="*/ 1490915 w 7988927"/>
                  <a:gd name="connsiteY67" fmla="*/ 767082 h 4023074"/>
                  <a:gd name="connsiteX68" fmla="*/ 1265934 w 7988927"/>
                  <a:gd name="connsiteY68" fmla="*/ 712600 h 4023074"/>
                  <a:gd name="connsiteX69" fmla="*/ 1244027 w 7988927"/>
                  <a:gd name="connsiteY69" fmla="*/ 621160 h 4023074"/>
                  <a:gd name="connsiteX70" fmla="*/ 1554923 w 7988927"/>
                  <a:gd name="connsiteY70" fmla="*/ 442280 h 4023074"/>
                  <a:gd name="connsiteX71" fmla="*/ 1823146 w 7988927"/>
                  <a:gd name="connsiteY71" fmla="*/ 320932 h 4023074"/>
                  <a:gd name="connsiteX72" fmla="*/ 2249867 w 7988927"/>
                  <a:gd name="connsiteY72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62384 w 7988927"/>
                  <a:gd name="connsiteY63" fmla="*/ 847665 h 4023074"/>
                  <a:gd name="connsiteX64" fmla="*/ 1136871 w 7988927"/>
                  <a:gd name="connsiteY64" fmla="*/ 898337 h 4023074"/>
                  <a:gd name="connsiteX65" fmla="*/ 1245932 w 7988927"/>
                  <a:gd name="connsiteY65" fmla="*/ 947868 h 4023074"/>
                  <a:gd name="connsiteX66" fmla="*/ 1459483 w 7988927"/>
                  <a:gd name="connsiteY66" fmla="*/ 866523 h 4023074"/>
                  <a:gd name="connsiteX67" fmla="*/ 1490915 w 7988927"/>
                  <a:gd name="connsiteY67" fmla="*/ 767082 h 4023074"/>
                  <a:gd name="connsiteX68" fmla="*/ 1265934 w 7988927"/>
                  <a:gd name="connsiteY68" fmla="*/ 712600 h 4023074"/>
                  <a:gd name="connsiteX69" fmla="*/ 1244027 w 7988927"/>
                  <a:gd name="connsiteY69" fmla="*/ 621160 h 4023074"/>
                  <a:gd name="connsiteX70" fmla="*/ 1554923 w 7988927"/>
                  <a:gd name="connsiteY70" fmla="*/ 442280 h 4023074"/>
                  <a:gd name="connsiteX71" fmla="*/ 1823146 w 7988927"/>
                  <a:gd name="connsiteY71" fmla="*/ 320932 h 4023074"/>
                  <a:gd name="connsiteX72" fmla="*/ 2249867 w 7988927"/>
                  <a:gd name="connsiteY72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62384 w 7988927"/>
                  <a:gd name="connsiteY63" fmla="*/ 847665 h 4023074"/>
                  <a:gd name="connsiteX64" fmla="*/ 1136871 w 7988927"/>
                  <a:gd name="connsiteY64" fmla="*/ 898337 h 4023074"/>
                  <a:gd name="connsiteX65" fmla="*/ 1245932 w 7988927"/>
                  <a:gd name="connsiteY65" fmla="*/ 947868 h 4023074"/>
                  <a:gd name="connsiteX66" fmla="*/ 1449958 w 7988927"/>
                  <a:gd name="connsiteY66" fmla="*/ 914148 h 4023074"/>
                  <a:gd name="connsiteX67" fmla="*/ 1490915 w 7988927"/>
                  <a:gd name="connsiteY67" fmla="*/ 767082 h 4023074"/>
                  <a:gd name="connsiteX68" fmla="*/ 1265934 w 7988927"/>
                  <a:gd name="connsiteY68" fmla="*/ 712600 h 4023074"/>
                  <a:gd name="connsiteX69" fmla="*/ 1244027 w 7988927"/>
                  <a:gd name="connsiteY69" fmla="*/ 621160 h 4023074"/>
                  <a:gd name="connsiteX70" fmla="*/ 1554923 w 7988927"/>
                  <a:gd name="connsiteY70" fmla="*/ 442280 h 4023074"/>
                  <a:gd name="connsiteX71" fmla="*/ 1823146 w 7988927"/>
                  <a:gd name="connsiteY71" fmla="*/ 320932 h 4023074"/>
                  <a:gd name="connsiteX72" fmla="*/ 2249867 w 7988927"/>
                  <a:gd name="connsiteY72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62384 w 7988927"/>
                  <a:gd name="connsiteY63" fmla="*/ 847665 h 4023074"/>
                  <a:gd name="connsiteX64" fmla="*/ 1136871 w 7988927"/>
                  <a:gd name="connsiteY64" fmla="*/ 898337 h 4023074"/>
                  <a:gd name="connsiteX65" fmla="*/ 1245932 w 7988927"/>
                  <a:gd name="connsiteY65" fmla="*/ 947868 h 4023074"/>
                  <a:gd name="connsiteX66" fmla="*/ 1449958 w 7988927"/>
                  <a:gd name="connsiteY66" fmla="*/ 914148 h 4023074"/>
                  <a:gd name="connsiteX67" fmla="*/ 1490915 w 7988927"/>
                  <a:gd name="connsiteY67" fmla="*/ 767082 h 4023074"/>
                  <a:gd name="connsiteX68" fmla="*/ 1370233 w 7988927"/>
                  <a:gd name="connsiteY68" fmla="*/ 724505 h 4023074"/>
                  <a:gd name="connsiteX69" fmla="*/ 1265934 w 7988927"/>
                  <a:gd name="connsiteY69" fmla="*/ 712600 h 4023074"/>
                  <a:gd name="connsiteX70" fmla="*/ 1244027 w 7988927"/>
                  <a:gd name="connsiteY70" fmla="*/ 621160 h 4023074"/>
                  <a:gd name="connsiteX71" fmla="*/ 1554923 w 7988927"/>
                  <a:gd name="connsiteY71" fmla="*/ 442280 h 4023074"/>
                  <a:gd name="connsiteX72" fmla="*/ 1823146 w 7988927"/>
                  <a:gd name="connsiteY72" fmla="*/ 320932 h 4023074"/>
                  <a:gd name="connsiteX73" fmla="*/ 2249867 w 7988927"/>
                  <a:gd name="connsiteY73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62384 w 7988927"/>
                  <a:gd name="connsiteY63" fmla="*/ 847665 h 4023074"/>
                  <a:gd name="connsiteX64" fmla="*/ 1136871 w 7988927"/>
                  <a:gd name="connsiteY64" fmla="*/ 898337 h 4023074"/>
                  <a:gd name="connsiteX65" fmla="*/ 1245932 w 7988927"/>
                  <a:gd name="connsiteY65" fmla="*/ 947868 h 4023074"/>
                  <a:gd name="connsiteX66" fmla="*/ 1449958 w 7988927"/>
                  <a:gd name="connsiteY66" fmla="*/ 914148 h 4023074"/>
                  <a:gd name="connsiteX67" fmla="*/ 1490915 w 7988927"/>
                  <a:gd name="connsiteY67" fmla="*/ 767082 h 4023074"/>
                  <a:gd name="connsiteX68" fmla="*/ 1370233 w 7988927"/>
                  <a:gd name="connsiteY68" fmla="*/ 724505 h 4023074"/>
                  <a:gd name="connsiteX69" fmla="*/ 1256409 w 7988927"/>
                  <a:gd name="connsiteY69" fmla="*/ 703075 h 4023074"/>
                  <a:gd name="connsiteX70" fmla="*/ 1244027 w 7988927"/>
                  <a:gd name="connsiteY70" fmla="*/ 621160 h 4023074"/>
                  <a:gd name="connsiteX71" fmla="*/ 1554923 w 7988927"/>
                  <a:gd name="connsiteY71" fmla="*/ 442280 h 4023074"/>
                  <a:gd name="connsiteX72" fmla="*/ 1823146 w 7988927"/>
                  <a:gd name="connsiteY72" fmla="*/ 320932 h 4023074"/>
                  <a:gd name="connsiteX73" fmla="*/ 2249867 w 7988927"/>
                  <a:gd name="connsiteY73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62384 w 7988927"/>
                  <a:gd name="connsiteY63" fmla="*/ 847665 h 4023074"/>
                  <a:gd name="connsiteX64" fmla="*/ 1136871 w 7988927"/>
                  <a:gd name="connsiteY64" fmla="*/ 898337 h 4023074"/>
                  <a:gd name="connsiteX65" fmla="*/ 1245932 w 7988927"/>
                  <a:gd name="connsiteY65" fmla="*/ 947868 h 4023074"/>
                  <a:gd name="connsiteX66" fmla="*/ 1449958 w 7988927"/>
                  <a:gd name="connsiteY66" fmla="*/ 914148 h 4023074"/>
                  <a:gd name="connsiteX67" fmla="*/ 1498821 w 7988927"/>
                  <a:gd name="connsiteY67" fmla="*/ 838805 h 4023074"/>
                  <a:gd name="connsiteX68" fmla="*/ 1490915 w 7988927"/>
                  <a:gd name="connsiteY68" fmla="*/ 767082 h 4023074"/>
                  <a:gd name="connsiteX69" fmla="*/ 1370233 w 7988927"/>
                  <a:gd name="connsiteY69" fmla="*/ 724505 h 4023074"/>
                  <a:gd name="connsiteX70" fmla="*/ 1256409 w 7988927"/>
                  <a:gd name="connsiteY70" fmla="*/ 703075 h 4023074"/>
                  <a:gd name="connsiteX71" fmla="*/ 1244027 w 7988927"/>
                  <a:gd name="connsiteY71" fmla="*/ 621160 h 4023074"/>
                  <a:gd name="connsiteX72" fmla="*/ 1554923 w 7988927"/>
                  <a:gd name="connsiteY72" fmla="*/ 442280 h 4023074"/>
                  <a:gd name="connsiteX73" fmla="*/ 1823146 w 7988927"/>
                  <a:gd name="connsiteY73" fmla="*/ 320932 h 4023074"/>
                  <a:gd name="connsiteX74" fmla="*/ 2249867 w 7988927"/>
                  <a:gd name="connsiteY74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62384 w 7988927"/>
                  <a:gd name="connsiteY63" fmla="*/ 847665 h 4023074"/>
                  <a:gd name="connsiteX64" fmla="*/ 1136871 w 7988927"/>
                  <a:gd name="connsiteY64" fmla="*/ 898337 h 4023074"/>
                  <a:gd name="connsiteX65" fmla="*/ 1245932 w 7988927"/>
                  <a:gd name="connsiteY65" fmla="*/ 947868 h 4023074"/>
                  <a:gd name="connsiteX66" fmla="*/ 1449958 w 7988927"/>
                  <a:gd name="connsiteY66" fmla="*/ 914148 h 4023074"/>
                  <a:gd name="connsiteX67" fmla="*/ 1498821 w 7988927"/>
                  <a:gd name="connsiteY67" fmla="*/ 838805 h 4023074"/>
                  <a:gd name="connsiteX68" fmla="*/ 1490915 w 7988927"/>
                  <a:gd name="connsiteY68" fmla="*/ 767082 h 4023074"/>
                  <a:gd name="connsiteX69" fmla="*/ 1370233 w 7988927"/>
                  <a:gd name="connsiteY69" fmla="*/ 724505 h 4023074"/>
                  <a:gd name="connsiteX70" fmla="*/ 1256409 w 7988927"/>
                  <a:gd name="connsiteY70" fmla="*/ 703075 h 4023074"/>
                  <a:gd name="connsiteX71" fmla="*/ 1260696 w 7988927"/>
                  <a:gd name="connsiteY71" fmla="*/ 633066 h 4023074"/>
                  <a:gd name="connsiteX72" fmla="*/ 1554923 w 7988927"/>
                  <a:gd name="connsiteY72" fmla="*/ 442280 h 4023074"/>
                  <a:gd name="connsiteX73" fmla="*/ 1823146 w 7988927"/>
                  <a:gd name="connsiteY73" fmla="*/ 320932 h 4023074"/>
                  <a:gd name="connsiteX74" fmla="*/ 2249867 w 7988927"/>
                  <a:gd name="connsiteY74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62384 w 7988927"/>
                  <a:gd name="connsiteY63" fmla="*/ 847665 h 4023074"/>
                  <a:gd name="connsiteX64" fmla="*/ 1136871 w 7988927"/>
                  <a:gd name="connsiteY64" fmla="*/ 898337 h 4023074"/>
                  <a:gd name="connsiteX65" fmla="*/ 1245932 w 7988927"/>
                  <a:gd name="connsiteY65" fmla="*/ 947868 h 4023074"/>
                  <a:gd name="connsiteX66" fmla="*/ 1449958 w 7988927"/>
                  <a:gd name="connsiteY66" fmla="*/ 914148 h 4023074"/>
                  <a:gd name="connsiteX67" fmla="*/ 1498821 w 7988927"/>
                  <a:gd name="connsiteY67" fmla="*/ 838805 h 4023074"/>
                  <a:gd name="connsiteX68" fmla="*/ 1490915 w 7988927"/>
                  <a:gd name="connsiteY68" fmla="*/ 767082 h 4023074"/>
                  <a:gd name="connsiteX69" fmla="*/ 1370233 w 7988927"/>
                  <a:gd name="connsiteY69" fmla="*/ 724505 h 4023074"/>
                  <a:gd name="connsiteX70" fmla="*/ 1256409 w 7988927"/>
                  <a:gd name="connsiteY70" fmla="*/ 703075 h 4023074"/>
                  <a:gd name="connsiteX71" fmla="*/ 1255933 w 7988927"/>
                  <a:gd name="connsiteY71" fmla="*/ 633066 h 4023074"/>
                  <a:gd name="connsiteX72" fmla="*/ 1554923 w 7988927"/>
                  <a:gd name="connsiteY72" fmla="*/ 442280 h 4023074"/>
                  <a:gd name="connsiteX73" fmla="*/ 1823146 w 7988927"/>
                  <a:gd name="connsiteY73" fmla="*/ 320932 h 4023074"/>
                  <a:gd name="connsiteX74" fmla="*/ 2249867 w 7988927"/>
                  <a:gd name="connsiteY74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62384 w 7988927"/>
                  <a:gd name="connsiteY63" fmla="*/ 847665 h 4023074"/>
                  <a:gd name="connsiteX64" fmla="*/ 1136871 w 7988927"/>
                  <a:gd name="connsiteY64" fmla="*/ 898337 h 4023074"/>
                  <a:gd name="connsiteX65" fmla="*/ 1245932 w 7988927"/>
                  <a:gd name="connsiteY65" fmla="*/ 947868 h 4023074"/>
                  <a:gd name="connsiteX66" fmla="*/ 1449958 w 7988927"/>
                  <a:gd name="connsiteY66" fmla="*/ 914148 h 4023074"/>
                  <a:gd name="connsiteX67" fmla="*/ 1498821 w 7988927"/>
                  <a:gd name="connsiteY67" fmla="*/ 838805 h 4023074"/>
                  <a:gd name="connsiteX68" fmla="*/ 1490915 w 7988927"/>
                  <a:gd name="connsiteY68" fmla="*/ 767082 h 4023074"/>
                  <a:gd name="connsiteX69" fmla="*/ 1370233 w 7988927"/>
                  <a:gd name="connsiteY69" fmla="*/ 724505 h 4023074"/>
                  <a:gd name="connsiteX70" fmla="*/ 1256409 w 7988927"/>
                  <a:gd name="connsiteY70" fmla="*/ 703075 h 4023074"/>
                  <a:gd name="connsiteX71" fmla="*/ 1255933 w 7988927"/>
                  <a:gd name="connsiteY71" fmla="*/ 633066 h 4023074"/>
                  <a:gd name="connsiteX72" fmla="*/ 1569210 w 7988927"/>
                  <a:gd name="connsiteY72" fmla="*/ 477999 h 4023074"/>
                  <a:gd name="connsiteX73" fmla="*/ 1823146 w 7988927"/>
                  <a:gd name="connsiteY73" fmla="*/ 320932 h 4023074"/>
                  <a:gd name="connsiteX74" fmla="*/ 2249867 w 7988927"/>
                  <a:gd name="connsiteY74" fmla="*/ 264544 h 4023074"/>
                  <a:gd name="connsiteX0" fmla="*/ 2249867 w 7988927"/>
                  <a:gd name="connsiteY0" fmla="*/ 264544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62384 w 7988927"/>
                  <a:gd name="connsiteY63" fmla="*/ 847665 h 4023074"/>
                  <a:gd name="connsiteX64" fmla="*/ 1136871 w 7988927"/>
                  <a:gd name="connsiteY64" fmla="*/ 898337 h 4023074"/>
                  <a:gd name="connsiteX65" fmla="*/ 1245932 w 7988927"/>
                  <a:gd name="connsiteY65" fmla="*/ 947868 h 4023074"/>
                  <a:gd name="connsiteX66" fmla="*/ 1449958 w 7988927"/>
                  <a:gd name="connsiteY66" fmla="*/ 914148 h 4023074"/>
                  <a:gd name="connsiteX67" fmla="*/ 1498821 w 7988927"/>
                  <a:gd name="connsiteY67" fmla="*/ 838805 h 4023074"/>
                  <a:gd name="connsiteX68" fmla="*/ 1490915 w 7988927"/>
                  <a:gd name="connsiteY68" fmla="*/ 767082 h 4023074"/>
                  <a:gd name="connsiteX69" fmla="*/ 1370233 w 7988927"/>
                  <a:gd name="connsiteY69" fmla="*/ 724505 h 4023074"/>
                  <a:gd name="connsiteX70" fmla="*/ 1256409 w 7988927"/>
                  <a:gd name="connsiteY70" fmla="*/ 703075 h 4023074"/>
                  <a:gd name="connsiteX71" fmla="*/ 1255933 w 7988927"/>
                  <a:gd name="connsiteY71" fmla="*/ 633066 h 4023074"/>
                  <a:gd name="connsiteX72" fmla="*/ 1569210 w 7988927"/>
                  <a:gd name="connsiteY72" fmla="*/ 477999 h 4023074"/>
                  <a:gd name="connsiteX73" fmla="*/ 1839815 w 7988927"/>
                  <a:gd name="connsiteY73" fmla="*/ 359032 h 4023074"/>
                  <a:gd name="connsiteX74" fmla="*/ 2249867 w 7988927"/>
                  <a:gd name="connsiteY74" fmla="*/ 264544 h 4023074"/>
                  <a:gd name="connsiteX0" fmla="*/ 2273680 w 7988927"/>
                  <a:gd name="connsiteY0" fmla="*/ 305025 h 4023074"/>
                  <a:gd name="connsiteX1" fmla="*/ 2652203 w 7988927"/>
                  <a:gd name="connsiteY1" fmla="*/ 186249 h 4023074"/>
                  <a:gd name="connsiteX2" fmla="*/ 3132453 w 7988927"/>
                  <a:gd name="connsiteY2" fmla="*/ 17275 h 4023074"/>
                  <a:gd name="connsiteX3" fmla="*/ 3475163 w 7988927"/>
                  <a:gd name="connsiteY3" fmla="*/ 8131 h 4023074"/>
                  <a:gd name="connsiteX4" fmla="*/ 3908932 w 7988927"/>
                  <a:gd name="connsiteY4" fmla="*/ 39945 h 4023074"/>
                  <a:gd name="connsiteX5" fmla="*/ 4307267 w 7988927"/>
                  <a:gd name="connsiteY5" fmla="*/ 35944 h 4023074"/>
                  <a:gd name="connsiteX6" fmla="*/ 4398707 w 7988927"/>
                  <a:gd name="connsiteY6" fmla="*/ 81664 h 4023074"/>
                  <a:gd name="connsiteX7" fmla="*/ 4409375 w 7988927"/>
                  <a:gd name="connsiteY7" fmla="*/ 177485 h 4023074"/>
                  <a:gd name="connsiteX8" fmla="*/ 4527866 w 7988927"/>
                  <a:gd name="connsiteY8" fmla="*/ 237112 h 4023074"/>
                  <a:gd name="connsiteX9" fmla="*/ 4657977 w 7988927"/>
                  <a:gd name="connsiteY9" fmla="*/ 195392 h 4023074"/>
                  <a:gd name="connsiteX10" fmla="*/ 4640451 w 7988927"/>
                  <a:gd name="connsiteY10" fmla="*/ 76139 h 4023074"/>
                  <a:gd name="connsiteX11" fmla="*/ 4776850 w 7988927"/>
                  <a:gd name="connsiteY11" fmla="*/ 22038 h 4023074"/>
                  <a:gd name="connsiteX12" fmla="*/ 4930012 w 7988927"/>
                  <a:gd name="connsiteY12" fmla="*/ 53088 h 4023074"/>
                  <a:gd name="connsiteX13" fmla="*/ 5404547 w 7988927"/>
                  <a:gd name="connsiteY13" fmla="*/ 190249 h 4023074"/>
                  <a:gd name="connsiteX14" fmla="*/ 5928612 w 7988927"/>
                  <a:gd name="connsiteY14" fmla="*/ 327028 h 4023074"/>
                  <a:gd name="connsiteX15" fmla="*/ 6485825 w 7988927"/>
                  <a:gd name="connsiteY15" fmla="*/ 501145 h 4023074"/>
                  <a:gd name="connsiteX16" fmla="*/ 6821867 w 7988927"/>
                  <a:gd name="connsiteY16" fmla="*/ 620398 h 4023074"/>
                  <a:gd name="connsiteX17" fmla="*/ 7129525 w 7988927"/>
                  <a:gd name="connsiteY17" fmla="*/ 835092 h 4023074"/>
                  <a:gd name="connsiteX18" fmla="*/ 7251635 w 7988927"/>
                  <a:gd name="connsiteY18" fmla="*/ 986920 h 4023074"/>
                  <a:gd name="connsiteX19" fmla="*/ 7136763 w 7988927"/>
                  <a:gd name="connsiteY19" fmla="*/ 1064453 h 4023074"/>
                  <a:gd name="connsiteX20" fmla="*/ 7123619 w 7988927"/>
                  <a:gd name="connsiteY20" fmla="*/ 1146369 h 4023074"/>
                  <a:gd name="connsiteX21" fmla="*/ 7269923 w 7988927"/>
                  <a:gd name="connsiteY21" fmla="*/ 1197232 h 4023074"/>
                  <a:gd name="connsiteX22" fmla="*/ 7525955 w 7988927"/>
                  <a:gd name="connsiteY22" fmla="*/ 1178944 h 4023074"/>
                  <a:gd name="connsiteX23" fmla="*/ 7658924 w 7988927"/>
                  <a:gd name="connsiteY23" fmla="*/ 1262763 h 4023074"/>
                  <a:gd name="connsiteX24" fmla="*/ 7764080 w 7988927"/>
                  <a:gd name="connsiteY24" fmla="*/ 1433833 h 4023074"/>
                  <a:gd name="connsiteX25" fmla="*/ 7860282 w 7988927"/>
                  <a:gd name="connsiteY25" fmla="*/ 1690627 h 4023074"/>
                  <a:gd name="connsiteX26" fmla="*/ 7983155 w 7988927"/>
                  <a:gd name="connsiteY26" fmla="*/ 1928752 h 4023074"/>
                  <a:gd name="connsiteX27" fmla="*/ 7946198 w 7988927"/>
                  <a:gd name="connsiteY27" fmla="*/ 2361187 h 4023074"/>
                  <a:gd name="connsiteX28" fmla="*/ 7749412 w 7988927"/>
                  <a:gd name="connsiteY28" fmla="*/ 2701229 h 4023074"/>
                  <a:gd name="connsiteX29" fmla="*/ 7572056 w 7988927"/>
                  <a:gd name="connsiteY29" fmla="*/ 2925066 h 4023074"/>
                  <a:gd name="connsiteX30" fmla="*/ 7343075 w 7988927"/>
                  <a:gd name="connsiteY30" fmla="*/ 3181480 h 4023074"/>
                  <a:gd name="connsiteX31" fmla="*/ 6924927 w 7988927"/>
                  <a:gd name="connsiteY31" fmla="*/ 3309877 h 4023074"/>
                  <a:gd name="connsiteX32" fmla="*/ 6522782 w 7988927"/>
                  <a:gd name="connsiteY32" fmla="*/ 3517712 h 4023074"/>
                  <a:gd name="connsiteX33" fmla="*/ 6138924 w 7988927"/>
                  <a:gd name="connsiteY33" fmla="*/ 3671255 h 4023074"/>
                  <a:gd name="connsiteX34" fmla="*/ 5724587 w 7988927"/>
                  <a:gd name="connsiteY34" fmla="*/ 3848992 h 4023074"/>
                  <a:gd name="connsiteX35" fmla="*/ 5267387 w 7988927"/>
                  <a:gd name="connsiteY35" fmla="*/ 3913000 h 4023074"/>
                  <a:gd name="connsiteX36" fmla="*/ 4895341 w 7988927"/>
                  <a:gd name="connsiteY36" fmla="*/ 3925382 h 4023074"/>
                  <a:gd name="connsiteX37" fmla="*/ 4151819 w 7988927"/>
                  <a:gd name="connsiteY37" fmla="*/ 4004440 h 4023074"/>
                  <a:gd name="connsiteX38" fmla="*/ 3768152 w 7988927"/>
                  <a:gd name="connsiteY38" fmla="*/ 4013203 h 4023074"/>
                  <a:gd name="connsiteX39" fmla="*/ 3276853 w 7988927"/>
                  <a:gd name="connsiteY39" fmla="*/ 4017585 h 4023074"/>
                  <a:gd name="connsiteX40" fmla="*/ 2771075 w 7988927"/>
                  <a:gd name="connsiteY40" fmla="*/ 3931288 h 4023074"/>
                  <a:gd name="connsiteX41" fmla="*/ 2377883 w 7988927"/>
                  <a:gd name="connsiteY41" fmla="*/ 3830704 h 4023074"/>
                  <a:gd name="connsiteX42" fmla="*/ 2350451 w 7988927"/>
                  <a:gd name="connsiteY42" fmla="*/ 3766696 h 4023074"/>
                  <a:gd name="connsiteX43" fmla="*/ 2464561 w 7988927"/>
                  <a:gd name="connsiteY43" fmla="*/ 3688781 h 4023074"/>
                  <a:gd name="connsiteX44" fmla="*/ 2423222 w 7988927"/>
                  <a:gd name="connsiteY44" fmla="*/ 3606867 h 4023074"/>
                  <a:gd name="connsiteX45" fmla="*/ 2249105 w 7988927"/>
                  <a:gd name="connsiteY45" fmla="*/ 3611248 h 4023074"/>
                  <a:gd name="connsiteX46" fmla="*/ 2138996 w 7988927"/>
                  <a:gd name="connsiteY46" fmla="*/ 3711832 h 4023074"/>
                  <a:gd name="connsiteX47" fmla="*/ 1844102 w 7988927"/>
                  <a:gd name="connsiteY47" fmla="*/ 3739264 h 4023074"/>
                  <a:gd name="connsiteX48" fmla="*/ 1445195 w 7988927"/>
                  <a:gd name="connsiteY48" fmla="*/ 3556384 h 4023074"/>
                  <a:gd name="connsiteX49" fmla="*/ 1079816 w 7988927"/>
                  <a:gd name="connsiteY49" fmla="*/ 3351596 h 4023074"/>
                  <a:gd name="connsiteX50" fmla="*/ 841691 w 7988927"/>
                  <a:gd name="connsiteY50" fmla="*/ 3126616 h 4023074"/>
                  <a:gd name="connsiteX51" fmla="*/ 622616 w 7988927"/>
                  <a:gd name="connsiteY51" fmla="*/ 2975550 h 4023074"/>
                  <a:gd name="connsiteX52" fmla="*/ 316863 w 7988927"/>
                  <a:gd name="connsiteY52" fmla="*/ 2843533 h 4023074"/>
                  <a:gd name="connsiteX53" fmla="*/ 238187 w 7988927"/>
                  <a:gd name="connsiteY53" fmla="*/ 2541400 h 4023074"/>
                  <a:gd name="connsiteX54" fmla="*/ 174179 w 7988927"/>
                  <a:gd name="connsiteY54" fmla="*/ 2321944 h 4023074"/>
                  <a:gd name="connsiteX55" fmla="*/ 4444 w 7988927"/>
                  <a:gd name="connsiteY55" fmla="*/ 2079056 h 4023074"/>
                  <a:gd name="connsiteX56" fmla="*/ 55688 w 7988927"/>
                  <a:gd name="connsiteY56" fmla="*/ 1885413 h 4023074"/>
                  <a:gd name="connsiteX57" fmla="*/ 122458 w 7988927"/>
                  <a:gd name="connsiteY57" fmla="*/ 1798449 h 4023074"/>
                  <a:gd name="connsiteX58" fmla="*/ 169035 w 7988927"/>
                  <a:gd name="connsiteY58" fmla="*/ 1691008 h 4023074"/>
                  <a:gd name="connsiteX59" fmla="*/ 256475 w 7988927"/>
                  <a:gd name="connsiteY59" fmla="*/ 1370968 h 4023074"/>
                  <a:gd name="connsiteX60" fmla="*/ 376109 w 7988927"/>
                  <a:gd name="connsiteY60" fmla="*/ 1190851 h 4023074"/>
                  <a:gd name="connsiteX61" fmla="*/ 627855 w 7988927"/>
                  <a:gd name="connsiteY61" fmla="*/ 1040927 h 4023074"/>
                  <a:gd name="connsiteX62" fmla="*/ 870742 w 7988927"/>
                  <a:gd name="connsiteY62" fmla="*/ 866429 h 4023074"/>
                  <a:gd name="connsiteX63" fmla="*/ 1062384 w 7988927"/>
                  <a:gd name="connsiteY63" fmla="*/ 847665 h 4023074"/>
                  <a:gd name="connsiteX64" fmla="*/ 1136871 w 7988927"/>
                  <a:gd name="connsiteY64" fmla="*/ 898337 h 4023074"/>
                  <a:gd name="connsiteX65" fmla="*/ 1245932 w 7988927"/>
                  <a:gd name="connsiteY65" fmla="*/ 947868 h 4023074"/>
                  <a:gd name="connsiteX66" fmla="*/ 1449958 w 7988927"/>
                  <a:gd name="connsiteY66" fmla="*/ 914148 h 4023074"/>
                  <a:gd name="connsiteX67" fmla="*/ 1498821 w 7988927"/>
                  <a:gd name="connsiteY67" fmla="*/ 838805 h 4023074"/>
                  <a:gd name="connsiteX68" fmla="*/ 1490915 w 7988927"/>
                  <a:gd name="connsiteY68" fmla="*/ 767082 h 4023074"/>
                  <a:gd name="connsiteX69" fmla="*/ 1370233 w 7988927"/>
                  <a:gd name="connsiteY69" fmla="*/ 724505 h 4023074"/>
                  <a:gd name="connsiteX70" fmla="*/ 1256409 w 7988927"/>
                  <a:gd name="connsiteY70" fmla="*/ 703075 h 4023074"/>
                  <a:gd name="connsiteX71" fmla="*/ 1255933 w 7988927"/>
                  <a:gd name="connsiteY71" fmla="*/ 633066 h 4023074"/>
                  <a:gd name="connsiteX72" fmla="*/ 1569210 w 7988927"/>
                  <a:gd name="connsiteY72" fmla="*/ 477999 h 4023074"/>
                  <a:gd name="connsiteX73" fmla="*/ 1839815 w 7988927"/>
                  <a:gd name="connsiteY73" fmla="*/ 359032 h 4023074"/>
                  <a:gd name="connsiteX74" fmla="*/ 2273680 w 7988927"/>
                  <a:gd name="connsiteY74" fmla="*/ 305025 h 4023074"/>
                  <a:gd name="connsiteX0" fmla="*/ 2273680 w 7988927"/>
                  <a:gd name="connsiteY0" fmla="*/ 307501 h 4025550"/>
                  <a:gd name="connsiteX1" fmla="*/ 2664109 w 7988927"/>
                  <a:gd name="connsiteY1" fmla="*/ 224444 h 4025550"/>
                  <a:gd name="connsiteX2" fmla="*/ 3132453 w 7988927"/>
                  <a:gd name="connsiteY2" fmla="*/ 19751 h 4025550"/>
                  <a:gd name="connsiteX3" fmla="*/ 3475163 w 7988927"/>
                  <a:gd name="connsiteY3" fmla="*/ 10607 h 4025550"/>
                  <a:gd name="connsiteX4" fmla="*/ 3908932 w 7988927"/>
                  <a:gd name="connsiteY4" fmla="*/ 42421 h 4025550"/>
                  <a:gd name="connsiteX5" fmla="*/ 4307267 w 7988927"/>
                  <a:gd name="connsiteY5" fmla="*/ 38420 h 4025550"/>
                  <a:gd name="connsiteX6" fmla="*/ 4398707 w 7988927"/>
                  <a:gd name="connsiteY6" fmla="*/ 84140 h 4025550"/>
                  <a:gd name="connsiteX7" fmla="*/ 4409375 w 7988927"/>
                  <a:gd name="connsiteY7" fmla="*/ 179961 h 4025550"/>
                  <a:gd name="connsiteX8" fmla="*/ 4527866 w 7988927"/>
                  <a:gd name="connsiteY8" fmla="*/ 239588 h 4025550"/>
                  <a:gd name="connsiteX9" fmla="*/ 4657977 w 7988927"/>
                  <a:gd name="connsiteY9" fmla="*/ 197868 h 4025550"/>
                  <a:gd name="connsiteX10" fmla="*/ 4640451 w 7988927"/>
                  <a:gd name="connsiteY10" fmla="*/ 78615 h 4025550"/>
                  <a:gd name="connsiteX11" fmla="*/ 4776850 w 7988927"/>
                  <a:gd name="connsiteY11" fmla="*/ 24514 h 4025550"/>
                  <a:gd name="connsiteX12" fmla="*/ 4930012 w 7988927"/>
                  <a:gd name="connsiteY12" fmla="*/ 55564 h 4025550"/>
                  <a:gd name="connsiteX13" fmla="*/ 5404547 w 7988927"/>
                  <a:gd name="connsiteY13" fmla="*/ 192725 h 4025550"/>
                  <a:gd name="connsiteX14" fmla="*/ 5928612 w 7988927"/>
                  <a:gd name="connsiteY14" fmla="*/ 329504 h 4025550"/>
                  <a:gd name="connsiteX15" fmla="*/ 6485825 w 7988927"/>
                  <a:gd name="connsiteY15" fmla="*/ 503621 h 4025550"/>
                  <a:gd name="connsiteX16" fmla="*/ 6821867 w 7988927"/>
                  <a:gd name="connsiteY16" fmla="*/ 622874 h 4025550"/>
                  <a:gd name="connsiteX17" fmla="*/ 7129525 w 7988927"/>
                  <a:gd name="connsiteY17" fmla="*/ 837568 h 4025550"/>
                  <a:gd name="connsiteX18" fmla="*/ 7251635 w 7988927"/>
                  <a:gd name="connsiteY18" fmla="*/ 989396 h 4025550"/>
                  <a:gd name="connsiteX19" fmla="*/ 7136763 w 7988927"/>
                  <a:gd name="connsiteY19" fmla="*/ 1066929 h 4025550"/>
                  <a:gd name="connsiteX20" fmla="*/ 7123619 w 7988927"/>
                  <a:gd name="connsiteY20" fmla="*/ 1148845 h 4025550"/>
                  <a:gd name="connsiteX21" fmla="*/ 7269923 w 7988927"/>
                  <a:gd name="connsiteY21" fmla="*/ 1199708 h 4025550"/>
                  <a:gd name="connsiteX22" fmla="*/ 7525955 w 7988927"/>
                  <a:gd name="connsiteY22" fmla="*/ 1181420 h 4025550"/>
                  <a:gd name="connsiteX23" fmla="*/ 7658924 w 7988927"/>
                  <a:gd name="connsiteY23" fmla="*/ 1265239 h 4025550"/>
                  <a:gd name="connsiteX24" fmla="*/ 7764080 w 7988927"/>
                  <a:gd name="connsiteY24" fmla="*/ 1436309 h 4025550"/>
                  <a:gd name="connsiteX25" fmla="*/ 7860282 w 7988927"/>
                  <a:gd name="connsiteY25" fmla="*/ 1693103 h 4025550"/>
                  <a:gd name="connsiteX26" fmla="*/ 7983155 w 7988927"/>
                  <a:gd name="connsiteY26" fmla="*/ 1931228 h 4025550"/>
                  <a:gd name="connsiteX27" fmla="*/ 7946198 w 7988927"/>
                  <a:gd name="connsiteY27" fmla="*/ 2363663 h 4025550"/>
                  <a:gd name="connsiteX28" fmla="*/ 7749412 w 7988927"/>
                  <a:gd name="connsiteY28" fmla="*/ 2703705 h 4025550"/>
                  <a:gd name="connsiteX29" fmla="*/ 7572056 w 7988927"/>
                  <a:gd name="connsiteY29" fmla="*/ 2927542 h 4025550"/>
                  <a:gd name="connsiteX30" fmla="*/ 7343075 w 7988927"/>
                  <a:gd name="connsiteY30" fmla="*/ 3183956 h 4025550"/>
                  <a:gd name="connsiteX31" fmla="*/ 6924927 w 7988927"/>
                  <a:gd name="connsiteY31" fmla="*/ 3312353 h 4025550"/>
                  <a:gd name="connsiteX32" fmla="*/ 6522782 w 7988927"/>
                  <a:gd name="connsiteY32" fmla="*/ 3520188 h 4025550"/>
                  <a:gd name="connsiteX33" fmla="*/ 6138924 w 7988927"/>
                  <a:gd name="connsiteY33" fmla="*/ 3673731 h 4025550"/>
                  <a:gd name="connsiteX34" fmla="*/ 5724587 w 7988927"/>
                  <a:gd name="connsiteY34" fmla="*/ 3851468 h 4025550"/>
                  <a:gd name="connsiteX35" fmla="*/ 5267387 w 7988927"/>
                  <a:gd name="connsiteY35" fmla="*/ 3915476 h 4025550"/>
                  <a:gd name="connsiteX36" fmla="*/ 4895341 w 7988927"/>
                  <a:gd name="connsiteY36" fmla="*/ 3927858 h 4025550"/>
                  <a:gd name="connsiteX37" fmla="*/ 4151819 w 7988927"/>
                  <a:gd name="connsiteY37" fmla="*/ 4006916 h 4025550"/>
                  <a:gd name="connsiteX38" fmla="*/ 3768152 w 7988927"/>
                  <a:gd name="connsiteY38" fmla="*/ 4015679 h 4025550"/>
                  <a:gd name="connsiteX39" fmla="*/ 3276853 w 7988927"/>
                  <a:gd name="connsiteY39" fmla="*/ 4020061 h 4025550"/>
                  <a:gd name="connsiteX40" fmla="*/ 2771075 w 7988927"/>
                  <a:gd name="connsiteY40" fmla="*/ 3933764 h 4025550"/>
                  <a:gd name="connsiteX41" fmla="*/ 2377883 w 7988927"/>
                  <a:gd name="connsiteY41" fmla="*/ 3833180 h 4025550"/>
                  <a:gd name="connsiteX42" fmla="*/ 2350451 w 7988927"/>
                  <a:gd name="connsiteY42" fmla="*/ 3769172 h 4025550"/>
                  <a:gd name="connsiteX43" fmla="*/ 2464561 w 7988927"/>
                  <a:gd name="connsiteY43" fmla="*/ 3691257 h 4025550"/>
                  <a:gd name="connsiteX44" fmla="*/ 2423222 w 7988927"/>
                  <a:gd name="connsiteY44" fmla="*/ 3609343 h 4025550"/>
                  <a:gd name="connsiteX45" fmla="*/ 2249105 w 7988927"/>
                  <a:gd name="connsiteY45" fmla="*/ 3613724 h 4025550"/>
                  <a:gd name="connsiteX46" fmla="*/ 2138996 w 7988927"/>
                  <a:gd name="connsiteY46" fmla="*/ 3714308 h 4025550"/>
                  <a:gd name="connsiteX47" fmla="*/ 1844102 w 7988927"/>
                  <a:gd name="connsiteY47" fmla="*/ 3741740 h 4025550"/>
                  <a:gd name="connsiteX48" fmla="*/ 1445195 w 7988927"/>
                  <a:gd name="connsiteY48" fmla="*/ 3558860 h 4025550"/>
                  <a:gd name="connsiteX49" fmla="*/ 1079816 w 7988927"/>
                  <a:gd name="connsiteY49" fmla="*/ 3354072 h 4025550"/>
                  <a:gd name="connsiteX50" fmla="*/ 841691 w 7988927"/>
                  <a:gd name="connsiteY50" fmla="*/ 3129092 h 4025550"/>
                  <a:gd name="connsiteX51" fmla="*/ 622616 w 7988927"/>
                  <a:gd name="connsiteY51" fmla="*/ 2978026 h 4025550"/>
                  <a:gd name="connsiteX52" fmla="*/ 316863 w 7988927"/>
                  <a:gd name="connsiteY52" fmla="*/ 2846009 h 4025550"/>
                  <a:gd name="connsiteX53" fmla="*/ 238187 w 7988927"/>
                  <a:gd name="connsiteY53" fmla="*/ 2543876 h 4025550"/>
                  <a:gd name="connsiteX54" fmla="*/ 174179 w 7988927"/>
                  <a:gd name="connsiteY54" fmla="*/ 2324420 h 4025550"/>
                  <a:gd name="connsiteX55" fmla="*/ 4444 w 7988927"/>
                  <a:gd name="connsiteY55" fmla="*/ 2081532 h 4025550"/>
                  <a:gd name="connsiteX56" fmla="*/ 55688 w 7988927"/>
                  <a:gd name="connsiteY56" fmla="*/ 1887889 h 4025550"/>
                  <a:gd name="connsiteX57" fmla="*/ 122458 w 7988927"/>
                  <a:gd name="connsiteY57" fmla="*/ 1800925 h 4025550"/>
                  <a:gd name="connsiteX58" fmla="*/ 169035 w 7988927"/>
                  <a:gd name="connsiteY58" fmla="*/ 1693484 h 4025550"/>
                  <a:gd name="connsiteX59" fmla="*/ 256475 w 7988927"/>
                  <a:gd name="connsiteY59" fmla="*/ 1373444 h 4025550"/>
                  <a:gd name="connsiteX60" fmla="*/ 376109 w 7988927"/>
                  <a:gd name="connsiteY60" fmla="*/ 1193327 h 4025550"/>
                  <a:gd name="connsiteX61" fmla="*/ 627855 w 7988927"/>
                  <a:gd name="connsiteY61" fmla="*/ 1043403 h 4025550"/>
                  <a:gd name="connsiteX62" fmla="*/ 870742 w 7988927"/>
                  <a:gd name="connsiteY62" fmla="*/ 868905 h 4025550"/>
                  <a:gd name="connsiteX63" fmla="*/ 1062384 w 7988927"/>
                  <a:gd name="connsiteY63" fmla="*/ 850141 h 4025550"/>
                  <a:gd name="connsiteX64" fmla="*/ 1136871 w 7988927"/>
                  <a:gd name="connsiteY64" fmla="*/ 900813 h 4025550"/>
                  <a:gd name="connsiteX65" fmla="*/ 1245932 w 7988927"/>
                  <a:gd name="connsiteY65" fmla="*/ 950344 h 4025550"/>
                  <a:gd name="connsiteX66" fmla="*/ 1449958 w 7988927"/>
                  <a:gd name="connsiteY66" fmla="*/ 916624 h 4025550"/>
                  <a:gd name="connsiteX67" fmla="*/ 1498821 w 7988927"/>
                  <a:gd name="connsiteY67" fmla="*/ 841281 h 4025550"/>
                  <a:gd name="connsiteX68" fmla="*/ 1490915 w 7988927"/>
                  <a:gd name="connsiteY68" fmla="*/ 769558 h 4025550"/>
                  <a:gd name="connsiteX69" fmla="*/ 1370233 w 7988927"/>
                  <a:gd name="connsiteY69" fmla="*/ 726981 h 4025550"/>
                  <a:gd name="connsiteX70" fmla="*/ 1256409 w 7988927"/>
                  <a:gd name="connsiteY70" fmla="*/ 705551 h 4025550"/>
                  <a:gd name="connsiteX71" fmla="*/ 1255933 w 7988927"/>
                  <a:gd name="connsiteY71" fmla="*/ 635542 h 4025550"/>
                  <a:gd name="connsiteX72" fmla="*/ 1569210 w 7988927"/>
                  <a:gd name="connsiteY72" fmla="*/ 480475 h 4025550"/>
                  <a:gd name="connsiteX73" fmla="*/ 1839815 w 7988927"/>
                  <a:gd name="connsiteY73" fmla="*/ 361508 h 4025550"/>
                  <a:gd name="connsiteX74" fmla="*/ 2273680 w 7988927"/>
                  <a:gd name="connsiteY74" fmla="*/ 307501 h 4025550"/>
                  <a:gd name="connsiteX0" fmla="*/ 2273680 w 7988927"/>
                  <a:gd name="connsiteY0" fmla="*/ 297100 h 4015149"/>
                  <a:gd name="connsiteX1" fmla="*/ 2664109 w 7988927"/>
                  <a:gd name="connsiteY1" fmla="*/ 214043 h 4015149"/>
                  <a:gd name="connsiteX2" fmla="*/ 3137215 w 7988927"/>
                  <a:gd name="connsiteY2" fmla="*/ 49831 h 4015149"/>
                  <a:gd name="connsiteX3" fmla="*/ 3475163 w 7988927"/>
                  <a:gd name="connsiteY3" fmla="*/ 206 h 4015149"/>
                  <a:gd name="connsiteX4" fmla="*/ 3908932 w 7988927"/>
                  <a:gd name="connsiteY4" fmla="*/ 32020 h 4015149"/>
                  <a:gd name="connsiteX5" fmla="*/ 4307267 w 7988927"/>
                  <a:gd name="connsiteY5" fmla="*/ 28019 h 4015149"/>
                  <a:gd name="connsiteX6" fmla="*/ 4398707 w 7988927"/>
                  <a:gd name="connsiteY6" fmla="*/ 73739 h 4015149"/>
                  <a:gd name="connsiteX7" fmla="*/ 4409375 w 7988927"/>
                  <a:gd name="connsiteY7" fmla="*/ 169560 h 4015149"/>
                  <a:gd name="connsiteX8" fmla="*/ 4527866 w 7988927"/>
                  <a:gd name="connsiteY8" fmla="*/ 229187 h 4015149"/>
                  <a:gd name="connsiteX9" fmla="*/ 4657977 w 7988927"/>
                  <a:gd name="connsiteY9" fmla="*/ 187467 h 4015149"/>
                  <a:gd name="connsiteX10" fmla="*/ 4640451 w 7988927"/>
                  <a:gd name="connsiteY10" fmla="*/ 68214 h 4015149"/>
                  <a:gd name="connsiteX11" fmla="*/ 4776850 w 7988927"/>
                  <a:gd name="connsiteY11" fmla="*/ 14113 h 4015149"/>
                  <a:gd name="connsiteX12" fmla="*/ 4930012 w 7988927"/>
                  <a:gd name="connsiteY12" fmla="*/ 45163 h 4015149"/>
                  <a:gd name="connsiteX13" fmla="*/ 5404547 w 7988927"/>
                  <a:gd name="connsiteY13" fmla="*/ 182324 h 4015149"/>
                  <a:gd name="connsiteX14" fmla="*/ 5928612 w 7988927"/>
                  <a:gd name="connsiteY14" fmla="*/ 319103 h 4015149"/>
                  <a:gd name="connsiteX15" fmla="*/ 6485825 w 7988927"/>
                  <a:gd name="connsiteY15" fmla="*/ 493220 h 4015149"/>
                  <a:gd name="connsiteX16" fmla="*/ 6821867 w 7988927"/>
                  <a:gd name="connsiteY16" fmla="*/ 612473 h 4015149"/>
                  <a:gd name="connsiteX17" fmla="*/ 7129525 w 7988927"/>
                  <a:gd name="connsiteY17" fmla="*/ 827167 h 4015149"/>
                  <a:gd name="connsiteX18" fmla="*/ 7251635 w 7988927"/>
                  <a:gd name="connsiteY18" fmla="*/ 978995 h 4015149"/>
                  <a:gd name="connsiteX19" fmla="*/ 7136763 w 7988927"/>
                  <a:gd name="connsiteY19" fmla="*/ 1056528 h 4015149"/>
                  <a:gd name="connsiteX20" fmla="*/ 7123619 w 7988927"/>
                  <a:gd name="connsiteY20" fmla="*/ 1138444 h 4015149"/>
                  <a:gd name="connsiteX21" fmla="*/ 7269923 w 7988927"/>
                  <a:gd name="connsiteY21" fmla="*/ 1189307 h 4015149"/>
                  <a:gd name="connsiteX22" fmla="*/ 7525955 w 7988927"/>
                  <a:gd name="connsiteY22" fmla="*/ 1171019 h 4015149"/>
                  <a:gd name="connsiteX23" fmla="*/ 7658924 w 7988927"/>
                  <a:gd name="connsiteY23" fmla="*/ 1254838 h 4015149"/>
                  <a:gd name="connsiteX24" fmla="*/ 7764080 w 7988927"/>
                  <a:gd name="connsiteY24" fmla="*/ 1425908 h 4015149"/>
                  <a:gd name="connsiteX25" fmla="*/ 7860282 w 7988927"/>
                  <a:gd name="connsiteY25" fmla="*/ 1682702 h 4015149"/>
                  <a:gd name="connsiteX26" fmla="*/ 7983155 w 7988927"/>
                  <a:gd name="connsiteY26" fmla="*/ 1920827 h 4015149"/>
                  <a:gd name="connsiteX27" fmla="*/ 7946198 w 7988927"/>
                  <a:gd name="connsiteY27" fmla="*/ 2353262 h 4015149"/>
                  <a:gd name="connsiteX28" fmla="*/ 7749412 w 7988927"/>
                  <a:gd name="connsiteY28" fmla="*/ 2693304 h 4015149"/>
                  <a:gd name="connsiteX29" fmla="*/ 7572056 w 7988927"/>
                  <a:gd name="connsiteY29" fmla="*/ 2917141 h 4015149"/>
                  <a:gd name="connsiteX30" fmla="*/ 7343075 w 7988927"/>
                  <a:gd name="connsiteY30" fmla="*/ 3173555 h 4015149"/>
                  <a:gd name="connsiteX31" fmla="*/ 6924927 w 7988927"/>
                  <a:gd name="connsiteY31" fmla="*/ 3301952 h 4015149"/>
                  <a:gd name="connsiteX32" fmla="*/ 6522782 w 7988927"/>
                  <a:gd name="connsiteY32" fmla="*/ 3509787 h 4015149"/>
                  <a:gd name="connsiteX33" fmla="*/ 6138924 w 7988927"/>
                  <a:gd name="connsiteY33" fmla="*/ 3663330 h 4015149"/>
                  <a:gd name="connsiteX34" fmla="*/ 5724587 w 7988927"/>
                  <a:gd name="connsiteY34" fmla="*/ 3841067 h 4015149"/>
                  <a:gd name="connsiteX35" fmla="*/ 5267387 w 7988927"/>
                  <a:gd name="connsiteY35" fmla="*/ 3905075 h 4015149"/>
                  <a:gd name="connsiteX36" fmla="*/ 4895341 w 7988927"/>
                  <a:gd name="connsiteY36" fmla="*/ 3917457 h 4015149"/>
                  <a:gd name="connsiteX37" fmla="*/ 4151819 w 7988927"/>
                  <a:gd name="connsiteY37" fmla="*/ 3996515 h 4015149"/>
                  <a:gd name="connsiteX38" fmla="*/ 3768152 w 7988927"/>
                  <a:gd name="connsiteY38" fmla="*/ 4005278 h 4015149"/>
                  <a:gd name="connsiteX39" fmla="*/ 3276853 w 7988927"/>
                  <a:gd name="connsiteY39" fmla="*/ 4009660 h 4015149"/>
                  <a:gd name="connsiteX40" fmla="*/ 2771075 w 7988927"/>
                  <a:gd name="connsiteY40" fmla="*/ 3923363 h 4015149"/>
                  <a:gd name="connsiteX41" fmla="*/ 2377883 w 7988927"/>
                  <a:gd name="connsiteY41" fmla="*/ 3822779 h 4015149"/>
                  <a:gd name="connsiteX42" fmla="*/ 2350451 w 7988927"/>
                  <a:gd name="connsiteY42" fmla="*/ 3758771 h 4015149"/>
                  <a:gd name="connsiteX43" fmla="*/ 2464561 w 7988927"/>
                  <a:gd name="connsiteY43" fmla="*/ 3680856 h 4015149"/>
                  <a:gd name="connsiteX44" fmla="*/ 2423222 w 7988927"/>
                  <a:gd name="connsiteY44" fmla="*/ 3598942 h 4015149"/>
                  <a:gd name="connsiteX45" fmla="*/ 2249105 w 7988927"/>
                  <a:gd name="connsiteY45" fmla="*/ 3603323 h 4015149"/>
                  <a:gd name="connsiteX46" fmla="*/ 2138996 w 7988927"/>
                  <a:gd name="connsiteY46" fmla="*/ 3703907 h 4015149"/>
                  <a:gd name="connsiteX47" fmla="*/ 1844102 w 7988927"/>
                  <a:gd name="connsiteY47" fmla="*/ 3731339 h 4015149"/>
                  <a:gd name="connsiteX48" fmla="*/ 1445195 w 7988927"/>
                  <a:gd name="connsiteY48" fmla="*/ 3548459 h 4015149"/>
                  <a:gd name="connsiteX49" fmla="*/ 1079816 w 7988927"/>
                  <a:gd name="connsiteY49" fmla="*/ 3343671 h 4015149"/>
                  <a:gd name="connsiteX50" fmla="*/ 841691 w 7988927"/>
                  <a:gd name="connsiteY50" fmla="*/ 3118691 h 4015149"/>
                  <a:gd name="connsiteX51" fmla="*/ 622616 w 7988927"/>
                  <a:gd name="connsiteY51" fmla="*/ 2967625 h 4015149"/>
                  <a:gd name="connsiteX52" fmla="*/ 316863 w 7988927"/>
                  <a:gd name="connsiteY52" fmla="*/ 2835608 h 4015149"/>
                  <a:gd name="connsiteX53" fmla="*/ 238187 w 7988927"/>
                  <a:gd name="connsiteY53" fmla="*/ 2533475 h 4015149"/>
                  <a:gd name="connsiteX54" fmla="*/ 174179 w 7988927"/>
                  <a:gd name="connsiteY54" fmla="*/ 2314019 h 4015149"/>
                  <a:gd name="connsiteX55" fmla="*/ 4444 w 7988927"/>
                  <a:gd name="connsiteY55" fmla="*/ 2071131 h 4015149"/>
                  <a:gd name="connsiteX56" fmla="*/ 55688 w 7988927"/>
                  <a:gd name="connsiteY56" fmla="*/ 1877488 h 4015149"/>
                  <a:gd name="connsiteX57" fmla="*/ 122458 w 7988927"/>
                  <a:gd name="connsiteY57" fmla="*/ 1790524 h 4015149"/>
                  <a:gd name="connsiteX58" fmla="*/ 169035 w 7988927"/>
                  <a:gd name="connsiteY58" fmla="*/ 1683083 h 4015149"/>
                  <a:gd name="connsiteX59" fmla="*/ 256475 w 7988927"/>
                  <a:gd name="connsiteY59" fmla="*/ 1363043 h 4015149"/>
                  <a:gd name="connsiteX60" fmla="*/ 376109 w 7988927"/>
                  <a:gd name="connsiteY60" fmla="*/ 1182926 h 4015149"/>
                  <a:gd name="connsiteX61" fmla="*/ 627855 w 7988927"/>
                  <a:gd name="connsiteY61" fmla="*/ 1033002 h 4015149"/>
                  <a:gd name="connsiteX62" fmla="*/ 870742 w 7988927"/>
                  <a:gd name="connsiteY62" fmla="*/ 858504 h 4015149"/>
                  <a:gd name="connsiteX63" fmla="*/ 1062384 w 7988927"/>
                  <a:gd name="connsiteY63" fmla="*/ 839740 h 4015149"/>
                  <a:gd name="connsiteX64" fmla="*/ 1136871 w 7988927"/>
                  <a:gd name="connsiteY64" fmla="*/ 890412 h 4015149"/>
                  <a:gd name="connsiteX65" fmla="*/ 1245932 w 7988927"/>
                  <a:gd name="connsiteY65" fmla="*/ 939943 h 4015149"/>
                  <a:gd name="connsiteX66" fmla="*/ 1449958 w 7988927"/>
                  <a:gd name="connsiteY66" fmla="*/ 906223 h 4015149"/>
                  <a:gd name="connsiteX67" fmla="*/ 1498821 w 7988927"/>
                  <a:gd name="connsiteY67" fmla="*/ 830880 h 4015149"/>
                  <a:gd name="connsiteX68" fmla="*/ 1490915 w 7988927"/>
                  <a:gd name="connsiteY68" fmla="*/ 759157 h 4015149"/>
                  <a:gd name="connsiteX69" fmla="*/ 1370233 w 7988927"/>
                  <a:gd name="connsiteY69" fmla="*/ 716580 h 4015149"/>
                  <a:gd name="connsiteX70" fmla="*/ 1256409 w 7988927"/>
                  <a:gd name="connsiteY70" fmla="*/ 695150 h 4015149"/>
                  <a:gd name="connsiteX71" fmla="*/ 1255933 w 7988927"/>
                  <a:gd name="connsiteY71" fmla="*/ 625141 h 4015149"/>
                  <a:gd name="connsiteX72" fmla="*/ 1569210 w 7988927"/>
                  <a:gd name="connsiteY72" fmla="*/ 470074 h 4015149"/>
                  <a:gd name="connsiteX73" fmla="*/ 1839815 w 7988927"/>
                  <a:gd name="connsiteY73" fmla="*/ 351107 h 4015149"/>
                  <a:gd name="connsiteX74" fmla="*/ 2273680 w 7988927"/>
                  <a:gd name="connsiteY74" fmla="*/ 297100 h 4015149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4688 w 7988927"/>
                  <a:gd name="connsiteY3" fmla="*/ 15597 h 4001965"/>
                  <a:gd name="connsiteX4" fmla="*/ 3908932 w 7988927"/>
                  <a:gd name="connsiteY4" fmla="*/ 18836 h 4001965"/>
                  <a:gd name="connsiteX5" fmla="*/ 4307267 w 7988927"/>
                  <a:gd name="connsiteY5" fmla="*/ 14835 h 4001965"/>
                  <a:gd name="connsiteX6" fmla="*/ 4398707 w 7988927"/>
                  <a:gd name="connsiteY6" fmla="*/ 60555 h 4001965"/>
                  <a:gd name="connsiteX7" fmla="*/ 4409375 w 7988927"/>
                  <a:gd name="connsiteY7" fmla="*/ 156376 h 4001965"/>
                  <a:gd name="connsiteX8" fmla="*/ 4527866 w 7988927"/>
                  <a:gd name="connsiteY8" fmla="*/ 216003 h 4001965"/>
                  <a:gd name="connsiteX9" fmla="*/ 4657977 w 7988927"/>
                  <a:gd name="connsiteY9" fmla="*/ 174283 h 4001965"/>
                  <a:gd name="connsiteX10" fmla="*/ 4640451 w 7988927"/>
                  <a:gd name="connsiteY10" fmla="*/ 55030 h 4001965"/>
                  <a:gd name="connsiteX11" fmla="*/ 4776850 w 7988927"/>
                  <a:gd name="connsiteY11" fmla="*/ 929 h 4001965"/>
                  <a:gd name="connsiteX12" fmla="*/ 4930012 w 7988927"/>
                  <a:gd name="connsiteY12" fmla="*/ 31979 h 4001965"/>
                  <a:gd name="connsiteX13" fmla="*/ 5404547 w 7988927"/>
                  <a:gd name="connsiteY13" fmla="*/ 169140 h 4001965"/>
                  <a:gd name="connsiteX14" fmla="*/ 5928612 w 7988927"/>
                  <a:gd name="connsiteY14" fmla="*/ 305919 h 4001965"/>
                  <a:gd name="connsiteX15" fmla="*/ 6485825 w 7988927"/>
                  <a:gd name="connsiteY15" fmla="*/ 480036 h 4001965"/>
                  <a:gd name="connsiteX16" fmla="*/ 6821867 w 7988927"/>
                  <a:gd name="connsiteY16" fmla="*/ 599289 h 4001965"/>
                  <a:gd name="connsiteX17" fmla="*/ 7129525 w 7988927"/>
                  <a:gd name="connsiteY17" fmla="*/ 813983 h 4001965"/>
                  <a:gd name="connsiteX18" fmla="*/ 7251635 w 7988927"/>
                  <a:gd name="connsiteY18" fmla="*/ 965811 h 4001965"/>
                  <a:gd name="connsiteX19" fmla="*/ 7136763 w 7988927"/>
                  <a:gd name="connsiteY19" fmla="*/ 1043344 h 4001965"/>
                  <a:gd name="connsiteX20" fmla="*/ 7123619 w 7988927"/>
                  <a:gd name="connsiteY20" fmla="*/ 1125260 h 4001965"/>
                  <a:gd name="connsiteX21" fmla="*/ 7269923 w 7988927"/>
                  <a:gd name="connsiteY21" fmla="*/ 1176123 h 4001965"/>
                  <a:gd name="connsiteX22" fmla="*/ 7525955 w 7988927"/>
                  <a:gd name="connsiteY22" fmla="*/ 1157835 h 4001965"/>
                  <a:gd name="connsiteX23" fmla="*/ 7658924 w 7988927"/>
                  <a:gd name="connsiteY23" fmla="*/ 1241654 h 4001965"/>
                  <a:gd name="connsiteX24" fmla="*/ 7764080 w 7988927"/>
                  <a:gd name="connsiteY24" fmla="*/ 1412724 h 4001965"/>
                  <a:gd name="connsiteX25" fmla="*/ 7860282 w 7988927"/>
                  <a:gd name="connsiteY25" fmla="*/ 1669518 h 4001965"/>
                  <a:gd name="connsiteX26" fmla="*/ 7983155 w 7988927"/>
                  <a:gd name="connsiteY26" fmla="*/ 1907643 h 4001965"/>
                  <a:gd name="connsiteX27" fmla="*/ 7946198 w 7988927"/>
                  <a:gd name="connsiteY27" fmla="*/ 2340078 h 4001965"/>
                  <a:gd name="connsiteX28" fmla="*/ 7749412 w 7988927"/>
                  <a:gd name="connsiteY28" fmla="*/ 2680120 h 4001965"/>
                  <a:gd name="connsiteX29" fmla="*/ 7572056 w 7988927"/>
                  <a:gd name="connsiteY29" fmla="*/ 2903957 h 4001965"/>
                  <a:gd name="connsiteX30" fmla="*/ 7343075 w 7988927"/>
                  <a:gd name="connsiteY30" fmla="*/ 3160371 h 4001965"/>
                  <a:gd name="connsiteX31" fmla="*/ 6924927 w 7988927"/>
                  <a:gd name="connsiteY31" fmla="*/ 3288768 h 4001965"/>
                  <a:gd name="connsiteX32" fmla="*/ 6522782 w 7988927"/>
                  <a:gd name="connsiteY32" fmla="*/ 3496603 h 4001965"/>
                  <a:gd name="connsiteX33" fmla="*/ 6138924 w 7988927"/>
                  <a:gd name="connsiteY33" fmla="*/ 3650146 h 4001965"/>
                  <a:gd name="connsiteX34" fmla="*/ 5724587 w 7988927"/>
                  <a:gd name="connsiteY34" fmla="*/ 3827883 h 4001965"/>
                  <a:gd name="connsiteX35" fmla="*/ 5267387 w 7988927"/>
                  <a:gd name="connsiteY35" fmla="*/ 3891891 h 4001965"/>
                  <a:gd name="connsiteX36" fmla="*/ 4895341 w 7988927"/>
                  <a:gd name="connsiteY36" fmla="*/ 3904273 h 4001965"/>
                  <a:gd name="connsiteX37" fmla="*/ 4151819 w 7988927"/>
                  <a:gd name="connsiteY37" fmla="*/ 3983331 h 4001965"/>
                  <a:gd name="connsiteX38" fmla="*/ 3768152 w 7988927"/>
                  <a:gd name="connsiteY38" fmla="*/ 3992094 h 4001965"/>
                  <a:gd name="connsiteX39" fmla="*/ 3276853 w 7988927"/>
                  <a:gd name="connsiteY39" fmla="*/ 3996476 h 4001965"/>
                  <a:gd name="connsiteX40" fmla="*/ 2771075 w 7988927"/>
                  <a:gd name="connsiteY40" fmla="*/ 3910179 h 4001965"/>
                  <a:gd name="connsiteX41" fmla="*/ 2377883 w 7988927"/>
                  <a:gd name="connsiteY41" fmla="*/ 3809595 h 4001965"/>
                  <a:gd name="connsiteX42" fmla="*/ 2350451 w 7988927"/>
                  <a:gd name="connsiteY42" fmla="*/ 3745587 h 4001965"/>
                  <a:gd name="connsiteX43" fmla="*/ 2464561 w 7988927"/>
                  <a:gd name="connsiteY43" fmla="*/ 3667672 h 4001965"/>
                  <a:gd name="connsiteX44" fmla="*/ 2423222 w 7988927"/>
                  <a:gd name="connsiteY44" fmla="*/ 3585758 h 4001965"/>
                  <a:gd name="connsiteX45" fmla="*/ 2249105 w 7988927"/>
                  <a:gd name="connsiteY45" fmla="*/ 3590139 h 4001965"/>
                  <a:gd name="connsiteX46" fmla="*/ 2138996 w 7988927"/>
                  <a:gd name="connsiteY46" fmla="*/ 3690723 h 4001965"/>
                  <a:gd name="connsiteX47" fmla="*/ 1844102 w 7988927"/>
                  <a:gd name="connsiteY47" fmla="*/ 3718155 h 4001965"/>
                  <a:gd name="connsiteX48" fmla="*/ 1445195 w 7988927"/>
                  <a:gd name="connsiteY48" fmla="*/ 3535275 h 4001965"/>
                  <a:gd name="connsiteX49" fmla="*/ 1079816 w 7988927"/>
                  <a:gd name="connsiteY49" fmla="*/ 3330487 h 4001965"/>
                  <a:gd name="connsiteX50" fmla="*/ 841691 w 7988927"/>
                  <a:gd name="connsiteY50" fmla="*/ 3105507 h 4001965"/>
                  <a:gd name="connsiteX51" fmla="*/ 622616 w 7988927"/>
                  <a:gd name="connsiteY51" fmla="*/ 2954441 h 4001965"/>
                  <a:gd name="connsiteX52" fmla="*/ 316863 w 7988927"/>
                  <a:gd name="connsiteY52" fmla="*/ 2822424 h 4001965"/>
                  <a:gd name="connsiteX53" fmla="*/ 238187 w 7988927"/>
                  <a:gd name="connsiteY53" fmla="*/ 2520291 h 4001965"/>
                  <a:gd name="connsiteX54" fmla="*/ 174179 w 7988927"/>
                  <a:gd name="connsiteY54" fmla="*/ 2300835 h 4001965"/>
                  <a:gd name="connsiteX55" fmla="*/ 4444 w 7988927"/>
                  <a:gd name="connsiteY55" fmla="*/ 2057947 h 4001965"/>
                  <a:gd name="connsiteX56" fmla="*/ 55688 w 7988927"/>
                  <a:gd name="connsiteY56" fmla="*/ 1864304 h 4001965"/>
                  <a:gd name="connsiteX57" fmla="*/ 122458 w 7988927"/>
                  <a:gd name="connsiteY57" fmla="*/ 1777340 h 4001965"/>
                  <a:gd name="connsiteX58" fmla="*/ 169035 w 7988927"/>
                  <a:gd name="connsiteY58" fmla="*/ 1669899 h 4001965"/>
                  <a:gd name="connsiteX59" fmla="*/ 256475 w 7988927"/>
                  <a:gd name="connsiteY59" fmla="*/ 1349859 h 4001965"/>
                  <a:gd name="connsiteX60" fmla="*/ 376109 w 7988927"/>
                  <a:gd name="connsiteY60" fmla="*/ 1169742 h 4001965"/>
                  <a:gd name="connsiteX61" fmla="*/ 627855 w 7988927"/>
                  <a:gd name="connsiteY61" fmla="*/ 1019818 h 4001965"/>
                  <a:gd name="connsiteX62" fmla="*/ 870742 w 7988927"/>
                  <a:gd name="connsiteY62" fmla="*/ 845320 h 4001965"/>
                  <a:gd name="connsiteX63" fmla="*/ 1062384 w 7988927"/>
                  <a:gd name="connsiteY63" fmla="*/ 826556 h 4001965"/>
                  <a:gd name="connsiteX64" fmla="*/ 1136871 w 7988927"/>
                  <a:gd name="connsiteY64" fmla="*/ 877228 h 4001965"/>
                  <a:gd name="connsiteX65" fmla="*/ 1245932 w 7988927"/>
                  <a:gd name="connsiteY65" fmla="*/ 926759 h 4001965"/>
                  <a:gd name="connsiteX66" fmla="*/ 1449958 w 7988927"/>
                  <a:gd name="connsiteY66" fmla="*/ 893039 h 4001965"/>
                  <a:gd name="connsiteX67" fmla="*/ 1498821 w 7988927"/>
                  <a:gd name="connsiteY67" fmla="*/ 817696 h 4001965"/>
                  <a:gd name="connsiteX68" fmla="*/ 1490915 w 7988927"/>
                  <a:gd name="connsiteY68" fmla="*/ 745973 h 4001965"/>
                  <a:gd name="connsiteX69" fmla="*/ 1370233 w 7988927"/>
                  <a:gd name="connsiteY69" fmla="*/ 703396 h 4001965"/>
                  <a:gd name="connsiteX70" fmla="*/ 1256409 w 7988927"/>
                  <a:gd name="connsiteY70" fmla="*/ 681966 h 4001965"/>
                  <a:gd name="connsiteX71" fmla="*/ 1255933 w 7988927"/>
                  <a:gd name="connsiteY71" fmla="*/ 611957 h 4001965"/>
                  <a:gd name="connsiteX72" fmla="*/ 1569210 w 7988927"/>
                  <a:gd name="connsiteY72" fmla="*/ 456890 h 4001965"/>
                  <a:gd name="connsiteX73" fmla="*/ 1839815 w 7988927"/>
                  <a:gd name="connsiteY73" fmla="*/ 337923 h 4001965"/>
                  <a:gd name="connsiteX74" fmla="*/ 2273680 w 7988927"/>
                  <a:gd name="connsiteY74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8932 w 7988927"/>
                  <a:gd name="connsiteY4" fmla="*/ 18836 h 4001965"/>
                  <a:gd name="connsiteX5" fmla="*/ 4307267 w 7988927"/>
                  <a:gd name="connsiteY5" fmla="*/ 14835 h 4001965"/>
                  <a:gd name="connsiteX6" fmla="*/ 4398707 w 7988927"/>
                  <a:gd name="connsiteY6" fmla="*/ 60555 h 4001965"/>
                  <a:gd name="connsiteX7" fmla="*/ 4409375 w 7988927"/>
                  <a:gd name="connsiteY7" fmla="*/ 156376 h 4001965"/>
                  <a:gd name="connsiteX8" fmla="*/ 4527866 w 7988927"/>
                  <a:gd name="connsiteY8" fmla="*/ 216003 h 4001965"/>
                  <a:gd name="connsiteX9" fmla="*/ 4657977 w 7988927"/>
                  <a:gd name="connsiteY9" fmla="*/ 174283 h 4001965"/>
                  <a:gd name="connsiteX10" fmla="*/ 4640451 w 7988927"/>
                  <a:gd name="connsiteY10" fmla="*/ 55030 h 4001965"/>
                  <a:gd name="connsiteX11" fmla="*/ 4776850 w 7988927"/>
                  <a:gd name="connsiteY11" fmla="*/ 929 h 4001965"/>
                  <a:gd name="connsiteX12" fmla="*/ 4930012 w 7988927"/>
                  <a:gd name="connsiteY12" fmla="*/ 31979 h 4001965"/>
                  <a:gd name="connsiteX13" fmla="*/ 5404547 w 7988927"/>
                  <a:gd name="connsiteY13" fmla="*/ 169140 h 4001965"/>
                  <a:gd name="connsiteX14" fmla="*/ 5928612 w 7988927"/>
                  <a:gd name="connsiteY14" fmla="*/ 305919 h 4001965"/>
                  <a:gd name="connsiteX15" fmla="*/ 6485825 w 7988927"/>
                  <a:gd name="connsiteY15" fmla="*/ 480036 h 4001965"/>
                  <a:gd name="connsiteX16" fmla="*/ 6821867 w 7988927"/>
                  <a:gd name="connsiteY16" fmla="*/ 599289 h 4001965"/>
                  <a:gd name="connsiteX17" fmla="*/ 7129525 w 7988927"/>
                  <a:gd name="connsiteY17" fmla="*/ 813983 h 4001965"/>
                  <a:gd name="connsiteX18" fmla="*/ 7251635 w 7988927"/>
                  <a:gd name="connsiteY18" fmla="*/ 965811 h 4001965"/>
                  <a:gd name="connsiteX19" fmla="*/ 7136763 w 7988927"/>
                  <a:gd name="connsiteY19" fmla="*/ 1043344 h 4001965"/>
                  <a:gd name="connsiteX20" fmla="*/ 7123619 w 7988927"/>
                  <a:gd name="connsiteY20" fmla="*/ 1125260 h 4001965"/>
                  <a:gd name="connsiteX21" fmla="*/ 7269923 w 7988927"/>
                  <a:gd name="connsiteY21" fmla="*/ 1176123 h 4001965"/>
                  <a:gd name="connsiteX22" fmla="*/ 7525955 w 7988927"/>
                  <a:gd name="connsiteY22" fmla="*/ 1157835 h 4001965"/>
                  <a:gd name="connsiteX23" fmla="*/ 7658924 w 7988927"/>
                  <a:gd name="connsiteY23" fmla="*/ 1241654 h 4001965"/>
                  <a:gd name="connsiteX24" fmla="*/ 7764080 w 7988927"/>
                  <a:gd name="connsiteY24" fmla="*/ 1412724 h 4001965"/>
                  <a:gd name="connsiteX25" fmla="*/ 7860282 w 7988927"/>
                  <a:gd name="connsiteY25" fmla="*/ 1669518 h 4001965"/>
                  <a:gd name="connsiteX26" fmla="*/ 7983155 w 7988927"/>
                  <a:gd name="connsiteY26" fmla="*/ 1907643 h 4001965"/>
                  <a:gd name="connsiteX27" fmla="*/ 7946198 w 7988927"/>
                  <a:gd name="connsiteY27" fmla="*/ 2340078 h 4001965"/>
                  <a:gd name="connsiteX28" fmla="*/ 7749412 w 7988927"/>
                  <a:gd name="connsiteY28" fmla="*/ 2680120 h 4001965"/>
                  <a:gd name="connsiteX29" fmla="*/ 7572056 w 7988927"/>
                  <a:gd name="connsiteY29" fmla="*/ 2903957 h 4001965"/>
                  <a:gd name="connsiteX30" fmla="*/ 7343075 w 7988927"/>
                  <a:gd name="connsiteY30" fmla="*/ 3160371 h 4001965"/>
                  <a:gd name="connsiteX31" fmla="*/ 6924927 w 7988927"/>
                  <a:gd name="connsiteY31" fmla="*/ 3288768 h 4001965"/>
                  <a:gd name="connsiteX32" fmla="*/ 6522782 w 7988927"/>
                  <a:gd name="connsiteY32" fmla="*/ 3496603 h 4001965"/>
                  <a:gd name="connsiteX33" fmla="*/ 6138924 w 7988927"/>
                  <a:gd name="connsiteY33" fmla="*/ 3650146 h 4001965"/>
                  <a:gd name="connsiteX34" fmla="*/ 5724587 w 7988927"/>
                  <a:gd name="connsiteY34" fmla="*/ 3827883 h 4001965"/>
                  <a:gd name="connsiteX35" fmla="*/ 5267387 w 7988927"/>
                  <a:gd name="connsiteY35" fmla="*/ 3891891 h 4001965"/>
                  <a:gd name="connsiteX36" fmla="*/ 4895341 w 7988927"/>
                  <a:gd name="connsiteY36" fmla="*/ 3904273 h 4001965"/>
                  <a:gd name="connsiteX37" fmla="*/ 4151819 w 7988927"/>
                  <a:gd name="connsiteY37" fmla="*/ 3983331 h 4001965"/>
                  <a:gd name="connsiteX38" fmla="*/ 3768152 w 7988927"/>
                  <a:gd name="connsiteY38" fmla="*/ 3992094 h 4001965"/>
                  <a:gd name="connsiteX39" fmla="*/ 3276853 w 7988927"/>
                  <a:gd name="connsiteY39" fmla="*/ 3996476 h 4001965"/>
                  <a:gd name="connsiteX40" fmla="*/ 2771075 w 7988927"/>
                  <a:gd name="connsiteY40" fmla="*/ 3910179 h 4001965"/>
                  <a:gd name="connsiteX41" fmla="*/ 2377883 w 7988927"/>
                  <a:gd name="connsiteY41" fmla="*/ 3809595 h 4001965"/>
                  <a:gd name="connsiteX42" fmla="*/ 2350451 w 7988927"/>
                  <a:gd name="connsiteY42" fmla="*/ 3745587 h 4001965"/>
                  <a:gd name="connsiteX43" fmla="*/ 2464561 w 7988927"/>
                  <a:gd name="connsiteY43" fmla="*/ 3667672 h 4001965"/>
                  <a:gd name="connsiteX44" fmla="*/ 2423222 w 7988927"/>
                  <a:gd name="connsiteY44" fmla="*/ 3585758 h 4001965"/>
                  <a:gd name="connsiteX45" fmla="*/ 2249105 w 7988927"/>
                  <a:gd name="connsiteY45" fmla="*/ 3590139 h 4001965"/>
                  <a:gd name="connsiteX46" fmla="*/ 2138996 w 7988927"/>
                  <a:gd name="connsiteY46" fmla="*/ 3690723 h 4001965"/>
                  <a:gd name="connsiteX47" fmla="*/ 1844102 w 7988927"/>
                  <a:gd name="connsiteY47" fmla="*/ 3718155 h 4001965"/>
                  <a:gd name="connsiteX48" fmla="*/ 1445195 w 7988927"/>
                  <a:gd name="connsiteY48" fmla="*/ 3535275 h 4001965"/>
                  <a:gd name="connsiteX49" fmla="*/ 1079816 w 7988927"/>
                  <a:gd name="connsiteY49" fmla="*/ 3330487 h 4001965"/>
                  <a:gd name="connsiteX50" fmla="*/ 841691 w 7988927"/>
                  <a:gd name="connsiteY50" fmla="*/ 3105507 h 4001965"/>
                  <a:gd name="connsiteX51" fmla="*/ 622616 w 7988927"/>
                  <a:gd name="connsiteY51" fmla="*/ 2954441 h 4001965"/>
                  <a:gd name="connsiteX52" fmla="*/ 316863 w 7988927"/>
                  <a:gd name="connsiteY52" fmla="*/ 2822424 h 4001965"/>
                  <a:gd name="connsiteX53" fmla="*/ 238187 w 7988927"/>
                  <a:gd name="connsiteY53" fmla="*/ 2520291 h 4001965"/>
                  <a:gd name="connsiteX54" fmla="*/ 174179 w 7988927"/>
                  <a:gd name="connsiteY54" fmla="*/ 2300835 h 4001965"/>
                  <a:gd name="connsiteX55" fmla="*/ 4444 w 7988927"/>
                  <a:gd name="connsiteY55" fmla="*/ 2057947 h 4001965"/>
                  <a:gd name="connsiteX56" fmla="*/ 55688 w 7988927"/>
                  <a:gd name="connsiteY56" fmla="*/ 1864304 h 4001965"/>
                  <a:gd name="connsiteX57" fmla="*/ 122458 w 7988927"/>
                  <a:gd name="connsiteY57" fmla="*/ 1777340 h 4001965"/>
                  <a:gd name="connsiteX58" fmla="*/ 169035 w 7988927"/>
                  <a:gd name="connsiteY58" fmla="*/ 1669899 h 4001965"/>
                  <a:gd name="connsiteX59" fmla="*/ 256475 w 7988927"/>
                  <a:gd name="connsiteY59" fmla="*/ 1349859 h 4001965"/>
                  <a:gd name="connsiteX60" fmla="*/ 376109 w 7988927"/>
                  <a:gd name="connsiteY60" fmla="*/ 1169742 h 4001965"/>
                  <a:gd name="connsiteX61" fmla="*/ 627855 w 7988927"/>
                  <a:gd name="connsiteY61" fmla="*/ 1019818 h 4001965"/>
                  <a:gd name="connsiteX62" fmla="*/ 870742 w 7988927"/>
                  <a:gd name="connsiteY62" fmla="*/ 845320 h 4001965"/>
                  <a:gd name="connsiteX63" fmla="*/ 1062384 w 7988927"/>
                  <a:gd name="connsiteY63" fmla="*/ 826556 h 4001965"/>
                  <a:gd name="connsiteX64" fmla="*/ 1136871 w 7988927"/>
                  <a:gd name="connsiteY64" fmla="*/ 877228 h 4001965"/>
                  <a:gd name="connsiteX65" fmla="*/ 1245932 w 7988927"/>
                  <a:gd name="connsiteY65" fmla="*/ 926759 h 4001965"/>
                  <a:gd name="connsiteX66" fmla="*/ 1449958 w 7988927"/>
                  <a:gd name="connsiteY66" fmla="*/ 893039 h 4001965"/>
                  <a:gd name="connsiteX67" fmla="*/ 1498821 w 7988927"/>
                  <a:gd name="connsiteY67" fmla="*/ 817696 h 4001965"/>
                  <a:gd name="connsiteX68" fmla="*/ 1490915 w 7988927"/>
                  <a:gd name="connsiteY68" fmla="*/ 745973 h 4001965"/>
                  <a:gd name="connsiteX69" fmla="*/ 1370233 w 7988927"/>
                  <a:gd name="connsiteY69" fmla="*/ 703396 h 4001965"/>
                  <a:gd name="connsiteX70" fmla="*/ 1256409 w 7988927"/>
                  <a:gd name="connsiteY70" fmla="*/ 681966 h 4001965"/>
                  <a:gd name="connsiteX71" fmla="*/ 1255933 w 7988927"/>
                  <a:gd name="connsiteY71" fmla="*/ 611957 h 4001965"/>
                  <a:gd name="connsiteX72" fmla="*/ 1569210 w 7988927"/>
                  <a:gd name="connsiteY72" fmla="*/ 456890 h 4001965"/>
                  <a:gd name="connsiteX73" fmla="*/ 1839815 w 7988927"/>
                  <a:gd name="connsiteY73" fmla="*/ 337923 h 4001965"/>
                  <a:gd name="connsiteX74" fmla="*/ 2273680 w 7988927"/>
                  <a:gd name="connsiteY74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307267 w 7988927"/>
                  <a:gd name="connsiteY5" fmla="*/ 14835 h 4001965"/>
                  <a:gd name="connsiteX6" fmla="*/ 4398707 w 7988927"/>
                  <a:gd name="connsiteY6" fmla="*/ 60555 h 4001965"/>
                  <a:gd name="connsiteX7" fmla="*/ 4409375 w 7988927"/>
                  <a:gd name="connsiteY7" fmla="*/ 156376 h 4001965"/>
                  <a:gd name="connsiteX8" fmla="*/ 4527866 w 7988927"/>
                  <a:gd name="connsiteY8" fmla="*/ 216003 h 4001965"/>
                  <a:gd name="connsiteX9" fmla="*/ 4657977 w 7988927"/>
                  <a:gd name="connsiteY9" fmla="*/ 174283 h 4001965"/>
                  <a:gd name="connsiteX10" fmla="*/ 4640451 w 7988927"/>
                  <a:gd name="connsiteY10" fmla="*/ 55030 h 4001965"/>
                  <a:gd name="connsiteX11" fmla="*/ 4776850 w 7988927"/>
                  <a:gd name="connsiteY11" fmla="*/ 929 h 4001965"/>
                  <a:gd name="connsiteX12" fmla="*/ 4930012 w 7988927"/>
                  <a:gd name="connsiteY12" fmla="*/ 31979 h 4001965"/>
                  <a:gd name="connsiteX13" fmla="*/ 5404547 w 7988927"/>
                  <a:gd name="connsiteY13" fmla="*/ 169140 h 4001965"/>
                  <a:gd name="connsiteX14" fmla="*/ 5928612 w 7988927"/>
                  <a:gd name="connsiteY14" fmla="*/ 305919 h 4001965"/>
                  <a:gd name="connsiteX15" fmla="*/ 6485825 w 7988927"/>
                  <a:gd name="connsiteY15" fmla="*/ 480036 h 4001965"/>
                  <a:gd name="connsiteX16" fmla="*/ 6821867 w 7988927"/>
                  <a:gd name="connsiteY16" fmla="*/ 599289 h 4001965"/>
                  <a:gd name="connsiteX17" fmla="*/ 7129525 w 7988927"/>
                  <a:gd name="connsiteY17" fmla="*/ 813983 h 4001965"/>
                  <a:gd name="connsiteX18" fmla="*/ 7251635 w 7988927"/>
                  <a:gd name="connsiteY18" fmla="*/ 965811 h 4001965"/>
                  <a:gd name="connsiteX19" fmla="*/ 7136763 w 7988927"/>
                  <a:gd name="connsiteY19" fmla="*/ 1043344 h 4001965"/>
                  <a:gd name="connsiteX20" fmla="*/ 7123619 w 7988927"/>
                  <a:gd name="connsiteY20" fmla="*/ 1125260 h 4001965"/>
                  <a:gd name="connsiteX21" fmla="*/ 7269923 w 7988927"/>
                  <a:gd name="connsiteY21" fmla="*/ 1176123 h 4001965"/>
                  <a:gd name="connsiteX22" fmla="*/ 7525955 w 7988927"/>
                  <a:gd name="connsiteY22" fmla="*/ 1157835 h 4001965"/>
                  <a:gd name="connsiteX23" fmla="*/ 7658924 w 7988927"/>
                  <a:gd name="connsiteY23" fmla="*/ 1241654 h 4001965"/>
                  <a:gd name="connsiteX24" fmla="*/ 7764080 w 7988927"/>
                  <a:gd name="connsiteY24" fmla="*/ 1412724 h 4001965"/>
                  <a:gd name="connsiteX25" fmla="*/ 7860282 w 7988927"/>
                  <a:gd name="connsiteY25" fmla="*/ 1669518 h 4001965"/>
                  <a:gd name="connsiteX26" fmla="*/ 7983155 w 7988927"/>
                  <a:gd name="connsiteY26" fmla="*/ 1907643 h 4001965"/>
                  <a:gd name="connsiteX27" fmla="*/ 7946198 w 7988927"/>
                  <a:gd name="connsiteY27" fmla="*/ 2340078 h 4001965"/>
                  <a:gd name="connsiteX28" fmla="*/ 7749412 w 7988927"/>
                  <a:gd name="connsiteY28" fmla="*/ 2680120 h 4001965"/>
                  <a:gd name="connsiteX29" fmla="*/ 7572056 w 7988927"/>
                  <a:gd name="connsiteY29" fmla="*/ 2903957 h 4001965"/>
                  <a:gd name="connsiteX30" fmla="*/ 7343075 w 7988927"/>
                  <a:gd name="connsiteY30" fmla="*/ 3160371 h 4001965"/>
                  <a:gd name="connsiteX31" fmla="*/ 6924927 w 7988927"/>
                  <a:gd name="connsiteY31" fmla="*/ 3288768 h 4001965"/>
                  <a:gd name="connsiteX32" fmla="*/ 6522782 w 7988927"/>
                  <a:gd name="connsiteY32" fmla="*/ 3496603 h 4001965"/>
                  <a:gd name="connsiteX33" fmla="*/ 6138924 w 7988927"/>
                  <a:gd name="connsiteY33" fmla="*/ 3650146 h 4001965"/>
                  <a:gd name="connsiteX34" fmla="*/ 5724587 w 7988927"/>
                  <a:gd name="connsiteY34" fmla="*/ 3827883 h 4001965"/>
                  <a:gd name="connsiteX35" fmla="*/ 5267387 w 7988927"/>
                  <a:gd name="connsiteY35" fmla="*/ 3891891 h 4001965"/>
                  <a:gd name="connsiteX36" fmla="*/ 4895341 w 7988927"/>
                  <a:gd name="connsiteY36" fmla="*/ 3904273 h 4001965"/>
                  <a:gd name="connsiteX37" fmla="*/ 4151819 w 7988927"/>
                  <a:gd name="connsiteY37" fmla="*/ 3983331 h 4001965"/>
                  <a:gd name="connsiteX38" fmla="*/ 3768152 w 7988927"/>
                  <a:gd name="connsiteY38" fmla="*/ 3992094 h 4001965"/>
                  <a:gd name="connsiteX39" fmla="*/ 3276853 w 7988927"/>
                  <a:gd name="connsiteY39" fmla="*/ 3996476 h 4001965"/>
                  <a:gd name="connsiteX40" fmla="*/ 2771075 w 7988927"/>
                  <a:gd name="connsiteY40" fmla="*/ 3910179 h 4001965"/>
                  <a:gd name="connsiteX41" fmla="*/ 2377883 w 7988927"/>
                  <a:gd name="connsiteY41" fmla="*/ 3809595 h 4001965"/>
                  <a:gd name="connsiteX42" fmla="*/ 2350451 w 7988927"/>
                  <a:gd name="connsiteY42" fmla="*/ 3745587 h 4001965"/>
                  <a:gd name="connsiteX43" fmla="*/ 2464561 w 7988927"/>
                  <a:gd name="connsiteY43" fmla="*/ 3667672 h 4001965"/>
                  <a:gd name="connsiteX44" fmla="*/ 2423222 w 7988927"/>
                  <a:gd name="connsiteY44" fmla="*/ 3585758 h 4001965"/>
                  <a:gd name="connsiteX45" fmla="*/ 2249105 w 7988927"/>
                  <a:gd name="connsiteY45" fmla="*/ 3590139 h 4001965"/>
                  <a:gd name="connsiteX46" fmla="*/ 2138996 w 7988927"/>
                  <a:gd name="connsiteY46" fmla="*/ 3690723 h 4001965"/>
                  <a:gd name="connsiteX47" fmla="*/ 1844102 w 7988927"/>
                  <a:gd name="connsiteY47" fmla="*/ 3718155 h 4001965"/>
                  <a:gd name="connsiteX48" fmla="*/ 1445195 w 7988927"/>
                  <a:gd name="connsiteY48" fmla="*/ 3535275 h 4001965"/>
                  <a:gd name="connsiteX49" fmla="*/ 1079816 w 7988927"/>
                  <a:gd name="connsiteY49" fmla="*/ 3330487 h 4001965"/>
                  <a:gd name="connsiteX50" fmla="*/ 841691 w 7988927"/>
                  <a:gd name="connsiteY50" fmla="*/ 3105507 h 4001965"/>
                  <a:gd name="connsiteX51" fmla="*/ 622616 w 7988927"/>
                  <a:gd name="connsiteY51" fmla="*/ 2954441 h 4001965"/>
                  <a:gd name="connsiteX52" fmla="*/ 316863 w 7988927"/>
                  <a:gd name="connsiteY52" fmla="*/ 2822424 h 4001965"/>
                  <a:gd name="connsiteX53" fmla="*/ 238187 w 7988927"/>
                  <a:gd name="connsiteY53" fmla="*/ 2520291 h 4001965"/>
                  <a:gd name="connsiteX54" fmla="*/ 174179 w 7988927"/>
                  <a:gd name="connsiteY54" fmla="*/ 2300835 h 4001965"/>
                  <a:gd name="connsiteX55" fmla="*/ 4444 w 7988927"/>
                  <a:gd name="connsiteY55" fmla="*/ 2057947 h 4001965"/>
                  <a:gd name="connsiteX56" fmla="*/ 55688 w 7988927"/>
                  <a:gd name="connsiteY56" fmla="*/ 1864304 h 4001965"/>
                  <a:gd name="connsiteX57" fmla="*/ 122458 w 7988927"/>
                  <a:gd name="connsiteY57" fmla="*/ 1777340 h 4001965"/>
                  <a:gd name="connsiteX58" fmla="*/ 169035 w 7988927"/>
                  <a:gd name="connsiteY58" fmla="*/ 1669899 h 4001965"/>
                  <a:gd name="connsiteX59" fmla="*/ 256475 w 7988927"/>
                  <a:gd name="connsiteY59" fmla="*/ 1349859 h 4001965"/>
                  <a:gd name="connsiteX60" fmla="*/ 376109 w 7988927"/>
                  <a:gd name="connsiteY60" fmla="*/ 1169742 h 4001965"/>
                  <a:gd name="connsiteX61" fmla="*/ 627855 w 7988927"/>
                  <a:gd name="connsiteY61" fmla="*/ 1019818 h 4001965"/>
                  <a:gd name="connsiteX62" fmla="*/ 870742 w 7988927"/>
                  <a:gd name="connsiteY62" fmla="*/ 845320 h 4001965"/>
                  <a:gd name="connsiteX63" fmla="*/ 1062384 w 7988927"/>
                  <a:gd name="connsiteY63" fmla="*/ 826556 h 4001965"/>
                  <a:gd name="connsiteX64" fmla="*/ 1136871 w 7988927"/>
                  <a:gd name="connsiteY64" fmla="*/ 877228 h 4001965"/>
                  <a:gd name="connsiteX65" fmla="*/ 1245932 w 7988927"/>
                  <a:gd name="connsiteY65" fmla="*/ 926759 h 4001965"/>
                  <a:gd name="connsiteX66" fmla="*/ 1449958 w 7988927"/>
                  <a:gd name="connsiteY66" fmla="*/ 893039 h 4001965"/>
                  <a:gd name="connsiteX67" fmla="*/ 1498821 w 7988927"/>
                  <a:gd name="connsiteY67" fmla="*/ 817696 h 4001965"/>
                  <a:gd name="connsiteX68" fmla="*/ 1490915 w 7988927"/>
                  <a:gd name="connsiteY68" fmla="*/ 745973 h 4001965"/>
                  <a:gd name="connsiteX69" fmla="*/ 1370233 w 7988927"/>
                  <a:gd name="connsiteY69" fmla="*/ 703396 h 4001965"/>
                  <a:gd name="connsiteX70" fmla="*/ 1256409 w 7988927"/>
                  <a:gd name="connsiteY70" fmla="*/ 681966 h 4001965"/>
                  <a:gd name="connsiteX71" fmla="*/ 1255933 w 7988927"/>
                  <a:gd name="connsiteY71" fmla="*/ 611957 h 4001965"/>
                  <a:gd name="connsiteX72" fmla="*/ 1569210 w 7988927"/>
                  <a:gd name="connsiteY72" fmla="*/ 456890 h 4001965"/>
                  <a:gd name="connsiteX73" fmla="*/ 1839815 w 7988927"/>
                  <a:gd name="connsiteY73" fmla="*/ 337923 h 4001965"/>
                  <a:gd name="connsiteX74" fmla="*/ 2273680 w 7988927"/>
                  <a:gd name="connsiteY74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269167 w 7988927"/>
                  <a:gd name="connsiteY5" fmla="*/ 69604 h 4001965"/>
                  <a:gd name="connsiteX6" fmla="*/ 4398707 w 7988927"/>
                  <a:gd name="connsiteY6" fmla="*/ 60555 h 4001965"/>
                  <a:gd name="connsiteX7" fmla="*/ 4409375 w 7988927"/>
                  <a:gd name="connsiteY7" fmla="*/ 156376 h 4001965"/>
                  <a:gd name="connsiteX8" fmla="*/ 4527866 w 7988927"/>
                  <a:gd name="connsiteY8" fmla="*/ 216003 h 4001965"/>
                  <a:gd name="connsiteX9" fmla="*/ 4657977 w 7988927"/>
                  <a:gd name="connsiteY9" fmla="*/ 174283 h 4001965"/>
                  <a:gd name="connsiteX10" fmla="*/ 4640451 w 7988927"/>
                  <a:gd name="connsiteY10" fmla="*/ 55030 h 4001965"/>
                  <a:gd name="connsiteX11" fmla="*/ 4776850 w 7988927"/>
                  <a:gd name="connsiteY11" fmla="*/ 929 h 4001965"/>
                  <a:gd name="connsiteX12" fmla="*/ 4930012 w 7988927"/>
                  <a:gd name="connsiteY12" fmla="*/ 31979 h 4001965"/>
                  <a:gd name="connsiteX13" fmla="*/ 5404547 w 7988927"/>
                  <a:gd name="connsiteY13" fmla="*/ 169140 h 4001965"/>
                  <a:gd name="connsiteX14" fmla="*/ 5928612 w 7988927"/>
                  <a:gd name="connsiteY14" fmla="*/ 305919 h 4001965"/>
                  <a:gd name="connsiteX15" fmla="*/ 6485825 w 7988927"/>
                  <a:gd name="connsiteY15" fmla="*/ 480036 h 4001965"/>
                  <a:gd name="connsiteX16" fmla="*/ 6821867 w 7988927"/>
                  <a:gd name="connsiteY16" fmla="*/ 599289 h 4001965"/>
                  <a:gd name="connsiteX17" fmla="*/ 7129525 w 7988927"/>
                  <a:gd name="connsiteY17" fmla="*/ 813983 h 4001965"/>
                  <a:gd name="connsiteX18" fmla="*/ 7251635 w 7988927"/>
                  <a:gd name="connsiteY18" fmla="*/ 965811 h 4001965"/>
                  <a:gd name="connsiteX19" fmla="*/ 7136763 w 7988927"/>
                  <a:gd name="connsiteY19" fmla="*/ 1043344 h 4001965"/>
                  <a:gd name="connsiteX20" fmla="*/ 7123619 w 7988927"/>
                  <a:gd name="connsiteY20" fmla="*/ 1125260 h 4001965"/>
                  <a:gd name="connsiteX21" fmla="*/ 7269923 w 7988927"/>
                  <a:gd name="connsiteY21" fmla="*/ 1176123 h 4001965"/>
                  <a:gd name="connsiteX22" fmla="*/ 7525955 w 7988927"/>
                  <a:gd name="connsiteY22" fmla="*/ 1157835 h 4001965"/>
                  <a:gd name="connsiteX23" fmla="*/ 7658924 w 7988927"/>
                  <a:gd name="connsiteY23" fmla="*/ 1241654 h 4001965"/>
                  <a:gd name="connsiteX24" fmla="*/ 7764080 w 7988927"/>
                  <a:gd name="connsiteY24" fmla="*/ 1412724 h 4001965"/>
                  <a:gd name="connsiteX25" fmla="*/ 7860282 w 7988927"/>
                  <a:gd name="connsiteY25" fmla="*/ 1669518 h 4001965"/>
                  <a:gd name="connsiteX26" fmla="*/ 7983155 w 7988927"/>
                  <a:gd name="connsiteY26" fmla="*/ 1907643 h 4001965"/>
                  <a:gd name="connsiteX27" fmla="*/ 7946198 w 7988927"/>
                  <a:gd name="connsiteY27" fmla="*/ 2340078 h 4001965"/>
                  <a:gd name="connsiteX28" fmla="*/ 7749412 w 7988927"/>
                  <a:gd name="connsiteY28" fmla="*/ 2680120 h 4001965"/>
                  <a:gd name="connsiteX29" fmla="*/ 7572056 w 7988927"/>
                  <a:gd name="connsiteY29" fmla="*/ 2903957 h 4001965"/>
                  <a:gd name="connsiteX30" fmla="*/ 7343075 w 7988927"/>
                  <a:gd name="connsiteY30" fmla="*/ 3160371 h 4001965"/>
                  <a:gd name="connsiteX31" fmla="*/ 6924927 w 7988927"/>
                  <a:gd name="connsiteY31" fmla="*/ 3288768 h 4001965"/>
                  <a:gd name="connsiteX32" fmla="*/ 6522782 w 7988927"/>
                  <a:gd name="connsiteY32" fmla="*/ 3496603 h 4001965"/>
                  <a:gd name="connsiteX33" fmla="*/ 6138924 w 7988927"/>
                  <a:gd name="connsiteY33" fmla="*/ 3650146 h 4001965"/>
                  <a:gd name="connsiteX34" fmla="*/ 5724587 w 7988927"/>
                  <a:gd name="connsiteY34" fmla="*/ 3827883 h 4001965"/>
                  <a:gd name="connsiteX35" fmla="*/ 5267387 w 7988927"/>
                  <a:gd name="connsiteY35" fmla="*/ 3891891 h 4001965"/>
                  <a:gd name="connsiteX36" fmla="*/ 4895341 w 7988927"/>
                  <a:gd name="connsiteY36" fmla="*/ 3904273 h 4001965"/>
                  <a:gd name="connsiteX37" fmla="*/ 4151819 w 7988927"/>
                  <a:gd name="connsiteY37" fmla="*/ 3983331 h 4001965"/>
                  <a:gd name="connsiteX38" fmla="*/ 3768152 w 7988927"/>
                  <a:gd name="connsiteY38" fmla="*/ 3992094 h 4001965"/>
                  <a:gd name="connsiteX39" fmla="*/ 3276853 w 7988927"/>
                  <a:gd name="connsiteY39" fmla="*/ 3996476 h 4001965"/>
                  <a:gd name="connsiteX40" fmla="*/ 2771075 w 7988927"/>
                  <a:gd name="connsiteY40" fmla="*/ 3910179 h 4001965"/>
                  <a:gd name="connsiteX41" fmla="*/ 2377883 w 7988927"/>
                  <a:gd name="connsiteY41" fmla="*/ 3809595 h 4001965"/>
                  <a:gd name="connsiteX42" fmla="*/ 2350451 w 7988927"/>
                  <a:gd name="connsiteY42" fmla="*/ 3745587 h 4001965"/>
                  <a:gd name="connsiteX43" fmla="*/ 2464561 w 7988927"/>
                  <a:gd name="connsiteY43" fmla="*/ 3667672 h 4001965"/>
                  <a:gd name="connsiteX44" fmla="*/ 2423222 w 7988927"/>
                  <a:gd name="connsiteY44" fmla="*/ 3585758 h 4001965"/>
                  <a:gd name="connsiteX45" fmla="*/ 2249105 w 7988927"/>
                  <a:gd name="connsiteY45" fmla="*/ 3590139 h 4001965"/>
                  <a:gd name="connsiteX46" fmla="*/ 2138996 w 7988927"/>
                  <a:gd name="connsiteY46" fmla="*/ 3690723 h 4001965"/>
                  <a:gd name="connsiteX47" fmla="*/ 1844102 w 7988927"/>
                  <a:gd name="connsiteY47" fmla="*/ 3718155 h 4001965"/>
                  <a:gd name="connsiteX48" fmla="*/ 1445195 w 7988927"/>
                  <a:gd name="connsiteY48" fmla="*/ 3535275 h 4001965"/>
                  <a:gd name="connsiteX49" fmla="*/ 1079816 w 7988927"/>
                  <a:gd name="connsiteY49" fmla="*/ 3330487 h 4001965"/>
                  <a:gd name="connsiteX50" fmla="*/ 841691 w 7988927"/>
                  <a:gd name="connsiteY50" fmla="*/ 3105507 h 4001965"/>
                  <a:gd name="connsiteX51" fmla="*/ 622616 w 7988927"/>
                  <a:gd name="connsiteY51" fmla="*/ 2954441 h 4001965"/>
                  <a:gd name="connsiteX52" fmla="*/ 316863 w 7988927"/>
                  <a:gd name="connsiteY52" fmla="*/ 2822424 h 4001965"/>
                  <a:gd name="connsiteX53" fmla="*/ 238187 w 7988927"/>
                  <a:gd name="connsiteY53" fmla="*/ 2520291 h 4001965"/>
                  <a:gd name="connsiteX54" fmla="*/ 174179 w 7988927"/>
                  <a:gd name="connsiteY54" fmla="*/ 2300835 h 4001965"/>
                  <a:gd name="connsiteX55" fmla="*/ 4444 w 7988927"/>
                  <a:gd name="connsiteY55" fmla="*/ 2057947 h 4001965"/>
                  <a:gd name="connsiteX56" fmla="*/ 55688 w 7988927"/>
                  <a:gd name="connsiteY56" fmla="*/ 1864304 h 4001965"/>
                  <a:gd name="connsiteX57" fmla="*/ 122458 w 7988927"/>
                  <a:gd name="connsiteY57" fmla="*/ 1777340 h 4001965"/>
                  <a:gd name="connsiteX58" fmla="*/ 169035 w 7988927"/>
                  <a:gd name="connsiteY58" fmla="*/ 1669899 h 4001965"/>
                  <a:gd name="connsiteX59" fmla="*/ 256475 w 7988927"/>
                  <a:gd name="connsiteY59" fmla="*/ 1349859 h 4001965"/>
                  <a:gd name="connsiteX60" fmla="*/ 376109 w 7988927"/>
                  <a:gd name="connsiteY60" fmla="*/ 1169742 h 4001965"/>
                  <a:gd name="connsiteX61" fmla="*/ 627855 w 7988927"/>
                  <a:gd name="connsiteY61" fmla="*/ 1019818 h 4001965"/>
                  <a:gd name="connsiteX62" fmla="*/ 870742 w 7988927"/>
                  <a:gd name="connsiteY62" fmla="*/ 845320 h 4001965"/>
                  <a:gd name="connsiteX63" fmla="*/ 1062384 w 7988927"/>
                  <a:gd name="connsiteY63" fmla="*/ 826556 h 4001965"/>
                  <a:gd name="connsiteX64" fmla="*/ 1136871 w 7988927"/>
                  <a:gd name="connsiteY64" fmla="*/ 877228 h 4001965"/>
                  <a:gd name="connsiteX65" fmla="*/ 1245932 w 7988927"/>
                  <a:gd name="connsiteY65" fmla="*/ 926759 h 4001965"/>
                  <a:gd name="connsiteX66" fmla="*/ 1449958 w 7988927"/>
                  <a:gd name="connsiteY66" fmla="*/ 893039 h 4001965"/>
                  <a:gd name="connsiteX67" fmla="*/ 1498821 w 7988927"/>
                  <a:gd name="connsiteY67" fmla="*/ 817696 h 4001965"/>
                  <a:gd name="connsiteX68" fmla="*/ 1490915 w 7988927"/>
                  <a:gd name="connsiteY68" fmla="*/ 745973 h 4001965"/>
                  <a:gd name="connsiteX69" fmla="*/ 1370233 w 7988927"/>
                  <a:gd name="connsiteY69" fmla="*/ 703396 h 4001965"/>
                  <a:gd name="connsiteX70" fmla="*/ 1256409 w 7988927"/>
                  <a:gd name="connsiteY70" fmla="*/ 681966 h 4001965"/>
                  <a:gd name="connsiteX71" fmla="*/ 1255933 w 7988927"/>
                  <a:gd name="connsiteY71" fmla="*/ 611957 h 4001965"/>
                  <a:gd name="connsiteX72" fmla="*/ 1569210 w 7988927"/>
                  <a:gd name="connsiteY72" fmla="*/ 456890 h 4001965"/>
                  <a:gd name="connsiteX73" fmla="*/ 1839815 w 7988927"/>
                  <a:gd name="connsiteY73" fmla="*/ 337923 h 4001965"/>
                  <a:gd name="connsiteX74" fmla="*/ 2273680 w 7988927"/>
                  <a:gd name="connsiteY74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269167 w 7988927"/>
                  <a:gd name="connsiteY5" fmla="*/ 69604 h 4001965"/>
                  <a:gd name="connsiteX6" fmla="*/ 4353464 w 7988927"/>
                  <a:gd name="connsiteY6" fmla="*/ 86749 h 4001965"/>
                  <a:gd name="connsiteX7" fmla="*/ 4409375 w 7988927"/>
                  <a:gd name="connsiteY7" fmla="*/ 156376 h 4001965"/>
                  <a:gd name="connsiteX8" fmla="*/ 4527866 w 7988927"/>
                  <a:gd name="connsiteY8" fmla="*/ 216003 h 4001965"/>
                  <a:gd name="connsiteX9" fmla="*/ 4657977 w 7988927"/>
                  <a:gd name="connsiteY9" fmla="*/ 174283 h 4001965"/>
                  <a:gd name="connsiteX10" fmla="*/ 4640451 w 7988927"/>
                  <a:gd name="connsiteY10" fmla="*/ 55030 h 4001965"/>
                  <a:gd name="connsiteX11" fmla="*/ 4776850 w 7988927"/>
                  <a:gd name="connsiteY11" fmla="*/ 929 h 4001965"/>
                  <a:gd name="connsiteX12" fmla="*/ 4930012 w 7988927"/>
                  <a:gd name="connsiteY12" fmla="*/ 31979 h 4001965"/>
                  <a:gd name="connsiteX13" fmla="*/ 5404547 w 7988927"/>
                  <a:gd name="connsiteY13" fmla="*/ 169140 h 4001965"/>
                  <a:gd name="connsiteX14" fmla="*/ 5928612 w 7988927"/>
                  <a:gd name="connsiteY14" fmla="*/ 305919 h 4001965"/>
                  <a:gd name="connsiteX15" fmla="*/ 6485825 w 7988927"/>
                  <a:gd name="connsiteY15" fmla="*/ 480036 h 4001965"/>
                  <a:gd name="connsiteX16" fmla="*/ 6821867 w 7988927"/>
                  <a:gd name="connsiteY16" fmla="*/ 599289 h 4001965"/>
                  <a:gd name="connsiteX17" fmla="*/ 7129525 w 7988927"/>
                  <a:gd name="connsiteY17" fmla="*/ 813983 h 4001965"/>
                  <a:gd name="connsiteX18" fmla="*/ 7251635 w 7988927"/>
                  <a:gd name="connsiteY18" fmla="*/ 965811 h 4001965"/>
                  <a:gd name="connsiteX19" fmla="*/ 7136763 w 7988927"/>
                  <a:gd name="connsiteY19" fmla="*/ 1043344 h 4001965"/>
                  <a:gd name="connsiteX20" fmla="*/ 7123619 w 7988927"/>
                  <a:gd name="connsiteY20" fmla="*/ 1125260 h 4001965"/>
                  <a:gd name="connsiteX21" fmla="*/ 7269923 w 7988927"/>
                  <a:gd name="connsiteY21" fmla="*/ 1176123 h 4001965"/>
                  <a:gd name="connsiteX22" fmla="*/ 7525955 w 7988927"/>
                  <a:gd name="connsiteY22" fmla="*/ 1157835 h 4001965"/>
                  <a:gd name="connsiteX23" fmla="*/ 7658924 w 7988927"/>
                  <a:gd name="connsiteY23" fmla="*/ 1241654 h 4001965"/>
                  <a:gd name="connsiteX24" fmla="*/ 7764080 w 7988927"/>
                  <a:gd name="connsiteY24" fmla="*/ 1412724 h 4001965"/>
                  <a:gd name="connsiteX25" fmla="*/ 7860282 w 7988927"/>
                  <a:gd name="connsiteY25" fmla="*/ 1669518 h 4001965"/>
                  <a:gd name="connsiteX26" fmla="*/ 7983155 w 7988927"/>
                  <a:gd name="connsiteY26" fmla="*/ 1907643 h 4001965"/>
                  <a:gd name="connsiteX27" fmla="*/ 7946198 w 7988927"/>
                  <a:gd name="connsiteY27" fmla="*/ 2340078 h 4001965"/>
                  <a:gd name="connsiteX28" fmla="*/ 7749412 w 7988927"/>
                  <a:gd name="connsiteY28" fmla="*/ 2680120 h 4001965"/>
                  <a:gd name="connsiteX29" fmla="*/ 7572056 w 7988927"/>
                  <a:gd name="connsiteY29" fmla="*/ 2903957 h 4001965"/>
                  <a:gd name="connsiteX30" fmla="*/ 7343075 w 7988927"/>
                  <a:gd name="connsiteY30" fmla="*/ 3160371 h 4001965"/>
                  <a:gd name="connsiteX31" fmla="*/ 6924927 w 7988927"/>
                  <a:gd name="connsiteY31" fmla="*/ 3288768 h 4001965"/>
                  <a:gd name="connsiteX32" fmla="*/ 6522782 w 7988927"/>
                  <a:gd name="connsiteY32" fmla="*/ 3496603 h 4001965"/>
                  <a:gd name="connsiteX33" fmla="*/ 6138924 w 7988927"/>
                  <a:gd name="connsiteY33" fmla="*/ 3650146 h 4001965"/>
                  <a:gd name="connsiteX34" fmla="*/ 5724587 w 7988927"/>
                  <a:gd name="connsiteY34" fmla="*/ 3827883 h 4001965"/>
                  <a:gd name="connsiteX35" fmla="*/ 5267387 w 7988927"/>
                  <a:gd name="connsiteY35" fmla="*/ 3891891 h 4001965"/>
                  <a:gd name="connsiteX36" fmla="*/ 4895341 w 7988927"/>
                  <a:gd name="connsiteY36" fmla="*/ 3904273 h 4001965"/>
                  <a:gd name="connsiteX37" fmla="*/ 4151819 w 7988927"/>
                  <a:gd name="connsiteY37" fmla="*/ 3983331 h 4001965"/>
                  <a:gd name="connsiteX38" fmla="*/ 3768152 w 7988927"/>
                  <a:gd name="connsiteY38" fmla="*/ 3992094 h 4001965"/>
                  <a:gd name="connsiteX39" fmla="*/ 3276853 w 7988927"/>
                  <a:gd name="connsiteY39" fmla="*/ 3996476 h 4001965"/>
                  <a:gd name="connsiteX40" fmla="*/ 2771075 w 7988927"/>
                  <a:gd name="connsiteY40" fmla="*/ 3910179 h 4001965"/>
                  <a:gd name="connsiteX41" fmla="*/ 2377883 w 7988927"/>
                  <a:gd name="connsiteY41" fmla="*/ 3809595 h 4001965"/>
                  <a:gd name="connsiteX42" fmla="*/ 2350451 w 7988927"/>
                  <a:gd name="connsiteY42" fmla="*/ 3745587 h 4001965"/>
                  <a:gd name="connsiteX43" fmla="*/ 2464561 w 7988927"/>
                  <a:gd name="connsiteY43" fmla="*/ 3667672 h 4001965"/>
                  <a:gd name="connsiteX44" fmla="*/ 2423222 w 7988927"/>
                  <a:gd name="connsiteY44" fmla="*/ 3585758 h 4001965"/>
                  <a:gd name="connsiteX45" fmla="*/ 2249105 w 7988927"/>
                  <a:gd name="connsiteY45" fmla="*/ 3590139 h 4001965"/>
                  <a:gd name="connsiteX46" fmla="*/ 2138996 w 7988927"/>
                  <a:gd name="connsiteY46" fmla="*/ 3690723 h 4001965"/>
                  <a:gd name="connsiteX47" fmla="*/ 1844102 w 7988927"/>
                  <a:gd name="connsiteY47" fmla="*/ 3718155 h 4001965"/>
                  <a:gd name="connsiteX48" fmla="*/ 1445195 w 7988927"/>
                  <a:gd name="connsiteY48" fmla="*/ 3535275 h 4001965"/>
                  <a:gd name="connsiteX49" fmla="*/ 1079816 w 7988927"/>
                  <a:gd name="connsiteY49" fmla="*/ 3330487 h 4001965"/>
                  <a:gd name="connsiteX50" fmla="*/ 841691 w 7988927"/>
                  <a:gd name="connsiteY50" fmla="*/ 3105507 h 4001965"/>
                  <a:gd name="connsiteX51" fmla="*/ 622616 w 7988927"/>
                  <a:gd name="connsiteY51" fmla="*/ 2954441 h 4001965"/>
                  <a:gd name="connsiteX52" fmla="*/ 316863 w 7988927"/>
                  <a:gd name="connsiteY52" fmla="*/ 2822424 h 4001965"/>
                  <a:gd name="connsiteX53" fmla="*/ 238187 w 7988927"/>
                  <a:gd name="connsiteY53" fmla="*/ 2520291 h 4001965"/>
                  <a:gd name="connsiteX54" fmla="*/ 174179 w 7988927"/>
                  <a:gd name="connsiteY54" fmla="*/ 2300835 h 4001965"/>
                  <a:gd name="connsiteX55" fmla="*/ 4444 w 7988927"/>
                  <a:gd name="connsiteY55" fmla="*/ 2057947 h 4001965"/>
                  <a:gd name="connsiteX56" fmla="*/ 55688 w 7988927"/>
                  <a:gd name="connsiteY56" fmla="*/ 1864304 h 4001965"/>
                  <a:gd name="connsiteX57" fmla="*/ 122458 w 7988927"/>
                  <a:gd name="connsiteY57" fmla="*/ 1777340 h 4001965"/>
                  <a:gd name="connsiteX58" fmla="*/ 169035 w 7988927"/>
                  <a:gd name="connsiteY58" fmla="*/ 1669899 h 4001965"/>
                  <a:gd name="connsiteX59" fmla="*/ 256475 w 7988927"/>
                  <a:gd name="connsiteY59" fmla="*/ 1349859 h 4001965"/>
                  <a:gd name="connsiteX60" fmla="*/ 376109 w 7988927"/>
                  <a:gd name="connsiteY60" fmla="*/ 1169742 h 4001965"/>
                  <a:gd name="connsiteX61" fmla="*/ 627855 w 7988927"/>
                  <a:gd name="connsiteY61" fmla="*/ 1019818 h 4001965"/>
                  <a:gd name="connsiteX62" fmla="*/ 870742 w 7988927"/>
                  <a:gd name="connsiteY62" fmla="*/ 845320 h 4001965"/>
                  <a:gd name="connsiteX63" fmla="*/ 1062384 w 7988927"/>
                  <a:gd name="connsiteY63" fmla="*/ 826556 h 4001965"/>
                  <a:gd name="connsiteX64" fmla="*/ 1136871 w 7988927"/>
                  <a:gd name="connsiteY64" fmla="*/ 877228 h 4001965"/>
                  <a:gd name="connsiteX65" fmla="*/ 1245932 w 7988927"/>
                  <a:gd name="connsiteY65" fmla="*/ 926759 h 4001965"/>
                  <a:gd name="connsiteX66" fmla="*/ 1449958 w 7988927"/>
                  <a:gd name="connsiteY66" fmla="*/ 893039 h 4001965"/>
                  <a:gd name="connsiteX67" fmla="*/ 1498821 w 7988927"/>
                  <a:gd name="connsiteY67" fmla="*/ 817696 h 4001965"/>
                  <a:gd name="connsiteX68" fmla="*/ 1490915 w 7988927"/>
                  <a:gd name="connsiteY68" fmla="*/ 745973 h 4001965"/>
                  <a:gd name="connsiteX69" fmla="*/ 1370233 w 7988927"/>
                  <a:gd name="connsiteY69" fmla="*/ 703396 h 4001965"/>
                  <a:gd name="connsiteX70" fmla="*/ 1256409 w 7988927"/>
                  <a:gd name="connsiteY70" fmla="*/ 681966 h 4001965"/>
                  <a:gd name="connsiteX71" fmla="*/ 1255933 w 7988927"/>
                  <a:gd name="connsiteY71" fmla="*/ 611957 h 4001965"/>
                  <a:gd name="connsiteX72" fmla="*/ 1569210 w 7988927"/>
                  <a:gd name="connsiteY72" fmla="*/ 456890 h 4001965"/>
                  <a:gd name="connsiteX73" fmla="*/ 1839815 w 7988927"/>
                  <a:gd name="connsiteY73" fmla="*/ 337923 h 4001965"/>
                  <a:gd name="connsiteX74" fmla="*/ 2273680 w 7988927"/>
                  <a:gd name="connsiteY74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269167 w 7988927"/>
                  <a:gd name="connsiteY5" fmla="*/ 69604 h 4001965"/>
                  <a:gd name="connsiteX6" fmla="*/ 4353464 w 7988927"/>
                  <a:gd name="connsiteY6" fmla="*/ 86749 h 4001965"/>
                  <a:gd name="connsiteX7" fmla="*/ 4368893 w 7988927"/>
                  <a:gd name="connsiteY7" fmla="*/ 220670 h 4001965"/>
                  <a:gd name="connsiteX8" fmla="*/ 4527866 w 7988927"/>
                  <a:gd name="connsiteY8" fmla="*/ 216003 h 4001965"/>
                  <a:gd name="connsiteX9" fmla="*/ 4657977 w 7988927"/>
                  <a:gd name="connsiteY9" fmla="*/ 174283 h 4001965"/>
                  <a:gd name="connsiteX10" fmla="*/ 4640451 w 7988927"/>
                  <a:gd name="connsiteY10" fmla="*/ 55030 h 4001965"/>
                  <a:gd name="connsiteX11" fmla="*/ 4776850 w 7988927"/>
                  <a:gd name="connsiteY11" fmla="*/ 929 h 4001965"/>
                  <a:gd name="connsiteX12" fmla="*/ 4930012 w 7988927"/>
                  <a:gd name="connsiteY12" fmla="*/ 31979 h 4001965"/>
                  <a:gd name="connsiteX13" fmla="*/ 5404547 w 7988927"/>
                  <a:gd name="connsiteY13" fmla="*/ 169140 h 4001965"/>
                  <a:gd name="connsiteX14" fmla="*/ 5928612 w 7988927"/>
                  <a:gd name="connsiteY14" fmla="*/ 305919 h 4001965"/>
                  <a:gd name="connsiteX15" fmla="*/ 6485825 w 7988927"/>
                  <a:gd name="connsiteY15" fmla="*/ 480036 h 4001965"/>
                  <a:gd name="connsiteX16" fmla="*/ 6821867 w 7988927"/>
                  <a:gd name="connsiteY16" fmla="*/ 599289 h 4001965"/>
                  <a:gd name="connsiteX17" fmla="*/ 7129525 w 7988927"/>
                  <a:gd name="connsiteY17" fmla="*/ 813983 h 4001965"/>
                  <a:gd name="connsiteX18" fmla="*/ 7251635 w 7988927"/>
                  <a:gd name="connsiteY18" fmla="*/ 965811 h 4001965"/>
                  <a:gd name="connsiteX19" fmla="*/ 7136763 w 7988927"/>
                  <a:gd name="connsiteY19" fmla="*/ 1043344 h 4001965"/>
                  <a:gd name="connsiteX20" fmla="*/ 7123619 w 7988927"/>
                  <a:gd name="connsiteY20" fmla="*/ 1125260 h 4001965"/>
                  <a:gd name="connsiteX21" fmla="*/ 7269923 w 7988927"/>
                  <a:gd name="connsiteY21" fmla="*/ 1176123 h 4001965"/>
                  <a:gd name="connsiteX22" fmla="*/ 7525955 w 7988927"/>
                  <a:gd name="connsiteY22" fmla="*/ 1157835 h 4001965"/>
                  <a:gd name="connsiteX23" fmla="*/ 7658924 w 7988927"/>
                  <a:gd name="connsiteY23" fmla="*/ 1241654 h 4001965"/>
                  <a:gd name="connsiteX24" fmla="*/ 7764080 w 7988927"/>
                  <a:gd name="connsiteY24" fmla="*/ 1412724 h 4001965"/>
                  <a:gd name="connsiteX25" fmla="*/ 7860282 w 7988927"/>
                  <a:gd name="connsiteY25" fmla="*/ 1669518 h 4001965"/>
                  <a:gd name="connsiteX26" fmla="*/ 7983155 w 7988927"/>
                  <a:gd name="connsiteY26" fmla="*/ 1907643 h 4001965"/>
                  <a:gd name="connsiteX27" fmla="*/ 7946198 w 7988927"/>
                  <a:gd name="connsiteY27" fmla="*/ 2340078 h 4001965"/>
                  <a:gd name="connsiteX28" fmla="*/ 7749412 w 7988927"/>
                  <a:gd name="connsiteY28" fmla="*/ 2680120 h 4001965"/>
                  <a:gd name="connsiteX29" fmla="*/ 7572056 w 7988927"/>
                  <a:gd name="connsiteY29" fmla="*/ 2903957 h 4001965"/>
                  <a:gd name="connsiteX30" fmla="*/ 7343075 w 7988927"/>
                  <a:gd name="connsiteY30" fmla="*/ 3160371 h 4001965"/>
                  <a:gd name="connsiteX31" fmla="*/ 6924927 w 7988927"/>
                  <a:gd name="connsiteY31" fmla="*/ 3288768 h 4001965"/>
                  <a:gd name="connsiteX32" fmla="*/ 6522782 w 7988927"/>
                  <a:gd name="connsiteY32" fmla="*/ 3496603 h 4001965"/>
                  <a:gd name="connsiteX33" fmla="*/ 6138924 w 7988927"/>
                  <a:gd name="connsiteY33" fmla="*/ 3650146 h 4001965"/>
                  <a:gd name="connsiteX34" fmla="*/ 5724587 w 7988927"/>
                  <a:gd name="connsiteY34" fmla="*/ 3827883 h 4001965"/>
                  <a:gd name="connsiteX35" fmla="*/ 5267387 w 7988927"/>
                  <a:gd name="connsiteY35" fmla="*/ 3891891 h 4001965"/>
                  <a:gd name="connsiteX36" fmla="*/ 4895341 w 7988927"/>
                  <a:gd name="connsiteY36" fmla="*/ 3904273 h 4001965"/>
                  <a:gd name="connsiteX37" fmla="*/ 4151819 w 7988927"/>
                  <a:gd name="connsiteY37" fmla="*/ 3983331 h 4001965"/>
                  <a:gd name="connsiteX38" fmla="*/ 3768152 w 7988927"/>
                  <a:gd name="connsiteY38" fmla="*/ 3992094 h 4001965"/>
                  <a:gd name="connsiteX39" fmla="*/ 3276853 w 7988927"/>
                  <a:gd name="connsiteY39" fmla="*/ 3996476 h 4001965"/>
                  <a:gd name="connsiteX40" fmla="*/ 2771075 w 7988927"/>
                  <a:gd name="connsiteY40" fmla="*/ 3910179 h 4001965"/>
                  <a:gd name="connsiteX41" fmla="*/ 2377883 w 7988927"/>
                  <a:gd name="connsiteY41" fmla="*/ 3809595 h 4001965"/>
                  <a:gd name="connsiteX42" fmla="*/ 2350451 w 7988927"/>
                  <a:gd name="connsiteY42" fmla="*/ 3745587 h 4001965"/>
                  <a:gd name="connsiteX43" fmla="*/ 2464561 w 7988927"/>
                  <a:gd name="connsiteY43" fmla="*/ 3667672 h 4001965"/>
                  <a:gd name="connsiteX44" fmla="*/ 2423222 w 7988927"/>
                  <a:gd name="connsiteY44" fmla="*/ 3585758 h 4001965"/>
                  <a:gd name="connsiteX45" fmla="*/ 2249105 w 7988927"/>
                  <a:gd name="connsiteY45" fmla="*/ 3590139 h 4001965"/>
                  <a:gd name="connsiteX46" fmla="*/ 2138996 w 7988927"/>
                  <a:gd name="connsiteY46" fmla="*/ 3690723 h 4001965"/>
                  <a:gd name="connsiteX47" fmla="*/ 1844102 w 7988927"/>
                  <a:gd name="connsiteY47" fmla="*/ 3718155 h 4001965"/>
                  <a:gd name="connsiteX48" fmla="*/ 1445195 w 7988927"/>
                  <a:gd name="connsiteY48" fmla="*/ 3535275 h 4001965"/>
                  <a:gd name="connsiteX49" fmla="*/ 1079816 w 7988927"/>
                  <a:gd name="connsiteY49" fmla="*/ 3330487 h 4001965"/>
                  <a:gd name="connsiteX50" fmla="*/ 841691 w 7988927"/>
                  <a:gd name="connsiteY50" fmla="*/ 3105507 h 4001965"/>
                  <a:gd name="connsiteX51" fmla="*/ 622616 w 7988927"/>
                  <a:gd name="connsiteY51" fmla="*/ 2954441 h 4001965"/>
                  <a:gd name="connsiteX52" fmla="*/ 316863 w 7988927"/>
                  <a:gd name="connsiteY52" fmla="*/ 2822424 h 4001965"/>
                  <a:gd name="connsiteX53" fmla="*/ 238187 w 7988927"/>
                  <a:gd name="connsiteY53" fmla="*/ 2520291 h 4001965"/>
                  <a:gd name="connsiteX54" fmla="*/ 174179 w 7988927"/>
                  <a:gd name="connsiteY54" fmla="*/ 2300835 h 4001965"/>
                  <a:gd name="connsiteX55" fmla="*/ 4444 w 7988927"/>
                  <a:gd name="connsiteY55" fmla="*/ 2057947 h 4001965"/>
                  <a:gd name="connsiteX56" fmla="*/ 55688 w 7988927"/>
                  <a:gd name="connsiteY56" fmla="*/ 1864304 h 4001965"/>
                  <a:gd name="connsiteX57" fmla="*/ 122458 w 7988927"/>
                  <a:gd name="connsiteY57" fmla="*/ 1777340 h 4001965"/>
                  <a:gd name="connsiteX58" fmla="*/ 169035 w 7988927"/>
                  <a:gd name="connsiteY58" fmla="*/ 1669899 h 4001965"/>
                  <a:gd name="connsiteX59" fmla="*/ 256475 w 7988927"/>
                  <a:gd name="connsiteY59" fmla="*/ 1349859 h 4001965"/>
                  <a:gd name="connsiteX60" fmla="*/ 376109 w 7988927"/>
                  <a:gd name="connsiteY60" fmla="*/ 1169742 h 4001965"/>
                  <a:gd name="connsiteX61" fmla="*/ 627855 w 7988927"/>
                  <a:gd name="connsiteY61" fmla="*/ 1019818 h 4001965"/>
                  <a:gd name="connsiteX62" fmla="*/ 870742 w 7988927"/>
                  <a:gd name="connsiteY62" fmla="*/ 845320 h 4001965"/>
                  <a:gd name="connsiteX63" fmla="*/ 1062384 w 7988927"/>
                  <a:gd name="connsiteY63" fmla="*/ 826556 h 4001965"/>
                  <a:gd name="connsiteX64" fmla="*/ 1136871 w 7988927"/>
                  <a:gd name="connsiteY64" fmla="*/ 877228 h 4001965"/>
                  <a:gd name="connsiteX65" fmla="*/ 1245932 w 7988927"/>
                  <a:gd name="connsiteY65" fmla="*/ 926759 h 4001965"/>
                  <a:gd name="connsiteX66" fmla="*/ 1449958 w 7988927"/>
                  <a:gd name="connsiteY66" fmla="*/ 893039 h 4001965"/>
                  <a:gd name="connsiteX67" fmla="*/ 1498821 w 7988927"/>
                  <a:gd name="connsiteY67" fmla="*/ 817696 h 4001965"/>
                  <a:gd name="connsiteX68" fmla="*/ 1490915 w 7988927"/>
                  <a:gd name="connsiteY68" fmla="*/ 745973 h 4001965"/>
                  <a:gd name="connsiteX69" fmla="*/ 1370233 w 7988927"/>
                  <a:gd name="connsiteY69" fmla="*/ 703396 h 4001965"/>
                  <a:gd name="connsiteX70" fmla="*/ 1256409 w 7988927"/>
                  <a:gd name="connsiteY70" fmla="*/ 681966 h 4001965"/>
                  <a:gd name="connsiteX71" fmla="*/ 1255933 w 7988927"/>
                  <a:gd name="connsiteY71" fmla="*/ 611957 h 4001965"/>
                  <a:gd name="connsiteX72" fmla="*/ 1569210 w 7988927"/>
                  <a:gd name="connsiteY72" fmla="*/ 456890 h 4001965"/>
                  <a:gd name="connsiteX73" fmla="*/ 1839815 w 7988927"/>
                  <a:gd name="connsiteY73" fmla="*/ 337923 h 4001965"/>
                  <a:gd name="connsiteX74" fmla="*/ 2273680 w 7988927"/>
                  <a:gd name="connsiteY74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269167 w 7988927"/>
                  <a:gd name="connsiteY5" fmla="*/ 69604 h 4001965"/>
                  <a:gd name="connsiteX6" fmla="*/ 4343939 w 7988927"/>
                  <a:gd name="connsiteY6" fmla="*/ 98655 h 4001965"/>
                  <a:gd name="connsiteX7" fmla="*/ 4368893 w 7988927"/>
                  <a:gd name="connsiteY7" fmla="*/ 220670 h 4001965"/>
                  <a:gd name="connsiteX8" fmla="*/ 4527866 w 7988927"/>
                  <a:gd name="connsiteY8" fmla="*/ 216003 h 4001965"/>
                  <a:gd name="connsiteX9" fmla="*/ 4657977 w 7988927"/>
                  <a:gd name="connsiteY9" fmla="*/ 174283 h 4001965"/>
                  <a:gd name="connsiteX10" fmla="*/ 4640451 w 7988927"/>
                  <a:gd name="connsiteY10" fmla="*/ 55030 h 4001965"/>
                  <a:gd name="connsiteX11" fmla="*/ 4776850 w 7988927"/>
                  <a:gd name="connsiteY11" fmla="*/ 929 h 4001965"/>
                  <a:gd name="connsiteX12" fmla="*/ 4930012 w 7988927"/>
                  <a:gd name="connsiteY12" fmla="*/ 31979 h 4001965"/>
                  <a:gd name="connsiteX13" fmla="*/ 5404547 w 7988927"/>
                  <a:gd name="connsiteY13" fmla="*/ 169140 h 4001965"/>
                  <a:gd name="connsiteX14" fmla="*/ 5928612 w 7988927"/>
                  <a:gd name="connsiteY14" fmla="*/ 305919 h 4001965"/>
                  <a:gd name="connsiteX15" fmla="*/ 6485825 w 7988927"/>
                  <a:gd name="connsiteY15" fmla="*/ 480036 h 4001965"/>
                  <a:gd name="connsiteX16" fmla="*/ 6821867 w 7988927"/>
                  <a:gd name="connsiteY16" fmla="*/ 599289 h 4001965"/>
                  <a:gd name="connsiteX17" fmla="*/ 7129525 w 7988927"/>
                  <a:gd name="connsiteY17" fmla="*/ 813983 h 4001965"/>
                  <a:gd name="connsiteX18" fmla="*/ 7251635 w 7988927"/>
                  <a:gd name="connsiteY18" fmla="*/ 965811 h 4001965"/>
                  <a:gd name="connsiteX19" fmla="*/ 7136763 w 7988927"/>
                  <a:gd name="connsiteY19" fmla="*/ 1043344 h 4001965"/>
                  <a:gd name="connsiteX20" fmla="*/ 7123619 w 7988927"/>
                  <a:gd name="connsiteY20" fmla="*/ 1125260 h 4001965"/>
                  <a:gd name="connsiteX21" fmla="*/ 7269923 w 7988927"/>
                  <a:gd name="connsiteY21" fmla="*/ 1176123 h 4001965"/>
                  <a:gd name="connsiteX22" fmla="*/ 7525955 w 7988927"/>
                  <a:gd name="connsiteY22" fmla="*/ 1157835 h 4001965"/>
                  <a:gd name="connsiteX23" fmla="*/ 7658924 w 7988927"/>
                  <a:gd name="connsiteY23" fmla="*/ 1241654 h 4001965"/>
                  <a:gd name="connsiteX24" fmla="*/ 7764080 w 7988927"/>
                  <a:gd name="connsiteY24" fmla="*/ 1412724 h 4001965"/>
                  <a:gd name="connsiteX25" fmla="*/ 7860282 w 7988927"/>
                  <a:gd name="connsiteY25" fmla="*/ 1669518 h 4001965"/>
                  <a:gd name="connsiteX26" fmla="*/ 7983155 w 7988927"/>
                  <a:gd name="connsiteY26" fmla="*/ 1907643 h 4001965"/>
                  <a:gd name="connsiteX27" fmla="*/ 7946198 w 7988927"/>
                  <a:gd name="connsiteY27" fmla="*/ 2340078 h 4001965"/>
                  <a:gd name="connsiteX28" fmla="*/ 7749412 w 7988927"/>
                  <a:gd name="connsiteY28" fmla="*/ 2680120 h 4001965"/>
                  <a:gd name="connsiteX29" fmla="*/ 7572056 w 7988927"/>
                  <a:gd name="connsiteY29" fmla="*/ 2903957 h 4001965"/>
                  <a:gd name="connsiteX30" fmla="*/ 7343075 w 7988927"/>
                  <a:gd name="connsiteY30" fmla="*/ 3160371 h 4001965"/>
                  <a:gd name="connsiteX31" fmla="*/ 6924927 w 7988927"/>
                  <a:gd name="connsiteY31" fmla="*/ 3288768 h 4001965"/>
                  <a:gd name="connsiteX32" fmla="*/ 6522782 w 7988927"/>
                  <a:gd name="connsiteY32" fmla="*/ 3496603 h 4001965"/>
                  <a:gd name="connsiteX33" fmla="*/ 6138924 w 7988927"/>
                  <a:gd name="connsiteY33" fmla="*/ 3650146 h 4001965"/>
                  <a:gd name="connsiteX34" fmla="*/ 5724587 w 7988927"/>
                  <a:gd name="connsiteY34" fmla="*/ 3827883 h 4001965"/>
                  <a:gd name="connsiteX35" fmla="*/ 5267387 w 7988927"/>
                  <a:gd name="connsiteY35" fmla="*/ 3891891 h 4001965"/>
                  <a:gd name="connsiteX36" fmla="*/ 4895341 w 7988927"/>
                  <a:gd name="connsiteY36" fmla="*/ 3904273 h 4001965"/>
                  <a:gd name="connsiteX37" fmla="*/ 4151819 w 7988927"/>
                  <a:gd name="connsiteY37" fmla="*/ 3983331 h 4001965"/>
                  <a:gd name="connsiteX38" fmla="*/ 3768152 w 7988927"/>
                  <a:gd name="connsiteY38" fmla="*/ 3992094 h 4001965"/>
                  <a:gd name="connsiteX39" fmla="*/ 3276853 w 7988927"/>
                  <a:gd name="connsiteY39" fmla="*/ 3996476 h 4001965"/>
                  <a:gd name="connsiteX40" fmla="*/ 2771075 w 7988927"/>
                  <a:gd name="connsiteY40" fmla="*/ 3910179 h 4001965"/>
                  <a:gd name="connsiteX41" fmla="*/ 2377883 w 7988927"/>
                  <a:gd name="connsiteY41" fmla="*/ 3809595 h 4001965"/>
                  <a:gd name="connsiteX42" fmla="*/ 2350451 w 7988927"/>
                  <a:gd name="connsiteY42" fmla="*/ 3745587 h 4001965"/>
                  <a:gd name="connsiteX43" fmla="*/ 2464561 w 7988927"/>
                  <a:gd name="connsiteY43" fmla="*/ 3667672 h 4001965"/>
                  <a:gd name="connsiteX44" fmla="*/ 2423222 w 7988927"/>
                  <a:gd name="connsiteY44" fmla="*/ 3585758 h 4001965"/>
                  <a:gd name="connsiteX45" fmla="*/ 2249105 w 7988927"/>
                  <a:gd name="connsiteY45" fmla="*/ 3590139 h 4001965"/>
                  <a:gd name="connsiteX46" fmla="*/ 2138996 w 7988927"/>
                  <a:gd name="connsiteY46" fmla="*/ 3690723 h 4001965"/>
                  <a:gd name="connsiteX47" fmla="*/ 1844102 w 7988927"/>
                  <a:gd name="connsiteY47" fmla="*/ 3718155 h 4001965"/>
                  <a:gd name="connsiteX48" fmla="*/ 1445195 w 7988927"/>
                  <a:gd name="connsiteY48" fmla="*/ 3535275 h 4001965"/>
                  <a:gd name="connsiteX49" fmla="*/ 1079816 w 7988927"/>
                  <a:gd name="connsiteY49" fmla="*/ 3330487 h 4001965"/>
                  <a:gd name="connsiteX50" fmla="*/ 841691 w 7988927"/>
                  <a:gd name="connsiteY50" fmla="*/ 3105507 h 4001965"/>
                  <a:gd name="connsiteX51" fmla="*/ 622616 w 7988927"/>
                  <a:gd name="connsiteY51" fmla="*/ 2954441 h 4001965"/>
                  <a:gd name="connsiteX52" fmla="*/ 316863 w 7988927"/>
                  <a:gd name="connsiteY52" fmla="*/ 2822424 h 4001965"/>
                  <a:gd name="connsiteX53" fmla="*/ 238187 w 7988927"/>
                  <a:gd name="connsiteY53" fmla="*/ 2520291 h 4001965"/>
                  <a:gd name="connsiteX54" fmla="*/ 174179 w 7988927"/>
                  <a:gd name="connsiteY54" fmla="*/ 2300835 h 4001965"/>
                  <a:gd name="connsiteX55" fmla="*/ 4444 w 7988927"/>
                  <a:gd name="connsiteY55" fmla="*/ 2057947 h 4001965"/>
                  <a:gd name="connsiteX56" fmla="*/ 55688 w 7988927"/>
                  <a:gd name="connsiteY56" fmla="*/ 1864304 h 4001965"/>
                  <a:gd name="connsiteX57" fmla="*/ 122458 w 7988927"/>
                  <a:gd name="connsiteY57" fmla="*/ 1777340 h 4001965"/>
                  <a:gd name="connsiteX58" fmla="*/ 169035 w 7988927"/>
                  <a:gd name="connsiteY58" fmla="*/ 1669899 h 4001965"/>
                  <a:gd name="connsiteX59" fmla="*/ 256475 w 7988927"/>
                  <a:gd name="connsiteY59" fmla="*/ 1349859 h 4001965"/>
                  <a:gd name="connsiteX60" fmla="*/ 376109 w 7988927"/>
                  <a:gd name="connsiteY60" fmla="*/ 1169742 h 4001965"/>
                  <a:gd name="connsiteX61" fmla="*/ 627855 w 7988927"/>
                  <a:gd name="connsiteY61" fmla="*/ 1019818 h 4001965"/>
                  <a:gd name="connsiteX62" fmla="*/ 870742 w 7988927"/>
                  <a:gd name="connsiteY62" fmla="*/ 845320 h 4001965"/>
                  <a:gd name="connsiteX63" fmla="*/ 1062384 w 7988927"/>
                  <a:gd name="connsiteY63" fmla="*/ 826556 h 4001965"/>
                  <a:gd name="connsiteX64" fmla="*/ 1136871 w 7988927"/>
                  <a:gd name="connsiteY64" fmla="*/ 877228 h 4001965"/>
                  <a:gd name="connsiteX65" fmla="*/ 1245932 w 7988927"/>
                  <a:gd name="connsiteY65" fmla="*/ 926759 h 4001965"/>
                  <a:gd name="connsiteX66" fmla="*/ 1449958 w 7988927"/>
                  <a:gd name="connsiteY66" fmla="*/ 893039 h 4001965"/>
                  <a:gd name="connsiteX67" fmla="*/ 1498821 w 7988927"/>
                  <a:gd name="connsiteY67" fmla="*/ 817696 h 4001965"/>
                  <a:gd name="connsiteX68" fmla="*/ 1490915 w 7988927"/>
                  <a:gd name="connsiteY68" fmla="*/ 745973 h 4001965"/>
                  <a:gd name="connsiteX69" fmla="*/ 1370233 w 7988927"/>
                  <a:gd name="connsiteY69" fmla="*/ 703396 h 4001965"/>
                  <a:gd name="connsiteX70" fmla="*/ 1256409 w 7988927"/>
                  <a:gd name="connsiteY70" fmla="*/ 681966 h 4001965"/>
                  <a:gd name="connsiteX71" fmla="*/ 1255933 w 7988927"/>
                  <a:gd name="connsiteY71" fmla="*/ 611957 h 4001965"/>
                  <a:gd name="connsiteX72" fmla="*/ 1569210 w 7988927"/>
                  <a:gd name="connsiteY72" fmla="*/ 456890 h 4001965"/>
                  <a:gd name="connsiteX73" fmla="*/ 1839815 w 7988927"/>
                  <a:gd name="connsiteY73" fmla="*/ 337923 h 4001965"/>
                  <a:gd name="connsiteX74" fmla="*/ 2273680 w 7988927"/>
                  <a:gd name="connsiteY74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269167 w 7988927"/>
                  <a:gd name="connsiteY5" fmla="*/ 69604 h 4001965"/>
                  <a:gd name="connsiteX6" fmla="*/ 4343939 w 7988927"/>
                  <a:gd name="connsiteY6" fmla="*/ 98655 h 4001965"/>
                  <a:gd name="connsiteX7" fmla="*/ 4387943 w 7988927"/>
                  <a:gd name="connsiteY7" fmla="*/ 237339 h 4001965"/>
                  <a:gd name="connsiteX8" fmla="*/ 4527866 w 7988927"/>
                  <a:gd name="connsiteY8" fmla="*/ 216003 h 4001965"/>
                  <a:gd name="connsiteX9" fmla="*/ 4657977 w 7988927"/>
                  <a:gd name="connsiteY9" fmla="*/ 174283 h 4001965"/>
                  <a:gd name="connsiteX10" fmla="*/ 4640451 w 7988927"/>
                  <a:gd name="connsiteY10" fmla="*/ 55030 h 4001965"/>
                  <a:gd name="connsiteX11" fmla="*/ 4776850 w 7988927"/>
                  <a:gd name="connsiteY11" fmla="*/ 929 h 4001965"/>
                  <a:gd name="connsiteX12" fmla="*/ 4930012 w 7988927"/>
                  <a:gd name="connsiteY12" fmla="*/ 31979 h 4001965"/>
                  <a:gd name="connsiteX13" fmla="*/ 5404547 w 7988927"/>
                  <a:gd name="connsiteY13" fmla="*/ 169140 h 4001965"/>
                  <a:gd name="connsiteX14" fmla="*/ 5928612 w 7988927"/>
                  <a:gd name="connsiteY14" fmla="*/ 305919 h 4001965"/>
                  <a:gd name="connsiteX15" fmla="*/ 6485825 w 7988927"/>
                  <a:gd name="connsiteY15" fmla="*/ 480036 h 4001965"/>
                  <a:gd name="connsiteX16" fmla="*/ 6821867 w 7988927"/>
                  <a:gd name="connsiteY16" fmla="*/ 599289 h 4001965"/>
                  <a:gd name="connsiteX17" fmla="*/ 7129525 w 7988927"/>
                  <a:gd name="connsiteY17" fmla="*/ 813983 h 4001965"/>
                  <a:gd name="connsiteX18" fmla="*/ 7251635 w 7988927"/>
                  <a:gd name="connsiteY18" fmla="*/ 965811 h 4001965"/>
                  <a:gd name="connsiteX19" fmla="*/ 7136763 w 7988927"/>
                  <a:gd name="connsiteY19" fmla="*/ 1043344 h 4001965"/>
                  <a:gd name="connsiteX20" fmla="*/ 7123619 w 7988927"/>
                  <a:gd name="connsiteY20" fmla="*/ 1125260 h 4001965"/>
                  <a:gd name="connsiteX21" fmla="*/ 7269923 w 7988927"/>
                  <a:gd name="connsiteY21" fmla="*/ 1176123 h 4001965"/>
                  <a:gd name="connsiteX22" fmla="*/ 7525955 w 7988927"/>
                  <a:gd name="connsiteY22" fmla="*/ 1157835 h 4001965"/>
                  <a:gd name="connsiteX23" fmla="*/ 7658924 w 7988927"/>
                  <a:gd name="connsiteY23" fmla="*/ 1241654 h 4001965"/>
                  <a:gd name="connsiteX24" fmla="*/ 7764080 w 7988927"/>
                  <a:gd name="connsiteY24" fmla="*/ 1412724 h 4001965"/>
                  <a:gd name="connsiteX25" fmla="*/ 7860282 w 7988927"/>
                  <a:gd name="connsiteY25" fmla="*/ 1669518 h 4001965"/>
                  <a:gd name="connsiteX26" fmla="*/ 7983155 w 7988927"/>
                  <a:gd name="connsiteY26" fmla="*/ 1907643 h 4001965"/>
                  <a:gd name="connsiteX27" fmla="*/ 7946198 w 7988927"/>
                  <a:gd name="connsiteY27" fmla="*/ 2340078 h 4001965"/>
                  <a:gd name="connsiteX28" fmla="*/ 7749412 w 7988927"/>
                  <a:gd name="connsiteY28" fmla="*/ 2680120 h 4001965"/>
                  <a:gd name="connsiteX29" fmla="*/ 7572056 w 7988927"/>
                  <a:gd name="connsiteY29" fmla="*/ 2903957 h 4001965"/>
                  <a:gd name="connsiteX30" fmla="*/ 7343075 w 7988927"/>
                  <a:gd name="connsiteY30" fmla="*/ 3160371 h 4001965"/>
                  <a:gd name="connsiteX31" fmla="*/ 6924927 w 7988927"/>
                  <a:gd name="connsiteY31" fmla="*/ 3288768 h 4001965"/>
                  <a:gd name="connsiteX32" fmla="*/ 6522782 w 7988927"/>
                  <a:gd name="connsiteY32" fmla="*/ 3496603 h 4001965"/>
                  <a:gd name="connsiteX33" fmla="*/ 6138924 w 7988927"/>
                  <a:gd name="connsiteY33" fmla="*/ 3650146 h 4001965"/>
                  <a:gd name="connsiteX34" fmla="*/ 5724587 w 7988927"/>
                  <a:gd name="connsiteY34" fmla="*/ 3827883 h 4001965"/>
                  <a:gd name="connsiteX35" fmla="*/ 5267387 w 7988927"/>
                  <a:gd name="connsiteY35" fmla="*/ 3891891 h 4001965"/>
                  <a:gd name="connsiteX36" fmla="*/ 4895341 w 7988927"/>
                  <a:gd name="connsiteY36" fmla="*/ 3904273 h 4001965"/>
                  <a:gd name="connsiteX37" fmla="*/ 4151819 w 7988927"/>
                  <a:gd name="connsiteY37" fmla="*/ 3983331 h 4001965"/>
                  <a:gd name="connsiteX38" fmla="*/ 3768152 w 7988927"/>
                  <a:gd name="connsiteY38" fmla="*/ 3992094 h 4001965"/>
                  <a:gd name="connsiteX39" fmla="*/ 3276853 w 7988927"/>
                  <a:gd name="connsiteY39" fmla="*/ 3996476 h 4001965"/>
                  <a:gd name="connsiteX40" fmla="*/ 2771075 w 7988927"/>
                  <a:gd name="connsiteY40" fmla="*/ 3910179 h 4001965"/>
                  <a:gd name="connsiteX41" fmla="*/ 2377883 w 7988927"/>
                  <a:gd name="connsiteY41" fmla="*/ 3809595 h 4001965"/>
                  <a:gd name="connsiteX42" fmla="*/ 2350451 w 7988927"/>
                  <a:gd name="connsiteY42" fmla="*/ 3745587 h 4001965"/>
                  <a:gd name="connsiteX43" fmla="*/ 2464561 w 7988927"/>
                  <a:gd name="connsiteY43" fmla="*/ 3667672 h 4001965"/>
                  <a:gd name="connsiteX44" fmla="*/ 2423222 w 7988927"/>
                  <a:gd name="connsiteY44" fmla="*/ 3585758 h 4001965"/>
                  <a:gd name="connsiteX45" fmla="*/ 2249105 w 7988927"/>
                  <a:gd name="connsiteY45" fmla="*/ 3590139 h 4001965"/>
                  <a:gd name="connsiteX46" fmla="*/ 2138996 w 7988927"/>
                  <a:gd name="connsiteY46" fmla="*/ 3690723 h 4001965"/>
                  <a:gd name="connsiteX47" fmla="*/ 1844102 w 7988927"/>
                  <a:gd name="connsiteY47" fmla="*/ 3718155 h 4001965"/>
                  <a:gd name="connsiteX48" fmla="*/ 1445195 w 7988927"/>
                  <a:gd name="connsiteY48" fmla="*/ 3535275 h 4001965"/>
                  <a:gd name="connsiteX49" fmla="*/ 1079816 w 7988927"/>
                  <a:gd name="connsiteY49" fmla="*/ 3330487 h 4001965"/>
                  <a:gd name="connsiteX50" fmla="*/ 841691 w 7988927"/>
                  <a:gd name="connsiteY50" fmla="*/ 3105507 h 4001965"/>
                  <a:gd name="connsiteX51" fmla="*/ 622616 w 7988927"/>
                  <a:gd name="connsiteY51" fmla="*/ 2954441 h 4001965"/>
                  <a:gd name="connsiteX52" fmla="*/ 316863 w 7988927"/>
                  <a:gd name="connsiteY52" fmla="*/ 2822424 h 4001965"/>
                  <a:gd name="connsiteX53" fmla="*/ 238187 w 7988927"/>
                  <a:gd name="connsiteY53" fmla="*/ 2520291 h 4001965"/>
                  <a:gd name="connsiteX54" fmla="*/ 174179 w 7988927"/>
                  <a:gd name="connsiteY54" fmla="*/ 2300835 h 4001965"/>
                  <a:gd name="connsiteX55" fmla="*/ 4444 w 7988927"/>
                  <a:gd name="connsiteY55" fmla="*/ 2057947 h 4001965"/>
                  <a:gd name="connsiteX56" fmla="*/ 55688 w 7988927"/>
                  <a:gd name="connsiteY56" fmla="*/ 1864304 h 4001965"/>
                  <a:gd name="connsiteX57" fmla="*/ 122458 w 7988927"/>
                  <a:gd name="connsiteY57" fmla="*/ 1777340 h 4001965"/>
                  <a:gd name="connsiteX58" fmla="*/ 169035 w 7988927"/>
                  <a:gd name="connsiteY58" fmla="*/ 1669899 h 4001965"/>
                  <a:gd name="connsiteX59" fmla="*/ 256475 w 7988927"/>
                  <a:gd name="connsiteY59" fmla="*/ 1349859 h 4001965"/>
                  <a:gd name="connsiteX60" fmla="*/ 376109 w 7988927"/>
                  <a:gd name="connsiteY60" fmla="*/ 1169742 h 4001965"/>
                  <a:gd name="connsiteX61" fmla="*/ 627855 w 7988927"/>
                  <a:gd name="connsiteY61" fmla="*/ 1019818 h 4001965"/>
                  <a:gd name="connsiteX62" fmla="*/ 870742 w 7988927"/>
                  <a:gd name="connsiteY62" fmla="*/ 845320 h 4001965"/>
                  <a:gd name="connsiteX63" fmla="*/ 1062384 w 7988927"/>
                  <a:gd name="connsiteY63" fmla="*/ 826556 h 4001965"/>
                  <a:gd name="connsiteX64" fmla="*/ 1136871 w 7988927"/>
                  <a:gd name="connsiteY64" fmla="*/ 877228 h 4001965"/>
                  <a:gd name="connsiteX65" fmla="*/ 1245932 w 7988927"/>
                  <a:gd name="connsiteY65" fmla="*/ 926759 h 4001965"/>
                  <a:gd name="connsiteX66" fmla="*/ 1449958 w 7988927"/>
                  <a:gd name="connsiteY66" fmla="*/ 893039 h 4001965"/>
                  <a:gd name="connsiteX67" fmla="*/ 1498821 w 7988927"/>
                  <a:gd name="connsiteY67" fmla="*/ 817696 h 4001965"/>
                  <a:gd name="connsiteX68" fmla="*/ 1490915 w 7988927"/>
                  <a:gd name="connsiteY68" fmla="*/ 745973 h 4001965"/>
                  <a:gd name="connsiteX69" fmla="*/ 1370233 w 7988927"/>
                  <a:gd name="connsiteY69" fmla="*/ 703396 h 4001965"/>
                  <a:gd name="connsiteX70" fmla="*/ 1256409 w 7988927"/>
                  <a:gd name="connsiteY70" fmla="*/ 681966 h 4001965"/>
                  <a:gd name="connsiteX71" fmla="*/ 1255933 w 7988927"/>
                  <a:gd name="connsiteY71" fmla="*/ 611957 h 4001965"/>
                  <a:gd name="connsiteX72" fmla="*/ 1569210 w 7988927"/>
                  <a:gd name="connsiteY72" fmla="*/ 456890 h 4001965"/>
                  <a:gd name="connsiteX73" fmla="*/ 1839815 w 7988927"/>
                  <a:gd name="connsiteY73" fmla="*/ 337923 h 4001965"/>
                  <a:gd name="connsiteX74" fmla="*/ 2273680 w 7988927"/>
                  <a:gd name="connsiteY74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269167 w 7988927"/>
                  <a:gd name="connsiteY5" fmla="*/ 69604 h 4001965"/>
                  <a:gd name="connsiteX6" fmla="*/ 4343939 w 7988927"/>
                  <a:gd name="connsiteY6" fmla="*/ 98655 h 4001965"/>
                  <a:gd name="connsiteX7" fmla="*/ 4332508 w 7988927"/>
                  <a:gd name="connsiteY7" fmla="*/ 177140 h 4001965"/>
                  <a:gd name="connsiteX8" fmla="*/ 4387943 w 7988927"/>
                  <a:gd name="connsiteY8" fmla="*/ 237339 h 4001965"/>
                  <a:gd name="connsiteX9" fmla="*/ 4527866 w 7988927"/>
                  <a:gd name="connsiteY9" fmla="*/ 216003 h 4001965"/>
                  <a:gd name="connsiteX10" fmla="*/ 4657977 w 7988927"/>
                  <a:gd name="connsiteY10" fmla="*/ 174283 h 4001965"/>
                  <a:gd name="connsiteX11" fmla="*/ 4640451 w 7988927"/>
                  <a:gd name="connsiteY11" fmla="*/ 55030 h 4001965"/>
                  <a:gd name="connsiteX12" fmla="*/ 4776850 w 7988927"/>
                  <a:gd name="connsiteY12" fmla="*/ 929 h 4001965"/>
                  <a:gd name="connsiteX13" fmla="*/ 4930012 w 7988927"/>
                  <a:gd name="connsiteY13" fmla="*/ 31979 h 4001965"/>
                  <a:gd name="connsiteX14" fmla="*/ 5404547 w 7988927"/>
                  <a:gd name="connsiteY14" fmla="*/ 169140 h 4001965"/>
                  <a:gd name="connsiteX15" fmla="*/ 5928612 w 7988927"/>
                  <a:gd name="connsiteY15" fmla="*/ 305919 h 4001965"/>
                  <a:gd name="connsiteX16" fmla="*/ 6485825 w 7988927"/>
                  <a:gd name="connsiteY16" fmla="*/ 480036 h 4001965"/>
                  <a:gd name="connsiteX17" fmla="*/ 6821867 w 7988927"/>
                  <a:gd name="connsiteY17" fmla="*/ 599289 h 4001965"/>
                  <a:gd name="connsiteX18" fmla="*/ 7129525 w 7988927"/>
                  <a:gd name="connsiteY18" fmla="*/ 813983 h 4001965"/>
                  <a:gd name="connsiteX19" fmla="*/ 7251635 w 7988927"/>
                  <a:gd name="connsiteY19" fmla="*/ 965811 h 4001965"/>
                  <a:gd name="connsiteX20" fmla="*/ 7136763 w 7988927"/>
                  <a:gd name="connsiteY20" fmla="*/ 1043344 h 4001965"/>
                  <a:gd name="connsiteX21" fmla="*/ 7123619 w 7988927"/>
                  <a:gd name="connsiteY21" fmla="*/ 1125260 h 4001965"/>
                  <a:gd name="connsiteX22" fmla="*/ 7269923 w 7988927"/>
                  <a:gd name="connsiteY22" fmla="*/ 1176123 h 4001965"/>
                  <a:gd name="connsiteX23" fmla="*/ 7525955 w 7988927"/>
                  <a:gd name="connsiteY23" fmla="*/ 1157835 h 4001965"/>
                  <a:gd name="connsiteX24" fmla="*/ 7658924 w 7988927"/>
                  <a:gd name="connsiteY24" fmla="*/ 1241654 h 4001965"/>
                  <a:gd name="connsiteX25" fmla="*/ 7764080 w 7988927"/>
                  <a:gd name="connsiteY25" fmla="*/ 1412724 h 4001965"/>
                  <a:gd name="connsiteX26" fmla="*/ 7860282 w 7988927"/>
                  <a:gd name="connsiteY26" fmla="*/ 1669518 h 4001965"/>
                  <a:gd name="connsiteX27" fmla="*/ 7983155 w 7988927"/>
                  <a:gd name="connsiteY27" fmla="*/ 1907643 h 4001965"/>
                  <a:gd name="connsiteX28" fmla="*/ 7946198 w 7988927"/>
                  <a:gd name="connsiteY28" fmla="*/ 2340078 h 4001965"/>
                  <a:gd name="connsiteX29" fmla="*/ 7749412 w 7988927"/>
                  <a:gd name="connsiteY29" fmla="*/ 2680120 h 4001965"/>
                  <a:gd name="connsiteX30" fmla="*/ 7572056 w 7988927"/>
                  <a:gd name="connsiteY30" fmla="*/ 2903957 h 4001965"/>
                  <a:gd name="connsiteX31" fmla="*/ 7343075 w 7988927"/>
                  <a:gd name="connsiteY31" fmla="*/ 3160371 h 4001965"/>
                  <a:gd name="connsiteX32" fmla="*/ 6924927 w 7988927"/>
                  <a:gd name="connsiteY32" fmla="*/ 3288768 h 4001965"/>
                  <a:gd name="connsiteX33" fmla="*/ 6522782 w 7988927"/>
                  <a:gd name="connsiteY33" fmla="*/ 3496603 h 4001965"/>
                  <a:gd name="connsiteX34" fmla="*/ 6138924 w 7988927"/>
                  <a:gd name="connsiteY34" fmla="*/ 3650146 h 4001965"/>
                  <a:gd name="connsiteX35" fmla="*/ 5724587 w 7988927"/>
                  <a:gd name="connsiteY35" fmla="*/ 3827883 h 4001965"/>
                  <a:gd name="connsiteX36" fmla="*/ 5267387 w 7988927"/>
                  <a:gd name="connsiteY36" fmla="*/ 3891891 h 4001965"/>
                  <a:gd name="connsiteX37" fmla="*/ 4895341 w 7988927"/>
                  <a:gd name="connsiteY37" fmla="*/ 3904273 h 4001965"/>
                  <a:gd name="connsiteX38" fmla="*/ 4151819 w 7988927"/>
                  <a:gd name="connsiteY38" fmla="*/ 3983331 h 4001965"/>
                  <a:gd name="connsiteX39" fmla="*/ 3768152 w 7988927"/>
                  <a:gd name="connsiteY39" fmla="*/ 3992094 h 4001965"/>
                  <a:gd name="connsiteX40" fmla="*/ 3276853 w 7988927"/>
                  <a:gd name="connsiteY40" fmla="*/ 3996476 h 4001965"/>
                  <a:gd name="connsiteX41" fmla="*/ 2771075 w 7988927"/>
                  <a:gd name="connsiteY41" fmla="*/ 3910179 h 4001965"/>
                  <a:gd name="connsiteX42" fmla="*/ 2377883 w 7988927"/>
                  <a:gd name="connsiteY42" fmla="*/ 3809595 h 4001965"/>
                  <a:gd name="connsiteX43" fmla="*/ 2350451 w 7988927"/>
                  <a:gd name="connsiteY43" fmla="*/ 3745587 h 4001965"/>
                  <a:gd name="connsiteX44" fmla="*/ 2464561 w 7988927"/>
                  <a:gd name="connsiteY44" fmla="*/ 3667672 h 4001965"/>
                  <a:gd name="connsiteX45" fmla="*/ 2423222 w 7988927"/>
                  <a:gd name="connsiteY45" fmla="*/ 3585758 h 4001965"/>
                  <a:gd name="connsiteX46" fmla="*/ 2249105 w 7988927"/>
                  <a:gd name="connsiteY46" fmla="*/ 3590139 h 4001965"/>
                  <a:gd name="connsiteX47" fmla="*/ 2138996 w 7988927"/>
                  <a:gd name="connsiteY47" fmla="*/ 3690723 h 4001965"/>
                  <a:gd name="connsiteX48" fmla="*/ 1844102 w 7988927"/>
                  <a:gd name="connsiteY48" fmla="*/ 3718155 h 4001965"/>
                  <a:gd name="connsiteX49" fmla="*/ 1445195 w 7988927"/>
                  <a:gd name="connsiteY49" fmla="*/ 3535275 h 4001965"/>
                  <a:gd name="connsiteX50" fmla="*/ 1079816 w 7988927"/>
                  <a:gd name="connsiteY50" fmla="*/ 3330487 h 4001965"/>
                  <a:gd name="connsiteX51" fmla="*/ 841691 w 7988927"/>
                  <a:gd name="connsiteY51" fmla="*/ 3105507 h 4001965"/>
                  <a:gd name="connsiteX52" fmla="*/ 622616 w 7988927"/>
                  <a:gd name="connsiteY52" fmla="*/ 2954441 h 4001965"/>
                  <a:gd name="connsiteX53" fmla="*/ 316863 w 7988927"/>
                  <a:gd name="connsiteY53" fmla="*/ 2822424 h 4001965"/>
                  <a:gd name="connsiteX54" fmla="*/ 238187 w 7988927"/>
                  <a:gd name="connsiteY54" fmla="*/ 2520291 h 4001965"/>
                  <a:gd name="connsiteX55" fmla="*/ 174179 w 7988927"/>
                  <a:gd name="connsiteY55" fmla="*/ 2300835 h 4001965"/>
                  <a:gd name="connsiteX56" fmla="*/ 4444 w 7988927"/>
                  <a:gd name="connsiteY56" fmla="*/ 2057947 h 4001965"/>
                  <a:gd name="connsiteX57" fmla="*/ 55688 w 7988927"/>
                  <a:gd name="connsiteY57" fmla="*/ 1864304 h 4001965"/>
                  <a:gd name="connsiteX58" fmla="*/ 122458 w 7988927"/>
                  <a:gd name="connsiteY58" fmla="*/ 1777340 h 4001965"/>
                  <a:gd name="connsiteX59" fmla="*/ 169035 w 7988927"/>
                  <a:gd name="connsiteY59" fmla="*/ 1669899 h 4001965"/>
                  <a:gd name="connsiteX60" fmla="*/ 256475 w 7988927"/>
                  <a:gd name="connsiteY60" fmla="*/ 1349859 h 4001965"/>
                  <a:gd name="connsiteX61" fmla="*/ 376109 w 7988927"/>
                  <a:gd name="connsiteY61" fmla="*/ 1169742 h 4001965"/>
                  <a:gd name="connsiteX62" fmla="*/ 627855 w 7988927"/>
                  <a:gd name="connsiteY62" fmla="*/ 1019818 h 4001965"/>
                  <a:gd name="connsiteX63" fmla="*/ 870742 w 7988927"/>
                  <a:gd name="connsiteY63" fmla="*/ 845320 h 4001965"/>
                  <a:gd name="connsiteX64" fmla="*/ 1062384 w 7988927"/>
                  <a:gd name="connsiteY64" fmla="*/ 826556 h 4001965"/>
                  <a:gd name="connsiteX65" fmla="*/ 1136871 w 7988927"/>
                  <a:gd name="connsiteY65" fmla="*/ 877228 h 4001965"/>
                  <a:gd name="connsiteX66" fmla="*/ 1245932 w 7988927"/>
                  <a:gd name="connsiteY66" fmla="*/ 926759 h 4001965"/>
                  <a:gd name="connsiteX67" fmla="*/ 1449958 w 7988927"/>
                  <a:gd name="connsiteY67" fmla="*/ 893039 h 4001965"/>
                  <a:gd name="connsiteX68" fmla="*/ 1498821 w 7988927"/>
                  <a:gd name="connsiteY68" fmla="*/ 817696 h 4001965"/>
                  <a:gd name="connsiteX69" fmla="*/ 1490915 w 7988927"/>
                  <a:gd name="connsiteY69" fmla="*/ 745973 h 4001965"/>
                  <a:gd name="connsiteX70" fmla="*/ 1370233 w 7988927"/>
                  <a:gd name="connsiteY70" fmla="*/ 703396 h 4001965"/>
                  <a:gd name="connsiteX71" fmla="*/ 1256409 w 7988927"/>
                  <a:gd name="connsiteY71" fmla="*/ 681966 h 4001965"/>
                  <a:gd name="connsiteX72" fmla="*/ 1255933 w 7988927"/>
                  <a:gd name="connsiteY72" fmla="*/ 611957 h 4001965"/>
                  <a:gd name="connsiteX73" fmla="*/ 1569210 w 7988927"/>
                  <a:gd name="connsiteY73" fmla="*/ 456890 h 4001965"/>
                  <a:gd name="connsiteX74" fmla="*/ 1839815 w 7988927"/>
                  <a:gd name="connsiteY74" fmla="*/ 337923 h 4001965"/>
                  <a:gd name="connsiteX75" fmla="*/ 2273680 w 7988927"/>
                  <a:gd name="connsiteY75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269167 w 7988927"/>
                  <a:gd name="connsiteY5" fmla="*/ 69604 h 4001965"/>
                  <a:gd name="connsiteX6" fmla="*/ 4334414 w 7988927"/>
                  <a:gd name="connsiteY6" fmla="*/ 93893 h 4001965"/>
                  <a:gd name="connsiteX7" fmla="*/ 4332508 w 7988927"/>
                  <a:gd name="connsiteY7" fmla="*/ 177140 h 4001965"/>
                  <a:gd name="connsiteX8" fmla="*/ 4387943 w 7988927"/>
                  <a:gd name="connsiteY8" fmla="*/ 237339 h 4001965"/>
                  <a:gd name="connsiteX9" fmla="*/ 4527866 w 7988927"/>
                  <a:gd name="connsiteY9" fmla="*/ 216003 h 4001965"/>
                  <a:gd name="connsiteX10" fmla="*/ 4657977 w 7988927"/>
                  <a:gd name="connsiteY10" fmla="*/ 174283 h 4001965"/>
                  <a:gd name="connsiteX11" fmla="*/ 4640451 w 7988927"/>
                  <a:gd name="connsiteY11" fmla="*/ 55030 h 4001965"/>
                  <a:gd name="connsiteX12" fmla="*/ 4776850 w 7988927"/>
                  <a:gd name="connsiteY12" fmla="*/ 929 h 4001965"/>
                  <a:gd name="connsiteX13" fmla="*/ 4930012 w 7988927"/>
                  <a:gd name="connsiteY13" fmla="*/ 31979 h 4001965"/>
                  <a:gd name="connsiteX14" fmla="*/ 5404547 w 7988927"/>
                  <a:gd name="connsiteY14" fmla="*/ 169140 h 4001965"/>
                  <a:gd name="connsiteX15" fmla="*/ 5928612 w 7988927"/>
                  <a:gd name="connsiteY15" fmla="*/ 305919 h 4001965"/>
                  <a:gd name="connsiteX16" fmla="*/ 6485825 w 7988927"/>
                  <a:gd name="connsiteY16" fmla="*/ 480036 h 4001965"/>
                  <a:gd name="connsiteX17" fmla="*/ 6821867 w 7988927"/>
                  <a:gd name="connsiteY17" fmla="*/ 599289 h 4001965"/>
                  <a:gd name="connsiteX18" fmla="*/ 7129525 w 7988927"/>
                  <a:gd name="connsiteY18" fmla="*/ 813983 h 4001965"/>
                  <a:gd name="connsiteX19" fmla="*/ 7251635 w 7988927"/>
                  <a:gd name="connsiteY19" fmla="*/ 965811 h 4001965"/>
                  <a:gd name="connsiteX20" fmla="*/ 7136763 w 7988927"/>
                  <a:gd name="connsiteY20" fmla="*/ 1043344 h 4001965"/>
                  <a:gd name="connsiteX21" fmla="*/ 7123619 w 7988927"/>
                  <a:gd name="connsiteY21" fmla="*/ 1125260 h 4001965"/>
                  <a:gd name="connsiteX22" fmla="*/ 7269923 w 7988927"/>
                  <a:gd name="connsiteY22" fmla="*/ 1176123 h 4001965"/>
                  <a:gd name="connsiteX23" fmla="*/ 7525955 w 7988927"/>
                  <a:gd name="connsiteY23" fmla="*/ 1157835 h 4001965"/>
                  <a:gd name="connsiteX24" fmla="*/ 7658924 w 7988927"/>
                  <a:gd name="connsiteY24" fmla="*/ 1241654 h 4001965"/>
                  <a:gd name="connsiteX25" fmla="*/ 7764080 w 7988927"/>
                  <a:gd name="connsiteY25" fmla="*/ 1412724 h 4001965"/>
                  <a:gd name="connsiteX26" fmla="*/ 7860282 w 7988927"/>
                  <a:gd name="connsiteY26" fmla="*/ 1669518 h 4001965"/>
                  <a:gd name="connsiteX27" fmla="*/ 7983155 w 7988927"/>
                  <a:gd name="connsiteY27" fmla="*/ 1907643 h 4001965"/>
                  <a:gd name="connsiteX28" fmla="*/ 7946198 w 7988927"/>
                  <a:gd name="connsiteY28" fmla="*/ 2340078 h 4001965"/>
                  <a:gd name="connsiteX29" fmla="*/ 7749412 w 7988927"/>
                  <a:gd name="connsiteY29" fmla="*/ 2680120 h 4001965"/>
                  <a:gd name="connsiteX30" fmla="*/ 7572056 w 7988927"/>
                  <a:gd name="connsiteY30" fmla="*/ 2903957 h 4001965"/>
                  <a:gd name="connsiteX31" fmla="*/ 7343075 w 7988927"/>
                  <a:gd name="connsiteY31" fmla="*/ 3160371 h 4001965"/>
                  <a:gd name="connsiteX32" fmla="*/ 6924927 w 7988927"/>
                  <a:gd name="connsiteY32" fmla="*/ 3288768 h 4001965"/>
                  <a:gd name="connsiteX33" fmla="*/ 6522782 w 7988927"/>
                  <a:gd name="connsiteY33" fmla="*/ 3496603 h 4001965"/>
                  <a:gd name="connsiteX34" fmla="*/ 6138924 w 7988927"/>
                  <a:gd name="connsiteY34" fmla="*/ 3650146 h 4001965"/>
                  <a:gd name="connsiteX35" fmla="*/ 5724587 w 7988927"/>
                  <a:gd name="connsiteY35" fmla="*/ 3827883 h 4001965"/>
                  <a:gd name="connsiteX36" fmla="*/ 5267387 w 7988927"/>
                  <a:gd name="connsiteY36" fmla="*/ 3891891 h 4001965"/>
                  <a:gd name="connsiteX37" fmla="*/ 4895341 w 7988927"/>
                  <a:gd name="connsiteY37" fmla="*/ 3904273 h 4001965"/>
                  <a:gd name="connsiteX38" fmla="*/ 4151819 w 7988927"/>
                  <a:gd name="connsiteY38" fmla="*/ 3983331 h 4001965"/>
                  <a:gd name="connsiteX39" fmla="*/ 3768152 w 7988927"/>
                  <a:gd name="connsiteY39" fmla="*/ 3992094 h 4001965"/>
                  <a:gd name="connsiteX40" fmla="*/ 3276853 w 7988927"/>
                  <a:gd name="connsiteY40" fmla="*/ 3996476 h 4001965"/>
                  <a:gd name="connsiteX41" fmla="*/ 2771075 w 7988927"/>
                  <a:gd name="connsiteY41" fmla="*/ 3910179 h 4001965"/>
                  <a:gd name="connsiteX42" fmla="*/ 2377883 w 7988927"/>
                  <a:gd name="connsiteY42" fmla="*/ 3809595 h 4001965"/>
                  <a:gd name="connsiteX43" fmla="*/ 2350451 w 7988927"/>
                  <a:gd name="connsiteY43" fmla="*/ 3745587 h 4001965"/>
                  <a:gd name="connsiteX44" fmla="*/ 2464561 w 7988927"/>
                  <a:gd name="connsiteY44" fmla="*/ 3667672 h 4001965"/>
                  <a:gd name="connsiteX45" fmla="*/ 2423222 w 7988927"/>
                  <a:gd name="connsiteY45" fmla="*/ 3585758 h 4001965"/>
                  <a:gd name="connsiteX46" fmla="*/ 2249105 w 7988927"/>
                  <a:gd name="connsiteY46" fmla="*/ 3590139 h 4001965"/>
                  <a:gd name="connsiteX47" fmla="*/ 2138996 w 7988927"/>
                  <a:gd name="connsiteY47" fmla="*/ 3690723 h 4001965"/>
                  <a:gd name="connsiteX48" fmla="*/ 1844102 w 7988927"/>
                  <a:gd name="connsiteY48" fmla="*/ 3718155 h 4001965"/>
                  <a:gd name="connsiteX49" fmla="*/ 1445195 w 7988927"/>
                  <a:gd name="connsiteY49" fmla="*/ 3535275 h 4001965"/>
                  <a:gd name="connsiteX50" fmla="*/ 1079816 w 7988927"/>
                  <a:gd name="connsiteY50" fmla="*/ 3330487 h 4001965"/>
                  <a:gd name="connsiteX51" fmla="*/ 841691 w 7988927"/>
                  <a:gd name="connsiteY51" fmla="*/ 3105507 h 4001965"/>
                  <a:gd name="connsiteX52" fmla="*/ 622616 w 7988927"/>
                  <a:gd name="connsiteY52" fmla="*/ 2954441 h 4001965"/>
                  <a:gd name="connsiteX53" fmla="*/ 316863 w 7988927"/>
                  <a:gd name="connsiteY53" fmla="*/ 2822424 h 4001965"/>
                  <a:gd name="connsiteX54" fmla="*/ 238187 w 7988927"/>
                  <a:gd name="connsiteY54" fmla="*/ 2520291 h 4001965"/>
                  <a:gd name="connsiteX55" fmla="*/ 174179 w 7988927"/>
                  <a:gd name="connsiteY55" fmla="*/ 2300835 h 4001965"/>
                  <a:gd name="connsiteX56" fmla="*/ 4444 w 7988927"/>
                  <a:gd name="connsiteY56" fmla="*/ 2057947 h 4001965"/>
                  <a:gd name="connsiteX57" fmla="*/ 55688 w 7988927"/>
                  <a:gd name="connsiteY57" fmla="*/ 1864304 h 4001965"/>
                  <a:gd name="connsiteX58" fmla="*/ 122458 w 7988927"/>
                  <a:gd name="connsiteY58" fmla="*/ 1777340 h 4001965"/>
                  <a:gd name="connsiteX59" fmla="*/ 169035 w 7988927"/>
                  <a:gd name="connsiteY59" fmla="*/ 1669899 h 4001965"/>
                  <a:gd name="connsiteX60" fmla="*/ 256475 w 7988927"/>
                  <a:gd name="connsiteY60" fmla="*/ 1349859 h 4001965"/>
                  <a:gd name="connsiteX61" fmla="*/ 376109 w 7988927"/>
                  <a:gd name="connsiteY61" fmla="*/ 1169742 h 4001965"/>
                  <a:gd name="connsiteX62" fmla="*/ 627855 w 7988927"/>
                  <a:gd name="connsiteY62" fmla="*/ 1019818 h 4001965"/>
                  <a:gd name="connsiteX63" fmla="*/ 870742 w 7988927"/>
                  <a:gd name="connsiteY63" fmla="*/ 845320 h 4001965"/>
                  <a:gd name="connsiteX64" fmla="*/ 1062384 w 7988927"/>
                  <a:gd name="connsiteY64" fmla="*/ 826556 h 4001965"/>
                  <a:gd name="connsiteX65" fmla="*/ 1136871 w 7988927"/>
                  <a:gd name="connsiteY65" fmla="*/ 877228 h 4001965"/>
                  <a:gd name="connsiteX66" fmla="*/ 1245932 w 7988927"/>
                  <a:gd name="connsiteY66" fmla="*/ 926759 h 4001965"/>
                  <a:gd name="connsiteX67" fmla="*/ 1449958 w 7988927"/>
                  <a:gd name="connsiteY67" fmla="*/ 893039 h 4001965"/>
                  <a:gd name="connsiteX68" fmla="*/ 1498821 w 7988927"/>
                  <a:gd name="connsiteY68" fmla="*/ 817696 h 4001965"/>
                  <a:gd name="connsiteX69" fmla="*/ 1490915 w 7988927"/>
                  <a:gd name="connsiteY69" fmla="*/ 745973 h 4001965"/>
                  <a:gd name="connsiteX70" fmla="*/ 1370233 w 7988927"/>
                  <a:gd name="connsiteY70" fmla="*/ 703396 h 4001965"/>
                  <a:gd name="connsiteX71" fmla="*/ 1256409 w 7988927"/>
                  <a:gd name="connsiteY71" fmla="*/ 681966 h 4001965"/>
                  <a:gd name="connsiteX72" fmla="*/ 1255933 w 7988927"/>
                  <a:gd name="connsiteY72" fmla="*/ 611957 h 4001965"/>
                  <a:gd name="connsiteX73" fmla="*/ 1569210 w 7988927"/>
                  <a:gd name="connsiteY73" fmla="*/ 456890 h 4001965"/>
                  <a:gd name="connsiteX74" fmla="*/ 1839815 w 7988927"/>
                  <a:gd name="connsiteY74" fmla="*/ 337923 h 4001965"/>
                  <a:gd name="connsiteX75" fmla="*/ 2273680 w 7988927"/>
                  <a:gd name="connsiteY75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269167 w 7988927"/>
                  <a:gd name="connsiteY5" fmla="*/ 69604 h 4001965"/>
                  <a:gd name="connsiteX6" fmla="*/ 4327271 w 7988927"/>
                  <a:gd name="connsiteY6" fmla="*/ 86750 h 4001965"/>
                  <a:gd name="connsiteX7" fmla="*/ 4332508 w 7988927"/>
                  <a:gd name="connsiteY7" fmla="*/ 177140 h 4001965"/>
                  <a:gd name="connsiteX8" fmla="*/ 4387943 w 7988927"/>
                  <a:gd name="connsiteY8" fmla="*/ 237339 h 4001965"/>
                  <a:gd name="connsiteX9" fmla="*/ 4527866 w 7988927"/>
                  <a:gd name="connsiteY9" fmla="*/ 216003 h 4001965"/>
                  <a:gd name="connsiteX10" fmla="*/ 4657977 w 7988927"/>
                  <a:gd name="connsiteY10" fmla="*/ 174283 h 4001965"/>
                  <a:gd name="connsiteX11" fmla="*/ 4640451 w 7988927"/>
                  <a:gd name="connsiteY11" fmla="*/ 55030 h 4001965"/>
                  <a:gd name="connsiteX12" fmla="*/ 4776850 w 7988927"/>
                  <a:gd name="connsiteY12" fmla="*/ 929 h 4001965"/>
                  <a:gd name="connsiteX13" fmla="*/ 4930012 w 7988927"/>
                  <a:gd name="connsiteY13" fmla="*/ 31979 h 4001965"/>
                  <a:gd name="connsiteX14" fmla="*/ 5404547 w 7988927"/>
                  <a:gd name="connsiteY14" fmla="*/ 169140 h 4001965"/>
                  <a:gd name="connsiteX15" fmla="*/ 5928612 w 7988927"/>
                  <a:gd name="connsiteY15" fmla="*/ 305919 h 4001965"/>
                  <a:gd name="connsiteX16" fmla="*/ 6485825 w 7988927"/>
                  <a:gd name="connsiteY16" fmla="*/ 480036 h 4001965"/>
                  <a:gd name="connsiteX17" fmla="*/ 6821867 w 7988927"/>
                  <a:gd name="connsiteY17" fmla="*/ 599289 h 4001965"/>
                  <a:gd name="connsiteX18" fmla="*/ 7129525 w 7988927"/>
                  <a:gd name="connsiteY18" fmla="*/ 813983 h 4001965"/>
                  <a:gd name="connsiteX19" fmla="*/ 7251635 w 7988927"/>
                  <a:gd name="connsiteY19" fmla="*/ 965811 h 4001965"/>
                  <a:gd name="connsiteX20" fmla="*/ 7136763 w 7988927"/>
                  <a:gd name="connsiteY20" fmla="*/ 1043344 h 4001965"/>
                  <a:gd name="connsiteX21" fmla="*/ 7123619 w 7988927"/>
                  <a:gd name="connsiteY21" fmla="*/ 1125260 h 4001965"/>
                  <a:gd name="connsiteX22" fmla="*/ 7269923 w 7988927"/>
                  <a:gd name="connsiteY22" fmla="*/ 1176123 h 4001965"/>
                  <a:gd name="connsiteX23" fmla="*/ 7525955 w 7988927"/>
                  <a:gd name="connsiteY23" fmla="*/ 1157835 h 4001965"/>
                  <a:gd name="connsiteX24" fmla="*/ 7658924 w 7988927"/>
                  <a:gd name="connsiteY24" fmla="*/ 1241654 h 4001965"/>
                  <a:gd name="connsiteX25" fmla="*/ 7764080 w 7988927"/>
                  <a:gd name="connsiteY25" fmla="*/ 1412724 h 4001965"/>
                  <a:gd name="connsiteX26" fmla="*/ 7860282 w 7988927"/>
                  <a:gd name="connsiteY26" fmla="*/ 1669518 h 4001965"/>
                  <a:gd name="connsiteX27" fmla="*/ 7983155 w 7988927"/>
                  <a:gd name="connsiteY27" fmla="*/ 1907643 h 4001965"/>
                  <a:gd name="connsiteX28" fmla="*/ 7946198 w 7988927"/>
                  <a:gd name="connsiteY28" fmla="*/ 2340078 h 4001965"/>
                  <a:gd name="connsiteX29" fmla="*/ 7749412 w 7988927"/>
                  <a:gd name="connsiteY29" fmla="*/ 2680120 h 4001965"/>
                  <a:gd name="connsiteX30" fmla="*/ 7572056 w 7988927"/>
                  <a:gd name="connsiteY30" fmla="*/ 2903957 h 4001965"/>
                  <a:gd name="connsiteX31" fmla="*/ 7343075 w 7988927"/>
                  <a:gd name="connsiteY31" fmla="*/ 3160371 h 4001965"/>
                  <a:gd name="connsiteX32" fmla="*/ 6924927 w 7988927"/>
                  <a:gd name="connsiteY32" fmla="*/ 3288768 h 4001965"/>
                  <a:gd name="connsiteX33" fmla="*/ 6522782 w 7988927"/>
                  <a:gd name="connsiteY33" fmla="*/ 3496603 h 4001965"/>
                  <a:gd name="connsiteX34" fmla="*/ 6138924 w 7988927"/>
                  <a:gd name="connsiteY34" fmla="*/ 3650146 h 4001965"/>
                  <a:gd name="connsiteX35" fmla="*/ 5724587 w 7988927"/>
                  <a:gd name="connsiteY35" fmla="*/ 3827883 h 4001965"/>
                  <a:gd name="connsiteX36" fmla="*/ 5267387 w 7988927"/>
                  <a:gd name="connsiteY36" fmla="*/ 3891891 h 4001965"/>
                  <a:gd name="connsiteX37" fmla="*/ 4895341 w 7988927"/>
                  <a:gd name="connsiteY37" fmla="*/ 3904273 h 4001965"/>
                  <a:gd name="connsiteX38" fmla="*/ 4151819 w 7988927"/>
                  <a:gd name="connsiteY38" fmla="*/ 3983331 h 4001965"/>
                  <a:gd name="connsiteX39" fmla="*/ 3768152 w 7988927"/>
                  <a:gd name="connsiteY39" fmla="*/ 3992094 h 4001965"/>
                  <a:gd name="connsiteX40" fmla="*/ 3276853 w 7988927"/>
                  <a:gd name="connsiteY40" fmla="*/ 3996476 h 4001965"/>
                  <a:gd name="connsiteX41" fmla="*/ 2771075 w 7988927"/>
                  <a:gd name="connsiteY41" fmla="*/ 3910179 h 4001965"/>
                  <a:gd name="connsiteX42" fmla="*/ 2377883 w 7988927"/>
                  <a:gd name="connsiteY42" fmla="*/ 3809595 h 4001965"/>
                  <a:gd name="connsiteX43" fmla="*/ 2350451 w 7988927"/>
                  <a:gd name="connsiteY43" fmla="*/ 3745587 h 4001965"/>
                  <a:gd name="connsiteX44" fmla="*/ 2464561 w 7988927"/>
                  <a:gd name="connsiteY44" fmla="*/ 3667672 h 4001965"/>
                  <a:gd name="connsiteX45" fmla="*/ 2423222 w 7988927"/>
                  <a:gd name="connsiteY45" fmla="*/ 3585758 h 4001965"/>
                  <a:gd name="connsiteX46" fmla="*/ 2249105 w 7988927"/>
                  <a:gd name="connsiteY46" fmla="*/ 3590139 h 4001965"/>
                  <a:gd name="connsiteX47" fmla="*/ 2138996 w 7988927"/>
                  <a:gd name="connsiteY47" fmla="*/ 3690723 h 4001965"/>
                  <a:gd name="connsiteX48" fmla="*/ 1844102 w 7988927"/>
                  <a:gd name="connsiteY48" fmla="*/ 3718155 h 4001965"/>
                  <a:gd name="connsiteX49" fmla="*/ 1445195 w 7988927"/>
                  <a:gd name="connsiteY49" fmla="*/ 3535275 h 4001965"/>
                  <a:gd name="connsiteX50" fmla="*/ 1079816 w 7988927"/>
                  <a:gd name="connsiteY50" fmla="*/ 3330487 h 4001965"/>
                  <a:gd name="connsiteX51" fmla="*/ 841691 w 7988927"/>
                  <a:gd name="connsiteY51" fmla="*/ 3105507 h 4001965"/>
                  <a:gd name="connsiteX52" fmla="*/ 622616 w 7988927"/>
                  <a:gd name="connsiteY52" fmla="*/ 2954441 h 4001965"/>
                  <a:gd name="connsiteX53" fmla="*/ 316863 w 7988927"/>
                  <a:gd name="connsiteY53" fmla="*/ 2822424 h 4001965"/>
                  <a:gd name="connsiteX54" fmla="*/ 238187 w 7988927"/>
                  <a:gd name="connsiteY54" fmla="*/ 2520291 h 4001965"/>
                  <a:gd name="connsiteX55" fmla="*/ 174179 w 7988927"/>
                  <a:gd name="connsiteY55" fmla="*/ 2300835 h 4001965"/>
                  <a:gd name="connsiteX56" fmla="*/ 4444 w 7988927"/>
                  <a:gd name="connsiteY56" fmla="*/ 2057947 h 4001965"/>
                  <a:gd name="connsiteX57" fmla="*/ 55688 w 7988927"/>
                  <a:gd name="connsiteY57" fmla="*/ 1864304 h 4001965"/>
                  <a:gd name="connsiteX58" fmla="*/ 122458 w 7988927"/>
                  <a:gd name="connsiteY58" fmla="*/ 1777340 h 4001965"/>
                  <a:gd name="connsiteX59" fmla="*/ 169035 w 7988927"/>
                  <a:gd name="connsiteY59" fmla="*/ 1669899 h 4001965"/>
                  <a:gd name="connsiteX60" fmla="*/ 256475 w 7988927"/>
                  <a:gd name="connsiteY60" fmla="*/ 1349859 h 4001965"/>
                  <a:gd name="connsiteX61" fmla="*/ 376109 w 7988927"/>
                  <a:gd name="connsiteY61" fmla="*/ 1169742 h 4001965"/>
                  <a:gd name="connsiteX62" fmla="*/ 627855 w 7988927"/>
                  <a:gd name="connsiteY62" fmla="*/ 1019818 h 4001965"/>
                  <a:gd name="connsiteX63" fmla="*/ 870742 w 7988927"/>
                  <a:gd name="connsiteY63" fmla="*/ 845320 h 4001965"/>
                  <a:gd name="connsiteX64" fmla="*/ 1062384 w 7988927"/>
                  <a:gd name="connsiteY64" fmla="*/ 826556 h 4001965"/>
                  <a:gd name="connsiteX65" fmla="*/ 1136871 w 7988927"/>
                  <a:gd name="connsiteY65" fmla="*/ 877228 h 4001965"/>
                  <a:gd name="connsiteX66" fmla="*/ 1245932 w 7988927"/>
                  <a:gd name="connsiteY66" fmla="*/ 926759 h 4001965"/>
                  <a:gd name="connsiteX67" fmla="*/ 1449958 w 7988927"/>
                  <a:gd name="connsiteY67" fmla="*/ 893039 h 4001965"/>
                  <a:gd name="connsiteX68" fmla="*/ 1498821 w 7988927"/>
                  <a:gd name="connsiteY68" fmla="*/ 817696 h 4001965"/>
                  <a:gd name="connsiteX69" fmla="*/ 1490915 w 7988927"/>
                  <a:gd name="connsiteY69" fmla="*/ 745973 h 4001965"/>
                  <a:gd name="connsiteX70" fmla="*/ 1370233 w 7988927"/>
                  <a:gd name="connsiteY70" fmla="*/ 703396 h 4001965"/>
                  <a:gd name="connsiteX71" fmla="*/ 1256409 w 7988927"/>
                  <a:gd name="connsiteY71" fmla="*/ 681966 h 4001965"/>
                  <a:gd name="connsiteX72" fmla="*/ 1255933 w 7988927"/>
                  <a:gd name="connsiteY72" fmla="*/ 611957 h 4001965"/>
                  <a:gd name="connsiteX73" fmla="*/ 1569210 w 7988927"/>
                  <a:gd name="connsiteY73" fmla="*/ 456890 h 4001965"/>
                  <a:gd name="connsiteX74" fmla="*/ 1839815 w 7988927"/>
                  <a:gd name="connsiteY74" fmla="*/ 337923 h 4001965"/>
                  <a:gd name="connsiteX75" fmla="*/ 2273680 w 7988927"/>
                  <a:gd name="connsiteY75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269167 w 7988927"/>
                  <a:gd name="connsiteY5" fmla="*/ 69604 h 4001965"/>
                  <a:gd name="connsiteX6" fmla="*/ 4327271 w 7988927"/>
                  <a:gd name="connsiteY6" fmla="*/ 86750 h 4001965"/>
                  <a:gd name="connsiteX7" fmla="*/ 4332508 w 7988927"/>
                  <a:gd name="connsiteY7" fmla="*/ 177140 h 4001965"/>
                  <a:gd name="connsiteX8" fmla="*/ 4387943 w 7988927"/>
                  <a:gd name="connsiteY8" fmla="*/ 237339 h 4001965"/>
                  <a:gd name="connsiteX9" fmla="*/ 4537391 w 7988927"/>
                  <a:gd name="connsiteY9" fmla="*/ 263628 h 4001965"/>
                  <a:gd name="connsiteX10" fmla="*/ 4657977 w 7988927"/>
                  <a:gd name="connsiteY10" fmla="*/ 174283 h 4001965"/>
                  <a:gd name="connsiteX11" fmla="*/ 4640451 w 7988927"/>
                  <a:gd name="connsiteY11" fmla="*/ 55030 h 4001965"/>
                  <a:gd name="connsiteX12" fmla="*/ 4776850 w 7988927"/>
                  <a:gd name="connsiteY12" fmla="*/ 929 h 4001965"/>
                  <a:gd name="connsiteX13" fmla="*/ 4930012 w 7988927"/>
                  <a:gd name="connsiteY13" fmla="*/ 31979 h 4001965"/>
                  <a:gd name="connsiteX14" fmla="*/ 5404547 w 7988927"/>
                  <a:gd name="connsiteY14" fmla="*/ 169140 h 4001965"/>
                  <a:gd name="connsiteX15" fmla="*/ 5928612 w 7988927"/>
                  <a:gd name="connsiteY15" fmla="*/ 305919 h 4001965"/>
                  <a:gd name="connsiteX16" fmla="*/ 6485825 w 7988927"/>
                  <a:gd name="connsiteY16" fmla="*/ 480036 h 4001965"/>
                  <a:gd name="connsiteX17" fmla="*/ 6821867 w 7988927"/>
                  <a:gd name="connsiteY17" fmla="*/ 599289 h 4001965"/>
                  <a:gd name="connsiteX18" fmla="*/ 7129525 w 7988927"/>
                  <a:gd name="connsiteY18" fmla="*/ 813983 h 4001965"/>
                  <a:gd name="connsiteX19" fmla="*/ 7251635 w 7988927"/>
                  <a:gd name="connsiteY19" fmla="*/ 965811 h 4001965"/>
                  <a:gd name="connsiteX20" fmla="*/ 7136763 w 7988927"/>
                  <a:gd name="connsiteY20" fmla="*/ 1043344 h 4001965"/>
                  <a:gd name="connsiteX21" fmla="*/ 7123619 w 7988927"/>
                  <a:gd name="connsiteY21" fmla="*/ 1125260 h 4001965"/>
                  <a:gd name="connsiteX22" fmla="*/ 7269923 w 7988927"/>
                  <a:gd name="connsiteY22" fmla="*/ 1176123 h 4001965"/>
                  <a:gd name="connsiteX23" fmla="*/ 7525955 w 7988927"/>
                  <a:gd name="connsiteY23" fmla="*/ 1157835 h 4001965"/>
                  <a:gd name="connsiteX24" fmla="*/ 7658924 w 7988927"/>
                  <a:gd name="connsiteY24" fmla="*/ 1241654 h 4001965"/>
                  <a:gd name="connsiteX25" fmla="*/ 7764080 w 7988927"/>
                  <a:gd name="connsiteY25" fmla="*/ 1412724 h 4001965"/>
                  <a:gd name="connsiteX26" fmla="*/ 7860282 w 7988927"/>
                  <a:gd name="connsiteY26" fmla="*/ 1669518 h 4001965"/>
                  <a:gd name="connsiteX27" fmla="*/ 7983155 w 7988927"/>
                  <a:gd name="connsiteY27" fmla="*/ 1907643 h 4001965"/>
                  <a:gd name="connsiteX28" fmla="*/ 7946198 w 7988927"/>
                  <a:gd name="connsiteY28" fmla="*/ 2340078 h 4001965"/>
                  <a:gd name="connsiteX29" fmla="*/ 7749412 w 7988927"/>
                  <a:gd name="connsiteY29" fmla="*/ 2680120 h 4001965"/>
                  <a:gd name="connsiteX30" fmla="*/ 7572056 w 7988927"/>
                  <a:gd name="connsiteY30" fmla="*/ 2903957 h 4001965"/>
                  <a:gd name="connsiteX31" fmla="*/ 7343075 w 7988927"/>
                  <a:gd name="connsiteY31" fmla="*/ 3160371 h 4001965"/>
                  <a:gd name="connsiteX32" fmla="*/ 6924927 w 7988927"/>
                  <a:gd name="connsiteY32" fmla="*/ 3288768 h 4001965"/>
                  <a:gd name="connsiteX33" fmla="*/ 6522782 w 7988927"/>
                  <a:gd name="connsiteY33" fmla="*/ 3496603 h 4001965"/>
                  <a:gd name="connsiteX34" fmla="*/ 6138924 w 7988927"/>
                  <a:gd name="connsiteY34" fmla="*/ 3650146 h 4001965"/>
                  <a:gd name="connsiteX35" fmla="*/ 5724587 w 7988927"/>
                  <a:gd name="connsiteY35" fmla="*/ 3827883 h 4001965"/>
                  <a:gd name="connsiteX36" fmla="*/ 5267387 w 7988927"/>
                  <a:gd name="connsiteY36" fmla="*/ 3891891 h 4001965"/>
                  <a:gd name="connsiteX37" fmla="*/ 4895341 w 7988927"/>
                  <a:gd name="connsiteY37" fmla="*/ 3904273 h 4001965"/>
                  <a:gd name="connsiteX38" fmla="*/ 4151819 w 7988927"/>
                  <a:gd name="connsiteY38" fmla="*/ 3983331 h 4001965"/>
                  <a:gd name="connsiteX39" fmla="*/ 3768152 w 7988927"/>
                  <a:gd name="connsiteY39" fmla="*/ 3992094 h 4001965"/>
                  <a:gd name="connsiteX40" fmla="*/ 3276853 w 7988927"/>
                  <a:gd name="connsiteY40" fmla="*/ 3996476 h 4001965"/>
                  <a:gd name="connsiteX41" fmla="*/ 2771075 w 7988927"/>
                  <a:gd name="connsiteY41" fmla="*/ 3910179 h 4001965"/>
                  <a:gd name="connsiteX42" fmla="*/ 2377883 w 7988927"/>
                  <a:gd name="connsiteY42" fmla="*/ 3809595 h 4001965"/>
                  <a:gd name="connsiteX43" fmla="*/ 2350451 w 7988927"/>
                  <a:gd name="connsiteY43" fmla="*/ 3745587 h 4001965"/>
                  <a:gd name="connsiteX44" fmla="*/ 2464561 w 7988927"/>
                  <a:gd name="connsiteY44" fmla="*/ 3667672 h 4001965"/>
                  <a:gd name="connsiteX45" fmla="*/ 2423222 w 7988927"/>
                  <a:gd name="connsiteY45" fmla="*/ 3585758 h 4001965"/>
                  <a:gd name="connsiteX46" fmla="*/ 2249105 w 7988927"/>
                  <a:gd name="connsiteY46" fmla="*/ 3590139 h 4001965"/>
                  <a:gd name="connsiteX47" fmla="*/ 2138996 w 7988927"/>
                  <a:gd name="connsiteY47" fmla="*/ 3690723 h 4001965"/>
                  <a:gd name="connsiteX48" fmla="*/ 1844102 w 7988927"/>
                  <a:gd name="connsiteY48" fmla="*/ 3718155 h 4001965"/>
                  <a:gd name="connsiteX49" fmla="*/ 1445195 w 7988927"/>
                  <a:gd name="connsiteY49" fmla="*/ 3535275 h 4001965"/>
                  <a:gd name="connsiteX50" fmla="*/ 1079816 w 7988927"/>
                  <a:gd name="connsiteY50" fmla="*/ 3330487 h 4001965"/>
                  <a:gd name="connsiteX51" fmla="*/ 841691 w 7988927"/>
                  <a:gd name="connsiteY51" fmla="*/ 3105507 h 4001965"/>
                  <a:gd name="connsiteX52" fmla="*/ 622616 w 7988927"/>
                  <a:gd name="connsiteY52" fmla="*/ 2954441 h 4001965"/>
                  <a:gd name="connsiteX53" fmla="*/ 316863 w 7988927"/>
                  <a:gd name="connsiteY53" fmla="*/ 2822424 h 4001965"/>
                  <a:gd name="connsiteX54" fmla="*/ 238187 w 7988927"/>
                  <a:gd name="connsiteY54" fmla="*/ 2520291 h 4001965"/>
                  <a:gd name="connsiteX55" fmla="*/ 174179 w 7988927"/>
                  <a:gd name="connsiteY55" fmla="*/ 2300835 h 4001965"/>
                  <a:gd name="connsiteX56" fmla="*/ 4444 w 7988927"/>
                  <a:gd name="connsiteY56" fmla="*/ 2057947 h 4001965"/>
                  <a:gd name="connsiteX57" fmla="*/ 55688 w 7988927"/>
                  <a:gd name="connsiteY57" fmla="*/ 1864304 h 4001965"/>
                  <a:gd name="connsiteX58" fmla="*/ 122458 w 7988927"/>
                  <a:gd name="connsiteY58" fmla="*/ 1777340 h 4001965"/>
                  <a:gd name="connsiteX59" fmla="*/ 169035 w 7988927"/>
                  <a:gd name="connsiteY59" fmla="*/ 1669899 h 4001965"/>
                  <a:gd name="connsiteX60" fmla="*/ 256475 w 7988927"/>
                  <a:gd name="connsiteY60" fmla="*/ 1349859 h 4001965"/>
                  <a:gd name="connsiteX61" fmla="*/ 376109 w 7988927"/>
                  <a:gd name="connsiteY61" fmla="*/ 1169742 h 4001965"/>
                  <a:gd name="connsiteX62" fmla="*/ 627855 w 7988927"/>
                  <a:gd name="connsiteY62" fmla="*/ 1019818 h 4001965"/>
                  <a:gd name="connsiteX63" fmla="*/ 870742 w 7988927"/>
                  <a:gd name="connsiteY63" fmla="*/ 845320 h 4001965"/>
                  <a:gd name="connsiteX64" fmla="*/ 1062384 w 7988927"/>
                  <a:gd name="connsiteY64" fmla="*/ 826556 h 4001965"/>
                  <a:gd name="connsiteX65" fmla="*/ 1136871 w 7988927"/>
                  <a:gd name="connsiteY65" fmla="*/ 877228 h 4001965"/>
                  <a:gd name="connsiteX66" fmla="*/ 1245932 w 7988927"/>
                  <a:gd name="connsiteY66" fmla="*/ 926759 h 4001965"/>
                  <a:gd name="connsiteX67" fmla="*/ 1449958 w 7988927"/>
                  <a:gd name="connsiteY67" fmla="*/ 893039 h 4001965"/>
                  <a:gd name="connsiteX68" fmla="*/ 1498821 w 7988927"/>
                  <a:gd name="connsiteY68" fmla="*/ 817696 h 4001965"/>
                  <a:gd name="connsiteX69" fmla="*/ 1490915 w 7988927"/>
                  <a:gd name="connsiteY69" fmla="*/ 745973 h 4001965"/>
                  <a:gd name="connsiteX70" fmla="*/ 1370233 w 7988927"/>
                  <a:gd name="connsiteY70" fmla="*/ 703396 h 4001965"/>
                  <a:gd name="connsiteX71" fmla="*/ 1256409 w 7988927"/>
                  <a:gd name="connsiteY71" fmla="*/ 681966 h 4001965"/>
                  <a:gd name="connsiteX72" fmla="*/ 1255933 w 7988927"/>
                  <a:gd name="connsiteY72" fmla="*/ 611957 h 4001965"/>
                  <a:gd name="connsiteX73" fmla="*/ 1569210 w 7988927"/>
                  <a:gd name="connsiteY73" fmla="*/ 456890 h 4001965"/>
                  <a:gd name="connsiteX74" fmla="*/ 1839815 w 7988927"/>
                  <a:gd name="connsiteY74" fmla="*/ 337923 h 4001965"/>
                  <a:gd name="connsiteX75" fmla="*/ 2273680 w 7988927"/>
                  <a:gd name="connsiteY75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269167 w 7988927"/>
                  <a:gd name="connsiteY5" fmla="*/ 69604 h 4001965"/>
                  <a:gd name="connsiteX6" fmla="*/ 4327271 w 7988927"/>
                  <a:gd name="connsiteY6" fmla="*/ 86750 h 4001965"/>
                  <a:gd name="connsiteX7" fmla="*/ 4332508 w 7988927"/>
                  <a:gd name="connsiteY7" fmla="*/ 177140 h 4001965"/>
                  <a:gd name="connsiteX8" fmla="*/ 4387943 w 7988927"/>
                  <a:gd name="connsiteY8" fmla="*/ 237339 h 4001965"/>
                  <a:gd name="connsiteX9" fmla="*/ 4537391 w 7988927"/>
                  <a:gd name="connsiteY9" fmla="*/ 263628 h 4001965"/>
                  <a:gd name="connsiteX10" fmla="*/ 4627783 w 7988927"/>
                  <a:gd name="connsiteY10" fmla="*/ 231909 h 4001965"/>
                  <a:gd name="connsiteX11" fmla="*/ 4657977 w 7988927"/>
                  <a:gd name="connsiteY11" fmla="*/ 174283 h 4001965"/>
                  <a:gd name="connsiteX12" fmla="*/ 4640451 w 7988927"/>
                  <a:gd name="connsiteY12" fmla="*/ 55030 h 4001965"/>
                  <a:gd name="connsiteX13" fmla="*/ 4776850 w 7988927"/>
                  <a:gd name="connsiteY13" fmla="*/ 929 h 4001965"/>
                  <a:gd name="connsiteX14" fmla="*/ 4930012 w 7988927"/>
                  <a:gd name="connsiteY14" fmla="*/ 31979 h 4001965"/>
                  <a:gd name="connsiteX15" fmla="*/ 5404547 w 7988927"/>
                  <a:gd name="connsiteY15" fmla="*/ 169140 h 4001965"/>
                  <a:gd name="connsiteX16" fmla="*/ 5928612 w 7988927"/>
                  <a:gd name="connsiteY16" fmla="*/ 305919 h 4001965"/>
                  <a:gd name="connsiteX17" fmla="*/ 6485825 w 7988927"/>
                  <a:gd name="connsiteY17" fmla="*/ 480036 h 4001965"/>
                  <a:gd name="connsiteX18" fmla="*/ 6821867 w 7988927"/>
                  <a:gd name="connsiteY18" fmla="*/ 599289 h 4001965"/>
                  <a:gd name="connsiteX19" fmla="*/ 7129525 w 7988927"/>
                  <a:gd name="connsiteY19" fmla="*/ 813983 h 4001965"/>
                  <a:gd name="connsiteX20" fmla="*/ 7251635 w 7988927"/>
                  <a:gd name="connsiteY20" fmla="*/ 965811 h 4001965"/>
                  <a:gd name="connsiteX21" fmla="*/ 7136763 w 7988927"/>
                  <a:gd name="connsiteY21" fmla="*/ 1043344 h 4001965"/>
                  <a:gd name="connsiteX22" fmla="*/ 7123619 w 7988927"/>
                  <a:gd name="connsiteY22" fmla="*/ 1125260 h 4001965"/>
                  <a:gd name="connsiteX23" fmla="*/ 7269923 w 7988927"/>
                  <a:gd name="connsiteY23" fmla="*/ 1176123 h 4001965"/>
                  <a:gd name="connsiteX24" fmla="*/ 7525955 w 7988927"/>
                  <a:gd name="connsiteY24" fmla="*/ 1157835 h 4001965"/>
                  <a:gd name="connsiteX25" fmla="*/ 7658924 w 7988927"/>
                  <a:gd name="connsiteY25" fmla="*/ 1241654 h 4001965"/>
                  <a:gd name="connsiteX26" fmla="*/ 7764080 w 7988927"/>
                  <a:gd name="connsiteY26" fmla="*/ 1412724 h 4001965"/>
                  <a:gd name="connsiteX27" fmla="*/ 7860282 w 7988927"/>
                  <a:gd name="connsiteY27" fmla="*/ 1669518 h 4001965"/>
                  <a:gd name="connsiteX28" fmla="*/ 7983155 w 7988927"/>
                  <a:gd name="connsiteY28" fmla="*/ 1907643 h 4001965"/>
                  <a:gd name="connsiteX29" fmla="*/ 7946198 w 7988927"/>
                  <a:gd name="connsiteY29" fmla="*/ 2340078 h 4001965"/>
                  <a:gd name="connsiteX30" fmla="*/ 7749412 w 7988927"/>
                  <a:gd name="connsiteY30" fmla="*/ 2680120 h 4001965"/>
                  <a:gd name="connsiteX31" fmla="*/ 7572056 w 7988927"/>
                  <a:gd name="connsiteY31" fmla="*/ 2903957 h 4001965"/>
                  <a:gd name="connsiteX32" fmla="*/ 7343075 w 7988927"/>
                  <a:gd name="connsiteY32" fmla="*/ 3160371 h 4001965"/>
                  <a:gd name="connsiteX33" fmla="*/ 6924927 w 7988927"/>
                  <a:gd name="connsiteY33" fmla="*/ 3288768 h 4001965"/>
                  <a:gd name="connsiteX34" fmla="*/ 6522782 w 7988927"/>
                  <a:gd name="connsiteY34" fmla="*/ 3496603 h 4001965"/>
                  <a:gd name="connsiteX35" fmla="*/ 6138924 w 7988927"/>
                  <a:gd name="connsiteY35" fmla="*/ 3650146 h 4001965"/>
                  <a:gd name="connsiteX36" fmla="*/ 5724587 w 7988927"/>
                  <a:gd name="connsiteY36" fmla="*/ 3827883 h 4001965"/>
                  <a:gd name="connsiteX37" fmla="*/ 5267387 w 7988927"/>
                  <a:gd name="connsiteY37" fmla="*/ 3891891 h 4001965"/>
                  <a:gd name="connsiteX38" fmla="*/ 4895341 w 7988927"/>
                  <a:gd name="connsiteY38" fmla="*/ 3904273 h 4001965"/>
                  <a:gd name="connsiteX39" fmla="*/ 4151819 w 7988927"/>
                  <a:gd name="connsiteY39" fmla="*/ 3983331 h 4001965"/>
                  <a:gd name="connsiteX40" fmla="*/ 3768152 w 7988927"/>
                  <a:gd name="connsiteY40" fmla="*/ 3992094 h 4001965"/>
                  <a:gd name="connsiteX41" fmla="*/ 3276853 w 7988927"/>
                  <a:gd name="connsiteY41" fmla="*/ 3996476 h 4001965"/>
                  <a:gd name="connsiteX42" fmla="*/ 2771075 w 7988927"/>
                  <a:gd name="connsiteY42" fmla="*/ 3910179 h 4001965"/>
                  <a:gd name="connsiteX43" fmla="*/ 2377883 w 7988927"/>
                  <a:gd name="connsiteY43" fmla="*/ 3809595 h 4001965"/>
                  <a:gd name="connsiteX44" fmla="*/ 2350451 w 7988927"/>
                  <a:gd name="connsiteY44" fmla="*/ 3745587 h 4001965"/>
                  <a:gd name="connsiteX45" fmla="*/ 2464561 w 7988927"/>
                  <a:gd name="connsiteY45" fmla="*/ 3667672 h 4001965"/>
                  <a:gd name="connsiteX46" fmla="*/ 2423222 w 7988927"/>
                  <a:gd name="connsiteY46" fmla="*/ 3585758 h 4001965"/>
                  <a:gd name="connsiteX47" fmla="*/ 2249105 w 7988927"/>
                  <a:gd name="connsiteY47" fmla="*/ 3590139 h 4001965"/>
                  <a:gd name="connsiteX48" fmla="*/ 2138996 w 7988927"/>
                  <a:gd name="connsiteY48" fmla="*/ 3690723 h 4001965"/>
                  <a:gd name="connsiteX49" fmla="*/ 1844102 w 7988927"/>
                  <a:gd name="connsiteY49" fmla="*/ 3718155 h 4001965"/>
                  <a:gd name="connsiteX50" fmla="*/ 1445195 w 7988927"/>
                  <a:gd name="connsiteY50" fmla="*/ 3535275 h 4001965"/>
                  <a:gd name="connsiteX51" fmla="*/ 1079816 w 7988927"/>
                  <a:gd name="connsiteY51" fmla="*/ 3330487 h 4001965"/>
                  <a:gd name="connsiteX52" fmla="*/ 841691 w 7988927"/>
                  <a:gd name="connsiteY52" fmla="*/ 3105507 h 4001965"/>
                  <a:gd name="connsiteX53" fmla="*/ 622616 w 7988927"/>
                  <a:gd name="connsiteY53" fmla="*/ 2954441 h 4001965"/>
                  <a:gd name="connsiteX54" fmla="*/ 316863 w 7988927"/>
                  <a:gd name="connsiteY54" fmla="*/ 2822424 h 4001965"/>
                  <a:gd name="connsiteX55" fmla="*/ 238187 w 7988927"/>
                  <a:gd name="connsiteY55" fmla="*/ 2520291 h 4001965"/>
                  <a:gd name="connsiteX56" fmla="*/ 174179 w 7988927"/>
                  <a:gd name="connsiteY56" fmla="*/ 2300835 h 4001965"/>
                  <a:gd name="connsiteX57" fmla="*/ 4444 w 7988927"/>
                  <a:gd name="connsiteY57" fmla="*/ 2057947 h 4001965"/>
                  <a:gd name="connsiteX58" fmla="*/ 55688 w 7988927"/>
                  <a:gd name="connsiteY58" fmla="*/ 1864304 h 4001965"/>
                  <a:gd name="connsiteX59" fmla="*/ 122458 w 7988927"/>
                  <a:gd name="connsiteY59" fmla="*/ 1777340 h 4001965"/>
                  <a:gd name="connsiteX60" fmla="*/ 169035 w 7988927"/>
                  <a:gd name="connsiteY60" fmla="*/ 1669899 h 4001965"/>
                  <a:gd name="connsiteX61" fmla="*/ 256475 w 7988927"/>
                  <a:gd name="connsiteY61" fmla="*/ 1349859 h 4001965"/>
                  <a:gd name="connsiteX62" fmla="*/ 376109 w 7988927"/>
                  <a:gd name="connsiteY62" fmla="*/ 1169742 h 4001965"/>
                  <a:gd name="connsiteX63" fmla="*/ 627855 w 7988927"/>
                  <a:gd name="connsiteY63" fmla="*/ 1019818 h 4001965"/>
                  <a:gd name="connsiteX64" fmla="*/ 870742 w 7988927"/>
                  <a:gd name="connsiteY64" fmla="*/ 845320 h 4001965"/>
                  <a:gd name="connsiteX65" fmla="*/ 1062384 w 7988927"/>
                  <a:gd name="connsiteY65" fmla="*/ 826556 h 4001965"/>
                  <a:gd name="connsiteX66" fmla="*/ 1136871 w 7988927"/>
                  <a:gd name="connsiteY66" fmla="*/ 877228 h 4001965"/>
                  <a:gd name="connsiteX67" fmla="*/ 1245932 w 7988927"/>
                  <a:gd name="connsiteY67" fmla="*/ 926759 h 4001965"/>
                  <a:gd name="connsiteX68" fmla="*/ 1449958 w 7988927"/>
                  <a:gd name="connsiteY68" fmla="*/ 893039 h 4001965"/>
                  <a:gd name="connsiteX69" fmla="*/ 1498821 w 7988927"/>
                  <a:gd name="connsiteY69" fmla="*/ 817696 h 4001965"/>
                  <a:gd name="connsiteX70" fmla="*/ 1490915 w 7988927"/>
                  <a:gd name="connsiteY70" fmla="*/ 745973 h 4001965"/>
                  <a:gd name="connsiteX71" fmla="*/ 1370233 w 7988927"/>
                  <a:gd name="connsiteY71" fmla="*/ 703396 h 4001965"/>
                  <a:gd name="connsiteX72" fmla="*/ 1256409 w 7988927"/>
                  <a:gd name="connsiteY72" fmla="*/ 681966 h 4001965"/>
                  <a:gd name="connsiteX73" fmla="*/ 1255933 w 7988927"/>
                  <a:gd name="connsiteY73" fmla="*/ 611957 h 4001965"/>
                  <a:gd name="connsiteX74" fmla="*/ 1569210 w 7988927"/>
                  <a:gd name="connsiteY74" fmla="*/ 456890 h 4001965"/>
                  <a:gd name="connsiteX75" fmla="*/ 1839815 w 7988927"/>
                  <a:gd name="connsiteY75" fmla="*/ 337923 h 4001965"/>
                  <a:gd name="connsiteX76" fmla="*/ 2273680 w 7988927"/>
                  <a:gd name="connsiteY76" fmla="*/ 283916 h 4001965"/>
                  <a:gd name="connsiteX0" fmla="*/ 2273680 w 7988927"/>
                  <a:gd name="connsiteY0" fmla="*/ 283916 h 4001965"/>
                  <a:gd name="connsiteX1" fmla="*/ 2664109 w 7988927"/>
                  <a:gd name="connsiteY1" fmla="*/ 200859 h 4001965"/>
                  <a:gd name="connsiteX2" fmla="*/ 3137215 w 7988927"/>
                  <a:gd name="connsiteY2" fmla="*/ 36647 h 4001965"/>
                  <a:gd name="connsiteX3" fmla="*/ 3489451 w 7988927"/>
                  <a:gd name="connsiteY3" fmla="*/ 34647 h 4001965"/>
                  <a:gd name="connsiteX4" fmla="*/ 3904169 w 7988927"/>
                  <a:gd name="connsiteY4" fmla="*/ 66461 h 4001965"/>
                  <a:gd name="connsiteX5" fmla="*/ 4269167 w 7988927"/>
                  <a:gd name="connsiteY5" fmla="*/ 69604 h 4001965"/>
                  <a:gd name="connsiteX6" fmla="*/ 4327271 w 7988927"/>
                  <a:gd name="connsiteY6" fmla="*/ 86750 h 4001965"/>
                  <a:gd name="connsiteX7" fmla="*/ 4332508 w 7988927"/>
                  <a:gd name="connsiteY7" fmla="*/ 177140 h 4001965"/>
                  <a:gd name="connsiteX8" fmla="*/ 4387943 w 7988927"/>
                  <a:gd name="connsiteY8" fmla="*/ 237339 h 4001965"/>
                  <a:gd name="connsiteX9" fmla="*/ 4518341 w 7988927"/>
                  <a:gd name="connsiteY9" fmla="*/ 273153 h 4001965"/>
                  <a:gd name="connsiteX10" fmla="*/ 4627783 w 7988927"/>
                  <a:gd name="connsiteY10" fmla="*/ 231909 h 4001965"/>
                  <a:gd name="connsiteX11" fmla="*/ 4657977 w 7988927"/>
                  <a:gd name="connsiteY11" fmla="*/ 174283 h 4001965"/>
                  <a:gd name="connsiteX12" fmla="*/ 4640451 w 7988927"/>
                  <a:gd name="connsiteY12" fmla="*/ 55030 h 4001965"/>
                  <a:gd name="connsiteX13" fmla="*/ 4776850 w 7988927"/>
                  <a:gd name="connsiteY13" fmla="*/ 929 h 4001965"/>
                  <a:gd name="connsiteX14" fmla="*/ 4930012 w 7988927"/>
                  <a:gd name="connsiteY14" fmla="*/ 31979 h 4001965"/>
                  <a:gd name="connsiteX15" fmla="*/ 5404547 w 7988927"/>
                  <a:gd name="connsiteY15" fmla="*/ 169140 h 4001965"/>
                  <a:gd name="connsiteX16" fmla="*/ 5928612 w 7988927"/>
                  <a:gd name="connsiteY16" fmla="*/ 305919 h 4001965"/>
                  <a:gd name="connsiteX17" fmla="*/ 6485825 w 7988927"/>
                  <a:gd name="connsiteY17" fmla="*/ 480036 h 4001965"/>
                  <a:gd name="connsiteX18" fmla="*/ 6821867 w 7988927"/>
                  <a:gd name="connsiteY18" fmla="*/ 599289 h 4001965"/>
                  <a:gd name="connsiteX19" fmla="*/ 7129525 w 7988927"/>
                  <a:gd name="connsiteY19" fmla="*/ 813983 h 4001965"/>
                  <a:gd name="connsiteX20" fmla="*/ 7251635 w 7988927"/>
                  <a:gd name="connsiteY20" fmla="*/ 965811 h 4001965"/>
                  <a:gd name="connsiteX21" fmla="*/ 7136763 w 7988927"/>
                  <a:gd name="connsiteY21" fmla="*/ 1043344 h 4001965"/>
                  <a:gd name="connsiteX22" fmla="*/ 7123619 w 7988927"/>
                  <a:gd name="connsiteY22" fmla="*/ 1125260 h 4001965"/>
                  <a:gd name="connsiteX23" fmla="*/ 7269923 w 7988927"/>
                  <a:gd name="connsiteY23" fmla="*/ 1176123 h 4001965"/>
                  <a:gd name="connsiteX24" fmla="*/ 7525955 w 7988927"/>
                  <a:gd name="connsiteY24" fmla="*/ 1157835 h 4001965"/>
                  <a:gd name="connsiteX25" fmla="*/ 7658924 w 7988927"/>
                  <a:gd name="connsiteY25" fmla="*/ 1241654 h 4001965"/>
                  <a:gd name="connsiteX26" fmla="*/ 7764080 w 7988927"/>
                  <a:gd name="connsiteY26" fmla="*/ 1412724 h 4001965"/>
                  <a:gd name="connsiteX27" fmla="*/ 7860282 w 7988927"/>
                  <a:gd name="connsiteY27" fmla="*/ 1669518 h 4001965"/>
                  <a:gd name="connsiteX28" fmla="*/ 7983155 w 7988927"/>
                  <a:gd name="connsiteY28" fmla="*/ 1907643 h 4001965"/>
                  <a:gd name="connsiteX29" fmla="*/ 7946198 w 7988927"/>
                  <a:gd name="connsiteY29" fmla="*/ 2340078 h 4001965"/>
                  <a:gd name="connsiteX30" fmla="*/ 7749412 w 7988927"/>
                  <a:gd name="connsiteY30" fmla="*/ 2680120 h 4001965"/>
                  <a:gd name="connsiteX31" fmla="*/ 7572056 w 7988927"/>
                  <a:gd name="connsiteY31" fmla="*/ 2903957 h 4001965"/>
                  <a:gd name="connsiteX32" fmla="*/ 7343075 w 7988927"/>
                  <a:gd name="connsiteY32" fmla="*/ 3160371 h 4001965"/>
                  <a:gd name="connsiteX33" fmla="*/ 6924927 w 7988927"/>
                  <a:gd name="connsiteY33" fmla="*/ 3288768 h 4001965"/>
                  <a:gd name="connsiteX34" fmla="*/ 6522782 w 7988927"/>
                  <a:gd name="connsiteY34" fmla="*/ 3496603 h 4001965"/>
                  <a:gd name="connsiteX35" fmla="*/ 6138924 w 7988927"/>
                  <a:gd name="connsiteY35" fmla="*/ 3650146 h 4001965"/>
                  <a:gd name="connsiteX36" fmla="*/ 5724587 w 7988927"/>
                  <a:gd name="connsiteY36" fmla="*/ 3827883 h 4001965"/>
                  <a:gd name="connsiteX37" fmla="*/ 5267387 w 7988927"/>
                  <a:gd name="connsiteY37" fmla="*/ 3891891 h 4001965"/>
                  <a:gd name="connsiteX38" fmla="*/ 4895341 w 7988927"/>
                  <a:gd name="connsiteY38" fmla="*/ 3904273 h 4001965"/>
                  <a:gd name="connsiteX39" fmla="*/ 4151819 w 7988927"/>
                  <a:gd name="connsiteY39" fmla="*/ 3983331 h 4001965"/>
                  <a:gd name="connsiteX40" fmla="*/ 3768152 w 7988927"/>
                  <a:gd name="connsiteY40" fmla="*/ 3992094 h 4001965"/>
                  <a:gd name="connsiteX41" fmla="*/ 3276853 w 7988927"/>
                  <a:gd name="connsiteY41" fmla="*/ 3996476 h 4001965"/>
                  <a:gd name="connsiteX42" fmla="*/ 2771075 w 7988927"/>
                  <a:gd name="connsiteY42" fmla="*/ 3910179 h 4001965"/>
                  <a:gd name="connsiteX43" fmla="*/ 2377883 w 7988927"/>
                  <a:gd name="connsiteY43" fmla="*/ 3809595 h 4001965"/>
                  <a:gd name="connsiteX44" fmla="*/ 2350451 w 7988927"/>
                  <a:gd name="connsiteY44" fmla="*/ 3745587 h 4001965"/>
                  <a:gd name="connsiteX45" fmla="*/ 2464561 w 7988927"/>
                  <a:gd name="connsiteY45" fmla="*/ 3667672 h 4001965"/>
                  <a:gd name="connsiteX46" fmla="*/ 2423222 w 7988927"/>
                  <a:gd name="connsiteY46" fmla="*/ 3585758 h 4001965"/>
                  <a:gd name="connsiteX47" fmla="*/ 2249105 w 7988927"/>
                  <a:gd name="connsiteY47" fmla="*/ 3590139 h 4001965"/>
                  <a:gd name="connsiteX48" fmla="*/ 2138996 w 7988927"/>
                  <a:gd name="connsiteY48" fmla="*/ 3690723 h 4001965"/>
                  <a:gd name="connsiteX49" fmla="*/ 1844102 w 7988927"/>
                  <a:gd name="connsiteY49" fmla="*/ 3718155 h 4001965"/>
                  <a:gd name="connsiteX50" fmla="*/ 1445195 w 7988927"/>
                  <a:gd name="connsiteY50" fmla="*/ 3535275 h 4001965"/>
                  <a:gd name="connsiteX51" fmla="*/ 1079816 w 7988927"/>
                  <a:gd name="connsiteY51" fmla="*/ 3330487 h 4001965"/>
                  <a:gd name="connsiteX52" fmla="*/ 841691 w 7988927"/>
                  <a:gd name="connsiteY52" fmla="*/ 3105507 h 4001965"/>
                  <a:gd name="connsiteX53" fmla="*/ 622616 w 7988927"/>
                  <a:gd name="connsiteY53" fmla="*/ 2954441 h 4001965"/>
                  <a:gd name="connsiteX54" fmla="*/ 316863 w 7988927"/>
                  <a:gd name="connsiteY54" fmla="*/ 2822424 h 4001965"/>
                  <a:gd name="connsiteX55" fmla="*/ 238187 w 7988927"/>
                  <a:gd name="connsiteY55" fmla="*/ 2520291 h 4001965"/>
                  <a:gd name="connsiteX56" fmla="*/ 174179 w 7988927"/>
                  <a:gd name="connsiteY56" fmla="*/ 2300835 h 4001965"/>
                  <a:gd name="connsiteX57" fmla="*/ 4444 w 7988927"/>
                  <a:gd name="connsiteY57" fmla="*/ 2057947 h 4001965"/>
                  <a:gd name="connsiteX58" fmla="*/ 55688 w 7988927"/>
                  <a:gd name="connsiteY58" fmla="*/ 1864304 h 4001965"/>
                  <a:gd name="connsiteX59" fmla="*/ 122458 w 7988927"/>
                  <a:gd name="connsiteY59" fmla="*/ 1777340 h 4001965"/>
                  <a:gd name="connsiteX60" fmla="*/ 169035 w 7988927"/>
                  <a:gd name="connsiteY60" fmla="*/ 1669899 h 4001965"/>
                  <a:gd name="connsiteX61" fmla="*/ 256475 w 7988927"/>
                  <a:gd name="connsiteY61" fmla="*/ 1349859 h 4001965"/>
                  <a:gd name="connsiteX62" fmla="*/ 376109 w 7988927"/>
                  <a:gd name="connsiteY62" fmla="*/ 1169742 h 4001965"/>
                  <a:gd name="connsiteX63" fmla="*/ 627855 w 7988927"/>
                  <a:gd name="connsiteY63" fmla="*/ 1019818 h 4001965"/>
                  <a:gd name="connsiteX64" fmla="*/ 870742 w 7988927"/>
                  <a:gd name="connsiteY64" fmla="*/ 845320 h 4001965"/>
                  <a:gd name="connsiteX65" fmla="*/ 1062384 w 7988927"/>
                  <a:gd name="connsiteY65" fmla="*/ 826556 h 4001965"/>
                  <a:gd name="connsiteX66" fmla="*/ 1136871 w 7988927"/>
                  <a:gd name="connsiteY66" fmla="*/ 877228 h 4001965"/>
                  <a:gd name="connsiteX67" fmla="*/ 1245932 w 7988927"/>
                  <a:gd name="connsiteY67" fmla="*/ 926759 h 4001965"/>
                  <a:gd name="connsiteX68" fmla="*/ 1449958 w 7988927"/>
                  <a:gd name="connsiteY68" fmla="*/ 893039 h 4001965"/>
                  <a:gd name="connsiteX69" fmla="*/ 1498821 w 7988927"/>
                  <a:gd name="connsiteY69" fmla="*/ 817696 h 4001965"/>
                  <a:gd name="connsiteX70" fmla="*/ 1490915 w 7988927"/>
                  <a:gd name="connsiteY70" fmla="*/ 745973 h 4001965"/>
                  <a:gd name="connsiteX71" fmla="*/ 1370233 w 7988927"/>
                  <a:gd name="connsiteY71" fmla="*/ 703396 h 4001965"/>
                  <a:gd name="connsiteX72" fmla="*/ 1256409 w 7988927"/>
                  <a:gd name="connsiteY72" fmla="*/ 681966 h 4001965"/>
                  <a:gd name="connsiteX73" fmla="*/ 1255933 w 7988927"/>
                  <a:gd name="connsiteY73" fmla="*/ 611957 h 4001965"/>
                  <a:gd name="connsiteX74" fmla="*/ 1569210 w 7988927"/>
                  <a:gd name="connsiteY74" fmla="*/ 456890 h 4001965"/>
                  <a:gd name="connsiteX75" fmla="*/ 1839815 w 7988927"/>
                  <a:gd name="connsiteY75" fmla="*/ 337923 h 4001965"/>
                  <a:gd name="connsiteX76" fmla="*/ 2273680 w 7988927"/>
                  <a:gd name="connsiteY76" fmla="*/ 283916 h 4001965"/>
                  <a:gd name="connsiteX0" fmla="*/ 2273680 w 7988927"/>
                  <a:gd name="connsiteY0" fmla="*/ 285684 h 4003733"/>
                  <a:gd name="connsiteX1" fmla="*/ 2664109 w 7988927"/>
                  <a:gd name="connsiteY1" fmla="*/ 202627 h 4003733"/>
                  <a:gd name="connsiteX2" fmla="*/ 3137215 w 7988927"/>
                  <a:gd name="connsiteY2" fmla="*/ 38415 h 4003733"/>
                  <a:gd name="connsiteX3" fmla="*/ 3489451 w 7988927"/>
                  <a:gd name="connsiteY3" fmla="*/ 36415 h 4003733"/>
                  <a:gd name="connsiteX4" fmla="*/ 3904169 w 7988927"/>
                  <a:gd name="connsiteY4" fmla="*/ 68229 h 4003733"/>
                  <a:gd name="connsiteX5" fmla="*/ 4269167 w 7988927"/>
                  <a:gd name="connsiteY5" fmla="*/ 71372 h 4003733"/>
                  <a:gd name="connsiteX6" fmla="*/ 4327271 w 7988927"/>
                  <a:gd name="connsiteY6" fmla="*/ 88518 h 4003733"/>
                  <a:gd name="connsiteX7" fmla="*/ 4332508 w 7988927"/>
                  <a:gd name="connsiteY7" fmla="*/ 178908 h 4003733"/>
                  <a:gd name="connsiteX8" fmla="*/ 4387943 w 7988927"/>
                  <a:gd name="connsiteY8" fmla="*/ 239107 h 4003733"/>
                  <a:gd name="connsiteX9" fmla="*/ 4518341 w 7988927"/>
                  <a:gd name="connsiteY9" fmla="*/ 274921 h 4003733"/>
                  <a:gd name="connsiteX10" fmla="*/ 4627783 w 7988927"/>
                  <a:gd name="connsiteY10" fmla="*/ 233677 h 4003733"/>
                  <a:gd name="connsiteX11" fmla="*/ 4657977 w 7988927"/>
                  <a:gd name="connsiteY11" fmla="*/ 176051 h 4003733"/>
                  <a:gd name="connsiteX12" fmla="*/ 4642833 w 7988927"/>
                  <a:gd name="connsiteY12" fmla="*/ 85373 h 4003733"/>
                  <a:gd name="connsiteX13" fmla="*/ 4776850 w 7988927"/>
                  <a:gd name="connsiteY13" fmla="*/ 2697 h 4003733"/>
                  <a:gd name="connsiteX14" fmla="*/ 4930012 w 7988927"/>
                  <a:gd name="connsiteY14" fmla="*/ 33747 h 4003733"/>
                  <a:gd name="connsiteX15" fmla="*/ 5404547 w 7988927"/>
                  <a:gd name="connsiteY15" fmla="*/ 170908 h 4003733"/>
                  <a:gd name="connsiteX16" fmla="*/ 5928612 w 7988927"/>
                  <a:gd name="connsiteY16" fmla="*/ 307687 h 4003733"/>
                  <a:gd name="connsiteX17" fmla="*/ 6485825 w 7988927"/>
                  <a:gd name="connsiteY17" fmla="*/ 481804 h 4003733"/>
                  <a:gd name="connsiteX18" fmla="*/ 6821867 w 7988927"/>
                  <a:gd name="connsiteY18" fmla="*/ 601057 h 4003733"/>
                  <a:gd name="connsiteX19" fmla="*/ 7129525 w 7988927"/>
                  <a:gd name="connsiteY19" fmla="*/ 815751 h 4003733"/>
                  <a:gd name="connsiteX20" fmla="*/ 7251635 w 7988927"/>
                  <a:gd name="connsiteY20" fmla="*/ 967579 h 4003733"/>
                  <a:gd name="connsiteX21" fmla="*/ 7136763 w 7988927"/>
                  <a:gd name="connsiteY21" fmla="*/ 1045112 h 4003733"/>
                  <a:gd name="connsiteX22" fmla="*/ 7123619 w 7988927"/>
                  <a:gd name="connsiteY22" fmla="*/ 1127028 h 4003733"/>
                  <a:gd name="connsiteX23" fmla="*/ 7269923 w 7988927"/>
                  <a:gd name="connsiteY23" fmla="*/ 1177891 h 4003733"/>
                  <a:gd name="connsiteX24" fmla="*/ 7525955 w 7988927"/>
                  <a:gd name="connsiteY24" fmla="*/ 1159603 h 4003733"/>
                  <a:gd name="connsiteX25" fmla="*/ 7658924 w 7988927"/>
                  <a:gd name="connsiteY25" fmla="*/ 1243422 h 4003733"/>
                  <a:gd name="connsiteX26" fmla="*/ 7764080 w 7988927"/>
                  <a:gd name="connsiteY26" fmla="*/ 1414492 h 4003733"/>
                  <a:gd name="connsiteX27" fmla="*/ 7860282 w 7988927"/>
                  <a:gd name="connsiteY27" fmla="*/ 1671286 h 4003733"/>
                  <a:gd name="connsiteX28" fmla="*/ 7983155 w 7988927"/>
                  <a:gd name="connsiteY28" fmla="*/ 1909411 h 4003733"/>
                  <a:gd name="connsiteX29" fmla="*/ 7946198 w 7988927"/>
                  <a:gd name="connsiteY29" fmla="*/ 2341846 h 4003733"/>
                  <a:gd name="connsiteX30" fmla="*/ 7749412 w 7988927"/>
                  <a:gd name="connsiteY30" fmla="*/ 2681888 h 4003733"/>
                  <a:gd name="connsiteX31" fmla="*/ 7572056 w 7988927"/>
                  <a:gd name="connsiteY31" fmla="*/ 2905725 h 4003733"/>
                  <a:gd name="connsiteX32" fmla="*/ 7343075 w 7988927"/>
                  <a:gd name="connsiteY32" fmla="*/ 3162139 h 4003733"/>
                  <a:gd name="connsiteX33" fmla="*/ 6924927 w 7988927"/>
                  <a:gd name="connsiteY33" fmla="*/ 3290536 h 4003733"/>
                  <a:gd name="connsiteX34" fmla="*/ 6522782 w 7988927"/>
                  <a:gd name="connsiteY34" fmla="*/ 3498371 h 4003733"/>
                  <a:gd name="connsiteX35" fmla="*/ 6138924 w 7988927"/>
                  <a:gd name="connsiteY35" fmla="*/ 3651914 h 4003733"/>
                  <a:gd name="connsiteX36" fmla="*/ 5724587 w 7988927"/>
                  <a:gd name="connsiteY36" fmla="*/ 3829651 h 4003733"/>
                  <a:gd name="connsiteX37" fmla="*/ 5267387 w 7988927"/>
                  <a:gd name="connsiteY37" fmla="*/ 3893659 h 4003733"/>
                  <a:gd name="connsiteX38" fmla="*/ 4895341 w 7988927"/>
                  <a:gd name="connsiteY38" fmla="*/ 3906041 h 4003733"/>
                  <a:gd name="connsiteX39" fmla="*/ 4151819 w 7988927"/>
                  <a:gd name="connsiteY39" fmla="*/ 3985099 h 4003733"/>
                  <a:gd name="connsiteX40" fmla="*/ 3768152 w 7988927"/>
                  <a:gd name="connsiteY40" fmla="*/ 3993862 h 4003733"/>
                  <a:gd name="connsiteX41" fmla="*/ 3276853 w 7988927"/>
                  <a:gd name="connsiteY41" fmla="*/ 3998244 h 4003733"/>
                  <a:gd name="connsiteX42" fmla="*/ 2771075 w 7988927"/>
                  <a:gd name="connsiteY42" fmla="*/ 3911947 h 4003733"/>
                  <a:gd name="connsiteX43" fmla="*/ 2377883 w 7988927"/>
                  <a:gd name="connsiteY43" fmla="*/ 3811363 h 4003733"/>
                  <a:gd name="connsiteX44" fmla="*/ 2350451 w 7988927"/>
                  <a:gd name="connsiteY44" fmla="*/ 3747355 h 4003733"/>
                  <a:gd name="connsiteX45" fmla="*/ 2464561 w 7988927"/>
                  <a:gd name="connsiteY45" fmla="*/ 3669440 h 4003733"/>
                  <a:gd name="connsiteX46" fmla="*/ 2423222 w 7988927"/>
                  <a:gd name="connsiteY46" fmla="*/ 3587526 h 4003733"/>
                  <a:gd name="connsiteX47" fmla="*/ 2249105 w 7988927"/>
                  <a:gd name="connsiteY47" fmla="*/ 3591907 h 4003733"/>
                  <a:gd name="connsiteX48" fmla="*/ 2138996 w 7988927"/>
                  <a:gd name="connsiteY48" fmla="*/ 3692491 h 4003733"/>
                  <a:gd name="connsiteX49" fmla="*/ 1844102 w 7988927"/>
                  <a:gd name="connsiteY49" fmla="*/ 3719923 h 4003733"/>
                  <a:gd name="connsiteX50" fmla="*/ 1445195 w 7988927"/>
                  <a:gd name="connsiteY50" fmla="*/ 3537043 h 4003733"/>
                  <a:gd name="connsiteX51" fmla="*/ 1079816 w 7988927"/>
                  <a:gd name="connsiteY51" fmla="*/ 3332255 h 4003733"/>
                  <a:gd name="connsiteX52" fmla="*/ 841691 w 7988927"/>
                  <a:gd name="connsiteY52" fmla="*/ 3107275 h 4003733"/>
                  <a:gd name="connsiteX53" fmla="*/ 622616 w 7988927"/>
                  <a:gd name="connsiteY53" fmla="*/ 2956209 h 4003733"/>
                  <a:gd name="connsiteX54" fmla="*/ 316863 w 7988927"/>
                  <a:gd name="connsiteY54" fmla="*/ 2824192 h 4003733"/>
                  <a:gd name="connsiteX55" fmla="*/ 238187 w 7988927"/>
                  <a:gd name="connsiteY55" fmla="*/ 2522059 h 4003733"/>
                  <a:gd name="connsiteX56" fmla="*/ 174179 w 7988927"/>
                  <a:gd name="connsiteY56" fmla="*/ 2302603 h 4003733"/>
                  <a:gd name="connsiteX57" fmla="*/ 4444 w 7988927"/>
                  <a:gd name="connsiteY57" fmla="*/ 2059715 h 4003733"/>
                  <a:gd name="connsiteX58" fmla="*/ 55688 w 7988927"/>
                  <a:gd name="connsiteY58" fmla="*/ 1866072 h 4003733"/>
                  <a:gd name="connsiteX59" fmla="*/ 122458 w 7988927"/>
                  <a:gd name="connsiteY59" fmla="*/ 1779108 h 4003733"/>
                  <a:gd name="connsiteX60" fmla="*/ 169035 w 7988927"/>
                  <a:gd name="connsiteY60" fmla="*/ 1671667 h 4003733"/>
                  <a:gd name="connsiteX61" fmla="*/ 256475 w 7988927"/>
                  <a:gd name="connsiteY61" fmla="*/ 1351627 h 4003733"/>
                  <a:gd name="connsiteX62" fmla="*/ 376109 w 7988927"/>
                  <a:gd name="connsiteY62" fmla="*/ 1171510 h 4003733"/>
                  <a:gd name="connsiteX63" fmla="*/ 627855 w 7988927"/>
                  <a:gd name="connsiteY63" fmla="*/ 1021586 h 4003733"/>
                  <a:gd name="connsiteX64" fmla="*/ 870742 w 7988927"/>
                  <a:gd name="connsiteY64" fmla="*/ 847088 h 4003733"/>
                  <a:gd name="connsiteX65" fmla="*/ 1062384 w 7988927"/>
                  <a:gd name="connsiteY65" fmla="*/ 828324 h 4003733"/>
                  <a:gd name="connsiteX66" fmla="*/ 1136871 w 7988927"/>
                  <a:gd name="connsiteY66" fmla="*/ 878996 h 4003733"/>
                  <a:gd name="connsiteX67" fmla="*/ 1245932 w 7988927"/>
                  <a:gd name="connsiteY67" fmla="*/ 928527 h 4003733"/>
                  <a:gd name="connsiteX68" fmla="*/ 1449958 w 7988927"/>
                  <a:gd name="connsiteY68" fmla="*/ 894807 h 4003733"/>
                  <a:gd name="connsiteX69" fmla="*/ 1498821 w 7988927"/>
                  <a:gd name="connsiteY69" fmla="*/ 819464 h 4003733"/>
                  <a:gd name="connsiteX70" fmla="*/ 1490915 w 7988927"/>
                  <a:gd name="connsiteY70" fmla="*/ 747741 h 4003733"/>
                  <a:gd name="connsiteX71" fmla="*/ 1370233 w 7988927"/>
                  <a:gd name="connsiteY71" fmla="*/ 705164 h 4003733"/>
                  <a:gd name="connsiteX72" fmla="*/ 1256409 w 7988927"/>
                  <a:gd name="connsiteY72" fmla="*/ 683734 h 4003733"/>
                  <a:gd name="connsiteX73" fmla="*/ 1255933 w 7988927"/>
                  <a:gd name="connsiteY73" fmla="*/ 613725 h 4003733"/>
                  <a:gd name="connsiteX74" fmla="*/ 1569210 w 7988927"/>
                  <a:gd name="connsiteY74" fmla="*/ 458658 h 4003733"/>
                  <a:gd name="connsiteX75" fmla="*/ 1839815 w 7988927"/>
                  <a:gd name="connsiteY75" fmla="*/ 339691 h 4003733"/>
                  <a:gd name="connsiteX76" fmla="*/ 2273680 w 7988927"/>
                  <a:gd name="connsiteY76" fmla="*/ 285684 h 4003733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30012 w 7988927"/>
                  <a:gd name="connsiteY14" fmla="*/ 9454 h 3979440"/>
                  <a:gd name="connsiteX15" fmla="*/ 5404547 w 7988927"/>
                  <a:gd name="connsiteY15" fmla="*/ 146615 h 3979440"/>
                  <a:gd name="connsiteX16" fmla="*/ 5928612 w 7988927"/>
                  <a:gd name="connsiteY16" fmla="*/ 283394 h 3979440"/>
                  <a:gd name="connsiteX17" fmla="*/ 6485825 w 7988927"/>
                  <a:gd name="connsiteY17" fmla="*/ 457511 h 3979440"/>
                  <a:gd name="connsiteX18" fmla="*/ 6821867 w 7988927"/>
                  <a:gd name="connsiteY18" fmla="*/ 576764 h 3979440"/>
                  <a:gd name="connsiteX19" fmla="*/ 7129525 w 7988927"/>
                  <a:gd name="connsiteY19" fmla="*/ 791458 h 3979440"/>
                  <a:gd name="connsiteX20" fmla="*/ 7251635 w 7988927"/>
                  <a:gd name="connsiteY20" fmla="*/ 943286 h 3979440"/>
                  <a:gd name="connsiteX21" fmla="*/ 7136763 w 7988927"/>
                  <a:gd name="connsiteY21" fmla="*/ 1020819 h 3979440"/>
                  <a:gd name="connsiteX22" fmla="*/ 7123619 w 7988927"/>
                  <a:gd name="connsiteY22" fmla="*/ 1102735 h 3979440"/>
                  <a:gd name="connsiteX23" fmla="*/ 7269923 w 7988927"/>
                  <a:gd name="connsiteY23" fmla="*/ 1153598 h 3979440"/>
                  <a:gd name="connsiteX24" fmla="*/ 7525955 w 7988927"/>
                  <a:gd name="connsiteY24" fmla="*/ 1135310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04547 w 7988927"/>
                  <a:gd name="connsiteY15" fmla="*/ 146615 h 3979440"/>
                  <a:gd name="connsiteX16" fmla="*/ 5928612 w 7988927"/>
                  <a:gd name="connsiteY16" fmla="*/ 283394 h 3979440"/>
                  <a:gd name="connsiteX17" fmla="*/ 6485825 w 7988927"/>
                  <a:gd name="connsiteY17" fmla="*/ 457511 h 3979440"/>
                  <a:gd name="connsiteX18" fmla="*/ 6821867 w 7988927"/>
                  <a:gd name="connsiteY18" fmla="*/ 576764 h 3979440"/>
                  <a:gd name="connsiteX19" fmla="*/ 7129525 w 7988927"/>
                  <a:gd name="connsiteY19" fmla="*/ 791458 h 3979440"/>
                  <a:gd name="connsiteX20" fmla="*/ 7251635 w 7988927"/>
                  <a:gd name="connsiteY20" fmla="*/ 943286 h 3979440"/>
                  <a:gd name="connsiteX21" fmla="*/ 7136763 w 7988927"/>
                  <a:gd name="connsiteY21" fmla="*/ 1020819 h 3979440"/>
                  <a:gd name="connsiteX22" fmla="*/ 7123619 w 7988927"/>
                  <a:gd name="connsiteY22" fmla="*/ 1102735 h 3979440"/>
                  <a:gd name="connsiteX23" fmla="*/ 7269923 w 7988927"/>
                  <a:gd name="connsiteY23" fmla="*/ 1153598 h 3979440"/>
                  <a:gd name="connsiteX24" fmla="*/ 7525955 w 7988927"/>
                  <a:gd name="connsiteY24" fmla="*/ 1135310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28612 w 7988927"/>
                  <a:gd name="connsiteY16" fmla="*/ 283394 h 3979440"/>
                  <a:gd name="connsiteX17" fmla="*/ 6485825 w 7988927"/>
                  <a:gd name="connsiteY17" fmla="*/ 457511 h 3979440"/>
                  <a:gd name="connsiteX18" fmla="*/ 6821867 w 7988927"/>
                  <a:gd name="connsiteY18" fmla="*/ 576764 h 3979440"/>
                  <a:gd name="connsiteX19" fmla="*/ 7129525 w 7988927"/>
                  <a:gd name="connsiteY19" fmla="*/ 791458 h 3979440"/>
                  <a:gd name="connsiteX20" fmla="*/ 7251635 w 7988927"/>
                  <a:gd name="connsiteY20" fmla="*/ 943286 h 3979440"/>
                  <a:gd name="connsiteX21" fmla="*/ 7136763 w 7988927"/>
                  <a:gd name="connsiteY21" fmla="*/ 1020819 h 3979440"/>
                  <a:gd name="connsiteX22" fmla="*/ 7123619 w 7988927"/>
                  <a:gd name="connsiteY22" fmla="*/ 1102735 h 3979440"/>
                  <a:gd name="connsiteX23" fmla="*/ 7269923 w 7988927"/>
                  <a:gd name="connsiteY23" fmla="*/ 1153598 h 3979440"/>
                  <a:gd name="connsiteX24" fmla="*/ 7525955 w 7988927"/>
                  <a:gd name="connsiteY24" fmla="*/ 1135310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457511 h 3979440"/>
                  <a:gd name="connsiteX18" fmla="*/ 6821867 w 7988927"/>
                  <a:gd name="connsiteY18" fmla="*/ 576764 h 3979440"/>
                  <a:gd name="connsiteX19" fmla="*/ 7129525 w 7988927"/>
                  <a:gd name="connsiteY19" fmla="*/ 791458 h 3979440"/>
                  <a:gd name="connsiteX20" fmla="*/ 7251635 w 7988927"/>
                  <a:gd name="connsiteY20" fmla="*/ 943286 h 3979440"/>
                  <a:gd name="connsiteX21" fmla="*/ 7136763 w 7988927"/>
                  <a:gd name="connsiteY21" fmla="*/ 1020819 h 3979440"/>
                  <a:gd name="connsiteX22" fmla="*/ 7123619 w 7988927"/>
                  <a:gd name="connsiteY22" fmla="*/ 1102735 h 3979440"/>
                  <a:gd name="connsiteX23" fmla="*/ 7269923 w 7988927"/>
                  <a:gd name="connsiteY23" fmla="*/ 1153598 h 3979440"/>
                  <a:gd name="connsiteX24" fmla="*/ 7525955 w 7988927"/>
                  <a:gd name="connsiteY24" fmla="*/ 1135310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21867 w 7988927"/>
                  <a:gd name="connsiteY18" fmla="*/ 576764 h 3979440"/>
                  <a:gd name="connsiteX19" fmla="*/ 7129525 w 7988927"/>
                  <a:gd name="connsiteY19" fmla="*/ 791458 h 3979440"/>
                  <a:gd name="connsiteX20" fmla="*/ 7251635 w 7988927"/>
                  <a:gd name="connsiteY20" fmla="*/ 943286 h 3979440"/>
                  <a:gd name="connsiteX21" fmla="*/ 7136763 w 7988927"/>
                  <a:gd name="connsiteY21" fmla="*/ 1020819 h 3979440"/>
                  <a:gd name="connsiteX22" fmla="*/ 7123619 w 7988927"/>
                  <a:gd name="connsiteY22" fmla="*/ 1102735 h 3979440"/>
                  <a:gd name="connsiteX23" fmla="*/ 7269923 w 7988927"/>
                  <a:gd name="connsiteY23" fmla="*/ 1153598 h 3979440"/>
                  <a:gd name="connsiteX24" fmla="*/ 7525955 w 7988927"/>
                  <a:gd name="connsiteY24" fmla="*/ 1135310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129525 w 7988927"/>
                  <a:gd name="connsiteY19" fmla="*/ 791458 h 3979440"/>
                  <a:gd name="connsiteX20" fmla="*/ 7251635 w 7988927"/>
                  <a:gd name="connsiteY20" fmla="*/ 943286 h 3979440"/>
                  <a:gd name="connsiteX21" fmla="*/ 7136763 w 7988927"/>
                  <a:gd name="connsiteY21" fmla="*/ 1020819 h 3979440"/>
                  <a:gd name="connsiteX22" fmla="*/ 7123619 w 7988927"/>
                  <a:gd name="connsiteY22" fmla="*/ 1102735 h 3979440"/>
                  <a:gd name="connsiteX23" fmla="*/ 7269923 w 7988927"/>
                  <a:gd name="connsiteY23" fmla="*/ 1153598 h 3979440"/>
                  <a:gd name="connsiteX24" fmla="*/ 7525955 w 7988927"/>
                  <a:gd name="connsiteY24" fmla="*/ 1135310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251635 w 7988927"/>
                  <a:gd name="connsiteY20" fmla="*/ 943286 h 3979440"/>
                  <a:gd name="connsiteX21" fmla="*/ 7136763 w 7988927"/>
                  <a:gd name="connsiteY21" fmla="*/ 1020819 h 3979440"/>
                  <a:gd name="connsiteX22" fmla="*/ 7123619 w 7988927"/>
                  <a:gd name="connsiteY22" fmla="*/ 1102735 h 3979440"/>
                  <a:gd name="connsiteX23" fmla="*/ 7269923 w 7988927"/>
                  <a:gd name="connsiteY23" fmla="*/ 1153598 h 3979440"/>
                  <a:gd name="connsiteX24" fmla="*/ 7525955 w 7988927"/>
                  <a:gd name="connsiteY24" fmla="*/ 1135310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175435 w 7988927"/>
                  <a:gd name="connsiteY20" fmla="*/ 948049 h 3979440"/>
                  <a:gd name="connsiteX21" fmla="*/ 7136763 w 7988927"/>
                  <a:gd name="connsiteY21" fmla="*/ 1020819 h 3979440"/>
                  <a:gd name="connsiteX22" fmla="*/ 7123619 w 7988927"/>
                  <a:gd name="connsiteY22" fmla="*/ 1102735 h 3979440"/>
                  <a:gd name="connsiteX23" fmla="*/ 7269923 w 7988927"/>
                  <a:gd name="connsiteY23" fmla="*/ 1153598 h 3979440"/>
                  <a:gd name="connsiteX24" fmla="*/ 7525955 w 7988927"/>
                  <a:gd name="connsiteY24" fmla="*/ 1135310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175435 w 7988927"/>
                  <a:gd name="connsiteY20" fmla="*/ 948049 h 3979440"/>
                  <a:gd name="connsiteX21" fmla="*/ 7108188 w 7988927"/>
                  <a:gd name="connsiteY21" fmla="*/ 989863 h 3979440"/>
                  <a:gd name="connsiteX22" fmla="*/ 7123619 w 7988927"/>
                  <a:gd name="connsiteY22" fmla="*/ 1102735 h 3979440"/>
                  <a:gd name="connsiteX23" fmla="*/ 7269923 w 7988927"/>
                  <a:gd name="connsiteY23" fmla="*/ 1153598 h 3979440"/>
                  <a:gd name="connsiteX24" fmla="*/ 7525955 w 7988927"/>
                  <a:gd name="connsiteY24" fmla="*/ 1135310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175435 w 7988927"/>
                  <a:gd name="connsiteY20" fmla="*/ 948049 h 3979440"/>
                  <a:gd name="connsiteX21" fmla="*/ 7108188 w 7988927"/>
                  <a:gd name="connsiteY21" fmla="*/ 989863 h 3979440"/>
                  <a:gd name="connsiteX22" fmla="*/ 7056944 w 7988927"/>
                  <a:gd name="connsiteY22" fmla="*/ 1145597 h 3979440"/>
                  <a:gd name="connsiteX23" fmla="*/ 7269923 w 7988927"/>
                  <a:gd name="connsiteY23" fmla="*/ 1153598 h 3979440"/>
                  <a:gd name="connsiteX24" fmla="*/ 7525955 w 7988927"/>
                  <a:gd name="connsiteY24" fmla="*/ 1135310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175435 w 7988927"/>
                  <a:gd name="connsiteY20" fmla="*/ 948049 h 3979440"/>
                  <a:gd name="connsiteX21" fmla="*/ 7108188 w 7988927"/>
                  <a:gd name="connsiteY21" fmla="*/ 989863 h 3979440"/>
                  <a:gd name="connsiteX22" fmla="*/ 7056944 w 7988927"/>
                  <a:gd name="connsiteY22" fmla="*/ 1145597 h 3979440"/>
                  <a:gd name="connsiteX23" fmla="*/ 7231823 w 7988927"/>
                  <a:gd name="connsiteY23" fmla="*/ 1205985 h 3979440"/>
                  <a:gd name="connsiteX24" fmla="*/ 7525955 w 7988927"/>
                  <a:gd name="connsiteY24" fmla="*/ 1135310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175435 w 7988927"/>
                  <a:gd name="connsiteY20" fmla="*/ 948049 h 3979440"/>
                  <a:gd name="connsiteX21" fmla="*/ 7108188 w 7988927"/>
                  <a:gd name="connsiteY21" fmla="*/ 989863 h 3979440"/>
                  <a:gd name="connsiteX22" fmla="*/ 7056944 w 7988927"/>
                  <a:gd name="connsiteY22" fmla="*/ 1145597 h 3979440"/>
                  <a:gd name="connsiteX23" fmla="*/ 7231823 w 7988927"/>
                  <a:gd name="connsiteY23" fmla="*/ 1205985 h 3979440"/>
                  <a:gd name="connsiteX24" fmla="*/ 7502142 w 7988927"/>
                  <a:gd name="connsiteY24" fmla="*/ 1187698 h 3979440"/>
                  <a:gd name="connsiteX25" fmla="*/ 7658924 w 7988927"/>
                  <a:gd name="connsiteY25" fmla="*/ 1219129 h 3979440"/>
                  <a:gd name="connsiteX26" fmla="*/ 7764080 w 7988927"/>
                  <a:gd name="connsiteY26" fmla="*/ 1390199 h 3979440"/>
                  <a:gd name="connsiteX27" fmla="*/ 7860282 w 7988927"/>
                  <a:gd name="connsiteY27" fmla="*/ 1646993 h 3979440"/>
                  <a:gd name="connsiteX28" fmla="*/ 7983155 w 7988927"/>
                  <a:gd name="connsiteY28" fmla="*/ 1885118 h 3979440"/>
                  <a:gd name="connsiteX29" fmla="*/ 7946198 w 7988927"/>
                  <a:gd name="connsiteY29" fmla="*/ 2317553 h 3979440"/>
                  <a:gd name="connsiteX30" fmla="*/ 7749412 w 7988927"/>
                  <a:gd name="connsiteY30" fmla="*/ 2657595 h 3979440"/>
                  <a:gd name="connsiteX31" fmla="*/ 7572056 w 7988927"/>
                  <a:gd name="connsiteY31" fmla="*/ 2881432 h 3979440"/>
                  <a:gd name="connsiteX32" fmla="*/ 7343075 w 7988927"/>
                  <a:gd name="connsiteY32" fmla="*/ 3137846 h 3979440"/>
                  <a:gd name="connsiteX33" fmla="*/ 6924927 w 7988927"/>
                  <a:gd name="connsiteY33" fmla="*/ 3266243 h 3979440"/>
                  <a:gd name="connsiteX34" fmla="*/ 6522782 w 7988927"/>
                  <a:gd name="connsiteY34" fmla="*/ 3474078 h 3979440"/>
                  <a:gd name="connsiteX35" fmla="*/ 6138924 w 7988927"/>
                  <a:gd name="connsiteY35" fmla="*/ 3627621 h 3979440"/>
                  <a:gd name="connsiteX36" fmla="*/ 5724587 w 7988927"/>
                  <a:gd name="connsiteY36" fmla="*/ 3805358 h 3979440"/>
                  <a:gd name="connsiteX37" fmla="*/ 5267387 w 7988927"/>
                  <a:gd name="connsiteY37" fmla="*/ 3869366 h 3979440"/>
                  <a:gd name="connsiteX38" fmla="*/ 4895341 w 7988927"/>
                  <a:gd name="connsiteY38" fmla="*/ 3881748 h 3979440"/>
                  <a:gd name="connsiteX39" fmla="*/ 4151819 w 7988927"/>
                  <a:gd name="connsiteY39" fmla="*/ 3960806 h 3979440"/>
                  <a:gd name="connsiteX40" fmla="*/ 3768152 w 7988927"/>
                  <a:gd name="connsiteY40" fmla="*/ 3969569 h 3979440"/>
                  <a:gd name="connsiteX41" fmla="*/ 3276853 w 7988927"/>
                  <a:gd name="connsiteY41" fmla="*/ 3973951 h 3979440"/>
                  <a:gd name="connsiteX42" fmla="*/ 2771075 w 7988927"/>
                  <a:gd name="connsiteY42" fmla="*/ 3887654 h 3979440"/>
                  <a:gd name="connsiteX43" fmla="*/ 2377883 w 7988927"/>
                  <a:gd name="connsiteY43" fmla="*/ 3787070 h 3979440"/>
                  <a:gd name="connsiteX44" fmla="*/ 2350451 w 7988927"/>
                  <a:gd name="connsiteY44" fmla="*/ 3723062 h 3979440"/>
                  <a:gd name="connsiteX45" fmla="*/ 2464561 w 7988927"/>
                  <a:gd name="connsiteY45" fmla="*/ 3645147 h 3979440"/>
                  <a:gd name="connsiteX46" fmla="*/ 2423222 w 7988927"/>
                  <a:gd name="connsiteY46" fmla="*/ 3563233 h 3979440"/>
                  <a:gd name="connsiteX47" fmla="*/ 2249105 w 7988927"/>
                  <a:gd name="connsiteY47" fmla="*/ 3567614 h 3979440"/>
                  <a:gd name="connsiteX48" fmla="*/ 2138996 w 7988927"/>
                  <a:gd name="connsiteY48" fmla="*/ 3668198 h 3979440"/>
                  <a:gd name="connsiteX49" fmla="*/ 1844102 w 7988927"/>
                  <a:gd name="connsiteY49" fmla="*/ 3695630 h 3979440"/>
                  <a:gd name="connsiteX50" fmla="*/ 1445195 w 7988927"/>
                  <a:gd name="connsiteY50" fmla="*/ 3512750 h 3979440"/>
                  <a:gd name="connsiteX51" fmla="*/ 1079816 w 7988927"/>
                  <a:gd name="connsiteY51" fmla="*/ 3307962 h 3979440"/>
                  <a:gd name="connsiteX52" fmla="*/ 841691 w 7988927"/>
                  <a:gd name="connsiteY52" fmla="*/ 3082982 h 3979440"/>
                  <a:gd name="connsiteX53" fmla="*/ 622616 w 7988927"/>
                  <a:gd name="connsiteY53" fmla="*/ 2931916 h 3979440"/>
                  <a:gd name="connsiteX54" fmla="*/ 316863 w 7988927"/>
                  <a:gd name="connsiteY54" fmla="*/ 2799899 h 3979440"/>
                  <a:gd name="connsiteX55" fmla="*/ 238187 w 7988927"/>
                  <a:gd name="connsiteY55" fmla="*/ 2497766 h 3979440"/>
                  <a:gd name="connsiteX56" fmla="*/ 174179 w 7988927"/>
                  <a:gd name="connsiteY56" fmla="*/ 2278310 h 3979440"/>
                  <a:gd name="connsiteX57" fmla="*/ 4444 w 7988927"/>
                  <a:gd name="connsiteY57" fmla="*/ 2035422 h 3979440"/>
                  <a:gd name="connsiteX58" fmla="*/ 55688 w 7988927"/>
                  <a:gd name="connsiteY58" fmla="*/ 1841779 h 3979440"/>
                  <a:gd name="connsiteX59" fmla="*/ 122458 w 7988927"/>
                  <a:gd name="connsiteY59" fmla="*/ 1754815 h 3979440"/>
                  <a:gd name="connsiteX60" fmla="*/ 169035 w 7988927"/>
                  <a:gd name="connsiteY60" fmla="*/ 1647374 h 3979440"/>
                  <a:gd name="connsiteX61" fmla="*/ 256475 w 7988927"/>
                  <a:gd name="connsiteY61" fmla="*/ 1327334 h 3979440"/>
                  <a:gd name="connsiteX62" fmla="*/ 376109 w 7988927"/>
                  <a:gd name="connsiteY62" fmla="*/ 1147217 h 3979440"/>
                  <a:gd name="connsiteX63" fmla="*/ 627855 w 7988927"/>
                  <a:gd name="connsiteY63" fmla="*/ 997293 h 3979440"/>
                  <a:gd name="connsiteX64" fmla="*/ 870742 w 7988927"/>
                  <a:gd name="connsiteY64" fmla="*/ 822795 h 3979440"/>
                  <a:gd name="connsiteX65" fmla="*/ 1062384 w 7988927"/>
                  <a:gd name="connsiteY65" fmla="*/ 804031 h 3979440"/>
                  <a:gd name="connsiteX66" fmla="*/ 1136871 w 7988927"/>
                  <a:gd name="connsiteY66" fmla="*/ 854703 h 3979440"/>
                  <a:gd name="connsiteX67" fmla="*/ 1245932 w 7988927"/>
                  <a:gd name="connsiteY67" fmla="*/ 904234 h 3979440"/>
                  <a:gd name="connsiteX68" fmla="*/ 1449958 w 7988927"/>
                  <a:gd name="connsiteY68" fmla="*/ 870514 h 3979440"/>
                  <a:gd name="connsiteX69" fmla="*/ 1498821 w 7988927"/>
                  <a:gd name="connsiteY69" fmla="*/ 795171 h 3979440"/>
                  <a:gd name="connsiteX70" fmla="*/ 1490915 w 7988927"/>
                  <a:gd name="connsiteY70" fmla="*/ 723448 h 3979440"/>
                  <a:gd name="connsiteX71" fmla="*/ 1370233 w 7988927"/>
                  <a:gd name="connsiteY71" fmla="*/ 680871 h 3979440"/>
                  <a:gd name="connsiteX72" fmla="*/ 1256409 w 7988927"/>
                  <a:gd name="connsiteY72" fmla="*/ 659441 h 3979440"/>
                  <a:gd name="connsiteX73" fmla="*/ 1255933 w 7988927"/>
                  <a:gd name="connsiteY73" fmla="*/ 589432 h 3979440"/>
                  <a:gd name="connsiteX74" fmla="*/ 1569210 w 7988927"/>
                  <a:gd name="connsiteY74" fmla="*/ 434365 h 3979440"/>
                  <a:gd name="connsiteX75" fmla="*/ 1839815 w 7988927"/>
                  <a:gd name="connsiteY75" fmla="*/ 315398 h 3979440"/>
                  <a:gd name="connsiteX76" fmla="*/ 2273680 w 7988927"/>
                  <a:gd name="connsiteY76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175435 w 7988927"/>
                  <a:gd name="connsiteY20" fmla="*/ 948049 h 3979440"/>
                  <a:gd name="connsiteX21" fmla="*/ 7108188 w 7988927"/>
                  <a:gd name="connsiteY21" fmla="*/ 989863 h 3979440"/>
                  <a:gd name="connsiteX22" fmla="*/ 7049515 w 7988927"/>
                  <a:gd name="connsiteY22" fmla="*/ 1052345 h 3979440"/>
                  <a:gd name="connsiteX23" fmla="*/ 7056944 w 7988927"/>
                  <a:gd name="connsiteY23" fmla="*/ 1145597 h 3979440"/>
                  <a:gd name="connsiteX24" fmla="*/ 7231823 w 7988927"/>
                  <a:gd name="connsiteY24" fmla="*/ 1205985 h 3979440"/>
                  <a:gd name="connsiteX25" fmla="*/ 7502142 w 7988927"/>
                  <a:gd name="connsiteY25" fmla="*/ 1187698 h 3979440"/>
                  <a:gd name="connsiteX26" fmla="*/ 7658924 w 7988927"/>
                  <a:gd name="connsiteY26" fmla="*/ 1219129 h 3979440"/>
                  <a:gd name="connsiteX27" fmla="*/ 7764080 w 7988927"/>
                  <a:gd name="connsiteY27" fmla="*/ 1390199 h 3979440"/>
                  <a:gd name="connsiteX28" fmla="*/ 7860282 w 7988927"/>
                  <a:gd name="connsiteY28" fmla="*/ 1646993 h 3979440"/>
                  <a:gd name="connsiteX29" fmla="*/ 7983155 w 7988927"/>
                  <a:gd name="connsiteY29" fmla="*/ 1885118 h 3979440"/>
                  <a:gd name="connsiteX30" fmla="*/ 7946198 w 7988927"/>
                  <a:gd name="connsiteY30" fmla="*/ 2317553 h 3979440"/>
                  <a:gd name="connsiteX31" fmla="*/ 7749412 w 7988927"/>
                  <a:gd name="connsiteY31" fmla="*/ 2657595 h 3979440"/>
                  <a:gd name="connsiteX32" fmla="*/ 7572056 w 7988927"/>
                  <a:gd name="connsiteY32" fmla="*/ 2881432 h 3979440"/>
                  <a:gd name="connsiteX33" fmla="*/ 7343075 w 7988927"/>
                  <a:gd name="connsiteY33" fmla="*/ 3137846 h 3979440"/>
                  <a:gd name="connsiteX34" fmla="*/ 6924927 w 7988927"/>
                  <a:gd name="connsiteY34" fmla="*/ 3266243 h 3979440"/>
                  <a:gd name="connsiteX35" fmla="*/ 6522782 w 7988927"/>
                  <a:gd name="connsiteY35" fmla="*/ 3474078 h 3979440"/>
                  <a:gd name="connsiteX36" fmla="*/ 6138924 w 7988927"/>
                  <a:gd name="connsiteY36" fmla="*/ 3627621 h 3979440"/>
                  <a:gd name="connsiteX37" fmla="*/ 5724587 w 7988927"/>
                  <a:gd name="connsiteY37" fmla="*/ 3805358 h 3979440"/>
                  <a:gd name="connsiteX38" fmla="*/ 5267387 w 7988927"/>
                  <a:gd name="connsiteY38" fmla="*/ 3869366 h 3979440"/>
                  <a:gd name="connsiteX39" fmla="*/ 4895341 w 7988927"/>
                  <a:gd name="connsiteY39" fmla="*/ 3881748 h 3979440"/>
                  <a:gd name="connsiteX40" fmla="*/ 4151819 w 7988927"/>
                  <a:gd name="connsiteY40" fmla="*/ 3960806 h 3979440"/>
                  <a:gd name="connsiteX41" fmla="*/ 3768152 w 7988927"/>
                  <a:gd name="connsiteY41" fmla="*/ 3969569 h 3979440"/>
                  <a:gd name="connsiteX42" fmla="*/ 3276853 w 7988927"/>
                  <a:gd name="connsiteY42" fmla="*/ 3973951 h 3979440"/>
                  <a:gd name="connsiteX43" fmla="*/ 2771075 w 7988927"/>
                  <a:gd name="connsiteY43" fmla="*/ 3887654 h 3979440"/>
                  <a:gd name="connsiteX44" fmla="*/ 2377883 w 7988927"/>
                  <a:gd name="connsiteY44" fmla="*/ 3787070 h 3979440"/>
                  <a:gd name="connsiteX45" fmla="*/ 2350451 w 7988927"/>
                  <a:gd name="connsiteY45" fmla="*/ 3723062 h 3979440"/>
                  <a:gd name="connsiteX46" fmla="*/ 2464561 w 7988927"/>
                  <a:gd name="connsiteY46" fmla="*/ 3645147 h 3979440"/>
                  <a:gd name="connsiteX47" fmla="*/ 2423222 w 7988927"/>
                  <a:gd name="connsiteY47" fmla="*/ 3563233 h 3979440"/>
                  <a:gd name="connsiteX48" fmla="*/ 2249105 w 7988927"/>
                  <a:gd name="connsiteY48" fmla="*/ 3567614 h 3979440"/>
                  <a:gd name="connsiteX49" fmla="*/ 2138996 w 7988927"/>
                  <a:gd name="connsiteY49" fmla="*/ 3668198 h 3979440"/>
                  <a:gd name="connsiteX50" fmla="*/ 1844102 w 7988927"/>
                  <a:gd name="connsiteY50" fmla="*/ 3695630 h 3979440"/>
                  <a:gd name="connsiteX51" fmla="*/ 1445195 w 7988927"/>
                  <a:gd name="connsiteY51" fmla="*/ 3512750 h 3979440"/>
                  <a:gd name="connsiteX52" fmla="*/ 1079816 w 7988927"/>
                  <a:gd name="connsiteY52" fmla="*/ 3307962 h 3979440"/>
                  <a:gd name="connsiteX53" fmla="*/ 841691 w 7988927"/>
                  <a:gd name="connsiteY53" fmla="*/ 3082982 h 3979440"/>
                  <a:gd name="connsiteX54" fmla="*/ 622616 w 7988927"/>
                  <a:gd name="connsiteY54" fmla="*/ 2931916 h 3979440"/>
                  <a:gd name="connsiteX55" fmla="*/ 316863 w 7988927"/>
                  <a:gd name="connsiteY55" fmla="*/ 2799899 h 3979440"/>
                  <a:gd name="connsiteX56" fmla="*/ 238187 w 7988927"/>
                  <a:gd name="connsiteY56" fmla="*/ 2497766 h 3979440"/>
                  <a:gd name="connsiteX57" fmla="*/ 174179 w 7988927"/>
                  <a:gd name="connsiteY57" fmla="*/ 2278310 h 3979440"/>
                  <a:gd name="connsiteX58" fmla="*/ 4444 w 7988927"/>
                  <a:gd name="connsiteY58" fmla="*/ 2035422 h 3979440"/>
                  <a:gd name="connsiteX59" fmla="*/ 55688 w 7988927"/>
                  <a:gd name="connsiteY59" fmla="*/ 1841779 h 3979440"/>
                  <a:gd name="connsiteX60" fmla="*/ 122458 w 7988927"/>
                  <a:gd name="connsiteY60" fmla="*/ 1754815 h 3979440"/>
                  <a:gd name="connsiteX61" fmla="*/ 169035 w 7988927"/>
                  <a:gd name="connsiteY61" fmla="*/ 1647374 h 3979440"/>
                  <a:gd name="connsiteX62" fmla="*/ 256475 w 7988927"/>
                  <a:gd name="connsiteY62" fmla="*/ 1327334 h 3979440"/>
                  <a:gd name="connsiteX63" fmla="*/ 376109 w 7988927"/>
                  <a:gd name="connsiteY63" fmla="*/ 1147217 h 3979440"/>
                  <a:gd name="connsiteX64" fmla="*/ 627855 w 7988927"/>
                  <a:gd name="connsiteY64" fmla="*/ 997293 h 3979440"/>
                  <a:gd name="connsiteX65" fmla="*/ 870742 w 7988927"/>
                  <a:gd name="connsiteY65" fmla="*/ 822795 h 3979440"/>
                  <a:gd name="connsiteX66" fmla="*/ 1062384 w 7988927"/>
                  <a:gd name="connsiteY66" fmla="*/ 804031 h 3979440"/>
                  <a:gd name="connsiteX67" fmla="*/ 1136871 w 7988927"/>
                  <a:gd name="connsiteY67" fmla="*/ 854703 h 3979440"/>
                  <a:gd name="connsiteX68" fmla="*/ 1245932 w 7988927"/>
                  <a:gd name="connsiteY68" fmla="*/ 904234 h 3979440"/>
                  <a:gd name="connsiteX69" fmla="*/ 1449958 w 7988927"/>
                  <a:gd name="connsiteY69" fmla="*/ 870514 h 3979440"/>
                  <a:gd name="connsiteX70" fmla="*/ 1498821 w 7988927"/>
                  <a:gd name="connsiteY70" fmla="*/ 795171 h 3979440"/>
                  <a:gd name="connsiteX71" fmla="*/ 1490915 w 7988927"/>
                  <a:gd name="connsiteY71" fmla="*/ 723448 h 3979440"/>
                  <a:gd name="connsiteX72" fmla="*/ 1370233 w 7988927"/>
                  <a:gd name="connsiteY72" fmla="*/ 680871 h 3979440"/>
                  <a:gd name="connsiteX73" fmla="*/ 1256409 w 7988927"/>
                  <a:gd name="connsiteY73" fmla="*/ 659441 h 3979440"/>
                  <a:gd name="connsiteX74" fmla="*/ 1255933 w 7988927"/>
                  <a:gd name="connsiteY74" fmla="*/ 589432 h 3979440"/>
                  <a:gd name="connsiteX75" fmla="*/ 1569210 w 7988927"/>
                  <a:gd name="connsiteY75" fmla="*/ 434365 h 3979440"/>
                  <a:gd name="connsiteX76" fmla="*/ 1839815 w 7988927"/>
                  <a:gd name="connsiteY76" fmla="*/ 315398 h 3979440"/>
                  <a:gd name="connsiteX77" fmla="*/ 2273680 w 7988927"/>
                  <a:gd name="connsiteY77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175435 w 7988927"/>
                  <a:gd name="connsiteY20" fmla="*/ 948049 h 3979440"/>
                  <a:gd name="connsiteX21" fmla="*/ 7108188 w 7988927"/>
                  <a:gd name="connsiteY21" fmla="*/ 989863 h 3979440"/>
                  <a:gd name="connsiteX22" fmla="*/ 7049515 w 7988927"/>
                  <a:gd name="connsiteY22" fmla="*/ 1045201 h 3979440"/>
                  <a:gd name="connsiteX23" fmla="*/ 7056944 w 7988927"/>
                  <a:gd name="connsiteY23" fmla="*/ 1145597 h 3979440"/>
                  <a:gd name="connsiteX24" fmla="*/ 7231823 w 7988927"/>
                  <a:gd name="connsiteY24" fmla="*/ 1205985 h 3979440"/>
                  <a:gd name="connsiteX25" fmla="*/ 7502142 w 7988927"/>
                  <a:gd name="connsiteY25" fmla="*/ 1187698 h 3979440"/>
                  <a:gd name="connsiteX26" fmla="*/ 7658924 w 7988927"/>
                  <a:gd name="connsiteY26" fmla="*/ 1219129 h 3979440"/>
                  <a:gd name="connsiteX27" fmla="*/ 7764080 w 7988927"/>
                  <a:gd name="connsiteY27" fmla="*/ 1390199 h 3979440"/>
                  <a:gd name="connsiteX28" fmla="*/ 7860282 w 7988927"/>
                  <a:gd name="connsiteY28" fmla="*/ 1646993 h 3979440"/>
                  <a:gd name="connsiteX29" fmla="*/ 7983155 w 7988927"/>
                  <a:gd name="connsiteY29" fmla="*/ 1885118 h 3979440"/>
                  <a:gd name="connsiteX30" fmla="*/ 7946198 w 7988927"/>
                  <a:gd name="connsiteY30" fmla="*/ 2317553 h 3979440"/>
                  <a:gd name="connsiteX31" fmla="*/ 7749412 w 7988927"/>
                  <a:gd name="connsiteY31" fmla="*/ 2657595 h 3979440"/>
                  <a:gd name="connsiteX32" fmla="*/ 7572056 w 7988927"/>
                  <a:gd name="connsiteY32" fmla="*/ 2881432 h 3979440"/>
                  <a:gd name="connsiteX33" fmla="*/ 7343075 w 7988927"/>
                  <a:gd name="connsiteY33" fmla="*/ 3137846 h 3979440"/>
                  <a:gd name="connsiteX34" fmla="*/ 6924927 w 7988927"/>
                  <a:gd name="connsiteY34" fmla="*/ 3266243 h 3979440"/>
                  <a:gd name="connsiteX35" fmla="*/ 6522782 w 7988927"/>
                  <a:gd name="connsiteY35" fmla="*/ 3474078 h 3979440"/>
                  <a:gd name="connsiteX36" fmla="*/ 6138924 w 7988927"/>
                  <a:gd name="connsiteY36" fmla="*/ 3627621 h 3979440"/>
                  <a:gd name="connsiteX37" fmla="*/ 5724587 w 7988927"/>
                  <a:gd name="connsiteY37" fmla="*/ 3805358 h 3979440"/>
                  <a:gd name="connsiteX38" fmla="*/ 5267387 w 7988927"/>
                  <a:gd name="connsiteY38" fmla="*/ 3869366 h 3979440"/>
                  <a:gd name="connsiteX39" fmla="*/ 4895341 w 7988927"/>
                  <a:gd name="connsiteY39" fmla="*/ 3881748 h 3979440"/>
                  <a:gd name="connsiteX40" fmla="*/ 4151819 w 7988927"/>
                  <a:gd name="connsiteY40" fmla="*/ 3960806 h 3979440"/>
                  <a:gd name="connsiteX41" fmla="*/ 3768152 w 7988927"/>
                  <a:gd name="connsiteY41" fmla="*/ 3969569 h 3979440"/>
                  <a:gd name="connsiteX42" fmla="*/ 3276853 w 7988927"/>
                  <a:gd name="connsiteY42" fmla="*/ 3973951 h 3979440"/>
                  <a:gd name="connsiteX43" fmla="*/ 2771075 w 7988927"/>
                  <a:gd name="connsiteY43" fmla="*/ 3887654 h 3979440"/>
                  <a:gd name="connsiteX44" fmla="*/ 2377883 w 7988927"/>
                  <a:gd name="connsiteY44" fmla="*/ 3787070 h 3979440"/>
                  <a:gd name="connsiteX45" fmla="*/ 2350451 w 7988927"/>
                  <a:gd name="connsiteY45" fmla="*/ 3723062 h 3979440"/>
                  <a:gd name="connsiteX46" fmla="*/ 2464561 w 7988927"/>
                  <a:gd name="connsiteY46" fmla="*/ 3645147 h 3979440"/>
                  <a:gd name="connsiteX47" fmla="*/ 2423222 w 7988927"/>
                  <a:gd name="connsiteY47" fmla="*/ 3563233 h 3979440"/>
                  <a:gd name="connsiteX48" fmla="*/ 2249105 w 7988927"/>
                  <a:gd name="connsiteY48" fmla="*/ 3567614 h 3979440"/>
                  <a:gd name="connsiteX49" fmla="*/ 2138996 w 7988927"/>
                  <a:gd name="connsiteY49" fmla="*/ 3668198 h 3979440"/>
                  <a:gd name="connsiteX50" fmla="*/ 1844102 w 7988927"/>
                  <a:gd name="connsiteY50" fmla="*/ 3695630 h 3979440"/>
                  <a:gd name="connsiteX51" fmla="*/ 1445195 w 7988927"/>
                  <a:gd name="connsiteY51" fmla="*/ 3512750 h 3979440"/>
                  <a:gd name="connsiteX52" fmla="*/ 1079816 w 7988927"/>
                  <a:gd name="connsiteY52" fmla="*/ 3307962 h 3979440"/>
                  <a:gd name="connsiteX53" fmla="*/ 841691 w 7988927"/>
                  <a:gd name="connsiteY53" fmla="*/ 3082982 h 3979440"/>
                  <a:gd name="connsiteX54" fmla="*/ 622616 w 7988927"/>
                  <a:gd name="connsiteY54" fmla="*/ 2931916 h 3979440"/>
                  <a:gd name="connsiteX55" fmla="*/ 316863 w 7988927"/>
                  <a:gd name="connsiteY55" fmla="*/ 2799899 h 3979440"/>
                  <a:gd name="connsiteX56" fmla="*/ 238187 w 7988927"/>
                  <a:gd name="connsiteY56" fmla="*/ 2497766 h 3979440"/>
                  <a:gd name="connsiteX57" fmla="*/ 174179 w 7988927"/>
                  <a:gd name="connsiteY57" fmla="*/ 2278310 h 3979440"/>
                  <a:gd name="connsiteX58" fmla="*/ 4444 w 7988927"/>
                  <a:gd name="connsiteY58" fmla="*/ 2035422 h 3979440"/>
                  <a:gd name="connsiteX59" fmla="*/ 55688 w 7988927"/>
                  <a:gd name="connsiteY59" fmla="*/ 1841779 h 3979440"/>
                  <a:gd name="connsiteX60" fmla="*/ 122458 w 7988927"/>
                  <a:gd name="connsiteY60" fmla="*/ 1754815 h 3979440"/>
                  <a:gd name="connsiteX61" fmla="*/ 169035 w 7988927"/>
                  <a:gd name="connsiteY61" fmla="*/ 1647374 h 3979440"/>
                  <a:gd name="connsiteX62" fmla="*/ 256475 w 7988927"/>
                  <a:gd name="connsiteY62" fmla="*/ 1327334 h 3979440"/>
                  <a:gd name="connsiteX63" fmla="*/ 376109 w 7988927"/>
                  <a:gd name="connsiteY63" fmla="*/ 1147217 h 3979440"/>
                  <a:gd name="connsiteX64" fmla="*/ 627855 w 7988927"/>
                  <a:gd name="connsiteY64" fmla="*/ 997293 h 3979440"/>
                  <a:gd name="connsiteX65" fmla="*/ 870742 w 7988927"/>
                  <a:gd name="connsiteY65" fmla="*/ 822795 h 3979440"/>
                  <a:gd name="connsiteX66" fmla="*/ 1062384 w 7988927"/>
                  <a:gd name="connsiteY66" fmla="*/ 804031 h 3979440"/>
                  <a:gd name="connsiteX67" fmla="*/ 1136871 w 7988927"/>
                  <a:gd name="connsiteY67" fmla="*/ 854703 h 3979440"/>
                  <a:gd name="connsiteX68" fmla="*/ 1245932 w 7988927"/>
                  <a:gd name="connsiteY68" fmla="*/ 904234 h 3979440"/>
                  <a:gd name="connsiteX69" fmla="*/ 1449958 w 7988927"/>
                  <a:gd name="connsiteY69" fmla="*/ 870514 h 3979440"/>
                  <a:gd name="connsiteX70" fmla="*/ 1498821 w 7988927"/>
                  <a:gd name="connsiteY70" fmla="*/ 795171 h 3979440"/>
                  <a:gd name="connsiteX71" fmla="*/ 1490915 w 7988927"/>
                  <a:gd name="connsiteY71" fmla="*/ 723448 h 3979440"/>
                  <a:gd name="connsiteX72" fmla="*/ 1370233 w 7988927"/>
                  <a:gd name="connsiteY72" fmla="*/ 680871 h 3979440"/>
                  <a:gd name="connsiteX73" fmla="*/ 1256409 w 7988927"/>
                  <a:gd name="connsiteY73" fmla="*/ 659441 h 3979440"/>
                  <a:gd name="connsiteX74" fmla="*/ 1255933 w 7988927"/>
                  <a:gd name="connsiteY74" fmla="*/ 589432 h 3979440"/>
                  <a:gd name="connsiteX75" fmla="*/ 1569210 w 7988927"/>
                  <a:gd name="connsiteY75" fmla="*/ 434365 h 3979440"/>
                  <a:gd name="connsiteX76" fmla="*/ 1839815 w 7988927"/>
                  <a:gd name="connsiteY76" fmla="*/ 315398 h 3979440"/>
                  <a:gd name="connsiteX77" fmla="*/ 2273680 w 7988927"/>
                  <a:gd name="connsiteY77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175435 w 7988927"/>
                  <a:gd name="connsiteY20" fmla="*/ 948049 h 3979440"/>
                  <a:gd name="connsiteX21" fmla="*/ 7108188 w 7988927"/>
                  <a:gd name="connsiteY21" fmla="*/ 989863 h 3979440"/>
                  <a:gd name="connsiteX22" fmla="*/ 7049515 w 7988927"/>
                  <a:gd name="connsiteY22" fmla="*/ 1045201 h 3979440"/>
                  <a:gd name="connsiteX23" fmla="*/ 7056944 w 7988927"/>
                  <a:gd name="connsiteY23" fmla="*/ 1145597 h 3979440"/>
                  <a:gd name="connsiteX24" fmla="*/ 7231823 w 7988927"/>
                  <a:gd name="connsiteY24" fmla="*/ 1205985 h 3979440"/>
                  <a:gd name="connsiteX25" fmla="*/ 7502142 w 7988927"/>
                  <a:gd name="connsiteY25" fmla="*/ 1187698 h 3979440"/>
                  <a:gd name="connsiteX26" fmla="*/ 7613681 w 7988927"/>
                  <a:gd name="connsiteY26" fmla="*/ 1273898 h 3979440"/>
                  <a:gd name="connsiteX27" fmla="*/ 7764080 w 7988927"/>
                  <a:gd name="connsiteY27" fmla="*/ 1390199 h 3979440"/>
                  <a:gd name="connsiteX28" fmla="*/ 7860282 w 7988927"/>
                  <a:gd name="connsiteY28" fmla="*/ 1646993 h 3979440"/>
                  <a:gd name="connsiteX29" fmla="*/ 7983155 w 7988927"/>
                  <a:gd name="connsiteY29" fmla="*/ 1885118 h 3979440"/>
                  <a:gd name="connsiteX30" fmla="*/ 7946198 w 7988927"/>
                  <a:gd name="connsiteY30" fmla="*/ 2317553 h 3979440"/>
                  <a:gd name="connsiteX31" fmla="*/ 7749412 w 7988927"/>
                  <a:gd name="connsiteY31" fmla="*/ 2657595 h 3979440"/>
                  <a:gd name="connsiteX32" fmla="*/ 7572056 w 7988927"/>
                  <a:gd name="connsiteY32" fmla="*/ 2881432 h 3979440"/>
                  <a:gd name="connsiteX33" fmla="*/ 7343075 w 7988927"/>
                  <a:gd name="connsiteY33" fmla="*/ 3137846 h 3979440"/>
                  <a:gd name="connsiteX34" fmla="*/ 6924927 w 7988927"/>
                  <a:gd name="connsiteY34" fmla="*/ 3266243 h 3979440"/>
                  <a:gd name="connsiteX35" fmla="*/ 6522782 w 7988927"/>
                  <a:gd name="connsiteY35" fmla="*/ 3474078 h 3979440"/>
                  <a:gd name="connsiteX36" fmla="*/ 6138924 w 7988927"/>
                  <a:gd name="connsiteY36" fmla="*/ 3627621 h 3979440"/>
                  <a:gd name="connsiteX37" fmla="*/ 5724587 w 7988927"/>
                  <a:gd name="connsiteY37" fmla="*/ 3805358 h 3979440"/>
                  <a:gd name="connsiteX38" fmla="*/ 5267387 w 7988927"/>
                  <a:gd name="connsiteY38" fmla="*/ 3869366 h 3979440"/>
                  <a:gd name="connsiteX39" fmla="*/ 4895341 w 7988927"/>
                  <a:gd name="connsiteY39" fmla="*/ 3881748 h 3979440"/>
                  <a:gd name="connsiteX40" fmla="*/ 4151819 w 7988927"/>
                  <a:gd name="connsiteY40" fmla="*/ 3960806 h 3979440"/>
                  <a:gd name="connsiteX41" fmla="*/ 3768152 w 7988927"/>
                  <a:gd name="connsiteY41" fmla="*/ 3969569 h 3979440"/>
                  <a:gd name="connsiteX42" fmla="*/ 3276853 w 7988927"/>
                  <a:gd name="connsiteY42" fmla="*/ 3973951 h 3979440"/>
                  <a:gd name="connsiteX43" fmla="*/ 2771075 w 7988927"/>
                  <a:gd name="connsiteY43" fmla="*/ 3887654 h 3979440"/>
                  <a:gd name="connsiteX44" fmla="*/ 2377883 w 7988927"/>
                  <a:gd name="connsiteY44" fmla="*/ 3787070 h 3979440"/>
                  <a:gd name="connsiteX45" fmla="*/ 2350451 w 7988927"/>
                  <a:gd name="connsiteY45" fmla="*/ 3723062 h 3979440"/>
                  <a:gd name="connsiteX46" fmla="*/ 2464561 w 7988927"/>
                  <a:gd name="connsiteY46" fmla="*/ 3645147 h 3979440"/>
                  <a:gd name="connsiteX47" fmla="*/ 2423222 w 7988927"/>
                  <a:gd name="connsiteY47" fmla="*/ 3563233 h 3979440"/>
                  <a:gd name="connsiteX48" fmla="*/ 2249105 w 7988927"/>
                  <a:gd name="connsiteY48" fmla="*/ 3567614 h 3979440"/>
                  <a:gd name="connsiteX49" fmla="*/ 2138996 w 7988927"/>
                  <a:gd name="connsiteY49" fmla="*/ 3668198 h 3979440"/>
                  <a:gd name="connsiteX50" fmla="*/ 1844102 w 7988927"/>
                  <a:gd name="connsiteY50" fmla="*/ 3695630 h 3979440"/>
                  <a:gd name="connsiteX51" fmla="*/ 1445195 w 7988927"/>
                  <a:gd name="connsiteY51" fmla="*/ 3512750 h 3979440"/>
                  <a:gd name="connsiteX52" fmla="*/ 1079816 w 7988927"/>
                  <a:gd name="connsiteY52" fmla="*/ 3307962 h 3979440"/>
                  <a:gd name="connsiteX53" fmla="*/ 841691 w 7988927"/>
                  <a:gd name="connsiteY53" fmla="*/ 3082982 h 3979440"/>
                  <a:gd name="connsiteX54" fmla="*/ 622616 w 7988927"/>
                  <a:gd name="connsiteY54" fmla="*/ 2931916 h 3979440"/>
                  <a:gd name="connsiteX55" fmla="*/ 316863 w 7988927"/>
                  <a:gd name="connsiteY55" fmla="*/ 2799899 h 3979440"/>
                  <a:gd name="connsiteX56" fmla="*/ 238187 w 7988927"/>
                  <a:gd name="connsiteY56" fmla="*/ 2497766 h 3979440"/>
                  <a:gd name="connsiteX57" fmla="*/ 174179 w 7988927"/>
                  <a:gd name="connsiteY57" fmla="*/ 2278310 h 3979440"/>
                  <a:gd name="connsiteX58" fmla="*/ 4444 w 7988927"/>
                  <a:gd name="connsiteY58" fmla="*/ 2035422 h 3979440"/>
                  <a:gd name="connsiteX59" fmla="*/ 55688 w 7988927"/>
                  <a:gd name="connsiteY59" fmla="*/ 1841779 h 3979440"/>
                  <a:gd name="connsiteX60" fmla="*/ 122458 w 7988927"/>
                  <a:gd name="connsiteY60" fmla="*/ 1754815 h 3979440"/>
                  <a:gd name="connsiteX61" fmla="*/ 169035 w 7988927"/>
                  <a:gd name="connsiteY61" fmla="*/ 1647374 h 3979440"/>
                  <a:gd name="connsiteX62" fmla="*/ 256475 w 7988927"/>
                  <a:gd name="connsiteY62" fmla="*/ 1327334 h 3979440"/>
                  <a:gd name="connsiteX63" fmla="*/ 376109 w 7988927"/>
                  <a:gd name="connsiteY63" fmla="*/ 1147217 h 3979440"/>
                  <a:gd name="connsiteX64" fmla="*/ 627855 w 7988927"/>
                  <a:gd name="connsiteY64" fmla="*/ 997293 h 3979440"/>
                  <a:gd name="connsiteX65" fmla="*/ 870742 w 7988927"/>
                  <a:gd name="connsiteY65" fmla="*/ 822795 h 3979440"/>
                  <a:gd name="connsiteX66" fmla="*/ 1062384 w 7988927"/>
                  <a:gd name="connsiteY66" fmla="*/ 804031 h 3979440"/>
                  <a:gd name="connsiteX67" fmla="*/ 1136871 w 7988927"/>
                  <a:gd name="connsiteY67" fmla="*/ 854703 h 3979440"/>
                  <a:gd name="connsiteX68" fmla="*/ 1245932 w 7988927"/>
                  <a:gd name="connsiteY68" fmla="*/ 904234 h 3979440"/>
                  <a:gd name="connsiteX69" fmla="*/ 1449958 w 7988927"/>
                  <a:gd name="connsiteY69" fmla="*/ 870514 h 3979440"/>
                  <a:gd name="connsiteX70" fmla="*/ 1498821 w 7988927"/>
                  <a:gd name="connsiteY70" fmla="*/ 795171 h 3979440"/>
                  <a:gd name="connsiteX71" fmla="*/ 1490915 w 7988927"/>
                  <a:gd name="connsiteY71" fmla="*/ 723448 h 3979440"/>
                  <a:gd name="connsiteX72" fmla="*/ 1370233 w 7988927"/>
                  <a:gd name="connsiteY72" fmla="*/ 680871 h 3979440"/>
                  <a:gd name="connsiteX73" fmla="*/ 1256409 w 7988927"/>
                  <a:gd name="connsiteY73" fmla="*/ 659441 h 3979440"/>
                  <a:gd name="connsiteX74" fmla="*/ 1255933 w 7988927"/>
                  <a:gd name="connsiteY74" fmla="*/ 589432 h 3979440"/>
                  <a:gd name="connsiteX75" fmla="*/ 1569210 w 7988927"/>
                  <a:gd name="connsiteY75" fmla="*/ 434365 h 3979440"/>
                  <a:gd name="connsiteX76" fmla="*/ 1839815 w 7988927"/>
                  <a:gd name="connsiteY76" fmla="*/ 315398 h 3979440"/>
                  <a:gd name="connsiteX77" fmla="*/ 2273680 w 7988927"/>
                  <a:gd name="connsiteY77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175435 w 7988927"/>
                  <a:gd name="connsiteY20" fmla="*/ 948049 h 3979440"/>
                  <a:gd name="connsiteX21" fmla="*/ 7108188 w 7988927"/>
                  <a:gd name="connsiteY21" fmla="*/ 989863 h 3979440"/>
                  <a:gd name="connsiteX22" fmla="*/ 7049515 w 7988927"/>
                  <a:gd name="connsiteY22" fmla="*/ 1045201 h 3979440"/>
                  <a:gd name="connsiteX23" fmla="*/ 7056944 w 7988927"/>
                  <a:gd name="connsiteY23" fmla="*/ 1145597 h 3979440"/>
                  <a:gd name="connsiteX24" fmla="*/ 7231823 w 7988927"/>
                  <a:gd name="connsiteY24" fmla="*/ 1205985 h 3979440"/>
                  <a:gd name="connsiteX25" fmla="*/ 7502142 w 7988927"/>
                  <a:gd name="connsiteY25" fmla="*/ 1187698 h 3979440"/>
                  <a:gd name="connsiteX26" fmla="*/ 7613681 w 7988927"/>
                  <a:gd name="connsiteY26" fmla="*/ 1273898 h 3979440"/>
                  <a:gd name="connsiteX27" fmla="*/ 7704549 w 7988927"/>
                  <a:gd name="connsiteY27" fmla="*/ 1437824 h 3979440"/>
                  <a:gd name="connsiteX28" fmla="*/ 7860282 w 7988927"/>
                  <a:gd name="connsiteY28" fmla="*/ 1646993 h 3979440"/>
                  <a:gd name="connsiteX29" fmla="*/ 7983155 w 7988927"/>
                  <a:gd name="connsiteY29" fmla="*/ 1885118 h 3979440"/>
                  <a:gd name="connsiteX30" fmla="*/ 7946198 w 7988927"/>
                  <a:gd name="connsiteY30" fmla="*/ 2317553 h 3979440"/>
                  <a:gd name="connsiteX31" fmla="*/ 7749412 w 7988927"/>
                  <a:gd name="connsiteY31" fmla="*/ 2657595 h 3979440"/>
                  <a:gd name="connsiteX32" fmla="*/ 7572056 w 7988927"/>
                  <a:gd name="connsiteY32" fmla="*/ 2881432 h 3979440"/>
                  <a:gd name="connsiteX33" fmla="*/ 7343075 w 7988927"/>
                  <a:gd name="connsiteY33" fmla="*/ 3137846 h 3979440"/>
                  <a:gd name="connsiteX34" fmla="*/ 6924927 w 7988927"/>
                  <a:gd name="connsiteY34" fmla="*/ 3266243 h 3979440"/>
                  <a:gd name="connsiteX35" fmla="*/ 6522782 w 7988927"/>
                  <a:gd name="connsiteY35" fmla="*/ 3474078 h 3979440"/>
                  <a:gd name="connsiteX36" fmla="*/ 6138924 w 7988927"/>
                  <a:gd name="connsiteY36" fmla="*/ 3627621 h 3979440"/>
                  <a:gd name="connsiteX37" fmla="*/ 5724587 w 7988927"/>
                  <a:gd name="connsiteY37" fmla="*/ 3805358 h 3979440"/>
                  <a:gd name="connsiteX38" fmla="*/ 5267387 w 7988927"/>
                  <a:gd name="connsiteY38" fmla="*/ 3869366 h 3979440"/>
                  <a:gd name="connsiteX39" fmla="*/ 4895341 w 7988927"/>
                  <a:gd name="connsiteY39" fmla="*/ 3881748 h 3979440"/>
                  <a:gd name="connsiteX40" fmla="*/ 4151819 w 7988927"/>
                  <a:gd name="connsiteY40" fmla="*/ 3960806 h 3979440"/>
                  <a:gd name="connsiteX41" fmla="*/ 3768152 w 7988927"/>
                  <a:gd name="connsiteY41" fmla="*/ 3969569 h 3979440"/>
                  <a:gd name="connsiteX42" fmla="*/ 3276853 w 7988927"/>
                  <a:gd name="connsiteY42" fmla="*/ 3973951 h 3979440"/>
                  <a:gd name="connsiteX43" fmla="*/ 2771075 w 7988927"/>
                  <a:gd name="connsiteY43" fmla="*/ 3887654 h 3979440"/>
                  <a:gd name="connsiteX44" fmla="*/ 2377883 w 7988927"/>
                  <a:gd name="connsiteY44" fmla="*/ 3787070 h 3979440"/>
                  <a:gd name="connsiteX45" fmla="*/ 2350451 w 7988927"/>
                  <a:gd name="connsiteY45" fmla="*/ 3723062 h 3979440"/>
                  <a:gd name="connsiteX46" fmla="*/ 2464561 w 7988927"/>
                  <a:gd name="connsiteY46" fmla="*/ 3645147 h 3979440"/>
                  <a:gd name="connsiteX47" fmla="*/ 2423222 w 7988927"/>
                  <a:gd name="connsiteY47" fmla="*/ 3563233 h 3979440"/>
                  <a:gd name="connsiteX48" fmla="*/ 2249105 w 7988927"/>
                  <a:gd name="connsiteY48" fmla="*/ 3567614 h 3979440"/>
                  <a:gd name="connsiteX49" fmla="*/ 2138996 w 7988927"/>
                  <a:gd name="connsiteY49" fmla="*/ 3668198 h 3979440"/>
                  <a:gd name="connsiteX50" fmla="*/ 1844102 w 7988927"/>
                  <a:gd name="connsiteY50" fmla="*/ 3695630 h 3979440"/>
                  <a:gd name="connsiteX51" fmla="*/ 1445195 w 7988927"/>
                  <a:gd name="connsiteY51" fmla="*/ 3512750 h 3979440"/>
                  <a:gd name="connsiteX52" fmla="*/ 1079816 w 7988927"/>
                  <a:gd name="connsiteY52" fmla="*/ 3307962 h 3979440"/>
                  <a:gd name="connsiteX53" fmla="*/ 841691 w 7988927"/>
                  <a:gd name="connsiteY53" fmla="*/ 3082982 h 3979440"/>
                  <a:gd name="connsiteX54" fmla="*/ 622616 w 7988927"/>
                  <a:gd name="connsiteY54" fmla="*/ 2931916 h 3979440"/>
                  <a:gd name="connsiteX55" fmla="*/ 316863 w 7988927"/>
                  <a:gd name="connsiteY55" fmla="*/ 2799899 h 3979440"/>
                  <a:gd name="connsiteX56" fmla="*/ 238187 w 7988927"/>
                  <a:gd name="connsiteY56" fmla="*/ 2497766 h 3979440"/>
                  <a:gd name="connsiteX57" fmla="*/ 174179 w 7988927"/>
                  <a:gd name="connsiteY57" fmla="*/ 2278310 h 3979440"/>
                  <a:gd name="connsiteX58" fmla="*/ 4444 w 7988927"/>
                  <a:gd name="connsiteY58" fmla="*/ 2035422 h 3979440"/>
                  <a:gd name="connsiteX59" fmla="*/ 55688 w 7988927"/>
                  <a:gd name="connsiteY59" fmla="*/ 1841779 h 3979440"/>
                  <a:gd name="connsiteX60" fmla="*/ 122458 w 7988927"/>
                  <a:gd name="connsiteY60" fmla="*/ 1754815 h 3979440"/>
                  <a:gd name="connsiteX61" fmla="*/ 169035 w 7988927"/>
                  <a:gd name="connsiteY61" fmla="*/ 1647374 h 3979440"/>
                  <a:gd name="connsiteX62" fmla="*/ 256475 w 7988927"/>
                  <a:gd name="connsiteY62" fmla="*/ 1327334 h 3979440"/>
                  <a:gd name="connsiteX63" fmla="*/ 376109 w 7988927"/>
                  <a:gd name="connsiteY63" fmla="*/ 1147217 h 3979440"/>
                  <a:gd name="connsiteX64" fmla="*/ 627855 w 7988927"/>
                  <a:gd name="connsiteY64" fmla="*/ 997293 h 3979440"/>
                  <a:gd name="connsiteX65" fmla="*/ 870742 w 7988927"/>
                  <a:gd name="connsiteY65" fmla="*/ 822795 h 3979440"/>
                  <a:gd name="connsiteX66" fmla="*/ 1062384 w 7988927"/>
                  <a:gd name="connsiteY66" fmla="*/ 804031 h 3979440"/>
                  <a:gd name="connsiteX67" fmla="*/ 1136871 w 7988927"/>
                  <a:gd name="connsiteY67" fmla="*/ 854703 h 3979440"/>
                  <a:gd name="connsiteX68" fmla="*/ 1245932 w 7988927"/>
                  <a:gd name="connsiteY68" fmla="*/ 904234 h 3979440"/>
                  <a:gd name="connsiteX69" fmla="*/ 1449958 w 7988927"/>
                  <a:gd name="connsiteY69" fmla="*/ 870514 h 3979440"/>
                  <a:gd name="connsiteX70" fmla="*/ 1498821 w 7988927"/>
                  <a:gd name="connsiteY70" fmla="*/ 795171 h 3979440"/>
                  <a:gd name="connsiteX71" fmla="*/ 1490915 w 7988927"/>
                  <a:gd name="connsiteY71" fmla="*/ 723448 h 3979440"/>
                  <a:gd name="connsiteX72" fmla="*/ 1370233 w 7988927"/>
                  <a:gd name="connsiteY72" fmla="*/ 680871 h 3979440"/>
                  <a:gd name="connsiteX73" fmla="*/ 1256409 w 7988927"/>
                  <a:gd name="connsiteY73" fmla="*/ 659441 h 3979440"/>
                  <a:gd name="connsiteX74" fmla="*/ 1255933 w 7988927"/>
                  <a:gd name="connsiteY74" fmla="*/ 589432 h 3979440"/>
                  <a:gd name="connsiteX75" fmla="*/ 1569210 w 7988927"/>
                  <a:gd name="connsiteY75" fmla="*/ 434365 h 3979440"/>
                  <a:gd name="connsiteX76" fmla="*/ 1839815 w 7988927"/>
                  <a:gd name="connsiteY76" fmla="*/ 315398 h 3979440"/>
                  <a:gd name="connsiteX77" fmla="*/ 2273680 w 7988927"/>
                  <a:gd name="connsiteY77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175435 w 7988927"/>
                  <a:gd name="connsiteY20" fmla="*/ 948049 h 3979440"/>
                  <a:gd name="connsiteX21" fmla="*/ 7108188 w 7988927"/>
                  <a:gd name="connsiteY21" fmla="*/ 989863 h 3979440"/>
                  <a:gd name="connsiteX22" fmla="*/ 7049515 w 7988927"/>
                  <a:gd name="connsiteY22" fmla="*/ 1045201 h 3979440"/>
                  <a:gd name="connsiteX23" fmla="*/ 7056944 w 7988927"/>
                  <a:gd name="connsiteY23" fmla="*/ 1145597 h 3979440"/>
                  <a:gd name="connsiteX24" fmla="*/ 7231823 w 7988927"/>
                  <a:gd name="connsiteY24" fmla="*/ 1205985 h 3979440"/>
                  <a:gd name="connsiteX25" fmla="*/ 7502142 w 7988927"/>
                  <a:gd name="connsiteY25" fmla="*/ 1187698 h 3979440"/>
                  <a:gd name="connsiteX26" fmla="*/ 7611300 w 7988927"/>
                  <a:gd name="connsiteY26" fmla="*/ 1278661 h 3979440"/>
                  <a:gd name="connsiteX27" fmla="*/ 7704549 w 7988927"/>
                  <a:gd name="connsiteY27" fmla="*/ 1437824 h 3979440"/>
                  <a:gd name="connsiteX28" fmla="*/ 7860282 w 7988927"/>
                  <a:gd name="connsiteY28" fmla="*/ 1646993 h 3979440"/>
                  <a:gd name="connsiteX29" fmla="*/ 7983155 w 7988927"/>
                  <a:gd name="connsiteY29" fmla="*/ 1885118 h 3979440"/>
                  <a:gd name="connsiteX30" fmla="*/ 7946198 w 7988927"/>
                  <a:gd name="connsiteY30" fmla="*/ 2317553 h 3979440"/>
                  <a:gd name="connsiteX31" fmla="*/ 7749412 w 7988927"/>
                  <a:gd name="connsiteY31" fmla="*/ 2657595 h 3979440"/>
                  <a:gd name="connsiteX32" fmla="*/ 7572056 w 7988927"/>
                  <a:gd name="connsiteY32" fmla="*/ 2881432 h 3979440"/>
                  <a:gd name="connsiteX33" fmla="*/ 7343075 w 7988927"/>
                  <a:gd name="connsiteY33" fmla="*/ 3137846 h 3979440"/>
                  <a:gd name="connsiteX34" fmla="*/ 6924927 w 7988927"/>
                  <a:gd name="connsiteY34" fmla="*/ 3266243 h 3979440"/>
                  <a:gd name="connsiteX35" fmla="*/ 6522782 w 7988927"/>
                  <a:gd name="connsiteY35" fmla="*/ 3474078 h 3979440"/>
                  <a:gd name="connsiteX36" fmla="*/ 6138924 w 7988927"/>
                  <a:gd name="connsiteY36" fmla="*/ 3627621 h 3979440"/>
                  <a:gd name="connsiteX37" fmla="*/ 5724587 w 7988927"/>
                  <a:gd name="connsiteY37" fmla="*/ 3805358 h 3979440"/>
                  <a:gd name="connsiteX38" fmla="*/ 5267387 w 7988927"/>
                  <a:gd name="connsiteY38" fmla="*/ 3869366 h 3979440"/>
                  <a:gd name="connsiteX39" fmla="*/ 4895341 w 7988927"/>
                  <a:gd name="connsiteY39" fmla="*/ 3881748 h 3979440"/>
                  <a:gd name="connsiteX40" fmla="*/ 4151819 w 7988927"/>
                  <a:gd name="connsiteY40" fmla="*/ 3960806 h 3979440"/>
                  <a:gd name="connsiteX41" fmla="*/ 3768152 w 7988927"/>
                  <a:gd name="connsiteY41" fmla="*/ 3969569 h 3979440"/>
                  <a:gd name="connsiteX42" fmla="*/ 3276853 w 7988927"/>
                  <a:gd name="connsiteY42" fmla="*/ 3973951 h 3979440"/>
                  <a:gd name="connsiteX43" fmla="*/ 2771075 w 7988927"/>
                  <a:gd name="connsiteY43" fmla="*/ 3887654 h 3979440"/>
                  <a:gd name="connsiteX44" fmla="*/ 2377883 w 7988927"/>
                  <a:gd name="connsiteY44" fmla="*/ 3787070 h 3979440"/>
                  <a:gd name="connsiteX45" fmla="*/ 2350451 w 7988927"/>
                  <a:gd name="connsiteY45" fmla="*/ 3723062 h 3979440"/>
                  <a:gd name="connsiteX46" fmla="*/ 2464561 w 7988927"/>
                  <a:gd name="connsiteY46" fmla="*/ 3645147 h 3979440"/>
                  <a:gd name="connsiteX47" fmla="*/ 2423222 w 7988927"/>
                  <a:gd name="connsiteY47" fmla="*/ 3563233 h 3979440"/>
                  <a:gd name="connsiteX48" fmla="*/ 2249105 w 7988927"/>
                  <a:gd name="connsiteY48" fmla="*/ 3567614 h 3979440"/>
                  <a:gd name="connsiteX49" fmla="*/ 2138996 w 7988927"/>
                  <a:gd name="connsiteY49" fmla="*/ 3668198 h 3979440"/>
                  <a:gd name="connsiteX50" fmla="*/ 1844102 w 7988927"/>
                  <a:gd name="connsiteY50" fmla="*/ 3695630 h 3979440"/>
                  <a:gd name="connsiteX51" fmla="*/ 1445195 w 7988927"/>
                  <a:gd name="connsiteY51" fmla="*/ 3512750 h 3979440"/>
                  <a:gd name="connsiteX52" fmla="*/ 1079816 w 7988927"/>
                  <a:gd name="connsiteY52" fmla="*/ 3307962 h 3979440"/>
                  <a:gd name="connsiteX53" fmla="*/ 841691 w 7988927"/>
                  <a:gd name="connsiteY53" fmla="*/ 3082982 h 3979440"/>
                  <a:gd name="connsiteX54" fmla="*/ 622616 w 7988927"/>
                  <a:gd name="connsiteY54" fmla="*/ 2931916 h 3979440"/>
                  <a:gd name="connsiteX55" fmla="*/ 316863 w 7988927"/>
                  <a:gd name="connsiteY55" fmla="*/ 2799899 h 3979440"/>
                  <a:gd name="connsiteX56" fmla="*/ 238187 w 7988927"/>
                  <a:gd name="connsiteY56" fmla="*/ 2497766 h 3979440"/>
                  <a:gd name="connsiteX57" fmla="*/ 174179 w 7988927"/>
                  <a:gd name="connsiteY57" fmla="*/ 2278310 h 3979440"/>
                  <a:gd name="connsiteX58" fmla="*/ 4444 w 7988927"/>
                  <a:gd name="connsiteY58" fmla="*/ 2035422 h 3979440"/>
                  <a:gd name="connsiteX59" fmla="*/ 55688 w 7988927"/>
                  <a:gd name="connsiteY59" fmla="*/ 1841779 h 3979440"/>
                  <a:gd name="connsiteX60" fmla="*/ 122458 w 7988927"/>
                  <a:gd name="connsiteY60" fmla="*/ 1754815 h 3979440"/>
                  <a:gd name="connsiteX61" fmla="*/ 169035 w 7988927"/>
                  <a:gd name="connsiteY61" fmla="*/ 1647374 h 3979440"/>
                  <a:gd name="connsiteX62" fmla="*/ 256475 w 7988927"/>
                  <a:gd name="connsiteY62" fmla="*/ 1327334 h 3979440"/>
                  <a:gd name="connsiteX63" fmla="*/ 376109 w 7988927"/>
                  <a:gd name="connsiteY63" fmla="*/ 1147217 h 3979440"/>
                  <a:gd name="connsiteX64" fmla="*/ 627855 w 7988927"/>
                  <a:gd name="connsiteY64" fmla="*/ 997293 h 3979440"/>
                  <a:gd name="connsiteX65" fmla="*/ 870742 w 7988927"/>
                  <a:gd name="connsiteY65" fmla="*/ 822795 h 3979440"/>
                  <a:gd name="connsiteX66" fmla="*/ 1062384 w 7988927"/>
                  <a:gd name="connsiteY66" fmla="*/ 804031 h 3979440"/>
                  <a:gd name="connsiteX67" fmla="*/ 1136871 w 7988927"/>
                  <a:gd name="connsiteY67" fmla="*/ 854703 h 3979440"/>
                  <a:gd name="connsiteX68" fmla="*/ 1245932 w 7988927"/>
                  <a:gd name="connsiteY68" fmla="*/ 904234 h 3979440"/>
                  <a:gd name="connsiteX69" fmla="*/ 1449958 w 7988927"/>
                  <a:gd name="connsiteY69" fmla="*/ 870514 h 3979440"/>
                  <a:gd name="connsiteX70" fmla="*/ 1498821 w 7988927"/>
                  <a:gd name="connsiteY70" fmla="*/ 795171 h 3979440"/>
                  <a:gd name="connsiteX71" fmla="*/ 1490915 w 7988927"/>
                  <a:gd name="connsiteY71" fmla="*/ 723448 h 3979440"/>
                  <a:gd name="connsiteX72" fmla="*/ 1370233 w 7988927"/>
                  <a:gd name="connsiteY72" fmla="*/ 680871 h 3979440"/>
                  <a:gd name="connsiteX73" fmla="*/ 1256409 w 7988927"/>
                  <a:gd name="connsiteY73" fmla="*/ 659441 h 3979440"/>
                  <a:gd name="connsiteX74" fmla="*/ 1255933 w 7988927"/>
                  <a:gd name="connsiteY74" fmla="*/ 589432 h 3979440"/>
                  <a:gd name="connsiteX75" fmla="*/ 1569210 w 7988927"/>
                  <a:gd name="connsiteY75" fmla="*/ 434365 h 3979440"/>
                  <a:gd name="connsiteX76" fmla="*/ 1839815 w 7988927"/>
                  <a:gd name="connsiteY76" fmla="*/ 315398 h 3979440"/>
                  <a:gd name="connsiteX77" fmla="*/ 2273680 w 7988927"/>
                  <a:gd name="connsiteY77" fmla="*/ 261391 h 3979440"/>
                  <a:gd name="connsiteX0" fmla="*/ 2273680 w 7988927"/>
                  <a:gd name="connsiteY0" fmla="*/ 261391 h 3979440"/>
                  <a:gd name="connsiteX1" fmla="*/ 2664109 w 7988927"/>
                  <a:gd name="connsiteY1" fmla="*/ 178334 h 3979440"/>
                  <a:gd name="connsiteX2" fmla="*/ 3137215 w 7988927"/>
                  <a:gd name="connsiteY2" fmla="*/ 14122 h 3979440"/>
                  <a:gd name="connsiteX3" fmla="*/ 3489451 w 7988927"/>
                  <a:gd name="connsiteY3" fmla="*/ 12122 h 3979440"/>
                  <a:gd name="connsiteX4" fmla="*/ 3904169 w 7988927"/>
                  <a:gd name="connsiteY4" fmla="*/ 43936 h 3979440"/>
                  <a:gd name="connsiteX5" fmla="*/ 4269167 w 7988927"/>
                  <a:gd name="connsiteY5" fmla="*/ 47079 h 3979440"/>
                  <a:gd name="connsiteX6" fmla="*/ 4327271 w 7988927"/>
                  <a:gd name="connsiteY6" fmla="*/ 64225 h 3979440"/>
                  <a:gd name="connsiteX7" fmla="*/ 4332508 w 7988927"/>
                  <a:gd name="connsiteY7" fmla="*/ 154615 h 3979440"/>
                  <a:gd name="connsiteX8" fmla="*/ 4387943 w 7988927"/>
                  <a:gd name="connsiteY8" fmla="*/ 214814 h 3979440"/>
                  <a:gd name="connsiteX9" fmla="*/ 4518341 w 7988927"/>
                  <a:gd name="connsiteY9" fmla="*/ 250628 h 3979440"/>
                  <a:gd name="connsiteX10" fmla="*/ 4627783 w 7988927"/>
                  <a:gd name="connsiteY10" fmla="*/ 209384 h 3979440"/>
                  <a:gd name="connsiteX11" fmla="*/ 4657977 w 7988927"/>
                  <a:gd name="connsiteY11" fmla="*/ 151758 h 3979440"/>
                  <a:gd name="connsiteX12" fmla="*/ 4642833 w 7988927"/>
                  <a:gd name="connsiteY12" fmla="*/ 61080 h 3979440"/>
                  <a:gd name="connsiteX13" fmla="*/ 4779231 w 7988927"/>
                  <a:gd name="connsiteY13" fmla="*/ 26029 h 3979440"/>
                  <a:gd name="connsiteX14" fmla="*/ 4970494 w 7988927"/>
                  <a:gd name="connsiteY14" fmla="*/ 83273 h 3979440"/>
                  <a:gd name="connsiteX15" fmla="*/ 5416453 w 7988927"/>
                  <a:gd name="connsiteY15" fmla="*/ 206146 h 3979440"/>
                  <a:gd name="connsiteX16" fmla="*/ 5935755 w 7988927"/>
                  <a:gd name="connsiteY16" fmla="*/ 352451 h 3979440"/>
                  <a:gd name="connsiteX17" fmla="*/ 6485825 w 7988927"/>
                  <a:gd name="connsiteY17" fmla="*/ 517042 h 3979440"/>
                  <a:gd name="connsiteX18" fmla="*/ 6802817 w 7988927"/>
                  <a:gd name="connsiteY18" fmla="*/ 641058 h 3979440"/>
                  <a:gd name="connsiteX19" fmla="*/ 7058087 w 7988927"/>
                  <a:gd name="connsiteY19" fmla="*/ 834321 h 3979440"/>
                  <a:gd name="connsiteX20" fmla="*/ 7175435 w 7988927"/>
                  <a:gd name="connsiteY20" fmla="*/ 948049 h 3979440"/>
                  <a:gd name="connsiteX21" fmla="*/ 7108188 w 7988927"/>
                  <a:gd name="connsiteY21" fmla="*/ 989863 h 3979440"/>
                  <a:gd name="connsiteX22" fmla="*/ 7049515 w 7988927"/>
                  <a:gd name="connsiteY22" fmla="*/ 1045201 h 3979440"/>
                  <a:gd name="connsiteX23" fmla="*/ 7056944 w 7988927"/>
                  <a:gd name="connsiteY23" fmla="*/ 1145597 h 3979440"/>
                  <a:gd name="connsiteX24" fmla="*/ 7231823 w 7988927"/>
                  <a:gd name="connsiteY24" fmla="*/ 1205985 h 3979440"/>
                  <a:gd name="connsiteX25" fmla="*/ 7492617 w 7988927"/>
                  <a:gd name="connsiteY25" fmla="*/ 1187698 h 3979440"/>
                  <a:gd name="connsiteX26" fmla="*/ 7611300 w 7988927"/>
                  <a:gd name="connsiteY26" fmla="*/ 1278661 h 3979440"/>
                  <a:gd name="connsiteX27" fmla="*/ 7704549 w 7988927"/>
                  <a:gd name="connsiteY27" fmla="*/ 1437824 h 3979440"/>
                  <a:gd name="connsiteX28" fmla="*/ 7860282 w 7988927"/>
                  <a:gd name="connsiteY28" fmla="*/ 1646993 h 3979440"/>
                  <a:gd name="connsiteX29" fmla="*/ 7983155 w 7988927"/>
                  <a:gd name="connsiteY29" fmla="*/ 1885118 h 3979440"/>
                  <a:gd name="connsiteX30" fmla="*/ 7946198 w 7988927"/>
                  <a:gd name="connsiteY30" fmla="*/ 2317553 h 3979440"/>
                  <a:gd name="connsiteX31" fmla="*/ 7749412 w 7988927"/>
                  <a:gd name="connsiteY31" fmla="*/ 2657595 h 3979440"/>
                  <a:gd name="connsiteX32" fmla="*/ 7572056 w 7988927"/>
                  <a:gd name="connsiteY32" fmla="*/ 2881432 h 3979440"/>
                  <a:gd name="connsiteX33" fmla="*/ 7343075 w 7988927"/>
                  <a:gd name="connsiteY33" fmla="*/ 3137846 h 3979440"/>
                  <a:gd name="connsiteX34" fmla="*/ 6924927 w 7988927"/>
                  <a:gd name="connsiteY34" fmla="*/ 3266243 h 3979440"/>
                  <a:gd name="connsiteX35" fmla="*/ 6522782 w 7988927"/>
                  <a:gd name="connsiteY35" fmla="*/ 3474078 h 3979440"/>
                  <a:gd name="connsiteX36" fmla="*/ 6138924 w 7988927"/>
                  <a:gd name="connsiteY36" fmla="*/ 3627621 h 3979440"/>
                  <a:gd name="connsiteX37" fmla="*/ 5724587 w 7988927"/>
                  <a:gd name="connsiteY37" fmla="*/ 3805358 h 3979440"/>
                  <a:gd name="connsiteX38" fmla="*/ 5267387 w 7988927"/>
                  <a:gd name="connsiteY38" fmla="*/ 3869366 h 3979440"/>
                  <a:gd name="connsiteX39" fmla="*/ 4895341 w 7988927"/>
                  <a:gd name="connsiteY39" fmla="*/ 3881748 h 3979440"/>
                  <a:gd name="connsiteX40" fmla="*/ 4151819 w 7988927"/>
                  <a:gd name="connsiteY40" fmla="*/ 3960806 h 3979440"/>
                  <a:gd name="connsiteX41" fmla="*/ 3768152 w 7988927"/>
                  <a:gd name="connsiteY41" fmla="*/ 3969569 h 3979440"/>
                  <a:gd name="connsiteX42" fmla="*/ 3276853 w 7988927"/>
                  <a:gd name="connsiteY42" fmla="*/ 3973951 h 3979440"/>
                  <a:gd name="connsiteX43" fmla="*/ 2771075 w 7988927"/>
                  <a:gd name="connsiteY43" fmla="*/ 3887654 h 3979440"/>
                  <a:gd name="connsiteX44" fmla="*/ 2377883 w 7988927"/>
                  <a:gd name="connsiteY44" fmla="*/ 3787070 h 3979440"/>
                  <a:gd name="connsiteX45" fmla="*/ 2350451 w 7988927"/>
                  <a:gd name="connsiteY45" fmla="*/ 3723062 h 3979440"/>
                  <a:gd name="connsiteX46" fmla="*/ 2464561 w 7988927"/>
                  <a:gd name="connsiteY46" fmla="*/ 3645147 h 3979440"/>
                  <a:gd name="connsiteX47" fmla="*/ 2423222 w 7988927"/>
                  <a:gd name="connsiteY47" fmla="*/ 3563233 h 3979440"/>
                  <a:gd name="connsiteX48" fmla="*/ 2249105 w 7988927"/>
                  <a:gd name="connsiteY48" fmla="*/ 3567614 h 3979440"/>
                  <a:gd name="connsiteX49" fmla="*/ 2138996 w 7988927"/>
                  <a:gd name="connsiteY49" fmla="*/ 3668198 h 3979440"/>
                  <a:gd name="connsiteX50" fmla="*/ 1844102 w 7988927"/>
                  <a:gd name="connsiteY50" fmla="*/ 3695630 h 3979440"/>
                  <a:gd name="connsiteX51" fmla="*/ 1445195 w 7988927"/>
                  <a:gd name="connsiteY51" fmla="*/ 3512750 h 3979440"/>
                  <a:gd name="connsiteX52" fmla="*/ 1079816 w 7988927"/>
                  <a:gd name="connsiteY52" fmla="*/ 3307962 h 3979440"/>
                  <a:gd name="connsiteX53" fmla="*/ 841691 w 7988927"/>
                  <a:gd name="connsiteY53" fmla="*/ 3082982 h 3979440"/>
                  <a:gd name="connsiteX54" fmla="*/ 622616 w 7988927"/>
                  <a:gd name="connsiteY54" fmla="*/ 2931916 h 3979440"/>
                  <a:gd name="connsiteX55" fmla="*/ 316863 w 7988927"/>
                  <a:gd name="connsiteY55" fmla="*/ 2799899 h 3979440"/>
                  <a:gd name="connsiteX56" fmla="*/ 238187 w 7988927"/>
                  <a:gd name="connsiteY56" fmla="*/ 2497766 h 3979440"/>
                  <a:gd name="connsiteX57" fmla="*/ 174179 w 7988927"/>
                  <a:gd name="connsiteY57" fmla="*/ 2278310 h 3979440"/>
                  <a:gd name="connsiteX58" fmla="*/ 4444 w 7988927"/>
                  <a:gd name="connsiteY58" fmla="*/ 2035422 h 3979440"/>
                  <a:gd name="connsiteX59" fmla="*/ 55688 w 7988927"/>
                  <a:gd name="connsiteY59" fmla="*/ 1841779 h 3979440"/>
                  <a:gd name="connsiteX60" fmla="*/ 122458 w 7988927"/>
                  <a:gd name="connsiteY60" fmla="*/ 1754815 h 3979440"/>
                  <a:gd name="connsiteX61" fmla="*/ 169035 w 7988927"/>
                  <a:gd name="connsiteY61" fmla="*/ 1647374 h 3979440"/>
                  <a:gd name="connsiteX62" fmla="*/ 256475 w 7988927"/>
                  <a:gd name="connsiteY62" fmla="*/ 1327334 h 3979440"/>
                  <a:gd name="connsiteX63" fmla="*/ 376109 w 7988927"/>
                  <a:gd name="connsiteY63" fmla="*/ 1147217 h 3979440"/>
                  <a:gd name="connsiteX64" fmla="*/ 627855 w 7988927"/>
                  <a:gd name="connsiteY64" fmla="*/ 997293 h 3979440"/>
                  <a:gd name="connsiteX65" fmla="*/ 870742 w 7988927"/>
                  <a:gd name="connsiteY65" fmla="*/ 822795 h 3979440"/>
                  <a:gd name="connsiteX66" fmla="*/ 1062384 w 7988927"/>
                  <a:gd name="connsiteY66" fmla="*/ 804031 h 3979440"/>
                  <a:gd name="connsiteX67" fmla="*/ 1136871 w 7988927"/>
                  <a:gd name="connsiteY67" fmla="*/ 854703 h 3979440"/>
                  <a:gd name="connsiteX68" fmla="*/ 1245932 w 7988927"/>
                  <a:gd name="connsiteY68" fmla="*/ 904234 h 3979440"/>
                  <a:gd name="connsiteX69" fmla="*/ 1449958 w 7988927"/>
                  <a:gd name="connsiteY69" fmla="*/ 870514 h 3979440"/>
                  <a:gd name="connsiteX70" fmla="*/ 1498821 w 7988927"/>
                  <a:gd name="connsiteY70" fmla="*/ 795171 h 3979440"/>
                  <a:gd name="connsiteX71" fmla="*/ 1490915 w 7988927"/>
                  <a:gd name="connsiteY71" fmla="*/ 723448 h 3979440"/>
                  <a:gd name="connsiteX72" fmla="*/ 1370233 w 7988927"/>
                  <a:gd name="connsiteY72" fmla="*/ 680871 h 3979440"/>
                  <a:gd name="connsiteX73" fmla="*/ 1256409 w 7988927"/>
                  <a:gd name="connsiteY73" fmla="*/ 659441 h 3979440"/>
                  <a:gd name="connsiteX74" fmla="*/ 1255933 w 7988927"/>
                  <a:gd name="connsiteY74" fmla="*/ 589432 h 3979440"/>
                  <a:gd name="connsiteX75" fmla="*/ 1569210 w 7988927"/>
                  <a:gd name="connsiteY75" fmla="*/ 434365 h 3979440"/>
                  <a:gd name="connsiteX76" fmla="*/ 1839815 w 7988927"/>
                  <a:gd name="connsiteY76" fmla="*/ 315398 h 3979440"/>
                  <a:gd name="connsiteX77" fmla="*/ 2273680 w 7988927"/>
                  <a:gd name="connsiteY77" fmla="*/ 261391 h 3979440"/>
                  <a:gd name="connsiteX0" fmla="*/ 2273680 w 7993244"/>
                  <a:gd name="connsiteY0" fmla="*/ 261391 h 3979440"/>
                  <a:gd name="connsiteX1" fmla="*/ 2664109 w 7993244"/>
                  <a:gd name="connsiteY1" fmla="*/ 178334 h 3979440"/>
                  <a:gd name="connsiteX2" fmla="*/ 3137215 w 7993244"/>
                  <a:gd name="connsiteY2" fmla="*/ 14122 h 3979440"/>
                  <a:gd name="connsiteX3" fmla="*/ 3489451 w 7993244"/>
                  <a:gd name="connsiteY3" fmla="*/ 12122 h 3979440"/>
                  <a:gd name="connsiteX4" fmla="*/ 3904169 w 7993244"/>
                  <a:gd name="connsiteY4" fmla="*/ 43936 h 3979440"/>
                  <a:gd name="connsiteX5" fmla="*/ 4269167 w 7993244"/>
                  <a:gd name="connsiteY5" fmla="*/ 47079 h 3979440"/>
                  <a:gd name="connsiteX6" fmla="*/ 4327271 w 7993244"/>
                  <a:gd name="connsiteY6" fmla="*/ 64225 h 3979440"/>
                  <a:gd name="connsiteX7" fmla="*/ 4332508 w 7993244"/>
                  <a:gd name="connsiteY7" fmla="*/ 154615 h 3979440"/>
                  <a:gd name="connsiteX8" fmla="*/ 4387943 w 7993244"/>
                  <a:gd name="connsiteY8" fmla="*/ 214814 h 3979440"/>
                  <a:gd name="connsiteX9" fmla="*/ 4518341 w 7993244"/>
                  <a:gd name="connsiteY9" fmla="*/ 250628 h 3979440"/>
                  <a:gd name="connsiteX10" fmla="*/ 4627783 w 7993244"/>
                  <a:gd name="connsiteY10" fmla="*/ 209384 h 3979440"/>
                  <a:gd name="connsiteX11" fmla="*/ 4657977 w 7993244"/>
                  <a:gd name="connsiteY11" fmla="*/ 151758 h 3979440"/>
                  <a:gd name="connsiteX12" fmla="*/ 4642833 w 7993244"/>
                  <a:gd name="connsiteY12" fmla="*/ 61080 h 3979440"/>
                  <a:gd name="connsiteX13" fmla="*/ 4779231 w 7993244"/>
                  <a:gd name="connsiteY13" fmla="*/ 26029 h 3979440"/>
                  <a:gd name="connsiteX14" fmla="*/ 4970494 w 7993244"/>
                  <a:gd name="connsiteY14" fmla="*/ 83273 h 3979440"/>
                  <a:gd name="connsiteX15" fmla="*/ 5416453 w 7993244"/>
                  <a:gd name="connsiteY15" fmla="*/ 206146 h 3979440"/>
                  <a:gd name="connsiteX16" fmla="*/ 5935755 w 7993244"/>
                  <a:gd name="connsiteY16" fmla="*/ 352451 h 3979440"/>
                  <a:gd name="connsiteX17" fmla="*/ 6485825 w 7993244"/>
                  <a:gd name="connsiteY17" fmla="*/ 517042 h 3979440"/>
                  <a:gd name="connsiteX18" fmla="*/ 6802817 w 7993244"/>
                  <a:gd name="connsiteY18" fmla="*/ 641058 h 3979440"/>
                  <a:gd name="connsiteX19" fmla="*/ 7058087 w 7993244"/>
                  <a:gd name="connsiteY19" fmla="*/ 834321 h 3979440"/>
                  <a:gd name="connsiteX20" fmla="*/ 7175435 w 7993244"/>
                  <a:gd name="connsiteY20" fmla="*/ 948049 h 3979440"/>
                  <a:gd name="connsiteX21" fmla="*/ 7108188 w 7993244"/>
                  <a:gd name="connsiteY21" fmla="*/ 989863 h 3979440"/>
                  <a:gd name="connsiteX22" fmla="*/ 7049515 w 7993244"/>
                  <a:gd name="connsiteY22" fmla="*/ 1045201 h 3979440"/>
                  <a:gd name="connsiteX23" fmla="*/ 7056944 w 7993244"/>
                  <a:gd name="connsiteY23" fmla="*/ 1145597 h 3979440"/>
                  <a:gd name="connsiteX24" fmla="*/ 7231823 w 7993244"/>
                  <a:gd name="connsiteY24" fmla="*/ 1205985 h 3979440"/>
                  <a:gd name="connsiteX25" fmla="*/ 7492617 w 7993244"/>
                  <a:gd name="connsiteY25" fmla="*/ 1187698 h 3979440"/>
                  <a:gd name="connsiteX26" fmla="*/ 7611300 w 7993244"/>
                  <a:gd name="connsiteY26" fmla="*/ 1278661 h 3979440"/>
                  <a:gd name="connsiteX27" fmla="*/ 7704549 w 7993244"/>
                  <a:gd name="connsiteY27" fmla="*/ 1437824 h 3979440"/>
                  <a:gd name="connsiteX28" fmla="*/ 7800751 w 7993244"/>
                  <a:gd name="connsiteY28" fmla="*/ 1699380 h 3979440"/>
                  <a:gd name="connsiteX29" fmla="*/ 7983155 w 7993244"/>
                  <a:gd name="connsiteY29" fmla="*/ 1885118 h 3979440"/>
                  <a:gd name="connsiteX30" fmla="*/ 7946198 w 7993244"/>
                  <a:gd name="connsiteY30" fmla="*/ 2317553 h 3979440"/>
                  <a:gd name="connsiteX31" fmla="*/ 7749412 w 7993244"/>
                  <a:gd name="connsiteY31" fmla="*/ 2657595 h 3979440"/>
                  <a:gd name="connsiteX32" fmla="*/ 7572056 w 7993244"/>
                  <a:gd name="connsiteY32" fmla="*/ 2881432 h 3979440"/>
                  <a:gd name="connsiteX33" fmla="*/ 7343075 w 7993244"/>
                  <a:gd name="connsiteY33" fmla="*/ 3137846 h 3979440"/>
                  <a:gd name="connsiteX34" fmla="*/ 6924927 w 7993244"/>
                  <a:gd name="connsiteY34" fmla="*/ 3266243 h 3979440"/>
                  <a:gd name="connsiteX35" fmla="*/ 6522782 w 7993244"/>
                  <a:gd name="connsiteY35" fmla="*/ 3474078 h 3979440"/>
                  <a:gd name="connsiteX36" fmla="*/ 6138924 w 7993244"/>
                  <a:gd name="connsiteY36" fmla="*/ 3627621 h 3979440"/>
                  <a:gd name="connsiteX37" fmla="*/ 5724587 w 7993244"/>
                  <a:gd name="connsiteY37" fmla="*/ 3805358 h 3979440"/>
                  <a:gd name="connsiteX38" fmla="*/ 5267387 w 7993244"/>
                  <a:gd name="connsiteY38" fmla="*/ 3869366 h 3979440"/>
                  <a:gd name="connsiteX39" fmla="*/ 4895341 w 7993244"/>
                  <a:gd name="connsiteY39" fmla="*/ 3881748 h 3979440"/>
                  <a:gd name="connsiteX40" fmla="*/ 4151819 w 7993244"/>
                  <a:gd name="connsiteY40" fmla="*/ 3960806 h 3979440"/>
                  <a:gd name="connsiteX41" fmla="*/ 3768152 w 7993244"/>
                  <a:gd name="connsiteY41" fmla="*/ 3969569 h 3979440"/>
                  <a:gd name="connsiteX42" fmla="*/ 3276853 w 7993244"/>
                  <a:gd name="connsiteY42" fmla="*/ 3973951 h 3979440"/>
                  <a:gd name="connsiteX43" fmla="*/ 2771075 w 7993244"/>
                  <a:gd name="connsiteY43" fmla="*/ 3887654 h 3979440"/>
                  <a:gd name="connsiteX44" fmla="*/ 2377883 w 7993244"/>
                  <a:gd name="connsiteY44" fmla="*/ 3787070 h 3979440"/>
                  <a:gd name="connsiteX45" fmla="*/ 2350451 w 7993244"/>
                  <a:gd name="connsiteY45" fmla="*/ 3723062 h 3979440"/>
                  <a:gd name="connsiteX46" fmla="*/ 2464561 w 7993244"/>
                  <a:gd name="connsiteY46" fmla="*/ 3645147 h 3979440"/>
                  <a:gd name="connsiteX47" fmla="*/ 2423222 w 7993244"/>
                  <a:gd name="connsiteY47" fmla="*/ 3563233 h 3979440"/>
                  <a:gd name="connsiteX48" fmla="*/ 2249105 w 7993244"/>
                  <a:gd name="connsiteY48" fmla="*/ 3567614 h 3979440"/>
                  <a:gd name="connsiteX49" fmla="*/ 2138996 w 7993244"/>
                  <a:gd name="connsiteY49" fmla="*/ 3668198 h 3979440"/>
                  <a:gd name="connsiteX50" fmla="*/ 1844102 w 7993244"/>
                  <a:gd name="connsiteY50" fmla="*/ 3695630 h 3979440"/>
                  <a:gd name="connsiteX51" fmla="*/ 1445195 w 7993244"/>
                  <a:gd name="connsiteY51" fmla="*/ 3512750 h 3979440"/>
                  <a:gd name="connsiteX52" fmla="*/ 1079816 w 7993244"/>
                  <a:gd name="connsiteY52" fmla="*/ 3307962 h 3979440"/>
                  <a:gd name="connsiteX53" fmla="*/ 841691 w 7993244"/>
                  <a:gd name="connsiteY53" fmla="*/ 3082982 h 3979440"/>
                  <a:gd name="connsiteX54" fmla="*/ 622616 w 7993244"/>
                  <a:gd name="connsiteY54" fmla="*/ 2931916 h 3979440"/>
                  <a:gd name="connsiteX55" fmla="*/ 316863 w 7993244"/>
                  <a:gd name="connsiteY55" fmla="*/ 2799899 h 3979440"/>
                  <a:gd name="connsiteX56" fmla="*/ 238187 w 7993244"/>
                  <a:gd name="connsiteY56" fmla="*/ 2497766 h 3979440"/>
                  <a:gd name="connsiteX57" fmla="*/ 174179 w 7993244"/>
                  <a:gd name="connsiteY57" fmla="*/ 2278310 h 3979440"/>
                  <a:gd name="connsiteX58" fmla="*/ 4444 w 7993244"/>
                  <a:gd name="connsiteY58" fmla="*/ 2035422 h 3979440"/>
                  <a:gd name="connsiteX59" fmla="*/ 55688 w 7993244"/>
                  <a:gd name="connsiteY59" fmla="*/ 1841779 h 3979440"/>
                  <a:gd name="connsiteX60" fmla="*/ 122458 w 7993244"/>
                  <a:gd name="connsiteY60" fmla="*/ 1754815 h 3979440"/>
                  <a:gd name="connsiteX61" fmla="*/ 169035 w 7993244"/>
                  <a:gd name="connsiteY61" fmla="*/ 1647374 h 3979440"/>
                  <a:gd name="connsiteX62" fmla="*/ 256475 w 7993244"/>
                  <a:gd name="connsiteY62" fmla="*/ 1327334 h 3979440"/>
                  <a:gd name="connsiteX63" fmla="*/ 376109 w 7993244"/>
                  <a:gd name="connsiteY63" fmla="*/ 1147217 h 3979440"/>
                  <a:gd name="connsiteX64" fmla="*/ 627855 w 7993244"/>
                  <a:gd name="connsiteY64" fmla="*/ 997293 h 3979440"/>
                  <a:gd name="connsiteX65" fmla="*/ 870742 w 7993244"/>
                  <a:gd name="connsiteY65" fmla="*/ 822795 h 3979440"/>
                  <a:gd name="connsiteX66" fmla="*/ 1062384 w 7993244"/>
                  <a:gd name="connsiteY66" fmla="*/ 804031 h 3979440"/>
                  <a:gd name="connsiteX67" fmla="*/ 1136871 w 7993244"/>
                  <a:gd name="connsiteY67" fmla="*/ 854703 h 3979440"/>
                  <a:gd name="connsiteX68" fmla="*/ 1245932 w 7993244"/>
                  <a:gd name="connsiteY68" fmla="*/ 904234 h 3979440"/>
                  <a:gd name="connsiteX69" fmla="*/ 1449958 w 7993244"/>
                  <a:gd name="connsiteY69" fmla="*/ 870514 h 3979440"/>
                  <a:gd name="connsiteX70" fmla="*/ 1498821 w 7993244"/>
                  <a:gd name="connsiteY70" fmla="*/ 795171 h 3979440"/>
                  <a:gd name="connsiteX71" fmla="*/ 1490915 w 7993244"/>
                  <a:gd name="connsiteY71" fmla="*/ 723448 h 3979440"/>
                  <a:gd name="connsiteX72" fmla="*/ 1370233 w 7993244"/>
                  <a:gd name="connsiteY72" fmla="*/ 680871 h 3979440"/>
                  <a:gd name="connsiteX73" fmla="*/ 1256409 w 7993244"/>
                  <a:gd name="connsiteY73" fmla="*/ 659441 h 3979440"/>
                  <a:gd name="connsiteX74" fmla="*/ 1255933 w 7993244"/>
                  <a:gd name="connsiteY74" fmla="*/ 589432 h 3979440"/>
                  <a:gd name="connsiteX75" fmla="*/ 1569210 w 7993244"/>
                  <a:gd name="connsiteY75" fmla="*/ 434365 h 3979440"/>
                  <a:gd name="connsiteX76" fmla="*/ 1839815 w 7993244"/>
                  <a:gd name="connsiteY76" fmla="*/ 315398 h 3979440"/>
                  <a:gd name="connsiteX77" fmla="*/ 2273680 w 7993244"/>
                  <a:gd name="connsiteY77" fmla="*/ 261391 h 3979440"/>
                  <a:gd name="connsiteX0" fmla="*/ 2273680 w 7960224"/>
                  <a:gd name="connsiteY0" fmla="*/ 261391 h 3979440"/>
                  <a:gd name="connsiteX1" fmla="*/ 2664109 w 7960224"/>
                  <a:gd name="connsiteY1" fmla="*/ 178334 h 3979440"/>
                  <a:gd name="connsiteX2" fmla="*/ 3137215 w 7960224"/>
                  <a:gd name="connsiteY2" fmla="*/ 14122 h 3979440"/>
                  <a:gd name="connsiteX3" fmla="*/ 3489451 w 7960224"/>
                  <a:gd name="connsiteY3" fmla="*/ 12122 h 3979440"/>
                  <a:gd name="connsiteX4" fmla="*/ 3904169 w 7960224"/>
                  <a:gd name="connsiteY4" fmla="*/ 43936 h 3979440"/>
                  <a:gd name="connsiteX5" fmla="*/ 4269167 w 7960224"/>
                  <a:gd name="connsiteY5" fmla="*/ 47079 h 3979440"/>
                  <a:gd name="connsiteX6" fmla="*/ 4327271 w 7960224"/>
                  <a:gd name="connsiteY6" fmla="*/ 64225 h 3979440"/>
                  <a:gd name="connsiteX7" fmla="*/ 4332508 w 7960224"/>
                  <a:gd name="connsiteY7" fmla="*/ 154615 h 3979440"/>
                  <a:gd name="connsiteX8" fmla="*/ 4387943 w 7960224"/>
                  <a:gd name="connsiteY8" fmla="*/ 214814 h 3979440"/>
                  <a:gd name="connsiteX9" fmla="*/ 4518341 w 7960224"/>
                  <a:gd name="connsiteY9" fmla="*/ 250628 h 3979440"/>
                  <a:gd name="connsiteX10" fmla="*/ 4627783 w 7960224"/>
                  <a:gd name="connsiteY10" fmla="*/ 209384 h 3979440"/>
                  <a:gd name="connsiteX11" fmla="*/ 4657977 w 7960224"/>
                  <a:gd name="connsiteY11" fmla="*/ 151758 h 3979440"/>
                  <a:gd name="connsiteX12" fmla="*/ 4642833 w 7960224"/>
                  <a:gd name="connsiteY12" fmla="*/ 61080 h 3979440"/>
                  <a:gd name="connsiteX13" fmla="*/ 4779231 w 7960224"/>
                  <a:gd name="connsiteY13" fmla="*/ 26029 h 3979440"/>
                  <a:gd name="connsiteX14" fmla="*/ 4970494 w 7960224"/>
                  <a:gd name="connsiteY14" fmla="*/ 83273 h 3979440"/>
                  <a:gd name="connsiteX15" fmla="*/ 5416453 w 7960224"/>
                  <a:gd name="connsiteY15" fmla="*/ 206146 h 3979440"/>
                  <a:gd name="connsiteX16" fmla="*/ 5935755 w 7960224"/>
                  <a:gd name="connsiteY16" fmla="*/ 352451 h 3979440"/>
                  <a:gd name="connsiteX17" fmla="*/ 6485825 w 7960224"/>
                  <a:gd name="connsiteY17" fmla="*/ 517042 h 3979440"/>
                  <a:gd name="connsiteX18" fmla="*/ 6802817 w 7960224"/>
                  <a:gd name="connsiteY18" fmla="*/ 641058 h 3979440"/>
                  <a:gd name="connsiteX19" fmla="*/ 7058087 w 7960224"/>
                  <a:gd name="connsiteY19" fmla="*/ 834321 h 3979440"/>
                  <a:gd name="connsiteX20" fmla="*/ 7175435 w 7960224"/>
                  <a:gd name="connsiteY20" fmla="*/ 948049 h 3979440"/>
                  <a:gd name="connsiteX21" fmla="*/ 7108188 w 7960224"/>
                  <a:gd name="connsiteY21" fmla="*/ 989863 h 3979440"/>
                  <a:gd name="connsiteX22" fmla="*/ 7049515 w 7960224"/>
                  <a:gd name="connsiteY22" fmla="*/ 1045201 h 3979440"/>
                  <a:gd name="connsiteX23" fmla="*/ 7056944 w 7960224"/>
                  <a:gd name="connsiteY23" fmla="*/ 1145597 h 3979440"/>
                  <a:gd name="connsiteX24" fmla="*/ 7231823 w 7960224"/>
                  <a:gd name="connsiteY24" fmla="*/ 1205985 h 3979440"/>
                  <a:gd name="connsiteX25" fmla="*/ 7492617 w 7960224"/>
                  <a:gd name="connsiteY25" fmla="*/ 1187698 h 3979440"/>
                  <a:gd name="connsiteX26" fmla="*/ 7611300 w 7960224"/>
                  <a:gd name="connsiteY26" fmla="*/ 1278661 h 3979440"/>
                  <a:gd name="connsiteX27" fmla="*/ 7704549 w 7960224"/>
                  <a:gd name="connsiteY27" fmla="*/ 1437824 h 3979440"/>
                  <a:gd name="connsiteX28" fmla="*/ 7800751 w 7960224"/>
                  <a:gd name="connsiteY28" fmla="*/ 1699380 h 3979440"/>
                  <a:gd name="connsiteX29" fmla="*/ 7928386 w 7960224"/>
                  <a:gd name="connsiteY29" fmla="*/ 1937506 h 3979440"/>
                  <a:gd name="connsiteX30" fmla="*/ 7946198 w 7960224"/>
                  <a:gd name="connsiteY30" fmla="*/ 2317553 h 3979440"/>
                  <a:gd name="connsiteX31" fmla="*/ 7749412 w 7960224"/>
                  <a:gd name="connsiteY31" fmla="*/ 2657595 h 3979440"/>
                  <a:gd name="connsiteX32" fmla="*/ 7572056 w 7960224"/>
                  <a:gd name="connsiteY32" fmla="*/ 2881432 h 3979440"/>
                  <a:gd name="connsiteX33" fmla="*/ 7343075 w 7960224"/>
                  <a:gd name="connsiteY33" fmla="*/ 3137846 h 3979440"/>
                  <a:gd name="connsiteX34" fmla="*/ 6924927 w 7960224"/>
                  <a:gd name="connsiteY34" fmla="*/ 3266243 h 3979440"/>
                  <a:gd name="connsiteX35" fmla="*/ 6522782 w 7960224"/>
                  <a:gd name="connsiteY35" fmla="*/ 3474078 h 3979440"/>
                  <a:gd name="connsiteX36" fmla="*/ 6138924 w 7960224"/>
                  <a:gd name="connsiteY36" fmla="*/ 3627621 h 3979440"/>
                  <a:gd name="connsiteX37" fmla="*/ 5724587 w 7960224"/>
                  <a:gd name="connsiteY37" fmla="*/ 3805358 h 3979440"/>
                  <a:gd name="connsiteX38" fmla="*/ 5267387 w 7960224"/>
                  <a:gd name="connsiteY38" fmla="*/ 3869366 h 3979440"/>
                  <a:gd name="connsiteX39" fmla="*/ 4895341 w 7960224"/>
                  <a:gd name="connsiteY39" fmla="*/ 3881748 h 3979440"/>
                  <a:gd name="connsiteX40" fmla="*/ 4151819 w 7960224"/>
                  <a:gd name="connsiteY40" fmla="*/ 3960806 h 3979440"/>
                  <a:gd name="connsiteX41" fmla="*/ 3768152 w 7960224"/>
                  <a:gd name="connsiteY41" fmla="*/ 3969569 h 3979440"/>
                  <a:gd name="connsiteX42" fmla="*/ 3276853 w 7960224"/>
                  <a:gd name="connsiteY42" fmla="*/ 3973951 h 3979440"/>
                  <a:gd name="connsiteX43" fmla="*/ 2771075 w 7960224"/>
                  <a:gd name="connsiteY43" fmla="*/ 3887654 h 3979440"/>
                  <a:gd name="connsiteX44" fmla="*/ 2377883 w 7960224"/>
                  <a:gd name="connsiteY44" fmla="*/ 3787070 h 3979440"/>
                  <a:gd name="connsiteX45" fmla="*/ 2350451 w 7960224"/>
                  <a:gd name="connsiteY45" fmla="*/ 3723062 h 3979440"/>
                  <a:gd name="connsiteX46" fmla="*/ 2464561 w 7960224"/>
                  <a:gd name="connsiteY46" fmla="*/ 3645147 h 3979440"/>
                  <a:gd name="connsiteX47" fmla="*/ 2423222 w 7960224"/>
                  <a:gd name="connsiteY47" fmla="*/ 3563233 h 3979440"/>
                  <a:gd name="connsiteX48" fmla="*/ 2249105 w 7960224"/>
                  <a:gd name="connsiteY48" fmla="*/ 3567614 h 3979440"/>
                  <a:gd name="connsiteX49" fmla="*/ 2138996 w 7960224"/>
                  <a:gd name="connsiteY49" fmla="*/ 3668198 h 3979440"/>
                  <a:gd name="connsiteX50" fmla="*/ 1844102 w 7960224"/>
                  <a:gd name="connsiteY50" fmla="*/ 3695630 h 3979440"/>
                  <a:gd name="connsiteX51" fmla="*/ 1445195 w 7960224"/>
                  <a:gd name="connsiteY51" fmla="*/ 3512750 h 3979440"/>
                  <a:gd name="connsiteX52" fmla="*/ 1079816 w 7960224"/>
                  <a:gd name="connsiteY52" fmla="*/ 3307962 h 3979440"/>
                  <a:gd name="connsiteX53" fmla="*/ 841691 w 7960224"/>
                  <a:gd name="connsiteY53" fmla="*/ 3082982 h 3979440"/>
                  <a:gd name="connsiteX54" fmla="*/ 622616 w 7960224"/>
                  <a:gd name="connsiteY54" fmla="*/ 2931916 h 3979440"/>
                  <a:gd name="connsiteX55" fmla="*/ 316863 w 7960224"/>
                  <a:gd name="connsiteY55" fmla="*/ 2799899 h 3979440"/>
                  <a:gd name="connsiteX56" fmla="*/ 238187 w 7960224"/>
                  <a:gd name="connsiteY56" fmla="*/ 2497766 h 3979440"/>
                  <a:gd name="connsiteX57" fmla="*/ 174179 w 7960224"/>
                  <a:gd name="connsiteY57" fmla="*/ 2278310 h 3979440"/>
                  <a:gd name="connsiteX58" fmla="*/ 4444 w 7960224"/>
                  <a:gd name="connsiteY58" fmla="*/ 2035422 h 3979440"/>
                  <a:gd name="connsiteX59" fmla="*/ 55688 w 7960224"/>
                  <a:gd name="connsiteY59" fmla="*/ 1841779 h 3979440"/>
                  <a:gd name="connsiteX60" fmla="*/ 122458 w 7960224"/>
                  <a:gd name="connsiteY60" fmla="*/ 1754815 h 3979440"/>
                  <a:gd name="connsiteX61" fmla="*/ 169035 w 7960224"/>
                  <a:gd name="connsiteY61" fmla="*/ 1647374 h 3979440"/>
                  <a:gd name="connsiteX62" fmla="*/ 256475 w 7960224"/>
                  <a:gd name="connsiteY62" fmla="*/ 1327334 h 3979440"/>
                  <a:gd name="connsiteX63" fmla="*/ 376109 w 7960224"/>
                  <a:gd name="connsiteY63" fmla="*/ 1147217 h 3979440"/>
                  <a:gd name="connsiteX64" fmla="*/ 627855 w 7960224"/>
                  <a:gd name="connsiteY64" fmla="*/ 997293 h 3979440"/>
                  <a:gd name="connsiteX65" fmla="*/ 870742 w 7960224"/>
                  <a:gd name="connsiteY65" fmla="*/ 822795 h 3979440"/>
                  <a:gd name="connsiteX66" fmla="*/ 1062384 w 7960224"/>
                  <a:gd name="connsiteY66" fmla="*/ 804031 h 3979440"/>
                  <a:gd name="connsiteX67" fmla="*/ 1136871 w 7960224"/>
                  <a:gd name="connsiteY67" fmla="*/ 854703 h 3979440"/>
                  <a:gd name="connsiteX68" fmla="*/ 1245932 w 7960224"/>
                  <a:gd name="connsiteY68" fmla="*/ 904234 h 3979440"/>
                  <a:gd name="connsiteX69" fmla="*/ 1449958 w 7960224"/>
                  <a:gd name="connsiteY69" fmla="*/ 870514 h 3979440"/>
                  <a:gd name="connsiteX70" fmla="*/ 1498821 w 7960224"/>
                  <a:gd name="connsiteY70" fmla="*/ 795171 h 3979440"/>
                  <a:gd name="connsiteX71" fmla="*/ 1490915 w 7960224"/>
                  <a:gd name="connsiteY71" fmla="*/ 723448 h 3979440"/>
                  <a:gd name="connsiteX72" fmla="*/ 1370233 w 7960224"/>
                  <a:gd name="connsiteY72" fmla="*/ 680871 h 3979440"/>
                  <a:gd name="connsiteX73" fmla="*/ 1256409 w 7960224"/>
                  <a:gd name="connsiteY73" fmla="*/ 659441 h 3979440"/>
                  <a:gd name="connsiteX74" fmla="*/ 1255933 w 7960224"/>
                  <a:gd name="connsiteY74" fmla="*/ 589432 h 3979440"/>
                  <a:gd name="connsiteX75" fmla="*/ 1569210 w 7960224"/>
                  <a:gd name="connsiteY75" fmla="*/ 434365 h 3979440"/>
                  <a:gd name="connsiteX76" fmla="*/ 1839815 w 7960224"/>
                  <a:gd name="connsiteY76" fmla="*/ 315398 h 3979440"/>
                  <a:gd name="connsiteX77" fmla="*/ 2273680 w 7960224"/>
                  <a:gd name="connsiteY77" fmla="*/ 261391 h 3979440"/>
                  <a:gd name="connsiteX0" fmla="*/ 2273680 w 7931711"/>
                  <a:gd name="connsiteY0" fmla="*/ 261391 h 3979440"/>
                  <a:gd name="connsiteX1" fmla="*/ 2664109 w 7931711"/>
                  <a:gd name="connsiteY1" fmla="*/ 178334 h 3979440"/>
                  <a:gd name="connsiteX2" fmla="*/ 3137215 w 7931711"/>
                  <a:gd name="connsiteY2" fmla="*/ 14122 h 3979440"/>
                  <a:gd name="connsiteX3" fmla="*/ 3489451 w 7931711"/>
                  <a:gd name="connsiteY3" fmla="*/ 12122 h 3979440"/>
                  <a:gd name="connsiteX4" fmla="*/ 3904169 w 7931711"/>
                  <a:gd name="connsiteY4" fmla="*/ 43936 h 3979440"/>
                  <a:gd name="connsiteX5" fmla="*/ 4269167 w 7931711"/>
                  <a:gd name="connsiteY5" fmla="*/ 47079 h 3979440"/>
                  <a:gd name="connsiteX6" fmla="*/ 4327271 w 7931711"/>
                  <a:gd name="connsiteY6" fmla="*/ 64225 h 3979440"/>
                  <a:gd name="connsiteX7" fmla="*/ 4332508 w 7931711"/>
                  <a:gd name="connsiteY7" fmla="*/ 154615 h 3979440"/>
                  <a:gd name="connsiteX8" fmla="*/ 4387943 w 7931711"/>
                  <a:gd name="connsiteY8" fmla="*/ 214814 h 3979440"/>
                  <a:gd name="connsiteX9" fmla="*/ 4518341 w 7931711"/>
                  <a:gd name="connsiteY9" fmla="*/ 250628 h 3979440"/>
                  <a:gd name="connsiteX10" fmla="*/ 4627783 w 7931711"/>
                  <a:gd name="connsiteY10" fmla="*/ 209384 h 3979440"/>
                  <a:gd name="connsiteX11" fmla="*/ 4657977 w 7931711"/>
                  <a:gd name="connsiteY11" fmla="*/ 151758 h 3979440"/>
                  <a:gd name="connsiteX12" fmla="*/ 4642833 w 7931711"/>
                  <a:gd name="connsiteY12" fmla="*/ 61080 h 3979440"/>
                  <a:gd name="connsiteX13" fmla="*/ 4779231 w 7931711"/>
                  <a:gd name="connsiteY13" fmla="*/ 26029 h 3979440"/>
                  <a:gd name="connsiteX14" fmla="*/ 4970494 w 7931711"/>
                  <a:gd name="connsiteY14" fmla="*/ 83273 h 3979440"/>
                  <a:gd name="connsiteX15" fmla="*/ 5416453 w 7931711"/>
                  <a:gd name="connsiteY15" fmla="*/ 206146 h 3979440"/>
                  <a:gd name="connsiteX16" fmla="*/ 5935755 w 7931711"/>
                  <a:gd name="connsiteY16" fmla="*/ 352451 h 3979440"/>
                  <a:gd name="connsiteX17" fmla="*/ 6485825 w 7931711"/>
                  <a:gd name="connsiteY17" fmla="*/ 517042 h 3979440"/>
                  <a:gd name="connsiteX18" fmla="*/ 6802817 w 7931711"/>
                  <a:gd name="connsiteY18" fmla="*/ 641058 h 3979440"/>
                  <a:gd name="connsiteX19" fmla="*/ 7058087 w 7931711"/>
                  <a:gd name="connsiteY19" fmla="*/ 834321 h 3979440"/>
                  <a:gd name="connsiteX20" fmla="*/ 7175435 w 7931711"/>
                  <a:gd name="connsiteY20" fmla="*/ 948049 h 3979440"/>
                  <a:gd name="connsiteX21" fmla="*/ 7108188 w 7931711"/>
                  <a:gd name="connsiteY21" fmla="*/ 989863 h 3979440"/>
                  <a:gd name="connsiteX22" fmla="*/ 7049515 w 7931711"/>
                  <a:gd name="connsiteY22" fmla="*/ 1045201 h 3979440"/>
                  <a:gd name="connsiteX23" fmla="*/ 7056944 w 7931711"/>
                  <a:gd name="connsiteY23" fmla="*/ 1145597 h 3979440"/>
                  <a:gd name="connsiteX24" fmla="*/ 7231823 w 7931711"/>
                  <a:gd name="connsiteY24" fmla="*/ 1205985 h 3979440"/>
                  <a:gd name="connsiteX25" fmla="*/ 7492617 w 7931711"/>
                  <a:gd name="connsiteY25" fmla="*/ 1187698 h 3979440"/>
                  <a:gd name="connsiteX26" fmla="*/ 7611300 w 7931711"/>
                  <a:gd name="connsiteY26" fmla="*/ 1278661 h 3979440"/>
                  <a:gd name="connsiteX27" fmla="*/ 7704549 w 7931711"/>
                  <a:gd name="connsiteY27" fmla="*/ 1437824 h 3979440"/>
                  <a:gd name="connsiteX28" fmla="*/ 7800751 w 7931711"/>
                  <a:gd name="connsiteY28" fmla="*/ 1699380 h 3979440"/>
                  <a:gd name="connsiteX29" fmla="*/ 7928386 w 7931711"/>
                  <a:gd name="connsiteY29" fmla="*/ 1937506 h 3979440"/>
                  <a:gd name="connsiteX30" fmla="*/ 7881905 w 7931711"/>
                  <a:gd name="connsiteY30" fmla="*/ 2300884 h 3979440"/>
                  <a:gd name="connsiteX31" fmla="*/ 7749412 w 7931711"/>
                  <a:gd name="connsiteY31" fmla="*/ 2657595 h 3979440"/>
                  <a:gd name="connsiteX32" fmla="*/ 7572056 w 7931711"/>
                  <a:gd name="connsiteY32" fmla="*/ 2881432 h 3979440"/>
                  <a:gd name="connsiteX33" fmla="*/ 7343075 w 7931711"/>
                  <a:gd name="connsiteY33" fmla="*/ 3137846 h 3979440"/>
                  <a:gd name="connsiteX34" fmla="*/ 6924927 w 7931711"/>
                  <a:gd name="connsiteY34" fmla="*/ 3266243 h 3979440"/>
                  <a:gd name="connsiteX35" fmla="*/ 6522782 w 7931711"/>
                  <a:gd name="connsiteY35" fmla="*/ 3474078 h 3979440"/>
                  <a:gd name="connsiteX36" fmla="*/ 6138924 w 7931711"/>
                  <a:gd name="connsiteY36" fmla="*/ 3627621 h 3979440"/>
                  <a:gd name="connsiteX37" fmla="*/ 5724587 w 7931711"/>
                  <a:gd name="connsiteY37" fmla="*/ 3805358 h 3979440"/>
                  <a:gd name="connsiteX38" fmla="*/ 5267387 w 7931711"/>
                  <a:gd name="connsiteY38" fmla="*/ 3869366 h 3979440"/>
                  <a:gd name="connsiteX39" fmla="*/ 4895341 w 7931711"/>
                  <a:gd name="connsiteY39" fmla="*/ 3881748 h 3979440"/>
                  <a:gd name="connsiteX40" fmla="*/ 4151819 w 7931711"/>
                  <a:gd name="connsiteY40" fmla="*/ 3960806 h 3979440"/>
                  <a:gd name="connsiteX41" fmla="*/ 3768152 w 7931711"/>
                  <a:gd name="connsiteY41" fmla="*/ 3969569 h 3979440"/>
                  <a:gd name="connsiteX42" fmla="*/ 3276853 w 7931711"/>
                  <a:gd name="connsiteY42" fmla="*/ 3973951 h 3979440"/>
                  <a:gd name="connsiteX43" fmla="*/ 2771075 w 7931711"/>
                  <a:gd name="connsiteY43" fmla="*/ 3887654 h 3979440"/>
                  <a:gd name="connsiteX44" fmla="*/ 2377883 w 7931711"/>
                  <a:gd name="connsiteY44" fmla="*/ 3787070 h 3979440"/>
                  <a:gd name="connsiteX45" fmla="*/ 2350451 w 7931711"/>
                  <a:gd name="connsiteY45" fmla="*/ 3723062 h 3979440"/>
                  <a:gd name="connsiteX46" fmla="*/ 2464561 w 7931711"/>
                  <a:gd name="connsiteY46" fmla="*/ 3645147 h 3979440"/>
                  <a:gd name="connsiteX47" fmla="*/ 2423222 w 7931711"/>
                  <a:gd name="connsiteY47" fmla="*/ 3563233 h 3979440"/>
                  <a:gd name="connsiteX48" fmla="*/ 2249105 w 7931711"/>
                  <a:gd name="connsiteY48" fmla="*/ 3567614 h 3979440"/>
                  <a:gd name="connsiteX49" fmla="*/ 2138996 w 7931711"/>
                  <a:gd name="connsiteY49" fmla="*/ 3668198 h 3979440"/>
                  <a:gd name="connsiteX50" fmla="*/ 1844102 w 7931711"/>
                  <a:gd name="connsiteY50" fmla="*/ 3695630 h 3979440"/>
                  <a:gd name="connsiteX51" fmla="*/ 1445195 w 7931711"/>
                  <a:gd name="connsiteY51" fmla="*/ 3512750 h 3979440"/>
                  <a:gd name="connsiteX52" fmla="*/ 1079816 w 7931711"/>
                  <a:gd name="connsiteY52" fmla="*/ 3307962 h 3979440"/>
                  <a:gd name="connsiteX53" fmla="*/ 841691 w 7931711"/>
                  <a:gd name="connsiteY53" fmla="*/ 3082982 h 3979440"/>
                  <a:gd name="connsiteX54" fmla="*/ 622616 w 7931711"/>
                  <a:gd name="connsiteY54" fmla="*/ 2931916 h 3979440"/>
                  <a:gd name="connsiteX55" fmla="*/ 316863 w 7931711"/>
                  <a:gd name="connsiteY55" fmla="*/ 2799899 h 3979440"/>
                  <a:gd name="connsiteX56" fmla="*/ 238187 w 7931711"/>
                  <a:gd name="connsiteY56" fmla="*/ 2497766 h 3979440"/>
                  <a:gd name="connsiteX57" fmla="*/ 174179 w 7931711"/>
                  <a:gd name="connsiteY57" fmla="*/ 2278310 h 3979440"/>
                  <a:gd name="connsiteX58" fmla="*/ 4444 w 7931711"/>
                  <a:gd name="connsiteY58" fmla="*/ 2035422 h 3979440"/>
                  <a:gd name="connsiteX59" fmla="*/ 55688 w 7931711"/>
                  <a:gd name="connsiteY59" fmla="*/ 1841779 h 3979440"/>
                  <a:gd name="connsiteX60" fmla="*/ 122458 w 7931711"/>
                  <a:gd name="connsiteY60" fmla="*/ 1754815 h 3979440"/>
                  <a:gd name="connsiteX61" fmla="*/ 169035 w 7931711"/>
                  <a:gd name="connsiteY61" fmla="*/ 1647374 h 3979440"/>
                  <a:gd name="connsiteX62" fmla="*/ 256475 w 7931711"/>
                  <a:gd name="connsiteY62" fmla="*/ 1327334 h 3979440"/>
                  <a:gd name="connsiteX63" fmla="*/ 376109 w 7931711"/>
                  <a:gd name="connsiteY63" fmla="*/ 1147217 h 3979440"/>
                  <a:gd name="connsiteX64" fmla="*/ 627855 w 7931711"/>
                  <a:gd name="connsiteY64" fmla="*/ 997293 h 3979440"/>
                  <a:gd name="connsiteX65" fmla="*/ 870742 w 7931711"/>
                  <a:gd name="connsiteY65" fmla="*/ 822795 h 3979440"/>
                  <a:gd name="connsiteX66" fmla="*/ 1062384 w 7931711"/>
                  <a:gd name="connsiteY66" fmla="*/ 804031 h 3979440"/>
                  <a:gd name="connsiteX67" fmla="*/ 1136871 w 7931711"/>
                  <a:gd name="connsiteY67" fmla="*/ 854703 h 3979440"/>
                  <a:gd name="connsiteX68" fmla="*/ 1245932 w 7931711"/>
                  <a:gd name="connsiteY68" fmla="*/ 904234 h 3979440"/>
                  <a:gd name="connsiteX69" fmla="*/ 1449958 w 7931711"/>
                  <a:gd name="connsiteY69" fmla="*/ 870514 h 3979440"/>
                  <a:gd name="connsiteX70" fmla="*/ 1498821 w 7931711"/>
                  <a:gd name="connsiteY70" fmla="*/ 795171 h 3979440"/>
                  <a:gd name="connsiteX71" fmla="*/ 1490915 w 7931711"/>
                  <a:gd name="connsiteY71" fmla="*/ 723448 h 3979440"/>
                  <a:gd name="connsiteX72" fmla="*/ 1370233 w 7931711"/>
                  <a:gd name="connsiteY72" fmla="*/ 680871 h 3979440"/>
                  <a:gd name="connsiteX73" fmla="*/ 1256409 w 7931711"/>
                  <a:gd name="connsiteY73" fmla="*/ 659441 h 3979440"/>
                  <a:gd name="connsiteX74" fmla="*/ 1255933 w 7931711"/>
                  <a:gd name="connsiteY74" fmla="*/ 589432 h 3979440"/>
                  <a:gd name="connsiteX75" fmla="*/ 1569210 w 7931711"/>
                  <a:gd name="connsiteY75" fmla="*/ 434365 h 3979440"/>
                  <a:gd name="connsiteX76" fmla="*/ 1839815 w 7931711"/>
                  <a:gd name="connsiteY76" fmla="*/ 315398 h 3979440"/>
                  <a:gd name="connsiteX77" fmla="*/ 2273680 w 7931711"/>
                  <a:gd name="connsiteY77" fmla="*/ 261391 h 3979440"/>
                  <a:gd name="connsiteX0" fmla="*/ 2273680 w 7920780"/>
                  <a:gd name="connsiteY0" fmla="*/ 261391 h 3979440"/>
                  <a:gd name="connsiteX1" fmla="*/ 2664109 w 7920780"/>
                  <a:gd name="connsiteY1" fmla="*/ 178334 h 3979440"/>
                  <a:gd name="connsiteX2" fmla="*/ 3137215 w 7920780"/>
                  <a:gd name="connsiteY2" fmla="*/ 14122 h 3979440"/>
                  <a:gd name="connsiteX3" fmla="*/ 3489451 w 7920780"/>
                  <a:gd name="connsiteY3" fmla="*/ 12122 h 3979440"/>
                  <a:gd name="connsiteX4" fmla="*/ 3904169 w 7920780"/>
                  <a:gd name="connsiteY4" fmla="*/ 43936 h 3979440"/>
                  <a:gd name="connsiteX5" fmla="*/ 4269167 w 7920780"/>
                  <a:gd name="connsiteY5" fmla="*/ 47079 h 3979440"/>
                  <a:gd name="connsiteX6" fmla="*/ 4327271 w 7920780"/>
                  <a:gd name="connsiteY6" fmla="*/ 64225 h 3979440"/>
                  <a:gd name="connsiteX7" fmla="*/ 4332508 w 7920780"/>
                  <a:gd name="connsiteY7" fmla="*/ 154615 h 3979440"/>
                  <a:gd name="connsiteX8" fmla="*/ 4387943 w 7920780"/>
                  <a:gd name="connsiteY8" fmla="*/ 214814 h 3979440"/>
                  <a:gd name="connsiteX9" fmla="*/ 4518341 w 7920780"/>
                  <a:gd name="connsiteY9" fmla="*/ 250628 h 3979440"/>
                  <a:gd name="connsiteX10" fmla="*/ 4627783 w 7920780"/>
                  <a:gd name="connsiteY10" fmla="*/ 209384 h 3979440"/>
                  <a:gd name="connsiteX11" fmla="*/ 4657977 w 7920780"/>
                  <a:gd name="connsiteY11" fmla="*/ 151758 h 3979440"/>
                  <a:gd name="connsiteX12" fmla="*/ 4642833 w 7920780"/>
                  <a:gd name="connsiteY12" fmla="*/ 61080 h 3979440"/>
                  <a:gd name="connsiteX13" fmla="*/ 4779231 w 7920780"/>
                  <a:gd name="connsiteY13" fmla="*/ 26029 h 3979440"/>
                  <a:gd name="connsiteX14" fmla="*/ 4970494 w 7920780"/>
                  <a:gd name="connsiteY14" fmla="*/ 83273 h 3979440"/>
                  <a:gd name="connsiteX15" fmla="*/ 5416453 w 7920780"/>
                  <a:gd name="connsiteY15" fmla="*/ 206146 h 3979440"/>
                  <a:gd name="connsiteX16" fmla="*/ 5935755 w 7920780"/>
                  <a:gd name="connsiteY16" fmla="*/ 352451 h 3979440"/>
                  <a:gd name="connsiteX17" fmla="*/ 6485825 w 7920780"/>
                  <a:gd name="connsiteY17" fmla="*/ 517042 h 3979440"/>
                  <a:gd name="connsiteX18" fmla="*/ 6802817 w 7920780"/>
                  <a:gd name="connsiteY18" fmla="*/ 641058 h 3979440"/>
                  <a:gd name="connsiteX19" fmla="*/ 7058087 w 7920780"/>
                  <a:gd name="connsiteY19" fmla="*/ 834321 h 3979440"/>
                  <a:gd name="connsiteX20" fmla="*/ 7175435 w 7920780"/>
                  <a:gd name="connsiteY20" fmla="*/ 948049 h 3979440"/>
                  <a:gd name="connsiteX21" fmla="*/ 7108188 w 7920780"/>
                  <a:gd name="connsiteY21" fmla="*/ 989863 h 3979440"/>
                  <a:gd name="connsiteX22" fmla="*/ 7049515 w 7920780"/>
                  <a:gd name="connsiteY22" fmla="*/ 1045201 h 3979440"/>
                  <a:gd name="connsiteX23" fmla="*/ 7056944 w 7920780"/>
                  <a:gd name="connsiteY23" fmla="*/ 1145597 h 3979440"/>
                  <a:gd name="connsiteX24" fmla="*/ 7231823 w 7920780"/>
                  <a:gd name="connsiteY24" fmla="*/ 1205985 h 3979440"/>
                  <a:gd name="connsiteX25" fmla="*/ 7492617 w 7920780"/>
                  <a:gd name="connsiteY25" fmla="*/ 1187698 h 3979440"/>
                  <a:gd name="connsiteX26" fmla="*/ 7611300 w 7920780"/>
                  <a:gd name="connsiteY26" fmla="*/ 1278661 h 3979440"/>
                  <a:gd name="connsiteX27" fmla="*/ 7704549 w 7920780"/>
                  <a:gd name="connsiteY27" fmla="*/ 1437824 h 3979440"/>
                  <a:gd name="connsiteX28" fmla="*/ 7800751 w 7920780"/>
                  <a:gd name="connsiteY28" fmla="*/ 1699380 h 3979440"/>
                  <a:gd name="connsiteX29" fmla="*/ 7916479 w 7920780"/>
                  <a:gd name="connsiteY29" fmla="*/ 1944650 h 3979440"/>
                  <a:gd name="connsiteX30" fmla="*/ 7881905 w 7920780"/>
                  <a:gd name="connsiteY30" fmla="*/ 2300884 h 3979440"/>
                  <a:gd name="connsiteX31" fmla="*/ 7749412 w 7920780"/>
                  <a:gd name="connsiteY31" fmla="*/ 2657595 h 3979440"/>
                  <a:gd name="connsiteX32" fmla="*/ 7572056 w 7920780"/>
                  <a:gd name="connsiteY32" fmla="*/ 2881432 h 3979440"/>
                  <a:gd name="connsiteX33" fmla="*/ 7343075 w 7920780"/>
                  <a:gd name="connsiteY33" fmla="*/ 3137846 h 3979440"/>
                  <a:gd name="connsiteX34" fmla="*/ 6924927 w 7920780"/>
                  <a:gd name="connsiteY34" fmla="*/ 3266243 h 3979440"/>
                  <a:gd name="connsiteX35" fmla="*/ 6522782 w 7920780"/>
                  <a:gd name="connsiteY35" fmla="*/ 3474078 h 3979440"/>
                  <a:gd name="connsiteX36" fmla="*/ 6138924 w 7920780"/>
                  <a:gd name="connsiteY36" fmla="*/ 3627621 h 3979440"/>
                  <a:gd name="connsiteX37" fmla="*/ 5724587 w 7920780"/>
                  <a:gd name="connsiteY37" fmla="*/ 3805358 h 3979440"/>
                  <a:gd name="connsiteX38" fmla="*/ 5267387 w 7920780"/>
                  <a:gd name="connsiteY38" fmla="*/ 3869366 h 3979440"/>
                  <a:gd name="connsiteX39" fmla="*/ 4895341 w 7920780"/>
                  <a:gd name="connsiteY39" fmla="*/ 3881748 h 3979440"/>
                  <a:gd name="connsiteX40" fmla="*/ 4151819 w 7920780"/>
                  <a:gd name="connsiteY40" fmla="*/ 3960806 h 3979440"/>
                  <a:gd name="connsiteX41" fmla="*/ 3768152 w 7920780"/>
                  <a:gd name="connsiteY41" fmla="*/ 3969569 h 3979440"/>
                  <a:gd name="connsiteX42" fmla="*/ 3276853 w 7920780"/>
                  <a:gd name="connsiteY42" fmla="*/ 3973951 h 3979440"/>
                  <a:gd name="connsiteX43" fmla="*/ 2771075 w 7920780"/>
                  <a:gd name="connsiteY43" fmla="*/ 3887654 h 3979440"/>
                  <a:gd name="connsiteX44" fmla="*/ 2377883 w 7920780"/>
                  <a:gd name="connsiteY44" fmla="*/ 3787070 h 3979440"/>
                  <a:gd name="connsiteX45" fmla="*/ 2350451 w 7920780"/>
                  <a:gd name="connsiteY45" fmla="*/ 3723062 h 3979440"/>
                  <a:gd name="connsiteX46" fmla="*/ 2464561 w 7920780"/>
                  <a:gd name="connsiteY46" fmla="*/ 3645147 h 3979440"/>
                  <a:gd name="connsiteX47" fmla="*/ 2423222 w 7920780"/>
                  <a:gd name="connsiteY47" fmla="*/ 3563233 h 3979440"/>
                  <a:gd name="connsiteX48" fmla="*/ 2249105 w 7920780"/>
                  <a:gd name="connsiteY48" fmla="*/ 3567614 h 3979440"/>
                  <a:gd name="connsiteX49" fmla="*/ 2138996 w 7920780"/>
                  <a:gd name="connsiteY49" fmla="*/ 3668198 h 3979440"/>
                  <a:gd name="connsiteX50" fmla="*/ 1844102 w 7920780"/>
                  <a:gd name="connsiteY50" fmla="*/ 3695630 h 3979440"/>
                  <a:gd name="connsiteX51" fmla="*/ 1445195 w 7920780"/>
                  <a:gd name="connsiteY51" fmla="*/ 3512750 h 3979440"/>
                  <a:gd name="connsiteX52" fmla="*/ 1079816 w 7920780"/>
                  <a:gd name="connsiteY52" fmla="*/ 3307962 h 3979440"/>
                  <a:gd name="connsiteX53" fmla="*/ 841691 w 7920780"/>
                  <a:gd name="connsiteY53" fmla="*/ 3082982 h 3979440"/>
                  <a:gd name="connsiteX54" fmla="*/ 622616 w 7920780"/>
                  <a:gd name="connsiteY54" fmla="*/ 2931916 h 3979440"/>
                  <a:gd name="connsiteX55" fmla="*/ 316863 w 7920780"/>
                  <a:gd name="connsiteY55" fmla="*/ 2799899 h 3979440"/>
                  <a:gd name="connsiteX56" fmla="*/ 238187 w 7920780"/>
                  <a:gd name="connsiteY56" fmla="*/ 2497766 h 3979440"/>
                  <a:gd name="connsiteX57" fmla="*/ 174179 w 7920780"/>
                  <a:gd name="connsiteY57" fmla="*/ 2278310 h 3979440"/>
                  <a:gd name="connsiteX58" fmla="*/ 4444 w 7920780"/>
                  <a:gd name="connsiteY58" fmla="*/ 2035422 h 3979440"/>
                  <a:gd name="connsiteX59" fmla="*/ 55688 w 7920780"/>
                  <a:gd name="connsiteY59" fmla="*/ 1841779 h 3979440"/>
                  <a:gd name="connsiteX60" fmla="*/ 122458 w 7920780"/>
                  <a:gd name="connsiteY60" fmla="*/ 1754815 h 3979440"/>
                  <a:gd name="connsiteX61" fmla="*/ 169035 w 7920780"/>
                  <a:gd name="connsiteY61" fmla="*/ 1647374 h 3979440"/>
                  <a:gd name="connsiteX62" fmla="*/ 256475 w 7920780"/>
                  <a:gd name="connsiteY62" fmla="*/ 1327334 h 3979440"/>
                  <a:gd name="connsiteX63" fmla="*/ 376109 w 7920780"/>
                  <a:gd name="connsiteY63" fmla="*/ 1147217 h 3979440"/>
                  <a:gd name="connsiteX64" fmla="*/ 627855 w 7920780"/>
                  <a:gd name="connsiteY64" fmla="*/ 997293 h 3979440"/>
                  <a:gd name="connsiteX65" fmla="*/ 870742 w 7920780"/>
                  <a:gd name="connsiteY65" fmla="*/ 822795 h 3979440"/>
                  <a:gd name="connsiteX66" fmla="*/ 1062384 w 7920780"/>
                  <a:gd name="connsiteY66" fmla="*/ 804031 h 3979440"/>
                  <a:gd name="connsiteX67" fmla="*/ 1136871 w 7920780"/>
                  <a:gd name="connsiteY67" fmla="*/ 854703 h 3979440"/>
                  <a:gd name="connsiteX68" fmla="*/ 1245932 w 7920780"/>
                  <a:gd name="connsiteY68" fmla="*/ 904234 h 3979440"/>
                  <a:gd name="connsiteX69" fmla="*/ 1449958 w 7920780"/>
                  <a:gd name="connsiteY69" fmla="*/ 870514 h 3979440"/>
                  <a:gd name="connsiteX70" fmla="*/ 1498821 w 7920780"/>
                  <a:gd name="connsiteY70" fmla="*/ 795171 h 3979440"/>
                  <a:gd name="connsiteX71" fmla="*/ 1490915 w 7920780"/>
                  <a:gd name="connsiteY71" fmla="*/ 723448 h 3979440"/>
                  <a:gd name="connsiteX72" fmla="*/ 1370233 w 7920780"/>
                  <a:gd name="connsiteY72" fmla="*/ 680871 h 3979440"/>
                  <a:gd name="connsiteX73" fmla="*/ 1256409 w 7920780"/>
                  <a:gd name="connsiteY73" fmla="*/ 659441 h 3979440"/>
                  <a:gd name="connsiteX74" fmla="*/ 1255933 w 7920780"/>
                  <a:gd name="connsiteY74" fmla="*/ 589432 h 3979440"/>
                  <a:gd name="connsiteX75" fmla="*/ 1569210 w 7920780"/>
                  <a:gd name="connsiteY75" fmla="*/ 434365 h 3979440"/>
                  <a:gd name="connsiteX76" fmla="*/ 1839815 w 7920780"/>
                  <a:gd name="connsiteY76" fmla="*/ 315398 h 3979440"/>
                  <a:gd name="connsiteX77" fmla="*/ 2273680 w 7920780"/>
                  <a:gd name="connsiteY77" fmla="*/ 261391 h 3979440"/>
                  <a:gd name="connsiteX0" fmla="*/ 2273680 w 7921593"/>
                  <a:gd name="connsiteY0" fmla="*/ 261391 h 3979440"/>
                  <a:gd name="connsiteX1" fmla="*/ 2664109 w 7921593"/>
                  <a:gd name="connsiteY1" fmla="*/ 178334 h 3979440"/>
                  <a:gd name="connsiteX2" fmla="*/ 3137215 w 7921593"/>
                  <a:gd name="connsiteY2" fmla="*/ 14122 h 3979440"/>
                  <a:gd name="connsiteX3" fmla="*/ 3489451 w 7921593"/>
                  <a:gd name="connsiteY3" fmla="*/ 12122 h 3979440"/>
                  <a:gd name="connsiteX4" fmla="*/ 3904169 w 7921593"/>
                  <a:gd name="connsiteY4" fmla="*/ 43936 h 3979440"/>
                  <a:gd name="connsiteX5" fmla="*/ 4269167 w 7921593"/>
                  <a:gd name="connsiteY5" fmla="*/ 47079 h 3979440"/>
                  <a:gd name="connsiteX6" fmla="*/ 4327271 w 7921593"/>
                  <a:gd name="connsiteY6" fmla="*/ 64225 h 3979440"/>
                  <a:gd name="connsiteX7" fmla="*/ 4332508 w 7921593"/>
                  <a:gd name="connsiteY7" fmla="*/ 154615 h 3979440"/>
                  <a:gd name="connsiteX8" fmla="*/ 4387943 w 7921593"/>
                  <a:gd name="connsiteY8" fmla="*/ 214814 h 3979440"/>
                  <a:gd name="connsiteX9" fmla="*/ 4518341 w 7921593"/>
                  <a:gd name="connsiteY9" fmla="*/ 250628 h 3979440"/>
                  <a:gd name="connsiteX10" fmla="*/ 4627783 w 7921593"/>
                  <a:gd name="connsiteY10" fmla="*/ 209384 h 3979440"/>
                  <a:gd name="connsiteX11" fmla="*/ 4657977 w 7921593"/>
                  <a:gd name="connsiteY11" fmla="*/ 151758 h 3979440"/>
                  <a:gd name="connsiteX12" fmla="*/ 4642833 w 7921593"/>
                  <a:gd name="connsiteY12" fmla="*/ 61080 h 3979440"/>
                  <a:gd name="connsiteX13" fmla="*/ 4779231 w 7921593"/>
                  <a:gd name="connsiteY13" fmla="*/ 26029 h 3979440"/>
                  <a:gd name="connsiteX14" fmla="*/ 4970494 w 7921593"/>
                  <a:gd name="connsiteY14" fmla="*/ 83273 h 3979440"/>
                  <a:gd name="connsiteX15" fmla="*/ 5416453 w 7921593"/>
                  <a:gd name="connsiteY15" fmla="*/ 206146 h 3979440"/>
                  <a:gd name="connsiteX16" fmla="*/ 5935755 w 7921593"/>
                  <a:gd name="connsiteY16" fmla="*/ 352451 h 3979440"/>
                  <a:gd name="connsiteX17" fmla="*/ 6485825 w 7921593"/>
                  <a:gd name="connsiteY17" fmla="*/ 517042 h 3979440"/>
                  <a:gd name="connsiteX18" fmla="*/ 6802817 w 7921593"/>
                  <a:gd name="connsiteY18" fmla="*/ 641058 h 3979440"/>
                  <a:gd name="connsiteX19" fmla="*/ 7058087 w 7921593"/>
                  <a:gd name="connsiteY19" fmla="*/ 834321 h 3979440"/>
                  <a:gd name="connsiteX20" fmla="*/ 7175435 w 7921593"/>
                  <a:gd name="connsiteY20" fmla="*/ 948049 h 3979440"/>
                  <a:gd name="connsiteX21" fmla="*/ 7108188 w 7921593"/>
                  <a:gd name="connsiteY21" fmla="*/ 989863 h 3979440"/>
                  <a:gd name="connsiteX22" fmla="*/ 7049515 w 7921593"/>
                  <a:gd name="connsiteY22" fmla="*/ 1045201 h 3979440"/>
                  <a:gd name="connsiteX23" fmla="*/ 7056944 w 7921593"/>
                  <a:gd name="connsiteY23" fmla="*/ 1145597 h 3979440"/>
                  <a:gd name="connsiteX24" fmla="*/ 7231823 w 7921593"/>
                  <a:gd name="connsiteY24" fmla="*/ 1205985 h 3979440"/>
                  <a:gd name="connsiteX25" fmla="*/ 7492617 w 7921593"/>
                  <a:gd name="connsiteY25" fmla="*/ 1187698 h 3979440"/>
                  <a:gd name="connsiteX26" fmla="*/ 7611300 w 7921593"/>
                  <a:gd name="connsiteY26" fmla="*/ 1278661 h 3979440"/>
                  <a:gd name="connsiteX27" fmla="*/ 7704549 w 7921593"/>
                  <a:gd name="connsiteY27" fmla="*/ 1437824 h 3979440"/>
                  <a:gd name="connsiteX28" fmla="*/ 7800751 w 7921593"/>
                  <a:gd name="connsiteY28" fmla="*/ 1699380 h 3979440"/>
                  <a:gd name="connsiteX29" fmla="*/ 7916479 w 7921593"/>
                  <a:gd name="connsiteY29" fmla="*/ 1944650 h 3979440"/>
                  <a:gd name="connsiteX30" fmla="*/ 7881905 w 7921593"/>
                  <a:gd name="connsiteY30" fmla="*/ 2300884 h 3979440"/>
                  <a:gd name="connsiteX31" fmla="*/ 7711312 w 7921593"/>
                  <a:gd name="connsiteY31" fmla="*/ 2624258 h 3979440"/>
                  <a:gd name="connsiteX32" fmla="*/ 7572056 w 7921593"/>
                  <a:gd name="connsiteY32" fmla="*/ 2881432 h 3979440"/>
                  <a:gd name="connsiteX33" fmla="*/ 7343075 w 7921593"/>
                  <a:gd name="connsiteY33" fmla="*/ 3137846 h 3979440"/>
                  <a:gd name="connsiteX34" fmla="*/ 6924927 w 7921593"/>
                  <a:gd name="connsiteY34" fmla="*/ 3266243 h 3979440"/>
                  <a:gd name="connsiteX35" fmla="*/ 6522782 w 7921593"/>
                  <a:gd name="connsiteY35" fmla="*/ 3474078 h 3979440"/>
                  <a:gd name="connsiteX36" fmla="*/ 6138924 w 7921593"/>
                  <a:gd name="connsiteY36" fmla="*/ 3627621 h 3979440"/>
                  <a:gd name="connsiteX37" fmla="*/ 5724587 w 7921593"/>
                  <a:gd name="connsiteY37" fmla="*/ 3805358 h 3979440"/>
                  <a:gd name="connsiteX38" fmla="*/ 5267387 w 7921593"/>
                  <a:gd name="connsiteY38" fmla="*/ 3869366 h 3979440"/>
                  <a:gd name="connsiteX39" fmla="*/ 4895341 w 7921593"/>
                  <a:gd name="connsiteY39" fmla="*/ 3881748 h 3979440"/>
                  <a:gd name="connsiteX40" fmla="*/ 4151819 w 7921593"/>
                  <a:gd name="connsiteY40" fmla="*/ 3960806 h 3979440"/>
                  <a:gd name="connsiteX41" fmla="*/ 3768152 w 7921593"/>
                  <a:gd name="connsiteY41" fmla="*/ 3969569 h 3979440"/>
                  <a:gd name="connsiteX42" fmla="*/ 3276853 w 7921593"/>
                  <a:gd name="connsiteY42" fmla="*/ 3973951 h 3979440"/>
                  <a:gd name="connsiteX43" fmla="*/ 2771075 w 7921593"/>
                  <a:gd name="connsiteY43" fmla="*/ 3887654 h 3979440"/>
                  <a:gd name="connsiteX44" fmla="*/ 2377883 w 7921593"/>
                  <a:gd name="connsiteY44" fmla="*/ 3787070 h 3979440"/>
                  <a:gd name="connsiteX45" fmla="*/ 2350451 w 7921593"/>
                  <a:gd name="connsiteY45" fmla="*/ 3723062 h 3979440"/>
                  <a:gd name="connsiteX46" fmla="*/ 2464561 w 7921593"/>
                  <a:gd name="connsiteY46" fmla="*/ 3645147 h 3979440"/>
                  <a:gd name="connsiteX47" fmla="*/ 2423222 w 7921593"/>
                  <a:gd name="connsiteY47" fmla="*/ 3563233 h 3979440"/>
                  <a:gd name="connsiteX48" fmla="*/ 2249105 w 7921593"/>
                  <a:gd name="connsiteY48" fmla="*/ 3567614 h 3979440"/>
                  <a:gd name="connsiteX49" fmla="*/ 2138996 w 7921593"/>
                  <a:gd name="connsiteY49" fmla="*/ 3668198 h 3979440"/>
                  <a:gd name="connsiteX50" fmla="*/ 1844102 w 7921593"/>
                  <a:gd name="connsiteY50" fmla="*/ 3695630 h 3979440"/>
                  <a:gd name="connsiteX51" fmla="*/ 1445195 w 7921593"/>
                  <a:gd name="connsiteY51" fmla="*/ 3512750 h 3979440"/>
                  <a:gd name="connsiteX52" fmla="*/ 1079816 w 7921593"/>
                  <a:gd name="connsiteY52" fmla="*/ 3307962 h 3979440"/>
                  <a:gd name="connsiteX53" fmla="*/ 841691 w 7921593"/>
                  <a:gd name="connsiteY53" fmla="*/ 3082982 h 3979440"/>
                  <a:gd name="connsiteX54" fmla="*/ 622616 w 7921593"/>
                  <a:gd name="connsiteY54" fmla="*/ 2931916 h 3979440"/>
                  <a:gd name="connsiteX55" fmla="*/ 316863 w 7921593"/>
                  <a:gd name="connsiteY55" fmla="*/ 2799899 h 3979440"/>
                  <a:gd name="connsiteX56" fmla="*/ 238187 w 7921593"/>
                  <a:gd name="connsiteY56" fmla="*/ 2497766 h 3979440"/>
                  <a:gd name="connsiteX57" fmla="*/ 174179 w 7921593"/>
                  <a:gd name="connsiteY57" fmla="*/ 2278310 h 3979440"/>
                  <a:gd name="connsiteX58" fmla="*/ 4444 w 7921593"/>
                  <a:gd name="connsiteY58" fmla="*/ 2035422 h 3979440"/>
                  <a:gd name="connsiteX59" fmla="*/ 55688 w 7921593"/>
                  <a:gd name="connsiteY59" fmla="*/ 1841779 h 3979440"/>
                  <a:gd name="connsiteX60" fmla="*/ 122458 w 7921593"/>
                  <a:gd name="connsiteY60" fmla="*/ 1754815 h 3979440"/>
                  <a:gd name="connsiteX61" fmla="*/ 169035 w 7921593"/>
                  <a:gd name="connsiteY61" fmla="*/ 1647374 h 3979440"/>
                  <a:gd name="connsiteX62" fmla="*/ 256475 w 7921593"/>
                  <a:gd name="connsiteY62" fmla="*/ 1327334 h 3979440"/>
                  <a:gd name="connsiteX63" fmla="*/ 376109 w 7921593"/>
                  <a:gd name="connsiteY63" fmla="*/ 1147217 h 3979440"/>
                  <a:gd name="connsiteX64" fmla="*/ 627855 w 7921593"/>
                  <a:gd name="connsiteY64" fmla="*/ 997293 h 3979440"/>
                  <a:gd name="connsiteX65" fmla="*/ 870742 w 7921593"/>
                  <a:gd name="connsiteY65" fmla="*/ 822795 h 3979440"/>
                  <a:gd name="connsiteX66" fmla="*/ 1062384 w 7921593"/>
                  <a:gd name="connsiteY66" fmla="*/ 804031 h 3979440"/>
                  <a:gd name="connsiteX67" fmla="*/ 1136871 w 7921593"/>
                  <a:gd name="connsiteY67" fmla="*/ 854703 h 3979440"/>
                  <a:gd name="connsiteX68" fmla="*/ 1245932 w 7921593"/>
                  <a:gd name="connsiteY68" fmla="*/ 904234 h 3979440"/>
                  <a:gd name="connsiteX69" fmla="*/ 1449958 w 7921593"/>
                  <a:gd name="connsiteY69" fmla="*/ 870514 h 3979440"/>
                  <a:gd name="connsiteX70" fmla="*/ 1498821 w 7921593"/>
                  <a:gd name="connsiteY70" fmla="*/ 795171 h 3979440"/>
                  <a:gd name="connsiteX71" fmla="*/ 1490915 w 7921593"/>
                  <a:gd name="connsiteY71" fmla="*/ 723448 h 3979440"/>
                  <a:gd name="connsiteX72" fmla="*/ 1370233 w 7921593"/>
                  <a:gd name="connsiteY72" fmla="*/ 680871 h 3979440"/>
                  <a:gd name="connsiteX73" fmla="*/ 1256409 w 7921593"/>
                  <a:gd name="connsiteY73" fmla="*/ 659441 h 3979440"/>
                  <a:gd name="connsiteX74" fmla="*/ 1255933 w 7921593"/>
                  <a:gd name="connsiteY74" fmla="*/ 589432 h 3979440"/>
                  <a:gd name="connsiteX75" fmla="*/ 1569210 w 7921593"/>
                  <a:gd name="connsiteY75" fmla="*/ 434365 h 3979440"/>
                  <a:gd name="connsiteX76" fmla="*/ 1839815 w 7921593"/>
                  <a:gd name="connsiteY76" fmla="*/ 315398 h 3979440"/>
                  <a:gd name="connsiteX77" fmla="*/ 2273680 w 7921593"/>
                  <a:gd name="connsiteY77" fmla="*/ 261391 h 3979440"/>
                  <a:gd name="connsiteX0" fmla="*/ 2273680 w 7921593"/>
                  <a:gd name="connsiteY0" fmla="*/ 261391 h 3979440"/>
                  <a:gd name="connsiteX1" fmla="*/ 2664109 w 7921593"/>
                  <a:gd name="connsiteY1" fmla="*/ 178334 h 3979440"/>
                  <a:gd name="connsiteX2" fmla="*/ 3137215 w 7921593"/>
                  <a:gd name="connsiteY2" fmla="*/ 14122 h 3979440"/>
                  <a:gd name="connsiteX3" fmla="*/ 3489451 w 7921593"/>
                  <a:gd name="connsiteY3" fmla="*/ 12122 h 3979440"/>
                  <a:gd name="connsiteX4" fmla="*/ 3904169 w 7921593"/>
                  <a:gd name="connsiteY4" fmla="*/ 43936 h 3979440"/>
                  <a:gd name="connsiteX5" fmla="*/ 4269167 w 7921593"/>
                  <a:gd name="connsiteY5" fmla="*/ 47079 h 3979440"/>
                  <a:gd name="connsiteX6" fmla="*/ 4327271 w 7921593"/>
                  <a:gd name="connsiteY6" fmla="*/ 64225 h 3979440"/>
                  <a:gd name="connsiteX7" fmla="*/ 4332508 w 7921593"/>
                  <a:gd name="connsiteY7" fmla="*/ 154615 h 3979440"/>
                  <a:gd name="connsiteX8" fmla="*/ 4387943 w 7921593"/>
                  <a:gd name="connsiteY8" fmla="*/ 214814 h 3979440"/>
                  <a:gd name="connsiteX9" fmla="*/ 4518341 w 7921593"/>
                  <a:gd name="connsiteY9" fmla="*/ 250628 h 3979440"/>
                  <a:gd name="connsiteX10" fmla="*/ 4627783 w 7921593"/>
                  <a:gd name="connsiteY10" fmla="*/ 209384 h 3979440"/>
                  <a:gd name="connsiteX11" fmla="*/ 4657977 w 7921593"/>
                  <a:gd name="connsiteY11" fmla="*/ 151758 h 3979440"/>
                  <a:gd name="connsiteX12" fmla="*/ 4642833 w 7921593"/>
                  <a:gd name="connsiteY12" fmla="*/ 61080 h 3979440"/>
                  <a:gd name="connsiteX13" fmla="*/ 4779231 w 7921593"/>
                  <a:gd name="connsiteY13" fmla="*/ 26029 h 3979440"/>
                  <a:gd name="connsiteX14" fmla="*/ 4970494 w 7921593"/>
                  <a:gd name="connsiteY14" fmla="*/ 83273 h 3979440"/>
                  <a:gd name="connsiteX15" fmla="*/ 5416453 w 7921593"/>
                  <a:gd name="connsiteY15" fmla="*/ 206146 h 3979440"/>
                  <a:gd name="connsiteX16" fmla="*/ 5935755 w 7921593"/>
                  <a:gd name="connsiteY16" fmla="*/ 352451 h 3979440"/>
                  <a:gd name="connsiteX17" fmla="*/ 6485825 w 7921593"/>
                  <a:gd name="connsiteY17" fmla="*/ 517042 h 3979440"/>
                  <a:gd name="connsiteX18" fmla="*/ 6802817 w 7921593"/>
                  <a:gd name="connsiteY18" fmla="*/ 641058 h 3979440"/>
                  <a:gd name="connsiteX19" fmla="*/ 7058087 w 7921593"/>
                  <a:gd name="connsiteY19" fmla="*/ 834321 h 3979440"/>
                  <a:gd name="connsiteX20" fmla="*/ 7175435 w 7921593"/>
                  <a:gd name="connsiteY20" fmla="*/ 948049 h 3979440"/>
                  <a:gd name="connsiteX21" fmla="*/ 7108188 w 7921593"/>
                  <a:gd name="connsiteY21" fmla="*/ 989863 h 3979440"/>
                  <a:gd name="connsiteX22" fmla="*/ 7049515 w 7921593"/>
                  <a:gd name="connsiteY22" fmla="*/ 1045201 h 3979440"/>
                  <a:gd name="connsiteX23" fmla="*/ 7056944 w 7921593"/>
                  <a:gd name="connsiteY23" fmla="*/ 1145597 h 3979440"/>
                  <a:gd name="connsiteX24" fmla="*/ 7231823 w 7921593"/>
                  <a:gd name="connsiteY24" fmla="*/ 1205985 h 3979440"/>
                  <a:gd name="connsiteX25" fmla="*/ 7492617 w 7921593"/>
                  <a:gd name="connsiteY25" fmla="*/ 1187698 h 3979440"/>
                  <a:gd name="connsiteX26" fmla="*/ 7611300 w 7921593"/>
                  <a:gd name="connsiteY26" fmla="*/ 1278661 h 3979440"/>
                  <a:gd name="connsiteX27" fmla="*/ 7704549 w 7921593"/>
                  <a:gd name="connsiteY27" fmla="*/ 1437824 h 3979440"/>
                  <a:gd name="connsiteX28" fmla="*/ 7800751 w 7921593"/>
                  <a:gd name="connsiteY28" fmla="*/ 1699380 h 3979440"/>
                  <a:gd name="connsiteX29" fmla="*/ 7916479 w 7921593"/>
                  <a:gd name="connsiteY29" fmla="*/ 1944650 h 3979440"/>
                  <a:gd name="connsiteX30" fmla="*/ 7881905 w 7921593"/>
                  <a:gd name="connsiteY30" fmla="*/ 2300884 h 3979440"/>
                  <a:gd name="connsiteX31" fmla="*/ 7711312 w 7921593"/>
                  <a:gd name="connsiteY31" fmla="*/ 2624258 h 3979440"/>
                  <a:gd name="connsiteX32" fmla="*/ 7533956 w 7921593"/>
                  <a:gd name="connsiteY32" fmla="*/ 2845714 h 3979440"/>
                  <a:gd name="connsiteX33" fmla="*/ 7343075 w 7921593"/>
                  <a:gd name="connsiteY33" fmla="*/ 3137846 h 3979440"/>
                  <a:gd name="connsiteX34" fmla="*/ 6924927 w 7921593"/>
                  <a:gd name="connsiteY34" fmla="*/ 3266243 h 3979440"/>
                  <a:gd name="connsiteX35" fmla="*/ 6522782 w 7921593"/>
                  <a:gd name="connsiteY35" fmla="*/ 3474078 h 3979440"/>
                  <a:gd name="connsiteX36" fmla="*/ 6138924 w 7921593"/>
                  <a:gd name="connsiteY36" fmla="*/ 3627621 h 3979440"/>
                  <a:gd name="connsiteX37" fmla="*/ 5724587 w 7921593"/>
                  <a:gd name="connsiteY37" fmla="*/ 3805358 h 3979440"/>
                  <a:gd name="connsiteX38" fmla="*/ 5267387 w 7921593"/>
                  <a:gd name="connsiteY38" fmla="*/ 3869366 h 3979440"/>
                  <a:gd name="connsiteX39" fmla="*/ 4895341 w 7921593"/>
                  <a:gd name="connsiteY39" fmla="*/ 3881748 h 3979440"/>
                  <a:gd name="connsiteX40" fmla="*/ 4151819 w 7921593"/>
                  <a:gd name="connsiteY40" fmla="*/ 3960806 h 3979440"/>
                  <a:gd name="connsiteX41" fmla="*/ 3768152 w 7921593"/>
                  <a:gd name="connsiteY41" fmla="*/ 3969569 h 3979440"/>
                  <a:gd name="connsiteX42" fmla="*/ 3276853 w 7921593"/>
                  <a:gd name="connsiteY42" fmla="*/ 3973951 h 3979440"/>
                  <a:gd name="connsiteX43" fmla="*/ 2771075 w 7921593"/>
                  <a:gd name="connsiteY43" fmla="*/ 3887654 h 3979440"/>
                  <a:gd name="connsiteX44" fmla="*/ 2377883 w 7921593"/>
                  <a:gd name="connsiteY44" fmla="*/ 3787070 h 3979440"/>
                  <a:gd name="connsiteX45" fmla="*/ 2350451 w 7921593"/>
                  <a:gd name="connsiteY45" fmla="*/ 3723062 h 3979440"/>
                  <a:gd name="connsiteX46" fmla="*/ 2464561 w 7921593"/>
                  <a:gd name="connsiteY46" fmla="*/ 3645147 h 3979440"/>
                  <a:gd name="connsiteX47" fmla="*/ 2423222 w 7921593"/>
                  <a:gd name="connsiteY47" fmla="*/ 3563233 h 3979440"/>
                  <a:gd name="connsiteX48" fmla="*/ 2249105 w 7921593"/>
                  <a:gd name="connsiteY48" fmla="*/ 3567614 h 3979440"/>
                  <a:gd name="connsiteX49" fmla="*/ 2138996 w 7921593"/>
                  <a:gd name="connsiteY49" fmla="*/ 3668198 h 3979440"/>
                  <a:gd name="connsiteX50" fmla="*/ 1844102 w 7921593"/>
                  <a:gd name="connsiteY50" fmla="*/ 3695630 h 3979440"/>
                  <a:gd name="connsiteX51" fmla="*/ 1445195 w 7921593"/>
                  <a:gd name="connsiteY51" fmla="*/ 3512750 h 3979440"/>
                  <a:gd name="connsiteX52" fmla="*/ 1079816 w 7921593"/>
                  <a:gd name="connsiteY52" fmla="*/ 3307962 h 3979440"/>
                  <a:gd name="connsiteX53" fmla="*/ 841691 w 7921593"/>
                  <a:gd name="connsiteY53" fmla="*/ 3082982 h 3979440"/>
                  <a:gd name="connsiteX54" fmla="*/ 622616 w 7921593"/>
                  <a:gd name="connsiteY54" fmla="*/ 2931916 h 3979440"/>
                  <a:gd name="connsiteX55" fmla="*/ 316863 w 7921593"/>
                  <a:gd name="connsiteY55" fmla="*/ 2799899 h 3979440"/>
                  <a:gd name="connsiteX56" fmla="*/ 238187 w 7921593"/>
                  <a:gd name="connsiteY56" fmla="*/ 2497766 h 3979440"/>
                  <a:gd name="connsiteX57" fmla="*/ 174179 w 7921593"/>
                  <a:gd name="connsiteY57" fmla="*/ 2278310 h 3979440"/>
                  <a:gd name="connsiteX58" fmla="*/ 4444 w 7921593"/>
                  <a:gd name="connsiteY58" fmla="*/ 2035422 h 3979440"/>
                  <a:gd name="connsiteX59" fmla="*/ 55688 w 7921593"/>
                  <a:gd name="connsiteY59" fmla="*/ 1841779 h 3979440"/>
                  <a:gd name="connsiteX60" fmla="*/ 122458 w 7921593"/>
                  <a:gd name="connsiteY60" fmla="*/ 1754815 h 3979440"/>
                  <a:gd name="connsiteX61" fmla="*/ 169035 w 7921593"/>
                  <a:gd name="connsiteY61" fmla="*/ 1647374 h 3979440"/>
                  <a:gd name="connsiteX62" fmla="*/ 256475 w 7921593"/>
                  <a:gd name="connsiteY62" fmla="*/ 1327334 h 3979440"/>
                  <a:gd name="connsiteX63" fmla="*/ 376109 w 7921593"/>
                  <a:gd name="connsiteY63" fmla="*/ 1147217 h 3979440"/>
                  <a:gd name="connsiteX64" fmla="*/ 627855 w 7921593"/>
                  <a:gd name="connsiteY64" fmla="*/ 997293 h 3979440"/>
                  <a:gd name="connsiteX65" fmla="*/ 870742 w 7921593"/>
                  <a:gd name="connsiteY65" fmla="*/ 822795 h 3979440"/>
                  <a:gd name="connsiteX66" fmla="*/ 1062384 w 7921593"/>
                  <a:gd name="connsiteY66" fmla="*/ 804031 h 3979440"/>
                  <a:gd name="connsiteX67" fmla="*/ 1136871 w 7921593"/>
                  <a:gd name="connsiteY67" fmla="*/ 854703 h 3979440"/>
                  <a:gd name="connsiteX68" fmla="*/ 1245932 w 7921593"/>
                  <a:gd name="connsiteY68" fmla="*/ 904234 h 3979440"/>
                  <a:gd name="connsiteX69" fmla="*/ 1449958 w 7921593"/>
                  <a:gd name="connsiteY69" fmla="*/ 870514 h 3979440"/>
                  <a:gd name="connsiteX70" fmla="*/ 1498821 w 7921593"/>
                  <a:gd name="connsiteY70" fmla="*/ 795171 h 3979440"/>
                  <a:gd name="connsiteX71" fmla="*/ 1490915 w 7921593"/>
                  <a:gd name="connsiteY71" fmla="*/ 723448 h 3979440"/>
                  <a:gd name="connsiteX72" fmla="*/ 1370233 w 7921593"/>
                  <a:gd name="connsiteY72" fmla="*/ 680871 h 3979440"/>
                  <a:gd name="connsiteX73" fmla="*/ 1256409 w 7921593"/>
                  <a:gd name="connsiteY73" fmla="*/ 659441 h 3979440"/>
                  <a:gd name="connsiteX74" fmla="*/ 1255933 w 7921593"/>
                  <a:gd name="connsiteY74" fmla="*/ 589432 h 3979440"/>
                  <a:gd name="connsiteX75" fmla="*/ 1569210 w 7921593"/>
                  <a:gd name="connsiteY75" fmla="*/ 434365 h 3979440"/>
                  <a:gd name="connsiteX76" fmla="*/ 1839815 w 7921593"/>
                  <a:gd name="connsiteY76" fmla="*/ 315398 h 3979440"/>
                  <a:gd name="connsiteX77" fmla="*/ 2273680 w 7921593"/>
                  <a:gd name="connsiteY77" fmla="*/ 261391 h 3979440"/>
                  <a:gd name="connsiteX0" fmla="*/ 2273680 w 7921593"/>
                  <a:gd name="connsiteY0" fmla="*/ 261391 h 3979440"/>
                  <a:gd name="connsiteX1" fmla="*/ 2664109 w 7921593"/>
                  <a:gd name="connsiteY1" fmla="*/ 178334 h 3979440"/>
                  <a:gd name="connsiteX2" fmla="*/ 3137215 w 7921593"/>
                  <a:gd name="connsiteY2" fmla="*/ 14122 h 3979440"/>
                  <a:gd name="connsiteX3" fmla="*/ 3489451 w 7921593"/>
                  <a:gd name="connsiteY3" fmla="*/ 12122 h 3979440"/>
                  <a:gd name="connsiteX4" fmla="*/ 3904169 w 7921593"/>
                  <a:gd name="connsiteY4" fmla="*/ 43936 h 3979440"/>
                  <a:gd name="connsiteX5" fmla="*/ 4269167 w 7921593"/>
                  <a:gd name="connsiteY5" fmla="*/ 47079 h 3979440"/>
                  <a:gd name="connsiteX6" fmla="*/ 4327271 w 7921593"/>
                  <a:gd name="connsiteY6" fmla="*/ 64225 h 3979440"/>
                  <a:gd name="connsiteX7" fmla="*/ 4332508 w 7921593"/>
                  <a:gd name="connsiteY7" fmla="*/ 154615 h 3979440"/>
                  <a:gd name="connsiteX8" fmla="*/ 4387943 w 7921593"/>
                  <a:gd name="connsiteY8" fmla="*/ 214814 h 3979440"/>
                  <a:gd name="connsiteX9" fmla="*/ 4518341 w 7921593"/>
                  <a:gd name="connsiteY9" fmla="*/ 250628 h 3979440"/>
                  <a:gd name="connsiteX10" fmla="*/ 4627783 w 7921593"/>
                  <a:gd name="connsiteY10" fmla="*/ 209384 h 3979440"/>
                  <a:gd name="connsiteX11" fmla="*/ 4657977 w 7921593"/>
                  <a:gd name="connsiteY11" fmla="*/ 151758 h 3979440"/>
                  <a:gd name="connsiteX12" fmla="*/ 4642833 w 7921593"/>
                  <a:gd name="connsiteY12" fmla="*/ 61080 h 3979440"/>
                  <a:gd name="connsiteX13" fmla="*/ 4779231 w 7921593"/>
                  <a:gd name="connsiteY13" fmla="*/ 26029 h 3979440"/>
                  <a:gd name="connsiteX14" fmla="*/ 4970494 w 7921593"/>
                  <a:gd name="connsiteY14" fmla="*/ 83273 h 3979440"/>
                  <a:gd name="connsiteX15" fmla="*/ 5416453 w 7921593"/>
                  <a:gd name="connsiteY15" fmla="*/ 206146 h 3979440"/>
                  <a:gd name="connsiteX16" fmla="*/ 5935755 w 7921593"/>
                  <a:gd name="connsiteY16" fmla="*/ 352451 h 3979440"/>
                  <a:gd name="connsiteX17" fmla="*/ 6485825 w 7921593"/>
                  <a:gd name="connsiteY17" fmla="*/ 517042 h 3979440"/>
                  <a:gd name="connsiteX18" fmla="*/ 6802817 w 7921593"/>
                  <a:gd name="connsiteY18" fmla="*/ 641058 h 3979440"/>
                  <a:gd name="connsiteX19" fmla="*/ 7058087 w 7921593"/>
                  <a:gd name="connsiteY19" fmla="*/ 834321 h 3979440"/>
                  <a:gd name="connsiteX20" fmla="*/ 7175435 w 7921593"/>
                  <a:gd name="connsiteY20" fmla="*/ 948049 h 3979440"/>
                  <a:gd name="connsiteX21" fmla="*/ 7108188 w 7921593"/>
                  <a:gd name="connsiteY21" fmla="*/ 989863 h 3979440"/>
                  <a:gd name="connsiteX22" fmla="*/ 7049515 w 7921593"/>
                  <a:gd name="connsiteY22" fmla="*/ 1045201 h 3979440"/>
                  <a:gd name="connsiteX23" fmla="*/ 7056944 w 7921593"/>
                  <a:gd name="connsiteY23" fmla="*/ 1145597 h 3979440"/>
                  <a:gd name="connsiteX24" fmla="*/ 7231823 w 7921593"/>
                  <a:gd name="connsiteY24" fmla="*/ 1205985 h 3979440"/>
                  <a:gd name="connsiteX25" fmla="*/ 7492617 w 7921593"/>
                  <a:gd name="connsiteY25" fmla="*/ 1187698 h 3979440"/>
                  <a:gd name="connsiteX26" fmla="*/ 7611300 w 7921593"/>
                  <a:gd name="connsiteY26" fmla="*/ 1278661 h 3979440"/>
                  <a:gd name="connsiteX27" fmla="*/ 7704549 w 7921593"/>
                  <a:gd name="connsiteY27" fmla="*/ 1437824 h 3979440"/>
                  <a:gd name="connsiteX28" fmla="*/ 7800751 w 7921593"/>
                  <a:gd name="connsiteY28" fmla="*/ 1699380 h 3979440"/>
                  <a:gd name="connsiteX29" fmla="*/ 7916479 w 7921593"/>
                  <a:gd name="connsiteY29" fmla="*/ 1944650 h 3979440"/>
                  <a:gd name="connsiteX30" fmla="*/ 7881905 w 7921593"/>
                  <a:gd name="connsiteY30" fmla="*/ 2300884 h 3979440"/>
                  <a:gd name="connsiteX31" fmla="*/ 7711312 w 7921593"/>
                  <a:gd name="connsiteY31" fmla="*/ 2624258 h 3979440"/>
                  <a:gd name="connsiteX32" fmla="*/ 7533956 w 7921593"/>
                  <a:gd name="connsiteY32" fmla="*/ 2845714 h 3979440"/>
                  <a:gd name="connsiteX33" fmla="*/ 7321644 w 7921593"/>
                  <a:gd name="connsiteY33" fmla="*/ 3099746 h 3979440"/>
                  <a:gd name="connsiteX34" fmla="*/ 6924927 w 7921593"/>
                  <a:gd name="connsiteY34" fmla="*/ 3266243 h 3979440"/>
                  <a:gd name="connsiteX35" fmla="*/ 6522782 w 7921593"/>
                  <a:gd name="connsiteY35" fmla="*/ 3474078 h 3979440"/>
                  <a:gd name="connsiteX36" fmla="*/ 6138924 w 7921593"/>
                  <a:gd name="connsiteY36" fmla="*/ 3627621 h 3979440"/>
                  <a:gd name="connsiteX37" fmla="*/ 5724587 w 7921593"/>
                  <a:gd name="connsiteY37" fmla="*/ 3805358 h 3979440"/>
                  <a:gd name="connsiteX38" fmla="*/ 5267387 w 7921593"/>
                  <a:gd name="connsiteY38" fmla="*/ 3869366 h 3979440"/>
                  <a:gd name="connsiteX39" fmla="*/ 4895341 w 7921593"/>
                  <a:gd name="connsiteY39" fmla="*/ 3881748 h 3979440"/>
                  <a:gd name="connsiteX40" fmla="*/ 4151819 w 7921593"/>
                  <a:gd name="connsiteY40" fmla="*/ 3960806 h 3979440"/>
                  <a:gd name="connsiteX41" fmla="*/ 3768152 w 7921593"/>
                  <a:gd name="connsiteY41" fmla="*/ 3969569 h 3979440"/>
                  <a:gd name="connsiteX42" fmla="*/ 3276853 w 7921593"/>
                  <a:gd name="connsiteY42" fmla="*/ 3973951 h 3979440"/>
                  <a:gd name="connsiteX43" fmla="*/ 2771075 w 7921593"/>
                  <a:gd name="connsiteY43" fmla="*/ 3887654 h 3979440"/>
                  <a:gd name="connsiteX44" fmla="*/ 2377883 w 7921593"/>
                  <a:gd name="connsiteY44" fmla="*/ 3787070 h 3979440"/>
                  <a:gd name="connsiteX45" fmla="*/ 2350451 w 7921593"/>
                  <a:gd name="connsiteY45" fmla="*/ 3723062 h 3979440"/>
                  <a:gd name="connsiteX46" fmla="*/ 2464561 w 7921593"/>
                  <a:gd name="connsiteY46" fmla="*/ 3645147 h 3979440"/>
                  <a:gd name="connsiteX47" fmla="*/ 2423222 w 7921593"/>
                  <a:gd name="connsiteY47" fmla="*/ 3563233 h 3979440"/>
                  <a:gd name="connsiteX48" fmla="*/ 2249105 w 7921593"/>
                  <a:gd name="connsiteY48" fmla="*/ 3567614 h 3979440"/>
                  <a:gd name="connsiteX49" fmla="*/ 2138996 w 7921593"/>
                  <a:gd name="connsiteY49" fmla="*/ 3668198 h 3979440"/>
                  <a:gd name="connsiteX50" fmla="*/ 1844102 w 7921593"/>
                  <a:gd name="connsiteY50" fmla="*/ 3695630 h 3979440"/>
                  <a:gd name="connsiteX51" fmla="*/ 1445195 w 7921593"/>
                  <a:gd name="connsiteY51" fmla="*/ 3512750 h 3979440"/>
                  <a:gd name="connsiteX52" fmla="*/ 1079816 w 7921593"/>
                  <a:gd name="connsiteY52" fmla="*/ 3307962 h 3979440"/>
                  <a:gd name="connsiteX53" fmla="*/ 841691 w 7921593"/>
                  <a:gd name="connsiteY53" fmla="*/ 3082982 h 3979440"/>
                  <a:gd name="connsiteX54" fmla="*/ 622616 w 7921593"/>
                  <a:gd name="connsiteY54" fmla="*/ 2931916 h 3979440"/>
                  <a:gd name="connsiteX55" fmla="*/ 316863 w 7921593"/>
                  <a:gd name="connsiteY55" fmla="*/ 2799899 h 3979440"/>
                  <a:gd name="connsiteX56" fmla="*/ 238187 w 7921593"/>
                  <a:gd name="connsiteY56" fmla="*/ 2497766 h 3979440"/>
                  <a:gd name="connsiteX57" fmla="*/ 174179 w 7921593"/>
                  <a:gd name="connsiteY57" fmla="*/ 2278310 h 3979440"/>
                  <a:gd name="connsiteX58" fmla="*/ 4444 w 7921593"/>
                  <a:gd name="connsiteY58" fmla="*/ 2035422 h 3979440"/>
                  <a:gd name="connsiteX59" fmla="*/ 55688 w 7921593"/>
                  <a:gd name="connsiteY59" fmla="*/ 1841779 h 3979440"/>
                  <a:gd name="connsiteX60" fmla="*/ 122458 w 7921593"/>
                  <a:gd name="connsiteY60" fmla="*/ 1754815 h 3979440"/>
                  <a:gd name="connsiteX61" fmla="*/ 169035 w 7921593"/>
                  <a:gd name="connsiteY61" fmla="*/ 1647374 h 3979440"/>
                  <a:gd name="connsiteX62" fmla="*/ 256475 w 7921593"/>
                  <a:gd name="connsiteY62" fmla="*/ 1327334 h 3979440"/>
                  <a:gd name="connsiteX63" fmla="*/ 376109 w 7921593"/>
                  <a:gd name="connsiteY63" fmla="*/ 1147217 h 3979440"/>
                  <a:gd name="connsiteX64" fmla="*/ 627855 w 7921593"/>
                  <a:gd name="connsiteY64" fmla="*/ 997293 h 3979440"/>
                  <a:gd name="connsiteX65" fmla="*/ 870742 w 7921593"/>
                  <a:gd name="connsiteY65" fmla="*/ 822795 h 3979440"/>
                  <a:gd name="connsiteX66" fmla="*/ 1062384 w 7921593"/>
                  <a:gd name="connsiteY66" fmla="*/ 804031 h 3979440"/>
                  <a:gd name="connsiteX67" fmla="*/ 1136871 w 7921593"/>
                  <a:gd name="connsiteY67" fmla="*/ 854703 h 3979440"/>
                  <a:gd name="connsiteX68" fmla="*/ 1245932 w 7921593"/>
                  <a:gd name="connsiteY68" fmla="*/ 904234 h 3979440"/>
                  <a:gd name="connsiteX69" fmla="*/ 1449958 w 7921593"/>
                  <a:gd name="connsiteY69" fmla="*/ 870514 h 3979440"/>
                  <a:gd name="connsiteX70" fmla="*/ 1498821 w 7921593"/>
                  <a:gd name="connsiteY70" fmla="*/ 795171 h 3979440"/>
                  <a:gd name="connsiteX71" fmla="*/ 1490915 w 7921593"/>
                  <a:gd name="connsiteY71" fmla="*/ 723448 h 3979440"/>
                  <a:gd name="connsiteX72" fmla="*/ 1370233 w 7921593"/>
                  <a:gd name="connsiteY72" fmla="*/ 680871 h 3979440"/>
                  <a:gd name="connsiteX73" fmla="*/ 1256409 w 7921593"/>
                  <a:gd name="connsiteY73" fmla="*/ 659441 h 3979440"/>
                  <a:gd name="connsiteX74" fmla="*/ 1255933 w 7921593"/>
                  <a:gd name="connsiteY74" fmla="*/ 589432 h 3979440"/>
                  <a:gd name="connsiteX75" fmla="*/ 1569210 w 7921593"/>
                  <a:gd name="connsiteY75" fmla="*/ 434365 h 3979440"/>
                  <a:gd name="connsiteX76" fmla="*/ 1839815 w 7921593"/>
                  <a:gd name="connsiteY76" fmla="*/ 315398 h 3979440"/>
                  <a:gd name="connsiteX77" fmla="*/ 2273680 w 7921593"/>
                  <a:gd name="connsiteY77" fmla="*/ 261391 h 3979440"/>
                  <a:gd name="connsiteX0" fmla="*/ 2273680 w 7921593"/>
                  <a:gd name="connsiteY0" fmla="*/ 261391 h 3979440"/>
                  <a:gd name="connsiteX1" fmla="*/ 2664109 w 7921593"/>
                  <a:gd name="connsiteY1" fmla="*/ 178334 h 3979440"/>
                  <a:gd name="connsiteX2" fmla="*/ 3137215 w 7921593"/>
                  <a:gd name="connsiteY2" fmla="*/ 14122 h 3979440"/>
                  <a:gd name="connsiteX3" fmla="*/ 3489451 w 7921593"/>
                  <a:gd name="connsiteY3" fmla="*/ 12122 h 3979440"/>
                  <a:gd name="connsiteX4" fmla="*/ 3904169 w 7921593"/>
                  <a:gd name="connsiteY4" fmla="*/ 43936 h 3979440"/>
                  <a:gd name="connsiteX5" fmla="*/ 4269167 w 7921593"/>
                  <a:gd name="connsiteY5" fmla="*/ 47079 h 3979440"/>
                  <a:gd name="connsiteX6" fmla="*/ 4327271 w 7921593"/>
                  <a:gd name="connsiteY6" fmla="*/ 64225 h 3979440"/>
                  <a:gd name="connsiteX7" fmla="*/ 4332508 w 7921593"/>
                  <a:gd name="connsiteY7" fmla="*/ 154615 h 3979440"/>
                  <a:gd name="connsiteX8" fmla="*/ 4387943 w 7921593"/>
                  <a:gd name="connsiteY8" fmla="*/ 214814 h 3979440"/>
                  <a:gd name="connsiteX9" fmla="*/ 4518341 w 7921593"/>
                  <a:gd name="connsiteY9" fmla="*/ 250628 h 3979440"/>
                  <a:gd name="connsiteX10" fmla="*/ 4627783 w 7921593"/>
                  <a:gd name="connsiteY10" fmla="*/ 209384 h 3979440"/>
                  <a:gd name="connsiteX11" fmla="*/ 4657977 w 7921593"/>
                  <a:gd name="connsiteY11" fmla="*/ 151758 h 3979440"/>
                  <a:gd name="connsiteX12" fmla="*/ 4642833 w 7921593"/>
                  <a:gd name="connsiteY12" fmla="*/ 61080 h 3979440"/>
                  <a:gd name="connsiteX13" fmla="*/ 4779231 w 7921593"/>
                  <a:gd name="connsiteY13" fmla="*/ 26029 h 3979440"/>
                  <a:gd name="connsiteX14" fmla="*/ 4970494 w 7921593"/>
                  <a:gd name="connsiteY14" fmla="*/ 83273 h 3979440"/>
                  <a:gd name="connsiteX15" fmla="*/ 5416453 w 7921593"/>
                  <a:gd name="connsiteY15" fmla="*/ 206146 h 3979440"/>
                  <a:gd name="connsiteX16" fmla="*/ 5935755 w 7921593"/>
                  <a:gd name="connsiteY16" fmla="*/ 352451 h 3979440"/>
                  <a:gd name="connsiteX17" fmla="*/ 6485825 w 7921593"/>
                  <a:gd name="connsiteY17" fmla="*/ 517042 h 3979440"/>
                  <a:gd name="connsiteX18" fmla="*/ 6802817 w 7921593"/>
                  <a:gd name="connsiteY18" fmla="*/ 641058 h 3979440"/>
                  <a:gd name="connsiteX19" fmla="*/ 7058087 w 7921593"/>
                  <a:gd name="connsiteY19" fmla="*/ 834321 h 3979440"/>
                  <a:gd name="connsiteX20" fmla="*/ 7175435 w 7921593"/>
                  <a:gd name="connsiteY20" fmla="*/ 948049 h 3979440"/>
                  <a:gd name="connsiteX21" fmla="*/ 7108188 w 7921593"/>
                  <a:gd name="connsiteY21" fmla="*/ 989863 h 3979440"/>
                  <a:gd name="connsiteX22" fmla="*/ 7049515 w 7921593"/>
                  <a:gd name="connsiteY22" fmla="*/ 1045201 h 3979440"/>
                  <a:gd name="connsiteX23" fmla="*/ 7056944 w 7921593"/>
                  <a:gd name="connsiteY23" fmla="*/ 1145597 h 3979440"/>
                  <a:gd name="connsiteX24" fmla="*/ 7231823 w 7921593"/>
                  <a:gd name="connsiteY24" fmla="*/ 1205985 h 3979440"/>
                  <a:gd name="connsiteX25" fmla="*/ 7492617 w 7921593"/>
                  <a:gd name="connsiteY25" fmla="*/ 1187698 h 3979440"/>
                  <a:gd name="connsiteX26" fmla="*/ 7611300 w 7921593"/>
                  <a:gd name="connsiteY26" fmla="*/ 1278661 h 3979440"/>
                  <a:gd name="connsiteX27" fmla="*/ 7704549 w 7921593"/>
                  <a:gd name="connsiteY27" fmla="*/ 1437824 h 3979440"/>
                  <a:gd name="connsiteX28" fmla="*/ 7800751 w 7921593"/>
                  <a:gd name="connsiteY28" fmla="*/ 1699380 h 3979440"/>
                  <a:gd name="connsiteX29" fmla="*/ 7916479 w 7921593"/>
                  <a:gd name="connsiteY29" fmla="*/ 1944650 h 3979440"/>
                  <a:gd name="connsiteX30" fmla="*/ 7881905 w 7921593"/>
                  <a:gd name="connsiteY30" fmla="*/ 2300884 h 3979440"/>
                  <a:gd name="connsiteX31" fmla="*/ 7711312 w 7921593"/>
                  <a:gd name="connsiteY31" fmla="*/ 2624258 h 3979440"/>
                  <a:gd name="connsiteX32" fmla="*/ 7533956 w 7921593"/>
                  <a:gd name="connsiteY32" fmla="*/ 2845714 h 3979440"/>
                  <a:gd name="connsiteX33" fmla="*/ 7307357 w 7921593"/>
                  <a:gd name="connsiteY33" fmla="*/ 3106890 h 3979440"/>
                  <a:gd name="connsiteX34" fmla="*/ 6924927 w 7921593"/>
                  <a:gd name="connsiteY34" fmla="*/ 3266243 h 3979440"/>
                  <a:gd name="connsiteX35" fmla="*/ 6522782 w 7921593"/>
                  <a:gd name="connsiteY35" fmla="*/ 3474078 h 3979440"/>
                  <a:gd name="connsiteX36" fmla="*/ 6138924 w 7921593"/>
                  <a:gd name="connsiteY36" fmla="*/ 3627621 h 3979440"/>
                  <a:gd name="connsiteX37" fmla="*/ 5724587 w 7921593"/>
                  <a:gd name="connsiteY37" fmla="*/ 3805358 h 3979440"/>
                  <a:gd name="connsiteX38" fmla="*/ 5267387 w 7921593"/>
                  <a:gd name="connsiteY38" fmla="*/ 3869366 h 3979440"/>
                  <a:gd name="connsiteX39" fmla="*/ 4895341 w 7921593"/>
                  <a:gd name="connsiteY39" fmla="*/ 3881748 h 3979440"/>
                  <a:gd name="connsiteX40" fmla="*/ 4151819 w 7921593"/>
                  <a:gd name="connsiteY40" fmla="*/ 3960806 h 3979440"/>
                  <a:gd name="connsiteX41" fmla="*/ 3768152 w 7921593"/>
                  <a:gd name="connsiteY41" fmla="*/ 3969569 h 3979440"/>
                  <a:gd name="connsiteX42" fmla="*/ 3276853 w 7921593"/>
                  <a:gd name="connsiteY42" fmla="*/ 3973951 h 3979440"/>
                  <a:gd name="connsiteX43" fmla="*/ 2771075 w 7921593"/>
                  <a:gd name="connsiteY43" fmla="*/ 3887654 h 3979440"/>
                  <a:gd name="connsiteX44" fmla="*/ 2377883 w 7921593"/>
                  <a:gd name="connsiteY44" fmla="*/ 3787070 h 3979440"/>
                  <a:gd name="connsiteX45" fmla="*/ 2350451 w 7921593"/>
                  <a:gd name="connsiteY45" fmla="*/ 3723062 h 3979440"/>
                  <a:gd name="connsiteX46" fmla="*/ 2464561 w 7921593"/>
                  <a:gd name="connsiteY46" fmla="*/ 3645147 h 3979440"/>
                  <a:gd name="connsiteX47" fmla="*/ 2423222 w 7921593"/>
                  <a:gd name="connsiteY47" fmla="*/ 3563233 h 3979440"/>
                  <a:gd name="connsiteX48" fmla="*/ 2249105 w 7921593"/>
                  <a:gd name="connsiteY48" fmla="*/ 3567614 h 3979440"/>
                  <a:gd name="connsiteX49" fmla="*/ 2138996 w 7921593"/>
                  <a:gd name="connsiteY49" fmla="*/ 3668198 h 3979440"/>
                  <a:gd name="connsiteX50" fmla="*/ 1844102 w 7921593"/>
                  <a:gd name="connsiteY50" fmla="*/ 3695630 h 3979440"/>
                  <a:gd name="connsiteX51" fmla="*/ 1445195 w 7921593"/>
                  <a:gd name="connsiteY51" fmla="*/ 3512750 h 3979440"/>
                  <a:gd name="connsiteX52" fmla="*/ 1079816 w 7921593"/>
                  <a:gd name="connsiteY52" fmla="*/ 3307962 h 3979440"/>
                  <a:gd name="connsiteX53" fmla="*/ 841691 w 7921593"/>
                  <a:gd name="connsiteY53" fmla="*/ 3082982 h 3979440"/>
                  <a:gd name="connsiteX54" fmla="*/ 622616 w 7921593"/>
                  <a:gd name="connsiteY54" fmla="*/ 2931916 h 3979440"/>
                  <a:gd name="connsiteX55" fmla="*/ 316863 w 7921593"/>
                  <a:gd name="connsiteY55" fmla="*/ 2799899 h 3979440"/>
                  <a:gd name="connsiteX56" fmla="*/ 238187 w 7921593"/>
                  <a:gd name="connsiteY56" fmla="*/ 2497766 h 3979440"/>
                  <a:gd name="connsiteX57" fmla="*/ 174179 w 7921593"/>
                  <a:gd name="connsiteY57" fmla="*/ 2278310 h 3979440"/>
                  <a:gd name="connsiteX58" fmla="*/ 4444 w 7921593"/>
                  <a:gd name="connsiteY58" fmla="*/ 2035422 h 3979440"/>
                  <a:gd name="connsiteX59" fmla="*/ 55688 w 7921593"/>
                  <a:gd name="connsiteY59" fmla="*/ 1841779 h 3979440"/>
                  <a:gd name="connsiteX60" fmla="*/ 122458 w 7921593"/>
                  <a:gd name="connsiteY60" fmla="*/ 1754815 h 3979440"/>
                  <a:gd name="connsiteX61" fmla="*/ 169035 w 7921593"/>
                  <a:gd name="connsiteY61" fmla="*/ 1647374 h 3979440"/>
                  <a:gd name="connsiteX62" fmla="*/ 256475 w 7921593"/>
                  <a:gd name="connsiteY62" fmla="*/ 1327334 h 3979440"/>
                  <a:gd name="connsiteX63" fmla="*/ 376109 w 7921593"/>
                  <a:gd name="connsiteY63" fmla="*/ 1147217 h 3979440"/>
                  <a:gd name="connsiteX64" fmla="*/ 627855 w 7921593"/>
                  <a:gd name="connsiteY64" fmla="*/ 997293 h 3979440"/>
                  <a:gd name="connsiteX65" fmla="*/ 870742 w 7921593"/>
                  <a:gd name="connsiteY65" fmla="*/ 822795 h 3979440"/>
                  <a:gd name="connsiteX66" fmla="*/ 1062384 w 7921593"/>
                  <a:gd name="connsiteY66" fmla="*/ 804031 h 3979440"/>
                  <a:gd name="connsiteX67" fmla="*/ 1136871 w 7921593"/>
                  <a:gd name="connsiteY67" fmla="*/ 854703 h 3979440"/>
                  <a:gd name="connsiteX68" fmla="*/ 1245932 w 7921593"/>
                  <a:gd name="connsiteY68" fmla="*/ 904234 h 3979440"/>
                  <a:gd name="connsiteX69" fmla="*/ 1449958 w 7921593"/>
                  <a:gd name="connsiteY69" fmla="*/ 870514 h 3979440"/>
                  <a:gd name="connsiteX70" fmla="*/ 1498821 w 7921593"/>
                  <a:gd name="connsiteY70" fmla="*/ 795171 h 3979440"/>
                  <a:gd name="connsiteX71" fmla="*/ 1490915 w 7921593"/>
                  <a:gd name="connsiteY71" fmla="*/ 723448 h 3979440"/>
                  <a:gd name="connsiteX72" fmla="*/ 1370233 w 7921593"/>
                  <a:gd name="connsiteY72" fmla="*/ 680871 h 3979440"/>
                  <a:gd name="connsiteX73" fmla="*/ 1256409 w 7921593"/>
                  <a:gd name="connsiteY73" fmla="*/ 659441 h 3979440"/>
                  <a:gd name="connsiteX74" fmla="*/ 1255933 w 7921593"/>
                  <a:gd name="connsiteY74" fmla="*/ 589432 h 3979440"/>
                  <a:gd name="connsiteX75" fmla="*/ 1569210 w 7921593"/>
                  <a:gd name="connsiteY75" fmla="*/ 434365 h 3979440"/>
                  <a:gd name="connsiteX76" fmla="*/ 1839815 w 7921593"/>
                  <a:gd name="connsiteY76" fmla="*/ 315398 h 3979440"/>
                  <a:gd name="connsiteX77" fmla="*/ 2273680 w 7921593"/>
                  <a:gd name="connsiteY77" fmla="*/ 261391 h 3979440"/>
                  <a:gd name="connsiteX0" fmla="*/ 2273680 w 7921710"/>
                  <a:gd name="connsiteY0" fmla="*/ 261391 h 3979440"/>
                  <a:gd name="connsiteX1" fmla="*/ 2664109 w 7921710"/>
                  <a:gd name="connsiteY1" fmla="*/ 178334 h 3979440"/>
                  <a:gd name="connsiteX2" fmla="*/ 3137215 w 7921710"/>
                  <a:gd name="connsiteY2" fmla="*/ 14122 h 3979440"/>
                  <a:gd name="connsiteX3" fmla="*/ 3489451 w 7921710"/>
                  <a:gd name="connsiteY3" fmla="*/ 12122 h 3979440"/>
                  <a:gd name="connsiteX4" fmla="*/ 3904169 w 7921710"/>
                  <a:gd name="connsiteY4" fmla="*/ 43936 h 3979440"/>
                  <a:gd name="connsiteX5" fmla="*/ 4269167 w 7921710"/>
                  <a:gd name="connsiteY5" fmla="*/ 47079 h 3979440"/>
                  <a:gd name="connsiteX6" fmla="*/ 4327271 w 7921710"/>
                  <a:gd name="connsiteY6" fmla="*/ 64225 h 3979440"/>
                  <a:gd name="connsiteX7" fmla="*/ 4332508 w 7921710"/>
                  <a:gd name="connsiteY7" fmla="*/ 154615 h 3979440"/>
                  <a:gd name="connsiteX8" fmla="*/ 4387943 w 7921710"/>
                  <a:gd name="connsiteY8" fmla="*/ 214814 h 3979440"/>
                  <a:gd name="connsiteX9" fmla="*/ 4518341 w 7921710"/>
                  <a:gd name="connsiteY9" fmla="*/ 250628 h 3979440"/>
                  <a:gd name="connsiteX10" fmla="*/ 4627783 w 7921710"/>
                  <a:gd name="connsiteY10" fmla="*/ 209384 h 3979440"/>
                  <a:gd name="connsiteX11" fmla="*/ 4657977 w 7921710"/>
                  <a:gd name="connsiteY11" fmla="*/ 151758 h 3979440"/>
                  <a:gd name="connsiteX12" fmla="*/ 4642833 w 7921710"/>
                  <a:gd name="connsiteY12" fmla="*/ 61080 h 3979440"/>
                  <a:gd name="connsiteX13" fmla="*/ 4779231 w 7921710"/>
                  <a:gd name="connsiteY13" fmla="*/ 26029 h 3979440"/>
                  <a:gd name="connsiteX14" fmla="*/ 4970494 w 7921710"/>
                  <a:gd name="connsiteY14" fmla="*/ 83273 h 3979440"/>
                  <a:gd name="connsiteX15" fmla="*/ 5416453 w 7921710"/>
                  <a:gd name="connsiteY15" fmla="*/ 206146 h 3979440"/>
                  <a:gd name="connsiteX16" fmla="*/ 5935755 w 7921710"/>
                  <a:gd name="connsiteY16" fmla="*/ 352451 h 3979440"/>
                  <a:gd name="connsiteX17" fmla="*/ 6485825 w 7921710"/>
                  <a:gd name="connsiteY17" fmla="*/ 517042 h 3979440"/>
                  <a:gd name="connsiteX18" fmla="*/ 6802817 w 7921710"/>
                  <a:gd name="connsiteY18" fmla="*/ 641058 h 3979440"/>
                  <a:gd name="connsiteX19" fmla="*/ 7058087 w 7921710"/>
                  <a:gd name="connsiteY19" fmla="*/ 834321 h 3979440"/>
                  <a:gd name="connsiteX20" fmla="*/ 7175435 w 7921710"/>
                  <a:gd name="connsiteY20" fmla="*/ 948049 h 3979440"/>
                  <a:gd name="connsiteX21" fmla="*/ 7108188 w 7921710"/>
                  <a:gd name="connsiteY21" fmla="*/ 989863 h 3979440"/>
                  <a:gd name="connsiteX22" fmla="*/ 7049515 w 7921710"/>
                  <a:gd name="connsiteY22" fmla="*/ 1045201 h 3979440"/>
                  <a:gd name="connsiteX23" fmla="*/ 7056944 w 7921710"/>
                  <a:gd name="connsiteY23" fmla="*/ 1145597 h 3979440"/>
                  <a:gd name="connsiteX24" fmla="*/ 7231823 w 7921710"/>
                  <a:gd name="connsiteY24" fmla="*/ 1205985 h 3979440"/>
                  <a:gd name="connsiteX25" fmla="*/ 7492617 w 7921710"/>
                  <a:gd name="connsiteY25" fmla="*/ 1187698 h 3979440"/>
                  <a:gd name="connsiteX26" fmla="*/ 7611300 w 7921710"/>
                  <a:gd name="connsiteY26" fmla="*/ 1278661 h 3979440"/>
                  <a:gd name="connsiteX27" fmla="*/ 7704549 w 7921710"/>
                  <a:gd name="connsiteY27" fmla="*/ 1437824 h 3979440"/>
                  <a:gd name="connsiteX28" fmla="*/ 7800751 w 7921710"/>
                  <a:gd name="connsiteY28" fmla="*/ 1699380 h 3979440"/>
                  <a:gd name="connsiteX29" fmla="*/ 7916479 w 7921710"/>
                  <a:gd name="connsiteY29" fmla="*/ 1944650 h 3979440"/>
                  <a:gd name="connsiteX30" fmla="*/ 7881905 w 7921710"/>
                  <a:gd name="connsiteY30" fmla="*/ 2300884 h 3979440"/>
                  <a:gd name="connsiteX31" fmla="*/ 7706550 w 7921710"/>
                  <a:gd name="connsiteY31" fmla="*/ 2621877 h 3979440"/>
                  <a:gd name="connsiteX32" fmla="*/ 7533956 w 7921710"/>
                  <a:gd name="connsiteY32" fmla="*/ 2845714 h 3979440"/>
                  <a:gd name="connsiteX33" fmla="*/ 7307357 w 7921710"/>
                  <a:gd name="connsiteY33" fmla="*/ 3106890 h 3979440"/>
                  <a:gd name="connsiteX34" fmla="*/ 6924927 w 7921710"/>
                  <a:gd name="connsiteY34" fmla="*/ 3266243 h 3979440"/>
                  <a:gd name="connsiteX35" fmla="*/ 6522782 w 7921710"/>
                  <a:gd name="connsiteY35" fmla="*/ 3474078 h 3979440"/>
                  <a:gd name="connsiteX36" fmla="*/ 6138924 w 7921710"/>
                  <a:gd name="connsiteY36" fmla="*/ 3627621 h 3979440"/>
                  <a:gd name="connsiteX37" fmla="*/ 5724587 w 7921710"/>
                  <a:gd name="connsiteY37" fmla="*/ 3805358 h 3979440"/>
                  <a:gd name="connsiteX38" fmla="*/ 5267387 w 7921710"/>
                  <a:gd name="connsiteY38" fmla="*/ 3869366 h 3979440"/>
                  <a:gd name="connsiteX39" fmla="*/ 4895341 w 7921710"/>
                  <a:gd name="connsiteY39" fmla="*/ 3881748 h 3979440"/>
                  <a:gd name="connsiteX40" fmla="*/ 4151819 w 7921710"/>
                  <a:gd name="connsiteY40" fmla="*/ 3960806 h 3979440"/>
                  <a:gd name="connsiteX41" fmla="*/ 3768152 w 7921710"/>
                  <a:gd name="connsiteY41" fmla="*/ 3969569 h 3979440"/>
                  <a:gd name="connsiteX42" fmla="*/ 3276853 w 7921710"/>
                  <a:gd name="connsiteY42" fmla="*/ 3973951 h 3979440"/>
                  <a:gd name="connsiteX43" fmla="*/ 2771075 w 7921710"/>
                  <a:gd name="connsiteY43" fmla="*/ 3887654 h 3979440"/>
                  <a:gd name="connsiteX44" fmla="*/ 2377883 w 7921710"/>
                  <a:gd name="connsiteY44" fmla="*/ 3787070 h 3979440"/>
                  <a:gd name="connsiteX45" fmla="*/ 2350451 w 7921710"/>
                  <a:gd name="connsiteY45" fmla="*/ 3723062 h 3979440"/>
                  <a:gd name="connsiteX46" fmla="*/ 2464561 w 7921710"/>
                  <a:gd name="connsiteY46" fmla="*/ 3645147 h 3979440"/>
                  <a:gd name="connsiteX47" fmla="*/ 2423222 w 7921710"/>
                  <a:gd name="connsiteY47" fmla="*/ 3563233 h 3979440"/>
                  <a:gd name="connsiteX48" fmla="*/ 2249105 w 7921710"/>
                  <a:gd name="connsiteY48" fmla="*/ 3567614 h 3979440"/>
                  <a:gd name="connsiteX49" fmla="*/ 2138996 w 7921710"/>
                  <a:gd name="connsiteY49" fmla="*/ 3668198 h 3979440"/>
                  <a:gd name="connsiteX50" fmla="*/ 1844102 w 7921710"/>
                  <a:gd name="connsiteY50" fmla="*/ 3695630 h 3979440"/>
                  <a:gd name="connsiteX51" fmla="*/ 1445195 w 7921710"/>
                  <a:gd name="connsiteY51" fmla="*/ 3512750 h 3979440"/>
                  <a:gd name="connsiteX52" fmla="*/ 1079816 w 7921710"/>
                  <a:gd name="connsiteY52" fmla="*/ 3307962 h 3979440"/>
                  <a:gd name="connsiteX53" fmla="*/ 841691 w 7921710"/>
                  <a:gd name="connsiteY53" fmla="*/ 3082982 h 3979440"/>
                  <a:gd name="connsiteX54" fmla="*/ 622616 w 7921710"/>
                  <a:gd name="connsiteY54" fmla="*/ 2931916 h 3979440"/>
                  <a:gd name="connsiteX55" fmla="*/ 316863 w 7921710"/>
                  <a:gd name="connsiteY55" fmla="*/ 2799899 h 3979440"/>
                  <a:gd name="connsiteX56" fmla="*/ 238187 w 7921710"/>
                  <a:gd name="connsiteY56" fmla="*/ 2497766 h 3979440"/>
                  <a:gd name="connsiteX57" fmla="*/ 174179 w 7921710"/>
                  <a:gd name="connsiteY57" fmla="*/ 2278310 h 3979440"/>
                  <a:gd name="connsiteX58" fmla="*/ 4444 w 7921710"/>
                  <a:gd name="connsiteY58" fmla="*/ 2035422 h 3979440"/>
                  <a:gd name="connsiteX59" fmla="*/ 55688 w 7921710"/>
                  <a:gd name="connsiteY59" fmla="*/ 1841779 h 3979440"/>
                  <a:gd name="connsiteX60" fmla="*/ 122458 w 7921710"/>
                  <a:gd name="connsiteY60" fmla="*/ 1754815 h 3979440"/>
                  <a:gd name="connsiteX61" fmla="*/ 169035 w 7921710"/>
                  <a:gd name="connsiteY61" fmla="*/ 1647374 h 3979440"/>
                  <a:gd name="connsiteX62" fmla="*/ 256475 w 7921710"/>
                  <a:gd name="connsiteY62" fmla="*/ 1327334 h 3979440"/>
                  <a:gd name="connsiteX63" fmla="*/ 376109 w 7921710"/>
                  <a:gd name="connsiteY63" fmla="*/ 1147217 h 3979440"/>
                  <a:gd name="connsiteX64" fmla="*/ 627855 w 7921710"/>
                  <a:gd name="connsiteY64" fmla="*/ 997293 h 3979440"/>
                  <a:gd name="connsiteX65" fmla="*/ 870742 w 7921710"/>
                  <a:gd name="connsiteY65" fmla="*/ 822795 h 3979440"/>
                  <a:gd name="connsiteX66" fmla="*/ 1062384 w 7921710"/>
                  <a:gd name="connsiteY66" fmla="*/ 804031 h 3979440"/>
                  <a:gd name="connsiteX67" fmla="*/ 1136871 w 7921710"/>
                  <a:gd name="connsiteY67" fmla="*/ 854703 h 3979440"/>
                  <a:gd name="connsiteX68" fmla="*/ 1245932 w 7921710"/>
                  <a:gd name="connsiteY68" fmla="*/ 904234 h 3979440"/>
                  <a:gd name="connsiteX69" fmla="*/ 1449958 w 7921710"/>
                  <a:gd name="connsiteY69" fmla="*/ 870514 h 3979440"/>
                  <a:gd name="connsiteX70" fmla="*/ 1498821 w 7921710"/>
                  <a:gd name="connsiteY70" fmla="*/ 795171 h 3979440"/>
                  <a:gd name="connsiteX71" fmla="*/ 1490915 w 7921710"/>
                  <a:gd name="connsiteY71" fmla="*/ 723448 h 3979440"/>
                  <a:gd name="connsiteX72" fmla="*/ 1370233 w 7921710"/>
                  <a:gd name="connsiteY72" fmla="*/ 680871 h 3979440"/>
                  <a:gd name="connsiteX73" fmla="*/ 1256409 w 7921710"/>
                  <a:gd name="connsiteY73" fmla="*/ 659441 h 3979440"/>
                  <a:gd name="connsiteX74" fmla="*/ 1255933 w 7921710"/>
                  <a:gd name="connsiteY74" fmla="*/ 589432 h 3979440"/>
                  <a:gd name="connsiteX75" fmla="*/ 1569210 w 7921710"/>
                  <a:gd name="connsiteY75" fmla="*/ 434365 h 3979440"/>
                  <a:gd name="connsiteX76" fmla="*/ 1839815 w 7921710"/>
                  <a:gd name="connsiteY76" fmla="*/ 315398 h 3979440"/>
                  <a:gd name="connsiteX77" fmla="*/ 2273680 w 7921710"/>
                  <a:gd name="connsiteY77" fmla="*/ 261391 h 3979440"/>
                  <a:gd name="connsiteX0" fmla="*/ 2273680 w 7921710"/>
                  <a:gd name="connsiteY0" fmla="*/ 261391 h 3979440"/>
                  <a:gd name="connsiteX1" fmla="*/ 2664109 w 7921710"/>
                  <a:gd name="connsiteY1" fmla="*/ 178334 h 3979440"/>
                  <a:gd name="connsiteX2" fmla="*/ 3137215 w 7921710"/>
                  <a:gd name="connsiteY2" fmla="*/ 14122 h 3979440"/>
                  <a:gd name="connsiteX3" fmla="*/ 3489451 w 7921710"/>
                  <a:gd name="connsiteY3" fmla="*/ 12122 h 3979440"/>
                  <a:gd name="connsiteX4" fmla="*/ 3904169 w 7921710"/>
                  <a:gd name="connsiteY4" fmla="*/ 43936 h 3979440"/>
                  <a:gd name="connsiteX5" fmla="*/ 4269167 w 7921710"/>
                  <a:gd name="connsiteY5" fmla="*/ 47079 h 3979440"/>
                  <a:gd name="connsiteX6" fmla="*/ 4327271 w 7921710"/>
                  <a:gd name="connsiteY6" fmla="*/ 64225 h 3979440"/>
                  <a:gd name="connsiteX7" fmla="*/ 4332508 w 7921710"/>
                  <a:gd name="connsiteY7" fmla="*/ 154615 h 3979440"/>
                  <a:gd name="connsiteX8" fmla="*/ 4387943 w 7921710"/>
                  <a:gd name="connsiteY8" fmla="*/ 214814 h 3979440"/>
                  <a:gd name="connsiteX9" fmla="*/ 4518341 w 7921710"/>
                  <a:gd name="connsiteY9" fmla="*/ 250628 h 3979440"/>
                  <a:gd name="connsiteX10" fmla="*/ 4627783 w 7921710"/>
                  <a:gd name="connsiteY10" fmla="*/ 209384 h 3979440"/>
                  <a:gd name="connsiteX11" fmla="*/ 4657977 w 7921710"/>
                  <a:gd name="connsiteY11" fmla="*/ 151758 h 3979440"/>
                  <a:gd name="connsiteX12" fmla="*/ 4642833 w 7921710"/>
                  <a:gd name="connsiteY12" fmla="*/ 61080 h 3979440"/>
                  <a:gd name="connsiteX13" fmla="*/ 4779231 w 7921710"/>
                  <a:gd name="connsiteY13" fmla="*/ 26029 h 3979440"/>
                  <a:gd name="connsiteX14" fmla="*/ 4970494 w 7921710"/>
                  <a:gd name="connsiteY14" fmla="*/ 83273 h 3979440"/>
                  <a:gd name="connsiteX15" fmla="*/ 5416453 w 7921710"/>
                  <a:gd name="connsiteY15" fmla="*/ 206146 h 3979440"/>
                  <a:gd name="connsiteX16" fmla="*/ 5935755 w 7921710"/>
                  <a:gd name="connsiteY16" fmla="*/ 352451 h 3979440"/>
                  <a:gd name="connsiteX17" fmla="*/ 6485825 w 7921710"/>
                  <a:gd name="connsiteY17" fmla="*/ 517042 h 3979440"/>
                  <a:gd name="connsiteX18" fmla="*/ 6802817 w 7921710"/>
                  <a:gd name="connsiteY18" fmla="*/ 641058 h 3979440"/>
                  <a:gd name="connsiteX19" fmla="*/ 7058087 w 7921710"/>
                  <a:gd name="connsiteY19" fmla="*/ 834321 h 3979440"/>
                  <a:gd name="connsiteX20" fmla="*/ 7175435 w 7921710"/>
                  <a:gd name="connsiteY20" fmla="*/ 948049 h 3979440"/>
                  <a:gd name="connsiteX21" fmla="*/ 7108188 w 7921710"/>
                  <a:gd name="connsiteY21" fmla="*/ 989863 h 3979440"/>
                  <a:gd name="connsiteX22" fmla="*/ 7049515 w 7921710"/>
                  <a:gd name="connsiteY22" fmla="*/ 1045201 h 3979440"/>
                  <a:gd name="connsiteX23" fmla="*/ 7056944 w 7921710"/>
                  <a:gd name="connsiteY23" fmla="*/ 1145597 h 3979440"/>
                  <a:gd name="connsiteX24" fmla="*/ 7231823 w 7921710"/>
                  <a:gd name="connsiteY24" fmla="*/ 1205985 h 3979440"/>
                  <a:gd name="connsiteX25" fmla="*/ 7492617 w 7921710"/>
                  <a:gd name="connsiteY25" fmla="*/ 1187698 h 3979440"/>
                  <a:gd name="connsiteX26" fmla="*/ 7611300 w 7921710"/>
                  <a:gd name="connsiteY26" fmla="*/ 1278661 h 3979440"/>
                  <a:gd name="connsiteX27" fmla="*/ 7704549 w 7921710"/>
                  <a:gd name="connsiteY27" fmla="*/ 1437824 h 3979440"/>
                  <a:gd name="connsiteX28" fmla="*/ 7800751 w 7921710"/>
                  <a:gd name="connsiteY28" fmla="*/ 1699380 h 3979440"/>
                  <a:gd name="connsiteX29" fmla="*/ 7916479 w 7921710"/>
                  <a:gd name="connsiteY29" fmla="*/ 1944650 h 3979440"/>
                  <a:gd name="connsiteX30" fmla="*/ 7881905 w 7921710"/>
                  <a:gd name="connsiteY30" fmla="*/ 2300884 h 3979440"/>
                  <a:gd name="connsiteX31" fmla="*/ 7706550 w 7921710"/>
                  <a:gd name="connsiteY31" fmla="*/ 2621877 h 3979440"/>
                  <a:gd name="connsiteX32" fmla="*/ 7533956 w 7921710"/>
                  <a:gd name="connsiteY32" fmla="*/ 2845714 h 3979440"/>
                  <a:gd name="connsiteX33" fmla="*/ 7307357 w 7921710"/>
                  <a:gd name="connsiteY33" fmla="*/ 3106890 h 3979440"/>
                  <a:gd name="connsiteX34" fmla="*/ 6903496 w 7921710"/>
                  <a:gd name="connsiteY34" fmla="*/ 3240049 h 3979440"/>
                  <a:gd name="connsiteX35" fmla="*/ 6522782 w 7921710"/>
                  <a:gd name="connsiteY35" fmla="*/ 3474078 h 3979440"/>
                  <a:gd name="connsiteX36" fmla="*/ 6138924 w 7921710"/>
                  <a:gd name="connsiteY36" fmla="*/ 3627621 h 3979440"/>
                  <a:gd name="connsiteX37" fmla="*/ 5724587 w 7921710"/>
                  <a:gd name="connsiteY37" fmla="*/ 3805358 h 3979440"/>
                  <a:gd name="connsiteX38" fmla="*/ 5267387 w 7921710"/>
                  <a:gd name="connsiteY38" fmla="*/ 3869366 h 3979440"/>
                  <a:gd name="connsiteX39" fmla="*/ 4895341 w 7921710"/>
                  <a:gd name="connsiteY39" fmla="*/ 3881748 h 3979440"/>
                  <a:gd name="connsiteX40" fmla="*/ 4151819 w 7921710"/>
                  <a:gd name="connsiteY40" fmla="*/ 3960806 h 3979440"/>
                  <a:gd name="connsiteX41" fmla="*/ 3768152 w 7921710"/>
                  <a:gd name="connsiteY41" fmla="*/ 3969569 h 3979440"/>
                  <a:gd name="connsiteX42" fmla="*/ 3276853 w 7921710"/>
                  <a:gd name="connsiteY42" fmla="*/ 3973951 h 3979440"/>
                  <a:gd name="connsiteX43" fmla="*/ 2771075 w 7921710"/>
                  <a:gd name="connsiteY43" fmla="*/ 3887654 h 3979440"/>
                  <a:gd name="connsiteX44" fmla="*/ 2377883 w 7921710"/>
                  <a:gd name="connsiteY44" fmla="*/ 3787070 h 3979440"/>
                  <a:gd name="connsiteX45" fmla="*/ 2350451 w 7921710"/>
                  <a:gd name="connsiteY45" fmla="*/ 3723062 h 3979440"/>
                  <a:gd name="connsiteX46" fmla="*/ 2464561 w 7921710"/>
                  <a:gd name="connsiteY46" fmla="*/ 3645147 h 3979440"/>
                  <a:gd name="connsiteX47" fmla="*/ 2423222 w 7921710"/>
                  <a:gd name="connsiteY47" fmla="*/ 3563233 h 3979440"/>
                  <a:gd name="connsiteX48" fmla="*/ 2249105 w 7921710"/>
                  <a:gd name="connsiteY48" fmla="*/ 3567614 h 3979440"/>
                  <a:gd name="connsiteX49" fmla="*/ 2138996 w 7921710"/>
                  <a:gd name="connsiteY49" fmla="*/ 3668198 h 3979440"/>
                  <a:gd name="connsiteX50" fmla="*/ 1844102 w 7921710"/>
                  <a:gd name="connsiteY50" fmla="*/ 3695630 h 3979440"/>
                  <a:gd name="connsiteX51" fmla="*/ 1445195 w 7921710"/>
                  <a:gd name="connsiteY51" fmla="*/ 3512750 h 3979440"/>
                  <a:gd name="connsiteX52" fmla="*/ 1079816 w 7921710"/>
                  <a:gd name="connsiteY52" fmla="*/ 3307962 h 3979440"/>
                  <a:gd name="connsiteX53" fmla="*/ 841691 w 7921710"/>
                  <a:gd name="connsiteY53" fmla="*/ 3082982 h 3979440"/>
                  <a:gd name="connsiteX54" fmla="*/ 622616 w 7921710"/>
                  <a:gd name="connsiteY54" fmla="*/ 2931916 h 3979440"/>
                  <a:gd name="connsiteX55" fmla="*/ 316863 w 7921710"/>
                  <a:gd name="connsiteY55" fmla="*/ 2799899 h 3979440"/>
                  <a:gd name="connsiteX56" fmla="*/ 238187 w 7921710"/>
                  <a:gd name="connsiteY56" fmla="*/ 2497766 h 3979440"/>
                  <a:gd name="connsiteX57" fmla="*/ 174179 w 7921710"/>
                  <a:gd name="connsiteY57" fmla="*/ 2278310 h 3979440"/>
                  <a:gd name="connsiteX58" fmla="*/ 4444 w 7921710"/>
                  <a:gd name="connsiteY58" fmla="*/ 2035422 h 3979440"/>
                  <a:gd name="connsiteX59" fmla="*/ 55688 w 7921710"/>
                  <a:gd name="connsiteY59" fmla="*/ 1841779 h 3979440"/>
                  <a:gd name="connsiteX60" fmla="*/ 122458 w 7921710"/>
                  <a:gd name="connsiteY60" fmla="*/ 1754815 h 3979440"/>
                  <a:gd name="connsiteX61" fmla="*/ 169035 w 7921710"/>
                  <a:gd name="connsiteY61" fmla="*/ 1647374 h 3979440"/>
                  <a:gd name="connsiteX62" fmla="*/ 256475 w 7921710"/>
                  <a:gd name="connsiteY62" fmla="*/ 1327334 h 3979440"/>
                  <a:gd name="connsiteX63" fmla="*/ 376109 w 7921710"/>
                  <a:gd name="connsiteY63" fmla="*/ 1147217 h 3979440"/>
                  <a:gd name="connsiteX64" fmla="*/ 627855 w 7921710"/>
                  <a:gd name="connsiteY64" fmla="*/ 997293 h 3979440"/>
                  <a:gd name="connsiteX65" fmla="*/ 870742 w 7921710"/>
                  <a:gd name="connsiteY65" fmla="*/ 822795 h 3979440"/>
                  <a:gd name="connsiteX66" fmla="*/ 1062384 w 7921710"/>
                  <a:gd name="connsiteY66" fmla="*/ 804031 h 3979440"/>
                  <a:gd name="connsiteX67" fmla="*/ 1136871 w 7921710"/>
                  <a:gd name="connsiteY67" fmla="*/ 854703 h 3979440"/>
                  <a:gd name="connsiteX68" fmla="*/ 1245932 w 7921710"/>
                  <a:gd name="connsiteY68" fmla="*/ 904234 h 3979440"/>
                  <a:gd name="connsiteX69" fmla="*/ 1449958 w 7921710"/>
                  <a:gd name="connsiteY69" fmla="*/ 870514 h 3979440"/>
                  <a:gd name="connsiteX70" fmla="*/ 1498821 w 7921710"/>
                  <a:gd name="connsiteY70" fmla="*/ 795171 h 3979440"/>
                  <a:gd name="connsiteX71" fmla="*/ 1490915 w 7921710"/>
                  <a:gd name="connsiteY71" fmla="*/ 723448 h 3979440"/>
                  <a:gd name="connsiteX72" fmla="*/ 1370233 w 7921710"/>
                  <a:gd name="connsiteY72" fmla="*/ 680871 h 3979440"/>
                  <a:gd name="connsiteX73" fmla="*/ 1256409 w 7921710"/>
                  <a:gd name="connsiteY73" fmla="*/ 659441 h 3979440"/>
                  <a:gd name="connsiteX74" fmla="*/ 1255933 w 7921710"/>
                  <a:gd name="connsiteY74" fmla="*/ 589432 h 3979440"/>
                  <a:gd name="connsiteX75" fmla="*/ 1569210 w 7921710"/>
                  <a:gd name="connsiteY75" fmla="*/ 434365 h 3979440"/>
                  <a:gd name="connsiteX76" fmla="*/ 1839815 w 7921710"/>
                  <a:gd name="connsiteY76" fmla="*/ 315398 h 3979440"/>
                  <a:gd name="connsiteX77" fmla="*/ 2273680 w 7921710"/>
                  <a:gd name="connsiteY77" fmla="*/ 261391 h 3979440"/>
                  <a:gd name="connsiteX0" fmla="*/ 2273680 w 7921710"/>
                  <a:gd name="connsiteY0" fmla="*/ 261391 h 3979440"/>
                  <a:gd name="connsiteX1" fmla="*/ 2664109 w 7921710"/>
                  <a:gd name="connsiteY1" fmla="*/ 178334 h 3979440"/>
                  <a:gd name="connsiteX2" fmla="*/ 3137215 w 7921710"/>
                  <a:gd name="connsiteY2" fmla="*/ 14122 h 3979440"/>
                  <a:gd name="connsiteX3" fmla="*/ 3489451 w 7921710"/>
                  <a:gd name="connsiteY3" fmla="*/ 12122 h 3979440"/>
                  <a:gd name="connsiteX4" fmla="*/ 3904169 w 7921710"/>
                  <a:gd name="connsiteY4" fmla="*/ 43936 h 3979440"/>
                  <a:gd name="connsiteX5" fmla="*/ 4269167 w 7921710"/>
                  <a:gd name="connsiteY5" fmla="*/ 47079 h 3979440"/>
                  <a:gd name="connsiteX6" fmla="*/ 4327271 w 7921710"/>
                  <a:gd name="connsiteY6" fmla="*/ 64225 h 3979440"/>
                  <a:gd name="connsiteX7" fmla="*/ 4332508 w 7921710"/>
                  <a:gd name="connsiteY7" fmla="*/ 154615 h 3979440"/>
                  <a:gd name="connsiteX8" fmla="*/ 4387943 w 7921710"/>
                  <a:gd name="connsiteY8" fmla="*/ 214814 h 3979440"/>
                  <a:gd name="connsiteX9" fmla="*/ 4518341 w 7921710"/>
                  <a:gd name="connsiteY9" fmla="*/ 250628 h 3979440"/>
                  <a:gd name="connsiteX10" fmla="*/ 4627783 w 7921710"/>
                  <a:gd name="connsiteY10" fmla="*/ 209384 h 3979440"/>
                  <a:gd name="connsiteX11" fmla="*/ 4657977 w 7921710"/>
                  <a:gd name="connsiteY11" fmla="*/ 151758 h 3979440"/>
                  <a:gd name="connsiteX12" fmla="*/ 4642833 w 7921710"/>
                  <a:gd name="connsiteY12" fmla="*/ 61080 h 3979440"/>
                  <a:gd name="connsiteX13" fmla="*/ 4779231 w 7921710"/>
                  <a:gd name="connsiteY13" fmla="*/ 26029 h 3979440"/>
                  <a:gd name="connsiteX14" fmla="*/ 4970494 w 7921710"/>
                  <a:gd name="connsiteY14" fmla="*/ 83273 h 3979440"/>
                  <a:gd name="connsiteX15" fmla="*/ 5416453 w 7921710"/>
                  <a:gd name="connsiteY15" fmla="*/ 206146 h 3979440"/>
                  <a:gd name="connsiteX16" fmla="*/ 5935755 w 7921710"/>
                  <a:gd name="connsiteY16" fmla="*/ 352451 h 3979440"/>
                  <a:gd name="connsiteX17" fmla="*/ 6485825 w 7921710"/>
                  <a:gd name="connsiteY17" fmla="*/ 517042 h 3979440"/>
                  <a:gd name="connsiteX18" fmla="*/ 6802817 w 7921710"/>
                  <a:gd name="connsiteY18" fmla="*/ 641058 h 3979440"/>
                  <a:gd name="connsiteX19" fmla="*/ 7058087 w 7921710"/>
                  <a:gd name="connsiteY19" fmla="*/ 834321 h 3979440"/>
                  <a:gd name="connsiteX20" fmla="*/ 7175435 w 7921710"/>
                  <a:gd name="connsiteY20" fmla="*/ 948049 h 3979440"/>
                  <a:gd name="connsiteX21" fmla="*/ 7108188 w 7921710"/>
                  <a:gd name="connsiteY21" fmla="*/ 989863 h 3979440"/>
                  <a:gd name="connsiteX22" fmla="*/ 7049515 w 7921710"/>
                  <a:gd name="connsiteY22" fmla="*/ 1045201 h 3979440"/>
                  <a:gd name="connsiteX23" fmla="*/ 7056944 w 7921710"/>
                  <a:gd name="connsiteY23" fmla="*/ 1145597 h 3979440"/>
                  <a:gd name="connsiteX24" fmla="*/ 7231823 w 7921710"/>
                  <a:gd name="connsiteY24" fmla="*/ 1205985 h 3979440"/>
                  <a:gd name="connsiteX25" fmla="*/ 7492617 w 7921710"/>
                  <a:gd name="connsiteY25" fmla="*/ 1187698 h 3979440"/>
                  <a:gd name="connsiteX26" fmla="*/ 7611300 w 7921710"/>
                  <a:gd name="connsiteY26" fmla="*/ 1278661 h 3979440"/>
                  <a:gd name="connsiteX27" fmla="*/ 7704549 w 7921710"/>
                  <a:gd name="connsiteY27" fmla="*/ 1437824 h 3979440"/>
                  <a:gd name="connsiteX28" fmla="*/ 7800751 w 7921710"/>
                  <a:gd name="connsiteY28" fmla="*/ 1699380 h 3979440"/>
                  <a:gd name="connsiteX29" fmla="*/ 7916479 w 7921710"/>
                  <a:gd name="connsiteY29" fmla="*/ 1944650 h 3979440"/>
                  <a:gd name="connsiteX30" fmla="*/ 7881905 w 7921710"/>
                  <a:gd name="connsiteY30" fmla="*/ 2300884 h 3979440"/>
                  <a:gd name="connsiteX31" fmla="*/ 7706550 w 7921710"/>
                  <a:gd name="connsiteY31" fmla="*/ 2621877 h 3979440"/>
                  <a:gd name="connsiteX32" fmla="*/ 7533956 w 7921710"/>
                  <a:gd name="connsiteY32" fmla="*/ 2845714 h 3979440"/>
                  <a:gd name="connsiteX33" fmla="*/ 7307357 w 7921710"/>
                  <a:gd name="connsiteY33" fmla="*/ 3106890 h 3979440"/>
                  <a:gd name="connsiteX34" fmla="*/ 6903496 w 7921710"/>
                  <a:gd name="connsiteY34" fmla="*/ 3240049 h 3979440"/>
                  <a:gd name="connsiteX35" fmla="*/ 6513257 w 7921710"/>
                  <a:gd name="connsiteY35" fmla="*/ 3443121 h 3979440"/>
                  <a:gd name="connsiteX36" fmla="*/ 6138924 w 7921710"/>
                  <a:gd name="connsiteY36" fmla="*/ 3627621 h 3979440"/>
                  <a:gd name="connsiteX37" fmla="*/ 5724587 w 7921710"/>
                  <a:gd name="connsiteY37" fmla="*/ 3805358 h 3979440"/>
                  <a:gd name="connsiteX38" fmla="*/ 5267387 w 7921710"/>
                  <a:gd name="connsiteY38" fmla="*/ 3869366 h 3979440"/>
                  <a:gd name="connsiteX39" fmla="*/ 4895341 w 7921710"/>
                  <a:gd name="connsiteY39" fmla="*/ 3881748 h 3979440"/>
                  <a:gd name="connsiteX40" fmla="*/ 4151819 w 7921710"/>
                  <a:gd name="connsiteY40" fmla="*/ 3960806 h 3979440"/>
                  <a:gd name="connsiteX41" fmla="*/ 3768152 w 7921710"/>
                  <a:gd name="connsiteY41" fmla="*/ 3969569 h 3979440"/>
                  <a:gd name="connsiteX42" fmla="*/ 3276853 w 7921710"/>
                  <a:gd name="connsiteY42" fmla="*/ 3973951 h 3979440"/>
                  <a:gd name="connsiteX43" fmla="*/ 2771075 w 7921710"/>
                  <a:gd name="connsiteY43" fmla="*/ 3887654 h 3979440"/>
                  <a:gd name="connsiteX44" fmla="*/ 2377883 w 7921710"/>
                  <a:gd name="connsiteY44" fmla="*/ 3787070 h 3979440"/>
                  <a:gd name="connsiteX45" fmla="*/ 2350451 w 7921710"/>
                  <a:gd name="connsiteY45" fmla="*/ 3723062 h 3979440"/>
                  <a:gd name="connsiteX46" fmla="*/ 2464561 w 7921710"/>
                  <a:gd name="connsiteY46" fmla="*/ 3645147 h 3979440"/>
                  <a:gd name="connsiteX47" fmla="*/ 2423222 w 7921710"/>
                  <a:gd name="connsiteY47" fmla="*/ 3563233 h 3979440"/>
                  <a:gd name="connsiteX48" fmla="*/ 2249105 w 7921710"/>
                  <a:gd name="connsiteY48" fmla="*/ 3567614 h 3979440"/>
                  <a:gd name="connsiteX49" fmla="*/ 2138996 w 7921710"/>
                  <a:gd name="connsiteY49" fmla="*/ 3668198 h 3979440"/>
                  <a:gd name="connsiteX50" fmla="*/ 1844102 w 7921710"/>
                  <a:gd name="connsiteY50" fmla="*/ 3695630 h 3979440"/>
                  <a:gd name="connsiteX51" fmla="*/ 1445195 w 7921710"/>
                  <a:gd name="connsiteY51" fmla="*/ 3512750 h 3979440"/>
                  <a:gd name="connsiteX52" fmla="*/ 1079816 w 7921710"/>
                  <a:gd name="connsiteY52" fmla="*/ 3307962 h 3979440"/>
                  <a:gd name="connsiteX53" fmla="*/ 841691 w 7921710"/>
                  <a:gd name="connsiteY53" fmla="*/ 3082982 h 3979440"/>
                  <a:gd name="connsiteX54" fmla="*/ 622616 w 7921710"/>
                  <a:gd name="connsiteY54" fmla="*/ 2931916 h 3979440"/>
                  <a:gd name="connsiteX55" fmla="*/ 316863 w 7921710"/>
                  <a:gd name="connsiteY55" fmla="*/ 2799899 h 3979440"/>
                  <a:gd name="connsiteX56" fmla="*/ 238187 w 7921710"/>
                  <a:gd name="connsiteY56" fmla="*/ 2497766 h 3979440"/>
                  <a:gd name="connsiteX57" fmla="*/ 174179 w 7921710"/>
                  <a:gd name="connsiteY57" fmla="*/ 2278310 h 3979440"/>
                  <a:gd name="connsiteX58" fmla="*/ 4444 w 7921710"/>
                  <a:gd name="connsiteY58" fmla="*/ 2035422 h 3979440"/>
                  <a:gd name="connsiteX59" fmla="*/ 55688 w 7921710"/>
                  <a:gd name="connsiteY59" fmla="*/ 1841779 h 3979440"/>
                  <a:gd name="connsiteX60" fmla="*/ 122458 w 7921710"/>
                  <a:gd name="connsiteY60" fmla="*/ 1754815 h 3979440"/>
                  <a:gd name="connsiteX61" fmla="*/ 169035 w 7921710"/>
                  <a:gd name="connsiteY61" fmla="*/ 1647374 h 3979440"/>
                  <a:gd name="connsiteX62" fmla="*/ 256475 w 7921710"/>
                  <a:gd name="connsiteY62" fmla="*/ 1327334 h 3979440"/>
                  <a:gd name="connsiteX63" fmla="*/ 376109 w 7921710"/>
                  <a:gd name="connsiteY63" fmla="*/ 1147217 h 3979440"/>
                  <a:gd name="connsiteX64" fmla="*/ 627855 w 7921710"/>
                  <a:gd name="connsiteY64" fmla="*/ 997293 h 3979440"/>
                  <a:gd name="connsiteX65" fmla="*/ 870742 w 7921710"/>
                  <a:gd name="connsiteY65" fmla="*/ 822795 h 3979440"/>
                  <a:gd name="connsiteX66" fmla="*/ 1062384 w 7921710"/>
                  <a:gd name="connsiteY66" fmla="*/ 804031 h 3979440"/>
                  <a:gd name="connsiteX67" fmla="*/ 1136871 w 7921710"/>
                  <a:gd name="connsiteY67" fmla="*/ 854703 h 3979440"/>
                  <a:gd name="connsiteX68" fmla="*/ 1245932 w 7921710"/>
                  <a:gd name="connsiteY68" fmla="*/ 904234 h 3979440"/>
                  <a:gd name="connsiteX69" fmla="*/ 1449958 w 7921710"/>
                  <a:gd name="connsiteY69" fmla="*/ 870514 h 3979440"/>
                  <a:gd name="connsiteX70" fmla="*/ 1498821 w 7921710"/>
                  <a:gd name="connsiteY70" fmla="*/ 795171 h 3979440"/>
                  <a:gd name="connsiteX71" fmla="*/ 1490915 w 7921710"/>
                  <a:gd name="connsiteY71" fmla="*/ 723448 h 3979440"/>
                  <a:gd name="connsiteX72" fmla="*/ 1370233 w 7921710"/>
                  <a:gd name="connsiteY72" fmla="*/ 680871 h 3979440"/>
                  <a:gd name="connsiteX73" fmla="*/ 1256409 w 7921710"/>
                  <a:gd name="connsiteY73" fmla="*/ 659441 h 3979440"/>
                  <a:gd name="connsiteX74" fmla="*/ 1255933 w 7921710"/>
                  <a:gd name="connsiteY74" fmla="*/ 589432 h 3979440"/>
                  <a:gd name="connsiteX75" fmla="*/ 1569210 w 7921710"/>
                  <a:gd name="connsiteY75" fmla="*/ 434365 h 3979440"/>
                  <a:gd name="connsiteX76" fmla="*/ 1839815 w 7921710"/>
                  <a:gd name="connsiteY76" fmla="*/ 315398 h 3979440"/>
                  <a:gd name="connsiteX77" fmla="*/ 2273680 w 7921710"/>
                  <a:gd name="connsiteY77" fmla="*/ 261391 h 3979440"/>
                  <a:gd name="connsiteX0" fmla="*/ 2273680 w 7921710"/>
                  <a:gd name="connsiteY0" fmla="*/ 261391 h 3979440"/>
                  <a:gd name="connsiteX1" fmla="*/ 2664109 w 7921710"/>
                  <a:gd name="connsiteY1" fmla="*/ 178334 h 3979440"/>
                  <a:gd name="connsiteX2" fmla="*/ 3137215 w 7921710"/>
                  <a:gd name="connsiteY2" fmla="*/ 14122 h 3979440"/>
                  <a:gd name="connsiteX3" fmla="*/ 3489451 w 7921710"/>
                  <a:gd name="connsiteY3" fmla="*/ 12122 h 3979440"/>
                  <a:gd name="connsiteX4" fmla="*/ 3904169 w 7921710"/>
                  <a:gd name="connsiteY4" fmla="*/ 43936 h 3979440"/>
                  <a:gd name="connsiteX5" fmla="*/ 4269167 w 7921710"/>
                  <a:gd name="connsiteY5" fmla="*/ 47079 h 3979440"/>
                  <a:gd name="connsiteX6" fmla="*/ 4327271 w 7921710"/>
                  <a:gd name="connsiteY6" fmla="*/ 64225 h 3979440"/>
                  <a:gd name="connsiteX7" fmla="*/ 4332508 w 7921710"/>
                  <a:gd name="connsiteY7" fmla="*/ 154615 h 3979440"/>
                  <a:gd name="connsiteX8" fmla="*/ 4387943 w 7921710"/>
                  <a:gd name="connsiteY8" fmla="*/ 214814 h 3979440"/>
                  <a:gd name="connsiteX9" fmla="*/ 4518341 w 7921710"/>
                  <a:gd name="connsiteY9" fmla="*/ 250628 h 3979440"/>
                  <a:gd name="connsiteX10" fmla="*/ 4627783 w 7921710"/>
                  <a:gd name="connsiteY10" fmla="*/ 209384 h 3979440"/>
                  <a:gd name="connsiteX11" fmla="*/ 4657977 w 7921710"/>
                  <a:gd name="connsiteY11" fmla="*/ 151758 h 3979440"/>
                  <a:gd name="connsiteX12" fmla="*/ 4642833 w 7921710"/>
                  <a:gd name="connsiteY12" fmla="*/ 61080 h 3979440"/>
                  <a:gd name="connsiteX13" fmla="*/ 4779231 w 7921710"/>
                  <a:gd name="connsiteY13" fmla="*/ 26029 h 3979440"/>
                  <a:gd name="connsiteX14" fmla="*/ 4970494 w 7921710"/>
                  <a:gd name="connsiteY14" fmla="*/ 83273 h 3979440"/>
                  <a:gd name="connsiteX15" fmla="*/ 5416453 w 7921710"/>
                  <a:gd name="connsiteY15" fmla="*/ 206146 h 3979440"/>
                  <a:gd name="connsiteX16" fmla="*/ 5935755 w 7921710"/>
                  <a:gd name="connsiteY16" fmla="*/ 352451 h 3979440"/>
                  <a:gd name="connsiteX17" fmla="*/ 6485825 w 7921710"/>
                  <a:gd name="connsiteY17" fmla="*/ 517042 h 3979440"/>
                  <a:gd name="connsiteX18" fmla="*/ 6802817 w 7921710"/>
                  <a:gd name="connsiteY18" fmla="*/ 641058 h 3979440"/>
                  <a:gd name="connsiteX19" fmla="*/ 7058087 w 7921710"/>
                  <a:gd name="connsiteY19" fmla="*/ 834321 h 3979440"/>
                  <a:gd name="connsiteX20" fmla="*/ 7175435 w 7921710"/>
                  <a:gd name="connsiteY20" fmla="*/ 948049 h 3979440"/>
                  <a:gd name="connsiteX21" fmla="*/ 7108188 w 7921710"/>
                  <a:gd name="connsiteY21" fmla="*/ 989863 h 3979440"/>
                  <a:gd name="connsiteX22" fmla="*/ 7049515 w 7921710"/>
                  <a:gd name="connsiteY22" fmla="*/ 1045201 h 3979440"/>
                  <a:gd name="connsiteX23" fmla="*/ 7056944 w 7921710"/>
                  <a:gd name="connsiteY23" fmla="*/ 1145597 h 3979440"/>
                  <a:gd name="connsiteX24" fmla="*/ 7231823 w 7921710"/>
                  <a:gd name="connsiteY24" fmla="*/ 1205985 h 3979440"/>
                  <a:gd name="connsiteX25" fmla="*/ 7492617 w 7921710"/>
                  <a:gd name="connsiteY25" fmla="*/ 1187698 h 3979440"/>
                  <a:gd name="connsiteX26" fmla="*/ 7611300 w 7921710"/>
                  <a:gd name="connsiteY26" fmla="*/ 1278661 h 3979440"/>
                  <a:gd name="connsiteX27" fmla="*/ 7704549 w 7921710"/>
                  <a:gd name="connsiteY27" fmla="*/ 1437824 h 3979440"/>
                  <a:gd name="connsiteX28" fmla="*/ 7800751 w 7921710"/>
                  <a:gd name="connsiteY28" fmla="*/ 1699380 h 3979440"/>
                  <a:gd name="connsiteX29" fmla="*/ 7916479 w 7921710"/>
                  <a:gd name="connsiteY29" fmla="*/ 1944650 h 3979440"/>
                  <a:gd name="connsiteX30" fmla="*/ 7881905 w 7921710"/>
                  <a:gd name="connsiteY30" fmla="*/ 2300884 h 3979440"/>
                  <a:gd name="connsiteX31" fmla="*/ 7706550 w 7921710"/>
                  <a:gd name="connsiteY31" fmla="*/ 2621877 h 3979440"/>
                  <a:gd name="connsiteX32" fmla="*/ 7533956 w 7921710"/>
                  <a:gd name="connsiteY32" fmla="*/ 2845714 h 3979440"/>
                  <a:gd name="connsiteX33" fmla="*/ 7307357 w 7921710"/>
                  <a:gd name="connsiteY33" fmla="*/ 3106890 h 3979440"/>
                  <a:gd name="connsiteX34" fmla="*/ 6903496 w 7921710"/>
                  <a:gd name="connsiteY34" fmla="*/ 3240049 h 3979440"/>
                  <a:gd name="connsiteX35" fmla="*/ 6513257 w 7921710"/>
                  <a:gd name="connsiteY35" fmla="*/ 3443121 h 3979440"/>
                  <a:gd name="connsiteX36" fmla="*/ 6115112 w 7921710"/>
                  <a:gd name="connsiteY36" fmla="*/ 3606190 h 3979440"/>
                  <a:gd name="connsiteX37" fmla="*/ 5724587 w 7921710"/>
                  <a:gd name="connsiteY37" fmla="*/ 3805358 h 3979440"/>
                  <a:gd name="connsiteX38" fmla="*/ 5267387 w 7921710"/>
                  <a:gd name="connsiteY38" fmla="*/ 3869366 h 3979440"/>
                  <a:gd name="connsiteX39" fmla="*/ 4895341 w 7921710"/>
                  <a:gd name="connsiteY39" fmla="*/ 3881748 h 3979440"/>
                  <a:gd name="connsiteX40" fmla="*/ 4151819 w 7921710"/>
                  <a:gd name="connsiteY40" fmla="*/ 3960806 h 3979440"/>
                  <a:gd name="connsiteX41" fmla="*/ 3768152 w 7921710"/>
                  <a:gd name="connsiteY41" fmla="*/ 3969569 h 3979440"/>
                  <a:gd name="connsiteX42" fmla="*/ 3276853 w 7921710"/>
                  <a:gd name="connsiteY42" fmla="*/ 3973951 h 3979440"/>
                  <a:gd name="connsiteX43" fmla="*/ 2771075 w 7921710"/>
                  <a:gd name="connsiteY43" fmla="*/ 3887654 h 3979440"/>
                  <a:gd name="connsiteX44" fmla="*/ 2377883 w 7921710"/>
                  <a:gd name="connsiteY44" fmla="*/ 3787070 h 3979440"/>
                  <a:gd name="connsiteX45" fmla="*/ 2350451 w 7921710"/>
                  <a:gd name="connsiteY45" fmla="*/ 3723062 h 3979440"/>
                  <a:gd name="connsiteX46" fmla="*/ 2464561 w 7921710"/>
                  <a:gd name="connsiteY46" fmla="*/ 3645147 h 3979440"/>
                  <a:gd name="connsiteX47" fmla="*/ 2423222 w 7921710"/>
                  <a:gd name="connsiteY47" fmla="*/ 3563233 h 3979440"/>
                  <a:gd name="connsiteX48" fmla="*/ 2249105 w 7921710"/>
                  <a:gd name="connsiteY48" fmla="*/ 3567614 h 3979440"/>
                  <a:gd name="connsiteX49" fmla="*/ 2138996 w 7921710"/>
                  <a:gd name="connsiteY49" fmla="*/ 3668198 h 3979440"/>
                  <a:gd name="connsiteX50" fmla="*/ 1844102 w 7921710"/>
                  <a:gd name="connsiteY50" fmla="*/ 3695630 h 3979440"/>
                  <a:gd name="connsiteX51" fmla="*/ 1445195 w 7921710"/>
                  <a:gd name="connsiteY51" fmla="*/ 3512750 h 3979440"/>
                  <a:gd name="connsiteX52" fmla="*/ 1079816 w 7921710"/>
                  <a:gd name="connsiteY52" fmla="*/ 3307962 h 3979440"/>
                  <a:gd name="connsiteX53" fmla="*/ 841691 w 7921710"/>
                  <a:gd name="connsiteY53" fmla="*/ 3082982 h 3979440"/>
                  <a:gd name="connsiteX54" fmla="*/ 622616 w 7921710"/>
                  <a:gd name="connsiteY54" fmla="*/ 2931916 h 3979440"/>
                  <a:gd name="connsiteX55" fmla="*/ 316863 w 7921710"/>
                  <a:gd name="connsiteY55" fmla="*/ 2799899 h 3979440"/>
                  <a:gd name="connsiteX56" fmla="*/ 238187 w 7921710"/>
                  <a:gd name="connsiteY56" fmla="*/ 2497766 h 3979440"/>
                  <a:gd name="connsiteX57" fmla="*/ 174179 w 7921710"/>
                  <a:gd name="connsiteY57" fmla="*/ 2278310 h 3979440"/>
                  <a:gd name="connsiteX58" fmla="*/ 4444 w 7921710"/>
                  <a:gd name="connsiteY58" fmla="*/ 2035422 h 3979440"/>
                  <a:gd name="connsiteX59" fmla="*/ 55688 w 7921710"/>
                  <a:gd name="connsiteY59" fmla="*/ 1841779 h 3979440"/>
                  <a:gd name="connsiteX60" fmla="*/ 122458 w 7921710"/>
                  <a:gd name="connsiteY60" fmla="*/ 1754815 h 3979440"/>
                  <a:gd name="connsiteX61" fmla="*/ 169035 w 7921710"/>
                  <a:gd name="connsiteY61" fmla="*/ 1647374 h 3979440"/>
                  <a:gd name="connsiteX62" fmla="*/ 256475 w 7921710"/>
                  <a:gd name="connsiteY62" fmla="*/ 1327334 h 3979440"/>
                  <a:gd name="connsiteX63" fmla="*/ 376109 w 7921710"/>
                  <a:gd name="connsiteY63" fmla="*/ 1147217 h 3979440"/>
                  <a:gd name="connsiteX64" fmla="*/ 627855 w 7921710"/>
                  <a:gd name="connsiteY64" fmla="*/ 997293 h 3979440"/>
                  <a:gd name="connsiteX65" fmla="*/ 870742 w 7921710"/>
                  <a:gd name="connsiteY65" fmla="*/ 822795 h 3979440"/>
                  <a:gd name="connsiteX66" fmla="*/ 1062384 w 7921710"/>
                  <a:gd name="connsiteY66" fmla="*/ 804031 h 3979440"/>
                  <a:gd name="connsiteX67" fmla="*/ 1136871 w 7921710"/>
                  <a:gd name="connsiteY67" fmla="*/ 854703 h 3979440"/>
                  <a:gd name="connsiteX68" fmla="*/ 1245932 w 7921710"/>
                  <a:gd name="connsiteY68" fmla="*/ 904234 h 3979440"/>
                  <a:gd name="connsiteX69" fmla="*/ 1449958 w 7921710"/>
                  <a:gd name="connsiteY69" fmla="*/ 870514 h 3979440"/>
                  <a:gd name="connsiteX70" fmla="*/ 1498821 w 7921710"/>
                  <a:gd name="connsiteY70" fmla="*/ 795171 h 3979440"/>
                  <a:gd name="connsiteX71" fmla="*/ 1490915 w 7921710"/>
                  <a:gd name="connsiteY71" fmla="*/ 723448 h 3979440"/>
                  <a:gd name="connsiteX72" fmla="*/ 1370233 w 7921710"/>
                  <a:gd name="connsiteY72" fmla="*/ 680871 h 3979440"/>
                  <a:gd name="connsiteX73" fmla="*/ 1256409 w 7921710"/>
                  <a:gd name="connsiteY73" fmla="*/ 659441 h 3979440"/>
                  <a:gd name="connsiteX74" fmla="*/ 1255933 w 7921710"/>
                  <a:gd name="connsiteY74" fmla="*/ 589432 h 3979440"/>
                  <a:gd name="connsiteX75" fmla="*/ 1569210 w 7921710"/>
                  <a:gd name="connsiteY75" fmla="*/ 434365 h 3979440"/>
                  <a:gd name="connsiteX76" fmla="*/ 1839815 w 7921710"/>
                  <a:gd name="connsiteY76" fmla="*/ 315398 h 3979440"/>
                  <a:gd name="connsiteX77" fmla="*/ 2273680 w 7921710"/>
                  <a:gd name="connsiteY77" fmla="*/ 261391 h 3979440"/>
                  <a:gd name="connsiteX0" fmla="*/ 2273680 w 7921710"/>
                  <a:gd name="connsiteY0" fmla="*/ 261391 h 3979440"/>
                  <a:gd name="connsiteX1" fmla="*/ 2664109 w 7921710"/>
                  <a:gd name="connsiteY1" fmla="*/ 178334 h 3979440"/>
                  <a:gd name="connsiteX2" fmla="*/ 3137215 w 7921710"/>
                  <a:gd name="connsiteY2" fmla="*/ 14122 h 3979440"/>
                  <a:gd name="connsiteX3" fmla="*/ 3489451 w 7921710"/>
                  <a:gd name="connsiteY3" fmla="*/ 12122 h 3979440"/>
                  <a:gd name="connsiteX4" fmla="*/ 3904169 w 7921710"/>
                  <a:gd name="connsiteY4" fmla="*/ 43936 h 3979440"/>
                  <a:gd name="connsiteX5" fmla="*/ 4269167 w 7921710"/>
                  <a:gd name="connsiteY5" fmla="*/ 47079 h 3979440"/>
                  <a:gd name="connsiteX6" fmla="*/ 4327271 w 7921710"/>
                  <a:gd name="connsiteY6" fmla="*/ 64225 h 3979440"/>
                  <a:gd name="connsiteX7" fmla="*/ 4332508 w 7921710"/>
                  <a:gd name="connsiteY7" fmla="*/ 154615 h 3979440"/>
                  <a:gd name="connsiteX8" fmla="*/ 4387943 w 7921710"/>
                  <a:gd name="connsiteY8" fmla="*/ 214814 h 3979440"/>
                  <a:gd name="connsiteX9" fmla="*/ 4518341 w 7921710"/>
                  <a:gd name="connsiteY9" fmla="*/ 250628 h 3979440"/>
                  <a:gd name="connsiteX10" fmla="*/ 4627783 w 7921710"/>
                  <a:gd name="connsiteY10" fmla="*/ 209384 h 3979440"/>
                  <a:gd name="connsiteX11" fmla="*/ 4657977 w 7921710"/>
                  <a:gd name="connsiteY11" fmla="*/ 151758 h 3979440"/>
                  <a:gd name="connsiteX12" fmla="*/ 4642833 w 7921710"/>
                  <a:gd name="connsiteY12" fmla="*/ 61080 h 3979440"/>
                  <a:gd name="connsiteX13" fmla="*/ 4779231 w 7921710"/>
                  <a:gd name="connsiteY13" fmla="*/ 26029 h 3979440"/>
                  <a:gd name="connsiteX14" fmla="*/ 4970494 w 7921710"/>
                  <a:gd name="connsiteY14" fmla="*/ 83273 h 3979440"/>
                  <a:gd name="connsiteX15" fmla="*/ 5416453 w 7921710"/>
                  <a:gd name="connsiteY15" fmla="*/ 206146 h 3979440"/>
                  <a:gd name="connsiteX16" fmla="*/ 5935755 w 7921710"/>
                  <a:gd name="connsiteY16" fmla="*/ 352451 h 3979440"/>
                  <a:gd name="connsiteX17" fmla="*/ 6485825 w 7921710"/>
                  <a:gd name="connsiteY17" fmla="*/ 517042 h 3979440"/>
                  <a:gd name="connsiteX18" fmla="*/ 6802817 w 7921710"/>
                  <a:gd name="connsiteY18" fmla="*/ 641058 h 3979440"/>
                  <a:gd name="connsiteX19" fmla="*/ 7058087 w 7921710"/>
                  <a:gd name="connsiteY19" fmla="*/ 834321 h 3979440"/>
                  <a:gd name="connsiteX20" fmla="*/ 7175435 w 7921710"/>
                  <a:gd name="connsiteY20" fmla="*/ 948049 h 3979440"/>
                  <a:gd name="connsiteX21" fmla="*/ 7108188 w 7921710"/>
                  <a:gd name="connsiteY21" fmla="*/ 989863 h 3979440"/>
                  <a:gd name="connsiteX22" fmla="*/ 7049515 w 7921710"/>
                  <a:gd name="connsiteY22" fmla="*/ 1045201 h 3979440"/>
                  <a:gd name="connsiteX23" fmla="*/ 7056944 w 7921710"/>
                  <a:gd name="connsiteY23" fmla="*/ 1145597 h 3979440"/>
                  <a:gd name="connsiteX24" fmla="*/ 7231823 w 7921710"/>
                  <a:gd name="connsiteY24" fmla="*/ 1205985 h 3979440"/>
                  <a:gd name="connsiteX25" fmla="*/ 7492617 w 7921710"/>
                  <a:gd name="connsiteY25" fmla="*/ 1187698 h 3979440"/>
                  <a:gd name="connsiteX26" fmla="*/ 7611300 w 7921710"/>
                  <a:gd name="connsiteY26" fmla="*/ 1278661 h 3979440"/>
                  <a:gd name="connsiteX27" fmla="*/ 7704549 w 7921710"/>
                  <a:gd name="connsiteY27" fmla="*/ 1437824 h 3979440"/>
                  <a:gd name="connsiteX28" fmla="*/ 7800751 w 7921710"/>
                  <a:gd name="connsiteY28" fmla="*/ 1699380 h 3979440"/>
                  <a:gd name="connsiteX29" fmla="*/ 7916479 w 7921710"/>
                  <a:gd name="connsiteY29" fmla="*/ 1944650 h 3979440"/>
                  <a:gd name="connsiteX30" fmla="*/ 7881905 w 7921710"/>
                  <a:gd name="connsiteY30" fmla="*/ 2300884 h 3979440"/>
                  <a:gd name="connsiteX31" fmla="*/ 7706550 w 7921710"/>
                  <a:gd name="connsiteY31" fmla="*/ 2621877 h 3979440"/>
                  <a:gd name="connsiteX32" fmla="*/ 7533956 w 7921710"/>
                  <a:gd name="connsiteY32" fmla="*/ 2845714 h 3979440"/>
                  <a:gd name="connsiteX33" fmla="*/ 7307357 w 7921710"/>
                  <a:gd name="connsiteY33" fmla="*/ 3106890 h 3979440"/>
                  <a:gd name="connsiteX34" fmla="*/ 6903496 w 7921710"/>
                  <a:gd name="connsiteY34" fmla="*/ 3240049 h 3979440"/>
                  <a:gd name="connsiteX35" fmla="*/ 6513257 w 7921710"/>
                  <a:gd name="connsiteY35" fmla="*/ 3443121 h 3979440"/>
                  <a:gd name="connsiteX36" fmla="*/ 6115112 w 7921710"/>
                  <a:gd name="connsiteY36" fmla="*/ 3606190 h 3979440"/>
                  <a:gd name="connsiteX37" fmla="*/ 5726968 w 7921710"/>
                  <a:gd name="connsiteY37" fmla="*/ 3781545 h 3979440"/>
                  <a:gd name="connsiteX38" fmla="*/ 5267387 w 7921710"/>
                  <a:gd name="connsiteY38" fmla="*/ 3869366 h 3979440"/>
                  <a:gd name="connsiteX39" fmla="*/ 4895341 w 7921710"/>
                  <a:gd name="connsiteY39" fmla="*/ 3881748 h 3979440"/>
                  <a:gd name="connsiteX40" fmla="*/ 4151819 w 7921710"/>
                  <a:gd name="connsiteY40" fmla="*/ 3960806 h 3979440"/>
                  <a:gd name="connsiteX41" fmla="*/ 3768152 w 7921710"/>
                  <a:gd name="connsiteY41" fmla="*/ 3969569 h 3979440"/>
                  <a:gd name="connsiteX42" fmla="*/ 3276853 w 7921710"/>
                  <a:gd name="connsiteY42" fmla="*/ 3973951 h 3979440"/>
                  <a:gd name="connsiteX43" fmla="*/ 2771075 w 7921710"/>
                  <a:gd name="connsiteY43" fmla="*/ 3887654 h 3979440"/>
                  <a:gd name="connsiteX44" fmla="*/ 2377883 w 7921710"/>
                  <a:gd name="connsiteY44" fmla="*/ 3787070 h 3979440"/>
                  <a:gd name="connsiteX45" fmla="*/ 2350451 w 7921710"/>
                  <a:gd name="connsiteY45" fmla="*/ 3723062 h 3979440"/>
                  <a:gd name="connsiteX46" fmla="*/ 2464561 w 7921710"/>
                  <a:gd name="connsiteY46" fmla="*/ 3645147 h 3979440"/>
                  <a:gd name="connsiteX47" fmla="*/ 2423222 w 7921710"/>
                  <a:gd name="connsiteY47" fmla="*/ 3563233 h 3979440"/>
                  <a:gd name="connsiteX48" fmla="*/ 2249105 w 7921710"/>
                  <a:gd name="connsiteY48" fmla="*/ 3567614 h 3979440"/>
                  <a:gd name="connsiteX49" fmla="*/ 2138996 w 7921710"/>
                  <a:gd name="connsiteY49" fmla="*/ 3668198 h 3979440"/>
                  <a:gd name="connsiteX50" fmla="*/ 1844102 w 7921710"/>
                  <a:gd name="connsiteY50" fmla="*/ 3695630 h 3979440"/>
                  <a:gd name="connsiteX51" fmla="*/ 1445195 w 7921710"/>
                  <a:gd name="connsiteY51" fmla="*/ 3512750 h 3979440"/>
                  <a:gd name="connsiteX52" fmla="*/ 1079816 w 7921710"/>
                  <a:gd name="connsiteY52" fmla="*/ 3307962 h 3979440"/>
                  <a:gd name="connsiteX53" fmla="*/ 841691 w 7921710"/>
                  <a:gd name="connsiteY53" fmla="*/ 3082982 h 3979440"/>
                  <a:gd name="connsiteX54" fmla="*/ 622616 w 7921710"/>
                  <a:gd name="connsiteY54" fmla="*/ 2931916 h 3979440"/>
                  <a:gd name="connsiteX55" fmla="*/ 316863 w 7921710"/>
                  <a:gd name="connsiteY55" fmla="*/ 2799899 h 3979440"/>
                  <a:gd name="connsiteX56" fmla="*/ 238187 w 7921710"/>
                  <a:gd name="connsiteY56" fmla="*/ 2497766 h 3979440"/>
                  <a:gd name="connsiteX57" fmla="*/ 174179 w 7921710"/>
                  <a:gd name="connsiteY57" fmla="*/ 2278310 h 3979440"/>
                  <a:gd name="connsiteX58" fmla="*/ 4444 w 7921710"/>
                  <a:gd name="connsiteY58" fmla="*/ 2035422 h 3979440"/>
                  <a:gd name="connsiteX59" fmla="*/ 55688 w 7921710"/>
                  <a:gd name="connsiteY59" fmla="*/ 1841779 h 3979440"/>
                  <a:gd name="connsiteX60" fmla="*/ 122458 w 7921710"/>
                  <a:gd name="connsiteY60" fmla="*/ 1754815 h 3979440"/>
                  <a:gd name="connsiteX61" fmla="*/ 169035 w 7921710"/>
                  <a:gd name="connsiteY61" fmla="*/ 1647374 h 3979440"/>
                  <a:gd name="connsiteX62" fmla="*/ 256475 w 7921710"/>
                  <a:gd name="connsiteY62" fmla="*/ 1327334 h 3979440"/>
                  <a:gd name="connsiteX63" fmla="*/ 376109 w 7921710"/>
                  <a:gd name="connsiteY63" fmla="*/ 1147217 h 3979440"/>
                  <a:gd name="connsiteX64" fmla="*/ 627855 w 7921710"/>
                  <a:gd name="connsiteY64" fmla="*/ 997293 h 3979440"/>
                  <a:gd name="connsiteX65" fmla="*/ 870742 w 7921710"/>
                  <a:gd name="connsiteY65" fmla="*/ 822795 h 3979440"/>
                  <a:gd name="connsiteX66" fmla="*/ 1062384 w 7921710"/>
                  <a:gd name="connsiteY66" fmla="*/ 804031 h 3979440"/>
                  <a:gd name="connsiteX67" fmla="*/ 1136871 w 7921710"/>
                  <a:gd name="connsiteY67" fmla="*/ 854703 h 3979440"/>
                  <a:gd name="connsiteX68" fmla="*/ 1245932 w 7921710"/>
                  <a:gd name="connsiteY68" fmla="*/ 904234 h 3979440"/>
                  <a:gd name="connsiteX69" fmla="*/ 1449958 w 7921710"/>
                  <a:gd name="connsiteY69" fmla="*/ 870514 h 3979440"/>
                  <a:gd name="connsiteX70" fmla="*/ 1498821 w 7921710"/>
                  <a:gd name="connsiteY70" fmla="*/ 795171 h 3979440"/>
                  <a:gd name="connsiteX71" fmla="*/ 1490915 w 7921710"/>
                  <a:gd name="connsiteY71" fmla="*/ 723448 h 3979440"/>
                  <a:gd name="connsiteX72" fmla="*/ 1370233 w 7921710"/>
                  <a:gd name="connsiteY72" fmla="*/ 680871 h 3979440"/>
                  <a:gd name="connsiteX73" fmla="*/ 1256409 w 7921710"/>
                  <a:gd name="connsiteY73" fmla="*/ 659441 h 3979440"/>
                  <a:gd name="connsiteX74" fmla="*/ 1255933 w 7921710"/>
                  <a:gd name="connsiteY74" fmla="*/ 589432 h 3979440"/>
                  <a:gd name="connsiteX75" fmla="*/ 1569210 w 7921710"/>
                  <a:gd name="connsiteY75" fmla="*/ 434365 h 3979440"/>
                  <a:gd name="connsiteX76" fmla="*/ 1839815 w 7921710"/>
                  <a:gd name="connsiteY76" fmla="*/ 315398 h 3979440"/>
                  <a:gd name="connsiteX77" fmla="*/ 2273680 w 7921710"/>
                  <a:gd name="connsiteY77" fmla="*/ 261391 h 3979440"/>
                  <a:gd name="connsiteX0" fmla="*/ 2273680 w 7921710"/>
                  <a:gd name="connsiteY0" fmla="*/ 261391 h 3979440"/>
                  <a:gd name="connsiteX1" fmla="*/ 2664109 w 7921710"/>
                  <a:gd name="connsiteY1" fmla="*/ 178334 h 3979440"/>
                  <a:gd name="connsiteX2" fmla="*/ 3137215 w 7921710"/>
                  <a:gd name="connsiteY2" fmla="*/ 14122 h 3979440"/>
                  <a:gd name="connsiteX3" fmla="*/ 3489451 w 7921710"/>
                  <a:gd name="connsiteY3" fmla="*/ 12122 h 3979440"/>
                  <a:gd name="connsiteX4" fmla="*/ 3904169 w 7921710"/>
                  <a:gd name="connsiteY4" fmla="*/ 43936 h 3979440"/>
                  <a:gd name="connsiteX5" fmla="*/ 4269167 w 7921710"/>
                  <a:gd name="connsiteY5" fmla="*/ 47079 h 3979440"/>
                  <a:gd name="connsiteX6" fmla="*/ 4327271 w 7921710"/>
                  <a:gd name="connsiteY6" fmla="*/ 64225 h 3979440"/>
                  <a:gd name="connsiteX7" fmla="*/ 4332508 w 7921710"/>
                  <a:gd name="connsiteY7" fmla="*/ 154615 h 3979440"/>
                  <a:gd name="connsiteX8" fmla="*/ 4387943 w 7921710"/>
                  <a:gd name="connsiteY8" fmla="*/ 214814 h 3979440"/>
                  <a:gd name="connsiteX9" fmla="*/ 4518341 w 7921710"/>
                  <a:gd name="connsiteY9" fmla="*/ 250628 h 3979440"/>
                  <a:gd name="connsiteX10" fmla="*/ 4627783 w 7921710"/>
                  <a:gd name="connsiteY10" fmla="*/ 209384 h 3979440"/>
                  <a:gd name="connsiteX11" fmla="*/ 4657977 w 7921710"/>
                  <a:gd name="connsiteY11" fmla="*/ 151758 h 3979440"/>
                  <a:gd name="connsiteX12" fmla="*/ 4642833 w 7921710"/>
                  <a:gd name="connsiteY12" fmla="*/ 61080 h 3979440"/>
                  <a:gd name="connsiteX13" fmla="*/ 4779231 w 7921710"/>
                  <a:gd name="connsiteY13" fmla="*/ 26029 h 3979440"/>
                  <a:gd name="connsiteX14" fmla="*/ 4970494 w 7921710"/>
                  <a:gd name="connsiteY14" fmla="*/ 83273 h 3979440"/>
                  <a:gd name="connsiteX15" fmla="*/ 5416453 w 7921710"/>
                  <a:gd name="connsiteY15" fmla="*/ 206146 h 3979440"/>
                  <a:gd name="connsiteX16" fmla="*/ 5935755 w 7921710"/>
                  <a:gd name="connsiteY16" fmla="*/ 352451 h 3979440"/>
                  <a:gd name="connsiteX17" fmla="*/ 6485825 w 7921710"/>
                  <a:gd name="connsiteY17" fmla="*/ 517042 h 3979440"/>
                  <a:gd name="connsiteX18" fmla="*/ 6802817 w 7921710"/>
                  <a:gd name="connsiteY18" fmla="*/ 641058 h 3979440"/>
                  <a:gd name="connsiteX19" fmla="*/ 7058087 w 7921710"/>
                  <a:gd name="connsiteY19" fmla="*/ 834321 h 3979440"/>
                  <a:gd name="connsiteX20" fmla="*/ 7175435 w 7921710"/>
                  <a:gd name="connsiteY20" fmla="*/ 948049 h 3979440"/>
                  <a:gd name="connsiteX21" fmla="*/ 7108188 w 7921710"/>
                  <a:gd name="connsiteY21" fmla="*/ 989863 h 3979440"/>
                  <a:gd name="connsiteX22" fmla="*/ 7049515 w 7921710"/>
                  <a:gd name="connsiteY22" fmla="*/ 1045201 h 3979440"/>
                  <a:gd name="connsiteX23" fmla="*/ 7056944 w 7921710"/>
                  <a:gd name="connsiteY23" fmla="*/ 1145597 h 3979440"/>
                  <a:gd name="connsiteX24" fmla="*/ 7231823 w 7921710"/>
                  <a:gd name="connsiteY24" fmla="*/ 1205985 h 3979440"/>
                  <a:gd name="connsiteX25" fmla="*/ 7492617 w 7921710"/>
                  <a:gd name="connsiteY25" fmla="*/ 1187698 h 3979440"/>
                  <a:gd name="connsiteX26" fmla="*/ 7611300 w 7921710"/>
                  <a:gd name="connsiteY26" fmla="*/ 1278661 h 3979440"/>
                  <a:gd name="connsiteX27" fmla="*/ 7704549 w 7921710"/>
                  <a:gd name="connsiteY27" fmla="*/ 1437824 h 3979440"/>
                  <a:gd name="connsiteX28" fmla="*/ 7800751 w 7921710"/>
                  <a:gd name="connsiteY28" fmla="*/ 1699380 h 3979440"/>
                  <a:gd name="connsiteX29" fmla="*/ 7916479 w 7921710"/>
                  <a:gd name="connsiteY29" fmla="*/ 1944650 h 3979440"/>
                  <a:gd name="connsiteX30" fmla="*/ 7881905 w 7921710"/>
                  <a:gd name="connsiteY30" fmla="*/ 2300884 h 3979440"/>
                  <a:gd name="connsiteX31" fmla="*/ 7706550 w 7921710"/>
                  <a:gd name="connsiteY31" fmla="*/ 2621877 h 3979440"/>
                  <a:gd name="connsiteX32" fmla="*/ 7533956 w 7921710"/>
                  <a:gd name="connsiteY32" fmla="*/ 2845714 h 3979440"/>
                  <a:gd name="connsiteX33" fmla="*/ 7307357 w 7921710"/>
                  <a:gd name="connsiteY33" fmla="*/ 3106890 h 3979440"/>
                  <a:gd name="connsiteX34" fmla="*/ 6903496 w 7921710"/>
                  <a:gd name="connsiteY34" fmla="*/ 3240049 h 3979440"/>
                  <a:gd name="connsiteX35" fmla="*/ 6513257 w 7921710"/>
                  <a:gd name="connsiteY35" fmla="*/ 3443121 h 3979440"/>
                  <a:gd name="connsiteX36" fmla="*/ 6115112 w 7921710"/>
                  <a:gd name="connsiteY36" fmla="*/ 3606190 h 3979440"/>
                  <a:gd name="connsiteX37" fmla="*/ 5726968 w 7921710"/>
                  <a:gd name="connsiteY37" fmla="*/ 3781545 h 3979440"/>
                  <a:gd name="connsiteX38" fmla="*/ 5267387 w 7921710"/>
                  <a:gd name="connsiteY38" fmla="*/ 3852698 h 3979440"/>
                  <a:gd name="connsiteX39" fmla="*/ 4895341 w 7921710"/>
                  <a:gd name="connsiteY39" fmla="*/ 3881748 h 3979440"/>
                  <a:gd name="connsiteX40" fmla="*/ 4151819 w 7921710"/>
                  <a:gd name="connsiteY40" fmla="*/ 3960806 h 3979440"/>
                  <a:gd name="connsiteX41" fmla="*/ 3768152 w 7921710"/>
                  <a:gd name="connsiteY41" fmla="*/ 3969569 h 3979440"/>
                  <a:gd name="connsiteX42" fmla="*/ 3276853 w 7921710"/>
                  <a:gd name="connsiteY42" fmla="*/ 3973951 h 3979440"/>
                  <a:gd name="connsiteX43" fmla="*/ 2771075 w 7921710"/>
                  <a:gd name="connsiteY43" fmla="*/ 3887654 h 3979440"/>
                  <a:gd name="connsiteX44" fmla="*/ 2377883 w 7921710"/>
                  <a:gd name="connsiteY44" fmla="*/ 3787070 h 3979440"/>
                  <a:gd name="connsiteX45" fmla="*/ 2350451 w 7921710"/>
                  <a:gd name="connsiteY45" fmla="*/ 3723062 h 3979440"/>
                  <a:gd name="connsiteX46" fmla="*/ 2464561 w 7921710"/>
                  <a:gd name="connsiteY46" fmla="*/ 3645147 h 3979440"/>
                  <a:gd name="connsiteX47" fmla="*/ 2423222 w 7921710"/>
                  <a:gd name="connsiteY47" fmla="*/ 3563233 h 3979440"/>
                  <a:gd name="connsiteX48" fmla="*/ 2249105 w 7921710"/>
                  <a:gd name="connsiteY48" fmla="*/ 3567614 h 3979440"/>
                  <a:gd name="connsiteX49" fmla="*/ 2138996 w 7921710"/>
                  <a:gd name="connsiteY49" fmla="*/ 3668198 h 3979440"/>
                  <a:gd name="connsiteX50" fmla="*/ 1844102 w 7921710"/>
                  <a:gd name="connsiteY50" fmla="*/ 3695630 h 3979440"/>
                  <a:gd name="connsiteX51" fmla="*/ 1445195 w 7921710"/>
                  <a:gd name="connsiteY51" fmla="*/ 3512750 h 3979440"/>
                  <a:gd name="connsiteX52" fmla="*/ 1079816 w 7921710"/>
                  <a:gd name="connsiteY52" fmla="*/ 3307962 h 3979440"/>
                  <a:gd name="connsiteX53" fmla="*/ 841691 w 7921710"/>
                  <a:gd name="connsiteY53" fmla="*/ 3082982 h 3979440"/>
                  <a:gd name="connsiteX54" fmla="*/ 622616 w 7921710"/>
                  <a:gd name="connsiteY54" fmla="*/ 2931916 h 3979440"/>
                  <a:gd name="connsiteX55" fmla="*/ 316863 w 7921710"/>
                  <a:gd name="connsiteY55" fmla="*/ 2799899 h 3979440"/>
                  <a:gd name="connsiteX56" fmla="*/ 238187 w 7921710"/>
                  <a:gd name="connsiteY56" fmla="*/ 2497766 h 3979440"/>
                  <a:gd name="connsiteX57" fmla="*/ 174179 w 7921710"/>
                  <a:gd name="connsiteY57" fmla="*/ 2278310 h 3979440"/>
                  <a:gd name="connsiteX58" fmla="*/ 4444 w 7921710"/>
                  <a:gd name="connsiteY58" fmla="*/ 2035422 h 3979440"/>
                  <a:gd name="connsiteX59" fmla="*/ 55688 w 7921710"/>
                  <a:gd name="connsiteY59" fmla="*/ 1841779 h 3979440"/>
                  <a:gd name="connsiteX60" fmla="*/ 122458 w 7921710"/>
                  <a:gd name="connsiteY60" fmla="*/ 1754815 h 3979440"/>
                  <a:gd name="connsiteX61" fmla="*/ 169035 w 7921710"/>
                  <a:gd name="connsiteY61" fmla="*/ 1647374 h 3979440"/>
                  <a:gd name="connsiteX62" fmla="*/ 256475 w 7921710"/>
                  <a:gd name="connsiteY62" fmla="*/ 1327334 h 3979440"/>
                  <a:gd name="connsiteX63" fmla="*/ 376109 w 7921710"/>
                  <a:gd name="connsiteY63" fmla="*/ 1147217 h 3979440"/>
                  <a:gd name="connsiteX64" fmla="*/ 627855 w 7921710"/>
                  <a:gd name="connsiteY64" fmla="*/ 997293 h 3979440"/>
                  <a:gd name="connsiteX65" fmla="*/ 870742 w 7921710"/>
                  <a:gd name="connsiteY65" fmla="*/ 822795 h 3979440"/>
                  <a:gd name="connsiteX66" fmla="*/ 1062384 w 7921710"/>
                  <a:gd name="connsiteY66" fmla="*/ 804031 h 3979440"/>
                  <a:gd name="connsiteX67" fmla="*/ 1136871 w 7921710"/>
                  <a:gd name="connsiteY67" fmla="*/ 854703 h 3979440"/>
                  <a:gd name="connsiteX68" fmla="*/ 1245932 w 7921710"/>
                  <a:gd name="connsiteY68" fmla="*/ 904234 h 3979440"/>
                  <a:gd name="connsiteX69" fmla="*/ 1449958 w 7921710"/>
                  <a:gd name="connsiteY69" fmla="*/ 870514 h 3979440"/>
                  <a:gd name="connsiteX70" fmla="*/ 1498821 w 7921710"/>
                  <a:gd name="connsiteY70" fmla="*/ 795171 h 3979440"/>
                  <a:gd name="connsiteX71" fmla="*/ 1490915 w 7921710"/>
                  <a:gd name="connsiteY71" fmla="*/ 723448 h 3979440"/>
                  <a:gd name="connsiteX72" fmla="*/ 1370233 w 7921710"/>
                  <a:gd name="connsiteY72" fmla="*/ 680871 h 3979440"/>
                  <a:gd name="connsiteX73" fmla="*/ 1256409 w 7921710"/>
                  <a:gd name="connsiteY73" fmla="*/ 659441 h 3979440"/>
                  <a:gd name="connsiteX74" fmla="*/ 1255933 w 7921710"/>
                  <a:gd name="connsiteY74" fmla="*/ 589432 h 3979440"/>
                  <a:gd name="connsiteX75" fmla="*/ 1569210 w 7921710"/>
                  <a:gd name="connsiteY75" fmla="*/ 434365 h 3979440"/>
                  <a:gd name="connsiteX76" fmla="*/ 1839815 w 7921710"/>
                  <a:gd name="connsiteY76" fmla="*/ 315398 h 3979440"/>
                  <a:gd name="connsiteX77" fmla="*/ 2273680 w 7921710"/>
                  <a:gd name="connsiteY77" fmla="*/ 261391 h 3979440"/>
                  <a:gd name="connsiteX0" fmla="*/ 2273680 w 7921710"/>
                  <a:gd name="connsiteY0" fmla="*/ 261391 h 3979440"/>
                  <a:gd name="connsiteX1" fmla="*/ 2664109 w 7921710"/>
                  <a:gd name="connsiteY1" fmla="*/ 178334 h 3979440"/>
                  <a:gd name="connsiteX2" fmla="*/ 3137215 w 7921710"/>
                  <a:gd name="connsiteY2" fmla="*/ 14122 h 3979440"/>
                  <a:gd name="connsiteX3" fmla="*/ 3489451 w 7921710"/>
                  <a:gd name="connsiteY3" fmla="*/ 12122 h 3979440"/>
                  <a:gd name="connsiteX4" fmla="*/ 3904169 w 7921710"/>
                  <a:gd name="connsiteY4" fmla="*/ 43936 h 3979440"/>
                  <a:gd name="connsiteX5" fmla="*/ 4269167 w 7921710"/>
                  <a:gd name="connsiteY5" fmla="*/ 47079 h 3979440"/>
                  <a:gd name="connsiteX6" fmla="*/ 4327271 w 7921710"/>
                  <a:gd name="connsiteY6" fmla="*/ 64225 h 3979440"/>
                  <a:gd name="connsiteX7" fmla="*/ 4332508 w 7921710"/>
                  <a:gd name="connsiteY7" fmla="*/ 154615 h 3979440"/>
                  <a:gd name="connsiteX8" fmla="*/ 4387943 w 7921710"/>
                  <a:gd name="connsiteY8" fmla="*/ 214814 h 3979440"/>
                  <a:gd name="connsiteX9" fmla="*/ 4518341 w 7921710"/>
                  <a:gd name="connsiteY9" fmla="*/ 250628 h 3979440"/>
                  <a:gd name="connsiteX10" fmla="*/ 4627783 w 7921710"/>
                  <a:gd name="connsiteY10" fmla="*/ 209384 h 3979440"/>
                  <a:gd name="connsiteX11" fmla="*/ 4657977 w 7921710"/>
                  <a:gd name="connsiteY11" fmla="*/ 151758 h 3979440"/>
                  <a:gd name="connsiteX12" fmla="*/ 4642833 w 7921710"/>
                  <a:gd name="connsiteY12" fmla="*/ 61080 h 3979440"/>
                  <a:gd name="connsiteX13" fmla="*/ 4779231 w 7921710"/>
                  <a:gd name="connsiteY13" fmla="*/ 26029 h 3979440"/>
                  <a:gd name="connsiteX14" fmla="*/ 4970494 w 7921710"/>
                  <a:gd name="connsiteY14" fmla="*/ 83273 h 3979440"/>
                  <a:gd name="connsiteX15" fmla="*/ 5416453 w 7921710"/>
                  <a:gd name="connsiteY15" fmla="*/ 206146 h 3979440"/>
                  <a:gd name="connsiteX16" fmla="*/ 5935755 w 7921710"/>
                  <a:gd name="connsiteY16" fmla="*/ 352451 h 3979440"/>
                  <a:gd name="connsiteX17" fmla="*/ 6485825 w 7921710"/>
                  <a:gd name="connsiteY17" fmla="*/ 517042 h 3979440"/>
                  <a:gd name="connsiteX18" fmla="*/ 6802817 w 7921710"/>
                  <a:gd name="connsiteY18" fmla="*/ 641058 h 3979440"/>
                  <a:gd name="connsiteX19" fmla="*/ 7058087 w 7921710"/>
                  <a:gd name="connsiteY19" fmla="*/ 834321 h 3979440"/>
                  <a:gd name="connsiteX20" fmla="*/ 7175435 w 7921710"/>
                  <a:gd name="connsiteY20" fmla="*/ 948049 h 3979440"/>
                  <a:gd name="connsiteX21" fmla="*/ 7108188 w 7921710"/>
                  <a:gd name="connsiteY21" fmla="*/ 989863 h 3979440"/>
                  <a:gd name="connsiteX22" fmla="*/ 7049515 w 7921710"/>
                  <a:gd name="connsiteY22" fmla="*/ 1045201 h 3979440"/>
                  <a:gd name="connsiteX23" fmla="*/ 7056944 w 7921710"/>
                  <a:gd name="connsiteY23" fmla="*/ 1145597 h 3979440"/>
                  <a:gd name="connsiteX24" fmla="*/ 7231823 w 7921710"/>
                  <a:gd name="connsiteY24" fmla="*/ 1205985 h 3979440"/>
                  <a:gd name="connsiteX25" fmla="*/ 7492617 w 7921710"/>
                  <a:gd name="connsiteY25" fmla="*/ 1187698 h 3979440"/>
                  <a:gd name="connsiteX26" fmla="*/ 7611300 w 7921710"/>
                  <a:gd name="connsiteY26" fmla="*/ 1278661 h 3979440"/>
                  <a:gd name="connsiteX27" fmla="*/ 7704549 w 7921710"/>
                  <a:gd name="connsiteY27" fmla="*/ 1437824 h 3979440"/>
                  <a:gd name="connsiteX28" fmla="*/ 7800751 w 7921710"/>
                  <a:gd name="connsiteY28" fmla="*/ 1699380 h 3979440"/>
                  <a:gd name="connsiteX29" fmla="*/ 7916479 w 7921710"/>
                  <a:gd name="connsiteY29" fmla="*/ 1944650 h 3979440"/>
                  <a:gd name="connsiteX30" fmla="*/ 7881905 w 7921710"/>
                  <a:gd name="connsiteY30" fmla="*/ 2300884 h 3979440"/>
                  <a:gd name="connsiteX31" fmla="*/ 7706550 w 7921710"/>
                  <a:gd name="connsiteY31" fmla="*/ 2621877 h 3979440"/>
                  <a:gd name="connsiteX32" fmla="*/ 7533956 w 7921710"/>
                  <a:gd name="connsiteY32" fmla="*/ 2845714 h 3979440"/>
                  <a:gd name="connsiteX33" fmla="*/ 7307357 w 7921710"/>
                  <a:gd name="connsiteY33" fmla="*/ 3106890 h 3979440"/>
                  <a:gd name="connsiteX34" fmla="*/ 6903496 w 7921710"/>
                  <a:gd name="connsiteY34" fmla="*/ 3240049 h 3979440"/>
                  <a:gd name="connsiteX35" fmla="*/ 6513257 w 7921710"/>
                  <a:gd name="connsiteY35" fmla="*/ 3443121 h 3979440"/>
                  <a:gd name="connsiteX36" fmla="*/ 6115112 w 7921710"/>
                  <a:gd name="connsiteY36" fmla="*/ 3606190 h 3979440"/>
                  <a:gd name="connsiteX37" fmla="*/ 5726968 w 7921710"/>
                  <a:gd name="connsiteY37" fmla="*/ 3781545 h 3979440"/>
                  <a:gd name="connsiteX38" fmla="*/ 5267387 w 7921710"/>
                  <a:gd name="connsiteY38" fmla="*/ 3852698 h 3979440"/>
                  <a:gd name="connsiteX39" fmla="*/ 4890579 w 7921710"/>
                  <a:gd name="connsiteY39" fmla="*/ 3865080 h 3979440"/>
                  <a:gd name="connsiteX40" fmla="*/ 4151819 w 7921710"/>
                  <a:gd name="connsiteY40" fmla="*/ 3960806 h 3979440"/>
                  <a:gd name="connsiteX41" fmla="*/ 3768152 w 7921710"/>
                  <a:gd name="connsiteY41" fmla="*/ 3969569 h 3979440"/>
                  <a:gd name="connsiteX42" fmla="*/ 3276853 w 7921710"/>
                  <a:gd name="connsiteY42" fmla="*/ 3973951 h 3979440"/>
                  <a:gd name="connsiteX43" fmla="*/ 2771075 w 7921710"/>
                  <a:gd name="connsiteY43" fmla="*/ 3887654 h 3979440"/>
                  <a:gd name="connsiteX44" fmla="*/ 2377883 w 7921710"/>
                  <a:gd name="connsiteY44" fmla="*/ 3787070 h 3979440"/>
                  <a:gd name="connsiteX45" fmla="*/ 2350451 w 7921710"/>
                  <a:gd name="connsiteY45" fmla="*/ 3723062 h 3979440"/>
                  <a:gd name="connsiteX46" fmla="*/ 2464561 w 7921710"/>
                  <a:gd name="connsiteY46" fmla="*/ 3645147 h 3979440"/>
                  <a:gd name="connsiteX47" fmla="*/ 2423222 w 7921710"/>
                  <a:gd name="connsiteY47" fmla="*/ 3563233 h 3979440"/>
                  <a:gd name="connsiteX48" fmla="*/ 2249105 w 7921710"/>
                  <a:gd name="connsiteY48" fmla="*/ 3567614 h 3979440"/>
                  <a:gd name="connsiteX49" fmla="*/ 2138996 w 7921710"/>
                  <a:gd name="connsiteY49" fmla="*/ 3668198 h 3979440"/>
                  <a:gd name="connsiteX50" fmla="*/ 1844102 w 7921710"/>
                  <a:gd name="connsiteY50" fmla="*/ 3695630 h 3979440"/>
                  <a:gd name="connsiteX51" fmla="*/ 1445195 w 7921710"/>
                  <a:gd name="connsiteY51" fmla="*/ 3512750 h 3979440"/>
                  <a:gd name="connsiteX52" fmla="*/ 1079816 w 7921710"/>
                  <a:gd name="connsiteY52" fmla="*/ 3307962 h 3979440"/>
                  <a:gd name="connsiteX53" fmla="*/ 841691 w 7921710"/>
                  <a:gd name="connsiteY53" fmla="*/ 3082982 h 3979440"/>
                  <a:gd name="connsiteX54" fmla="*/ 622616 w 7921710"/>
                  <a:gd name="connsiteY54" fmla="*/ 2931916 h 3979440"/>
                  <a:gd name="connsiteX55" fmla="*/ 316863 w 7921710"/>
                  <a:gd name="connsiteY55" fmla="*/ 2799899 h 3979440"/>
                  <a:gd name="connsiteX56" fmla="*/ 238187 w 7921710"/>
                  <a:gd name="connsiteY56" fmla="*/ 2497766 h 3979440"/>
                  <a:gd name="connsiteX57" fmla="*/ 174179 w 7921710"/>
                  <a:gd name="connsiteY57" fmla="*/ 2278310 h 3979440"/>
                  <a:gd name="connsiteX58" fmla="*/ 4444 w 7921710"/>
                  <a:gd name="connsiteY58" fmla="*/ 2035422 h 3979440"/>
                  <a:gd name="connsiteX59" fmla="*/ 55688 w 7921710"/>
                  <a:gd name="connsiteY59" fmla="*/ 1841779 h 3979440"/>
                  <a:gd name="connsiteX60" fmla="*/ 122458 w 7921710"/>
                  <a:gd name="connsiteY60" fmla="*/ 1754815 h 3979440"/>
                  <a:gd name="connsiteX61" fmla="*/ 169035 w 7921710"/>
                  <a:gd name="connsiteY61" fmla="*/ 1647374 h 3979440"/>
                  <a:gd name="connsiteX62" fmla="*/ 256475 w 7921710"/>
                  <a:gd name="connsiteY62" fmla="*/ 1327334 h 3979440"/>
                  <a:gd name="connsiteX63" fmla="*/ 376109 w 7921710"/>
                  <a:gd name="connsiteY63" fmla="*/ 1147217 h 3979440"/>
                  <a:gd name="connsiteX64" fmla="*/ 627855 w 7921710"/>
                  <a:gd name="connsiteY64" fmla="*/ 997293 h 3979440"/>
                  <a:gd name="connsiteX65" fmla="*/ 870742 w 7921710"/>
                  <a:gd name="connsiteY65" fmla="*/ 822795 h 3979440"/>
                  <a:gd name="connsiteX66" fmla="*/ 1062384 w 7921710"/>
                  <a:gd name="connsiteY66" fmla="*/ 804031 h 3979440"/>
                  <a:gd name="connsiteX67" fmla="*/ 1136871 w 7921710"/>
                  <a:gd name="connsiteY67" fmla="*/ 854703 h 3979440"/>
                  <a:gd name="connsiteX68" fmla="*/ 1245932 w 7921710"/>
                  <a:gd name="connsiteY68" fmla="*/ 904234 h 3979440"/>
                  <a:gd name="connsiteX69" fmla="*/ 1449958 w 7921710"/>
                  <a:gd name="connsiteY69" fmla="*/ 870514 h 3979440"/>
                  <a:gd name="connsiteX70" fmla="*/ 1498821 w 7921710"/>
                  <a:gd name="connsiteY70" fmla="*/ 795171 h 3979440"/>
                  <a:gd name="connsiteX71" fmla="*/ 1490915 w 7921710"/>
                  <a:gd name="connsiteY71" fmla="*/ 723448 h 3979440"/>
                  <a:gd name="connsiteX72" fmla="*/ 1370233 w 7921710"/>
                  <a:gd name="connsiteY72" fmla="*/ 680871 h 3979440"/>
                  <a:gd name="connsiteX73" fmla="*/ 1256409 w 7921710"/>
                  <a:gd name="connsiteY73" fmla="*/ 659441 h 3979440"/>
                  <a:gd name="connsiteX74" fmla="*/ 1255933 w 7921710"/>
                  <a:gd name="connsiteY74" fmla="*/ 589432 h 3979440"/>
                  <a:gd name="connsiteX75" fmla="*/ 1569210 w 7921710"/>
                  <a:gd name="connsiteY75" fmla="*/ 434365 h 3979440"/>
                  <a:gd name="connsiteX76" fmla="*/ 1839815 w 7921710"/>
                  <a:gd name="connsiteY76" fmla="*/ 315398 h 3979440"/>
                  <a:gd name="connsiteX77" fmla="*/ 2273680 w 7921710"/>
                  <a:gd name="connsiteY77" fmla="*/ 261391 h 3979440"/>
                  <a:gd name="connsiteX0" fmla="*/ 2273680 w 7921710"/>
                  <a:gd name="connsiteY0" fmla="*/ 261391 h 3980163"/>
                  <a:gd name="connsiteX1" fmla="*/ 2664109 w 7921710"/>
                  <a:gd name="connsiteY1" fmla="*/ 178334 h 3980163"/>
                  <a:gd name="connsiteX2" fmla="*/ 3137215 w 7921710"/>
                  <a:gd name="connsiteY2" fmla="*/ 14122 h 3980163"/>
                  <a:gd name="connsiteX3" fmla="*/ 3489451 w 7921710"/>
                  <a:gd name="connsiteY3" fmla="*/ 12122 h 3980163"/>
                  <a:gd name="connsiteX4" fmla="*/ 3904169 w 7921710"/>
                  <a:gd name="connsiteY4" fmla="*/ 43936 h 3980163"/>
                  <a:gd name="connsiteX5" fmla="*/ 4269167 w 7921710"/>
                  <a:gd name="connsiteY5" fmla="*/ 47079 h 3980163"/>
                  <a:gd name="connsiteX6" fmla="*/ 4327271 w 7921710"/>
                  <a:gd name="connsiteY6" fmla="*/ 64225 h 3980163"/>
                  <a:gd name="connsiteX7" fmla="*/ 4332508 w 7921710"/>
                  <a:gd name="connsiteY7" fmla="*/ 154615 h 3980163"/>
                  <a:gd name="connsiteX8" fmla="*/ 4387943 w 7921710"/>
                  <a:gd name="connsiteY8" fmla="*/ 214814 h 3980163"/>
                  <a:gd name="connsiteX9" fmla="*/ 4518341 w 7921710"/>
                  <a:gd name="connsiteY9" fmla="*/ 250628 h 3980163"/>
                  <a:gd name="connsiteX10" fmla="*/ 4627783 w 7921710"/>
                  <a:gd name="connsiteY10" fmla="*/ 209384 h 3980163"/>
                  <a:gd name="connsiteX11" fmla="*/ 4657977 w 7921710"/>
                  <a:gd name="connsiteY11" fmla="*/ 151758 h 3980163"/>
                  <a:gd name="connsiteX12" fmla="*/ 4642833 w 7921710"/>
                  <a:gd name="connsiteY12" fmla="*/ 61080 h 3980163"/>
                  <a:gd name="connsiteX13" fmla="*/ 4779231 w 7921710"/>
                  <a:gd name="connsiteY13" fmla="*/ 26029 h 3980163"/>
                  <a:gd name="connsiteX14" fmla="*/ 4970494 w 7921710"/>
                  <a:gd name="connsiteY14" fmla="*/ 83273 h 3980163"/>
                  <a:gd name="connsiteX15" fmla="*/ 5416453 w 7921710"/>
                  <a:gd name="connsiteY15" fmla="*/ 206146 h 3980163"/>
                  <a:gd name="connsiteX16" fmla="*/ 5935755 w 7921710"/>
                  <a:gd name="connsiteY16" fmla="*/ 352451 h 3980163"/>
                  <a:gd name="connsiteX17" fmla="*/ 6485825 w 7921710"/>
                  <a:gd name="connsiteY17" fmla="*/ 517042 h 3980163"/>
                  <a:gd name="connsiteX18" fmla="*/ 6802817 w 7921710"/>
                  <a:gd name="connsiteY18" fmla="*/ 641058 h 3980163"/>
                  <a:gd name="connsiteX19" fmla="*/ 7058087 w 7921710"/>
                  <a:gd name="connsiteY19" fmla="*/ 834321 h 3980163"/>
                  <a:gd name="connsiteX20" fmla="*/ 7175435 w 7921710"/>
                  <a:gd name="connsiteY20" fmla="*/ 948049 h 3980163"/>
                  <a:gd name="connsiteX21" fmla="*/ 7108188 w 7921710"/>
                  <a:gd name="connsiteY21" fmla="*/ 989863 h 3980163"/>
                  <a:gd name="connsiteX22" fmla="*/ 7049515 w 7921710"/>
                  <a:gd name="connsiteY22" fmla="*/ 1045201 h 3980163"/>
                  <a:gd name="connsiteX23" fmla="*/ 7056944 w 7921710"/>
                  <a:gd name="connsiteY23" fmla="*/ 1145597 h 3980163"/>
                  <a:gd name="connsiteX24" fmla="*/ 7231823 w 7921710"/>
                  <a:gd name="connsiteY24" fmla="*/ 1205985 h 3980163"/>
                  <a:gd name="connsiteX25" fmla="*/ 7492617 w 7921710"/>
                  <a:gd name="connsiteY25" fmla="*/ 1187698 h 3980163"/>
                  <a:gd name="connsiteX26" fmla="*/ 7611300 w 7921710"/>
                  <a:gd name="connsiteY26" fmla="*/ 1278661 h 3980163"/>
                  <a:gd name="connsiteX27" fmla="*/ 7704549 w 7921710"/>
                  <a:gd name="connsiteY27" fmla="*/ 1437824 h 3980163"/>
                  <a:gd name="connsiteX28" fmla="*/ 7800751 w 7921710"/>
                  <a:gd name="connsiteY28" fmla="*/ 1699380 h 3980163"/>
                  <a:gd name="connsiteX29" fmla="*/ 7916479 w 7921710"/>
                  <a:gd name="connsiteY29" fmla="*/ 1944650 h 3980163"/>
                  <a:gd name="connsiteX30" fmla="*/ 7881905 w 7921710"/>
                  <a:gd name="connsiteY30" fmla="*/ 2300884 h 3980163"/>
                  <a:gd name="connsiteX31" fmla="*/ 7706550 w 7921710"/>
                  <a:gd name="connsiteY31" fmla="*/ 2621877 h 3980163"/>
                  <a:gd name="connsiteX32" fmla="*/ 7533956 w 7921710"/>
                  <a:gd name="connsiteY32" fmla="*/ 2845714 h 3980163"/>
                  <a:gd name="connsiteX33" fmla="*/ 7307357 w 7921710"/>
                  <a:gd name="connsiteY33" fmla="*/ 3106890 h 3980163"/>
                  <a:gd name="connsiteX34" fmla="*/ 6903496 w 7921710"/>
                  <a:gd name="connsiteY34" fmla="*/ 3240049 h 3980163"/>
                  <a:gd name="connsiteX35" fmla="*/ 6513257 w 7921710"/>
                  <a:gd name="connsiteY35" fmla="*/ 3443121 h 3980163"/>
                  <a:gd name="connsiteX36" fmla="*/ 6115112 w 7921710"/>
                  <a:gd name="connsiteY36" fmla="*/ 3606190 h 3980163"/>
                  <a:gd name="connsiteX37" fmla="*/ 5726968 w 7921710"/>
                  <a:gd name="connsiteY37" fmla="*/ 3781545 h 3980163"/>
                  <a:gd name="connsiteX38" fmla="*/ 5267387 w 7921710"/>
                  <a:gd name="connsiteY38" fmla="*/ 3852698 h 3980163"/>
                  <a:gd name="connsiteX39" fmla="*/ 4890579 w 7921710"/>
                  <a:gd name="connsiteY39" fmla="*/ 3865080 h 3980163"/>
                  <a:gd name="connsiteX40" fmla="*/ 4149437 w 7921710"/>
                  <a:gd name="connsiteY40" fmla="*/ 3939375 h 3980163"/>
                  <a:gd name="connsiteX41" fmla="*/ 3768152 w 7921710"/>
                  <a:gd name="connsiteY41" fmla="*/ 3969569 h 3980163"/>
                  <a:gd name="connsiteX42" fmla="*/ 3276853 w 7921710"/>
                  <a:gd name="connsiteY42" fmla="*/ 3973951 h 3980163"/>
                  <a:gd name="connsiteX43" fmla="*/ 2771075 w 7921710"/>
                  <a:gd name="connsiteY43" fmla="*/ 3887654 h 3980163"/>
                  <a:gd name="connsiteX44" fmla="*/ 2377883 w 7921710"/>
                  <a:gd name="connsiteY44" fmla="*/ 3787070 h 3980163"/>
                  <a:gd name="connsiteX45" fmla="*/ 2350451 w 7921710"/>
                  <a:gd name="connsiteY45" fmla="*/ 3723062 h 3980163"/>
                  <a:gd name="connsiteX46" fmla="*/ 2464561 w 7921710"/>
                  <a:gd name="connsiteY46" fmla="*/ 3645147 h 3980163"/>
                  <a:gd name="connsiteX47" fmla="*/ 2423222 w 7921710"/>
                  <a:gd name="connsiteY47" fmla="*/ 3563233 h 3980163"/>
                  <a:gd name="connsiteX48" fmla="*/ 2249105 w 7921710"/>
                  <a:gd name="connsiteY48" fmla="*/ 3567614 h 3980163"/>
                  <a:gd name="connsiteX49" fmla="*/ 2138996 w 7921710"/>
                  <a:gd name="connsiteY49" fmla="*/ 3668198 h 3980163"/>
                  <a:gd name="connsiteX50" fmla="*/ 1844102 w 7921710"/>
                  <a:gd name="connsiteY50" fmla="*/ 3695630 h 3980163"/>
                  <a:gd name="connsiteX51" fmla="*/ 1445195 w 7921710"/>
                  <a:gd name="connsiteY51" fmla="*/ 3512750 h 3980163"/>
                  <a:gd name="connsiteX52" fmla="*/ 1079816 w 7921710"/>
                  <a:gd name="connsiteY52" fmla="*/ 3307962 h 3980163"/>
                  <a:gd name="connsiteX53" fmla="*/ 841691 w 7921710"/>
                  <a:gd name="connsiteY53" fmla="*/ 3082982 h 3980163"/>
                  <a:gd name="connsiteX54" fmla="*/ 622616 w 7921710"/>
                  <a:gd name="connsiteY54" fmla="*/ 2931916 h 3980163"/>
                  <a:gd name="connsiteX55" fmla="*/ 316863 w 7921710"/>
                  <a:gd name="connsiteY55" fmla="*/ 2799899 h 3980163"/>
                  <a:gd name="connsiteX56" fmla="*/ 238187 w 7921710"/>
                  <a:gd name="connsiteY56" fmla="*/ 2497766 h 3980163"/>
                  <a:gd name="connsiteX57" fmla="*/ 174179 w 7921710"/>
                  <a:gd name="connsiteY57" fmla="*/ 2278310 h 3980163"/>
                  <a:gd name="connsiteX58" fmla="*/ 4444 w 7921710"/>
                  <a:gd name="connsiteY58" fmla="*/ 2035422 h 3980163"/>
                  <a:gd name="connsiteX59" fmla="*/ 55688 w 7921710"/>
                  <a:gd name="connsiteY59" fmla="*/ 1841779 h 3980163"/>
                  <a:gd name="connsiteX60" fmla="*/ 122458 w 7921710"/>
                  <a:gd name="connsiteY60" fmla="*/ 1754815 h 3980163"/>
                  <a:gd name="connsiteX61" fmla="*/ 169035 w 7921710"/>
                  <a:gd name="connsiteY61" fmla="*/ 1647374 h 3980163"/>
                  <a:gd name="connsiteX62" fmla="*/ 256475 w 7921710"/>
                  <a:gd name="connsiteY62" fmla="*/ 1327334 h 3980163"/>
                  <a:gd name="connsiteX63" fmla="*/ 376109 w 7921710"/>
                  <a:gd name="connsiteY63" fmla="*/ 1147217 h 3980163"/>
                  <a:gd name="connsiteX64" fmla="*/ 627855 w 7921710"/>
                  <a:gd name="connsiteY64" fmla="*/ 997293 h 3980163"/>
                  <a:gd name="connsiteX65" fmla="*/ 870742 w 7921710"/>
                  <a:gd name="connsiteY65" fmla="*/ 822795 h 3980163"/>
                  <a:gd name="connsiteX66" fmla="*/ 1062384 w 7921710"/>
                  <a:gd name="connsiteY66" fmla="*/ 804031 h 3980163"/>
                  <a:gd name="connsiteX67" fmla="*/ 1136871 w 7921710"/>
                  <a:gd name="connsiteY67" fmla="*/ 854703 h 3980163"/>
                  <a:gd name="connsiteX68" fmla="*/ 1245932 w 7921710"/>
                  <a:gd name="connsiteY68" fmla="*/ 904234 h 3980163"/>
                  <a:gd name="connsiteX69" fmla="*/ 1449958 w 7921710"/>
                  <a:gd name="connsiteY69" fmla="*/ 870514 h 3980163"/>
                  <a:gd name="connsiteX70" fmla="*/ 1498821 w 7921710"/>
                  <a:gd name="connsiteY70" fmla="*/ 795171 h 3980163"/>
                  <a:gd name="connsiteX71" fmla="*/ 1490915 w 7921710"/>
                  <a:gd name="connsiteY71" fmla="*/ 723448 h 3980163"/>
                  <a:gd name="connsiteX72" fmla="*/ 1370233 w 7921710"/>
                  <a:gd name="connsiteY72" fmla="*/ 680871 h 3980163"/>
                  <a:gd name="connsiteX73" fmla="*/ 1256409 w 7921710"/>
                  <a:gd name="connsiteY73" fmla="*/ 659441 h 3980163"/>
                  <a:gd name="connsiteX74" fmla="*/ 1255933 w 7921710"/>
                  <a:gd name="connsiteY74" fmla="*/ 589432 h 3980163"/>
                  <a:gd name="connsiteX75" fmla="*/ 1569210 w 7921710"/>
                  <a:gd name="connsiteY75" fmla="*/ 434365 h 3980163"/>
                  <a:gd name="connsiteX76" fmla="*/ 1839815 w 7921710"/>
                  <a:gd name="connsiteY76" fmla="*/ 315398 h 3980163"/>
                  <a:gd name="connsiteX77" fmla="*/ 2273680 w 7921710"/>
                  <a:gd name="connsiteY77" fmla="*/ 261391 h 3980163"/>
                  <a:gd name="connsiteX0" fmla="*/ 2273680 w 7921710"/>
                  <a:gd name="connsiteY0" fmla="*/ 261391 h 3976567"/>
                  <a:gd name="connsiteX1" fmla="*/ 2664109 w 7921710"/>
                  <a:gd name="connsiteY1" fmla="*/ 178334 h 3976567"/>
                  <a:gd name="connsiteX2" fmla="*/ 3137215 w 7921710"/>
                  <a:gd name="connsiteY2" fmla="*/ 14122 h 3976567"/>
                  <a:gd name="connsiteX3" fmla="*/ 3489451 w 7921710"/>
                  <a:gd name="connsiteY3" fmla="*/ 12122 h 3976567"/>
                  <a:gd name="connsiteX4" fmla="*/ 3904169 w 7921710"/>
                  <a:gd name="connsiteY4" fmla="*/ 43936 h 3976567"/>
                  <a:gd name="connsiteX5" fmla="*/ 4269167 w 7921710"/>
                  <a:gd name="connsiteY5" fmla="*/ 47079 h 3976567"/>
                  <a:gd name="connsiteX6" fmla="*/ 4327271 w 7921710"/>
                  <a:gd name="connsiteY6" fmla="*/ 64225 h 3976567"/>
                  <a:gd name="connsiteX7" fmla="*/ 4332508 w 7921710"/>
                  <a:gd name="connsiteY7" fmla="*/ 154615 h 3976567"/>
                  <a:gd name="connsiteX8" fmla="*/ 4387943 w 7921710"/>
                  <a:gd name="connsiteY8" fmla="*/ 214814 h 3976567"/>
                  <a:gd name="connsiteX9" fmla="*/ 4518341 w 7921710"/>
                  <a:gd name="connsiteY9" fmla="*/ 250628 h 3976567"/>
                  <a:gd name="connsiteX10" fmla="*/ 4627783 w 7921710"/>
                  <a:gd name="connsiteY10" fmla="*/ 209384 h 3976567"/>
                  <a:gd name="connsiteX11" fmla="*/ 4657977 w 7921710"/>
                  <a:gd name="connsiteY11" fmla="*/ 151758 h 3976567"/>
                  <a:gd name="connsiteX12" fmla="*/ 4642833 w 7921710"/>
                  <a:gd name="connsiteY12" fmla="*/ 61080 h 3976567"/>
                  <a:gd name="connsiteX13" fmla="*/ 4779231 w 7921710"/>
                  <a:gd name="connsiteY13" fmla="*/ 26029 h 3976567"/>
                  <a:gd name="connsiteX14" fmla="*/ 4970494 w 7921710"/>
                  <a:gd name="connsiteY14" fmla="*/ 83273 h 3976567"/>
                  <a:gd name="connsiteX15" fmla="*/ 5416453 w 7921710"/>
                  <a:gd name="connsiteY15" fmla="*/ 206146 h 3976567"/>
                  <a:gd name="connsiteX16" fmla="*/ 5935755 w 7921710"/>
                  <a:gd name="connsiteY16" fmla="*/ 352451 h 3976567"/>
                  <a:gd name="connsiteX17" fmla="*/ 6485825 w 7921710"/>
                  <a:gd name="connsiteY17" fmla="*/ 517042 h 3976567"/>
                  <a:gd name="connsiteX18" fmla="*/ 6802817 w 7921710"/>
                  <a:gd name="connsiteY18" fmla="*/ 641058 h 3976567"/>
                  <a:gd name="connsiteX19" fmla="*/ 7058087 w 7921710"/>
                  <a:gd name="connsiteY19" fmla="*/ 834321 h 3976567"/>
                  <a:gd name="connsiteX20" fmla="*/ 7175435 w 7921710"/>
                  <a:gd name="connsiteY20" fmla="*/ 948049 h 3976567"/>
                  <a:gd name="connsiteX21" fmla="*/ 7108188 w 7921710"/>
                  <a:gd name="connsiteY21" fmla="*/ 989863 h 3976567"/>
                  <a:gd name="connsiteX22" fmla="*/ 7049515 w 7921710"/>
                  <a:gd name="connsiteY22" fmla="*/ 1045201 h 3976567"/>
                  <a:gd name="connsiteX23" fmla="*/ 7056944 w 7921710"/>
                  <a:gd name="connsiteY23" fmla="*/ 1145597 h 3976567"/>
                  <a:gd name="connsiteX24" fmla="*/ 7231823 w 7921710"/>
                  <a:gd name="connsiteY24" fmla="*/ 1205985 h 3976567"/>
                  <a:gd name="connsiteX25" fmla="*/ 7492617 w 7921710"/>
                  <a:gd name="connsiteY25" fmla="*/ 1187698 h 3976567"/>
                  <a:gd name="connsiteX26" fmla="*/ 7611300 w 7921710"/>
                  <a:gd name="connsiteY26" fmla="*/ 1278661 h 3976567"/>
                  <a:gd name="connsiteX27" fmla="*/ 7704549 w 7921710"/>
                  <a:gd name="connsiteY27" fmla="*/ 1437824 h 3976567"/>
                  <a:gd name="connsiteX28" fmla="*/ 7800751 w 7921710"/>
                  <a:gd name="connsiteY28" fmla="*/ 1699380 h 3976567"/>
                  <a:gd name="connsiteX29" fmla="*/ 7916479 w 7921710"/>
                  <a:gd name="connsiteY29" fmla="*/ 1944650 h 3976567"/>
                  <a:gd name="connsiteX30" fmla="*/ 7881905 w 7921710"/>
                  <a:gd name="connsiteY30" fmla="*/ 2300884 h 3976567"/>
                  <a:gd name="connsiteX31" fmla="*/ 7706550 w 7921710"/>
                  <a:gd name="connsiteY31" fmla="*/ 2621877 h 3976567"/>
                  <a:gd name="connsiteX32" fmla="*/ 7533956 w 7921710"/>
                  <a:gd name="connsiteY32" fmla="*/ 2845714 h 3976567"/>
                  <a:gd name="connsiteX33" fmla="*/ 7307357 w 7921710"/>
                  <a:gd name="connsiteY33" fmla="*/ 3106890 h 3976567"/>
                  <a:gd name="connsiteX34" fmla="*/ 6903496 w 7921710"/>
                  <a:gd name="connsiteY34" fmla="*/ 3240049 h 3976567"/>
                  <a:gd name="connsiteX35" fmla="*/ 6513257 w 7921710"/>
                  <a:gd name="connsiteY35" fmla="*/ 3443121 h 3976567"/>
                  <a:gd name="connsiteX36" fmla="*/ 6115112 w 7921710"/>
                  <a:gd name="connsiteY36" fmla="*/ 3606190 h 3976567"/>
                  <a:gd name="connsiteX37" fmla="*/ 5726968 w 7921710"/>
                  <a:gd name="connsiteY37" fmla="*/ 3781545 h 3976567"/>
                  <a:gd name="connsiteX38" fmla="*/ 5267387 w 7921710"/>
                  <a:gd name="connsiteY38" fmla="*/ 3852698 h 3976567"/>
                  <a:gd name="connsiteX39" fmla="*/ 4890579 w 7921710"/>
                  <a:gd name="connsiteY39" fmla="*/ 3865080 h 3976567"/>
                  <a:gd name="connsiteX40" fmla="*/ 4149437 w 7921710"/>
                  <a:gd name="connsiteY40" fmla="*/ 3939375 h 3976567"/>
                  <a:gd name="connsiteX41" fmla="*/ 3741959 w 7921710"/>
                  <a:gd name="connsiteY41" fmla="*/ 3952900 h 3976567"/>
                  <a:gd name="connsiteX42" fmla="*/ 3276853 w 7921710"/>
                  <a:gd name="connsiteY42" fmla="*/ 3973951 h 3976567"/>
                  <a:gd name="connsiteX43" fmla="*/ 2771075 w 7921710"/>
                  <a:gd name="connsiteY43" fmla="*/ 3887654 h 3976567"/>
                  <a:gd name="connsiteX44" fmla="*/ 2377883 w 7921710"/>
                  <a:gd name="connsiteY44" fmla="*/ 3787070 h 3976567"/>
                  <a:gd name="connsiteX45" fmla="*/ 2350451 w 7921710"/>
                  <a:gd name="connsiteY45" fmla="*/ 3723062 h 3976567"/>
                  <a:gd name="connsiteX46" fmla="*/ 2464561 w 7921710"/>
                  <a:gd name="connsiteY46" fmla="*/ 3645147 h 3976567"/>
                  <a:gd name="connsiteX47" fmla="*/ 2423222 w 7921710"/>
                  <a:gd name="connsiteY47" fmla="*/ 3563233 h 3976567"/>
                  <a:gd name="connsiteX48" fmla="*/ 2249105 w 7921710"/>
                  <a:gd name="connsiteY48" fmla="*/ 3567614 h 3976567"/>
                  <a:gd name="connsiteX49" fmla="*/ 2138996 w 7921710"/>
                  <a:gd name="connsiteY49" fmla="*/ 3668198 h 3976567"/>
                  <a:gd name="connsiteX50" fmla="*/ 1844102 w 7921710"/>
                  <a:gd name="connsiteY50" fmla="*/ 3695630 h 3976567"/>
                  <a:gd name="connsiteX51" fmla="*/ 1445195 w 7921710"/>
                  <a:gd name="connsiteY51" fmla="*/ 3512750 h 3976567"/>
                  <a:gd name="connsiteX52" fmla="*/ 1079816 w 7921710"/>
                  <a:gd name="connsiteY52" fmla="*/ 3307962 h 3976567"/>
                  <a:gd name="connsiteX53" fmla="*/ 841691 w 7921710"/>
                  <a:gd name="connsiteY53" fmla="*/ 3082982 h 3976567"/>
                  <a:gd name="connsiteX54" fmla="*/ 622616 w 7921710"/>
                  <a:gd name="connsiteY54" fmla="*/ 2931916 h 3976567"/>
                  <a:gd name="connsiteX55" fmla="*/ 316863 w 7921710"/>
                  <a:gd name="connsiteY55" fmla="*/ 2799899 h 3976567"/>
                  <a:gd name="connsiteX56" fmla="*/ 238187 w 7921710"/>
                  <a:gd name="connsiteY56" fmla="*/ 2497766 h 3976567"/>
                  <a:gd name="connsiteX57" fmla="*/ 174179 w 7921710"/>
                  <a:gd name="connsiteY57" fmla="*/ 2278310 h 3976567"/>
                  <a:gd name="connsiteX58" fmla="*/ 4444 w 7921710"/>
                  <a:gd name="connsiteY58" fmla="*/ 2035422 h 3976567"/>
                  <a:gd name="connsiteX59" fmla="*/ 55688 w 7921710"/>
                  <a:gd name="connsiteY59" fmla="*/ 1841779 h 3976567"/>
                  <a:gd name="connsiteX60" fmla="*/ 122458 w 7921710"/>
                  <a:gd name="connsiteY60" fmla="*/ 1754815 h 3976567"/>
                  <a:gd name="connsiteX61" fmla="*/ 169035 w 7921710"/>
                  <a:gd name="connsiteY61" fmla="*/ 1647374 h 3976567"/>
                  <a:gd name="connsiteX62" fmla="*/ 256475 w 7921710"/>
                  <a:gd name="connsiteY62" fmla="*/ 1327334 h 3976567"/>
                  <a:gd name="connsiteX63" fmla="*/ 376109 w 7921710"/>
                  <a:gd name="connsiteY63" fmla="*/ 1147217 h 3976567"/>
                  <a:gd name="connsiteX64" fmla="*/ 627855 w 7921710"/>
                  <a:gd name="connsiteY64" fmla="*/ 997293 h 3976567"/>
                  <a:gd name="connsiteX65" fmla="*/ 870742 w 7921710"/>
                  <a:gd name="connsiteY65" fmla="*/ 822795 h 3976567"/>
                  <a:gd name="connsiteX66" fmla="*/ 1062384 w 7921710"/>
                  <a:gd name="connsiteY66" fmla="*/ 804031 h 3976567"/>
                  <a:gd name="connsiteX67" fmla="*/ 1136871 w 7921710"/>
                  <a:gd name="connsiteY67" fmla="*/ 854703 h 3976567"/>
                  <a:gd name="connsiteX68" fmla="*/ 1245932 w 7921710"/>
                  <a:gd name="connsiteY68" fmla="*/ 904234 h 3976567"/>
                  <a:gd name="connsiteX69" fmla="*/ 1449958 w 7921710"/>
                  <a:gd name="connsiteY69" fmla="*/ 870514 h 3976567"/>
                  <a:gd name="connsiteX70" fmla="*/ 1498821 w 7921710"/>
                  <a:gd name="connsiteY70" fmla="*/ 795171 h 3976567"/>
                  <a:gd name="connsiteX71" fmla="*/ 1490915 w 7921710"/>
                  <a:gd name="connsiteY71" fmla="*/ 723448 h 3976567"/>
                  <a:gd name="connsiteX72" fmla="*/ 1370233 w 7921710"/>
                  <a:gd name="connsiteY72" fmla="*/ 680871 h 3976567"/>
                  <a:gd name="connsiteX73" fmla="*/ 1256409 w 7921710"/>
                  <a:gd name="connsiteY73" fmla="*/ 659441 h 3976567"/>
                  <a:gd name="connsiteX74" fmla="*/ 1255933 w 7921710"/>
                  <a:gd name="connsiteY74" fmla="*/ 589432 h 3976567"/>
                  <a:gd name="connsiteX75" fmla="*/ 1569210 w 7921710"/>
                  <a:gd name="connsiteY75" fmla="*/ 434365 h 3976567"/>
                  <a:gd name="connsiteX76" fmla="*/ 1839815 w 7921710"/>
                  <a:gd name="connsiteY76" fmla="*/ 315398 h 3976567"/>
                  <a:gd name="connsiteX77" fmla="*/ 2273680 w 7921710"/>
                  <a:gd name="connsiteY77" fmla="*/ 261391 h 3976567"/>
                  <a:gd name="connsiteX0" fmla="*/ 2273680 w 7921710"/>
                  <a:gd name="connsiteY0" fmla="*/ 261391 h 3963683"/>
                  <a:gd name="connsiteX1" fmla="*/ 2664109 w 7921710"/>
                  <a:gd name="connsiteY1" fmla="*/ 178334 h 3963683"/>
                  <a:gd name="connsiteX2" fmla="*/ 3137215 w 7921710"/>
                  <a:gd name="connsiteY2" fmla="*/ 14122 h 3963683"/>
                  <a:gd name="connsiteX3" fmla="*/ 3489451 w 7921710"/>
                  <a:gd name="connsiteY3" fmla="*/ 12122 h 3963683"/>
                  <a:gd name="connsiteX4" fmla="*/ 3904169 w 7921710"/>
                  <a:gd name="connsiteY4" fmla="*/ 43936 h 3963683"/>
                  <a:gd name="connsiteX5" fmla="*/ 4269167 w 7921710"/>
                  <a:gd name="connsiteY5" fmla="*/ 47079 h 3963683"/>
                  <a:gd name="connsiteX6" fmla="*/ 4327271 w 7921710"/>
                  <a:gd name="connsiteY6" fmla="*/ 64225 h 3963683"/>
                  <a:gd name="connsiteX7" fmla="*/ 4332508 w 7921710"/>
                  <a:gd name="connsiteY7" fmla="*/ 154615 h 3963683"/>
                  <a:gd name="connsiteX8" fmla="*/ 4387943 w 7921710"/>
                  <a:gd name="connsiteY8" fmla="*/ 214814 h 3963683"/>
                  <a:gd name="connsiteX9" fmla="*/ 4518341 w 7921710"/>
                  <a:gd name="connsiteY9" fmla="*/ 250628 h 3963683"/>
                  <a:gd name="connsiteX10" fmla="*/ 4627783 w 7921710"/>
                  <a:gd name="connsiteY10" fmla="*/ 209384 h 3963683"/>
                  <a:gd name="connsiteX11" fmla="*/ 4657977 w 7921710"/>
                  <a:gd name="connsiteY11" fmla="*/ 151758 h 3963683"/>
                  <a:gd name="connsiteX12" fmla="*/ 4642833 w 7921710"/>
                  <a:gd name="connsiteY12" fmla="*/ 61080 h 3963683"/>
                  <a:gd name="connsiteX13" fmla="*/ 4779231 w 7921710"/>
                  <a:gd name="connsiteY13" fmla="*/ 26029 h 3963683"/>
                  <a:gd name="connsiteX14" fmla="*/ 4970494 w 7921710"/>
                  <a:gd name="connsiteY14" fmla="*/ 83273 h 3963683"/>
                  <a:gd name="connsiteX15" fmla="*/ 5416453 w 7921710"/>
                  <a:gd name="connsiteY15" fmla="*/ 206146 h 3963683"/>
                  <a:gd name="connsiteX16" fmla="*/ 5935755 w 7921710"/>
                  <a:gd name="connsiteY16" fmla="*/ 352451 h 3963683"/>
                  <a:gd name="connsiteX17" fmla="*/ 6485825 w 7921710"/>
                  <a:gd name="connsiteY17" fmla="*/ 517042 h 3963683"/>
                  <a:gd name="connsiteX18" fmla="*/ 6802817 w 7921710"/>
                  <a:gd name="connsiteY18" fmla="*/ 641058 h 3963683"/>
                  <a:gd name="connsiteX19" fmla="*/ 7058087 w 7921710"/>
                  <a:gd name="connsiteY19" fmla="*/ 834321 h 3963683"/>
                  <a:gd name="connsiteX20" fmla="*/ 7175435 w 7921710"/>
                  <a:gd name="connsiteY20" fmla="*/ 948049 h 3963683"/>
                  <a:gd name="connsiteX21" fmla="*/ 7108188 w 7921710"/>
                  <a:gd name="connsiteY21" fmla="*/ 989863 h 3963683"/>
                  <a:gd name="connsiteX22" fmla="*/ 7049515 w 7921710"/>
                  <a:gd name="connsiteY22" fmla="*/ 1045201 h 3963683"/>
                  <a:gd name="connsiteX23" fmla="*/ 7056944 w 7921710"/>
                  <a:gd name="connsiteY23" fmla="*/ 1145597 h 3963683"/>
                  <a:gd name="connsiteX24" fmla="*/ 7231823 w 7921710"/>
                  <a:gd name="connsiteY24" fmla="*/ 1205985 h 3963683"/>
                  <a:gd name="connsiteX25" fmla="*/ 7492617 w 7921710"/>
                  <a:gd name="connsiteY25" fmla="*/ 1187698 h 3963683"/>
                  <a:gd name="connsiteX26" fmla="*/ 7611300 w 7921710"/>
                  <a:gd name="connsiteY26" fmla="*/ 1278661 h 3963683"/>
                  <a:gd name="connsiteX27" fmla="*/ 7704549 w 7921710"/>
                  <a:gd name="connsiteY27" fmla="*/ 1437824 h 3963683"/>
                  <a:gd name="connsiteX28" fmla="*/ 7800751 w 7921710"/>
                  <a:gd name="connsiteY28" fmla="*/ 1699380 h 3963683"/>
                  <a:gd name="connsiteX29" fmla="*/ 7916479 w 7921710"/>
                  <a:gd name="connsiteY29" fmla="*/ 1944650 h 3963683"/>
                  <a:gd name="connsiteX30" fmla="*/ 7881905 w 7921710"/>
                  <a:gd name="connsiteY30" fmla="*/ 2300884 h 3963683"/>
                  <a:gd name="connsiteX31" fmla="*/ 7706550 w 7921710"/>
                  <a:gd name="connsiteY31" fmla="*/ 2621877 h 3963683"/>
                  <a:gd name="connsiteX32" fmla="*/ 7533956 w 7921710"/>
                  <a:gd name="connsiteY32" fmla="*/ 2845714 h 3963683"/>
                  <a:gd name="connsiteX33" fmla="*/ 7307357 w 7921710"/>
                  <a:gd name="connsiteY33" fmla="*/ 3106890 h 3963683"/>
                  <a:gd name="connsiteX34" fmla="*/ 6903496 w 7921710"/>
                  <a:gd name="connsiteY34" fmla="*/ 3240049 h 3963683"/>
                  <a:gd name="connsiteX35" fmla="*/ 6513257 w 7921710"/>
                  <a:gd name="connsiteY35" fmla="*/ 3443121 h 3963683"/>
                  <a:gd name="connsiteX36" fmla="*/ 6115112 w 7921710"/>
                  <a:gd name="connsiteY36" fmla="*/ 3606190 h 3963683"/>
                  <a:gd name="connsiteX37" fmla="*/ 5726968 w 7921710"/>
                  <a:gd name="connsiteY37" fmla="*/ 3781545 h 3963683"/>
                  <a:gd name="connsiteX38" fmla="*/ 5267387 w 7921710"/>
                  <a:gd name="connsiteY38" fmla="*/ 3852698 h 3963683"/>
                  <a:gd name="connsiteX39" fmla="*/ 4890579 w 7921710"/>
                  <a:gd name="connsiteY39" fmla="*/ 3865080 h 3963683"/>
                  <a:gd name="connsiteX40" fmla="*/ 4149437 w 7921710"/>
                  <a:gd name="connsiteY40" fmla="*/ 3939375 h 3963683"/>
                  <a:gd name="connsiteX41" fmla="*/ 3741959 w 7921710"/>
                  <a:gd name="connsiteY41" fmla="*/ 3952900 h 3963683"/>
                  <a:gd name="connsiteX42" fmla="*/ 3272090 w 7921710"/>
                  <a:gd name="connsiteY42" fmla="*/ 3959663 h 3963683"/>
                  <a:gd name="connsiteX43" fmla="*/ 2771075 w 7921710"/>
                  <a:gd name="connsiteY43" fmla="*/ 3887654 h 3963683"/>
                  <a:gd name="connsiteX44" fmla="*/ 2377883 w 7921710"/>
                  <a:gd name="connsiteY44" fmla="*/ 3787070 h 3963683"/>
                  <a:gd name="connsiteX45" fmla="*/ 2350451 w 7921710"/>
                  <a:gd name="connsiteY45" fmla="*/ 3723062 h 3963683"/>
                  <a:gd name="connsiteX46" fmla="*/ 2464561 w 7921710"/>
                  <a:gd name="connsiteY46" fmla="*/ 3645147 h 3963683"/>
                  <a:gd name="connsiteX47" fmla="*/ 2423222 w 7921710"/>
                  <a:gd name="connsiteY47" fmla="*/ 3563233 h 3963683"/>
                  <a:gd name="connsiteX48" fmla="*/ 2249105 w 7921710"/>
                  <a:gd name="connsiteY48" fmla="*/ 3567614 h 3963683"/>
                  <a:gd name="connsiteX49" fmla="*/ 2138996 w 7921710"/>
                  <a:gd name="connsiteY49" fmla="*/ 3668198 h 3963683"/>
                  <a:gd name="connsiteX50" fmla="*/ 1844102 w 7921710"/>
                  <a:gd name="connsiteY50" fmla="*/ 3695630 h 3963683"/>
                  <a:gd name="connsiteX51" fmla="*/ 1445195 w 7921710"/>
                  <a:gd name="connsiteY51" fmla="*/ 3512750 h 3963683"/>
                  <a:gd name="connsiteX52" fmla="*/ 1079816 w 7921710"/>
                  <a:gd name="connsiteY52" fmla="*/ 3307962 h 3963683"/>
                  <a:gd name="connsiteX53" fmla="*/ 841691 w 7921710"/>
                  <a:gd name="connsiteY53" fmla="*/ 3082982 h 3963683"/>
                  <a:gd name="connsiteX54" fmla="*/ 622616 w 7921710"/>
                  <a:gd name="connsiteY54" fmla="*/ 2931916 h 3963683"/>
                  <a:gd name="connsiteX55" fmla="*/ 316863 w 7921710"/>
                  <a:gd name="connsiteY55" fmla="*/ 2799899 h 3963683"/>
                  <a:gd name="connsiteX56" fmla="*/ 238187 w 7921710"/>
                  <a:gd name="connsiteY56" fmla="*/ 2497766 h 3963683"/>
                  <a:gd name="connsiteX57" fmla="*/ 174179 w 7921710"/>
                  <a:gd name="connsiteY57" fmla="*/ 2278310 h 3963683"/>
                  <a:gd name="connsiteX58" fmla="*/ 4444 w 7921710"/>
                  <a:gd name="connsiteY58" fmla="*/ 2035422 h 3963683"/>
                  <a:gd name="connsiteX59" fmla="*/ 55688 w 7921710"/>
                  <a:gd name="connsiteY59" fmla="*/ 1841779 h 3963683"/>
                  <a:gd name="connsiteX60" fmla="*/ 122458 w 7921710"/>
                  <a:gd name="connsiteY60" fmla="*/ 1754815 h 3963683"/>
                  <a:gd name="connsiteX61" fmla="*/ 169035 w 7921710"/>
                  <a:gd name="connsiteY61" fmla="*/ 1647374 h 3963683"/>
                  <a:gd name="connsiteX62" fmla="*/ 256475 w 7921710"/>
                  <a:gd name="connsiteY62" fmla="*/ 1327334 h 3963683"/>
                  <a:gd name="connsiteX63" fmla="*/ 376109 w 7921710"/>
                  <a:gd name="connsiteY63" fmla="*/ 1147217 h 3963683"/>
                  <a:gd name="connsiteX64" fmla="*/ 627855 w 7921710"/>
                  <a:gd name="connsiteY64" fmla="*/ 997293 h 3963683"/>
                  <a:gd name="connsiteX65" fmla="*/ 870742 w 7921710"/>
                  <a:gd name="connsiteY65" fmla="*/ 822795 h 3963683"/>
                  <a:gd name="connsiteX66" fmla="*/ 1062384 w 7921710"/>
                  <a:gd name="connsiteY66" fmla="*/ 804031 h 3963683"/>
                  <a:gd name="connsiteX67" fmla="*/ 1136871 w 7921710"/>
                  <a:gd name="connsiteY67" fmla="*/ 854703 h 3963683"/>
                  <a:gd name="connsiteX68" fmla="*/ 1245932 w 7921710"/>
                  <a:gd name="connsiteY68" fmla="*/ 904234 h 3963683"/>
                  <a:gd name="connsiteX69" fmla="*/ 1449958 w 7921710"/>
                  <a:gd name="connsiteY69" fmla="*/ 870514 h 3963683"/>
                  <a:gd name="connsiteX70" fmla="*/ 1498821 w 7921710"/>
                  <a:gd name="connsiteY70" fmla="*/ 795171 h 3963683"/>
                  <a:gd name="connsiteX71" fmla="*/ 1490915 w 7921710"/>
                  <a:gd name="connsiteY71" fmla="*/ 723448 h 3963683"/>
                  <a:gd name="connsiteX72" fmla="*/ 1370233 w 7921710"/>
                  <a:gd name="connsiteY72" fmla="*/ 680871 h 3963683"/>
                  <a:gd name="connsiteX73" fmla="*/ 1256409 w 7921710"/>
                  <a:gd name="connsiteY73" fmla="*/ 659441 h 3963683"/>
                  <a:gd name="connsiteX74" fmla="*/ 1255933 w 7921710"/>
                  <a:gd name="connsiteY74" fmla="*/ 589432 h 3963683"/>
                  <a:gd name="connsiteX75" fmla="*/ 1569210 w 7921710"/>
                  <a:gd name="connsiteY75" fmla="*/ 434365 h 3963683"/>
                  <a:gd name="connsiteX76" fmla="*/ 1839815 w 7921710"/>
                  <a:gd name="connsiteY76" fmla="*/ 315398 h 3963683"/>
                  <a:gd name="connsiteX77" fmla="*/ 2273680 w 7921710"/>
                  <a:gd name="connsiteY77" fmla="*/ 261391 h 3963683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50451 w 7921710"/>
                  <a:gd name="connsiteY45" fmla="*/ 3723062 h 3964370"/>
                  <a:gd name="connsiteX46" fmla="*/ 2464561 w 7921710"/>
                  <a:gd name="connsiteY46" fmla="*/ 3645147 h 3964370"/>
                  <a:gd name="connsiteX47" fmla="*/ 2423222 w 7921710"/>
                  <a:gd name="connsiteY47" fmla="*/ 3563233 h 3964370"/>
                  <a:gd name="connsiteX48" fmla="*/ 2249105 w 7921710"/>
                  <a:gd name="connsiteY48" fmla="*/ 3567614 h 3964370"/>
                  <a:gd name="connsiteX49" fmla="*/ 2138996 w 7921710"/>
                  <a:gd name="connsiteY49" fmla="*/ 3668198 h 3964370"/>
                  <a:gd name="connsiteX50" fmla="*/ 1844102 w 7921710"/>
                  <a:gd name="connsiteY50" fmla="*/ 3695630 h 3964370"/>
                  <a:gd name="connsiteX51" fmla="*/ 1445195 w 7921710"/>
                  <a:gd name="connsiteY51" fmla="*/ 3512750 h 3964370"/>
                  <a:gd name="connsiteX52" fmla="*/ 1079816 w 7921710"/>
                  <a:gd name="connsiteY52" fmla="*/ 3307962 h 3964370"/>
                  <a:gd name="connsiteX53" fmla="*/ 841691 w 7921710"/>
                  <a:gd name="connsiteY53" fmla="*/ 3082982 h 3964370"/>
                  <a:gd name="connsiteX54" fmla="*/ 622616 w 7921710"/>
                  <a:gd name="connsiteY54" fmla="*/ 2931916 h 3964370"/>
                  <a:gd name="connsiteX55" fmla="*/ 316863 w 7921710"/>
                  <a:gd name="connsiteY55" fmla="*/ 2799899 h 3964370"/>
                  <a:gd name="connsiteX56" fmla="*/ 238187 w 7921710"/>
                  <a:gd name="connsiteY56" fmla="*/ 2497766 h 3964370"/>
                  <a:gd name="connsiteX57" fmla="*/ 174179 w 7921710"/>
                  <a:gd name="connsiteY57" fmla="*/ 2278310 h 3964370"/>
                  <a:gd name="connsiteX58" fmla="*/ 4444 w 7921710"/>
                  <a:gd name="connsiteY58" fmla="*/ 2035422 h 3964370"/>
                  <a:gd name="connsiteX59" fmla="*/ 55688 w 7921710"/>
                  <a:gd name="connsiteY59" fmla="*/ 1841779 h 3964370"/>
                  <a:gd name="connsiteX60" fmla="*/ 122458 w 7921710"/>
                  <a:gd name="connsiteY60" fmla="*/ 1754815 h 3964370"/>
                  <a:gd name="connsiteX61" fmla="*/ 169035 w 7921710"/>
                  <a:gd name="connsiteY61" fmla="*/ 1647374 h 3964370"/>
                  <a:gd name="connsiteX62" fmla="*/ 256475 w 7921710"/>
                  <a:gd name="connsiteY62" fmla="*/ 1327334 h 3964370"/>
                  <a:gd name="connsiteX63" fmla="*/ 376109 w 7921710"/>
                  <a:gd name="connsiteY63" fmla="*/ 1147217 h 3964370"/>
                  <a:gd name="connsiteX64" fmla="*/ 627855 w 7921710"/>
                  <a:gd name="connsiteY64" fmla="*/ 997293 h 3964370"/>
                  <a:gd name="connsiteX65" fmla="*/ 870742 w 7921710"/>
                  <a:gd name="connsiteY65" fmla="*/ 822795 h 3964370"/>
                  <a:gd name="connsiteX66" fmla="*/ 1062384 w 7921710"/>
                  <a:gd name="connsiteY66" fmla="*/ 804031 h 3964370"/>
                  <a:gd name="connsiteX67" fmla="*/ 1136871 w 7921710"/>
                  <a:gd name="connsiteY67" fmla="*/ 854703 h 3964370"/>
                  <a:gd name="connsiteX68" fmla="*/ 1245932 w 7921710"/>
                  <a:gd name="connsiteY68" fmla="*/ 904234 h 3964370"/>
                  <a:gd name="connsiteX69" fmla="*/ 1449958 w 7921710"/>
                  <a:gd name="connsiteY69" fmla="*/ 870514 h 3964370"/>
                  <a:gd name="connsiteX70" fmla="*/ 1498821 w 7921710"/>
                  <a:gd name="connsiteY70" fmla="*/ 795171 h 3964370"/>
                  <a:gd name="connsiteX71" fmla="*/ 1490915 w 7921710"/>
                  <a:gd name="connsiteY71" fmla="*/ 723448 h 3964370"/>
                  <a:gd name="connsiteX72" fmla="*/ 1370233 w 7921710"/>
                  <a:gd name="connsiteY72" fmla="*/ 680871 h 3964370"/>
                  <a:gd name="connsiteX73" fmla="*/ 1256409 w 7921710"/>
                  <a:gd name="connsiteY73" fmla="*/ 659441 h 3964370"/>
                  <a:gd name="connsiteX74" fmla="*/ 1255933 w 7921710"/>
                  <a:gd name="connsiteY74" fmla="*/ 589432 h 3964370"/>
                  <a:gd name="connsiteX75" fmla="*/ 1569210 w 7921710"/>
                  <a:gd name="connsiteY75" fmla="*/ 434365 h 3964370"/>
                  <a:gd name="connsiteX76" fmla="*/ 1839815 w 7921710"/>
                  <a:gd name="connsiteY76" fmla="*/ 315398 h 3964370"/>
                  <a:gd name="connsiteX77" fmla="*/ 2273680 w 7921710"/>
                  <a:gd name="connsiteY77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59976 w 7921710"/>
                  <a:gd name="connsiteY45" fmla="*/ 3739730 h 3964370"/>
                  <a:gd name="connsiteX46" fmla="*/ 2464561 w 7921710"/>
                  <a:gd name="connsiteY46" fmla="*/ 3645147 h 3964370"/>
                  <a:gd name="connsiteX47" fmla="*/ 2423222 w 7921710"/>
                  <a:gd name="connsiteY47" fmla="*/ 3563233 h 3964370"/>
                  <a:gd name="connsiteX48" fmla="*/ 2249105 w 7921710"/>
                  <a:gd name="connsiteY48" fmla="*/ 3567614 h 3964370"/>
                  <a:gd name="connsiteX49" fmla="*/ 2138996 w 7921710"/>
                  <a:gd name="connsiteY49" fmla="*/ 3668198 h 3964370"/>
                  <a:gd name="connsiteX50" fmla="*/ 1844102 w 7921710"/>
                  <a:gd name="connsiteY50" fmla="*/ 3695630 h 3964370"/>
                  <a:gd name="connsiteX51" fmla="*/ 1445195 w 7921710"/>
                  <a:gd name="connsiteY51" fmla="*/ 3512750 h 3964370"/>
                  <a:gd name="connsiteX52" fmla="*/ 1079816 w 7921710"/>
                  <a:gd name="connsiteY52" fmla="*/ 3307962 h 3964370"/>
                  <a:gd name="connsiteX53" fmla="*/ 841691 w 7921710"/>
                  <a:gd name="connsiteY53" fmla="*/ 3082982 h 3964370"/>
                  <a:gd name="connsiteX54" fmla="*/ 622616 w 7921710"/>
                  <a:gd name="connsiteY54" fmla="*/ 2931916 h 3964370"/>
                  <a:gd name="connsiteX55" fmla="*/ 316863 w 7921710"/>
                  <a:gd name="connsiteY55" fmla="*/ 2799899 h 3964370"/>
                  <a:gd name="connsiteX56" fmla="*/ 238187 w 7921710"/>
                  <a:gd name="connsiteY56" fmla="*/ 2497766 h 3964370"/>
                  <a:gd name="connsiteX57" fmla="*/ 174179 w 7921710"/>
                  <a:gd name="connsiteY57" fmla="*/ 2278310 h 3964370"/>
                  <a:gd name="connsiteX58" fmla="*/ 4444 w 7921710"/>
                  <a:gd name="connsiteY58" fmla="*/ 2035422 h 3964370"/>
                  <a:gd name="connsiteX59" fmla="*/ 55688 w 7921710"/>
                  <a:gd name="connsiteY59" fmla="*/ 1841779 h 3964370"/>
                  <a:gd name="connsiteX60" fmla="*/ 122458 w 7921710"/>
                  <a:gd name="connsiteY60" fmla="*/ 1754815 h 3964370"/>
                  <a:gd name="connsiteX61" fmla="*/ 169035 w 7921710"/>
                  <a:gd name="connsiteY61" fmla="*/ 1647374 h 3964370"/>
                  <a:gd name="connsiteX62" fmla="*/ 256475 w 7921710"/>
                  <a:gd name="connsiteY62" fmla="*/ 1327334 h 3964370"/>
                  <a:gd name="connsiteX63" fmla="*/ 376109 w 7921710"/>
                  <a:gd name="connsiteY63" fmla="*/ 1147217 h 3964370"/>
                  <a:gd name="connsiteX64" fmla="*/ 627855 w 7921710"/>
                  <a:gd name="connsiteY64" fmla="*/ 997293 h 3964370"/>
                  <a:gd name="connsiteX65" fmla="*/ 870742 w 7921710"/>
                  <a:gd name="connsiteY65" fmla="*/ 822795 h 3964370"/>
                  <a:gd name="connsiteX66" fmla="*/ 1062384 w 7921710"/>
                  <a:gd name="connsiteY66" fmla="*/ 804031 h 3964370"/>
                  <a:gd name="connsiteX67" fmla="*/ 1136871 w 7921710"/>
                  <a:gd name="connsiteY67" fmla="*/ 854703 h 3964370"/>
                  <a:gd name="connsiteX68" fmla="*/ 1245932 w 7921710"/>
                  <a:gd name="connsiteY68" fmla="*/ 904234 h 3964370"/>
                  <a:gd name="connsiteX69" fmla="*/ 1449958 w 7921710"/>
                  <a:gd name="connsiteY69" fmla="*/ 870514 h 3964370"/>
                  <a:gd name="connsiteX70" fmla="*/ 1498821 w 7921710"/>
                  <a:gd name="connsiteY70" fmla="*/ 795171 h 3964370"/>
                  <a:gd name="connsiteX71" fmla="*/ 1490915 w 7921710"/>
                  <a:gd name="connsiteY71" fmla="*/ 723448 h 3964370"/>
                  <a:gd name="connsiteX72" fmla="*/ 1370233 w 7921710"/>
                  <a:gd name="connsiteY72" fmla="*/ 680871 h 3964370"/>
                  <a:gd name="connsiteX73" fmla="*/ 1256409 w 7921710"/>
                  <a:gd name="connsiteY73" fmla="*/ 659441 h 3964370"/>
                  <a:gd name="connsiteX74" fmla="*/ 1255933 w 7921710"/>
                  <a:gd name="connsiteY74" fmla="*/ 589432 h 3964370"/>
                  <a:gd name="connsiteX75" fmla="*/ 1569210 w 7921710"/>
                  <a:gd name="connsiteY75" fmla="*/ 434365 h 3964370"/>
                  <a:gd name="connsiteX76" fmla="*/ 1839815 w 7921710"/>
                  <a:gd name="connsiteY76" fmla="*/ 315398 h 3964370"/>
                  <a:gd name="connsiteX77" fmla="*/ 2273680 w 7921710"/>
                  <a:gd name="connsiteY77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59976 w 7921710"/>
                  <a:gd name="connsiteY45" fmla="*/ 3739730 h 3964370"/>
                  <a:gd name="connsiteX46" fmla="*/ 2464561 w 7921710"/>
                  <a:gd name="connsiteY46" fmla="*/ 3640385 h 3964370"/>
                  <a:gd name="connsiteX47" fmla="*/ 2423222 w 7921710"/>
                  <a:gd name="connsiteY47" fmla="*/ 3563233 h 3964370"/>
                  <a:gd name="connsiteX48" fmla="*/ 2249105 w 7921710"/>
                  <a:gd name="connsiteY48" fmla="*/ 3567614 h 3964370"/>
                  <a:gd name="connsiteX49" fmla="*/ 2138996 w 7921710"/>
                  <a:gd name="connsiteY49" fmla="*/ 3668198 h 3964370"/>
                  <a:gd name="connsiteX50" fmla="*/ 1844102 w 7921710"/>
                  <a:gd name="connsiteY50" fmla="*/ 3695630 h 3964370"/>
                  <a:gd name="connsiteX51" fmla="*/ 1445195 w 7921710"/>
                  <a:gd name="connsiteY51" fmla="*/ 3512750 h 3964370"/>
                  <a:gd name="connsiteX52" fmla="*/ 1079816 w 7921710"/>
                  <a:gd name="connsiteY52" fmla="*/ 3307962 h 3964370"/>
                  <a:gd name="connsiteX53" fmla="*/ 841691 w 7921710"/>
                  <a:gd name="connsiteY53" fmla="*/ 3082982 h 3964370"/>
                  <a:gd name="connsiteX54" fmla="*/ 622616 w 7921710"/>
                  <a:gd name="connsiteY54" fmla="*/ 2931916 h 3964370"/>
                  <a:gd name="connsiteX55" fmla="*/ 316863 w 7921710"/>
                  <a:gd name="connsiteY55" fmla="*/ 2799899 h 3964370"/>
                  <a:gd name="connsiteX56" fmla="*/ 238187 w 7921710"/>
                  <a:gd name="connsiteY56" fmla="*/ 2497766 h 3964370"/>
                  <a:gd name="connsiteX57" fmla="*/ 174179 w 7921710"/>
                  <a:gd name="connsiteY57" fmla="*/ 2278310 h 3964370"/>
                  <a:gd name="connsiteX58" fmla="*/ 4444 w 7921710"/>
                  <a:gd name="connsiteY58" fmla="*/ 2035422 h 3964370"/>
                  <a:gd name="connsiteX59" fmla="*/ 55688 w 7921710"/>
                  <a:gd name="connsiteY59" fmla="*/ 1841779 h 3964370"/>
                  <a:gd name="connsiteX60" fmla="*/ 122458 w 7921710"/>
                  <a:gd name="connsiteY60" fmla="*/ 1754815 h 3964370"/>
                  <a:gd name="connsiteX61" fmla="*/ 169035 w 7921710"/>
                  <a:gd name="connsiteY61" fmla="*/ 1647374 h 3964370"/>
                  <a:gd name="connsiteX62" fmla="*/ 256475 w 7921710"/>
                  <a:gd name="connsiteY62" fmla="*/ 1327334 h 3964370"/>
                  <a:gd name="connsiteX63" fmla="*/ 376109 w 7921710"/>
                  <a:gd name="connsiteY63" fmla="*/ 1147217 h 3964370"/>
                  <a:gd name="connsiteX64" fmla="*/ 627855 w 7921710"/>
                  <a:gd name="connsiteY64" fmla="*/ 997293 h 3964370"/>
                  <a:gd name="connsiteX65" fmla="*/ 870742 w 7921710"/>
                  <a:gd name="connsiteY65" fmla="*/ 822795 h 3964370"/>
                  <a:gd name="connsiteX66" fmla="*/ 1062384 w 7921710"/>
                  <a:gd name="connsiteY66" fmla="*/ 804031 h 3964370"/>
                  <a:gd name="connsiteX67" fmla="*/ 1136871 w 7921710"/>
                  <a:gd name="connsiteY67" fmla="*/ 854703 h 3964370"/>
                  <a:gd name="connsiteX68" fmla="*/ 1245932 w 7921710"/>
                  <a:gd name="connsiteY68" fmla="*/ 904234 h 3964370"/>
                  <a:gd name="connsiteX69" fmla="*/ 1449958 w 7921710"/>
                  <a:gd name="connsiteY69" fmla="*/ 870514 h 3964370"/>
                  <a:gd name="connsiteX70" fmla="*/ 1498821 w 7921710"/>
                  <a:gd name="connsiteY70" fmla="*/ 795171 h 3964370"/>
                  <a:gd name="connsiteX71" fmla="*/ 1490915 w 7921710"/>
                  <a:gd name="connsiteY71" fmla="*/ 723448 h 3964370"/>
                  <a:gd name="connsiteX72" fmla="*/ 1370233 w 7921710"/>
                  <a:gd name="connsiteY72" fmla="*/ 680871 h 3964370"/>
                  <a:gd name="connsiteX73" fmla="*/ 1256409 w 7921710"/>
                  <a:gd name="connsiteY73" fmla="*/ 659441 h 3964370"/>
                  <a:gd name="connsiteX74" fmla="*/ 1255933 w 7921710"/>
                  <a:gd name="connsiteY74" fmla="*/ 589432 h 3964370"/>
                  <a:gd name="connsiteX75" fmla="*/ 1569210 w 7921710"/>
                  <a:gd name="connsiteY75" fmla="*/ 434365 h 3964370"/>
                  <a:gd name="connsiteX76" fmla="*/ 1839815 w 7921710"/>
                  <a:gd name="connsiteY76" fmla="*/ 315398 h 3964370"/>
                  <a:gd name="connsiteX77" fmla="*/ 2273680 w 7921710"/>
                  <a:gd name="connsiteY77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59976 w 7921710"/>
                  <a:gd name="connsiteY45" fmla="*/ 3739730 h 3964370"/>
                  <a:gd name="connsiteX46" fmla="*/ 2434651 w 7921710"/>
                  <a:gd name="connsiteY46" fmla="*/ 3702676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49105 w 7921710"/>
                  <a:gd name="connsiteY49" fmla="*/ 3567614 h 3964370"/>
                  <a:gd name="connsiteX50" fmla="*/ 2138996 w 7921710"/>
                  <a:gd name="connsiteY50" fmla="*/ 3668198 h 3964370"/>
                  <a:gd name="connsiteX51" fmla="*/ 1844102 w 7921710"/>
                  <a:gd name="connsiteY51" fmla="*/ 3695630 h 3964370"/>
                  <a:gd name="connsiteX52" fmla="*/ 1445195 w 7921710"/>
                  <a:gd name="connsiteY52" fmla="*/ 3512750 h 3964370"/>
                  <a:gd name="connsiteX53" fmla="*/ 1079816 w 7921710"/>
                  <a:gd name="connsiteY53" fmla="*/ 3307962 h 3964370"/>
                  <a:gd name="connsiteX54" fmla="*/ 841691 w 7921710"/>
                  <a:gd name="connsiteY54" fmla="*/ 3082982 h 3964370"/>
                  <a:gd name="connsiteX55" fmla="*/ 622616 w 7921710"/>
                  <a:gd name="connsiteY55" fmla="*/ 2931916 h 3964370"/>
                  <a:gd name="connsiteX56" fmla="*/ 316863 w 7921710"/>
                  <a:gd name="connsiteY56" fmla="*/ 2799899 h 3964370"/>
                  <a:gd name="connsiteX57" fmla="*/ 238187 w 7921710"/>
                  <a:gd name="connsiteY57" fmla="*/ 2497766 h 3964370"/>
                  <a:gd name="connsiteX58" fmla="*/ 174179 w 7921710"/>
                  <a:gd name="connsiteY58" fmla="*/ 2278310 h 3964370"/>
                  <a:gd name="connsiteX59" fmla="*/ 4444 w 7921710"/>
                  <a:gd name="connsiteY59" fmla="*/ 2035422 h 3964370"/>
                  <a:gd name="connsiteX60" fmla="*/ 55688 w 7921710"/>
                  <a:gd name="connsiteY60" fmla="*/ 1841779 h 3964370"/>
                  <a:gd name="connsiteX61" fmla="*/ 122458 w 7921710"/>
                  <a:gd name="connsiteY61" fmla="*/ 1754815 h 3964370"/>
                  <a:gd name="connsiteX62" fmla="*/ 169035 w 7921710"/>
                  <a:gd name="connsiteY62" fmla="*/ 1647374 h 3964370"/>
                  <a:gd name="connsiteX63" fmla="*/ 256475 w 7921710"/>
                  <a:gd name="connsiteY63" fmla="*/ 1327334 h 3964370"/>
                  <a:gd name="connsiteX64" fmla="*/ 376109 w 7921710"/>
                  <a:gd name="connsiteY64" fmla="*/ 1147217 h 3964370"/>
                  <a:gd name="connsiteX65" fmla="*/ 627855 w 7921710"/>
                  <a:gd name="connsiteY65" fmla="*/ 997293 h 3964370"/>
                  <a:gd name="connsiteX66" fmla="*/ 870742 w 7921710"/>
                  <a:gd name="connsiteY66" fmla="*/ 822795 h 3964370"/>
                  <a:gd name="connsiteX67" fmla="*/ 1062384 w 7921710"/>
                  <a:gd name="connsiteY67" fmla="*/ 804031 h 3964370"/>
                  <a:gd name="connsiteX68" fmla="*/ 1136871 w 7921710"/>
                  <a:gd name="connsiteY68" fmla="*/ 854703 h 3964370"/>
                  <a:gd name="connsiteX69" fmla="*/ 1245932 w 7921710"/>
                  <a:gd name="connsiteY69" fmla="*/ 904234 h 3964370"/>
                  <a:gd name="connsiteX70" fmla="*/ 1449958 w 7921710"/>
                  <a:gd name="connsiteY70" fmla="*/ 870514 h 3964370"/>
                  <a:gd name="connsiteX71" fmla="*/ 1498821 w 7921710"/>
                  <a:gd name="connsiteY71" fmla="*/ 795171 h 3964370"/>
                  <a:gd name="connsiteX72" fmla="*/ 1490915 w 7921710"/>
                  <a:gd name="connsiteY72" fmla="*/ 723448 h 3964370"/>
                  <a:gd name="connsiteX73" fmla="*/ 1370233 w 7921710"/>
                  <a:gd name="connsiteY73" fmla="*/ 680871 h 3964370"/>
                  <a:gd name="connsiteX74" fmla="*/ 1256409 w 7921710"/>
                  <a:gd name="connsiteY74" fmla="*/ 659441 h 3964370"/>
                  <a:gd name="connsiteX75" fmla="*/ 1255933 w 7921710"/>
                  <a:gd name="connsiteY75" fmla="*/ 589432 h 3964370"/>
                  <a:gd name="connsiteX76" fmla="*/ 1569210 w 7921710"/>
                  <a:gd name="connsiteY76" fmla="*/ 434365 h 3964370"/>
                  <a:gd name="connsiteX77" fmla="*/ 1839815 w 7921710"/>
                  <a:gd name="connsiteY77" fmla="*/ 315398 h 3964370"/>
                  <a:gd name="connsiteX78" fmla="*/ 2273680 w 7921710"/>
                  <a:gd name="connsiteY78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59976 w 7921710"/>
                  <a:gd name="connsiteY45" fmla="*/ 3739730 h 3964370"/>
                  <a:gd name="connsiteX46" fmla="*/ 2434651 w 7921710"/>
                  <a:gd name="connsiteY46" fmla="*/ 3702676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63393 w 7921710"/>
                  <a:gd name="connsiteY49" fmla="*/ 3543802 h 3964370"/>
                  <a:gd name="connsiteX50" fmla="*/ 2138996 w 7921710"/>
                  <a:gd name="connsiteY50" fmla="*/ 3668198 h 3964370"/>
                  <a:gd name="connsiteX51" fmla="*/ 1844102 w 7921710"/>
                  <a:gd name="connsiteY51" fmla="*/ 3695630 h 3964370"/>
                  <a:gd name="connsiteX52" fmla="*/ 1445195 w 7921710"/>
                  <a:gd name="connsiteY52" fmla="*/ 3512750 h 3964370"/>
                  <a:gd name="connsiteX53" fmla="*/ 1079816 w 7921710"/>
                  <a:gd name="connsiteY53" fmla="*/ 3307962 h 3964370"/>
                  <a:gd name="connsiteX54" fmla="*/ 841691 w 7921710"/>
                  <a:gd name="connsiteY54" fmla="*/ 3082982 h 3964370"/>
                  <a:gd name="connsiteX55" fmla="*/ 622616 w 7921710"/>
                  <a:gd name="connsiteY55" fmla="*/ 2931916 h 3964370"/>
                  <a:gd name="connsiteX56" fmla="*/ 316863 w 7921710"/>
                  <a:gd name="connsiteY56" fmla="*/ 2799899 h 3964370"/>
                  <a:gd name="connsiteX57" fmla="*/ 238187 w 7921710"/>
                  <a:gd name="connsiteY57" fmla="*/ 2497766 h 3964370"/>
                  <a:gd name="connsiteX58" fmla="*/ 174179 w 7921710"/>
                  <a:gd name="connsiteY58" fmla="*/ 2278310 h 3964370"/>
                  <a:gd name="connsiteX59" fmla="*/ 4444 w 7921710"/>
                  <a:gd name="connsiteY59" fmla="*/ 2035422 h 3964370"/>
                  <a:gd name="connsiteX60" fmla="*/ 55688 w 7921710"/>
                  <a:gd name="connsiteY60" fmla="*/ 1841779 h 3964370"/>
                  <a:gd name="connsiteX61" fmla="*/ 122458 w 7921710"/>
                  <a:gd name="connsiteY61" fmla="*/ 1754815 h 3964370"/>
                  <a:gd name="connsiteX62" fmla="*/ 169035 w 7921710"/>
                  <a:gd name="connsiteY62" fmla="*/ 1647374 h 3964370"/>
                  <a:gd name="connsiteX63" fmla="*/ 256475 w 7921710"/>
                  <a:gd name="connsiteY63" fmla="*/ 1327334 h 3964370"/>
                  <a:gd name="connsiteX64" fmla="*/ 376109 w 7921710"/>
                  <a:gd name="connsiteY64" fmla="*/ 1147217 h 3964370"/>
                  <a:gd name="connsiteX65" fmla="*/ 627855 w 7921710"/>
                  <a:gd name="connsiteY65" fmla="*/ 997293 h 3964370"/>
                  <a:gd name="connsiteX66" fmla="*/ 870742 w 7921710"/>
                  <a:gd name="connsiteY66" fmla="*/ 822795 h 3964370"/>
                  <a:gd name="connsiteX67" fmla="*/ 1062384 w 7921710"/>
                  <a:gd name="connsiteY67" fmla="*/ 804031 h 3964370"/>
                  <a:gd name="connsiteX68" fmla="*/ 1136871 w 7921710"/>
                  <a:gd name="connsiteY68" fmla="*/ 854703 h 3964370"/>
                  <a:gd name="connsiteX69" fmla="*/ 1245932 w 7921710"/>
                  <a:gd name="connsiteY69" fmla="*/ 904234 h 3964370"/>
                  <a:gd name="connsiteX70" fmla="*/ 1449958 w 7921710"/>
                  <a:gd name="connsiteY70" fmla="*/ 870514 h 3964370"/>
                  <a:gd name="connsiteX71" fmla="*/ 1498821 w 7921710"/>
                  <a:gd name="connsiteY71" fmla="*/ 795171 h 3964370"/>
                  <a:gd name="connsiteX72" fmla="*/ 1490915 w 7921710"/>
                  <a:gd name="connsiteY72" fmla="*/ 723448 h 3964370"/>
                  <a:gd name="connsiteX73" fmla="*/ 1370233 w 7921710"/>
                  <a:gd name="connsiteY73" fmla="*/ 680871 h 3964370"/>
                  <a:gd name="connsiteX74" fmla="*/ 1256409 w 7921710"/>
                  <a:gd name="connsiteY74" fmla="*/ 659441 h 3964370"/>
                  <a:gd name="connsiteX75" fmla="*/ 1255933 w 7921710"/>
                  <a:gd name="connsiteY75" fmla="*/ 589432 h 3964370"/>
                  <a:gd name="connsiteX76" fmla="*/ 1569210 w 7921710"/>
                  <a:gd name="connsiteY76" fmla="*/ 434365 h 3964370"/>
                  <a:gd name="connsiteX77" fmla="*/ 1839815 w 7921710"/>
                  <a:gd name="connsiteY77" fmla="*/ 315398 h 3964370"/>
                  <a:gd name="connsiteX78" fmla="*/ 2273680 w 7921710"/>
                  <a:gd name="connsiteY78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59976 w 7921710"/>
                  <a:gd name="connsiteY45" fmla="*/ 3739730 h 3964370"/>
                  <a:gd name="connsiteX46" fmla="*/ 2434651 w 7921710"/>
                  <a:gd name="connsiteY46" fmla="*/ 3702676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63393 w 7921710"/>
                  <a:gd name="connsiteY49" fmla="*/ 3543802 h 3964370"/>
                  <a:gd name="connsiteX50" fmla="*/ 2122327 w 7921710"/>
                  <a:gd name="connsiteY50" fmla="*/ 3639623 h 3964370"/>
                  <a:gd name="connsiteX51" fmla="*/ 1844102 w 7921710"/>
                  <a:gd name="connsiteY51" fmla="*/ 3695630 h 3964370"/>
                  <a:gd name="connsiteX52" fmla="*/ 1445195 w 7921710"/>
                  <a:gd name="connsiteY52" fmla="*/ 3512750 h 3964370"/>
                  <a:gd name="connsiteX53" fmla="*/ 1079816 w 7921710"/>
                  <a:gd name="connsiteY53" fmla="*/ 3307962 h 3964370"/>
                  <a:gd name="connsiteX54" fmla="*/ 841691 w 7921710"/>
                  <a:gd name="connsiteY54" fmla="*/ 3082982 h 3964370"/>
                  <a:gd name="connsiteX55" fmla="*/ 622616 w 7921710"/>
                  <a:gd name="connsiteY55" fmla="*/ 2931916 h 3964370"/>
                  <a:gd name="connsiteX56" fmla="*/ 316863 w 7921710"/>
                  <a:gd name="connsiteY56" fmla="*/ 2799899 h 3964370"/>
                  <a:gd name="connsiteX57" fmla="*/ 238187 w 7921710"/>
                  <a:gd name="connsiteY57" fmla="*/ 2497766 h 3964370"/>
                  <a:gd name="connsiteX58" fmla="*/ 174179 w 7921710"/>
                  <a:gd name="connsiteY58" fmla="*/ 2278310 h 3964370"/>
                  <a:gd name="connsiteX59" fmla="*/ 4444 w 7921710"/>
                  <a:gd name="connsiteY59" fmla="*/ 2035422 h 3964370"/>
                  <a:gd name="connsiteX60" fmla="*/ 55688 w 7921710"/>
                  <a:gd name="connsiteY60" fmla="*/ 1841779 h 3964370"/>
                  <a:gd name="connsiteX61" fmla="*/ 122458 w 7921710"/>
                  <a:gd name="connsiteY61" fmla="*/ 1754815 h 3964370"/>
                  <a:gd name="connsiteX62" fmla="*/ 169035 w 7921710"/>
                  <a:gd name="connsiteY62" fmla="*/ 1647374 h 3964370"/>
                  <a:gd name="connsiteX63" fmla="*/ 256475 w 7921710"/>
                  <a:gd name="connsiteY63" fmla="*/ 1327334 h 3964370"/>
                  <a:gd name="connsiteX64" fmla="*/ 376109 w 7921710"/>
                  <a:gd name="connsiteY64" fmla="*/ 1147217 h 3964370"/>
                  <a:gd name="connsiteX65" fmla="*/ 627855 w 7921710"/>
                  <a:gd name="connsiteY65" fmla="*/ 997293 h 3964370"/>
                  <a:gd name="connsiteX66" fmla="*/ 870742 w 7921710"/>
                  <a:gd name="connsiteY66" fmla="*/ 822795 h 3964370"/>
                  <a:gd name="connsiteX67" fmla="*/ 1062384 w 7921710"/>
                  <a:gd name="connsiteY67" fmla="*/ 804031 h 3964370"/>
                  <a:gd name="connsiteX68" fmla="*/ 1136871 w 7921710"/>
                  <a:gd name="connsiteY68" fmla="*/ 854703 h 3964370"/>
                  <a:gd name="connsiteX69" fmla="*/ 1245932 w 7921710"/>
                  <a:gd name="connsiteY69" fmla="*/ 904234 h 3964370"/>
                  <a:gd name="connsiteX70" fmla="*/ 1449958 w 7921710"/>
                  <a:gd name="connsiteY70" fmla="*/ 870514 h 3964370"/>
                  <a:gd name="connsiteX71" fmla="*/ 1498821 w 7921710"/>
                  <a:gd name="connsiteY71" fmla="*/ 795171 h 3964370"/>
                  <a:gd name="connsiteX72" fmla="*/ 1490915 w 7921710"/>
                  <a:gd name="connsiteY72" fmla="*/ 723448 h 3964370"/>
                  <a:gd name="connsiteX73" fmla="*/ 1370233 w 7921710"/>
                  <a:gd name="connsiteY73" fmla="*/ 680871 h 3964370"/>
                  <a:gd name="connsiteX74" fmla="*/ 1256409 w 7921710"/>
                  <a:gd name="connsiteY74" fmla="*/ 659441 h 3964370"/>
                  <a:gd name="connsiteX75" fmla="*/ 1255933 w 7921710"/>
                  <a:gd name="connsiteY75" fmla="*/ 589432 h 3964370"/>
                  <a:gd name="connsiteX76" fmla="*/ 1569210 w 7921710"/>
                  <a:gd name="connsiteY76" fmla="*/ 434365 h 3964370"/>
                  <a:gd name="connsiteX77" fmla="*/ 1839815 w 7921710"/>
                  <a:gd name="connsiteY77" fmla="*/ 315398 h 3964370"/>
                  <a:gd name="connsiteX78" fmla="*/ 2273680 w 7921710"/>
                  <a:gd name="connsiteY78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59976 w 7921710"/>
                  <a:gd name="connsiteY45" fmla="*/ 3739730 h 3964370"/>
                  <a:gd name="connsiteX46" fmla="*/ 2434651 w 7921710"/>
                  <a:gd name="connsiteY46" fmla="*/ 3702676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63393 w 7921710"/>
                  <a:gd name="connsiteY49" fmla="*/ 3543802 h 3964370"/>
                  <a:gd name="connsiteX50" fmla="*/ 2177476 w 7921710"/>
                  <a:gd name="connsiteY50" fmla="*/ 3564563 h 3964370"/>
                  <a:gd name="connsiteX51" fmla="*/ 2122327 w 7921710"/>
                  <a:gd name="connsiteY51" fmla="*/ 3639623 h 3964370"/>
                  <a:gd name="connsiteX52" fmla="*/ 1844102 w 7921710"/>
                  <a:gd name="connsiteY52" fmla="*/ 3695630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498821 w 7921710"/>
                  <a:gd name="connsiteY72" fmla="*/ 795171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59976 w 7921710"/>
                  <a:gd name="connsiteY45" fmla="*/ 3739730 h 3964370"/>
                  <a:gd name="connsiteX46" fmla="*/ 2434651 w 7921710"/>
                  <a:gd name="connsiteY46" fmla="*/ 3702676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63393 w 7921710"/>
                  <a:gd name="connsiteY49" fmla="*/ 3543802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44102 w 7921710"/>
                  <a:gd name="connsiteY52" fmla="*/ 3695630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498821 w 7921710"/>
                  <a:gd name="connsiteY72" fmla="*/ 795171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59976 w 7921710"/>
                  <a:gd name="connsiteY45" fmla="*/ 3739730 h 3964370"/>
                  <a:gd name="connsiteX46" fmla="*/ 2434651 w 7921710"/>
                  <a:gd name="connsiteY46" fmla="*/ 3702676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44102 w 7921710"/>
                  <a:gd name="connsiteY52" fmla="*/ 3695630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498821 w 7921710"/>
                  <a:gd name="connsiteY72" fmla="*/ 795171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59976 w 7921710"/>
                  <a:gd name="connsiteY45" fmla="*/ 3739730 h 3964370"/>
                  <a:gd name="connsiteX46" fmla="*/ 2434651 w 7921710"/>
                  <a:gd name="connsiteY46" fmla="*/ 3702676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498821 w 7921710"/>
                  <a:gd name="connsiteY72" fmla="*/ 795171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57595 w 7921710"/>
                  <a:gd name="connsiteY45" fmla="*/ 3751637 h 3964370"/>
                  <a:gd name="connsiteX46" fmla="*/ 2434651 w 7921710"/>
                  <a:gd name="connsiteY46" fmla="*/ 3702676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498821 w 7921710"/>
                  <a:gd name="connsiteY72" fmla="*/ 795171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77883 w 7921710"/>
                  <a:gd name="connsiteY44" fmla="*/ 3787070 h 3964370"/>
                  <a:gd name="connsiteX45" fmla="*/ 2369501 w 7921710"/>
                  <a:gd name="connsiteY45" fmla="*/ 3739730 h 3964370"/>
                  <a:gd name="connsiteX46" fmla="*/ 2434651 w 7921710"/>
                  <a:gd name="connsiteY46" fmla="*/ 3702676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498821 w 7921710"/>
                  <a:gd name="connsiteY72" fmla="*/ 795171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82646 w 7921710"/>
                  <a:gd name="connsiteY44" fmla="*/ 3782308 h 3964370"/>
                  <a:gd name="connsiteX45" fmla="*/ 2369501 w 7921710"/>
                  <a:gd name="connsiteY45" fmla="*/ 3739730 h 3964370"/>
                  <a:gd name="connsiteX46" fmla="*/ 2434651 w 7921710"/>
                  <a:gd name="connsiteY46" fmla="*/ 3702676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498821 w 7921710"/>
                  <a:gd name="connsiteY72" fmla="*/ 795171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82646 w 7921710"/>
                  <a:gd name="connsiteY44" fmla="*/ 3782308 h 3964370"/>
                  <a:gd name="connsiteX45" fmla="*/ 2369501 w 7921710"/>
                  <a:gd name="connsiteY45" fmla="*/ 3739730 h 3964370"/>
                  <a:gd name="connsiteX46" fmla="*/ 2439414 w 7921710"/>
                  <a:gd name="connsiteY46" fmla="*/ 3695532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498821 w 7921710"/>
                  <a:gd name="connsiteY72" fmla="*/ 795171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82646 w 7921710"/>
                  <a:gd name="connsiteY44" fmla="*/ 3782308 h 3964370"/>
                  <a:gd name="connsiteX45" fmla="*/ 2376645 w 7921710"/>
                  <a:gd name="connsiteY45" fmla="*/ 3734968 h 3964370"/>
                  <a:gd name="connsiteX46" fmla="*/ 2439414 w 7921710"/>
                  <a:gd name="connsiteY46" fmla="*/ 3695532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498821 w 7921710"/>
                  <a:gd name="connsiteY72" fmla="*/ 795171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82646 w 7921710"/>
                  <a:gd name="connsiteY44" fmla="*/ 3782308 h 3964370"/>
                  <a:gd name="connsiteX45" fmla="*/ 2376645 w 7921710"/>
                  <a:gd name="connsiteY45" fmla="*/ 3734968 h 3964370"/>
                  <a:gd name="connsiteX46" fmla="*/ 2439414 w 7921710"/>
                  <a:gd name="connsiteY46" fmla="*/ 3695532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498821 w 7921710"/>
                  <a:gd name="connsiteY72" fmla="*/ 795171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82646 w 7921710"/>
                  <a:gd name="connsiteY44" fmla="*/ 3782308 h 3964370"/>
                  <a:gd name="connsiteX45" fmla="*/ 2376645 w 7921710"/>
                  <a:gd name="connsiteY45" fmla="*/ 3734968 h 3964370"/>
                  <a:gd name="connsiteX46" fmla="*/ 2439414 w 7921710"/>
                  <a:gd name="connsiteY46" fmla="*/ 3695532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498821 w 7921710"/>
                  <a:gd name="connsiteY72" fmla="*/ 795171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82646 w 7921710"/>
                  <a:gd name="connsiteY44" fmla="*/ 3782308 h 3964370"/>
                  <a:gd name="connsiteX45" fmla="*/ 2376645 w 7921710"/>
                  <a:gd name="connsiteY45" fmla="*/ 3734968 h 3964370"/>
                  <a:gd name="connsiteX46" fmla="*/ 2439414 w 7921710"/>
                  <a:gd name="connsiteY46" fmla="*/ 3695532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501202 w 7921710"/>
                  <a:gd name="connsiteY72" fmla="*/ 802315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82646 w 7921710"/>
                  <a:gd name="connsiteY44" fmla="*/ 3782308 h 3964370"/>
                  <a:gd name="connsiteX45" fmla="*/ 2381408 w 7921710"/>
                  <a:gd name="connsiteY45" fmla="*/ 3737349 h 3964370"/>
                  <a:gd name="connsiteX46" fmla="*/ 2439414 w 7921710"/>
                  <a:gd name="connsiteY46" fmla="*/ 3695532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501202 w 7921710"/>
                  <a:gd name="connsiteY72" fmla="*/ 802315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82646 w 7921710"/>
                  <a:gd name="connsiteY44" fmla="*/ 3782308 h 3964370"/>
                  <a:gd name="connsiteX45" fmla="*/ 2381408 w 7921710"/>
                  <a:gd name="connsiteY45" fmla="*/ 3737349 h 3964370"/>
                  <a:gd name="connsiteX46" fmla="*/ 2444176 w 7921710"/>
                  <a:gd name="connsiteY46" fmla="*/ 3695532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501202 w 7921710"/>
                  <a:gd name="connsiteY72" fmla="*/ 802315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82646 w 7921710"/>
                  <a:gd name="connsiteY44" fmla="*/ 3782308 h 3964370"/>
                  <a:gd name="connsiteX45" fmla="*/ 2381408 w 7921710"/>
                  <a:gd name="connsiteY45" fmla="*/ 3737349 h 3964370"/>
                  <a:gd name="connsiteX46" fmla="*/ 2444176 w 7921710"/>
                  <a:gd name="connsiteY46" fmla="*/ 3695532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98515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501202 w 7921710"/>
                  <a:gd name="connsiteY72" fmla="*/ 802315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  <a:gd name="connsiteX0" fmla="*/ 2273680 w 7921710"/>
                  <a:gd name="connsiteY0" fmla="*/ 261391 h 3964370"/>
                  <a:gd name="connsiteX1" fmla="*/ 2664109 w 7921710"/>
                  <a:gd name="connsiteY1" fmla="*/ 178334 h 3964370"/>
                  <a:gd name="connsiteX2" fmla="*/ 3137215 w 7921710"/>
                  <a:gd name="connsiteY2" fmla="*/ 14122 h 3964370"/>
                  <a:gd name="connsiteX3" fmla="*/ 3489451 w 7921710"/>
                  <a:gd name="connsiteY3" fmla="*/ 12122 h 3964370"/>
                  <a:gd name="connsiteX4" fmla="*/ 3904169 w 7921710"/>
                  <a:gd name="connsiteY4" fmla="*/ 43936 h 3964370"/>
                  <a:gd name="connsiteX5" fmla="*/ 4269167 w 7921710"/>
                  <a:gd name="connsiteY5" fmla="*/ 47079 h 3964370"/>
                  <a:gd name="connsiteX6" fmla="*/ 4327271 w 7921710"/>
                  <a:gd name="connsiteY6" fmla="*/ 64225 h 3964370"/>
                  <a:gd name="connsiteX7" fmla="*/ 4332508 w 7921710"/>
                  <a:gd name="connsiteY7" fmla="*/ 154615 h 3964370"/>
                  <a:gd name="connsiteX8" fmla="*/ 4387943 w 7921710"/>
                  <a:gd name="connsiteY8" fmla="*/ 214814 h 3964370"/>
                  <a:gd name="connsiteX9" fmla="*/ 4518341 w 7921710"/>
                  <a:gd name="connsiteY9" fmla="*/ 250628 h 3964370"/>
                  <a:gd name="connsiteX10" fmla="*/ 4627783 w 7921710"/>
                  <a:gd name="connsiteY10" fmla="*/ 209384 h 3964370"/>
                  <a:gd name="connsiteX11" fmla="*/ 4657977 w 7921710"/>
                  <a:gd name="connsiteY11" fmla="*/ 151758 h 3964370"/>
                  <a:gd name="connsiteX12" fmla="*/ 4642833 w 7921710"/>
                  <a:gd name="connsiteY12" fmla="*/ 61080 h 3964370"/>
                  <a:gd name="connsiteX13" fmla="*/ 4779231 w 7921710"/>
                  <a:gd name="connsiteY13" fmla="*/ 26029 h 3964370"/>
                  <a:gd name="connsiteX14" fmla="*/ 4970494 w 7921710"/>
                  <a:gd name="connsiteY14" fmla="*/ 83273 h 3964370"/>
                  <a:gd name="connsiteX15" fmla="*/ 5416453 w 7921710"/>
                  <a:gd name="connsiteY15" fmla="*/ 206146 h 3964370"/>
                  <a:gd name="connsiteX16" fmla="*/ 5935755 w 7921710"/>
                  <a:gd name="connsiteY16" fmla="*/ 352451 h 3964370"/>
                  <a:gd name="connsiteX17" fmla="*/ 6485825 w 7921710"/>
                  <a:gd name="connsiteY17" fmla="*/ 517042 h 3964370"/>
                  <a:gd name="connsiteX18" fmla="*/ 6802817 w 7921710"/>
                  <a:gd name="connsiteY18" fmla="*/ 641058 h 3964370"/>
                  <a:gd name="connsiteX19" fmla="*/ 7058087 w 7921710"/>
                  <a:gd name="connsiteY19" fmla="*/ 834321 h 3964370"/>
                  <a:gd name="connsiteX20" fmla="*/ 7175435 w 7921710"/>
                  <a:gd name="connsiteY20" fmla="*/ 948049 h 3964370"/>
                  <a:gd name="connsiteX21" fmla="*/ 7108188 w 7921710"/>
                  <a:gd name="connsiteY21" fmla="*/ 989863 h 3964370"/>
                  <a:gd name="connsiteX22" fmla="*/ 7049515 w 7921710"/>
                  <a:gd name="connsiteY22" fmla="*/ 1045201 h 3964370"/>
                  <a:gd name="connsiteX23" fmla="*/ 7056944 w 7921710"/>
                  <a:gd name="connsiteY23" fmla="*/ 1145597 h 3964370"/>
                  <a:gd name="connsiteX24" fmla="*/ 7231823 w 7921710"/>
                  <a:gd name="connsiteY24" fmla="*/ 1205985 h 3964370"/>
                  <a:gd name="connsiteX25" fmla="*/ 7492617 w 7921710"/>
                  <a:gd name="connsiteY25" fmla="*/ 1187698 h 3964370"/>
                  <a:gd name="connsiteX26" fmla="*/ 7611300 w 7921710"/>
                  <a:gd name="connsiteY26" fmla="*/ 1278661 h 3964370"/>
                  <a:gd name="connsiteX27" fmla="*/ 7704549 w 7921710"/>
                  <a:gd name="connsiteY27" fmla="*/ 1437824 h 3964370"/>
                  <a:gd name="connsiteX28" fmla="*/ 7800751 w 7921710"/>
                  <a:gd name="connsiteY28" fmla="*/ 1699380 h 3964370"/>
                  <a:gd name="connsiteX29" fmla="*/ 7916479 w 7921710"/>
                  <a:gd name="connsiteY29" fmla="*/ 1944650 h 3964370"/>
                  <a:gd name="connsiteX30" fmla="*/ 7881905 w 7921710"/>
                  <a:gd name="connsiteY30" fmla="*/ 2300884 h 3964370"/>
                  <a:gd name="connsiteX31" fmla="*/ 7706550 w 7921710"/>
                  <a:gd name="connsiteY31" fmla="*/ 2621877 h 3964370"/>
                  <a:gd name="connsiteX32" fmla="*/ 7533956 w 7921710"/>
                  <a:gd name="connsiteY32" fmla="*/ 2845714 h 3964370"/>
                  <a:gd name="connsiteX33" fmla="*/ 7307357 w 7921710"/>
                  <a:gd name="connsiteY33" fmla="*/ 3106890 h 3964370"/>
                  <a:gd name="connsiteX34" fmla="*/ 6903496 w 7921710"/>
                  <a:gd name="connsiteY34" fmla="*/ 3240049 h 3964370"/>
                  <a:gd name="connsiteX35" fmla="*/ 6513257 w 7921710"/>
                  <a:gd name="connsiteY35" fmla="*/ 3443121 h 3964370"/>
                  <a:gd name="connsiteX36" fmla="*/ 6115112 w 7921710"/>
                  <a:gd name="connsiteY36" fmla="*/ 3606190 h 3964370"/>
                  <a:gd name="connsiteX37" fmla="*/ 5726968 w 7921710"/>
                  <a:gd name="connsiteY37" fmla="*/ 3781545 h 3964370"/>
                  <a:gd name="connsiteX38" fmla="*/ 5267387 w 7921710"/>
                  <a:gd name="connsiteY38" fmla="*/ 3852698 h 3964370"/>
                  <a:gd name="connsiteX39" fmla="*/ 4890579 w 7921710"/>
                  <a:gd name="connsiteY39" fmla="*/ 3865080 h 3964370"/>
                  <a:gd name="connsiteX40" fmla="*/ 4149437 w 7921710"/>
                  <a:gd name="connsiteY40" fmla="*/ 3939375 h 3964370"/>
                  <a:gd name="connsiteX41" fmla="*/ 3741959 w 7921710"/>
                  <a:gd name="connsiteY41" fmla="*/ 3952900 h 3964370"/>
                  <a:gd name="connsiteX42" fmla="*/ 3272090 w 7921710"/>
                  <a:gd name="connsiteY42" fmla="*/ 3959663 h 3964370"/>
                  <a:gd name="connsiteX43" fmla="*/ 2771075 w 7921710"/>
                  <a:gd name="connsiteY43" fmla="*/ 3878129 h 3964370"/>
                  <a:gd name="connsiteX44" fmla="*/ 2382646 w 7921710"/>
                  <a:gd name="connsiteY44" fmla="*/ 3782308 h 3964370"/>
                  <a:gd name="connsiteX45" fmla="*/ 2381408 w 7921710"/>
                  <a:gd name="connsiteY45" fmla="*/ 3737349 h 3964370"/>
                  <a:gd name="connsiteX46" fmla="*/ 2444176 w 7921710"/>
                  <a:gd name="connsiteY46" fmla="*/ 3695532 h 3964370"/>
                  <a:gd name="connsiteX47" fmla="*/ 2464561 w 7921710"/>
                  <a:gd name="connsiteY47" fmla="*/ 3640385 h 3964370"/>
                  <a:gd name="connsiteX48" fmla="*/ 2423222 w 7921710"/>
                  <a:gd name="connsiteY48" fmla="*/ 3563233 h 3964370"/>
                  <a:gd name="connsiteX49" fmla="*/ 2294350 w 7921710"/>
                  <a:gd name="connsiteY49" fmla="*/ 3531896 h 3964370"/>
                  <a:gd name="connsiteX50" fmla="*/ 2177476 w 7921710"/>
                  <a:gd name="connsiteY50" fmla="*/ 3564563 h 3964370"/>
                  <a:gd name="connsiteX51" fmla="*/ 2086608 w 7921710"/>
                  <a:gd name="connsiteY51" fmla="*/ 3646767 h 3964370"/>
                  <a:gd name="connsiteX52" fmla="*/ 1829814 w 7921710"/>
                  <a:gd name="connsiteY52" fmla="*/ 3683724 h 3964370"/>
                  <a:gd name="connsiteX53" fmla="*/ 1445195 w 7921710"/>
                  <a:gd name="connsiteY53" fmla="*/ 3512750 h 3964370"/>
                  <a:gd name="connsiteX54" fmla="*/ 1079816 w 7921710"/>
                  <a:gd name="connsiteY54" fmla="*/ 3307962 h 3964370"/>
                  <a:gd name="connsiteX55" fmla="*/ 841691 w 7921710"/>
                  <a:gd name="connsiteY55" fmla="*/ 3082982 h 3964370"/>
                  <a:gd name="connsiteX56" fmla="*/ 622616 w 7921710"/>
                  <a:gd name="connsiteY56" fmla="*/ 2931916 h 3964370"/>
                  <a:gd name="connsiteX57" fmla="*/ 316863 w 7921710"/>
                  <a:gd name="connsiteY57" fmla="*/ 2799899 h 3964370"/>
                  <a:gd name="connsiteX58" fmla="*/ 238187 w 7921710"/>
                  <a:gd name="connsiteY58" fmla="*/ 2497766 h 3964370"/>
                  <a:gd name="connsiteX59" fmla="*/ 174179 w 7921710"/>
                  <a:gd name="connsiteY59" fmla="*/ 2278310 h 3964370"/>
                  <a:gd name="connsiteX60" fmla="*/ 4444 w 7921710"/>
                  <a:gd name="connsiteY60" fmla="*/ 2035422 h 3964370"/>
                  <a:gd name="connsiteX61" fmla="*/ 55688 w 7921710"/>
                  <a:gd name="connsiteY61" fmla="*/ 1841779 h 3964370"/>
                  <a:gd name="connsiteX62" fmla="*/ 122458 w 7921710"/>
                  <a:gd name="connsiteY62" fmla="*/ 1754815 h 3964370"/>
                  <a:gd name="connsiteX63" fmla="*/ 169035 w 7921710"/>
                  <a:gd name="connsiteY63" fmla="*/ 1647374 h 3964370"/>
                  <a:gd name="connsiteX64" fmla="*/ 256475 w 7921710"/>
                  <a:gd name="connsiteY64" fmla="*/ 1327334 h 3964370"/>
                  <a:gd name="connsiteX65" fmla="*/ 376109 w 7921710"/>
                  <a:gd name="connsiteY65" fmla="*/ 1147217 h 3964370"/>
                  <a:gd name="connsiteX66" fmla="*/ 627855 w 7921710"/>
                  <a:gd name="connsiteY66" fmla="*/ 997293 h 3964370"/>
                  <a:gd name="connsiteX67" fmla="*/ 870742 w 7921710"/>
                  <a:gd name="connsiteY67" fmla="*/ 822795 h 3964370"/>
                  <a:gd name="connsiteX68" fmla="*/ 1062384 w 7921710"/>
                  <a:gd name="connsiteY68" fmla="*/ 804031 h 3964370"/>
                  <a:gd name="connsiteX69" fmla="*/ 1136871 w 7921710"/>
                  <a:gd name="connsiteY69" fmla="*/ 854703 h 3964370"/>
                  <a:gd name="connsiteX70" fmla="*/ 1245932 w 7921710"/>
                  <a:gd name="connsiteY70" fmla="*/ 904234 h 3964370"/>
                  <a:gd name="connsiteX71" fmla="*/ 1449958 w 7921710"/>
                  <a:gd name="connsiteY71" fmla="*/ 870514 h 3964370"/>
                  <a:gd name="connsiteX72" fmla="*/ 1501202 w 7921710"/>
                  <a:gd name="connsiteY72" fmla="*/ 802315 h 3964370"/>
                  <a:gd name="connsiteX73" fmla="*/ 1490915 w 7921710"/>
                  <a:gd name="connsiteY73" fmla="*/ 723448 h 3964370"/>
                  <a:gd name="connsiteX74" fmla="*/ 1370233 w 7921710"/>
                  <a:gd name="connsiteY74" fmla="*/ 680871 h 3964370"/>
                  <a:gd name="connsiteX75" fmla="*/ 1256409 w 7921710"/>
                  <a:gd name="connsiteY75" fmla="*/ 659441 h 3964370"/>
                  <a:gd name="connsiteX76" fmla="*/ 1255933 w 7921710"/>
                  <a:gd name="connsiteY76" fmla="*/ 589432 h 3964370"/>
                  <a:gd name="connsiteX77" fmla="*/ 1569210 w 7921710"/>
                  <a:gd name="connsiteY77" fmla="*/ 434365 h 3964370"/>
                  <a:gd name="connsiteX78" fmla="*/ 1839815 w 7921710"/>
                  <a:gd name="connsiteY78" fmla="*/ 315398 h 3964370"/>
                  <a:gd name="connsiteX79" fmla="*/ 2273680 w 7921710"/>
                  <a:gd name="connsiteY79" fmla="*/ 261391 h 3964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7921710" h="3964370">
                    <a:moveTo>
                      <a:pt x="2273680" y="261391"/>
                    </a:moveTo>
                    <a:cubicBezTo>
                      <a:pt x="2411062" y="238547"/>
                      <a:pt x="2520187" y="219546"/>
                      <a:pt x="2664109" y="178334"/>
                    </a:cubicBezTo>
                    <a:cubicBezTo>
                      <a:pt x="2808032" y="137123"/>
                      <a:pt x="2999658" y="41824"/>
                      <a:pt x="3137215" y="14122"/>
                    </a:cubicBezTo>
                    <a:cubicBezTo>
                      <a:pt x="3274772" y="-13580"/>
                      <a:pt x="3361625" y="7153"/>
                      <a:pt x="3489451" y="12122"/>
                    </a:cubicBezTo>
                    <a:cubicBezTo>
                      <a:pt x="3617277" y="17091"/>
                      <a:pt x="3774216" y="38110"/>
                      <a:pt x="3904169" y="43936"/>
                    </a:cubicBezTo>
                    <a:cubicBezTo>
                      <a:pt x="4034122" y="49762"/>
                      <a:pt x="4198650" y="43698"/>
                      <a:pt x="4269167" y="47079"/>
                    </a:cubicBezTo>
                    <a:cubicBezTo>
                      <a:pt x="4339684" y="50461"/>
                      <a:pt x="4316714" y="46302"/>
                      <a:pt x="4327271" y="64225"/>
                    </a:cubicBezTo>
                    <a:cubicBezTo>
                      <a:pt x="4337828" y="82148"/>
                      <a:pt x="4325174" y="131501"/>
                      <a:pt x="4332508" y="154615"/>
                    </a:cubicBezTo>
                    <a:cubicBezTo>
                      <a:pt x="4339842" y="177729"/>
                      <a:pt x="4356971" y="198812"/>
                      <a:pt x="4387943" y="214814"/>
                    </a:cubicBezTo>
                    <a:cubicBezTo>
                      <a:pt x="4418915" y="230816"/>
                      <a:pt x="4478368" y="251533"/>
                      <a:pt x="4518341" y="250628"/>
                    </a:cubicBezTo>
                    <a:cubicBezTo>
                      <a:pt x="4558314" y="249723"/>
                      <a:pt x="4607685" y="224275"/>
                      <a:pt x="4627783" y="209384"/>
                    </a:cubicBezTo>
                    <a:cubicBezTo>
                      <a:pt x="4647881" y="194493"/>
                      <a:pt x="4655469" y="176475"/>
                      <a:pt x="4657977" y="151758"/>
                    </a:cubicBezTo>
                    <a:cubicBezTo>
                      <a:pt x="4660485" y="127041"/>
                      <a:pt x="4622624" y="82035"/>
                      <a:pt x="4642833" y="61080"/>
                    </a:cubicBezTo>
                    <a:cubicBezTo>
                      <a:pt x="4663042" y="40125"/>
                      <a:pt x="4724621" y="22330"/>
                      <a:pt x="4779231" y="26029"/>
                    </a:cubicBezTo>
                    <a:cubicBezTo>
                      <a:pt x="4833841" y="29728"/>
                      <a:pt x="4864290" y="53254"/>
                      <a:pt x="4970494" y="83273"/>
                    </a:cubicBezTo>
                    <a:lnTo>
                      <a:pt x="5416453" y="206146"/>
                    </a:lnTo>
                    <a:lnTo>
                      <a:pt x="5935755" y="352451"/>
                    </a:lnTo>
                    <a:cubicBezTo>
                      <a:pt x="6113983" y="404267"/>
                      <a:pt x="6341315" y="468941"/>
                      <a:pt x="6485825" y="517042"/>
                    </a:cubicBezTo>
                    <a:cubicBezTo>
                      <a:pt x="6630335" y="565143"/>
                      <a:pt x="6707440" y="588178"/>
                      <a:pt x="6802817" y="641058"/>
                    </a:cubicBezTo>
                    <a:cubicBezTo>
                      <a:pt x="6898194" y="693938"/>
                      <a:pt x="6995984" y="783156"/>
                      <a:pt x="7058087" y="834321"/>
                    </a:cubicBezTo>
                    <a:cubicBezTo>
                      <a:pt x="7120190" y="885486"/>
                      <a:pt x="7167085" y="922125"/>
                      <a:pt x="7175435" y="948049"/>
                    </a:cubicBezTo>
                    <a:cubicBezTo>
                      <a:pt x="7183785" y="973973"/>
                      <a:pt x="7129175" y="973671"/>
                      <a:pt x="7108188" y="989863"/>
                    </a:cubicBezTo>
                    <a:cubicBezTo>
                      <a:pt x="7087201" y="1006055"/>
                      <a:pt x="7058056" y="1019245"/>
                      <a:pt x="7049515" y="1045201"/>
                    </a:cubicBezTo>
                    <a:cubicBezTo>
                      <a:pt x="7040974" y="1071157"/>
                      <a:pt x="7026559" y="1118800"/>
                      <a:pt x="7056944" y="1145597"/>
                    </a:cubicBezTo>
                    <a:cubicBezTo>
                      <a:pt x="7087329" y="1172394"/>
                      <a:pt x="7159211" y="1198968"/>
                      <a:pt x="7231823" y="1205985"/>
                    </a:cubicBezTo>
                    <a:cubicBezTo>
                      <a:pt x="7304435" y="1213002"/>
                      <a:pt x="7429371" y="1175585"/>
                      <a:pt x="7492617" y="1187698"/>
                    </a:cubicBezTo>
                    <a:cubicBezTo>
                      <a:pt x="7555863" y="1199811"/>
                      <a:pt x="7575978" y="1236973"/>
                      <a:pt x="7611300" y="1278661"/>
                    </a:cubicBezTo>
                    <a:cubicBezTo>
                      <a:pt x="7646622" y="1320349"/>
                      <a:pt x="7672974" y="1367704"/>
                      <a:pt x="7704549" y="1437824"/>
                    </a:cubicBezTo>
                    <a:cubicBezTo>
                      <a:pt x="7736124" y="1507944"/>
                      <a:pt x="7765429" y="1614909"/>
                      <a:pt x="7800751" y="1699380"/>
                    </a:cubicBezTo>
                    <a:cubicBezTo>
                      <a:pt x="7836073" y="1783851"/>
                      <a:pt x="7902953" y="1844399"/>
                      <a:pt x="7916479" y="1944650"/>
                    </a:cubicBezTo>
                    <a:cubicBezTo>
                      <a:pt x="7930005" y="2044901"/>
                      <a:pt x="7916893" y="2188013"/>
                      <a:pt x="7881905" y="2300884"/>
                    </a:cubicBezTo>
                    <a:cubicBezTo>
                      <a:pt x="7846917" y="2413755"/>
                      <a:pt x="7764542" y="2531072"/>
                      <a:pt x="7706550" y="2621877"/>
                    </a:cubicBezTo>
                    <a:cubicBezTo>
                      <a:pt x="7648558" y="2712682"/>
                      <a:pt x="7600488" y="2764879"/>
                      <a:pt x="7533956" y="2845714"/>
                    </a:cubicBezTo>
                    <a:cubicBezTo>
                      <a:pt x="7467424" y="2926549"/>
                      <a:pt x="7412434" y="3041168"/>
                      <a:pt x="7307357" y="3106890"/>
                    </a:cubicBezTo>
                    <a:cubicBezTo>
                      <a:pt x="7202280" y="3172613"/>
                      <a:pt x="7035846" y="3184011"/>
                      <a:pt x="6903496" y="3240049"/>
                    </a:cubicBezTo>
                    <a:cubicBezTo>
                      <a:pt x="6771146" y="3296088"/>
                      <a:pt x="6644654" y="3382098"/>
                      <a:pt x="6513257" y="3443121"/>
                    </a:cubicBezTo>
                    <a:cubicBezTo>
                      <a:pt x="6381860" y="3504144"/>
                      <a:pt x="6246160" y="3549786"/>
                      <a:pt x="6115112" y="3606190"/>
                    </a:cubicBezTo>
                    <a:cubicBezTo>
                      <a:pt x="5984064" y="3662594"/>
                      <a:pt x="5868256" y="3740460"/>
                      <a:pt x="5726968" y="3781545"/>
                    </a:cubicBezTo>
                    <a:cubicBezTo>
                      <a:pt x="5585680" y="3822630"/>
                      <a:pt x="5406785" y="3838775"/>
                      <a:pt x="5267387" y="3852698"/>
                    </a:cubicBezTo>
                    <a:cubicBezTo>
                      <a:pt x="5127989" y="3866621"/>
                      <a:pt x="4890579" y="3865080"/>
                      <a:pt x="4890579" y="3865080"/>
                    </a:cubicBezTo>
                    <a:lnTo>
                      <a:pt x="4149437" y="3939375"/>
                    </a:lnTo>
                    <a:cubicBezTo>
                      <a:pt x="3961572" y="3954012"/>
                      <a:pt x="3888183" y="3949519"/>
                      <a:pt x="3741959" y="3952900"/>
                    </a:cubicBezTo>
                    <a:cubicBezTo>
                      <a:pt x="3595735" y="3956281"/>
                      <a:pt x="3433904" y="3972125"/>
                      <a:pt x="3272090" y="3959663"/>
                    </a:cubicBezTo>
                    <a:cubicBezTo>
                      <a:pt x="3110276" y="3947201"/>
                      <a:pt x="2919316" y="3907688"/>
                      <a:pt x="2771075" y="3878129"/>
                    </a:cubicBezTo>
                    <a:cubicBezTo>
                      <a:pt x="2622834" y="3848570"/>
                      <a:pt x="2447591" y="3805771"/>
                      <a:pt x="2382646" y="3782308"/>
                    </a:cubicBezTo>
                    <a:cubicBezTo>
                      <a:pt x="2317701" y="3758845"/>
                      <a:pt x="2361628" y="3749431"/>
                      <a:pt x="2381408" y="3737349"/>
                    </a:cubicBezTo>
                    <a:cubicBezTo>
                      <a:pt x="2401188" y="3725267"/>
                      <a:pt x="2426745" y="3712090"/>
                      <a:pt x="2444176" y="3695532"/>
                    </a:cubicBezTo>
                    <a:cubicBezTo>
                      <a:pt x="2461607" y="3678974"/>
                      <a:pt x="2468053" y="3662435"/>
                      <a:pt x="2464561" y="3640385"/>
                    </a:cubicBezTo>
                    <a:cubicBezTo>
                      <a:pt x="2461069" y="3618335"/>
                      <a:pt x="2451590" y="3581314"/>
                      <a:pt x="2423222" y="3563233"/>
                    </a:cubicBezTo>
                    <a:cubicBezTo>
                      <a:pt x="2394854" y="3545152"/>
                      <a:pt x="2335308" y="3531674"/>
                      <a:pt x="2294350" y="3531896"/>
                    </a:cubicBezTo>
                    <a:cubicBezTo>
                      <a:pt x="2253392" y="3532118"/>
                      <a:pt x="2200987" y="3548593"/>
                      <a:pt x="2177476" y="3564563"/>
                    </a:cubicBezTo>
                    <a:cubicBezTo>
                      <a:pt x="2153965" y="3580533"/>
                      <a:pt x="2144552" y="3626907"/>
                      <a:pt x="2086608" y="3646767"/>
                    </a:cubicBezTo>
                    <a:cubicBezTo>
                      <a:pt x="2028664" y="3666627"/>
                      <a:pt x="1936716" y="3706060"/>
                      <a:pt x="1829814" y="3683724"/>
                    </a:cubicBezTo>
                    <a:cubicBezTo>
                      <a:pt x="1722912" y="3661388"/>
                      <a:pt x="1570195" y="3575377"/>
                      <a:pt x="1445195" y="3512750"/>
                    </a:cubicBezTo>
                    <a:cubicBezTo>
                      <a:pt x="1320195" y="3450123"/>
                      <a:pt x="1180400" y="3379590"/>
                      <a:pt x="1079816" y="3307962"/>
                    </a:cubicBezTo>
                    <a:cubicBezTo>
                      <a:pt x="979232" y="3236334"/>
                      <a:pt x="917891" y="3145656"/>
                      <a:pt x="841691" y="3082982"/>
                    </a:cubicBezTo>
                    <a:cubicBezTo>
                      <a:pt x="765491" y="3020308"/>
                      <a:pt x="710087" y="2979096"/>
                      <a:pt x="622616" y="2931916"/>
                    </a:cubicBezTo>
                    <a:cubicBezTo>
                      <a:pt x="535145" y="2884736"/>
                      <a:pt x="380934" y="2872257"/>
                      <a:pt x="316863" y="2799899"/>
                    </a:cubicBezTo>
                    <a:cubicBezTo>
                      <a:pt x="252792" y="2727541"/>
                      <a:pt x="261968" y="2584698"/>
                      <a:pt x="238187" y="2497766"/>
                    </a:cubicBezTo>
                    <a:cubicBezTo>
                      <a:pt x="214406" y="2410835"/>
                      <a:pt x="213136" y="2355367"/>
                      <a:pt x="174179" y="2278310"/>
                    </a:cubicBezTo>
                    <a:cubicBezTo>
                      <a:pt x="135222" y="2201253"/>
                      <a:pt x="24192" y="2108177"/>
                      <a:pt x="4444" y="2035422"/>
                    </a:cubicBezTo>
                    <a:cubicBezTo>
                      <a:pt x="-15304" y="1962667"/>
                      <a:pt x="36019" y="1888547"/>
                      <a:pt x="55688" y="1841779"/>
                    </a:cubicBezTo>
                    <a:cubicBezTo>
                      <a:pt x="75357" y="1795011"/>
                      <a:pt x="103567" y="1787216"/>
                      <a:pt x="122458" y="1754815"/>
                    </a:cubicBezTo>
                    <a:cubicBezTo>
                      <a:pt x="141349" y="1722414"/>
                      <a:pt x="146699" y="1718621"/>
                      <a:pt x="169035" y="1647374"/>
                    </a:cubicBezTo>
                    <a:cubicBezTo>
                      <a:pt x="191371" y="1576127"/>
                      <a:pt x="221963" y="1410694"/>
                      <a:pt x="256475" y="1327334"/>
                    </a:cubicBezTo>
                    <a:cubicBezTo>
                      <a:pt x="290987" y="1243975"/>
                      <a:pt x="314212" y="1202224"/>
                      <a:pt x="376109" y="1147217"/>
                    </a:cubicBezTo>
                    <a:cubicBezTo>
                      <a:pt x="438006" y="1092210"/>
                      <a:pt x="545416" y="1051363"/>
                      <a:pt x="627855" y="997293"/>
                    </a:cubicBezTo>
                    <a:cubicBezTo>
                      <a:pt x="710294" y="943223"/>
                      <a:pt x="798321" y="855005"/>
                      <a:pt x="870742" y="822795"/>
                    </a:cubicBezTo>
                    <a:cubicBezTo>
                      <a:pt x="943164" y="790585"/>
                      <a:pt x="1018029" y="798713"/>
                      <a:pt x="1062384" y="804031"/>
                    </a:cubicBezTo>
                    <a:cubicBezTo>
                      <a:pt x="1106739" y="809349"/>
                      <a:pt x="1108661" y="836812"/>
                      <a:pt x="1136871" y="854703"/>
                    </a:cubicBezTo>
                    <a:cubicBezTo>
                      <a:pt x="1165081" y="872594"/>
                      <a:pt x="1193751" y="901599"/>
                      <a:pt x="1245932" y="904234"/>
                    </a:cubicBezTo>
                    <a:cubicBezTo>
                      <a:pt x="1298113" y="906869"/>
                      <a:pt x="1407413" y="887501"/>
                      <a:pt x="1449958" y="870514"/>
                    </a:cubicBezTo>
                    <a:cubicBezTo>
                      <a:pt x="1492503" y="853528"/>
                      <a:pt x="1494376" y="826826"/>
                      <a:pt x="1501202" y="802315"/>
                    </a:cubicBezTo>
                    <a:cubicBezTo>
                      <a:pt x="1508028" y="777804"/>
                      <a:pt x="1512743" y="743689"/>
                      <a:pt x="1490915" y="723448"/>
                    </a:cubicBezTo>
                    <a:cubicBezTo>
                      <a:pt x="1469087" y="703207"/>
                      <a:pt x="1407730" y="689951"/>
                      <a:pt x="1370233" y="680871"/>
                    </a:cubicBezTo>
                    <a:cubicBezTo>
                      <a:pt x="1332736" y="671791"/>
                      <a:pt x="1275459" y="674681"/>
                      <a:pt x="1256409" y="659441"/>
                    </a:cubicBezTo>
                    <a:cubicBezTo>
                      <a:pt x="1237359" y="644201"/>
                      <a:pt x="1203800" y="626945"/>
                      <a:pt x="1255933" y="589432"/>
                    </a:cubicBezTo>
                    <a:cubicBezTo>
                      <a:pt x="1308067" y="551919"/>
                      <a:pt x="1447290" y="490753"/>
                      <a:pt x="1569210" y="434365"/>
                    </a:cubicBezTo>
                    <a:cubicBezTo>
                      <a:pt x="1691130" y="377977"/>
                      <a:pt x="1722403" y="344227"/>
                      <a:pt x="1839815" y="315398"/>
                    </a:cubicBezTo>
                    <a:cubicBezTo>
                      <a:pt x="1957227" y="286569"/>
                      <a:pt x="2136298" y="284235"/>
                      <a:pt x="2273680" y="261391"/>
                    </a:cubicBezTo>
                    <a:close/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grpSp>
            <p:nvGrpSpPr>
              <p:cNvPr id="528" name="组合 527"/>
              <p:cNvGrpSpPr/>
              <p:nvPr/>
            </p:nvGrpSpPr>
            <p:grpSpPr>
              <a:xfrm>
                <a:off x="4217194" y="2092453"/>
                <a:ext cx="78700" cy="74485"/>
                <a:chOff x="4217194" y="2092453"/>
                <a:chExt cx="78700" cy="74485"/>
              </a:xfrm>
            </p:grpSpPr>
            <p:sp>
              <p:nvSpPr>
                <p:cNvPr id="1620" name="椭圆 1619"/>
                <p:cNvSpPr/>
                <p:nvPr/>
              </p:nvSpPr>
              <p:spPr>
                <a:xfrm>
                  <a:off x="4217194" y="2100263"/>
                  <a:ext cx="66675" cy="66675"/>
                </a:xfrm>
                <a:prstGeom prst="ellipse">
                  <a:avLst/>
                </a:prstGeom>
                <a:solidFill>
                  <a:srgbClr val="7B3119"/>
                </a:solidFill>
                <a:ln w="3175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1" name="椭圆 1620"/>
                <p:cNvSpPr/>
                <p:nvPr/>
              </p:nvSpPr>
              <p:spPr>
                <a:xfrm>
                  <a:off x="4229219" y="2092453"/>
                  <a:ext cx="66675" cy="66675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29" name="组合 528"/>
              <p:cNvGrpSpPr>
                <a:grpSpLocks noChangeAspect="1"/>
              </p:cNvGrpSpPr>
              <p:nvPr/>
            </p:nvGrpSpPr>
            <p:grpSpPr>
              <a:xfrm>
                <a:off x="4973401" y="1400958"/>
                <a:ext cx="2412000" cy="2257873"/>
                <a:chOff x="4891105" y="1227221"/>
                <a:chExt cx="2639000" cy="2470365"/>
              </a:xfrm>
            </p:grpSpPr>
            <p:grpSp>
              <p:nvGrpSpPr>
                <p:cNvPr id="1593" name="组合 1592"/>
                <p:cNvGrpSpPr/>
                <p:nvPr/>
              </p:nvGrpSpPr>
              <p:grpSpPr>
                <a:xfrm>
                  <a:off x="4891105" y="1233194"/>
                  <a:ext cx="2639000" cy="2464392"/>
                  <a:chOff x="4891105" y="1233194"/>
                  <a:chExt cx="2639000" cy="2464392"/>
                </a:xfrm>
              </p:grpSpPr>
              <p:sp>
                <p:nvSpPr>
                  <p:cNvPr id="1601" name="任意多边形 1600"/>
                  <p:cNvSpPr/>
                  <p:nvPr/>
                </p:nvSpPr>
                <p:spPr>
                  <a:xfrm>
                    <a:off x="4891105" y="1233194"/>
                    <a:ext cx="2639000" cy="2464392"/>
                  </a:xfrm>
                  <a:custGeom>
                    <a:avLst/>
                    <a:gdLst>
                      <a:gd name="connsiteX0" fmla="*/ 85725 w 2629719"/>
                      <a:gd name="connsiteY0" fmla="*/ 1743393 h 2423909"/>
                      <a:gd name="connsiteX1" fmla="*/ 14287 w 2629719"/>
                      <a:gd name="connsiteY1" fmla="*/ 1471931 h 2423909"/>
                      <a:gd name="connsiteX2" fmla="*/ 0 w 2629719"/>
                      <a:gd name="connsiteY2" fmla="*/ 1238568 h 2423909"/>
                      <a:gd name="connsiteX3" fmla="*/ 14287 w 2629719"/>
                      <a:gd name="connsiteY3" fmla="*/ 1029018 h 2423909"/>
                      <a:gd name="connsiteX4" fmla="*/ 80962 w 2629719"/>
                      <a:gd name="connsiteY4" fmla="*/ 857568 h 2423909"/>
                      <a:gd name="connsiteX5" fmla="*/ 128587 w 2629719"/>
                      <a:gd name="connsiteY5" fmla="*/ 748031 h 2423909"/>
                      <a:gd name="connsiteX6" fmla="*/ 200025 w 2629719"/>
                      <a:gd name="connsiteY6" fmla="*/ 524193 h 2423909"/>
                      <a:gd name="connsiteX7" fmla="*/ 333375 w 2629719"/>
                      <a:gd name="connsiteY7" fmla="*/ 300356 h 2423909"/>
                      <a:gd name="connsiteX8" fmla="*/ 495300 w 2629719"/>
                      <a:gd name="connsiteY8" fmla="*/ 138431 h 2423909"/>
                      <a:gd name="connsiteX9" fmla="*/ 728662 w 2629719"/>
                      <a:gd name="connsiteY9" fmla="*/ 43181 h 2423909"/>
                      <a:gd name="connsiteX10" fmla="*/ 1023937 w 2629719"/>
                      <a:gd name="connsiteY10" fmla="*/ 318 h 2423909"/>
                      <a:gd name="connsiteX11" fmla="*/ 1295400 w 2629719"/>
                      <a:gd name="connsiteY11" fmla="*/ 28893 h 2423909"/>
                      <a:gd name="connsiteX12" fmla="*/ 1447800 w 2629719"/>
                      <a:gd name="connsiteY12" fmla="*/ 119381 h 2423909"/>
                      <a:gd name="connsiteX13" fmla="*/ 1709737 w 2629719"/>
                      <a:gd name="connsiteY13" fmla="*/ 324168 h 2423909"/>
                      <a:gd name="connsiteX14" fmla="*/ 1852612 w 2629719"/>
                      <a:gd name="connsiteY14" fmla="*/ 571818 h 2423909"/>
                      <a:gd name="connsiteX15" fmla="*/ 1928812 w 2629719"/>
                      <a:gd name="connsiteY15" fmla="*/ 767081 h 2423909"/>
                      <a:gd name="connsiteX16" fmla="*/ 2000250 w 2629719"/>
                      <a:gd name="connsiteY16" fmla="*/ 995681 h 2423909"/>
                      <a:gd name="connsiteX17" fmla="*/ 2066925 w 2629719"/>
                      <a:gd name="connsiteY17" fmla="*/ 1024256 h 2423909"/>
                      <a:gd name="connsiteX18" fmla="*/ 2286000 w 2629719"/>
                      <a:gd name="connsiteY18" fmla="*/ 1129031 h 2423909"/>
                      <a:gd name="connsiteX19" fmla="*/ 2509837 w 2629719"/>
                      <a:gd name="connsiteY19" fmla="*/ 1295718 h 2423909"/>
                      <a:gd name="connsiteX20" fmla="*/ 2614612 w 2629719"/>
                      <a:gd name="connsiteY20" fmla="*/ 1495743 h 2423909"/>
                      <a:gd name="connsiteX21" fmla="*/ 2624137 w 2629719"/>
                      <a:gd name="connsiteY21" fmla="*/ 1638618 h 2423909"/>
                      <a:gd name="connsiteX22" fmla="*/ 2566987 w 2629719"/>
                      <a:gd name="connsiteY22" fmla="*/ 1886268 h 2423909"/>
                      <a:gd name="connsiteX23" fmla="*/ 2133600 w 2629719"/>
                      <a:gd name="connsiteY23" fmla="*/ 2324418 h 2423909"/>
                      <a:gd name="connsiteX24" fmla="*/ 1176337 w 2629719"/>
                      <a:gd name="connsiteY24" fmla="*/ 2414906 h 2423909"/>
                      <a:gd name="connsiteX25" fmla="*/ 338137 w 2629719"/>
                      <a:gd name="connsiteY25" fmla="*/ 2172018 h 2423909"/>
                      <a:gd name="connsiteX26" fmla="*/ 85725 w 2629719"/>
                      <a:gd name="connsiteY26" fmla="*/ 1743393 h 2423909"/>
                      <a:gd name="connsiteX0" fmla="*/ 85725 w 2629719"/>
                      <a:gd name="connsiteY0" fmla="*/ 1743377 h 2423893"/>
                      <a:gd name="connsiteX1" fmla="*/ 14287 w 2629719"/>
                      <a:gd name="connsiteY1" fmla="*/ 1471915 h 2423893"/>
                      <a:gd name="connsiteX2" fmla="*/ 0 w 2629719"/>
                      <a:gd name="connsiteY2" fmla="*/ 1238552 h 2423893"/>
                      <a:gd name="connsiteX3" fmla="*/ 14287 w 2629719"/>
                      <a:gd name="connsiteY3" fmla="*/ 1029002 h 2423893"/>
                      <a:gd name="connsiteX4" fmla="*/ 80962 w 2629719"/>
                      <a:gd name="connsiteY4" fmla="*/ 857552 h 2423893"/>
                      <a:gd name="connsiteX5" fmla="*/ 128587 w 2629719"/>
                      <a:gd name="connsiteY5" fmla="*/ 748015 h 2423893"/>
                      <a:gd name="connsiteX6" fmla="*/ 200025 w 2629719"/>
                      <a:gd name="connsiteY6" fmla="*/ 524177 h 2423893"/>
                      <a:gd name="connsiteX7" fmla="*/ 333375 w 2629719"/>
                      <a:gd name="connsiteY7" fmla="*/ 300340 h 2423893"/>
                      <a:gd name="connsiteX8" fmla="*/ 495300 w 2629719"/>
                      <a:gd name="connsiteY8" fmla="*/ 138415 h 2423893"/>
                      <a:gd name="connsiteX9" fmla="*/ 728662 w 2629719"/>
                      <a:gd name="connsiteY9" fmla="*/ 43165 h 2423893"/>
                      <a:gd name="connsiteX10" fmla="*/ 1023937 w 2629719"/>
                      <a:gd name="connsiteY10" fmla="*/ 302 h 2423893"/>
                      <a:gd name="connsiteX11" fmla="*/ 1295400 w 2629719"/>
                      <a:gd name="connsiteY11" fmla="*/ 28877 h 2423893"/>
                      <a:gd name="connsiteX12" fmla="*/ 1459706 w 2629719"/>
                      <a:gd name="connsiteY12" fmla="*/ 114603 h 2423893"/>
                      <a:gd name="connsiteX13" fmla="*/ 1709737 w 2629719"/>
                      <a:gd name="connsiteY13" fmla="*/ 324152 h 2423893"/>
                      <a:gd name="connsiteX14" fmla="*/ 1852612 w 2629719"/>
                      <a:gd name="connsiteY14" fmla="*/ 571802 h 2423893"/>
                      <a:gd name="connsiteX15" fmla="*/ 1928812 w 2629719"/>
                      <a:gd name="connsiteY15" fmla="*/ 767065 h 2423893"/>
                      <a:gd name="connsiteX16" fmla="*/ 2000250 w 2629719"/>
                      <a:gd name="connsiteY16" fmla="*/ 995665 h 2423893"/>
                      <a:gd name="connsiteX17" fmla="*/ 2066925 w 2629719"/>
                      <a:gd name="connsiteY17" fmla="*/ 1024240 h 2423893"/>
                      <a:gd name="connsiteX18" fmla="*/ 2286000 w 2629719"/>
                      <a:gd name="connsiteY18" fmla="*/ 1129015 h 2423893"/>
                      <a:gd name="connsiteX19" fmla="*/ 2509837 w 2629719"/>
                      <a:gd name="connsiteY19" fmla="*/ 1295702 h 2423893"/>
                      <a:gd name="connsiteX20" fmla="*/ 2614612 w 2629719"/>
                      <a:gd name="connsiteY20" fmla="*/ 1495727 h 2423893"/>
                      <a:gd name="connsiteX21" fmla="*/ 2624137 w 2629719"/>
                      <a:gd name="connsiteY21" fmla="*/ 1638602 h 2423893"/>
                      <a:gd name="connsiteX22" fmla="*/ 2566987 w 2629719"/>
                      <a:gd name="connsiteY22" fmla="*/ 1886252 h 2423893"/>
                      <a:gd name="connsiteX23" fmla="*/ 2133600 w 2629719"/>
                      <a:gd name="connsiteY23" fmla="*/ 2324402 h 2423893"/>
                      <a:gd name="connsiteX24" fmla="*/ 1176337 w 2629719"/>
                      <a:gd name="connsiteY24" fmla="*/ 2414890 h 2423893"/>
                      <a:gd name="connsiteX25" fmla="*/ 338137 w 2629719"/>
                      <a:gd name="connsiteY25" fmla="*/ 2172002 h 2423893"/>
                      <a:gd name="connsiteX26" fmla="*/ 85725 w 2629719"/>
                      <a:gd name="connsiteY26" fmla="*/ 1743377 h 2423893"/>
                      <a:gd name="connsiteX0" fmla="*/ 85725 w 2629719"/>
                      <a:gd name="connsiteY0" fmla="*/ 1743377 h 2423893"/>
                      <a:gd name="connsiteX1" fmla="*/ 14287 w 2629719"/>
                      <a:gd name="connsiteY1" fmla="*/ 1471915 h 2423893"/>
                      <a:gd name="connsiteX2" fmla="*/ 0 w 2629719"/>
                      <a:gd name="connsiteY2" fmla="*/ 1238552 h 2423893"/>
                      <a:gd name="connsiteX3" fmla="*/ 14287 w 2629719"/>
                      <a:gd name="connsiteY3" fmla="*/ 1029002 h 2423893"/>
                      <a:gd name="connsiteX4" fmla="*/ 80962 w 2629719"/>
                      <a:gd name="connsiteY4" fmla="*/ 857552 h 2423893"/>
                      <a:gd name="connsiteX5" fmla="*/ 128587 w 2629719"/>
                      <a:gd name="connsiteY5" fmla="*/ 748015 h 2423893"/>
                      <a:gd name="connsiteX6" fmla="*/ 200025 w 2629719"/>
                      <a:gd name="connsiteY6" fmla="*/ 524177 h 2423893"/>
                      <a:gd name="connsiteX7" fmla="*/ 333375 w 2629719"/>
                      <a:gd name="connsiteY7" fmla="*/ 300340 h 2423893"/>
                      <a:gd name="connsiteX8" fmla="*/ 495300 w 2629719"/>
                      <a:gd name="connsiteY8" fmla="*/ 138415 h 2423893"/>
                      <a:gd name="connsiteX9" fmla="*/ 728662 w 2629719"/>
                      <a:gd name="connsiteY9" fmla="*/ 43165 h 2423893"/>
                      <a:gd name="connsiteX10" fmla="*/ 1023937 w 2629719"/>
                      <a:gd name="connsiteY10" fmla="*/ 302 h 2423893"/>
                      <a:gd name="connsiteX11" fmla="*/ 1295400 w 2629719"/>
                      <a:gd name="connsiteY11" fmla="*/ 28877 h 2423893"/>
                      <a:gd name="connsiteX12" fmla="*/ 1459706 w 2629719"/>
                      <a:gd name="connsiteY12" fmla="*/ 114603 h 2423893"/>
                      <a:gd name="connsiteX13" fmla="*/ 1704975 w 2629719"/>
                      <a:gd name="connsiteY13" fmla="*/ 333677 h 2423893"/>
                      <a:gd name="connsiteX14" fmla="*/ 1852612 w 2629719"/>
                      <a:gd name="connsiteY14" fmla="*/ 571802 h 2423893"/>
                      <a:gd name="connsiteX15" fmla="*/ 1928812 w 2629719"/>
                      <a:gd name="connsiteY15" fmla="*/ 767065 h 2423893"/>
                      <a:gd name="connsiteX16" fmla="*/ 2000250 w 2629719"/>
                      <a:gd name="connsiteY16" fmla="*/ 995665 h 2423893"/>
                      <a:gd name="connsiteX17" fmla="*/ 2066925 w 2629719"/>
                      <a:gd name="connsiteY17" fmla="*/ 1024240 h 2423893"/>
                      <a:gd name="connsiteX18" fmla="*/ 2286000 w 2629719"/>
                      <a:gd name="connsiteY18" fmla="*/ 1129015 h 2423893"/>
                      <a:gd name="connsiteX19" fmla="*/ 2509837 w 2629719"/>
                      <a:gd name="connsiteY19" fmla="*/ 1295702 h 2423893"/>
                      <a:gd name="connsiteX20" fmla="*/ 2614612 w 2629719"/>
                      <a:gd name="connsiteY20" fmla="*/ 1495727 h 2423893"/>
                      <a:gd name="connsiteX21" fmla="*/ 2624137 w 2629719"/>
                      <a:gd name="connsiteY21" fmla="*/ 1638602 h 2423893"/>
                      <a:gd name="connsiteX22" fmla="*/ 2566987 w 2629719"/>
                      <a:gd name="connsiteY22" fmla="*/ 1886252 h 2423893"/>
                      <a:gd name="connsiteX23" fmla="*/ 2133600 w 2629719"/>
                      <a:gd name="connsiteY23" fmla="*/ 2324402 h 2423893"/>
                      <a:gd name="connsiteX24" fmla="*/ 1176337 w 2629719"/>
                      <a:gd name="connsiteY24" fmla="*/ 2414890 h 2423893"/>
                      <a:gd name="connsiteX25" fmla="*/ 338137 w 2629719"/>
                      <a:gd name="connsiteY25" fmla="*/ 2172002 h 2423893"/>
                      <a:gd name="connsiteX26" fmla="*/ 85725 w 2629719"/>
                      <a:gd name="connsiteY26" fmla="*/ 1743377 h 2423893"/>
                      <a:gd name="connsiteX0" fmla="*/ 85725 w 2629719"/>
                      <a:gd name="connsiteY0" fmla="*/ 1743377 h 2423893"/>
                      <a:gd name="connsiteX1" fmla="*/ 14287 w 2629719"/>
                      <a:gd name="connsiteY1" fmla="*/ 1471915 h 2423893"/>
                      <a:gd name="connsiteX2" fmla="*/ 0 w 2629719"/>
                      <a:gd name="connsiteY2" fmla="*/ 1238552 h 2423893"/>
                      <a:gd name="connsiteX3" fmla="*/ 14287 w 2629719"/>
                      <a:gd name="connsiteY3" fmla="*/ 1029002 h 2423893"/>
                      <a:gd name="connsiteX4" fmla="*/ 80962 w 2629719"/>
                      <a:gd name="connsiteY4" fmla="*/ 857552 h 2423893"/>
                      <a:gd name="connsiteX5" fmla="*/ 128587 w 2629719"/>
                      <a:gd name="connsiteY5" fmla="*/ 748015 h 2423893"/>
                      <a:gd name="connsiteX6" fmla="*/ 200025 w 2629719"/>
                      <a:gd name="connsiteY6" fmla="*/ 524177 h 2423893"/>
                      <a:gd name="connsiteX7" fmla="*/ 333375 w 2629719"/>
                      <a:gd name="connsiteY7" fmla="*/ 300340 h 2423893"/>
                      <a:gd name="connsiteX8" fmla="*/ 495300 w 2629719"/>
                      <a:gd name="connsiteY8" fmla="*/ 138415 h 2423893"/>
                      <a:gd name="connsiteX9" fmla="*/ 728662 w 2629719"/>
                      <a:gd name="connsiteY9" fmla="*/ 43165 h 2423893"/>
                      <a:gd name="connsiteX10" fmla="*/ 1023937 w 2629719"/>
                      <a:gd name="connsiteY10" fmla="*/ 302 h 2423893"/>
                      <a:gd name="connsiteX11" fmla="*/ 1295400 w 2629719"/>
                      <a:gd name="connsiteY11" fmla="*/ 28877 h 2423893"/>
                      <a:gd name="connsiteX12" fmla="*/ 1459706 w 2629719"/>
                      <a:gd name="connsiteY12" fmla="*/ 114603 h 2423893"/>
                      <a:gd name="connsiteX13" fmla="*/ 1704975 w 2629719"/>
                      <a:gd name="connsiteY13" fmla="*/ 333677 h 2423893"/>
                      <a:gd name="connsiteX14" fmla="*/ 1852612 w 2629719"/>
                      <a:gd name="connsiteY14" fmla="*/ 571802 h 2423893"/>
                      <a:gd name="connsiteX15" fmla="*/ 1928812 w 2629719"/>
                      <a:gd name="connsiteY15" fmla="*/ 767065 h 2423893"/>
                      <a:gd name="connsiteX16" fmla="*/ 1997869 w 2629719"/>
                      <a:gd name="connsiteY16" fmla="*/ 964709 h 2423893"/>
                      <a:gd name="connsiteX17" fmla="*/ 2066925 w 2629719"/>
                      <a:gd name="connsiteY17" fmla="*/ 1024240 h 2423893"/>
                      <a:gd name="connsiteX18" fmla="*/ 2286000 w 2629719"/>
                      <a:gd name="connsiteY18" fmla="*/ 1129015 h 2423893"/>
                      <a:gd name="connsiteX19" fmla="*/ 2509837 w 2629719"/>
                      <a:gd name="connsiteY19" fmla="*/ 1295702 h 2423893"/>
                      <a:gd name="connsiteX20" fmla="*/ 2614612 w 2629719"/>
                      <a:gd name="connsiteY20" fmla="*/ 1495727 h 2423893"/>
                      <a:gd name="connsiteX21" fmla="*/ 2624137 w 2629719"/>
                      <a:gd name="connsiteY21" fmla="*/ 1638602 h 2423893"/>
                      <a:gd name="connsiteX22" fmla="*/ 2566987 w 2629719"/>
                      <a:gd name="connsiteY22" fmla="*/ 1886252 h 2423893"/>
                      <a:gd name="connsiteX23" fmla="*/ 2133600 w 2629719"/>
                      <a:gd name="connsiteY23" fmla="*/ 2324402 h 2423893"/>
                      <a:gd name="connsiteX24" fmla="*/ 1176337 w 2629719"/>
                      <a:gd name="connsiteY24" fmla="*/ 2414890 h 2423893"/>
                      <a:gd name="connsiteX25" fmla="*/ 338137 w 2629719"/>
                      <a:gd name="connsiteY25" fmla="*/ 2172002 h 2423893"/>
                      <a:gd name="connsiteX26" fmla="*/ 85725 w 2629719"/>
                      <a:gd name="connsiteY26" fmla="*/ 1743377 h 2423893"/>
                      <a:gd name="connsiteX0" fmla="*/ 85725 w 2629719"/>
                      <a:gd name="connsiteY0" fmla="*/ 1743377 h 2423893"/>
                      <a:gd name="connsiteX1" fmla="*/ 14287 w 2629719"/>
                      <a:gd name="connsiteY1" fmla="*/ 1471915 h 2423893"/>
                      <a:gd name="connsiteX2" fmla="*/ 0 w 2629719"/>
                      <a:gd name="connsiteY2" fmla="*/ 1238552 h 2423893"/>
                      <a:gd name="connsiteX3" fmla="*/ 14287 w 2629719"/>
                      <a:gd name="connsiteY3" fmla="*/ 1029002 h 2423893"/>
                      <a:gd name="connsiteX4" fmla="*/ 80962 w 2629719"/>
                      <a:gd name="connsiteY4" fmla="*/ 857552 h 2423893"/>
                      <a:gd name="connsiteX5" fmla="*/ 128587 w 2629719"/>
                      <a:gd name="connsiteY5" fmla="*/ 748015 h 2423893"/>
                      <a:gd name="connsiteX6" fmla="*/ 200025 w 2629719"/>
                      <a:gd name="connsiteY6" fmla="*/ 524177 h 2423893"/>
                      <a:gd name="connsiteX7" fmla="*/ 333375 w 2629719"/>
                      <a:gd name="connsiteY7" fmla="*/ 300340 h 2423893"/>
                      <a:gd name="connsiteX8" fmla="*/ 495300 w 2629719"/>
                      <a:gd name="connsiteY8" fmla="*/ 138415 h 2423893"/>
                      <a:gd name="connsiteX9" fmla="*/ 728662 w 2629719"/>
                      <a:gd name="connsiteY9" fmla="*/ 43165 h 2423893"/>
                      <a:gd name="connsiteX10" fmla="*/ 1023937 w 2629719"/>
                      <a:gd name="connsiteY10" fmla="*/ 302 h 2423893"/>
                      <a:gd name="connsiteX11" fmla="*/ 1295400 w 2629719"/>
                      <a:gd name="connsiteY11" fmla="*/ 28877 h 2423893"/>
                      <a:gd name="connsiteX12" fmla="*/ 1459706 w 2629719"/>
                      <a:gd name="connsiteY12" fmla="*/ 114603 h 2423893"/>
                      <a:gd name="connsiteX13" fmla="*/ 1704975 w 2629719"/>
                      <a:gd name="connsiteY13" fmla="*/ 333677 h 2423893"/>
                      <a:gd name="connsiteX14" fmla="*/ 1852612 w 2629719"/>
                      <a:gd name="connsiteY14" fmla="*/ 571802 h 2423893"/>
                      <a:gd name="connsiteX15" fmla="*/ 1928812 w 2629719"/>
                      <a:gd name="connsiteY15" fmla="*/ 767065 h 2423893"/>
                      <a:gd name="connsiteX16" fmla="*/ 1997869 w 2629719"/>
                      <a:gd name="connsiteY16" fmla="*/ 964709 h 2423893"/>
                      <a:gd name="connsiteX17" fmla="*/ 2066925 w 2629719"/>
                      <a:gd name="connsiteY17" fmla="*/ 1024240 h 2423893"/>
                      <a:gd name="connsiteX18" fmla="*/ 2286000 w 2629719"/>
                      <a:gd name="connsiteY18" fmla="*/ 1129015 h 2423893"/>
                      <a:gd name="connsiteX19" fmla="*/ 2509837 w 2629719"/>
                      <a:gd name="connsiteY19" fmla="*/ 1295702 h 2423893"/>
                      <a:gd name="connsiteX20" fmla="*/ 2614612 w 2629719"/>
                      <a:gd name="connsiteY20" fmla="*/ 1495727 h 2423893"/>
                      <a:gd name="connsiteX21" fmla="*/ 2624137 w 2629719"/>
                      <a:gd name="connsiteY21" fmla="*/ 1638602 h 2423893"/>
                      <a:gd name="connsiteX22" fmla="*/ 2566987 w 2629719"/>
                      <a:gd name="connsiteY22" fmla="*/ 1886252 h 2423893"/>
                      <a:gd name="connsiteX23" fmla="*/ 2133600 w 2629719"/>
                      <a:gd name="connsiteY23" fmla="*/ 2324402 h 2423893"/>
                      <a:gd name="connsiteX24" fmla="*/ 1176337 w 2629719"/>
                      <a:gd name="connsiteY24" fmla="*/ 2414890 h 2423893"/>
                      <a:gd name="connsiteX25" fmla="*/ 338137 w 2629719"/>
                      <a:gd name="connsiteY25" fmla="*/ 2172002 h 2423893"/>
                      <a:gd name="connsiteX26" fmla="*/ 85725 w 2629719"/>
                      <a:gd name="connsiteY26" fmla="*/ 1743377 h 2423893"/>
                      <a:gd name="connsiteX0" fmla="*/ 85725 w 2629719"/>
                      <a:gd name="connsiteY0" fmla="*/ 1743377 h 2423893"/>
                      <a:gd name="connsiteX1" fmla="*/ 14287 w 2629719"/>
                      <a:gd name="connsiteY1" fmla="*/ 1471915 h 2423893"/>
                      <a:gd name="connsiteX2" fmla="*/ 0 w 2629719"/>
                      <a:gd name="connsiteY2" fmla="*/ 1238552 h 2423893"/>
                      <a:gd name="connsiteX3" fmla="*/ 14287 w 2629719"/>
                      <a:gd name="connsiteY3" fmla="*/ 1029002 h 2423893"/>
                      <a:gd name="connsiteX4" fmla="*/ 80962 w 2629719"/>
                      <a:gd name="connsiteY4" fmla="*/ 857552 h 2423893"/>
                      <a:gd name="connsiteX5" fmla="*/ 128587 w 2629719"/>
                      <a:gd name="connsiteY5" fmla="*/ 748015 h 2423893"/>
                      <a:gd name="connsiteX6" fmla="*/ 200025 w 2629719"/>
                      <a:gd name="connsiteY6" fmla="*/ 524177 h 2423893"/>
                      <a:gd name="connsiteX7" fmla="*/ 333375 w 2629719"/>
                      <a:gd name="connsiteY7" fmla="*/ 300340 h 2423893"/>
                      <a:gd name="connsiteX8" fmla="*/ 495300 w 2629719"/>
                      <a:gd name="connsiteY8" fmla="*/ 145559 h 2423893"/>
                      <a:gd name="connsiteX9" fmla="*/ 728662 w 2629719"/>
                      <a:gd name="connsiteY9" fmla="*/ 43165 h 2423893"/>
                      <a:gd name="connsiteX10" fmla="*/ 1023937 w 2629719"/>
                      <a:gd name="connsiteY10" fmla="*/ 302 h 2423893"/>
                      <a:gd name="connsiteX11" fmla="*/ 1295400 w 2629719"/>
                      <a:gd name="connsiteY11" fmla="*/ 28877 h 2423893"/>
                      <a:gd name="connsiteX12" fmla="*/ 1459706 w 2629719"/>
                      <a:gd name="connsiteY12" fmla="*/ 114603 h 2423893"/>
                      <a:gd name="connsiteX13" fmla="*/ 1704975 w 2629719"/>
                      <a:gd name="connsiteY13" fmla="*/ 333677 h 2423893"/>
                      <a:gd name="connsiteX14" fmla="*/ 1852612 w 2629719"/>
                      <a:gd name="connsiteY14" fmla="*/ 571802 h 2423893"/>
                      <a:gd name="connsiteX15" fmla="*/ 1928812 w 2629719"/>
                      <a:gd name="connsiteY15" fmla="*/ 767065 h 2423893"/>
                      <a:gd name="connsiteX16" fmla="*/ 1997869 w 2629719"/>
                      <a:gd name="connsiteY16" fmla="*/ 964709 h 2423893"/>
                      <a:gd name="connsiteX17" fmla="*/ 2066925 w 2629719"/>
                      <a:gd name="connsiteY17" fmla="*/ 1024240 h 2423893"/>
                      <a:gd name="connsiteX18" fmla="*/ 2286000 w 2629719"/>
                      <a:gd name="connsiteY18" fmla="*/ 1129015 h 2423893"/>
                      <a:gd name="connsiteX19" fmla="*/ 2509837 w 2629719"/>
                      <a:gd name="connsiteY19" fmla="*/ 1295702 h 2423893"/>
                      <a:gd name="connsiteX20" fmla="*/ 2614612 w 2629719"/>
                      <a:gd name="connsiteY20" fmla="*/ 1495727 h 2423893"/>
                      <a:gd name="connsiteX21" fmla="*/ 2624137 w 2629719"/>
                      <a:gd name="connsiteY21" fmla="*/ 1638602 h 2423893"/>
                      <a:gd name="connsiteX22" fmla="*/ 2566987 w 2629719"/>
                      <a:gd name="connsiteY22" fmla="*/ 1886252 h 2423893"/>
                      <a:gd name="connsiteX23" fmla="*/ 2133600 w 2629719"/>
                      <a:gd name="connsiteY23" fmla="*/ 2324402 h 2423893"/>
                      <a:gd name="connsiteX24" fmla="*/ 1176337 w 2629719"/>
                      <a:gd name="connsiteY24" fmla="*/ 2414890 h 2423893"/>
                      <a:gd name="connsiteX25" fmla="*/ 338137 w 2629719"/>
                      <a:gd name="connsiteY25" fmla="*/ 2172002 h 2423893"/>
                      <a:gd name="connsiteX26" fmla="*/ 85725 w 2629719"/>
                      <a:gd name="connsiteY26" fmla="*/ 1743377 h 2423893"/>
                      <a:gd name="connsiteX0" fmla="*/ 80963 w 2629719"/>
                      <a:gd name="connsiteY0" fmla="*/ 1752902 h 2423893"/>
                      <a:gd name="connsiteX1" fmla="*/ 14287 w 2629719"/>
                      <a:gd name="connsiteY1" fmla="*/ 1471915 h 2423893"/>
                      <a:gd name="connsiteX2" fmla="*/ 0 w 2629719"/>
                      <a:gd name="connsiteY2" fmla="*/ 1238552 h 2423893"/>
                      <a:gd name="connsiteX3" fmla="*/ 14287 w 2629719"/>
                      <a:gd name="connsiteY3" fmla="*/ 1029002 h 2423893"/>
                      <a:gd name="connsiteX4" fmla="*/ 80962 w 2629719"/>
                      <a:gd name="connsiteY4" fmla="*/ 857552 h 2423893"/>
                      <a:gd name="connsiteX5" fmla="*/ 128587 w 2629719"/>
                      <a:gd name="connsiteY5" fmla="*/ 748015 h 2423893"/>
                      <a:gd name="connsiteX6" fmla="*/ 200025 w 2629719"/>
                      <a:gd name="connsiteY6" fmla="*/ 524177 h 2423893"/>
                      <a:gd name="connsiteX7" fmla="*/ 333375 w 2629719"/>
                      <a:gd name="connsiteY7" fmla="*/ 300340 h 2423893"/>
                      <a:gd name="connsiteX8" fmla="*/ 495300 w 2629719"/>
                      <a:gd name="connsiteY8" fmla="*/ 145559 h 2423893"/>
                      <a:gd name="connsiteX9" fmla="*/ 728662 w 2629719"/>
                      <a:gd name="connsiteY9" fmla="*/ 43165 h 2423893"/>
                      <a:gd name="connsiteX10" fmla="*/ 1023937 w 2629719"/>
                      <a:gd name="connsiteY10" fmla="*/ 302 h 2423893"/>
                      <a:gd name="connsiteX11" fmla="*/ 1295400 w 2629719"/>
                      <a:gd name="connsiteY11" fmla="*/ 28877 h 2423893"/>
                      <a:gd name="connsiteX12" fmla="*/ 1459706 w 2629719"/>
                      <a:gd name="connsiteY12" fmla="*/ 114603 h 2423893"/>
                      <a:gd name="connsiteX13" fmla="*/ 1704975 w 2629719"/>
                      <a:gd name="connsiteY13" fmla="*/ 333677 h 2423893"/>
                      <a:gd name="connsiteX14" fmla="*/ 1852612 w 2629719"/>
                      <a:gd name="connsiteY14" fmla="*/ 571802 h 2423893"/>
                      <a:gd name="connsiteX15" fmla="*/ 1928812 w 2629719"/>
                      <a:gd name="connsiteY15" fmla="*/ 767065 h 2423893"/>
                      <a:gd name="connsiteX16" fmla="*/ 1997869 w 2629719"/>
                      <a:gd name="connsiteY16" fmla="*/ 964709 h 2423893"/>
                      <a:gd name="connsiteX17" fmla="*/ 2066925 w 2629719"/>
                      <a:gd name="connsiteY17" fmla="*/ 1024240 h 2423893"/>
                      <a:gd name="connsiteX18" fmla="*/ 2286000 w 2629719"/>
                      <a:gd name="connsiteY18" fmla="*/ 1129015 h 2423893"/>
                      <a:gd name="connsiteX19" fmla="*/ 2509837 w 2629719"/>
                      <a:gd name="connsiteY19" fmla="*/ 1295702 h 2423893"/>
                      <a:gd name="connsiteX20" fmla="*/ 2614612 w 2629719"/>
                      <a:gd name="connsiteY20" fmla="*/ 1495727 h 2423893"/>
                      <a:gd name="connsiteX21" fmla="*/ 2624137 w 2629719"/>
                      <a:gd name="connsiteY21" fmla="*/ 1638602 h 2423893"/>
                      <a:gd name="connsiteX22" fmla="*/ 2566987 w 2629719"/>
                      <a:gd name="connsiteY22" fmla="*/ 1886252 h 2423893"/>
                      <a:gd name="connsiteX23" fmla="*/ 2133600 w 2629719"/>
                      <a:gd name="connsiteY23" fmla="*/ 2324402 h 2423893"/>
                      <a:gd name="connsiteX24" fmla="*/ 1176337 w 2629719"/>
                      <a:gd name="connsiteY24" fmla="*/ 2414890 h 2423893"/>
                      <a:gd name="connsiteX25" fmla="*/ 338137 w 2629719"/>
                      <a:gd name="connsiteY25" fmla="*/ 2172002 h 2423893"/>
                      <a:gd name="connsiteX26" fmla="*/ 80963 w 2629719"/>
                      <a:gd name="connsiteY26" fmla="*/ 1752902 h 2423893"/>
                      <a:gd name="connsiteX0" fmla="*/ 80963 w 2629719"/>
                      <a:gd name="connsiteY0" fmla="*/ 1752902 h 2423893"/>
                      <a:gd name="connsiteX1" fmla="*/ 14287 w 2629719"/>
                      <a:gd name="connsiteY1" fmla="*/ 1471915 h 2423893"/>
                      <a:gd name="connsiteX2" fmla="*/ 0 w 2629719"/>
                      <a:gd name="connsiteY2" fmla="*/ 1238552 h 2423893"/>
                      <a:gd name="connsiteX3" fmla="*/ 14287 w 2629719"/>
                      <a:gd name="connsiteY3" fmla="*/ 1029002 h 2423893"/>
                      <a:gd name="connsiteX4" fmla="*/ 80962 w 2629719"/>
                      <a:gd name="connsiteY4" fmla="*/ 857552 h 2423893"/>
                      <a:gd name="connsiteX5" fmla="*/ 128587 w 2629719"/>
                      <a:gd name="connsiteY5" fmla="*/ 748015 h 2423893"/>
                      <a:gd name="connsiteX6" fmla="*/ 200025 w 2629719"/>
                      <a:gd name="connsiteY6" fmla="*/ 524177 h 2423893"/>
                      <a:gd name="connsiteX7" fmla="*/ 333375 w 2629719"/>
                      <a:gd name="connsiteY7" fmla="*/ 300340 h 2423893"/>
                      <a:gd name="connsiteX8" fmla="*/ 495300 w 2629719"/>
                      <a:gd name="connsiteY8" fmla="*/ 145559 h 2423893"/>
                      <a:gd name="connsiteX9" fmla="*/ 728662 w 2629719"/>
                      <a:gd name="connsiteY9" fmla="*/ 43165 h 2423893"/>
                      <a:gd name="connsiteX10" fmla="*/ 1023937 w 2629719"/>
                      <a:gd name="connsiteY10" fmla="*/ 302 h 2423893"/>
                      <a:gd name="connsiteX11" fmla="*/ 1295400 w 2629719"/>
                      <a:gd name="connsiteY11" fmla="*/ 28877 h 2423893"/>
                      <a:gd name="connsiteX12" fmla="*/ 1459706 w 2629719"/>
                      <a:gd name="connsiteY12" fmla="*/ 114603 h 2423893"/>
                      <a:gd name="connsiteX13" fmla="*/ 1704975 w 2629719"/>
                      <a:gd name="connsiteY13" fmla="*/ 333677 h 2423893"/>
                      <a:gd name="connsiteX14" fmla="*/ 1852612 w 2629719"/>
                      <a:gd name="connsiteY14" fmla="*/ 571802 h 2423893"/>
                      <a:gd name="connsiteX15" fmla="*/ 1928812 w 2629719"/>
                      <a:gd name="connsiteY15" fmla="*/ 767065 h 2423893"/>
                      <a:gd name="connsiteX16" fmla="*/ 1997869 w 2629719"/>
                      <a:gd name="connsiteY16" fmla="*/ 964709 h 2423893"/>
                      <a:gd name="connsiteX17" fmla="*/ 2066925 w 2629719"/>
                      <a:gd name="connsiteY17" fmla="*/ 1024240 h 2423893"/>
                      <a:gd name="connsiteX18" fmla="*/ 2286000 w 2629719"/>
                      <a:gd name="connsiteY18" fmla="*/ 1129015 h 2423893"/>
                      <a:gd name="connsiteX19" fmla="*/ 2509837 w 2629719"/>
                      <a:gd name="connsiteY19" fmla="*/ 1295702 h 2423893"/>
                      <a:gd name="connsiteX20" fmla="*/ 2614612 w 2629719"/>
                      <a:gd name="connsiteY20" fmla="*/ 1495727 h 2423893"/>
                      <a:gd name="connsiteX21" fmla="*/ 2624137 w 2629719"/>
                      <a:gd name="connsiteY21" fmla="*/ 1638602 h 2423893"/>
                      <a:gd name="connsiteX22" fmla="*/ 2566987 w 2629719"/>
                      <a:gd name="connsiteY22" fmla="*/ 1886252 h 2423893"/>
                      <a:gd name="connsiteX23" fmla="*/ 2133600 w 2629719"/>
                      <a:gd name="connsiteY23" fmla="*/ 2324402 h 2423893"/>
                      <a:gd name="connsiteX24" fmla="*/ 1176337 w 2629719"/>
                      <a:gd name="connsiteY24" fmla="*/ 2414890 h 2423893"/>
                      <a:gd name="connsiteX25" fmla="*/ 338137 w 2629719"/>
                      <a:gd name="connsiteY25" fmla="*/ 2172002 h 2423893"/>
                      <a:gd name="connsiteX26" fmla="*/ 80963 w 2629719"/>
                      <a:gd name="connsiteY26" fmla="*/ 1752902 h 2423893"/>
                      <a:gd name="connsiteX0" fmla="*/ 80963 w 2632175"/>
                      <a:gd name="connsiteY0" fmla="*/ 1752902 h 2423893"/>
                      <a:gd name="connsiteX1" fmla="*/ 14287 w 2632175"/>
                      <a:gd name="connsiteY1" fmla="*/ 1471915 h 2423893"/>
                      <a:gd name="connsiteX2" fmla="*/ 0 w 2632175"/>
                      <a:gd name="connsiteY2" fmla="*/ 1238552 h 2423893"/>
                      <a:gd name="connsiteX3" fmla="*/ 14287 w 2632175"/>
                      <a:gd name="connsiteY3" fmla="*/ 1029002 h 2423893"/>
                      <a:gd name="connsiteX4" fmla="*/ 80962 w 2632175"/>
                      <a:gd name="connsiteY4" fmla="*/ 857552 h 2423893"/>
                      <a:gd name="connsiteX5" fmla="*/ 128587 w 2632175"/>
                      <a:gd name="connsiteY5" fmla="*/ 748015 h 2423893"/>
                      <a:gd name="connsiteX6" fmla="*/ 200025 w 2632175"/>
                      <a:gd name="connsiteY6" fmla="*/ 524177 h 2423893"/>
                      <a:gd name="connsiteX7" fmla="*/ 333375 w 2632175"/>
                      <a:gd name="connsiteY7" fmla="*/ 300340 h 2423893"/>
                      <a:gd name="connsiteX8" fmla="*/ 495300 w 2632175"/>
                      <a:gd name="connsiteY8" fmla="*/ 145559 h 2423893"/>
                      <a:gd name="connsiteX9" fmla="*/ 728662 w 2632175"/>
                      <a:gd name="connsiteY9" fmla="*/ 43165 h 2423893"/>
                      <a:gd name="connsiteX10" fmla="*/ 1023937 w 2632175"/>
                      <a:gd name="connsiteY10" fmla="*/ 302 h 2423893"/>
                      <a:gd name="connsiteX11" fmla="*/ 1295400 w 2632175"/>
                      <a:gd name="connsiteY11" fmla="*/ 28877 h 2423893"/>
                      <a:gd name="connsiteX12" fmla="*/ 1459706 w 2632175"/>
                      <a:gd name="connsiteY12" fmla="*/ 114603 h 2423893"/>
                      <a:gd name="connsiteX13" fmla="*/ 1704975 w 2632175"/>
                      <a:gd name="connsiteY13" fmla="*/ 333677 h 2423893"/>
                      <a:gd name="connsiteX14" fmla="*/ 1852612 w 2632175"/>
                      <a:gd name="connsiteY14" fmla="*/ 571802 h 2423893"/>
                      <a:gd name="connsiteX15" fmla="*/ 1928812 w 2632175"/>
                      <a:gd name="connsiteY15" fmla="*/ 767065 h 2423893"/>
                      <a:gd name="connsiteX16" fmla="*/ 1997869 w 2632175"/>
                      <a:gd name="connsiteY16" fmla="*/ 964709 h 2423893"/>
                      <a:gd name="connsiteX17" fmla="*/ 2066925 w 2632175"/>
                      <a:gd name="connsiteY17" fmla="*/ 1024240 h 2423893"/>
                      <a:gd name="connsiteX18" fmla="*/ 2286000 w 2632175"/>
                      <a:gd name="connsiteY18" fmla="*/ 1129015 h 2423893"/>
                      <a:gd name="connsiteX19" fmla="*/ 2509837 w 2632175"/>
                      <a:gd name="connsiteY19" fmla="*/ 1295702 h 2423893"/>
                      <a:gd name="connsiteX20" fmla="*/ 2619374 w 2632175"/>
                      <a:gd name="connsiteY20" fmla="*/ 1483821 h 2423893"/>
                      <a:gd name="connsiteX21" fmla="*/ 2624137 w 2632175"/>
                      <a:gd name="connsiteY21" fmla="*/ 1638602 h 2423893"/>
                      <a:gd name="connsiteX22" fmla="*/ 2566987 w 2632175"/>
                      <a:gd name="connsiteY22" fmla="*/ 1886252 h 2423893"/>
                      <a:gd name="connsiteX23" fmla="*/ 2133600 w 2632175"/>
                      <a:gd name="connsiteY23" fmla="*/ 2324402 h 2423893"/>
                      <a:gd name="connsiteX24" fmla="*/ 1176337 w 2632175"/>
                      <a:gd name="connsiteY24" fmla="*/ 2414890 h 2423893"/>
                      <a:gd name="connsiteX25" fmla="*/ 338137 w 2632175"/>
                      <a:gd name="connsiteY25" fmla="*/ 2172002 h 2423893"/>
                      <a:gd name="connsiteX26" fmla="*/ 80963 w 2632175"/>
                      <a:gd name="connsiteY26" fmla="*/ 1752902 h 2423893"/>
                      <a:gd name="connsiteX0" fmla="*/ 80963 w 2633848"/>
                      <a:gd name="connsiteY0" fmla="*/ 1752902 h 2423093"/>
                      <a:gd name="connsiteX1" fmla="*/ 14287 w 2633848"/>
                      <a:gd name="connsiteY1" fmla="*/ 1471915 h 2423093"/>
                      <a:gd name="connsiteX2" fmla="*/ 0 w 2633848"/>
                      <a:gd name="connsiteY2" fmla="*/ 1238552 h 2423093"/>
                      <a:gd name="connsiteX3" fmla="*/ 14287 w 2633848"/>
                      <a:gd name="connsiteY3" fmla="*/ 1029002 h 2423093"/>
                      <a:gd name="connsiteX4" fmla="*/ 80962 w 2633848"/>
                      <a:gd name="connsiteY4" fmla="*/ 857552 h 2423093"/>
                      <a:gd name="connsiteX5" fmla="*/ 128587 w 2633848"/>
                      <a:gd name="connsiteY5" fmla="*/ 748015 h 2423093"/>
                      <a:gd name="connsiteX6" fmla="*/ 200025 w 2633848"/>
                      <a:gd name="connsiteY6" fmla="*/ 524177 h 2423093"/>
                      <a:gd name="connsiteX7" fmla="*/ 333375 w 2633848"/>
                      <a:gd name="connsiteY7" fmla="*/ 300340 h 2423093"/>
                      <a:gd name="connsiteX8" fmla="*/ 495300 w 2633848"/>
                      <a:gd name="connsiteY8" fmla="*/ 145559 h 2423093"/>
                      <a:gd name="connsiteX9" fmla="*/ 728662 w 2633848"/>
                      <a:gd name="connsiteY9" fmla="*/ 43165 h 2423093"/>
                      <a:gd name="connsiteX10" fmla="*/ 1023937 w 2633848"/>
                      <a:gd name="connsiteY10" fmla="*/ 302 h 2423093"/>
                      <a:gd name="connsiteX11" fmla="*/ 1295400 w 2633848"/>
                      <a:gd name="connsiteY11" fmla="*/ 28877 h 2423093"/>
                      <a:gd name="connsiteX12" fmla="*/ 1459706 w 2633848"/>
                      <a:gd name="connsiteY12" fmla="*/ 114603 h 2423093"/>
                      <a:gd name="connsiteX13" fmla="*/ 1704975 w 2633848"/>
                      <a:gd name="connsiteY13" fmla="*/ 333677 h 2423093"/>
                      <a:gd name="connsiteX14" fmla="*/ 1852612 w 2633848"/>
                      <a:gd name="connsiteY14" fmla="*/ 571802 h 2423093"/>
                      <a:gd name="connsiteX15" fmla="*/ 1928812 w 2633848"/>
                      <a:gd name="connsiteY15" fmla="*/ 767065 h 2423093"/>
                      <a:gd name="connsiteX16" fmla="*/ 1997869 w 2633848"/>
                      <a:gd name="connsiteY16" fmla="*/ 964709 h 2423093"/>
                      <a:gd name="connsiteX17" fmla="*/ 2066925 w 2633848"/>
                      <a:gd name="connsiteY17" fmla="*/ 1024240 h 2423093"/>
                      <a:gd name="connsiteX18" fmla="*/ 2286000 w 2633848"/>
                      <a:gd name="connsiteY18" fmla="*/ 1129015 h 2423093"/>
                      <a:gd name="connsiteX19" fmla="*/ 2509837 w 2633848"/>
                      <a:gd name="connsiteY19" fmla="*/ 1295702 h 2423093"/>
                      <a:gd name="connsiteX20" fmla="*/ 2619374 w 2633848"/>
                      <a:gd name="connsiteY20" fmla="*/ 1483821 h 2423093"/>
                      <a:gd name="connsiteX21" fmla="*/ 2624137 w 2633848"/>
                      <a:gd name="connsiteY21" fmla="*/ 1638602 h 2423093"/>
                      <a:gd name="connsiteX22" fmla="*/ 2540793 w 2633848"/>
                      <a:gd name="connsiteY22" fmla="*/ 1926733 h 2423093"/>
                      <a:gd name="connsiteX23" fmla="*/ 2133600 w 2633848"/>
                      <a:gd name="connsiteY23" fmla="*/ 2324402 h 2423093"/>
                      <a:gd name="connsiteX24" fmla="*/ 1176337 w 2633848"/>
                      <a:gd name="connsiteY24" fmla="*/ 2414890 h 2423093"/>
                      <a:gd name="connsiteX25" fmla="*/ 338137 w 2633848"/>
                      <a:gd name="connsiteY25" fmla="*/ 2172002 h 2423093"/>
                      <a:gd name="connsiteX26" fmla="*/ 80963 w 2633848"/>
                      <a:gd name="connsiteY26" fmla="*/ 1752902 h 2423093"/>
                      <a:gd name="connsiteX0" fmla="*/ 80963 w 2636921"/>
                      <a:gd name="connsiteY0" fmla="*/ 1752902 h 2423093"/>
                      <a:gd name="connsiteX1" fmla="*/ 14287 w 2636921"/>
                      <a:gd name="connsiteY1" fmla="*/ 1471915 h 2423093"/>
                      <a:gd name="connsiteX2" fmla="*/ 0 w 2636921"/>
                      <a:gd name="connsiteY2" fmla="*/ 1238552 h 2423093"/>
                      <a:gd name="connsiteX3" fmla="*/ 14287 w 2636921"/>
                      <a:gd name="connsiteY3" fmla="*/ 1029002 h 2423093"/>
                      <a:gd name="connsiteX4" fmla="*/ 80962 w 2636921"/>
                      <a:gd name="connsiteY4" fmla="*/ 857552 h 2423093"/>
                      <a:gd name="connsiteX5" fmla="*/ 128587 w 2636921"/>
                      <a:gd name="connsiteY5" fmla="*/ 748015 h 2423093"/>
                      <a:gd name="connsiteX6" fmla="*/ 200025 w 2636921"/>
                      <a:gd name="connsiteY6" fmla="*/ 524177 h 2423093"/>
                      <a:gd name="connsiteX7" fmla="*/ 333375 w 2636921"/>
                      <a:gd name="connsiteY7" fmla="*/ 300340 h 2423093"/>
                      <a:gd name="connsiteX8" fmla="*/ 495300 w 2636921"/>
                      <a:gd name="connsiteY8" fmla="*/ 145559 h 2423093"/>
                      <a:gd name="connsiteX9" fmla="*/ 728662 w 2636921"/>
                      <a:gd name="connsiteY9" fmla="*/ 43165 h 2423093"/>
                      <a:gd name="connsiteX10" fmla="*/ 1023937 w 2636921"/>
                      <a:gd name="connsiteY10" fmla="*/ 302 h 2423093"/>
                      <a:gd name="connsiteX11" fmla="*/ 1295400 w 2636921"/>
                      <a:gd name="connsiteY11" fmla="*/ 28877 h 2423093"/>
                      <a:gd name="connsiteX12" fmla="*/ 1459706 w 2636921"/>
                      <a:gd name="connsiteY12" fmla="*/ 114603 h 2423093"/>
                      <a:gd name="connsiteX13" fmla="*/ 1704975 w 2636921"/>
                      <a:gd name="connsiteY13" fmla="*/ 333677 h 2423093"/>
                      <a:gd name="connsiteX14" fmla="*/ 1852612 w 2636921"/>
                      <a:gd name="connsiteY14" fmla="*/ 571802 h 2423093"/>
                      <a:gd name="connsiteX15" fmla="*/ 1928812 w 2636921"/>
                      <a:gd name="connsiteY15" fmla="*/ 767065 h 2423093"/>
                      <a:gd name="connsiteX16" fmla="*/ 1997869 w 2636921"/>
                      <a:gd name="connsiteY16" fmla="*/ 964709 h 2423093"/>
                      <a:gd name="connsiteX17" fmla="*/ 2066925 w 2636921"/>
                      <a:gd name="connsiteY17" fmla="*/ 1024240 h 2423093"/>
                      <a:gd name="connsiteX18" fmla="*/ 2286000 w 2636921"/>
                      <a:gd name="connsiteY18" fmla="*/ 1129015 h 2423093"/>
                      <a:gd name="connsiteX19" fmla="*/ 2509837 w 2636921"/>
                      <a:gd name="connsiteY19" fmla="*/ 1295702 h 2423093"/>
                      <a:gd name="connsiteX20" fmla="*/ 2619374 w 2636921"/>
                      <a:gd name="connsiteY20" fmla="*/ 1483821 h 2423093"/>
                      <a:gd name="connsiteX21" fmla="*/ 2628900 w 2636921"/>
                      <a:gd name="connsiteY21" fmla="*/ 1643365 h 2423093"/>
                      <a:gd name="connsiteX22" fmla="*/ 2540793 w 2636921"/>
                      <a:gd name="connsiteY22" fmla="*/ 1926733 h 2423093"/>
                      <a:gd name="connsiteX23" fmla="*/ 2133600 w 2636921"/>
                      <a:gd name="connsiteY23" fmla="*/ 2324402 h 2423093"/>
                      <a:gd name="connsiteX24" fmla="*/ 1176337 w 2636921"/>
                      <a:gd name="connsiteY24" fmla="*/ 2414890 h 2423093"/>
                      <a:gd name="connsiteX25" fmla="*/ 338137 w 2636921"/>
                      <a:gd name="connsiteY25" fmla="*/ 2172002 h 2423093"/>
                      <a:gd name="connsiteX26" fmla="*/ 80963 w 2636921"/>
                      <a:gd name="connsiteY26" fmla="*/ 1752902 h 2423093"/>
                      <a:gd name="connsiteX0" fmla="*/ 80963 w 2634897"/>
                      <a:gd name="connsiteY0" fmla="*/ 1752902 h 2423093"/>
                      <a:gd name="connsiteX1" fmla="*/ 14287 w 2634897"/>
                      <a:gd name="connsiteY1" fmla="*/ 1471915 h 2423093"/>
                      <a:gd name="connsiteX2" fmla="*/ 0 w 2634897"/>
                      <a:gd name="connsiteY2" fmla="*/ 1238552 h 2423093"/>
                      <a:gd name="connsiteX3" fmla="*/ 14287 w 2634897"/>
                      <a:gd name="connsiteY3" fmla="*/ 1029002 h 2423093"/>
                      <a:gd name="connsiteX4" fmla="*/ 80962 w 2634897"/>
                      <a:gd name="connsiteY4" fmla="*/ 857552 h 2423093"/>
                      <a:gd name="connsiteX5" fmla="*/ 128587 w 2634897"/>
                      <a:gd name="connsiteY5" fmla="*/ 748015 h 2423093"/>
                      <a:gd name="connsiteX6" fmla="*/ 200025 w 2634897"/>
                      <a:gd name="connsiteY6" fmla="*/ 524177 h 2423093"/>
                      <a:gd name="connsiteX7" fmla="*/ 333375 w 2634897"/>
                      <a:gd name="connsiteY7" fmla="*/ 300340 h 2423093"/>
                      <a:gd name="connsiteX8" fmla="*/ 495300 w 2634897"/>
                      <a:gd name="connsiteY8" fmla="*/ 145559 h 2423093"/>
                      <a:gd name="connsiteX9" fmla="*/ 728662 w 2634897"/>
                      <a:gd name="connsiteY9" fmla="*/ 43165 h 2423093"/>
                      <a:gd name="connsiteX10" fmla="*/ 1023937 w 2634897"/>
                      <a:gd name="connsiteY10" fmla="*/ 302 h 2423093"/>
                      <a:gd name="connsiteX11" fmla="*/ 1295400 w 2634897"/>
                      <a:gd name="connsiteY11" fmla="*/ 28877 h 2423093"/>
                      <a:gd name="connsiteX12" fmla="*/ 1459706 w 2634897"/>
                      <a:gd name="connsiteY12" fmla="*/ 114603 h 2423093"/>
                      <a:gd name="connsiteX13" fmla="*/ 1704975 w 2634897"/>
                      <a:gd name="connsiteY13" fmla="*/ 333677 h 2423093"/>
                      <a:gd name="connsiteX14" fmla="*/ 1852612 w 2634897"/>
                      <a:gd name="connsiteY14" fmla="*/ 571802 h 2423093"/>
                      <a:gd name="connsiteX15" fmla="*/ 1928812 w 2634897"/>
                      <a:gd name="connsiteY15" fmla="*/ 767065 h 2423093"/>
                      <a:gd name="connsiteX16" fmla="*/ 1997869 w 2634897"/>
                      <a:gd name="connsiteY16" fmla="*/ 964709 h 2423093"/>
                      <a:gd name="connsiteX17" fmla="*/ 2066925 w 2634897"/>
                      <a:gd name="connsiteY17" fmla="*/ 1024240 h 2423093"/>
                      <a:gd name="connsiteX18" fmla="*/ 2286000 w 2634897"/>
                      <a:gd name="connsiteY18" fmla="*/ 1129015 h 2423093"/>
                      <a:gd name="connsiteX19" fmla="*/ 2509837 w 2634897"/>
                      <a:gd name="connsiteY19" fmla="*/ 1295702 h 2423093"/>
                      <a:gd name="connsiteX20" fmla="*/ 2619374 w 2634897"/>
                      <a:gd name="connsiteY20" fmla="*/ 1483821 h 2423093"/>
                      <a:gd name="connsiteX21" fmla="*/ 2628900 w 2634897"/>
                      <a:gd name="connsiteY21" fmla="*/ 1643365 h 2423093"/>
                      <a:gd name="connsiteX22" fmla="*/ 2540793 w 2634897"/>
                      <a:gd name="connsiteY22" fmla="*/ 1926733 h 2423093"/>
                      <a:gd name="connsiteX23" fmla="*/ 2133600 w 2634897"/>
                      <a:gd name="connsiteY23" fmla="*/ 2324402 h 2423093"/>
                      <a:gd name="connsiteX24" fmla="*/ 1176337 w 2634897"/>
                      <a:gd name="connsiteY24" fmla="*/ 2414890 h 2423093"/>
                      <a:gd name="connsiteX25" fmla="*/ 338137 w 2634897"/>
                      <a:gd name="connsiteY25" fmla="*/ 2172002 h 2423093"/>
                      <a:gd name="connsiteX26" fmla="*/ 80963 w 2634897"/>
                      <a:gd name="connsiteY26" fmla="*/ 1752902 h 2423093"/>
                      <a:gd name="connsiteX0" fmla="*/ 80963 w 2637948"/>
                      <a:gd name="connsiteY0" fmla="*/ 1752902 h 2422671"/>
                      <a:gd name="connsiteX1" fmla="*/ 14287 w 2637948"/>
                      <a:gd name="connsiteY1" fmla="*/ 1471915 h 2422671"/>
                      <a:gd name="connsiteX2" fmla="*/ 0 w 2637948"/>
                      <a:gd name="connsiteY2" fmla="*/ 1238552 h 2422671"/>
                      <a:gd name="connsiteX3" fmla="*/ 14287 w 2637948"/>
                      <a:gd name="connsiteY3" fmla="*/ 1029002 h 2422671"/>
                      <a:gd name="connsiteX4" fmla="*/ 80962 w 2637948"/>
                      <a:gd name="connsiteY4" fmla="*/ 857552 h 2422671"/>
                      <a:gd name="connsiteX5" fmla="*/ 128587 w 2637948"/>
                      <a:gd name="connsiteY5" fmla="*/ 748015 h 2422671"/>
                      <a:gd name="connsiteX6" fmla="*/ 200025 w 2637948"/>
                      <a:gd name="connsiteY6" fmla="*/ 524177 h 2422671"/>
                      <a:gd name="connsiteX7" fmla="*/ 333375 w 2637948"/>
                      <a:gd name="connsiteY7" fmla="*/ 300340 h 2422671"/>
                      <a:gd name="connsiteX8" fmla="*/ 495300 w 2637948"/>
                      <a:gd name="connsiteY8" fmla="*/ 145559 h 2422671"/>
                      <a:gd name="connsiteX9" fmla="*/ 728662 w 2637948"/>
                      <a:gd name="connsiteY9" fmla="*/ 43165 h 2422671"/>
                      <a:gd name="connsiteX10" fmla="*/ 1023937 w 2637948"/>
                      <a:gd name="connsiteY10" fmla="*/ 302 h 2422671"/>
                      <a:gd name="connsiteX11" fmla="*/ 1295400 w 2637948"/>
                      <a:gd name="connsiteY11" fmla="*/ 28877 h 2422671"/>
                      <a:gd name="connsiteX12" fmla="*/ 1459706 w 2637948"/>
                      <a:gd name="connsiteY12" fmla="*/ 114603 h 2422671"/>
                      <a:gd name="connsiteX13" fmla="*/ 1704975 w 2637948"/>
                      <a:gd name="connsiteY13" fmla="*/ 333677 h 2422671"/>
                      <a:gd name="connsiteX14" fmla="*/ 1852612 w 2637948"/>
                      <a:gd name="connsiteY14" fmla="*/ 571802 h 2422671"/>
                      <a:gd name="connsiteX15" fmla="*/ 1928812 w 2637948"/>
                      <a:gd name="connsiteY15" fmla="*/ 767065 h 2422671"/>
                      <a:gd name="connsiteX16" fmla="*/ 1997869 w 2637948"/>
                      <a:gd name="connsiteY16" fmla="*/ 964709 h 2422671"/>
                      <a:gd name="connsiteX17" fmla="*/ 2066925 w 2637948"/>
                      <a:gd name="connsiteY17" fmla="*/ 1024240 h 2422671"/>
                      <a:gd name="connsiteX18" fmla="*/ 2286000 w 2637948"/>
                      <a:gd name="connsiteY18" fmla="*/ 1129015 h 2422671"/>
                      <a:gd name="connsiteX19" fmla="*/ 2509837 w 2637948"/>
                      <a:gd name="connsiteY19" fmla="*/ 1295702 h 2422671"/>
                      <a:gd name="connsiteX20" fmla="*/ 2619374 w 2637948"/>
                      <a:gd name="connsiteY20" fmla="*/ 1483821 h 2422671"/>
                      <a:gd name="connsiteX21" fmla="*/ 2628900 w 2637948"/>
                      <a:gd name="connsiteY21" fmla="*/ 1643365 h 2422671"/>
                      <a:gd name="connsiteX22" fmla="*/ 2526505 w 2637948"/>
                      <a:gd name="connsiteY22" fmla="*/ 1950546 h 2422671"/>
                      <a:gd name="connsiteX23" fmla="*/ 2133600 w 2637948"/>
                      <a:gd name="connsiteY23" fmla="*/ 2324402 h 2422671"/>
                      <a:gd name="connsiteX24" fmla="*/ 1176337 w 2637948"/>
                      <a:gd name="connsiteY24" fmla="*/ 2414890 h 2422671"/>
                      <a:gd name="connsiteX25" fmla="*/ 338137 w 2637948"/>
                      <a:gd name="connsiteY25" fmla="*/ 2172002 h 2422671"/>
                      <a:gd name="connsiteX26" fmla="*/ 80963 w 2637948"/>
                      <a:gd name="connsiteY26" fmla="*/ 1752902 h 2422671"/>
                      <a:gd name="connsiteX0" fmla="*/ 80963 w 2639000"/>
                      <a:gd name="connsiteY0" fmla="*/ 1752902 h 2422671"/>
                      <a:gd name="connsiteX1" fmla="*/ 14287 w 2639000"/>
                      <a:gd name="connsiteY1" fmla="*/ 1471915 h 2422671"/>
                      <a:gd name="connsiteX2" fmla="*/ 0 w 2639000"/>
                      <a:gd name="connsiteY2" fmla="*/ 1238552 h 2422671"/>
                      <a:gd name="connsiteX3" fmla="*/ 14287 w 2639000"/>
                      <a:gd name="connsiteY3" fmla="*/ 1029002 h 2422671"/>
                      <a:gd name="connsiteX4" fmla="*/ 80962 w 2639000"/>
                      <a:gd name="connsiteY4" fmla="*/ 857552 h 2422671"/>
                      <a:gd name="connsiteX5" fmla="*/ 128587 w 2639000"/>
                      <a:gd name="connsiteY5" fmla="*/ 748015 h 2422671"/>
                      <a:gd name="connsiteX6" fmla="*/ 200025 w 2639000"/>
                      <a:gd name="connsiteY6" fmla="*/ 524177 h 2422671"/>
                      <a:gd name="connsiteX7" fmla="*/ 333375 w 2639000"/>
                      <a:gd name="connsiteY7" fmla="*/ 300340 h 2422671"/>
                      <a:gd name="connsiteX8" fmla="*/ 495300 w 2639000"/>
                      <a:gd name="connsiteY8" fmla="*/ 145559 h 2422671"/>
                      <a:gd name="connsiteX9" fmla="*/ 728662 w 2639000"/>
                      <a:gd name="connsiteY9" fmla="*/ 43165 h 2422671"/>
                      <a:gd name="connsiteX10" fmla="*/ 1023937 w 2639000"/>
                      <a:gd name="connsiteY10" fmla="*/ 302 h 2422671"/>
                      <a:gd name="connsiteX11" fmla="*/ 1295400 w 2639000"/>
                      <a:gd name="connsiteY11" fmla="*/ 28877 h 2422671"/>
                      <a:gd name="connsiteX12" fmla="*/ 1459706 w 2639000"/>
                      <a:gd name="connsiteY12" fmla="*/ 114603 h 2422671"/>
                      <a:gd name="connsiteX13" fmla="*/ 1704975 w 2639000"/>
                      <a:gd name="connsiteY13" fmla="*/ 333677 h 2422671"/>
                      <a:gd name="connsiteX14" fmla="*/ 1852612 w 2639000"/>
                      <a:gd name="connsiteY14" fmla="*/ 571802 h 2422671"/>
                      <a:gd name="connsiteX15" fmla="*/ 1928812 w 2639000"/>
                      <a:gd name="connsiteY15" fmla="*/ 767065 h 2422671"/>
                      <a:gd name="connsiteX16" fmla="*/ 1997869 w 2639000"/>
                      <a:gd name="connsiteY16" fmla="*/ 964709 h 2422671"/>
                      <a:gd name="connsiteX17" fmla="*/ 2066925 w 2639000"/>
                      <a:gd name="connsiteY17" fmla="*/ 1024240 h 2422671"/>
                      <a:gd name="connsiteX18" fmla="*/ 2286000 w 2639000"/>
                      <a:gd name="connsiteY18" fmla="*/ 1129015 h 2422671"/>
                      <a:gd name="connsiteX19" fmla="*/ 2509837 w 2639000"/>
                      <a:gd name="connsiteY19" fmla="*/ 1295702 h 2422671"/>
                      <a:gd name="connsiteX20" fmla="*/ 2621755 w 2639000"/>
                      <a:gd name="connsiteY20" fmla="*/ 1471915 h 2422671"/>
                      <a:gd name="connsiteX21" fmla="*/ 2628900 w 2639000"/>
                      <a:gd name="connsiteY21" fmla="*/ 1643365 h 2422671"/>
                      <a:gd name="connsiteX22" fmla="*/ 2526505 w 2639000"/>
                      <a:gd name="connsiteY22" fmla="*/ 1950546 h 2422671"/>
                      <a:gd name="connsiteX23" fmla="*/ 2133600 w 2639000"/>
                      <a:gd name="connsiteY23" fmla="*/ 2324402 h 2422671"/>
                      <a:gd name="connsiteX24" fmla="*/ 1176337 w 2639000"/>
                      <a:gd name="connsiteY24" fmla="*/ 2414890 h 2422671"/>
                      <a:gd name="connsiteX25" fmla="*/ 338137 w 2639000"/>
                      <a:gd name="connsiteY25" fmla="*/ 2172002 h 2422671"/>
                      <a:gd name="connsiteX26" fmla="*/ 80963 w 2639000"/>
                      <a:gd name="connsiteY26" fmla="*/ 1752902 h 2422671"/>
                      <a:gd name="connsiteX0" fmla="*/ 80963 w 2639000"/>
                      <a:gd name="connsiteY0" fmla="*/ 1752902 h 2422671"/>
                      <a:gd name="connsiteX1" fmla="*/ 14287 w 2639000"/>
                      <a:gd name="connsiteY1" fmla="*/ 1471915 h 2422671"/>
                      <a:gd name="connsiteX2" fmla="*/ 0 w 2639000"/>
                      <a:gd name="connsiteY2" fmla="*/ 1238552 h 2422671"/>
                      <a:gd name="connsiteX3" fmla="*/ 14287 w 2639000"/>
                      <a:gd name="connsiteY3" fmla="*/ 1029002 h 2422671"/>
                      <a:gd name="connsiteX4" fmla="*/ 80962 w 2639000"/>
                      <a:gd name="connsiteY4" fmla="*/ 857552 h 2422671"/>
                      <a:gd name="connsiteX5" fmla="*/ 128587 w 2639000"/>
                      <a:gd name="connsiteY5" fmla="*/ 748015 h 2422671"/>
                      <a:gd name="connsiteX6" fmla="*/ 200025 w 2639000"/>
                      <a:gd name="connsiteY6" fmla="*/ 524177 h 2422671"/>
                      <a:gd name="connsiteX7" fmla="*/ 333375 w 2639000"/>
                      <a:gd name="connsiteY7" fmla="*/ 300340 h 2422671"/>
                      <a:gd name="connsiteX8" fmla="*/ 495300 w 2639000"/>
                      <a:gd name="connsiteY8" fmla="*/ 145559 h 2422671"/>
                      <a:gd name="connsiteX9" fmla="*/ 728662 w 2639000"/>
                      <a:gd name="connsiteY9" fmla="*/ 43165 h 2422671"/>
                      <a:gd name="connsiteX10" fmla="*/ 1023937 w 2639000"/>
                      <a:gd name="connsiteY10" fmla="*/ 302 h 2422671"/>
                      <a:gd name="connsiteX11" fmla="*/ 1295400 w 2639000"/>
                      <a:gd name="connsiteY11" fmla="*/ 28877 h 2422671"/>
                      <a:gd name="connsiteX12" fmla="*/ 1459706 w 2639000"/>
                      <a:gd name="connsiteY12" fmla="*/ 114603 h 2422671"/>
                      <a:gd name="connsiteX13" fmla="*/ 1704975 w 2639000"/>
                      <a:gd name="connsiteY13" fmla="*/ 333677 h 2422671"/>
                      <a:gd name="connsiteX14" fmla="*/ 1852612 w 2639000"/>
                      <a:gd name="connsiteY14" fmla="*/ 571802 h 2422671"/>
                      <a:gd name="connsiteX15" fmla="*/ 1928812 w 2639000"/>
                      <a:gd name="connsiteY15" fmla="*/ 767065 h 2422671"/>
                      <a:gd name="connsiteX16" fmla="*/ 1997869 w 2639000"/>
                      <a:gd name="connsiteY16" fmla="*/ 964709 h 2422671"/>
                      <a:gd name="connsiteX17" fmla="*/ 2066925 w 2639000"/>
                      <a:gd name="connsiteY17" fmla="*/ 1024240 h 2422671"/>
                      <a:gd name="connsiteX18" fmla="*/ 2286000 w 2639000"/>
                      <a:gd name="connsiteY18" fmla="*/ 1129015 h 2422671"/>
                      <a:gd name="connsiteX19" fmla="*/ 2509837 w 2639000"/>
                      <a:gd name="connsiteY19" fmla="*/ 1295702 h 2422671"/>
                      <a:gd name="connsiteX20" fmla="*/ 2621755 w 2639000"/>
                      <a:gd name="connsiteY20" fmla="*/ 1471915 h 2422671"/>
                      <a:gd name="connsiteX21" fmla="*/ 2628900 w 2639000"/>
                      <a:gd name="connsiteY21" fmla="*/ 1643365 h 2422671"/>
                      <a:gd name="connsiteX22" fmla="*/ 2526505 w 2639000"/>
                      <a:gd name="connsiteY22" fmla="*/ 1950546 h 2422671"/>
                      <a:gd name="connsiteX23" fmla="*/ 2133600 w 2639000"/>
                      <a:gd name="connsiteY23" fmla="*/ 2324402 h 2422671"/>
                      <a:gd name="connsiteX24" fmla="*/ 1176337 w 2639000"/>
                      <a:gd name="connsiteY24" fmla="*/ 2414890 h 2422671"/>
                      <a:gd name="connsiteX25" fmla="*/ 369401 w 2639000"/>
                      <a:gd name="connsiteY25" fmla="*/ 2250164 h 2422671"/>
                      <a:gd name="connsiteX26" fmla="*/ 80963 w 2639000"/>
                      <a:gd name="connsiteY26" fmla="*/ 1752902 h 2422671"/>
                      <a:gd name="connsiteX0" fmla="*/ 80963 w 2639000"/>
                      <a:gd name="connsiteY0" fmla="*/ 1752902 h 2422671"/>
                      <a:gd name="connsiteX1" fmla="*/ 14287 w 2639000"/>
                      <a:gd name="connsiteY1" fmla="*/ 1471915 h 2422671"/>
                      <a:gd name="connsiteX2" fmla="*/ 0 w 2639000"/>
                      <a:gd name="connsiteY2" fmla="*/ 1238552 h 2422671"/>
                      <a:gd name="connsiteX3" fmla="*/ 14287 w 2639000"/>
                      <a:gd name="connsiteY3" fmla="*/ 1029002 h 2422671"/>
                      <a:gd name="connsiteX4" fmla="*/ 80962 w 2639000"/>
                      <a:gd name="connsiteY4" fmla="*/ 857552 h 2422671"/>
                      <a:gd name="connsiteX5" fmla="*/ 128587 w 2639000"/>
                      <a:gd name="connsiteY5" fmla="*/ 748015 h 2422671"/>
                      <a:gd name="connsiteX6" fmla="*/ 200025 w 2639000"/>
                      <a:gd name="connsiteY6" fmla="*/ 524177 h 2422671"/>
                      <a:gd name="connsiteX7" fmla="*/ 333375 w 2639000"/>
                      <a:gd name="connsiteY7" fmla="*/ 300340 h 2422671"/>
                      <a:gd name="connsiteX8" fmla="*/ 495300 w 2639000"/>
                      <a:gd name="connsiteY8" fmla="*/ 145559 h 2422671"/>
                      <a:gd name="connsiteX9" fmla="*/ 728662 w 2639000"/>
                      <a:gd name="connsiteY9" fmla="*/ 43165 h 2422671"/>
                      <a:gd name="connsiteX10" fmla="*/ 1023937 w 2639000"/>
                      <a:gd name="connsiteY10" fmla="*/ 302 h 2422671"/>
                      <a:gd name="connsiteX11" fmla="*/ 1295400 w 2639000"/>
                      <a:gd name="connsiteY11" fmla="*/ 28877 h 2422671"/>
                      <a:gd name="connsiteX12" fmla="*/ 1459706 w 2639000"/>
                      <a:gd name="connsiteY12" fmla="*/ 114603 h 2422671"/>
                      <a:gd name="connsiteX13" fmla="*/ 1704975 w 2639000"/>
                      <a:gd name="connsiteY13" fmla="*/ 333677 h 2422671"/>
                      <a:gd name="connsiteX14" fmla="*/ 1852612 w 2639000"/>
                      <a:gd name="connsiteY14" fmla="*/ 571802 h 2422671"/>
                      <a:gd name="connsiteX15" fmla="*/ 1928812 w 2639000"/>
                      <a:gd name="connsiteY15" fmla="*/ 767065 h 2422671"/>
                      <a:gd name="connsiteX16" fmla="*/ 1997869 w 2639000"/>
                      <a:gd name="connsiteY16" fmla="*/ 964709 h 2422671"/>
                      <a:gd name="connsiteX17" fmla="*/ 2066925 w 2639000"/>
                      <a:gd name="connsiteY17" fmla="*/ 1024240 h 2422671"/>
                      <a:gd name="connsiteX18" fmla="*/ 2286000 w 2639000"/>
                      <a:gd name="connsiteY18" fmla="*/ 1129015 h 2422671"/>
                      <a:gd name="connsiteX19" fmla="*/ 2509837 w 2639000"/>
                      <a:gd name="connsiteY19" fmla="*/ 1295702 h 2422671"/>
                      <a:gd name="connsiteX20" fmla="*/ 2621755 w 2639000"/>
                      <a:gd name="connsiteY20" fmla="*/ 1471915 h 2422671"/>
                      <a:gd name="connsiteX21" fmla="*/ 2628900 w 2639000"/>
                      <a:gd name="connsiteY21" fmla="*/ 1643365 h 2422671"/>
                      <a:gd name="connsiteX22" fmla="*/ 2526505 w 2639000"/>
                      <a:gd name="connsiteY22" fmla="*/ 1950546 h 2422671"/>
                      <a:gd name="connsiteX23" fmla="*/ 2133600 w 2639000"/>
                      <a:gd name="connsiteY23" fmla="*/ 2324402 h 2422671"/>
                      <a:gd name="connsiteX24" fmla="*/ 1176337 w 2639000"/>
                      <a:gd name="connsiteY24" fmla="*/ 2414890 h 2422671"/>
                      <a:gd name="connsiteX25" fmla="*/ 403270 w 2639000"/>
                      <a:gd name="connsiteY25" fmla="*/ 2312692 h 2422671"/>
                      <a:gd name="connsiteX26" fmla="*/ 80963 w 2639000"/>
                      <a:gd name="connsiteY26" fmla="*/ 1752902 h 2422671"/>
                      <a:gd name="connsiteX0" fmla="*/ 80963 w 2639000"/>
                      <a:gd name="connsiteY0" fmla="*/ 1752902 h 2422671"/>
                      <a:gd name="connsiteX1" fmla="*/ 14287 w 2639000"/>
                      <a:gd name="connsiteY1" fmla="*/ 1471915 h 2422671"/>
                      <a:gd name="connsiteX2" fmla="*/ 0 w 2639000"/>
                      <a:gd name="connsiteY2" fmla="*/ 1238552 h 2422671"/>
                      <a:gd name="connsiteX3" fmla="*/ 14287 w 2639000"/>
                      <a:gd name="connsiteY3" fmla="*/ 1029002 h 2422671"/>
                      <a:gd name="connsiteX4" fmla="*/ 80962 w 2639000"/>
                      <a:gd name="connsiteY4" fmla="*/ 857552 h 2422671"/>
                      <a:gd name="connsiteX5" fmla="*/ 128587 w 2639000"/>
                      <a:gd name="connsiteY5" fmla="*/ 748015 h 2422671"/>
                      <a:gd name="connsiteX6" fmla="*/ 200025 w 2639000"/>
                      <a:gd name="connsiteY6" fmla="*/ 524177 h 2422671"/>
                      <a:gd name="connsiteX7" fmla="*/ 333375 w 2639000"/>
                      <a:gd name="connsiteY7" fmla="*/ 300340 h 2422671"/>
                      <a:gd name="connsiteX8" fmla="*/ 495300 w 2639000"/>
                      <a:gd name="connsiteY8" fmla="*/ 145559 h 2422671"/>
                      <a:gd name="connsiteX9" fmla="*/ 728662 w 2639000"/>
                      <a:gd name="connsiteY9" fmla="*/ 43165 h 2422671"/>
                      <a:gd name="connsiteX10" fmla="*/ 1023937 w 2639000"/>
                      <a:gd name="connsiteY10" fmla="*/ 302 h 2422671"/>
                      <a:gd name="connsiteX11" fmla="*/ 1295400 w 2639000"/>
                      <a:gd name="connsiteY11" fmla="*/ 28877 h 2422671"/>
                      <a:gd name="connsiteX12" fmla="*/ 1459706 w 2639000"/>
                      <a:gd name="connsiteY12" fmla="*/ 114603 h 2422671"/>
                      <a:gd name="connsiteX13" fmla="*/ 1704975 w 2639000"/>
                      <a:gd name="connsiteY13" fmla="*/ 333677 h 2422671"/>
                      <a:gd name="connsiteX14" fmla="*/ 1852612 w 2639000"/>
                      <a:gd name="connsiteY14" fmla="*/ 571802 h 2422671"/>
                      <a:gd name="connsiteX15" fmla="*/ 1928812 w 2639000"/>
                      <a:gd name="connsiteY15" fmla="*/ 767065 h 2422671"/>
                      <a:gd name="connsiteX16" fmla="*/ 1997869 w 2639000"/>
                      <a:gd name="connsiteY16" fmla="*/ 964709 h 2422671"/>
                      <a:gd name="connsiteX17" fmla="*/ 2066925 w 2639000"/>
                      <a:gd name="connsiteY17" fmla="*/ 1024240 h 2422671"/>
                      <a:gd name="connsiteX18" fmla="*/ 2286000 w 2639000"/>
                      <a:gd name="connsiteY18" fmla="*/ 1129015 h 2422671"/>
                      <a:gd name="connsiteX19" fmla="*/ 2509837 w 2639000"/>
                      <a:gd name="connsiteY19" fmla="*/ 1295702 h 2422671"/>
                      <a:gd name="connsiteX20" fmla="*/ 2621755 w 2639000"/>
                      <a:gd name="connsiteY20" fmla="*/ 1471915 h 2422671"/>
                      <a:gd name="connsiteX21" fmla="*/ 2628900 w 2639000"/>
                      <a:gd name="connsiteY21" fmla="*/ 1643365 h 2422671"/>
                      <a:gd name="connsiteX22" fmla="*/ 2526505 w 2639000"/>
                      <a:gd name="connsiteY22" fmla="*/ 1950546 h 2422671"/>
                      <a:gd name="connsiteX23" fmla="*/ 2133600 w 2639000"/>
                      <a:gd name="connsiteY23" fmla="*/ 2324402 h 2422671"/>
                      <a:gd name="connsiteX24" fmla="*/ 1176337 w 2639000"/>
                      <a:gd name="connsiteY24" fmla="*/ 2414890 h 2422671"/>
                      <a:gd name="connsiteX25" fmla="*/ 429323 w 2639000"/>
                      <a:gd name="connsiteY25" fmla="*/ 2341351 h 2422671"/>
                      <a:gd name="connsiteX26" fmla="*/ 80963 w 2639000"/>
                      <a:gd name="connsiteY26" fmla="*/ 1752902 h 2422671"/>
                      <a:gd name="connsiteX0" fmla="*/ 80963 w 2639000"/>
                      <a:gd name="connsiteY0" fmla="*/ 1752902 h 2469185"/>
                      <a:gd name="connsiteX1" fmla="*/ 14287 w 2639000"/>
                      <a:gd name="connsiteY1" fmla="*/ 1471915 h 2469185"/>
                      <a:gd name="connsiteX2" fmla="*/ 0 w 2639000"/>
                      <a:gd name="connsiteY2" fmla="*/ 1238552 h 2469185"/>
                      <a:gd name="connsiteX3" fmla="*/ 14287 w 2639000"/>
                      <a:gd name="connsiteY3" fmla="*/ 1029002 h 2469185"/>
                      <a:gd name="connsiteX4" fmla="*/ 80962 w 2639000"/>
                      <a:gd name="connsiteY4" fmla="*/ 857552 h 2469185"/>
                      <a:gd name="connsiteX5" fmla="*/ 128587 w 2639000"/>
                      <a:gd name="connsiteY5" fmla="*/ 748015 h 2469185"/>
                      <a:gd name="connsiteX6" fmla="*/ 200025 w 2639000"/>
                      <a:gd name="connsiteY6" fmla="*/ 524177 h 2469185"/>
                      <a:gd name="connsiteX7" fmla="*/ 333375 w 2639000"/>
                      <a:gd name="connsiteY7" fmla="*/ 300340 h 2469185"/>
                      <a:gd name="connsiteX8" fmla="*/ 495300 w 2639000"/>
                      <a:gd name="connsiteY8" fmla="*/ 145559 h 2469185"/>
                      <a:gd name="connsiteX9" fmla="*/ 728662 w 2639000"/>
                      <a:gd name="connsiteY9" fmla="*/ 43165 h 2469185"/>
                      <a:gd name="connsiteX10" fmla="*/ 1023937 w 2639000"/>
                      <a:gd name="connsiteY10" fmla="*/ 302 h 2469185"/>
                      <a:gd name="connsiteX11" fmla="*/ 1295400 w 2639000"/>
                      <a:gd name="connsiteY11" fmla="*/ 28877 h 2469185"/>
                      <a:gd name="connsiteX12" fmla="*/ 1459706 w 2639000"/>
                      <a:gd name="connsiteY12" fmla="*/ 114603 h 2469185"/>
                      <a:gd name="connsiteX13" fmla="*/ 1704975 w 2639000"/>
                      <a:gd name="connsiteY13" fmla="*/ 333677 h 2469185"/>
                      <a:gd name="connsiteX14" fmla="*/ 1852612 w 2639000"/>
                      <a:gd name="connsiteY14" fmla="*/ 571802 h 2469185"/>
                      <a:gd name="connsiteX15" fmla="*/ 1928812 w 2639000"/>
                      <a:gd name="connsiteY15" fmla="*/ 767065 h 2469185"/>
                      <a:gd name="connsiteX16" fmla="*/ 1997869 w 2639000"/>
                      <a:gd name="connsiteY16" fmla="*/ 964709 h 2469185"/>
                      <a:gd name="connsiteX17" fmla="*/ 2066925 w 2639000"/>
                      <a:gd name="connsiteY17" fmla="*/ 1024240 h 2469185"/>
                      <a:gd name="connsiteX18" fmla="*/ 2286000 w 2639000"/>
                      <a:gd name="connsiteY18" fmla="*/ 1129015 h 2469185"/>
                      <a:gd name="connsiteX19" fmla="*/ 2509837 w 2639000"/>
                      <a:gd name="connsiteY19" fmla="*/ 1295702 h 2469185"/>
                      <a:gd name="connsiteX20" fmla="*/ 2621755 w 2639000"/>
                      <a:gd name="connsiteY20" fmla="*/ 1471915 h 2469185"/>
                      <a:gd name="connsiteX21" fmla="*/ 2628900 w 2639000"/>
                      <a:gd name="connsiteY21" fmla="*/ 1643365 h 2469185"/>
                      <a:gd name="connsiteX22" fmla="*/ 2526505 w 2639000"/>
                      <a:gd name="connsiteY22" fmla="*/ 1950546 h 2469185"/>
                      <a:gd name="connsiteX23" fmla="*/ 2133600 w 2639000"/>
                      <a:gd name="connsiteY23" fmla="*/ 2324402 h 2469185"/>
                      <a:gd name="connsiteX24" fmla="*/ 1176338 w 2639000"/>
                      <a:gd name="connsiteY24" fmla="*/ 2464392 h 2469185"/>
                      <a:gd name="connsiteX25" fmla="*/ 429323 w 2639000"/>
                      <a:gd name="connsiteY25" fmla="*/ 2341351 h 2469185"/>
                      <a:gd name="connsiteX26" fmla="*/ 80963 w 2639000"/>
                      <a:gd name="connsiteY26" fmla="*/ 1752902 h 2469185"/>
                      <a:gd name="connsiteX0" fmla="*/ 80963 w 2639000"/>
                      <a:gd name="connsiteY0" fmla="*/ 1752902 h 2464392"/>
                      <a:gd name="connsiteX1" fmla="*/ 14287 w 2639000"/>
                      <a:gd name="connsiteY1" fmla="*/ 1471915 h 2464392"/>
                      <a:gd name="connsiteX2" fmla="*/ 0 w 2639000"/>
                      <a:gd name="connsiteY2" fmla="*/ 1238552 h 2464392"/>
                      <a:gd name="connsiteX3" fmla="*/ 14287 w 2639000"/>
                      <a:gd name="connsiteY3" fmla="*/ 1029002 h 2464392"/>
                      <a:gd name="connsiteX4" fmla="*/ 80962 w 2639000"/>
                      <a:gd name="connsiteY4" fmla="*/ 857552 h 2464392"/>
                      <a:gd name="connsiteX5" fmla="*/ 128587 w 2639000"/>
                      <a:gd name="connsiteY5" fmla="*/ 748015 h 2464392"/>
                      <a:gd name="connsiteX6" fmla="*/ 200025 w 2639000"/>
                      <a:gd name="connsiteY6" fmla="*/ 524177 h 2464392"/>
                      <a:gd name="connsiteX7" fmla="*/ 333375 w 2639000"/>
                      <a:gd name="connsiteY7" fmla="*/ 300340 h 2464392"/>
                      <a:gd name="connsiteX8" fmla="*/ 495300 w 2639000"/>
                      <a:gd name="connsiteY8" fmla="*/ 145559 h 2464392"/>
                      <a:gd name="connsiteX9" fmla="*/ 728662 w 2639000"/>
                      <a:gd name="connsiteY9" fmla="*/ 43165 h 2464392"/>
                      <a:gd name="connsiteX10" fmla="*/ 1023937 w 2639000"/>
                      <a:gd name="connsiteY10" fmla="*/ 302 h 2464392"/>
                      <a:gd name="connsiteX11" fmla="*/ 1295400 w 2639000"/>
                      <a:gd name="connsiteY11" fmla="*/ 28877 h 2464392"/>
                      <a:gd name="connsiteX12" fmla="*/ 1459706 w 2639000"/>
                      <a:gd name="connsiteY12" fmla="*/ 114603 h 2464392"/>
                      <a:gd name="connsiteX13" fmla="*/ 1704975 w 2639000"/>
                      <a:gd name="connsiteY13" fmla="*/ 333677 h 2464392"/>
                      <a:gd name="connsiteX14" fmla="*/ 1852612 w 2639000"/>
                      <a:gd name="connsiteY14" fmla="*/ 571802 h 2464392"/>
                      <a:gd name="connsiteX15" fmla="*/ 1928812 w 2639000"/>
                      <a:gd name="connsiteY15" fmla="*/ 767065 h 2464392"/>
                      <a:gd name="connsiteX16" fmla="*/ 1997869 w 2639000"/>
                      <a:gd name="connsiteY16" fmla="*/ 964709 h 2464392"/>
                      <a:gd name="connsiteX17" fmla="*/ 2066925 w 2639000"/>
                      <a:gd name="connsiteY17" fmla="*/ 1024240 h 2464392"/>
                      <a:gd name="connsiteX18" fmla="*/ 2286000 w 2639000"/>
                      <a:gd name="connsiteY18" fmla="*/ 1129015 h 2464392"/>
                      <a:gd name="connsiteX19" fmla="*/ 2509837 w 2639000"/>
                      <a:gd name="connsiteY19" fmla="*/ 1295702 h 2464392"/>
                      <a:gd name="connsiteX20" fmla="*/ 2621755 w 2639000"/>
                      <a:gd name="connsiteY20" fmla="*/ 1471915 h 2464392"/>
                      <a:gd name="connsiteX21" fmla="*/ 2628900 w 2639000"/>
                      <a:gd name="connsiteY21" fmla="*/ 1643365 h 2464392"/>
                      <a:gd name="connsiteX22" fmla="*/ 2526505 w 2639000"/>
                      <a:gd name="connsiteY22" fmla="*/ 1950546 h 2464392"/>
                      <a:gd name="connsiteX23" fmla="*/ 2133600 w 2639000"/>
                      <a:gd name="connsiteY23" fmla="*/ 2324402 h 2464392"/>
                      <a:gd name="connsiteX24" fmla="*/ 1176338 w 2639000"/>
                      <a:gd name="connsiteY24" fmla="*/ 2464392 h 2464392"/>
                      <a:gd name="connsiteX25" fmla="*/ 429323 w 2639000"/>
                      <a:gd name="connsiteY25" fmla="*/ 2341351 h 2464392"/>
                      <a:gd name="connsiteX26" fmla="*/ 80963 w 2639000"/>
                      <a:gd name="connsiteY26" fmla="*/ 1752902 h 2464392"/>
                      <a:gd name="connsiteX0" fmla="*/ 80963 w 2639000"/>
                      <a:gd name="connsiteY0" fmla="*/ 1752902 h 2464392"/>
                      <a:gd name="connsiteX1" fmla="*/ 14287 w 2639000"/>
                      <a:gd name="connsiteY1" fmla="*/ 1471915 h 2464392"/>
                      <a:gd name="connsiteX2" fmla="*/ 0 w 2639000"/>
                      <a:gd name="connsiteY2" fmla="*/ 1238552 h 2464392"/>
                      <a:gd name="connsiteX3" fmla="*/ 14287 w 2639000"/>
                      <a:gd name="connsiteY3" fmla="*/ 1029002 h 2464392"/>
                      <a:gd name="connsiteX4" fmla="*/ 80962 w 2639000"/>
                      <a:gd name="connsiteY4" fmla="*/ 857552 h 2464392"/>
                      <a:gd name="connsiteX5" fmla="*/ 128587 w 2639000"/>
                      <a:gd name="connsiteY5" fmla="*/ 748015 h 2464392"/>
                      <a:gd name="connsiteX6" fmla="*/ 200025 w 2639000"/>
                      <a:gd name="connsiteY6" fmla="*/ 524177 h 2464392"/>
                      <a:gd name="connsiteX7" fmla="*/ 333375 w 2639000"/>
                      <a:gd name="connsiteY7" fmla="*/ 300340 h 2464392"/>
                      <a:gd name="connsiteX8" fmla="*/ 495300 w 2639000"/>
                      <a:gd name="connsiteY8" fmla="*/ 145559 h 2464392"/>
                      <a:gd name="connsiteX9" fmla="*/ 728662 w 2639000"/>
                      <a:gd name="connsiteY9" fmla="*/ 43165 h 2464392"/>
                      <a:gd name="connsiteX10" fmla="*/ 1023937 w 2639000"/>
                      <a:gd name="connsiteY10" fmla="*/ 302 h 2464392"/>
                      <a:gd name="connsiteX11" fmla="*/ 1295400 w 2639000"/>
                      <a:gd name="connsiteY11" fmla="*/ 28877 h 2464392"/>
                      <a:gd name="connsiteX12" fmla="*/ 1459706 w 2639000"/>
                      <a:gd name="connsiteY12" fmla="*/ 114603 h 2464392"/>
                      <a:gd name="connsiteX13" fmla="*/ 1704975 w 2639000"/>
                      <a:gd name="connsiteY13" fmla="*/ 333677 h 2464392"/>
                      <a:gd name="connsiteX14" fmla="*/ 1852612 w 2639000"/>
                      <a:gd name="connsiteY14" fmla="*/ 571802 h 2464392"/>
                      <a:gd name="connsiteX15" fmla="*/ 1928812 w 2639000"/>
                      <a:gd name="connsiteY15" fmla="*/ 767065 h 2464392"/>
                      <a:gd name="connsiteX16" fmla="*/ 1997869 w 2639000"/>
                      <a:gd name="connsiteY16" fmla="*/ 964709 h 2464392"/>
                      <a:gd name="connsiteX17" fmla="*/ 2066925 w 2639000"/>
                      <a:gd name="connsiteY17" fmla="*/ 1024240 h 2464392"/>
                      <a:gd name="connsiteX18" fmla="*/ 2286000 w 2639000"/>
                      <a:gd name="connsiteY18" fmla="*/ 1129015 h 2464392"/>
                      <a:gd name="connsiteX19" fmla="*/ 2509837 w 2639000"/>
                      <a:gd name="connsiteY19" fmla="*/ 1295702 h 2464392"/>
                      <a:gd name="connsiteX20" fmla="*/ 2621755 w 2639000"/>
                      <a:gd name="connsiteY20" fmla="*/ 1471915 h 2464392"/>
                      <a:gd name="connsiteX21" fmla="*/ 2628900 w 2639000"/>
                      <a:gd name="connsiteY21" fmla="*/ 1643365 h 2464392"/>
                      <a:gd name="connsiteX22" fmla="*/ 2526505 w 2639000"/>
                      <a:gd name="connsiteY22" fmla="*/ 1950546 h 2464392"/>
                      <a:gd name="connsiteX23" fmla="*/ 2133600 w 2639000"/>
                      <a:gd name="connsiteY23" fmla="*/ 2324402 h 2464392"/>
                      <a:gd name="connsiteX24" fmla="*/ 1176338 w 2639000"/>
                      <a:gd name="connsiteY24" fmla="*/ 2464392 h 2464392"/>
                      <a:gd name="connsiteX25" fmla="*/ 429323 w 2639000"/>
                      <a:gd name="connsiteY25" fmla="*/ 2341351 h 2464392"/>
                      <a:gd name="connsiteX26" fmla="*/ 80963 w 2639000"/>
                      <a:gd name="connsiteY26" fmla="*/ 1752902 h 2464392"/>
                      <a:gd name="connsiteX0" fmla="*/ 80963 w 2639000"/>
                      <a:gd name="connsiteY0" fmla="*/ 1752902 h 2464392"/>
                      <a:gd name="connsiteX1" fmla="*/ 14287 w 2639000"/>
                      <a:gd name="connsiteY1" fmla="*/ 1471915 h 2464392"/>
                      <a:gd name="connsiteX2" fmla="*/ 0 w 2639000"/>
                      <a:gd name="connsiteY2" fmla="*/ 1238552 h 2464392"/>
                      <a:gd name="connsiteX3" fmla="*/ 14287 w 2639000"/>
                      <a:gd name="connsiteY3" fmla="*/ 1029002 h 2464392"/>
                      <a:gd name="connsiteX4" fmla="*/ 80962 w 2639000"/>
                      <a:gd name="connsiteY4" fmla="*/ 857552 h 2464392"/>
                      <a:gd name="connsiteX5" fmla="*/ 128587 w 2639000"/>
                      <a:gd name="connsiteY5" fmla="*/ 748015 h 2464392"/>
                      <a:gd name="connsiteX6" fmla="*/ 200025 w 2639000"/>
                      <a:gd name="connsiteY6" fmla="*/ 524177 h 2464392"/>
                      <a:gd name="connsiteX7" fmla="*/ 333375 w 2639000"/>
                      <a:gd name="connsiteY7" fmla="*/ 300340 h 2464392"/>
                      <a:gd name="connsiteX8" fmla="*/ 495300 w 2639000"/>
                      <a:gd name="connsiteY8" fmla="*/ 145559 h 2464392"/>
                      <a:gd name="connsiteX9" fmla="*/ 728662 w 2639000"/>
                      <a:gd name="connsiteY9" fmla="*/ 43165 h 2464392"/>
                      <a:gd name="connsiteX10" fmla="*/ 1023937 w 2639000"/>
                      <a:gd name="connsiteY10" fmla="*/ 302 h 2464392"/>
                      <a:gd name="connsiteX11" fmla="*/ 1295400 w 2639000"/>
                      <a:gd name="connsiteY11" fmla="*/ 28877 h 2464392"/>
                      <a:gd name="connsiteX12" fmla="*/ 1459706 w 2639000"/>
                      <a:gd name="connsiteY12" fmla="*/ 114603 h 2464392"/>
                      <a:gd name="connsiteX13" fmla="*/ 1704975 w 2639000"/>
                      <a:gd name="connsiteY13" fmla="*/ 333677 h 2464392"/>
                      <a:gd name="connsiteX14" fmla="*/ 1852612 w 2639000"/>
                      <a:gd name="connsiteY14" fmla="*/ 571802 h 2464392"/>
                      <a:gd name="connsiteX15" fmla="*/ 1928812 w 2639000"/>
                      <a:gd name="connsiteY15" fmla="*/ 767065 h 2464392"/>
                      <a:gd name="connsiteX16" fmla="*/ 1997869 w 2639000"/>
                      <a:gd name="connsiteY16" fmla="*/ 964709 h 2464392"/>
                      <a:gd name="connsiteX17" fmla="*/ 2066925 w 2639000"/>
                      <a:gd name="connsiteY17" fmla="*/ 1024240 h 2464392"/>
                      <a:gd name="connsiteX18" fmla="*/ 2286000 w 2639000"/>
                      <a:gd name="connsiteY18" fmla="*/ 1129015 h 2464392"/>
                      <a:gd name="connsiteX19" fmla="*/ 2509837 w 2639000"/>
                      <a:gd name="connsiteY19" fmla="*/ 1295702 h 2464392"/>
                      <a:gd name="connsiteX20" fmla="*/ 2621755 w 2639000"/>
                      <a:gd name="connsiteY20" fmla="*/ 1471915 h 2464392"/>
                      <a:gd name="connsiteX21" fmla="*/ 2628900 w 2639000"/>
                      <a:gd name="connsiteY21" fmla="*/ 1643365 h 2464392"/>
                      <a:gd name="connsiteX22" fmla="*/ 2526505 w 2639000"/>
                      <a:gd name="connsiteY22" fmla="*/ 1950546 h 2464392"/>
                      <a:gd name="connsiteX23" fmla="*/ 2112757 w 2639000"/>
                      <a:gd name="connsiteY23" fmla="*/ 2353061 h 2464392"/>
                      <a:gd name="connsiteX24" fmla="*/ 1176338 w 2639000"/>
                      <a:gd name="connsiteY24" fmla="*/ 2464392 h 2464392"/>
                      <a:gd name="connsiteX25" fmla="*/ 429323 w 2639000"/>
                      <a:gd name="connsiteY25" fmla="*/ 2341351 h 2464392"/>
                      <a:gd name="connsiteX26" fmla="*/ 80963 w 2639000"/>
                      <a:gd name="connsiteY26" fmla="*/ 1752902 h 246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639000" h="2464392">
                        <a:moveTo>
                          <a:pt x="80963" y="1752902"/>
                        </a:moveTo>
                        <a:cubicBezTo>
                          <a:pt x="11790" y="1607996"/>
                          <a:pt x="27781" y="1557640"/>
                          <a:pt x="14287" y="1471915"/>
                        </a:cubicBezTo>
                        <a:cubicBezTo>
                          <a:pt x="793" y="1386190"/>
                          <a:pt x="0" y="1312371"/>
                          <a:pt x="0" y="1238552"/>
                        </a:cubicBezTo>
                        <a:cubicBezTo>
                          <a:pt x="0" y="1164733"/>
                          <a:pt x="793" y="1092502"/>
                          <a:pt x="14287" y="1029002"/>
                        </a:cubicBezTo>
                        <a:cubicBezTo>
                          <a:pt x="27781" y="965502"/>
                          <a:pt x="61912" y="904383"/>
                          <a:pt x="80962" y="857552"/>
                        </a:cubicBezTo>
                        <a:cubicBezTo>
                          <a:pt x="100012" y="810721"/>
                          <a:pt x="108743" y="803577"/>
                          <a:pt x="128587" y="748015"/>
                        </a:cubicBezTo>
                        <a:cubicBezTo>
                          <a:pt x="148431" y="692453"/>
                          <a:pt x="165894" y="598789"/>
                          <a:pt x="200025" y="524177"/>
                        </a:cubicBezTo>
                        <a:cubicBezTo>
                          <a:pt x="234156" y="449564"/>
                          <a:pt x="284163" y="363443"/>
                          <a:pt x="333375" y="300340"/>
                        </a:cubicBezTo>
                        <a:cubicBezTo>
                          <a:pt x="382587" y="237237"/>
                          <a:pt x="429419" y="188421"/>
                          <a:pt x="495300" y="145559"/>
                        </a:cubicBezTo>
                        <a:cubicBezTo>
                          <a:pt x="561181" y="102696"/>
                          <a:pt x="640556" y="67375"/>
                          <a:pt x="728662" y="43165"/>
                        </a:cubicBezTo>
                        <a:cubicBezTo>
                          <a:pt x="816768" y="18956"/>
                          <a:pt x="929481" y="2683"/>
                          <a:pt x="1023937" y="302"/>
                        </a:cubicBezTo>
                        <a:cubicBezTo>
                          <a:pt x="1118393" y="-2079"/>
                          <a:pt x="1222772" y="9827"/>
                          <a:pt x="1295400" y="28877"/>
                        </a:cubicBezTo>
                        <a:cubicBezTo>
                          <a:pt x="1368028" y="47927"/>
                          <a:pt x="1391444" y="63803"/>
                          <a:pt x="1459706" y="114603"/>
                        </a:cubicBezTo>
                        <a:cubicBezTo>
                          <a:pt x="1527969" y="165403"/>
                          <a:pt x="1639491" y="257477"/>
                          <a:pt x="1704975" y="333677"/>
                        </a:cubicBezTo>
                        <a:cubicBezTo>
                          <a:pt x="1770459" y="409877"/>
                          <a:pt x="1815306" y="499571"/>
                          <a:pt x="1852612" y="571802"/>
                        </a:cubicBezTo>
                        <a:cubicBezTo>
                          <a:pt x="1889918" y="644033"/>
                          <a:pt x="1904603" y="701581"/>
                          <a:pt x="1928812" y="767065"/>
                        </a:cubicBezTo>
                        <a:cubicBezTo>
                          <a:pt x="1953021" y="832549"/>
                          <a:pt x="1979613" y="921846"/>
                          <a:pt x="1997869" y="964709"/>
                        </a:cubicBezTo>
                        <a:cubicBezTo>
                          <a:pt x="2016125" y="1007572"/>
                          <a:pt x="2018903" y="996856"/>
                          <a:pt x="2066925" y="1024240"/>
                        </a:cubicBezTo>
                        <a:cubicBezTo>
                          <a:pt x="2114947" y="1051624"/>
                          <a:pt x="2212181" y="1083771"/>
                          <a:pt x="2286000" y="1129015"/>
                        </a:cubicBezTo>
                        <a:cubicBezTo>
                          <a:pt x="2359819" y="1174259"/>
                          <a:pt x="2453878" y="1238552"/>
                          <a:pt x="2509837" y="1295702"/>
                        </a:cubicBezTo>
                        <a:cubicBezTo>
                          <a:pt x="2565796" y="1352852"/>
                          <a:pt x="2601911" y="1413971"/>
                          <a:pt x="2621755" y="1471915"/>
                        </a:cubicBezTo>
                        <a:cubicBezTo>
                          <a:pt x="2641599" y="1529859"/>
                          <a:pt x="2644775" y="1563593"/>
                          <a:pt x="2628900" y="1643365"/>
                        </a:cubicBezTo>
                        <a:cubicBezTo>
                          <a:pt x="2613025" y="1723137"/>
                          <a:pt x="2612529" y="1832263"/>
                          <a:pt x="2526505" y="1950546"/>
                        </a:cubicBezTo>
                        <a:cubicBezTo>
                          <a:pt x="2440481" y="2068829"/>
                          <a:pt x="2337785" y="2267420"/>
                          <a:pt x="2112757" y="2353061"/>
                        </a:cubicBezTo>
                        <a:cubicBezTo>
                          <a:pt x="1887729" y="2438702"/>
                          <a:pt x="1483398" y="2463740"/>
                          <a:pt x="1176338" y="2464392"/>
                        </a:cubicBezTo>
                        <a:cubicBezTo>
                          <a:pt x="877094" y="2459835"/>
                          <a:pt x="611885" y="2459933"/>
                          <a:pt x="429323" y="2341351"/>
                        </a:cubicBezTo>
                        <a:cubicBezTo>
                          <a:pt x="246761" y="2222769"/>
                          <a:pt x="150136" y="1897808"/>
                          <a:pt x="80963" y="1752902"/>
                        </a:cubicBezTo>
                        <a:close/>
                      </a:path>
                    </a:pathLst>
                  </a:custGeom>
                  <a:solidFill>
                    <a:srgbClr val="496FB6"/>
                  </a:solidFill>
                  <a:ln>
                    <a:noFill/>
                  </a:ln>
                  <a:effectLst>
                    <a:outerShdw blurRad="44450" dist="27940" dir="5400000" algn="ctr">
                      <a:srgbClr val="000000">
                        <a:alpha val="32000"/>
                      </a:srgbClr>
                    </a:outerShdw>
                  </a:effectLst>
                  <a:scene3d>
                    <a:camera prst="orthographicFront">
                      <a:rot lat="0" lon="0" rev="0"/>
                    </a:camera>
                    <a:lightRig rig="balanced" dir="t">
                      <a:rot lat="0" lon="0" rev="8700000"/>
                    </a:lightRig>
                  </a:scene3d>
                  <a:sp3d>
                    <a:bevelT w="190500" h="3810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02" name="任意多边形 1601"/>
                  <p:cNvSpPr/>
                  <p:nvPr/>
                </p:nvSpPr>
                <p:spPr>
                  <a:xfrm>
                    <a:off x="5329075" y="1257644"/>
                    <a:ext cx="1579387" cy="1708926"/>
                  </a:xfrm>
                  <a:custGeom>
                    <a:avLst/>
                    <a:gdLst>
                      <a:gd name="connsiteX0" fmla="*/ 724079 w 1579387"/>
                      <a:gd name="connsiteY0" fmla="*/ 515 h 1708926"/>
                      <a:gd name="connsiteX1" fmla="*/ 871716 w 1579387"/>
                      <a:gd name="connsiteY1" fmla="*/ 18034 h 1708926"/>
                      <a:gd name="connsiteX2" fmla="*/ 1070380 w 1579387"/>
                      <a:gd name="connsiteY2" fmla="*/ 118727 h 1708926"/>
                      <a:gd name="connsiteX3" fmla="*/ 1263602 w 1579387"/>
                      <a:gd name="connsiteY3" fmla="*/ 301063 h 1708926"/>
                      <a:gd name="connsiteX4" fmla="*/ 1451380 w 1579387"/>
                      <a:gd name="connsiteY4" fmla="*/ 633077 h 1708926"/>
                      <a:gd name="connsiteX5" fmla="*/ 1549352 w 1579387"/>
                      <a:gd name="connsiteY5" fmla="*/ 921548 h 1708926"/>
                      <a:gd name="connsiteX6" fmla="*/ 1577586 w 1579387"/>
                      <a:gd name="connsiteY6" fmla="*/ 974957 h 1708926"/>
                      <a:gd name="connsiteX7" fmla="*/ 1579387 w 1579387"/>
                      <a:gd name="connsiteY7" fmla="*/ 976225 h 1708926"/>
                      <a:gd name="connsiteX8" fmla="*/ 8105 w 1579387"/>
                      <a:gd name="connsiteY8" fmla="*/ 1708926 h 1708926"/>
                      <a:gd name="connsiteX9" fmla="*/ 2560 w 1579387"/>
                      <a:gd name="connsiteY9" fmla="*/ 1697836 h 1708926"/>
                      <a:gd name="connsiteX10" fmla="*/ 859 w 1579387"/>
                      <a:gd name="connsiteY10" fmla="*/ 1661777 h 1708926"/>
                      <a:gd name="connsiteX11" fmla="*/ 859 w 1579387"/>
                      <a:gd name="connsiteY11" fmla="*/ 1460391 h 1708926"/>
                      <a:gd name="connsiteX12" fmla="*/ 6302 w 1579387"/>
                      <a:gd name="connsiteY12" fmla="*/ 1250841 h 1708926"/>
                      <a:gd name="connsiteX13" fmla="*/ 11745 w 1579387"/>
                      <a:gd name="connsiteY13" fmla="*/ 1076670 h 1708926"/>
                      <a:gd name="connsiteX14" fmla="*/ 14466 w 1579387"/>
                      <a:gd name="connsiteY14" fmla="*/ 891613 h 1708926"/>
                      <a:gd name="connsiteX15" fmla="*/ 60730 w 1579387"/>
                      <a:gd name="connsiteY15" fmla="*/ 654848 h 1708926"/>
                      <a:gd name="connsiteX16" fmla="*/ 90666 w 1579387"/>
                      <a:gd name="connsiteY16" fmla="*/ 537827 h 1708926"/>
                      <a:gd name="connsiteX17" fmla="*/ 147815 w 1579387"/>
                      <a:gd name="connsiteY17" fmla="*/ 377262 h 1708926"/>
                      <a:gd name="connsiteX18" fmla="*/ 316544 w 1579387"/>
                      <a:gd name="connsiteY18" fmla="*/ 148663 h 1708926"/>
                      <a:gd name="connsiteX19" fmla="*/ 569637 w 1579387"/>
                      <a:gd name="connsiteY19" fmla="*/ 12591 h 1708926"/>
                      <a:gd name="connsiteX20" fmla="*/ 724079 w 1579387"/>
                      <a:gd name="connsiteY20" fmla="*/ 515 h 1708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579387" h="1708926">
                        <a:moveTo>
                          <a:pt x="724079" y="515"/>
                        </a:moveTo>
                        <a:cubicBezTo>
                          <a:pt x="777600" y="2386"/>
                          <a:pt x="829988" y="9190"/>
                          <a:pt x="871716" y="18034"/>
                        </a:cubicBezTo>
                        <a:cubicBezTo>
                          <a:pt x="955173" y="35723"/>
                          <a:pt x="1005066" y="71556"/>
                          <a:pt x="1070380" y="118727"/>
                        </a:cubicBezTo>
                        <a:cubicBezTo>
                          <a:pt x="1135694" y="165898"/>
                          <a:pt x="1200102" y="215338"/>
                          <a:pt x="1263602" y="301063"/>
                        </a:cubicBezTo>
                        <a:cubicBezTo>
                          <a:pt x="1327102" y="386788"/>
                          <a:pt x="1403755" y="529663"/>
                          <a:pt x="1451380" y="633077"/>
                        </a:cubicBezTo>
                        <a:cubicBezTo>
                          <a:pt x="1499005" y="736491"/>
                          <a:pt x="1528318" y="864568"/>
                          <a:pt x="1549352" y="921548"/>
                        </a:cubicBezTo>
                        <a:cubicBezTo>
                          <a:pt x="1570386" y="978528"/>
                          <a:pt x="1566133" y="963788"/>
                          <a:pt x="1577586" y="974957"/>
                        </a:cubicBezTo>
                        <a:lnTo>
                          <a:pt x="1579387" y="976225"/>
                        </a:lnTo>
                        <a:lnTo>
                          <a:pt x="8105" y="1708926"/>
                        </a:lnTo>
                        <a:lnTo>
                          <a:pt x="2560" y="1697836"/>
                        </a:lnTo>
                        <a:cubicBezTo>
                          <a:pt x="1653" y="1692167"/>
                          <a:pt x="1540" y="1682642"/>
                          <a:pt x="859" y="1661777"/>
                        </a:cubicBezTo>
                        <a:cubicBezTo>
                          <a:pt x="-502" y="1620048"/>
                          <a:pt x="-48" y="1528880"/>
                          <a:pt x="859" y="1460391"/>
                        </a:cubicBezTo>
                        <a:cubicBezTo>
                          <a:pt x="1766" y="1391902"/>
                          <a:pt x="4488" y="1314794"/>
                          <a:pt x="6302" y="1250841"/>
                        </a:cubicBezTo>
                        <a:cubicBezTo>
                          <a:pt x="8116" y="1186888"/>
                          <a:pt x="11291" y="1136541"/>
                          <a:pt x="11745" y="1076670"/>
                        </a:cubicBezTo>
                        <a:cubicBezTo>
                          <a:pt x="12198" y="1016799"/>
                          <a:pt x="6302" y="961917"/>
                          <a:pt x="14466" y="891613"/>
                        </a:cubicBezTo>
                        <a:cubicBezTo>
                          <a:pt x="22630" y="821309"/>
                          <a:pt x="48030" y="713812"/>
                          <a:pt x="60730" y="654848"/>
                        </a:cubicBezTo>
                        <a:cubicBezTo>
                          <a:pt x="73430" y="595884"/>
                          <a:pt x="76152" y="584091"/>
                          <a:pt x="90666" y="537827"/>
                        </a:cubicBezTo>
                        <a:cubicBezTo>
                          <a:pt x="105180" y="491563"/>
                          <a:pt x="111983" y="443937"/>
                          <a:pt x="147815" y="377262"/>
                        </a:cubicBezTo>
                        <a:cubicBezTo>
                          <a:pt x="183647" y="310587"/>
                          <a:pt x="246240" y="209442"/>
                          <a:pt x="316544" y="148663"/>
                        </a:cubicBezTo>
                        <a:cubicBezTo>
                          <a:pt x="386848" y="87885"/>
                          <a:pt x="477108" y="34363"/>
                          <a:pt x="569637" y="12591"/>
                        </a:cubicBezTo>
                        <a:cubicBezTo>
                          <a:pt x="615902" y="1705"/>
                          <a:pt x="670557" y="-1357"/>
                          <a:pt x="724079" y="515"/>
                        </a:cubicBezTo>
                        <a:close/>
                      </a:path>
                    </a:pathLst>
                  </a:custGeom>
                  <a:solidFill>
                    <a:srgbClr val="507DC1"/>
                  </a:solidFill>
                  <a:ln>
                    <a:solidFill>
                      <a:srgbClr val="295297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03" name="任意多边形 1602"/>
                  <p:cNvSpPr/>
                  <p:nvPr/>
                </p:nvSpPr>
                <p:spPr>
                  <a:xfrm>
                    <a:off x="5339512" y="2236258"/>
                    <a:ext cx="2171090" cy="930631"/>
                  </a:xfrm>
                  <a:custGeom>
                    <a:avLst/>
                    <a:gdLst>
                      <a:gd name="connsiteX0" fmla="*/ 1572343 w 2171090"/>
                      <a:gd name="connsiteY0" fmla="*/ 0 h 930631"/>
                      <a:gd name="connsiteX1" fmla="*/ 1573928 w 2171090"/>
                      <a:gd name="connsiteY1" fmla="*/ 1116 h 930631"/>
                      <a:gd name="connsiteX2" fmla="*/ 1607630 w 2171090"/>
                      <a:gd name="connsiteY2" fmla="*/ 9949 h 930631"/>
                      <a:gd name="connsiteX3" fmla="*/ 1753906 w 2171090"/>
                      <a:gd name="connsiteY3" fmla="*/ 84448 h 930631"/>
                      <a:gd name="connsiteX4" fmla="*/ 1993392 w 2171090"/>
                      <a:gd name="connsiteY4" fmla="*/ 245013 h 930631"/>
                      <a:gd name="connsiteX5" fmla="*/ 2159399 w 2171090"/>
                      <a:gd name="connsiteY5" fmla="*/ 457284 h 930631"/>
                      <a:gd name="connsiteX6" fmla="*/ 2143071 w 2171090"/>
                      <a:gd name="connsiteY6" fmla="*/ 582470 h 930631"/>
                      <a:gd name="connsiteX7" fmla="*/ 2028771 w 2171090"/>
                      <a:gd name="connsiteY7" fmla="*/ 674999 h 930631"/>
                      <a:gd name="connsiteX8" fmla="*/ 1832828 w 2171090"/>
                      <a:gd name="connsiteY8" fmla="*/ 775692 h 930631"/>
                      <a:gd name="connsiteX9" fmla="*/ 1552521 w 2171090"/>
                      <a:gd name="connsiteY9" fmla="*/ 873663 h 930631"/>
                      <a:gd name="connsiteX10" fmla="*/ 1228671 w 2171090"/>
                      <a:gd name="connsiteY10" fmla="*/ 922649 h 930631"/>
                      <a:gd name="connsiteX11" fmla="*/ 817735 w 2171090"/>
                      <a:gd name="connsiteY11" fmla="*/ 925370 h 930631"/>
                      <a:gd name="connsiteX12" fmla="*/ 458507 w 2171090"/>
                      <a:gd name="connsiteY12" fmla="*/ 870942 h 930631"/>
                      <a:gd name="connsiteX13" fmla="*/ 161871 w 2171090"/>
                      <a:gd name="connsiteY13" fmla="*/ 789299 h 930631"/>
                      <a:gd name="connsiteX14" fmla="*/ 36685 w 2171090"/>
                      <a:gd name="connsiteY14" fmla="*/ 748477 h 930631"/>
                      <a:gd name="connsiteX15" fmla="*/ 10321 w 2171090"/>
                      <a:gd name="connsiteY15" fmla="*/ 740823 h 930631"/>
                      <a:gd name="connsiteX16" fmla="*/ 0 w 2171090"/>
                      <a:gd name="connsiteY16" fmla="*/ 733195 h 930631"/>
                      <a:gd name="connsiteX17" fmla="*/ 1572343 w 2171090"/>
                      <a:gd name="connsiteY17" fmla="*/ 0 h 930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71090" h="930631">
                        <a:moveTo>
                          <a:pt x="1572343" y="0"/>
                        </a:moveTo>
                        <a:lnTo>
                          <a:pt x="1573928" y="1116"/>
                        </a:lnTo>
                        <a:cubicBezTo>
                          <a:pt x="1579629" y="3072"/>
                          <a:pt x="1584286" y="-1064"/>
                          <a:pt x="1607630" y="9949"/>
                        </a:cubicBezTo>
                        <a:cubicBezTo>
                          <a:pt x="1638756" y="24633"/>
                          <a:pt x="1689612" y="45271"/>
                          <a:pt x="1753906" y="84448"/>
                        </a:cubicBezTo>
                        <a:cubicBezTo>
                          <a:pt x="1818200" y="123625"/>
                          <a:pt x="1925810" y="182874"/>
                          <a:pt x="1993392" y="245013"/>
                        </a:cubicBezTo>
                        <a:cubicBezTo>
                          <a:pt x="2060974" y="307152"/>
                          <a:pt x="2134453" y="401041"/>
                          <a:pt x="2159399" y="457284"/>
                        </a:cubicBezTo>
                        <a:cubicBezTo>
                          <a:pt x="2184345" y="513527"/>
                          <a:pt x="2164842" y="546184"/>
                          <a:pt x="2143071" y="582470"/>
                        </a:cubicBezTo>
                        <a:cubicBezTo>
                          <a:pt x="2121300" y="618756"/>
                          <a:pt x="2080478" y="642795"/>
                          <a:pt x="2028771" y="674999"/>
                        </a:cubicBezTo>
                        <a:cubicBezTo>
                          <a:pt x="1977064" y="707203"/>
                          <a:pt x="1912203" y="742581"/>
                          <a:pt x="1832828" y="775692"/>
                        </a:cubicBezTo>
                        <a:cubicBezTo>
                          <a:pt x="1753453" y="808803"/>
                          <a:pt x="1653214" y="849170"/>
                          <a:pt x="1552521" y="873663"/>
                        </a:cubicBezTo>
                        <a:cubicBezTo>
                          <a:pt x="1451828" y="898156"/>
                          <a:pt x="1351135" y="914031"/>
                          <a:pt x="1228671" y="922649"/>
                        </a:cubicBezTo>
                        <a:cubicBezTo>
                          <a:pt x="1106207" y="931267"/>
                          <a:pt x="946096" y="933988"/>
                          <a:pt x="817735" y="925370"/>
                        </a:cubicBezTo>
                        <a:cubicBezTo>
                          <a:pt x="689374" y="916752"/>
                          <a:pt x="567818" y="893621"/>
                          <a:pt x="458507" y="870942"/>
                        </a:cubicBezTo>
                        <a:cubicBezTo>
                          <a:pt x="349196" y="848264"/>
                          <a:pt x="232175" y="809710"/>
                          <a:pt x="161871" y="789299"/>
                        </a:cubicBezTo>
                        <a:cubicBezTo>
                          <a:pt x="91567" y="768888"/>
                          <a:pt x="63899" y="758002"/>
                          <a:pt x="36685" y="748477"/>
                        </a:cubicBezTo>
                        <a:cubicBezTo>
                          <a:pt x="23078" y="743715"/>
                          <a:pt x="15481" y="742354"/>
                          <a:pt x="10321" y="740823"/>
                        </a:cubicBezTo>
                        <a:lnTo>
                          <a:pt x="0" y="733195"/>
                        </a:lnTo>
                        <a:lnTo>
                          <a:pt x="1572343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496FB6">
                          <a:shade val="30000"/>
                          <a:satMod val="115000"/>
                        </a:srgbClr>
                      </a:gs>
                      <a:gs pos="50000">
                        <a:srgbClr val="496FB6">
                          <a:shade val="67500"/>
                          <a:satMod val="115000"/>
                        </a:srgbClr>
                      </a:gs>
                      <a:gs pos="100000">
                        <a:srgbClr val="507DC1"/>
                      </a:gs>
                    </a:gsLst>
                    <a:lin ang="4800000" scaled="0"/>
                    <a:tileRect/>
                  </a:gradFill>
                  <a:ln>
                    <a:solidFill>
                      <a:srgbClr val="295297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04" name="任意多边形 1603"/>
                  <p:cNvSpPr/>
                  <p:nvPr/>
                </p:nvSpPr>
                <p:spPr>
                  <a:xfrm>
                    <a:off x="6045104" y="2234617"/>
                    <a:ext cx="449693" cy="404632"/>
                  </a:xfrm>
                  <a:custGeom>
                    <a:avLst/>
                    <a:gdLst>
                      <a:gd name="connsiteX0" fmla="*/ 122653 w 438432"/>
                      <a:gd name="connsiteY0" fmla="*/ 23148 h 406973"/>
                      <a:gd name="connsiteX1" fmla="*/ 16517 w 438432"/>
                      <a:gd name="connsiteY1" fmla="*/ 134726 h 406973"/>
                      <a:gd name="connsiteX2" fmla="*/ 188 w 438432"/>
                      <a:gd name="connsiteY2" fmla="*/ 246305 h 406973"/>
                      <a:gd name="connsiteX3" fmla="*/ 8353 w 438432"/>
                      <a:gd name="connsiteY3" fmla="*/ 341555 h 406973"/>
                      <a:gd name="connsiteX4" fmla="*/ 19238 w 438432"/>
                      <a:gd name="connsiteY4" fmla="*/ 385098 h 406973"/>
                      <a:gd name="connsiteX5" fmla="*/ 111767 w 438432"/>
                      <a:gd name="connsiteY5" fmla="*/ 406869 h 406973"/>
                      <a:gd name="connsiteX6" fmla="*/ 242395 w 438432"/>
                      <a:gd name="connsiteY6" fmla="*/ 376934 h 406973"/>
                      <a:gd name="connsiteX7" fmla="*/ 367581 w 438432"/>
                      <a:gd name="connsiteY7" fmla="*/ 333391 h 406973"/>
                      <a:gd name="connsiteX8" fmla="*/ 427453 w 438432"/>
                      <a:gd name="connsiteY8" fmla="*/ 262634 h 406973"/>
                      <a:gd name="connsiteX9" fmla="*/ 432895 w 438432"/>
                      <a:gd name="connsiteY9" fmla="*/ 142891 h 406973"/>
                      <a:gd name="connsiteX10" fmla="*/ 367581 w 438432"/>
                      <a:gd name="connsiteY10" fmla="*/ 36755 h 406973"/>
                      <a:gd name="connsiteX11" fmla="*/ 269610 w 438432"/>
                      <a:gd name="connsiteY11" fmla="*/ 1376 h 406973"/>
                      <a:gd name="connsiteX12" fmla="*/ 171638 w 438432"/>
                      <a:gd name="connsiteY12" fmla="*/ 9541 h 406973"/>
                      <a:gd name="connsiteX13" fmla="*/ 122653 w 438432"/>
                      <a:gd name="connsiteY13" fmla="*/ 23148 h 406973"/>
                      <a:gd name="connsiteX0" fmla="*/ 133435 w 449214"/>
                      <a:gd name="connsiteY0" fmla="*/ 23148 h 406973"/>
                      <a:gd name="connsiteX1" fmla="*/ 27299 w 449214"/>
                      <a:gd name="connsiteY1" fmla="*/ 134726 h 406973"/>
                      <a:gd name="connsiteX2" fmla="*/ 84 w 449214"/>
                      <a:gd name="connsiteY2" fmla="*/ 246305 h 406973"/>
                      <a:gd name="connsiteX3" fmla="*/ 19135 w 449214"/>
                      <a:gd name="connsiteY3" fmla="*/ 341555 h 406973"/>
                      <a:gd name="connsiteX4" fmla="*/ 30020 w 449214"/>
                      <a:gd name="connsiteY4" fmla="*/ 385098 h 406973"/>
                      <a:gd name="connsiteX5" fmla="*/ 122549 w 449214"/>
                      <a:gd name="connsiteY5" fmla="*/ 406869 h 406973"/>
                      <a:gd name="connsiteX6" fmla="*/ 253177 w 449214"/>
                      <a:gd name="connsiteY6" fmla="*/ 376934 h 406973"/>
                      <a:gd name="connsiteX7" fmla="*/ 378363 w 449214"/>
                      <a:gd name="connsiteY7" fmla="*/ 333391 h 406973"/>
                      <a:gd name="connsiteX8" fmla="*/ 438235 w 449214"/>
                      <a:gd name="connsiteY8" fmla="*/ 262634 h 406973"/>
                      <a:gd name="connsiteX9" fmla="*/ 443677 w 449214"/>
                      <a:gd name="connsiteY9" fmla="*/ 142891 h 406973"/>
                      <a:gd name="connsiteX10" fmla="*/ 378363 w 449214"/>
                      <a:gd name="connsiteY10" fmla="*/ 36755 h 406973"/>
                      <a:gd name="connsiteX11" fmla="*/ 280392 w 449214"/>
                      <a:gd name="connsiteY11" fmla="*/ 1376 h 406973"/>
                      <a:gd name="connsiteX12" fmla="*/ 182420 w 449214"/>
                      <a:gd name="connsiteY12" fmla="*/ 9541 h 406973"/>
                      <a:gd name="connsiteX13" fmla="*/ 133435 w 449214"/>
                      <a:gd name="connsiteY13" fmla="*/ 23148 h 406973"/>
                      <a:gd name="connsiteX0" fmla="*/ 103500 w 449214"/>
                      <a:gd name="connsiteY0" fmla="*/ 47990 h 407322"/>
                      <a:gd name="connsiteX1" fmla="*/ 27299 w 449214"/>
                      <a:gd name="connsiteY1" fmla="*/ 135075 h 407322"/>
                      <a:gd name="connsiteX2" fmla="*/ 84 w 449214"/>
                      <a:gd name="connsiteY2" fmla="*/ 246654 h 407322"/>
                      <a:gd name="connsiteX3" fmla="*/ 19135 w 449214"/>
                      <a:gd name="connsiteY3" fmla="*/ 341904 h 407322"/>
                      <a:gd name="connsiteX4" fmla="*/ 30020 w 449214"/>
                      <a:gd name="connsiteY4" fmla="*/ 385447 h 407322"/>
                      <a:gd name="connsiteX5" fmla="*/ 122549 w 449214"/>
                      <a:gd name="connsiteY5" fmla="*/ 407218 h 407322"/>
                      <a:gd name="connsiteX6" fmla="*/ 253177 w 449214"/>
                      <a:gd name="connsiteY6" fmla="*/ 377283 h 407322"/>
                      <a:gd name="connsiteX7" fmla="*/ 378363 w 449214"/>
                      <a:gd name="connsiteY7" fmla="*/ 333740 h 407322"/>
                      <a:gd name="connsiteX8" fmla="*/ 438235 w 449214"/>
                      <a:gd name="connsiteY8" fmla="*/ 262983 h 407322"/>
                      <a:gd name="connsiteX9" fmla="*/ 443677 w 449214"/>
                      <a:gd name="connsiteY9" fmla="*/ 143240 h 407322"/>
                      <a:gd name="connsiteX10" fmla="*/ 378363 w 449214"/>
                      <a:gd name="connsiteY10" fmla="*/ 37104 h 407322"/>
                      <a:gd name="connsiteX11" fmla="*/ 280392 w 449214"/>
                      <a:gd name="connsiteY11" fmla="*/ 1725 h 407322"/>
                      <a:gd name="connsiteX12" fmla="*/ 182420 w 449214"/>
                      <a:gd name="connsiteY12" fmla="*/ 9890 h 407322"/>
                      <a:gd name="connsiteX13" fmla="*/ 103500 w 449214"/>
                      <a:gd name="connsiteY13" fmla="*/ 47990 h 407322"/>
                      <a:gd name="connsiteX0" fmla="*/ 103500 w 449214"/>
                      <a:gd name="connsiteY0" fmla="*/ 47990 h 404621"/>
                      <a:gd name="connsiteX1" fmla="*/ 27299 w 449214"/>
                      <a:gd name="connsiteY1" fmla="*/ 135075 h 404621"/>
                      <a:gd name="connsiteX2" fmla="*/ 84 w 449214"/>
                      <a:gd name="connsiteY2" fmla="*/ 246654 h 404621"/>
                      <a:gd name="connsiteX3" fmla="*/ 19135 w 449214"/>
                      <a:gd name="connsiteY3" fmla="*/ 341904 h 404621"/>
                      <a:gd name="connsiteX4" fmla="*/ 30020 w 449214"/>
                      <a:gd name="connsiteY4" fmla="*/ 385447 h 404621"/>
                      <a:gd name="connsiteX5" fmla="*/ 127992 w 449214"/>
                      <a:gd name="connsiteY5" fmla="*/ 404497 h 404621"/>
                      <a:gd name="connsiteX6" fmla="*/ 253177 w 449214"/>
                      <a:gd name="connsiteY6" fmla="*/ 377283 h 404621"/>
                      <a:gd name="connsiteX7" fmla="*/ 378363 w 449214"/>
                      <a:gd name="connsiteY7" fmla="*/ 333740 h 404621"/>
                      <a:gd name="connsiteX8" fmla="*/ 438235 w 449214"/>
                      <a:gd name="connsiteY8" fmla="*/ 262983 h 404621"/>
                      <a:gd name="connsiteX9" fmla="*/ 443677 w 449214"/>
                      <a:gd name="connsiteY9" fmla="*/ 143240 h 404621"/>
                      <a:gd name="connsiteX10" fmla="*/ 378363 w 449214"/>
                      <a:gd name="connsiteY10" fmla="*/ 37104 h 404621"/>
                      <a:gd name="connsiteX11" fmla="*/ 280392 w 449214"/>
                      <a:gd name="connsiteY11" fmla="*/ 1725 h 404621"/>
                      <a:gd name="connsiteX12" fmla="*/ 182420 w 449214"/>
                      <a:gd name="connsiteY12" fmla="*/ 9890 h 404621"/>
                      <a:gd name="connsiteX13" fmla="*/ 103500 w 449214"/>
                      <a:gd name="connsiteY13" fmla="*/ 47990 h 404621"/>
                      <a:gd name="connsiteX0" fmla="*/ 103500 w 449214"/>
                      <a:gd name="connsiteY0" fmla="*/ 47990 h 404621"/>
                      <a:gd name="connsiteX1" fmla="*/ 27299 w 449214"/>
                      <a:gd name="connsiteY1" fmla="*/ 135075 h 404621"/>
                      <a:gd name="connsiteX2" fmla="*/ 84 w 449214"/>
                      <a:gd name="connsiteY2" fmla="*/ 246654 h 404621"/>
                      <a:gd name="connsiteX3" fmla="*/ 19135 w 449214"/>
                      <a:gd name="connsiteY3" fmla="*/ 341904 h 404621"/>
                      <a:gd name="connsiteX4" fmla="*/ 30020 w 449214"/>
                      <a:gd name="connsiteY4" fmla="*/ 385447 h 404621"/>
                      <a:gd name="connsiteX5" fmla="*/ 127992 w 449214"/>
                      <a:gd name="connsiteY5" fmla="*/ 404497 h 404621"/>
                      <a:gd name="connsiteX6" fmla="*/ 253177 w 449214"/>
                      <a:gd name="connsiteY6" fmla="*/ 377283 h 404621"/>
                      <a:gd name="connsiteX7" fmla="*/ 378363 w 449214"/>
                      <a:gd name="connsiteY7" fmla="*/ 322854 h 404621"/>
                      <a:gd name="connsiteX8" fmla="*/ 438235 w 449214"/>
                      <a:gd name="connsiteY8" fmla="*/ 262983 h 404621"/>
                      <a:gd name="connsiteX9" fmla="*/ 443677 w 449214"/>
                      <a:gd name="connsiteY9" fmla="*/ 143240 h 404621"/>
                      <a:gd name="connsiteX10" fmla="*/ 378363 w 449214"/>
                      <a:gd name="connsiteY10" fmla="*/ 37104 h 404621"/>
                      <a:gd name="connsiteX11" fmla="*/ 280392 w 449214"/>
                      <a:gd name="connsiteY11" fmla="*/ 1725 h 404621"/>
                      <a:gd name="connsiteX12" fmla="*/ 182420 w 449214"/>
                      <a:gd name="connsiteY12" fmla="*/ 9890 h 404621"/>
                      <a:gd name="connsiteX13" fmla="*/ 103500 w 449214"/>
                      <a:gd name="connsiteY13" fmla="*/ 47990 h 404621"/>
                      <a:gd name="connsiteX0" fmla="*/ 103935 w 449649"/>
                      <a:gd name="connsiteY0" fmla="*/ 47990 h 404632"/>
                      <a:gd name="connsiteX1" fmla="*/ 27734 w 449649"/>
                      <a:gd name="connsiteY1" fmla="*/ 135075 h 404632"/>
                      <a:gd name="connsiteX2" fmla="*/ 519 w 449649"/>
                      <a:gd name="connsiteY2" fmla="*/ 246654 h 404632"/>
                      <a:gd name="connsiteX3" fmla="*/ 11406 w 449649"/>
                      <a:gd name="connsiteY3" fmla="*/ 336462 h 404632"/>
                      <a:gd name="connsiteX4" fmla="*/ 30455 w 449649"/>
                      <a:gd name="connsiteY4" fmla="*/ 385447 h 404632"/>
                      <a:gd name="connsiteX5" fmla="*/ 128427 w 449649"/>
                      <a:gd name="connsiteY5" fmla="*/ 404497 h 404632"/>
                      <a:gd name="connsiteX6" fmla="*/ 253612 w 449649"/>
                      <a:gd name="connsiteY6" fmla="*/ 377283 h 404632"/>
                      <a:gd name="connsiteX7" fmla="*/ 378798 w 449649"/>
                      <a:gd name="connsiteY7" fmla="*/ 322854 h 404632"/>
                      <a:gd name="connsiteX8" fmla="*/ 438670 w 449649"/>
                      <a:gd name="connsiteY8" fmla="*/ 262983 h 404632"/>
                      <a:gd name="connsiteX9" fmla="*/ 444112 w 449649"/>
                      <a:gd name="connsiteY9" fmla="*/ 143240 h 404632"/>
                      <a:gd name="connsiteX10" fmla="*/ 378798 w 449649"/>
                      <a:gd name="connsiteY10" fmla="*/ 37104 h 404632"/>
                      <a:gd name="connsiteX11" fmla="*/ 280827 w 449649"/>
                      <a:gd name="connsiteY11" fmla="*/ 1725 h 404632"/>
                      <a:gd name="connsiteX12" fmla="*/ 182855 w 449649"/>
                      <a:gd name="connsiteY12" fmla="*/ 9890 h 404632"/>
                      <a:gd name="connsiteX13" fmla="*/ 103935 w 449649"/>
                      <a:gd name="connsiteY13" fmla="*/ 47990 h 404632"/>
                      <a:gd name="connsiteX0" fmla="*/ 103979 w 449693"/>
                      <a:gd name="connsiteY0" fmla="*/ 47990 h 404632"/>
                      <a:gd name="connsiteX1" fmla="*/ 27778 w 449693"/>
                      <a:gd name="connsiteY1" fmla="*/ 135075 h 404632"/>
                      <a:gd name="connsiteX2" fmla="*/ 563 w 449693"/>
                      <a:gd name="connsiteY2" fmla="*/ 246654 h 404632"/>
                      <a:gd name="connsiteX3" fmla="*/ 11450 w 449693"/>
                      <a:gd name="connsiteY3" fmla="*/ 336462 h 404632"/>
                      <a:gd name="connsiteX4" fmla="*/ 35941 w 449693"/>
                      <a:gd name="connsiteY4" fmla="*/ 385447 h 404632"/>
                      <a:gd name="connsiteX5" fmla="*/ 128471 w 449693"/>
                      <a:gd name="connsiteY5" fmla="*/ 404497 h 404632"/>
                      <a:gd name="connsiteX6" fmla="*/ 253656 w 449693"/>
                      <a:gd name="connsiteY6" fmla="*/ 377283 h 404632"/>
                      <a:gd name="connsiteX7" fmla="*/ 378842 w 449693"/>
                      <a:gd name="connsiteY7" fmla="*/ 322854 h 404632"/>
                      <a:gd name="connsiteX8" fmla="*/ 438714 w 449693"/>
                      <a:gd name="connsiteY8" fmla="*/ 262983 h 404632"/>
                      <a:gd name="connsiteX9" fmla="*/ 444156 w 449693"/>
                      <a:gd name="connsiteY9" fmla="*/ 143240 h 404632"/>
                      <a:gd name="connsiteX10" fmla="*/ 378842 w 449693"/>
                      <a:gd name="connsiteY10" fmla="*/ 37104 h 404632"/>
                      <a:gd name="connsiteX11" fmla="*/ 280871 w 449693"/>
                      <a:gd name="connsiteY11" fmla="*/ 1725 h 404632"/>
                      <a:gd name="connsiteX12" fmla="*/ 182899 w 449693"/>
                      <a:gd name="connsiteY12" fmla="*/ 9890 h 404632"/>
                      <a:gd name="connsiteX13" fmla="*/ 103979 w 449693"/>
                      <a:gd name="connsiteY13" fmla="*/ 47990 h 404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49693" h="404632">
                        <a:moveTo>
                          <a:pt x="103979" y="47990"/>
                        </a:moveTo>
                        <a:cubicBezTo>
                          <a:pt x="78126" y="68854"/>
                          <a:pt x="45014" y="101964"/>
                          <a:pt x="27778" y="135075"/>
                        </a:cubicBezTo>
                        <a:cubicBezTo>
                          <a:pt x="10542" y="168186"/>
                          <a:pt x="3284" y="213089"/>
                          <a:pt x="563" y="246654"/>
                        </a:cubicBezTo>
                        <a:cubicBezTo>
                          <a:pt x="-2158" y="280219"/>
                          <a:pt x="5554" y="313330"/>
                          <a:pt x="11450" y="336462"/>
                        </a:cubicBezTo>
                        <a:cubicBezTo>
                          <a:pt x="17346" y="359594"/>
                          <a:pt x="16438" y="374108"/>
                          <a:pt x="35941" y="385447"/>
                        </a:cubicBezTo>
                        <a:cubicBezTo>
                          <a:pt x="55444" y="396786"/>
                          <a:pt x="92185" y="405858"/>
                          <a:pt x="128471" y="404497"/>
                        </a:cubicBezTo>
                        <a:cubicBezTo>
                          <a:pt x="164757" y="403136"/>
                          <a:pt x="211928" y="390890"/>
                          <a:pt x="253656" y="377283"/>
                        </a:cubicBezTo>
                        <a:cubicBezTo>
                          <a:pt x="295384" y="363676"/>
                          <a:pt x="347999" y="341904"/>
                          <a:pt x="378842" y="322854"/>
                        </a:cubicBezTo>
                        <a:cubicBezTo>
                          <a:pt x="409685" y="303804"/>
                          <a:pt x="427828" y="292919"/>
                          <a:pt x="438714" y="262983"/>
                        </a:cubicBezTo>
                        <a:cubicBezTo>
                          <a:pt x="449600" y="233047"/>
                          <a:pt x="454135" y="180886"/>
                          <a:pt x="444156" y="143240"/>
                        </a:cubicBezTo>
                        <a:cubicBezTo>
                          <a:pt x="434177" y="105594"/>
                          <a:pt x="406056" y="60690"/>
                          <a:pt x="378842" y="37104"/>
                        </a:cubicBezTo>
                        <a:cubicBezTo>
                          <a:pt x="351628" y="13518"/>
                          <a:pt x="313528" y="6261"/>
                          <a:pt x="280871" y="1725"/>
                        </a:cubicBezTo>
                        <a:cubicBezTo>
                          <a:pt x="248214" y="-2811"/>
                          <a:pt x="212381" y="2179"/>
                          <a:pt x="182899" y="9890"/>
                        </a:cubicBezTo>
                        <a:cubicBezTo>
                          <a:pt x="153417" y="17601"/>
                          <a:pt x="129832" y="27126"/>
                          <a:pt x="103979" y="47990"/>
                        </a:cubicBezTo>
                        <a:close/>
                      </a:path>
                    </a:pathLst>
                  </a:custGeom>
                  <a:solidFill>
                    <a:srgbClr val="1D2D78"/>
                  </a:solidFill>
                  <a:ln>
                    <a:noFill/>
                  </a:ln>
                  <a:effectLst>
                    <a:outerShdw blurRad="44450" dist="27940" dir="5400000" algn="ctr">
                      <a:srgbClr val="000000">
                        <a:alpha val="32000"/>
                      </a:srgbClr>
                    </a:outerShdw>
                  </a:effectLst>
                  <a:scene3d>
                    <a:camera prst="orthographicFront">
                      <a:rot lat="0" lon="0" rev="0"/>
                    </a:camera>
                    <a:lightRig rig="balanced" dir="t">
                      <a:rot lat="0" lon="0" rev="8700000"/>
                    </a:lightRig>
                  </a:scene3d>
                  <a:sp3d>
                    <a:bevelT w="190500" h="3810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1605" name="组合 1604"/>
                  <p:cNvGrpSpPr/>
                  <p:nvPr/>
                </p:nvGrpSpPr>
                <p:grpSpPr>
                  <a:xfrm>
                    <a:off x="5076328" y="2198078"/>
                    <a:ext cx="85755" cy="123401"/>
                    <a:chOff x="3561838" y="1698007"/>
                    <a:chExt cx="85755" cy="123401"/>
                  </a:xfrm>
                  <a:solidFill>
                    <a:srgbClr val="496FB6"/>
                  </a:solidFill>
                </p:grpSpPr>
                <p:sp>
                  <p:nvSpPr>
                    <p:cNvPr id="1618" name="任意多边形 1617"/>
                    <p:cNvSpPr>
                      <a:spLocks/>
                    </p:cNvSpPr>
                    <p:nvPr/>
                  </p:nvSpPr>
                  <p:spPr>
                    <a:xfrm rot="420000">
                      <a:off x="3561838" y="1698007"/>
                      <a:ext cx="85755" cy="123401"/>
                    </a:xfrm>
                    <a:custGeom>
                      <a:avLst/>
                      <a:gdLst>
                        <a:gd name="connsiteX0" fmla="*/ 23768 w 85755"/>
                        <a:gd name="connsiteY0" fmla="*/ 3356 h 123401"/>
                        <a:gd name="connsiteX1" fmla="*/ 47937 w 85755"/>
                        <a:gd name="connsiteY1" fmla="*/ 1138 h 123401"/>
                        <a:gd name="connsiteX2" fmla="*/ 82104 w 85755"/>
                        <a:gd name="connsiteY2" fmla="*/ 44925 h 123401"/>
                        <a:gd name="connsiteX3" fmla="*/ 79905 w 85755"/>
                        <a:gd name="connsiteY3" fmla="*/ 105173 h 123401"/>
                        <a:gd name="connsiteX4" fmla="*/ 38812 w 85755"/>
                        <a:gd name="connsiteY4" fmla="*/ 122214 h 123401"/>
                        <a:gd name="connsiteX5" fmla="*/ 4646 w 85755"/>
                        <a:gd name="connsiteY5" fmla="*/ 78427 h 123401"/>
                        <a:gd name="connsiteX6" fmla="*/ 4482 w 85755"/>
                        <a:gd name="connsiteY6" fmla="*/ 18469 h 123401"/>
                        <a:gd name="connsiteX7" fmla="*/ 23768 w 85755"/>
                        <a:gd name="connsiteY7" fmla="*/ 3356 h 123401"/>
                        <a:gd name="connsiteX8" fmla="*/ 36588 w 85755"/>
                        <a:gd name="connsiteY8" fmla="*/ 35247 h 123401"/>
                        <a:gd name="connsiteX9" fmla="*/ 29357 w 85755"/>
                        <a:gd name="connsiteY9" fmla="*/ 40769 h 123401"/>
                        <a:gd name="connsiteX10" fmla="*/ 26896 w 85755"/>
                        <a:gd name="connsiteY10" fmla="*/ 66749 h 123401"/>
                        <a:gd name="connsiteX11" fmla="*/ 36741 w 85755"/>
                        <a:gd name="connsiteY11" fmla="*/ 87534 h 123401"/>
                        <a:gd name="connsiteX12" fmla="*/ 51511 w 85755"/>
                        <a:gd name="connsiteY12" fmla="*/ 82338 h 123401"/>
                        <a:gd name="connsiteX13" fmla="*/ 54793 w 85755"/>
                        <a:gd name="connsiteY13" fmla="*/ 56357 h 123401"/>
                        <a:gd name="connsiteX14" fmla="*/ 44947 w 85755"/>
                        <a:gd name="connsiteY14" fmla="*/ 35572 h 123401"/>
                        <a:gd name="connsiteX15" fmla="*/ 36588 w 85755"/>
                        <a:gd name="connsiteY15" fmla="*/ 35247 h 1234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5755" h="123401">
                          <a:moveTo>
                            <a:pt x="23768" y="3356"/>
                          </a:moveTo>
                          <a:cubicBezTo>
                            <a:pt x="32211" y="70"/>
                            <a:pt x="41468" y="-1067"/>
                            <a:pt x="47937" y="1138"/>
                          </a:cubicBezTo>
                          <a:cubicBezTo>
                            <a:pt x="60873" y="5547"/>
                            <a:pt x="76776" y="27586"/>
                            <a:pt x="82104" y="44925"/>
                          </a:cubicBezTo>
                          <a:cubicBezTo>
                            <a:pt x="87432" y="62264"/>
                            <a:pt x="87120" y="92292"/>
                            <a:pt x="79905" y="105173"/>
                          </a:cubicBezTo>
                          <a:cubicBezTo>
                            <a:pt x="72690" y="118055"/>
                            <a:pt x="51355" y="126672"/>
                            <a:pt x="38812" y="122214"/>
                          </a:cubicBezTo>
                          <a:cubicBezTo>
                            <a:pt x="26269" y="117757"/>
                            <a:pt x="10368" y="95717"/>
                            <a:pt x="4646" y="78427"/>
                          </a:cubicBezTo>
                          <a:cubicBezTo>
                            <a:pt x="-1076" y="61136"/>
                            <a:pt x="-1945" y="31253"/>
                            <a:pt x="4482" y="18469"/>
                          </a:cubicBezTo>
                          <a:cubicBezTo>
                            <a:pt x="7695" y="12077"/>
                            <a:pt x="15325" y="6642"/>
                            <a:pt x="23768" y="3356"/>
                          </a:cubicBezTo>
                          <a:close/>
                          <a:moveTo>
                            <a:pt x="36588" y="35247"/>
                          </a:moveTo>
                          <a:cubicBezTo>
                            <a:pt x="33562" y="36222"/>
                            <a:pt x="30725" y="38171"/>
                            <a:pt x="29357" y="40769"/>
                          </a:cubicBezTo>
                          <a:cubicBezTo>
                            <a:pt x="26623" y="45965"/>
                            <a:pt x="25665" y="58955"/>
                            <a:pt x="26896" y="66749"/>
                          </a:cubicBezTo>
                          <a:cubicBezTo>
                            <a:pt x="28127" y="74543"/>
                            <a:pt x="32639" y="84936"/>
                            <a:pt x="36741" y="87534"/>
                          </a:cubicBezTo>
                          <a:cubicBezTo>
                            <a:pt x="40844" y="90132"/>
                            <a:pt x="48503" y="87534"/>
                            <a:pt x="51511" y="82338"/>
                          </a:cubicBezTo>
                          <a:cubicBezTo>
                            <a:pt x="54519" y="77142"/>
                            <a:pt x="55887" y="64151"/>
                            <a:pt x="54793" y="56357"/>
                          </a:cubicBezTo>
                          <a:cubicBezTo>
                            <a:pt x="53699" y="48563"/>
                            <a:pt x="49186" y="38170"/>
                            <a:pt x="44947" y="35572"/>
                          </a:cubicBezTo>
                          <a:cubicBezTo>
                            <a:pt x="42827" y="34273"/>
                            <a:pt x="39614" y="34273"/>
                            <a:pt x="36588" y="35247"/>
                          </a:cubicBezTo>
                          <a:close/>
                        </a:path>
                      </a:pathLst>
                    </a:custGeom>
                    <a:grpFill/>
                    <a:ln w="3175"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cene3d>
                      <a:camera prst="orthographicFront">
                        <a:rot lat="0" lon="0" rev="0"/>
                      </a:camera>
                      <a:lightRig rig="balanced" dir="t">
                        <a:rot lat="0" lon="0" rev="8700000"/>
                      </a:lightRig>
                    </a:scene3d>
                    <a:sp3d>
                      <a:bevelT w="190500" h="3810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619" name="任意多边形 1618"/>
                    <p:cNvSpPr>
                      <a:spLocks/>
                    </p:cNvSpPr>
                    <p:nvPr/>
                  </p:nvSpPr>
                  <p:spPr>
                    <a:xfrm rot="420000">
                      <a:off x="3587934" y="1730326"/>
                      <a:ext cx="28800" cy="54000"/>
                    </a:xfrm>
                    <a:custGeom>
                      <a:avLst/>
                      <a:gdLst>
                        <a:gd name="connsiteX0" fmla="*/ 82497 w 83911"/>
                        <a:gd name="connsiteY0" fmla="*/ 49220 h 122992"/>
                        <a:gd name="connsiteX1" fmla="*/ 72972 w 83911"/>
                        <a:gd name="connsiteY1" fmla="*/ 108751 h 122992"/>
                        <a:gd name="connsiteX2" fmla="*/ 30109 w 83911"/>
                        <a:gd name="connsiteY2" fmla="*/ 120657 h 122992"/>
                        <a:gd name="connsiteX3" fmla="*/ 1534 w 83911"/>
                        <a:gd name="connsiteY3" fmla="*/ 73032 h 122992"/>
                        <a:gd name="connsiteX4" fmla="*/ 8678 w 83911"/>
                        <a:gd name="connsiteY4" fmla="*/ 11120 h 122992"/>
                        <a:gd name="connsiteX5" fmla="*/ 49159 w 83911"/>
                        <a:gd name="connsiteY5" fmla="*/ 1595 h 122992"/>
                        <a:gd name="connsiteX6" fmla="*/ 82497 w 83911"/>
                        <a:gd name="connsiteY6" fmla="*/ 49220 h 122992"/>
                        <a:gd name="connsiteX0" fmla="*/ 82497 w 83583"/>
                        <a:gd name="connsiteY0" fmla="*/ 49220 h 122992"/>
                        <a:gd name="connsiteX1" fmla="*/ 72972 w 83583"/>
                        <a:gd name="connsiteY1" fmla="*/ 108751 h 122992"/>
                        <a:gd name="connsiteX2" fmla="*/ 30109 w 83583"/>
                        <a:gd name="connsiteY2" fmla="*/ 120657 h 122992"/>
                        <a:gd name="connsiteX3" fmla="*/ 1534 w 83583"/>
                        <a:gd name="connsiteY3" fmla="*/ 73032 h 122992"/>
                        <a:gd name="connsiteX4" fmla="*/ 8678 w 83583"/>
                        <a:gd name="connsiteY4" fmla="*/ 11120 h 122992"/>
                        <a:gd name="connsiteX5" fmla="*/ 53921 w 83583"/>
                        <a:gd name="connsiteY5" fmla="*/ 1595 h 122992"/>
                        <a:gd name="connsiteX6" fmla="*/ 82497 w 83583"/>
                        <a:gd name="connsiteY6" fmla="*/ 49220 h 122992"/>
                        <a:gd name="connsiteX0" fmla="*/ 82497 w 83583"/>
                        <a:gd name="connsiteY0" fmla="*/ 49960 h 123732"/>
                        <a:gd name="connsiteX1" fmla="*/ 72972 w 83583"/>
                        <a:gd name="connsiteY1" fmla="*/ 109491 h 123732"/>
                        <a:gd name="connsiteX2" fmla="*/ 30109 w 83583"/>
                        <a:gd name="connsiteY2" fmla="*/ 121397 h 123732"/>
                        <a:gd name="connsiteX3" fmla="*/ 1534 w 83583"/>
                        <a:gd name="connsiteY3" fmla="*/ 73772 h 123732"/>
                        <a:gd name="connsiteX4" fmla="*/ 8678 w 83583"/>
                        <a:gd name="connsiteY4" fmla="*/ 14241 h 123732"/>
                        <a:gd name="connsiteX5" fmla="*/ 53921 w 83583"/>
                        <a:gd name="connsiteY5" fmla="*/ 2335 h 123732"/>
                        <a:gd name="connsiteX6" fmla="*/ 82497 w 83583"/>
                        <a:gd name="connsiteY6" fmla="*/ 49960 h 123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3583" h="123732">
                          <a:moveTo>
                            <a:pt x="82497" y="49960"/>
                          </a:moveTo>
                          <a:cubicBezTo>
                            <a:pt x="85672" y="67819"/>
                            <a:pt x="81703" y="97585"/>
                            <a:pt x="72972" y="109491"/>
                          </a:cubicBezTo>
                          <a:cubicBezTo>
                            <a:pt x="64241" y="121397"/>
                            <a:pt x="42015" y="127350"/>
                            <a:pt x="30109" y="121397"/>
                          </a:cubicBezTo>
                          <a:cubicBezTo>
                            <a:pt x="18203" y="115444"/>
                            <a:pt x="5106" y="91631"/>
                            <a:pt x="1534" y="73772"/>
                          </a:cubicBezTo>
                          <a:cubicBezTo>
                            <a:pt x="-2038" y="55913"/>
                            <a:pt x="741" y="26147"/>
                            <a:pt x="8678" y="14241"/>
                          </a:cubicBezTo>
                          <a:cubicBezTo>
                            <a:pt x="16615" y="2335"/>
                            <a:pt x="41618" y="-3618"/>
                            <a:pt x="53921" y="2335"/>
                          </a:cubicBezTo>
                          <a:cubicBezTo>
                            <a:pt x="66224" y="8288"/>
                            <a:pt x="79322" y="32101"/>
                            <a:pt x="82497" y="49960"/>
                          </a:cubicBezTo>
                          <a:close/>
                        </a:path>
                      </a:pathLst>
                    </a:custGeom>
                    <a:grpFill/>
                    <a:ln w="317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606" name="组合 1605"/>
                  <p:cNvGrpSpPr>
                    <a:grpSpLocks noChangeAspect="1"/>
                  </p:cNvGrpSpPr>
                  <p:nvPr/>
                </p:nvGrpSpPr>
                <p:grpSpPr>
                  <a:xfrm rot="1481463">
                    <a:off x="5163417" y="1831722"/>
                    <a:ext cx="65046" cy="93600"/>
                    <a:chOff x="3561838" y="1698007"/>
                    <a:chExt cx="85755" cy="123401"/>
                  </a:xfrm>
                  <a:solidFill>
                    <a:srgbClr val="496FB6"/>
                  </a:solidFill>
                </p:grpSpPr>
                <p:sp>
                  <p:nvSpPr>
                    <p:cNvPr id="1616" name="任意多边形 1615"/>
                    <p:cNvSpPr>
                      <a:spLocks/>
                    </p:cNvSpPr>
                    <p:nvPr/>
                  </p:nvSpPr>
                  <p:spPr>
                    <a:xfrm rot="420000">
                      <a:off x="3561838" y="1698007"/>
                      <a:ext cx="85755" cy="123401"/>
                    </a:xfrm>
                    <a:custGeom>
                      <a:avLst/>
                      <a:gdLst>
                        <a:gd name="connsiteX0" fmla="*/ 23768 w 85755"/>
                        <a:gd name="connsiteY0" fmla="*/ 3356 h 123401"/>
                        <a:gd name="connsiteX1" fmla="*/ 47937 w 85755"/>
                        <a:gd name="connsiteY1" fmla="*/ 1138 h 123401"/>
                        <a:gd name="connsiteX2" fmla="*/ 82104 w 85755"/>
                        <a:gd name="connsiteY2" fmla="*/ 44925 h 123401"/>
                        <a:gd name="connsiteX3" fmla="*/ 79905 w 85755"/>
                        <a:gd name="connsiteY3" fmla="*/ 105173 h 123401"/>
                        <a:gd name="connsiteX4" fmla="*/ 38812 w 85755"/>
                        <a:gd name="connsiteY4" fmla="*/ 122214 h 123401"/>
                        <a:gd name="connsiteX5" fmla="*/ 4646 w 85755"/>
                        <a:gd name="connsiteY5" fmla="*/ 78427 h 123401"/>
                        <a:gd name="connsiteX6" fmla="*/ 4482 w 85755"/>
                        <a:gd name="connsiteY6" fmla="*/ 18469 h 123401"/>
                        <a:gd name="connsiteX7" fmla="*/ 23768 w 85755"/>
                        <a:gd name="connsiteY7" fmla="*/ 3356 h 123401"/>
                        <a:gd name="connsiteX8" fmla="*/ 36588 w 85755"/>
                        <a:gd name="connsiteY8" fmla="*/ 35247 h 123401"/>
                        <a:gd name="connsiteX9" fmla="*/ 29357 w 85755"/>
                        <a:gd name="connsiteY9" fmla="*/ 40769 h 123401"/>
                        <a:gd name="connsiteX10" fmla="*/ 26896 w 85755"/>
                        <a:gd name="connsiteY10" fmla="*/ 66749 h 123401"/>
                        <a:gd name="connsiteX11" fmla="*/ 36741 w 85755"/>
                        <a:gd name="connsiteY11" fmla="*/ 87534 h 123401"/>
                        <a:gd name="connsiteX12" fmla="*/ 51511 w 85755"/>
                        <a:gd name="connsiteY12" fmla="*/ 82338 h 123401"/>
                        <a:gd name="connsiteX13" fmla="*/ 54793 w 85755"/>
                        <a:gd name="connsiteY13" fmla="*/ 56357 h 123401"/>
                        <a:gd name="connsiteX14" fmla="*/ 44947 w 85755"/>
                        <a:gd name="connsiteY14" fmla="*/ 35572 h 123401"/>
                        <a:gd name="connsiteX15" fmla="*/ 36588 w 85755"/>
                        <a:gd name="connsiteY15" fmla="*/ 35247 h 1234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5755" h="123401">
                          <a:moveTo>
                            <a:pt x="23768" y="3356"/>
                          </a:moveTo>
                          <a:cubicBezTo>
                            <a:pt x="32211" y="70"/>
                            <a:pt x="41468" y="-1067"/>
                            <a:pt x="47937" y="1138"/>
                          </a:cubicBezTo>
                          <a:cubicBezTo>
                            <a:pt x="60873" y="5547"/>
                            <a:pt x="76776" y="27586"/>
                            <a:pt x="82104" y="44925"/>
                          </a:cubicBezTo>
                          <a:cubicBezTo>
                            <a:pt x="87432" y="62264"/>
                            <a:pt x="87120" y="92292"/>
                            <a:pt x="79905" y="105173"/>
                          </a:cubicBezTo>
                          <a:cubicBezTo>
                            <a:pt x="72690" y="118055"/>
                            <a:pt x="51355" y="126672"/>
                            <a:pt x="38812" y="122214"/>
                          </a:cubicBezTo>
                          <a:cubicBezTo>
                            <a:pt x="26269" y="117757"/>
                            <a:pt x="10368" y="95717"/>
                            <a:pt x="4646" y="78427"/>
                          </a:cubicBezTo>
                          <a:cubicBezTo>
                            <a:pt x="-1076" y="61136"/>
                            <a:pt x="-1945" y="31253"/>
                            <a:pt x="4482" y="18469"/>
                          </a:cubicBezTo>
                          <a:cubicBezTo>
                            <a:pt x="7695" y="12077"/>
                            <a:pt x="15325" y="6642"/>
                            <a:pt x="23768" y="3356"/>
                          </a:cubicBezTo>
                          <a:close/>
                          <a:moveTo>
                            <a:pt x="36588" y="35247"/>
                          </a:moveTo>
                          <a:cubicBezTo>
                            <a:pt x="33562" y="36222"/>
                            <a:pt x="30725" y="38171"/>
                            <a:pt x="29357" y="40769"/>
                          </a:cubicBezTo>
                          <a:cubicBezTo>
                            <a:pt x="26623" y="45965"/>
                            <a:pt x="25665" y="58955"/>
                            <a:pt x="26896" y="66749"/>
                          </a:cubicBezTo>
                          <a:cubicBezTo>
                            <a:pt x="28127" y="74543"/>
                            <a:pt x="32639" y="84936"/>
                            <a:pt x="36741" y="87534"/>
                          </a:cubicBezTo>
                          <a:cubicBezTo>
                            <a:pt x="40844" y="90132"/>
                            <a:pt x="48503" y="87534"/>
                            <a:pt x="51511" y="82338"/>
                          </a:cubicBezTo>
                          <a:cubicBezTo>
                            <a:pt x="54519" y="77142"/>
                            <a:pt x="55887" y="64151"/>
                            <a:pt x="54793" y="56357"/>
                          </a:cubicBezTo>
                          <a:cubicBezTo>
                            <a:pt x="53699" y="48563"/>
                            <a:pt x="49186" y="38170"/>
                            <a:pt x="44947" y="35572"/>
                          </a:cubicBezTo>
                          <a:cubicBezTo>
                            <a:pt x="42827" y="34273"/>
                            <a:pt x="39614" y="34273"/>
                            <a:pt x="36588" y="35247"/>
                          </a:cubicBezTo>
                          <a:close/>
                        </a:path>
                      </a:pathLst>
                    </a:custGeom>
                    <a:grpFill/>
                    <a:ln w="3175"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cene3d>
                      <a:camera prst="orthographicFront">
                        <a:rot lat="0" lon="0" rev="0"/>
                      </a:camera>
                      <a:lightRig rig="balanced" dir="t">
                        <a:rot lat="0" lon="0" rev="8700000"/>
                      </a:lightRig>
                    </a:scene3d>
                    <a:sp3d>
                      <a:bevelT w="190500" h="3810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617" name="任意多边形 1616"/>
                    <p:cNvSpPr>
                      <a:spLocks/>
                    </p:cNvSpPr>
                    <p:nvPr/>
                  </p:nvSpPr>
                  <p:spPr>
                    <a:xfrm rot="420000">
                      <a:off x="3587934" y="1730326"/>
                      <a:ext cx="28800" cy="54000"/>
                    </a:xfrm>
                    <a:custGeom>
                      <a:avLst/>
                      <a:gdLst>
                        <a:gd name="connsiteX0" fmla="*/ 82497 w 83911"/>
                        <a:gd name="connsiteY0" fmla="*/ 49220 h 122992"/>
                        <a:gd name="connsiteX1" fmla="*/ 72972 w 83911"/>
                        <a:gd name="connsiteY1" fmla="*/ 108751 h 122992"/>
                        <a:gd name="connsiteX2" fmla="*/ 30109 w 83911"/>
                        <a:gd name="connsiteY2" fmla="*/ 120657 h 122992"/>
                        <a:gd name="connsiteX3" fmla="*/ 1534 w 83911"/>
                        <a:gd name="connsiteY3" fmla="*/ 73032 h 122992"/>
                        <a:gd name="connsiteX4" fmla="*/ 8678 w 83911"/>
                        <a:gd name="connsiteY4" fmla="*/ 11120 h 122992"/>
                        <a:gd name="connsiteX5" fmla="*/ 49159 w 83911"/>
                        <a:gd name="connsiteY5" fmla="*/ 1595 h 122992"/>
                        <a:gd name="connsiteX6" fmla="*/ 82497 w 83911"/>
                        <a:gd name="connsiteY6" fmla="*/ 49220 h 122992"/>
                        <a:gd name="connsiteX0" fmla="*/ 82497 w 83583"/>
                        <a:gd name="connsiteY0" fmla="*/ 49220 h 122992"/>
                        <a:gd name="connsiteX1" fmla="*/ 72972 w 83583"/>
                        <a:gd name="connsiteY1" fmla="*/ 108751 h 122992"/>
                        <a:gd name="connsiteX2" fmla="*/ 30109 w 83583"/>
                        <a:gd name="connsiteY2" fmla="*/ 120657 h 122992"/>
                        <a:gd name="connsiteX3" fmla="*/ 1534 w 83583"/>
                        <a:gd name="connsiteY3" fmla="*/ 73032 h 122992"/>
                        <a:gd name="connsiteX4" fmla="*/ 8678 w 83583"/>
                        <a:gd name="connsiteY4" fmla="*/ 11120 h 122992"/>
                        <a:gd name="connsiteX5" fmla="*/ 53921 w 83583"/>
                        <a:gd name="connsiteY5" fmla="*/ 1595 h 122992"/>
                        <a:gd name="connsiteX6" fmla="*/ 82497 w 83583"/>
                        <a:gd name="connsiteY6" fmla="*/ 49220 h 122992"/>
                        <a:gd name="connsiteX0" fmla="*/ 82497 w 83583"/>
                        <a:gd name="connsiteY0" fmla="*/ 49960 h 123732"/>
                        <a:gd name="connsiteX1" fmla="*/ 72972 w 83583"/>
                        <a:gd name="connsiteY1" fmla="*/ 109491 h 123732"/>
                        <a:gd name="connsiteX2" fmla="*/ 30109 w 83583"/>
                        <a:gd name="connsiteY2" fmla="*/ 121397 h 123732"/>
                        <a:gd name="connsiteX3" fmla="*/ 1534 w 83583"/>
                        <a:gd name="connsiteY3" fmla="*/ 73772 h 123732"/>
                        <a:gd name="connsiteX4" fmla="*/ 8678 w 83583"/>
                        <a:gd name="connsiteY4" fmla="*/ 14241 h 123732"/>
                        <a:gd name="connsiteX5" fmla="*/ 53921 w 83583"/>
                        <a:gd name="connsiteY5" fmla="*/ 2335 h 123732"/>
                        <a:gd name="connsiteX6" fmla="*/ 82497 w 83583"/>
                        <a:gd name="connsiteY6" fmla="*/ 49960 h 123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3583" h="123732">
                          <a:moveTo>
                            <a:pt x="82497" y="49960"/>
                          </a:moveTo>
                          <a:cubicBezTo>
                            <a:pt x="85672" y="67819"/>
                            <a:pt x="81703" y="97585"/>
                            <a:pt x="72972" y="109491"/>
                          </a:cubicBezTo>
                          <a:cubicBezTo>
                            <a:pt x="64241" y="121397"/>
                            <a:pt x="42015" y="127350"/>
                            <a:pt x="30109" y="121397"/>
                          </a:cubicBezTo>
                          <a:cubicBezTo>
                            <a:pt x="18203" y="115444"/>
                            <a:pt x="5106" y="91631"/>
                            <a:pt x="1534" y="73772"/>
                          </a:cubicBezTo>
                          <a:cubicBezTo>
                            <a:pt x="-2038" y="55913"/>
                            <a:pt x="741" y="26147"/>
                            <a:pt x="8678" y="14241"/>
                          </a:cubicBezTo>
                          <a:cubicBezTo>
                            <a:pt x="16615" y="2335"/>
                            <a:pt x="41618" y="-3618"/>
                            <a:pt x="53921" y="2335"/>
                          </a:cubicBezTo>
                          <a:cubicBezTo>
                            <a:pt x="66224" y="8288"/>
                            <a:pt x="79322" y="32101"/>
                            <a:pt x="82497" y="49960"/>
                          </a:cubicBezTo>
                          <a:close/>
                        </a:path>
                      </a:pathLst>
                    </a:custGeom>
                    <a:grpFill/>
                    <a:ln w="317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607" name="组合 1606"/>
                  <p:cNvGrpSpPr>
                    <a:grpSpLocks noChangeAspect="1"/>
                  </p:cNvGrpSpPr>
                  <p:nvPr/>
                </p:nvGrpSpPr>
                <p:grpSpPr>
                  <a:xfrm>
                    <a:off x="4982309" y="2526817"/>
                    <a:ext cx="75053" cy="108000"/>
                    <a:chOff x="3561838" y="1698007"/>
                    <a:chExt cx="85755" cy="123401"/>
                  </a:xfrm>
                  <a:solidFill>
                    <a:srgbClr val="496FB6"/>
                  </a:solidFill>
                </p:grpSpPr>
                <p:sp>
                  <p:nvSpPr>
                    <p:cNvPr id="1614" name="任意多边形 1613"/>
                    <p:cNvSpPr>
                      <a:spLocks/>
                    </p:cNvSpPr>
                    <p:nvPr/>
                  </p:nvSpPr>
                  <p:spPr>
                    <a:xfrm rot="420000">
                      <a:off x="3561838" y="1698007"/>
                      <a:ext cx="85755" cy="123401"/>
                    </a:xfrm>
                    <a:custGeom>
                      <a:avLst/>
                      <a:gdLst>
                        <a:gd name="connsiteX0" fmla="*/ 23768 w 85755"/>
                        <a:gd name="connsiteY0" fmla="*/ 3356 h 123401"/>
                        <a:gd name="connsiteX1" fmla="*/ 47937 w 85755"/>
                        <a:gd name="connsiteY1" fmla="*/ 1138 h 123401"/>
                        <a:gd name="connsiteX2" fmla="*/ 82104 w 85755"/>
                        <a:gd name="connsiteY2" fmla="*/ 44925 h 123401"/>
                        <a:gd name="connsiteX3" fmla="*/ 79905 w 85755"/>
                        <a:gd name="connsiteY3" fmla="*/ 105173 h 123401"/>
                        <a:gd name="connsiteX4" fmla="*/ 38812 w 85755"/>
                        <a:gd name="connsiteY4" fmla="*/ 122214 h 123401"/>
                        <a:gd name="connsiteX5" fmla="*/ 4646 w 85755"/>
                        <a:gd name="connsiteY5" fmla="*/ 78427 h 123401"/>
                        <a:gd name="connsiteX6" fmla="*/ 4482 w 85755"/>
                        <a:gd name="connsiteY6" fmla="*/ 18469 h 123401"/>
                        <a:gd name="connsiteX7" fmla="*/ 23768 w 85755"/>
                        <a:gd name="connsiteY7" fmla="*/ 3356 h 123401"/>
                        <a:gd name="connsiteX8" fmla="*/ 36588 w 85755"/>
                        <a:gd name="connsiteY8" fmla="*/ 35247 h 123401"/>
                        <a:gd name="connsiteX9" fmla="*/ 29357 w 85755"/>
                        <a:gd name="connsiteY9" fmla="*/ 40769 h 123401"/>
                        <a:gd name="connsiteX10" fmla="*/ 26896 w 85755"/>
                        <a:gd name="connsiteY10" fmla="*/ 66749 h 123401"/>
                        <a:gd name="connsiteX11" fmla="*/ 36741 w 85755"/>
                        <a:gd name="connsiteY11" fmla="*/ 87534 h 123401"/>
                        <a:gd name="connsiteX12" fmla="*/ 51511 w 85755"/>
                        <a:gd name="connsiteY12" fmla="*/ 82338 h 123401"/>
                        <a:gd name="connsiteX13" fmla="*/ 54793 w 85755"/>
                        <a:gd name="connsiteY13" fmla="*/ 56357 h 123401"/>
                        <a:gd name="connsiteX14" fmla="*/ 44947 w 85755"/>
                        <a:gd name="connsiteY14" fmla="*/ 35572 h 123401"/>
                        <a:gd name="connsiteX15" fmla="*/ 36588 w 85755"/>
                        <a:gd name="connsiteY15" fmla="*/ 35247 h 1234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5755" h="123401">
                          <a:moveTo>
                            <a:pt x="23768" y="3356"/>
                          </a:moveTo>
                          <a:cubicBezTo>
                            <a:pt x="32211" y="70"/>
                            <a:pt x="41468" y="-1067"/>
                            <a:pt x="47937" y="1138"/>
                          </a:cubicBezTo>
                          <a:cubicBezTo>
                            <a:pt x="60873" y="5547"/>
                            <a:pt x="76776" y="27586"/>
                            <a:pt x="82104" y="44925"/>
                          </a:cubicBezTo>
                          <a:cubicBezTo>
                            <a:pt x="87432" y="62264"/>
                            <a:pt x="87120" y="92292"/>
                            <a:pt x="79905" y="105173"/>
                          </a:cubicBezTo>
                          <a:cubicBezTo>
                            <a:pt x="72690" y="118055"/>
                            <a:pt x="51355" y="126672"/>
                            <a:pt x="38812" y="122214"/>
                          </a:cubicBezTo>
                          <a:cubicBezTo>
                            <a:pt x="26269" y="117757"/>
                            <a:pt x="10368" y="95717"/>
                            <a:pt x="4646" y="78427"/>
                          </a:cubicBezTo>
                          <a:cubicBezTo>
                            <a:pt x="-1076" y="61136"/>
                            <a:pt x="-1945" y="31253"/>
                            <a:pt x="4482" y="18469"/>
                          </a:cubicBezTo>
                          <a:cubicBezTo>
                            <a:pt x="7695" y="12077"/>
                            <a:pt x="15325" y="6642"/>
                            <a:pt x="23768" y="3356"/>
                          </a:cubicBezTo>
                          <a:close/>
                          <a:moveTo>
                            <a:pt x="36588" y="35247"/>
                          </a:moveTo>
                          <a:cubicBezTo>
                            <a:pt x="33562" y="36222"/>
                            <a:pt x="30725" y="38171"/>
                            <a:pt x="29357" y="40769"/>
                          </a:cubicBezTo>
                          <a:cubicBezTo>
                            <a:pt x="26623" y="45965"/>
                            <a:pt x="25665" y="58955"/>
                            <a:pt x="26896" y="66749"/>
                          </a:cubicBezTo>
                          <a:cubicBezTo>
                            <a:pt x="28127" y="74543"/>
                            <a:pt x="32639" y="84936"/>
                            <a:pt x="36741" y="87534"/>
                          </a:cubicBezTo>
                          <a:cubicBezTo>
                            <a:pt x="40844" y="90132"/>
                            <a:pt x="48503" y="87534"/>
                            <a:pt x="51511" y="82338"/>
                          </a:cubicBezTo>
                          <a:cubicBezTo>
                            <a:pt x="54519" y="77142"/>
                            <a:pt x="55887" y="64151"/>
                            <a:pt x="54793" y="56357"/>
                          </a:cubicBezTo>
                          <a:cubicBezTo>
                            <a:pt x="53699" y="48563"/>
                            <a:pt x="49186" y="38170"/>
                            <a:pt x="44947" y="35572"/>
                          </a:cubicBezTo>
                          <a:cubicBezTo>
                            <a:pt x="42827" y="34273"/>
                            <a:pt x="39614" y="34273"/>
                            <a:pt x="36588" y="35247"/>
                          </a:cubicBezTo>
                          <a:close/>
                        </a:path>
                      </a:pathLst>
                    </a:custGeom>
                    <a:grpFill/>
                    <a:ln w="3175"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cene3d>
                      <a:camera prst="orthographicFront">
                        <a:rot lat="0" lon="0" rev="0"/>
                      </a:camera>
                      <a:lightRig rig="balanced" dir="t">
                        <a:rot lat="0" lon="0" rev="8700000"/>
                      </a:lightRig>
                    </a:scene3d>
                    <a:sp3d>
                      <a:bevelT w="190500" h="3810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615" name="任意多边形 1614"/>
                    <p:cNvSpPr>
                      <a:spLocks/>
                    </p:cNvSpPr>
                    <p:nvPr/>
                  </p:nvSpPr>
                  <p:spPr>
                    <a:xfrm rot="420000">
                      <a:off x="3587934" y="1730326"/>
                      <a:ext cx="28800" cy="54000"/>
                    </a:xfrm>
                    <a:custGeom>
                      <a:avLst/>
                      <a:gdLst>
                        <a:gd name="connsiteX0" fmla="*/ 82497 w 83911"/>
                        <a:gd name="connsiteY0" fmla="*/ 49220 h 122992"/>
                        <a:gd name="connsiteX1" fmla="*/ 72972 w 83911"/>
                        <a:gd name="connsiteY1" fmla="*/ 108751 h 122992"/>
                        <a:gd name="connsiteX2" fmla="*/ 30109 w 83911"/>
                        <a:gd name="connsiteY2" fmla="*/ 120657 h 122992"/>
                        <a:gd name="connsiteX3" fmla="*/ 1534 w 83911"/>
                        <a:gd name="connsiteY3" fmla="*/ 73032 h 122992"/>
                        <a:gd name="connsiteX4" fmla="*/ 8678 w 83911"/>
                        <a:gd name="connsiteY4" fmla="*/ 11120 h 122992"/>
                        <a:gd name="connsiteX5" fmla="*/ 49159 w 83911"/>
                        <a:gd name="connsiteY5" fmla="*/ 1595 h 122992"/>
                        <a:gd name="connsiteX6" fmla="*/ 82497 w 83911"/>
                        <a:gd name="connsiteY6" fmla="*/ 49220 h 122992"/>
                        <a:gd name="connsiteX0" fmla="*/ 82497 w 83583"/>
                        <a:gd name="connsiteY0" fmla="*/ 49220 h 122992"/>
                        <a:gd name="connsiteX1" fmla="*/ 72972 w 83583"/>
                        <a:gd name="connsiteY1" fmla="*/ 108751 h 122992"/>
                        <a:gd name="connsiteX2" fmla="*/ 30109 w 83583"/>
                        <a:gd name="connsiteY2" fmla="*/ 120657 h 122992"/>
                        <a:gd name="connsiteX3" fmla="*/ 1534 w 83583"/>
                        <a:gd name="connsiteY3" fmla="*/ 73032 h 122992"/>
                        <a:gd name="connsiteX4" fmla="*/ 8678 w 83583"/>
                        <a:gd name="connsiteY4" fmla="*/ 11120 h 122992"/>
                        <a:gd name="connsiteX5" fmla="*/ 53921 w 83583"/>
                        <a:gd name="connsiteY5" fmla="*/ 1595 h 122992"/>
                        <a:gd name="connsiteX6" fmla="*/ 82497 w 83583"/>
                        <a:gd name="connsiteY6" fmla="*/ 49220 h 122992"/>
                        <a:gd name="connsiteX0" fmla="*/ 82497 w 83583"/>
                        <a:gd name="connsiteY0" fmla="*/ 49960 h 123732"/>
                        <a:gd name="connsiteX1" fmla="*/ 72972 w 83583"/>
                        <a:gd name="connsiteY1" fmla="*/ 109491 h 123732"/>
                        <a:gd name="connsiteX2" fmla="*/ 30109 w 83583"/>
                        <a:gd name="connsiteY2" fmla="*/ 121397 h 123732"/>
                        <a:gd name="connsiteX3" fmla="*/ 1534 w 83583"/>
                        <a:gd name="connsiteY3" fmla="*/ 73772 h 123732"/>
                        <a:gd name="connsiteX4" fmla="*/ 8678 w 83583"/>
                        <a:gd name="connsiteY4" fmla="*/ 14241 h 123732"/>
                        <a:gd name="connsiteX5" fmla="*/ 53921 w 83583"/>
                        <a:gd name="connsiteY5" fmla="*/ 2335 h 123732"/>
                        <a:gd name="connsiteX6" fmla="*/ 82497 w 83583"/>
                        <a:gd name="connsiteY6" fmla="*/ 49960 h 123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3583" h="123732">
                          <a:moveTo>
                            <a:pt x="82497" y="49960"/>
                          </a:moveTo>
                          <a:cubicBezTo>
                            <a:pt x="85672" y="67819"/>
                            <a:pt x="81703" y="97585"/>
                            <a:pt x="72972" y="109491"/>
                          </a:cubicBezTo>
                          <a:cubicBezTo>
                            <a:pt x="64241" y="121397"/>
                            <a:pt x="42015" y="127350"/>
                            <a:pt x="30109" y="121397"/>
                          </a:cubicBezTo>
                          <a:cubicBezTo>
                            <a:pt x="18203" y="115444"/>
                            <a:pt x="5106" y="91631"/>
                            <a:pt x="1534" y="73772"/>
                          </a:cubicBezTo>
                          <a:cubicBezTo>
                            <a:pt x="-2038" y="55913"/>
                            <a:pt x="741" y="26147"/>
                            <a:pt x="8678" y="14241"/>
                          </a:cubicBezTo>
                          <a:cubicBezTo>
                            <a:pt x="16615" y="2335"/>
                            <a:pt x="41618" y="-3618"/>
                            <a:pt x="53921" y="2335"/>
                          </a:cubicBezTo>
                          <a:cubicBezTo>
                            <a:pt x="66224" y="8288"/>
                            <a:pt x="79322" y="32101"/>
                            <a:pt x="82497" y="49960"/>
                          </a:cubicBezTo>
                          <a:close/>
                        </a:path>
                      </a:pathLst>
                    </a:custGeom>
                    <a:grpFill/>
                    <a:ln w="317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608" name="组合 1607"/>
                  <p:cNvGrpSpPr/>
                  <p:nvPr/>
                </p:nvGrpSpPr>
                <p:grpSpPr>
                  <a:xfrm rot="20684681">
                    <a:off x="5039078" y="2852895"/>
                    <a:ext cx="85755" cy="123401"/>
                    <a:chOff x="3561838" y="1698007"/>
                    <a:chExt cx="85755" cy="123401"/>
                  </a:xfrm>
                  <a:solidFill>
                    <a:srgbClr val="496FB6"/>
                  </a:solidFill>
                </p:grpSpPr>
                <p:sp>
                  <p:nvSpPr>
                    <p:cNvPr id="1612" name="任意多边形 1611"/>
                    <p:cNvSpPr>
                      <a:spLocks/>
                    </p:cNvSpPr>
                    <p:nvPr/>
                  </p:nvSpPr>
                  <p:spPr>
                    <a:xfrm rot="420000">
                      <a:off x="3561838" y="1698007"/>
                      <a:ext cx="85755" cy="123401"/>
                    </a:xfrm>
                    <a:custGeom>
                      <a:avLst/>
                      <a:gdLst>
                        <a:gd name="connsiteX0" fmla="*/ 23768 w 85755"/>
                        <a:gd name="connsiteY0" fmla="*/ 3356 h 123401"/>
                        <a:gd name="connsiteX1" fmla="*/ 47937 w 85755"/>
                        <a:gd name="connsiteY1" fmla="*/ 1138 h 123401"/>
                        <a:gd name="connsiteX2" fmla="*/ 82104 w 85755"/>
                        <a:gd name="connsiteY2" fmla="*/ 44925 h 123401"/>
                        <a:gd name="connsiteX3" fmla="*/ 79905 w 85755"/>
                        <a:gd name="connsiteY3" fmla="*/ 105173 h 123401"/>
                        <a:gd name="connsiteX4" fmla="*/ 38812 w 85755"/>
                        <a:gd name="connsiteY4" fmla="*/ 122214 h 123401"/>
                        <a:gd name="connsiteX5" fmla="*/ 4646 w 85755"/>
                        <a:gd name="connsiteY5" fmla="*/ 78427 h 123401"/>
                        <a:gd name="connsiteX6" fmla="*/ 4482 w 85755"/>
                        <a:gd name="connsiteY6" fmla="*/ 18469 h 123401"/>
                        <a:gd name="connsiteX7" fmla="*/ 23768 w 85755"/>
                        <a:gd name="connsiteY7" fmla="*/ 3356 h 123401"/>
                        <a:gd name="connsiteX8" fmla="*/ 36588 w 85755"/>
                        <a:gd name="connsiteY8" fmla="*/ 35247 h 123401"/>
                        <a:gd name="connsiteX9" fmla="*/ 29357 w 85755"/>
                        <a:gd name="connsiteY9" fmla="*/ 40769 h 123401"/>
                        <a:gd name="connsiteX10" fmla="*/ 26896 w 85755"/>
                        <a:gd name="connsiteY10" fmla="*/ 66749 h 123401"/>
                        <a:gd name="connsiteX11" fmla="*/ 36741 w 85755"/>
                        <a:gd name="connsiteY11" fmla="*/ 87534 h 123401"/>
                        <a:gd name="connsiteX12" fmla="*/ 51511 w 85755"/>
                        <a:gd name="connsiteY12" fmla="*/ 82338 h 123401"/>
                        <a:gd name="connsiteX13" fmla="*/ 54793 w 85755"/>
                        <a:gd name="connsiteY13" fmla="*/ 56357 h 123401"/>
                        <a:gd name="connsiteX14" fmla="*/ 44947 w 85755"/>
                        <a:gd name="connsiteY14" fmla="*/ 35572 h 123401"/>
                        <a:gd name="connsiteX15" fmla="*/ 36588 w 85755"/>
                        <a:gd name="connsiteY15" fmla="*/ 35247 h 1234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5755" h="123401">
                          <a:moveTo>
                            <a:pt x="23768" y="3356"/>
                          </a:moveTo>
                          <a:cubicBezTo>
                            <a:pt x="32211" y="70"/>
                            <a:pt x="41468" y="-1067"/>
                            <a:pt x="47937" y="1138"/>
                          </a:cubicBezTo>
                          <a:cubicBezTo>
                            <a:pt x="60873" y="5547"/>
                            <a:pt x="76776" y="27586"/>
                            <a:pt x="82104" y="44925"/>
                          </a:cubicBezTo>
                          <a:cubicBezTo>
                            <a:pt x="87432" y="62264"/>
                            <a:pt x="87120" y="92292"/>
                            <a:pt x="79905" y="105173"/>
                          </a:cubicBezTo>
                          <a:cubicBezTo>
                            <a:pt x="72690" y="118055"/>
                            <a:pt x="51355" y="126672"/>
                            <a:pt x="38812" y="122214"/>
                          </a:cubicBezTo>
                          <a:cubicBezTo>
                            <a:pt x="26269" y="117757"/>
                            <a:pt x="10368" y="95717"/>
                            <a:pt x="4646" y="78427"/>
                          </a:cubicBezTo>
                          <a:cubicBezTo>
                            <a:pt x="-1076" y="61136"/>
                            <a:pt x="-1945" y="31253"/>
                            <a:pt x="4482" y="18469"/>
                          </a:cubicBezTo>
                          <a:cubicBezTo>
                            <a:pt x="7695" y="12077"/>
                            <a:pt x="15325" y="6642"/>
                            <a:pt x="23768" y="3356"/>
                          </a:cubicBezTo>
                          <a:close/>
                          <a:moveTo>
                            <a:pt x="36588" y="35247"/>
                          </a:moveTo>
                          <a:cubicBezTo>
                            <a:pt x="33562" y="36222"/>
                            <a:pt x="30725" y="38171"/>
                            <a:pt x="29357" y="40769"/>
                          </a:cubicBezTo>
                          <a:cubicBezTo>
                            <a:pt x="26623" y="45965"/>
                            <a:pt x="25665" y="58955"/>
                            <a:pt x="26896" y="66749"/>
                          </a:cubicBezTo>
                          <a:cubicBezTo>
                            <a:pt x="28127" y="74543"/>
                            <a:pt x="32639" y="84936"/>
                            <a:pt x="36741" y="87534"/>
                          </a:cubicBezTo>
                          <a:cubicBezTo>
                            <a:pt x="40844" y="90132"/>
                            <a:pt x="48503" y="87534"/>
                            <a:pt x="51511" y="82338"/>
                          </a:cubicBezTo>
                          <a:cubicBezTo>
                            <a:pt x="54519" y="77142"/>
                            <a:pt x="55887" y="64151"/>
                            <a:pt x="54793" y="56357"/>
                          </a:cubicBezTo>
                          <a:cubicBezTo>
                            <a:pt x="53699" y="48563"/>
                            <a:pt x="49186" y="38170"/>
                            <a:pt x="44947" y="35572"/>
                          </a:cubicBezTo>
                          <a:cubicBezTo>
                            <a:pt x="42827" y="34273"/>
                            <a:pt x="39614" y="34273"/>
                            <a:pt x="36588" y="35247"/>
                          </a:cubicBezTo>
                          <a:close/>
                        </a:path>
                      </a:pathLst>
                    </a:custGeom>
                    <a:grpFill/>
                    <a:ln w="3175"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cene3d>
                      <a:camera prst="orthographicFront">
                        <a:rot lat="0" lon="0" rev="0"/>
                      </a:camera>
                      <a:lightRig rig="balanced" dir="t">
                        <a:rot lat="0" lon="0" rev="8700000"/>
                      </a:lightRig>
                    </a:scene3d>
                    <a:sp3d>
                      <a:bevelT w="190500" h="3810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613" name="任意多边形 1612"/>
                    <p:cNvSpPr>
                      <a:spLocks/>
                    </p:cNvSpPr>
                    <p:nvPr/>
                  </p:nvSpPr>
                  <p:spPr>
                    <a:xfrm rot="420000">
                      <a:off x="3587934" y="1730326"/>
                      <a:ext cx="28800" cy="54000"/>
                    </a:xfrm>
                    <a:custGeom>
                      <a:avLst/>
                      <a:gdLst>
                        <a:gd name="connsiteX0" fmla="*/ 82497 w 83911"/>
                        <a:gd name="connsiteY0" fmla="*/ 49220 h 122992"/>
                        <a:gd name="connsiteX1" fmla="*/ 72972 w 83911"/>
                        <a:gd name="connsiteY1" fmla="*/ 108751 h 122992"/>
                        <a:gd name="connsiteX2" fmla="*/ 30109 w 83911"/>
                        <a:gd name="connsiteY2" fmla="*/ 120657 h 122992"/>
                        <a:gd name="connsiteX3" fmla="*/ 1534 w 83911"/>
                        <a:gd name="connsiteY3" fmla="*/ 73032 h 122992"/>
                        <a:gd name="connsiteX4" fmla="*/ 8678 w 83911"/>
                        <a:gd name="connsiteY4" fmla="*/ 11120 h 122992"/>
                        <a:gd name="connsiteX5" fmla="*/ 49159 w 83911"/>
                        <a:gd name="connsiteY5" fmla="*/ 1595 h 122992"/>
                        <a:gd name="connsiteX6" fmla="*/ 82497 w 83911"/>
                        <a:gd name="connsiteY6" fmla="*/ 49220 h 122992"/>
                        <a:gd name="connsiteX0" fmla="*/ 82497 w 83583"/>
                        <a:gd name="connsiteY0" fmla="*/ 49220 h 122992"/>
                        <a:gd name="connsiteX1" fmla="*/ 72972 w 83583"/>
                        <a:gd name="connsiteY1" fmla="*/ 108751 h 122992"/>
                        <a:gd name="connsiteX2" fmla="*/ 30109 w 83583"/>
                        <a:gd name="connsiteY2" fmla="*/ 120657 h 122992"/>
                        <a:gd name="connsiteX3" fmla="*/ 1534 w 83583"/>
                        <a:gd name="connsiteY3" fmla="*/ 73032 h 122992"/>
                        <a:gd name="connsiteX4" fmla="*/ 8678 w 83583"/>
                        <a:gd name="connsiteY4" fmla="*/ 11120 h 122992"/>
                        <a:gd name="connsiteX5" fmla="*/ 53921 w 83583"/>
                        <a:gd name="connsiteY5" fmla="*/ 1595 h 122992"/>
                        <a:gd name="connsiteX6" fmla="*/ 82497 w 83583"/>
                        <a:gd name="connsiteY6" fmla="*/ 49220 h 122992"/>
                        <a:gd name="connsiteX0" fmla="*/ 82497 w 83583"/>
                        <a:gd name="connsiteY0" fmla="*/ 49960 h 123732"/>
                        <a:gd name="connsiteX1" fmla="*/ 72972 w 83583"/>
                        <a:gd name="connsiteY1" fmla="*/ 109491 h 123732"/>
                        <a:gd name="connsiteX2" fmla="*/ 30109 w 83583"/>
                        <a:gd name="connsiteY2" fmla="*/ 121397 h 123732"/>
                        <a:gd name="connsiteX3" fmla="*/ 1534 w 83583"/>
                        <a:gd name="connsiteY3" fmla="*/ 73772 h 123732"/>
                        <a:gd name="connsiteX4" fmla="*/ 8678 w 83583"/>
                        <a:gd name="connsiteY4" fmla="*/ 14241 h 123732"/>
                        <a:gd name="connsiteX5" fmla="*/ 53921 w 83583"/>
                        <a:gd name="connsiteY5" fmla="*/ 2335 h 123732"/>
                        <a:gd name="connsiteX6" fmla="*/ 82497 w 83583"/>
                        <a:gd name="connsiteY6" fmla="*/ 49960 h 123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3583" h="123732">
                          <a:moveTo>
                            <a:pt x="82497" y="49960"/>
                          </a:moveTo>
                          <a:cubicBezTo>
                            <a:pt x="85672" y="67819"/>
                            <a:pt x="81703" y="97585"/>
                            <a:pt x="72972" y="109491"/>
                          </a:cubicBezTo>
                          <a:cubicBezTo>
                            <a:pt x="64241" y="121397"/>
                            <a:pt x="42015" y="127350"/>
                            <a:pt x="30109" y="121397"/>
                          </a:cubicBezTo>
                          <a:cubicBezTo>
                            <a:pt x="18203" y="115444"/>
                            <a:pt x="5106" y="91631"/>
                            <a:pt x="1534" y="73772"/>
                          </a:cubicBezTo>
                          <a:cubicBezTo>
                            <a:pt x="-2038" y="55913"/>
                            <a:pt x="741" y="26147"/>
                            <a:pt x="8678" y="14241"/>
                          </a:cubicBezTo>
                          <a:cubicBezTo>
                            <a:pt x="16615" y="2335"/>
                            <a:pt x="41618" y="-3618"/>
                            <a:pt x="53921" y="2335"/>
                          </a:cubicBezTo>
                          <a:cubicBezTo>
                            <a:pt x="66224" y="8288"/>
                            <a:pt x="79322" y="32101"/>
                            <a:pt x="82497" y="49960"/>
                          </a:cubicBezTo>
                          <a:close/>
                        </a:path>
                      </a:pathLst>
                    </a:custGeom>
                    <a:grpFill/>
                    <a:ln w="317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609" name="组合 1608"/>
                  <p:cNvGrpSpPr>
                    <a:grpSpLocks noChangeAspect="1"/>
                  </p:cNvGrpSpPr>
                  <p:nvPr/>
                </p:nvGrpSpPr>
                <p:grpSpPr>
                  <a:xfrm rot="1481463">
                    <a:off x="5344832" y="1431905"/>
                    <a:ext cx="50035" cy="72000"/>
                    <a:chOff x="3561838" y="1698007"/>
                    <a:chExt cx="85755" cy="123401"/>
                  </a:xfrm>
                  <a:solidFill>
                    <a:srgbClr val="496FB6"/>
                  </a:solidFill>
                </p:grpSpPr>
                <p:sp>
                  <p:nvSpPr>
                    <p:cNvPr id="1610" name="任意多边形 1609"/>
                    <p:cNvSpPr>
                      <a:spLocks/>
                    </p:cNvSpPr>
                    <p:nvPr/>
                  </p:nvSpPr>
                  <p:spPr>
                    <a:xfrm rot="420000">
                      <a:off x="3561838" y="1698007"/>
                      <a:ext cx="85755" cy="123401"/>
                    </a:xfrm>
                    <a:custGeom>
                      <a:avLst/>
                      <a:gdLst>
                        <a:gd name="connsiteX0" fmla="*/ 23768 w 85755"/>
                        <a:gd name="connsiteY0" fmla="*/ 3356 h 123401"/>
                        <a:gd name="connsiteX1" fmla="*/ 47937 w 85755"/>
                        <a:gd name="connsiteY1" fmla="*/ 1138 h 123401"/>
                        <a:gd name="connsiteX2" fmla="*/ 82104 w 85755"/>
                        <a:gd name="connsiteY2" fmla="*/ 44925 h 123401"/>
                        <a:gd name="connsiteX3" fmla="*/ 79905 w 85755"/>
                        <a:gd name="connsiteY3" fmla="*/ 105173 h 123401"/>
                        <a:gd name="connsiteX4" fmla="*/ 38812 w 85755"/>
                        <a:gd name="connsiteY4" fmla="*/ 122214 h 123401"/>
                        <a:gd name="connsiteX5" fmla="*/ 4646 w 85755"/>
                        <a:gd name="connsiteY5" fmla="*/ 78427 h 123401"/>
                        <a:gd name="connsiteX6" fmla="*/ 4482 w 85755"/>
                        <a:gd name="connsiteY6" fmla="*/ 18469 h 123401"/>
                        <a:gd name="connsiteX7" fmla="*/ 23768 w 85755"/>
                        <a:gd name="connsiteY7" fmla="*/ 3356 h 123401"/>
                        <a:gd name="connsiteX8" fmla="*/ 36588 w 85755"/>
                        <a:gd name="connsiteY8" fmla="*/ 35247 h 123401"/>
                        <a:gd name="connsiteX9" fmla="*/ 29357 w 85755"/>
                        <a:gd name="connsiteY9" fmla="*/ 40769 h 123401"/>
                        <a:gd name="connsiteX10" fmla="*/ 26896 w 85755"/>
                        <a:gd name="connsiteY10" fmla="*/ 66749 h 123401"/>
                        <a:gd name="connsiteX11" fmla="*/ 36741 w 85755"/>
                        <a:gd name="connsiteY11" fmla="*/ 87534 h 123401"/>
                        <a:gd name="connsiteX12" fmla="*/ 51511 w 85755"/>
                        <a:gd name="connsiteY12" fmla="*/ 82338 h 123401"/>
                        <a:gd name="connsiteX13" fmla="*/ 54793 w 85755"/>
                        <a:gd name="connsiteY13" fmla="*/ 56357 h 123401"/>
                        <a:gd name="connsiteX14" fmla="*/ 44947 w 85755"/>
                        <a:gd name="connsiteY14" fmla="*/ 35572 h 123401"/>
                        <a:gd name="connsiteX15" fmla="*/ 36588 w 85755"/>
                        <a:gd name="connsiteY15" fmla="*/ 35247 h 1234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5755" h="123401">
                          <a:moveTo>
                            <a:pt x="23768" y="3356"/>
                          </a:moveTo>
                          <a:cubicBezTo>
                            <a:pt x="32211" y="70"/>
                            <a:pt x="41468" y="-1067"/>
                            <a:pt x="47937" y="1138"/>
                          </a:cubicBezTo>
                          <a:cubicBezTo>
                            <a:pt x="60873" y="5547"/>
                            <a:pt x="76776" y="27586"/>
                            <a:pt x="82104" y="44925"/>
                          </a:cubicBezTo>
                          <a:cubicBezTo>
                            <a:pt x="87432" y="62264"/>
                            <a:pt x="87120" y="92292"/>
                            <a:pt x="79905" y="105173"/>
                          </a:cubicBezTo>
                          <a:cubicBezTo>
                            <a:pt x="72690" y="118055"/>
                            <a:pt x="51355" y="126672"/>
                            <a:pt x="38812" y="122214"/>
                          </a:cubicBezTo>
                          <a:cubicBezTo>
                            <a:pt x="26269" y="117757"/>
                            <a:pt x="10368" y="95717"/>
                            <a:pt x="4646" y="78427"/>
                          </a:cubicBezTo>
                          <a:cubicBezTo>
                            <a:pt x="-1076" y="61136"/>
                            <a:pt x="-1945" y="31253"/>
                            <a:pt x="4482" y="18469"/>
                          </a:cubicBezTo>
                          <a:cubicBezTo>
                            <a:pt x="7695" y="12077"/>
                            <a:pt x="15325" y="6642"/>
                            <a:pt x="23768" y="3356"/>
                          </a:cubicBezTo>
                          <a:close/>
                          <a:moveTo>
                            <a:pt x="36588" y="35247"/>
                          </a:moveTo>
                          <a:cubicBezTo>
                            <a:pt x="33562" y="36222"/>
                            <a:pt x="30725" y="38171"/>
                            <a:pt x="29357" y="40769"/>
                          </a:cubicBezTo>
                          <a:cubicBezTo>
                            <a:pt x="26623" y="45965"/>
                            <a:pt x="25665" y="58955"/>
                            <a:pt x="26896" y="66749"/>
                          </a:cubicBezTo>
                          <a:cubicBezTo>
                            <a:pt x="28127" y="74543"/>
                            <a:pt x="32639" y="84936"/>
                            <a:pt x="36741" y="87534"/>
                          </a:cubicBezTo>
                          <a:cubicBezTo>
                            <a:pt x="40844" y="90132"/>
                            <a:pt x="48503" y="87534"/>
                            <a:pt x="51511" y="82338"/>
                          </a:cubicBezTo>
                          <a:cubicBezTo>
                            <a:pt x="54519" y="77142"/>
                            <a:pt x="55887" y="64151"/>
                            <a:pt x="54793" y="56357"/>
                          </a:cubicBezTo>
                          <a:cubicBezTo>
                            <a:pt x="53699" y="48563"/>
                            <a:pt x="49186" y="38170"/>
                            <a:pt x="44947" y="35572"/>
                          </a:cubicBezTo>
                          <a:cubicBezTo>
                            <a:pt x="42827" y="34273"/>
                            <a:pt x="39614" y="34273"/>
                            <a:pt x="36588" y="35247"/>
                          </a:cubicBezTo>
                          <a:close/>
                        </a:path>
                      </a:pathLst>
                    </a:custGeom>
                    <a:grpFill/>
                    <a:ln w="3175">
                      <a:noFill/>
                    </a:ln>
                    <a:effectLst>
                      <a:outerShdw blurRad="44450" dist="27940" dir="5400000" algn="ctr">
                        <a:srgbClr val="000000">
                          <a:alpha val="32000"/>
                        </a:srgbClr>
                      </a:outerShdw>
                    </a:effectLst>
                    <a:scene3d>
                      <a:camera prst="orthographicFront">
                        <a:rot lat="0" lon="0" rev="0"/>
                      </a:camera>
                      <a:lightRig rig="balanced" dir="t">
                        <a:rot lat="0" lon="0" rev="8700000"/>
                      </a:lightRig>
                    </a:scene3d>
                    <a:sp3d>
                      <a:bevelT w="190500" h="38100"/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611" name="任意多边形 1610"/>
                    <p:cNvSpPr>
                      <a:spLocks/>
                    </p:cNvSpPr>
                    <p:nvPr/>
                  </p:nvSpPr>
                  <p:spPr>
                    <a:xfrm rot="420000">
                      <a:off x="3587934" y="1730326"/>
                      <a:ext cx="28800" cy="54000"/>
                    </a:xfrm>
                    <a:custGeom>
                      <a:avLst/>
                      <a:gdLst>
                        <a:gd name="connsiteX0" fmla="*/ 82497 w 83911"/>
                        <a:gd name="connsiteY0" fmla="*/ 49220 h 122992"/>
                        <a:gd name="connsiteX1" fmla="*/ 72972 w 83911"/>
                        <a:gd name="connsiteY1" fmla="*/ 108751 h 122992"/>
                        <a:gd name="connsiteX2" fmla="*/ 30109 w 83911"/>
                        <a:gd name="connsiteY2" fmla="*/ 120657 h 122992"/>
                        <a:gd name="connsiteX3" fmla="*/ 1534 w 83911"/>
                        <a:gd name="connsiteY3" fmla="*/ 73032 h 122992"/>
                        <a:gd name="connsiteX4" fmla="*/ 8678 w 83911"/>
                        <a:gd name="connsiteY4" fmla="*/ 11120 h 122992"/>
                        <a:gd name="connsiteX5" fmla="*/ 49159 w 83911"/>
                        <a:gd name="connsiteY5" fmla="*/ 1595 h 122992"/>
                        <a:gd name="connsiteX6" fmla="*/ 82497 w 83911"/>
                        <a:gd name="connsiteY6" fmla="*/ 49220 h 122992"/>
                        <a:gd name="connsiteX0" fmla="*/ 82497 w 83583"/>
                        <a:gd name="connsiteY0" fmla="*/ 49220 h 122992"/>
                        <a:gd name="connsiteX1" fmla="*/ 72972 w 83583"/>
                        <a:gd name="connsiteY1" fmla="*/ 108751 h 122992"/>
                        <a:gd name="connsiteX2" fmla="*/ 30109 w 83583"/>
                        <a:gd name="connsiteY2" fmla="*/ 120657 h 122992"/>
                        <a:gd name="connsiteX3" fmla="*/ 1534 w 83583"/>
                        <a:gd name="connsiteY3" fmla="*/ 73032 h 122992"/>
                        <a:gd name="connsiteX4" fmla="*/ 8678 w 83583"/>
                        <a:gd name="connsiteY4" fmla="*/ 11120 h 122992"/>
                        <a:gd name="connsiteX5" fmla="*/ 53921 w 83583"/>
                        <a:gd name="connsiteY5" fmla="*/ 1595 h 122992"/>
                        <a:gd name="connsiteX6" fmla="*/ 82497 w 83583"/>
                        <a:gd name="connsiteY6" fmla="*/ 49220 h 122992"/>
                        <a:gd name="connsiteX0" fmla="*/ 82497 w 83583"/>
                        <a:gd name="connsiteY0" fmla="*/ 49960 h 123732"/>
                        <a:gd name="connsiteX1" fmla="*/ 72972 w 83583"/>
                        <a:gd name="connsiteY1" fmla="*/ 109491 h 123732"/>
                        <a:gd name="connsiteX2" fmla="*/ 30109 w 83583"/>
                        <a:gd name="connsiteY2" fmla="*/ 121397 h 123732"/>
                        <a:gd name="connsiteX3" fmla="*/ 1534 w 83583"/>
                        <a:gd name="connsiteY3" fmla="*/ 73772 h 123732"/>
                        <a:gd name="connsiteX4" fmla="*/ 8678 w 83583"/>
                        <a:gd name="connsiteY4" fmla="*/ 14241 h 123732"/>
                        <a:gd name="connsiteX5" fmla="*/ 53921 w 83583"/>
                        <a:gd name="connsiteY5" fmla="*/ 2335 h 123732"/>
                        <a:gd name="connsiteX6" fmla="*/ 82497 w 83583"/>
                        <a:gd name="connsiteY6" fmla="*/ 49960 h 123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3583" h="123732">
                          <a:moveTo>
                            <a:pt x="82497" y="49960"/>
                          </a:moveTo>
                          <a:cubicBezTo>
                            <a:pt x="85672" y="67819"/>
                            <a:pt x="81703" y="97585"/>
                            <a:pt x="72972" y="109491"/>
                          </a:cubicBezTo>
                          <a:cubicBezTo>
                            <a:pt x="64241" y="121397"/>
                            <a:pt x="42015" y="127350"/>
                            <a:pt x="30109" y="121397"/>
                          </a:cubicBezTo>
                          <a:cubicBezTo>
                            <a:pt x="18203" y="115444"/>
                            <a:pt x="5106" y="91631"/>
                            <a:pt x="1534" y="73772"/>
                          </a:cubicBezTo>
                          <a:cubicBezTo>
                            <a:pt x="-2038" y="55913"/>
                            <a:pt x="741" y="26147"/>
                            <a:pt x="8678" y="14241"/>
                          </a:cubicBezTo>
                          <a:cubicBezTo>
                            <a:pt x="16615" y="2335"/>
                            <a:pt x="41618" y="-3618"/>
                            <a:pt x="53921" y="2335"/>
                          </a:cubicBezTo>
                          <a:cubicBezTo>
                            <a:pt x="66224" y="8288"/>
                            <a:pt x="79322" y="32101"/>
                            <a:pt x="82497" y="49960"/>
                          </a:cubicBezTo>
                          <a:close/>
                        </a:path>
                      </a:pathLst>
                    </a:custGeom>
                    <a:grpFill/>
                    <a:ln w="317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  <p:grpSp>
              <p:nvGrpSpPr>
                <p:cNvPr id="1594" name="组合 1593"/>
                <p:cNvGrpSpPr/>
                <p:nvPr/>
              </p:nvGrpSpPr>
              <p:grpSpPr>
                <a:xfrm>
                  <a:off x="5307694" y="1227221"/>
                  <a:ext cx="2216227" cy="1957369"/>
                  <a:chOff x="3790776" y="738615"/>
                  <a:chExt cx="2216227" cy="1957369"/>
                </a:xfrm>
                <a:solidFill>
                  <a:srgbClr val="222D57"/>
                </a:solidFill>
              </p:grpSpPr>
              <p:sp>
                <p:nvSpPr>
                  <p:cNvPr id="1595" name="任意多边形 1594"/>
                  <p:cNvSpPr/>
                  <p:nvPr/>
                </p:nvSpPr>
                <p:spPr>
                  <a:xfrm>
                    <a:off x="3933196" y="738615"/>
                    <a:ext cx="783752" cy="429152"/>
                  </a:xfrm>
                  <a:custGeom>
                    <a:avLst/>
                    <a:gdLst>
                      <a:gd name="connsiteX0" fmla="*/ 263804 w 789374"/>
                      <a:gd name="connsiteY0" fmla="*/ 92258 h 436112"/>
                      <a:gd name="connsiteX1" fmla="*/ 144742 w 789374"/>
                      <a:gd name="connsiteY1" fmla="*/ 173220 h 436112"/>
                      <a:gd name="connsiteX2" fmla="*/ 54254 w 789374"/>
                      <a:gd name="connsiteY2" fmla="*/ 287520 h 436112"/>
                      <a:gd name="connsiteX3" fmla="*/ 1867 w 789374"/>
                      <a:gd name="connsiteY3" fmla="*/ 392295 h 436112"/>
                      <a:gd name="connsiteX4" fmla="*/ 16154 w 789374"/>
                      <a:gd name="connsiteY4" fmla="*/ 435158 h 436112"/>
                      <a:gd name="connsiteX5" fmla="*/ 59017 w 789374"/>
                      <a:gd name="connsiteY5" fmla="*/ 411345 h 436112"/>
                      <a:gd name="connsiteX6" fmla="*/ 135217 w 789374"/>
                      <a:gd name="connsiteY6" fmla="*/ 297045 h 436112"/>
                      <a:gd name="connsiteX7" fmla="*/ 254279 w 789374"/>
                      <a:gd name="connsiteY7" fmla="*/ 163695 h 436112"/>
                      <a:gd name="connsiteX8" fmla="*/ 420967 w 789374"/>
                      <a:gd name="connsiteY8" fmla="*/ 73208 h 436112"/>
                      <a:gd name="connsiteX9" fmla="*/ 597179 w 789374"/>
                      <a:gd name="connsiteY9" fmla="*/ 54158 h 436112"/>
                      <a:gd name="connsiteX10" fmla="*/ 716242 w 789374"/>
                      <a:gd name="connsiteY10" fmla="*/ 68445 h 436112"/>
                      <a:gd name="connsiteX11" fmla="*/ 782917 w 789374"/>
                      <a:gd name="connsiteY11" fmla="*/ 73208 h 436112"/>
                      <a:gd name="connsiteX12" fmla="*/ 778154 w 789374"/>
                      <a:gd name="connsiteY12" fmla="*/ 39870 h 436112"/>
                      <a:gd name="connsiteX13" fmla="*/ 706717 w 789374"/>
                      <a:gd name="connsiteY13" fmla="*/ 11295 h 436112"/>
                      <a:gd name="connsiteX14" fmla="*/ 535267 w 789374"/>
                      <a:gd name="connsiteY14" fmla="*/ 1770 h 436112"/>
                      <a:gd name="connsiteX15" fmla="*/ 378104 w 789374"/>
                      <a:gd name="connsiteY15" fmla="*/ 44633 h 436112"/>
                      <a:gd name="connsiteX16" fmla="*/ 263804 w 789374"/>
                      <a:gd name="connsiteY16" fmla="*/ 92258 h 436112"/>
                      <a:gd name="connsiteX0" fmla="*/ 263804 w 789374"/>
                      <a:gd name="connsiteY0" fmla="*/ 92258 h 436112"/>
                      <a:gd name="connsiteX1" fmla="*/ 144742 w 789374"/>
                      <a:gd name="connsiteY1" fmla="*/ 173220 h 436112"/>
                      <a:gd name="connsiteX2" fmla="*/ 54254 w 789374"/>
                      <a:gd name="connsiteY2" fmla="*/ 287520 h 436112"/>
                      <a:gd name="connsiteX3" fmla="*/ 1867 w 789374"/>
                      <a:gd name="connsiteY3" fmla="*/ 392295 h 436112"/>
                      <a:gd name="connsiteX4" fmla="*/ 16154 w 789374"/>
                      <a:gd name="connsiteY4" fmla="*/ 435158 h 436112"/>
                      <a:gd name="connsiteX5" fmla="*/ 59017 w 789374"/>
                      <a:gd name="connsiteY5" fmla="*/ 411345 h 436112"/>
                      <a:gd name="connsiteX6" fmla="*/ 135217 w 789374"/>
                      <a:gd name="connsiteY6" fmla="*/ 297045 h 436112"/>
                      <a:gd name="connsiteX7" fmla="*/ 254279 w 789374"/>
                      <a:gd name="connsiteY7" fmla="*/ 163695 h 436112"/>
                      <a:gd name="connsiteX8" fmla="*/ 420967 w 789374"/>
                      <a:gd name="connsiteY8" fmla="*/ 80352 h 436112"/>
                      <a:gd name="connsiteX9" fmla="*/ 597179 w 789374"/>
                      <a:gd name="connsiteY9" fmla="*/ 54158 h 436112"/>
                      <a:gd name="connsiteX10" fmla="*/ 716242 w 789374"/>
                      <a:gd name="connsiteY10" fmla="*/ 68445 h 436112"/>
                      <a:gd name="connsiteX11" fmla="*/ 782917 w 789374"/>
                      <a:gd name="connsiteY11" fmla="*/ 73208 h 436112"/>
                      <a:gd name="connsiteX12" fmla="*/ 778154 w 789374"/>
                      <a:gd name="connsiteY12" fmla="*/ 39870 h 436112"/>
                      <a:gd name="connsiteX13" fmla="*/ 706717 w 789374"/>
                      <a:gd name="connsiteY13" fmla="*/ 11295 h 436112"/>
                      <a:gd name="connsiteX14" fmla="*/ 535267 w 789374"/>
                      <a:gd name="connsiteY14" fmla="*/ 1770 h 436112"/>
                      <a:gd name="connsiteX15" fmla="*/ 378104 w 789374"/>
                      <a:gd name="connsiteY15" fmla="*/ 44633 h 436112"/>
                      <a:gd name="connsiteX16" fmla="*/ 263804 w 789374"/>
                      <a:gd name="connsiteY16" fmla="*/ 92258 h 436112"/>
                      <a:gd name="connsiteX0" fmla="*/ 263804 w 789374"/>
                      <a:gd name="connsiteY0" fmla="*/ 92258 h 436112"/>
                      <a:gd name="connsiteX1" fmla="*/ 144742 w 789374"/>
                      <a:gd name="connsiteY1" fmla="*/ 173220 h 436112"/>
                      <a:gd name="connsiteX2" fmla="*/ 54254 w 789374"/>
                      <a:gd name="connsiteY2" fmla="*/ 287520 h 436112"/>
                      <a:gd name="connsiteX3" fmla="*/ 1867 w 789374"/>
                      <a:gd name="connsiteY3" fmla="*/ 392295 h 436112"/>
                      <a:gd name="connsiteX4" fmla="*/ 16154 w 789374"/>
                      <a:gd name="connsiteY4" fmla="*/ 435158 h 436112"/>
                      <a:gd name="connsiteX5" fmla="*/ 59017 w 789374"/>
                      <a:gd name="connsiteY5" fmla="*/ 411345 h 436112"/>
                      <a:gd name="connsiteX6" fmla="*/ 135217 w 789374"/>
                      <a:gd name="connsiteY6" fmla="*/ 297045 h 436112"/>
                      <a:gd name="connsiteX7" fmla="*/ 254279 w 789374"/>
                      <a:gd name="connsiteY7" fmla="*/ 163695 h 436112"/>
                      <a:gd name="connsiteX8" fmla="*/ 420967 w 789374"/>
                      <a:gd name="connsiteY8" fmla="*/ 80352 h 436112"/>
                      <a:gd name="connsiteX9" fmla="*/ 597179 w 789374"/>
                      <a:gd name="connsiteY9" fmla="*/ 54158 h 436112"/>
                      <a:gd name="connsiteX10" fmla="*/ 716242 w 789374"/>
                      <a:gd name="connsiteY10" fmla="*/ 63682 h 436112"/>
                      <a:gd name="connsiteX11" fmla="*/ 782917 w 789374"/>
                      <a:gd name="connsiteY11" fmla="*/ 73208 h 436112"/>
                      <a:gd name="connsiteX12" fmla="*/ 778154 w 789374"/>
                      <a:gd name="connsiteY12" fmla="*/ 39870 h 436112"/>
                      <a:gd name="connsiteX13" fmla="*/ 706717 w 789374"/>
                      <a:gd name="connsiteY13" fmla="*/ 11295 h 436112"/>
                      <a:gd name="connsiteX14" fmla="*/ 535267 w 789374"/>
                      <a:gd name="connsiteY14" fmla="*/ 1770 h 436112"/>
                      <a:gd name="connsiteX15" fmla="*/ 378104 w 789374"/>
                      <a:gd name="connsiteY15" fmla="*/ 44633 h 436112"/>
                      <a:gd name="connsiteX16" fmla="*/ 263804 w 789374"/>
                      <a:gd name="connsiteY16" fmla="*/ 92258 h 436112"/>
                      <a:gd name="connsiteX0" fmla="*/ 263804 w 789374"/>
                      <a:gd name="connsiteY0" fmla="*/ 86396 h 430250"/>
                      <a:gd name="connsiteX1" fmla="*/ 144742 w 789374"/>
                      <a:gd name="connsiteY1" fmla="*/ 167358 h 430250"/>
                      <a:gd name="connsiteX2" fmla="*/ 54254 w 789374"/>
                      <a:gd name="connsiteY2" fmla="*/ 281658 h 430250"/>
                      <a:gd name="connsiteX3" fmla="*/ 1867 w 789374"/>
                      <a:gd name="connsiteY3" fmla="*/ 386433 h 430250"/>
                      <a:gd name="connsiteX4" fmla="*/ 16154 w 789374"/>
                      <a:gd name="connsiteY4" fmla="*/ 429296 h 430250"/>
                      <a:gd name="connsiteX5" fmla="*/ 59017 w 789374"/>
                      <a:gd name="connsiteY5" fmla="*/ 405483 h 430250"/>
                      <a:gd name="connsiteX6" fmla="*/ 135217 w 789374"/>
                      <a:gd name="connsiteY6" fmla="*/ 291183 h 430250"/>
                      <a:gd name="connsiteX7" fmla="*/ 254279 w 789374"/>
                      <a:gd name="connsiteY7" fmla="*/ 157833 h 430250"/>
                      <a:gd name="connsiteX8" fmla="*/ 420967 w 789374"/>
                      <a:gd name="connsiteY8" fmla="*/ 74490 h 430250"/>
                      <a:gd name="connsiteX9" fmla="*/ 597179 w 789374"/>
                      <a:gd name="connsiteY9" fmla="*/ 48296 h 430250"/>
                      <a:gd name="connsiteX10" fmla="*/ 716242 w 789374"/>
                      <a:gd name="connsiteY10" fmla="*/ 57820 h 430250"/>
                      <a:gd name="connsiteX11" fmla="*/ 782917 w 789374"/>
                      <a:gd name="connsiteY11" fmla="*/ 67346 h 430250"/>
                      <a:gd name="connsiteX12" fmla="*/ 778154 w 789374"/>
                      <a:gd name="connsiteY12" fmla="*/ 34008 h 430250"/>
                      <a:gd name="connsiteX13" fmla="*/ 706717 w 789374"/>
                      <a:gd name="connsiteY13" fmla="*/ 5433 h 430250"/>
                      <a:gd name="connsiteX14" fmla="*/ 535267 w 789374"/>
                      <a:gd name="connsiteY14" fmla="*/ 3052 h 430250"/>
                      <a:gd name="connsiteX15" fmla="*/ 378104 w 789374"/>
                      <a:gd name="connsiteY15" fmla="*/ 38771 h 430250"/>
                      <a:gd name="connsiteX16" fmla="*/ 263804 w 789374"/>
                      <a:gd name="connsiteY16" fmla="*/ 86396 h 430250"/>
                      <a:gd name="connsiteX0" fmla="*/ 263804 w 789751"/>
                      <a:gd name="connsiteY0" fmla="*/ 85298 h 429152"/>
                      <a:gd name="connsiteX1" fmla="*/ 144742 w 789751"/>
                      <a:gd name="connsiteY1" fmla="*/ 166260 h 429152"/>
                      <a:gd name="connsiteX2" fmla="*/ 54254 w 789751"/>
                      <a:gd name="connsiteY2" fmla="*/ 280560 h 429152"/>
                      <a:gd name="connsiteX3" fmla="*/ 1867 w 789751"/>
                      <a:gd name="connsiteY3" fmla="*/ 385335 h 429152"/>
                      <a:gd name="connsiteX4" fmla="*/ 16154 w 789751"/>
                      <a:gd name="connsiteY4" fmla="*/ 428198 h 429152"/>
                      <a:gd name="connsiteX5" fmla="*/ 59017 w 789751"/>
                      <a:gd name="connsiteY5" fmla="*/ 404385 h 429152"/>
                      <a:gd name="connsiteX6" fmla="*/ 135217 w 789751"/>
                      <a:gd name="connsiteY6" fmla="*/ 290085 h 429152"/>
                      <a:gd name="connsiteX7" fmla="*/ 254279 w 789751"/>
                      <a:gd name="connsiteY7" fmla="*/ 156735 h 429152"/>
                      <a:gd name="connsiteX8" fmla="*/ 420967 w 789751"/>
                      <a:gd name="connsiteY8" fmla="*/ 73392 h 429152"/>
                      <a:gd name="connsiteX9" fmla="*/ 597179 w 789751"/>
                      <a:gd name="connsiteY9" fmla="*/ 47198 h 429152"/>
                      <a:gd name="connsiteX10" fmla="*/ 716242 w 789751"/>
                      <a:gd name="connsiteY10" fmla="*/ 56722 h 429152"/>
                      <a:gd name="connsiteX11" fmla="*/ 782917 w 789751"/>
                      <a:gd name="connsiteY11" fmla="*/ 66248 h 429152"/>
                      <a:gd name="connsiteX12" fmla="*/ 778154 w 789751"/>
                      <a:gd name="connsiteY12" fmla="*/ 32910 h 429152"/>
                      <a:gd name="connsiteX13" fmla="*/ 699573 w 789751"/>
                      <a:gd name="connsiteY13" fmla="*/ 9097 h 429152"/>
                      <a:gd name="connsiteX14" fmla="*/ 535267 w 789751"/>
                      <a:gd name="connsiteY14" fmla="*/ 1954 h 429152"/>
                      <a:gd name="connsiteX15" fmla="*/ 378104 w 789751"/>
                      <a:gd name="connsiteY15" fmla="*/ 37673 h 429152"/>
                      <a:gd name="connsiteX16" fmla="*/ 263804 w 789751"/>
                      <a:gd name="connsiteY16" fmla="*/ 85298 h 429152"/>
                      <a:gd name="connsiteX0" fmla="*/ 263804 w 789751"/>
                      <a:gd name="connsiteY0" fmla="*/ 85298 h 429152"/>
                      <a:gd name="connsiteX1" fmla="*/ 151886 w 789751"/>
                      <a:gd name="connsiteY1" fmla="*/ 173404 h 429152"/>
                      <a:gd name="connsiteX2" fmla="*/ 54254 w 789751"/>
                      <a:gd name="connsiteY2" fmla="*/ 280560 h 429152"/>
                      <a:gd name="connsiteX3" fmla="*/ 1867 w 789751"/>
                      <a:gd name="connsiteY3" fmla="*/ 385335 h 429152"/>
                      <a:gd name="connsiteX4" fmla="*/ 16154 w 789751"/>
                      <a:gd name="connsiteY4" fmla="*/ 428198 h 429152"/>
                      <a:gd name="connsiteX5" fmla="*/ 59017 w 789751"/>
                      <a:gd name="connsiteY5" fmla="*/ 404385 h 429152"/>
                      <a:gd name="connsiteX6" fmla="*/ 135217 w 789751"/>
                      <a:gd name="connsiteY6" fmla="*/ 290085 h 429152"/>
                      <a:gd name="connsiteX7" fmla="*/ 254279 w 789751"/>
                      <a:gd name="connsiteY7" fmla="*/ 156735 h 429152"/>
                      <a:gd name="connsiteX8" fmla="*/ 420967 w 789751"/>
                      <a:gd name="connsiteY8" fmla="*/ 73392 h 429152"/>
                      <a:gd name="connsiteX9" fmla="*/ 597179 w 789751"/>
                      <a:gd name="connsiteY9" fmla="*/ 47198 h 429152"/>
                      <a:gd name="connsiteX10" fmla="*/ 716242 w 789751"/>
                      <a:gd name="connsiteY10" fmla="*/ 56722 h 429152"/>
                      <a:gd name="connsiteX11" fmla="*/ 782917 w 789751"/>
                      <a:gd name="connsiteY11" fmla="*/ 66248 h 429152"/>
                      <a:gd name="connsiteX12" fmla="*/ 778154 w 789751"/>
                      <a:gd name="connsiteY12" fmla="*/ 32910 h 429152"/>
                      <a:gd name="connsiteX13" fmla="*/ 699573 w 789751"/>
                      <a:gd name="connsiteY13" fmla="*/ 9097 h 429152"/>
                      <a:gd name="connsiteX14" fmla="*/ 535267 w 789751"/>
                      <a:gd name="connsiteY14" fmla="*/ 1954 h 429152"/>
                      <a:gd name="connsiteX15" fmla="*/ 378104 w 789751"/>
                      <a:gd name="connsiteY15" fmla="*/ 37673 h 429152"/>
                      <a:gd name="connsiteX16" fmla="*/ 263804 w 789751"/>
                      <a:gd name="connsiteY16" fmla="*/ 85298 h 429152"/>
                      <a:gd name="connsiteX0" fmla="*/ 266185 w 789751"/>
                      <a:gd name="connsiteY0" fmla="*/ 92442 h 429152"/>
                      <a:gd name="connsiteX1" fmla="*/ 151886 w 789751"/>
                      <a:gd name="connsiteY1" fmla="*/ 173404 h 429152"/>
                      <a:gd name="connsiteX2" fmla="*/ 54254 w 789751"/>
                      <a:gd name="connsiteY2" fmla="*/ 280560 h 429152"/>
                      <a:gd name="connsiteX3" fmla="*/ 1867 w 789751"/>
                      <a:gd name="connsiteY3" fmla="*/ 385335 h 429152"/>
                      <a:gd name="connsiteX4" fmla="*/ 16154 w 789751"/>
                      <a:gd name="connsiteY4" fmla="*/ 428198 h 429152"/>
                      <a:gd name="connsiteX5" fmla="*/ 59017 w 789751"/>
                      <a:gd name="connsiteY5" fmla="*/ 404385 h 429152"/>
                      <a:gd name="connsiteX6" fmla="*/ 135217 w 789751"/>
                      <a:gd name="connsiteY6" fmla="*/ 290085 h 429152"/>
                      <a:gd name="connsiteX7" fmla="*/ 254279 w 789751"/>
                      <a:gd name="connsiteY7" fmla="*/ 156735 h 429152"/>
                      <a:gd name="connsiteX8" fmla="*/ 420967 w 789751"/>
                      <a:gd name="connsiteY8" fmla="*/ 73392 h 429152"/>
                      <a:gd name="connsiteX9" fmla="*/ 597179 w 789751"/>
                      <a:gd name="connsiteY9" fmla="*/ 47198 h 429152"/>
                      <a:gd name="connsiteX10" fmla="*/ 716242 w 789751"/>
                      <a:gd name="connsiteY10" fmla="*/ 56722 h 429152"/>
                      <a:gd name="connsiteX11" fmla="*/ 782917 w 789751"/>
                      <a:gd name="connsiteY11" fmla="*/ 66248 h 429152"/>
                      <a:gd name="connsiteX12" fmla="*/ 778154 w 789751"/>
                      <a:gd name="connsiteY12" fmla="*/ 32910 h 429152"/>
                      <a:gd name="connsiteX13" fmla="*/ 699573 w 789751"/>
                      <a:gd name="connsiteY13" fmla="*/ 9097 h 429152"/>
                      <a:gd name="connsiteX14" fmla="*/ 535267 w 789751"/>
                      <a:gd name="connsiteY14" fmla="*/ 1954 h 429152"/>
                      <a:gd name="connsiteX15" fmla="*/ 378104 w 789751"/>
                      <a:gd name="connsiteY15" fmla="*/ 37673 h 429152"/>
                      <a:gd name="connsiteX16" fmla="*/ 266185 w 789751"/>
                      <a:gd name="connsiteY16" fmla="*/ 92442 h 429152"/>
                      <a:gd name="connsiteX0" fmla="*/ 266813 w 790379"/>
                      <a:gd name="connsiteY0" fmla="*/ 92442 h 429152"/>
                      <a:gd name="connsiteX1" fmla="*/ 152514 w 790379"/>
                      <a:gd name="connsiteY1" fmla="*/ 173404 h 429152"/>
                      <a:gd name="connsiteX2" fmla="*/ 64407 w 790379"/>
                      <a:gd name="connsiteY2" fmla="*/ 285322 h 429152"/>
                      <a:gd name="connsiteX3" fmla="*/ 2495 w 790379"/>
                      <a:gd name="connsiteY3" fmla="*/ 385335 h 429152"/>
                      <a:gd name="connsiteX4" fmla="*/ 16782 w 790379"/>
                      <a:gd name="connsiteY4" fmla="*/ 428198 h 429152"/>
                      <a:gd name="connsiteX5" fmla="*/ 59645 w 790379"/>
                      <a:gd name="connsiteY5" fmla="*/ 404385 h 429152"/>
                      <a:gd name="connsiteX6" fmla="*/ 135845 w 790379"/>
                      <a:gd name="connsiteY6" fmla="*/ 290085 h 429152"/>
                      <a:gd name="connsiteX7" fmla="*/ 254907 w 790379"/>
                      <a:gd name="connsiteY7" fmla="*/ 156735 h 429152"/>
                      <a:gd name="connsiteX8" fmla="*/ 421595 w 790379"/>
                      <a:gd name="connsiteY8" fmla="*/ 73392 h 429152"/>
                      <a:gd name="connsiteX9" fmla="*/ 597807 w 790379"/>
                      <a:gd name="connsiteY9" fmla="*/ 47198 h 429152"/>
                      <a:gd name="connsiteX10" fmla="*/ 716870 w 790379"/>
                      <a:gd name="connsiteY10" fmla="*/ 56722 h 429152"/>
                      <a:gd name="connsiteX11" fmla="*/ 783545 w 790379"/>
                      <a:gd name="connsiteY11" fmla="*/ 66248 h 429152"/>
                      <a:gd name="connsiteX12" fmla="*/ 778782 w 790379"/>
                      <a:gd name="connsiteY12" fmla="*/ 32910 h 429152"/>
                      <a:gd name="connsiteX13" fmla="*/ 700201 w 790379"/>
                      <a:gd name="connsiteY13" fmla="*/ 9097 h 429152"/>
                      <a:gd name="connsiteX14" fmla="*/ 535895 w 790379"/>
                      <a:gd name="connsiteY14" fmla="*/ 1954 h 429152"/>
                      <a:gd name="connsiteX15" fmla="*/ 378732 w 790379"/>
                      <a:gd name="connsiteY15" fmla="*/ 37673 h 429152"/>
                      <a:gd name="connsiteX16" fmla="*/ 266813 w 790379"/>
                      <a:gd name="connsiteY16" fmla="*/ 92442 h 429152"/>
                      <a:gd name="connsiteX0" fmla="*/ 266341 w 789907"/>
                      <a:gd name="connsiteY0" fmla="*/ 92442 h 429152"/>
                      <a:gd name="connsiteX1" fmla="*/ 152042 w 789907"/>
                      <a:gd name="connsiteY1" fmla="*/ 173404 h 429152"/>
                      <a:gd name="connsiteX2" fmla="*/ 56791 w 789907"/>
                      <a:gd name="connsiteY2" fmla="*/ 285322 h 429152"/>
                      <a:gd name="connsiteX3" fmla="*/ 2023 w 789907"/>
                      <a:gd name="connsiteY3" fmla="*/ 385335 h 429152"/>
                      <a:gd name="connsiteX4" fmla="*/ 16310 w 789907"/>
                      <a:gd name="connsiteY4" fmla="*/ 428198 h 429152"/>
                      <a:gd name="connsiteX5" fmla="*/ 59173 w 789907"/>
                      <a:gd name="connsiteY5" fmla="*/ 404385 h 429152"/>
                      <a:gd name="connsiteX6" fmla="*/ 135373 w 789907"/>
                      <a:gd name="connsiteY6" fmla="*/ 290085 h 429152"/>
                      <a:gd name="connsiteX7" fmla="*/ 254435 w 789907"/>
                      <a:gd name="connsiteY7" fmla="*/ 156735 h 429152"/>
                      <a:gd name="connsiteX8" fmla="*/ 421123 w 789907"/>
                      <a:gd name="connsiteY8" fmla="*/ 73392 h 429152"/>
                      <a:gd name="connsiteX9" fmla="*/ 597335 w 789907"/>
                      <a:gd name="connsiteY9" fmla="*/ 47198 h 429152"/>
                      <a:gd name="connsiteX10" fmla="*/ 716398 w 789907"/>
                      <a:gd name="connsiteY10" fmla="*/ 56722 h 429152"/>
                      <a:gd name="connsiteX11" fmla="*/ 783073 w 789907"/>
                      <a:gd name="connsiteY11" fmla="*/ 66248 h 429152"/>
                      <a:gd name="connsiteX12" fmla="*/ 778310 w 789907"/>
                      <a:gd name="connsiteY12" fmla="*/ 32910 h 429152"/>
                      <a:gd name="connsiteX13" fmla="*/ 699729 w 789907"/>
                      <a:gd name="connsiteY13" fmla="*/ 9097 h 429152"/>
                      <a:gd name="connsiteX14" fmla="*/ 535423 w 789907"/>
                      <a:gd name="connsiteY14" fmla="*/ 1954 h 429152"/>
                      <a:gd name="connsiteX15" fmla="*/ 378260 w 789907"/>
                      <a:gd name="connsiteY15" fmla="*/ 37673 h 429152"/>
                      <a:gd name="connsiteX16" fmla="*/ 266341 w 789907"/>
                      <a:gd name="connsiteY16" fmla="*/ 92442 h 429152"/>
                      <a:gd name="connsiteX0" fmla="*/ 260186 w 783752"/>
                      <a:gd name="connsiteY0" fmla="*/ 92442 h 429152"/>
                      <a:gd name="connsiteX1" fmla="*/ 145887 w 783752"/>
                      <a:gd name="connsiteY1" fmla="*/ 173404 h 429152"/>
                      <a:gd name="connsiteX2" fmla="*/ 50636 w 783752"/>
                      <a:gd name="connsiteY2" fmla="*/ 285322 h 429152"/>
                      <a:gd name="connsiteX3" fmla="*/ 3012 w 783752"/>
                      <a:gd name="connsiteY3" fmla="*/ 385335 h 429152"/>
                      <a:gd name="connsiteX4" fmla="*/ 10155 w 783752"/>
                      <a:gd name="connsiteY4" fmla="*/ 428198 h 429152"/>
                      <a:gd name="connsiteX5" fmla="*/ 53018 w 783752"/>
                      <a:gd name="connsiteY5" fmla="*/ 404385 h 429152"/>
                      <a:gd name="connsiteX6" fmla="*/ 129218 w 783752"/>
                      <a:gd name="connsiteY6" fmla="*/ 290085 h 429152"/>
                      <a:gd name="connsiteX7" fmla="*/ 248280 w 783752"/>
                      <a:gd name="connsiteY7" fmla="*/ 156735 h 429152"/>
                      <a:gd name="connsiteX8" fmla="*/ 414968 w 783752"/>
                      <a:gd name="connsiteY8" fmla="*/ 73392 h 429152"/>
                      <a:gd name="connsiteX9" fmla="*/ 591180 w 783752"/>
                      <a:gd name="connsiteY9" fmla="*/ 47198 h 429152"/>
                      <a:gd name="connsiteX10" fmla="*/ 710243 w 783752"/>
                      <a:gd name="connsiteY10" fmla="*/ 56722 h 429152"/>
                      <a:gd name="connsiteX11" fmla="*/ 776918 w 783752"/>
                      <a:gd name="connsiteY11" fmla="*/ 66248 h 429152"/>
                      <a:gd name="connsiteX12" fmla="*/ 772155 w 783752"/>
                      <a:gd name="connsiteY12" fmla="*/ 32910 h 429152"/>
                      <a:gd name="connsiteX13" fmla="*/ 693574 w 783752"/>
                      <a:gd name="connsiteY13" fmla="*/ 9097 h 429152"/>
                      <a:gd name="connsiteX14" fmla="*/ 529268 w 783752"/>
                      <a:gd name="connsiteY14" fmla="*/ 1954 h 429152"/>
                      <a:gd name="connsiteX15" fmla="*/ 372105 w 783752"/>
                      <a:gd name="connsiteY15" fmla="*/ 37673 h 429152"/>
                      <a:gd name="connsiteX16" fmla="*/ 260186 w 783752"/>
                      <a:gd name="connsiteY16" fmla="*/ 92442 h 429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83752" h="429152">
                        <a:moveTo>
                          <a:pt x="260186" y="92442"/>
                        </a:moveTo>
                        <a:cubicBezTo>
                          <a:pt x="222483" y="115064"/>
                          <a:pt x="180812" y="141257"/>
                          <a:pt x="145887" y="173404"/>
                        </a:cubicBezTo>
                        <a:cubicBezTo>
                          <a:pt x="110962" y="205551"/>
                          <a:pt x="74448" y="250000"/>
                          <a:pt x="50636" y="285322"/>
                        </a:cubicBezTo>
                        <a:cubicBezTo>
                          <a:pt x="26824" y="320644"/>
                          <a:pt x="9759" y="361522"/>
                          <a:pt x="3012" y="385335"/>
                        </a:cubicBezTo>
                        <a:cubicBezTo>
                          <a:pt x="-3735" y="409148"/>
                          <a:pt x="1821" y="425023"/>
                          <a:pt x="10155" y="428198"/>
                        </a:cubicBezTo>
                        <a:cubicBezTo>
                          <a:pt x="18489" y="431373"/>
                          <a:pt x="33174" y="427404"/>
                          <a:pt x="53018" y="404385"/>
                        </a:cubicBezTo>
                        <a:cubicBezTo>
                          <a:pt x="72862" y="381366"/>
                          <a:pt x="96674" y="331360"/>
                          <a:pt x="129218" y="290085"/>
                        </a:cubicBezTo>
                        <a:cubicBezTo>
                          <a:pt x="161762" y="248810"/>
                          <a:pt x="200655" y="192851"/>
                          <a:pt x="248280" y="156735"/>
                        </a:cubicBezTo>
                        <a:cubicBezTo>
                          <a:pt x="295905" y="120620"/>
                          <a:pt x="357818" y="91648"/>
                          <a:pt x="414968" y="73392"/>
                        </a:cubicBezTo>
                        <a:cubicBezTo>
                          <a:pt x="472118" y="55136"/>
                          <a:pt x="541967" y="49976"/>
                          <a:pt x="591180" y="47198"/>
                        </a:cubicBezTo>
                        <a:cubicBezTo>
                          <a:pt x="640393" y="44420"/>
                          <a:pt x="679287" y="53547"/>
                          <a:pt x="710243" y="56722"/>
                        </a:cubicBezTo>
                        <a:cubicBezTo>
                          <a:pt x="741199" y="59897"/>
                          <a:pt x="766599" y="70217"/>
                          <a:pt x="776918" y="66248"/>
                        </a:cubicBezTo>
                        <a:cubicBezTo>
                          <a:pt x="787237" y="62279"/>
                          <a:pt x="786046" y="42435"/>
                          <a:pt x="772155" y="32910"/>
                        </a:cubicBezTo>
                        <a:cubicBezTo>
                          <a:pt x="758264" y="23385"/>
                          <a:pt x="734055" y="14256"/>
                          <a:pt x="693574" y="9097"/>
                        </a:cubicBezTo>
                        <a:cubicBezTo>
                          <a:pt x="653093" y="3938"/>
                          <a:pt x="584037" y="-3602"/>
                          <a:pt x="529268" y="1954"/>
                        </a:cubicBezTo>
                        <a:cubicBezTo>
                          <a:pt x="474499" y="7510"/>
                          <a:pt x="416952" y="22592"/>
                          <a:pt x="372105" y="37673"/>
                        </a:cubicBezTo>
                        <a:cubicBezTo>
                          <a:pt x="327258" y="52754"/>
                          <a:pt x="297889" y="69820"/>
                          <a:pt x="260186" y="92442"/>
                        </a:cubicBezTo>
                        <a:close/>
                      </a:path>
                    </a:pathLst>
                  </a:custGeom>
                  <a:grpFill/>
                  <a:ln w="28575">
                    <a:solidFill>
                      <a:srgbClr val="9BBFE5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96" name="任意多边形 1595"/>
                  <p:cNvSpPr/>
                  <p:nvPr/>
                </p:nvSpPr>
                <p:spPr>
                  <a:xfrm>
                    <a:off x="3795184" y="1223801"/>
                    <a:ext cx="153811" cy="714568"/>
                  </a:xfrm>
                  <a:custGeom>
                    <a:avLst/>
                    <a:gdLst>
                      <a:gd name="connsiteX0" fmla="*/ 38629 w 153811"/>
                      <a:gd name="connsiteY0" fmla="*/ 243049 h 714568"/>
                      <a:gd name="connsiteX1" fmla="*/ 5291 w 153811"/>
                      <a:gd name="connsiteY1" fmla="*/ 419262 h 714568"/>
                      <a:gd name="connsiteX2" fmla="*/ 529 w 153811"/>
                      <a:gd name="connsiteY2" fmla="*/ 595474 h 714568"/>
                      <a:gd name="connsiteX3" fmla="*/ 10054 w 153811"/>
                      <a:gd name="connsiteY3" fmla="*/ 681199 h 714568"/>
                      <a:gd name="connsiteX4" fmla="*/ 33866 w 153811"/>
                      <a:gd name="connsiteY4" fmla="*/ 714537 h 714568"/>
                      <a:gd name="connsiteX5" fmla="*/ 57679 w 153811"/>
                      <a:gd name="connsiteY5" fmla="*/ 676437 h 714568"/>
                      <a:gd name="connsiteX6" fmla="*/ 57679 w 153811"/>
                      <a:gd name="connsiteY6" fmla="*/ 604999 h 714568"/>
                      <a:gd name="connsiteX7" fmla="*/ 62441 w 153811"/>
                      <a:gd name="connsiteY7" fmla="*/ 452599 h 714568"/>
                      <a:gd name="connsiteX8" fmla="*/ 81491 w 153811"/>
                      <a:gd name="connsiteY8" fmla="*/ 290674 h 714568"/>
                      <a:gd name="connsiteX9" fmla="*/ 114829 w 153811"/>
                      <a:gd name="connsiteY9" fmla="*/ 157324 h 714568"/>
                      <a:gd name="connsiteX10" fmla="*/ 148166 w 153811"/>
                      <a:gd name="connsiteY10" fmla="*/ 62074 h 714568"/>
                      <a:gd name="connsiteX11" fmla="*/ 152929 w 153811"/>
                      <a:gd name="connsiteY11" fmla="*/ 19212 h 714568"/>
                      <a:gd name="connsiteX12" fmla="*/ 138641 w 153811"/>
                      <a:gd name="connsiteY12" fmla="*/ 162 h 714568"/>
                      <a:gd name="connsiteX13" fmla="*/ 105304 w 153811"/>
                      <a:gd name="connsiteY13" fmla="*/ 28737 h 714568"/>
                      <a:gd name="connsiteX14" fmla="*/ 71966 w 153811"/>
                      <a:gd name="connsiteY14" fmla="*/ 114462 h 714568"/>
                      <a:gd name="connsiteX15" fmla="*/ 38629 w 153811"/>
                      <a:gd name="connsiteY15" fmla="*/ 243049 h 714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53811" h="714568">
                        <a:moveTo>
                          <a:pt x="38629" y="243049"/>
                        </a:moveTo>
                        <a:cubicBezTo>
                          <a:pt x="27516" y="293849"/>
                          <a:pt x="11641" y="360525"/>
                          <a:pt x="5291" y="419262"/>
                        </a:cubicBezTo>
                        <a:cubicBezTo>
                          <a:pt x="-1059" y="477999"/>
                          <a:pt x="-265" y="551818"/>
                          <a:pt x="529" y="595474"/>
                        </a:cubicBezTo>
                        <a:cubicBezTo>
                          <a:pt x="1323" y="639130"/>
                          <a:pt x="4498" y="661355"/>
                          <a:pt x="10054" y="681199"/>
                        </a:cubicBezTo>
                        <a:cubicBezTo>
                          <a:pt x="15610" y="701043"/>
                          <a:pt x="25929" y="715331"/>
                          <a:pt x="33866" y="714537"/>
                        </a:cubicBezTo>
                        <a:cubicBezTo>
                          <a:pt x="41803" y="713743"/>
                          <a:pt x="53710" y="694693"/>
                          <a:pt x="57679" y="676437"/>
                        </a:cubicBezTo>
                        <a:cubicBezTo>
                          <a:pt x="61648" y="658181"/>
                          <a:pt x="56885" y="642305"/>
                          <a:pt x="57679" y="604999"/>
                        </a:cubicBezTo>
                        <a:cubicBezTo>
                          <a:pt x="58473" y="567693"/>
                          <a:pt x="58472" y="504987"/>
                          <a:pt x="62441" y="452599"/>
                        </a:cubicBezTo>
                        <a:cubicBezTo>
                          <a:pt x="66410" y="400212"/>
                          <a:pt x="72760" y="339886"/>
                          <a:pt x="81491" y="290674"/>
                        </a:cubicBezTo>
                        <a:cubicBezTo>
                          <a:pt x="90222" y="241462"/>
                          <a:pt x="103717" y="195424"/>
                          <a:pt x="114829" y="157324"/>
                        </a:cubicBezTo>
                        <a:cubicBezTo>
                          <a:pt x="125941" y="119224"/>
                          <a:pt x="141816" y="85093"/>
                          <a:pt x="148166" y="62074"/>
                        </a:cubicBezTo>
                        <a:cubicBezTo>
                          <a:pt x="154516" y="39055"/>
                          <a:pt x="154517" y="29531"/>
                          <a:pt x="152929" y="19212"/>
                        </a:cubicBezTo>
                        <a:cubicBezTo>
                          <a:pt x="151342" y="8893"/>
                          <a:pt x="146579" y="-1426"/>
                          <a:pt x="138641" y="162"/>
                        </a:cubicBezTo>
                        <a:cubicBezTo>
                          <a:pt x="130703" y="1750"/>
                          <a:pt x="116416" y="9687"/>
                          <a:pt x="105304" y="28737"/>
                        </a:cubicBezTo>
                        <a:cubicBezTo>
                          <a:pt x="94192" y="47787"/>
                          <a:pt x="83872" y="77950"/>
                          <a:pt x="71966" y="114462"/>
                        </a:cubicBezTo>
                        <a:cubicBezTo>
                          <a:pt x="60060" y="150974"/>
                          <a:pt x="49742" y="192249"/>
                          <a:pt x="38629" y="243049"/>
                        </a:cubicBezTo>
                        <a:close/>
                      </a:path>
                    </a:pathLst>
                  </a:custGeom>
                  <a:grpFill/>
                  <a:ln w="28575">
                    <a:solidFill>
                      <a:srgbClr val="9BBFE5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97" name="任意多边形 1596"/>
                  <p:cNvSpPr/>
                  <p:nvPr/>
                </p:nvSpPr>
                <p:spPr>
                  <a:xfrm>
                    <a:off x="4771754" y="814184"/>
                    <a:ext cx="435284" cy="474586"/>
                  </a:xfrm>
                  <a:custGeom>
                    <a:avLst/>
                    <a:gdLst>
                      <a:gd name="connsiteX0" fmla="*/ 147692 w 438987"/>
                      <a:gd name="connsiteY0" fmla="*/ 57354 h 474760"/>
                      <a:gd name="connsiteX1" fmla="*/ 257229 w 438987"/>
                      <a:gd name="connsiteY1" fmla="*/ 162129 h 474760"/>
                      <a:gd name="connsiteX2" fmla="*/ 338192 w 438987"/>
                      <a:gd name="connsiteY2" fmla="*/ 247854 h 474760"/>
                      <a:gd name="connsiteX3" fmla="*/ 409629 w 438987"/>
                      <a:gd name="connsiteY3" fmla="*/ 338341 h 474760"/>
                      <a:gd name="connsiteX4" fmla="*/ 438204 w 438987"/>
                      <a:gd name="connsiteY4" fmla="*/ 414541 h 474760"/>
                      <a:gd name="connsiteX5" fmla="*/ 428679 w 438987"/>
                      <a:gd name="connsiteY5" fmla="*/ 471691 h 474760"/>
                      <a:gd name="connsiteX6" fmla="*/ 404867 w 438987"/>
                      <a:gd name="connsiteY6" fmla="*/ 457404 h 474760"/>
                      <a:gd name="connsiteX7" fmla="*/ 357242 w 438987"/>
                      <a:gd name="connsiteY7" fmla="*/ 376441 h 474760"/>
                      <a:gd name="connsiteX8" fmla="*/ 271517 w 438987"/>
                      <a:gd name="connsiteY8" fmla="*/ 257379 h 474760"/>
                      <a:gd name="connsiteX9" fmla="*/ 185792 w 438987"/>
                      <a:gd name="connsiteY9" fmla="*/ 152604 h 474760"/>
                      <a:gd name="connsiteX10" fmla="*/ 95304 w 438987"/>
                      <a:gd name="connsiteY10" fmla="*/ 90691 h 474760"/>
                      <a:gd name="connsiteX11" fmla="*/ 23867 w 438987"/>
                      <a:gd name="connsiteY11" fmla="*/ 47829 h 474760"/>
                      <a:gd name="connsiteX12" fmla="*/ 54 w 438987"/>
                      <a:gd name="connsiteY12" fmla="*/ 14491 h 474760"/>
                      <a:gd name="connsiteX13" fmla="*/ 19104 w 438987"/>
                      <a:gd name="connsiteY13" fmla="*/ 204 h 474760"/>
                      <a:gd name="connsiteX14" fmla="*/ 71492 w 438987"/>
                      <a:gd name="connsiteY14" fmla="*/ 24016 h 474760"/>
                      <a:gd name="connsiteX15" fmla="*/ 147692 w 438987"/>
                      <a:gd name="connsiteY15" fmla="*/ 57354 h 474760"/>
                      <a:gd name="connsiteX0" fmla="*/ 145311 w 438987"/>
                      <a:gd name="connsiteY0" fmla="*/ 64497 h 474760"/>
                      <a:gd name="connsiteX1" fmla="*/ 257229 w 438987"/>
                      <a:gd name="connsiteY1" fmla="*/ 162129 h 474760"/>
                      <a:gd name="connsiteX2" fmla="*/ 338192 w 438987"/>
                      <a:gd name="connsiteY2" fmla="*/ 247854 h 474760"/>
                      <a:gd name="connsiteX3" fmla="*/ 409629 w 438987"/>
                      <a:gd name="connsiteY3" fmla="*/ 338341 h 474760"/>
                      <a:gd name="connsiteX4" fmla="*/ 438204 w 438987"/>
                      <a:gd name="connsiteY4" fmla="*/ 414541 h 474760"/>
                      <a:gd name="connsiteX5" fmla="*/ 428679 w 438987"/>
                      <a:gd name="connsiteY5" fmla="*/ 471691 h 474760"/>
                      <a:gd name="connsiteX6" fmla="*/ 404867 w 438987"/>
                      <a:gd name="connsiteY6" fmla="*/ 457404 h 474760"/>
                      <a:gd name="connsiteX7" fmla="*/ 357242 w 438987"/>
                      <a:gd name="connsiteY7" fmla="*/ 376441 h 474760"/>
                      <a:gd name="connsiteX8" fmla="*/ 271517 w 438987"/>
                      <a:gd name="connsiteY8" fmla="*/ 257379 h 474760"/>
                      <a:gd name="connsiteX9" fmla="*/ 185792 w 438987"/>
                      <a:gd name="connsiteY9" fmla="*/ 152604 h 474760"/>
                      <a:gd name="connsiteX10" fmla="*/ 95304 w 438987"/>
                      <a:gd name="connsiteY10" fmla="*/ 90691 h 474760"/>
                      <a:gd name="connsiteX11" fmla="*/ 23867 w 438987"/>
                      <a:gd name="connsiteY11" fmla="*/ 47829 h 474760"/>
                      <a:gd name="connsiteX12" fmla="*/ 54 w 438987"/>
                      <a:gd name="connsiteY12" fmla="*/ 14491 h 474760"/>
                      <a:gd name="connsiteX13" fmla="*/ 19104 w 438987"/>
                      <a:gd name="connsiteY13" fmla="*/ 204 h 474760"/>
                      <a:gd name="connsiteX14" fmla="*/ 71492 w 438987"/>
                      <a:gd name="connsiteY14" fmla="*/ 24016 h 474760"/>
                      <a:gd name="connsiteX15" fmla="*/ 145311 w 438987"/>
                      <a:gd name="connsiteY15" fmla="*/ 64497 h 474760"/>
                      <a:gd name="connsiteX0" fmla="*/ 145311 w 438987"/>
                      <a:gd name="connsiteY0" fmla="*/ 64497 h 474760"/>
                      <a:gd name="connsiteX1" fmla="*/ 257229 w 438987"/>
                      <a:gd name="connsiteY1" fmla="*/ 162129 h 474760"/>
                      <a:gd name="connsiteX2" fmla="*/ 338192 w 438987"/>
                      <a:gd name="connsiteY2" fmla="*/ 247854 h 474760"/>
                      <a:gd name="connsiteX3" fmla="*/ 409629 w 438987"/>
                      <a:gd name="connsiteY3" fmla="*/ 338341 h 474760"/>
                      <a:gd name="connsiteX4" fmla="*/ 438204 w 438987"/>
                      <a:gd name="connsiteY4" fmla="*/ 414541 h 474760"/>
                      <a:gd name="connsiteX5" fmla="*/ 428679 w 438987"/>
                      <a:gd name="connsiteY5" fmla="*/ 471691 h 474760"/>
                      <a:gd name="connsiteX6" fmla="*/ 404867 w 438987"/>
                      <a:gd name="connsiteY6" fmla="*/ 457404 h 474760"/>
                      <a:gd name="connsiteX7" fmla="*/ 357242 w 438987"/>
                      <a:gd name="connsiteY7" fmla="*/ 376441 h 474760"/>
                      <a:gd name="connsiteX8" fmla="*/ 271517 w 438987"/>
                      <a:gd name="connsiteY8" fmla="*/ 257379 h 474760"/>
                      <a:gd name="connsiteX9" fmla="*/ 185792 w 438987"/>
                      <a:gd name="connsiteY9" fmla="*/ 152604 h 474760"/>
                      <a:gd name="connsiteX10" fmla="*/ 95304 w 438987"/>
                      <a:gd name="connsiteY10" fmla="*/ 90691 h 474760"/>
                      <a:gd name="connsiteX11" fmla="*/ 23867 w 438987"/>
                      <a:gd name="connsiteY11" fmla="*/ 47829 h 474760"/>
                      <a:gd name="connsiteX12" fmla="*/ 54 w 438987"/>
                      <a:gd name="connsiteY12" fmla="*/ 14491 h 474760"/>
                      <a:gd name="connsiteX13" fmla="*/ 19104 w 438987"/>
                      <a:gd name="connsiteY13" fmla="*/ 204 h 474760"/>
                      <a:gd name="connsiteX14" fmla="*/ 73873 w 438987"/>
                      <a:gd name="connsiteY14" fmla="*/ 19254 h 474760"/>
                      <a:gd name="connsiteX15" fmla="*/ 145311 w 438987"/>
                      <a:gd name="connsiteY15" fmla="*/ 64497 h 474760"/>
                      <a:gd name="connsiteX0" fmla="*/ 145529 w 439205"/>
                      <a:gd name="connsiteY0" fmla="*/ 64497 h 474760"/>
                      <a:gd name="connsiteX1" fmla="*/ 257447 w 439205"/>
                      <a:gd name="connsiteY1" fmla="*/ 162129 h 474760"/>
                      <a:gd name="connsiteX2" fmla="*/ 338410 w 439205"/>
                      <a:gd name="connsiteY2" fmla="*/ 247854 h 474760"/>
                      <a:gd name="connsiteX3" fmla="*/ 409847 w 439205"/>
                      <a:gd name="connsiteY3" fmla="*/ 338341 h 474760"/>
                      <a:gd name="connsiteX4" fmla="*/ 438422 w 439205"/>
                      <a:gd name="connsiteY4" fmla="*/ 414541 h 474760"/>
                      <a:gd name="connsiteX5" fmla="*/ 428897 w 439205"/>
                      <a:gd name="connsiteY5" fmla="*/ 471691 h 474760"/>
                      <a:gd name="connsiteX6" fmla="*/ 405085 w 439205"/>
                      <a:gd name="connsiteY6" fmla="*/ 457404 h 474760"/>
                      <a:gd name="connsiteX7" fmla="*/ 357460 w 439205"/>
                      <a:gd name="connsiteY7" fmla="*/ 376441 h 474760"/>
                      <a:gd name="connsiteX8" fmla="*/ 271735 w 439205"/>
                      <a:gd name="connsiteY8" fmla="*/ 257379 h 474760"/>
                      <a:gd name="connsiteX9" fmla="*/ 186010 w 439205"/>
                      <a:gd name="connsiteY9" fmla="*/ 152604 h 474760"/>
                      <a:gd name="connsiteX10" fmla="*/ 95522 w 439205"/>
                      <a:gd name="connsiteY10" fmla="*/ 90691 h 474760"/>
                      <a:gd name="connsiteX11" fmla="*/ 31229 w 439205"/>
                      <a:gd name="connsiteY11" fmla="*/ 47829 h 474760"/>
                      <a:gd name="connsiteX12" fmla="*/ 272 w 439205"/>
                      <a:gd name="connsiteY12" fmla="*/ 14491 h 474760"/>
                      <a:gd name="connsiteX13" fmla="*/ 19322 w 439205"/>
                      <a:gd name="connsiteY13" fmla="*/ 204 h 474760"/>
                      <a:gd name="connsiteX14" fmla="*/ 74091 w 439205"/>
                      <a:gd name="connsiteY14" fmla="*/ 19254 h 474760"/>
                      <a:gd name="connsiteX15" fmla="*/ 145529 w 439205"/>
                      <a:gd name="connsiteY15" fmla="*/ 64497 h 474760"/>
                      <a:gd name="connsiteX0" fmla="*/ 145529 w 439205"/>
                      <a:gd name="connsiteY0" fmla="*/ 64497 h 474760"/>
                      <a:gd name="connsiteX1" fmla="*/ 257447 w 439205"/>
                      <a:gd name="connsiteY1" fmla="*/ 162129 h 474760"/>
                      <a:gd name="connsiteX2" fmla="*/ 338410 w 439205"/>
                      <a:gd name="connsiteY2" fmla="*/ 247854 h 474760"/>
                      <a:gd name="connsiteX3" fmla="*/ 409847 w 439205"/>
                      <a:gd name="connsiteY3" fmla="*/ 338341 h 474760"/>
                      <a:gd name="connsiteX4" fmla="*/ 438422 w 439205"/>
                      <a:gd name="connsiteY4" fmla="*/ 414541 h 474760"/>
                      <a:gd name="connsiteX5" fmla="*/ 428897 w 439205"/>
                      <a:gd name="connsiteY5" fmla="*/ 471691 h 474760"/>
                      <a:gd name="connsiteX6" fmla="*/ 405085 w 439205"/>
                      <a:gd name="connsiteY6" fmla="*/ 457404 h 474760"/>
                      <a:gd name="connsiteX7" fmla="*/ 357460 w 439205"/>
                      <a:gd name="connsiteY7" fmla="*/ 376441 h 474760"/>
                      <a:gd name="connsiteX8" fmla="*/ 271735 w 439205"/>
                      <a:gd name="connsiteY8" fmla="*/ 257379 h 474760"/>
                      <a:gd name="connsiteX9" fmla="*/ 186010 w 439205"/>
                      <a:gd name="connsiteY9" fmla="*/ 152604 h 474760"/>
                      <a:gd name="connsiteX10" fmla="*/ 100284 w 439205"/>
                      <a:gd name="connsiteY10" fmla="*/ 90691 h 474760"/>
                      <a:gd name="connsiteX11" fmla="*/ 31229 w 439205"/>
                      <a:gd name="connsiteY11" fmla="*/ 47829 h 474760"/>
                      <a:gd name="connsiteX12" fmla="*/ 272 w 439205"/>
                      <a:gd name="connsiteY12" fmla="*/ 14491 h 474760"/>
                      <a:gd name="connsiteX13" fmla="*/ 19322 w 439205"/>
                      <a:gd name="connsiteY13" fmla="*/ 204 h 474760"/>
                      <a:gd name="connsiteX14" fmla="*/ 74091 w 439205"/>
                      <a:gd name="connsiteY14" fmla="*/ 19254 h 474760"/>
                      <a:gd name="connsiteX15" fmla="*/ 145529 w 439205"/>
                      <a:gd name="connsiteY15" fmla="*/ 64497 h 474760"/>
                      <a:gd name="connsiteX0" fmla="*/ 145529 w 439205"/>
                      <a:gd name="connsiteY0" fmla="*/ 64497 h 474760"/>
                      <a:gd name="connsiteX1" fmla="*/ 257447 w 439205"/>
                      <a:gd name="connsiteY1" fmla="*/ 162129 h 474760"/>
                      <a:gd name="connsiteX2" fmla="*/ 338410 w 439205"/>
                      <a:gd name="connsiteY2" fmla="*/ 247854 h 474760"/>
                      <a:gd name="connsiteX3" fmla="*/ 409847 w 439205"/>
                      <a:gd name="connsiteY3" fmla="*/ 338341 h 474760"/>
                      <a:gd name="connsiteX4" fmla="*/ 438422 w 439205"/>
                      <a:gd name="connsiteY4" fmla="*/ 414541 h 474760"/>
                      <a:gd name="connsiteX5" fmla="*/ 428897 w 439205"/>
                      <a:gd name="connsiteY5" fmla="*/ 471691 h 474760"/>
                      <a:gd name="connsiteX6" fmla="*/ 405085 w 439205"/>
                      <a:gd name="connsiteY6" fmla="*/ 457404 h 474760"/>
                      <a:gd name="connsiteX7" fmla="*/ 357460 w 439205"/>
                      <a:gd name="connsiteY7" fmla="*/ 376441 h 474760"/>
                      <a:gd name="connsiteX8" fmla="*/ 271735 w 439205"/>
                      <a:gd name="connsiteY8" fmla="*/ 257379 h 474760"/>
                      <a:gd name="connsiteX9" fmla="*/ 181248 w 439205"/>
                      <a:gd name="connsiteY9" fmla="*/ 159748 h 474760"/>
                      <a:gd name="connsiteX10" fmla="*/ 100284 w 439205"/>
                      <a:gd name="connsiteY10" fmla="*/ 90691 h 474760"/>
                      <a:gd name="connsiteX11" fmla="*/ 31229 w 439205"/>
                      <a:gd name="connsiteY11" fmla="*/ 47829 h 474760"/>
                      <a:gd name="connsiteX12" fmla="*/ 272 w 439205"/>
                      <a:gd name="connsiteY12" fmla="*/ 14491 h 474760"/>
                      <a:gd name="connsiteX13" fmla="*/ 19322 w 439205"/>
                      <a:gd name="connsiteY13" fmla="*/ 204 h 474760"/>
                      <a:gd name="connsiteX14" fmla="*/ 74091 w 439205"/>
                      <a:gd name="connsiteY14" fmla="*/ 19254 h 474760"/>
                      <a:gd name="connsiteX15" fmla="*/ 145529 w 439205"/>
                      <a:gd name="connsiteY15" fmla="*/ 64497 h 474760"/>
                      <a:gd name="connsiteX0" fmla="*/ 145529 w 439205"/>
                      <a:gd name="connsiteY0" fmla="*/ 64497 h 474760"/>
                      <a:gd name="connsiteX1" fmla="*/ 257447 w 439205"/>
                      <a:gd name="connsiteY1" fmla="*/ 162129 h 474760"/>
                      <a:gd name="connsiteX2" fmla="*/ 338410 w 439205"/>
                      <a:gd name="connsiteY2" fmla="*/ 247854 h 474760"/>
                      <a:gd name="connsiteX3" fmla="*/ 409847 w 439205"/>
                      <a:gd name="connsiteY3" fmla="*/ 338341 h 474760"/>
                      <a:gd name="connsiteX4" fmla="*/ 438422 w 439205"/>
                      <a:gd name="connsiteY4" fmla="*/ 414541 h 474760"/>
                      <a:gd name="connsiteX5" fmla="*/ 428897 w 439205"/>
                      <a:gd name="connsiteY5" fmla="*/ 471691 h 474760"/>
                      <a:gd name="connsiteX6" fmla="*/ 405085 w 439205"/>
                      <a:gd name="connsiteY6" fmla="*/ 457404 h 474760"/>
                      <a:gd name="connsiteX7" fmla="*/ 364604 w 439205"/>
                      <a:gd name="connsiteY7" fmla="*/ 376441 h 474760"/>
                      <a:gd name="connsiteX8" fmla="*/ 271735 w 439205"/>
                      <a:gd name="connsiteY8" fmla="*/ 257379 h 474760"/>
                      <a:gd name="connsiteX9" fmla="*/ 181248 w 439205"/>
                      <a:gd name="connsiteY9" fmla="*/ 159748 h 474760"/>
                      <a:gd name="connsiteX10" fmla="*/ 100284 w 439205"/>
                      <a:gd name="connsiteY10" fmla="*/ 90691 h 474760"/>
                      <a:gd name="connsiteX11" fmla="*/ 31229 w 439205"/>
                      <a:gd name="connsiteY11" fmla="*/ 47829 h 474760"/>
                      <a:gd name="connsiteX12" fmla="*/ 272 w 439205"/>
                      <a:gd name="connsiteY12" fmla="*/ 14491 h 474760"/>
                      <a:gd name="connsiteX13" fmla="*/ 19322 w 439205"/>
                      <a:gd name="connsiteY13" fmla="*/ 204 h 474760"/>
                      <a:gd name="connsiteX14" fmla="*/ 74091 w 439205"/>
                      <a:gd name="connsiteY14" fmla="*/ 19254 h 474760"/>
                      <a:gd name="connsiteX15" fmla="*/ 145529 w 439205"/>
                      <a:gd name="connsiteY15" fmla="*/ 64497 h 474760"/>
                      <a:gd name="connsiteX0" fmla="*/ 145529 w 434937"/>
                      <a:gd name="connsiteY0" fmla="*/ 64497 h 474586"/>
                      <a:gd name="connsiteX1" fmla="*/ 257447 w 434937"/>
                      <a:gd name="connsiteY1" fmla="*/ 162129 h 474586"/>
                      <a:gd name="connsiteX2" fmla="*/ 338410 w 434937"/>
                      <a:gd name="connsiteY2" fmla="*/ 247854 h 474586"/>
                      <a:gd name="connsiteX3" fmla="*/ 409847 w 434937"/>
                      <a:gd name="connsiteY3" fmla="*/ 338341 h 474586"/>
                      <a:gd name="connsiteX4" fmla="*/ 433660 w 434937"/>
                      <a:gd name="connsiteY4" fmla="*/ 416922 h 474586"/>
                      <a:gd name="connsiteX5" fmla="*/ 428897 w 434937"/>
                      <a:gd name="connsiteY5" fmla="*/ 471691 h 474586"/>
                      <a:gd name="connsiteX6" fmla="*/ 405085 w 434937"/>
                      <a:gd name="connsiteY6" fmla="*/ 457404 h 474586"/>
                      <a:gd name="connsiteX7" fmla="*/ 364604 w 434937"/>
                      <a:gd name="connsiteY7" fmla="*/ 376441 h 474586"/>
                      <a:gd name="connsiteX8" fmla="*/ 271735 w 434937"/>
                      <a:gd name="connsiteY8" fmla="*/ 257379 h 474586"/>
                      <a:gd name="connsiteX9" fmla="*/ 181248 w 434937"/>
                      <a:gd name="connsiteY9" fmla="*/ 159748 h 474586"/>
                      <a:gd name="connsiteX10" fmla="*/ 100284 w 434937"/>
                      <a:gd name="connsiteY10" fmla="*/ 90691 h 474586"/>
                      <a:gd name="connsiteX11" fmla="*/ 31229 w 434937"/>
                      <a:gd name="connsiteY11" fmla="*/ 47829 h 474586"/>
                      <a:gd name="connsiteX12" fmla="*/ 272 w 434937"/>
                      <a:gd name="connsiteY12" fmla="*/ 14491 h 474586"/>
                      <a:gd name="connsiteX13" fmla="*/ 19322 w 434937"/>
                      <a:gd name="connsiteY13" fmla="*/ 204 h 474586"/>
                      <a:gd name="connsiteX14" fmla="*/ 74091 w 434937"/>
                      <a:gd name="connsiteY14" fmla="*/ 19254 h 474586"/>
                      <a:gd name="connsiteX15" fmla="*/ 145529 w 434937"/>
                      <a:gd name="connsiteY15" fmla="*/ 64497 h 474586"/>
                      <a:gd name="connsiteX0" fmla="*/ 145529 w 435284"/>
                      <a:gd name="connsiteY0" fmla="*/ 64497 h 474586"/>
                      <a:gd name="connsiteX1" fmla="*/ 257447 w 435284"/>
                      <a:gd name="connsiteY1" fmla="*/ 162129 h 474586"/>
                      <a:gd name="connsiteX2" fmla="*/ 338410 w 435284"/>
                      <a:gd name="connsiteY2" fmla="*/ 247854 h 474586"/>
                      <a:gd name="connsiteX3" fmla="*/ 405084 w 435284"/>
                      <a:gd name="connsiteY3" fmla="*/ 340722 h 474586"/>
                      <a:gd name="connsiteX4" fmla="*/ 433660 w 435284"/>
                      <a:gd name="connsiteY4" fmla="*/ 416922 h 474586"/>
                      <a:gd name="connsiteX5" fmla="*/ 428897 w 435284"/>
                      <a:gd name="connsiteY5" fmla="*/ 471691 h 474586"/>
                      <a:gd name="connsiteX6" fmla="*/ 405085 w 435284"/>
                      <a:gd name="connsiteY6" fmla="*/ 457404 h 474586"/>
                      <a:gd name="connsiteX7" fmla="*/ 364604 w 435284"/>
                      <a:gd name="connsiteY7" fmla="*/ 376441 h 474586"/>
                      <a:gd name="connsiteX8" fmla="*/ 271735 w 435284"/>
                      <a:gd name="connsiteY8" fmla="*/ 257379 h 474586"/>
                      <a:gd name="connsiteX9" fmla="*/ 181248 w 435284"/>
                      <a:gd name="connsiteY9" fmla="*/ 159748 h 474586"/>
                      <a:gd name="connsiteX10" fmla="*/ 100284 w 435284"/>
                      <a:gd name="connsiteY10" fmla="*/ 90691 h 474586"/>
                      <a:gd name="connsiteX11" fmla="*/ 31229 w 435284"/>
                      <a:gd name="connsiteY11" fmla="*/ 47829 h 474586"/>
                      <a:gd name="connsiteX12" fmla="*/ 272 w 435284"/>
                      <a:gd name="connsiteY12" fmla="*/ 14491 h 474586"/>
                      <a:gd name="connsiteX13" fmla="*/ 19322 w 435284"/>
                      <a:gd name="connsiteY13" fmla="*/ 204 h 474586"/>
                      <a:gd name="connsiteX14" fmla="*/ 74091 w 435284"/>
                      <a:gd name="connsiteY14" fmla="*/ 19254 h 474586"/>
                      <a:gd name="connsiteX15" fmla="*/ 145529 w 435284"/>
                      <a:gd name="connsiteY15" fmla="*/ 64497 h 474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35284" h="474586">
                        <a:moveTo>
                          <a:pt x="145529" y="64497"/>
                        </a:moveTo>
                        <a:cubicBezTo>
                          <a:pt x="176088" y="88310"/>
                          <a:pt x="225300" y="131570"/>
                          <a:pt x="257447" y="162129"/>
                        </a:cubicBezTo>
                        <a:cubicBezTo>
                          <a:pt x="289594" y="192688"/>
                          <a:pt x="313804" y="218089"/>
                          <a:pt x="338410" y="247854"/>
                        </a:cubicBezTo>
                        <a:cubicBezTo>
                          <a:pt x="363016" y="277619"/>
                          <a:pt x="389209" y="312544"/>
                          <a:pt x="405084" y="340722"/>
                        </a:cubicBezTo>
                        <a:cubicBezTo>
                          <a:pt x="420959" y="368900"/>
                          <a:pt x="429691" y="395094"/>
                          <a:pt x="433660" y="416922"/>
                        </a:cubicBezTo>
                        <a:cubicBezTo>
                          <a:pt x="437629" y="438750"/>
                          <a:pt x="433659" y="464944"/>
                          <a:pt x="428897" y="471691"/>
                        </a:cubicBezTo>
                        <a:cubicBezTo>
                          <a:pt x="424135" y="478438"/>
                          <a:pt x="415801" y="473279"/>
                          <a:pt x="405085" y="457404"/>
                        </a:cubicBezTo>
                        <a:cubicBezTo>
                          <a:pt x="394369" y="441529"/>
                          <a:pt x="386829" y="409778"/>
                          <a:pt x="364604" y="376441"/>
                        </a:cubicBezTo>
                        <a:cubicBezTo>
                          <a:pt x="342379" y="343104"/>
                          <a:pt x="302294" y="293494"/>
                          <a:pt x="271735" y="257379"/>
                        </a:cubicBezTo>
                        <a:cubicBezTo>
                          <a:pt x="241176" y="221264"/>
                          <a:pt x="209823" y="187529"/>
                          <a:pt x="181248" y="159748"/>
                        </a:cubicBezTo>
                        <a:cubicBezTo>
                          <a:pt x="152673" y="131967"/>
                          <a:pt x="125287" y="109344"/>
                          <a:pt x="100284" y="90691"/>
                        </a:cubicBezTo>
                        <a:cubicBezTo>
                          <a:pt x="75281" y="72038"/>
                          <a:pt x="47898" y="60529"/>
                          <a:pt x="31229" y="47829"/>
                        </a:cubicBezTo>
                        <a:cubicBezTo>
                          <a:pt x="14560" y="35129"/>
                          <a:pt x="2257" y="22429"/>
                          <a:pt x="272" y="14491"/>
                        </a:cubicBezTo>
                        <a:cubicBezTo>
                          <a:pt x="-1713" y="6554"/>
                          <a:pt x="7416" y="-1383"/>
                          <a:pt x="19322" y="204"/>
                        </a:cubicBezTo>
                        <a:cubicBezTo>
                          <a:pt x="31228" y="1791"/>
                          <a:pt x="53057" y="8539"/>
                          <a:pt x="74091" y="19254"/>
                        </a:cubicBezTo>
                        <a:cubicBezTo>
                          <a:pt x="95125" y="29969"/>
                          <a:pt x="114970" y="40685"/>
                          <a:pt x="145529" y="64497"/>
                        </a:cubicBezTo>
                        <a:close/>
                      </a:path>
                    </a:pathLst>
                  </a:custGeom>
                  <a:grpFill/>
                  <a:ln w="28575">
                    <a:solidFill>
                      <a:srgbClr val="9BBFE5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98" name="任意多边形 1597"/>
                  <p:cNvSpPr/>
                  <p:nvPr/>
                </p:nvSpPr>
                <p:spPr>
                  <a:xfrm>
                    <a:off x="5229091" y="1343168"/>
                    <a:ext cx="777912" cy="1038833"/>
                  </a:xfrm>
                  <a:custGeom>
                    <a:avLst/>
                    <a:gdLst>
                      <a:gd name="connsiteX0" fmla="*/ 29503 w 784728"/>
                      <a:gd name="connsiteY0" fmla="*/ 83088 h 1038271"/>
                      <a:gd name="connsiteX1" fmla="*/ 81891 w 784728"/>
                      <a:gd name="connsiteY1" fmla="*/ 225963 h 1038271"/>
                      <a:gd name="connsiteX2" fmla="*/ 115228 w 784728"/>
                      <a:gd name="connsiteY2" fmla="*/ 330738 h 1038271"/>
                      <a:gd name="connsiteX3" fmla="*/ 124753 w 784728"/>
                      <a:gd name="connsiteY3" fmla="*/ 397413 h 1038271"/>
                      <a:gd name="connsiteX4" fmla="*/ 153328 w 784728"/>
                      <a:gd name="connsiteY4" fmla="*/ 411701 h 1038271"/>
                      <a:gd name="connsiteX5" fmla="*/ 291441 w 784728"/>
                      <a:gd name="connsiteY5" fmla="*/ 473613 h 1038271"/>
                      <a:gd name="connsiteX6" fmla="*/ 448603 w 784728"/>
                      <a:gd name="connsiteY6" fmla="*/ 564101 h 1038271"/>
                      <a:gd name="connsiteX7" fmla="*/ 591478 w 784728"/>
                      <a:gd name="connsiteY7" fmla="*/ 678401 h 1038271"/>
                      <a:gd name="connsiteX8" fmla="*/ 701016 w 784728"/>
                      <a:gd name="connsiteY8" fmla="*/ 797463 h 1038271"/>
                      <a:gd name="connsiteX9" fmla="*/ 734353 w 784728"/>
                      <a:gd name="connsiteY9" fmla="*/ 892713 h 1038271"/>
                      <a:gd name="connsiteX10" fmla="*/ 705778 w 784728"/>
                      <a:gd name="connsiteY10" fmla="*/ 987963 h 1038271"/>
                      <a:gd name="connsiteX11" fmla="*/ 653391 w 784728"/>
                      <a:gd name="connsiteY11" fmla="*/ 1016538 h 1038271"/>
                      <a:gd name="connsiteX12" fmla="*/ 648628 w 784728"/>
                      <a:gd name="connsiteY12" fmla="*/ 1035588 h 1038271"/>
                      <a:gd name="connsiteX13" fmla="*/ 724828 w 784728"/>
                      <a:gd name="connsiteY13" fmla="*/ 1030826 h 1038271"/>
                      <a:gd name="connsiteX14" fmla="*/ 781978 w 784728"/>
                      <a:gd name="connsiteY14" fmla="*/ 968913 h 1038271"/>
                      <a:gd name="connsiteX15" fmla="*/ 762928 w 784728"/>
                      <a:gd name="connsiteY15" fmla="*/ 816513 h 1038271"/>
                      <a:gd name="connsiteX16" fmla="*/ 653391 w 784728"/>
                      <a:gd name="connsiteY16" fmla="*/ 649826 h 1038271"/>
                      <a:gd name="connsiteX17" fmla="*/ 505753 w 784728"/>
                      <a:gd name="connsiteY17" fmla="*/ 549813 h 1038271"/>
                      <a:gd name="connsiteX18" fmla="*/ 377166 w 784728"/>
                      <a:gd name="connsiteY18" fmla="*/ 459326 h 1038271"/>
                      <a:gd name="connsiteX19" fmla="*/ 277153 w 784728"/>
                      <a:gd name="connsiteY19" fmla="*/ 402176 h 1038271"/>
                      <a:gd name="connsiteX20" fmla="*/ 181903 w 784728"/>
                      <a:gd name="connsiteY20" fmla="*/ 373601 h 1038271"/>
                      <a:gd name="connsiteX21" fmla="*/ 177141 w 784728"/>
                      <a:gd name="connsiteY21" fmla="*/ 345026 h 1038271"/>
                      <a:gd name="connsiteX22" fmla="*/ 129516 w 784728"/>
                      <a:gd name="connsiteY22" fmla="*/ 178338 h 1038271"/>
                      <a:gd name="connsiteX23" fmla="*/ 67603 w 784728"/>
                      <a:gd name="connsiteY23" fmla="*/ 30701 h 1038271"/>
                      <a:gd name="connsiteX24" fmla="*/ 34266 w 784728"/>
                      <a:gd name="connsiteY24" fmla="*/ 2126 h 1038271"/>
                      <a:gd name="connsiteX25" fmla="*/ 928 w 784728"/>
                      <a:gd name="connsiteY25" fmla="*/ 6888 h 1038271"/>
                      <a:gd name="connsiteX26" fmla="*/ 29503 w 784728"/>
                      <a:gd name="connsiteY26" fmla="*/ 83088 h 1038271"/>
                      <a:gd name="connsiteX0" fmla="*/ 23955 w 783943"/>
                      <a:gd name="connsiteY0" fmla="*/ 92726 h 1040765"/>
                      <a:gd name="connsiteX1" fmla="*/ 81106 w 783943"/>
                      <a:gd name="connsiteY1" fmla="*/ 228457 h 1040765"/>
                      <a:gd name="connsiteX2" fmla="*/ 114443 w 783943"/>
                      <a:gd name="connsiteY2" fmla="*/ 333232 h 1040765"/>
                      <a:gd name="connsiteX3" fmla="*/ 123968 w 783943"/>
                      <a:gd name="connsiteY3" fmla="*/ 399907 h 1040765"/>
                      <a:gd name="connsiteX4" fmla="*/ 152543 w 783943"/>
                      <a:gd name="connsiteY4" fmla="*/ 414195 h 1040765"/>
                      <a:gd name="connsiteX5" fmla="*/ 290656 w 783943"/>
                      <a:gd name="connsiteY5" fmla="*/ 476107 h 1040765"/>
                      <a:gd name="connsiteX6" fmla="*/ 447818 w 783943"/>
                      <a:gd name="connsiteY6" fmla="*/ 566595 h 1040765"/>
                      <a:gd name="connsiteX7" fmla="*/ 590693 w 783943"/>
                      <a:gd name="connsiteY7" fmla="*/ 680895 h 1040765"/>
                      <a:gd name="connsiteX8" fmla="*/ 700231 w 783943"/>
                      <a:gd name="connsiteY8" fmla="*/ 799957 h 1040765"/>
                      <a:gd name="connsiteX9" fmla="*/ 733568 w 783943"/>
                      <a:gd name="connsiteY9" fmla="*/ 895207 h 1040765"/>
                      <a:gd name="connsiteX10" fmla="*/ 704993 w 783943"/>
                      <a:gd name="connsiteY10" fmla="*/ 990457 h 1040765"/>
                      <a:gd name="connsiteX11" fmla="*/ 652606 w 783943"/>
                      <a:gd name="connsiteY11" fmla="*/ 1019032 h 1040765"/>
                      <a:gd name="connsiteX12" fmla="*/ 647843 w 783943"/>
                      <a:gd name="connsiteY12" fmla="*/ 1038082 h 1040765"/>
                      <a:gd name="connsiteX13" fmla="*/ 724043 w 783943"/>
                      <a:gd name="connsiteY13" fmla="*/ 1033320 h 1040765"/>
                      <a:gd name="connsiteX14" fmla="*/ 781193 w 783943"/>
                      <a:gd name="connsiteY14" fmla="*/ 971407 h 1040765"/>
                      <a:gd name="connsiteX15" fmla="*/ 762143 w 783943"/>
                      <a:gd name="connsiteY15" fmla="*/ 819007 h 1040765"/>
                      <a:gd name="connsiteX16" fmla="*/ 652606 w 783943"/>
                      <a:gd name="connsiteY16" fmla="*/ 652320 h 1040765"/>
                      <a:gd name="connsiteX17" fmla="*/ 504968 w 783943"/>
                      <a:gd name="connsiteY17" fmla="*/ 552307 h 1040765"/>
                      <a:gd name="connsiteX18" fmla="*/ 376381 w 783943"/>
                      <a:gd name="connsiteY18" fmla="*/ 461820 h 1040765"/>
                      <a:gd name="connsiteX19" fmla="*/ 276368 w 783943"/>
                      <a:gd name="connsiteY19" fmla="*/ 404670 h 1040765"/>
                      <a:gd name="connsiteX20" fmla="*/ 181118 w 783943"/>
                      <a:gd name="connsiteY20" fmla="*/ 376095 h 1040765"/>
                      <a:gd name="connsiteX21" fmla="*/ 176356 w 783943"/>
                      <a:gd name="connsiteY21" fmla="*/ 347520 h 1040765"/>
                      <a:gd name="connsiteX22" fmla="*/ 128731 w 783943"/>
                      <a:gd name="connsiteY22" fmla="*/ 180832 h 1040765"/>
                      <a:gd name="connsiteX23" fmla="*/ 66818 w 783943"/>
                      <a:gd name="connsiteY23" fmla="*/ 33195 h 1040765"/>
                      <a:gd name="connsiteX24" fmla="*/ 33481 w 783943"/>
                      <a:gd name="connsiteY24" fmla="*/ 4620 h 1040765"/>
                      <a:gd name="connsiteX25" fmla="*/ 143 w 783943"/>
                      <a:gd name="connsiteY25" fmla="*/ 9382 h 1040765"/>
                      <a:gd name="connsiteX26" fmla="*/ 23955 w 783943"/>
                      <a:gd name="connsiteY26" fmla="*/ 92726 h 1040765"/>
                      <a:gd name="connsiteX0" fmla="*/ 23955 w 783943"/>
                      <a:gd name="connsiteY0" fmla="*/ 92726 h 1040765"/>
                      <a:gd name="connsiteX1" fmla="*/ 81106 w 783943"/>
                      <a:gd name="connsiteY1" fmla="*/ 228457 h 1040765"/>
                      <a:gd name="connsiteX2" fmla="*/ 114443 w 783943"/>
                      <a:gd name="connsiteY2" fmla="*/ 333232 h 1040765"/>
                      <a:gd name="connsiteX3" fmla="*/ 123968 w 783943"/>
                      <a:gd name="connsiteY3" fmla="*/ 399907 h 1040765"/>
                      <a:gd name="connsiteX4" fmla="*/ 152543 w 783943"/>
                      <a:gd name="connsiteY4" fmla="*/ 414195 h 1040765"/>
                      <a:gd name="connsiteX5" fmla="*/ 290656 w 783943"/>
                      <a:gd name="connsiteY5" fmla="*/ 476107 h 1040765"/>
                      <a:gd name="connsiteX6" fmla="*/ 447818 w 783943"/>
                      <a:gd name="connsiteY6" fmla="*/ 566595 h 1040765"/>
                      <a:gd name="connsiteX7" fmla="*/ 590693 w 783943"/>
                      <a:gd name="connsiteY7" fmla="*/ 680895 h 1040765"/>
                      <a:gd name="connsiteX8" fmla="*/ 700231 w 783943"/>
                      <a:gd name="connsiteY8" fmla="*/ 799957 h 1040765"/>
                      <a:gd name="connsiteX9" fmla="*/ 733568 w 783943"/>
                      <a:gd name="connsiteY9" fmla="*/ 895207 h 1040765"/>
                      <a:gd name="connsiteX10" fmla="*/ 704993 w 783943"/>
                      <a:gd name="connsiteY10" fmla="*/ 990457 h 1040765"/>
                      <a:gd name="connsiteX11" fmla="*/ 652606 w 783943"/>
                      <a:gd name="connsiteY11" fmla="*/ 1019032 h 1040765"/>
                      <a:gd name="connsiteX12" fmla="*/ 647843 w 783943"/>
                      <a:gd name="connsiteY12" fmla="*/ 1038082 h 1040765"/>
                      <a:gd name="connsiteX13" fmla="*/ 724043 w 783943"/>
                      <a:gd name="connsiteY13" fmla="*/ 1033320 h 1040765"/>
                      <a:gd name="connsiteX14" fmla="*/ 781193 w 783943"/>
                      <a:gd name="connsiteY14" fmla="*/ 971407 h 1040765"/>
                      <a:gd name="connsiteX15" fmla="*/ 762143 w 783943"/>
                      <a:gd name="connsiteY15" fmla="*/ 819007 h 1040765"/>
                      <a:gd name="connsiteX16" fmla="*/ 652606 w 783943"/>
                      <a:gd name="connsiteY16" fmla="*/ 652320 h 1040765"/>
                      <a:gd name="connsiteX17" fmla="*/ 504968 w 783943"/>
                      <a:gd name="connsiteY17" fmla="*/ 552307 h 1040765"/>
                      <a:gd name="connsiteX18" fmla="*/ 376381 w 783943"/>
                      <a:gd name="connsiteY18" fmla="*/ 461820 h 1040765"/>
                      <a:gd name="connsiteX19" fmla="*/ 276368 w 783943"/>
                      <a:gd name="connsiteY19" fmla="*/ 404670 h 1040765"/>
                      <a:gd name="connsiteX20" fmla="*/ 181118 w 783943"/>
                      <a:gd name="connsiteY20" fmla="*/ 376095 h 1040765"/>
                      <a:gd name="connsiteX21" fmla="*/ 176356 w 783943"/>
                      <a:gd name="connsiteY21" fmla="*/ 347520 h 1040765"/>
                      <a:gd name="connsiteX22" fmla="*/ 128731 w 783943"/>
                      <a:gd name="connsiteY22" fmla="*/ 180832 h 1040765"/>
                      <a:gd name="connsiteX23" fmla="*/ 64437 w 783943"/>
                      <a:gd name="connsiteY23" fmla="*/ 40339 h 1040765"/>
                      <a:gd name="connsiteX24" fmla="*/ 33481 w 783943"/>
                      <a:gd name="connsiteY24" fmla="*/ 4620 h 1040765"/>
                      <a:gd name="connsiteX25" fmla="*/ 143 w 783943"/>
                      <a:gd name="connsiteY25" fmla="*/ 9382 h 1040765"/>
                      <a:gd name="connsiteX26" fmla="*/ 23955 w 783943"/>
                      <a:gd name="connsiteY26" fmla="*/ 92726 h 1040765"/>
                      <a:gd name="connsiteX0" fmla="*/ 23955 w 783943"/>
                      <a:gd name="connsiteY0" fmla="*/ 92726 h 1040765"/>
                      <a:gd name="connsiteX1" fmla="*/ 81106 w 783943"/>
                      <a:gd name="connsiteY1" fmla="*/ 228457 h 1040765"/>
                      <a:gd name="connsiteX2" fmla="*/ 114443 w 783943"/>
                      <a:gd name="connsiteY2" fmla="*/ 333232 h 1040765"/>
                      <a:gd name="connsiteX3" fmla="*/ 123968 w 783943"/>
                      <a:gd name="connsiteY3" fmla="*/ 399907 h 1040765"/>
                      <a:gd name="connsiteX4" fmla="*/ 152543 w 783943"/>
                      <a:gd name="connsiteY4" fmla="*/ 414195 h 1040765"/>
                      <a:gd name="connsiteX5" fmla="*/ 290656 w 783943"/>
                      <a:gd name="connsiteY5" fmla="*/ 476107 h 1040765"/>
                      <a:gd name="connsiteX6" fmla="*/ 447818 w 783943"/>
                      <a:gd name="connsiteY6" fmla="*/ 566595 h 1040765"/>
                      <a:gd name="connsiteX7" fmla="*/ 590693 w 783943"/>
                      <a:gd name="connsiteY7" fmla="*/ 680895 h 1040765"/>
                      <a:gd name="connsiteX8" fmla="*/ 700231 w 783943"/>
                      <a:gd name="connsiteY8" fmla="*/ 799957 h 1040765"/>
                      <a:gd name="connsiteX9" fmla="*/ 733568 w 783943"/>
                      <a:gd name="connsiteY9" fmla="*/ 895207 h 1040765"/>
                      <a:gd name="connsiteX10" fmla="*/ 704993 w 783943"/>
                      <a:gd name="connsiteY10" fmla="*/ 990457 h 1040765"/>
                      <a:gd name="connsiteX11" fmla="*/ 652606 w 783943"/>
                      <a:gd name="connsiteY11" fmla="*/ 1019032 h 1040765"/>
                      <a:gd name="connsiteX12" fmla="*/ 647843 w 783943"/>
                      <a:gd name="connsiteY12" fmla="*/ 1038082 h 1040765"/>
                      <a:gd name="connsiteX13" fmla="*/ 724043 w 783943"/>
                      <a:gd name="connsiteY13" fmla="*/ 1033320 h 1040765"/>
                      <a:gd name="connsiteX14" fmla="*/ 781193 w 783943"/>
                      <a:gd name="connsiteY14" fmla="*/ 971407 h 1040765"/>
                      <a:gd name="connsiteX15" fmla="*/ 762143 w 783943"/>
                      <a:gd name="connsiteY15" fmla="*/ 819007 h 1040765"/>
                      <a:gd name="connsiteX16" fmla="*/ 652606 w 783943"/>
                      <a:gd name="connsiteY16" fmla="*/ 652320 h 1040765"/>
                      <a:gd name="connsiteX17" fmla="*/ 504968 w 783943"/>
                      <a:gd name="connsiteY17" fmla="*/ 552307 h 1040765"/>
                      <a:gd name="connsiteX18" fmla="*/ 376381 w 783943"/>
                      <a:gd name="connsiteY18" fmla="*/ 461820 h 1040765"/>
                      <a:gd name="connsiteX19" fmla="*/ 276368 w 783943"/>
                      <a:gd name="connsiteY19" fmla="*/ 404670 h 1040765"/>
                      <a:gd name="connsiteX20" fmla="*/ 181118 w 783943"/>
                      <a:gd name="connsiteY20" fmla="*/ 376095 h 1040765"/>
                      <a:gd name="connsiteX21" fmla="*/ 176356 w 783943"/>
                      <a:gd name="connsiteY21" fmla="*/ 347520 h 1040765"/>
                      <a:gd name="connsiteX22" fmla="*/ 119206 w 783943"/>
                      <a:gd name="connsiteY22" fmla="*/ 185594 h 1040765"/>
                      <a:gd name="connsiteX23" fmla="*/ 64437 w 783943"/>
                      <a:gd name="connsiteY23" fmla="*/ 40339 h 1040765"/>
                      <a:gd name="connsiteX24" fmla="*/ 33481 w 783943"/>
                      <a:gd name="connsiteY24" fmla="*/ 4620 h 1040765"/>
                      <a:gd name="connsiteX25" fmla="*/ 143 w 783943"/>
                      <a:gd name="connsiteY25" fmla="*/ 9382 h 1040765"/>
                      <a:gd name="connsiteX26" fmla="*/ 23955 w 783943"/>
                      <a:gd name="connsiteY26" fmla="*/ 92726 h 1040765"/>
                      <a:gd name="connsiteX0" fmla="*/ 23955 w 783943"/>
                      <a:gd name="connsiteY0" fmla="*/ 92726 h 1040765"/>
                      <a:gd name="connsiteX1" fmla="*/ 81106 w 783943"/>
                      <a:gd name="connsiteY1" fmla="*/ 228457 h 1040765"/>
                      <a:gd name="connsiteX2" fmla="*/ 114443 w 783943"/>
                      <a:gd name="connsiteY2" fmla="*/ 333232 h 1040765"/>
                      <a:gd name="connsiteX3" fmla="*/ 123968 w 783943"/>
                      <a:gd name="connsiteY3" fmla="*/ 399907 h 1040765"/>
                      <a:gd name="connsiteX4" fmla="*/ 152543 w 783943"/>
                      <a:gd name="connsiteY4" fmla="*/ 414195 h 1040765"/>
                      <a:gd name="connsiteX5" fmla="*/ 290656 w 783943"/>
                      <a:gd name="connsiteY5" fmla="*/ 476107 h 1040765"/>
                      <a:gd name="connsiteX6" fmla="*/ 447818 w 783943"/>
                      <a:gd name="connsiteY6" fmla="*/ 566595 h 1040765"/>
                      <a:gd name="connsiteX7" fmla="*/ 590693 w 783943"/>
                      <a:gd name="connsiteY7" fmla="*/ 680895 h 1040765"/>
                      <a:gd name="connsiteX8" fmla="*/ 700231 w 783943"/>
                      <a:gd name="connsiteY8" fmla="*/ 799957 h 1040765"/>
                      <a:gd name="connsiteX9" fmla="*/ 733568 w 783943"/>
                      <a:gd name="connsiteY9" fmla="*/ 895207 h 1040765"/>
                      <a:gd name="connsiteX10" fmla="*/ 704993 w 783943"/>
                      <a:gd name="connsiteY10" fmla="*/ 990457 h 1040765"/>
                      <a:gd name="connsiteX11" fmla="*/ 652606 w 783943"/>
                      <a:gd name="connsiteY11" fmla="*/ 1019032 h 1040765"/>
                      <a:gd name="connsiteX12" fmla="*/ 647843 w 783943"/>
                      <a:gd name="connsiteY12" fmla="*/ 1038082 h 1040765"/>
                      <a:gd name="connsiteX13" fmla="*/ 724043 w 783943"/>
                      <a:gd name="connsiteY13" fmla="*/ 1033320 h 1040765"/>
                      <a:gd name="connsiteX14" fmla="*/ 781193 w 783943"/>
                      <a:gd name="connsiteY14" fmla="*/ 971407 h 1040765"/>
                      <a:gd name="connsiteX15" fmla="*/ 762143 w 783943"/>
                      <a:gd name="connsiteY15" fmla="*/ 819007 h 1040765"/>
                      <a:gd name="connsiteX16" fmla="*/ 652606 w 783943"/>
                      <a:gd name="connsiteY16" fmla="*/ 652320 h 1040765"/>
                      <a:gd name="connsiteX17" fmla="*/ 504968 w 783943"/>
                      <a:gd name="connsiteY17" fmla="*/ 552307 h 1040765"/>
                      <a:gd name="connsiteX18" fmla="*/ 376381 w 783943"/>
                      <a:gd name="connsiteY18" fmla="*/ 461820 h 1040765"/>
                      <a:gd name="connsiteX19" fmla="*/ 276368 w 783943"/>
                      <a:gd name="connsiteY19" fmla="*/ 404670 h 1040765"/>
                      <a:gd name="connsiteX20" fmla="*/ 181118 w 783943"/>
                      <a:gd name="connsiteY20" fmla="*/ 376095 h 1040765"/>
                      <a:gd name="connsiteX21" fmla="*/ 171594 w 783943"/>
                      <a:gd name="connsiteY21" fmla="*/ 342758 h 1040765"/>
                      <a:gd name="connsiteX22" fmla="*/ 119206 w 783943"/>
                      <a:gd name="connsiteY22" fmla="*/ 185594 h 1040765"/>
                      <a:gd name="connsiteX23" fmla="*/ 64437 w 783943"/>
                      <a:gd name="connsiteY23" fmla="*/ 40339 h 1040765"/>
                      <a:gd name="connsiteX24" fmla="*/ 33481 w 783943"/>
                      <a:gd name="connsiteY24" fmla="*/ 4620 h 1040765"/>
                      <a:gd name="connsiteX25" fmla="*/ 143 w 783943"/>
                      <a:gd name="connsiteY25" fmla="*/ 9382 h 1040765"/>
                      <a:gd name="connsiteX26" fmla="*/ 23955 w 783943"/>
                      <a:gd name="connsiteY26" fmla="*/ 92726 h 1040765"/>
                      <a:gd name="connsiteX0" fmla="*/ 23955 w 783943"/>
                      <a:gd name="connsiteY0" fmla="*/ 92726 h 1040765"/>
                      <a:gd name="connsiteX1" fmla="*/ 81106 w 783943"/>
                      <a:gd name="connsiteY1" fmla="*/ 228457 h 1040765"/>
                      <a:gd name="connsiteX2" fmla="*/ 114443 w 783943"/>
                      <a:gd name="connsiteY2" fmla="*/ 333232 h 1040765"/>
                      <a:gd name="connsiteX3" fmla="*/ 123968 w 783943"/>
                      <a:gd name="connsiteY3" fmla="*/ 399907 h 1040765"/>
                      <a:gd name="connsiteX4" fmla="*/ 152543 w 783943"/>
                      <a:gd name="connsiteY4" fmla="*/ 414195 h 1040765"/>
                      <a:gd name="connsiteX5" fmla="*/ 290656 w 783943"/>
                      <a:gd name="connsiteY5" fmla="*/ 476107 h 1040765"/>
                      <a:gd name="connsiteX6" fmla="*/ 447818 w 783943"/>
                      <a:gd name="connsiteY6" fmla="*/ 566595 h 1040765"/>
                      <a:gd name="connsiteX7" fmla="*/ 590693 w 783943"/>
                      <a:gd name="connsiteY7" fmla="*/ 680895 h 1040765"/>
                      <a:gd name="connsiteX8" fmla="*/ 700231 w 783943"/>
                      <a:gd name="connsiteY8" fmla="*/ 799957 h 1040765"/>
                      <a:gd name="connsiteX9" fmla="*/ 733568 w 783943"/>
                      <a:gd name="connsiteY9" fmla="*/ 895207 h 1040765"/>
                      <a:gd name="connsiteX10" fmla="*/ 704993 w 783943"/>
                      <a:gd name="connsiteY10" fmla="*/ 990457 h 1040765"/>
                      <a:gd name="connsiteX11" fmla="*/ 652606 w 783943"/>
                      <a:gd name="connsiteY11" fmla="*/ 1019032 h 1040765"/>
                      <a:gd name="connsiteX12" fmla="*/ 647843 w 783943"/>
                      <a:gd name="connsiteY12" fmla="*/ 1038082 h 1040765"/>
                      <a:gd name="connsiteX13" fmla="*/ 724043 w 783943"/>
                      <a:gd name="connsiteY13" fmla="*/ 1033320 h 1040765"/>
                      <a:gd name="connsiteX14" fmla="*/ 781193 w 783943"/>
                      <a:gd name="connsiteY14" fmla="*/ 971407 h 1040765"/>
                      <a:gd name="connsiteX15" fmla="*/ 762143 w 783943"/>
                      <a:gd name="connsiteY15" fmla="*/ 819007 h 1040765"/>
                      <a:gd name="connsiteX16" fmla="*/ 652606 w 783943"/>
                      <a:gd name="connsiteY16" fmla="*/ 652320 h 1040765"/>
                      <a:gd name="connsiteX17" fmla="*/ 504968 w 783943"/>
                      <a:gd name="connsiteY17" fmla="*/ 552307 h 1040765"/>
                      <a:gd name="connsiteX18" fmla="*/ 376381 w 783943"/>
                      <a:gd name="connsiteY18" fmla="*/ 461820 h 1040765"/>
                      <a:gd name="connsiteX19" fmla="*/ 276368 w 783943"/>
                      <a:gd name="connsiteY19" fmla="*/ 404670 h 1040765"/>
                      <a:gd name="connsiteX20" fmla="*/ 188262 w 783943"/>
                      <a:gd name="connsiteY20" fmla="*/ 376095 h 1040765"/>
                      <a:gd name="connsiteX21" fmla="*/ 171594 w 783943"/>
                      <a:gd name="connsiteY21" fmla="*/ 342758 h 1040765"/>
                      <a:gd name="connsiteX22" fmla="*/ 119206 w 783943"/>
                      <a:gd name="connsiteY22" fmla="*/ 185594 h 1040765"/>
                      <a:gd name="connsiteX23" fmla="*/ 64437 w 783943"/>
                      <a:gd name="connsiteY23" fmla="*/ 40339 h 1040765"/>
                      <a:gd name="connsiteX24" fmla="*/ 33481 w 783943"/>
                      <a:gd name="connsiteY24" fmla="*/ 4620 h 1040765"/>
                      <a:gd name="connsiteX25" fmla="*/ 143 w 783943"/>
                      <a:gd name="connsiteY25" fmla="*/ 9382 h 1040765"/>
                      <a:gd name="connsiteX26" fmla="*/ 23955 w 783943"/>
                      <a:gd name="connsiteY26" fmla="*/ 92726 h 1040765"/>
                      <a:gd name="connsiteX0" fmla="*/ 23955 w 783943"/>
                      <a:gd name="connsiteY0" fmla="*/ 92726 h 1040765"/>
                      <a:gd name="connsiteX1" fmla="*/ 81106 w 783943"/>
                      <a:gd name="connsiteY1" fmla="*/ 228457 h 1040765"/>
                      <a:gd name="connsiteX2" fmla="*/ 114443 w 783943"/>
                      <a:gd name="connsiteY2" fmla="*/ 333232 h 1040765"/>
                      <a:gd name="connsiteX3" fmla="*/ 123968 w 783943"/>
                      <a:gd name="connsiteY3" fmla="*/ 399907 h 1040765"/>
                      <a:gd name="connsiteX4" fmla="*/ 152543 w 783943"/>
                      <a:gd name="connsiteY4" fmla="*/ 414195 h 1040765"/>
                      <a:gd name="connsiteX5" fmla="*/ 290656 w 783943"/>
                      <a:gd name="connsiteY5" fmla="*/ 476107 h 1040765"/>
                      <a:gd name="connsiteX6" fmla="*/ 447818 w 783943"/>
                      <a:gd name="connsiteY6" fmla="*/ 566595 h 1040765"/>
                      <a:gd name="connsiteX7" fmla="*/ 590693 w 783943"/>
                      <a:gd name="connsiteY7" fmla="*/ 680895 h 1040765"/>
                      <a:gd name="connsiteX8" fmla="*/ 700231 w 783943"/>
                      <a:gd name="connsiteY8" fmla="*/ 799957 h 1040765"/>
                      <a:gd name="connsiteX9" fmla="*/ 733568 w 783943"/>
                      <a:gd name="connsiteY9" fmla="*/ 895207 h 1040765"/>
                      <a:gd name="connsiteX10" fmla="*/ 704993 w 783943"/>
                      <a:gd name="connsiteY10" fmla="*/ 990457 h 1040765"/>
                      <a:gd name="connsiteX11" fmla="*/ 652606 w 783943"/>
                      <a:gd name="connsiteY11" fmla="*/ 1019032 h 1040765"/>
                      <a:gd name="connsiteX12" fmla="*/ 647843 w 783943"/>
                      <a:gd name="connsiteY12" fmla="*/ 1038082 h 1040765"/>
                      <a:gd name="connsiteX13" fmla="*/ 724043 w 783943"/>
                      <a:gd name="connsiteY13" fmla="*/ 1033320 h 1040765"/>
                      <a:gd name="connsiteX14" fmla="*/ 781193 w 783943"/>
                      <a:gd name="connsiteY14" fmla="*/ 971407 h 1040765"/>
                      <a:gd name="connsiteX15" fmla="*/ 762143 w 783943"/>
                      <a:gd name="connsiteY15" fmla="*/ 819007 h 1040765"/>
                      <a:gd name="connsiteX16" fmla="*/ 652606 w 783943"/>
                      <a:gd name="connsiteY16" fmla="*/ 652320 h 1040765"/>
                      <a:gd name="connsiteX17" fmla="*/ 504968 w 783943"/>
                      <a:gd name="connsiteY17" fmla="*/ 552307 h 1040765"/>
                      <a:gd name="connsiteX18" fmla="*/ 376381 w 783943"/>
                      <a:gd name="connsiteY18" fmla="*/ 461820 h 1040765"/>
                      <a:gd name="connsiteX19" fmla="*/ 276368 w 783943"/>
                      <a:gd name="connsiteY19" fmla="*/ 411814 h 1040765"/>
                      <a:gd name="connsiteX20" fmla="*/ 188262 w 783943"/>
                      <a:gd name="connsiteY20" fmla="*/ 376095 h 1040765"/>
                      <a:gd name="connsiteX21" fmla="*/ 171594 w 783943"/>
                      <a:gd name="connsiteY21" fmla="*/ 342758 h 1040765"/>
                      <a:gd name="connsiteX22" fmla="*/ 119206 w 783943"/>
                      <a:gd name="connsiteY22" fmla="*/ 185594 h 1040765"/>
                      <a:gd name="connsiteX23" fmla="*/ 64437 w 783943"/>
                      <a:gd name="connsiteY23" fmla="*/ 40339 h 1040765"/>
                      <a:gd name="connsiteX24" fmla="*/ 33481 w 783943"/>
                      <a:gd name="connsiteY24" fmla="*/ 4620 h 1040765"/>
                      <a:gd name="connsiteX25" fmla="*/ 143 w 783943"/>
                      <a:gd name="connsiteY25" fmla="*/ 9382 h 1040765"/>
                      <a:gd name="connsiteX26" fmla="*/ 23955 w 783943"/>
                      <a:gd name="connsiteY26" fmla="*/ 92726 h 1040765"/>
                      <a:gd name="connsiteX0" fmla="*/ 23955 w 783943"/>
                      <a:gd name="connsiteY0" fmla="*/ 92726 h 1040765"/>
                      <a:gd name="connsiteX1" fmla="*/ 81106 w 783943"/>
                      <a:gd name="connsiteY1" fmla="*/ 228457 h 1040765"/>
                      <a:gd name="connsiteX2" fmla="*/ 114443 w 783943"/>
                      <a:gd name="connsiteY2" fmla="*/ 333232 h 1040765"/>
                      <a:gd name="connsiteX3" fmla="*/ 123968 w 783943"/>
                      <a:gd name="connsiteY3" fmla="*/ 399907 h 1040765"/>
                      <a:gd name="connsiteX4" fmla="*/ 152543 w 783943"/>
                      <a:gd name="connsiteY4" fmla="*/ 414195 h 1040765"/>
                      <a:gd name="connsiteX5" fmla="*/ 290656 w 783943"/>
                      <a:gd name="connsiteY5" fmla="*/ 476107 h 1040765"/>
                      <a:gd name="connsiteX6" fmla="*/ 447818 w 783943"/>
                      <a:gd name="connsiteY6" fmla="*/ 566595 h 1040765"/>
                      <a:gd name="connsiteX7" fmla="*/ 590693 w 783943"/>
                      <a:gd name="connsiteY7" fmla="*/ 680895 h 1040765"/>
                      <a:gd name="connsiteX8" fmla="*/ 700231 w 783943"/>
                      <a:gd name="connsiteY8" fmla="*/ 799957 h 1040765"/>
                      <a:gd name="connsiteX9" fmla="*/ 733568 w 783943"/>
                      <a:gd name="connsiteY9" fmla="*/ 895207 h 1040765"/>
                      <a:gd name="connsiteX10" fmla="*/ 704993 w 783943"/>
                      <a:gd name="connsiteY10" fmla="*/ 990457 h 1040765"/>
                      <a:gd name="connsiteX11" fmla="*/ 652606 w 783943"/>
                      <a:gd name="connsiteY11" fmla="*/ 1019032 h 1040765"/>
                      <a:gd name="connsiteX12" fmla="*/ 647843 w 783943"/>
                      <a:gd name="connsiteY12" fmla="*/ 1038082 h 1040765"/>
                      <a:gd name="connsiteX13" fmla="*/ 724043 w 783943"/>
                      <a:gd name="connsiteY13" fmla="*/ 1033320 h 1040765"/>
                      <a:gd name="connsiteX14" fmla="*/ 781193 w 783943"/>
                      <a:gd name="connsiteY14" fmla="*/ 971407 h 1040765"/>
                      <a:gd name="connsiteX15" fmla="*/ 762143 w 783943"/>
                      <a:gd name="connsiteY15" fmla="*/ 819007 h 1040765"/>
                      <a:gd name="connsiteX16" fmla="*/ 652606 w 783943"/>
                      <a:gd name="connsiteY16" fmla="*/ 652320 h 1040765"/>
                      <a:gd name="connsiteX17" fmla="*/ 504968 w 783943"/>
                      <a:gd name="connsiteY17" fmla="*/ 552307 h 1040765"/>
                      <a:gd name="connsiteX18" fmla="*/ 376381 w 783943"/>
                      <a:gd name="connsiteY18" fmla="*/ 471345 h 1040765"/>
                      <a:gd name="connsiteX19" fmla="*/ 276368 w 783943"/>
                      <a:gd name="connsiteY19" fmla="*/ 411814 h 1040765"/>
                      <a:gd name="connsiteX20" fmla="*/ 188262 w 783943"/>
                      <a:gd name="connsiteY20" fmla="*/ 376095 h 1040765"/>
                      <a:gd name="connsiteX21" fmla="*/ 171594 w 783943"/>
                      <a:gd name="connsiteY21" fmla="*/ 342758 h 1040765"/>
                      <a:gd name="connsiteX22" fmla="*/ 119206 w 783943"/>
                      <a:gd name="connsiteY22" fmla="*/ 185594 h 1040765"/>
                      <a:gd name="connsiteX23" fmla="*/ 64437 w 783943"/>
                      <a:gd name="connsiteY23" fmla="*/ 40339 h 1040765"/>
                      <a:gd name="connsiteX24" fmla="*/ 33481 w 783943"/>
                      <a:gd name="connsiteY24" fmla="*/ 4620 h 1040765"/>
                      <a:gd name="connsiteX25" fmla="*/ 143 w 783943"/>
                      <a:gd name="connsiteY25" fmla="*/ 9382 h 1040765"/>
                      <a:gd name="connsiteX26" fmla="*/ 23955 w 783943"/>
                      <a:gd name="connsiteY26" fmla="*/ 92726 h 1040765"/>
                      <a:gd name="connsiteX0" fmla="*/ 23955 w 783943"/>
                      <a:gd name="connsiteY0" fmla="*/ 92726 h 1040765"/>
                      <a:gd name="connsiteX1" fmla="*/ 81106 w 783943"/>
                      <a:gd name="connsiteY1" fmla="*/ 228457 h 1040765"/>
                      <a:gd name="connsiteX2" fmla="*/ 114443 w 783943"/>
                      <a:gd name="connsiteY2" fmla="*/ 333232 h 1040765"/>
                      <a:gd name="connsiteX3" fmla="*/ 123968 w 783943"/>
                      <a:gd name="connsiteY3" fmla="*/ 399907 h 1040765"/>
                      <a:gd name="connsiteX4" fmla="*/ 152543 w 783943"/>
                      <a:gd name="connsiteY4" fmla="*/ 414195 h 1040765"/>
                      <a:gd name="connsiteX5" fmla="*/ 290656 w 783943"/>
                      <a:gd name="connsiteY5" fmla="*/ 476107 h 1040765"/>
                      <a:gd name="connsiteX6" fmla="*/ 447818 w 783943"/>
                      <a:gd name="connsiteY6" fmla="*/ 566595 h 1040765"/>
                      <a:gd name="connsiteX7" fmla="*/ 590693 w 783943"/>
                      <a:gd name="connsiteY7" fmla="*/ 680895 h 1040765"/>
                      <a:gd name="connsiteX8" fmla="*/ 700231 w 783943"/>
                      <a:gd name="connsiteY8" fmla="*/ 799957 h 1040765"/>
                      <a:gd name="connsiteX9" fmla="*/ 733568 w 783943"/>
                      <a:gd name="connsiteY9" fmla="*/ 895207 h 1040765"/>
                      <a:gd name="connsiteX10" fmla="*/ 704993 w 783943"/>
                      <a:gd name="connsiteY10" fmla="*/ 990457 h 1040765"/>
                      <a:gd name="connsiteX11" fmla="*/ 652606 w 783943"/>
                      <a:gd name="connsiteY11" fmla="*/ 1019032 h 1040765"/>
                      <a:gd name="connsiteX12" fmla="*/ 647843 w 783943"/>
                      <a:gd name="connsiteY12" fmla="*/ 1038082 h 1040765"/>
                      <a:gd name="connsiteX13" fmla="*/ 724043 w 783943"/>
                      <a:gd name="connsiteY13" fmla="*/ 1033320 h 1040765"/>
                      <a:gd name="connsiteX14" fmla="*/ 781193 w 783943"/>
                      <a:gd name="connsiteY14" fmla="*/ 971407 h 1040765"/>
                      <a:gd name="connsiteX15" fmla="*/ 762143 w 783943"/>
                      <a:gd name="connsiteY15" fmla="*/ 819007 h 1040765"/>
                      <a:gd name="connsiteX16" fmla="*/ 652606 w 783943"/>
                      <a:gd name="connsiteY16" fmla="*/ 652320 h 1040765"/>
                      <a:gd name="connsiteX17" fmla="*/ 504968 w 783943"/>
                      <a:gd name="connsiteY17" fmla="*/ 552307 h 1040765"/>
                      <a:gd name="connsiteX18" fmla="*/ 378762 w 783943"/>
                      <a:gd name="connsiteY18" fmla="*/ 468964 h 1040765"/>
                      <a:gd name="connsiteX19" fmla="*/ 276368 w 783943"/>
                      <a:gd name="connsiteY19" fmla="*/ 411814 h 1040765"/>
                      <a:gd name="connsiteX20" fmla="*/ 188262 w 783943"/>
                      <a:gd name="connsiteY20" fmla="*/ 376095 h 1040765"/>
                      <a:gd name="connsiteX21" fmla="*/ 171594 w 783943"/>
                      <a:gd name="connsiteY21" fmla="*/ 342758 h 1040765"/>
                      <a:gd name="connsiteX22" fmla="*/ 119206 w 783943"/>
                      <a:gd name="connsiteY22" fmla="*/ 185594 h 1040765"/>
                      <a:gd name="connsiteX23" fmla="*/ 64437 w 783943"/>
                      <a:gd name="connsiteY23" fmla="*/ 40339 h 1040765"/>
                      <a:gd name="connsiteX24" fmla="*/ 33481 w 783943"/>
                      <a:gd name="connsiteY24" fmla="*/ 4620 h 1040765"/>
                      <a:gd name="connsiteX25" fmla="*/ 143 w 783943"/>
                      <a:gd name="connsiteY25" fmla="*/ 9382 h 1040765"/>
                      <a:gd name="connsiteX26" fmla="*/ 23955 w 783943"/>
                      <a:gd name="connsiteY26" fmla="*/ 92726 h 1040765"/>
                      <a:gd name="connsiteX0" fmla="*/ 23955 w 784082"/>
                      <a:gd name="connsiteY0" fmla="*/ 92726 h 1040765"/>
                      <a:gd name="connsiteX1" fmla="*/ 81106 w 784082"/>
                      <a:gd name="connsiteY1" fmla="*/ 228457 h 1040765"/>
                      <a:gd name="connsiteX2" fmla="*/ 114443 w 784082"/>
                      <a:gd name="connsiteY2" fmla="*/ 333232 h 1040765"/>
                      <a:gd name="connsiteX3" fmla="*/ 123968 w 784082"/>
                      <a:gd name="connsiteY3" fmla="*/ 399907 h 1040765"/>
                      <a:gd name="connsiteX4" fmla="*/ 152543 w 784082"/>
                      <a:gd name="connsiteY4" fmla="*/ 414195 h 1040765"/>
                      <a:gd name="connsiteX5" fmla="*/ 290656 w 784082"/>
                      <a:gd name="connsiteY5" fmla="*/ 476107 h 1040765"/>
                      <a:gd name="connsiteX6" fmla="*/ 447818 w 784082"/>
                      <a:gd name="connsiteY6" fmla="*/ 566595 h 1040765"/>
                      <a:gd name="connsiteX7" fmla="*/ 590693 w 784082"/>
                      <a:gd name="connsiteY7" fmla="*/ 680895 h 1040765"/>
                      <a:gd name="connsiteX8" fmla="*/ 700231 w 784082"/>
                      <a:gd name="connsiteY8" fmla="*/ 799957 h 1040765"/>
                      <a:gd name="connsiteX9" fmla="*/ 733568 w 784082"/>
                      <a:gd name="connsiteY9" fmla="*/ 895207 h 1040765"/>
                      <a:gd name="connsiteX10" fmla="*/ 704993 w 784082"/>
                      <a:gd name="connsiteY10" fmla="*/ 990457 h 1040765"/>
                      <a:gd name="connsiteX11" fmla="*/ 652606 w 784082"/>
                      <a:gd name="connsiteY11" fmla="*/ 1019032 h 1040765"/>
                      <a:gd name="connsiteX12" fmla="*/ 647843 w 784082"/>
                      <a:gd name="connsiteY12" fmla="*/ 1038082 h 1040765"/>
                      <a:gd name="connsiteX13" fmla="*/ 724043 w 784082"/>
                      <a:gd name="connsiteY13" fmla="*/ 1033320 h 1040765"/>
                      <a:gd name="connsiteX14" fmla="*/ 781193 w 784082"/>
                      <a:gd name="connsiteY14" fmla="*/ 971407 h 1040765"/>
                      <a:gd name="connsiteX15" fmla="*/ 762143 w 784082"/>
                      <a:gd name="connsiteY15" fmla="*/ 819007 h 1040765"/>
                      <a:gd name="connsiteX16" fmla="*/ 647843 w 784082"/>
                      <a:gd name="connsiteY16" fmla="*/ 659464 h 1040765"/>
                      <a:gd name="connsiteX17" fmla="*/ 504968 w 784082"/>
                      <a:gd name="connsiteY17" fmla="*/ 552307 h 1040765"/>
                      <a:gd name="connsiteX18" fmla="*/ 378762 w 784082"/>
                      <a:gd name="connsiteY18" fmla="*/ 468964 h 1040765"/>
                      <a:gd name="connsiteX19" fmla="*/ 276368 w 784082"/>
                      <a:gd name="connsiteY19" fmla="*/ 411814 h 1040765"/>
                      <a:gd name="connsiteX20" fmla="*/ 188262 w 784082"/>
                      <a:gd name="connsiteY20" fmla="*/ 376095 h 1040765"/>
                      <a:gd name="connsiteX21" fmla="*/ 171594 w 784082"/>
                      <a:gd name="connsiteY21" fmla="*/ 342758 h 1040765"/>
                      <a:gd name="connsiteX22" fmla="*/ 119206 w 784082"/>
                      <a:gd name="connsiteY22" fmla="*/ 185594 h 1040765"/>
                      <a:gd name="connsiteX23" fmla="*/ 64437 w 784082"/>
                      <a:gd name="connsiteY23" fmla="*/ 40339 h 1040765"/>
                      <a:gd name="connsiteX24" fmla="*/ 33481 w 784082"/>
                      <a:gd name="connsiteY24" fmla="*/ 4620 h 1040765"/>
                      <a:gd name="connsiteX25" fmla="*/ 143 w 784082"/>
                      <a:gd name="connsiteY25" fmla="*/ 9382 h 1040765"/>
                      <a:gd name="connsiteX26" fmla="*/ 23955 w 784082"/>
                      <a:gd name="connsiteY26" fmla="*/ 92726 h 1040765"/>
                      <a:gd name="connsiteX0" fmla="*/ 23955 w 784082"/>
                      <a:gd name="connsiteY0" fmla="*/ 92726 h 1040765"/>
                      <a:gd name="connsiteX1" fmla="*/ 81106 w 784082"/>
                      <a:gd name="connsiteY1" fmla="*/ 228457 h 1040765"/>
                      <a:gd name="connsiteX2" fmla="*/ 114443 w 784082"/>
                      <a:gd name="connsiteY2" fmla="*/ 333232 h 1040765"/>
                      <a:gd name="connsiteX3" fmla="*/ 123968 w 784082"/>
                      <a:gd name="connsiteY3" fmla="*/ 399907 h 1040765"/>
                      <a:gd name="connsiteX4" fmla="*/ 159687 w 784082"/>
                      <a:gd name="connsiteY4" fmla="*/ 414195 h 1040765"/>
                      <a:gd name="connsiteX5" fmla="*/ 290656 w 784082"/>
                      <a:gd name="connsiteY5" fmla="*/ 476107 h 1040765"/>
                      <a:gd name="connsiteX6" fmla="*/ 447818 w 784082"/>
                      <a:gd name="connsiteY6" fmla="*/ 566595 h 1040765"/>
                      <a:gd name="connsiteX7" fmla="*/ 590693 w 784082"/>
                      <a:gd name="connsiteY7" fmla="*/ 680895 h 1040765"/>
                      <a:gd name="connsiteX8" fmla="*/ 700231 w 784082"/>
                      <a:gd name="connsiteY8" fmla="*/ 799957 h 1040765"/>
                      <a:gd name="connsiteX9" fmla="*/ 733568 w 784082"/>
                      <a:gd name="connsiteY9" fmla="*/ 895207 h 1040765"/>
                      <a:gd name="connsiteX10" fmla="*/ 704993 w 784082"/>
                      <a:gd name="connsiteY10" fmla="*/ 990457 h 1040765"/>
                      <a:gd name="connsiteX11" fmla="*/ 652606 w 784082"/>
                      <a:gd name="connsiteY11" fmla="*/ 1019032 h 1040765"/>
                      <a:gd name="connsiteX12" fmla="*/ 647843 w 784082"/>
                      <a:gd name="connsiteY12" fmla="*/ 1038082 h 1040765"/>
                      <a:gd name="connsiteX13" fmla="*/ 724043 w 784082"/>
                      <a:gd name="connsiteY13" fmla="*/ 1033320 h 1040765"/>
                      <a:gd name="connsiteX14" fmla="*/ 781193 w 784082"/>
                      <a:gd name="connsiteY14" fmla="*/ 971407 h 1040765"/>
                      <a:gd name="connsiteX15" fmla="*/ 762143 w 784082"/>
                      <a:gd name="connsiteY15" fmla="*/ 819007 h 1040765"/>
                      <a:gd name="connsiteX16" fmla="*/ 647843 w 784082"/>
                      <a:gd name="connsiteY16" fmla="*/ 659464 h 1040765"/>
                      <a:gd name="connsiteX17" fmla="*/ 504968 w 784082"/>
                      <a:gd name="connsiteY17" fmla="*/ 552307 h 1040765"/>
                      <a:gd name="connsiteX18" fmla="*/ 378762 w 784082"/>
                      <a:gd name="connsiteY18" fmla="*/ 468964 h 1040765"/>
                      <a:gd name="connsiteX19" fmla="*/ 276368 w 784082"/>
                      <a:gd name="connsiteY19" fmla="*/ 411814 h 1040765"/>
                      <a:gd name="connsiteX20" fmla="*/ 188262 w 784082"/>
                      <a:gd name="connsiteY20" fmla="*/ 376095 h 1040765"/>
                      <a:gd name="connsiteX21" fmla="*/ 171594 w 784082"/>
                      <a:gd name="connsiteY21" fmla="*/ 342758 h 1040765"/>
                      <a:gd name="connsiteX22" fmla="*/ 119206 w 784082"/>
                      <a:gd name="connsiteY22" fmla="*/ 185594 h 1040765"/>
                      <a:gd name="connsiteX23" fmla="*/ 64437 w 784082"/>
                      <a:gd name="connsiteY23" fmla="*/ 40339 h 1040765"/>
                      <a:gd name="connsiteX24" fmla="*/ 33481 w 784082"/>
                      <a:gd name="connsiteY24" fmla="*/ 4620 h 1040765"/>
                      <a:gd name="connsiteX25" fmla="*/ 143 w 784082"/>
                      <a:gd name="connsiteY25" fmla="*/ 9382 h 1040765"/>
                      <a:gd name="connsiteX26" fmla="*/ 23955 w 784082"/>
                      <a:gd name="connsiteY26" fmla="*/ 92726 h 1040765"/>
                      <a:gd name="connsiteX0" fmla="*/ 23955 w 784082"/>
                      <a:gd name="connsiteY0" fmla="*/ 92726 h 1040765"/>
                      <a:gd name="connsiteX1" fmla="*/ 81106 w 784082"/>
                      <a:gd name="connsiteY1" fmla="*/ 228457 h 1040765"/>
                      <a:gd name="connsiteX2" fmla="*/ 114443 w 784082"/>
                      <a:gd name="connsiteY2" fmla="*/ 333232 h 1040765"/>
                      <a:gd name="connsiteX3" fmla="*/ 131112 w 784082"/>
                      <a:gd name="connsiteY3" fmla="*/ 397525 h 1040765"/>
                      <a:gd name="connsiteX4" fmla="*/ 159687 w 784082"/>
                      <a:gd name="connsiteY4" fmla="*/ 414195 h 1040765"/>
                      <a:gd name="connsiteX5" fmla="*/ 290656 w 784082"/>
                      <a:gd name="connsiteY5" fmla="*/ 476107 h 1040765"/>
                      <a:gd name="connsiteX6" fmla="*/ 447818 w 784082"/>
                      <a:gd name="connsiteY6" fmla="*/ 566595 h 1040765"/>
                      <a:gd name="connsiteX7" fmla="*/ 590693 w 784082"/>
                      <a:gd name="connsiteY7" fmla="*/ 680895 h 1040765"/>
                      <a:gd name="connsiteX8" fmla="*/ 700231 w 784082"/>
                      <a:gd name="connsiteY8" fmla="*/ 799957 h 1040765"/>
                      <a:gd name="connsiteX9" fmla="*/ 733568 w 784082"/>
                      <a:gd name="connsiteY9" fmla="*/ 895207 h 1040765"/>
                      <a:gd name="connsiteX10" fmla="*/ 704993 w 784082"/>
                      <a:gd name="connsiteY10" fmla="*/ 990457 h 1040765"/>
                      <a:gd name="connsiteX11" fmla="*/ 652606 w 784082"/>
                      <a:gd name="connsiteY11" fmla="*/ 1019032 h 1040765"/>
                      <a:gd name="connsiteX12" fmla="*/ 647843 w 784082"/>
                      <a:gd name="connsiteY12" fmla="*/ 1038082 h 1040765"/>
                      <a:gd name="connsiteX13" fmla="*/ 724043 w 784082"/>
                      <a:gd name="connsiteY13" fmla="*/ 1033320 h 1040765"/>
                      <a:gd name="connsiteX14" fmla="*/ 781193 w 784082"/>
                      <a:gd name="connsiteY14" fmla="*/ 971407 h 1040765"/>
                      <a:gd name="connsiteX15" fmla="*/ 762143 w 784082"/>
                      <a:gd name="connsiteY15" fmla="*/ 819007 h 1040765"/>
                      <a:gd name="connsiteX16" fmla="*/ 647843 w 784082"/>
                      <a:gd name="connsiteY16" fmla="*/ 659464 h 1040765"/>
                      <a:gd name="connsiteX17" fmla="*/ 504968 w 784082"/>
                      <a:gd name="connsiteY17" fmla="*/ 552307 h 1040765"/>
                      <a:gd name="connsiteX18" fmla="*/ 378762 w 784082"/>
                      <a:gd name="connsiteY18" fmla="*/ 468964 h 1040765"/>
                      <a:gd name="connsiteX19" fmla="*/ 276368 w 784082"/>
                      <a:gd name="connsiteY19" fmla="*/ 411814 h 1040765"/>
                      <a:gd name="connsiteX20" fmla="*/ 188262 w 784082"/>
                      <a:gd name="connsiteY20" fmla="*/ 376095 h 1040765"/>
                      <a:gd name="connsiteX21" fmla="*/ 171594 w 784082"/>
                      <a:gd name="connsiteY21" fmla="*/ 342758 h 1040765"/>
                      <a:gd name="connsiteX22" fmla="*/ 119206 w 784082"/>
                      <a:gd name="connsiteY22" fmla="*/ 185594 h 1040765"/>
                      <a:gd name="connsiteX23" fmla="*/ 64437 w 784082"/>
                      <a:gd name="connsiteY23" fmla="*/ 40339 h 1040765"/>
                      <a:gd name="connsiteX24" fmla="*/ 33481 w 784082"/>
                      <a:gd name="connsiteY24" fmla="*/ 4620 h 1040765"/>
                      <a:gd name="connsiteX25" fmla="*/ 143 w 784082"/>
                      <a:gd name="connsiteY25" fmla="*/ 9382 h 1040765"/>
                      <a:gd name="connsiteX26" fmla="*/ 23955 w 784082"/>
                      <a:gd name="connsiteY26" fmla="*/ 92726 h 1040765"/>
                      <a:gd name="connsiteX0" fmla="*/ 23955 w 784082"/>
                      <a:gd name="connsiteY0" fmla="*/ 92726 h 1040765"/>
                      <a:gd name="connsiteX1" fmla="*/ 81106 w 784082"/>
                      <a:gd name="connsiteY1" fmla="*/ 228457 h 1040765"/>
                      <a:gd name="connsiteX2" fmla="*/ 114443 w 784082"/>
                      <a:gd name="connsiteY2" fmla="*/ 333232 h 1040765"/>
                      <a:gd name="connsiteX3" fmla="*/ 131112 w 784082"/>
                      <a:gd name="connsiteY3" fmla="*/ 397525 h 1040765"/>
                      <a:gd name="connsiteX4" fmla="*/ 159687 w 784082"/>
                      <a:gd name="connsiteY4" fmla="*/ 414195 h 1040765"/>
                      <a:gd name="connsiteX5" fmla="*/ 290656 w 784082"/>
                      <a:gd name="connsiteY5" fmla="*/ 476107 h 1040765"/>
                      <a:gd name="connsiteX6" fmla="*/ 447818 w 784082"/>
                      <a:gd name="connsiteY6" fmla="*/ 566595 h 1040765"/>
                      <a:gd name="connsiteX7" fmla="*/ 604980 w 784082"/>
                      <a:gd name="connsiteY7" fmla="*/ 680895 h 1040765"/>
                      <a:gd name="connsiteX8" fmla="*/ 700231 w 784082"/>
                      <a:gd name="connsiteY8" fmla="*/ 799957 h 1040765"/>
                      <a:gd name="connsiteX9" fmla="*/ 733568 w 784082"/>
                      <a:gd name="connsiteY9" fmla="*/ 895207 h 1040765"/>
                      <a:gd name="connsiteX10" fmla="*/ 704993 w 784082"/>
                      <a:gd name="connsiteY10" fmla="*/ 990457 h 1040765"/>
                      <a:gd name="connsiteX11" fmla="*/ 652606 w 784082"/>
                      <a:gd name="connsiteY11" fmla="*/ 1019032 h 1040765"/>
                      <a:gd name="connsiteX12" fmla="*/ 647843 w 784082"/>
                      <a:gd name="connsiteY12" fmla="*/ 1038082 h 1040765"/>
                      <a:gd name="connsiteX13" fmla="*/ 724043 w 784082"/>
                      <a:gd name="connsiteY13" fmla="*/ 1033320 h 1040765"/>
                      <a:gd name="connsiteX14" fmla="*/ 781193 w 784082"/>
                      <a:gd name="connsiteY14" fmla="*/ 971407 h 1040765"/>
                      <a:gd name="connsiteX15" fmla="*/ 762143 w 784082"/>
                      <a:gd name="connsiteY15" fmla="*/ 819007 h 1040765"/>
                      <a:gd name="connsiteX16" fmla="*/ 647843 w 784082"/>
                      <a:gd name="connsiteY16" fmla="*/ 659464 h 1040765"/>
                      <a:gd name="connsiteX17" fmla="*/ 504968 w 784082"/>
                      <a:gd name="connsiteY17" fmla="*/ 552307 h 1040765"/>
                      <a:gd name="connsiteX18" fmla="*/ 378762 w 784082"/>
                      <a:gd name="connsiteY18" fmla="*/ 468964 h 1040765"/>
                      <a:gd name="connsiteX19" fmla="*/ 276368 w 784082"/>
                      <a:gd name="connsiteY19" fmla="*/ 411814 h 1040765"/>
                      <a:gd name="connsiteX20" fmla="*/ 188262 w 784082"/>
                      <a:gd name="connsiteY20" fmla="*/ 376095 h 1040765"/>
                      <a:gd name="connsiteX21" fmla="*/ 171594 w 784082"/>
                      <a:gd name="connsiteY21" fmla="*/ 342758 h 1040765"/>
                      <a:gd name="connsiteX22" fmla="*/ 119206 w 784082"/>
                      <a:gd name="connsiteY22" fmla="*/ 185594 h 1040765"/>
                      <a:gd name="connsiteX23" fmla="*/ 64437 w 784082"/>
                      <a:gd name="connsiteY23" fmla="*/ 40339 h 1040765"/>
                      <a:gd name="connsiteX24" fmla="*/ 33481 w 784082"/>
                      <a:gd name="connsiteY24" fmla="*/ 4620 h 1040765"/>
                      <a:gd name="connsiteX25" fmla="*/ 143 w 784082"/>
                      <a:gd name="connsiteY25" fmla="*/ 9382 h 1040765"/>
                      <a:gd name="connsiteX26" fmla="*/ 23955 w 784082"/>
                      <a:gd name="connsiteY26" fmla="*/ 92726 h 1040765"/>
                      <a:gd name="connsiteX0" fmla="*/ 23955 w 784082"/>
                      <a:gd name="connsiteY0" fmla="*/ 92726 h 1040765"/>
                      <a:gd name="connsiteX1" fmla="*/ 81106 w 784082"/>
                      <a:gd name="connsiteY1" fmla="*/ 228457 h 1040765"/>
                      <a:gd name="connsiteX2" fmla="*/ 114443 w 784082"/>
                      <a:gd name="connsiteY2" fmla="*/ 333232 h 1040765"/>
                      <a:gd name="connsiteX3" fmla="*/ 131112 w 784082"/>
                      <a:gd name="connsiteY3" fmla="*/ 397525 h 1040765"/>
                      <a:gd name="connsiteX4" fmla="*/ 159687 w 784082"/>
                      <a:gd name="connsiteY4" fmla="*/ 414195 h 1040765"/>
                      <a:gd name="connsiteX5" fmla="*/ 290656 w 784082"/>
                      <a:gd name="connsiteY5" fmla="*/ 476107 h 1040765"/>
                      <a:gd name="connsiteX6" fmla="*/ 447818 w 784082"/>
                      <a:gd name="connsiteY6" fmla="*/ 566595 h 1040765"/>
                      <a:gd name="connsiteX7" fmla="*/ 604980 w 784082"/>
                      <a:gd name="connsiteY7" fmla="*/ 680895 h 1040765"/>
                      <a:gd name="connsiteX8" fmla="*/ 707375 w 784082"/>
                      <a:gd name="connsiteY8" fmla="*/ 799957 h 1040765"/>
                      <a:gd name="connsiteX9" fmla="*/ 733568 w 784082"/>
                      <a:gd name="connsiteY9" fmla="*/ 895207 h 1040765"/>
                      <a:gd name="connsiteX10" fmla="*/ 704993 w 784082"/>
                      <a:gd name="connsiteY10" fmla="*/ 990457 h 1040765"/>
                      <a:gd name="connsiteX11" fmla="*/ 652606 w 784082"/>
                      <a:gd name="connsiteY11" fmla="*/ 1019032 h 1040765"/>
                      <a:gd name="connsiteX12" fmla="*/ 647843 w 784082"/>
                      <a:gd name="connsiteY12" fmla="*/ 1038082 h 1040765"/>
                      <a:gd name="connsiteX13" fmla="*/ 724043 w 784082"/>
                      <a:gd name="connsiteY13" fmla="*/ 1033320 h 1040765"/>
                      <a:gd name="connsiteX14" fmla="*/ 781193 w 784082"/>
                      <a:gd name="connsiteY14" fmla="*/ 971407 h 1040765"/>
                      <a:gd name="connsiteX15" fmla="*/ 762143 w 784082"/>
                      <a:gd name="connsiteY15" fmla="*/ 819007 h 1040765"/>
                      <a:gd name="connsiteX16" fmla="*/ 647843 w 784082"/>
                      <a:gd name="connsiteY16" fmla="*/ 659464 h 1040765"/>
                      <a:gd name="connsiteX17" fmla="*/ 504968 w 784082"/>
                      <a:gd name="connsiteY17" fmla="*/ 552307 h 1040765"/>
                      <a:gd name="connsiteX18" fmla="*/ 378762 w 784082"/>
                      <a:gd name="connsiteY18" fmla="*/ 468964 h 1040765"/>
                      <a:gd name="connsiteX19" fmla="*/ 276368 w 784082"/>
                      <a:gd name="connsiteY19" fmla="*/ 411814 h 1040765"/>
                      <a:gd name="connsiteX20" fmla="*/ 188262 w 784082"/>
                      <a:gd name="connsiteY20" fmla="*/ 376095 h 1040765"/>
                      <a:gd name="connsiteX21" fmla="*/ 171594 w 784082"/>
                      <a:gd name="connsiteY21" fmla="*/ 342758 h 1040765"/>
                      <a:gd name="connsiteX22" fmla="*/ 119206 w 784082"/>
                      <a:gd name="connsiteY22" fmla="*/ 185594 h 1040765"/>
                      <a:gd name="connsiteX23" fmla="*/ 64437 w 784082"/>
                      <a:gd name="connsiteY23" fmla="*/ 40339 h 1040765"/>
                      <a:gd name="connsiteX24" fmla="*/ 33481 w 784082"/>
                      <a:gd name="connsiteY24" fmla="*/ 4620 h 1040765"/>
                      <a:gd name="connsiteX25" fmla="*/ 143 w 784082"/>
                      <a:gd name="connsiteY25" fmla="*/ 9382 h 1040765"/>
                      <a:gd name="connsiteX26" fmla="*/ 23955 w 784082"/>
                      <a:gd name="connsiteY26" fmla="*/ 92726 h 1040765"/>
                      <a:gd name="connsiteX0" fmla="*/ 23955 w 784082"/>
                      <a:gd name="connsiteY0" fmla="*/ 92726 h 1040765"/>
                      <a:gd name="connsiteX1" fmla="*/ 81106 w 784082"/>
                      <a:gd name="connsiteY1" fmla="*/ 228457 h 1040765"/>
                      <a:gd name="connsiteX2" fmla="*/ 114443 w 784082"/>
                      <a:gd name="connsiteY2" fmla="*/ 333232 h 1040765"/>
                      <a:gd name="connsiteX3" fmla="*/ 131112 w 784082"/>
                      <a:gd name="connsiteY3" fmla="*/ 397525 h 1040765"/>
                      <a:gd name="connsiteX4" fmla="*/ 159687 w 784082"/>
                      <a:gd name="connsiteY4" fmla="*/ 414195 h 1040765"/>
                      <a:gd name="connsiteX5" fmla="*/ 290656 w 784082"/>
                      <a:gd name="connsiteY5" fmla="*/ 476107 h 1040765"/>
                      <a:gd name="connsiteX6" fmla="*/ 447818 w 784082"/>
                      <a:gd name="connsiteY6" fmla="*/ 566595 h 1040765"/>
                      <a:gd name="connsiteX7" fmla="*/ 604980 w 784082"/>
                      <a:gd name="connsiteY7" fmla="*/ 680895 h 1040765"/>
                      <a:gd name="connsiteX8" fmla="*/ 707375 w 784082"/>
                      <a:gd name="connsiteY8" fmla="*/ 799957 h 1040765"/>
                      <a:gd name="connsiteX9" fmla="*/ 733568 w 784082"/>
                      <a:gd name="connsiteY9" fmla="*/ 895207 h 1040765"/>
                      <a:gd name="connsiteX10" fmla="*/ 700231 w 784082"/>
                      <a:gd name="connsiteY10" fmla="*/ 985694 h 1040765"/>
                      <a:gd name="connsiteX11" fmla="*/ 652606 w 784082"/>
                      <a:gd name="connsiteY11" fmla="*/ 1019032 h 1040765"/>
                      <a:gd name="connsiteX12" fmla="*/ 647843 w 784082"/>
                      <a:gd name="connsiteY12" fmla="*/ 1038082 h 1040765"/>
                      <a:gd name="connsiteX13" fmla="*/ 724043 w 784082"/>
                      <a:gd name="connsiteY13" fmla="*/ 1033320 h 1040765"/>
                      <a:gd name="connsiteX14" fmla="*/ 781193 w 784082"/>
                      <a:gd name="connsiteY14" fmla="*/ 971407 h 1040765"/>
                      <a:gd name="connsiteX15" fmla="*/ 762143 w 784082"/>
                      <a:gd name="connsiteY15" fmla="*/ 819007 h 1040765"/>
                      <a:gd name="connsiteX16" fmla="*/ 647843 w 784082"/>
                      <a:gd name="connsiteY16" fmla="*/ 659464 h 1040765"/>
                      <a:gd name="connsiteX17" fmla="*/ 504968 w 784082"/>
                      <a:gd name="connsiteY17" fmla="*/ 552307 h 1040765"/>
                      <a:gd name="connsiteX18" fmla="*/ 378762 w 784082"/>
                      <a:gd name="connsiteY18" fmla="*/ 468964 h 1040765"/>
                      <a:gd name="connsiteX19" fmla="*/ 276368 w 784082"/>
                      <a:gd name="connsiteY19" fmla="*/ 411814 h 1040765"/>
                      <a:gd name="connsiteX20" fmla="*/ 188262 w 784082"/>
                      <a:gd name="connsiteY20" fmla="*/ 376095 h 1040765"/>
                      <a:gd name="connsiteX21" fmla="*/ 171594 w 784082"/>
                      <a:gd name="connsiteY21" fmla="*/ 342758 h 1040765"/>
                      <a:gd name="connsiteX22" fmla="*/ 119206 w 784082"/>
                      <a:gd name="connsiteY22" fmla="*/ 185594 h 1040765"/>
                      <a:gd name="connsiteX23" fmla="*/ 64437 w 784082"/>
                      <a:gd name="connsiteY23" fmla="*/ 40339 h 1040765"/>
                      <a:gd name="connsiteX24" fmla="*/ 33481 w 784082"/>
                      <a:gd name="connsiteY24" fmla="*/ 4620 h 1040765"/>
                      <a:gd name="connsiteX25" fmla="*/ 143 w 784082"/>
                      <a:gd name="connsiteY25" fmla="*/ 9382 h 1040765"/>
                      <a:gd name="connsiteX26" fmla="*/ 23955 w 784082"/>
                      <a:gd name="connsiteY26" fmla="*/ 92726 h 1040765"/>
                      <a:gd name="connsiteX0" fmla="*/ 23955 w 784082"/>
                      <a:gd name="connsiteY0" fmla="*/ 92726 h 1040765"/>
                      <a:gd name="connsiteX1" fmla="*/ 81106 w 784082"/>
                      <a:gd name="connsiteY1" fmla="*/ 228457 h 1040765"/>
                      <a:gd name="connsiteX2" fmla="*/ 114443 w 784082"/>
                      <a:gd name="connsiteY2" fmla="*/ 333232 h 1040765"/>
                      <a:gd name="connsiteX3" fmla="*/ 131112 w 784082"/>
                      <a:gd name="connsiteY3" fmla="*/ 397525 h 1040765"/>
                      <a:gd name="connsiteX4" fmla="*/ 159687 w 784082"/>
                      <a:gd name="connsiteY4" fmla="*/ 414195 h 1040765"/>
                      <a:gd name="connsiteX5" fmla="*/ 290656 w 784082"/>
                      <a:gd name="connsiteY5" fmla="*/ 476107 h 1040765"/>
                      <a:gd name="connsiteX6" fmla="*/ 447818 w 784082"/>
                      <a:gd name="connsiteY6" fmla="*/ 566595 h 1040765"/>
                      <a:gd name="connsiteX7" fmla="*/ 604980 w 784082"/>
                      <a:gd name="connsiteY7" fmla="*/ 680895 h 1040765"/>
                      <a:gd name="connsiteX8" fmla="*/ 707375 w 784082"/>
                      <a:gd name="connsiteY8" fmla="*/ 799957 h 1040765"/>
                      <a:gd name="connsiteX9" fmla="*/ 735949 w 784082"/>
                      <a:gd name="connsiteY9" fmla="*/ 916638 h 1040765"/>
                      <a:gd name="connsiteX10" fmla="*/ 700231 w 784082"/>
                      <a:gd name="connsiteY10" fmla="*/ 985694 h 1040765"/>
                      <a:gd name="connsiteX11" fmla="*/ 652606 w 784082"/>
                      <a:gd name="connsiteY11" fmla="*/ 1019032 h 1040765"/>
                      <a:gd name="connsiteX12" fmla="*/ 647843 w 784082"/>
                      <a:gd name="connsiteY12" fmla="*/ 1038082 h 1040765"/>
                      <a:gd name="connsiteX13" fmla="*/ 724043 w 784082"/>
                      <a:gd name="connsiteY13" fmla="*/ 1033320 h 1040765"/>
                      <a:gd name="connsiteX14" fmla="*/ 781193 w 784082"/>
                      <a:gd name="connsiteY14" fmla="*/ 971407 h 1040765"/>
                      <a:gd name="connsiteX15" fmla="*/ 762143 w 784082"/>
                      <a:gd name="connsiteY15" fmla="*/ 819007 h 1040765"/>
                      <a:gd name="connsiteX16" fmla="*/ 647843 w 784082"/>
                      <a:gd name="connsiteY16" fmla="*/ 659464 h 1040765"/>
                      <a:gd name="connsiteX17" fmla="*/ 504968 w 784082"/>
                      <a:gd name="connsiteY17" fmla="*/ 552307 h 1040765"/>
                      <a:gd name="connsiteX18" fmla="*/ 378762 w 784082"/>
                      <a:gd name="connsiteY18" fmla="*/ 468964 h 1040765"/>
                      <a:gd name="connsiteX19" fmla="*/ 276368 w 784082"/>
                      <a:gd name="connsiteY19" fmla="*/ 411814 h 1040765"/>
                      <a:gd name="connsiteX20" fmla="*/ 188262 w 784082"/>
                      <a:gd name="connsiteY20" fmla="*/ 376095 h 1040765"/>
                      <a:gd name="connsiteX21" fmla="*/ 171594 w 784082"/>
                      <a:gd name="connsiteY21" fmla="*/ 342758 h 1040765"/>
                      <a:gd name="connsiteX22" fmla="*/ 119206 w 784082"/>
                      <a:gd name="connsiteY22" fmla="*/ 185594 h 1040765"/>
                      <a:gd name="connsiteX23" fmla="*/ 64437 w 784082"/>
                      <a:gd name="connsiteY23" fmla="*/ 40339 h 1040765"/>
                      <a:gd name="connsiteX24" fmla="*/ 33481 w 784082"/>
                      <a:gd name="connsiteY24" fmla="*/ 4620 h 1040765"/>
                      <a:gd name="connsiteX25" fmla="*/ 143 w 784082"/>
                      <a:gd name="connsiteY25" fmla="*/ 9382 h 1040765"/>
                      <a:gd name="connsiteX26" fmla="*/ 23955 w 784082"/>
                      <a:gd name="connsiteY26" fmla="*/ 92726 h 1040765"/>
                      <a:gd name="connsiteX0" fmla="*/ 23955 w 784954"/>
                      <a:gd name="connsiteY0" fmla="*/ 92726 h 1038833"/>
                      <a:gd name="connsiteX1" fmla="*/ 81106 w 784954"/>
                      <a:gd name="connsiteY1" fmla="*/ 228457 h 1038833"/>
                      <a:gd name="connsiteX2" fmla="*/ 114443 w 784954"/>
                      <a:gd name="connsiteY2" fmla="*/ 333232 h 1038833"/>
                      <a:gd name="connsiteX3" fmla="*/ 131112 w 784954"/>
                      <a:gd name="connsiteY3" fmla="*/ 397525 h 1038833"/>
                      <a:gd name="connsiteX4" fmla="*/ 159687 w 784954"/>
                      <a:gd name="connsiteY4" fmla="*/ 414195 h 1038833"/>
                      <a:gd name="connsiteX5" fmla="*/ 290656 w 784954"/>
                      <a:gd name="connsiteY5" fmla="*/ 476107 h 1038833"/>
                      <a:gd name="connsiteX6" fmla="*/ 447818 w 784954"/>
                      <a:gd name="connsiteY6" fmla="*/ 566595 h 1038833"/>
                      <a:gd name="connsiteX7" fmla="*/ 604980 w 784954"/>
                      <a:gd name="connsiteY7" fmla="*/ 680895 h 1038833"/>
                      <a:gd name="connsiteX8" fmla="*/ 707375 w 784954"/>
                      <a:gd name="connsiteY8" fmla="*/ 799957 h 1038833"/>
                      <a:gd name="connsiteX9" fmla="*/ 735949 w 784954"/>
                      <a:gd name="connsiteY9" fmla="*/ 916638 h 1038833"/>
                      <a:gd name="connsiteX10" fmla="*/ 700231 w 784954"/>
                      <a:gd name="connsiteY10" fmla="*/ 985694 h 1038833"/>
                      <a:gd name="connsiteX11" fmla="*/ 652606 w 784954"/>
                      <a:gd name="connsiteY11" fmla="*/ 1019032 h 1038833"/>
                      <a:gd name="connsiteX12" fmla="*/ 647843 w 784954"/>
                      <a:gd name="connsiteY12" fmla="*/ 1038082 h 1038833"/>
                      <a:gd name="connsiteX13" fmla="*/ 712137 w 784954"/>
                      <a:gd name="connsiteY13" fmla="*/ 1028557 h 1038833"/>
                      <a:gd name="connsiteX14" fmla="*/ 781193 w 784954"/>
                      <a:gd name="connsiteY14" fmla="*/ 971407 h 1038833"/>
                      <a:gd name="connsiteX15" fmla="*/ 762143 w 784954"/>
                      <a:gd name="connsiteY15" fmla="*/ 819007 h 1038833"/>
                      <a:gd name="connsiteX16" fmla="*/ 647843 w 784954"/>
                      <a:gd name="connsiteY16" fmla="*/ 659464 h 1038833"/>
                      <a:gd name="connsiteX17" fmla="*/ 504968 w 784954"/>
                      <a:gd name="connsiteY17" fmla="*/ 552307 h 1038833"/>
                      <a:gd name="connsiteX18" fmla="*/ 378762 w 784954"/>
                      <a:gd name="connsiteY18" fmla="*/ 468964 h 1038833"/>
                      <a:gd name="connsiteX19" fmla="*/ 276368 w 784954"/>
                      <a:gd name="connsiteY19" fmla="*/ 411814 h 1038833"/>
                      <a:gd name="connsiteX20" fmla="*/ 188262 w 784954"/>
                      <a:gd name="connsiteY20" fmla="*/ 376095 h 1038833"/>
                      <a:gd name="connsiteX21" fmla="*/ 171594 w 784954"/>
                      <a:gd name="connsiteY21" fmla="*/ 342758 h 1038833"/>
                      <a:gd name="connsiteX22" fmla="*/ 119206 w 784954"/>
                      <a:gd name="connsiteY22" fmla="*/ 185594 h 1038833"/>
                      <a:gd name="connsiteX23" fmla="*/ 64437 w 784954"/>
                      <a:gd name="connsiteY23" fmla="*/ 40339 h 1038833"/>
                      <a:gd name="connsiteX24" fmla="*/ 33481 w 784954"/>
                      <a:gd name="connsiteY24" fmla="*/ 4620 h 1038833"/>
                      <a:gd name="connsiteX25" fmla="*/ 143 w 784954"/>
                      <a:gd name="connsiteY25" fmla="*/ 9382 h 1038833"/>
                      <a:gd name="connsiteX26" fmla="*/ 23955 w 784954"/>
                      <a:gd name="connsiteY26" fmla="*/ 92726 h 1038833"/>
                      <a:gd name="connsiteX0" fmla="*/ 23955 w 777920"/>
                      <a:gd name="connsiteY0" fmla="*/ 92726 h 1038833"/>
                      <a:gd name="connsiteX1" fmla="*/ 81106 w 777920"/>
                      <a:gd name="connsiteY1" fmla="*/ 228457 h 1038833"/>
                      <a:gd name="connsiteX2" fmla="*/ 114443 w 777920"/>
                      <a:gd name="connsiteY2" fmla="*/ 333232 h 1038833"/>
                      <a:gd name="connsiteX3" fmla="*/ 131112 w 777920"/>
                      <a:gd name="connsiteY3" fmla="*/ 397525 h 1038833"/>
                      <a:gd name="connsiteX4" fmla="*/ 159687 w 777920"/>
                      <a:gd name="connsiteY4" fmla="*/ 414195 h 1038833"/>
                      <a:gd name="connsiteX5" fmla="*/ 290656 w 777920"/>
                      <a:gd name="connsiteY5" fmla="*/ 476107 h 1038833"/>
                      <a:gd name="connsiteX6" fmla="*/ 447818 w 777920"/>
                      <a:gd name="connsiteY6" fmla="*/ 566595 h 1038833"/>
                      <a:gd name="connsiteX7" fmla="*/ 604980 w 777920"/>
                      <a:gd name="connsiteY7" fmla="*/ 680895 h 1038833"/>
                      <a:gd name="connsiteX8" fmla="*/ 707375 w 777920"/>
                      <a:gd name="connsiteY8" fmla="*/ 799957 h 1038833"/>
                      <a:gd name="connsiteX9" fmla="*/ 735949 w 777920"/>
                      <a:gd name="connsiteY9" fmla="*/ 916638 h 1038833"/>
                      <a:gd name="connsiteX10" fmla="*/ 700231 w 777920"/>
                      <a:gd name="connsiteY10" fmla="*/ 985694 h 1038833"/>
                      <a:gd name="connsiteX11" fmla="*/ 652606 w 777920"/>
                      <a:gd name="connsiteY11" fmla="*/ 1019032 h 1038833"/>
                      <a:gd name="connsiteX12" fmla="*/ 647843 w 777920"/>
                      <a:gd name="connsiteY12" fmla="*/ 1038082 h 1038833"/>
                      <a:gd name="connsiteX13" fmla="*/ 712137 w 777920"/>
                      <a:gd name="connsiteY13" fmla="*/ 1028557 h 1038833"/>
                      <a:gd name="connsiteX14" fmla="*/ 771668 w 777920"/>
                      <a:gd name="connsiteY14" fmla="*/ 971407 h 1038833"/>
                      <a:gd name="connsiteX15" fmla="*/ 762143 w 777920"/>
                      <a:gd name="connsiteY15" fmla="*/ 819007 h 1038833"/>
                      <a:gd name="connsiteX16" fmla="*/ 647843 w 777920"/>
                      <a:gd name="connsiteY16" fmla="*/ 659464 h 1038833"/>
                      <a:gd name="connsiteX17" fmla="*/ 504968 w 777920"/>
                      <a:gd name="connsiteY17" fmla="*/ 552307 h 1038833"/>
                      <a:gd name="connsiteX18" fmla="*/ 378762 w 777920"/>
                      <a:gd name="connsiteY18" fmla="*/ 468964 h 1038833"/>
                      <a:gd name="connsiteX19" fmla="*/ 276368 w 777920"/>
                      <a:gd name="connsiteY19" fmla="*/ 411814 h 1038833"/>
                      <a:gd name="connsiteX20" fmla="*/ 188262 w 777920"/>
                      <a:gd name="connsiteY20" fmla="*/ 376095 h 1038833"/>
                      <a:gd name="connsiteX21" fmla="*/ 171594 w 777920"/>
                      <a:gd name="connsiteY21" fmla="*/ 342758 h 1038833"/>
                      <a:gd name="connsiteX22" fmla="*/ 119206 w 777920"/>
                      <a:gd name="connsiteY22" fmla="*/ 185594 h 1038833"/>
                      <a:gd name="connsiteX23" fmla="*/ 64437 w 777920"/>
                      <a:gd name="connsiteY23" fmla="*/ 40339 h 1038833"/>
                      <a:gd name="connsiteX24" fmla="*/ 33481 w 777920"/>
                      <a:gd name="connsiteY24" fmla="*/ 4620 h 1038833"/>
                      <a:gd name="connsiteX25" fmla="*/ 143 w 777920"/>
                      <a:gd name="connsiteY25" fmla="*/ 9382 h 1038833"/>
                      <a:gd name="connsiteX26" fmla="*/ 23955 w 777920"/>
                      <a:gd name="connsiteY26" fmla="*/ 92726 h 1038833"/>
                      <a:gd name="connsiteX0" fmla="*/ 23955 w 777920"/>
                      <a:gd name="connsiteY0" fmla="*/ 92726 h 1038833"/>
                      <a:gd name="connsiteX1" fmla="*/ 81106 w 777920"/>
                      <a:gd name="connsiteY1" fmla="*/ 228457 h 1038833"/>
                      <a:gd name="connsiteX2" fmla="*/ 109681 w 777920"/>
                      <a:gd name="connsiteY2" fmla="*/ 333232 h 1038833"/>
                      <a:gd name="connsiteX3" fmla="*/ 131112 w 777920"/>
                      <a:gd name="connsiteY3" fmla="*/ 397525 h 1038833"/>
                      <a:gd name="connsiteX4" fmla="*/ 159687 w 777920"/>
                      <a:gd name="connsiteY4" fmla="*/ 414195 h 1038833"/>
                      <a:gd name="connsiteX5" fmla="*/ 290656 w 777920"/>
                      <a:gd name="connsiteY5" fmla="*/ 476107 h 1038833"/>
                      <a:gd name="connsiteX6" fmla="*/ 447818 w 777920"/>
                      <a:gd name="connsiteY6" fmla="*/ 566595 h 1038833"/>
                      <a:gd name="connsiteX7" fmla="*/ 604980 w 777920"/>
                      <a:gd name="connsiteY7" fmla="*/ 680895 h 1038833"/>
                      <a:gd name="connsiteX8" fmla="*/ 707375 w 777920"/>
                      <a:gd name="connsiteY8" fmla="*/ 799957 h 1038833"/>
                      <a:gd name="connsiteX9" fmla="*/ 735949 w 777920"/>
                      <a:gd name="connsiteY9" fmla="*/ 916638 h 1038833"/>
                      <a:gd name="connsiteX10" fmla="*/ 700231 w 777920"/>
                      <a:gd name="connsiteY10" fmla="*/ 985694 h 1038833"/>
                      <a:gd name="connsiteX11" fmla="*/ 652606 w 777920"/>
                      <a:gd name="connsiteY11" fmla="*/ 1019032 h 1038833"/>
                      <a:gd name="connsiteX12" fmla="*/ 647843 w 777920"/>
                      <a:gd name="connsiteY12" fmla="*/ 1038082 h 1038833"/>
                      <a:gd name="connsiteX13" fmla="*/ 712137 w 777920"/>
                      <a:gd name="connsiteY13" fmla="*/ 1028557 h 1038833"/>
                      <a:gd name="connsiteX14" fmla="*/ 771668 w 777920"/>
                      <a:gd name="connsiteY14" fmla="*/ 971407 h 1038833"/>
                      <a:gd name="connsiteX15" fmla="*/ 762143 w 777920"/>
                      <a:gd name="connsiteY15" fmla="*/ 819007 h 1038833"/>
                      <a:gd name="connsiteX16" fmla="*/ 647843 w 777920"/>
                      <a:gd name="connsiteY16" fmla="*/ 659464 h 1038833"/>
                      <a:gd name="connsiteX17" fmla="*/ 504968 w 777920"/>
                      <a:gd name="connsiteY17" fmla="*/ 552307 h 1038833"/>
                      <a:gd name="connsiteX18" fmla="*/ 378762 w 777920"/>
                      <a:gd name="connsiteY18" fmla="*/ 468964 h 1038833"/>
                      <a:gd name="connsiteX19" fmla="*/ 276368 w 777920"/>
                      <a:gd name="connsiteY19" fmla="*/ 411814 h 1038833"/>
                      <a:gd name="connsiteX20" fmla="*/ 188262 w 777920"/>
                      <a:gd name="connsiteY20" fmla="*/ 376095 h 1038833"/>
                      <a:gd name="connsiteX21" fmla="*/ 171594 w 777920"/>
                      <a:gd name="connsiteY21" fmla="*/ 342758 h 1038833"/>
                      <a:gd name="connsiteX22" fmla="*/ 119206 w 777920"/>
                      <a:gd name="connsiteY22" fmla="*/ 185594 h 1038833"/>
                      <a:gd name="connsiteX23" fmla="*/ 64437 w 777920"/>
                      <a:gd name="connsiteY23" fmla="*/ 40339 h 1038833"/>
                      <a:gd name="connsiteX24" fmla="*/ 33481 w 777920"/>
                      <a:gd name="connsiteY24" fmla="*/ 4620 h 1038833"/>
                      <a:gd name="connsiteX25" fmla="*/ 143 w 777920"/>
                      <a:gd name="connsiteY25" fmla="*/ 9382 h 1038833"/>
                      <a:gd name="connsiteX26" fmla="*/ 23955 w 777920"/>
                      <a:gd name="connsiteY26" fmla="*/ 92726 h 1038833"/>
                      <a:gd name="connsiteX0" fmla="*/ 23947 w 777912"/>
                      <a:gd name="connsiteY0" fmla="*/ 92726 h 1038833"/>
                      <a:gd name="connsiteX1" fmla="*/ 76336 w 777912"/>
                      <a:gd name="connsiteY1" fmla="*/ 230838 h 1038833"/>
                      <a:gd name="connsiteX2" fmla="*/ 109673 w 777912"/>
                      <a:gd name="connsiteY2" fmla="*/ 333232 h 1038833"/>
                      <a:gd name="connsiteX3" fmla="*/ 131104 w 777912"/>
                      <a:gd name="connsiteY3" fmla="*/ 397525 h 1038833"/>
                      <a:gd name="connsiteX4" fmla="*/ 159679 w 777912"/>
                      <a:gd name="connsiteY4" fmla="*/ 414195 h 1038833"/>
                      <a:gd name="connsiteX5" fmla="*/ 290648 w 777912"/>
                      <a:gd name="connsiteY5" fmla="*/ 476107 h 1038833"/>
                      <a:gd name="connsiteX6" fmla="*/ 447810 w 777912"/>
                      <a:gd name="connsiteY6" fmla="*/ 566595 h 1038833"/>
                      <a:gd name="connsiteX7" fmla="*/ 604972 w 777912"/>
                      <a:gd name="connsiteY7" fmla="*/ 680895 h 1038833"/>
                      <a:gd name="connsiteX8" fmla="*/ 707367 w 777912"/>
                      <a:gd name="connsiteY8" fmla="*/ 799957 h 1038833"/>
                      <a:gd name="connsiteX9" fmla="*/ 735941 w 777912"/>
                      <a:gd name="connsiteY9" fmla="*/ 916638 h 1038833"/>
                      <a:gd name="connsiteX10" fmla="*/ 700223 w 777912"/>
                      <a:gd name="connsiteY10" fmla="*/ 985694 h 1038833"/>
                      <a:gd name="connsiteX11" fmla="*/ 652598 w 777912"/>
                      <a:gd name="connsiteY11" fmla="*/ 1019032 h 1038833"/>
                      <a:gd name="connsiteX12" fmla="*/ 647835 w 777912"/>
                      <a:gd name="connsiteY12" fmla="*/ 1038082 h 1038833"/>
                      <a:gd name="connsiteX13" fmla="*/ 712129 w 777912"/>
                      <a:gd name="connsiteY13" fmla="*/ 1028557 h 1038833"/>
                      <a:gd name="connsiteX14" fmla="*/ 771660 w 777912"/>
                      <a:gd name="connsiteY14" fmla="*/ 971407 h 1038833"/>
                      <a:gd name="connsiteX15" fmla="*/ 762135 w 777912"/>
                      <a:gd name="connsiteY15" fmla="*/ 819007 h 1038833"/>
                      <a:gd name="connsiteX16" fmla="*/ 647835 w 777912"/>
                      <a:gd name="connsiteY16" fmla="*/ 659464 h 1038833"/>
                      <a:gd name="connsiteX17" fmla="*/ 504960 w 777912"/>
                      <a:gd name="connsiteY17" fmla="*/ 552307 h 1038833"/>
                      <a:gd name="connsiteX18" fmla="*/ 378754 w 777912"/>
                      <a:gd name="connsiteY18" fmla="*/ 468964 h 1038833"/>
                      <a:gd name="connsiteX19" fmla="*/ 276360 w 777912"/>
                      <a:gd name="connsiteY19" fmla="*/ 411814 h 1038833"/>
                      <a:gd name="connsiteX20" fmla="*/ 188254 w 777912"/>
                      <a:gd name="connsiteY20" fmla="*/ 376095 h 1038833"/>
                      <a:gd name="connsiteX21" fmla="*/ 171586 w 777912"/>
                      <a:gd name="connsiteY21" fmla="*/ 342758 h 1038833"/>
                      <a:gd name="connsiteX22" fmla="*/ 119198 w 777912"/>
                      <a:gd name="connsiteY22" fmla="*/ 185594 h 1038833"/>
                      <a:gd name="connsiteX23" fmla="*/ 64429 w 777912"/>
                      <a:gd name="connsiteY23" fmla="*/ 40339 h 1038833"/>
                      <a:gd name="connsiteX24" fmla="*/ 33473 w 777912"/>
                      <a:gd name="connsiteY24" fmla="*/ 4620 h 1038833"/>
                      <a:gd name="connsiteX25" fmla="*/ 135 w 777912"/>
                      <a:gd name="connsiteY25" fmla="*/ 9382 h 1038833"/>
                      <a:gd name="connsiteX26" fmla="*/ 23947 w 777912"/>
                      <a:gd name="connsiteY26" fmla="*/ 92726 h 1038833"/>
                      <a:gd name="connsiteX0" fmla="*/ 23947 w 777912"/>
                      <a:gd name="connsiteY0" fmla="*/ 92726 h 1038833"/>
                      <a:gd name="connsiteX1" fmla="*/ 76336 w 777912"/>
                      <a:gd name="connsiteY1" fmla="*/ 230838 h 1038833"/>
                      <a:gd name="connsiteX2" fmla="*/ 109673 w 777912"/>
                      <a:gd name="connsiteY2" fmla="*/ 333232 h 1038833"/>
                      <a:gd name="connsiteX3" fmla="*/ 131104 w 777912"/>
                      <a:gd name="connsiteY3" fmla="*/ 397525 h 1038833"/>
                      <a:gd name="connsiteX4" fmla="*/ 159679 w 777912"/>
                      <a:gd name="connsiteY4" fmla="*/ 414195 h 1038833"/>
                      <a:gd name="connsiteX5" fmla="*/ 290648 w 777912"/>
                      <a:gd name="connsiteY5" fmla="*/ 476107 h 1038833"/>
                      <a:gd name="connsiteX6" fmla="*/ 447810 w 777912"/>
                      <a:gd name="connsiteY6" fmla="*/ 566595 h 1038833"/>
                      <a:gd name="connsiteX7" fmla="*/ 604972 w 777912"/>
                      <a:gd name="connsiteY7" fmla="*/ 680895 h 1038833"/>
                      <a:gd name="connsiteX8" fmla="*/ 707367 w 777912"/>
                      <a:gd name="connsiteY8" fmla="*/ 799957 h 1038833"/>
                      <a:gd name="connsiteX9" fmla="*/ 735941 w 777912"/>
                      <a:gd name="connsiteY9" fmla="*/ 916638 h 1038833"/>
                      <a:gd name="connsiteX10" fmla="*/ 700223 w 777912"/>
                      <a:gd name="connsiteY10" fmla="*/ 985694 h 1038833"/>
                      <a:gd name="connsiteX11" fmla="*/ 652598 w 777912"/>
                      <a:gd name="connsiteY11" fmla="*/ 1019032 h 1038833"/>
                      <a:gd name="connsiteX12" fmla="*/ 647835 w 777912"/>
                      <a:gd name="connsiteY12" fmla="*/ 1038082 h 1038833"/>
                      <a:gd name="connsiteX13" fmla="*/ 712129 w 777912"/>
                      <a:gd name="connsiteY13" fmla="*/ 1028557 h 1038833"/>
                      <a:gd name="connsiteX14" fmla="*/ 771660 w 777912"/>
                      <a:gd name="connsiteY14" fmla="*/ 971407 h 1038833"/>
                      <a:gd name="connsiteX15" fmla="*/ 762135 w 777912"/>
                      <a:gd name="connsiteY15" fmla="*/ 819007 h 1038833"/>
                      <a:gd name="connsiteX16" fmla="*/ 647835 w 777912"/>
                      <a:gd name="connsiteY16" fmla="*/ 659464 h 1038833"/>
                      <a:gd name="connsiteX17" fmla="*/ 504960 w 777912"/>
                      <a:gd name="connsiteY17" fmla="*/ 552307 h 1038833"/>
                      <a:gd name="connsiteX18" fmla="*/ 378754 w 777912"/>
                      <a:gd name="connsiteY18" fmla="*/ 468964 h 1038833"/>
                      <a:gd name="connsiteX19" fmla="*/ 276360 w 777912"/>
                      <a:gd name="connsiteY19" fmla="*/ 411814 h 1038833"/>
                      <a:gd name="connsiteX20" fmla="*/ 193016 w 777912"/>
                      <a:gd name="connsiteY20" fmla="*/ 376095 h 1038833"/>
                      <a:gd name="connsiteX21" fmla="*/ 171586 w 777912"/>
                      <a:gd name="connsiteY21" fmla="*/ 342758 h 1038833"/>
                      <a:gd name="connsiteX22" fmla="*/ 119198 w 777912"/>
                      <a:gd name="connsiteY22" fmla="*/ 185594 h 1038833"/>
                      <a:gd name="connsiteX23" fmla="*/ 64429 w 777912"/>
                      <a:gd name="connsiteY23" fmla="*/ 40339 h 1038833"/>
                      <a:gd name="connsiteX24" fmla="*/ 33473 w 777912"/>
                      <a:gd name="connsiteY24" fmla="*/ 4620 h 1038833"/>
                      <a:gd name="connsiteX25" fmla="*/ 135 w 777912"/>
                      <a:gd name="connsiteY25" fmla="*/ 9382 h 1038833"/>
                      <a:gd name="connsiteX26" fmla="*/ 23947 w 777912"/>
                      <a:gd name="connsiteY26" fmla="*/ 92726 h 1038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777912" h="1038833">
                        <a:moveTo>
                          <a:pt x="23947" y="92726"/>
                        </a:moveTo>
                        <a:cubicBezTo>
                          <a:pt x="36647" y="129635"/>
                          <a:pt x="62048" y="190754"/>
                          <a:pt x="76336" y="230838"/>
                        </a:cubicBezTo>
                        <a:cubicBezTo>
                          <a:pt x="90624" y="270922"/>
                          <a:pt x="100545" y="305451"/>
                          <a:pt x="109673" y="333232"/>
                        </a:cubicBezTo>
                        <a:cubicBezTo>
                          <a:pt x="118801" y="361013"/>
                          <a:pt x="122770" y="384031"/>
                          <a:pt x="131104" y="397525"/>
                        </a:cubicBezTo>
                        <a:cubicBezTo>
                          <a:pt x="139438" y="411019"/>
                          <a:pt x="133088" y="401098"/>
                          <a:pt x="159679" y="414195"/>
                        </a:cubicBezTo>
                        <a:cubicBezTo>
                          <a:pt x="186270" y="427292"/>
                          <a:pt x="242626" y="450707"/>
                          <a:pt x="290648" y="476107"/>
                        </a:cubicBezTo>
                        <a:cubicBezTo>
                          <a:pt x="338670" y="501507"/>
                          <a:pt x="395423" y="532464"/>
                          <a:pt x="447810" y="566595"/>
                        </a:cubicBezTo>
                        <a:cubicBezTo>
                          <a:pt x="500197" y="600726"/>
                          <a:pt x="561713" y="642001"/>
                          <a:pt x="604972" y="680895"/>
                        </a:cubicBezTo>
                        <a:cubicBezTo>
                          <a:pt x="648231" y="719789"/>
                          <a:pt x="685539" y="760667"/>
                          <a:pt x="707367" y="799957"/>
                        </a:cubicBezTo>
                        <a:cubicBezTo>
                          <a:pt x="729195" y="839248"/>
                          <a:pt x="737132" y="885682"/>
                          <a:pt x="735941" y="916638"/>
                        </a:cubicBezTo>
                        <a:cubicBezTo>
                          <a:pt x="734750" y="947594"/>
                          <a:pt x="714114" y="968628"/>
                          <a:pt x="700223" y="985694"/>
                        </a:cubicBezTo>
                        <a:cubicBezTo>
                          <a:pt x="686333" y="1002760"/>
                          <a:pt x="661329" y="1010301"/>
                          <a:pt x="652598" y="1019032"/>
                        </a:cubicBezTo>
                        <a:cubicBezTo>
                          <a:pt x="643867" y="1027763"/>
                          <a:pt x="637913" y="1036494"/>
                          <a:pt x="647835" y="1038082"/>
                        </a:cubicBezTo>
                        <a:cubicBezTo>
                          <a:pt x="657757" y="1039670"/>
                          <a:pt x="691492" y="1039669"/>
                          <a:pt x="712129" y="1028557"/>
                        </a:cubicBezTo>
                        <a:cubicBezTo>
                          <a:pt x="732766" y="1017445"/>
                          <a:pt x="763326" y="1006332"/>
                          <a:pt x="771660" y="971407"/>
                        </a:cubicBezTo>
                        <a:cubicBezTo>
                          <a:pt x="779994" y="936482"/>
                          <a:pt x="782772" y="870997"/>
                          <a:pt x="762135" y="819007"/>
                        </a:cubicBezTo>
                        <a:cubicBezTo>
                          <a:pt x="741498" y="767017"/>
                          <a:pt x="690697" y="703914"/>
                          <a:pt x="647835" y="659464"/>
                        </a:cubicBezTo>
                        <a:cubicBezTo>
                          <a:pt x="604973" y="615014"/>
                          <a:pt x="549807" y="584057"/>
                          <a:pt x="504960" y="552307"/>
                        </a:cubicBezTo>
                        <a:cubicBezTo>
                          <a:pt x="460113" y="520557"/>
                          <a:pt x="416854" y="492380"/>
                          <a:pt x="378754" y="468964"/>
                        </a:cubicBezTo>
                        <a:cubicBezTo>
                          <a:pt x="340654" y="445549"/>
                          <a:pt x="307316" y="427292"/>
                          <a:pt x="276360" y="411814"/>
                        </a:cubicBezTo>
                        <a:cubicBezTo>
                          <a:pt x="245404" y="396336"/>
                          <a:pt x="210478" y="387604"/>
                          <a:pt x="193016" y="376095"/>
                        </a:cubicBezTo>
                        <a:cubicBezTo>
                          <a:pt x="175554" y="364586"/>
                          <a:pt x="183889" y="374508"/>
                          <a:pt x="171586" y="342758"/>
                        </a:cubicBezTo>
                        <a:cubicBezTo>
                          <a:pt x="159283" y="311008"/>
                          <a:pt x="137057" y="235997"/>
                          <a:pt x="119198" y="185594"/>
                        </a:cubicBezTo>
                        <a:cubicBezTo>
                          <a:pt x="101339" y="135191"/>
                          <a:pt x="78716" y="70501"/>
                          <a:pt x="64429" y="40339"/>
                        </a:cubicBezTo>
                        <a:cubicBezTo>
                          <a:pt x="50142" y="10177"/>
                          <a:pt x="44585" y="8589"/>
                          <a:pt x="33473" y="4620"/>
                        </a:cubicBezTo>
                        <a:cubicBezTo>
                          <a:pt x="22361" y="651"/>
                          <a:pt x="1723" y="-5302"/>
                          <a:pt x="135" y="9382"/>
                        </a:cubicBezTo>
                        <a:cubicBezTo>
                          <a:pt x="-1453" y="24066"/>
                          <a:pt x="11247" y="55817"/>
                          <a:pt x="23947" y="92726"/>
                        </a:cubicBezTo>
                        <a:close/>
                      </a:path>
                    </a:pathLst>
                  </a:custGeom>
                  <a:grpFill/>
                  <a:ln w="28575">
                    <a:solidFill>
                      <a:srgbClr val="9BBFE5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99" name="任意多边形 1598"/>
                  <p:cNvSpPr/>
                  <p:nvPr/>
                </p:nvSpPr>
                <p:spPr>
                  <a:xfrm>
                    <a:off x="3790776" y="1993692"/>
                    <a:ext cx="1195229" cy="702292"/>
                  </a:xfrm>
                  <a:custGeom>
                    <a:avLst/>
                    <a:gdLst>
                      <a:gd name="connsiteX0" fmla="*/ 380 w 1202282"/>
                      <a:gd name="connsiteY0" fmla="*/ 204093 h 708978"/>
                      <a:gd name="connsiteX1" fmla="*/ 5143 w 1202282"/>
                      <a:gd name="connsiteY1" fmla="*/ 385068 h 708978"/>
                      <a:gd name="connsiteX2" fmla="*/ 14668 w 1202282"/>
                      <a:gd name="connsiteY2" fmla="*/ 489843 h 708978"/>
                      <a:gd name="connsiteX3" fmla="*/ 57530 w 1202282"/>
                      <a:gd name="connsiteY3" fmla="*/ 513655 h 708978"/>
                      <a:gd name="connsiteX4" fmla="*/ 209930 w 1202282"/>
                      <a:gd name="connsiteY4" fmla="*/ 570805 h 708978"/>
                      <a:gd name="connsiteX5" fmla="*/ 371855 w 1202282"/>
                      <a:gd name="connsiteY5" fmla="*/ 608905 h 708978"/>
                      <a:gd name="connsiteX6" fmla="*/ 505205 w 1202282"/>
                      <a:gd name="connsiteY6" fmla="*/ 651768 h 708978"/>
                      <a:gd name="connsiteX7" fmla="*/ 695705 w 1202282"/>
                      <a:gd name="connsiteY7" fmla="*/ 689868 h 708978"/>
                      <a:gd name="connsiteX8" fmla="*/ 938593 w 1202282"/>
                      <a:gd name="connsiteY8" fmla="*/ 708918 h 708978"/>
                      <a:gd name="connsiteX9" fmla="*/ 1129093 w 1202282"/>
                      <a:gd name="connsiteY9" fmla="*/ 694630 h 708978"/>
                      <a:gd name="connsiteX10" fmla="*/ 1200530 w 1202282"/>
                      <a:gd name="connsiteY10" fmla="*/ 661293 h 708978"/>
                      <a:gd name="connsiteX11" fmla="*/ 1162430 w 1202282"/>
                      <a:gd name="connsiteY11" fmla="*/ 647005 h 708978"/>
                      <a:gd name="connsiteX12" fmla="*/ 976693 w 1202282"/>
                      <a:gd name="connsiteY12" fmla="*/ 642243 h 708978"/>
                      <a:gd name="connsiteX13" fmla="*/ 690943 w 1202282"/>
                      <a:gd name="connsiteY13" fmla="*/ 623193 h 708978"/>
                      <a:gd name="connsiteX14" fmla="*/ 467105 w 1202282"/>
                      <a:gd name="connsiteY14" fmla="*/ 580330 h 708978"/>
                      <a:gd name="connsiteX15" fmla="*/ 243268 w 1202282"/>
                      <a:gd name="connsiteY15" fmla="*/ 513655 h 708978"/>
                      <a:gd name="connsiteX16" fmla="*/ 71818 w 1202282"/>
                      <a:gd name="connsiteY16" fmla="*/ 461268 h 708978"/>
                      <a:gd name="connsiteX17" fmla="*/ 57530 w 1202282"/>
                      <a:gd name="connsiteY17" fmla="*/ 389830 h 708978"/>
                      <a:gd name="connsiteX18" fmla="*/ 52768 w 1202282"/>
                      <a:gd name="connsiteY18" fmla="*/ 199330 h 708978"/>
                      <a:gd name="connsiteX19" fmla="*/ 62293 w 1202282"/>
                      <a:gd name="connsiteY19" fmla="*/ 99318 h 708978"/>
                      <a:gd name="connsiteX20" fmla="*/ 71818 w 1202282"/>
                      <a:gd name="connsiteY20" fmla="*/ 8830 h 708978"/>
                      <a:gd name="connsiteX21" fmla="*/ 33718 w 1202282"/>
                      <a:gd name="connsiteY21" fmla="*/ 8830 h 708978"/>
                      <a:gd name="connsiteX22" fmla="*/ 5143 w 1202282"/>
                      <a:gd name="connsiteY22" fmla="*/ 56455 h 708978"/>
                      <a:gd name="connsiteX23" fmla="*/ 380 w 1202282"/>
                      <a:gd name="connsiteY23" fmla="*/ 204093 h 708978"/>
                      <a:gd name="connsiteX0" fmla="*/ 380 w 1202282"/>
                      <a:gd name="connsiteY0" fmla="*/ 201537 h 706422"/>
                      <a:gd name="connsiteX1" fmla="*/ 5143 w 1202282"/>
                      <a:gd name="connsiteY1" fmla="*/ 382512 h 706422"/>
                      <a:gd name="connsiteX2" fmla="*/ 14668 w 1202282"/>
                      <a:gd name="connsiteY2" fmla="*/ 487287 h 706422"/>
                      <a:gd name="connsiteX3" fmla="*/ 57530 w 1202282"/>
                      <a:gd name="connsiteY3" fmla="*/ 511099 h 706422"/>
                      <a:gd name="connsiteX4" fmla="*/ 209930 w 1202282"/>
                      <a:gd name="connsiteY4" fmla="*/ 568249 h 706422"/>
                      <a:gd name="connsiteX5" fmla="*/ 371855 w 1202282"/>
                      <a:gd name="connsiteY5" fmla="*/ 606349 h 706422"/>
                      <a:gd name="connsiteX6" fmla="*/ 505205 w 1202282"/>
                      <a:gd name="connsiteY6" fmla="*/ 649212 h 706422"/>
                      <a:gd name="connsiteX7" fmla="*/ 695705 w 1202282"/>
                      <a:gd name="connsiteY7" fmla="*/ 687312 h 706422"/>
                      <a:gd name="connsiteX8" fmla="*/ 938593 w 1202282"/>
                      <a:gd name="connsiteY8" fmla="*/ 706362 h 706422"/>
                      <a:gd name="connsiteX9" fmla="*/ 1129093 w 1202282"/>
                      <a:gd name="connsiteY9" fmla="*/ 692074 h 706422"/>
                      <a:gd name="connsiteX10" fmla="*/ 1200530 w 1202282"/>
                      <a:gd name="connsiteY10" fmla="*/ 658737 h 706422"/>
                      <a:gd name="connsiteX11" fmla="*/ 1162430 w 1202282"/>
                      <a:gd name="connsiteY11" fmla="*/ 644449 h 706422"/>
                      <a:gd name="connsiteX12" fmla="*/ 976693 w 1202282"/>
                      <a:gd name="connsiteY12" fmla="*/ 639687 h 706422"/>
                      <a:gd name="connsiteX13" fmla="*/ 690943 w 1202282"/>
                      <a:gd name="connsiteY13" fmla="*/ 620637 h 706422"/>
                      <a:gd name="connsiteX14" fmla="*/ 467105 w 1202282"/>
                      <a:gd name="connsiteY14" fmla="*/ 577774 h 706422"/>
                      <a:gd name="connsiteX15" fmla="*/ 243268 w 1202282"/>
                      <a:gd name="connsiteY15" fmla="*/ 511099 h 706422"/>
                      <a:gd name="connsiteX16" fmla="*/ 71818 w 1202282"/>
                      <a:gd name="connsiteY16" fmla="*/ 458712 h 706422"/>
                      <a:gd name="connsiteX17" fmla="*/ 57530 w 1202282"/>
                      <a:gd name="connsiteY17" fmla="*/ 387274 h 706422"/>
                      <a:gd name="connsiteX18" fmla="*/ 52768 w 1202282"/>
                      <a:gd name="connsiteY18" fmla="*/ 196774 h 706422"/>
                      <a:gd name="connsiteX19" fmla="*/ 62293 w 1202282"/>
                      <a:gd name="connsiteY19" fmla="*/ 96762 h 706422"/>
                      <a:gd name="connsiteX20" fmla="*/ 67055 w 1202282"/>
                      <a:gd name="connsiteY20" fmla="*/ 11037 h 706422"/>
                      <a:gd name="connsiteX21" fmla="*/ 33718 w 1202282"/>
                      <a:gd name="connsiteY21" fmla="*/ 6274 h 706422"/>
                      <a:gd name="connsiteX22" fmla="*/ 5143 w 1202282"/>
                      <a:gd name="connsiteY22" fmla="*/ 53899 h 706422"/>
                      <a:gd name="connsiteX23" fmla="*/ 380 w 1202282"/>
                      <a:gd name="connsiteY23" fmla="*/ 201537 h 706422"/>
                      <a:gd name="connsiteX0" fmla="*/ 125 w 1202027"/>
                      <a:gd name="connsiteY0" fmla="*/ 201537 h 706422"/>
                      <a:gd name="connsiteX1" fmla="*/ 4888 w 1202027"/>
                      <a:gd name="connsiteY1" fmla="*/ 382512 h 706422"/>
                      <a:gd name="connsiteX2" fmla="*/ 14413 w 1202027"/>
                      <a:gd name="connsiteY2" fmla="*/ 487287 h 706422"/>
                      <a:gd name="connsiteX3" fmla="*/ 57275 w 1202027"/>
                      <a:gd name="connsiteY3" fmla="*/ 511099 h 706422"/>
                      <a:gd name="connsiteX4" fmla="*/ 209675 w 1202027"/>
                      <a:gd name="connsiteY4" fmla="*/ 568249 h 706422"/>
                      <a:gd name="connsiteX5" fmla="*/ 371600 w 1202027"/>
                      <a:gd name="connsiteY5" fmla="*/ 606349 h 706422"/>
                      <a:gd name="connsiteX6" fmla="*/ 504950 w 1202027"/>
                      <a:gd name="connsiteY6" fmla="*/ 649212 h 706422"/>
                      <a:gd name="connsiteX7" fmla="*/ 695450 w 1202027"/>
                      <a:gd name="connsiteY7" fmla="*/ 687312 h 706422"/>
                      <a:gd name="connsiteX8" fmla="*/ 938338 w 1202027"/>
                      <a:gd name="connsiteY8" fmla="*/ 706362 h 706422"/>
                      <a:gd name="connsiteX9" fmla="*/ 1128838 w 1202027"/>
                      <a:gd name="connsiteY9" fmla="*/ 692074 h 706422"/>
                      <a:gd name="connsiteX10" fmla="*/ 1200275 w 1202027"/>
                      <a:gd name="connsiteY10" fmla="*/ 658737 h 706422"/>
                      <a:gd name="connsiteX11" fmla="*/ 1162175 w 1202027"/>
                      <a:gd name="connsiteY11" fmla="*/ 644449 h 706422"/>
                      <a:gd name="connsiteX12" fmla="*/ 976438 w 1202027"/>
                      <a:gd name="connsiteY12" fmla="*/ 639687 h 706422"/>
                      <a:gd name="connsiteX13" fmla="*/ 690688 w 1202027"/>
                      <a:gd name="connsiteY13" fmla="*/ 620637 h 706422"/>
                      <a:gd name="connsiteX14" fmla="*/ 466850 w 1202027"/>
                      <a:gd name="connsiteY14" fmla="*/ 577774 h 706422"/>
                      <a:gd name="connsiteX15" fmla="*/ 243013 w 1202027"/>
                      <a:gd name="connsiteY15" fmla="*/ 511099 h 706422"/>
                      <a:gd name="connsiteX16" fmla="*/ 71563 w 1202027"/>
                      <a:gd name="connsiteY16" fmla="*/ 458712 h 706422"/>
                      <a:gd name="connsiteX17" fmla="*/ 57275 w 1202027"/>
                      <a:gd name="connsiteY17" fmla="*/ 387274 h 706422"/>
                      <a:gd name="connsiteX18" fmla="*/ 52513 w 1202027"/>
                      <a:gd name="connsiteY18" fmla="*/ 196774 h 706422"/>
                      <a:gd name="connsiteX19" fmla="*/ 62038 w 1202027"/>
                      <a:gd name="connsiteY19" fmla="*/ 96762 h 706422"/>
                      <a:gd name="connsiteX20" fmla="*/ 66800 w 1202027"/>
                      <a:gd name="connsiteY20" fmla="*/ 11037 h 706422"/>
                      <a:gd name="connsiteX21" fmla="*/ 33463 w 1202027"/>
                      <a:gd name="connsiteY21" fmla="*/ 6274 h 706422"/>
                      <a:gd name="connsiteX22" fmla="*/ 9650 w 1202027"/>
                      <a:gd name="connsiteY22" fmla="*/ 63424 h 706422"/>
                      <a:gd name="connsiteX23" fmla="*/ 125 w 1202027"/>
                      <a:gd name="connsiteY23" fmla="*/ 201537 h 706422"/>
                      <a:gd name="connsiteX0" fmla="*/ 125 w 1202027"/>
                      <a:gd name="connsiteY0" fmla="*/ 201821 h 706706"/>
                      <a:gd name="connsiteX1" fmla="*/ 4888 w 1202027"/>
                      <a:gd name="connsiteY1" fmla="*/ 382796 h 706706"/>
                      <a:gd name="connsiteX2" fmla="*/ 14413 w 1202027"/>
                      <a:gd name="connsiteY2" fmla="*/ 487571 h 706706"/>
                      <a:gd name="connsiteX3" fmla="*/ 57275 w 1202027"/>
                      <a:gd name="connsiteY3" fmla="*/ 511383 h 706706"/>
                      <a:gd name="connsiteX4" fmla="*/ 209675 w 1202027"/>
                      <a:gd name="connsiteY4" fmla="*/ 568533 h 706706"/>
                      <a:gd name="connsiteX5" fmla="*/ 371600 w 1202027"/>
                      <a:gd name="connsiteY5" fmla="*/ 606633 h 706706"/>
                      <a:gd name="connsiteX6" fmla="*/ 504950 w 1202027"/>
                      <a:gd name="connsiteY6" fmla="*/ 649496 h 706706"/>
                      <a:gd name="connsiteX7" fmla="*/ 695450 w 1202027"/>
                      <a:gd name="connsiteY7" fmla="*/ 687596 h 706706"/>
                      <a:gd name="connsiteX8" fmla="*/ 938338 w 1202027"/>
                      <a:gd name="connsiteY8" fmla="*/ 706646 h 706706"/>
                      <a:gd name="connsiteX9" fmla="*/ 1128838 w 1202027"/>
                      <a:gd name="connsiteY9" fmla="*/ 692358 h 706706"/>
                      <a:gd name="connsiteX10" fmla="*/ 1200275 w 1202027"/>
                      <a:gd name="connsiteY10" fmla="*/ 659021 h 706706"/>
                      <a:gd name="connsiteX11" fmla="*/ 1162175 w 1202027"/>
                      <a:gd name="connsiteY11" fmla="*/ 644733 h 706706"/>
                      <a:gd name="connsiteX12" fmla="*/ 976438 w 1202027"/>
                      <a:gd name="connsiteY12" fmla="*/ 639971 h 706706"/>
                      <a:gd name="connsiteX13" fmla="*/ 690688 w 1202027"/>
                      <a:gd name="connsiteY13" fmla="*/ 620921 h 706706"/>
                      <a:gd name="connsiteX14" fmla="*/ 466850 w 1202027"/>
                      <a:gd name="connsiteY14" fmla="*/ 578058 h 706706"/>
                      <a:gd name="connsiteX15" fmla="*/ 243013 w 1202027"/>
                      <a:gd name="connsiteY15" fmla="*/ 511383 h 706706"/>
                      <a:gd name="connsiteX16" fmla="*/ 71563 w 1202027"/>
                      <a:gd name="connsiteY16" fmla="*/ 458996 h 706706"/>
                      <a:gd name="connsiteX17" fmla="*/ 57275 w 1202027"/>
                      <a:gd name="connsiteY17" fmla="*/ 387558 h 706706"/>
                      <a:gd name="connsiteX18" fmla="*/ 52513 w 1202027"/>
                      <a:gd name="connsiteY18" fmla="*/ 197058 h 706706"/>
                      <a:gd name="connsiteX19" fmla="*/ 54894 w 1202027"/>
                      <a:gd name="connsiteY19" fmla="*/ 101808 h 706706"/>
                      <a:gd name="connsiteX20" fmla="*/ 66800 w 1202027"/>
                      <a:gd name="connsiteY20" fmla="*/ 11321 h 706706"/>
                      <a:gd name="connsiteX21" fmla="*/ 33463 w 1202027"/>
                      <a:gd name="connsiteY21" fmla="*/ 6558 h 706706"/>
                      <a:gd name="connsiteX22" fmla="*/ 9650 w 1202027"/>
                      <a:gd name="connsiteY22" fmla="*/ 63708 h 706706"/>
                      <a:gd name="connsiteX23" fmla="*/ 125 w 1202027"/>
                      <a:gd name="connsiteY23" fmla="*/ 201821 h 706706"/>
                      <a:gd name="connsiteX0" fmla="*/ 173 w 1202075"/>
                      <a:gd name="connsiteY0" fmla="*/ 201821 h 706706"/>
                      <a:gd name="connsiteX1" fmla="*/ 4936 w 1202075"/>
                      <a:gd name="connsiteY1" fmla="*/ 382796 h 706706"/>
                      <a:gd name="connsiteX2" fmla="*/ 21604 w 1202075"/>
                      <a:gd name="connsiteY2" fmla="*/ 485190 h 706706"/>
                      <a:gd name="connsiteX3" fmla="*/ 57323 w 1202075"/>
                      <a:gd name="connsiteY3" fmla="*/ 511383 h 706706"/>
                      <a:gd name="connsiteX4" fmla="*/ 209723 w 1202075"/>
                      <a:gd name="connsiteY4" fmla="*/ 568533 h 706706"/>
                      <a:gd name="connsiteX5" fmla="*/ 371648 w 1202075"/>
                      <a:gd name="connsiteY5" fmla="*/ 606633 h 706706"/>
                      <a:gd name="connsiteX6" fmla="*/ 504998 w 1202075"/>
                      <a:gd name="connsiteY6" fmla="*/ 649496 h 706706"/>
                      <a:gd name="connsiteX7" fmla="*/ 695498 w 1202075"/>
                      <a:gd name="connsiteY7" fmla="*/ 687596 h 706706"/>
                      <a:gd name="connsiteX8" fmla="*/ 938386 w 1202075"/>
                      <a:gd name="connsiteY8" fmla="*/ 706646 h 706706"/>
                      <a:gd name="connsiteX9" fmla="*/ 1128886 w 1202075"/>
                      <a:gd name="connsiteY9" fmla="*/ 692358 h 706706"/>
                      <a:gd name="connsiteX10" fmla="*/ 1200323 w 1202075"/>
                      <a:gd name="connsiteY10" fmla="*/ 659021 h 706706"/>
                      <a:gd name="connsiteX11" fmla="*/ 1162223 w 1202075"/>
                      <a:gd name="connsiteY11" fmla="*/ 644733 h 706706"/>
                      <a:gd name="connsiteX12" fmla="*/ 976486 w 1202075"/>
                      <a:gd name="connsiteY12" fmla="*/ 639971 h 706706"/>
                      <a:gd name="connsiteX13" fmla="*/ 690736 w 1202075"/>
                      <a:gd name="connsiteY13" fmla="*/ 620921 h 706706"/>
                      <a:gd name="connsiteX14" fmla="*/ 466898 w 1202075"/>
                      <a:gd name="connsiteY14" fmla="*/ 578058 h 706706"/>
                      <a:gd name="connsiteX15" fmla="*/ 243061 w 1202075"/>
                      <a:gd name="connsiteY15" fmla="*/ 511383 h 706706"/>
                      <a:gd name="connsiteX16" fmla="*/ 71611 w 1202075"/>
                      <a:gd name="connsiteY16" fmla="*/ 458996 h 706706"/>
                      <a:gd name="connsiteX17" fmla="*/ 57323 w 1202075"/>
                      <a:gd name="connsiteY17" fmla="*/ 387558 h 706706"/>
                      <a:gd name="connsiteX18" fmla="*/ 52561 w 1202075"/>
                      <a:gd name="connsiteY18" fmla="*/ 197058 h 706706"/>
                      <a:gd name="connsiteX19" fmla="*/ 54942 w 1202075"/>
                      <a:gd name="connsiteY19" fmla="*/ 101808 h 706706"/>
                      <a:gd name="connsiteX20" fmla="*/ 66848 w 1202075"/>
                      <a:gd name="connsiteY20" fmla="*/ 11321 h 706706"/>
                      <a:gd name="connsiteX21" fmla="*/ 33511 w 1202075"/>
                      <a:gd name="connsiteY21" fmla="*/ 6558 h 706706"/>
                      <a:gd name="connsiteX22" fmla="*/ 9698 w 1202075"/>
                      <a:gd name="connsiteY22" fmla="*/ 63708 h 706706"/>
                      <a:gd name="connsiteX23" fmla="*/ 173 w 1202075"/>
                      <a:gd name="connsiteY23" fmla="*/ 201821 h 706706"/>
                      <a:gd name="connsiteX0" fmla="*/ 173 w 1202075"/>
                      <a:gd name="connsiteY0" fmla="*/ 201821 h 706706"/>
                      <a:gd name="connsiteX1" fmla="*/ 4936 w 1202075"/>
                      <a:gd name="connsiteY1" fmla="*/ 382796 h 706706"/>
                      <a:gd name="connsiteX2" fmla="*/ 21604 w 1202075"/>
                      <a:gd name="connsiteY2" fmla="*/ 485190 h 706706"/>
                      <a:gd name="connsiteX3" fmla="*/ 57323 w 1202075"/>
                      <a:gd name="connsiteY3" fmla="*/ 511383 h 706706"/>
                      <a:gd name="connsiteX4" fmla="*/ 216867 w 1202075"/>
                      <a:gd name="connsiteY4" fmla="*/ 566151 h 706706"/>
                      <a:gd name="connsiteX5" fmla="*/ 371648 w 1202075"/>
                      <a:gd name="connsiteY5" fmla="*/ 606633 h 706706"/>
                      <a:gd name="connsiteX6" fmla="*/ 504998 w 1202075"/>
                      <a:gd name="connsiteY6" fmla="*/ 649496 h 706706"/>
                      <a:gd name="connsiteX7" fmla="*/ 695498 w 1202075"/>
                      <a:gd name="connsiteY7" fmla="*/ 687596 h 706706"/>
                      <a:gd name="connsiteX8" fmla="*/ 938386 w 1202075"/>
                      <a:gd name="connsiteY8" fmla="*/ 706646 h 706706"/>
                      <a:gd name="connsiteX9" fmla="*/ 1128886 w 1202075"/>
                      <a:gd name="connsiteY9" fmla="*/ 692358 h 706706"/>
                      <a:gd name="connsiteX10" fmla="*/ 1200323 w 1202075"/>
                      <a:gd name="connsiteY10" fmla="*/ 659021 h 706706"/>
                      <a:gd name="connsiteX11" fmla="*/ 1162223 w 1202075"/>
                      <a:gd name="connsiteY11" fmla="*/ 644733 h 706706"/>
                      <a:gd name="connsiteX12" fmla="*/ 976486 w 1202075"/>
                      <a:gd name="connsiteY12" fmla="*/ 639971 h 706706"/>
                      <a:gd name="connsiteX13" fmla="*/ 690736 w 1202075"/>
                      <a:gd name="connsiteY13" fmla="*/ 620921 h 706706"/>
                      <a:gd name="connsiteX14" fmla="*/ 466898 w 1202075"/>
                      <a:gd name="connsiteY14" fmla="*/ 578058 h 706706"/>
                      <a:gd name="connsiteX15" fmla="*/ 243061 w 1202075"/>
                      <a:gd name="connsiteY15" fmla="*/ 511383 h 706706"/>
                      <a:gd name="connsiteX16" fmla="*/ 71611 w 1202075"/>
                      <a:gd name="connsiteY16" fmla="*/ 458996 h 706706"/>
                      <a:gd name="connsiteX17" fmla="*/ 57323 w 1202075"/>
                      <a:gd name="connsiteY17" fmla="*/ 387558 h 706706"/>
                      <a:gd name="connsiteX18" fmla="*/ 52561 w 1202075"/>
                      <a:gd name="connsiteY18" fmla="*/ 197058 h 706706"/>
                      <a:gd name="connsiteX19" fmla="*/ 54942 w 1202075"/>
                      <a:gd name="connsiteY19" fmla="*/ 101808 h 706706"/>
                      <a:gd name="connsiteX20" fmla="*/ 66848 w 1202075"/>
                      <a:gd name="connsiteY20" fmla="*/ 11321 h 706706"/>
                      <a:gd name="connsiteX21" fmla="*/ 33511 w 1202075"/>
                      <a:gd name="connsiteY21" fmla="*/ 6558 h 706706"/>
                      <a:gd name="connsiteX22" fmla="*/ 9698 w 1202075"/>
                      <a:gd name="connsiteY22" fmla="*/ 63708 h 706706"/>
                      <a:gd name="connsiteX23" fmla="*/ 173 w 1202075"/>
                      <a:gd name="connsiteY23" fmla="*/ 201821 h 706706"/>
                      <a:gd name="connsiteX0" fmla="*/ 173 w 1202075"/>
                      <a:gd name="connsiteY0" fmla="*/ 201821 h 706706"/>
                      <a:gd name="connsiteX1" fmla="*/ 4936 w 1202075"/>
                      <a:gd name="connsiteY1" fmla="*/ 382796 h 706706"/>
                      <a:gd name="connsiteX2" fmla="*/ 21604 w 1202075"/>
                      <a:gd name="connsiteY2" fmla="*/ 485190 h 706706"/>
                      <a:gd name="connsiteX3" fmla="*/ 57323 w 1202075"/>
                      <a:gd name="connsiteY3" fmla="*/ 511383 h 706706"/>
                      <a:gd name="connsiteX4" fmla="*/ 216867 w 1202075"/>
                      <a:gd name="connsiteY4" fmla="*/ 566151 h 706706"/>
                      <a:gd name="connsiteX5" fmla="*/ 371648 w 1202075"/>
                      <a:gd name="connsiteY5" fmla="*/ 606633 h 706706"/>
                      <a:gd name="connsiteX6" fmla="*/ 507379 w 1202075"/>
                      <a:gd name="connsiteY6" fmla="*/ 644734 h 706706"/>
                      <a:gd name="connsiteX7" fmla="*/ 695498 w 1202075"/>
                      <a:gd name="connsiteY7" fmla="*/ 687596 h 706706"/>
                      <a:gd name="connsiteX8" fmla="*/ 938386 w 1202075"/>
                      <a:gd name="connsiteY8" fmla="*/ 706646 h 706706"/>
                      <a:gd name="connsiteX9" fmla="*/ 1128886 w 1202075"/>
                      <a:gd name="connsiteY9" fmla="*/ 692358 h 706706"/>
                      <a:gd name="connsiteX10" fmla="*/ 1200323 w 1202075"/>
                      <a:gd name="connsiteY10" fmla="*/ 659021 h 706706"/>
                      <a:gd name="connsiteX11" fmla="*/ 1162223 w 1202075"/>
                      <a:gd name="connsiteY11" fmla="*/ 644733 h 706706"/>
                      <a:gd name="connsiteX12" fmla="*/ 976486 w 1202075"/>
                      <a:gd name="connsiteY12" fmla="*/ 639971 h 706706"/>
                      <a:gd name="connsiteX13" fmla="*/ 690736 w 1202075"/>
                      <a:gd name="connsiteY13" fmla="*/ 620921 h 706706"/>
                      <a:gd name="connsiteX14" fmla="*/ 466898 w 1202075"/>
                      <a:gd name="connsiteY14" fmla="*/ 578058 h 706706"/>
                      <a:gd name="connsiteX15" fmla="*/ 243061 w 1202075"/>
                      <a:gd name="connsiteY15" fmla="*/ 511383 h 706706"/>
                      <a:gd name="connsiteX16" fmla="*/ 71611 w 1202075"/>
                      <a:gd name="connsiteY16" fmla="*/ 458996 h 706706"/>
                      <a:gd name="connsiteX17" fmla="*/ 57323 w 1202075"/>
                      <a:gd name="connsiteY17" fmla="*/ 387558 h 706706"/>
                      <a:gd name="connsiteX18" fmla="*/ 52561 w 1202075"/>
                      <a:gd name="connsiteY18" fmla="*/ 197058 h 706706"/>
                      <a:gd name="connsiteX19" fmla="*/ 54942 w 1202075"/>
                      <a:gd name="connsiteY19" fmla="*/ 101808 h 706706"/>
                      <a:gd name="connsiteX20" fmla="*/ 66848 w 1202075"/>
                      <a:gd name="connsiteY20" fmla="*/ 11321 h 706706"/>
                      <a:gd name="connsiteX21" fmla="*/ 33511 w 1202075"/>
                      <a:gd name="connsiteY21" fmla="*/ 6558 h 706706"/>
                      <a:gd name="connsiteX22" fmla="*/ 9698 w 1202075"/>
                      <a:gd name="connsiteY22" fmla="*/ 63708 h 706706"/>
                      <a:gd name="connsiteX23" fmla="*/ 173 w 1202075"/>
                      <a:gd name="connsiteY23" fmla="*/ 201821 h 706706"/>
                      <a:gd name="connsiteX0" fmla="*/ 173 w 1202075"/>
                      <a:gd name="connsiteY0" fmla="*/ 201821 h 706942"/>
                      <a:gd name="connsiteX1" fmla="*/ 4936 w 1202075"/>
                      <a:gd name="connsiteY1" fmla="*/ 382796 h 706942"/>
                      <a:gd name="connsiteX2" fmla="*/ 21604 w 1202075"/>
                      <a:gd name="connsiteY2" fmla="*/ 485190 h 706942"/>
                      <a:gd name="connsiteX3" fmla="*/ 57323 w 1202075"/>
                      <a:gd name="connsiteY3" fmla="*/ 511383 h 706942"/>
                      <a:gd name="connsiteX4" fmla="*/ 216867 w 1202075"/>
                      <a:gd name="connsiteY4" fmla="*/ 566151 h 706942"/>
                      <a:gd name="connsiteX5" fmla="*/ 371648 w 1202075"/>
                      <a:gd name="connsiteY5" fmla="*/ 606633 h 706942"/>
                      <a:gd name="connsiteX6" fmla="*/ 507379 w 1202075"/>
                      <a:gd name="connsiteY6" fmla="*/ 644734 h 706942"/>
                      <a:gd name="connsiteX7" fmla="*/ 695498 w 1202075"/>
                      <a:gd name="connsiteY7" fmla="*/ 680452 h 706942"/>
                      <a:gd name="connsiteX8" fmla="*/ 938386 w 1202075"/>
                      <a:gd name="connsiteY8" fmla="*/ 706646 h 706942"/>
                      <a:gd name="connsiteX9" fmla="*/ 1128886 w 1202075"/>
                      <a:gd name="connsiteY9" fmla="*/ 692358 h 706942"/>
                      <a:gd name="connsiteX10" fmla="*/ 1200323 w 1202075"/>
                      <a:gd name="connsiteY10" fmla="*/ 659021 h 706942"/>
                      <a:gd name="connsiteX11" fmla="*/ 1162223 w 1202075"/>
                      <a:gd name="connsiteY11" fmla="*/ 644733 h 706942"/>
                      <a:gd name="connsiteX12" fmla="*/ 976486 w 1202075"/>
                      <a:gd name="connsiteY12" fmla="*/ 639971 h 706942"/>
                      <a:gd name="connsiteX13" fmla="*/ 690736 w 1202075"/>
                      <a:gd name="connsiteY13" fmla="*/ 620921 h 706942"/>
                      <a:gd name="connsiteX14" fmla="*/ 466898 w 1202075"/>
                      <a:gd name="connsiteY14" fmla="*/ 578058 h 706942"/>
                      <a:gd name="connsiteX15" fmla="*/ 243061 w 1202075"/>
                      <a:gd name="connsiteY15" fmla="*/ 511383 h 706942"/>
                      <a:gd name="connsiteX16" fmla="*/ 71611 w 1202075"/>
                      <a:gd name="connsiteY16" fmla="*/ 458996 h 706942"/>
                      <a:gd name="connsiteX17" fmla="*/ 57323 w 1202075"/>
                      <a:gd name="connsiteY17" fmla="*/ 387558 h 706942"/>
                      <a:gd name="connsiteX18" fmla="*/ 52561 w 1202075"/>
                      <a:gd name="connsiteY18" fmla="*/ 197058 h 706942"/>
                      <a:gd name="connsiteX19" fmla="*/ 54942 w 1202075"/>
                      <a:gd name="connsiteY19" fmla="*/ 101808 h 706942"/>
                      <a:gd name="connsiteX20" fmla="*/ 66848 w 1202075"/>
                      <a:gd name="connsiteY20" fmla="*/ 11321 h 706942"/>
                      <a:gd name="connsiteX21" fmla="*/ 33511 w 1202075"/>
                      <a:gd name="connsiteY21" fmla="*/ 6558 h 706942"/>
                      <a:gd name="connsiteX22" fmla="*/ 9698 w 1202075"/>
                      <a:gd name="connsiteY22" fmla="*/ 63708 h 706942"/>
                      <a:gd name="connsiteX23" fmla="*/ 173 w 1202075"/>
                      <a:gd name="connsiteY23" fmla="*/ 201821 h 706942"/>
                      <a:gd name="connsiteX0" fmla="*/ 173 w 1202075"/>
                      <a:gd name="connsiteY0" fmla="*/ 201821 h 702362"/>
                      <a:gd name="connsiteX1" fmla="*/ 4936 w 1202075"/>
                      <a:gd name="connsiteY1" fmla="*/ 382796 h 702362"/>
                      <a:gd name="connsiteX2" fmla="*/ 21604 w 1202075"/>
                      <a:gd name="connsiteY2" fmla="*/ 485190 h 702362"/>
                      <a:gd name="connsiteX3" fmla="*/ 57323 w 1202075"/>
                      <a:gd name="connsiteY3" fmla="*/ 511383 h 702362"/>
                      <a:gd name="connsiteX4" fmla="*/ 216867 w 1202075"/>
                      <a:gd name="connsiteY4" fmla="*/ 566151 h 702362"/>
                      <a:gd name="connsiteX5" fmla="*/ 371648 w 1202075"/>
                      <a:gd name="connsiteY5" fmla="*/ 606633 h 702362"/>
                      <a:gd name="connsiteX6" fmla="*/ 507379 w 1202075"/>
                      <a:gd name="connsiteY6" fmla="*/ 644734 h 702362"/>
                      <a:gd name="connsiteX7" fmla="*/ 695498 w 1202075"/>
                      <a:gd name="connsiteY7" fmla="*/ 680452 h 702362"/>
                      <a:gd name="connsiteX8" fmla="*/ 936005 w 1202075"/>
                      <a:gd name="connsiteY8" fmla="*/ 701883 h 702362"/>
                      <a:gd name="connsiteX9" fmla="*/ 1128886 w 1202075"/>
                      <a:gd name="connsiteY9" fmla="*/ 692358 h 702362"/>
                      <a:gd name="connsiteX10" fmla="*/ 1200323 w 1202075"/>
                      <a:gd name="connsiteY10" fmla="*/ 659021 h 702362"/>
                      <a:gd name="connsiteX11" fmla="*/ 1162223 w 1202075"/>
                      <a:gd name="connsiteY11" fmla="*/ 644733 h 702362"/>
                      <a:gd name="connsiteX12" fmla="*/ 976486 w 1202075"/>
                      <a:gd name="connsiteY12" fmla="*/ 639971 h 702362"/>
                      <a:gd name="connsiteX13" fmla="*/ 690736 w 1202075"/>
                      <a:gd name="connsiteY13" fmla="*/ 620921 h 702362"/>
                      <a:gd name="connsiteX14" fmla="*/ 466898 w 1202075"/>
                      <a:gd name="connsiteY14" fmla="*/ 578058 h 702362"/>
                      <a:gd name="connsiteX15" fmla="*/ 243061 w 1202075"/>
                      <a:gd name="connsiteY15" fmla="*/ 511383 h 702362"/>
                      <a:gd name="connsiteX16" fmla="*/ 71611 w 1202075"/>
                      <a:gd name="connsiteY16" fmla="*/ 458996 h 702362"/>
                      <a:gd name="connsiteX17" fmla="*/ 57323 w 1202075"/>
                      <a:gd name="connsiteY17" fmla="*/ 387558 h 702362"/>
                      <a:gd name="connsiteX18" fmla="*/ 52561 w 1202075"/>
                      <a:gd name="connsiteY18" fmla="*/ 197058 h 702362"/>
                      <a:gd name="connsiteX19" fmla="*/ 54942 w 1202075"/>
                      <a:gd name="connsiteY19" fmla="*/ 101808 h 702362"/>
                      <a:gd name="connsiteX20" fmla="*/ 66848 w 1202075"/>
                      <a:gd name="connsiteY20" fmla="*/ 11321 h 702362"/>
                      <a:gd name="connsiteX21" fmla="*/ 33511 w 1202075"/>
                      <a:gd name="connsiteY21" fmla="*/ 6558 h 702362"/>
                      <a:gd name="connsiteX22" fmla="*/ 9698 w 1202075"/>
                      <a:gd name="connsiteY22" fmla="*/ 63708 h 702362"/>
                      <a:gd name="connsiteX23" fmla="*/ 173 w 1202075"/>
                      <a:gd name="connsiteY23" fmla="*/ 201821 h 702362"/>
                      <a:gd name="connsiteX0" fmla="*/ 173 w 1195794"/>
                      <a:gd name="connsiteY0" fmla="*/ 201821 h 702292"/>
                      <a:gd name="connsiteX1" fmla="*/ 4936 w 1195794"/>
                      <a:gd name="connsiteY1" fmla="*/ 382796 h 702292"/>
                      <a:gd name="connsiteX2" fmla="*/ 21604 w 1195794"/>
                      <a:gd name="connsiteY2" fmla="*/ 485190 h 702292"/>
                      <a:gd name="connsiteX3" fmla="*/ 57323 w 1195794"/>
                      <a:gd name="connsiteY3" fmla="*/ 511383 h 702292"/>
                      <a:gd name="connsiteX4" fmla="*/ 216867 w 1195794"/>
                      <a:gd name="connsiteY4" fmla="*/ 566151 h 702292"/>
                      <a:gd name="connsiteX5" fmla="*/ 371648 w 1195794"/>
                      <a:gd name="connsiteY5" fmla="*/ 606633 h 702292"/>
                      <a:gd name="connsiteX6" fmla="*/ 507379 w 1195794"/>
                      <a:gd name="connsiteY6" fmla="*/ 644734 h 702292"/>
                      <a:gd name="connsiteX7" fmla="*/ 695498 w 1195794"/>
                      <a:gd name="connsiteY7" fmla="*/ 680452 h 702292"/>
                      <a:gd name="connsiteX8" fmla="*/ 936005 w 1195794"/>
                      <a:gd name="connsiteY8" fmla="*/ 701883 h 702292"/>
                      <a:gd name="connsiteX9" fmla="*/ 1128886 w 1195794"/>
                      <a:gd name="connsiteY9" fmla="*/ 692358 h 702292"/>
                      <a:gd name="connsiteX10" fmla="*/ 1193180 w 1195794"/>
                      <a:gd name="connsiteY10" fmla="*/ 666165 h 702292"/>
                      <a:gd name="connsiteX11" fmla="*/ 1162223 w 1195794"/>
                      <a:gd name="connsiteY11" fmla="*/ 644733 h 702292"/>
                      <a:gd name="connsiteX12" fmla="*/ 976486 w 1195794"/>
                      <a:gd name="connsiteY12" fmla="*/ 639971 h 702292"/>
                      <a:gd name="connsiteX13" fmla="*/ 690736 w 1195794"/>
                      <a:gd name="connsiteY13" fmla="*/ 620921 h 702292"/>
                      <a:gd name="connsiteX14" fmla="*/ 466898 w 1195794"/>
                      <a:gd name="connsiteY14" fmla="*/ 578058 h 702292"/>
                      <a:gd name="connsiteX15" fmla="*/ 243061 w 1195794"/>
                      <a:gd name="connsiteY15" fmla="*/ 511383 h 702292"/>
                      <a:gd name="connsiteX16" fmla="*/ 71611 w 1195794"/>
                      <a:gd name="connsiteY16" fmla="*/ 458996 h 702292"/>
                      <a:gd name="connsiteX17" fmla="*/ 57323 w 1195794"/>
                      <a:gd name="connsiteY17" fmla="*/ 387558 h 702292"/>
                      <a:gd name="connsiteX18" fmla="*/ 52561 w 1195794"/>
                      <a:gd name="connsiteY18" fmla="*/ 197058 h 702292"/>
                      <a:gd name="connsiteX19" fmla="*/ 54942 w 1195794"/>
                      <a:gd name="connsiteY19" fmla="*/ 101808 h 702292"/>
                      <a:gd name="connsiteX20" fmla="*/ 66848 w 1195794"/>
                      <a:gd name="connsiteY20" fmla="*/ 11321 h 702292"/>
                      <a:gd name="connsiteX21" fmla="*/ 33511 w 1195794"/>
                      <a:gd name="connsiteY21" fmla="*/ 6558 h 702292"/>
                      <a:gd name="connsiteX22" fmla="*/ 9698 w 1195794"/>
                      <a:gd name="connsiteY22" fmla="*/ 63708 h 702292"/>
                      <a:gd name="connsiteX23" fmla="*/ 173 w 1195794"/>
                      <a:gd name="connsiteY23" fmla="*/ 201821 h 702292"/>
                      <a:gd name="connsiteX0" fmla="*/ 173 w 1195229"/>
                      <a:gd name="connsiteY0" fmla="*/ 201821 h 702292"/>
                      <a:gd name="connsiteX1" fmla="*/ 4936 w 1195229"/>
                      <a:gd name="connsiteY1" fmla="*/ 382796 h 702292"/>
                      <a:gd name="connsiteX2" fmla="*/ 21604 w 1195229"/>
                      <a:gd name="connsiteY2" fmla="*/ 485190 h 702292"/>
                      <a:gd name="connsiteX3" fmla="*/ 57323 w 1195229"/>
                      <a:gd name="connsiteY3" fmla="*/ 511383 h 702292"/>
                      <a:gd name="connsiteX4" fmla="*/ 216867 w 1195229"/>
                      <a:gd name="connsiteY4" fmla="*/ 566151 h 702292"/>
                      <a:gd name="connsiteX5" fmla="*/ 371648 w 1195229"/>
                      <a:gd name="connsiteY5" fmla="*/ 606633 h 702292"/>
                      <a:gd name="connsiteX6" fmla="*/ 507379 w 1195229"/>
                      <a:gd name="connsiteY6" fmla="*/ 644734 h 702292"/>
                      <a:gd name="connsiteX7" fmla="*/ 695498 w 1195229"/>
                      <a:gd name="connsiteY7" fmla="*/ 680452 h 702292"/>
                      <a:gd name="connsiteX8" fmla="*/ 936005 w 1195229"/>
                      <a:gd name="connsiteY8" fmla="*/ 701883 h 702292"/>
                      <a:gd name="connsiteX9" fmla="*/ 1128886 w 1195229"/>
                      <a:gd name="connsiteY9" fmla="*/ 692358 h 702292"/>
                      <a:gd name="connsiteX10" fmla="*/ 1193180 w 1195229"/>
                      <a:gd name="connsiteY10" fmla="*/ 666165 h 702292"/>
                      <a:gd name="connsiteX11" fmla="*/ 1159842 w 1195229"/>
                      <a:gd name="connsiteY11" fmla="*/ 649495 h 702292"/>
                      <a:gd name="connsiteX12" fmla="*/ 976486 w 1195229"/>
                      <a:gd name="connsiteY12" fmla="*/ 639971 h 702292"/>
                      <a:gd name="connsiteX13" fmla="*/ 690736 w 1195229"/>
                      <a:gd name="connsiteY13" fmla="*/ 620921 h 702292"/>
                      <a:gd name="connsiteX14" fmla="*/ 466898 w 1195229"/>
                      <a:gd name="connsiteY14" fmla="*/ 578058 h 702292"/>
                      <a:gd name="connsiteX15" fmla="*/ 243061 w 1195229"/>
                      <a:gd name="connsiteY15" fmla="*/ 511383 h 702292"/>
                      <a:gd name="connsiteX16" fmla="*/ 71611 w 1195229"/>
                      <a:gd name="connsiteY16" fmla="*/ 458996 h 702292"/>
                      <a:gd name="connsiteX17" fmla="*/ 57323 w 1195229"/>
                      <a:gd name="connsiteY17" fmla="*/ 387558 h 702292"/>
                      <a:gd name="connsiteX18" fmla="*/ 52561 w 1195229"/>
                      <a:gd name="connsiteY18" fmla="*/ 197058 h 702292"/>
                      <a:gd name="connsiteX19" fmla="*/ 54942 w 1195229"/>
                      <a:gd name="connsiteY19" fmla="*/ 101808 h 702292"/>
                      <a:gd name="connsiteX20" fmla="*/ 66848 w 1195229"/>
                      <a:gd name="connsiteY20" fmla="*/ 11321 h 702292"/>
                      <a:gd name="connsiteX21" fmla="*/ 33511 w 1195229"/>
                      <a:gd name="connsiteY21" fmla="*/ 6558 h 702292"/>
                      <a:gd name="connsiteX22" fmla="*/ 9698 w 1195229"/>
                      <a:gd name="connsiteY22" fmla="*/ 63708 h 702292"/>
                      <a:gd name="connsiteX23" fmla="*/ 173 w 1195229"/>
                      <a:gd name="connsiteY23" fmla="*/ 201821 h 702292"/>
                      <a:gd name="connsiteX0" fmla="*/ 173 w 1195229"/>
                      <a:gd name="connsiteY0" fmla="*/ 201821 h 702292"/>
                      <a:gd name="connsiteX1" fmla="*/ 4936 w 1195229"/>
                      <a:gd name="connsiteY1" fmla="*/ 382796 h 702292"/>
                      <a:gd name="connsiteX2" fmla="*/ 21604 w 1195229"/>
                      <a:gd name="connsiteY2" fmla="*/ 485190 h 702292"/>
                      <a:gd name="connsiteX3" fmla="*/ 57323 w 1195229"/>
                      <a:gd name="connsiteY3" fmla="*/ 511383 h 702292"/>
                      <a:gd name="connsiteX4" fmla="*/ 216867 w 1195229"/>
                      <a:gd name="connsiteY4" fmla="*/ 566151 h 702292"/>
                      <a:gd name="connsiteX5" fmla="*/ 371648 w 1195229"/>
                      <a:gd name="connsiteY5" fmla="*/ 606633 h 702292"/>
                      <a:gd name="connsiteX6" fmla="*/ 507379 w 1195229"/>
                      <a:gd name="connsiteY6" fmla="*/ 644734 h 702292"/>
                      <a:gd name="connsiteX7" fmla="*/ 695498 w 1195229"/>
                      <a:gd name="connsiteY7" fmla="*/ 680452 h 702292"/>
                      <a:gd name="connsiteX8" fmla="*/ 936005 w 1195229"/>
                      <a:gd name="connsiteY8" fmla="*/ 701883 h 702292"/>
                      <a:gd name="connsiteX9" fmla="*/ 1128886 w 1195229"/>
                      <a:gd name="connsiteY9" fmla="*/ 692358 h 702292"/>
                      <a:gd name="connsiteX10" fmla="*/ 1193180 w 1195229"/>
                      <a:gd name="connsiteY10" fmla="*/ 666165 h 702292"/>
                      <a:gd name="connsiteX11" fmla="*/ 1159842 w 1195229"/>
                      <a:gd name="connsiteY11" fmla="*/ 649495 h 702292"/>
                      <a:gd name="connsiteX12" fmla="*/ 976486 w 1195229"/>
                      <a:gd name="connsiteY12" fmla="*/ 647114 h 702292"/>
                      <a:gd name="connsiteX13" fmla="*/ 690736 w 1195229"/>
                      <a:gd name="connsiteY13" fmla="*/ 620921 h 702292"/>
                      <a:gd name="connsiteX14" fmla="*/ 466898 w 1195229"/>
                      <a:gd name="connsiteY14" fmla="*/ 578058 h 702292"/>
                      <a:gd name="connsiteX15" fmla="*/ 243061 w 1195229"/>
                      <a:gd name="connsiteY15" fmla="*/ 511383 h 702292"/>
                      <a:gd name="connsiteX16" fmla="*/ 71611 w 1195229"/>
                      <a:gd name="connsiteY16" fmla="*/ 458996 h 702292"/>
                      <a:gd name="connsiteX17" fmla="*/ 57323 w 1195229"/>
                      <a:gd name="connsiteY17" fmla="*/ 387558 h 702292"/>
                      <a:gd name="connsiteX18" fmla="*/ 52561 w 1195229"/>
                      <a:gd name="connsiteY18" fmla="*/ 197058 h 702292"/>
                      <a:gd name="connsiteX19" fmla="*/ 54942 w 1195229"/>
                      <a:gd name="connsiteY19" fmla="*/ 101808 h 702292"/>
                      <a:gd name="connsiteX20" fmla="*/ 66848 w 1195229"/>
                      <a:gd name="connsiteY20" fmla="*/ 11321 h 702292"/>
                      <a:gd name="connsiteX21" fmla="*/ 33511 w 1195229"/>
                      <a:gd name="connsiteY21" fmla="*/ 6558 h 702292"/>
                      <a:gd name="connsiteX22" fmla="*/ 9698 w 1195229"/>
                      <a:gd name="connsiteY22" fmla="*/ 63708 h 702292"/>
                      <a:gd name="connsiteX23" fmla="*/ 173 w 1195229"/>
                      <a:gd name="connsiteY23" fmla="*/ 201821 h 702292"/>
                      <a:gd name="connsiteX0" fmla="*/ 173 w 1195229"/>
                      <a:gd name="connsiteY0" fmla="*/ 201821 h 702292"/>
                      <a:gd name="connsiteX1" fmla="*/ 4936 w 1195229"/>
                      <a:gd name="connsiteY1" fmla="*/ 382796 h 702292"/>
                      <a:gd name="connsiteX2" fmla="*/ 21604 w 1195229"/>
                      <a:gd name="connsiteY2" fmla="*/ 485190 h 702292"/>
                      <a:gd name="connsiteX3" fmla="*/ 57323 w 1195229"/>
                      <a:gd name="connsiteY3" fmla="*/ 511383 h 702292"/>
                      <a:gd name="connsiteX4" fmla="*/ 216867 w 1195229"/>
                      <a:gd name="connsiteY4" fmla="*/ 566151 h 702292"/>
                      <a:gd name="connsiteX5" fmla="*/ 371648 w 1195229"/>
                      <a:gd name="connsiteY5" fmla="*/ 606633 h 702292"/>
                      <a:gd name="connsiteX6" fmla="*/ 507379 w 1195229"/>
                      <a:gd name="connsiteY6" fmla="*/ 644734 h 702292"/>
                      <a:gd name="connsiteX7" fmla="*/ 695498 w 1195229"/>
                      <a:gd name="connsiteY7" fmla="*/ 680452 h 702292"/>
                      <a:gd name="connsiteX8" fmla="*/ 936005 w 1195229"/>
                      <a:gd name="connsiteY8" fmla="*/ 701883 h 702292"/>
                      <a:gd name="connsiteX9" fmla="*/ 1128886 w 1195229"/>
                      <a:gd name="connsiteY9" fmla="*/ 692358 h 702292"/>
                      <a:gd name="connsiteX10" fmla="*/ 1193180 w 1195229"/>
                      <a:gd name="connsiteY10" fmla="*/ 666165 h 702292"/>
                      <a:gd name="connsiteX11" fmla="*/ 1159842 w 1195229"/>
                      <a:gd name="connsiteY11" fmla="*/ 649495 h 702292"/>
                      <a:gd name="connsiteX12" fmla="*/ 976486 w 1195229"/>
                      <a:gd name="connsiteY12" fmla="*/ 647114 h 702292"/>
                      <a:gd name="connsiteX13" fmla="*/ 690736 w 1195229"/>
                      <a:gd name="connsiteY13" fmla="*/ 620921 h 702292"/>
                      <a:gd name="connsiteX14" fmla="*/ 466898 w 1195229"/>
                      <a:gd name="connsiteY14" fmla="*/ 578058 h 702292"/>
                      <a:gd name="connsiteX15" fmla="*/ 243061 w 1195229"/>
                      <a:gd name="connsiteY15" fmla="*/ 518527 h 702292"/>
                      <a:gd name="connsiteX16" fmla="*/ 71611 w 1195229"/>
                      <a:gd name="connsiteY16" fmla="*/ 458996 h 702292"/>
                      <a:gd name="connsiteX17" fmla="*/ 57323 w 1195229"/>
                      <a:gd name="connsiteY17" fmla="*/ 387558 h 702292"/>
                      <a:gd name="connsiteX18" fmla="*/ 52561 w 1195229"/>
                      <a:gd name="connsiteY18" fmla="*/ 197058 h 702292"/>
                      <a:gd name="connsiteX19" fmla="*/ 54942 w 1195229"/>
                      <a:gd name="connsiteY19" fmla="*/ 101808 h 702292"/>
                      <a:gd name="connsiteX20" fmla="*/ 66848 w 1195229"/>
                      <a:gd name="connsiteY20" fmla="*/ 11321 h 702292"/>
                      <a:gd name="connsiteX21" fmla="*/ 33511 w 1195229"/>
                      <a:gd name="connsiteY21" fmla="*/ 6558 h 702292"/>
                      <a:gd name="connsiteX22" fmla="*/ 9698 w 1195229"/>
                      <a:gd name="connsiteY22" fmla="*/ 63708 h 702292"/>
                      <a:gd name="connsiteX23" fmla="*/ 173 w 1195229"/>
                      <a:gd name="connsiteY23" fmla="*/ 201821 h 702292"/>
                      <a:gd name="connsiteX0" fmla="*/ 173 w 1195229"/>
                      <a:gd name="connsiteY0" fmla="*/ 201821 h 702292"/>
                      <a:gd name="connsiteX1" fmla="*/ 4936 w 1195229"/>
                      <a:gd name="connsiteY1" fmla="*/ 382796 h 702292"/>
                      <a:gd name="connsiteX2" fmla="*/ 21604 w 1195229"/>
                      <a:gd name="connsiteY2" fmla="*/ 485190 h 702292"/>
                      <a:gd name="connsiteX3" fmla="*/ 57323 w 1195229"/>
                      <a:gd name="connsiteY3" fmla="*/ 511383 h 702292"/>
                      <a:gd name="connsiteX4" fmla="*/ 216867 w 1195229"/>
                      <a:gd name="connsiteY4" fmla="*/ 566151 h 702292"/>
                      <a:gd name="connsiteX5" fmla="*/ 371648 w 1195229"/>
                      <a:gd name="connsiteY5" fmla="*/ 606633 h 702292"/>
                      <a:gd name="connsiteX6" fmla="*/ 507379 w 1195229"/>
                      <a:gd name="connsiteY6" fmla="*/ 644734 h 702292"/>
                      <a:gd name="connsiteX7" fmla="*/ 695498 w 1195229"/>
                      <a:gd name="connsiteY7" fmla="*/ 680452 h 702292"/>
                      <a:gd name="connsiteX8" fmla="*/ 936005 w 1195229"/>
                      <a:gd name="connsiteY8" fmla="*/ 701883 h 702292"/>
                      <a:gd name="connsiteX9" fmla="*/ 1128886 w 1195229"/>
                      <a:gd name="connsiteY9" fmla="*/ 692358 h 702292"/>
                      <a:gd name="connsiteX10" fmla="*/ 1193180 w 1195229"/>
                      <a:gd name="connsiteY10" fmla="*/ 666165 h 702292"/>
                      <a:gd name="connsiteX11" fmla="*/ 1159842 w 1195229"/>
                      <a:gd name="connsiteY11" fmla="*/ 649495 h 702292"/>
                      <a:gd name="connsiteX12" fmla="*/ 976486 w 1195229"/>
                      <a:gd name="connsiteY12" fmla="*/ 647114 h 702292"/>
                      <a:gd name="connsiteX13" fmla="*/ 690736 w 1195229"/>
                      <a:gd name="connsiteY13" fmla="*/ 620921 h 702292"/>
                      <a:gd name="connsiteX14" fmla="*/ 466898 w 1195229"/>
                      <a:gd name="connsiteY14" fmla="*/ 578058 h 702292"/>
                      <a:gd name="connsiteX15" fmla="*/ 243061 w 1195229"/>
                      <a:gd name="connsiteY15" fmla="*/ 518527 h 702292"/>
                      <a:gd name="connsiteX16" fmla="*/ 81136 w 1195229"/>
                      <a:gd name="connsiteY16" fmla="*/ 466140 h 702292"/>
                      <a:gd name="connsiteX17" fmla="*/ 57323 w 1195229"/>
                      <a:gd name="connsiteY17" fmla="*/ 387558 h 702292"/>
                      <a:gd name="connsiteX18" fmla="*/ 52561 w 1195229"/>
                      <a:gd name="connsiteY18" fmla="*/ 197058 h 702292"/>
                      <a:gd name="connsiteX19" fmla="*/ 54942 w 1195229"/>
                      <a:gd name="connsiteY19" fmla="*/ 101808 h 702292"/>
                      <a:gd name="connsiteX20" fmla="*/ 66848 w 1195229"/>
                      <a:gd name="connsiteY20" fmla="*/ 11321 h 702292"/>
                      <a:gd name="connsiteX21" fmla="*/ 33511 w 1195229"/>
                      <a:gd name="connsiteY21" fmla="*/ 6558 h 702292"/>
                      <a:gd name="connsiteX22" fmla="*/ 9698 w 1195229"/>
                      <a:gd name="connsiteY22" fmla="*/ 63708 h 702292"/>
                      <a:gd name="connsiteX23" fmla="*/ 173 w 1195229"/>
                      <a:gd name="connsiteY23" fmla="*/ 201821 h 702292"/>
                      <a:gd name="connsiteX0" fmla="*/ 173 w 1195229"/>
                      <a:gd name="connsiteY0" fmla="*/ 201821 h 702292"/>
                      <a:gd name="connsiteX1" fmla="*/ 4936 w 1195229"/>
                      <a:gd name="connsiteY1" fmla="*/ 382796 h 702292"/>
                      <a:gd name="connsiteX2" fmla="*/ 21604 w 1195229"/>
                      <a:gd name="connsiteY2" fmla="*/ 485190 h 702292"/>
                      <a:gd name="connsiteX3" fmla="*/ 57323 w 1195229"/>
                      <a:gd name="connsiteY3" fmla="*/ 511383 h 702292"/>
                      <a:gd name="connsiteX4" fmla="*/ 216867 w 1195229"/>
                      <a:gd name="connsiteY4" fmla="*/ 566151 h 702292"/>
                      <a:gd name="connsiteX5" fmla="*/ 371648 w 1195229"/>
                      <a:gd name="connsiteY5" fmla="*/ 606633 h 702292"/>
                      <a:gd name="connsiteX6" fmla="*/ 507379 w 1195229"/>
                      <a:gd name="connsiteY6" fmla="*/ 644734 h 702292"/>
                      <a:gd name="connsiteX7" fmla="*/ 695498 w 1195229"/>
                      <a:gd name="connsiteY7" fmla="*/ 680452 h 702292"/>
                      <a:gd name="connsiteX8" fmla="*/ 936005 w 1195229"/>
                      <a:gd name="connsiteY8" fmla="*/ 701883 h 702292"/>
                      <a:gd name="connsiteX9" fmla="*/ 1128886 w 1195229"/>
                      <a:gd name="connsiteY9" fmla="*/ 692358 h 702292"/>
                      <a:gd name="connsiteX10" fmla="*/ 1193180 w 1195229"/>
                      <a:gd name="connsiteY10" fmla="*/ 666165 h 702292"/>
                      <a:gd name="connsiteX11" fmla="*/ 1159842 w 1195229"/>
                      <a:gd name="connsiteY11" fmla="*/ 649495 h 702292"/>
                      <a:gd name="connsiteX12" fmla="*/ 976486 w 1195229"/>
                      <a:gd name="connsiteY12" fmla="*/ 647114 h 702292"/>
                      <a:gd name="connsiteX13" fmla="*/ 690736 w 1195229"/>
                      <a:gd name="connsiteY13" fmla="*/ 620921 h 702292"/>
                      <a:gd name="connsiteX14" fmla="*/ 466898 w 1195229"/>
                      <a:gd name="connsiteY14" fmla="*/ 578058 h 702292"/>
                      <a:gd name="connsiteX15" fmla="*/ 243061 w 1195229"/>
                      <a:gd name="connsiteY15" fmla="*/ 518527 h 702292"/>
                      <a:gd name="connsiteX16" fmla="*/ 90661 w 1195229"/>
                      <a:gd name="connsiteY16" fmla="*/ 475665 h 702292"/>
                      <a:gd name="connsiteX17" fmla="*/ 57323 w 1195229"/>
                      <a:gd name="connsiteY17" fmla="*/ 387558 h 702292"/>
                      <a:gd name="connsiteX18" fmla="*/ 52561 w 1195229"/>
                      <a:gd name="connsiteY18" fmla="*/ 197058 h 702292"/>
                      <a:gd name="connsiteX19" fmla="*/ 54942 w 1195229"/>
                      <a:gd name="connsiteY19" fmla="*/ 101808 h 702292"/>
                      <a:gd name="connsiteX20" fmla="*/ 66848 w 1195229"/>
                      <a:gd name="connsiteY20" fmla="*/ 11321 h 702292"/>
                      <a:gd name="connsiteX21" fmla="*/ 33511 w 1195229"/>
                      <a:gd name="connsiteY21" fmla="*/ 6558 h 702292"/>
                      <a:gd name="connsiteX22" fmla="*/ 9698 w 1195229"/>
                      <a:gd name="connsiteY22" fmla="*/ 63708 h 702292"/>
                      <a:gd name="connsiteX23" fmla="*/ 173 w 1195229"/>
                      <a:gd name="connsiteY23" fmla="*/ 201821 h 702292"/>
                      <a:gd name="connsiteX0" fmla="*/ 173 w 1195229"/>
                      <a:gd name="connsiteY0" fmla="*/ 201821 h 702292"/>
                      <a:gd name="connsiteX1" fmla="*/ 4936 w 1195229"/>
                      <a:gd name="connsiteY1" fmla="*/ 382796 h 702292"/>
                      <a:gd name="connsiteX2" fmla="*/ 21604 w 1195229"/>
                      <a:gd name="connsiteY2" fmla="*/ 485190 h 702292"/>
                      <a:gd name="connsiteX3" fmla="*/ 57323 w 1195229"/>
                      <a:gd name="connsiteY3" fmla="*/ 511383 h 702292"/>
                      <a:gd name="connsiteX4" fmla="*/ 216867 w 1195229"/>
                      <a:gd name="connsiteY4" fmla="*/ 566151 h 702292"/>
                      <a:gd name="connsiteX5" fmla="*/ 371648 w 1195229"/>
                      <a:gd name="connsiteY5" fmla="*/ 606633 h 702292"/>
                      <a:gd name="connsiteX6" fmla="*/ 507379 w 1195229"/>
                      <a:gd name="connsiteY6" fmla="*/ 644734 h 702292"/>
                      <a:gd name="connsiteX7" fmla="*/ 695498 w 1195229"/>
                      <a:gd name="connsiteY7" fmla="*/ 680452 h 702292"/>
                      <a:gd name="connsiteX8" fmla="*/ 936005 w 1195229"/>
                      <a:gd name="connsiteY8" fmla="*/ 701883 h 702292"/>
                      <a:gd name="connsiteX9" fmla="*/ 1128886 w 1195229"/>
                      <a:gd name="connsiteY9" fmla="*/ 692358 h 702292"/>
                      <a:gd name="connsiteX10" fmla="*/ 1193180 w 1195229"/>
                      <a:gd name="connsiteY10" fmla="*/ 666165 h 702292"/>
                      <a:gd name="connsiteX11" fmla="*/ 1159842 w 1195229"/>
                      <a:gd name="connsiteY11" fmla="*/ 649495 h 702292"/>
                      <a:gd name="connsiteX12" fmla="*/ 976486 w 1195229"/>
                      <a:gd name="connsiteY12" fmla="*/ 647114 h 702292"/>
                      <a:gd name="connsiteX13" fmla="*/ 690736 w 1195229"/>
                      <a:gd name="connsiteY13" fmla="*/ 620921 h 702292"/>
                      <a:gd name="connsiteX14" fmla="*/ 466898 w 1195229"/>
                      <a:gd name="connsiteY14" fmla="*/ 578058 h 702292"/>
                      <a:gd name="connsiteX15" fmla="*/ 243061 w 1195229"/>
                      <a:gd name="connsiteY15" fmla="*/ 518527 h 702292"/>
                      <a:gd name="connsiteX16" fmla="*/ 93043 w 1195229"/>
                      <a:gd name="connsiteY16" fmla="*/ 473283 h 702292"/>
                      <a:gd name="connsiteX17" fmla="*/ 57323 w 1195229"/>
                      <a:gd name="connsiteY17" fmla="*/ 387558 h 702292"/>
                      <a:gd name="connsiteX18" fmla="*/ 52561 w 1195229"/>
                      <a:gd name="connsiteY18" fmla="*/ 197058 h 702292"/>
                      <a:gd name="connsiteX19" fmla="*/ 54942 w 1195229"/>
                      <a:gd name="connsiteY19" fmla="*/ 101808 h 702292"/>
                      <a:gd name="connsiteX20" fmla="*/ 66848 w 1195229"/>
                      <a:gd name="connsiteY20" fmla="*/ 11321 h 702292"/>
                      <a:gd name="connsiteX21" fmla="*/ 33511 w 1195229"/>
                      <a:gd name="connsiteY21" fmla="*/ 6558 h 702292"/>
                      <a:gd name="connsiteX22" fmla="*/ 9698 w 1195229"/>
                      <a:gd name="connsiteY22" fmla="*/ 63708 h 702292"/>
                      <a:gd name="connsiteX23" fmla="*/ 173 w 1195229"/>
                      <a:gd name="connsiteY23" fmla="*/ 201821 h 702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195229" h="702292">
                        <a:moveTo>
                          <a:pt x="173" y="201821"/>
                        </a:moveTo>
                        <a:cubicBezTo>
                          <a:pt x="-621" y="255002"/>
                          <a:pt x="1364" y="335568"/>
                          <a:pt x="4936" y="382796"/>
                        </a:cubicBezTo>
                        <a:cubicBezTo>
                          <a:pt x="8508" y="430024"/>
                          <a:pt x="12873" y="463759"/>
                          <a:pt x="21604" y="485190"/>
                        </a:cubicBezTo>
                        <a:cubicBezTo>
                          <a:pt x="30335" y="506621"/>
                          <a:pt x="24779" y="497889"/>
                          <a:pt x="57323" y="511383"/>
                        </a:cubicBezTo>
                        <a:cubicBezTo>
                          <a:pt x="89867" y="524877"/>
                          <a:pt x="164480" y="550276"/>
                          <a:pt x="216867" y="566151"/>
                        </a:cubicBezTo>
                        <a:cubicBezTo>
                          <a:pt x="269254" y="582026"/>
                          <a:pt x="323229" y="593536"/>
                          <a:pt x="371648" y="606633"/>
                        </a:cubicBezTo>
                        <a:cubicBezTo>
                          <a:pt x="420067" y="619730"/>
                          <a:pt x="453404" y="632431"/>
                          <a:pt x="507379" y="644734"/>
                        </a:cubicBezTo>
                        <a:cubicBezTo>
                          <a:pt x="561354" y="657037"/>
                          <a:pt x="624060" y="670927"/>
                          <a:pt x="695498" y="680452"/>
                        </a:cubicBezTo>
                        <a:cubicBezTo>
                          <a:pt x="766936" y="689977"/>
                          <a:pt x="863774" y="699899"/>
                          <a:pt x="936005" y="701883"/>
                        </a:cubicBezTo>
                        <a:cubicBezTo>
                          <a:pt x="1008236" y="703867"/>
                          <a:pt x="1086024" y="698311"/>
                          <a:pt x="1128886" y="692358"/>
                        </a:cubicBezTo>
                        <a:cubicBezTo>
                          <a:pt x="1171749" y="686405"/>
                          <a:pt x="1188021" y="673309"/>
                          <a:pt x="1193180" y="666165"/>
                        </a:cubicBezTo>
                        <a:cubicBezTo>
                          <a:pt x="1198339" y="659021"/>
                          <a:pt x="1195958" y="652670"/>
                          <a:pt x="1159842" y="649495"/>
                        </a:cubicBezTo>
                        <a:cubicBezTo>
                          <a:pt x="1123726" y="646320"/>
                          <a:pt x="1054670" y="651876"/>
                          <a:pt x="976486" y="647114"/>
                        </a:cubicBezTo>
                        <a:cubicBezTo>
                          <a:pt x="898302" y="642352"/>
                          <a:pt x="775667" y="632430"/>
                          <a:pt x="690736" y="620921"/>
                        </a:cubicBezTo>
                        <a:cubicBezTo>
                          <a:pt x="605805" y="609412"/>
                          <a:pt x="541510" y="595124"/>
                          <a:pt x="466898" y="578058"/>
                        </a:cubicBezTo>
                        <a:cubicBezTo>
                          <a:pt x="392286" y="560992"/>
                          <a:pt x="305370" y="535989"/>
                          <a:pt x="243061" y="518527"/>
                        </a:cubicBezTo>
                        <a:cubicBezTo>
                          <a:pt x="180752" y="501065"/>
                          <a:pt x="123999" y="495111"/>
                          <a:pt x="93043" y="473283"/>
                        </a:cubicBezTo>
                        <a:cubicBezTo>
                          <a:pt x="62087" y="451455"/>
                          <a:pt x="64070" y="433595"/>
                          <a:pt x="57323" y="387558"/>
                        </a:cubicBezTo>
                        <a:cubicBezTo>
                          <a:pt x="50576" y="341521"/>
                          <a:pt x="52958" y="244683"/>
                          <a:pt x="52561" y="197058"/>
                        </a:cubicBezTo>
                        <a:cubicBezTo>
                          <a:pt x="52164" y="149433"/>
                          <a:pt x="52561" y="132764"/>
                          <a:pt x="54942" y="101808"/>
                        </a:cubicBezTo>
                        <a:cubicBezTo>
                          <a:pt x="57323" y="70852"/>
                          <a:pt x="70420" y="27196"/>
                          <a:pt x="66848" y="11321"/>
                        </a:cubicBezTo>
                        <a:cubicBezTo>
                          <a:pt x="63276" y="-4554"/>
                          <a:pt x="44624" y="-1380"/>
                          <a:pt x="33511" y="6558"/>
                        </a:cubicBezTo>
                        <a:cubicBezTo>
                          <a:pt x="22399" y="14495"/>
                          <a:pt x="16842" y="33546"/>
                          <a:pt x="9698" y="63708"/>
                        </a:cubicBezTo>
                        <a:cubicBezTo>
                          <a:pt x="2554" y="93870"/>
                          <a:pt x="967" y="148640"/>
                          <a:pt x="173" y="201821"/>
                        </a:cubicBezTo>
                        <a:close/>
                      </a:path>
                    </a:pathLst>
                  </a:custGeom>
                  <a:grpFill/>
                  <a:ln w="28575">
                    <a:solidFill>
                      <a:srgbClr val="9BBFE5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00" name="任意多边形 1599"/>
                  <p:cNvSpPr/>
                  <p:nvPr/>
                </p:nvSpPr>
                <p:spPr>
                  <a:xfrm>
                    <a:off x="5076763" y="2416922"/>
                    <a:ext cx="744063" cy="250380"/>
                  </a:xfrm>
                  <a:custGeom>
                    <a:avLst/>
                    <a:gdLst>
                      <a:gd name="connsiteX0" fmla="*/ 295429 w 745440"/>
                      <a:gd name="connsiteY0" fmla="*/ 164827 h 253448"/>
                      <a:gd name="connsiteX1" fmla="*/ 495454 w 745440"/>
                      <a:gd name="connsiteY1" fmla="*/ 107677 h 253448"/>
                      <a:gd name="connsiteX2" fmla="*/ 614517 w 745440"/>
                      <a:gd name="connsiteY2" fmla="*/ 55290 h 253448"/>
                      <a:gd name="connsiteX3" fmla="*/ 695479 w 745440"/>
                      <a:gd name="connsiteY3" fmla="*/ 2902 h 253448"/>
                      <a:gd name="connsiteX4" fmla="*/ 743104 w 745440"/>
                      <a:gd name="connsiteY4" fmla="*/ 12427 h 253448"/>
                      <a:gd name="connsiteX5" fmla="*/ 724054 w 745440"/>
                      <a:gd name="connsiteY5" fmla="*/ 60052 h 253448"/>
                      <a:gd name="connsiteX6" fmla="*/ 604992 w 745440"/>
                      <a:gd name="connsiteY6" fmla="*/ 126727 h 253448"/>
                      <a:gd name="connsiteX7" fmla="*/ 390679 w 745440"/>
                      <a:gd name="connsiteY7" fmla="*/ 198165 h 253448"/>
                      <a:gd name="connsiteX8" fmla="*/ 209704 w 745440"/>
                      <a:gd name="connsiteY8" fmla="*/ 245790 h 253448"/>
                      <a:gd name="connsiteX9" fmla="*/ 66829 w 745440"/>
                      <a:gd name="connsiteY9" fmla="*/ 250552 h 253448"/>
                      <a:gd name="connsiteX10" fmla="*/ 154 w 745440"/>
                      <a:gd name="connsiteY10" fmla="*/ 217215 h 253448"/>
                      <a:gd name="connsiteX11" fmla="*/ 52542 w 745440"/>
                      <a:gd name="connsiteY11" fmla="*/ 202927 h 253448"/>
                      <a:gd name="connsiteX12" fmla="*/ 176367 w 745440"/>
                      <a:gd name="connsiteY12" fmla="*/ 183877 h 253448"/>
                      <a:gd name="connsiteX13" fmla="*/ 295429 w 745440"/>
                      <a:gd name="connsiteY13" fmla="*/ 164827 h 253448"/>
                      <a:gd name="connsiteX0" fmla="*/ 295429 w 745440"/>
                      <a:gd name="connsiteY0" fmla="*/ 164827 h 253448"/>
                      <a:gd name="connsiteX1" fmla="*/ 488310 w 745440"/>
                      <a:gd name="connsiteY1" fmla="*/ 102914 h 253448"/>
                      <a:gd name="connsiteX2" fmla="*/ 614517 w 745440"/>
                      <a:gd name="connsiteY2" fmla="*/ 55290 h 253448"/>
                      <a:gd name="connsiteX3" fmla="*/ 695479 w 745440"/>
                      <a:gd name="connsiteY3" fmla="*/ 2902 h 253448"/>
                      <a:gd name="connsiteX4" fmla="*/ 743104 w 745440"/>
                      <a:gd name="connsiteY4" fmla="*/ 12427 h 253448"/>
                      <a:gd name="connsiteX5" fmla="*/ 724054 w 745440"/>
                      <a:gd name="connsiteY5" fmla="*/ 60052 h 253448"/>
                      <a:gd name="connsiteX6" fmla="*/ 604992 w 745440"/>
                      <a:gd name="connsiteY6" fmla="*/ 126727 h 253448"/>
                      <a:gd name="connsiteX7" fmla="*/ 390679 w 745440"/>
                      <a:gd name="connsiteY7" fmla="*/ 198165 h 253448"/>
                      <a:gd name="connsiteX8" fmla="*/ 209704 w 745440"/>
                      <a:gd name="connsiteY8" fmla="*/ 245790 h 253448"/>
                      <a:gd name="connsiteX9" fmla="*/ 66829 w 745440"/>
                      <a:gd name="connsiteY9" fmla="*/ 250552 h 253448"/>
                      <a:gd name="connsiteX10" fmla="*/ 154 w 745440"/>
                      <a:gd name="connsiteY10" fmla="*/ 217215 h 253448"/>
                      <a:gd name="connsiteX11" fmla="*/ 52542 w 745440"/>
                      <a:gd name="connsiteY11" fmla="*/ 202927 h 253448"/>
                      <a:gd name="connsiteX12" fmla="*/ 176367 w 745440"/>
                      <a:gd name="connsiteY12" fmla="*/ 183877 h 253448"/>
                      <a:gd name="connsiteX13" fmla="*/ 295429 w 745440"/>
                      <a:gd name="connsiteY13" fmla="*/ 164827 h 253448"/>
                      <a:gd name="connsiteX0" fmla="*/ 295429 w 745440"/>
                      <a:gd name="connsiteY0" fmla="*/ 164482 h 253103"/>
                      <a:gd name="connsiteX1" fmla="*/ 488310 w 745440"/>
                      <a:gd name="connsiteY1" fmla="*/ 102569 h 253103"/>
                      <a:gd name="connsiteX2" fmla="*/ 612136 w 745440"/>
                      <a:gd name="connsiteY2" fmla="*/ 50182 h 253103"/>
                      <a:gd name="connsiteX3" fmla="*/ 695479 w 745440"/>
                      <a:gd name="connsiteY3" fmla="*/ 2557 h 253103"/>
                      <a:gd name="connsiteX4" fmla="*/ 743104 w 745440"/>
                      <a:gd name="connsiteY4" fmla="*/ 12082 h 253103"/>
                      <a:gd name="connsiteX5" fmla="*/ 724054 w 745440"/>
                      <a:gd name="connsiteY5" fmla="*/ 59707 h 253103"/>
                      <a:gd name="connsiteX6" fmla="*/ 604992 w 745440"/>
                      <a:gd name="connsiteY6" fmla="*/ 126382 h 253103"/>
                      <a:gd name="connsiteX7" fmla="*/ 390679 w 745440"/>
                      <a:gd name="connsiteY7" fmla="*/ 197820 h 253103"/>
                      <a:gd name="connsiteX8" fmla="*/ 209704 w 745440"/>
                      <a:gd name="connsiteY8" fmla="*/ 245445 h 253103"/>
                      <a:gd name="connsiteX9" fmla="*/ 66829 w 745440"/>
                      <a:gd name="connsiteY9" fmla="*/ 250207 h 253103"/>
                      <a:gd name="connsiteX10" fmla="*/ 154 w 745440"/>
                      <a:gd name="connsiteY10" fmla="*/ 216870 h 253103"/>
                      <a:gd name="connsiteX11" fmla="*/ 52542 w 745440"/>
                      <a:gd name="connsiteY11" fmla="*/ 202582 h 253103"/>
                      <a:gd name="connsiteX12" fmla="*/ 176367 w 745440"/>
                      <a:gd name="connsiteY12" fmla="*/ 183532 h 253103"/>
                      <a:gd name="connsiteX13" fmla="*/ 295429 w 745440"/>
                      <a:gd name="connsiteY13" fmla="*/ 164482 h 253103"/>
                      <a:gd name="connsiteX0" fmla="*/ 295429 w 744002"/>
                      <a:gd name="connsiteY0" fmla="*/ 164353 h 252974"/>
                      <a:gd name="connsiteX1" fmla="*/ 488310 w 744002"/>
                      <a:gd name="connsiteY1" fmla="*/ 102440 h 252974"/>
                      <a:gd name="connsiteX2" fmla="*/ 612136 w 744002"/>
                      <a:gd name="connsiteY2" fmla="*/ 50053 h 252974"/>
                      <a:gd name="connsiteX3" fmla="*/ 695479 w 744002"/>
                      <a:gd name="connsiteY3" fmla="*/ 2428 h 252974"/>
                      <a:gd name="connsiteX4" fmla="*/ 743104 w 744002"/>
                      <a:gd name="connsiteY4" fmla="*/ 11953 h 252974"/>
                      <a:gd name="connsiteX5" fmla="*/ 716910 w 744002"/>
                      <a:gd name="connsiteY5" fmla="*/ 54816 h 252974"/>
                      <a:gd name="connsiteX6" fmla="*/ 604992 w 744002"/>
                      <a:gd name="connsiteY6" fmla="*/ 126253 h 252974"/>
                      <a:gd name="connsiteX7" fmla="*/ 390679 w 744002"/>
                      <a:gd name="connsiteY7" fmla="*/ 197691 h 252974"/>
                      <a:gd name="connsiteX8" fmla="*/ 209704 w 744002"/>
                      <a:gd name="connsiteY8" fmla="*/ 245316 h 252974"/>
                      <a:gd name="connsiteX9" fmla="*/ 66829 w 744002"/>
                      <a:gd name="connsiteY9" fmla="*/ 250078 h 252974"/>
                      <a:gd name="connsiteX10" fmla="*/ 154 w 744002"/>
                      <a:gd name="connsiteY10" fmla="*/ 216741 h 252974"/>
                      <a:gd name="connsiteX11" fmla="*/ 52542 w 744002"/>
                      <a:gd name="connsiteY11" fmla="*/ 202453 h 252974"/>
                      <a:gd name="connsiteX12" fmla="*/ 176367 w 744002"/>
                      <a:gd name="connsiteY12" fmla="*/ 183403 h 252974"/>
                      <a:gd name="connsiteX13" fmla="*/ 295429 w 744002"/>
                      <a:gd name="connsiteY13" fmla="*/ 164353 h 252974"/>
                      <a:gd name="connsiteX0" fmla="*/ 295429 w 744155"/>
                      <a:gd name="connsiteY0" fmla="*/ 164353 h 252974"/>
                      <a:gd name="connsiteX1" fmla="*/ 488310 w 744155"/>
                      <a:gd name="connsiteY1" fmla="*/ 102440 h 252974"/>
                      <a:gd name="connsiteX2" fmla="*/ 612136 w 744155"/>
                      <a:gd name="connsiteY2" fmla="*/ 50053 h 252974"/>
                      <a:gd name="connsiteX3" fmla="*/ 695479 w 744155"/>
                      <a:gd name="connsiteY3" fmla="*/ 2428 h 252974"/>
                      <a:gd name="connsiteX4" fmla="*/ 743104 w 744155"/>
                      <a:gd name="connsiteY4" fmla="*/ 11953 h 252974"/>
                      <a:gd name="connsiteX5" fmla="*/ 716910 w 744155"/>
                      <a:gd name="connsiteY5" fmla="*/ 54816 h 252974"/>
                      <a:gd name="connsiteX6" fmla="*/ 593086 w 744155"/>
                      <a:gd name="connsiteY6" fmla="*/ 123872 h 252974"/>
                      <a:gd name="connsiteX7" fmla="*/ 390679 w 744155"/>
                      <a:gd name="connsiteY7" fmla="*/ 197691 h 252974"/>
                      <a:gd name="connsiteX8" fmla="*/ 209704 w 744155"/>
                      <a:gd name="connsiteY8" fmla="*/ 245316 h 252974"/>
                      <a:gd name="connsiteX9" fmla="*/ 66829 w 744155"/>
                      <a:gd name="connsiteY9" fmla="*/ 250078 h 252974"/>
                      <a:gd name="connsiteX10" fmla="*/ 154 w 744155"/>
                      <a:gd name="connsiteY10" fmla="*/ 216741 h 252974"/>
                      <a:gd name="connsiteX11" fmla="*/ 52542 w 744155"/>
                      <a:gd name="connsiteY11" fmla="*/ 202453 h 252974"/>
                      <a:gd name="connsiteX12" fmla="*/ 176367 w 744155"/>
                      <a:gd name="connsiteY12" fmla="*/ 183403 h 252974"/>
                      <a:gd name="connsiteX13" fmla="*/ 295429 w 744155"/>
                      <a:gd name="connsiteY13" fmla="*/ 164353 h 252974"/>
                      <a:gd name="connsiteX0" fmla="*/ 295429 w 744155"/>
                      <a:gd name="connsiteY0" fmla="*/ 164353 h 250525"/>
                      <a:gd name="connsiteX1" fmla="*/ 488310 w 744155"/>
                      <a:gd name="connsiteY1" fmla="*/ 102440 h 250525"/>
                      <a:gd name="connsiteX2" fmla="*/ 612136 w 744155"/>
                      <a:gd name="connsiteY2" fmla="*/ 50053 h 250525"/>
                      <a:gd name="connsiteX3" fmla="*/ 695479 w 744155"/>
                      <a:gd name="connsiteY3" fmla="*/ 2428 h 250525"/>
                      <a:gd name="connsiteX4" fmla="*/ 743104 w 744155"/>
                      <a:gd name="connsiteY4" fmla="*/ 11953 h 250525"/>
                      <a:gd name="connsiteX5" fmla="*/ 716910 w 744155"/>
                      <a:gd name="connsiteY5" fmla="*/ 54816 h 250525"/>
                      <a:gd name="connsiteX6" fmla="*/ 593086 w 744155"/>
                      <a:gd name="connsiteY6" fmla="*/ 123872 h 250525"/>
                      <a:gd name="connsiteX7" fmla="*/ 390679 w 744155"/>
                      <a:gd name="connsiteY7" fmla="*/ 197691 h 250525"/>
                      <a:gd name="connsiteX8" fmla="*/ 214467 w 744155"/>
                      <a:gd name="connsiteY8" fmla="*/ 233410 h 250525"/>
                      <a:gd name="connsiteX9" fmla="*/ 66829 w 744155"/>
                      <a:gd name="connsiteY9" fmla="*/ 250078 h 250525"/>
                      <a:gd name="connsiteX10" fmla="*/ 154 w 744155"/>
                      <a:gd name="connsiteY10" fmla="*/ 216741 h 250525"/>
                      <a:gd name="connsiteX11" fmla="*/ 52542 w 744155"/>
                      <a:gd name="connsiteY11" fmla="*/ 202453 h 250525"/>
                      <a:gd name="connsiteX12" fmla="*/ 176367 w 744155"/>
                      <a:gd name="connsiteY12" fmla="*/ 183403 h 250525"/>
                      <a:gd name="connsiteX13" fmla="*/ 295429 w 744155"/>
                      <a:gd name="connsiteY13" fmla="*/ 164353 h 250525"/>
                      <a:gd name="connsiteX0" fmla="*/ 295429 w 744155"/>
                      <a:gd name="connsiteY0" fmla="*/ 164353 h 251053"/>
                      <a:gd name="connsiteX1" fmla="*/ 488310 w 744155"/>
                      <a:gd name="connsiteY1" fmla="*/ 102440 h 251053"/>
                      <a:gd name="connsiteX2" fmla="*/ 612136 w 744155"/>
                      <a:gd name="connsiteY2" fmla="*/ 50053 h 251053"/>
                      <a:gd name="connsiteX3" fmla="*/ 695479 w 744155"/>
                      <a:gd name="connsiteY3" fmla="*/ 2428 h 251053"/>
                      <a:gd name="connsiteX4" fmla="*/ 743104 w 744155"/>
                      <a:gd name="connsiteY4" fmla="*/ 11953 h 251053"/>
                      <a:gd name="connsiteX5" fmla="*/ 716910 w 744155"/>
                      <a:gd name="connsiteY5" fmla="*/ 54816 h 251053"/>
                      <a:gd name="connsiteX6" fmla="*/ 593086 w 744155"/>
                      <a:gd name="connsiteY6" fmla="*/ 123872 h 251053"/>
                      <a:gd name="connsiteX7" fmla="*/ 390679 w 744155"/>
                      <a:gd name="connsiteY7" fmla="*/ 197691 h 251053"/>
                      <a:gd name="connsiteX8" fmla="*/ 214467 w 744155"/>
                      <a:gd name="connsiteY8" fmla="*/ 238172 h 251053"/>
                      <a:gd name="connsiteX9" fmla="*/ 66829 w 744155"/>
                      <a:gd name="connsiteY9" fmla="*/ 250078 h 251053"/>
                      <a:gd name="connsiteX10" fmla="*/ 154 w 744155"/>
                      <a:gd name="connsiteY10" fmla="*/ 216741 h 251053"/>
                      <a:gd name="connsiteX11" fmla="*/ 52542 w 744155"/>
                      <a:gd name="connsiteY11" fmla="*/ 202453 h 251053"/>
                      <a:gd name="connsiteX12" fmla="*/ 176367 w 744155"/>
                      <a:gd name="connsiteY12" fmla="*/ 183403 h 251053"/>
                      <a:gd name="connsiteX13" fmla="*/ 295429 w 744155"/>
                      <a:gd name="connsiteY13" fmla="*/ 164353 h 251053"/>
                      <a:gd name="connsiteX0" fmla="*/ 295429 w 744155"/>
                      <a:gd name="connsiteY0" fmla="*/ 164353 h 250380"/>
                      <a:gd name="connsiteX1" fmla="*/ 488310 w 744155"/>
                      <a:gd name="connsiteY1" fmla="*/ 102440 h 250380"/>
                      <a:gd name="connsiteX2" fmla="*/ 612136 w 744155"/>
                      <a:gd name="connsiteY2" fmla="*/ 50053 h 250380"/>
                      <a:gd name="connsiteX3" fmla="*/ 695479 w 744155"/>
                      <a:gd name="connsiteY3" fmla="*/ 2428 h 250380"/>
                      <a:gd name="connsiteX4" fmla="*/ 743104 w 744155"/>
                      <a:gd name="connsiteY4" fmla="*/ 11953 h 250380"/>
                      <a:gd name="connsiteX5" fmla="*/ 716910 w 744155"/>
                      <a:gd name="connsiteY5" fmla="*/ 54816 h 250380"/>
                      <a:gd name="connsiteX6" fmla="*/ 593086 w 744155"/>
                      <a:gd name="connsiteY6" fmla="*/ 123872 h 250380"/>
                      <a:gd name="connsiteX7" fmla="*/ 390679 w 744155"/>
                      <a:gd name="connsiteY7" fmla="*/ 197691 h 250380"/>
                      <a:gd name="connsiteX8" fmla="*/ 214467 w 744155"/>
                      <a:gd name="connsiteY8" fmla="*/ 238172 h 250380"/>
                      <a:gd name="connsiteX9" fmla="*/ 66829 w 744155"/>
                      <a:gd name="connsiteY9" fmla="*/ 250078 h 250380"/>
                      <a:gd name="connsiteX10" fmla="*/ 154 w 744155"/>
                      <a:gd name="connsiteY10" fmla="*/ 228648 h 250380"/>
                      <a:gd name="connsiteX11" fmla="*/ 52542 w 744155"/>
                      <a:gd name="connsiteY11" fmla="*/ 202453 h 250380"/>
                      <a:gd name="connsiteX12" fmla="*/ 176367 w 744155"/>
                      <a:gd name="connsiteY12" fmla="*/ 183403 h 250380"/>
                      <a:gd name="connsiteX13" fmla="*/ 295429 w 744155"/>
                      <a:gd name="connsiteY13" fmla="*/ 164353 h 250380"/>
                      <a:gd name="connsiteX0" fmla="*/ 295337 w 744063"/>
                      <a:gd name="connsiteY0" fmla="*/ 164353 h 250380"/>
                      <a:gd name="connsiteX1" fmla="*/ 488218 w 744063"/>
                      <a:gd name="connsiteY1" fmla="*/ 102440 h 250380"/>
                      <a:gd name="connsiteX2" fmla="*/ 612044 w 744063"/>
                      <a:gd name="connsiteY2" fmla="*/ 50053 h 250380"/>
                      <a:gd name="connsiteX3" fmla="*/ 695387 w 744063"/>
                      <a:gd name="connsiteY3" fmla="*/ 2428 h 250380"/>
                      <a:gd name="connsiteX4" fmla="*/ 743012 w 744063"/>
                      <a:gd name="connsiteY4" fmla="*/ 11953 h 250380"/>
                      <a:gd name="connsiteX5" fmla="*/ 716818 w 744063"/>
                      <a:gd name="connsiteY5" fmla="*/ 54816 h 250380"/>
                      <a:gd name="connsiteX6" fmla="*/ 592994 w 744063"/>
                      <a:gd name="connsiteY6" fmla="*/ 123872 h 250380"/>
                      <a:gd name="connsiteX7" fmla="*/ 390587 w 744063"/>
                      <a:gd name="connsiteY7" fmla="*/ 197691 h 250380"/>
                      <a:gd name="connsiteX8" fmla="*/ 214375 w 744063"/>
                      <a:gd name="connsiteY8" fmla="*/ 238172 h 250380"/>
                      <a:gd name="connsiteX9" fmla="*/ 66737 w 744063"/>
                      <a:gd name="connsiteY9" fmla="*/ 250078 h 250380"/>
                      <a:gd name="connsiteX10" fmla="*/ 62 w 744063"/>
                      <a:gd name="connsiteY10" fmla="*/ 228648 h 250380"/>
                      <a:gd name="connsiteX11" fmla="*/ 57213 w 744063"/>
                      <a:gd name="connsiteY11" fmla="*/ 209597 h 250380"/>
                      <a:gd name="connsiteX12" fmla="*/ 176275 w 744063"/>
                      <a:gd name="connsiteY12" fmla="*/ 183403 h 250380"/>
                      <a:gd name="connsiteX13" fmla="*/ 295337 w 744063"/>
                      <a:gd name="connsiteY13" fmla="*/ 164353 h 250380"/>
                      <a:gd name="connsiteX0" fmla="*/ 295337 w 744063"/>
                      <a:gd name="connsiteY0" fmla="*/ 164353 h 250380"/>
                      <a:gd name="connsiteX1" fmla="*/ 488218 w 744063"/>
                      <a:gd name="connsiteY1" fmla="*/ 102440 h 250380"/>
                      <a:gd name="connsiteX2" fmla="*/ 612044 w 744063"/>
                      <a:gd name="connsiteY2" fmla="*/ 50053 h 250380"/>
                      <a:gd name="connsiteX3" fmla="*/ 695387 w 744063"/>
                      <a:gd name="connsiteY3" fmla="*/ 2428 h 250380"/>
                      <a:gd name="connsiteX4" fmla="*/ 743012 w 744063"/>
                      <a:gd name="connsiteY4" fmla="*/ 11953 h 250380"/>
                      <a:gd name="connsiteX5" fmla="*/ 716818 w 744063"/>
                      <a:gd name="connsiteY5" fmla="*/ 54816 h 250380"/>
                      <a:gd name="connsiteX6" fmla="*/ 592994 w 744063"/>
                      <a:gd name="connsiteY6" fmla="*/ 123872 h 250380"/>
                      <a:gd name="connsiteX7" fmla="*/ 390587 w 744063"/>
                      <a:gd name="connsiteY7" fmla="*/ 197691 h 250380"/>
                      <a:gd name="connsiteX8" fmla="*/ 214375 w 744063"/>
                      <a:gd name="connsiteY8" fmla="*/ 238172 h 250380"/>
                      <a:gd name="connsiteX9" fmla="*/ 66737 w 744063"/>
                      <a:gd name="connsiteY9" fmla="*/ 250078 h 250380"/>
                      <a:gd name="connsiteX10" fmla="*/ 62 w 744063"/>
                      <a:gd name="connsiteY10" fmla="*/ 228648 h 250380"/>
                      <a:gd name="connsiteX11" fmla="*/ 57213 w 744063"/>
                      <a:gd name="connsiteY11" fmla="*/ 209597 h 250380"/>
                      <a:gd name="connsiteX12" fmla="*/ 181038 w 744063"/>
                      <a:gd name="connsiteY12" fmla="*/ 185785 h 250380"/>
                      <a:gd name="connsiteX13" fmla="*/ 295337 w 744063"/>
                      <a:gd name="connsiteY13" fmla="*/ 164353 h 250380"/>
                      <a:gd name="connsiteX0" fmla="*/ 304862 w 744063"/>
                      <a:gd name="connsiteY0" fmla="*/ 159590 h 250380"/>
                      <a:gd name="connsiteX1" fmla="*/ 488218 w 744063"/>
                      <a:gd name="connsiteY1" fmla="*/ 102440 h 250380"/>
                      <a:gd name="connsiteX2" fmla="*/ 612044 w 744063"/>
                      <a:gd name="connsiteY2" fmla="*/ 50053 h 250380"/>
                      <a:gd name="connsiteX3" fmla="*/ 695387 w 744063"/>
                      <a:gd name="connsiteY3" fmla="*/ 2428 h 250380"/>
                      <a:gd name="connsiteX4" fmla="*/ 743012 w 744063"/>
                      <a:gd name="connsiteY4" fmla="*/ 11953 h 250380"/>
                      <a:gd name="connsiteX5" fmla="*/ 716818 w 744063"/>
                      <a:gd name="connsiteY5" fmla="*/ 54816 h 250380"/>
                      <a:gd name="connsiteX6" fmla="*/ 592994 w 744063"/>
                      <a:gd name="connsiteY6" fmla="*/ 123872 h 250380"/>
                      <a:gd name="connsiteX7" fmla="*/ 390587 w 744063"/>
                      <a:gd name="connsiteY7" fmla="*/ 197691 h 250380"/>
                      <a:gd name="connsiteX8" fmla="*/ 214375 w 744063"/>
                      <a:gd name="connsiteY8" fmla="*/ 238172 h 250380"/>
                      <a:gd name="connsiteX9" fmla="*/ 66737 w 744063"/>
                      <a:gd name="connsiteY9" fmla="*/ 250078 h 250380"/>
                      <a:gd name="connsiteX10" fmla="*/ 62 w 744063"/>
                      <a:gd name="connsiteY10" fmla="*/ 228648 h 250380"/>
                      <a:gd name="connsiteX11" fmla="*/ 57213 w 744063"/>
                      <a:gd name="connsiteY11" fmla="*/ 209597 h 250380"/>
                      <a:gd name="connsiteX12" fmla="*/ 181038 w 744063"/>
                      <a:gd name="connsiteY12" fmla="*/ 185785 h 250380"/>
                      <a:gd name="connsiteX13" fmla="*/ 304862 w 744063"/>
                      <a:gd name="connsiteY13" fmla="*/ 159590 h 250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744063" h="250380">
                        <a:moveTo>
                          <a:pt x="304862" y="159590"/>
                        </a:moveTo>
                        <a:cubicBezTo>
                          <a:pt x="356059" y="145699"/>
                          <a:pt x="437021" y="120696"/>
                          <a:pt x="488218" y="102440"/>
                        </a:cubicBezTo>
                        <a:cubicBezTo>
                          <a:pt x="539415" y="84184"/>
                          <a:pt x="577516" y="66722"/>
                          <a:pt x="612044" y="50053"/>
                        </a:cubicBezTo>
                        <a:cubicBezTo>
                          <a:pt x="646572" y="33384"/>
                          <a:pt x="673559" y="8778"/>
                          <a:pt x="695387" y="2428"/>
                        </a:cubicBezTo>
                        <a:cubicBezTo>
                          <a:pt x="717215" y="-3922"/>
                          <a:pt x="739440" y="3222"/>
                          <a:pt x="743012" y="11953"/>
                        </a:cubicBezTo>
                        <a:cubicBezTo>
                          <a:pt x="746584" y="20684"/>
                          <a:pt x="741821" y="36163"/>
                          <a:pt x="716818" y="54816"/>
                        </a:cubicBezTo>
                        <a:cubicBezTo>
                          <a:pt x="691815" y="73469"/>
                          <a:pt x="647366" y="100060"/>
                          <a:pt x="592994" y="123872"/>
                        </a:cubicBezTo>
                        <a:cubicBezTo>
                          <a:pt x="538622" y="147685"/>
                          <a:pt x="453690" y="178641"/>
                          <a:pt x="390587" y="197691"/>
                        </a:cubicBezTo>
                        <a:cubicBezTo>
                          <a:pt x="327484" y="216741"/>
                          <a:pt x="268350" y="229441"/>
                          <a:pt x="214375" y="238172"/>
                        </a:cubicBezTo>
                        <a:cubicBezTo>
                          <a:pt x="160400" y="246903"/>
                          <a:pt x="102456" y="251665"/>
                          <a:pt x="66737" y="250078"/>
                        </a:cubicBezTo>
                        <a:cubicBezTo>
                          <a:pt x="31018" y="248491"/>
                          <a:pt x="1649" y="235395"/>
                          <a:pt x="62" y="228648"/>
                        </a:cubicBezTo>
                        <a:cubicBezTo>
                          <a:pt x="-1525" y="221901"/>
                          <a:pt x="27844" y="215153"/>
                          <a:pt x="57213" y="209597"/>
                        </a:cubicBezTo>
                        <a:lnTo>
                          <a:pt x="181038" y="185785"/>
                        </a:lnTo>
                        <a:cubicBezTo>
                          <a:pt x="222313" y="177451"/>
                          <a:pt x="253665" y="173481"/>
                          <a:pt x="304862" y="159590"/>
                        </a:cubicBezTo>
                        <a:close/>
                      </a:path>
                    </a:pathLst>
                  </a:custGeom>
                  <a:grpFill/>
                  <a:ln w="28575">
                    <a:solidFill>
                      <a:srgbClr val="9BBFE5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530" name="组合 529"/>
              <p:cNvGrpSpPr/>
              <p:nvPr/>
            </p:nvGrpSpPr>
            <p:grpSpPr>
              <a:xfrm>
                <a:off x="6007978" y="2705646"/>
                <a:ext cx="1628147" cy="1424934"/>
                <a:chOff x="6007978" y="2705646"/>
                <a:chExt cx="1628147" cy="1424934"/>
              </a:xfrm>
            </p:grpSpPr>
            <p:sp>
              <p:nvSpPr>
                <p:cNvPr id="1590" name="任意多边形 1589"/>
                <p:cNvSpPr/>
                <p:nvPr/>
              </p:nvSpPr>
              <p:spPr>
                <a:xfrm>
                  <a:off x="6007978" y="2705646"/>
                  <a:ext cx="1628147" cy="1424934"/>
                </a:xfrm>
                <a:custGeom>
                  <a:avLst/>
                  <a:gdLst>
                    <a:gd name="connsiteX0" fmla="*/ 842976 w 1637748"/>
                    <a:gd name="connsiteY0" fmla="*/ 390400 h 1439641"/>
                    <a:gd name="connsiteX1" fmla="*/ 971564 w 1637748"/>
                    <a:gd name="connsiteY1" fmla="*/ 442787 h 1439641"/>
                    <a:gd name="connsiteX2" fmla="*/ 1033476 w 1637748"/>
                    <a:gd name="connsiteY2" fmla="*/ 471362 h 1439641"/>
                    <a:gd name="connsiteX3" fmla="*/ 1062051 w 1637748"/>
                    <a:gd name="connsiteY3" fmla="*/ 499937 h 1439641"/>
                    <a:gd name="connsiteX4" fmla="*/ 1123964 w 1637748"/>
                    <a:gd name="connsiteY4" fmla="*/ 495175 h 1439641"/>
                    <a:gd name="connsiteX5" fmla="*/ 1176351 w 1637748"/>
                    <a:gd name="connsiteY5" fmla="*/ 461837 h 1439641"/>
                    <a:gd name="connsiteX6" fmla="*/ 1257314 w 1637748"/>
                    <a:gd name="connsiteY6" fmla="*/ 447550 h 1439641"/>
                    <a:gd name="connsiteX7" fmla="*/ 1338276 w 1637748"/>
                    <a:gd name="connsiteY7" fmla="*/ 399925 h 1439641"/>
                    <a:gd name="connsiteX8" fmla="*/ 1404951 w 1637748"/>
                    <a:gd name="connsiteY8" fmla="*/ 328487 h 1439641"/>
                    <a:gd name="connsiteX9" fmla="*/ 1443051 w 1637748"/>
                    <a:gd name="connsiteY9" fmla="*/ 238000 h 1439641"/>
                    <a:gd name="connsiteX10" fmla="*/ 1490676 w 1637748"/>
                    <a:gd name="connsiteY10" fmla="*/ 171325 h 1439641"/>
                    <a:gd name="connsiteX11" fmla="*/ 1524014 w 1637748"/>
                    <a:gd name="connsiteY11" fmla="*/ 71312 h 1439641"/>
                    <a:gd name="connsiteX12" fmla="*/ 1562114 w 1637748"/>
                    <a:gd name="connsiteY12" fmla="*/ 4637 h 1439641"/>
                    <a:gd name="connsiteX13" fmla="*/ 1633551 w 1637748"/>
                    <a:gd name="connsiteY13" fmla="*/ 33212 h 1439641"/>
                    <a:gd name="connsiteX14" fmla="*/ 1628789 w 1637748"/>
                    <a:gd name="connsiteY14" fmla="*/ 252287 h 1439641"/>
                    <a:gd name="connsiteX15" fmla="*/ 1624026 w 1637748"/>
                    <a:gd name="connsiteY15" fmla="*/ 514225 h 1439641"/>
                    <a:gd name="connsiteX16" fmla="*/ 1595451 w 1637748"/>
                    <a:gd name="connsiteY16" fmla="*/ 666625 h 1439641"/>
                    <a:gd name="connsiteX17" fmla="*/ 1543064 w 1637748"/>
                    <a:gd name="connsiteY17" fmla="*/ 709487 h 1439641"/>
                    <a:gd name="connsiteX18" fmla="*/ 1495439 w 1637748"/>
                    <a:gd name="connsiteY18" fmla="*/ 814262 h 1439641"/>
                    <a:gd name="connsiteX19" fmla="*/ 1462101 w 1637748"/>
                    <a:gd name="connsiteY19" fmla="*/ 876175 h 1439641"/>
                    <a:gd name="connsiteX20" fmla="*/ 1414476 w 1637748"/>
                    <a:gd name="connsiteY20" fmla="*/ 885700 h 1439641"/>
                    <a:gd name="connsiteX21" fmla="*/ 1395426 w 1637748"/>
                    <a:gd name="connsiteY21" fmla="*/ 952375 h 1439641"/>
                    <a:gd name="connsiteX22" fmla="*/ 1309701 w 1637748"/>
                    <a:gd name="connsiteY22" fmla="*/ 985712 h 1439641"/>
                    <a:gd name="connsiteX23" fmla="*/ 1285889 w 1637748"/>
                    <a:gd name="connsiteY23" fmla="*/ 1004762 h 1439641"/>
                    <a:gd name="connsiteX24" fmla="*/ 1219214 w 1637748"/>
                    <a:gd name="connsiteY24" fmla="*/ 1104775 h 1439641"/>
                    <a:gd name="connsiteX25" fmla="*/ 1114439 w 1637748"/>
                    <a:gd name="connsiteY25" fmla="*/ 1109537 h 1439641"/>
                    <a:gd name="connsiteX26" fmla="*/ 1071576 w 1637748"/>
                    <a:gd name="connsiteY26" fmla="*/ 1128587 h 1439641"/>
                    <a:gd name="connsiteX27" fmla="*/ 1057289 w 1637748"/>
                    <a:gd name="connsiteY27" fmla="*/ 1180975 h 1439641"/>
                    <a:gd name="connsiteX28" fmla="*/ 1009664 w 1637748"/>
                    <a:gd name="connsiteY28" fmla="*/ 1209550 h 1439641"/>
                    <a:gd name="connsiteX29" fmla="*/ 962039 w 1637748"/>
                    <a:gd name="connsiteY29" fmla="*/ 1285750 h 1439641"/>
                    <a:gd name="connsiteX30" fmla="*/ 900126 w 1637748"/>
                    <a:gd name="connsiteY30" fmla="*/ 1338137 h 1439641"/>
                    <a:gd name="connsiteX31" fmla="*/ 838214 w 1637748"/>
                    <a:gd name="connsiteY31" fmla="*/ 1404812 h 1439641"/>
                    <a:gd name="connsiteX32" fmla="*/ 704864 w 1637748"/>
                    <a:gd name="connsiteY32" fmla="*/ 1433387 h 1439641"/>
                    <a:gd name="connsiteX33" fmla="*/ 566751 w 1637748"/>
                    <a:gd name="connsiteY33" fmla="*/ 1438150 h 1439641"/>
                    <a:gd name="connsiteX34" fmla="*/ 219089 w 1637748"/>
                    <a:gd name="connsiteY34" fmla="*/ 1428625 h 1439641"/>
                    <a:gd name="connsiteX35" fmla="*/ 61926 w 1637748"/>
                    <a:gd name="connsiteY35" fmla="*/ 1333375 h 1439641"/>
                    <a:gd name="connsiteX36" fmla="*/ 23826 w 1637748"/>
                    <a:gd name="connsiteY36" fmla="*/ 1057150 h 1439641"/>
                    <a:gd name="connsiteX37" fmla="*/ 4776 w 1637748"/>
                    <a:gd name="connsiteY37" fmla="*/ 876175 h 1439641"/>
                    <a:gd name="connsiteX38" fmla="*/ 114314 w 1637748"/>
                    <a:gd name="connsiteY38" fmla="*/ 861887 h 1439641"/>
                    <a:gd name="connsiteX39" fmla="*/ 214326 w 1637748"/>
                    <a:gd name="connsiteY39" fmla="*/ 885700 h 1439641"/>
                    <a:gd name="connsiteX40" fmla="*/ 295289 w 1637748"/>
                    <a:gd name="connsiteY40" fmla="*/ 857125 h 1439641"/>
                    <a:gd name="connsiteX41" fmla="*/ 376251 w 1637748"/>
                    <a:gd name="connsiteY41" fmla="*/ 790450 h 1439641"/>
                    <a:gd name="connsiteX42" fmla="*/ 533414 w 1637748"/>
                    <a:gd name="connsiteY42" fmla="*/ 742825 h 1439641"/>
                    <a:gd name="connsiteX43" fmla="*/ 628664 w 1637748"/>
                    <a:gd name="connsiteY43" fmla="*/ 695200 h 1439641"/>
                    <a:gd name="connsiteX44" fmla="*/ 790589 w 1637748"/>
                    <a:gd name="connsiteY44" fmla="*/ 690437 h 1439641"/>
                    <a:gd name="connsiteX45" fmla="*/ 900126 w 1637748"/>
                    <a:gd name="connsiteY45" fmla="*/ 666625 h 1439641"/>
                    <a:gd name="connsiteX46" fmla="*/ 966801 w 1637748"/>
                    <a:gd name="connsiteY46" fmla="*/ 604712 h 1439641"/>
                    <a:gd name="connsiteX47" fmla="*/ 842976 w 1637748"/>
                    <a:gd name="connsiteY47" fmla="*/ 528512 h 1439641"/>
                    <a:gd name="connsiteX48" fmla="*/ 752489 w 1637748"/>
                    <a:gd name="connsiteY48" fmla="*/ 476125 h 1439641"/>
                    <a:gd name="connsiteX49" fmla="*/ 752489 w 1637748"/>
                    <a:gd name="connsiteY49" fmla="*/ 438025 h 1439641"/>
                    <a:gd name="connsiteX50" fmla="*/ 842976 w 1637748"/>
                    <a:gd name="connsiteY50" fmla="*/ 390400 h 1439641"/>
                    <a:gd name="connsiteX0" fmla="*/ 842976 w 1637748"/>
                    <a:gd name="connsiteY0" fmla="*/ 390400 h 1439641"/>
                    <a:gd name="connsiteX1" fmla="*/ 971564 w 1637748"/>
                    <a:gd name="connsiteY1" fmla="*/ 442787 h 1439641"/>
                    <a:gd name="connsiteX2" fmla="*/ 1033476 w 1637748"/>
                    <a:gd name="connsiteY2" fmla="*/ 471362 h 1439641"/>
                    <a:gd name="connsiteX3" fmla="*/ 1062051 w 1637748"/>
                    <a:gd name="connsiteY3" fmla="*/ 499937 h 1439641"/>
                    <a:gd name="connsiteX4" fmla="*/ 1123964 w 1637748"/>
                    <a:gd name="connsiteY4" fmla="*/ 495175 h 1439641"/>
                    <a:gd name="connsiteX5" fmla="*/ 1176351 w 1637748"/>
                    <a:gd name="connsiteY5" fmla="*/ 461837 h 1439641"/>
                    <a:gd name="connsiteX6" fmla="*/ 1257314 w 1637748"/>
                    <a:gd name="connsiteY6" fmla="*/ 447550 h 1439641"/>
                    <a:gd name="connsiteX7" fmla="*/ 1338276 w 1637748"/>
                    <a:gd name="connsiteY7" fmla="*/ 399925 h 1439641"/>
                    <a:gd name="connsiteX8" fmla="*/ 1404951 w 1637748"/>
                    <a:gd name="connsiteY8" fmla="*/ 328487 h 1439641"/>
                    <a:gd name="connsiteX9" fmla="*/ 1443051 w 1637748"/>
                    <a:gd name="connsiteY9" fmla="*/ 238000 h 1439641"/>
                    <a:gd name="connsiteX10" fmla="*/ 1490676 w 1637748"/>
                    <a:gd name="connsiteY10" fmla="*/ 171325 h 1439641"/>
                    <a:gd name="connsiteX11" fmla="*/ 1524014 w 1637748"/>
                    <a:gd name="connsiteY11" fmla="*/ 71312 h 1439641"/>
                    <a:gd name="connsiteX12" fmla="*/ 1562114 w 1637748"/>
                    <a:gd name="connsiteY12" fmla="*/ 4637 h 1439641"/>
                    <a:gd name="connsiteX13" fmla="*/ 1633551 w 1637748"/>
                    <a:gd name="connsiteY13" fmla="*/ 33212 h 1439641"/>
                    <a:gd name="connsiteX14" fmla="*/ 1628789 w 1637748"/>
                    <a:gd name="connsiteY14" fmla="*/ 252287 h 1439641"/>
                    <a:gd name="connsiteX15" fmla="*/ 1624026 w 1637748"/>
                    <a:gd name="connsiteY15" fmla="*/ 514225 h 1439641"/>
                    <a:gd name="connsiteX16" fmla="*/ 1595451 w 1637748"/>
                    <a:gd name="connsiteY16" fmla="*/ 666625 h 1439641"/>
                    <a:gd name="connsiteX17" fmla="*/ 1543064 w 1637748"/>
                    <a:gd name="connsiteY17" fmla="*/ 726156 h 1439641"/>
                    <a:gd name="connsiteX18" fmla="*/ 1495439 w 1637748"/>
                    <a:gd name="connsiteY18" fmla="*/ 814262 h 1439641"/>
                    <a:gd name="connsiteX19" fmla="*/ 1462101 w 1637748"/>
                    <a:gd name="connsiteY19" fmla="*/ 876175 h 1439641"/>
                    <a:gd name="connsiteX20" fmla="*/ 1414476 w 1637748"/>
                    <a:gd name="connsiteY20" fmla="*/ 885700 h 1439641"/>
                    <a:gd name="connsiteX21" fmla="*/ 1395426 w 1637748"/>
                    <a:gd name="connsiteY21" fmla="*/ 952375 h 1439641"/>
                    <a:gd name="connsiteX22" fmla="*/ 1309701 w 1637748"/>
                    <a:gd name="connsiteY22" fmla="*/ 985712 h 1439641"/>
                    <a:gd name="connsiteX23" fmla="*/ 1285889 w 1637748"/>
                    <a:gd name="connsiteY23" fmla="*/ 1004762 h 1439641"/>
                    <a:gd name="connsiteX24" fmla="*/ 1219214 w 1637748"/>
                    <a:gd name="connsiteY24" fmla="*/ 1104775 h 1439641"/>
                    <a:gd name="connsiteX25" fmla="*/ 1114439 w 1637748"/>
                    <a:gd name="connsiteY25" fmla="*/ 1109537 h 1439641"/>
                    <a:gd name="connsiteX26" fmla="*/ 1071576 w 1637748"/>
                    <a:gd name="connsiteY26" fmla="*/ 1128587 h 1439641"/>
                    <a:gd name="connsiteX27" fmla="*/ 1057289 w 1637748"/>
                    <a:gd name="connsiteY27" fmla="*/ 1180975 h 1439641"/>
                    <a:gd name="connsiteX28" fmla="*/ 1009664 w 1637748"/>
                    <a:gd name="connsiteY28" fmla="*/ 1209550 h 1439641"/>
                    <a:gd name="connsiteX29" fmla="*/ 962039 w 1637748"/>
                    <a:gd name="connsiteY29" fmla="*/ 1285750 h 1439641"/>
                    <a:gd name="connsiteX30" fmla="*/ 900126 w 1637748"/>
                    <a:gd name="connsiteY30" fmla="*/ 1338137 h 1439641"/>
                    <a:gd name="connsiteX31" fmla="*/ 838214 w 1637748"/>
                    <a:gd name="connsiteY31" fmla="*/ 1404812 h 1439641"/>
                    <a:gd name="connsiteX32" fmla="*/ 704864 w 1637748"/>
                    <a:gd name="connsiteY32" fmla="*/ 1433387 h 1439641"/>
                    <a:gd name="connsiteX33" fmla="*/ 566751 w 1637748"/>
                    <a:gd name="connsiteY33" fmla="*/ 1438150 h 1439641"/>
                    <a:gd name="connsiteX34" fmla="*/ 219089 w 1637748"/>
                    <a:gd name="connsiteY34" fmla="*/ 1428625 h 1439641"/>
                    <a:gd name="connsiteX35" fmla="*/ 61926 w 1637748"/>
                    <a:gd name="connsiteY35" fmla="*/ 1333375 h 1439641"/>
                    <a:gd name="connsiteX36" fmla="*/ 23826 w 1637748"/>
                    <a:gd name="connsiteY36" fmla="*/ 1057150 h 1439641"/>
                    <a:gd name="connsiteX37" fmla="*/ 4776 w 1637748"/>
                    <a:gd name="connsiteY37" fmla="*/ 876175 h 1439641"/>
                    <a:gd name="connsiteX38" fmla="*/ 114314 w 1637748"/>
                    <a:gd name="connsiteY38" fmla="*/ 861887 h 1439641"/>
                    <a:gd name="connsiteX39" fmla="*/ 214326 w 1637748"/>
                    <a:gd name="connsiteY39" fmla="*/ 885700 h 1439641"/>
                    <a:gd name="connsiteX40" fmla="*/ 295289 w 1637748"/>
                    <a:gd name="connsiteY40" fmla="*/ 857125 h 1439641"/>
                    <a:gd name="connsiteX41" fmla="*/ 376251 w 1637748"/>
                    <a:gd name="connsiteY41" fmla="*/ 790450 h 1439641"/>
                    <a:gd name="connsiteX42" fmla="*/ 533414 w 1637748"/>
                    <a:gd name="connsiteY42" fmla="*/ 742825 h 1439641"/>
                    <a:gd name="connsiteX43" fmla="*/ 628664 w 1637748"/>
                    <a:gd name="connsiteY43" fmla="*/ 695200 h 1439641"/>
                    <a:gd name="connsiteX44" fmla="*/ 790589 w 1637748"/>
                    <a:gd name="connsiteY44" fmla="*/ 690437 h 1439641"/>
                    <a:gd name="connsiteX45" fmla="*/ 900126 w 1637748"/>
                    <a:gd name="connsiteY45" fmla="*/ 666625 h 1439641"/>
                    <a:gd name="connsiteX46" fmla="*/ 966801 w 1637748"/>
                    <a:gd name="connsiteY46" fmla="*/ 604712 h 1439641"/>
                    <a:gd name="connsiteX47" fmla="*/ 842976 w 1637748"/>
                    <a:gd name="connsiteY47" fmla="*/ 528512 h 1439641"/>
                    <a:gd name="connsiteX48" fmla="*/ 752489 w 1637748"/>
                    <a:gd name="connsiteY48" fmla="*/ 476125 h 1439641"/>
                    <a:gd name="connsiteX49" fmla="*/ 752489 w 1637748"/>
                    <a:gd name="connsiteY49" fmla="*/ 438025 h 1439641"/>
                    <a:gd name="connsiteX50" fmla="*/ 842976 w 1637748"/>
                    <a:gd name="connsiteY50" fmla="*/ 390400 h 1439641"/>
                    <a:gd name="connsiteX0" fmla="*/ 842976 w 1637748"/>
                    <a:gd name="connsiteY0" fmla="*/ 390400 h 1439641"/>
                    <a:gd name="connsiteX1" fmla="*/ 971564 w 1637748"/>
                    <a:gd name="connsiteY1" fmla="*/ 442787 h 1439641"/>
                    <a:gd name="connsiteX2" fmla="*/ 1033476 w 1637748"/>
                    <a:gd name="connsiteY2" fmla="*/ 471362 h 1439641"/>
                    <a:gd name="connsiteX3" fmla="*/ 1062051 w 1637748"/>
                    <a:gd name="connsiteY3" fmla="*/ 499937 h 1439641"/>
                    <a:gd name="connsiteX4" fmla="*/ 1123964 w 1637748"/>
                    <a:gd name="connsiteY4" fmla="*/ 495175 h 1439641"/>
                    <a:gd name="connsiteX5" fmla="*/ 1176351 w 1637748"/>
                    <a:gd name="connsiteY5" fmla="*/ 461837 h 1439641"/>
                    <a:gd name="connsiteX6" fmla="*/ 1257314 w 1637748"/>
                    <a:gd name="connsiteY6" fmla="*/ 447550 h 1439641"/>
                    <a:gd name="connsiteX7" fmla="*/ 1338276 w 1637748"/>
                    <a:gd name="connsiteY7" fmla="*/ 399925 h 1439641"/>
                    <a:gd name="connsiteX8" fmla="*/ 1404951 w 1637748"/>
                    <a:gd name="connsiteY8" fmla="*/ 328487 h 1439641"/>
                    <a:gd name="connsiteX9" fmla="*/ 1443051 w 1637748"/>
                    <a:gd name="connsiteY9" fmla="*/ 238000 h 1439641"/>
                    <a:gd name="connsiteX10" fmla="*/ 1490676 w 1637748"/>
                    <a:gd name="connsiteY10" fmla="*/ 171325 h 1439641"/>
                    <a:gd name="connsiteX11" fmla="*/ 1524014 w 1637748"/>
                    <a:gd name="connsiteY11" fmla="*/ 71312 h 1439641"/>
                    <a:gd name="connsiteX12" fmla="*/ 1562114 w 1637748"/>
                    <a:gd name="connsiteY12" fmla="*/ 4637 h 1439641"/>
                    <a:gd name="connsiteX13" fmla="*/ 1633551 w 1637748"/>
                    <a:gd name="connsiteY13" fmla="*/ 33212 h 1439641"/>
                    <a:gd name="connsiteX14" fmla="*/ 1628789 w 1637748"/>
                    <a:gd name="connsiteY14" fmla="*/ 252287 h 1439641"/>
                    <a:gd name="connsiteX15" fmla="*/ 1624026 w 1637748"/>
                    <a:gd name="connsiteY15" fmla="*/ 514225 h 1439641"/>
                    <a:gd name="connsiteX16" fmla="*/ 1595451 w 1637748"/>
                    <a:gd name="connsiteY16" fmla="*/ 666625 h 1439641"/>
                    <a:gd name="connsiteX17" fmla="*/ 1543064 w 1637748"/>
                    <a:gd name="connsiteY17" fmla="*/ 726156 h 1439641"/>
                    <a:gd name="connsiteX18" fmla="*/ 1504964 w 1637748"/>
                    <a:gd name="connsiteY18" fmla="*/ 816643 h 1439641"/>
                    <a:gd name="connsiteX19" fmla="*/ 1462101 w 1637748"/>
                    <a:gd name="connsiteY19" fmla="*/ 876175 h 1439641"/>
                    <a:gd name="connsiteX20" fmla="*/ 1414476 w 1637748"/>
                    <a:gd name="connsiteY20" fmla="*/ 885700 h 1439641"/>
                    <a:gd name="connsiteX21" fmla="*/ 1395426 w 1637748"/>
                    <a:gd name="connsiteY21" fmla="*/ 952375 h 1439641"/>
                    <a:gd name="connsiteX22" fmla="*/ 1309701 w 1637748"/>
                    <a:gd name="connsiteY22" fmla="*/ 985712 h 1439641"/>
                    <a:gd name="connsiteX23" fmla="*/ 1285889 w 1637748"/>
                    <a:gd name="connsiteY23" fmla="*/ 1004762 h 1439641"/>
                    <a:gd name="connsiteX24" fmla="*/ 1219214 w 1637748"/>
                    <a:gd name="connsiteY24" fmla="*/ 1104775 h 1439641"/>
                    <a:gd name="connsiteX25" fmla="*/ 1114439 w 1637748"/>
                    <a:gd name="connsiteY25" fmla="*/ 1109537 h 1439641"/>
                    <a:gd name="connsiteX26" fmla="*/ 1071576 w 1637748"/>
                    <a:gd name="connsiteY26" fmla="*/ 1128587 h 1439641"/>
                    <a:gd name="connsiteX27" fmla="*/ 1057289 w 1637748"/>
                    <a:gd name="connsiteY27" fmla="*/ 1180975 h 1439641"/>
                    <a:gd name="connsiteX28" fmla="*/ 1009664 w 1637748"/>
                    <a:gd name="connsiteY28" fmla="*/ 1209550 h 1439641"/>
                    <a:gd name="connsiteX29" fmla="*/ 962039 w 1637748"/>
                    <a:gd name="connsiteY29" fmla="*/ 1285750 h 1439641"/>
                    <a:gd name="connsiteX30" fmla="*/ 900126 w 1637748"/>
                    <a:gd name="connsiteY30" fmla="*/ 1338137 h 1439641"/>
                    <a:gd name="connsiteX31" fmla="*/ 838214 w 1637748"/>
                    <a:gd name="connsiteY31" fmla="*/ 1404812 h 1439641"/>
                    <a:gd name="connsiteX32" fmla="*/ 704864 w 1637748"/>
                    <a:gd name="connsiteY32" fmla="*/ 1433387 h 1439641"/>
                    <a:gd name="connsiteX33" fmla="*/ 566751 w 1637748"/>
                    <a:gd name="connsiteY33" fmla="*/ 1438150 h 1439641"/>
                    <a:gd name="connsiteX34" fmla="*/ 219089 w 1637748"/>
                    <a:gd name="connsiteY34" fmla="*/ 1428625 h 1439641"/>
                    <a:gd name="connsiteX35" fmla="*/ 61926 w 1637748"/>
                    <a:gd name="connsiteY35" fmla="*/ 1333375 h 1439641"/>
                    <a:gd name="connsiteX36" fmla="*/ 23826 w 1637748"/>
                    <a:gd name="connsiteY36" fmla="*/ 1057150 h 1439641"/>
                    <a:gd name="connsiteX37" fmla="*/ 4776 w 1637748"/>
                    <a:gd name="connsiteY37" fmla="*/ 876175 h 1439641"/>
                    <a:gd name="connsiteX38" fmla="*/ 114314 w 1637748"/>
                    <a:gd name="connsiteY38" fmla="*/ 861887 h 1439641"/>
                    <a:gd name="connsiteX39" fmla="*/ 214326 w 1637748"/>
                    <a:gd name="connsiteY39" fmla="*/ 885700 h 1439641"/>
                    <a:gd name="connsiteX40" fmla="*/ 295289 w 1637748"/>
                    <a:gd name="connsiteY40" fmla="*/ 857125 h 1439641"/>
                    <a:gd name="connsiteX41" fmla="*/ 376251 w 1637748"/>
                    <a:gd name="connsiteY41" fmla="*/ 790450 h 1439641"/>
                    <a:gd name="connsiteX42" fmla="*/ 533414 w 1637748"/>
                    <a:gd name="connsiteY42" fmla="*/ 742825 h 1439641"/>
                    <a:gd name="connsiteX43" fmla="*/ 628664 w 1637748"/>
                    <a:gd name="connsiteY43" fmla="*/ 695200 h 1439641"/>
                    <a:gd name="connsiteX44" fmla="*/ 790589 w 1637748"/>
                    <a:gd name="connsiteY44" fmla="*/ 690437 h 1439641"/>
                    <a:gd name="connsiteX45" fmla="*/ 900126 w 1637748"/>
                    <a:gd name="connsiteY45" fmla="*/ 666625 h 1439641"/>
                    <a:gd name="connsiteX46" fmla="*/ 966801 w 1637748"/>
                    <a:gd name="connsiteY46" fmla="*/ 604712 h 1439641"/>
                    <a:gd name="connsiteX47" fmla="*/ 842976 w 1637748"/>
                    <a:gd name="connsiteY47" fmla="*/ 528512 h 1439641"/>
                    <a:gd name="connsiteX48" fmla="*/ 752489 w 1637748"/>
                    <a:gd name="connsiteY48" fmla="*/ 476125 h 1439641"/>
                    <a:gd name="connsiteX49" fmla="*/ 752489 w 1637748"/>
                    <a:gd name="connsiteY49" fmla="*/ 438025 h 1439641"/>
                    <a:gd name="connsiteX50" fmla="*/ 842976 w 1637748"/>
                    <a:gd name="connsiteY50" fmla="*/ 390400 h 1439641"/>
                    <a:gd name="connsiteX0" fmla="*/ 842976 w 1637748"/>
                    <a:gd name="connsiteY0" fmla="*/ 390400 h 1439641"/>
                    <a:gd name="connsiteX1" fmla="*/ 971564 w 1637748"/>
                    <a:gd name="connsiteY1" fmla="*/ 442787 h 1439641"/>
                    <a:gd name="connsiteX2" fmla="*/ 1033476 w 1637748"/>
                    <a:gd name="connsiteY2" fmla="*/ 471362 h 1439641"/>
                    <a:gd name="connsiteX3" fmla="*/ 1062051 w 1637748"/>
                    <a:gd name="connsiteY3" fmla="*/ 499937 h 1439641"/>
                    <a:gd name="connsiteX4" fmla="*/ 1123964 w 1637748"/>
                    <a:gd name="connsiteY4" fmla="*/ 495175 h 1439641"/>
                    <a:gd name="connsiteX5" fmla="*/ 1176351 w 1637748"/>
                    <a:gd name="connsiteY5" fmla="*/ 461837 h 1439641"/>
                    <a:gd name="connsiteX6" fmla="*/ 1257314 w 1637748"/>
                    <a:gd name="connsiteY6" fmla="*/ 447550 h 1439641"/>
                    <a:gd name="connsiteX7" fmla="*/ 1338276 w 1637748"/>
                    <a:gd name="connsiteY7" fmla="*/ 399925 h 1439641"/>
                    <a:gd name="connsiteX8" fmla="*/ 1404951 w 1637748"/>
                    <a:gd name="connsiteY8" fmla="*/ 328487 h 1439641"/>
                    <a:gd name="connsiteX9" fmla="*/ 1443051 w 1637748"/>
                    <a:gd name="connsiteY9" fmla="*/ 238000 h 1439641"/>
                    <a:gd name="connsiteX10" fmla="*/ 1490676 w 1637748"/>
                    <a:gd name="connsiteY10" fmla="*/ 171325 h 1439641"/>
                    <a:gd name="connsiteX11" fmla="*/ 1524014 w 1637748"/>
                    <a:gd name="connsiteY11" fmla="*/ 71312 h 1439641"/>
                    <a:gd name="connsiteX12" fmla="*/ 1562114 w 1637748"/>
                    <a:gd name="connsiteY12" fmla="*/ 4637 h 1439641"/>
                    <a:gd name="connsiteX13" fmla="*/ 1633551 w 1637748"/>
                    <a:gd name="connsiteY13" fmla="*/ 33212 h 1439641"/>
                    <a:gd name="connsiteX14" fmla="*/ 1628789 w 1637748"/>
                    <a:gd name="connsiteY14" fmla="*/ 252287 h 1439641"/>
                    <a:gd name="connsiteX15" fmla="*/ 1624026 w 1637748"/>
                    <a:gd name="connsiteY15" fmla="*/ 514225 h 1439641"/>
                    <a:gd name="connsiteX16" fmla="*/ 1595451 w 1637748"/>
                    <a:gd name="connsiteY16" fmla="*/ 666625 h 1439641"/>
                    <a:gd name="connsiteX17" fmla="*/ 1543064 w 1637748"/>
                    <a:gd name="connsiteY17" fmla="*/ 726156 h 1439641"/>
                    <a:gd name="connsiteX18" fmla="*/ 1504964 w 1637748"/>
                    <a:gd name="connsiteY18" fmla="*/ 816643 h 1439641"/>
                    <a:gd name="connsiteX19" fmla="*/ 1462101 w 1637748"/>
                    <a:gd name="connsiteY19" fmla="*/ 876175 h 1439641"/>
                    <a:gd name="connsiteX20" fmla="*/ 1421619 w 1637748"/>
                    <a:gd name="connsiteY20" fmla="*/ 902368 h 1439641"/>
                    <a:gd name="connsiteX21" fmla="*/ 1395426 w 1637748"/>
                    <a:gd name="connsiteY21" fmla="*/ 952375 h 1439641"/>
                    <a:gd name="connsiteX22" fmla="*/ 1309701 w 1637748"/>
                    <a:gd name="connsiteY22" fmla="*/ 985712 h 1439641"/>
                    <a:gd name="connsiteX23" fmla="*/ 1285889 w 1637748"/>
                    <a:gd name="connsiteY23" fmla="*/ 1004762 h 1439641"/>
                    <a:gd name="connsiteX24" fmla="*/ 1219214 w 1637748"/>
                    <a:gd name="connsiteY24" fmla="*/ 1104775 h 1439641"/>
                    <a:gd name="connsiteX25" fmla="*/ 1114439 w 1637748"/>
                    <a:gd name="connsiteY25" fmla="*/ 1109537 h 1439641"/>
                    <a:gd name="connsiteX26" fmla="*/ 1071576 w 1637748"/>
                    <a:gd name="connsiteY26" fmla="*/ 1128587 h 1439641"/>
                    <a:gd name="connsiteX27" fmla="*/ 1057289 w 1637748"/>
                    <a:gd name="connsiteY27" fmla="*/ 1180975 h 1439641"/>
                    <a:gd name="connsiteX28" fmla="*/ 1009664 w 1637748"/>
                    <a:gd name="connsiteY28" fmla="*/ 1209550 h 1439641"/>
                    <a:gd name="connsiteX29" fmla="*/ 962039 w 1637748"/>
                    <a:gd name="connsiteY29" fmla="*/ 1285750 h 1439641"/>
                    <a:gd name="connsiteX30" fmla="*/ 900126 w 1637748"/>
                    <a:gd name="connsiteY30" fmla="*/ 1338137 h 1439641"/>
                    <a:gd name="connsiteX31" fmla="*/ 838214 w 1637748"/>
                    <a:gd name="connsiteY31" fmla="*/ 1404812 h 1439641"/>
                    <a:gd name="connsiteX32" fmla="*/ 704864 w 1637748"/>
                    <a:gd name="connsiteY32" fmla="*/ 1433387 h 1439641"/>
                    <a:gd name="connsiteX33" fmla="*/ 566751 w 1637748"/>
                    <a:gd name="connsiteY33" fmla="*/ 1438150 h 1439641"/>
                    <a:gd name="connsiteX34" fmla="*/ 219089 w 1637748"/>
                    <a:gd name="connsiteY34" fmla="*/ 1428625 h 1439641"/>
                    <a:gd name="connsiteX35" fmla="*/ 61926 w 1637748"/>
                    <a:gd name="connsiteY35" fmla="*/ 1333375 h 1439641"/>
                    <a:gd name="connsiteX36" fmla="*/ 23826 w 1637748"/>
                    <a:gd name="connsiteY36" fmla="*/ 1057150 h 1439641"/>
                    <a:gd name="connsiteX37" fmla="*/ 4776 w 1637748"/>
                    <a:gd name="connsiteY37" fmla="*/ 876175 h 1439641"/>
                    <a:gd name="connsiteX38" fmla="*/ 114314 w 1637748"/>
                    <a:gd name="connsiteY38" fmla="*/ 861887 h 1439641"/>
                    <a:gd name="connsiteX39" fmla="*/ 214326 w 1637748"/>
                    <a:gd name="connsiteY39" fmla="*/ 885700 h 1439641"/>
                    <a:gd name="connsiteX40" fmla="*/ 295289 w 1637748"/>
                    <a:gd name="connsiteY40" fmla="*/ 857125 h 1439641"/>
                    <a:gd name="connsiteX41" fmla="*/ 376251 w 1637748"/>
                    <a:gd name="connsiteY41" fmla="*/ 790450 h 1439641"/>
                    <a:gd name="connsiteX42" fmla="*/ 533414 w 1637748"/>
                    <a:gd name="connsiteY42" fmla="*/ 742825 h 1439641"/>
                    <a:gd name="connsiteX43" fmla="*/ 628664 w 1637748"/>
                    <a:gd name="connsiteY43" fmla="*/ 695200 h 1439641"/>
                    <a:gd name="connsiteX44" fmla="*/ 790589 w 1637748"/>
                    <a:gd name="connsiteY44" fmla="*/ 690437 h 1439641"/>
                    <a:gd name="connsiteX45" fmla="*/ 900126 w 1637748"/>
                    <a:gd name="connsiteY45" fmla="*/ 666625 h 1439641"/>
                    <a:gd name="connsiteX46" fmla="*/ 966801 w 1637748"/>
                    <a:gd name="connsiteY46" fmla="*/ 604712 h 1439641"/>
                    <a:gd name="connsiteX47" fmla="*/ 842976 w 1637748"/>
                    <a:gd name="connsiteY47" fmla="*/ 528512 h 1439641"/>
                    <a:gd name="connsiteX48" fmla="*/ 752489 w 1637748"/>
                    <a:gd name="connsiteY48" fmla="*/ 476125 h 1439641"/>
                    <a:gd name="connsiteX49" fmla="*/ 752489 w 1637748"/>
                    <a:gd name="connsiteY49" fmla="*/ 438025 h 1439641"/>
                    <a:gd name="connsiteX50" fmla="*/ 842976 w 1637748"/>
                    <a:gd name="connsiteY50" fmla="*/ 390400 h 1439641"/>
                    <a:gd name="connsiteX0" fmla="*/ 842976 w 1637748"/>
                    <a:gd name="connsiteY0" fmla="*/ 390400 h 1439641"/>
                    <a:gd name="connsiteX1" fmla="*/ 971564 w 1637748"/>
                    <a:gd name="connsiteY1" fmla="*/ 442787 h 1439641"/>
                    <a:gd name="connsiteX2" fmla="*/ 1033476 w 1637748"/>
                    <a:gd name="connsiteY2" fmla="*/ 471362 h 1439641"/>
                    <a:gd name="connsiteX3" fmla="*/ 1062051 w 1637748"/>
                    <a:gd name="connsiteY3" fmla="*/ 499937 h 1439641"/>
                    <a:gd name="connsiteX4" fmla="*/ 1123964 w 1637748"/>
                    <a:gd name="connsiteY4" fmla="*/ 495175 h 1439641"/>
                    <a:gd name="connsiteX5" fmla="*/ 1176351 w 1637748"/>
                    <a:gd name="connsiteY5" fmla="*/ 461837 h 1439641"/>
                    <a:gd name="connsiteX6" fmla="*/ 1257314 w 1637748"/>
                    <a:gd name="connsiteY6" fmla="*/ 447550 h 1439641"/>
                    <a:gd name="connsiteX7" fmla="*/ 1338276 w 1637748"/>
                    <a:gd name="connsiteY7" fmla="*/ 399925 h 1439641"/>
                    <a:gd name="connsiteX8" fmla="*/ 1404951 w 1637748"/>
                    <a:gd name="connsiteY8" fmla="*/ 328487 h 1439641"/>
                    <a:gd name="connsiteX9" fmla="*/ 1443051 w 1637748"/>
                    <a:gd name="connsiteY9" fmla="*/ 238000 h 1439641"/>
                    <a:gd name="connsiteX10" fmla="*/ 1490676 w 1637748"/>
                    <a:gd name="connsiteY10" fmla="*/ 171325 h 1439641"/>
                    <a:gd name="connsiteX11" fmla="*/ 1524014 w 1637748"/>
                    <a:gd name="connsiteY11" fmla="*/ 71312 h 1439641"/>
                    <a:gd name="connsiteX12" fmla="*/ 1562114 w 1637748"/>
                    <a:gd name="connsiteY12" fmla="*/ 4637 h 1439641"/>
                    <a:gd name="connsiteX13" fmla="*/ 1633551 w 1637748"/>
                    <a:gd name="connsiteY13" fmla="*/ 33212 h 1439641"/>
                    <a:gd name="connsiteX14" fmla="*/ 1628789 w 1637748"/>
                    <a:gd name="connsiteY14" fmla="*/ 252287 h 1439641"/>
                    <a:gd name="connsiteX15" fmla="*/ 1624026 w 1637748"/>
                    <a:gd name="connsiteY15" fmla="*/ 514225 h 1439641"/>
                    <a:gd name="connsiteX16" fmla="*/ 1595451 w 1637748"/>
                    <a:gd name="connsiteY16" fmla="*/ 666625 h 1439641"/>
                    <a:gd name="connsiteX17" fmla="*/ 1543064 w 1637748"/>
                    <a:gd name="connsiteY17" fmla="*/ 726156 h 1439641"/>
                    <a:gd name="connsiteX18" fmla="*/ 1504964 w 1637748"/>
                    <a:gd name="connsiteY18" fmla="*/ 816643 h 1439641"/>
                    <a:gd name="connsiteX19" fmla="*/ 1462101 w 1637748"/>
                    <a:gd name="connsiteY19" fmla="*/ 876175 h 1439641"/>
                    <a:gd name="connsiteX20" fmla="*/ 1421619 w 1637748"/>
                    <a:gd name="connsiteY20" fmla="*/ 902368 h 1439641"/>
                    <a:gd name="connsiteX21" fmla="*/ 1385901 w 1637748"/>
                    <a:gd name="connsiteY21" fmla="*/ 969044 h 1439641"/>
                    <a:gd name="connsiteX22" fmla="*/ 1309701 w 1637748"/>
                    <a:gd name="connsiteY22" fmla="*/ 985712 h 1439641"/>
                    <a:gd name="connsiteX23" fmla="*/ 1285889 w 1637748"/>
                    <a:gd name="connsiteY23" fmla="*/ 1004762 h 1439641"/>
                    <a:gd name="connsiteX24" fmla="*/ 1219214 w 1637748"/>
                    <a:gd name="connsiteY24" fmla="*/ 1104775 h 1439641"/>
                    <a:gd name="connsiteX25" fmla="*/ 1114439 w 1637748"/>
                    <a:gd name="connsiteY25" fmla="*/ 1109537 h 1439641"/>
                    <a:gd name="connsiteX26" fmla="*/ 1071576 w 1637748"/>
                    <a:gd name="connsiteY26" fmla="*/ 1128587 h 1439641"/>
                    <a:gd name="connsiteX27" fmla="*/ 1057289 w 1637748"/>
                    <a:gd name="connsiteY27" fmla="*/ 1180975 h 1439641"/>
                    <a:gd name="connsiteX28" fmla="*/ 1009664 w 1637748"/>
                    <a:gd name="connsiteY28" fmla="*/ 1209550 h 1439641"/>
                    <a:gd name="connsiteX29" fmla="*/ 962039 w 1637748"/>
                    <a:gd name="connsiteY29" fmla="*/ 1285750 h 1439641"/>
                    <a:gd name="connsiteX30" fmla="*/ 900126 w 1637748"/>
                    <a:gd name="connsiteY30" fmla="*/ 1338137 h 1439641"/>
                    <a:gd name="connsiteX31" fmla="*/ 838214 w 1637748"/>
                    <a:gd name="connsiteY31" fmla="*/ 1404812 h 1439641"/>
                    <a:gd name="connsiteX32" fmla="*/ 704864 w 1637748"/>
                    <a:gd name="connsiteY32" fmla="*/ 1433387 h 1439641"/>
                    <a:gd name="connsiteX33" fmla="*/ 566751 w 1637748"/>
                    <a:gd name="connsiteY33" fmla="*/ 1438150 h 1439641"/>
                    <a:gd name="connsiteX34" fmla="*/ 219089 w 1637748"/>
                    <a:gd name="connsiteY34" fmla="*/ 1428625 h 1439641"/>
                    <a:gd name="connsiteX35" fmla="*/ 61926 w 1637748"/>
                    <a:gd name="connsiteY35" fmla="*/ 1333375 h 1439641"/>
                    <a:gd name="connsiteX36" fmla="*/ 23826 w 1637748"/>
                    <a:gd name="connsiteY36" fmla="*/ 1057150 h 1439641"/>
                    <a:gd name="connsiteX37" fmla="*/ 4776 w 1637748"/>
                    <a:gd name="connsiteY37" fmla="*/ 876175 h 1439641"/>
                    <a:gd name="connsiteX38" fmla="*/ 114314 w 1637748"/>
                    <a:gd name="connsiteY38" fmla="*/ 861887 h 1439641"/>
                    <a:gd name="connsiteX39" fmla="*/ 214326 w 1637748"/>
                    <a:gd name="connsiteY39" fmla="*/ 885700 h 1439641"/>
                    <a:gd name="connsiteX40" fmla="*/ 295289 w 1637748"/>
                    <a:gd name="connsiteY40" fmla="*/ 857125 h 1439641"/>
                    <a:gd name="connsiteX41" fmla="*/ 376251 w 1637748"/>
                    <a:gd name="connsiteY41" fmla="*/ 790450 h 1439641"/>
                    <a:gd name="connsiteX42" fmla="*/ 533414 w 1637748"/>
                    <a:gd name="connsiteY42" fmla="*/ 742825 h 1439641"/>
                    <a:gd name="connsiteX43" fmla="*/ 628664 w 1637748"/>
                    <a:gd name="connsiteY43" fmla="*/ 695200 h 1439641"/>
                    <a:gd name="connsiteX44" fmla="*/ 790589 w 1637748"/>
                    <a:gd name="connsiteY44" fmla="*/ 690437 h 1439641"/>
                    <a:gd name="connsiteX45" fmla="*/ 900126 w 1637748"/>
                    <a:gd name="connsiteY45" fmla="*/ 666625 h 1439641"/>
                    <a:gd name="connsiteX46" fmla="*/ 966801 w 1637748"/>
                    <a:gd name="connsiteY46" fmla="*/ 604712 h 1439641"/>
                    <a:gd name="connsiteX47" fmla="*/ 842976 w 1637748"/>
                    <a:gd name="connsiteY47" fmla="*/ 528512 h 1439641"/>
                    <a:gd name="connsiteX48" fmla="*/ 752489 w 1637748"/>
                    <a:gd name="connsiteY48" fmla="*/ 476125 h 1439641"/>
                    <a:gd name="connsiteX49" fmla="*/ 752489 w 1637748"/>
                    <a:gd name="connsiteY49" fmla="*/ 438025 h 1439641"/>
                    <a:gd name="connsiteX50" fmla="*/ 842976 w 1637748"/>
                    <a:gd name="connsiteY50" fmla="*/ 390400 h 1439641"/>
                    <a:gd name="connsiteX0" fmla="*/ 842976 w 1637748"/>
                    <a:gd name="connsiteY0" fmla="*/ 390400 h 1439641"/>
                    <a:gd name="connsiteX1" fmla="*/ 971564 w 1637748"/>
                    <a:gd name="connsiteY1" fmla="*/ 442787 h 1439641"/>
                    <a:gd name="connsiteX2" fmla="*/ 1033476 w 1637748"/>
                    <a:gd name="connsiteY2" fmla="*/ 471362 h 1439641"/>
                    <a:gd name="connsiteX3" fmla="*/ 1062051 w 1637748"/>
                    <a:gd name="connsiteY3" fmla="*/ 499937 h 1439641"/>
                    <a:gd name="connsiteX4" fmla="*/ 1123964 w 1637748"/>
                    <a:gd name="connsiteY4" fmla="*/ 495175 h 1439641"/>
                    <a:gd name="connsiteX5" fmla="*/ 1176351 w 1637748"/>
                    <a:gd name="connsiteY5" fmla="*/ 461837 h 1439641"/>
                    <a:gd name="connsiteX6" fmla="*/ 1257314 w 1637748"/>
                    <a:gd name="connsiteY6" fmla="*/ 447550 h 1439641"/>
                    <a:gd name="connsiteX7" fmla="*/ 1338276 w 1637748"/>
                    <a:gd name="connsiteY7" fmla="*/ 399925 h 1439641"/>
                    <a:gd name="connsiteX8" fmla="*/ 1404951 w 1637748"/>
                    <a:gd name="connsiteY8" fmla="*/ 328487 h 1439641"/>
                    <a:gd name="connsiteX9" fmla="*/ 1443051 w 1637748"/>
                    <a:gd name="connsiteY9" fmla="*/ 238000 h 1439641"/>
                    <a:gd name="connsiteX10" fmla="*/ 1490676 w 1637748"/>
                    <a:gd name="connsiteY10" fmla="*/ 171325 h 1439641"/>
                    <a:gd name="connsiteX11" fmla="*/ 1524014 w 1637748"/>
                    <a:gd name="connsiteY11" fmla="*/ 71312 h 1439641"/>
                    <a:gd name="connsiteX12" fmla="*/ 1562114 w 1637748"/>
                    <a:gd name="connsiteY12" fmla="*/ 4637 h 1439641"/>
                    <a:gd name="connsiteX13" fmla="*/ 1633551 w 1637748"/>
                    <a:gd name="connsiteY13" fmla="*/ 33212 h 1439641"/>
                    <a:gd name="connsiteX14" fmla="*/ 1628789 w 1637748"/>
                    <a:gd name="connsiteY14" fmla="*/ 252287 h 1439641"/>
                    <a:gd name="connsiteX15" fmla="*/ 1624026 w 1637748"/>
                    <a:gd name="connsiteY15" fmla="*/ 514225 h 1439641"/>
                    <a:gd name="connsiteX16" fmla="*/ 1595451 w 1637748"/>
                    <a:gd name="connsiteY16" fmla="*/ 666625 h 1439641"/>
                    <a:gd name="connsiteX17" fmla="*/ 1543064 w 1637748"/>
                    <a:gd name="connsiteY17" fmla="*/ 726156 h 1439641"/>
                    <a:gd name="connsiteX18" fmla="*/ 1504964 w 1637748"/>
                    <a:gd name="connsiteY18" fmla="*/ 816643 h 1439641"/>
                    <a:gd name="connsiteX19" fmla="*/ 1462101 w 1637748"/>
                    <a:gd name="connsiteY19" fmla="*/ 876175 h 1439641"/>
                    <a:gd name="connsiteX20" fmla="*/ 1421619 w 1637748"/>
                    <a:gd name="connsiteY20" fmla="*/ 902368 h 1439641"/>
                    <a:gd name="connsiteX21" fmla="*/ 1385901 w 1637748"/>
                    <a:gd name="connsiteY21" fmla="*/ 969044 h 1439641"/>
                    <a:gd name="connsiteX22" fmla="*/ 1309701 w 1637748"/>
                    <a:gd name="connsiteY22" fmla="*/ 985712 h 1439641"/>
                    <a:gd name="connsiteX23" fmla="*/ 1288270 w 1637748"/>
                    <a:gd name="connsiteY23" fmla="*/ 1023812 h 1439641"/>
                    <a:gd name="connsiteX24" fmla="*/ 1219214 w 1637748"/>
                    <a:gd name="connsiteY24" fmla="*/ 1104775 h 1439641"/>
                    <a:gd name="connsiteX25" fmla="*/ 1114439 w 1637748"/>
                    <a:gd name="connsiteY25" fmla="*/ 1109537 h 1439641"/>
                    <a:gd name="connsiteX26" fmla="*/ 1071576 w 1637748"/>
                    <a:gd name="connsiteY26" fmla="*/ 1128587 h 1439641"/>
                    <a:gd name="connsiteX27" fmla="*/ 1057289 w 1637748"/>
                    <a:gd name="connsiteY27" fmla="*/ 1180975 h 1439641"/>
                    <a:gd name="connsiteX28" fmla="*/ 1009664 w 1637748"/>
                    <a:gd name="connsiteY28" fmla="*/ 1209550 h 1439641"/>
                    <a:gd name="connsiteX29" fmla="*/ 962039 w 1637748"/>
                    <a:gd name="connsiteY29" fmla="*/ 1285750 h 1439641"/>
                    <a:gd name="connsiteX30" fmla="*/ 900126 w 1637748"/>
                    <a:gd name="connsiteY30" fmla="*/ 1338137 h 1439641"/>
                    <a:gd name="connsiteX31" fmla="*/ 838214 w 1637748"/>
                    <a:gd name="connsiteY31" fmla="*/ 1404812 h 1439641"/>
                    <a:gd name="connsiteX32" fmla="*/ 704864 w 1637748"/>
                    <a:gd name="connsiteY32" fmla="*/ 1433387 h 1439641"/>
                    <a:gd name="connsiteX33" fmla="*/ 566751 w 1637748"/>
                    <a:gd name="connsiteY33" fmla="*/ 1438150 h 1439641"/>
                    <a:gd name="connsiteX34" fmla="*/ 219089 w 1637748"/>
                    <a:gd name="connsiteY34" fmla="*/ 1428625 h 1439641"/>
                    <a:gd name="connsiteX35" fmla="*/ 61926 w 1637748"/>
                    <a:gd name="connsiteY35" fmla="*/ 1333375 h 1439641"/>
                    <a:gd name="connsiteX36" fmla="*/ 23826 w 1637748"/>
                    <a:gd name="connsiteY36" fmla="*/ 1057150 h 1439641"/>
                    <a:gd name="connsiteX37" fmla="*/ 4776 w 1637748"/>
                    <a:gd name="connsiteY37" fmla="*/ 876175 h 1439641"/>
                    <a:gd name="connsiteX38" fmla="*/ 114314 w 1637748"/>
                    <a:gd name="connsiteY38" fmla="*/ 861887 h 1439641"/>
                    <a:gd name="connsiteX39" fmla="*/ 214326 w 1637748"/>
                    <a:gd name="connsiteY39" fmla="*/ 885700 h 1439641"/>
                    <a:gd name="connsiteX40" fmla="*/ 295289 w 1637748"/>
                    <a:gd name="connsiteY40" fmla="*/ 857125 h 1439641"/>
                    <a:gd name="connsiteX41" fmla="*/ 376251 w 1637748"/>
                    <a:gd name="connsiteY41" fmla="*/ 790450 h 1439641"/>
                    <a:gd name="connsiteX42" fmla="*/ 533414 w 1637748"/>
                    <a:gd name="connsiteY42" fmla="*/ 742825 h 1439641"/>
                    <a:gd name="connsiteX43" fmla="*/ 628664 w 1637748"/>
                    <a:gd name="connsiteY43" fmla="*/ 695200 h 1439641"/>
                    <a:gd name="connsiteX44" fmla="*/ 790589 w 1637748"/>
                    <a:gd name="connsiteY44" fmla="*/ 690437 h 1439641"/>
                    <a:gd name="connsiteX45" fmla="*/ 900126 w 1637748"/>
                    <a:gd name="connsiteY45" fmla="*/ 666625 h 1439641"/>
                    <a:gd name="connsiteX46" fmla="*/ 966801 w 1637748"/>
                    <a:gd name="connsiteY46" fmla="*/ 604712 h 1439641"/>
                    <a:gd name="connsiteX47" fmla="*/ 842976 w 1637748"/>
                    <a:gd name="connsiteY47" fmla="*/ 528512 h 1439641"/>
                    <a:gd name="connsiteX48" fmla="*/ 752489 w 1637748"/>
                    <a:gd name="connsiteY48" fmla="*/ 476125 h 1439641"/>
                    <a:gd name="connsiteX49" fmla="*/ 752489 w 1637748"/>
                    <a:gd name="connsiteY49" fmla="*/ 438025 h 1439641"/>
                    <a:gd name="connsiteX50" fmla="*/ 842976 w 1637748"/>
                    <a:gd name="connsiteY50" fmla="*/ 390400 h 1439641"/>
                    <a:gd name="connsiteX0" fmla="*/ 842976 w 1637748"/>
                    <a:gd name="connsiteY0" fmla="*/ 390400 h 1439641"/>
                    <a:gd name="connsiteX1" fmla="*/ 971564 w 1637748"/>
                    <a:gd name="connsiteY1" fmla="*/ 442787 h 1439641"/>
                    <a:gd name="connsiteX2" fmla="*/ 1033476 w 1637748"/>
                    <a:gd name="connsiteY2" fmla="*/ 471362 h 1439641"/>
                    <a:gd name="connsiteX3" fmla="*/ 1062051 w 1637748"/>
                    <a:gd name="connsiteY3" fmla="*/ 499937 h 1439641"/>
                    <a:gd name="connsiteX4" fmla="*/ 1123964 w 1637748"/>
                    <a:gd name="connsiteY4" fmla="*/ 495175 h 1439641"/>
                    <a:gd name="connsiteX5" fmla="*/ 1176351 w 1637748"/>
                    <a:gd name="connsiteY5" fmla="*/ 461837 h 1439641"/>
                    <a:gd name="connsiteX6" fmla="*/ 1257314 w 1637748"/>
                    <a:gd name="connsiteY6" fmla="*/ 447550 h 1439641"/>
                    <a:gd name="connsiteX7" fmla="*/ 1338276 w 1637748"/>
                    <a:gd name="connsiteY7" fmla="*/ 399925 h 1439641"/>
                    <a:gd name="connsiteX8" fmla="*/ 1404951 w 1637748"/>
                    <a:gd name="connsiteY8" fmla="*/ 328487 h 1439641"/>
                    <a:gd name="connsiteX9" fmla="*/ 1443051 w 1637748"/>
                    <a:gd name="connsiteY9" fmla="*/ 238000 h 1439641"/>
                    <a:gd name="connsiteX10" fmla="*/ 1490676 w 1637748"/>
                    <a:gd name="connsiteY10" fmla="*/ 171325 h 1439641"/>
                    <a:gd name="connsiteX11" fmla="*/ 1524014 w 1637748"/>
                    <a:gd name="connsiteY11" fmla="*/ 71312 h 1439641"/>
                    <a:gd name="connsiteX12" fmla="*/ 1562114 w 1637748"/>
                    <a:gd name="connsiteY12" fmla="*/ 4637 h 1439641"/>
                    <a:gd name="connsiteX13" fmla="*/ 1633551 w 1637748"/>
                    <a:gd name="connsiteY13" fmla="*/ 33212 h 1439641"/>
                    <a:gd name="connsiteX14" fmla="*/ 1628789 w 1637748"/>
                    <a:gd name="connsiteY14" fmla="*/ 252287 h 1439641"/>
                    <a:gd name="connsiteX15" fmla="*/ 1624026 w 1637748"/>
                    <a:gd name="connsiteY15" fmla="*/ 514225 h 1439641"/>
                    <a:gd name="connsiteX16" fmla="*/ 1595451 w 1637748"/>
                    <a:gd name="connsiteY16" fmla="*/ 666625 h 1439641"/>
                    <a:gd name="connsiteX17" fmla="*/ 1543064 w 1637748"/>
                    <a:gd name="connsiteY17" fmla="*/ 726156 h 1439641"/>
                    <a:gd name="connsiteX18" fmla="*/ 1504964 w 1637748"/>
                    <a:gd name="connsiteY18" fmla="*/ 816643 h 1439641"/>
                    <a:gd name="connsiteX19" fmla="*/ 1462101 w 1637748"/>
                    <a:gd name="connsiteY19" fmla="*/ 876175 h 1439641"/>
                    <a:gd name="connsiteX20" fmla="*/ 1421619 w 1637748"/>
                    <a:gd name="connsiteY20" fmla="*/ 902368 h 1439641"/>
                    <a:gd name="connsiteX21" fmla="*/ 1385901 w 1637748"/>
                    <a:gd name="connsiteY21" fmla="*/ 969044 h 1439641"/>
                    <a:gd name="connsiteX22" fmla="*/ 1309701 w 1637748"/>
                    <a:gd name="connsiteY22" fmla="*/ 985712 h 1439641"/>
                    <a:gd name="connsiteX23" fmla="*/ 1288270 w 1637748"/>
                    <a:gd name="connsiteY23" fmla="*/ 1023812 h 1439641"/>
                    <a:gd name="connsiteX24" fmla="*/ 1219214 w 1637748"/>
                    <a:gd name="connsiteY24" fmla="*/ 1104775 h 1439641"/>
                    <a:gd name="connsiteX25" fmla="*/ 1114439 w 1637748"/>
                    <a:gd name="connsiteY25" fmla="*/ 1109537 h 1439641"/>
                    <a:gd name="connsiteX26" fmla="*/ 1078720 w 1637748"/>
                    <a:gd name="connsiteY26" fmla="*/ 1130968 h 1439641"/>
                    <a:gd name="connsiteX27" fmla="*/ 1057289 w 1637748"/>
                    <a:gd name="connsiteY27" fmla="*/ 1180975 h 1439641"/>
                    <a:gd name="connsiteX28" fmla="*/ 1009664 w 1637748"/>
                    <a:gd name="connsiteY28" fmla="*/ 1209550 h 1439641"/>
                    <a:gd name="connsiteX29" fmla="*/ 962039 w 1637748"/>
                    <a:gd name="connsiteY29" fmla="*/ 1285750 h 1439641"/>
                    <a:gd name="connsiteX30" fmla="*/ 900126 w 1637748"/>
                    <a:gd name="connsiteY30" fmla="*/ 1338137 h 1439641"/>
                    <a:gd name="connsiteX31" fmla="*/ 838214 w 1637748"/>
                    <a:gd name="connsiteY31" fmla="*/ 1404812 h 1439641"/>
                    <a:gd name="connsiteX32" fmla="*/ 704864 w 1637748"/>
                    <a:gd name="connsiteY32" fmla="*/ 1433387 h 1439641"/>
                    <a:gd name="connsiteX33" fmla="*/ 566751 w 1637748"/>
                    <a:gd name="connsiteY33" fmla="*/ 1438150 h 1439641"/>
                    <a:gd name="connsiteX34" fmla="*/ 219089 w 1637748"/>
                    <a:gd name="connsiteY34" fmla="*/ 1428625 h 1439641"/>
                    <a:gd name="connsiteX35" fmla="*/ 61926 w 1637748"/>
                    <a:gd name="connsiteY35" fmla="*/ 1333375 h 1439641"/>
                    <a:gd name="connsiteX36" fmla="*/ 23826 w 1637748"/>
                    <a:gd name="connsiteY36" fmla="*/ 1057150 h 1439641"/>
                    <a:gd name="connsiteX37" fmla="*/ 4776 w 1637748"/>
                    <a:gd name="connsiteY37" fmla="*/ 876175 h 1439641"/>
                    <a:gd name="connsiteX38" fmla="*/ 114314 w 1637748"/>
                    <a:gd name="connsiteY38" fmla="*/ 861887 h 1439641"/>
                    <a:gd name="connsiteX39" fmla="*/ 214326 w 1637748"/>
                    <a:gd name="connsiteY39" fmla="*/ 885700 h 1439641"/>
                    <a:gd name="connsiteX40" fmla="*/ 295289 w 1637748"/>
                    <a:gd name="connsiteY40" fmla="*/ 857125 h 1439641"/>
                    <a:gd name="connsiteX41" fmla="*/ 376251 w 1637748"/>
                    <a:gd name="connsiteY41" fmla="*/ 790450 h 1439641"/>
                    <a:gd name="connsiteX42" fmla="*/ 533414 w 1637748"/>
                    <a:gd name="connsiteY42" fmla="*/ 742825 h 1439641"/>
                    <a:gd name="connsiteX43" fmla="*/ 628664 w 1637748"/>
                    <a:gd name="connsiteY43" fmla="*/ 695200 h 1439641"/>
                    <a:gd name="connsiteX44" fmla="*/ 790589 w 1637748"/>
                    <a:gd name="connsiteY44" fmla="*/ 690437 h 1439641"/>
                    <a:gd name="connsiteX45" fmla="*/ 900126 w 1637748"/>
                    <a:gd name="connsiteY45" fmla="*/ 666625 h 1439641"/>
                    <a:gd name="connsiteX46" fmla="*/ 966801 w 1637748"/>
                    <a:gd name="connsiteY46" fmla="*/ 604712 h 1439641"/>
                    <a:gd name="connsiteX47" fmla="*/ 842976 w 1637748"/>
                    <a:gd name="connsiteY47" fmla="*/ 528512 h 1439641"/>
                    <a:gd name="connsiteX48" fmla="*/ 752489 w 1637748"/>
                    <a:gd name="connsiteY48" fmla="*/ 476125 h 1439641"/>
                    <a:gd name="connsiteX49" fmla="*/ 752489 w 1637748"/>
                    <a:gd name="connsiteY49" fmla="*/ 438025 h 1439641"/>
                    <a:gd name="connsiteX50" fmla="*/ 842976 w 1637748"/>
                    <a:gd name="connsiteY50" fmla="*/ 390400 h 1439641"/>
                    <a:gd name="connsiteX0" fmla="*/ 842976 w 1637748"/>
                    <a:gd name="connsiteY0" fmla="*/ 390400 h 1439641"/>
                    <a:gd name="connsiteX1" fmla="*/ 971564 w 1637748"/>
                    <a:gd name="connsiteY1" fmla="*/ 442787 h 1439641"/>
                    <a:gd name="connsiteX2" fmla="*/ 1033476 w 1637748"/>
                    <a:gd name="connsiteY2" fmla="*/ 471362 h 1439641"/>
                    <a:gd name="connsiteX3" fmla="*/ 1062051 w 1637748"/>
                    <a:gd name="connsiteY3" fmla="*/ 499937 h 1439641"/>
                    <a:gd name="connsiteX4" fmla="*/ 1123964 w 1637748"/>
                    <a:gd name="connsiteY4" fmla="*/ 495175 h 1439641"/>
                    <a:gd name="connsiteX5" fmla="*/ 1176351 w 1637748"/>
                    <a:gd name="connsiteY5" fmla="*/ 461837 h 1439641"/>
                    <a:gd name="connsiteX6" fmla="*/ 1257314 w 1637748"/>
                    <a:gd name="connsiteY6" fmla="*/ 447550 h 1439641"/>
                    <a:gd name="connsiteX7" fmla="*/ 1338276 w 1637748"/>
                    <a:gd name="connsiteY7" fmla="*/ 399925 h 1439641"/>
                    <a:gd name="connsiteX8" fmla="*/ 1404951 w 1637748"/>
                    <a:gd name="connsiteY8" fmla="*/ 328487 h 1439641"/>
                    <a:gd name="connsiteX9" fmla="*/ 1443051 w 1637748"/>
                    <a:gd name="connsiteY9" fmla="*/ 238000 h 1439641"/>
                    <a:gd name="connsiteX10" fmla="*/ 1490676 w 1637748"/>
                    <a:gd name="connsiteY10" fmla="*/ 171325 h 1439641"/>
                    <a:gd name="connsiteX11" fmla="*/ 1524014 w 1637748"/>
                    <a:gd name="connsiteY11" fmla="*/ 71312 h 1439641"/>
                    <a:gd name="connsiteX12" fmla="*/ 1562114 w 1637748"/>
                    <a:gd name="connsiteY12" fmla="*/ 4637 h 1439641"/>
                    <a:gd name="connsiteX13" fmla="*/ 1633551 w 1637748"/>
                    <a:gd name="connsiteY13" fmla="*/ 33212 h 1439641"/>
                    <a:gd name="connsiteX14" fmla="*/ 1628789 w 1637748"/>
                    <a:gd name="connsiteY14" fmla="*/ 252287 h 1439641"/>
                    <a:gd name="connsiteX15" fmla="*/ 1624026 w 1637748"/>
                    <a:gd name="connsiteY15" fmla="*/ 514225 h 1439641"/>
                    <a:gd name="connsiteX16" fmla="*/ 1595451 w 1637748"/>
                    <a:gd name="connsiteY16" fmla="*/ 666625 h 1439641"/>
                    <a:gd name="connsiteX17" fmla="*/ 1543064 w 1637748"/>
                    <a:gd name="connsiteY17" fmla="*/ 726156 h 1439641"/>
                    <a:gd name="connsiteX18" fmla="*/ 1504964 w 1637748"/>
                    <a:gd name="connsiteY18" fmla="*/ 816643 h 1439641"/>
                    <a:gd name="connsiteX19" fmla="*/ 1462101 w 1637748"/>
                    <a:gd name="connsiteY19" fmla="*/ 876175 h 1439641"/>
                    <a:gd name="connsiteX20" fmla="*/ 1421619 w 1637748"/>
                    <a:gd name="connsiteY20" fmla="*/ 902368 h 1439641"/>
                    <a:gd name="connsiteX21" fmla="*/ 1385901 w 1637748"/>
                    <a:gd name="connsiteY21" fmla="*/ 969044 h 1439641"/>
                    <a:gd name="connsiteX22" fmla="*/ 1309701 w 1637748"/>
                    <a:gd name="connsiteY22" fmla="*/ 985712 h 1439641"/>
                    <a:gd name="connsiteX23" fmla="*/ 1288270 w 1637748"/>
                    <a:gd name="connsiteY23" fmla="*/ 1023812 h 1439641"/>
                    <a:gd name="connsiteX24" fmla="*/ 1219214 w 1637748"/>
                    <a:gd name="connsiteY24" fmla="*/ 1104775 h 1439641"/>
                    <a:gd name="connsiteX25" fmla="*/ 1123964 w 1637748"/>
                    <a:gd name="connsiteY25" fmla="*/ 1116681 h 1439641"/>
                    <a:gd name="connsiteX26" fmla="*/ 1078720 w 1637748"/>
                    <a:gd name="connsiteY26" fmla="*/ 1130968 h 1439641"/>
                    <a:gd name="connsiteX27" fmla="*/ 1057289 w 1637748"/>
                    <a:gd name="connsiteY27" fmla="*/ 1180975 h 1439641"/>
                    <a:gd name="connsiteX28" fmla="*/ 1009664 w 1637748"/>
                    <a:gd name="connsiteY28" fmla="*/ 1209550 h 1439641"/>
                    <a:gd name="connsiteX29" fmla="*/ 962039 w 1637748"/>
                    <a:gd name="connsiteY29" fmla="*/ 1285750 h 1439641"/>
                    <a:gd name="connsiteX30" fmla="*/ 900126 w 1637748"/>
                    <a:gd name="connsiteY30" fmla="*/ 1338137 h 1439641"/>
                    <a:gd name="connsiteX31" fmla="*/ 838214 w 1637748"/>
                    <a:gd name="connsiteY31" fmla="*/ 1404812 h 1439641"/>
                    <a:gd name="connsiteX32" fmla="*/ 704864 w 1637748"/>
                    <a:gd name="connsiteY32" fmla="*/ 1433387 h 1439641"/>
                    <a:gd name="connsiteX33" fmla="*/ 566751 w 1637748"/>
                    <a:gd name="connsiteY33" fmla="*/ 1438150 h 1439641"/>
                    <a:gd name="connsiteX34" fmla="*/ 219089 w 1637748"/>
                    <a:gd name="connsiteY34" fmla="*/ 1428625 h 1439641"/>
                    <a:gd name="connsiteX35" fmla="*/ 61926 w 1637748"/>
                    <a:gd name="connsiteY35" fmla="*/ 1333375 h 1439641"/>
                    <a:gd name="connsiteX36" fmla="*/ 23826 w 1637748"/>
                    <a:gd name="connsiteY36" fmla="*/ 1057150 h 1439641"/>
                    <a:gd name="connsiteX37" fmla="*/ 4776 w 1637748"/>
                    <a:gd name="connsiteY37" fmla="*/ 876175 h 1439641"/>
                    <a:gd name="connsiteX38" fmla="*/ 114314 w 1637748"/>
                    <a:gd name="connsiteY38" fmla="*/ 861887 h 1439641"/>
                    <a:gd name="connsiteX39" fmla="*/ 214326 w 1637748"/>
                    <a:gd name="connsiteY39" fmla="*/ 885700 h 1439641"/>
                    <a:gd name="connsiteX40" fmla="*/ 295289 w 1637748"/>
                    <a:gd name="connsiteY40" fmla="*/ 857125 h 1439641"/>
                    <a:gd name="connsiteX41" fmla="*/ 376251 w 1637748"/>
                    <a:gd name="connsiteY41" fmla="*/ 790450 h 1439641"/>
                    <a:gd name="connsiteX42" fmla="*/ 533414 w 1637748"/>
                    <a:gd name="connsiteY42" fmla="*/ 742825 h 1439641"/>
                    <a:gd name="connsiteX43" fmla="*/ 628664 w 1637748"/>
                    <a:gd name="connsiteY43" fmla="*/ 695200 h 1439641"/>
                    <a:gd name="connsiteX44" fmla="*/ 790589 w 1637748"/>
                    <a:gd name="connsiteY44" fmla="*/ 690437 h 1439641"/>
                    <a:gd name="connsiteX45" fmla="*/ 900126 w 1637748"/>
                    <a:gd name="connsiteY45" fmla="*/ 666625 h 1439641"/>
                    <a:gd name="connsiteX46" fmla="*/ 966801 w 1637748"/>
                    <a:gd name="connsiteY46" fmla="*/ 604712 h 1439641"/>
                    <a:gd name="connsiteX47" fmla="*/ 842976 w 1637748"/>
                    <a:gd name="connsiteY47" fmla="*/ 528512 h 1439641"/>
                    <a:gd name="connsiteX48" fmla="*/ 752489 w 1637748"/>
                    <a:gd name="connsiteY48" fmla="*/ 476125 h 1439641"/>
                    <a:gd name="connsiteX49" fmla="*/ 752489 w 1637748"/>
                    <a:gd name="connsiteY49" fmla="*/ 438025 h 1439641"/>
                    <a:gd name="connsiteX50" fmla="*/ 842976 w 1637748"/>
                    <a:gd name="connsiteY50" fmla="*/ 390400 h 1439641"/>
                    <a:gd name="connsiteX0" fmla="*/ 842976 w 1637748"/>
                    <a:gd name="connsiteY0" fmla="*/ 390400 h 1439641"/>
                    <a:gd name="connsiteX1" fmla="*/ 971564 w 1637748"/>
                    <a:gd name="connsiteY1" fmla="*/ 442787 h 1439641"/>
                    <a:gd name="connsiteX2" fmla="*/ 1033476 w 1637748"/>
                    <a:gd name="connsiteY2" fmla="*/ 471362 h 1439641"/>
                    <a:gd name="connsiteX3" fmla="*/ 1062051 w 1637748"/>
                    <a:gd name="connsiteY3" fmla="*/ 499937 h 1439641"/>
                    <a:gd name="connsiteX4" fmla="*/ 1123964 w 1637748"/>
                    <a:gd name="connsiteY4" fmla="*/ 495175 h 1439641"/>
                    <a:gd name="connsiteX5" fmla="*/ 1176351 w 1637748"/>
                    <a:gd name="connsiteY5" fmla="*/ 461837 h 1439641"/>
                    <a:gd name="connsiteX6" fmla="*/ 1257314 w 1637748"/>
                    <a:gd name="connsiteY6" fmla="*/ 447550 h 1439641"/>
                    <a:gd name="connsiteX7" fmla="*/ 1338276 w 1637748"/>
                    <a:gd name="connsiteY7" fmla="*/ 399925 h 1439641"/>
                    <a:gd name="connsiteX8" fmla="*/ 1404951 w 1637748"/>
                    <a:gd name="connsiteY8" fmla="*/ 328487 h 1439641"/>
                    <a:gd name="connsiteX9" fmla="*/ 1443051 w 1637748"/>
                    <a:gd name="connsiteY9" fmla="*/ 238000 h 1439641"/>
                    <a:gd name="connsiteX10" fmla="*/ 1490676 w 1637748"/>
                    <a:gd name="connsiteY10" fmla="*/ 171325 h 1439641"/>
                    <a:gd name="connsiteX11" fmla="*/ 1524014 w 1637748"/>
                    <a:gd name="connsiteY11" fmla="*/ 71312 h 1439641"/>
                    <a:gd name="connsiteX12" fmla="*/ 1562114 w 1637748"/>
                    <a:gd name="connsiteY12" fmla="*/ 4637 h 1439641"/>
                    <a:gd name="connsiteX13" fmla="*/ 1633551 w 1637748"/>
                    <a:gd name="connsiteY13" fmla="*/ 33212 h 1439641"/>
                    <a:gd name="connsiteX14" fmla="*/ 1628789 w 1637748"/>
                    <a:gd name="connsiteY14" fmla="*/ 252287 h 1439641"/>
                    <a:gd name="connsiteX15" fmla="*/ 1624026 w 1637748"/>
                    <a:gd name="connsiteY15" fmla="*/ 514225 h 1439641"/>
                    <a:gd name="connsiteX16" fmla="*/ 1595451 w 1637748"/>
                    <a:gd name="connsiteY16" fmla="*/ 666625 h 1439641"/>
                    <a:gd name="connsiteX17" fmla="*/ 1543064 w 1637748"/>
                    <a:gd name="connsiteY17" fmla="*/ 726156 h 1439641"/>
                    <a:gd name="connsiteX18" fmla="*/ 1504964 w 1637748"/>
                    <a:gd name="connsiteY18" fmla="*/ 816643 h 1439641"/>
                    <a:gd name="connsiteX19" fmla="*/ 1462101 w 1637748"/>
                    <a:gd name="connsiteY19" fmla="*/ 876175 h 1439641"/>
                    <a:gd name="connsiteX20" fmla="*/ 1421619 w 1637748"/>
                    <a:gd name="connsiteY20" fmla="*/ 902368 h 1439641"/>
                    <a:gd name="connsiteX21" fmla="*/ 1385901 w 1637748"/>
                    <a:gd name="connsiteY21" fmla="*/ 969044 h 1439641"/>
                    <a:gd name="connsiteX22" fmla="*/ 1309701 w 1637748"/>
                    <a:gd name="connsiteY22" fmla="*/ 985712 h 1439641"/>
                    <a:gd name="connsiteX23" fmla="*/ 1288270 w 1637748"/>
                    <a:gd name="connsiteY23" fmla="*/ 1023812 h 1439641"/>
                    <a:gd name="connsiteX24" fmla="*/ 1219214 w 1637748"/>
                    <a:gd name="connsiteY24" fmla="*/ 1104775 h 1439641"/>
                    <a:gd name="connsiteX25" fmla="*/ 1123964 w 1637748"/>
                    <a:gd name="connsiteY25" fmla="*/ 1116681 h 1439641"/>
                    <a:gd name="connsiteX26" fmla="*/ 1078720 w 1637748"/>
                    <a:gd name="connsiteY26" fmla="*/ 1130968 h 1439641"/>
                    <a:gd name="connsiteX27" fmla="*/ 1057289 w 1637748"/>
                    <a:gd name="connsiteY27" fmla="*/ 1180975 h 1439641"/>
                    <a:gd name="connsiteX28" fmla="*/ 1009664 w 1637748"/>
                    <a:gd name="connsiteY28" fmla="*/ 1223838 h 1439641"/>
                    <a:gd name="connsiteX29" fmla="*/ 962039 w 1637748"/>
                    <a:gd name="connsiteY29" fmla="*/ 1285750 h 1439641"/>
                    <a:gd name="connsiteX30" fmla="*/ 900126 w 1637748"/>
                    <a:gd name="connsiteY30" fmla="*/ 1338137 h 1439641"/>
                    <a:gd name="connsiteX31" fmla="*/ 838214 w 1637748"/>
                    <a:gd name="connsiteY31" fmla="*/ 1404812 h 1439641"/>
                    <a:gd name="connsiteX32" fmla="*/ 704864 w 1637748"/>
                    <a:gd name="connsiteY32" fmla="*/ 1433387 h 1439641"/>
                    <a:gd name="connsiteX33" fmla="*/ 566751 w 1637748"/>
                    <a:gd name="connsiteY33" fmla="*/ 1438150 h 1439641"/>
                    <a:gd name="connsiteX34" fmla="*/ 219089 w 1637748"/>
                    <a:gd name="connsiteY34" fmla="*/ 1428625 h 1439641"/>
                    <a:gd name="connsiteX35" fmla="*/ 61926 w 1637748"/>
                    <a:gd name="connsiteY35" fmla="*/ 1333375 h 1439641"/>
                    <a:gd name="connsiteX36" fmla="*/ 23826 w 1637748"/>
                    <a:gd name="connsiteY36" fmla="*/ 1057150 h 1439641"/>
                    <a:gd name="connsiteX37" fmla="*/ 4776 w 1637748"/>
                    <a:gd name="connsiteY37" fmla="*/ 876175 h 1439641"/>
                    <a:gd name="connsiteX38" fmla="*/ 114314 w 1637748"/>
                    <a:gd name="connsiteY38" fmla="*/ 861887 h 1439641"/>
                    <a:gd name="connsiteX39" fmla="*/ 214326 w 1637748"/>
                    <a:gd name="connsiteY39" fmla="*/ 885700 h 1439641"/>
                    <a:gd name="connsiteX40" fmla="*/ 295289 w 1637748"/>
                    <a:gd name="connsiteY40" fmla="*/ 857125 h 1439641"/>
                    <a:gd name="connsiteX41" fmla="*/ 376251 w 1637748"/>
                    <a:gd name="connsiteY41" fmla="*/ 790450 h 1439641"/>
                    <a:gd name="connsiteX42" fmla="*/ 533414 w 1637748"/>
                    <a:gd name="connsiteY42" fmla="*/ 742825 h 1439641"/>
                    <a:gd name="connsiteX43" fmla="*/ 628664 w 1637748"/>
                    <a:gd name="connsiteY43" fmla="*/ 695200 h 1439641"/>
                    <a:gd name="connsiteX44" fmla="*/ 790589 w 1637748"/>
                    <a:gd name="connsiteY44" fmla="*/ 690437 h 1439641"/>
                    <a:gd name="connsiteX45" fmla="*/ 900126 w 1637748"/>
                    <a:gd name="connsiteY45" fmla="*/ 666625 h 1439641"/>
                    <a:gd name="connsiteX46" fmla="*/ 966801 w 1637748"/>
                    <a:gd name="connsiteY46" fmla="*/ 604712 h 1439641"/>
                    <a:gd name="connsiteX47" fmla="*/ 842976 w 1637748"/>
                    <a:gd name="connsiteY47" fmla="*/ 528512 h 1439641"/>
                    <a:gd name="connsiteX48" fmla="*/ 752489 w 1637748"/>
                    <a:gd name="connsiteY48" fmla="*/ 476125 h 1439641"/>
                    <a:gd name="connsiteX49" fmla="*/ 752489 w 1637748"/>
                    <a:gd name="connsiteY49" fmla="*/ 438025 h 1439641"/>
                    <a:gd name="connsiteX50" fmla="*/ 842976 w 1637748"/>
                    <a:gd name="connsiteY50" fmla="*/ 390400 h 1439641"/>
                    <a:gd name="connsiteX0" fmla="*/ 830972 w 1625744"/>
                    <a:gd name="connsiteY0" fmla="*/ 390400 h 1439641"/>
                    <a:gd name="connsiteX1" fmla="*/ 959560 w 1625744"/>
                    <a:gd name="connsiteY1" fmla="*/ 442787 h 1439641"/>
                    <a:gd name="connsiteX2" fmla="*/ 1021472 w 1625744"/>
                    <a:gd name="connsiteY2" fmla="*/ 471362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1887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64247 w 1625744"/>
                    <a:gd name="connsiteY41" fmla="*/ 790450 h 1439641"/>
                    <a:gd name="connsiteX42" fmla="*/ 521410 w 1625744"/>
                    <a:gd name="connsiteY42" fmla="*/ 742825 h 1439641"/>
                    <a:gd name="connsiteX43" fmla="*/ 616660 w 1625744"/>
                    <a:gd name="connsiteY43" fmla="*/ 695200 h 1439641"/>
                    <a:gd name="connsiteX44" fmla="*/ 778585 w 1625744"/>
                    <a:gd name="connsiteY44" fmla="*/ 690437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04712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40485 w 1625744"/>
                    <a:gd name="connsiteY49" fmla="*/ 438025 h 1439641"/>
                    <a:gd name="connsiteX50" fmla="*/ 830972 w 1625744"/>
                    <a:gd name="connsiteY50" fmla="*/ 390400 h 1439641"/>
                    <a:gd name="connsiteX0" fmla="*/ 830972 w 1625744"/>
                    <a:gd name="connsiteY0" fmla="*/ 390400 h 1439641"/>
                    <a:gd name="connsiteX1" fmla="*/ 959560 w 1625744"/>
                    <a:gd name="connsiteY1" fmla="*/ 442787 h 1439641"/>
                    <a:gd name="connsiteX2" fmla="*/ 1021472 w 1625744"/>
                    <a:gd name="connsiteY2" fmla="*/ 471362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9031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64247 w 1625744"/>
                    <a:gd name="connsiteY41" fmla="*/ 790450 h 1439641"/>
                    <a:gd name="connsiteX42" fmla="*/ 521410 w 1625744"/>
                    <a:gd name="connsiteY42" fmla="*/ 742825 h 1439641"/>
                    <a:gd name="connsiteX43" fmla="*/ 616660 w 1625744"/>
                    <a:gd name="connsiteY43" fmla="*/ 695200 h 1439641"/>
                    <a:gd name="connsiteX44" fmla="*/ 778585 w 1625744"/>
                    <a:gd name="connsiteY44" fmla="*/ 690437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04712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40485 w 1625744"/>
                    <a:gd name="connsiteY49" fmla="*/ 438025 h 1439641"/>
                    <a:gd name="connsiteX50" fmla="*/ 830972 w 1625744"/>
                    <a:gd name="connsiteY50" fmla="*/ 390400 h 1439641"/>
                    <a:gd name="connsiteX0" fmla="*/ 830972 w 1625744"/>
                    <a:gd name="connsiteY0" fmla="*/ 390400 h 1439641"/>
                    <a:gd name="connsiteX1" fmla="*/ 959560 w 1625744"/>
                    <a:gd name="connsiteY1" fmla="*/ 442787 h 1439641"/>
                    <a:gd name="connsiteX2" fmla="*/ 1021472 w 1625744"/>
                    <a:gd name="connsiteY2" fmla="*/ 471362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9031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52341 w 1625744"/>
                    <a:gd name="connsiteY41" fmla="*/ 799975 h 1439641"/>
                    <a:gd name="connsiteX42" fmla="*/ 521410 w 1625744"/>
                    <a:gd name="connsiteY42" fmla="*/ 742825 h 1439641"/>
                    <a:gd name="connsiteX43" fmla="*/ 616660 w 1625744"/>
                    <a:gd name="connsiteY43" fmla="*/ 695200 h 1439641"/>
                    <a:gd name="connsiteX44" fmla="*/ 778585 w 1625744"/>
                    <a:gd name="connsiteY44" fmla="*/ 690437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04712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40485 w 1625744"/>
                    <a:gd name="connsiteY49" fmla="*/ 438025 h 1439641"/>
                    <a:gd name="connsiteX50" fmla="*/ 830972 w 1625744"/>
                    <a:gd name="connsiteY50" fmla="*/ 390400 h 1439641"/>
                    <a:gd name="connsiteX0" fmla="*/ 830972 w 1625744"/>
                    <a:gd name="connsiteY0" fmla="*/ 390400 h 1439641"/>
                    <a:gd name="connsiteX1" fmla="*/ 959560 w 1625744"/>
                    <a:gd name="connsiteY1" fmla="*/ 442787 h 1439641"/>
                    <a:gd name="connsiteX2" fmla="*/ 1021472 w 1625744"/>
                    <a:gd name="connsiteY2" fmla="*/ 471362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9031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52341 w 1625744"/>
                    <a:gd name="connsiteY41" fmla="*/ 799975 h 1439641"/>
                    <a:gd name="connsiteX42" fmla="*/ 521410 w 1625744"/>
                    <a:gd name="connsiteY42" fmla="*/ 742825 h 1439641"/>
                    <a:gd name="connsiteX43" fmla="*/ 599991 w 1625744"/>
                    <a:gd name="connsiteY43" fmla="*/ 702343 h 1439641"/>
                    <a:gd name="connsiteX44" fmla="*/ 778585 w 1625744"/>
                    <a:gd name="connsiteY44" fmla="*/ 690437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04712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40485 w 1625744"/>
                    <a:gd name="connsiteY49" fmla="*/ 438025 h 1439641"/>
                    <a:gd name="connsiteX50" fmla="*/ 830972 w 1625744"/>
                    <a:gd name="connsiteY50" fmla="*/ 390400 h 1439641"/>
                    <a:gd name="connsiteX0" fmla="*/ 830972 w 1625744"/>
                    <a:gd name="connsiteY0" fmla="*/ 390400 h 1439641"/>
                    <a:gd name="connsiteX1" fmla="*/ 959560 w 1625744"/>
                    <a:gd name="connsiteY1" fmla="*/ 442787 h 1439641"/>
                    <a:gd name="connsiteX2" fmla="*/ 1021472 w 1625744"/>
                    <a:gd name="connsiteY2" fmla="*/ 471362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9031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52341 w 1625744"/>
                    <a:gd name="connsiteY41" fmla="*/ 799975 h 1439641"/>
                    <a:gd name="connsiteX42" fmla="*/ 514266 w 1625744"/>
                    <a:gd name="connsiteY42" fmla="*/ 742825 h 1439641"/>
                    <a:gd name="connsiteX43" fmla="*/ 599991 w 1625744"/>
                    <a:gd name="connsiteY43" fmla="*/ 702343 h 1439641"/>
                    <a:gd name="connsiteX44" fmla="*/ 778585 w 1625744"/>
                    <a:gd name="connsiteY44" fmla="*/ 690437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04712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40485 w 1625744"/>
                    <a:gd name="connsiteY49" fmla="*/ 438025 h 1439641"/>
                    <a:gd name="connsiteX50" fmla="*/ 830972 w 1625744"/>
                    <a:gd name="connsiteY50" fmla="*/ 390400 h 1439641"/>
                    <a:gd name="connsiteX0" fmla="*/ 830972 w 1625744"/>
                    <a:gd name="connsiteY0" fmla="*/ 390400 h 1439641"/>
                    <a:gd name="connsiteX1" fmla="*/ 959560 w 1625744"/>
                    <a:gd name="connsiteY1" fmla="*/ 442787 h 1439641"/>
                    <a:gd name="connsiteX2" fmla="*/ 1021472 w 1625744"/>
                    <a:gd name="connsiteY2" fmla="*/ 471362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9031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52341 w 1625744"/>
                    <a:gd name="connsiteY41" fmla="*/ 799975 h 1439641"/>
                    <a:gd name="connsiteX42" fmla="*/ 514266 w 1625744"/>
                    <a:gd name="connsiteY42" fmla="*/ 742825 h 1439641"/>
                    <a:gd name="connsiteX43" fmla="*/ 599991 w 1625744"/>
                    <a:gd name="connsiteY43" fmla="*/ 702343 h 1439641"/>
                    <a:gd name="connsiteX44" fmla="*/ 778585 w 1625744"/>
                    <a:gd name="connsiteY44" fmla="*/ 690437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11856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40485 w 1625744"/>
                    <a:gd name="connsiteY49" fmla="*/ 438025 h 1439641"/>
                    <a:gd name="connsiteX50" fmla="*/ 830972 w 1625744"/>
                    <a:gd name="connsiteY50" fmla="*/ 390400 h 1439641"/>
                    <a:gd name="connsiteX0" fmla="*/ 830972 w 1625744"/>
                    <a:gd name="connsiteY0" fmla="*/ 390400 h 1439641"/>
                    <a:gd name="connsiteX1" fmla="*/ 959560 w 1625744"/>
                    <a:gd name="connsiteY1" fmla="*/ 442787 h 1439641"/>
                    <a:gd name="connsiteX2" fmla="*/ 1021472 w 1625744"/>
                    <a:gd name="connsiteY2" fmla="*/ 471362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9031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52341 w 1625744"/>
                    <a:gd name="connsiteY41" fmla="*/ 799975 h 1439641"/>
                    <a:gd name="connsiteX42" fmla="*/ 514266 w 1625744"/>
                    <a:gd name="connsiteY42" fmla="*/ 742825 h 1439641"/>
                    <a:gd name="connsiteX43" fmla="*/ 599991 w 1625744"/>
                    <a:gd name="connsiteY43" fmla="*/ 702343 h 1439641"/>
                    <a:gd name="connsiteX44" fmla="*/ 771441 w 1625744"/>
                    <a:gd name="connsiteY44" fmla="*/ 683293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11856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40485 w 1625744"/>
                    <a:gd name="connsiteY49" fmla="*/ 438025 h 1439641"/>
                    <a:gd name="connsiteX50" fmla="*/ 830972 w 1625744"/>
                    <a:gd name="connsiteY50" fmla="*/ 390400 h 1439641"/>
                    <a:gd name="connsiteX0" fmla="*/ 833353 w 1625744"/>
                    <a:gd name="connsiteY0" fmla="*/ 404688 h 1439641"/>
                    <a:gd name="connsiteX1" fmla="*/ 959560 w 1625744"/>
                    <a:gd name="connsiteY1" fmla="*/ 442787 h 1439641"/>
                    <a:gd name="connsiteX2" fmla="*/ 1021472 w 1625744"/>
                    <a:gd name="connsiteY2" fmla="*/ 471362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9031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52341 w 1625744"/>
                    <a:gd name="connsiteY41" fmla="*/ 799975 h 1439641"/>
                    <a:gd name="connsiteX42" fmla="*/ 514266 w 1625744"/>
                    <a:gd name="connsiteY42" fmla="*/ 742825 h 1439641"/>
                    <a:gd name="connsiteX43" fmla="*/ 599991 w 1625744"/>
                    <a:gd name="connsiteY43" fmla="*/ 702343 h 1439641"/>
                    <a:gd name="connsiteX44" fmla="*/ 771441 w 1625744"/>
                    <a:gd name="connsiteY44" fmla="*/ 683293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11856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40485 w 1625744"/>
                    <a:gd name="connsiteY49" fmla="*/ 438025 h 1439641"/>
                    <a:gd name="connsiteX50" fmla="*/ 833353 w 1625744"/>
                    <a:gd name="connsiteY50" fmla="*/ 404688 h 1439641"/>
                    <a:gd name="connsiteX0" fmla="*/ 833353 w 1625744"/>
                    <a:gd name="connsiteY0" fmla="*/ 404688 h 1439641"/>
                    <a:gd name="connsiteX1" fmla="*/ 928604 w 1625744"/>
                    <a:gd name="connsiteY1" fmla="*/ 445168 h 1439641"/>
                    <a:gd name="connsiteX2" fmla="*/ 1021472 w 1625744"/>
                    <a:gd name="connsiteY2" fmla="*/ 471362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9031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52341 w 1625744"/>
                    <a:gd name="connsiteY41" fmla="*/ 799975 h 1439641"/>
                    <a:gd name="connsiteX42" fmla="*/ 514266 w 1625744"/>
                    <a:gd name="connsiteY42" fmla="*/ 742825 h 1439641"/>
                    <a:gd name="connsiteX43" fmla="*/ 599991 w 1625744"/>
                    <a:gd name="connsiteY43" fmla="*/ 702343 h 1439641"/>
                    <a:gd name="connsiteX44" fmla="*/ 771441 w 1625744"/>
                    <a:gd name="connsiteY44" fmla="*/ 683293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11856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40485 w 1625744"/>
                    <a:gd name="connsiteY49" fmla="*/ 438025 h 1439641"/>
                    <a:gd name="connsiteX50" fmla="*/ 833353 w 1625744"/>
                    <a:gd name="connsiteY50" fmla="*/ 404688 h 1439641"/>
                    <a:gd name="connsiteX0" fmla="*/ 833353 w 1625744"/>
                    <a:gd name="connsiteY0" fmla="*/ 404688 h 1439641"/>
                    <a:gd name="connsiteX1" fmla="*/ 928604 w 1625744"/>
                    <a:gd name="connsiteY1" fmla="*/ 445168 h 1439641"/>
                    <a:gd name="connsiteX2" fmla="*/ 1009566 w 1625744"/>
                    <a:gd name="connsiteY2" fmla="*/ 466600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9031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52341 w 1625744"/>
                    <a:gd name="connsiteY41" fmla="*/ 799975 h 1439641"/>
                    <a:gd name="connsiteX42" fmla="*/ 514266 w 1625744"/>
                    <a:gd name="connsiteY42" fmla="*/ 742825 h 1439641"/>
                    <a:gd name="connsiteX43" fmla="*/ 599991 w 1625744"/>
                    <a:gd name="connsiteY43" fmla="*/ 702343 h 1439641"/>
                    <a:gd name="connsiteX44" fmla="*/ 771441 w 1625744"/>
                    <a:gd name="connsiteY44" fmla="*/ 683293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11856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40485 w 1625744"/>
                    <a:gd name="connsiteY49" fmla="*/ 438025 h 1439641"/>
                    <a:gd name="connsiteX50" fmla="*/ 833353 w 1625744"/>
                    <a:gd name="connsiteY50" fmla="*/ 404688 h 1439641"/>
                    <a:gd name="connsiteX0" fmla="*/ 838116 w 1625744"/>
                    <a:gd name="connsiteY0" fmla="*/ 409451 h 1439641"/>
                    <a:gd name="connsiteX1" fmla="*/ 928604 w 1625744"/>
                    <a:gd name="connsiteY1" fmla="*/ 445168 h 1439641"/>
                    <a:gd name="connsiteX2" fmla="*/ 1009566 w 1625744"/>
                    <a:gd name="connsiteY2" fmla="*/ 466600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9031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52341 w 1625744"/>
                    <a:gd name="connsiteY41" fmla="*/ 799975 h 1439641"/>
                    <a:gd name="connsiteX42" fmla="*/ 514266 w 1625744"/>
                    <a:gd name="connsiteY42" fmla="*/ 742825 h 1439641"/>
                    <a:gd name="connsiteX43" fmla="*/ 599991 w 1625744"/>
                    <a:gd name="connsiteY43" fmla="*/ 702343 h 1439641"/>
                    <a:gd name="connsiteX44" fmla="*/ 771441 w 1625744"/>
                    <a:gd name="connsiteY44" fmla="*/ 683293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11856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40485 w 1625744"/>
                    <a:gd name="connsiteY49" fmla="*/ 438025 h 1439641"/>
                    <a:gd name="connsiteX50" fmla="*/ 838116 w 1625744"/>
                    <a:gd name="connsiteY50" fmla="*/ 409451 h 1439641"/>
                    <a:gd name="connsiteX0" fmla="*/ 838116 w 1625744"/>
                    <a:gd name="connsiteY0" fmla="*/ 409451 h 1439641"/>
                    <a:gd name="connsiteX1" fmla="*/ 928604 w 1625744"/>
                    <a:gd name="connsiteY1" fmla="*/ 445168 h 1439641"/>
                    <a:gd name="connsiteX2" fmla="*/ 1009566 w 1625744"/>
                    <a:gd name="connsiteY2" fmla="*/ 466600 h 1439641"/>
                    <a:gd name="connsiteX3" fmla="*/ 1050047 w 1625744"/>
                    <a:gd name="connsiteY3" fmla="*/ 499937 h 1439641"/>
                    <a:gd name="connsiteX4" fmla="*/ 1111960 w 1625744"/>
                    <a:gd name="connsiteY4" fmla="*/ 495175 h 1439641"/>
                    <a:gd name="connsiteX5" fmla="*/ 1164347 w 1625744"/>
                    <a:gd name="connsiteY5" fmla="*/ 461837 h 1439641"/>
                    <a:gd name="connsiteX6" fmla="*/ 1245310 w 1625744"/>
                    <a:gd name="connsiteY6" fmla="*/ 447550 h 1439641"/>
                    <a:gd name="connsiteX7" fmla="*/ 1326272 w 1625744"/>
                    <a:gd name="connsiteY7" fmla="*/ 399925 h 1439641"/>
                    <a:gd name="connsiteX8" fmla="*/ 1392947 w 1625744"/>
                    <a:gd name="connsiteY8" fmla="*/ 328487 h 1439641"/>
                    <a:gd name="connsiteX9" fmla="*/ 1431047 w 1625744"/>
                    <a:gd name="connsiteY9" fmla="*/ 238000 h 1439641"/>
                    <a:gd name="connsiteX10" fmla="*/ 1478672 w 1625744"/>
                    <a:gd name="connsiteY10" fmla="*/ 171325 h 1439641"/>
                    <a:gd name="connsiteX11" fmla="*/ 1512010 w 1625744"/>
                    <a:gd name="connsiteY11" fmla="*/ 71312 h 1439641"/>
                    <a:gd name="connsiteX12" fmla="*/ 1550110 w 1625744"/>
                    <a:gd name="connsiteY12" fmla="*/ 4637 h 1439641"/>
                    <a:gd name="connsiteX13" fmla="*/ 1621547 w 1625744"/>
                    <a:gd name="connsiteY13" fmla="*/ 33212 h 1439641"/>
                    <a:gd name="connsiteX14" fmla="*/ 1616785 w 1625744"/>
                    <a:gd name="connsiteY14" fmla="*/ 252287 h 1439641"/>
                    <a:gd name="connsiteX15" fmla="*/ 1612022 w 1625744"/>
                    <a:gd name="connsiteY15" fmla="*/ 514225 h 1439641"/>
                    <a:gd name="connsiteX16" fmla="*/ 1583447 w 1625744"/>
                    <a:gd name="connsiteY16" fmla="*/ 666625 h 1439641"/>
                    <a:gd name="connsiteX17" fmla="*/ 1531060 w 1625744"/>
                    <a:gd name="connsiteY17" fmla="*/ 726156 h 1439641"/>
                    <a:gd name="connsiteX18" fmla="*/ 1492960 w 1625744"/>
                    <a:gd name="connsiteY18" fmla="*/ 816643 h 1439641"/>
                    <a:gd name="connsiteX19" fmla="*/ 1450097 w 1625744"/>
                    <a:gd name="connsiteY19" fmla="*/ 876175 h 1439641"/>
                    <a:gd name="connsiteX20" fmla="*/ 1409615 w 1625744"/>
                    <a:gd name="connsiteY20" fmla="*/ 902368 h 1439641"/>
                    <a:gd name="connsiteX21" fmla="*/ 1373897 w 1625744"/>
                    <a:gd name="connsiteY21" fmla="*/ 969044 h 1439641"/>
                    <a:gd name="connsiteX22" fmla="*/ 1297697 w 1625744"/>
                    <a:gd name="connsiteY22" fmla="*/ 985712 h 1439641"/>
                    <a:gd name="connsiteX23" fmla="*/ 1276266 w 1625744"/>
                    <a:gd name="connsiteY23" fmla="*/ 1023812 h 1439641"/>
                    <a:gd name="connsiteX24" fmla="*/ 1207210 w 1625744"/>
                    <a:gd name="connsiteY24" fmla="*/ 1104775 h 1439641"/>
                    <a:gd name="connsiteX25" fmla="*/ 1111960 w 1625744"/>
                    <a:gd name="connsiteY25" fmla="*/ 1116681 h 1439641"/>
                    <a:gd name="connsiteX26" fmla="*/ 1066716 w 1625744"/>
                    <a:gd name="connsiteY26" fmla="*/ 1130968 h 1439641"/>
                    <a:gd name="connsiteX27" fmla="*/ 1045285 w 1625744"/>
                    <a:gd name="connsiteY27" fmla="*/ 1180975 h 1439641"/>
                    <a:gd name="connsiteX28" fmla="*/ 997660 w 1625744"/>
                    <a:gd name="connsiteY28" fmla="*/ 1223838 h 1439641"/>
                    <a:gd name="connsiteX29" fmla="*/ 950035 w 1625744"/>
                    <a:gd name="connsiteY29" fmla="*/ 1285750 h 1439641"/>
                    <a:gd name="connsiteX30" fmla="*/ 888122 w 1625744"/>
                    <a:gd name="connsiteY30" fmla="*/ 1338137 h 1439641"/>
                    <a:gd name="connsiteX31" fmla="*/ 826210 w 1625744"/>
                    <a:gd name="connsiteY31" fmla="*/ 1404812 h 1439641"/>
                    <a:gd name="connsiteX32" fmla="*/ 692860 w 1625744"/>
                    <a:gd name="connsiteY32" fmla="*/ 1433387 h 1439641"/>
                    <a:gd name="connsiteX33" fmla="*/ 554747 w 1625744"/>
                    <a:gd name="connsiteY33" fmla="*/ 1438150 h 1439641"/>
                    <a:gd name="connsiteX34" fmla="*/ 207085 w 1625744"/>
                    <a:gd name="connsiteY34" fmla="*/ 1428625 h 1439641"/>
                    <a:gd name="connsiteX35" fmla="*/ 49922 w 1625744"/>
                    <a:gd name="connsiteY35" fmla="*/ 1333375 h 1439641"/>
                    <a:gd name="connsiteX36" fmla="*/ 11822 w 1625744"/>
                    <a:gd name="connsiteY36" fmla="*/ 1057150 h 1439641"/>
                    <a:gd name="connsiteX37" fmla="*/ 7059 w 1625744"/>
                    <a:gd name="connsiteY37" fmla="*/ 885700 h 1439641"/>
                    <a:gd name="connsiteX38" fmla="*/ 102310 w 1625744"/>
                    <a:gd name="connsiteY38" fmla="*/ 869031 h 1439641"/>
                    <a:gd name="connsiteX39" fmla="*/ 202322 w 1625744"/>
                    <a:gd name="connsiteY39" fmla="*/ 885700 h 1439641"/>
                    <a:gd name="connsiteX40" fmla="*/ 283285 w 1625744"/>
                    <a:gd name="connsiteY40" fmla="*/ 857125 h 1439641"/>
                    <a:gd name="connsiteX41" fmla="*/ 352341 w 1625744"/>
                    <a:gd name="connsiteY41" fmla="*/ 799975 h 1439641"/>
                    <a:gd name="connsiteX42" fmla="*/ 514266 w 1625744"/>
                    <a:gd name="connsiteY42" fmla="*/ 742825 h 1439641"/>
                    <a:gd name="connsiteX43" fmla="*/ 599991 w 1625744"/>
                    <a:gd name="connsiteY43" fmla="*/ 702343 h 1439641"/>
                    <a:gd name="connsiteX44" fmla="*/ 771441 w 1625744"/>
                    <a:gd name="connsiteY44" fmla="*/ 683293 h 1439641"/>
                    <a:gd name="connsiteX45" fmla="*/ 888122 w 1625744"/>
                    <a:gd name="connsiteY45" fmla="*/ 666625 h 1439641"/>
                    <a:gd name="connsiteX46" fmla="*/ 954797 w 1625744"/>
                    <a:gd name="connsiteY46" fmla="*/ 611856 h 1439641"/>
                    <a:gd name="connsiteX47" fmla="*/ 830972 w 1625744"/>
                    <a:gd name="connsiteY47" fmla="*/ 528512 h 1439641"/>
                    <a:gd name="connsiteX48" fmla="*/ 740485 w 1625744"/>
                    <a:gd name="connsiteY48" fmla="*/ 476125 h 1439641"/>
                    <a:gd name="connsiteX49" fmla="*/ 752392 w 1625744"/>
                    <a:gd name="connsiteY49" fmla="*/ 438025 h 1439641"/>
                    <a:gd name="connsiteX50" fmla="*/ 838116 w 1625744"/>
                    <a:gd name="connsiteY50" fmla="*/ 409451 h 1439641"/>
                    <a:gd name="connsiteX0" fmla="*/ 838116 w 1626955"/>
                    <a:gd name="connsiteY0" fmla="*/ 401689 h 1431879"/>
                    <a:gd name="connsiteX1" fmla="*/ 928604 w 1626955"/>
                    <a:gd name="connsiteY1" fmla="*/ 437406 h 1431879"/>
                    <a:gd name="connsiteX2" fmla="*/ 1009566 w 1626955"/>
                    <a:gd name="connsiteY2" fmla="*/ 458838 h 1431879"/>
                    <a:gd name="connsiteX3" fmla="*/ 1050047 w 1626955"/>
                    <a:gd name="connsiteY3" fmla="*/ 492175 h 1431879"/>
                    <a:gd name="connsiteX4" fmla="*/ 1111960 w 1626955"/>
                    <a:gd name="connsiteY4" fmla="*/ 487413 h 1431879"/>
                    <a:gd name="connsiteX5" fmla="*/ 1164347 w 1626955"/>
                    <a:gd name="connsiteY5" fmla="*/ 454075 h 1431879"/>
                    <a:gd name="connsiteX6" fmla="*/ 1245310 w 1626955"/>
                    <a:gd name="connsiteY6" fmla="*/ 439788 h 1431879"/>
                    <a:gd name="connsiteX7" fmla="*/ 1326272 w 1626955"/>
                    <a:gd name="connsiteY7" fmla="*/ 392163 h 1431879"/>
                    <a:gd name="connsiteX8" fmla="*/ 1392947 w 1626955"/>
                    <a:gd name="connsiteY8" fmla="*/ 320725 h 1431879"/>
                    <a:gd name="connsiteX9" fmla="*/ 1431047 w 1626955"/>
                    <a:gd name="connsiteY9" fmla="*/ 230238 h 1431879"/>
                    <a:gd name="connsiteX10" fmla="*/ 1478672 w 1626955"/>
                    <a:gd name="connsiteY10" fmla="*/ 163563 h 1431879"/>
                    <a:gd name="connsiteX11" fmla="*/ 1512010 w 1626955"/>
                    <a:gd name="connsiteY11" fmla="*/ 63550 h 1431879"/>
                    <a:gd name="connsiteX12" fmla="*/ 1533441 w 1626955"/>
                    <a:gd name="connsiteY12" fmla="*/ 8782 h 1431879"/>
                    <a:gd name="connsiteX13" fmla="*/ 1621547 w 1626955"/>
                    <a:gd name="connsiteY13" fmla="*/ 25450 h 1431879"/>
                    <a:gd name="connsiteX14" fmla="*/ 1616785 w 1626955"/>
                    <a:gd name="connsiteY14" fmla="*/ 244525 h 1431879"/>
                    <a:gd name="connsiteX15" fmla="*/ 1612022 w 1626955"/>
                    <a:gd name="connsiteY15" fmla="*/ 506463 h 1431879"/>
                    <a:gd name="connsiteX16" fmla="*/ 1583447 w 1626955"/>
                    <a:gd name="connsiteY16" fmla="*/ 658863 h 1431879"/>
                    <a:gd name="connsiteX17" fmla="*/ 1531060 w 1626955"/>
                    <a:gd name="connsiteY17" fmla="*/ 718394 h 1431879"/>
                    <a:gd name="connsiteX18" fmla="*/ 1492960 w 1626955"/>
                    <a:gd name="connsiteY18" fmla="*/ 808881 h 1431879"/>
                    <a:gd name="connsiteX19" fmla="*/ 1450097 w 1626955"/>
                    <a:gd name="connsiteY19" fmla="*/ 868413 h 1431879"/>
                    <a:gd name="connsiteX20" fmla="*/ 1409615 w 1626955"/>
                    <a:gd name="connsiteY20" fmla="*/ 894606 h 1431879"/>
                    <a:gd name="connsiteX21" fmla="*/ 1373897 w 1626955"/>
                    <a:gd name="connsiteY21" fmla="*/ 961282 h 1431879"/>
                    <a:gd name="connsiteX22" fmla="*/ 1297697 w 1626955"/>
                    <a:gd name="connsiteY22" fmla="*/ 977950 h 1431879"/>
                    <a:gd name="connsiteX23" fmla="*/ 1276266 w 1626955"/>
                    <a:gd name="connsiteY23" fmla="*/ 1016050 h 1431879"/>
                    <a:gd name="connsiteX24" fmla="*/ 1207210 w 1626955"/>
                    <a:gd name="connsiteY24" fmla="*/ 1097013 h 1431879"/>
                    <a:gd name="connsiteX25" fmla="*/ 1111960 w 1626955"/>
                    <a:gd name="connsiteY25" fmla="*/ 1108919 h 1431879"/>
                    <a:gd name="connsiteX26" fmla="*/ 1066716 w 1626955"/>
                    <a:gd name="connsiteY26" fmla="*/ 1123206 h 1431879"/>
                    <a:gd name="connsiteX27" fmla="*/ 1045285 w 1626955"/>
                    <a:gd name="connsiteY27" fmla="*/ 1173213 h 1431879"/>
                    <a:gd name="connsiteX28" fmla="*/ 997660 w 1626955"/>
                    <a:gd name="connsiteY28" fmla="*/ 1216076 h 1431879"/>
                    <a:gd name="connsiteX29" fmla="*/ 950035 w 1626955"/>
                    <a:gd name="connsiteY29" fmla="*/ 1277988 h 1431879"/>
                    <a:gd name="connsiteX30" fmla="*/ 888122 w 1626955"/>
                    <a:gd name="connsiteY30" fmla="*/ 1330375 h 1431879"/>
                    <a:gd name="connsiteX31" fmla="*/ 826210 w 1626955"/>
                    <a:gd name="connsiteY31" fmla="*/ 1397050 h 1431879"/>
                    <a:gd name="connsiteX32" fmla="*/ 692860 w 1626955"/>
                    <a:gd name="connsiteY32" fmla="*/ 1425625 h 1431879"/>
                    <a:gd name="connsiteX33" fmla="*/ 554747 w 1626955"/>
                    <a:gd name="connsiteY33" fmla="*/ 1430388 h 1431879"/>
                    <a:gd name="connsiteX34" fmla="*/ 207085 w 1626955"/>
                    <a:gd name="connsiteY34" fmla="*/ 1420863 h 1431879"/>
                    <a:gd name="connsiteX35" fmla="*/ 49922 w 1626955"/>
                    <a:gd name="connsiteY35" fmla="*/ 1325613 h 1431879"/>
                    <a:gd name="connsiteX36" fmla="*/ 11822 w 1626955"/>
                    <a:gd name="connsiteY36" fmla="*/ 1049388 h 1431879"/>
                    <a:gd name="connsiteX37" fmla="*/ 7059 w 1626955"/>
                    <a:gd name="connsiteY37" fmla="*/ 877938 h 1431879"/>
                    <a:gd name="connsiteX38" fmla="*/ 102310 w 1626955"/>
                    <a:gd name="connsiteY38" fmla="*/ 861269 h 1431879"/>
                    <a:gd name="connsiteX39" fmla="*/ 202322 w 1626955"/>
                    <a:gd name="connsiteY39" fmla="*/ 877938 h 1431879"/>
                    <a:gd name="connsiteX40" fmla="*/ 283285 w 1626955"/>
                    <a:gd name="connsiteY40" fmla="*/ 849363 h 1431879"/>
                    <a:gd name="connsiteX41" fmla="*/ 352341 w 1626955"/>
                    <a:gd name="connsiteY41" fmla="*/ 792213 h 1431879"/>
                    <a:gd name="connsiteX42" fmla="*/ 514266 w 1626955"/>
                    <a:gd name="connsiteY42" fmla="*/ 735063 h 1431879"/>
                    <a:gd name="connsiteX43" fmla="*/ 599991 w 1626955"/>
                    <a:gd name="connsiteY43" fmla="*/ 694581 h 1431879"/>
                    <a:gd name="connsiteX44" fmla="*/ 771441 w 1626955"/>
                    <a:gd name="connsiteY44" fmla="*/ 675531 h 1431879"/>
                    <a:gd name="connsiteX45" fmla="*/ 888122 w 1626955"/>
                    <a:gd name="connsiteY45" fmla="*/ 658863 h 1431879"/>
                    <a:gd name="connsiteX46" fmla="*/ 954797 w 1626955"/>
                    <a:gd name="connsiteY46" fmla="*/ 604094 h 1431879"/>
                    <a:gd name="connsiteX47" fmla="*/ 830972 w 1626955"/>
                    <a:gd name="connsiteY47" fmla="*/ 520750 h 1431879"/>
                    <a:gd name="connsiteX48" fmla="*/ 740485 w 1626955"/>
                    <a:gd name="connsiteY48" fmla="*/ 468363 h 1431879"/>
                    <a:gd name="connsiteX49" fmla="*/ 752392 w 1626955"/>
                    <a:gd name="connsiteY49" fmla="*/ 430263 h 1431879"/>
                    <a:gd name="connsiteX50" fmla="*/ 838116 w 1626955"/>
                    <a:gd name="connsiteY50" fmla="*/ 401689 h 1431879"/>
                    <a:gd name="connsiteX0" fmla="*/ 838116 w 1625009"/>
                    <a:gd name="connsiteY0" fmla="*/ 394744 h 1424934"/>
                    <a:gd name="connsiteX1" fmla="*/ 928604 w 1625009"/>
                    <a:gd name="connsiteY1" fmla="*/ 430461 h 1424934"/>
                    <a:gd name="connsiteX2" fmla="*/ 1009566 w 1625009"/>
                    <a:gd name="connsiteY2" fmla="*/ 451893 h 1424934"/>
                    <a:gd name="connsiteX3" fmla="*/ 1050047 w 1625009"/>
                    <a:gd name="connsiteY3" fmla="*/ 485230 h 1424934"/>
                    <a:gd name="connsiteX4" fmla="*/ 1111960 w 1625009"/>
                    <a:gd name="connsiteY4" fmla="*/ 480468 h 1424934"/>
                    <a:gd name="connsiteX5" fmla="*/ 1164347 w 1625009"/>
                    <a:gd name="connsiteY5" fmla="*/ 447130 h 1424934"/>
                    <a:gd name="connsiteX6" fmla="*/ 1245310 w 1625009"/>
                    <a:gd name="connsiteY6" fmla="*/ 432843 h 1424934"/>
                    <a:gd name="connsiteX7" fmla="*/ 1326272 w 1625009"/>
                    <a:gd name="connsiteY7" fmla="*/ 385218 h 1424934"/>
                    <a:gd name="connsiteX8" fmla="*/ 1392947 w 1625009"/>
                    <a:gd name="connsiteY8" fmla="*/ 313780 h 1424934"/>
                    <a:gd name="connsiteX9" fmla="*/ 1431047 w 1625009"/>
                    <a:gd name="connsiteY9" fmla="*/ 223293 h 1424934"/>
                    <a:gd name="connsiteX10" fmla="*/ 1478672 w 1625009"/>
                    <a:gd name="connsiteY10" fmla="*/ 156618 h 1424934"/>
                    <a:gd name="connsiteX11" fmla="*/ 1512010 w 1625009"/>
                    <a:gd name="connsiteY11" fmla="*/ 56605 h 1424934"/>
                    <a:gd name="connsiteX12" fmla="*/ 1533441 w 1625009"/>
                    <a:gd name="connsiteY12" fmla="*/ 1837 h 1424934"/>
                    <a:gd name="connsiteX13" fmla="*/ 1619166 w 1625009"/>
                    <a:gd name="connsiteY13" fmla="*/ 35173 h 1424934"/>
                    <a:gd name="connsiteX14" fmla="*/ 1616785 w 1625009"/>
                    <a:gd name="connsiteY14" fmla="*/ 237580 h 1424934"/>
                    <a:gd name="connsiteX15" fmla="*/ 1612022 w 1625009"/>
                    <a:gd name="connsiteY15" fmla="*/ 499518 h 1424934"/>
                    <a:gd name="connsiteX16" fmla="*/ 1583447 w 1625009"/>
                    <a:gd name="connsiteY16" fmla="*/ 651918 h 1424934"/>
                    <a:gd name="connsiteX17" fmla="*/ 1531060 w 1625009"/>
                    <a:gd name="connsiteY17" fmla="*/ 711449 h 1424934"/>
                    <a:gd name="connsiteX18" fmla="*/ 1492960 w 1625009"/>
                    <a:gd name="connsiteY18" fmla="*/ 801936 h 1424934"/>
                    <a:gd name="connsiteX19" fmla="*/ 1450097 w 1625009"/>
                    <a:gd name="connsiteY19" fmla="*/ 861468 h 1424934"/>
                    <a:gd name="connsiteX20" fmla="*/ 1409615 w 1625009"/>
                    <a:gd name="connsiteY20" fmla="*/ 887661 h 1424934"/>
                    <a:gd name="connsiteX21" fmla="*/ 1373897 w 1625009"/>
                    <a:gd name="connsiteY21" fmla="*/ 954337 h 1424934"/>
                    <a:gd name="connsiteX22" fmla="*/ 1297697 w 1625009"/>
                    <a:gd name="connsiteY22" fmla="*/ 971005 h 1424934"/>
                    <a:gd name="connsiteX23" fmla="*/ 1276266 w 1625009"/>
                    <a:gd name="connsiteY23" fmla="*/ 1009105 h 1424934"/>
                    <a:gd name="connsiteX24" fmla="*/ 1207210 w 1625009"/>
                    <a:gd name="connsiteY24" fmla="*/ 1090068 h 1424934"/>
                    <a:gd name="connsiteX25" fmla="*/ 1111960 w 1625009"/>
                    <a:gd name="connsiteY25" fmla="*/ 1101974 h 1424934"/>
                    <a:gd name="connsiteX26" fmla="*/ 1066716 w 1625009"/>
                    <a:gd name="connsiteY26" fmla="*/ 1116261 h 1424934"/>
                    <a:gd name="connsiteX27" fmla="*/ 1045285 w 1625009"/>
                    <a:gd name="connsiteY27" fmla="*/ 1166268 h 1424934"/>
                    <a:gd name="connsiteX28" fmla="*/ 997660 w 1625009"/>
                    <a:gd name="connsiteY28" fmla="*/ 1209131 h 1424934"/>
                    <a:gd name="connsiteX29" fmla="*/ 950035 w 1625009"/>
                    <a:gd name="connsiteY29" fmla="*/ 1271043 h 1424934"/>
                    <a:gd name="connsiteX30" fmla="*/ 888122 w 1625009"/>
                    <a:gd name="connsiteY30" fmla="*/ 1323430 h 1424934"/>
                    <a:gd name="connsiteX31" fmla="*/ 826210 w 1625009"/>
                    <a:gd name="connsiteY31" fmla="*/ 1390105 h 1424934"/>
                    <a:gd name="connsiteX32" fmla="*/ 692860 w 1625009"/>
                    <a:gd name="connsiteY32" fmla="*/ 1418680 h 1424934"/>
                    <a:gd name="connsiteX33" fmla="*/ 554747 w 1625009"/>
                    <a:gd name="connsiteY33" fmla="*/ 1423443 h 1424934"/>
                    <a:gd name="connsiteX34" fmla="*/ 207085 w 1625009"/>
                    <a:gd name="connsiteY34" fmla="*/ 1413918 h 1424934"/>
                    <a:gd name="connsiteX35" fmla="*/ 49922 w 1625009"/>
                    <a:gd name="connsiteY35" fmla="*/ 1318668 h 1424934"/>
                    <a:gd name="connsiteX36" fmla="*/ 11822 w 1625009"/>
                    <a:gd name="connsiteY36" fmla="*/ 1042443 h 1424934"/>
                    <a:gd name="connsiteX37" fmla="*/ 7059 w 1625009"/>
                    <a:gd name="connsiteY37" fmla="*/ 870993 h 1424934"/>
                    <a:gd name="connsiteX38" fmla="*/ 102310 w 1625009"/>
                    <a:gd name="connsiteY38" fmla="*/ 854324 h 1424934"/>
                    <a:gd name="connsiteX39" fmla="*/ 202322 w 1625009"/>
                    <a:gd name="connsiteY39" fmla="*/ 870993 h 1424934"/>
                    <a:gd name="connsiteX40" fmla="*/ 283285 w 1625009"/>
                    <a:gd name="connsiteY40" fmla="*/ 842418 h 1424934"/>
                    <a:gd name="connsiteX41" fmla="*/ 352341 w 1625009"/>
                    <a:gd name="connsiteY41" fmla="*/ 785268 h 1424934"/>
                    <a:gd name="connsiteX42" fmla="*/ 514266 w 1625009"/>
                    <a:gd name="connsiteY42" fmla="*/ 728118 h 1424934"/>
                    <a:gd name="connsiteX43" fmla="*/ 599991 w 1625009"/>
                    <a:gd name="connsiteY43" fmla="*/ 687636 h 1424934"/>
                    <a:gd name="connsiteX44" fmla="*/ 771441 w 1625009"/>
                    <a:gd name="connsiteY44" fmla="*/ 668586 h 1424934"/>
                    <a:gd name="connsiteX45" fmla="*/ 888122 w 1625009"/>
                    <a:gd name="connsiteY45" fmla="*/ 651918 h 1424934"/>
                    <a:gd name="connsiteX46" fmla="*/ 954797 w 1625009"/>
                    <a:gd name="connsiteY46" fmla="*/ 597149 h 1424934"/>
                    <a:gd name="connsiteX47" fmla="*/ 830972 w 1625009"/>
                    <a:gd name="connsiteY47" fmla="*/ 513805 h 1424934"/>
                    <a:gd name="connsiteX48" fmla="*/ 740485 w 1625009"/>
                    <a:gd name="connsiteY48" fmla="*/ 461418 h 1424934"/>
                    <a:gd name="connsiteX49" fmla="*/ 752392 w 1625009"/>
                    <a:gd name="connsiteY49" fmla="*/ 423318 h 1424934"/>
                    <a:gd name="connsiteX50" fmla="*/ 838116 w 1625009"/>
                    <a:gd name="connsiteY50" fmla="*/ 394744 h 1424934"/>
                    <a:gd name="connsiteX0" fmla="*/ 838116 w 1627751"/>
                    <a:gd name="connsiteY0" fmla="*/ 394744 h 1424934"/>
                    <a:gd name="connsiteX1" fmla="*/ 928604 w 1627751"/>
                    <a:gd name="connsiteY1" fmla="*/ 430461 h 1424934"/>
                    <a:gd name="connsiteX2" fmla="*/ 1009566 w 1627751"/>
                    <a:gd name="connsiteY2" fmla="*/ 451893 h 1424934"/>
                    <a:gd name="connsiteX3" fmla="*/ 1050047 w 1627751"/>
                    <a:gd name="connsiteY3" fmla="*/ 485230 h 1424934"/>
                    <a:gd name="connsiteX4" fmla="*/ 1111960 w 1627751"/>
                    <a:gd name="connsiteY4" fmla="*/ 480468 h 1424934"/>
                    <a:gd name="connsiteX5" fmla="*/ 1164347 w 1627751"/>
                    <a:gd name="connsiteY5" fmla="*/ 447130 h 1424934"/>
                    <a:gd name="connsiteX6" fmla="*/ 1245310 w 1627751"/>
                    <a:gd name="connsiteY6" fmla="*/ 432843 h 1424934"/>
                    <a:gd name="connsiteX7" fmla="*/ 1326272 w 1627751"/>
                    <a:gd name="connsiteY7" fmla="*/ 385218 h 1424934"/>
                    <a:gd name="connsiteX8" fmla="*/ 1392947 w 1627751"/>
                    <a:gd name="connsiteY8" fmla="*/ 313780 h 1424934"/>
                    <a:gd name="connsiteX9" fmla="*/ 1431047 w 1627751"/>
                    <a:gd name="connsiteY9" fmla="*/ 223293 h 1424934"/>
                    <a:gd name="connsiteX10" fmla="*/ 1478672 w 1627751"/>
                    <a:gd name="connsiteY10" fmla="*/ 156618 h 1424934"/>
                    <a:gd name="connsiteX11" fmla="*/ 1512010 w 1627751"/>
                    <a:gd name="connsiteY11" fmla="*/ 56605 h 1424934"/>
                    <a:gd name="connsiteX12" fmla="*/ 1533441 w 1627751"/>
                    <a:gd name="connsiteY12" fmla="*/ 1837 h 1424934"/>
                    <a:gd name="connsiteX13" fmla="*/ 1619166 w 1627751"/>
                    <a:gd name="connsiteY13" fmla="*/ 35173 h 1424934"/>
                    <a:gd name="connsiteX14" fmla="*/ 1623929 w 1627751"/>
                    <a:gd name="connsiteY14" fmla="*/ 237580 h 1424934"/>
                    <a:gd name="connsiteX15" fmla="*/ 1612022 w 1627751"/>
                    <a:gd name="connsiteY15" fmla="*/ 499518 h 1424934"/>
                    <a:gd name="connsiteX16" fmla="*/ 1583447 w 1627751"/>
                    <a:gd name="connsiteY16" fmla="*/ 651918 h 1424934"/>
                    <a:gd name="connsiteX17" fmla="*/ 1531060 w 1627751"/>
                    <a:gd name="connsiteY17" fmla="*/ 711449 h 1424934"/>
                    <a:gd name="connsiteX18" fmla="*/ 1492960 w 1627751"/>
                    <a:gd name="connsiteY18" fmla="*/ 801936 h 1424934"/>
                    <a:gd name="connsiteX19" fmla="*/ 1450097 w 1627751"/>
                    <a:gd name="connsiteY19" fmla="*/ 861468 h 1424934"/>
                    <a:gd name="connsiteX20" fmla="*/ 1409615 w 1627751"/>
                    <a:gd name="connsiteY20" fmla="*/ 887661 h 1424934"/>
                    <a:gd name="connsiteX21" fmla="*/ 1373897 w 1627751"/>
                    <a:gd name="connsiteY21" fmla="*/ 954337 h 1424934"/>
                    <a:gd name="connsiteX22" fmla="*/ 1297697 w 1627751"/>
                    <a:gd name="connsiteY22" fmla="*/ 971005 h 1424934"/>
                    <a:gd name="connsiteX23" fmla="*/ 1276266 w 1627751"/>
                    <a:gd name="connsiteY23" fmla="*/ 1009105 h 1424934"/>
                    <a:gd name="connsiteX24" fmla="*/ 1207210 w 1627751"/>
                    <a:gd name="connsiteY24" fmla="*/ 1090068 h 1424934"/>
                    <a:gd name="connsiteX25" fmla="*/ 1111960 w 1627751"/>
                    <a:gd name="connsiteY25" fmla="*/ 1101974 h 1424934"/>
                    <a:gd name="connsiteX26" fmla="*/ 1066716 w 1627751"/>
                    <a:gd name="connsiteY26" fmla="*/ 1116261 h 1424934"/>
                    <a:gd name="connsiteX27" fmla="*/ 1045285 w 1627751"/>
                    <a:gd name="connsiteY27" fmla="*/ 1166268 h 1424934"/>
                    <a:gd name="connsiteX28" fmla="*/ 997660 w 1627751"/>
                    <a:gd name="connsiteY28" fmla="*/ 1209131 h 1424934"/>
                    <a:gd name="connsiteX29" fmla="*/ 950035 w 1627751"/>
                    <a:gd name="connsiteY29" fmla="*/ 1271043 h 1424934"/>
                    <a:gd name="connsiteX30" fmla="*/ 888122 w 1627751"/>
                    <a:gd name="connsiteY30" fmla="*/ 1323430 h 1424934"/>
                    <a:gd name="connsiteX31" fmla="*/ 826210 w 1627751"/>
                    <a:gd name="connsiteY31" fmla="*/ 1390105 h 1424934"/>
                    <a:gd name="connsiteX32" fmla="*/ 692860 w 1627751"/>
                    <a:gd name="connsiteY32" fmla="*/ 1418680 h 1424934"/>
                    <a:gd name="connsiteX33" fmla="*/ 554747 w 1627751"/>
                    <a:gd name="connsiteY33" fmla="*/ 1423443 h 1424934"/>
                    <a:gd name="connsiteX34" fmla="*/ 207085 w 1627751"/>
                    <a:gd name="connsiteY34" fmla="*/ 1413918 h 1424934"/>
                    <a:gd name="connsiteX35" fmla="*/ 49922 w 1627751"/>
                    <a:gd name="connsiteY35" fmla="*/ 1318668 h 1424934"/>
                    <a:gd name="connsiteX36" fmla="*/ 11822 w 1627751"/>
                    <a:gd name="connsiteY36" fmla="*/ 1042443 h 1424934"/>
                    <a:gd name="connsiteX37" fmla="*/ 7059 w 1627751"/>
                    <a:gd name="connsiteY37" fmla="*/ 870993 h 1424934"/>
                    <a:gd name="connsiteX38" fmla="*/ 102310 w 1627751"/>
                    <a:gd name="connsiteY38" fmla="*/ 854324 h 1424934"/>
                    <a:gd name="connsiteX39" fmla="*/ 202322 w 1627751"/>
                    <a:gd name="connsiteY39" fmla="*/ 870993 h 1424934"/>
                    <a:gd name="connsiteX40" fmla="*/ 283285 w 1627751"/>
                    <a:gd name="connsiteY40" fmla="*/ 842418 h 1424934"/>
                    <a:gd name="connsiteX41" fmla="*/ 352341 w 1627751"/>
                    <a:gd name="connsiteY41" fmla="*/ 785268 h 1424934"/>
                    <a:gd name="connsiteX42" fmla="*/ 514266 w 1627751"/>
                    <a:gd name="connsiteY42" fmla="*/ 728118 h 1424934"/>
                    <a:gd name="connsiteX43" fmla="*/ 599991 w 1627751"/>
                    <a:gd name="connsiteY43" fmla="*/ 687636 h 1424934"/>
                    <a:gd name="connsiteX44" fmla="*/ 771441 w 1627751"/>
                    <a:gd name="connsiteY44" fmla="*/ 668586 h 1424934"/>
                    <a:gd name="connsiteX45" fmla="*/ 888122 w 1627751"/>
                    <a:gd name="connsiteY45" fmla="*/ 651918 h 1424934"/>
                    <a:gd name="connsiteX46" fmla="*/ 954797 w 1627751"/>
                    <a:gd name="connsiteY46" fmla="*/ 597149 h 1424934"/>
                    <a:gd name="connsiteX47" fmla="*/ 830972 w 1627751"/>
                    <a:gd name="connsiteY47" fmla="*/ 513805 h 1424934"/>
                    <a:gd name="connsiteX48" fmla="*/ 740485 w 1627751"/>
                    <a:gd name="connsiteY48" fmla="*/ 461418 h 1424934"/>
                    <a:gd name="connsiteX49" fmla="*/ 752392 w 1627751"/>
                    <a:gd name="connsiteY49" fmla="*/ 423318 h 1424934"/>
                    <a:gd name="connsiteX50" fmla="*/ 838116 w 1627751"/>
                    <a:gd name="connsiteY50" fmla="*/ 394744 h 1424934"/>
                    <a:gd name="connsiteX0" fmla="*/ 838116 w 1628147"/>
                    <a:gd name="connsiteY0" fmla="*/ 394744 h 1424934"/>
                    <a:gd name="connsiteX1" fmla="*/ 928604 w 1628147"/>
                    <a:gd name="connsiteY1" fmla="*/ 430461 h 1424934"/>
                    <a:gd name="connsiteX2" fmla="*/ 1009566 w 1628147"/>
                    <a:gd name="connsiteY2" fmla="*/ 451893 h 1424934"/>
                    <a:gd name="connsiteX3" fmla="*/ 1050047 w 1628147"/>
                    <a:gd name="connsiteY3" fmla="*/ 485230 h 1424934"/>
                    <a:gd name="connsiteX4" fmla="*/ 1111960 w 1628147"/>
                    <a:gd name="connsiteY4" fmla="*/ 480468 h 1424934"/>
                    <a:gd name="connsiteX5" fmla="*/ 1164347 w 1628147"/>
                    <a:gd name="connsiteY5" fmla="*/ 447130 h 1424934"/>
                    <a:gd name="connsiteX6" fmla="*/ 1245310 w 1628147"/>
                    <a:gd name="connsiteY6" fmla="*/ 432843 h 1424934"/>
                    <a:gd name="connsiteX7" fmla="*/ 1326272 w 1628147"/>
                    <a:gd name="connsiteY7" fmla="*/ 385218 h 1424934"/>
                    <a:gd name="connsiteX8" fmla="*/ 1392947 w 1628147"/>
                    <a:gd name="connsiteY8" fmla="*/ 313780 h 1424934"/>
                    <a:gd name="connsiteX9" fmla="*/ 1431047 w 1628147"/>
                    <a:gd name="connsiteY9" fmla="*/ 223293 h 1424934"/>
                    <a:gd name="connsiteX10" fmla="*/ 1478672 w 1628147"/>
                    <a:gd name="connsiteY10" fmla="*/ 156618 h 1424934"/>
                    <a:gd name="connsiteX11" fmla="*/ 1512010 w 1628147"/>
                    <a:gd name="connsiteY11" fmla="*/ 56605 h 1424934"/>
                    <a:gd name="connsiteX12" fmla="*/ 1533441 w 1628147"/>
                    <a:gd name="connsiteY12" fmla="*/ 1837 h 1424934"/>
                    <a:gd name="connsiteX13" fmla="*/ 1619166 w 1628147"/>
                    <a:gd name="connsiteY13" fmla="*/ 35173 h 1424934"/>
                    <a:gd name="connsiteX14" fmla="*/ 1623929 w 1628147"/>
                    <a:gd name="connsiteY14" fmla="*/ 237580 h 1424934"/>
                    <a:gd name="connsiteX15" fmla="*/ 1604878 w 1628147"/>
                    <a:gd name="connsiteY15" fmla="*/ 501900 h 1424934"/>
                    <a:gd name="connsiteX16" fmla="*/ 1583447 w 1628147"/>
                    <a:gd name="connsiteY16" fmla="*/ 651918 h 1424934"/>
                    <a:gd name="connsiteX17" fmla="*/ 1531060 w 1628147"/>
                    <a:gd name="connsiteY17" fmla="*/ 711449 h 1424934"/>
                    <a:gd name="connsiteX18" fmla="*/ 1492960 w 1628147"/>
                    <a:gd name="connsiteY18" fmla="*/ 801936 h 1424934"/>
                    <a:gd name="connsiteX19" fmla="*/ 1450097 w 1628147"/>
                    <a:gd name="connsiteY19" fmla="*/ 861468 h 1424934"/>
                    <a:gd name="connsiteX20" fmla="*/ 1409615 w 1628147"/>
                    <a:gd name="connsiteY20" fmla="*/ 887661 h 1424934"/>
                    <a:gd name="connsiteX21" fmla="*/ 1373897 w 1628147"/>
                    <a:gd name="connsiteY21" fmla="*/ 954337 h 1424934"/>
                    <a:gd name="connsiteX22" fmla="*/ 1297697 w 1628147"/>
                    <a:gd name="connsiteY22" fmla="*/ 971005 h 1424934"/>
                    <a:gd name="connsiteX23" fmla="*/ 1276266 w 1628147"/>
                    <a:gd name="connsiteY23" fmla="*/ 1009105 h 1424934"/>
                    <a:gd name="connsiteX24" fmla="*/ 1207210 w 1628147"/>
                    <a:gd name="connsiteY24" fmla="*/ 1090068 h 1424934"/>
                    <a:gd name="connsiteX25" fmla="*/ 1111960 w 1628147"/>
                    <a:gd name="connsiteY25" fmla="*/ 1101974 h 1424934"/>
                    <a:gd name="connsiteX26" fmla="*/ 1066716 w 1628147"/>
                    <a:gd name="connsiteY26" fmla="*/ 1116261 h 1424934"/>
                    <a:gd name="connsiteX27" fmla="*/ 1045285 w 1628147"/>
                    <a:gd name="connsiteY27" fmla="*/ 1166268 h 1424934"/>
                    <a:gd name="connsiteX28" fmla="*/ 997660 w 1628147"/>
                    <a:gd name="connsiteY28" fmla="*/ 1209131 h 1424934"/>
                    <a:gd name="connsiteX29" fmla="*/ 950035 w 1628147"/>
                    <a:gd name="connsiteY29" fmla="*/ 1271043 h 1424934"/>
                    <a:gd name="connsiteX30" fmla="*/ 888122 w 1628147"/>
                    <a:gd name="connsiteY30" fmla="*/ 1323430 h 1424934"/>
                    <a:gd name="connsiteX31" fmla="*/ 826210 w 1628147"/>
                    <a:gd name="connsiteY31" fmla="*/ 1390105 h 1424934"/>
                    <a:gd name="connsiteX32" fmla="*/ 692860 w 1628147"/>
                    <a:gd name="connsiteY32" fmla="*/ 1418680 h 1424934"/>
                    <a:gd name="connsiteX33" fmla="*/ 554747 w 1628147"/>
                    <a:gd name="connsiteY33" fmla="*/ 1423443 h 1424934"/>
                    <a:gd name="connsiteX34" fmla="*/ 207085 w 1628147"/>
                    <a:gd name="connsiteY34" fmla="*/ 1413918 h 1424934"/>
                    <a:gd name="connsiteX35" fmla="*/ 49922 w 1628147"/>
                    <a:gd name="connsiteY35" fmla="*/ 1318668 h 1424934"/>
                    <a:gd name="connsiteX36" fmla="*/ 11822 w 1628147"/>
                    <a:gd name="connsiteY36" fmla="*/ 1042443 h 1424934"/>
                    <a:gd name="connsiteX37" fmla="*/ 7059 w 1628147"/>
                    <a:gd name="connsiteY37" fmla="*/ 870993 h 1424934"/>
                    <a:gd name="connsiteX38" fmla="*/ 102310 w 1628147"/>
                    <a:gd name="connsiteY38" fmla="*/ 854324 h 1424934"/>
                    <a:gd name="connsiteX39" fmla="*/ 202322 w 1628147"/>
                    <a:gd name="connsiteY39" fmla="*/ 870993 h 1424934"/>
                    <a:gd name="connsiteX40" fmla="*/ 283285 w 1628147"/>
                    <a:gd name="connsiteY40" fmla="*/ 842418 h 1424934"/>
                    <a:gd name="connsiteX41" fmla="*/ 352341 w 1628147"/>
                    <a:gd name="connsiteY41" fmla="*/ 785268 h 1424934"/>
                    <a:gd name="connsiteX42" fmla="*/ 514266 w 1628147"/>
                    <a:gd name="connsiteY42" fmla="*/ 728118 h 1424934"/>
                    <a:gd name="connsiteX43" fmla="*/ 599991 w 1628147"/>
                    <a:gd name="connsiteY43" fmla="*/ 687636 h 1424934"/>
                    <a:gd name="connsiteX44" fmla="*/ 771441 w 1628147"/>
                    <a:gd name="connsiteY44" fmla="*/ 668586 h 1424934"/>
                    <a:gd name="connsiteX45" fmla="*/ 888122 w 1628147"/>
                    <a:gd name="connsiteY45" fmla="*/ 651918 h 1424934"/>
                    <a:gd name="connsiteX46" fmla="*/ 954797 w 1628147"/>
                    <a:gd name="connsiteY46" fmla="*/ 597149 h 1424934"/>
                    <a:gd name="connsiteX47" fmla="*/ 830972 w 1628147"/>
                    <a:gd name="connsiteY47" fmla="*/ 513805 h 1424934"/>
                    <a:gd name="connsiteX48" fmla="*/ 740485 w 1628147"/>
                    <a:gd name="connsiteY48" fmla="*/ 461418 h 1424934"/>
                    <a:gd name="connsiteX49" fmla="*/ 752392 w 1628147"/>
                    <a:gd name="connsiteY49" fmla="*/ 423318 h 1424934"/>
                    <a:gd name="connsiteX50" fmla="*/ 838116 w 1628147"/>
                    <a:gd name="connsiteY50" fmla="*/ 394744 h 1424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1628147" h="1424934">
                      <a:moveTo>
                        <a:pt x="838116" y="394744"/>
                      </a:moveTo>
                      <a:cubicBezTo>
                        <a:pt x="867485" y="395934"/>
                        <a:pt x="900029" y="420936"/>
                        <a:pt x="928604" y="430461"/>
                      </a:cubicBezTo>
                      <a:cubicBezTo>
                        <a:pt x="957179" y="439986"/>
                        <a:pt x="989326" y="442765"/>
                        <a:pt x="1009566" y="451893"/>
                      </a:cubicBezTo>
                      <a:cubicBezTo>
                        <a:pt x="1029807" y="461021"/>
                        <a:pt x="1032981" y="480468"/>
                        <a:pt x="1050047" y="485230"/>
                      </a:cubicBezTo>
                      <a:cubicBezTo>
                        <a:pt x="1067113" y="489993"/>
                        <a:pt x="1092910" y="486818"/>
                        <a:pt x="1111960" y="480468"/>
                      </a:cubicBezTo>
                      <a:cubicBezTo>
                        <a:pt x="1131010" y="474118"/>
                        <a:pt x="1142122" y="455068"/>
                        <a:pt x="1164347" y="447130"/>
                      </a:cubicBezTo>
                      <a:cubicBezTo>
                        <a:pt x="1186572" y="439193"/>
                        <a:pt x="1218322" y="443162"/>
                        <a:pt x="1245310" y="432843"/>
                      </a:cubicBezTo>
                      <a:cubicBezTo>
                        <a:pt x="1272298" y="422524"/>
                        <a:pt x="1301666" y="405062"/>
                        <a:pt x="1326272" y="385218"/>
                      </a:cubicBezTo>
                      <a:cubicBezTo>
                        <a:pt x="1350878" y="365374"/>
                        <a:pt x="1375484" y="340768"/>
                        <a:pt x="1392947" y="313780"/>
                      </a:cubicBezTo>
                      <a:cubicBezTo>
                        <a:pt x="1410410" y="286792"/>
                        <a:pt x="1416760" y="249487"/>
                        <a:pt x="1431047" y="223293"/>
                      </a:cubicBezTo>
                      <a:cubicBezTo>
                        <a:pt x="1445334" y="197099"/>
                        <a:pt x="1465178" y="184399"/>
                        <a:pt x="1478672" y="156618"/>
                      </a:cubicBezTo>
                      <a:cubicBezTo>
                        <a:pt x="1492166" y="128837"/>
                        <a:pt x="1502882" y="82402"/>
                        <a:pt x="1512010" y="56605"/>
                      </a:cubicBezTo>
                      <a:cubicBezTo>
                        <a:pt x="1521138" y="30808"/>
                        <a:pt x="1515582" y="5409"/>
                        <a:pt x="1533441" y="1837"/>
                      </a:cubicBezTo>
                      <a:cubicBezTo>
                        <a:pt x="1551300" y="-1735"/>
                        <a:pt x="1604085" y="-4117"/>
                        <a:pt x="1619166" y="35173"/>
                      </a:cubicBezTo>
                      <a:cubicBezTo>
                        <a:pt x="1634247" y="74463"/>
                        <a:pt x="1626310" y="159792"/>
                        <a:pt x="1623929" y="237580"/>
                      </a:cubicBezTo>
                      <a:cubicBezTo>
                        <a:pt x="1621548" y="315368"/>
                        <a:pt x="1611625" y="432844"/>
                        <a:pt x="1604878" y="501900"/>
                      </a:cubicBezTo>
                      <a:cubicBezTo>
                        <a:pt x="1598131" y="570956"/>
                        <a:pt x="1595750" y="616993"/>
                        <a:pt x="1583447" y="651918"/>
                      </a:cubicBezTo>
                      <a:cubicBezTo>
                        <a:pt x="1571144" y="686843"/>
                        <a:pt x="1546141" y="686446"/>
                        <a:pt x="1531060" y="711449"/>
                      </a:cubicBezTo>
                      <a:cubicBezTo>
                        <a:pt x="1515979" y="736452"/>
                        <a:pt x="1506454" y="776933"/>
                        <a:pt x="1492960" y="801936"/>
                      </a:cubicBezTo>
                      <a:cubicBezTo>
                        <a:pt x="1479466" y="826939"/>
                        <a:pt x="1463988" y="847181"/>
                        <a:pt x="1450097" y="861468"/>
                      </a:cubicBezTo>
                      <a:cubicBezTo>
                        <a:pt x="1436206" y="875755"/>
                        <a:pt x="1422315" y="872183"/>
                        <a:pt x="1409615" y="887661"/>
                      </a:cubicBezTo>
                      <a:cubicBezTo>
                        <a:pt x="1396915" y="903139"/>
                        <a:pt x="1392550" y="940446"/>
                        <a:pt x="1373897" y="954337"/>
                      </a:cubicBezTo>
                      <a:cubicBezTo>
                        <a:pt x="1355244" y="968228"/>
                        <a:pt x="1313969" y="961877"/>
                        <a:pt x="1297697" y="971005"/>
                      </a:cubicBezTo>
                      <a:cubicBezTo>
                        <a:pt x="1281425" y="980133"/>
                        <a:pt x="1291347" y="989261"/>
                        <a:pt x="1276266" y="1009105"/>
                      </a:cubicBezTo>
                      <a:cubicBezTo>
                        <a:pt x="1261185" y="1028949"/>
                        <a:pt x="1234594" y="1074590"/>
                        <a:pt x="1207210" y="1090068"/>
                      </a:cubicBezTo>
                      <a:cubicBezTo>
                        <a:pt x="1179826" y="1105546"/>
                        <a:pt x="1135376" y="1097609"/>
                        <a:pt x="1111960" y="1101974"/>
                      </a:cubicBezTo>
                      <a:cubicBezTo>
                        <a:pt x="1088544" y="1106339"/>
                        <a:pt x="1077828" y="1105545"/>
                        <a:pt x="1066716" y="1116261"/>
                      </a:cubicBezTo>
                      <a:cubicBezTo>
                        <a:pt x="1055604" y="1126977"/>
                        <a:pt x="1056794" y="1150790"/>
                        <a:pt x="1045285" y="1166268"/>
                      </a:cubicBezTo>
                      <a:cubicBezTo>
                        <a:pt x="1033776" y="1181746"/>
                        <a:pt x="1013535" y="1191669"/>
                        <a:pt x="997660" y="1209131"/>
                      </a:cubicBezTo>
                      <a:cubicBezTo>
                        <a:pt x="981785" y="1226593"/>
                        <a:pt x="968291" y="1251993"/>
                        <a:pt x="950035" y="1271043"/>
                      </a:cubicBezTo>
                      <a:cubicBezTo>
                        <a:pt x="931779" y="1290093"/>
                        <a:pt x="908759" y="1303586"/>
                        <a:pt x="888122" y="1323430"/>
                      </a:cubicBezTo>
                      <a:cubicBezTo>
                        <a:pt x="867485" y="1343274"/>
                        <a:pt x="858754" y="1374230"/>
                        <a:pt x="826210" y="1390105"/>
                      </a:cubicBezTo>
                      <a:cubicBezTo>
                        <a:pt x="793666" y="1405980"/>
                        <a:pt x="738104" y="1413124"/>
                        <a:pt x="692860" y="1418680"/>
                      </a:cubicBezTo>
                      <a:cubicBezTo>
                        <a:pt x="647616" y="1424236"/>
                        <a:pt x="635709" y="1424237"/>
                        <a:pt x="554747" y="1423443"/>
                      </a:cubicBezTo>
                      <a:cubicBezTo>
                        <a:pt x="473785" y="1422649"/>
                        <a:pt x="291222" y="1431380"/>
                        <a:pt x="207085" y="1413918"/>
                      </a:cubicBezTo>
                      <a:cubicBezTo>
                        <a:pt x="122948" y="1396456"/>
                        <a:pt x="82466" y="1380580"/>
                        <a:pt x="49922" y="1318668"/>
                      </a:cubicBezTo>
                      <a:cubicBezTo>
                        <a:pt x="17378" y="1256756"/>
                        <a:pt x="18966" y="1117055"/>
                        <a:pt x="11822" y="1042443"/>
                      </a:cubicBezTo>
                      <a:cubicBezTo>
                        <a:pt x="4678" y="967831"/>
                        <a:pt x="-8022" y="902346"/>
                        <a:pt x="7059" y="870993"/>
                      </a:cubicBezTo>
                      <a:cubicBezTo>
                        <a:pt x="22140" y="839640"/>
                        <a:pt x="69766" y="854324"/>
                        <a:pt x="102310" y="854324"/>
                      </a:cubicBezTo>
                      <a:cubicBezTo>
                        <a:pt x="134854" y="854324"/>
                        <a:pt x="172159" y="872977"/>
                        <a:pt x="202322" y="870993"/>
                      </a:cubicBezTo>
                      <a:cubicBezTo>
                        <a:pt x="232485" y="869009"/>
                        <a:pt x="258282" y="856705"/>
                        <a:pt x="283285" y="842418"/>
                      </a:cubicBezTo>
                      <a:cubicBezTo>
                        <a:pt x="308288" y="828131"/>
                        <a:pt x="313844" y="804318"/>
                        <a:pt x="352341" y="785268"/>
                      </a:cubicBezTo>
                      <a:cubicBezTo>
                        <a:pt x="390838" y="766218"/>
                        <a:pt x="472991" y="744390"/>
                        <a:pt x="514266" y="728118"/>
                      </a:cubicBezTo>
                      <a:cubicBezTo>
                        <a:pt x="555541" y="711846"/>
                        <a:pt x="557129" y="697558"/>
                        <a:pt x="599991" y="687636"/>
                      </a:cubicBezTo>
                      <a:cubicBezTo>
                        <a:pt x="642853" y="677714"/>
                        <a:pt x="723419" y="674539"/>
                        <a:pt x="771441" y="668586"/>
                      </a:cubicBezTo>
                      <a:cubicBezTo>
                        <a:pt x="819463" y="662633"/>
                        <a:pt x="857563" y="663824"/>
                        <a:pt x="888122" y="651918"/>
                      </a:cubicBezTo>
                      <a:cubicBezTo>
                        <a:pt x="918681" y="640012"/>
                        <a:pt x="964322" y="620168"/>
                        <a:pt x="954797" y="597149"/>
                      </a:cubicBezTo>
                      <a:cubicBezTo>
                        <a:pt x="945272" y="574130"/>
                        <a:pt x="866691" y="536427"/>
                        <a:pt x="830972" y="513805"/>
                      </a:cubicBezTo>
                      <a:cubicBezTo>
                        <a:pt x="795253" y="491183"/>
                        <a:pt x="755566" y="476499"/>
                        <a:pt x="740485" y="461418"/>
                      </a:cubicBezTo>
                      <a:cubicBezTo>
                        <a:pt x="725404" y="446337"/>
                        <a:pt x="736120" y="434430"/>
                        <a:pt x="752392" y="423318"/>
                      </a:cubicBezTo>
                      <a:cubicBezTo>
                        <a:pt x="768664" y="412206"/>
                        <a:pt x="808747" y="393554"/>
                        <a:pt x="838116" y="39474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51401B"/>
                    </a:gs>
                    <a:gs pos="50000">
                      <a:srgbClr val="FFF6C5"/>
                    </a:gs>
                    <a:gs pos="100000">
                      <a:srgbClr val="64542D"/>
                    </a:gs>
                  </a:gsLst>
                  <a:lin ang="108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1" name="任意多边形 1590"/>
                <p:cNvSpPr/>
                <p:nvPr/>
              </p:nvSpPr>
              <p:spPr>
                <a:xfrm>
                  <a:off x="7197520" y="3238500"/>
                  <a:ext cx="101011" cy="442913"/>
                </a:xfrm>
                <a:custGeom>
                  <a:avLst/>
                  <a:gdLst>
                    <a:gd name="connsiteX0" fmla="*/ 67674 w 101011"/>
                    <a:gd name="connsiteY0" fmla="*/ 0 h 442913"/>
                    <a:gd name="connsiteX1" fmla="*/ 20049 w 101011"/>
                    <a:gd name="connsiteY1" fmla="*/ 88106 h 442913"/>
                    <a:gd name="connsiteX2" fmla="*/ 999 w 101011"/>
                    <a:gd name="connsiteY2" fmla="*/ 121444 h 442913"/>
                    <a:gd name="connsiteX3" fmla="*/ 5761 w 101011"/>
                    <a:gd name="connsiteY3" fmla="*/ 233363 h 442913"/>
                    <a:gd name="connsiteX4" fmla="*/ 31955 w 101011"/>
                    <a:gd name="connsiteY4" fmla="*/ 361950 h 442913"/>
                    <a:gd name="connsiteX5" fmla="*/ 101011 w 101011"/>
                    <a:gd name="connsiteY5" fmla="*/ 442913 h 442913"/>
                    <a:gd name="connsiteX6" fmla="*/ 101011 w 101011"/>
                    <a:gd name="connsiteY6" fmla="*/ 442913 h 442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011" h="442913">
                      <a:moveTo>
                        <a:pt x="67674" y="0"/>
                      </a:moveTo>
                      <a:lnTo>
                        <a:pt x="20049" y="88106"/>
                      </a:lnTo>
                      <a:cubicBezTo>
                        <a:pt x="8937" y="108347"/>
                        <a:pt x="3380" y="97235"/>
                        <a:pt x="999" y="121444"/>
                      </a:cubicBezTo>
                      <a:cubicBezTo>
                        <a:pt x="-1382" y="145653"/>
                        <a:pt x="602" y="193279"/>
                        <a:pt x="5761" y="233363"/>
                      </a:cubicBezTo>
                      <a:cubicBezTo>
                        <a:pt x="10920" y="273447"/>
                        <a:pt x="16080" y="327025"/>
                        <a:pt x="31955" y="361950"/>
                      </a:cubicBezTo>
                      <a:cubicBezTo>
                        <a:pt x="47830" y="396875"/>
                        <a:pt x="101011" y="442913"/>
                        <a:pt x="101011" y="442913"/>
                      </a:cubicBezTo>
                      <a:lnTo>
                        <a:pt x="101011" y="442913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2" name="任意多边形 1591"/>
                <p:cNvSpPr/>
                <p:nvPr/>
              </p:nvSpPr>
              <p:spPr>
                <a:xfrm>
                  <a:off x="6022084" y="2722807"/>
                  <a:ext cx="1586678" cy="980307"/>
                </a:xfrm>
                <a:custGeom>
                  <a:avLst/>
                  <a:gdLst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81725 w 1582759"/>
                    <a:gd name="connsiteY30" fmla="*/ 332337 h 980307"/>
                    <a:gd name="connsiteX31" fmla="*/ 1315050 w 1582759"/>
                    <a:gd name="connsiteY31" fmla="*/ 406156 h 980307"/>
                    <a:gd name="connsiteX32" fmla="*/ 1203131 w 1582759"/>
                    <a:gd name="connsiteY32" fmla="*/ 449018 h 980307"/>
                    <a:gd name="connsiteX33" fmla="*/ 1143600 w 1582759"/>
                    <a:gd name="connsiteY33" fmla="*/ 458543 h 980307"/>
                    <a:gd name="connsiteX34" fmla="*/ 1076925 w 1582759"/>
                    <a:gd name="connsiteY34" fmla="*/ 491881 h 980307"/>
                    <a:gd name="connsiteX35" fmla="*/ 993581 w 1582759"/>
                    <a:gd name="connsiteY35" fmla="*/ 470449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50694 w 1582759"/>
                    <a:gd name="connsiteY38" fmla="*/ 415681 h 980307"/>
                    <a:gd name="connsiteX39" fmla="*/ 736406 w 1582759"/>
                    <a:gd name="connsiteY39" fmla="*/ 427587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27599 h 980307"/>
                    <a:gd name="connsiteX42" fmla="*/ 962625 w 1582759"/>
                    <a:gd name="connsiteY42" fmla="*/ 591893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81725 w 1582759"/>
                    <a:gd name="connsiteY30" fmla="*/ 332337 h 980307"/>
                    <a:gd name="connsiteX31" fmla="*/ 1315050 w 1582759"/>
                    <a:gd name="connsiteY31" fmla="*/ 406156 h 980307"/>
                    <a:gd name="connsiteX32" fmla="*/ 1207893 w 1582759"/>
                    <a:gd name="connsiteY32" fmla="*/ 434730 h 980307"/>
                    <a:gd name="connsiteX33" fmla="*/ 1143600 w 1582759"/>
                    <a:gd name="connsiteY33" fmla="*/ 458543 h 980307"/>
                    <a:gd name="connsiteX34" fmla="*/ 1076925 w 1582759"/>
                    <a:gd name="connsiteY34" fmla="*/ 491881 h 980307"/>
                    <a:gd name="connsiteX35" fmla="*/ 993581 w 1582759"/>
                    <a:gd name="connsiteY35" fmla="*/ 470449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50694 w 1582759"/>
                    <a:gd name="connsiteY38" fmla="*/ 415681 h 980307"/>
                    <a:gd name="connsiteX39" fmla="*/ 736406 w 1582759"/>
                    <a:gd name="connsiteY39" fmla="*/ 427587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27599 h 980307"/>
                    <a:gd name="connsiteX42" fmla="*/ 962625 w 1582759"/>
                    <a:gd name="connsiteY42" fmla="*/ 591893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81725 w 1582759"/>
                    <a:gd name="connsiteY30" fmla="*/ 332337 h 980307"/>
                    <a:gd name="connsiteX31" fmla="*/ 1305525 w 1582759"/>
                    <a:gd name="connsiteY31" fmla="*/ 399012 h 980307"/>
                    <a:gd name="connsiteX32" fmla="*/ 1207893 w 1582759"/>
                    <a:gd name="connsiteY32" fmla="*/ 434730 h 980307"/>
                    <a:gd name="connsiteX33" fmla="*/ 1143600 w 1582759"/>
                    <a:gd name="connsiteY33" fmla="*/ 458543 h 980307"/>
                    <a:gd name="connsiteX34" fmla="*/ 1076925 w 1582759"/>
                    <a:gd name="connsiteY34" fmla="*/ 491881 h 980307"/>
                    <a:gd name="connsiteX35" fmla="*/ 993581 w 1582759"/>
                    <a:gd name="connsiteY35" fmla="*/ 470449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50694 w 1582759"/>
                    <a:gd name="connsiteY38" fmla="*/ 415681 h 980307"/>
                    <a:gd name="connsiteX39" fmla="*/ 736406 w 1582759"/>
                    <a:gd name="connsiteY39" fmla="*/ 427587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27599 h 980307"/>
                    <a:gd name="connsiteX42" fmla="*/ 962625 w 1582759"/>
                    <a:gd name="connsiteY42" fmla="*/ 591893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74581 w 1582759"/>
                    <a:gd name="connsiteY30" fmla="*/ 329956 h 980307"/>
                    <a:gd name="connsiteX31" fmla="*/ 1305525 w 1582759"/>
                    <a:gd name="connsiteY31" fmla="*/ 399012 h 980307"/>
                    <a:gd name="connsiteX32" fmla="*/ 1207893 w 1582759"/>
                    <a:gd name="connsiteY32" fmla="*/ 434730 h 980307"/>
                    <a:gd name="connsiteX33" fmla="*/ 1143600 w 1582759"/>
                    <a:gd name="connsiteY33" fmla="*/ 458543 h 980307"/>
                    <a:gd name="connsiteX34" fmla="*/ 1076925 w 1582759"/>
                    <a:gd name="connsiteY34" fmla="*/ 491881 h 980307"/>
                    <a:gd name="connsiteX35" fmla="*/ 993581 w 1582759"/>
                    <a:gd name="connsiteY35" fmla="*/ 470449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50694 w 1582759"/>
                    <a:gd name="connsiteY38" fmla="*/ 415681 h 980307"/>
                    <a:gd name="connsiteX39" fmla="*/ 736406 w 1582759"/>
                    <a:gd name="connsiteY39" fmla="*/ 427587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27599 h 980307"/>
                    <a:gd name="connsiteX42" fmla="*/ 962625 w 1582759"/>
                    <a:gd name="connsiteY42" fmla="*/ 591893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74581 w 1582759"/>
                    <a:gd name="connsiteY30" fmla="*/ 329956 h 980307"/>
                    <a:gd name="connsiteX31" fmla="*/ 1310288 w 1582759"/>
                    <a:gd name="connsiteY31" fmla="*/ 391869 h 980307"/>
                    <a:gd name="connsiteX32" fmla="*/ 1207893 w 1582759"/>
                    <a:gd name="connsiteY32" fmla="*/ 434730 h 980307"/>
                    <a:gd name="connsiteX33" fmla="*/ 1143600 w 1582759"/>
                    <a:gd name="connsiteY33" fmla="*/ 458543 h 980307"/>
                    <a:gd name="connsiteX34" fmla="*/ 1076925 w 1582759"/>
                    <a:gd name="connsiteY34" fmla="*/ 491881 h 980307"/>
                    <a:gd name="connsiteX35" fmla="*/ 993581 w 1582759"/>
                    <a:gd name="connsiteY35" fmla="*/ 470449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50694 w 1582759"/>
                    <a:gd name="connsiteY38" fmla="*/ 415681 h 980307"/>
                    <a:gd name="connsiteX39" fmla="*/ 736406 w 1582759"/>
                    <a:gd name="connsiteY39" fmla="*/ 427587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27599 h 980307"/>
                    <a:gd name="connsiteX42" fmla="*/ 962625 w 1582759"/>
                    <a:gd name="connsiteY42" fmla="*/ 591893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74581 w 1582759"/>
                    <a:gd name="connsiteY30" fmla="*/ 329956 h 980307"/>
                    <a:gd name="connsiteX31" fmla="*/ 1310288 w 1582759"/>
                    <a:gd name="connsiteY31" fmla="*/ 391869 h 980307"/>
                    <a:gd name="connsiteX32" fmla="*/ 1207893 w 1582759"/>
                    <a:gd name="connsiteY32" fmla="*/ 434730 h 980307"/>
                    <a:gd name="connsiteX33" fmla="*/ 1145981 w 1582759"/>
                    <a:gd name="connsiteY33" fmla="*/ 451399 h 980307"/>
                    <a:gd name="connsiteX34" fmla="*/ 1076925 w 1582759"/>
                    <a:gd name="connsiteY34" fmla="*/ 491881 h 980307"/>
                    <a:gd name="connsiteX35" fmla="*/ 993581 w 1582759"/>
                    <a:gd name="connsiteY35" fmla="*/ 470449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50694 w 1582759"/>
                    <a:gd name="connsiteY38" fmla="*/ 415681 h 980307"/>
                    <a:gd name="connsiteX39" fmla="*/ 736406 w 1582759"/>
                    <a:gd name="connsiteY39" fmla="*/ 427587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27599 h 980307"/>
                    <a:gd name="connsiteX42" fmla="*/ 962625 w 1582759"/>
                    <a:gd name="connsiteY42" fmla="*/ 591893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74581 w 1582759"/>
                    <a:gd name="connsiteY30" fmla="*/ 329956 h 980307"/>
                    <a:gd name="connsiteX31" fmla="*/ 1310288 w 1582759"/>
                    <a:gd name="connsiteY31" fmla="*/ 391869 h 980307"/>
                    <a:gd name="connsiteX32" fmla="*/ 1207893 w 1582759"/>
                    <a:gd name="connsiteY32" fmla="*/ 434730 h 980307"/>
                    <a:gd name="connsiteX33" fmla="*/ 1145981 w 1582759"/>
                    <a:gd name="connsiteY33" fmla="*/ 451399 h 980307"/>
                    <a:gd name="connsiteX34" fmla="*/ 1079306 w 1582759"/>
                    <a:gd name="connsiteY34" fmla="*/ 484737 h 980307"/>
                    <a:gd name="connsiteX35" fmla="*/ 993581 w 1582759"/>
                    <a:gd name="connsiteY35" fmla="*/ 470449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50694 w 1582759"/>
                    <a:gd name="connsiteY38" fmla="*/ 415681 h 980307"/>
                    <a:gd name="connsiteX39" fmla="*/ 736406 w 1582759"/>
                    <a:gd name="connsiteY39" fmla="*/ 427587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27599 h 980307"/>
                    <a:gd name="connsiteX42" fmla="*/ 962625 w 1582759"/>
                    <a:gd name="connsiteY42" fmla="*/ 591893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74581 w 1582759"/>
                    <a:gd name="connsiteY30" fmla="*/ 329956 h 980307"/>
                    <a:gd name="connsiteX31" fmla="*/ 1310288 w 1582759"/>
                    <a:gd name="connsiteY31" fmla="*/ 391869 h 980307"/>
                    <a:gd name="connsiteX32" fmla="*/ 1207893 w 1582759"/>
                    <a:gd name="connsiteY32" fmla="*/ 434730 h 980307"/>
                    <a:gd name="connsiteX33" fmla="*/ 1145981 w 1582759"/>
                    <a:gd name="connsiteY33" fmla="*/ 451399 h 980307"/>
                    <a:gd name="connsiteX34" fmla="*/ 1079306 w 1582759"/>
                    <a:gd name="connsiteY34" fmla="*/ 484737 h 980307"/>
                    <a:gd name="connsiteX35" fmla="*/ 988818 w 1582759"/>
                    <a:gd name="connsiteY35" fmla="*/ 456161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50694 w 1582759"/>
                    <a:gd name="connsiteY38" fmla="*/ 415681 h 980307"/>
                    <a:gd name="connsiteX39" fmla="*/ 736406 w 1582759"/>
                    <a:gd name="connsiteY39" fmla="*/ 427587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27599 h 980307"/>
                    <a:gd name="connsiteX42" fmla="*/ 962625 w 1582759"/>
                    <a:gd name="connsiteY42" fmla="*/ 591893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74581 w 1582759"/>
                    <a:gd name="connsiteY30" fmla="*/ 329956 h 980307"/>
                    <a:gd name="connsiteX31" fmla="*/ 1310288 w 1582759"/>
                    <a:gd name="connsiteY31" fmla="*/ 391869 h 980307"/>
                    <a:gd name="connsiteX32" fmla="*/ 1207893 w 1582759"/>
                    <a:gd name="connsiteY32" fmla="*/ 434730 h 980307"/>
                    <a:gd name="connsiteX33" fmla="*/ 1145981 w 1582759"/>
                    <a:gd name="connsiteY33" fmla="*/ 451399 h 980307"/>
                    <a:gd name="connsiteX34" fmla="*/ 1079306 w 1582759"/>
                    <a:gd name="connsiteY34" fmla="*/ 484737 h 980307"/>
                    <a:gd name="connsiteX35" fmla="*/ 988818 w 1582759"/>
                    <a:gd name="connsiteY35" fmla="*/ 456161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62600 w 1582759"/>
                    <a:gd name="connsiteY38" fmla="*/ 403775 h 980307"/>
                    <a:gd name="connsiteX39" fmla="*/ 736406 w 1582759"/>
                    <a:gd name="connsiteY39" fmla="*/ 427587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27599 h 980307"/>
                    <a:gd name="connsiteX42" fmla="*/ 962625 w 1582759"/>
                    <a:gd name="connsiteY42" fmla="*/ 591893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74581 w 1582759"/>
                    <a:gd name="connsiteY30" fmla="*/ 329956 h 980307"/>
                    <a:gd name="connsiteX31" fmla="*/ 1310288 w 1582759"/>
                    <a:gd name="connsiteY31" fmla="*/ 391869 h 980307"/>
                    <a:gd name="connsiteX32" fmla="*/ 1207893 w 1582759"/>
                    <a:gd name="connsiteY32" fmla="*/ 434730 h 980307"/>
                    <a:gd name="connsiteX33" fmla="*/ 1145981 w 1582759"/>
                    <a:gd name="connsiteY33" fmla="*/ 451399 h 980307"/>
                    <a:gd name="connsiteX34" fmla="*/ 1079306 w 1582759"/>
                    <a:gd name="connsiteY34" fmla="*/ 484737 h 980307"/>
                    <a:gd name="connsiteX35" fmla="*/ 988818 w 1582759"/>
                    <a:gd name="connsiteY35" fmla="*/ 456161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62600 w 1582759"/>
                    <a:gd name="connsiteY38" fmla="*/ 403775 h 980307"/>
                    <a:gd name="connsiteX39" fmla="*/ 738788 w 1582759"/>
                    <a:gd name="connsiteY39" fmla="*/ 437112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27599 h 980307"/>
                    <a:gd name="connsiteX42" fmla="*/ 962625 w 1582759"/>
                    <a:gd name="connsiteY42" fmla="*/ 591893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74581 w 1582759"/>
                    <a:gd name="connsiteY30" fmla="*/ 329956 h 980307"/>
                    <a:gd name="connsiteX31" fmla="*/ 1310288 w 1582759"/>
                    <a:gd name="connsiteY31" fmla="*/ 391869 h 980307"/>
                    <a:gd name="connsiteX32" fmla="*/ 1207893 w 1582759"/>
                    <a:gd name="connsiteY32" fmla="*/ 434730 h 980307"/>
                    <a:gd name="connsiteX33" fmla="*/ 1145981 w 1582759"/>
                    <a:gd name="connsiteY33" fmla="*/ 451399 h 980307"/>
                    <a:gd name="connsiteX34" fmla="*/ 1079306 w 1582759"/>
                    <a:gd name="connsiteY34" fmla="*/ 484737 h 980307"/>
                    <a:gd name="connsiteX35" fmla="*/ 988818 w 1582759"/>
                    <a:gd name="connsiteY35" fmla="*/ 456161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62600 w 1582759"/>
                    <a:gd name="connsiteY38" fmla="*/ 403775 h 980307"/>
                    <a:gd name="connsiteX39" fmla="*/ 738788 w 1582759"/>
                    <a:gd name="connsiteY39" fmla="*/ 437112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32362 h 980307"/>
                    <a:gd name="connsiteX42" fmla="*/ 962625 w 1582759"/>
                    <a:gd name="connsiteY42" fmla="*/ 591893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74581 w 1582759"/>
                    <a:gd name="connsiteY30" fmla="*/ 329956 h 980307"/>
                    <a:gd name="connsiteX31" fmla="*/ 1310288 w 1582759"/>
                    <a:gd name="connsiteY31" fmla="*/ 391869 h 980307"/>
                    <a:gd name="connsiteX32" fmla="*/ 1207893 w 1582759"/>
                    <a:gd name="connsiteY32" fmla="*/ 434730 h 980307"/>
                    <a:gd name="connsiteX33" fmla="*/ 1145981 w 1582759"/>
                    <a:gd name="connsiteY33" fmla="*/ 451399 h 980307"/>
                    <a:gd name="connsiteX34" fmla="*/ 1079306 w 1582759"/>
                    <a:gd name="connsiteY34" fmla="*/ 484737 h 980307"/>
                    <a:gd name="connsiteX35" fmla="*/ 988818 w 1582759"/>
                    <a:gd name="connsiteY35" fmla="*/ 456161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62600 w 1582759"/>
                    <a:gd name="connsiteY38" fmla="*/ 403775 h 980307"/>
                    <a:gd name="connsiteX39" fmla="*/ 738788 w 1582759"/>
                    <a:gd name="connsiteY39" fmla="*/ 437112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32362 h 980307"/>
                    <a:gd name="connsiteX42" fmla="*/ 957862 w 1582759"/>
                    <a:gd name="connsiteY42" fmla="*/ 589512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9231 w 1582759"/>
                    <a:gd name="connsiteY47" fmla="*/ 744293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76800 w 1582759"/>
                    <a:gd name="connsiteY0" fmla="*/ 946699 h 980307"/>
                    <a:gd name="connsiteX1" fmla="*/ 193481 w 1582759"/>
                    <a:gd name="connsiteY1" fmla="*/ 980037 h 980307"/>
                    <a:gd name="connsiteX2" fmla="*/ 291112 w 1582759"/>
                    <a:gd name="connsiteY2" fmla="*/ 958606 h 980307"/>
                    <a:gd name="connsiteX3" fmla="*/ 398269 w 1582759"/>
                    <a:gd name="connsiteY3" fmla="*/ 894312 h 980307"/>
                    <a:gd name="connsiteX4" fmla="*/ 553050 w 1582759"/>
                    <a:gd name="connsiteY4" fmla="*/ 818112 h 980307"/>
                    <a:gd name="connsiteX5" fmla="*/ 784031 w 1582759"/>
                    <a:gd name="connsiteY5" fmla="*/ 777631 h 980307"/>
                    <a:gd name="connsiteX6" fmla="*/ 981675 w 1582759"/>
                    <a:gd name="connsiteY6" fmla="*/ 722862 h 980307"/>
                    <a:gd name="connsiteX7" fmla="*/ 1050731 w 1582759"/>
                    <a:gd name="connsiteY7" fmla="*/ 632374 h 980307"/>
                    <a:gd name="connsiteX8" fmla="*/ 1067400 w 1582759"/>
                    <a:gd name="connsiteY8" fmla="*/ 570462 h 980307"/>
                    <a:gd name="connsiteX9" fmla="*/ 1160269 w 1582759"/>
                    <a:gd name="connsiteY9" fmla="*/ 556174 h 980307"/>
                    <a:gd name="connsiteX10" fmla="*/ 1210275 w 1582759"/>
                    <a:gd name="connsiteY10" fmla="*/ 520456 h 980307"/>
                    <a:gd name="connsiteX11" fmla="*/ 1238850 w 1582759"/>
                    <a:gd name="connsiteY11" fmla="*/ 513312 h 980307"/>
                    <a:gd name="connsiteX12" fmla="*/ 1257900 w 1582759"/>
                    <a:gd name="connsiteY12" fmla="*/ 546649 h 980307"/>
                    <a:gd name="connsiteX13" fmla="*/ 1215037 w 1582759"/>
                    <a:gd name="connsiteY13" fmla="*/ 627612 h 980307"/>
                    <a:gd name="connsiteX14" fmla="*/ 1198369 w 1582759"/>
                    <a:gd name="connsiteY14" fmla="*/ 682381 h 980307"/>
                    <a:gd name="connsiteX15" fmla="*/ 1217419 w 1582759"/>
                    <a:gd name="connsiteY15" fmla="*/ 703812 h 980307"/>
                    <a:gd name="connsiteX16" fmla="*/ 1279331 w 1582759"/>
                    <a:gd name="connsiteY16" fmla="*/ 675237 h 980307"/>
                    <a:gd name="connsiteX17" fmla="*/ 1336481 w 1582759"/>
                    <a:gd name="connsiteY17" fmla="*/ 563318 h 980307"/>
                    <a:gd name="connsiteX18" fmla="*/ 1400775 w 1582759"/>
                    <a:gd name="connsiteY18" fmla="*/ 463306 h 980307"/>
                    <a:gd name="connsiteX19" fmla="*/ 1443637 w 1582759"/>
                    <a:gd name="connsiteY19" fmla="*/ 396631 h 980307"/>
                    <a:gd name="connsiteX20" fmla="*/ 1493644 w 1582759"/>
                    <a:gd name="connsiteY20" fmla="*/ 313287 h 980307"/>
                    <a:gd name="connsiteX21" fmla="*/ 1517456 w 1582759"/>
                    <a:gd name="connsiteY21" fmla="*/ 244231 h 980307"/>
                    <a:gd name="connsiteX22" fmla="*/ 1569844 w 1582759"/>
                    <a:gd name="connsiteY22" fmla="*/ 194224 h 980307"/>
                    <a:gd name="connsiteX23" fmla="*/ 1581750 w 1582759"/>
                    <a:gd name="connsiteY23" fmla="*/ 96593 h 980307"/>
                    <a:gd name="connsiteX24" fmla="*/ 1576987 w 1582759"/>
                    <a:gd name="connsiteY24" fmla="*/ 15631 h 980307"/>
                    <a:gd name="connsiteX25" fmla="*/ 1536506 w 1582759"/>
                    <a:gd name="connsiteY25" fmla="*/ 1343 h 980307"/>
                    <a:gd name="connsiteX26" fmla="*/ 1512694 w 1582759"/>
                    <a:gd name="connsiteY26" fmla="*/ 34681 h 980307"/>
                    <a:gd name="connsiteX27" fmla="*/ 1486500 w 1582759"/>
                    <a:gd name="connsiteY27" fmla="*/ 127549 h 980307"/>
                    <a:gd name="connsiteX28" fmla="*/ 1448400 w 1582759"/>
                    <a:gd name="connsiteY28" fmla="*/ 194224 h 980307"/>
                    <a:gd name="connsiteX29" fmla="*/ 1419825 w 1582759"/>
                    <a:gd name="connsiteY29" fmla="*/ 241849 h 980307"/>
                    <a:gd name="connsiteX30" fmla="*/ 1374581 w 1582759"/>
                    <a:gd name="connsiteY30" fmla="*/ 329956 h 980307"/>
                    <a:gd name="connsiteX31" fmla="*/ 1310288 w 1582759"/>
                    <a:gd name="connsiteY31" fmla="*/ 391869 h 980307"/>
                    <a:gd name="connsiteX32" fmla="*/ 1207893 w 1582759"/>
                    <a:gd name="connsiteY32" fmla="*/ 434730 h 980307"/>
                    <a:gd name="connsiteX33" fmla="*/ 1145981 w 1582759"/>
                    <a:gd name="connsiteY33" fmla="*/ 451399 h 980307"/>
                    <a:gd name="connsiteX34" fmla="*/ 1079306 w 1582759"/>
                    <a:gd name="connsiteY34" fmla="*/ 484737 h 980307"/>
                    <a:gd name="connsiteX35" fmla="*/ 988818 w 1582759"/>
                    <a:gd name="connsiteY35" fmla="*/ 456161 h 980307"/>
                    <a:gd name="connsiteX36" fmla="*/ 907856 w 1582759"/>
                    <a:gd name="connsiteY36" fmla="*/ 422824 h 980307"/>
                    <a:gd name="connsiteX37" fmla="*/ 822131 w 1582759"/>
                    <a:gd name="connsiteY37" fmla="*/ 391868 h 980307"/>
                    <a:gd name="connsiteX38" fmla="*/ 762600 w 1582759"/>
                    <a:gd name="connsiteY38" fmla="*/ 403775 h 980307"/>
                    <a:gd name="connsiteX39" fmla="*/ 738788 w 1582759"/>
                    <a:gd name="connsiteY39" fmla="*/ 437112 h 980307"/>
                    <a:gd name="connsiteX40" fmla="*/ 798319 w 1582759"/>
                    <a:gd name="connsiteY40" fmla="*/ 472831 h 980307"/>
                    <a:gd name="connsiteX41" fmla="*/ 907856 w 1582759"/>
                    <a:gd name="connsiteY41" fmla="*/ 532362 h 980307"/>
                    <a:gd name="connsiteX42" fmla="*/ 957862 w 1582759"/>
                    <a:gd name="connsiteY42" fmla="*/ 589512 h 980307"/>
                    <a:gd name="connsiteX43" fmla="*/ 917381 w 1582759"/>
                    <a:gd name="connsiteY43" fmla="*/ 637137 h 980307"/>
                    <a:gd name="connsiteX44" fmla="*/ 786412 w 1582759"/>
                    <a:gd name="connsiteY44" fmla="*/ 672856 h 980307"/>
                    <a:gd name="connsiteX45" fmla="*/ 612581 w 1582759"/>
                    <a:gd name="connsiteY45" fmla="*/ 687143 h 980307"/>
                    <a:gd name="connsiteX46" fmla="*/ 555431 w 1582759"/>
                    <a:gd name="connsiteY46" fmla="*/ 701431 h 980307"/>
                    <a:gd name="connsiteX47" fmla="*/ 474469 w 1582759"/>
                    <a:gd name="connsiteY47" fmla="*/ 741912 h 980307"/>
                    <a:gd name="connsiteX48" fmla="*/ 364931 w 1582759"/>
                    <a:gd name="connsiteY48" fmla="*/ 775249 h 980307"/>
                    <a:gd name="connsiteX49" fmla="*/ 298256 w 1582759"/>
                    <a:gd name="connsiteY49" fmla="*/ 825256 h 980307"/>
                    <a:gd name="connsiteX50" fmla="*/ 219675 w 1582759"/>
                    <a:gd name="connsiteY50" fmla="*/ 865737 h 980307"/>
                    <a:gd name="connsiteX51" fmla="*/ 112519 w 1582759"/>
                    <a:gd name="connsiteY51" fmla="*/ 863356 h 980307"/>
                    <a:gd name="connsiteX52" fmla="*/ 22031 w 1582759"/>
                    <a:gd name="connsiteY52" fmla="*/ 849068 h 980307"/>
                    <a:gd name="connsiteX53" fmla="*/ 2981 w 1582759"/>
                    <a:gd name="connsiteY53" fmla="*/ 875262 h 980307"/>
                    <a:gd name="connsiteX54" fmla="*/ 5362 w 1582759"/>
                    <a:gd name="connsiteY54" fmla="*/ 930031 h 980307"/>
                    <a:gd name="connsiteX55" fmla="*/ 76800 w 158275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71660 w 1587019"/>
                    <a:gd name="connsiteY8" fmla="*/ 570462 h 980307"/>
                    <a:gd name="connsiteX9" fmla="*/ 1164529 w 1587019"/>
                    <a:gd name="connsiteY9" fmla="*/ 556174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62160 w 1587019"/>
                    <a:gd name="connsiteY12" fmla="*/ 546649 h 980307"/>
                    <a:gd name="connsiteX13" fmla="*/ 1219297 w 1587019"/>
                    <a:gd name="connsiteY13" fmla="*/ 627612 h 980307"/>
                    <a:gd name="connsiteX14" fmla="*/ 1202629 w 1587019"/>
                    <a:gd name="connsiteY14" fmla="*/ 682381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63318 h 980307"/>
                    <a:gd name="connsiteX18" fmla="*/ 1405035 w 1587019"/>
                    <a:gd name="connsiteY18" fmla="*/ 463306 h 980307"/>
                    <a:gd name="connsiteX19" fmla="*/ 1447897 w 1587019"/>
                    <a:gd name="connsiteY19" fmla="*/ 396631 h 980307"/>
                    <a:gd name="connsiteX20" fmla="*/ 1497904 w 1587019"/>
                    <a:gd name="connsiteY20" fmla="*/ 313287 h 980307"/>
                    <a:gd name="connsiteX21" fmla="*/ 1521716 w 1587019"/>
                    <a:gd name="connsiteY21" fmla="*/ 244231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2516 w 1587019"/>
                    <a:gd name="connsiteY49" fmla="*/ 825256 h 980307"/>
                    <a:gd name="connsiteX50" fmla="*/ 223935 w 1587019"/>
                    <a:gd name="connsiteY50" fmla="*/ 865737 h 980307"/>
                    <a:gd name="connsiteX51" fmla="*/ 116779 w 1587019"/>
                    <a:gd name="connsiteY51" fmla="*/ 863356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71660 w 1587019"/>
                    <a:gd name="connsiteY8" fmla="*/ 570462 h 980307"/>
                    <a:gd name="connsiteX9" fmla="*/ 1164529 w 1587019"/>
                    <a:gd name="connsiteY9" fmla="*/ 556174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62160 w 1587019"/>
                    <a:gd name="connsiteY12" fmla="*/ 546649 h 980307"/>
                    <a:gd name="connsiteX13" fmla="*/ 1219297 w 1587019"/>
                    <a:gd name="connsiteY13" fmla="*/ 627612 h 980307"/>
                    <a:gd name="connsiteX14" fmla="*/ 1202629 w 1587019"/>
                    <a:gd name="connsiteY14" fmla="*/ 682381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63318 h 980307"/>
                    <a:gd name="connsiteX18" fmla="*/ 1405035 w 1587019"/>
                    <a:gd name="connsiteY18" fmla="*/ 463306 h 980307"/>
                    <a:gd name="connsiteX19" fmla="*/ 1447897 w 1587019"/>
                    <a:gd name="connsiteY19" fmla="*/ 396631 h 980307"/>
                    <a:gd name="connsiteX20" fmla="*/ 1497904 w 1587019"/>
                    <a:gd name="connsiteY20" fmla="*/ 313287 h 980307"/>
                    <a:gd name="connsiteX21" fmla="*/ 1521716 w 1587019"/>
                    <a:gd name="connsiteY21" fmla="*/ 244231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2516 w 1587019"/>
                    <a:gd name="connsiteY49" fmla="*/ 825256 h 980307"/>
                    <a:gd name="connsiteX50" fmla="*/ 223935 w 1587019"/>
                    <a:gd name="connsiteY50" fmla="*/ 865737 h 980307"/>
                    <a:gd name="connsiteX51" fmla="*/ 119160 w 1587019"/>
                    <a:gd name="connsiteY51" fmla="*/ 858593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71660 w 1587019"/>
                    <a:gd name="connsiteY8" fmla="*/ 570462 h 980307"/>
                    <a:gd name="connsiteX9" fmla="*/ 1164529 w 1587019"/>
                    <a:gd name="connsiteY9" fmla="*/ 556174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62160 w 1587019"/>
                    <a:gd name="connsiteY12" fmla="*/ 546649 h 980307"/>
                    <a:gd name="connsiteX13" fmla="*/ 1219297 w 1587019"/>
                    <a:gd name="connsiteY13" fmla="*/ 627612 h 980307"/>
                    <a:gd name="connsiteX14" fmla="*/ 1202629 w 1587019"/>
                    <a:gd name="connsiteY14" fmla="*/ 682381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63318 h 980307"/>
                    <a:gd name="connsiteX18" fmla="*/ 1405035 w 1587019"/>
                    <a:gd name="connsiteY18" fmla="*/ 463306 h 980307"/>
                    <a:gd name="connsiteX19" fmla="*/ 1447897 w 1587019"/>
                    <a:gd name="connsiteY19" fmla="*/ 396631 h 980307"/>
                    <a:gd name="connsiteX20" fmla="*/ 1497904 w 1587019"/>
                    <a:gd name="connsiteY20" fmla="*/ 313287 h 980307"/>
                    <a:gd name="connsiteX21" fmla="*/ 1521716 w 1587019"/>
                    <a:gd name="connsiteY21" fmla="*/ 244231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0135 w 1587019"/>
                    <a:gd name="connsiteY49" fmla="*/ 820493 h 980307"/>
                    <a:gd name="connsiteX50" fmla="*/ 223935 w 1587019"/>
                    <a:gd name="connsiteY50" fmla="*/ 865737 h 980307"/>
                    <a:gd name="connsiteX51" fmla="*/ 119160 w 1587019"/>
                    <a:gd name="connsiteY51" fmla="*/ 858593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69279 w 1587019"/>
                    <a:gd name="connsiteY8" fmla="*/ 577606 h 980307"/>
                    <a:gd name="connsiteX9" fmla="*/ 1164529 w 1587019"/>
                    <a:gd name="connsiteY9" fmla="*/ 556174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62160 w 1587019"/>
                    <a:gd name="connsiteY12" fmla="*/ 546649 h 980307"/>
                    <a:gd name="connsiteX13" fmla="*/ 1219297 w 1587019"/>
                    <a:gd name="connsiteY13" fmla="*/ 627612 h 980307"/>
                    <a:gd name="connsiteX14" fmla="*/ 1202629 w 1587019"/>
                    <a:gd name="connsiteY14" fmla="*/ 682381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63318 h 980307"/>
                    <a:gd name="connsiteX18" fmla="*/ 1405035 w 1587019"/>
                    <a:gd name="connsiteY18" fmla="*/ 463306 h 980307"/>
                    <a:gd name="connsiteX19" fmla="*/ 1447897 w 1587019"/>
                    <a:gd name="connsiteY19" fmla="*/ 396631 h 980307"/>
                    <a:gd name="connsiteX20" fmla="*/ 1497904 w 1587019"/>
                    <a:gd name="connsiteY20" fmla="*/ 313287 h 980307"/>
                    <a:gd name="connsiteX21" fmla="*/ 1521716 w 1587019"/>
                    <a:gd name="connsiteY21" fmla="*/ 244231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0135 w 1587019"/>
                    <a:gd name="connsiteY49" fmla="*/ 820493 h 980307"/>
                    <a:gd name="connsiteX50" fmla="*/ 223935 w 1587019"/>
                    <a:gd name="connsiteY50" fmla="*/ 865737 h 980307"/>
                    <a:gd name="connsiteX51" fmla="*/ 119160 w 1587019"/>
                    <a:gd name="connsiteY51" fmla="*/ 858593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69279 w 1587019"/>
                    <a:gd name="connsiteY8" fmla="*/ 577606 h 980307"/>
                    <a:gd name="connsiteX9" fmla="*/ 1147861 w 1587019"/>
                    <a:gd name="connsiteY9" fmla="*/ 565699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62160 w 1587019"/>
                    <a:gd name="connsiteY12" fmla="*/ 546649 h 980307"/>
                    <a:gd name="connsiteX13" fmla="*/ 1219297 w 1587019"/>
                    <a:gd name="connsiteY13" fmla="*/ 627612 h 980307"/>
                    <a:gd name="connsiteX14" fmla="*/ 1202629 w 1587019"/>
                    <a:gd name="connsiteY14" fmla="*/ 682381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63318 h 980307"/>
                    <a:gd name="connsiteX18" fmla="*/ 1405035 w 1587019"/>
                    <a:gd name="connsiteY18" fmla="*/ 463306 h 980307"/>
                    <a:gd name="connsiteX19" fmla="*/ 1447897 w 1587019"/>
                    <a:gd name="connsiteY19" fmla="*/ 396631 h 980307"/>
                    <a:gd name="connsiteX20" fmla="*/ 1497904 w 1587019"/>
                    <a:gd name="connsiteY20" fmla="*/ 313287 h 980307"/>
                    <a:gd name="connsiteX21" fmla="*/ 1521716 w 1587019"/>
                    <a:gd name="connsiteY21" fmla="*/ 244231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0135 w 1587019"/>
                    <a:gd name="connsiteY49" fmla="*/ 820493 h 980307"/>
                    <a:gd name="connsiteX50" fmla="*/ 223935 w 1587019"/>
                    <a:gd name="connsiteY50" fmla="*/ 865737 h 980307"/>
                    <a:gd name="connsiteX51" fmla="*/ 119160 w 1587019"/>
                    <a:gd name="connsiteY51" fmla="*/ 858593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69279 w 1587019"/>
                    <a:gd name="connsiteY8" fmla="*/ 577606 h 980307"/>
                    <a:gd name="connsiteX9" fmla="*/ 1147861 w 1587019"/>
                    <a:gd name="connsiteY9" fmla="*/ 565699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52635 w 1587019"/>
                    <a:gd name="connsiteY12" fmla="*/ 546649 h 980307"/>
                    <a:gd name="connsiteX13" fmla="*/ 1219297 w 1587019"/>
                    <a:gd name="connsiteY13" fmla="*/ 627612 h 980307"/>
                    <a:gd name="connsiteX14" fmla="*/ 1202629 w 1587019"/>
                    <a:gd name="connsiteY14" fmla="*/ 682381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63318 h 980307"/>
                    <a:gd name="connsiteX18" fmla="*/ 1405035 w 1587019"/>
                    <a:gd name="connsiteY18" fmla="*/ 463306 h 980307"/>
                    <a:gd name="connsiteX19" fmla="*/ 1447897 w 1587019"/>
                    <a:gd name="connsiteY19" fmla="*/ 396631 h 980307"/>
                    <a:gd name="connsiteX20" fmla="*/ 1497904 w 1587019"/>
                    <a:gd name="connsiteY20" fmla="*/ 313287 h 980307"/>
                    <a:gd name="connsiteX21" fmla="*/ 1521716 w 1587019"/>
                    <a:gd name="connsiteY21" fmla="*/ 244231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0135 w 1587019"/>
                    <a:gd name="connsiteY49" fmla="*/ 820493 h 980307"/>
                    <a:gd name="connsiteX50" fmla="*/ 223935 w 1587019"/>
                    <a:gd name="connsiteY50" fmla="*/ 865737 h 980307"/>
                    <a:gd name="connsiteX51" fmla="*/ 119160 w 1587019"/>
                    <a:gd name="connsiteY51" fmla="*/ 858593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69279 w 1587019"/>
                    <a:gd name="connsiteY8" fmla="*/ 577606 h 980307"/>
                    <a:gd name="connsiteX9" fmla="*/ 1147861 w 1587019"/>
                    <a:gd name="connsiteY9" fmla="*/ 565699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52635 w 1587019"/>
                    <a:gd name="connsiteY12" fmla="*/ 546649 h 980307"/>
                    <a:gd name="connsiteX13" fmla="*/ 1212154 w 1587019"/>
                    <a:gd name="connsiteY13" fmla="*/ 618087 h 980307"/>
                    <a:gd name="connsiteX14" fmla="*/ 1202629 w 1587019"/>
                    <a:gd name="connsiteY14" fmla="*/ 682381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63318 h 980307"/>
                    <a:gd name="connsiteX18" fmla="*/ 1405035 w 1587019"/>
                    <a:gd name="connsiteY18" fmla="*/ 463306 h 980307"/>
                    <a:gd name="connsiteX19" fmla="*/ 1447897 w 1587019"/>
                    <a:gd name="connsiteY19" fmla="*/ 396631 h 980307"/>
                    <a:gd name="connsiteX20" fmla="*/ 1497904 w 1587019"/>
                    <a:gd name="connsiteY20" fmla="*/ 313287 h 980307"/>
                    <a:gd name="connsiteX21" fmla="*/ 1521716 w 1587019"/>
                    <a:gd name="connsiteY21" fmla="*/ 244231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0135 w 1587019"/>
                    <a:gd name="connsiteY49" fmla="*/ 820493 h 980307"/>
                    <a:gd name="connsiteX50" fmla="*/ 223935 w 1587019"/>
                    <a:gd name="connsiteY50" fmla="*/ 865737 h 980307"/>
                    <a:gd name="connsiteX51" fmla="*/ 119160 w 1587019"/>
                    <a:gd name="connsiteY51" fmla="*/ 858593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69279 w 1587019"/>
                    <a:gd name="connsiteY8" fmla="*/ 577606 h 980307"/>
                    <a:gd name="connsiteX9" fmla="*/ 1147861 w 1587019"/>
                    <a:gd name="connsiteY9" fmla="*/ 565699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52635 w 1587019"/>
                    <a:gd name="connsiteY12" fmla="*/ 546649 h 980307"/>
                    <a:gd name="connsiteX13" fmla="*/ 1212154 w 1587019"/>
                    <a:gd name="connsiteY13" fmla="*/ 618087 h 980307"/>
                    <a:gd name="connsiteX14" fmla="*/ 1197867 w 1587019"/>
                    <a:gd name="connsiteY14" fmla="*/ 672856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63318 h 980307"/>
                    <a:gd name="connsiteX18" fmla="*/ 1405035 w 1587019"/>
                    <a:gd name="connsiteY18" fmla="*/ 463306 h 980307"/>
                    <a:gd name="connsiteX19" fmla="*/ 1447897 w 1587019"/>
                    <a:gd name="connsiteY19" fmla="*/ 396631 h 980307"/>
                    <a:gd name="connsiteX20" fmla="*/ 1497904 w 1587019"/>
                    <a:gd name="connsiteY20" fmla="*/ 313287 h 980307"/>
                    <a:gd name="connsiteX21" fmla="*/ 1521716 w 1587019"/>
                    <a:gd name="connsiteY21" fmla="*/ 244231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0135 w 1587019"/>
                    <a:gd name="connsiteY49" fmla="*/ 820493 h 980307"/>
                    <a:gd name="connsiteX50" fmla="*/ 223935 w 1587019"/>
                    <a:gd name="connsiteY50" fmla="*/ 865737 h 980307"/>
                    <a:gd name="connsiteX51" fmla="*/ 119160 w 1587019"/>
                    <a:gd name="connsiteY51" fmla="*/ 858593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69279 w 1587019"/>
                    <a:gd name="connsiteY8" fmla="*/ 577606 h 980307"/>
                    <a:gd name="connsiteX9" fmla="*/ 1147861 w 1587019"/>
                    <a:gd name="connsiteY9" fmla="*/ 565699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52635 w 1587019"/>
                    <a:gd name="connsiteY12" fmla="*/ 546649 h 980307"/>
                    <a:gd name="connsiteX13" fmla="*/ 1212154 w 1587019"/>
                    <a:gd name="connsiteY13" fmla="*/ 618087 h 980307"/>
                    <a:gd name="connsiteX14" fmla="*/ 1197867 w 1587019"/>
                    <a:gd name="connsiteY14" fmla="*/ 672856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70462 h 980307"/>
                    <a:gd name="connsiteX18" fmla="*/ 1405035 w 1587019"/>
                    <a:gd name="connsiteY18" fmla="*/ 463306 h 980307"/>
                    <a:gd name="connsiteX19" fmla="*/ 1447897 w 1587019"/>
                    <a:gd name="connsiteY19" fmla="*/ 396631 h 980307"/>
                    <a:gd name="connsiteX20" fmla="*/ 1497904 w 1587019"/>
                    <a:gd name="connsiteY20" fmla="*/ 313287 h 980307"/>
                    <a:gd name="connsiteX21" fmla="*/ 1521716 w 1587019"/>
                    <a:gd name="connsiteY21" fmla="*/ 244231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0135 w 1587019"/>
                    <a:gd name="connsiteY49" fmla="*/ 820493 h 980307"/>
                    <a:gd name="connsiteX50" fmla="*/ 223935 w 1587019"/>
                    <a:gd name="connsiteY50" fmla="*/ 865737 h 980307"/>
                    <a:gd name="connsiteX51" fmla="*/ 119160 w 1587019"/>
                    <a:gd name="connsiteY51" fmla="*/ 858593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69279 w 1587019"/>
                    <a:gd name="connsiteY8" fmla="*/ 577606 h 980307"/>
                    <a:gd name="connsiteX9" fmla="*/ 1147861 w 1587019"/>
                    <a:gd name="connsiteY9" fmla="*/ 565699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52635 w 1587019"/>
                    <a:gd name="connsiteY12" fmla="*/ 546649 h 980307"/>
                    <a:gd name="connsiteX13" fmla="*/ 1212154 w 1587019"/>
                    <a:gd name="connsiteY13" fmla="*/ 618087 h 980307"/>
                    <a:gd name="connsiteX14" fmla="*/ 1197867 w 1587019"/>
                    <a:gd name="connsiteY14" fmla="*/ 672856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70462 h 980307"/>
                    <a:gd name="connsiteX18" fmla="*/ 1405035 w 1587019"/>
                    <a:gd name="connsiteY18" fmla="*/ 463306 h 980307"/>
                    <a:gd name="connsiteX19" fmla="*/ 1447897 w 1587019"/>
                    <a:gd name="connsiteY19" fmla="*/ 406156 h 980307"/>
                    <a:gd name="connsiteX20" fmla="*/ 1497904 w 1587019"/>
                    <a:gd name="connsiteY20" fmla="*/ 313287 h 980307"/>
                    <a:gd name="connsiteX21" fmla="*/ 1521716 w 1587019"/>
                    <a:gd name="connsiteY21" fmla="*/ 244231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0135 w 1587019"/>
                    <a:gd name="connsiteY49" fmla="*/ 820493 h 980307"/>
                    <a:gd name="connsiteX50" fmla="*/ 223935 w 1587019"/>
                    <a:gd name="connsiteY50" fmla="*/ 865737 h 980307"/>
                    <a:gd name="connsiteX51" fmla="*/ 119160 w 1587019"/>
                    <a:gd name="connsiteY51" fmla="*/ 858593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69279 w 1587019"/>
                    <a:gd name="connsiteY8" fmla="*/ 577606 h 980307"/>
                    <a:gd name="connsiteX9" fmla="*/ 1147861 w 1587019"/>
                    <a:gd name="connsiteY9" fmla="*/ 565699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52635 w 1587019"/>
                    <a:gd name="connsiteY12" fmla="*/ 546649 h 980307"/>
                    <a:gd name="connsiteX13" fmla="*/ 1212154 w 1587019"/>
                    <a:gd name="connsiteY13" fmla="*/ 618087 h 980307"/>
                    <a:gd name="connsiteX14" fmla="*/ 1197867 w 1587019"/>
                    <a:gd name="connsiteY14" fmla="*/ 672856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70462 h 980307"/>
                    <a:gd name="connsiteX18" fmla="*/ 1405035 w 1587019"/>
                    <a:gd name="connsiteY18" fmla="*/ 470450 h 980307"/>
                    <a:gd name="connsiteX19" fmla="*/ 1447897 w 1587019"/>
                    <a:gd name="connsiteY19" fmla="*/ 406156 h 980307"/>
                    <a:gd name="connsiteX20" fmla="*/ 1497904 w 1587019"/>
                    <a:gd name="connsiteY20" fmla="*/ 313287 h 980307"/>
                    <a:gd name="connsiteX21" fmla="*/ 1521716 w 1587019"/>
                    <a:gd name="connsiteY21" fmla="*/ 244231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0135 w 1587019"/>
                    <a:gd name="connsiteY49" fmla="*/ 820493 h 980307"/>
                    <a:gd name="connsiteX50" fmla="*/ 223935 w 1587019"/>
                    <a:gd name="connsiteY50" fmla="*/ 865737 h 980307"/>
                    <a:gd name="connsiteX51" fmla="*/ 119160 w 1587019"/>
                    <a:gd name="connsiteY51" fmla="*/ 858593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7019"/>
                    <a:gd name="connsiteY0" fmla="*/ 946699 h 980307"/>
                    <a:gd name="connsiteX1" fmla="*/ 197741 w 1587019"/>
                    <a:gd name="connsiteY1" fmla="*/ 980037 h 980307"/>
                    <a:gd name="connsiteX2" fmla="*/ 295372 w 1587019"/>
                    <a:gd name="connsiteY2" fmla="*/ 958606 h 980307"/>
                    <a:gd name="connsiteX3" fmla="*/ 402529 w 1587019"/>
                    <a:gd name="connsiteY3" fmla="*/ 894312 h 980307"/>
                    <a:gd name="connsiteX4" fmla="*/ 557310 w 1587019"/>
                    <a:gd name="connsiteY4" fmla="*/ 818112 h 980307"/>
                    <a:gd name="connsiteX5" fmla="*/ 788291 w 1587019"/>
                    <a:gd name="connsiteY5" fmla="*/ 777631 h 980307"/>
                    <a:gd name="connsiteX6" fmla="*/ 985935 w 1587019"/>
                    <a:gd name="connsiteY6" fmla="*/ 722862 h 980307"/>
                    <a:gd name="connsiteX7" fmla="*/ 1054991 w 1587019"/>
                    <a:gd name="connsiteY7" fmla="*/ 632374 h 980307"/>
                    <a:gd name="connsiteX8" fmla="*/ 1069279 w 1587019"/>
                    <a:gd name="connsiteY8" fmla="*/ 577606 h 980307"/>
                    <a:gd name="connsiteX9" fmla="*/ 1147861 w 1587019"/>
                    <a:gd name="connsiteY9" fmla="*/ 565699 h 980307"/>
                    <a:gd name="connsiteX10" fmla="*/ 1214535 w 1587019"/>
                    <a:gd name="connsiteY10" fmla="*/ 520456 h 980307"/>
                    <a:gd name="connsiteX11" fmla="*/ 1243110 w 1587019"/>
                    <a:gd name="connsiteY11" fmla="*/ 513312 h 980307"/>
                    <a:gd name="connsiteX12" fmla="*/ 1252635 w 1587019"/>
                    <a:gd name="connsiteY12" fmla="*/ 546649 h 980307"/>
                    <a:gd name="connsiteX13" fmla="*/ 1212154 w 1587019"/>
                    <a:gd name="connsiteY13" fmla="*/ 618087 h 980307"/>
                    <a:gd name="connsiteX14" fmla="*/ 1197867 w 1587019"/>
                    <a:gd name="connsiteY14" fmla="*/ 672856 h 980307"/>
                    <a:gd name="connsiteX15" fmla="*/ 1221679 w 1587019"/>
                    <a:gd name="connsiteY15" fmla="*/ 703812 h 980307"/>
                    <a:gd name="connsiteX16" fmla="*/ 1283591 w 1587019"/>
                    <a:gd name="connsiteY16" fmla="*/ 675237 h 980307"/>
                    <a:gd name="connsiteX17" fmla="*/ 1340741 w 1587019"/>
                    <a:gd name="connsiteY17" fmla="*/ 570462 h 980307"/>
                    <a:gd name="connsiteX18" fmla="*/ 1405035 w 1587019"/>
                    <a:gd name="connsiteY18" fmla="*/ 470450 h 980307"/>
                    <a:gd name="connsiteX19" fmla="*/ 1447897 w 1587019"/>
                    <a:gd name="connsiteY19" fmla="*/ 406156 h 980307"/>
                    <a:gd name="connsiteX20" fmla="*/ 1497904 w 1587019"/>
                    <a:gd name="connsiteY20" fmla="*/ 313287 h 980307"/>
                    <a:gd name="connsiteX21" fmla="*/ 1524097 w 1587019"/>
                    <a:gd name="connsiteY21" fmla="*/ 248994 h 980307"/>
                    <a:gd name="connsiteX22" fmla="*/ 1574104 w 1587019"/>
                    <a:gd name="connsiteY22" fmla="*/ 194224 h 980307"/>
                    <a:gd name="connsiteX23" fmla="*/ 1586010 w 1587019"/>
                    <a:gd name="connsiteY23" fmla="*/ 96593 h 980307"/>
                    <a:gd name="connsiteX24" fmla="*/ 1581247 w 1587019"/>
                    <a:gd name="connsiteY24" fmla="*/ 15631 h 980307"/>
                    <a:gd name="connsiteX25" fmla="*/ 1540766 w 1587019"/>
                    <a:gd name="connsiteY25" fmla="*/ 1343 h 980307"/>
                    <a:gd name="connsiteX26" fmla="*/ 1516954 w 1587019"/>
                    <a:gd name="connsiteY26" fmla="*/ 34681 h 980307"/>
                    <a:gd name="connsiteX27" fmla="*/ 1490760 w 1587019"/>
                    <a:gd name="connsiteY27" fmla="*/ 127549 h 980307"/>
                    <a:gd name="connsiteX28" fmla="*/ 1452660 w 1587019"/>
                    <a:gd name="connsiteY28" fmla="*/ 194224 h 980307"/>
                    <a:gd name="connsiteX29" fmla="*/ 1424085 w 1587019"/>
                    <a:gd name="connsiteY29" fmla="*/ 241849 h 980307"/>
                    <a:gd name="connsiteX30" fmla="*/ 1378841 w 1587019"/>
                    <a:gd name="connsiteY30" fmla="*/ 329956 h 980307"/>
                    <a:gd name="connsiteX31" fmla="*/ 1314548 w 1587019"/>
                    <a:gd name="connsiteY31" fmla="*/ 391869 h 980307"/>
                    <a:gd name="connsiteX32" fmla="*/ 1212153 w 1587019"/>
                    <a:gd name="connsiteY32" fmla="*/ 434730 h 980307"/>
                    <a:gd name="connsiteX33" fmla="*/ 1150241 w 1587019"/>
                    <a:gd name="connsiteY33" fmla="*/ 451399 h 980307"/>
                    <a:gd name="connsiteX34" fmla="*/ 1083566 w 1587019"/>
                    <a:gd name="connsiteY34" fmla="*/ 484737 h 980307"/>
                    <a:gd name="connsiteX35" fmla="*/ 993078 w 1587019"/>
                    <a:gd name="connsiteY35" fmla="*/ 456161 h 980307"/>
                    <a:gd name="connsiteX36" fmla="*/ 912116 w 1587019"/>
                    <a:gd name="connsiteY36" fmla="*/ 422824 h 980307"/>
                    <a:gd name="connsiteX37" fmla="*/ 826391 w 1587019"/>
                    <a:gd name="connsiteY37" fmla="*/ 391868 h 980307"/>
                    <a:gd name="connsiteX38" fmla="*/ 766860 w 1587019"/>
                    <a:gd name="connsiteY38" fmla="*/ 403775 h 980307"/>
                    <a:gd name="connsiteX39" fmla="*/ 743048 w 1587019"/>
                    <a:gd name="connsiteY39" fmla="*/ 437112 h 980307"/>
                    <a:gd name="connsiteX40" fmla="*/ 802579 w 1587019"/>
                    <a:gd name="connsiteY40" fmla="*/ 472831 h 980307"/>
                    <a:gd name="connsiteX41" fmla="*/ 912116 w 1587019"/>
                    <a:gd name="connsiteY41" fmla="*/ 532362 h 980307"/>
                    <a:gd name="connsiteX42" fmla="*/ 962122 w 1587019"/>
                    <a:gd name="connsiteY42" fmla="*/ 589512 h 980307"/>
                    <a:gd name="connsiteX43" fmla="*/ 921641 w 1587019"/>
                    <a:gd name="connsiteY43" fmla="*/ 637137 h 980307"/>
                    <a:gd name="connsiteX44" fmla="*/ 790672 w 1587019"/>
                    <a:gd name="connsiteY44" fmla="*/ 672856 h 980307"/>
                    <a:gd name="connsiteX45" fmla="*/ 616841 w 1587019"/>
                    <a:gd name="connsiteY45" fmla="*/ 687143 h 980307"/>
                    <a:gd name="connsiteX46" fmla="*/ 559691 w 1587019"/>
                    <a:gd name="connsiteY46" fmla="*/ 701431 h 980307"/>
                    <a:gd name="connsiteX47" fmla="*/ 478729 w 1587019"/>
                    <a:gd name="connsiteY47" fmla="*/ 741912 h 980307"/>
                    <a:gd name="connsiteX48" fmla="*/ 369191 w 1587019"/>
                    <a:gd name="connsiteY48" fmla="*/ 775249 h 980307"/>
                    <a:gd name="connsiteX49" fmla="*/ 300135 w 1587019"/>
                    <a:gd name="connsiteY49" fmla="*/ 820493 h 980307"/>
                    <a:gd name="connsiteX50" fmla="*/ 223935 w 1587019"/>
                    <a:gd name="connsiteY50" fmla="*/ 865737 h 980307"/>
                    <a:gd name="connsiteX51" fmla="*/ 119160 w 1587019"/>
                    <a:gd name="connsiteY51" fmla="*/ 858593 h 980307"/>
                    <a:gd name="connsiteX52" fmla="*/ 26291 w 1587019"/>
                    <a:gd name="connsiteY52" fmla="*/ 849068 h 980307"/>
                    <a:gd name="connsiteX53" fmla="*/ 2478 w 1587019"/>
                    <a:gd name="connsiteY53" fmla="*/ 887169 h 980307"/>
                    <a:gd name="connsiteX54" fmla="*/ 9622 w 1587019"/>
                    <a:gd name="connsiteY54" fmla="*/ 930031 h 980307"/>
                    <a:gd name="connsiteX55" fmla="*/ 81060 w 1587019"/>
                    <a:gd name="connsiteY55" fmla="*/ 946699 h 980307"/>
                    <a:gd name="connsiteX0" fmla="*/ 81060 w 1586678"/>
                    <a:gd name="connsiteY0" fmla="*/ 946699 h 980307"/>
                    <a:gd name="connsiteX1" fmla="*/ 197741 w 1586678"/>
                    <a:gd name="connsiteY1" fmla="*/ 980037 h 980307"/>
                    <a:gd name="connsiteX2" fmla="*/ 295372 w 1586678"/>
                    <a:gd name="connsiteY2" fmla="*/ 958606 h 980307"/>
                    <a:gd name="connsiteX3" fmla="*/ 402529 w 1586678"/>
                    <a:gd name="connsiteY3" fmla="*/ 894312 h 980307"/>
                    <a:gd name="connsiteX4" fmla="*/ 557310 w 1586678"/>
                    <a:gd name="connsiteY4" fmla="*/ 818112 h 980307"/>
                    <a:gd name="connsiteX5" fmla="*/ 788291 w 1586678"/>
                    <a:gd name="connsiteY5" fmla="*/ 777631 h 980307"/>
                    <a:gd name="connsiteX6" fmla="*/ 985935 w 1586678"/>
                    <a:gd name="connsiteY6" fmla="*/ 722862 h 980307"/>
                    <a:gd name="connsiteX7" fmla="*/ 1054991 w 1586678"/>
                    <a:gd name="connsiteY7" fmla="*/ 632374 h 980307"/>
                    <a:gd name="connsiteX8" fmla="*/ 1069279 w 1586678"/>
                    <a:gd name="connsiteY8" fmla="*/ 577606 h 980307"/>
                    <a:gd name="connsiteX9" fmla="*/ 1147861 w 1586678"/>
                    <a:gd name="connsiteY9" fmla="*/ 565699 h 980307"/>
                    <a:gd name="connsiteX10" fmla="*/ 1214535 w 1586678"/>
                    <a:gd name="connsiteY10" fmla="*/ 520456 h 980307"/>
                    <a:gd name="connsiteX11" fmla="*/ 1243110 w 1586678"/>
                    <a:gd name="connsiteY11" fmla="*/ 513312 h 980307"/>
                    <a:gd name="connsiteX12" fmla="*/ 1252635 w 1586678"/>
                    <a:gd name="connsiteY12" fmla="*/ 546649 h 980307"/>
                    <a:gd name="connsiteX13" fmla="*/ 1212154 w 1586678"/>
                    <a:gd name="connsiteY13" fmla="*/ 618087 h 980307"/>
                    <a:gd name="connsiteX14" fmla="*/ 1197867 w 1586678"/>
                    <a:gd name="connsiteY14" fmla="*/ 672856 h 980307"/>
                    <a:gd name="connsiteX15" fmla="*/ 1221679 w 1586678"/>
                    <a:gd name="connsiteY15" fmla="*/ 703812 h 980307"/>
                    <a:gd name="connsiteX16" fmla="*/ 1283591 w 1586678"/>
                    <a:gd name="connsiteY16" fmla="*/ 675237 h 980307"/>
                    <a:gd name="connsiteX17" fmla="*/ 1340741 w 1586678"/>
                    <a:gd name="connsiteY17" fmla="*/ 570462 h 980307"/>
                    <a:gd name="connsiteX18" fmla="*/ 1405035 w 1586678"/>
                    <a:gd name="connsiteY18" fmla="*/ 470450 h 980307"/>
                    <a:gd name="connsiteX19" fmla="*/ 1447897 w 1586678"/>
                    <a:gd name="connsiteY19" fmla="*/ 406156 h 980307"/>
                    <a:gd name="connsiteX20" fmla="*/ 1497904 w 1586678"/>
                    <a:gd name="connsiteY20" fmla="*/ 313287 h 980307"/>
                    <a:gd name="connsiteX21" fmla="*/ 1524097 w 1586678"/>
                    <a:gd name="connsiteY21" fmla="*/ 248994 h 980307"/>
                    <a:gd name="connsiteX22" fmla="*/ 1578867 w 1586678"/>
                    <a:gd name="connsiteY22" fmla="*/ 189462 h 980307"/>
                    <a:gd name="connsiteX23" fmla="*/ 1586010 w 1586678"/>
                    <a:gd name="connsiteY23" fmla="*/ 96593 h 980307"/>
                    <a:gd name="connsiteX24" fmla="*/ 1581247 w 1586678"/>
                    <a:gd name="connsiteY24" fmla="*/ 15631 h 980307"/>
                    <a:gd name="connsiteX25" fmla="*/ 1540766 w 1586678"/>
                    <a:gd name="connsiteY25" fmla="*/ 1343 h 980307"/>
                    <a:gd name="connsiteX26" fmla="*/ 1516954 w 1586678"/>
                    <a:gd name="connsiteY26" fmla="*/ 34681 h 980307"/>
                    <a:gd name="connsiteX27" fmla="*/ 1490760 w 1586678"/>
                    <a:gd name="connsiteY27" fmla="*/ 127549 h 980307"/>
                    <a:gd name="connsiteX28" fmla="*/ 1452660 w 1586678"/>
                    <a:gd name="connsiteY28" fmla="*/ 194224 h 980307"/>
                    <a:gd name="connsiteX29" fmla="*/ 1424085 w 1586678"/>
                    <a:gd name="connsiteY29" fmla="*/ 241849 h 980307"/>
                    <a:gd name="connsiteX30" fmla="*/ 1378841 w 1586678"/>
                    <a:gd name="connsiteY30" fmla="*/ 329956 h 980307"/>
                    <a:gd name="connsiteX31" fmla="*/ 1314548 w 1586678"/>
                    <a:gd name="connsiteY31" fmla="*/ 391869 h 980307"/>
                    <a:gd name="connsiteX32" fmla="*/ 1212153 w 1586678"/>
                    <a:gd name="connsiteY32" fmla="*/ 434730 h 980307"/>
                    <a:gd name="connsiteX33" fmla="*/ 1150241 w 1586678"/>
                    <a:gd name="connsiteY33" fmla="*/ 451399 h 980307"/>
                    <a:gd name="connsiteX34" fmla="*/ 1083566 w 1586678"/>
                    <a:gd name="connsiteY34" fmla="*/ 484737 h 980307"/>
                    <a:gd name="connsiteX35" fmla="*/ 993078 w 1586678"/>
                    <a:gd name="connsiteY35" fmla="*/ 456161 h 980307"/>
                    <a:gd name="connsiteX36" fmla="*/ 912116 w 1586678"/>
                    <a:gd name="connsiteY36" fmla="*/ 422824 h 980307"/>
                    <a:gd name="connsiteX37" fmla="*/ 826391 w 1586678"/>
                    <a:gd name="connsiteY37" fmla="*/ 391868 h 980307"/>
                    <a:gd name="connsiteX38" fmla="*/ 766860 w 1586678"/>
                    <a:gd name="connsiteY38" fmla="*/ 403775 h 980307"/>
                    <a:gd name="connsiteX39" fmla="*/ 743048 w 1586678"/>
                    <a:gd name="connsiteY39" fmla="*/ 437112 h 980307"/>
                    <a:gd name="connsiteX40" fmla="*/ 802579 w 1586678"/>
                    <a:gd name="connsiteY40" fmla="*/ 472831 h 980307"/>
                    <a:gd name="connsiteX41" fmla="*/ 912116 w 1586678"/>
                    <a:gd name="connsiteY41" fmla="*/ 532362 h 980307"/>
                    <a:gd name="connsiteX42" fmla="*/ 962122 w 1586678"/>
                    <a:gd name="connsiteY42" fmla="*/ 589512 h 980307"/>
                    <a:gd name="connsiteX43" fmla="*/ 921641 w 1586678"/>
                    <a:gd name="connsiteY43" fmla="*/ 637137 h 980307"/>
                    <a:gd name="connsiteX44" fmla="*/ 790672 w 1586678"/>
                    <a:gd name="connsiteY44" fmla="*/ 672856 h 980307"/>
                    <a:gd name="connsiteX45" fmla="*/ 616841 w 1586678"/>
                    <a:gd name="connsiteY45" fmla="*/ 687143 h 980307"/>
                    <a:gd name="connsiteX46" fmla="*/ 559691 w 1586678"/>
                    <a:gd name="connsiteY46" fmla="*/ 701431 h 980307"/>
                    <a:gd name="connsiteX47" fmla="*/ 478729 w 1586678"/>
                    <a:gd name="connsiteY47" fmla="*/ 741912 h 980307"/>
                    <a:gd name="connsiteX48" fmla="*/ 369191 w 1586678"/>
                    <a:gd name="connsiteY48" fmla="*/ 775249 h 980307"/>
                    <a:gd name="connsiteX49" fmla="*/ 300135 w 1586678"/>
                    <a:gd name="connsiteY49" fmla="*/ 820493 h 980307"/>
                    <a:gd name="connsiteX50" fmla="*/ 223935 w 1586678"/>
                    <a:gd name="connsiteY50" fmla="*/ 865737 h 980307"/>
                    <a:gd name="connsiteX51" fmla="*/ 119160 w 1586678"/>
                    <a:gd name="connsiteY51" fmla="*/ 858593 h 980307"/>
                    <a:gd name="connsiteX52" fmla="*/ 26291 w 1586678"/>
                    <a:gd name="connsiteY52" fmla="*/ 849068 h 980307"/>
                    <a:gd name="connsiteX53" fmla="*/ 2478 w 1586678"/>
                    <a:gd name="connsiteY53" fmla="*/ 887169 h 980307"/>
                    <a:gd name="connsiteX54" fmla="*/ 9622 w 1586678"/>
                    <a:gd name="connsiteY54" fmla="*/ 930031 h 980307"/>
                    <a:gd name="connsiteX55" fmla="*/ 81060 w 1586678"/>
                    <a:gd name="connsiteY55" fmla="*/ 946699 h 980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1586678" h="980307">
                      <a:moveTo>
                        <a:pt x="81060" y="946699"/>
                      </a:moveTo>
                      <a:cubicBezTo>
                        <a:pt x="112413" y="955033"/>
                        <a:pt x="162022" y="978053"/>
                        <a:pt x="197741" y="980037"/>
                      </a:cubicBezTo>
                      <a:cubicBezTo>
                        <a:pt x="233460" y="982022"/>
                        <a:pt x="261241" y="972893"/>
                        <a:pt x="295372" y="958606"/>
                      </a:cubicBezTo>
                      <a:cubicBezTo>
                        <a:pt x="329503" y="944319"/>
                        <a:pt x="358873" y="917728"/>
                        <a:pt x="402529" y="894312"/>
                      </a:cubicBezTo>
                      <a:cubicBezTo>
                        <a:pt x="446185" y="870896"/>
                        <a:pt x="493016" y="837559"/>
                        <a:pt x="557310" y="818112"/>
                      </a:cubicBezTo>
                      <a:cubicBezTo>
                        <a:pt x="621604" y="798665"/>
                        <a:pt x="716854" y="793506"/>
                        <a:pt x="788291" y="777631"/>
                      </a:cubicBezTo>
                      <a:cubicBezTo>
                        <a:pt x="859728" y="761756"/>
                        <a:pt x="941485" y="747071"/>
                        <a:pt x="985935" y="722862"/>
                      </a:cubicBezTo>
                      <a:cubicBezTo>
                        <a:pt x="1030385" y="698653"/>
                        <a:pt x="1041100" y="656583"/>
                        <a:pt x="1054991" y="632374"/>
                      </a:cubicBezTo>
                      <a:cubicBezTo>
                        <a:pt x="1068882" y="608165"/>
                        <a:pt x="1053801" y="588719"/>
                        <a:pt x="1069279" y="577606"/>
                      </a:cubicBezTo>
                      <a:cubicBezTo>
                        <a:pt x="1084757" y="566494"/>
                        <a:pt x="1123652" y="575224"/>
                        <a:pt x="1147861" y="565699"/>
                      </a:cubicBezTo>
                      <a:cubicBezTo>
                        <a:pt x="1172070" y="556174"/>
                        <a:pt x="1198660" y="529187"/>
                        <a:pt x="1214535" y="520456"/>
                      </a:cubicBezTo>
                      <a:cubicBezTo>
                        <a:pt x="1230410" y="511725"/>
                        <a:pt x="1236760" y="508947"/>
                        <a:pt x="1243110" y="513312"/>
                      </a:cubicBezTo>
                      <a:cubicBezTo>
                        <a:pt x="1249460" y="517677"/>
                        <a:pt x="1257794" y="529187"/>
                        <a:pt x="1252635" y="546649"/>
                      </a:cubicBezTo>
                      <a:cubicBezTo>
                        <a:pt x="1247476" y="564112"/>
                        <a:pt x="1221282" y="597053"/>
                        <a:pt x="1212154" y="618087"/>
                      </a:cubicBezTo>
                      <a:cubicBezTo>
                        <a:pt x="1203026" y="639121"/>
                        <a:pt x="1196280" y="658569"/>
                        <a:pt x="1197867" y="672856"/>
                      </a:cubicBezTo>
                      <a:cubicBezTo>
                        <a:pt x="1199454" y="687143"/>
                        <a:pt x="1207392" y="703415"/>
                        <a:pt x="1221679" y="703812"/>
                      </a:cubicBezTo>
                      <a:cubicBezTo>
                        <a:pt x="1235966" y="704209"/>
                        <a:pt x="1263747" y="697462"/>
                        <a:pt x="1283591" y="675237"/>
                      </a:cubicBezTo>
                      <a:cubicBezTo>
                        <a:pt x="1303435" y="653012"/>
                        <a:pt x="1320500" y="604593"/>
                        <a:pt x="1340741" y="570462"/>
                      </a:cubicBezTo>
                      <a:cubicBezTo>
                        <a:pt x="1360982" y="536331"/>
                        <a:pt x="1387176" y="497834"/>
                        <a:pt x="1405035" y="470450"/>
                      </a:cubicBezTo>
                      <a:cubicBezTo>
                        <a:pt x="1422894" y="443066"/>
                        <a:pt x="1432419" y="432350"/>
                        <a:pt x="1447897" y="406156"/>
                      </a:cubicBezTo>
                      <a:cubicBezTo>
                        <a:pt x="1463375" y="379962"/>
                        <a:pt x="1485204" y="339481"/>
                        <a:pt x="1497904" y="313287"/>
                      </a:cubicBezTo>
                      <a:cubicBezTo>
                        <a:pt x="1510604" y="287093"/>
                        <a:pt x="1510603" y="269631"/>
                        <a:pt x="1524097" y="248994"/>
                      </a:cubicBezTo>
                      <a:cubicBezTo>
                        <a:pt x="1537591" y="228357"/>
                        <a:pt x="1568548" y="214862"/>
                        <a:pt x="1578867" y="189462"/>
                      </a:cubicBezTo>
                      <a:cubicBezTo>
                        <a:pt x="1589186" y="164062"/>
                        <a:pt x="1585613" y="125565"/>
                        <a:pt x="1586010" y="96593"/>
                      </a:cubicBezTo>
                      <a:cubicBezTo>
                        <a:pt x="1586407" y="67621"/>
                        <a:pt x="1588788" y="31506"/>
                        <a:pt x="1581247" y="15631"/>
                      </a:cubicBezTo>
                      <a:cubicBezTo>
                        <a:pt x="1573706" y="-244"/>
                        <a:pt x="1551481" y="-1832"/>
                        <a:pt x="1540766" y="1343"/>
                      </a:cubicBezTo>
                      <a:cubicBezTo>
                        <a:pt x="1530051" y="4518"/>
                        <a:pt x="1525288" y="13647"/>
                        <a:pt x="1516954" y="34681"/>
                      </a:cubicBezTo>
                      <a:cubicBezTo>
                        <a:pt x="1508620" y="55715"/>
                        <a:pt x="1501476" y="100958"/>
                        <a:pt x="1490760" y="127549"/>
                      </a:cubicBezTo>
                      <a:cubicBezTo>
                        <a:pt x="1480044" y="154139"/>
                        <a:pt x="1463772" y="175174"/>
                        <a:pt x="1452660" y="194224"/>
                      </a:cubicBezTo>
                      <a:cubicBezTo>
                        <a:pt x="1441548" y="213274"/>
                        <a:pt x="1436388" y="219227"/>
                        <a:pt x="1424085" y="241849"/>
                      </a:cubicBezTo>
                      <a:cubicBezTo>
                        <a:pt x="1411782" y="264471"/>
                        <a:pt x="1397097" y="304953"/>
                        <a:pt x="1378841" y="329956"/>
                      </a:cubicBezTo>
                      <a:cubicBezTo>
                        <a:pt x="1360585" y="354959"/>
                        <a:pt x="1342329" y="374407"/>
                        <a:pt x="1314548" y="391869"/>
                      </a:cubicBezTo>
                      <a:cubicBezTo>
                        <a:pt x="1286767" y="409331"/>
                        <a:pt x="1239538" y="424808"/>
                        <a:pt x="1212153" y="434730"/>
                      </a:cubicBezTo>
                      <a:cubicBezTo>
                        <a:pt x="1184769" y="444652"/>
                        <a:pt x="1171672" y="443064"/>
                        <a:pt x="1150241" y="451399"/>
                      </a:cubicBezTo>
                      <a:cubicBezTo>
                        <a:pt x="1128810" y="459734"/>
                        <a:pt x="1109760" y="483943"/>
                        <a:pt x="1083566" y="484737"/>
                      </a:cubicBezTo>
                      <a:cubicBezTo>
                        <a:pt x="1057372" y="485531"/>
                        <a:pt x="1021653" y="466480"/>
                        <a:pt x="993078" y="456161"/>
                      </a:cubicBezTo>
                      <a:cubicBezTo>
                        <a:pt x="964503" y="445842"/>
                        <a:pt x="939897" y="433539"/>
                        <a:pt x="912116" y="422824"/>
                      </a:cubicBezTo>
                      <a:cubicBezTo>
                        <a:pt x="884335" y="412109"/>
                        <a:pt x="850600" y="395043"/>
                        <a:pt x="826391" y="391868"/>
                      </a:cubicBezTo>
                      <a:cubicBezTo>
                        <a:pt x="802182" y="388693"/>
                        <a:pt x="780750" y="396234"/>
                        <a:pt x="766860" y="403775"/>
                      </a:cubicBezTo>
                      <a:cubicBezTo>
                        <a:pt x="752970" y="411316"/>
                        <a:pt x="737095" y="425603"/>
                        <a:pt x="743048" y="437112"/>
                      </a:cubicBezTo>
                      <a:cubicBezTo>
                        <a:pt x="749001" y="448621"/>
                        <a:pt x="774401" y="456956"/>
                        <a:pt x="802579" y="472831"/>
                      </a:cubicBezTo>
                      <a:cubicBezTo>
                        <a:pt x="830757" y="488706"/>
                        <a:pt x="885526" y="512915"/>
                        <a:pt x="912116" y="532362"/>
                      </a:cubicBezTo>
                      <a:cubicBezTo>
                        <a:pt x="938706" y="551809"/>
                        <a:pt x="960535" y="572050"/>
                        <a:pt x="962122" y="589512"/>
                      </a:cubicBezTo>
                      <a:cubicBezTo>
                        <a:pt x="963709" y="606974"/>
                        <a:pt x="950216" y="623246"/>
                        <a:pt x="921641" y="637137"/>
                      </a:cubicBezTo>
                      <a:cubicBezTo>
                        <a:pt x="893066" y="651028"/>
                        <a:pt x="841472" y="664522"/>
                        <a:pt x="790672" y="672856"/>
                      </a:cubicBezTo>
                      <a:cubicBezTo>
                        <a:pt x="739872" y="681190"/>
                        <a:pt x="655338" y="682381"/>
                        <a:pt x="616841" y="687143"/>
                      </a:cubicBezTo>
                      <a:cubicBezTo>
                        <a:pt x="578344" y="691905"/>
                        <a:pt x="582710" y="692303"/>
                        <a:pt x="559691" y="701431"/>
                      </a:cubicBezTo>
                      <a:cubicBezTo>
                        <a:pt x="536672" y="710559"/>
                        <a:pt x="510479" y="729609"/>
                        <a:pt x="478729" y="741912"/>
                      </a:cubicBezTo>
                      <a:cubicBezTo>
                        <a:pt x="446979" y="754215"/>
                        <a:pt x="398957" y="762152"/>
                        <a:pt x="369191" y="775249"/>
                      </a:cubicBezTo>
                      <a:cubicBezTo>
                        <a:pt x="339425" y="788346"/>
                        <a:pt x="324344" y="805412"/>
                        <a:pt x="300135" y="820493"/>
                      </a:cubicBezTo>
                      <a:cubicBezTo>
                        <a:pt x="275926" y="835574"/>
                        <a:pt x="254097" y="859387"/>
                        <a:pt x="223935" y="865737"/>
                      </a:cubicBezTo>
                      <a:cubicBezTo>
                        <a:pt x="193773" y="872087"/>
                        <a:pt x="152100" y="861371"/>
                        <a:pt x="119160" y="858593"/>
                      </a:cubicBezTo>
                      <a:cubicBezTo>
                        <a:pt x="86220" y="855815"/>
                        <a:pt x="45738" y="844305"/>
                        <a:pt x="26291" y="849068"/>
                      </a:cubicBezTo>
                      <a:cubicBezTo>
                        <a:pt x="6844" y="853831"/>
                        <a:pt x="5256" y="873675"/>
                        <a:pt x="2478" y="887169"/>
                      </a:cubicBezTo>
                      <a:cubicBezTo>
                        <a:pt x="-300" y="900663"/>
                        <a:pt x="-3475" y="920109"/>
                        <a:pt x="9622" y="930031"/>
                      </a:cubicBezTo>
                      <a:cubicBezTo>
                        <a:pt x="22719" y="939953"/>
                        <a:pt x="49707" y="938365"/>
                        <a:pt x="81060" y="946699"/>
                      </a:cubicBezTo>
                      <a:close/>
                    </a:path>
                  </a:pathLst>
                </a:cu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31" name="组合 530"/>
              <p:cNvGrpSpPr/>
              <p:nvPr/>
            </p:nvGrpSpPr>
            <p:grpSpPr>
              <a:xfrm>
                <a:off x="5506941" y="3439187"/>
                <a:ext cx="1139551" cy="843953"/>
                <a:chOff x="5506941" y="3439187"/>
                <a:chExt cx="1139551" cy="843953"/>
              </a:xfrm>
            </p:grpSpPr>
            <p:sp>
              <p:nvSpPr>
                <p:cNvPr id="1588" name="任意多边形 1587"/>
                <p:cNvSpPr/>
                <p:nvPr/>
              </p:nvSpPr>
              <p:spPr>
                <a:xfrm>
                  <a:off x="5506941" y="3439187"/>
                  <a:ext cx="1139551" cy="843953"/>
                </a:xfrm>
                <a:custGeom>
                  <a:avLst/>
                  <a:gdLst>
                    <a:gd name="connsiteX0" fmla="*/ 359127 w 1136340"/>
                    <a:gd name="connsiteY0" fmla="*/ 240740 h 836379"/>
                    <a:gd name="connsiteX1" fmla="*/ 563915 w 1136340"/>
                    <a:gd name="connsiteY1" fmla="*/ 345515 h 836379"/>
                    <a:gd name="connsiteX2" fmla="*/ 773465 w 1136340"/>
                    <a:gd name="connsiteY2" fmla="*/ 374090 h 836379"/>
                    <a:gd name="connsiteX3" fmla="*/ 997302 w 1136340"/>
                    <a:gd name="connsiteY3" fmla="*/ 355040 h 836379"/>
                    <a:gd name="connsiteX4" fmla="*/ 1111602 w 1136340"/>
                    <a:gd name="connsiteY4" fmla="*/ 335990 h 836379"/>
                    <a:gd name="connsiteX5" fmla="*/ 1130652 w 1136340"/>
                    <a:gd name="connsiteY5" fmla="*/ 550303 h 836379"/>
                    <a:gd name="connsiteX6" fmla="*/ 1035402 w 1136340"/>
                    <a:gd name="connsiteY6" fmla="*/ 783665 h 836379"/>
                    <a:gd name="connsiteX7" fmla="*/ 830615 w 1136340"/>
                    <a:gd name="connsiteY7" fmla="*/ 836053 h 836379"/>
                    <a:gd name="connsiteX8" fmla="*/ 492477 w 1136340"/>
                    <a:gd name="connsiteY8" fmla="*/ 802715 h 836379"/>
                    <a:gd name="connsiteX9" fmla="*/ 263877 w 1136340"/>
                    <a:gd name="connsiteY9" fmla="*/ 740803 h 836379"/>
                    <a:gd name="connsiteX10" fmla="*/ 230540 w 1136340"/>
                    <a:gd name="connsiteY10" fmla="*/ 593165 h 836379"/>
                    <a:gd name="connsiteX11" fmla="*/ 97190 w 1136340"/>
                    <a:gd name="connsiteY11" fmla="*/ 550303 h 836379"/>
                    <a:gd name="connsiteX12" fmla="*/ 6702 w 1136340"/>
                    <a:gd name="connsiteY12" fmla="*/ 493153 h 836379"/>
                    <a:gd name="connsiteX13" fmla="*/ 6702 w 1136340"/>
                    <a:gd name="connsiteY13" fmla="*/ 316940 h 836379"/>
                    <a:gd name="connsiteX14" fmla="*/ 6702 w 1136340"/>
                    <a:gd name="connsiteY14" fmla="*/ 112153 h 836379"/>
                    <a:gd name="connsiteX15" fmla="*/ 16227 w 1136340"/>
                    <a:gd name="connsiteY15" fmla="*/ 2615 h 836379"/>
                    <a:gd name="connsiteX16" fmla="*/ 178152 w 1136340"/>
                    <a:gd name="connsiteY16" fmla="*/ 45478 h 836379"/>
                    <a:gd name="connsiteX17" fmla="*/ 287690 w 1136340"/>
                    <a:gd name="connsiteY17" fmla="*/ 169303 h 836379"/>
                    <a:gd name="connsiteX18" fmla="*/ 359127 w 1136340"/>
                    <a:gd name="connsiteY18" fmla="*/ 240740 h 836379"/>
                    <a:gd name="connsiteX0" fmla="*/ 359127 w 1142275"/>
                    <a:gd name="connsiteY0" fmla="*/ 240740 h 836379"/>
                    <a:gd name="connsiteX1" fmla="*/ 563915 w 1142275"/>
                    <a:gd name="connsiteY1" fmla="*/ 345515 h 836379"/>
                    <a:gd name="connsiteX2" fmla="*/ 773465 w 1142275"/>
                    <a:gd name="connsiteY2" fmla="*/ 374090 h 836379"/>
                    <a:gd name="connsiteX3" fmla="*/ 997302 w 1142275"/>
                    <a:gd name="connsiteY3" fmla="*/ 355040 h 836379"/>
                    <a:gd name="connsiteX4" fmla="*/ 1125890 w 1142275"/>
                    <a:gd name="connsiteY4" fmla="*/ 340752 h 836379"/>
                    <a:gd name="connsiteX5" fmla="*/ 1130652 w 1142275"/>
                    <a:gd name="connsiteY5" fmla="*/ 550303 h 836379"/>
                    <a:gd name="connsiteX6" fmla="*/ 1035402 w 1142275"/>
                    <a:gd name="connsiteY6" fmla="*/ 783665 h 836379"/>
                    <a:gd name="connsiteX7" fmla="*/ 830615 w 1142275"/>
                    <a:gd name="connsiteY7" fmla="*/ 836053 h 836379"/>
                    <a:gd name="connsiteX8" fmla="*/ 492477 w 1142275"/>
                    <a:gd name="connsiteY8" fmla="*/ 802715 h 836379"/>
                    <a:gd name="connsiteX9" fmla="*/ 263877 w 1142275"/>
                    <a:gd name="connsiteY9" fmla="*/ 740803 h 836379"/>
                    <a:gd name="connsiteX10" fmla="*/ 230540 w 1142275"/>
                    <a:gd name="connsiteY10" fmla="*/ 593165 h 836379"/>
                    <a:gd name="connsiteX11" fmla="*/ 97190 w 1142275"/>
                    <a:gd name="connsiteY11" fmla="*/ 550303 h 836379"/>
                    <a:gd name="connsiteX12" fmla="*/ 6702 w 1142275"/>
                    <a:gd name="connsiteY12" fmla="*/ 493153 h 836379"/>
                    <a:gd name="connsiteX13" fmla="*/ 6702 w 1142275"/>
                    <a:gd name="connsiteY13" fmla="*/ 316940 h 836379"/>
                    <a:gd name="connsiteX14" fmla="*/ 6702 w 1142275"/>
                    <a:gd name="connsiteY14" fmla="*/ 112153 h 836379"/>
                    <a:gd name="connsiteX15" fmla="*/ 16227 w 1142275"/>
                    <a:gd name="connsiteY15" fmla="*/ 2615 h 836379"/>
                    <a:gd name="connsiteX16" fmla="*/ 178152 w 1142275"/>
                    <a:gd name="connsiteY16" fmla="*/ 45478 h 836379"/>
                    <a:gd name="connsiteX17" fmla="*/ 287690 w 1142275"/>
                    <a:gd name="connsiteY17" fmla="*/ 169303 h 836379"/>
                    <a:gd name="connsiteX18" fmla="*/ 359127 w 1142275"/>
                    <a:gd name="connsiteY18" fmla="*/ 240740 h 836379"/>
                    <a:gd name="connsiteX0" fmla="*/ 359127 w 1139684"/>
                    <a:gd name="connsiteY0" fmla="*/ 240740 h 836379"/>
                    <a:gd name="connsiteX1" fmla="*/ 563915 w 1139684"/>
                    <a:gd name="connsiteY1" fmla="*/ 345515 h 836379"/>
                    <a:gd name="connsiteX2" fmla="*/ 773465 w 1139684"/>
                    <a:gd name="connsiteY2" fmla="*/ 374090 h 836379"/>
                    <a:gd name="connsiteX3" fmla="*/ 997302 w 1139684"/>
                    <a:gd name="connsiteY3" fmla="*/ 355040 h 836379"/>
                    <a:gd name="connsiteX4" fmla="*/ 1125890 w 1139684"/>
                    <a:gd name="connsiteY4" fmla="*/ 340752 h 836379"/>
                    <a:gd name="connsiteX5" fmla="*/ 1125890 w 1139684"/>
                    <a:gd name="connsiteY5" fmla="*/ 552684 h 836379"/>
                    <a:gd name="connsiteX6" fmla="*/ 1035402 w 1139684"/>
                    <a:gd name="connsiteY6" fmla="*/ 783665 h 836379"/>
                    <a:gd name="connsiteX7" fmla="*/ 830615 w 1139684"/>
                    <a:gd name="connsiteY7" fmla="*/ 836053 h 836379"/>
                    <a:gd name="connsiteX8" fmla="*/ 492477 w 1139684"/>
                    <a:gd name="connsiteY8" fmla="*/ 802715 h 836379"/>
                    <a:gd name="connsiteX9" fmla="*/ 263877 w 1139684"/>
                    <a:gd name="connsiteY9" fmla="*/ 740803 h 836379"/>
                    <a:gd name="connsiteX10" fmla="*/ 230540 w 1139684"/>
                    <a:gd name="connsiteY10" fmla="*/ 593165 h 836379"/>
                    <a:gd name="connsiteX11" fmla="*/ 97190 w 1139684"/>
                    <a:gd name="connsiteY11" fmla="*/ 550303 h 836379"/>
                    <a:gd name="connsiteX12" fmla="*/ 6702 w 1139684"/>
                    <a:gd name="connsiteY12" fmla="*/ 493153 h 836379"/>
                    <a:gd name="connsiteX13" fmla="*/ 6702 w 1139684"/>
                    <a:gd name="connsiteY13" fmla="*/ 316940 h 836379"/>
                    <a:gd name="connsiteX14" fmla="*/ 6702 w 1139684"/>
                    <a:gd name="connsiteY14" fmla="*/ 112153 h 836379"/>
                    <a:gd name="connsiteX15" fmla="*/ 16227 w 1139684"/>
                    <a:gd name="connsiteY15" fmla="*/ 2615 h 836379"/>
                    <a:gd name="connsiteX16" fmla="*/ 178152 w 1139684"/>
                    <a:gd name="connsiteY16" fmla="*/ 45478 h 836379"/>
                    <a:gd name="connsiteX17" fmla="*/ 287690 w 1139684"/>
                    <a:gd name="connsiteY17" fmla="*/ 169303 h 836379"/>
                    <a:gd name="connsiteX18" fmla="*/ 359127 w 1139684"/>
                    <a:gd name="connsiteY18" fmla="*/ 240740 h 836379"/>
                    <a:gd name="connsiteX0" fmla="*/ 359127 w 1136259"/>
                    <a:gd name="connsiteY0" fmla="*/ 240740 h 836379"/>
                    <a:gd name="connsiteX1" fmla="*/ 563915 w 1136259"/>
                    <a:gd name="connsiteY1" fmla="*/ 345515 h 836379"/>
                    <a:gd name="connsiteX2" fmla="*/ 773465 w 1136259"/>
                    <a:gd name="connsiteY2" fmla="*/ 374090 h 836379"/>
                    <a:gd name="connsiteX3" fmla="*/ 997302 w 1136259"/>
                    <a:gd name="connsiteY3" fmla="*/ 355040 h 836379"/>
                    <a:gd name="connsiteX4" fmla="*/ 1125890 w 1136259"/>
                    <a:gd name="connsiteY4" fmla="*/ 340752 h 836379"/>
                    <a:gd name="connsiteX5" fmla="*/ 1125890 w 1136259"/>
                    <a:gd name="connsiteY5" fmla="*/ 552684 h 836379"/>
                    <a:gd name="connsiteX6" fmla="*/ 1104458 w 1136259"/>
                    <a:gd name="connsiteY6" fmla="*/ 674128 h 836379"/>
                    <a:gd name="connsiteX7" fmla="*/ 1035402 w 1136259"/>
                    <a:gd name="connsiteY7" fmla="*/ 783665 h 836379"/>
                    <a:gd name="connsiteX8" fmla="*/ 830615 w 1136259"/>
                    <a:gd name="connsiteY8" fmla="*/ 836053 h 836379"/>
                    <a:gd name="connsiteX9" fmla="*/ 492477 w 1136259"/>
                    <a:gd name="connsiteY9" fmla="*/ 802715 h 836379"/>
                    <a:gd name="connsiteX10" fmla="*/ 263877 w 1136259"/>
                    <a:gd name="connsiteY10" fmla="*/ 740803 h 836379"/>
                    <a:gd name="connsiteX11" fmla="*/ 230540 w 1136259"/>
                    <a:gd name="connsiteY11" fmla="*/ 593165 h 836379"/>
                    <a:gd name="connsiteX12" fmla="*/ 97190 w 1136259"/>
                    <a:gd name="connsiteY12" fmla="*/ 550303 h 836379"/>
                    <a:gd name="connsiteX13" fmla="*/ 6702 w 1136259"/>
                    <a:gd name="connsiteY13" fmla="*/ 493153 h 836379"/>
                    <a:gd name="connsiteX14" fmla="*/ 6702 w 1136259"/>
                    <a:gd name="connsiteY14" fmla="*/ 316940 h 836379"/>
                    <a:gd name="connsiteX15" fmla="*/ 6702 w 1136259"/>
                    <a:gd name="connsiteY15" fmla="*/ 112153 h 836379"/>
                    <a:gd name="connsiteX16" fmla="*/ 16227 w 1136259"/>
                    <a:gd name="connsiteY16" fmla="*/ 2615 h 836379"/>
                    <a:gd name="connsiteX17" fmla="*/ 178152 w 1136259"/>
                    <a:gd name="connsiteY17" fmla="*/ 45478 h 836379"/>
                    <a:gd name="connsiteX18" fmla="*/ 287690 w 1136259"/>
                    <a:gd name="connsiteY18" fmla="*/ 169303 h 836379"/>
                    <a:gd name="connsiteX19" fmla="*/ 359127 w 1136259"/>
                    <a:gd name="connsiteY19" fmla="*/ 240740 h 836379"/>
                    <a:gd name="connsiteX0" fmla="*/ 359127 w 1136259"/>
                    <a:gd name="connsiteY0" fmla="*/ 240740 h 836708"/>
                    <a:gd name="connsiteX1" fmla="*/ 563915 w 1136259"/>
                    <a:gd name="connsiteY1" fmla="*/ 345515 h 836708"/>
                    <a:gd name="connsiteX2" fmla="*/ 773465 w 1136259"/>
                    <a:gd name="connsiteY2" fmla="*/ 374090 h 836708"/>
                    <a:gd name="connsiteX3" fmla="*/ 997302 w 1136259"/>
                    <a:gd name="connsiteY3" fmla="*/ 355040 h 836708"/>
                    <a:gd name="connsiteX4" fmla="*/ 1125890 w 1136259"/>
                    <a:gd name="connsiteY4" fmla="*/ 340752 h 836708"/>
                    <a:gd name="connsiteX5" fmla="*/ 1125890 w 1136259"/>
                    <a:gd name="connsiteY5" fmla="*/ 552684 h 836708"/>
                    <a:gd name="connsiteX6" fmla="*/ 1104458 w 1136259"/>
                    <a:gd name="connsiteY6" fmla="*/ 674128 h 836708"/>
                    <a:gd name="connsiteX7" fmla="*/ 1035402 w 1136259"/>
                    <a:gd name="connsiteY7" fmla="*/ 774140 h 836708"/>
                    <a:gd name="connsiteX8" fmla="*/ 830615 w 1136259"/>
                    <a:gd name="connsiteY8" fmla="*/ 836053 h 836708"/>
                    <a:gd name="connsiteX9" fmla="*/ 492477 w 1136259"/>
                    <a:gd name="connsiteY9" fmla="*/ 802715 h 836708"/>
                    <a:gd name="connsiteX10" fmla="*/ 263877 w 1136259"/>
                    <a:gd name="connsiteY10" fmla="*/ 740803 h 836708"/>
                    <a:gd name="connsiteX11" fmla="*/ 230540 w 1136259"/>
                    <a:gd name="connsiteY11" fmla="*/ 593165 h 836708"/>
                    <a:gd name="connsiteX12" fmla="*/ 97190 w 1136259"/>
                    <a:gd name="connsiteY12" fmla="*/ 550303 h 836708"/>
                    <a:gd name="connsiteX13" fmla="*/ 6702 w 1136259"/>
                    <a:gd name="connsiteY13" fmla="*/ 493153 h 836708"/>
                    <a:gd name="connsiteX14" fmla="*/ 6702 w 1136259"/>
                    <a:gd name="connsiteY14" fmla="*/ 316940 h 836708"/>
                    <a:gd name="connsiteX15" fmla="*/ 6702 w 1136259"/>
                    <a:gd name="connsiteY15" fmla="*/ 112153 h 836708"/>
                    <a:gd name="connsiteX16" fmla="*/ 16227 w 1136259"/>
                    <a:gd name="connsiteY16" fmla="*/ 2615 h 836708"/>
                    <a:gd name="connsiteX17" fmla="*/ 178152 w 1136259"/>
                    <a:gd name="connsiteY17" fmla="*/ 45478 h 836708"/>
                    <a:gd name="connsiteX18" fmla="*/ 287690 w 1136259"/>
                    <a:gd name="connsiteY18" fmla="*/ 169303 h 836708"/>
                    <a:gd name="connsiteX19" fmla="*/ 359127 w 1136259"/>
                    <a:gd name="connsiteY19" fmla="*/ 240740 h 836708"/>
                    <a:gd name="connsiteX0" fmla="*/ 359127 w 1136259"/>
                    <a:gd name="connsiteY0" fmla="*/ 240740 h 836078"/>
                    <a:gd name="connsiteX1" fmla="*/ 563915 w 1136259"/>
                    <a:gd name="connsiteY1" fmla="*/ 345515 h 836078"/>
                    <a:gd name="connsiteX2" fmla="*/ 773465 w 1136259"/>
                    <a:gd name="connsiteY2" fmla="*/ 374090 h 836078"/>
                    <a:gd name="connsiteX3" fmla="*/ 997302 w 1136259"/>
                    <a:gd name="connsiteY3" fmla="*/ 355040 h 836078"/>
                    <a:gd name="connsiteX4" fmla="*/ 1125890 w 1136259"/>
                    <a:gd name="connsiteY4" fmla="*/ 340752 h 836078"/>
                    <a:gd name="connsiteX5" fmla="*/ 1125890 w 1136259"/>
                    <a:gd name="connsiteY5" fmla="*/ 552684 h 836078"/>
                    <a:gd name="connsiteX6" fmla="*/ 1104458 w 1136259"/>
                    <a:gd name="connsiteY6" fmla="*/ 674128 h 836078"/>
                    <a:gd name="connsiteX7" fmla="*/ 1035402 w 1136259"/>
                    <a:gd name="connsiteY7" fmla="*/ 774140 h 836078"/>
                    <a:gd name="connsiteX8" fmla="*/ 954441 w 1136259"/>
                    <a:gd name="connsiteY8" fmla="*/ 797952 h 836078"/>
                    <a:gd name="connsiteX9" fmla="*/ 830615 w 1136259"/>
                    <a:gd name="connsiteY9" fmla="*/ 836053 h 836078"/>
                    <a:gd name="connsiteX10" fmla="*/ 492477 w 1136259"/>
                    <a:gd name="connsiteY10" fmla="*/ 802715 h 836078"/>
                    <a:gd name="connsiteX11" fmla="*/ 263877 w 1136259"/>
                    <a:gd name="connsiteY11" fmla="*/ 740803 h 836078"/>
                    <a:gd name="connsiteX12" fmla="*/ 230540 w 1136259"/>
                    <a:gd name="connsiteY12" fmla="*/ 593165 h 836078"/>
                    <a:gd name="connsiteX13" fmla="*/ 97190 w 1136259"/>
                    <a:gd name="connsiteY13" fmla="*/ 550303 h 836078"/>
                    <a:gd name="connsiteX14" fmla="*/ 6702 w 1136259"/>
                    <a:gd name="connsiteY14" fmla="*/ 493153 h 836078"/>
                    <a:gd name="connsiteX15" fmla="*/ 6702 w 1136259"/>
                    <a:gd name="connsiteY15" fmla="*/ 316940 h 836078"/>
                    <a:gd name="connsiteX16" fmla="*/ 6702 w 1136259"/>
                    <a:gd name="connsiteY16" fmla="*/ 112153 h 836078"/>
                    <a:gd name="connsiteX17" fmla="*/ 16227 w 1136259"/>
                    <a:gd name="connsiteY17" fmla="*/ 2615 h 836078"/>
                    <a:gd name="connsiteX18" fmla="*/ 178152 w 1136259"/>
                    <a:gd name="connsiteY18" fmla="*/ 45478 h 836078"/>
                    <a:gd name="connsiteX19" fmla="*/ 287690 w 1136259"/>
                    <a:gd name="connsiteY19" fmla="*/ 169303 h 836078"/>
                    <a:gd name="connsiteX20" fmla="*/ 359127 w 1136259"/>
                    <a:gd name="connsiteY20" fmla="*/ 240740 h 836078"/>
                    <a:gd name="connsiteX0" fmla="*/ 359127 w 1136259"/>
                    <a:gd name="connsiteY0" fmla="*/ 240740 h 836078"/>
                    <a:gd name="connsiteX1" fmla="*/ 563915 w 1136259"/>
                    <a:gd name="connsiteY1" fmla="*/ 345515 h 836078"/>
                    <a:gd name="connsiteX2" fmla="*/ 773465 w 1136259"/>
                    <a:gd name="connsiteY2" fmla="*/ 374090 h 836078"/>
                    <a:gd name="connsiteX3" fmla="*/ 997302 w 1136259"/>
                    <a:gd name="connsiteY3" fmla="*/ 355040 h 836078"/>
                    <a:gd name="connsiteX4" fmla="*/ 1125890 w 1136259"/>
                    <a:gd name="connsiteY4" fmla="*/ 340752 h 836078"/>
                    <a:gd name="connsiteX5" fmla="*/ 1125890 w 1136259"/>
                    <a:gd name="connsiteY5" fmla="*/ 552684 h 836078"/>
                    <a:gd name="connsiteX6" fmla="*/ 1104458 w 1136259"/>
                    <a:gd name="connsiteY6" fmla="*/ 674128 h 836078"/>
                    <a:gd name="connsiteX7" fmla="*/ 1035402 w 1136259"/>
                    <a:gd name="connsiteY7" fmla="*/ 774140 h 836078"/>
                    <a:gd name="connsiteX8" fmla="*/ 954441 w 1136259"/>
                    <a:gd name="connsiteY8" fmla="*/ 797952 h 836078"/>
                    <a:gd name="connsiteX9" fmla="*/ 849665 w 1136259"/>
                    <a:gd name="connsiteY9" fmla="*/ 836053 h 836078"/>
                    <a:gd name="connsiteX10" fmla="*/ 492477 w 1136259"/>
                    <a:gd name="connsiteY10" fmla="*/ 802715 h 836078"/>
                    <a:gd name="connsiteX11" fmla="*/ 263877 w 1136259"/>
                    <a:gd name="connsiteY11" fmla="*/ 740803 h 836078"/>
                    <a:gd name="connsiteX12" fmla="*/ 230540 w 1136259"/>
                    <a:gd name="connsiteY12" fmla="*/ 593165 h 836078"/>
                    <a:gd name="connsiteX13" fmla="*/ 97190 w 1136259"/>
                    <a:gd name="connsiteY13" fmla="*/ 550303 h 836078"/>
                    <a:gd name="connsiteX14" fmla="*/ 6702 w 1136259"/>
                    <a:gd name="connsiteY14" fmla="*/ 493153 h 836078"/>
                    <a:gd name="connsiteX15" fmla="*/ 6702 w 1136259"/>
                    <a:gd name="connsiteY15" fmla="*/ 316940 h 836078"/>
                    <a:gd name="connsiteX16" fmla="*/ 6702 w 1136259"/>
                    <a:gd name="connsiteY16" fmla="*/ 112153 h 836078"/>
                    <a:gd name="connsiteX17" fmla="*/ 16227 w 1136259"/>
                    <a:gd name="connsiteY17" fmla="*/ 2615 h 836078"/>
                    <a:gd name="connsiteX18" fmla="*/ 178152 w 1136259"/>
                    <a:gd name="connsiteY18" fmla="*/ 45478 h 836078"/>
                    <a:gd name="connsiteX19" fmla="*/ 287690 w 1136259"/>
                    <a:gd name="connsiteY19" fmla="*/ 169303 h 836078"/>
                    <a:gd name="connsiteX20" fmla="*/ 359127 w 1136259"/>
                    <a:gd name="connsiteY20" fmla="*/ 240740 h 836078"/>
                    <a:gd name="connsiteX0" fmla="*/ 359127 w 1136259"/>
                    <a:gd name="connsiteY0" fmla="*/ 240740 h 847549"/>
                    <a:gd name="connsiteX1" fmla="*/ 563915 w 1136259"/>
                    <a:gd name="connsiteY1" fmla="*/ 345515 h 847549"/>
                    <a:gd name="connsiteX2" fmla="*/ 773465 w 1136259"/>
                    <a:gd name="connsiteY2" fmla="*/ 374090 h 847549"/>
                    <a:gd name="connsiteX3" fmla="*/ 997302 w 1136259"/>
                    <a:gd name="connsiteY3" fmla="*/ 355040 h 847549"/>
                    <a:gd name="connsiteX4" fmla="*/ 1125890 w 1136259"/>
                    <a:gd name="connsiteY4" fmla="*/ 340752 h 847549"/>
                    <a:gd name="connsiteX5" fmla="*/ 1125890 w 1136259"/>
                    <a:gd name="connsiteY5" fmla="*/ 552684 h 847549"/>
                    <a:gd name="connsiteX6" fmla="*/ 1104458 w 1136259"/>
                    <a:gd name="connsiteY6" fmla="*/ 674128 h 847549"/>
                    <a:gd name="connsiteX7" fmla="*/ 1035402 w 1136259"/>
                    <a:gd name="connsiteY7" fmla="*/ 774140 h 847549"/>
                    <a:gd name="connsiteX8" fmla="*/ 954441 w 1136259"/>
                    <a:gd name="connsiteY8" fmla="*/ 797952 h 847549"/>
                    <a:gd name="connsiteX9" fmla="*/ 849665 w 1136259"/>
                    <a:gd name="connsiteY9" fmla="*/ 836053 h 847549"/>
                    <a:gd name="connsiteX10" fmla="*/ 685359 w 1136259"/>
                    <a:gd name="connsiteY10" fmla="*/ 845577 h 847549"/>
                    <a:gd name="connsiteX11" fmla="*/ 492477 w 1136259"/>
                    <a:gd name="connsiteY11" fmla="*/ 802715 h 847549"/>
                    <a:gd name="connsiteX12" fmla="*/ 263877 w 1136259"/>
                    <a:gd name="connsiteY12" fmla="*/ 740803 h 847549"/>
                    <a:gd name="connsiteX13" fmla="*/ 230540 w 1136259"/>
                    <a:gd name="connsiteY13" fmla="*/ 593165 h 847549"/>
                    <a:gd name="connsiteX14" fmla="*/ 97190 w 1136259"/>
                    <a:gd name="connsiteY14" fmla="*/ 550303 h 847549"/>
                    <a:gd name="connsiteX15" fmla="*/ 6702 w 1136259"/>
                    <a:gd name="connsiteY15" fmla="*/ 493153 h 847549"/>
                    <a:gd name="connsiteX16" fmla="*/ 6702 w 1136259"/>
                    <a:gd name="connsiteY16" fmla="*/ 316940 h 847549"/>
                    <a:gd name="connsiteX17" fmla="*/ 6702 w 1136259"/>
                    <a:gd name="connsiteY17" fmla="*/ 112153 h 847549"/>
                    <a:gd name="connsiteX18" fmla="*/ 16227 w 1136259"/>
                    <a:gd name="connsiteY18" fmla="*/ 2615 h 847549"/>
                    <a:gd name="connsiteX19" fmla="*/ 178152 w 1136259"/>
                    <a:gd name="connsiteY19" fmla="*/ 45478 h 847549"/>
                    <a:gd name="connsiteX20" fmla="*/ 287690 w 1136259"/>
                    <a:gd name="connsiteY20" fmla="*/ 169303 h 847549"/>
                    <a:gd name="connsiteX21" fmla="*/ 359127 w 1136259"/>
                    <a:gd name="connsiteY21" fmla="*/ 240740 h 847549"/>
                    <a:gd name="connsiteX0" fmla="*/ 359127 w 1136259"/>
                    <a:gd name="connsiteY0" fmla="*/ 240740 h 847984"/>
                    <a:gd name="connsiteX1" fmla="*/ 563915 w 1136259"/>
                    <a:gd name="connsiteY1" fmla="*/ 345515 h 847984"/>
                    <a:gd name="connsiteX2" fmla="*/ 773465 w 1136259"/>
                    <a:gd name="connsiteY2" fmla="*/ 374090 h 847984"/>
                    <a:gd name="connsiteX3" fmla="*/ 997302 w 1136259"/>
                    <a:gd name="connsiteY3" fmla="*/ 355040 h 847984"/>
                    <a:gd name="connsiteX4" fmla="*/ 1125890 w 1136259"/>
                    <a:gd name="connsiteY4" fmla="*/ 340752 h 847984"/>
                    <a:gd name="connsiteX5" fmla="*/ 1125890 w 1136259"/>
                    <a:gd name="connsiteY5" fmla="*/ 552684 h 847984"/>
                    <a:gd name="connsiteX6" fmla="*/ 1104458 w 1136259"/>
                    <a:gd name="connsiteY6" fmla="*/ 674128 h 847984"/>
                    <a:gd name="connsiteX7" fmla="*/ 1035402 w 1136259"/>
                    <a:gd name="connsiteY7" fmla="*/ 774140 h 847984"/>
                    <a:gd name="connsiteX8" fmla="*/ 954441 w 1136259"/>
                    <a:gd name="connsiteY8" fmla="*/ 797952 h 847984"/>
                    <a:gd name="connsiteX9" fmla="*/ 880622 w 1136259"/>
                    <a:gd name="connsiteY9" fmla="*/ 838434 h 847984"/>
                    <a:gd name="connsiteX10" fmla="*/ 685359 w 1136259"/>
                    <a:gd name="connsiteY10" fmla="*/ 845577 h 847984"/>
                    <a:gd name="connsiteX11" fmla="*/ 492477 w 1136259"/>
                    <a:gd name="connsiteY11" fmla="*/ 802715 h 847984"/>
                    <a:gd name="connsiteX12" fmla="*/ 263877 w 1136259"/>
                    <a:gd name="connsiteY12" fmla="*/ 740803 h 847984"/>
                    <a:gd name="connsiteX13" fmla="*/ 230540 w 1136259"/>
                    <a:gd name="connsiteY13" fmla="*/ 593165 h 847984"/>
                    <a:gd name="connsiteX14" fmla="*/ 97190 w 1136259"/>
                    <a:gd name="connsiteY14" fmla="*/ 550303 h 847984"/>
                    <a:gd name="connsiteX15" fmla="*/ 6702 w 1136259"/>
                    <a:gd name="connsiteY15" fmla="*/ 493153 h 847984"/>
                    <a:gd name="connsiteX16" fmla="*/ 6702 w 1136259"/>
                    <a:gd name="connsiteY16" fmla="*/ 316940 h 847984"/>
                    <a:gd name="connsiteX17" fmla="*/ 6702 w 1136259"/>
                    <a:gd name="connsiteY17" fmla="*/ 112153 h 847984"/>
                    <a:gd name="connsiteX18" fmla="*/ 16227 w 1136259"/>
                    <a:gd name="connsiteY18" fmla="*/ 2615 h 847984"/>
                    <a:gd name="connsiteX19" fmla="*/ 178152 w 1136259"/>
                    <a:gd name="connsiteY19" fmla="*/ 45478 h 847984"/>
                    <a:gd name="connsiteX20" fmla="*/ 287690 w 1136259"/>
                    <a:gd name="connsiteY20" fmla="*/ 169303 h 847984"/>
                    <a:gd name="connsiteX21" fmla="*/ 359127 w 1136259"/>
                    <a:gd name="connsiteY21" fmla="*/ 240740 h 847984"/>
                    <a:gd name="connsiteX0" fmla="*/ 359127 w 1136259"/>
                    <a:gd name="connsiteY0" fmla="*/ 240740 h 847229"/>
                    <a:gd name="connsiteX1" fmla="*/ 563915 w 1136259"/>
                    <a:gd name="connsiteY1" fmla="*/ 345515 h 847229"/>
                    <a:gd name="connsiteX2" fmla="*/ 773465 w 1136259"/>
                    <a:gd name="connsiteY2" fmla="*/ 374090 h 847229"/>
                    <a:gd name="connsiteX3" fmla="*/ 997302 w 1136259"/>
                    <a:gd name="connsiteY3" fmla="*/ 355040 h 847229"/>
                    <a:gd name="connsiteX4" fmla="*/ 1125890 w 1136259"/>
                    <a:gd name="connsiteY4" fmla="*/ 340752 h 847229"/>
                    <a:gd name="connsiteX5" fmla="*/ 1125890 w 1136259"/>
                    <a:gd name="connsiteY5" fmla="*/ 552684 h 847229"/>
                    <a:gd name="connsiteX6" fmla="*/ 1104458 w 1136259"/>
                    <a:gd name="connsiteY6" fmla="*/ 674128 h 847229"/>
                    <a:gd name="connsiteX7" fmla="*/ 1035402 w 1136259"/>
                    <a:gd name="connsiteY7" fmla="*/ 774140 h 847229"/>
                    <a:gd name="connsiteX8" fmla="*/ 954441 w 1136259"/>
                    <a:gd name="connsiteY8" fmla="*/ 797952 h 847229"/>
                    <a:gd name="connsiteX9" fmla="*/ 880622 w 1136259"/>
                    <a:gd name="connsiteY9" fmla="*/ 838434 h 847229"/>
                    <a:gd name="connsiteX10" fmla="*/ 790134 w 1136259"/>
                    <a:gd name="connsiteY10" fmla="*/ 831288 h 847229"/>
                    <a:gd name="connsiteX11" fmla="*/ 685359 w 1136259"/>
                    <a:gd name="connsiteY11" fmla="*/ 845577 h 847229"/>
                    <a:gd name="connsiteX12" fmla="*/ 492477 w 1136259"/>
                    <a:gd name="connsiteY12" fmla="*/ 802715 h 847229"/>
                    <a:gd name="connsiteX13" fmla="*/ 263877 w 1136259"/>
                    <a:gd name="connsiteY13" fmla="*/ 740803 h 847229"/>
                    <a:gd name="connsiteX14" fmla="*/ 230540 w 1136259"/>
                    <a:gd name="connsiteY14" fmla="*/ 593165 h 847229"/>
                    <a:gd name="connsiteX15" fmla="*/ 97190 w 1136259"/>
                    <a:gd name="connsiteY15" fmla="*/ 550303 h 847229"/>
                    <a:gd name="connsiteX16" fmla="*/ 6702 w 1136259"/>
                    <a:gd name="connsiteY16" fmla="*/ 493153 h 847229"/>
                    <a:gd name="connsiteX17" fmla="*/ 6702 w 1136259"/>
                    <a:gd name="connsiteY17" fmla="*/ 316940 h 847229"/>
                    <a:gd name="connsiteX18" fmla="*/ 6702 w 1136259"/>
                    <a:gd name="connsiteY18" fmla="*/ 112153 h 847229"/>
                    <a:gd name="connsiteX19" fmla="*/ 16227 w 1136259"/>
                    <a:gd name="connsiteY19" fmla="*/ 2615 h 847229"/>
                    <a:gd name="connsiteX20" fmla="*/ 178152 w 1136259"/>
                    <a:gd name="connsiteY20" fmla="*/ 45478 h 847229"/>
                    <a:gd name="connsiteX21" fmla="*/ 287690 w 1136259"/>
                    <a:gd name="connsiteY21" fmla="*/ 169303 h 847229"/>
                    <a:gd name="connsiteX22" fmla="*/ 359127 w 1136259"/>
                    <a:gd name="connsiteY22" fmla="*/ 240740 h 847229"/>
                    <a:gd name="connsiteX0" fmla="*/ 359127 w 1136259"/>
                    <a:gd name="connsiteY0" fmla="*/ 240740 h 847229"/>
                    <a:gd name="connsiteX1" fmla="*/ 563915 w 1136259"/>
                    <a:gd name="connsiteY1" fmla="*/ 345515 h 847229"/>
                    <a:gd name="connsiteX2" fmla="*/ 773465 w 1136259"/>
                    <a:gd name="connsiteY2" fmla="*/ 374090 h 847229"/>
                    <a:gd name="connsiteX3" fmla="*/ 997302 w 1136259"/>
                    <a:gd name="connsiteY3" fmla="*/ 355040 h 847229"/>
                    <a:gd name="connsiteX4" fmla="*/ 1125890 w 1136259"/>
                    <a:gd name="connsiteY4" fmla="*/ 340752 h 847229"/>
                    <a:gd name="connsiteX5" fmla="*/ 1125890 w 1136259"/>
                    <a:gd name="connsiteY5" fmla="*/ 552684 h 847229"/>
                    <a:gd name="connsiteX6" fmla="*/ 1104458 w 1136259"/>
                    <a:gd name="connsiteY6" fmla="*/ 674128 h 847229"/>
                    <a:gd name="connsiteX7" fmla="*/ 1035402 w 1136259"/>
                    <a:gd name="connsiteY7" fmla="*/ 774140 h 847229"/>
                    <a:gd name="connsiteX8" fmla="*/ 954441 w 1136259"/>
                    <a:gd name="connsiteY8" fmla="*/ 797952 h 847229"/>
                    <a:gd name="connsiteX9" fmla="*/ 880622 w 1136259"/>
                    <a:gd name="connsiteY9" fmla="*/ 838434 h 847229"/>
                    <a:gd name="connsiteX10" fmla="*/ 790134 w 1136259"/>
                    <a:gd name="connsiteY10" fmla="*/ 831288 h 847229"/>
                    <a:gd name="connsiteX11" fmla="*/ 685359 w 1136259"/>
                    <a:gd name="connsiteY11" fmla="*/ 845577 h 847229"/>
                    <a:gd name="connsiteX12" fmla="*/ 525815 w 1136259"/>
                    <a:gd name="connsiteY12" fmla="*/ 805096 h 847229"/>
                    <a:gd name="connsiteX13" fmla="*/ 263877 w 1136259"/>
                    <a:gd name="connsiteY13" fmla="*/ 740803 h 847229"/>
                    <a:gd name="connsiteX14" fmla="*/ 230540 w 1136259"/>
                    <a:gd name="connsiteY14" fmla="*/ 593165 h 847229"/>
                    <a:gd name="connsiteX15" fmla="*/ 97190 w 1136259"/>
                    <a:gd name="connsiteY15" fmla="*/ 550303 h 847229"/>
                    <a:gd name="connsiteX16" fmla="*/ 6702 w 1136259"/>
                    <a:gd name="connsiteY16" fmla="*/ 493153 h 847229"/>
                    <a:gd name="connsiteX17" fmla="*/ 6702 w 1136259"/>
                    <a:gd name="connsiteY17" fmla="*/ 316940 h 847229"/>
                    <a:gd name="connsiteX18" fmla="*/ 6702 w 1136259"/>
                    <a:gd name="connsiteY18" fmla="*/ 112153 h 847229"/>
                    <a:gd name="connsiteX19" fmla="*/ 16227 w 1136259"/>
                    <a:gd name="connsiteY19" fmla="*/ 2615 h 847229"/>
                    <a:gd name="connsiteX20" fmla="*/ 178152 w 1136259"/>
                    <a:gd name="connsiteY20" fmla="*/ 45478 h 847229"/>
                    <a:gd name="connsiteX21" fmla="*/ 287690 w 1136259"/>
                    <a:gd name="connsiteY21" fmla="*/ 169303 h 847229"/>
                    <a:gd name="connsiteX22" fmla="*/ 359127 w 1136259"/>
                    <a:gd name="connsiteY22" fmla="*/ 240740 h 847229"/>
                    <a:gd name="connsiteX0" fmla="*/ 359127 w 1136259"/>
                    <a:gd name="connsiteY0" fmla="*/ 240740 h 847229"/>
                    <a:gd name="connsiteX1" fmla="*/ 563915 w 1136259"/>
                    <a:gd name="connsiteY1" fmla="*/ 345515 h 847229"/>
                    <a:gd name="connsiteX2" fmla="*/ 773465 w 1136259"/>
                    <a:gd name="connsiteY2" fmla="*/ 374090 h 847229"/>
                    <a:gd name="connsiteX3" fmla="*/ 997302 w 1136259"/>
                    <a:gd name="connsiteY3" fmla="*/ 355040 h 847229"/>
                    <a:gd name="connsiteX4" fmla="*/ 1125890 w 1136259"/>
                    <a:gd name="connsiteY4" fmla="*/ 340752 h 847229"/>
                    <a:gd name="connsiteX5" fmla="*/ 1125890 w 1136259"/>
                    <a:gd name="connsiteY5" fmla="*/ 552684 h 847229"/>
                    <a:gd name="connsiteX6" fmla="*/ 1104458 w 1136259"/>
                    <a:gd name="connsiteY6" fmla="*/ 674128 h 847229"/>
                    <a:gd name="connsiteX7" fmla="*/ 1035402 w 1136259"/>
                    <a:gd name="connsiteY7" fmla="*/ 774140 h 847229"/>
                    <a:gd name="connsiteX8" fmla="*/ 954441 w 1136259"/>
                    <a:gd name="connsiteY8" fmla="*/ 797952 h 847229"/>
                    <a:gd name="connsiteX9" fmla="*/ 880622 w 1136259"/>
                    <a:gd name="connsiteY9" fmla="*/ 838434 h 847229"/>
                    <a:gd name="connsiteX10" fmla="*/ 790134 w 1136259"/>
                    <a:gd name="connsiteY10" fmla="*/ 831288 h 847229"/>
                    <a:gd name="connsiteX11" fmla="*/ 685359 w 1136259"/>
                    <a:gd name="connsiteY11" fmla="*/ 845577 h 847229"/>
                    <a:gd name="connsiteX12" fmla="*/ 525815 w 1136259"/>
                    <a:gd name="connsiteY12" fmla="*/ 805096 h 847229"/>
                    <a:gd name="connsiteX13" fmla="*/ 437709 w 1136259"/>
                    <a:gd name="connsiteY13" fmla="*/ 800333 h 847229"/>
                    <a:gd name="connsiteX14" fmla="*/ 263877 w 1136259"/>
                    <a:gd name="connsiteY14" fmla="*/ 740803 h 847229"/>
                    <a:gd name="connsiteX15" fmla="*/ 230540 w 1136259"/>
                    <a:gd name="connsiteY15" fmla="*/ 593165 h 847229"/>
                    <a:gd name="connsiteX16" fmla="*/ 97190 w 1136259"/>
                    <a:gd name="connsiteY16" fmla="*/ 550303 h 847229"/>
                    <a:gd name="connsiteX17" fmla="*/ 6702 w 1136259"/>
                    <a:gd name="connsiteY17" fmla="*/ 493153 h 847229"/>
                    <a:gd name="connsiteX18" fmla="*/ 6702 w 1136259"/>
                    <a:gd name="connsiteY18" fmla="*/ 316940 h 847229"/>
                    <a:gd name="connsiteX19" fmla="*/ 6702 w 1136259"/>
                    <a:gd name="connsiteY19" fmla="*/ 112153 h 847229"/>
                    <a:gd name="connsiteX20" fmla="*/ 16227 w 1136259"/>
                    <a:gd name="connsiteY20" fmla="*/ 2615 h 847229"/>
                    <a:gd name="connsiteX21" fmla="*/ 178152 w 1136259"/>
                    <a:gd name="connsiteY21" fmla="*/ 45478 h 847229"/>
                    <a:gd name="connsiteX22" fmla="*/ 287690 w 1136259"/>
                    <a:gd name="connsiteY22" fmla="*/ 169303 h 847229"/>
                    <a:gd name="connsiteX23" fmla="*/ 359127 w 1136259"/>
                    <a:gd name="connsiteY23" fmla="*/ 240740 h 847229"/>
                    <a:gd name="connsiteX0" fmla="*/ 359127 w 1136259"/>
                    <a:gd name="connsiteY0" fmla="*/ 240740 h 847229"/>
                    <a:gd name="connsiteX1" fmla="*/ 563915 w 1136259"/>
                    <a:gd name="connsiteY1" fmla="*/ 345515 h 847229"/>
                    <a:gd name="connsiteX2" fmla="*/ 773465 w 1136259"/>
                    <a:gd name="connsiteY2" fmla="*/ 374090 h 847229"/>
                    <a:gd name="connsiteX3" fmla="*/ 997302 w 1136259"/>
                    <a:gd name="connsiteY3" fmla="*/ 355040 h 847229"/>
                    <a:gd name="connsiteX4" fmla="*/ 1125890 w 1136259"/>
                    <a:gd name="connsiteY4" fmla="*/ 340752 h 847229"/>
                    <a:gd name="connsiteX5" fmla="*/ 1125890 w 1136259"/>
                    <a:gd name="connsiteY5" fmla="*/ 552684 h 847229"/>
                    <a:gd name="connsiteX6" fmla="*/ 1104458 w 1136259"/>
                    <a:gd name="connsiteY6" fmla="*/ 674128 h 847229"/>
                    <a:gd name="connsiteX7" fmla="*/ 1035402 w 1136259"/>
                    <a:gd name="connsiteY7" fmla="*/ 774140 h 847229"/>
                    <a:gd name="connsiteX8" fmla="*/ 954441 w 1136259"/>
                    <a:gd name="connsiteY8" fmla="*/ 797952 h 847229"/>
                    <a:gd name="connsiteX9" fmla="*/ 880622 w 1136259"/>
                    <a:gd name="connsiteY9" fmla="*/ 838434 h 847229"/>
                    <a:gd name="connsiteX10" fmla="*/ 790134 w 1136259"/>
                    <a:gd name="connsiteY10" fmla="*/ 831288 h 847229"/>
                    <a:gd name="connsiteX11" fmla="*/ 685359 w 1136259"/>
                    <a:gd name="connsiteY11" fmla="*/ 845577 h 847229"/>
                    <a:gd name="connsiteX12" fmla="*/ 525815 w 1136259"/>
                    <a:gd name="connsiteY12" fmla="*/ 805096 h 847229"/>
                    <a:gd name="connsiteX13" fmla="*/ 437709 w 1136259"/>
                    <a:gd name="connsiteY13" fmla="*/ 800333 h 847229"/>
                    <a:gd name="connsiteX14" fmla="*/ 349603 w 1136259"/>
                    <a:gd name="connsiteY14" fmla="*/ 755089 h 847229"/>
                    <a:gd name="connsiteX15" fmla="*/ 263877 w 1136259"/>
                    <a:gd name="connsiteY15" fmla="*/ 740803 h 847229"/>
                    <a:gd name="connsiteX16" fmla="*/ 230540 w 1136259"/>
                    <a:gd name="connsiteY16" fmla="*/ 593165 h 847229"/>
                    <a:gd name="connsiteX17" fmla="*/ 97190 w 1136259"/>
                    <a:gd name="connsiteY17" fmla="*/ 550303 h 847229"/>
                    <a:gd name="connsiteX18" fmla="*/ 6702 w 1136259"/>
                    <a:gd name="connsiteY18" fmla="*/ 493153 h 847229"/>
                    <a:gd name="connsiteX19" fmla="*/ 6702 w 1136259"/>
                    <a:gd name="connsiteY19" fmla="*/ 316940 h 847229"/>
                    <a:gd name="connsiteX20" fmla="*/ 6702 w 1136259"/>
                    <a:gd name="connsiteY20" fmla="*/ 112153 h 847229"/>
                    <a:gd name="connsiteX21" fmla="*/ 16227 w 1136259"/>
                    <a:gd name="connsiteY21" fmla="*/ 2615 h 847229"/>
                    <a:gd name="connsiteX22" fmla="*/ 178152 w 1136259"/>
                    <a:gd name="connsiteY22" fmla="*/ 45478 h 847229"/>
                    <a:gd name="connsiteX23" fmla="*/ 287690 w 1136259"/>
                    <a:gd name="connsiteY23" fmla="*/ 169303 h 847229"/>
                    <a:gd name="connsiteX24" fmla="*/ 359127 w 1136259"/>
                    <a:gd name="connsiteY24" fmla="*/ 240740 h 847229"/>
                    <a:gd name="connsiteX0" fmla="*/ 359127 w 1136259"/>
                    <a:gd name="connsiteY0" fmla="*/ 240740 h 847229"/>
                    <a:gd name="connsiteX1" fmla="*/ 563915 w 1136259"/>
                    <a:gd name="connsiteY1" fmla="*/ 345515 h 847229"/>
                    <a:gd name="connsiteX2" fmla="*/ 773465 w 1136259"/>
                    <a:gd name="connsiteY2" fmla="*/ 374090 h 847229"/>
                    <a:gd name="connsiteX3" fmla="*/ 997302 w 1136259"/>
                    <a:gd name="connsiteY3" fmla="*/ 355040 h 847229"/>
                    <a:gd name="connsiteX4" fmla="*/ 1125890 w 1136259"/>
                    <a:gd name="connsiteY4" fmla="*/ 340752 h 847229"/>
                    <a:gd name="connsiteX5" fmla="*/ 1125890 w 1136259"/>
                    <a:gd name="connsiteY5" fmla="*/ 552684 h 847229"/>
                    <a:gd name="connsiteX6" fmla="*/ 1104458 w 1136259"/>
                    <a:gd name="connsiteY6" fmla="*/ 674128 h 847229"/>
                    <a:gd name="connsiteX7" fmla="*/ 1035402 w 1136259"/>
                    <a:gd name="connsiteY7" fmla="*/ 774140 h 847229"/>
                    <a:gd name="connsiteX8" fmla="*/ 954441 w 1136259"/>
                    <a:gd name="connsiteY8" fmla="*/ 797952 h 847229"/>
                    <a:gd name="connsiteX9" fmla="*/ 880622 w 1136259"/>
                    <a:gd name="connsiteY9" fmla="*/ 838434 h 847229"/>
                    <a:gd name="connsiteX10" fmla="*/ 790134 w 1136259"/>
                    <a:gd name="connsiteY10" fmla="*/ 831288 h 847229"/>
                    <a:gd name="connsiteX11" fmla="*/ 685359 w 1136259"/>
                    <a:gd name="connsiteY11" fmla="*/ 845577 h 847229"/>
                    <a:gd name="connsiteX12" fmla="*/ 525815 w 1136259"/>
                    <a:gd name="connsiteY12" fmla="*/ 805096 h 847229"/>
                    <a:gd name="connsiteX13" fmla="*/ 437709 w 1136259"/>
                    <a:gd name="connsiteY13" fmla="*/ 800333 h 847229"/>
                    <a:gd name="connsiteX14" fmla="*/ 349603 w 1136259"/>
                    <a:gd name="connsiteY14" fmla="*/ 755089 h 847229"/>
                    <a:gd name="connsiteX15" fmla="*/ 271020 w 1136259"/>
                    <a:gd name="connsiteY15" fmla="*/ 740803 h 847229"/>
                    <a:gd name="connsiteX16" fmla="*/ 230540 w 1136259"/>
                    <a:gd name="connsiteY16" fmla="*/ 593165 h 847229"/>
                    <a:gd name="connsiteX17" fmla="*/ 97190 w 1136259"/>
                    <a:gd name="connsiteY17" fmla="*/ 550303 h 847229"/>
                    <a:gd name="connsiteX18" fmla="*/ 6702 w 1136259"/>
                    <a:gd name="connsiteY18" fmla="*/ 493153 h 847229"/>
                    <a:gd name="connsiteX19" fmla="*/ 6702 w 1136259"/>
                    <a:gd name="connsiteY19" fmla="*/ 316940 h 847229"/>
                    <a:gd name="connsiteX20" fmla="*/ 6702 w 1136259"/>
                    <a:gd name="connsiteY20" fmla="*/ 112153 h 847229"/>
                    <a:gd name="connsiteX21" fmla="*/ 16227 w 1136259"/>
                    <a:gd name="connsiteY21" fmla="*/ 2615 h 847229"/>
                    <a:gd name="connsiteX22" fmla="*/ 178152 w 1136259"/>
                    <a:gd name="connsiteY22" fmla="*/ 45478 h 847229"/>
                    <a:gd name="connsiteX23" fmla="*/ 287690 w 1136259"/>
                    <a:gd name="connsiteY23" fmla="*/ 169303 h 847229"/>
                    <a:gd name="connsiteX24" fmla="*/ 359127 w 1136259"/>
                    <a:gd name="connsiteY24" fmla="*/ 240740 h 847229"/>
                    <a:gd name="connsiteX0" fmla="*/ 359127 w 1136259"/>
                    <a:gd name="connsiteY0" fmla="*/ 240740 h 847229"/>
                    <a:gd name="connsiteX1" fmla="*/ 563915 w 1136259"/>
                    <a:gd name="connsiteY1" fmla="*/ 345515 h 847229"/>
                    <a:gd name="connsiteX2" fmla="*/ 773465 w 1136259"/>
                    <a:gd name="connsiteY2" fmla="*/ 374090 h 847229"/>
                    <a:gd name="connsiteX3" fmla="*/ 997302 w 1136259"/>
                    <a:gd name="connsiteY3" fmla="*/ 355040 h 847229"/>
                    <a:gd name="connsiteX4" fmla="*/ 1125890 w 1136259"/>
                    <a:gd name="connsiteY4" fmla="*/ 340752 h 847229"/>
                    <a:gd name="connsiteX5" fmla="*/ 1125890 w 1136259"/>
                    <a:gd name="connsiteY5" fmla="*/ 552684 h 847229"/>
                    <a:gd name="connsiteX6" fmla="*/ 1104458 w 1136259"/>
                    <a:gd name="connsiteY6" fmla="*/ 674128 h 847229"/>
                    <a:gd name="connsiteX7" fmla="*/ 1035402 w 1136259"/>
                    <a:gd name="connsiteY7" fmla="*/ 774140 h 847229"/>
                    <a:gd name="connsiteX8" fmla="*/ 954441 w 1136259"/>
                    <a:gd name="connsiteY8" fmla="*/ 797952 h 847229"/>
                    <a:gd name="connsiteX9" fmla="*/ 880622 w 1136259"/>
                    <a:gd name="connsiteY9" fmla="*/ 838434 h 847229"/>
                    <a:gd name="connsiteX10" fmla="*/ 790134 w 1136259"/>
                    <a:gd name="connsiteY10" fmla="*/ 831288 h 847229"/>
                    <a:gd name="connsiteX11" fmla="*/ 685359 w 1136259"/>
                    <a:gd name="connsiteY11" fmla="*/ 845577 h 847229"/>
                    <a:gd name="connsiteX12" fmla="*/ 525815 w 1136259"/>
                    <a:gd name="connsiteY12" fmla="*/ 805096 h 847229"/>
                    <a:gd name="connsiteX13" fmla="*/ 437709 w 1136259"/>
                    <a:gd name="connsiteY13" fmla="*/ 800333 h 847229"/>
                    <a:gd name="connsiteX14" fmla="*/ 349603 w 1136259"/>
                    <a:gd name="connsiteY14" fmla="*/ 755089 h 847229"/>
                    <a:gd name="connsiteX15" fmla="*/ 271020 w 1136259"/>
                    <a:gd name="connsiteY15" fmla="*/ 740803 h 847229"/>
                    <a:gd name="connsiteX16" fmla="*/ 221015 w 1136259"/>
                    <a:gd name="connsiteY16" fmla="*/ 609834 h 847229"/>
                    <a:gd name="connsiteX17" fmla="*/ 97190 w 1136259"/>
                    <a:gd name="connsiteY17" fmla="*/ 550303 h 847229"/>
                    <a:gd name="connsiteX18" fmla="*/ 6702 w 1136259"/>
                    <a:gd name="connsiteY18" fmla="*/ 493153 h 847229"/>
                    <a:gd name="connsiteX19" fmla="*/ 6702 w 1136259"/>
                    <a:gd name="connsiteY19" fmla="*/ 316940 h 847229"/>
                    <a:gd name="connsiteX20" fmla="*/ 6702 w 1136259"/>
                    <a:gd name="connsiteY20" fmla="*/ 112153 h 847229"/>
                    <a:gd name="connsiteX21" fmla="*/ 16227 w 1136259"/>
                    <a:gd name="connsiteY21" fmla="*/ 2615 h 847229"/>
                    <a:gd name="connsiteX22" fmla="*/ 178152 w 1136259"/>
                    <a:gd name="connsiteY22" fmla="*/ 45478 h 847229"/>
                    <a:gd name="connsiteX23" fmla="*/ 287690 w 1136259"/>
                    <a:gd name="connsiteY23" fmla="*/ 169303 h 847229"/>
                    <a:gd name="connsiteX24" fmla="*/ 359127 w 1136259"/>
                    <a:gd name="connsiteY24" fmla="*/ 240740 h 847229"/>
                    <a:gd name="connsiteX0" fmla="*/ 360186 w 1137318"/>
                    <a:gd name="connsiteY0" fmla="*/ 240740 h 847229"/>
                    <a:gd name="connsiteX1" fmla="*/ 564974 w 1137318"/>
                    <a:gd name="connsiteY1" fmla="*/ 345515 h 847229"/>
                    <a:gd name="connsiteX2" fmla="*/ 774524 w 1137318"/>
                    <a:gd name="connsiteY2" fmla="*/ 374090 h 847229"/>
                    <a:gd name="connsiteX3" fmla="*/ 998361 w 1137318"/>
                    <a:gd name="connsiteY3" fmla="*/ 355040 h 847229"/>
                    <a:gd name="connsiteX4" fmla="*/ 1126949 w 1137318"/>
                    <a:gd name="connsiteY4" fmla="*/ 340752 h 847229"/>
                    <a:gd name="connsiteX5" fmla="*/ 1126949 w 1137318"/>
                    <a:gd name="connsiteY5" fmla="*/ 552684 h 847229"/>
                    <a:gd name="connsiteX6" fmla="*/ 1105517 w 1137318"/>
                    <a:gd name="connsiteY6" fmla="*/ 674128 h 847229"/>
                    <a:gd name="connsiteX7" fmla="*/ 1036461 w 1137318"/>
                    <a:gd name="connsiteY7" fmla="*/ 774140 h 847229"/>
                    <a:gd name="connsiteX8" fmla="*/ 955500 w 1137318"/>
                    <a:gd name="connsiteY8" fmla="*/ 797952 h 847229"/>
                    <a:gd name="connsiteX9" fmla="*/ 881681 w 1137318"/>
                    <a:gd name="connsiteY9" fmla="*/ 838434 h 847229"/>
                    <a:gd name="connsiteX10" fmla="*/ 791193 w 1137318"/>
                    <a:gd name="connsiteY10" fmla="*/ 831288 h 847229"/>
                    <a:gd name="connsiteX11" fmla="*/ 686418 w 1137318"/>
                    <a:gd name="connsiteY11" fmla="*/ 845577 h 847229"/>
                    <a:gd name="connsiteX12" fmla="*/ 526874 w 1137318"/>
                    <a:gd name="connsiteY12" fmla="*/ 805096 h 847229"/>
                    <a:gd name="connsiteX13" fmla="*/ 438768 w 1137318"/>
                    <a:gd name="connsiteY13" fmla="*/ 800333 h 847229"/>
                    <a:gd name="connsiteX14" fmla="*/ 350662 w 1137318"/>
                    <a:gd name="connsiteY14" fmla="*/ 755089 h 847229"/>
                    <a:gd name="connsiteX15" fmla="*/ 272079 w 1137318"/>
                    <a:gd name="connsiteY15" fmla="*/ 740803 h 847229"/>
                    <a:gd name="connsiteX16" fmla="*/ 222074 w 1137318"/>
                    <a:gd name="connsiteY16" fmla="*/ 609834 h 847229"/>
                    <a:gd name="connsiteX17" fmla="*/ 112537 w 1137318"/>
                    <a:gd name="connsiteY17" fmla="*/ 571734 h 847229"/>
                    <a:gd name="connsiteX18" fmla="*/ 7761 w 1137318"/>
                    <a:gd name="connsiteY18" fmla="*/ 493153 h 847229"/>
                    <a:gd name="connsiteX19" fmla="*/ 7761 w 1137318"/>
                    <a:gd name="connsiteY19" fmla="*/ 316940 h 847229"/>
                    <a:gd name="connsiteX20" fmla="*/ 7761 w 1137318"/>
                    <a:gd name="connsiteY20" fmla="*/ 112153 h 847229"/>
                    <a:gd name="connsiteX21" fmla="*/ 17286 w 1137318"/>
                    <a:gd name="connsiteY21" fmla="*/ 2615 h 847229"/>
                    <a:gd name="connsiteX22" fmla="*/ 179211 w 1137318"/>
                    <a:gd name="connsiteY22" fmla="*/ 45478 h 847229"/>
                    <a:gd name="connsiteX23" fmla="*/ 288749 w 1137318"/>
                    <a:gd name="connsiteY23" fmla="*/ 169303 h 847229"/>
                    <a:gd name="connsiteX24" fmla="*/ 360186 w 1137318"/>
                    <a:gd name="connsiteY24" fmla="*/ 240740 h 847229"/>
                    <a:gd name="connsiteX0" fmla="*/ 360457 w 1137589"/>
                    <a:gd name="connsiteY0" fmla="*/ 242151 h 848640"/>
                    <a:gd name="connsiteX1" fmla="*/ 565245 w 1137589"/>
                    <a:gd name="connsiteY1" fmla="*/ 346926 h 848640"/>
                    <a:gd name="connsiteX2" fmla="*/ 774795 w 1137589"/>
                    <a:gd name="connsiteY2" fmla="*/ 375501 h 848640"/>
                    <a:gd name="connsiteX3" fmla="*/ 998632 w 1137589"/>
                    <a:gd name="connsiteY3" fmla="*/ 356451 h 848640"/>
                    <a:gd name="connsiteX4" fmla="*/ 1127220 w 1137589"/>
                    <a:gd name="connsiteY4" fmla="*/ 342163 h 848640"/>
                    <a:gd name="connsiteX5" fmla="*/ 1127220 w 1137589"/>
                    <a:gd name="connsiteY5" fmla="*/ 554095 h 848640"/>
                    <a:gd name="connsiteX6" fmla="*/ 1105788 w 1137589"/>
                    <a:gd name="connsiteY6" fmla="*/ 675539 h 848640"/>
                    <a:gd name="connsiteX7" fmla="*/ 1036732 w 1137589"/>
                    <a:gd name="connsiteY7" fmla="*/ 775551 h 848640"/>
                    <a:gd name="connsiteX8" fmla="*/ 955771 w 1137589"/>
                    <a:gd name="connsiteY8" fmla="*/ 799363 h 848640"/>
                    <a:gd name="connsiteX9" fmla="*/ 881952 w 1137589"/>
                    <a:gd name="connsiteY9" fmla="*/ 839845 h 848640"/>
                    <a:gd name="connsiteX10" fmla="*/ 791464 w 1137589"/>
                    <a:gd name="connsiteY10" fmla="*/ 832699 h 848640"/>
                    <a:gd name="connsiteX11" fmla="*/ 686689 w 1137589"/>
                    <a:gd name="connsiteY11" fmla="*/ 846988 h 848640"/>
                    <a:gd name="connsiteX12" fmla="*/ 527145 w 1137589"/>
                    <a:gd name="connsiteY12" fmla="*/ 806507 h 848640"/>
                    <a:gd name="connsiteX13" fmla="*/ 439039 w 1137589"/>
                    <a:gd name="connsiteY13" fmla="*/ 801744 h 848640"/>
                    <a:gd name="connsiteX14" fmla="*/ 350933 w 1137589"/>
                    <a:gd name="connsiteY14" fmla="*/ 756500 h 848640"/>
                    <a:gd name="connsiteX15" fmla="*/ 272350 w 1137589"/>
                    <a:gd name="connsiteY15" fmla="*/ 742214 h 848640"/>
                    <a:gd name="connsiteX16" fmla="*/ 222345 w 1137589"/>
                    <a:gd name="connsiteY16" fmla="*/ 611245 h 848640"/>
                    <a:gd name="connsiteX17" fmla="*/ 112808 w 1137589"/>
                    <a:gd name="connsiteY17" fmla="*/ 573145 h 848640"/>
                    <a:gd name="connsiteX18" fmla="*/ 8032 w 1137589"/>
                    <a:gd name="connsiteY18" fmla="*/ 494564 h 848640"/>
                    <a:gd name="connsiteX19" fmla="*/ 8032 w 1137589"/>
                    <a:gd name="connsiteY19" fmla="*/ 318351 h 848640"/>
                    <a:gd name="connsiteX20" fmla="*/ 15176 w 1137589"/>
                    <a:gd name="connsiteY20" fmla="*/ 137377 h 848640"/>
                    <a:gd name="connsiteX21" fmla="*/ 17557 w 1137589"/>
                    <a:gd name="connsiteY21" fmla="*/ 4026 h 848640"/>
                    <a:gd name="connsiteX22" fmla="*/ 179482 w 1137589"/>
                    <a:gd name="connsiteY22" fmla="*/ 46889 h 848640"/>
                    <a:gd name="connsiteX23" fmla="*/ 289020 w 1137589"/>
                    <a:gd name="connsiteY23" fmla="*/ 170714 h 848640"/>
                    <a:gd name="connsiteX24" fmla="*/ 360457 w 1137589"/>
                    <a:gd name="connsiteY24" fmla="*/ 242151 h 848640"/>
                    <a:gd name="connsiteX0" fmla="*/ 360457 w 1137589"/>
                    <a:gd name="connsiteY0" fmla="*/ 237863 h 844352"/>
                    <a:gd name="connsiteX1" fmla="*/ 565245 w 1137589"/>
                    <a:gd name="connsiteY1" fmla="*/ 342638 h 844352"/>
                    <a:gd name="connsiteX2" fmla="*/ 774795 w 1137589"/>
                    <a:gd name="connsiteY2" fmla="*/ 371213 h 844352"/>
                    <a:gd name="connsiteX3" fmla="*/ 998632 w 1137589"/>
                    <a:gd name="connsiteY3" fmla="*/ 352163 h 844352"/>
                    <a:gd name="connsiteX4" fmla="*/ 1127220 w 1137589"/>
                    <a:gd name="connsiteY4" fmla="*/ 337875 h 844352"/>
                    <a:gd name="connsiteX5" fmla="*/ 1127220 w 1137589"/>
                    <a:gd name="connsiteY5" fmla="*/ 549807 h 844352"/>
                    <a:gd name="connsiteX6" fmla="*/ 1105788 w 1137589"/>
                    <a:gd name="connsiteY6" fmla="*/ 671251 h 844352"/>
                    <a:gd name="connsiteX7" fmla="*/ 1036732 w 1137589"/>
                    <a:gd name="connsiteY7" fmla="*/ 771263 h 844352"/>
                    <a:gd name="connsiteX8" fmla="*/ 955771 w 1137589"/>
                    <a:gd name="connsiteY8" fmla="*/ 795075 h 844352"/>
                    <a:gd name="connsiteX9" fmla="*/ 881952 w 1137589"/>
                    <a:gd name="connsiteY9" fmla="*/ 835557 h 844352"/>
                    <a:gd name="connsiteX10" fmla="*/ 791464 w 1137589"/>
                    <a:gd name="connsiteY10" fmla="*/ 828411 h 844352"/>
                    <a:gd name="connsiteX11" fmla="*/ 686689 w 1137589"/>
                    <a:gd name="connsiteY11" fmla="*/ 842700 h 844352"/>
                    <a:gd name="connsiteX12" fmla="*/ 527145 w 1137589"/>
                    <a:gd name="connsiteY12" fmla="*/ 802219 h 844352"/>
                    <a:gd name="connsiteX13" fmla="*/ 439039 w 1137589"/>
                    <a:gd name="connsiteY13" fmla="*/ 797456 h 844352"/>
                    <a:gd name="connsiteX14" fmla="*/ 350933 w 1137589"/>
                    <a:gd name="connsiteY14" fmla="*/ 752212 h 844352"/>
                    <a:gd name="connsiteX15" fmla="*/ 272350 w 1137589"/>
                    <a:gd name="connsiteY15" fmla="*/ 737926 h 844352"/>
                    <a:gd name="connsiteX16" fmla="*/ 222345 w 1137589"/>
                    <a:gd name="connsiteY16" fmla="*/ 606957 h 844352"/>
                    <a:gd name="connsiteX17" fmla="*/ 112808 w 1137589"/>
                    <a:gd name="connsiteY17" fmla="*/ 568857 h 844352"/>
                    <a:gd name="connsiteX18" fmla="*/ 8032 w 1137589"/>
                    <a:gd name="connsiteY18" fmla="*/ 490276 h 844352"/>
                    <a:gd name="connsiteX19" fmla="*/ 8032 w 1137589"/>
                    <a:gd name="connsiteY19" fmla="*/ 314063 h 844352"/>
                    <a:gd name="connsiteX20" fmla="*/ 15176 w 1137589"/>
                    <a:gd name="connsiteY20" fmla="*/ 133089 h 844352"/>
                    <a:gd name="connsiteX21" fmla="*/ 27082 w 1137589"/>
                    <a:gd name="connsiteY21" fmla="*/ 4500 h 844352"/>
                    <a:gd name="connsiteX22" fmla="*/ 179482 w 1137589"/>
                    <a:gd name="connsiteY22" fmla="*/ 42601 h 844352"/>
                    <a:gd name="connsiteX23" fmla="*/ 289020 w 1137589"/>
                    <a:gd name="connsiteY23" fmla="*/ 166426 h 844352"/>
                    <a:gd name="connsiteX24" fmla="*/ 360457 w 1137589"/>
                    <a:gd name="connsiteY24" fmla="*/ 237863 h 844352"/>
                    <a:gd name="connsiteX0" fmla="*/ 360457 w 1137589"/>
                    <a:gd name="connsiteY0" fmla="*/ 237464 h 843953"/>
                    <a:gd name="connsiteX1" fmla="*/ 565245 w 1137589"/>
                    <a:gd name="connsiteY1" fmla="*/ 342239 h 843953"/>
                    <a:gd name="connsiteX2" fmla="*/ 774795 w 1137589"/>
                    <a:gd name="connsiteY2" fmla="*/ 370814 h 843953"/>
                    <a:gd name="connsiteX3" fmla="*/ 998632 w 1137589"/>
                    <a:gd name="connsiteY3" fmla="*/ 351764 h 843953"/>
                    <a:gd name="connsiteX4" fmla="*/ 1127220 w 1137589"/>
                    <a:gd name="connsiteY4" fmla="*/ 337476 h 843953"/>
                    <a:gd name="connsiteX5" fmla="*/ 1127220 w 1137589"/>
                    <a:gd name="connsiteY5" fmla="*/ 549408 h 843953"/>
                    <a:gd name="connsiteX6" fmla="*/ 1105788 w 1137589"/>
                    <a:gd name="connsiteY6" fmla="*/ 670852 h 843953"/>
                    <a:gd name="connsiteX7" fmla="*/ 1036732 w 1137589"/>
                    <a:gd name="connsiteY7" fmla="*/ 770864 h 843953"/>
                    <a:gd name="connsiteX8" fmla="*/ 955771 w 1137589"/>
                    <a:gd name="connsiteY8" fmla="*/ 794676 h 843953"/>
                    <a:gd name="connsiteX9" fmla="*/ 881952 w 1137589"/>
                    <a:gd name="connsiteY9" fmla="*/ 835158 h 843953"/>
                    <a:gd name="connsiteX10" fmla="*/ 791464 w 1137589"/>
                    <a:gd name="connsiteY10" fmla="*/ 828012 h 843953"/>
                    <a:gd name="connsiteX11" fmla="*/ 686689 w 1137589"/>
                    <a:gd name="connsiteY11" fmla="*/ 842301 h 843953"/>
                    <a:gd name="connsiteX12" fmla="*/ 527145 w 1137589"/>
                    <a:gd name="connsiteY12" fmla="*/ 801820 h 843953"/>
                    <a:gd name="connsiteX13" fmla="*/ 439039 w 1137589"/>
                    <a:gd name="connsiteY13" fmla="*/ 797057 h 843953"/>
                    <a:gd name="connsiteX14" fmla="*/ 350933 w 1137589"/>
                    <a:gd name="connsiteY14" fmla="*/ 751813 h 843953"/>
                    <a:gd name="connsiteX15" fmla="*/ 272350 w 1137589"/>
                    <a:gd name="connsiteY15" fmla="*/ 737527 h 843953"/>
                    <a:gd name="connsiteX16" fmla="*/ 222345 w 1137589"/>
                    <a:gd name="connsiteY16" fmla="*/ 606558 h 843953"/>
                    <a:gd name="connsiteX17" fmla="*/ 112808 w 1137589"/>
                    <a:gd name="connsiteY17" fmla="*/ 568458 h 843953"/>
                    <a:gd name="connsiteX18" fmla="*/ 8032 w 1137589"/>
                    <a:gd name="connsiteY18" fmla="*/ 489877 h 843953"/>
                    <a:gd name="connsiteX19" fmla="*/ 8032 w 1137589"/>
                    <a:gd name="connsiteY19" fmla="*/ 313664 h 843953"/>
                    <a:gd name="connsiteX20" fmla="*/ 15176 w 1137589"/>
                    <a:gd name="connsiteY20" fmla="*/ 132690 h 843953"/>
                    <a:gd name="connsiteX21" fmla="*/ 27082 w 1137589"/>
                    <a:gd name="connsiteY21" fmla="*/ 4101 h 843953"/>
                    <a:gd name="connsiteX22" fmla="*/ 172339 w 1137589"/>
                    <a:gd name="connsiteY22" fmla="*/ 44583 h 843953"/>
                    <a:gd name="connsiteX23" fmla="*/ 289020 w 1137589"/>
                    <a:gd name="connsiteY23" fmla="*/ 166027 h 843953"/>
                    <a:gd name="connsiteX24" fmla="*/ 360457 w 1137589"/>
                    <a:gd name="connsiteY24" fmla="*/ 237464 h 843953"/>
                    <a:gd name="connsiteX0" fmla="*/ 360457 w 1137589"/>
                    <a:gd name="connsiteY0" fmla="*/ 237464 h 843953"/>
                    <a:gd name="connsiteX1" fmla="*/ 565245 w 1137589"/>
                    <a:gd name="connsiteY1" fmla="*/ 342239 h 843953"/>
                    <a:gd name="connsiteX2" fmla="*/ 774795 w 1137589"/>
                    <a:gd name="connsiteY2" fmla="*/ 370814 h 843953"/>
                    <a:gd name="connsiteX3" fmla="*/ 898622 w 1137589"/>
                    <a:gd name="connsiteY3" fmla="*/ 377957 h 843953"/>
                    <a:gd name="connsiteX4" fmla="*/ 998632 w 1137589"/>
                    <a:gd name="connsiteY4" fmla="*/ 351764 h 843953"/>
                    <a:gd name="connsiteX5" fmla="*/ 1127220 w 1137589"/>
                    <a:gd name="connsiteY5" fmla="*/ 337476 h 843953"/>
                    <a:gd name="connsiteX6" fmla="*/ 1127220 w 1137589"/>
                    <a:gd name="connsiteY6" fmla="*/ 549408 h 843953"/>
                    <a:gd name="connsiteX7" fmla="*/ 1105788 w 1137589"/>
                    <a:gd name="connsiteY7" fmla="*/ 670852 h 843953"/>
                    <a:gd name="connsiteX8" fmla="*/ 1036732 w 1137589"/>
                    <a:gd name="connsiteY8" fmla="*/ 770864 h 843953"/>
                    <a:gd name="connsiteX9" fmla="*/ 955771 w 1137589"/>
                    <a:gd name="connsiteY9" fmla="*/ 794676 h 843953"/>
                    <a:gd name="connsiteX10" fmla="*/ 881952 w 1137589"/>
                    <a:gd name="connsiteY10" fmla="*/ 835158 h 843953"/>
                    <a:gd name="connsiteX11" fmla="*/ 791464 w 1137589"/>
                    <a:gd name="connsiteY11" fmla="*/ 828012 h 843953"/>
                    <a:gd name="connsiteX12" fmla="*/ 686689 w 1137589"/>
                    <a:gd name="connsiteY12" fmla="*/ 842301 h 843953"/>
                    <a:gd name="connsiteX13" fmla="*/ 527145 w 1137589"/>
                    <a:gd name="connsiteY13" fmla="*/ 801820 h 843953"/>
                    <a:gd name="connsiteX14" fmla="*/ 439039 w 1137589"/>
                    <a:gd name="connsiteY14" fmla="*/ 797057 h 843953"/>
                    <a:gd name="connsiteX15" fmla="*/ 350933 w 1137589"/>
                    <a:gd name="connsiteY15" fmla="*/ 751813 h 843953"/>
                    <a:gd name="connsiteX16" fmla="*/ 272350 w 1137589"/>
                    <a:gd name="connsiteY16" fmla="*/ 737527 h 843953"/>
                    <a:gd name="connsiteX17" fmla="*/ 222345 w 1137589"/>
                    <a:gd name="connsiteY17" fmla="*/ 606558 h 843953"/>
                    <a:gd name="connsiteX18" fmla="*/ 112808 w 1137589"/>
                    <a:gd name="connsiteY18" fmla="*/ 568458 h 843953"/>
                    <a:gd name="connsiteX19" fmla="*/ 8032 w 1137589"/>
                    <a:gd name="connsiteY19" fmla="*/ 489877 h 843953"/>
                    <a:gd name="connsiteX20" fmla="*/ 8032 w 1137589"/>
                    <a:gd name="connsiteY20" fmla="*/ 313664 h 843953"/>
                    <a:gd name="connsiteX21" fmla="*/ 15176 w 1137589"/>
                    <a:gd name="connsiteY21" fmla="*/ 132690 h 843953"/>
                    <a:gd name="connsiteX22" fmla="*/ 27082 w 1137589"/>
                    <a:gd name="connsiteY22" fmla="*/ 4101 h 843953"/>
                    <a:gd name="connsiteX23" fmla="*/ 172339 w 1137589"/>
                    <a:gd name="connsiteY23" fmla="*/ 44583 h 843953"/>
                    <a:gd name="connsiteX24" fmla="*/ 289020 w 1137589"/>
                    <a:gd name="connsiteY24" fmla="*/ 166027 h 843953"/>
                    <a:gd name="connsiteX25" fmla="*/ 360457 w 1137589"/>
                    <a:gd name="connsiteY25" fmla="*/ 237464 h 843953"/>
                    <a:gd name="connsiteX0" fmla="*/ 360457 w 1137589"/>
                    <a:gd name="connsiteY0" fmla="*/ 237464 h 843953"/>
                    <a:gd name="connsiteX1" fmla="*/ 565245 w 1137589"/>
                    <a:gd name="connsiteY1" fmla="*/ 342239 h 843953"/>
                    <a:gd name="connsiteX2" fmla="*/ 770032 w 1137589"/>
                    <a:gd name="connsiteY2" fmla="*/ 375577 h 843953"/>
                    <a:gd name="connsiteX3" fmla="*/ 898622 w 1137589"/>
                    <a:gd name="connsiteY3" fmla="*/ 377957 h 843953"/>
                    <a:gd name="connsiteX4" fmla="*/ 998632 w 1137589"/>
                    <a:gd name="connsiteY4" fmla="*/ 351764 h 843953"/>
                    <a:gd name="connsiteX5" fmla="*/ 1127220 w 1137589"/>
                    <a:gd name="connsiteY5" fmla="*/ 337476 h 843953"/>
                    <a:gd name="connsiteX6" fmla="*/ 1127220 w 1137589"/>
                    <a:gd name="connsiteY6" fmla="*/ 549408 h 843953"/>
                    <a:gd name="connsiteX7" fmla="*/ 1105788 w 1137589"/>
                    <a:gd name="connsiteY7" fmla="*/ 670852 h 843953"/>
                    <a:gd name="connsiteX8" fmla="*/ 1036732 w 1137589"/>
                    <a:gd name="connsiteY8" fmla="*/ 770864 h 843953"/>
                    <a:gd name="connsiteX9" fmla="*/ 955771 w 1137589"/>
                    <a:gd name="connsiteY9" fmla="*/ 794676 h 843953"/>
                    <a:gd name="connsiteX10" fmla="*/ 881952 w 1137589"/>
                    <a:gd name="connsiteY10" fmla="*/ 835158 h 843953"/>
                    <a:gd name="connsiteX11" fmla="*/ 791464 w 1137589"/>
                    <a:gd name="connsiteY11" fmla="*/ 828012 h 843953"/>
                    <a:gd name="connsiteX12" fmla="*/ 686689 w 1137589"/>
                    <a:gd name="connsiteY12" fmla="*/ 842301 h 843953"/>
                    <a:gd name="connsiteX13" fmla="*/ 527145 w 1137589"/>
                    <a:gd name="connsiteY13" fmla="*/ 801820 h 843953"/>
                    <a:gd name="connsiteX14" fmla="*/ 439039 w 1137589"/>
                    <a:gd name="connsiteY14" fmla="*/ 797057 h 843953"/>
                    <a:gd name="connsiteX15" fmla="*/ 350933 w 1137589"/>
                    <a:gd name="connsiteY15" fmla="*/ 751813 h 843953"/>
                    <a:gd name="connsiteX16" fmla="*/ 272350 w 1137589"/>
                    <a:gd name="connsiteY16" fmla="*/ 737527 h 843953"/>
                    <a:gd name="connsiteX17" fmla="*/ 222345 w 1137589"/>
                    <a:gd name="connsiteY17" fmla="*/ 606558 h 843953"/>
                    <a:gd name="connsiteX18" fmla="*/ 112808 w 1137589"/>
                    <a:gd name="connsiteY18" fmla="*/ 568458 h 843953"/>
                    <a:gd name="connsiteX19" fmla="*/ 8032 w 1137589"/>
                    <a:gd name="connsiteY19" fmla="*/ 489877 h 843953"/>
                    <a:gd name="connsiteX20" fmla="*/ 8032 w 1137589"/>
                    <a:gd name="connsiteY20" fmla="*/ 313664 h 843953"/>
                    <a:gd name="connsiteX21" fmla="*/ 15176 w 1137589"/>
                    <a:gd name="connsiteY21" fmla="*/ 132690 h 843953"/>
                    <a:gd name="connsiteX22" fmla="*/ 27082 w 1137589"/>
                    <a:gd name="connsiteY22" fmla="*/ 4101 h 843953"/>
                    <a:gd name="connsiteX23" fmla="*/ 172339 w 1137589"/>
                    <a:gd name="connsiteY23" fmla="*/ 44583 h 843953"/>
                    <a:gd name="connsiteX24" fmla="*/ 289020 w 1137589"/>
                    <a:gd name="connsiteY24" fmla="*/ 166027 h 843953"/>
                    <a:gd name="connsiteX25" fmla="*/ 360457 w 1137589"/>
                    <a:gd name="connsiteY25" fmla="*/ 237464 h 843953"/>
                    <a:gd name="connsiteX0" fmla="*/ 360457 w 1139551"/>
                    <a:gd name="connsiteY0" fmla="*/ 237464 h 843953"/>
                    <a:gd name="connsiteX1" fmla="*/ 565245 w 1139551"/>
                    <a:gd name="connsiteY1" fmla="*/ 342239 h 843953"/>
                    <a:gd name="connsiteX2" fmla="*/ 770032 w 1139551"/>
                    <a:gd name="connsiteY2" fmla="*/ 375577 h 843953"/>
                    <a:gd name="connsiteX3" fmla="*/ 898622 w 1139551"/>
                    <a:gd name="connsiteY3" fmla="*/ 377957 h 843953"/>
                    <a:gd name="connsiteX4" fmla="*/ 998632 w 1139551"/>
                    <a:gd name="connsiteY4" fmla="*/ 351764 h 843953"/>
                    <a:gd name="connsiteX5" fmla="*/ 1127220 w 1139551"/>
                    <a:gd name="connsiteY5" fmla="*/ 337476 h 843953"/>
                    <a:gd name="connsiteX6" fmla="*/ 1131983 w 1139551"/>
                    <a:gd name="connsiteY6" fmla="*/ 547026 h 843953"/>
                    <a:gd name="connsiteX7" fmla="*/ 1105788 w 1139551"/>
                    <a:gd name="connsiteY7" fmla="*/ 670852 h 843953"/>
                    <a:gd name="connsiteX8" fmla="*/ 1036732 w 1139551"/>
                    <a:gd name="connsiteY8" fmla="*/ 770864 h 843953"/>
                    <a:gd name="connsiteX9" fmla="*/ 955771 w 1139551"/>
                    <a:gd name="connsiteY9" fmla="*/ 794676 h 843953"/>
                    <a:gd name="connsiteX10" fmla="*/ 881952 w 1139551"/>
                    <a:gd name="connsiteY10" fmla="*/ 835158 h 843953"/>
                    <a:gd name="connsiteX11" fmla="*/ 791464 w 1139551"/>
                    <a:gd name="connsiteY11" fmla="*/ 828012 h 843953"/>
                    <a:gd name="connsiteX12" fmla="*/ 686689 w 1139551"/>
                    <a:gd name="connsiteY12" fmla="*/ 842301 h 843953"/>
                    <a:gd name="connsiteX13" fmla="*/ 527145 w 1139551"/>
                    <a:gd name="connsiteY13" fmla="*/ 801820 h 843953"/>
                    <a:gd name="connsiteX14" fmla="*/ 439039 w 1139551"/>
                    <a:gd name="connsiteY14" fmla="*/ 797057 h 843953"/>
                    <a:gd name="connsiteX15" fmla="*/ 350933 w 1139551"/>
                    <a:gd name="connsiteY15" fmla="*/ 751813 h 843953"/>
                    <a:gd name="connsiteX16" fmla="*/ 272350 w 1139551"/>
                    <a:gd name="connsiteY16" fmla="*/ 737527 h 843953"/>
                    <a:gd name="connsiteX17" fmla="*/ 222345 w 1139551"/>
                    <a:gd name="connsiteY17" fmla="*/ 606558 h 843953"/>
                    <a:gd name="connsiteX18" fmla="*/ 112808 w 1139551"/>
                    <a:gd name="connsiteY18" fmla="*/ 568458 h 843953"/>
                    <a:gd name="connsiteX19" fmla="*/ 8032 w 1139551"/>
                    <a:gd name="connsiteY19" fmla="*/ 489877 h 843953"/>
                    <a:gd name="connsiteX20" fmla="*/ 8032 w 1139551"/>
                    <a:gd name="connsiteY20" fmla="*/ 313664 h 843953"/>
                    <a:gd name="connsiteX21" fmla="*/ 15176 w 1139551"/>
                    <a:gd name="connsiteY21" fmla="*/ 132690 h 843953"/>
                    <a:gd name="connsiteX22" fmla="*/ 27082 w 1139551"/>
                    <a:gd name="connsiteY22" fmla="*/ 4101 h 843953"/>
                    <a:gd name="connsiteX23" fmla="*/ 172339 w 1139551"/>
                    <a:gd name="connsiteY23" fmla="*/ 44583 h 843953"/>
                    <a:gd name="connsiteX24" fmla="*/ 289020 w 1139551"/>
                    <a:gd name="connsiteY24" fmla="*/ 166027 h 843953"/>
                    <a:gd name="connsiteX25" fmla="*/ 360457 w 1139551"/>
                    <a:gd name="connsiteY25" fmla="*/ 237464 h 843953"/>
                    <a:gd name="connsiteX0" fmla="*/ 360457 w 1139551"/>
                    <a:gd name="connsiteY0" fmla="*/ 237464 h 843953"/>
                    <a:gd name="connsiteX1" fmla="*/ 565245 w 1139551"/>
                    <a:gd name="connsiteY1" fmla="*/ 342239 h 843953"/>
                    <a:gd name="connsiteX2" fmla="*/ 770032 w 1139551"/>
                    <a:gd name="connsiteY2" fmla="*/ 375577 h 843953"/>
                    <a:gd name="connsiteX3" fmla="*/ 898622 w 1139551"/>
                    <a:gd name="connsiteY3" fmla="*/ 377957 h 843953"/>
                    <a:gd name="connsiteX4" fmla="*/ 998632 w 1139551"/>
                    <a:gd name="connsiteY4" fmla="*/ 351764 h 843953"/>
                    <a:gd name="connsiteX5" fmla="*/ 1127220 w 1139551"/>
                    <a:gd name="connsiteY5" fmla="*/ 337476 h 843953"/>
                    <a:gd name="connsiteX6" fmla="*/ 1131983 w 1139551"/>
                    <a:gd name="connsiteY6" fmla="*/ 547026 h 843953"/>
                    <a:gd name="connsiteX7" fmla="*/ 1105788 w 1139551"/>
                    <a:gd name="connsiteY7" fmla="*/ 670852 h 843953"/>
                    <a:gd name="connsiteX8" fmla="*/ 1036732 w 1139551"/>
                    <a:gd name="connsiteY8" fmla="*/ 770864 h 843953"/>
                    <a:gd name="connsiteX9" fmla="*/ 955771 w 1139551"/>
                    <a:gd name="connsiteY9" fmla="*/ 794676 h 843953"/>
                    <a:gd name="connsiteX10" fmla="*/ 881952 w 1139551"/>
                    <a:gd name="connsiteY10" fmla="*/ 835158 h 843953"/>
                    <a:gd name="connsiteX11" fmla="*/ 791464 w 1139551"/>
                    <a:gd name="connsiteY11" fmla="*/ 828012 h 843953"/>
                    <a:gd name="connsiteX12" fmla="*/ 686689 w 1139551"/>
                    <a:gd name="connsiteY12" fmla="*/ 842301 h 843953"/>
                    <a:gd name="connsiteX13" fmla="*/ 527145 w 1139551"/>
                    <a:gd name="connsiteY13" fmla="*/ 801820 h 843953"/>
                    <a:gd name="connsiteX14" fmla="*/ 439039 w 1139551"/>
                    <a:gd name="connsiteY14" fmla="*/ 797057 h 843953"/>
                    <a:gd name="connsiteX15" fmla="*/ 350933 w 1139551"/>
                    <a:gd name="connsiteY15" fmla="*/ 751813 h 843953"/>
                    <a:gd name="connsiteX16" fmla="*/ 272350 w 1139551"/>
                    <a:gd name="connsiteY16" fmla="*/ 737527 h 843953"/>
                    <a:gd name="connsiteX17" fmla="*/ 222345 w 1139551"/>
                    <a:gd name="connsiteY17" fmla="*/ 606558 h 843953"/>
                    <a:gd name="connsiteX18" fmla="*/ 112808 w 1139551"/>
                    <a:gd name="connsiteY18" fmla="*/ 568458 h 843953"/>
                    <a:gd name="connsiteX19" fmla="*/ 8032 w 1139551"/>
                    <a:gd name="connsiteY19" fmla="*/ 489877 h 843953"/>
                    <a:gd name="connsiteX20" fmla="*/ 8032 w 1139551"/>
                    <a:gd name="connsiteY20" fmla="*/ 313664 h 843953"/>
                    <a:gd name="connsiteX21" fmla="*/ 15176 w 1139551"/>
                    <a:gd name="connsiteY21" fmla="*/ 132690 h 843953"/>
                    <a:gd name="connsiteX22" fmla="*/ 27082 w 1139551"/>
                    <a:gd name="connsiteY22" fmla="*/ 4101 h 843953"/>
                    <a:gd name="connsiteX23" fmla="*/ 172339 w 1139551"/>
                    <a:gd name="connsiteY23" fmla="*/ 44583 h 843953"/>
                    <a:gd name="connsiteX24" fmla="*/ 274733 w 1139551"/>
                    <a:gd name="connsiteY24" fmla="*/ 161265 h 843953"/>
                    <a:gd name="connsiteX25" fmla="*/ 360457 w 1139551"/>
                    <a:gd name="connsiteY25" fmla="*/ 237464 h 84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139551" h="843953">
                      <a:moveTo>
                        <a:pt x="360457" y="237464"/>
                      </a:moveTo>
                      <a:cubicBezTo>
                        <a:pt x="408876" y="267626"/>
                        <a:pt x="496982" y="319220"/>
                        <a:pt x="565245" y="342239"/>
                      </a:cubicBezTo>
                      <a:cubicBezTo>
                        <a:pt x="633508" y="365258"/>
                        <a:pt x="714469" y="369624"/>
                        <a:pt x="770032" y="375577"/>
                      </a:cubicBezTo>
                      <a:cubicBezTo>
                        <a:pt x="825595" y="381530"/>
                        <a:pt x="861316" y="381132"/>
                        <a:pt x="898622" y="377957"/>
                      </a:cubicBezTo>
                      <a:cubicBezTo>
                        <a:pt x="935928" y="374782"/>
                        <a:pt x="960532" y="358511"/>
                        <a:pt x="998632" y="351764"/>
                      </a:cubicBezTo>
                      <a:cubicBezTo>
                        <a:pt x="1036732" y="345017"/>
                        <a:pt x="1104995" y="304932"/>
                        <a:pt x="1127220" y="337476"/>
                      </a:cubicBezTo>
                      <a:cubicBezTo>
                        <a:pt x="1149445" y="370020"/>
                        <a:pt x="1135555" y="491463"/>
                        <a:pt x="1131983" y="547026"/>
                      </a:cubicBezTo>
                      <a:cubicBezTo>
                        <a:pt x="1128411" y="602589"/>
                        <a:pt x="1120869" y="632355"/>
                        <a:pt x="1105788" y="670852"/>
                      </a:cubicBezTo>
                      <a:cubicBezTo>
                        <a:pt x="1090707" y="709349"/>
                        <a:pt x="1061735" y="750227"/>
                        <a:pt x="1036732" y="770864"/>
                      </a:cubicBezTo>
                      <a:cubicBezTo>
                        <a:pt x="1011729" y="791501"/>
                        <a:pt x="989902" y="784357"/>
                        <a:pt x="955771" y="794676"/>
                      </a:cubicBezTo>
                      <a:cubicBezTo>
                        <a:pt x="921640" y="804995"/>
                        <a:pt x="909336" y="829602"/>
                        <a:pt x="881952" y="835158"/>
                      </a:cubicBezTo>
                      <a:cubicBezTo>
                        <a:pt x="854568" y="840714"/>
                        <a:pt x="824008" y="826822"/>
                        <a:pt x="791464" y="828012"/>
                      </a:cubicBezTo>
                      <a:cubicBezTo>
                        <a:pt x="758920" y="829202"/>
                        <a:pt x="736298" y="849841"/>
                        <a:pt x="686689" y="842301"/>
                      </a:cubicBezTo>
                      <a:cubicBezTo>
                        <a:pt x="637080" y="834761"/>
                        <a:pt x="568420" y="809361"/>
                        <a:pt x="527145" y="801820"/>
                      </a:cubicBezTo>
                      <a:cubicBezTo>
                        <a:pt x="485870" y="794279"/>
                        <a:pt x="469201" y="801423"/>
                        <a:pt x="439039" y="797057"/>
                      </a:cubicBezTo>
                      <a:cubicBezTo>
                        <a:pt x="408877" y="792691"/>
                        <a:pt x="379905" y="761735"/>
                        <a:pt x="350933" y="751813"/>
                      </a:cubicBezTo>
                      <a:cubicBezTo>
                        <a:pt x="321961" y="741891"/>
                        <a:pt x="293781" y="761736"/>
                        <a:pt x="272350" y="737527"/>
                      </a:cubicBezTo>
                      <a:cubicBezTo>
                        <a:pt x="250919" y="713318"/>
                        <a:pt x="248935" y="634736"/>
                        <a:pt x="222345" y="606558"/>
                      </a:cubicBezTo>
                      <a:cubicBezTo>
                        <a:pt x="195755" y="578380"/>
                        <a:pt x="148527" y="587905"/>
                        <a:pt x="112808" y="568458"/>
                      </a:cubicBezTo>
                      <a:cubicBezTo>
                        <a:pt x="77089" y="549011"/>
                        <a:pt x="25495" y="532343"/>
                        <a:pt x="8032" y="489877"/>
                      </a:cubicBezTo>
                      <a:cubicBezTo>
                        <a:pt x="-9431" y="447411"/>
                        <a:pt x="6841" y="373195"/>
                        <a:pt x="8032" y="313664"/>
                      </a:cubicBezTo>
                      <a:cubicBezTo>
                        <a:pt x="9223" y="254133"/>
                        <a:pt x="12001" y="184284"/>
                        <a:pt x="15176" y="132690"/>
                      </a:cubicBezTo>
                      <a:cubicBezTo>
                        <a:pt x="18351" y="81096"/>
                        <a:pt x="888" y="18785"/>
                        <a:pt x="27082" y="4101"/>
                      </a:cubicBezTo>
                      <a:cubicBezTo>
                        <a:pt x="53276" y="-10583"/>
                        <a:pt x="127095" y="16802"/>
                        <a:pt x="172339" y="44583"/>
                      </a:cubicBezTo>
                      <a:cubicBezTo>
                        <a:pt x="217583" y="72364"/>
                        <a:pt x="243380" y="129118"/>
                        <a:pt x="274733" y="161265"/>
                      </a:cubicBezTo>
                      <a:cubicBezTo>
                        <a:pt x="306086" y="193412"/>
                        <a:pt x="312038" y="207302"/>
                        <a:pt x="360457" y="23746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6C5"/>
                    </a:gs>
                    <a:gs pos="50000">
                      <a:srgbClr val="483917"/>
                    </a:gs>
                    <a:gs pos="100000">
                      <a:srgbClr val="4D3D19"/>
                    </a:gs>
                  </a:gsLst>
                  <a:lin ang="108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9" name="任意多边形 1588"/>
                <p:cNvSpPr/>
                <p:nvPr/>
              </p:nvSpPr>
              <p:spPr>
                <a:xfrm>
                  <a:off x="5516862" y="3439829"/>
                  <a:ext cx="1126373" cy="504304"/>
                </a:xfrm>
                <a:custGeom>
                  <a:avLst/>
                  <a:gdLst>
                    <a:gd name="connsiteX0" fmla="*/ 300087 w 1118885"/>
                    <a:gd name="connsiteY0" fmla="*/ 359617 h 517562"/>
                    <a:gd name="connsiteX1" fmla="*/ 538212 w 1118885"/>
                    <a:gd name="connsiteY1" fmla="*/ 483442 h 517562"/>
                    <a:gd name="connsiteX2" fmla="*/ 847774 w 1118885"/>
                    <a:gd name="connsiteY2" fmla="*/ 516779 h 517562"/>
                    <a:gd name="connsiteX3" fmla="*/ 1076374 w 1118885"/>
                    <a:gd name="connsiteY3" fmla="*/ 459629 h 517562"/>
                    <a:gd name="connsiteX4" fmla="*/ 1109712 w 1118885"/>
                    <a:gd name="connsiteY4" fmla="*/ 350092 h 517562"/>
                    <a:gd name="connsiteX5" fmla="*/ 966837 w 1118885"/>
                    <a:gd name="connsiteY5" fmla="*/ 373904 h 517562"/>
                    <a:gd name="connsiteX6" fmla="*/ 504874 w 1118885"/>
                    <a:gd name="connsiteY6" fmla="*/ 345329 h 517562"/>
                    <a:gd name="connsiteX7" fmla="*/ 247699 w 1118885"/>
                    <a:gd name="connsiteY7" fmla="*/ 150067 h 517562"/>
                    <a:gd name="connsiteX8" fmla="*/ 76249 w 1118885"/>
                    <a:gd name="connsiteY8" fmla="*/ 2429 h 517562"/>
                    <a:gd name="connsiteX9" fmla="*/ 49 w 1118885"/>
                    <a:gd name="connsiteY9" fmla="*/ 64342 h 517562"/>
                    <a:gd name="connsiteX10" fmla="*/ 85774 w 1118885"/>
                    <a:gd name="connsiteY10" fmla="*/ 145304 h 517562"/>
                    <a:gd name="connsiteX11" fmla="*/ 171499 w 1118885"/>
                    <a:gd name="connsiteY11" fmla="*/ 264367 h 517562"/>
                    <a:gd name="connsiteX12" fmla="*/ 300087 w 1118885"/>
                    <a:gd name="connsiteY12" fmla="*/ 359617 h 517562"/>
                    <a:gd name="connsiteX0" fmla="*/ 300087 w 1118885"/>
                    <a:gd name="connsiteY0" fmla="*/ 359617 h 517562"/>
                    <a:gd name="connsiteX1" fmla="*/ 538212 w 1118885"/>
                    <a:gd name="connsiteY1" fmla="*/ 483442 h 517562"/>
                    <a:gd name="connsiteX2" fmla="*/ 847774 w 1118885"/>
                    <a:gd name="connsiteY2" fmla="*/ 516779 h 517562"/>
                    <a:gd name="connsiteX3" fmla="*/ 1076374 w 1118885"/>
                    <a:gd name="connsiteY3" fmla="*/ 459629 h 517562"/>
                    <a:gd name="connsiteX4" fmla="*/ 1109712 w 1118885"/>
                    <a:gd name="connsiteY4" fmla="*/ 345329 h 517562"/>
                    <a:gd name="connsiteX5" fmla="*/ 966837 w 1118885"/>
                    <a:gd name="connsiteY5" fmla="*/ 373904 h 517562"/>
                    <a:gd name="connsiteX6" fmla="*/ 504874 w 1118885"/>
                    <a:gd name="connsiteY6" fmla="*/ 345329 h 517562"/>
                    <a:gd name="connsiteX7" fmla="*/ 247699 w 1118885"/>
                    <a:gd name="connsiteY7" fmla="*/ 150067 h 517562"/>
                    <a:gd name="connsiteX8" fmla="*/ 76249 w 1118885"/>
                    <a:gd name="connsiteY8" fmla="*/ 2429 h 517562"/>
                    <a:gd name="connsiteX9" fmla="*/ 49 w 1118885"/>
                    <a:gd name="connsiteY9" fmla="*/ 64342 h 517562"/>
                    <a:gd name="connsiteX10" fmla="*/ 85774 w 1118885"/>
                    <a:gd name="connsiteY10" fmla="*/ 145304 h 517562"/>
                    <a:gd name="connsiteX11" fmla="*/ 171499 w 1118885"/>
                    <a:gd name="connsiteY11" fmla="*/ 264367 h 517562"/>
                    <a:gd name="connsiteX12" fmla="*/ 300087 w 1118885"/>
                    <a:gd name="connsiteY12" fmla="*/ 359617 h 517562"/>
                    <a:gd name="connsiteX0" fmla="*/ 300087 w 1130572"/>
                    <a:gd name="connsiteY0" fmla="*/ 359617 h 517562"/>
                    <a:gd name="connsiteX1" fmla="*/ 538212 w 1130572"/>
                    <a:gd name="connsiteY1" fmla="*/ 483442 h 517562"/>
                    <a:gd name="connsiteX2" fmla="*/ 847774 w 1130572"/>
                    <a:gd name="connsiteY2" fmla="*/ 516779 h 517562"/>
                    <a:gd name="connsiteX3" fmla="*/ 1076374 w 1130572"/>
                    <a:gd name="connsiteY3" fmla="*/ 459629 h 517562"/>
                    <a:gd name="connsiteX4" fmla="*/ 1126380 w 1130572"/>
                    <a:gd name="connsiteY4" fmla="*/ 412004 h 517562"/>
                    <a:gd name="connsiteX5" fmla="*/ 1109712 w 1130572"/>
                    <a:gd name="connsiteY5" fmla="*/ 345329 h 517562"/>
                    <a:gd name="connsiteX6" fmla="*/ 966837 w 1130572"/>
                    <a:gd name="connsiteY6" fmla="*/ 373904 h 517562"/>
                    <a:gd name="connsiteX7" fmla="*/ 504874 w 1130572"/>
                    <a:gd name="connsiteY7" fmla="*/ 345329 h 517562"/>
                    <a:gd name="connsiteX8" fmla="*/ 247699 w 1130572"/>
                    <a:gd name="connsiteY8" fmla="*/ 150067 h 517562"/>
                    <a:gd name="connsiteX9" fmla="*/ 76249 w 1130572"/>
                    <a:gd name="connsiteY9" fmla="*/ 2429 h 517562"/>
                    <a:gd name="connsiteX10" fmla="*/ 49 w 1130572"/>
                    <a:gd name="connsiteY10" fmla="*/ 64342 h 517562"/>
                    <a:gd name="connsiteX11" fmla="*/ 85774 w 1130572"/>
                    <a:gd name="connsiteY11" fmla="*/ 145304 h 517562"/>
                    <a:gd name="connsiteX12" fmla="*/ 171499 w 1130572"/>
                    <a:gd name="connsiteY12" fmla="*/ 264367 h 517562"/>
                    <a:gd name="connsiteX13" fmla="*/ 300087 w 1130572"/>
                    <a:gd name="connsiteY13" fmla="*/ 359617 h 517562"/>
                    <a:gd name="connsiteX0" fmla="*/ 300050 w 1130535"/>
                    <a:gd name="connsiteY0" fmla="*/ 345886 h 503831"/>
                    <a:gd name="connsiteX1" fmla="*/ 538175 w 1130535"/>
                    <a:gd name="connsiteY1" fmla="*/ 469711 h 503831"/>
                    <a:gd name="connsiteX2" fmla="*/ 847737 w 1130535"/>
                    <a:gd name="connsiteY2" fmla="*/ 503048 h 503831"/>
                    <a:gd name="connsiteX3" fmla="*/ 1076337 w 1130535"/>
                    <a:gd name="connsiteY3" fmla="*/ 445898 h 503831"/>
                    <a:gd name="connsiteX4" fmla="*/ 1126343 w 1130535"/>
                    <a:gd name="connsiteY4" fmla="*/ 398273 h 503831"/>
                    <a:gd name="connsiteX5" fmla="*/ 1109675 w 1130535"/>
                    <a:gd name="connsiteY5" fmla="*/ 331598 h 503831"/>
                    <a:gd name="connsiteX6" fmla="*/ 966800 w 1130535"/>
                    <a:gd name="connsiteY6" fmla="*/ 360173 h 503831"/>
                    <a:gd name="connsiteX7" fmla="*/ 504837 w 1130535"/>
                    <a:gd name="connsiteY7" fmla="*/ 331598 h 503831"/>
                    <a:gd name="connsiteX8" fmla="*/ 247662 w 1130535"/>
                    <a:gd name="connsiteY8" fmla="*/ 136336 h 503831"/>
                    <a:gd name="connsiteX9" fmla="*/ 80974 w 1130535"/>
                    <a:gd name="connsiteY9" fmla="*/ 2986 h 503831"/>
                    <a:gd name="connsiteX10" fmla="*/ 12 w 1130535"/>
                    <a:gd name="connsiteY10" fmla="*/ 50611 h 503831"/>
                    <a:gd name="connsiteX11" fmla="*/ 85737 w 1130535"/>
                    <a:gd name="connsiteY11" fmla="*/ 131573 h 503831"/>
                    <a:gd name="connsiteX12" fmla="*/ 171462 w 1130535"/>
                    <a:gd name="connsiteY12" fmla="*/ 250636 h 503831"/>
                    <a:gd name="connsiteX13" fmla="*/ 300050 w 1130535"/>
                    <a:gd name="connsiteY13" fmla="*/ 345886 h 503831"/>
                    <a:gd name="connsiteX0" fmla="*/ 300048 w 1130533"/>
                    <a:gd name="connsiteY0" fmla="*/ 343000 h 500945"/>
                    <a:gd name="connsiteX1" fmla="*/ 538173 w 1130533"/>
                    <a:gd name="connsiteY1" fmla="*/ 466825 h 500945"/>
                    <a:gd name="connsiteX2" fmla="*/ 847735 w 1130533"/>
                    <a:gd name="connsiteY2" fmla="*/ 500162 h 500945"/>
                    <a:gd name="connsiteX3" fmla="*/ 1076335 w 1130533"/>
                    <a:gd name="connsiteY3" fmla="*/ 443012 h 500945"/>
                    <a:gd name="connsiteX4" fmla="*/ 1126341 w 1130533"/>
                    <a:gd name="connsiteY4" fmla="*/ 395387 h 500945"/>
                    <a:gd name="connsiteX5" fmla="*/ 1109673 w 1130533"/>
                    <a:gd name="connsiteY5" fmla="*/ 328712 h 500945"/>
                    <a:gd name="connsiteX6" fmla="*/ 966798 w 1130533"/>
                    <a:gd name="connsiteY6" fmla="*/ 357287 h 500945"/>
                    <a:gd name="connsiteX7" fmla="*/ 504835 w 1130533"/>
                    <a:gd name="connsiteY7" fmla="*/ 328712 h 500945"/>
                    <a:gd name="connsiteX8" fmla="*/ 247660 w 1130533"/>
                    <a:gd name="connsiteY8" fmla="*/ 133450 h 500945"/>
                    <a:gd name="connsiteX9" fmla="*/ 190509 w 1130533"/>
                    <a:gd name="connsiteY9" fmla="*/ 59631 h 500945"/>
                    <a:gd name="connsiteX10" fmla="*/ 80972 w 1130533"/>
                    <a:gd name="connsiteY10" fmla="*/ 100 h 500945"/>
                    <a:gd name="connsiteX11" fmla="*/ 10 w 1130533"/>
                    <a:gd name="connsiteY11" fmla="*/ 47725 h 500945"/>
                    <a:gd name="connsiteX12" fmla="*/ 85735 w 1130533"/>
                    <a:gd name="connsiteY12" fmla="*/ 128687 h 500945"/>
                    <a:gd name="connsiteX13" fmla="*/ 171460 w 1130533"/>
                    <a:gd name="connsiteY13" fmla="*/ 247750 h 500945"/>
                    <a:gd name="connsiteX14" fmla="*/ 300048 w 1130533"/>
                    <a:gd name="connsiteY14" fmla="*/ 343000 h 500945"/>
                    <a:gd name="connsiteX0" fmla="*/ 300048 w 1130533"/>
                    <a:gd name="connsiteY0" fmla="*/ 343000 h 500945"/>
                    <a:gd name="connsiteX1" fmla="*/ 538173 w 1130533"/>
                    <a:gd name="connsiteY1" fmla="*/ 466825 h 500945"/>
                    <a:gd name="connsiteX2" fmla="*/ 847735 w 1130533"/>
                    <a:gd name="connsiteY2" fmla="*/ 500162 h 500945"/>
                    <a:gd name="connsiteX3" fmla="*/ 1076335 w 1130533"/>
                    <a:gd name="connsiteY3" fmla="*/ 443012 h 500945"/>
                    <a:gd name="connsiteX4" fmla="*/ 1126341 w 1130533"/>
                    <a:gd name="connsiteY4" fmla="*/ 395387 h 500945"/>
                    <a:gd name="connsiteX5" fmla="*/ 1109673 w 1130533"/>
                    <a:gd name="connsiteY5" fmla="*/ 328712 h 500945"/>
                    <a:gd name="connsiteX6" fmla="*/ 966798 w 1130533"/>
                    <a:gd name="connsiteY6" fmla="*/ 357287 h 500945"/>
                    <a:gd name="connsiteX7" fmla="*/ 504835 w 1130533"/>
                    <a:gd name="connsiteY7" fmla="*/ 328712 h 500945"/>
                    <a:gd name="connsiteX8" fmla="*/ 247660 w 1130533"/>
                    <a:gd name="connsiteY8" fmla="*/ 133450 h 500945"/>
                    <a:gd name="connsiteX9" fmla="*/ 190509 w 1130533"/>
                    <a:gd name="connsiteY9" fmla="*/ 59631 h 500945"/>
                    <a:gd name="connsiteX10" fmla="*/ 80972 w 1130533"/>
                    <a:gd name="connsiteY10" fmla="*/ 100 h 500945"/>
                    <a:gd name="connsiteX11" fmla="*/ 10 w 1130533"/>
                    <a:gd name="connsiteY11" fmla="*/ 47725 h 500945"/>
                    <a:gd name="connsiteX12" fmla="*/ 85735 w 1130533"/>
                    <a:gd name="connsiteY12" fmla="*/ 128687 h 500945"/>
                    <a:gd name="connsiteX13" fmla="*/ 171460 w 1130533"/>
                    <a:gd name="connsiteY13" fmla="*/ 247750 h 500945"/>
                    <a:gd name="connsiteX14" fmla="*/ 300048 w 1130533"/>
                    <a:gd name="connsiteY14" fmla="*/ 343000 h 500945"/>
                    <a:gd name="connsiteX0" fmla="*/ 300048 w 1130533"/>
                    <a:gd name="connsiteY0" fmla="*/ 343000 h 500945"/>
                    <a:gd name="connsiteX1" fmla="*/ 538173 w 1130533"/>
                    <a:gd name="connsiteY1" fmla="*/ 466825 h 500945"/>
                    <a:gd name="connsiteX2" fmla="*/ 847735 w 1130533"/>
                    <a:gd name="connsiteY2" fmla="*/ 500162 h 500945"/>
                    <a:gd name="connsiteX3" fmla="*/ 1076335 w 1130533"/>
                    <a:gd name="connsiteY3" fmla="*/ 443012 h 500945"/>
                    <a:gd name="connsiteX4" fmla="*/ 1126341 w 1130533"/>
                    <a:gd name="connsiteY4" fmla="*/ 395387 h 500945"/>
                    <a:gd name="connsiteX5" fmla="*/ 1109673 w 1130533"/>
                    <a:gd name="connsiteY5" fmla="*/ 328712 h 500945"/>
                    <a:gd name="connsiteX6" fmla="*/ 966798 w 1130533"/>
                    <a:gd name="connsiteY6" fmla="*/ 357287 h 500945"/>
                    <a:gd name="connsiteX7" fmla="*/ 504835 w 1130533"/>
                    <a:gd name="connsiteY7" fmla="*/ 328712 h 500945"/>
                    <a:gd name="connsiteX8" fmla="*/ 247660 w 1130533"/>
                    <a:gd name="connsiteY8" fmla="*/ 133450 h 500945"/>
                    <a:gd name="connsiteX9" fmla="*/ 190509 w 1130533"/>
                    <a:gd name="connsiteY9" fmla="*/ 59631 h 500945"/>
                    <a:gd name="connsiteX10" fmla="*/ 80972 w 1130533"/>
                    <a:gd name="connsiteY10" fmla="*/ 100 h 500945"/>
                    <a:gd name="connsiteX11" fmla="*/ 10 w 1130533"/>
                    <a:gd name="connsiteY11" fmla="*/ 47725 h 500945"/>
                    <a:gd name="connsiteX12" fmla="*/ 85735 w 1130533"/>
                    <a:gd name="connsiteY12" fmla="*/ 128687 h 500945"/>
                    <a:gd name="connsiteX13" fmla="*/ 171460 w 1130533"/>
                    <a:gd name="connsiteY13" fmla="*/ 247750 h 500945"/>
                    <a:gd name="connsiteX14" fmla="*/ 300048 w 1130533"/>
                    <a:gd name="connsiteY14" fmla="*/ 343000 h 500945"/>
                    <a:gd name="connsiteX0" fmla="*/ 300048 w 1130533"/>
                    <a:gd name="connsiteY0" fmla="*/ 343000 h 500945"/>
                    <a:gd name="connsiteX1" fmla="*/ 538173 w 1130533"/>
                    <a:gd name="connsiteY1" fmla="*/ 466825 h 500945"/>
                    <a:gd name="connsiteX2" fmla="*/ 847735 w 1130533"/>
                    <a:gd name="connsiteY2" fmla="*/ 500162 h 500945"/>
                    <a:gd name="connsiteX3" fmla="*/ 1076335 w 1130533"/>
                    <a:gd name="connsiteY3" fmla="*/ 443012 h 500945"/>
                    <a:gd name="connsiteX4" fmla="*/ 1126341 w 1130533"/>
                    <a:gd name="connsiteY4" fmla="*/ 395387 h 500945"/>
                    <a:gd name="connsiteX5" fmla="*/ 1109673 w 1130533"/>
                    <a:gd name="connsiteY5" fmla="*/ 328712 h 500945"/>
                    <a:gd name="connsiteX6" fmla="*/ 966798 w 1130533"/>
                    <a:gd name="connsiteY6" fmla="*/ 357287 h 500945"/>
                    <a:gd name="connsiteX7" fmla="*/ 504835 w 1130533"/>
                    <a:gd name="connsiteY7" fmla="*/ 328712 h 500945"/>
                    <a:gd name="connsiteX8" fmla="*/ 250041 w 1130533"/>
                    <a:gd name="connsiteY8" fmla="*/ 145356 h 500945"/>
                    <a:gd name="connsiteX9" fmla="*/ 190509 w 1130533"/>
                    <a:gd name="connsiteY9" fmla="*/ 59631 h 500945"/>
                    <a:gd name="connsiteX10" fmla="*/ 80972 w 1130533"/>
                    <a:gd name="connsiteY10" fmla="*/ 100 h 500945"/>
                    <a:gd name="connsiteX11" fmla="*/ 10 w 1130533"/>
                    <a:gd name="connsiteY11" fmla="*/ 47725 h 500945"/>
                    <a:gd name="connsiteX12" fmla="*/ 85735 w 1130533"/>
                    <a:gd name="connsiteY12" fmla="*/ 128687 h 500945"/>
                    <a:gd name="connsiteX13" fmla="*/ 171460 w 1130533"/>
                    <a:gd name="connsiteY13" fmla="*/ 247750 h 500945"/>
                    <a:gd name="connsiteX14" fmla="*/ 300048 w 1130533"/>
                    <a:gd name="connsiteY14" fmla="*/ 343000 h 500945"/>
                    <a:gd name="connsiteX0" fmla="*/ 300047 w 1130532"/>
                    <a:gd name="connsiteY0" fmla="*/ 342938 h 500883"/>
                    <a:gd name="connsiteX1" fmla="*/ 538172 w 1130532"/>
                    <a:gd name="connsiteY1" fmla="*/ 466763 h 500883"/>
                    <a:gd name="connsiteX2" fmla="*/ 847734 w 1130532"/>
                    <a:gd name="connsiteY2" fmla="*/ 500100 h 500883"/>
                    <a:gd name="connsiteX3" fmla="*/ 1076334 w 1130532"/>
                    <a:gd name="connsiteY3" fmla="*/ 442950 h 500883"/>
                    <a:gd name="connsiteX4" fmla="*/ 1126340 w 1130532"/>
                    <a:gd name="connsiteY4" fmla="*/ 395325 h 500883"/>
                    <a:gd name="connsiteX5" fmla="*/ 1109672 w 1130532"/>
                    <a:gd name="connsiteY5" fmla="*/ 328650 h 500883"/>
                    <a:gd name="connsiteX6" fmla="*/ 966797 w 1130532"/>
                    <a:gd name="connsiteY6" fmla="*/ 357225 h 500883"/>
                    <a:gd name="connsiteX7" fmla="*/ 504834 w 1130532"/>
                    <a:gd name="connsiteY7" fmla="*/ 328650 h 500883"/>
                    <a:gd name="connsiteX8" fmla="*/ 250040 w 1130532"/>
                    <a:gd name="connsiteY8" fmla="*/ 145294 h 500883"/>
                    <a:gd name="connsiteX9" fmla="*/ 178602 w 1130532"/>
                    <a:gd name="connsiteY9" fmla="*/ 54806 h 500883"/>
                    <a:gd name="connsiteX10" fmla="*/ 80971 w 1130532"/>
                    <a:gd name="connsiteY10" fmla="*/ 38 h 500883"/>
                    <a:gd name="connsiteX11" fmla="*/ 9 w 1130532"/>
                    <a:gd name="connsiteY11" fmla="*/ 47663 h 500883"/>
                    <a:gd name="connsiteX12" fmla="*/ 85734 w 1130532"/>
                    <a:gd name="connsiteY12" fmla="*/ 128625 h 500883"/>
                    <a:gd name="connsiteX13" fmla="*/ 171459 w 1130532"/>
                    <a:gd name="connsiteY13" fmla="*/ 247688 h 500883"/>
                    <a:gd name="connsiteX14" fmla="*/ 300047 w 1130532"/>
                    <a:gd name="connsiteY14" fmla="*/ 342938 h 500883"/>
                    <a:gd name="connsiteX0" fmla="*/ 300047 w 1130532"/>
                    <a:gd name="connsiteY0" fmla="*/ 342938 h 500883"/>
                    <a:gd name="connsiteX1" fmla="*/ 538172 w 1130532"/>
                    <a:gd name="connsiteY1" fmla="*/ 466763 h 500883"/>
                    <a:gd name="connsiteX2" fmla="*/ 847734 w 1130532"/>
                    <a:gd name="connsiteY2" fmla="*/ 500100 h 500883"/>
                    <a:gd name="connsiteX3" fmla="*/ 1076334 w 1130532"/>
                    <a:gd name="connsiteY3" fmla="*/ 442950 h 500883"/>
                    <a:gd name="connsiteX4" fmla="*/ 1126340 w 1130532"/>
                    <a:gd name="connsiteY4" fmla="*/ 395325 h 500883"/>
                    <a:gd name="connsiteX5" fmla="*/ 1109672 w 1130532"/>
                    <a:gd name="connsiteY5" fmla="*/ 328650 h 500883"/>
                    <a:gd name="connsiteX6" fmla="*/ 966797 w 1130532"/>
                    <a:gd name="connsiteY6" fmla="*/ 357225 h 500883"/>
                    <a:gd name="connsiteX7" fmla="*/ 504834 w 1130532"/>
                    <a:gd name="connsiteY7" fmla="*/ 328650 h 500883"/>
                    <a:gd name="connsiteX8" fmla="*/ 254803 w 1130532"/>
                    <a:gd name="connsiteY8" fmla="*/ 145294 h 500883"/>
                    <a:gd name="connsiteX9" fmla="*/ 178602 w 1130532"/>
                    <a:gd name="connsiteY9" fmla="*/ 54806 h 500883"/>
                    <a:gd name="connsiteX10" fmla="*/ 80971 w 1130532"/>
                    <a:gd name="connsiteY10" fmla="*/ 38 h 500883"/>
                    <a:gd name="connsiteX11" fmla="*/ 9 w 1130532"/>
                    <a:gd name="connsiteY11" fmla="*/ 47663 h 500883"/>
                    <a:gd name="connsiteX12" fmla="*/ 85734 w 1130532"/>
                    <a:gd name="connsiteY12" fmla="*/ 128625 h 500883"/>
                    <a:gd name="connsiteX13" fmla="*/ 171459 w 1130532"/>
                    <a:gd name="connsiteY13" fmla="*/ 247688 h 500883"/>
                    <a:gd name="connsiteX14" fmla="*/ 300047 w 1130532"/>
                    <a:gd name="connsiteY14" fmla="*/ 342938 h 500883"/>
                    <a:gd name="connsiteX0" fmla="*/ 300047 w 1130532"/>
                    <a:gd name="connsiteY0" fmla="*/ 342938 h 500883"/>
                    <a:gd name="connsiteX1" fmla="*/ 538172 w 1130532"/>
                    <a:gd name="connsiteY1" fmla="*/ 466763 h 500883"/>
                    <a:gd name="connsiteX2" fmla="*/ 847734 w 1130532"/>
                    <a:gd name="connsiteY2" fmla="*/ 500100 h 500883"/>
                    <a:gd name="connsiteX3" fmla="*/ 1076334 w 1130532"/>
                    <a:gd name="connsiteY3" fmla="*/ 442950 h 500883"/>
                    <a:gd name="connsiteX4" fmla="*/ 1126340 w 1130532"/>
                    <a:gd name="connsiteY4" fmla="*/ 395325 h 500883"/>
                    <a:gd name="connsiteX5" fmla="*/ 1109672 w 1130532"/>
                    <a:gd name="connsiteY5" fmla="*/ 328650 h 500883"/>
                    <a:gd name="connsiteX6" fmla="*/ 966797 w 1130532"/>
                    <a:gd name="connsiteY6" fmla="*/ 357225 h 500883"/>
                    <a:gd name="connsiteX7" fmla="*/ 490546 w 1130532"/>
                    <a:gd name="connsiteY7" fmla="*/ 316744 h 500883"/>
                    <a:gd name="connsiteX8" fmla="*/ 254803 w 1130532"/>
                    <a:gd name="connsiteY8" fmla="*/ 145294 h 500883"/>
                    <a:gd name="connsiteX9" fmla="*/ 178602 w 1130532"/>
                    <a:gd name="connsiteY9" fmla="*/ 54806 h 500883"/>
                    <a:gd name="connsiteX10" fmla="*/ 80971 w 1130532"/>
                    <a:gd name="connsiteY10" fmla="*/ 38 h 500883"/>
                    <a:gd name="connsiteX11" fmla="*/ 9 w 1130532"/>
                    <a:gd name="connsiteY11" fmla="*/ 47663 h 500883"/>
                    <a:gd name="connsiteX12" fmla="*/ 85734 w 1130532"/>
                    <a:gd name="connsiteY12" fmla="*/ 128625 h 500883"/>
                    <a:gd name="connsiteX13" fmla="*/ 171459 w 1130532"/>
                    <a:gd name="connsiteY13" fmla="*/ 247688 h 500883"/>
                    <a:gd name="connsiteX14" fmla="*/ 300047 w 1130532"/>
                    <a:gd name="connsiteY14" fmla="*/ 342938 h 500883"/>
                    <a:gd name="connsiteX0" fmla="*/ 300047 w 1130532"/>
                    <a:gd name="connsiteY0" fmla="*/ 342938 h 500883"/>
                    <a:gd name="connsiteX1" fmla="*/ 538172 w 1130532"/>
                    <a:gd name="connsiteY1" fmla="*/ 466763 h 500883"/>
                    <a:gd name="connsiteX2" fmla="*/ 847734 w 1130532"/>
                    <a:gd name="connsiteY2" fmla="*/ 500100 h 500883"/>
                    <a:gd name="connsiteX3" fmla="*/ 1076334 w 1130532"/>
                    <a:gd name="connsiteY3" fmla="*/ 442950 h 500883"/>
                    <a:gd name="connsiteX4" fmla="*/ 1126340 w 1130532"/>
                    <a:gd name="connsiteY4" fmla="*/ 395325 h 500883"/>
                    <a:gd name="connsiteX5" fmla="*/ 1109672 w 1130532"/>
                    <a:gd name="connsiteY5" fmla="*/ 328650 h 500883"/>
                    <a:gd name="connsiteX6" fmla="*/ 966797 w 1130532"/>
                    <a:gd name="connsiteY6" fmla="*/ 357225 h 500883"/>
                    <a:gd name="connsiteX7" fmla="*/ 762007 w 1130532"/>
                    <a:gd name="connsiteY7" fmla="*/ 378656 h 500883"/>
                    <a:gd name="connsiteX8" fmla="*/ 490546 w 1130532"/>
                    <a:gd name="connsiteY8" fmla="*/ 316744 h 500883"/>
                    <a:gd name="connsiteX9" fmla="*/ 254803 w 1130532"/>
                    <a:gd name="connsiteY9" fmla="*/ 145294 h 500883"/>
                    <a:gd name="connsiteX10" fmla="*/ 178602 w 1130532"/>
                    <a:gd name="connsiteY10" fmla="*/ 54806 h 500883"/>
                    <a:gd name="connsiteX11" fmla="*/ 80971 w 1130532"/>
                    <a:gd name="connsiteY11" fmla="*/ 38 h 500883"/>
                    <a:gd name="connsiteX12" fmla="*/ 9 w 1130532"/>
                    <a:gd name="connsiteY12" fmla="*/ 47663 h 500883"/>
                    <a:gd name="connsiteX13" fmla="*/ 85734 w 1130532"/>
                    <a:gd name="connsiteY13" fmla="*/ 128625 h 500883"/>
                    <a:gd name="connsiteX14" fmla="*/ 171459 w 1130532"/>
                    <a:gd name="connsiteY14" fmla="*/ 247688 h 500883"/>
                    <a:gd name="connsiteX15" fmla="*/ 300047 w 1130532"/>
                    <a:gd name="connsiteY15" fmla="*/ 342938 h 500883"/>
                    <a:gd name="connsiteX0" fmla="*/ 300047 w 1131115"/>
                    <a:gd name="connsiteY0" fmla="*/ 342938 h 500883"/>
                    <a:gd name="connsiteX1" fmla="*/ 538172 w 1131115"/>
                    <a:gd name="connsiteY1" fmla="*/ 466763 h 500883"/>
                    <a:gd name="connsiteX2" fmla="*/ 847734 w 1131115"/>
                    <a:gd name="connsiteY2" fmla="*/ 500100 h 500883"/>
                    <a:gd name="connsiteX3" fmla="*/ 1076334 w 1131115"/>
                    <a:gd name="connsiteY3" fmla="*/ 442950 h 500883"/>
                    <a:gd name="connsiteX4" fmla="*/ 1126340 w 1131115"/>
                    <a:gd name="connsiteY4" fmla="*/ 395325 h 500883"/>
                    <a:gd name="connsiteX5" fmla="*/ 1109672 w 1131115"/>
                    <a:gd name="connsiteY5" fmla="*/ 328650 h 500883"/>
                    <a:gd name="connsiteX6" fmla="*/ 954891 w 1131115"/>
                    <a:gd name="connsiteY6" fmla="*/ 366750 h 500883"/>
                    <a:gd name="connsiteX7" fmla="*/ 762007 w 1131115"/>
                    <a:gd name="connsiteY7" fmla="*/ 378656 h 500883"/>
                    <a:gd name="connsiteX8" fmla="*/ 490546 w 1131115"/>
                    <a:gd name="connsiteY8" fmla="*/ 316744 h 500883"/>
                    <a:gd name="connsiteX9" fmla="*/ 254803 w 1131115"/>
                    <a:gd name="connsiteY9" fmla="*/ 145294 h 500883"/>
                    <a:gd name="connsiteX10" fmla="*/ 178602 w 1131115"/>
                    <a:gd name="connsiteY10" fmla="*/ 54806 h 500883"/>
                    <a:gd name="connsiteX11" fmla="*/ 80971 w 1131115"/>
                    <a:gd name="connsiteY11" fmla="*/ 38 h 500883"/>
                    <a:gd name="connsiteX12" fmla="*/ 9 w 1131115"/>
                    <a:gd name="connsiteY12" fmla="*/ 47663 h 500883"/>
                    <a:gd name="connsiteX13" fmla="*/ 85734 w 1131115"/>
                    <a:gd name="connsiteY13" fmla="*/ 128625 h 500883"/>
                    <a:gd name="connsiteX14" fmla="*/ 171459 w 1131115"/>
                    <a:gd name="connsiteY14" fmla="*/ 247688 h 500883"/>
                    <a:gd name="connsiteX15" fmla="*/ 300047 w 1131115"/>
                    <a:gd name="connsiteY15" fmla="*/ 342938 h 500883"/>
                    <a:gd name="connsiteX0" fmla="*/ 300047 w 1129049"/>
                    <a:gd name="connsiteY0" fmla="*/ 342938 h 500883"/>
                    <a:gd name="connsiteX1" fmla="*/ 538172 w 1129049"/>
                    <a:gd name="connsiteY1" fmla="*/ 466763 h 500883"/>
                    <a:gd name="connsiteX2" fmla="*/ 847734 w 1129049"/>
                    <a:gd name="connsiteY2" fmla="*/ 500100 h 500883"/>
                    <a:gd name="connsiteX3" fmla="*/ 1076334 w 1129049"/>
                    <a:gd name="connsiteY3" fmla="*/ 442950 h 500883"/>
                    <a:gd name="connsiteX4" fmla="*/ 1126340 w 1129049"/>
                    <a:gd name="connsiteY4" fmla="*/ 395325 h 500883"/>
                    <a:gd name="connsiteX5" fmla="*/ 1102528 w 1129049"/>
                    <a:gd name="connsiteY5" fmla="*/ 340556 h 500883"/>
                    <a:gd name="connsiteX6" fmla="*/ 954891 w 1129049"/>
                    <a:gd name="connsiteY6" fmla="*/ 366750 h 500883"/>
                    <a:gd name="connsiteX7" fmla="*/ 762007 w 1129049"/>
                    <a:gd name="connsiteY7" fmla="*/ 378656 h 500883"/>
                    <a:gd name="connsiteX8" fmla="*/ 490546 w 1129049"/>
                    <a:gd name="connsiteY8" fmla="*/ 316744 h 500883"/>
                    <a:gd name="connsiteX9" fmla="*/ 254803 w 1129049"/>
                    <a:gd name="connsiteY9" fmla="*/ 145294 h 500883"/>
                    <a:gd name="connsiteX10" fmla="*/ 178602 w 1129049"/>
                    <a:gd name="connsiteY10" fmla="*/ 54806 h 500883"/>
                    <a:gd name="connsiteX11" fmla="*/ 80971 w 1129049"/>
                    <a:gd name="connsiteY11" fmla="*/ 38 h 500883"/>
                    <a:gd name="connsiteX12" fmla="*/ 9 w 1129049"/>
                    <a:gd name="connsiteY12" fmla="*/ 47663 h 500883"/>
                    <a:gd name="connsiteX13" fmla="*/ 85734 w 1129049"/>
                    <a:gd name="connsiteY13" fmla="*/ 128625 h 500883"/>
                    <a:gd name="connsiteX14" fmla="*/ 171459 w 1129049"/>
                    <a:gd name="connsiteY14" fmla="*/ 247688 h 500883"/>
                    <a:gd name="connsiteX15" fmla="*/ 300047 w 1129049"/>
                    <a:gd name="connsiteY15" fmla="*/ 342938 h 500883"/>
                    <a:gd name="connsiteX0" fmla="*/ 300047 w 1129049"/>
                    <a:gd name="connsiteY0" fmla="*/ 342938 h 500883"/>
                    <a:gd name="connsiteX1" fmla="*/ 538172 w 1129049"/>
                    <a:gd name="connsiteY1" fmla="*/ 466763 h 500883"/>
                    <a:gd name="connsiteX2" fmla="*/ 847734 w 1129049"/>
                    <a:gd name="connsiteY2" fmla="*/ 500100 h 500883"/>
                    <a:gd name="connsiteX3" fmla="*/ 1076334 w 1129049"/>
                    <a:gd name="connsiteY3" fmla="*/ 442950 h 500883"/>
                    <a:gd name="connsiteX4" fmla="*/ 1126340 w 1129049"/>
                    <a:gd name="connsiteY4" fmla="*/ 395325 h 500883"/>
                    <a:gd name="connsiteX5" fmla="*/ 1102528 w 1129049"/>
                    <a:gd name="connsiteY5" fmla="*/ 335793 h 500883"/>
                    <a:gd name="connsiteX6" fmla="*/ 954891 w 1129049"/>
                    <a:gd name="connsiteY6" fmla="*/ 366750 h 500883"/>
                    <a:gd name="connsiteX7" fmla="*/ 762007 w 1129049"/>
                    <a:gd name="connsiteY7" fmla="*/ 378656 h 500883"/>
                    <a:gd name="connsiteX8" fmla="*/ 490546 w 1129049"/>
                    <a:gd name="connsiteY8" fmla="*/ 316744 h 500883"/>
                    <a:gd name="connsiteX9" fmla="*/ 254803 w 1129049"/>
                    <a:gd name="connsiteY9" fmla="*/ 145294 h 500883"/>
                    <a:gd name="connsiteX10" fmla="*/ 178602 w 1129049"/>
                    <a:gd name="connsiteY10" fmla="*/ 54806 h 500883"/>
                    <a:gd name="connsiteX11" fmla="*/ 80971 w 1129049"/>
                    <a:gd name="connsiteY11" fmla="*/ 38 h 500883"/>
                    <a:gd name="connsiteX12" fmla="*/ 9 w 1129049"/>
                    <a:gd name="connsiteY12" fmla="*/ 47663 h 500883"/>
                    <a:gd name="connsiteX13" fmla="*/ 85734 w 1129049"/>
                    <a:gd name="connsiteY13" fmla="*/ 128625 h 500883"/>
                    <a:gd name="connsiteX14" fmla="*/ 171459 w 1129049"/>
                    <a:gd name="connsiteY14" fmla="*/ 247688 h 500883"/>
                    <a:gd name="connsiteX15" fmla="*/ 300047 w 1129049"/>
                    <a:gd name="connsiteY15" fmla="*/ 342938 h 500883"/>
                    <a:gd name="connsiteX0" fmla="*/ 300047 w 1129049"/>
                    <a:gd name="connsiteY0" fmla="*/ 342938 h 500883"/>
                    <a:gd name="connsiteX1" fmla="*/ 538172 w 1129049"/>
                    <a:gd name="connsiteY1" fmla="*/ 466763 h 500883"/>
                    <a:gd name="connsiteX2" fmla="*/ 847734 w 1129049"/>
                    <a:gd name="connsiteY2" fmla="*/ 500100 h 500883"/>
                    <a:gd name="connsiteX3" fmla="*/ 1076334 w 1129049"/>
                    <a:gd name="connsiteY3" fmla="*/ 442950 h 500883"/>
                    <a:gd name="connsiteX4" fmla="*/ 1126340 w 1129049"/>
                    <a:gd name="connsiteY4" fmla="*/ 395325 h 500883"/>
                    <a:gd name="connsiteX5" fmla="*/ 1102528 w 1129049"/>
                    <a:gd name="connsiteY5" fmla="*/ 335793 h 500883"/>
                    <a:gd name="connsiteX6" fmla="*/ 954891 w 1129049"/>
                    <a:gd name="connsiteY6" fmla="*/ 366750 h 500883"/>
                    <a:gd name="connsiteX7" fmla="*/ 762007 w 1129049"/>
                    <a:gd name="connsiteY7" fmla="*/ 378656 h 500883"/>
                    <a:gd name="connsiteX8" fmla="*/ 490546 w 1129049"/>
                    <a:gd name="connsiteY8" fmla="*/ 316744 h 500883"/>
                    <a:gd name="connsiteX9" fmla="*/ 371482 w 1129049"/>
                    <a:gd name="connsiteY9" fmla="*/ 257213 h 500883"/>
                    <a:gd name="connsiteX10" fmla="*/ 254803 w 1129049"/>
                    <a:gd name="connsiteY10" fmla="*/ 145294 h 500883"/>
                    <a:gd name="connsiteX11" fmla="*/ 178602 w 1129049"/>
                    <a:gd name="connsiteY11" fmla="*/ 54806 h 500883"/>
                    <a:gd name="connsiteX12" fmla="*/ 80971 w 1129049"/>
                    <a:gd name="connsiteY12" fmla="*/ 38 h 500883"/>
                    <a:gd name="connsiteX13" fmla="*/ 9 w 1129049"/>
                    <a:gd name="connsiteY13" fmla="*/ 47663 h 500883"/>
                    <a:gd name="connsiteX14" fmla="*/ 85734 w 1129049"/>
                    <a:gd name="connsiteY14" fmla="*/ 128625 h 500883"/>
                    <a:gd name="connsiteX15" fmla="*/ 171459 w 1129049"/>
                    <a:gd name="connsiteY15" fmla="*/ 247688 h 500883"/>
                    <a:gd name="connsiteX16" fmla="*/ 300047 w 1129049"/>
                    <a:gd name="connsiteY16" fmla="*/ 342938 h 500883"/>
                    <a:gd name="connsiteX0" fmla="*/ 300047 w 1129049"/>
                    <a:gd name="connsiteY0" fmla="*/ 342938 h 500883"/>
                    <a:gd name="connsiteX1" fmla="*/ 538172 w 1129049"/>
                    <a:gd name="connsiteY1" fmla="*/ 466763 h 500883"/>
                    <a:gd name="connsiteX2" fmla="*/ 847734 w 1129049"/>
                    <a:gd name="connsiteY2" fmla="*/ 500100 h 500883"/>
                    <a:gd name="connsiteX3" fmla="*/ 1076334 w 1129049"/>
                    <a:gd name="connsiteY3" fmla="*/ 442950 h 500883"/>
                    <a:gd name="connsiteX4" fmla="*/ 1126340 w 1129049"/>
                    <a:gd name="connsiteY4" fmla="*/ 395325 h 500883"/>
                    <a:gd name="connsiteX5" fmla="*/ 1102528 w 1129049"/>
                    <a:gd name="connsiteY5" fmla="*/ 335793 h 500883"/>
                    <a:gd name="connsiteX6" fmla="*/ 954891 w 1129049"/>
                    <a:gd name="connsiteY6" fmla="*/ 366750 h 500883"/>
                    <a:gd name="connsiteX7" fmla="*/ 762007 w 1129049"/>
                    <a:gd name="connsiteY7" fmla="*/ 378656 h 500883"/>
                    <a:gd name="connsiteX8" fmla="*/ 490546 w 1129049"/>
                    <a:gd name="connsiteY8" fmla="*/ 316744 h 500883"/>
                    <a:gd name="connsiteX9" fmla="*/ 371482 w 1129049"/>
                    <a:gd name="connsiteY9" fmla="*/ 257213 h 500883"/>
                    <a:gd name="connsiteX10" fmla="*/ 240516 w 1129049"/>
                    <a:gd name="connsiteY10" fmla="*/ 140531 h 500883"/>
                    <a:gd name="connsiteX11" fmla="*/ 178602 w 1129049"/>
                    <a:gd name="connsiteY11" fmla="*/ 54806 h 500883"/>
                    <a:gd name="connsiteX12" fmla="*/ 80971 w 1129049"/>
                    <a:gd name="connsiteY12" fmla="*/ 38 h 500883"/>
                    <a:gd name="connsiteX13" fmla="*/ 9 w 1129049"/>
                    <a:gd name="connsiteY13" fmla="*/ 47663 h 500883"/>
                    <a:gd name="connsiteX14" fmla="*/ 85734 w 1129049"/>
                    <a:gd name="connsiteY14" fmla="*/ 128625 h 500883"/>
                    <a:gd name="connsiteX15" fmla="*/ 171459 w 1129049"/>
                    <a:gd name="connsiteY15" fmla="*/ 247688 h 500883"/>
                    <a:gd name="connsiteX16" fmla="*/ 300047 w 1129049"/>
                    <a:gd name="connsiteY16" fmla="*/ 342938 h 500883"/>
                    <a:gd name="connsiteX0" fmla="*/ 300047 w 1129049"/>
                    <a:gd name="connsiteY0" fmla="*/ 342938 h 500883"/>
                    <a:gd name="connsiteX1" fmla="*/ 538172 w 1129049"/>
                    <a:gd name="connsiteY1" fmla="*/ 466763 h 500883"/>
                    <a:gd name="connsiteX2" fmla="*/ 847734 w 1129049"/>
                    <a:gd name="connsiteY2" fmla="*/ 500100 h 500883"/>
                    <a:gd name="connsiteX3" fmla="*/ 1076334 w 1129049"/>
                    <a:gd name="connsiteY3" fmla="*/ 442950 h 500883"/>
                    <a:gd name="connsiteX4" fmla="*/ 1126340 w 1129049"/>
                    <a:gd name="connsiteY4" fmla="*/ 395325 h 500883"/>
                    <a:gd name="connsiteX5" fmla="*/ 1102528 w 1129049"/>
                    <a:gd name="connsiteY5" fmla="*/ 335793 h 500883"/>
                    <a:gd name="connsiteX6" fmla="*/ 954891 w 1129049"/>
                    <a:gd name="connsiteY6" fmla="*/ 366750 h 500883"/>
                    <a:gd name="connsiteX7" fmla="*/ 762007 w 1129049"/>
                    <a:gd name="connsiteY7" fmla="*/ 378656 h 500883"/>
                    <a:gd name="connsiteX8" fmla="*/ 490546 w 1129049"/>
                    <a:gd name="connsiteY8" fmla="*/ 316744 h 500883"/>
                    <a:gd name="connsiteX9" fmla="*/ 371482 w 1129049"/>
                    <a:gd name="connsiteY9" fmla="*/ 257213 h 500883"/>
                    <a:gd name="connsiteX10" fmla="*/ 240516 w 1129049"/>
                    <a:gd name="connsiteY10" fmla="*/ 140531 h 500883"/>
                    <a:gd name="connsiteX11" fmla="*/ 173840 w 1129049"/>
                    <a:gd name="connsiteY11" fmla="*/ 54806 h 500883"/>
                    <a:gd name="connsiteX12" fmla="*/ 80971 w 1129049"/>
                    <a:gd name="connsiteY12" fmla="*/ 38 h 500883"/>
                    <a:gd name="connsiteX13" fmla="*/ 9 w 1129049"/>
                    <a:gd name="connsiteY13" fmla="*/ 47663 h 500883"/>
                    <a:gd name="connsiteX14" fmla="*/ 85734 w 1129049"/>
                    <a:gd name="connsiteY14" fmla="*/ 128625 h 500883"/>
                    <a:gd name="connsiteX15" fmla="*/ 171459 w 1129049"/>
                    <a:gd name="connsiteY15" fmla="*/ 247688 h 500883"/>
                    <a:gd name="connsiteX16" fmla="*/ 300047 w 1129049"/>
                    <a:gd name="connsiteY16" fmla="*/ 342938 h 500883"/>
                    <a:gd name="connsiteX0" fmla="*/ 302481 w 1131483"/>
                    <a:gd name="connsiteY0" fmla="*/ 346359 h 504304"/>
                    <a:gd name="connsiteX1" fmla="*/ 540606 w 1131483"/>
                    <a:gd name="connsiteY1" fmla="*/ 470184 h 504304"/>
                    <a:gd name="connsiteX2" fmla="*/ 850168 w 1131483"/>
                    <a:gd name="connsiteY2" fmla="*/ 503521 h 504304"/>
                    <a:gd name="connsiteX3" fmla="*/ 1078768 w 1131483"/>
                    <a:gd name="connsiteY3" fmla="*/ 446371 h 504304"/>
                    <a:gd name="connsiteX4" fmla="*/ 1128774 w 1131483"/>
                    <a:gd name="connsiteY4" fmla="*/ 398746 h 504304"/>
                    <a:gd name="connsiteX5" fmla="*/ 1104962 w 1131483"/>
                    <a:gd name="connsiteY5" fmla="*/ 339214 h 504304"/>
                    <a:gd name="connsiteX6" fmla="*/ 957325 w 1131483"/>
                    <a:gd name="connsiteY6" fmla="*/ 370171 h 504304"/>
                    <a:gd name="connsiteX7" fmla="*/ 764441 w 1131483"/>
                    <a:gd name="connsiteY7" fmla="*/ 382077 h 504304"/>
                    <a:gd name="connsiteX8" fmla="*/ 492980 w 1131483"/>
                    <a:gd name="connsiteY8" fmla="*/ 320165 h 504304"/>
                    <a:gd name="connsiteX9" fmla="*/ 373916 w 1131483"/>
                    <a:gd name="connsiteY9" fmla="*/ 260634 h 504304"/>
                    <a:gd name="connsiteX10" fmla="*/ 242950 w 1131483"/>
                    <a:gd name="connsiteY10" fmla="*/ 143952 h 504304"/>
                    <a:gd name="connsiteX11" fmla="*/ 176274 w 1131483"/>
                    <a:gd name="connsiteY11" fmla="*/ 58227 h 504304"/>
                    <a:gd name="connsiteX12" fmla="*/ 83405 w 1131483"/>
                    <a:gd name="connsiteY12" fmla="*/ 3459 h 504304"/>
                    <a:gd name="connsiteX13" fmla="*/ 28635 w 1131483"/>
                    <a:gd name="connsiteY13" fmla="*/ 10602 h 504304"/>
                    <a:gd name="connsiteX14" fmla="*/ 2443 w 1131483"/>
                    <a:gd name="connsiteY14" fmla="*/ 51084 h 504304"/>
                    <a:gd name="connsiteX15" fmla="*/ 88168 w 1131483"/>
                    <a:gd name="connsiteY15" fmla="*/ 132046 h 504304"/>
                    <a:gd name="connsiteX16" fmla="*/ 173893 w 1131483"/>
                    <a:gd name="connsiteY16" fmla="*/ 251109 h 504304"/>
                    <a:gd name="connsiteX17" fmla="*/ 302481 w 1131483"/>
                    <a:gd name="connsiteY17" fmla="*/ 346359 h 504304"/>
                    <a:gd name="connsiteX0" fmla="*/ 298153 w 1127155"/>
                    <a:gd name="connsiteY0" fmla="*/ 346359 h 504304"/>
                    <a:gd name="connsiteX1" fmla="*/ 536278 w 1127155"/>
                    <a:gd name="connsiteY1" fmla="*/ 470184 h 504304"/>
                    <a:gd name="connsiteX2" fmla="*/ 845840 w 1127155"/>
                    <a:gd name="connsiteY2" fmla="*/ 503521 h 504304"/>
                    <a:gd name="connsiteX3" fmla="*/ 1074440 w 1127155"/>
                    <a:gd name="connsiteY3" fmla="*/ 446371 h 504304"/>
                    <a:gd name="connsiteX4" fmla="*/ 1124446 w 1127155"/>
                    <a:gd name="connsiteY4" fmla="*/ 398746 h 504304"/>
                    <a:gd name="connsiteX5" fmla="*/ 1100634 w 1127155"/>
                    <a:gd name="connsiteY5" fmla="*/ 339214 h 504304"/>
                    <a:gd name="connsiteX6" fmla="*/ 952997 w 1127155"/>
                    <a:gd name="connsiteY6" fmla="*/ 370171 h 504304"/>
                    <a:gd name="connsiteX7" fmla="*/ 760113 w 1127155"/>
                    <a:gd name="connsiteY7" fmla="*/ 382077 h 504304"/>
                    <a:gd name="connsiteX8" fmla="*/ 488652 w 1127155"/>
                    <a:gd name="connsiteY8" fmla="*/ 320165 h 504304"/>
                    <a:gd name="connsiteX9" fmla="*/ 369588 w 1127155"/>
                    <a:gd name="connsiteY9" fmla="*/ 260634 h 504304"/>
                    <a:gd name="connsiteX10" fmla="*/ 238622 w 1127155"/>
                    <a:gd name="connsiteY10" fmla="*/ 143952 h 504304"/>
                    <a:gd name="connsiteX11" fmla="*/ 171946 w 1127155"/>
                    <a:gd name="connsiteY11" fmla="*/ 58227 h 504304"/>
                    <a:gd name="connsiteX12" fmla="*/ 79077 w 1127155"/>
                    <a:gd name="connsiteY12" fmla="*/ 3459 h 504304"/>
                    <a:gd name="connsiteX13" fmla="*/ 24307 w 1127155"/>
                    <a:gd name="connsiteY13" fmla="*/ 10602 h 504304"/>
                    <a:gd name="connsiteX14" fmla="*/ 2878 w 1127155"/>
                    <a:gd name="connsiteY14" fmla="*/ 58227 h 504304"/>
                    <a:gd name="connsiteX15" fmla="*/ 83840 w 1127155"/>
                    <a:gd name="connsiteY15" fmla="*/ 132046 h 504304"/>
                    <a:gd name="connsiteX16" fmla="*/ 169565 w 1127155"/>
                    <a:gd name="connsiteY16" fmla="*/ 251109 h 504304"/>
                    <a:gd name="connsiteX17" fmla="*/ 298153 w 1127155"/>
                    <a:gd name="connsiteY17" fmla="*/ 346359 h 504304"/>
                    <a:gd name="connsiteX0" fmla="*/ 298153 w 1127155"/>
                    <a:gd name="connsiteY0" fmla="*/ 346359 h 504304"/>
                    <a:gd name="connsiteX1" fmla="*/ 536278 w 1127155"/>
                    <a:gd name="connsiteY1" fmla="*/ 470184 h 504304"/>
                    <a:gd name="connsiteX2" fmla="*/ 845840 w 1127155"/>
                    <a:gd name="connsiteY2" fmla="*/ 503521 h 504304"/>
                    <a:gd name="connsiteX3" fmla="*/ 1074440 w 1127155"/>
                    <a:gd name="connsiteY3" fmla="*/ 446371 h 504304"/>
                    <a:gd name="connsiteX4" fmla="*/ 1124446 w 1127155"/>
                    <a:gd name="connsiteY4" fmla="*/ 398746 h 504304"/>
                    <a:gd name="connsiteX5" fmla="*/ 1100634 w 1127155"/>
                    <a:gd name="connsiteY5" fmla="*/ 339214 h 504304"/>
                    <a:gd name="connsiteX6" fmla="*/ 952997 w 1127155"/>
                    <a:gd name="connsiteY6" fmla="*/ 370171 h 504304"/>
                    <a:gd name="connsiteX7" fmla="*/ 760113 w 1127155"/>
                    <a:gd name="connsiteY7" fmla="*/ 382077 h 504304"/>
                    <a:gd name="connsiteX8" fmla="*/ 488652 w 1127155"/>
                    <a:gd name="connsiteY8" fmla="*/ 320165 h 504304"/>
                    <a:gd name="connsiteX9" fmla="*/ 369588 w 1127155"/>
                    <a:gd name="connsiteY9" fmla="*/ 260634 h 504304"/>
                    <a:gd name="connsiteX10" fmla="*/ 245765 w 1127155"/>
                    <a:gd name="connsiteY10" fmla="*/ 143952 h 504304"/>
                    <a:gd name="connsiteX11" fmla="*/ 171946 w 1127155"/>
                    <a:gd name="connsiteY11" fmla="*/ 58227 h 504304"/>
                    <a:gd name="connsiteX12" fmla="*/ 79077 w 1127155"/>
                    <a:gd name="connsiteY12" fmla="*/ 3459 h 504304"/>
                    <a:gd name="connsiteX13" fmla="*/ 24307 w 1127155"/>
                    <a:gd name="connsiteY13" fmla="*/ 10602 h 504304"/>
                    <a:gd name="connsiteX14" fmla="*/ 2878 w 1127155"/>
                    <a:gd name="connsiteY14" fmla="*/ 58227 h 504304"/>
                    <a:gd name="connsiteX15" fmla="*/ 83840 w 1127155"/>
                    <a:gd name="connsiteY15" fmla="*/ 132046 h 504304"/>
                    <a:gd name="connsiteX16" fmla="*/ 169565 w 1127155"/>
                    <a:gd name="connsiteY16" fmla="*/ 251109 h 504304"/>
                    <a:gd name="connsiteX17" fmla="*/ 298153 w 1127155"/>
                    <a:gd name="connsiteY17" fmla="*/ 346359 h 504304"/>
                    <a:gd name="connsiteX0" fmla="*/ 298153 w 1126373"/>
                    <a:gd name="connsiteY0" fmla="*/ 346359 h 504304"/>
                    <a:gd name="connsiteX1" fmla="*/ 536278 w 1126373"/>
                    <a:gd name="connsiteY1" fmla="*/ 470184 h 504304"/>
                    <a:gd name="connsiteX2" fmla="*/ 845840 w 1126373"/>
                    <a:gd name="connsiteY2" fmla="*/ 503521 h 504304"/>
                    <a:gd name="connsiteX3" fmla="*/ 1074440 w 1126373"/>
                    <a:gd name="connsiteY3" fmla="*/ 446371 h 504304"/>
                    <a:gd name="connsiteX4" fmla="*/ 1124446 w 1126373"/>
                    <a:gd name="connsiteY4" fmla="*/ 398746 h 504304"/>
                    <a:gd name="connsiteX5" fmla="*/ 1095871 w 1126373"/>
                    <a:gd name="connsiteY5" fmla="*/ 332070 h 504304"/>
                    <a:gd name="connsiteX6" fmla="*/ 952997 w 1126373"/>
                    <a:gd name="connsiteY6" fmla="*/ 370171 h 504304"/>
                    <a:gd name="connsiteX7" fmla="*/ 760113 w 1126373"/>
                    <a:gd name="connsiteY7" fmla="*/ 382077 h 504304"/>
                    <a:gd name="connsiteX8" fmla="*/ 488652 w 1126373"/>
                    <a:gd name="connsiteY8" fmla="*/ 320165 h 504304"/>
                    <a:gd name="connsiteX9" fmla="*/ 369588 w 1126373"/>
                    <a:gd name="connsiteY9" fmla="*/ 260634 h 504304"/>
                    <a:gd name="connsiteX10" fmla="*/ 245765 w 1126373"/>
                    <a:gd name="connsiteY10" fmla="*/ 143952 h 504304"/>
                    <a:gd name="connsiteX11" fmla="*/ 171946 w 1126373"/>
                    <a:gd name="connsiteY11" fmla="*/ 58227 h 504304"/>
                    <a:gd name="connsiteX12" fmla="*/ 79077 w 1126373"/>
                    <a:gd name="connsiteY12" fmla="*/ 3459 h 504304"/>
                    <a:gd name="connsiteX13" fmla="*/ 24307 w 1126373"/>
                    <a:gd name="connsiteY13" fmla="*/ 10602 h 504304"/>
                    <a:gd name="connsiteX14" fmla="*/ 2878 w 1126373"/>
                    <a:gd name="connsiteY14" fmla="*/ 58227 h 504304"/>
                    <a:gd name="connsiteX15" fmla="*/ 83840 w 1126373"/>
                    <a:gd name="connsiteY15" fmla="*/ 132046 h 504304"/>
                    <a:gd name="connsiteX16" fmla="*/ 169565 w 1126373"/>
                    <a:gd name="connsiteY16" fmla="*/ 251109 h 504304"/>
                    <a:gd name="connsiteX17" fmla="*/ 298153 w 1126373"/>
                    <a:gd name="connsiteY17" fmla="*/ 346359 h 504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26373" h="504304">
                      <a:moveTo>
                        <a:pt x="298153" y="346359"/>
                      </a:moveTo>
                      <a:cubicBezTo>
                        <a:pt x="359272" y="382871"/>
                        <a:pt x="444997" y="443990"/>
                        <a:pt x="536278" y="470184"/>
                      </a:cubicBezTo>
                      <a:cubicBezTo>
                        <a:pt x="627559" y="496378"/>
                        <a:pt x="756146" y="507490"/>
                        <a:pt x="845840" y="503521"/>
                      </a:cubicBezTo>
                      <a:cubicBezTo>
                        <a:pt x="935534" y="499552"/>
                        <a:pt x="1028006" y="463833"/>
                        <a:pt x="1074440" y="446371"/>
                      </a:cubicBezTo>
                      <a:cubicBezTo>
                        <a:pt x="1120874" y="428909"/>
                        <a:pt x="1118890" y="417796"/>
                        <a:pt x="1124446" y="398746"/>
                      </a:cubicBezTo>
                      <a:cubicBezTo>
                        <a:pt x="1130002" y="379696"/>
                        <a:pt x="1124446" y="336832"/>
                        <a:pt x="1095871" y="332070"/>
                      </a:cubicBezTo>
                      <a:cubicBezTo>
                        <a:pt x="1067296" y="327308"/>
                        <a:pt x="1008957" y="361837"/>
                        <a:pt x="952997" y="370171"/>
                      </a:cubicBezTo>
                      <a:cubicBezTo>
                        <a:pt x="897037" y="378505"/>
                        <a:pt x="839488" y="388824"/>
                        <a:pt x="760113" y="382077"/>
                      </a:cubicBezTo>
                      <a:cubicBezTo>
                        <a:pt x="680738" y="375330"/>
                        <a:pt x="553740" y="340406"/>
                        <a:pt x="488652" y="320165"/>
                      </a:cubicBezTo>
                      <a:cubicBezTo>
                        <a:pt x="423565" y="299925"/>
                        <a:pt x="408878" y="289209"/>
                        <a:pt x="369588" y="260634"/>
                      </a:cubicBezTo>
                      <a:cubicBezTo>
                        <a:pt x="330298" y="232059"/>
                        <a:pt x="278705" y="177686"/>
                        <a:pt x="245765" y="143952"/>
                      </a:cubicBezTo>
                      <a:cubicBezTo>
                        <a:pt x="212825" y="110218"/>
                        <a:pt x="197346" y="85215"/>
                        <a:pt x="171946" y="58227"/>
                      </a:cubicBezTo>
                      <a:cubicBezTo>
                        <a:pt x="146546" y="31240"/>
                        <a:pt x="103683" y="11396"/>
                        <a:pt x="79077" y="3459"/>
                      </a:cubicBezTo>
                      <a:cubicBezTo>
                        <a:pt x="54471" y="-4478"/>
                        <a:pt x="37801" y="2665"/>
                        <a:pt x="24307" y="10602"/>
                      </a:cubicBezTo>
                      <a:cubicBezTo>
                        <a:pt x="10813" y="18539"/>
                        <a:pt x="-7044" y="37986"/>
                        <a:pt x="2878" y="58227"/>
                      </a:cubicBezTo>
                      <a:cubicBezTo>
                        <a:pt x="12800" y="78468"/>
                        <a:pt x="55265" y="98708"/>
                        <a:pt x="83840" y="132046"/>
                      </a:cubicBezTo>
                      <a:cubicBezTo>
                        <a:pt x="112415" y="165383"/>
                        <a:pt x="138609" y="213803"/>
                        <a:pt x="169565" y="251109"/>
                      </a:cubicBezTo>
                      <a:cubicBezTo>
                        <a:pt x="200521" y="288415"/>
                        <a:pt x="237034" y="309847"/>
                        <a:pt x="298153" y="346359"/>
                      </a:cubicBezTo>
                      <a:close/>
                    </a:path>
                  </a:pathLst>
                </a:cu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32" name="组合 531"/>
              <p:cNvGrpSpPr/>
              <p:nvPr/>
            </p:nvGrpSpPr>
            <p:grpSpPr>
              <a:xfrm>
                <a:off x="4620908" y="2955084"/>
                <a:ext cx="776991" cy="822344"/>
                <a:chOff x="4620908" y="2955084"/>
                <a:chExt cx="776991" cy="822344"/>
              </a:xfrm>
            </p:grpSpPr>
            <p:sp>
              <p:nvSpPr>
                <p:cNvPr id="1586" name="任意多边形 1585"/>
                <p:cNvSpPr/>
                <p:nvPr/>
              </p:nvSpPr>
              <p:spPr>
                <a:xfrm>
                  <a:off x="4620908" y="2962082"/>
                  <a:ext cx="776991" cy="815346"/>
                </a:xfrm>
                <a:custGeom>
                  <a:avLst/>
                  <a:gdLst>
                    <a:gd name="connsiteX0" fmla="*/ 34376 w 773276"/>
                    <a:gd name="connsiteY0" fmla="*/ 266890 h 815343"/>
                    <a:gd name="connsiteX1" fmla="*/ 1038 w 773276"/>
                    <a:gd name="connsiteY1" fmla="*/ 62103 h 815343"/>
                    <a:gd name="connsiteX2" fmla="*/ 77238 w 773276"/>
                    <a:gd name="connsiteY2" fmla="*/ 190 h 815343"/>
                    <a:gd name="connsiteX3" fmla="*/ 158201 w 773276"/>
                    <a:gd name="connsiteY3" fmla="*/ 76390 h 815343"/>
                    <a:gd name="connsiteX4" fmla="*/ 205826 w 773276"/>
                    <a:gd name="connsiteY4" fmla="*/ 147828 h 815343"/>
                    <a:gd name="connsiteX5" fmla="*/ 372513 w 773276"/>
                    <a:gd name="connsiteY5" fmla="*/ 233553 h 815343"/>
                    <a:gd name="connsiteX6" fmla="*/ 477288 w 773276"/>
                    <a:gd name="connsiteY6" fmla="*/ 304990 h 815343"/>
                    <a:gd name="connsiteX7" fmla="*/ 672551 w 773276"/>
                    <a:gd name="connsiteY7" fmla="*/ 338328 h 815343"/>
                    <a:gd name="connsiteX8" fmla="*/ 767801 w 773276"/>
                    <a:gd name="connsiteY8" fmla="*/ 419290 h 815343"/>
                    <a:gd name="connsiteX9" fmla="*/ 758276 w 773276"/>
                    <a:gd name="connsiteY9" fmla="*/ 600265 h 815343"/>
                    <a:gd name="connsiteX10" fmla="*/ 729701 w 773276"/>
                    <a:gd name="connsiteY10" fmla="*/ 709803 h 815343"/>
                    <a:gd name="connsiteX11" fmla="*/ 705888 w 773276"/>
                    <a:gd name="connsiteY11" fmla="*/ 814578 h 815343"/>
                    <a:gd name="connsiteX12" fmla="*/ 415376 w 773276"/>
                    <a:gd name="connsiteY12" fmla="*/ 747903 h 815343"/>
                    <a:gd name="connsiteX13" fmla="*/ 91526 w 773276"/>
                    <a:gd name="connsiteY13" fmla="*/ 581215 h 815343"/>
                    <a:gd name="connsiteX14" fmla="*/ 53426 w 773276"/>
                    <a:gd name="connsiteY14" fmla="*/ 376428 h 815343"/>
                    <a:gd name="connsiteX15" fmla="*/ 34376 w 773276"/>
                    <a:gd name="connsiteY15" fmla="*/ 266890 h 815343"/>
                    <a:gd name="connsiteX0" fmla="*/ 34376 w 779473"/>
                    <a:gd name="connsiteY0" fmla="*/ 266890 h 815343"/>
                    <a:gd name="connsiteX1" fmla="*/ 1038 w 779473"/>
                    <a:gd name="connsiteY1" fmla="*/ 62103 h 815343"/>
                    <a:gd name="connsiteX2" fmla="*/ 77238 w 779473"/>
                    <a:gd name="connsiteY2" fmla="*/ 190 h 815343"/>
                    <a:gd name="connsiteX3" fmla="*/ 158201 w 779473"/>
                    <a:gd name="connsiteY3" fmla="*/ 76390 h 815343"/>
                    <a:gd name="connsiteX4" fmla="*/ 205826 w 779473"/>
                    <a:gd name="connsiteY4" fmla="*/ 147828 h 815343"/>
                    <a:gd name="connsiteX5" fmla="*/ 372513 w 779473"/>
                    <a:gd name="connsiteY5" fmla="*/ 233553 h 815343"/>
                    <a:gd name="connsiteX6" fmla="*/ 477288 w 779473"/>
                    <a:gd name="connsiteY6" fmla="*/ 304990 h 815343"/>
                    <a:gd name="connsiteX7" fmla="*/ 672551 w 779473"/>
                    <a:gd name="connsiteY7" fmla="*/ 338328 h 815343"/>
                    <a:gd name="connsiteX8" fmla="*/ 774945 w 779473"/>
                    <a:gd name="connsiteY8" fmla="*/ 424053 h 815343"/>
                    <a:gd name="connsiteX9" fmla="*/ 758276 w 779473"/>
                    <a:gd name="connsiteY9" fmla="*/ 600265 h 815343"/>
                    <a:gd name="connsiteX10" fmla="*/ 729701 w 779473"/>
                    <a:gd name="connsiteY10" fmla="*/ 709803 h 815343"/>
                    <a:gd name="connsiteX11" fmla="*/ 705888 w 779473"/>
                    <a:gd name="connsiteY11" fmla="*/ 814578 h 815343"/>
                    <a:gd name="connsiteX12" fmla="*/ 415376 w 779473"/>
                    <a:gd name="connsiteY12" fmla="*/ 747903 h 815343"/>
                    <a:gd name="connsiteX13" fmla="*/ 91526 w 779473"/>
                    <a:gd name="connsiteY13" fmla="*/ 581215 h 815343"/>
                    <a:gd name="connsiteX14" fmla="*/ 53426 w 779473"/>
                    <a:gd name="connsiteY14" fmla="*/ 376428 h 815343"/>
                    <a:gd name="connsiteX15" fmla="*/ 34376 w 779473"/>
                    <a:gd name="connsiteY15" fmla="*/ 266890 h 815343"/>
                    <a:gd name="connsiteX0" fmla="*/ 34376 w 779312"/>
                    <a:gd name="connsiteY0" fmla="*/ 266890 h 815343"/>
                    <a:gd name="connsiteX1" fmla="*/ 1038 w 779312"/>
                    <a:gd name="connsiteY1" fmla="*/ 62103 h 815343"/>
                    <a:gd name="connsiteX2" fmla="*/ 77238 w 779312"/>
                    <a:gd name="connsiteY2" fmla="*/ 190 h 815343"/>
                    <a:gd name="connsiteX3" fmla="*/ 158201 w 779312"/>
                    <a:gd name="connsiteY3" fmla="*/ 76390 h 815343"/>
                    <a:gd name="connsiteX4" fmla="*/ 205826 w 779312"/>
                    <a:gd name="connsiteY4" fmla="*/ 147828 h 815343"/>
                    <a:gd name="connsiteX5" fmla="*/ 372513 w 779312"/>
                    <a:gd name="connsiteY5" fmla="*/ 233553 h 815343"/>
                    <a:gd name="connsiteX6" fmla="*/ 477288 w 779312"/>
                    <a:gd name="connsiteY6" fmla="*/ 304990 h 815343"/>
                    <a:gd name="connsiteX7" fmla="*/ 674933 w 779312"/>
                    <a:gd name="connsiteY7" fmla="*/ 347853 h 815343"/>
                    <a:gd name="connsiteX8" fmla="*/ 774945 w 779312"/>
                    <a:gd name="connsiteY8" fmla="*/ 424053 h 815343"/>
                    <a:gd name="connsiteX9" fmla="*/ 758276 w 779312"/>
                    <a:gd name="connsiteY9" fmla="*/ 600265 h 815343"/>
                    <a:gd name="connsiteX10" fmla="*/ 729701 w 779312"/>
                    <a:gd name="connsiteY10" fmla="*/ 709803 h 815343"/>
                    <a:gd name="connsiteX11" fmla="*/ 705888 w 779312"/>
                    <a:gd name="connsiteY11" fmla="*/ 814578 h 815343"/>
                    <a:gd name="connsiteX12" fmla="*/ 415376 w 779312"/>
                    <a:gd name="connsiteY12" fmla="*/ 747903 h 815343"/>
                    <a:gd name="connsiteX13" fmla="*/ 91526 w 779312"/>
                    <a:gd name="connsiteY13" fmla="*/ 581215 h 815343"/>
                    <a:gd name="connsiteX14" fmla="*/ 53426 w 779312"/>
                    <a:gd name="connsiteY14" fmla="*/ 376428 h 815343"/>
                    <a:gd name="connsiteX15" fmla="*/ 34376 w 779312"/>
                    <a:gd name="connsiteY15" fmla="*/ 266890 h 815343"/>
                    <a:gd name="connsiteX0" fmla="*/ 32055 w 776991"/>
                    <a:gd name="connsiteY0" fmla="*/ 266740 h 815193"/>
                    <a:gd name="connsiteX1" fmla="*/ 1098 w 776991"/>
                    <a:gd name="connsiteY1" fmla="*/ 69096 h 815193"/>
                    <a:gd name="connsiteX2" fmla="*/ 74917 w 776991"/>
                    <a:gd name="connsiteY2" fmla="*/ 40 h 815193"/>
                    <a:gd name="connsiteX3" fmla="*/ 155880 w 776991"/>
                    <a:gd name="connsiteY3" fmla="*/ 76240 h 815193"/>
                    <a:gd name="connsiteX4" fmla="*/ 203505 w 776991"/>
                    <a:gd name="connsiteY4" fmla="*/ 147678 h 815193"/>
                    <a:gd name="connsiteX5" fmla="*/ 370192 w 776991"/>
                    <a:gd name="connsiteY5" fmla="*/ 233403 h 815193"/>
                    <a:gd name="connsiteX6" fmla="*/ 474967 w 776991"/>
                    <a:gd name="connsiteY6" fmla="*/ 304840 h 815193"/>
                    <a:gd name="connsiteX7" fmla="*/ 672612 w 776991"/>
                    <a:gd name="connsiteY7" fmla="*/ 347703 h 815193"/>
                    <a:gd name="connsiteX8" fmla="*/ 772624 w 776991"/>
                    <a:gd name="connsiteY8" fmla="*/ 423903 h 815193"/>
                    <a:gd name="connsiteX9" fmla="*/ 755955 w 776991"/>
                    <a:gd name="connsiteY9" fmla="*/ 600115 h 815193"/>
                    <a:gd name="connsiteX10" fmla="*/ 727380 w 776991"/>
                    <a:gd name="connsiteY10" fmla="*/ 709653 h 815193"/>
                    <a:gd name="connsiteX11" fmla="*/ 703567 w 776991"/>
                    <a:gd name="connsiteY11" fmla="*/ 814428 h 815193"/>
                    <a:gd name="connsiteX12" fmla="*/ 413055 w 776991"/>
                    <a:gd name="connsiteY12" fmla="*/ 747753 h 815193"/>
                    <a:gd name="connsiteX13" fmla="*/ 89205 w 776991"/>
                    <a:gd name="connsiteY13" fmla="*/ 581065 h 815193"/>
                    <a:gd name="connsiteX14" fmla="*/ 51105 w 776991"/>
                    <a:gd name="connsiteY14" fmla="*/ 376278 h 815193"/>
                    <a:gd name="connsiteX15" fmla="*/ 32055 w 776991"/>
                    <a:gd name="connsiteY15" fmla="*/ 266740 h 815193"/>
                    <a:gd name="connsiteX0" fmla="*/ 32055 w 776991"/>
                    <a:gd name="connsiteY0" fmla="*/ 266893 h 815346"/>
                    <a:gd name="connsiteX1" fmla="*/ 1098 w 776991"/>
                    <a:gd name="connsiteY1" fmla="*/ 69249 h 815346"/>
                    <a:gd name="connsiteX2" fmla="*/ 74917 w 776991"/>
                    <a:gd name="connsiteY2" fmla="*/ 193 h 815346"/>
                    <a:gd name="connsiteX3" fmla="*/ 151117 w 776991"/>
                    <a:gd name="connsiteY3" fmla="*/ 85918 h 815346"/>
                    <a:gd name="connsiteX4" fmla="*/ 203505 w 776991"/>
                    <a:gd name="connsiteY4" fmla="*/ 147831 h 815346"/>
                    <a:gd name="connsiteX5" fmla="*/ 370192 w 776991"/>
                    <a:gd name="connsiteY5" fmla="*/ 233556 h 815346"/>
                    <a:gd name="connsiteX6" fmla="*/ 474967 w 776991"/>
                    <a:gd name="connsiteY6" fmla="*/ 304993 h 815346"/>
                    <a:gd name="connsiteX7" fmla="*/ 672612 w 776991"/>
                    <a:gd name="connsiteY7" fmla="*/ 347856 h 815346"/>
                    <a:gd name="connsiteX8" fmla="*/ 772624 w 776991"/>
                    <a:gd name="connsiteY8" fmla="*/ 424056 h 815346"/>
                    <a:gd name="connsiteX9" fmla="*/ 755955 w 776991"/>
                    <a:gd name="connsiteY9" fmla="*/ 600268 h 815346"/>
                    <a:gd name="connsiteX10" fmla="*/ 727380 w 776991"/>
                    <a:gd name="connsiteY10" fmla="*/ 709806 h 815346"/>
                    <a:gd name="connsiteX11" fmla="*/ 703567 w 776991"/>
                    <a:gd name="connsiteY11" fmla="*/ 814581 h 815346"/>
                    <a:gd name="connsiteX12" fmla="*/ 413055 w 776991"/>
                    <a:gd name="connsiteY12" fmla="*/ 747906 h 815346"/>
                    <a:gd name="connsiteX13" fmla="*/ 89205 w 776991"/>
                    <a:gd name="connsiteY13" fmla="*/ 581218 h 815346"/>
                    <a:gd name="connsiteX14" fmla="*/ 51105 w 776991"/>
                    <a:gd name="connsiteY14" fmla="*/ 376431 h 815346"/>
                    <a:gd name="connsiteX15" fmla="*/ 32055 w 776991"/>
                    <a:gd name="connsiteY15" fmla="*/ 266893 h 81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76991" h="815346">
                      <a:moveTo>
                        <a:pt x="32055" y="266893"/>
                      </a:moveTo>
                      <a:cubicBezTo>
                        <a:pt x="23721" y="215696"/>
                        <a:pt x="-6046" y="113699"/>
                        <a:pt x="1098" y="69249"/>
                      </a:cubicBezTo>
                      <a:cubicBezTo>
                        <a:pt x="8242" y="24799"/>
                        <a:pt x="49914" y="-2585"/>
                        <a:pt x="74917" y="193"/>
                      </a:cubicBezTo>
                      <a:cubicBezTo>
                        <a:pt x="99920" y="2971"/>
                        <a:pt x="129686" y="61312"/>
                        <a:pt x="151117" y="85918"/>
                      </a:cubicBezTo>
                      <a:cubicBezTo>
                        <a:pt x="172548" y="110524"/>
                        <a:pt x="166993" y="123225"/>
                        <a:pt x="203505" y="147831"/>
                      </a:cubicBezTo>
                      <a:cubicBezTo>
                        <a:pt x="240018" y="172437"/>
                        <a:pt x="324948" y="207362"/>
                        <a:pt x="370192" y="233556"/>
                      </a:cubicBezTo>
                      <a:cubicBezTo>
                        <a:pt x="415436" y="259750"/>
                        <a:pt x="424564" y="285943"/>
                        <a:pt x="474967" y="304993"/>
                      </a:cubicBezTo>
                      <a:cubicBezTo>
                        <a:pt x="525370" y="324043"/>
                        <a:pt x="623002" y="328012"/>
                        <a:pt x="672612" y="347856"/>
                      </a:cubicBezTo>
                      <a:cubicBezTo>
                        <a:pt x="722222" y="367700"/>
                        <a:pt x="758734" y="381987"/>
                        <a:pt x="772624" y="424056"/>
                      </a:cubicBezTo>
                      <a:cubicBezTo>
                        <a:pt x="786514" y="466125"/>
                        <a:pt x="763496" y="552643"/>
                        <a:pt x="755955" y="600268"/>
                      </a:cubicBezTo>
                      <a:cubicBezTo>
                        <a:pt x="748414" y="647893"/>
                        <a:pt x="736111" y="674087"/>
                        <a:pt x="727380" y="709806"/>
                      </a:cubicBezTo>
                      <a:cubicBezTo>
                        <a:pt x="718649" y="745525"/>
                        <a:pt x="755954" y="808231"/>
                        <a:pt x="703567" y="814581"/>
                      </a:cubicBezTo>
                      <a:cubicBezTo>
                        <a:pt x="651180" y="820931"/>
                        <a:pt x="515449" y="786800"/>
                        <a:pt x="413055" y="747906"/>
                      </a:cubicBezTo>
                      <a:cubicBezTo>
                        <a:pt x="310661" y="709012"/>
                        <a:pt x="149530" y="643131"/>
                        <a:pt x="89205" y="581218"/>
                      </a:cubicBezTo>
                      <a:cubicBezTo>
                        <a:pt x="28880" y="519306"/>
                        <a:pt x="60630" y="427231"/>
                        <a:pt x="51105" y="376431"/>
                      </a:cubicBezTo>
                      <a:cubicBezTo>
                        <a:pt x="41580" y="325631"/>
                        <a:pt x="40390" y="318090"/>
                        <a:pt x="32055" y="2668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6C5"/>
                    </a:gs>
                    <a:gs pos="50000">
                      <a:srgbClr val="483917"/>
                    </a:gs>
                    <a:gs pos="100000">
                      <a:srgbClr val="4D3D19"/>
                    </a:gs>
                  </a:gsLst>
                  <a:lin ang="0" scaled="0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7" name="任意多边形 1586"/>
                <p:cNvSpPr/>
                <p:nvPr/>
              </p:nvSpPr>
              <p:spPr>
                <a:xfrm>
                  <a:off x="4633733" y="2955084"/>
                  <a:ext cx="760847" cy="512846"/>
                </a:xfrm>
                <a:custGeom>
                  <a:avLst/>
                  <a:gdLst>
                    <a:gd name="connsiteX0" fmla="*/ 19230 w 760847"/>
                    <a:gd name="connsiteY0" fmla="*/ 173879 h 512846"/>
                    <a:gd name="connsiteX1" fmla="*/ 4942 w 760847"/>
                    <a:gd name="connsiteY1" fmla="*/ 35766 h 512846"/>
                    <a:gd name="connsiteX2" fmla="*/ 76380 w 760847"/>
                    <a:gd name="connsiteY2" fmla="*/ 7191 h 512846"/>
                    <a:gd name="connsiteX3" fmla="*/ 171630 w 760847"/>
                    <a:gd name="connsiteY3" fmla="*/ 145304 h 512846"/>
                    <a:gd name="connsiteX4" fmla="*/ 333555 w 760847"/>
                    <a:gd name="connsiteY4" fmla="*/ 226266 h 512846"/>
                    <a:gd name="connsiteX5" fmla="*/ 466905 w 760847"/>
                    <a:gd name="connsiteY5" fmla="*/ 321516 h 512846"/>
                    <a:gd name="connsiteX6" fmla="*/ 681217 w 760847"/>
                    <a:gd name="connsiteY6" fmla="*/ 364379 h 512846"/>
                    <a:gd name="connsiteX7" fmla="*/ 757417 w 760847"/>
                    <a:gd name="connsiteY7" fmla="*/ 435816 h 512846"/>
                    <a:gd name="connsiteX8" fmla="*/ 733605 w 760847"/>
                    <a:gd name="connsiteY8" fmla="*/ 512016 h 512846"/>
                    <a:gd name="connsiteX9" fmla="*/ 609780 w 760847"/>
                    <a:gd name="connsiteY9" fmla="*/ 473916 h 512846"/>
                    <a:gd name="connsiteX10" fmla="*/ 438330 w 760847"/>
                    <a:gd name="connsiteY10" fmla="*/ 435816 h 512846"/>
                    <a:gd name="connsiteX11" fmla="*/ 124005 w 760847"/>
                    <a:gd name="connsiteY11" fmla="*/ 254841 h 512846"/>
                    <a:gd name="connsiteX12" fmla="*/ 19230 w 760847"/>
                    <a:gd name="connsiteY12" fmla="*/ 173879 h 512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0847" h="512846">
                      <a:moveTo>
                        <a:pt x="19230" y="173879"/>
                      </a:moveTo>
                      <a:cubicBezTo>
                        <a:pt x="-614" y="137366"/>
                        <a:pt x="-4583" y="63547"/>
                        <a:pt x="4942" y="35766"/>
                      </a:cubicBezTo>
                      <a:cubicBezTo>
                        <a:pt x="14467" y="7985"/>
                        <a:pt x="48599" y="-11065"/>
                        <a:pt x="76380" y="7191"/>
                      </a:cubicBezTo>
                      <a:cubicBezTo>
                        <a:pt x="104161" y="25447"/>
                        <a:pt x="128768" y="108791"/>
                        <a:pt x="171630" y="145304"/>
                      </a:cubicBezTo>
                      <a:cubicBezTo>
                        <a:pt x="214493" y="181817"/>
                        <a:pt x="284343" y="196897"/>
                        <a:pt x="333555" y="226266"/>
                      </a:cubicBezTo>
                      <a:cubicBezTo>
                        <a:pt x="382768" y="255635"/>
                        <a:pt x="408961" y="298497"/>
                        <a:pt x="466905" y="321516"/>
                      </a:cubicBezTo>
                      <a:cubicBezTo>
                        <a:pt x="524849" y="344535"/>
                        <a:pt x="632798" y="345329"/>
                        <a:pt x="681217" y="364379"/>
                      </a:cubicBezTo>
                      <a:cubicBezTo>
                        <a:pt x="729636" y="383429"/>
                        <a:pt x="748686" y="411210"/>
                        <a:pt x="757417" y="435816"/>
                      </a:cubicBezTo>
                      <a:cubicBezTo>
                        <a:pt x="766148" y="460422"/>
                        <a:pt x="758211" y="505666"/>
                        <a:pt x="733605" y="512016"/>
                      </a:cubicBezTo>
                      <a:cubicBezTo>
                        <a:pt x="708999" y="518366"/>
                        <a:pt x="658992" y="486616"/>
                        <a:pt x="609780" y="473916"/>
                      </a:cubicBezTo>
                      <a:cubicBezTo>
                        <a:pt x="560568" y="461216"/>
                        <a:pt x="519292" y="472328"/>
                        <a:pt x="438330" y="435816"/>
                      </a:cubicBezTo>
                      <a:cubicBezTo>
                        <a:pt x="357368" y="399304"/>
                        <a:pt x="193855" y="298497"/>
                        <a:pt x="124005" y="254841"/>
                      </a:cubicBezTo>
                      <a:cubicBezTo>
                        <a:pt x="54155" y="211185"/>
                        <a:pt x="39074" y="210392"/>
                        <a:pt x="19230" y="173879"/>
                      </a:cubicBezTo>
                      <a:close/>
                    </a:path>
                  </a:pathLst>
                </a:cu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33" name="组合 532"/>
              <p:cNvGrpSpPr/>
              <p:nvPr/>
            </p:nvGrpSpPr>
            <p:grpSpPr>
              <a:xfrm>
                <a:off x="4456636" y="3230600"/>
                <a:ext cx="802447" cy="835439"/>
                <a:chOff x="4456636" y="3230600"/>
                <a:chExt cx="802447" cy="835439"/>
              </a:xfrm>
            </p:grpSpPr>
            <p:sp>
              <p:nvSpPr>
                <p:cNvPr id="1584" name="任意多边形 1583"/>
                <p:cNvSpPr/>
                <p:nvPr/>
              </p:nvSpPr>
              <p:spPr>
                <a:xfrm>
                  <a:off x="4456636" y="3230600"/>
                  <a:ext cx="802447" cy="835439"/>
                </a:xfrm>
                <a:custGeom>
                  <a:avLst/>
                  <a:gdLst>
                    <a:gd name="connsiteX0" fmla="*/ 1428 w 796635"/>
                    <a:gd name="connsiteY0" fmla="*/ 420838 h 833588"/>
                    <a:gd name="connsiteX1" fmla="*/ 7778 w 796635"/>
                    <a:gd name="connsiteY1" fmla="*/ 331938 h 833588"/>
                    <a:gd name="connsiteX2" fmla="*/ 45878 w 796635"/>
                    <a:gd name="connsiteY2" fmla="*/ 243038 h 833588"/>
                    <a:gd name="connsiteX3" fmla="*/ 26828 w 796635"/>
                    <a:gd name="connsiteY3" fmla="*/ 84288 h 833588"/>
                    <a:gd name="connsiteX4" fmla="*/ 52228 w 796635"/>
                    <a:gd name="connsiteY4" fmla="*/ 1738 h 833588"/>
                    <a:gd name="connsiteX5" fmla="*/ 153828 w 796635"/>
                    <a:gd name="connsiteY5" fmla="*/ 39838 h 833588"/>
                    <a:gd name="connsiteX6" fmla="*/ 306228 w 796635"/>
                    <a:gd name="connsiteY6" fmla="*/ 173188 h 833588"/>
                    <a:gd name="connsiteX7" fmla="*/ 452278 w 796635"/>
                    <a:gd name="connsiteY7" fmla="*/ 230338 h 833588"/>
                    <a:gd name="connsiteX8" fmla="*/ 528478 w 796635"/>
                    <a:gd name="connsiteY8" fmla="*/ 223988 h 833588"/>
                    <a:gd name="connsiteX9" fmla="*/ 655478 w 796635"/>
                    <a:gd name="connsiteY9" fmla="*/ 293838 h 833588"/>
                    <a:gd name="connsiteX10" fmla="*/ 769778 w 796635"/>
                    <a:gd name="connsiteY10" fmla="*/ 376388 h 833588"/>
                    <a:gd name="connsiteX11" fmla="*/ 776128 w 796635"/>
                    <a:gd name="connsiteY11" fmla="*/ 776438 h 833588"/>
                    <a:gd name="connsiteX12" fmla="*/ 534828 w 796635"/>
                    <a:gd name="connsiteY12" fmla="*/ 757388 h 833588"/>
                    <a:gd name="connsiteX13" fmla="*/ 496728 w 796635"/>
                    <a:gd name="connsiteY13" fmla="*/ 776438 h 833588"/>
                    <a:gd name="connsiteX14" fmla="*/ 484028 w 796635"/>
                    <a:gd name="connsiteY14" fmla="*/ 833588 h 833588"/>
                    <a:gd name="connsiteX15" fmla="*/ 407828 w 796635"/>
                    <a:gd name="connsiteY15" fmla="*/ 776438 h 833588"/>
                    <a:gd name="connsiteX16" fmla="*/ 477678 w 796635"/>
                    <a:gd name="connsiteY16" fmla="*/ 738338 h 833588"/>
                    <a:gd name="connsiteX17" fmla="*/ 388778 w 796635"/>
                    <a:gd name="connsiteY17" fmla="*/ 687538 h 833588"/>
                    <a:gd name="connsiteX18" fmla="*/ 306228 w 796635"/>
                    <a:gd name="connsiteY18" fmla="*/ 598638 h 833588"/>
                    <a:gd name="connsiteX19" fmla="*/ 134778 w 796635"/>
                    <a:gd name="connsiteY19" fmla="*/ 528788 h 833588"/>
                    <a:gd name="connsiteX20" fmla="*/ 58578 w 796635"/>
                    <a:gd name="connsiteY20" fmla="*/ 566888 h 833588"/>
                    <a:gd name="connsiteX21" fmla="*/ 26828 w 796635"/>
                    <a:gd name="connsiteY21" fmla="*/ 528788 h 833588"/>
                    <a:gd name="connsiteX22" fmla="*/ 1428 w 796635"/>
                    <a:gd name="connsiteY22" fmla="*/ 420838 h 833588"/>
                    <a:gd name="connsiteX0" fmla="*/ 1428 w 796635"/>
                    <a:gd name="connsiteY0" fmla="*/ 407922 h 820672"/>
                    <a:gd name="connsiteX1" fmla="*/ 7778 w 796635"/>
                    <a:gd name="connsiteY1" fmla="*/ 319022 h 820672"/>
                    <a:gd name="connsiteX2" fmla="*/ 45878 w 796635"/>
                    <a:gd name="connsiteY2" fmla="*/ 230122 h 820672"/>
                    <a:gd name="connsiteX3" fmla="*/ 26828 w 796635"/>
                    <a:gd name="connsiteY3" fmla="*/ 71372 h 820672"/>
                    <a:gd name="connsiteX4" fmla="*/ 33178 w 796635"/>
                    <a:gd name="connsiteY4" fmla="*/ 3110 h 820672"/>
                    <a:gd name="connsiteX5" fmla="*/ 153828 w 796635"/>
                    <a:gd name="connsiteY5" fmla="*/ 26922 h 820672"/>
                    <a:gd name="connsiteX6" fmla="*/ 306228 w 796635"/>
                    <a:gd name="connsiteY6" fmla="*/ 160272 h 820672"/>
                    <a:gd name="connsiteX7" fmla="*/ 452278 w 796635"/>
                    <a:gd name="connsiteY7" fmla="*/ 217422 h 820672"/>
                    <a:gd name="connsiteX8" fmla="*/ 528478 w 796635"/>
                    <a:gd name="connsiteY8" fmla="*/ 211072 h 820672"/>
                    <a:gd name="connsiteX9" fmla="*/ 655478 w 796635"/>
                    <a:gd name="connsiteY9" fmla="*/ 280922 h 820672"/>
                    <a:gd name="connsiteX10" fmla="*/ 769778 w 796635"/>
                    <a:gd name="connsiteY10" fmla="*/ 363472 h 820672"/>
                    <a:gd name="connsiteX11" fmla="*/ 776128 w 796635"/>
                    <a:gd name="connsiteY11" fmla="*/ 763522 h 820672"/>
                    <a:gd name="connsiteX12" fmla="*/ 534828 w 796635"/>
                    <a:gd name="connsiteY12" fmla="*/ 744472 h 820672"/>
                    <a:gd name="connsiteX13" fmla="*/ 496728 w 796635"/>
                    <a:gd name="connsiteY13" fmla="*/ 763522 h 820672"/>
                    <a:gd name="connsiteX14" fmla="*/ 484028 w 796635"/>
                    <a:gd name="connsiteY14" fmla="*/ 820672 h 820672"/>
                    <a:gd name="connsiteX15" fmla="*/ 407828 w 796635"/>
                    <a:gd name="connsiteY15" fmla="*/ 763522 h 820672"/>
                    <a:gd name="connsiteX16" fmla="*/ 477678 w 796635"/>
                    <a:gd name="connsiteY16" fmla="*/ 725422 h 820672"/>
                    <a:gd name="connsiteX17" fmla="*/ 388778 w 796635"/>
                    <a:gd name="connsiteY17" fmla="*/ 674622 h 820672"/>
                    <a:gd name="connsiteX18" fmla="*/ 306228 w 796635"/>
                    <a:gd name="connsiteY18" fmla="*/ 585722 h 820672"/>
                    <a:gd name="connsiteX19" fmla="*/ 134778 w 796635"/>
                    <a:gd name="connsiteY19" fmla="*/ 515872 h 820672"/>
                    <a:gd name="connsiteX20" fmla="*/ 58578 w 796635"/>
                    <a:gd name="connsiteY20" fmla="*/ 553972 h 820672"/>
                    <a:gd name="connsiteX21" fmla="*/ 26828 w 796635"/>
                    <a:gd name="connsiteY21" fmla="*/ 515872 h 820672"/>
                    <a:gd name="connsiteX22" fmla="*/ 1428 w 796635"/>
                    <a:gd name="connsiteY22" fmla="*/ 407922 h 820672"/>
                    <a:gd name="connsiteX0" fmla="*/ 1428 w 796635"/>
                    <a:gd name="connsiteY0" fmla="*/ 421192 h 833942"/>
                    <a:gd name="connsiteX1" fmla="*/ 7778 w 796635"/>
                    <a:gd name="connsiteY1" fmla="*/ 332292 h 833942"/>
                    <a:gd name="connsiteX2" fmla="*/ 45878 w 796635"/>
                    <a:gd name="connsiteY2" fmla="*/ 243392 h 833942"/>
                    <a:gd name="connsiteX3" fmla="*/ 26828 w 796635"/>
                    <a:gd name="connsiteY3" fmla="*/ 84642 h 833942"/>
                    <a:gd name="connsiteX4" fmla="*/ 33178 w 796635"/>
                    <a:gd name="connsiteY4" fmla="*/ 16380 h 833942"/>
                    <a:gd name="connsiteX5" fmla="*/ 106997 w 796635"/>
                    <a:gd name="connsiteY5" fmla="*/ 1298 h 833942"/>
                    <a:gd name="connsiteX6" fmla="*/ 153828 w 796635"/>
                    <a:gd name="connsiteY6" fmla="*/ 40192 h 833942"/>
                    <a:gd name="connsiteX7" fmla="*/ 306228 w 796635"/>
                    <a:gd name="connsiteY7" fmla="*/ 173542 h 833942"/>
                    <a:gd name="connsiteX8" fmla="*/ 452278 w 796635"/>
                    <a:gd name="connsiteY8" fmla="*/ 230692 h 833942"/>
                    <a:gd name="connsiteX9" fmla="*/ 528478 w 796635"/>
                    <a:gd name="connsiteY9" fmla="*/ 224342 h 833942"/>
                    <a:gd name="connsiteX10" fmla="*/ 655478 w 796635"/>
                    <a:gd name="connsiteY10" fmla="*/ 294192 h 833942"/>
                    <a:gd name="connsiteX11" fmla="*/ 769778 w 796635"/>
                    <a:gd name="connsiteY11" fmla="*/ 376742 h 833942"/>
                    <a:gd name="connsiteX12" fmla="*/ 776128 w 796635"/>
                    <a:gd name="connsiteY12" fmla="*/ 776792 h 833942"/>
                    <a:gd name="connsiteX13" fmla="*/ 534828 w 796635"/>
                    <a:gd name="connsiteY13" fmla="*/ 757742 h 833942"/>
                    <a:gd name="connsiteX14" fmla="*/ 496728 w 796635"/>
                    <a:gd name="connsiteY14" fmla="*/ 776792 h 833942"/>
                    <a:gd name="connsiteX15" fmla="*/ 484028 w 796635"/>
                    <a:gd name="connsiteY15" fmla="*/ 833942 h 833942"/>
                    <a:gd name="connsiteX16" fmla="*/ 407828 w 796635"/>
                    <a:gd name="connsiteY16" fmla="*/ 776792 h 833942"/>
                    <a:gd name="connsiteX17" fmla="*/ 477678 w 796635"/>
                    <a:gd name="connsiteY17" fmla="*/ 738692 h 833942"/>
                    <a:gd name="connsiteX18" fmla="*/ 388778 w 796635"/>
                    <a:gd name="connsiteY18" fmla="*/ 687892 h 833942"/>
                    <a:gd name="connsiteX19" fmla="*/ 306228 w 796635"/>
                    <a:gd name="connsiteY19" fmla="*/ 598992 h 833942"/>
                    <a:gd name="connsiteX20" fmla="*/ 134778 w 796635"/>
                    <a:gd name="connsiteY20" fmla="*/ 529142 h 833942"/>
                    <a:gd name="connsiteX21" fmla="*/ 58578 w 796635"/>
                    <a:gd name="connsiteY21" fmla="*/ 567242 h 833942"/>
                    <a:gd name="connsiteX22" fmla="*/ 26828 w 796635"/>
                    <a:gd name="connsiteY22" fmla="*/ 529142 h 833942"/>
                    <a:gd name="connsiteX23" fmla="*/ 1428 w 796635"/>
                    <a:gd name="connsiteY23" fmla="*/ 421192 h 833942"/>
                    <a:gd name="connsiteX0" fmla="*/ 1428 w 796635"/>
                    <a:gd name="connsiteY0" fmla="*/ 420650 h 833400"/>
                    <a:gd name="connsiteX1" fmla="*/ 7778 w 796635"/>
                    <a:gd name="connsiteY1" fmla="*/ 331750 h 833400"/>
                    <a:gd name="connsiteX2" fmla="*/ 45878 w 796635"/>
                    <a:gd name="connsiteY2" fmla="*/ 242850 h 833400"/>
                    <a:gd name="connsiteX3" fmla="*/ 26828 w 796635"/>
                    <a:gd name="connsiteY3" fmla="*/ 84100 h 833400"/>
                    <a:gd name="connsiteX4" fmla="*/ 33178 w 796635"/>
                    <a:gd name="connsiteY4" fmla="*/ 22982 h 833400"/>
                    <a:gd name="connsiteX5" fmla="*/ 106997 w 796635"/>
                    <a:gd name="connsiteY5" fmla="*/ 756 h 833400"/>
                    <a:gd name="connsiteX6" fmla="*/ 153828 w 796635"/>
                    <a:gd name="connsiteY6" fmla="*/ 39650 h 833400"/>
                    <a:gd name="connsiteX7" fmla="*/ 306228 w 796635"/>
                    <a:gd name="connsiteY7" fmla="*/ 173000 h 833400"/>
                    <a:gd name="connsiteX8" fmla="*/ 452278 w 796635"/>
                    <a:gd name="connsiteY8" fmla="*/ 230150 h 833400"/>
                    <a:gd name="connsiteX9" fmla="*/ 528478 w 796635"/>
                    <a:gd name="connsiteY9" fmla="*/ 223800 h 833400"/>
                    <a:gd name="connsiteX10" fmla="*/ 655478 w 796635"/>
                    <a:gd name="connsiteY10" fmla="*/ 293650 h 833400"/>
                    <a:gd name="connsiteX11" fmla="*/ 769778 w 796635"/>
                    <a:gd name="connsiteY11" fmla="*/ 376200 h 833400"/>
                    <a:gd name="connsiteX12" fmla="*/ 776128 w 796635"/>
                    <a:gd name="connsiteY12" fmla="*/ 776250 h 833400"/>
                    <a:gd name="connsiteX13" fmla="*/ 534828 w 796635"/>
                    <a:gd name="connsiteY13" fmla="*/ 757200 h 833400"/>
                    <a:gd name="connsiteX14" fmla="*/ 496728 w 796635"/>
                    <a:gd name="connsiteY14" fmla="*/ 776250 h 833400"/>
                    <a:gd name="connsiteX15" fmla="*/ 484028 w 796635"/>
                    <a:gd name="connsiteY15" fmla="*/ 833400 h 833400"/>
                    <a:gd name="connsiteX16" fmla="*/ 407828 w 796635"/>
                    <a:gd name="connsiteY16" fmla="*/ 776250 h 833400"/>
                    <a:gd name="connsiteX17" fmla="*/ 477678 w 796635"/>
                    <a:gd name="connsiteY17" fmla="*/ 738150 h 833400"/>
                    <a:gd name="connsiteX18" fmla="*/ 388778 w 796635"/>
                    <a:gd name="connsiteY18" fmla="*/ 687350 h 833400"/>
                    <a:gd name="connsiteX19" fmla="*/ 306228 w 796635"/>
                    <a:gd name="connsiteY19" fmla="*/ 598450 h 833400"/>
                    <a:gd name="connsiteX20" fmla="*/ 134778 w 796635"/>
                    <a:gd name="connsiteY20" fmla="*/ 528600 h 833400"/>
                    <a:gd name="connsiteX21" fmla="*/ 58578 w 796635"/>
                    <a:gd name="connsiteY21" fmla="*/ 566700 h 833400"/>
                    <a:gd name="connsiteX22" fmla="*/ 26828 w 796635"/>
                    <a:gd name="connsiteY22" fmla="*/ 528600 h 833400"/>
                    <a:gd name="connsiteX23" fmla="*/ 1428 w 796635"/>
                    <a:gd name="connsiteY23" fmla="*/ 420650 h 833400"/>
                    <a:gd name="connsiteX0" fmla="*/ 1428 w 796635"/>
                    <a:gd name="connsiteY0" fmla="*/ 420650 h 833400"/>
                    <a:gd name="connsiteX1" fmla="*/ 7778 w 796635"/>
                    <a:gd name="connsiteY1" fmla="*/ 331750 h 833400"/>
                    <a:gd name="connsiteX2" fmla="*/ 45878 w 796635"/>
                    <a:gd name="connsiteY2" fmla="*/ 242850 h 833400"/>
                    <a:gd name="connsiteX3" fmla="*/ 26828 w 796635"/>
                    <a:gd name="connsiteY3" fmla="*/ 84100 h 833400"/>
                    <a:gd name="connsiteX4" fmla="*/ 33178 w 796635"/>
                    <a:gd name="connsiteY4" fmla="*/ 22982 h 833400"/>
                    <a:gd name="connsiteX5" fmla="*/ 106997 w 796635"/>
                    <a:gd name="connsiteY5" fmla="*/ 756 h 833400"/>
                    <a:gd name="connsiteX6" fmla="*/ 153828 w 796635"/>
                    <a:gd name="connsiteY6" fmla="*/ 39650 h 833400"/>
                    <a:gd name="connsiteX7" fmla="*/ 289559 w 796635"/>
                    <a:gd name="connsiteY7" fmla="*/ 165857 h 833400"/>
                    <a:gd name="connsiteX8" fmla="*/ 452278 w 796635"/>
                    <a:gd name="connsiteY8" fmla="*/ 230150 h 833400"/>
                    <a:gd name="connsiteX9" fmla="*/ 528478 w 796635"/>
                    <a:gd name="connsiteY9" fmla="*/ 223800 h 833400"/>
                    <a:gd name="connsiteX10" fmla="*/ 655478 w 796635"/>
                    <a:gd name="connsiteY10" fmla="*/ 293650 h 833400"/>
                    <a:gd name="connsiteX11" fmla="*/ 769778 w 796635"/>
                    <a:gd name="connsiteY11" fmla="*/ 376200 h 833400"/>
                    <a:gd name="connsiteX12" fmla="*/ 776128 w 796635"/>
                    <a:gd name="connsiteY12" fmla="*/ 776250 h 833400"/>
                    <a:gd name="connsiteX13" fmla="*/ 534828 w 796635"/>
                    <a:gd name="connsiteY13" fmla="*/ 757200 h 833400"/>
                    <a:gd name="connsiteX14" fmla="*/ 496728 w 796635"/>
                    <a:gd name="connsiteY14" fmla="*/ 776250 h 833400"/>
                    <a:gd name="connsiteX15" fmla="*/ 484028 w 796635"/>
                    <a:gd name="connsiteY15" fmla="*/ 833400 h 833400"/>
                    <a:gd name="connsiteX16" fmla="*/ 407828 w 796635"/>
                    <a:gd name="connsiteY16" fmla="*/ 776250 h 833400"/>
                    <a:gd name="connsiteX17" fmla="*/ 477678 w 796635"/>
                    <a:gd name="connsiteY17" fmla="*/ 738150 h 833400"/>
                    <a:gd name="connsiteX18" fmla="*/ 388778 w 796635"/>
                    <a:gd name="connsiteY18" fmla="*/ 687350 h 833400"/>
                    <a:gd name="connsiteX19" fmla="*/ 306228 w 796635"/>
                    <a:gd name="connsiteY19" fmla="*/ 598450 h 833400"/>
                    <a:gd name="connsiteX20" fmla="*/ 134778 w 796635"/>
                    <a:gd name="connsiteY20" fmla="*/ 528600 h 833400"/>
                    <a:gd name="connsiteX21" fmla="*/ 58578 w 796635"/>
                    <a:gd name="connsiteY21" fmla="*/ 566700 h 833400"/>
                    <a:gd name="connsiteX22" fmla="*/ 26828 w 796635"/>
                    <a:gd name="connsiteY22" fmla="*/ 528600 h 833400"/>
                    <a:gd name="connsiteX23" fmla="*/ 1428 w 796635"/>
                    <a:gd name="connsiteY23" fmla="*/ 420650 h 833400"/>
                    <a:gd name="connsiteX0" fmla="*/ 1428 w 796635"/>
                    <a:gd name="connsiteY0" fmla="*/ 420650 h 833400"/>
                    <a:gd name="connsiteX1" fmla="*/ 7778 w 796635"/>
                    <a:gd name="connsiteY1" fmla="*/ 331750 h 833400"/>
                    <a:gd name="connsiteX2" fmla="*/ 45878 w 796635"/>
                    <a:gd name="connsiteY2" fmla="*/ 242850 h 833400"/>
                    <a:gd name="connsiteX3" fmla="*/ 26828 w 796635"/>
                    <a:gd name="connsiteY3" fmla="*/ 84100 h 833400"/>
                    <a:gd name="connsiteX4" fmla="*/ 33178 w 796635"/>
                    <a:gd name="connsiteY4" fmla="*/ 22982 h 833400"/>
                    <a:gd name="connsiteX5" fmla="*/ 106997 w 796635"/>
                    <a:gd name="connsiteY5" fmla="*/ 756 h 833400"/>
                    <a:gd name="connsiteX6" fmla="*/ 153828 w 796635"/>
                    <a:gd name="connsiteY6" fmla="*/ 39650 h 833400"/>
                    <a:gd name="connsiteX7" fmla="*/ 289559 w 796635"/>
                    <a:gd name="connsiteY7" fmla="*/ 165857 h 833400"/>
                    <a:gd name="connsiteX8" fmla="*/ 449897 w 796635"/>
                    <a:gd name="connsiteY8" fmla="*/ 220625 h 833400"/>
                    <a:gd name="connsiteX9" fmla="*/ 528478 w 796635"/>
                    <a:gd name="connsiteY9" fmla="*/ 223800 h 833400"/>
                    <a:gd name="connsiteX10" fmla="*/ 655478 w 796635"/>
                    <a:gd name="connsiteY10" fmla="*/ 293650 h 833400"/>
                    <a:gd name="connsiteX11" fmla="*/ 769778 w 796635"/>
                    <a:gd name="connsiteY11" fmla="*/ 376200 h 833400"/>
                    <a:gd name="connsiteX12" fmla="*/ 776128 w 796635"/>
                    <a:gd name="connsiteY12" fmla="*/ 776250 h 833400"/>
                    <a:gd name="connsiteX13" fmla="*/ 534828 w 796635"/>
                    <a:gd name="connsiteY13" fmla="*/ 757200 h 833400"/>
                    <a:gd name="connsiteX14" fmla="*/ 496728 w 796635"/>
                    <a:gd name="connsiteY14" fmla="*/ 776250 h 833400"/>
                    <a:gd name="connsiteX15" fmla="*/ 484028 w 796635"/>
                    <a:gd name="connsiteY15" fmla="*/ 833400 h 833400"/>
                    <a:gd name="connsiteX16" fmla="*/ 407828 w 796635"/>
                    <a:gd name="connsiteY16" fmla="*/ 776250 h 833400"/>
                    <a:gd name="connsiteX17" fmla="*/ 477678 w 796635"/>
                    <a:gd name="connsiteY17" fmla="*/ 738150 h 833400"/>
                    <a:gd name="connsiteX18" fmla="*/ 388778 w 796635"/>
                    <a:gd name="connsiteY18" fmla="*/ 687350 h 833400"/>
                    <a:gd name="connsiteX19" fmla="*/ 306228 w 796635"/>
                    <a:gd name="connsiteY19" fmla="*/ 598450 h 833400"/>
                    <a:gd name="connsiteX20" fmla="*/ 134778 w 796635"/>
                    <a:gd name="connsiteY20" fmla="*/ 528600 h 833400"/>
                    <a:gd name="connsiteX21" fmla="*/ 58578 w 796635"/>
                    <a:gd name="connsiteY21" fmla="*/ 566700 h 833400"/>
                    <a:gd name="connsiteX22" fmla="*/ 26828 w 796635"/>
                    <a:gd name="connsiteY22" fmla="*/ 528600 h 833400"/>
                    <a:gd name="connsiteX23" fmla="*/ 1428 w 796635"/>
                    <a:gd name="connsiteY23" fmla="*/ 420650 h 833400"/>
                    <a:gd name="connsiteX0" fmla="*/ 1428 w 802022"/>
                    <a:gd name="connsiteY0" fmla="*/ 420650 h 833400"/>
                    <a:gd name="connsiteX1" fmla="*/ 7778 w 802022"/>
                    <a:gd name="connsiteY1" fmla="*/ 331750 h 833400"/>
                    <a:gd name="connsiteX2" fmla="*/ 45878 w 802022"/>
                    <a:gd name="connsiteY2" fmla="*/ 242850 h 833400"/>
                    <a:gd name="connsiteX3" fmla="*/ 26828 w 802022"/>
                    <a:gd name="connsiteY3" fmla="*/ 84100 h 833400"/>
                    <a:gd name="connsiteX4" fmla="*/ 33178 w 802022"/>
                    <a:gd name="connsiteY4" fmla="*/ 22982 h 833400"/>
                    <a:gd name="connsiteX5" fmla="*/ 106997 w 802022"/>
                    <a:gd name="connsiteY5" fmla="*/ 756 h 833400"/>
                    <a:gd name="connsiteX6" fmla="*/ 153828 w 802022"/>
                    <a:gd name="connsiteY6" fmla="*/ 39650 h 833400"/>
                    <a:gd name="connsiteX7" fmla="*/ 289559 w 802022"/>
                    <a:gd name="connsiteY7" fmla="*/ 165857 h 833400"/>
                    <a:gd name="connsiteX8" fmla="*/ 449897 w 802022"/>
                    <a:gd name="connsiteY8" fmla="*/ 220625 h 833400"/>
                    <a:gd name="connsiteX9" fmla="*/ 528478 w 802022"/>
                    <a:gd name="connsiteY9" fmla="*/ 223800 h 833400"/>
                    <a:gd name="connsiteX10" fmla="*/ 655478 w 802022"/>
                    <a:gd name="connsiteY10" fmla="*/ 293650 h 833400"/>
                    <a:gd name="connsiteX11" fmla="*/ 781684 w 802022"/>
                    <a:gd name="connsiteY11" fmla="*/ 373819 h 833400"/>
                    <a:gd name="connsiteX12" fmla="*/ 776128 w 802022"/>
                    <a:gd name="connsiteY12" fmla="*/ 776250 h 833400"/>
                    <a:gd name="connsiteX13" fmla="*/ 534828 w 802022"/>
                    <a:gd name="connsiteY13" fmla="*/ 757200 h 833400"/>
                    <a:gd name="connsiteX14" fmla="*/ 496728 w 802022"/>
                    <a:gd name="connsiteY14" fmla="*/ 776250 h 833400"/>
                    <a:gd name="connsiteX15" fmla="*/ 484028 w 802022"/>
                    <a:gd name="connsiteY15" fmla="*/ 833400 h 833400"/>
                    <a:gd name="connsiteX16" fmla="*/ 407828 w 802022"/>
                    <a:gd name="connsiteY16" fmla="*/ 776250 h 833400"/>
                    <a:gd name="connsiteX17" fmla="*/ 477678 w 802022"/>
                    <a:gd name="connsiteY17" fmla="*/ 738150 h 833400"/>
                    <a:gd name="connsiteX18" fmla="*/ 388778 w 802022"/>
                    <a:gd name="connsiteY18" fmla="*/ 687350 h 833400"/>
                    <a:gd name="connsiteX19" fmla="*/ 306228 w 802022"/>
                    <a:gd name="connsiteY19" fmla="*/ 598450 h 833400"/>
                    <a:gd name="connsiteX20" fmla="*/ 134778 w 802022"/>
                    <a:gd name="connsiteY20" fmla="*/ 528600 h 833400"/>
                    <a:gd name="connsiteX21" fmla="*/ 58578 w 802022"/>
                    <a:gd name="connsiteY21" fmla="*/ 566700 h 833400"/>
                    <a:gd name="connsiteX22" fmla="*/ 26828 w 802022"/>
                    <a:gd name="connsiteY22" fmla="*/ 528600 h 833400"/>
                    <a:gd name="connsiteX23" fmla="*/ 1428 w 802022"/>
                    <a:gd name="connsiteY23" fmla="*/ 420650 h 833400"/>
                    <a:gd name="connsiteX0" fmla="*/ 1428 w 801482"/>
                    <a:gd name="connsiteY0" fmla="*/ 420650 h 833400"/>
                    <a:gd name="connsiteX1" fmla="*/ 7778 w 801482"/>
                    <a:gd name="connsiteY1" fmla="*/ 331750 h 833400"/>
                    <a:gd name="connsiteX2" fmla="*/ 45878 w 801482"/>
                    <a:gd name="connsiteY2" fmla="*/ 242850 h 833400"/>
                    <a:gd name="connsiteX3" fmla="*/ 26828 w 801482"/>
                    <a:gd name="connsiteY3" fmla="*/ 84100 h 833400"/>
                    <a:gd name="connsiteX4" fmla="*/ 33178 w 801482"/>
                    <a:gd name="connsiteY4" fmla="*/ 22982 h 833400"/>
                    <a:gd name="connsiteX5" fmla="*/ 106997 w 801482"/>
                    <a:gd name="connsiteY5" fmla="*/ 756 h 833400"/>
                    <a:gd name="connsiteX6" fmla="*/ 153828 w 801482"/>
                    <a:gd name="connsiteY6" fmla="*/ 39650 h 833400"/>
                    <a:gd name="connsiteX7" fmla="*/ 289559 w 801482"/>
                    <a:gd name="connsiteY7" fmla="*/ 165857 h 833400"/>
                    <a:gd name="connsiteX8" fmla="*/ 449897 w 801482"/>
                    <a:gd name="connsiteY8" fmla="*/ 220625 h 833400"/>
                    <a:gd name="connsiteX9" fmla="*/ 528478 w 801482"/>
                    <a:gd name="connsiteY9" fmla="*/ 223800 h 833400"/>
                    <a:gd name="connsiteX10" fmla="*/ 665003 w 801482"/>
                    <a:gd name="connsiteY10" fmla="*/ 303175 h 833400"/>
                    <a:gd name="connsiteX11" fmla="*/ 781684 w 801482"/>
                    <a:gd name="connsiteY11" fmla="*/ 373819 h 833400"/>
                    <a:gd name="connsiteX12" fmla="*/ 776128 w 801482"/>
                    <a:gd name="connsiteY12" fmla="*/ 776250 h 833400"/>
                    <a:gd name="connsiteX13" fmla="*/ 534828 w 801482"/>
                    <a:gd name="connsiteY13" fmla="*/ 757200 h 833400"/>
                    <a:gd name="connsiteX14" fmla="*/ 496728 w 801482"/>
                    <a:gd name="connsiteY14" fmla="*/ 776250 h 833400"/>
                    <a:gd name="connsiteX15" fmla="*/ 484028 w 801482"/>
                    <a:gd name="connsiteY15" fmla="*/ 833400 h 833400"/>
                    <a:gd name="connsiteX16" fmla="*/ 407828 w 801482"/>
                    <a:gd name="connsiteY16" fmla="*/ 776250 h 833400"/>
                    <a:gd name="connsiteX17" fmla="*/ 477678 w 801482"/>
                    <a:gd name="connsiteY17" fmla="*/ 738150 h 833400"/>
                    <a:gd name="connsiteX18" fmla="*/ 388778 w 801482"/>
                    <a:gd name="connsiteY18" fmla="*/ 687350 h 833400"/>
                    <a:gd name="connsiteX19" fmla="*/ 306228 w 801482"/>
                    <a:gd name="connsiteY19" fmla="*/ 598450 h 833400"/>
                    <a:gd name="connsiteX20" fmla="*/ 134778 w 801482"/>
                    <a:gd name="connsiteY20" fmla="*/ 528600 h 833400"/>
                    <a:gd name="connsiteX21" fmla="*/ 58578 w 801482"/>
                    <a:gd name="connsiteY21" fmla="*/ 566700 h 833400"/>
                    <a:gd name="connsiteX22" fmla="*/ 26828 w 801482"/>
                    <a:gd name="connsiteY22" fmla="*/ 528600 h 833400"/>
                    <a:gd name="connsiteX23" fmla="*/ 1428 w 801482"/>
                    <a:gd name="connsiteY23" fmla="*/ 420650 h 833400"/>
                    <a:gd name="connsiteX0" fmla="*/ 1428 w 801482"/>
                    <a:gd name="connsiteY0" fmla="*/ 420650 h 833400"/>
                    <a:gd name="connsiteX1" fmla="*/ 7778 w 801482"/>
                    <a:gd name="connsiteY1" fmla="*/ 331750 h 833400"/>
                    <a:gd name="connsiteX2" fmla="*/ 45878 w 801482"/>
                    <a:gd name="connsiteY2" fmla="*/ 242850 h 833400"/>
                    <a:gd name="connsiteX3" fmla="*/ 26828 w 801482"/>
                    <a:gd name="connsiteY3" fmla="*/ 84100 h 833400"/>
                    <a:gd name="connsiteX4" fmla="*/ 33178 w 801482"/>
                    <a:gd name="connsiteY4" fmla="*/ 22982 h 833400"/>
                    <a:gd name="connsiteX5" fmla="*/ 106997 w 801482"/>
                    <a:gd name="connsiteY5" fmla="*/ 756 h 833400"/>
                    <a:gd name="connsiteX6" fmla="*/ 153828 w 801482"/>
                    <a:gd name="connsiteY6" fmla="*/ 39650 h 833400"/>
                    <a:gd name="connsiteX7" fmla="*/ 289559 w 801482"/>
                    <a:gd name="connsiteY7" fmla="*/ 165857 h 833400"/>
                    <a:gd name="connsiteX8" fmla="*/ 445135 w 801482"/>
                    <a:gd name="connsiteY8" fmla="*/ 215862 h 833400"/>
                    <a:gd name="connsiteX9" fmla="*/ 528478 w 801482"/>
                    <a:gd name="connsiteY9" fmla="*/ 223800 h 833400"/>
                    <a:gd name="connsiteX10" fmla="*/ 665003 w 801482"/>
                    <a:gd name="connsiteY10" fmla="*/ 303175 h 833400"/>
                    <a:gd name="connsiteX11" fmla="*/ 781684 w 801482"/>
                    <a:gd name="connsiteY11" fmla="*/ 373819 h 833400"/>
                    <a:gd name="connsiteX12" fmla="*/ 776128 w 801482"/>
                    <a:gd name="connsiteY12" fmla="*/ 776250 h 833400"/>
                    <a:gd name="connsiteX13" fmla="*/ 534828 w 801482"/>
                    <a:gd name="connsiteY13" fmla="*/ 757200 h 833400"/>
                    <a:gd name="connsiteX14" fmla="*/ 496728 w 801482"/>
                    <a:gd name="connsiteY14" fmla="*/ 776250 h 833400"/>
                    <a:gd name="connsiteX15" fmla="*/ 484028 w 801482"/>
                    <a:gd name="connsiteY15" fmla="*/ 833400 h 833400"/>
                    <a:gd name="connsiteX16" fmla="*/ 407828 w 801482"/>
                    <a:gd name="connsiteY16" fmla="*/ 776250 h 833400"/>
                    <a:gd name="connsiteX17" fmla="*/ 477678 w 801482"/>
                    <a:gd name="connsiteY17" fmla="*/ 738150 h 833400"/>
                    <a:gd name="connsiteX18" fmla="*/ 388778 w 801482"/>
                    <a:gd name="connsiteY18" fmla="*/ 687350 h 833400"/>
                    <a:gd name="connsiteX19" fmla="*/ 306228 w 801482"/>
                    <a:gd name="connsiteY19" fmla="*/ 598450 h 833400"/>
                    <a:gd name="connsiteX20" fmla="*/ 134778 w 801482"/>
                    <a:gd name="connsiteY20" fmla="*/ 528600 h 833400"/>
                    <a:gd name="connsiteX21" fmla="*/ 58578 w 801482"/>
                    <a:gd name="connsiteY21" fmla="*/ 566700 h 833400"/>
                    <a:gd name="connsiteX22" fmla="*/ 26828 w 801482"/>
                    <a:gd name="connsiteY22" fmla="*/ 528600 h 833400"/>
                    <a:gd name="connsiteX23" fmla="*/ 1428 w 801482"/>
                    <a:gd name="connsiteY23" fmla="*/ 420650 h 833400"/>
                    <a:gd name="connsiteX0" fmla="*/ 1428 w 798285"/>
                    <a:gd name="connsiteY0" fmla="*/ 420650 h 833400"/>
                    <a:gd name="connsiteX1" fmla="*/ 7778 w 798285"/>
                    <a:gd name="connsiteY1" fmla="*/ 331750 h 833400"/>
                    <a:gd name="connsiteX2" fmla="*/ 45878 w 798285"/>
                    <a:gd name="connsiteY2" fmla="*/ 242850 h 833400"/>
                    <a:gd name="connsiteX3" fmla="*/ 26828 w 798285"/>
                    <a:gd name="connsiteY3" fmla="*/ 84100 h 833400"/>
                    <a:gd name="connsiteX4" fmla="*/ 33178 w 798285"/>
                    <a:gd name="connsiteY4" fmla="*/ 22982 h 833400"/>
                    <a:gd name="connsiteX5" fmla="*/ 106997 w 798285"/>
                    <a:gd name="connsiteY5" fmla="*/ 756 h 833400"/>
                    <a:gd name="connsiteX6" fmla="*/ 153828 w 798285"/>
                    <a:gd name="connsiteY6" fmla="*/ 39650 h 833400"/>
                    <a:gd name="connsiteX7" fmla="*/ 289559 w 798285"/>
                    <a:gd name="connsiteY7" fmla="*/ 165857 h 833400"/>
                    <a:gd name="connsiteX8" fmla="*/ 445135 w 798285"/>
                    <a:gd name="connsiteY8" fmla="*/ 215862 h 833400"/>
                    <a:gd name="connsiteX9" fmla="*/ 528478 w 798285"/>
                    <a:gd name="connsiteY9" fmla="*/ 223800 h 833400"/>
                    <a:gd name="connsiteX10" fmla="*/ 665003 w 798285"/>
                    <a:gd name="connsiteY10" fmla="*/ 303175 h 833400"/>
                    <a:gd name="connsiteX11" fmla="*/ 781684 w 798285"/>
                    <a:gd name="connsiteY11" fmla="*/ 373819 h 833400"/>
                    <a:gd name="connsiteX12" fmla="*/ 788033 w 798285"/>
                    <a:gd name="connsiteY12" fmla="*/ 584163 h 833400"/>
                    <a:gd name="connsiteX13" fmla="*/ 776128 w 798285"/>
                    <a:gd name="connsiteY13" fmla="*/ 776250 h 833400"/>
                    <a:gd name="connsiteX14" fmla="*/ 534828 w 798285"/>
                    <a:gd name="connsiteY14" fmla="*/ 757200 h 833400"/>
                    <a:gd name="connsiteX15" fmla="*/ 496728 w 798285"/>
                    <a:gd name="connsiteY15" fmla="*/ 776250 h 833400"/>
                    <a:gd name="connsiteX16" fmla="*/ 484028 w 798285"/>
                    <a:gd name="connsiteY16" fmla="*/ 833400 h 833400"/>
                    <a:gd name="connsiteX17" fmla="*/ 407828 w 798285"/>
                    <a:gd name="connsiteY17" fmla="*/ 776250 h 833400"/>
                    <a:gd name="connsiteX18" fmla="*/ 477678 w 798285"/>
                    <a:gd name="connsiteY18" fmla="*/ 738150 h 833400"/>
                    <a:gd name="connsiteX19" fmla="*/ 388778 w 798285"/>
                    <a:gd name="connsiteY19" fmla="*/ 687350 h 833400"/>
                    <a:gd name="connsiteX20" fmla="*/ 306228 w 798285"/>
                    <a:gd name="connsiteY20" fmla="*/ 598450 h 833400"/>
                    <a:gd name="connsiteX21" fmla="*/ 134778 w 798285"/>
                    <a:gd name="connsiteY21" fmla="*/ 528600 h 833400"/>
                    <a:gd name="connsiteX22" fmla="*/ 58578 w 798285"/>
                    <a:gd name="connsiteY22" fmla="*/ 566700 h 833400"/>
                    <a:gd name="connsiteX23" fmla="*/ 26828 w 798285"/>
                    <a:gd name="connsiteY23" fmla="*/ 528600 h 833400"/>
                    <a:gd name="connsiteX24" fmla="*/ 1428 w 798285"/>
                    <a:gd name="connsiteY24" fmla="*/ 420650 h 833400"/>
                    <a:gd name="connsiteX0" fmla="*/ 1428 w 798285"/>
                    <a:gd name="connsiteY0" fmla="*/ 420650 h 833400"/>
                    <a:gd name="connsiteX1" fmla="*/ 7778 w 798285"/>
                    <a:gd name="connsiteY1" fmla="*/ 331750 h 833400"/>
                    <a:gd name="connsiteX2" fmla="*/ 45878 w 798285"/>
                    <a:gd name="connsiteY2" fmla="*/ 242850 h 833400"/>
                    <a:gd name="connsiteX3" fmla="*/ 26828 w 798285"/>
                    <a:gd name="connsiteY3" fmla="*/ 84100 h 833400"/>
                    <a:gd name="connsiteX4" fmla="*/ 33178 w 798285"/>
                    <a:gd name="connsiteY4" fmla="*/ 22982 h 833400"/>
                    <a:gd name="connsiteX5" fmla="*/ 106997 w 798285"/>
                    <a:gd name="connsiteY5" fmla="*/ 756 h 833400"/>
                    <a:gd name="connsiteX6" fmla="*/ 153828 w 798285"/>
                    <a:gd name="connsiteY6" fmla="*/ 39650 h 833400"/>
                    <a:gd name="connsiteX7" fmla="*/ 289559 w 798285"/>
                    <a:gd name="connsiteY7" fmla="*/ 165857 h 833400"/>
                    <a:gd name="connsiteX8" fmla="*/ 445135 w 798285"/>
                    <a:gd name="connsiteY8" fmla="*/ 215862 h 833400"/>
                    <a:gd name="connsiteX9" fmla="*/ 528478 w 798285"/>
                    <a:gd name="connsiteY9" fmla="*/ 223800 h 833400"/>
                    <a:gd name="connsiteX10" fmla="*/ 665003 w 798285"/>
                    <a:gd name="connsiteY10" fmla="*/ 303175 h 833400"/>
                    <a:gd name="connsiteX11" fmla="*/ 781684 w 798285"/>
                    <a:gd name="connsiteY11" fmla="*/ 366675 h 833400"/>
                    <a:gd name="connsiteX12" fmla="*/ 788033 w 798285"/>
                    <a:gd name="connsiteY12" fmla="*/ 584163 h 833400"/>
                    <a:gd name="connsiteX13" fmla="*/ 776128 w 798285"/>
                    <a:gd name="connsiteY13" fmla="*/ 776250 h 833400"/>
                    <a:gd name="connsiteX14" fmla="*/ 534828 w 798285"/>
                    <a:gd name="connsiteY14" fmla="*/ 757200 h 833400"/>
                    <a:gd name="connsiteX15" fmla="*/ 496728 w 798285"/>
                    <a:gd name="connsiteY15" fmla="*/ 776250 h 833400"/>
                    <a:gd name="connsiteX16" fmla="*/ 484028 w 798285"/>
                    <a:gd name="connsiteY16" fmla="*/ 833400 h 833400"/>
                    <a:gd name="connsiteX17" fmla="*/ 407828 w 798285"/>
                    <a:gd name="connsiteY17" fmla="*/ 776250 h 833400"/>
                    <a:gd name="connsiteX18" fmla="*/ 477678 w 798285"/>
                    <a:gd name="connsiteY18" fmla="*/ 738150 h 833400"/>
                    <a:gd name="connsiteX19" fmla="*/ 388778 w 798285"/>
                    <a:gd name="connsiteY19" fmla="*/ 687350 h 833400"/>
                    <a:gd name="connsiteX20" fmla="*/ 306228 w 798285"/>
                    <a:gd name="connsiteY20" fmla="*/ 598450 h 833400"/>
                    <a:gd name="connsiteX21" fmla="*/ 134778 w 798285"/>
                    <a:gd name="connsiteY21" fmla="*/ 528600 h 833400"/>
                    <a:gd name="connsiteX22" fmla="*/ 58578 w 798285"/>
                    <a:gd name="connsiteY22" fmla="*/ 566700 h 833400"/>
                    <a:gd name="connsiteX23" fmla="*/ 26828 w 798285"/>
                    <a:gd name="connsiteY23" fmla="*/ 528600 h 833400"/>
                    <a:gd name="connsiteX24" fmla="*/ 1428 w 798285"/>
                    <a:gd name="connsiteY24" fmla="*/ 420650 h 833400"/>
                    <a:gd name="connsiteX0" fmla="*/ 1428 w 796795"/>
                    <a:gd name="connsiteY0" fmla="*/ 420650 h 833400"/>
                    <a:gd name="connsiteX1" fmla="*/ 7778 w 796795"/>
                    <a:gd name="connsiteY1" fmla="*/ 331750 h 833400"/>
                    <a:gd name="connsiteX2" fmla="*/ 45878 w 796795"/>
                    <a:gd name="connsiteY2" fmla="*/ 242850 h 833400"/>
                    <a:gd name="connsiteX3" fmla="*/ 26828 w 796795"/>
                    <a:gd name="connsiteY3" fmla="*/ 84100 h 833400"/>
                    <a:gd name="connsiteX4" fmla="*/ 33178 w 796795"/>
                    <a:gd name="connsiteY4" fmla="*/ 22982 h 833400"/>
                    <a:gd name="connsiteX5" fmla="*/ 106997 w 796795"/>
                    <a:gd name="connsiteY5" fmla="*/ 756 h 833400"/>
                    <a:gd name="connsiteX6" fmla="*/ 153828 w 796795"/>
                    <a:gd name="connsiteY6" fmla="*/ 39650 h 833400"/>
                    <a:gd name="connsiteX7" fmla="*/ 289559 w 796795"/>
                    <a:gd name="connsiteY7" fmla="*/ 165857 h 833400"/>
                    <a:gd name="connsiteX8" fmla="*/ 445135 w 796795"/>
                    <a:gd name="connsiteY8" fmla="*/ 215862 h 833400"/>
                    <a:gd name="connsiteX9" fmla="*/ 528478 w 796795"/>
                    <a:gd name="connsiteY9" fmla="*/ 223800 h 833400"/>
                    <a:gd name="connsiteX10" fmla="*/ 665003 w 796795"/>
                    <a:gd name="connsiteY10" fmla="*/ 303175 h 833400"/>
                    <a:gd name="connsiteX11" fmla="*/ 781684 w 796795"/>
                    <a:gd name="connsiteY11" fmla="*/ 366675 h 833400"/>
                    <a:gd name="connsiteX12" fmla="*/ 788033 w 796795"/>
                    <a:gd name="connsiteY12" fmla="*/ 584163 h 833400"/>
                    <a:gd name="connsiteX13" fmla="*/ 773746 w 796795"/>
                    <a:gd name="connsiteY13" fmla="*/ 766725 h 833400"/>
                    <a:gd name="connsiteX14" fmla="*/ 534828 w 796795"/>
                    <a:gd name="connsiteY14" fmla="*/ 757200 h 833400"/>
                    <a:gd name="connsiteX15" fmla="*/ 496728 w 796795"/>
                    <a:gd name="connsiteY15" fmla="*/ 776250 h 833400"/>
                    <a:gd name="connsiteX16" fmla="*/ 484028 w 796795"/>
                    <a:gd name="connsiteY16" fmla="*/ 833400 h 833400"/>
                    <a:gd name="connsiteX17" fmla="*/ 407828 w 796795"/>
                    <a:gd name="connsiteY17" fmla="*/ 776250 h 833400"/>
                    <a:gd name="connsiteX18" fmla="*/ 477678 w 796795"/>
                    <a:gd name="connsiteY18" fmla="*/ 738150 h 833400"/>
                    <a:gd name="connsiteX19" fmla="*/ 388778 w 796795"/>
                    <a:gd name="connsiteY19" fmla="*/ 687350 h 833400"/>
                    <a:gd name="connsiteX20" fmla="*/ 306228 w 796795"/>
                    <a:gd name="connsiteY20" fmla="*/ 598450 h 833400"/>
                    <a:gd name="connsiteX21" fmla="*/ 134778 w 796795"/>
                    <a:gd name="connsiteY21" fmla="*/ 528600 h 833400"/>
                    <a:gd name="connsiteX22" fmla="*/ 58578 w 796795"/>
                    <a:gd name="connsiteY22" fmla="*/ 566700 h 833400"/>
                    <a:gd name="connsiteX23" fmla="*/ 26828 w 796795"/>
                    <a:gd name="connsiteY23" fmla="*/ 528600 h 833400"/>
                    <a:gd name="connsiteX24" fmla="*/ 1428 w 796795"/>
                    <a:gd name="connsiteY24" fmla="*/ 420650 h 833400"/>
                    <a:gd name="connsiteX0" fmla="*/ 1428 w 796795"/>
                    <a:gd name="connsiteY0" fmla="*/ 420650 h 833400"/>
                    <a:gd name="connsiteX1" fmla="*/ 7778 w 796795"/>
                    <a:gd name="connsiteY1" fmla="*/ 331750 h 833400"/>
                    <a:gd name="connsiteX2" fmla="*/ 45878 w 796795"/>
                    <a:gd name="connsiteY2" fmla="*/ 242850 h 833400"/>
                    <a:gd name="connsiteX3" fmla="*/ 26828 w 796795"/>
                    <a:gd name="connsiteY3" fmla="*/ 84100 h 833400"/>
                    <a:gd name="connsiteX4" fmla="*/ 33178 w 796795"/>
                    <a:gd name="connsiteY4" fmla="*/ 22982 h 833400"/>
                    <a:gd name="connsiteX5" fmla="*/ 106997 w 796795"/>
                    <a:gd name="connsiteY5" fmla="*/ 756 h 833400"/>
                    <a:gd name="connsiteX6" fmla="*/ 153828 w 796795"/>
                    <a:gd name="connsiteY6" fmla="*/ 39650 h 833400"/>
                    <a:gd name="connsiteX7" fmla="*/ 289559 w 796795"/>
                    <a:gd name="connsiteY7" fmla="*/ 165857 h 833400"/>
                    <a:gd name="connsiteX8" fmla="*/ 445135 w 796795"/>
                    <a:gd name="connsiteY8" fmla="*/ 215862 h 833400"/>
                    <a:gd name="connsiteX9" fmla="*/ 528478 w 796795"/>
                    <a:gd name="connsiteY9" fmla="*/ 223800 h 833400"/>
                    <a:gd name="connsiteX10" fmla="*/ 665003 w 796795"/>
                    <a:gd name="connsiteY10" fmla="*/ 303175 h 833400"/>
                    <a:gd name="connsiteX11" fmla="*/ 781684 w 796795"/>
                    <a:gd name="connsiteY11" fmla="*/ 366675 h 833400"/>
                    <a:gd name="connsiteX12" fmla="*/ 788033 w 796795"/>
                    <a:gd name="connsiteY12" fmla="*/ 584163 h 833400"/>
                    <a:gd name="connsiteX13" fmla="*/ 773746 w 796795"/>
                    <a:gd name="connsiteY13" fmla="*/ 766725 h 833400"/>
                    <a:gd name="connsiteX14" fmla="*/ 534828 w 796795"/>
                    <a:gd name="connsiteY14" fmla="*/ 769106 h 833400"/>
                    <a:gd name="connsiteX15" fmla="*/ 496728 w 796795"/>
                    <a:gd name="connsiteY15" fmla="*/ 776250 h 833400"/>
                    <a:gd name="connsiteX16" fmla="*/ 484028 w 796795"/>
                    <a:gd name="connsiteY16" fmla="*/ 833400 h 833400"/>
                    <a:gd name="connsiteX17" fmla="*/ 407828 w 796795"/>
                    <a:gd name="connsiteY17" fmla="*/ 776250 h 833400"/>
                    <a:gd name="connsiteX18" fmla="*/ 477678 w 796795"/>
                    <a:gd name="connsiteY18" fmla="*/ 738150 h 833400"/>
                    <a:gd name="connsiteX19" fmla="*/ 388778 w 796795"/>
                    <a:gd name="connsiteY19" fmla="*/ 687350 h 833400"/>
                    <a:gd name="connsiteX20" fmla="*/ 306228 w 796795"/>
                    <a:gd name="connsiteY20" fmla="*/ 598450 h 833400"/>
                    <a:gd name="connsiteX21" fmla="*/ 134778 w 796795"/>
                    <a:gd name="connsiteY21" fmla="*/ 528600 h 833400"/>
                    <a:gd name="connsiteX22" fmla="*/ 58578 w 796795"/>
                    <a:gd name="connsiteY22" fmla="*/ 566700 h 833400"/>
                    <a:gd name="connsiteX23" fmla="*/ 26828 w 796795"/>
                    <a:gd name="connsiteY23" fmla="*/ 528600 h 833400"/>
                    <a:gd name="connsiteX24" fmla="*/ 1428 w 796795"/>
                    <a:gd name="connsiteY24" fmla="*/ 420650 h 833400"/>
                    <a:gd name="connsiteX0" fmla="*/ 1225 w 796592"/>
                    <a:gd name="connsiteY0" fmla="*/ 420650 h 833400"/>
                    <a:gd name="connsiteX1" fmla="*/ 7575 w 796592"/>
                    <a:gd name="connsiteY1" fmla="*/ 331750 h 833400"/>
                    <a:gd name="connsiteX2" fmla="*/ 38531 w 796592"/>
                    <a:gd name="connsiteY2" fmla="*/ 240469 h 833400"/>
                    <a:gd name="connsiteX3" fmla="*/ 26625 w 796592"/>
                    <a:gd name="connsiteY3" fmla="*/ 84100 h 833400"/>
                    <a:gd name="connsiteX4" fmla="*/ 32975 w 796592"/>
                    <a:gd name="connsiteY4" fmla="*/ 22982 h 833400"/>
                    <a:gd name="connsiteX5" fmla="*/ 106794 w 796592"/>
                    <a:gd name="connsiteY5" fmla="*/ 756 h 833400"/>
                    <a:gd name="connsiteX6" fmla="*/ 153625 w 796592"/>
                    <a:gd name="connsiteY6" fmla="*/ 39650 h 833400"/>
                    <a:gd name="connsiteX7" fmla="*/ 289356 w 796592"/>
                    <a:gd name="connsiteY7" fmla="*/ 165857 h 833400"/>
                    <a:gd name="connsiteX8" fmla="*/ 444932 w 796592"/>
                    <a:gd name="connsiteY8" fmla="*/ 215862 h 833400"/>
                    <a:gd name="connsiteX9" fmla="*/ 528275 w 796592"/>
                    <a:gd name="connsiteY9" fmla="*/ 223800 h 833400"/>
                    <a:gd name="connsiteX10" fmla="*/ 664800 w 796592"/>
                    <a:gd name="connsiteY10" fmla="*/ 303175 h 833400"/>
                    <a:gd name="connsiteX11" fmla="*/ 781481 w 796592"/>
                    <a:gd name="connsiteY11" fmla="*/ 366675 h 833400"/>
                    <a:gd name="connsiteX12" fmla="*/ 787830 w 796592"/>
                    <a:gd name="connsiteY12" fmla="*/ 584163 h 833400"/>
                    <a:gd name="connsiteX13" fmla="*/ 773543 w 796592"/>
                    <a:gd name="connsiteY13" fmla="*/ 766725 h 833400"/>
                    <a:gd name="connsiteX14" fmla="*/ 534625 w 796592"/>
                    <a:gd name="connsiteY14" fmla="*/ 769106 h 833400"/>
                    <a:gd name="connsiteX15" fmla="*/ 496525 w 796592"/>
                    <a:gd name="connsiteY15" fmla="*/ 776250 h 833400"/>
                    <a:gd name="connsiteX16" fmla="*/ 483825 w 796592"/>
                    <a:gd name="connsiteY16" fmla="*/ 833400 h 833400"/>
                    <a:gd name="connsiteX17" fmla="*/ 407625 w 796592"/>
                    <a:gd name="connsiteY17" fmla="*/ 776250 h 833400"/>
                    <a:gd name="connsiteX18" fmla="*/ 477475 w 796592"/>
                    <a:gd name="connsiteY18" fmla="*/ 738150 h 833400"/>
                    <a:gd name="connsiteX19" fmla="*/ 388575 w 796592"/>
                    <a:gd name="connsiteY19" fmla="*/ 687350 h 833400"/>
                    <a:gd name="connsiteX20" fmla="*/ 306025 w 796592"/>
                    <a:gd name="connsiteY20" fmla="*/ 598450 h 833400"/>
                    <a:gd name="connsiteX21" fmla="*/ 134575 w 796592"/>
                    <a:gd name="connsiteY21" fmla="*/ 528600 h 833400"/>
                    <a:gd name="connsiteX22" fmla="*/ 58375 w 796592"/>
                    <a:gd name="connsiteY22" fmla="*/ 566700 h 833400"/>
                    <a:gd name="connsiteX23" fmla="*/ 26625 w 796592"/>
                    <a:gd name="connsiteY23" fmla="*/ 528600 h 833400"/>
                    <a:gd name="connsiteX24" fmla="*/ 1225 w 796592"/>
                    <a:gd name="connsiteY24" fmla="*/ 420650 h 833400"/>
                    <a:gd name="connsiteX0" fmla="*/ 6177 w 801544"/>
                    <a:gd name="connsiteY0" fmla="*/ 420650 h 833400"/>
                    <a:gd name="connsiteX1" fmla="*/ 3002 w 801544"/>
                    <a:gd name="connsiteY1" fmla="*/ 331750 h 833400"/>
                    <a:gd name="connsiteX2" fmla="*/ 43483 w 801544"/>
                    <a:gd name="connsiteY2" fmla="*/ 240469 h 833400"/>
                    <a:gd name="connsiteX3" fmla="*/ 31577 w 801544"/>
                    <a:gd name="connsiteY3" fmla="*/ 84100 h 833400"/>
                    <a:gd name="connsiteX4" fmla="*/ 37927 w 801544"/>
                    <a:gd name="connsiteY4" fmla="*/ 22982 h 833400"/>
                    <a:gd name="connsiteX5" fmla="*/ 111746 w 801544"/>
                    <a:gd name="connsiteY5" fmla="*/ 756 h 833400"/>
                    <a:gd name="connsiteX6" fmla="*/ 158577 w 801544"/>
                    <a:gd name="connsiteY6" fmla="*/ 39650 h 833400"/>
                    <a:gd name="connsiteX7" fmla="*/ 294308 w 801544"/>
                    <a:gd name="connsiteY7" fmla="*/ 165857 h 833400"/>
                    <a:gd name="connsiteX8" fmla="*/ 449884 w 801544"/>
                    <a:gd name="connsiteY8" fmla="*/ 215862 h 833400"/>
                    <a:gd name="connsiteX9" fmla="*/ 533227 w 801544"/>
                    <a:gd name="connsiteY9" fmla="*/ 223800 h 833400"/>
                    <a:gd name="connsiteX10" fmla="*/ 669752 w 801544"/>
                    <a:gd name="connsiteY10" fmla="*/ 303175 h 833400"/>
                    <a:gd name="connsiteX11" fmla="*/ 786433 w 801544"/>
                    <a:gd name="connsiteY11" fmla="*/ 366675 h 833400"/>
                    <a:gd name="connsiteX12" fmla="*/ 792782 w 801544"/>
                    <a:gd name="connsiteY12" fmla="*/ 584163 h 833400"/>
                    <a:gd name="connsiteX13" fmla="*/ 778495 w 801544"/>
                    <a:gd name="connsiteY13" fmla="*/ 766725 h 833400"/>
                    <a:gd name="connsiteX14" fmla="*/ 539577 w 801544"/>
                    <a:gd name="connsiteY14" fmla="*/ 769106 h 833400"/>
                    <a:gd name="connsiteX15" fmla="*/ 501477 w 801544"/>
                    <a:gd name="connsiteY15" fmla="*/ 776250 h 833400"/>
                    <a:gd name="connsiteX16" fmla="*/ 488777 w 801544"/>
                    <a:gd name="connsiteY16" fmla="*/ 833400 h 833400"/>
                    <a:gd name="connsiteX17" fmla="*/ 412577 w 801544"/>
                    <a:gd name="connsiteY17" fmla="*/ 776250 h 833400"/>
                    <a:gd name="connsiteX18" fmla="*/ 482427 w 801544"/>
                    <a:gd name="connsiteY18" fmla="*/ 738150 h 833400"/>
                    <a:gd name="connsiteX19" fmla="*/ 393527 w 801544"/>
                    <a:gd name="connsiteY19" fmla="*/ 687350 h 833400"/>
                    <a:gd name="connsiteX20" fmla="*/ 310977 w 801544"/>
                    <a:gd name="connsiteY20" fmla="*/ 598450 h 833400"/>
                    <a:gd name="connsiteX21" fmla="*/ 139527 w 801544"/>
                    <a:gd name="connsiteY21" fmla="*/ 528600 h 833400"/>
                    <a:gd name="connsiteX22" fmla="*/ 63327 w 801544"/>
                    <a:gd name="connsiteY22" fmla="*/ 566700 h 833400"/>
                    <a:gd name="connsiteX23" fmla="*/ 31577 w 801544"/>
                    <a:gd name="connsiteY23" fmla="*/ 528600 h 833400"/>
                    <a:gd name="connsiteX24" fmla="*/ 6177 w 801544"/>
                    <a:gd name="connsiteY24" fmla="*/ 420650 h 833400"/>
                    <a:gd name="connsiteX0" fmla="*/ 7037 w 802404"/>
                    <a:gd name="connsiteY0" fmla="*/ 420650 h 833400"/>
                    <a:gd name="connsiteX1" fmla="*/ 3862 w 802404"/>
                    <a:gd name="connsiteY1" fmla="*/ 331750 h 833400"/>
                    <a:gd name="connsiteX2" fmla="*/ 44343 w 802404"/>
                    <a:gd name="connsiteY2" fmla="*/ 240469 h 833400"/>
                    <a:gd name="connsiteX3" fmla="*/ 32437 w 802404"/>
                    <a:gd name="connsiteY3" fmla="*/ 84100 h 833400"/>
                    <a:gd name="connsiteX4" fmla="*/ 38787 w 802404"/>
                    <a:gd name="connsiteY4" fmla="*/ 22982 h 833400"/>
                    <a:gd name="connsiteX5" fmla="*/ 112606 w 802404"/>
                    <a:gd name="connsiteY5" fmla="*/ 756 h 833400"/>
                    <a:gd name="connsiteX6" fmla="*/ 159437 w 802404"/>
                    <a:gd name="connsiteY6" fmla="*/ 39650 h 833400"/>
                    <a:gd name="connsiteX7" fmla="*/ 295168 w 802404"/>
                    <a:gd name="connsiteY7" fmla="*/ 165857 h 833400"/>
                    <a:gd name="connsiteX8" fmla="*/ 450744 w 802404"/>
                    <a:gd name="connsiteY8" fmla="*/ 215862 h 833400"/>
                    <a:gd name="connsiteX9" fmla="*/ 534087 w 802404"/>
                    <a:gd name="connsiteY9" fmla="*/ 223800 h 833400"/>
                    <a:gd name="connsiteX10" fmla="*/ 670612 w 802404"/>
                    <a:gd name="connsiteY10" fmla="*/ 303175 h 833400"/>
                    <a:gd name="connsiteX11" fmla="*/ 787293 w 802404"/>
                    <a:gd name="connsiteY11" fmla="*/ 366675 h 833400"/>
                    <a:gd name="connsiteX12" fmla="*/ 793642 w 802404"/>
                    <a:gd name="connsiteY12" fmla="*/ 584163 h 833400"/>
                    <a:gd name="connsiteX13" fmla="*/ 779355 w 802404"/>
                    <a:gd name="connsiteY13" fmla="*/ 766725 h 833400"/>
                    <a:gd name="connsiteX14" fmla="*/ 540437 w 802404"/>
                    <a:gd name="connsiteY14" fmla="*/ 769106 h 833400"/>
                    <a:gd name="connsiteX15" fmla="*/ 502337 w 802404"/>
                    <a:gd name="connsiteY15" fmla="*/ 776250 h 833400"/>
                    <a:gd name="connsiteX16" fmla="*/ 489637 w 802404"/>
                    <a:gd name="connsiteY16" fmla="*/ 833400 h 833400"/>
                    <a:gd name="connsiteX17" fmla="*/ 413437 w 802404"/>
                    <a:gd name="connsiteY17" fmla="*/ 776250 h 833400"/>
                    <a:gd name="connsiteX18" fmla="*/ 483287 w 802404"/>
                    <a:gd name="connsiteY18" fmla="*/ 738150 h 833400"/>
                    <a:gd name="connsiteX19" fmla="*/ 394387 w 802404"/>
                    <a:gd name="connsiteY19" fmla="*/ 687350 h 833400"/>
                    <a:gd name="connsiteX20" fmla="*/ 311837 w 802404"/>
                    <a:gd name="connsiteY20" fmla="*/ 598450 h 833400"/>
                    <a:gd name="connsiteX21" fmla="*/ 140387 w 802404"/>
                    <a:gd name="connsiteY21" fmla="*/ 528600 h 833400"/>
                    <a:gd name="connsiteX22" fmla="*/ 64187 w 802404"/>
                    <a:gd name="connsiteY22" fmla="*/ 566700 h 833400"/>
                    <a:gd name="connsiteX23" fmla="*/ 51487 w 802404"/>
                    <a:gd name="connsiteY23" fmla="*/ 497644 h 833400"/>
                    <a:gd name="connsiteX24" fmla="*/ 7037 w 802404"/>
                    <a:gd name="connsiteY24" fmla="*/ 420650 h 833400"/>
                    <a:gd name="connsiteX0" fmla="*/ 7037 w 802404"/>
                    <a:gd name="connsiteY0" fmla="*/ 420650 h 833400"/>
                    <a:gd name="connsiteX1" fmla="*/ 3862 w 802404"/>
                    <a:gd name="connsiteY1" fmla="*/ 331750 h 833400"/>
                    <a:gd name="connsiteX2" fmla="*/ 44343 w 802404"/>
                    <a:gd name="connsiteY2" fmla="*/ 240469 h 833400"/>
                    <a:gd name="connsiteX3" fmla="*/ 32437 w 802404"/>
                    <a:gd name="connsiteY3" fmla="*/ 84100 h 833400"/>
                    <a:gd name="connsiteX4" fmla="*/ 38787 w 802404"/>
                    <a:gd name="connsiteY4" fmla="*/ 22982 h 833400"/>
                    <a:gd name="connsiteX5" fmla="*/ 112606 w 802404"/>
                    <a:gd name="connsiteY5" fmla="*/ 756 h 833400"/>
                    <a:gd name="connsiteX6" fmla="*/ 159437 w 802404"/>
                    <a:gd name="connsiteY6" fmla="*/ 39650 h 833400"/>
                    <a:gd name="connsiteX7" fmla="*/ 295168 w 802404"/>
                    <a:gd name="connsiteY7" fmla="*/ 165857 h 833400"/>
                    <a:gd name="connsiteX8" fmla="*/ 450744 w 802404"/>
                    <a:gd name="connsiteY8" fmla="*/ 215862 h 833400"/>
                    <a:gd name="connsiteX9" fmla="*/ 534087 w 802404"/>
                    <a:gd name="connsiteY9" fmla="*/ 223800 h 833400"/>
                    <a:gd name="connsiteX10" fmla="*/ 670612 w 802404"/>
                    <a:gd name="connsiteY10" fmla="*/ 303175 h 833400"/>
                    <a:gd name="connsiteX11" fmla="*/ 787293 w 802404"/>
                    <a:gd name="connsiteY11" fmla="*/ 366675 h 833400"/>
                    <a:gd name="connsiteX12" fmla="*/ 793642 w 802404"/>
                    <a:gd name="connsiteY12" fmla="*/ 584163 h 833400"/>
                    <a:gd name="connsiteX13" fmla="*/ 779355 w 802404"/>
                    <a:gd name="connsiteY13" fmla="*/ 766725 h 833400"/>
                    <a:gd name="connsiteX14" fmla="*/ 540437 w 802404"/>
                    <a:gd name="connsiteY14" fmla="*/ 769106 h 833400"/>
                    <a:gd name="connsiteX15" fmla="*/ 502337 w 802404"/>
                    <a:gd name="connsiteY15" fmla="*/ 776250 h 833400"/>
                    <a:gd name="connsiteX16" fmla="*/ 489637 w 802404"/>
                    <a:gd name="connsiteY16" fmla="*/ 833400 h 833400"/>
                    <a:gd name="connsiteX17" fmla="*/ 413437 w 802404"/>
                    <a:gd name="connsiteY17" fmla="*/ 776250 h 833400"/>
                    <a:gd name="connsiteX18" fmla="*/ 483287 w 802404"/>
                    <a:gd name="connsiteY18" fmla="*/ 738150 h 833400"/>
                    <a:gd name="connsiteX19" fmla="*/ 394387 w 802404"/>
                    <a:gd name="connsiteY19" fmla="*/ 687350 h 833400"/>
                    <a:gd name="connsiteX20" fmla="*/ 311837 w 802404"/>
                    <a:gd name="connsiteY20" fmla="*/ 598450 h 833400"/>
                    <a:gd name="connsiteX21" fmla="*/ 140387 w 802404"/>
                    <a:gd name="connsiteY21" fmla="*/ 528600 h 833400"/>
                    <a:gd name="connsiteX22" fmla="*/ 64187 w 802404"/>
                    <a:gd name="connsiteY22" fmla="*/ 566700 h 833400"/>
                    <a:gd name="connsiteX23" fmla="*/ 34024 w 802404"/>
                    <a:gd name="connsiteY23" fmla="*/ 546063 h 833400"/>
                    <a:gd name="connsiteX24" fmla="*/ 51487 w 802404"/>
                    <a:gd name="connsiteY24" fmla="*/ 497644 h 833400"/>
                    <a:gd name="connsiteX25" fmla="*/ 7037 w 802404"/>
                    <a:gd name="connsiteY25" fmla="*/ 420650 h 833400"/>
                    <a:gd name="connsiteX0" fmla="*/ 7037 w 802404"/>
                    <a:gd name="connsiteY0" fmla="*/ 420650 h 833400"/>
                    <a:gd name="connsiteX1" fmla="*/ 3862 w 802404"/>
                    <a:gd name="connsiteY1" fmla="*/ 331750 h 833400"/>
                    <a:gd name="connsiteX2" fmla="*/ 44343 w 802404"/>
                    <a:gd name="connsiteY2" fmla="*/ 240469 h 833400"/>
                    <a:gd name="connsiteX3" fmla="*/ 32437 w 802404"/>
                    <a:gd name="connsiteY3" fmla="*/ 84100 h 833400"/>
                    <a:gd name="connsiteX4" fmla="*/ 38787 w 802404"/>
                    <a:gd name="connsiteY4" fmla="*/ 22982 h 833400"/>
                    <a:gd name="connsiteX5" fmla="*/ 112606 w 802404"/>
                    <a:gd name="connsiteY5" fmla="*/ 756 h 833400"/>
                    <a:gd name="connsiteX6" fmla="*/ 159437 w 802404"/>
                    <a:gd name="connsiteY6" fmla="*/ 39650 h 833400"/>
                    <a:gd name="connsiteX7" fmla="*/ 295168 w 802404"/>
                    <a:gd name="connsiteY7" fmla="*/ 165857 h 833400"/>
                    <a:gd name="connsiteX8" fmla="*/ 450744 w 802404"/>
                    <a:gd name="connsiteY8" fmla="*/ 215862 h 833400"/>
                    <a:gd name="connsiteX9" fmla="*/ 534087 w 802404"/>
                    <a:gd name="connsiteY9" fmla="*/ 223800 h 833400"/>
                    <a:gd name="connsiteX10" fmla="*/ 670612 w 802404"/>
                    <a:gd name="connsiteY10" fmla="*/ 303175 h 833400"/>
                    <a:gd name="connsiteX11" fmla="*/ 787293 w 802404"/>
                    <a:gd name="connsiteY11" fmla="*/ 366675 h 833400"/>
                    <a:gd name="connsiteX12" fmla="*/ 793642 w 802404"/>
                    <a:gd name="connsiteY12" fmla="*/ 584163 h 833400"/>
                    <a:gd name="connsiteX13" fmla="*/ 779355 w 802404"/>
                    <a:gd name="connsiteY13" fmla="*/ 766725 h 833400"/>
                    <a:gd name="connsiteX14" fmla="*/ 540437 w 802404"/>
                    <a:gd name="connsiteY14" fmla="*/ 769106 h 833400"/>
                    <a:gd name="connsiteX15" fmla="*/ 502337 w 802404"/>
                    <a:gd name="connsiteY15" fmla="*/ 776250 h 833400"/>
                    <a:gd name="connsiteX16" fmla="*/ 489637 w 802404"/>
                    <a:gd name="connsiteY16" fmla="*/ 833400 h 833400"/>
                    <a:gd name="connsiteX17" fmla="*/ 413437 w 802404"/>
                    <a:gd name="connsiteY17" fmla="*/ 776250 h 833400"/>
                    <a:gd name="connsiteX18" fmla="*/ 483287 w 802404"/>
                    <a:gd name="connsiteY18" fmla="*/ 738150 h 833400"/>
                    <a:gd name="connsiteX19" fmla="*/ 394387 w 802404"/>
                    <a:gd name="connsiteY19" fmla="*/ 687350 h 833400"/>
                    <a:gd name="connsiteX20" fmla="*/ 311837 w 802404"/>
                    <a:gd name="connsiteY20" fmla="*/ 598450 h 833400"/>
                    <a:gd name="connsiteX21" fmla="*/ 140387 w 802404"/>
                    <a:gd name="connsiteY21" fmla="*/ 528600 h 833400"/>
                    <a:gd name="connsiteX22" fmla="*/ 76093 w 802404"/>
                    <a:gd name="connsiteY22" fmla="*/ 576225 h 833400"/>
                    <a:gd name="connsiteX23" fmla="*/ 34024 w 802404"/>
                    <a:gd name="connsiteY23" fmla="*/ 546063 h 833400"/>
                    <a:gd name="connsiteX24" fmla="*/ 51487 w 802404"/>
                    <a:gd name="connsiteY24" fmla="*/ 497644 h 833400"/>
                    <a:gd name="connsiteX25" fmla="*/ 7037 w 802404"/>
                    <a:gd name="connsiteY25" fmla="*/ 420650 h 833400"/>
                    <a:gd name="connsiteX0" fmla="*/ 7037 w 802404"/>
                    <a:gd name="connsiteY0" fmla="*/ 420650 h 833400"/>
                    <a:gd name="connsiteX1" fmla="*/ 3862 w 802404"/>
                    <a:gd name="connsiteY1" fmla="*/ 331750 h 833400"/>
                    <a:gd name="connsiteX2" fmla="*/ 44343 w 802404"/>
                    <a:gd name="connsiteY2" fmla="*/ 240469 h 833400"/>
                    <a:gd name="connsiteX3" fmla="*/ 32437 w 802404"/>
                    <a:gd name="connsiteY3" fmla="*/ 84100 h 833400"/>
                    <a:gd name="connsiteX4" fmla="*/ 38787 w 802404"/>
                    <a:gd name="connsiteY4" fmla="*/ 22982 h 833400"/>
                    <a:gd name="connsiteX5" fmla="*/ 112606 w 802404"/>
                    <a:gd name="connsiteY5" fmla="*/ 756 h 833400"/>
                    <a:gd name="connsiteX6" fmla="*/ 159437 w 802404"/>
                    <a:gd name="connsiteY6" fmla="*/ 39650 h 833400"/>
                    <a:gd name="connsiteX7" fmla="*/ 295168 w 802404"/>
                    <a:gd name="connsiteY7" fmla="*/ 165857 h 833400"/>
                    <a:gd name="connsiteX8" fmla="*/ 450744 w 802404"/>
                    <a:gd name="connsiteY8" fmla="*/ 215862 h 833400"/>
                    <a:gd name="connsiteX9" fmla="*/ 534087 w 802404"/>
                    <a:gd name="connsiteY9" fmla="*/ 223800 h 833400"/>
                    <a:gd name="connsiteX10" fmla="*/ 670612 w 802404"/>
                    <a:gd name="connsiteY10" fmla="*/ 303175 h 833400"/>
                    <a:gd name="connsiteX11" fmla="*/ 787293 w 802404"/>
                    <a:gd name="connsiteY11" fmla="*/ 366675 h 833400"/>
                    <a:gd name="connsiteX12" fmla="*/ 793642 w 802404"/>
                    <a:gd name="connsiteY12" fmla="*/ 584163 h 833400"/>
                    <a:gd name="connsiteX13" fmla="*/ 779355 w 802404"/>
                    <a:gd name="connsiteY13" fmla="*/ 766725 h 833400"/>
                    <a:gd name="connsiteX14" fmla="*/ 540437 w 802404"/>
                    <a:gd name="connsiteY14" fmla="*/ 769106 h 833400"/>
                    <a:gd name="connsiteX15" fmla="*/ 502337 w 802404"/>
                    <a:gd name="connsiteY15" fmla="*/ 776250 h 833400"/>
                    <a:gd name="connsiteX16" fmla="*/ 489637 w 802404"/>
                    <a:gd name="connsiteY16" fmla="*/ 833400 h 833400"/>
                    <a:gd name="connsiteX17" fmla="*/ 413437 w 802404"/>
                    <a:gd name="connsiteY17" fmla="*/ 776250 h 833400"/>
                    <a:gd name="connsiteX18" fmla="*/ 483287 w 802404"/>
                    <a:gd name="connsiteY18" fmla="*/ 738150 h 833400"/>
                    <a:gd name="connsiteX19" fmla="*/ 394387 w 802404"/>
                    <a:gd name="connsiteY19" fmla="*/ 687350 h 833400"/>
                    <a:gd name="connsiteX20" fmla="*/ 311837 w 802404"/>
                    <a:gd name="connsiteY20" fmla="*/ 598450 h 833400"/>
                    <a:gd name="connsiteX21" fmla="*/ 126099 w 802404"/>
                    <a:gd name="connsiteY21" fmla="*/ 528600 h 833400"/>
                    <a:gd name="connsiteX22" fmla="*/ 76093 w 802404"/>
                    <a:gd name="connsiteY22" fmla="*/ 576225 h 833400"/>
                    <a:gd name="connsiteX23" fmla="*/ 34024 w 802404"/>
                    <a:gd name="connsiteY23" fmla="*/ 546063 h 833400"/>
                    <a:gd name="connsiteX24" fmla="*/ 51487 w 802404"/>
                    <a:gd name="connsiteY24" fmla="*/ 497644 h 833400"/>
                    <a:gd name="connsiteX25" fmla="*/ 7037 w 802404"/>
                    <a:gd name="connsiteY25" fmla="*/ 420650 h 833400"/>
                    <a:gd name="connsiteX0" fmla="*/ 7037 w 802404"/>
                    <a:gd name="connsiteY0" fmla="*/ 420650 h 833400"/>
                    <a:gd name="connsiteX1" fmla="*/ 3862 w 802404"/>
                    <a:gd name="connsiteY1" fmla="*/ 331750 h 833400"/>
                    <a:gd name="connsiteX2" fmla="*/ 44343 w 802404"/>
                    <a:gd name="connsiteY2" fmla="*/ 240469 h 833400"/>
                    <a:gd name="connsiteX3" fmla="*/ 32437 w 802404"/>
                    <a:gd name="connsiteY3" fmla="*/ 84100 h 833400"/>
                    <a:gd name="connsiteX4" fmla="*/ 38787 w 802404"/>
                    <a:gd name="connsiteY4" fmla="*/ 22982 h 833400"/>
                    <a:gd name="connsiteX5" fmla="*/ 112606 w 802404"/>
                    <a:gd name="connsiteY5" fmla="*/ 756 h 833400"/>
                    <a:gd name="connsiteX6" fmla="*/ 159437 w 802404"/>
                    <a:gd name="connsiteY6" fmla="*/ 39650 h 833400"/>
                    <a:gd name="connsiteX7" fmla="*/ 295168 w 802404"/>
                    <a:gd name="connsiteY7" fmla="*/ 165857 h 833400"/>
                    <a:gd name="connsiteX8" fmla="*/ 450744 w 802404"/>
                    <a:gd name="connsiteY8" fmla="*/ 215862 h 833400"/>
                    <a:gd name="connsiteX9" fmla="*/ 534087 w 802404"/>
                    <a:gd name="connsiteY9" fmla="*/ 223800 h 833400"/>
                    <a:gd name="connsiteX10" fmla="*/ 670612 w 802404"/>
                    <a:gd name="connsiteY10" fmla="*/ 303175 h 833400"/>
                    <a:gd name="connsiteX11" fmla="*/ 787293 w 802404"/>
                    <a:gd name="connsiteY11" fmla="*/ 366675 h 833400"/>
                    <a:gd name="connsiteX12" fmla="*/ 793642 w 802404"/>
                    <a:gd name="connsiteY12" fmla="*/ 584163 h 833400"/>
                    <a:gd name="connsiteX13" fmla="*/ 779355 w 802404"/>
                    <a:gd name="connsiteY13" fmla="*/ 766725 h 833400"/>
                    <a:gd name="connsiteX14" fmla="*/ 540437 w 802404"/>
                    <a:gd name="connsiteY14" fmla="*/ 769106 h 833400"/>
                    <a:gd name="connsiteX15" fmla="*/ 502337 w 802404"/>
                    <a:gd name="connsiteY15" fmla="*/ 776250 h 833400"/>
                    <a:gd name="connsiteX16" fmla="*/ 489637 w 802404"/>
                    <a:gd name="connsiteY16" fmla="*/ 833400 h 833400"/>
                    <a:gd name="connsiteX17" fmla="*/ 413437 w 802404"/>
                    <a:gd name="connsiteY17" fmla="*/ 776250 h 833400"/>
                    <a:gd name="connsiteX18" fmla="*/ 483287 w 802404"/>
                    <a:gd name="connsiteY18" fmla="*/ 738150 h 833400"/>
                    <a:gd name="connsiteX19" fmla="*/ 394387 w 802404"/>
                    <a:gd name="connsiteY19" fmla="*/ 687350 h 833400"/>
                    <a:gd name="connsiteX20" fmla="*/ 292787 w 802404"/>
                    <a:gd name="connsiteY20" fmla="*/ 603213 h 833400"/>
                    <a:gd name="connsiteX21" fmla="*/ 126099 w 802404"/>
                    <a:gd name="connsiteY21" fmla="*/ 528600 h 833400"/>
                    <a:gd name="connsiteX22" fmla="*/ 76093 w 802404"/>
                    <a:gd name="connsiteY22" fmla="*/ 576225 h 833400"/>
                    <a:gd name="connsiteX23" fmla="*/ 34024 w 802404"/>
                    <a:gd name="connsiteY23" fmla="*/ 546063 h 833400"/>
                    <a:gd name="connsiteX24" fmla="*/ 51487 w 802404"/>
                    <a:gd name="connsiteY24" fmla="*/ 497644 h 833400"/>
                    <a:gd name="connsiteX25" fmla="*/ 7037 w 802404"/>
                    <a:gd name="connsiteY25" fmla="*/ 420650 h 833400"/>
                    <a:gd name="connsiteX0" fmla="*/ 7037 w 802404"/>
                    <a:gd name="connsiteY0" fmla="*/ 420650 h 833400"/>
                    <a:gd name="connsiteX1" fmla="*/ 3862 w 802404"/>
                    <a:gd name="connsiteY1" fmla="*/ 331750 h 833400"/>
                    <a:gd name="connsiteX2" fmla="*/ 44343 w 802404"/>
                    <a:gd name="connsiteY2" fmla="*/ 240469 h 833400"/>
                    <a:gd name="connsiteX3" fmla="*/ 32437 w 802404"/>
                    <a:gd name="connsiteY3" fmla="*/ 84100 h 833400"/>
                    <a:gd name="connsiteX4" fmla="*/ 38787 w 802404"/>
                    <a:gd name="connsiteY4" fmla="*/ 22982 h 833400"/>
                    <a:gd name="connsiteX5" fmla="*/ 112606 w 802404"/>
                    <a:gd name="connsiteY5" fmla="*/ 756 h 833400"/>
                    <a:gd name="connsiteX6" fmla="*/ 159437 w 802404"/>
                    <a:gd name="connsiteY6" fmla="*/ 39650 h 833400"/>
                    <a:gd name="connsiteX7" fmla="*/ 295168 w 802404"/>
                    <a:gd name="connsiteY7" fmla="*/ 165857 h 833400"/>
                    <a:gd name="connsiteX8" fmla="*/ 450744 w 802404"/>
                    <a:gd name="connsiteY8" fmla="*/ 215862 h 833400"/>
                    <a:gd name="connsiteX9" fmla="*/ 534087 w 802404"/>
                    <a:gd name="connsiteY9" fmla="*/ 223800 h 833400"/>
                    <a:gd name="connsiteX10" fmla="*/ 670612 w 802404"/>
                    <a:gd name="connsiteY10" fmla="*/ 303175 h 833400"/>
                    <a:gd name="connsiteX11" fmla="*/ 787293 w 802404"/>
                    <a:gd name="connsiteY11" fmla="*/ 366675 h 833400"/>
                    <a:gd name="connsiteX12" fmla="*/ 793642 w 802404"/>
                    <a:gd name="connsiteY12" fmla="*/ 584163 h 833400"/>
                    <a:gd name="connsiteX13" fmla="*/ 779355 w 802404"/>
                    <a:gd name="connsiteY13" fmla="*/ 766725 h 833400"/>
                    <a:gd name="connsiteX14" fmla="*/ 540437 w 802404"/>
                    <a:gd name="connsiteY14" fmla="*/ 769106 h 833400"/>
                    <a:gd name="connsiteX15" fmla="*/ 502337 w 802404"/>
                    <a:gd name="connsiteY15" fmla="*/ 776250 h 833400"/>
                    <a:gd name="connsiteX16" fmla="*/ 489637 w 802404"/>
                    <a:gd name="connsiteY16" fmla="*/ 833400 h 833400"/>
                    <a:gd name="connsiteX17" fmla="*/ 413437 w 802404"/>
                    <a:gd name="connsiteY17" fmla="*/ 776250 h 833400"/>
                    <a:gd name="connsiteX18" fmla="*/ 492812 w 802404"/>
                    <a:gd name="connsiteY18" fmla="*/ 731007 h 833400"/>
                    <a:gd name="connsiteX19" fmla="*/ 394387 w 802404"/>
                    <a:gd name="connsiteY19" fmla="*/ 687350 h 833400"/>
                    <a:gd name="connsiteX20" fmla="*/ 292787 w 802404"/>
                    <a:gd name="connsiteY20" fmla="*/ 603213 h 833400"/>
                    <a:gd name="connsiteX21" fmla="*/ 126099 w 802404"/>
                    <a:gd name="connsiteY21" fmla="*/ 528600 h 833400"/>
                    <a:gd name="connsiteX22" fmla="*/ 76093 w 802404"/>
                    <a:gd name="connsiteY22" fmla="*/ 576225 h 833400"/>
                    <a:gd name="connsiteX23" fmla="*/ 34024 w 802404"/>
                    <a:gd name="connsiteY23" fmla="*/ 546063 h 833400"/>
                    <a:gd name="connsiteX24" fmla="*/ 51487 w 802404"/>
                    <a:gd name="connsiteY24" fmla="*/ 497644 h 833400"/>
                    <a:gd name="connsiteX25" fmla="*/ 7037 w 802404"/>
                    <a:gd name="connsiteY25" fmla="*/ 420650 h 833400"/>
                    <a:gd name="connsiteX0" fmla="*/ 7037 w 802404"/>
                    <a:gd name="connsiteY0" fmla="*/ 420650 h 833425"/>
                    <a:gd name="connsiteX1" fmla="*/ 3862 w 802404"/>
                    <a:gd name="connsiteY1" fmla="*/ 331750 h 833425"/>
                    <a:gd name="connsiteX2" fmla="*/ 44343 w 802404"/>
                    <a:gd name="connsiteY2" fmla="*/ 240469 h 833425"/>
                    <a:gd name="connsiteX3" fmla="*/ 32437 w 802404"/>
                    <a:gd name="connsiteY3" fmla="*/ 84100 h 833425"/>
                    <a:gd name="connsiteX4" fmla="*/ 38787 w 802404"/>
                    <a:gd name="connsiteY4" fmla="*/ 22982 h 833425"/>
                    <a:gd name="connsiteX5" fmla="*/ 112606 w 802404"/>
                    <a:gd name="connsiteY5" fmla="*/ 756 h 833425"/>
                    <a:gd name="connsiteX6" fmla="*/ 159437 w 802404"/>
                    <a:gd name="connsiteY6" fmla="*/ 39650 h 833425"/>
                    <a:gd name="connsiteX7" fmla="*/ 295168 w 802404"/>
                    <a:gd name="connsiteY7" fmla="*/ 165857 h 833425"/>
                    <a:gd name="connsiteX8" fmla="*/ 450744 w 802404"/>
                    <a:gd name="connsiteY8" fmla="*/ 215862 h 833425"/>
                    <a:gd name="connsiteX9" fmla="*/ 534087 w 802404"/>
                    <a:gd name="connsiteY9" fmla="*/ 223800 h 833425"/>
                    <a:gd name="connsiteX10" fmla="*/ 670612 w 802404"/>
                    <a:gd name="connsiteY10" fmla="*/ 303175 h 833425"/>
                    <a:gd name="connsiteX11" fmla="*/ 787293 w 802404"/>
                    <a:gd name="connsiteY11" fmla="*/ 366675 h 833425"/>
                    <a:gd name="connsiteX12" fmla="*/ 793642 w 802404"/>
                    <a:gd name="connsiteY12" fmla="*/ 584163 h 833425"/>
                    <a:gd name="connsiteX13" fmla="*/ 779355 w 802404"/>
                    <a:gd name="connsiteY13" fmla="*/ 766725 h 833425"/>
                    <a:gd name="connsiteX14" fmla="*/ 540437 w 802404"/>
                    <a:gd name="connsiteY14" fmla="*/ 769106 h 833425"/>
                    <a:gd name="connsiteX15" fmla="*/ 511862 w 802404"/>
                    <a:gd name="connsiteY15" fmla="*/ 783394 h 833425"/>
                    <a:gd name="connsiteX16" fmla="*/ 489637 w 802404"/>
                    <a:gd name="connsiteY16" fmla="*/ 833400 h 833425"/>
                    <a:gd name="connsiteX17" fmla="*/ 413437 w 802404"/>
                    <a:gd name="connsiteY17" fmla="*/ 776250 h 833425"/>
                    <a:gd name="connsiteX18" fmla="*/ 492812 w 802404"/>
                    <a:gd name="connsiteY18" fmla="*/ 731007 h 833425"/>
                    <a:gd name="connsiteX19" fmla="*/ 394387 w 802404"/>
                    <a:gd name="connsiteY19" fmla="*/ 687350 h 833425"/>
                    <a:gd name="connsiteX20" fmla="*/ 292787 w 802404"/>
                    <a:gd name="connsiteY20" fmla="*/ 603213 h 833425"/>
                    <a:gd name="connsiteX21" fmla="*/ 126099 w 802404"/>
                    <a:gd name="connsiteY21" fmla="*/ 528600 h 833425"/>
                    <a:gd name="connsiteX22" fmla="*/ 76093 w 802404"/>
                    <a:gd name="connsiteY22" fmla="*/ 576225 h 833425"/>
                    <a:gd name="connsiteX23" fmla="*/ 34024 w 802404"/>
                    <a:gd name="connsiteY23" fmla="*/ 546063 h 833425"/>
                    <a:gd name="connsiteX24" fmla="*/ 51487 w 802404"/>
                    <a:gd name="connsiteY24" fmla="*/ 497644 h 833425"/>
                    <a:gd name="connsiteX25" fmla="*/ 7037 w 802404"/>
                    <a:gd name="connsiteY25" fmla="*/ 420650 h 833425"/>
                    <a:gd name="connsiteX0" fmla="*/ 7037 w 802404"/>
                    <a:gd name="connsiteY0" fmla="*/ 420650 h 833415"/>
                    <a:gd name="connsiteX1" fmla="*/ 3862 w 802404"/>
                    <a:gd name="connsiteY1" fmla="*/ 331750 h 833415"/>
                    <a:gd name="connsiteX2" fmla="*/ 44343 w 802404"/>
                    <a:gd name="connsiteY2" fmla="*/ 240469 h 833415"/>
                    <a:gd name="connsiteX3" fmla="*/ 32437 w 802404"/>
                    <a:gd name="connsiteY3" fmla="*/ 84100 h 833415"/>
                    <a:gd name="connsiteX4" fmla="*/ 38787 w 802404"/>
                    <a:gd name="connsiteY4" fmla="*/ 22982 h 833415"/>
                    <a:gd name="connsiteX5" fmla="*/ 112606 w 802404"/>
                    <a:gd name="connsiteY5" fmla="*/ 756 h 833415"/>
                    <a:gd name="connsiteX6" fmla="*/ 159437 w 802404"/>
                    <a:gd name="connsiteY6" fmla="*/ 39650 h 833415"/>
                    <a:gd name="connsiteX7" fmla="*/ 295168 w 802404"/>
                    <a:gd name="connsiteY7" fmla="*/ 165857 h 833415"/>
                    <a:gd name="connsiteX8" fmla="*/ 450744 w 802404"/>
                    <a:gd name="connsiteY8" fmla="*/ 215862 h 833415"/>
                    <a:gd name="connsiteX9" fmla="*/ 534087 w 802404"/>
                    <a:gd name="connsiteY9" fmla="*/ 223800 h 833415"/>
                    <a:gd name="connsiteX10" fmla="*/ 670612 w 802404"/>
                    <a:gd name="connsiteY10" fmla="*/ 303175 h 833415"/>
                    <a:gd name="connsiteX11" fmla="*/ 787293 w 802404"/>
                    <a:gd name="connsiteY11" fmla="*/ 366675 h 833415"/>
                    <a:gd name="connsiteX12" fmla="*/ 793642 w 802404"/>
                    <a:gd name="connsiteY12" fmla="*/ 584163 h 833415"/>
                    <a:gd name="connsiteX13" fmla="*/ 779355 w 802404"/>
                    <a:gd name="connsiteY13" fmla="*/ 766725 h 833415"/>
                    <a:gd name="connsiteX14" fmla="*/ 540437 w 802404"/>
                    <a:gd name="connsiteY14" fmla="*/ 769106 h 833415"/>
                    <a:gd name="connsiteX15" fmla="*/ 511862 w 802404"/>
                    <a:gd name="connsiteY15" fmla="*/ 783394 h 833415"/>
                    <a:gd name="connsiteX16" fmla="*/ 489637 w 802404"/>
                    <a:gd name="connsiteY16" fmla="*/ 833400 h 833415"/>
                    <a:gd name="connsiteX17" fmla="*/ 437249 w 802404"/>
                    <a:gd name="connsiteY17" fmla="*/ 788157 h 833415"/>
                    <a:gd name="connsiteX18" fmla="*/ 492812 w 802404"/>
                    <a:gd name="connsiteY18" fmla="*/ 731007 h 833415"/>
                    <a:gd name="connsiteX19" fmla="*/ 394387 w 802404"/>
                    <a:gd name="connsiteY19" fmla="*/ 687350 h 833415"/>
                    <a:gd name="connsiteX20" fmla="*/ 292787 w 802404"/>
                    <a:gd name="connsiteY20" fmla="*/ 603213 h 833415"/>
                    <a:gd name="connsiteX21" fmla="*/ 126099 w 802404"/>
                    <a:gd name="connsiteY21" fmla="*/ 528600 h 833415"/>
                    <a:gd name="connsiteX22" fmla="*/ 76093 w 802404"/>
                    <a:gd name="connsiteY22" fmla="*/ 576225 h 833415"/>
                    <a:gd name="connsiteX23" fmla="*/ 34024 w 802404"/>
                    <a:gd name="connsiteY23" fmla="*/ 546063 h 833415"/>
                    <a:gd name="connsiteX24" fmla="*/ 51487 w 802404"/>
                    <a:gd name="connsiteY24" fmla="*/ 497644 h 833415"/>
                    <a:gd name="connsiteX25" fmla="*/ 7037 w 802404"/>
                    <a:gd name="connsiteY25" fmla="*/ 420650 h 833415"/>
                    <a:gd name="connsiteX0" fmla="*/ 7037 w 802404"/>
                    <a:gd name="connsiteY0" fmla="*/ 420650 h 836670"/>
                    <a:gd name="connsiteX1" fmla="*/ 3862 w 802404"/>
                    <a:gd name="connsiteY1" fmla="*/ 331750 h 836670"/>
                    <a:gd name="connsiteX2" fmla="*/ 44343 w 802404"/>
                    <a:gd name="connsiteY2" fmla="*/ 240469 h 836670"/>
                    <a:gd name="connsiteX3" fmla="*/ 32437 w 802404"/>
                    <a:gd name="connsiteY3" fmla="*/ 84100 h 836670"/>
                    <a:gd name="connsiteX4" fmla="*/ 38787 w 802404"/>
                    <a:gd name="connsiteY4" fmla="*/ 22982 h 836670"/>
                    <a:gd name="connsiteX5" fmla="*/ 112606 w 802404"/>
                    <a:gd name="connsiteY5" fmla="*/ 756 h 836670"/>
                    <a:gd name="connsiteX6" fmla="*/ 159437 w 802404"/>
                    <a:gd name="connsiteY6" fmla="*/ 39650 h 836670"/>
                    <a:gd name="connsiteX7" fmla="*/ 295168 w 802404"/>
                    <a:gd name="connsiteY7" fmla="*/ 165857 h 836670"/>
                    <a:gd name="connsiteX8" fmla="*/ 450744 w 802404"/>
                    <a:gd name="connsiteY8" fmla="*/ 215862 h 836670"/>
                    <a:gd name="connsiteX9" fmla="*/ 534087 w 802404"/>
                    <a:gd name="connsiteY9" fmla="*/ 223800 h 836670"/>
                    <a:gd name="connsiteX10" fmla="*/ 670612 w 802404"/>
                    <a:gd name="connsiteY10" fmla="*/ 303175 h 836670"/>
                    <a:gd name="connsiteX11" fmla="*/ 787293 w 802404"/>
                    <a:gd name="connsiteY11" fmla="*/ 366675 h 836670"/>
                    <a:gd name="connsiteX12" fmla="*/ 793642 w 802404"/>
                    <a:gd name="connsiteY12" fmla="*/ 584163 h 836670"/>
                    <a:gd name="connsiteX13" fmla="*/ 779355 w 802404"/>
                    <a:gd name="connsiteY13" fmla="*/ 766725 h 836670"/>
                    <a:gd name="connsiteX14" fmla="*/ 540437 w 802404"/>
                    <a:gd name="connsiteY14" fmla="*/ 769106 h 836670"/>
                    <a:gd name="connsiteX15" fmla="*/ 511862 w 802404"/>
                    <a:gd name="connsiteY15" fmla="*/ 783394 h 836670"/>
                    <a:gd name="connsiteX16" fmla="*/ 489637 w 802404"/>
                    <a:gd name="connsiteY16" fmla="*/ 833400 h 836670"/>
                    <a:gd name="connsiteX17" fmla="*/ 453124 w 802404"/>
                    <a:gd name="connsiteY17" fmla="*/ 827050 h 836670"/>
                    <a:gd name="connsiteX18" fmla="*/ 437249 w 802404"/>
                    <a:gd name="connsiteY18" fmla="*/ 788157 h 836670"/>
                    <a:gd name="connsiteX19" fmla="*/ 492812 w 802404"/>
                    <a:gd name="connsiteY19" fmla="*/ 731007 h 836670"/>
                    <a:gd name="connsiteX20" fmla="*/ 394387 w 802404"/>
                    <a:gd name="connsiteY20" fmla="*/ 687350 h 836670"/>
                    <a:gd name="connsiteX21" fmla="*/ 292787 w 802404"/>
                    <a:gd name="connsiteY21" fmla="*/ 603213 h 836670"/>
                    <a:gd name="connsiteX22" fmla="*/ 126099 w 802404"/>
                    <a:gd name="connsiteY22" fmla="*/ 528600 h 836670"/>
                    <a:gd name="connsiteX23" fmla="*/ 76093 w 802404"/>
                    <a:gd name="connsiteY23" fmla="*/ 576225 h 836670"/>
                    <a:gd name="connsiteX24" fmla="*/ 34024 w 802404"/>
                    <a:gd name="connsiteY24" fmla="*/ 546063 h 836670"/>
                    <a:gd name="connsiteX25" fmla="*/ 51487 w 802404"/>
                    <a:gd name="connsiteY25" fmla="*/ 497644 h 836670"/>
                    <a:gd name="connsiteX26" fmla="*/ 7037 w 802404"/>
                    <a:gd name="connsiteY26" fmla="*/ 420650 h 836670"/>
                    <a:gd name="connsiteX0" fmla="*/ 7037 w 802404"/>
                    <a:gd name="connsiteY0" fmla="*/ 420650 h 835439"/>
                    <a:gd name="connsiteX1" fmla="*/ 3862 w 802404"/>
                    <a:gd name="connsiteY1" fmla="*/ 331750 h 835439"/>
                    <a:gd name="connsiteX2" fmla="*/ 44343 w 802404"/>
                    <a:gd name="connsiteY2" fmla="*/ 240469 h 835439"/>
                    <a:gd name="connsiteX3" fmla="*/ 32437 w 802404"/>
                    <a:gd name="connsiteY3" fmla="*/ 84100 h 835439"/>
                    <a:gd name="connsiteX4" fmla="*/ 38787 w 802404"/>
                    <a:gd name="connsiteY4" fmla="*/ 22982 h 835439"/>
                    <a:gd name="connsiteX5" fmla="*/ 112606 w 802404"/>
                    <a:gd name="connsiteY5" fmla="*/ 756 h 835439"/>
                    <a:gd name="connsiteX6" fmla="*/ 159437 w 802404"/>
                    <a:gd name="connsiteY6" fmla="*/ 39650 h 835439"/>
                    <a:gd name="connsiteX7" fmla="*/ 295168 w 802404"/>
                    <a:gd name="connsiteY7" fmla="*/ 165857 h 835439"/>
                    <a:gd name="connsiteX8" fmla="*/ 450744 w 802404"/>
                    <a:gd name="connsiteY8" fmla="*/ 215862 h 835439"/>
                    <a:gd name="connsiteX9" fmla="*/ 534087 w 802404"/>
                    <a:gd name="connsiteY9" fmla="*/ 223800 h 835439"/>
                    <a:gd name="connsiteX10" fmla="*/ 670612 w 802404"/>
                    <a:gd name="connsiteY10" fmla="*/ 303175 h 835439"/>
                    <a:gd name="connsiteX11" fmla="*/ 787293 w 802404"/>
                    <a:gd name="connsiteY11" fmla="*/ 366675 h 835439"/>
                    <a:gd name="connsiteX12" fmla="*/ 793642 w 802404"/>
                    <a:gd name="connsiteY12" fmla="*/ 584163 h 835439"/>
                    <a:gd name="connsiteX13" fmla="*/ 779355 w 802404"/>
                    <a:gd name="connsiteY13" fmla="*/ 766725 h 835439"/>
                    <a:gd name="connsiteX14" fmla="*/ 540437 w 802404"/>
                    <a:gd name="connsiteY14" fmla="*/ 769106 h 835439"/>
                    <a:gd name="connsiteX15" fmla="*/ 516624 w 802404"/>
                    <a:gd name="connsiteY15" fmla="*/ 800063 h 835439"/>
                    <a:gd name="connsiteX16" fmla="*/ 489637 w 802404"/>
                    <a:gd name="connsiteY16" fmla="*/ 833400 h 835439"/>
                    <a:gd name="connsiteX17" fmla="*/ 453124 w 802404"/>
                    <a:gd name="connsiteY17" fmla="*/ 827050 h 835439"/>
                    <a:gd name="connsiteX18" fmla="*/ 437249 w 802404"/>
                    <a:gd name="connsiteY18" fmla="*/ 788157 h 835439"/>
                    <a:gd name="connsiteX19" fmla="*/ 492812 w 802404"/>
                    <a:gd name="connsiteY19" fmla="*/ 731007 h 835439"/>
                    <a:gd name="connsiteX20" fmla="*/ 394387 w 802404"/>
                    <a:gd name="connsiteY20" fmla="*/ 687350 h 835439"/>
                    <a:gd name="connsiteX21" fmla="*/ 292787 w 802404"/>
                    <a:gd name="connsiteY21" fmla="*/ 603213 h 835439"/>
                    <a:gd name="connsiteX22" fmla="*/ 126099 w 802404"/>
                    <a:gd name="connsiteY22" fmla="*/ 528600 h 835439"/>
                    <a:gd name="connsiteX23" fmla="*/ 76093 w 802404"/>
                    <a:gd name="connsiteY23" fmla="*/ 576225 h 835439"/>
                    <a:gd name="connsiteX24" fmla="*/ 34024 w 802404"/>
                    <a:gd name="connsiteY24" fmla="*/ 546063 h 835439"/>
                    <a:gd name="connsiteX25" fmla="*/ 51487 w 802404"/>
                    <a:gd name="connsiteY25" fmla="*/ 497644 h 835439"/>
                    <a:gd name="connsiteX26" fmla="*/ 7037 w 802404"/>
                    <a:gd name="connsiteY26" fmla="*/ 420650 h 835439"/>
                    <a:gd name="connsiteX0" fmla="*/ 7037 w 802404"/>
                    <a:gd name="connsiteY0" fmla="*/ 420650 h 835439"/>
                    <a:gd name="connsiteX1" fmla="*/ 3862 w 802404"/>
                    <a:gd name="connsiteY1" fmla="*/ 331750 h 835439"/>
                    <a:gd name="connsiteX2" fmla="*/ 44343 w 802404"/>
                    <a:gd name="connsiteY2" fmla="*/ 240469 h 835439"/>
                    <a:gd name="connsiteX3" fmla="*/ 32437 w 802404"/>
                    <a:gd name="connsiteY3" fmla="*/ 84100 h 835439"/>
                    <a:gd name="connsiteX4" fmla="*/ 38787 w 802404"/>
                    <a:gd name="connsiteY4" fmla="*/ 22982 h 835439"/>
                    <a:gd name="connsiteX5" fmla="*/ 112606 w 802404"/>
                    <a:gd name="connsiteY5" fmla="*/ 756 h 835439"/>
                    <a:gd name="connsiteX6" fmla="*/ 159437 w 802404"/>
                    <a:gd name="connsiteY6" fmla="*/ 39650 h 835439"/>
                    <a:gd name="connsiteX7" fmla="*/ 295168 w 802404"/>
                    <a:gd name="connsiteY7" fmla="*/ 165857 h 835439"/>
                    <a:gd name="connsiteX8" fmla="*/ 450744 w 802404"/>
                    <a:gd name="connsiteY8" fmla="*/ 215862 h 835439"/>
                    <a:gd name="connsiteX9" fmla="*/ 534087 w 802404"/>
                    <a:gd name="connsiteY9" fmla="*/ 223800 h 835439"/>
                    <a:gd name="connsiteX10" fmla="*/ 670612 w 802404"/>
                    <a:gd name="connsiteY10" fmla="*/ 303175 h 835439"/>
                    <a:gd name="connsiteX11" fmla="*/ 787293 w 802404"/>
                    <a:gd name="connsiteY11" fmla="*/ 366675 h 835439"/>
                    <a:gd name="connsiteX12" fmla="*/ 793642 w 802404"/>
                    <a:gd name="connsiteY12" fmla="*/ 584163 h 835439"/>
                    <a:gd name="connsiteX13" fmla="*/ 779355 w 802404"/>
                    <a:gd name="connsiteY13" fmla="*/ 766725 h 835439"/>
                    <a:gd name="connsiteX14" fmla="*/ 540437 w 802404"/>
                    <a:gd name="connsiteY14" fmla="*/ 769106 h 835439"/>
                    <a:gd name="connsiteX15" fmla="*/ 516624 w 802404"/>
                    <a:gd name="connsiteY15" fmla="*/ 800063 h 835439"/>
                    <a:gd name="connsiteX16" fmla="*/ 489637 w 802404"/>
                    <a:gd name="connsiteY16" fmla="*/ 833400 h 835439"/>
                    <a:gd name="connsiteX17" fmla="*/ 453124 w 802404"/>
                    <a:gd name="connsiteY17" fmla="*/ 827050 h 835439"/>
                    <a:gd name="connsiteX18" fmla="*/ 437249 w 802404"/>
                    <a:gd name="connsiteY18" fmla="*/ 788157 h 835439"/>
                    <a:gd name="connsiteX19" fmla="*/ 457886 w 802404"/>
                    <a:gd name="connsiteY19" fmla="*/ 760375 h 835439"/>
                    <a:gd name="connsiteX20" fmla="*/ 492812 w 802404"/>
                    <a:gd name="connsiteY20" fmla="*/ 731007 h 835439"/>
                    <a:gd name="connsiteX21" fmla="*/ 394387 w 802404"/>
                    <a:gd name="connsiteY21" fmla="*/ 687350 h 835439"/>
                    <a:gd name="connsiteX22" fmla="*/ 292787 w 802404"/>
                    <a:gd name="connsiteY22" fmla="*/ 603213 h 835439"/>
                    <a:gd name="connsiteX23" fmla="*/ 126099 w 802404"/>
                    <a:gd name="connsiteY23" fmla="*/ 528600 h 835439"/>
                    <a:gd name="connsiteX24" fmla="*/ 76093 w 802404"/>
                    <a:gd name="connsiteY24" fmla="*/ 576225 h 835439"/>
                    <a:gd name="connsiteX25" fmla="*/ 34024 w 802404"/>
                    <a:gd name="connsiteY25" fmla="*/ 546063 h 835439"/>
                    <a:gd name="connsiteX26" fmla="*/ 51487 w 802404"/>
                    <a:gd name="connsiteY26" fmla="*/ 497644 h 835439"/>
                    <a:gd name="connsiteX27" fmla="*/ 7037 w 802404"/>
                    <a:gd name="connsiteY27" fmla="*/ 420650 h 835439"/>
                    <a:gd name="connsiteX0" fmla="*/ 7037 w 802404"/>
                    <a:gd name="connsiteY0" fmla="*/ 420650 h 835439"/>
                    <a:gd name="connsiteX1" fmla="*/ 3862 w 802404"/>
                    <a:gd name="connsiteY1" fmla="*/ 331750 h 835439"/>
                    <a:gd name="connsiteX2" fmla="*/ 44343 w 802404"/>
                    <a:gd name="connsiteY2" fmla="*/ 240469 h 835439"/>
                    <a:gd name="connsiteX3" fmla="*/ 32437 w 802404"/>
                    <a:gd name="connsiteY3" fmla="*/ 84100 h 835439"/>
                    <a:gd name="connsiteX4" fmla="*/ 38787 w 802404"/>
                    <a:gd name="connsiteY4" fmla="*/ 22982 h 835439"/>
                    <a:gd name="connsiteX5" fmla="*/ 112606 w 802404"/>
                    <a:gd name="connsiteY5" fmla="*/ 756 h 835439"/>
                    <a:gd name="connsiteX6" fmla="*/ 159437 w 802404"/>
                    <a:gd name="connsiteY6" fmla="*/ 39650 h 835439"/>
                    <a:gd name="connsiteX7" fmla="*/ 295168 w 802404"/>
                    <a:gd name="connsiteY7" fmla="*/ 165857 h 835439"/>
                    <a:gd name="connsiteX8" fmla="*/ 450744 w 802404"/>
                    <a:gd name="connsiteY8" fmla="*/ 215862 h 835439"/>
                    <a:gd name="connsiteX9" fmla="*/ 534087 w 802404"/>
                    <a:gd name="connsiteY9" fmla="*/ 223800 h 835439"/>
                    <a:gd name="connsiteX10" fmla="*/ 670612 w 802404"/>
                    <a:gd name="connsiteY10" fmla="*/ 303175 h 835439"/>
                    <a:gd name="connsiteX11" fmla="*/ 787293 w 802404"/>
                    <a:gd name="connsiteY11" fmla="*/ 366675 h 835439"/>
                    <a:gd name="connsiteX12" fmla="*/ 793642 w 802404"/>
                    <a:gd name="connsiteY12" fmla="*/ 584163 h 835439"/>
                    <a:gd name="connsiteX13" fmla="*/ 779355 w 802404"/>
                    <a:gd name="connsiteY13" fmla="*/ 766725 h 835439"/>
                    <a:gd name="connsiteX14" fmla="*/ 540437 w 802404"/>
                    <a:gd name="connsiteY14" fmla="*/ 769106 h 835439"/>
                    <a:gd name="connsiteX15" fmla="*/ 516624 w 802404"/>
                    <a:gd name="connsiteY15" fmla="*/ 800063 h 835439"/>
                    <a:gd name="connsiteX16" fmla="*/ 489637 w 802404"/>
                    <a:gd name="connsiteY16" fmla="*/ 833400 h 835439"/>
                    <a:gd name="connsiteX17" fmla="*/ 453124 w 802404"/>
                    <a:gd name="connsiteY17" fmla="*/ 827050 h 835439"/>
                    <a:gd name="connsiteX18" fmla="*/ 437249 w 802404"/>
                    <a:gd name="connsiteY18" fmla="*/ 788157 h 835439"/>
                    <a:gd name="connsiteX19" fmla="*/ 460268 w 802404"/>
                    <a:gd name="connsiteY19" fmla="*/ 765137 h 835439"/>
                    <a:gd name="connsiteX20" fmla="*/ 492812 w 802404"/>
                    <a:gd name="connsiteY20" fmla="*/ 731007 h 835439"/>
                    <a:gd name="connsiteX21" fmla="*/ 394387 w 802404"/>
                    <a:gd name="connsiteY21" fmla="*/ 687350 h 835439"/>
                    <a:gd name="connsiteX22" fmla="*/ 292787 w 802404"/>
                    <a:gd name="connsiteY22" fmla="*/ 603213 h 835439"/>
                    <a:gd name="connsiteX23" fmla="*/ 126099 w 802404"/>
                    <a:gd name="connsiteY23" fmla="*/ 528600 h 835439"/>
                    <a:gd name="connsiteX24" fmla="*/ 76093 w 802404"/>
                    <a:gd name="connsiteY24" fmla="*/ 576225 h 835439"/>
                    <a:gd name="connsiteX25" fmla="*/ 34024 w 802404"/>
                    <a:gd name="connsiteY25" fmla="*/ 546063 h 835439"/>
                    <a:gd name="connsiteX26" fmla="*/ 51487 w 802404"/>
                    <a:gd name="connsiteY26" fmla="*/ 497644 h 835439"/>
                    <a:gd name="connsiteX27" fmla="*/ 7037 w 802404"/>
                    <a:gd name="connsiteY27" fmla="*/ 420650 h 835439"/>
                    <a:gd name="connsiteX0" fmla="*/ 7037 w 802404"/>
                    <a:gd name="connsiteY0" fmla="*/ 420650 h 835439"/>
                    <a:gd name="connsiteX1" fmla="*/ 3862 w 802404"/>
                    <a:gd name="connsiteY1" fmla="*/ 331750 h 835439"/>
                    <a:gd name="connsiteX2" fmla="*/ 44343 w 802404"/>
                    <a:gd name="connsiteY2" fmla="*/ 240469 h 835439"/>
                    <a:gd name="connsiteX3" fmla="*/ 32437 w 802404"/>
                    <a:gd name="connsiteY3" fmla="*/ 84100 h 835439"/>
                    <a:gd name="connsiteX4" fmla="*/ 38787 w 802404"/>
                    <a:gd name="connsiteY4" fmla="*/ 22982 h 835439"/>
                    <a:gd name="connsiteX5" fmla="*/ 112606 w 802404"/>
                    <a:gd name="connsiteY5" fmla="*/ 756 h 835439"/>
                    <a:gd name="connsiteX6" fmla="*/ 159437 w 802404"/>
                    <a:gd name="connsiteY6" fmla="*/ 39650 h 835439"/>
                    <a:gd name="connsiteX7" fmla="*/ 295168 w 802404"/>
                    <a:gd name="connsiteY7" fmla="*/ 165857 h 835439"/>
                    <a:gd name="connsiteX8" fmla="*/ 450744 w 802404"/>
                    <a:gd name="connsiteY8" fmla="*/ 215862 h 835439"/>
                    <a:gd name="connsiteX9" fmla="*/ 534087 w 802404"/>
                    <a:gd name="connsiteY9" fmla="*/ 223800 h 835439"/>
                    <a:gd name="connsiteX10" fmla="*/ 670612 w 802404"/>
                    <a:gd name="connsiteY10" fmla="*/ 303175 h 835439"/>
                    <a:gd name="connsiteX11" fmla="*/ 787293 w 802404"/>
                    <a:gd name="connsiteY11" fmla="*/ 366675 h 835439"/>
                    <a:gd name="connsiteX12" fmla="*/ 793642 w 802404"/>
                    <a:gd name="connsiteY12" fmla="*/ 584163 h 835439"/>
                    <a:gd name="connsiteX13" fmla="*/ 779355 w 802404"/>
                    <a:gd name="connsiteY13" fmla="*/ 766725 h 835439"/>
                    <a:gd name="connsiteX14" fmla="*/ 540437 w 802404"/>
                    <a:gd name="connsiteY14" fmla="*/ 769106 h 835439"/>
                    <a:gd name="connsiteX15" fmla="*/ 516624 w 802404"/>
                    <a:gd name="connsiteY15" fmla="*/ 800063 h 835439"/>
                    <a:gd name="connsiteX16" fmla="*/ 489637 w 802404"/>
                    <a:gd name="connsiteY16" fmla="*/ 833400 h 835439"/>
                    <a:gd name="connsiteX17" fmla="*/ 453124 w 802404"/>
                    <a:gd name="connsiteY17" fmla="*/ 827050 h 835439"/>
                    <a:gd name="connsiteX18" fmla="*/ 439631 w 802404"/>
                    <a:gd name="connsiteY18" fmla="*/ 792920 h 835439"/>
                    <a:gd name="connsiteX19" fmla="*/ 460268 w 802404"/>
                    <a:gd name="connsiteY19" fmla="*/ 765137 h 835439"/>
                    <a:gd name="connsiteX20" fmla="*/ 492812 w 802404"/>
                    <a:gd name="connsiteY20" fmla="*/ 731007 h 835439"/>
                    <a:gd name="connsiteX21" fmla="*/ 394387 w 802404"/>
                    <a:gd name="connsiteY21" fmla="*/ 687350 h 835439"/>
                    <a:gd name="connsiteX22" fmla="*/ 292787 w 802404"/>
                    <a:gd name="connsiteY22" fmla="*/ 603213 h 835439"/>
                    <a:gd name="connsiteX23" fmla="*/ 126099 w 802404"/>
                    <a:gd name="connsiteY23" fmla="*/ 528600 h 835439"/>
                    <a:gd name="connsiteX24" fmla="*/ 76093 w 802404"/>
                    <a:gd name="connsiteY24" fmla="*/ 576225 h 835439"/>
                    <a:gd name="connsiteX25" fmla="*/ 34024 w 802404"/>
                    <a:gd name="connsiteY25" fmla="*/ 546063 h 835439"/>
                    <a:gd name="connsiteX26" fmla="*/ 51487 w 802404"/>
                    <a:gd name="connsiteY26" fmla="*/ 497644 h 835439"/>
                    <a:gd name="connsiteX27" fmla="*/ 7037 w 802404"/>
                    <a:gd name="connsiteY27" fmla="*/ 420650 h 835439"/>
                    <a:gd name="connsiteX0" fmla="*/ 7037 w 802070"/>
                    <a:gd name="connsiteY0" fmla="*/ 420650 h 835439"/>
                    <a:gd name="connsiteX1" fmla="*/ 3862 w 802070"/>
                    <a:gd name="connsiteY1" fmla="*/ 331750 h 835439"/>
                    <a:gd name="connsiteX2" fmla="*/ 44343 w 802070"/>
                    <a:gd name="connsiteY2" fmla="*/ 240469 h 835439"/>
                    <a:gd name="connsiteX3" fmla="*/ 32437 w 802070"/>
                    <a:gd name="connsiteY3" fmla="*/ 84100 h 835439"/>
                    <a:gd name="connsiteX4" fmla="*/ 38787 w 802070"/>
                    <a:gd name="connsiteY4" fmla="*/ 22982 h 835439"/>
                    <a:gd name="connsiteX5" fmla="*/ 112606 w 802070"/>
                    <a:gd name="connsiteY5" fmla="*/ 756 h 835439"/>
                    <a:gd name="connsiteX6" fmla="*/ 159437 w 802070"/>
                    <a:gd name="connsiteY6" fmla="*/ 39650 h 835439"/>
                    <a:gd name="connsiteX7" fmla="*/ 295168 w 802070"/>
                    <a:gd name="connsiteY7" fmla="*/ 165857 h 835439"/>
                    <a:gd name="connsiteX8" fmla="*/ 450744 w 802070"/>
                    <a:gd name="connsiteY8" fmla="*/ 215862 h 835439"/>
                    <a:gd name="connsiteX9" fmla="*/ 534087 w 802070"/>
                    <a:gd name="connsiteY9" fmla="*/ 223800 h 835439"/>
                    <a:gd name="connsiteX10" fmla="*/ 670612 w 802070"/>
                    <a:gd name="connsiteY10" fmla="*/ 303175 h 835439"/>
                    <a:gd name="connsiteX11" fmla="*/ 787293 w 802070"/>
                    <a:gd name="connsiteY11" fmla="*/ 366675 h 835439"/>
                    <a:gd name="connsiteX12" fmla="*/ 793642 w 802070"/>
                    <a:gd name="connsiteY12" fmla="*/ 584163 h 835439"/>
                    <a:gd name="connsiteX13" fmla="*/ 779355 w 802070"/>
                    <a:gd name="connsiteY13" fmla="*/ 766725 h 835439"/>
                    <a:gd name="connsiteX14" fmla="*/ 545200 w 802070"/>
                    <a:gd name="connsiteY14" fmla="*/ 764344 h 835439"/>
                    <a:gd name="connsiteX15" fmla="*/ 516624 w 802070"/>
                    <a:gd name="connsiteY15" fmla="*/ 800063 h 835439"/>
                    <a:gd name="connsiteX16" fmla="*/ 489637 w 802070"/>
                    <a:gd name="connsiteY16" fmla="*/ 833400 h 835439"/>
                    <a:gd name="connsiteX17" fmla="*/ 453124 w 802070"/>
                    <a:gd name="connsiteY17" fmla="*/ 827050 h 835439"/>
                    <a:gd name="connsiteX18" fmla="*/ 439631 w 802070"/>
                    <a:gd name="connsiteY18" fmla="*/ 792920 h 835439"/>
                    <a:gd name="connsiteX19" fmla="*/ 460268 w 802070"/>
                    <a:gd name="connsiteY19" fmla="*/ 765137 h 835439"/>
                    <a:gd name="connsiteX20" fmla="*/ 492812 w 802070"/>
                    <a:gd name="connsiteY20" fmla="*/ 731007 h 835439"/>
                    <a:gd name="connsiteX21" fmla="*/ 394387 w 802070"/>
                    <a:gd name="connsiteY21" fmla="*/ 687350 h 835439"/>
                    <a:gd name="connsiteX22" fmla="*/ 292787 w 802070"/>
                    <a:gd name="connsiteY22" fmla="*/ 603213 h 835439"/>
                    <a:gd name="connsiteX23" fmla="*/ 126099 w 802070"/>
                    <a:gd name="connsiteY23" fmla="*/ 528600 h 835439"/>
                    <a:gd name="connsiteX24" fmla="*/ 76093 w 802070"/>
                    <a:gd name="connsiteY24" fmla="*/ 576225 h 835439"/>
                    <a:gd name="connsiteX25" fmla="*/ 34024 w 802070"/>
                    <a:gd name="connsiteY25" fmla="*/ 546063 h 835439"/>
                    <a:gd name="connsiteX26" fmla="*/ 51487 w 802070"/>
                    <a:gd name="connsiteY26" fmla="*/ 497644 h 835439"/>
                    <a:gd name="connsiteX27" fmla="*/ 7037 w 802070"/>
                    <a:gd name="connsiteY27" fmla="*/ 420650 h 835439"/>
                    <a:gd name="connsiteX0" fmla="*/ 7037 w 802070"/>
                    <a:gd name="connsiteY0" fmla="*/ 420650 h 835439"/>
                    <a:gd name="connsiteX1" fmla="*/ 3862 w 802070"/>
                    <a:gd name="connsiteY1" fmla="*/ 331750 h 835439"/>
                    <a:gd name="connsiteX2" fmla="*/ 44343 w 802070"/>
                    <a:gd name="connsiteY2" fmla="*/ 240469 h 835439"/>
                    <a:gd name="connsiteX3" fmla="*/ 32437 w 802070"/>
                    <a:gd name="connsiteY3" fmla="*/ 84100 h 835439"/>
                    <a:gd name="connsiteX4" fmla="*/ 38787 w 802070"/>
                    <a:gd name="connsiteY4" fmla="*/ 22982 h 835439"/>
                    <a:gd name="connsiteX5" fmla="*/ 112606 w 802070"/>
                    <a:gd name="connsiteY5" fmla="*/ 756 h 835439"/>
                    <a:gd name="connsiteX6" fmla="*/ 159437 w 802070"/>
                    <a:gd name="connsiteY6" fmla="*/ 39650 h 835439"/>
                    <a:gd name="connsiteX7" fmla="*/ 295168 w 802070"/>
                    <a:gd name="connsiteY7" fmla="*/ 165857 h 835439"/>
                    <a:gd name="connsiteX8" fmla="*/ 450744 w 802070"/>
                    <a:gd name="connsiteY8" fmla="*/ 215862 h 835439"/>
                    <a:gd name="connsiteX9" fmla="*/ 534087 w 802070"/>
                    <a:gd name="connsiteY9" fmla="*/ 223800 h 835439"/>
                    <a:gd name="connsiteX10" fmla="*/ 670612 w 802070"/>
                    <a:gd name="connsiteY10" fmla="*/ 303175 h 835439"/>
                    <a:gd name="connsiteX11" fmla="*/ 787293 w 802070"/>
                    <a:gd name="connsiteY11" fmla="*/ 366675 h 835439"/>
                    <a:gd name="connsiteX12" fmla="*/ 793642 w 802070"/>
                    <a:gd name="connsiteY12" fmla="*/ 584163 h 835439"/>
                    <a:gd name="connsiteX13" fmla="*/ 779355 w 802070"/>
                    <a:gd name="connsiteY13" fmla="*/ 766725 h 835439"/>
                    <a:gd name="connsiteX14" fmla="*/ 545200 w 802070"/>
                    <a:gd name="connsiteY14" fmla="*/ 764344 h 835439"/>
                    <a:gd name="connsiteX15" fmla="*/ 516624 w 802070"/>
                    <a:gd name="connsiteY15" fmla="*/ 800063 h 835439"/>
                    <a:gd name="connsiteX16" fmla="*/ 489637 w 802070"/>
                    <a:gd name="connsiteY16" fmla="*/ 833400 h 835439"/>
                    <a:gd name="connsiteX17" fmla="*/ 453124 w 802070"/>
                    <a:gd name="connsiteY17" fmla="*/ 827050 h 835439"/>
                    <a:gd name="connsiteX18" fmla="*/ 439631 w 802070"/>
                    <a:gd name="connsiteY18" fmla="*/ 792920 h 835439"/>
                    <a:gd name="connsiteX19" fmla="*/ 460268 w 802070"/>
                    <a:gd name="connsiteY19" fmla="*/ 765137 h 835439"/>
                    <a:gd name="connsiteX20" fmla="*/ 492812 w 802070"/>
                    <a:gd name="connsiteY20" fmla="*/ 731007 h 835439"/>
                    <a:gd name="connsiteX21" fmla="*/ 394387 w 802070"/>
                    <a:gd name="connsiteY21" fmla="*/ 687350 h 835439"/>
                    <a:gd name="connsiteX22" fmla="*/ 292787 w 802070"/>
                    <a:gd name="connsiteY22" fmla="*/ 603213 h 835439"/>
                    <a:gd name="connsiteX23" fmla="*/ 126099 w 802070"/>
                    <a:gd name="connsiteY23" fmla="*/ 528600 h 835439"/>
                    <a:gd name="connsiteX24" fmla="*/ 76093 w 802070"/>
                    <a:gd name="connsiteY24" fmla="*/ 576225 h 835439"/>
                    <a:gd name="connsiteX25" fmla="*/ 45930 w 802070"/>
                    <a:gd name="connsiteY25" fmla="*/ 577019 h 835439"/>
                    <a:gd name="connsiteX26" fmla="*/ 34024 w 802070"/>
                    <a:gd name="connsiteY26" fmla="*/ 546063 h 835439"/>
                    <a:gd name="connsiteX27" fmla="*/ 51487 w 802070"/>
                    <a:gd name="connsiteY27" fmla="*/ 497644 h 835439"/>
                    <a:gd name="connsiteX28" fmla="*/ 7037 w 802070"/>
                    <a:gd name="connsiteY28" fmla="*/ 420650 h 835439"/>
                    <a:gd name="connsiteX0" fmla="*/ 7037 w 802070"/>
                    <a:gd name="connsiteY0" fmla="*/ 420650 h 835439"/>
                    <a:gd name="connsiteX1" fmla="*/ 3862 w 802070"/>
                    <a:gd name="connsiteY1" fmla="*/ 331750 h 835439"/>
                    <a:gd name="connsiteX2" fmla="*/ 44343 w 802070"/>
                    <a:gd name="connsiteY2" fmla="*/ 240469 h 835439"/>
                    <a:gd name="connsiteX3" fmla="*/ 32437 w 802070"/>
                    <a:gd name="connsiteY3" fmla="*/ 84100 h 835439"/>
                    <a:gd name="connsiteX4" fmla="*/ 38787 w 802070"/>
                    <a:gd name="connsiteY4" fmla="*/ 22982 h 835439"/>
                    <a:gd name="connsiteX5" fmla="*/ 112606 w 802070"/>
                    <a:gd name="connsiteY5" fmla="*/ 756 h 835439"/>
                    <a:gd name="connsiteX6" fmla="*/ 159437 w 802070"/>
                    <a:gd name="connsiteY6" fmla="*/ 39650 h 835439"/>
                    <a:gd name="connsiteX7" fmla="*/ 295168 w 802070"/>
                    <a:gd name="connsiteY7" fmla="*/ 165857 h 835439"/>
                    <a:gd name="connsiteX8" fmla="*/ 450744 w 802070"/>
                    <a:gd name="connsiteY8" fmla="*/ 215862 h 835439"/>
                    <a:gd name="connsiteX9" fmla="*/ 534087 w 802070"/>
                    <a:gd name="connsiteY9" fmla="*/ 223800 h 835439"/>
                    <a:gd name="connsiteX10" fmla="*/ 670612 w 802070"/>
                    <a:gd name="connsiteY10" fmla="*/ 303175 h 835439"/>
                    <a:gd name="connsiteX11" fmla="*/ 787293 w 802070"/>
                    <a:gd name="connsiteY11" fmla="*/ 366675 h 835439"/>
                    <a:gd name="connsiteX12" fmla="*/ 793642 w 802070"/>
                    <a:gd name="connsiteY12" fmla="*/ 584163 h 835439"/>
                    <a:gd name="connsiteX13" fmla="*/ 779355 w 802070"/>
                    <a:gd name="connsiteY13" fmla="*/ 766725 h 835439"/>
                    <a:gd name="connsiteX14" fmla="*/ 545200 w 802070"/>
                    <a:gd name="connsiteY14" fmla="*/ 764344 h 835439"/>
                    <a:gd name="connsiteX15" fmla="*/ 516624 w 802070"/>
                    <a:gd name="connsiteY15" fmla="*/ 800063 h 835439"/>
                    <a:gd name="connsiteX16" fmla="*/ 489637 w 802070"/>
                    <a:gd name="connsiteY16" fmla="*/ 833400 h 835439"/>
                    <a:gd name="connsiteX17" fmla="*/ 453124 w 802070"/>
                    <a:gd name="connsiteY17" fmla="*/ 827050 h 835439"/>
                    <a:gd name="connsiteX18" fmla="*/ 439631 w 802070"/>
                    <a:gd name="connsiteY18" fmla="*/ 792920 h 835439"/>
                    <a:gd name="connsiteX19" fmla="*/ 460268 w 802070"/>
                    <a:gd name="connsiteY19" fmla="*/ 765137 h 835439"/>
                    <a:gd name="connsiteX20" fmla="*/ 492812 w 802070"/>
                    <a:gd name="connsiteY20" fmla="*/ 731007 h 835439"/>
                    <a:gd name="connsiteX21" fmla="*/ 394387 w 802070"/>
                    <a:gd name="connsiteY21" fmla="*/ 687350 h 835439"/>
                    <a:gd name="connsiteX22" fmla="*/ 292787 w 802070"/>
                    <a:gd name="connsiteY22" fmla="*/ 603213 h 835439"/>
                    <a:gd name="connsiteX23" fmla="*/ 126099 w 802070"/>
                    <a:gd name="connsiteY23" fmla="*/ 528600 h 835439"/>
                    <a:gd name="connsiteX24" fmla="*/ 83236 w 802070"/>
                    <a:gd name="connsiteY24" fmla="*/ 573844 h 835439"/>
                    <a:gd name="connsiteX25" fmla="*/ 45930 w 802070"/>
                    <a:gd name="connsiteY25" fmla="*/ 577019 h 835439"/>
                    <a:gd name="connsiteX26" fmla="*/ 34024 w 802070"/>
                    <a:gd name="connsiteY26" fmla="*/ 546063 h 835439"/>
                    <a:gd name="connsiteX27" fmla="*/ 51487 w 802070"/>
                    <a:gd name="connsiteY27" fmla="*/ 497644 h 835439"/>
                    <a:gd name="connsiteX28" fmla="*/ 7037 w 802070"/>
                    <a:gd name="connsiteY28" fmla="*/ 420650 h 835439"/>
                    <a:gd name="connsiteX0" fmla="*/ 7037 w 802070"/>
                    <a:gd name="connsiteY0" fmla="*/ 420650 h 835439"/>
                    <a:gd name="connsiteX1" fmla="*/ 3862 w 802070"/>
                    <a:gd name="connsiteY1" fmla="*/ 331750 h 835439"/>
                    <a:gd name="connsiteX2" fmla="*/ 44343 w 802070"/>
                    <a:gd name="connsiteY2" fmla="*/ 240469 h 835439"/>
                    <a:gd name="connsiteX3" fmla="*/ 32437 w 802070"/>
                    <a:gd name="connsiteY3" fmla="*/ 84100 h 835439"/>
                    <a:gd name="connsiteX4" fmla="*/ 38787 w 802070"/>
                    <a:gd name="connsiteY4" fmla="*/ 22982 h 835439"/>
                    <a:gd name="connsiteX5" fmla="*/ 112606 w 802070"/>
                    <a:gd name="connsiteY5" fmla="*/ 756 h 835439"/>
                    <a:gd name="connsiteX6" fmla="*/ 159437 w 802070"/>
                    <a:gd name="connsiteY6" fmla="*/ 39650 h 835439"/>
                    <a:gd name="connsiteX7" fmla="*/ 295168 w 802070"/>
                    <a:gd name="connsiteY7" fmla="*/ 165857 h 835439"/>
                    <a:gd name="connsiteX8" fmla="*/ 450744 w 802070"/>
                    <a:gd name="connsiteY8" fmla="*/ 215862 h 835439"/>
                    <a:gd name="connsiteX9" fmla="*/ 534087 w 802070"/>
                    <a:gd name="connsiteY9" fmla="*/ 223800 h 835439"/>
                    <a:gd name="connsiteX10" fmla="*/ 670612 w 802070"/>
                    <a:gd name="connsiteY10" fmla="*/ 303175 h 835439"/>
                    <a:gd name="connsiteX11" fmla="*/ 787293 w 802070"/>
                    <a:gd name="connsiteY11" fmla="*/ 366675 h 835439"/>
                    <a:gd name="connsiteX12" fmla="*/ 793642 w 802070"/>
                    <a:gd name="connsiteY12" fmla="*/ 584163 h 835439"/>
                    <a:gd name="connsiteX13" fmla="*/ 779355 w 802070"/>
                    <a:gd name="connsiteY13" fmla="*/ 766725 h 835439"/>
                    <a:gd name="connsiteX14" fmla="*/ 545200 w 802070"/>
                    <a:gd name="connsiteY14" fmla="*/ 764344 h 835439"/>
                    <a:gd name="connsiteX15" fmla="*/ 516624 w 802070"/>
                    <a:gd name="connsiteY15" fmla="*/ 800063 h 835439"/>
                    <a:gd name="connsiteX16" fmla="*/ 489637 w 802070"/>
                    <a:gd name="connsiteY16" fmla="*/ 833400 h 835439"/>
                    <a:gd name="connsiteX17" fmla="*/ 453124 w 802070"/>
                    <a:gd name="connsiteY17" fmla="*/ 827050 h 835439"/>
                    <a:gd name="connsiteX18" fmla="*/ 439631 w 802070"/>
                    <a:gd name="connsiteY18" fmla="*/ 792920 h 835439"/>
                    <a:gd name="connsiteX19" fmla="*/ 460268 w 802070"/>
                    <a:gd name="connsiteY19" fmla="*/ 765137 h 835439"/>
                    <a:gd name="connsiteX20" fmla="*/ 492812 w 802070"/>
                    <a:gd name="connsiteY20" fmla="*/ 731007 h 835439"/>
                    <a:gd name="connsiteX21" fmla="*/ 394387 w 802070"/>
                    <a:gd name="connsiteY21" fmla="*/ 687350 h 835439"/>
                    <a:gd name="connsiteX22" fmla="*/ 292787 w 802070"/>
                    <a:gd name="connsiteY22" fmla="*/ 603213 h 835439"/>
                    <a:gd name="connsiteX23" fmla="*/ 126099 w 802070"/>
                    <a:gd name="connsiteY23" fmla="*/ 528600 h 835439"/>
                    <a:gd name="connsiteX24" fmla="*/ 83236 w 802070"/>
                    <a:gd name="connsiteY24" fmla="*/ 573844 h 835439"/>
                    <a:gd name="connsiteX25" fmla="*/ 45930 w 802070"/>
                    <a:gd name="connsiteY25" fmla="*/ 577019 h 835439"/>
                    <a:gd name="connsiteX26" fmla="*/ 29261 w 802070"/>
                    <a:gd name="connsiteY26" fmla="*/ 538919 h 835439"/>
                    <a:gd name="connsiteX27" fmla="*/ 51487 w 802070"/>
                    <a:gd name="connsiteY27" fmla="*/ 497644 h 835439"/>
                    <a:gd name="connsiteX28" fmla="*/ 7037 w 802070"/>
                    <a:gd name="connsiteY28" fmla="*/ 420650 h 835439"/>
                    <a:gd name="connsiteX0" fmla="*/ 7414 w 802447"/>
                    <a:gd name="connsiteY0" fmla="*/ 420650 h 835439"/>
                    <a:gd name="connsiteX1" fmla="*/ 4239 w 802447"/>
                    <a:gd name="connsiteY1" fmla="*/ 331750 h 835439"/>
                    <a:gd name="connsiteX2" fmla="*/ 44720 w 802447"/>
                    <a:gd name="connsiteY2" fmla="*/ 240469 h 835439"/>
                    <a:gd name="connsiteX3" fmla="*/ 32814 w 802447"/>
                    <a:gd name="connsiteY3" fmla="*/ 84100 h 835439"/>
                    <a:gd name="connsiteX4" fmla="*/ 39164 w 802447"/>
                    <a:gd name="connsiteY4" fmla="*/ 22982 h 835439"/>
                    <a:gd name="connsiteX5" fmla="*/ 112983 w 802447"/>
                    <a:gd name="connsiteY5" fmla="*/ 756 h 835439"/>
                    <a:gd name="connsiteX6" fmla="*/ 159814 w 802447"/>
                    <a:gd name="connsiteY6" fmla="*/ 39650 h 835439"/>
                    <a:gd name="connsiteX7" fmla="*/ 295545 w 802447"/>
                    <a:gd name="connsiteY7" fmla="*/ 165857 h 835439"/>
                    <a:gd name="connsiteX8" fmla="*/ 451121 w 802447"/>
                    <a:gd name="connsiteY8" fmla="*/ 215862 h 835439"/>
                    <a:gd name="connsiteX9" fmla="*/ 534464 w 802447"/>
                    <a:gd name="connsiteY9" fmla="*/ 223800 h 835439"/>
                    <a:gd name="connsiteX10" fmla="*/ 670989 w 802447"/>
                    <a:gd name="connsiteY10" fmla="*/ 303175 h 835439"/>
                    <a:gd name="connsiteX11" fmla="*/ 787670 w 802447"/>
                    <a:gd name="connsiteY11" fmla="*/ 366675 h 835439"/>
                    <a:gd name="connsiteX12" fmla="*/ 794019 w 802447"/>
                    <a:gd name="connsiteY12" fmla="*/ 584163 h 835439"/>
                    <a:gd name="connsiteX13" fmla="*/ 779732 w 802447"/>
                    <a:gd name="connsiteY13" fmla="*/ 766725 h 835439"/>
                    <a:gd name="connsiteX14" fmla="*/ 545577 w 802447"/>
                    <a:gd name="connsiteY14" fmla="*/ 764344 h 835439"/>
                    <a:gd name="connsiteX15" fmla="*/ 517001 w 802447"/>
                    <a:gd name="connsiteY15" fmla="*/ 800063 h 835439"/>
                    <a:gd name="connsiteX16" fmla="*/ 490014 w 802447"/>
                    <a:gd name="connsiteY16" fmla="*/ 833400 h 835439"/>
                    <a:gd name="connsiteX17" fmla="*/ 453501 w 802447"/>
                    <a:gd name="connsiteY17" fmla="*/ 827050 h 835439"/>
                    <a:gd name="connsiteX18" fmla="*/ 440008 w 802447"/>
                    <a:gd name="connsiteY18" fmla="*/ 792920 h 835439"/>
                    <a:gd name="connsiteX19" fmla="*/ 460645 w 802447"/>
                    <a:gd name="connsiteY19" fmla="*/ 765137 h 835439"/>
                    <a:gd name="connsiteX20" fmla="*/ 493189 w 802447"/>
                    <a:gd name="connsiteY20" fmla="*/ 731007 h 835439"/>
                    <a:gd name="connsiteX21" fmla="*/ 394764 w 802447"/>
                    <a:gd name="connsiteY21" fmla="*/ 687350 h 835439"/>
                    <a:gd name="connsiteX22" fmla="*/ 293164 w 802447"/>
                    <a:gd name="connsiteY22" fmla="*/ 603213 h 835439"/>
                    <a:gd name="connsiteX23" fmla="*/ 126476 w 802447"/>
                    <a:gd name="connsiteY23" fmla="*/ 528600 h 835439"/>
                    <a:gd name="connsiteX24" fmla="*/ 83613 w 802447"/>
                    <a:gd name="connsiteY24" fmla="*/ 573844 h 835439"/>
                    <a:gd name="connsiteX25" fmla="*/ 46307 w 802447"/>
                    <a:gd name="connsiteY25" fmla="*/ 577019 h 835439"/>
                    <a:gd name="connsiteX26" fmla="*/ 29638 w 802447"/>
                    <a:gd name="connsiteY26" fmla="*/ 538919 h 835439"/>
                    <a:gd name="connsiteX27" fmla="*/ 59008 w 802447"/>
                    <a:gd name="connsiteY27" fmla="*/ 502407 h 835439"/>
                    <a:gd name="connsiteX28" fmla="*/ 7414 w 802447"/>
                    <a:gd name="connsiteY28" fmla="*/ 420650 h 835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802447" h="835439">
                      <a:moveTo>
                        <a:pt x="7414" y="420650"/>
                      </a:moveTo>
                      <a:cubicBezTo>
                        <a:pt x="-1714" y="392207"/>
                        <a:pt x="-1979" y="361780"/>
                        <a:pt x="4239" y="331750"/>
                      </a:cubicBezTo>
                      <a:cubicBezTo>
                        <a:pt x="10457" y="301720"/>
                        <a:pt x="39958" y="281744"/>
                        <a:pt x="44720" y="240469"/>
                      </a:cubicBezTo>
                      <a:cubicBezTo>
                        <a:pt x="49482" y="199194"/>
                        <a:pt x="33740" y="120348"/>
                        <a:pt x="32814" y="84100"/>
                      </a:cubicBezTo>
                      <a:cubicBezTo>
                        <a:pt x="31888" y="47852"/>
                        <a:pt x="25803" y="36873"/>
                        <a:pt x="39164" y="22982"/>
                      </a:cubicBezTo>
                      <a:cubicBezTo>
                        <a:pt x="52526" y="9091"/>
                        <a:pt x="92875" y="-3213"/>
                        <a:pt x="112983" y="756"/>
                      </a:cubicBezTo>
                      <a:cubicBezTo>
                        <a:pt x="133091" y="4725"/>
                        <a:pt x="129387" y="12133"/>
                        <a:pt x="159814" y="39650"/>
                      </a:cubicBezTo>
                      <a:cubicBezTo>
                        <a:pt x="190241" y="67167"/>
                        <a:pt x="246994" y="136488"/>
                        <a:pt x="295545" y="165857"/>
                      </a:cubicBezTo>
                      <a:cubicBezTo>
                        <a:pt x="344096" y="195226"/>
                        <a:pt x="411301" y="206205"/>
                        <a:pt x="451121" y="215862"/>
                      </a:cubicBezTo>
                      <a:cubicBezTo>
                        <a:pt x="490941" y="225519"/>
                        <a:pt x="497819" y="209248"/>
                        <a:pt x="534464" y="223800"/>
                      </a:cubicBezTo>
                      <a:cubicBezTo>
                        <a:pt x="571109" y="238352"/>
                        <a:pt x="628788" y="279363"/>
                        <a:pt x="670989" y="303175"/>
                      </a:cubicBezTo>
                      <a:cubicBezTo>
                        <a:pt x="713190" y="326988"/>
                        <a:pt x="767165" y="319844"/>
                        <a:pt x="787670" y="366675"/>
                      </a:cubicBezTo>
                      <a:cubicBezTo>
                        <a:pt x="808175" y="413506"/>
                        <a:pt x="794945" y="517091"/>
                        <a:pt x="794019" y="584163"/>
                      </a:cubicBezTo>
                      <a:cubicBezTo>
                        <a:pt x="793093" y="651235"/>
                        <a:pt x="821139" y="736695"/>
                        <a:pt x="779732" y="766725"/>
                      </a:cubicBezTo>
                      <a:cubicBezTo>
                        <a:pt x="738325" y="796755"/>
                        <a:pt x="589365" y="758788"/>
                        <a:pt x="545577" y="764344"/>
                      </a:cubicBezTo>
                      <a:cubicBezTo>
                        <a:pt x="501789" y="769900"/>
                        <a:pt x="526261" y="788554"/>
                        <a:pt x="517001" y="800063"/>
                      </a:cubicBezTo>
                      <a:cubicBezTo>
                        <a:pt x="507741" y="811572"/>
                        <a:pt x="500597" y="828902"/>
                        <a:pt x="490014" y="833400"/>
                      </a:cubicBezTo>
                      <a:cubicBezTo>
                        <a:pt x="479431" y="837898"/>
                        <a:pt x="462232" y="834591"/>
                        <a:pt x="453501" y="827050"/>
                      </a:cubicBezTo>
                      <a:cubicBezTo>
                        <a:pt x="444770" y="819509"/>
                        <a:pt x="438817" y="803239"/>
                        <a:pt x="440008" y="792920"/>
                      </a:cubicBezTo>
                      <a:cubicBezTo>
                        <a:pt x="441199" y="782601"/>
                        <a:pt x="451385" y="774662"/>
                        <a:pt x="460645" y="765137"/>
                      </a:cubicBezTo>
                      <a:cubicBezTo>
                        <a:pt x="469905" y="755612"/>
                        <a:pt x="504169" y="743972"/>
                        <a:pt x="493189" y="731007"/>
                      </a:cubicBezTo>
                      <a:cubicBezTo>
                        <a:pt x="482209" y="718043"/>
                        <a:pt x="428102" y="708649"/>
                        <a:pt x="394764" y="687350"/>
                      </a:cubicBezTo>
                      <a:cubicBezTo>
                        <a:pt x="361427" y="666051"/>
                        <a:pt x="337879" y="629671"/>
                        <a:pt x="293164" y="603213"/>
                      </a:cubicBezTo>
                      <a:cubicBezTo>
                        <a:pt x="248449" y="576755"/>
                        <a:pt x="161401" y="533495"/>
                        <a:pt x="126476" y="528600"/>
                      </a:cubicBezTo>
                      <a:cubicBezTo>
                        <a:pt x="91551" y="523705"/>
                        <a:pt x="96181" y="567362"/>
                        <a:pt x="83613" y="573844"/>
                      </a:cubicBezTo>
                      <a:cubicBezTo>
                        <a:pt x="71045" y="580326"/>
                        <a:pt x="53319" y="582046"/>
                        <a:pt x="46307" y="577019"/>
                      </a:cubicBezTo>
                      <a:cubicBezTo>
                        <a:pt x="39295" y="571992"/>
                        <a:pt x="29506" y="550561"/>
                        <a:pt x="29638" y="538919"/>
                      </a:cubicBezTo>
                      <a:cubicBezTo>
                        <a:pt x="29771" y="527277"/>
                        <a:pt x="62712" y="522119"/>
                        <a:pt x="59008" y="502407"/>
                      </a:cubicBezTo>
                      <a:cubicBezTo>
                        <a:pt x="55304" y="482695"/>
                        <a:pt x="16542" y="449093"/>
                        <a:pt x="7414" y="42065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6C5"/>
                    </a:gs>
                    <a:gs pos="50000">
                      <a:srgbClr val="483917"/>
                    </a:gs>
                    <a:gs pos="100000">
                      <a:srgbClr val="4D3D19"/>
                    </a:gs>
                  </a:gsLst>
                  <a:lin ang="0" scaled="0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5" name="任意多边形 1584"/>
                <p:cNvSpPr/>
                <p:nvPr/>
              </p:nvSpPr>
              <p:spPr>
                <a:xfrm>
                  <a:off x="4486725" y="3231602"/>
                  <a:ext cx="744391" cy="445386"/>
                </a:xfrm>
                <a:custGeom>
                  <a:avLst/>
                  <a:gdLst>
                    <a:gd name="connsiteX0" fmla="*/ 327753 w 749251"/>
                    <a:gd name="connsiteY0" fmla="*/ 314466 h 420279"/>
                    <a:gd name="connsiteX1" fmla="*/ 137253 w 749251"/>
                    <a:gd name="connsiteY1" fmla="*/ 228741 h 420279"/>
                    <a:gd name="connsiteX2" fmla="*/ 3903 w 749251"/>
                    <a:gd name="connsiteY2" fmla="*/ 85866 h 420279"/>
                    <a:gd name="connsiteX3" fmla="*/ 51528 w 749251"/>
                    <a:gd name="connsiteY3" fmla="*/ 141 h 420279"/>
                    <a:gd name="connsiteX4" fmla="*/ 213453 w 749251"/>
                    <a:gd name="connsiteY4" fmla="*/ 104916 h 420279"/>
                    <a:gd name="connsiteX5" fmla="*/ 423003 w 749251"/>
                    <a:gd name="connsiteY5" fmla="*/ 209691 h 420279"/>
                    <a:gd name="connsiteX6" fmla="*/ 565878 w 749251"/>
                    <a:gd name="connsiteY6" fmla="*/ 247791 h 420279"/>
                    <a:gd name="connsiteX7" fmla="*/ 727803 w 749251"/>
                    <a:gd name="connsiteY7" fmla="*/ 323991 h 420279"/>
                    <a:gd name="connsiteX8" fmla="*/ 727803 w 749251"/>
                    <a:gd name="connsiteY8" fmla="*/ 419241 h 420279"/>
                    <a:gd name="connsiteX9" fmla="*/ 546828 w 749251"/>
                    <a:gd name="connsiteY9" fmla="*/ 371616 h 420279"/>
                    <a:gd name="connsiteX10" fmla="*/ 327753 w 749251"/>
                    <a:gd name="connsiteY10" fmla="*/ 314466 h 420279"/>
                    <a:gd name="connsiteX0" fmla="*/ 327753 w 749251"/>
                    <a:gd name="connsiteY0" fmla="*/ 314466 h 420002"/>
                    <a:gd name="connsiteX1" fmla="*/ 137253 w 749251"/>
                    <a:gd name="connsiteY1" fmla="*/ 228741 h 420002"/>
                    <a:gd name="connsiteX2" fmla="*/ 3903 w 749251"/>
                    <a:gd name="connsiteY2" fmla="*/ 85866 h 420002"/>
                    <a:gd name="connsiteX3" fmla="*/ 51528 w 749251"/>
                    <a:gd name="connsiteY3" fmla="*/ 141 h 420002"/>
                    <a:gd name="connsiteX4" fmla="*/ 213453 w 749251"/>
                    <a:gd name="connsiteY4" fmla="*/ 104916 h 420002"/>
                    <a:gd name="connsiteX5" fmla="*/ 423003 w 749251"/>
                    <a:gd name="connsiteY5" fmla="*/ 209691 h 420002"/>
                    <a:gd name="connsiteX6" fmla="*/ 565878 w 749251"/>
                    <a:gd name="connsiteY6" fmla="*/ 247791 h 420002"/>
                    <a:gd name="connsiteX7" fmla="*/ 727803 w 749251"/>
                    <a:gd name="connsiteY7" fmla="*/ 323991 h 420002"/>
                    <a:gd name="connsiteX8" fmla="*/ 727803 w 749251"/>
                    <a:gd name="connsiteY8" fmla="*/ 419241 h 420002"/>
                    <a:gd name="connsiteX9" fmla="*/ 515872 w 749251"/>
                    <a:gd name="connsiteY9" fmla="*/ 354948 h 420002"/>
                    <a:gd name="connsiteX10" fmla="*/ 327753 w 749251"/>
                    <a:gd name="connsiteY10" fmla="*/ 314466 h 420002"/>
                    <a:gd name="connsiteX0" fmla="*/ 327753 w 743262"/>
                    <a:gd name="connsiteY0" fmla="*/ 314466 h 429104"/>
                    <a:gd name="connsiteX1" fmla="*/ 137253 w 743262"/>
                    <a:gd name="connsiteY1" fmla="*/ 228741 h 429104"/>
                    <a:gd name="connsiteX2" fmla="*/ 3903 w 743262"/>
                    <a:gd name="connsiteY2" fmla="*/ 85866 h 429104"/>
                    <a:gd name="connsiteX3" fmla="*/ 51528 w 743262"/>
                    <a:gd name="connsiteY3" fmla="*/ 141 h 429104"/>
                    <a:gd name="connsiteX4" fmla="*/ 213453 w 743262"/>
                    <a:gd name="connsiteY4" fmla="*/ 104916 h 429104"/>
                    <a:gd name="connsiteX5" fmla="*/ 423003 w 743262"/>
                    <a:gd name="connsiteY5" fmla="*/ 209691 h 429104"/>
                    <a:gd name="connsiteX6" fmla="*/ 565878 w 743262"/>
                    <a:gd name="connsiteY6" fmla="*/ 247791 h 429104"/>
                    <a:gd name="connsiteX7" fmla="*/ 727803 w 743262"/>
                    <a:gd name="connsiteY7" fmla="*/ 323991 h 429104"/>
                    <a:gd name="connsiteX8" fmla="*/ 727803 w 743262"/>
                    <a:gd name="connsiteY8" fmla="*/ 419241 h 429104"/>
                    <a:gd name="connsiteX9" fmla="*/ 646841 w 743262"/>
                    <a:gd name="connsiteY9" fmla="*/ 421622 h 429104"/>
                    <a:gd name="connsiteX10" fmla="*/ 515872 w 743262"/>
                    <a:gd name="connsiteY10" fmla="*/ 354948 h 429104"/>
                    <a:gd name="connsiteX11" fmla="*/ 327753 w 743262"/>
                    <a:gd name="connsiteY11" fmla="*/ 314466 h 429104"/>
                    <a:gd name="connsiteX0" fmla="*/ 327753 w 737925"/>
                    <a:gd name="connsiteY0" fmla="*/ 314466 h 429104"/>
                    <a:gd name="connsiteX1" fmla="*/ 137253 w 737925"/>
                    <a:gd name="connsiteY1" fmla="*/ 228741 h 429104"/>
                    <a:gd name="connsiteX2" fmla="*/ 3903 w 737925"/>
                    <a:gd name="connsiteY2" fmla="*/ 85866 h 429104"/>
                    <a:gd name="connsiteX3" fmla="*/ 51528 w 737925"/>
                    <a:gd name="connsiteY3" fmla="*/ 141 h 429104"/>
                    <a:gd name="connsiteX4" fmla="*/ 213453 w 737925"/>
                    <a:gd name="connsiteY4" fmla="*/ 104916 h 429104"/>
                    <a:gd name="connsiteX5" fmla="*/ 423003 w 737925"/>
                    <a:gd name="connsiteY5" fmla="*/ 209691 h 429104"/>
                    <a:gd name="connsiteX6" fmla="*/ 565878 w 737925"/>
                    <a:gd name="connsiteY6" fmla="*/ 247791 h 429104"/>
                    <a:gd name="connsiteX7" fmla="*/ 644459 w 737925"/>
                    <a:gd name="connsiteY7" fmla="*/ 297797 h 429104"/>
                    <a:gd name="connsiteX8" fmla="*/ 727803 w 737925"/>
                    <a:gd name="connsiteY8" fmla="*/ 323991 h 429104"/>
                    <a:gd name="connsiteX9" fmla="*/ 727803 w 737925"/>
                    <a:gd name="connsiteY9" fmla="*/ 419241 h 429104"/>
                    <a:gd name="connsiteX10" fmla="*/ 646841 w 737925"/>
                    <a:gd name="connsiteY10" fmla="*/ 421622 h 429104"/>
                    <a:gd name="connsiteX11" fmla="*/ 515872 w 737925"/>
                    <a:gd name="connsiteY11" fmla="*/ 354948 h 429104"/>
                    <a:gd name="connsiteX12" fmla="*/ 327753 w 737925"/>
                    <a:gd name="connsiteY12" fmla="*/ 314466 h 429104"/>
                    <a:gd name="connsiteX0" fmla="*/ 327753 w 739220"/>
                    <a:gd name="connsiteY0" fmla="*/ 314466 h 429104"/>
                    <a:gd name="connsiteX1" fmla="*/ 137253 w 739220"/>
                    <a:gd name="connsiteY1" fmla="*/ 228741 h 429104"/>
                    <a:gd name="connsiteX2" fmla="*/ 3903 w 739220"/>
                    <a:gd name="connsiteY2" fmla="*/ 85866 h 429104"/>
                    <a:gd name="connsiteX3" fmla="*/ 51528 w 739220"/>
                    <a:gd name="connsiteY3" fmla="*/ 141 h 429104"/>
                    <a:gd name="connsiteX4" fmla="*/ 213453 w 739220"/>
                    <a:gd name="connsiteY4" fmla="*/ 104916 h 429104"/>
                    <a:gd name="connsiteX5" fmla="*/ 423003 w 739220"/>
                    <a:gd name="connsiteY5" fmla="*/ 209691 h 429104"/>
                    <a:gd name="connsiteX6" fmla="*/ 565878 w 739220"/>
                    <a:gd name="connsiteY6" fmla="*/ 247791 h 429104"/>
                    <a:gd name="connsiteX7" fmla="*/ 644459 w 739220"/>
                    <a:gd name="connsiteY7" fmla="*/ 297797 h 429104"/>
                    <a:gd name="connsiteX8" fmla="*/ 730184 w 739220"/>
                    <a:gd name="connsiteY8" fmla="*/ 328754 h 429104"/>
                    <a:gd name="connsiteX9" fmla="*/ 727803 w 739220"/>
                    <a:gd name="connsiteY9" fmla="*/ 419241 h 429104"/>
                    <a:gd name="connsiteX10" fmla="*/ 646841 w 739220"/>
                    <a:gd name="connsiteY10" fmla="*/ 421622 h 429104"/>
                    <a:gd name="connsiteX11" fmla="*/ 515872 w 739220"/>
                    <a:gd name="connsiteY11" fmla="*/ 354948 h 429104"/>
                    <a:gd name="connsiteX12" fmla="*/ 327753 w 739220"/>
                    <a:gd name="connsiteY12" fmla="*/ 314466 h 429104"/>
                    <a:gd name="connsiteX0" fmla="*/ 327753 w 739220"/>
                    <a:gd name="connsiteY0" fmla="*/ 314466 h 429104"/>
                    <a:gd name="connsiteX1" fmla="*/ 137253 w 739220"/>
                    <a:gd name="connsiteY1" fmla="*/ 228741 h 429104"/>
                    <a:gd name="connsiteX2" fmla="*/ 3903 w 739220"/>
                    <a:gd name="connsiteY2" fmla="*/ 85866 h 429104"/>
                    <a:gd name="connsiteX3" fmla="*/ 51528 w 739220"/>
                    <a:gd name="connsiteY3" fmla="*/ 141 h 429104"/>
                    <a:gd name="connsiteX4" fmla="*/ 213453 w 739220"/>
                    <a:gd name="connsiteY4" fmla="*/ 104916 h 429104"/>
                    <a:gd name="connsiteX5" fmla="*/ 325372 w 739220"/>
                    <a:gd name="connsiteY5" fmla="*/ 188260 h 429104"/>
                    <a:gd name="connsiteX6" fmla="*/ 565878 w 739220"/>
                    <a:gd name="connsiteY6" fmla="*/ 247791 h 429104"/>
                    <a:gd name="connsiteX7" fmla="*/ 644459 w 739220"/>
                    <a:gd name="connsiteY7" fmla="*/ 297797 h 429104"/>
                    <a:gd name="connsiteX8" fmla="*/ 730184 w 739220"/>
                    <a:gd name="connsiteY8" fmla="*/ 328754 h 429104"/>
                    <a:gd name="connsiteX9" fmla="*/ 727803 w 739220"/>
                    <a:gd name="connsiteY9" fmla="*/ 419241 h 429104"/>
                    <a:gd name="connsiteX10" fmla="*/ 646841 w 739220"/>
                    <a:gd name="connsiteY10" fmla="*/ 421622 h 429104"/>
                    <a:gd name="connsiteX11" fmla="*/ 515872 w 739220"/>
                    <a:gd name="connsiteY11" fmla="*/ 354948 h 429104"/>
                    <a:gd name="connsiteX12" fmla="*/ 327753 w 739220"/>
                    <a:gd name="connsiteY12" fmla="*/ 314466 h 429104"/>
                    <a:gd name="connsiteX0" fmla="*/ 327753 w 739220"/>
                    <a:gd name="connsiteY0" fmla="*/ 314466 h 429104"/>
                    <a:gd name="connsiteX1" fmla="*/ 137253 w 739220"/>
                    <a:gd name="connsiteY1" fmla="*/ 228741 h 429104"/>
                    <a:gd name="connsiteX2" fmla="*/ 3903 w 739220"/>
                    <a:gd name="connsiteY2" fmla="*/ 85866 h 429104"/>
                    <a:gd name="connsiteX3" fmla="*/ 51528 w 739220"/>
                    <a:gd name="connsiteY3" fmla="*/ 141 h 429104"/>
                    <a:gd name="connsiteX4" fmla="*/ 213453 w 739220"/>
                    <a:gd name="connsiteY4" fmla="*/ 104916 h 429104"/>
                    <a:gd name="connsiteX5" fmla="*/ 325372 w 739220"/>
                    <a:gd name="connsiteY5" fmla="*/ 188260 h 429104"/>
                    <a:gd name="connsiteX6" fmla="*/ 494441 w 739220"/>
                    <a:gd name="connsiteY6" fmla="*/ 209691 h 429104"/>
                    <a:gd name="connsiteX7" fmla="*/ 565878 w 739220"/>
                    <a:gd name="connsiteY7" fmla="*/ 247791 h 429104"/>
                    <a:gd name="connsiteX8" fmla="*/ 644459 w 739220"/>
                    <a:gd name="connsiteY8" fmla="*/ 297797 h 429104"/>
                    <a:gd name="connsiteX9" fmla="*/ 730184 w 739220"/>
                    <a:gd name="connsiteY9" fmla="*/ 328754 h 429104"/>
                    <a:gd name="connsiteX10" fmla="*/ 727803 w 739220"/>
                    <a:gd name="connsiteY10" fmla="*/ 419241 h 429104"/>
                    <a:gd name="connsiteX11" fmla="*/ 646841 w 739220"/>
                    <a:gd name="connsiteY11" fmla="*/ 421622 h 429104"/>
                    <a:gd name="connsiteX12" fmla="*/ 515872 w 739220"/>
                    <a:gd name="connsiteY12" fmla="*/ 354948 h 429104"/>
                    <a:gd name="connsiteX13" fmla="*/ 327753 w 739220"/>
                    <a:gd name="connsiteY13" fmla="*/ 314466 h 429104"/>
                    <a:gd name="connsiteX0" fmla="*/ 327528 w 738995"/>
                    <a:gd name="connsiteY0" fmla="*/ 314540 h 429178"/>
                    <a:gd name="connsiteX1" fmla="*/ 137028 w 738995"/>
                    <a:gd name="connsiteY1" fmla="*/ 228815 h 429178"/>
                    <a:gd name="connsiteX2" fmla="*/ 3678 w 738995"/>
                    <a:gd name="connsiteY2" fmla="*/ 85940 h 429178"/>
                    <a:gd name="connsiteX3" fmla="*/ 51303 w 738995"/>
                    <a:gd name="connsiteY3" fmla="*/ 215 h 429178"/>
                    <a:gd name="connsiteX4" fmla="*/ 196559 w 738995"/>
                    <a:gd name="connsiteY4" fmla="*/ 109753 h 429178"/>
                    <a:gd name="connsiteX5" fmla="*/ 325147 w 738995"/>
                    <a:gd name="connsiteY5" fmla="*/ 188334 h 429178"/>
                    <a:gd name="connsiteX6" fmla="*/ 494216 w 738995"/>
                    <a:gd name="connsiteY6" fmla="*/ 209765 h 429178"/>
                    <a:gd name="connsiteX7" fmla="*/ 565653 w 738995"/>
                    <a:gd name="connsiteY7" fmla="*/ 247865 h 429178"/>
                    <a:gd name="connsiteX8" fmla="*/ 644234 w 738995"/>
                    <a:gd name="connsiteY8" fmla="*/ 297871 h 429178"/>
                    <a:gd name="connsiteX9" fmla="*/ 729959 w 738995"/>
                    <a:gd name="connsiteY9" fmla="*/ 328828 h 429178"/>
                    <a:gd name="connsiteX10" fmla="*/ 727578 w 738995"/>
                    <a:gd name="connsiteY10" fmla="*/ 419315 h 429178"/>
                    <a:gd name="connsiteX11" fmla="*/ 646616 w 738995"/>
                    <a:gd name="connsiteY11" fmla="*/ 421696 h 429178"/>
                    <a:gd name="connsiteX12" fmla="*/ 515647 w 738995"/>
                    <a:gd name="connsiteY12" fmla="*/ 355022 h 429178"/>
                    <a:gd name="connsiteX13" fmla="*/ 327528 w 738995"/>
                    <a:gd name="connsiteY13" fmla="*/ 314540 h 429178"/>
                    <a:gd name="connsiteX0" fmla="*/ 330205 w 741672"/>
                    <a:gd name="connsiteY0" fmla="*/ 328789 h 443427"/>
                    <a:gd name="connsiteX1" fmla="*/ 139705 w 741672"/>
                    <a:gd name="connsiteY1" fmla="*/ 243064 h 443427"/>
                    <a:gd name="connsiteX2" fmla="*/ 6355 w 741672"/>
                    <a:gd name="connsiteY2" fmla="*/ 100189 h 443427"/>
                    <a:gd name="connsiteX3" fmla="*/ 39693 w 741672"/>
                    <a:gd name="connsiteY3" fmla="*/ 177 h 443427"/>
                    <a:gd name="connsiteX4" fmla="*/ 199236 w 741672"/>
                    <a:gd name="connsiteY4" fmla="*/ 124002 h 443427"/>
                    <a:gd name="connsiteX5" fmla="*/ 327824 w 741672"/>
                    <a:gd name="connsiteY5" fmla="*/ 202583 h 443427"/>
                    <a:gd name="connsiteX6" fmla="*/ 496893 w 741672"/>
                    <a:gd name="connsiteY6" fmla="*/ 224014 h 443427"/>
                    <a:gd name="connsiteX7" fmla="*/ 568330 w 741672"/>
                    <a:gd name="connsiteY7" fmla="*/ 262114 h 443427"/>
                    <a:gd name="connsiteX8" fmla="*/ 646911 w 741672"/>
                    <a:gd name="connsiteY8" fmla="*/ 312120 h 443427"/>
                    <a:gd name="connsiteX9" fmla="*/ 732636 w 741672"/>
                    <a:gd name="connsiteY9" fmla="*/ 343077 h 443427"/>
                    <a:gd name="connsiteX10" fmla="*/ 730255 w 741672"/>
                    <a:gd name="connsiteY10" fmla="*/ 433564 h 443427"/>
                    <a:gd name="connsiteX11" fmla="*/ 649293 w 741672"/>
                    <a:gd name="connsiteY11" fmla="*/ 435945 h 443427"/>
                    <a:gd name="connsiteX12" fmla="*/ 518324 w 741672"/>
                    <a:gd name="connsiteY12" fmla="*/ 369271 h 443427"/>
                    <a:gd name="connsiteX13" fmla="*/ 330205 w 741672"/>
                    <a:gd name="connsiteY13" fmla="*/ 328789 h 443427"/>
                    <a:gd name="connsiteX0" fmla="*/ 328613 w 740080"/>
                    <a:gd name="connsiteY0" fmla="*/ 332198 h 446836"/>
                    <a:gd name="connsiteX1" fmla="*/ 138113 w 740080"/>
                    <a:gd name="connsiteY1" fmla="*/ 246473 h 446836"/>
                    <a:gd name="connsiteX2" fmla="*/ 4763 w 740080"/>
                    <a:gd name="connsiteY2" fmla="*/ 103598 h 446836"/>
                    <a:gd name="connsiteX3" fmla="*/ 38101 w 740080"/>
                    <a:gd name="connsiteY3" fmla="*/ 3586 h 446836"/>
                    <a:gd name="connsiteX4" fmla="*/ 119063 w 740080"/>
                    <a:gd name="connsiteY4" fmla="*/ 32162 h 446836"/>
                    <a:gd name="connsiteX5" fmla="*/ 197644 w 740080"/>
                    <a:gd name="connsiteY5" fmla="*/ 127411 h 446836"/>
                    <a:gd name="connsiteX6" fmla="*/ 326232 w 740080"/>
                    <a:gd name="connsiteY6" fmla="*/ 205992 h 446836"/>
                    <a:gd name="connsiteX7" fmla="*/ 495301 w 740080"/>
                    <a:gd name="connsiteY7" fmla="*/ 227423 h 446836"/>
                    <a:gd name="connsiteX8" fmla="*/ 566738 w 740080"/>
                    <a:gd name="connsiteY8" fmla="*/ 265523 h 446836"/>
                    <a:gd name="connsiteX9" fmla="*/ 645319 w 740080"/>
                    <a:gd name="connsiteY9" fmla="*/ 315529 h 446836"/>
                    <a:gd name="connsiteX10" fmla="*/ 731044 w 740080"/>
                    <a:gd name="connsiteY10" fmla="*/ 346486 h 446836"/>
                    <a:gd name="connsiteX11" fmla="*/ 728663 w 740080"/>
                    <a:gd name="connsiteY11" fmla="*/ 436973 h 446836"/>
                    <a:gd name="connsiteX12" fmla="*/ 647701 w 740080"/>
                    <a:gd name="connsiteY12" fmla="*/ 439354 h 446836"/>
                    <a:gd name="connsiteX13" fmla="*/ 516732 w 740080"/>
                    <a:gd name="connsiteY13" fmla="*/ 372680 h 446836"/>
                    <a:gd name="connsiteX14" fmla="*/ 328613 w 740080"/>
                    <a:gd name="connsiteY14" fmla="*/ 332198 h 446836"/>
                    <a:gd name="connsiteX0" fmla="*/ 332988 w 744455"/>
                    <a:gd name="connsiteY0" fmla="*/ 331433 h 446071"/>
                    <a:gd name="connsiteX1" fmla="*/ 142488 w 744455"/>
                    <a:gd name="connsiteY1" fmla="*/ 245708 h 446071"/>
                    <a:gd name="connsiteX2" fmla="*/ 4376 w 744455"/>
                    <a:gd name="connsiteY2" fmla="*/ 90927 h 446071"/>
                    <a:gd name="connsiteX3" fmla="*/ 42476 w 744455"/>
                    <a:gd name="connsiteY3" fmla="*/ 2821 h 446071"/>
                    <a:gd name="connsiteX4" fmla="*/ 123438 w 744455"/>
                    <a:gd name="connsiteY4" fmla="*/ 31397 h 446071"/>
                    <a:gd name="connsiteX5" fmla="*/ 202019 w 744455"/>
                    <a:gd name="connsiteY5" fmla="*/ 126646 h 446071"/>
                    <a:gd name="connsiteX6" fmla="*/ 330607 w 744455"/>
                    <a:gd name="connsiteY6" fmla="*/ 205227 h 446071"/>
                    <a:gd name="connsiteX7" fmla="*/ 499676 w 744455"/>
                    <a:gd name="connsiteY7" fmla="*/ 226658 h 446071"/>
                    <a:gd name="connsiteX8" fmla="*/ 571113 w 744455"/>
                    <a:gd name="connsiteY8" fmla="*/ 264758 h 446071"/>
                    <a:gd name="connsiteX9" fmla="*/ 649694 w 744455"/>
                    <a:gd name="connsiteY9" fmla="*/ 314764 h 446071"/>
                    <a:gd name="connsiteX10" fmla="*/ 735419 w 744455"/>
                    <a:gd name="connsiteY10" fmla="*/ 345721 h 446071"/>
                    <a:gd name="connsiteX11" fmla="*/ 733038 w 744455"/>
                    <a:gd name="connsiteY11" fmla="*/ 436208 h 446071"/>
                    <a:gd name="connsiteX12" fmla="*/ 652076 w 744455"/>
                    <a:gd name="connsiteY12" fmla="*/ 438589 h 446071"/>
                    <a:gd name="connsiteX13" fmla="*/ 521107 w 744455"/>
                    <a:gd name="connsiteY13" fmla="*/ 371915 h 446071"/>
                    <a:gd name="connsiteX14" fmla="*/ 332988 w 744455"/>
                    <a:gd name="connsiteY14" fmla="*/ 331433 h 446071"/>
                    <a:gd name="connsiteX0" fmla="*/ 332924 w 744391"/>
                    <a:gd name="connsiteY0" fmla="*/ 330748 h 445386"/>
                    <a:gd name="connsiteX1" fmla="*/ 142424 w 744391"/>
                    <a:gd name="connsiteY1" fmla="*/ 245023 h 445386"/>
                    <a:gd name="connsiteX2" fmla="*/ 4312 w 744391"/>
                    <a:gd name="connsiteY2" fmla="*/ 90242 h 445386"/>
                    <a:gd name="connsiteX3" fmla="*/ 42412 w 744391"/>
                    <a:gd name="connsiteY3" fmla="*/ 2136 h 445386"/>
                    <a:gd name="connsiteX4" fmla="*/ 118611 w 744391"/>
                    <a:gd name="connsiteY4" fmla="*/ 35475 h 445386"/>
                    <a:gd name="connsiteX5" fmla="*/ 201955 w 744391"/>
                    <a:gd name="connsiteY5" fmla="*/ 125961 h 445386"/>
                    <a:gd name="connsiteX6" fmla="*/ 330543 w 744391"/>
                    <a:gd name="connsiteY6" fmla="*/ 204542 h 445386"/>
                    <a:gd name="connsiteX7" fmla="*/ 499612 w 744391"/>
                    <a:gd name="connsiteY7" fmla="*/ 225973 h 445386"/>
                    <a:gd name="connsiteX8" fmla="*/ 571049 w 744391"/>
                    <a:gd name="connsiteY8" fmla="*/ 264073 h 445386"/>
                    <a:gd name="connsiteX9" fmla="*/ 649630 w 744391"/>
                    <a:gd name="connsiteY9" fmla="*/ 314079 h 445386"/>
                    <a:gd name="connsiteX10" fmla="*/ 735355 w 744391"/>
                    <a:gd name="connsiteY10" fmla="*/ 345036 h 445386"/>
                    <a:gd name="connsiteX11" fmla="*/ 732974 w 744391"/>
                    <a:gd name="connsiteY11" fmla="*/ 435523 h 445386"/>
                    <a:gd name="connsiteX12" fmla="*/ 652012 w 744391"/>
                    <a:gd name="connsiteY12" fmla="*/ 437904 h 445386"/>
                    <a:gd name="connsiteX13" fmla="*/ 521043 w 744391"/>
                    <a:gd name="connsiteY13" fmla="*/ 371230 h 445386"/>
                    <a:gd name="connsiteX14" fmla="*/ 332924 w 744391"/>
                    <a:gd name="connsiteY14" fmla="*/ 330748 h 445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4391" h="445386">
                      <a:moveTo>
                        <a:pt x="332924" y="330748"/>
                      </a:moveTo>
                      <a:cubicBezTo>
                        <a:pt x="269821" y="309714"/>
                        <a:pt x="197193" y="285107"/>
                        <a:pt x="142424" y="245023"/>
                      </a:cubicBezTo>
                      <a:cubicBezTo>
                        <a:pt x="87655" y="204939"/>
                        <a:pt x="20981" y="130723"/>
                        <a:pt x="4312" y="90242"/>
                      </a:cubicBezTo>
                      <a:cubicBezTo>
                        <a:pt x="-12357" y="49761"/>
                        <a:pt x="23362" y="11264"/>
                        <a:pt x="42412" y="2136"/>
                      </a:cubicBezTo>
                      <a:cubicBezTo>
                        <a:pt x="61462" y="-6992"/>
                        <a:pt x="92021" y="14838"/>
                        <a:pt x="118611" y="35475"/>
                      </a:cubicBezTo>
                      <a:cubicBezTo>
                        <a:pt x="145201" y="56112"/>
                        <a:pt x="166633" y="97783"/>
                        <a:pt x="201955" y="125961"/>
                      </a:cubicBezTo>
                      <a:cubicBezTo>
                        <a:pt x="237277" y="154139"/>
                        <a:pt x="280934" y="187873"/>
                        <a:pt x="330543" y="204542"/>
                      </a:cubicBezTo>
                      <a:cubicBezTo>
                        <a:pt x="380153" y="221211"/>
                        <a:pt x="459528" y="216051"/>
                        <a:pt x="499612" y="225973"/>
                      </a:cubicBezTo>
                      <a:cubicBezTo>
                        <a:pt x="539696" y="235895"/>
                        <a:pt x="546046" y="249389"/>
                        <a:pt x="571049" y="264073"/>
                      </a:cubicBezTo>
                      <a:cubicBezTo>
                        <a:pt x="596052" y="278757"/>
                        <a:pt x="622643" y="301379"/>
                        <a:pt x="649630" y="314079"/>
                      </a:cubicBezTo>
                      <a:cubicBezTo>
                        <a:pt x="676617" y="326779"/>
                        <a:pt x="721464" y="324795"/>
                        <a:pt x="735355" y="345036"/>
                      </a:cubicBezTo>
                      <a:cubicBezTo>
                        <a:pt x="749246" y="365277"/>
                        <a:pt x="746071" y="423220"/>
                        <a:pt x="732974" y="435523"/>
                      </a:cubicBezTo>
                      <a:cubicBezTo>
                        <a:pt x="719877" y="447826"/>
                        <a:pt x="687334" y="448619"/>
                        <a:pt x="652012" y="437904"/>
                      </a:cubicBezTo>
                      <a:cubicBezTo>
                        <a:pt x="616690" y="427189"/>
                        <a:pt x="574224" y="389089"/>
                        <a:pt x="521043" y="371230"/>
                      </a:cubicBezTo>
                      <a:cubicBezTo>
                        <a:pt x="467862" y="353371"/>
                        <a:pt x="396027" y="351782"/>
                        <a:pt x="332924" y="330748"/>
                      </a:cubicBezTo>
                      <a:close/>
                    </a:path>
                  </a:pathLst>
                </a:cu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534" name="任意多边形 533"/>
              <p:cNvSpPr>
                <a:spLocks noChangeAspect="1"/>
              </p:cNvSpPr>
              <p:nvPr/>
            </p:nvSpPr>
            <p:spPr>
              <a:xfrm>
                <a:off x="5367954" y="1429082"/>
                <a:ext cx="1986416" cy="1744207"/>
              </a:xfrm>
              <a:custGeom>
                <a:avLst/>
                <a:gdLst>
                  <a:gd name="connsiteX0" fmla="*/ 61316 w 2186374"/>
                  <a:gd name="connsiteY0" fmla="*/ 641434 h 1909438"/>
                  <a:gd name="connsiteX1" fmla="*/ 15052 w 2186374"/>
                  <a:gd name="connsiteY1" fmla="*/ 891806 h 1909438"/>
                  <a:gd name="connsiteX2" fmla="*/ 6888 w 2186374"/>
                  <a:gd name="connsiteY2" fmla="*/ 1082306 h 1909438"/>
                  <a:gd name="connsiteX3" fmla="*/ 12331 w 2186374"/>
                  <a:gd name="connsiteY3" fmla="*/ 1251034 h 1909438"/>
                  <a:gd name="connsiteX4" fmla="*/ 1445 w 2186374"/>
                  <a:gd name="connsiteY4" fmla="*/ 1460584 h 1909438"/>
                  <a:gd name="connsiteX5" fmla="*/ 1445 w 2186374"/>
                  <a:gd name="connsiteY5" fmla="*/ 1661970 h 1909438"/>
                  <a:gd name="connsiteX6" fmla="*/ 4166 w 2186374"/>
                  <a:gd name="connsiteY6" fmla="*/ 1705513 h 1909438"/>
                  <a:gd name="connsiteX7" fmla="*/ 47709 w 2186374"/>
                  <a:gd name="connsiteY7" fmla="*/ 1727284 h 1909438"/>
                  <a:gd name="connsiteX8" fmla="*/ 172895 w 2186374"/>
                  <a:gd name="connsiteY8" fmla="*/ 1768106 h 1909438"/>
                  <a:gd name="connsiteX9" fmla="*/ 469531 w 2186374"/>
                  <a:gd name="connsiteY9" fmla="*/ 1849749 h 1909438"/>
                  <a:gd name="connsiteX10" fmla="*/ 828759 w 2186374"/>
                  <a:gd name="connsiteY10" fmla="*/ 1904177 h 1909438"/>
                  <a:gd name="connsiteX11" fmla="*/ 1239695 w 2186374"/>
                  <a:gd name="connsiteY11" fmla="*/ 1901456 h 1909438"/>
                  <a:gd name="connsiteX12" fmla="*/ 1563545 w 2186374"/>
                  <a:gd name="connsiteY12" fmla="*/ 1852470 h 1909438"/>
                  <a:gd name="connsiteX13" fmla="*/ 1843852 w 2186374"/>
                  <a:gd name="connsiteY13" fmla="*/ 1754499 h 1909438"/>
                  <a:gd name="connsiteX14" fmla="*/ 2039795 w 2186374"/>
                  <a:gd name="connsiteY14" fmla="*/ 1653806 h 1909438"/>
                  <a:gd name="connsiteX15" fmla="*/ 2164981 w 2186374"/>
                  <a:gd name="connsiteY15" fmla="*/ 1563999 h 1909438"/>
                  <a:gd name="connsiteX16" fmla="*/ 2170423 w 2186374"/>
                  <a:gd name="connsiteY16" fmla="*/ 1436091 h 1909438"/>
                  <a:gd name="connsiteX17" fmla="*/ 2004416 w 2186374"/>
                  <a:gd name="connsiteY17" fmla="*/ 1223820 h 1909438"/>
                  <a:gd name="connsiteX18" fmla="*/ 1754045 w 2186374"/>
                  <a:gd name="connsiteY18" fmla="*/ 1065977 h 1909438"/>
                  <a:gd name="connsiteX19" fmla="*/ 1604366 w 2186374"/>
                  <a:gd name="connsiteY19" fmla="*/ 981613 h 1909438"/>
                  <a:gd name="connsiteX20" fmla="*/ 1566266 w 2186374"/>
                  <a:gd name="connsiteY20" fmla="*/ 968006 h 1909438"/>
                  <a:gd name="connsiteX21" fmla="*/ 1549938 w 2186374"/>
                  <a:gd name="connsiteY21" fmla="*/ 921741 h 1909438"/>
                  <a:gd name="connsiteX22" fmla="*/ 1451966 w 2186374"/>
                  <a:gd name="connsiteY22" fmla="*/ 633270 h 1909438"/>
                  <a:gd name="connsiteX23" fmla="*/ 1264188 w 2186374"/>
                  <a:gd name="connsiteY23" fmla="*/ 301256 h 1909438"/>
                  <a:gd name="connsiteX24" fmla="*/ 1070966 w 2186374"/>
                  <a:gd name="connsiteY24" fmla="*/ 118920 h 1909438"/>
                  <a:gd name="connsiteX25" fmla="*/ 872302 w 2186374"/>
                  <a:gd name="connsiteY25" fmla="*/ 18227 h 1909438"/>
                  <a:gd name="connsiteX26" fmla="*/ 570223 w 2186374"/>
                  <a:gd name="connsiteY26" fmla="*/ 12784 h 1909438"/>
                  <a:gd name="connsiteX27" fmla="*/ 306245 w 2186374"/>
                  <a:gd name="connsiteY27" fmla="*/ 151577 h 1909438"/>
                  <a:gd name="connsiteX28" fmla="*/ 132073 w 2186374"/>
                  <a:gd name="connsiteY28" fmla="*/ 380177 h 1909438"/>
                  <a:gd name="connsiteX29" fmla="*/ 91252 w 2186374"/>
                  <a:gd name="connsiteY29" fmla="*/ 551627 h 1909438"/>
                  <a:gd name="connsiteX30" fmla="*/ 61316 w 2186374"/>
                  <a:gd name="connsiteY30" fmla="*/ 641434 h 1909438"/>
                  <a:gd name="connsiteX0" fmla="*/ 61316 w 2186374"/>
                  <a:gd name="connsiteY0" fmla="*/ 641434 h 1909438"/>
                  <a:gd name="connsiteX1" fmla="*/ 15052 w 2186374"/>
                  <a:gd name="connsiteY1" fmla="*/ 891806 h 1909438"/>
                  <a:gd name="connsiteX2" fmla="*/ 12331 w 2186374"/>
                  <a:gd name="connsiteY2" fmla="*/ 1076863 h 1909438"/>
                  <a:gd name="connsiteX3" fmla="*/ 12331 w 2186374"/>
                  <a:gd name="connsiteY3" fmla="*/ 1251034 h 1909438"/>
                  <a:gd name="connsiteX4" fmla="*/ 1445 w 2186374"/>
                  <a:gd name="connsiteY4" fmla="*/ 1460584 h 1909438"/>
                  <a:gd name="connsiteX5" fmla="*/ 1445 w 2186374"/>
                  <a:gd name="connsiteY5" fmla="*/ 1661970 h 1909438"/>
                  <a:gd name="connsiteX6" fmla="*/ 4166 w 2186374"/>
                  <a:gd name="connsiteY6" fmla="*/ 1705513 h 1909438"/>
                  <a:gd name="connsiteX7" fmla="*/ 47709 w 2186374"/>
                  <a:gd name="connsiteY7" fmla="*/ 1727284 h 1909438"/>
                  <a:gd name="connsiteX8" fmla="*/ 172895 w 2186374"/>
                  <a:gd name="connsiteY8" fmla="*/ 1768106 h 1909438"/>
                  <a:gd name="connsiteX9" fmla="*/ 469531 w 2186374"/>
                  <a:gd name="connsiteY9" fmla="*/ 1849749 h 1909438"/>
                  <a:gd name="connsiteX10" fmla="*/ 828759 w 2186374"/>
                  <a:gd name="connsiteY10" fmla="*/ 1904177 h 1909438"/>
                  <a:gd name="connsiteX11" fmla="*/ 1239695 w 2186374"/>
                  <a:gd name="connsiteY11" fmla="*/ 1901456 h 1909438"/>
                  <a:gd name="connsiteX12" fmla="*/ 1563545 w 2186374"/>
                  <a:gd name="connsiteY12" fmla="*/ 1852470 h 1909438"/>
                  <a:gd name="connsiteX13" fmla="*/ 1843852 w 2186374"/>
                  <a:gd name="connsiteY13" fmla="*/ 1754499 h 1909438"/>
                  <a:gd name="connsiteX14" fmla="*/ 2039795 w 2186374"/>
                  <a:gd name="connsiteY14" fmla="*/ 1653806 h 1909438"/>
                  <a:gd name="connsiteX15" fmla="*/ 2164981 w 2186374"/>
                  <a:gd name="connsiteY15" fmla="*/ 1563999 h 1909438"/>
                  <a:gd name="connsiteX16" fmla="*/ 2170423 w 2186374"/>
                  <a:gd name="connsiteY16" fmla="*/ 1436091 h 1909438"/>
                  <a:gd name="connsiteX17" fmla="*/ 2004416 w 2186374"/>
                  <a:gd name="connsiteY17" fmla="*/ 1223820 h 1909438"/>
                  <a:gd name="connsiteX18" fmla="*/ 1754045 w 2186374"/>
                  <a:gd name="connsiteY18" fmla="*/ 1065977 h 1909438"/>
                  <a:gd name="connsiteX19" fmla="*/ 1604366 w 2186374"/>
                  <a:gd name="connsiteY19" fmla="*/ 981613 h 1909438"/>
                  <a:gd name="connsiteX20" fmla="*/ 1566266 w 2186374"/>
                  <a:gd name="connsiteY20" fmla="*/ 968006 h 1909438"/>
                  <a:gd name="connsiteX21" fmla="*/ 1549938 w 2186374"/>
                  <a:gd name="connsiteY21" fmla="*/ 921741 h 1909438"/>
                  <a:gd name="connsiteX22" fmla="*/ 1451966 w 2186374"/>
                  <a:gd name="connsiteY22" fmla="*/ 633270 h 1909438"/>
                  <a:gd name="connsiteX23" fmla="*/ 1264188 w 2186374"/>
                  <a:gd name="connsiteY23" fmla="*/ 301256 h 1909438"/>
                  <a:gd name="connsiteX24" fmla="*/ 1070966 w 2186374"/>
                  <a:gd name="connsiteY24" fmla="*/ 118920 h 1909438"/>
                  <a:gd name="connsiteX25" fmla="*/ 872302 w 2186374"/>
                  <a:gd name="connsiteY25" fmla="*/ 18227 h 1909438"/>
                  <a:gd name="connsiteX26" fmla="*/ 570223 w 2186374"/>
                  <a:gd name="connsiteY26" fmla="*/ 12784 h 1909438"/>
                  <a:gd name="connsiteX27" fmla="*/ 306245 w 2186374"/>
                  <a:gd name="connsiteY27" fmla="*/ 151577 h 1909438"/>
                  <a:gd name="connsiteX28" fmla="*/ 132073 w 2186374"/>
                  <a:gd name="connsiteY28" fmla="*/ 380177 h 1909438"/>
                  <a:gd name="connsiteX29" fmla="*/ 91252 w 2186374"/>
                  <a:gd name="connsiteY29" fmla="*/ 551627 h 1909438"/>
                  <a:gd name="connsiteX30" fmla="*/ 61316 w 2186374"/>
                  <a:gd name="connsiteY30" fmla="*/ 641434 h 1909438"/>
                  <a:gd name="connsiteX0" fmla="*/ 61316 w 2186374"/>
                  <a:gd name="connsiteY0" fmla="*/ 641434 h 1909438"/>
                  <a:gd name="connsiteX1" fmla="*/ 15052 w 2186374"/>
                  <a:gd name="connsiteY1" fmla="*/ 891806 h 1909438"/>
                  <a:gd name="connsiteX2" fmla="*/ 12331 w 2186374"/>
                  <a:gd name="connsiteY2" fmla="*/ 1076863 h 1909438"/>
                  <a:gd name="connsiteX3" fmla="*/ 6888 w 2186374"/>
                  <a:gd name="connsiteY3" fmla="*/ 1251034 h 1909438"/>
                  <a:gd name="connsiteX4" fmla="*/ 1445 w 2186374"/>
                  <a:gd name="connsiteY4" fmla="*/ 1460584 h 1909438"/>
                  <a:gd name="connsiteX5" fmla="*/ 1445 w 2186374"/>
                  <a:gd name="connsiteY5" fmla="*/ 1661970 h 1909438"/>
                  <a:gd name="connsiteX6" fmla="*/ 4166 w 2186374"/>
                  <a:gd name="connsiteY6" fmla="*/ 1705513 h 1909438"/>
                  <a:gd name="connsiteX7" fmla="*/ 47709 w 2186374"/>
                  <a:gd name="connsiteY7" fmla="*/ 1727284 h 1909438"/>
                  <a:gd name="connsiteX8" fmla="*/ 172895 w 2186374"/>
                  <a:gd name="connsiteY8" fmla="*/ 1768106 h 1909438"/>
                  <a:gd name="connsiteX9" fmla="*/ 469531 w 2186374"/>
                  <a:gd name="connsiteY9" fmla="*/ 1849749 h 1909438"/>
                  <a:gd name="connsiteX10" fmla="*/ 828759 w 2186374"/>
                  <a:gd name="connsiteY10" fmla="*/ 1904177 h 1909438"/>
                  <a:gd name="connsiteX11" fmla="*/ 1239695 w 2186374"/>
                  <a:gd name="connsiteY11" fmla="*/ 1901456 h 1909438"/>
                  <a:gd name="connsiteX12" fmla="*/ 1563545 w 2186374"/>
                  <a:gd name="connsiteY12" fmla="*/ 1852470 h 1909438"/>
                  <a:gd name="connsiteX13" fmla="*/ 1843852 w 2186374"/>
                  <a:gd name="connsiteY13" fmla="*/ 1754499 h 1909438"/>
                  <a:gd name="connsiteX14" fmla="*/ 2039795 w 2186374"/>
                  <a:gd name="connsiteY14" fmla="*/ 1653806 h 1909438"/>
                  <a:gd name="connsiteX15" fmla="*/ 2164981 w 2186374"/>
                  <a:gd name="connsiteY15" fmla="*/ 1563999 h 1909438"/>
                  <a:gd name="connsiteX16" fmla="*/ 2170423 w 2186374"/>
                  <a:gd name="connsiteY16" fmla="*/ 1436091 h 1909438"/>
                  <a:gd name="connsiteX17" fmla="*/ 2004416 w 2186374"/>
                  <a:gd name="connsiteY17" fmla="*/ 1223820 h 1909438"/>
                  <a:gd name="connsiteX18" fmla="*/ 1754045 w 2186374"/>
                  <a:gd name="connsiteY18" fmla="*/ 1065977 h 1909438"/>
                  <a:gd name="connsiteX19" fmla="*/ 1604366 w 2186374"/>
                  <a:gd name="connsiteY19" fmla="*/ 981613 h 1909438"/>
                  <a:gd name="connsiteX20" fmla="*/ 1566266 w 2186374"/>
                  <a:gd name="connsiteY20" fmla="*/ 968006 h 1909438"/>
                  <a:gd name="connsiteX21" fmla="*/ 1549938 w 2186374"/>
                  <a:gd name="connsiteY21" fmla="*/ 921741 h 1909438"/>
                  <a:gd name="connsiteX22" fmla="*/ 1451966 w 2186374"/>
                  <a:gd name="connsiteY22" fmla="*/ 633270 h 1909438"/>
                  <a:gd name="connsiteX23" fmla="*/ 1264188 w 2186374"/>
                  <a:gd name="connsiteY23" fmla="*/ 301256 h 1909438"/>
                  <a:gd name="connsiteX24" fmla="*/ 1070966 w 2186374"/>
                  <a:gd name="connsiteY24" fmla="*/ 118920 h 1909438"/>
                  <a:gd name="connsiteX25" fmla="*/ 872302 w 2186374"/>
                  <a:gd name="connsiteY25" fmla="*/ 18227 h 1909438"/>
                  <a:gd name="connsiteX26" fmla="*/ 570223 w 2186374"/>
                  <a:gd name="connsiteY26" fmla="*/ 12784 h 1909438"/>
                  <a:gd name="connsiteX27" fmla="*/ 306245 w 2186374"/>
                  <a:gd name="connsiteY27" fmla="*/ 151577 h 1909438"/>
                  <a:gd name="connsiteX28" fmla="*/ 132073 w 2186374"/>
                  <a:gd name="connsiteY28" fmla="*/ 380177 h 1909438"/>
                  <a:gd name="connsiteX29" fmla="*/ 91252 w 2186374"/>
                  <a:gd name="connsiteY29" fmla="*/ 551627 h 1909438"/>
                  <a:gd name="connsiteX30" fmla="*/ 61316 w 2186374"/>
                  <a:gd name="connsiteY30" fmla="*/ 641434 h 1909438"/>
                  <a:gd name="connsiteX0" fmla="*/ 61316 w 2186374"/>
                  <a:gd name="connsiteY0" fmla="*/ 641434 h 1909438"/>
                  <a:gd name="connsiteX1" fmla="*/ 15052 w 2186374"/>
                  <a:gd name="connsiteY1" fmla="*/ 891806 h 1909438"/>
                  <a:gd name="connsiteX2" fmla="*/ 12331 w 2186374"/>
                  <a:gd name="connsiteY2" fmla="*/ 1076863 h 1909438"/>
                  <a:gd name="connsiteX3" fmla="*/ 6888 w 2186374"/>
                  <a:gd name="connsiteY3" fmla="*/ 1251034 h 1909438"/>
                  <a:gd name="connsiteX4" fmla="*/ 1445 w 2186374"/>
                  <a:gd name="connsiteY4" fmla="*/ 1460584 h 1909438"/>
                  <a:gd name="connsiteX5" fmla="*/ 1445 w 2186374"/>
                  <a:gd name="connsiteY5" fmla="*/ 1661970 h 1909438"/>
                  <a:gd name="connsiteX6" fmla="*/ 4166 w 2186374"/>
                  <a:gd name="connsiteY6" fmla="*/ 1705513 h 1909438"/>
                  <a:gd name="connsiteX7" fmla="*/ 47709 w 2186374"/>
                  <a:gd name="connsiteY7" fmla="*/ 1727284 h 1909438"/>
                  <a:gd name="connsiteX8" fmla="*/ 172895 w 2186374"/>
                  <a:gd name="connsiteY8" fmla="*/ 1768106 h 1909438"/>
                  <a:gd name="connsiteX9" fmla="*/ 469531 w 2186374"/>
                  <a:gd name="connsiteY9" fmla="*/ 1849749 h 1909438"/>
                  <a:gd name="connsiteX10" fmla="*/ 828759 w 2186374"/>
                  <a:gd name="connsiteY10" fmla="*/ 1904177 h 1909438"/>
                  <a:gd name="connsiteX11" fmla="*/ 1239695 w 2186374"/>
                  <a:gd name="connsiteY11" fmla="*/ 1901456 h 1909438"/>
                  <a:gd name="connsiteX12" fmla="*/ 1563545 w 2186374"/>
                  <a:gd name="connsiteY12" fmla="*/ 1852470 h 1909438"/>
                  <a:gd name="connsiteX13" fmla="*/ 1843852 w 2186374"/>
                  <a:gd name="connsiteY13" fmla="*/ 1754499 h 1909438"/>
                  <a:gd name="connsiteX14" fmla="*/ 2039795 w 2186374"/>
                  <a:gd name="connsiteY14" fmla="*/ 1653806 h 1909438"/>
                  <a:gd name="connsiteX15" fmla="*/ 2164981 w 2186374"/>
                  <a:gd name="connsiteY15" fmla="*/ 1563999 h 1909438"/>
                  <a:gd name="connsiteX16" fmla="*/ 2170423 w 2186374"/>
                  <a:gd name="connsiteY16" fmla="*/ 1436091 h 1909438"/>
                  <a:gd name="connsiteX17" fmla="*/ 2004416 w 2186374"/>
                  <a:gd name="connsiteY17" fmla="*/ 1223820 h 1909438"/>
                  <a:gd name="connsiteX18" fmla="*/ 1754045 w 2186374"/>
                  <a:gd name="connsiteY18" fmla="*/ 1065977 h 1909438"/>
                  <a:gd name="connsiteX19" fmla="*/ 1604366 w 2186374"/>
                  <a:gd name="connsiteY19" fmla="*/ 981613 h 1909438"/>
                  <a:gd name="connsiteX20" fmla="*/ 1566266 w 2186374"/>
                  <a:gd name="connsiteY20" fmla="*/ 968006 h 1909438"/>
                  <a:gd name="connsiteX21" fmla="*/ 1549938 w 2186374"/>
                  <a:gd name="connsiteY21" fmla="*/ 921741 h 1909438"/>
                  <a:gd name="connsiteX22" fmla="*/ 1451966 w 2186374"/>
                  <a:gd name="connsiteY22" fmla="*/ 633270 h 1909438"/>
                  <a:gd name="connsiteX23" fmla="*/ 1264188 w 2186374"/>
                  <a:gd name="connsiteY23" fmla="*/ 301256 h 1909438"/>
                  <a:gd name="connsiteX24" fmla="*/ 1070966 w 2186374"/>
                  <a:gd name="connsiteY24" fmla="*/ 118920 h 1909438"/>
                  <a:gd name="connsiteX25" fmla="*/ 872302 w 2186374"/>
                  <a:gd name="connsiteY25" fmla="*/ 18227 h 1909438"/>
                  <a:gd name="connsiteX26" fmla="*/ 570223 w 2186374"/>
                  <a:gd name="connsiteY26" fmla="*/ 12784 h 1909438"/>
                  <a:gd name="connsiteX27" fmla="*/ 306245 w 2186374"/>
                  <a:gd name="connsiteY27" fmla="*/ 151577 h 1909438"/>
                  <a:gd name="connsiteX28" fmla="*/ 148401 w 2186374"/>
                  <a:gd name="connsiteY28" fmla="*/ 377455 h 1909438"/>
                  <a:gd name="connsiteX29" fmla="*/ 91252 w 2186374"/>
                  <a:gd name="connsiteY29" fmla="*/ 551627 h 1909438"/>
                  <a:gd name="connsiteX30" fmla="*/ 61316 w 2186374"/>
                  <a:gd name="connsiteY30" fmla="*/ 641434 h 1909438"/>
                  <a:gd name="connsiteX0" fmla="*/ 61316 w 2186374"/>
                  <a:gd name="connsiteY0" fmla="*/ 641434 h 1909438"/>
                  <a:gd name="connsiteX1" fmla="*/ 15052 w 2186374"/>
                  <a:gd name="connsiteY1" fmla="*/ 891806 h 1909438"/>
                  <a:gd name="connsiteX2" fmla="*/ 12331 w 2186374"/>
                  <a:gd name="connsiteY2" fmla="*/ 1076863 h 1909438"/>
                  <a:gd name="connsiteX3" fmla="*/ 6888 w 2186374"/>
                  <a:gd name="connsiteY3" fmla="*/ 1251034 h 1909438"/>
                  <a:gd name="connsiteX4" fmla="*/ 1445 w 2186374"/>
                  <a:gd name="connsiteY4" fmla="*/ 1460584 h 1909438"/>
                  <a:gd name="connsiteX5" fmla="*/ 1445 w 2186374"/>
                  <a:gd name="connsiteY5" fmla="*/ 1661970 h 1909438"/>
                  <a:gd name="connsiteX6" fmla="*/ 4166 w 2186374"/>
                  <a:gd name="connsiteY6" fmla="*/ 1705513 h 1909438"/>
                  <a:gd name="connsiteX7" fmla="*/ 47709 w 2186374"/>
                  <a:gd name="connsiteY7" fmla="*/ 1727284 h 1909438"/>
                  <a:gd name="connsiteX8" fmla="*/ 172895 w 2186374"/>
                  <a:gd name="connsiteY8" fmla="*/ 1768106 h 1909438"/>
                  <a:gd name="connsiteX9" fmla="*/ 469531 w 2186374"/>
                  <a:gd name="connsiteY9" fmla="*/ 1849749 h 1909438"/>
                  <a:gd name="connsiteX10" fmla="*/ 828759 w 2186374"/>
                  <a:gd name="connsiteY10" fmla="*/ 1904177 h 1909438"/>
                  <a:gd name="connsiteX11" fmla="*/ 1239695 w 2186374"/>
                  <a:gd name="connsiteY11" fmla="*/ 1901456 h 1909438"/>
                  <a:gd name="connsiteX12" fmla="*/ 1563545 w 2186374"/>
                  <a:gd name="connsiteY12" fmla="*/ 1852470 h 1909438"/>
                  <a:gd name="connsiteX13" fmla="*/ 1843852 w 2186374"/>
                  <a:gd name="connsiteY13" fmla="*/ 1754499 h 1909438"/>
                  <a:gd name="connsiteX14" fmla="*/ 2039795 w 2186374"/>
                  <a:gd name="connsiteY14" fmla="*/ 1653806 h 1909438"/>
                  <a:gd name="connsiteX15" fmla="*/ 2164981 w 2186374"/>
                  <a:gd name="connsiteY15" fmla="*/ 1563999 h 1909438"/>
                  <a:gd name="connsiteX16" fmla="*/ 2170423 w 2186374"/>
                  <a:gd name="connsiteY16" fmla="*/ 1436091 h 1909438"/>
                  <a:gd name="connsiteX17" fmla="*/ 2004416 w 2186374"/>
                  <a:gd name="connsiteY17" fmla="*/ 1223820 h 1909438"/>
                  <a:gd name="connsiteX18" fmla="*/ 1754045 w 2186374"/>
                  <a:gd name="connsiteY18" fmla="*/ 1065977 h 1909438"/>
                  <a:gd name="connsiteX19" fmla="*/ 1604366 w 2186374"/>
                  <a:gd name="connsiteY19" fmla="*/ 981613 h 1909438"/>
                  <a:gd name="connsiteX20" fmla="*/ 1566266 w 2186374"/>
                  <a:gd name="connsiteY20" fmla="*/ 968006 h 1909438"/>
                  <a:gd name="connsiteX21" fmla="*/ 1549938 w 2186374"/>
                  <a:gd name="connsiteY21" fmla="*/ 921741 h 1909438"/>
                  <a:gd name="connsiteX22" fmla="*/ 1451966 w 2186374"/>
                  <a:gd name="connsiteY22" fmla="*/ 633270 h 1909438"/>
                  <a:gd name="connsiteX23" fmla="*/ 1264188 w 2186374"/>
                  <a:gd name="connsiteY23" fmla="*/ 301256 h 1909438"/>
                  <a:gd name="connsiteX24" fmla="*/ 1070966 w 2186374"/>
                  <a:gd name="connsiteY24" fmla="*/ 118920 h 1909438"/>
                  <a:gd name="connsiteX25" fmla="*/ 872302 w 2186374"/>
                  <a:gd name="connsiteY25" fmla="*/ 18227 h 1909438"/>
                  <a:gd name="connsiteX26" fmla="*/ 570223 w 2186374"/>
                  <a:gd name="connsiteY26" fmla="*/ 12784 h 1909438"/>
                  <a:gd name="connsiteX27" fmla="*/ 306245 w 2186374"/>
                  <a:gd name="connsiteY27" fmla="*/ 151577 h 1909438"/>
                  <a:gd name="connsiteX28" fmla="*/ 148401 w 2186374"/>
                  <a:gd name="connsiteY28" fmla="*/ 377455 h 1909438"/>
                  <a:gd name="connsiteX29" fmla="*/ 91252 w 2186374"/>
                  <a:gd name="connsiteY29" fmla="*/ 538020 h 1909438"/>
                  <a:gd name="connsiteX30" fmla="*/ 61316 w 2186374"/>
                  <a:gd name="connsiteY30" fmla="*/ 641434 h 1909438"/>
                  <a:gd name="connsiteX0" fmla="*/ 61316 w 2186374"/>
                  <a:gd name="connsiteY0" fmla="*/ 655041 h 1909438"/>
                  <a:gd name="connsiteX1" fmla="*/ 15052 w 2186374"/>
                  <a:gd name="connsiteY1" fmla="*/ 891806 h 1909438"/>
                  <a:gd name="connsiteX2" fmla="*/ 12331 w 2186374"/>
                  <a:gd name="connsiteY2" fmla="*/ 1076863 h 1909438"/>
                  <a:gd name="connsiteX3" fmla="*/ 6888 w 2186374"/>
                  <a:gd name="connsiteY3" fmla="*/ 1251034 h 1909438"/>
                  <a:gd name="connsiteX4" fmla="*/ 1445 w 2186374"/>
                  <a:gd name="connsiteY4" fmla="*/ 1460584 h 1909438"/>
                  <a:gd name="connsiteX5" fmla="*/ 1445 w 2186374"/>
                  <a:gd name="connsiteY5" fmla="*/ 1661970 h 1909438"/>
                  <a:gd name="connsiteX6" fmla="*/ 4166 w 2186374"/>
                  <a:gd name="connsiteY6" fmla="*/ 1705513 h 1909438"/>
                  <a:gd name="connsiteX7" fmla="*/ 47709 w 2186374"/>
                  <a:gd name="connsiteY7" fmla="*/ 1727284 h 1909438"/>
                  <a:gd name="connsiteX8" fmla="*/ 172895 w 2186374"/>
                  <a:gd name="connsiteY8" fmla="*/ 1768106 h 1909438"/>
                  <a:gd name="connsiteX9" fmla="*/ 469531 w 2186374"/>
                  <a:gd name="connsiteY9" fmla="*/ 1849749 h 1909438"/>
                  <a:gd name="connsiteX10" fmla="*/ 828759 w 2186374"/>
                  <a:gd name="connsiteY10" fmla="*/ 1904177 h 1909438"/>
                  <a:gd name="connsiteX11" fmla="*/ 1239695 w 2186374"/>
                  <a:gd name="connsiteY11" fmla="*/ 1901456 h 1909438"/>
                  <a:gd name="connsiteX12" fmla="*/ 1563545 w 2186374"/>
                  <a:gd name="connsiteY12" fmla="*/ 1852470 h 1909438"/>
                  <a:gd name="connsiteX13" fmla="*/ 1843852 w 2186374"/>
                  <a:gd name="connsiteY13" fmla="*/ 1754499 h 1909438"/>
                  <a:gd name="connsiteX14" fmla="*/ 2039795 w 2186374"/>
                  <a:gd name="connsiteY14" fmla="*/ 1653806 h 1909438"/>
                  <a:gd name="connsiteX15" fmla="*/ 2164981 w 2186374"/>
                  <a:gd name="connsiteY15" fmla="*/ 1563999 h 1909438"/>
                  <a:gd name="connsiteX16" fmla="*/ 2170423 w 2186374"/>
                  <a:gd name="connsiteY16" fmla="*/ 1436091 h 1909438"/>
                  <a:gd name="connsiteX17" fmla="*/ 2004416 w 2186374"/>
                  <a:gd name="connsiteY17" fmla="*/ 1223820 h 1909438"/>
                  <a:gd name="connsiteX18" fmla="*/ 1754045 w 2186374"/>
                  <a:gd name="connsiteY18" fmla="*/ 1065977 h 1909438"/>
                  <a:gd name="connsiteX19" fmla="*/ 1604366 w 2186374"/>
                  <a:gd name="connsiteY19" fmla="*/ 981613 h 1909438"/>
                  <a:gd name="connsiteX20" fmla="*/ 1566266 w 2186374"/>
                  <a:gd name="connsiteY20" fmla="*/ 968006 h 1909438"/>
                  <a:gd name="connsiteX21" fmla="*/ 1549938 w 2186374"/>
                  <a:gd name="connsiteY21" fmla="*/ 921741 h 1909438"/>
                  <a:gd name="connsiteX22" fmla="*/ 1451966 w 2186374"/>
                  <a:gd name="connsiteY22" fmla="*/ 633270 h 1909438"/>
                  <a:gd name="connsiteX23" fmla="*/ 1264188 w 2186374"/>
                  <a:gd name="connsiteY23" fmla="*/ 301256 h 1909438"/>
                  <a:gd name="connsiteX24" fmla="*/ 1070966 w 2186374"/>
                  <a:gd name="connsiteY24" fmla="*/ 118920 h 1909438"/>
                  <a:gd name="connsiteX25" fmla="*/ 872302 w 2186374"/>
                  <a:gd name="connsiteY25" fmla="*/ 18227 h 1909438"/>
                  <a:gd name="connsiteX26" fmla="*/ 570223 w 2186374"/>
                  <a:gd name="connsiteY26" fmla="*/ 12784 h 1909438"/>
                  <a:gd name="connsiteX27" fmla="*/ 306245 w 2186374"/>
                  <a:gd name="connsiteY27" fmla="*/ 151577 h 1909438"/>
                  <a:gd name="connsiteX28" fmla="*/ 148401 w 2186374"/>
                  <a:gd name="connsiteY28" fmla="*/ 377455 h 1909438"/>
                  <a:gd name="connsiteX29" fmla="*/ 91252 w 2186374"/>
                  <a:gd name="connsiteY29" fmla="*/ 538020 h 1909438"/>
                  <a:gd name="connsiteX30" fmla="*/ 61316 w 2186374"/>
                  <a:gd name="connsiteY30" fmla="*/ 655041 h 1909438"/>
                  <a:gd name="connsiteX0" fmla="*/ 61316 w 2186374"/>
                  <a:gd name="connsiteY0" fmla="*/ 654848 h 1909245"/>
                  <a:gd name="connsiteX1" fmla="*/ 15052 w 2186374"/>
                  <a:gd name="connsiteY1" fmla="*/ 891613 h 1909245"/>
                  <a:gd name="connsiteX2" fmla="*/ 12331 w 2186374"/>
                  <a:gd name="connsiteY2" fmla="*/ 1076670 h 1909245"/>
                  <a:gd name="connsiteX3" fmla="*/ 6888 w 2186374"/>
                  <a:gd name="connsiteY3" fmla="*/ 1250841 h 1909245"/>
                  <a:gd name="connsiteX4" fmla="*/ 1445 w 2186374"/>
                  <a:gd name="connsiteY4" fmla="*/ 1460391 h 1909245"/>
                  <a:gd name="connsiteX5" fmla="*/ 1445 w 2186374"/>
                  <a:gd name="connsiteY5" fmla="*/ 1661777 h 1909245"/>
                  <a:gd name="connsiteX6" fmla="*/ 4166 w 2186374"/>
                  <a:gd name="connsiteY6" fmla="*/ 1705320 h 1909245"/>
                  <a:gd name="connsiteX7" fmla="*/ 47709 w 2186374"/>
                  <a:gd name="connsiteY7" fmla="*/ 1727091 h 1909245"/>
                  <a:gd name="connsiteX8" fmla="*/ 172895 w 2186374"/>
                  <a:gd name="connsiteY8" fmla="*/ 1767913 h 1909245"/>
                  <a:gd name="connsiteX9" fmla="*/ 469531 w 2186374"/>
                  <a:gd name="connsiteY9" fmla="*/ 1849556 h 1909245"/>
                  <a:gd name="connsiteX10" fmla="*/ 828759 w 2186374"/>
                  <a:gd name="connsiteY10" fmla="*/ 1903984 h 1909245"/>
                  <a:gd name="connsiteX11" fmla="*/ 1239695 w 2186374"/>
                  <a:gd name="connsiteY11" fmla="*/ 1901263 h 1909245"/>
                  <a:gd name="connsiteX12" fmla="*/ 1563545 w 2186374"/>
                  <a:gd name="connsiteY12" fmla="*/ 1852277 h 1909245"/>
                  <a:gd name="connsiteX13" fmla="*/ 1843852 w 2186374"/>
                  <a:gd name="connsiteY13" fmla="*/ 1754306 h 1909245"/>
                  <a:gd name="connsiteX14" fmla="*/ 2039795 w 2186374"/>
                  <a:gd name="connsiteY14" fmla="*/ 1653613 h 1909245"/>
                  <a:gd name="connsiteX15" fmla="*/ 2164981 w 2186374"/>
                  <a:gd name="connsiteY15" fmla="*/ 1563806 h 1909245"/>
                  <a:gd name="connsiteX16" fmla="*/ 2170423 w 2186374"/>
                  <a:gd name="connsiteY16" fmla="*/ 1435898 h 1909245"/>
                  <a:gd name="connsiteX17" fmla="*/ 2004416 w 2186374"/>
                  <a:gd name="connsiteY17" fmla="*/ 1223627 h 1909245"/>
                  <a:gd name="connsiteX18" fmla="*/ 1754045 w 2186374"/>
                  <a:gd name="connsiteY18" fmla="*/ 1065784 h 1909245"/>
                  <a:gd name="connsiteX19" fmla="*/ 1604366 w 2186374"/>
                  <a:gd name="connsiteY19" fmla="*/ 981420 h 1909245"/>
                  <a:gd name="connsiteX20" fmla="*/ 1566266 w 2186374"/>
                  <a:gd name="connsiteY20" fmla="*/ 967813 h 1909245"/>
                  <a:gd name="connsiteX21" fmla="*/ 1549938 w 2186374"/>
                  <a:gd name="connsiteY21" fmla="*/ 921548 h 1909245"/>
                  <a:gd name="connsiteX22" fmla="*/ 1451966 w 2186374"/>
                  <a:gd name="connsiteY22" fmla="*/ 633077 h 1909245"/>
                  <a:gd name="connsiteX23" fmla="*/ 1264188 w 2186374"/>
                  <a:gd name="connsiteY23" fmla="*/ 301063 h 1909245"/>
                  <a:gd name="connsiteX24" fmla="*/ 1070966 w 2186374"/>
                  <a:gd name="connsiteY24" fmla="*/ 118727 h 1909245"/>
                  <a:gd name="connsiteX25" fmla="*/ 872302 w 2186374"/>
                  <a:gd name="connsiteY25" fmla="*/ 18034 h 1909245"/>
                  <a:gd name="connsiteX26" fmla="*/ 570223 w 2186374"/>
                  <a:gd name="connsiteY26" fmla="*/ 12591 h 1909245"/>
                  <a:gd name="connsiteX27" fmla="*/ 317130 w 2186374"/>
                  <a:gd name="connsiteY27" fmla="*/ 148663 h 1909245"/>
                  <a:gd name="connsiteX28" fmla="*/ 148401 w 2186374"/>
                  <a:gd name="connsiteY28" fmla="*/ 377262 h 1909245"/>
                  <a:gd name="connsiteX29" fmla="*/ 91252 w 2186374"/>
                  <a:gd name="connsiteY29" fmla="*/ 537827 h 1909245"/>
                  <a:gd name="connsiteX30" fmla="*/ 61316 w 2186374"/>
                  <a:gd name="connsiteY30" fmla="*/ 654848 h 1909245"/>
                  <a:gd name="connsiteX0" fmla="*/ 61316 w 2186374"/>
                  <a:gd name="connsiteY0" fmla="*/ 654848 h 1909245"/>
                  <a:gd name="connsiteX1" fmla="*/ 15052 w 2186374"/>
                  <a:gd name="connsiteY1" fmla="*/ 891613 h 1909245"/>
                  <a:gd name="connsiteX2" fmla="*/ 12331 w 2186374"/>
                  <a:gd name="connsiteY2" fmla="*/ 1076670 h 1909245"/>
                  <a:gd name="connsiteX3" fmla="*/ 6888 w 2186374"/>
                  <a:gd name="connsiteY3" fmla="*/ 1250841 h 1909245"/>
                  <a:gd name="connsiteX4" fmla="*/ 1445 w 2186374"/>
                  <a:gd name="connsiteY4" fmla="*/ 1460391 h 1909245"/>
                  <a:gd name="connsiteX5" fmla="*/ 1445 w 2186374"/>
                  <a:gd name="connsiteY5" fmla="*/ 1661777 h 1909245"/>
                  <a:gd name="connsiteX6" fmla="*/ 4166 w 2186374"/>
                  <a:gd name="connsiteY6" fmla="*/ 1705320 h 1909245"/>
                  <a:gd name="connsiteX7" fmla="*/ 47709 w 2186374"/>
                  <a:gd name="connsiteY7" fmla="*/ 1727091 h 1909245"/>
                  <a:gd name="connsiteX8" fmla="*/ 172895 w 2186374"/>
                  <a:gd name="connsiteY8" fmla="*/ 1767913 h 1909245"/>
                  <a:gd name="connsiteX9" fmla="*/ 469531 w 2186374"/>
                  <a:gd name="connsiteY9" fmla="*/ 1849556 h 1909245"/>
                  <a:gd name="connsiteX10" fmla="*/ 828759 w 2186374"/>
                  <a:gd name="connsiteY10" fmla="*/ 1903984 h 1909245"/>
                  <a:gd name="connsiteX11" fmla="*/ 1239695 w 2186374"/>
                  <a:gd name="connsiteY11" fmla="*/ 1901263 h 1909245"/>
                  <a:gd name="connsiteX12" fmla="*/ 1563545 w 2186374"/>
                  <a:gd name="connsiteY12" fmla="*/ 1852277 h 1909245"/>
                  <a:gd name="connsiteX13" fmla="*/ 1843852 w 2186374"/>
                  <a:gd name="connsiteY13" fmla="*/ 1754306 h 1909245"/>
                  <a:gd name="connsiteX14" fmla="*/ 2039795 w 2186374"/>
                  <a:gd name="connsiteY14" fmla="*/ 1653613 h 1909245"/>
                  <a:gd name="connsiteX15" fmla="*/ 2164981 w 2186374"/>
                  <a:gd name="connsiteY15" fmla="*/ 1563806 h 1909245"/>
                  <a:gd name="connsiteX16" fmla="*/ 2170423 w 2186374"/>
                  <a:gd name="connsiteY16" fmla="*/ 1435898 h 1909245"/>
                  <a:gd name="connsiteX17" fmla="*/ 2004416 w 2186374"/>
                  <a:gd name="connsiteY17" fmla="*/ 1223627 h 1909245"/>
                  <a:gd name="connsiteX18" fmla="*/ 1764930 w 2186374"/>
                  <a:gd name="connsiteY18" fmla="*/ 1063062 h 1909245"/>
                  <a:gd name="connsiteX19" fmla="*/ 1604366 w 2186374"/>
                  <a:gd name="connsiteY19" fmla="*/ 981420 h 1909245"/>
                  <a:gd name="connsiteX20" fmla="*/ 1566266 w 2186374"/>
                  <a:gd name="connsiteY20" fmla="*/ 967813 h 1909245"/>
                  <a:gd name="connsiteX21" fmla="*/ 1549938 w 2186374"/>
                  <a:gd name="connsiteY21" fmla="*/ 921548 h 1909245"/>
                  <a:gd name="connsiteX22" fmla="*/ 1451966 w 2186374"/>
                  <a:gd name="connsiteY22" fmla="*/ 633077 h 1909245"/>
                  <a:gd name="connsiteX23" fmla="*/ 1264188 w 2186374"/>
                  <a:gd name="connsiteY23" fmla="*/ 301063 h 1909245"/>
                  <a:gd name="connsiteX24" fmla="*/ 1070966 w 2186374"/>
                  <a:gd name="connsiteY24" fmla="*/ 118727 h 1909245"/>
                  <a:gd name="connsiteX25" fmla="*/ 872302 w 2186374"/>
                  <a:gd name="connsiteY25" fmla="*/ 18034 h 1909245"/>
                  <a:gd name="connsiteX26" fmla="*/ 570223 w 2186374"/>
                  <a:gd name="connsiteY26" fmla="*/ 12591 h 1909245"/>
                  <a:gd name="connsiteX27" fmla="*/ 317130 w 2186374"/>
                  <a:gd name="connsiteY27" fmla="*/ 148663 h 1909245"/>
                  <a:gd name="connsiteX28" fmla="*/ 148401 w 2186374"/>
                  <a:gd name="connsiteY28" fmla="*/ 377262 h 1909245"/>
                  <a:gd name="connsiteX29" fmla="*/ 91252 w 2186374"/>
                  <a:gd name="connsiteY29" fmla="*/ 537827 h 1909245"/>
                  <a:gd name="connsiteX30" fmla="*/ 61316 w 2186374"/>
                  <a:gd name="connsiteY30" fmla="*/ 654848 h 1909245"/>
                  <a:gd name="connsiteX0" fmla="*/ 61316 w 2182114"/>
                  <a:gd name="connsiteY0" fmla="*/ 654848 h 1909245"/>
                  <a:gd name="connsiteX1" fmla="*/ 15052 w 2182114"/>
                  <a:gd name="connsiteY1" fmla="*/ 891613 h 1909245"/>
                  <a:gd name="connsiteX2" fmla="*/ 12331 w 2182114"/>
                  <a:gd name="connsiteY2" fmla="*/ 1076670 h 1909245"/>
                  <a:gd name="connsiteX3" fmla="*/ 6888 w 2182114"/>
                  <a:gd name="connsiteY3" fmla="*/ 1250841 h 1909245"/>
                  <a:gd name="connsiteX4" fmla="*/ 1445 w 2182114"/>
                  <a:gd name="connsiteY4" fmla="*/ 1460391 h 1909245"/>
                  <a:gd name="connsiteX5" fmla="*/ 1445 w 2182114"/>
                  <a:gd name="connsiteY5" fmla="*/ 1661777 h 1909245"/>
                  <a:gd name="connsiteX6" fmla="*/ 4166 w 2182114"/>
                  <a:gd name="connsiteY6" fmla="*/ 1705320 h 1909245"/>
                  <a:gd name="connsiteX7" fmla="*/ 47709 w 2182114"/>
                  <a:gd name="connsiteY7" fmla="*/ 1727091 h 1909245"/>
                  <a:gd name="connsiteX8" fmla="*/ 172895 w 2182114"/>
                  <a:gd name="connsiteY8" fmla="*/ 1767913 h 1909245"/>
                  <a:gd name="connsiteX9" fmla="*/ 469531 w 2182114"/>
                  <a:gd name="connsiteY9" fmla="*/ 1849556 h 1909245"/>
                  <a:gd name="connsiteX10" fmla="*/ 828759 w 2182114"/>
                  <a:gd name="connsiteY10" fmla="*/ 1903984 h 1909245"/>
                  <a:gd name="connsiteX11" fmla="*/ 1239695 w 2182114"/>
                  <a:gd name="connsiteY11" fmla="*/ 1901263 h 1909245"/>
                  <a:gd name="connsiteX12" fmla="*/ 1563545 w 2182114"/>
                  <a:gd name="connsiteY12" fmla="*/ 1852277 h 1909245"/>
                  <a:gd name="connsiteX13" fmla="*/ 1843852 w 2182114"/>
                  <a:gd name="connsiteY13" fmla="*/ 1754306 h 1909245"/>
                  <a:gd name="connsiteX14" fmla="*/ 2039795 w 2182114"/>
                  <a:gd name="connsiteY14" fmla="*/ 1653613 h 1909245"/>
                  <a:gd name="connsiteX15" fmla="*/ 2154095 w 2182114"/>
                  <a:gd name="connsiteY15" fmla="*/ 1561084 h 1909245"/>
                  <a:gd name="connsiteX16" fmla="*/ 2170423 w 2182114"/>
                  <a:gd name="connsiteY16" fmla="*/ 1435898 h 1909245"/>
                  <a:gd name="connsiteX17" fmla="*/ 2004416 w 2182114"/>
                  <a:gd name="connsiteY17" fmla="*/ 1223627 h 1909245"/>
                  <a:gd name="connsiteX18" fmla="*/ 1764930 w 2182114"/>
                  <a:gd name="connsiteY18" fmla="*/ 1063062 h 1909245"/>
                  <a:gd name="connsiteX19" fmla="*/ 1604366 w 2182114"/>
                  <a:gd name="connsiteY19" fmla="*/ 981420 h 1909245"/>
                  <a:gd name="connsiteX20" fmla="*/ 1566266 w 2182114"/>
                  <a:gd name="connsiteY20" fmla="*/ 967813 h 1909245"/>
                  <a:gd name="connsiteX21" fmla="*/ 1549938 w 2182114"/>
                  <a:gd name="connsiteY21" fmla="*/ 921548 h 1909245"/>
                  <a:gd name="connsiteX22" fmla="*/ 1451966 w 2182114"/>
                  <a:gd name="connsiteY22" fmla="*/ 633077 h 1909245"/>
                  <a:gd name="connsiteX23" fmla="*/ 1264188 w 2182114"/>
                  <a:gd name="connsiteY23" fmla="*/ 301063 h 1909245"/>
                  <a:gd name="connsiteX24" fmla="*/ 1070966 w 2182114"/>
                  <a:gd name="connsiteY24" fmla="*/ 118727 h 1909245"/>
                  <a:gd name="connsiteX25" fmla="*/ 872302 w 2182114"/>
                  <a:gd name="connsiteY25" fmla="*/ 18034 h 1909245"/>
                  <a:gd name="connsiteX26" fmla="*/ 570223 w 2182114"/>
                  <a:gd name="connsiteY26" fmla="*/ 12591 h 1909245"/>
                  <a:gd name="connsiteX27" fmla="*/ 317130 w 2182114"/>
                  <a:gd name="connsiteY27" fmla="*/ 148663 h 1909245"/>
                  <a:gd name="connsiteX28" fmla="*/ 148401 w 2182114"/>
                  <a:gd name="connsiteY28" fmla="*/ 377262 h 1909245"/>
                  <a:gd name="connsiteX29" fmla="*/ 91252 w 2182114"/>
                  <a:gd name="connsiteY29" fmla="*/ 537827 h 1909245"/>
                  <a:gd name="connsiteX30" fmla="*/ 61316 w 2182114"/>
                  <a:gd name="connsiteY30" fmla="*/ 654848 h 1909245"/>
                  <a:gd name="connsiteX0" fmla="*/ 60730 w 2181528"/>
                  <a:gd name="connsiteY0" fmla="*/ 654848 h 1909245"/>
                  <a:gd name="connsiteX1" fmla="*/ 14466 w 2181528"/>
                  <a:gd name="connsiteY1" fmla="*/ 891613 h 1909245"/>
                  <a:gd name="connsiteX2" fmla="*/ 11745 w 2181528"/>
                  <a:gd name="connsiteY2" fmla="*/ 1076670 h 1909245"/>
                  <a:gd name="connsiteX3" fmla="*/ 6302 w 2181528"/>
                  <a:gd name="connsiteY3" fmla="*/ 1250841 h 1909245"/>
                  <a:gd name="connsiteX4" fmla="*/ 859 w 2181528"/>
                  <a:gd name="connsiteY4" fmla="*/ 1460391 h 1909245"/>
                  <a:gd name="connsiteX5" fmla="*/ 859 w 2181528"/>
                  <a:gd name="connsiteY5" fmla="*/ 1661777 h 1909245"/>
                  <a:gd name="connsiteX6" fmla="*/ 9023 w 2181528"/>
                  <a:gd name="connsiteY6" fmla="*/ 1710763 h 1909245"/>
                  <a:gd name="connsiteX7" fmla="*/ 47123 w 2181528"/>
                  <a:gd name="connsiteY7" fmla="*/ 1727091 h 1909245"/>
                  <a:gd name="connsiteX8" fmla="*/ 172309 w 2181528"/>
                  <a:gd name="connsiteY8" fmla="*/ 1767913 h 1909245"/>
                  <a:gd name="connsiteX9" fmla="*/ 468945 w 2181528"/>
                  <a:gd name="connsiteY9" fmla="*/ 1849556 h 1909245"/>
                  <a:gd name="connsiteX10" fmla="*/ 828173 w 2181528"/>
                  <a:gd name="connsiteY10" fmla="*/ 1903984 h 1909245"/>
                  <a:gd name="connsiteX11" fmla="*/ 1239109 w 2181528"/>
                  <a:gd name="connsiteY11" fmla="*/ 1901263 h 1909245"/>
                  <a:gd name="connsiteX12" fmla="*/ 1562959 w 2181528"/>
                  <a:gd name="connsiteY12" fmla="*/ 1852277 h 1909245"/>
                  <a:gd name="connsiteX13" fmla="*/ 1843266 w 2181528"/>
                  <a:gd name="connsiteY13" fmla="*/ 1754306 h 1909245"/>
                  <a:gd name="connsiteX14" fmla="*/ 2039209 w 2181528"/>
                  <a:gd name="connsiteY14" fmla="*/ 1653613 h 1909245"/>
                  <a:gd name="connsiteX15" fmla="*/ 2153509 w 2181528"/>
                  <a:gd name="connsiteY15" fmla="*/ 1561084 h 1909245"/>
                  <a:gd name="connsiteX16" fmla="*/ 2169837 w 2181528"/>
                  <a:gd name="connsiteY16" fmla="*/ 1435898 h 1909245"/>
                  <a:gd name="connsiteX17" fmla="*/ 2003830 w 2181528"/>
                  <a:gd name="connsiteY17" fmla="*/ 1223627 h 1909245"/>
                  <a:gd name="connsiteX18" fmla="*/ 1764344 w 2181528"/>
                  <a:gd name="connsiteY18" fmla="*/ 1063062 h 1909245"/>
                  <a:gd name="connsiteX19" fmla="*/ 1603780 w 2181528"/>
                  <a:gd name="connsiteY19" fmla="*/ 981420 h 1909245"/>
                  <a:gd name="connsiteX20" fmla="*/ 1565680 w 2181528"/>
                  <a:gd name="connsiteY20" fmla="*/ 967813 h 1909245"/>
                  <a:gd name="connsiteX21" fmla="*/ 1549352 w 2181528"/>
                  <a:gd name="connsiteY21" fmla="*/ 921548 h 1909245"/>
                  <a:gd name="connsiteX22" fmla="*/ 1451380 w 2181528"/>
                  <a:gd name="connsiteY22" fmla="*/ 633077 h 1909245"/>
                  <a:gd name="connsiteX23" fmla="*/ 1263602 w 2181528"/>
                  <a:gd name="connsiteY23" fmla="*/ 301063 h 1909245"/>
                  <a:gd name="connsiteX24" fmla="*/ 1070380 w 2181528"/>
                  <a:gd name="connsiteY24" fmla="*/ 118727 h 1909245"/>
                  <a:gd name="connsiteX25" fmla="*/ 871716 w 2181528"/>
                  <a:gd name="connsiteY25" fmla="*/ 18034 h 1909245"/>
                  <a:gd name="connsiteX26" fmla="*/ 569637 w 2181528"/>
                  <a:gd name="connsiteY26" fmla="*/ 12591 h 1909245"/>
                  <a:gd name="connsiteX27" fmla="*/ 316544 w 2181528"/>
                  <a:gd name="connsiteY27" fmla="*/ 148663 h 1909245"/>
                  <a:gd name="connsiteX28" fmla="*/ 147815 w 2181528"/>
                  <a:gd name="connsiteY28" fmla="*/ 377262 h 1909245"/>
                  <a:gd name="connsiteX29" fmla="*/ 90666 w 2181528"/>
                  <a:gd name="connsiteY29" fmla="*/ 537827 h 1909245"/>
                  <a:gd name="connsiteX30" fmla="*/ 60730 w 2181528"/>
                  <a:gd name="connsiteY30" fmla="*/ 654848 h 1909245"/>
                  <a:gd name="connsiteX0" fmla="*/ 60730 w 2181528"/>
                  <a:gd name="connsiteY0" fmla="*/ 654848 h 1909245"/>
                  <a:gd name="connsiteX1" fmla="*/ 14466 w 2181528"/>
                  <a:gd name="connsiteY1" fmla="*/ 891613 h 1909245"/>
                  <a:gd name="connsiteX2" fmla="*/ 11745 w 2181528"/>
                  <a:gd name="connsiteY2" fmla="*/ 1076670 h 1909245"/>
                  <a:gd name="connsiteX3" fmla="*/ 6302 w 2181528"/>
                  <a:gd name="connsiteY3" fmla="*/ 1250841 h 1909245"/>
                  <a:gd name="connsiteX4" fmla="*/ 859 w 2181528"/>
                  <a:gd name="connsiteY4" fmla="*/ 1460391 h 1909245"/>
                  <a:gd name="connsiteX5" fmla="*/ 859 w 2181528"/>
                  <a:gd name="connsiteY5" fmla="*/ 1661777 h 1909245"/>
                  <a:gd name="connsiteX6" fmla="*/ 9023 w 2181528"/>
                  <a:gd name="connsiteY6" fmla="*/ 1710763 h 1909245"/>
                  <a:gd name="connsiteX7" fmla="*/ 47123 w 2181528"/>
                  <a:gd name="connsiteY7" fmla="*/ 1727091 h 1909245"/>
                  <a:gd name="connsiteX8" fmla="*/ 172309 w 2181528"/>
                  <a:gd name="connsiteY8" fmla="*/ 1767913 h 1909245"/>
                  <a:gd name="connsiteX9" fmla="*/ 468945 w 2181528"/>
                  <a:gd name="connsiteY9" fmla="*/ 1849556 h 1909245"/>
                  <a:gd name="connsiteX10" fmla="*/ 828173 w 2181528"/>
                  <a:gd name="connsiteY10" fmla="*/ 1903984 h 1909245"/>
                  <a:gd name="connsiteX11" fmla="*/ 1239109 w 2181528"/>
                  <a:gd name="connsiteY11" fmla="*/ 1901263 h 1909245"/>
                  <a:gd name="connsiteX12" fmla="*/ 1562959 w 2181528"/>
                  <a:gd name="connsiteY12" fmla="*/ 1852277 h 1909245"/>
                  <a:gd name="connsiteX13" fmla="*/ 1843266 w 2181528"/>
                  <a:gd name="connsiteY13" fmla="*/ 1754306 h 1909245"/>
                  <a:gd name="connsiteX14" fmla="*/ 2039209 w 2181528"/>
                  <a:gd name="connsiteY14" fmla="*/ 1653613 h 1909245"/>
                  <a:gd name="connsiteX15" fmla="*/ 2153509 w 2181528"/>
                  <a:gd name="connsiteY15" fmla="*/ 1561084 h 1909245"/>
                  <a:gd name="connsiteX16" fmla="*/ 2169837 w 2181528"/>
                  <a:gd name="connsiteY16" fmla="*/ 1435898 h 1909245"/>
                  <a:gd name="connsiteX17" fmla="*/ 2003830 w 2181528"/>
                  <a:gd name="connsiteY17" fmla="*/ 1223627 h 1909245"/>
                  <a:gd name="connsiteX18" fmla="*/ 1764344 w 2181528"/>
                  <a:gd name="connsiteY18" fmla="*/ 1063062 h 1909245"/>
                  <a:gd name="connsiteX19" fmla="*/ 1618068 w 2181528"/>
                  <a:gd name="connsiteY19" fmla="*/ 988563 h 1909245"/>
                  <a:gd name="connsiteX20" fmla="*/ 1565680 w 2181528"/>
                  <a:gd name="connsiteY20" fmla="*/ 967813 h 1909245"/>
                  <a:gd name="connsiteX21" fmla="*/ 1549352 w 2181528"/>
                  <a:gd name="connsiteY21" fmla="*/ 921548 h 1909245"/>
                  <a:gd name="connsiteX22" fmla="*/ 1451380 w 2181528"/>
                  <a:gd name="connsiteY22" fmla="*/ 633077 h 1909245"/>
                  <a:gd name="connsiteX23" fmla="*/ 1263602 w 2181528"/>
                  <a:gd name="connsiteY23" fmla="*/ 301063 h 1909245"/>
                  <a:gd name="connsiteX24" fmla="*/ 1070380 w 2181528"/>
                  <a:gd name="connsiteY24" fmla="*/ 118727 h 1909245"/>
                  <a:gd name="connsiteX25" fmla="*/ 871716 w 2181528"/>
                  <a:gd name="connsiteY25" fmla="*/ 18034 h 1909245"/>
                  <a:gd name="connsiteX26" fmla="*/ 569637 w 2181528"/>
                  <a:gd name="connsiteY26" fmla="*/ 12591 h 1909245"/>
                  <a:gd name="connsiteX27" fmla="*/ 316544 w 2181528"/>
                  <a:gd name="connsiteY27" fmla="*/ 148663 h 1909245"/>
                  <a:gd name="connsiteX28" fmla="*/ 147815 w 2181528"/>
                  <a:gd name="connsiteY28" fmla="*/ 377262 h 1909245"/>
                  <a:gd name="connsiteX29" fmla="*/ 90666 w 2181528"/>
                  <a:gd name="connsiteY29" fmla="*/ 537827 h 1909245"/>
                  <a:gd name="connsiteX30" fmla="*/ 60730 w 2181528"/>
                  <a:gd name="connsiteY30" fmla="*/ 654848 h 1909245"/>
                  <a:gd name="connsiteX0" fmla="*/ 60730 w 2181528"/>
                  <a:gd name="connsiteY0" fmla="*/ 654848 h 1909245"/>
                  <a:gd name="connsiteX1" fmla="*/ 14466 w 2181528"/>
                  <a:gd name="connsiteY1" fmla="*/ 891613 h 1909245"/>
                  <a:gd name="connsiteX2" fmla="*/ 11745 w 2181528"/>
                  <a:gd name="connsiteY2" fmla="*/ 1076670 h 1909245"/>
                  <a:gd name="connsiteX3" fmla="*/ 6302 w 2181528"/>
                  <a:gd name="connsiteY3" fmla="*/ 1250841 h 1909245"/>
                  <a:gd name="connsiteX4" fmla="*/ 859 w 2181528"/>
                  <a:gd name="connsiteY4" fmla="*/ 1460391 h 1909245"/>
                  <a:gd name="connsiteX5" fmla="*/ 859 w 2181528"/>
                  <a:gd name="connsiteY5" fmla="*/ 1661777 h 1909245"/>
                  <a:gd name="connsiteX6" fmla="*/ 9023 w 2181528"/>
                  <a:gd name="connsiteY6" fmla="*/ 1710763 h 1909245"/>
                  <a:gd name="connsiteX7" fmla="*/ 47123 w 2181528"/>
                  <a:gd name="connsiteY7" fmla="*/ 1727091 h 1909245"/>
                  <a:gd name="connsiteX8" fmla="*/ 172309 w 2181528"/>
                  <a:gd name="connsiteY8" fmla="*/ 1767913 h 1909245"/>
                  <a:gd name="connsiteX9" fmla="*/ 468945 w 2181528"/>
                  <a:gd name="connsiteY9" fmla="*/ 1849556 h 1909245"/>
                  <a:gd name="connsiteX10" fmla="*/ 828173 w 2181528"/>
                  <a:gd name="connsiteY10" fmla="*/ 1903984 h 1909245"/>
                  <a:gd name="connsiteX11" fmla="*/ 1239109 w 2181528"/>
                  <a:gd name="connsiteY11" fmla="*/ 1901263 h 1909245"/>
                  <a:gd name="connsiteX12" fmla="*/ 1562959 w 2181528"/>
                  <a:gd name="connsiteY12" fmla="*/ 1852277 h 1909245"/>
                  <a:gd name="connsiteX13" fmla="*/ 1843266 w 2181528"/>
                  <a:gd name="connsiteY13" fmla="*/ 1754306 h 1909245"/>
                  <a:gd name="connsiteX14" fmla="*/ 2039209 w 2181528"/>
                  <a:gd name="connsiteY14" fmla="*/ 1653613 h 1909245"/>
                  <a:gd name="connsiteX15" fmla="*/ 2153509 w 2181528"/>
                  <a:gd name="connsiteY15" fmla="*/ 1561084 h 1909245"/>
                  <a:gd name="connsiteX16" fmla="*/ 2169837 w 2181528"/>
                  <a:gd name="connsiteY16" fmla="*/ 1435898 h 1909245"/>
                  <a:gd name="connsiteX17" fmla="*/ 2003830 w 2181528"/>
                  <a:gd name="connsiteY17" fmla="*/ 1223627 h 1909245"/>
                  <a:gd name="connsiteX18" fmla="*/ 1764344 w 2181528"/>
                  <a:gd name="connsiteY18" fmla="*/ 1063062 h 1909245"/>
                  <a:gd name="connsiteX19" fmla="*/ 1618068 w 2181528"/>
                  <a:gd name="connsiteY19" fmla="*/ 988563 h 1909245"/>
                  <a:gd name="connsiteX20" fmla="*/ 1575205 w 2181528"/>
                  <a:gd name="connsiteY20" fmla="*/ 970195 h 1909245"/>
                  <a:gd name="connsiteX21" fmla="*/ 1549352 w 2181528"/>
                  <a:gd name="connsiteY21" fmla="*/ 921548 h 1909245"/>
                  <a:gd name="connsiteX22" fmla="*/ 1451380 w 2181528"/>
                  <a:gd name="connsiteY22" fmla="*/ 633077 h 1909245"/>
                  <a:gd name="connsiteX23" fmla="*/ 1263602 w 2181528"/>
                  <a:gd name="connsiteY23" fmla="*/ 301063 h 1909245"/>
                  <a:gd name="connsiteX24" fmla="*/ 1070380 w 2181528"/>
                  <a:gd name="connsiteY24" fmla="*/ 118727 h 1909245"/>
                  <a:gd name="connsiteX25" fmla="*/ 871716 w 2181528"/>
                  <a:gd name="connsiteY25" fmla="*/ 18034 h 1909245"/>
                  <a:gd name="connsiteX26" fmla="*/ 569637 w 2181528"/>
                  <a:gd name="connsiteY26" fmla="*/ 12591 h 1909245"/>
                  <a:gd name="connsiteX27" fmla="*/ 316544 w 2181528"/>
                  <a:gd name="connsiteY27" fmla="*/ 148663 h 1909245"/>
                  <a:gd name="connsiteX28" fmla="*/ 147815 w 2181528"/>
                  <a:gd name="connsiteY28" fmla="*/ 377262 h 1909245"/>
                  <a:gd name="connsiteX29" fmla="*/ 90666 w 2181528"/>
                  <a:gd name="connsiteY29" fmla="*/ 537827 h 1909245"/>
                  <a:gd name="connsiteX30" fmla="*/ 60730 w 2181528"/>
                  <a:gd name="connsiteY30" fmla="*/ 654848 h 1909245"/>
                  <a:gd name="connsiteX0" fmla="*/ 60730 w 2181528"/>
                  <a:gd name="connsiteY0" fmla="*/ 654848 h 1909245"/>
                  <a:gd name="connsiteX1" fmla="*/ 14466 w 2181528"/>
                  <a:gd name="connsiteY1" fmla="*/ 891613 h 1909245"/>
                  <a:gd name="connsiteX2" fmla="*/ 11745 w 2181528"/>
                  <a:gd name="connsiteY2" fmla="*/ 1076670 h 1909245"/>
                  <a:gd name="connsiteX3" fmla="*/ 6302 w 2181528"/>
                  <a:gd name="connsiteY3" fmla="*/ 1250841 h 1909245"/>
                  <a:gd name="connsiteX4" fmla="*/ 859 w 2181528"/>
                  <a:gd name="connsiteY4" fmla="*/ 1460391 h 1909245"/>
                  <a:gd name="connsiteX5" fmla="*/ 859 w 2181528"/>
                  <a:gd name="connsiteY5" fmla="*/ 1661777 h 1909245"/>
                  <a:gd name="connsiteX6" fmla="*/ 9023 w 2181528"/>
                  <a:gd name="connsiteY6" fmla="*/ 1710763 h 1909245"/>
                  <a:gd name="connsiteX7" fmla="*/ 47123 w 2181528"/>
                  <a:gd name="connsiteY7" fmla="*/ 1727091 h 1909245"/>
                  <a:gd name="connsiteX8" fmla="*/ 172309 w 2181528"/>
                  <a:gd name="connsiteY8" fmla="*/ 1767913 h 1909245"/>
                  <a:gd name="connsiteX9" fmla="*/ 468945 w 2181528"/>
                  <a:gd name="connsiteY9" fmla="*/ 1849556 h 1909245"/>
                  <a:gd name="connsiteX10" fmla="*/ 828173 w 2181528"/>
                  <a:gd name="connsiteY10" fmla="*/ 1903984 h 1909245"/>
                  <a:gd name="connsiteX11" fmla="*/ 1239109 w 2181528"/>
                  <a:gd name="connsiteY11" fmla="*/ 1901263 h 1909245"/>
                  <a:gd name="connsiteX12" fmla="*/ 1562959 w 2181528"/>
                  <a:gd name="connsiteY12" fmla="*/ 1852277 h 1909245"/>
                  <a:gd name="connsiteX13" fmla="*/ 1843266 w 2181528"/>
                  <a:gd name="connsiteY13" fmla="*/ 1754306 h 1909245"/>
                  <a:gd name="connsiteX14" fmla="*/ 2039209 w 2181528"/>
                  <a:gd name="connsiteY14" fmla="*/ 1653613 h 1909245"/>
                  <a:gd name="connsiteX15" fmla="*/ 2153509 w 2181528"/>
                  <a:gd name="connsiteY15" fmla="*/ 1561084 h 1909245"/>
                  <a:gd name="connsiteX16" fmla="*/ 2169837 w 2181528"/>
                  <a:gd name="connsiteY16" fmla="*/ 1435898 h 1909245"/>
                  <a:gd name="connsiteX17" fmla="*/ 2003830 w 2181528"/>
                  <a:gd name="connsiteY17" fmla="*/ 1223627 h 1909245"/>
                  <a:gd name="connsiteX18" fmla="*/ 1764344 w 2181528"/>
                  <a:gd name="connsiteY18" fmla="*/ 1063062 h 1909245"/>
                  <a:gd name="connsiteX19" fmla="*/ 1618068 w 2181528"/>
                  <a:gd name="connsiteY19" fmla="*/ 988563 h 1909245"/>
                  <a:gd name="connsiteX20" fmla="*/ 1577586 w 2181528"/>
                  <a:gd name="connsiteY20" fmla="*/ 974957 h 1909245"/>
                  <a:gd name="connsiteX21" fmla="*/ 1549352 w 2181528"/>
                  <a:gd name="connsiteY21" fmla="*/ 921548 h 1909245"/>
                  <a:gd name="connsiteX22" fmla="*/ 1451380 w 2181528"/>
                  <a:gd name="connsiteY22" fmla="*/ 633077 h 1909245"/>
                  <a:gd name="connsiteX23" fmla="*/ 1263602 w 2181528"/>
                  <a:gd name="connsiteY23" fmla="*/ 301063 h 1909245"/>
                  <a:gd name="connsiteX24" fmla="*/ 1070380 w 2181528"/>
                  <a:gd name="connsiteY24" fmla="*/ 118727 h 1909245"/>
                  <a:gd name="connsiteX25" fmla="*/ 871716 w 2181528"/>
                  <a:gd name="connsiteY25" fmla="*/ 18034 h 1909245"/>
                  <a:gd name="connsiteX26" fmla="*/ 569637 w 2181528"/>
                  <a:gd name="connsiteY26" fmla="*/ 12591 h 1909245"/>
                  <a:gd name="connsiteX27" fmla="*/ 316544 w 2181528"/>
                  <a:gd name="connsiteY27" fmla="*/ 148663 h 1909245"/>
                  <a:gd name="connsiteX28" fmla="*/ 147815 w 2181528"/>
                  <a:gd name="connsiteY28" fmla="*/ 377262 h 1909245"/>
                  <a:gd name="connsiteX29" fmla="*/ 90666 w 2181528"/>
                  <a:gd name="connsiteY29" fmla="*/ 537827 h 1909245"/>
                  <a:gd name="connsiteX30" fmla="*/ 60730 w 2181528"/>
                  <a:gd name="connsiteY30" fmla="*/ 654848 h 1909245"/>
                  <a:gd name="connsiteX0" fmla="*/ 60730 w 2181528"/>
                  <a:gd name="connsiteY0" fmla="*/ 654848 h 1909245"/>
                  <a:gd name="connsiteX1" fmla="*/ 14466 w 2181528"/>
                  <a:gd name="connsiteY1" fmla="*/ 891613 h 1909245"/>
                  <a:gd name="connsiteX2" fmla="*/ 11745 w 2181528"/>
                  <a:gd name="connsiteY2" fmla="*/ 1076670 h 1909245"/>
                  <a:gd name="connsiteX3" fmla="*/ 6302 w 2181528"/>
                  <a:gd name="connsiteY3" fmla="*/ 1250841 h 1909245"/>
                  <a:gd name="connsiteX4" fmla="*/ 859 w 2181528"/>
                  <a:gd name="connsiteY4" fmla="*/ 1460391 h 1909245"/>
                  <a:gd name="connsiteX5" fmla="*/ 859 w 2181528"/>
                  <a:gd name="connsiteY5" fmla="*/ 1661777 h 1909245"/>
                  <a:gd name="connsiteX6" fmla="*/ 9023 w 2181528"/>
                  <a:gd name="connsiteY6" fmla="*/ 1710763 h 1909245"/>
                  <a:gd name="connsiteX7" fmla="*/ 47123 w 2181528"/>
                  <a:gd name="connsiteY7" fmla="*/ 1727091 h 1909245"/>
                  <a:gd name="connsiteX8" fmla="*/ 172309 w 2181528"/>
                  <a:gd name="connsiteY8" fmla="*/ 1767913 h 1909245"/>
                  <a:gd name="connsiteX9" fmla="*/ 468945 w 2181528"/>
                  <a:gd name="connsiteY9" fmla="*/ 1849556 h 1909245"/>
                  <a:gd name="connsiteX10" fmla="*/ 828173 w 2181528"/>
                  <a:gd name="connsiteY10" fmla="*/ 1903984 h 1909245"/>
                  <a:gd name="connsiteX11" fmla="*/ 1239109 w 2181528"/>
                  <a:gd name="connsiteY11" fmla="*/ 1901263 h 1909245"/>
                  <a:gd name="connsiteX12" fmla="*/ 1562959 w 2181528"/>
                  <a:gd name="connsiteY12" fmla="*/ 1852277 h 1909245"/>
                  <a:gd name="connsiteX13" fmla="*/ 1843266 w 2181528"/>
                  <a:gd name="connsiteY13" fmla="*/ 1754306 h 1909245"/>
                  <a:gd name="connsiteX14" fmla="*/ 2039209 w 2181528"/>
                  <a:gd name="connsiteY14" fmla="*/ 1653613 h 1909245"/>
                  <a:gd name="connsiteX15" fmla="*/ 2153509 w 2181528"/>
                  <a:gd name="connsiteY15" fmla="*/ 1561084 h 1909245"/>
                  <a:gd name="connsiteX16" fmla="*/ 2169837 w 2181528"/>
                  <a:gd name="connsiteY16" fmla="*/ 1435898 h 1909245"/>
                  <a:gd name="connsiteX17" fmla="*/ 2003830 w 2181528"/>
                  <a:gd name="connsiteY17" fmla="*/ 1223627 h 1909245"/>
                  <a:gd name="connsiteX18" fmla="*/ 1764344 w 2181528"/>
                  <a:gd name="connsiteY18" fmla="*/ 1063062 h 1909245"/>
                  <a:gd name="connsiteX19" fmla="*/ 1618068 w 2181528"/>
                  <a:gd name="connsiteY19" fmla="*/ 988563 h 1909245"/>
                  <a:gd name="connsiteX20" fmla="*/ 1577586 w 2181528"/>
                  <a:gd name="connsiteY20" fmla="*/ 974957 h 1909245"/>
                  <a:gd name="connsiteX21" fmla="*/ 1549352 w 2181528"/>
                  <a:gd name="connsiteY21" fmla="*/ 921548 h 1909245"/>
                  <a:gd name="connsiteX22" fmla="*/ 1451380 w 2181528"/>
                  <a:gd name="connsiteY22" fmla="*/ 633077 h 1909245"/>
                  <a:gd name="connsiteX23" fmla="*/ 1263602 w 2181528"/>
                  <a:gd name="connsiteY23" fmla="*/ 301063 h 1909245"/>
                  <a:gd name="connsiteX24" fmla="*/ 1070380 w 2181528"/>
                  <a:gd name="connsiteY24" fmla="*/ 118727 h 1909245"/>
                  <a:gd name="connsiteX25" fmla="*/ 871716 w 2181528"/>
                  <a:gd name="connsiteY25" fmla="*/ 18034 h 1909245"/>
                  <a:gd name="connsiteX26" fmla="*/ 569637 w 2181528"/>
                  <a:gd name="connsiteY26" fmla="*/ 12591 h 1909245"/>
                  <a:gd name="connsiteX27" fmla="*/ 316544 w 2181528"/>
                  <a:gd name="connsiteY27" fmla="*/ 148663 h 1909245"/>
                  <a:gd name="connsiteX28" fmla="*/ 147815 w 2181528"/>
                  <a:gd name="connsiteY28" fmla="*/ 377262 h 1909245"/>
                  <a:gd name="connsiteX29" fmla="*/ 90666 w 2181528"/>
                  <a:gd name="connsiteY29" fmla="*/ 537827 h 1909245"/>
                  <a:gd name="connsiteX30" fmla="*/ 60730 w 2181528"/>
                  <a:gd name="connsiteY30" fmla="*/ 654848 h 1909245"/>
                  <a:gd name="connsiteX0" fmla="*/ 60730 w 2175615"/>
                  <a:gd name="connsiteY0" fmla="*/ 654848 h 1909245"/>
                  <a:gd name="connsiteX1" fmla="*/ 14466 w 2175615"/>
                  <a:gd name="connsiteY1" fmla="*/ 891613 h 1909245"/>
                  <a:gd name="connsiteX2" fmla="*/ 11745 w 2175615"/>
                  <a:gd name="connsiteY2" fmla="*/ 1076670 h 1909245"/>
                  <a:gd name="connsiteX3" fmla="*/ 6302 w 2175615"/>
                  <a:gd name="connsiteY3" fmla="*/ 1250841 h 1909245"/>
                  <a:gd name="connsiteX4" fmla="*/ 859 w 2175615"/>
                  <a:gd name="connsiteY4" fmla="*/ 1460391 h 1909245"/>
                  <a:gd name="connsiteX5" fmla="*/ 859 w 2175615"/>
                  <a:gd name="connsiteY5" fmla="*/ 1661777 h 1909245"/>
                  <a:gd name="connsiteX6" fmla="*/ 9023 w 2175615"/>
                  <a:gd name="connsiteY6" fmla="*/ 1710763 h 1909245"/>
                  <a:gd name="connsiteX7" fmla="*/ 47123 w 2175615"/>
                  <a:gd name="connsiteY7" fmla="*/ 1727091 h 1909245"/>
                  <a:gd name="connsiteX8" fmla="*/ 172309 w 2175615"/>
                  <a:gd name="connsiteY8" fmla="*/ 1767913 h 1909245"/>
                  <a:gd name="connsiteX9" fmla="*/ 468945 w 2175615"/>
                  <a:gd name="connsiteY9" fmla="*/ 1849556 h 1909245"/>
                  <a:gd name="connsiteX10" fmla="*/ 828173 w 2175615"/>
                  <a:gd name="connsiteY10" fmla="*/ 1903984 h 1909245"/>
                  <a:gd name="connsiteX11" fmla="*/ 1239109 w 2175615"/>
                  <a:gd name="connsiteY11" fmla="*/ 1901263 h 1909245"/>
                  <a:gd name="connsiteX12" fmla="*/ 1562959 w 2175615"/>
                  <a:gd name="connsiteY12" fmla="*/ 1852277 h 1909245"/>
                  <a:gd name="connsiteX13" fmla="*/ 1843266 w 2175615"/>
                  <a:gd name="connsiteY13" fmla="*/ 1754306 h 1909245"/>
                  <a:gd name="connsiteX14" fmla="*/ 2039209 w 2175615"/>
                  <a:gd name="connsiteY14" fmla="*/ 1653613 h 1909245"/>
                  <a:gd name="connsiteX15" fmla="*/ 2153509 w 2175615"/>
                  <a:gd name="connsiteY15" fmla="*/ 1561084 h 1909245"/>
                  <a:gd name="connsiteX16" fmla="*/ 2161895 w 2175615"/>
                  <a:gd name="connsiteY16" fmla="*/ 1401478 h 1909245"/>
                  <a:gd name="connsiteX17" fmla="*/ 2003830 w 2175615"/>
                  <a:gd name="connsiteY17" fmla="*/ 1223627 h 1909245"/>
                  <a:gd name="connsiteX18" fmla="*/ 1764344 w 2175615"/>
                  <a:gd name="connsiteY18" fmla="*/ 1063062 h 1909245"/>
                  <a:gd name="connsiteX19" fmla="*/ 1618068 w 2175615"/>
                  <a:gd name="connsiteY19" fmla="*/ 988563 h 1909245"/>
                  <a:gd name="connsiteX20" fmla="*/ 1577586 w 2175615"/>
                  <a:gd name="connsiteY20" fmla="*/ 974957 h 1909245"/>
                  <a:gd name="connsiteX21" fmla="*/ 1549352 w 2175615"/>
                  <a:gd name="connsiteY21" fmla="*/ 921548 h 1909245"/>
                  <a:gd name="connsiteX22" fmla="*/ 1451380 w 2175615"/>
                  <a:gd name="connsiteY22" fmla="*/ 633077 h 1909245"/>
                  <a:gd name="connsiteX23" fmla="*/ 1263602 w 2175615"/>
                  <a:gd name="connsiteY23" fmla="*/ 301063 h 1909245"/>
                  <a:gd name="connsiteX24" fmla="*/ 1070380 w 2175615"/>
                  <a:gd name="connsiteY24" fmla="*/ 118727 h 1909245"/>
                  <a:gd name="connsiteX25" fmla="*/ 871716 w 2175615"/>
                  <a:gd name="connsiteY25" fmla="*/ 18034 h 1909245"/>
                  <a:gd name="connsiteX26" fmla="*/ 569637 w 2175615"/>
                  <a:gd name="connsiteY26" fmla="*/ 12591 h 1909245"/>
                  <a:gd name="connsiteX27" fmla="*/ 316544 w 2175615"/>
                  <a:gd name="connsiteY27" fmla="*/ 148663 h 1909245"/>
                  <a:gd name="connsiteX28" fmla="*/ 147815 w 2175615"/>
                  <a:gd name="connsiteY28" fmla="*/ 377262 h 1909245"/>
                  <a:gd name="connsiteX29" fmla="*/ 90666 w 2175615"/>
                  <a:gd name="connsiteY29" fmla="*/ 537827 h 1909245"/>
                  <a:gd name="connsiteX30" fmla="*/ 60730 w 2175615"/>
                  <a:gd name="connsiteY30" fmla="*/ 654848 h 1909245"/>
                  <a:gd name="connsiteX0" fmla="*/ 60730 w 2175231"/>
                  <a:gd name="connsiteY0" fmla="*/ 654848 h 1909245"/>
                  <a:gd name="connsiteX1" fmla="*/ 14466 w 2175231"/>
                  <a:gd name="connsiteY1" fmla="*/ 891613 h 1909245"/>
                  <a:gd name="connsiteX2" fmla="*/ 11745 w 2175231"/>
                  <a:gd name="connsiteY2" fmla="*/ 1076670 h 1909245"/>
                  <a:gd name="connsiteX3" fmla="*/ 6302 w 2175231"/>
                  <a:gd name="connsiteY3" fmla="*/ 1250841 h 1909245"/>
                  <a:gd name="connsiteX4" fmla="*/ 859 w 2175231"/>
                  <a:gd name="connsiteY4" fmla="*/ 1460391 h 1909245"/>
                  <a:gd name="connsiteX5" fmla="*/ 859 w 2175231"/>
                  <a:gd name="connsiteY5" fmla="*/ 1661777 h 1909245"/>
                  <a:gd name="connsiteX6" fmla="*/ 9023 w 2175231"/>
                  <a:gd name="connsiteY6" fmla="*/ 1710763 h 1909245"/>
                  <a:gd name="connsiteX7" fmla="*/ 47123 w 2175231"/>
                  <a:gd name="connsiteY7" fmla="*/ 1727091 h 1909245"/>
                  <a:gd name="connsiteX8" fmla="*/ 172309 w 2175231"/>
                  <a:gd name="connsiteY8" fmla="*/ 1767913 h 1909245"/>
                  <a:gd name="connsiteX9" fmla="*/ 468945 w 2175231"/>
                  <a:gd name="connsiteY9" fmla="*/ 1849556 h 1909245"/>
                  <a:gd name="connsiteX10" fmla="*/ 828173 w 2175231"/>
                  <a:gd name="connsiteY10" fmla="*/ 1903984 h 1909245"/>
                  <a:gd name="connsiteX11" fmla="*/ 1239109 w 2175231"/>
                  <a:gd name="connsiteY11" fmla="*/ 1901263 h 1909245"/>
                  <a:gd name="connsiteX12" fmla="*/ 1562959 w 2175231"/>
                  <a:gd name="connsiteY12" fmla="*/ 1852277 h 1909245"/>
                  <a:gd name="connsiteX13" fmla="*/ 1843266 w 2175231"/>
                  <a:gd name="connsiteY13" fmla="*/ 1754306 h 1909245"/>
                  <a:gd name="connsiteX14" fmla="*/ 2039209 w 2175231"/>
                  <a:gd name="connsiteY14" fmla="*/ 1653613 h 1909245"/>
                  <a:gd name="connsiteX15" fmla="*/ 2153509 w 2175231"/>
                  <a:gd name="connsiteY15" fmla="*/ 1561084 h 1909245"/>
                  <a:gd name="connsiteX16" fmla="*/ 2161895 w 2175231"/>
                  <a:gd name="connsiteY16" fmla="*/ 1401478 h 1909245"/>
                  <a:gd name="connsiteX17" fmla="*/ 2009125 w 2175231"/>
                  <a:gd name="connsiteY17" fmla="*/ 1218332 h 1909245"/>
                  <a:gd name="connsiteX18" fmla="*/ 1764344 w 2175231"/>
                  <a:gd name="connsiteY18" fmla="*/ 1063062 h 1909245"/>
                  <a:gd name="connsiteX19" fmla="*/ 1618068 w 2175231"/>
                  <a:gd name="connsiteY19" fmla="*/ 988563 h 1909245"/>
                  <a:gd name="connsiteX20" fmla="*/ 1577586 w 2175231"/>
                  <a:gd name="connsiteY20" fmla="*/ 974957 h 1909245"/>
                  <a:gd name="connsiteX21" fmla="*/ 1549352 w 2175231"/>
                  <a:gd name="connsiteY21" fmla="*/ 921548 h 1909245"/>
                  <a:gd name="connsiteX22" fmla="*/ 1451380 w 2175231"/>
                  <a:gd name="connsiteY22" fmla="*/ 633077 h 1909245"/>
                  <a:gd name="connsiteX23" fmla="*/ 1263602 w 2175231"/>
                  <a:gd name="connsiteY23" fmla="*/ 301063 h 1909245"/>
                  <a:gd name="connsiteX24" fmla="*/ 1070380 w 2175231"/>
                  <a:gd name="connsiteY24" fmla="*/ 118727 h 1909245"/>
                  <a:gd name="connsiteX25" fmla="*/ 871716 w 2175231"/>
                  <a:gd name="connsiteY25" fmla="*/ 18034 h 1909245"/>
                  <a:gd name="connsiteX26" fmla="*/ 569637 w 2175231"/>
                  <a:gd name="connsiteY26" fmla="*/ 12591 h 1909245"/>
                  <a:gd name="connsiteX27" fmla="*/ 316544 w 2175231"/>
                  <a:gd name="connsiteY27" fmla="*/ 148663 h 1909245"/>
                  <a:gd name="connsiteX28" fmla="*/ 147815 w 2175231"/>
                  <a:gd name="connsiteY28" fmla="*/ 377262 h 1909245"/>
                  <a:gd name="connsiteX29" fmla="*/ 90666 w 2175231"/>
                  <a:gd name="connsiteY29" fmla="*/ 537827 h 1909245"/>
                  <a:gd name="connsiteX30" fmla="*/ 60730 w 2175231"/>
                  <a:gd name="connsiteY30" fmla="*/ 654848 h 1909245"/>
                  <a:gd name="connsiteX0" fmla="*/ 61095 w 2175596"/>
                  <a:gd name="connsiteY0" fmla="*/ 654848 h 1909245"/>
                  <a:gd name="connsiteX1" fmla="*/ 14831 w 2175596"/>
                  <a:gd name="connsiteY1" fmla="*/ 891613 h 1909245"/>
                  <a:gd name="connsiteX2" fmla="*/ 12110 w 2175596"/>
                  <a:gd name="connsiteY2" fmla="*/ 1076670 h 1909245"/>
                  <a:gd name="connsiteX3" fmla="*/ 6667 w 2175596"/>
                  <a:gd name="connsiteY3" fmla="*/ 1250841 h 1909245"/>
                  <a:gd name="connsiteX4" fmla="*/ 1224 w 2175596"/>
                  <a:gd name="connsiteY4" fmla="*/ 1460391 h 1909245"/>
                  <a:gd name="connsiteX5" fmla="*/ 1224 w 2175596"/>
                  <a:gd name="connsiteY5" fmla="*/ 1661777 h 1909245"/>
                  <a:gd name="connsiteX6" fmla="*/ 14602 w 2175596"/>
                  <a:gd name="connsiteY6" fmla="*/ 1713370 h 1909245"/>
                  <a:gd name="connsiteX7" fmla="*/ 47488 w 2175596"/>
                  <a:gd name="connsiteY7" fmla="*/ 1727091 h 1909245"/>
                  <a:gd name="connsiteX8" fmla="*/ 172674 w 2175596"/>
                  <a:gd name="connsiteY8" fmla="*/ 1767913 h 1909245"/>
                  <a:gd name="connsiteX9" fmla="*/ 469310 w 2175596"/>
                  <a:gd name="connsiteY9" fmla="*/ 1849556 h 1909245"/>
                  <a:gd name="connsiteX10" fmla="*/ 828538 w 2175596"/>
                  <a:gd name="connsiteY10" fmla="*/ 1903984 h 1909245"/>
                  <a:gd name="connsiteX11" fmla="*/ 1239474 w 2175596"/>
                  <a:gd name="connsiteY11" fmla="*/ 1901263 h 1909245"/>
                  <a:gd name="connsiteX12" fmla="*/ 1563324 w 2175596"/>
                  <a:gd name="connsiteY12" fmla="*/ 1852277 h 1909245"/>
                  <a:gd name="connsiteX13" fmla="*/ 1843631 w 2175596"/>
                  <a:gd name="connsiteY13" fmla="*/ 1754306 h 1909245"/>
                  <a:gd name="connsiteX14" fmla="*/ 2039574 w 2175596"/>
                  <a:gd name="connsiteY14" fmla="*/ 1653613 h 1909245"/>
                  <a:gd name="connsiteX15" fmla="*/ 2153874 w 2175596"/>
                  <a:gd name="connsiteY15" fmla="*/ 1561084 h 1909245"/>
                  <a:gd name="connsiteX16" fmla="*/ 2162260 w 2175596"/>
                  <a:gd name="connsiteY16" fmla="*/ 1401478 h 1909245"/>
                  <a:gd name="connsiteX17" fmla="*/ 2009490 w 2175596"/>
                  <a:gd name="connsiteY17" fmla="*/ 1218332 h 1909245"/>
                  <a:gd name="connsiteX18" fmla="*/ 1764709 w 2175596"/>
                  <a:gd name="connsiteY18" fmla="*/ 1063062 h 1909245"/>
                  <a:gd name="connsiteX19" fmla="*/ 1618433 w 2175596"/>
                  <a:gd name="connsiteY19" fmla="*/ 988563 h 1909245"/>
                  <a:gd name="connsiteX20" fmla="*/ 1577951 w 2175596"/>
                  <a:gd name="connsiteY20" fmla="*/ 974957 h 1909245"/>
                  <a:gd name="connsiteX21" fmla="*/ 1549717 w 2175596"/>
                  <a:gd name="connsiteY21" fmla="*/ 921548 h 1909245"/>
                  <a:gd name="connsiteX22" fmla="*/ 1451745 w 2175596"/>
                  <a:gd name="connsiteY22" fmla="*/ 633077 h 1909245"/>
                  <a:gd name="connsiteX23" fmla="*/ 1263967 w 2175596"/>
                  <a:gd name="connsiteY23" fmla="*/ 301063 h 1909245"/>
                  <a:gd name="connsiteX24" fmla="*/ 1070745 w 2175596"/>
                  <a:gd name="connsiteY24" fmla="*/ 118727 h 1909245"/>
                  <a:gd name="connsiteX25" fmla="*/ 872081 w 2175596"/>
                  <a:gd name="connsiteY25" fmla="*/ 18034 h 1909245"/>
                  <a:gd name="connsiteX26" fmla="*/ 570002 w 2175596"/>
                  <a:gd name="connsiteY26" fmla="*/ 12591 h 1909245"/>
                  <a:gd name="connsiteX27" fmla="*/ 316909 w 2175596"/>
                  <a:gd name="connsiteY27" fmla="*/ 148663 h 1909245"/>
                  <a:gd name="connsiteX28" fmla="*/ 148180 w 2175596"/>
                  <a:gd name="connsiteY28" fmla="*/ 377262 h 1909245"/>
                  <a:gd name="connsiteX29" fmla="*/ 91031 w 2175596"/>
                  <a:gd name="connsiteY29" fmla="*/ 537827 h 1909245"/>
                  <a:gd name="connsiteX30" fmla="*/ 61095 w 2175596"/>
                  <a:gd name="connsiteY30" fmla="*/ 654848 h 1909245"/>
                  <a:gd name="connsiteX0" fmla="*/ 59872 w 2174373"/>
                  <a:gd name="connsiteY0" fmla="*/ 654848 h 1909245"/>
                  <a:gd name="connsiteX1" fmla="*/ 13608 w 2174373"/>
                  <a:gd name="connsiteY1" fmla="*/ 891613 h 1909245"/>
                  <a:gd name="connsiteX2" fmla="*/ 10887 w 2174373"/>
                  <a:gd name="connsiteY2" fmla="*/ 1076670 h 1909245"/>
                  <a:gd name="connsiteX3" fmla="*/ 5444 w 2174373"/>
                  <a:gd name="connsiteY3" fmla="*/ 1250841 h 1909245"/>
                  <a:gd name="connsiteX4" fmla="*/ 1 w 2174373"/>
                  <a:gd name="connsiteY4" fmla="*/ 1460391 h 1909245"/>
                  <a:gd name="connsiteX5" fmla="*/ 5214 w 2174373"/>
                  <a:gd name="connsiteY5" fmla="*/ 1656565 h 1909245"/>
                  <a:gd name="connsiteX6" fmla="*/ 13379 w 2174373"/>
                  <a:gd name="connsiteY6" fmla="*/ 1713370 h 1909245"/>
                  <a:gd name="connsiteX7" fmla="*/ 46265 w 2174373"/>
                  <a:gd name="connsiteY7" fmla="*/ 1727091 h 1909245"/>
                  <a:gd name="connsiteX8" fmla="*/ 171451 w 2174373"/>
                  <a:gd name="connsiteY8" fmla="*/ 1767913 h 1909245"/>
                  <a:gd name="connsiteX9" fmla="*/ 468087 w 2174373"/>
                  <a:gd name="connsiteY9" fmla="*/ 1849556 h 1909245"/>
                  <a:gd name="connsiteX10" fmla="*/ 827315 w 2174373"/>
                  <a:gd name="connsiteY10" fmla="*/ 1903984 h 1909245"/>
                  <a:gd name="connsiteX11" fmla="*/ 1238251 w 2174373"/>
                  <a:gd name="connsiteY11" fmla="*/ 1901263 h 1909245"/>
                  <a:gd name="connsiteX12" fmla="*/ 1562101 w 2174373"/>
                  <a:gd name="connsiteY12" fmla="*/ 1852277 h 1909245"/>
                  <a:gd name="connsiteX13" fmla="*/ 1842408 w 2174373"/>
                  <a:gd name="connsiteY13" fmla="*/ 1754306 h 1909245"/>
                  <a:gd name="connsiteX14" fmla="*/ 2038351 w 2174373"/>
                  <a:gd name="connsiteY14" fmla="*/ 1653613 h 1909245"/>
                  <a:gd name="connsiteX15" fmla="*/ 2152651 w 2174373"/>
                  <a:gd name="connsiteY15" fmla="*/ 1561084 h 1909245"/>
                  <a:gd name="connsiteX16" fmla="*/ 2161037 w 2174373"/>
                  <a:gd name="connsiteY16" fmla="*/ 1401478 h 1909245"/>
                  <a:gd name="connsiteX17" fmla="*/ 2008267 w 2174373"/>
                  <a:gd name="connsiteY17" fmla="*/ 1218332 h 1909245"/>
                  <a:gd name="connsiteX18" fmla="*/ 1763486 w 2174373"/>
                  <a:gd name="connsiteY18" fmla="*/ 1063062 h 1909245"/>
                  <a:gd name="connsiteX19" fmla="*/ 1617210 w 2174373"/>
                  <a:gd name="connsiteY19" fmla="*/ 988563 h 1909245"/>
                  <a:gd name="connsiteX20" fmla="*/ 1576728 w 2174373"/>
                  <a:gd name="connsiteY20" fmla="*/ 974957 h 1909245"/>
                  <a:gd name="connsiteX21" fmla="*/ 1548494 w 2174373"/>
                  <a:gd name="connsiteY21" fmla="*/ 921548 h 1909245"/>
                  <a:gd name="connsiteX22" fmla="*/ 1450522 w 2174373"/>
                  <a:gd name="connsiteY22" fmla="*/ 633077 h 1909245"/>
                  <a:gd name="connsiteX23" fmla="*/ 1262744 w 2174373"/>
                  <a:gd name="connsiteY23" fmla="*/ 301063 h 1909245"/>
                  <a:gd name="connsiteX24" fmla="*/ 1069522 w 2174373"/>
                  <a:gd name="connsiteY24" fmla="*/ 118727 h 1909245"/>
                  <a:gd name="connsiteX25" fmla="*/ 870858 w 2174373"/>
                  <a:gd name="connsiteY25" fmla="*/ 18034 h 1909245"/>
                  <a:gd name="connsiteX26" fmla="*/ 568779 w 2174373"/>
                  <a:gd name="connsiteY26" fmla="*/ 12591 h 1909245"/>
                  <a:gd name="connsiteX27" fmla="*/ 315686 w 2174373"/>
                  <a:gd name="connsiteY27" fmla="*/ 148663 h 1909245"/>
                  <a:gd name="connsiteX28" fmla="*/ 146957 w 2174373"/>
                  <a:gd name="connsiteY28" fmla="*/ 377262 h 1909245"/>
                  <a:gd name="connsiteX29" fmla="*/ 89808 w 2174373"/>
                  <a:gd name="connsiteY29" fmla="*/ 537827 h 1909245"/>
                  <a:gd name="connsiteX30" fmla="*/ 59872 w 2174373"/>
                  <a:gd name="connsiteY30" fmla="*/ 654848 h 1909245"/>
                  <a:gd name="connsiteX0" fmla="*/ 59872 w 2174373"/>
                  <a:gd name="connsiteY0" fmla="*/ 654848 h 1909245"/>
                  <a:gd name="connsiteX1" fmla="*/ 24035 w 2174373"/>
                  <a:gd name="connsiteY1" fmla="*/ 889007 h 1909245"/>
                  <a:gd name="connsiteX2" fmla="*/ 10887 w 2174373"/>
                  <a:gd name="connsiteY2" fmla="*/ 1076670 h 1909245"/>
                  <a:gd name="connsiteX3" fmla="*/ 5444 w 2174373"/>
                  <a:gd name="connsiteY3" fmla="*/ 1250841 h 1909245"/>
                  <a:gd name="connsiteX4" fmla="*/ 1 w 2174373"/>
                  <a:gd name="connsiteY4" fmla="*/ 1460391 h 1909245"/>
                  <a:gd name="connsiteX5" fmla="*/ 5214 w 2174373"/>
                  <a:gd name="connsiteY5" fmla="*/ 1656565 h 1909245"/>
                  <a:gd name="connsiteX6" fmla="*/ 13379 w 2174373"/>
                  <a:gd name="connsiteY6" fmla="*/ 1713370 h 1909245"/>
                  <a:gd name="connsiteX7" fmla="*/ 46265 w 2174373"/>
                  <a:gd name="connsiteY7" fmla="*/ 1727091 h 1909245"/>
                  <a:gd name="connsiteX8" fmla="*/ 171451 w 2174373"/>
                  <a:gd name="connsiteY8" fmla="*/ 1767913 h 1909245"/>
                  <a:gd name="connsiteX9" fmla="*/ 468087 w 2174373"/>
                  <a:gd name="connsiteY9" fmla="*/ 1849556 h 1909245"/>
                  <a:gd name="connsiteX10" fmla="*/ 827315 w 2174373"/>
                  <a:gd name="connsiteY10" fmla="*/ 1903984 h 1909245"/>
                  <a:gd name="connsiteX11" fmla="*/ 1238251 w 2174373"/>
                  <a:gd name="connsiteY11" fmla="*/ 1901263 h 1909245"/>
                  <a:gd name="connsiteX12" fmla="*/ 1562101 w 2174373"/>
                  <a:gd name="connsiteY12" fmla="*/ 1852277 h 1909245"/>
                  <a:gd name="connsiteX13" fmla="*/ 1842408 w 2174373"/>
                  <a:gd name="connsiteY13" fmla="*/ 1754306 h 1909245"/>
                  <a:gd name="connsiteX14" fmla="*/ 2038351 w 2174373"/>
                  <a:gd name="connsiteY14" fmla="*/ 1653613 h 1909245"/>
                  <a:gd name="connsiteX15" fmla="*/ 2152651 w 2174373"/>
                  <a:gd name="connsiteY15" fmla="*/ 1561084 h 1909245"/>
                  <a:gd name="connsiteX16" fmla="*/ 2161037 w 2174373"/>
                  <a:gd name="connsiteY16" fmla="*/ 1401478 h 1909245"/>
                  <a:gd name="connsiteX17" fmla="*/ 2008267 w 2174373"/>
                  <a:gd name="connsiteY17" fmla="*/ 1218332 h 1909245"/>
                  <a:gd name="connsiteX18" fmla="*/ 1763486 w 2174373"/>
                  <a:gd name="connsiteY18" fmla="*/ 1063062 h 1909245"/>
                  <a:gd name="connsiteX19" fmla="*/ 1617210 w 2174373"/>
                  <a:gd name="connsiteY19" fmla="*/ 988563 h 1909245"/>
                  <a:gd name="connsiteX20" fmla="*/ 1576728 w 2174373"/>
                  <a:gd name="connsiteY20" fmla="*/ 974957 h 1909245"/>
                  <a:gd name="connsiteX21" fmla="*/ 1548494 w 2174373"/>
                  <a:gd name="connsiteY21" fmla="*/ 921548 h 1909245"/>
                  <a:gd name="connsiteX22" fmla="*/ 1450522 w 2174373"/>
                  <a:gd name="connsiteY22" fmla="*/ 633077 h 1909245"/>
                  <a:gd name="connsiteX23" fmla="*/ 1262744 w 2174373"/>
                  <a:gd name="connsiteY23" fmla="*/ 301063 h 1909245"/>
                  <a:gd name="connsiteX24" fmla="*/ 1069522 w 2174373"/>
                  <a:gd name="connsiteY24" fmla="*/ 118727 h 1909245"/>
                  <a:gd name="connsiteX25" fmla="*/ 870858 w 2174373"/>
                  <a:gd name="connsiteY25" fmla="*/ 18034 h 1909245"/>
                  <a:gd name="connsiteX26" fmla="*/ 568779 w 2174373"/>
                  <a:gd name="connsiteY26" fmla="*/ 12591 h 1909245"/>
                  <a:gd name="connsiteX27" fmla="*/ 315686 w 2174373"/>
                  <a:gd name="connsiteY27" fmla="*/ 148663 h 1909245"/>
                  <a:gd name="connsiteX28" fmla="*/ 146957 w 2174373"/>
                  <a:gd name="connsiteY28" fmla="*/ 377262 h 1909245"/>
                  <a:gd name="connsiteX29" fmla="*/ 89808 w 2174373"/>
                  <a:gd name="connsiteY29" fmla="*/ 537827 h 1909245"/>
                  <a:gd name="connsiteX30" fmla="*/ 59872 w 2174373"/>
                  <a:gd name="connsiteY30" fmla="*/ 654848 h 1909245"/>
                  <a:gd name="connsiteX0" fmla="*/ 59872 w 2174373"/>
                  <a:gd name="connsiteY0" fmla="*/ 654848 h 1909245"/>
                  <a:gd name="connsiteX1" fmla="*/ 24035 w 2174373"/>
                  <a:gd name="connsiteY1" fmla="*/ 889007 h 1909245"/>
                  <a:gd name="connsiteX2" fmla="*/ 10887 w 2174373"/>
                  <a:gd name="connsiteY2" fmla="*/ 1076670 h 1909245"/>
                  <a:gd name="connsiteX3" fmla="*/ 5444 w 2174373"/>
                  <a:gd name="connsiteY3" fmla="*/ 1250841 h 1909245"/>
                  <a:gd name="connsiteX4" fmla="*/ 1 w 2174373"/>
                  <a:gd name="connsiteY4" fmla="*/ 1460391 h 1909245"/>
                  <a:gd name="connsiteX5" fmla="*/ 5214 w 2174373"/>
                  <a:gd name="connsiteY5" fmla="*/ 1656565 h 1909245"/>
                  <a:gd name="connsiteX6" fmla="*/ 15985 w 2174373"/>
                  <a:gd name="connsiteY6" fmla="*/ 1708157 h 1909245"/>
                  <a:gd name="connsiteX7" fmla="*/ 46265 w 2174373"/>
                  <a:gd name="connsiteY7" fmla="*/ 1727091 h 1909245"/>
                  <a:gd name="connsiteX8" fmla="*/ 171451 w 2174373"/>
                  <a:gd name="connsiteY8" fmla="*/ 1767913 h 1909245"/>
                  <a:gd name="connsiteX9" fmla="*/ 468087 w 2174373"/>
                  <a:gd name="connsiteY9" fmla="*/ 1849556 h 1909245"/>
                  <a:gd name="connsiteX10" fmla="*/ 827315 w 2174373"/>
                  <a:gd name="connsiteY10" fmla="*/ 1903984 h 1909245"/>
                  <a:gd name="connsiteX11" fmla="*/ 1238251 w 2174373"/>
                  <a:gd name="connsiteY11" fmla="*/ 1901263 h 1909245"/>
                  <a:gd name="connsiteX12" fmla="*/ 1562101 w 2174373"/>
                  <a:gd name="connsiteY12" fmla="*/ 1852277 h 1909245"/>
                  <a:gd name="connsiteX13" fmla="*/ 1842408 w 2174373"/>
                  <a:gd name="connsiteY13" fmla="*/ 1754306 h 1909245"/>
                  <a:gd name="connsiteX14" fmla="*/ 2038351 w 2174373"/>
                  <a:gd name="connsiteY14" fmla="*/ 1653613 h 1909245"/>
                  <a:gd name="connsiteX15" fmla="*/ 2152651 w 2174373"/>
                  <a:gd name="connsiteY15" fmla="*/ 1561084 h 1909245"/>
                  <a:gd name="connsiteX16" fmla="*/ 2161037 w 2174373"/>
                  <a:gd name="connsiteY16" fmla="*/ 1401478 h 1909245"/>
                  <a:gd name="connsiteX17" fmla="*/ 2008267 w 2174373"/>
                  <a:gd name="connsiteY17" fmla="*/ 1218332 h 1909245"/>
                  <a:gd name="connsiteX18" fmla="*/ 1763486 w 2174373"/>
                  <a:gd name="connsiteY18" fmla="*/ 1063062 h 1909245"/>
                  <a:gd name="connsiteX19" fmla="*/ 1617210 w 2174373"/>
                  <a:gd name="connsiteY19" fmla="*/ 988563 h 1909245"/>
                  <a:gd name="connsiteX20" fmla="*/ 1576728 w 2174373"/>
                  <a:gd name="connsiteY20" fmla="*/ 974957 h 1909245"/>
                  <a:gd name="connsiteX21" fmla="*/ 1548494 w 2174373"/>
                  <a:gd name="connsiteY21" fmla="*/ 921548 h 1909245"/>
                  <a:gd name="connsiteX22" fmla="*/ 1450522 w 2174373"/>
                  <a:gd name="connsiteY22" fmla="*/ 633077 h 1909245"/>
                  <a:gd name="connsiteX23" fmla="*/ 1262744 w 2174373"/>
                  <a:gd name="connsiteY23" fmla="*/ 301063 h 1909245"/>
                  <a:gd name="connsiteX24" fmla="*/ 1069522 w 2174373"/>
                  <a:gd name="connsiteY24" fmla="*/ 118727 h 1909245"/>
                  <a:gd name="connsiteX25" fmla="*/ 870858 w 2174373"/>
                  <a:gd name="connsiteY25" fmla="*/ 18034 h 1909245"/>
                  <a:gd name="connsiteX26" fmla="*/ 568779 w 2174373"/>
                  <a:gd name="connsiteY26" fmla="*/ 12591 h 1909245"/>
                  <a:gd name="connsiteX27" fmla="*/ 315686 w 2174373"/>
                  <a:gd name="connsiteY27" fmla="*/ 148663 h 1909245"/>
                  <a:gd name="connsiteX28" fmla="*/ 146957 w 2174373"/>
                  <a:gd name="connsiteY28" fmla="*/ 377262 h 1909245"/>
                  <a:gd name="connsiteX29" fmla="*/ 89808 w 2174373"/>
                  <a:gd name="connsiteY29" fmla="*/ 537827 h 1909245"/>
                  <a:gd name="connsiteX30" fmla="*/ 59872 w 2174373"/>
                  <a:gd name="connsiteY30" fmla="*/ 654848 h 1909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174373" h="1909245">
                    <a:moveTo>
                      <a:pt x="59872" y="654848"/>
                    </a:moveTo>
                    <a:cubicBezTo>
                      <a:pt x="48910" y="713378"/>
                      <a:pt x="32199" y="818703"/>
                      <a:pt x="24035" y="889007"/>
                    </a:cubicBezTo>
                    <a:cubicBezTo>
                      <a:pt x="15871" y="959311"/>
                      <a:pt x="11340" y="1016799"/>
                      <a:pt x="10887" y="1076670"/>
                    </a:cubicBezTo>
                    <a:cubicBezTo>
                      <a:pt x="10433" y="1136541"/>
                      <a:pt x="7258" y="1186888"/>
                      <a:pt x="5444" y="1250841"/>
                    </a:cubicBezTo>
                    <a:cubicBezTo>
                      <a:pt x="3630" y="1314794"/>
                      <a:pt x="39" y="1392770"/>
                      <a:pt x="1" y="1460391"/>
                    </a:cubicBezTo>
                    <a:cubicBezTo>
                      <a:pt x="-37" y="1528012"/>
                      <a:pt x="2550" y="1615271"/>
                      <a:pt x="5214" y="1656565"/>
                    </a:cubicBezTo>
                    <a:cubicBezTo>
                      <a:pt x="7878" y="1697859"/>
                      <a:pt x="9143" y="1696403"/>
                      <a:pt x="15985" y="1708157"/>
                    </a:cubicBezTo>
                    <a:cubicBezTo>
                      <a:pt x="22827" y="1719911"/>
                      <a:pt x="20354" y="1717132"/>
                      <a:pt x="46265" y="1727091"/>
                    </a:cubicBezTo>
                    <a:cubicBezTo>
                      <a:pt x="72176" y="1737050"/>
                      <a:pt x="101147" y="1747502"/>
                      <a:pt x="171451" y="1767913"/>
                    </a:cubicBezTo>
                    <a:cubicBezTo>
                      <a:pt x="241755" y="1788324"/>
                      <a:pt x="358776" y="1826878"/>
                      <a:pt x="468087" y="1849556"/>
                    </a:cubicBezTo>
                    <a:cubicBezTo>
                      <a:pt x="577398" y="1872235"/>
                      <a:pt x="698954" y="1895366"/>
                      <a:pt x="827315" y="1903984"/>
                    </a:cubicBezTo>
                    <a:cubicBezTo>
                      <a:pt x="955676" y="1912602"/>
                      <a:pt x="1115787" y="1909881"/>
                      <a:pt x="1238251" y="1901263"/>
                    </a:cubicBezTo>
                    <a:cubicBezTo>
                      <a:pt x="1360715" y="1892645"/>
                      <a:pt x="1461408" y="1876770"/>
                      <a:pt x="1562101" y="1852277"/>
                    </a:cubicBezTo>
                    <a:cubicBezTo>
                      <a:pt x="1662794" y="1827784"/>
                      <a:pt x="1763033" y="1787417"/>
                      <a:pt x="1842408" y="1754306"/>
                    </a:cubicBezTo>
                    <a:cubicBezTo>
                      <a:pt x="1921783" y="1721195"/>
                      <a:pt x="1986644" y="1685817"/>
                      <a:pt x="2038351" y="1653613"/>
                    </a:cubicBezTo>
                    <a:cubicBezTo>
                      <a:pt x="2090058" y="1621409"/>
                      <a:pt x="2132203" y="1603106"/>
                      <a:pt x="2152651" y="1561084"/>
                    </a:cubicBezTo>
                    <a:cubicBezTo>
                      <a:pt x="2173099" y="1519062"/>
                      <a:pt x="2185101" y="1458603"/>
                      <a:pt x="2161037" y="1401478"/>
                    </a:cubicBezTo>
                    <a:cubicBezTo>
                      <a:pt x="2136973" y="1344353"/>
                      <a:pt x="2074526" y="1274735"/>
                      <a:pt x="2008267" y="1218332"/>
                    </a:cubicBezTo>
                    <a:cubicBezTo>
                      <a:pt x="1942009" y="1161929"/>
                      <a:pt x="1828662" y="1101357"/>
                      <a:pt x="1763486" y="1063062"/>
                    </a:cubicBezTo>
                    <a:cubicBezTo>
                      <a:pt x="1698310" y="1024767"/>
                      <a:pt x="1648336" y="1003247"/>
                      <a:pt x="1617210" y="988563"/>
                    </a:cubicBezTo>
                    <a:cubicBezTo>
                      <a:pt x="1586084" y="973879"/>
                      <a:pt x="1588181" y="986126"/>
                      <a:pt x="1576728" y="974957"/>
                    </a:cubicBezTo>
                    <a:cubicBezTo>
                      <a:pt x="1565275" y="963788"/>
                      <a:pt x="1569528" y="978528"/>
                      <a:pt x="1548494" y="921548"/>
                    </a:cubicBezTo>
                    <a:cubicBezTo>
                      <a:pt x="1527460" y="864568"/>
                      <a:pt x="1498147" y="736491"/>
                      <a:pt x="1450522" y="633077"/>
                    </a:cubicBezTo>
                    <a:cubicBezTo>
                      <a:pt x="1402897" y="529663"/>
                      <a:pt x="1326244" y="386788"/>
                      <a:pt x="1262744" y="301063"/>
                    </a:cubicBezTo>
                    <a:cubicBezTo>
                      <a:pt x="1199244" y="215338"/>
                      <a:pt x="1134836" y="165898"/>
                      <a:pt x="1069522" y="118727"/>
                    </a:cubicBezTo>
                    <a:cubicBezTo>
                      <a:pt x="1004208" y="71556"/>
                      <a:pt x="954315" y="35723"/>
                      <a:pt x="870858" y="18034"/>
                    </a:cubicBezTo>
                    <a:cubicBezTo>
                      <a:pt x="787401" y="345"/>
                      <a:pt x="661308" y="-9181"/>
                      <a:pt x="568779" y="12591"/>
                    </a:cubicBezTo>
                    <a:cubicBezTo>
                      <a:pt x="476250" y="34363"/>
                      <a:pt x="385990" y="87885"/>
                      <a:pt x="315686" y="148663"/>
                    </a:cubicBezTo>
                    <a:cubicBezTo>
                      <a:pt x="245382" y="209442"/>
                      <a:pt x="182789" y="310587"/>
                      <a:pt x="146957" y="377262"/>
                    </a:cubicBezTo>
                    <a:cubicBezTo>
                      <a:pt x="111125" y="443937"/>
                      <a:pt x="104322" y="491563"/>
                      <a:pt x="89808" y="537827"/>
                    </a:cubicBezTo>
                    <a:cubicBezTo>
                      <a:pt x="75294" y="584091"/>
                      <a:pt x="70834" y="596318"/>
                      <a:pt x="59872" y="654848"/>
                    </a:cubicBezTo>
                    <a:close/>
                  </a:path>
                </a:pathLst>
              </a:custGeom>
              <a:noFill/>
              <a:ln>
                <a:solidFill>
                  <a:srgbClr val="29529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5" name="椭圆 534"/>
              <p:cNvSpPr/>
              <p:nvPr/>
            </p:nvSpPr>
            <p:spPr>
              <a:xfrm>
                <a:off x="4892514" y="3994229"/>
                <a:ext cx="72000" cy="72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6" name="椭圆 535"/>
              <p:cNvSpPr/>
              <p:nvPr/>
            </p:nvSpPr>
            <p:spPr>
              <a:xfrm>
                <a:off x="4483507" y="3736542"/>
                <a:ext cx="72000" cy="72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37" name="组合 536"/>
              <p:cNvGrpSpPr>
                <a:grpSpLocks noChangeAspect="1"/>
              </p:cNvGrpSpPr>
              <p:nvPr/>
            </p:nvGrpSpPr>
            <p:grpSpPr>
              <a:xfrm>
                <a:off x="5951117" y="1219320"/>
                <a:ext cx="152908" cy="151200"/>
                <a:chOff x="9043172" y="3382990"/>
                <a:chExt cx="249221" cy="246437"/>
              </a:xfrm>
            </p:grpSpPr>
            <p:sp>
              <p:nvSpPr>
                <p:cNvPr id="1582" name="椭圆 1581"/>
                <p:cNvSpPr/>
                <p:nvPr/>
              </p:nvSpPr>
              <p:spPr>
                <a:xfrm>
                  <a:off x="9043172" y="3413427"/>
                  <a:ext cx="215128" cy="216000"/>
                </a:xfrm>
                <a:prstGeom prst="ellipse">
                  <a:avLst/>
                </a:prstGeom>
                <a:solidFill>
                  <a:srgbClr val="7B311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3" name="椭圆 1582"/>
                <p:cNvSpPr/>
                <p:nvPr/>
              </p:nvSpPr>
              <p:spPr>
                <a:xfrm>
                  <a:off x="9077265" y="3382990"/>
                  <a:ext cx="215128" cy="216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38" name="组合 537"/>
              <p:cNvGrpSpPr/>
              <p:nvPr/>
            </p:nvGrpSpPr>
            <p:grpSpPr>
              <a:xfrm>
                <a:off x="4455319" y="2090071"/>
                <a:ext cx="38501" cy="41429"/>
                <a:chOff x="4217194" y="2094834"/>
                <a:chExt cx="38501" cy="41429"/>
              </a:xfrm>
            </p:grpSpPr>
            <p:sp>
              <p:nvSpPr>
                <p:cNvPr id="1580" name="椭圆 157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1" name="椭圆 158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39" name="组合 538"/>
              <p:cNvGrpSpPr/>
              <p:nvPr/>
            </p:nvGrpSpPr>
            <p:grpSpPr>
              <a:xfrm>
                <a:off x="4477030" y="2173056"/>
                <a:ext cx="38501" cy="41429"/>
                <a:chOff x="4217194" y="2094834"/>
                <a:chExt cx="38501" cy="41429"/>
              </a:xfrm>
            </p:grpSpPr>
            <p:sp>
              <p:nvSpPr>
                <p:cNvPr id="1578" name="椭圆 157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9" name="椭圆 157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0" name="组合 539"/>
              <p:cNvGrpSpPr/>
              <p:nvPr/>
            </p:nvGrpSpPr>
            <p:grpSpPr>
              <a:xfrm>
                <a:off x="4436259" y="2237708"/>
                <a:ext cx="38501" cy="41429"/>
                <a:chOff x="4217194" y="2094834"/>
                <a:chExt cx="38501" cy="41429"/>
              </a:xfrm>
            </p:grpSpPr>
            <p:sp>
              <p:nvSpPr>
                <p:cNvPr id="1576" name="椭圆 157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7" name="椭圆 157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1" name="组合 540"/>
              <p:cNvGrpSpPr/>
              <p:nvPr/>
            </p:nvGrpSpPr>
            <p:grpSpPr>
              <a:xfrm>
                <a:off x="4450546" y="2352014"/>
                <a:ext cx="38501" cy="41429"/>
                <a:chOff x="4217194" y="2094834"/>
                <a:chExt cx="38501" cy="41429"/>
              </a:xfrm>
            </p:grpSpPr>
            <p:sp>
              <p:nvSpPr>
                <p:cNvPr id="1574" name="椭圆 157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5" name="椭圆 157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2" name="组合 541"/>
              <p:cNvGrpSpPr/>
              <p:nvPr/>
            </p:nvGrpSpPr>
            <p:grpSpPr>
              <a:xfrm>
                <a:off x="4431506" y="2004342"/>
                <a:ext cx="38501" cy="41429"/>
                <a:chOff x="4217194" y="2094834"/>
                <a:chExt cx="38501" cy="41429"/>
              </a:xfrm>
            </p:grpSpPr>
            <p:sp>
              <p:nvSpPr>
                <p:cNvPr id="1572" name="椭圆 157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3" name="椭圆 157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3" name="组合 542"/>
              <p:cNvGrpSpPr/>
              <p:nvPr/>
            </p:nvGrpSpPr>
            <p:grpSpPr>
              <a:xfrm>
                <a:off x="4412057" y="1852298"/>
                <a:ext cx="38501" cy="41429"/>
                <a:chOff x="4217194" y="2094834"/>
                <a:chExt cx="38501" cy="41429"/>
              </a:xfrm>
            </p:grpSpPr>
            <p:sp>
              <p:nvSpPr>
                <p:cNvPr id="1570" name="椭圆 156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1" name="椭圆 157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4" name="组合 543"/>
              <p:cNvGrpSpPr/>
              <p:nvPr/>
            </p:nvGrpSpPr>
            <p:grpSpPr>
              <a:xfrm>
                <a:off x="4464839" y="1747167"/>
                <a:ext cx="38501" cy="41429"/>
                <a:chOff x="4217194" y="2094834"/>
                <a:chExt cx="38501" cy="41429"/>
              </a:xfrm>
            </p:grpSpPr>
            <p:sp>
              <p:nvSpPr>
                <p:cNvPr id="1568" name="椭圆 156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9" name="椭圆 156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5" name="组合 544"/>
              <p:cNvGrpSpPr/>
              <p:nvPr/>
            </p:nvGrpSpPr>
            <p:grpSpPr>
              <a:xfrm>
                <a:off x="4583904" y="1680489"/>
                <a:ext cx="38501" cy="41429"/>
                <a:chOff x="4217194" y="2094834"/>
                <a:chExt cx="38501" cy="41429"/>
              </a:xfrm>
            </p:grpSpPr>
            <p:sp>
              <p:nvSpPr>
                <p:cNvPr id="1566" name="椭圆 156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7" name="椭圆 156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6" name="组合 545"/>
              <p:cNvGrpSpPr/>
              <p:nvPr/>
            </p:nvGrpSpPr>
            <p:grpSpPr>
              <a:xfrm>
                <a:off x="4712499" y="1623341"/>
                <a:ext cx="38501" cy="41429"/>
                <a:chOff x="4217194" y="2094834"/>
                <a:chExt cx="38501" cy="41429"/>
              </a:xfrm>
            </p:grpSpPr>
            <p:sp>
              <p:nvSpPr>
                <p:cNvPr id="1564" name="椭圆 156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5" name="椭圆 156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7" name="组合 546"/>
              <p:cNvGrpSpPr/>
              <p:nvPr/>
            </p:nvGrpSpPr>
            <p:grpSpPr>
              <a:xfrm>
                <a:off x="4864903" y="1604285"/>
                <a:ext cx="38501" cy="41429"/>
                <a:chOff x="4217194" y="2094834"/>
                <a:chExt cx="38501" cy="41429"/>
              </a:xfrm>
            </p:grpSpPr>
            <p:sp>
              <p:nvSpPr>
                <p:cNvPr id="1562" name="椭圆 156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3" name="椭圆 156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8" name="组合 547"/>
              <p:cNvGrpSpPr/>
              <p:nvPr/>
            </p:nvGrpSpPr>
            <p:grpSpPr>
              <a:xfrm>
                <a:off x="4455319" y="2786063"/>
                <a:ext cx="38501" cy="41429"/>
                <a:chOff x="4217194" y="2094834"/>
                <a:chExt cx="38501" cy="41429"/>
              </a:xfrm>
            </p:grpSpPr>
            <p:sp>
              <p:nvSpPr>
                <p:cNvPr id="1560" name="椭圆 155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1" name="椭圆 156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9" name="组合 548"/>
              <p:cNvGrpSpPr/>
              <p:nvPr/>
            </p:nvGrpSpPr>
            <p:grpSpPr>
              <a:xfrm>
                <a:off x="4491319" y="2878574"/>
                <a:ext cx="38501" cy="41429"/>
                <a:chOff x="4217194" y="2094834"/>
                <a:chExt cx="38501" cy="41429"/>
              </a:xfrm>
            </p:grpSpPr>
            <p:sp>
              <p:nvSpPr>
                <p:cNvPr id="1558" name="椭圆 155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9" name="椭圆 155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50" name="组合 549"/>
              <p:cNvGrpSpPr/>
              <p:nvPr/>
            </p:nvGrpSpPr>
            <p:grpSpPr>
              <a:xfrm>
                <a:off x="4579137" y="2943226"/>
                <a:ext cx="38501" cy="41429"/>
                <a:chOff x="4217194" y="2094834"/>
                <a:chExt cx="38501" cy="41429"/>
              </a:xfrm>
            </p:grpSpPr>
            <p:sp>
              <p:nvSpPr>
                <p:cNvPr id="1556" name="椭圆 155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7" name="椭圆 155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51" name="组合 550"/>
              <p:cNvGrpSpPr/>
              <p:nvPr/>
            </p:nvGrpSpPr>
            <p:grpSpPr>
              <a:xfrm>
                <a:off x="4517228" y="2990850"/>
                <a:ext cx="38501" cy="41429"/>
                <a:chOff x="4217194" y="2094834"/>
                <a:chExt cx="38501" cy="41429"/>
              </a:xfrm>
            </p:grpSpPr>
            <p:sp>
              <p:nvSpPr>
                <p:cNvPr id="1554" name="椭圆 155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5" name="椭圆 155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52" name="组合 551"/>
              <p:cNvGrpSpPr/>
              <p:nvPr/>
            </p:nvGrpSpPr>
            <p:grpSpPr>
              <a:xfrm>
                <a:off x="4441032" y="2681282"/>
                <a:ext cx="38501" cy="41429"/>
                <a:chOff x="4217194" y="2094834"/>
                <a:chExt cx="38501" cy="41429"/>
              </a:xfrm>
            </p:grpSpPr>
            <p:sp>
              <p:nvSpPr>
                <p:cNvPr id="1552" name="椭圆 155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3" name="椭圆 155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53" name="组合 552"/>
              <p:cNvGrpSpPr/>
              <p:nvPr/>
            </p:nvGrpSpPr>
            <p:grpSpPr>
              <a:xfrm>
                <a:off x="4431109" y="2543527"/>
                <a:ext cx="38501" cy="41429"/>
                <a:chOff x="4217194" y="2094834"/>
                <a:chExt cx="38501" cy="41429"/>
              </a:xfrm>
            </p:grpSpPr>
            <p:sp>
              <p:nvSpPr>
                <p:cNvPr id="1550" name="椭圆 154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1" name="椭圆 155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54" name="组合 553"/>
              <p:cNvGrpSpPr/>
              <p:nvPr/>
            </p:nvGrpSpPr>
            <p:grpSpPr>
              <a:xfrm>
                <a:off x="4460076" y="2438396"/>
                <a:ext cx="38501" cy="41429"/>
                <a:chOff x="4217194" y="2094834"/>
                <a:chExt cx="38501" cy="41429"/>
              </a:xfrm>
            </p:grpSpPr>
            <p:sp>
              <p:nvSpPr>
                <p:cNvPr id="1548" name="椭圆 154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9" name="椭圆 154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55" name="组合 554"/>
              <p:cNvGrpSpPr/>
              <p:nvPr/>
            </p:nvGrpSpPr>
            <p:grpSpPr>
              <a:xfrm>
                <a:off x="4674386" y="2899709"/>
                <a:ext cx="38501" cy="41429"/>
                <a:chOff x="4217194" y="2094834"/>
                <a:chExt cx="38501" cy="41429"/>
              </a:xfrm>
            </p:grpSpPr>
            <p:sp>
              <p:nvSpPr>
                <p:cNvPr id="1546" name="椭圆 154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7" name="椭圆 154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56" name="组合 555"/>
              <p:cNvGrpSpPr/>
              <p:nvPr/>
            </p:nvGrpSpPr>
            <p:grpSpPr>
              <a:xfrm>
                <a:off x="4853268" y="2901729"/>
                <a:ext cx="38501" cy="41429"/>
                <a:chOff x="4217194" y="2094834"/>
                <a:chExt cx="38501" cy="41429"/>
              </a:xfrm>
            </p:grpSpPr>
            <p:sp>
              <p:nvSpPr>
                <p:cNvPr id="1544" name="椭圆 154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5" name="椭圆 154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57" name="组合 556"/>
              <p:cNvGrpSpPr/>
              <p:nvPr/>
            </p:nvGrpSpPr>
            <p:grpSpPr>
              <a:xfrm>
                <a:off x="4812499" y="3004485"/>
                <a:ext cx="38501" cy="41429"/>
                <a:chOff x="4217194" y="2094834"/>
                <a:chExt cx="38501" cy="41429"/>
              </a:xfrm>
            </p:grpSpPr>
            <p:sp>
              <p:nvSpPr>
                <p:cNvPr id="1542" name="椭圆 154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3" name="椭圆 154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58" name="组合 557"/>
              <p:cNvGrpSpPr/>
              <p:nvPr/>
            </p:nvGrpSpPr>
            <p:grpSpPr>
              <a:xfrm>
                <a:off x="4869648" y="3052114"/>
                <a:ext cx="38501" cy="41429"/>
                <a:chOff x="4217194" y="2094834"/>
                <a:chExt cx="38501" cy="41429"/>
              </a:xfrm>
            </p:grpSpPr>
            <p:sp>
              <p:nvSpPr>
                <p:cNvPr id="1540" name="椭圆 153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1" name="椭圆 154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59" name="组合 558"/>
              <p:cNvGrpSpPr/>
              <p:nvPr/>
            </p:nvGrpSpPr>
            <p:grpSpPr>
              <a:xfrm>
                <a:off x="4755353" y="2923513"/>
                <a:ext cx="38501" cy="41429"/>
                <a:chOff x="4217194" y="2094834"/>
                <a:chExt cx="38501" cy="41429"/>
              </a:xfrm>
            </p:grpSpPr>
            <p:sp>
              <p:nvSpPr>
                <p:cNvPr id="1538" name="椭圆 153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9" name="椭圆 153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60" name="组合 559"/>
              <p:cNvGrpSpPr/>
              <p:nvPr/>
            </p:nvGrpSpPr>
            <p:grpSpPr>
              <a:xfrm>
                <a:off x="4764482" y="2861958"/>
                <a:ext cx="38501" cy="41429"/>
                <a:chOff x="4217194" y="2094834"/>
                <a:chExt cx="38501" cy="41429"/>
              </a:xfrm>
            </p:grpSpPr>
            <p:sp>
              <p:nvSpPr>
                <p:cNvPr id="1536" name="椭圆 153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7" name="椭圆 153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61" name="组合 560"/>
              <p:cNvGrpSpPr/>
              <p:nvPr/>
            </p:nvGrpSpPr>
            <p:grpSpPr>
              <a:xfrm>
                <a:off x="4793449" y="2790168"/>
                <a:ext cx="38501" cy="41429"/>
                <a:chOff x="4217194" y="2094834"/>
                <a:chExt cx="38501" cy="41429"/>
              </a:xfrm>
            </p:grpSpPr>
            <p:sp>
              <p:nvSpPr>
                <p:cNvPr id="1534" name="椭圆 153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5" name="椭圆 153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62" name="组合 561"/>
              <p:cNvGrpSpPr/>
              <p:nvPr/>
            </p:nvGrpSpPr>
            <p:grpSpPr>
              <a:xfrm>
                <a:off x="4960129" y="3118780"/>
                <a:ext cx="38501" cy="41429"/>
                <a:chOff x="4217194" y="2094834"/>
                <a:chExt cx="38501" cy="41429"/>
              </a:xfrm>
            </p:grpSpPr>
            <p:sp>
              <p:nvSpPr>
                <p:cNvPr id="1532" name="椭圆 153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3" name="椭圆 153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63" name="组合 562"/>
              <p:cNvGrpSpPr/>
              <p:nvPr/>
            </p:nvGrpSpPr>
            <p:grpSpPr>
              <a:xfrm>
                <a:off x="4583888" y="3175936"/>
                <a:ext cx="38501" cy="41429"/>
                <a:chOff x="4217194" y="2094834"/>
                <a:chExt cx="38501" cy="41429"/>
              </a:xfrm>
            </p:grpSpPr>
            <p:sp>
              <p:nvSpPr>
                <p:cNvPr id="1530" name="椭圆 152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1" name="椭圆 153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64" name="组合 563"/>
              <p:cNvGrpSpPr/>
              <p:nvPr/>
            </p:nvGrpSpPr>
            <p:grpSpPr>
              <a:xfrm>
                <a:off x="4564844" y="3080686"/>
                <a:ext cx="38501" cy="41429"/>
                <a:chOff x="4217194" y="2094834"/>
                <a:chExt cx="38501" cy="41429"/>
              </a:xfrm>
            </p:grpSpPr>
            <p:sp>
              <p:nvSpPr>
                <p:cNvPr id="1528" name="椭圆 152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9" name="椭圆 152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65" name="组合 564"/>
              <p:cNvGrpSpPr/>
              <p:nvPr/>
            </p:nvGrpSpPr>
            <p:grpSpPr>
              <a:xfrm>
                <a:off x="4569607" y="3023534"/>
                <a:ext cx="38501" cy="41429"/>
                <a:chOff x="4217194" y="2094834"/>
                <a:chExt cx="38501" cy="41429"/>
              </a:xfrm>
            </p:grpSpPr>
            <p:sp>
              <p:nvSpPr>
                <p:cNvPr id="1526" name="椭圆 152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7" name="椭圆 152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66" name="组合 565"/>
              <p:cNvGrpSpPr/>
              <p:nvPr/>
            </p:nvGrpSpPr>
            <p:grpSpPr>
              <a:xfrm>
                <a:off x="2374096" y="2371070"/>
                <a:ext cx="38501" cy="41429"/>
                <a:chOff x="4217194" y="2094834"/>
                <a:chExt cx="38501" cy="41429"/>
              </a:xfrm>
            </p:grpSpPr>
            <p:sp>
              <p:nvSpPr>
                <p:cNvPr id="1524" name="椭圆 152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5" name="椭圆 152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67" name="组合 566"/>
              <p:cNvGrpSpPr/>
              <p:nvPr/>
            </p:nvGrpSpPr>
            <p:grpSpPr>
              <a:xfrm>
                <a:off x="2248160" y="2520725"/>
                <a:ext cx="38501" cy="41429"/>
                <a:chOff x="4217194" y="2094834"/>
                <a:chExt cx="38501" cy="41429"/>
              </a:xfrm>
            </p:grpSpPr>
            <p:sp>
              <p:nvSpPr>
                <p:cNvPr id="1522" name="椭圆 152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3" name="椭圆 152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68" name="组合 567"/>
              <p:cNvGrpSpPr/>
              <p:nvPr/>
            </p:nvGrpSpPr>
            <p:grpSpPr>
              <a:xfrm>
                <a:off x="2340747" y="2680623"/>
                <a:ext cx="38501" cy="41429"/>
                <a:chOff x="4217194" y="2094834"/>
                <a:chExt cx="38501" cy="41429"/>
              </a:xfrm>
            </p:grpSpPr>
            <p:sp>
              <p:nvSpPr>
                <p:cNvPr id="1520" name="椭圆 151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1" name="椭圆 152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69" name="组合 568"/>
              <p:cNvGrpSpPr/>
              <p:nvPr/>
            </p:nvGrpSpPr>
            <p:grpSpPr>
              <a:xfrm>
                <a:off x="2469336" y="2799696"/>
                <a:ext cx="38501" cy="41429"/>
                <a:chOff x="4217194" y="2094834"/>
                <a:chExt cx="38501" cy="41429"/>
              </a:xfrm>
            </p:grpSpPr>
            <p:sp>
              <p:nvSpPr>
                <p:cNvPr id="1518" name="椭圆 151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9" name="椭圆 151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70" name="组合 569"/>
              <p:cNvGrpSpPr/>
              <p:nvPr/>
            </p:nvGrpSpPr>
            <p:grpSpPr>
              <a:xfrm>
                <a:off x="2397905" y="2118642"/>
                <a:ext cx="38501" cy="41429"/>
                <a:chOff x="4217194" y="2094834"/>
                <a:chExt cx="38501" cy="41429"/>
              </a:xfrm>
            </p:grpSpPr>
            <p:sp>
              <p:nvSpPr>
                <p:cNvPr id="1516" name="椭圆 151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7" name="椭圆 151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71" name="组合 570"/>
              <p:cNvGrpSpPr/>
              <p:nvPr/>
            </p:nvGrpSpPr>
            <p:grpSpPr>
              <a:xfrm>
                <a:off x="2402273" y="1971367"/>
                <a:ext cx="38501" cy="41429"/>
                <a:chOff x="4217194" y="2094834"/>
                <a:chExt cx="38501" cy="41429"/>
              </a:xfrm>
            </p:grpSpPr>
            <p:sp>
              <p:nvSpPr>
                <p:cNvPr id="1514" name="椭圆 151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5" name="椭圆 151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72" name="组合 571"/>
              <p:cNvGrpSpPr/>
              <p:nvPr/>
            </p:nvGrpSpPr>
            <p:grpSpPr>
              <a:xfrm>
                <a:off x="2550301" y="1813846"/>
                <a:ext cx="38501" cy="41429"/>
                <a:chOff x="4217194" y="2094834"/>
                <a:chExt cx="38501" cy="41429"/>
              </a:xfrm>
            </p:grpSpPr>
            <p:sp>
              <p:nvSpPr>
                <p:cNvPr id="1512" name="椭圆 151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3" name="椭圆 151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73" name="组合 572"/>
              <p:cNvGrpSpPr/>
              <p:nvPr/>
            </p:nvGrpSpPr>
            <p:grpSpPr>
              <a:xfrm>
                <a:off x="2869404" y="1794796"/>
                <a:ext cx="38501" cy="41429"/>
                <a:chOff x="4217194" y="2094834"/>
                <a:chExt cx="38501" cy="41429"/>
              </a:xfrm>
            </p:grpSpPr>
            <p:sp>
              <p:nvSpPr>
                <p:cNvPr id="1510" name="椭圆 150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1" name="椭圆 151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74" name="组合 573"/>
              <p:cNvGrpSpPr/>
              <p:nvPr/>
            </p:nvGrpSpPr>
            <p:grpSpPr>
              <a:xfrm>
                <a:off x="2988471" y="1547134"/>
                <a:ext cx="38501" cy="41429"/>
                <a:chOff x="4217194" y="2094834"/>
                <a:chExt cx="38501" cy="41429"/>
              </a:xfrm>
            </p:grpSpPr>
            <p:sp>
              <p:nvSpPr>
                <p:cNvPr id="1508" name="椭圆 150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9" name="椭圆 150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75" name="组合 574"/>
              <p:cNvGrpSpPr/>
              <p:nvPr/>
            </p:nvGrpSpPr>
            <p:grpSpPr>
              <a:xfrm>
                <a:off x="3098014" y="1732874"/>
                <a:ext cx="38501" cy="41429"/>
                <a:chOff x="4217194" y="2094834"/>
                <a:chExt cx="38501" cy="41429"/>
              </a:xfrm>
            </p:grpSpPr>
            <p:sp>
              <p:nvSpPr>
                <p:cNvPr id="1506" name="椭圆 150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7" name="椭圆 150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76" name="组合 575"/>
              <p:cNvGrpSpPr/>
              <p:nvPr/>
            </p:nvGrpSpPr>
            <p:grpSpPr>
              <a:xfrm>
                <a:off x="2688430" y="2705092"/>
                <a:ext cx="38501" cy="41429"/>
                <a:chOff x="4217194" y="2094834"/>
                <a:chExt cx="38501" cy="41429"/>
              </a:xfrm>
            </p:grpSpPr>
            <p:sp>
              <p:nvSpPr>
                <p:cNvPr id="1504" name="椭圆 150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5" name="椭圆 150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77" name="组合 576"/>
              <p:cNvGrpSpPr/>
              <p:nvPr/>
            </p:nvGrpSpPr>
            <p:grpSpPr>
              <a:xfrm>
                <a:off x="2655445" y="2873145"/>
                <a:ext cx="38501" cy="41429"/>
                <a:chOff x="4217194" y="2094834"/>
                <a:chExt cx="38501" cy="41429"/>
              </a:xfrm>
            </p:grpSpPr>
            <p:sp>
              <p:nvSpPr>
                <p:cNvPr id="1502" name="椭圆 150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3" name="椭圆 150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78" name="组合 577"/>
              <p:cNvGrpSpPr/>
              <p:nvPr/>
            </p:nvGrpSpPr>
            <p:grpSpPr>
              <a:xfrm>
                <a:off x="2897768" y="2704095"/>
                <a:ext cx="38501" cy="41429"/>
                <a:chOff x="4217194" y="2094834"/>
                <a:chExt cx="38501" cy="41429"/>
              </a:xfrm>
            </p:grpSpPr>
            <p:sp>
              <p:nvSpPr>
                <p:cNvPr id="1500" name="椭圆 149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1" name="椭圆 150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79" name="组合 578"/>
              <p:cNvGrpSpPr/>
              <p:nvPr/>
            </p:nvGrpSpPr>
            <p:grpSpPr>
              <a:xfrm>
                <a:off x="2812035" y="2718329"/>
                <a:ext cx="38501" cy="41429"/>
                <a:chOff x="4217194" y="2094834"/>
                <a:chExt cx="38501" cy="41429"/>
              </a:xfrm>
            </p:grpSpPr>
            <p:sp>
              <p:nvSpPr>
                <p:cNvPr id="1498" name="椭圆 149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9" name="椭圆 149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80" name="组合 579"/>
              <p:cNvGrpSpPr/>
              <p:nvPr/>
            </p:nvGrpSpPr>
            <p:grpSpPr>
              <a:xfrm>
                <a:off x="2740815" y="2390760"/>
                <a:ext cx="38501" cy="41429"/>
                <a:chOff x="4217194" y="2094834"/>
                <a:chExt cx="38501" cy="41429"/>
              </a:xfrm>
            </p:grpSpPr>
            <p:sp>
              <p:nvSpPr>
                <p:cNvPr id="1496" name="椭圆 149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7" name="椭圆 149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81" name="组合 580"/>
              <p:cNvGrpSpPr/>
              <p:nvPr/>
            </p:nvGrpSpPr>
            <p:grpSpPr>
              <a:xfrm>
                <a:off x="2545147" y="3253149"/>
                <a:ext cx="38501" cy="41429"/>
                <a:chOff x="4217194" y="2094834"/>
                <a:chExt cx="38501" cy="41429"/>
              </a:xfrm>
            </p:grpSpPr>
            <p:sp>
              <p:nvSpPr>
                <p:cNvPr id="1494" name="椭圆 149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5" name="椭圆 149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82" name="组合 581"/>
              <p:cNvGrpSpPr/>
              <p:nvPr/>
            </p:nvGrpSpPr>
            <p:grpSpPr>
              <a:xfrm>
                <a:off x="2416954" y="2995615"/>
                <a:ext cx="38501" cy="41429"/>
                <a:chOff x="4217194" y="2094834"/>
                <a:chExt cx="38501" cy="41429"/>
              </a:xfrm>
            </p:grpSpPr>
            <p:sp>
              <p:nvSpPr>
                <p:cNvPr id="1492" name="椭圆 149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3" name="椭圆 149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83" name="组合 582"/>
              <p:cNvGrpSpPr/>
              <p:nvPr/>
            </p:nvGrpSpPr>
            <p:grpSpPr>
              <a:xfrm>
                <a:off x="2776815" y="2814981"/>
                <a:ext cx="38501" cy="41429"/>
                <a:chOff x="4217194" y="2094834"/>
                <a:chExt cx="38501" cy="41429"/>
              </a:xfrm>
            </p:grpSpPr>
            <p:sp>
              <p:nvSpPr>
                <p:cNvPr id="1490" name="椭圆 148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1" name="椭圆 149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84" name="组合 583"/>
              <p:cNvGrpSpPr/>
              <p:nvPr/>
            </p:nvGrpSpPr>
            <p:grpSpPr>
              <a:xfrm>
                <a:off x="2873650" y="2786063"/>
                <a:ext cx="38501" cy="41429"/>
                <a:chOff x="4217194" y="2094834"/>
                <a:chExt cx="38501" cy="41429"/>
              </a:xfrm>
            </p:grpSpPr>
            <p:sp>
              <p:nvSpPr>
                <p:cNvPr id="1488" name="椭圆 148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9" name="椭圆 148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85" name="组合 584"/>
              <p:cNvGrpSpPr/>
              <p:nvPr/>
            </p:nvGrpSpPr>
            <p:grpSpPr>
              <a:xfrm>
                <a:off x="2859863" y="3175939"/>
                <a:ext cx="38501" cy="41429"/>
                <a:chOff x="4217194" y="2094834"/>
                <a:chExt cx="38501" cy="41429"/>
              </a:xfrm>
            </p:grpSpPr>
            <p:sp>
              <p:nvSpPr>
                <p:cNvPr id="1486" name="椭圆 148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7" name="椭圆 148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86" name="组合 585"/>
              <p:cNvGrpSpPr/>
              <p:nvPr/>
            </p:nvGrpSpPr>
            <p:grpSpPr>
              <a:xfrm>
                <a:off x="2826523" y="3290240"/>
                <a:ext cx="38501" cy="41429"/>
                <a:chOff x="4217194" y="2094834"/>
                <a:chExt cx="38501" cy="41429"/>
              </a:xfrm>
            </p:grpSpPr>
            <p:sp>
              <p:nvSpPr>
                <p:cNvPr id="1484" name="椭圆 148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5" name="椭圆 148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87" name="组合 586"/>
              <p:cNvGrpSpPr/>
              <p:nvPr/>
            </p:nvGrpSpPr>
            <p:grpSpPr>
              <a:xfrm>
                <a:off x="2853743" y="2860304"/>
                <a:ext cx="38501" cy="41429"/>
                <a:chOff x="4217194" y="2094834"/>
                <a:chExt cx="38501" cy="41429"/>
              </a:xfrm>
            </p:grpSpPr>
            <p:sp>
              <p:nvSpPr>
                <p:cNvPr id="1482" name="椭圆 148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3" name="椭圆 148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88" name="组合 587"/>
              <p:cNvGrpSpPr/>
              <p:nvPr/>
            </p:nvGrpSpPr>
            <p:grpSpPr>
              <a:xfrm>
                <a:off x="2944140" y="2846672"/>
                <a:ext cx="38501" cy="41429"/>
                <a:chOff x="4217194" y="2094834"/>
                <a:chExt cx="38501" cy="41429"/>
              </a:xfrm>
            </p:grpSpPr>
            <p:sp>
              <p:nvSpPr>
                <p:cNvPr id="1480" name="椭圆 147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1" name="椭圆 148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89" name="组合 588"/>
              <p:cNvGrpSpPr/>
              <p:nvPr/>
            </p:nvGrpSpPr>
            <p:grpSpPr>
              <a:xfrm>
                <a:off x="2968351" y="2723758"/>
                <a:ext cx="38501" cy="41429"/>
                <a:chOff x="4217194" y="2094834"/>
                <a:chExt cx="38501" cy="41429"/>
              </a:xfrm>
            </p:grpSpPr>
            <p:sp>
              <p:nvSpPr>
                <p:cNvPr id="1478" name="椭圆 147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9" name="椭圆 147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90" name="组合 589"/>
              <p:cNvGrpSpPr/>
              <p:nvPr/>
            </p:nvGrpSpPr>
            <p:grpSpPr>
              <a:xfrm>
                <a:off x="3097980" y="3652188"/>
                <a:ext cx="38501" cy="41429"/>
                <a:chOff x="4217194" y="2094834"/>
                <a:chExt cx="38501" cy="41429"/>
              </a:xfrm>
            </p:grpSpPr>
            <p:sp>
              <p:nvSpPr>
                <p:cNvPr id="1476" name="椭圆 147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7" name="椭圆 147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91" name="组合 590"/>
              <p:cNvGrpSpPr/>
              <p:nvPr/>
            </p:nvGrpSpPr>
            <p:grpSpPr>
              <a:xfrm>
                <a:off x="2764606" y="3409305"/>
                <a:ext cx="38501" cy="41429"/>
                <a:chOff x="4217194" y="2094834"/>
                <a:chExt cx="38501" cy="41429"/>
              </a:xfrm>
            </p:grpSpPr>
            <p:sp>
              <p:nvSpPr>
                <p:cNvPr id="1474" name="椭圆 147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5" name="椭圆 147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92" name="组合 591"/>
              <p:cNvGrpSpPr/>
              <p:nvPr/>
            </p:nvGrpSpPr>
            <p:grpSpPr>
              <a:xfrm>
                <a:off x="2872973" y="2647855"/>
                <a:ext cx="38501" cy="41429"/>
                <a:chOff x="4217194" y="2094834"/>
                <a:chExt cx="38501" cy="41429"/>
              </a:xfrm>
            </p:grpSpPr>
            <p:sp>
              <p:nvSpPr>
                <p:cNvPr id="1472" name="椭圆 147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3" name="椭圆 147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93" name="组合 592"/>
              <p:cNvGrpSpPr/>
              <p:nvPr/>
            </p:nvGrpSpPr>
            <p:grpSpPr>
              <a:xfrm>
                <a:off x="2967101" y="2631903"/>
                <a:ext cx="38501" cy="41429"/>
                <a:chOff x="4217194" y="2094834"/>
                <a:chExt cx="38501" cy="41429"/>
              </a:xfrm>
            </p:grpSpPr>
            <p:sp>
              <p:nvSpPr>
                <p:cNvPr id="1470" name="椭圆 146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1" name="椭圆 147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94" name="组合 593"/>
              <p:cNvGrpSpPr/>
              <p:nvPr/>
            </p:nvGrpSpPr>
            <p:grpSpPr>
              <a:xfrm>
                <a:off x="3029336" y="2687524"/>
                <a:ext cx="38501" cy="41429"/>
                <a:chOff x="4217194" y="2094834"/>
                <a:chExt cx="38501" cy="41429"/>
              </a:xfrm>
            </p:grpSpPr>
            <p:sp>
              <p:nvSpPr>
                <p:cNvPr id="1468" name="椭圆 146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9" name="椭圆 146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95" name="组合 594"/>
              <p:cNvGrpSpPr/>
              <p:nvPr/>
            </p:nvGrpSpPr>
            <p:grpSpPr>
              <a:xfrm>
                <a:off x="3008972" y="2780500"/>
                <a:ext cx="38501" cy="41429"/>
                <a:chOff x="4217194" y="2094834"/>
                <a:chExt cx="38501" cy="41429"/>
              </a:xfrm>
            </p:grpSpPr>
            <p:sp>
              <p:nvSpPr>
                <p:cNvPr id="1466" name="椭圆 146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7" name="椭圆 146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96" name="组合 595"/>
              <p:cNvGrpSpPr/>
              <p:nvPr/>
            </p:nvGrpSpPr>
            <p:grpSpPr>
              <a:xfrm>
                <a:off x="3112444" y="2774994"/>
                <a:ext cx="38501" cy="41429"/>
                <a:chOff x="4217194" y="2094834"/>
                <a:chExt cx="38501" cy="41429"/>
              </a:xfrm>
            </p:grpSpPr>
            <p:sp>
              <p:nvSpPr>
                <p:cNvPr id="1464" name="椭圆 146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5" name="椭圆 146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97" name="组合 596"/>
              <p:cNvGrpSpPr/>
              <p:nvPr/>
            </p:nvGrpSpPr>
            <p:grpSpPr>
              <a:xfrm>
                <a:off x="3022186" y="2853293"/>
                <a:ext cx="38501" cy="41429"/>
                <a:chOff x="4217194" y="2094834"/>
                <a:chExt cx="38501" cy="41429"/>
              </a:xfrm>
            </p:grpSpPr>
            <p:sp>
              <p:nvSpPr>
                <p:cNvPr id="1462" name="椭圆 146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椭圆 146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98" name="组合 597"/>
              <p:cNvGrpSpPr/>
              <p:nvPr/>
            </p:nvGrpSpPr>
            <p:grpSpPr>
              <a:xfrm>
                <a:off x="3298002" y="2777708"/>
                <a:ext cx="38501" cy="41429"/>
                <a:chOff x="4217194" y="2094834"/>
                <a:chExt cx="38501" cy="41429"/>
              </a:xfrm>
            </p:grpSpPr>
            <p:sp>
              <p:nvSpPr>
                <p:cNvPr id="1460" name="椭圆 145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1" name="椭圆 146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99" name="组合 598"/>
              <p:cNvGrpSpPr/>
              <p:nvPr/>
            </p:nvGrpSpPr>
            <p:grpSpPr>
              <a:xfrm>
                <a:off x="3713112" y="2112834"/>
                <a:ext cx="38501" cy="41429"/>
                <a:chOff x="4217194" y="2094834"/>
                <a:chExt cx="38501" cy="41429"/>
              </a:xfrm>
            </p:grpSpPr>
            <p:sp>
              <p:nvSpPr>
                <p:cNvPr id="1458" name="椭圆 145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9" name="椭圆 145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0" name="组合 599"/>
              <p:cNvGrpSpPr/>
              <p:nvPr/>
            </p:nvGrpSpPr>
            <p:grpSpPr>
              <a:xfrm>
                <a:off x="3535923" y="1971367"/>
                <a:ext cx="38501" cy="41429"/>
                <a:chOff x="4217194" y="2094834"/>
                <a:chExt cx="38501" cy="41429"/>
              </a:xfrm>
            </p:grpSpPr>
            <p:sp>
              <p:nvSpPr>
                <p:cNvPr id="1456" name="椭圆 145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7" name="椭圆 145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1" name="组合 600"/>
              <p:cNvGrpSpPr/>
              <p:nvPr/>
            </p:nvGrpSpPr>
            <p:grpSpPr>
              <a:xfrm>
                <a:off x="3889416" y="2716623"/>
                <a:ext cx="38501" cy="41429"/>
                <a:chOff x="4217194" y="2094834"/>
                <a:chExt cx="38501" cy="41429"/>
              </a:xfrm>
            </p:grpSpPr>
            <p:sp>
              <p:nvSpPr>
                <p:cNvPr id="1454" name="椭圆 145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5" name="椭圆 145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2" name="组合 601"/>
              <p:cNvGrpSpPr/>
              <p:nvPr/>
            </p:nvGrpSpPr>
            <p:grpSpPr>
              <a:xfrm>
                <a:off x="4153592" y="2881324"/>
                <a:ext cx="38501" cy="41429"/>
                <a:chOff x="4217194" y="2094834"/>
                <a:chExt cx="38501" cy="41429"/>
              </a:xfrm>
            </p:grpSpPr>
            <p:sp>
              <p:nvSpPr>
                <p:cNvPr id="1452" name="椭圆 145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3" name="椭圆 145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3" name="组合 602"/>
              <p:cNvGrpSpPr/>
              <p:nvPr/>
            </p:nvGrpSpPr>
            <p:grpSpPr>
              <a:xfrm>
                <a:off x="3687246" y="2798423"/>
                <a:ext cx="38501" cy="41429"/>
                <a:chOff x="4217194" y="2094834"/>
                <a:chExt cx="38501" cy="41429"/>
              </a:xfrm>
            </p:grpSpPr>
            <p:sp>
              <p:nvSpPr>
                <p:cNvPr id="1450" name="椭圆 144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1" name="椭圆 145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4" name="组合 603"/>
              <p:cNvGrpSpPr/>
              <p:nvPr/>
            </p:nvGrpSpPr>
            <p:grpSpPr>
              <a:xfrm>
                <a:off x="4321572" y="3211720"/>
                <a:ext cx="38501" cy="41429"/>
                <a:chOff x="4217194" y="2094834"/>
                <a:chExt cx="38501" cy="41429"/>
              </a:xfrm>
            </p:grpSpPr>
            <p:sp>
              <p:nvSpPr>
                <p:cNvPr id="1448" name="椭圆 144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9" name="椭圆 144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5" name="组合 604"/>
              <p:cNvGrpSpPr/>
              <p:nvPr/>
            </p:nvGrpSpPr>
            <p:grpSpPr>
              <a:xfrm>
                <a:off x="4286315" y="2990850"/>
                <a:ext cx="38501" cy="41429"/>
                <a:chOff x="4217194" y="2094834"/>
                <a:chExt cx="38501" cy="41429"/>
              </a:xfrm>
            </p:grpSpPr>
            <p:sp>
              <p:nvSpPr>
                <p:cNvPr id="1446" name="椭圆 144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7" name="椭圆 144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6" name="组合 605"/>
              <p:cNvGrpSpPr/>
              <p:nvPr/>
            </p:nvGrpSpPr>
            <p:grpSpPr>
              <a:xfrm>
                <a:off x="3628261" y="1741738"/>
                <a:ext cx="38501" cy="41429"/>
                <a:chOff x="4217194" y="2094834"/>
                <a:chExt cx="38501" cy="41429"/>
              </a:xfrm>
            </p:grpSpPr>
            <p:sp>
              <p:nvSpPr>
                <p:cNvPr id="1444" name="椭圆 144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5" name="椭圆 144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7" name="组合 606"/>
              <p:cNvGrpSpPr/>
              <p:nvPr/>
            </p:nvGrpSpPr>
            <p:grpSpPr>
              <a:xfrm>
                <a:off x="3952926" y="2175710"/>
                <a:ext cx="38501" cy="41429"/>
                <a:chOff x="4217194" y="2094834"/>
                <a:chExt cx="38501" cy="41429"/>
              </a:xfrm>
            </p:grpSpPr>
            <p:sp>
              <p:nvSpPr>
                <p:cNvPr id="1442" name="椭圆 144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3" name="椭圆 144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8" name="组合 607"/>
              <p:cNvGrpSpPr/>
              <p:nvPr/>
            </p:nvGrpSpPr>
            <p:grpSpPr>
              <a:xfrm>
                <a:off x="3783194" y="1968652"/>
                <a:ext cx="38501" cy="41429"/>
                <a:chOff x="4217194" y="2094834"/>
                <a:chExt cx="38501" cy="41429"/>
              </a:xfrm>
            </p:grpSpPr>
            <p:sp>
              <p:nvSpPr>
                <p:cNvPr id="1440" name="椭圆 143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1" name="椭圆 144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9" name="组合 608"/>
              <p:cNvGrpSpPr/>
              <p:nvPr/>
            </p:nvGrpSpPr>
            <p:grpSpPr>
              <a:xfrm>
                <a:off x="3565888" y="1206040"/>
                <a:ext cx="38501" cy="41429"/>
                <a:chOff x="4217194" y="2094834"/>
                <a:chExt cx="38501" cy="41429"/>
              </a:xfrm>
            </p:grpSpPr>
            <p:sp>
              <p:nvSpPr>
                <p:cNvPr id="1438" name="椭圆 143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9" name="椭圆 143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10" name="组合 609"/>
              <p:cNvGrpSpPr/>
              <p:nvPr/>
            </p:nvGrpSpPr>
            <p:grpSpPr>
              <a:xfrm>
                <a:off x="3649083" y="1138349"/>
                <a:ext cx="38501" cy="41429"/>
                <a:chOff x="4217194" y="2094834"/>
                <a:chExt cx="38501" cy="41429"/>
              </a:xfrm>
            </p:grpSpPr>
            <p:sp>
              <p:nvSpPr>
                <p:cNvPr id="1436" name="椭圆 143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7" name="椭圆 143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11" name="组合 610"/>
              <p:cNvGrpSpPr/>
              <p:nvPr/>
            </p:nvGrpSpPr>
            <p:grpSpPr>
              <a:xfrm>
                <a:off x="3959457" y="1027463"/>
                <a:ext cx="38501" cy="41429"/>
                <a:chOff x="4217194" y="2094834"/>
                <a:chExt cx="38501" cy="41429"/>
              </a:xfrm>
            </p:grpSpPr>
            <p:sp>
              <p:nvSpPr>
                <p:cNvPr id="1434" name="椭圆 143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5" name="椭圆 143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12" name="组合 611"/>
              <p:cNvGrpSpPr/>
              <p:nvPr/>
            </p:nvGrpSpPr>
            <p:grpSpPr>
              <a:xfrm>
                <a:off x="3797123" y="1072716"/>
                <a:ext cx="38501" cy="41429"/>
                <a:chOff x="4217194" y="2094834"/>
                <a:chExt cx="38501" cy="41429"/>
              </a:xfrm>
            </p:grpSpPr>
            <p:sp>
              <p:nvSpPr>
                <p:cNvPr id="1432" name="椭圆 143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3" name="椭圆 143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13" name="组合 612"/>
              <p:cNvGrpSpPr/>
              <p:nvPr/>
            </p:nvGrpSpPr>
            <p:grpSpPr>
              <a:xfrm>
                <a:off x="4346007" y="1022034"/>
                <a:ext cx="38501" cy="41429"/>
                <a:chOff x="4217194" y="2094834"/>
                <a:chExt cx="38501" cy="41429"/>
              </a:xfrm>
            </p:grpSpPr>
            <p:sp>
              <p:nvSpPr>
                <p:cNvPr id="1430" name="椭圆 142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1" name="椭圆 143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14" name="组合 613"/>
              <p:cNvGrpSpPr/>
              <p:nvPr/>
            </p:nvGrpSpPr>
            <p:grpSpPr>
              <a:xfrm>
                <a:off x="4056399" y="1184615"/>
                <a:ext cx="38501" cy="41429"/>
                <a:chOff x="4217194" y="2094834"/>
                <a:chExt cx="38501" cy="41429"/>
              </a:xfrm>
            </p:grpSpPr>
            <p:sp>
              <p:nvSpPr>
                <p:cNvPr id="1428" name="椭圆 142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9" name="椭圆 142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15" name="组合 614"/>
              <p:cNvGrpSpPr/>
              <p:nvPr/>
            </p:nvGrpSpPr>
            <p:grpSpPr>
              <a:xfrm>
                <a:off x="3791858" y="1460307"/>
                <a:ext cx="38501" cy="41429"/>
                <a:chOff x="4217194" y="2094834"/>
                <a:chExt cx="38501" cy="41429"/>
              </a:xfrm>
            </p:grpSpPr>
            <p:sp>
              <p:nvSpPr>
                <p:cNvPr id="1426" name="椭圆 142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椭圆 142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16" name="组合 615"/>
              <p:cNvGrpSpPr/>
              <p:nvPr/>
            </p:nvGrpSpPr>
            <p:grpSpPr>
              <a:xfrm>
                <a:off x="4186553" y="1401923"/>
                <a:ext cx="38501" cy="41429"/>
                <a:chOff x="4217194" y="2094834"/>
                <a:chExt cx="38501" cy="41429"/>
              </a:xfrm>
            </p:grpSpPr>
            <p:sp>
              <p:nvSpPr>
                <p:cNvPr id="1424" name="椭圆 142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5" name="椭圆 142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17" name="组合 616"/>
              <p:cNvGrpSpPr/>
              <p:nvPr/>
            </p:nvGrpSpPr>
            <p:grpSpPr>
              <a:xfrm>
                <a:off x="4225054" y="2278471"/>
                <a:ext cx="38501" cy="41429"/>
                <a:chOff x="4217194" y="2094834"/>
                <a:chExt cx="38501" cy="41429"/>
              </a:xfrm>
            </p:grpSpPr>
            <p:sp>
              <p:nvSpPr>
                <p:cNvPr id="1422" name="椭圆 142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3" name="椭圆 142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18" name="组合 617"/>
              <p:cNvGrpSpPr/>
              <p:nvPr/>
            </p:nvGrpSpPr>
            <p:grpSpPr>
              <a:xfrm>
                <a:off x="3997833" y="1466074"/>
                <a:ext cx="38501" cy="41429"/>
                <a:chOff x="4217194" y="2094834"/>
                <a:chExt cx="38501" cy="41429"/>
              </a:xfrm>
            </p:grpSpPr>
            <p:sp>
              <p:nvSpPr>
                <p:cNvPr id="1420" name="椭圆 141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1" name="椭圆 142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19" name="组合 618"/>
              <p:cNvGrpSpPr/>
              <p:nvPr/>
            </p:nvGrpSpPr>
            <p:grpSpPr>
              <a:xfrm>
                <a:off x="4469610" y="1513801"/>
                <a:ext cx="38501" cy="41429"/>
                <a:chOff x="4217194" y="2094834"/>
                <a:chExt cx="38501" cy="41429"/>
              </a:xfrm>
            </p:grpSpPr>
            <p:sp>
              <p:nvSpPr>
                <p:cNvPr id="1418" name="椭圆 141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9" name="椭圆 141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20" name="组合 619"/>
              <p:cNvGrpSpPr/>
              <p:nvPr/>
            </p:nvGrpSpPr>
            <p:grpSpPr>
              <a:xfrm>
                <a:off x="4307506" y="1675060"/>
                <a:ext cx="38501" cy="41429"/>
                <a:chOff x="4217194" y="2094834"/>
                <a:chExt cx="38501" cy="41429"/>
              </a:xfrm>
            </p:grpSpPr>
            <p:sp>
              <p:nvSpPr>
                <p:cNvPr id="1416" name="椭圆 141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7" name="椭圆 141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21" name="组合 620"/>
              <p:cNvGrpSpPr/>
              <p:nvPr/>
            </p:nvGrpSpPr>
            <p:grpSpPr>
              <a:xfrm>
                <a:off x="4346007" y="1022034"/>
                <a:ext cx="38501" cy="41429"/>
                <a:chOff x="4217194" y="2094834"/>
                <a:chExt cx="38501" cy="41429"/>
              </a:xfrm>
            </p:grpSpPr>
            <p:sp>
              <p:nvSpPr>
                <p:cNvPr id="1414" name="椭圆 141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5" name="椭圆 141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22" name="组合 621"/>
              <p:cNvGrpSpPr/>
              <p:nvPr/>
            </p:nvGrpSpPr>
            <p:grpSpPr>
              <a:xfrm>
                <a:off x="4379629" y="1229469"/>
                <a:ext cx="38501" cy="41429"/>
                <a:chOff x="4217194" y="2094834"/>
                <a:chExt cx="38501" cy="41429"/>
              </a:xfrm>
            </p:grpSpPr>
            <p:sp>
              <p:nvSpPr>
                <p:cNvPr id="1412" name="椭圆 141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3" name="椭圆 141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23" name="组合 622"/>
              <p:cNvGrpSpPr/>
              <p:nvPr/>
            </p:nvGrpSpPr>
            <p:grpSpPr>
              <a:xfrm>
                <a:off x="4556001" y="963520"/>
                <a:ext cx="38501" cy="41429"/>
                <a:chOff x="4217194" y="2094834"/>
                <a:chExt cx="38501" cy="41429"/>
              </a:xfrm>
            </p:grpSpPr>
            <p:sp>
              <p:nvSpPr>
                <p:cNvPr id="1410" name="椭圆 140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1" name="椭圆 141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24" name="组合 623"/>
              <p:cNvGrpSpPr/>
              <p:nvPr/>
            </p:nvGrpSpPr>
            <p:grpSpPr>
              <a:xfrm>
                <a:off x="5197772" y="728559"/>
                <a:ext cx="38501" cy="41429"/>
                <a:chOff x="4217194" y="2094834"/>
                <a:chExt cx="38501" cy="41429"/>
              </a:xfrm>
            </p:grpSpPr>
            <p:sp>
              <p:nvSpPr>
                <p:cNvPr id="1408" name="椭圆 140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9" name="椭圆 140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25" name="组合 624"/>
              <p:cNvGrpSpPr/>
              <p:nvPr/>
            </p:nvGrpSpPr>
            <p:grpSpPr>
              <a:xfrm>
                <a:off x="5921122" y="830928"/>
                <a:ext cx="38501" cy="41429"/>
                <a:chOff x="4217194" y="2094834"/>
                <a:chExt cx="38501" cy="41429"/>
              </a:xfrm>
            </p:grpSpPr>
            <p:sp>
              <p:nvSpPr>
                <p:cNvPr id="1406" name="椭圆 140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椭圆 140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26" name="组合 625"/>
              <p:cNvGrpSpPr/>
              <p:nvPr/>
            </p:nvGrpSpPr>
            <p:grpSpPr>
              <a:xfrm>
                <a:off x="4791999" y="882589"/>
                <a:ext cx="38501" cy="41429"/>
                <a:chOff x="4217194" y="2094834"/>
                <a:chExt cx="38501" cy="41429"/>
              </a:xfrm>
            </p:grpSpPr>
            <p:sp>
              <p:nvSpPr>
                <p:cNvPr id="1404" name="椭圆 140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5" name="椭圆 140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27" name="组合 626"/>
              <p:cNvGrpSpPr/>
              <p:nvPr/>
            </p:nvGrpSpPr>
            <p:grpSpPr>
              <a:xfrm>
                <a:off x="6021030" y="764559"/>
                <a:ext cx="38501" cy="41429"/>
                <a:chOff x="4217194" y="2094834"/>
                <a:chExt cx="38501" cy="41429"/>
              </a:xfrm>
            </p:grpSpPr>
            <p:sp>
              <p:nvSpPr>
                <p:cNvPr id="1402" name="椭圆 140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3" name="椭圆 140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28" name="组合 627"/>
              <p:cNvGrpSpPr/>
              <p:nvPr/>
            </p:nvGrpSpPr>
            <p:grpSpPr>
              <a:xfrm>
                <a:off x="6216292" y="755894"/>
                <a:ext cx="38501" cy="41429"/>
                <a:chOff x="4217194" y="2094834"/>
                <a:chExt cx="38501" cy="41429"/>
              </a:xfrm>
            </p:grpSpPr>
            <p:sp>
              <p:nvSpPr>
                <p:cNvPr id="1400" name="椭圆 139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1" name="椭圆 140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29" name="组合 628"/>
              <p:cNvGrpSpPr/>
              <p:nvPr/>
            </p:nvGrpSpPr>
            <p:grpSpPr>
              <a:xfrm>
                <a:off x="6319262" y="996283"/>
                <a:ext cx="38501" cy="41429"/>
                <a:chOff x="4217194" y="2094834"/>
                <a:chExt cx="38501" cy="41429"/>
              </a:xfrm>
            </p:grpSpPr>
            <p:sp>
              <p:nvSpPr>
                <p:cNvPr id="1398" name="椭圆 139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9" name="椭圆 139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30" name="组合 629"/>
              <p:cNvGrpSpPr/>
              <p:nvPr/>
            </p:nvGrpSpPr>
            <p:grpSpPr>
              <a:xfrm>
                <a:off x="6057030" y="1163900"/>
                <a:ext cx="38501" cy="41429"/>
                <a:chOff x="4217194" y="2094834"/>
                <a:chExt cx="38501" cy="41429"/>
              </a:xfrm>
            </p:grpSpPr>
            <p:sp>
              <p:nvSpPr>
                <p:cNvPr id="1396" name="椭圆 139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椭圆 139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31" name="组合 630"/>
              <p:cNvGrpSpPr/>
              <p:nvPr/>
            </p:nvGrpSpPr>
            <p:grpSpPr>
              <a:xfrm>
                <a:off x="6344304" y="1159391"/>
                <a:ext cx="38501" cy="41429"/>
                <a:chOff x="4217194" y="2094834"/>
                <a:chExt cx="38501" cy="41429"/>
              </a:xfrm>
            </p:grpSpPr>
            <p:sp>
              <p:nvSpPr>
                <p:cNvPr id="1394" name="椭圆 139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5" name="椭圆 139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32" name="组合 631"/>
              <p:cNvGrpSpPr/>
              <p:nvPr/>
            </p:nvGrpSpPr>
            <p:grpSpPr>
              <a:xfrm>
                <a:off x="6389830" y="1333611"/>
                <a:ext cx="38501" cy="41429"/>
                <a:chOff x="4217194" y="2094834"/>
                <a:chExt cx="38501" cy="41429"/>
              </a:xfrm>
            </p:grpSpPr>
            <p:sp>
              <p:nvSpPr>
                <p:cNvPr id="1392" name="椭圆 139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3" name="椭圆 139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33" name="组合 632"/>
              <p:cNvGrpSpPr/>
              <p:nvPr/>
            </p:nvGrpSpPr>
            <p:grpSpPr>
              <a:xfrm>
                <a:off x="5277515" y="1417208"/>
                <a:ext cx="38501" cy="41429"/>
                <a:chOff x="4217194" y="2094834"/>
                <a:chExt cx="38501" cy="41429"/>
              </a:xfrm>
            </p:grpSpPr>
            <p:sp>
              <p:nvSpPr>
                <p:cNvPr id="1390" name="椭圆 138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1" name="椭圆 139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34" name="组合 633"/>
              <p:cNvGrpSpPr/>
              <p:nvPr/>
            </p:nvGrpSpPr>
            <p:grpSpPr>
              <a:xfrm>
                <a:off x="5167200" y="1640325"/>
                <a:ext cx="38501" cy="41429"/>
                <a:chOff x="4217194" y="2094834"/>
                <a:chExt cx="38501" cy="41429"/>
              </a:xfrm>
            </p:grpSpPr>
            <p:sp>
              <p:nvSpPr>
                <p:cNvPr id="1388" name="椭圆 138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9" name="椭圆 138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35" name="组合 634"/>
              <p:cNvGrpSpPr/>
              <p:nvPr/>
            </p:nvGrpSpPr>
            <p:grpSpPr>
              <a:xfrm>
                <a:off x="5283473" y="1539452"/>
                <a:ext cx="38501" cy="41429"/>
                <a:chOff x="4217194" y="2094834"/>
                <a:chExt cx="38501" cy="41429"/>
              </a:xfrm>
            </p:grpSpPr>
            <p:sp>
              <p:nvSpPr>
                <p:cNvPr id="1386" name="椭圆 138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椭圆 138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36" name="组合 635"/>
              <p:cNvGrpSpPr/>
              <p:nvPr/>
            </p:nvGrpSpPr>
            <p:grpSpPr>
              <a:xfrm>
                <a:off x="5494497" y="1396524"/>
                <a:ext cx="38501" cy="41429"/>
                <a:chOff x="4217194" y="2094834"/>
                <a:chExt cx="38501" cy="41429"/>
              </a:xfrm>
            </p:grpSpPr>
            <p:sp>
              <p:nvSpPr>
                <p:cNvPr id="1384" name="椭圆 138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椭圆 138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37" name="组合 636"/>
              <p:cNvGrpSpPr/>
              <p:nvPr/>
            </p:nvGrpSpPr>
            <p:grpSpPr>
              <a:xfrm>
                <a:off x="6959280" y="830928"/>
                <a:ext cx="38501" cy="41429"/>
                <a:chOff x="4217194" y="2094834"/>
                <a:chExt cx="38501" cy="41429"/>
              </a:xfrm>
            </p:grpSpPr>
            <p:sp>
              <p:nvSpPr>
                <p:cNvPr id="1382" name="椭圆 138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3" name="椭圆 138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38" name="组合 637"/>
              <p:cNvGrpSpPr/>
              <p:nvPr/>
            </p:nvGrpSpPr>
            <p:grpSpPr>
              <a:xfrm>
                <a:off x="6557062" y="1539594"/>
                <a:ext cx="38501" cy="41429"/>
                <a:chOff x="4217194" y="2094834"/>
                <a:chExt cx="38501" cy="41429"/>
              </a:xfrm>
            </p:grpSpPr>
            <p:sp>
              <p:nvSpPr>
                <p:cNvPr id="1380" name="椭圆 137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1" name="椭圆 138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39" name="组合 638"/>
              <p:cNvGrpSpPr/>
              <p:nvPr/>
            </p:nvGrpSpPr>
            <p:grpSpPr>
              <a:xfrm>
                <a:off x="6649752" y="1506596"/>
                <a:ext cx="38501" cy="41429"/>
                <a:chOff x="4217194" y="2094834"/>
                <a:chExt cx="38501" cy="41429"/>
              </a:xfrm>
            </p:grpSpPr>
            <p:sp>
              <p:nvSpPr>
                <p:cNvPr id="1378" name="椭圆 137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椭圆 137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40" name="组合 639"/>
              <p:cNvGrpSpPr/>
              <p:nvPr/>
            </p:nvGrpSpPr>
            <p:grpSpPr>
              <a:xfrm>
                <a:off x="7114255" y="871038"/>
                <a:ext cx="38501" cy="41429"/>
                <a:chOff x="4217194" y="2094834"/>
                <a:chExt cx="38501" cy="41429"/>
              </a:xfrm>
            </p:grpSpPr>
            <p:sp>
              <p:nvSpPr>
                <p:cNvPr id="1376" name="椭圆 137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椭圆 137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41" name="组合 640"/>
              <p:cNvGrpSpPr/>
              <p:nvPr/>
            </p:nvGrpSpPr>
            <p:grpSpPr>
              <a:xfrm>
                <a:off x="9583442" y="1971372"/>
                <a:ext cx="38501" cy="41429"/>
                <a:chOff x="4217194" y="2094834"/>
                <a:chExt cx="38501" cy="41429"/>
              </a:xfrm>
            </p:grpSpPr>
            <p:sp>
              <p:nvSpPr>
                <p:cNvPr id="1374" name="椭圆 137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椭圆 137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42" name="组合 641"/>
              <p:cNvGrpSpPr/>
              <p:nvPr/>
            </p:nvGrpSpPr>
            <p:grpSpPr>
              <a:xfrm>
                <a:off x="9459388" y="2048642"/>
                <a:ext cx="38501" cy="41429"/>
                <a:chOff x="4217194" y="2094834"/>
                <a:chExt cx="38501" cy="41429"/>
              </a:xfrm>
            </p:grpSpPr>
            <p:sp>
              <p:nvSpPr>
                <p:cNvPr id="1372" name="椭圆 137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3" name="椭圆 137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43" name="组合 642"/>
              <p:cNvGrpSpPr/>
              <p:nvPr/>
            </p:nvGrpSpPr>
            <p:grpSpPr>
              <a:xfrm>
                <a:off x="9669291" y="3184894"/>
                <a:ext cx="38501" cy="41429"/>
                <a:chOff x="4217194" y="2094834"/>
                <a:chExt cx="38501" cy="41429"/>
              </a:xfrm>
            </p:grpSpPr>
            <p:sp>
              <p:nvSpPr>
                <p:cNvPr id="1370" name="椭圆 136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1" name="椭圆 137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44" name="组合 643"/>
              <p:cNvGrpSpPr/>
              <p:nvPr/>
            </p:nvGrpSpPr>
            <p:grpSpPr>
              <a:xfrm>
                <a:off x="8622051" y="1457592"/>
                <a:ext cx="38501" cy="41429"/>
                <a:chOff x="4217194" y="2094834"/>
                <a:chExt cx="38501" cy="41429"/>
              </a:xfrm>
            </p:grpSpPr>
            <p:sp>
              <p:nvSpPr>
                <p:cNvPr id="1368" name="椭圆 136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9" name="椭圆 136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45" name="组合 644"/>
              <p:cNvGrpSpPr/>
              <p:nvPr/>
            </p:nvGrpSpPr>
            <p:grpSpPr>
              <a:xfrm>
                <a:off x="9301046" y="3599040"/>
                <a:ext cx="38501" cy="41429"/>
                <a:chOff x="4217194" y="2094834"/>
                <a:chExt cx="38501" cy="41429"/>
              </a:xfrm>
            </p:grpSpPr>
            <p:sp>
              <p:nvSpPr>
                <p:cNvPr id="1366" name="椭圆 136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椭圆 136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46" name="组合 645"/>
              <p:cNvGrpSpPr/>
              <p:nvPr/>
            </p:nvGrpSpPr>
            <p:grpSpPr>
              <a:xfrm>
                <a:off x="8552571" y="3868383"/>
                <a:ext cx="38501" cy="41429"/>
                <a:chOff x="4217194" y="2094834"/>
                <a:chExt cx="38501" cy="41429"/>
              </a:xfrm>
            </p:grpSpPr>
            <p:sp>
              <p:nvSpPr>
                <p:cNvPr id="1364" name="椭圆 136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椭圆 136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47" name="组合 646"/>
              <p:cNvGrpSpPr/>
              <p:nvPr/>
            </p:nvGrpSpPr>
            <p:grpSpPr>
              <a:xfrm>
                <a:off x="8491274" y="3927576"/>
                <a:ext cx="38501" cy="41429"/>
                <a:chOff x="4217194" y="2094834"/>
                <a:chExt cx="38501" cy="41429"/>
              </a:xfrm>
            </p:grpSpPr>
            <p:sp>
              <p:nvSpPr>
                <p:cNvPr id="1362" name="椭圆 136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3" name="椭圆 136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48" name="组合 647"/>
              <p:cNvGrpSpPr/>
              <p:nvPr/>
            </p:nvGrpSpPr>
            <p:grpSpPr>
              <a:xfrm>
                <a:off x="9632360" y="2484725"/>
                <a:ext cx="38501" cy="41429"/>
                <a:chOff x="4217194" y="2094834"/>
                <a:chExt cx="38501" cy="41429"/>
              </a:xfrm>
            </p:grpSpPr>
            <p:sp>
              <p:nvSpPr>
                <p:cNvPr id="1360" name="椭圆 135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1" name="椭圆 136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49" name="组合 648"/>
              <p:cNvGrpSpPr/>
              <p:nvPr/>
            </p:nvGrpSpPr>
            <p:grpSpPr>
              <a:xfrm>
                <a:off x="8582299" y="3927576"/>
                <a:ext cx="38501" cy="41429"/>
                <a:chOff x="4217194" y="2094834"/>
                <a:chExt cx="38501" cy="41429"/>
              </a:xfrm>
            </p:grpSpPr>
            <p:sp>
              <p:nvSpPr>
                <p:cNvPr id="1358" name="椭圆 135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9" name="椭圆 135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50" name="组合 649"/>
              <p:cNvGrpSpPr/>
              <p:nvPr/>
            </p:nvGrpSpPr>
            <p:grpSpPr>
              <a:xfrm>
                <a:off x="8027708" y="2255708"/>
                <a:ext cx="38501" cy="41429"/>
                <a:chOff x="4217194" y="2094834"/>
                <a:chExt cx="38501" cy="41429"/>
              </a:xfrm>
            </p:grpSpPr>
            <p:sp>
              <p:nvSpPr>
                <p:cNvPr id="1356" name="椭圆 135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椭圆 135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51" name="组合 650"/>
              <p:cNvGrpSpPr/>
              <p:nvPr/>
            </p:nvGrpSpPr>
            <p:grpSpPr>
              <a:xfrm>
                <a:off x="8474525" y="3873812"/>
                <a:ext cx="38501" cy="41429"/>
                <a:chOff x="4217194" y="2094834"/>
                <a:chExt cx="38501" cy="41429"/>
              </a:xfrm>
            </p:grpSpPr>
            <p:sp>
              <p:nvSpPr>
                <p:cNvPr id="1354" name="椭圆 135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椭圆 135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52" name="组合 651"/>
              <p:cNvGrpSpPr/>
              <p:nvPr/>
            </p:nvGrpSpPr>
            <p:grpSpPr>
              <a:xfrm>
                <a:off x="8038729" y="1092190"/>
                <a:ext cx="38501" cy="41429"/>
                <a:chOff x="4217194" y="2094834"/>
                <a:chExt cx="38501" cy="41429"/>
              </a:xfrm>
            </p:grpSpPr>
            <p:sp>
              <p:nvSpPr>
                <p:cNvPr id="1352" name="椭圆 135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3" name="椭圆 135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53" name="组合 652"/>
              <p:cNvGrpSpPr/>
              <p:nvPr/>
            </p:nvGrpSpPr>
            <p:grpSpPr>
              <a:xfrm>
                <a:off x="8601550" y="3841210"/>
                <a:ext cx="38501" cy="41429"/>
                <a:chOff x="4217194" y="2094834"/>
                <a:chExt cx="38501" cy="41429"/>
              </a:xfrm>
            </p:grpSpPr>
            <p:sp>
              <p:nvSpPr>
                <p:cNvPr id="1350" name="椭圆 134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1" name="椭圆 135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54" name="组合 653"/>
              <p:cNvGrpSpPr/>
              <p:nvPr/>
            </p:nvGrpSpPr>
            <p:grpSpPr>
              <a:xfrm>
                <a:off x="8855706" y="3388590"/>
                <a:ext cx="38501" cy="41429"/>
                <a:chOff x="4217194" y="2094834"/>
                <a:chExt cx="38501" cy="41429"/>
              </a:xfrm>
            </p:grpSpPr>
            <p:sp>
              <p:nvSpPr>
                <p:cNvPr id="1348" name="椭圆 134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9" name="椭圆 134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55" name="组合 654"/>
              <p:cNvGrpSpPr/>
              <p:nvPr/>
            </p:nvGrpSpPr>
            <p:grpSpPr>
              <a:xfrm>
                <a:off x="9783271" y="2388014"/>
                <a:ext cx="38501" cy="41429"/>
                <a:chOff x="4217194" y="2094834"/>
                <a:chExt cx="38501" cy="41429"/>
              </a:xfrm>
            </p:grpSpPr>
            <p:sp>
              <p:nvSpPr>
                <p:cNvPr id="1346" name="椭圆 134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7" name="椭圆 134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56" name="组合 655"/>
              <p:cNvGrpSpPr/>
              <p:nvPr/>
            </p:nvGrpSpPr>
            <p:grpSpPr>
              <a:xfrm>
                <a:off x="8980322" y="1849846"/>
                <a:ext cx="38501" cy="41429"/>
                <a:chOff x="4217194" y="2094834"/>
                <a:chExt cx="38501" cy="41429"/>
              </a:xfrm>
            </p:grpSpPr>
            <p:sp>
              <p:nvSpPr>
                <p:cNvPr id="1344" name="椭圆 134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椭圆 134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57" name="组合 656"/>
              <p:cNvGrpSpPr/>
              <p:nvPr/>
            </p:nvGrpSpPr>
            <p:grpSpPr>
              <a:xfrm>
                <a:off x="8333004" y="1193127"/>
                <a:ext cx="38501" cy="41429"/>
                <a:chOff x="4217194" y="2094834"/>
                <a:chExt cx="38501" cy="41429"/>
              </a:xfrm>
            </p:grpSpPr>
            <p:sp>
              <p:nvSpPr>
                <p:cNvPr id="1342" name="椭圆 134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椭圆 134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58" name="组合 657"/>
              <p:cNvGrpSpPr/>
              <p:nvPr/>
            </p:nvGrpSpPr>
            <p:grpSpPr>
              <a:xfrm>
                <a:off x="9209086" y="3308240"/>
                <a:ext cx="38501" cy="41429"/>
                <a:chOff x="4217194" y="2094834"/>
                <a:chExt cx="38501" cy="41429"/>
              </a:xfrm>
            </p:grpSpPr>
            <p:sp>
              <p:nvSpPr>
                <p:cNvPr id="1340" name="椭圆 133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1" name="椭圆 134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59" name="组合 658"/>
              <p:cNvGrpSpPr/>
              <p:nvPr/>
            </p:nvGrpSpPr>
            <p:grpSpPr>
              <a:xfrm>
                <a:off x="8381031" y="4019201"/>
                <a:ext cx="38501" cy="41429"/>
                <a:chOff x="4217194" y="2094834"/>
                <a:chExt cx="38501" cy="41429"/>
              </a:xfrm>
            </p:grpSpPr>
            <p:sp>
              <p:nvSpPr>
                <p:cNvPr id="1338" name="椭圆 133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9" name="椭圆 133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60" name="组合 659"/>
              <p:cNvGrpSpPr/>
              <p:nvPr/>
            </p:nvGrpSpPr>
            <p:grpSpPr>
              <a:xfrm>
                <a:off x="9858825" y="2581029"/>
                <a:ext cx="38501" cy="41429"/>
                <a:chOff x="4217194" y="2094834"/>
                <a:chExt cx="38501" cy="41429"/>
              </a:xfrm>
            </p:grpSpPr>
            <p:sp>
              <p:nvSpPr>
                <p:cNvPr id="1336" name="椭圆 133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椭圆 133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61" name="组合 660"/>
              <p:cNvGrpSpPr/>
              <p:nvPr/>
            </p:nvGrpSpPr>
            <p:grpSpPr>
              <a:xfrm>
                <a:off x="8275363" y="2966655"/>
                <a:ext cx="38501" cy="41429"/>
                <a:chOff x="4217194" y="2094834"/>
                <a:chExt cx="38501" cy="41429"/>
              </a:xfrm>
            </p:grpSpPr>
            <p:sp>
              <p:nvSpPr>
                <p:cNvPr id="1334" name="椭圆 133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椭圆 133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62" name="组合 661"/>
              <p:cNvGrpSpPr/>
              <p:nvPr/>
            </p:nvGrpSpPr>
            <p:grpSpPr>
              <a:xfrm>
                <a:off x="8010297" y="2899725"/>
                <a:ext cx="38501" cy="41429"/>
                <a:chOff x="4217194" y="2094834"/>
                <a:chExt cx="38501" cy="41429"/>
              </a:xfrm>
            </p:grpSpPr>
            <p:sp>
              <p:nvSpPr>
                <p:cNvPr id="1332" name="椭圆 133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3" name="椭圆 133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63" name="组合 662"/>
              <p:cNvGrpSpPr/>
              <p:nvPr/>
            </p:nvGrpSpPr>
            <p:grpSpPr>
              <a:xfrm>
                <a:off x="5621491" y="1237323"/>
                <a:ext cx="38501" cy="41429"/>
                <a:chOff x="4217194" y="2094834"/>
                <a:chExt cx="38501" cy="41429"/>
              </a:xfrm>
            </p:grpSpPr>
            <p:sp>
              <p:nvSpPr>
                <p:cNvPr id="1330" name="椭圆 132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1" name="椭圆 133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64" name="组合 663"/>
              <p:cNvGrpSpPr/>
              <p:nvPr/>
            </p:nvGrpSpPr>
            <p:grpSpPr>
              <a:xfrm>
                <a:off x="4940752" y="2987225"/>
                <a:ext cx="38501" cy="41429"/>
                <a:chOff x="4217194" y="2094834"/>
                <a:chExt cx="38501" cy="41429"/>
              </a:xfrm>
            </p:grpSpPr>
            <p:sp>
              <p:nvSpPr>
                <p:cNvPr id="1328" name="椭圆 132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9" name="椭圆 132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65" name="组合 664"/>
              <p:cNvGrpSpPr/>
              <p:nvPr/>
            </p:nvGrpSpPr>
            <p:grpSpPr>
              <a:xfrm>
                <a:off x="4928700" y="2839895"/>
                <a:ext cx="38501" cy="41429"/>
                <a:chOff x="4217194" y="2094834"/>
                <a:chExt cx="38501" cy="41429"/>
              </a:xfrm>
            </p:grpSpPr>
            <p:sp>
              <p:nvSpPr>
                <p:cNvPr id="1326" name="椭圆 132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7" name="椭圆 132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66" name="组合 665"/>
              <p:cNvGrpSpPr/>
              <p:nvPr/>
            </p:nvGrpSpPr>
            <p:grpSpPr>
              <a:xfrm>
                <a:off x="5398509" y="3611306"/>
                <a:ext cx="38501" cy="41429"/>
                <a:chOff x="4217194" y="2094834"/>
                <a:chExt cx="38501" cy="41429"/>
              </a:xfrm>
            </p:grpSpPr>
            <p:sp>
              <p:nvSpPr>
                <p:cNvPr id="1324" name="椭圆 132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椭圆 132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67" name="组合 666"/>
              <p:cNvGrpSpPr/>
              <p:nvPr/>
            </p:nvGrpSpPr>
            <p:grpSpPr>
              <a:xfrm>
                <a:off x="4429276" y="3706471"/>
                <a:ext cx="38501" cy="41429"/>
                <a:chOff x="4217194" y="2094834"/>
                <a:chExt cx="38501" cy="41429"/>
              </a:xfrm>
            </p:grpSpPr>
            <p:sp>
              <p:nvSpPr>
                <p:cNvPr id="1322" name="椭圆 132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椭圆 132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68" name="组合 667"/>
              <p:cNvGrpSpPr/>
              <p:nvPr/>
            </p:nvGrpSpPr>
            <p:grpSpPr>
              <a:xfrm>
                <a:off x="4393939" y="3585744"/>
                <a:ext cx="38501" cy="41429"/>
                <a:chOff x="4217194" y="2094834"/>
                <a:chExt cx="38501" cy="41429"/>
              </a:xfrm>
            </p:grpSpPr>
            <p:sp>
              <p:nvSpPr>
                <p:cNvPr id="1320" name="椭圆 131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1" name="椭圆 132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69" name="组合 668"/>
              <p:cNvGrpSpPr/>
              <p:nvPr/>
            </p:nvGrpSpPr>
            <p:grpSpPr>
              <a:xfrm>
                <a:off x="4526624" y="3423018"/>
                <a:ext cx="38501" cy="41429"/>
                <a:chOff x="4217194" y="2094834"/>
                <a:chExt cx="38501" cy="41429"/>
              </a:xfrm>
            </p:grpSpPr>
            <p:sp>
              <p:nvSpPr>
                <p:cNvPr id="1318" name="椭圆 131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9" name="椭圆 131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70" name="组合 669"/>
              <p:cNvGrpSpPr/>
              <p:nvPr/>
            </p:nvGrpSpPr>
            <p:grpSpPr>
              <a:xfrm>
                <a:off x="4463884" y="3802039"/>
                <a:ext cx="38501" cy="41429"/>
                <a:chOff x="4217194" y="2094834"/>
                <a:chExt cx="38501" cy="41429"/>
              </a:xfrm>
            </p:grpSpPr>
            <p:sp>
              <p:nvSpPr>
                <p:cNvPr id="1316" name="椭圆 131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7" name="椭圆 131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71" name="组合 670"/>
              <p:cNvGrpSpPr/>
              <p:nvPr/>
            </p:nvGrpSpPr>
            <p:grpSpPr>
              <a:xfrm>
                <a:off x="4539924" y="3820495"/>
                <a:ext cx="38501" cy="41429"/>
                <a:chOff x="4217194" y="2094834"/>
                <a:chExt cx="38501" cy="41429"/>
              </a:xfrm>
            </p:grpSpPr>
            <p:sp>
              <p:nvSpPr>
                <p:cNvPr id="1314" name="椭圆 131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椭圆 131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72" name="组合 671"/>
              <p:cNvGrpSpPr/>
              <p:nvPr/>
            </p:nvGrpSpPr>
            <p:grpSpPr>
              <a:xfrm>
                <a:off x="4610962" y="3809469"/>
                <a:ext cx="38501" cy="41429"/>
                <a:chOff x="4217194" y="2094834"/>
                <a:chExt cx="38501" cy="41429"/>
              </a:xfrm>
            </p:grpSpPr>
            <p:sp>
              <p:nvSpPr>
                <p:cNvPr id="1312" name="椭圆 131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椭圆 131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73" name="组合 672"/>
              <p:cNvGrpSpPr/>
              <p:nvPr/>
            </p:nvGrpSpPr>
            <p:grpSpPr>
              <a:xfrm>
                <a:off x="4691041" y="3847668"/>
                <a:ext cx="38501" cy="41429"/>
                <a:chOff x="4217194" y="2094834"/>
                <a:chExt cx="38501" cy="41429"/>
              </a:xfrm>
            </p:grpSpPr>
            <p:sp>
              <p:nvSpPr>
                <p:cNvPr id="1310" name="椭圆 130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1" name="椭圆 131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74" name="组合 673"/>
              <p:cNvGrpSpPr/>
              <p:nvPr/>
            </p:nvGrpSpPr>
            <p:grpSpPr>
              <a:xfrm>
                <a:off x="4759997" y="3906861"/>
                <a:ext cx="38501" cy="41429"/>
                <a:chOff x="4217194" y="2094834"/>
                <a:chExt cx="38501" cy="41429"/>
              </a:xfrm>
            </p:grpSpPr>
            <p:sp>
              <p:nvSpPr>
                <p:cNvPr id="1308" name="椭圆 130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9" name="椭圆 130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75" name="组合 674"/>
              <p:cNvGrpSpPr/>
              <p:nvPr/>
            </p:nvGrpSpPr>
            <p:grpSpPr>
              <a:xfrm>
                <a:off x="4822096" y="3948835"/>
                <a:ext cx="38501" cy="41429"/>
                <a:chOff x="4217194" y="2094834"/>
                <a:chExt cx="38501" cy="41429"/>
              </a:xfrm>
            </p:grpSpPr>
            <p:sp>
              <p:nvSpPr>
                <p:cNvPr id="1306" name="椭圆 130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7" name="椭圆 130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76" name="组合 675"/>
              <p:cNvGrpSpPr/>
              <p:nvPr/>
            </p:nvGrpSpPr>
            <p:grpSpPr>
              <a:xfrm>
                <a:off x="4541067" y="3673531"/>
                <a:ext cx="38501" cy="41429"/>
                <a:chOff x="4217194" y="2094834"/>
                <a:chExt cx="38501" cy="41429"/>
              </a:xfrm>
            </p:grpSpPr>
            <p:sp>
              <p:nvSpPr>
                <p:cNvPr id="1304" name="椭圆 130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椭圆 130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77" name="组合 676"/>
              <p:cNvGrpSpPr/>
              <p:nvPr/>
            </p:nvGrpSpPr>
            <p:grpSpPr>
              <a:xfrm>
                <a:off x="4596390" y="3557138"/>
                <a:ext cx="38501" cy="41429"/>
                <a:chOff x="4217194" y="2094834"/>
                <a:chExt cx="38501" cy="41429"/>
              </a:xfrm>
            </p:grpSpPr>
            <p:sp>
              <p:nvSpPr>
                <p:cNvPr id="1302" name="椭圆 130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椭圆 130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78" name="组合 677"/>
              <p:cNvGrpSpPr/>
              <p:nvPr/>
            </p:nvGrpSpPr>
            <p:grpSpPr>
              <a:xfrm>
                <a:off x="4764955" y="3577654"/>
                <a:ext cx="38501" cy="41429"/>
                <a:chOff x="4217194" y="2094834"/>
                <a:chExt cx="38501" cy="41429"/>
              </a:xfrm>
            </p:grpSpPr>
            <p:sp>
              <p:nvSpPr>
                <p:cNvPr id="1300" name="椭圆 129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1" name="椭圆 130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79" name="组合 678"/>
              <p:cNvGrpSpPr/>
              <p:nvPr/>
            </p:nvGrpSpPr>
            <p:grpSpPr>
              <a:xfrm>
                <a:off x="4617662" y="3658075"/>
                <a:ext cx="38501" cy="41429"/>
                <a:chOff x="4217194" y="2094834"/>
                <a:chExt cx="38501" cy="41429"/>
              </a:xfrm>
            </p:grpSpPr>
            <p:sp>
              <p:nvSpPr>
                <p:cNvPr id="1298" name="椭圆 129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9" name="椭圆 129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80" name="组合 679"/>
              <p:cNvGrpSpPr/>
              <p:nvPr/>
            </p:nvGrpSpPr>
            <p:grpSpPr>
              <a:xfrm>
                <a:off x="4531106" y="3590591"/>
                <a:ext cx="38501" cy="41429"/>
                <a:chOff x="4217194" y="2094834"/>
                <a:chExt cx="38501" cy="41429"/>
              </a:xfrm>
            </p:grpSpPr>
            <p:sp>
              <p:nvSpPr>
                <p:cNvPr id="1296" name="椭圆 129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7" name="椭圆 129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81" name="组合 680"/>
              <p:cNvGrpSpPr/>
              <p:nvPr/>
            </p:nvGrpSpPr>
            <p:grpSpPr>
              <a:xfrm>
                <a:off x="4563955" y="3486710"/>
                <a:ext cx="38501" cy="41429"/>
                <a:chOff x="4217194" y="2094834"/>
                <a:chExt cx="38501" cy="41429"/>
              </a:xfrm>
            </p:grpSpPr>
            <p:sp>
              <p:nvSpPr>
                <p:cNvPr id="1294" name="椭圆 129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椭圆 129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82" name="组合 681"/>
              <p:cNvGrpSpPr/>
              <p:nvPr/>
            </p:nvGrpSpPr>
            <p:grpSpPr>
              <a:xfrm>
                <a:off x="4517228" y="3536424"/>
                <a:ext cx="38501" cy="41429"/>
                <a:chOff x="4217194" y="2094834"/>
                <a:chExt cx="38501" cy="41429"/>
              </a:xfrm>
            </p:grpSpPr>
            <p:sp>
              <p:nvSpPr>
                <p:cNvPr id="1292" name="椭圆 129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椭圆 129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83" name="组合 682"/>
              <p:cNvGrpSpPr/>
              <p:nvPr/>
            </p:nvGrpSpPr>
            <p:grpSpPr>
              <a:xfrm>
                <a:off x="4768908" y="3723965"/>
                <a:ext cx="38501" cy="41429"/>
                <a:chOff x="4217194" y="2094834"/>
                <a:chExt cx="38501" cy="41429"/>
              </a:xfrm>
            </p:grpSpPr>
            <p:sp>
              <p:nvSpPr>
                <p:cNvPr id="1290" name="椭圆 128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1" name="椭圆 129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84" name="组合 683"/>
              <p:cNvGrpSpPr/>
              <p:nvPr/>
            </p:nvGrpSpPr>
            <p:grpSpPr>
              <a:xfrm>
                <a:off x="4910700" y="3829668"/>
                <a:ext cx="38501" cy="41429"/>
                <a:chOff x="4217194" y="2094834"/>
                <a:chExt cx="38501" cy="41429"/>
              </a:xfrm>
            </p:grpSpPr>
            <p:sp>
              <p:nvSpPr>
                <p:cNvPr id="1288" name="椭圆 128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9" name="椭圆 128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85" name="组合 684"/>
              <p:cNvGrpSpPr/>
              <p:nvPr/>
            </p:nvGrpSpPr>
            <p:grpSpPr>
              <a:xfrm>
                <a:off x="4954260" y="3749259"/>
                <a:ext cx="38501" cy="41429"/>
                <a:chOff x="4217194" y="2094834"/>
                <a:chExt cx="38501" cy="41429"/>
              </a:xfrm>
            </p:grpSpPr>
            <p:sp>
              <p:nvSpPr>
                <p:cNvPr id="1286" name="椭圆 128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7" name="椭圆 128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86" name="组合 685"/>
              <p:cNvGrpSpPr/>
              <p:nvPr/>
            </p:nvGrpSpPr>
            <p:grpSpPr>
              <a:xfrm>
                <a:off x="4835268" y="3709926"/>
                <a:ext cx="38501" cy="41429"/>
                <a:chOff x="4217194" y="2094834"/>
                <a:chExt cx="38501" cy="41429"/>
              </a:xfrm>
            </p:grpSpPr>
            <p:sp>
              <p:nvSpPr>
                <p:cNvPr id="1284" name="椭圆 128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5" name="椭圆 128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87" name="组合 686"/>
              <p:cNvGrpSpPr/>
              <p:nvPr/>
            </p:nvGrpSpPr>
            <p:grpSpPr>
              <a:xfrm>
                <a:off x="5036731" y="3842061"/>
                <a:ext cx="38501" cy="41429"/>
                <a:chOff x="4217194" y="2094834"/>
                <a:chExt cx="38501" cy="41429"/>
              </a:xfrm>
            </p:grpSpPr>
            <p:sp>
              <p:nvSpPr>
                <p:cNvPr id="1282" name="椭圆 128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椭圆 128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88" name="组合 687"/>
              <p:cNvGrpSpPr/>
              <p:nvPr/>
            </p:nvGrpSpPr>
            <p:grpSpPr>
              <a:xfrm>
                <a:off x="4979506" y="3904383"/>
                <a:ext cx="38501" cy="41429"/>
                <a:chOff x="4217194" y="2094834"/>
                <a:chExt cx="38501" cy="41429"/>
              </a:xfrm>
            </p:grpSpPr>
            <p:sp>
              <p:nvSpPr>
                <p:cNvPr id="1280" name="椭圆 127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1" name="椭圆 128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89" name="组合 688"/>
              <p:cNvGrpSpPr/>
              <p:nvPr/>
            </p:nvGrpSpPr>
            <p:grpSpPr>
              <a:xfrm>
                <a:off x="4955358" y="3637531"/>
                <a:ext cx="38501" cy="41429"/>
                <a:chOff x="4217194" y="2094834"/>
                <a:chExt cx="38501" cy="41429"/>
              </a:xfrm>
            </p:grpSpPr>
            <p:sp>
              <p:nvSpPr>
                <p:cNvPr id="1278" name="椭圆 127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9" name="椭圆 127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90" name="组合 689"/>
              <p:cNvGrpSpPr/>
              <p:nvPr/>
            </p:nvGrpSpPr>
            <p:grpSpPr>
              <a:xfrm>
                <a:off x="4826214" y="3608591"/>
                <a:ext cx="38501" cy="41429"/>
                <a:chOff x="4217194" y="2094834"/>
                <a:chExt cx="38501" cy="41429"/>
              </a:xfrm>
            </p:grpSpPr>
            <p:sp>
              <p:nvSpPr>
                <p:cNvPr id="1276" name="椭圆 127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7" name="椭圆 127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91" name="组合 690"/>
              <p:cNvGrpSpPr/>
              <p:nvPr/>
            </p:nvGrpSpPr>
            <p:grpSpPr>
              <a:xfrm>
                <a:off x="4669705" y="3547608"/>
                <a:ext cx="38501" cy="41429"/>
                <a:chOff x="4217194" y="2094834"/>
                <a:chExt cx="38501" cy="41429"/>
              </a:xfrm>
            </p:grpSpPr>
            <p:sp>
              <p:nvSpPr>
                <p:cNvPr id="1274" name="椭圆 127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5" name="椭圆 127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92" name="组合 691"/>
              <p:cNvGrpSpPr/>
              <p:nvPr/>
            </p:nvGrpSpPr>
            <p:grpSpPr>
              <a:xfrm>
                <a:off x="4701045" y="3652816"/>
                <a:ext cx="38501" cy="41429"/>
                <a:chOff x="4217194" y="2094834"/>
                <a:chExt cx="38501" cy="41429"/>
              </a:xfrm>
            </p:grpSpPr>
            <p:sp>
              <p:nvSpPr>
                <p:cNvPr id="1272" name="椭圆 127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椭圆 127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93" name="组合 692"/>
              <p:cNvGrpSpPr/>
              <p:nvPr/>
            </p:nvGrpSpPr>
            <p:grpSpPr>
              <a:xfrm>
                <a:off x="4694445" y="3723965"/>
                <a:ext cx="38501" cy="41429"/>
                <a:chOff x="4217194" y="2094834"/>
                <a:chExt cx="38501" cy="41429"/>
              </a:xfrm>
            </p:grpSpPr>
            <p:sp>
              <p:nvSpPr>
                <p:cNvPr id="1270" name="椭圆 126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1" name="椭圆 127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94" name="组合 693"/>
              <p:cNvGrpSpPr/>
              <p:nvPr/>
            </p:nvGrpSpPr>
            <p:grpSpPr>
              <a:xfrm>
                <a:off x="5599742" y="4088142"/>
                <a:ext cx="38501" cy="41429"/>
                <a:chOff x="4217194" y="2094834"/>
                <a:chExt cx="38501" cy="41429"/>
              </a:xfrm>
            </p:grpSpPr>
            <p:sp>
              <p:nvSpPr>
                <p:cNvPr id="1268" name="椭圆 126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9" name="椭圆 126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95" name="组合 694"/>
              <p:cNvGrpSpPr/>
              <p:nvPr/>
            </p:nvGrpSpPr>
            <p:grpSpPr>
              <a:xfrm>
                <a:off x="5425583" y="4090857"/>
                <a:ext cx="38501" cy="41429"/>
                <a:chOff x="4217194" y="2094834"/>
                <a:chExt cx="38501" cy="41429"/>
              </a:xfrm>
            </p:grpSpPr>
            <p:sp>
              <p:nvSpPr>
                <p:cNvPr id="1266" name="椭圆 126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7" name="椭圆 126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96" name="组合 695"/>
              <p:cNvGrpSpPr/>
              <p:nvPr/>
            </p:nvGrpSpPr>
            <p:grpSpPr>
              <a:xfrm>
                <a:off x="5931387" y="4308398"/>
                <a:ext cx="38501" cy="41429"/>
                <a:chOff x="4217194" y="2094834"/>
                <a:chExt cx="38501" cy="41429"/>
              </a:xfrm>
            </p:grpSpPr>
            <p:sp>
              <p:nvSpPr>
                <p:cNvPr id="1264" name="椭圆 126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5" name="椭圆 126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97" name="组合 696"/>
              <p:cNvGrpSpPr/>
              <p:nvPr/>
            </p:nvGrpSpPr>
            <p:grpSpPr>
              <a:xfrm>
                <a:off x="6059976" y="4422708"/>
                <a:ext cx="38501" cy="41429"/>
                <a:chOff x="4217194" y="2094834"/>
                <a:chExt cx="38501" cy="41429"/>
              </a:xfrm>
            </p:grpSpPr>
            <p:sp>
              <p:nvSpPr>
                <p:cNvPr id="1262" name="椭圆 126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3" name="椭圆 126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98" name="组合 697"/>
              <p:cNvGrpSpPr/>
              <p:nvPr/>
            </p:nvGrpSpPr>
            <p:grpSpPr>
              <a:xfrm>
                <a:off x="5282719" y="4199322"/>
                <a:ext cx="38501" cy="41429"/>
                <a:chOff x="4217194" y="2094834"/>
                <a:chExt cx="38501" cy="41429"/>
              </a:xfrm>
            </p:grpSpPr>
            <p:sp>
              <p:nvSpPr>
                <p:cNvPr id="1260" name="椭圆 125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1" name="椭圆 126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99" name="组合 698"/>
              <p:cNvGrpSpPr/>
              <p:nvPr/>
            </p:nvGrpSpPr>
            <p:grpSpPr>
              <a:xfrm>
                <a:off x="5621662" y="4256602"/>
                <a:ext cx="38501" cy="41429"/>
                <a:chOff x="4217194" y="2094834"/>
                <a:chExt cx="38501" cy="41429"/>
              </a:xfrm>
            </p:grpSpPr>
            <p:sp>
              <p:nvSpPr>
                <p:cNvPr id="1258" name="椭圆 125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9" name="椭圆 125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00" name="组合 699"/>
              <p:cNvGrpSpPr/>
              <p:nvPr/>
            </p:nvGrpSpPr>
            <p:grpSpPr>
              <a:xfrm>
                <a:off x="5502296" y="4241317"/>
                <a:ext cx="38501" cy="41429"/>
                <a:chOff x="4217194" y="2094834"/>
                <a:chExt cx="38501" cy="41429"/>
              </a:xfrm>
            </p:grpSpPr>
            <p:sp>
              <p:nvSpPr>
                <p:cNvPr id="1256" name="椭圆 125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7" name="椭圆 125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01" name="组合 700"/>
              <p:cNvGrpSpPr/>
              <p:nvPr/>
            </p:nvGrpSpPr>
            <p:grpSpPr>
              <a:xfrm>
                <a:off x="6188295" y="4433263"/>
                <a:ext cx="38501" cy="41429"/>
                <a:chOff x="4217194" y="2094834"/>
                <a:chExt cx="38501" cy="41429"/>
              </a:xfrm>
            </p:grpSpPr>
            <p:sp>
              <p:nvSpPr>
                <p:cNvPr id="1254" name="椭圆 125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5" name="椭圆 125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02" name="组合 701"/>
              <p:cNvGrpSpPr/>
              <p:nvPr/>
            </p:nvGrpSpPr>
            <p:grpSpPr>
              <a:xfrm>
                <a:off x="6288310" y="4361825"/>
                <a:ext cx="38501" cy="41429"/>
                <a:chOff x="4217194" y="2094834"/>
                <a:chExt cx="38501" cy="41429"/>
              </a:xfrm>
            </p:grpSpPr>
            <p:sp>
              <p:nvSpPr>
                <p:cNvPr id="1252" name="椭圆 125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椭圆 125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03" name="组合 702"/>
              <p:cNvGrpSpPr/>
              <p:nvPr/>
            </p:nvGrpSpPr>
            <p:grpSpPr>
              <a:xfrm>
                <a:off x="6378801" y="4433260"/>
                <a:ext cx="38501" cy="41429"/>
                <a:chOff x="4217194" y="2094834"/>
                <a:chExt cx="38501" cy="41429"/>
              </a:xfrm>
            </p:grpSpPr>
            <p:sp>
              <p:nvSpPr>
                <p:cNvPr id="1250" name="椭圆 124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1" name="椭圆 125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04" name="组合 703"/>
              <p:cNvGrpSpPr/>
              <p:nvPr/>
            </p:nvGrpSpPr>
            <p:grpSpPr>
              <a:xfrm>
                <a:off x="7169727" y="1990726"/>
                <a:ext cx="38501" cy="41429"/>
                <a:chOff x="4217194" y="2094834"/>
                <a:chExt cx="38501" cy="41429"/>
              </a:xfrm>
            </p:grpSpPr>
            <p:sp>
              <p:nvSpPr>
                <p:cNvPr id="1248" name="椭圆 124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9" name="椭圆 124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05" name="组合 704"/>
              <p:cNvGrpSpPr/>
              <p:nvPr/>
            </p:nvGrpSpPr>
            <p:grpSpPr>
              <a:xfrm>
                <a:off x="6817821" y="2149587"/>
                <a:ext cx="38501" cy="41429"/>
                <a:chOff x="4217194" y="2094834"/>
                <a:chExt cx="38501" cy="41429"/>
              </a:xfrm>
            </p:grpSpPr>
            <p:sp>
              <p:nvSpPr>
                <p:cNvPr id="1246" name="椭圆 124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7" name="椭圆 124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06" name="组合 705"/>
              <p:cNvGrpSpPr/>
              <p:nvPr/>
            </p:nvGrpSpPr>
            <p:grpSpPr>
              <a:xfrm>
                <a:off x="7408779" y="2198217"/>
                <a:ext cx="38501" cy="41429"/>
                <a:chOff x="4217194" y="2094834"/>
                <a:chExt cx="38501" cy="41429"/>
              </a:xfrm>
            </p:grpSpPr>
            <p:sp>
              <p:nvSpPr>
                <p:cNvPr id="1244" name="椭圆 124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5" name="椭圆 124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07" name="组合 706"/>
              <p:cNvGrpSpPr/>
              <p:nvPr/>
            </p:nvGrpSpPr>
            <p:grpSpPr>
              <a:xfrm>
                <a:off x="6951218" y="2128872"/>
                <a:ext cx="38501" cy="41429"/>
                <a:chOff x="4217194" y="2094834"/>
                <a:chExt cx="38501" cy="41429"/>
              </a:xfrm>
            </p:grpSpPr>
            <p:sp>
              <p:nvSpPr>
                <p:cNvPr id="1242" name="椭圆 124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3" name="椭圆 124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08" name="组合 707"/>
              <p:cNvGrpSpPr/>
              <p:nvPr/>
            </p:nvGrpSpPr>
            <p:grpSpPr>
              <a:xfrm>
                <a:off x="6136423" y="4344398"/>
                <a:ext cx="38501" cy="41429"/>
                <a:chOff x="4217194" y="2094834"/>
                <a:chExt cx="38501" cy="41429"/>
              </a:xfrm>
            </p:grpSpPr>
            <p:sp>
              <p:nvSpPr>
                <p:cNvPr id="1240" name="椭圆 123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1" name="椭圆 124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09" name="组合 708"/>
              <p:cNvGrpSpPr/>
              <p:nvPr/>
            </p:nvGrpSpPr>
            <p:grpSpPr>
              <a:xfrm>
                <a:off x="4854885" y="4350627"/>
                <a:ext cx="38501" cy="41429"/>
                <a:chOff x="4217194" y="2094834"/>
                <a:chExt cx="38501" cy="41429"/>
              </a:xfrm>
            </p:grpSpPr>
            <p:sp>
              <p:nvSpPr>
                <p:cNvPr id="1238" name="椭圆 123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9" name="椭圆 123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10" name="组合 709"/>
              <p:cNvGrpSpPr/>
              <p:nvPr/>
            </p:nvGrpSpPr>
            <p:grpSpPr>
              <a:xfrm>
                <a:off x="4674292" y="4155018"/>
                <a:ext cx="38501" cy="41429"/>
                <a:chOff x="4217194" y="2094834"/>
                <a:chExt cx="38501" cy="41429"/>
              </a:xfrm>
            </p:grpSpPr>
            <p:sp>
              <p:nvSpPr>
                <p:cNvPr id="1236" name="椭圆 123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7" name="椭圆 123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11" name="组合 710"/>
              <p:cNvGrpSpPr/>
              <p:nvPr/>
            </p:nvGrpSpPr>
            <p:grpSpPr>
              <a:xfrm>
                <a:off x="6860908" y="2123443"/>
                <a:ext cx="38501" cy="41429"/>
                <a:chOff x="4217194" y="2094834"/>
                <a:chExt cx="38501" cy="41429"/>
              </a:xfrm>
            </p:grpSpPr>
            <p:sp>
              <p:nvSpPr>
                <p:cNvPr id="1234" name="椭圆 123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5" name="椭圆 123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12" name="组合 711"/>
              <p:cNvGrpSpPr/>
              <p:nvPr/>
            </p:nvGrpSpPr>
            <p:grpSpPr>
              <a:xfrm>
                <a:off x="7141081" y="2234217"/>
                <a:ext cx="38501" cy="41429"/>
                <a:chOff x="4217194" y="2094834"/>
                <a:chExt cx="38501" cy="41429"/>
              </a:xfrm>
            </p:grpSpPr>
            <p:sp>
              <p:nvSpPr>
                <p:cNvPr id="1232" name="椭圆 123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3" name="椭圆 123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13" name="组合 712"/>
              <p:cNvGrpSpPr/>
              <p:nvPr/>
            </p:nvGrpSpPr>
            <p:grpSpPr>
              <a:xfrm>
                <a:off x="5403287" y="4471703"/>
                <a:ext cx="38501" cy="41429"/>
                <a:chOff x="4217194" y="2094834"/>
                <a:chExt cx="38501" cy="41429"/>
              </a:xfrm>
            </p:grpSpPr>
            <p:sp>
              <p:nvSpPr>
                <p:cNvPr id="1230" name="椭圆 122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1" name="椭圆 123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14" name="组合 713"/>
              <p:cNvGrpSpPr/>
              <p:nvPr/>
            </p:nvGrpSpPr>
            <p:grpSpPr>
              <a:xfrm>
                <a:off x="5145727" y="4435703"/>
                <a:ext cx="38501" cy="41429"/>
                <a:chOff x="4217194" y="2094834"/>
                <a:chExt cx="38501" cy="41429"/>
              </a:xfrm>
            </p:grpSpPr>
            <p:sp>
              <p:nvSpPr>
                <p:cNvPr id="1228" name="椭圆 122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9" name="椭圆 122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15" name="组合 714"/>
              <p:cNvGrpSpPr/>
              <p:nvPr/>
            </p:nvGrpSpPr>
            <p:grpSpPr>
              <a:xfrm>
                <a:off x="6987218" y="2232485"/>
                <a:ext cx="38501" cy="41429"/>
                <a:chOff x="4217194" y="2094834"/>
                <a:chExt cx="38501" cy="41429"/>
              </a:xfrm>
            </p:grpSpPr>
            <p:sp>
              <p:nvSpPr>
                <p:cNvPr id="1226" name="椭圆 122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7" name="椭圆 122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16" name="组合 715"/>
              <p:cNvGrpSpPr/>
              <p:nvPr/>
            </p:nvGrpSpPr>
            <p:grpSpPr>
              <a:xfrm>
                <a:off x="7044882" y="2137582"/>
                <a:ext cx="38501" cy="41429"/>
                <a:chOff x="4217194" y="2094834"/>
                <a:chExt cx="38501" cy="41429"/>
              </a:xfrm>
            </p:grpSpPr>
            <p:sp>
              <p:nvSpPr>
                <p:cNvPr id="1224" name="椭圆 122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5" name="椭圆 122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17" name="组合 716"/>
              <p:cNvGrpSpPr/>
              <p:nvPr/>
            </p:nvGrpSpPr>
            <p:grpSpPr>
              <a:xfrm>
                <a:off x="7346640" y="2146785"/>
                <a:ext cx="38501" cy="41429"/>
                <a:chOff x="4217194" y="2094834"/>
                <a:chExt cx="38501" cy="41429"/>
              </a:xfrm>
            </p:grpSpPr>
            <p:sp>
              <p:nvSpPr>
                <p:cNvPr id="1222" name="椭圆 122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3" name="椭圆 122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18" name="组合 717"/>
              <p:cNvGrpSpPr/>
              <p:nvPr/>
            </p:nvGrpSpPr>
            <p:grpSpPr>
              <a:xfrm>
                <a:off x="4018187" y="4137963"/>
                <a:ext cx="38501" cy="41429"/>
                <a:chOff x="4217194" y="2094834"/>
                <a:chExt cx="38501" cy="41429"/>
              </a:xfrm>
            </p:grpSpPr>
            <p:sp>
              <p:nvSpPr>
                <p:cNvPr id="1220" name="椭圆 121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1" name="椭圆 122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19" name="组合 718"/>
              <p:cNvGrpSpPr/>
              <p:nvPr/>
            </p:nvGrpSpPr>
            <p:grpSpPr>
              <a:xfrm>
                <a:off x="4327665" y="4061107"/>
                <a:ext cx="38501" cy="41429"/>
                <a:chOff x="4217194" y="2094834"/>
                <a:chExt cx="38501" cy="41429"/>
              </a:xfrm>
            </p:grpSpPr>
            <p:sp>
              <p:nvSpPr>
                <p:cNvPr id="1218" name="椭圆 121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9" name="椭圆 121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20" name="组合 719"/>
              <p:cNvGrpSpPr/>
              <p:nvPr/>
            </p:nvGrpSpPr>
            <p:grpSpPr>
              <a:xfrm>
                <a:off x="6910880" y="2202103"/>
                <a:ext cx="38501" cy="41429"/>
                <a:chOff x="4217194" y="2094834"/>
                <a:chExt cx="38501" cy="41429"/>
              </a:xfrm>
            </p:grpSpPr>
            <p:sp>
              <p:nvSpPr>
                <p:cNvPr id="1216" name="椭圆 121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7" name="椭圆 121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21" name="组合 720"/>
              <p:cNvGrpSpPr/>
              <p:nvPr/>
            </p:nvGrpSpPr>
            <p:grpSpPr>
              <a:xfrm>
                <a:off x="7275526" y="2108157"/>
                <a:ext cx="38501" cy="41429"/>
                <a:chOff x="4217194" y="2094834"/>
                <a:chExt cx="38501" cy="41429"/>
              </a:xfrm>
            </p:grpSpPr>
            <p:sp>
              <p:nvSpPr>
                <p:cNvPr id="1214" name="椭圆 121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5" name="椭圆 121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22" name="组合 721"/>
              <p:cNvGrpSpPr/>
              <p:nvPr/>
            </p:nvGrpSpPr>
            <p:grpSpPr>
              <a:xfrm>
                <a:off x="7148929" y="2131500"/>
                <a:ext cx="38501" cy="41429"/>
                <a:chOff x="4217194" y="2094834"/>
                <a:chExt cx="38501" cy="41429"/>
              </a:xfrm>
            </p:grpSpPr>
            <p:sp>
              <p:nvSpPr>
                <p:cNvPr id="1212" name="椭圆 121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3" name="椭圆 121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23" name="组合 722"/>
              <p:cNvGrpSpPr/>
              <p:nvPr/>
            </p:nvGrpSpPr>
            <p:grpSpPr>
              <a:xfrm>
                <a:off x="7120723" y="2085742"/>
                <a:ext cx="38501" cy="41429"/>
                <a:chOff x="4217194" y="2094834"/>
                <a:chExt cx="38501" cy="41429"/>
              </a:xfrm>
            </p:grpSpPr>
            <p:sp>
              <p:nvSpPr>
                <p:cNvPr id="1210" name="椭圆 120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1" name="椭圆 121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24" name="组合 723"/>
              <p:cNvGrpSpPr/>
              <p:nvPr/>
            </p:nvGrpSpPr>
            <p:grpSpPr>
              <a:xfrm>
                <a:off x="7161210" y="1879695"/>
                <a:ext cx="38501" cy="41429"/>
                <a:chOff x="4217194" y="2094834"/>
                <a:chExt cx="38501" cy="41429"/>
              </a:xfrm>
            </p:grpSpPr>
            <p:sp>
              <p:nvSpPr>
                <p:cNvPr id="1208" name="椭圆 120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9" name="椭圆 120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25" name="组合 724"/>
              <p:cNvGrpSpPr/>
              <p:nvPr/>
            </p:nvGrpSpPr>
            <p:grpSpPr>
              <a:xfrm>
                <a:off x="7066057" y="2258422"/>
                <a:ext cx="38501" cy="41429"/>
                <a:chOff x="4217194" y="2094834"/>
                <a:chExt cx="38501" cy="41429"/>
              </a:xfrm>
            </p:grpSpPr>
            <p:sp>
              <p:nvSpPr>
                <p:cNvPr id="1206" name="椭圆 120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7" name="椭圆 120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26" name="组合 725"/>
              <p:cNvGrpSpPr/>
              <p:nvPr/>
            </p:nvGrpSpPr>
            <p:grpSpPr>
              <a:xfrm>
                <a:off x="6455444" y="4328054"/>
                <a:ext cx="38501" cy="41429"/>
                <a:chOff x="4217194" y="2094834"/>
                <a:chExt cx="38501" cy="41429"/>
              </a:xfrm>
            </p:grpSpPr>
            <p:sp>
              <p:nvSpPr>
                <p:cNvPr id="1204" name="椭圆 120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5" name="椭圆 120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27" name="组合 726"/>
              <p:cNvGrpSpPr/>
              <p:nvPr/>
            </p:nvGrpSpPr>
            <p:grpSpPr>
              <a:xfrm>
                <a:off x="7175331" y="4207634"/>
                <a:ext cx="38501" cy="41429"/>
                <a:chOff x="4217194" y="2094834"/>
                <a:chExt cx="38501" cy="41429"/>
              </a:xfrm>
            </p:grpSpPr>
            <p:sp>
              <p:nvSpPr>
                <p:cNvPr id="1202" name="椭圆 120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3" name="椭圆 120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28" name="组合 727"/>
              <p:cNvGrpSpPr/>
              <p:nvPr/>
            </p:nvGrpSpPr>
            <p:grpSpPr>
              <a:xfrm>
                <a:off x="7285352" y="4350627"/>
                <a:ext cx="38501" cy="41429"/>
                <a:chOff x="4217194" y="2094834"/>
                <a:chExt cx="38501" cy="41429"/>
              </a:xfrm>
            </p:grpSpPr>
            <p:sp>
              <p:nvSpPr>
                <p:cNvPr id="1200" name="椭圆 119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1" name="椭圆 120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29" name="组合 728"/>
              <p:cNvGrpSpPr/>
              <p:nvPr/>
            </p:nvGrpSpPr>
            <p:grpSpPr>
              <a:xfrm>
                <a:off x="6739863" y="4338396"/>
                <a:ext cx="38501" cy="41429"/>
                <a:chOff x="4217194" y="2094834"/>
                <a:chExt cx="38501" cy="41429"/>
              </a:xfrm>
            </p:grpSpPr>
            <p:sp>
              <p:nvSpPr>
                <p:cNvPr id="1198" name="椭圆 119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9" name="椭圆 119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30" name="组合 729"/>
              <p:cNvGrpSpPr/>
              <p:nvPr/>
            </p:nvGrpSpPr>
            <p:grpSpPr>
              <a:xfrm>
                <a:off x="6597454" y="4246746"/>
                <a:ext cx="38501" cy="41429"/>
                <a:chOff x="4217194" y="2094834"/>
                <a:chExt cx="38501" cy="41429"/>
              </a:xfrm>
            </p:grpSpPr>
            <p:sp>
              <p:nvSpPr>
                <p:cNvPr id="1196" name="椭圆 119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7" name="椭圆 119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31" name="组合 730"/>
              <p:cNvGrpSpPr/>
              <p:nvPr/>
            </p:nvGrpSpPr>
            <p:grpSpPr>
              <a:xfrm>
                <a:off x="6554211" y="4416281"/>
                <a:ext cx="38501" cy="41429"/>
                <a:chOff x="4217194" y="2094834"/>
                <a:chExt cx="38501" cy="41429"/>
              </a:xfrm>
            </p:grpSpPr>
            <p:sp>
              <p:nvSpPr>
                <p:cNvPr id="1194" name="椭圆 119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5" name="椭圆 119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32" name="组合 731"/>
              <p:cNvGrpSpPr/>
              <p:nvPr/>
            </p:nvGrpSpPr>
            <p:grpSpPr>
              <a:xfrm>
                <a:off x="6856943" y="4150014"/>
                <a:ext cx="38501" cy="41429"/>
                <a:chOff x="4217194" y="2094834"/>
                <a:chExt cx="38501" cy="41429"/>
              </a:xfrm>
            </p:grpSpPr>
            <p:sp>
              <p:nvSpPr>
                <p:cNvPr id="1192" name="椭圆 119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3" name="椭圆 119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33" name="组合 732"/>
              <p:cNvGrpSpPr/>
              <p:nvPr/>
            </p:nvGrpSpPr>
            <p:grpSpPr>
              <a:xfrm>
                <a:off x="6686894" y="4214607"/>
                <a:ext cx="38501" cy="41429"/>
                <a:chOff x="4217194" y="2094834"/>
                <a:chExt cx="38501" cy="41429"/>
              </a:xfrm>
            </p:grpSpPr>
            <p:sp>
              <p:nvSpPr>
                <p:cNvPr id="1190" name="椭圆 118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1" name="椭圆 119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34" name="组合 733"/>
              <p:cNvGrpSpPr/>
              <p:nvPr/>
            </p:nvGrpSpPr>
            <p:grpSpPr>
              <a:xfrm>
                <a:off x="7363284" y="3967281"/>
                <a:ext cx="38501" cy="41429"/>
                <a:chOff x="4217194" y="2094834"/>
                <a:chExt cx="38501" cy="41429"/>
              </a:xfrm>
            </p:grpSpPr>
            <p:sp>
              <p:nvSpPr>
                <p:cNvPr id="1188" name="椭圆 118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9" name="椭圆 118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35" name="组合 734"/>
              <p:cNvGrpSpPr/>
              <p:nvPr/>
            </p:nvGrpSpPr>
            <p:grpSpPr>
              <a:xfrm>
                <a:off x="7507621" y="4271887"/>
                <a:ext cx="38501" cy="41429"/>
                <a:chOff x="4217194" y="2094834"/>
                <a:chExt cx="38501" cy="41429"/>
              </a:xfrm>
            </p:grpSpPr>
            <p:sp>
              <p:nvSpPr>
                <p:cNvPr id="1186" name="椭圆 118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7" name="椭圆 118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36" name="组合 735"/>
              <p:cNvGrpSpPr/>
              <p:nvPr/>
            </p:nvGrpSpPr>
            <p:grpSpPr>
              <a:xfrm>
                <a:off x="7141081" y="4049745"/>
                <a:ext cx="38501" cy="41429"/>
                <a:chOff x="4217194" y="2094834"/>
                <a:chExt cx="38501" cy="41429"/>
              </a:xfrm>
            </p:grpSpPr>
            <p:sp>
              <p:nvSpPr>
                <p:cNvPr id="1184" name="椭圆 118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5" name="椭圆 118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37" name="组合 736"/>
              <p:cNvGrpSpPr/>
              <p:nvPr/>
            </p:nvGrpSpPr>
            <p:grpSpPr>
              <a:xfrm>
                <a:off x="7984404" y="3382149"/>
                <a:ext cx="38501" cy="41429"/>
                <a:chOff x="4217194" y="2094834"/>
                <a:chExt cx="38501" cy="41429"/>
              </a:xfrm>
            </p:grpSpPr>
            <p:sp>
              <p:nvSpPr>
                <p:cNvPr id="1182" name="椭圆 118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3" name="椭圆 118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38" name="组合 737"/>
              <p:cNvGrpSpPr/>
              <p:nvPr/>
            </p:nvGrpSpPr>
            <p:grpSpPr>
              <a:xfrm>
                <a:off x="7369756" y="3709926"/>
                <a:ext cx="38501" cy="41429"/>
                <a:chOff x="4217194" y="2094834"/>
                <a:chExt cx="38501" cy="41429"/>
              </a:xfrm>
            </p:grpSpPr>
            <p:sp>
              <p:nvSpPr>
                <p:cNvPr id="1180" name="椭圆 117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1" name="椭圆 118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39" name="组合 738"/>
              <p:cNvGrpSpPr/>
              <p:nvPr/>
            </p:nvGrpSpPr>
            <p:grpSpPr>
              <a:xfrm>
                <a:off x="7523141" y="3522841"/>
                <a:ext cx="38501" cy="41429"/>
                <a:chOff x="4217194" y="2094834"/>
                <a:chExt cx="38501" cy="41429"/>
              </a:xfrm>
            </p:grpSpPr>
            <p:sp>
              <p:nvSpPr>
                <p:cNvPr id="1178" name="椭圆 117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9" name="椭圆 117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40" name="组合 739"/>
              <p:cNvGrpSpPr/>
              <p:nvPr/>
            </p:nvGrpSpPr>
            <p:grpSpPr>
              <a:xfrm>
                <a:off x="7581018" y="3622469"/>
                <a:ext cx="38501" cy="41429"/>
                <a:chOff x="4217194" y="2094834"/>
                <a:chExt cx="38501" cy="41429"/>
              </a:xfrm>
            </p:grpSpPr>
            <p:sp>
              <p:nvSpPr>
                <p:cNvPr id="1176" name="椭圆 117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7" name="椭圆 117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41" name="组合 740"/>
              <p:cNvGrpSpPr/>
              <p:nvPr/>
            </p:nvGrpSpPr>
            <p:grpSpPr>
              <a:xfrm>
                <a:off x="7746141" y="2431141"/>
                <a:ext cx="38501" cy="41429"/>
                <a:chOff x="4217194" y="2094834"/>
                <a:chExt cx="38501" cy="41429"/>
              </a:xfrm>
            </p:grpSpPr>
            <p:sp>
              <p:nvSpPr>
                <p:cNvPr id="1174" name="椭圆 117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5" name="椭圆 117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42" name="组合 741"/>
              <p:cNvGrpSpPr/>
              <p:nvPr/>
            </p:nvGrpSpPr>
            <p:grpSpPr>
              <a:xfrm>
                <a:off x="7668260" y="2860921"/>
                <a:ext cx="38501" cy="41429"/>
                <a:chOff x="4217194" y="2094834"/>
                <a:chExt cx="38501" cy="41429"/>
              </a:xfrm>
            </p:grpSpPr>
            <p:sp>
              <p:nvSpPr>
                <p:cNvPr id="1172" name="椭圆 117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3" name="椭圆 117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43" name="组合 742"/>
              <p:cNvGrpSpPr/>
              <p:nvPr/>
            </p:nvGrpSpPr>
            <p:grpSpPr>
              <a:xfrm>
                <a:off x="7590648" y="3412382"/>
                <a:ext cx="38501" cy="41429"/>
                <a:chOff x="4217194" y="2094834"/>
                <a:chExt cx="38501" cy="41429"/>
              </a:xfrm>
            </p:grpSpPr>
            <p:sp>
              <p:nvSpPr>
                <p:cNvPr id="1170" name="椭圆 116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1" name="椭圆 117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44" name="组合 743"/>
              <p:cNvGrpSpPr/>
              <p:nvPr/>
            </p:nvGrpSpPr>
            <p:grpSpPr>
              <a:xfrm>
                <a:off x="7669808" y="3178589"/>
                <a:ext cx="38501" cy="41429"/>
                <a:chOff x="4217194" y="2094834"/>
                <a:chExt cx="38501" cy="41429"/>
              </a:xfrm>
            </p:grpSpPr>
            <p:sp>
              <p:nvSpPr>
                <p:cNvPr id="1168" name="椭圆 116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9" name="椭圆 116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45" name="组合 744"/>
              <p:cNvGrpSpPr/>
              <p:nvPr/>
            </p:nvGrpSpPr>
            <p:grpSpPr>
              <a:xfrm>
                <a:off x="7663381" y="4279123"/>
                <a:ext cx="38501" cy="41429"/>
                <a:chOff x="4217194" y="2094834"/>
                <a:chExt cx="38501" cy="41429"/>
              </a:xfrm>
            </p:grpSpPr>
            <p:sp>
              <p:nvSpPr>
                <p:cNvPr id="1166" name="椭圆 116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7" name="椭圆 116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46" name="组合 745"/>
              <p:cNvGrpSpPr/>
              <p:nvPr/>
            </p:nvGrpSpPr>
            <p:grpSpPr>
              <a:xfrm>
                <a:off x="7696600" y="3427675"/>
                <a:ext cx="38501" cy="41429"/>
                <a:chOff x="4217194" y="2094834"/>
                <a:chExt cx="38501" cy="41429"/>
              </a:xfrm>
            </p:grpSpPr>
            <p:sp>
              <p:nvSpPr>
                <p:cNvPr id="1164" name="椭圆 116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5" name="椭圆 116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47" name="组合 746"/>
              <p:cNvGrpSpPr/>
              <p:nvPr/>
            </p:nvGrpSpPr>
            <p:grpSpPr>
              <a:xfrm>
                <a:off x="4423032" y="3474562"/>
                <a:ext cx="38501" cy="41429"/>
                <a:chOff x="4217194" y="2094834"/>
                <a:chExt cx="38501" cy="41429"/>
              </a:xfrm>
            </p:grpSpPr>
            <p:sp>
              <p:nvSpPr>
                <p:cNvPr id="1162" name="椭圆 116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3" name="椭圆 116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48" name="组合 747"/>
              <p:cNvGrpSpPr/>
              <p:nvPr/>
            </p:nvGrpSpPr>
            <p:grpSpPr>
              <a:xfrm>
                <a:off x="4444442" y="3396340"/>
                <a:ext cx="38501" cy="41429"/>
                <a:chOff x="4217194" y="2094834"/>
                <a:chExt cx="38501" cy="41429"/>
              </a:xfrm>
            </p:grpSpPr>
            <p:sp>
              <p:nvSpPr>
                <p:cNvPr id="1160" name="椭圆 115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1" name="椭圆 116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49" name="组合 748"/>
              <p:cNvGrpSpPr/>
              <p:nvPr/>
            </p:nvGrpSpPr>
            <p:grpSpPr>
              <a:xfrm>
                <a:off x="7677111" y="3049352"/>
                <a:ext cx="38501" cy="41429"/>
                <a:chOff x="4217194" y="2094834"/>
                <a:chExt cx="38501" cy="41429"/>
              </a:xfrm>
            </p:grpSpPr>
            <p:sp>
              <p:nvSpPr>
                <p:cNvPr id="1158" name="椭圆 115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9" name="椭圆 115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50" name="组合 749"/>
              <p:cNvGrpSpPr/>
              <p:nvPr/>
            </p:nvGrpSpPr>
            <p:grpSpPr>
              <a:xfrm>
                <a:off x="7846970" y="2209056"/>
                <a:ext cx="38501" cy="41429"/>
                <a:chOff x="4217194" y="2094834"/>
                <a:chExt cx="38501" cy="41429"/>
              </a:xfrm>
            </p:grpSpPr>
            <p:sp>
              <p:nvSpPr>
                <p:cNvPr id="1156" name="椭圆 115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椭圆 115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51" name="组合 750"/>
              <p:cNvGrpSpPr/>
              <p:nvPr/>
            </p:nvGrpSpPr>
            <p:grpSpPr>
              <a:xfrm>
                <a:off x="7921633" y="1829131"/>
                <a:ext cx="38501" cy="41429"/>
                <a:chOff x="4217194" y="2094834"/>
                <a:chExt cx="38501" cy="41429"/>
              </a:xfrm>
            </p:grpSpPr>
            <p:sp>
              <p:nvSpPr>
                <p:cNvPr id="1154" name="椭圆 115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椭圆 115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52" name="组合 751"/>
              <p:cNvGrpSpPr/>
              <p:nvPr/>
            </p:nvGrpSpPr>
            <p:grpSpPr>
              <a:xfrm>
                <a:off x="5381760" y="3983201"/>
                <a:ext cx="38501" cy="41429"/>
                <a:chOff x="4217194" y="2094834"/>
                <a:chExt cx="38501" cy="41429"/>
              </a:xfrm>
            </p:grpSpPr>
            <p:sp>
              <p:nvSpPr>
                <p:cNvPr id="1152" name="椭圆 115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3" name="椭圆 115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53" name="组合 752"/>
              <p:cNvGrpSpPr/>
              <p:nvPr/>
            </p:nvGrpSpPr>
            <p:grpSpPr>
              <a:xfrm>
                <a:off x="7697233" y="1999767"/>
                <a:ext cx="38501" cy="41429"/>
                <a:chOff x="4217194" y="2094834"/>
                <a:chExt cx="38501" cy="41429"/>
              </a:xfrm>
            </p:grpSpPr>
            <p:sp>
              <p:nvSpPr>
                <p:cNvPr id="1150" name="椭圆 114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1" name="椭圆 115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54" name="组合 753"/>
              <p:cNvGrpSpPr/>
              <p:nvPr/>
            </p:nvGrpSpPr>
            <p:grpSpPr>
              <a:xfrm>
                <a:off x="7636029" y="954854"/>
                <a:ext cx="38501" cy="41429"/>
                <a:chOff x="4217194" y="2094834"/>
                <a:chExt cx="38501" cy="41429"/>
              </a:xfrm>
            </p:grpSpPr>
            <p:sp>
              <p:nvSpPr>
                <p:cNvPr id="1148" name="椭圆 114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9" name="椭圆 114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55" name="组合 754"/>
              <p:cNvGrpSpPr/>
              <p:nvPr/>
            </p:nvGrpSpPr>
            <p:grpSpPr>
              <a:xfrm>
                <a:off x="7896310" y="1695774"/>
                <a:ext cx="38501" cy="41429"/>
                <a:chOff x="4217194" y="2094834"/>
                <a:chExt cx="38501" cy="41429"/>
              </a:xfrm>
            </p:grpSpPr>
            <p:sp>
              <p:nvSpPr>
                <p:cNvPr id="1146" name="椭圆 114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椭圆 114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56" name="组合 755"/>
              <p:cNvGrpSpPr/>
              <p:nvPr/>
            </p:nvGrpSpPr>
            <p:grpSpPr>
              <a:xfrm>
                <a:off x="7862547" y="1440637"/>
                <a:ext cx="38501" cy="41429"/>
                <a:chOff x="4217194" y="2094834"/>
                <a:chExt cx="38501" cy="41429"/>
              </a:xfrm>
            </p:grpSpPr>
            <p:sp>
              <p:nvSpPr>
                <p:cNvPr id="1144" name="椭圆 114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椭圆 114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57" name="组合 756"/>
              <p:cNvGrpSpPr/>
              <p:nvPr/>
            </p:nvGrpSpPr>
            <p:grpSpPr>
              <a:xfrm>
                <a:off x="7937923" y="1511359"/>
                <a:ext cx="38501" cy="41429"/>
                <a:chOff x="4217194" y="2094834"/>
                <a:chExt cx="38501" cy="41429"/>
              </a:xfrm>
            </p:grpSpPr>
            <p:sp>
              <p:nvSpPr>
                <p:cNvPr id="1142" name="椭圆 114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3" name="椭圆 114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58" name="组合 757"/>
              <p:cNvGrpSpPr/>
              <p:nvPr/>
            </p:nvGrpSpPr>
            <p:grpSpPr>
              <a:xfrm>
                <a:off x="7394868" y="1071475"/>
                <a:ext cx="38501" cy="41429"/>
                <a:chOff x="4217194" y="2094834"/>
                <a:chExt cx="38501" cy="41429"/>
              </a:xfrm>
            </p:grpSpPr>
            <p:sp>
              <p:nvSpPr>
                <p:cNvPr id="1140" name="椭圆 113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1" name="椭圆 114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59" name="组合 758"/>
              <p:cNvGrpSpPr/>
              <p:nvPr/>
            </p:nvGrpSpPr>
            <p:grpSpPr>
              <a:xfrm>
                <a:off x="7211331" y="1176341"/>
                <a:ext cx="38501" cy="41429"/>
                <a:chOff x="4217194" y="2094834"/>
                <a:chExt cx="38501" cy="41429"/>
              </a:xfrm>
            </p:grpSpPr>
            <p:sp>
              <p:nvSpPr>
                <p:cNvPr id="1138" name="椭圆 113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9" name="椭圆 113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60" name="组合 759"/>
              <p:cNvGrpSpPr/>
              <p:nvPr/>
            </p:nvGrpSpPr>
            <p:grpSpPr>
              <a:xfrm>
                <a:off x="5048269" y="4035830"/>
                <a:ext cx="38501" cy="41429"/>
                <a:chOff x="4217194" y="2094834"/>
                <a:chExt cx="38501" cy="41429"/>
              </a:xfrm>
            </p:grpSpPr>
            <p:sp>
              <p:nvSpPr>
                <p:cNvPr id="1136" name="椭圆 113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7" name="椭圆 113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61" name="组合 760"/>
              <p:cNvGrpSpPr/>
              <p:nvPr/>
            </p:nvGrpSpPr>
            <p:grpSpPr>
              <a:xfrm>
                <a:off x="7304372" y="2998846"/>
                <a:ext cx="38501" cy="41429"/>
                <a:chOff x="4217194" y="2094834"/>
                <a:chExt cx="38501" cy="41429"/>
              </a:xfrm>
            </p:grpSpPr>
            <p:sp>
              <p:nvSpPr>
                <p:cNvPr id="1134" name="椭圆 113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椭圆 113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62" name="组合 761"/>
              <p:cNvGrpSpPr/>
              <p:nvPr/>
            </p:nvGrpSpPr>
            <p:grpSpPr>
              <a:xfrm>
                <a:off x="7255025" y="3054781"/>
                <a:ext cx="38501" cy="41429"/>
                <a:chOff x="4217194" y="2094834"/>
                <a:chExt cx="38501" cy="41429"/>
              </a:xfrm>
            </p:grpSpPr>
            <p:sp>
              <p:nvSpPr>
                <p:cNvPr id="1132" name="椭圆 113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椭圆 113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63" name="组合 762"/>
              <p:cNvGrpSpPr/>
              <p:nvPr/>
            </p:nvGrpSpPr>
            <p:grpSpPr>
              <a:xfrm>
                <a:off x="7499768" y="2528241"/>
                <a:ext cx="38501" cy="41429"/>
                <a:chOff x="4217194" y="2094834"/>
                <a:chExt cx="38501" cy="41429"/>
              </a:xfrm>
            </p:grpSpPr>
            <p:sp>
              <p:nvSpPr>
                <p:cNvPr id="1130" name="椭圆 112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1" name="椭圆 113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64" name="组合 763"/>
              <p:cNvGrpSpPr/>
              <p:nvPr/>
            </p:nvGrpSpPr>
            <p:grpSpPr>
              <a:xfrm>
                <a:off x="7042381" y="1179055"/>
                <a:ext cx="38501" cy="41429"/>
                <a:chOff x="4217194" y="2094834"/>
                <a:chExt cx="38501" cy="41429"/>
              </a:xfrm>
            </p:grpSpPr>
            <p:sp>
              <p:nvSpPr>
                <p:cNvPr id="1128" name="椭圆 112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9" name="椭圆 112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65" name="组合 764"/>
              <p:cNvGrpSpPr/>
              <p:nvPr/>
            </p:nvGrpSpPr>
            <p:grpSpPr>
              <a:xfrm>
                <a:off x="7358868" y="2881497"/>
                <a:ext cx="38501" cy="41429"/>
                <a:chOff x="4217194" y="2094834"/>
                <a:chExt cx="38501" cy="41429"/>
              </a:xfrm>
            </p:grpSpPr>
            <p:sp>
              <p:nvSpPr>
                <p:cNvPr id="1126" name="椭圆 112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7" name="椭圆 112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66" name="组合 765"/>
              <p:cNvGrpSpPr/>
              <p:nvPr/>
            </p:nvGrpSpPr>
            <p:grpSpPr>
              <a:xfrm>
                <a:off x="7341265" y="1924469"/>
                <a:ext cx="38501" cy="41429"/>
                <a:chOff x="4217194" y="2094834"/>
                <a:chExt cx="38501" cy="41429"/>
              </a:xfrm>
            </p:grpSpPr>
            <p:sp>
              <p:nvSpPr>
                <p:cNvPr id="1124" name="椭圆 112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5" name="椭圆 112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67" name="组合 766"/>
              <p:cNvGrpSpPr/>
              <p:nvPr/>
            </p:nvGrpSpPr>
            <p:grpSpPr>
              <a:xfrm>
                <a:off x="7417669" y="2755096"/>
                <a:ext cx="38501" cy="41429"/>
                <a:chOff x="4217194" y="2094834"/>
                <a:chExt cx="38501" cy="41429"/>
              </a:xfrm>
            </p:grpSpPr>
            <p:sp>
              <p:nvSpPr>
                <p:cNvPr id="1122" name="椭圆 112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3" name="椭圆 112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68" name="组合 767"/>
              <p:cNvGrpSpPr/>
              <p:nvPr/>
            </p:nvGrpSpPr>
            <p:grpSpPr>
              <a:xfrm>
                <a:off x="7512872" y="2628867"/>
                <a:ext cx="38501" cy="41429"/>
                <a:chOff x="4217194" y="2094834"/>
                <a:chExt cx="38501" cy="41429"/>
              </a:xfrm>
            </p:grpSpPr>
            <p:sp>
              <p:nvSpPr>
                <p:cNvPr id="1120" name="椭圆 111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1" name="椭圆 112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69" name="组合 768"/>
              <p:cNvGrpSpPr/>
              <p:nvPr/>
            </p:nvGrpSpPr>
            <p:grpSpPr>
              <a:xfrm>
                <a:off x="5159761" y="4029030"/>
                <a:ext cx="38501" cy="41429"/>
                <a:chOff x="4217194" y="2094834"/>
                <a:chExt cx="38501" cy="41429"/>
              </a:xfrm>
            </p:grpSpPr>
            <p:sp>
              <p:nvSpPr>
                <p:cNvPr id="1118" name="椭圆 111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9" name="椭圆 111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70" name="组合 769"/>
              <p:cNvGrpSpPr/>
              <p:nvPr/>
            </p:nvGrpSpPr>
            <p:grpSpPr>
              <a:xfrm>
                <a:off x="7529622" y="2310585"/>
                <a:ext cx="38501" cy="41429"/>
                <a:chOff x="4217194" y="2094834"/>
                <a:chExt cx="38501" cy="41429"/>
              </a:xfrm>
            </p:grpSpPr>
            <p:sp>
              <p:nvSpPr>
                <p:cNvPr id="1116" name="椭圆 111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7" name="椭圆 111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71" name="组合 770"/>
              <p:cNvGrpSpPr/>
              <p:nvPr/>
            </p:nvGrpSpPr>
            <p:grpSpPr>
              <a:xfrm>
                <a:off x="7468804" y="2245056"/>
                <a:ext cx="38501" cy="41429"/>
                <a:chOff x="4217194" y="2094834"/>
                <a:chExt cx="38501" cy="41429"/>
              </a:xfrm>
            </p:grpSpPr>
            <p:sp>
              <p:nvSpPr>
                <p:cNvPr id="1114" name="椭圆 111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5" name="椭圆 111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72" name="组合 771"/>
              <p:cNvGrpSpPr/>
              <p:nvPr/>
            </p:nvGrpSpPr>
            <p:grpSpPr>
              <a:xfrm>
                <a:off x="5259428" y="4019201"/>
                <a:ext cx="38501" cy="41429"/>
                <a:chOff x="4217194" y="2094834"/>
                <a:chExt cx="38501" cy="41429"/>
              </a:xfrm>
            </p:grpSpPr>
            <p:sp>
              <p:nvSpPr>
                <p:cNvPr id="1112" name="椭圆 111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3" name="椭圆 111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73" name="组合 772"/>
              <p:cNvGrpSpPr/>
              <p:nvPr/>
            </p:nvGrpSpPr>
            <p:grpSpPr>
              <a:xfrm>
                <a:off x="7589684" y="2633012"/>
                <a:ext cx="38501" cy="41429"/>
                <a:chOff x="4217194" y="2094834"/>
                <a:chExt cx="38501" cy="41429"/>
              </a:xfrm>
            </p:grpSpPr>
            <p:sp>
              <p:nvSpPr>
                <p:cNvPr id="1110" name="椭圆 110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1" name="椭圆 111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74" name="组合 773"/>
              <p:cNvGrpSpPr/>
              <p:nvPr/>
            </p:nvGrpSpPr>
            <p:grpSpPr>
              <a:xfrm>
                <a:off x="7649575" y="2693006"/>
                <a:ext cx="38501" cy="41429"/>
                <a:chOff x="4217194" y="2094834"/>
                <a:chExt cx="38501" cy="41429"/>
              </a:xfrm>
            </p:grpSpPr>
            <p:sp>
              <p:nvSpPr>
                <p:cNvPr id="1108" name="椭圆 110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9" name="椭圆 110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75" name="组合 774"/>
              <p:cNvGrpSpPr/>
              <p:nvPr/>
            </p:nvGrpSpPr>
            <p:grpSpPr>
              <a:xfrm>
                <a:off x="7520640" y="2428426"/>
                <a:ext cx="38501" cy="41429"/>
                <a:chOff x="4217194" y="2094834"/>
                <a:chExt cx="38501" cy="41429"/>
              </a:xfrm>
            </p:grpSpPr>
            <p:sp>
              <p:nvSpPr>
                <p:cNvPr id="1106" name="椭圆 110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7" name="椭圆 110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76" name="组合 775"/>
              <p:cNvGrpSpPr/>
              <p:nvPr/>
            </p:nvGrpSpPr>
            <p:grpSpPr>
              <a:xfrm>
                <a:off x="6015656" y="4077259"/>
                <a:ext cx="38501" cy="41429"/>
                <a:chOff x="4217194" y="2094834"/>
                <a:chExt cx="38501" cy="41429"/>
              </a:xfrm>
            </p:grpSpPr>
            <p:sp>
              <p:nvSpPr>
                <p:cNvPr id="1104" name="椭圆 110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5" name="椭圆 110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77" name="组合 776"/>
              <p:cNvGrpSpPr/>
              <p:nvPr/>
            </p:nvGrpSpPr>
            <p:grpSpPr>
              <a:xfrm>
                <a:off x="5906250" y="4062285"/>
                <a:ext cx="38501" cy="41429"/>
                <a:chOff x="4217194" y="2094834"/>
                <a:chExt cx="38501" cy="41429"/>
              </a:xfrm>
            </p:grpSpPr>
            <p:sp>
              <p:nvSpPr>
                <p:cNvPr id="1102" name="椭圆 110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3" name="椭圆 110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78" name="组合 777"/>
              <p:cNvGrpSpPr/>
              <p:nvPr/>
            </p:nvGrpSpPr>
            <p:grpSpPr>
              <a:xfrm>
                <a:off x="5930136" y="3893530"/>
                <a:ext cx="38501" cy="41429"/>
                <a:chOff x="4217194" y="2094834"/>
                <a:chExt cx="38501" cy="41429"/>
              </a:xfrm>
            </p:grpSpPr>
            <p:sp>
              <p:nvSpPr>
                <p:cNvPr id="1100" name="椭圆 109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1" name="椭圆 110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79" name="组合 778"/>
              <p:cNvGrpSpPr/>
              <p:nvPr/>
            </p:nvGrpSpPr>
            <p:grpSpPr>
              <a:xfrm>
                <a:off x="5770938" y="3958421"/>
                <a:ext cx="38501" cy="41429"/>
                <a:chOff x="4217194" y="2094834"/>
                <a:chExt cx="38501" cy="41429"/>
              </a:xfrm>
            </p:grpSpPr>
            <p:sp>
              <p:nvSpPr>
                <p:cNvPr id="1098" name="椭圆 109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9" name="椭圆 109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80" name="组合 779"/>
              <p:cNvGrpSpPr/>
              <p:nvPr/>
            </p:nvGrpSpPr>
            <p:grpSpPr>
              <a:xfrm>
                <a:off x="5814761" y="4081821"/>
                <a:ext cx="38501" cy="41429"/>
                <a:chOff x="4217194" y="2094834"/>
                <a:chExt cx="38501" cy="41429"/>
              </a:xfrm>
            </p:grpSpPr>
            <p:sp>
              <p:nvSpPr>
                <p:cNvPr id="1096" name="椭圆 109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7" name="椭圆 109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81" name="组合 780"/>
              <p:cNvGrpSpPr/>
              <p:nvPr/>
            </p:nvGrpSpPr>
            <p:grpSpPr>
              <a:xfrm>
                <a:off x="5603662" y="3783932"/>
                <a:ext cx="38501" cy="41429"/>
                <a:chOff x="4217194" y="2094834"/>
                <a:chExt cx="38501" cy="41429"/>
              </a:xfrm>
            </p:grpSpPr>
            <p:sp>
              <p:nvSpPr>
                <p:cNvPr id="1094" name="椭圆 109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5" name="椭圆 109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82" name="组合 781"/>
              <p:cNvGrpSpPr/>
              <p:nvPr/>
            </p:nvGrpSpPr>
            <p:grpSpPr>
              <a:xfrm>
                <a:off x="5562393" y="3608591"/>
                <a:ext cx="38501" cy="41429"/>
                <a:chOff x="4217194" y="2094834"/>
                <a:chExt cx="38501" cy="41429"/>
              </a:xfrm>
            </p:grpSpPr>
            <p:sp>
              <p:nvSpPr>
                <p:cNvPr id="1092" name="椭圆 109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3" name="椭圆 109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83" name="组合 782"/>
              <p:cNvGrpSpPr/>
              <p:nvPr/>
            </p:nvGrpSpPr>
            <p:grpSpPr>
              <a:xfrm>
                <a:off x="5965278" y="4011973"/>
                <a:ext cx="38501" cy="41429"/>
                <a:chOff x="4217194" y="2094834"/>
                <a:chExt cx="38501" cy="41429"/>
              </a:xfrm>
            </p:grpSpPr>
            <p:sp>
              <p:nvSpPr>
                <p:cNvPr id="1090" name="椭圆 108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1" name="椭圆 109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84" name="组合 783"/>
              <p:cNvGrpSpPr/>
              <p:nvPr/>
            </p:nvGrpSpPr>
            <p:grpSpPr>
              <a:xfrm>
                <a:off x="5219817" y="3842239"/>
                <a:ext cx="38501" cy="41429"/>
                <a:chOff x="4217194" y="2094834"/>
                <a:chExt cx="38501" cy="41429"/>
              </a:xfrm>
            </p:grpSpPr>
            <p:sp>
              <p:nvSpPr>
                <p:cNvPr id="1088" name="椭圆 108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9" name="椭圆 108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85" name="组合 784"/>
              <p:cNvGrpSpPr/>
              <p:nvPr/>
            </p:nvGrpSpPr>
            <p:grpSpPr>
              <a:xfrm>
                <a:off x="8027708" y="2255708"/>
                <a:ext cx="38501" cy="41429"/>
                <a:chOff x="4217194" y="2094834"/>
                <a:chExt cx="38501" cy="41429"/>
              </a:xfrm>
            </p:grpSpPr>
            <p:sp>
              <p:nvSpPr>
                <p:cNvPr id="1086" name="椭圆 108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7" name="椭圆 108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86" name="组合 785"/>
              <p:cNvGrpSpPr/>
              <p:nvPr/>
            </p:nvGrpSpPr>
            <p:grpSpPr>
              <a:xfrm>
                <a:off x="5589951" y="3687392"/>
                <a:ext cx="38501" cy="41429"/>
                <a:chOff x="4217194" y="2094834"/>
                <a:chExt cx="38501" cy="41429"/>
              </a:xfrm>
            </p:grpSpPr>
            <p:sp>
              <p:nvSpPr>
                <p:cNvPr id="1084" name="椭圆 108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椭圆 108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87" name="组合 786"/>
              <p:cNvGrpSpPr/>
              <p:nvPr/>
            </p:nvGrpSpPr>
            <p:grpSpPr>
              <a:xfrm>
                <a:off x="5204651" y="3691926"/>
                <a:ext cx="38501" cy="41429"/>
                <a:chOff x="4217194" y="2094834"/>
                <a:chExt cx="38501" cy="41429"/>
              </a:xfrm>
            </p:grpSpPr>
            <p:sp>
              <p:nvSpPr>
                <p:cNvPr id="1082" name="椭圆 108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椭圆 108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88" name="组合 787"/>
              <p:cNvGrpSpPr/>
              <p:nvPr/>
            </p:nvGrpSpPr>
            <p:grpSpPr>
              <a:xfrm>
                <a:off x="5695619" y="3769973"/>
                <a:ext cx="38501" cy="41429"/>
                <a:chOff x="4217194" y="2094834"/>
                <a:chExt cx="38501" cy="41429"/>
              </a:xfrm>
            </p:grpSpPr>
            <p:sp>
              <p:nvSpPr>
                <p:cNvPr id="1080" name="椭圆 107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1" name="椭圆 108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89" name="组合 788"/>
              <p:cNvGrpSpPr/>
              <p:nvPr/>
            </p:nvGrpSpPr>
            <p:grpSpPr>
              <a:xfrm>
                <a:off x="5865847" y="3974641"/>
                <a:ext cx="38501" cy="41429"/>
                <a:chOff x="4217194" y="2094834"/>
                <a:chExt cx="38501" cy="41429"/>
              </a:xfrm>
            </p:grpSpPr>
            <p:sp>
              <p:nvSpPr>
                <p:cNvPr id="1078" name="椭圆 107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9" name="椭圆 107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90" name="组合 789"/>
              <p:cNvGrpSpPr/>
              <p:nvPr/>
            </p:nvGrpSpPr>
            <p:grpSpPr>
              <a:xfrm>
                <a:off x="6091257" y="4027258"/>
                <a:ext cx="38501" cy="41429"/>
                <a:chOff x="4217194" y="2094834"/>
                <a:chExt cx="38501" cy="41429"/>
              </a:xfrm>
            </p:grpSpPr>
            <p:sp>
              <p:nvSpPr>
                <p:cNvPr id="1076" name="椭圆 107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7" name="椭圆 107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91" name="组合 790"/>
              <p:cNvGrpSpPr/>
              <p:nvPr/>
            </p:nvGrpSpPr>
            <p:grpSpPr>
              <a:xfrm>
                <a:off x="5824390" y="3855575"/>
                <a:ext cx="38501" cy="41429"/>
                <a:chOff x="4217194" y="2094834"/>
                <a:chExt cx="38501" cy="41429"/>
              </a:xfrm>
            </p:grpSpPr>
            <p:sp>
              <p:nvSpPr>
                <p:cNvPr id="1074" name="椭圆 107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椭圆 107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92" name="组合 791"/>
              <p:cNvGrpSpPr/>
              <p:nvPr/>
            </p:nvGrpSpPr>
            <p:grpSpPr>
              <a:xfrm>
                <a:off x="5699307" y="3869951"/>
                <a:ext cx="38501" cy="41429"/>
                <a:chOff x="4217194" y="2094834"/>
                <a:chExt cx="38501" cy="41429"/>
              </a:xfrm>
            </p:grpSpPr>
            <p:sp>
              <p:nvSpPr>
                <p:cNvPr id="1072" name="椭圆 107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椭圆 107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93" name="组合 792"/>
              <p:cNvGrpSpPr/>
              <p:nvPr/>
            </p:nvGrpSpPr>
            <p:grpSpPr>
              <a:xfrm>
                <a:off x="5981138" y="4126585"/>
                <a:ext cx="38501" cy="41429"/>
                <a:chOff x="4217194" y="2094834"/>
                <a:chExt cx="38501" cy="41429"/>
              </a:xfrm>
            </p:grpSpPr>
            <p:sp>
              <p:nvSpPr>
                <p:cNvPr id="1070" name="椭圆 106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椭圆 107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94" name="组合 793"/>
              <p:cNvGrpSpPr/>
              <p:nvPr/>
            </p:nvGrpSpPr>
            <p:grpSpPr>
              <a:xfrm>
                <a:off x="5207802" y="3769973"/>
                <a:ext cx="38501" cy="41429"/>
                <a:chOff x="4217194" y="2094834"/>
                <a:chExt cx="38501" cy="41429"/>
              </a:xfrm>
            </p:grpSpPr>
            <p:sp>
              <p:nvSpPr>
                <p:cNvPr id="1068" name="椭圆 106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9" name="椭圆 106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95" name="组合 794"/>
              <p:cNvGrpSpPr/>
              <p:nvPr/>
            </p:nvGrpSpPr>
            <p:grpSpPr>
              <a:xfrm>
                <a:off x="6039475" y="3948290"/>
                <a:ext cx="38501" cy="41429"/>
                <a:chOff x="4217194" y="2094834"/>
                <a:chExt cx="38501" cy="41429"/>
              </a:xfrm>
            </p:grpSpPr>
            <p:sp>
              <p:nvSpPr>
                <p:cNvPr id="1066" name="椭圆 106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7" name="椭圆 106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96" name="组合 795"/>
              <p:cNvGrpSpPr/>
              <p:nvPr/>
            </p:nvGrpSpPr>
            <p:grpSpPr>
              <a:xfrm>
                <a:off x="5097128" y="3891575"/>
                <a:ext cx="38501" cy="41429"/>
                <a:chOff x="4217194" y="2094834"/>
                <a:chExt cx="38501" cy="41429"/>
              </a:xfrm>
            </p:grpSpPr>
            <p:sp>
              <p:nvSpPr>
                <p:cNvPr id="1064" name="椭圆 106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5" name="椭圆 106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97" name="组合 796"/>
              <p:cNvGrpSpPr/>
              <p:nvPr/>
            </p:nvGrpSpPr>
            <p:grpSpPr>
              <a:xfrm>
                <a:off x="5072578" y="3723965"/>
                <a:ext cx="38501" cy="41429"/>
                <a:chOff x="4217194" y="2094834"/>
                <a:chExt cx="38501" cy="41429"/>
              </a:xfrm>
            </p:grpSpPr>
            <p:sp>
              <p:nvSpPr>
                <p:cNvPr id="1062" name="椭圆 106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椭圆 106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98" name="组合 797"/>
              <p:cNvGrpSpPr/>
              <p:nvPr/>
            </p:nvGrpSpPr>
            <p:grpSpPr>
              <a:xfrm>
                <a:off x="6172506" y="3964759"/>
                <a:ext cx="38501" cy="41429"/>
                <a:chOff x="4217194" y="2094834"/>
                <a:chExt cx="38501" cy="41429"/>
              </a:xfrm>
            </p:grpSpPr>
            <p:sp>
              <p:nvSpPr>
                <p:cNvPr id="1060" name="椭圆 105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1" name="椭圆 106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99" name="组合 798"/>
              <p:cNvGrpSpPr/>
              <p:nvPr/>
            </p:nvGrpSpPr>
            <p:grpSpPr>
              <a:xfrm>
                <a:off x="6097629" y="4155018"/>
                <a:ext cx="38501" cy="41429"/>
                <a:chOff x="4217194" y="2094834"/>
                <a:chExt cx="38501" cy="41429"/>
              </a:xfrm>
            </p:grpSpPr>
            <p:sp>
              <p:nvSpPr>
                <p:cNvPr id="1058" name="椭圆 105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9" name="椭圆 105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00" name="组合 799"/>
              <p:cNvGrpSpPr/>
              <p:nvPr/>
            </p:nvGrpSpPr>
            <p:grpSpPr>
              <a:xfrm>
                <a:off x="6218966" y="4165299"/>
                <a:ext cx="38501" cy="41429"/>
                <a:chOff x="4217194" y="2094834"/>
                <a:chExt cx="38501" cy="41429"/>
              </a:xfrm>
            </p:grpSpPr>
            <p:sp>
              <p:nvSpPr>
                <p:cNvPr id="1056" name="椭圆 105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7" name="椭圆 105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01" name="组合 800"/>
              <p:cNvGrpSpPr/>
              <p:nvPr/>
            </p:nvGrpSpPr>
            <p:grpSpPr>
              <a:xfrm>
                <a:off x="6218966" y="4068687"/>
                <a:ext cx="38501" cy="41429"/>
                <a:chOff x="4217194" y="2094834"/>
                <a:chExt cx="38501" cy="41429"/>
              </a:xfrm>
            </p:grpSpPr>
            <p:sp>
              <p:nvSpPr>
                <p:cNvPr id="1054" name="椭圆 105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5" name="椭圆 105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02" name="组合 801"/>
              <p:cNvGrpSpPr/>
              <p:nvPr/>
            </p:nvGrpSpPr>
            <p:grpSpPr>
              <a:xfrm>
                <a:off x="6363718" y="4079279"/>
                <a:ext cx="38501" cy="41429"/>
                <a:chOff x="4217194" y="2094834"/>
                <a:chExt cx="38501" cy="41429"/>
              </a:xfrm>
            </p:grpSpPr>
            <p:sp>
              <p:nvSpPr>
                <p:cNvPr id="1052" name="椭圆 105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3" name="椭圆 105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03" name="组合 802"/>
              <p:cNvGrpSpPr/>
              <p:nvPr/>
            </p:nvGrpSpPr>
            <p:grpSpPr>
              <a:xfrm>
                <a:off x="6325217" y="3978886"/>
                <a:ext cx="38501" cy="41429"/>
                <a:chOff x="4217194" y="2094834"/>
                <a:chExt cx="38501" cy="41429"/>
              </a:xfrm>
            </p:grpSpPr>
            <p:sp>
              <p:nvSpPr>
                <p:cNvPr id="1050" name="椭圆 104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1" name="椭圆 105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04" name="组合 803"/>
              <p:cNvGrpSpPr/>
              <p:nvPr/>
            </p:nvGrpSpPr>
            <p:grpSpPr>
              <a:xfrm>
                <a:off x="6443774" y="3963850"/>
                <a:ext cx="38501" cy="41429"/>
                <a:chOff x="4217194" y="2094834"/>
                <a:chExt cx="38501" cy="41429"/>
              </a:xfrm>
            </p:grpSpPr>
            <p:sp>
              <p:nvSpPr>
                <p:cNvPr id="1048" name="椭圆 104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9" name="椭圆 104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05" name="组合 804"/>
              <p:cNvGrpSpPr/>
              <p:nvPr/>
            </p:nvGrpSpPr>
            <p:grpSpPr>
              <a:xfrm>
                <a:off x="6311925" y="4152132"/>
                <a:ext cx="38501" cy="41429"/>
                <a:chOff x="4217194" y="2094834"/>
                <a:chExt cx="38501" cy="41429"/>
              </a:xfrm>
            </p:grpSpPr>
            <p:sp>
              <p:nvSpPr>
                <p:cNvPr id="1046" name="椭圆 104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7" name="椭圆 104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06" name="组合 805"/>
              <p:cNvGrpSpPr/>
              <p:nvPr/>
            </p:nvGrpSpPr>
            <p:grpSpPr>
              <a:xfrm>
                <a:off x="6414414" y="4136977"/>
                <a:ext cx="38501" cy="41429"/>
                <a:chOff x="4217194" y="2094834"/>
                <a:chExt cx="38501" cy="41429"/>
              </a:xfrm>
            </p:grpSpPr>
            <p:sp>
              <p:nvSpPr>
                <p:cNvPr id="1044" name="椭圆 104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5" name="椭圆 104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07" name="组合 806"/>
              <p:cNvGrpSpPr/>
              <p:nvPr/>
            </p:nvGrpSpPr>
            <p:grpSpPr>
              <a:xfrm>
                <a:off x="6462457" y="4070142"/>
                <a:ext cx="38501" cy="41429"/>
                <a:chOff x="4217194" y="2094834"/>
                <a:chExt cx="38501" cy="41429"/>
              </a:xfrm>
            </p:grpSpPr>
            <p:sp>
              <p:nvSpPr>
                <p:cNvPr id="1042" name="椭圆 104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椭圆 104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08" name="组合 807"/>
              <p:cNvGrpSpPr/>
              <p:nvPr/>
            </p:nvGrpSpPr>
            <p:grpSpPr>
              <a:xfrm>
                <a:off x="6520602" y="3930467"/>
                <a:ext cx="38501" cy="41429"/>
                <a:chOff x="4217194" y="2094834"/>
                <a:chExt cx="38501" cy="41429"/>
              </a:xfrm>
            </p:grpSpPr>
            <p:sp>
              <p:nvSpPr>
                <p:cNvPr id="1040" name="椭圆 103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1" name="椭圆 104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09" name="组合 808"/>
              <p:cNvGrpSpPr/>
              <p:nvPr/>
            </p:nvGrpSpPr>
            <p:grpSpPr>
              <a:xfrm>
                <a:off x="6514365" y="4085427"/>
                <a:ext cx="38501" cy="41429"/>
                <a:chOff x="4217194" y="2094834"/>
                <a:chExt cx="38501" cy="41429"/>
              </a:xfrm>
            </p:grpSpPr>
            <p:sp>
              <p:nvSpPr>
                <p:cNvPr id="1038" name="椭圆 103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9" name="椭圆 103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10" name="组合 809"/>
              <p:cNvGrpSpPr/>
              <p:nvPr/>
            </p:nvGrpSpPr>
            <p:grpSpPr>
              <a:xfrm>
                <a:off x="6240669" y="3728370"/>
                <a:ext cx="38501" cy="41429"/>
                <a:chOff x="4217194" y="2094834"/>
                <a:chExt cx="38501" cy="41429"/>
              </a:xfrm>
            </p:grpSpPr>
            <p:sp>
              <p:nvSpPr>
                <p:cNvPr id="1036" name="椭圆 103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7" name="椭圆 103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11" name="组合 810"/>
              <p:cNvGrpSpPr/>
              <p:nvPr/>
            </p:nvGrpSpPr>
            <p:grpSpPr>
              <a:xfrm>
                <a:off x="6098308" y="3710943"/>
                <a:ext cx="38501" cy="41429"/>
                <a:chOff x="4217194" y="2094834"/>
                <a:chExt cx="38501" cy="41429"/>
              </a:xfrm>
            </p:grpSpPr>
            <p:sp>
              <p:nvSpPr>
                <p:cNvPr id="1034" name="椭圆 103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5" name="椭圆 103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12" name="组合 811"/>
              <p:cNvGrpSpPr/>
              <p:nvPr/>
            </p:nvGrpSpPr>
            <p:grpSpPr>
              <a:xfrm>
                <a:off x="6393514" y="3661258"/>
                <a:ext cx="38501" cy="41429"/>
                <a:chOff x="4217194" y="2094834"/>
                <a:chExt cx="38501" cy="41429"/>
              </a:xfrm>
            </p:grpSpPr>
            <p:sp>
              <p:nvSpPr>
                <p:cNvPr id="1032" name="椭圆 103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3" name="椭圆 103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13" name="组合 812"/>
              <p:cNvGrpSpPr/>
              <p:nvPr/>
            </p:nvGrpSpPr>
            <p:grpSpPr>
              <a:xfrm>
                <a:off x="6516472" y="3594239"/>
                <a:ext cx="38501" cy="41429"/>
                <a:chOff x="4217194" y="2094834"/>
                <a:chExt cx="38501" cy="41429"/>
              </a:xfrm>
            </p:grpSpPr>
            <p:sp>
              <p:nvSpPr>
                <p:cNvPr id="1030" name="椭圆 102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1" name="椭圆 103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14" name="组合 813"/>
              <p:cNvGrpSpPr/>
              <p:nvPr/>
            </p:nvGrpSpPr>
            <p:grpSpPr>
              <a:xfrm>
                <a:off x="6899799" y="3545137"/>
                <a:ext cx="38501" cy="41429"/>
                <a:chOff x="4217194" y="2094834"/>
                <a:chExt cx="38501" cy="41429"/>
              </a:xfrm>
            </p:grpSpPr>
            <p:sp>
              <p:nvSpPr>
                <p:cNvPr id="1028" name="椭圆 102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9" name="椭圆 102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15" name="组合 814"/>
              <p:cNvGrpSpPr/>
              <p:nvPr/>
            </p:nvGrpSpPr>
            <p:grpSpPr>
              <a:xfrm>
                <a:off x="6677357" y="3547811"/>
                <a:ext cx="38501" cy="41429"/>
                <a:chOff x="4217194" y="2094834"/>
                <a:chExt cx="38501" cy="41429"/>
              </a:xfrm>
            </p:grpSpPr>
            <p:sp>
              <p:nvSpPr>
                <p:cNvPr id="1026" name="椭圆 102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7" name="椭圆 102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16" name="组合 815"/>
              <p:cNvGrpSpPr/>
              <p:nvPr/>
            </p:nvGrpSpPr>
            <p:grpSpPr>
              <a:xfrm>
                <a:off x="6803149" y="3690919"/>
                <a:ext cx="38501" cy="41429"/>
                <a:chOff x="4217194" y="2094834"/>
                <a:chExt cx="38501" cy="41429"/>
              </a:xfrm>
            </p:grpSpPr>
            <p:sp>
              <p:nvSpPr>
                <p:cNvPr id="1024" name="椭圆 102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5" name="椭圆 102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17" name="组合 816"/>
              <p:cNvGrpSpPr/>
              <p:nvPr/>
            </p:nvGrpSpPr>
            <p:grpSpPr>
              <a:xfrm>
                <a:off x="6636973" y="3683018"/>
                <a:ext cx="38501" cy="41429"/>
                <a:chOff x="4217194" y="2094834"/>
                <a:chExt cx="38501" cy="41429"/>
              </a:xfrm>
            </p:grpSpPr>
            <p:sp>
              <p:nvSpPr>
                <p:cNvPr id="1022" name="椭圆 102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3" name="椭圆 102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18" name="组合 817"/>
              <p:cNvGrpSpPr/>
              <p:nvPr/>
            </p:nvGrpSpPr>
            <p:grpSpPr>
              <a:xfrm>
                <a:off x="6960757" y="3652385"/>
                <a:ext cx="38501" cy="41429"/>
                <a:chOff x="4217194" y="2094834"/>
                <a:chExt cx="38501" cy="41429"/>
              </a:xfrm>
            </p:grpSpPr>
            <p:sp>
              <p:nvSpPr>
                <p:cNvPr id="1020" name="椭圆 101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1" name="椭圆 102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19" name="组合 818"/>
              <p:cNvGrpSpPr/>
              <p:nvPr/>
            </p:nvGrpSpPr>
            <p:grpSpPr>
              <a:xfrm>
                <a:off x="6983922" y="3486710"/>
                <a:ext cx="38501" cy="41429"/>
                <a:chOff x="4217194" y="2094834"/>
                <a:chExt cx="38501" cy="41429"/>
              </a:xfrm>
            </p:grpSpPr>
            <p:sp>
              <p:nvSpPr>
                <p:cNvPr id="1018" name="椭圆 101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9" name="椭圆 101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20" name="组合 819"/>
              <p:cNvGrpSpPr/>
              <p:nvPr/>
            </p:nvGrpSpPr>
            <p:grpSpPr>
              <a:xfrm>
                <a:off x="6719659" y="3860494"/>
                <a:ext cx="38501" cy="41429"/>
                <a:chOff x="4217194" y="2094834"/>
                <a:chExt cx="38501" cy="41429"/>
              </a:xfrm>
            </p:grpSpPr>
            <p:sp>
              <p:nvSpPr>
                <p:cNvPr id="1016" name="椭圆 101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7" name="椭圆 101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21" name="组合 820"/>
              <p:cNvGrpSpPr/>
              <p:nvPr/>
            </p:nvGrpSpPr>
            <p:grpSpPr>
              <a:xfrm>
                <a:off x="7125156" y="3333561"/>
                <a:ext cx="38501" cy="41429"/>
                <a:chOff x="4217194" y="2094834"/>
                <a:chExt cx="38501" cy="41429"/>
              </a:xfrm>
            </p:grpSpPr>
            <p:sp>
              <p:nvSpPr>
                <p:cNvPr id="1014" name="椭圆 101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5" name="椭圆 101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22" name="组合 821"/>
              <p:cNvGrpSpPr/>
              <p:nvPr/>
            </p:nvGrpSpPr>
            <p:grpSpPr>
              <a:xfrm>
                <a:off x="7107891" y="3657814"/>
                <a:ext cx="38501" cy="41429"/>
                <a:chOff x="4217194" y="2094834"/>
                <a:chExt cx="38501" cy="41429"/>
              </a:xfrm>
            </p:grpSpPr>
            <p:sp>
              <p:nvSpPr>
                <p:cNvPr id="1012" name="椭圆 101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3" name="椭圆 101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23" name="组合 822"/>
              <p:cNvGrpSpPr/>
              <p:nvPr/>
            </p:nvGrpSpPr>
            <p:grpSpPr>
              <a:xfrm>
                <a:off x="6960297" y="3818632"/>
                <a:ext cx="38501" cy="41429"/>
                <a:chOff x="4217194" y="2094834"/>
                <a:chExt cx="38501" cy="41429"/>
              </a:xfrm>
            </p:grpSpPr>
            <p:sp>
              <p:nvSpPr>
                <p:cNvPr id="1010" name="椭圆 100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1" name="椭圆 101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24" name="组合 823"/>
              <p:cNvGrpSpPr/>
              <p:nvPr/>
            </p:nvGrpSpPr>
            <p:grpSpPr>
              <a:xfrm>
                <a:off x="7113761" y="3461223"/>
                <a:ext cx="38501" cy="41429"/>
                <a:chOff x="4217194" y="2094834"/>
                <a:chExt cx="38501" cy="41429"/>
              </a:xfrm>
            </p:grpSpPr>
            <p:sp>
              <p:nvSpPr>
                <p:cNvPr id="1008" name="椭圆 100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9" name="椭圆 100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25" name="组合 824"/>
              <p:cNvGrpSpPr/>
              <p:nvPr/>
            </p:nvGrpSpPr>
            <p:grpSpPr>
              <a:xfrm>
                <a:off x="7235911" y="3457459"/>
                <a:ext cx="38501" cy="41429"/>
                <a:chOff x="4217194" y="2094834"/>
                <a:chExt cx="38501" cy="41429"/>
              </a:xfrm>
            </p:grpSpPr>
            <p:sp>
              <p:nvSpPr>
                <p:cNvPr id="1006" name="椭圆 100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7" name="椭圆 100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26" name="组合 825"/>
              <p:cNvGrpSpPr/>
              <p:nvPr/>
            </p:nvGrpSpPr>
            <p:grpSpPr>
              <a:xfrm>
                <a:off x="7356308" y="3426982"/>
                <a:ext cx="38501" cy="41429"/>
                <a:chOff x="4217194" y="2094834"/>
                <a:chExt cx="38501" cy="41429"/>
              </a:xfrm>
            </p:grpSpPr>
            <p:sp>
              <p:nvSpPr>
                <p:cNvPr id="1004" name="椭圆 100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5" name="椭圆 100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27" name="组合 826"/>
              <p:cNvGrpSpPr/>
              <p:nvPr/>
            </p:nvGrpSpPr>
            <p:grpSpPr>
              <a:xfrm>
                <a:off x="7278947" y="3562368"/>
                <a:ext cx="38501" cy="41429"/>
                <a:chOff x="4217194" y="2094834"/>
                <a:chExt cx="38501" cy="41429"/>
              </a:xfrm>
            </p:grpSpPr>
            <p:sp>
              <p:nvSpPr>
                <p:cNvPr id="1002" name="椭圆 100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3" name="椭圆 100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28" name="组合 827"/>
              <p:cNvGrpSpPr/>
              <p:nvPr/>
            </p:nvGrpSpPr>
            <p:grpSpPr>
              <a:xfrm>
                <a:off x="7428194" y="3308425"/>
                <a:ext cx="38501" cy="41429"/>
                <a:chOff x="4217194" y="2094834"/>
                <a:chExt cx="38501" cy="41429"/>
              </a:xfrm>
            </p:grpSpPr>
            <p:sp>
              <p:nvSpPr>
                <p:cNvPr id="1000" name="椭圆 99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1" name="椭圆 100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29" name="组合 828"/>
              <p:cNvGrpSpPr/>
              <p:nvPr/>
            </p:nvGrpSpPr>
            <p:grpSpPr>
              <a:xfrm>
                <a:off x="7506505" y="3110105"/>
                <a:ext cx="38501" cy="41429"/>
                <a:chOff x="4217194" y="2094834"/>
                <a:chExt cx="38501" cy="41429"/>
              </a:xfrm>
            </p:grpSpPr>
            <p:sp>
              <p:nvSpPr>
                <p:cNvPr id="998" name="椭圆 99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9" name="椭圆 99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30" name="组合 829"/>
              <p:cNvGrpSpPr/>
              <p:nvPr/>
            </p:nvGrpSpPr>
            <p:grpSpPr>
              <a:xfrm>
                <a:off x="7541491" y="3045623"/>
                <a:ext cx="38501" cy="41429"/>
                <a:chOff x="4217194" y="2094834"/>
                <a:chExt cx="38501" cy="41429"/>
              </a:xfrm>
            </p:grpSpPr>
            <p:sp>
              <p:nvSpPr>
                <p:cNvPr id="996" name="椭圆 99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7" name="椭圆 99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31" name="组合 830"/>
              <p:cNvGrpSpPr/>
              <p:nvPr/>
            </p:nvGrpSpPr>
            <p:grpSpPr>
              <a:xfrm>
                <a:off x="7466283" y="3217916"/>
                <a:ext cx="38501" cy="41429"/>
                <a:chOff x="4217194" y="2094834"/>
                <a:chExt cx="38501" cy="41429"/>
              </a:xfrm>
            </p:grpSpPr>
            <p:sp>
              <p:nvSpPr>
                <p:cNvPr id="994" name="椭圆 99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5" name="椭圆 99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32" name="组合 831"/>
              <p:cNvGrpSpPr/>
              <p:nvPr/>
            </p:nvGrpSpPr>
            <p:grpSpPr>
              <a:xfrm>
                <a:off x="7409480" y="2485141"/>
                <a:ext cx="38501" cy="41429"/>
                <a:chOff x="4217194" y="2094834"/>
                <a:chExt cx="38501" cy="41429"/>
              </a:xfrm>
            </p:grpSpPr>
            <p:sp>
              <p:nvSpPr>
                <p:cNvPr id="992" name="椭圆 99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3" name="椭圆 99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33" name="组合 832"/>
              <p:cNvGrpSpPr/>
              <p:nvPr/>
            </p:nvGrpSpPr>
            <p:grpSpPr>
              <a:xfrm>
                <a:off x="7256582" y="2360894"/>
                <a:ext cx="38501" cy="41429"/>
                <a:chOff x="4217194" y="2094834"/>
                <a:chExt cx="38501" cy="41429"/>
              </a:xfrm>
            </p:grpSpPr>
            <p:sp>
              <p:nvSpPr>
                <p:cNvPr id="990" name="椭圆 98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1" name="椭圆 99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34" name="组合 833"/>
              <p:cNvGrpSpPr/>
              <p:nvPr/>
            </p:nvGrpSpPr>
            <p:grpSpPr>
              <a:xfrm>
                <a:off x="7305180" y="2467141"/>
                <a:ext cx="38501" cy="41429"/>
                <a:chOff x="4217194" y="2094834"/>
                <a:chExt cx="38501" cy="41429"/>
              </a:xfrm>
            </p:grpSpPr>
            <p:sp>
              <p:nvSpPr>
                <p:cNvPr id="988" name="椭圆 98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9" name="椭圆 98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35" name="组合 834"/>
              <p:cNvGrpSpPr/>
              <p:nvPr/>
            </p:nvGrpSpPr>
            <p:grpSpPr>
              <a:xfrm>
                <a:off x="6634563" y="1703104"/>
                <a:ext cx="38501" cy="41429"/>
                <a:chOff x="4217194" y="2094834"/>
                <a:chExt cx="38501" cy="41429"/>
              </a:xfrm>
            </p:grpSpPr>
            <p:sp>
              <p:nvSpPr>
                <p:cNvPr id="986" name="椭圆 98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7" name="椭圆 98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36" name="组合 835"/>
              <p:cNvGrpSpPr/>
              <p:nvPr/>
            </p:nvGrpSpPr>
            <p:grpSpPr>
              <a:xfrm>
                <a:off x="6764648" y="1823702"/>
                <a:ext cx="38501" cy="41429"/>
                <a:chOff x="4217194" y="2094834"/>
                <a:chExt cx="38501" cy="41429"/>
              </a:xfrm>
            </p:grpSpPr>
            <p:sp>
              <p:nvSpPr>
                <p:cNvPr id="984" name="椭圆 98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5" name="椭圆 98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37" name="组合 836"/>
              <p:cNvGrpSpPr/>
              <p:nvPr/>
            </p:nvGrpSpPr>
            <p:grpSpPr>
              <a:xfrm>
                <a:off x="6713357" y="1731774"/>
                <a:ext cx="38501" cy="41429"/>
                <a:chOff x="4217194" y="2094834"/>
                <a:chExt cx="38501" cy="41429"/>
              </a:xfrm>
            </p:grpSpPr>
            <p:sp>
              <p:nvSpPr>
                <p:cNvPr id="982" name="椭圆 98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3" name="椭圆 98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38" name="组合 837"/>
              <p:cNvGrpSpPr/>
              <p:nvPr/>
            </p:nvGrpSpPr>
            <p:grpSpPr>
              <a:xfrm>
                <a:off x="6827214" y="1893499"/>
                <a:ext cx="38501" cy="41429"/>
                <a:chOff x="4217194" y="2094834"/>
                <a:chExt cx="38501" cy="41429"/>
              </a:xfrm>
            </p:grpSpPr>
            <p:sp>
              <p:nvSpPr>
                <p:cNvPr id="980" name="椭圆 97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1" name="椭圆 98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39" name="组合 838"/>
              <p:cNvGrpSpPr/>
              <p:nvPr/>
            </p:nvGrpSpPr>
            <p:grpSpPr>
              <a:xfrm>
                <a:off x="7022693" y="1954726"/>
                <a:ext cx="38501" cy="41429"/>
                <a:chOff x="4217194" y="2094834"/>
                <a:chExt cx="38501" cy="41429"/>
              </a:xfrm>
            </p:grpSpPr>
            <p:sp>
              <p:nvSpPr>
                <p:cNvPr id="978" name="椭圆 97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9" name="椭圆 97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40" name="组合 839"/>
              <p:cNvGrpSpPr/>
              <p:nvPr/>
            </p:nvGrpSpPr>
            <p:grpSpPr>
              <a:xfrm>
                <a:off x="6914953" y="1934011"/>
                <a:ext cx="38501" cy="41429"/>
                <a:chOff x="4217194" y="2094834"/>
                <a:chExt cx="38501" cy="41429"/>
              </a:xfrm>
            </p:grpSpPr>
            <p:sp>
              <p:nvSpPr>
                <p:cNvPr id="976" name="椭圆 97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7" name="椭圆 97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41" name="组合 840"/>
              <p:cNvGrpSpPr/>
              <p:nvPr/>
            </p:nvGrpSpPr>
            <p:grpSpPr>
              <a:xfrm>
                <a:off x="6336588" y="3435811"/>
                <a:ext cx="38501" cy="41429"/>
                <a:chOff x="4217194" y="2094834"/>
                <a:chExt cx="38501" cy="41429"/>
              </a:xfrm>
            </p:grpSpPr>
            <p:sp>
              <p:nvSpPr>
                <p:cNvPr id="974" name="椭圆 97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5" name="椭圆 97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42" name="组合 841"/>
              <p:cNvGrpSpPr/>
              <p:nvPr/>
            </p:nvGrpSpPr>
            <p:grpSpPr>
              <a:xfrm>
                <a:off x="6540086" y="3329139"/>
                <a:ext cx="38501" cy="41429"/>
                <a:chOff x="4217194" y="2094834"/>
                <a:chExt cx="38501" cy="41429"/>
              </a:xfrm>
            </p:grpSpPr>
            <p:sp>
              <p:nvSpPr>
                <p:cNvPr id="972" name="椭圆 97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3" name="椭圆 97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43" name="组合 842"/>
              <p:cNvGrpSpPr/>
              <p:nvPr/>
            </p:nvGrpSpPr>
            <p:grpSpPr>
              <a:xfrm>
                <a:off x="5629811" y="3381054"/>
                <a:ext cx="38501" cy="41429"/>
                <a:chOff x="4217194" y="2094834"/>
                <a:chExt cx="38501" cy="41429"/>
              </a:xfrm>
            </p:grpSpPr>
            <p:sp>
              <p:nvSpPr>
                <p:cNvPr id="970" name="椭圆 96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1" name="椭圆 97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44" name="组合 843"/>
              <p:cNvGrpSpPr/>
              <p:nvPr/>
            </p:nvGrpSpPr>
            <p:grpSpPr>
              <a:xfrm>
                <a:off x="5933840" y="3591676"/>
                <a:ext cx="38501" cy="41429"/>
                <a:chOff x="4217194" y="2094834"/>
                <a:chExt cx="38501" cy="41429"/>
              </a:xfrm>
            </p:grpSpPr>
            <p:sp>
              <p:nvSpPr>
                <p:cNvPr id="968" name="椭圆 96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9" name="椭圆 96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45" name="组合 844"/>
              <p:cNvGrpSpPr/>
              <p:nvPr/>
            </p:nvGrpSpPr>
            <p:grpSpPr>
              <a:xfrm>
                <a:off x="5737845" y="3461223"/>
                <a:ext cx="38501" cy="41429"/>
                <a:chOff x="4217194" y="2094834"/>
                <a:chExt cx="38501" cy="41429"/>
              </a:xfrm>
            </p:grpSpPr>
            <p:sp>
              <p:nvSpPr>
                <p:cNvPr id="966" name="椭圆 96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7" name="椭圆 96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46" name="组合 845"/>
              <p:cNvGrpSpPr/>
              <p:nvPr/>
            </p:nvGrpSpPr>
            <p:grpSpPr>
              <a:xfrm>
                <a:off x="4542015" y="1983280"/>
                <a:ext cx="38501" cy="41429"/>
                <a:chOff x="4217194" y="2094834"/>
                <a:chExt cx="38501" cy="41429"/>
              </a:xfrm>
            </p:grpSpPr>
            <p:sp>
              <p:nvSpPr>
                <p:cNvPr id="964" name="椭圆 96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5" name="椭圆 96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47" name="组合 846"/>
              <p:cNvGrpSpPr/>
              <p:nvPr/>
            </p:nvGrpSpPr>
            <p:grpSpPr>
              <a:xfrm>
                <a:off x="5428767" y="1745810"/>
                <a:ext cx="38501" cy="41429"/>
                <a:chOff x="4217194" y="2094834"/>
                <a:chExt cx="38501" cy="41429"/>
              </a:xfrm>
            </p:grpSpPr>
            <p:sp>
              <p:nvSpPr>
                <p:cNvPr id="962" name="椭圆 96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3" name="椭圆 96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48" name="组合 847"/>
              <p:cNvGrpSpPr/>
              <p:nvPr/>
            </p:nvGrpSpPr>
            <p:grpSpPr>
              <a:xfrm>
                <a:off x="4643948" y="2541897"/>
                <a:ext cx="38501" cy="41429"/>
                <a:chOff x="4217194" y="2094834"/>
                <a:chExt cx="38501" cy="41429"/>
              </a:xfrm>
            </p:grpSpPr>
            <p:sp>
              <p:nvSpPr>
                <p:cNvPr id="960" name="椭圆 95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1" name="椭圆 96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49" name="组合 848"/>
              <p:cNvGrpSpPr/>
              <p:nvPr/>
            </p:nvGrpSpPr>
            <p:grpSpPr>
              <a:xfrm>
                <a:off x="4805248" y="2678496"/>
                <a:ext cx="38501" cy="41429"/>
                <a:chOff x="4217194" y="2094834"/>
                <a:chExt cx="38501" cy="41429"/>
              </a:xfrm>
            </p:grpSpPr>
            <p:sp>
              <p:nvSpPr>
                <p:cNvPr id="958" name="椭圆 95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9" name="椭圆 95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50" name="组合 849"/>
              <p:cNvGrpSpPr/>
              <p:nvPr/>
            </p:nvGrpSpPr>
            <p:grpSpPr>
              <a:xfrm>
                <a:off x="4842228" y="1836842"/>
                <a:ext cx="38501" cy="41429"/>
                <a:chOff x="4217194" y="2094834"/>
                <a:chExt cx="38501" cy="41429"/>
              </a:xfrm>
            </p:grpSpPr>
            <p:sp>
              <p:nvSpPr>
                <p:cNvPr id="956" name="椭圆 95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7" name="椭圆 95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51" name="组合 850"/>
              <p:cNvGrpSpPr/>
              <p:nvPr/>
            </p:nvGrpSpPr>
            <p:grpSpPr>
              <a:xfrm>
                <a:off x="4658547" y="1869784"/>
                <a:ext cx="38501" cy="41429"/>
                <a:chOff x="4217194" y="2094834"/>
                <a:chExt cx="38501" cy="41429"/>
              </a:xfrm>
            </p:grpSpPr>
            <p:sp>
              <p:nvSpPr>
                <p:cNvPr id="954" name="椭圆 95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5" name="椭圆 95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52" name="组合 851"/>
              <p:cNvGrpSpPr/>
              <p:nvPr/>
            </p:nvGrpSpPr>
            <p:grpSpPr>
              <a:xfrm>
                <a:off x="4636033" y="1989474"/>
                <a:ext cx="38501" cy="41429"/>
                <a:chOff x="4217194" y="2094834"/>
                <a:chExt cx="38501" cy="41429"/>
              </a:xfrm>
            </p:grpSpPr>
            <p:sp>
              <p:nvSpPr>
                <p:cNvPr id="952" name="椭圆 95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3" name="椭圆 95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53" name="组合 852"/>
              <p:cNvGrpSpPr/>
              <p:nvPr/>
            </p:nvGrpSpPr>
            <p:grpSpPr>
              <a:xfrm>
                <a:off x="4782706" y="1891748"/>
                <a:ext cx="38501" cy="41429"/>
                <a:chOff x="4217194" y="2094834"/>
                <a:chExt cx="38501" cy="41429"/>
              </a:xfrm>
            </p:grpSpPr>
            <p:sp>
              <p:nvSpPr>
                <p:cNvPr id="950" name="椭圆 94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1" name="椭圆 95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54" name="组合 853"/>
              <p:cNvGrpSpPr/>
              <p:nvPr/>
            </p:nvGrpSpPr>
            <p:grpSpPr>
              <a:xfrm>
                <a:off x="5016122" y="1766525"/>
                <a:ext cx="38501" cy="41429"/>
                <a:chOff x="4217194" y="2094834"/>
                <a:chExt cx="38501" cy="41429"/>
              </a:xfrm>
            </p:grpSpPr>
            <p:sp>
              <p:nvSpPr>
                <p:cNvPr id="948" name="椭圆 94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9" name="椭圆 94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55" name="组合 854"/>
              <p:cNvGrpSpPr/>
              <p:nvPr/>
            </p:nvGrpSpPr>
            <p:grpSpPr>
              <a:xfrm>
                <a:off x="4916857" y="1815588"/>
                <a:ext cx="38501" cy="41429"/>
                <a:chOff x="4217194" y="2094834"/>
                <a:chExt cx="38501" cy="41429"/>
              </a:xfrm>
            </p:grpSpPr>
            <p:sp>
              <p:nvSpPr>
                <p:cNvPr id="946" name="椭圆 94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7" name="椭圆 94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56" name="组合 855"/>
              <p:cNvGrpSpPr/>
              <p:nvPr/>
            </p:nvGrpSpPr>
            <p:grpSpPr>
              <a:xfrm>
                <a:off x="4783157" y="2189137"/>
                <a:ext cx="38501" cy="41429"/>
                <a:chOff x="4217194" y="2094834"/>
                <a:chExt cx="38501" cy="41429"/>
              </a:xfrm>
            </p:grpSpPr>
            <p:sp>
              <p:nvSpPr>
                <p:cNvPr id="944" name="椭圆 94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5" name="椭圆 94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57" name="组合 856"/>
              <p:cNvGrpSpPr/>
              <p:nvPr/>
            </p:nvGrpSpPr>
            <p:grpSpPr>
              <a:xfrm>
                <a:off x="4699826" y="2208528"/>
                <a:ext cx="38501" cy="41429"/>
                <a:chOff x="4217194" y="2094834"/>
                <a:chExt cx="38501" cy="41429"/>
              </a:xfrm>
            </p:grpSpPr>
            <p:sp>
              <p:nvSpPr>
                <p:cNvPr id="942" name="椭圆 94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3" name="椭圆 94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58" name="组合 857"/>
              <p:cNvGrpSpPr/>
              <p:nvPr/>
            </p:nvGrpSpPr>
            <p:grpSpPr>
              <a:xfrm>
                <a:off x="4668454" y="2270217"/>
                <a:ext cx="38501" cy="41429"/>
                <a:chOff x="4217194" y="2094834"/>
                <a:chExt cx="38501" cy="41429"/>
              </a:xfrm>
            </p:grpSpPr>
            <p:sp>
              <p:nvSpPr>
                <p:cNvPr id="940" name="椭圆 93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1" name="椭圆 94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59" name="组合 858"/>
              <p:cNvGrpSpPr/>
              <p:nvPr/>
            </p:nvGrpSpPr>
            <p:grpSpPr>
              <a:xfrm>
                <a:off x="4877389" y="2110785"/>
                <a:ext cx="38501" cy="41429"/>
                <a:chOff x="4217194" y="2094834"/>
                <a:chExt cx="38501" cy="41429"/>
              </a:xfrm>
            </p:grpSpPr>
            <p:sp>
              <p:nvSpPr>
                <p:cNvPr id="938" name="椭圆 93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9" name="椭圆 93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60" name="组合 859"/>
              <p:cNvGrpSpPr/>
              <p:nvPr/>
            </p:nvGrpSpPr>
            <p:grpSpPr>
              <a:xfrm>
                <a:off x="4808975" y="2551670"/>
                <a:ext cx="38501" cy="41429"/>
                <a:chOff x="4217194" y="2094834"/>
                <a:chExt cx="38501" cy="41429"/>
              </a:xfrm>
            </p:grpSpPr>
            <p:sp>
              <p:nvSpPr>
                <p:cNvPr id="936" name="椭圆 93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7" name="椭圆 93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61" name="组合 860"/>
              <p:cNvGrpSpPr/>
              <p:nvPr/>
            </p:nvGrpSpPr>
            <p:grpSpPr>
              <a:xfrm>
                <a:off x="5024717" y="2008238"/>
                <a:ext cx="38501" cy="41429"/>
                <a:chOff x="4217194" y="2094834"/>
                <a:chExt cx="38501" cy="41429"/>
              </a:xfrm>
            </p:grpSpPr>
            <p:sp>
              <p:nvSpPr>
                <p:cNvPr id="934" name="椭圆 93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5" name="椭圆 93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62" name="组合 861"/>
              <p:cNvGrpSpPr/>
              <p:nvPr/>
            </p:nvGrpSpPr>
            <p:grpSpPr>
              <a:xfrm>
                <a:off x="5158817" y="2178786"/>
                <a:ext cx="38501" cy="41429"/>
                <a:chOff x="4217194" y="2094834"/>
                <a:chExt cx="38501" cy="41429"/>
              </a:xfrm>
            </p:grpSpPr>
            <p:sp>
              <p:nvSpPr>
                <p:cNvPr id="932" name="椭圆 93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3" name="椭圆 93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63" name="组合 862"/>
              <p:cNvGrpSpPr/>
              <p:nvPr/>
            </p:nvGrpSpPr>
            <p:grpSpPr>
              <a:xfrm>
                <a:off x="4934077" y="2354700"/>
                <a:ext cx="38501" cy="41429"/>
                <a:chOff x="4217194" y="2094834"/>
                <a:chExt cx="38501" cy="41429"/>
              </a:xfrm>
            </p:grpSpPr>
            <p:sp>
              <p:nvSpPr>
                <p:cNvPr id="930" name="椭圆 92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1" name="椭圆 93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64" name="组合 863"/>
              <p:cNvGrpSpPr/>
              <p:nvPr/>
            </p:nvGrpSpPr>
            <p:grpSpPr>
              <a:xfrm>
                <a:off x="5068448" y="2218931"/>
                <a:ext cx="38501" cy="41429"/>
                <a:chOff x="4217194" y="2094834"/>
                <a:chExt cx="38501" cy="41429"/>
              </a:xfrm>
            </p:grpSpPr>
            <p:sp>
              <p:nvSpPr>
                <p:cNvPr id="928" name="椭圆 92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9" name="椭圆 92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65" name="组合 864"/>
              <p:cNvGrpSpPr/>
              <p:nvPr/>
            </p:nvGrpSpPr>
            <p:grpSpPr>
              <a:xfrm>
                <a:off x="5015506" y="2315898"/>
                <a:ext cx="38501" cy="41429"/>
                <a:chOff x="4217194" y="2094834"/>
                <a:chExt cx="38501" cy="41429"/>
              </a:xfrm>
            </p:grpSpPr>
            <p:sp>
              <p:nvSpPr>
                <p:cNvPr id="926" name="椭圆 92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7" name="椭圆 92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66" name="组合 865"/>
              <p:cNvGrpSpPr/>
              <p:nvPr/>
            </p:nvGrpSpPr>
            <p:grpSpPr>
              <a:xfrm>
                <a:off x="4758746" y="3320286"/>
                <a:ext cx="38501" cy="41429"/>
                <a:chOff x="4217194" y="2094834"/>
                <a:chExt cx="38501" cy="41429"/>
              </a:xfrm>
            </p:grpSpPr>
            <p:sp>
              <p:nvSpPr>
                <p:cNvPr id="924" name="椭圆 92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5" name="椭圆 92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67" name="组合 866"/>
              <p:cNvGrpSpPr/>
              <p:nvPr/>
            </p:nvGrpSpPr>
            <p:grpSpPr>
              <a:xfrm>
                <a:off x="4686184" y="3187513"/>
                <a:ext cx="38501" cy="41429"/>
                <a:chOff x="4217194" y="2094834"/>
                <a:chExt cx="38501" cy="41429"/>
              </a:xfrm>
            </p:grpSpPr>
            <p:sp>
              <p:nvSpPr>
                <p:cNvPr id="922" name="椭圆 92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椭圆 92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68" name="组合 867"/>
              <p:cNvGrpSpPr/>
              <p:nvPr/>
            </p:nvGrpSpPr>
            <p:grpSpPr>
              <a:xfrm>
                <a:off x="4739496" y="3254121"/>
                <a:ext cx="38501" cy="41429"/>
                <a:chOff x="4217194" y="2094834"/>
                <a:chExt cx="38501" cy="41429"/>
              </a:xfrm>
            </p:grpSpPr>
            <p:sp>
              <p:nvSpPr>
                <p:cNvPr id="920" name="椭圆 91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1" name="椭圆 92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69" name="组合 868"/>
              <p:cNvGrpSpPr/>
              <p:nvPr/>
            </p:nvGrpSpPr>
            <p:grpSpPr>
              <a:xfrm>
                <a:off x="4821327" y="3285526"/>
                <a:ext cx="38501" cy="41429"/>
                <a:chOff x="4217194" y="2094834"/>
                <a:chExt cx="38501" cy="41429"/>
              </a:xfrm>
            </p:grpSpPr>
            <p:sp>
              <p:nvSpPr>
                <p:cNvPr id="918" name="椭圆 91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9" name="椭圆 91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70" name="组合 869"/>
              <p:cNvGrpSpPr/>
              <p:nvPr/>
            </p:nvGrpSpPr>
            <p:grpSpPr>
              <a:xfrm>
                <a:off x="4842322" y="3348587"/>
                <a:ext cx="38501" cy="41429"/>
                <a:chOff x="4217194" y="2094834"/>
                <a:chExt cx="38501" cy="41429"/>
              </a:xfrm>
            </p:grpSpPr>
            <p:sp>
              <p:nvSpPr>
                <p:cNvPr id="916" name="椭圆 91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7" name="椭圆 91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71" name="组合 870"/>
              <p:cNvGrpSpPr/>
              <p:nvPr/>
            </p:nvGrpSpPr>
            <p:grpSpPr>
              <a:xfrm>
                <a:off x="4906653" y="3329428"/>
                <a:ext cx="38501" cy="41429"/>
                <a:chOff x="4217194" y="2094834"/>
                <a:chExt cx="38501" cy="41429"/>
              </a:xfrm>
            </p:grpSpPr>
            <p:sp>
              <p:nvSpPr>
                <p:cNvPr id="914" name="椭圆 91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5" name="椭圆 91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72" name="组合 871"/>
              <p:cNvGrpSpPr/>
              <p:nvPr/>
            </p:nvGrpSpPr>
            <p:grpSpPr>
              <a:xfrm>
                <a:off x="5023617" y="3410950"/>
                <a:ext cx="38501" cy="41429"/>
                <a:chOff x="4217194" y="2094834"/>
                <a:chExt cx="38501" cy="41429"/>
              </a:xfrm>
            </p:grpSpPr>
            <p:sp>
              <p:nvSpPr>
                <p:cNvPr id="912" name="椭圆 91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3" name="椭圆 91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73" name="组合 872"/>
              <p:cNvGrpSpPr/>
              <p:nvPr/>
            </p:nvGrpSpPr>
            <p:grpSpPr>
              <a:xfrm>
                <a:off x="5174294" y="3477276"/>
                <a:ext cx="38501" cy="41429"/>
                <a:chOff x="4217194" y="2094834"/>
                <a:chExt cx="38501" cy="41429"/>
              </a:xfrm>
            </p:grpSpPr>
            <p:sp>
              <p:nvSpPr>
                <p:cNvPr id="910" name="椭圆 90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1" name="椭圆 91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74" name="组合 873"/>
              <p:cNvGrpSpPr/>
              <p:nvPr/>
            </p:nvGrpSpPr>
            <p:grpSpPr>
              <a:xfrm>
                <a:off x="4989479" y="3368574"/>
                <a:ext cx="38501" cy="41429"/>
                <a:chOff x="4217194" y="2094834"/>
                <a:chExt cx="38501" cy="41429"/>
              </a:xfrm>
            </p:grpSpPr>
            <p:sp>
              <p:nvSpPr>
                <p:cNvPr id="908" name="椭圆 90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9" name="椭圆 90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75" name="组合 874"/>
              <p:cNvGrpSpPr/>
              <p:nvPr/>
            </p:nvGrpSpPr>
            <p:grpSpPr>
              <a:xfrm>
                <a:off x="5118347" y="3434379"/>
                <a:ext cx="38501" cy="41429"/>
                <a:chOff x="4217194" y="2094834"/>
                <a:chExt cx="38501" cy="41429"/>
              </a:xfrm>
            </p:grpSpPr>
            <p:sp>
              <p:nvSpPr>
                <p:cNvPr id="906" name="椭圆 90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7" name="椭圆 90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76" name="组合 875"/>
              <p:cNvGrpSpPr/>
              <p:nvPr/>
            </p:nvGrpSpPr>
            <p:grpSpPr>
              <a:xfrm>
                <a:off x="5242522" y="3507424"/>
                <a:ext cx="38501" cy="41429"/>
                <a:chOff x="4217194" y="2094834"/>
                <a:chExt cx="38501" cy="41429"/>
              </a:xfrm>
            </p:grpSpPr>
            <p:sp>
              <p:nvSpPr>
                <p:cNvPr id="904" name="椭圆 90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5" name="椭圆 90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77" name="组合 876"/>
              <p:cNvGrpSpPr/>
              <p:nvPr/>
            </p:nvGrpSpPr>
            <p:grpSpPr>
              <a:xfrm>
                <a:off x="7876455" y="3049352"/>
                <a:ext cx="38501" cy="41429"/>
                <a:chOff x="4217194" y="2094834"/>
                <a:chExt cx="38501" cy="41429"/>
              </a:xfrm>
            </p:grpSpPr>
            <p:sp>
              <p:nvSpPr>
                <p:cNvPr id="902" name="椭圆 90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3" name="椭圆 90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78" name="组合 877"/>
              <p:cNvGrpSpPr/>
              <p:nvPr/>
            </p:nvGrpSpPr>
            <p:grpSpPr>
              <a:xfrm>
                <a:off x="6986423" y="1397597"/>
                <a:ext cx="38501" cy="41429"/>
                <a:chOff x="4217194" y="2094834"/>
                <a:chExt cx="38501" cy="41429"/>
              </a:xfrm>
            </p:grpSpPr>
            <p:sp>
              <p:nvSpPr>
                <p:cNvPr id="900" name="椭圆 899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1" name="椭圆 900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79" name="组合 878"/>
              <p:cNvGrpSpPr/>
              <p:nvPr/>
            </p:nvGrpSpPr>
            <p:grpSpPr>
              <a:xfrm>
                <a:off x="7084723" y="1469529"/>
                <a:ext cx="38501" cy="41429"/>
                <a:chOff x="4217194" y="2094834"/>
                <a:chExt cx="38501" cy="41429"/>
              </a:xfrm>
            </p:grpSpPr>
            <p:sp>
              <p:nvSpPr>
                <p:cNvPr id="898" name="椭圆 897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9" name="椭圆 898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80" name="组合 879"/>
              <p:cNvGrpSpPr/>
              <p:nvPr/>
            </p:nvGrpSpPr>
            <p:grpSpPr>
              <a:xfrm>
                <a:off x="6977046" y="1560529"/>
                <a:ext cx="38501" cy="41429"/>
                <a:chOff x="4217194" y="2094834"/>
                <a:chExt cx="38501" cy="41429"/>
              </a:xfrm>
            </p:grpSpPr>
            <p:sp>
              <p:nvSpPr>
                <p:cNvPr id="896" name="椭圆 895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7" name="椭圆 896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81" name="组合 880"/>
              <p:cNvGrpSpPr/>
              <p:nvPr/>
            </p:nvGrpSpPr>
            <p:grpSpPr>
              <a:xfrm>
                <a:off x="6853677" y="1597128"/>
                <a:ext cx="38501" cy="41429"/>
                <a:chOff x="4217194" y="2094834"/>
                <a:chExt cx="38501" cy="41429"/>
              </a:xfrm>
            </p:grpSpPr>
            <p:sp>
              <p:nvSpPr>
                <p:cNvPr id="894" name="椭圆 893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5" name="椭圆 894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82" name="组合 881"/>
              <p:cNvGrpSpPr/>
              <p:nvPr/>
            </p:nvGrpSpPr>
            <p:grpSpPr>
              <a:xfrm>
                <a:off x="6921796" y="1685104"/>
                <a:ext cx="38501" cy="41429"/>
                <a:chOff x="4217194" y="2094834"/>
                <a:chExt cx="38501" cy="41429"/>
              </a:xfrm>
            </p:grpSpPr>
            <p:sp>
              <p:nvSpPr>
                <p:cNvPr id="892" name="椭圆 891"/>
                <p:cNvSpPr/>
                <p:nvPr/>
              </p:nvSpPr>
              <p:spPr>
                <a:xfrm>
                  <a:off x="4217194" y="2100263"/>
                  <a:ext cx="36000" cy="36000"/>
                </a:xfrm>
                <a:prstGeom prst="ellipse">
                  <a:avLst/>
                </a:prstGeom>
                <a:solidFill>
                  <a:srgbClr val="7B3119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3" name="椭圆 892"/>
                <p:cNvSpPr/>
                <p:nvPr/>
              </p:nvSpPr>
              <p:spPr>
                <a:xfrm>
                  <a:off x="4219695" y="2094834"/>
                  <a:ext cx="36000" cy="3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83" name="组合 882"/>
              <p:cNvGrpSpPr/>
              <p:nvPr/>
            </p:nvGrpSpPr>
            <p:grpSpPr>
              <a:xfrm>
                <a:off x="7174670" y="3491532"/>
                <a:ext cx="232940" cy="394526"/>
                <a:chOff x="1490731" y="2535524"/>
                <a:chExt cx="232940" cy="394526"/>
              </a:xfrm>
            </p:grpSpPr>
            <p:sp>
              <p:nvSpPr>
                <p:cNvPr id="890" name="任意多边形 889"/>
                <p:cNvSpPr/>
                <p:nvPr/>
              </p:nvSpPr>
              <p:spPr>
                <a:xfrm>
                  <a:off x="1490731" y="2537469"/>
                  <a:ext cx="232940" cy="392581"/>
                </a:xfrm>
                <a:custGeom>
                  <a:avLst/>
                  <a:gdLst>
                    <a:gd name="connsiteX0" fmla="*/ 1359 w 232446"/>
                    <a:gd name="connsiteY0" fmla="*/ 179295 h 393259"/>
                    <a:gd name="connsiteX1" fmla="*/ 13265 w 232446"/>
                    <a:gd name="connsiteY1" fmla="*/ 105476 h 393259"/>
                    <a:gd name="connsiteX2" fmla="*/ 84702 w 232446"/>
                    <a:gd name="connsiteY2" fmla="*/ 79282 h 393259"/>
                    <a:gd name="connsiteX3" fmla="*/ 137090 w 232446"/>
                    <a:gd name="connsiteY3" fmla="*/ 43564 h 393259"/>
                    <a:gd name="connsiteX4" fmla="*/ 182334 w 232446"/>
                    <a:gd name="connsiteY4" fmla="*/ 701 h 393259"/>
                    <a:gd name="connsiteX5" fmla="*/ 215671 w 232446"/>
                    <a:gd name="connsiteY5" fmla="*/ 24514 h 393259"/>
                    <a:gd name="connsiteX6" fmla="*/ 232340 w 232446"/>
                    <a:gd name="connsiteY6" fmla="*/ 117382 h 393259"/>
                    <a:gd name="connsiteX7" fmla="*/ 222815 w 232446"/>
                    <a:gd name="connsiteY7" fmla="*/ 248351 h 393259"/>
                    <a:gd name="connsiteX8" fmla="*/ 222815 w 232446"/>
                    <a:gd name="connsiteY8" fmla="*/ 326932 h 393259"/>
                    <a:gd name="connsiteX9" fmla="*/ 175190 w 232446"/>
                    <a:gd name="connsiteY9" fmla="*/ 367414 h 393259"/>
                    <a:gd name="connsiteX10" fmla="*/ 32315 w 232446"/>
                    <a:gd name="connsiteY10" fmla="*/ 388845 h 393259"/>
                    <a:gd name="connsiteX11" fmla="*/ 3740 w 232446"/>
                    <a:gd name="connsiteY11" fmla="*/ 279307 h 393259"/>
                    <a:gd name="connsiteX12" fmla="*/ 1359 w 232446"/>
                    <a:gd name="connsiteY12" fmla="*/ 179295 h 393259"/>
                    <a:gd name="connsiteX0" fmla="*/ 1359 w 232446"/>
                    <a:gd name="connsiteY0" fmla="*/ 178617 h 392581"/>
                    <a:gd name="connsiteX1" fmla="*/ 13265 w 232446"/>
                    <a:gd name="connsiteY1" fmla="*/ 104798 h 392581"/>
                    <a:gd name="connsiteX2" fmla="*/ 84702 w 232446"/>
                    <a:gd name="connsiteY2" fmla="*/ 78604 h 392581"/>
                    <a:gd name="connsiteX3" fmla="*/ 137090 w 232446"/>
                    <a:gd name="connsiteY3" fmla="*/ 26217 h 392581"/>
                    <a:gd name="connsiteX4" fmla="*/ 182334 w 232446"/>
                    <a:gd name="connsiteY4" fmla="*/ 23 h 392581"/>
                    <a:gd name="connsiteX5" fmla="*/ 215671 w 232446"/>
                    <a:gd name="connsiteY5" fmla="*/ 23836 h 392581"/>
                    <a:gd name="connsiteX6" fmla="*/ 232340 w 232446"/>
                    <a:gd name="connsiteY6" fmla="*/ 116704 h 392581"/>
                    <a:gd name="connsiteX7" fmla="*/ 222815 w 232446"/>
                    <a:gd name="connsiteY7" fmla="*/ 247673 h 392581"/>
                    <a:gd name="connsiteX8" fmla="*/ 222815 w 232446"/>
                    <a:gd name="connsiteY8" fmla="*/ 326254 h 392581"/>
                    <a:gd name="connsiteX9" fmla="*/ 175190 w 232446"/>
                    <a:gd name="connsiteY9" fmla="*/ 366736 h 392581"/>
                    <a:gd name="connsiteX10" fmla="*/ 32315 w 232446"/>
                    <a:gd name="connsiteY10" fmla="*/ 388167 h 392581"/>
                    <a:gd name="connsiteX11" fmla="*/ 3740 w 232446"/>
                    <a:gd name="connsiteY11" fmla="*/ 278629 h 392581"/>
                    <a:gd name="connsiteX12" fmla="*/ 1359 w 232446"/>
                    <a:gd name="connsiteY12" fmla="*/ 178617 h 392581"/>
                    <a:gd name="connsiteX0" fmla="*/ 1359 w 232446"/>
                    <a:gd name="connsiteY0" fmla="*/ 178617 h 392581"/>
                    <a:gd name="connsiteX1" fmla="*/ 13265 w 232446"/>
                    <a:gd name="connsiteY1" fmla="*/ 104798 h 392581"/>
                    <a:gd name="connsiteX2" fmla="*/ 89465 w 232446"/>
                    <a:gd name="connsiteY2" fmla="*/ 76223 h 392581"/>
                    <a:gd name="connsiteX3" fmla="*/ 137090 w 232446"/>
                    <a:gd name="connsiteY3" fmla="*/ 26217 h 392581"/>
                    <a:gd name="connsiteX4" fmla="*/ 182334 w 232446"/>
                    <a:gd name="connsiteY4" fmla="*/ 23 h 392581"/>
                    <a:gd name="connsiteX5" fmla="*/ 215671 w 232446"/>
                    <a:gd name="connsiteY5" fmla="*/ 23836 h 392581"/>
                    <a:gd name="connsiteX6" fmla="*/ 232340 w 232446"/>
                    <a:gd name="connsiteY6" fmla="*/ 116704 h 392581"/>
                    <a:gd name="connsiteX7" fmla="*/ 222815 w 232446"/>
                    <a:gd name="connsiteY7" fmla="*/ 247673 h 392581"/>
                    <a:gd name="connsiteX8" fmla="*/ 222815 w 232446"/>
                    <a:gd name="connsiteY8" fmla="*/ 326254 h 392581"/>
                    <a:gd name="connsiteX9" fmla="*/ 175190 w 232446"/>
                    <a:gd name="connsiteY9" fmla="*/ 366736 h 392581"/>
                    <a:gd name="connsiteX10" fmla="*/ 32315 w 232446"/>
                    <a:gd name="connsiteY10" fmla="*/ 388167 h 392581"/>
                    <a:gd name="connsiteX11" fmla="*/ 3740 w 232446"/>
                    <a:gd name="connsiteY11" fmla="*/ 278629 h 392581"/>
                    <a:gd name="connsiteX12" fmla="*/ 1359 w 232446"/>
                    <a:gd name="connsiteY12" fmla="*/ 178617 h 392581"/>
                    <a:gd name="connsiteX0" fmla="*/ 1853 w 232940"/>
                    <a:gd name="connsiteY0" fmla="*/ 178617 h 392581"/>
                    <a:gd name="connsiteX1" fmla="*/ 20902 w 232940"/>
                    <a:gd name="connsiteY1" fmla="*/ 97654 h 392581"/>
                    <a:gd name="connsiteX2" fmla="*/ 89959 w 232940"/>
                    <a:gd name="connsiteY2" fmla="*/ 76223 h 392581"/>
                    <a:gd name="connsiteX3" fmla="*/ 137584 w 232940"/>
                    <a:gd name="connsiteY3" fmla="*/ 26217 h 392581"/>
                    <a:gd name="connsiteX4" fmla="*/ 182828 w 232940"/>
                    <a:gd name="connsiteY4" fmla="*/ 23 h 392581"/>
                    <a:gd name="connsiteX5" fmla="*/ 216165 w 232940"/>
                    <a:gd name="connsiteY5" fmla="*/ 23836 h 392581"/>
                    <a:gd name="connsiteX6" fmla="*/ 232834 w 232940"/>
                    <a:gd name="connsiteY6" fmla="*/ 116704 h 392581"/>
                    <a:gd name="connsiteX7" fmla="*/ 223309 w 232940"/>
                    <a:gd name="connsiteY7" fmla="*/ 247673 h 392581"/>
                    <a:gd name="connsiteX8" fmla="*/ 223309 w 232940"/>
                    <a:gd name="connsiteY8" fmla="*/ 326254 h 392581"/>
                    <a:gd name="connsiteX9" fmla="*/ 175684 w 232940"/>
                    <a:gd name="connsiteY9" fmla="*/ 366736 h 392581"/>
                    <a:gd name="connsiteX10" fmla="*/ 32809 w 232940"/>
                    <a:gd name="connsiteY10" fmla="*/ 388167 h 392581"/>
                    <a:gd name="connsiteX11" fmla="*/ 4234 w 232940"/>
                    <a:gd name="connsiteY11" fmla="*/ 278629 h 392581"/>
                    <a:gd name="connsiteX12" fmla="*/ 1853 w 232940"/>
                    <a:gd name="connsiteY12" fmla="*/ 178617 h 392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2940" h="392581">
                      <a:moveTo>
                        <a:pt x="1853" y="178617"/>
                      </a:moveTo>
                      <a:cubicBezTo>
                        <a:pt x="4631" y="148455"/>
                        <a:pt x="6218" y="114720"/>
                        <a:pt x="20902" y="97654"/>
                      </a:cubicBezTo>
                      <a:cubicBezTo>
                        <a:pt x="35586" y="80588"/>
                        <a:pt x="70512" y="88129"/>
                        <a:pt x="89959" y="76223"/>
                      </a:cubicBezTo>
                      <a:cubicBezTo>
                        <a:pt x="109406" y="64317"/>
                        <a:pt x="122106" y="38917"/>
                        <a:pt x="137584" y="26217"/>
                      </a:cubicBezTo>
                      <a:cubicBezTo>
                        <a:pt x="153062" y="13517"/>
                        <a:pt x="169731" y="420"/>
                        <a:pt x="182828" y="23"/>
                      </a:cubicBezTo>
                      <a:cubicBezTo>
                        <a:pt x="195925" y="-374"/>
                        <a:pt x="207831" y="4389"/>
                        <a:pt x="216165" y="23836"/>
                      </a:cubicBezTo>
                      <a:cubicBezTo>
                        <a:pt x="224499" y="43283"/>
                        <a:pt x="231643" y="79398"/>
                        <a:pt x="232834" y="116704"/>
                      </a:cubicBezTo>
                      <a:cubicBezTo>
                        <a:pt x="234025" y="154010"/>
                        <a:pt x="224897" y="212748"/>
                        <a:pt x="223309" y="247673"/>
                      </a:cubicBezTo>
                      <a:cubicBezTo>
                        <a:pt x="221721" y="282598"/>
                        <a:pt x="231246" y="306410"/>
                        <a:pt x="223309" y="326254"/>
                      </a:cubicBezTo>
                      <a:cubicBezTo>
                        <a:pt x="215372" y="346098"/>
                        <a:pt x="207434" y="356417"/>
                        <a:pt x="175684" y="366736"/>
                      </a:cubicBezTo>
                      <a:cubicBezTo>
                        <a:pt x="143934" y="377055"/>
                        <a:pt x="61384" y="402852"/>
                        <a:pt x="32809" y="388167"/>
                      </a:cubicBezTo>
                      <a:cubicBezTo>
                        <a:pt x="4234" y="373483"/>
                        <a:pt x="9393" y="313554"/>
                        <a:pt x="4234" y="278629"/>
                      </a:cubicBezTo>
                      <a:cubicBezTo>
                        <a:pt x="-925" y="243704"/>
                        <a:pt x="-925" y="208780"/>
                        <a:pt x="1853" y="17861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6C5"/>
                    </a:gs>
                    <a:gs pos="50000">
                      <a:srgbClr val="483917"/>
                    </a:gs>
                    <a:gs pos="100000">
                      <a:srgbClr val="4D3D19"/>
                    </a:gs>
                  </a:gsLst>
                  <a:lin ang="0" scaled="0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1" name="任意多边形 890"/>
                <p:cNvSpPr/>
                <p:nvPr/>
              </p:nvSpPr>
              <p:spPr>
                <a:xfrm>
                  <a:off x="1496445" y="2535524"/>
                  <a:ext cx="207302" cy="214163"/>
                </a:xfrm>
                <a:custGeom>
                  <a:avLst/>
                  <a:gdLst>
                    <a:gd name="connsiteX0" fmla="*/ 100101 w 207302"/>
                    <a:gd name="connsiteY0" fmla="*/ 69632 h 214163"/>
                    <a:gd name="connsiteX1" fmla="*/ 26283 w 207302"/>
                    <a:gd name="connsiteY1" fmla="*/ 91064 h 214163"/>
                    <a:gd name="connsiteX2" fmla="*/ 89 w 207302"/>
                    <a:gd name="connsiteY2" fmla="*/ 145832 h 214163"/>
                    <a:gd name="connsiteX3" fmla="*/ 33426 w 207302"/>
                    <a:gd name="connsiteY3" fmla="*/ 212507 h 214163"/>
                    <a:gd name="connsiteX4" fmla="*/ 112008 w 207302"/>
                    <a:gd name="connsiteY4" fmla="*/ 188695 h 214163"/>
                    <a:gd name="connsiteX5" fmla="*/ 181064 w 207302"/>
                    <a:gd name="connsiteY5" fmla="*/ 131545 h 214163"/>
                    <a:gd name="connsiteX6" fmla="*/ 207258 w 207302"/>
                    <a:gd name="connsiteY6" fmla="*/ 48201 h 214163"/>
                    <a:gd name="connsiteX7" fmla="*/ 185826 w 207302"/>
                    <a:gd name="connsiteY7" fmla="*/ 576 h 214163"/>
                    <a:gd name="connsiteX8" fmla="*/ 133439 w 207302"/>
                    <a:gd name="connsiteY8" fmla="*/ 24389 h 214163"/>
                    <a:gd name="connsiteX9" fmla="*/ 100101 w 207302"/>
                    <a:gd name="connsiteY9" fmla="*/ 69632 h 214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7302" h="214163">
                      <a:moveTo>
                        <a:pt x="100101" y="69632"/>
                      </a:moveTo>
                      <a:cubicBezTo>
                        <a:pt x="82242" y="80744"/>
                        <a:pt x="42952" y="78364"/>
                        <a:pt x="26283" y="91064"/>
                      </a:cubicBezTo>
                      <a:cubicBezTo>
                        <a:pt x="9614" y="103764"/>
                        <a:pt x="-1101" y="125592"/>
                        <a:pt x="89" y="145832"/>
                      </a:cubicBezTo>
                      <a:cubicBezTo>
                        <a:pt x="1279" y="166072"/>
                        <a:pt x="14773" y="205363"/>
                        <a:pt x="33426" y="212507"/>
                      </a:cubicBezTo>
                      <a:cubicBezTo>
                        <a:pt x="52079" y="219651"/>
                        <a:pt x="87402" y="202189"/>
                        <a:pt x="112008" y="188695"/>
                      </a:cubicBezTo>
                      <a:cubicBezTo>
                        <a:pt x="136614" y="175201"/>
                        <a:pt x="165189" y="154961"/>
                        <a:pt x="181064" y="131545"/>
                      </a:cubicBezTo>
                      <a:cubicBezTo>
                        <a:pt x="196939" y="108129"/>
                        <a:pt x="206464" y="70029"/>
                        <a:pt x="207258" y="48201"/>
                      </a:cubicBezTo>
                      <a:cubicBezTo>
                        <a:pt x="208052" y="26373"/>
                        <a:pt x="198129" y="4545"/>
                        <a:pt x="185826" y="576"/>
                      </a:cubicBezTo>
                      <a:cubicBezTo>
                        <a:pt x="173523" y="-3393"/>
                        <a:pt x="146536" y="14070"/>
                        <a:pt x="133439" y="24389"/>
                      </a:cubicBezTo>
                      <a:cubicBezTo>
                        <a:pt x="120342" y="34708"/>
                        <a:pt x="117960" y="58520"/>
                        <a:pt x="100101" y="69632"/>
                      </a:cubicBezTo>
                      <a:close/>
                    </a:path>
                  </a:pathLst>
                </a:cu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84" name="组合 883"/>
              <p:cNvGrpSpPr>
                <a:grpSpLocks noChangeAspect="1"/>
              </p:cNvGrpSpPr>
              <p:nvPr/>
            </p:nvGrpSpPr>
            <p:grpSpPr>
              <a:xfrm>
                <a:off x="4294571" y="3101838"/>
                <a:ext cx="180000" cy="254881"/>
                <a:chOff x="7493231" y="3364705"/>
                <a:chExt cx="313861" cy="444428"/>
              </a:xfrm>
            </p:grpSpPr>
            <p:sp>
              <p:nvSpPr>
                <p:cNvPr id="888" name="任意多边形 887"/>
                <p:cNvSpPr/>
                <p:nvPr/>
              </p:nvSpPr>
              <p:spPr>
                <a:xfrm>
                  <a:off x="7493231" y="3366350"/>
                  <a:ext cx="313861" cy="442783"/>
                </a:xfrm>
                <a:custGeom>
                  <a:avLst/>
                  <a:gdLst>
                    <a:gd name="connsiteX0" fmla="*/ 7966 w 313944"/>
                    <a:gd name="connsiteY0" fmla="*/ 188920 h 447610"/>
                    <a:gd name="connsiteX1" fmla="*/ 10347 w 313944"/>
                    <a:gd name="connsiteY1" fmla="*/ 365132 h 447610"/>
                    <a:gd name="connsiteX2" fmla="*/ 55591 w 313944"/>
                    <a:gd name="connsiteY2" fmla="*/ 431807 h 447610"/>
                    <a:gd name="connsiteX3" fmla="*/ 167509 w 313944"/>
                    <a:gd name="connsiteY3" fmla="*/ 446095 h 447610"/>
                    <a:gd name="connsiteX4" fmla="*/ 248472 w 313944"/>
                    <a:gd name="connsiteY4" fmla="*/ 405614 h 447610"/>
                    <a:gd name="connsiteX5" fmla="*/ 308003 w 313944"/>
                    <a:gd name="connsiteY5" fmla="*/ 365132 h 447610"/>
                    <a:gd name="connsiteX6" fmla="*/ 303241 w 313944"/>
                    <a:gd name="connsiteY6" fmla="*/ 286551 h 447610"/>
                    <a:gd name="connsiteX7" fmla="*/ 308003 w 313944"/>
                    <a:gd name="connsiteY7" fmla="*/ 205589 h 447610"/>
                    <a:gd name="connsiteX8" fmla="*/ 310384 w 313944"/>
                    <a:gd name="connsiteY8" fmla="*/ 77001 h 447610"/>
                    <a:gd name="connsiteX9" fmla="*/ 255616 w 313944"/>
                    <a:gd name="connsiteY9" fmla="*/ 15089 h 447610"/>
                    <a:gd name="connsiteX10" fmla="*/ 107978 w 313944"/>
                    <a:gd name="connsiteY10" fmla="*/ 801 h 447610"/>
                    <a:gd name="connsiteX11" fmla="*/ 19872 w 313944"/>
                    <a:gd name="connsiteY11" fmla="*/ 31757 h 447610"/>
                    <a:gd name="connsiteX12" fmla="*/ 822 w 313944"/>
                    <a:gd name="connsiteY12" fmla="*/ 96051 h 447610"/>
                    <a:gd name="connsiteX13" fmla="*/ 7966 w 313944"/>
                    <a:gd name="connsiteY13" fmla="*/ 188920 h 447610"/>
                    <a:gd name="connsiteX0" fmla="*/ 7707 w 313685"/>
                    <a:gd name="connsiteY0" fmla="*/ 189225 h 447915"/>
                    <a:gd name="connsiteX1" fmla="*/ 10088 w 313685"/>
                    <a:gd name="connsiteY1" fmla="*/ 365437 h 447915"/>
                    <a:gd name="connsiteX2" fmla="*/ 55332 w 313685"/>
                    <a:gd name="connsiteY2" fmla="*/ 432112 h 447915"/>
                    <a:gd name="connsiteX3" fmla="*/ 167250 w 313685"/>
                    <a:gd name="connsiteY3" fmla="*/ 446400 h 447915"/>
                    <a:gd name="connsiteX4" fmla="*/ 248213 w 313685"/>
                    <a:gd name="connsiteY4" fmla="*/ 405919 h 447915"/>
                    <a:gd name="connsiteX5" fmla="*/ 307744 w 313685"/>
                    <a:gd name="connsiteY5" fmla="*/ 365437 h 447915"/>
                    <a:gd name="connsiteX6" fmla="*/ 302982 w 313685"/>
                    <a:gd name="connsiteY6" fmla="*/ 286856 h 447915"/>
                    <a:gd name="connsiteX7" fmla="*/ 307744 w 313685"/>
                    <a:gd name="connsiteY7" fmla="*/ 205894 h 447915"/>
                    <a:gd name="connsiteX8" fmla="*/ 310125 w 313685"/>
                    <a:gd name="connsiteY8" fmla="*/ 77306 h 447915"/>
                    <a:gd name="connsiteX9" fmla="*/ 255357 w 313685"/>
                    <a:gd name="connsiteY9" fmla="*/ 15394 h 447915"/>
                    <a:gd name="connsiteX10" fmla="*/ 107719 w 313685"/>
                    <a:gd name="connsiteY10" fmla="*/ 1106 h 447915"/>
                    <a:gd name="connsiteX11" fmla="*/ 24376 w 313685"/>
                    <a:gd name="connsiteY11" fmla="*/ 36825 h 447915"/>
                    <a:gd name="connsiteX12" fmla="*/ 563 w 313685"/>
                    <a:gd name="connsiteY12" fmla="*/ 96356 h 447915"/>
                    <a:gd name="connsiteX13" fmla="*/ 7707 w 313685"/>
                    <a:gd name="connsiteY13" fmla="*/ 189225 h 447915"/>
                    <a:gd name="connsiteX0" fmla="*/ 7707 w 313685"/>
                    <a:gd name="connsiteY0" fmla="*/ 185129 h 443819"/>
                    <a:gd name="connsiteX1" fmla="*/ 10088 w 313685"/>
                    <a:gd name="connsiteY1" fmla="*/ 361341 h 443819"/>
                    <a:gd name="connsiteX2" fmla="*/ 55332 w 313685"/>
                    <a:gd name="connsiteY2" fmla="*/ 428016 h 443819"/>
                    <a:gd name="connsiteX3" fmla="*/ 167250 w 313685"/>
                    <a:gd name="connsiteY3" fmla="*/ 442304 h 443819"/>
                    <a:gd name="connsiteX4" fmla="*/ 248213 w 313685"/>
                    <a:gd name="connsiteY4" fmla="*/ 401823 h 443819"/>
                    <a:gd name="connsiteX5" fmla="*/ 307744 w 313685"/>
                    <a:gd name="connsiteY5" fmla="*/ 361341 h 443819"/>
                    <a:gd name="connsiteX6" fmla="*/ 302982 w 313685"/>
                    <a:gd name="connsiteY6" fmla="*/ 282760 h 443819"/>
                    <a:gd name="connsiteX7" fmla="*/ 307744 w 313685"/>
                    <a:gd name="connsiteY7" fmla="*/ 201798 h 443819"/>
                    <a:gd name="connsiteX8" fmla="*/ 310125 w 313685"/>
                    <a:gd name="connsiteY8" fmla="*/ 73210 h 443819"/>
                    <a:gd name="connsiteX9" fmla="*/ 255357 w 313685"/>
                    <a:gd name="connsiteY9" fmla="*/ 11298 h 443819"/>
                    <a:gd name="connsiteX10" fmla="*/ 110100 w 313685"/>
                    <a:gd name="connsiteY10" fmla="*/ 1772 h 443819"/>
                    <a:gd name="connsiteX11" fmla="*/ 24376 w 313685"/>
                    <a:gd name="connsiteY11" fmla="*/ 32729 h 443819"/>
                    <a:gd name="connsiteX12" fmla="*/ 563 w 313685"/>
                    <a:gd name="connsiteY12" fmla="*/ 92260 h 443819"/>
                    <a:gd name="connsiteX13" fmla="*/ 7707 w 313685"/>
                    <a:gd name="connsiteY13" fmla="*/ 185129 h 443819"/>
                    <a:gd name="connsiteX0" fmla="*/ 7707 w 313685"/>
                    <a:gd name="connsiteY0" fmla="*/ 184513 h 443203"/>
                    <a:gd name="connsiteX1" fmla="*/ 10088 w 313685"/>
                    <a:gd name="connsiteY1" fmla="*/ 360725 h 443203"/>
                    <a:gd name="connsiteX2" fmla="*/ 55332 w 313685"/>
                    <a:gd name="connsiteY2" fmla="*/ 427400 h 443203"/>
                    <a:gd name="connsiteX3" fmla="*/ 167250 w 313685"/>
                    <a:gd name="connsiteY3" fmla="*/ 441688 h 443203"/>
                    <a:gd name="connsiteX4" fmla="*/ 248213 w 313685"/>
                    <a:gd name="connsiteY4" fmla="*/ 401207 h 443203"/>
                    <a:gd name="connsiteX5" fmla="*/ 307744 w 313685"/>
                    <a:gd name="connsiteY5" fmla="*/ 360725 h 443203"/>
                    <a:gd name="connsiteX6" fmla="*/ 302982 w 313685"/>
                    <a:gd name="connsiteY6" fmla="*/ 282144 h 443203"/>
                    <a:gd name="connsiteX7" fmla="*/ 307744 w 313685"/>
                    <a:gd name="connsiteY7" fmla="*/ 201182 h 443203"/>
                    <a:gd name="connsiteX8" fmla="*/ 310125 w 313685"/>
                    <a:gd name="connsiteY8" fmla="*/ 72594 h 443203"/>
                    <a:gd name="connsiteX9" fmla="*/ 255357 w 313685"/>
                    <a:gd name="connsiteY9" fmla="*/ 13063 h 443203"/>
                    <a:gd name="connsiteX10" fmla="*/ 110100 w 313685"/>
                    <a:gd name="connsiteY10" fmla="*/ 1156 h 443203"/>
                    <a:gd name="connsiteX11" fmla="*/ 24376 w 313685"/>
                    <a:gd name="connsiteY11" fmla="*/ 32113 h 443203"/>
                    <a:gd name="connsiteX12" fmla="*/ 563 w 313685"/>
                    <a:gd name="connsiteY12" fmla="*/ 91644 h 443203"/>
                    <a:gd name="connsiteX13" fmla="*/ 7707 w 313685"/>
                    <a:gd name="connsiteY13" fmla="*/ 184513 h 443203"/>
                    <a:gd name="connsiteX0" fmla="*/ 7707 w 313861"/>
                    <a:gd name="connsiteY0" fmla="*/ 184093 h 442783"/>
                    <a:gd name="connsiteX1" fmla="*/ 10088 w 313861"/>
                    <a:gd name="connsiteY1" fmla="*/ 360305 h 442783"/>
                    <a:gd name="connsiteX2" fmla="*/ 55332 w 313861"/>
                    <a:gd name="connsiteY2" fmla="*/ 426980 h 442783"/>
                    <a:gd name="connsiteX3" fmla="*/ 167250 w 313861"/>
                    <a:gd name="connsiteY3" fmla="*/ 441268 h 442783"/>
                    <a:gd name="connsiteX4" fmla="*/ 248213 w 313861"/>
                    <a:gd name="connsiteY4" fmla="*/ 400787 h 442783"/>
                    <a:gd name="connsiteX5" fmla="*/ 307744 w 313861"/>
                    <a:gd name="connsiteY5" fmla="*/ 360305 h 442783"/>
                    <a:gd name="connsiteX6" fmla="*/ 302982 w 313861"/>
                    <a:gd name="connsiteY6" fmla="*/ 281724 h 442783"/>
                    <a:gd name="connsiteX7" fmla="*/ 307744 w 313861"/>
                    <a:gd name="connsiteY7" fmla="*/ 200762 h 442783"/>
                    <a:gd name="connsiteX8" fmla="*/ 310125 w 313861"/>
                    <a:gd name="connsiteY8" fmla="*/ 72174 h 442783"/>
                    <a:gd name="connsiteX9" fmla="*/ 252976 w 313861"/>
                    <a:gd name="connsiteY9" fmla="*/ 15024 h 442783"/>
                    <a:gd name="connsiteX10" fmla="*/ 110100 w 313861"/>
                    <a:gd name="connsiteY10" fmla="*/ 736 h 442783"/>
                    <a:gd name="connsiteX11" fmla="*/ 24376 w 313861"/>
                    <a:gd name="connsiteY11" fmla="*/ 31693 h 442783"/>
                    <a:gd name="connsiteX12" fmla="*/ 563 w 313861"/>
                    <a:gd name="connsiteY12" fmla="*/ 91224 h 442783"/>
                    <a:gd name="connsiteX13" fmla="*/ 7707 w 313861"/>
                    <a:gd name="connsiteY13" fmla="*/ 184093 h 442783"/>
                    <a:gd name="connsiteX0" fmla="*/ 7707 w 313861"/>
                    <a:gd name="connsiteY0" fmla="*/ 184093 h 442783"/>
                    <a:gd name="connsiteX1" fmla="*/ 10088 w 313861"/>
                    <a:gd name="connsiteY1" fmla="*/ 360305 h 442783"/>
                    <a:gd name="connsiteX2" fmla="*/ 55332 w 313861"/>
                    <a:gd name="connsiteY2" fmla="*/ 426980 h 442783"/>
                    <a:gd name="connsiteX3" fmla="*/ 167250 w 313861"/>
                    <a:gd name="connsiteY3" fmla="*/ 441268 h 442783"/>
                    <a:gd name="connsiteX4" fmla="*/ 248213 w 313861"/>
                    <a:gd name="connsiteY4" fmla="*/ 400787 h 442783"/>
                    <a:gd name="connsiteX5" fmla="*/ 300600 w 313861"/>
                    <a:gd name="connsiteY5" fmla="*/ 362686 h 442783"/>
                    <a:gd name="connsiteX6" fmla="*/ 302982 w 313861"/>
                    <a:gd name="connsiteY6" fmla="*/ 281724 h 442783"/>
                    <a:gd name="connsiteX7" fmla="*/ 307744 w 313861"/>
                    <a:gd name="connsiteY7" fmla="*/ 200762 h 442783"/>
                    <a:gd name="connsiteX8" fmla="*/ 310125 w 313861"/>
                    <a:gd name="connsiteY8" fmla="*/ 72174 h 442783"/>
                    <a:gd name="connsiteX9" fmla="*/ 252976 w 313861"/>
                    <a:gd name="connsiteY9" fmla="*/ 15024 h 442783"/>
                    <a:gd name="connsiteX10" fmla="*/ 110100 w 313861"/>
                    <a:gd name="connsiteY10" fmla="*/ 736 h 442783"/>
                    <a:gd name="connsiteX11" fmla="*/ 24376 w 313861"/>
                    <a:gd name="connsiteY11" fmla="*/ 31693 h 442783"/>
                    <a:gd name="connsiteX12" fmla="*/ 563 w 313861"/>
                    <a:gd name="connsiteY12" fmla="*/ 91224 h 442783"/>
                    <a:gd name="connsiteX13" fmla="*/ 7707 w 313861"/>
                    <a:gd name="connsiteY13" fmla="*/ 184093 h 442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3861" h="442783">
                      <a:moveTo>
                        <a:pt x="7707" y="184093"/>
                      </a:moveTo>
                      <a:cubicBezTo>
                        <a:pt x="9294" y="228940"/>
                        <a:pt x="2151" y="319824"/>
                        <a:pt x="10088" y="360305"/>
                      </a:cubicBezTo>
                      <a:cubicBezTo>
                        <a:pt x="18025" y="400786"/>
                        <a:pt x="29138" y="413486"/>
                        <a:pt x="55332" y="426980"/>
                      </a:cubicBezTo>
                      <a:cubicBezTo>
                        <a:pt x="81526" y="440474"/>
                        <a:pt x="135103" y="445634"/>
                        <a:pt x="167250" y="441268"/>
                      </a:cubicBezTo>
                      <a:cubicBezTo>
                        <a:pt x="199397" y="436902"/>
                        <a:pt x="225988" y="413884"/>
                        <a:pt x="248213" y="400787"/>
                      </a:cubicBezTo>
                      <a:cubicBezTo>
                        <a:pt x="270438" y="387690"/>
                        <a:pt x="291472" y="382530"/>
                        <a:pt x="300600" y="362686"/>
                      </a:cubicBezTo>
                      <a:cubicBezTo>
                        <a:pt x="309728" y="342842"/>
                        <a:pt x="301791" y="308711"/>
                        <a:pt x="302982" y="281724"/>
                      </a:cubicBezTo>
                      <a:cubicBezTo>
                        <a:pt x="304173" y="254737"/>
                        <a:pt x="306554" y="235687"/>
                        <a:pt x="307744" y="200762"/>
                      </a:cubicBezTo>
                      <a:cubicBezTo>
                        <a:pt x="308934" y="165837"/>
                        <a:pt x="319253" y="103130"/>
                        <a:pt x="310125" y="72174"/>
                      </a:cubicBezTo>
                      <a:cubicBezTo>
                        <a:pt x="300997" y="41218"/>
                        <a:pt x="286313" y="26930"/>
                        <a:pt x="252976" y="15024"/>
                      </a:cubicBezTo>
                      <a:cubicBezTo>
                        <a:pt x="219639" y="3118"/>
                        <a:pt x="148200" y="-2042"/>
                        <a:pt x="110100" y="736"/>
                      </a:cubicBezTo>
                      <a:cubicBezTo>
                        <a:pt x="72000" y="3514"/>
                        <a:pt x="42235" y="15818"/>
                        <a:pt x="24376" y="31693"/>
                      </a:cubicBezTo>
                      <a:cubicBezTo>
                        <a:pt x="6517" y="47568"/>
                        <a:pt x="3341" y="65824"/>
                        <a:pt x="563" y="91224"/>
                      </a:cubicBezTo>
                      <a:cubicBezTo>
                        <a:pt x="-2215" y="116624"/>
                        <a:pt x="6120" y="139246"/>
                        <a:pt x="7707" y="1840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6C5"/>
                    </a:gs>
                    <a:gs pos="50000">
                      <a:srgbClr val="483917"/>
                    </a:gs>
                    <a:gs pos="100000">
                      <a:srgbClr val="4D3D19"/>
                    </a:gs>
                  </a:gsLst>
                  <a:lin ang="0" scaled="0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9" name="椭圆 888"/>
                <p:cNvSpPr/>
                <p:nvPr/>
              </p:nvSpPr>
              <p:spPr>
                <a:xfrm>
                  <a:off x="7506249" y="3364705"/>
                  <a:ext cx="282475" cy="130969"/>
                </a:xfrm>
                <a:prstGeom prst="ellipse">
                  <a:avLst/>
                </a:prstGeom>
                <a:solidFill>
                  <a:srgbClr val="F2DCA4"/>
                </a:solidFill>
                <a:ln w="19050">
                  <a:solidFill>
                    <a:srgbClr val="FFF6C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885" name="组合 884"/>
              <p:cNvGrpSpPr/>
              <p:nvPr/>
            </p:nvGrpSpPr>
            <p:grpSpPr>
              <a:xfrm>
                <a:off x="4142653" y="3244495"/>
                <a:ext cx="249221" cy="246437"/>
                <a:chOff x="9043172" y="3382990"/>
                <a:chExt cx="249221" cy="246437"/>
              </a:xfrm>
            </p:grpSpPr>
            <p:sp>
              <p:nvSpPr>
                <p:cNvPr id="886" name="椭圆 885"/>
                <p:cNvSpPr/>
                <p:nvPr/>
              </p:nvSpPr>
              <p:spPr>
                <a:xfrm>
                  <a:off x="9043172" y="3413427"/>
                  <a:ext cx="215128" cy="216000"/>
                </a:xfrm>
                <a:prstGeom prst="ellipse">
                  <a:avLst/>
                </a:prstGeom>
                <a:solidFill>
                  <a:srgbClr val="7B3119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7" name="椭圆 886"/>
                <p:cNvSpPr/>
                <p:nvPr/>
              </p:nvSpPr>
              <p:spPr>
                <a:xfrm>
                  <a:off x="9077265" y="3382990"/>
                  <a:ext cx="215128" cy="216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" name="矩形 1"/>
            <p:cNvSpPr/>
            <p:nvPr/>
          </p:nvSpPr>
          <p:spPr>
            <a:xfrm>
              <a:off x="2607368" y="6021115"/>
              <a:ext cx="358469" cy="2160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5" name="右箭头 1774"/>
            <p:cNvSpPr/>
            <p:nvPr/>
          </p:nvSpPr>
          <p:spPr>
            <a:xfrm rot="5400000">
              <a:off x="2235171" y="852536"/>
              <a:ext cx="144000" cy="72000"/>
            </a:xfrm>
            <a:prstGeom prst="rightArrow">
              <a:avLst/>
            </a:prstGeom>
            <a:gradFill flip="none" rotWithShape="1">
              <a:gsLst>
                <a:gs pos="0">
                  <a:srgbClr val="7789BD">
                    <a:tint val="66000"/>
                    <a:satMod val="160000"/>
                  </a:srgbClr>
                </a:gs>
                <a:gs pos="50000">
                  <a:srgbClr val="7789BD">
                    <a:tint val="44500"/>
                    <a:satMod val="160000"/>
                  </a:srgbClr>
                </a:gs>
                <a:gs pos="100000">
                  <a:srgbClr val="7789BD">
                    <a:tint val="23500"/>
                    <a:satMod val="160000"/>
                  </a:srgb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6" name="右箭头 1775"/>
            <p:cNvSpPr/>
            <p:nvPr/>
          </p:nvSpPr>
          <p:spPr>
            <a:xfrm rot="5400000">
              <a:off x="2500212" y="1745776"/>
              <a:ext cx="180000" cy="72000"/>
            </a:xfrm>
            <a:prstGeom prst="rightArrow">
              <a:avLst/>
            </a:prstGeom>
            <a:gradFill flip="none" rotWithShape="1">
              <a:gsLst>
                <a:gs pos="0">
                  <a:srgbClr val="7789BD">
                    <a:tint val="66000"/>
                    <a:satMod val="160000"/>
                  </a:srgbClr>
                </a:gs>
                <a:gs pos="50000">
                  <a:srgbClr val="7789BD">
                    <a:tint val="44500"/>
                    <a:satMod val="160000"/>
                  </a:srgbClr>
                </a:gs>
                <a:gs pos="100000">
                  <a:srgbClr val="7789BD">
                    <a:tint val="23500"/>
                    <a:satMod val="160000"/>
                  </a:srgb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7" name="任意多边形 1776"/>
            <p:cNvSpPr>
              <a:spLocks noChangeAspect="1"/>
            </p:cNvSpPr>
            <p:nvPr/>
          </p:nvSpPr>
          <p:spPr>
            <a:xfrm rot="5648570">
              <a:off x="2869850" y="2789949"/>
              <a:ext cx="468000" cy="219993"/>
            </a:xfrm>
            <a:custGeom>
              <a:avLst/>
              <a:gdLst>
                <a:gd name="connsiteX0" fmla="*/ 3601 w 3198053"/>
                <a:gd name="connsiteY0" fmla="*/ 1447219 h 1503304"/>
                <a:gd name="connsiteX1" fmla="*/ 2337 w 3198053"/>
                <a:gd name="connsiteY1" fmla="*/ 1439735 h 1503304"/>
                <a:gd name="connsiteX2" fmla="*/ 532781 w 3198053"/>
                <a:gd name="connsiteY2" fmla="*/ 1386131 h 1503304"/>
                <a:gd name="connsiteX3" fmla="*/ 930429 w 3198053"/>
                <a:gd name="connsiteY3" fmla="*/ 1272574 h 1503304"/>
                <a:gd name="connsiteX4" fmla="*/ 1592925 w 3198053"/>
                <a:gd name="connsiteY4" fmla="*/ 985500 h 1503304"/>
                <a:gd name="connsiteX5" fmla="*/ 2068312 w 3198053"/>
                <a:gd name="connsiteY5" fmla="*/ 681590 h 1503304"/>
                <a:gd name="connsiteX6" fmla="*/ 2488344 w 3198053"/>
                <a:gd name="connsiteY6" fmla="*/ 373181 h 1503304"/>
                <a:gd name="connsiteX7" fmla="*/ 2648005 w 3198053"/>
                <a:gd name="connsiteY7" fmla="*/ 252477 h 1503304"/>
                <a:gd name="connsiteX8" fmla="*/ 2694940 w 3198053"/>
                <a:gd name="connsiteY8" fmla="*/ 210223 h 1503304"/>
                <a:gd name="connsiteX9" fmla="*/ 2814732 w 3198053"/>
                <a:gd name="connsiteY9" fmla="*/ 120261 h 1503304"/>
                <a:gd name="connsiteX10" fmla="*/ 2724623 w 3198053"/>
                <a:gd name="connsiteY10" fmla="*/ 272 h 1503304"/>
                <a:gd name="connsiteX11" fmla="*/ 2726236 w 3198053"/>
                <a:gd name="connsiteY11" fmla="*/ 0 h 1503304"/>
                <a:gd name="connsiteX12" fmla="*/ 3198053 w 3198053"/>
                <a:gd name="connsiteY12" fmla="*/ 0 h 1503304"/>
                <a:gd name="connsiteX13" fmla="*/ 3083065 w 3198053"/>
                <a:gd name="connsiteY13" fmla="*/ 460703 h 1503304"/>
                <a:gd name="connsiteX14" fmla="*/ 2997729 w 3198053"/>
                <a:gd name="connsiteY14" fmla="*/ 345643 h 1503304"/>
                <a:gd name="connsiteX15" fmla="*/ 2851813 w 3198053"/>
                <a:gd name="connsiteY15" fmla="*/ 466386 h 1503304"/>
                <a:gd name="connsiteX16" fmla="*/ 2771814 w 3198053"/>
                <a:gd name="connsiteY16" fmla="*/ 539799 h 1503304"/>
                <a:gd name="connsiteX17" fmla="*/ 2667440 w 3198053"/>
                <a:gd name="connsiteY17" fmla="*/ 629466 h 1503304"/>
                <a:gd name="connsiteX18" fmla="*/ 2277299 w 3198053"/>
                <a:gd name="connsiteY18" fmla="*/ 913265 h 1503304"/>
                <a:gd name="connsiteX19" fmla="*/ 1591472 w 3198053"/>
                <a:gd name="connsiteY19" fmla="*/ 1265635 h 1503304"/>
                <a:gd name="connsiteX20" fmla="*/ 854884 w 3198053"/>
                <a:gd name="connsiteY20" fmla="*/ 1476216 h 1503304"/>
                <a:gd name="connsiteX21" fmla="*/ 359913 w 3198053"/>
                <a:gd name="connsiteY21" fmla="*/ 1496647 h 1503304"/>
                <a:gd name="connsiteX22" fmla="*/ 3601 w 3198053"/>
                <a:gd name="connsiteY22" fmla="*/ 1447219 h 150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8053" h="1503304">
                  <a:moveTo>
                    <a:pt x="3601" y="1447219"/>
                  </a:moveTo>
                  <a:cubicBezTo>
                    <a:pt x="-598" y="1444559"/>
                    <a:pt x="-1264" y="1442038"/>
                    <a:pt x="2337" y="1439735"/>
                  </a:cubicBezTo>
                  <a:cubicBezTo>
                    <a:pt x="31148" y="1421316"/>
                    <a:pt x="378101" y="1413992"/>
                    <a:pt x="532781" y="1386131"/>
                  </a:cubicBezTo>
                  <a:cubicBezTo>
                    <a:pt x="687462" y="1358272"/>
                    <a:pt x="753738" y="1339346"/>
                    <a:pt x="930429" y="1272574"/>
                  </a:cubicBezTo>
                  <a:cubicBezTo>
                    <a:pt x="1107119" y="1205802"/>
                    <a:pt x="1403278" y="1083999"/>
                    <a:pt x="1592925" y="985500"/>
                  </a:cubicBezTo>
                  <a:cubicBezTo>
                    <a:pt x="1782570" y="887004"/>
                    <a:pt x="1919075" y="783642"/>
                    <a:pt x="2068312" y="681590"/>
                  </a:cubicBezTo>
                  <a:cubicBezTo>
                    <a:pt x="2217546" y="579535"/>
                    <a:pt x="2379358" y="457198"/>
                    <a:pt x="2488344" y="373181"/>
                  </a:cubicBezTo>
                  <a:cubicBezTo>
                    <a:pt x="2542835" y="331173"/>
                    <a:pt x="2600694" y="290597"/>
                    <a:pt x="2648005" y="252477"/>
                  </a:cubicBezTo>
                  <a:lnTo>
                    <a:pt x="2694940" y="210223"/>
                  </a:lnTo>
                  <a:lnTo>
                    <a:pt x="2814732" y="120261"/>
                  </a:lnTo>
                  <a:lnTo>
                    <a:pt x="2724623" y="272"/>
                  </a:lnTo>
                  <a:lnTo>
                    <a:pt x="2726236" y="0"/>
                  </a:lnTo>
                  <a:lnTo>
                    <a:pt x="3198053" y="0"/>
                  </a:lnTo>
                  <a:lnTo>
                    <a:pt x="3083065" y="460703"/>
                  </a:lnTo>
                  <a:lnTo>
                    <a:pt x="2997729" y="345643"/>
                  </a:lnTo>
                  <a:lnTo>
                    <a:pt x="2851813" y="466386"/>
                  </a:lnTo>
                  <a:lnTo>
                    <a:pt x="2771814" y="539799"/>
                  </a:lnTo>
                  <a:lnTo>
                    <a:pt x="2667440" y="629466"/>
                  </a:lnTo>
                  <a:cubicBezTo>
                    <a:pt x="2523528" y="747557"/>
                    <a:pt x="2456628" y="807236"/>
                    <a:pt x="2277299" y="913265"/>
                  </a:cubicBezTo>
                  <a:cubicBezTo>
                    <a:pt x="2097971" y="1019292"/>
                    <a:pt x="1828542" y="1171811"/>
                    <a:pt x="1591472" y="1265635"/>
                  </a:cubicBezTo>
                  <a:cubicBezTo>
                    <a:pt x="1354402" y="1359462"/>
                    <a:pt x="1060142" y="1437714"/>
                    <a:pt x="854884" y="1476216"/>
                  </a:cubicBezTo>
                  <a:cubicBezTo>
                    <a:pt x="649624" y="1514717"/>
                    <a:pt x="502005" y="1502725"/>
                    <a:pt x="359913" y="1496647"/>
                  </a:cubicBezTo>
                  <a:cubicBezTo>
                    <a:pt x="235586" y="1491325"/>
                    <a:pt x="33004" y="1465845"/>
                    <a:pt x="3601" y="14472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7789BD">
                    <a:tint val="66000"/>
                    <a:satMod val="160000"/>
                  </a:srgbClr>
                </a:gs>
                <a:gs pos="50000">
                  <a:srgbClr val="7789BD">
                    <a:tint val="44500"/>
                    <a:satMod val="160000"/>
                  </a:srgbClr>
                </a:gs>
                <a:gs pos="100000">
                  <a:srgbClr val="7789BD">
                    <a:tint val="23500"/>
                    <a:satMod val="160000"/>
                  </a:srgb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8" name="任意多边形 1777"/>
            <p:cNvSpPr>
              <a:spLocks noChangeAspect="1"/>
            </p:cNvSpPr>
            <p:nvPr/>
          </p:nvSpPr>
          <p:spPr>
            <a:xfrm rot="5648570">
              <a:off x="3369804" y="3893830"/>
              <a:ext cx="468000" cy="219993"/>
            </a:xfrm>
            <a:custGeom>
              <a:avLst/>
              <a:gdLst>
                <a:gd name="connsiteX0" fmla="*/ 3601 w 3198053"/>
                <a:gd name="connsiteY0" fmla="*/ 1447219 h 1503304"/>
                <a:gd name="connsiteX1" fmla="*/ 2337 w 3198053"/>
                <a:gd name="connsiteY1" fmla="*/ 1439735 h 1503304"/>
                <a:gd name="connsiteX2" fmla="*/ 532781 w 3198053"/>
                <a:gd name="connsiteY2" fmla="*/ 1386131 h 1503304"/>
                <a:gd name="connsiteX3" fmla="*/ 930429 w 3198053"/>
                <a:gd name="connsiteY3" fmla="*/ 1272574 h 1503304"/>
                <a:gd name="connsiteX4" fmla="*/ 1592925 w 3198053"/>
                <a:gd name="connsiteY4" fmla="*/ 985500 h 1503304"/>
                <a:gd name="connsiteX5" fmla="*/ 2068312 w 3198053"/>
                <a:gd name="connsiteY5" fmla="*/ 681590 h 1503304"/>
                <a:gd name="connsiteX6" fmla="*/ 2488344 w 3198053"/>
                <a:gd name="connsiteY6" fmla="*/ 373181 h 1503304"/>
                <a:gd name="connsiteX7" fmla="*/ 2648005 w 3198053"/>
                <a:gd name="connsiteY7" fmla="*/ 252477 h 1503304"/>
                <a:gd name="connsiteX8" fmla="*/ 2694940 w 3198053"/>
                <a:gd name="connsiteY8" fmla="*/ 210223 h 1503304"/>
                <a:gd name="connsiteX9" fmla="*/ 2814732 w 3198053"/>
                <a:gd name="connsiteY9" fmla="*/ 120261 h 1503304"/>
                <a:gd name="connsiteX10" fmla="*/ 2724623 w 3198053"/>
                <a:gd name="connsiteY10" fmla="*/ 272 h 1503304"/>
                <a:gd name="connsiteX11" fmla="*/ 2726236 w 3198053"/>
                <a:gd name="connsiteY11" fmla="*/ 0 h 1503304"/>
                <a:gd name="connsiteX12" fmla="*/ 3198053 w 3198053"/>
                <a:gd name="connsiteY12" fmla="*/ 0 h 1503304"/>
                <a:gd name="connsiteX13" fmla="*/ 3083065 w 3198053"/>
                <a:gd name="connsiteY13" fmla="*/ 460703 h 1503304"/>
                <a:gd name="connsiteX14" fmla="*/ 2997729 w 3198053"/>
                <a:gd name="connsiteY14" fmla="*/ 345643 h 1503304"/>
                <a:gd name="connsiteX15" fmla="*/ 2851813 w 3198053"/>
                <a:gd name="connsiteY15" fmla="*/ 466386 h 1503304"/>
                <a:gd name="connsiteX16" fmla="*/ 2771814 w 3198053"/>
                <a:gd name="connsiteY16" fmla="*/ 539799 h 1503304"/>
                <a:gd name="connsiteX17" fmla="*/ 2667440 w 3198053"/>
                <a:gd name="connsiteY17" fmla="*/ 629466 h 1503304"/>
                <a:gd name="connsiteX18" fmla="*/ 2277299 w 3198053"/>
                <a:gd name="connsiteY18" fmla="*/ 913265 h 1503304"/>
                <a:gd name="connsiteX19" fmla="*/ 1591472 w 3198053"/>
                <a:gd name="connsiteY19" fmla="*/ 1265635 h 1503304"/>
                <a:gd name="connsiteX20" fmla="*/ 854884 w 3198053"/>
                <a:gd name="connsiteY20" fmla="*/ 1476216 h 1503304"/>
                <a:gd name="connsiteX21" fmla="*/ 359913 w 3198053"/>
                <a:gd name="connsiteY21" fmla="*/ 1496647 h 1503304"/>
                <a:gd name="connsiteX22" fmla="*/ 3601 w 3198053"/>
                <a:gd name="connsiteY22" fmla="*/ 1447219 h 150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8053" h="1503304">
                  <a:moveTo>
                    <a:pt x="3601" y="1447219"/>
                  </a:moveTo>
                  <a:cubicBezTo>
                    <a:pt x="-598" y="1444559"/>
                    <a:pt x="-1264" y="1442038"/>
                    <a:pt x="2337" y="1439735"/>
                  </a:cubicBezTo>
                  <a:cubicBezTo>
                    <a:pt x="31148" y="1421316"/>
                    <a:pt x="378101" y="1413992"/>
                    <a:pt x="532781" y="1386131"/>
                  </a:cubicBezTo>
                  <a:cubicBezTo>
                    <a:pt x="687462" y="1358272"/>
                    <a:pt x="753738" y="1339346"/>
                    <a:pt x="930429" y="1272574"/>
                  </a:cubicBezTo>
                  <a:cubicBezTo>
                    <a:pt x="1107119" y="1205802"/>
                    <a:pt x="1403278" y="1083999"/>
                    <a:pt x="1592925" y="985500"/>
                  </a:cubicBezTo>
                  <a:cubicBezTo>
                    <a:pt x="1782570" y="887004"/>
                    <a:pt x="1919075" y="783642"/>
                    <a:pt x="2068312" y="681590"/>
                  </a:cubicBezTo>
                  <a:cubicBezTo>
                    <a:pt x="2217546" y="579535"/>
                    <a:pt x="2379358" y="457198"/>
                    <a:pt x="2488344" y="373181"/>
                  </a:cubicBezTo>
                  <a:cubicBezTo>
                    <a:pt x="2542835" y="331173"/>
                    <a:pt x="2600694" y="290597"/>
                    <a:pt x="2648005" y="252477"/>
                  </a:cubicBezTo>
                  <a:lnTo>
                    <a:pt x="2694940" y="210223"/>
                  </a:lnTo>
                  <a:lnTo>
                    <a:pt x="2814732" y="120261"/>
                  </a:lnTo>
                  <a:lnTo>
                    <a:pt x="2724623" y="272"/>
                  </a:lnTo>
                  <a:lnTo>
                    <a:pt x="2726236" y="0"/>
                  </a:lnTo>
                  <a:lnTo>
                    <a:pt x="3198053" y="0"/>
                  </a:lnTo>
                  <a:lnTo>
                    <a:pt x="3083065" y="460703"/>
                  </a:lnTo>
                  <a:lnTo>
                    <a:pt x="2997729" y="345643"/>
                  </a:lnTo>
                  <a:lnTo>
                    <a:pt x="2851813" y="466386"/>
                  </a:lnTo>
                  <a:lnTo>
                    <a:pt x="2771814" y="539799"/>
                  </a:lnTo>
                  <a:lnTo>
                    <a:pt x="2667440" y="629466"/>
                  </a:lnTo>
                  <a:cubicBezTo>
                    <a:pt x="2523528" y="747557"/>
                    <a:pt x="2456628" y="807236"/>
                    <a:pt x="2277299" y="913265"/>
                  </a:cubicBezTo>
                  <a:cubicBezTo>
                    <a:pt x="2097971" y="1019292"/>
                    <a:pt x="1828542" y="1171811"/>
                    <a:pt x="1591472" y="1265635"/>
                  </a:cubicBezTo>
                  <a:cubicBezTo>
                    <a:pt x="1354402" y="1359462"/>
                    <a:pt x="1060142" y="1437714"/>
                    <a:pt x="854884" y="1476216"/>
                  </a:cubicBezTo>
                  <a:cubicBezTo>
                    <a:pt x="649624" y="1514717"/>
                    <a:pt x="502005" y="1502725"/>
                    <a:pt x="359913" y="1496647"/>
                  </a:cubicBezTo>
                  <a:cubicBezTo>
                    <a:pt x="235586" y="1491325"/>
                    <a:pt x="33004" y="1465845"/>
                    <a:pt x="3601" y="14472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7789BD">
                    <a:tint val="66000"/>
                    <a:satMod val="160000"/>
                  </a:srgbClr>
                </a:gs>
                <a:gs pos="50000">
                  <a:srgbClr val="7789BD">
                    <a:tint val="44500"/>
                    <a:satMod val="160000"/>
                  </a:srgbClr>
                </a:gs>
                <a:gs pos="100000">
                  <a:srgbClr val="7789BD">
                    <a:tint val="23500"/>
                    <a:satMod val="160000"/>
                  </a:srgb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9" name="任意多边形 1778"/>
            <p:cNvSpPr>
              <a:spLocks noChangeAspect="1"/>
            </p:cNvSpPr>
            <p:nvPr/>
          </p:nvSpPr>
          <p:spPr>
            <a:xfrm rot="13935633" flipH="1">
              <a:off x="3455029" y="5013222"/>
              <a:ext cx="648000" cy="304608"/>
            </a:xfrm>
            <a:custGeom>
              <a:avLst/>
              <a:gdLst>
                <a:gd name="connsiteX0" fmla="*/ 3601 w 3198053"/>
                <a:gd name="connsiteY0" fmla="*/ 1447219 h 1503304"/>
                <a:gd name="connsiteX1" fmla="*/ 2337 w 3198053"/>
                <a:gd name="connsiteY1" fmla="*/ 1439735 h 1503304"/>
                <a:gd name="connsiteX2" fmla="*/ 532781 w 3198053"/>
                <a:gd name="connsiteY2" fmla="*/ 1386131 h 1503304"/>
                <a:gd name="connsiteX3" fmla="*/ 930429 w 3198053"/>
                <a:gd name="connsiteY3" fmla="*/ 1272574 h 1503304"/>
                <a:gd name="connsiteX4" fmla="*/ 1592925 w 3198053"/>
                <a:gd name="connsiteY4" fmla="*/ 985500 h 1503304"/>
                <a:gd name="connsiteX5" fmla="*/ 2068312 w 3198053"/>
                <a:gd name="connsiteY5" fmla="*/ 681590 h 1503304"/>
                <a:gd name="connsiteX6" fmla="*/ 2488344 w 3198053"/>
                <a:gd name="connsiteY6" fmla="*/ 373181 h 1503304"/>
                <a:gd name="connsiteX7" fmla="*/ 2648005 w 3198053"/>
                <a:gd name="connsiteY7" fmla="*/ 252477 h 1503304"/>
                <a:gd name="connsiteX8" fmla="*/ 2694940 w 3198053"/>
                <a:gd name="connsiteY8" fmla="*/ 210223 h 1503304"/>
                <a:gd name="connsiteX9" fmla="*/ 2814732 w 3198053"/>
                <a:gd name="connsiteY9" fmla="*/ 120261 h 1503304"/>
                <a:gd name="connsiteX10" fmla="*/ 2724623 w 3198053"/>
                <a:gd name="connsiteY10" fmla="*/ 272 h 1503304"/>
                <a:gd name="connsiteX11" fmla="*/ 2726236 w 3198053"/>
                <a:gd name="connsiteY11" fmla="*/ 0 h 1503304"/>
                <a:gd name="connsiteX12" fmla="*/ 3198053 w 3198053"/>
                <a:gd name="connsiteY12" fmla="*/ 0 h 1503304"/>
                <a:gd name="connsiteX13" fmla="*/ 3083065 w 3198053"/>
                <a:gd name="connsiteY13" fmla="*/ 460703 h 1503304"/>
                <a:gd name="connsiteX14" fmla="*/ 2997729 w 3198053"/>
                <a:gd name="connsiteY14" fmla="*/ 345643 h 1503304"/>
                <a:gd name="connsiteX15" fmla="*/ 2851813 w 3198053"/>
                <a:gd name="connsiteY15" fmla="*/ 466386 h 1503304"/>
                <a:gd name="connsiteX16" fmla="*/ 2771814 w 3198053"/>
                <a:gd name="connsiteY16" fmla="*/ 539799 h 1503304"/>
                <a:gd name="connsiteX17" fmla="*/ 2667440 w 3198053"/>
                <a:gd name="connsiteY17" fmla="*/ 629466 h 1503304"/>
                <a:gd name="connsiteX18" fmla="*/ 2277299 w 3198053"/>
                <a:gd name="connsiteY18" fmla="*/ 913265 h 1503304"/>
                <a:gd name="connsiteX19" fmla="*/ 1591472 w 3198053"/>
                <a:gd name="connsiteY19" fmla="*/ 1265635 h 1503304"/>
                <a:gd name="connsiteX20" fmla="*/ 854884 w 3198053"/>
                <a:gd name="connsiteY20" fmla="*/ 1476216 h 1503304"/>
                <a:gd name="connsiteX21" fmla="*/ 359913 w 3198053"/>
                <a:gd name="connsiteY21" fmla="*/ 1496647 h 1503304"/>
                <a:gd name="connsiteX22" fmla="*/ 3601 w 3198053"/>
                <a:gd name="connsiteY22" fmla="*/ 1447219 h 150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8053" h="1503304">
                  <a:moveTo>
                    <a:pt x="3601" y="1447219"/>
                  </a:moveTo>
                  <a:cubicBezTo>
                    <a:pt x="-598" y="1444559"/>
                    <a:pt x="-1264" y="1442038"/>
                    <a:pt x="2337" y="1439735"/>
                  </a:cubicBezTo>
                  <a:cubicBezTo>
                    <a:pt x="31148" y="1421316"/>
                    <a:pt x="378101" y="1413992"/>
                    <a:pt x="532781" y="1386131"/>
                  </a:cubicBezTo>
                  <a:cubicBezTo>
                    <a:pt x="687462" y="1358272"/>
                    <a:pt x="753738" y="1339346"/>
                    <a:pt x="930429" y="1272574"/>
                  </a:cubicBezTo>
                  <a:cubicBezTo>
                    <a:pt x="1107119" y="1205802"/>
                    <a:pt x="1403278" y="1083999"/>
                    <a:pt x="1592925" y="985500"/>
                  </a:cubicBezTo>
                  <a:cubicBezTo>
                    <a:pt x="1782570" y="887004"/>
                    <a:pt x="1919075" y="783642"/>
                    <a:pt x="2068312" y="681590"/>
                  </a:cubicBezTo>
                  <a:cubicBezTo>
                    <a:pt x="2217546" y="579535"/>
                    <a:pt x="2379358" y="457198"/>
                    <a:pt x="2488344" y="373181"/>
                  </a:cubicBezTo>
                  <a:cubicBezTo>
                    <a:pt x="2542835" y="331173"/>
                    <a:pt x="2600694" y="290597"/>
                    <a:pt x="2648005" y="252477"/>
                  </a:cubicBezTo>
                  <a:lnTo>
                    <a:pt x="2694940" y="210223"/>
                  </a:lnTo>
                  <a:lnTo>
                    <a:pt x="2814732" y="120261"/>
                  </a:lnTo>
                  <a:lnTo>
                    <a:pt x="2724623" y="272"/>
                  </a:lnTo>
                  <a:lnTo>
                    <a:pt x="2726236" y="0"/>
                  </a:lnTo>
                  <a:lnTo>
                    <a:pt x="3198053" y="0"/>
                  </a:lnTo>
                  <a:lnTo>
                    <a:pt x="3083065" y="460703"/>
                  </a:lnTo>
                  <a:lnTo>
                    <a:pt x="2997729" y="345643"/>
                  </a:lnTo>
                  <a:lnTo>
                    <a:pt x="2851813" y="466386"/>
                  </a:lnTo>
                  <a:lnTo>
                    <a:pt x="2771814" y="539799"/>
                  </a:lnTo>
                  <a:lnTo>
                    <a:pt x="2667440" y="629466"/>
                  </a:lnTo>
                  <a:cubicBezTo>
                    <a:pt x="2523528" y="747557"/>
                    <a:pt x="2456628" y="807236"/>
                    <a:pt x="2277299" y="913265"/>
                  </a:cubicBezTo>
                  <a:cubicBezTo>
                    <a:pt x="2097971" y="1019292"/>
                    <a:pt x="1828542" y="1171811"/>
                    <a:pt x="1591472" y="1265635"/>
                  </a:cubicBezTo>
                  <a:cubicBezTo>
                    <a:pt x="1354402" y="1359462"/>
                    <a:pt x="1060142" y="1437714"/>
                    <a:pt x="854884" y="1476216"/>
                  </a:cubicBezTo>
                  <a:cubicBezTo>
                    <a:pt x="649624" y="1514717"/>
                    <a:pt x="502005" y="1502725"/>
                    <a:pt x="359913" y="1496647"/>
                  </a:cubicBezTo>
                  <a:cubicBezTo>
                    <a:pt x="235586" y="1491325"/>
                    <a:pt x="33004" y="1465845"/>
                    <a:pt x="3601" y="14472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7789BD">
                    <a:tint val="66000"/>
                    <a:satMod val="160000"/>
                  </a:srgbClr>
                </a:gs>
                <a:gs pos="50000">
                  <a:srgbClr val="7789BD">
                    <a:tint val="44500"/>
                    <a:satMod val="160000"/>
                  </a:srgbClr>
                </a:gs>
                <a:gs pos="100000">
                  <a:srgbClr val="7789BD">
                    <a:tint val="23500"/>
                    <a:satMod val="160000"/>
                  </a:srgb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0" name="矩形 1779"/>
            <p:cNvSpPr/>
            <p:nvPr/>
          </p:nvSpPr>
          <p:spPr>
            <a:xfrm>
              <a:off x="3775321" y="5524190"/>
              <a:ext cx="162000" cy="1080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1" name="任意多边形 1780"/>
            <p:cNvSpPr>
              <a:spLocks noChangeAspect="1"/>
            </p:cNvSpPr>
            <p:nvPr/>
          </p:nvSpPr>
          <p:spPr>
            <a:xfrm rot="18556549" flipH="1">
              <a:off x="2967196" y="5760841"/>
              <a:ext cx="792000" cy="372300"/>
            </a:xfrm>
            <a:custGeom>
              <a:avLst/>
              <a:gdLst>
                <a:gd name="connsiteX0" fmla="*/ 3601 w 3198053"/>
                <a:gd name="connsiteY0" fmla="*/ 1447219 h 1503304"/>
                <a:gd name="connsiteX1" fmla="*/ 2337 w 3198053"/>
                <a:gd name="connsiteY1" fmla="*/ 1439735 h 1503304"/>
                <a:gd name="connsiteX2" fmla="*/ 532781 w 3198053"/>
                <a:gd name="connsiteY2" fmla="*/ 1386131 h 1503304"/>
                <a:gd name="connsiteX3" fmla="*/ 930429 w 3198053"/>
                <a:gd name="connsiteY3" fmla="*/ 1272574 h 1503304"/>
                <a:gd name="connsiteX4" fmla="*/ 1592925 w 3198053"/>
                <a:gd name="connsiteY4" fmla="*/ 985500 h 1503304"/>
                <a:gd name="connsiteX5" fmla="*/ 2068312 w 3198053"/>
                <a:gd name="connsiteY5" fmla="*/ 681590 h 1503304"/>
                <a:gd name="connsiteX6" fmla="*/ 2488344 w 3198053"/>
                <a:gd name="connsiteY6" fmla="*/ 373181 h 1503304"/>
                <a:gd name="connsiteX7" fmla="*/ 2648005 w 3198053"/>
                <a:gd name="connsiteY7" fmla="*/ 252477 h 1503304"/>
                <a:gd name="connsiteX8" fmla="*/ 2694940 w 3198053"/>
                <a:gd name="connsiteY8" fmla="*/ 210223 h 1503304"/>
                <a:gd name="connsiteX9" fmla="*/ 2814732 w 3198053"/>
                <a:gd name="connsiteY9" fmla="*/ 120261 h 1503304"/>
                <a:gd name="connsiteX10" fmla="*/ 2724623 w 3198053"/>
                <a:gd name="connsiteY10" fmla="*/ 272 h 1503304"/>
                <a:gd name="connsiteX11" fmla="*/ 2726236 w 3198053"/>
                <a:gd name="connsiteY11" fmla="*/ 0 h 1503304"/>
                <a:gd name="connsiteX12" fmla="*/ 3198053 w 3198053"/>
                <a:gd name="connsiteY12" fmla="*/ 0 h 1503304"/>
                <a:gd name="connsiteX13" fmla="*/ 3083065 w 3198053"/>
                <a:gd name="connsiteY13" fmla="*/ 460703 h 1503304"/>
                <a:gd name="connsiteX14" fmla="*/ 2997729 w 3198053"/>
                <a:gd name="connsiteY14" fmla="*/ 345643 h 1503304"/>
                <a:gd name="connsiteX15" fmla="*/ 2851813 w 3198053"/>
                <a:gd name="connsiteY15" fmla="*/ 466386 h 1503304"/>
                <a:gd name="connsiteX16" fmla="*/ 2771814 w 3198053"/>
                <a:gd name="connsiteY16" fmla="*/ 539799 h 1503304"/>
                <a:gd name="connsiteX17" fmla="*/ 2667440 w 3198053"/>
                <a:gd name="connsiteY17" fmla="*/ 629466 h 1503304"/>
                <a:gd name="connsiteX18" fmla="*/ 2277299 w 3198053"/>
                <a:gd name="connsiteY18" fmla="*/ 913265 h 1503304"/>
                <a:gd name="connsiteX19" fmla="*/ 1591472 w 3198053"/>
                <a:gd name="connsiteY19" fmla="*/ 1265635 h 1503304"/>
                <a:gd name="connsiteX20" fmla="*/ 854884 w 3198053"/>
                <a:gd name="connsiteY20" fmla="*/ 1476216 h 1503304"/>
                <a:gd name="connsiteX21" fmla="*/ 359913 w 3198053"/>
                <a:gd name="connsiteY21" fmla="*/ 1496647 h 1503304"/>
                <a:gd name="connsiteX22" fmla="*/ 3601 w 3198053"/>
                <a:gd name="connsiteY22" fmla="*/ 1447219 h 150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8053" h="1503304">
                  <a:moveTo>
                    <a:pt x="3601" y="1447219"/>
                  </a:moveTo>
                  <a:cubicBezTo>
                    <a:pt x="-598" y="1444559"/>
                    <a:pt x="-1264" y="1442038"/>
                    <a:pt x="2337" y="1439735"/>
                  </a:cubicBezTo>
                  <a:cubicBezTo>
                    <a:pt x="31148" y="1421316"/>
                    <a:pt x="378101" y="1413992"/>
                    <a:pt x="532781" y="1386131"/>
                  </a:cubicBezTo>
                  <a:cubicBezTo>
                    <a:pt x="687462" y="1358272"/>
                    <a:pt x="753738" y="1339346"/>
                    <a:pt x="930429" y="1272574"/>
                  </a:cubicBezTo>
                  <a:cubicBezTo>
                    <a:pt x="1107119" y="1205802"/>
                    <a:pt x="1403278" y="1083999"/>
                    <a:pt x="1592925" y="985500"/>
                  </a:cubicBezTo>
                  <a:cubicBezTo>
                    <a:pt x="1782570" y="887004"/>
                    <a:pt x="1919075" y="783642"/>
                    <a:pt x="2068312" y="681590"/>
                  </a:cubicBezTo>
                  <a:cubicBezTo>
                    <a:pt x="2217546" y="579535"/>
                    <a:pt x="2379358" y="457198"/>
                    <a:pt x="2488344" y="373181"/>
                  </a:cubicBezTo>
                  <a:cubicBezTo>
                    <a:pt x="2542835" y="331173"/>
                    <a:pt x="2600694" y="290597"/>
                    <a:pt x="2648005" y="252477"/>
                  </a:cubicBezTo>
                  <a:lnTo>
                    <a:pt x="2694940" y="210223"/>
                  </a:lnTo>
                  <a:lnTo>
                    <a:pt x="2814732" y="120261"/>
                  </a:lnTo>
                  <a:lnTo>
                    <a:pt x="2724623" y="272"/>
                  </a:lnTo>
                  <a:lnTo>
                    <a:pt x="2726236" y="0"/>
                  </a:lnTo>
                  <a:lnTo>
                    <a:pt x="3198053" y="0"/>
                  </a:lnTo>
                  <a:lnTo>
                    <a:pt x="3083065" y="460703"/>
                  </a:lnTo>
                  <a:lnTo>
                    <a:pt x="2997729" y="345643"/>
                  </a:lnTo>
                  <a:lnTo>
                    <a:pt x="2851813" y="466386"/>
                  </a:lnTo>
                  <a:lnTo>
                    <a:pt x="2771814" y="539799"/>
                  </a:lnTo>
                  <a:lnTo>
                    <a:pt x="2667440" y="629466"/>
                  </a:lnTo>
                  <a:cubicBezTo>
                    <a:pt x="2523528" y="747557"/>
                    <a:pt x="2456628" y="807236"/>
                    <a:pt x="2277299" y="913265"/>
                  </a:cubicBezTo>
                  <a:cubicBezTo>
                    <a:pt x="2097971" y="1019292"/>
                    <a:pt x="1828542" y="1171811"/>
                    <a:pt x="1591472" y="1265635"/>
                  </a:cubicBezTo>
                  <a:cubicBezTo>
                    <a:pt x="1354402" y="1359462"/>
                    <a:pt x="1060142" y="1437714"/>
                    <a:pt x="854884" y="1476216"/>
                  </a:cubicBezTo>
                  <a:cubicBezTo>
                    <a:pt x="649624" y="1514717"/>
                    <a:pt x="502005" y="1502725"/>
                    <a:pt x="359913" y="1496647"/>
                  </a:cubicBezTo>
                  <a:cubicBezTo>
                    <a:pt x="235586" y="1491325"/>
                    <a:pt x="33004" y="1465845"/>
                    <a:pt x="3601" y="14472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7789BD">
                    <a:tint val="66000"/>
                    <a:satMod val="160000"/>
                  </a:srgbClr>
                </a:gs>
                <a:gs pos="50000">
                  <a:srgbClr val="7789BD">
                    <a:tint val="44500"/>
                    <a:satMod val="160000"/>
                  </a:srgbClr>
                </a:gs>
                <a:gs pos="100000">
                  <a:srgbClr val="7789BD">
                    <a:tint val="23500"/>
                    <a:satMod val="160000"/>
                  </a:srgb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782" name="圆角矩形 1781"/>
          <p:cNvSpPr/>
          <p:nvPr/>
        </p:nvSpPr>
        <p:spPr>
          <a:xfrm>
            <a:off x="6649022" y="698227"/>
            <a:ext cx="4752000" cy="2340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ts val="3500"/>
              </a:lnSpc>
              <a:spcBef>
                <a:spcPct val="0"/>
              </a:spcBef>
              <a:buClr>
                <a:schemeClr val="hlink"/>
              </a:buClr>
              <a:buSzPct val="80000"/>
              <a:defRPr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复杂性：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方正姚体" panose="02010601030101010101" pitchFamily="2" charset="-122"/>
            </a:endParaRPr>
          </a:p>
          <a:p>
            <a:pPr marL="628650" lvl="1" indent="-36195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组成物质多。</a:t>
            </a:r>
          </a:p>
          <a:p>
            <a:pPr marL="628650" lvl="1" indent="-36195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分子大。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  <a:p>
            <a:pPr marL="628650" lvl="1" indent="-36195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空间结构复杂。</a:t>
            </a:r>
          </a:p>
        </p:txBody>
      </p:sp>
      <p:sp>
        <p:nvSpPr>
          <p:cNvPr id="1783" name="圆角矩形 1782"/>
          <p:cNvSpPr/>
          <p:nvPr/>
        </p:nvSpPr>
        <p:spPr>
          <a:xfrm>
            <a:off x="6649022" y="3291682"/>
            <a:ext cx="4752000" cy="2340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ts val="3500"/>
              </a:lnSpc>
              <a:spcBef>
                <a:spcPct val="0"/>
              </a:spcBef>
              <a:buClr>
                <a:schemeClr val="hlink"/>
              </a:buClr>
              <a:buSzPct val="80000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规律性：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方正姚体" panose="02010601030101010101" pitchFamily="2" charset="-122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元素→小分子→生物大分子。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结构与功能相适应。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1173934" y="137900"/>
            <a:ext cx="91789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latin typeface="arial" panose="020B0604020202020204" pitchFamily="34" charset="0"/>
              </a:rPr>
              <a:t>二氧化碳</a:t>
            </a:r>
          </a:p>
        </p:txBody>
      </p:sp>
      <p:sp>
        <p:nvSpPr>
          <p:cNvPr id="86" name="矩形 85"/>
          <p:cNvSpPr/>
          <p:nvPr/>
        </p:nvSpPr>
        <p:spPr>
          <a:xfrm>
            <a:off x="1471593" y="1018578"/>
            <a:ext cx="75287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latin typeface="arial" panose="020B0604020202020204" pitchFamily="34" charset="0"/>
              </a:rPr>
              <a:t>丙酮酸</a:t>
            </a:r>
            <a:endParaRPr lang="zh-CN" altLang="en-US" sz="1400" dirty="0"/>
          </a:p>
        </p:txBody>
      </p:sp>
      <p:sp>
        <p:nvSpPr>
          <p:cNvPr id="187" name="矩形 186"/>
          <p:cNvSpPr/>
          <p:nvPr/>
        </p:nvSpPr>
        <p:spPr>
          <a:xfrm>
            <a:off x="1792620" y="1925955"/>
            <a:ext cx="75464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latin typeface="arial" panose="020B0604020202020204" pitchFamily="34" charset="0"/>
              </a:rPr>
              <a:t>丙氨酸</a:t>
            </a:r>
            <a:endParaRPr lang="zh-CN" altLang="en-US" sz="1400" dirty="0"/>
          </a:p>
        </p:txBody>
      </p:sp>
      <p:sp>
        <p:nvSpPr>
          <p:cNvPr id="266" name="文本框 265"/>
          <p:cNvSpPr txBox="1"/>
          <p:nvPr/>
        </p:nvSpPr>
        <p:spPr>
          <a:xfrm>
            <a:off x="2036453" y="317884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latin typeface="Arial" panose="020B0604020202020204" pitchFamily="34" charset="0"/>
                <a:ea typeface="方正姚体" panose="02010601030101010101" pitchFamily="2" charset="-122"/>
              </a:rPr>
              <a:t>蛋白质</a:t>
            </a:r>
          </a:p>
        </p:txBody>
      </p:sp>
    </p:spTree>
    <p:extLst>
      <p:ext uri="{BB962C8B-B14F-4D97-AF65-F5344CB8AC3E}">
        <p14:creationId xmlns:p14="http://schemas.microsoft.com/office/powerpoint/2010/main" val="34360019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8"/>
          <p:cNvSpPr txBox="1">
            <a:spLocks noChangeArrowheads="1"/>
          </p:cNvSpPr>
          <p:nvPr/>
        </p:nvSpPr>
        <p:spPr>
          <a:xfrm>
            <a:off x="1077379" y="523347"/>
            <a:ext cx="5968879" cy="585787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二、研究生物体中物质代谢及其调控</a:t>
            </a:r>
          </a:p>
        </p:txBody>
      </p:sp>
      <p:sp>
        <p:nvSpPr>
          <p:cNvPr id="7" name="圆角矩形 6"/>
          <p:cNvSpPr/>
          <p:nvPr/>
        </p:nvSpPr>
        <p:spPr>
          <a:xfrm>
            <a:off x="1265935" y="1710990"/>
            <a:ext cx="5112000" cy="2340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ts val="3500"/>
              </a:lnSpc>
              <a:spcBef>
                <a:spcPct val="0"/>
              </a:spcBef>
              <a:buClr>
                <a:schemeClr val="hlink"/>
              </a:buClr>
              <a:buSzPct val="80000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复杂性：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多步化学反应构成代谢途径。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多条代谢途径相互交织成网。</a:t>
            </a:r>
            <a:endParaRPr lang="en-US" altLang="zh-CN" sz="20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物质代谢和能量代谢相伴相随。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调节控制有条不紊。</a:t>
            </a:r>
            <a:endParaRPr lang="zh-CN" altLang="en-US" sz="20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8" name="圆角矩形 7"/>
          <p:cNvSpPr/>
          <p:nvPr/>
        </p:nvSpPr>
        <p:spPr>
          <a:xfrm>
            <a:off x="1265935" y="4109976"/>
            <a:ext cx="5112000" cy="2340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  <a:spcBef>
                <a:spcPct val="0"/>
              </a:spcBef>
              <a:buClr>
                <a:schemeClr val="hlink"/>
              </a:buClr>
              <a:buSzPct val="80000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规律性：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marL="612000" lvl="1" indent="-360000" algn="just">
              <a:lnSpc>
                <a:spcPct val="120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反应类型不多。</a:t>
            </a:r>
          </a:p>
          <a:p>
            <a:pPr marL="612000" lvl="1" indent="-360000" algn="just">
              <a:lnSpc>
                <a:spcPct val="120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反应机理符合有机化学理论。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ct val="120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调节控制与生物学功能相适应。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28650" lvl="1" indent="-361950" algn="just">
              <a:lnSpc>
                <a:spcPct val="120000"/>
              </a:lnSpc>
              <a:spcBef>
                <a:spcPct val="0"/>
              </a:spcBef>
              <a:buClr>
                <a:schemeClr val="hlink"/>
              </a:buClr>
              <a:buSzPct val="80000"/>
              <a:buFont typeface="Wingdings" pitchFamily="2" charset="2"/>
              <a:buChar char="l"/>
              <a:defRPr/>
            </a:pPr>
            <a:endParaRPr lang="en-US" altLang="zh-CN" sz="20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1078172" y="1126072"/>
            <a:ext cx="594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8"/>
          <p:cNvGrpSpPr/>
          <p:nvPr/>
        </p:nvGrpSpPr>
        <p:grpSpPr>
          <a:xfrm>
            <a:off x="7549896" y="566928"/>
            <a:ext cx="3267202" cy="5773512"/>
            <a:chOff x="6150864" y="566928"/>
            <a:chExt cx="3267202" cy="5773512"/>
          </a:xfrm>
        </p:grpSpPr>
        <p:sp>
          <p:nvSpPr>
            <p:cNvPr id="12" name="圆角矩形 11"/>
            <p:cNvSpPr/>
            <p:nvPr/>
          </p:nvSpPr>
          <p:spPr>
            <a:xfrm>
              <a:off x="6153912" y="566928"/>
              <a:ext cx="1188000" cy="1296000"/>
            </a:xfrm>
            <a:prstGeom prst="roundRect">
              <a:avLst/>
            </a:prstGeom>
            <a:solidFill>
              <a:srgbClr val="D3E5FA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zh-CN" altLang="en-US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细胞大分子</a:t>
              </a:r>
              <a:endParaRPr lang="en-US" altLang="zh-CN" sz="16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zh-CN" altLang="en-US" sz="14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蛋白质</a:t>
              </a:r>
              <a:endParaRPr lang="en-US" altLang="zh-CN" sz="1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zh-CN" altLang="en-US" sz="14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多糖</a:t>
              </a:r>
              <a:endParaRPr lang="en-US" altLang="zh-CN" sz="1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zh-CN" altLang="en-US" sz="14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脂类</a:t>
              </a:r>
              <a:endParaRPr lang="en-US" altLang="zh-CN" sz="1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zh-CN" altLang="en-US" sz="14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核酸</a:t>
              </a:r>
            </a:p>
          </p:txBody>
        </p:sp>
        <p:sp>
          <p:nvSpPr>
            <p:cNvPr id="13" name="圆角矩形 12"/>
            <p:cNvSpPr/>
            <p:nvPr/>
          </p:nvSpPr>
          <p:spPr>
            <a:xfrm>
              <a:off x="8230066" y="566928"/>
              <a:ext cx="1188000" cy="1296000"/>
            </a:xfrm>
            <a:prstGeom prst="roundRect">
              <a:avLst/>
            </a:prstGeom>
            <a:solidFill>
              <a:srgbClr val="F8BFC9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zh-CN" altLang="en-US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含能营养物</a:t>
              </a:r>
              <a:endParaRPr lang="en-US" altLang="zh-CN" sz="16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zh-CN" altLang="en-US" sz="14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糖类</a:t>
              </a:r>
              <a:endParaRPr lang="en-US" altLang="zh-CN" sz="1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zh-CN" altLang="en-US" sz="14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脂肪</a:t>
              </a:r>
              <a:endParaRPr lang="en-US" altLang="zh-CN" sz="1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zh-CN" altLang="en-US" sz="14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蛋白质</a:t>
              </a:r>
            </a:p>
          </p:txBody>
        </p:sp>
        <p:sp>
          <p:nvSpPr>
            <p:cNvPr id="14" name="圆角矩形 13"/>
            <p:cNvSpPr/>
            <p:nvPr/>
          </p:nvSpPr>
          <p:spPr>
            <a:xfrm>
              <a:off x="8227018" y="5035296"/>
              <a:ext cx="1188000" cy="1296000"/>
            </a:xfrm>
            <a:prstGeom prst="roundRect">
              <a:avLst/>
            </a:prstGeom>
            <a:solidFill>
              <a:srgbClr val="F8BFC9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zh-CN" altLang="en-US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能耗终产物</a:t>
              </a:r>
              <a:endParaRPr lang="en-US" altLang="zh-CN" sz="16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en-US" altLang="zh-CN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CO</a:t>
              </a:r>
              <a:r>
                <a:rPr lang="en-US" altLang="zh-CN" sz="1600" baseline="-25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2</a:t>
              </a:r>
            </a:p>
            <a:p>
              <a:r>
                <a:rPr lang="en-US" altLang="zh-CN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H</a:t>
              </a:r>
              <a:r>
                <a:rPr lang="en-US" altLang="zh-CN" sz="1600" baseline="-25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2</a:t>
              </a:r>
              <a:r>
                <a:rPr lang="en-US" altLang="zh-CN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O</a:t>
              </a:r>
            </a:p>
            <a:p>
              <a:r>
                <a:rPr lang="en-US" altLang="zh-CN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NH</a:t>
              </a:r>
              <a:r>
                <a:rPr lang="en-US" altLang="zh-CN" sz="1600" baseline="-25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3</a:t>
              </a:r>
              <a:endParaRPr lang="zh-CN" altLang="en-US" sz="1600" baseline="-250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5" name="圆角矩形 14"/>
            <p:cNvSpPr/>
            <p:nvPr/>
          </p:nvSpPr>
          <p:spPr>
            <a:xfrm>
              <a:off x="6150864" y="5044440"/>
              <a:ext cx="1188000" cy="1296000"/>
            </a:xfrm>
            <a:prstGeom prst="roundRect">
              <a:avLst/>
            </a:prstGeom>
            <a:solidFill>
              <a:srgbClr val="D3E5FA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zh-CN" altLang="en-US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前体分子</a:t>
              </a:r>
              <a:endParaRPr lang="en-US" altLang="zh-CN" sz="16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zh-CN" altLang="en-US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氨基酸</a:t>
              </a:r>
              <a:endParaRPr lang="en-US" altLang="zh-CN" sz="16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zh-CN" altLang="en-US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糖</a:t>
              </a:r>
              <a:endParaRPr lang="en-US" altLang="zh-CN" sz="16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zh-CN" altLang="en-US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脂肪</a:t>
              </a:r>
              <a:endParaRPr lang="en-US" altLang="zh-CN" sz="16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r>
                <a:rPr lang="zh-CN" altLang="en-US" sz="16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碱基</a:t>
              </a:r>
            </a:p>
          </p:txBody>
        </p:sp>
        <p:sp>
          <p:nvSpPr>
            <p:cNvPr id="16" name="矩形 15"/>
            <p:cNvSpPr/>
            <p:nvPr/>
          </p:nvSpPr>
          <p:spPr>
            <a:xfrm>
              <a:off x="7338864" y="4224792"/>
              <a:ext cx="888154" cy="484368"/>
            </a:xfrm>
            <a:prstGeom prst="rect">
              <a:avLst/>
            </a:prstGeom>
            <a:solidFill>
              <a:srgbClr val="FFC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化学能</a:t>
              </a:r>
            </a:p>
          </p:txBody>
        </p:sp>
        <p:sp>
          <p:nvSpPr>
            <p:cNvPr id="17" name="任意多边形 16"/>
            <p:cNvSpPr>
              <a:spLocks noChangeAspect="1"/>
            </p:cNvSpPr>
            <p:nvPr/>
          </p:nvSpPr>
          <p:spPr>
            <a:xfrm rot="16260000" flipH="1">
              <a:off x="7066852" y="2734001"/>
              <a:ext cx="252000" cy="209260"/>
            </a:xfrm>
            <a:custGeom>
              <a:avLst/>
              <a:gdLst>
                <a:gd name="connsiteX0" fmla="*/ 288000 w 288000"/>
                <a:gd name="connsiteY0" fmla="*/ 257241 h 258852"/>
                <a:gd name="connsiteX1" fmla="*/ 3586 w 288000"/>
                <a:gd name="connsiteY1" fmla="*/ 257241 h 258852"/>
                <a:gd name="connsiteX2" fmla="*/ 1007 w 288000"/>
                <a:gd name="connsiteY2" fmla="*/ 258852 h 258852"/>
                <a:gd name="connsiteX3" fmla="*/ 1793 w 288000"/>
                <a:gd name="connsiteY3" fmla="*/ 257241 h 258852"/>
                <a:gd name="connsiteX4" fmla="*/ 0 w 288000"/>
                <a:gd name="connsiteY4" fmla="*/ 257241 h 258852"/>
                <a:gd name="connsiteX5" fmla="*/ 2579 w 288000"/>
                <a:gd name="connsiteY5" fmla="*/ 255629 h 258852"/>
                <a:gd name="connsiteX6" fmla="*/ 127258 w 288000"/>
                <a:gd name="connsiteY6" fmla="*/ 0 h 258852"/>
                <a:gd name="connsiteX7" fmla="*/ 144911 w 288000"/>
                <a:gd name="connsiteY7" fmla="*/ 167811 h 25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000" h="258852">
                  <a:moveTo>
                    <a:pt x="288000" y="257241"/>
                  </a:moveTo>
                  <a:lnTo>
                    <a:pt x="3586" y="257241"/>
                  </a:lnTo>
                  <a:lnTo>
                    <a:pt x="1007" y="258852"/>
                  </a:lnTo>
                  <a:lnTo>
                    <a:pt x="1793" y="257241"/>
                  </a:lnTo>
                  <a:lnTo>
                    <a:pt x="0" y="257241"/>
                  </a:lnTo>
                  <a:lnTo>
                    <a:pt x="2579" y="255629"/>
                  </a:lnTo>
                  <a:lnTo>
                    <a:pt x="127258" y="0"/>
                  </a:lnTo>
                  <a:lnTo>
                    <a:pt x="144911" y="16781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8" name="任意多边形 17"/>
            <p:cNvSpPr/>
            <p:nvPr/>
          </p:nvSpPr>
          <p:spPr>
            <a:xfrm rot="20280000">
              <a:off x="8163822" y="2558444"/>
              <a:ext cx="253757" cy="465214"/>
            </a:xfrm>
            <a:custGeom>
              <a:avLst/>
              <a:gdLst>
                <a:gd name="connsiteX0" fmla="*/ 105339 w 253757"/>
                <a:gd name="connsiteY0" fmla="*/ 0 h 465214"/>
                <a:gd name="connsiteX1" fmla="*/ 124302 w 253757"/>
                <a:gd name="connsiteY1" fmla="*/ 23000 h 465214"/>
                <a:gd name="connsiteX2" fmla="*/ 253731 w 253757"/>
                <a:gd name="connsiteY2" fmla="*/ 452435 h 465214"/>
                <a:gd name="connsiteX3" fmla="*/ 252832 w 253757"/>
                <a:gd name="connsiteY3" fmla="*/ 465214 h 465214"/>
                <a:gd name="connsiteX4" fmla="*/ 118482 w 253757"/>
                <a:gd name="connsiteY4" fmla="*/ 465214 h 465214"/>
                <a:gd name="connsiteX5" fmla="*/ 120161 w 253757"/>
                <a:gd name="connsiteY5" fmla="*/ 441363 h 465214"/>
                <a:gd name="connsiteX6" fmla="*/ 15383 w 253757"/>
                <a:gd name="connsiteY6" fmla="*/ 93727 h 465214"/>
                <a:gd name="connsiteX7" fmla="*/ 0 w 253757"/>
                <a:gd name="connsiteY7" fmla="*/ 75069 h 465214"/>
                <a:gd name="connsiteX8" fmla="*/ 105339 w 253757"/>
                <a:gd name="connsiteY8" fmla="*/ 0 h 46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57" h="465214">
                  <a:moveTo>
                    <a:pt x="105339" y="0"/>
                  </a:moveTo>
                  <a:lnTo>
                    <a:pt x="124302" y="23000"/>
                  </a:lnTo>
                  <a:cubicBezTo>
                    <a:pt x="209027" y="148811"/>
                    <a:pt x="255019" y="298666"/>
                    <a:pt x="253731" y="452435"/>
                  </a:cubicBezTo>
                  <a:lnTo>
                    <a:pt x="252832" y="465214"/>
                  </a:lnTo>
                  <a:lnTo>
                    <a:pt x="118482" y="465214"/>
                  </a:lnTo>
                  <a:lnTo>
                    <a:pt x="120161" y="441363"/>
                  </a:lnTo>
                  <a:cubicBezTo>
                    <a:pt x="121203" y="316884"/>
                    <a:pt x="83972" y="195574"/>
                    <a:pt x="15383" y="93727"/>
                  </a:cubicBezTo>
                  <a:lnTo>
                    <a:pt x="0" y="75069"/>
                  </a:lnTo>
                  <a:lnTo>
                    <a:pt x="105339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C00000"/>
                </a:gs>
                <a:gs pos="21000">
                  <a:srgbClr val="C00000"/>
                </a:gs>
                <a:gs pos="100000">
                  <a:srgbClr val="FFB9B9"/>
                </a:gs>
              </a:gsLst>
              <a:lin ang="16200000" scaled="1"/>
              <a:tileRect/>
            </a:gra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9" name="任意多边形 18"/>
            <p:cNvSpPr/>
            <p:nvPr/>
          </p:nvSpPr>
          <p:spPr>
            <a:xfrm rot="20280000">
              <a:off x="8205424" y="3015751"/>
              <a:ext cx="418575" cy="609390"/>
            </a:xfrm>
            <a:custGeom>
              <a:avLst/>
              <a:gdLst>
                <a:gd name="connsiteX0" fmla="*/ 418575 w 418575"/>
                <a:gd name="connsiteY0" fmla="*/ 0 h 609390"/>
                <a:gd name="connsiteX1" fmla="*/ 412960 w 418575"/>
                <a:gd name="connsiteY1" fmla="*/ 79792 h 609390"/>
                <a:gd name="connsiteX2" fmla="*/ 364251 w 418575"/>
                <a:gd name="connsiteY2" fmla="*/ 263887 h 609390"/>
                <a:gd name="connsiteX3" fmla="*/ 86199 w 418575"/>
                <a:gd name="connsiteY3" fmla="*/ 607428 h 609390"/>
                <a:gd name="connsiteX4" fmla="*/ 82580 w 418575"/>
                <a:gd name="connsiteY4" fmla="*/ 609390 h 609390"/>
                <a:gd name="connsiteX5" fmla="*/ 0 w 418575"/>
                <a:gd name="connsiteY5" fmla="*/ 486959 h 609390"/>
                <a:gd name="connsiteX6" fmla="*/ 16108 w 418575"/>
                <a:gd name="connsiteY6" fmla="*/ 478222 h 609390"/>
                <a:gd name="connsiteX7" fmla="*/ 241199 w 418575"/>
                <a:gd name="connsiteY7" fmla="*/ 200115 h 609390"/>
                <a:gd name="connsiteX8" fmla="*/ 280631 w 418575"/>
                <a:gd name="connsiteY8" fmla="*/ 51086 h 609390"/>
                <a:gd name="connsiteX9" fmla="*/ 284225 w 418575"/>
                <a:gd name="connsiteY9" fmla="*/ 0 h 609390"/>
                <a:gd name="connsiteX10" fmla="*/ 418575 w 418575"/>
                <a:gd name="connsiteY10" fmla="*/ 0 h 60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8575" h="609390">
                  <a:moveTo>
                    <a:pt x="418575" y="0"/>
                  </a:moveTo>
                  <a:lnTo>
                    <a:pt x="412960" y="79792"/>
                  </a:lnTo>
                  <a:cubicBezTo>
                    <a:pt x="404745" y="141604"/>
                    <a:pt x="388690" y="203398"/>
                    <a:pt x="364251" y="263887"/>
                  </a:cubicBezTo>
                  <a:cubicBezTo>
                    <a:pt x="305598" y="409058"/>
                    <a:pt x="206978" y="526091"/>
                    <a:pt x="86199" y="607428"/>
                  </a:cubicBezTo>
                  <a:lnTo>
                    <a:pt x="82580" y="609390"/>
                  </a:lnTo>
                  <a:lnTo>
                    <a:pt x="0" y="486959"/>
                  </a:lnTo>
                  <a:lnTo>
                    <a:pt x="16108" y="478222"/>
                  </a:lnTo>
                  <a:cubicBezTo>
                    <a:pt x="113881" y="412378"/>
                    <a:pt x="193718" y="317636"/>
                    <a:pt x="241199" y="200115"/>
                  </a:cubicBezTo>
                  <a:cubicBezTo>
                    <a:pt x="260983" y="151148"/>
                    <a:pt x="273980" y="101125"/>
                    <a:pt x="280631" y="51086"/>
                  </a:cubicBezTo>
                  <a:lnTo>
                    <a:pt x="284225" y="0"/>
                  </a:lnTo>
                  <a:lnTo>
                    <a:pt x="418575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C00000"/>
                </a:gs>
                <a:gs pos="21000">
                  <a:srgbClr val="C00000"/>
                </a:gs>
                <a:gs pos="100000">
                  <a:srgbClr val="FFB9B9"/>
                </a:gs>
              </a:gsLst>
              <a:lin ang="16200000" scaled="1"/>
              <a:tileRect/>
            </a:gra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 rot="20040000">
              <a:off x="7175664" y="3442221"/>
              <a:ext cx="255483" cy="445028"/>
            </a:xfrm>
            <a:custGeom>
              <a:avLst/>
              <a:gdLst>
                <a:gd name="connsiteX0" fmla="*/ 155977 w 255483"/>
                <a:gd name="connsiteY0" fmla="*/ 0 h 445028"/>
                <a:gd name="connsiteX1" fmla="*/ 155016 w 255483"/>
                <a:gd name="connsiteY1" fmla="*/ 56142 h 445028"/>
                <a:gd name="connsiteX2" fmla="*/ 236560 w 255483"/>
                <a:gd name="connsiteY2" fmla="*/ 335973 h 445028"/>
                <a:gd name="connsiteX3" fmla="*/ 255483 w 255483"/>
                <a:gd name="connsiteY3" fmla="*/ 362496 h 445028"/>
                <a:gd name="connsiteX4" fmla="*/ 120674 w 255483"/>
                <a:gd name="connsiteY4" fmla="*/ 445028 h 445028"/>
                <a:gd name="connsiteX5" fmla="*/ 100729 w 255483"/>
                <a:gd name="connsiteY5" fmla="*/ 417073 h 445028"/>
                <a:gd name="connsiteX6" fmla="*/ 0 w 255483"/>
                <a:gd name="connsiteY6" fmla="*/ 71399 h 445028"/>
                <a:gd name="connsiteX7" fmla="*/ 1222 w 255483"/>
                <a:gd name="connsiteY7" fmla="*/ 0 h 445028"/>
                <a:gd name="connsiteX8" fmla="*/ 155977 w 255483"/>
                <a:gd name="connsiteY8" fmla="*/ 0 h 44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5483" h="445028">
                  <a:moveTo>
                    <a:pt x="155977" y="0"/>
                  </a:moveTo>
                  <a:lnTo>
                    <a:pt x="155016" y="56142"/>
                  </a:lnTo>
                  <a:cubicBezTo>
                    <a:pt x="159341" y="154732"/>
                    <a:pt x="187506" y="250866"/>
                    <a:pt x="236560" y="335973"/>
                  </a:cubicBezTo>
                  <a:lnTo>
                    <a:pt x="255483" y="362496"/>
                  </a:lnTo>
                  <a:lnTo>
                    <a:pt x="120674" y="445028"/>
                  </a:lnTo>
                  <a:lnTo>
                    <a:pt x="100729" y="417073"/>
                  </a:lnTo>
                  <a:cubicBezTo>
                    <a:pt x="40135" y="311941"/>
                    <a:pt x="5343" y="193188"/>
                    <a:pt x="0" y="71399"/>
                  </a:cubicBezTo>
                  <a:lnTo>
                    <a:pt x="1222" y="0"/>
                  </a:lnTo>
                  <a:lnTo>
                    <a:pt x="155977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rgbClr val="0070C0"/>
                </a:gs>
                <a:gs pos="100000">
                  <a:srgbClr val="7DC7FF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1" name="任意多边形 20"/>
            <p:cNvSpPr/>
            <p:nvPr/>
          </p:nvSpPr>
          <p:spPr>
            <a:xfrm rot="20040000">
              <a:off x="6932978" y="2830776"/>
              <a:ext cx="458805" cy="620250"/>
            </a:xfrm>
            <a:custGeom>
              <a:avLst/>
              <a:gdLst>
                <a:gd name="connsiteX0" fmla="*/ 385867 w 458805"/>
                <a:gd name="connsiteY0" fmla="*/ 0 h 620250"/>
                <a:gd name="connsiteX1" fmla="*/ 458805 w 458805"/>
                <a:gd name="connsiteY1" fmla="*/ 120395 h 620250"/>
                <a:gd name="connsiteX2" fmla="*/ 362939 w 458805"/>
                <a:gd name="connsiteY2" fmla="*/ 188792 h 620250"/>
                <a:gd name="connsiteX3" fmla="*/ 215286 w 458805"/>
                <a:gd name="connsiteY3" fmla="*/ 381818 h 620250"/>
                <a:gd name="connsiteX4" fmla="*/ 155065 w 458805"/>
                <a:gd name="connsiteY4" fmla="*/ 602122 h 620250"/>
                <a:gd name="connsiteX5" fmla="*/ 154755 w 458805"/>
                <a:gd name="connsiteY5" fmla="*/ 620250 h 620250"/>
                <a:gd name="connsiteX6" fmla="*/ 0 w 458805"/>
                <a:gd name="connsiteY6" fmla="*/ 620250 h 620250"/>
                <a:gd name="connsiteX7" fmla="*/ 349 w 458805"/>
                <a:gd name="connsiteY7" fmla="*/ 599905 h 620250"/>
                <a:gd name="connsiteX8" fmla="*/ 74736 w 458805"/>
                <a:gd name="connsiteY8" fmla="*/ 327766 h 620250"/>
                <a:gd name="connsiteX9" fmla="*/ 376077 w 458805"/>
                <a:gd name="connsiteY9" fmla="*/ 4455 h 620250"/>
                <a:gd name="connsiteX10" fmla="*/ 385867 w 458805"/>
                <a:gd name="connsiteY10" fmla="*/ 0 h 62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8805" h="620250">
                  <a:moveTo>
                    <a:pt x="385867" y="0"/>
                  </a:moveTo>
                  <a:lnTo>
                    <a:pt x="458805" y="120395"/>
                  </a:lnTo>
                  <a:lnTo>
                    <a:pt x="362939" y="188792"/>
                  </a:lnTo>
                  <a:cubicBezTo>
                    <a:pt x="303007" y="241026"/>
                    <a:pt x="252328" y="305873"/>
                    <a:pt x="215286" y="381818"/>
                  </a:cubicBezTo>
                  <a:cubicBezTo>
                    <a:pt x="180558" y="453020"/>
                    <a:pt x="160900" y="527659"/>
                    <a:pt x="155065" y="602122"/>
                  </a:cubicBezTo>
                  <a:lnTo>
                    <a:pt x="154755" y="620250"/>
                  </a:lnTo>
                  <a:lnTo>
                    <a:pt x="0" y="620250"/>
                  </a:lnTo>
                  <a:lnTo>
                    <a:pt x="349" y="599905"/>
                  </a:lnTo>
                  <a:cubicBezTo>
                    <a:pt x="7555" y="507922"/>
                    <a:pt x="31838" y="415720"/>
                    <a:pt x="74736" y="327766"/>
                  </a:cubicBezTo>
                  <a:cubicBezTo>
                    <a:pt x="143374" y="187040"/>
                    <a:pt x="249918" y="77170"/>
                    <a:pt x="376077" y="4455"/>
                  </a:cubicBezTo>
                  <a:lnTo>
                    <a:pt x="385867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rgbClr val="0070C0"/>
                </a:gs>
                <a:gs pos="100000">
                  <a:srgbClr val="7DC7FF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2" name="任意多边形 21"/>
            <p:cNvSpPr>
              <a:spLocks noChangeAspect="1"/>
            </p:cNvSpPr>
            <p:nvPr/>
          </p:nvSpPr>
          <p:spPr>
            <a:xfrm rot="12840000" flipH="1">
              <a:off x="7025705" y="3407050"/>
              <a:ext cx="252000" cy="209260"/>
            </a:xfrm>
            <a:custGeom>
              <a:avLst/>
              <a:gdLst>
                <a:gd name="connsiteX0" fmla="*/ 288000 w 288000"/>
                <a:gd name="connsiteY0" fmla="*/ 257241 h 258852"/>
                <a:gd name="connsiteX1" fmla="*/ 3586 w 288000"/>
                <a:gd name="connsiteY1" fmla="*/ 257241 h 258852"/>
                <a:gd name="connsiteX2" fmla="*/ 1007 w 288000"/>
                <a:gd name="connsiteY2" fmla="*/ 258852 h 258852"/>
                <a:gd name="connsiteX3" fmla="*/ 1793 w 288000"/>
                <a:gd name="connsiteY3" fmla="*/ 257241 h 258852"/>
                <a:gd name="connsiteX4" fmla="*/ 0 w 288000"/>
                <a:gd name="connsiteY4" fmla="*/ 257241 h 258852"/>
                <a:gd name="connsiteX5" fmla="*/ 2579 w 288000"/>
                <a:gd name="connsiteY5" fmla="*/ 255629 h 258852"/>
                <a:gd name="connsiteX6" fmla="*/ 127258 w 288000"/>
                <a:gd name="connsiteY6" fmla="*/ 0 h 258852"/>
                <a:gd name="connsiteX7" fmla="*/ 144911 w 288000"/>
                <a:gd name="connsiteY7" fmla="*/ 167811 h 25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000" h="258852">
                  <a:moveTo>
                    <a:pt x="288000" y="257241"/>
                  </a:moveTo>
                  <a:lnTo>
                    <a:pt x="3586" y="257241"/>
                  </a:lnTo>
                  <a:lnTo>
                    <a:pt x="1007" y="258852"/>
                  </a:lnTo>
                  <a:lnTo>
                    <a:pt x="1793" y="257241"/>
                  </a:lnTo>
                  <a:lnTo>
                    <a:pt x="0" y="257241"/>
                  </a:lnTo>
                  <a:lnTo>
                    <a:pt x="2579" y="255629"/>
                  </a:lnTo>
                  <a:lnTo>
                    <a:pt x="127258" y="0"/>
                  </a:lnTo>
                  <a:lnTo>
                    <a:pt x="144911" y="16781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3" name="任意多边形 22"/>
            <p:cNvSpPr>
              <a:spLocks noChangeAspect="1"/>
            </p:cNvSpPr>
            <p:nvPr/>
          </p:nvSpPr>
          <p:spPr>
            <a:xfrm rot="5700000" flipH="1" flipV="1">
              <a:off x="8266625" y="2878857"/>
              <a:ext cx="252000" cy="209260"/>
            </a:xfrm>
            <a:custGeom>
              <a:avLst/>
              <a:gdLst>
                <a:gd name="connsiteX0" fmla="*/ 288000 w 288000"/>
                <a:gd name="connsiteY0" fmla="*/ 257241 h 258852"/>
                <a:gd name="connsiteX1" fmla="*/ 3586 w 288000"/>
                <a:gd name="connsiteY1" fmla="*/ 257241 h 258852"/>
                <a:gd name="connsiteX2" fmla="*/ 1007 w 288000"/>
                <a:gd name="connsiteY2" fmla="*/ 258852 h 258852"/>
                <a:gd name="connsiteX3" fmla="*/ 1793 w 288000"/>
                <a:gd name="connsiteY3" fmla="*/ 257241 h 258852"/>
                <a:gd name="connsiteX4" fmla="*/ 0 w 288000"/>
                <a:gd name="connsiteY4" fmla="*/ 257241 h 258852"/>
                <a:gd name="connsiteX5" fmla="*/ 2579 w 288000"/>
                <a:gd name="connsiteY5" fmla="*/ 255629 h 258852"/>
                <a:gd name="connsiteX6" fmla="*/ 127258 w 288000"/>
                <a:gd name="connsiteY6" fmla="*/ 0 h 258852"/>
                <a:gd name="connsiteX7" fmla="*/ 144911 w 288000"/>
                <a:gd name="connsiteY7" fmla="*/ 167811 h 25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000" h="258852">
                  <a:moveTo>
                    <a:pt x="288000" y="257241"/>
                  </a:moveTo>
                  <a:lnTo>
                    <a:pt x="3586" y="257241"/>
                  </a:lnTo>
                  <a:lnTo>
                    <a:pt x="1007" y="258852"/>
                  </a:lnTo>
                  <a:lnTo>
                    <a:pt x="1793" y="257241"/>
                  </a:lnTo>
                  <a:lnTo>
                    <a:pt x="0" y="257241"/>
                  </a:lnTo>
                  <a:lnTo>
                    <a:pt x="2579" y="255629"/>
                  </a:lnTo>
                  <a:lnTo>
                    <a:pt x="127258" y="0"/>
                  </a:lnTo>
                  <a:lnTo>
                    <a:pt x="144911" y="167811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4" name="任意多边形 23"/>
            <p:cNvSpPr>
              <a:spLocks noChangeAspect="1"/>
            </p:cNvSpPr>
            <p:nvPr/>
          </p:nvSpPr>
          <p:spPr>
            <a:xfrm rot="9780000" flipH="1" flipV="1">
              <a:off x="8216345" y="3466583"/>
              <a:ext cx="252000" cy="209260"/>
            </a:xfrm>
            <a:custGeom>
              <a:avLst/>
              <a:gdLst>
                <a:gd name="connsiteX0" fmla="*/ 288000 w 288000"/>
                <a:gd name="connsiteY0" fmla="*/ 257241 h 258852"/>
                <a:gd name="connsiteX1" fmla="*/ 3586 w 288000"/>
                <a:gd name="connsiteY1" fmla="*/ 257241 h 258852"/>
                <a:gd name="connsiteX2" fmla="*/ 1007 w 288000"/>
                <a:gd name="connsiteY2" fmla="*/ 258852 h 258852"/>
                <a:gd name="connsiteX3" fmla="*/ 1793 w 288000"/>
                <a:gd name="connsiteY3" fmla="*/ 257241 h 258852"/>
                <a:gd name="connsiteX4" fmla="*/ 0 w 288000"/>
                <a:gd name="connsiteY4" fmla="*/ 257241 h 258852"/>
                <a:gd name="connsiteX5" fmla="*/ 2579 w 288000"/>
                <a:gd name="connsiteY5" fmla="*/ 255629 h 258852"/>
                <a:gd name="connsiteX6" fmla="*/ 127258 w 288000"/>
                <a:gd name="connsiteY6" fmla="*/ 0 h 258852"/>
                <a:gd name="connsiteX7" fmla="*/ 144911 w 288000"/>
                <a:gd name="connsiteY7" fmla="*/ 167811 h 25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000" h="258852">
                  <a:moveTo>
                    <a:pt x="288000" y="257241"/>
                  </a:moveTo>
                  <a:lnTo>
                    <a:pt x="3586" y="257241"/>
                  </a:lnTo>
                  <a:lnTo>
                    <a:pt x="1007" y="258852"/>
                  </a:lnTo>
                  <a:lnTo>
                    <a:pt x="1793" y="257241"/>
                  </a:lnTo>
                  <a:lnTo>
                    <a:pt x="0" y="257241"/>
                  </a:lnTo>
                  <a:lnTo>
                    <a:pt x="2579" y="255629"/>
                  </a:lnTo>
                  <a:lnTo>
                    <a:pt x="127258" y="0"/>
                  </a:lnTo>
                  <a:lnTo>
                    <a:pt x="144911" y="167811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5" name="椭圆 24"/>
            <p:cNvSpPr/>
            <p:nvPr/>
          </p:nvSpPr>
          <p:spPr>
            <a:xfrm>
              <a:off x="7314480" y="2267712"/>
              <a:ext cx="936000" cy="936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6" name="矩形 25"/>
            <p:cNvSpPr/>
            <p:nvPr/>
          </p:nvSpPr>
          <p:spPr>
            <a:xfrm>
              <a:off x="7198200" y="2450112"/>
              <a:ext cx="1152000" cy="71750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ts val="1200"/>
                </a:lnSpc>
                <a:buClr>
                  <a:schemeClr val="hlink"/>
                </a:buClr>
                <a:buSzPct val="80000"/>
                <a:defRPr/>
              </a:pPr>
              <a:r>
                <a:rPr lang="en-US" altLang="zh-CN" sz="12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ADP+HPO</a:t>
              </a:r>
              <a:r>
                <a:rPr lang="en-US" altLang="zh-CN" sz="1200" baseline="-25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4</a:t>
              </a:r>
              <a:r>
                <a:rPr lang="en-US" altLang="zh-CN" sz="1200" baseline="30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2-</a:t>
              </a:r>
            </a:p>
            <a:p>
              <a:pPr algn="ctr">
                <a:lnSpc>
                  <a:spcPts val="1200"/>
                </a:lnSpc>
                <a:buClr>
                  <a:schemeClr val="hlink"/>
                </a:buClr>
                <a:buSzPct val="80000"/>
                <a:defRPr/>
              </a:pPr>
              <a:r>
                <a:rPr lang="en-US" altLang="zh-CN" sz="12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NAD</a:t>
              </a:r>
              <a:r>
                <a:rPr lang="en-US" altLang="zh-CN" sz="1200" baseline="30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+</a:t>
              </a:r>
            </a:p>
            <a:p>
              <a:pPr algn="ctr">
                <a:lnSpc>
                  <a:spcPts val="1200"/>
                </a:lnSpc>
                <a:buClr>
                  <a:schemeClr val="hlink"/>
                </a:buClr>
                <a:buSzPct val="80000"/>
                <a:defRPr/>
              </a:pPr>
              <a:r>
                <a:rPr lang="en-US" altLang="zh-CN" sz="12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NADP</a:t>
              </a:r>
              <a:r>
                <a:rPr lang="en-US" altLang="zh-CN" sz="1200" baseline="30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+</a:t>
              </a:r>
            </a:p>
            <a:p>
              <a:pPr algn="ctr">
                <a:lnSpc>
                  <a:spcPts val="1200"/>
                </a:lnSpc>
                <a:buClr>
                  <a:schemeClr val="hlink"/>
                </a:buClr>
                <a:buSzPct val="80000"/>
                <a:defRPr/>
              </a:pPr>
              <a:r>
                <a:rPr lang="en-US" altLang="zh-CN" sz="12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FAD</a:t>
              </a:r>
              <a:endPara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7" name="椭圆 26"/>
            <p:cNvSpPr/>
            <p:nvPr/>
          </p:nvSpPr>
          <p:spPr>
            <a:xfrm>
              <a:off x="7311432" y="3279648"/>
              <a:ext cx="936000" cy="93600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7213440" y="3416328"/>
              <a:ext cx="1152000" cy="71750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ts val="1200"/>
                </a:lnSpc>
                <a:buClr>
                  <a:schemeClr val="hlink"/>
                </a:buClr>
                <a:buSzPct val="80000"/>
                <a:defRPr/>
              </a:pPr>
              <a:r>
                <a:rPr lang="en-US" altLang="zh-CN" sz="12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ATP</a:t>
              </a:r>
              <a:endParaRPr lang="en-US" altLang="zh-CN" sz="1200" baseline="300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pPr algn="ctr">
                <a:lnSpc>
                  <a:spcPts val="1200"/>
                </a:lnSpc>
                <a:buClr>
                  <a:schemeClr val="hlink"/>
                </a:buClr>
                <a:buSzPct val="80000"/>
                <a:defRPr/>
              </a:pPr>
              <a:r>
                <a:rPr lang="en-US" altLang="zh-CN" sz="12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NADH</a:t>
              </a:r>
              <a:endParaRPr lang="en-US" altLang="zh-CN" sz="1200" baseline="300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pPr algn="ctr">
                <a:lnSpc>
                  <a:spcPts val="1200"/>
                </a:lnSpc>
                <a:buClr>
                  <a:schemeClr val="hlink"/>
                </a:buClr>
                <a:buSzPct val="80000"/>
                <a:defRPr/>
              </a:pPr>
              <a:r>
                <a:rPr lang="en-US" altLang="zh-CN" sz="12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NADPH</a:t>
              </a:r>
              <a:endParaRPr lang="en-US" altLang="zh-CN" sz="1200" baseline="300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pPr algn="ctr">
                <a:lnSpc>
                  <a:spcPts val="1200"/>
                </a:lnSpc>
                <a:buClr>
                  <a:schemeClr val="hlink"/>
                </a:buClr>
                <a:buSzPct val="80000"/>
                <a:defRPr/>
              </a:pPr>
              <a:r>
                <a:rPr lang="en-US" altLang="zh-CN" sz="12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FADH</a:t>
              </a:r>
              <a:r>
                <a:rPr lang="en-US" altLang="zh-CN" sz="1200" baseline="-25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2</a:t>
              </a:r>
              <a:endParaRPr lang="zh-CN" altLang="en-US" sz="1200" baseline="-250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9" name="下箭头 13"/>
            <p:cNvSpPr/>
            <p:nvPr/>
          </p:nvSpPr>
          <p:spPr>
            <a:xfrm>
              <a:off x="8290306" y="1938528"/>
              <a:ext cx="1075968" cy="3240000"/>
            </a:xfrm>
            <a:custGeom>
              <a:avLst/>
              <a:gdLst>
                <a:gd name="connsiteX0" fmla="*/ 0 w 1332000"/>
                <a:gd name="connsiteY0" fmla="*/ 2489418 h 3240000"/>
                <a:gd name="connsiteX1" fmla="*/ 333000 w 1332000"/>
                <a:gd name="connsiteY1" fmla="*/ 2489418 h 3240000"/>
                <a:gd name="connsiteX2" fmla="*/ 333000 w 1332000"/>
                <a:gd name="connsiteY2" fmla="*/ 0 h 3240000"/>
                <a:gd name="connsiteX3" fmla="*/ 999000 w 1332000"/>
                <a:gd name="connsiteY3" fmla="*/ 0 h 3240000"/>
                <a:gd name="connsiteX4" fmla="*/ 999000 w 1332000"/>
                <a:gd name="connsiteY4" fmla="*/ 2489418 h 3240000"/>
                <a:gd name="connsiteX5" fmla="*/ 1332000 w 1332000"/>
                <a:gd name="connsiteY5" fmla="*/ 2489418 h 3240000"/>
                <a:gd name="connsiteX6" fmla="*/ 666000 w 1332000"/>
                <a:gd name="connsiteY6" fmla="*/ 3240000 h 3240000"/>
                <a:gd name="connsiteX7" fmla="*/ 0 w 1332000"/>
                <a:gd name="connsiteY7" fmla="*/ 2489418 h 3240000"/>
                <a:gd name="connsiteX0" fmla="*/ 0 w 1332000"/>
                <a:gd name="connsiteY0" fmla="*/ 2489418 h 3240000"/>
                <a:gd name="connsiteX1" fmla="*/ 323856 w 1332000"/>
                <a:gd name="connsiteY1" fmla="*/ 2617434 h 3240000"/>
                <a:gd name="connsiteX2" fmla="*/ 333000 w 1332000"/>
                <a:gd name="connsiteY2" fmla="*/ 0 h 3240000"/>
                <a:gd name="connsiteX3" fmla="*/ 999000 w 1332000"/>
                <a:gd name="connsiteY3" fmla="*/ 0 h 3240000"/>
                <a:gd name="connsiteX4" fmla="*/ 999000 w 1332000"/>
                <a:gd name="connsiteY4" fmla="*/ 2489418 h 3240000"/>
                <a:gd name="connsiteX5" fmla="*/ 1332000 w 1332000"/>
                <a:gd name="connsiteY5" fmla="*/ 2489418 h 3240000"/>
                <a:gd name="connsiteX6" fmla="*/ 666000 w 1332000"/>
                <a:gd name="connsiteY6" fmla="*/ 3240000 h 3240000"/>
                <a:gd name="connsiteX7" fmla="*/ 0 w 1332000"/>
                <a:gd name="connsiteY7" fmla="*/ 2489418 h 3240000"/>
                <a:gd name="connsiteX0" fmla="*/ 0 w 1332000"/>
                <a:gd name="connsiteY0" fmla="*/ 2489418 h 3240000"/>
                <a:gd name="connsiteX1" fmla="*/ 323856 w 1332000"/>
                <a:gd name="connsiteY1" fmla="*/ 2617434 h 3240000"/>
                <a:gd name="connsiteX2" fmla="*/ 333000 w 1332000"/>
                <a:gd name="connsiteY2" fmla="*/ 0 h 3240000"/>
                <a:gd name="connsiteX3" fmla="*/ 999000 w 1332000"/>
                <a:gd name="connsiteY3" fmla="*/ 0 h 3240000"/>
                <a:gd name="connsiteX4" fmla="*/ 989856 w 1332000"/>
                <a:gd name="connsiteY4" fmla="*/ 2626578 h 3240000"/>
                <a:gd name="connsiteX5" fmla="*/ 1332000 w 1332000"/>
                <a:gd name="connsiteY5" fmla="*/ 2489418 h 3240000"/>
                <a:gd name="connsiteX6" fmla="*/ 666000 w 1332000"/>
                <a:gd name="connsiteY6" fmla="*/ 3240000 h 3240000"/>
                <a:gd name="connsiteX7" fmla="*/ 0 w 1332000"/>
                <a:gd name="connsiteY7" fmla="*/ 2489418 h 3240000"/>
                <a:gd name="connsiteX0" fmla="*/ 0 w 1222272"/>
                <a:gd name="connsiteY0" fmla="*/ 2571714 h 3240000"/>
                <a:gd name="connsiteX1" fmla="*/ 214128 w 1222272"/>
                <a:gd name="connsiteY1" fmla="*/ 2617434 h 3240000"/>
                <a:gd name="connsiteX2" fmla="*/ 223272 w 1222272"/>
                <a:gd name="connsiteY2" fmla="*/ 0 h 3240000"/>
                <a:gd name="connsiteX3" fmla="*/ 889272 w 1222272"/>
                <a:gd name="connsiteY3" fmla="*/ 0 h 3240000"/>
                <a:gd name="connsiteX4" fmla="*/ 880128 w 1222272"/>
                <a:gd name="connsiteY4" fmla="*/ 2626578 h 3240000"/>
                <a:gd name="connsiteX5" fmla="*/ 1222272 w 1222272"/>
                <a:gd name="connsiteY5" fmla="*/ 2489418 h 3240000"/>
                <a:gd name="connsiteX6" fmla="*/ 556272 w 1222272"/>
                <a:gd name="connsiteY6" fmla="*/ 3240000 h 3240000"/>
                <a:gd name="connsiteX7" fmla="*/ 0 w 1222272"/>
                <a:gd name="connsiteY7" fmla="*/ 2571714 h 3240000"/>
                <a:gd name="connsiteX0" fmla="*/ 0 w 1085112"/>
                <a:gd name="connsiteY0" fmla="*/ 2571714 h 3240000"/>
                <a:gd name="connsiteX1" fmla="*/ 214128 w 1085112"/>
                <a:gd name="connsiteY1" fmla="*/ 2617434 h 3240000"/>
                <a:gd name="connsiteX2" fmla="*/ 223272 w 1085112"/>
                <a:gd name="connsiteY2" fmla="*/ 0 h 3240000"/>
                <a:gd name="connsiteX3" fmla="*/ 889272 w 1085112"/>
                <a:gd name="connsiteY3" fmla="*/ 0 h 3240000"/>
                <a:gd name="connsiteX4" fmla="*/ 880128 w 1085112"/>
                <a:gd name="connsiteY4" fmla="*/ 2626578 h 3240000"/>
                <a:gd name="connsiteX5" fmla="*/ 1085112 w 1085112"/>
                <a:gd name="connsiteY5" fmla="*/ 2562570 h 3240000"/>
                <a:gd name="connsiteX6" fmla="*/ 556272 w 1085112"/>
                <a:gd name="connsiteY6" fmla="*/ 3240000 h 3240000"/>
                <a:gd name="connsiteX7" fmla="*/ 0 w 1085112"/>
                <a:gd name="connsiteY7" fmla="*/ 2571714 h 3240000"/>
                <a:gd name="connsiteX0" fmla="*/ 0 w 1075968"/>
                <a:gd name="connsiteY0" fmla="*/ 2571714 h 3240000"/>
                <a:gd name="connsiteX1" fmla="*/ 204984 w 1075968"/>
                <a:gd name="connsiteY1" fmla="*/ 2617434 h 3240000"/>
                <a:gd name="connsiteX2" fmla="*/ 214128 w 1075968"/>
                <a:gd name="connsiteY2" fmla="*/ 0 h 3240000"/>
                <a:gd name="connsiteX3" fmla="*/ 880128 w 1075968"/>
                <a:gd name="connsiteY3" fmla="*/ 0 h 3240000"/>
                <a:gd name="connsiteX4" fmla="*/ 870984 w 1075968"/>
                <a:gd name="connsiteY4" fmla="*/ 2626578 h 3240000"/>
                <a:gd name="connsiteX5" fmla="*/ 1075968 w 1075968"/>
                <a:gd name="connsiteY5" fmla="*/ 2562570 h 3240000"/>
                <a:gd name="connsiteX6" fmla="*/ 547128 w 1075968"/>
                <a:gd name="connsiteY6" fmla="*/ 3240000 h 3240000"/>
                <a:gd name="connsiteX7" fmla="*/ 0 w 1075968"/>
                <a:gd name="connsiteY7" fmla="*/ 2571714 h 3240000"/>
                <a:gd name="connsiteX0" fmla="*/ 0 w 1075968"/>
                <a:gd name="connsiteY0" fmla="*/ 2571714 h 3240000"/>
                <a:gd name="connsiteX1" fmla="*/ 204984 w 1075968"/>
                <a:gd name="connsiteY1" fmla="*/ 2635722 h 3240000"/>
                <a:gd name="connsiteX2" fmla="*/ 214128 w 1075968"/>
                <a:gd name="connsiteY2" fmla="*/ 0 h 3240000"/>
                <a:gd name="connsiteX3" fmla="*/ 880128 w 1075968"/>
                <a:gd name="connsiteY3" fmla="*/ 0 h 3240000"/>
                <a:gd name="connsiteX4" fmla="*/ 870984 w 1075968"/>
                <a:gd name="connsiteY4" fmla="*/ 2626578 h 3240000"/>
                <a:gd name="connsiteX5" fmla="*/ 1075968 w 1075968"/>
                <a:gd name="connsiteY5" fmla="*/ 2562570 h 3240000"/>
                <a:gd name="connsiteX6" fmla="*/ 547128 w 1075968"/>
                <a:gd name="connsiteY6" fmla="*/ 3240000 h 3240000"/>
                <a:gd name="connsiteX7" fmla="*/ 0 w 1075968"/>
                <a:gd name="connsiteY7" fmla="*/ 2571714 h 324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968" h="3240000">
                  <a:moveTo>
                    <a:pt x="0" y="2571714"/>
                  </a:moveTo>
                  <a:lnTo>
                    <a:pt x="204984" y="2635722"/>
                  </a:lnTo>
                  <a:lnTo>
                    <a:pt x="214128" y="0"/>
                  </a:lnTo>
                  <a:lnTo>
                    <a:pt x="880128" y="0"/>
                  </a:lnTo>
                  <a:lnTo>
                    <a:pt x="870984" y="2626578"/>
                  </a:lnTo>
                  <a:lnTo>
                    <a:pt x="1075968" y="2562570"/>
                  </a:lnTo>
                  <a:lnTo>
                    <a:pt x="547128" y="3240000"/>
                  </a:lnTo>
                  <a:lnTo>
                    <a:pt x="0" y="257171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DC2E49">
                    <a:shade val="30000"/>
                    <a:satMod val="115000"/>
                  </a:srgbClr>
                </a:gs>
                <a:gs pos="50000">
                  <a:srgbClr val="E4344D"/>
                </a:gs>
                <a:gs pos="100000">
                  <a:srgbClr val="F9C3CC"/>
                </a:gs>
              </a:gsLst>
              <a:lin ang="16200000" scaled="1"/>
              <a:tileRect/>
            </a:gra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分解</a:t>
              </a:r>
              <a:endParaRPr lang="en-US" altLang="zh-CN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代谢</a:t>
              </a:r>
            </a:p>
          </p:txBody>
        </p:sp>
        <p:sp>
          <p:nvSpPr>
            <p:cNvPr id="30" name="下箭头 13"/>
            <p:cNvSpPr/>
            <p:nvPr/>
          </p:nvSpPr>
          <p:spPr>
            <a:xfrm flipV="1">
              <a:off x="6202426" y="1716024"/>
              <a:ext cx="1075968" cy="3240000"/>
            </a:xfrm>
            <a:custGeom>
              <a:avLst/>
              <a:gdLst>
                <a:gd name="connsiteX0" fmla="*/ 0 w 1332000"/>
                <a:gd name="connsiteY0" fmla="*/ 2489418 h 3240000"/>
                <a:gd name="connsiteX1" fmla="*/ 333000 w 1332000"/>
                <a:gd name="connsiteY1" fmla="*/ 2489418 h 3240000"/>
                <a:gd name="connsiteX2" fmla="*/ 333000 w 1332000"/>
                <a:gd name="connsiteY2" fmla="*/ 0 h 3240000"/>
                <a:gd name="connsiteX3" fmla="*/ 999000 w 1332000"/>
                <a:gd name="connsiteY3" fmla="*/ 0 h 3240000"/>
                <a:gd name="connsiteX4" fmla="*/ 999000 w 1332000"/>
                <a:gd name="connsiteY4" fmla="*/ 2489418 h 3240000"/>
                <a:gd name="connsiteX5" fmla="*/ 1332000 w 1332000"/>
                <a:gd name="connsiteY5" fmla="*/ 2489418 h 3240000"/>
                <a:gd name="connsiteX6" fmla="*/ 666000 w 1332000"/>
                <a:gd name="connsiteY6" fmla="*/ 3240000 h 3240000"/>
                <a:gd name="connsiteX7" fmla="*/ 0 w 1332000"/>
                <a:gd name="connsiteY7" fmla="*/ 2489418 h 3240000"/>
                <a:gd name="connsiteX0" fmla="*/ 0 w 1332000"/>
                <a:gd name="connsiteY0" fmla="*/ 2489418 h 3240000"/>
                <a:gd name="connsiteX1" fmla="*/ 323856 w 1332000"/>
                <a:gd name="connsiteY1" fmla="*/ 2617434 h 3240000"/>
                <a:gd name="connsiteX2" fmla="*/ 333000 w 1332000"/>
                <a:gd name="connsiteY2" fmla="*/ 0 h 3240000"/>
                <a:gd name="connsiteX3" fmla="*/ 999000 w 1332000"/>
                <a:gd name="connsiteY3" fmla="*/ 0 h 3240000"/>
                <a:gd name="connsiteX4" fmla="*/ 999000 w 1332000"/>
                <a:gd name="connsiteY4" fmla="*/ 2489418 h 3240000"/>
                <a:gd name="connsiteX5" fmla="*/ 1332000 w 1332000"/>
                <a:gd name="connsiteY5" fmla="*/ 2489418 h 3240000"/>
                <a:gd name="connsiteX6" fmla="*/ 666000 w 1332000"/>
                <a:gd name="connsiteY6" fmla="*/ 3240000 h 3240000"/>
                <a:gd name="connsiteX7" fmla="*/ 0 w 1332000"/>
                <a:gd name="connsiteY7" fmla="*/ 2489418 h 3240000"/>
                <a:gd name="connsiteX0" fmla="*/ 0 w 1332000"/>
                <a:gd name="connsiteY0" fmla="*/ 2489418 h 3240000"/>
                <a:gd name="connsiteX1" fmla="*/ 323856 w 1332000"/>
                <a:gd name="connsiteY1" fmla="*/ 2617434 h 3240000"/>
                <a:gd name="connsiteX2" fmla="*/ 333000 w 1332000"/>
                <a:gd name="connsiteY2" fmla="*/ 0 h 3240000"/>
                <a:gd name="connsiteX3" fmla="*/ 999000 w 1332000"/>
                <a:gd name="connsiteY3" fmla="*/ 0 h 3240000"/>
                <a:gd name="connsiteX4" fmla="*/ 989856 w 1332000"/>
                <a:gd name="connsiteY4" fmla="*/ 2626578 h 3240000"/>
                <a:gd name="connsiteX5" fmla="*/ 1332000 w 1332000"/>
                <a:gd name="connsiteY5" fmla="*/ 2489418 h 3240000"/>
                <a:gd name="connsiteX6" fmla="*/ 666000 w 1332000"/>
                <a:gd name="connsiteY6" fmla="*/ 3240000 h 3240000"/>
                <a:gd name="connsiteX7" fmla="*/ 0 w 1332000"/>
                <a:gd name="connsiteY7" fmla="*/ 2489418 h 3240000"/>
                <a:gd name="connsiteX0" fmla="*/ 0 w 1222272"/>
                <a:gd name="connsiteY0" fmla="*/ 2571714 h 3240000"/>
                <a:gd name="connsiteX1" fmla="*/ 214128 w 1222272"/>
                <a:gd name="connsiteY1" fmla="*/ 2617434 h 3240000"/>
                <a:gd name="connsiteX2" fmla="*/ 223272 w 1222272"/>
                <a:gd name="connsiteY2" fmla="*/ 0 h 3240000"/>
                <a:gd name="connsiteX3" fmla="*/ 889272 w 1222272"/>
                <a:gd name="connsiteY3" fmla="*/ 0 h 3240000"/>
                <a:gd name="connsiteX4" fmla="*/ 880128 w 1222272"/>
                <a:gd name="connsiteY4" fmla="*/ 2626578 h 3240000"/>
                <a:gd name="connsiteX5" fmla="*/ 1222272 w 1222272"/>
                <a:gd name="connsiteY5" fmla="*/ 2489418 h 3240000"/>
                <a:gd name="connsiteX6" fmla="*/ 556272 w 1222272"/>
                <a:gd name="connsiteY6" fmla="*/ 3240000 h 3240000"/>
                <a:gd name="connsiteX7" fmla="*/ 0 w 1222272"/>
                <a:gd name="connsiteY7" fmla="*/ 2571714 h 3240000"/>
                <a:gd name="connsiteX0" fmla="*/ 0 w 1085112"/>
                <a:gd name="connsiteY0" fmla="*/ 2571714 h 3240000"/>
                <a:gd name="connsiteX1" fmla="*/ 214128 w 1085112"/>
                <a:gd name="connsiteY1" fmla="*/ 2617434 h 3240000"/>
                <a:gd name="connsiteX2" fmla="*/ 223272 w 1085112"/>
                <a:gd name="connsiteY2" fmla="*/ 0 h 3240000"/>
                <a:gd name="connsiteX3" fmla="*/ 889272 w 1085112"/>
                <a:gd name="connsiteY3" fmla="*/ 0 h 3240000"/>
                <a:gd name="connsiteX4" fmla="*/ 880128 w 1085112"/>
                <a:gd name="connsiteY4" fmla="*/ 2626578 h 3240000"/>
                <a:gd name="connsiteX5" fmla="*/ 1085112 w 1085112"/>
                <a:gd name="connsiteY5" fmla="*/ 2562570 h 3240000"/>
                <a:gd name="connsiteX6" fmla="*/ 556272 w 1085112"/>
                <a:gd name="connsiteY6" fmla="*/ 3240000 h 3240000"/>
                <a:gd name="connsiteX7" fmla="*/ 0 w 1085112"/>
                <a:gd name="connsiteY7" fmla="*/ 2571714 h 3240000"/>
                <a:gd name="connsiteX0" fmla="*/ 0 w 1075968"/>
                <a:gd name="connsiteY0" fmla="*/ 2571714 h 3240000"/>
                <a:gd name="connsiteX1" fmla="*/ 204984 w 1075968"/>
                <a:gd name="connsiteY1" fmla="*/ 2617434 h 3240000"/>
                <a:gd name="connsiteX2" fmla="*/ 214128 w 1075968"/>
                <a:gd name="connsiteY2" fmla="*/ 0 h 3240000"/>
                <a:gd name="connsiteX3" fmla="*/ 880128 w 1075968"/>
                <a:gd name="connsiteY3" fmla="*/ 0 h 3240000"/>
                <a:gd name="connsiteX4" fmla="*/ 870984 w 1075968"/>
                <a:gd name="connsiteY4" fmla="*/ 2626578 h 3240000"/>
                <a:gd name="connsiteX5" fmla="*/ 1075968 w 1075968"/>
                <a:gd name="connsiteY5" fmla="*/ 2562570 h 3240000"/>
                <a:gd name="connsiteX6" fmla="*/ 547128 w 1075968"/>
                <a:gd name="connsiteY6" fmla="*/ 3240000 h 3240000"/>
                <a:gd name="connsiteX7" fmla="*/ 0 w 1075968"/>
                <a:gd name="connsiteY7" fmla="*/ 2571714 h 3240000"/>
                <a:gd name="connsiteX0" fmla="*/ 0 w 1075968"/>
                <a:gd name="connsiteY0" fmla="*/ 2571714 h 3240000"/>
                <a:gd name="connsiteX1" fmla="*/ 204984 w 1075968"/>
                <a:gd name="connsiteY1" fmla="*/ 2635722 h 3240000"/>
                <a:gd name="connsiteX2" fmla="*/ 214128 w 1075968"/>
                <a:gd name="connsiteY2" fmla="*/ 0 h 3240000"/>
                <a:gd name="connsiteX3" fmla="*/ 880128 w 1075968"/>
                <a:gd name="connsiteY3" fmla="*/ 0 h 3240000"/>
                <a:gd name="connsiteX4" fmla="*/ 870984 w 1075968"/>
                <a:gd name="connsiteY4" fmla="*/ 2626578 h 3240000"/>
                <a:gd name="connsiteX5" fmla="*/ 1075968 w 1075968"/>
                <a:gd name="connsiteY5" fmla="*/ 2562570 h 3240000"/>
                <a:gd name="connsiteX6" fmla="*/ 547128 w 1075968"/>
                <a:gd name="connsiteY6" fmla="*/ 3240000 h 3240000"/>
                <a:gd name="connsiteX7" fmla="*/ 0 w 1075968"/>
                <a:gd name="connsiteY7" fmla="*/ 2571714 h 324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968" h="3240000">
                  <a:moveTo>
                    <a:pt x="0" y="2571714"/>
                  </a:moveTo>
                  <a:lnTo>
                    <a:pt x="204984" y="2635722"/>
                  </a:lnTo>
                  <a:lnTo>
                    <a:pt x="214128" y="0"/>
                  </a:lnTo>
                  <a:lnTo>
                    <a:pt x="880128" y="0"/>
                  </a:lnTo>
                  <a:lnTo>
                    <a:pt x="870984" y="2626578"/>
                  </a:lnTo>
                  <a:lnTo>
                    <a:pt x="1075968" y="2562570"/>
                  </a:lnTo>
                  <a:lnTo>
                    <a:pt x="547128" y="3240000"/>
                  </a:lnTo>
                  <a:lnTo>
                    <a:pt x="0" y="257171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2595D4">
                    <a:shade val="30000"/>
                    <a:satMod val="115000"/>
                  </a:srgbClr>
                </a:gs>
                <a:gs pos="50000">
                  <a:srgbClr val="1B9FE9"/>
                </a:gs>
                <a:gs pos="100000">
                  <a:srgbClr val="9DD6F5"/>
                </a:gs>
              </a:gsLst>
              <a:lin ang="16200000" scaled="1"/>
              <a:tileRect/>
            </a:gra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zh-CN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6411849" y="3236197"/>
              <a:ext cx="664307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dirty="0">
                  <a:latin typeface="Arial" panose="020B0604020202020204" pitchFamily="34" charset="0"/>
                  <a:ea typeface="方正姚体" panose="02010601030101010101" pitchFamily="2" charset="-122"/>
                </a:rPr>
                <a:t>合成</a:t>
              </a:r>
              <a:endParaRPr lang="en-US" altLang="zh-CN" dirty="0"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pPr algn="ctr"/>
              <a:r>
                <a:rPr lang="zh-CN" altLang="en-US" dirty="0">
                  <a:latin typeface="Arial" panose="020B0604020202020204" pitchFamily="34" charset="0"/>
                  <a:ea typeface="方正姚体" panose="02010601030101010101" pitchFamily="2" charset="-122"/>
                </a:rPr>
                <a:t>代谢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69977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4" descr="https://timgsa.baidu.com/timg?image&amp;quality=80&amp;size=b9999_10000&amp;sec=1498529339&amp;di=e285a4f03afa65a3770d866a35e1541a&amp;imgtype=jpg&amp;er=1&amp;src=http%3A%2F%2Fi1.ce.cn%2Fciv%2Fmain%2Fsyjd%2Fyw%2F200909%2F18%2FW02009091850216238756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3003" y="2072196"/>
            <a:ext cx="3451398" cy="20520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6" descr="https://timgsa.baidu.com/timg?image&amp;quality=80&amp;size=b9999_10000&amp;sec=1497934778486&amp;di=63dc34a5ff0d8b1b6c46d359315768e9&amp;imgtype=0&amp;src=http%3A%2F%2Fupload.morningpost.com.cn%2F2014%2F1226%2F1419558925962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4481" y="2071783"/>
            <a:ext cx="3081080" cy="20520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8" descr="https://timgsa.baidu.com/timg?image&amp;quality=80&amp;size=b9999_10000&amp;sec=1498529508&amp;di=5a1c263e39ea618aaa9c1ea11bec91aa&amp;imgtype=jpg&amp;er=1&amp;src=http%3A%2F%2Fwww.cphi.cn%2Ffile%2Fckfinder%2Fuserfiles%2Fimages%2F2016%2F07%2F160728150725150526jh6m4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7" r="2126"/>
          <a:stretch/>
        </p:blipFill>
        <p:spPr bwMode="auto">
          <a:xfrm>
            <a:off x="7472368" y="2072196"/>
            <a:ext cx="3790094" cy="20520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矩形 1"/>
          <p:cNvSpPr/>
          <p:nvPr/>
        </p:nvSpPr>
        <p:spPr>
          <a:xfrm>
            <a:off x="1573039" y="4213598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曼哈顿原子弹计划</a:t>
            </a:r>
            <a:endParaRPr lang="zh-CN" altLang="en-US" dirty="0"/>
          </a:p>
        </p:txBody>
      </p:sp>
      <p:sp>
        <p:nvSpPr>
          <p:cNvPr id="3" name="矩形 2"/>
          <p:cNvSpPr/>
          <p:nvPr/>
        </p:nvSpPr>
        <p:spPr>
          <a:xfrm>
            <a:off x="4984774" y="4213598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阿波罗登月计划</a:t>
            </a:r>
            <a:endParaRPr lang="zh-CN" altLang="en-US" dirty="0"/>
          </a:p>
        </p:txBody>
      </p:sp>
      <p:sp>
        <p:nvSpPr>
          <p:cNvPr id="6" name="矩形 5"/>
          <p:cNvSpPr/>
          <p:nvPr/>
        </p:nvSpPr>
        <p:spPr>
          <a:xfrm>
            <a:off x="7793907" y="4213598"/>
            <a:ext cx="3147015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0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人类基因组计划</a:t>
            </a:r>
            <a:endParaRPr lang="en-US" altLang="zh-CN" sz="20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algn="ctr"/>
            <a:r>
              <a:rPr lang="en-US" altLang="zh-CN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(human genome project</a:t>
            </a:r>
            <a:r>
              <a:rPr lang="zh-CN" altLang="en-US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，</a:t>
            </a:r>
            <a:r>
              <a:rPr lang="en-US" altLang="zh-CN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HGP)</a:t>
            </a:r>
            <a:endParaRPr lang="zh-CN" altLang="en-US" dirty="0"/>
          </a:p>
        </p:txBody>
      </p:sp>
      <p:sp>
        <p:nvSpPr>
          <p:cNvPr id="4" name="Rectangle 18">
            <a:extLst>
              <a:ext uri="{FF2B5EF4-FFF2-40B4-BE49-F238E27FC236}">
                <a16:creationId xmlns:a16="http://schemas.microsoft.com/office/drawing/2014/main" id="{CF6046CD-1BA6-72EF-1777-FD1F48F41684}"/>
              </a:ext>
            </a:extLst>
          </p:cNvPr>
          <p:cNvSpPr txBox="1">
            <a:spLocks noChangeArrowheads="1"/>
          </p:cNvSpPr>
          <p:nvPr/>
        </p:nvSpPr>
        <p:spPr>
          <a:xfrm>
            <a:off x="1077380" y="523347"/>
            <a:ext cx="4898220" cy="585787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三、研究遗传信息传递与调控</a:t>
            </a:r>
          </a:p>
        </p:txBody>
      </p: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96337226-E6D3-1E3F-AFA4-C55F851D0ED1}"/>
              </a:ext>
            </a:extLst>
          </p:cNvPr>
          <p:cNvCxnSpPr/>
          <p:nvPr/>
        </p:nvCxnSpPr>
        <p:spPr>
          <a:xfrm>
            <a:off x="1078172" y="1126072"/>
            <a:ext cx="486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49909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18"/>
          <p:cNvSpPr txBox="1">
            <a:spLocks noChangeArrowheads="1"/>
          </p:cNvSpPr>
          <p:nvPr/>
        </p:nvSpPr>
        <p:spPr>
          <a:xfrm>
            <a:off x="1077380" y="523347"/>
            <a:ext cx="4898220" cy="585787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三、研究遗传信息传递与调控</a:t>
            </a:r>
          </a:p>
        </p:txBody>
      </p:sp>
      <p:sp>
        <p:nvSpPr>
          <p:cNvPr id="3" name="圆角矩形 2"/>
          <p:cNvSpPr/>
          <p:nvPr/>
        </p:nvSpPr>
        <p:spPr>
          <a:xfrm>
            <a:off x="863599" y="2435943"/>
            <a:ext cx="5112000" cy="2880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lvl="1" algn="just">
              <a:lnSpc>
                <a:spcPts val="3500"/>
              </a:lnSpc>
              <a:spcBef>
                <a:spcPct val="0"/>
              </a:spcBef>
              <a:buClr>
                <a:schemeClr val="hlink"/>
              </a:buClr>
              <a:buSzPct val="80000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复杂性：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表达过程复杂。</a:t>
            </a:r>
            <a:endParaRPr lang="en-US" altLang="zh-CN" sz="20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调节控制复杂。</a:t>
            </a:r>
            <a:endParaRPr lang="en-US" altLang="zh-CN" sz="20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与生命现象的关系复杂。</a:t>
            </a:r>
            <a:endParaRPr lang="en-US" altLang="zh-CN" sz="20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6251324" y="2435943"/>
            <a:ext cx="5112000" cy="2880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ts val="3500"/>
              </a:lnSpc>
              <a:spcBef>
                <a:spcPct val="0"/>
              </a:spcBef>
              <a:buClr>
                <a:schemeClr val="hlink"/>
              </a:buClr>
              <a:buSzPct val="80000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规律性：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方正姚体" panose="02010601030101010101" pitchFamily="2" charset="-122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遗传密码已经破译。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基因表达的基本过程已经清楚。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生物大分子结构与功能的关系逐渐明晰。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研究方法日新月异。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  <p:cxnSp>
        <p:nvCxnSpPr>
          <p:cNvPr id="8" name="直接连接符 7"/>
          <p:cNvCxnSpPr/>
          <p:nvPr/>
        </p:nvCxnSpPr>
        <p:spPr>
          <a:xfrm>
            <a:off x="1078172" y="1126072"/>
            <a:ext cx="486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圆角矩形 6"/>
          <p:cNvSpPr/>
          <p:nvPr/>
        </p:nvSpPr>
        <p:spPr>
          <a:xfrm>
            <a:off x="1000757" y="1283211"/>
            <a:ext cx="6793149" cy="1008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57188" lvl="1" indent="-357188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DNA → RNA → 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蛋白质。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  <a:p>
            <a:pPr marL="357188" lvl="1" indent="-357188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基因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(gene)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：具有编码功能的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DNA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片段。</a:t>
            </a:r>
          </a:p>
        </p:txBody>
      </p:sp>
    </p:spTree>
    <p:extLst>
      <p:ext uri="{BB962C8B-B14F-4D97-AF65-F5344CB8AC3E}">
        <p14:creationId xmlns:p14="http://schemas.microsoft.com/office/powerpoint/2010/main" val="302424832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8"/>
          <p:cNvSpPr txBox="1">
            <a:spLocks noChangeArrowheads="1"/>
          </p:cNvSpPr>
          <p:nvPr/>
        </p:nvSpPr>
        <p:spPr>
          <a:xfrm>
            <a:off x="1077379" y="523347"/>
            <a:ext cx="5260667" cy="585787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四、研究重要器官、系统的生化</a:t>
            </a:r>
          </a:p>
        </p:txBody>
      </p:sp>
      <p:sp>
        <p:nvSpPr>
          <p:cNvPr id="5" name="圆角矩形 4"/>
          <p:cNvSpPr/>
          <p:nvPr/>
        </p:nvSpPr>
        <p:spPr>
          <a:xfrm>
            <a:off x="964182" y="1300960"/>
            <a:ext cx="6671058" cy="1152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57188" lvl="1" indent="-357188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细胞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 → 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组织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 → 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器官 → 生物体。</a:t>
            </a:r>
          </a:p>
          <a:p>
            <a:pPr marL="357188" lvl="1" indent="-357188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生化反应 → 代谢特点 → 生理功能。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1078172" y="1126072"/>
            <a:ext cx="522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5" descr="liver_large_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7067" y="2468473"/>
            <a:ext cx="3060000" cy="37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Picture 2" descr="https://timgsa.baidu.com/timg?image&amp;quality=80&amp;size=b9999_10000&amp;sec=1545717146678&amp;di=0e42df111f7bce181b57039f841f60c8&amp;imgtype=0&amp;src=http%3A%2F%2Fhiphotos.baidu.com%2Ffeed%2Fpic%2Fitem%2Fadaf2edda3cc7cd94a8ca7693501213fb90e91d9.jpg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2109" y="2460770"/>
            <a:ext cx="4800600" cy="2695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819863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2"/>
          <p:cNvSpPr>
            <a:spLocks noGrp="1" noChangeArrowheads="1"/>
          </p:cNvSpPr>
          <p:nvPr>
            <p:ph type="title"/>
          </p:nvPr>
        </p:nvSpPr>
        <p:spPr>
          <a:xfrm>
            <a:off x="2486025" y="1826288"/>
            <a:ext cx="7138988" cy="2305050"/>
          </a:xfrm>
        </p:spPr>
        <p:txBody>
          <a:bodyPr>
            <a:normAutofit/>
          </a:bodyPr>
          <a:lstStyle/>
          <a:p>
            <a:pPr algn="ctr" eaLnBrk="1" hangingPunct="1">
              <a:lnSpc>
                <a:spcPct val="150000"/>
              </a:lnSpc>
              <a:defRPr/>
            </a:pPr>
            <a:r>
              <a:rPr lang="zh-CN" altLang="en-US" sz="4800" cap="none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华文新魏" panose="02010800040101010101" pitchFamily="2" charset="-122"/>
              </a:rPr>
              <a:t>生物化学发展概况</a:t>
            </a:r>
            <a:br>
              <a:rPr lang="zh-CN" altLang="en-US" sz="2800" cap="none" dirty="0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</a:br>
            <a:r>
              <a:rPr lang="en-US" altLang="zh-CN" sz="2800" cap="none" dirty="0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The Development of Biochemistry </a:t>
            </a:r>
          </a:p>
        </p:txBody>
      </p:sp>
      <p:sp>
        <p:nvSpPr>
          <p:cNvPr id="187396" name="Rectangle 4"/>
          <p:cNvSpPr>
            <a:spLocks noChangeArrowheads="1"/>
          </p:cNvSpPr>
          <p:nvPr/>
        </p:nvSpPr>
        <p:spPr bwMode="auto">
          <a:xfrm>
            <a:off x="1072087" y="578793"/>
            <a:ext cx="125412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zh-CN" altLang="en-US" sz="2800" dirty="0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第二节</a:t>
            </a:r>
          </a:p>
        </p:txBody>
      </p:sp>
      <p:cxnSp>
        <p:nvCxnSpPr>
          <p:cNvPr id="4" name="直接连接符 3"/>
          <p:cNvCxnSpPr/>
          <p:nvPr/>
        </p:nvCxnSpPr>
        <p:spPr>
          <a:xfrm>
            <a:off x="1078172" y="1126072"/>
            <a:ext cx="360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4058827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8"/>
          <p:cNvSpPr txBox="1">
            <a:spLocks noChangeArrowheads="1"/>
          </p:cNvSpPr>
          <p:nvPr/>
        </p:nvSpPr>
        <p:spPr>
          <a:xfrm>
            <a:off x="1077383" y="565682"/>
            <a:ext cx="6498876" cy="54345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一、叙述生物化学阶段</a:t>
            </a:r>
            <a:r>
              <a:rPr lang="en-US" altLang="zh-CN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(1770-1903)</a:t>
            </a:r>
            <a:endParaRPr lang="zh-CN" altLang="en-US" sz="3200" dirty="0">
              <a:effectLst>
                <a:outerShdw blurRad="38100" dist="38100" dir="2700000" algn="tl">
                  <a:srgbClr val="C0C0C0"/>
                </a:outerShdw>
              </a:effectLst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1078172" y="1126072"/>
            <a:ext cx="648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矩形 1"/>
          <p:cNvSpPr/>
          <p:nvPr/>
        </p:nvSpPr>
        <p:spPr>
          <a:xfrm>
            <a:off x="1142353" y="1224671"/>
            <a:ext cx="9952504" cy="555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分析和研究生物体的物质组成及分泌物、排泄物</a:t>
            </a: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。</a:t>
            </a:r>
            <a:endParaRPr lang="en-US" altLang="zh-CN" sz="2800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480259" y="2755302"/>
            <a:ext cx="6096000" cy="1394036"/>
          </a:xfrm>
          <a:prstGeom prst="rect">
            <a:avLst/>
          </a:prstGeom>
        </p:spPr>
        <p:txBody>
          <a:bodyPr>
            <a:spAutoFit/>
          </a:bodyPr>
          <a:lstStyle/>
          <a:p>
            <a:pPr marL="358775" lvl="1" indent="-358775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瑞典化学家舍勒研究生物体的物质组成，发现氨基酸、苹果酸、柠檬酸等有机酸，奠定现代生物化学基础。</a:t>
            </a:r>
          </a:p>
        </p:txBody>
      </p:sp>
      <p:sp>
        <p:nvSpPr>
          <p:cNvPr id="9" name="矩形 8"/>
          <p:cNvSpPr/>
          <p:nvPr/>
        </p:nvSpPr>
        <p:spPr>
          <a:xfrm>
            <a:off x="8232200" y="4842539"/>
            <a:ext cx="259558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Carl Wilhelm Scheele</a:t>
            </a:r>
          </a:p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(1742.12.19-1786.5.21)</a:t>
            </a:r>
            <a:endParaRPr lang="zh-CN" altLang="en-US" dirty="0">
              <a:solidFill>
                <a:srgbClr val="F19D7F"/>
              </a:solidFill>
              <a:latin typeface="arial" panose="020B0604020202020204" pitchFamily="34" charset="0"/>
            </a:endParaRP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D07D2279-B519-F28C-3626-E115FA217E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8273" y="1962539"/>
            <a:ext cx="2263435" cy="288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790630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1480259" y="2755302"/>
            <a:ext cx="6096000" cy="1842877"/>
          </a:xfrm>
          <a:prstGeom prst="rect">
            <a:avLst/>
          </a:prstGeom>
        </p:spPr>
        <p:txBody>
          <a:bodyPr>
            <a:spAutoFit/>
          </a:bodyPr>
          <a:lstStyle/>
          <a:p>
            <a:pPr marL="358775" lvl="1" indent="-358775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1875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年，法国化学家拉瓦锡证明，呼吸过程中，吸进的氧气被消耗，呼出二氧化碳，同时放出热能。研究生物氧化及能量代谢的开端。</a:t>
            </a:r>
          </a:p>
        </p:txBody>
      </p:sp>
      <p:sp>
        <p:nvSpPr>
          <p:cNvPr id="9" name="矩形 8"/>
          <p:cNvSpPr/>
          <p:nvPr/>
        </p:nvSpPr>
        <p:spPr>
          <a:xfrm>
            <a:off x="7962892" y="4842539"/>
            <a:ext cx="313419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Antoine-Laurent de Lavoisier</a:t>
            </a:r>
          </a:p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(1743.8.26-1794.5.8)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3384C1F3-F69E-030C-E8AA-50322006C3B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1136" y="1962539"/>
            <a:ext cx="2357701" cy="2880000"/>
          </a:xfrm>
          <a:prstGeom prst="rect">
            <a:avLst/>
          </a:prstGeom>
        </p:spPr>
      </p:pic>
      <p:sp>
        <p:nvSpPr>
          <p:cNvPr id="3" name="Rectangle 18">
            <a:extLst>
              <a:ext uri="{FF2B5EF4-FFF2-40B4-BE49-F238E27FC236}">
                <a16:creationId xmlns:a16="http://schemas.microsoft.com/office/drawing/2014/main" id="{0354F3BE-C540-4F09-4DA8-5C91CF787E09}"/>
              </a:ext>
            </a:extLst>
          </p:cNvPr>
          <p:cNvSpPr txBox="1">
            <a:spLocks noChangeArrowheads="1"/>
          </p:cNvSpPr>
          <p:nvPr/>
        </p:nvSpPr>
        <p:spPr>
          <a:xfrm>
            <a:off x="1077383" y="565682"/>
            <a:ext cx="6498876" cy="54345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一、叙述生物化学阶段</a:t>
            </a:r>
            <a:r>
              <a:rPr lang="en-US" altLang="zh-CN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(1770-1903)</a:t>
            </a:r>
            <a:endParaRPr lang="zh-CN" altLang="en-US" sz="3200" dirty="0">
              <a:effectLst>
                <a:outerShdw blurRad="38100" dist="38100" dir="2700000" algn="tl">
                  <a:srgbClr val="C0C0C0"/>
                </a:outerShdw>
              </a:effectLst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933F143C-8066-1618-841F-0D4256F75C75}"/>
              </a:ext>
            </a:extLst>
          </p:cNvPr>
          <p:cNvCxnSpPr/>
          <p:nvPr/>
        </p:nvCxnSpPr>
        <p:spPr>
          <a:xfrm>
            <a:off x="1078172" y="1126072"/>
            <a:ext cx="648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矩形 7">
            <a:extLst>
              <a:ext uri="{FF2B5EF4-FFF2-40B4-BE49-F238E27FC236}">
                <a16:creationId xmlns:a16="http://schemas.microsoft.com/office/drawing/2014/main" id="{2CFC5BBA-C501-757E-AC99-4FDB9D1A0580}"/>
              </a:ext>
            </a:extLst>
          </p:cNvPr>
          <p:cNvSpPr/>
          <p:nvPr/>
        </p:nvSpPr>
        <p:spPr>
          <a:xfrm>
            <a:off x="1142353" y="1224671"/>
            <a:ext cx="9952504" cy="555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分析和研究生物体的物质组成及分泌物、排泄物</a:t>
            </a: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。</a:t>
            </a:r>
            <a:endParaRPr lang="en-US" altLang="zh-CN" sz="2800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4749365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1480259" y="2755302"/>
            <a:ext cx="6096000" cy="1394036"/>
          </a:xfrm>
          <a:prstGeom prst="rect">
            <a:avLst/>
          </a:prstGeom>
        </p:spPr>
        <p:txBody>
          <a:bodyPr>
            <a:spAutoFit/>
          </a:bodyPr>
          <a:lstStyle/>
          <a:p>
            <a:pPr marL="358775" lvl="1" indent="-358775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德国化学家李比希将食物分为糖、脂、蛋白质类，提出“代谢”一词，证明动物体温是食物在体内“燃烧”引起。</a:t>
            </a:r>
          </a:p>
        </p:txBody>
      </p:sp>
      <p:sp>
        <p:nvSpPr>
          <p:cNvPr id="9" name="矩形 8"/>
          <p:cNvSpPr/>
          <p:nvPr/>
        </p:nvSpPr>
        <p:spPr>
          <a:xfrm>
            <a:off x="8296310" y="4842539"/>
            <a:ext cx="246734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Justus von Liebig</a:t>
            </a:r>
          </a:p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(1803.5.12-1873.4.18)</a:t>
            </a: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5E34F4B5-5E68-4421-23AE-2C89818F7E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64981" y="1989000"/>
            <a:ext cx="2130000" cy="2880000"/>
          </a:xfrm>
          <a:prstGeom prst="rect">
            <a:avLst/>
          </a:prstGeom>
        </p:spPr>
      </p:pic>
      <p:sp>
        <p:nvSpPr>
          <p:cNvPr id="8" name="Rectangle 18">
            <a:extLst>
              <a:ext uri="{FF2B5EF4-FFF2-40B4-BE49-F238E27FC236}">
                <a16:creationId xmlns:a16="http://schemas.microsoft.com/office/drawing/2014/main" id="{7C37160E-8D15-4E3E-A715-E3BDA6505657}"/>
              </a:ext>
            </a:extLst>
          </p:cNvPr>
          <p:cNvSpPr txBox="1">
            <a:spLocks noChangeArrowheads="1"/>
          </p:cNvSpPr>
          <p:nvPr/>
        </p:nvSpPr>
        <p:spPr>
          <a:xfrm>
            <a:off x="1077383" y="565682"/>
            <a:ext cx="6498876" cy="54345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一、叙述生物化学阶段</a:t>
            </a:r>
            <a:r>
              <a:rPr lang="en-US" altLang="zh-CN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(1770-1903)</a:t>
            </a:r>
            <a:endParaRPr lang="zh-CN" altLang="en-US" sz="3200" dirty="0">
              <a:effectLst>
                <a:outerShdw blurRad="38100" dist="38100" dir="2700000" algn="tl">
                  <a:srgbClr val="C0C0C0"/>
                </a:outerShdw>
              </a:effectLst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AC94608A-B9A5-7AB3-F367-B25E26B19606}"/>
              </a:ext>
            </a:extLst>
          </p:cNvPr>
          <p:cNvCxnSpPr/>
          <p:nvPr/>
        </p:nvCxnSpPr>
        <p:spPr>
          <a:xfrm>
            <a:off x="1078172" y="1126072"/>
            <a:ext cx="648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id="{4797E575-A6C1-7EE5-D7C6-3A8A6275D72C}"/>
              </a:ext>
            </a:extLst>
          </p:cNvPr>
          <p:cNvSpPr/>
          <p:nvPr/>
        </p:nvSpPr>
        <p:spPr>
          <a:xfrm>
            <a:off x="1142353" y="1224671"/>
            <a:ext cx="9952504" cy="555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分析和研究生物体的物质组成及分泌物、排泄物</a:t>
            </a: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。</a:t>
            </a:r>
            <a:endParaRPr lang="en-US" altLang="zh-CN" sz="2800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009718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1480259" y="2755302"/>
            <a:ext cx="6096000" cy="945195"/>
          </a:xfrm>
          <a:prstGeom prst="rect">
            <a:avLst/>
          </a:prstGeom>
        </p:spPr>
        <p:txBody>
          <a:bodyPr>
            <a:spAutoFit/>
          </a:bodyPr>
          <a:lstStyle/>
          <a:p>
            <a:pPr marL="358775" lvl="1" indent="-358775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1828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年，德国化学家维勒在实验室将氰酸铵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无机物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)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转变成尿素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有机物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)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。</a:t>
            </a:r>
          </a:p>
        </p:txBody>
      </p:sp>
      <p:sp>
        <p:nvSpPr>
          <p:cNvPr id="9" name="矩形 8"/>
          <p:cNvSpPr/>
          <p:nvPr/>
        </p:nvSpPr>
        <p:spPr>
          <a:xfrm>
            <a:off x="8296307" y="4842539"/>
            <a:ext cx="246734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Friedrich Wohler</a:t>
            </a:r>
          </a:p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(1800.7.31-1882.9.23)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945FC24C-8656-D104-A20A-8A84880FB4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21731" y="1962539"/>
            <a:ext cx="2216494" cy="2880000"/>
          </a:xfrm>
          <a:prstGeom prst="rect">
            <a:avLst/>
          </a:prstGeom>
        </p:spPr>
      </p:pic>
      <p:sp>
        <p:nvSpPr>
          <p:cNvPr id="8" name="Rectangle 18">
            <a:extLst>
              <a:ext uri="{FF2B5EF4-FFF2-40B4-BE49-F238E27FC236}">
                <a16:creationId xmlns:a16="http://schemas.microsoft.com/office/drawing/2014/main" id="{04206C89-1316-F396-706B-8363EA391584}"/>
              </a:ext>
            </a:extLst>
          </p:cNvPr>
          <p:cNvSpPr txBox="1">
            <a:spLocks noChangeArrowheads="1"/>
          </p:cNvSpPr>
          <p:nvPr/>
        </p:nvSpPr>
        <p:spPr>
          <a:xfrm>
            <a:off x="1077383" y="565682"/>
            <a:ext cx="6498876" cy="54345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一、叙述生物化学阶段</a:t>
            </a:r>
            <a:r>
              <a:rPr lang="en-US" altLang="zh-CN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(1770-1903)</a:t>
            </a:r>
            <a:endParaRPr lang="zh-CN" altLang="en-US" sz="3200" dirty="0">
              <a:effectLst>
                <a:outerShdw blurRad="38100" dist="38100" dir="2700000" algn="tl">
                  <a:srgbClr val="C0C0C0"/>
                </a:outerShdw>
              </a:effectLst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7A1983DD-D9A3-B00F-E397-BA92B93336E1}"/>
              </a:ext>
            </a:extLst>
          </p:cNvPr>
          <p:cNvCxnSpPr/>
          <p:nvPr/>
        </p:nvCxnSpPr>
        <p:spPr>
          <a:xfrm>
            <a:off x="1078172" y="1126072"/>
            <a:ext cx="648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id="{CE3A08D3-5DC9-D47E-6F40-B511B0F1A0A4}"/>
              </a:ext>
            </a:extLst>
          </p:cNvPr>
          <p:cNvSpPr/>
          <p:nvPr/>
        </p:nvSpPr>
        <p:spPr>
          <a:xfrm>
            <a:off x="1142353" y="1224671"/>
            <a:ext cx="9952504" cy="555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分析和研究生物体的物质组成及分泌物、排泄物</a:t>
            </a: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。</a:t>
            </a:r>
            <a:endParaRPr lang="en-US" altLang="zh-CN" sz="2800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450579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8"/>
          <p:cNvSpPr>
            <a:spLocks noGrp="1" noChangeArrowheads="1"/>
          </p:cNvSpPr>
          <p:nvPr>
            <p:ph type="title"/>
          </p:nvPr>
        </p:nvSpPr>
        <p:spPr>
          <a:xfrm>
            <a:off x="1077100" y="499128"/>
            <a:ext cx="3762394" cy="609863"/>
          </a:xfrm>
        </p:spPr>
        <p:txBody>
          <a:bodyPr anchor="b"/>
          <a:lstStyle/>
          <a:p>
            <a:pPr algn="l" eaLnBrk="1" hangingPunct="1"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世界是什么样的？</a:t>
            </a:r>
          </a:p>
        </p:txBody>
      </p:sp>
      <p:pic>
        <p:nvPicPr>
          <p:cNvPr id="4" name="Picture 4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73694" y="1196976"/>
            <a:ext cx="2976346" cy="1980000"/>
          </a:xfrm>
          <a:noFill/>
          <a:ln>
            <a:solidFill>
              <a:schemeClr val="tx2"/>
            </a:solidFill>
            <a:miter lim="800000"/>
            <a:headEnd/>
            <a:tailEnd/>
          </a:ln>
        </p:spPr>
      </p:pic>
      <p:pic>
        <p:nvPicPr>
          <p:cNvPr id="5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38509" y="3211513"/>
            <a:ext cx="4869621" cy="226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" name="Picture 21"/>
          <p:cNvPicPr preferRelativeResize="0"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0811" y="1181102"/>
            <a:ext cx="1408112" cy="1980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22" descr="woma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39140" y="1188504"/>
            <a:ext cx="3010336" cy="4284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13" descr="FL109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100528" y="1184277"/>
            <a:ext cx="2641600" cy="1981200"/>
          </a:xfrm>
          <a:prstGeom prst="rect">
            <a:avLst/>
          </a:prstGeom>
          <a:noFill/>
          <a:ln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2" name="Picture 1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161240" y="3207812"/>
            <a:ext cx="3052527" cy="22680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cxnSp>
        <p:nvCxnSpPr>
          <p:cNvPr id="3" name="直接连接符 2"/>
          <p:cNvCxnSpPr/>
          <p:nvPr/>
        </p:nvCxnSpPr>
        <p:spPr>
          <a:xfrm>
            <a:off x="1078172" y="1126072"/>
            <a:ext cx="385233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94297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2910" y="2239243"/>
            <a:ext cx="2105240" cy="2880000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1274064" y="2755302"/>
            <a:ext cx="6096000" cy="945195"/>
          </a:xfrm>
          <a:prstGeom prst="rect">
            <a:avLst/>
          </a:prstGeom>
        </p:spPr>
        <p:txBody>
          <a:bodyPr>
            <a:spAutoFit/>
          </a:bodyPr>
          <a:lstStyle/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1868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年，瑞士医生、生物化学家米歇尔发现了核酸。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7533550" y="5154839"/>
            <a:ext cx="322395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Johannes Friedrich Miescher</a:t>
            </a:r>
          </a:p>
          <a:p>
            <a:pPr algn="ctr"/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（</a:t>
            </a:r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1844.8.13-1895.8.26</a:t>
            </a:r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）</a:t>
            </a:r>
          </a:p>
        </p:txBody>
      </p:sp>
      <p:sp>
        <p:nvSpPr>
          <p:cNvPr id="6" name="Rectangle 18">
            <a:extLst>
              <a:ext uri="{FF2B5EF4-FFF2-40B4-BE49-F238E27FC236}">
                <a16:creationId xmlns:a16="http://schemas.microsoft.com/office/drawing/2014/main" id="{2815588F-DC25-77D0-16C4-AD199C457D51}"/>
              </a:ext>
            </a:extLst>
          </p:cNvPr>
          <p:cNvSpPr txBox="1">
            <a:spLocks noChangeArrowheads="1"/>
          </p:cNvSpPr>
          <p:nvPr/>
        </p:nvSpPr>
        <p:spPr>
          <a:xfrm>
            <a:off x="1077383" y="565682"/>
            <a:ext cx="6498876" cy="54345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一、叙述生物化学阶段</a:t>
            </a:r>
            <a:r>
              <a:rPr lang="en-US" altLang="zh-CN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(1770-1903)</a:t>
            </a:r>
            <a:endParaRPr lang="zh-CN" altLang="en-US" sz="3200" dirty="0">
              <a:effectLst>
                <a:outerShdw blurRad="38100" dist="38100" dir="2700000" algn="tl">
                  <a:srgbClr val="C0C0C0"/>
                </a:outerShdw>
              </a:effectLst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F3312FBA-4143-2DB4-BB95-0709A3250444}"/>
              </a:ext>
            </a:extLst>
          </p:cNvPr>
          <p:cNvCxnSpPr/>
          <p:nvPr/>
        </p:nvCxnSpPr>
        <p:spPr>
          <a:xfrm>
            <a:off x="1078172" y="1126072"/>
            <a:ext cx="648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矩形 7">
            <a:extLst>
              <a:ext uri="{FF2B5EF4-FFF2-40B4-BE49-F238E27FC236}">
                <a16:creationId xmlns:a16="http://schemas.microsoft.com/office/drawing/2014/main" id="{92EE593D-1B5C-B0E1-C2DF-64A1F2CC8363}"/>
              </a:ext>
            </a:extLst>
          </p:cNvPr>
          <p:cNvSpPr/>
          <p:nvPr/>
        </p:nvSpPr>
        <p:spPr>
          <a:xfrm>
            <a:off x="1142353" y="1224671"/>
            <a:ext cx="9952504" cy="555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分析和研究生物体的物质组成及分泌物、排泄物</a:t>
            </a: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。</a:t>
            </a:r>
            <a:endParaRPr lang="en-US" altLang="zh-CN" sz="2800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3224742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8"/>
          <p:cNvSpPr txBox="1">
            <a:spLocks noChangeArrowheads="1"/>
          </p:cNvSpPr>
          <p:nvPr/>
        </p:nvSpPr>
        <p:spPr>
          <a:xfrm>
            <a:off x="1077383" y="565682"/>
            <a:ext cx="6400736" cy="54345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二、动态生物化学阶段</a:t>
            </a:r>
            <a:r>
              <a:rPr lang="en-US" altLang="zh-CN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(1903-1950)</a:t>
            </a:r>
            <a:endParaRPr lang="zh-CN" altLang="en-US" sz="3200" dirty="0">
              <a:effectLst>
                <a:outerShdw blurRad="38100" dist="38100" dir="2700000" algn="tl">
                  <a:srgbClr val="C0C0C0"/>
                </a:outerShdw>
              </a:effectLst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1119090" y="2272997"/>
            <a:ext cx="6629495" cy="1196344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57188" lvl="1" indent="-357188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1926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Sumner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首次从刀豆中分离并制成脲酶结晶，证明它是蛋白质。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1078172" y="1126072"/>
            <a:ext cx="648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 descr="https://timgsa.baidu.com/timg?image&amp;quality=80&amp;size=b9999_10000&amp;sec=1497936224850&amp;di=54b9990ec221dd18b3b4eed7ac77cee7&amp;imgtype=0&amp;src=http%3A%2F%2Fpic.baike.soso.com%2Fp%2F20140425%2F20140425154631-2123170426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0018" y="5088309"/>
            <a:ext cx="1260475" cy="1166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27857" y="2207021"/>
            <a:ext cx="2667000" cy="37719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9" name="矩形 8"/>
          <p:cNvSpPr/>
          <p:nvPr/>
        </p:nvSpPr>
        <p:spPr>
          <a:xfrm>
            <a:off x="8072807" y="5646830"/>
            <a:ext cx="286059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James B. Sumner</a:t>
            </a:r>
          </a:p>
          <a:p>
            <a:pPr algn="ctr"/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（</a:t>
            </a:r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1887.11.19-1955.8.12</a:t>
            </a:r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）</a:t>
            </a:r>
          </a:p>
        </p:txBody>
      </p:sp>
      <p:sp>
        <p:nvSpPr>
          <p:cNvPr id="10" name="矩形 5"/>
          <p:cNvSpPr>
            <a:spLocks noChangeArrowheads="1"/>
          </p:cNvSpPr>
          <p:nvPr/>
        </p:nvSpPr>
        <p:spPr bwMode="auto">
          <a:xfrm>
            <a:off x="4177215" y="5927443"/>
            <a:ext cx="330090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Nobel Prize in Chemistry 1946</a:t>
            </a:r>
            <a:endParaRPr lang="zh-CN" altLang="en-US" dirty="0">
              <a:solidFill>
                <a:srgbClr val="F19D7F"/>
              </a:solidFill>
              <a:latin typeface="arial" panose="020B0604020202020204" pitchFamily="34" charset="0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EA08F50B-A436-2637-E89D-911B7EBA22D2}"/>
              </a:ext>
            </a:extLst>
          </p:cNvPr>
          <p:cNvSpPr/>
          <p:nvPr/>
        </p:nvSpPr>
        <p:spPr>
          <a:xfrm>
            <a:off x="1103572" y="1224192"/>
            <a:ext cx="9869227" cy="555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研究生物体内物质代谢过程和规律。</a:t>
            </a:r>
            <a:endParaRPr lang="en-US" altLang="zh-CN" sz="2800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795389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228343" y="1859984"/>
            <a:ext cx="9744455" cy="31893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发现、分离、合成必需氨基酸、必需脂肪酸、维生素和激素。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糖酵解。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脂肪酸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β-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氧化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(1904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，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Franz Knoop)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鸟氨酸循环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-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尿素合成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(1932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，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Krebs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和</a:t>
            </a:r>
            <a:r>
              <a:rPr lang="en-US" altLang="zh-CN" sz="24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Henseleit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)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。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三羧酸循环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(1937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，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Krebs)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1938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年发现转氨基作用。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1939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年发现氧化磷酸化作用。</a:t>
            </a:r>
          </a:p>
        </p:txBody>
      </p:sp>
      <p:sp>
        <p:nvSpPr>
          <p:cNvPr id="3" name="Rectangle 18">
            <a:extLst>
              <a:ext uri="{FF2B5EF4-FFF2-40B4-BE49-F238E27FC236}">
                <a16:creationId xmlns:a16="http://schemas.microsoft.com/office/drawing/2014/main" id="{5E73EE17-CA59-01CA-9010-746970682E82}"/>
              </a:ext>
            </a:extLst>
          </p:cNvPr>
          <p:cNvSpPr txBox="1">
            <a:spLocks noChangeArrowheads="1"/>
          </p:cNvSpPr>
          <p:nvPr/>
        </p:nvSpPr>
        <p:spPr>
          <a:xfrm>
            <a:off x="1077383" y="565682"/>
            <a:ext cx="6400736" cy="54345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二、动态生物化学阶段</a:t>
            </a:r>
            <a:r>
              <a:rPr lang="en-US" altLang="zh-CN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(1903-1950)</a:t>
            </a:r>
            <a:endParaRPr lang="zh-CN" altLang="en-US" sz="3200" dirty="0">
              <a:effectLst>
                <a:outerShdw blurRad="38100" dist="38100" dir="2700000" algn="tl">
                  <a:srgbClr val="C0C0C0"/>
                </a:outerShdw>
              </a:effectLst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ADC57440-82C0-DE33-38E0-449F88D6882C}"/>
              </a:ext>
            </a:extLst>
          </p:cNvPr>
          <p:cNvCxnSpPr/>
          <p:nvPr/>
        </p:nvCxnSpPr>
        <p:spPr>
          <a:xfrm>
            <a:off x="1078172" y="1126072"/>
            <a:ext cx="648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>
            <a:extLst>
              <a:ext uri="{FF2B5EF4-FFF2-40B4-BE49-F238E27FC236}">
                <a16:creationId xmlns:a16="http://schemas.microsoft.com/office/drawing/2014/main" id="{039379DC-F1D7-A310-6587-4C9874E5470D}"/>
              </a:ext>
            </a:extLst>
          </p:cNvPr>
          <p:cNvSpPr/>
          <p:nvPr/>
        </p:nvSpPr>
        <p:spPr>
          <a:xfrm>
            <a:off x="1103572" y="1224192"/>
            <a:ext cx="9869227" cy="555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研究生物体内物质代谢过程和规律。</a:t>
            </a:r>
            <a:endParaRPr lang="en-US" altLang="zh-CN" sz="2800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2954451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128974" y="1221282"/>
            <a:ext cx="9513626" cy="555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28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研究生物大分子的结构与功能及其代谢调控等分子机理。</a:t>
            </a:r>
            <a:endParaRPr lang="en-US" altLang="zh-CN" sz="2800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  <p:sp>
        <p:nvSpPr>
          <p:cNvPr id="7" name="Rectangle 18"/>
          <p:cNvSpPr txBox="1">
            <a:spLocks noChangeArrowheads="1"/>
          </p:cNvSpPr>
          <p:nvPr/>
        </p:nvSpPr>
        <p:spPr>
          <a:xfrm>
            <a:off x="1077383" y="565682"/>
            <a:ext cx="7896288" cy="54345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三、机能生物化学阶段</a:t>
            </a:r>
            <a:r>
              <a:rPr lang="en-US" altLang="zh-CN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(20</a:t>
            </a: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世纪</a:t>
            </a:r>
            <a:r>
              <a:rPr lang="en-US" altLang="zh-CN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50</a:t>
            </a: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年代以后</a:t>
            </a:r>
            <a:r>
              <a:rPr lang="en-US" altLang="zh-CN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)</a:t>
            </a:r>
            <a:endParaRPr lang="zh-CN" altLang="en-US" sz="3200" dirty="0">
              <a:effectLst>
                <a:outerShdw blurRad="38100" dist="38100" dir="2700000" algn="tl">
                  <a:srgbClr val="C0C0C0"/>
                </a:outerShdw>
              </a:effectLst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cxnSp>
        <p:nvCxnSpPr>
          <p:cNvPr id="8" name="直接连接符 7"/>
          <p:cNvCxnSpPr/>
          <p:nvPr/>
        </p:nvCxnSpPr>
        <p:spPr>
          <a:xfrm>
            <a:off x="1078172" y="1126072"/>
            <a:ext cx="792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矩形 2"/>
          <p:cNvSpPr/>
          <p:nvPr/>
        </p:nvSpPr>
        <p:spPr>
          <a:xfrm>
            <a:off x="1346500" y="1840029"/>
            <a:ext cx="9488424" cy="45807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1950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</a:t>
            </a:r>
            <a:r>
              <a:rPr lang="en-US" altLang="zh-CN" sz="24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L.Pauling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提出蛋白质的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α-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螺旋模型。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1953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</a:t>
            </a:r>
            <a:r>
              <a:rPr lang="en-US" altLang="zh-CN" sz="24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J.D.Watson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和</a:t>
            </a:r>
            <a:r>
              <a:rPr lang="en-US" altLang="zh-CN" sz="24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F.H.Crick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提出了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DNA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双螺旋结构。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1955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</a:t>
            </a:r>
            <a:r>
              <a:rPr lang="en-US" altLang="zh-CN" sz="24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F.Sanger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完成牛胰岛素一级结构测定。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1958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</a:t>
            </a:r>
            <a:r>
              <a:rPr lang="en-US" altLang="zh-CN" sz="24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F.H.Crick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提出了遗传中心法则。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1961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</a:t>
            </a:r>
            <a:r>
              <a:rPr lang="en-US" altLang="zh-CN" sz="24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F.Jacob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提出了操纵子模型。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1961-1965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</a:t>
            </a:r>
            <a:r>
              <a:rPr lang="en-US" altLang="zh-CN" sz="24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Nirenbery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破译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mRNA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全部遗传密码。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1973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</a:t>
            </a:r>
            <a:r>
              <a:rPr lang="en-US" altLang="zh-CN" sz="24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S.Cohen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获得体外重组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DNA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的分子克隆。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1982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</a:t>
            </a:r>
            <a:r>
              <a:rPr lang="en-US" altLang="zh-CN" sz="24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T.R.Cech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发现了核酶。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1985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年，</a:t>
            </a:r>
            <a:r>
              <a:rPr lang="en-US" altLang="zh-CN" sz="24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K.Mullis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发明了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PCR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技术。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……</a:t>
            </a:r>
          </a:p>
        </p:txBody>
      </p:sp>
    </p:spTree>
    <p:extLst>
      <p:ext uri="{BB962C8B-B14F-4D97-AF65-F5344CB8AC3E}">
        <p14:creationId xmlns:p14="http://schemas.microsoft.com/office/powerpoint/2010/main" val="390855735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16" descr="monotraits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1527" y="2084388"/>
            <a:ext cx="5715000" cy="3667125"/>
          </a:xfrm>
        </p:spPr>
      </p:pic>
      <p:pic>
        <p:nvPicPr>
          <p:cNvPr id="9" name="Picture 19" descr="mendel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75" r="6582" b="4463"/>
          <a:stretch/>
        </p:blipFill>
        <p:spPr bwMode="auto">
          <a:xfrm>
            <a:off x="1470026" y="1901079"/>
            <a:ext cx="2730499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圆角矩形 10"/>
          <p:cNvSpPr/>
          <p:nvPr/>
        </p:nvSpPr>
        <p:spPr>
          <a:xfrm>
            <a:off x="1051856" y="1176738"/>
            <a:ext cx="6683968" cy="684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1865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年奥地利孟德尔发现遗传定律。</a:t>
            </a:r>
          </a:p>
        </p:txBody>
      </p:sp>
      <p:sp>
        <p:nvSpPr>
          <p:cNvPr id="3" name="矩形 2"/>
          <p:cNvSpPr/>
          <p:nvPr/>
        </p:nvSpPr>
        <p:spPr>
          <a:xfrm>
            <a:off x="1531521" y="5320486"/>
            <a:ext cx="26212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 err="1">
                <a:solidFill>
                  <a:srgbClr val="F19D7F"/>
                </a:solidFill>
                <a:latin typeface="arial" panose="020B0604020202020204" pitchFamily="34" charset="0"/>
              </a:rPr>
              <a:t>G.J.Mendel</a:t>
            </a:r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(1822-1884)</a:t>
            </a:r>
            <a:endParaRPr lang="zh-CN" altLang="en-US" dirty="0">
              <a:solidFill>
                <a:srgbClr val="F19D7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18"/>
          <p:cNvSpPr txBox="1">
            <a:spLocks noChangeArrowheads="1"/>
          </p:cNvSpPr>
          <p:nvPr/>
        </p:nvSpPr>
        <p:spPr>
          <a:xfrm>
            <a:off x="1077388" y="557216"/>
            <a:ext cx="4425949" cy="551920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生命科学的革命性进展</a:t>
            </a:r>
          </a:p>
        </p:txBody>
      </p:sp>
      <p:cxnSp>
        <p:nvCxnSpPr>
          <p:cNvPr id="12" name="直接连接符 11"/>
          <p:cNvCxnSpPr/>
          <p:nvPr/>
        </p:nvCxnSpPr>
        <p:spPr>
          <a:xfrm>
            <a:off x="1078172" y="1126072"/>
            <a:ext cx="4248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134839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7" descr="4827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4" r="25691"/>
          <a:stretch/>
        </p:blipFill>
        <p:spPr>
          <a:xfrm>
            <a:off x="1972906" y="2111798"/>
            <a:ext cx="2512701" cy="3600000"/>
          </a:xfrm>
          <a:prstGeom prst="rect">
            <a:avLst/>
          </a:prstGeom>
        </p:spPr>
      </p:pic>
      <p:sp>
        <p:nvSpPr>
          <p:cNvPr id="12" name="AutoShape 14" descr="4827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13" name="AutoShape 16" descr="4827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14" name="AutoShape 18" descr="4827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15" name="AutoShape 20" descr="1">
            <a:hlinkClick r:id="rId4"/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16" name="AutoShape 22" descr="1">
            <a:hlinkClick r:id="rId4"/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pic>
        <p:nvPicPr>
          <p:cNvPr id="17" name="Picture 33" descr="Morga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6391" y="1913423"/>
            <a:ext cx="2846250" cy="39600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矩形 18"/>
          <p:cNvSpPr/>
          <p:nvPr/>
        </p:nvSpPr>
        <p:spPr>
          <a:xfrm>
            <a:off x="3821358" y="5747706"/>
            <a:ext cx="341632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2A48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华文新魏" panose="02010800040101010101" pitchFamily="2" charset="-122"/>
              </a:rPr>
              <a:t>1933</a:t>
            </a:r>
            <a:r>
              <a:rPr lang="zh-CN" altLang="en-US" dirty="0">
                <a:solidFill>
                  <a:srgbClr val="F2A48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华文新魏" panose="02010800040101010101" pitchFamily="2" charset="-122"/>
              </a:rPr>
              <a:t>年获诺贝尔生理学或医学奖</a:t>
            </a:r>
          </a:p>
        </p:txBody>
      </p:sp>
      <p:sp>
        <p:nvSpPr>
          <p:cNvPr id="21" name="圆角矩形 20"/>
          <p:cNvSpPr/>
          <p:nvPr/>
        </p:nvSpPr>
        <p:spPr>
          <a:xfrm>
            <a:off x="1065303" y="1176738"/>
            <a:ext cx="6003009" cy="684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1911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年美国摩尔根提出基因论。</a:t>
            </a:r>
          </a:p>
        </p:txBody>
      </p:sp>
      <p:sp>
        <p:nvSpPr>
          <p:cNvPr id="24" name="矩形 23"/>
          <p:cNvSpPr/>
          <p:nvPr/>
        </p:nvSpPr>
        <p:spPr>
          <a:xfrm>
            <a:off x="7439434" y="5873423"/>
            <a:ext cx="248016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Thomas Hunt  Morgan</a:t>
            </a:r>
          </a:p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(1866-1945)</a:t>
            </a:r>
            <a:endParaRPr lang="zh-CN" altLang="en-US" dirty="0">
              <a:solidFill>
                <a:srgbClr val="F19D7F"/>
              </a:solidFill>
              <a:latin typeface="arial" panose="020B0604020202020204" pitchFamily="34" charset="0"/>
            </a:endParaRPr>
          </a:p>
        </p:txBody>
      </p:sp>
      <p:sp>
        <p:nvSpPr>
          <p:cNvPr id="20" name="Rectangle 18"/>
          <p:cNvSpPr txBox="1">
            <a:spLocks noChangeArrowheads="1"/>
          </p:cNvSpPr>
          <p:nvPr/>
        </p:nvSpPr>
        <p:spPr>
          <a:xfrm>
            <a:off x="1077388" y="557216"/>
            <a:ext cx="4425949" cy="551920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生命科学的革命性进展</a:t>
            </a:r>
          </a:p>
        </p:txBody>
      </p:sp>
      <p:cxnSp>
        <p:nvCxnSpPr>
          <p:cNvPr id="25" name="直接连接符 24"/>
          <p:cNvCxnSpPr/>
          <p:nvPr/>
        </p:nvCxnSpPr>
        <p:spPr>
          <a:xfrm>
            <a:off x="1078172" y="1126072"/>
            <a:ext cx="4248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270" y="4742621"/>
            <a:ext cx="2038935" cy="108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690842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17" descr="SPL_E_H400040-Watson_and_Crick_with_their_DNA_model-SP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4380" y="1908546"/>
            <a:ext cx="3600000" cy="36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矩形 23"/>
          <p:cNvSpPr/>
          <p:nvPr/>
        </p:nvSpPr>
        <p:spPr>
          <a:xfrm>
            <a:off x="1294655" y="5754121"/>
            <a:ext cx="3929063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2A48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华文新魏" panose="02010800040101010101" pitchFamily="2" charset="-122"/>
              </a:rPr>
              <a:t>1962</a:t>
            </a:r>
            <a:r>
              <a:rPr lang="zh-CN" altLang="en-US" dirty="0">
                <a:solidFill>
                  <a:srgbClr val="F2A48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华文新魏" panose="02010800040101010101" pitchFamily="2" charset="-122"/>
              </a:rPr>
              <a:t>年共同获诺贝尔生理学或医学奖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1038409" y="1176738"/>
            <a:ext cx="7675823" cy="684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1953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年沃森和克里克提出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DNA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双螺旋结构。</a:t>
            </a:r>
          </a:p>
        </p:txBody>
      </p:sp>
      <p:sp>
        <p:nvSpPr>
          <p:cNvPr id="10" name="矩形 9"/>
          <p:cNvSpPr/>
          <p:nvPr/>
        </p:nvSpPr>
        <p:spPr>
          <a:xfrm>
            <a:off x="7107965" y="5545414"/>
            <a:ext cx="170213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James Watson</a:t>
            </a:r>
          </a:p>
          <a:p>
            <a:pPr algn="ctr"/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（</a:t>
            </a:r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1928.4.6-</a:t>
            </a:r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）</a:t>
            </a:r>
          </a:p>
        </p:txBody>
      </p:sp>
      <p:sp>
        <p:nvSpPr>
          <p:cNvPr id="11" name="矩形 10"/>
          <p:cNvSpPr/>
          <p:nvPr/>
        </p:nvSpPr>
        <p:spPr>
          <a:xfrm>
            <a:off x="8628418" y="5548130"/>
            <a:ext cx="264687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Francis Crick</a:t>
            </a:r>
          </a:p>
          <a:p>
            <a:pPr algn="ctr"/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（</a:t>
            </a:r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1916.6.8-2004.7.28</a:t>
            </a:r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）</a:t>
            </a:r>
          </a:p>
        </p:txBody>
      </p:sp>
      <p:sp>
        <p:nvSpPr>
          <p:cNvPr id="14" name="Rectangle 18"/>
          <p:cNvSpPr txBox="1">
            <a:spLocks noChangeArrowheads="1"/>
          </p:cNvSpPr>
          <p:nvPr/>
        </p:nvSpPr>
        <p:spPr>
          <a:xfrm>
            <a:off x="1077388" y="557216"/>
            <a:ext cx="4425949" cy="551920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生命科学的革命性进展</a:t>
            </a:r>
          </a:p>
        </p:txBody>
      </p:sp>
      <p:cxnSp>
        <p:nvCxnSpPr>
          <p:cNvPr id="15" name="直接连接符 14"/>
          <p:cNvCxnSpPr/>
          <p:nvPr/>
        </p:nvCxnSpPr>
        <p:spPr>
          <a:xfrm>
            <a:off x="1078172" y="1126072"/>
            <a:ext cx="4248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组合 11"/>
          <p:cNvGrpSpPr/>
          <p:nvPr/>
        </p:nvGrpSpPr>
        <p:grpSpPr>
          <a:xfrm>
            <a:off x="2974171" y="2616677"/>
            <a:ext cx="150249" cy="149747"/>
            <a:chOff x="5360008" y="1961791"/>
            <a:chExt cx="267449" cy="26655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" name="椭圆 12"/>
            <p:cNvSpPr>
              <a:spLocks noChangeAspect="1"/>
            </p:cNvSpPr>
            <p:nvPr/>
          </p:nvSpPr>
          <p:spPr>
            <a:xfrm>
              <a:off x="5360008" y="1990746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椭圆 15"/>
            <p:cNvSpPr>
              <a:spLocks noChangeAspect="1"/>
            </p:cNvSpPr>
            <p:nvPr/>
          </p:nvSpPr>
          <p:spPr>
            <a:xfrm>
              <a:off x="5389857" y="1961791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2970840" y="2555840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" name="椭圆 1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椭圆 1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2933012" y="2598343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" name="椭圆 22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椭圆 24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2788265" y="257693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7" name="椭圆 26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椭圆 27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2837745" y="244882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0" name="椭圆 29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椭圆 30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2788035" y="2489849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3" name="椭圆 32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椭圆 33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2828174" y="2538196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6" name="椭圆 35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椭圆 36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2598013" y="237052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9" name="椭圆 38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椭圆 39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2749803" y="3554731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2" name="椭圆 41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椭圆 42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2660414" y="3464202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5" name="椭圆 44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椭圆 45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2548884" y="3307667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8" name="椭圆 47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椭圆 48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2560828" y="3326947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1" name="椭圆 50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椭圆 51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2690716" y="3368765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4" name="椭圆 53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2709443" y="3398194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7" name="椭圆 56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2714886" y="3446532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0" name="椭圆 59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椭圆 60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3399971" y="273342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3" name="椭圆 62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椭圆 63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3458543" y="278092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6" name="椭圆 65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椭圆 66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3434042" y="2843197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9" name="椭圆 68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椭圆 69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3241799" y="2746261"/>
            <a:ext cx="286856" cy="211182"/>
            <a:chOff x="5688761" y="1748651"/>
            <a:chExt cx="510614" cy="37591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72" name="组合 71"/>
            <p:cNvGrpSpPr/>
            <p:nvPr/>
          </p:nvGrpSpPr>
          <p:grpSpPr>
            <a:xfrm>
              <a:off x="5836409" y="1762940"/>
              <a:ext cx="362966" cy="361622"/>
              <a:chOff x="3684856" y="2704108"/>
              <a:chExt cx="362966" cy="361622"/>
            </a:xfrm>
          </p:grpSpPr>
          <p:sp>
            <p:nvSpPr>
              <p:cNvPr id="79" name="椭圆 78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椭圆 79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>
              <a:off x="5750680" y="1758177"/>
              <a:ext cx="362966" cy="361622"/>
              <a:chOff x="3684856" y="2704108"/>
              <a:chExt cx="362966" cy="361622"/>
            </a:xfrm>
          </p:grpSpPr>
          <p:sp>
            <p:nvSpPr>
              <p:cNvPr id="77" name="椭圆 76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椭圆 77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5688761" y="1748651"/>
              <a:ext cx="362966" cy="361622"/>
              <a:chOff x="3684856" y="2704108"/>
              <a:chExt cx="362966" cy="361622"/>
            </a:xfrm>
          </p:grpSpPr>
          <p:sp>
            <p:nvSpPr>
              <p:cNvPr id="75" name="椭圆 74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椭圆 75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1" name="组合 80"/>
          <p:cNvGrpSpPr/>
          <p:nvPr/>
        </p:nvGrpSpPr>
        <p:grpSpPr>
          <a:xfrm>
            <a:off x="3179139" y="2750745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2" name="椭圆 81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" name="椭圆 82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" name="组合 83"/>
          <p:cNvGrpSpPr/>
          <p:nvPr/>
        </p:nvGrpSpPr>
        <p:grpSpPr>
          <a:xfrm>
            <a:off x="3692578" y="2322360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5" name="椭圆 84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椭圆 85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" name="组合 86"/>
          <p:cNvGrpSpPr/>
          <p:nvPr/>
        </p:nvGrpSpPr>
        <p:grpSpPr>
          <a:xfrm>
            <a:off x="3346137" y="4181502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椭圆 87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椭圆 88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0" name="组合 89"/>
          <p:cNvGrpSpPr/>
          <p:nvPr/>
        </p:nvGrpSpPr>
        <p:grpSpPr>
          <a:xfrm>
            <a:off x="3367615" y="4020826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椭圆 90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" name="椭圆 91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3431852" y="3741105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椭圆 93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椭圆 94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3241263" y="3719815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7" name="椭圆 96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" name="椭圆 97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" name="组合 98"/>
          <p:cNvGrpSpPr/>
          <p:nvPr/>
        </p:nvGrpSpPr>
        <p:grpSpPr>
          <a:xfrm>
            <a:off x="3341126" y="3735870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0" name="椭圆 99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椭圆 100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3340886" y="3754479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3" name="椭圆 102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椭圆 103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3441620" y="3806340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6" name="椭圆 105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椭圆 106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" name="组合 107"/>
          <p:cNvGrpSpPr/>
          <p:nvPr/>
        </p:nvGrpSpPr>
        <p:grpSpPr>
          <a:xfrm>
            <a:off x="3567696" y="3802067"/>
            <a:ext cx="154780" cy="138778"/>
            <a:chOff x="6268869" y="3628022"/>
            <a:chExt cx="275515" cy="24703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9" name="任意多边形 108"/>
            <p:cNvSpPr/>
            <p:nvPr/>
          </p:nvSpPr>
          <p:spPr>
            <a:xfrm>
              <a:off x="6268869" y="3655678"/>
              <a:ext cx="228161" cy="219374"/>
            </a:xfrm>
            <a:custGeom>
              <a:avLst/>
              <a:gdLst>
                <a:gd name="connsiteX0" fmla="*/ 109361 w 228161"/>
                <a:gd name="connsiteY0" fmla="*/ 0 h 219374"/>
                <a:gd name="connsiteX1" fmla="*/ 228161 w 228161"/>
                <a:gd name="connsiteY1" fmla="*/ 118800 h 219374"/>
                <a:gd name="connsiteX2" fmla="*/ 193365 w 228161"/>
                <a:gd name="connsiteY2" fmla="*/ 202804 h 219374"/>
                <a:gd name="connsiteX3" fmla="*/ 168789 w 228161"/>
                <a:gd name="connsiteY3" fmla="*/ 219374 h 219374"/>
                <a:gd name="connsiteX4" fmla="*/ 164674 w 228161"/>
                <a:gd name="connsiteY4" fmla="*/ 218021 h 219374"/>
                <a:gd name="connsiteX5" fmla="*/ 79545 w 228161"/>
                <a:gd name="connsiteY5" fmla="*/ 168610 h 219374"/>
                <a:gd name="connsiteX6" fmla="*/ 13763 w 228161"/>
                <a:gd name="connsiteY6" fmla="*/ 94494 h 219374"/>
                <a:gd name="connsiteX7" fmla="*/ 0 w 228161"/>
                <a:gd name="connsiteY7" fmla="*/ 72406 h 219374"/>
                <a:gd name="connsiteX8" fmla="*/ 25357 w 228161"/>
                <a:gd name="connsiteY8" fmla="*/ 34796 h 219374"/>
                <a:gd name="connsiteX9" fmla="*/ 109361 w 228161"/>
                <a:gd name="connsiteY9" fmla="*/ 0 h 219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161" h="219374">
                  <a:moveTo>
                    <a:pt x="109361" y="0"/>
                  </a:moveTo>
                  <a:cubicBezTo>
                    <a:pt x="174972" y="0"/>
                    <a:pt x="228161" y="53189"/>
                    <a:pt x="228161" y="118800"/>
                  </a:cubicBezTo>
                  <a:cubicBezTo>
                    <a:pt x="228161" y="151606"/>
                    <a:pt x="214864" y="181306"/>
                    <a:pt x="193365" y="202804"/>
                  </a:cubicBezTo>
                  <a:lnTo>
                    <a:pt x="168789" y="219374"/>
                  </a:lnTo>
                  <a:lnTo>
                    <a:pt x="164674" y="218021"/>
                  </a:lnTo>
                  <a:cubicBezTo>
                    <a:pt x="133917" y="205122"/>
                    <a:pt x="102564" y="186866"/>
                    <a:pt x="79545" y="168610"/>
                  </a:cubicBezTo>
                  <a:cubicBezTo>
                    <a:pt x="56527" y="150354"/>
                    <a:pt x="33309" y="122771"/>
                    <a:pt x="13763" y="94494"/>
                  </a:cubicBezTo>
                  <a:lnTo>
                    <a:pt x="0" y="72406"/>
                  </a:lnTo>
                  <a:lnTo>
                    <a:pt x="25357" y="34796"/>
                  </a:lnTo>
                  <a:cubicBezTo>
                    <a:pt x="46856" y="13297"/>
                    <a:pt x="76556" y="0"/>
                    <a:pt x="109361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0" name="椭圆 109"/>
            <p:cNvSpPr>
              <a:spLocks noChangeAspect="1"/>
            </p:cNvSpPr>
            <p:nvPr/>
          </p:nvSpPr>
          <p:spPr>
            <a:xfrm>
              <a:off x="6306784" y="3628022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3423781" y="3829363"/>
            <a:ext cx="154565" cy="133481"/>
            <a:chOff x="6012696" y="3676609"/>
            <a:chExt cx="275131" cy="2376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2" name="任意多边形 111"/>
            <p:cNvSpPr/>
            <p:nvPr/>
          </p:nvSpPr>
          <p:spPr>
            <a:xfrm>
              <a:off x="6012696" y="3709678"/>
              <a:ext cx="237600" cy="204531"/>
            </a:xfrm>
            <a:custGeom>
              <a:avLst/>
              <a:gdLst>
                <a:gd name="connsiteX0" fmla="*/ 118800 w 237600"/>
                <a:gd name="connsiteY0" fmla="*/ 0 h 204531"/>
                <a:gd name="connsiteX1" fmla="*/ 237600 w 237600"/>
                <a:gd name="connsiteY1" fmla="*/ 118800 h 204531"/>
                <a:gd name="connsiteX2" fmla="*/ 202804 w 237600"/>
                <a:gd name="connsiteY2" fmla="*/ 202804 h 204531"/>
                <a:gd name="connsiteX3" fmla="*/ 200243 w 237600"/>
                <a:gd name="connsiteY3" fmla="*/ 204531 h 204531"/>
                <a:gd name="connsiteX4" fmla="*/ 158611 w 237600"/>
                <a:gd name="connsiteY4" fmla="*/ 204205 h 204531"/>
                <a:gd name="connsiteX5" fmla="*/ 69017 w 237600"/>
                <a:gd name="connsiteY5" fmla="*/ 190810 h 204531"/>
                <a:gd name="connsiteX6" fmla="*/ 22620 w 237600"/>
                <a:gd name="connsiteY6" fmla="*/ 178122 h 204531"/>
                <a:gd name="connsiteX7" fmla="*/ 16841 w 237600"/>
                <a:gd name="connsiteY7" fmla="*/ 176172 h 204531"/>
                <a:gd name="connsiteX8" fmla="*/ 9336 w 237600"/>
                <a:gd name="connsiteY8" fmla="*/ 165042 h 204531"/>
                <a:gd name="connsiteX9" fmla="*/ 0 w 237600"/>
                <a:gd name="connsiteY9" fmla="*/ 118800 h 204531"/>
                <a:gd name="connsiteX10" fmla="*/ 118800 w 237600"/>
                <a:gd name="connsiteY10" fmla="*/ 0 h 204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7600" h="204531">
                  <a:moveTo>
                    <a:pt x="118800" y="0"/>
                  </a:moveTo>
                  <a:cubicBezTo>
                    <a:pt x="184411" y="0"/>
                    <a:pt x="237600" y="53189"/>
                    <a:pt x="237600" y="118800"/>
                  </a:cubicBezTo>
                  <a:cubicBezTo>
                    <a:pt x="237600" y="151606"/>
                    <a:pt x="224303" y="181306"/>
                    <a:pt x="202804" y="202804"/>
                  </a:cubicBezTo>
                  <a:lnTo>
                    <a:pt x="200243" y="204531"/>
                  </a:lnTo>
                  <a:lnTo>
                    <a:pt x="158611" y="204205"/>
                  </a:lnTo>
                  <a:cubicBezTo>
                    <a:pt x="128548" y="202518"/>
                    <a:pt x="96402" y="197954"/>
                    <a:pt x="69017" y="190810"/>
                  </a:cubicBezTo>
                  <a:cubicBezTo>
                    <a:pt x="55325" y="187238"/>
                    <a:pt x="39252" y="183021"/>
                    <a:pt x="22620" y="178122"/>
                  </a:cubicBezTo>
                  <a:lnTo>
                    <a:pt x="16841" y="176172"/>
                  </a:lnTo>
                  <a:lnTo>
                    <a:pt x="9336" y="165042"/>
                  </a:lnTo>
                  <a:cubicBezTo>
                    <a:pt x="3325" y="150829"/>
                    <a:pt x="0" y="135203"/>
                    <a:pt x="0" y="118800"/>
                  </a:cubicBez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3" name="椭圆 112"/>
            <p:cNvSpPr>
              <a:spLocks noChangeAspect="1"/>
            </p:cNvSpPr>
            <p:nvPr/>
          </p:nvSpPr>
          <p:spPr>
            <a:xfrm>
              <a:off x="6050227" y="3676609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3370198" y="3937280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5" name="椭圆 114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椭圆 115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3492296" y="3907150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8" name="椭圆 117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椭圆 118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3591671" y="3944446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1" name="椭圆 12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椭圆 12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" name="组合 122"/>
          <p:cNvGrpSpPr/>
          <p:nvPr/>
        </p:nvGrpSpPr>
        <p:grpSpPr>
          <a:xfrm>
            <a:off x="3471791" y="3989542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4" name="椭圆 123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椭圆 124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" name="组合 125"/>
          <p:cNvGrpSpPr/>
          <p:nvPr/>
        </p:nvGrpSpPr>
        <p:grpSpPr>
          <a:xfrm>
            <a:off x="3554534" y="395466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7" name="椭圆 126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椭圆 127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3675603" y="4126801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0" name="椭圆 129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椭圆 130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3614268" y="4023599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3" name="椭圆 132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椭圆 133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3752655" y="3997623"/>
            <a:ext cx="156501" cy="148149"/>
            <a:chOff x="6598104" y="3976118"/>
            <a:chExt cx="278577" cy="26371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6" name="任意多边形 135"/>
            <p:cNvSpPr/>
            <p:nvPr/>
          </p:nvSpPr>
          <p:spPr>
            <a:xfrm>
              <a:off x="6598104" y="4006079"/>
              <a:ext cx="226653" cy="233749"/>
            </a:xfrm>
            <a:custGeom>
              <a:avLst/>
              <a:gdLst>
                <a:gd name="connsiteX0" fmla="*/ 107853 w 226653"/>
                <a:gd name="connsiteY0" fmla="*/ 0 h 233749"/>
                <a:gd name="connsiteX1" fmla="*/ 226653 w 226653"/>
                <a:gd name="connsiteY1" fmla="*/ 118800 h 233749"/>
                <a:gd name="connsiteX2" fmla="*/ 154095 w 226653"/>
                <a:gd name="connsiteY2" fmla="*/ 228264 h 233749"/>
                <a:gd name="connsiteX3" fmla="*/ 126927 w 226653"/>
                <a:gd name="connsiteY3" fmla="*/ 233749 h 233749"/>
                <a:gd name="connsiteX4" fmla="*/ 120891 w 226653"/>
                <a:gd name="connsiteY4" fmla="*/ 230166 h 233749"/>
                <a:gd name="connsiteX5" fmla="*/ 55109 w 226653"/>
                <a:gd name="connsiteY5" fmla="*/ 175397 h 233749"/>
                <a:gd name="connsiteX6" fmla="*/ 13140 w 226653"/>
                <a:gd name="connsiteY6" fmla="*/ 107532 h 233749"/>
                <a:gd name="connsiteX7" fmla="*/ 0 w 226653"/>
                <a:gd name="connsiteY7" fmla="*/ 70169 h 233749"/>
                <a:gd name="connsiteX8" fmla="*/ 23849 w 226653"/>
                <a:gd name="connsiteY8" fmla="*/ 34796 h 233749"/>
                <a:gd name="connsiteX9" fmla="*/ 107853 w 226653"/>
                <a:gd name="connsiteY9" fmla="*/ 0 h 23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653" h="233749">
                  <a:moveTo>
                    <a:pt x="107853" y="0"/>
                  </a:moveTo>
                  <a:cubicBezTo>
                    <a:pt x="173464" y="0"/>
                    <a:pt x="226653" y="53189"/>
                    <a:pt x="226653" y="118800"/>
                  </a:cubicBezTo>
                  <a:cubicBezTo>
                    <a:pt x="226653" y="168008"/>
                    <a:pt x="196734" y="210229"/>
                    <a:pt x="154095" y="228264"/>
                  </a:cubicBezTo>
                  <a:lnTo>
                    <a:pt x="126927" y="233749"/>
                  </a:lnTo>
                  <a:lnTo>
                    <a:pt x="120891" y="230166"/>
                  </a:lnTo>
                  <a:cubicBezTo>
                    <a:pt x="96185" y="213894"/>
                    <a:pt x="71778" y="194447"/>
                    <a:pt x="55109" y="175397"/>
                  </a:cubicBezTo>
                  <a:cubicBezTo>
                    <a:pt x="38441" y="156347"/>
                    <a:pt x="24352" y="132138"/>
                    <a:pt x="13140" y="107532"/>
                  </a:cubicBezTo>
                  <a:lnTo>
                    <a:pt x="0" y="70169"/>
                  </a:lnTo>
                  <a:lnTo>
                    <a:pt x="23849" y="34796"/>
                  </a:lnTo>
                  <a:cubicBezTo>
                    <a:pt x="45348" y="13297"/>
                    <a:pt x="75048" y="0"/>
                    <a:pt x="107853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37" name="椭圆 136"/>
            <p:cNvSpPr>
              <a:spLocks noChangeAspect="1"/>
            </p:cNvSpPr>
            <p:nvPr/>
          </p:nvSpPr>
          <p:spPr>
            <a:xfrm>
              <a:off x="6639081" y="3976118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3568618" y="4026836"/>
            <a:ext cx="133480" cy="155589"/>
            <a:chOff x="6270511" y="4028117"/>
            <a:chExt cx="237600" cy="27695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9" name="任意多边形 138"/>
            <p:cNvSpPr/>
            <p:nvPr/>
          </p:nvSpPr>
          <p:spPr>
            <a:xfrm>
              <a:off x="6306291" y="4067471"/>
              <a:ext cx="196878" cy="237600"/>
            </a:xfrm>
            <a:custGeom>
              <a:avLst/>
              <a:gdLst>
                <a:gd name="connsiteX0" fmla="*/ 118800 w 196878"/>
                <a:gd name="connsiteY0" fmla="*/ 0 h 237600"/>
                <a:gd name="connsiteX1" fmla="*/ 165042 w 196878"/>
                <a:gd name="connsiteY1" fmla="*/ 9336 h 237600"/>
                <a:gd name="connsiteX2" fmla="*/ 196878 w 196878"/>
                <a:gd name="connsiteY2" fmla="*/ 30801 h 237600"/>
                <a:gd name="connsiteX3" fmla="*/ 191249 w 196878"/>
                <a:gd name="connsiteY3" fmla="*/ 57747 h 237600"/>
                <a:gd name="connsiteX4" fmla="*/ 161186 w 196878"/>
                <a:gd name="connsiteY4" fmla="*/ 152104 h 237600"/>
                <a:gd name="connsiteX5" fmla="*/ 124168 w 196878"/>
                <a:gd name="connsiteY5" fmla="*/ 236517 h 237600"/>
                <a:gd name="connsiteX6" fmla="*/ 118800 w 196878"/>
                <a:gd name="connsiteY6" fmla="*/ 237600 h 237600"/>
                <a:gd name="connsiteX7" fmla="*/ 0 w 196878"/>
                <a:gd name="connsiteY7" fmla="*/ 118800 h 237600"/>
                <a:gd name="connsiteX8" fmla="*/ 118800 w 196878"/>
                <a:gd name="connsiteY8" fmla="*/ 0 h 23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878" h="237600">
                  <a:moveTo>
                    <a:pt x="118800" y="0"/>
                  </a:moveTo>
                  <a:cubicBezTo>
                    <a:pt x="135203" y="0"/>
                    <a:pt x="150829" y="3324"/>
                    <a:pt x="165042" y="9336"/>
                  </a:cubicBezTo>
                  <a:lnTo>
                    <a:pt x="196878" y="30801"/>
                  </a:lnTo>
                  <a:lnTo>
                    <a:pt x="191249" y="57747"/>
                  </a:lnTo>
                  <a:cubicBezTo>
                    <a:pt x="183014" y="90192"/>
                    <a:pt x="171902" y="123926"/>
                    <a:pt x="161186" y="152104"/>
                  </a:cubicBezTo>
                  <a:lnTo>
                    <a:pt x="124168" y="236517"/>
                  </a:lnTo>
                  <a:lnTo>
                    <a:pt x="118800" y="237600"/>
                  </a:lnTo>
                  <a:cubicBezTo>
                    <a:pt x="53189" y="237600"/>
                    <a:pt x="0" y="184411"/>
                    <a:pt x="0" y="118800"/>
                  </a:cubicBez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40" name="椭圆 139"/>
            <p:cNvSpPr>
              <a:spLocks noChangeAspect="1"/>
            </p:cNvSpPr>
            <p:nvPr/>
          </p:nvSpPr>
          <p:spPr>
            <a:xfrm>
              <a:off x="6270511" y="4028117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3522695" y="409041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2" name="椭圆 141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椭圆 142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3553347" y="4124350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5" name="椭圆 144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椭圆 145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7" name="组合 146"/>
          <p:cNvGrpSpPr/>
          <p:nvPr/>
        </p:nvGrpSpPr>
        <p:grpSpPr>
          <a:xfrm>
            <a:off x="3647401" y="4123335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8" name="椭圆 147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椭圆 148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3633284" y="4158940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1" name="椭圆 15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椭圆 15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" name="组合 152"/>
          <p:cNvGrpSpPr/>
          <p:nvPr/>
        </p:nvGrpSpPr>
        <p:grpSpPr>
          <a:xfrm>
            <a:off x="3515418" y="4192324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4" name="椭圆 153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" name="椭圆 154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3521071" y="4177487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7" name="椭圆 156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椭圆 157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" name="组合 158"/>
          <p:cNvGrpSpPr/>
          <p:nvPr/>
        </p:nvGrpSpPr>
        <p:grpSpPr>
          <a:xfrm>
            <a:off x="3583644" y="4163980"/>
            <a:ext cx="144183" cy="146406"/>
            <a:chOff x="6297258" y="4272239"/>
            <a:chExt cx="256651" cy="26060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0" name="任意多边形 159"/>
            <p:cNvSpPr/>
            <p:nvPr/>
          </p:nvSpPr>
          <p:spPr>
            <a:xfrm>
              <a:off x="6297258" y="4324881"/>
              <a:ext cx="237600" cy="207966"/>
            </a:xfrm>
            <a:custGeom>
              <a:avLst/>
              <a:gdLst>
                <a:gd name="connsiteX0" fmla="*/ 118800 w 237600"/>
                <a:gd name="connsiteY0" fmla="*/ 0 h 207966"/>
                <a:gd name="connsiteX1" fmla="*/ 237600 w 237600"/>
                <a:gd name="connsiteY1" fmla="*/ 118800 h 207966"/>
                <a:gd name="connsiteX2" fmla="*/ 228264 w 237600"/>
                <a:gd name="connsiteY2" fmla="*/ 165042 h 207966"/>
                <a:gd name="connsiteX3" fmla="*/ 219147 w 237600"/>
                <a:gd name="connsiteY3" fmla="*/ 178564 h 207966"/>
                <a:gd name="connsiteX4" fmla="*/ 189267 w 237600"/>
                <a:gd name="connsiteY4" fmla="*/ 194732 h 207966"/>
                <a:gd name="connsiteX5" fmla="*/ 65442 w 237600"/>
                <a:gd name="connsiteY5" fmla="*/ 204257 h 207966"/>
                <a:gd name="connsiteX6" fmla="*/ 28438 w 237600"/>
                <a:gd name="connsiteY6" fmla="*/ 193374 h 207966"/>
                <a:gd name="connsiteX7" fmla="*/ 9336 w 237600"/>
                <a:gd name="connsiteY7" fmla="*/ 165042 h 207966"/>
                <a:gd name="connsiteX8" fmla="*/ 0 w 237600"/>
                <a:gd name="connsiteY8" fmla="*/ 118800 h 207966"/>
                <a:gd name="connsiteX9" fmla="*/ 118800 w 237600"/>
                <a:gd name="connsiteY9" fmla="*/ 0 h 20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00" h="207966">
                  <a:moveTo>
                    <a:pt x="118800" y="0"/>
                  </a:moveTo>
                  <a:cubicBezTo>
                    <a:pt x="184411" y="0"/>
                    <a:pt x="237600" y="53189"/>
                    <a:pt x="237600" y="118800"/>
                  </a:cubicBezTo>
                  <a:cubicBezTo>
                    <a:pt x="237600" y="135203"/>
                    <a:pt x="234276" y="150829"/>
                    <a:pt x="228264" y="165042"/>
                  </a:cubicBezTo>
                  <a:lnTo>
                    <a:pt x="219147" y="178564"/>
                  </a:lnTo>
                  <a:lnTo>
                    <a:pt x="189267" y="194732"/>
                  </a:lnTo>
                  <a:cubicBezTo>
                    <a:pt x="156723" y="206638"/>
                    <a:pt x="107511" y="212195"/>
                    <a:pt x="65442" y="204257"/>
                  </a:cubicBezTo>
                  <a:lnTo>
                    <a:pt x="28438" y="193374"/>
                  </a:lnTo>
                  <a:lnTo>
                    <a:pt x="9336" y="165042"/>
                  </a:lnTo>
                  <a:cubicBezTo>
                    <a:pt x="3325" y="150829"/>
                    <a:pt x="0" y="135203"/>
                    <a:pt x="0" y="118800"/>
                  </a:cubicBez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1" name="椭圆 160"/>
            <p:cNvSpPr>
              <a:spLocks noChangeAspect="1"/>
            </p:cNvSpPr>
            <p:nvPr/>
          </p:nvSpPr>
          <p:spPr>
            <a:xfrm>
              <a:off x="6316309" y="4272239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3716804" y="4237505"/>
            <a:ext cx="144504" cy="156072"/>
            <a:chOff x="6534287" y="4403115"/>
            <a:chExt cx="257222" cy="27781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3" name="任意多边形 162"/>
            <p:cNvSpPr/>
            <p:nvPr/>
          </p:nvSpPr>
          <p:spPr>
            <a:xfrm>
              <a:off x="6534287" y="4443328"/>
              <a:ext cx="211694" cy="237600"/>
            </a:xfrm>
            <a:custGeom>
              <a:avLst/>
              <a:gdLst>
                <a:gd name="connsiteX0" fmla="*/ 92894 w 211694"/>
                <a:gd name="connsiteY0" fmla="*/ 0 h 237600"/>
                <a:gd name="connsiteX1" fmla="*/ 211694 w 211694"/>
                <a:gd name="connsiteY1" fmla="*/ 118800 h 237600"/>
                <a:gd name="connsiteX2" fmla="*/ 92894 w 211694"/>
                <a:gd name="connsiteY2" fmla="*/ 237600 h 237600"/>
                <a:gd name="connsiteX3" fmla="*/ 8890 w 211694"/>
                <a:gd name="connsiteY3" fmla="*/ 202804 h 237600"/>
                <a:gd name="connsiteX4" fmla="*/ 0 w 211694"/>
                <a:gd name="connsiteY4" fmla="*/ 189618 h 237600"/>
                <a:gd name="connsiteX5" fmla="*/ 4625 w 211694"/>
                <a:gd name="connsiteY5" fmla="*/ 119147 h 237600"/>
                <a:gd name="connsiteX6" fmla="*/ 15044 w 211694"/>
                <a:gd name="connsiteY6" fmla="*/ 31934 h 237600"/>
                <a:gd name="connsiteX7" fmla="*/ 15445 w 211694"/>
                <a:gd name="connsiteY7" fmla="*/ 30377 h 237600"/>
                <a:gd name="connsiteX8" fmla="*/ 46652 w 211694"/>
                <a:gd name="connsiteY8" fmla="*/ 9336 h 237600"/>
                <a:gd name="connsiteX9" fmla="*/ 92894 w 211694"/>
                <a:gd name="connsiteY9" fmla="*/ 0 h 23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694" h="237600">
                  <a:moveTo>
                    <a:pt x="92894" y="0"/>
                  </a:moveTo>
                  <a:cubicBezTo>
                    <a:pt x="158505" y="0"/>
                    <a:pt x="211694" y="53189"/>
                    <a:pt x="211694" y="118800"/>
                  </a:cubicBezTo>
                  <a:cubicBezTo>
                    <a:pt x="211694" y="184411"/>
                    <a:pt x="158505" y="237600"/>
                    <a:pt x="92894" y="237600"/>
                  </a:cubicBezTo>
                  <a:cubicBezTo>
                    <a:pt x="60089" y="237600"/>
                    <a:pt x="30389" y="224303"/>
                    <a:pt x="8890" y="202804"/>
                  </a:cubicBezTo>
                  <a:lnTo>
                    <a:pt x="0" y="189618"/>
                  </a:lnTo>
                  <a:lnTo>
                    <a:pt x="4625" y="119147"/>
                  </a:lnTo>
                  <a:cubicBezTo>
                    <a:pt x="7007" y="92954"/>
                    <a:pt x="9983" y="62593"/>
                    <a:pt x="15044" y="31934"/>
                  </a:cubicBezTo>
                  <a:lnTo>
                    <a:pt x="15445" y="30377"/>
                  </a:lnTo>
                  <a:lnTo>
                    <a:pt x="46652" y="9336"/>
                  </a:lnTo>
                  <a:cubicBezTo>
                    <a:pt x="60865" y="3325"/>
                    <a:pt x="76491" y="0"/>
                    <a:pt x="92894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4" name="椭圆 163"/>
            <p:cNvSpPr>
              <a:spLocks noChangeAspect="1"/>
            </p:cNvSpPr>
            <p:nvPr/>
          </p:nvSpPr>
          <p:spPr>
            <a:xfrm>
              <a:off x="6553909" y="440311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3550672" y="4349496"/>
            <a:ext cx="144183" cy="146266"/>
            <a:chOff x="6238566" y="4602464"/>
            <a:chExt cx="256651" cy="26035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6" name="任意多边形 165"/>
            <p:cNvSpPr/>
            <p:nvPr/>
          </p:nvSpPr>
          <p:spPr>
            <a:xfrm>
              <a:off x="6238566" y="4602464"/>
              <a:ext cx="237600" cy="226302"/>
            </a:xfrm>
            <a:custGeom>
              <a:avLst/>
              <a:gdLst>
                <a:gd name="connsiteX0" fmla="*/ 69649 w 237600"/>
                <a:gd name="connsiteY0" fmla="*/ 0 h 226302"/>
                <a:gd name="connsiteX1" fmla="*/ 78594 w 237600"/>
                <a:gd name="connsiteY1" fmla="*/ 1981 h 226302"/>
                <a:gd name="connsiteX2" fmla="*/ 181285 w 237600"/>
                <a:gd name="connsiteY2" fmla="*/ 36211 h 226302"/>
                <a:gd name="connsiteX3" fmla="*/ 229594 w 237600"/>
                <a:gd name="connsiteY3" fmla="*/ 67847 h 226302"/>
                <a:gd name="connsiteX4" fmla="*/ 237600 w 237600"/>
                <a:gd name="connsiteY4" fmla="*/ 107502 h 226302"/>
                <a:gd name="connsiteX5" fmla="*/ 118800 w 237600"/>
                <a:gd name="connsiteY5" fmla="*/ 226302 h 226302"/>
                <a:gd name="connsiteX6" fmla="*/ 0 w 237600"/>
                <a:gd name="connsiteY6" fmla="*/ 107502 h 226302"/>
                <a:gd name="connsiteX7" fmla="*/ 34796 w 237600"/>
                <a:gd name="connsiteY7" fmla="*/ 23498 h 226302"/>
                <a:gd name="connsiteX8" fmla="*/ 69649 w 237600"/>
                <a:gd name="connsiteY8" fmla="*/ 0 h 22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600" h="226302">
                  <a:moveTo>
                    <a:pt x="69649" y="0"/>
                  </a:moveTo>
                  <a:lnTo>
                    <a:pt x="78594" y="1981"/>
                  </a:lnTo>
                  <a:cubicBezTo>
                    <a:pt x="116594" y="11605"/>
                    <a:pt x="155488" y="23908"/>
                    <a:pt x="181285" y="36211"/>
                  </a:cubicBezTo>
                  <a:lnTo>
                    <a:pt x="229594" y="67847"/>
                  </a:lnTo>
                  <a:lnTo>
                    <a:pt x="237600" y="107502"/>
                  </a:lnTo>
                  <a:cubicBezTo>
                    <a:pt x="237600" y="173113"/>
                    <a:pt x="184411" y="226302"/>
                    <a:pt x="118800" y="226302"/>
                  </a:cubicBezTo>
                  <a:cubicBezTo>
                    <a:pt x="53189" y="226302"/>
                    <a:pt x="0" y="173113"/>
                    <a:pt x="0" y="107502"/>
                  </a:cubicBezTo>
                  <a:cubicBezTo>
                    <a:pt x="0" y="74697"/>
                    <a:pt x="13297" y="44997"/>
                    <a:pt x="34796" y="23498"/>
                  </a:cubicBezTo>
                  <a:lnTo>
                    <a:pt x="69649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7" name="椭圆 166"/>
            <p:cNvSpPr>
              <a:spLocks noChangeAspect="1"/>
            </p:cNvSpPr>
            <p:nvPr/>
          </p:nvSpPr>
          <p:spPr>
            <a:xfrm>
              <a:off x="6257617" y="4625222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" name="组合 167"/>
          <p:cNvGrpSpPr/>
          <p:nvPr/>
        </p:nvGrpSpPr>
        <p:grpSpPr>
          <a:xfrm>
            <a:off x="3496143" y="2882932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9" name="椭圆 168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椭圆 169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3504171" y="2925739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2" name="椭圆 171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椭圆 172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3572343" y="2885314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5" name="椭圆 174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" name="椭圆 175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7" name="组合 176"/>
          <p:cNvGrpSpPr/>
          <p:nvPr/>
        </p:nvGrpSpPr>
        <p:grpSpPr>
          <a:xfrm>
            <a:off x="3557736" y="2927048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8" name="椭圆 177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椭圆 178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3693329" y="2953039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1" name="椭圆 180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椭圆 181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组合 182"/>
          <p:cNvGrpSpPr/>
          <p:nvPr/>
        </p:nvGrpSpPr>
        <p:grpSpPr>
          <a:xfrm>
            <a:off x="3530785" y="2966936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4" name="椭圆 183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椭圆 184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3632678" y="298466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7" name="椭圆 186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椭圆 187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" name="组合 188"/>
          <p:cNvGrpSpPr/>
          <p:nvPr/>
        </p:nvGrpSpPr>
        <p:grpSpPr>
          <a:xfrm>
            <a:off x="3670138" y="300606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0" name="椭圆 189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" name="椭圆 190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" name="组合 191"/>
          <p:cNvGrpSpPr/>
          <p:nvPr/>
        </p:nvGrpSpPr>
        <p:grpSpPr>
          <a:xfrm>
            <a:off x="3021479" y="2917433"/>
            <a:ext cx="510901" cy="222793"/>
            <a:chOff x="5296582" y="2053344"/>
            <a:chExt cx="909423" cy="396579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93" name="组合 192"/>
            <p:cNvGrpSpPr/>
            <p:nvPr/>
          </p:nvGrpSpPr>
          <p:grpSpPr>
            <a:xfrm>
              <a:off x="5398355" y="2088301"/>
              <a:ext cx="362966" cy="361622"/>
              <a:chOff x="3684856" y="2704108"/>
              <a:chExt cx="362966" cy="361622"/>
            </a:xfrm>
          </p:grpSpPr>
          <p:sp>
            <p:nvSpPr>
              <p:cNvPr id="206" name="椭圆 205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" name="椭圆 206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4" name="组合 193"/>
            <p:cNvGrpSpPr/>
            <p:nvPr/>
          </p:nvGrpSpPr>
          <p:grpSpPr>
            <a:xfrm>
              <a:off x="5296582" y="2053344"/>
              <a:ext cx="362966" cy="361622"/>
              <a:chOff x="3684856" y="2704108"/>
              <a:chExt cx="362966" cy="361622"/>
            </a:xfrm>
          </p:grpSpPr>
          <p:sp>
            <p:nvSpPr>
              <p:cNvPr id="204" name="椭圆 203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" name="椭圆 204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5" name="组合 194"/>
            <p:cNvGrpSpPr/>
            <p:nvPr/>
          </p:nvGrpSpPr>
          <p:grpSpPr>
            <a:xfrm>
              <a:off x="5658098" y="2086925"/>
              <a:ext cx="362966" cy="361622"/>
              <a:chOff x="3684856" y="2704108"/>
              <a:chExt cx="362966" cy="361622"/>
            </a:xfrm>
          </p:grpSpPr>
          <p:sp>
            <p:nvSpPr>
              <p:cNvPr id="202" name="椭圆 201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" name="椭圆 202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6" name="组合 195"/>
            <p:cNvGrpSpPr/>
            <p:nvPr/>
          </p:nvGrpSpPr>
          <p:grpSpPr>
            <a:xfrm>
              <a:off x="5605705" y="2072636"/>
              <a:ext cx="362966" cy="361622"/>
              <a:chOff x="3684856" y="2704108"/>
              <a:chExt cx="362966" cy="361622"/>
            </a:xfrm>
          </p:grpSpPr>
          <p:sp>
            <p:nvSpPr>
              <p:cNvPr id="200" name="椭圆 199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" name="椭圆 200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7" name="组合 196"/>
            <p:cNvGrpSpPr/>
            <p:nvPr/>
          </p:nvGrpSpPr>
          <p:grpSpPr>
            <a:xfrm>
              <a:off x="5843039" y="2084293"/>
              <a:ext cx="362966" cy="361622"/>
              <a:chOff x="3684856" y="2704108"/>
              <a:chExt cx="362966" cy="361622"/>
            </a:xfrm>
          </p:grpSpPr>
          <p:sp>
            <p:nvSpPr>
              <p:cNvPr id="198" name="椭圆 197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" name="椭圆 198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8" name="组合 207"/>
          <p:cNvGrpSpPr/>
          <p:nvPr/>
        </p:nvGrpSpPr>
        <p:grpSpPr>
          <a:xfrm>
            <a:off x="3550759" y="3032610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9" name="椭圆 208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椭圆 209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3460939" y="3002817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2" name="椭圆 211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椭圆 212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" name="组合 213"/>
          <p:cNvGrpSpPr/>
          <p:nvPr/>
        </p:nvGrpSpPr>
        <p:grpSpPr>
          <a:xfrm>
            <a:off x="3517987" y="305441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5" name="椭圆 214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椭圆 215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" name="组合 216"/>
          <p:cNvGrpSpPr/>
          <p:nvPr/>
        </p:nvGrpSpPr>
        <p:grpSpPr>
          <a:xfrm>
            <a:off x="3627549" y="3074730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8" name="椭圆 217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椭圆 218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3702865" y="3222642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1" name="椭圆 220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椭圆 221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" name="组合 222"/>
          <p:cNvGrpSpPr/>
          <p:nvPr/>
        </p:nvGrpSpPr>
        <p:grpSpPr>
          <a:xfrm>
            <a:off x="3604813" y="3105360"/>
            <a:ext cx="212680" cy="233439"/>
            <a:chOff x="6334939" y="2387859"/>
            <a:chExt cx="378578" cy="415529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4" name="任意多边形 223"/>
            <p:cNvSpPr/>
            <p:nvPr/>
          </p:nvSpPr>
          <p:spPr>
            <a:xfrm>
              <a:off x="6334939" y="2439788"/>
              <a:ext cx="363600" cy="363600"/>
            </a:xfrm>
            <a:custGeom>
              <a:avLst/>
              <a:gdLst>
                <a:gd name="connsiteX0" fmla="*/ 181800 w 363600"/>
                <a:gd name="connsiteY0" fmla="*/ 0 h 363600"/>
                <a:gd name="connsiteX1" fmla="*/ 363600 w 363600"/>
                <a:gd name="connsiteY1" fmla="*/ 181800 h 363600"/>
                <a:gd name="connsiteX2" fmla="*/ 361015 w 363600"/>
                <a:gd name="connsiteY2" fmla="*/ 207445 h 363600"/>
                <a:gd name="connsiteX3" fmla="*/ 331001 w 363600"/>
                <a:gd name="connsiteY3" fmla="*/ 247975 h 363600"/>
                <a:gd name="connsiteX4" fmla="*/ 280176 w 363600"/>
                <a:gd name="connsiteY4" fmla="*/ 303413 h 363600"/>
                <a:gd name="connsiteX5" fmla="*/ 223212 w 363600"/>
                <a:gd name="connsiteY5" fmla="*/ 351075 h 363600"/>
                <a:gd name="connsiteX6" fmla="*/ 209051 w 363600"/>
                <a:gd name="connsiteY6" fmla="*/ 360853 h 363600"/>
                <a:gd name="connsiteX7" fmla="*/ 181800 w 363600"/>
                <a:gd name="connsiteY7" fmla="*/ 363600 h 363600"/>
                <a:gd name="connsiteX8" fmla="*/ 0 w 363600"/>
                <a:gd name="connsiteY8" fmla="*/ 181800 h 363600"/>
                <a:gd name="connsiteX9" fmla="*/ 181800 w 363600"/>
                <a:gd name="connsiteY9" fmla="*/ 0 h 3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600" h="363600">
                  <a:moveTo>
                    <a:pt x="181800" y="0"/>
                  </a:moveTo>
                  <a:cubicBezTo>
                    <a:pt x="282205" y="0"/>
                    <a:pt x="363600" y="81395"/>
                    <a:pt x="363600" y="181800"/>
                  </a:cubicBezTo>
                  <a:lnTo>
                    <a:pt x="361015" y="207445"/>
                  </a:lnTo>
                  <a:lnTo>
                    <a:pt x="331001" y="247975"/>
                  </a:lnTo>
                  <a:cubicBezTo>
                    <a:pt x="314258" y="268637"/>
                    <a:pt x="297043" y="287737"/>
                    <a:pt x="280176" y="303413"/>
                  </a:cubicBezTo>
                  <a:cubicBezTo>
                    <a:pt x="263309" y="319090"/>
                    <a:pt x="243862" y="335362"/>
                    <a:pt x="223212" y="351075"/>
                  </a:cubicBezTo>
                  <a:lnTo>
                    <a:pt x="209051" y="360853"/>
                  </a:lnTo>
                  <a:lnTo>
                    <a:pt x="181800" y="363600"/>
                  </a:lnTo>
                  <a:cubicBezTo>
                    <a:pt x="81395" y="363600"/>
                    <a:pt x="0" y="282205"/>
                    <a:pt x="0" y="181800"/>
                  </a:cubicBezTo>
                  <a:cubicBezTo>
                    <a:pt x="0" y="81395"/>
                    <a:pt x="81395" y="0"/>
                    <a:pt x="181800" y="0"/>
                  </a:cubicBezTo>
                  <a:close/>
                </a:path>
              </a:pathLst>
            </a:custGeom>
            <a:solidFill>
              <a:srgbClr val="0070C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5" name="椭圆 224"/>
            <p:cNvSpPr>
              <a:spLocks noChangeAspect="1"/>
            </p:cNvSpPr>
            <p:nvPr/>
          </p:nvSpPr>
          <p:spPr>
            <a:xfrm>
              <a:off x="6349917" y="2387859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6" name="组合 225"/>
          <p:cNvGrpSpPr/>
          <p:nvPr/>
        </p:nvGrpSpPr>
        <p:grpSpPr>
          <a:xfrm>
            <a:off x="3643547" y="3152320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7" name="椭圆 226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椭圆 227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" name="组合 228"/>
          <p:cNvGrpSpPr/>
          <p:nvPr/>
        </p:nvGrpSpPr>
        <p:grpSpPr>
          <a:xfrm>
            <a:off x="3456909" y="3164617"/>
            <a:ext cx="241536" cy="218492"/>
            <a:chOff x="6071665" y="2493339"/>
            <a:chExt cx="429944" cy="38892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0" name="椭圆 229"/>
            <p:cNvSpPr>
              <a:spLocks noChangeAspect="1"/>
            </p:cNvSpPr>
            <p:nvPr/>
          </p:nvSpPr>
          <p:spPr>
            <a:xfrm>
              <a:off x="6138009" y="2518662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椭圆 230"/>
            <p:cNvSpPr>
              <a:spLocks noChangeAspect="1"/>
            </p:cNvSpPr>
            <p:nvPr/>
          </p:nvSpPr>
          <p:spPr>
            <a:xfrm>
              <a:off x="6071665" y="2493339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3474985" y="3133589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3" name="椭圆 232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椭圆 233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5" name="组合 234"/>
          <p:cNvGrpSpPr/>
          <p:nvPr/>
        </p:nvGrpSpPr>
        <p:grpSpPr>
          <a:xfrm>
            <a:off x="3366463" y="310908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6" name="椭圆 235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" name="椭圆 236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8" name="组合 237"/>
          <p:cNvGrpSpPr/>
          <p:nvPr/>
        </p:nvGrpSpPr>
        <p:grpSpPr>
          <a:xfrm>
            <a:off x="3397926" y="3121713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9" name="椭圆 238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" name="椭圆 239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1" name="组合 240"/>
          <p:cNvGrpSpPr/>
          <p:nvPr/>
        </p:nvGrpSpPr>
        <p:grpSpPr>
          <a:xfrm>
            <a:off x="3517397" y="3234497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2" name="椭圆 241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椭圆 242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" name="组合 243"/>
          <p:cNvGrpSpPr/>
          <p:nvPr/>
        </p:nvGrpSpPr>
        <p:grpSpPr>
          <a:xfrm>
            <a:off x="3458533" y="3215766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5" name="椭圆 244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椭圆 245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7" name="组合 246"/>
          <p:cNvGrpSpPr/>
          <p:nvPr/>
        </p:nvGrpSpPr>
        <p:grpSpPr>
          <a:xfrm>
            <a:off x="3383614" y="3199712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8" name="椭圆 24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椭圆 24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0" name="组合 249"/>
          <p:cNvGrpSpPr/>
          <p:nvPr/>
        </p:nvGrpSpPr>
        <p:grpSpPr>
          <a:xfrm>
            <a:off x="3259521" y="331794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51" name="椭圆 25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椭圆 25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3307173" y="3308075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54" name="椭圆 253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椭圆 254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3267882" y="310976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57" name="椭圆 256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椭圆 257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3385465" y="3234059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60" name="椭圆 259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" name="椭圆 260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2" name="组合 261"/>
          <p:cNvGrpSpPr/>
          <p:nvPr/>
        </p:nvGrpSpPr>
        <p:grpSpPr>
          <a:xfrm>
            <a:off x="3615841" y="330144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63" name="椭圆 262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椭圆 263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3534842" y="3257237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66" name="椭圆 265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椭圆 266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3456058" y="3253798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69" name="椭圆 268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椭圆 269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1" name="组合 270"/>
          <p:cNvGrpSpPr/>
          <p:nvPr/>
        </p:nvGrpSpPr>
        <p:grpSpPr>
          <a:xfrm>
            <a:off x="3465276" y="3300043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72" name="椭圆 271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椭圆 272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2944773" y="3660687"/>
            <a:ext cx="372474" cy="203155"/>
            <a:chOff x="5160042" y="3376360"/>
            <a:chExt cx="663019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275" name="组合 274"/>
            <p:cNvGrpSpPr/>
            <p:nvPr/>
          </p:nvGrpSpPr>
          <p:grpSpPr>
            <a:xfrm>
              <a:off x="5460095" y="3376360"/>
              <a:ext cx="362966" cy="361622"/>
              <a:chOff x="3684856" y="2704108"/>
              <a:chExt cx="362966" cy="361622"/>
            </a:xfrm>
          </p:grpSpPr>
          <p:sp>
            <p:nvSpPr>
              <p:cNvPr id="282" name="椭圆 281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3" name="椭圆 282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76" name="组合 275"/>
            <p:cNvGrpSpPr/>
            <p:nvPr/>
          </p:nvGrpSpPr>
          <p:grpSpPr>
            <a:xfrm>
              <a:off x="5326737" y="3376360"/>
              <a:ext cx="362966" cy="361622"/>
              <a:chOff x="3684856" y="2704108"/>
              <a:chExt cx="362966" cy="361622"/>
            </a:xfrm>
          </p:grpSpPr>
          <p:sp>
            <p:nvSpPr>
              <p:cNvPr id="280" name="椭圆 279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1" name="椭圆 280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77" name="组合 276"/>
            <p:cNvGrpSpPr/>
            <p:nvPr/>
          </p:nvGrpSpPr>
          <p:grpSpPr>
            <a:xfrm>
              <a:off x="5160042" y="3376360"/>
              <a:ext cx="362966" cy="361622"/>
              <a:chOff x="3684856" y="2704108"/>
              <a:chExt cx="362966" cy="361622"/>
            </a:xfrm>
          </p:grpSpPr>
          <p:sp>
            <p:nvSpPr>
              <p:cNvPr id="278" name="椭圆 277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椭圆 278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4" name="组合 283"/>
          <p:cNvGrpSpPr/>
          <p:nvPr/>
        </p:nvGrpSpPr>
        <p:grpSpPr>
          <a:xfrm>
            <a:off x="2802779" y="3476995"/>
            <a:ext cx="385860" cy="208506"/>
            <a:chOff x="4907288" y="3049382"/>
            <a:chExt cx="686845" cy="37114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285" name="组合 284"/>
            <p:cNvGrpSpPr/>
            <p:nvPr/>
          </p:nvGrpSpPr>
          <p:grpSpPr>
            <a:xfrm>
              <a:off x="4907288" y="3049382"/>
              <a:ext cx="362966" cy="361622"/>
              <a:chOff x="3684856" y="2704108"/>
              <a:chExt cx="362966" cy="361622"/>
            </a:xfrm>
          </p:grpSpPr>
          <p:sp>
            <p:nvSpPr>
              <p:cNvPr id="295" name="椭圆 294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6" name="椭圆 295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86" name="组合 285"/>
            <p:cNvGrpSpPr/>
            <p:nvPr/>
          </p:nvGrpSpPr>
          <p:grpSpPr>
            <a:xfrm>
              <a:off x="5012074" y="3049382"/>
              <a:ext cx="362966" cy="361622"/>
              <a:chOff x="3684856" y="2704108"/>
              <a:chExt cx="362966" cy="361622"/>
            </a:xfrm>
          </p:grpSpPr>
          <p:sp>
            <p:nvSpPr>
              <p:cNvPr id="293" name="椭圆 292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4" name="椭圆 293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>
              <a:off x="5116860" y="3049382"/>
              <a:ext cx="362966" cy="361622"/>
              <a:chOff x="3684856" y="2704108"/>
              <a:chExt cx="362966" cy="361622"/>
            </a:xfrm>
          </p:grpSpPr>
          <p:sp>
            <p:nvSpPr>
              <p:cNvPr id="291" name="椭圆 290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2" name="椭圆 291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5231167" y="3058908"/>
              <a:ext cx="362966" cy="361622"/>
              <a:chOff x="3684856" y="2704108"/>
              <a:chExt cx="362966" cy="361622"/>
            </a:xfrm>
          </p:grpSpPr>
          <p:sp>
            <p:nvSpPr>
              <p:cNvPr id="289" name="椭圆 288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97" name="组合 296"/>
          <p:cNvGrpSpPr/>
          <p:nvPr/>
        </p:nvGrpSpPr>
        <p:grpSpPr>
          <a:xfrm>
            <a:off x="3032352" y="3532552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98" name="椭圆 29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椭圆 29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>
            <a:off x="2941378" y="3581441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01" name="椭圆 300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椭圆 301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" name="组合 302"/>
          <p:cNvGrpSpPr/>
          <p:nvPr/>
        </p:nvGrpSpPr>
        <p:grpSpPr>
          <a:xfrm>
            <a:off x="2992215" y="3604795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04" name="椭圆 303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椭圆 304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" name="组合 305"/>
          <p:cNvGrpSpPr/>
          <p:nvPr/>
        </p:nvGrpSpPr>
        <p:grpSpPr>
          <a:xfrm>
            <a:off x="2769501" y="3678443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07" name="椭圆 306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椭圆 307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>
            <a:off x="2808153" y="3827331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0" name="椭圆 309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椭圆 310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2" name="组合 311"/>
          <p:cNvGrpSpPr/>
          <p:nvPr/>
        </p:nvGrpSpPr>
        <p:grpSpPr>
          <a:xfrm>
            <a:off x="2688011" y="3844707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3" name="椭圆 312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椭圆 313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>
            <a:off x="2938178" y="4456305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椭圆 315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椭圆 316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>
            <a:off x="2950264" y="4361115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9" name="椭圆 318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椭圆 319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1" name="组合 320"/>
          <p:cNvGrpSpPr/>
          <p:nvPr/>
        </p:nvGrpSpPr>
        <p:grpSpPr>
          <a:xfrm>
            <a:off x="2913299" y="4404658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22" name="椭圆 321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椭圆 322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>
            <a:off x="2767201" y="4690451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25" name="椭圆 324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椭圆 325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3394171" y="4546432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28" name="椭圆 32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椭圆 32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0" name="组合 329"/>
          <p:cNvGrpSpPr/>
          <p:nvPr/>
        </p:nvGrpSpPr>
        <p:grpSpPr>
          <a:xfrm>
            <a:off x="3453258" y="4586585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31" name="椭圆 33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椭圆 33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33" name="任意多边形 332"/>
          <p:cNvSpPr/>
          <p:nvPr/>
        </p:nvSpPr>
        <p:spPr>
          <a:xfrm flipH="1">
            <a:off x="5581205" y="2067396"/>
            <a:ext cx="614266" cy="592022"/>
          </a:xfrm>
          <a:custGeom>
            <a:avLst/>
            <a:gdLst>
              <a:gd name="connsiteX0" fmla="*/ 1093418 w 1093418"/>
              <a:gd name="connsiteY0" fmla="*/ 0 h 1053819"/>
              <a:gd name="connsiteX1" fmla="*/ 9021 w 1093418"/>
              <a:gd name="connsiteY1" fmla="*/ 0 h 1053819"/>
              <a:gd name="connsiteX2" fmla="*/ 7144 w 1093418"/>
              <a:gd name="connsiteY2" fmla="*/ 213318 h 1053819"/>
              <a:gd name="connsiteX3" fmla="*/ 0 w 1093418"/>
              <a:gd name="connsiteY3" fmla="*/ 1053819 h 1053819"/>
              <a:gd name="connsiteX4" fmla="*/ 54482 w 1093418"/>
              <a:gd name="connsiteY4" fmla="*/ 883806 h 1053819"/>
              <a:gd name="connsiteX5" fmla="*/ 295205 w 1093418"/>
              <a:gd name="connsiteY5" fmla="*/ 586004 h 1053819"/>
              <a:gd name="connsiteX6" fmla="*/ 910498 w 1093418"/>
              <a:gd name="connsiteY6" fmla="*/ 116787 h 1053819"/>
              <a:gd name="connsiteX7" fmla="*/ 1031379 w 1093418"/>
              <a:gd name="connsiteY7" fmla="*/ 38610 h 1053819"/>
              <a:gd name="connsiteX8" fmla="*/ 1093418 w 1093418"/>
              <a:gd name="connsiteY8" fmla="*/ 0 h 1053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418" h="1053819">
                <a:moveTo>
                  <a:pt x="1093418" y="0"/>
                </a:moveTo>
                <a:lnTo>
                  <a:pt x="9021" y="0"/>
                </a:lnTo>
                <a:lnTo>
                  <a:pt x="7144" y="213318"/>
                </a:lnTo>
                <a:cubicBezTo>
                  <a:pt x="4763" y="493486"/>
                  <a:pt x="2382" y="795084"/>
                  <a:pt x="0" y="1053819"/>
                </a:cubicBezTo>
                <a:cubicBezTo>
                  <a:pt x="20543" y="988418"/>
                  <a:pt x="19650" y="949211"/>
                  <a:pt x="54482" y="883806"/>
                </a:cubicBezTo>
                <a:cubicBezTo>
                  <a:pt x="88540" y="820328"/>
                  <a:pt x="152535" y="713842"/>
                  <a:pt x="295205" y="586004"/>
                </a:cubicBezTo>
                <a:cubicBezTo>
                  <a:pt x="437875" y="458167"/>
                  <a:pt x="613202" y="314360"/>
                  <a:pt x="910498" y="116787"/>
                </a:cubicBezTo>
                <a:cubicBezTo>
                  <a:pt x="947660" y="92091"/>
                  <a:pt x="988195" y="65929"/>
                  <a:pt x="1031379" y="38610"/>
                </a:cubicBezTo>
                <a:lnTo>
                  <a:pt x="1093418" y="0"/>
                </a:lnTo>
                <a:close/>
              </a:path>
            </a:pathLst>
          </a:custGeom>
          <a:gradFill rotWithShape="1">
            <a:gsLst>
              <a:gs pos="14000">
                <a:srgbClr val="49AFED"/>
              </a:gs>
              <a:gs pos="50000">
                <a:srgbClr val="FCF9FE"/>
              </a:gs>
              <a:gs pos="87000">
                <a:srgbClr val="49AFED"/>
              </a:gs>
            </a:gsLst>
            <a:lin ang="10800000" scaled="0"/>
          </a:gradFill>
          <a:ln w="9525">
            <a:solidFill>
              <a:srgbClr val="92B4A2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334" name="任意多边形 333"/>
          <p:cNvSpPr/>
          <p:nvPr/>
        </p:nvSpPr>
        <p:spPr>
          <a:xfrm flipH="1">
            <a:off x="4170915" y="3726553"/>
            <a:ext cx="1895038" cy="1441340"/>
          </a:xfrm>
          <a:custGeom>
            <a:avLst/>
            <a:gdLst>
              <a:gd name="connsiteX0" fmla="*/ 3373241 w 3373241"/>
              <a:gd name="connsiteY0" fmla="*/ 0 h 2565634"/>
              <a:gd name="connsiteX1" fmla="*/ 3368682 w 3373241"/>
              <a:gd name="connsiteY1" fmla="*/ 20748 h 2565634"/>
              <a:gd name="connsiteX2" fmla="*/ 3209129 w 3373241"/>
              <a:gd name="connsiteY2" fmla="*/ 344971 h 2565634"/>
              <a:gd name="connsiteX3" fmla="*/ 2426831 w 3373241"/>
              <a:gd name="connsiteY3" fmla="*/ 968714 h 2565634"/>
              <a:gd name="connsiteX4" fmla="*/ 775540 w 3373241"/>
              <a:gd name="connsiteY4" fmla="*/ 1998219 h 2565634"/>
              <a:gd name="connsiteX5" fmla="*/ 9230 w 3373241"/>
              <a:gd name="connsiteY5" fmla="*/ 2555963 h 2565634"/>
              <a:gd name="connsiteX6" fmla="*/ 0 w 3373241"/>
              <a:gd name="connsiteY6" fmla="*/ 2565634 h 2565634"/>
              <a:gd name="connsiteX7" fmla="*/ 1517691 w 3373241"/>
              <a:gd name="connsiteY7" fmla="*/ 2565634 h 2565634"/>
              <a:gd name="connsiteX8" fmla="*/ 1556634 w 3373241"/>
              <a:gd name="connsiteY8" fmla="*/ 2542254 h 2565634"/>
              <a:gd name="connsiteX9" fmla="*/ 1848439 w 3373241"/>
              <a:gd name="connsiteY9" fmla="*/ 2362240 h 2565634"/>
              <a:gd name="connsiteX10" fmla="*/ 2828012 w 3373241"/>
              <a:gd name="connsiteY10" fmla="*/ 1714709 h 2565634"/>
              <a:gd name="connsiteX11" fmla="*/ 3263897 w 3373241"/>
              <a:gd name="connsiteY11" fmla="*/ 1299851 h 2565634"/>
              <a:gd name="connsiteX12" fmla="*/ 3341069 w 3373241"/>
              <a:gd name="connsiteY12" fmla="*/ 1168262 h 2565634"/>
              <a:gd name="connsiteX13" fmla="*/ 3373241 w 3373241"/>
              <a:gd name="connsiteY13" fmla="*/ 1095208 h 2565634"/>
              <a:gd name="connsiteX14" fmla="*/ 3373241 w 3373241"/>
              <a:gd name="connsiteY14" fmla="*/ 0 h 2565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73241" h="2565634">
                <a:moveTo>
                  <a:pt x="3373241" y="0"/>
                </a:moveTo>
                <a:lnTo>
                  <a:pt x="3368682" y="20748"/>
                </a:lnTo>
                <a:cubicBezTo>
                  <a:pt x="3354932" y="105038"/>
                  <a:pt x="3337874" y="214318"/>
                  <a:pt x="3209129" y="344971"/>
                </a:cubicBezTo>
                <a:cubicBezTo>
                  <a:pt x="3037470" y="519176"/>
                  <a:pt x="2832429" y="693171"/>
                  <a:pt x="2426831" y="968714"/>
                </a:cubicBezTo>
                <a:cubicBezTo>
                  <a:pt x="2021232" y="1244256"/>
                  <a:pt x="1202633" y="1705278"/>
                  <a:pt x="775540" y="1998219"/>
                </a:cubicBezTo>
                <a:cubicBezTo>
                  <a:pt x="455220" y="2217926"/>
                  <a:pt x="186304" y="2387225"/>
                  <a:pt x="9230" y="2555963"/>
                </a:cubicBezTo>
                <a:lnTo>
                  <a:pt x="0" y="2565634"/>
                </a:lnTo>
                <a:lnTo>
                  <a:pt x="1517691" y="2565634"/>
                </a:lnTo>
                <a:lnTo>
                  <a:pt x="1556634" y="2542254"/>
                </a:lnTo>
                <a:cubicBezTo>
                  <a:pt x="1659736" y="2479890"/>
                  <a:pt x="1758936" y="2419063"/>
                  <a:pt x="1848439" y="2362240"/>
                </a:cubicBezTo>
                <a:cubicBezTo>
                  <a:pt x="2206449" y="2134949"/>
                  <a:pt x="2592101" y="1891775"/>
                  <a:pt x="2828012" y="1714709"/>
                </a:cubicBezTo>
                <a:cubicBezTo>
                  <a:pt x="3063923" y="1537643"/>
                  <a:pt x="3144058" y="1461853"/>
                  <a:pt x="3263897" y="1299851"/>
                </a:cubicBezTo>
                <a:cubicBezTo>
                  <a:pt x="3295049" y="1259946"/>
                  <a:pt x="3319014" y="1215572"/>
                  <a:pt x="3341069" y="1168262"/>
                </a:cubicBezTo>
                <a:lnTo>
                  <a:pt x="3373241" y="1095208"/>
                </a:lnTo>
                <a:lnTo>
                  <a:pt x="3373241" y="0"/>
                </a:lnTo>
                <a:close/>
              </a:path>
            </a:pathLst>
          </a:custGeom>
          <a:gradFill rotWithShape="1">
            <a:gsLst>
              <a:gs pos="14000">
                <a:srgbClr val="49AFED"/>
              </a:gs>
              <a:gs pos="50000">
                <a:srgbClr val="FCF9FE"/>
              </a:gs>
              <a:gs pos="87000">
                <a:srgbClr val="49AFED"/>
              </a:gs>
            </a:gsLst>
            <a:lin ang="10800000" scaled="0"/>
          </a:gradFill>
          <a:ln w="9525">
            <a:solidFill>
              <a:srgbClr val="92B4A2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335" name="任意多边形 334"/>
          <p:cNvSpPr/>
          <p:nvPr/>
        </p:nvSpPr>
        <p:spPr>
          <a:xfrm flipH="1">
            <a:off x="4170915" y="2581434"/>
            <a:ext cx="2024556" cy="2255850"/>
          </a:xfrm>
          <a:custGeom>
            <a:avLst/>
            <a:gdLst>
              <a:gd name="connsiteX0" fmla="*/ 3603789 w 3603789"/>
              <a:gd name="connsiteY0" fmla="*/ 0 h 4015488"/>
              <a:gd name="connsiteX1" fmla="*/ 3603789 w 3603789"/>
              <a:gd name="connsiteY1" fmla="*/ 1095208 h 4015488"/>
              <a:gd name="connsiteX2" fmla="*/ 3571617 w 3603789"/>
              <a:gd name="connsiteY2" fmla="*/ 1168262 h 4015488"/>
              <a:gd name="connsiteX3" fmla="*/ 3494445 w 3603789"/>
              <a:gd name="connsiteY3" fmla="*/ 1299851 h 4015488"/>
              <a:gd name="connsiteX4" fmla="*/ 3058560 w 3603789"/>
              <a:gd name="connsiteY4" fmla="*/ 1714709 h 4015488"/>
              <a:gd name="connsiteX5" fmla="*/ 2078987 w 3603789"/>
              <a:gd name="connsiteY5" fmla="*/ 2362240 h 4015488"/>
              <a:gd name="connsiteX6" fmla="*/ 910498 w 3603789"/>
              <a:gd name="connsiteY6" fmla="*/ 3078456 h 4015488"/>
              <a:gd name="connsiteX7" fmla="*/ 295205 w 3603789"/>
              <a:gd name="connsiteY7" fmla="*/ 3547673 h 4015488"/>
              <a:gd name="connsiteX8" fmla="*/ 54482 w 3603789"/>
              <a:gd name="connsiteY8" fmla="*/ 3845475 h 4015488"/>
              <a:gd name="connsiteX9" fmla="*/ 0 w 3603789"/>
              <a:gd name="connsiteY9" fmla="*/ 4015488 h 4015488"/>
              <a:gd name="connsiteX10" fmla="*/ 9526 w 3603789"/>
              <a:gd name="connsiteY10" fmla="*/ 2904345 h 4015488"/>
              <a:gd name="connsiteX11" fmla="*/ 94817 w 3603789"/>
              <a:gd name="connsiteY11" fmla="*/ 2726361 h 4015488"/>
              <a:gd name="connsiteX12" fmla="*/ 1006088 w 3603789"/>
              <a:gd name="connsiteY12" fmla="*/ 1998219 h 4015488"/>
              <a:gd name="connsiteX13" fmla="*/ 2657379 w 3603789"/>
              <a:gd name="connsiteY13" fmla="*/ 968714 h 4015488"/>
              <a:gd name="connsiteX14" fmla="*/ 3439677 w 3603789"/>
              <a:gd name="connsiteY14" fmla="*/ 344971 h 4015488"/>
              <a:gd name="connsiteX15" fmla="*/ 3599230 w 3603789"/>
              <a:gd name="connsiteY15" fmla="*/ 20748 h 4015488"/>
              <a:gd name="connsiteX16" fmla="*/ 3603789 w 3603789"/>
              <a:gd name="connsiteY16" fmla="*/ 0 h 401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603789" h="4015488">
                <a:moveTo>
                  <a:pt x="3603789" y="0"/>
                </a:moveTo>
                <a:lnTo>
                  <a:pt x="3603789" y="1095208"/>
                </a:lnTo>
                <a:lnTo>
                  <a:pt x="3571617" y="1168262"/>
                </a:lnTo>
                <a:cubicBezTo>
                  <a:pt x="3549562" y="1215572"/>
                  <a:pt x="3525597" y="1259946"/>
                  <a:pt x="3494445" y="1299851"/>
                </a:cubicBezTo>
                <a:cubicBezTo>
                  <a:pt x="3374606" y="1461853"/>
                  <a:pt x="3294471" y="1537643"/>
                  <a:pt x="3058560" y="1714709"/>
                </a:cubicBezTo>
                <a:cubicBezTo>
                  <a:pt x="2822649" y="1891775"/>
                  <a:pt x="2436997" y="2134949"/>
                  <a:pt x="2078987" y="2362240"/>
                </a:cubicBezTo>
                <a:cubicBezTo>
                  <a:pt x="1720977" y="2589532"/>
                  <a:pt x="1207794" y="2880883"/>
                  <a:pt x="910498" y="3078456"/>
                </a:cubicBezTo>
                <a:cubicBezTo>
                  <a:pt x="613202" y="3276029"/>
                  <a:pt x="437875" y="3419836"/>
                  <a:pt x="295205" y="3547673"/>
                </a:cubicBezTo>
                <a:cubicBezTo>
                  <a:pt x="152535" y="3675511"/>
                  <a:pt x="88540" y="3781997"/>
                  <a:pt x="54482" y="3845475"/>
                </a:cubicBezTo>
                <a:cubicBezTo>
                  <a:pt x="19650" y="3910880"/>
                  <a:pt x="20543" y="3950087"/>
                  <a:pt x="0" y="4015488"/>
                </a:cubicBezTo>
                <a:cubicBezTo>
                  <a:pt x="3176" y="3670508"/>
                  <a:pt x="6350" y="3249326"/>
                  <a:pt x="9526" y="2904345"/>
                </a:cubicBezTo>
                <a:cubicBezTo>
                  <a:pt x="21289" y="2849780"/>
                  <a:pt x="52099" y="2783307"/>
                  <a:pt x="94817" y="2726361"/>
                </a:cubicBezTo>
                <a:cubicBezTo>
                  <a:pt x="243286" y="2494490"/>
                  <a:pt x="578995" y="2291161"/>
                  <a:pt x="1006088" y="1998219"/>
                </a:cubicBezTo>
                <a:cubicBezTo>
                  <a:pt x="1433181" y="1705278"/>
                  <a:pt x="2251780" y="1244256"/>
                  <a:pt x="2657379" y="968714"/>
                </a:cubicBezTo>
                <a:cubicBezTo>
                  <a:pt x="3062977" y="693171"/>
                  <a:pt x="3268018" y="519176"/>
                  <a:pt x="3439677" y="344971"/>
                </a:cubicBezTo>
                <a:cubicBezTo>
                  <a:pt x="3568422" y="214318"/>
                  <a:pt x="3585480" y="105038"/>
                  <a:pt x="3599230" y="20748"/>
                </a:cubicBezTo>
                <a:lnTo>
                  <a:pt x="3603789" y="0"/>
                </a:lnTo>
                <a:close/>
              </a:path>
            </a:pathLst>
          </a:custGeom>
          <a:gradFill rotWithShape="1">
            <a:gsLst>
              <a:gs pos="14000">
                <a:srgbClr val="49AFED"/>
              </a:gs>
              <a:gs pos="50000">
                <a:srgbClr val="FCF9FE"/>
              </a:gs>
              <a:gs pos="87000">
                <a:srgbClr val="49AFED"/>
              </a:gs>
            </a:gsLst>
            <a:lin ang="10800000" scaled="0"/>
          </a:gradFill>
          <a:ln w="9525">
            <a:solidFill>
              <a:srgbClr val="92B4A2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336" name="任意多边形 335"/>
          <p:cNvSpPr/>
          <p:nvPr/>
        </p:nvSpPr>
        <p:spPr>
          <a:xfrm flipH="1">
            <a:off x="5078029" y="4261655"/>
            <a:ext cx="1117442" cy="906239"/>
          </a:xfrm>
          <a:custGeom>
            <a:avLst/>
            <a:gdLst>
              <a:gd name="connsiteX0" fmla="*/ 0 w 1989090"/>
              <a:gd name="connsiteY0" fmla="*/ 0 h 1613135"/>
              <a:gd name="connsiteX1" fmla="*/ 0 w 1989090"/>
              <a:gd name="connsiteY1" fmla="*/ 1095208 h 1613135"/>
              <a:gd name="connsiteX2" fmla="*/ 32172 w 1989090"/>
              <a:gd name="connsiteY2" fmla="*/ 1168262 h 1613135"/>
              <a:gd name="connsiteX3" fmla="*/ 109344 w 1989090"/>
              <a:gd name="connsiteY3" fmla="*/ 1299851 h 1613135"/>
              <a:gd name="connsiteX4" fmla="*/ 394449 w 1989090"/>
              <a:gd name="connsiteY4" fmla="*/ 1597969 h 1613135"/>
              <a:gd name="connsiteX5" fmla="*/ 413637 w 1989090"/>
              <a:gd name="connsiteY5" fmla="*/ 1613135 h 1613135"/>
              <a:gd name="connsiteX6" fmla="*/ 1989090 w 1989090"/>
              <a:gd name="connsiteY6" fmla="*/ 1613135 h 1613135"/>
              <a:gd name="connsiteX7" fmla="*/ 1763995 w 1989090"/>
              <a:gd name="connsiteY7" fmla="*/ 1476942 h 1613135"/>
              <a:gd name="connsiteX8" fmla="*/ 946410 w 1989090"/>
              <a:gd name="connsiteY8" fmla="*/ 968714 h 1613135"/>
              <a:gd name="connsiteX9" fmla="*/ 164112 w 1989090"/>
              <a:gd name="connsiteY9" fmla="*/ 344971 h 1613135"/>
              <a:gd name="connsiteX10" fmla="*/ 4559 w 1989090"/>
              <a:gd name="connsiteY10" fmla="*/ 20748 h 1613135"/>
              <a:gd name="connsiteX11" fmla="*/ 0 w 1989090"/>
              <a:gd name="connsiteY11" fmla="*/ 0 h 1613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89090" h="1613135">
                <a:moveTo>
                  <a:pt x="0" y="0"/>
                </a:moveTo>
                <a:lnTo>
                  <a:pt x="0" y="1095208"/>
                </a:lnTo>
                <a:lnTo>
                  <a:pt x="32172" y="1168262"/>
                </a:lnTo>
                <a:cubicBezTo>
                  <a:pt x="54227" y="1215572"/>
                  <a:pt x="78192" y="1259946"/>
                  <a:pt x="109344" y="1299851"/>
                </a:cubicBezTo>
                <a:cubicBezTo>
                  <a:pt x="199223" y="1421352"/>
                  <a:pt x="266769" y="1494360"/>
                  <a:pt x="394449" y="1597969"/>
                </a:cubicBezTo>
                <a:lnTo>
                  <a:pt x="413637" y="1613135"/>
                </a:lnTo>
                <a:lnTo>
                  <a:pt x="1989090" y="1613135"/>
                </a:lnTo>
                <a:lnTo>
                  <a:pt x="1763995" y="1476942"/>
                </a:lnTo>
                <a:cubicBezTo>
                  <a:pt x="1455259" y="1290626"/>
                  <a:pt x="1149210" y="1106485"/>
                  <a:pt x="946410" y="968714"/>
                </a:cubicBezTo>
                <a:cubicBezTo>
                  <a:pt x="540812" y="693171"/>
                  <a:pt x="335771" y="519176"/>
                  <a:pt x="164112" y="344971"/>
                </a:cubicBezTo>
                <a:cubicBezTo>
                  <a:pt x="35367" y="214318"/>
                  <a:pt x="18309" y="105038"/>
                  <a:pt x="4559" y="20748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14000">
                <a:srgbClr val="1279B8"/>
              </a:gs>
              <a:gs pos="50000">
                <a:srgbClr val="FEFDFE"/>
              </a:gs>
              <a:gs pos="86000">
                <a:srgbClr val="1279B8"/>
              </a:gs>
            </a:gsLst>
            <a:lin ang="10800000" scaled="0"/>
          </a:gradFill>
          <a:ln w="9525">
            <a:solidFill>
              <a:srgbClr val="1279B8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337" name="任意多边形 336"/>
          <p:cNvSpPr/>
          <p:nvPr/>
        </p:nvSpPr>
        <p:spPr>
          <a:xfrm flipH="1">
            <a:off x="4170915" y="2067396"/>
            <a:ext cx="1485881" cy="1132475"/>
          </a:xfrm>
          <a:custGeom>
            <a:avLst/>
            <a:gdLst>
              <a:gd name="connsiteX0" fmla="*/ 1640935 w 2644926"/>
              <a:gd name="connsiteY0" fmla="*/ 0 h 2015843"/>
              <a:gd name="connsiteX1" fmla="*/ 0 w 2644926"/>
              <a:gd name="connsiteY1" fmla="*/ 0 h 2015843"/>
              <a:gd name="connsiteX2" fmla="*/ 30365 w 2644926"/>
              <a:gd name="connsiteY2" fmla="*/ 19995 h 2015843"/>
              <a:gd name="connsiteX3" fmla="*/ 565939 w 2644926"/>
              <a:gd name="connsiteY3" fmla="*/ 362595 h 2015843"/>
              <a:gd name="connsiteX4" fmla="*/ 1734428 w 2644926"/>
              <a:gd name="connsiteY4" fmla="*/ 1078811 h 2015843"/>
              <a:gd name="connsiteX5" fmla="*/ 2349721 w 2644926"/>
              <a:gd name="connsiteY5" fmla="*/ 1548028 h 2015843"/>
              <a:gd name="connsiteX6" fmla="*/ 2590444 w 2644926"/>
              <a:gd name="connsiteY6" fmla="*/ 1845830 h 2015843"/>
              <a:gd name="connsiteX7" fmla="*/ 2644926 w 2644926"/>
              <a:gd name="connsiteY7" fmla="*/ 2015843 h 2015843"/>
              <a:gd name="connsiteX8" fmla="*/ 2635400 w 2644926"/>
              <a:gd name="connsiteY8" fmla="*/ 904700 h 2015843"/>
              <a:gd name="connsiteX9" fmla="*/ 2550109 w 2644926"/>
              <a:gd name="connsiteY9" fmla="*/ 726716 h 2015843"/>
              <a:gd name="connsiteX10" fmla="*/ 1794527 w 2644926"/>
              <a:gd name="connsiteY10" fmla="*/ 104457 h 2015843"/>
              <a:gd name="connsiteX11" fmla="*/ 1640935 w 2644926"/>
              <a:gd name="connsiteY11" fmla="*/ 0 h 2015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44926" h="2015843">
                <a:moveTo>
                  <a:pt x="1640935" y="0"/>
                </a:moveTo>
                <a:lnTo>
                  <a:pt x="0" y="0"/>
                </a:lnTo>
                <a:lnTo>
                  <a:pt x="30365" y="19995"/>
                </a:lnTo>
                <a:cubicBezTo>
                  <a:pt x="201019" y="131333"/>
                  <a:pt x="386934" y="248950"/>
                  <a:pt x="565939" y="362595"/>
                </a:cubicBezTo>
                <a:cubicBezTo>
                  <a:pt x="923949" y="589887"/>
                  <a:pt x="1437132" y="881238"/>
                  <a:pt x="1734428" y="1078811"/>
                </a:cubicBezTo>
                <a:cubicBezTo>
                  <a:pt x="2031724" y="1276384"/>
                  <a:pt x="2207051" y="1420191"/>
                  <a:pt x="2349721" y="1548028"/>
                </a:cubicBezTo>
                <a:cubicBezTo>
                  <a:pt x="2492391" y="1675866"/>
                  <a:pt x="2556386" y="1782352"/>
                  <a:pt x="2590444" y="1845830"/>
                </a:cubicBezTo>
                <a:cubicBezTo>
                  <a:pt x="2625276" y="1911235"/>
                  <a:pt x="2624383" y="1950442"/>
                  <a:pt x="2644926" y="2015843"/>
                </a:cubicBezTo>
                <a:cubicBezTo>
                  <a:pt x="2641750" y="1670863"/>
                  <a:pt x="2638576" y="1249681"/>
                  <a:pt x="2635400" y="904700"/>
                </a:cubicBezTo>
                <a:cubicBezTo>
                  <a:pt x="2623637" y="850135"/>
                  <a:pt x="2592827" y="783662"/>
                  <a:pt x="2550109" y="726716"/>
                </a:cubicBezTo>
                <a:cubicBezTo>
                  <a:pt x="2420199" y="523829"/>
                  <a:pt x="2146933" y="342794"/>
                  <a:pt x="1794527" y="104457"/>
                </a:cubicBezTo>
                <a:lnTo>
                  <a:pt x="1640935" y="0"/>
                </a:lnTo>
                <a:close/>
              </a:path>
            </a:pathLst>
          </a:custGeom>
          <a:gradFill rotWithShape="1">
            <a:gsLst>
              <a:gs pos="14000">
                <a:srgbClr val="1279B8"/>
              </a:gs>
              <a:gs pos="50000">
                <a:srgbClr val="FEFDFE"/>
              </a:gs>
              <a:gs pos="86000">
                <a:srgbClr val="1279B8"/>
              </a:gs>
            </a:gsLst>
            <a:lin ang="10800000" scaled="0"/>
          </a:gradFill>
          <a:ln w="9525">
            <a:solidFill>
              <a:srgbClr val="1279B8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338" name="任意多边形 337"/>
          <p:cNvSpPr/>
          <p:nvPr/>
        </p:nvSpPr>
        <p:spPr>
          <a:xfrm>
            <a:off x="4170915" y="2078438"/>
            <a:ext cx="2024556" cy="2255850"/>
          </a:xfrm>
          <a:custGeom>
            <a:avLst/>
            <a:gdLst>
              <a:gd name="connsiteX0" fmla="*/ 3603789 w 3603789"/>
              <a:gd name="connsiteY0" fmla="*/ 0 h 4015488"/>
              <a:gd name="connsiteX1" fmla="*/ 3603789 w 3603789"/>
              <a:gd name="connsiteY1" fmla="*/ 1095208 h 4015488"/>
              <a:gd name="connsiteX2" fmla="*/ 3571617 w 3603789"/>
              <a:gd name="connsiteY2" fmla="*/ 1168262 h 4015488"/>
              <a:gd name="connsiteX3" fmla="*/ 3494445 w 3603789"/>
              <a:gd name="connsiteY3" fmla="*/ 1299851 h 4015488"/>
              <a:gd name="connsiteX4" fmla="*/ 3058560 w 3603789"/>
              <a:gd name="connsiteY4" fmla="*/ 1714709 h 4015488"/>
              <a:gd name="connsiteX5" fmla="*/ 2078987 w 3603789"/>
              <a:gd name="connsiteY5" fmla="*/ 2362240 h 4015488"/>
              <a:gd name="connsiteX6" fmla="*/ 910498 w 3603789"/>
              <a:gd name="connsiteY6" fmla="*/ 3078456 h 4015488"/>
              <a:gd name="connsiteX7" fmla="*/ 295205 w 3603789"/>
              <a:gd name="connsiteY7" fmla="*/ 3547673 h 4015488"/>
              <a:gd name="connsiteX8" fmla="*/ 54482 w 3603789"/>
              <a:gd name="connsiteY8" fmla="*/ 3845475 h 4015488"/>
              <a:gd name="connsiteX9" fmla="*/ 0 w 3603789"/>
              <a:gd name="connsiteY9" fmla="*/ 4015488 h 4015488"/>
              <a:gd name="connsiteX10" fmla="*/ 9526 w 3603789"/>
              <a:gd name="connsiteY10" fmla="*/ 2904345 h 4015488"/>
              <a:gd name="connsiteX11" fmla="*/ 94817 w 3603789"/>
              <a:gd name="connsiteY11" fmla="*/ 2726361 h 4015488"/>
              <a:gd name="connsiteX12" fmla="*/ 1006088 w 3603789"/>
              <a:gd name="connsiteY12" fmla="*/ 1998219 h 4015488"/>
              <a:gd name="connsiteX13" fmla="*/ 2657379 w 3603789"/>
              <a:gd name="connsiteY13" fmla="*/ 968714 h 4015488"/>
              <a:gd name="connsiteX14" fmla="*/ 3439677 w 3603789"/>
              <a:gd name="connsiteY14" fmla="*/ 344971 h 4015488"/>
              <a:gd name="connsiteX15" fmla="*/ 3599230 w 3603789"/>
              <a:gd name="connsiteY15" fmla="*/ 20748 h 4015488"/>
              <a:gd name="connsiteX16" fmla="*/ 3603789 w 3603789"/>
              <a:gd name="connsiteY16" fmla="*/ 0 h 401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603789" h="4015488">
                <a:moveTo>
                  <a:pt x="3603789" y="0"/>
                </a:moveTo>
                <a:lnTo>
                  <a:pt x="3603789" y="1095208"/>
                </a:lnTo>
                <a:lnTo>
                  <a:pt x="3571617" y="1168262"/>
                </a:lnTo>
                <a:cubicBezTo>
                  <a:pt x="3549562" y="1215572"/>
                  <a:pt x="3525597" y="1259946"/>
                  <a:pt x="3494445" y="1299851"/>
                </a:cubicBezTo>
                <a:cubicBezTo>
                  <a:pt x="3374606" y="1461853"/>
                  <a:pt x="3294471" y="1537643"/>
                  <a:pt x="3058560" y="1714709"/>
                </a:cubicBezTo>
                <a:cubicBezTo>
                  <a:pt x="2822649" y="1891775"/>
                  <a:pt x="2436997" y="2134949"/>
                  <a:pt x="2078987" y="2362240"/>
                </a:cubicBezTo>
                <a:cubicBezTo>
                  <a:pt x="1720977" y="2589532"/>
                  <a:pt x="1207794" y="2880883"/>
                  <a:pt x="910498" y="3078456"/>
                </a:cubicBezTo>
                <a:cubicBezTo>
                  <a:pt x="613202" y="3276029"/>
                  <a:pt x="437875" y="3419836"/>
                  <a:pt x="295205" y="3547673"/>
                </a:cubicBezTo>
                <a:cubicBezTo>
                  <a:pt x="152535" y="3675511"/>
                  <a:pt x="88540" y="3781997"/>
                  <a:pt x="54482" y="3845475"/>
                </a:cubicBezTo>
                <a:cubicBezTo>
                  <a:pt x="19650" y="3910880"/>
                  <a:pt x="20543" y="3950087"/>
                  <a:pt x="0" y="4015488"/>
                </a:cubicBezTo>
                <a:cubicBezTo>
                  <a:pt x="3176" y="3670508"/>
                  <a:pt x="6350" y="3249326"/>
                  <a:pt x="9526" y="2904345"/>
                </a:cubicBezTo>
                <a:cubicBezTo>
                  <a:pt x="21289" y="2849780"/>
                  <a:pt x="52099" y="2783307"/>
                  <a:pt x="94817" y="2726361"/>
                </a:cubicBezTo>
                <a:cubicBezTo>
                  <a:pt x="243286" y="2494490"/>
                  <a:pt x="578995" y="2291161"/>
                  <a:pt x="1006088" y="1998219"/>
                </a:cubicBezTo>
                <a:cubicBezTo>
                  <a:pt x="1433181" y="1705278"/>
                  <a:pt x="2251780" y="1244256"/>
                  <a:pt x="2657379" y="968714"/>
                </a:cubicBezTo>
                <a:cubicBezTo>
                  <a:pt x="3062977" y="693171"/>
                  <a:pt x="3268018" y="519176"/>
                  <a:pt x="3439677" y="344971"/>
                </a:cubicBezTo>
                <a:cubicBezTo>
                  <a:pt x="3568422" y="214318"/>
                  <a:pt x="3585480" y="105038"/>
                  <a:pt x="3599230" y="20748"/>
                </a:cubicBezTo>
                <a:lnTo>
                  <a:pt x="3603789" y="0"/>
                </a:lnTo>
                <a:close/>
              </a:path>
            </a:pathLst>
          </a:custGeom>
          <a:gradFill rotWithShape="1">
            <a:gsLst>
              <a:gs pos="14000">
                <a:srgbClr val="1279B8"/>
              </a:gs>
              <a:gs pos="50000">
                <a:srgbClr val="FEFDFE"/>
              </a:gs>
              <a:gs pos="86000">
                <a:srgbClr val="1279B8"/>
              </a:gs>
            </a:gsLst>
            <a:lin ang="10800000" scaled="0"/>
          </a:gradFill>
          <a:ln w="9525">
            <a:solidFill>
              <a:srgbClr val="1279B8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339" name="矩形 338"/>
          <p:cNvSpPr/>
          <p:nvPr/>
        </p:nvSpPr>
        <p:spPr>
          <a:xfrm rot="10800000">
            <a:off x="5188639" y="3498987"/>
            <a:ext cx="16179" cy="1071890"/>
          </a:xfrm>
          <a:prstGeom prst="rect">
            <a:avLst/>
          </a:prstGeom>
          <a:gradFill flip="none" rotWithShape="1">
            <a:gsLst>
              <a:gs pos="0">
                <a:srgbClr val="6A5B41"/>
              </a:gs>
              <a:gs pos="50000">
                <a:srgbClr val="D6C5AB"/>
              </a:gs>
              <a:gs pos="100000">
                <a:srgbClr val="63563D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0" name="矩形 339"/>
          <p:cNvSpPr/>
          <p:nvPr/>
        </p:nvSpPr>
        <p:spPr>
          <a:xfrm rot="10800000">
            <a:off x="5187417" y="2941438"/>
            <a:ext cx="16179" cy="546057"/>
          </a:xfrm>
          <a:prstGeom prst="rect">
            <a:avLst/>
          </a:prstGeom>
          <a:gradFill flip="none" rotWithShape="1">
            <a:gsLst>
              <a:gs pos="0">
                <a:srgbClr val="C7BEAC"/>
              </a:gs>
              <a:gs pos="50000">
                <a:srgbClr val="EBE2D5"/>
              </a:gs>
              <a:gs pos="100000">
                <a:srgbClr val="E0DACD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1" name="矩形 340"/>
          <p:cNvSpPr/>
          <p:nvPr/>
        </p:nvSpPr>
        <p:spPr>
          <a:xfrm rot="10800000">
            <a:off x="5188365" y="2368762"/>
            <a:ext cx="16179" cy="505609"/>
          </a:xfrm>
          <a:prstGeom prst="rect">
            <a:avLst/>
          </a:prstGeom>
          <a:gradFill flip="none" rotWithShape="1">
            <a:gsLst>
              <a:gs pos="0">
                <a:srgbClr val="6A5B41"/>
              </a:gs>
              <a:gs pos="50000">
                <a:srgbClr val="D6C5AB"/>
              </a:gs>
              <a:gs pos="100000">
                <a:srgbClr val="63563D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2" name="矩形 341"/>
          <p:cNvSpPr/>
          <p:nvPr/>
        </p:nvSpPr>
        <p:spPr>
          <a:xfrm rot="10800000">
            <a:off x="5188037" y="2070429"/>
            <a:ext cx="16179" cy="297298"/>
          </a:xfrm>
          <a:prstGeom prst="rect">
            <a:avLst/>
          </a:prstGeom>
          <a:gradFill flip="none" rotWithShape="1">
            <a:gsLst>
              <a:gs pos="0">
                <a:srgbClr val="C7BEAC"/>
              </a:gs>
              <a:gs pos="50000">
                <a:srgbClr val="EBE2D5"/>
              </a:gs>
              <a:gs pos="100000">
                <a:srgbClr val="E0DACD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43" name="组合 342"/>
          <p:cNvGrpSpPr/>
          <p:nvPr/>
        </p:nvGrpSpPr>
        <p:grpSpPr>
          <a:xfrm>
            <a:off x="4683609" y="4212073"/>
            <a:ext cx="985022" cy="135256"/>
            <a:chOff x="8255238" y="4357845"/>
            <a:chExt cx="1753377" cy="24076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44" name="矩形 123"/>
            <p:cNvSpPr/>
            <p:nvPr/>
          </p:nvSpPr>
          <p:spPr>
            <a:xfrm>
              <a:off x="8255238" y="4357845"/>
              <a:ext cx="756567" cy="153129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  <a:gd name="connsiteX0" fmla="*/ 231 w 422833"/>
                <a:gd name="connsiteY0" fmla="*/ 0 h 119792"/>
                <a:gd name="connsiteX1" fmla="*/ 422833 w 422833"/>
                <a:gd name="connsiteY1" fmla="*/ 47624 h 119792"/>
                <a:gd name="connsiteX2" fmla="*/ 177389 w 422833"/>
                <a:gd name="connsiteY2" fmla="*/ 119792 h 119792"/>
                <a:gd name="connsiteX3" fmla="*/ 229 w 422833"/>
                <a:gd name="connsiteY3" fmla="*/ 88837 h 119792"/>
                <a:gd name="connsiteX4" fmla="*/ 231 w 422833"/>
                <a:gd name="connsiteY4" fmla="*/ 0 h 119792"/>
                <a:gd name="connsiteX0" fmla="*/ 231 w 177389"/>
                <a:gd name="connsiteY0" fmla="*/ 0 h 119792"/>
                <a:gd name="connsiteX1" fmla="*/ 174983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19792"/>
                <a:gd name="connsiteX1" fmla="*/ 177389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07885"/>
                <a:gd name="connsiteX1" fmla="*/ 177389 w 177389"/>
                <a:gd name="connsiteY1" fmla="*/ 35717 h 107885"/>
                <a:gd name="connsiteX2" fmla="*/ 177389 w 177389"/>
                <a:gd name="connsiteY2" fmla="*/ 107885 h 107885"/>
                <a:gd name="connsiteX3" fmla="*/ 229 w 177389"/>
                <a:gd name="connsiteY3" fmla="*/ 76930 h 107885"/>
                <a:gd name="connsiteX4" fmla="*/ 231 w 177389"/>
                <a:gd name="connsiteY4" fmla="*/ 0 h 107885"/>
                <a:gd name="connsiteX0" fmla="*/ 231 w 398770"/>
                <a:gd name="connsiteY0" fmla="*/ 0 h 126935"/>
                <a:gd name="connsiteX1" fmla="*/ 177389 w 398770"/>
                <a:gd name="connsiteY1" fmla="*/ 35717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26935"/>
                <a:gd name="connsiteX1" fmla="*/ 398770 w 398770"/>
                <a:gd name="connsiteY1" fmla="*/ 59529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26935"/>
                <a:gd name="connsiteX1" fmla="*/ 398770 w 398770"/>
                <a:gd name="connsiteY1" fmla="*/ 59529 h 126935"/>
                <a:gd name="connsiteX2" fmla="*/ 398770 w 398770"/>
                <a:gd name="connsiteY2" fmla="*/ 126935 h 126935"/>
                <a:gd name="connsiteX3" fmla="*/ 229 w 398770"/>
                <a:gd name="connsiteY3" fmla="*/ 69786 h 126935"/>
                <a:gd name="connsiteX4" fmla="*/ 231 w 398770"/>
                <a:gd name="connsiteY4" fmla="*/ 0 h 126935"/>
                <a:gd name="connsiteX0" fmla="*/ 231 w 523898"/>
                <a:gd name="connsiteY0" fmla="*/ 0 h 148366"/>
                <a:gd name="connsiteX1" fmla="*/ 398770 w 523898"/>
                <a:gd name="connsiteY1" fmla="*/ 59529 h 148366"/>
                <a:gd name="connsiteX2" fmla="*/ 523898 w 523898"/>
                <a:gd name="connsiteY2" fmla="*/ 148366 h 148366"/>
                <a:gd name="connsiteX3" fmla="*/ 229 w 523898"/>
                <a:gd name="connsiteY3" fmla="*/ 69786 h 148366"/>
                <a:gd name="connsiteX4" fmla="*/ 231 w 523898"/>
                <a:gd name="connsiteY4" fmla="*/ 0 h 148366"/>
                <a:gd name="connsiteX0" fmla="*/ 231 w 523898"/>
                <a:gd name="connsiteY0" fmla="*/ 0 h 148366"/>
                <a:gd name="connsiteX1" fmla="*/ 521492 w 523898"/>
                <a:gd name="connsiteY1" fmla="*/ 73816 h 148366"/>
                <a:gd name="connsiteX2" fmla="*/ 523898 w 523898"/>
                <a:gd name="connsiteY2" fmla="*/ 148366 h 148366"/>
                <a:gd name="connsiteX3" fmla="*/ 229 w 523898"/>
                <a:gd name="connsiteY3" fmla="*/ 69786 h 148366"/>
                <a:gd name="connsiteX4" fmla="*/ 231 w 523898"/>
                <a:gd name="connsiteY4" fmla="*/ 0 h 148366"/>
                <a:gd name="connsiteX0" fmla="*/ 231 w 523898"/>
                <a:gd name="connsiteY0" fmla="*/ 0 h 148366"/>
                <a:gd name="connsiteX1" fmla="*/ 521492 w 523898"/>
                <a:gd name="connsiteY1" fmla="*/ 76198 h 148366"/>
                <a:gd name="connsiteX2" fmla="*/ 523898 w 523898"/>
                <a:gd name="connsiteY2" fmla="*/ 148366 h 148366"/>
                <a:gd name="connsiteX3" fmla="*/ 229 w 523898"/>
                <a:gd name="connsiteY3" fmla="*/ 69786 h 148366"/>
                <a:gd name="connsiteX4" fmla="*/ 231 w 523898"/>
                <a:gd name="connsiteY4" fmla="*/ 0 h 148366"/>
                <a:gd name="connsiteX0" fmla="*/ 231 w 521492"/>
                <a:gd name="connsiteY0" fmla="*/ 0 h 138841"/>
                <a:gd name="connsiteX1" fmla="*/ 521492 w 521492"/>
                <a:gd name="connsiteY1" fmla="*/ 76198 h 138841"/>
                <a:gd name="connsiteX2" fmla="*/ 521492 w 521492"/>
                <a:gd name="connsiteY2" fmla="*/ 138841 h 138841"/>
                <a:gd name="connsiteX3" fmla="*/ 229 w 521492"/>
                <a:gd name="connsiteY3" fmla="*/ 69786 h 138841"/>
                <a:gd name="connsiteX4" fmla="*/ 231 w 521492"/>
                <a:gd name="connsiteY4" fmla="*/ 0 h 138841"/>
                <a:gd name="connsiteX0" fmla="*/ 231 w 521492"/>
                <a:gd name="connsiteY0" fmla="*/ 0 h 138841"/>
                <a:gd name="connsiteX1" fmla="*/ 521492 w 521492"/>
                <a:gd name="connsiteY1" fmla="*/ 76198 h 138841"/>
                <a:gd name="connsiteX2" fmla="*/ 521492 w 521492"/>
                <a:gd name="connsiteY2" fmla="*/ 138841 h 138841"/>
                <a:gd name="connsiteX3" fmla="*/ 229 w 521492"/>
                <a:gd name="connsiteY3" fmla="*/ 67405 h 138841"/>
                <a:gd name="connsiteX4" fmla="*/ 231 w 521492"/>
                <a:gd name="connsiteY4" fmla="*/ 0 h 138841"/>
                <a:gd name="connsiteX0" fmla="*/ 2408 w 523669"/>
                <a:gd name="connsiteY0" fmla="*/ 0 h 138841"/>
                <a:gd name="connsiteX1" fmla="*/ 523669 w 523669"/>
                <a:gd name="connsiteY1" fmla="*/ 76198 h 138841"/>
                <a:gd name="connsiteX2" fmla="*/ 523669 w 523669"/>
                <a:gd name="connsiteY2" fmla="*/ 138841 h 138841"/>
                <a:gd name="connsiteX3" fmla="*/ 0 w 523669"/>
                <a:gd name="connsiteY3" fmla="*/ 84074 h 138841"/>
                <a:gd name="connsiteX4" fmla="*/ 2408 w 523669"/>
                <a:gd name="connsiteY4" fmla="*/ 0 h 138841"/>
                <a:gd name="connsiteX0" fmla="*/ 232 w 521493"/>
                <a:gd name="connsiteY0" fmla="*/ 0 h 138841"/>
                <a:gd name="connsiteX1" fmla="*/ 521493 w 521493"/>
                <a:gd name="connsiteY1" fmla="*/ 76198 h 138841"/>
                <a:gd name="connsiteX2" fmla="*/ 521493 w 521493"/>
                <a:gd name="connsiteY2" fmla="*/ 138841 h 138841"/>
                <a:gd name="connsiteX3" fmla="*/ 230 w 521493"/>
                <a:gd name="connsiteY3" fmla="*/ 84074 h 138841"/>
                <a:gd name="connsiteX4" fmla="*/ 232 w 521493"/>
                <a:gd name="connsiteY4" fmla="*/ 0 h 138841"/>
                <a:gd name="connsiteX0" fmla="*/ 232 w 764531"/>
                <a:gd name="connsiteY0" fmla="*/ 0 h 138841"/>
                <a:gd name="connsiteX1" fmla="*/ 764531 w 764531"/>
                <a:gd name="connsiteY1" fmla="*/ 61911 h 138841"/>
                <a:gd name="connsiteX2" fmla="*/ 521493 w 764531"/>
                <a:gd name="connsiteY2" fmla="*/ 138841 h 138841"/>
                <a:gd name="connsiteX3" fmla="*/ 230 w 764531"/>
                <a:gd name="connsiteY3" fmla="*/ 84074 h 138841"/>
                <a:gd name="connsiteX4" fmla="*/ 232 w 764531"/>
                <a:gd name="connsiteY4" fmla="*/ 0 h 138841"/>
                <a:gd name="connsiteX0" fmla="*/ 232 w 764531"/>
                <a:gd name="connsiteY0" fmla="*/ 0 h 153129"/>
                <a:gd name="connsiteX1" fmla="*/ 764531 w 764531"/>
                <a:gd name="connsiteY1" fmla="*/ 61911 h 153129"/>
                <a:gd name="connsiteX2" fmla="*/ 764531 w 764531"/>
                <a:gd name="connsiteY2" fmla="*/ 153129 h 153129"/>
                <a:gd name="connsiteX3" fmla="*/ 230 w 764531"/>
                <a:gd name="connsiteY3" fmla="*/ 84074 h 153129"/>
                <a:gd name="connsiteX4" fmla="*/ 232 w 764531"/>
                <a:gd name="connsiteY4" fmla="*/ 0 h 15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531" h="153129">
                  <a:moveTo>
                    <a:pt x="232" y="0"/>
                  </a:moveTo>
                  <a:lnTo>
                    <a:pt x="764531" y="61911"/>
                  </a:lnTo>
                  <a:lnTo>
                    <a:pt x="764531" y="153129"/>
                  </a:lnTo>
                  <a:lnTo>
                    <a:pt x="230" y="84074"/>
                  </a:lnTo>
                  <a:cubicBezTo>
                    <a:pt x="1032" y="54462"/>
                    <a:pt x="-570" y="29612"/>
                    <a:pt x="232" y="0"/>
                  </a:cubicBez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矩形 123"/>
            <p:cNvSpPr/>
            <p:nvPr/>
          </p:nvSpPr>
          <p:spPr>
            <a:xfrm>
              <a:off x="9010263" y="4418756"/>
              <a:ext cx="47182" cy="91218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  <a:gd name="connsiteX0" fmla="*/ 231 w 422833"/>
                <a:gd name="connsiteY0" fmla="*/ 0 h 119792"/>
                <a:gd name="connsiteX1" fmla="*/ 422833 w 422833"/>
                <a:gd name="connsiteY1" fmla="*/ 47624 h 119792"/>
                <a:gd name="connsiteX2" fmla="*/ 177389 w 422833"/>
                <a:gd name="connsiteY2" fmla="*/ 119792 h 119792"/>
                <a:gd name="connsiteX3" fmla="*/ 229 w 422833"/>
                <a:gd name="connsiteY3" fmla="*/ 88837 h 119792"/>
                <a:gd name="connsiteX4" fmla="*/ 231 w 422833"/>
                <a:gd name="connsiteY4" fmla="*/ 0 h 119792"/>
                <a:gd name="connsiteX0" fmla="*/ 231 w 177389"/>
                <a:gd name="connsiteY0" fmla="*/ 0 h 119792"/>
                <a:gd name="connsiteX1" fmla="*/ 174983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19792"/>
                <a:gd name="connsiteX1" fmla="*/ 177389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07885"/>
                <a:gd name="connsiteX1" fmla="*/ 177389 w 177389"/>
                <a:gd name="connsiteY1" fmla="*/ 35717 h 107885"/>
                <a:gd name="connsiteX2" fmla="*/ 177389 w 177389"/>
                <a:gd name="connsiteY2" fmla="*/ 107885 h 107885"/>
                <a:gd name="connsiteX3" fmla="*/ 229 w 177389"/>
                <a:gd name="connsiteY3" fmla="*/ 76930 h 107885"/>
                <a:gd name="connsiteX4" fmla="*/ 231 w 177389"/>
                <a:gd name="connsiteY4" fmla="*/ 0 h 107885"/>
                <a:gd name="connsiteX0" fmla="*/ 231 w 398770"/>
                <a:gd name="connsiteY0" fmla="*/ 0 h 126935"/>
                <a:gd name="connsiteX1" fmla="*/ 177389 w 398770"/>
                <a:gd name="connsiteY1" fmla="*/ 35717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26935"/>
                <a:gd name="connsiteX1" fmla="*/ 398770 w 398770"/>
                <a:gd name="connsiteY1" fmla="*/ 59529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107 w 398646"/>
                <a:gd name="connsiteY0" fmla="*/ 0 h 126935"/>
                <a:gd name="connsiteX1" fmla="*/ 398646 w 398646"/>
                <a:gd name="connsiteY1" fmla="*/ 59529 h 126935"/>
                <a:gd name="connsiteX2" fmla="*/ 398646 w 398646"/>
                <a:gd name="connsiteY2" fmla="*/ 126935 h 126935"/>
                <a:gd name="connsiteX3" fmla="*/ 2511 w 398646"/>
                <a:gd name="connsiteY3" fmla="*/ 91218 h 126935"/>
                <a:gd name="connsiteX4" fmla="*/ 107 w 398646"/>
                <a:gd name="connsiteY4" fmla="*/ 0 h 126935"/>
                <a:gd name="connsiteX0" fmla="*/ 231 w 398770"/>
                <a:gd name="connsiteY0" fmla="*/ 0 h 126935"/>
                <a:gd name="connsiteX1" fmla="*/ 398770 w 398770"/>
                <a:gd name="connsiteY1" fmla="*/ 59529 h 126935"/>
                <a:gd name="connsiteX2" fmla="*/ 398770 w 398770"/>
                <a:gd name="connsiteY2" fmla="*/ 126935 h 126935"/>
                <a:gd name="connsiteX3" fmla="*/ 229 w 398770"/>
                <a:gd name="connsiteY3" fmla="*/ 88837 h 126935"/>
                <a:gd name="connsiteX4" fmla="*/ 231 w 398770"/>
                <a:gd name="connsiteY4" fmla="*/ 0 h 126935"/>
                <a:gd name="connsiteX0" fmla="*/ 231 w 398770"/>
                <a:gd name="connsiteY0" fmla="*/ 0 h 126935"/>
                <a:gd name="connsiteX1" fmla="*/ 47447 w 398770"/>
                <a:gd name="connsiteY1" fmla="*/ 4760 h 126935"/>
                <a:gd name="connsiteX2" fmla="*/ 398770 w 398770"/>
                <a:gd name="connsiteY2" fmla="*/ 126935 h 126935"/>
                <a:gd name="connsiteX3" fmla="*/ 229 w 398770"/>
                <a:gd name="connsiteY3" fmla="*/ 88837 h 126935"/>
                <a:gd name="connsiteX4" fmla="*/ 231 w 398770"/>
                <a:gd name="connsiteY4" fmla="*/ 0 h 126935"/>
                <a:gd name="connsiteX0" fmla="*/ 231 w 47447"/>
                <a:gd name="connsiteY0" fmla="*/ 0 h 88837"/>
                <a:gd name="connsiteX1" fmla="*/ 47447 w 47447"/>
                <a:gd name="connsiteY1" fmla="*/ 4760 h 88837"/>
                <a:gd name="connsiteX2" fmla="*/ 45041 w 47447"/>
                <a:gd name="connsiteY2" fmla="*/ 86454 h 88837"/>
                <a:gd name="connsiteX3" fmla="*/ 229 w 47447"/>
                <a:gd name="connsiteY3" fmla="*/ 88837 h 88837"/>
                <a:gd name="connsiteX4" fmla="*/ 231 w 47447"/>
                <a:gd name="connsiteY4" fmla="*/ 0 h 88837"/>
                <a:gd name="connsiteX0" fmla="*/ 231 w 49854"/>
                <a:gd name="connsiteY0" fmla="*/ 0 h 88837"/>
                <a:gd name="connsiteX1" fmla="*/ 47447 w 49854"/>
                <a:gd name="connsiteY1" fmla="*/ 4760 h 88837"/>
                <a:gd name="connsiteX2" fmla="*/ 49854 w 49854"/>
                <a:gd name="connsiteY2" fmla="*/ 84073 h 88837"/>
                <a:gd name="connsiteX3" fmla="*/ 229 w 49854"/>
                <a:gd name="connsiteY3" fmla="*/ 88837 h 88837"/>
                <a:gd name="connsiteX4" fmla="*/ 231 w 49854"/>
                <a:gd name="connsiteY4" fmla="*/ 0 h 88837"/>
                <a:gd name="connsiteX0" fmla="*/ 231 w 47678"/>
                <a:gd name="connsiteY0" fmla="*/ 0 h 88837"/>
                <a:gd name="connsiteX1" fmla="*/ 47447 w 47678"/>
                <a:gd name="connsiteY1" fmla="*/ 4760 h 88837"/>
                <a:gd name="connsiteX2" fmla="*/ 47447 w 47678"/>
                <a:gd name="connsiteY2" fmla="*/ 84073 h 88837"/>
                <a:gd name="connsiteX3" fmla="*/ 229 w 47678"/>
                <a:gd name="connsiteY3" fmla="*/ 88837 h 88837"/>
                <a:gd name="connsiteX4" fmla="*/ 231 w 47678"/>
                <a:gd name="connsiteY4" fmla="*/ 0 h 88837"/>
                <a:gd name="connsiteX0" fmla="*/ 231 w 47678"/>
                <a:gd name="connsiteY0" fmla="*/ 0 h 91218"/>
                <a:gd name="connsiteX1" fmla="*/ 47447 w 47678"/>
                <a:gd name="connsiteY1" fmla="*/ 4760 h 91218"/>
                <a:gd name="connsiteX2" fmla="*/ 47447 w 47678"/>
                <a:gd name="connsiteY2" fmla="*/ 84073 h 91218"/>
                <a:gd name="connsiteX3" fmla="*/ 229 w 47678"/>
                <a:gd name="connsiteY3" fmla="*/ 91218 h 91218"/>
                <a:gd name="connsiteX4" fmla="*/ 231 w 47678"/>
                <a:gd name="connsiteY4" fmla="*/ 0 h 9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8" h="91218">
                  <a:moveTo>
                    <a:pt x="231" y="0"/>
                  </a:moveTo>
                  <a:lnTo>
                    <a:pt x="47447" y="4760"/>
                  </a:lnTo>
                  <a:cubicBezTo>
                    <a:pt x="48249" y="31198"/>
                    <a:pt x="46645" y="57635"/>
                    <a:pt x="47447" y="84073"/>
                  </a:cubicBezTo>
                  <a:lnTo>
                    <a:pt x="229" y="91218"/>
                  </a:lnTo>
                  <a:cubicBezTo>
                    <a:pt x="1031" y="61606"/>
                    <a:pt x="-571" y="29612"/>
                    <a:pt x="231" y="0"/>
                  </a:cubicBez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矩形 123"/>
            <p:cNvSpPr/>
            <p:nvPr/>
          </p:nvSpPr>
          <p:spPr>
            <a:xfrm>
              <a:off x="9463979" y="4464527"/>
              <a:ext cx="544636" cy="134079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  <a:gd name="connsiteX0" fmla="*/ 231 w 422833"/>
                <a:gd name="connsiteY0" fmla="*/ 0 h 119792"/>
                <a:gd name="connsiteX1" fmla="*/ 422833 w 422833"/>
                <a:gd name="connsiteY1" fmla="*/ 47624 h 119792"/>
                <a:gd name="connsiteX2" fmla="*/ 177389 w 422833"/>
                <a:gd name="connsiteY2" fmla="*/ 119792 h 119792"/>
                <a:gd name="connsiteX3" fmla="*/ 229 w 422833"/>
                <a:gd name="connsiteY3" fmla="*/ 88837 h 119792"/>
                <a:gd name="connsiteX4" fmla="*/ 231 w 422833"/>
                <a:gd name="connsiteY4" fmla="*/ 0 h 119792"/>
                <a:gd name="connsiteX0" fmla="*/ 231 w 177389"/>
                <a:gd name="connsiteY0" fmla="*/ 0 h 119792"/>
                <a:gd name="connsiteX1" fmla="*/ 174983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19792"/>
                <a:gd name="connsiteX1" fmla="*/ 177389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07885"/>
                <a:gd name="connsiteX1" fmla="*/ 177389 w 177389"/>
                <a:gd name="connsiteY1" fmla="*/ 35717 h 107885"/>
                <a:gd name="connsiteX2" fmla="*/ 177389 w 177389"/>
                <a:gd name="connsiteY2" fmla="*/ 107885 h 107885"/>
                <a:gd name="connsiteX3" fmla="*/ 229 w 177389"/>
                <a:gd name="connsiteY3" fmla="*/ 76930 h 107885"/>
                <a:gd name="connsiteX4" fmla="*/ 231 w 177389"/>
                <a:gd name="connsiteY4" fmla="*/ 0 h 107885"/>
                <a:gd name="connsiteX0" fmla="*/ 231 w 398770"/>
                <a:gd name="connsiteY0" fmla="*/ 0 h 126935"/>
                <a:gd name="connsiteX1" fmla="*/ 177389 w 398770"/>
                <a:gd name="connsiteY1" fmla="*/ 35717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26935"/>
                <a:gd name="connsiteX1" fmla="*/ 398770 w 398770"/>
                <a:gd name="connsiteY1" fmla="*/ 59529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26935"/>
                <a:gd name="connsiteX1" fmla="*/ 398770 w 398770"/>
                <a:gd name="connsiteY1" fmla="*/ 59529 h 126935"/>
                <a:gd name="connsiteX2" fmla="*/ 398770 w 398770"/>
                <a:gd name="connsiteY2" fmla="*/ 126935 h 126935"/>
                <a:gd name="connsiteX3" fmla="*/ 229 w 398770"/>
                <a:gd name="connsiteY3" fmla="*/ 69786 h 126935"/>
                <a:gd name="connsiteX4" fmla="*/ 231 w 398770"/>
                <a:gd name="connsiteY4" fmla="*/ 0 h 126935"/>
                <a:gd name="connsiteX0" fmla="*/ 231 w 523898"/>
                <a:gd name="connsiteY0" fmla="*/ 0 h 148366"/>
                <a:gd name="connsiteX1" fmla="*/ 398770 w 523898"/>
                <a:gd name="connsiteY1" fmla="*/ 59529 h 148366"/>
                <a:gd name="connsiteX2" fmla="*/ 523898 w 523898"/>
                <a:gd name="connsiteY2" fmla="*/ 148366 h 148366"/>
                <a:gd name="connsiteX3" fmla="*/ 229 w 523898"/>
                <a:gd name="connsiteY3" fmla="*/ 69786 h 148366"/>
                <a:gd name="connsiteX4" fmla="*/ 231 w 523898"/>
                <a:gd name="connsiteY4" fmla="*/ 0 h 148366"/>
                <a:gd name="connsiteX0" fmla="*/ 231 w 523898"/>
                <a:gd name="connsiteY0" fmla="*/ 0 h 148366"/>
                <a:gd name="connsiteX1" fmla="*/ 521492 w 523898"/>
                <a:gd name="connsiteY1" fmla="*/ 73816 h 148366"/>
                <a:gd name="connsiteX2" fmla="*/ 523898 w 523898"/>
                <a:gd name="connsiteY2" fmla="*/ 148366 h 148366"/>
                <a:gd name="connsiteX3" fmla="*/ 229 w 523898"/>
                <a:gd name="connsiteY3" fmla="*/ 69786 h 148366"/>
                <a:gd name="connsiteX4" fmla="*/ 231 w 523898"/>
                <a:gd name="connsiteY4" fmla="*/ 0 h 148366"/>
                <a:gd name="connsiteX0" fmla="*/ 231 w 523898"/>
                <a:gd name="connsiteY0" fmla="*/ 0 h 148366"/>
                <a:gd name="connsiteX1" fmla="*/ 521492 w 523898"/>
                <a:gd name="connsiteY1" fmla="*/ 76198 h 148366"/>
                <a:gd name="connsiteX2" fmla="*/ 523898 w 523898"/>
                <a:gd name="connsiteY2" fmla="*/ 148366 h 148366"/>
                <a:gd name="connsiteX3" fmla="*/ 229 w 523898"/>
                <a:gd name="connsiteY3" fmla="*/ 69786 h 148366"/>
                <a:gd name="connsiteX4" fmla="*/ 231 w 523898"/>
                <a:gd name="connsiteY4" fmla="*/ 0 h 148366"/>
                <a:gd name="connsiteX0" fmla="*/ 231 w 521492"/>
                <a:gd name="connsiteY0" fmla="*/ 0 h 138841"/>
                <a:gd name="connsiteX1" fmla="*/ 521492 w 521492"/>
                <a:gd name="connsiteY1" fmla="*/ 76198 h 138841"/>
                <a:gd name="connsiteX2" fmla="*/ 521492 w 521492"/>
                <a:gd name="connsiteY2" fmla="*/ 138841 h 138841"/>
                <a:gd name="connsiteX3" fmla="*/ 229 w 521492"/>
                <a:gd name="connsiteY3" fmla="*/ 69786 h 138841"/>
                <a:gd name="connsiteX4" fmla="*/ 231 w 521492"/>
                <a:gd name="connsiteY4" fmla="*/ 0 h 138841"/>
                <a:gd name="connsiteX0" fmla="*/ 231 w 521492"/>
                <a:gd name="connsiteY0" fmla="*/ 0 h 138841"/>
                <a:gd name="connsiteX1" fmla="*/ 521492 w 521492"/>
                <a:gd name="connsiteY1" fmla="*/ 76198 h 138841"/>
                <a:gd name="connsiteX2" fmla="*/ 521492 w 521492"/>
                <a:gd name="connsiteY2" fmla="*/ 138841 h 138841"/>
                <a:gd name="connsiteX3" fmla="*/ 229 w 521492"/>
                <a:gd name="connsiteY3" fmla="*/ 67405 h 138841"/>
                <a:gd name="connsiteX4" fmla="*/ 231 w 521492"/>
                <a:gd name="connsiteY4" fmla="*/ 0 h 138841"/>
                <a:gd name="connsiteX0" fmla="*/ 2408 w 523669"/>
                <a:gd name="connsiteY0" fmla="*/ 0 h 138841"/>
                <a:gd name="connsiteX1" fmla="*/ 523669 w 523669"/>
                <a:gd name="connsiteY1" fmla="*/ 76198 h 138841"/>
                <a:gd name="connsiteX2" fmla="*/ 523669 w 523669"/>
                <a:gd name="connsiteY2" fmla="*/ 138841 h 138841"/>
                <a:gd name="connsiteX3" fmla="*/ 0 w 523669"/>
                <a:gd name="connsiteY3" fmla="*/ 84074 h 138841"/>
                <a:gd name="connsiteX4" fmla="*/ 2408 w 523669"/>
                <a:gd name="connsiteY4" fmla="*/ 0 h 138841"/>
                <a:gd name="connsiteX0" fmla="*/ 232 w 521493"/>
                <a:gd name="connsiteY0" fmla="*/ 0 h 138841"/>
                <a:gd name="connsiteX1" fmla="*/ 521493 w 521493"/>
                <a:gd name="connsiteY1" fmla="*/ 76198 h 138841"/>
                <a:gd name="connsiteX2" fmla="*/ 521493 w 521493"/>
                <a:gd name="connsiteY2" fmla="*/ 138841 h 138841"/>
                <a:gd name="connsiteX3" fmla="*/ 230 w 521493"/>
                <a:gd name="connsiteY3" fmla="*/ 84074 h 138841"/>
                <a:gd name="connsiteX4" fmla="*/ 232 w 521493"/>
                <a:gd name="connsiteY4" fmla="*/ 0 h 138841"/>
                <a:gd name="connsiteX0" fmla="*/ 232 w 764531"/>
                <a:gd name="connsiteY0" fmla="*/ 0 h 138841"/>
                <a:gd name="connsiteX1" fmla="*/ 764531 w 764531"/>
                <a:gd name="connsiteY1" fmla="*/ 61911 h 138841"/>
                <a:gd name="connsiteX2" fmla="*/ 521493 w 764531"/>
                <a:gd name="connsiteY2" fmla="*/ 138841 h 138841"/>
                <a:gd name="connsiteX3" fmla="*/ 230 w 764531"/>
                <a:gd name="connsiteY3" fmla="*/ 84074 h 138841"/>
                <a:gd name="connsiteX4" fmla="*/ 232 w 764531"/>
                <a:gd name="connsiteY4" fmla="*/ 0 h 138841"/>
                <a:gd name="connsiteX0" fmla="*/ 232 w 764531"/>
                <a:gd name="connsiteY0" fmla="*/ 0 h 153129"/>
                <a:gd name="connsiteX1" fmla="*/ 764531 w 764531"/>
                <a:gd name="connsiteY1" fmla="*/ 61911 h 153129"/>
                <a:gd name="connsiteX2" fmla="*/ 764531 w 764531"/>
                <a:gd name="connsiteY2" fmla="*/ 153129 h 153129"/>
                <a:gd name="connsiteX3" fmla="*/ 230 w 764531"/>
                <a:gd name="connsiteY3" fmla="*/ 84074 h 153129"/>
                <a:gd name="connsiteX4" fmla="*/ 232 w 764531"/>
                <a:gd name="connsiteY4" fmla="*/ 0 h 153129"/>
                <a:gd name="connsiteX0" fmla="*/ 232 w 764531"/>
                <a:gd name="connsiteY0" fmla="*/ 0 h 153129"/>
                <a:gd name="connsiteX1" fmla="*/ 764531 w 764531"/>
                <a:gd name="connsiteY1" fmla="*/ 61911 h 153129"/>
                <a:gd name="connsiteX2" fmla="*/ 764531 w 764531"/>
                <a:gd name="connsiteY2" fmla="*/ 153129 h 153129"/>
                <a:gd name="connsiteX3" fmla="*/ 230 w 764531"/>
                <a:gd name="connsiteY3" fmla="*/ 91217 h 153129"/>
                <a:gd name="connsiteX4" fmla="*/ 232 w 764531"/>
                <a:gd name="connsiteY4" fmla="*/ 0 h 153129"/>
                <a:gd name="connsiteX0" fmla="*/ 232 w 764531"/>
                <a:gd name="connsiteY0" fmla="*/ 0 h 153129"/>
                <a:gd name="connsiteX1" fmla="*/ 550369 w 764531"/>
                <a:gd name="connsiteY1" fmla="*/ 45242 h 153129"/>
                <a:gd name="connsiteX2" fmla="*/ 764531 w 764531"/>
                <a:gd name="connsiteY2" fmla="*/ 153129 h 153129"/>
                <a:gd name="connsiteX3" fmla="*/ 230 w 764531"/>
                <a:gd name="connsiteY3" fmla="*/ 91217 h 153129"/>
                <a:gd name="connsiteX4" fmla="*/ 232 w 764531"/>
                <a:gd name="connsiteY4" fmla="*/ 0 h 153129"/>
                <a:gd name="connsiteX0" fmla="*/ 232 w 552775"/>
                <a:gd name="connsiteY0" fmla="*/ 0 h 134079"/>
                <a:gd name="connsiteX1" fmla="*/ 550369 w 552775"/>
                <a:gd name="connsiteY1" fmla="*/ 45242 h 134079"/>
                <a:gd name="connsiteX2" fmla="*/ 552775 w 552775"/>
                <a:gd name="connsiteY2" fmla="*/ 134079 h 134079"/>
                <a:gd name="connsiteX3" fmla="*/ 230 w 552775"/>
                <a:gd name="connsiteY3" fmla="*/ 91217 h 134079"/>
                <a:gd name="connsiteX4" fmla="*/ 232 w 552775"/>
                <a:gd name="connsiteY4" fmla="*/ 0 h 134079"/>
                <a:gd name="connsiteX0" fmla="*/ 232 w 550369"/>
                <a:gd name="connsiteY0" fmla="*/ 0 h 134079"/>
                <a:gd name="connsiteX1" fmla="*/ 550369 w 550369"/>
                <a:gd name="connsiteY1" fmla="*/ 45242 h 134079"/>
                <a:gd name="connsiteX2" fmla="*/ 550369 w 550369"/>
                <a:gd name="connsiteY2" fmla="*/ 134079 h 134079"/>
                <a:gd name="connsiteX3" fmla="*/ 230 w 550369"/>
                <a:gd name="connsiteY3" fmla="*/ 91217 h 134079"/>
                <a:gd name="connsiteX4" fmla="*/ 232 w 550369"/>
                <a:gd name="connsiteY4" fmla="*/ 0 h 134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69" h="134079">
                  <a:moveTo>
                    <a:pt x="232" y="0"/>
                  </a:moveTo>
                  <a:lnTo>
                    <a:pt x="550369" y="45242"/>
                  </a:lnTo>
                  <a:lnTo>
                    <a:pt x="550369" y="134079"/>
                  </a:lnTo>
                  <a:lnTo>
                    <a:pt x="230" y="91217"/>
                  </a:lnTo>
                  <a:cubicBezTo>
                    <a:pt x="1032" y="61605"/>
                    <a:pt x="-570" y="29612"/>
                    <a:pt x="232" y="0"/>
                  </a:cubicBez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47" name="直接连接符 346"/>
            <p:cNvCxnSpPr/>
            <p:nvPr/>
          </p:nvCxnSpPr>
          <p:spPr>
            <a:xfrm rot="300000">
              <a:off x="9061299" y="4446591"/>
              <a:ext cx="396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直接连接符 347"/>
            <p:cNvCxnSpPr/>
            <p:nvPr/>
          </p:nvCxnSpPr>
          <p:spPr>
            <a:xfrm rot="300000">
              <a:off x="9059177" y="4524126"/>
              <a:ext cx="396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9" name="组合 348"/>
          <p:cNvGrpSpPr/>
          <p:nvPr/>
        </p:nvGrpSpPr>
        <p:grpSpPr>
          <a:xfrm>
            <a:off x="5119248" y="3686746"/>
            <a:ext cx="1075823" cy="1408998"/>
            <a:chOff x="9030693" y="3422746"/>
            <a:chExt cx="1915006" cy="250806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350" name="组合 349"/>
            <p:cNvGrpSpPr/>
            <p:nvPr/>
          </p:nvGrpSpPr>
          <p:grpSpPr>
            <a:xfrm>
              <a:off x="10219601" y="5522616"/>
              <a:ext cx="144348" cy="141311"/>
              <a:chOff x="10729504" y="4563643"/>
              <a:chExt cx="144348" cy="141311"/>
            </a:xfrm>
          </p:grpSpPr>
          <p:sp>
            <p:nvSpPr>
              <p:cNvPr id="580" name="椭圆 579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1" name="椭圆 580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51" name="矩形 350"/>
            <p:cNvSpPr/>
            <p:nvPr/>
          </p:nvSpPr>
          <p:spPr>
            <a:xfrm rot="5400000">
              <a:off x="10081433" y="5044260"/>
              <a:ext cx="25200" cy="216000"/>
            </a:xfrm>
            <a:prstGeom prst="rect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52" name="组合 351"/>
            <p:cNvGrpSpPr/>
            <p:nvPr/>
          </p:nvGrpSpPr>
          <p:grpSpPr>
            <a:xfrm>
              <a:off x="10167445" y="5081955"/>
              <a:ext cx="144348" cy="141311"/>
              <a:chOff x="10729504" y="4563643"/>
              <a:chExt cx="144348" cy="141311"/>
            </a:xfrm>
          </p:grpSpPr>
          <p:sp>
            <p:nvSpPr>
              <p:cNvPr id="578" name="椭圆 577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9" name="椭圆 578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3" name="组合 352"/>
            <p:cNvGrpSpPr>
              <a:grpSpLocks noChangeAspect="1"/>
            </p:cNvGrpSpPr>
            <p:nvPr/>
          </p:nvGrpSpPr>
          <p:grpSpPr>
            <a:xfrm rot="6112681">
              <a:off x="10256147" y="5035774"/>
              <a:ext cx="144000" cy="70005"/>
              <a:chOff x="5174741" y="3838543"/>
              <a:chExt cx="329742" cy="160291"/>
            </a:xfrm>
          </p:grpSpPr>
          <p:sp>
            <p:nvSpPr>
              <p:cNvPr id="576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7" name="椭圆 57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4" name="组合 353"/>
            <p:cNvGrpSpPr/>
            <p:nvPr/>
          </p:nvGrpSpPr>
          <p:grpSpPr>
            <a:xfrm>
              <a:off x="10349385" y="4925189"/>
              <a:ext cx="144348" cy="141311"/>
              <a:chOff x="10729504" y="4563643"/>
              <a:chExt cx="144348" cy="141311"/>
            </a:xfrm>
          </p:grpSpPr>
          <p:sp>
            <p:nvSpPr>
              <p:cNvPr id="574" name="椭圆 573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5" name="椭圆 574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55" name="矩形 354"/>
            <p:cNvSpPr/>
            <p:nvPr/>
          </p:nvSpPr>
          <p:spPr>
            <a:xfrm rot="5940000">
              <a:off x="10328428" y="4689205"/>
              <a:ext cx="25200" cy="216000"/>
            </a:xfrm>
            <a:prstGeom prst="rect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56" name="组合 355"/>
            <p:cNvGrpSpPr/>
            <p:nvPr/>
          </p:nvGrpSpPr>
          <p:grpSpPr>
            <a:xfrm>
              <a:off x="10403580" y="4735612"/>
              <a:ext cx="133548" cy="130511"/>
              <a:chOff x="10729504" y="4563643"/>
              <a:chExt cx="133548" cy="130511"/>
            </a:xfrm>
          </p:grpSpPr>
          <p:sp>
            <p:nvSpPr>
              <p:cNvPr id="572" name="椭圆 571"/>
              <p:cNvSpPr>
                <a:spLocks noChangeAspect="1"/>
              </p:cNvSpPr>
              <p:nvPr/>
            </p:nvSpPr>
            <p:spPr>
              <a:xfrm>
                <a:off x="10744252" y="4575354"/>
                <a:ext cx="118800" cy="1188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3" name="椭圆 572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7" name="组合 356"/>
            <p:cNvGrpSpPr/>
            <p:nvPr/>
          </p:nvGrpSpPr>
          <p:grpSpPr>
            <a:xfrm>
              <a:off x="10146989" y="4706256"/>
              <a:ext cx="119156" cy="123557"/>
              <a:chOff x="9030693" y="3482556"/>
              <a:chExt cx="119156" cy="123557"/>
            </a:xfrm>
          </p:grpSpPr>
          <p:sp>
            <p:nvSpPr>
              <p:cNvPr id="570" name="椭圆 569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1" name="椭圆 570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8" name="组合 357"/>
            <p:cNvGrpSpPr>
              <a:grpSpLocks noChangeAspect="1"/>
            </p:cNvGrpSpPr>
            <p:nvPr/>
          </p:nvGrpSpPr>
          <p:grpSpPr>
            <a:xfrm rot="2760000">
              <a:off x="10065402" y="4602040"/>
              <a:ext cx="211775" cy="90000"/>
              <a:chOff x="5032294" y="3792756"/>
              <a:chExt cx="484934" cy="206078"/>
            </a:xfrm>
          </p:grpSpPr>
          <p:sp>
            <p:nvSpPr>
              <p:cNvPr id="568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9" name="椭圆 56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9" name="组合 358"/>
            <p:cNvGrpSpPr/>
            <p:nvPr/>
          </p:nvGrpSpPr>
          <p:grpSpPr>
            <a:xfrm>
              <a:off x="10112643" y="4452199"/>
              <a:ext cx="119156" cy="123557"/>
              <a:chOff x="9030693" y="3482556"/>
              <a:chExt cx="119156" cy="123557"/>
            </a:xfrm>
          </p:grpSpPr>
          <p:sp>
            <p:nvSpPr>
              <p:cNvPr id="566" name="椭圆 565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7" name="椭圆 566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0" name="组合 359"/>
            <p:cNvGrpSpPr>
              <a:grpSpLocks noChangeAspect="1"/>
            </p:cNvGrpSpPr>
            <p:nvPr/>
          </p:nvGrpSpPr>
          <p:grpSpPr>
            <a:xfrm rot="6900000">
              <a:off x="10172404" y="4401374"/>
              <a:ext cx="211775" cy="90000"/>
              <a:chOff x="5032294" y="3792756"/>
              <a:chExt cx="484934" cy="206078"/>
            </a:xfrm>
          </p:grpSpPr>
          <p:sp>
            <p:nvSpPr>
              <p:cNvPr id="564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5" name="椭圆 56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1" name="组合 360"/>
            <p:cNvGrpSpPr/>
            <p:nvPr/>
          </p:nvGrpSpPr>
          <p:grpSpPr>
            <a:xfrm>
              <a:off x="10319859" y="4341335"/>
              <a:ext cx="119156" cy="123557"/>
              <a:chOff x="9030693" y="3482556"/>
              <a:chExt cx="119156" cy="123557"/>
            </a:xfrm>
          </p:grpSpPr>
          <p:sp>
            <p:nvSpPr>
              <p:cNvPr id="562" name="椭圆 561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3" name="椭圆 562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2" name="组合 361"/>
            <p:cNvGrpSpPr/>
            <p:nvPr/>
          </p:nvGrpSpPr>
          <p:grpSpPr>
            <a:xfrm>
              <a:off x="10633056" y="4102187"/>
              <a:ext cx="119156" cy="123557"/>
              <a:chOff x="9030693" y="3482556"/>
              <a:chExt cx="119156" cy="123557"/>
            </a:xfrm>
          </p:grpSpPr>
          <p:sp>
            <p:nvSpPr>
              <p:cNvPr id="560" name="椭圆 559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1" name="椭圆 560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3" name="组合 362"/>
            <p:cNvGrpSpPr>
              <a:grpSpLocks noChangeAspect="1"/>
            </p:cNvGrpSpPr>
            <p:nvPr/>
          </p:nvGrpSpPr>
          <p:grpSpPr>
            <a:xfrm rot="18900000">
              <a:off x="10584327" y="4178135"/>
              <a:ext cx="73479" cy="49342"/>
              <a:chOff x="5323532" y="3885849"/>
              <a:chExt cx="168254" cy="112985"/>
            </a:xfrm>
          </p:grpSpPr>
          <p:sp>
            <p:nvSpPr>
              <p:cNvPr id="558" name="矩形 103"/>
              <p:cNvSpPr/>
              <p:nvPr/>
            </p:nvSpPr>
            <p:spPr>
              <a:xfrm rot="18368081">
                <a:off x="5369967" y="3839414"/>
                <a:ext cx="71999" cy="16486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9" name="椭圆 55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4" name="组合 363"/>
            <p:cNvGrpSpPr/>
            <p:nvPr/>
          </p:nvGrpSpPr>
          <p:grpSpPr>
            <a:xfrm>
              <a:off x="10476217" y="4140286"/>
              <a:ext cx="119156" cy="123557"/>
              <a:chOff x="9030693" y="3482556"/>
              <a:chExt cx="119156" cy="123557"/>
            </a:xfrm>
          </p:grpSpPr>
          <p:sp>
            <p:nvSpPr>
              <p:cNvPr id="556" name="椭圆 555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7" name="椭圆 556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5" name="组合 364"/>
            <p:cNvGrpSpPr/>
            <p:nvPr/>
          </p:nvGrpSpPr>
          <p:grpSpPr>
            <a:xfrm>
              <a:off x="9866010" y="4145090"/>
              <a:ext cx="119156" cy="123557"/>
              <a:chOff x="9030693" y="3482556"/>
              <a:chExt cx="119156" cy="123557"/>
            </a:xfrm>
          </p:grpSpPr>
          <p:sp>
            <p:nvSpPr>
              <p:cNvPr id="554" name="椭圆 553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5" name="椭圆 554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6" name="组合 365"/>
            <p:cNvGrpSpPr>
              <a:grpSpLocks noChangeAspect="1"/>
            </p:cNvGrpSpPr>
            <p:nvPr/>
          </p:nvGrpSpPr>
          <p:grpSpPr>
            <a:xfrm rot="3900000">
              <a:off x="9631902" y="3761155"/>
              <a:ext cx="211775" cy="90000"/>
              <a:chOff x="5032294" y="3792756"/>
              <a:chExt cx="484934" cy="206078"/>
            </a:xfrm>
          </p:grpSpPr>
          <p:sp>
            <p:nvSpPr>
              <p:cNvPr id="552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3" name="椭圆 55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7" name="组合 366"/>
            <p:cNvGrpSpPr/>
            <p:nvPr/>
          </p:nvGrpSpPr>
          <p:grpSpPr>
            <a:xfrm>
              <a:off x="9683396" y="3498241"/>
              <a:ext cx="119156" cy="123557"/>
              <a:chOff x="9030693" y="3482556"/>
              <a:chExt cx="119156" cy="123557"/>
            </a:xfrm>
          </p:grpSpPr>
          <p:sp>
            <p:nvSpPr>
              <p:cNvPr id="550" name="椭圆 549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1" name="椭圆 550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8" name="组合 367"/>
            <p:cNvGrpSpPr/>
            <p:nvPr/>
          </p:nvGrpSpPr>
          <p:grpSpPr>
            <a:xfrm>
              <a:off x="9726547" y="3582277"/>
              <a:ext cx="119156" cy="123557"/>
              <a:chOff x="9030693" y="3482556"/>
              <a:chExt cx="119156" cy="123557"/>
            </a:xfrm>
          </p:grpSpPr>
          <p:sp>
            <p:nvSpPr>
              <p:cNvPr id="548" name="椭圆 547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9" name="椭圆 548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9" name="组合 368"/>
            <p:cNvGrpSpPr/>
            <p:nvPr/>
          </p:nvGrpSpPr>
          <p:grpSpPr>
            <a:xfrm>
              <a:off x="9267107" y="3712398"/>
              <a:ext cx="119156" cy="123557"/>
              <a:chOff x="9030693" y="3482556"/>
              <a:chExt cx="119156" cy="123557"/>
            </a:xfrm>
          </p:grpSpPr>
          <p:sp>
            <p:nvSpPr>
              <p:cNvPr id="546" name="椭圆 545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7" name="椭圆 546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0" name="组合 369"/>
            <p:cNvGrpSpPr>
              <a:grpSpLocks noChangeAspect="1"/>
            </p:cNvGrpSpPr>
            <p:nvPr/>
          </p:nvGrpSpPr>
          <p:grpSpPr>
            <a:xfrm rot="600000">
              <a:off x="9176596" y="3680914"/>
              <a:ext cx="144000" cy="70005"/>
              <a:chOff x="5174741" y="3838543"/>
              <a:chExt cx="329742" cy="160291"/>
            </a:xfrm>
          </p:grpSpPr>
          <p:sp>
            <p:nvSpPr>
              <p:cNvPr id="544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5" name="椭圆 54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1" name="组合 370"/>
            <p:cNvGrpSpPr>
              <a:grpSpLocks noChangeAspect="1"/>
            </p:cNvGrpSpPr>
            <p:nvPr/>
          </p:nvGrpSpPr>
          <p:grpSpPr>
            <a:xfrm rot="3120000">
              <a:off x="9036619" y="3452565"/>
              <a:ext cx="108002" cy="48363"/>
              <a:chOff x="5277195" y="3888090"/>
              <a:chExt cx="247313" cy="110744"/>
            </a:xfrm>
          </p:grpSpPr>
          <p:sp>
            <p:nvSpPr>
              <p:cNvPr id="542" name="矩形 103"/>
              <p:cNvSpPr/>
              <p:nvPr/>
            </p:nvSpPr>
            <p:spPr>
              <a:xfrm rot="18368081">
                <a:off x="5364852" y="3800433"/>
                <a:ext cx="72000" cy="247313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3" name="椭圆 54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2" name="组合 371"/>
            <p:cNvGrpSpPr>
              <a:grpSpLocks noChangeAspect="1"/>
            </p:cNvGrpSpPr>
            <p:nvPr/>
          </p:nvGrpSpPr>
          <p:grpSpPr>
            <a:xfrm rot="11400000">
              <a:off x="9124404" y="3575603"/>
              <a:ext cx="73479" cy="49342"/>
              <a:chOff x="5323532" y="3885849"/>
              <a:chExt cx="168254" cy="112985"/>
            </a:xfrm>
          </p:grpSpPr>
          <p:sp>
            <p:nvSpPr>
              <p:cNvPr id="540" name="矩形 103"/>
              <p:cNvSpPr/>
              <p:nvPr/>
            </p:nvSpPr>
            <p:spPr>
              <a:xfrm rot="18368081">
                <a:off x="5369967" y="3839414"/>
                <a:ext cx="71999" cy="16486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1" name="椭圆 54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3" name="组合 372"/>
            <p:cNvGrpSpPr>
              <a:grpSpLocks noChangeAspect="1"/>
            </p:cNvGrpSpPr>
            <p:nvPr/>
          </p:nvGrpSpPr>
          <p:grpSpPr>
            <a:xfrm rot="6180000">
              <a:off x="9315431" y="3626150"/>
              <a:ext cx="211775" cy="90000"/>
              <a:chOff x="5032294" y="3792756"/>
              <a:chExt cx="484934" cy="206078"/>
            </a:xfrm>
          </p:grpSpPr>
          <p:sp>
            <p:nvSpPr>
              <p:cNvPr id="538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9" name="椭圆 53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4" name="组合 373"/>
            <p:cNvGrpSpPr>
              <a:grpSpLocks noChangeAspect="1"/>
            </p:cNvGrpSpPr>
            <p:nvPr/>
          </p:nvGrpSpPr>
          <p:grpSpPr>
            <a:xfrm rot="19980000">
              <a:off x="9551354" y="3608335"/>
              <a:ext cx="211775" cy="90000"/>
              <a:chOff x="5032294" y="3792756"/>
              <a:chExt cx="484934" cy="206078"/>
            </a:xfrm>
          </p:grpSpPr>
          <p:sp>
            <p:nvSpPr>
              <p:cNvPr id="536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7" name="椭圆 53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5" name="组合 374"/>
            <p:cNvGrpSpPr>
              <a:grpSpLocks noChangeAspect="1"/>
            </p:cNvGrpSpPr>
            <p:nvPr/>
          </p:nvGrpSpPr>
          <p:grpSpPr>
            <a:xfrm rot="6240000">
              <a:off x="9791910" y="3533890"/>
              <a:ext cx="144000" cy="70005"/>
              <a:chOff x="5174741" y="3838543"/>
              <a:chExt cx="329742" cy="160291"/>
            </a:xfrm>
          </p:grpSpPr>
          <p:sp>
            <p:nvSpPr>
              <p:cNvPr id="534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5" name="椭圆 53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6" name="组合 375"/>
            <p:cNvGrpSpPr>
              <a:grpSpLocks noChangeAspect="1"/>
            </p:cNvGrpSpPr>
            <p:nvPr/>
          </p:nvGrpSpPr>
          <p:grpSpPr>
            <a:xfrm rot="17700000">
              <a:off x="9758352" y="3860262"/>
              <a:ext cx="144000" cy="70005"/>
              <a:chOff x="5174741" y="3838543"/>
              <a:chExt cx="329742" cy="160291"/>
            </a:xfrm>
          </p:grpSpPr>
          <p:sp>
            <p:nvSpPr>
              <p:cNvPr id="532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3" name="椭圆 53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7" name="组合 376"/>
            <p:cNvGrpSpPr>
              <a:grpSpLocks noChangeAspect="1"/>
            </p:cNvGrpSpPr>
            <p:nvPr/>
          </p:nvGrpSpPr>
          <p:grpSpPr>
            <a:xfrm rot="19800000">
              <a:off x="9747657" y="4186270"/>
              <a:ext cx="144000" cy="70005"/>
              <a:chOff x="5174741" y="3838543"/>
              <a:chExt cx="329742" cy="160291"/>
            </a:xfrm>
          </p:grpSpPr>
          <p:sp>
            <p:nvSpPr>
              <p:cNvPr id="530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1" name="椭圆 53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8" name="组合 377"/>
            <p:cNvGrpSpPr>
              <a:grpSpLocks noChangeAspect="1"/>
            </p:cNvGrpSpPr>
            <p:nvPr/>
          </p:nvGrpSpPr>
          <p:grpSpPr>
            <a:xfrm rot="10380000">
              <a:off x="9960456" y="4221162"/>
              <a:ext cx="144000" cy="70005"/>
              <a:chOff x="5174741" y="3838543"/>
              <a:chExt cx="329742" cy="160291"/>
            </a:xfrm>
          </p:grpSpPr>
          <p:sp>
            <p:nvSpPr>
              <p:cNvPr id="528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9" name="椭圆 52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79" name="矩形 378"/>
            <p:cNvSpPr/>
            <p:nvPr/>
          </p:nvSpPr>
          <p:spPr>
            <a:xfrm>
              <a:off x="9717727" y="3944231"/>
              <a:ext cx="25200" cy="216000"/>
            </a:xfrm>
            <a:prstGeom prst="rect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80" name="组合 379"/>
            <p:cNvGrpSpPr>
              <a:grpSpLocks noChangeAspect="1"/>
            </p:cNvGrpSpPr>
            <p:nvPr/>
          </p:nvGrpSpPr>
          <p:grpSpPr>
            <a:xfrm rot="11400000">
              <a:off x="10503828" y="4842784"/>
              <a:ext cx="73479" cy="49342"/>
              <a:chOff x="5323532" y="3885849"/>
              <a:chExt cx="168254" cy="112985"/>
            </a:xfrm>
          </p:grpSpPr>
          <p:sp>
            <p:nvSpPr>
              <p:cNvPr id="526" name="矩形 103"/>
              <p:cNvSpPr/>
              <p:nvPr/>
            </p:nvSpPr>
            <p:spPr>
              <a:xfrm rot="18368081">
                <a:off x="5369967" y="3839414"/>
                <a:ext cx="71999" cy="16486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7" name="椭圆 52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1" name="组合 380"/>
            <p:cNvGrpSpPr>
              <a:grpSpLocks noChangeAspect="1"/>
            </p:cNvGrpSpPr>
            <p:nvPr/>
          </p:nvGrpSpPr>
          <p:grpSpPr>
            <a:xfrm rot="4140000">
              <a:off x="9836774" y="4035599"/>
              <a:ext cx="211775" cy="90000"/>
              <a:chOff x="5032294" y="3792756"/>
              <a:chExt cx="484934" cy="206078"/>
            </a:xfrm>
          </p:grpSpPr>
          <p:sp>
            <p:nvSpPr>
              <p:cNvPr id="524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5" name="椭圆 52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2" name="组合 381"/>
            <p:cNvGrpSpPr>
              <a:grpSpLocks noChangeAspect="1"/>
            </p:cNvGrpSpPr>
            <p:nvPr/>
          </p:nvGrpSpPr>
          <p:grpSpPr>
            <a:xfrm rot="19980000">
              <a:off x="10306459" y="4168676"/>
              <a:ext cx="211775" cy="90000"/>
              <a:chOff x="5032294" y="3792756"/>
              <a:chExt cx="484934" cy="206078"/>
            </a:xfrm>
          </p:grpSpPr>
          <p:sp>
            <p:nvSpPr>
              <p:cNvPr id="522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3" name="椭圆 52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3" name="组合 382"/>
            <p:cNvGrpSpPr>
              <a:grpSpLocks noChangeAspect="1"/>
            </p:cNvGrpSpPr>
            <p:nvPr/>
          </p:nvGrpSpPr>
          <p:grpSpPr>
            <a:xfrm rot="13620000">
              <a:off x="10484855" y="4299166"/>
              <a:ext cx="211775" cy="90000"/>
              <a:chOff x="5032294" y="3792756"/>
              <a:chExt cx="484934" cy="206078"/>
            </a:xfrm>
          </p:grpSpPr>
          <p:sp>
            <p:nvSpPr>
              <p:cNvPr id="520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1" name="椭圆 52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4" name="组合 383"/>
            <p:cNvGrpSpPr>
              <a:grpSpLocks noChangeAspect="1"/>
            </p:cNvGrpSpPr>
            <p:nvPr/>
          </p:nvGrpSpPr>
          <p:grpSpPr>
            <a:xfrm rot="11160000">
              <a:off x="10396577" y="4432096"/>
              <a:ext cx="211775" cy="90000"/>
              <a:chOff x="5032294" y="3792756"/>
              <a:chExt cx="484934" cy="206078"/>
            </a:xfrm>
          </p:grpSpPr>
          <p:sp>
            <p:nvSpPr>
              <p:cNvPr id="518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9" name="椭圆 51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5" name="组合 384"/>
            <p:cNvGrpSpPr>
              <a:grpSpLocks noChangeAspect="1"/>
            </p:cNvGrpSpPr>
            <p:nvPr/>
          </p:nvGrpSpPr>
          <p:grpSpPr>
            <a:xfrm rot="4020000">
              <a:off x="10387543" y="4630512"/>
              <a:ext cx="211775" cy="90000"/>
              <a:chOff x="5032294" y="3792756"/>
              <a:chExt cx="484934" cy="206078"/>
            </a:xfrm>
          </p:grpSpPr>
          <p:sp>
            <p:nvSpPr>
              <p:cNvPr id="516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7" name="椭圆 51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6" name="组合 385"/>
            <p:cNvGrpSpPr>
              <a:grpSpLocks noChangeAspect="1"/>
            </p:cNvGrpSpPr>
            <p:nvPr/>
          </p:nvGrpSpPr>
          <p:grpSpPr>
            <a:xfrm rot="8940000">
              <a:off x="10643135" y="4739317"/>
              <a:ext cx="144000" cy="70005"/>
              <a:chOff x="5174741" y="3838543"/>
              <a:chExt cx="329742" cy="160291"/>
            </a:xfrm>
          </p:grpSpPr>
          <p:sp>
            <p:nvSpPr>
              <p:cNvPr id="514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5" name="椭圆 51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7" name="组合 386"/>
            <p:cNvGrpSpPr>
              <a:grpSpLocks noChangeAspect="1"/>
            </p:cNvGrpSpPr>
            <p:nvPr/>
          </p:nvGrpSpPr>
          <p:grpSpPr>
            <a:xfrm rot="10800000">
              <a:off x="10454813" y="5020492"/>
              <a:ext cx="144000" cy="70005"/>
              <a:chOff x="5174741" y="3838543"/>
              <a:chExt cx="329742" cy="160291"/>
            </a:xfrm>
          </p:grpSpPr>
          <p:sp>
            <p:nvSpPr>
              <p:cNvPr id="512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3" name="椭圆 51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8" name="组合 387"/>
            <p:cNvGrpSpPr>
              <a:grpSpLocks noChangeAspect="1"/>
            </p:cNvGrpSpPr>
            <p:nvPr/>
          </p:nvGrpSpPr>
          <p:grpSpPr>
            <a:xfrm rot="8520000">
              <a:off x="10345407" y="5539594"/>
              <a:ext cx="144000" cy="70005"/>
              <a:chOff x="5174741" y="3838543"/>
              <a:chExt cx="329742" cy="160291"/>
            </a:xfrm>
          </p:grpSpPr>
          <p:sp>
            <p:nvSpPr>
              <p:cNvPr id="510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1" name="椭圆 51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9" name="组合 388"/>
            <p:cNvGrpSpPr>
              <a:grpSpLocks noChangeAspect="1"/>
            </p:cNvGrpSpPr>
            <p:nvPr/>
          </p:nvGrpSpPr>
          <p:grpSpPr>
            <a:xfrm rot="13080000">
              <a:off x="10223095" y="5235376"/>
              <a:ext cx="144000" cy="70005"/>
              <a:chOff x="5174741" y="3838543"/>
              <a:chExt cx="329742" cy="160291"/>
            </a:xfrm>
          </p:grpSpPr>
          <p:sp>
            <p:nvSpPr>
              <p:cNvPr id="508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9" name="椭圆 50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90" name="矩形 389"/>
            <p:cNvSpPr/>
            <p:nvPr/>
          </p:nvSpPr>
          <p:spPr>
            <a:xfrm rot="5460000">
              <a:off x="10411975" y="5244495"/>
              <a:ext cx="25200" cy="216000"/>
            </a:xfrm>
            <a:prstGeom prst="rect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91" name="组合 390"/>
            <p:cNvGrpSpPr>
              <a:grpSpLocks noChangeAspect="1"/>
            </p:cNvGrpSpPr>
            <p:nvPr/>
          </p:nvGrpSpPr>
          <p:grpSpPr>
            <a:xfrm rot="15300000">
              <a:off x="10168854" y="5704873"/>
              <a:ext cx="211775" cy="90000"/>
              <a:chOff x="5032294" y="3792756"/>
              <a:chExt cx="484934" cy="206078"/>
            </a:xfrm>
          </p:grpSpPr>
          <p:sp>
            <p:nvSpPr>
              <p:cNvPr id="506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7" name="椭圆 50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2" name="组合 391"/>
            <p:cNvGrpSpPr>
              <a:grpSpLocks noChangeAspect="1"/>
            </p:cNvGrpSpPr>
            <p:nvPr/>
          </p:nvGrpSpPr>
          <p:grpSpPr>
            <a:xfrm rot="20280000">
              <a:off x="10053809" y="5539870"/>
              <a:ext cx="211775" cy="90000"/>
              <a:chOff x="5032294" y="3792756"/>
              <a:chExt cx="484934" cy="206078"/>
            </a:xfrm>
          </p:grpSpPr>
          <p:sp>
            <p:nvSpPr>
              <p:cNvPr id="504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5" name="椭圆 50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3" name="组合 392"/>
            <p:cNvGrpSpPr/>
            <p:nvPr/>
          </p:nvGrpSpPr>
          <p:grpSpPr>
            <a:xfrm>
              <a:off x="9030693" y="3482556"/>
              <a:ext cx="119156" cy="123557"/>
              <a:chOff x="9030693" y="3482556"/>
              <a:chExt cx="119156" cy="123557"/>
            </a:xfrm>
          </p:grpSpPr>
          <p:sp>
            <p:nvSpPr>
              <p:cNvPr id="502" name="椭圆 501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3" name="椭圆 502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4" name="组合 393"/>
            <p:cNvGrpSpPr/>
            <p:nvPr/>
          </p:nvGrpSpPr>
          <p:grpSpPr>
            <a:xfrm>
              <a:off x="9130588" y="3559845"/>
              <a:ext cx="119156" cy="123557"/>
              <a:chOff x="9030693" y="3482556"/>
              <a:chExt cx="119156" cy="123557"/>
            </a:xfrm>
          </p:grpSpPr>
          <p:sp>
            <p:nvSpPr>
              <p:cNvPr id="500" name="椭圆 499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1" name="椭圆 500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5" name="组合 394"/>
            <p:cNvGrpSpPr/>
            <p:nvPr/>
          </p:nvGrpSpPr>
          <p:grpSpPr>
            <a:xfrm>
              <a:off x="9463979" y="3534709"/>
              <a:ext cx="119156" cy="123557"/>
              <a:chOff x="9030693" y="3482556"/>
              <a:chExt cx="119156" cy="123557"/>
            </a:xfrm>
          </p:grpSpPr>
          <p:sp>
            <p:nvSpPr>
              <p:cNvPr id="498" name="椭圆 497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9" name="椭圆 498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6" name="组合 395"/>
            <p:cNvGrpSpPr/>
            <p:nvPr/>
          </p:nvGrpSpPr>
          <p:grpSpPr>
            <a:xfrm>
              <a:off x="9886648" y="3443947"/>
              <a:ext cx="119156" cy="123557"/>
              <a:chOff x="9030693" y="3482556"/>
              <a:chExt cx="119156" cy="123557"/>
            </a:xfrm>
          </p:grpSpPr>
          <p:sp>
            <p:nvSpPr>
              <p:cNvPr id="496" name="椭圆 495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7" name="椭圆 496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7" name="组合 396"/>
            <p:cNvGrpSpPr/>
            <p:nvPr/>
          </p:nvGrpSpPr>
          <p:grpSpPr>
            <a:xfrm>
              <a:off x="9851541" y="3764198"/>
              <a:ext cx="119156" cy="123557"/>
              <a:chOff x="9030693" y="3482556"/>
              <a:chExt cx="119156" cy="123557"/>
            </a:xfrm>
          </p:grpSpPr>
          <p:sp>
            <p:nvSpPr>
              <p:cNvPr id="494" name="椭圆 493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5" name="椭圆 494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8" name="组合 397"/>
            <p:cNvGrpSpPr>
              <a:grpSpLocks noChangeAspect="1"/>
            </p:cNvGrpSpPr>
            <p:nvPr/>
          </p:nvGrpSpPr>
          <p:grpSpPr>
            <a:xfrm rot="12360000">
              <a:off x="9909090" y="3877688"/>
              <a:ext cx="144000" cy="70005"/>
              <a:chOff x="5174741" y="3838543"/>
              <a:chExt cx="329742" cy="160291"/>
            </a:xfrm>
          </p:grpSpPr>
          <p:sp>
            <p:nvSpPr>
              <p:cNvPr id="492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3" name="椭圆 49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9" name="组合 398"/>
            <p:cNvGrpSpPr/>
            <p:nvPr/>
          </p:nvGrpSpPr>
          <p:grpSpPr>
            <a:xfrm>
              <a:off x="9928785" y="3906873"/>
              <a:ext cx="119156" cy="123557"/>
              <a:chOff x="9030693" y="3482556"/>
              <a:chExt cx="119156" cy="123557"/>
            </a:xfrm>
          </p:grpSpPr>
          <p:sp>
            <p:nvSpPr>
              <p:cNvPr id="490" name="椭圆 489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1" name="椭圆 490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0" name="组合 399"/>
            <p:cNvGrpSpPr/>
            <p:nvPr/>
          </p:nvGrpSpPr>
          <p:grpSpPr>
            <a:xfrm>
              <a:off x="9662606" y="4117017"/>
              <a:ext cx="119156" cy="123557"/>
              <a:chOff x="9030693" y="3482556"/>
              <a:chExt cx="119156" cy="123557"/>
            </a:xfrm>
          </p:grpSpPr>
          <p:sp>
            <p:nvSpPr>
              <p:cNvPr id="488" name="椭圆 487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9" name="椭圆 488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1" name="组合 400"/>
            <p:cNvGrpSpPr/>
            <p:nvPr/>
          </p:nvGrpSpPr>
          <p:grpSpPr>
            <a:xfrm>
              <a:off x="10067423" y="4249845"/>
              <a:ext cx="119156" cy="123557"/>
              <a:chOff x="9030693" y="3482556"/>
              <a:chExt cx="119156" cy="123557"/>
            </a:xfrm>
          </p:grpSpPr>
          <p:sp>
            <p:nvSpPr>
              <p:cNvPr id="486" name="椭圆 485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7" name="椭圆 486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2" name="组合 401"/>
            <p:cNvGrpSpPr>
              <a:grpSpLocks noChangeAspect="1"/>
            </p:cNvGrpSpPr>
            <p:nvPr/>
          </p:nvGrpSpPr>
          <p:grpSpPr>
            <a:xfrm rot="5040000">
              <a:off x="10513183" y="4079586"/>
              <a:ext cx="144000" cy="70005"/>
              <a:chOff x="5174741" y="3838543"/>
              <a:chExt cx="329742" cy="160291"/>
            </a:xfrm>
          </p:grpSpPr>
          <p:sp>
            <p:nvSpPr>
              <p:cNvPr id="484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5" name="椭圆 48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3" name="组合 402"/>
            <p:cNvGrpSpPr/>
            <p:nvPr/>
          </p:nvGrpSpPr>
          <p:grpSpPr>
            <a:xfrm>
              <a:off x="10569905" y="3975921"/>
              <a:ext cx="119156" cy="123557"/>
              <a:chOff x="9030693" y="3482556"/>
              <a:chExt cx="119156" cy="123557"/>
            </a:xfrm>
          </p:grpSpPr>
          <p:sp>
            <p:nvSpPr>
              <p:cNvPr id="482" name="椭圆 481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3" name="椭圆 482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4" name="组合 403"/>
            <p:cNvGrpSpPr>
              <a:grpSpLocks noChangeAspect="1"/>
            </p:cNvGrpSpPr>
            <p:nvPr/>
          </p:nvGrpSpPr>
          <p:grpSpPr>
            <a:xfrm rot="6094585">
              <a:off x="10127374" y="4206601"/>
              <a:ext cx="144000" cy="70005"/>
              <a:chOff x="5174741" y="3838543"/>
              <a:chExt cx="329742" cy="160291"/>
            </a:xfrm>
          </p:grpSpPr>
          <p:sp>
            <p:nvSpPr>
              <p:cNvPr id="480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1" name="椭圆 48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5" name="组合 404"/>
            <p:cNvGrpSpPr/>
            <p:nvPr/>
          </p:nvGrpSpPr>
          <p:grpSpPr>
            <a:xfrm>
              <a:off x="10230944" y="4095789"/>
              <a:ext cx="119156" cy="123557"/>
              <a:chOff x="9030693" y="3482556"/>
              <a:chExt cx="119156" cy="123557"/>
            </a:xfrm>
          </p:grpSpPr>
          <p:sp>
            <p:nvSpPr>
              <p:cNvPr id="478" name="椭圆 477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9" name="椭圆 478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6" name="组合 405"/>
            <p:cNvGrpSpPr/>
            <p:nvPr/>
          </p:nvGrpSpPr>
          <p:grpSpPr>
            <a:xfrm>
              <a:off x="10513108" y="4390540"/>
              <a:ext cx="119156" cy="123557"/>
              <a:chOff x="9030693" y="3482556"/>
              <a:chExt cx="119156" cy="123557"/>
            </a:xfrm>
          </p:grpSpPr>
          <p:sp>
            <p:nvSpPr>
              <p:cNvPr id="476" name="椭圆 475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7" name="椭圆 476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7" name="组合 406"/>
            <p:cNvGrpSpPr/>
            <p:nvPr/>
          </p:nvGrpSpPr>
          <p:grpSpPr>
            <a:xfrm>
              <a:off x="10483050" y="4484745"/>
              <a:ext cx="119156" cy="123557"/>
              <a:chOff x="9030693" y="3482556"/>
              <a:chExt cx="119156" cy="123557"/>
            </a:xfrm>
          </p:grpSpPr>
          <p:sp>
            <p:nvSpPr>
              <p:cNvPr id="474" name="椭圆 473"/>
              <p:cNvSpPr>
                <a:spLocks noChangeAspect="1"/>
              </p:cNvSpPr>
              <p:nvPr/>
            </p:nvSpPr>
            <p:spPr>
              <a:xfrm>
                <a:off x="9041849" y="3498113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5" name="椭圆 474"/>
              <p:cNvSpPr>
                <a:spLocks noChangeAspect="1"/>
              </p:cNvSpPr>
              <p:nvPr/>
            </p:nvSpPr>
            <p:spPr>
              <a:xfrm>
                <a:off x="9030693" y="3482556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8" name="组合 407"/>
            <p:cNvGrpSpPr/>
            <p:nvPr/>
          </p:nvGrpSpPr>
          <p:grpSpPr>
            <a:xfrm>
              <a:off x="10720754" y="4732068"/>
              <a:ext cx="133548" cy="130511"/>
              <a:chOff x="10729504" y="4563643"/>
              <a:chExt cx="133548" cy="130511"/>
            </a:xfrm>
          </p:grpSpPr>
          <p:sp>
            <p:nvSpPr>
              <p:cNvPr id="472" name="椭圆 471"/>
              <p:cNvSpPr>
                <a:spLocks noChangeAspect="1"/>
              </p:cNvSpPr>
              <p:nvPr/>
            </p:nvSpPr>
            <p:spPr>
              <a:xfrm>
                <a:off x="10744252" y="4575354"/>
                <a:ext cx="118800" cy="1188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3" name="椭圆 472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9" name="组合 408"/>
            <p:cNvGrpSpPr/>
            <p:nvPr/>
          </p:nvGrpSpPr>
          <p:grpSpPr>
            <a:xfrm>
              <a:off x="10812151" y="4705704"/>
              <a:ext cx="133548" cy="130511"/>
              <a:chOff x="10729504" y="4563643"/>
              <a:chExt cx="133548" cy="130511"/>
            </a:xfrm>
          </p:grpSpPr>
          <p:sp>
            <p:nvSpPr>
              <p:cNvPr id="470" name="椭圆 469"/>
              <p:cNvSpPr>
                <a:spLocks noChangeAspect="1"/>
              </p:cNvSpPr>
              <p:nvPr/>
            </p:nvSpPr>
            <p:spPr>
              <a:xfrm>
                <a:off x="10744252" y="4575354"/>
                <a:ext cx="118800" cy="1188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1" name="椭圆 470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3429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0" name="组合 409"/>
            <p:cNvGrpSpPr/>
            <p:nvPr/>
          </p:nvGrpSpPr>
          <p:grpSpPr>
            <a:xfrm>
              <a:off x="10490814" y="4839705"/>
              <a:ext cx="144348" cy="141311"/>
              <a:chOff x="10729504" y="4563643"/>
              <a:chExt cx="144348" cy="141311"/>
            </a:xfrm>
          </p:grpSpPr>
          <p:sp>
            <p:nvSpPr>
              <p:cNvPr id="468" name="椭圆 467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9" name="椭圆 468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1" name="组合 410"/>
            <p:cNvGrpSpPr>
              <a:grpSpLocks noChangeAspect="1"/>
            </p:cNvGrpSpPr>
            <p:nvPr/>
          </p:nvGrpSpPr>
          <p:grpSpPr>
            <a:xfrm rot="3900000">
              <a:off x="10547001" y="4822029"/>
              <a:ext cx="73479" cy="49342"/>
              <a:chOff x="5323532" y="3885849"/>
              <a:chExt cx="168254" cy="112985"/>
            </a:xfrm>
          </p:grpSpPr>
          <p:sp>
            <p:nvSpPr>
              <p:cNvPr id="466" name="矩形 103"/>
              <p:cNvSpPr/>
              <p:nvPr/>
            </p:nvSpPr>
            <p:spPr>
              <a:xfrm rot="18368081">
                <a:off x="5369967" y="3839414"/>
                <a:ext cx="71999" cy="16486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7" name="椭圆 46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2" name="组合 411"/>
            <p:cNvGrpSpPr/>
            <p:nvPr/>
          </p:nvGrpSpPr>
          <p:grpSpPr>
            <a:xfrm>
              <a:off x="10528598" y="4701226"/>
              <a:ext cx="133548" cy="130511"/>
              <a:chOff x="10729504" y="4563643"/>
              <a:chExt cx="133548" cy="130511"/>
            </a:xfrm>
          </p:grpSpPr>
          <p:sp>
            <p:nvSpPr>
              <p:cNvPr id="464" name="椭圆 463"/>
              <p:cNvSpPr>
                <a:spLocks noChangeAspect="1"/>
              </p:cNvSpPr>
              <p:nvPr/>
            </p:nvSpPr>
            <p:spPr>
              <a:xfrm>
                <a:off x="10744252" y="4575354"/>
                <a:ext cx="118800" cy="1188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5" name="椭圆 464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3" name="组合 412"/>
            <p:cNvGrpSpPr>
              <a:grpSpLocks noChangeAspect="1"/>
            </p:cNvGrpSpPr>
            <p:nvPr/>
          </p:nvGrpSpPr>
          <p:grpSpPr>
            <a:xfrm rot="3360000">
              <a:off x="10756115" y="4692714"/>
              <a:ext cx="73479" cy="49342"/>
              <a:chOff x="5323532" y="3885849"/>
              <a:chExt cx="168254" cy="112985"/>
            </a:xfrm>
          </p:grpSpPr>
          <p:sp>
            <p:nvSpPr>
              <p:cNvPr id="462" name="矩形 103"/>
              <p:cNvSpPr/>
              <p:nvPr/>
            </p:nvSpPr>
            <p:spPr>
              <a:xfrm rot="18368081">
                <a:off x="5369967" y="3839414"/>
                <a:ext cx="71999" cy="16486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3" name="椭圆 46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4" name="组合 413"/>
            <p:cNvGrpSpPr/>
            <p:nvPr/>
          </p:nvGrpSpPr>
          <p:grpSpPr>
            <a:xfrm>
              <a:off x="10729504" y="4563643"/>
              <a:ext cx="133548" cy="130511"/>
              <a:chOff x="10729504" y="4563643"/>
              <a:chExt cx="133548" cy="130511"/>
            </a:xfrm>
          </p:grpSpPr>
          <p:sp>
            <p:nvSpPr>
              <p:cNvPr id="460" name="椭圆 459"/>
              <p:cNvSpPr>
                <a:spLocks noChangeAspect="1"/>
              </p:cNvSpPr>
              <p:nvPr/>
            </p:nvSpPr>
            <p:spPr>
              <a:xfrm>
                <a:off x="10744252" y="4575354"/>
                <a:ext cx="118800" cy="1188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1" name="椭圆 460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5" name="组合 414"/>
            <p:cNvGrpSpPr>
              <a:grpSpLocks noChangeAspect="1"/>
            </p:cNvGrpSpPr>
            <p:nvPr/>
          </p:nvGrpSpPr>
          <p:grpSpPr>
            <a:xfrm rot="14400000">
              <a:off x="10698673" y="4895450"/>
              <a:ext cx="211775" cy="90000"/>
              <a:chOff x="5032294" y="3792756"/>
              <a:chExt cx="484934" cy="206078"/>
            </a:xfrm>
          </p:grpSpPr>
          <p:sp>
            <p:nvSpPr>
              <p:cNvPr id="458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9" name="椭圆 45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6" name="组合 415"/>
            <p:cNvGrpSpPr/>
            <p:nvPr/>
          </p:nvGrpSpPr>
          <p:grpSpPr>
            <a:xfrm>
              <a:off x="10684980" y="4984492"/>
              <a:ext cx="144348" cy="141311"/>
              <a:chOff x="10729504" y="4563643"/>
              <a:chExt cx="144348" cy="141311"/>
            </a:xfrm>
          </p:grpSpPr>
          <p:sp>
            <p:nvSpPr>
              <p:cNvPr id="456" name="椭圆 455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7" name="椭圆 456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7" name="组合 416"/>
            <p:cNvGrpSpPr/>
            <p:nvPr/>
          </p:nvGrpSpPr>
          <p:grpSpPr>
            <a:xfrm>
              <a:off x="10222166" y="5273584"/>
              <a:ext cx="144348" cy="141311"/>
              <a:chOff x="10729504" y="4563643"/>
              <a:chExt cx="144348" cy="141311"/>
            </a:xfrm>
          </p:grpSpPr>
          <p:sp>
            <p:nvSpPr>
              <p:cNvPr id="454" name="椭圆 453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5" name="椭圆 454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9960561" y="5449724"/>
              <a:ext cx="144348" cy="141311"/>
              <a:chOff x="10729504" y="4563643"/>
              <a:chExt cx="144348" cy="141311"/>
            </a:xfrm>
          </p:grpSpPr>
          <p:sp>
            <p:nvSpPr>
              <p:cNvPr id="452" name="椭圆 451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3" name="椭圆 452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9" name="组合 418"/>
            <p:cNvGrpSpPr/>
            <p:nvPr/>
          </p:nvGrpSpPr>
          <p:grpSpPr>
            <a:xfrm>
              <a:off x="10118767" y="5789499"/>
              <a:ext cx="144348" cy="141311"/>
              <a:chOff x="10729504" y="4563643"/>
              <a:chExt cx="144348" cy="141311"/>
            </a:xfrm>
          </p:grpSpPr>
          <p:sp>
            <p:nvSpPr>
              <p:cNvPr id="450" name="椭圆 449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1" name="椭圆 450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0" name="组合 419"/>
            <p:cNvGrpSpPr>
              <a:grpSpLocks noChangeAspect="1"/>
            </p:cNvGrpSpPr>
            <p:nvPr/>
          </p:nvGrpSpPr>
          <p:grpSpPr>
            <a:xfrm rot="17760000">
              <a:off x="10659237" y="5089831"/>
              <a:ext cx="73479" cy="49342"/>
              <a:chOff x="5323532" y="3885849"/>
              <a:chExt cx="168254" cy="112985"/>
            </a:xfrm>
          </p:grpSpPr>
          <p:sp>
            <p:nvSpPr>
              <p:cNvPr id="448" name="矩形 103"/>
              <p:cNvSpPr/>
              <p:nvPr/>
            </p:nvSpPr>
            <p:spPr>
              <a:xfrm rot="18368081">
                <a:off x="5369967" y="3839414"/>
                <a:ext cx="71999" cy="16486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9" name="椭圆 44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1" name="组合 420"/>
            <p:cNvGrpSpPr/>
            <p:nvPr/>
          </p:nvGrpSpPr>
          <p:grpSpPr>
            <a:xfrm>
              <a:off x="10548556" y="5061284"/>
              <a:ext cx="144348" cy="141311"/>
              <a:chOff x="10729504" y="4563643"/>
              <a:chExt cx="144348" cy="141311"/>
            </a:xfrm>
          </p:grpSpPr>
          <p:sp>
            <p:nvSpPr>
              <p:cNvPr id="446" name="椭圆 445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7" name="椭圆 446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2" name="组合 421"/>
            <p:cNvGrpSpPr>
              <a:grpSpLocks noChangeAspect="1"/>
            </p:cNvGrpSpPr>
            <p:nvPr/>
          </p:nvGrpSpPr>
          <p:grpSpPr>
            <a:xfrm rot="14940000">
              <a:off x="10536494" y="5224163"/>
              <a:ext cx="144000" cy="70005"/>
              <a:chOff x="5174741" y="3838543"/>
              <a:chExt cx="329742" cy="160291"/>
            </a:xfrm>
          </p:grpSpPr>
          <p:sp>
            <p:nvSpPr>
              <p:cNvPr id="444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5" name="椭圆 44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3" name="组合 422"/>
            <p:cNvGrpSpPr/>
            <p:nvPr/>
          </p:nvGrpSpPr>
          <p:grpSpPr>
            <a:xfrm>
              <a:off x="10483288" y="5274712"/>
              <a:ext cx="144348" cy="141311"/>
              <a:chOff x="10729504" y="4563643"/>
              <a:chExt cx="144348" cy="141311"/>
            </a:xfrm>
          </p:grpSpPr>
          <p:sp>
            <p:nvSpPr>
              <p:cNvPr id="442" name="椭圆 441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3" name="椭圆 442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4" name="组合 423"/>
            <p:cNvGrpSpPr>
              <a:grpSpLocks noChangeAspect="1"/>
            </p:cNvGrpSpPr>
            <p:nvPr/>
          </p:nvGrpSpPr>
          <p:grpSpPr>
            <a:xfrm rot="15780000">
              <a:off x="10486619" y="5404081"/>
              <a:ext cx="73479" cy="49342"/>
              <a:chOff x="5323532" y="3885849"/>
              <a:chExt cx="168254" cy="112985"/>
            </a:xfrm>
          </p:grpSpPr>
          <p:sp>
            <p:nvSpPr>
              <p:cNvPr id="440" name="矩形 103"/>
              <p:cNvSpPr/>
              <p:nvPr/>
            </p:nvSpPr>
            <p:spPr>
              <a:xfrm rot="18368081">
                <a:off x="5369967" y="3839414"/>
                <a:ext cx="71999" cy="16486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1" name="椭圆 44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5" name="组合 424"/>
            <p:cNvGrpSpPr>
              <a:grpSpLocks noChangeAspect="1"/>
            </p:cNvGrpSpPr>
            <p:nvPr/>
          </p:nvGrpSpPr>
          <p:grpSpPr>
            <a:xfrm rot="14161103">
              <a:off x="10268453" y="5408907"/>
              <a:ext cx="73479" cy="49342"/>
              <a:chOff x="5323532" y="3885849"/>
              <a:chExt cx="168254" cy="112985"/>
            </a:xfrm>
          </p:grpSpPr>
          <p:sp>
            <p:nvSpPr>
              <p:cNvPr id="438" name="矩形 103"/>
              <p:cNvSpPr/>
              <p:nvPr/>
            </p:nvSpPr>
            <p:spPr>
              <a:xfrm rot="18368081">
                <a:off x="5369967" y="3839414"/>
                <a:ext cx="71999" cy="16486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9" name="椭圆 43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6" name="组合 425"/>
            <p:cNvGrpSpPr/>
            <p:nvPr/>
          </p:nvGrpSpPr>
          <p:grpSpPr>
            <a:xfrm>
              <a:off x="10390806" y="5429528"/>
              <a:ext cx="144348" cy="141311"/>
              <a:chOff x="10729504" y="4563643"/>
              <a:chExt cx="144348" cy="141311"/>
            </a:xfrm>
          </p:grpSpPr>
          <p:sp>
            <p:nvSpPr>
              <p:cNvPr id="436" name="椭圆 435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7" name="椭圆 436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7" name="组合 426"/>
            <p:cNvGrpSpPr>
              <a:grpSpLocks noChangeAspect="1"/>
            </p:cNvGrpSpPr>
            <p:nvPr/>
          </p:nvGrpSpPr>
          <p:grpSpPr>
            <a:xfrm rot="19740000">
              <a:off x="10344236" y="5479484"/>
              <a:ext cx="73479" cy="49342"/>
              <a:chOff x="5323532" y="3885849"/>
              <a:chExt cx="168254" cy="112985"/>
            </a:xfrm>
          </p:grpSpPr>
          <p:sp>
            <p:nvSpPr>
              <p:cNvPr id="434" name="矩形 103"/>
              <p:cNvSpPr/>
              <p:nvPr/>
            </p:nvSpPr>
            <p:spPr>
              <a:xfrm rot="18368081">
                <a:off x="5369967" y="3839414"/>
                <a:ext cx="71999" cy="16486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5" name="椭圆 43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8" name="组合 427"/>
            <p:cNvGrpSpPr/>
            <p:nvPr/>
          </p:nvGrpSpPr>
          <p:grpSpPr>
            <a:xfrm>
              <a:off x="10214533" y="5415458"/>
              <a:ext cx="144348" cy="141311"/>
              <a:chOff x="10729504" y="4563643"/>
              <a:chExt cx="144348" cy="141311"/>
            </a:xfrm>
          </p:grpSpPr>
          <p:sp>
            <p:nvSpPr>
              <p:cNvPr id="432" name="椭圆 431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3" name="椭圆 432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9" name="组合 428"/>
            <p:cNvGrpSpPr/>
            <p:nvPr/>
          </p:nvGrpSpPr>
          <p:grpSpPr>
            <a:xfrm>
              <a:off x="10457397" y="5511946"/>
              <a:ext cx="144348" cy="141311"/>
              <a:chOff x="10729504" y="4563643"/>
              <a:chExt cx="144348" cy="141311"/>
            </a:xfrm>
          </p:grpSpPr>
          <p:sp>
            <p:nvSpPr>
              <p:cNvPr id="430" name="椭圆 429"/>
              <p:cNvSpPr>
                <a:spLocks noChangeAspect="1"/>
              </p:cNvSpPr>
              <p:nvPr/>
            </p:nvSpPr>
            <p:spPr>
              <a:xfrm>
                <a:off x="10744252" y="4575354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1" name="椭圆 430"/>
              <p:cNvSpPr>
                <a:spLocks noChangeAspect="1"/>
              </p:cNvSpPr>
              <p:nvPr/>
            </p:nvSpPr>
            <p:spPr>
              <a:xfrm>
                <a:off x="10729504" y="4563643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82" name="组合 581"/>
          <p:cNvGrpSpPr/>
          <p:nvPr/>
        </p:nvGrpSpPr>
        <p:grpSpPr>
          <a:xfrm>
            <a:off x="4667665" y="3860348"/>
            <a:ext cx="913759" cy="151926"/>
            <a:chOff x="8226858" y="3731763"/>
            <a:chExt cx="1626527" cy="27043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83" name="矩形 123"/>
            <p:cNvSpPr/>
            <p:nvPr/>
          </p:nvSpPr>
          <p:spPr>
            <a:xfrm>
              <a:off x="8226858" y="3731763"/>
              <a:ext cx="391719" cy="110269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  <a:gd name="connsiteX0" fmla="*/ 0 w 219176"/>
                <a:gd name="connsiteY0" fmla="*/ 150020 h 231713"/>
                <a:gd name="connsiteX1" fmla="*/ 219176 w 219176"/>
                <a:gd name="connsiteY1" fmla="*/ 0 h 231713"/>
                <a:gd name="connsiteX2" fmla="*/ 201404 w 219176"/>
                <a:gd name="connsiteY2" fmla="*/ 169800 h 231713"/>
                <a:gd name="connsiteX3" fmla="*/ 0 w 219176"/>
                <a:gd name="connsiteY3" fmla="*/ 231713 h 231713"/>
                <a:gd name="connsiteX4" fmla="*/ 0 w 219176"/>
                <a:gd name="connsiteY4" fmla="*/ 150020 h 2317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0525"/>
                <a:gd name="connsiteY0" fmla="*/ 73820 h 155513"/>
                <a:gd name="connsiteX1" fmla="*/ 200294 w 200525"/>
                <a:gd name="connsiteY1" fmla="*/ 0 h 155513"/>
                <a:gd name="connsiteX2" fmla="*/ 200294 w 200525"/>
                <a:gd name="connsiteY2" fmla="*/ 91219 h 155513"/>
                <a:gd name="connsiteX3" fmla="*/ 0 w 200525"/>
                <a:gd name="connsiteY3" fmla="*/ 155513 h 155513"/>
                <a:gd name="connsiteX4" fmla="*/ 0 w 200525"/>
                <a:gd name="connsiteY4" fmla="*/ 73820 h 155513"/>
                <a:gd name="connsiteX0" fmla="*/ 0 w 200729"/>
                <a:gd name="connsiteY0" fmla="*/ 73820 h 155513"/>
                <a:gd name="connsiteX1" fmla="*/ 200294 w 200729"/>
                <a:gd name="connsiteY1" fmla="*/ 0 h 155513"/>
                <a:gd name="connsiteX2" fmla="*/ 200294 w 200729"/>
                <a:gd name="connsiteY2" fmla="*/ 91219 h 155513"/>
                <a:gd name="connsiteX3" fmla="*/ 0 w 200729"/>
                <a:gd name="connsiteY3" fmla="*/ 155513 h 155513"/>
                <a:gd name="connsiteX4" fmla="*/ 0 w 200729"/>
                <a:gd name="connsiteY4" fmla="*/ 73820 h 155513"/>
                <a:gd name="connsiteX0" fmla="*/ 0 w 200382"/>
                <a:gd name="connsiteY0" fmla="*/ 73820 h 155513"/>
                <a:gd name="connsiteX1" fmla="*/ 200294 w 200382"/>
                <a:gd name="connsiteY1" fmla="*/ 0 h 155513"/>
                <a:gd name="connsiteX2" fmla="*/ 200294 w 200382"/>
                <a:gd name="connsiteY2" fmla="*/ 91219 h 155513"/>
                <a:gd name="connsiteX3" fmla="*/ 0 w 200382"/>
                <a:gd name="connsiteY3" fmla="*/ 155513 h 155513"/>
                <a:gd name="connsiteX4" fmla="*/ 0 w 200382"/>
                <a:gd name="connsiteY4" fmla="*/ 73820 h 155513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5981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1219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4789"/>
                <a:gd name="connsiteY0" fmla="*/ 85726 h 167419"/>
                <a:gd name="connsiteX1" fmla="*/ 53678 w 54789"/>
                <a:gd name="connsiteY1" fmla="*/ 0 h 167419"/>
                <a:gd name="connsiteX2" fmla="*/ 54789 w 54789"/>
                <a:gd name="connsiteY2" fmla="*/ 88838 h 167419"/>
                <a:gd name="connsiteX3" fmla="*/ 0 w 54789"/>
                <a:gd name="connsiteY3" fmla="*/ 167419 h 167419"/>
                <a:gd name="connsiteX4" fmla="*/ 0 w 54789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8 w 53766"/>
                <a:gd name="connsiteY2" fmla="*/ 86456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61461"/>
                <a:gd name="connsiteY0" fmla="*/ 102395 h 184088"/>
                <a:gd name="connsiteX1" fmla="*/ 61453 w 61461"/>
                <a:gd name="connsiteY1" fmla="*/ 0 h 184088"/>
                <a:gd name="connsiteX2" fmla="*/ 53678 w 61461"/>
                <a:gd name="connsiteY2" fmla="*/ 103125 h 184088"/>
                <a:gd name="connsiteX3" fmla="*/ 0 w 61461"/>
                <a:gd name="connsiteY3" fmla="*/ 184088 h 184088"/>
                <a:gd name="connsiteX4" fmla="*/ 0 w 61461"/>
                <a:gd name="connsiteY4" fmla="*/ 102395 h 184088"/>
                <a:gd name="connsiteX0" fmla="*/ 0 w 63675"/>
                <a:gd name="connsiteY0" fmla="*/ 102395 h 184088"/>
                <a:gd name="connsiteX1" fmla="*/ 61453 w 63675"/>
                <a:gd name="connsiteY1" fmla="*/ 0 h 184088"/>
                <a:gd name="connsiteX2" fmla="*/ 63675 w 63675"/>
                <a:gd name="connsiteY2" fmla="*/ 91219 h 184088"/>
                <a:gd name="connsiteX3" fmla="*/ 0 w 63675"/>
                <a:gd name="connsiteY3" fmla="*/ 184088 h 184088"/>
                <a:gd name="connsiteX4" fmla="*/ 0 w 63675"/>
                <a:gd name="connsiteY4" fmla="*/ 102395 h 184088"/>
                <a:gd name="connsiteX0" fmla="*/ 0 w 62564"/>
                <a:gd name="connsiteY0" fmla="*/ 102395 h 184088"/>
                <a:gd name="connsiteX1" fmla="*/ 61453 w 62564"/>
                <a:gd name="connsiteY1" fmla="*/ 0 h 184088"/>
                <a:gd name="connsiteX2" fmla="*/ 62564 w 62564"/>
                <a:gd name="connsiteY2" fmla="*/ 91219 h 184088"/>
                <a:gd name="connsiteX3" fmla="*/ 0 w 62564"/>
                <a:gd name="connsiteY3" fmla="*/ 184088 h 184088"/>
                <a:gd name="connsiteX4" fmla="*/ 0 w 62564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329135"/>
                <a:gd name="connsiteY0" fmla="*/ 102395 h 184088"/>
                <a:gd name="connsiteX1" fmla="*/ 61453 w 329135"/>
                <a:gd name="connsiteY1" fmla="*/ 0 h 184088"/>
                <a:gd name="connsiteX2" fmla="*/ 329135 w 329135"/>
                <a:gd name="connsiteY2" fmla="*/ 126937 h 184088"/>
                <a:gd name="connsiteX3" fmla="*/ 0 w 329135"/>
                <a:gd name="connsiteY3" fmla="*/ 184088 h 184088"/>
                <a:gd name="connsiteX4" fmla="*/ 0 w 329135"/>
                <a:gd name="connsiteY4" fmla="*/ 102395 h 184088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8112"/>
                <a:gd name="connsiteY0" fmla="*/ 71438 h 153131"/>
                <a:gd name="connsiteX1" fmla="*/ 328024 w 328112"/>
                <a:gd name="connsiteY1" fmla="*/ 0 h 153131"/>
                <a:gd name="connsiteX2" fmla="*/ 328024 w 328112"/>
                <a:gd name="connsiteY2" fmla="*/ 91217 h 153131"/>
                <a:gd name="connsiteX3" fmla="*/ 0 w 328112"/>
                <a:gd name="connsiteY3" fmla="*/ 153131 h 153131"/>
                <a:gd name="connsiteX4" fmla="*/ 0 w 328112"/>
                <a:gd name="connsiteY4" fmla="*/ 71438 h 153131"/>
                <a:gd name="connsiteX0" fmla="*/ 0 w 328024"/>
                <a:gd name="connsiteY0" fmla="*/ 45244 h 126937"/>
                <a:gd name="connsiteX1" fmla="*/ 183631 w 328024"/>
                <a:gd name="connsiteY1" fmla="*/ 0 h 126937"/>
                <a:gd name="connsiteX2" fmla="*/ 328024 w 328024"/>
                <a:gd name="connsiteY2" fmla="*/ 65023 h 126937"/>
                <a:gd name="connsiteX3" fmla="*/ 0 w 328024"/>
                <a:gd name="connsiteY3" fmla="*/ 126937 h 126937"/>
                <a:gd name="connsiteX4" fmla="*/ 0 w 328024"/>
                <a:gd name="connsiteY4" fmla="*/ 45244 h 126937"/>
                <a:gd name="connsiteX0" fmla="*/ 0 w 183667"/>
                <a:gd name="connsiteY0" fmla="*/ 45244 h 126937"/>
                <a:gd name="connsiteX1" fmla="*/ 183631 w 183667"/>
                <a:gd name="connsiteY1" fmla="*/ 0 h 126937"/>
                <a:gd name="connsiteX2" fmla="*/ 182520 w 183667"/>
                <a:gd name="connsiteY2" fmla="*/ 76930 h 126937"/>
                <a:gd name="connsiteX3" fmla="*/ 0 w 183667"/>
                <a:gd name="connsiteY3" fmla="*/ 126937 h 126937"/>
                <a:gd name="connsiteX4" fmla="*/ 0 w 183667"/>
                <a:gd name="connsiteY4" fmla="*/ 45244 h 126937"/>
                <a:gd name="connsiteX0" fmla="*/ 0 w 183667"/>
                <a:gd name="connsiteY0" fmla="*/ 45244 h 126937"/>
                <a:gd name="connsiteX1" fmla="*/ 183631 w 183667"/>
                <a:gd name="connsiteY1" fmla="*/ 0 h 126937"/>
                <a:gd name="connsiteX2" fmla="*/ 182520 w 183667"/>
                <a:gd name="connsiteY2" fmla="*/ 76930 h 126937"/>
                <a:gd name="connsiteX3" fmla="*/ 0 w 183667"/>
                <a:gd name="connsiteY3" fmla="*/ 126937 h 126937"/>
                <a:gd name="connsiteX4" fmla="*/ 0 w 183667"/>
                <a:gd name="connsiteY4" fmla="*/ 45244 h 126937"/>
                <a:gd name="connsiteX0" fmla="*/ 0 w 183631"/>
                <a:gd name="connsiteY0" fmla="*/ 45244 h 126937"/>
                <a:gd name="connsiteX1" fmla="*/ 183631 w 183631"/>
                <a:gd name="connsiteY1" fmla="*/ 0 h 126937"/>
                <a:gd name="connsiteX2" fmla="*/ 182520 w 183631"/>
                <a:gd name="connsiteY2" fmla="*/ 76930 h 126937"/>
                <a:gd name="connsiteX3" fmla="*/ 0 w 183631"/>
                <a:gd name="connsiteY3" fmla="*/ 126937 h 126937"/>
                <a:gd name="connsiteX4" fmla="*/ 0 w 183631"/>
                <a:gd name="connsiteY4" fmla="*/ 45244 h 126937"/>
                <a:gd name="connsiteX0" fmla="*/ 0 w 182520"/>
                <a:gd name="connsiteY0" fmla="*/ 45244 h 126937"/>
                <a:gd name="connsiteX1" fmla="*/ 182520 w 182520"/>
                <a:gd name="connsiteY1" fmla="*/ 0 h 126937"/>
                <a:gd name="connsiteX2" fmla="*/ 182520 w 182520"/>
                <a:gd name="connsiteY2" fmla="*/ 76930 h 126937"/>
                <a:gd name="connsiteX3" fmla="*/ 0 w 182520"/>
                <a:gd name="connsiteY3" fmla="*/ 126937 h 126937"/>
                <a:gd name="connsiteX4" fmla="*/ 0 w 182520"/>
                <a:gd name="connsiteY4" fmla="*/ 45244 h 126937"/>
                <a:gd name="connsiteX0" fmla="*/ 0 w 182608"/>
                <a:gd name="connsiteY0" fmla="*/ 45244 h 126937"/>
                <a:gd name="connsiteX1" fmla="*/ 182520 w 182608"/>
                <a:gd name="connsiteY1" fmla="*/ 0 h 126937"/>
                <a:gd name="connsiteX2" fmla="*/ 182520 w 182608"/>
                <a:gd name="connsiteY2" fmla="*/ 76930 h 126937"/>
                <a:gd name="connsiteX3" fmla="*/ 0 w 182608"/>
                <a:gd name="connsiteY3" fmla="*/ 126937 h 126937"/>
                <a:gd name="connsiteX4" fmla="*/ 0 w 182608"/>
                <a:gd name="connsiteY4" fmla="*/ 45244 h 126937"/>
                <a:gd name="connsiteX0" fmla="*/ 0 w 182608"/>
                <a:gd name="connsiteY0" fmla="*/ 45244 h 115031"/>
                <a:gd name="connsiteX1" fmla="*/ 182520 w 182608"/>
                <a:gd name="connsiteY1" fmla="*/ 0 h 115031"/>
                <a:gd name="connsiteX2" fmla="*/ 182520 w 182608"/>
                <a:gd name="connsiteY2" fmla="*/ 76930 h 115031"/>
                <a:gd name="connsiteX3" fmla="*/ 1111 w 182608"/>
                <a:gd name="connsiteY3" fmla="*/ 115031 h 115031"/>
                <a:gd name="connsiteX4" fmla="*/ 0 w 182608"/>
                <a:gd name="connsiteY4" fmla="*/ 45244 h 115031"/>
                <a:gd name="connsiteX0" fmla="*/ 0 w 182608"/>
                <a:gd name="connsiteY0" fmla="*/ 45244 h 112650"/>
                <a:gd name="connsiteX1" fmla="*/ 182520 w 182608"/>
                <a:gd name="connsiteY1" fmla="*/ 0 h 112650"/>
                <a:gd name="connsiteX2" fmla="*/ 182520 w 182608"/>
                <a:gd name="connsiteY2" fmla="*/ 76930 h 112650"/>
                <a:gd name="connsiteX3" fmla="*/ 1111 w 182608"/>
                <a:gd name="connsiteY3" fmla="*/ 112650 h 112650"/>
                <a:gd name="connsiteX4" fmla="*/ 0 w 182608"/>
                <a:gd name="connsiteY4" fmla="*/ 45244 h 112650"/>
                <a:gd name="connsiteX0" fmla="*/ 0 w 182608"/>
                <a:gd name="connsiteY0" fmla="*/ 45244 h 112650"/>
                <a:gd name="connsiteX1" fmla="*/ 182520 w 182608"/>
                <a:gd name="connsiteY1" fmla="*/ 0 h 112650"/>
                <a:gd name="connsiteX2" fmla="*/ 182520 w 182608"/>
                <a:gd name="connsiteY2" fmla="*/ 76930 h 112650"/>
                <a:gd name="connsiteX3" fmla="*/ 1111 w 182608"/>
                <a:gd name="connsiteY3" fmla="*/ 112650 h 112650"/>
                <a:gd name="connsiteX4" fmla="*/ 0 w 182608"/>
                <a:gd name="connsiteY4" fmla="*/ 45244 h 112650"/>
                <a:gd name="connsiteX0" fmla="*/ 1159 w 183767"/>
                <a:gd name="connsiteY0" fmla="*/ 45244 h 112650"/>
                <a:gd name="connsiteX1" fmla="*/ 183679 w 183767"/>
                <a:gd name="connsiteY1" fmla="*/ 0 h 112650"/>
                <a:gd name="connsiteX2" fmla="*/ 183679 w 183767"/>
                <a:gd name="connsiteY2" fmla="*/ 76930 h 112650"/>
                <a:gd name="connsiteX3" fmla="*/ 49 w 183767"/>
                <a:gd name="connsiteY3" fmla="*/ 112650 h 112650"/>
                <a:gd name="connsiteX4" fmla="*/ 1159 w 183767"/>
                <a:gd name="connsiteY4" fmla="*/ 45244 h 112650"/>
                <a:gd name="connsiteX0" fmla="*/ 106 w 182714"/>
                <a:gd name="connsiteY0" fmla="*/ 45244 h 110269"/>
                <a:gd name="connsiteX1" fmla="*/ 182626 w 182714"/>
                <a:gd name="connsiteY1" fmla="*/ 0 h 110269"/>
                <a:gd name="connsiteX2" fmla="*/ 182626 w 182714"/>
                <a:gd name="connsiteY2" fmla="*/ 76930 h 110269"/>
                <a:gd name="connsiteX3" fmla="*/ 107 w 182714"/>
                <a:gd name="connsiteY3" fmla="*/ 110269 h 110269"/>
                <a:gd name="connsiteX4" fmla="*/ 106 w 182714"/>
                <a:gd name="connsiteY4" fmla="*/ 45244 h 11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714" h="110269">
                  <a:moveTo>
                    <a:pt x="106" y="45244"/>
                  </a:moveTo>
                  <a:cubicBezTo>
                    <a:pt x="60576" y="30954"/>
                    <a:pt x="79949" y="23814"/>
                    <a:pt x="182626" y="0"/>
                  </a:cubicBezTo>
                  <a:cubicBezTo>
                    <a:pt x="182933" y="38344"/>
                    <a:pt x="182317" y="45730"/>
                    <a:pt x="182626" y="76930"/>
                  </a:cubicBezTo>
                  <a:lnTo>
                    <a:pt x="107" y="110269"/>
                  </a:lnTo>
                  <a:cubicBezTo>
                    <a:pt x="-263" y="87007"/>
                    <a:pt x="476" y="68506"/>
                    <a:pt x="106" y="45244"/>
                  </a:cubicBez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4" name="矩形 123"/>
            <p:cNvSpPr/>
            <p:nvPr/>
          </p:nvSpPr>
          <p:spPr>
            <a:xfrm>
              <a:off x="8618579" y="3731766"/>
              <a:ext cx="394616" cy="126935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  <a:gd name="connsiteX0" fmla="*/ 231 w 422833"/>
                <a:gd name="connsiteY0" fmla="*/ 0 h 119792"/>
                <a:gd name="connsiteX1" fmla="*/ 422833 w 422833"/>
                <a:gd name="connsiteY1" fmla="*/ 47624 h 119792"/>
                <a:gd name="connsiteX2" fmla="*/ 177389 w 422833"/>
                <a:gd name="connsiteY2" fmla="*/ 119792 h 119792"/>
                <a:gd name="connsiteX3" fmla="*/ 229 w 422833"/>
                <a:gd name="connsiteY3" fmla="*/ 88837 h 119792"/>
                <a:gd name="connsiteX4" fmla="*/ 231 w 422833"/>
                <a:gd name="connsiteY4" fmla="*/ 0 h 119792"/>
                <a:gd name="connsiteX0" fmla="*/ 231 w 177389"/>
                <a:gd name="connsiteY0" fmla="*/ 0 h 119792"/>
                <a:gd name="connsiteX1" fmla="*/ 174983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19792"/>
                <a:gd name="connsiteX1" fmla="*/ 177389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07885"/>
                <a:gd name="connsiteX1" fmla="*/ 177389 w 177389"/>
                <a:gd name="connsiteY1" fmla="*/ 35717 h 107885"/>
                <a:gd name="connsiteX2" fmla="*/ 177389 w 177389"/>
                <a:gd name="connsiteY2" fmla="*/ 107885 h 107885"/>
                <a:gd name="connsiteX3" fmla="*/ 229 w 177389"/>
                <a:gd name="connsiteY3" fmla="*/ 76930 h 107885"/>
                <a:gd name="connsiteX4" fmla="*/ 231 w 177389"/>
                <a:gd name="connsiteY4" fmla="*/ 0 h 107885"/>
                <a:gd name="connsiteX0" fmla="*/ 231 w 398770"/>
                <a:gd name="connsiteY0" fmla="*/ 0 h 126935"/>
                <a:gd name="connsiteX1" fmla="*/ 177389 w 398770"/>
                <a:gd name="connsiteY1" fmla="*/ 35717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26935"/>
                <a:gd name="connsiteX1" fmla="*/ 398770 w 398770"/>
                <a:gd name="connsiteY1" fmla="*/ 59529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770" h="126935">
                  <a:moveTo>
                    <a:pt x="231" y="0"/>
                  </a:moveTo>
                  <a:lnTo>
                    <a:pt x="398770" y="59529"/>
                  </a:lnTo>
                  <a:lnTo>
                    <a:pt x="398770" y="126935"/>
                  </a:lnTo>
                  <a:lnTo>
                    <a:pt x="229" y="76930"/>
                  </a:lnTo>
                  <a:cubicBezTo>
                    <a:pt x="1031" y="47318"/>
                    <a:pt x="-571" y="29612"/>
                    <a:pt x="231" y="0"/>
                  </a:cubicBez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5" name="矩形 123"/>
            <p:cNvSpPr/>
            <p:nvPr/>
          </p:nvSpPr>
          <p:spPr>
            <a:xfrm>
              <a:off x="8230154" y="3808731"/>
              <a:ext cx="782530" cy="93600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906270"/>
                <a:gd name="connsiteY0" fmla="*/ 0 h 150751"/>
                <a:gd name="connsiteX1" fmla="*/ 906270 w 906270"/>
                <a:gd name="connsiteY1" fmla="*/ 35719 h 150751"/>
                <a:gd name="connsiteX2" fmla="*/ 523667 w 906270"/>
                <a:gd name="connsiteY2" fmla="*/ 100744 h 150751"/>
                <a:gd name="connsiteX3" fmla="*/ 0 w 906270"/>
                <a:gd name="connsiteY3" fmla="*/ 150751 h 150751"/>
                <a:gd name="connsiteX4" fmla="*/ 478856 w 906270"/>
                <a:gd name="connsiteY4" fmla="*/ 0 h 150751"/>
                <a:gd name="connsiteX0" fmla="*/ 433136 w 860550"/>
                <a:gd name="connsiteY0" fmla="*/ 0 h 100744"/>
                <a:gd name="connsiteX1" fmla="*/ 860550 w 860550"/>
                <a:gd name="connsiteY1" fmla="*/ 35719 h 100744"/>
                <a:gd name="connsiteX2" fmla="*/ 477947 w 860550"/>
                <a:gd name="connsiteY2" fmla="*/ 100744 h 100744"/>
                <a:gd name="connsiteX3" fmla="*/ 0 w 860550"/>
                <a:gd name="connsiteY3" fmla="*/ 62645 h 100744"/>
                <a:gd name="connsiteX4" fmla="*/ 433136 w 860550"/>
                <a:gd name="connsiteY4" fmla="*/ 0 h 100744"/>
                <a:gd name="connsiteX0" fmla="*/ 433136 w 860550"/>
                <a:gd name="connsiteY0" fmla="*/ 0 h 98363"/>
                <a:gd name="connsiteX1" fmla="*/ 860550 w 860550"/>
                <a:gd name="connsiteY1" fmla="*/ 35719 h 98363"/>
                <a:gd name="connsiteX2" fmla="*/ 444259 w 860550"/>
                <a:gd name="connsiteY2" fmla="*/ 98363 h 98363"/>
                <a:gd name="connsiteX3" fmla="*/ 0 w 860550"/>
                <a:gd name="connsiteY3" fmla="*/ 62645 h 98363"/>
                <a:gd name="connsiteX4" fmla="*/ 433136 w 860550"/>
                <a:gd name="connsiteY4" fmla="*/ 0 h 98363"/>
                <a:gd name="connsiteX0" fmla="*/ 433136 w 1127651"/>
                <a:gd name="connsiteY0" fmla="*/ 0 h 98363"/>
                <a:gd name="connsiteX1" fmla="*/ 1127651 w 1127651"/>
                <a:gd name="connsiteY1" fmla="*/ 7144 h 98363"/>
                <a:gd name="connsiteX2" fmla="*/ 444259 w 1127651"/>
                <a:gd name="connsiteY2" fmla="*/ 98363 h 98363"/>
                <a:gd name="connsiteX3" fmla="*/ 0 w 1127651"/>
                <a:gd name="connsiteY3" fmla="*/ 62645 h 98363"/>
                <a:gd name="connsiteX4" fmla="*/ 433136 w 1127651"/>
                <a:gd name="connsiteY4" fmla="*/ 0 h 98363"/>
                <a:gd name="connsiteX0" fmla="*/ 433136 w 1127651"/>
                <a:gd name="connsiteY0" fmla="*/ 0 h 93600"/>
                <a:gd name="connsiteX1" fmla="*/ 1127651 w 1127651"/>
                <a:gd name="connsiteY1" fmla="*/ 7144 h 93600"/>
                <a:gd name="connsiteX2" fmla="*/ 850926 w 1127651"/>
                <a:gd name="connsiteY2" fmla="*/ 93600 h 93600"/>
                <a:gd name="connsiteX3" fmla="*/ 0 w 1127651"/>
                <a:gd name="connsiteY3" fmla="*/ 62645 h 93600"/>
                <a:gd name="connsiteX4" fmla="*/ 433136 w 1127651"/>
                <a:gd name="connsiteY4" fmla="*/ 0 h 93600"/>
                <a:gd name="connsiteX0" fmla="*/ 125128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5128 w 819643"/>
                <a:gd name="connsiteY4" fmla="*/ 0 h 93600"/>
                <a:gd name="connsiteX0" fmla="*/ 120315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0315 w 819643"/>
                <a:gd name="connsiteY4" fmla="*/ 0 h 93600"/>
                <a:gd name="connsiteX0" fmla="*/ 120315 w 824456"/>
                <a:gd name="connsiteY0" fmla="*/ 0 h 93600"/>
                <a:gd name="connsiteX1" fmla="*/ 824456 w 824456"/>
                <a:gd name="connsiteY1" fmla="*/ 9525 h 93600"/>
                <a:gd name="connsiteX2" fmla="*/ 542918 w 824456"/>
                <a:gd name="connsiteY2" fmla="*/ 93600 h 93600"/>
                <a:gd name="connsiteX3" fmla="*/ 0 w 824456"/>
                <a:gd name="connsiteY3" fmla="*/ 84076 h 93600"/>
                <a:gd name="connsiteX4" fmla="*/ 120315 w 824456"/>
                <a:gd name="connsiteY4" fmla="*/ 0 h 93600"/>
                <a:gd name="connsiteX0" fmla="*/ 392228 w 1096369"/>
                <a:gd name="connsiteY0" fmla="*/ 0 h 93600"/>
                <a:gd name="connsiteX1" fmla="*/ 1096369 w 1096369"/>
                <a:gd name="connsiteY1" fmla="*/ 9525 h 93600"/>
                <a:gd name="connsiteX2" fmla="*/ 814831 w 1096369"/>
                <a:gd name="connsiteY2" fmla="*/ 93600 h 93600"/>
                <a:gd name="connsiteX3" fmla="*/ 0 w 1096369"/>
                <a:gd name="connsiteY3" fmla="*/ 34070 h 93600"/>
                <a:gd name="connsiteX4" fmla="*/ 392228 w 1096369"/>
                <a:gd name="connsiteY4" fmla="*/ 0 h 93600"/>
                <a:gd name="connsiteX0" fmla="*/ 392228 w 1096369"/>
                <a:gd name="connsiteY0" fmla="*/ 0 h 95981"/>
                <a:gd name="connsiteX1" fmla="*/ 1096369 w 1096369"/>
                <a:gd name="connsiteY1" fmla="*/ 9525 h 95981"/>
                <a:gd name="connsiteX2" fmla="*/ 444258 w 1096369"/>
                <a:gd name="connsiteY2" fmla="*/ 95981 h 95981"/>
                <a:gd name="connsiteX3" fmla="*/ 0 w 1096369"/>
                <a:gd name="connsiteY3" fmla="*/ 34070 h 95981"/>
                <a:gd name="connsiteX4" fmla="*/ 392228 w 1096369"/>
                <a:gd name="connsiteY4" fmla="*/ 0 h 95981"/>
                <a:gd name="connsiteX0" fmla="*/ 392228 w 793173"/>
                <a:gd name="connsiteY0" fmla="*/ 0 h 95981"/>
                <a:gd name="connsiteX1" fmla="*/ 793173 w 793173"/>
                <a:gd name="connsiteY1" fmla="*/ 47625 h 95981"/>
                <a:gd name="connsiteX2" fmla="*/ 444258 w 793173"/>
                <a:gd name="connsiteY2" fmla="*/ 95981 h 95981"/>
                <a:gd name="connsiteX3" fmla="*/ 0 w 793173"/>
                <a:gd name="connsiteY3" fmla="*/ 34070 h 95981"/>
                <a:gd name="connsiteX4" fmla="*/ 392228 w 793173"/>
                <a:gd name="connsiteY4" fmla="*/ 0 h 95981"/>
                <a:gd name="connsiteX0" fmla="*/ 392228 w 793173"/>
                <a:gd name="connsiteY0" fmla="*/ 0 h 93600"/>
                <a:gd name="connsiteX1" fmla="*/ 793173 w 793173"/>
                <a:gd name="connsiteY1" fmla="*/ 47625 h 93600"/>
                <a:gd name="connsiteX2" fmla="*/ 429819 w 793173"/>
                <a:gd name="connsiteY2" fmla="*/ 93600 h 93600"/>
                <a:gd name="connsiteX3" fmla="*/ 0 w 793173"/>
                <a:gd name="connsiteY3" fmla="*/ 34070 h 93600"/>
                <a:gd name="connsiteX4" fmla="*/ 392228 w 793173"/>
                <a:gd name="connsiteY4" fmla="*/ 0 h 93600"/>
                <a:gd name="connsiteX0" fmla="*/ 392228 w 790767"/>
                <a:gd name="connsiteY0" fmla="*/ 0 h 93600"/>
                <a:gd name="connsiteX1" fmla="*/ 790767 w 790767"/>
                <a:gd name="connsiteY1" fmla="*/ 50006 h 93600"/>
                <a:gd name="connsiteX2" fmla="*/ 429819 w 790767"/>
                <a:gd name="connsiteY2" fmla="*/ 93600 h 93600"/>
                <a:gd name="connsiteX3" fmla="*/ 0 w 790767"/>
                <a:gd name="connsiteY3" fmla="*/ 34070 h 93600"/>
                <a:gd name="connsiteX4" fmla="*/ 392228 w 790767"/>
                <a:gd name="connsiteY4" fmla="*/ 0 h 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767" h="93600">
                  <a:moveTo>
                    <a:pt x="392228" y="0"/>
                  </a:moveTo>
                  <a:lnTo>
                    <a:pt x="790767" y="50006"/>
                  </a:lnTo>
                  <a:lnTo>
                    <a:pt x="429819" y="93600"/>
                  </a:lnTo>
                  <a:lnTo>
                    <a:pt x="0" y="34070"/>
                  </a:lnTo>
                  <a:lnTo>
                    <a:pt x="392228" y="0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6" name="矩形 123"/>
            <p:cNvSpPr/>
            <p:nvPr/>
          </p:nvSpPr>
          <p:spPr>
            <a:xfrm>
              <a:off x="8875387" y="3833856"/>
              <a:ext cx="460776" cy="110269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  <a:gd name="connsiteX0" fmla="*/ 0 w 219176"/>
                <a:gd name="connsiteY0" fmla="*/ 150020 h 231713"/>
                <a:gd name="connsiteX1" fmla="*/ 219176 w 219176"/>
                <a:gd name="connsiteY1" fmla="*/ 0 h 231713"/>
                <a:gd name="connsiteX2" fmla="*/ 201404 w 219176"/>
                <a:gd name="connsiteY2" fmla="*/ 169800 h 231713"/>
                <a:gd name="connsiteX3" fmla="*/ 0 w 219176"/>
                <a:gd name="connsiteY3" fmla="*/ 231713 h 231713"/>
                <a:gd name="connsiteX4" fmla="*/ 0 w 219176"/>
                <a:gd name="connsiteY4" fmla="*/ 150020 h 2317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0525"/>
                <a:gd name="connsiteY0" fmla="*/ 73820 h 155513"/>
                <a:gd name="connsiteX1" fmla="*/ 200294 w 200525"/>
                <a:gd name="connsiteY1" fmla="*/ 0 h 155513"/>
                <a:gd name="connsiteX2" fmla="*/ 200294 w 200525"/>
                <a:gd name="connsiteY2" fmla="*/ 91219 h 155513"/>
                <a:gd name="connsiteX3" fmla="*/ 0 w 200525"/>
                <a:gd name="connsiteY3" fmla="*/ 155513 h 155513"/>
                <a:gd name="connsiteX4" fmla="*/ 0 w 200525"/>
                <a:gd name="connsiteY4" fmla="*/ 73820 h 155513"/>
                <a:gd name="connsiteX0" fmla="*/ 0 w 200729"/>
                <a:gd name="connsiteY0" fmla="*/ 73820 h 155513"/>
                <a:gd name="connsiteX1" fmla="*/ 200294 w 200729"/>
                <a:gd name="connsiteY1" fmla="*/ 0 h 155513"/>
                <a:gd name="connsiteX2" fmla="*/ 200294 w 200729"/>
                <a:gd name="connsiteY2" fmla="*/ 91219 h 155513"/>
                <a:gd name="connsiteX3" fmla="*/ 0 w 200729"/>
                <a:gd name="connsiteY3" fmla="*/ 155513 h 155513"/>
                <a:gd name="connsiteX4" fmla="*/ 0 w 200729"/>
                <a:gd name="connsiteY4" fmla="*/ 73820 h 155513"/>
                <a:gd name="connsiteX0" fmla="*/ 0 w 200382"/>
                <a:gd name="connsiteY0" fmla="*/ 73820 h 155513"/>
                <a:gd name="connsiteX1" fmla="*/ 200294 w 200382"/>
                <a:gd name="connsiteY1" fmla="*/ 0 h 155513"/>
                <a:gd name="connsiteX2" fmla="*/ 200294 w 200382"/>
                <a:gd name="connsiteY2" fmla="*/ 91219 h 155513"/>
                <a:gd name="connsiteX3" fmla="*/ 0 w 200382"/>
                <a:gd name="connsiteY3" fmla="*/ 155513 h 155513"/>
                <a:gd name="connsiteX4" fmla="*/ 0 w 200382"/>
                <a:gd name="connsiteY4" fmla="*/ 73820 h 155513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5981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1219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4789"/>
                <a:gd name="connsiteY0" fmla="*/ 85726 h 167419"/>
                <a:gd name="connsiteX1" fmla="*/ 53678 w 54789"/>
                <a:gd name="connsiteY1" fmla="*/ 0 h 167419"/>
                <a:gd name="connsiteX2" fmla="*/ 54789 w 54789"/>
                <a:gd name="connsiteY2" fmla="*/ 88838 h 167419"/>
                <a:gd name="connsiteX3" fmla="*/ 0 w 54789"/>
                <a:gd name="connsiteY3" fmla="*/ 167419 h 167419"/>
                <a:gd name="connsiteX4" fmla="*/ 0 w 54789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8 w 53766"/>
                <a:gd name="connsiteY2" fmla="*/ 86456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61461"/>
                <a:gd name="connsiteY0" fmla="*/ 102395 h 184088"/>
                <a:gd name="connsiteX1" fmla="*/ 61453 w 61461"/>
                <a:gd name="connsiteY1" fmla="*/ 0 h 184088"/>
                <a:gd name="connsiteX2" fmla="*/ 53678 w 61461"/>
                <a:gd name="connsiteY2" fmla="*/ 103125 h 184088"/>
                <a:gd name="connsiteX3" fmla="*/ 0 w 61461"/>
                <a:gd name="connsiteY3" fmla="*/ 184088 h 184088"/>
                <a:gd name="connsiteX4" fmla="*/ 0 w 61461"/>
                <a:gd name="connsiteY4" fmla="*/ 102395 h 184088"/>
                <a:gd name="connsiteX0" fmla="*/ 0 w 63675"/>
                <a:gd name="connsiteY0" fmla="*/ 102395 h 184088"/>
                <a:gd name="connsiteX1" fmla="*/ 61453 w 63675"/>
                <a:gd name="connsiteY1" fmla="*/ 0 h 184088"/>
                <a:gd name="connsiteX2" fmla="*/ 63675 w 63675"/>
                <a:gd name="connsiteY2" fmla="*/ 91219 h 184088"/>
                <a:gd name="connsiteX3" fmla="*/ 0 w 63675"/>
                <a:gd name="connsiteY3" fmla="*/ 184088 h 184088"/>
                <a:gd name="connsiteX4" fmla="*/ 0 w 63675"/>
                <a:gd name="connsiteY4" fmla="*/ 102395 h 184088"/>
                <a:gd name="connsiteX0" fmla="*/ 0 w 62564"/>
                <a:gd name="connsiteY0" fmla="*/ 102395 h 184088"/>
                <a:gd name="connsiteX1" fmla="*/ 61453 w 62564"/>
                <a:gd name="connsiteY1" fmla="*/ 0 h 184088"/>
                <a:gd name="connsiteX2" fmla="*/ 62564 w 62564"/>
                <a:gd name="connsiteY2" fmla="*/ 91219 h 184088"/>
                <a:gd name="connsiteX3" fmla="*/ 0 w 62564"/>
                <a:gd name="connsiteY3" fmla="*/ 184088 h 184088"/>
                <a:gd name="connsiteX4" fmla="*/ 0 w 62564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329135"/>
                <a:gd name="connsiteY0" fmla="*/ 102395 h 184088"/>
                <a:gd name="connsiteX1" fmla="*/ 61453 w 329135"/>
                <a:gd name="connsiteY1" fmla="*/ 0 h 184088"/>
                <a:gd name="connsiteX2" fmla="*/ 329135 w 329135"/>
                <a:gd name="connsiteY2" fmla="*/ 126937 h 184088"/>
                <a:gd name="connsiteX3" fmla="*/ 0 w 329135"/>
                <a:gd name="connsiteY3" fmla="*/ 184088 h 184088"/>
                <a:gd name="connsiteX4" fmla="*/ 0 w 329135"/>
                <a:gd name="connsiteY4" fmla="*/ 102395 h 184088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8112"/>
                <a:gd name="connsiteY0" fmla="*/ 71438 h 153131"/>
                <a:gd name="connsiteX1" fmla="*/ 328024 w 328112"/>
                <a:gd name="connsiteY1" fmla="*/ 0 h 153131"/>
                <a:gd name="connsiteX2" fmla="*/ 328024 w 328112"/>
                <a:gd name="connsiteY2" fmla="*/ 91217 h 153131"/>
                <a:gd name="connsiteX3" fmla="*/ 0 w 328112"/>
                <a:gd name="connsiteY3" fmla="*/ 153131 h 153131"/>
                <a:gd name="connsiteX4" fmla="*/ 0 w 328112"/>
                <a:gd name="connsiteY4" fmla="*/ 71438 h 153131"/>
                <a:gd name="connsiteX0" fmla="*/ 0 w 328024"/>
                <a:gd name="connsiteY0" fmla="*/ 45244 h 126937"/>
                <a:gd name="connsiteX1" fmla="*/ 183631 w 328024"/>
                <a:gd name="connsiteY1" fmla="*/ 0 h 126937"/>
                <a:gd name="connsiteX2" fmla="*/ 328024 w 328024"/>
                <a:gd name="connsiteY2" fmla="*/ 65023 h 126937"/>
                <a:gd name="connsiteX3" fmla="*/ 0 w 328024"/>
                <a:gd name="connsiteY3" fmla="*/ 126937 h 126937"/>
                <a:gd name="connsiteX4" fmla="*/ 0 w 328024"/>
                <a:gd name="connsiteY4" fmla="*/ 45244 h 126937"/>
                <a:gd name="connsiteX0" fmla="*/ 0 w 183667"/>
                <a:gd name="connsiteY0" fmla="*/ 45244 h 126937"/>
                <a:gd name="connsiteX1" fmla="*/ 183631 w 183667"/>
                <a:gd name="connsiteY1" fmla="*/ 0 h 126937"/>
                <a:gd name="connsiteX2" fmla="*/ 182520 w 183667"/>
                <a:gd name="connsiteY2" fmla="*/ 76930 h 126937"/>
                <a:gd name="connsiteX3" fmla="*/ 0 w 183667"/>
                <a:gd name="connsiteY3" fmla="*/ 126937 h 126937"/>
                <a:gd name="connsiteX4" fmla="*/ 0 w 183667"/>
                <a:gd name="connsiteY4" fmla="*/ 45244 h 126937"/>
                <a:gd name="connsiteX0" fmla="*/ 0 w 183667"/>
                <a:gd name="connsiteY0" fmla="*/ 45244 h 126937"/>
                <a:gd name="connsiteX1" fmla="*/ 183631 w 183667"/>
                <a:gd name="connsiteY1" fmla="*/ 0 h 126937"/>
                <a:gd name="connsiteX2" fmla="*/ 182520 w 183667"/>
                <a:gd name="connsiteY2" fmla="*/ 76930 h 126937"/>
                <a:gd name="connsiteX3" fmla="*/ 0 w 183667"/>
                <a:gd name="connsiteY3" fmla="*/ 126937 h 126937"/>
                <a:gd name="connsiteX4" fmla="*/ 0 w 183667"/>
                <a:gd name="connsiteY4" fmla="*/ 45244 h 126937"/>
                <a:gd name="connsiteX0" fmla="*/ 0 w 183631"/>
                <a:gd name="connsiteY0" fmla="*/ 45244 h 126937"/>
                <a:gd name="connsiteX1" fmla="*/ 183631 w 183631"/>
                <a:gd name="connsiteY1" fmla="*/ 0 h 126937"/>
                <a:gd name="connsiteX2" fmla="*/ 182520 w 183631"/>
                <a:gd name="connsiteY2" fmla="*/ 76930 h 126937"/>
                <a:gd name="connsiteX3" fmla="*/ 0 w 183631"/>
                <a:gd name="connsiteY3" fmla="*/ 126937 h 126937"/>
                <a:gd name="connsiteX4" fmla="*/ 0 w 183631"/>
                <a:gd name="connsiteY4" fmla="*/ 45244 h 126937"/>
                <a:gd name="connsiteX0" fmla="*/ 0 w 182520"/>
                <a:gd name="connsiteY0" fmla="*/ 45244 h 126937"/>
                <a:gd name="connsiteX1" fmla="*/ 182520 w 182520"/>
                <a:gd name="connsiteY1" fmla="*/ 0 h 126937"/>
                <a:gd name="connsiteX2" fmla="*/ 182520 w 182520"/>
                <a:gd name="connsiteY2" fmla="*/ 76930 h 126937"/>
                <a:gd name="connsiteX3" fmla="*/ 0 w 182520"/>
                <a:gd name="connsiteY3" fmla="*/ 126937 h 126937"/>
                <a:gd name="connsiteX4" fmla="*/ 0 w 182520"/>
                <a:gd name="connsiteY4" fmla="*/ 45244 h 126937"/>
                <a:gd name="connsiteX0" fmla="*/ 0 w 182608"/>
                <a:gd name="connsiteY0" fmla="*/ 45244 h 126937"/>
                <a:gd name="connsiteX1" fmla="*/ 182520 w 182608"/>
                <a:gd name="connsiteY1" fmla="*/ 0 h 126937"/>
                <a:gd name="connsiteX2" fmla="*/ 182520 w 182608"/>
                <a:gd name="connsiteY2" fmla="*/ 76930 h 126937"/>
                <a:gd name="connsiteX3" fmla="*/ 0 w 182608"/>
                <a:gd name="connsiteY3" fmla="*/ 126937 h 126937"/>
                <a:gd name="connsiteX4" fmla="*/ 0 w 182608"/>
                <a:gd name="connsiteY4" fmla="*/ 45244 h 126937"/>
                <a:gd name="connsiteX0" fmla="*/ 0 w 182608"/>
                <a:gd name="connsiteY0" fmla="*/ 45244 h 115031"/>
                <a:gd name="connsiteX1" fmla="*/ 182520 w 182608"/>
                <a:gd name="connsiteY1" fmla="*/ 0 h 115031"/>
                <a:gd name="connsiteX2" fmla="*/ 182520 w 182608"/>
                <a:gd name="connsiteY2" fmla="*/ 76930 h 115031"/>
                <a:gd name="connsiteX3" fmla="*/ 1111 w 182608"/>
                <a:gd name="connsiteY3" fmla="*/ 115031 h 115031"/>
                <a:gd name="connsiteX4" fmla="*/ 0 w 182608"/>
                <a:gd name="connsiteY4" fmla="*/ 45244 h 115031"/>
                <a:gd name="connsiteX0" fmla="*/ 0 w 182608"/>
                <a:gd name="connsiteY0" fmla="*/ 45244 h 112650"/>
                <a:gd name="connsiteX1" fmla="*/ 182520 w 182608"/>
                <a:gd name="connsiteY1" fmla="*/ 0 h 112650"/>
                <a:gd name="connsiteX2" fmla="*/ 182520 w 182608"/>
                <a:gd name="connsiteY2" fmla="*/ 76930 h 112650"/>
                <a:gd name="connsiteX3" fmla="*/ 1111 w 182608"/>
                <a:gd name="connsiteY3" fmla="*/ 112650 h 112650"/>
                <a:gd name="connsiteX4" fmla="*/ 0 w 182608"/>
                <a:gd name="connsiteY4" fmla="*/ 45244 h 112650"/>
                <a:gd name="connsiteX0" fmla="*/ 0 w 182608"/>
                <a:gd name="connsiteY0" fmla="*/ 45244 h 112650"/>
                <a:gd name="connsiteX1" fmla="*/ 182520 w 182608"/>
                <a:gd name="connsiteY1" fmla="*/ 0 h 112650"/>
                <a:gd name="connsiteX2" fmla="*/ 182520 w 182608"/>
                <a:gd name="connsiteY2" fmla="*/ 76930 h 112650"/>
                <a:gd name="connsiteX3" fmla="*/ 1111 w 182608"/>
                <a:gd name="connsiteY3" fmla="*/ 112650 h 112650"/>
                <a:gd name="connsiteX4" fmla="*/ 0 w 182608"/>
                <a:gd name="connsiteY4" fmla="*/ 45244 h 112650"/>
                <a:gd name="connsiteX0" fmla="*/ 106 w 182714"/>
                <a:gd name="connsiteY0" fmla="*/ 45244 h 110269"/>
                <a:gd name="connsiteX1" fmla="*/ 182626 w 182714"/>
                <a:gd name="connsiteY1" fmla="*/ 0 h 110269"/>
                <a:gd name="connsiteX2" fmla="*/ 182626 w 182714"/>
                <a:gd name="connsiteY2" fmla="*/ 76930 h 110269"/>
                <a:gd name="connsiteX3" fmla="*/ 106 w 182714"/>
                <a:gd name="connsiteY3" fmla="*/ 110269 h 110269"/>
                <a:gd name="connsiteX4" fmla="*/ 106 w 182714"/>
                <a:gd name="connsiteY4" fmla="*/ 45244 h 110269"/>
                <a:gd name="connsiteX0" fmla="*/ 106 w 182714"/>
                <a:gd name="connsiteY0" fmla="*/ 45244 h 110269"/>
                <a:gd name="connsiteX1" fmla="*/ 182626 w 182714"/>
                <a:gd name="connsiteY1" fmla="*/ 0 h 110269"/>
                <a:gd name="connsiteX2" fmla="*/ 182626 w 182714"/>
                <a:gd name="connsiteY2" fmla="*/ 76930 h 110269"/>
                <a:gd name="connsiteX3" fmla="*/ 106 w 182714"/>
                <a:gd name="connsiteY3" fmla="*/ 110269 h 110269"/>
                <a:gd name="connsiteX4" fmla="*/ 106 w 182714"/>
                <a:gd name="connsiteY4" fmla="*/ 45244 h 110269"/>
                <a:gd name="connsiteX0" fmla="*/ 106 w 215947"/>
                <a:gd name="connsiteY0" fmla="*/ 45244 h 110269"/>
                <a:gd name="connsiteX1" fmla="*/ 182626 w 215947"/>
                <a:gd name="connsiteY1" fmla="*/ 0 h 110269"/>
                <a:gd name="connsiteX2" fmla="*/ 215947 w 215947"/>
                <a:gd name="connsiteY2" fmla="*/ 72167 h 110269"/>
                <a:gd name="connsiteX3" fmla="*/ 106 w 215947"/>
                <a:gd name="connsiteY3" fmla="*/ 110269 h 110269"/>
                <a:gd name="connsiteX4" fmla="*/ 106 w 215947"/>
                <a:gd name="connsiteY4" fmla="*/ 45244 h 110269"/>
                <a:gd name="connsiteX0" fmla="*/ 106 w 215947"/>
                <a:gd name="connsiteY0" fmla="*/ 45244 h 110269"/>
                <a:gd name="connsiteX1" fmla="*/ 214837 w 215947"/>
                <a:gd name="connsiteY1" fmla="*/ 0 h 110269"/>
                <a:gd name="connsiteX2" fmla="*/ 215947 w 215947"/>
                <a:gd name="connsiteY2" fmla="*/ 72167 h 110269"/>
                <a:gd name="connsiteX3" fmla="*/ 106 w 215947"/>
                <a:gd name="connsiteY3" fmla="*/ 110269 h 110269"/>
                <a:gd name="connsiteX4" fmla="*/ 106 w 215947"/>
                <a:gd name="connsiteY4" fmla="*/ 45244 h 110269"/>
                <a:gd name="connsiteX0" fmla="*/ 106 w 215947"/>
                <a:gd name="connsiteY0" fmla="*/ 45244 h 110269"/>
                <a:gd name="connsiteX1" fmla="*/ 214837 w 215947"/>
                <a:gd name="connsiteY1" fmla="*/ 0 h 110269"/>
                <a:gd name="connsiteX2" fmla="*/ 215947 w 215947"/>
                <a:gd name="connsiteY2" fmla="*/ 69786 h 110269"/>
                <a:gd name="connsiteX3" fmla="*/ 106 w 215947"/>
                <a:gd name="connsiteY3" fmla="*/ 110269 h 110269"/>
                <a:gd name="connsiteX4" fmla="*/ 106 w 215947"/>
                <a:gd name="connsiteY4" fmla="*/ 45244 h 110269"/>
                <a:gd name="connsiteX0" fmla="*/ 106 w 214925"/>
                <a:gd name="connsiteY0" fmla="*/ 45244 h 110269"/>
                <a:gd name="connsiteX1" fmla="*/ 214837 w 214925"/>
                <a:gd name="connsiteY1" fmla="*/ 0 h 110269"/>
                <a:gd name="connsiteX2" fmla="*/ 214836 w 214925"/>
                <a:gd name="connsiteY2" fmla="*/ 67405 h 110269"/>
                <a:gd name="connsiteX3" fmla="*/ 106 w 214925"/>
                <a:gd name="connsiteY3" fmla="*/ 110269 h 110269"/>
                <a:gd name="connsiteX4" fmla="*/ 106 w 214925"/>
                <a:gd name="connsiteY4" fmla="*/ 45244 h 11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925" h="110269">
                  <a:moveTo>
                    <a:pt x="106" y="45244"/>
                  </a:moveTo>
                  <a:cubicBezTo>
                    <a:pt x="60576" y="30954"/>
                    <a:pt x="112160" y="23814"/>
                    <a:pt x="214837" y="0"/>
                  </a:cubicBezTo>
                  <a:cubicBezTo>
                    <a:pt x="215144" y="38344"/>
                    <a:pt x="214527" y="36205"/>
                    <a:pt x="214836" y="67405"/>
                  </a:cubicBezTo>
                  <a:lnTo>
                    <a:pt x="106" y="110269"/>
                  </a:lnTo>
                  <a:cubicBezTo>
                    <a:pt x="-264" y="72720"/>
                    <a:pt x="476" y="68506"/>
                    <a:pt x="106" y="45244"/>
                  </a:cubicBez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7" name="矩形 123"/>
            <p:cNvSpPr/>
            <p:nvPr/>
          </p:nvSpPr>
          <p:spPr>
            <a:xfrm>
              <a:off x="9337325" y="3833807"/>
              <a:ext cx="516060" cy="138841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  <a:gd name="connsiteX0" fmla="*/ 231 w 422833"/>
                <a:gd name="connsiteY0" fmla="*/ 0 h 119792"/>
                <a:gd name="connsiteX1" fmla="*/ 422833 w 422833"/>
                <a:gd name="connsiteY1" fmla="*/ 47624 h 119792"/>
                <a:gd name="connsiteX2" fmla="*/ 177389 w 422833"/>
                <a:gd name="connsiteY2" fmla="*/ 119792 h 119792"/>
                <a:gd name="connsiteX3" fmla="*/ 229 w 422833"/>
                <a:gd name="connsiteY3" fmla="*/ 88837 h 119792"/>
                <a:gd name="connsiteX4" fmla="*/ 231 w 422833"/>
                <a:gd name="connsiteY4" fmla="*/ 0 h 119792"/>
                <a:gd name="connsiteX0" fmla="*/ 231 w 177389"/>
                <a:gd name="connsiteY0" fmla="*/ 0 h 119792"/>
                <a:gd name="connsiteX1" fmla="*/ 174983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19792"/>
                <a:gd name="connsiteX1" fmla="*/ 177389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07885"/>
                <a:gd name="connsiteX1" fmla="*/ 177389 w 177389"/>
                <a:gd name="connsiteY1" fmla="*/ 35717 h 107885"/>
                <a:gd name="connsiteX2" fmla="*/ 177389 w 177389"/>
                <a:gd name="connsiteY2" fmla="*/ 107885 h 107885"/>
                <a:gd name="connsiteX3" fmla="*/ 229 w 177389"/>
                <a:gd name="connsiteY3" fmla="*/ 76930 h 107885"/>
                <a:gd name="connsiteX4" fmla="*/ 231 w 177389"/>
                <a:gd name="connsiteY4" fmla="*/ 0 h 107885"/>
                <a:gd name="connsiteX0" fmla="*/ 231 w 398770"/>
                <a:gd name="connsiteY0" fmla="*/ 0 h 126935"/>
                <a:gd name="connsiteX1" fmla="*/ 177389 w 398770"/>
                <a:gd name="connsiteY1" fmla="*/ 35717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26935"/>
                <a:gd name="connsiteX1" fmla="*/ 398770 w 398770"/>
                <a:gd name="connsiteY1" fmla="*/ 59529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26935"/>
                <a:gd name="connsiteX1" fmla="*/ 398770 w 398770"/>
                <a:gd name="connsiteY1" fmla="*/ 59529 h 126935"/>
                <a:gd name="connsiteX2" fmla="*/ 398770 w 398770"/>
                <a:gd name="connsiteY2" fmla="*/ 126935 h 126935"/>
                <a:gd name="connsiteX3" fmla="*/ 229 w 398770"/>
                <a:gd name="connsiteY3" fmla="*/ 69786 h 126935"/>
                <a:gd name="connsiteX4" fmla="*/ 231 w 398770"/>
                <a:gd name="connsiteY4" fmla="*/ 0 h 126935"/>
                <a:gd name="connsiteX0" fmla="*/ 231 w 523898"/>
                <a:gd name="connsiteY0" fmla="*/ 0 h 148366"/>
                <a:gd name="connsiteX1" fmla="*/ 398770 w 523898"/>
                <a:gd name="connsiteY1" fmla="*/ 59529 h 148366"/>
                <a:gd name="connsiteX2" fmla="*/ 523898 w 523898"/>
                <a:gd name="connsiteY2" fmla="*/ 148366 h 148366"/>
                <a:gd name="connsiteX3" fmla="*/ 229 w 523898"/>
                <a:gd name="connsiteY3" fmla="*/ 69786 h 148366"/>
                <a:gd name="connsiteX4" fmla="*/ 231 w 523898"/>
                <a:gd name="connsiteY4" fmla="*/ 0 h 148366"/>
                <a:gd name="connsiteX0" fmla="*/ 231 w 523898"/>
                <a:gd name="connsiteY0" fmla="*/ 0 h 148366"/>
                <a:gd name="connsiteX1" fmla="*/ 521492 w 523898"/>
                <a:gd name="connsiteY1" fmla="*/ 73816 h 148366"/>
                <a:gd name="connsiteX2" fmla="*/ 523898 w 523898"/>
                <a:gd name="connsiteY2" fmla="*/ 148366 h 148366"/>
                <a:gd name="connsiteX3" fmla="*/ 229 w 523898"/>
                <a:gd name="connsiteY3" fmla="*/ 69786 h 148366"/>
                <a:gd name="connsiteX4" fmla="*/ 231 w 523898"/>
                <a:gd name="connsiteY4" fmla="*/ 0 h 148366"/>
                <a:gd name="connsiteX0" fmla="*/ 231 w 523898"/>
                <a:gd name="connsiteY0" fmla="*/ 0 h 148366"/>
                <a:gd name="connsiteX1" fmla="*/ 521492 w 523898"/>
                <a:gd name="connsiteY1" fmla="*/ 76198 h 148366"/>
                <a:gd name="connsiteX2" fmla="*/ 523898 w 523898"/>
                <a:gd name="connsiteY2" fmla="*/ 148366 h 148366"/>
                <a:gd name="connsiteX3" fmla="*/ 229 w 523898"/>
                <a:gd name="connsiteY3" fmla="*/ 69786 h 148366"/>
                <a:gd name="connsiteX4" fmla="*/ 231 w 523898"/>
                <a:gd name="connsiteY4" fmla="*/ 0 h 148366"/>
                <a:gd name="connsiteX0" fmla="*/ 231 w 521492"/>
                <a:gd name="connsiteY0" fmla="*/ 0 h 138841"/>
                <a:gd name="connsiteX1" fmla="*/ 521492 w 521492"/>
                <a:gd name="connsiteY1" fmla="*/ 76198 h 138841"/>
                <a:gd name="connsiteX2" fmla="*/ 521492 w 521492"/>
                <a:gd name="connsiteY2" fmla="*/ 138841 h 138841"/>
                <a:gd name="connsiteX3" fmla="*/ 229 w 521492"/>
                <a:gd name="connsiteY3" fmla="*/ 69786 h 138841"/>
                <a:gd name="connsiteX4" fmla="*/ 231 w 521492"/>
                <a:gd name="connsiteY4" fmla="*/ 0 h 138841"/>
                <a:gd name="connsiteX0" fmla="*/ 231 w 521492"/>
                <a:gd name="connsiteY0" fmla="*/ 0 h 138841"/>
                <a:gd name="connsiteX1" fmla="*/ 521492 w 521492"/>
                <a:gd name="connsiteY1" fmla="*/ 76198 h 138841"/>
                <a:gd name="connsiteX2" fmla="*/ 521492 w 521492"/>
                <a:gd name="connsiteY2" fmla="*/ 138841 h 138841"/>
                <a:gd name="connsiteX3" fmla="*/ 229 w 521492"/>
                <a:gd name="connsiteY3" fmla="*/ 67405 h 138841"/>
                <a:gd name="connsiteX4" fmla="*/ 231 w 521492"/>
                <a:gd name="connsiteY4" fmla="*/ 0 h 13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492" h="138841">
                  <a:moveTo>
                    <a:pt x="231" y="0"/>
                  </a:moveTo>
                  <a:lnTo>
                    <a:pt x="521492" y="76198"/>
                  </a:lnTo>
                  <a:lnTo>
                    <a:pt x="521492" y="138841"/>
                  </a:lnTo>
                  <a:lnTo>
                    <a:pt x="229" y="67405"/>
                  </a:lnTo>
                  <a:cubicBezTo>
                    <a:pt x="1031" y="37793"/>
                    <a:pt x="-571" y="29612"/>
                    <a:pt x="231" y="0"/>
                  </a:cubicBez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8" name="矩形 123"/>
            <p:cNvSpPr/>
            <p:nvPr/>
          </p:nvSpPr>
          <p:spPr>
            <a:xfrm>
              <a:off x="8875243" y="3901454"/>
              <a:ext cx="975411" cy="100743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906270"/>
                <a:gd name="connsiteY0" fmla="*/ 0 h 150751"/>
                <a:gd name="connsiteX1" fmla="*/ 906270 w 906270"/>
                <a:gd name="connsiteY1" fmla="*/ 35719 h 150751"/>
                <a:gd name="connsiteX2" fmla="*/ 523667 w 906270"/>
                <a:gd name="connsiteY2" fmla="*/ 100744 h 150751"/>
                <a:gd name="connsiteX3" fmla="*/ 0 w 906270"/>
                <a:gd name="connsiteY3" fmla="*/ 150751 h 150751"/>
                <a:gd name="connsiteX4" fmla="*/ 478856 w 906270"/>
                <a:gd name="connsiteY4" fmla="*/ 0 h 150751"/>
                <a:gd name="connsiteX0" fmla="*/ 433136 w 860550"/>
                <a:gd name="connsiteY0" fmla="*/ 0 h 100744"/>
                <a:gd name="connsiteX1" fmla="*/ 860550 w 860550"/>
                <a:gd name="connsiteY1" fmla="*/ 35719 h 100744"/>
                <a:gd name="connsiteX2" fmla="*/ 477947 w 860550"/>
                <a:gd name="connsiteY2" fmla="*/ 100744 h 100744"/>
                <a:gd name="connsiteX3" fmla="*/ 0 w 860550"/>
                <a:gd name="connsiteY3" fmla="*/ 62645 h 100744"/>
                <a:gd name="connsiteX4" fmla="*/ 433136 w 860550"/>
                <a:gd name="connsiteY4" fmla="*/ 0 h 100744"/>
                <a:gd name="connsiteX0" fmla="*/ 433136 w 860550"/>
                <a:gd name="connsiteY0" fmla="*/ 0 h 98363"/>
                <a:gd name="connsiteX1" fmla="*/ 860550 w 860550"/>
                <a:gd name="connsiteY1" fmla="*/ 35719 h 98363"/>
                <a:gd name="connsiteX2" fmla="*/ 444259 w 860550"/>
                <a:gd name="connsiteY2" fmla="*/ 98363 h 98363"/>
                <a:gd name="connsiteX3" fmla="*/ 0 w 860550"/>
                <a:gd name="connsiteY3" fmla="*/ 62645 h 98363"/>
                <a:gd name="connsiteX4" fmla="*/ 433136 w 860550"/>
                <a:gd name="connsiteY4" fmla="*/ 0 h 98363"/>
                <a:gd name="connsiteX0" fmla="*/ 433136 w 1127651"/>
                <a:gd name="connsiteY0" fmla="*/ 0 h 98363"/>
                <a:gd name="connsiteX1" fmla="*/ 1127651 w 1127651"/>
                <a:gd name="connsiteY1" fmla="*/ 7144 h 98363"/>
                <a:gd name="connsiteX2" fmla="*/ 444259 w 1127651"/>
                <a:gd name="connsiteY2" fmla="*/ 98363 h 98363"/>
                <a:gd name="connsiteX3" fmla="*/ 0 w 1127651"/>
                <a:gd name="connsiteY3" fmla="*/ 62645 h 98363"/>
                <a:gd name="connsiteX4" fmla="*/ 433136 w 1127651"/>
                <a:gd name="connsiteY4" fmla="*/ 0 h 98363"/>
                <a:gd name="connsiteX0" fmla="*/ 433136 w 1127651"/>
                <a:gd name="connsiteY0" fmla="*/ 0 h 93600"/>
                <a:gd name="connsiteX1" fmla="*/ 1127651 w 1127651"/>
                <a:gd name="connsiteY1" fmla="*/ 7144 h 93600"/>
                <a:gd name="connsiteX2" fmla="*/ 850926 w 1127651"/>
                <a:gd name="connsiteY2" fmla="*/ 93600 h 93600"/>
                <a:gd name="connsiteX3" fmla="*/ 0 w 1127651"/>
                <a:gd name="connsiteY3" fmla="*/ 62645 h 93600"/>
                <a:gd name="connsiteX4" fmla="*/ 433136 w 1127651"/>
                <a:gd name="connsiteY4" fmla="*/ 0 h 93600"/>
                <a:gd name="connsiteX0" fmla="*/ 125128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5128 w 819643"/>
                <a:gd name="connsiteY4" fmla="*/ 0 h 93600"/>
                <a:gd name="connsiteX0" fmla="*/ 120315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0315 w 819643"/>
                <a:gd name="connsiteY4" fmla="*/ 0 h 93600"/>
                <a:gd name="connsiteX0" fmla="*/ 120315 w 824456"/>
                <a:gd name="connsiteY0" fmla="*/ 0 h 93600"/>
                <a:gd name="connsiteX1" fmla="*/ 824456 w 824456"/>
                <a:gd name="connsiteY1" fmla="*/ 9525 h 93600"/>
                <a:gd name="connsiteX2" fmla="*/ 542918 w 824456"/>
                <a:gd name="connsiteY2" fmla="*/ 93600 h 93600"/>
                <a:gd name="connsiteX3" fmla="*/ 0 w 824456"/>
                <a:gd name="connsiteY3" fmla="*/ 84076 h 93600"/>
                <a:gd name="connsiteX4" fmla="*/ 120315 w 824456"/>
                <a:gd name="connsiteY4" fmla="*/ 0 h 93600"/>
                <a:gd name="connsiteX0" fmla="*/ 392228 w 1096369"/>
                <a:gd name="connsiteY0" fmla="*/ 0 h 93600"/>
                <a:gd name="connsiteX1" fmla="*/ 1096369 w 1096369"/>
                <a:gd name="connsiteY1" fmla="*/ 9525 h 93600"/>
                <a:gd name="connsiteX2" fmla="*/ 814831 w 1096369"/>
                <a:gd name="connsiteY2" fmla="*/ 93600 h 93600"/>
                <a:gd name="connsiteX3" fmla="*/ 0 w 1096369"/>
                <a:gd name="connsiteY3" fmla="*/ 34070 h 93600"/>
                <a:gd name="connsiteX4" fmla="*/ 392228 w 1096369"/>
                <a:gd name="connsiteY4" fmla="*/ 0 h 93600"/>
                <a:gd name="connsiteX0" fmla="*/ 392228 w 1096369"/>
                <a:gd name="connsiteY0" fmla="*/ 0 h 95981"/>
                <a:gd name="connsiteX1" fmla="*/ 1096369 w 1096369"/>
                <a:gd name="connsiteY1" fmla="*/ 9525 h 95981"/>
                <a:gd name="connsiteX2" fmla="*/ 444258 w 1096369"/>
                <a:gd name="connsiteY2" fmla="*/ 95981 h 95981"/>
                <a:gd name="connsiteX3" fmla="*/ 0 w 1096369"/>
                <a:gd name="connsiteY3" fmla="*/ 34070 h 95981"/>
                <a:gd name="connsiteX4" fmla="*/ 392228 w 1096369"/>
                <a:gd name="connsiteY4" fmla="*/ 0 h 95981"/>
                <a:gd name="connsiteX0" fmla="*/ 392228 w 793173"/>
                <a:gd name="connsiteY0" fmla="*/ 0 h 95981"/>
                <a:gd name="connsiteX1" fmla="*/ 793173 w 793173"/>
                <a:gd name="connsiteY1" fmla="*/ 47625 h 95981"/>
                <a:gd name="connsiteX2" fmla="*/ 444258 w 793173"/>
                <a:gd name="connsiteY2" fmla="*/ 95981 h 95981"/>
                <a:gd name="connsiteX3" fmla="*/ 0 w 793173"/>
                <a:gd name="connsiteY3" fmla="*/ 34070 h 95981"/>
                <a:gd name="connsiteX4" fmla="*/ 392228 w 793173"/>
                <a:gd name="connsiteY4" fmla="*/ 0 h 95981"/>
                <a:gd name="connsiteX0" fmla="*/ 392228 w 793173"/>
                <a:gd name="connsiteY0" fmla="*/ 0 h 93600"/>
                <a:gd name="connsiteX1" fmla="*/ 793173 w 793173"/>
                <a:gd name="connsiteY1" fmla="*/ 47625 h 93600"/>
                <a:gd name="connsiteX2" fmla="*/ 429819 w 793173"/>
                <a:gd name="connsiteY2" fmla="*/ 93600 h 93600"/>
                <a:gd name="connsiteX3" fmla="*/ 0 w 793173"/>
                <a:gd name="connsiteY3" fmla="*/ 34070 h 93600"/>
                <a:gd name="connsiteX4" fmla="*/ 392228 w 793173"/>
                <a:gd name="connsiteY4" fmla="*/ 0 h 93600"/>
                <a:gd name="connsiteX0" fmla="*/ 392228 w 790767"/>
                <a:gd name="connsiteY0" fmla="*/ 0 h 93600"/>
                <a:gd name="connsiteX1" fmla="*/ 790767 w 790767"/>
                <a:gd name="connsiteY1" fmla="*/ 50006 h 93600"/>
                <a:gd name="connsiteX2" fmla="*/ 429819 w 790767"/>
                <a:gd name="connsiteY2" fmla="*/ 93600 h 93600"/>
                <a:gd name="connsiteX3" fmla="*/ 0 w 790767"/>
                <a:gd name="connsiteY3" fmla="*/ 34070 h 93600"/>
                <a:gd name="connsiteX4" fmla="*/ 392228 w 790767"/>
                <a:gd name="connsiteY4" fmla="*/ 0 h 93600"/>
                <a:gd name="connsiteX0" fmla="*/ 392228 w 915895"/>
                <a:gd name="connsiteY0" fmla="*/ 0 h 93600"/>
                <a:gd name="connsiteX1" fmla="*/ 915895 w 915895"/>
                <a:gd name="connsiteY1" fmla="*/ 71438 h 93600"/>
                <a:gd name="connsiteX2" fmla="*/ 429819 w 915895"/>
                <a:gd name="connsiteY2" fmla="*/ 93600 h 93600"/>
                <a:gd name="connsiteX3" fmla="*/ 0 w 915895"/>
                <a:gd name="connsiteY3" fmla="*/ 34070 h 93600"/>
                <a:gd name="connsiteX4" fmla="*/ 392228 w 915895"/>
                <a:gd name="connsiteY4" fmla="*/ 0 h 93600"/>
                <a:gd name="connsiteX0" fmla="*/ 392228 w 915895"/>
                <a:gd name="connsiteY0" fmla="*/ 0 h 100743"/>
                <a:gd name="connsiteX1" fmla="*/ 915895 w 915895"/>
                <a:gd name="connsiteY1" fmla="*/ 71438 h 100743"/>
                <a:gd name="connsiteX2" fmla="*/ 427413 w 915895"/>
                <a:gd name="connsiteY2" fmla="*/ 100743 h 100743"/>
                <a:gd name="connsiteX3" fmla="*/ 0 w 915895"/>
                <a:gd name="connsiteY3" fmla="*/ 34070 h 100743"/>
                <a:gd name="connsiteX4" fmla="*/ 392228 w 915895"/>
                <a:gd name="connsiteY4" fmla="*/ 0 h 100743"/>
                <a:gd name="connsiteX0" fmla="*/ 462011 w 985678"/>
                <a:gd name="connsiteY0" fmla="*/ 0 h 100743"/>
                <a:gd name="connsiteX1" fmla="*/ 985678 w 985678"/>
                <a:gd name="connsiteY1" fmla="*/ 71438 h 100743"/>
                <a:gd name="connsiteX2" fmla="*/ 497196 w 985678"/>
                <a:gd name="connsiteY2" fmla="*/ 100743 h 100743"/>
                <a:gd name="connsiteX3" fmla="*/ 0 w 985678"/>
                <a:gd name="connsiteY3" fmla="*/ 43595 h 100743"/>
                <a:gd name="connsiteX4" fmla="*/ 462011 w 985678"/>
                <a:gd name="connsiteY4" fmla="*/ 0 h 1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678" h="100743">
                  <a:moveTo>
                    <a:pt x="462011" y="0"/>
                  </a:moveTo>
                  <a:lnTo>
                    <a:pt x="985678" y="71438"/>
                  </a:lnTo>
                  <a:lnTo>
                    <a:pt x="497196" y="100743"/>
                  </a:lnTo>
                  <a:lnTo>
                    <a:pt x="0" y="43595"/>
                  </a:lnTo>
                  <a:lnTo>
                    <a:pt x="462011" y="0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589" name="直接连接符 588"/>
            <p:cNvCxnSpPr/>
            <p:nvPr/>
          </p:nvCxnSpPr>
          <p:spPr>
            <a:xfrm rot="480000">
              <a:off x="9012398" y="3815772"/>
              <a:ext cx="324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0" name="直接连接符 589"/>
            <p:cNvCxnSpPr/>
            <p:nvPr/>
          </p:nvCxnSpPr>
          <p:spPr>
            <a:xfrm rot="420000">
              <a:off x="9012186" y="3880212"/>
              <a:ext cx="324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1" name="直接连接符 590"/>
            <p:cNvCxnSpPr/>
            <p:nvPr/>
          </p:nvCxnSpPr>
          <p:spPr>
            <a:xfrm rot="480000">
              <a:off x="8653886" y="3920198"/>
              <a:ext cx="216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2" name="组合 591"/>
          <p:cNvGrpSpPr/>
          <p:nvPr/>
        </p:nvGrpSpPr>
        <p:grpSpPr>
          <a:xfrm>
            <a:off x="4796741" y="3524329"/>
            <a:ext cx="779884" cy="178911"/>
            <a:chOff x="8456618" y="3133638"/>
            <a:chExt cx="1388224" cy="31846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93" name="矩形 123"/>
            <p:cNvSpPr/>
            <p:nvPr/>
          </p:nvSpPr>
          <p:spPr>
            <a:xfrm>
              <a:off x="8456618" y="3133638"/>
              <a:ext cx="703436" cy="153131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  <a:gd name="connsiteX0" fmla="*/ 0 w 219176"/>
                <a:gd name="connsiteY0" fmla="*/ 150020 h 231713"/>
                <a:gd name="connsiteX1" fmla="*/ 219176 w 219176"/>
                <a:gd name="connsiteY1" fmla="*/ 0 h 231713"/>
                <a:gd name="connsiteX2" fmla="*/ 201404 w 219176"/>
                <a:gd name="connsiteY2" fmla="*/ 169800 h 231713"/>
                <a:gd name="connsiteX3" fmla="*/ 0 w 219176"/>
                <a:gd name="connsiteY3" fmla="*/ 231713 h 231713"/>
                <a:gd name="connsiteX4" fmla="*/ 0 w 219176"/>
                <a:gd name="connsiteY4" fmla="*/ 150020 h 2317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0525"/>
                <a:gd name="connsiteY0" fmla="*/ 73820 h 155513"/>
                <a:gd name="connsiteX1" fmla="*/ 200294 w 200525"/>
                <a:gd name="connsiteY1" fmla="*/ 0 h 155513"/>
                <a:gd name="connsiteX2" fmla="*/ 200294 w 200525"/>
                <a:gd name="connsiteY2" fmla="*/ 91219 h 155513"/>
                <a:gd name="connsiteX3" fmla="*/ 0 w 200525"/>
                <a:gd name="connsiteY3" fmla="*/ 155513 h 155513"/>
                <a:gd name="connsiteX4" fmla="*/ 0 w 200525"/>
                <a:gd name="connsiteY4" fmla="*/ 73820 h 155513"/>
                <a:gd name="connsiteX0" fmla="*/ 0 w 200729"/>
                <a:gd name="connsiteY0" fmla="*/ 73820 h 155513"/>
                <a:gd name="connsiteX1" fmla="*/ 200294 w 200729"/>
                <a:gd name="connsiteY1" fmla="*/ 0 h 155513"/>
                <a:gd name="connsiteX2" fmla="*/ 200294 w 200729"/>
                <a:gd name="connsiteY2" fmla="*/ 91219 h 155513"/>
                <a:gd name="connsiteX3" fmla="*/ 0 w 200729"/>
                <a:gd name="connsiteY3" fmla="*/ 155513 h 155513"/>
                <a:gd name="connsiteX4" fmla="*/ 0 w 200729"/>
                <a:gd name="connsiteY4" fmla="*/ 73820 h 155513"/>
                <a:gd name="connsiteX0" fmla="*/ 0 w 200382"/>
                <a:gd name="connsiteY0" fmla="*/ 73820 h 155513"/>
                <a:gd name="connsiteX1" fmla="*/ 200294 w 200382"/>
                <a:gd name="connsiteY1" fmla="*/ 0 h 155513"/>
                <a:gd name="connsiteX2" fmla="*/ 200294 w 200382"/>
                <a:gd name="connsiteY2" fmla="*/ 91219 h 155513"/>
                <a:gd name="connsiteX3" fmla="*/ 0 w 200382"/>
                <a:gd name="connsiteY3" fmla="*/ 155513 h 155513"/>
                <a:gd name="connsiteX4" fmla="*/ 0 w 200382"/>
                <a:gd name="connsiteY4" fmla="*/ 73820 h 155513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5981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1219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4789"/>
                <a:gd name="connsiteY0" fmla="*/ 85726 h 167419"/>
                <a:gd name="connsiteX1" fmla="*/ 53678 w 54789"/>
                <a:gd name="connsiteY1" fmla="*/ 0 h 167419"/>
                <a:gd name="connsiteX2" fmla="*/ 54789 w 54789"/>
                <a:gd name="connsiteY2" fmla="*/ 88838 h 167419"/>
                <a:gd name="connsiteX3" fmla="*/ 0 w 54789"/>
                <a:gd name="connsiteY3" fmla="*/ 167419 h 167419"/>
                <a:gd name="connsiteX4" fmla="*/ 0 w 54789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8 w 53766"/>
                <a:gd name="connsiteY2" fmla="*/ 86456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61461"/>
                <a:gd name="connsiteY0" fmla="*/ 102395 h 184088"/>
                <a:gd name="connsiteX1" fmla="*/ 61453 w 61461"/>
                <a:gd name="connsiteY1" fmla="*/ 0 h 184088"/>
                <a:gd name="connsiteX2" fmla="*/ 53678 w 61461"/>
                <a:gd name="connsiteY2" fmla="*/ 103125 h 184088"/>
                <a:gd name="connsiteX3" fmla="*/ 0 w 61461"/>
                <a:gd name="connsiteY3" fmla="*/ 184088 h 184088"/>
                <a:gd name="connsiteX4" fmla="*/ 0 w 61461"/>
                <a:gd name="connsiteY4" fmla="*/ 102395 h 184088"/>
                <a:gd name="connsiteX0" fmla="*/ 0 w 63675"/>
                <a:gd name="connsiteY0" fmla="*/ 102395 h 184088"/>
                <a:gd name="connsiteX1" fmla="*/ 61453 w 63675"/>
                <a:gd name="connsiteY1" fmla="*/ 0 h 184088"/>
                <a:gd name="connsiteX2" fmla="*/ 63675 w 63675"/>
                <a:gd name="connsiteY2" fmla="*/ 91219 h 184088"/>
                <a:gd name="connsiteX3" fmla="*/ 0 w 63675"/>
                <a:gd name="connsiteY3" fmla="*/ 184088 h 184088"/>
                <a:gd name="connsiteX4" fmla="*/ 0 w 63675"/>
                <a:gd name="connsiteY4" fmla="*/ 102395 h 184088"/>
                <a:gd name="connsiteX0" fmla="*/ 0 w 62564"/>
                <a:gd name="connsiteY0" fmla="*/ 102395 h 184088"/>
                <a:gd name="connsiteX1" fmla="*/ 61453 w 62564"/>
                <a:gd name="connsiteY1" fmla="*/ 0 h 184088"/>
                <a:gd name="connsiteX2" fmla="*/ 62564 w 62564"/>
                <a:gd name="connsiteY2" fmla="*/ 91219 h 184088"/>
                <a:gd name="connsiteX3" fmla="*/ 0 w 62564"/>
                <a:gd name="connsiteY3" fmla="*/ 184088 h 184088"/>
                <a:gd name="connsiteX4" fmla="*/ 0 w 62564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329135"/>
                <a:gd name="connsiteY0" fmla="*/ 102395 h 184088"/>
                <a:gd name="connsiteX1" fmla="*/ 61453 w 329135"/>
                <a:gd name="connsiteY1" fmla="*/ 0 h 184088"/>
                <a:gd name="connsiteX2" fmla="*/ 329135 w 329135"/>
                <a:gd name="connsiteY2" fmla="*/ 126937 h 184088"/>
                <a:gd name="connsiteX3" fmla="*/ 0 w 329135"/>
                <a:gd name="connsiteY3" fmla="*/ 184088 h 184088"/>
                <a:gd name="connsiteX4" fmla="*/ 0 w 329135"/>
                <a:gd name="connsiteY4" fmla="*/ 102395 h 184088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8112"/>
                <a:gd name="connsiteY0" fmla="*/ 71438 h 153131"/>
                <a:gd name="connsiteX1" fmla="*/ 328024 w 328112"/>
                <a:gd name="connsiteY1" fmla="*/ 0 h 153131"/>
                <a:gd name="connsiteX2" fmla="*/ 328024 w 328112"/>
                <a:gd name="connsiteY2" fmla="*/ 91217 h 153131"/>
                <a:gd name="connsiteX3" fmla="*/ 0 w 328112"/>
                <a:gd name="connsiteY3" fmla="*/ 153131 h 153131"/>
                <a:gd name="connsiteX4" fmla="*/ 0 w 328112"/>
                <a:gd name="connsiteY4" fmla="*/ 71438 h 15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112" h="153131">
                  <a:moveTo>
                    <a:pt x="0" y="71438"/>
                  </a:moveTo>
                  <a:cubicBezTo>
                    <a:pt x="60470" y="57148"/>
                    <a:pt x="225347" y="21433"/>
                    <a:pt x="328024" y="0"/>
                  </a:cubicBezTo>
                  <a:cubicBezTo>
                    <a:pt x="328332" y="31200"/>
                    <a:pt x="327715" y="60017"/>
                    <a:pt x="328024" y="91217"/>
                  </a:cubicBezTo>
                  <a:lnTo>
                    <a:pt x="0" y="153131"/>
                  </a:lnTo>
                  <a:lnTo>
                    <a:pt x="0" y="71438"/>
                  </a:ln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4" name="矩形 123"/>
            <p:cNvSpPr/>
            <p:nvPr/>
          </p:nvSpPr>
          <p:spPr>
            <a:xfrm>
              <a:off x="9161809" y="3135896"/>
              <a:ext cx="175541" cy="119792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  <a:gd name="connsiteX0" fmla="*/ 231 w 422833"/>
                <a:gd name="connsiteY0" fmla="*/ 0 h 119792"/>
                <a:gd name="connsiteX1" fmla="*/ 422833 w 422833"/>
                <a:gd name="connsiteY1" fmla="*/ 47624 h 119792"/>
                <a:gd name="connsiteX2" fmla="*/ 177389 w 422833"/>
                <a:gd name="connsiteY2" fmla="*/ 119792 h 119792"/>
                <a:gd name="connsiteX3" fmla="*/ 229 w 422833"/>
                <a:gd name="connsiteY3" fmla="*/ 88837 h 119792"/>
                <a:gd name="connsiteX4" fmla="*/ 231 w 422833"/>
                <a:gd name="connsiteY4" fmla="*/ 0 h 119792"/>
                <a:gd name="connsiteX0" fmla="*/ 231 w 177389"/>
                <a:gd name="connsiteY0" fmla="*/ 0 h 119792"/>
                <a:gd name="connsiteX1" fmla="*/ 174983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19792"/>
                <a:gd name="connsiteX1" fmla="*/ 177389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389" h="119792">
                  <a:moveTo>
                    <a:pt x="231" y="0"/>
                  </a:moveTo>
                  <a:lnTo>
                    <a:pt x="177389" y="47624"/>
                  </a:lnTo>
                  <a:lnTo>
                    <a:pt x="177389" y="119792"/>
                  </a:lnTo>
                  <a:lnTo>
                    <a:pt x="229" y="88837"/>
                  </a:lnTo>
                  <a:cubicBezTo>
                    <a:pt x="1031" y="59225"/>
                    <a:pt x="-571" y="29612"/>
                    <a:pt x="231" y="0"/>
                  </a:cubicBez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5" name="矩形 123"/>
            <p:cNvSpPr/>
            <p:nvPr/>
          </p:nvSpPr>
          <p:spPr>
            <a:xfrm flipV="1">
              <a:off x="8460711" y="3223790"/>
              <a:ext cx="875400" cy="115031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906270"/>
                <a:gd name="connsiteY0" fmla="*/ 0 h 150751"/>
                <a:gd name="connsiteX1" fmla="*/ 906270 w 906270"/>
                <a:gd name="connsiteY1" fmla="*/ 35719 h 150751"/>
                <a:gd name="connsiteX2" fmla="*/ 523667 w 906270"/>
                <a:gd name="connsiteY2" fmla="*/ 100744 h 150751"/>
                <a:gd name="connsiteX3" fmla="*/ 0 w 906270"/>
                <a:gd name="connsiteY3" fmla="*/ 150751 h 150751"/>
                <a:gd name="connsiteX4" fmla="*/ 478856 w 906270"/>
                <a:gd name="connsiteY4" fmla="*/ 0 h 150751"/>
                <a:gd name="connsiteX0" fmla="*/ 433136 w 860550"/>
                <a:gd name="connsiteY0" fmla="*/ 0 h 100744"/>
                <a:gd name="connsiteX1" fmla="*/ 860550 w 860550"/>
                <a:gd name="connsiteY1" fmla="*/ 35719 h 100744"/>
                <a:gd name="connsiteX2" fmla="*/ 477947 w 860550"/>
                <a:gd name="connsiteY2" fmla="*/ 100744 h 100744"/>
                <a:gd name="connsiteX3" fmla="*/ 0 w 860550"/>
                <a:gd name="connsiteY3" fmla="*/ 62645 h 100744"/>
                <a:gd name="connsiteX4" fmla="*/ 433136 w 860550"/>
                <a:gd name="connsiteY4" fmla="*/ 0 h 100744"/>
                <a:gd name="connsiteX0" fmla="*/ 433136 w 860550"/>
                <a:gd name="connsiteY0" fmla="*/ 0 h 98363"/>
                <a:gd name="connsiteX1" fmla="*/ 860550 w 860550"/>
                <a:gd name="connsiteY1" fmla="*/ 35719 h 98363"/>
                <a:gd name="connsiteX2" fmla="*/ 444259 w 860550"/>
                <a:gd name="connsiteY2" fmla="*/ 98363 h 98363"/>
                <a:gd name="connsiteX3" fmla="*/ 0 w 860550"/>
                <a:gd name="connsiteY3" fmla="*/ 62645 h 98363"/>
                <a:gd name="connsiteX4" fmla="*/ 433136 w 860550"/>
                <a:gd name="connsiteY4" fmla="*/ 0 h 98363"/>
                <a:gd name="connsiteX0" fmla="*/ 433136 w 1127651"/>
                <a:gd name="connsiteY0" fmla="*/ 0 h 98363"/>
                <a:gd name="connsiteX1" fmla="*/ 1127651 w 1127651"/>
                <a:gd name="connsiteY1" fmla="*/ 7144 h 98363"/>
                <a:gd name="connsiteX2" fmla="*/ 444259 w 1127651"/>
                <a:gd name="connsiteY2" fmla="*/ 98363 h 98363"/>
                <a:gd name="connsiteX3" fmla="*/ 0 w 1127651"/>
                <a:gd name="connsiteY3" fmla="*/ 62645 h 98363"/>
                <a:gd name="connsiteX4" fmla="*/ 433136 w 1127651"/>
                <a:gd name="connsiteY4" fmla="*/ 0 h 98363"/>
                <a:gd name="connsiteX0" fmla="*/ 433136 w 1127651"/>
                <a:gd name="connsiteY0" fmla="*/ 0 h 93600"/>
                <a:gd name="connsiteX1" fmla="*/ 1127651 w 1127651"/>
                <a:gd name="connsiteY1" fmla="*/ 7144 h 93600"/>
                <a:gd name="connsiteX2" fmla="*/ 850926 w 1127651"/>
                <a:gd name="connsiteY2" fmla="*/ 93600 h 93600"/>
                <a:gd name="connsiteX3" fmla="*/ 0 w 1127651"/>
                <a:gd name="connsiteY3" fmla="*/ 62645 h 93600"/>
                <a:gd name="connsiteX4" fmla="*/ 433136 w 1127651"/>
                <a:gd name="connsiteY4" fmla="*/ 0 h 93600"/>
                <a:gd name="connsiteX0" fmla="*/ 125128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5128 w 819643"/>
                <a:gd name="connsiteY4" fmla="*/ 0 h 93600"/>
                <a:gd name="connsiteX0" fmla="*/ 120315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0315 w 819643"/>
                <a:gd name="connsiteY4" fmla="*/ 0 h 93600"/>
                <a:gd name="connsiteX0" fmla="*/ 120315 w 824456"/>
                <a:gd name="connsiteY0" fmla="*/ 0 h 93600"/>
                <a:gd name="connsiteX1" fmla="*/ 824456 w 824456"/>
                <a:gd name="connsiteY1" fmla="*/ 9525 h 93600"/>
                <a:gd name="connsiteX2" fmla="*/ 542918 w 824456"/>
                <a:gd name="connsiteY2" fmla="*/ 93600 h 93600"/>
                <a:gd name="connsiteX3" fmla="*/ 0 w 824456"/>
                <a:gd name="connsiteY3" fmla="*/ 84076 h 93600"/>
                <a:gd name="connsiteX4" fmla="*/ 120315 w 824456"/>
                <a:gd name="connsiteY4" fmla="*/ 0 h 93600"/>
                <a:gd name="connsiteX0" fmla="*/ 120315 w 720985"/>
                <a:gd name="connsiteY0" fmla="*/ 0 h 93600"/>
                <a:gd name="connsiteX1" fmla="*/ 720985 w 720985"/>
                <a:gd name="connsiteY1" fmla="*/ 61913 h 93600"/>
                <a:gd name="connsiteX2" fmla="*/ 542918 w 720985"/>
                <a:gd name="connsiteY2" fmla="*/ 93600 h 93600"/>
                <a:gd name="connsiteX3" fmla="*/ 0 w 720985"/>
                <a:gd name="connsiteY3" fmla="*/ 84076 h 93600"/>
                <a:gd name="connsiteX4" fmla="*/ 120315 w 720985"/>
                <a:gd name="connsiteY4" fmla="*/ 0 h 93600"/>
                <a:gd name="connsiteX0" fmla="*/ 283944 w 884614"/>
                <a:gd name="connsiteY0" fmla="*/ 0 h 93600"/>
                <a:gd name="connsiteX1" fmla="*/ 884614 w 884614"/>
                <a:gd name="connsiteY1" fmla="*/ 61913 h 93600"/>
                <a:gd name="connsiteX2" fmla="*/ 706547 w 884614"/>
                <a:gd name="connsiteY2" fmla="*/ 93600 h 93600"/>
                <a:gd name="connsiteX3" fmla="*/ 0 w 884614"/>
                <a:gd name="connsiteY3" fmla="*/ 31689 h 93600"/>
                <a:gd name="connsiteX4" fmla="*/ 283944 w 884614"/>
                <a:gd name="connsiteY4" fmla="*/ 0 h 93600"/>
                <a:gd name="connsiteX0" fmla="*/ 173253 w 884614"/>
                <a:gd name="connsiteY0" fmla="*/ 0 h 115031"/>
                <a:gd name="connsiteX1" fmla="*/ 884614 w 884614"/>
                <a:gd name="connsiteY1" fmla="*/ 83344 h 115031"/>
                <a:gd name="connsiteX2" fmla="*/ 706547 w 884614"/>
                <a:gd name="connsiteY2" fmla="*/ 115031 h 115031"/>
                <a:gd name="connsiteX3" fmla="*/ 0 w 884614"/>
                <a:gd name="connsiteY3" fmla="*/ 53120 h 115031"/>
                <a:gd name="connsiteX4" fmla="*/ 173253 w 884614"/>
                <a:gd name="connsiteY4" fmla="*/ 0 h 11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614" h="115031">
                  <a:moveTo>
                    <a:pt x="173253" y="0"/>
                  </a:moveTo>
                  <a:lnTo>
                    <a:pt x="884614" y="83344"/>
                  </a:lnTo>
                  <a:lnTo>
                    <a:pt x="706547" y="115031"/>
                  </a:lnTo>
                  <a:lnTo>
                    <a:pt x="0" y="53120"/>
                  </a:lnTo>
                  <a:lnTo>
                    <a:pt x="173253" y="0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6" name="矩形 123"/>
            <p:cNvSpPr/>
            <p:nvPr/>
          </p:nvSpPr>
          <p:spPr>
            <a:xfrm>
              <a:off x="8897861" y="3257778"/>
              <a:ext cx="703436" cy="145987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  <a:gd name="connsiteX0" fmla="*/ 0 w 219176"/>
                <a:gd name="connsiteY0" fmla="*/ 150020 h 231713"/>
                <a:gd name="connsiteX1" fmla="*/ 219176 w 219176"/>
                <a:gd name="connsiteY1" fmla="*/ 0 h 231713"/>
                <a:gd name="connsiteX2" fmla="*/ 201404 w 219176"/>
                <a:gd name="connsiteY2" fmla="*/ 169800 h 231713"/>
                <a:gd name="connsiteX3" fmla="*/ 0 w 219176"/>
                <a:gd name="connsiteY3" fmla="*/ 231713 h 231713"/>
                <a:gd name="connsiteX4" fmla="*/ 0 w 219176"/>
                <a:gd name="connsiteY4" fmla="*/ 150020 h 2317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0525"/>
                <a:gd name="connsiteY0" fmla="*/ 73820 h 155513"/>
                <a:gd name="connsiteX1" fmla="*/ 200294 w 200525"/>
                <a:gd name="connsiteY1" fmla="*/ 0 h 155513"/>
                <a:gd name="connsiteX2" fmla="*/ 200294 w 200525"/>
                <a:gd name="connsiteY2" fmla="*/ 91219 h 155513"/>
                <a:gd name="connsiteX3" fmla="*/ 0 w 200525"/>
                <a:gd name="connsiteY3" fmla="*/ 155513 h 155513"/>
                <a:gd name="connsiteX4" fmla="*/ 0 w 200525"/>
                <a:gd name="connsiteY4" fmla="*/ 73820 h 155513"/>
                <a:gd name="connsiteX0" fmla="*/ 0 w 200729"/>
                <a:gd name="connsiteY0" fmla="*/ 73820 h 155513"/>
                <a:gd name="connsiteX1" fmla="*/ 200294 w 200729"/>
                <a:gd name="connsiteY1" fmla="*/ 0 h 155513"/>
                <a:gd name="connsiteX2" fmla="*/ 200294 w 200729"/>
                <a:gd name="connsiteY2" fmla="*/ 91219 h 155513"/>
                <a:gd name="connsiteX3" fmla="*/ 0 w 200729"/>
                <a:gd name="connsiteY3" fmla="*/ 155513 h 155513"/>
                <a:gd name="connsiteX4" fmla="*/ 0 w 200729"/>
                <a:gd name="connsiteY4" fmla="*/ 73820 h 155513"/>
                <a:gd name="connsiteX0" fmla="*/ 0 w 200382"/>
                <a:gd name="connsiteY0" fmla="*/ 73820 h 155513"/>
                <a:gd name="connsiteX1" fmla="*/ 200294 w 200382"/>
                <a:gd name="connsiteY1" fmla="*/ 0 h 155513"/>
                <a:gd name="connsiteX2" fmla="*/ 200294 w 200382"/>
                <a:gd name="connsiteY2" fmla="*/ 91219 h 155513"/>
                <a:gd name="connsiteX3" fmla="*/ 0 w 200382"/>
                <a:gd name="connsiteY3" fmla="*/ 155513 h 155513"/>
                <a:gd name="connsiteX4" fmla="*/ 0 w 200382"/>
                <a:gd name="connsiteY4" fmla="*/ 73820 h 155513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5981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1219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4789"/>
                <a:gd name="connsiteY0" fmla="*/ 85726 h 167419"/>
                <a:gd name="connsiteX1" fmla="*/ 53678 w 54789"/>
                <a:gd name="connsiteY1" fmla="*/ 0 h 167419"/>
                <a:gd name="connsiteX2" fmla="*/ 54789 w 54789"/>
                <a:gd name="connsiteY2" fmla="*/ 88838 h 167419"/>
                <a:gd name="connsiteX3" fmla="*/ 0 w 54789"/>
                <a:gd name="connsiteY3" fmla="*/ 167419 h 167419"/>
                <a:gd name="connsiteX4" fmla="*/ 0 w 54789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8 w 53766"/>
                <a:gd name="connsiteY2" fmla="*/ 86456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61461"/>
                <a:gd name="connsiteY0" fmla="*/ 102395 h 184088"/>
                <a:gd name="connsiteX1" fmla="*/ 61453 w 61461"/>
                <a:gd name="connsiteY1" fmla="*/ 0 h 184088"/>
                <a:gd name="connsiteX2" fmla="*/ 53678 w 61461"/>
                <a:gd name="connsiteY2" fmla="*/ 103125 h 184088"/>
                <a:gd name="connsiteX3" fmla="*/ 0 w 61461"/>
                <a:gd name="connsiteY3" fmla="*/ 184088 h 184088"/>
                <a:gd name="connsiteX4" fmla="*/ 0 w 61461"/>
                <a:gd name="connsiteY4" fmla="*/ 102395 h 184088"/>
                <a:gd name="connsiteX0" fmla="*/ 0 w 63675"/>
                <a:gd name="connsiteY0" fmla="*/ 102395 h 184088"/>
                <a:gd name="connsiteX1" fmla="*/ 61453 w 63675"/>
                <a:gd name="connsiteY1" fmla="*/ 0 h 184088"/>
                <a:gd name="connsiteX2" fmla="*/ 63675 w 63675"/>
                <a:gd name="connsiteY2" fmla="*/ 91219 h 184088"/>
                <a:gd name="connsiteX3" fmla="*/ 0 w 63675"/>
                <a:gd name="connsiteY3" fmla="*/ 184088 h 184088"/>
                <a:gd name="connsiteX4" fmla="*/ 0 w 63675"/>
                <a:gd name="connsiteY4" fmla="*/ 102395 h 184088"/>
                <a:gd name="connsiteX0" fmla="*/ 0 w 62564"/>
                <a:gd name="connsiteY0" fmla="*/ 102395 h 184088"/>
                <a:gd name="connsiteX1" fmla="*/ 61453 w 62564"/>
                <a:gd name="connsiteY1" fmla="*/ 0 h 184088"/>
                <a:gd name="connsiteX2" fmla="*/ 62564 w 62564"/>
                <a:gd name="connsiteY2" fmla="*/ 91219 h 184088"/>
                <a:gd name="connsiteX3" fmla="*/ 0 w 62564"/>
                <a:gd name="connsiteY3" fmla="*/ 184088 h 184088"/>
                <a:gd name="connsiteX4" fmla="*/ 0 w 62564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329135"/>
                <a:gd name="connsiteY0" fmla="*/ 102395 h 184088"/>
                <a:gd name="connsiteX1" fmla="*/ 61453 w 329135"/>
                <a:gd name="connsiteY1" fmla="*/ 0 h 184088"/>
                <a:gd name="connsiteX2" fmla="*/ 329135 w 329135"/>
                <a:gd name="connsiteY2" fmla="*/ 126937 h 184088"/>
                <a:gd name="connsiteX3" fmla="*/ 0 w 329135"/>
                <a:gd name="connsiteY3" fmla="*/ 184088 h 184088"/>
                <a:gd name="connsiteX4" fmla="*/ 0 w 329135"/>
                <a:gd name="connsiteY4" fmla="*/ 102395 h 184088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8112"/>
                <a:gd name="connsiteY0" fmla="*/ 71438 h 153131"/>
                <a:gd name="connsiteX1" fmla="*/ 328024 w 328112"/>
                <a:gd name="connsiteY1" fmla="*/ 0 h 153131"/>
                <a:gd name="connsiteX2" fmla="*/ 328024 w 328112"/>
                <a:gd name="connsiteY2" fmla="*/ 91217 h 153131"/>
                <a:gd name="connsiteX3" fmla="*/ 0 w 328112"/>
                <a:gd name="connsiteY3" fmla="*/ 153131 h 153131"/>
                <a:gd name="connsiteX4" fmla="*/ 0 w 328112"/>
                <a:gd name="connsiteY4" fmla="*/ 71438 h 153131"/>
                <a:gd name="connsiteX0" fmla="*/ 0 w 328112"/>
                <a:gd name="connsiteY0" fmla="*/ 64294 h 145987"/>
                <a:gd name="connsiteX1" fmla="*/ 328024 w 328112"/>
                <a:gd name="connsiteY1" fmla="*/ 0 h 145987"/>
                <a:gd name="connsiteX2" fmla="*/ 328024 w 328112"/>
                <a:gd name="connsiteY2" fmla="*/ 84073 h 145987"/>
                <a:gd name="connsiteX3" fmla="*/ 0 w 328112"/>
                <a:gd name="connsiteY3" fmla="*/ 145987 h 145987"/>
                <a:gd name="connsiteX4" fmla="*/ 0 w 328112"/>
                <a:gd name="connsiteY4" fmla="*/ 64294 h 145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112" h="145987">
                  <a:moveTo>
                    <a:pt x="0" y="64294"/>
                  </a:moveTo>
                  <a:cubicBezTo>
                    <a:pt x="60470" y="50004"/>
                    <a:pt x="225347" y="21433"/>
                    <a:pt x="328024" y="0"/>
                  </a:cubicBezTo>
                  <a:cubicBezTo>
                    <a:pt x="328332" y="31200"/>
                    <a:pt x="327715" y="52873"/>
                    <a:pt x="328024" y="84073"/>
                  </a:cubicBezTo>
                  <a:lnTo>
                    <a:pt x="0" y="145987"/>
                  </a:lnTo>
                  <a:lnTo>
                    <a:pt x="0" y="64294"/>
                  </a:ln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7" name="矩形 123"/>
            <p:cNvSpPr/>
            <p:nvPr/>
          </p:nvSpPr>
          <p:spPr>
            <a:xfrm>
              <a:off x="9600244" y="3256972"/>
              <a:ext cx="244598" cy="141223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  <a:gd name="connsiteX0" fmla="*/ 231 w 422833"/>
                <a:gd name="connsiteY0" fmla="*/ 0 h 119792"/>
                <a:gd name="connsiteX1" fmla="*/ 422833 w 422833"/>
                <a:gd name="connsiteY1" fmla="*/ 47624 h 119792"/>
                <a:gd name="connsiteX2" fmla="*/ 177389 w 422833"/>
                <a:gd name="connsiteY2" fmla="*/ 119792 h 119792"/>
                <a:gd name="connsiteX3" fmla="*/ 229 w 422833"/>
                <a:gd name="connsiteY3" fmla="*/ 88837 h 119792"/>
                <a:gd name="connsiteX4" fmla="*/ 231 w 422833"/>
                <a:gd name="connsiteY4" fmla="*/ 0 h 119792"/>
                <a:gd name="connsiteX0" fmla="*/ 231 w 177389"/>
                <a:gd name="connsiteY0" fmla="*/ 0 h 119792"/>
                <a:gd name="connsiteX1" fmla="*/ 174983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19792"/>
                <a:gd name="connsiteX1" fmla="*/ 177389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15029"/>
                <a:gd name="connsiteX1" fmla="*/ 177389 w 177389"/>
                <a:gd name="connsiteY1" fmla="*/ 42861 h 115029"/>
                <a:gd name="connsiteX2" fmla="*/ 177389 w 177389"/>
                <a:gd name="connsiteY2" fmla="*/ 115029 h 115029"/>
                <a:gd name="connsiteX3" fmla="*/ 229 w 177389"/>
                <a:gd name="connsiteY3" fmla="*/ 84074 h 115029"/>
                <a:gd name="connsiteX4" fmla="*/ 231 w 177389"/>
                <a:gd name="connsiteY4" fmla="*/ 0 h 115029"/>
                <a:gd name="connsiteX0" fmla="*/ 231 w 249579"/>
                <a:gd name="connsiteY0" fmla="*/ 0 h 115029"/>
                <a:gd name="connsiteX1" fmla="*/ 249579 w 249579"/>
                <a:gd name="connsiteY1" fmla="*/ 76198 h 115029"/>
                <a:gd name="connsiteX2" fmla="*/ 177389 w 249579"/>
                <a:gd name="connsiteY2" fmla="*/ 115029 h 115029"/>
                <a:gd name="connsiteX3" fmla="*/ 229 w 249579"/>
                <a:gd name="connsiteY3" fmla="*/ 84074 h 115029"/>
                <a:gd name="connsiteX4" fmla="*/ 231 w 249579"/>
                <a:gd name="connsiteY4" fmla="*/ 0 h 115029"/>
                <a:gd name="connsiteX0" fmla="*/ 231 w 249579"/>
                <a:gd name="connsiteY0" fmla="*/ 0 h 141223"/>
                <a:gd name="connsiteX1" fmla="*/ 249579 w 249579"/>
                <a:gd name="connsiteY1" fmla="*/ 76198 h 141223"/>
                <a:gd name="connsiteX2" fmla="*/ 247173 w 249579"/>
                <a:gd name="connsiteY2" fmla="*/ 141223 h 141223"/>
                <a:gd name="connsiteX3" fmla="*/ 229 w 249579"/>
                <a:gd name="connsiteY3" fmla="*/ 84074 h 141223"/>
                <a:gd name="connsiteX4" fmla="*/ 231 w 249579"/>
                <a:gd name="connsiteY4" fmla="*/ 0 h 141223"/>
                <a:gd name="connsiteX0" fmla="*/ 231 w 247173"/>
                <a:gd name="connsiteY0" fmla="*/ 0 h 141223"/>
                <a:gd name="connsiteX1" fmla="*/ 247173 w 247173"/>
                <a:gd name="connsiteY1" fmla="*/ 76198 h 141223"/>
                <a:gd name="connsiteX2" fmla="*/ 247173 w 247173"/>
                <a:gd name="connsiteY2" fmla="*/ 141223 h 141223"/>
                <a:gd name="connsiteX3" fmla="*/ 229 w 247173"/>
                <a:gd name="connsiteY3" fmla="*/ 84074 h 141223"/>
                <a:gd name="connsiteX4" fmla="*/ 231 w 247173"/>
                <a:gd name="connsiteY4" fmla="*/ 0 h 14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173" h="141223">
                  <a:moveTo>
                    <a:pt x="231" y="0"/>
                  </a:moveTo>
                  <a:lnTo>
                    <a:pt x="247173" y="76198"/>
                  </a:lnTo>
                  <a:lnTo>
                    <a:pt x="247173" y="141223"/>
                  </a:lnTo>
                  <a:lnTo>
                    <a:pt x="229" y="84074"/>
                  </a:lnTo>
                  <a:cubicBezTo>
                    <a:pt x="1031" y="54462"/>
                    <a:pt x="-571" y="29612"/>
                    <a:pt x="231" y="0"/>
                  </a:cubicBez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8" name="矩形 123"/>
            <p:cNvSpPr/>
            <p:nvPr/>
          </p:nvSpPr>
          <p:spPr>
            <a:xfrm flipV="1">
              <a:off x="8902766" y="3341838"/>
              <a:ext cx="942075" cy="110268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906270"/>
                <a:gd name="connsiteY0" fmla="*/ 0 h 150751"/>
                <a:gd name="connsiteX1" fmla="*/ 906270 w 906270"/>
                <a:gd name="connsiteY1" fmla="*/ 35719 h 150751"/>
                <a:gd name="connsiteX2" fmla="*/ 523667 w 906270"/>
                <a:gd name="connsiteY2" fmla="*/ 100744 h 150751"/>
                <a:gd name="connsiteX3" fmla="*/ 0 w 906270"/>
                <a:gd name="connsiteY3" fmla="*/ 150751 h 150751"/>
                <a:gd name="connsiteX4" fmla="*/ 478856 w 906270"/>
                <a:gd name="connsiteY4" fmla="*/ 0 h 150751"/>
                <a:gd name="connsiteX0" fmla="*/ 433136 w 860550"/>
                <a:gd name="connsiteY0" fmla="*/ 0 h 100744"/>
                <a:gd name="connsiteX1" fmla="*/ 860550 w 860550"/>
                <a:gd name="connsiteY1" fmla="*/ 35719 h 100744"/>
                <a:gd name="connsiteX2" fmla="*/ 477947 w 860550"/>
                <a:gd name="connsiteY2" fmla="*/ 100744 h 100744"/>
                <a:gd name="connsiteX3" fmla="*/ 0 w 860550"/>
                <a:gd name="connsiteY3" fmla="*/ 62645 h 100744"/>
                <a:gd name="connsiteX4" fmla="*/ 433136 w 860550"/>
                <a:gd name="connsiteY4" fmla="*/ 0 h 100744"/>
                <a:gd name="connsiteX0" fmla="*/ 433136 w 860550"/>
                <a:gd name="connsiteY0" fmla="*/ 0 h 98363"/>
                <a:gd name="connsiteX1" fmla="*/ 860550 w 860550"/>
                <a:gd name="connsiteY1" fmla="*/ 35719 h 98363"/>
                <a:gd name="connsiteX2" fmla="*/ 444259 w 860550"/>
                <a:gd name="connsiteY2" fmla="*/ 98363 h 98363"/>
                <a:gd name="connsiteX3" fmla="*/ 0 w 860550"/>
                <a:gd name="connsiteY3" fmla="*/ 62645 h 98363"/>
                <a:gd name="connsiteX4" fmla="*/ 433136 w 860550"/>
                <a:gd name="connsiteY4" fmla="*/ 0 h 98363"/>
                <a:gd name="connsiteX0" fmla="*/ 433136 w 1127651"/>
                <a:gd name="connsiteY0" fmla="*/ 0 h 98363"/>
                <a:gd name="connsiteX1" fmla="*/ 1127651 w 1127651"/>
                <a:gd name="connsiteY1" fmla="*/ 7144 h 98363"/>
                <a:gd name="connsiteX2" fmla="*/ 444259 w 1127651"/>
                <a:gd name="connsiteY2" fmla="*/ 98363 h 98363"/>
                <a:gd name="connsiteX3" fmla="*/ 0 w 1127651"/>
                <a:gd name="connsiteY3" fmla="*/ 62645 h 98363"/>
                <a:gd name="connsiteX4" fmla="*/ 433136 w 1127651"/>
                <a:gd name="connsiteY4" fmla="*/ 0 h 98363"/>
                <a:gd name="connsiteX0" fmla="*/ 433136 w 1127651"/>
                <a:gd name="connsiteY0" fmla="*/ 0 h 93600"/>
                <a:gd name="connsiteX1" fmla="*/ 1127651 w 1127651"/>
                <a:gd name="connsiteY1" fmla="*/ 7144 h 93600"/>
                <a:gd name="connsiteX2" fmla="*/ 850926 w 1127651"/>
                <a:gd name="connsiteY2" fmla="*/ 93600 h 93600"/>
                <a:gd name="connsiteX3" fmla="*/ 0 w 1127651"/>
                <a:gd name="connsiteY3" fmla="*/ 62645 h 93600"/>
                <a:gd name="connsiteX4" fmla="*/ 433136 w 1127651"/>
                <a:gd name="connsiteY4" fmla="*/ 0 h 93600"/>
                <a:gd name="connsiteX0" fmla="*/ 125128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5128 w 819643"/>
                <a:gd name="connsiteY4" fmla="*/ 0 h 93600"/>
                <a:gd name="connsiteX0" fmla="*/ 120315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0315 w 819643"/>
                <a:gd name="connsiteY4" fmla="*/ 0 h 93600"/>
                <a:gd name="connsiteX0" fmla="*/ 120315 w 824456"/>
                <a:gd name="connsiteY0" fmla="*/ 0 h 93600"/>
                <a:gd name="connsiteX1" fmla="*/ 824456 w 824456"/>
                <a:gd name="connsiteY1" fmla="*/ 9525 h 93600"/>
                <a:gd name="connsiteX2" fmla="*/ 542918 w 824456"/>
                <a:gd name="connsiteY2" fmla="*/ 93600 h 93600"/>
                <a:gd name="connsiteX3" fmla="*/ 0 w 824456"/>
                <a:gd name="connsiteY3" fmla="*/ 84076 h 93600"/>
                <a:gd name="connsiteX4" fmla="*/ 120315 w 824456"/>
                <a:gd name="connsiteY4" fmla="*/ 0 h 93600"/>
                <a:gd name="connsiteX0" fmla="*/ 120315 w 720985"/>
                <a:gd name="connsiteY0" fmla="*/ 0 h 93600"/>
                <a:gd name="connsiteX1" fmla="*/ 720985 w 720985"/>
                <a:gd name="connsiteY1" fmla="*/ 61913 h 93600"/>
                <a:gd name="connsiteX2" fmla="*/ 542918 w 720985"/>
                <a:gd name="connsiteY2" fmla="*/ 93600 h 93600"/>
                <a:gd name="connsiteX3" fmla="*/ 0 w 720985"/>
                <a:gd name="connsiteY3" fmla="*/ 84076 h 93600"/>
                <a:gd name="connsiteX4" fmla="*/ 120315 w 720985"/>
                <a:gd name="connsiteY4" fmla="*/ 0 h 93600"/>
                <a:gd name="connsiteX0" fmla="*/ 283944 w 884614"/>
                <a:gd name="connsiteY0" fmla="*/ 0 h 93600"/>
                <a:gd name="connsiteX1" fmla="*/ 884614 w 884614"/>
                <a:gd name="connsiteY1" fmla="*/ 61913 h 93600"/>
                <a:gd name="connsiteX2" fmla="*/ 706547 w 884614"/>
                <a:gd name="connsiteY2" fmla="*/ 93600 h 93600"/>
                <a:gd name="connsiteX3" fmla="*/ 0 w 884614"/>
                <a:gd name="connsiteY3" fmla="*/ 31689 h 93600"/>
                <a:gd name="connsiteX4" fmla="*/ 283944 w 884614"/>
                <a:gd name="connsiteY4" fmla="*/ 0 h 93600"/>
                <a:gd name="connsiteX0" fmla="*/ 173253 w 884614"/>
                <a:gd name="connsiteY0" fmla="*/ 0 h 115031"/>
                <a:gd name="connsiteX1" fmla="*/ 884614 w 884614"/>
                <a:gd name="connsiteY1" fmla="*/ 83344 h 115031"/>
                <a:gd name="connsiteX2" fmla="*/ 706547 w 884614"/>
                <a:gd name="connsiteY2" fmla="*/ 115031 h 115031"/>
                <a:gd name="connsiteX3" fmla="*/ 0 w 884614"/>
                <a:gd name="connsiteY3" fmla="*/ 53120 h 115031"/>
                <a:gd name="connsiteX4" fmla="*/ 173253 w 884614"/>
                <a:gd name="connsiteY4" fmla="*/ 0 h 115031"/>
                <a:gd name="connsiteX0" fmla="*/ 173253 w 951991"/>
                <a:gd name="connsiteY0" fmla="*/ 0 h 115031"/>
                <a:gd name="connsiteX1" fmla="*/ 951991 w 951991"/>
                <a:gd name="connsiteY1" fmla="*/ 59531 h 115031"/>
                <a:gd name="connsiteX2" fmla="*/ 706547 w 951991"/>
                <a:gd name="connsiteY2" fmla="*/ 115031 h 115031"/>
                <a:gd name="connsiteX3" fmla="*/ 0 w 951991"/>
                <a:gd name="connsiteY3" fmla="*/ 53120 h 115031"/>
                <a:gd name="connsiteX4" fmla="*/ 173253 w 951991"/>
                <a:gd name="connsiteY4" fmla="*/ 0 h 115031"/>
                <a:gd name="connsiteX0" fmla="*/ 185284 w 951991"/>
                <a:gd name="connsiteY0" fmla="*/ 0 h 110268"/>
                <a:gd name="connsiteX1" fmla="*/ 951991 w 951991"/>
                <a:gd name="connsiteY1" fmla="*/ 54768 h 110268"/>
                <a:gd name="connsiteX2" fmla="*/ 706547 w 951991"/>
                <a:gd name="connsiteY2" fmla="*/ 110268 h 110268"/>
                <a:gd name="connsiteX3" fmla="*/ 0 w 951991"/>
                <a:gd name="connsiteY3" fmla="*/ 48357 h 110268"/>
                <a:gd name="connsiteX4" fmla="*/ 185284 w 951991"/>
                <a:gd name="connsiteY4" fmla="*/ 0 h 11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991" h="110268">
                  <a:moveTo>
                    <a:pt x="185284" y="0"/>
                  </a:moveTo>
                  <a:lnTo>
                    <a:pt x="951991" y="54768"/>
                  </a:lnTo>
                  <a:lnTo>
                    <a:pt x="706547" y="110268"/>
                  </a:lnTo>
                  <a:lnTo>
                    <a:pt x="0" y="48357"/>
                  </a:lnTo>
                  <a:lnTo>
                    <a:pt x="185284" y="0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599" name="直接连接符 598"/>
            <p:cNvCxnSpPr/>
            <p:nvPr/>
          </p:nvCxnSpPr>
          <p:spPr>
            <a:xfrm rot="900000">
              <a:off x="9338724" y="3225140"/>
              <a:ext cx="270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0" name="直接连接符 599"/>
            <p:cNvCxnSpPr/>
            <p:nvPr/>
          </p:nvCxnSpPr>
          <p:spPr>
            <a:xfrm rot="900000">
              <a:off x="9337157" y="3292403"/>
              <a:ext cx="270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直接连接符 600"/>
            <p:cNvCxnSpPr/>
            <p:nvPr/>
          </p:nvCxnSpPr>
          <p:spPr>
            <a:xfrm rot="780000">
              <a:off x="8629493" y="3370043"/>
              <a:ext cx="270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2" name="矩形 601"/>
          <p:cNvSpPr/>
          <p:nvPr/>
        </p:nvSpPr>
        <p:spPr>
          <a:xfrm rot="5340000">
            <a:off x="4856177" y="3507224"/>
            <a:ext cx="14157" cy="121346"/>
          </a:xfrm>
          <a:prstGeom prst="rect">
            <a:avLst/>
          </a:prstGeom>
          <a:gradFill flip="none" rotWithShape="1">
            <a:gsLst>
              <a:gs pos="0">
                <a:srgbClr val="3F3737"/>
              </a:gs>
              <a:gs pos="50000">
                <a:srgbClr val="DAD8DD"/>
              </a:gs>
              <a:gs pos="100000">
                <a:srgbClr val="72706F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03" name="组合 602"/>
          <p:cNvGrpSpPr/>
          <p:nvPr/>
        </p:nvGrpSpPr>
        <p:grpSpPr>
          <a:xfrm>
            <a:off x="4748779" y="3525673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04" name="椭圆 603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5" name="椭圆 604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6" name="组合 605"/>
          <p:cNvGrpSpPr>
            <a:grpSpLocks noChangeAspect="1"/>
          </p:cNvGrpSpPr>
          <p:nvPr/>
        </p:nvGrpSpPr>
        <p:grpSpPr>
          <a:xfrm rot="14425266">
            <a:off x="4752762" y="3599141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07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8" name="椭圆 607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9" name="组合 608"/>
          <p:cNvGrpSpPr/>
          <p:nvPr/>
        </p:nvGrpSpPr>
        <p:grpSpPr>
          <a:xfrm>
            <a:off x="4743133" y="3304297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10" name="椭圆 609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1" name="椭圆 610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2" name="组合 611"/>
          <p:cNvGrpSpPr/>
          <p:nvPr/>
        </p:nvGrpSpPr>
        <p:grpSpPr>
          <a:xfrm>
            <a:off x="4806903" y="3185951"/>
            <a:ext cx="621308" cy="176378"/>
            <a:chOff x="8474707" y="2531315"/>
            <a:chExt cx="1105953" cy="31395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13" name="矩形 123"/>
            <p:cNvSpPr/>
            <p:nvPr/>
          </p:nvSpPr>
          <p:spPr>
            <a:xfrm>
              <a:off x="8478049" y="2667004"/>
              <a:ext cx="115268" cy="167419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  <a:gd name="connsiteX0" fmla="*/ 0 w 219176"/>
                <a:gd name="connsiteY0" fmla="*/ 150020 h 231713"/>
                <a:gd name="connsiteX1" fmla="*/ 219176 w 219176"/>
                <a:gd name="connsiteY1" fmla="*/ 0 h 231713"/>
                <a:gd name="connsiteX2" fmla="*/ 201404 w 219176"/>
                <a:gd name="connsiteY2" fmla="*/ 169800 h 231713"/>
                <a:gd name="connsiteX3" fmla="*/ 0 w 219176"/>
                <a:gd name="connsiteY3" fmla="*/ 231713 h 231713"/>
                <a:gd name="connsiteX4" fmla="*/ 0 w 219176"/>
                <a:gd name="connsiteY4" fmla="*/ 150020 h 2317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0525"/>
                <a:gd name="connsiteY0" fmla="*/ 73820 h 155513"/>
                <a:gd name="connsiteX1" fmla="*/ 200294 w 200525"/>
                <a:gd name="connsiteY1" fmla="*/ 0 h 155513"/>
                <a:gd name="connsiteX2" fmla="*/ 200294 w 200525"/>
                <a:gd name="connsiteY2" fmla="*/ 91219 h 155513"/>
                <a:gd name="connsiteX3" fmla="*/ 0 w 200525"/>
                <a:gd name="connsiteY3" fmla="*/ 155513 h 155513"/>
                <a:gd name="connsiteX4" fmla="*/ 0 w 200525"/>
                <a:gd name="connsiteY4" fmla="*/ 73820 h 155513"/>
                <a:gd name="connsiteX0" fmla="*/ 0 w 200729"/>
                <a:gd name="connsiteY0" fmla="*/ 73820 h 155513"/>
                <a:gd name="connsiteX1" fmla="*/ 200294 w 200729"/>
                <a:gd name="connsiteY1" fmla="*/ 0 h 155513"/>
                <a:gd name="connsiteX2" fmla="*/ 200294 w 200729"/>
                <a:gd name="connsiteY2" fmla="*/ 91219 h 155513"/>
                <a:gd name="connsiteX3" fmla="*/ 0 w 200729"/>
                <a:gd name="connsiteY3" fmla="*/ 155513 h 155513"/>
                <a:gd name="connsiteX4" fmla="*/ 0 w 200729"/>
                <a:gd name="connsiteY4" fmla="*/ 73820 h 155513"/>
                <a:gd name="connsiteX0" fmla="*/ 0 w 200382"/>
                <a:gd name="connsiteY0" fmla="*/ 73820 h 155513"/>
                <a:gd name="connsiteX1" fmla="*/ 200294 w 200382"/>
                <a:gd name="connsiteY1" fmla="*/ 0 h 155513"/>
                <a:gd name="connsiteX2" fmla="*/ 200294 w 200382"/>
                <a:gd name="connsiteY2" fmla="*/ 91219 h 155513"/>
                <a:gd name="connsiteX3" fmla="*/ 0 w 200382"/>
                <a:gd name="connsiteY3" fmla="*/ 155513 h 155513"/>
                <a:gd name="connsiteX4" fmla="*/ 0 w 200382"/>
                <a:gd name="connsiteY4" fmla="*/ 73820 h 155513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5981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1219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4789"/>
                <a:gd name="connsiteY0" fmla="*/ 85726 h 167419"/>
                <a:gd name="connsiteX1" fmla="*/ 53678 w 54789"/>
                <a:gd name="connsiteY1" fmla="*/ 0 h 167419"/>
                <a:gd name="connsiteX2" fmla="*/ 54789 w 54789"/>
                <a:gd name="connsiteY2" fmla="*/ 88838 h 167419"/>
                <a:gd name="connsiteX3" fmla="*/ 0 w 54789"/>
                <a:gd name="connsiteY3" fmla="*/ 167419 h 167419"/>
                <a:gd name="connsiteX4" fmla="*/ 0 w 54789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8 w 53766"/>
                <a:gd name="connsiteY2" fmla="*/ 86456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6" h="167419">
                  <a:moveTo>
                    <a:pt x="0" y="85726"/>
                  </a:moveTo>
                  <a:cubicBezTo>
                    <a:pt x="43809" y="16668"/>
                    <a:pt x="-1238" y="85727"/>
                    <a:pt x="53678" y="0"/>
                  </a:cubicBezTo>
                  <a:cubicBezTo>
                    <a:pt x="53986" y="31200"/>
                    <a:pt x="53369" y="55256"/>
                    <a:pt x="53678" y="86456"/>
                  </a:cubicBezTo>
                  <a:lnTo>
                    <a:pt x="0" y="167419"/>
                  </a:lnTo>
                  <a:lnTo>
                    <a:pt x="0" y="85726"/>
                  </a:ln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4" name="矩形 123"/>
            <p:cNvSpPr/>
            <p:nvPr/>
          </p:nvSpPr>
          <p:spPr>
            <a:xfrm>
              <a:off x="8593318" y="2667901"/>
              <a:ext cx="701798" cy="93598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  <a:gd name="connsiteX0" fmla="*/ 231 w 709184"/>
                <a:gd name="connsiteY0" fmla="*/ 0 h 93598"/>
                <a:gd name="connsiteX1" fmla="*/ 422833 w 709184"/>
                <a:gd name="connsiteY1" fmla="*/ 47624 h 93598"/>
                <a:gd name="connsiteX2" fmla="*/ 709184 w 709184"/>
                <a:gd name="connsiteY2" fmla="*/ 93598 h 93598"/>
                <a:gd name="connsiteX3" fmla="*/ 229 w 709184"/>
                <a:gd name="connsiteY3" fmla="*/ 88837 h 93598"/>
                <a:gd name="connsiteX4" fmla="*/ 231 w 709184"/>
                <a:gd name="connsiteY4" fmla="*/ 0 h 93598"/>
                <a:gd name="connsiteX0" fmla="*/ 231 w 709184"/>
                <a:gd name="connsiteY0" fmla="*/ 0 h 93598"/>
                <a:gd name="connsiteX1" fmla="*/ 709184 w 709184"/>
                <a:gd name="connsiteY1" fmla="*/ 11905 h 93598"/>
                <a:gd name="connsiteX2" fmla="*/ 709184 w 709184"/>
                <a:gd name="connsiteY2" fmla="*/ 93598 h 93598"/>
                <a:gd name="connsiteX3" fmla="*/ 229 w 709184"/>
                <a:gd name="connsiteY3" fmla="*/ 88837 h 93598"/>
                <a:gd name="connsiteX4" fmla="*/ 231 w 709184"/>
                <a:gd name="connsiteY4" fmla="*/ 0 h 93598"/>
                <a:gd name="connsiteX0" fmla="*/ 231 w 709184"/>
                <a:gd name="connsiteY0" fmla="*/ 0 h 93598"/>
                <a:gd name="connsiteX1" fmla="*/ 709184 w 709184"/>
                <a:gd name="connsiteY1" fmla="*/ 11905 h 93598"/>
                <a:gd name="connsiteX2" fmla="*/ 709184 w 709184"/>
                <a:gd name="connsiteY2" fmla="*/ 93598 h 93598"/>
                <a:gd name="connsiteX3" fmla="*/ 229 w 709184"/>
                <a:gd name="connsiteY3" fmla="*/ 84074 h 93598"/>
                <a:gd name="connsiteX4" fmla="*/ 231 w 709184"/>
                <a:gd name="connsiteY4" fmla="*/ 0 h 9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184" h="93598">
                  <a:moveTo>
                    <a:pt x="231" y="0"/>
                  </a:moveTo>
                  <a:lnTo>
                    <a:pt x="709184" y="11905"/>
                  </a:lnTo>
                  <a:lnTo>
                    <a:pt x="709184" y="93598"/>
                  </a:lnTo>
                  <a:lnTo>
                    <a:pt x="229" y="84074"/>
                  </a:lnTo>
                  <a:cubicBezTo>
                    <a:pt x="1031" y="54462"/>
                    <a:pt x="-571" y="29612"/>
                    <a:pt x="231" y="0"/>
                  </a:cubicBez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5" name="矩形 123"/>
            <p:cNvSpPr/>
            <p:nvPr/>
          </p:nvSpPr>
          <p:spPr>
            <a:xfrm>
              <a:off x="8474707" y="2751673"/>
              <a:ext cx="815868" cy="93600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906270"/>
                <a:gd name="connsiteY0" fmla="*/ 0 h 150751"/>
                <a:gd name="connsiteX1" fmla="*/ 906270 w 906270"/>
                <a:gd name="connsiteY1" fmla="*/ 35719 h 150751"/>
                <a:gd name="connsiteX2" fmla="*/ 523667 w 906270"/>
                <a:gd name="connsiteY2" fmla="*/ 100744 h 150751"/>
                <a:gd name="connsiteX3" fmla="*/ 0 w 906270"/>
                <a:gd name="connsiteY3" fmla="*/ 150751 h 150751"/>
                <a:gd name="connsiteX4" fmla="*/ 478856 w 906270"/>
                <a:gd name="connsiteY4" fmla="*/ 0 h 150751"/>
                <a:gd name="connsiteX0" fmla="*/ 433136 w 860550"/>
                <a:gd name="connsiteY0" fmla="*/ 0 h 100744"/>
                <a:gd name="connsiteX1" fmla="*/ 860550 w 860550"/>
                <a:gd name="connsiteY1" fmla="*/ 35719 h 100744"/>
                <a:gd name="connsiteX2" fmla="*/ 477947 w 860550"/>
                <a:gd name="connsiteY2" fmla="*/ 100744 h 100744"/>
                <a:gd name="connsiteX3" fmla="*/ 0 w 860550"/>
                <a:gd name="connsiteY3" fmla="*/ 62645 h 100744"/>
                <a:gd name="connsiteX4" fmla="*/ 433136 w 860550"/>
                <a:gd name="connsiteY4" fmla="*/ 0 h 100744"/>
                <a:gd name="connsiteX0" fmla="*/ 433136 w 860550"/>
                <a:gd name="connsiteY0" fmla="*/ 0 h 98363"/>
                <a:gd name="connsiteX1" fmla="*/ 860550 w 860550"/>
                <a:gd name="connsiteY1" fmla="*/ 35719 h 98363"/>
                <a:gd name="connsiteX2" fmla="*/ 444259 w 860550"/>
                <a:gd name="connsiteY2" fmla="*/ 98363 h 98363"/>
                <a:gd name="connsiteX3" fmla="*/ 0 w 860550"/>
                <a:gd name="connsiteY3" fmla="*/ 62645 h 98363"/>
                <a:gd name="connsiteX4" fmla="*/ 433136 w 860550"/>
                <a:gd name="connsiteY4" fmla="*/ 0 h 98363"/>
                <a:gd name="connsiteX0" fmla="*/ 433136 w 1127651"/>
                <a:gd name="connsiteY0" fmla="*/ 0 h 98363"/>
                <a:gd name="connsiteX1" fmla="*/ 1127651 w 1127651"/>
                <a:gd name="connsiteY1" fmla="*/ 7144 h 98363"/>
                <a:gd name="connsiteX2" fmla="*/ 444259 w 1127651"/>
                <a:gd name="connsiteY2" fmla="*/ 98363 h 98363"/>
                <a:gd name="connsiteX3" fmla="*/ 0 w 1127651"/>
                <a:gd name="connsiteY3" fmla="*/ 62645 h 98363"/>
                <a:gd name="connsiteX4" fmla="*/ 433136 w 1127651"/>
                <a:gd name="connsiteY4" fmla="*/ 0 h 98363"/>
                <a:gd name="connsiteX0" fmla="*/ 433136 w 1127651"/>
                <a:gd name="connsiteY0" fmla="*/ 0 h 93600"/>
                <a:gd name="connsiteX1" fmla="*/ 1127651 w 1127651"/>
                <a:gd name="connsiteY1" fmla="*/ 7144 h 93600"/>
                <a:gd name="connsiteX2" fmla="*/ 850926 w 1127651"/>
                <a:gd name="connsiteY2" fmla="*/ 93600 h 93600"/>
                <a:gd name="connsiteX3" fmla="*/ 0 w 1127651"/>
                <a:gd name="connsiteY3" fmla="*/ 62645 h 93600"/>
                <a:gd name="connsiteX4" fmla="*/ 433136 w 1127651"/>
                <a:gd name="connsiteY4" fmla="*/ 0 h 93600"/>
                <a:gd name="connsiteX0" fmla="*/ 125128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5128 w 819643"/>
                <a:gd name="connsiteY4" fmla="*/ 0 h 93600"/>
                <a:gd name="connsiteX0" fmla="*/ 120315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0315 w 819643"/>
                <a:gd name="connsiteY4" fmla="*/ 0 h 93600"/>
                <a:gd name="connsiteX0" fmla="*/ 120315 w 824456"/>
                <a:gd name="connsiteY0" fmla="*/ 0 h 93600"/>
                <a:gd name="connsiteX1" fmla="*/ 824456 w 824456"/>
                <a:gd name="connsiteY1" fmla="*/ 9525 h 93600"/>
                <a:gd name="connsiteX2" fmla="*/ 542918 w 824456"/>
                <a:gd name="connsiteY2" fmla="*/ 93600 h 93600"/>
                <a:gd name="connsiteX3" fmla="*/ 0 w 824456"/>
                <a:gd name="connsiteY3" fmla="*/ 84076 h 93600"/>
                <a:gd name="connsiteX4" fmla="*/ 120315 w 824456"/>
                <a:gd name="connsiteY4" fmla="*/ 0 h 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456" h="93600">
                  <a:moveTo>
                    <a:pt x="120315" y="0"/>
                  </a:moveTo>
                  <a:lnTo>
                    <a:pt x="824456" y="9525"/>
                  </a:lnTo>
                  <a:lnTo>
                    <a:pt x="542918" y="93600"/>
                  </a:lnTo>
                  <a:lnTo>
                    <a:pt x="0" y="84076"/>
                  </a:lnTo>
                  <a:lnTo>
                    <a:pt x="120315" y="0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6" name="矩形 123"/>
            <p:cNvSpPr/>
            <p:nvPr/>
          </p:nvSpPr>
          <p:spPr>
            <a:xfrm>
              <a:off x="8632556" y="2531315"/>
              <a:ext cx="131937" cy="184088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  <a:gd name="connsiteX0" fmla="*/ 0 w 219176"/>
                <a:gd name="connsiteY0" fmla="*/ 150020 h 231713"/>
                <a:gd name="connsiteX1" fmla="*/ 219176 w 219176"/>
                <a:gd name="connsiteY1" fmla="*/ 0 h 231713"/>
                <a:gd name="connsiteX2" fmla="*/ 201404 w 219176"/>
                <a:gd name="connsiteY2" fmla="*/ 169800 h 231713"/>
                <a:gd name="connsiteX3" fmla="*/ 0 w 219176"/>
                <a:gd name="connsiteY3" fmla="*/ 231713 h 231713"/>
                <a:gd name="connsiteX4" fmla="*/ 0 w 219176"/>
                <a:gd name="connsiteY4" fmla="*/ 150020 h 2317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0525"/>
                <a:gd name="connsiteY0" fmla="*/ 73820 h 155513"/>
                <a:gd name="connsiteX1" fmla="*/ 200294 w 200525"/>
                <a:gd name="connsiteY1" fmla="*/ 0 h 155513"/>
                <a:gd name="connsiteX2" fmla="*/ 200294 w 200525"/>
                <a:gd name="connsiteY2" fmla="*/ 91219 h 155513"/>
                <a:gd name="connsiteX3" fmla="*/ 0 w 200525"/>
                <a:gd name="connsiteY3" fmla="*/ 155513 h 155513"/>
                <a:gd name="connsiteX4" fmla="*/ 0 w 200525"/>
                <a:gd name="connsiteY4" fmla="*/ 73820 h 155513"/>
                <a:gd name="connsiteX0" fmla="*/ 0 w 200729"/>
                <a:gd name="connsiteY0" fmla="*/ 73820 h 155513"/>
                <a:gd name="connsiteX1" fmla="*/ 200294 w 200729"/>
                <a:gd name="connsiteY1" fmla="*/ 0 h 155513"/>
                <a:gd name="connsiteX2" fmla="*/ 200294 w 200729"/>
                <a:gd name="connsiteY2" fmla="*/ 91219 h 155513"/>
                <a:gd name="connsiteX3" fmla="*/ 0 w 200729"/>
                <a:gd name="connsiteY3" fmla="*/ 155513 h 155513"/>
                <a:gd name="connsiteX4" fmla="*/ 0 w 200729"/>
                <a:gd name="connsiteY4" fmla="*/ 73820 h 155513"/>
                <a:gd name="connsiteX0" fmla="*/ 0 w 200382"/>
                <a:gd name="connsiteY0" fmla="*/ 73820 h 155513"/>
                <a:gd name="connsiteX1" fmla="*/ 200294 w 200382"/>
                <a:gd name="connsiteY1" fmla="*/ 0 h 155513"/>
                <a:gd name="connsiteX2" fmla="*/ 200294 w 200382"/>
                <a:gd name="connsiteY2" fmla="*/ 91219 h 155513"/>
                <a:gd name="connsiteX3" fmla="*/ 0 w 200382"/>
                <a:gd name="connsiteY3" fmla="*/ 155513 h 155513"/>
                <a:gd name="connsiteX4" fmla="*/ 0 w 200382"/>
                <a:gd name="connsiteY4" fmla="*/ 73820 h 155513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5981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1219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4789"/>
                <a:gd name="connsiteY0" fmla="*/ 85726 h 167419"/>
                <a:gd name="connsiteX1" fmla="*/ 53678 w 54789"/>
                <a:gd name="connsiteY1" fmla="*/ 0 h 167419"/>
                <a:gd name="connsiteX2" fmla="*/ 54789 w 54789"/>
                <a:gd name="connsiteY2" fmla="*/ 88838 h 167419"/>
                <a:gd name="connsiteX3" fmla="*/ 0 w 54789"/>
                <a:gd name="connsiteY3" fmla="*/ 167419 h 167419"/>
                <a:gd name="connsiteX4" fmla="*/ 0 w 54789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8 w 53766"/>
                <a:gd name="connsiteY2" fmla="*/ 86456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61461"/>
                <a:gd name="connsiteY0" fmla="*/ 102395 h 184088"/>
                <a:gd name="connsiteX1" fmla="*/ 61453 w 61461"/>
                <a:gd name="connsiteY1" fmla="*/ 0 h 184088"/>
                <a:gd name="connsiteX2" fmla="*/ 53678 w 61461"/>
                <a:gd name="connsiteY2" fmla="*/ 103125 h 184088"/>
                <a:gd name="connsiteX3" fmla="*/ 0 w 61461"/>
                <a:gd name="connsiteY3" fmla="*/ 184088 h 184088"/>
                <a:gd name="connsiteX4" fmla="*/ 0 w 61461"/>
                <a:gd name="connsiteY4" fmla="*/ 102395 h 184088"/>
                <a:gd name="connsiteX0" fmla="*/ 0 w 63675"/>
                <a:gd name="connsiteY0" fmla="*/ 102395 h 184088"/>
                <a:gd name="connsiteX1" fmla="*/ 61453 w 63675"/>
                <a:gd name="connsiteY1" fmla="*/ 0 h 184088"/>
                <a:gd name="connsiteX2" fmla="*/ 63675 w 63675"/>
                <a:gd name="connsiteY2" fmla="*/ 91219 h 184088"/>
                <a:gd name="connsiteX3" fmla="*/ 0 w 63675"/>
                <a:gd name="connsiteY3" fmla="*/ 184088 h 184088"/>
                <a:gd name="connsiteX4" fmla="*/ 0 w 63675"/>
                <a:gd name="connsiteY4" fmla="*/ 102395 h 184088"/>
                <a:gd name="connsiteX0" fmla="*/ 0 w 62564"/>
                <a:gd name="connsiteY0" fmla="*/ 102395 h 184088"/>
                <a:gd name="connsiteX1" fmla="*/ 61453 w 62564"/>
                <a:gd name="connsiteY1" fmla="*/ 0 h 184088"/>
                <a:gd name="connsiteX2" fmla="*/ 62564 w 62564"/>
                <a:gd name="connsiteY2" fmla="*/ 91219 h 184088"/>
                <a:gd name="connsiteX3" fmla="*/ 0 w 62564"/>
                <a:gd name="connsiteY3" fmla="*/ 184088 h 184088"/>
                <a:gd name="connsiteX4" fmla="*/ 0 w 62564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41" h="184088">
                  <a:moveTo>
                    <a:pt x="0" y="102395"/>
                  </a:moveTo>
                  <a:cubicBezTo>
                    <a:pt x="43809" y="33337"/>
                    <a:pt x="14312" y="78583"/>
                    <a:pt x="61453" y="0"/>
                  </a:cubicBezTo>
                  <a:cubicBezTo>
                    <a:pt x="61761" y="31200"/>
                    <a:pt x="61144" y="57637"/>
                    <a:pt x="61453" y="88837"/>
                  </a:cubicBezTo>
                  <a:lnTo>
                    <a:pt x="0" y="184088"/>
                  </a:lnTo>
                  <a:lnTo>
                    <a:pt x="0" y="102395"/>
                  </a:ln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7" name="矩形 123"/>
            <p:cNvSpPr/>
            <p:nvPr/>
          </p:nvSpPr>
          <p:spPr>
            <a:xfrm>
              <a:off x="8764562" y="2534349"/>
              <a:ext cx="816098" cy="117410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  <a:gd name="connsiteX0" fmla="*/ 231 w 709184"/>
                <a:gd name="connsiteY0" fmla="*/ 0 h 93598"/>
                <a:gd name="connsiteX1" fmla="*/ 422833 w 709184"/>
                <a:gd name="connsiteY1" fmla="*/ 47624 h 93598"/>
                <a:gd name="connsiteX2" fmla="*/ 709184 w 709184"/>
                <a:gd name="connsiteY2" fmla="*/ 93598 h 93598"/>
                <a:gd name="connsiteX3" fmla="*/ 229 w 709184"/>
                <a:gd name="connsiteY3" fmla="*/ 88837 h 93598"/>
                <a:gd name="connsiteX4" fmla="*/ 231 w 709184"/>
                <a:gd name="connsiteY4" fmla="*/ 0 h 93598"/>
                <a:gd name="connsiteX0" fmla="*/ 231 w 709184"/>
                <a:gd name="connsiteY0" fmla="*/ 0 h 93598"/>
                <a:gd name="connsiteX1" fmla="*/ 709184 w 709184"/>
                <a:gd name="connsiteY1" fmla="*/ 11905 h 93598"/>
                <a:gd name="connsiteX2" fmla="*/ 709184 w 709184"/>
                <a:gd name="connsiteY2" fmla="*/ 93598 h 93598"/>
                <a:gd name="connsiteX3" fmla="*/ 229 w 709184"/>
                <a:gd name="connsiteY3" fmla="*/ 88837 h 93598"/>
                <a:gd name="connsiteX4" fmla="*/ 231 w 709184"/>
                <a:gd name="connsiteY4" fmla="*/ 0 h 93598"/>
                <a:gd name="connsiteX0" fmla="*/ 231 w 709184"/>
                <a:gd name="connsiteY0" fmla="*/ 0 h 93598"/>
                <a:gd name="connsiteX1" fmla="*/ 709184 w 709184"/>
                <a:gd name="connsiteY1" fmla="*/ 11905 h 93598"/>
                <a:gd name="connsiteX2" fmla="*/ 709184 w 709184"/>
                <a:gd name="connsiteY2" fmla="*/ 93598 h 93598"/>
                <a:gd name="connsiteX3" fmla="*/ 229 w 709184"/>
                <a:gd name="connsiteY3" fmla="*/ 84074 h 93598"/>
                <a:gd name="connsiteX4" fmla="*/ 231 w 709184"/>
                <a:gd name="connsiteY4" fmla="*/ 0 h 93598"/>
                <a:gd name="connsiteX0" fmla="*/ 231 w 824687"/>
                <a:gd name="connsiteY0" fmla="*/ 0 h 117410"/>
                <a:gd name="connsiteX1" fmla="*/ 709184 w 824687"/>
                <a:gd name="connsiteY1" fmla="*/ 11905 h 117410"/>
                <a:gd name="connsiteX2" fmla="*/ 824687 w 824687"/>
                <a:gd name="connsiteY2" fmla="*/ 117410 h 117410"/>
                <a:gd name="connsiteX3" fmla="*/ 229 w 824687"/>
                <a:gd name="connsiteY3" fmla="*/ 84074 h 117410"/>
                <a:gd name="connsiteX4" fmla="*/ 231 w 824687"/>
                <a:gd name="connsiteY4" fmla="*/ 0 h 117410"/>
                <a:gd name="connsiteX0" fmla="*/ 231 w 824687"/>
                <a:gd name="connsiteY0" fmla="*/ 0 h 117410"/>
                <a:gd name="connsiteX1" fmla="*/ 819874 w 824687"/>
                <a:gd name="connsiteY1" fmla="*/ 38099 h 117410"/>
                <a:gd name="connsiteX2" fmla="*/ 824687 w 824687"/>
                <a:gd name="connsiteY2" fmla="*/ 117410 h 117410"/>
                <a:gd name="connsiteX3" fmla="*/ 229 w 824687"/>
                <a:gd name="connsiteY3" fmla="*/ 84074 h 117410"/>
                <a:gd name="connsiteX4" fmla="*/ 231 w 824687"/>
                <a:gd name="connsiteY4" fmla="*/ 0 h 117410"/>
                <a:gd name="connsiteX0" fmla="*/ 231 w 824687"/>
                <a:gd name="connsiteY0" fmla="*/ 0 h 117410"/>
                <a:gd name="connsiteX1" fmla="*/ 824687 w 824687"/>
                <a:gd name="connsiteY1" fmla="*/ 40480 h 117410"/>
                <a:gd name="connsiteX2" fmla="*/ 824687 w 824687"/>
                <a:gd name="connsiteY2" fmla="*/ 117410 h 117410"/>
                <a:gd name="connsiteX3" fmla="*/ 229 w 824687"/>
                <a:gd name="connsiteY3" fmla="*/ 84074 h 117410"/>
                <a:gd name="connsiteX4" fmla="*/ 231 w 824687"/>
                <a:gd name="connsiteY4" fmla="*/ 0 h 11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87" h="117410">
                  <a:moveTo>
                    <a:pt x="231" y="0"/>
                  </a:moveTo>
                  <a:lnTo>
                    <a:pt x="824687" y="40480"/>
                  </a:lnTo>
                  <a:lnTo>
                    <a:pt x="824687" y="117410"/>
                  </a:lnTo>
                  <a:lnTo>
                    <a:pt x="229" y="84074"/>
                  </a:lnTo>
                  <a:cubicBezTo>
                    <a:pt x="1031" y="54462"/>
                    <a:pt x="-571" y="29612"/>
                    <a:pt x="231" y="0"/>
                  </a:cubicBez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8" name="矩形 123"/>
            <p:cNvSpPr/>
            <p:nvPr/>
          </p:nvSpPr>
          <p:spPr>
            <a:xfrm>
              <a:off x="8633823" y="2619823"/>
              <a:ext cx="944456" cy="126937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906270"/>
                <a:gd name="connsiteY0" fmla="*/ 0 h 150751"/>
                <a:gd name="connsiteX1" fmla="*/ 906270 w 906270"/>
                <a:gd name="connsiteY1" fmla="*/ 35719 h 150751"/>
                <a:gd name="connsiteX2" fmla="*/ 523667 w 906270"/>
                <a:gd name="connsiteY2" fmla="*/ 100744 h 150751"/>
                <a:gd name="connsiteX3" fmla="*/ 0 w 906270"/>
                <a:gd name="connsiteY3" fmla="*/ 150751 h 150751"/>
                <a:gd name="connsiteX4" fmla="*/ 478856 w 906270"/>
                <a:gd name="connsiteY4" fmla="*/ 0 h 150751"/>
                <a:gd name="connsiteX0" fmla="*/ 433136 w 860550"/>
                <a:gd name="connsiteY0" fmla="*/ 0 h 100744"/>
                <a:gd name="connsiteX1" fmla="*/ 860550 w 860550"/>
                <a:gd name="connsiteY1" fmla="*/ 35719 h 100744"/>
                <a:gd name="connsiteX2" fmla="*/ 477947 w 860550"/>
                <a:gd name="connsiteY2" fmla="*/ 100744 h 100744"/>
                <a:gd name="connsiteX3" fmla="*/ 0 w 860550"/>
                <a:gd name="connsiteY3" fmla="*/ 62645 h 100744"/>
                <a:gd name="connsiteX4" fmla="*/ 433136 w 860550"/>
                <a:gd name="connsiteY4" fmla="*/ 0 h 100744"/>
                <a:gd name="connsiteX0" fmla="*/ 433136 w 860550"/>
                <a:gd name="connsiteY0" fmla="*/ 0 h 98363"/>
                <a:gd name="connsiteX1" fmla="*/ 860550 w 860550"/>
                <a:gd name="connsiteY1" fmla="*/ 35719 h 98363"/>
                <a:gd name="connsiteX2" fmla="*/ 444259 w 860550"/>
                <a:gd name="connsiteY2" fmla="*/ 98363 h 98363"/>
                <a:gd name="connsiteX3" fmla="*/ 0 w 860550"/>
                <a:gd name="connsiteY3" fmla="*/ 62645 h 98363"/>
                <a:gd name="connsiteX4" fmla="*/ 433136 w 860550"/>
                <a:gd name="connsiteY4" fmla="*/ 0 h 98363"/>
                <a:gd name="connsiteX0" fmla="*/ 433136 w 1127651"/>
                <a:gd name="connsiteY0" fmla="*/ 0 h 98363"/>
                <a:gd name="connsiteX1" fmla="*/ 1127651 w 1127651"/>
                <a:gd name="connsiteY1" fmla="*/ 7144 h 98363"/>
                <a:gd name="connsiteX2" fmla="*/ 444259 w 1127651"/>
                <a:gd name="connsiteY2" fmla="*/ 98363 h 98363"/>
                <a:gd name="connsiteX3" fmla="*/ 0 w 1127651"/>
                <a:gd name="connsiteY3" fmla="*/ 62645 h 98363"/>
                <a:gd name="connsiteX4" fmla="*/ 433136 w 1127651"/>
                <a:gd name="connsiteY4" fmla="*/ 0 h 98363"/>
                <a:gd name="connsiteX0" fmla="*/ 433136 w 1127651"/>
                <a:gd name="connsiteY0" fmla="*/ 0 h 93600"/>
                <a:gd name="connsiteX1" fmla="*/ 1127651 w 1127651"/>
                <a:gd name="connsiteY1" fmla="*/ 7144 h 93600"/>
                <a:gd name="connsiteX2" fmla="*/ 850926 w 1127651"/>
                <a:gd name="connsiteY2" fmla="*/ 93600 h 93600"/>
                <a:gd name="connsiteX3" fmla="*/ 0 w 1127651"/>
                <a:gd name="connsiteY3" fmla="*/ 62645 h 93600"/>
                <a:gd name="connsiteX4" fmla="*/ 433136 w 1127651"/>
                <a:gd name="connsiteY4" fmla="*/ 0 h 93600"/>
                <a:gd name="connsiteX0" fmla="*/ 125128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5128 w 819643"/>
                <a:gd name="connsiteY4" fmla="*/ 0 h 93600"/>
                <a:gd name="connsiteX0" fmla="*/ 120315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0315 w 819643"/>
                <a:gd name="connsiteY4" fmla="*/ 0 h 93600"/>
                <a:gd name="connsiteX0" fmla="*/ 120315 w 824456"/>
                <a:gd name="connsiteY0" fmla="*/ 0 h 93600"/>
                <a:gd name="connsiteX1" fmla="*/ 824456 w 824456"/>
                <a:gd name="connsiteY1" fmla="*/ 9525 h 93600"/>
                <a:gd name="connsiteX2" fmla="*/ 542918 w 824456"/>
                <a:gd name="connsiteY2" fmla="*/ 93600 h 93600"/>
                <a:gd name="connsiteX3" fmla="*/ 0 w 824456"/>
                <a:gd name="connsiteY3" fmla="*/ 84076 h 93600"/>
                <a:gd name="connsiteX4" fmla="*/ 120315 w 824456"/>
                <a:gd name="connsiteY4" fmla="*/ 0 h 93600"/>
                <a:gd name="connsiteX0" fmla="*/ 120315 w 939959"/>
                <a:gd name="connsiteY0" fmla="*/ 0 h 93600"/>
                <a:gd name="connsiteX1" fmla="*/ 939959 w 939959"/>
                <a:gd name="connsiteY1" fmla="*/ 33338 h 93600"/>
                <a:gd name="connsiteX2" fmla="*/ 542918 w 939959"/>
                <a:gd name="connsiteY2" fmla="*/ 93600 h 93600"/>
                <a:gd name="connsiteX3" fmla="*/ 0 w 939959"/>
                <a:gd name="connsiteY3" fmla="*/ 84076 h 93600"/>
                <a:gd name="connsiteX4" fmla="*/ 120315 w 939959"/>
                <a:gd name="connsiteY4" fmla="*/ 0 h 93600"/>
                <a:gd name="connsiteX0" fmla="*/ 134753 w 954397"/>
                <a:gd name="connsiteY0" fmla="*/ 0 h 93601"/>
                <a:gd name="connsiteX1" fmla="*/ 954397 w 954397"/>
                <a:gd name="connsiteY1" fmla="*/ 33338 h 93601"/>
                <a:gd name="connsiteX2" fmla="*/ 557356 w 954397"/>
                <a:gd name="connsiteY2" fmla="*/ 93600 h 93601"/>
                <a:gd name="connsiteX3" fmla="*/ 0 w 954397"/>
                <a:gd name="connsiteY3" fmla="*/ 93601 h 93601"/>
                <a:gd name="connsiteX4" fmla="*/ 134753 w 954397"/>
                <a:gd name="connsiteY4" fmla="*/ 0 h 93601"/>
                <a:gd name="connsiteX0" fmla="*/ 134753 w 954397"/>
                <a:gd name="connsiteY0" fmla="*/ 0 h 126937"/>
                <a:gd name="connsiteX1" fmla="*/ 954397 w 954397"/>
                <a:gd name="connsiteY1" fmla="*/ 33338 h 126937"/>
                <a:gd name="connsiteX2" fmla="*/ 689704 w 954397"/>
                <a:gd name="connsiteY2" fmla="*/ 126937 h 126937"/>
                <a:gd name="connsiteX3" fmla="*/ 0 w 954397"/>
                <a:gd name="connsiteY3" fmla="*/ 93601 h 126937"/>
                <a:gd name="connsiteX4" fmla="*/ 134753 w 954397"/>
                <a:gd name="connsiteY4" fmla="*/ 0 h 12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4397" h="126937">
                  <a:moveTo>
                    <a:pt x="134753" y="0"/>
                  </a:moveTo>
                  <a:lnTo>
                    <a:pt x="954397" y="33338"/>
                  </a:lnTo>
                  <a:lnTo>
                    <a:pt x="689704" y="126937"/>
                  </a:lnTo>
                  <a:lnTo>
                    <a:pt x="0" y="93601"/>
                  </a:lnTo>
                  <a:lnTo>
                    <a:pt x="134753" y="0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9" name="组合 618"/>
          <p:cNvGrpSpPr/>
          <p:nvPr/>
        </p:nvGrpSpPr>
        <p:grpSpPr>
          <a:xfrm>
            <a:off x="4684488" y="2852337"/>
            <a:ext cx="808648" cy="159396"/>
            <a:chOff x="8256802" y="1937470"/>
            <a:chExt cx="1439425" cy="28373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20" name="矩形 123"/>
            <p:cNvSpPr/>
            <p:nvPr/>
          </p:nvSpPr>
          <p:spPr>
            <a:xfrm>
              <a:off x="8258214" y="2031565"/>
              <a:ext cx="429595" cy="155513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  <a:gd name="connsiteX0" fmla="*/ 0 w 219176"/>
                <a:gd name="connsiteY0" fmla="*/ 150020 h 231713"/>
                <a:gd name="connsiteX1" fmla="*/ 219176 w 219176"/>
                <a:gd name="connsiteY1" fmla="*/ 0 h 231713"/>
                <a:gd name="connsiteX2" fmla="*/ 201404 w 219176"/>
                <a:gd name="connsiteY2" fmla="*/ 169800 h 231713"/>
                <a:gd name="connsiteX3" fmla="*/ 0 w 219176"/>
                <a:gd name="connsiteY3" fmla="*/ 231713 h 231713"/>
                <a:gd name="connsiteX4" fmla="*/ 0 w 219176"/>
                <a:gd name="connsiteY4" fmla="*/ 150020 h 2317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0525"/>
                <a:gd name="connsiteY0" fmla="*/ 73820 h 155513"/>
                <a:gd name="connsiteX1" fmla="*/ 200294 w 200525"/>
                <a:gd name="connsiteY1" fmla="*/ 0 h 155513"/>
                <a:gd name="connsiteX2" fmla="*/ 200294 w 200525"/>
                <a:gd name="connsiteY2" fmla="*/ 91219 h 155513"/>
                <a:gd name="connsiteX3" fmla="*/ 0 w 200525"/>
                <a:gd name="connsiteY3" fmla="*/ 155513 h 155513"/>
                <a:gd name="connsiteX4" fmla="*/ 0 w 200525"/>
                <a:gd name="connsiteY4" fmla="*/ 73820 h 155513"/>
                <a:gd name="connsiteX0" fmla="*/ 0 w 200729"/>
                <a:gd name="connsiteY0" fmla="*/ 73820 h 155513"/>
                <a:gd name="connsiteX1" fmla="*/ 200294 w 200729"/>
                <a:gd name="connsiteY1" fmla="*/ 0 h 155513"/>
                <a:gd name="connsiteX2" fmla="*/ 200294 w 200729"/>
                <a:gd name="connsiteY2" fmla="*/ 91219 h 155513"/>
                <a:gd name="connsiteX3" fmla="*/ 0 w 200729"/>
                <a:gd name="connsiteY3" fmla="*/ 155513 h 155513"/>
                <a:gd name="connsiteX4" fmla="*/ 0 w 200729"/>
                <a:gd name="connsiteY4" fmla="*/ 73820 h 155513"/>
                <a:gd name="connsiteX0" fmla="*/ 0 w 200382"/>
                <a:gd name="connsiteY0" fmla="*/ 73820 h 155513"/>
                <a:gd name="connsiteX1" fmla="*/ 200294 w 200382"/>
                <a:gd name="connsiteY1" fmla="*/ 0 h 155513"/>
                <a:gd name="connsiteX2" fmla="*/ 200294 w 200382"/>
                <a:gd name="connsiteY2" fmla="*/ 91219 h 155513"/>
                <a:gd name="connsiteX3" fmla="*/ 0 w 200382"/>
                <a:gd name="connsiteY3" fmla="*/ 155513 h 155513"/>
                <a:gd name="connsiteX4" fmla="*/ 0 w 200382"/>
                <a:gd name="connsiteY4" fmla="*/ 73820 h 15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382" h="155513">
                  <a:moveTo>
                    <a:pt x="0" y="73820"/>
                  </a:moveTo>
                  <a:cubicBezTo>
                    <a:pt x="74909" y="45244"/>
                    <a:pt x="126495" y="26195"/>
                    <a:pt x="200294" y="0"/>
                  </a:cubicBezTo>
                  <a:cubicBezTo>
                    <a:pt x="200602" y="31200"/>
                    <a:pt x="199985" y="60019"/>
                    <a:pt x="200294" y="91219"/>
                  </a:cubicBezTo>
                  <a:lnTo>
                    <a:pt x="0" y="155513"/>
                  </a:lnTo>
                  <a:lnTo>
                    <a:pt x="0" y="73820"/>
                  </a:ln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1" name="矩形 123"/>
            <p:cNvSpPr/>
            <p:nvPr/>
          </p:nvSpPr>
          <p:spPr>
            <a:xfrm>
              <a:off x="8687152" y="2033533"/>
              <a:ext cx="418429" cy="126936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833" h="126936">
                  <a:moveTo>
                    <a:pt x="231" y="0"/>
                  </a:moveTo>
                  <a:lnTo>
                    <a:pt x="422833" y="47624"/>
                  </a:lnTo>
                  <a:lnTo>
                    <a:pt x="422833" y="126936"/>
                  </a:lnTo>
                  <a:lnTo>
                    <a:pt x="229" y="88837"/>
                  </a:lnTo>
                  <a:cubicBezTo>
                    <a:pt x="1031" y="59225"/>
                    <a:pt x="-571" y="29612"/>
                    <a:pt x="231" y="0"/>
                  </a:cubicBez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2" name="矩形 123"/>
            <p:cNvSpPr/>
            <p:nvPr/>
          </p:nvSpPr>
          <p:spPr>
            <a:xfrm>
              <a:off x="8256802" y="2122838"/>
              <a:ext cx="851586" cy="98363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906270"/>
                <a:gd name="connsiteY0" fmla="*/ 0 h 150751"/>
                <a:gd name="connsiteX1" fmla="*/ 906270 w 906270"/>
                <a:gd name="connsiteY1" fmla="*/ 35719 h 150751"/>
                <a:gd name="connsiteX2" fmla="*/ 523667 w 906270"/>
                <a:gd name="connsiteY2" fmla="*/ 100744 h 150751"/>
                <a:gd name="connsiteX3" fmla="*/ 0 w 906270"/>
                <a:gd name="connsiteY3" fmla="*/ 150751 h 150751"/>
                <a:gd name="connsiteX4" fmla="*/ 478856 w 906270"/>
                <a:gd name="connsiteY4" fmla="*/ 0 h 150751"/>
                <a:gd name="connsiteX0" fmla="*/ 433136 w 860550"/>
                <a:gd name="connsiteY0" fmla="*/ 0 h 100744"/>
                <a:gd name="connsiteX1" fmla="*/ 860550 w 860550"/>
                <a:gd name="connsiteY1" fmla="*/ 35719 h 100744"/>
                <a:gd name="connsiteX2" fmla="*/ 477947 w 860550"/>
                <a:gd name="connsiteY2" fmla="*/ 100744 h 100744"/>
                <a:gd name="connsiteX3" fmla="*/ 0 w 860550"/>
                <a:gd name="connsiteY3" fmla="*/ 62645 h 100744"/>
                <a:gd name="connsiteX4" fmla="*/ 433136 w 860550"/>
                <a:gd name="connsiteY4" fmla="*/ 0 h 100744"/>
                <a:gd name="connsiteX0" fmla="*/ 433136 w 860550"/>
                <a:gd name="connsiteY0" fmla="*/ 0 h 98363"/>
                <a:gd name="connsiteX1" fmla="*/ 860550 w 860550"/>
                <a:gd name="connsiteY1" fmla="*/ 35719 h 98363"/>
                <a:gd name="connsiteX2" fmla="*/ 444259 w 860550"/>
                <a:gd name="connsiteY2" fmla="*/ 98363 h 98363"/>
                <a:gd name="connsiteX3" fmla="*/ 0 w 860550"/>
                <a:gd name="connsiteY3" fmla="*/ 62645 h 98363"/>
                <a:gd name="connsiteX4" fmla="*/ 433136 w 860550"/>
                <a:gd name="connsiteY4" fmla="*/ 0 h 9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550" h="98363">
                  <a:moveTo>
                    <a:pt x="433136" y="0"/>
                  </a:moveTo>
                  <a:lnTo>
                    <a:pt x="860550" y="35719"/>
                  </a:lnTo>
                  <a:lnTo>
                    <a:pt x="444259" y="98363"/>
                  </a:lnTo>
                  <a:lnTo>
                    <a:pt x="0" y="62645"/>
                  </a:lnTo>
                  <a:lnTo>
                    <a:pt x="433136" y="0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3" name="矩形 123"/>
            <p:cNvSpPr/>
            <p:nvPr/>
          </p:nvSpPr>
          <p:spPr>
            <a:xfrm>
              <a:off x="8897429" y="1937470"/>
              <a:ext cx="379589" cy="145988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  <a:gd name="connsiteX0" fmla="*/ 0 w 219176"/>
                <a:gd name="connsiteY0" fmla="*/ 150020 h 231713"/>
                <a:gd name="connsiteX1" fmla="*/ 219176 w 219176"/>
                <a:gd name="connsiteY1" fmla="*/ 0 h 231713"/>
                <a:gd name="connsiteX2" fmla="*/ 201404 w 219176"/>
                <a:gd name="connsiteY2" fmla="*/ 169800 h 231713"/>
                <a:gd name="connsiteX3" fmla="*/ 0 w 219176"/>
                <a:gd name="connsiteY3" fmla="*/ 231713 h 231713"/>
                <a:gd name="connsiteX4" fmla="*/ 0 w 219176"/>
                <a:gd name="connsiteY4" fmla="*/ 150020 h 2317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0525"/>
                <a:gd name="connsiteY0" fmla="*/ 73820 h 155513"/>
                <a:gd name="connsiteX1" fmla="*/ 200294 w 200525"/>
                <a:gd name="connsiteY1" fmla="*/ 0 h 155513"/>
                <a:gd name="connsiteX2" fmla="*/ 200294 w 200525"/>
                <a:gd name="connsiteY2" fmla="*/ 91219 h 155513"/>
                <a:gd name="connsiteX3" fmla="*/ 0 w 200525"/>
                <a:gd name="connsiteY3" fmla="*/ 155513 h 155513"/>
                <a:gd name="connsiteX4" fmla="*/ 0 w 200525"/>
                <a:gd name="connsiteY4" fmla="*/ 73820 h 155513"/>
                <a:gd name="connsiteX0" fmla="*/ 0 w 200729"/>
                <a:gd name="connsiteY0" fmla="*/ 73820 h 155513"/>
                <a:gd name="connsiteX1" fmla="*/ 200294 w 200729"/>
                <a:gd name="connsiteY1" fmla="*/ 0 h 155513"/>
                <a:gd name="connsiteX2" fmla="*/ 200294 w 200729"/>
                <a:gd name="connsiteY2" fmla="*/ 91219 h 155513"/>
                <a:gd name="connsiteX3" fmla="*/ 0 w 200729"/>
                <a:gd name="connsiteY3" fmla="*/ 155513 h 155513"/>
                <a:gd name="connsiteX4" fmla="*/ 0 w 200729"/>
                <a:gd name="connsiteY4" fmla="*/ 73820 h 155513"/>
                <a:gd name="connsiteX0" fmla="*/ 0 w 200382"/>
                <a:gd name="connsiteY0" fmla="*/ 73820 h 155513"/>
                <a:gd name="connsiteX1" fmla="*/ 200294 w 200382"/>
                <a:gd name="connsiteY1" fmla="*/ 0 h 155513"/>
                <a:gd name="connsiteX2" fmla="*/ 200294 w 200382"/>
                <a:gd name="connsiteY2" fmla="*/ 91219 h 155513"/>
                <a:gd name="connsiteX3" fmla="*/ 0 w 200382"/>
                <a:gd name="connsiteY3" fmla="*/ 155513 h 155513"/>
                <a:gd name="connsiteX4" fmla="*/ 0 w 200382"/>
                <a:gd name="connsiteY4" fmla="*/ 73820 h 155513"/>
                <a:gd name="connsiteX0" fmla="*/ 0 w 200294"/>
                <a:gd name="connsiteY0" fmla="*/ 64295 h 145988"/>
                <a:gd name="connsiteX1" fmla="*/ 176969 w 200294"/>
                <a:gd name="connsiteY1" fmla="*/ 0 h 145988"/>
                <a:gd name="connsiteX2" fmla="*/ 200294 w 200294"/>
                <a:gd name="connsiteY2" fmla="*/ 81694 h 145988"/>
                <a:gd name="connsiteX3" fmla="*/ 0 w 200294"/>
                <a:gd name="connsiteY3" fmla="*/ 145988 h 145988"/>
                <a:gd name="connsiteX4" fmla="*/ 0 w 200294"/>
                <a:gd name="connsiteY4" fmla="*/ 64295 h 145988"/>
                <a:gd name="connsiteX0" fmla="*/ 0 w 178080"/>
                <a:gd name="connsiteY0" fmla="*/ 64295 h 145988"/>
                <a:gd name="connsiteX1" fmla="*/ 176969 w 178080"/>
                <a:gd name="connsiteY1" fmla="*/ 0 h 145988"/>
                <a:gd name="connsiteX2" fmla="*/ 178080 w 178080"/>
                <a:gd name="connsiteY2" fmla="*/ 93600 h 145988"/>
                <a:gd name="connsiteX3" fmla="*/ 0 w 178080"/>
                <a:gd name="connsiteY3" fmla="*/ 145988 h 145988"/>
                <a:gd name="connsiteX4" fmla="*/ 0 w 178080"/>
                <a:gd name="connsiteY4" fmla="*/ 64295 h 145988"/>
                <a:gd name="connsiteX0" fmla="*/ 0 w 177057"/>
                <a:gd name="connsiteY0" fmla="*/ 64295 h 145988"/>
                <a:gd name="connsiteX1" fmla="*/ 176969 w 177057"/>
                <a:gd name="connsiteY1" fmla="*/ 0 h 145988"/>
                <a:gd name="connsiteX2" fmla="*/ 176969 w 177057"/>
                <a:gd name="connsiteY2" fmla="*/ 91219 h 145988"/>
                <a:gd name="connsiteX3" fmla="*/ 0 w 177057"/>
                <a:gd name="connsiteY3" fmla="*/ 145988 h 145988"/>
                <a:gd name="connsiteX4" fmla="*/ 0 w 177057"/>
                <a:gd name="connsiteY4" fmla="*/ 64295 h 14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057" h="145988">
                  <a:moveTo>
                    <a:pt x="0" y="64295"/>
                  </a:moveTo>
                  <a:cubicBezTo>
                    <a:pt x="74909" y="35719"/>
                    <a:pt x="103170" y="26195"/>
                    <a:pt x="176969" y="0"/>
                  </a:cubicBezTo>
                  <a:cubicBezTo>
                    <a:pt x="177277" y="31200"/>
                    <a:pt x="176660" y="60019"/>
                    <a:pt x="176969" y="91219"/>
                  </a:cubicBezTo>
                  <a:lnTo>
                    <a:pt x="0" y="145988"/>
                  </a:lnTo>
                  <a:lnTo>
                    <a:pt x="0" y="64295"/>
                  </a:ln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4" name="矩形 123"/>
            <p:cNvSpPr/>
            <p:nvPr/>
          </p:nvSpPr>
          <p:spPr>
            <a:xfrm>
              <a:off x="9277798" y="1939053"/>
              <a:ext cx="418429" cy="126936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833" h="126936">
                  <a:moveTo>
                    <a:pt x="231" y="0"/>
                  </a:moveTo>
                  <a:lnTo>
                    <a:pt x="422833" y="47624"/>
                  </a:lnTo>
                  <a:lnTo>
                    <a:pt x="422833" y="126936"/>
                  </a:lnTo>
                  <a:lnTo>
                    <a:pt x="229" y="88837"/>
                  </a:lnTo>
                  <a:cubicBezTo>
                    <a:pt x="1031" y="59225"/>
                    <a:pt x="-571" y="29612"/>
                    <a:pt x="231" y="0"/>
                  </a:cubicBez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5" name="矩形 123"/>
            <p:cNvSpPr/>
            <p:nvPr/>
          </p:nvSpPr>
          <p:spPr>
            <a:xfrm>
              <a:off x="8896470" y="2025311"/>
              <a:ext cx="796816" cy="103126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906270"/>
                <a:gd name="connsiteY0" fmla="*/ 0 h 150751"/>
                <a:gd name="connsiteX1" fmla="*/ 906270 w 906270"/>
                <a:gd name="connsiteY1" fmla="*/ 35719 h 150751"/>
                <a:gd name="connsiteX2" fmla="*/ 523667 w 906270"/>
                <a:gd name="connsiteY2" fmla="*/ 100744 h 150751"/>
                <a:gd name="connsiteX3" fmla="*/ 0 w 906270"/>
                <a:gd name="connsiteY3" fmla="*/ 150751 h 150751"/>
                <a:gd name="connsiteX4" fmla="*/ 478856 w 906270"/>
                <a:gd name="connsiteY4" fmla="*/ 0 h 150751"/>
                <a:gd name="connsiteX0" fmla="*/ 433136 w 860550"/>
                <a:gd name="connsiteY0" fmla="*/ 0 h 100744"/>
                <a:gd name="connsiteX1" fmla="*/ 860550 w 860550"/>
                <a:gd name="connsiteY1" fmla="*/ 35719 h 100744"/>
                <a:gd name="connsiteX2" fmla="*/ 477947 w 860550"/>
                <a:gd name="connsiteY2" fmla="*/ 100744 h 100744"/>
                <a:gd name="connsiteX3" fmla="*/ 0 w 860550"/>
                <a:gd name="connsiteY3" fmla="*/ 62645 h 100744"/>
                <a:gd name="connsiteX4" fmla="*/ 433136 w 860550"/>
                <a:gd name="connsiteY4" fmla="*/ 0 h 100744"/>
                <a:gd name="connsiteX0" fmla="*/ 433136 w 860550"/>
                <a:gd name="connsiteY0" fmla="*/ 0 h 98363"/>
                <a:gd name="connsiteX1" fmla="*/ 860550 w 860550"/>
                <a:gd name="connsiteY1" fmla="*/ 35719 h 98363"/>
                <a:gd name="connsiteX2" fmla="*/ 444259 w 860550"/>
                <a:gd name="connsiteY2" fmla="*/ 98363 h 98363"/>
                <a:gd name="connsiteX3" fmla="*/ 0 w 860550"/>
                <a:gd name="connsiteY3" fmla="*/ 62645 h 98363"/>
                <a:gd name="connsiteX4" fmla="*/ 433136 w 860550"/>
                <a:gd name="connsiteY4" fmla="*/ 0 h 98363"/>
                <a:gd name="connsiteX0" fmla="*/ 433136 w 848519"/>
                <a:gd name="connsiteY0" fmla="*/ 0 h 98363"/>
                <a:gd name="connsiteX1" fmla="*/ 848519 w 848519"/>
                <a:gd name="connsiteY1" fmla="*/ 40481 h 98363"/>
                <a:gd name="connsiteX2" fmla="*/ 444259 w 848519"/>
                <a:gd name="connsiteY2" fmla="*/ 98363 h 98363"/>
                <a:gd name="connsiteX3" fmla="*/ 0 w 848519"/>
                <a:gd name="connsiteY3" fmla="*/ 62645 h 98363"/>
                <a:gd name="connsiteX4" fmla="*/ 433136 w 848519"/>
                <a:gd name="connsiteY4" fmla="*/ 0 h 98363"/>
                <a:gd name="connsiteX0" fmla="*/ 392228 w 807611"/>
                <a:gd name="connsiteY0" fmla="*/ 0 h 98363"/>
                <a:gd name="connsiteX1" fmla="*/ 807611 w 807611"/>
                <a:gd name="connsiteY1" fmla="*/ 40481 h 98363"/>
                <a:gd name="connsiteX2" fmla="*/ 403351 w 807611"/>
                <a:gd name="connsiteY2" fmla="*/ 98363 h 98363"/>
                <a:gd name="connsiteX3" fmla="*/ 0 w 807611"/>
                <a:gd name="connsiteY3" fmla="*/ 62645 h 98363"/>
                <a:gd name="connsiteX4" fmla="*/ 392228 w 807611"/>
                <a:gd name="connsiteY4" fmla="*/ 0 h 98363"/>
                <a:gd name="connsiteX0" fmla="*/ 392228 w 807611"/>
                <a:gd name="connsiteY0" fmla="*/ 0 h 98363"/>
                <a:gd name="connsiteX1" fmla="*/ 807611 w 807611"/>
                <a:gd name="connsiteY1" fmla="*/ 40481 h 98363"/>
                <a:gd name="connsiteX2" fmla="*/ 403351 w 807611"/>
                <a:gd name="connsiteY2" fmla="*/ 98363 h 98363"/>
                <a:gd name="connsiteX3" fmla="*/ 0 w 807611"/>
                <a:gd name="connsiteY3" fmla="*/ 65027 h 98363"/>
                <a:gd name="connsiteX4" fmla="*/ 392228 w 807611"/>
                <a:gd name="connsiteY4" fmla="*/ 0 h 98363"/>
                <a:gd name="connsiteX0" fmla="*/ 397040 w 812423"/>
                <a:gd name="connsiteY0" fmla="*/ 0 h 98363"/>
                <a:gd name="connsiteX1" fmla="*/ 812423 w 812423"/>
                <a:gd name="connsiteY1" fmla="*/ 40481 h 98363"/>
                <a:gd name="connsiteX2" fmla="*/ 408163 w 812423"/>
                <a:gd name="connsiteY2" fmla="*/ 98363 h 98363"/>
                <a:gd name="connsiteX3" fmla="*/ 0 w 812423"/>
                <a:gd name="connsiteY3" fmla="*/ 57883 h 98363"/>
                <a:gd name="connsiteX4" fmla="*/ 397040 w 812423"/>
                <a:gd name="connsiteY4" fmla="*/ 0 h 98363"/>
                <a:gd name="connsiteX0" fmla="*/ 397040 w 812423"/>
                <a:gd name="connsiteY0" fmla="*/ 0 h 103126"/>
                <a:gd name="connsiteX1" fmla="*/ 812423 w 812423"/>
                <a:gd name="connsiteY1" fmla="*/ 40481 h 103126"/>
                <a:gd name="connsiteX2" fmla="*/ 372068 w 812423"/>
                <a:gd name="connsiteY2" fmla="*/ 103126 h 103126"/>
                <a:gd name="connsiteX3" fmla="*/ 0 w 812423"/>
                <a:gd name="connsiteY3" fmla="*/ 57883 h 103126"/>
                <a:gd name="connsiteX4" fmla="*/ 397040 w 812423"/>
                <a:gd name="connsiteY4" fmla="*/ 0 h 103126"/>
                <a:gd name="connsiteX0" fmla="*/ 389821 w 805204"/>
                <a:gd name="connsiteY0" fmla="*/ 0 h 103126"/>
                <a:gd name="connsiteX1" fmla="*/ 805204 w 805204"/>
                <a:gd name="connsiteY1" fmla="*/ 40481 h 103126"/>
                <a:gd name="connsiteX2" fmla="*/ 364849 w 805204"/>
                <a:gd name="connsiteY2" fmla="*/ 103126 h 103126"/>
                <a:gd name="connsiteX3" fmla="*/ 0 w 805204"/>
                <a:gd name="connsiteY3" fmla="*/ 57883 h 103126"/>
                <a:gd name="connsiteX4" fmla="*/ 389821 w 805204"/>
                <a:gd name="connsiteY4" fmla="*/ 0 h 10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204" h="103126">
                  <a:moveTo>
                    <a:pt x="389821" y="0"/>
                  </a:moveTo>
                  <a:lnTo>
                    <a:pt x="805204" y="40481"/>
                  </a:lnTo>
                  <a:lnTo>
                    <a:pt x="364849" y="103126"/>
                  </a:lnTo>
                  <a:lnTo>
                    <a:pt x="0" y="57883"/>
                  </a:lnTo>
                  <a:lnTo>
                    <a:pt x="389821" y="0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626" name="直接连接符 625"/>
            <p:cNvCxnSpPr/>
            <p:nvPr/>
          </p:nvCxnSpPr>
          <p:spPr>
            <a:xfrm rot="-540000">
              <a:off x="8685783" y="2018933"/>
              <a:ext cx="216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7" name="直接连接符 626"/>
            <p:cNvCxnSpPr/>
            <p:nvPr/>
          </p:nvCxnSpPr>
          <p:spPr>
            <a:xfrm rot="-600000">
              <a:off x="8683310" y="2103144"/>
              <a:ext cx="216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8" name="直接连接符 627"/>
            <p:cNvCxnSpPr/>
            <p:nvPr/>
          </p:nvCxnSpPr>
          <p:spPr>
            <a:xfrm rot="-600000">
              <a:off x="9106933" y="2143767"/>
              <a:ext cx="144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9" name="矩形 628"/>
          <p:cNvSpPr/>
          <p:nvPr/>
        </p:nvSpPr>
        <p:spPr>
          <a:xfrm rot="5400000">
            <a:off x="5663010" y="2169163"/>
            <a:ext cx="16179" cy="60673"/>
          </a:xfrm>
          <a:prstGeom prst="rect">
            <a:avLst/>
          </a:prstGeom>
          <a:gradFill flip="none" rotWithShape="1">
            <a:gsLst>
              <a:gs pos="0">
                <a:srgbClr val="3F3737"/>
              </a:gs>
              <a:gs pos="50000">
                <a:srgbClr val="DAD8DD"/>
              </a:gs>
              <a:gs pos="100000">
                <a:srgbClr val="72706F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0" name="任意多边形 629"/>
          <p:cNvSpPr/>
          <p:nvPr/>
        </p:nvSpPr>
        <p:spPr>
          <a:xfrm flipH="1">
            <a:off x="787016" y="2340110"/>
            <a:ext cx="1072910" cy="948265"/>
          </a:xfrm>
          <a:custGeom>
            <a:avLst/>
            <a:gdLst>
              <a:gd name="connsiteX0" fmla="*/ 1909822 w 1909822"/>
              <a:gd name="connsiteY0" fmla="*/ 0 h 1687944"/>
              <a:gd name="connsiteX1" fmla="*/ 1909822 w 1909822"/>
              <a:gd name="connsiteY1" fmla="*/ 333386 h 1687944"/>
              <a:gd name="connsiteX2" fmla="*/ 1879121 w 1909822"/>
              <a:gd name="connsiteY2" fmla="*/ 386081 h 1687944"/>
              <a:gd name="connsiteX3" fmla="*/ 1731409 w 1909822"/>
              <a:gd name="connsiteY3" fmla="*/ 560905 h 1687944"/>
              <a:gd name="connsiteX4" fmla="*/ 1211488 w 1909822"/>
              <a:gd name="connsiteY4" fmla="*/ 895220 h 1687944"/>
              <a:gd name="connsiteX5" fmla="*/ 795552 w 1909822"/>
              <a:gd name="connsiteY5" fmla="*/ 1114534 h 1687944"/>
              <a:gd name="connsiteX6" fmla="*/ 338118 w 1909822"/>
              <a:gd name="connsiteY6" fmla="*/ 1377757 h 1687944"/>
              <a:gd name="connsiteX7" fmla="*/ 68628 w 1909822"/>
              <a:gd name="connsiteY7" fmla="*/ 1606597 h 1687944"/>
              <a:gd name="connsiteX8" fmla="*/ 19113 w 1909822"/>
              <a:gd name="connsiteY8" fmla="*/ 1662471 h 1687944"/>
              <a:gd name="connsiteX9" fmla="*/ 0 w 1909822"/>
              <a:gd name="connsiteY9" fmla="*/ 1687944 h 1687944"/>
              <a:gd name="connsiteX10" fmla="*/ 0 w 1909822"/>
              <a:gd name="connsiteY10" fmla="*/ 1371374 h 1687944"/>
              <a:gd name="connsiteX11" fmla="*/ 27297 w 1909822"/>
              <a:gd name="connsiteY11" fmla="*/ 1329902 h 1687944"/>
              <a:gd name="connsiteX12" fmla="*/ 296139 w 1909822"/>
              <a:gd name="connsiteY12" fmla="*/ 1066675 h 1687944"/>
              <a:gd name="connsiteX13" fmla="*/ 1114018 w 1909822"/>
              <a:gd name="connsiteY13" fmla="*/ 596218 h 1687944"/>
              <a:gd name="connsiteX14" fmla="*/ 1581585 w 1909822"/>
              <a:gd name="connsiteY14" fmla="*/ 329045 h 1687944"/>
              <a:gd name="connsiteX15" fmla="*/ 1825501 w 1909822"/>
              <a:gd name="connsiteY15" fmla="*/ 115539 h 1687944"/>
              <a:gd name="connsiteX16" fmla="*/ 1874093 w 1909822"/>
              <a:gd name="connsiteY16" fmla="*/ 54031 h 1687944"/>
              <a:gd name="connsiteX17" fmla="*/ 1909822 w 1909822"/>
              <a:gd name="connsiteY17" fmla="*/ 0 h 168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09822" h="1687944">
                <a:moveTo>
                  <a:pt x="1909822" y="0"/>
                </a:moveTo>
                <a:lnTo>
                  <a:pt x="1909822" y="333386"/>
                </a:lnTo>
                <a:lnTo>
                  <a:pt x="1879121" y="386081"/>
                </a:lnTo>
                <a:cubicBezTo>
                  <a:pt x="1842208" y="443639"/>
                  <a:pt x="1793775" y="506425"/>
                  <a:pt x="1731409" y="560905"/>
                </a:cubicBezTo>
                <a:cubicBezTo>
                  <a:pt x="1607159" y="669633"/>
                  <a:pt x="1367826" y="803219"/>
                  <a:pt x="1211488" y="895220"/>
                </a:cubicBezTo>
                <a:cubicBezTo>
                  <a:pt x="1055633" y="987685"/>
                  <a:pt x="942239" y="1034847"/>
                  <a:pt x="795552" y="1114534"/>
                </a:cubicBezTo>
                <a:cubicBezTo>
                  <a:pt x="648864" y="1193989"/>
                  <a:pt x="459232" y="1295514"/>
                  <a:pt x="338118" y="1377757"/>
                </a:cubicBezTo>
                <a:cubicBezTo>
                  <a:pt x="217004" y="1460000"/>
                  <a:pt x="141489" y="1532485"/>
                  <a:pt x="68628" y="1606597"/>
                </a:cubicBezTo>
                <a:cubicBezTo>
                  <a:pt x="50292" y="1625183"/>
                  <a:pt x="34037" y="1643870"/>
                  <a:pt x="19113" y="1662471"/>
                </a:cubicBezTo>
                <a:lnTo>
                  <a:pt x="0" y="1687944"/>
                </a:lnTo>
                <a:lnTo>
                  <a:pt x="0" y="1371374"/>
                </a:lnTo>
                <a:lnTo>
                  <a:pt x="27297" y="1329902"/>
                </a:lnTo>
                <a:cubicBezTo>
                  <a:pt x="81626" y="1250981"/>
                  <a:pt x="152105" y="1166865"/>
                  <a:pt x="296139" y="1066675"/>
                </a:cubicBezTo>
                <a:cubicBezTo>
                  <a:pt x="487942" y="933089"/>
                  <a:pt x="900018" y="719118"/>
                  <a:pt x="1114018" y="596218"/>
                </a:cubicBezTo>
                <a:cubicBezTo>
                  <a:pt x="1328500" y="473086"/>
                  <a:pt x="1463125" y="409429"/>
                  <a:pt x="1581585" y="329045"/>
                </a:cubicBezTo>
                <a:cubicBezTo>
                  <a:pt x="1700045" y="248893"/>
                  <a:pt x="1756259" y="192903"/>
                  <a:pt x="1825501" y="115539"/>
                </a:cubicBezTo>
                <a:cubicBezTo>
                  <a:pt x="1842872" y="96198"/>
                  <a:pt x="1858931" y="75434"/>
                  <a:pt x="1874093" y="54031"/>
                </a:cubicBezTo>
                <a:lnTo>
                  <a:pt x="1909822" y="0"/>
                </a:lnTo>
                <a:close/>
              </a:path>
            </a:pathLst>
          </a:custGeom>
          <a:gradFill rotWithShape="1">
            <a:gsLst>
              <a:gs pos="14000">
                <a:srgbClr val="49AFED"/>
              </a:gs>
              <a:gs pos="50000">
                <a:srgbClr val="FCF9FE"/>
              </a:gs>
              <a:gs pos="87000">
                <a:srgbClr val="49AFED"/>
              </a:gs>
            </a:gsLst>
            <a:lin ang="10800000" scaled="0"/>
          </a:gradFill>
          <a:ln w="9525">
            <a:solidFill>
              <a:srgbClr val="92B4A2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631" name="任意多边形 630"/>
          <p:cNvSpPr/>
          <p:nvPr/>
        </p:nvSpPr>
        <p:spPr>
          <a:xfrm flipH="1">
            <a:off x="787012" y="3434101"/>
            <a:ext cx="1072910" cy="948265"/>
          </a:xfrm>
          <a:custGeom>
            <a:avLst/>
            <a:gdLst>
              <a:gd name="connsiteX0" fmla="*/ 1909822 w 1909822"/>
              <a:gd name="connsiteY0" fmla="*/ 0 h 1687944"/>
              <a:gd name="connsiteX1" fmla="*/ 1909822 w 1909822"/>
              <a:gd name="connsiteY1" fmla="*/ 333386 h 1687944"/>
              <a:gd name="connsiteX2" fmla="*/ 1879121 w 1909822"/>
              <a:gd name="connsiteY2" fmla="*/ 386081 h 1687944"/>
              <a:gd name="connsiteX3" fmla="*/ 1731409 w 1909822"/>
              <a:gd name="connsiteY3" fmla="*/ 560905 h 1687944"/>
              <a:gd name="connsiteX4" fmla="*/ 1211488 w 1909822"/>
              <a:gd name="connsiteY4" fmla="*/ 895220 h 1687944"/>
              <a:gd name="connsiteX5" fmla="*/ 795552 w 1909822"/>
              <a:gd name="connsiteY5" fmla="*/ 1114534 h 1687944"/>
              <a:gd name="connsiteX6" fmla="*/ 338118 w 1909822"/>
              <a:gd name="connsiteY6" fmla="*/ 1377757 h 1687944"/>
              <a:gd name="connsiteX7" fmla="*/ 68628 w 1909822"/>
              <a:gd name="connsiteY7" fmla="*/ 1606597 h 1687944"/>
              <a:gd name="connsiteX8" fmla="*/ 19113 w 1909822"/>
              <a:gd name="connsiteY8" fmla="*/ 1662471 h 1687944"/>
              <a:gd name="connsiteX9" fmla="*/ 0 w 1909822"/>
              <a:gd name="connsiteY9" fmla="*/ 1687944 h 1687944"/>
              <a:gd name="connsiteX10" fmla="*/ 0 w 1909822"/>
              <a:gd name="connsiteY10" fmla="*/ 1371374 h 1687944"/>
              <a:gd name="connsiteX11" fmla="*/ 27297 w 1909822"/>
              <a:gd name="connsiteY11" fmla="*/ 1329902 h 1687944"/>
              <a:gd name="connsiteX12" fmla="*/ 296139 w 1909822"/>
              <a:gd name="connsiteY12" fmla="*/ 1066675 h 1687944"/>
              <a:gd name="connsiteX13" fmla="*/ 1114018 w 1909822"/>
              <a:gd name="connsiteY13" fmla="*/ 596218 h 1687944"/>
              <a:gd name="connsiteX14" fmla="*/ 1581585 w 1909822"/>
              <a:gd name="connsiteY14" fmla="*/ 329045 h 1687944"/>
              <a:gd name="connsiteX15" fmla="*/ 1825501 w 1909822"/>
              <a:gd name="connsiteY15" fmla="*/ 115539 h 1687944"/>
              <a:gd name="connsiteX16" fmla="*/ 1874093 w 1909822"/>
              <a:gd name="connsiteY16" fmla="*/ 54031 h 1687944"/>
              <a:gd name="connsiteX17" fmla="*/ 1909822 w 1909822"/>
              <a:gd name="connsiteY17" fmla="*/ 0 h 168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09822" h="1687944">
                <a:moveTo>
                  <a:pt x="1909822" y="0"/>
                </a:moveTo>
                <a:lnTo>
                  <a:pt x="1909822" y="333386"/>
                </a:lnTo>
                <a:lnTo>
                  <a:pt x="1879121" y="386081"/>
                </a:lnTo>
                <a:cubicBezTo>
                  <a:pt x="1842208" y="443639"/>
                  <a:pt x="1793775" y="506425"/>
                  <a:pt x="1731409" y="560905"/>
                </a:cubicBezTo>
                <a:cubicBezTo>
                  <a:pt x="1607159" y="669633"/>
                  <a:pt x="1367826" y="803219"/>
                  <a:pt x="1211488" y="895220"/>
                </a:cubicBezTo>
                <a:cubicBezTo>
                  <a:pt x="1055633" y="987685"/>
                  <a:pt x="942239" y="1034847"/>
                  <a:pt x="795552" y="1114534"/>
                </a:cubicBezTo>
                <a:cubicBezTo>
                  <a:pt x="648864" y="1193989"/>
                  <a:pt x="459232" y="1295514"/>
                  <a:pt x="338118" y="1377757"/>
                </a:cubicBezTo>
                <a:cubicBezTo>
                  <a:pt x="217004" y="1460000"/>
                  <a:pt x="141489" y="1532485"/>
                  <a:pt x="68628" y="1606597"/>
                </a:cubicBezTo>
                <a:cubicBezTo>
                  <a:pt x="50292" y="1625183"/>
                  <a:pt x="34037" y="1643870"/>
                  <a:pt x="19113" y="1662471"/>
                </a:cubicBezTo>
                <a:lnTo>
                  <a:pt x="0" y="1687944"/>
                </a:lnTo>
                <a:lnTo>
                  <a:pt x="0" y="1371374"/>
                </a:lnTo>
                <a:lnTo>
                  <a:pt x="27297" y="1329902"/>
                </a:lnTo>
                <a:cubicBezTo>
                  <a:pt x="81626" y="1250981"/>
                  <a:pt x="152105" y="1166865"/>
                  <a:pt x="296139" y="1066675"/>
                </a:cubicBezTo>
                <a:cubicBezTo>
                  <a:pt x="487942" y="933089"/>
                  <a:pt x="900018" y="719118"/>
                  <a:pt x="1114018" y="596218"/>
                </a:cubicBezTo>
                <a:cubicBezTo>
                  <a:pt x="1328500" y="473086"/>
                  <a:pt x="1463125" y="409429"/>
                  <a:pt x="1581585" y="329045"/>
                </a:cubicBezTo>
                <a:cubicBezTo>
                  <a:pt x="1700045" y="248893"/>
                  <a:pt x="1756259" y="192903"/>
                  <a:pt x="1825501" y="115539"/>
                </a:cubicBezTo>
                <a:cubicBezTo>
                  <a:pt x="1842872" y="96198"/>
                  <a:pt x="1858931" y="75434"/>
                  <a:pt x="1874093" y="54031"/>
                </a:cubicBezTo>
                <a:lnTo>
                  <a:pt x="1909822" y="0"/>
                </a:lnTo>
                <a:close/>
              </a:path>
            </a:pathLst>
          </a:custGeom>
          <a:gradFill rotWithShape="1">
            <a:gsLst>
              <a:gs pos="14000">
                <a:srgbClr val="49AFED"/>
              </a:gs>
              <a:gs pos="50000">
                <a:srgbClr val="FCF9FE"/>
              </a:gs>
              <a:gs pos="87000">
                <a:srgbClr val="49AFED"/>
              </a:gs>
            </a:gsLst>
            <a:lin ang="10800000" scaled="0"/>
          </a:gradFill>
          <a:ln w="9525">
            <a:solidFill>
              <a:srgbClr val="92B4A2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632" name="任意多边形 631"/>
          <p:cNvSpPr/>
          <p:nvPr/>
        </p:nvSpPr>
        <p:spPr>
          <a:xfrm flipH="1">
            <a:off x="787016" y="4100007"/>
            <a:ext cx="1072910" cy="948265"/>
          </a:xfrm>
          <a:custGeom>
            <a:avLst/>
            <a:gdLst>
              <a:gd name="connsiteX0" fmla="*/ 1909822 w 1909822"/>
              <a:gd name="connsiteY0" fmla="*/ 0 h 1687944"/>
              <a:gd name="connsiteX1" fmla="*/ 1909822 w 1909822"/>
              <a:gd name="connsiteY1" fmla="*/ 333386 h 1687944"/>
              <a:gd name="connsiteX2" fmla="*/ 1879121 w 1909822"/>
              <a:gd name="connsiteY2" fmla="*/ 386081 h 1687944"/>
              <a:gd name="connsiteX3" fmla="*/ 1731409 w 1909822"/>
              <a:gd name="connsiteY3" fmla="*/ 560905 h 1687944"/>
              <a:gd name="connsiteX4" fmla="*/ 1211488 w 1909822"/>
              <a:gd name="connsiteY4" fmla="*/ 895220 h 1687944"/>
              <a:gd name="connsiteX5" fmla="*/ 795552 w 1909822"/>
              <a:gd name="connsiteY5" fmla="*/ 1114534 h 1687944"/>
              <a:gd name="connsiteX6" fmla="*/ 338118 w 1909822"/>
              <a:gd name="connsiteY6" fmla="*/ 1377757 h 1687944"/>
              <a:gd name="connsiteX7" fmla="*/ 68628 w 1909822"/>
              <a:gd name="connsiteY7" fmla="*/ 1606597 h 1687944"/>
              <a:gd name="connsiteX8" fmla="*/ 19113 w 1909822"/>
              <a:gd name="connsiteY8" fmla="*/ 1662471 h 1687944"/>
              <a:gd name="connsiteX9" fmla="*/ 0 w 1909822"/>
              <a:gd name="connsiteY9" fmla="*/ 1687944 h 1687944"/>
              <a:gd name="connsiteX10" fmla="*/ 0 w 1909822"/>
              <a:gd name="connsiteY10" fmla="*/ 1371374 h 1687944"/>
              <a:gd name="connsiteX11" fmla="*/ 27297 w 1909822"/>
              <a:gd name="connsiteY11" fmla="*/ 1329902 h 1687944"/>
              <a:gd name="connsiteX12" fmla="*/ 296139 w 1909822"/>
              <a:gd name="connsiteY12" fmla="*/ 1066675 h 1687944"/>
              <a:gd name="connsiteX13" fmla="*/ 1114018 w 1909822"/>
              <a:gd name="connsiteY13" fmla="*/ 596218 h 1687944"/>
              <a:gd name="connsiteX14" fmla="*/ 1581585 w 1909822"/>
              <a:gd name="connsiteY14" fmla="*/ 329045 h 1687944"/>
              <a:gd name="connsiteX15" fmla="*/ 1825501 w 1909822"/>
              <a:gd name="connsiteY15" fmla="*/ 115539 h 1687944"/>
              <a:gd name="connsiteX16" fmla="*/ 1874093 w 1909822"/>
              <a:gd name="connsiteY16" fmla="*/ 54031 h 1687944"/>
              <a:gd name="connsiteX17" fmla="*/ 1909822 w 1909822"/>
              <a:gd name="connsiteY17" fmla="*/ 0 h 168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09822" h="1687944">
                <a:moveTo>
                  <a:pt x="1909822" y="0"/>
                </a:moveTo>
                <a:lnTo>
                  <a:pt x="1909822" y="333386"/>
                </a:lnTo>
                <a:lnTo>
                  <a:pt x="1879121" y="386081"/>
                </a:lnTo>
                <a:cubicBezTo>
                  <a:pt x="1842208" y="443639"/>
                  <a:pt x="1793775" y="506425"/>
                  <a:pt x="1731409" y="560905"/>
                </a:cubicBezTo>
                <a:cubicBezTo>
                  <a:pt x="1607159" y="669633"/>
                  <a:pt x="1367826" y="803219"/>
                  <a:pt x="1211488" y="895220"/>
                </a:cubicBezTo>
                <a:cubicBezTo>
                  <a:pt x="1055633" y="987685"/>
                  <a:pt x="942239" y="1034847"/>
                  <a:pt x="795552" y="1114534"/>
                </a:cubicBezTo>
                <a:cubicBezTo>
                  <a:pt x="648864" y="1193989"/>
                  <a:pt x="459232" y="1295514"/>
                  <a:pt x="338118" y="1377757"/>
                </a:cubicBezTo>
                <a:cubicBezTo>
                  <a:pt x="217004" y="1460000"/>
                  <a:pt x="141489" y="1532485"/>
                  <a:pt x="68628" y="1606597"/>
                </a:cubicBezTo>
                <a:cubicBezTo>
                  <a:pt x="50292" y="1625183"/>
                  <a:pt x="34037" y="1643870"/>
                  <a:pt x="19113" y="1662471"/>
                </a:cubicBezTo>
                <a:lnTo>
                  <a:pt x="0" y="1687944"/>
                </a:lnTo>
                <a:lnTo>
                  <a:pt x="0" y="1371374"/>
                </a:lnTo>
                <a:lnTo>
                  <a:pt x="27297" y="1329902"/>
                </a:lnTo>
                <a:cubicBezTo>
                  <a:pt x="81626" y="1250981"/>
                  <a:pt x="152105" y="1166865"/>
                  <a:pt x="296139" y="1066675"/>
                </a:cubicBezTo>
                <a:cubicBezTo>
                  <a:pt x="487942" y="933089"/>
                  <a:pt x="900018" y="719118"/>
                  <a:pt x="1114018" y="596218"/>
                </a:cubicBezTo>
                <a:cubicBezTo>
                  <a:pt x="1328500" y="473086"/>
                  <a:pt x="1463125" y="409429"/>
                  <a:pt x="1581585" y="329045"/>
                </a:cubicBezTo>
                <a:cubicBezTo>
                  <a:pt x="1700045" y="248893"/>
                  <a:pt x="1756259" y="192903"/>
                  <a:pt x="1825501" y="115539"/>
                </a:cubicBezTo>
                <a:cubicBezTo>
                  <a:pt x="1842872" y="96198"/>
                  <a:pt x="1858931" y="75434"/>
                  <a:pt x="1874093" y="54031"/>
                </a:cubicBezTo>
                <a:lnTo>
                  <a:pt x="1909822" y="0"/>
                </a:lnTo>
                <a:close/>
              </a:path>
            </a:pathLst>
          </a:custGeom>
          <a:gradFill rotWithShape="1">
            <a:gsLst>
              <a:gs pos="14000">
                <a:srgbClr val="49AFED"/>
              </a:gs>
              <a:gs pos="50000">
                <a:srgbClr val="FCF9FE"/>
              </a:gs>
              <a:gs pos="87000">
                <a:srgbClr val="49AFED"/>
              </a:gs>
            </a:gsLst>
            <a:lin ang="10800000" scaled="0"/>
          </a:gradFill>
          <a:ln w="9525">
            <a:solidFill>
              <a:srgbClr val="92B4A2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633" name="任意多边形 632"/>
          <p:cNvSpPr/>
          <p:nvPr/>
        </p:nvSpPr>
        <p:spPr>
          <a:xfrm>
            <a:off x="1427627" y="2073645"/>
            <a:ext cx="432298" cy="506015"/>
          </a:xfrm>
          <a:custGeom>
            <a:avLst/>
            <a:gdLst>
              <a:gd name="connsiteX0" fmla="*/ 0 w 769507"/>
              <a:gd name="connsiteY0" fmla="*/ 0 h 900723"/>
              <a:gd name="connsiteX1" fmla="*/ 72752 w 769507"/>
              <a:gd name="connsiteY1" fmla="*/ 40218 h 900723"/>
              <a:gd name="connsiteX2" fmla="*/ 473368 w 769507"/>
              <a:gd name="connsiteY2" fmla="*/ 279454 h 900723"/>
              <a:gd name="connsiteX3" fmla="*/ 742210 w 769507"/>
              <a:gd name="connsiteY3" fmla="*/ 542681 h 900723"/>
              <a:gd name="connsiteX4" fmla="*/ 769507 w 769507"/>
              <a:gd name="connsiteY4" fmla="*/ 584153 h 900723"/>
              <a:gd name="connsiteX5" fmla="*/ 769507 w 769507"/>
              <a:gd name="connsiteY5" fmla="*/ 900723 h 900723"/>
              <a:gd name="connsiteX6" fmla="*/ 750394 w 769507"/>
              <a:gd name="connsiteY6" fmla="*/ 875250 h 900723"/>
              <a:gd name="connsiteX7" fmla="*/ 700879 w 769507"/>
              <a:gd name="connsiteY7" fmla="*/ 819376 h 900723"/>
              <a:gd name="connsiteX8" fmla="*/ 431389 w 769507"/>
              <a:gd name="connsiteY8" fmla="*/ 590536 h 900723"/>
              <a:gd name="connsiteX9" fmla="*/ 90281 w 769507"/>
              <a:gd name="connsiteY9" fmla="*/ 390396 h 900723"/>
              <a:gd name="connsiteX10" fmla="*/ 0 w 769507"/>
              <a:gd name="connsiteY10" fmla="*/ 341437 h 900723"/>
              <a:gd name="connsiteX11" fmla="*/ 0 w 769507"/>
              <a:gd name="connsiteY11" fmla="*/ 0 h 900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9507" h="900723">
                <a:moveTo>
                  <a:pt x="0" y="0"/>
                </a:moveTo>
                <a:lnTo>
                  <a:pt x="72752" y="40218"/>
                </a:lnTo>
                <a:cubicBezTo>
                  <a:pt x="226497" y="125772"/>
                  <a:pt x="377467" y="212661"/>
                  <a:pt x="473368" y="279454"/>
                </a:cubicBezTo>
                <a:cubicBezTo>
                  <a:pt x="617402" y="379644"/>
                  <a:pt x="687881" y="463760"/>
                  <a:pt x="742210" y="542681"/>
                </a:cubicBezTo>
                <a:lnTo>
                  <a:pt x="769507" y="584153"/>
                </a:lnTo>
                <a:lnTo>
                  <a:pt x="769507" y="900723"/>
                </a:lnTo>
                <a:lnTo>
                  <a:pt x="750394" y="875250"/>
                </a:lnTo>
                <a:cubicBezTo>
                  <a:pt x="735470" y="856649"/>
                  <a:pt x="719215" y="837962"/>
                  <a:pt x="700879" y="819376"/>
                </a:cubicBezTo>
                <a:cubicBezTo>
                  <a:pt x="628018" y="745264"/>
                  <a:pt x="552503" y="672779"/>
                  <a:pt x="431389" y="590536"/>
                </a:cubicBezTo>
                <a:cubicBezTo>
                  <a:pt x="340554" y="528854"/>
                  <a:pt x="211177" y="456325"/>
                  <a:pt x="90281" y="390396"/>
                </a:cubicBezTo>
                <a:lnTo>
                  <a:pt x="0" y="341437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15000">
                <a:srgbClr val="49AFED"/>
              </a:gs>
              <a:gs pos="50000">
                <a:srgbClr val="FCF9FE"/>
              </a:gs>
              <a:gs pos="100000">
                <a:srgbClr val="7EC6F2"/>
              </a:gs>
            </a:gsLst>
            <a:lin ang="10800000" scaled="0"/>
          </a:gradFill>
          <a:ln w="9525">
            <a:solidFill>
              <a:srgbClr val="92B4A2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634" name="组合 633"/>
          <p:cNvGrpSpPr/>
          <p:nvPr/>
        </p:nvGrpSpPr>
        <p:grpSpPr>
          <a:xfrm>
            <a:off x="1073236" y="2233443"/>
            <a:ext cx="161798" cy="24080"/>
            <a:chOff x="1828634" y="835818"/>
            <a:chExt cx="288007" cy="4286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35" name="直接连接符 634"/>
            <p:cNvCxnSpPr/>
            <p:nvPr/>
          </p:nvCxnSpPr>
          <p:spPr>
            <a:xfrm flipV="1">
              <a:off x="1828641" y="835818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6" name="直接连接符 635"/>
            <p:cNvCxnSpPr/>
            <p:nvPr/>
          </p:nvCxnSpPr>
          <p:spPr>
            <a:xfrm flipV="1">
              <a:off x="1828634" y="878681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7" name="任意多边形 636"/>
          <p:cNvSpPr/>
          <p:nvPr/>
        </p:nvSpPr>
        <p:spPr>
          <a:xfrm flipH="1">
            <a:off x="869176" y="2212466"/>
            <a:ext cx="232579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84C5E1"/>
          </a:solidFill>
          <a:ln>
            <a:solidFill>
              <a:srgbClr val="4F91A7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8" name="任意多边形 637"/>
          <p:cNvSpPr/>
          <p:nvPr/>
        </p:nvSpPr>
        <p:spPr>
          <a:xfrm flipH="1">
            <a:off x="1200103" y="2214116"/>
            <a:ext cx="313476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FCB7AE"/>
          </a:solidFill>
          <a:ln>
            <a:solidFill>
              <a:srgbClr val="BB657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39" name="组合 638"/>
          <p:cNvGrpSpPr/>
          <p:nvPr/>
        </p:nvGrpSpPr>
        <p:grpSpPr>
          <a:xfrm>
            <a:off x="1239117" y="2379257"/>
            <a:ext cx="161798" cy="40132"/>
            <a:chOff x="2123908" y="1095373"/>
            <a:chExt cx="288007" cy="7143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40" name="直接连接符 639"/>
            <p:cNvCxnSpPr/>
            <p:nvPr/>
          </p:nvCxnSpPr>
          <p:spPr>
            <a:xfrm flipV="1">
              <a:off x="2123915" y="109537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1" name="直接连接符 640"/>
            <p:cNvCxnSpPr/>
            <p:nvPr/>
          </p:nvCxnSpPr>
          <p:spPr>
            <a:xfrm flipV="1">
              <a:off x="2123908" y="113109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2" name="直接连接符 641"/>
            <p:cNvCxnSpPr/>
            <p:nvPr/>
          </p:nvCxnSpPr>
          <p:spPr>
            <a:xfrm flipV="1">
              <a:off x="2123912" y="1166809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组合 642"/>
          <p:cNvGrpSpPr/>
          <p:nvPr/>
        </p:nvGrpSpPr>
        <p:grpSpPr>
          <a:xfrm>
            <a:off x="1352825" y="2553164"/>
            <a:ext cx="161798" cy="40132"/>
            <a:chOff x="2123908" y="1095373"/>
            <a:chExt cx="288007" cy="7143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44" name="直接连接符 643"/>
            <p:cNvCxnSpPr/>
            <p:nvPr/>
          </p:nvCxnSpPr>
          <p:spPr>
            <a:xfrm flipV="1">
              <a:off x="2123915" y="109537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5" name="直接连接符 644"/>
            <p:cNvCxnSpPr/>
            <p:nvPr/>
          </p:nvCxnSpPr>
          <p:spPr>
            <a:xfrm flipV="1">
              <a:off x="2123908" y="113109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6" name="直接连接符 645"/>
            <p:cNvCxnSpPr/>
            <p:nvPr/>
          </p:nvCxnSpPr>
          <p:spPr>
            <a:xfrm flipV="1">
              <a:off x="2123912" y="1166809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组合 646"/>
          <p:cNvGrpSpPr/>
          <p:nvPr/>
        </p:nvGrpSpPr>
        <p:grpSpPr>
          <a:xfrm>
            <a:off x="1400987" y="2729758"/>
            <a:ext cx="161798" cy="24080"/>
            <a:chOff x="1828634" y="835818"/>
            <a:chExt cx="288007" cy="4286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48" name="直接连接符 647"/>
            <p:cNvCxnSpPr/>
            <p:nvPr/>
          </p:nvCxnSpPr>
          <p:spPr>
            <a:xfrm flipV="1">
              <a:off x="1828641" y="835818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9" name="直接连接符 648"/>
            <p:cNvCxnSpPr/>
            <p:nvPr/>
          </p:nvCxnSpPr>
          <p:spPr>
            <a:xfrm flipV="1">
              <a:off x="1828634" y="878681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50" name="任意多边形 649"/>
          <p:cNvSpPr/>
          <p:nvPr/>
        </p:nvSpPr>
        <p:spPr>
          <a:xfrm>
            <a:off x="804914" y="2370051"/>
            <a:ext cx="471226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C9C0D4"/>
          </a:solidFill>
          <a:ln>
            <a:solidFill>
              <a:srgbClr val="9784A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1" name="任意多边形 650"/>
          <p:cNvSpPr/>
          <p:nvPr/>
        </p:nvSpPr>
        <p:spPr>
          <a:xfrm flipH="1">
            <a:off x="1360854" y="2370051"/>
            <a:ext cx="404486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F2E178"/>
          </a:solidFill>
          <a:ln>
            <a:solidFill>
              <a:srgbClr val="E1C65D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2" name="任意多边形 651"/>
          <p:cNvSpPr/>
          <p:nvPr/>
        </p:nvSpPr>
        <p:spPr>
          <a:xfrm flipH="1">
            <a:off x="910036" y="2543961"/>
            <a:ext cx="465158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F2E178"/>
          </a:solidFill>
          <a:ln>
            <a:solidFill>
              <a:srgbClr val="E1C65D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3" name="任意多边形 652"/>
          <p:cNvSpPr/>
          <p:nvPr/>
        </p:nvSpPr>
        <p:spPr>
          <a:xfrm flipH="1">
            <a:off x="1479140" y="2543961"/>
            <a:ext cx="372127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C9C0D4"/>
          </a:solidFill>
          <a:ln>
            <a:solidFill>
              <a:srgbClr val="9784A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4" name="任意多边形 653"/>
          <p:cNvSpPr/>
          <p:nvPr/>
        </p:nvSpPr>
        <p:spPr>
          <a:xfrm flipH="1">
            <a:off x="1182214" y="2711453"/>
            <a:ext cx="242691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84C5E1"/>
          </a:solidFill>
          <a:ln>
            <a:solidFill>
              <a:srgbClr val="4F91A7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5" name="任意多边形 654"/>
          <p:cNvSpPr/>
          <p:nvPr/>
        </p:nvSpPr>
        <p:spPr>
          <a:xfrm flipH="1">
            <a:off x="1527857" y="2711453"/>
            <a:ext cx="242691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FCB7AE"/>
          </a:solidFill>
          <a:ln>
            <a:solidFill>
              <a:srgbClr val="BB657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6" name="任意多边形 655"/>
          <p:cNvSpPr/>
          <p:nvPr/>
        </p:nvSpPr>
        <p:spPr>
          <a:xfrm rot="19620000">
            <a:off x="704453" y="2148719"/>
            <a:ext cx="341049" cy="202167"/>
          </a:xfrm>
          <a:custGeom>
            <a:avLst/>
            <a:gdLst>
              <a:gd name="connsiteX0" fmla="*/ 607081 w 607081"/>
              <a:gd name="connsiteY0" fmla="*/ 0 h 359864"/>
              <a:gd name="connsiteX1" fmla="*/ 607081 w 607081"/>
              <a:gd name="connsiteY1" fmla="*/ 286870 h 359864"/>
              <a:gd name="connsiteX2" fmla="*/ 573216 w 607081"/>
              <a:gd name="connsiteY2" fmla="*/ 285171 h 359864"/>
              <a:gd name="connsiteX3" fmla="*/ 452509 w 607081"/>
              <a:gd name="connsiteY3" fmla="*/ 283871 h 359864"/>
              <a:gd name="connsiteX4" fmla="*/ 101861 w 607081"/>
              <a:gd name="connsiteY4" fmla="*/ 329018 h 359864"/>
              <a:gd name="connsiteX5" fmla="*/ 29903 w 607081"/>
              <a:gd name="connsiteY5" fmla="*/ 348910 h 359864"/>
              <a:gd name="connsiteX6" fmla="*/ 0 w 607081"/>
              <a:gd name="connsiteY6" fmla="*/ 359864 h 359864"/>
              <a:gd name="connsiteX7" fmla="*/ 172416 w 607081"/>
              <a:gd name="connsiteY7" fmla="*/ 94366 h 359864"/>
              <a:gd name="connsiteX8" fmla="*/ 217896 w 607081"/>
              <a:gd name="connsiteY8" fmla="*/ 74451 h 359864"/>
              <a:gd name="connsiteX9" fmla="*/ 586730 w 607081"/>
              <a:gd name="connsiteY9" fmla="*/ 112 h 359864"/>
              <a:gd name="connsiteX10" fmla="*/ 607081 w 607081"/>
              <a:gd name="connsiteY10" fmla="*/ 0 h 359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07081" h="359864">
                <a:moveTo>
                  <a:pt x="607081" y="0"/>
                </a:moveTo>
                <a:lnTo>
                  <a:pt x="607081" y="286870"/>
                </a:lnTo>
                <a:lnTo>
                  <a:pt x="573216" y="285171"/>
                </a:lnTo>
                <a:cubicBezTo>
                  <a:pt x="529941" y="283687"/>
                  <a:pt x="489101" y="283118"/>
                  <a:pt x="452509" y="283871"/>
                </a:cubicBezTo>
                <a:cubicBezTo>
                  <a:pt x="306142" y="286882"/>
                  <a:pt x="203331" y="306545"/>
                  <a:pt x="101861" y="329018"/>
                </a:cubicBezTo>
                <a:cubicBezTo>
                  <a:pt x="76360" y="334619"/>
                  <a:pt x="52550" y="341438"/>
                  <a:pt x="29903" y="348910"/>
                </a:cubicBezTo>
                <a:lnTo>
                  <a:pt x="0" y="359864"/>
                </a:lnTo>
                <a:lnTo>
                  <a:pt x="172416" y="94366"/>
                </a:lnTo>
                <a:lnTo>
                  <a:pt x="217896" y="74451"/>
                </a:lnTo>
                <a:cubicBezTo>
                  <a:pt x="306444" y="37852"/>
                  <a:pt x="411366" y="5692"/>
                  <a:pt x="586730" y="112"/>
                </a:cubicBezTo>
                <a:lnTo>
                  <a:pt x="607081" y="0"/>
                </a:lnTo>
                <a:close/>
              </a:path>
            </a:pathLst>
          </a:custGeom>
          <a:gradFill rotWithShape="1">
            <a:gsLst>
              <a:gs pos="0">
                <a:srgbClr val="1799E9"/>
              </a:gs>
              <a:gs pos="0">
                <a:srgbClr val="FEFDFE"/>
              </a:gs>
              <a:gs pos="71000">
                <a:srgbClr val="1279B8"/>
              </a:gs>
            </a:gsLst>
            <a:lin ang="10800000" scaled="0"/>
          </a:gradFill>
          <a:ln w="9525">
            <a:solidFill>
              <a:srgbClr val="1279B8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657" name="组合 656"/>
          <p:cNvGrpSpPr/>
          <p:nvPr/>
        </p:nvGrpSpPr>
        <p:grpSpPr>
          <a:xfrm>
            <a:off x="1352825" y="3216696"/>
            <a:ext cx="161798" cy="40132"/>
            <a:chOff x="2123908" y="1095373"/>
            <a:chExt cx="288007" cy="7143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58" name="直接连接符 657"/>
            <p:cNvCxnSpPr/>
            <p:nvPr/>
          </p:nvCxnSpPr>
          <p:spPr>
            <a:xfrm flipV="1">
              <a:off x="2123915" y="109537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直接连接符 658"/>
            <p:cNvCxnSpPr/>
            <p:nvPr/>
          </p:nvCxnSpPr>
          <p:spPr>
            <a:xfrm flipV="1">
              <a:off x="2123908" y="113109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直接连接符 659"/>
            <p:cNvCxnSpPr/>
            <p:nvPr/>
          </p:nvCxnSpPr>
          <p:spPr>
            <a:xfrm flipV="1">
              <a:off x="2123912" y="1166809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1" name="任意多边形 660"/>
          <p:cNvSpPr/>
          <p:nvPr/>
        </p:nvSpPr>
        <p:spPr>
          <a:xfrm flipH="1">
            <a:off x="926094" y="3207492"/>
            <a:ext cx="465158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F2E178"/>
          </a:solidFill>
          <a:ln>
            <a:solidFill>
              <a:srgbClr val="E1C65D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2" name="任意多边形 661"/>
          <p:cNvSpPr/>
          <p:nvPr/>
        </p:nvSpPr>
        <p:spPr>
          <a:xfrm flipH="1">
            <a:off x="1476465" y="3207492"/>
            <a:ext cx="372127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C9C0D4"/>
          </a:solidFill>
          <a:ln>
            <a:solidFill>
              <a:srgbClr val="9784A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63" name="组合 662"/>
          <p:cNvGrpSpPr/>
          <p:nvPr/>
        </p:nvGrpSpPr>
        <p:grpSpPr>
          <a:xfrm>
            <a:off x="1481251" y="3040122"/>
            <a:ext cx="161798" cy="24080"/>
            <a:chOff x="1828634" y="835818"/>
            <a:chExt cx="288007" cy="4286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64" name="直接连接符 663"/>
            <p:cNvCxnSpPr/>
            <p:nvPr/>
          </p:nvCxnSpPr>
          <p:spPr>
            <a:xfrm flipV="1">
              <a:off x="1828641" y="835818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直接连接符 664"/>
            <p:cNvCxnSpPr/>
            <p:nvPr/>
          </p:nvCxnSpPr>
          <p:spPr>
            <a:xfrm flipV="1">
              <a:off x="1828634" y="878681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6" name="任意多边形 665"/>
          <p:cNvSpPr/>
          <p:nvPr/>
        </p:nvSpPr>
        <p:spPr>
          <a:xfrm>
            <a:off x="1262980" y="3021821"/>
            <a:ext cx="242691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FCB7AE"/>
          </a:solidFill>
          <a:ln>
            <a:solidFill>
              <a:srgbClr val="BB657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7" name="任意多边形 666"/>
          <p:cNvSpPr/>
          <p:nvPr/>
        </p:nvSpPr>
        <p:spPr>
          <a:xfrm flipH="1">
            <a:off x="1617827" y="3021821"/>
            <a:ext cx="131458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84C5E1"/>
          </a:solidFill>
          <a:ln>
            <a:solidFill>
              <a:srgbClr val="4F91A7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68" name="组合 667"/>
          <p:cNvGrpSpPr/>
          <p:nvPr/>
        </p:nvGrpSpPr>
        <p:grpSpPr>
          <a:xfrm>
            <a:off x="1160186" y="3390613"/>
            <a:ext cx="161798" cy="24080"/>
            <a:chOff x="1828634" y="835818"/>
            <a:chExt cx="288007" cy="4286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69" name="直接连接符 668"/>
            <p:cNvCxnSpPr/>
            <p:nvPr/>
          </p:nvCxnSpPr>
          <p:spPr>
            <a:xfrm flipV="1">
              <a:off x="1828641" y="835818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直接连接符 669"/>
            <p:cNvCxnSpPr/>
            <p:nvPr/>
          </p:nvCxnSpPr>
          <p:spPr>
            <a:xfrm flipV="1">
              <a:off x="1828634" y="878681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1" name="任意多边形 670"/>
          <p:cNvSpPr/>
          <p:nvPr/>
        </p:nvSpPr>
        <p:spPr>
          <a:xfrm flipH="1">
            <a:off x="804958" y="3372309"/>
            <a:ext cx="404486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84C5E1"/>
          </a:solidFill>
          <a:ln>
            <a:solidFill>
              <a:srgbClr val="4F91A7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2" name="任意多边形 671"/>
          <p:cNvSpPr/>
          <p:nvPr/>
        </p:nvSpPr>
        <p:spPr>
          <a:xfrm flipH="1">
            <a:off x="1305781" y="3372309"/>
            <a:ext cx="485383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FCB7AE"/>
          </a:solidFill>
          <a:ln>
            <a:solidFill>
              <a:srgbClr val="BB657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73" name="组合 672"/>
          <p:cNvGrpSpPr/>
          <p:nvPr/>
        </p:nvGrpSpPr>
        <p:grpSpPr>
          <a:xfrm>
            <a:off x="1000991" y="3556488"/>
            <a:ext cx="161798" cy="40132"/>
            <a:chOff x="2123908" y="1095373"/>
            <a:chExt cx="288007" cy="7143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74" name="直接连接符 673"/>
            <p:cNvCxnSpPr/>
            <p:nvPr/>
          </p:nvCxnSpPr>
          <p:spPr>
            <a:xfrm flipV="1">
              <a:off x="2123915" y="109537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直接连接符 674"/>
            <p:cNvCxnSpPr/>
            <p:nvPr/>
          </p:nvCxnSpPr>
          <p:spPr>
            <a:xfrm flipV="1">
              <a:off x="2123908" y="113109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直接连接符 675"/>
            <p:cNvCxnSpPr/>
            <p:nvPr/>
          </p:nvCxnSpPr>
          <p:spPr>
            <a:xfrm flipV="1">
              <a:off x="2123912" y="1166809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7" name="任意多边形 676"/>
          <p:cNvSpPr/>
          <p:nvPr/>
        </p:nvSpPr>
        <p:spPr>
          <a:xfrm>
            <a:off x="815609" y="3547282"/>
            <a:ext cx="202243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C9C0D4"/>
          </a:solidFill>
          <a:ln>
            <a:solidFill>
              <a:srgbClr val="9784A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8" name="任意多边形 677"/>
          <p:cNvSpPr/>
          <p:nvPr/>
        </p:nvSpPr>
        <p:spPr>
          <a:xfrm flipH="1">
            <a:off x="1130749" y="3547282"/>
            <a:ext cx="424710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F2E178"/>
          </a:solidFill>
          <a:ln>
            <a:solidFill>
              <a:srgbClr val="E1C65D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9" name="任意多边形 678"/>
          <p:cNvSpPr/>
          <p:nvPr/>
        </p:nvSpPr>
        <p:spPr>
          <a:xfrm>
            <a:off x="787019" y="2530372"/>
            <a:ext cx="1072910" cy="948265"/>
          </a:xfrm>
          <a:custGeom>
            <a:avLst/>
            <a:gdLst>
              <a:gd name="connsiteX0" fmla="*/ 1909822 w 1909822"/>
              <a:gd name="connsiteY0" fmla="*/ 0 h 1687944"/>
              <a:gd name="connsiteX1" fmla="*/ 1909822 w 1909822"/>
              <a:gd name="connsiteY1" fmla="*/ 333386 h 1687944"/>
              <a:gd name="connsiteX2" fmla="*/ 1879121 w 1909822"/>
              <a:gd name="connsiteY2" fmla="*/ 386081 h 1687944"/>
              <a:gd name="connsiteX3" fmla="*/ 1731409 w 1909822"/>
              <a:gd name="connsiteY3" fmla="*/ 560905 h 1687944"/>
              <a:gd name="connsiteX4" fmla="*/ 1211488 w 1909822"/>
              <a:gd name="connsiteY4" fmla="*/ 895220 h 1687944"/>
              <a:gd name="connsiteX5" fmla="*/ 795552 w 1909822"/>
              <a:gd name="connsiteY5" fmla="*/ 1114534 h 1687944"/>
              <a:gd name="connsiteX6" fmla="*/ 338118 w 1909822"/>
              <a:gd name="connsiteY6" fmla="*/ 1377757 h 1687944"/>
              <a:gd name="connsiteX7" fmla="*/ 68628 w 1909822"/>
              <a:gd name="connsiteY7" fmla="*/ 1606597 h 1687944"/>
              <a:gd name="connsiteX8" fmla="*/ 19113 w 1909822"/>
              <a:gd name="connsiteY8" fmla="*/ 1662471 h 1687944"/>
              <a:gd name="connsiteX9" fmla="*/ 0 w 1909822"/>
              <a:gd name="connsiteY9" fmla="*/ 1687944 h 1687944"/>
              <a:gd name="connsiteX10" fmla="*/ 0 w 1909822"/>
              <a:gd name="connsiteY10" fmla="*/ 1371374 h 1687944"/>
              <a:gd name="connsiteX11" fmla="*/ 27297 w 1909822"/>
              <a:gd name="connsiteY11" fmla="*/ 1329902 h 1687944"/>
              <a:gd name="connsiteX12" fmla="*/ 296139 w 1909822"/>
              <a:gd name="connsiteY12" fmla="*/ 1066675 h 1687944"/>
              <a:gd name="connsiteX13" fmla="*/ 1114018 w 1909822"/>
              <a:gd name="connsiteY13" fmla="*/ 596218 h 1687944"/>
              <a:gd name="connsiteX14" fmla="*/ 1581585 w 1909822"/>
              <a:gd name="connsiteY14" fmla="*/ 329045 h 1687944"/>
              <a:gd name="connsiteX15" fmla="*/ 1825501 w 1909822"/>
              <a:gd name="connsiteY15" fmla="*/ 115539 h 1687944"/>
              <a:gd name="connsiteX16" fmla="*/ 1874093 w 1909822"/>
              <a:gd name="connsiteY16" fmla="*/ 54031 h 1687944"/>
              <a:gd name="connsiteX17" fmla="*/ 1909822 w 1909822"/>
              <a:gd name="connsiteY17" fmla="*/ 0 h 168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09822" h="1687944">
                <a:moveTo>
                  <a:pt x="1909822" y="0"/>
                </a:moveTo>
                <a:lnTo>
                  <a:pt x="1909822" y="333386"/>
                </a:lnTo>
                <a:lnTo>
                  <a:pt x="1879121" y="386081"/>
                </a:lnTo>
                <a:cubicBezTo>
                  <a:pt x="1842208" y="443639"/>
                  <a:pt x="1793775" y="506425"/>
                  <a:pt x="1731409" y="560905"/>
                </a:cubicBezTo>
                <a:cubicBezTo>
                  <a:pt x="1607159" y="669633"/>
                  <a:pt x="1367826" y="803219"/>
                  <a:pt x="1211488" y="895220"/>
                </a:cubicBezTo>
                <a:cubicBezTo>
                  <a:pt x="1055633" y="987685"/>
                  <a:pt x="942239" y="1034847"/>
                  <a:pt x="795552" y="1114534"/>
                </a:cubicBezTo>
                <a:cubicBezTo>
                  <a:pt x="648864" y="1193989"/>
                  <a:pt x="459232" y="1295514"/>
                  <a:pt x="338118" y="1377757"/>
                </a:cubicBezTo>
                <a:cubicBezTo>
                  <a:pt x="217004" y="1460000"/>
                  <a:pt x="141489" y="1532485"/>
                  <a:pt x="68628" y="1606597"/>
                </a:cubicBezTo>
                <a:cubicBezTo>
                  <a:pt x="50292" y="1625183"/>
                  <a:pt x="34037" y="1643870"/>
                  <a:pt x="19113" y="1662471"/>
                </a:cubicBezTo>
                <a:lnTo>
                  <a:pt x="0" y="1687944"/>
                </a:lnTo>
                <a:lnTo>
                  <a:pt x="0" y="1371374"/>
                </a:lnTo>
                <a:lnTo>
                  <a:pt x="27297" y="1329902"/>
                </a:lnTo>
                <a:cubicBezTo>
                  <a:pt x="81626" y="1250981"/>
                  <a:pt x="152105" y="1166865"/>
                  <a:pt x="296139" y="1066675"/>
                </a:cubicBezTo>
                <a:cubicBezTo>
                  <a:pt x="487942" y="933089"/>
                  <a:pt x="900018" y="719118"/>
                  <a:pt x="1114018" y="596218"/>
                </a:cubicBezTo>
                <a:cubicBezTo>
                  <a:pt x="1328500" y="473086"/>
                  <a:pt x="1463125" y="409429"/>
                  <a:pt x="1581585" y="329045"/>
                </a:cubicBezTo>
                <a:cubicBezTo>
                  <a:pt x="1700045" y="248893"/>
                  <a:pt x="1756259" y="192903"/>
                  <a:pt x="1825501" y="115539"/>
                </a:cubicBezTo>
                <a:cubicBezTo>
                  <a:pt x="1842872" y="96198"/>
                  <a:pt x="1858931" y="75434"/>
                  <a:pt x="1874093" y="54031"/>
                </a:cubicBezTo>
                <a:lnTo>
                  <a:pt x="1909822" y="0"/>
                </a:lnTo>
                <a:close/>
              </a:path>
            </a:pathLst>
          </a:custGeom>
          <a:gradFill rotWithShape="1">
            <a:gsLst>
              <a:gs pos="14000">
                <a:srgbClr val="1279B8"/>
              </a:gs>
              <a:gs pos="50000">
                <a:srgbClr val="FEFDFE"/>
              </a:gs>
              <a:gs pos="86000">
                <a:srgbClr val="1279B8"/>
              </a:gs>
            </a:gsLst>
            <a:lin ang="10800000" scaled="0"/>
          </a:gradFill>
          <a:ln w="9525">
            <a:solidFill>
              <a:srgbClr val="1279B8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grpSp>
        <p:nvGrpSpPr>
          <p:cNvPr id="680" name="组合 679"/>
          <p:cNvGrpSpPr/>
          <p:nvPr/>
        </p:nvGrpSpPr>
        <p:grpSpPr>
          <a:xfrm>
            <a:off x="1064406" y="3977417"/>
            <a:ext cx="161798" cy="24080"/>
            <a:chOff x="1828634" y="835818"/>
            <a:chExt cx="288007" cy="4286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81" name="直接连接符 680"/>
            <p:cNvCxnSpPr/>
            <p:nvPr/>
          </p:nvCxnSpPr>
          <p:spPr>
            <a:xfrm flipV="1">
              <a:off x="1828641" y="835818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直接连接符 681"/>
            <p:cNvCxnSpPr/>
            <p:nvPr/>
          </p:nvCxnSpPr>
          <p:spPr>
            <a:xfrm flipV="1">
              <a:off x="1828634" y="878681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83" name="任意多边形 682"/>
          <p:cNvSpPr/>
          <p:nvPr/>
        </p:nvSpPr>
        <p:spPr>
          <a:xfrm flipH="1">
            <a:off x="845636" y="3959112"/>
            <a:ext cx="242691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84C5E1"/>
          </a:solidFill>
          <a:ln>
            <a:solidFill>
              <a:srgbClr val="4F91A7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4" name="任意多边形 683"/>
          <p:cNvSpPr/>
          <p:nvPr/>
        </p:nvSpPr>
        <p:spPr>
          <a:xfrm flipH="1">
            <a:off x="1191273" y="3959112"/>
            <a:ext cx="283140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FCB7AE"/>
          </a:solidFill>
          <a:ln>
            <a:solidFill>
              <a:srgbClr val="BB657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85" name="组合 684"/>
          <p:cNvGrpSpPr/>
          <p:nvPr/>
        </p:nvGrpSpPr>
        <p:grpSpPr>
          <a:xfrm>
            <a:off x="1141454" y="4142442"/>
            <a:ext cx="161798" cy="24080"/>
            <a:chOff x="1828634" y="835818"/>
            <a:chExt cx="288007" cy="4286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86" name="直接连接符 685"/>
            <p:cNvCxnSpPr/>
            <p:nvPr/>
          </p:nvCxnSpPr>
          <p:spPr>
            <a:xfrm flipV="1">
              <a:off x="1828641" y="835818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直接连接符 686"/>
            <p:cNvCxnSpPr/>
            <p:nvPr/>
          </p:nvCxnSpPr>
          <p:spPr>
            <a:xfrm flipV="1">
              <a:off x="1828634" y="878681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88" name="任意多边形 687"/>
          <p:cNvSpPr/>
          <p:nvPr/>
        </p:nvSpPr>
        <p:spPr>
          <a:xfrm>
            <a:off x="797430" y="4124142"/>
            <a:ext cx="384261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FCB7AE"/>
          </a:solidFill>
          <a:ln>
            <a:solidFill>
              <a:srgbClr val="BB657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9" name="任意多边形 688"/>
          <p:cNvSpPr/>
          <p:nvPr/>
        </p:nvSpPr>
        <p:spPr>
          <a:xfrm flipH="1">
            <a:off x="1278030" y="4124142"/>
            <a:ext cx="465158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84C5E1"/>
          </a:solidFill>
          <a:ln>
            <a:solidFill>
              <a:srgbClr val="4F91A7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90" name="组合 689"/>
          <p:cNvGrpSpPr/>
          <p:nvPr/>
        </p:nvGrpSpPr>
        <p:grpSpPr>
          <a:xfrm>
            <a:off x="1331419" y="4302957"/>
            <a:ext cx="161798" cy="40132"/>
            <a:chOff x="2123908" y="1095373"/>
            <a:chExt cx="288007" cy="7143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91" name="直接连接符 690"/>
            <p:cNvCxnSpPr/>
            <p:nvPr/>
          </p:nvCxnSpPr>
          <p:spPr>
            <a:xfrm flipV="1">
              <a:off x="2123915" y="109537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直接连接符 691"/>
            <p:cNvCxnSpPr/>
            <p:nvPr/>
          </p:nvCxnSpPr>
          <p:spPr>
            <a:xfrm flipV="1">
              <a:off x="2123908" y="113109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直接连接符 692"/>
            <p:cNvCxnSpPr/>
            <p:nvPr/>
          </p:nvCxnSpPr>
          <p:spPr>
            <a:xfrm flipV="1">
              <a:off x="2123912" y="1166809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4" name="任意多边形 693"/>
          <p:cNvSpPr/>
          <p:nvPr/>
        </p:nvSpPr>
        <p:spPr>
          <a:xfrm flipH="1">
            <a:off x="891309" y="4293754"/>
            <a:ext cx="475271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F2E178"/>
          </a:solidFill>
          <a:ln>
            <a:solidFill>
              <a:srgbClr val="E1C65D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5" name="任意多边形 694"/>
          <p:cNvSpPr/>
          <p:nvPr/>
        </p:nvSpPr>
        <p:spPr>
          <a:xfrm flipH="1">
            <a:off x="1465761" y="4293754"/>
            <a:ext cx="372127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C9C0D4"/>
          </a:solidFill>
          <a:ln>
            <a:solidFill>
              <a:srgbClr val="9784A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96" name="组合 695"/>
          <p:cNvGrpSpPr/>
          <p:nvPr/>
        </p:nvGrpSpPr>
        <p:grpSpPr>
          <a:xfrm>
            <a:off x="1396172" y="4485770"/>
            <a:ext cx="161798" cy="24080"/>
            <a:chOff x="1828634" y="835818"/>
            <a:chExt cx="288007" cy="4286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697" name="直接连接符 696"/>
            <p:cNvCxnSpPr/>
            <p:nvPr/>
          </p:nvCxnSpPr>
          <p:spPr>
            <a:xfrm flipV="1">
              <a:off x="1828641" y="835818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直接连接符 697"/>
            <p:cNvCxnSpPr/>
            <p:nvPr/>
          </p:nvCxnSpPr>
          <p:spPr>
            <a:xfrm flipV="1">
              <a:off x="1828634" y="878681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9" name="任意多边形 698"/>
          <p:cNvSpPr/>
          <p:nvPr/>
        </p:nvSpPr>
        <p:spPr>
          <a:xfrm flipH="1">
            <a:off x="1180076" y="4467466"/>
            <a:ext cx="242691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84C5E1"/>
          </a:solidFill>
          <a:ln>
            <a:solidFill>
              <a:srgbClr val="4F91A7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0" name="任意多边形 699"/>
          <p:cNvSpPr/>
          <p:nvPr/>
        </p:nvSpPr>
        <p:spPr>
          <a:xfrm flipH="1">
            <a:off x="1523036" y="4467466"/>
            <a:ext cx="242691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FCB7AE"/>
          </a:solidFill>
          <a:ln>
            <a:solidFill>
              <a:srgbClr val="BB657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01" name="组合 700"/>
          <p:cNvGrpSpPr/>
          <p:nvPr/>
        </p:nvGrpSpPr>
        <p:grpSpPr>
          <a:xfrm>
            <a:off x="1489820" y="4825561"/>
            <a:ext cx="161798" cy="24080"/>
            <a:chOff x="1828634" y="835818"/>
            <a:chExt cx="288007" cy="4286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702" name="直接连接符 701"/>
            <p:cNvCxnSpPr/>
            <p:nvPr/>
          </p:nvCxnSpPr>
          <p:spPr>
            <a:xfrm flipV="1">
              <a:off x="1828641" y="835818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直接连接符 702"/>
            <p:cNvCxnSpPr/>
            <p:nvPr/>
          </p:nvCxnSpPr>
          <p:spPr>
            <a:xfrm flipV="1">
              <a:off x="1828634" y="878681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4" name="任意多边形 703"/>
          <p:cNvSpPr/>
          <p:nvPr/>
        </p:nvSpPr>
        <p:spPr>
          <a:xfrm flipH="1">
            <a:off x="1177401" y="4807256"/>
            <a:ext cx="343813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84C5E1"/>
          </a:solidFill>
          <a:ln>
            <a:solidFill>
              <a:srgbClr val="4F91A7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5" name="任意多边形 704"/>
          <p:cNvSpPr/>
          <p:nvPr/>
        </p:nvSpPr>
        <p:spPr>
          <a:xfrm flipH="1">
            <a:off x="1640766" y="4807256"/>
            <a:ext cx="121346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FCB7AE"/>
          </a:solidFill>
          <a:ln>
            <a:solidFill>
              <a:srgbClr val="BB657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06" name="组合 705"/>
          <p:cNvGrpSpPr/>
          <p:nvPr/>
        </p:nvGrpSpPr>
        <p:grpSpPr>
          <a:xfrm>
            <a:off x="1395258" y="4975658"/>
            <a:ext cx="161798" cy="40132"/>
            <a:chOff x="2123908" y="1095373"/>
            <a:chExt cx="288007" cy="7143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707" name="直接连接符 706"/>
            <p:cNvCxnSpPr/>
            <p:nvPr/>
          </p:nvCxnSpPr>
          <p:spPr>
            <a:xfrm flipV="1">
              <a:off x="2123915" y="109537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直接连接符 707"/>
            <p:cNvCxnSpPr/>
            <p:nvPr/>
          </p:nvCxnSpPr>
          <p:spPr>
            <a:xfrm flipV="1">
              <a:off x="2123908" y="1131093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直接连接符 708"/>
            <p:cNvCxnSpPr/>
            <p:nvPr/>
          </p:nvCxnSpPr>
          <p:spPr>
            <a:xfrm flipV="1">
              <a:off x="2123912" y="1166809"/>
              <a:ext cx="288000" cy="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0" name="任意多边形 709"/>
          <p:cNvSpPr/>
          <p:nvPr/>
        </p:nvSpPr>
        <p:spPr>
          <a:xfrm>
            <a:off x="918247" y="4966452"/>
            <a:ext cx="485383" cy="60673"/>
          </a:xfrm>
          <a:custGeom>
            <a:avLst/>
            <a:gdLst>
              <a:gd name="connsiteX0" fmla="*/ 695148 w 706904"/>
              <a:gd name="connsiteY0" fmla="*/ 0 h 108000"/>
              <a:gd name="connsiteX1" fmla="*/ 659148 w 706904"/>
              <a:gd name="connsiteY1" fmla="*/ 0 h 108000"/>
              <a:gd name="connsiteX2" fmla="*/ 659148 w 706904"/>
              <a:gd name="connsiteY2" fmla="*/ 2309 h 108000"/>
              <a:gd name="connsiteX3" fmla="*/ 653574 w 706904"/>
              <a:gd name="connsiteY3" fmla="*/ 0 h 108000"/>
              <a:gd name="connsiteX4" fmla="*/ 77574 w 706904"/>
              <a:gd name="connsiteY4" fmla="*/ 0 h 108000"/>
              <a:gd name="connsiteX5" fmla="*/ 72000 w 706904"/>
              <a:gd name="connsiteY5" fmla="*/ 2309 h 108000"/>
              <a:gd name="connsiteX6" fmla="*/ 72000 w 706904"/>
              <a:gd name="connsiteY6" fmla="*/ 0 h 108000"/>
              <a:gd name="connsiteX7" fmla="*/ 36000 w 706904"/>
              <a:gd name="connsiteY7" fmla="*/ 0 h 108000"/>
              <a:gd name="connsiteX8" fmla="*/ 0 w 706904"/>
              <a:gd name="connsiteY8" fmla="*/ 54000 h 108000"/>
              <a:gd name="connsiteX9" fmla="*/ 36000 w 706904"/>
              <a:gd name="connsiteY9" fmla="*/ 108000 h 108000"/>
              <a:gd name="connsiteX10" fmla="*/ 72000 w 706904"/>
              <a:gd name="connsiteY10" fmla="*/ 108000 h 108000"/>
              <a:gd name="connsiteX11" fmla="*/ 72000 w 706904"/>
              <a:gd name="connsiteY11" fmla="*/ 105691 h 108000"/>
              <a:gd name="connsiteX12" fmla="*/ 77574 w 706904"/>
              <a:gd name="connsiteY12" fmla="*/ 108000 h 108000"/>
              <a:gd name="connsiteX13" fmla="*/ 653574 w 706904"/>
              <a:gd name="connsiteY13" fmla="*/ 108000 h 108000"/>
              <a:gd name="connsiteX14" fmla="*/ 659148 w 706904"/>
              <a:gd name="connsiteY14" fmla="*/ 105691 h 108000"/>
              <a:gd name="connsiteX15" fmla="*/ 659148 w 706904"/>
              <a:gd name="connsiteY15" fmla="*/ 108000 h 108000"/>
              <a:gd name="connsiteX16" fmla="*/ 695148 w 706904"/>
              <a:gd name="connsiteY16" fmla="*/ 108000 h 108000"/>
              <a:gd name="connsiteX17" fmla="*/ 706904 w 706904"/>
              <a:gd name="connsiteY17" fmla="*/ 104439 h 108000"/>
              <a:gd name="connsiteX18" fmla="*/ 704648 w 706904"/>
              <a:gd name="connsiteY18" fmla="*/ 103756 h 108000"/>
              <a:gd name="connsiteX19" fmla="*/ 682661 w 706904"/>
              <a:gd name="connsiteY19" fmla="*/ 54000 h 108000"/>
              <a:gd name="connsiteX20" fmla="*/ 704648 w 706904"/>
              <a:gd name="connsiteY20" fmla="*/ 4244 h 108000"/>
              <a:gd name="connsiteX21" fmla="*/ 706904 w 706904"/>
              <a:gd name="connsiteY21" fmla="*/ 3561 h 108000"/>
              <a:gd name="connsiteX22" fmla="*/ 695148 w 706904"/>
              <a:gd name="connsiteY22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6904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lnTo>
                  <a:pt x="706904" y="104439"/>
                </a:lnTo>
                <a:lnTo>
                  <a:pt x="704648" y="103756"/>
                </a:lnTo>
                <a:cubicBezTo>
                  <a:pt x="691727" y="95559"/>
                  <a:pt x="682661" y="76367"/>
                  <a:pt x="682661" y="54000"/>
                </a:cubicBezTo>
                <a:cubicBezTo>
                  <a:pt x="682661" y="31633"/>
                  <a:pt x="691727" y="12441"/>
                  <a:pt x="704648" y="4244"/>
                </a:cubicBezTo>
                <a:lnTo>
                  <a:pt x="706904" y="3561"/>
                </a:lnTo>
                <a:lnTo>
                  <a:pt x="695148" y="0"/>
                </a:lnTo>
                <a:close/>
              </a:path>
            </a:pathLst>
          </a:custGeom>
          <a:solidFill>
            <a:srgbClr val="C9C0D4"/>
          </a:solidFill>
          <a:ln>
            <a:solidFill>
              <a:srgbClr val="9784A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1" name="任意多边形 710"/>
          <p:cNvSpPr/>
          <p:nvPr/>
        </p:nvSpPr>
        <p:spPr>
          <a:xfrm flipH="1">
            <a:off x="1514315" y="4966452"/>
            <a:ext cx="333701" cy="60673"/>
          </a:xfrm>
          <a:custGeom>
            <a:avLst/>
            <a:gdLst>
              <a:gd name="connsiteX0" fmla="*/ 695148 w 731148"/>
              <a:gd name="connsiteY0" fmla="*/ 0 h 108000"/>
              <a:gd name="connsiteX1" fmla="*/ 659148 w 731148"/>
              <a:gd name="connsiteY1" fmla="*/ 0 h 108000"/>
              <a:gd name="connsiteX2" fmla="*/ 659148 w 731148"/>
              <a:gd name="connsiteY2" fmla="*/ 2309 h 108000"/>
              <a:gd name="connsiteX3" fmla="*/ 653574 w 731148"/>
              <a:gd name="connsiteY3" fmla="*/ 0 h 108000"/>
              <a:gd name="connsiteX4" fmla="*/ 77574 w 731148"/>
              <a:gd name="connsiteY4" fmla="*/ 0 h 108000"/>
              <a:gd name="connsiteX5" fmla="*/ 72000 w 731148"/>
              <a:gd name="connsiteY5" fmla="*/ 2309 h 108000"/>
              <a:gd name="connsiteX6" fmla="*/ 72000 w 731148"/>
              <a:gd name="connsiteY6" fmla="*/ 0 h 108000"/>
              <a:gd name="connsiteX7" fmla="*/ 36000 w 731148"/>
              <a:gd name="connsiteY7" fmla="*/ 0 h 108000"/>
              <a:gd name="connsiteX8" fmla="*/ 0 w 731148"/>
              <a:gd name="connsiteY8" fmla="*/ 54000 h 108000"/>
              <a:gd name="connsiteX9" fmla="*/ 36000 w 731148"/>
              <a:gd name="connsiteY9" fmla="*/ 108000 h 108000"/>
              <a:gd name="connsiteX10" fmla="*/ 72000 w 731148"/>
              <a:gd name="connsiteY10" fmla="*/ 108000 h 108000"/>
              <a:gd name="connsiteX11" fmla="*/ 72000 w 731148"/>
              <a:gd name="connsiteY11" fmla="*/ 105691 h 108000"/>
              <a:gd name="connsiteX12" fmla="*/ 77574 w 731148"/>
              <a:gd name="connsiteY12" fmla="*/ 108000 h 108000"/>
              <a:gd name="connsiteX13" fmla="*/ 653574 w 731148"/>
              <a:gd name="connsiteY13" fmla="*/ 108000 h 108000"/>
              <a:gd name="connsiteX14" fmla="*/ 659148 w 731148"/>
              <a:gd name="connsiteY14" fmla="*/ 105691 h 108000"/>
              <a:gd name="connsiteX15" fmla="*/ 659148 w 731148"/>
              <a:gd name="connsiteY15" fmla="*/ 108000 h 108000"/>
              <a:gd name="connsiteX16" fmla="*/ 695148 w 731148"/>
              <a:gd name="connsiteY16" fmla="*/ 108000 h 108000"/>
              <a:gd name="connsiteX17" fmla="*/ 731148 w 731148"/>
              <a:gd name="connsiteY17" fmla="*/ 54000 h 108000"/>
              <a:gd name="connsiteX18" fmla="*/ 695148 w 731148"/>
              <a:gd name="connsiteY18" fmla="*/ 0 h 1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31148" h="108000">
                <a:moveTo>
                  <a:pt x="695148" y="0"/>
                </a:moveTo>
                <a:lnTo>
                  <a:pt x="659148" y="0"/>
                </a:lnTo>
                <a:lnTo>
                  <a:pt x="659148" y="2309"/>
                </a:lnTo>
                <a:lnTo>
                  <a:pt x="653574" y="0"/>
                </a:lnTo>
                <a:lnTo>
                  <a:pt x="77574" y="0"/>
                </a:lnTo>
                <a:lnTo>
                  <a:pt x="72000" y="2309"/>
                </a:lnTo>
                <a:lnTo>
                  <a:pt x="72000" y="0"/>
                </a:lnTo>
                <a:lnTo>
                  <a:pt x="36000" y="0"/>
                </a:lnTo>
                <a:cubicBezTo>
                  <a:pt x="16118" y="0"/>
                  <a:pt x="0" y="24177"/>
                  <a:pt x="0" y="54000"/>
                </a:cubicBezTo>
                <a:cubicBezTo>
                  <a:pt x="0" y="83823"/>
                  <a:pt x="16118" y="108000"/>
                  <a:pt x="36000" y="108000"/>
                </a:cubicBezTo>
                <a:lnTo>
                  <a:pt x="72000" y="108000"/>
                </a:lnTo>
                <a:lnTo>
                  <a:pt x="72000" y="105691"/>
                </a:lnTo>
                <a:lnTo>
                  <a:pt x="77574" y="108000"/>
                </a:lnTo>
                <a:lnTo>
                  <a:pt x="653574" y="108000"/>
                </a:lnTo>
                <a:lnTo>
                  <a:pt x="659148" y="105691"/>
                </a:lnTo>
                <a:lnTo>
                  <a:pt x="659148" y="108000"/>
                </a:lnTo>
                <a:lnTo>
                  <a:pt x="695148" y="108000"/>
                </a:lnTo>
                <a:cubicBezTo>
                  <a:pt x="715030" y="108000"/>
                  <a:pt x="731148" y="83823"/>
                  <a:pt x="731148" y="54000"/>
                </a:cubicBezTo>
                <a:cubicBezTo>
                  <a:pt x="731148" y="24177"/>
                  <a:pt x="715030" y="0"/>
                  <a:pt x="695148" y="0"/>
                </a:cubicBezTo>
                <a:close/>
              </a:path>
            </a:pathLst>
          </a:custGeom>
          <a:solidFill>
            <a:srgbClr val="F2E178"/>
          </a:solidFill>
          <a:ln>
            <a:solidFill>
              <a:srgbClr val="E1C65D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8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endParaRPr lang="zh-CN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2" name="任意多边形 711"/>
          <p:cNvSpPr/>
          <p:nvPr/>
        </p:nvSpPr>
        <p:spPr>
          <a:xfrm>
            <a:off x="787016" y="3224816"/>
            <a:ext cx="1072910" cy="948265"/>
          </a:xfrm>
          <a:custGeom>
            <a:avLst/>
            <a:gdLst>
              <a:gd name="connsiteX0" fmla="*/ 1909822 w 1909822"/>
              <a:gd name="connsiteY0" fmla="*/ 0 h 1687944"/>
              <a:gd name="connsiteX1" fmla="*/ 1909822 w 1909822"/>
              <a:gd name="connsiteY1" fmla="*/ 333386 h 1687944"/>
              <a:gd name="connsiteX2" fmla="*/ 1879121 w 1909822"/>
              <a:gd name="connsiteY2" fmla="*/ 386081 h 1687944"/>
              <a:gd name="connsiteX3" fmla="*/ 1731409 w 1909822"/>
              <a:gd name="connsiteY3" fmla="*/ 560905 h 1687944"/>
              <a:gd name="connsiteX4" fmla="*/ 1211488 w 1909822"/>
              <a:gd name="connsiteY4" fmla="*/ 895220 h 1687944"/>
              <a:gd name="connsiteX5" fmla="*/ 795552 w 1909822"/>
              <a:gd name="connsiteY5" fmla="*/ 1114534 h 1687944"/>
              <a:gd name="connsiteX6" fmla="*/ 338118 w 1909822"/>
              <a:gd name="connsiteY6" fmla="*/ 1377757 h 1687944"/>
              <a:gd name="connsiteX7" fmla="*/ 68628 w 1909822"/>
              <a:gd name="connsiteY7" fmla="*/ 1606597 h 1687944"/>
              <a:gd name="connsiteX8" fmla="*/ 19113 w 1909822"/>
              <a:gd name="connsiteY8" fmla="*/ 1662471 h 1687944"/>
              <a:gd name="connsiteX9" fmla="*/ 0 w 1909822"/>
              <a:gd name="connsiteY9" fmla="*/ 1687944 h 1687944"/>
              <a:gd name="connsiteX10" fmla="*/ 0 w 1909822"/>
              <a:gd name="connsiteY10" fmla="*/ 1371374 h 1687944"/>
              <a:gd name="connsiteX11" fmla="*/ 27297 w 1909822"/>
              <a:gd name="connsiteY11" fmla="*/ 1329902 h 1687944"/>
              <a:gd name="connsiteX12" fmla="*/ 296139 w 1909822"/>
              <a:gd name="connsiteY12" fmla="*/ 1066675 h 1687944"/>
              <a:gd name="connsiteX13" fmla="*/ 1114018 w 1909822"/>
              <a:gd name="connsiteY13" fmla="*/ 596218 h 1687944"/>
              <a:gd name="connsiteX14" fmla="*/ 1581585 w 1909822"/>
              <a:gd name="connsiteY14" fmla="*/ 329045 h 1687944"/>
              <a:gd name="connsiteX15" fmla="*/ 1825501 w 1909822"/>
              <a:gd name="connsiteY15" fmla="*/ 115539 h 1687944"/>
              <a:gd name="connsiteX16" fmla="*/ 1874093 w 1909822"/>
              <a:gd name="connsiteY16" fmla="*/ 54031 h 1687944"/>
              <a:gd name="connsiteX17" fmla="*/ 1909822 w 1909822"/>
              <a:gd name="connsiteY17" fmla="*/ 0 h 168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09822" h="1687944">
                <a:moveTo>
                  <a:pt x="1909822" y="0"/>
                </a:moveTo>
                <a:lnTo>
                  <a:pt x="1909822" y="333386"/>
                </a:lnTo>
                <a:lnTo>
                  <a:pt x="1879121" y="386081"/>
                </a:lnTo>
                <a:cubicBezTo>
                  <a:pt x="1842208" y="443639"/>
                  <a:pt x="1793775" y="506425"/>
                  <a:pt x="1731409" y="560905"/>
                </a:cubicBezTo>
                <a:cubicBezTo>
                  <a:pt x="1607159" y="669633"/>
                  <a:pt x="1367826" y="803219"/>
                  <a:pt x="1211488" y="895220"/>
                </a:cubicBezTo>
                <a:cubicBezTo>
                  <a:pt x="1055633" y="987685"/>
                  <a:pt x="942239" y="1034847"/>
                  <a:pt x="795552" y="1114534"/>
                </a:cubicBezTo>
                <a:cubicBezTo>
                  <a:pt x="648864" y="1193989"/>
                  <a:pt x="459232" y="1295514"/>
                  <a:pt x="338118" y="1377757"/>
                </a:cubicBezTo>
                <a:cubicBezTo>
                  <a:pt x="217004" y="1460000"/>
                  <a:pt x="141489" y="1532485"/>
                  <a:pt x="68628" y="1606597"/>
                </a:cubicBezTo>
                <a:cubicBezTo>
                  <a:pt x="50292" y="1625183"/>
                  <a:pt x="34037" y="1643870"/>
                  <a:pt x="19113" y="1662471"/>
                </a:cubicBezTo>
                <a:lnTo>
                  <a:pt x="0" y="1687944"/>
                </a:lnTo>
                <a:lnTo>
                  <a:pt x="0" y="1371374"/>
                </a:lnTo>
                <a:lnTo>
                  <a:pt x="27297" y="1329902"/>
                </a:lnTo>
                <a:cubicBezTo>
                  <a:pt x="81626" y="1250981"/>
                  <a:pt x="152105" y="1166865"/>
                  <a:pt x="296139" y="1066675"/>
                </a:cubicBezTo>
                <a:cubicBezTo>
                  <a:pt x="487942" y="933089"/>
                  <a:pt x="900018" y="719118"/>
                  <a:pt x="1114018" y="596218"/>
                </a:cubicBezTo>
                <a:cubicBezTo>
                  <a:pt x="1328500" y="473086"/>
                  <a:pt x="1463125" y="409429"/>
                  <a:pt x="1581585" y="329045"/>
                </a:cubicBezTo>
                <a:cubicBezTo>
                  <a:pt x="1700045" y="248893"/>
                  <a:pt x="1756259" y="192903"/>
                  <a:pt x="1825501" y="115539"/>
                </a:cubicBezTo>
                <a:cubicBezTo>
                  <a:pt x="1842872" y="96198"/>
                  <a:pt x="1858931" y="75434"/>
                  <a:pt x="1874093" y="54031"/>
                </a:cubicBezTo>
                <a:lnTo>
                  <a:pt x="1909822" y="0"/>
                </a:lnTo>
                <a:close/>
              </a:path>
            </a:pathLst>
          </a:custGeom>
          <a:gradFill rotWithShape="1">
            <a:gsLst>
              <a:gs pos="14000">
                <a:srgbClr val="1279B8"/>
              </a:gs>
              <a:gs pos="50000">
                <a:srgbClr val="FEFDFE"/>
              </a:gs>
              <a:gs pos="86000">
                <a:srgbClr val="1279B8"/>
              </a:gs>
            </a:gsLst>
            <a:lin ang="10800000" scaled="0"/>
          </a:gradFill>
          <a:ln w="9525">
            <a:solidFill>
              <a:srgbClr val="1279B8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713" name="任意多边形 712"/>
          <p:cNvSpPr/>
          <p:nvPr/>
        </p:nvSpPr>
        <p:spPr>
          <a:xfrm>
            <a:off x="787016" y="4271242"/>
            <a:ext cx="1072910" cy="905263"/>
          </a:xfrm>
          <a:custGeom>
            <a:avLst/>
            <a:gdLst>
              <a:gd name="connsiteX0" fmla="*/ 1909822 w 1909822"/>
              <a:gd name="connsiteY0" fmla="*/ 0 h 1611398"/>
              <a:gd name="connsiteX1" fmla="*/ 1909822 w 1909822"/>
              <a:gd name="connsiteY1" fmla="*/ 333386 h 1611398"/>
              <a:gd name="connsiteX2" fmla="*/ 1879121 w 1909822"/>
              <a:gd name="connsiteY2" fmla="*/ 386081 h 1611398"/>
              <a:gd name="connsiteX3" fmla="*/ 1731409 w 1909822"/>
              <a:gd name="connsiteY3" fmla="*/ 560905 h 1611398"/>
              <a:gd name="connsiteX4" fmla="*/ 1211488 w 1909822"/>
              <a:gd name="connsiteY4" fmla="*/ 895220 h 1611398"/>
              <a:gd name="connsiteX5" fmla="*/ 795552 w 1909822"/>
              <a:gd name="connsiteY5" fmla="*/ 1114534 h 1611398"/>
              <a:gd name="connsiteX6" fmla="*/ 338118 w 1909822"/>
              <a:gd name="connsiteY6" fmla="*/ 1377757 h 1611398"/>
              <a:gd name="connsiteX7" fmla="*/ 68628 w 1909822"/>
              <a:gd name="connsiteY7" fmla="*/ 1606597 h 1611398"/>
              <a:gd name="connsiteX8" fmla="*/ 64373 w 1909822"/>
              <a:gd name="connsiteY8" fmla="*/ 1611398 h 1611398"/>
              <a:gd name="connsiteX9" fmla="*/ 0 w 1909822"/>
              <a:gd name="connsiteY9" fmla="*/ 1611398 h 1611398"/>
              <a:gd name="connsiteX10" fmla="*/ 0 w 1909822"/>
              <a:gd name="connsiteY10" fmla="*/ 1371374 h 1611398"/>
              <a:gd name="connsiteX11" fmla="*/ 27297 w 1909822"/>
              <a:gd name="connsiteY11" fmla="*/ 1329902 h 1611398"/>
              <a:gd name="connsiteX12" fmla="*/ 296139 w 1909822"/>
              <a:gd name="connsiteY12" fmla="*/ 1066675 h 1611398"/>
              <a:gd name="connsiteX13" fmla="*/ 1114018 w 1909822"/>
              <a:gd name="connsiteY13" fmla="*/ 596218 h 1611398"/>
              <a:gd name="connsiteX14" fmla="*/ 1581585 w 1909822"/>
              <a:gd name="connsiteY14" fmla="*/ 329045 h 1611398"/>
              <a:gd name="connsiteX15" fmla="*/ 1825501 w 1909822"/>
              <a:gd name="connsiteY15" fmla="*/ 115539 h 1611398"/>
              <a:gd name="connsiteX16" fmla="*/ 1874093 w 1909822"/>
              <a:gd name="connsiteY16" fmla="*/ 54031 h 1611398"/>
              <a:gd name="connsiteX17" fmla="*/ 1909822 w 1909822"/>
              <a:gd name="connsiteY17" fmla="*/ 0 h 161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09822" h="1611398">
                <a:moveTo>
                  <a:pt x="1909822" y="0"/>
                </a:moveTo>
                <a:lnTo>
                  <a:pt x="1909822" y="333386"/>
                </a:lnTo>
                <a:lnTo>
                  <a:pt x="1879121" y="386081"/>
                </a:lnTo>
                <a:cubicBezTo>
                  <a:pt x="1842208" y="443639"/>
                  <a:pt x="1793775" y="506425"/>
                  <a:pt x="1731409" y="560905"/>
                </a:cubicBezTo>
                <a:cubicBezTo>
                  <a:pt x="1607159" y="669633"/>
                  <a:pt x="1367826" y="803219"/>
                  <a:pt x="1211488" y="895220"/>
                </a:cubicBezTo>
                <a:cubicBezTo>
                  <a:pt x="1055633" y="987685"/>
                  <a:pt x="942239" y="1034847"/>
                  <a:pt x="795552" y="1114534"/>
                </a:cubicBezTo>
                <a:cubicBezTo>
                  <a:pt x="648864" y="1193989"/>
                  <a:pt x="459232" y="1295514"/>
                  <a:pt x="338118" y="1377757"/>
                </a:cubicBezTo>
                <a:cubicBezTo>
                  <a:pt x="217004" y="1460000"/>
                  <a:pt x="141489" y="1532485"/>
                  <a:pt x="68628" y="1606597"/>
                </a:cubicBezTo>
                <a:lnTo>
                  <a:pt x="64373" y="1611398"/>
                </a:lnTo>
                <a:lnTo>
                  <a:pt x="0" y="1611398"/>
                </a:lnTo>
                <a:lnTo>
                  <a:pt x="0" y="1371374"/>
                </a:lnTo>
                <a:lnTo>
                  <a:pt x="27297" y="1329902"/>
                </a:lnTo>
                <a:cubicBezTo>
                  <a:pt x="81626" y="1250981"/>
                  <a:pt x="152105" y="1166865"/>
                  <a:pt x="296139" y="1066675"/>
                </a:cubicBezTo>
                <a:cubicBezTo>
                  <a:pt x="487942" y="933089"/>
                  <a:pt x="900018" y="719118"/>
                  <a:pt x="1114018" y="596218"/>
                </a:cubicBezTo>
                <a:cubicBezTo>
                  <a:pt x="1328500" y="473086"/>
                  <a:pt x="1463125" y="409429"/>
                  <a:pt x="1581585" y="329045"/>
                </a:cubicBezTo>
                <a:cubicBezTo>
                  <a:pt x="1700045" y="248893"/>
                  <a:pt x="1756259" y="192903"/>
                  <a:pt x="1825501" y="115539"/>
                </a:cubicBezTo>
                <a:cubicBezTo>
                  <a:pt x="1842872" y="96198"/>
                  <a:pt x="1858931" y="75434"/>
                  <a:pt x="1874093" y="54031"/>
                </a:cubicBezTo>
                <a:lnTo>
                  <a:pt x="1909822" y="0"/>
                </a:lnTo>
                <a:close/>
              </a:path>
            </a:pathLst>
          </a:custGeom>
          <a:gradFill rotWithShape="1">
            <a:gsLst>
              <a:gs pos="14000">
                <a:srgbClr val="1279B8"/>
              </a:gs>
              <a:gs pos="50000">
                <a:srgbClr val="FEFDFE"/>
              </a:gs>
              <a:gs pos="86000">
                <a:srgbClr val="1279B8"/>
              </a:gs>
            </a:gsLst>
            <a:lin ang="10800000" scaled="0"/>
          </a:gradFill>
          <a:ln w="9525">
            <a:solidFill>
              <a:srgbClr val="1279B8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714" name="任意多边形 713"/>
          <p:cNvSpPr/>
          <p:nvPr/>
        </p:nvSpPr>
        <p:spPr>
          <a:xfrm>
            <a:off x="1641781" y="4970451"/>
            <a:ext cx="218149" cy="206055"/>
          </a:xfrm>
          <a:custGeom>
            <a:avLst/>
            <a:gdLst>
              <a:gd name="connsiteX0" fmla="*/ 388313 w 388313"/>
              <a:gd name="connsiteY0" fmla="*/ 0 h 366785"/>
              <a:gd name="connsiteX1" fmla="*/ 388313 w 388313"/>
              <a:gd name="connsiteY1" fmla="*/ 333386 h 366785"/>
              <a:gd name="connsiteX2" fmla="*/ 368854 w 388313"/>
              <a:gd name="connsiteY2" fmla="*/ 366785 h 366785"/>
              <a:gd name="connsiteX3" fmla="*/ 0 w 388313"/>
              <a:gd name="connsiteY3" fmla="*/ 366785 h 366785"/>
              <a:gd name="connsiteX4" fmla="*/ 60076 w 388313"/>
              <a:gd name="connsiteY4" fmla="*/ 329045 h 366785"/>
              <a:gd name="connsiteX5" fmla="*/ 303992 w 388313"/>
              <a:gd name="connsiteY5" fmla="*/ 115539 h 366785"/>
              <a:gd name="connsiteX6" fmla="*/ 352584 w 388313"/>
              <a:gd name="connsiteY6" fmla="*/ 54031 h 366785"/>
              <a:gd name="connsiteX7" fmla="*/ 388313 w 388313"/>
              <a:gd name="connsiteY7" fmla="*/ 0 h 36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8313" h="366785">
                <a:moveTo>
                  <a:pt x="388313" y="0"/>
                </a:moveTo>
                <a:lnTo>
                  <a:pt x="388313" y="333386"/>
                </a:lnTo>
                <a:lnTo>
                  <a:pt x="368854" y="366785"/>
                </a:lnTo>
                <a:lnTo>
                  <a:pt x="0" y="366785"/>
                </a:lnTo>
                <a:lnTo>
                  <a:pt x="60076" y="329045"/>
                </a:lnTo>
                <a:cubicBezTo>
                  <a:pt x="178536" y="248893"/>
                  <a:pt x="234750" y="192903"/>
                  <a:pt x="303992" y="115539"/>
                </a:cubicBezTo>
                <a:cubicBezTo>
                  <a:pt x="321363" y="96198"/>
                  <a:pt x="337422" y="75434"/>
                  <a:pt x="352584" y="54031"/>
                </a:cubicBezTo>
                <a:lnTo>
                  <a:pt x="388313" y="0"/>
                </a:lnTo>
                <a:close/>
              </a:path>
            </a:pathLst>
          </a:custGeom>
          <a:gradFill rotWithShape="1">
            <a:gsLst>
              <a:gs pos="17000">
                <a:srgbClr val="1279B8"/>
              </a:gs>
              <a:gs pos="76000">
                <a:srgbClr val="FEFDFE"/>
              </a:gs>
              <a:gs pos="100000">
                <a:srgbClr val="1279B8"/>
              </a:gs>
            </a:gsLst>
            <a:lin ang="10800000" scaled="0"/>
          </a:gradFill>
          <a:ln w="9525">
            <a:solidFill>
              <a:srgbClr val="1279B8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zh-CN" altLang="en-US"/>
          </a:p>
        </p:txBody>
      </p:sp>
      <p:sp>
        <p:nvSpPr>
          <p:cNvPr id="715" name="矩形 714"/>
          <p:cNvSpPr/>
          <p:nvPr/>
        </p:nvSpPr>
        <p:spPr>
          <a:xfrm>
            <a:off x="2178013" y="2147811"/>
            <a:ext cx="110608" cy="18466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altLang="zh-CN" sz="1200" dirty="0">
                <a:latin typeface="Arial" panose="020B0604020202020204" pitchFamily="34" charset="0"/>
              </a:rPr>
              <a:t>H</a:t>
            </a:r>
            <a:endParaRPr lang="zh-CN" altLang="en-US" sz="1200" dirty="0">
              <a:latin typeface="Arial" panose="020B0604020202020204" pitchFamily="34" charset="0"/>
            </a:endParaRPr>
          </a:p>
        </p:txBody>
      </p:sp>
      <p:sp>
        <p:nvSpPr>
          <p:cNvPr id="716" name="矩形 715"/>
          <p:cNvSpPr/>
          <p:nvPr/>
        </p:nvSpPr>
        <p:spPr>
          <a:xfrm>
            <a:off x="2179179" y="2429016"/>
            <a:ext cx="120226" cy="18466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altLang="zh-CN" sz="1200" dirty="0">
                <a:latin typeface="Arial" panose="020B0604020202020204" pitchFamily="34" charset="0"/>
              </a:rPr>
              <a:t>O</a:t>
            </a:r>
            <a:endParaRPr lang="zh-CN" altLang="en-US" sz="1200" dirty="0">
              <a:latin typeface="Arial" panose="020B0604020202020204" pitchFamily="34" charset="0"/>
            </a:endParaRPr>
          </a:p>
        </p:txBody>
      </p:sp>
      <p:sp>
        <p:nvSpPr>
          <p:cNvPr id="717" name="矩形 716"/>
          <p:cNvSpPr/>
          <p:nvPr/>
        </p:nvSpPr>
        <p:spPr>
          <a:xfrm>
            <a:off x="2192916" y="3133046"/>
            <a:ext cx="102592" cy="18466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altLang="zh-CN" sz="1200" dirty="0">
                <a:latin typeface="Arial" panose="020B0604020202020204" pitchFamily="34" charset="0"/>
              </a:rPr>
              <a:t>P</a:t>
            </a:r>
            <a:endParaRPr lang="zh-CN" altLang="en-US" sz="1200" dirty="0">
              <a:latin typeface="Arial" panose="020B0604020202020204" pitchFamily="34" charset="0"/>
            </a:endParaRPr>
          </a:p>
        </p:txBody>
      </p:sp>
      <p:grpSp>
        <p:nvGrpSpPr>
          <p:cNvPr id="718" name="组合 717"/>
          <p:cNvGrpSpPr/>
          <p:nvPr/>
        </p:nvGrpSpPr>
        <p:grpSpPr>
          <a:xfrm>
            <a:off x="5325170" y="4856030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19" name="椭圆 718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0" name="椭圆 719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1" name="组合 720"/>
          <p:cNvGrpSpPr/>
          <p:nvPr/>
        </p:nvGrpSpPr>
        <p:grpSpPr>
          <a:xfrm>
            <a:off x="5221797" y="4932520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22" name="椭圆 721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3" name="椭圆 722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4" name="组合 723"/>
          <p:cNvGrpSpPr>
            <a:grpSpLocks noChangeAspect="1"/>
          </p:cNvGrpSpPr>
          <p:nvPr/>
        </p:nvGrpSpPr>
        <p:grpSpPr>
          <a:xfrm rot="2909552">
            <a:off x="5203647" y="4889250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25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6" name="椭圆 725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7" name="组合 726"/>
          <p:cNvGrpSpPr/>
          <p:nvPr/>
        </p:nvGrpSpPr>
        <p:grpSpPr>
          <a:xfrm>
            <a:off x="5256541" y="4719948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28" name="椭圆 727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9" name="椭圆 728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0" name="组合 729"/>
          <p:cNvGrpSpPr/>
          <p:nvPr/>
        </p:nvGrpSpPr>
        <p:grpSpPr>
          <a:xfrm>
            <a:off x="5066646" y="4658044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31" name="椭圆 730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2" name="椭圆 731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3" name="组合 732"/>
          <p:cNvGrpSpPr/>
          <p:nvPr/>
        </p:nvGrpSpPr>
        <p:grpSpPr>
          <a:xfrm>
            <a:off x="4822845" y="4704765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34" name="椭圆 733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5" name="椭圆 734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6" name="组合 735"/>
          <p:cNvGrpSpPr/>
          <p:nvPr/>
        </p:nvGrpSpPr>
        <p:grpSpPr>
          <a:xfrm>
            <a:off x="4743779" y="4628732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37" name="椭圆 736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8" name="椭圆 737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9" name="组合 738"/>
          <p:cNvGrpSpPr/>
          <p:nvPr/>
        </p:nvGrpSpPr>
        <p:grpSpPr>
          <a:xfrm>
            <a:off x="4847620" y="4405577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40" name="椭圆 739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1" name="椭圆 740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2" name="组合 741"/>
          <p:cNvGrpSpPr/>
          <p:nvPr/>
        </p:nvGrpSpPr>
        <p:grpSpPr>
          <a:xfrm>
            <a:off x="4627053" y="4330354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43" name="椭圆 742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4" name="椭圆 743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5" name="组合 744"/>
          <p:cNvGrpSpPr>
            <a:grpSpLocks noChangeAspect="1"/>
          </p:cNvGrpSpPr>
          <p:nvPr/>
        </p:nvGrpSpPr>
        <p:grpSpPr>
          <a:xfrm rot="16560000">
            <a:off x="4590145" y="4399094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46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7" name="椭圆 746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8" name="组合 747"/>
          <p:cNvGrpSpPr/>
          <p:nvPr/>
        </p:nvGrpSpPr>
        <p:grpSpPr>
          <a:xfrm>
            <a:off x="4551577" y="4410133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49" name="椭圆 748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0" name="椭圆 749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1" name="组合 750"/>
          <p:cNvGrpSpPr/>
          <p:nvPr/>
        </p:nvGrpSpPr>
        <p:grpSpPr>
          <a:xfrm>
            <a:off x="4311126" y="4414839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52" name="椭圆 751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3" name="椭圆 752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4" name="组合 753"/>
          <p:cNvGrpSpPr>
            <a:grpSpLocks noChangeAspect="1"/>
          </p:cNvGrpSpPr>
          <p:nvPr/>
        </p:nvGrpSpPr>
        <p:grpSpPr>
          <a:xfrm rot="7995471">
            <a:off x="4365544" y="4431367"/>
            <a:ext cx="41280" cy="27720"/>
            <a:chOff x="5323532" y="3885849"/>
            <a:chExt cx="168254" cy="1129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55" name="矩形 103"/>
            <p:cNvSpPr/>
            <p:nvPr/>
          </p:nvSpPr>
          <p:spPr>
            <a:xfrm rot="18368081">
              <a:off x="5369967" y="3839414"/>
              <a:ext cx="71999" cy="164869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6" name="椭圆 755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7" name="组合 756"/>
          <p:cNvGrpSpPr>
            <a:grpSpLocks noChangeAspect="1"/>
          </p:cNvGrpSpPr>
          <p:nvPr/>
        </p:nvGrpSpPr>
        <p:grpSpPr>
          <a:xfrm rot="19680000">
            <a:off x="4450779" y="4433165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58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9" name="椭圆 758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0" name="组合 759"/>
          <p:cNvGrpSpPr/>
          <p:nvPr/>
        </p:nvGrpSpPr>
        <p:grpSpPr>
          <a:xfrm>
            <a:off x="4392066" y="4398502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61" name="椭圆 760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2" name="椭圆 761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63" name="矩形 762"/>
          <p:cNvSpPr/>
          <p:nvPr/>
        </p:nvSpPr>
        <p:spPr>
          <a:xfrm rot="5220000">
            <a:off x="4676183" y="4232790"/>
            <a:ext cx="14157" cy="40449"/>
          </a:xfrm>
          <a:prstGeom prst="rect">
            <a:avLst/>
          </a:prstGeom>
          <a:gradFill flip="none" rotWithShape="1">
            <a:gsLst>
              <a:gs pos="0">
                <a:srgbClr val="3F3737"/>
              </a:gs>
              <a:gs pos="50000">
                <a:srgbClr val="DAD8DD"/>
              </a:gs>
              <a:gs pos="100000">
                <a:srgbClr val="72706F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64" name="组合 763"/>
          <p:cNvGrpSpPr/>
          <p:nvPr/>
        </p:nvGrpSpPr>
        <p:grpSpPr>
          <a:xfrm>
            <a:off x="4604913" y="4219326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65" name="椭圆 764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6" name="椭圆 765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7" name="组合 766"/>
          <p:cNvGrpSpPr>
            <a:grpSpLocks noChangeAspect="1"/>
          </p:cNvGrpSpPr>
          <p:nvPr/>
        </p:nvGrpSpPr>
        <p:grpSpPr>
          <a:xfrm rot="17752797">
            <a:off x="4525803" y="4279568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68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9" name="椭圆 768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0" name="组合 769"/>
          <p:cNvGrpSpPr/>
          <p:nvPr/>
        </p:nvGrpSpPr>
        <p:grpSpPr>
          <a:xfrm>
            <a:off x="4488995" y="4280901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71" name="椭圆 770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2" name="椭圆 771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3" name="组合 772"/>
          <p:cNvGrpSpPr>
            <a:grpSpLocks noChangeAspect="1"/>
          </p:cNvGrpSpPr>
          <p:nvPr/>
        </p:nvGrpSpPr>
        <p:grpSpPr>
          <a:xfrm rot="2460000">
            <a:off x="4554657" y="4165202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74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5" name="椭圆 774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6" name="组合 775"/>
          <p:cNvGrpSpPr/>
          <p:nvPr/>
        </p:nvGrpSpPr>
        <p:grpSpPr>
          <a:xfrm>
            <a:off x="4573162" y="4075615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77" name="椭圆 776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8" name="椭圆 777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9" name="组合 778"/>
          <p:cNvGrpSpPr>
            <a:grpSpLocks noChangeAspect="1"/>
          </p:cNvGrpSpPr>
          <p:nvPr/>
        </p:nvGrpSpPr>
        <p:grpSpPr>
          <a:xfrm rot="19560000">
            <a:off x="4477103" y="4099476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80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1" name="椭圆 780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2" name="组合 781"/>
          <p:cNvGrpSpPr/>
          <p:nvPr/>
        </p:nvGrpSpPr>
        <p:grpSpPr>
          <a:xfrm>
            <a:off x="4421938" y="4062484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83" name="椭圆 782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4" name="椭圆 783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5" name="组合 784"/>
          <p:cNvGrpSpPr>
            <a:grpSpLocks noChangeAspect="1"/>
          </p:cNvGrpSpPr>
          <p:nvPr/>
        </p:nvGrpSpPr>
        <p:grpSpPr>
          <a:xfrm rot="1495581">
            <a:off x="4416168" y="4050222"/>
            <a:ext cx="41279" cy="27720"/>
            <a:chOff x="5323532" y="3885849"/>
            <a:chExt cx="168254" cy="1129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86" name="矩形 103"/>
            <p:cNvSpPr/>
            <p:nvPr/>
          </p:nvSpPr>
          <p:spPr>
            <a:xfrm rot="18368081">
              <a:off x="5369967" y="3839414"/>
              <a:ext cx="71999" cy="164869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7" name="椭圆 786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8" name="组合 787"/>
          <p:cNvGrpSpPr/>
          <p:nvPr/>
        </p:nvGrpSpPr>
        <p:grpSpPr>
          <a:xfrm>
            <a:off x="4383965" y="3988015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89" name="椭圆 788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0" name="椭圆 789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1" name="组合 790"/>
          <p:cNvGrpSpPr>
            <a:grpSpLocks noChangeAspect="1"/>
          </p:cNvGrpSpPr>
          <p:nvPr/>
        </p:nvGrpSpPr>
        <p:grpSpPr>
          <a:xfrm rot="14640000">
            <a:off x="4377164" y="4067184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92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3" name="椭圆 792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4" name="组合 793"/>
          <p:cNvGrpSpPr/>
          <p:nvPr/>
        </p:nvGrpSpPr>
        <p:grpSpPr>
          <a:xfrm>
            <a:off x="4360725" y="4087181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95" name="椭圆 794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6" name="椭圆 795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7" name="组合 796"/>
          <p:cNvGrpSpPr/>
          <p:nvPr/>
        </p:nvGrpSpPr>
        <p:grpSpPr>
          <a:xfrm>
            <a:off x="4175317" y="4063337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98" name="椭圆 797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9" name="椭圆 798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0" name="组合 799"/>
          <p:cNvGrpSpPr>
            <a:grpSpLocks noChangeAspect="1"/>
          </p:cNvGrpSpPr>
          <p:nvPr/>
        </p:nvGrpSpPr>
        <p:grpSpPr>
          <a:xfrm rot="19920000">
            <a:off x="4305603" y="4103784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01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2" name="椭圆 801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3" name="组合 802"/>
          <p:cNvGrpSpPr>
            <a:grpSpLocks noChangeAspect="1"/>
          </p:cNvGrpSpPr>
          <p:nvPr/>
        </p:nvGrpSpPr>
        <p:grpSpPr>
          <a:xfrm rot="8760000">
            <a:off x="4227930" y="4077078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04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5" name="椭圆 804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6" name="组合 805"/>
          <p:cNvGrpSpPr/>
          <p:nvPr/>
        </p:nvGrpSpPr>
        <p:grpSpPr>
          <a:xfrm>
            <a:off x="4254324" y="4067354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07" name="椭圆 806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8" name="椭圆 807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9" name="组合 808"/>
          <p:cNvGrpSpPr/>
          <p:nvPr/>
        </p:nvGrpSpPr>
        <p:grpSpPr>
          <a:xfrm>
            <a:off x="4267375" y="3897587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10" name="椭圆 809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1" name="椭圆 810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2" name="组合 811"/>
          <p:cNvGrpSpPr/>
          <p:nvPr/>
        </p:nvGrpSpPr>
        <p:grpSpPr>
          <a:xfrm>
            <a:off x="4469546" y="3941841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13" name="椭圆 812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4" name="椭圆 813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5" name="组合 814"/>
          <p:cNvGrpSpPr>
            <a:grpSpLocks noChangeAspect="1"/>
          </p:cNvGrpSpPr>
          <p:nvPr/>
        </p:nvGrpSpPr>
        <p:grpSpPr>
          <a:xfrm rot="6120000">
            <a:off x="4511042" y="3913702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16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7" name="椭圆 816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8" name="组合 817"/>
          <p:cNvGrpSpPr>
            <a:grpSpLocks noChangeAspect="1"/>
          </p:cNvGrpSpPr>
          <p:nvPr/>
        </p:nvGrpSpPr>
        <p:grpSpPr>
          <a:xfrm>
            <a:off x="4379761" y="3923486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19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0" name="椭圆 819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1" name="组合 820"/>
          <p:cNvGrpSpPr>
            <a:grpSpLocks noChangeAspect="1"/>
          </p:cNvGrpSpPr>
          <p:nvPr/>
        </p:nvGrpSpPr>
        <p:grpSpPr>
          <a:xfrm rot="7080000">
            <a:off x="4314671" y="3886479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22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3" name="椭圆 822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4" name="组合 823"/>
          <p:cNvGrpSpPr/>
          <p:nvPr/>
        </p:nvGrpSpPr>
        <p:grpSpPr>
          <a:xfrm>
            <a:off x="4350362" y="3853009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25" name="椭圆 824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6" name="椭圆 825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7" name="组合 826"/>
          <p:cNvGrpSpPr>
            <a:grpSpLocks noChangeAspect="1"/>
          </p:cNvGrpSpPr>
          <p:nvPr/>
        </p:nvGrpSpPr>
        <p:grpSpPr>
          <a:xfrm rot="4740000">
            <a:off x="4367818" y="3815544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28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9" name="椭圆 828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30" name="矩形 829"/>
          <p:cNvSpPr/>
          <p:nvPr/>
        </p:nvSpPr>
        <p:spPr>
          <a:xfrm rot="5220000">
            <a:off x="4660715" y="3841738"/>
            <a:ext cx="14157" cy="121346"/>
          </a:xfrm>
          <a:prstGeom prst="rect">
            <a:avLst/>
          </a:prstGeom>
          <a:gradFill flip="none" rotWithShape="1">
            <a:gsLst>
              <a:gs pos="0">
                <a:srgbClr val="3F3737"/>
              </a:gs>
              <a:gs pos="50000">
                <a:srgbClr val="DAD8DD"/>
              </a:gs>
              <a:gs pos="100000">
                <a:srgbClr val="72706F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31" name="组合 830"/>
          <p:cNvGrpSpPr/>
          <p:nvPr/>
        </p:nvGrpSpPr>
        <p:grpSpPr>
          <a:xfrm>
            <a:off x="4555104" y="3863997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32" name="椭圆 831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3" name="椭圆 832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4" name="组合 833"/>
          <p:cNvGrpSpPr>
            <a:grpSpLocks noChangeAspect="1"/>
          </p:cNvGrpSpPr>
          <p:nvPr/>
        </p:nvGrpSpPr>
        <p:grpSpPr>
          <a:xfrm rot="3120000">
            <a:off x="4538522" y="3829689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35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6" name="椭圆 835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7" name="组合 836"/>
          <p:cNvGrpSpPr/>
          <p:nvPr/>
        </p:nvGrpSpPr>
        <p:grpSpPr>
          <a:xfrm>
            <a:off x="4536351" y="3749354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38" name="椭圆 837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9" name="椭圆 838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0" name="组合 839"/>
          <p:cNvGrpSpPr>
            <a:grpSpLocks noChangeAspect="1"/>
          </p:cNvGrpSpPr>
          <p:nvPr/>
        </p:nvGrpSpPr>
        <p:grpSpPr>
          <a:xfrm rot="19740000">
            <a:off x="4478877" y="3769095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41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2" name="椭圆 841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3" name="组合 842"/>
          <p:cNvGrpSpPr/>
          <p:nvPr/>
        </p:nvGrpSpPr>
        <p:grpSpPr>
          <a:xfrm>
            <a:off x="4407701" y="3731865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44" name="椭圆 843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5" name="椭圆 844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6" name="组合 845"/>
          <p:cNvGrpSpPr>
            <a:grpSpLocks noChangeAspect="1"/>
          </p:cNvGrpSpPr>
          <p:nvPr/>
        </p:nvGrpSpPr>
        <p:grpSpPr>
          <a:xfrm rot="3783415">
            <a:off x="4429924" y="3709476"/>
            <a:ext cx="41280" cy="27720"/>
            <a:chOff x="5323532" y="3885849"/>
            <a:chExt cx="168254" cy="1129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47" name="矩形 103"/>
            <p:cNvSpPr/>
            <p:nvPr/>
          </p:nvSpPr>
          <p:spPr>
            <a:xfrm rot="18368081">
              <a:off x="5369967" y="3839414"/>
              <a:ext cx="71999" cy="164869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8" name="椭圆 847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9" name="组合 848"/>
          <p:cNvGrpSpPr/>
          <p:nvPr/>
        </p:nvGrpSpPr>
        <p:grpSpPr>
          <a:xfrm>
            <a:off x="4417766" y="3656251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50" name="椭圆 849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1" name="椭圆 850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2" name="组合 851"/>
          <p:cNvGrpSpPr/>
          <p:nvPr/>
        </p:nvGrpSpPr>
        <p:grpSpPr>
          <a:xfrm>
            <a:off x="4489396" y="3552593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53" name="椭圆 852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4" name="椭圆 853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5" name="组合 854"/>
          <p:cNvGrpSpPr/>
          <p:nvPr/>
        </p:nvGrpSpPr>
        <p:grpSpPr>
          <a:xfrm>
            <a:off x="4730460" y="3607842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56" name="椭圆 855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7" name="椭圆 856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8" name="组合 857"/>
          <p:cNvGrpSpPr>
            <a:grpSpLocks noChangeAspect="1"/>
          </p:cNvGrpSpPr>
          <p:nvPr/>
        </p:nvGrpSpPr>
        <p:grpSpPr>
          <a:xfrm rot="8160000">
            <a:off x="4552852" y="3554480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59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0" name="椭圆 859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1" name="组合 860"/>
          <p:cNvGrpSpPr>
            <a:grpSpLocks noChangeAspect="1"/>
          </p:cNvGrpSpPr>
          <p:nvPr/>
        </p:nvGrpSpPr>
        <p:grpSpPr>
          <a:xfrm rot="240000">
            <a:off x="4673925" y="3600462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62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3" name="椭圆 862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4" name="组合 863"/>
          <p:cNvGrpSpPr/>
          <p:nvPr/>
        </p:nvGrpSpPr>
        <p:grpSpPr>
          <a:xfrm>
            <a:off x="4625726" y="3526792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65" name="椭圆 864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6" name="椭圆 865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7" name="组合 866"/>
          <p:cNvGrpSpPr/>
          <p:nvPr/>
        </p:nvGrpSpPr>
        <p:grpSpPr>
          <a:xfrm>
            <a:off x="4924283" y="3414318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68" name="椭圆 867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9" name="椭圆 868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0" name="组合 869"/>
          <p:cNvGrpSpPr/>
          <p:nvPr/>
        </p:nvGrpSpPr>
        <p:grpSpPr>
          <a:xfrm>
            <a:off x="4939770" y="3371437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71" name="椭圆 870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2" name="椭圆 871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3" name="组合 872"/>
          <p:cNvGrpSpPr/>
          <p:nvPr/>
        </p:nvGrpSpPr>
        <p:grpSpPr>
          <a:xfrm>
            <a:off x="5336300" y="3038436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74" name="椭圆 873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5" name="椭圆 874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6" name="组合 875"/>
          <p:cNvGrpSpPr/>
          <p:nvPr/>
        </p:nvGrpSpPr>
        <p:grpSpPr>
          <a:xfrm>
            <a:off x="5598262" y="3080804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77" name="椭圆 876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8" name="椭圆 877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9" name="组合 878"/>
          <p:cNvGrpSpPr>
            <a:grpSpLocks noChangeAspect="1"/>
          </p:cNvGrpSpPr>
          <p:nvPr/>
        </p:nvGrpSpPr>
        <p:grpSpPr>
          <a:xfrm>
            <a:off x="5443134" y="2939249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0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1" name="椭圆 880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2" name="组合 881"/>
          <p:cNvGrpSpPr/>
          <p:nvPr/>
        </p:nvGrpSpPr>
        <p:grpSpPr>
          <a:xfrm>
            <a:off x="5529160" y="2940719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3" name="椭圆 882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4" name="椭圆 883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85" name="矩形 884"/>
          <p:cNvSpPr/>
          <p:nvPr/>
        </p:nvSpPr>
        <p:spPr>
          <a:xfrm rot="5400000">
            <a:off x="5391769" y="2873712"/>
            <a:ext cx="16179" cy="60673"/>
          </a:xfrm>
          <a:prstGeom prst="rect">
            <a:avLst/>
          </a:prstGeom>
          <a:gradFill flip="none" rotWithShape="1">
            <a:gsLst>
              <a:gs pos="0">
                <a:srgbClr val="3F3737"/>
              </a:gs>
              <a:gs pos="50000">
                <a:srgbClr val="DAD8DD"/>
              </a:gs>
              <a:gs pos="100000">
                <a:srgbClr val="72706F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86" name="组合 885"/>
          <p:cNvGrpSpPr/>
          <p:nvPr/>
        </p:nvGrpSpPr>
        <p:grpSpPr>
          <a:xfrm>
            <a:off x="5403556" y="2857111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7" name="椭圆 886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8" name="椭圆 887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9" name="组合 888"/>
          <p:cNvGrpSpPr/>
          <p:nvPr/>
        </p:nvGrpSpPr>
        <p:grpSpPr>
          <a:xfrm>
            <a:off x="5938558" y="2747938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90" name="椭圆 889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1" name="椭圆 890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2" name="组合 891"/>
          <p:cNvGrpSpPr/>
          <p:nvPr/>
        </p:nvGrpSpPr>
        <p:grpSpPr>
          <a:xfrm>
            <a:off x="5798092" y="2566176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93" name="椭圆 892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4" name="椭圆 893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5" name="组合 894"/>
          <p:cNvGrpSpPr>
            <a:grpSpLocks noChangeAspect="1"/>
          </p:cNvGrpSpPr>
          <p:nvPr/>
        </p:nvGrpSpPr>
        <p:grpSpPr>
          <a:xfrm rot="5805322">
            <a:off x="5818943" y="2518343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96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7" name="椭圆 896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8" name="组合 897"/>
          <p:cNvGrpSpPr>
            <a:grpSpLocks noChangeAspect="1"/>
          </p:cNvGrpSpPr>
          <p:nvPr/>
        </p:nvGrpSpPr>
        <p:grpSpPr>
          <a:xfrm rot="21080519">
            <a:off x="5699681" y="2561188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99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0" name="椭圆 899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01" name="矩形 900"/>
          <p:cNvSpPr/>
          <p:nvPr/>
        </p:nvSpPr>
        <p:spPr>
          <a:xfrm rot="5400000">
            <a:off x="5642918" y="2501815"/>
            <a:ext cx="16179" cy="60673"/>
          </a:xfrm>
          <a:prstGeom prst="rect">
            <a:avLst/>
          </a:prstGeom>
          <a:gradFill flip="none" rotWithShape="1">
            <a:gsLst>
              <a:gs pos="0">
                <a:srgbClr val="3F3737"/>
              </a:gs>
              <a:gs pos="50000">
                <a:srgbClr val="DAD8DD"/>
              </a:gs>
              <a:gs pos="100000">
                <a:srgbClr val="72706F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02" name="组合 901"/>
          <p:cNvGrpSpPr/>
          <p:nvPr/>
        </p:nvGrpSpPr>
        <p:grpSpPr>
          <a:xfrm>
            <a:off x="5886541" y="2469872"/>
            <a:ext cx="73567" cy="72331"/>
            <a:chOff x="10039093" y="702021"/>
            <a:chExt cx="130953" cy="1287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03" name="椭圆 902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4" name="椭圆 903"/>
            <p:cNvSpPr>
              <a:spLocks noChangeAspect="1"/>
            </p:cNvSpPr>
            <p:nvPr/>
          </p:nvSpPr>
          <p:spPr>
            <a:xfrm>
              <a:off x="10039093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05" name="组合 904"/>
          <p:cNvGrpSpPr/>
          <p:nvPr/>
        </p:nvGrpSpPr>
        <p:grpSpPr>
          <a:xfrm>
            <a:off x="5660910" y="2495127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06" name="椭圆 905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7" name="椭圆 906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08" name="组合 907"/>
          <p:cNvGrpSpPr/>
          <p:nvPr/>
        </p:nvGrpSpPr>
        <p:grpSpPr>
          <a:xfrm>
            <a:off x="5874286" y="2262599"/>
            <a:ext cx="71513" cy="70276"/>
            <a:chOff x="10031950" y="694878"/>
            <a:chExt cx="127296" cy="12509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09" name="椭圆 908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0" name="椭圆 909"/>
            <p:cNvSpPr>
              <a:spLocks noChangeAspect="1"/>
            </p:cNvSpPr>
            <p:nvPr/>
          </p:nvSpPr>
          <p:spPr>
            <a:xfrm>
              <a:off x="10031950" y="694878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1" name="组合 910"/>
          <p:cNvGrpSpPr/>
          <p:nvPr/>
        </p:nvGrpSpPr>
        <p:grpSpPr>
          <a:xfrm>
            <a:off x="5979709" y="2407165"/>
            <a:ext cx="71513" cy="70276"/>
            <a:chOff x="10031950" y="694878"/>
            <a:chExt cx="127296" cy="12509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2" name="椭圆 911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3" name="椭圆 912"/>
            <p:cNvSpPr>
              <a:spLocks noChangeAspect="1"/>
            </p:cNvSpPr>
            <p:nvPr/>
          </p:nvSpPr>
          <p:spPr>
            <a:xfrm>
              <a:off x="10031950" y="694878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4" name="组合 913"/>
          <p:cNvGrpSpPr/>
          <p:nvPr/>
        </p:nvGrpSpPr>
        <p:grpSpPr>
          <a:xfrm>
            <a:off x="5681740" y="2154264"/>
            <a:ext cx="71513" cy="70276"/>
            <a:chOff x="10031950" y="694878"/>
            <a:chExt cx="127296" cy="12509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5" name="椭圆 914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6" name="椭圆 915"/>
            <p:cNvSpPr>
              <a:spLocks noChangeAspect="1"/>
            </p:cNvSpPr>
            <p:nvPr/>
          </p:nvSpPr>
          <p:spPr>
            <a:xfrm>
              <a:off x="10031950" y="694878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651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7" name="组合 916"/>
          <p:cNvGrpSpPr>
            <a:grpSpLocks noChangeAspect="1"/>
          </p:cNvGrpSpPr>
          <p:nvPr/>
        </p:nvGrpSpPr>
        <p:grpSpPr>
          <a:xfrm rot="10980000">
            <a:off x="5727341" y="2204076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8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9" name="椭圆 918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0" name="组合 919"/>
          <p:cNvGrpSpPr>
            <a:grpSpLocks noChangeAspect="1"/>
          </p:cNvGrpSpPr>
          <p:nvPr/>
        </p:nvGrpSpPr>
        <p:grpSpPr>
          <a:xfrm rot="4289673">
            <a:off x="5987061" y="2380393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21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2" name="椭圆 921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3" name="组合 922"/>
          <p:cNvGrpSpPr>
            <a:grpSpLocks noChangeAspect="1"/>
          </p:cNvGrpSpPr>
          <p:nvPr/>
        </p:nvGrpSpPr>
        <p:grpSpPr>
          <a:xfrm rot="15763962">
            <a:off x="5850629" y="2341620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24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5" name="椭圆 924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6" name="组合 925"/>
          <p:cNvGrpSpPr>
            <a:grpSpLocks noChangeAspect="1"/>
          </p:cNvGrpSpPr>
          <p:nvPr/>
        </p:nvGrpSpPr>
        <p:grpSpPr>
          <a:xfrm rot="19009758">
            <a:off x="5741971" y="2378109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27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8" name="椭圆 927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9" name="组合 928"/>
          <p:cNvGrpSpPr>
            <a:grpSpLocks noChangeAspect="1"/>
          </p:cNvGrpSpPr>
          <p:nvPr/>
        </p:nvGrpSpPr>
        <p:grpSpPr>
          <a:xfrm rot="1680000">
            <a:off x="5826118" y="2423419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30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1" name="椭圆 930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2" name="组合 931"/>
          <p:cNvGrpSpPr>
            <a:grpSpLocks noChangeAspect="1"/>
          </p:cNvGrpSpPr>
          <p:nvPr/>
        </p:nvGrpSpPr>
        <p:grpSpPr>
          <a:xfrm rot="3600000">
            <a:off x="5640636" y="2438700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33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4" name="椭圆 933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5" name="组合 934"/>
          <p:cNvGrpSpPr>
            <a:grpSpLocks noChangeAspect="1"/>
          </p:cNvGrpSpPr>
          <p:nvPr/>
        </p:nvGrpSpPr>
        <p:grpSpPr>
          <a:xfrm rot="3900000">
            <a:off x="5385778" y="2795653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36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7" name="椭圆 936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8" name="组合 937"/>
          <p:cNvGrpSpPr>
            <a:grpSpLocks noChangeAspect="1"/>
          </p:cNvGrpSpPr>
          <p:nvPr/>
        </p:nvGrpSpPr>
        <p:grpSpPr>
          <a:xfrm rot="12857480">
            <a:off x="5567941" y="2775155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39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0" name="椭圆 939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1" name="组合 940"/>
          <p:cNvGrpSpPr>
            <a:grpSpLocks noChangeAspect="1"/>
          </p:cNvGrpSpPr>
          <p:nvPr/>
        </p:nvGrpSpPr>
        <p:grpSpPr>
          <a:xfrm rot="21240000">
            <a:off x="5502897" y="3074829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2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3" name="椭圆 942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4" name="组合 943"/>
          <p:cNvGrpSpPr>
            <a:grpSpLocks noChangeAspect="1"/>
          </p:cNvGrpSpPr>
          <p:nvPr/>
        </p:nvGrpSpPr>
        <p:grpSpPr>
          <a:xfrm rot="1080000">
            <a:off x="5897651" y="2725042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5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6" name="椭圆 945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7" name="组合 946"/>
          <p:cNvGrpSpPr>
            <a:grpSpLocks noChangeAspect="1"/>
          </p:cNvGrpSpPr>
          <p:nvPr/>
        </p:nvGrpSpPr>
        <p:grpSpPr>
          <a:xfrm rot="438901">
            <a:off x="5684554" y="2677314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8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9" name="椭圆 948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0" name="组合 949"/>
          <p:cNvGrpSpPr>
            <a:grpSpLocks noChangeAspect="1"/>
          </p:cNvGrpSpPr>
          <p:nvPr/>
        </p:nvGrpSpPr>
        <p:grpSpPr>
          <a:xfrm rot="4920000">
            <a:off x="5553472" y="2901393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51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2" name="椭圆 951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3" name="组合 952"/>
          <p:cNvGrpSpPr>
            <a:grpSpLocks noChangeAspect="1"/>
          </p:cNvGrpSpPr>
          <p:nvPr/>
        </p:nvGrpSpPr>
        <p:grpSpPr>
          <a:xfrm rot="17880000">
            <a:off x="5538283" y="2888186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54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5" name="椭圆 954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6" name="组合 955"/>
          <p:cNvGrpSpPr>
            <a:grpSpLocks noChangeAspect="1"/>
          </p:cNvGrpSpPr>
          <p:nvPr/>
        </p:nvGrpSpPr>
        <p:grpSpPr>
          <a:xfrm rot="8146262">
            <a:off x="5400686" y="3044739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57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8" name="椭圆 957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9" name="组合 958"/>
          <p:cNvGrpSpPr>
            <a:grpSpLocks noChangeAspect="1"/>
          </p:cNvGrpSpPr>
          <p:nvPr/>
        </p:nvGrpSpPr>
        <p:grpSpPr>
          <a:xfrm>
            <a:off x="5244182" y="3026986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60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1" name="椭圆 960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2" name="组合 961"/>
          <p:cNvGrpSpPr>
            <a:grpSpLocks noChangeAspect="1"/>
          </p:cNvGrpSpPr>
          <p:nvPr/>
        </p:nvGrpSpPr>
        <p:grpSpPr>
          <a:xfrm rot="3780000">
            <a:off x="4925760" y="3303669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63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4" name="椭圆 963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5" name="组合 964"/>
          <p:cNvGrpSpPr>
            <a:grpSpLocks noChangeAspect="1"/>
          </p:cNvGrpSpPr>
          <p:nvPr/>
        </p:nvGrpSpPr>
        <p:grpSpPr>
          <a:xfrm rot="10680000">
            <a:off x="4998445" y="3420374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66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7" name="椭圆 966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8" name="组合 967"/>
          <p:cNvGrpSpPr>
            <a:grpSpLocks noChangeAspect="1"/>
          </p:cNvGrpSpPr>
          <p:nvPr/>
        </p:nvGrpSpPr>
        <p:grpSpPr>
          <a:xfrm rot="3720000">
            <a:off x="4603991" y="3464647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69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0" name="椭圆 969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71" name="组合 970"/>
          <p:cNvGrpSpPr>
            <a:grpSpLocks noChangeAspect="1"/>
          </p:cNvGrpSpPr>
          <p:nvPr/>
        </p:nvGrpSpPr>
        <p:grpSpPr>
          <a:xfrm rot="19299650">
            <a:off x="4874485" y="3409952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72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3" name="椭圆 972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74" name="组合 973"/>
          <p:cNvGrpSpPr>
            <a:grpSpLocks noChangeAspect="1"/>
          </p:cNvGrpSpPr>
          <p:nvPr/>
        </p:nvGrpSpPr>
        <p:grpSpPr>
          <a:xfrm rot="11160000">
            <a:off x="4797570" y="3367778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75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6" name="椭圆 975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77" name="组合 976"/>
          <p:cNvGrpSpPr>
            <a:grpSpLocks noChangeAspect="1"/>
          </p:cNvGrpSpPr>
          <p:nvPr/>
        </p:nvGrpSpPr>
        <p:grpSpPr>
          <a:xfrm rot="16980000">
            <a:off x="4699658" y="3375059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78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9" name="椭圆 978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0" name="组合 979"/>
          <p:cNvGrpSpPr>
            <a:grpSpLocks noChangeAspect="1"/>
          </p:cNvGrpSpPr>
          <p:nvPr/>
        </p:nvGrpSpPr>
        <p:grpSpPr>
          <a:xfrm rot="2700000">
            <a:off x="4731217" y="3490815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81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2" name="椭圆 981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3" name="组合 982"/>
          <p:cNvGrpSpPr>
            <a:grpSpLocks noChangeAspect="1"/>
          </p:cNvGrpSpPr>
          <p:nvPr/>
        </p:nvGrpSpPr>
        <p:grpSpPr>
          <a:xfrm rot="14280000">
            <a:off x="4494329" y="3636713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84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5" name="椭圆 984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6" name="组合 985"/>
          <p:cNvGrpSpPr>
            <a:grpSpLocks noChangeAspect="1"/>
          </p:cNvGrpSpPr>
          <p:nvPr/>
        </p:nvGrpSpPr>
        <p:grpSpPr>
          <a:xfrm rot="12720000">
            <a:off x="4278562" y="4134093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87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8" name="椭圆 987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9" name="组合 988"/>
          <p:cNvGrpSpPr>
            <a:grpSpLocks noChangeAspect="1"/>
          </p:cNvGrpSpPr>
          <p:nvPr/>
        </p:nvGrpSpPr>
        <p:grpSpPr>
          <a:xfrm rot="3480000">
            <a:off x="4224497" y="4003768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90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1" name="椭圆 990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2" name="组合 991"/>
          <p:cNvGrpSpPr>
            <a:grpSpLocks noChangeAspect="1"/>
          </p:cNvGrpSpPr>
          <p:nvPr/>
        </p:nvGrpSpPr>
        <p:grpSpPr>
          <a:xfrm rot="15036982">
            <a:off x="4395030" y="4153411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93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4" name="椭圆 993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5" name="组合 994"/>
          <p:cNvGrpSpPr>
            <a:grpSpLocks noChangeAspect="1"/>
          </p:cNvGrpSpPr>
          <p:nvPr/>
        </p:nvGrpSpPr>
        <p:grpSpPr>
          <a:xfrm rot="2940000">
            <a:off x="4350188" y="4338805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96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7" name="椭圆 996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8" name="组合 997"/>
          <p:cNvGrpSpPr>
            <a:grpSpLocks noChangeAspect="1"/>
          </p:cNvGrpSpPr>
          <p:nvPr/>
        </p:nvGrpSpPr>
        <p:grpSpPr>
          <a:xfrm rot="378285">
            <a:off x="4397133" y="4254980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99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0" name="椭圆 999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1" name="组合 1000"/>
          <p:cNvGrpSpPr>
            <a:grpSpLocks noChangeAspect="1"/>
          </p:cNvGrpSpPr>
          <p:nvPr/>
        </p:nvGrpSpPr>
        <p:grpSpPr>
          <a:xfrm rot="15728973">
            <a:off x="4368870" y="4471031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02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3" name="椭圆 1002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4" name="组合 1003"/>
          <p:cNvGrpSpPr>
            <a:grpSpLocks noChangeAspect="1"/>
          </p:cNvGrpSpPr>
          <p:nvPr/>
        </p:nvGrpSpPr>
        <p:grpSpPr>
          <a:xfrm rot="10320000">
            <a:off x="4680514" y="4372183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05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6" name="椭圆 1005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7" name="组合 1006"/>
          <p:cNvGrpSpPr>
            <a:grpSpLocks noChangeAspect="1"/>
          </p:cNvGrpSpPr>
          <p:nvPr/>
        </p:nvGrpSpPr>
        <p:grpSpPr>
          <a:xfrm rot="19800000">
            <a:off x="4788378" y="4424980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08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9" name="椭圆 1008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0" name="组合 1009"/>
          <p:cNvGrpSpPr>
            <a:grpSpLocks noChangeAspect="1"/>
          </p:cNvGrpSpPr>
          <p:nvPr/>
        </p:nvGrpSpPr>
        <p:grpSpPr>
          <a:xfrm rot="13800000">
            <a:off x="4858576" y="4486652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11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2" name="椭圆 1011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3" name="组合 1012"/>
          <p:cNvGrpSpPr>
            <a:grpSpLocks noChangeAspect="1"/>
          </p:cNvGrpSpPr>
          <p:nvPr/>
        </p:nvGrpSpPr>
        <p:grpSpPr>
          <a:xfrm rot="1929807">
            <a:off x="4710466" y="4600334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14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5" name="椭圆 1014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6" name="组合 1015"/>
          <p:cNvGrpSpPr>
            <a:grpSpLocks noChangeAspect="1"/>
          </p:cNvGrpSpPr>
          <p:nvPr/>
        </p:nvGrpSpPr>
        <p:grpSpPr>
          <a:xfrm rot="9120000">
            <a:off x="4879805" y="4733450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17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8" name="椭圆 1017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9" name="组合 1018"/>
          <p:cNvGrpSpPr>
            <a:grpSpLocks noChangeAspect="1"/>
          </p:cNvGrpSpPr>
          <p:nvPr/>
        </p:nvGrpSpPr>
        <p:grpSpPr>
          <a:xfrm rot="17100000">
            <a:off x="4747310" y="4782977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20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1" name="椭圆 1020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2" name="组合 1021"/>
          <p:cNvGrpSpPr>
            <a:grpSpLocks noChangeAspect="1"/>
          </p:cNvGrpSpPr>
          <p:nvPr/>
        </p:nvGrpSpPr>
        <p:grpSpPr>
          <a:xfrm rot="17520000">
            <a:off x="4987756" y="4725605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23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4" name="椭圆 1023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5" name="组合 1024"/>
          <p:cNvGrpSpPr>
            <a:grpSpLocks noChangeAspect="1"/>
          </p:cNvGrpSpPr>
          <p:nvPr/>
        </p:nvGrpSpPr>
        <p:grpSpPr>
          <a:xfrm rot="2880000">
            <a:off x="4778880" y="4650709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26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7" name="椭圆 1026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8" name="组合 1027"/>
          <p:cNvGrpSpPr>
            <a:grpSpLocks noChangeAspect="1"/>
          </p:cNvGrpSpPr>
          <p:nvPr/>
        </p:nvGrpSpPr>
        <p:grpSpPr>
          <a:xfrm rot="9660000">
            <a:off x="5119321" y="4679960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29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0" name="椭圆 1029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1" name="组合 1030"/>
          <p:cNvGrpSpPr>
            <a:grpSpLocks noChangeAspect="1"/>
          </p:cNvGrpSpPr>
          <p:nvPr/>
        </p:nvGrpSpPr>
        <p:grpSpPr>
          <a:xfrm rot="13902384">
            <a:off x="5247787" y="4808750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32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3" name="椭圆 1032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4" name="组合 1033"/>
          <p:cNvGrpSpPr>
            <a:grpSpLocks noChangeAspect="1"/>
          </p:cNvGrpSpPr>
          <p:nvPr/>
        </p:nvGrpSpPr>
        <p:grpSpPr>
          <a:xfrm rot="9506400">
            <a:off x="5375994" y="4882967"/>
            <a:ext cx="41279" cy="27720"/>
            <a:chOff x="5323532" y="3885849"/>
            <a:chExt cx="168254" cy="1129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35" name="矩形 103"/>
            <p:cNvSpPr/>
            <p:nvPr/>
          </p:nvSpPr>
          <p:spPr>
            <a:xfrm rot="18368081">
              <a:off x="5369967" y="3839414"/>
              <a:ext cx="71999" cy="164869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6" name="椭圆 1035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7" name="组合 1036"/>
          <p:cNvGrpSpPr>
            <a:grpSpLocks noChangeAspect="1"/>
          </p:cNvGrpSpPr>
          <p:nvPr/>
        </p:nvGrpSpPr>
        <p:grpSpPr>
          <a:xfrm rot="4618335">
            <a:off x="5235744" y="4895706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38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9" name="椭圆 1038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0" name="组合 1039"/>
          <p:cNvGrpSpPr>
            <a:grpSpLocks noChangeAspect="1"/>
          </p:cNvGrpSpPr>
          <p:nvPr/>
        </p:nvGrpSpPr>
        <p:grpSpPr>
          <a:xfrm rot="20220000">
            <a:off x="5298715" y="4871002"/>
            <a:ext cx="41279" cy="27720"/>
            <a:chOff x="5323532" y="3885849"/>
            <a:chExt cx="168254" cy="1129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41" name="矩形 103"/>
            <p:cNvSpPr/>
            <p:nvPr/>
          </p:nvSpPr>
          <p:spPr>
            <a:xfrm rot="18368081">
              <a:off x="5369967" y="3839414"/>
              <a:ext cx="71999" cy="164869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2" name="椭圆 1041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3" name="组合 1042"/>
          <p:cNvGrpSpPr/>
          <p:nvPr/>
        </p:nvGrpSpPr>
        <p:grpSpPr>
          <a:xfrm>
            <a:off x="5777047" y="2230388"/>
            <a:ext cx="71513" cy="70276"/>
            <a:chOff x="10031950" y="694878"/>
            <a:chExt cx="127296" cy="12509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44" name="椭圆 1043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5" name="椭圆 1044"/>
            <p:cNvSpPr>
              <a:spLocks noChangeAspect="1"/>
            </p:cNvSpPr>
            <p:nvPr/>
          </p:nvSpPr>
          <p:spPr>
            <a:xfrm>
              <a:off x="10031950" y="694878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6" name="组合 1045"/>
          <p:cNvGrpSpPr/>
          <p:nvPr/>
        </p:nvGrpSpPr>
        <p:grpSpPr>
          <a:xfrm>
            <a:off x="5825324" y="2338839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47" name="椭圆 1046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8" name="椭圆 1047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9" name="组合 1048"/>
          <p:cNvGrpSpPr/>
          <p:nvPr/>
        </p:nvGrpSpPr>
        <p:grpSpPr>
          <a:xfrm>
            <a:off x="5684425" y="2365807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50" name="椭圆 1049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1" name="椭圆 1050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2" name="组合 1051"/>
          <p:cNvGrpSpPr/>
          <p:nvPr/>
        </p:nvGrpSpPr>
        <p:grpSpPr>
          <a:xfrm>
            <a:off x="5650797" y="2608165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53" name="椭圆 1052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4" name="椭圆 1053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5" name="组合 1054"/>
          <p:cNvGrpSpPr/>
          <p:nvPr/>
        </p:nvGrpSpPr>
        <p:grpSpPr>
          <a:xfrm>
            <a:off x="5429632" y="2705775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56" name="椭圆 1055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7" name="椭圆 1056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8" name="组合 1057"/>
          <p:cNvGrpSpPr/>
          <p:nvPr/>
        </p:nvGrpSpPr>
        <p:grpSpPr>
          <a:xfrm>
            <a:off x="5591830" y="2829505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59" name="椭圆 1058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0" name="椭圆 1059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1" name="组合 1060"/>
          <p:cNvGrpSpPr>
            <a:grpSpLocks noChangeAspect="1"/>
          </p:cNvGrpSpPr>
          <p:nvPr/>
        </p:nvGrpSpPr>
        <p:grpSpPr>
          <a:xfrm rot="7680000">
            <a:off x="5487889" y="2708977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62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3" name="椭圆 1062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4" name="组合 1063"/>
          <p:cNvGrpSpPr/>
          <p:nvPr/>
        </p:nvGrpSpPr>
        <p:grpSpPr>
          <a:xfrm>
            <a:off x="5491312" y="2869705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65" name="椭圆 1064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6" name="椭圆 1065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7" name="组合 1066"/>
          <p:cNvGrpSpPr/>
          <p:nvPr/>
        </p:nvGrpSpPr>
        <p:grpSpPr>
          <a:xfrm>
            <a:off x="5218944" y="2962237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68" name="椭圆 1067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9" name="椭圆 1068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0" name="组合 1069"/>
          <p:cNvGrpSpPr/>
          <p:nvPr/>
        </p:nvGrpSpPr>
        <p:grpSpPr>
          <a:xfrm>
            <a:off x="5046641" y="3049017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71" name="椭圆 1070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2" name="椭圆 1071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3" name="组合 1072"/>
          <p:cNvGrpSpPr/>
          <p:nvPr/>
        </p:nvGrpSpPr>
        <p:grpSpPr>
          <a:xfrm>
            <a:off x="5059630" y="3445033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74" name="椭圆 1073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5" name="椭圆 1074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6" name="组合 1075"/>
          <p:cNvGrpSpPr/>
          <p:nvPr/>
        </p:nvGrpSpPr>
        <p:grpSpPr>
          <a:xfrm>
            <a:off x="4834220" y="3387352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77" name="椭圆 1076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8" name="椭圆 1077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9" name="组合 1078"/>
          <p:cNvGrpSpPr/>
          <p:nvPr/>
        </p:nvGrpSpPr>
        <p:grpSpPr>
          <a:xfrm>
            <a:off x="4724518" y="3399689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80" name="椭圆 1079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1" name="椭圆 1080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4475148" y="3677479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83" name="椭圆 1082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4" name="椭圆 1083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5" name="组合 1084"/>
          <p:cNvGrpSpPr/>
          <p:nvPr/>
        </p:nvGrpSpPr>
        <p:grpSpPr>
          <a:xfrm>
            <a:off x="4284723" y="4146345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86" name="椭圆 1085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7" name="椭圆 1086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8" name="组合 1087"/>
          <p:cNvGrpSpPr/>
          <p:nvPr/>
        </p:nvGrpSpPr>
        <p:grpSpPr>
          <a:xfrm>
            <a:off x="4384291" y="4197866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89" name="椭圆 1088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0" name="椭圆 1089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1" name="组合 1090"/>
          <p:cNvGrpSpPr/>
          <p:nvPr/>
        </p:nvGrpSpPr>
        <p:grpSpPr>
          <a:xfrm>
            <a:off x="4374449" y="4243253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92" name="椭圆 1091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3" name="椭圆 1092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4" name="组合 1093"/>
          <p:cNvGrpSpPr/>
          <p:nvPr/>
        </p:nvGrpSpPr>
        <p:grpSpPr>
          <a:xfrm>
            <a:off x="4341446" y="4487483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95" name="椭圆 1094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6" name="椭圆 1095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7" name="组合 1096"/>
          <p:cNvGrpSpPr/>
          <p:nvPr/>
        </p:nvGrpSpPr>
        <p:grpSpPr>
          <a:xfrm>
            <a:off x="4734784" y="4389637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098" name="椭圆 1097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9" name="椭圆 1098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0" name="组合 1099"/>
          <p:cNvGrpSpPr/>
          <p:nvPr/>
        </p:nvGrpSpPr>
        <p:grpSpPr>
          <a:xfrm>
            <a:off x="4704388" y="4801645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01" name="椭圆 1100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2" name="椭圆 1101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3" name="组合 1102"/>
          <p:cNvGrpSpPr/>
          <p:nvPr/>
        </p:nvGrpSpPr>
        <p:grpSpPr>
          <a:xfrm>
            <a:off x="4833728" y="4753228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04" name="椭圆 1103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5" name="椭圆 1104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6" name="组合 1105"/>
          <p:cNvGrpSpPr/>
          <p:nvPr/>
        </p:nvGrpSpPr>
        <p:grpSpPr>
          <a:xfrm>
            <a:off x="4955271" y="4730031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07" name="椭圆 1106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8" name="椭圆 1107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9" name="组合 1108"/>
          <p:cNvGrpSpPr/>
          <p:nvPr/>
        </p:nvGrpSpPr>
        <p:grpSpPr>
          <a:xfrm>
            <a:off x="5193937" y="4697930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10" name="椭圆 1109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1" name="椭圆 1110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2" name="组合 1111"/>
          <p:cNvGrpSpPr/>
          <p:nvPr/>
        </p:nvGrpSpPr>
        <p:grpSpPr>
          <a:xfrm>
            <a:off x="5259253" y="4840369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13" name="椭圆 1112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4" name="椭圆 1113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5" name="组合 1114"/>
          <p:cNvGrpSpPr/>
          <p:nvPr/>
        </p:nvGrpSpPr>
        <p:grpSpPr>
          <a:xfrm>
            <a:off x="5405349" y="4871538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16" name="椭圆 1115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7" name="椭圆 1116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8" name="组合 1117"/>
          <p:cNvGrpSpPr>
            <a:grpSpLocks noChangeAspect="1"/>
          </p:cNvGrpSpPr>
          <p:nvPr/>
        </p:nvGrpSpPr>
        <p:grpSpPr>
          <a:xfrm rot="6300000">
            <a:off x="5813483" y="2189573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19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椭圆 1119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1" name="组合 1120"/>
          <p:cNvGrpSpPr/>
          <p:nvPr/>
        </p:nvGrpSpPr>
        <p:grpSpPr>
          <a:xfrm>
            <a:off x="5895781" y="2137081"/>
            <a:ext cx="71513" cy="70276"/>
            <a:chOff x="10031950" y="694878"/>
            <a:chExt cx="127296" cy="12509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22" name="椭圆 1121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3" name="椭圆 1122"/>
            <p:cNvSpPr>
              <a:spLocks noChangeAspect="1"/>
            </p:cNvSpPr>
            <p:nvPr/>
          </p:nvSpPr>
          <p:spPr>
            <a:xfrm>
              <a:off x="10031950" y="694878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4" name="组合 1123"/>
          <p:cNvGrpSpPr>
            <a:grpSpLocks noChangeAspect="1"/>
          </p:cNvGrpSpPr>
          <p:nvPr/>
        </p:nvGrpSpPr>
        <p:grpSpPr>
          <a:xfrm rot="10111868">
            <a:off x="5954505" y="2177981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25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6" name="椭圆 1125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7" name="组合 1126"/>
          <p:cNvGrpSpPr/>
          <p:nvPr/>
        </p:nvGrpSpPr>
        <p:grpSpPr>
          <a:xfrm>
            <a:off x="5990764" y="2181805"/>
            <a:ext cx="70175" cy="68939"/>
            <a:chOff x="10034331" y="697259"/>
            <a:chExt cx="124915" cy="12271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28" name="椭圆 1127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9" name="椭圆 1128"/>
            <p:cNvSpPr>
              <a:spLocks noChangeAspect="1"/>
            </p:cNvSpPr>
            <p:nvPr/>
          </p:nvSpPr>
          <p:spPr>
            <a:xfrm>
              <a:off x="10034331" y="697259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0" name="组合 1129"/>
          <p:cNvGrpSpPr>
            <a:grpSpLocks noChangeAspect="1"/>
          </p:cNvGrpSpPr>
          <p:nvPr/>
        </p:nvGrpSpPr>
        <p:grpSpPr>
          <a:xfrm rot="13759529">
            <a:off x="5992673" y="2270926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31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2" name="椭圆 1131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3" name="组合 1132"/>
          <p:cNvGrpSpPr/>
          <p:nvPr/>
        </p:nvGrpSpPr>
        <p:grpSpPr>
          <a:xfrm>
            <a:off x="6006923" y="2325188"/>
            <a:ext cx="71513" cy="70276"/>
            <a:chOff x="10031950" y="694878"/>
            <a:chExt cx="127296" cy="12509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34" name="椭圆 1133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5" name="椭圆 1134"/>
            <p:cNvSpPr>
              <a:spLocks noChangeAspect="1"/>
            </p:cNvSpPr>
            <p:nvPr/>
          </p:nvSpPr>
          <p:spPr>
            <a:xfrm>
              <a:off x="10031950" y="694878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6" name="组合 1135"/>
          <p:cNvGrpSpPr/>
          <p:nvPr/>
        </p:nvGrpSpPr>
        <p:grpSpPr>
          <a:xfrm>
            <a:off x="6057654" y="2352009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37" name="椭圆 1136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8" name="椭圆 1137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9" name="组合 1138"/>
          <p:cNvGrpSpPr>
            <a:grpSpLocks noChangeAspect="1"/>
          </p:cNvGrpSpPr>
          <p:nvPr/>
        </p:nvGrpSpPr>
        <p:grpSpPr>
          <a:xfrm rot="18780000">
            <a:off x="5945625" y="2369987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40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1" name="椭圆 1140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2" name="组合 1141"/>
          <p:cNvGrpSpPr/>
          <p:nvPr/>
        </p:nvGrpSpPr>
        <p:grpSpPr>
          <a:xfrm>
            <a:off x="5886416" y="2353867"/>
            <a:ext cx="71513" cy="70276"/>
            <a:chOff x="10031950" y="694878"/>
            <a:chExt cx="127296" cy="12509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43" name="椭圆 1142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4" name="椭圆 1143"/>
            <p:cNvSpPr>
              <a:spLocks noChangeAspect="1"/>
            </p:cNvSpPr>
            <p:nvPr/>
          </p:nvSpPr>
          <p:spPr>
            <a:xfrm>
              <a:off x="10031950" y="694878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5" name="组合 1144"/>
          <p:cNvGrpSpPr/>
          <p:nvPr/>
        </p:nvGrpSpPr>
        <p:grpSpPr>
          <a:xfrm>
            <a:off x="5894443" y="2519365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46" name="椭圆 1145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7" name="椭圆 1146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8" name="组合 1147"/>
          <p:cNvGrpSpPr>
            <a:grpSpLocks noChangeAspect="1"/>
          </p:cNvGrpSpPr>
          <p:nvPr/>
        </p:nvGrpSpPr>
        <p:grpSpPr>
          <a:xfrm rot="13933753">
            <a:off x="5888216" y="2609535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49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0" name="椭圆 1149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1" name="组合 1150"/>
          <p:cNvGrpSpPr/>
          <p:nvPr/>
        </p:nvGrpSpPr>
        <p:grpSpPr>
          <a:xfrm>
            <a:off x="5891673" y="2670826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52" name="椭圆 1151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3" name="椭圆 1152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4" name="组合 1153"/>
          <p:cNvGrpSpPr>
            <a:grpSpLocks noChangeAspect="1"/>
          </p:cNvGrpSpPr>
          <p:nvPr/>
        </p:nvGrpSpPr>
        <p:grpSpPr>
          <a:xfrm rot="19020000">
            <a:off x="5797678" y="2712705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55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6" name="椭圆 1155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7" name="组合 1156"/>
          <p:cNvGrpSpPr>
            <a:grpSpLocks noChangeAspect="1"/>
          </p:cNvGrpSpPr>
          <p:nvPr/>
        </p:nvGrpSpPr>
        <p:grpSpPr>
          <a:xfrm rot="8580000">
            <a:off x="5952338" y="2690359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58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9" name="椭圆 1158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0" name="组合 1159"/>
          <p:cNvGrpSpPr/>
          <p:nvPr/>
        </p:nvGrpSpPr>
        <p:grpSpPr>
          <a:xfrm>
            <a:off x="5981046" y="2681610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61" name="椭圆 1160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2" name="椭圆 1161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3" name="组合 1162"/>
          <p:cNvGrpSpPr/>
          <p:nvPr/>
        </p:nvGrpSpPr>
        <p:grpSpPr>
          <a:xfrm>
            <a:off x="5738828" y="2692109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64" name="椭圆 1163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5" name="椭圆 1164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6" name="组合 1165"/>
          <p:cNvGrpSpPr>
            <a:grpSpLocks noChangeAspect="1"/>
          </p:cNvGrpSpPr>
          <p:nvPr/>
        </p:nvGrpSpPr>
        <p:grpSpPr>
          <a:xfrm rot="17541015">
            <a:off x="5574776" y="2681918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67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椭圆 1167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9" name="组合 1168"/>
          <p:cNvGrpSpPr/>
          <p:nvPr/>
        </p:nvGrpSpPr>
        <p:grpSpPr>
          <a:xfrm>
            <a:off x="5543217" y="2676946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70" name="椭圆 1169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1" name="椭圆 1170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2" name="组合 1171"/>
          <p:cNvGrpSpPr>
            <a:grpSpLocks noChangeAspect="1"/>
          </p:cNvGrpSpPr>
          <p:nvPr/>
        </p:nvGrpSpPr>
        <p:grpSpPr>
          <a:xfrm rot="14340000">
            <a:off x="5480617" y="2969525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73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4" name="椭圆 1173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5" name="组合 1174"/>
          <p:cNvGrpSpPr/>
          <p:nvPr/>
        </p:nvGrpSpPr>
        <p:grpSpPr>
          <a:xfrm>
            <a:off x="5477439" y="3015098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76" name="椭圆 1175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7" name="椭圆 1176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8" name="组合 1177"/>
          <p:cNvGrpSpPr/>
          <p:nvPr/>
        </p:nvGrpSpPr>
        <p:grpSpPr>
          <a:xfrm>
            <a:off x="5448464" y="3075480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79" name="椭圆 1178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0" name="椭圆 1179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1" name="组合 1180"/>
          <p:cNvGrpSpPr>
            <a:grpSpLocks noChangeAspect="1"/>
          </p:cNvGrpSpPr>
          <p:nvPr/>
        </p:nvGrpSpPr>
        <p:grpSpPr>
          <a:xfrm rot="17160000">
            <a:off x="5176670" y="3034766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82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3" name="椭圆 1182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4" name="组合 1183"/>
          <p:cNvGrpSpPr>
            <a:grpSpLocks noChangeAspect="1"/>
          </p:cNvGrpSpPr>
          <p:nvPr/>
        </p:nvGrpSpPr>
        <p:grpSpPr>
          <a:xfrm rot="8177168">
            <a:off x="5113519" y="3071628"/>
            <a:ext cx="41191" cy="27389"/>
            <a:chOff x="5323886" y="3887196"/>
            <a:chExt cx="167900" cy="11163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85" name="矩形 103"/>
            <p:cNvSpPr/>
            <p:nvPr/>
          </p:nvSpPr>
          <p:spPr>
            <a:xfrm rot="18368081">
              <a:off x="5370323" y="3840759"/>
              <a:ext cx="72000" cy="164873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6" name="椭圆 1185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7" name="组合 1186"/>
          <p:cNvGrpSpPr/>
          <p:nvPr/>
        </p:nvGrpSpPr>
        <p:grpSpPr>
          <a:xfrm>
            <a:off x="5123422" y="3034638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88" name="椭圆 1187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9" name="椭圆 1188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0" name="组合 1189"/>
          <p:cNvGrpSpPr>
            <a:grpSpLocks noChangeAspect="1"/>
          </p:cNvGrpSpPr>
          <p:nvPr/>
        </p:nvGrpSpPr>
        <p:grpSpPr>
          <a:xfrm rot="14040000">
            <a:off x="5045063" y="3123393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91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2" name="椭圆 1191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3" name="组合 1192"/>
          <p:cNvGrpSpPr>
            <a:grpSpLocks noChangeAspect="1"/>
          </p:cNvGrpSpPr>
          <p:nvPr/>
        </p:nvGrpSpPr>
        <p:grpSpPr>
          <a:xfrm rot="14280000">
            <a:off x="5128877" y="3123456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94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5" name="椭圆 1194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6" name="组合 1195"/>
          <p:cNvGrpSpPr/>
          <p:nvPr/>
        </p:nvGrpSpPr>
        <p:grpSpPr>
          <a:xfrm>
            <a:off x="5053195" y="3188510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97" name="椭圆 1196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8" name="椭圆 1197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9" name="组合 1198"/>
          <p:cNvGrpSpPr>
            <a:grpSpLocks noChangeAspect="1"/>
          </p:cNvGrpSpPr>
          <p:nvPr/>
        </p:nvGrpSpPr>
        <p:grpSpPr>
          <a:xfrm rot="10920000">
            <a:off x="5097729" y="3242319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00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1" name="椭圆 1200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2" name="组合 1201"/>
          <p:cNvGrpSpPr/>
          <p:nvPr/>
        </p:nvGrpSpPr>
        <p:grpSpPr>
          <a:xfrm>
            <a:off x="5136589" y="3266042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03" name="椭圆 1202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4" name="椭圆 1203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5" name="组合 1204"/>
          <p:cNvGrpSpPr>
            <a:grpSpLocks noChangeAspect="1"/>
          </p:cNvGrpSpPr>
          <p:nvPr/>
        </p:nvGrpSpPr>
        <p:grpSpPr>
          <a:xfrm rot="2648162">
            <a:off x="5116389" y="3230901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06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7" name="椭圆 1206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8" name="组合 1207"/>
          <p:cNvGrpSpPr/>
          <p:nvPr/>
        </p:nvGrpSpPr>
        <p:grpSpPr>
          <a:xfrm>
            <a:off x="5110198" y="3158513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09" name="椭圆 1208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0" name="椭圆 1209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1" name="组合 1210"/>
          <p:cNvGrpSpPr>
            <a:grpSpLocks noChangeAspect="1"/>
          </p:cNvGrpSpPr>
          <p:nvPr/>
        </p:nvGrpSpPr>
        <p:grpSpPr>
          <a:xfrm rot="18120000">
            <a:off x="5029032" y="3217102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12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3" name="椭圆 1212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4" name="组合 1213"/>
          <p:cNvGrpSpPr/>
          <p:nvPr/>
        </p:nvGrpSpPr>
        <p:grpSpPr>
          <a:xfrm>
            <a:off x="4972145" y="3211429"/>
            <a:ext cx="73567" cy="73668"/>
            <a:chOff x="10039093" y="699640"/>
            <a:chExt cx="130953" cy="1311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15" name="椭圆 1214"/>
            <p:cNvSpPr>
              <a:spLocks noChangeAspect="1"/>
            </p:cNvSpPr>
            <p:nvPr/>
          </p:nvSpPr>
          <p:spPr>
            <a:xfrm>
              <a:off x="10051246" y="711972"/>
              <a:ext cx="118800" cy="1188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6" name="椭圆 1215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7" name="组合 1216"/>
          <p:cNvGrpSpPr>
            <a:grpSpLocks noChangeAspect="1"/>
          </p:cNvGrpSpPr>
          <p:nvPr/>
        </p:nvGrpSpPr>
        <p:grpSpPr>
          <a:xfrm rot="20400000">
            <a:off x="4698756" y="3416849"/>
            <a:ext cx="41191" cy="27389"/>
            <a:chOff x="5323886" y="3887196"/>
            <a:chExt cx="167900" cy="11163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18" name="矩形 103"/>
            <p:cNvSpPr/>
            <p:nvPr/>
          </p:nvSpPr>
          <p:spPr>
            <a:xfrm rot="18368081">
              <a:off x="5370323" y="3840759"/>
              <a:ext cx="72000" cy="164873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椭圆 1218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0" name="组合 1219"/>
          <p:cNvGrpSpPr/>
          <p:nvPr/>
        </p:nvGrpSpPr>
        <p:grpSpPr>
          <a:xfrm>
            <a:off x="4649482" y="3375299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21" name="椭圆 1220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2" name="椭圆 1221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3" name="组合 1222"/>
          <p:cNvGrpSpPr>
            <a:grpSpLocks noChangeAspect="1"/>
          </p:cNvGrpSpPr>
          <p:nvPr/>
        </p:nvGrpSpPr>
        <p:grpSpPr>
          <a:xfrm rot="19323699">
            <a:off x="4416480" y="3713961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24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5" name="椭圆 1224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6" name="组合 1225"/>
          <p:cNvGrpSpPr>
            <a:grpSpLocks noChangeAspect="1"/>
          </p:cNvGrpSpPr>
          <p:nvPr/>
        </p:nvGrpSpPr>
        <p:grpSpPr>
          <a:xfrm rot="9540000">
            <a:off x="4542805" y="3715263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27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8" name="椭圆 1227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9" name="组合 1228"/>
          <p:cNvGrpSpPr/>
          <p:nvPr/>
        </p:nvGrpSpPr>
        <p:grpSpPr>
          <a:xfrm>
            <a:off x="4343388" y="3684505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0" name="椭圆 1229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1" name="椭圆 1230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2" name="组合 1231"/>
          <p:cNvGrpSpPr/>
          <p:nvPr/>
        </p:nvGrpSpPr>
        <p:grpSpPr>
          <a:xfrm>
            <a:off x="4601328" y="3719574"/>
            <a:ext cx="78297" cy="78398"/>
            <a:chOff x="10041474" y="702021"/>
            <a:chExt cx="139372" cy="13955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3" name="椭圆 1232"/>
            <p:cNvSpPr>
              <a:spLocks noChangeAspect="1"/>
            </p:cNvSpPr>
            <p:nvPr/>
          </p:nvSpPr>
          <p:spPr>
            <a:xfrm>
              <a:off x="10051246" y="711972"/>
              <a:ext cx="129600" cy="1296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4" name="椭圆 1233"/>
            <p:cNvSpPr>
              <a:spLocks noChangeAspect="1"/>
            </p:cNvSpPr>
            <p:nvPr/>
          </p:nvSpPr>
          <p:spPr>
            <a:xfrm>
              <a:off x="10041474" y="702021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5" name="组合 1234"/>
          <p:cNvGrpSpPr>
            <a:grpSpLocks noChangeAspect="1"/>
          </p:cNvGrpSpPr>
          <p:nvPr/>
        </p:nvGrpSpPr>
        <p:grpSpPr>
          <a:xfrm rot="14700000">
            <a:off x="4713455" y="4479159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6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7" name="椭圆 1236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8" name="组合 1237"/>
          <p:cNvGrpSpPr/>
          <p:nvPr/>
        </p:nvGrpSpPr>
        <p:grpSpPr>
          <a:xfrm>
            <a:off x="4705191" y="4542378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9" name="椭圆 1238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0" name="椭圆 1239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1" name="组合 1240"/>
          <p:cNvGrpSpPr>
            <a:grpSpLocks noChangeAspect="1"/>
          </p:cNvGrpSpPr>
          <p:nvPr/>
        </p:nvGrpSpPr>
        <p:grpSpPr>
          <a:xfrm rot="6660000">
            <a:off x="4787365" y="4609972"/>
            <a:ext cx="80897" cy="39328"/>
            <a:chOff x="5174741" y="3838543"/>
            <a:chExt cx="329742" cy="16029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42" name="矩形 103"/>
            <p:cNvSpPr/>
            <p:nvPr/>
          </p:nvSpPr>
          <p:spPr>
            <a:xfrm rot="18368081">
              <a:off x="5303614" y="3709670"/>
              <a:ext cx="71996" cy="329742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3" name="椭圆 1242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4" name="组合 1243"/>
          <p:cNvGrpSpPr>
            <a:grpSpLocks noChangeAspect="1"/>
          </p:cNvGrpSpPr>
          <p:nvPr/>
        </p:nvGrpSpPr>
        <p:grpSpPr>
          <a:xfrm rot="13920000">
            <a:off x="5190856" y="4790125"/>
            <a:ext cx="118972" cy="50561"/>
            <a:chOff x="5032294" y="3792756"/>
            <a:chExt cx="484934" cy="206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45" name="矩形 103"/>
            <p:cNvSpPr/>
            <p:nvPr/>
          </p:nvSpPr>
          <p:spPr>
            <a:xfrm rot="18368081">
              <a:off x="5238762" y="3586288"/>
              <a:ext cx="71997" cy="484934"/>
            </a:xfrm>
            <a:custGeom>
              <a:avLst/>
              <a:gdLst>
                <a:gd name="connsiteX0" fmla="*/ 0 w 72000"/>
                <a:gd name="connsiteY0" fmla="*/ 0 h 612000"/>
                <a:gd name="connsiteX1" fmla="*/ 72000 w 72000"/>
                <a:gd name="connsiteY1" fmla="*/ 0 h 612000"/>
                <a:gd name="connsiteX2" fmla="*/ 72000 w 72000"/>
                <a:gd name="connsiteY2" fmla="*/ 612000 h 612000"/>
                <a:gd name="connsiteX3" fmla="*/ 0 w 72000"/>
                <a:gd name="connsiteY3" fmla="*/ 612000 h 612000"/>
                <a:gd name="connsiteX4" fmla="*/ 0 w 72000"/>
                <a:gd name="connsiteY4" fmla="*/ 0 h 612000"/>
                <a:gd name="connsiteX0" fmla="*/ 0 w 72000"/>
                <a:gd name="connsiteY0" fmla="*/ 0 h 613771"/>
                <a:gd name="connsiteX1" fmla="*/ 72000 w 72000"/>
                <a:gd name="connsiteY1" fmla="*/ 0 h 613771"/>
                <a:gd name="connsiteX2" fmla="*/ 61499 w 72000"/>
                <a:gd name="connsiteY2" fmla="*/ 613771 h 613771"/>
                <a:gd name="connsiteX3" fmla="*/ 0 w 72000"/>
                <a:gd name="connsiteY3" fmla="*/ 612000 h 613771"/>
                <a:gd name="connsiteX4" fmla="*/ 0 w 72000"/>
                <a:gd name="connsiteY4" fmla="*/ 0 h 613771"/>
                <a:gd name="connsiteX0" fmla="*/ 0 w 72000"/>
                <a:gd name="connsiteY0" fmla="*/ 0 h 616884"/>
                <a:gd name="connsiteX1" fmla="*/ 72000 w 72000"/>
                <a:gd name="connsiteY1" fmla="*/ 0 h 616884"/>
                <a:gd name="connsiteX2" fmla="*/ 61499 w 72000"/>
                <a:gd name="connsiteY2" fmla="*/ 613771 h 616884"/>
                <a:gd name="connsiteX3" fmla="*/ 9463 w 72000"/>
                <a:gd name="connsiteY3" fmla="*/ 616884 h 616884"/>
                <a:gd name="connsiteX4" fmla="*/ 0 w 72000"/>
                <a:gd name="connsiteY4" fmla="*/ 0 h 61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0" h="616884">
                  <a:moveTo>
                    <a:pt x="0" y="0"/>
                  </a:moveTo>
                  <a:lnTo>
                    <a:pt x="72000" y="0"/>
                  </a:lnTo>
                  <a:lnTo>
                    <a:pt x="61499" y="613771"/>
                  </a:lnTo>
                  <a:lnTo>
                    <a:pt x="9463" y="61688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6" name="椭圆 1245"/>
            <p:cNvSpPr/>
            <p:nvPr/>
          </p:nvSpPr>
          <p:spPr>
            <a:xfrm rot="18360000">
              <a:off x="5448586" y="3955634"/>
              <a:ext cx="50400" cy="36000"/>
            </a:xfrm>
            <a:prstGeom prst="ellipse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7" name="组合 1246"/>
          <p:cNvGrpSpPr/>
          <p:nvPr/>
        </p:nvGrpSpPr>
        <p:grpSpPr>
          <a:xfrm>
            <a:off x="5201423" y="4840247"/>
            <a:ext cx="67500" cy="67601"/>
            <a:chOff x="10039093" y="699640"/>
            <a:chExt cx="120153" cy="1203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48" name="椭圆 1247"/>
            <p:cNvSpPr>
              <a:spLocks noChangeAspect="1"/>
            </p:cNvSpPr>
            <p:nvPr/>
          </p:nvSpPr>
          <p:spPr>
            <a:xfrm>
              <a:off x="10051246" y="711972"/>
              <a:ext cx="108000" cy="108000"/>
            </a:xfrm>
            <a:prstGeom prst="ellipse">
              <a:avLst/>
            </a:prstGeom>
            <a:solidFill>
              <a:srgbClr val="1D71A3"/>
            </a:solidFill>
            <a:ln w="3175">
              <a:solidFill>
                <a:srgbClr val="1279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9" name="椭圆 1248"/>
            <p:cNvSpPr>
              <a:spLocks noChangeAspect="1"/>
            </p:cNvSpPr>
            <p:nvPr/>
          </p:nvSpPr>
          <p:spPr>
            <a:xfrm>
              <a:off x="10039093" y="699640"/>
              <a:ext cx="108000" cy="108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778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0" name="组合 1249"/>
          <p:cNvGrpSpPr/>
          <p:nvPr/>
        </p:nvGrpSpPr>
        <p:grpSpPr>
          <a:xfrm>
            <a:off x="4922782" y="2191249"/>
            <a:ext cx="726748" cy="141601"/>
            <a:chOff x="8680975" y="760712"/>
            <a:chExt cx="1293639" cy="25205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51" name="矩形 123"/>
            <p:cNvSpPr/>
            <p:nvPr/>
          </p:nvSpPr>
          <p:spPr>
            <a:xfrm>
              <a:off x="8899201" y="778673"/>
              <a:ext cx="342000" cy="105506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600" h="105506">
                  <a:moveTo>
                    <a:pt x="0" y="11906"/>
                  </a:moveTo>
                  <a:lnTo>
                    <a:pt x="345600" y="0"/>
                  </a:lnTo>
                  <a:lnTo>
                    <a:pt x="345600" y="88837"/>
                  </a:lnTo>
                  <a:lnTo>
                    <a:pt x="0" y="105506"/>
                  </a:lnTo>
                  <a:lnTo>
                    <a:pt x="0" y="11906"/>
                  </a:ln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2" name="矩形 123"/>
            <p:cNvSpPr/>
            <p:nvPr/>
          </p:nvSpPr>
          <p:spPr>
            <a:xfrm>
              <a:off x="8680975" y="866312"/>
              <a:ext cx="558693" cy="145987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574" h="145987">
                  <a:moveTo>
                    <a:pt x="218974" y="16668"/>
                  </a:moveTo>
                  <a:lnTo>
                    <a:pt x="564574" y="0"/>
                  </a:lnTo>
                  <a:lnTo>
                    <a:pt x="345600" y="129318"/>
                  </a:lnTo>
                  <a:lnTo>
                    <a:pt x="0" y="145987"/>
                  </a:lnTo>
                  <a:lnTo>
                    <a:pt x="218974" y="16668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3" name="矩形 123"/>
            <p:cNvSpPr/>
            <p:nvPr/>
          </p:nvSpPr>
          <p:spPr>
            <a:xfrm>
              <a:off x="8682503" y="790578"/>
              <a:ext cx="216022" cy="222188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296" h="222188">
                  <a:moveTo>
                    <a:pt x="0" y="128588"/>
                  </a:moveTo>
                  <a:lnTo>
                    <a:pt x="218065" y="0"/>
                  </a:lnTo>
                  <a:cubicBezTo>
                    <a:pt x="217263" y="31200"/>
                    <a:pt x="218867" y="62400"/>
                    <a:pt x="218065" y="93600"/>
                  </a:cubicBezTo>
                  <a:lnTo>
                    <a:pt x="0" y="222188"/>
                  </a:lnTo>
                  <a:lnTo>
                    <a:pt x="0" y="128588"/>
                  </a:ln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4" name="矩形 123"/>
            <p:cNvSpPr/>
            <p:nvPr/>
          </p:nvSpPr>
          <p:spPr>
            <a:xfrm>
              <a:off x="9532602" y="760712"/>
              <a:ext cx="442012" cy="79200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446665"/>
                <a:gd name="connsiteY0" fmla="*/ 11906 h 105506"/>
                <a:gd name="connsiteX1" fmla="*/ 345600 w 446665"/>
                <a:gd name="connsiteY1" fmla="*/ 0 h 105506"/>
                <a:gd name="connsiteX2" fmla="*/ 446665 w 446665"/>
                <a:gd name="connsiteY2" fmla="*/ 88837 h 105506"/>
                <a:gd name="connsiteX3" fmla="*/ 0 w 446665"/>
                <a:gd name="connsiteY3" fmla="*/ 105506 h 105506"/>
                <a:gd name="connsiteX4" fmla="*/ 0 w 446665"/>
                <a:gd name="connsiteY4" fmla="*/ 11906 h 105506"/>
                <a:gd name="connsiteX0" fmla="*/ 0 w 446665"/>
                <a:gd name="connsiteY0" fmla="*/ 11906 h 105506"/>
                <a:gd name="connsiteX1" fmla="*/ 446665 w 446665"/>
                <a:gd name="connsiteY1" fmla="*/ 0 h 105506"/>
                <a:gd name="connsiteX2" fmla="*/ 446665 w 446665"/>
                <a:gd name="connsiteY2" fmla="*/ 88837 h 105506"/>
                <a:gd name="connsiteX3" fmla="*/ 0 w 446665"/>
                <a:gd name="connsiteY3" fmla="*/ 105506 h 105506"/>
                <a:gd name="connsiteX4" fmla="*/ 0 w 446665"/>
                <a:gd name="connsiteY4" fmla="*/ 11906 h 10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665" h="105506">
                  <a:moveTo>
                    <a:pt x="0" y="11906"/>
                  </a:moveTo>
                  <a:lnTo>
                    <a:pt x="446665" y="0"/>
                  </a:lnTo>
                  <a:lnTo>
                    <a:pt x="446665" y="88837"/>
                  </a:lnTo>
                  <a:lnTo>
                    <a:pt x="0" y="105506"/>
                  </a:lnTo>
                  <a:lnTo>
                    <a:pt x="0" y="11906"/>
                  </a:ln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5" name="矩形 123"/>
            <p:cNvSpPr/>
            <p:nvPr/>
          </p:nvSpPr>
          <p:spPr>
            <a:xfrm>
              <a:off x="9288582" y="767975"/>
              <a:ext cx="242703" cy="194568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8123"/>
                <a:gd name="connsiteY0" fmla="*/ 113891 h 207491"/>
                <a:gd name="connsiteX1" fmla="*/ 211876 w 218123"/>
                <a:gd name="connsiteY1" fmla="*/ 0 h 207491"/>
                <a:gd name="connsiteX2" fmla="*/ 218065 w 218123"/>
                <a:gd name="connsiteY2" fmla="*/ 78903 h 207491"/>
                <a:gd name="connsiteX3" fmla="*/ 0 w 218123"/>
                <a:gd name="connsiteY3" fmla="*/ 207491 h 207491"/>
                <a:gd name="connsiteX4" fmla="*/ 0 w 218123"/>
                <a:gd name="connsiteY4" fmla="*/ 113891 h 207491"/>
                <a:gd name="connsiteX0" fmla="*/ 0 w 212107"/>
                <a:gd name="connsiteY0" fmla="*/ 113891 h 207491"/>
                <a:gd name="connsiteX1" fmla="*/ 211876 w 212107"/>
                <a:gd name="connsiteY1" fmla="*/ 0 h 207491"/>
                <a:gd name="connsiteX2" fmla="*/ 211876 w 212107"/>
                <a:gd name="connsiteY2" fmla="*/ 71555 h 207491"/>
                <a:gd name="connsiteX3" fmla="*/ 0 w 212107"/>
                <a:gd name="connsiteY3" fmla="*/ 207491 h 207491"/>
                <a:gd name="connsiteX4" fmla="*/ 0 w 212107"/>
                <a:gd name="connsiteY4" fmla="*/ 113891 h 207491"/>
                <a:gd name="connsiteX0" fmla="*/ 0 w 212107"/>
                <a:gd name="connsiteY0" fmla="*/ 121240 h 207491"/>
                <a:gd name="connsiteX1" fmla="*/ 211876 w 212107"/>
                <a:gd name="connsiteY1" fmla="*/ 0 h 207491"/>
                <a:gd name="connsiteX2" fmla="*/ 211876 w 212107"/>
                <a:gd name="connsiteY2" fmla="*/ 71555 h 207491"/>
                <a:gd name="connsiteX3" fmla="*/ 0 w 212107"/>
                <a:gd name="connsiteY3" fmla="*/ 207491 h 207491"/>
                <a:gd name="connsiteX4" fmla="*/ 0 w 212107"/>
                <a:gd name="connsiteY4" fmla="*/ 121240 h 207491"/>
                <a:gd name="connsiteX0" fmla="*/ 0 w 212107"/>
                <a:gd name="connsiteY0" fmla="*/ 121240 h 202592"/>
                <a:gd name="connsiteX1" fmla="*/ 211876 w 212107"/>
                <a:gd name="connsiteY1" fmla="*/ 0 h 202592"/>
                <a:gd name="connsiteX2" fmla="*/ 211876 w 212107"/>
                <a:gd name="connsiteY2" fmla="*/ 71555 h 202592"/>
                <a:gd name="connsiteX3" fmla="*/ 0 w 212107"/>
                <a:gd name="connsiteY3" fmla="*/ 202592 h 202592"/>
                <a:gd name="connsiteX4" fmla="*/ 0 w 212107"/>
                <a:gd name="connsiteY4" fmla="*/ 121240 h 202592"/>
                <a:gd name="connsiteX0" fmla="*/ 0 w 212107"/>
                <a:gd name="connsiteY0" fmla="*/ 121240 h 200143"/>
                <a:gd name="connsiteX1" fmla="*/ 211876 w 212107"/>
                <a:gd name="connsiteY1" fmla="*/ 0 h 200143"/>
                <a:gd name="connsiteX2" fmla="*/ 211876 w 212107"/>
                <a:gd name="connsiteY2" fmla="*/ 71555 h 200143"/>
                <a:gd name="connsiteX3" fmla="*/ 2063 w 212107"/>
                <a:gd name="connsiteY3" fmla="*/ 200143 h 200143"/>
                <a:gd name="connsiteX4" fmla="*/ 0 w 212107"/>
                <a:gd name="connsiteY4" fmla="*/ 121240 h 200143"/>
                <a:gd name="connsiteX0" fmla="*/ 0 w 212107"/>
                <a:gd name="connsiteY0" fmla="*/ 128588 h 200143"/>
                <a:gd name="connsiteX1" fmla="*/ 211876 w 212107"/>
                <a:gd name="connsiteY1" fmla="*/ 0 h 200143"/>
                <a:gd name="connsiteX2" fmla="*/ 211876 w 212107"/>
                <a:gd name="connsiteY2" fmla="*/ 71555 h 200143"/>
                <a:gd name="connsiteX3" fmla="*/ 2063 w 212107"/>
                <a:gd name="connsiteY3" fmla="*/ 200143 h 200143"/>
                <a:gd name="connsiteX4" fmla="*/ 0 w 212107"/>
                <a:gd name="connsiteY4" fmla="*/ 128588 h 200143"/>
                <a:gd name="connsiteX0" fmla="*/ 199 w 210243"/>
                <a:gd name="connsiteY0" fmla="*/ 133486 h 200143"/>
                <a:gd name="connsiteX1" fmla="*/ 210012 w 210243"/>
                <a:gd name="connsiteY1" fmla="*/ 0 h 200143"/>
                <a:gd name="connsiteX2" fmla="*/ 210012 w 210243"/>
                <a:gd name="connsiteY2" fmla="*/ 71555 h 200143"/>
                <a:gd name="connsiteX3" fmla="*/ 199 w 210243"/>
                <a:gd name="connsiteY3" fmla="*/ 200143 h 200143"/>
                <a:gd name="connsiteX4" fmla="*/ 199 w 210243"/>
                <a:gd name="connsiteY4" fmla="*/ 133486 h 20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243" h="200143">
                  <a:moveTo>
                    <a:pt x="199" y="133486"/>
                  </a:moveTo>
                  <a:cubicBezTo>
                    <a:pt x="72887" y="90623"/>
                    <a:pt x="137324" y="42863"/>
                    <a:pt x="210012" y="0"/>
                  </a:cubicBezTo>
                  <a:cubicBezTo>
                    <a:pt x="209210" y="31200"/>
                    <a:pt x="210814" y="40355"/>
                    <a:pt x="210012" y="71555"/>
                  </a:cubicBezTo>
                  <a:lnTo>
                    <a:pt x="199" y="200143"/>
                  </a:lnTo>
                  <a:cubicBezTo>
                    <a:pt x="-489" y="173842"/>
                    <a:pt x="887" y="159787"/>
                    <a:pt x="199" y="133486"/>
                  </a:cubicBez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6" name="矩形 123"/>
            <p:cNvSpPr/>
            <p:nvPr/>
          </p:nvSpPr>
          <p:spPr>
            <a:xfrm>
              <a:off x="9290509" y="829286"/>
              <a:ext cx="680136" cy="131699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663233"/>
                <a:gd name="connsiteY0" fmla="*/ 9524 h 138843"/>
                <a:gd name="connsiteX1" fmla="*/ 663233 w 663233"/>
                <a:gd name="connsiteY1" fmla="*/ 0 h 138843"/>
                <a:gd name="connsiteX2" fmla="*/ 345600 w 663233"/>
                <a:gd name="connsiteY2" fmla="*/ 122174 h 138843"/>
                <a:gd name="connsiteX3" fmla="*/ 0 w 663233"/>
                <a:gd name="connsiteY3" fmla="*/ 138843 h 138843"/>
                <a:gd name="connsiteX4" fmla="*/ 218974 w 663233"/>
                <a:gd name="connsiteY4" fmla="*/ 9524 h 138843"/>
                <a:gd name="connsiteX0" fmla="*/ 218974 w 663233"/>
                <a:gd name="connsiteY0" fmla="*/ 9524 h 138843"/>
                <a:gd name="connsiteX1" fmla="*/ 663233 w 663233"/>
                <a:gd name="connsiteY1" fmla="*/ 0 h 138843"/>
                <a:gd name="connsiteX2" fmla="*/ 405758 w 663233"/>
                <a:gd name="connsiteY2" fmla="*/ 105505 h 138843"/>
                <a:gd name="connsiteX3" fmla="*/ 0 w 663233"/>
                <a:gd name="connsiteY3" fmla="*/ 138843 h 138843"/>
                <a:gd name="connsiteX4" fmla="*/ 218974 w 663233"/>
                <a:gd name="connsiteY4" fmla="*/ 9524 h 138843"/>
                <a:gd name="connsiteX0" fmla="*/ 240631 w 684890"/>
                <a:gd name="connsiteY0" fmla="*/ 9524 h 131699"/>
                <a:gd name="connsiteX1" fmla="*/ 684890 w 684890"/>
                <a:gd name="connsiteY1" fmla="*/ 0 h 131699"/>
                <a:gd name="connsiteX2" fmla="*/ 427415 w 684890"/>
                <a:gd name="connsiteY2" fmla="*/ 105505 h 131699"/>
                <a:gd name="connsiteX3" fmla="*/ 0 w 684890"/>
                <a:gd name="connsiteY3" fmla="*/ 131699 h 131699"/>
                <a:gd name="connsiteX4" fmla="*/ 240631 w 684890"/>
                <a:gd name="connsiteY4" fmla="*/ 9524 h 131699"/>
                <a:gd name="connsiteX0" fmla="*/ 243037 w 687296"/>
                <a:gd name="connsiteY0" fmla="*/ 9524 h 131699"/>
                <a:gd name="connsiteX1" fmla="*/ 687296 w 687296"/>
                <a:gd name="connsiteY1" fmla="*/ 0 h 131699"/>
                <a:gd name="connsiteX2" fmla="*/ 429821 w 687296"/>
                <a:gd name="connsiteY2" fmla="*/ 105505 h 131699"/>
                <a:gd name="connsiteX3" fmla="*/ 0 w 687296"/>
                <a:gd name="connsiteY3" fmla="*/ 131699 h 131699"/>
                <a:gd name="connsiteX4" fmla="*/ 243037 w 687296"/>
                <a:gd name="connsiteY4" fmla="*/ 9524 h 13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296" h="131699">
                  <a:moveTo>
                    <a:pt x="243037" y="9524"/>
                  </a:moveTo>
                  <a:lnTo>
                    <a:pt x="687296" y="0"/>
                  </a:lnTo>
                  <a:lnTo>
                    <a:pt x="429821" y="105505"/>
                  </a:lnTo>
                  <a:lnTo>
                    <a:pt x="0" y="131699"/>
                  </a:lnTo>
                  <a:lnTo>
                    <a:pt x="243037" y="9524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257" name="直接连接符 1256"/>
            <p:cNvCxnSpPr/>
            <p:nvPr/>
          </p:nvCxnSpPr>
          <p:spPr>
            <a:xfrm rot="-120000">
              <a:off x="9240969" y="776282"/>
              <a:ext cx="288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直接连接符 1257"/>
            <p:cNvCxnSpPr/>
            <p:nvPr/>
          </p:nvCxnSpPr>
          <p:spPr>
            <a:xfrm rot="-420000">
              <a:off x="9026546" y="979266"/>
              <a:ext cx="270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直接连接符 1258"/>
            <p:cNvCxnSpPr/>
            <p:nvPr/>
          </p:nvCxnSpPr>
          <p:spPr>
            <a:xfrm rot="-300000">
              <a:off x="9240903" y="855057"/>
              <a:ext cx="288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0" name="组合 1259"/>
          <p:cNvGrpSpPr/>
          <p:nvPr/>
        </p:nvGrpSpPr>
        <p:grpSpPr>
          <a:xfrm>
            <a:off x="4677014" y="2503696"/>
            <a:ext cx="965274" cy="187174"/>
            <a:chOff x="8243499" y="1316878"/>
            <a:chExt cx="1718225" cy="33317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61" name="矩形 123"/>
            <p:cNvSpPr/>
            <p:nvPr/>
          </p:nvSpPr>
          <p:spPr>
            <a:xfrm>
              <a:off x="8246766" y="1417743"/>
              <a:ext cx="470381" cy="231713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406" h="231713">
                  <a:moveTo>
                    <a:pt x="0" y="150020"/>
                  </a:moveTo>
                  <a:cubicBezTo>
                    <a:pt x="72688" y="107157"/>
                    <a:pt x="146488" y="42863"/>
                    <a:pt x="219176" y="0"/>
                  </a:cubicBezTo>
                  <a:cubicBezTo>
                    <a:pt x="218374" y="31200"/>
                    <a:pt x="219977" y="50494"/>
                    <a:pt x="219175" y="81694"/>
                  </a:cubicBezTo>
                  <a:lnTo>
                    <a:pt x="0" y="231713"/>
                  </a:lnTo>
                  <a:lnTo>
                    <a:pt x="0" y="150020"/>
                  </a:ln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2" name="矩形 123"/>
            <p:cNvSpPr/>
            <p:nvPr/>
          </p:nvSpPr>
          <p:spPr>
            <a:xfrm>
              <a:off x="8717147" y="1381168"/>
              <a:ext cx="492019" cy="119794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198" h="119794">
                  <a:moveTo>
                    <a:pt x="0" y="35719"/>
                  </a:moveTo>
                  <a:lnTo>
                    <a:pt x="497198" y="0"/>
                  </a:lnTo>
                  <a:lnTo>
                    <a:pt x="497198" y="79312"/>
                  </a:lnTo>
                  <a:lnTo>
                    <a:pt x="0" y="119794"/>
                  </a:lnTo>
                  <a:lnTo>
                    <a:pt x="0" y="35719"/>
                  </a:ln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3" name="矩形 123"/>
            <p:cNvSpPr/>
            <p:nvPr/>
          </p:nvSpPr>
          <p:spPr>
            <a:xfrm>
              <a:off x="8243499" y="1458822"/>
              <a:ext cx="968268" cy="191232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460" h="191232">
                  <a:moveTo>
                    <a:pt x="478856" y="40481"/>
                  </a:moveTo>
                  <a:lnTo>
                    <a:pt x="978460" y="0"/>
                  </a:lnTo>
                  <a:lnTo>
                    <a:pt x="523667" y="141225"/>
                  </a:lnTo>
                  <a:lnTo>
                    <a:pt x="0" y="191232"/>
                  </a:lnTo>
                  <a:lnTo>
                    <a:pt x="478856" y="40481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4" name="矩形 123"/>
            <p:cNvSpPr/>
            <p:nvPr/>
          </p:nvSpPr>
          <p:spPr>
            <a:xfrm>
              <a:off x="9096935" y="1344411"/>
              <a:ext cx="470381" cy="231713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406" h="231713">
                  <a:moveTo>
                    <a:pt x="0" y="150020"/>
                  </a:moveTo>
                  <a:cubicBezTo>
                    <a:pt x="72688" y="107157"/>
                    <a:pt x="146488" y="42863"/>
                    <a:pt x="219176" y="0"/>
                  </a:cubicBezTo>
                  <a:cubicBezTo>
                    <a:pt x="218374" y="31200"/>
                    <a:pt x="219977" y="50494"/>
                    <a:pt x="219175" y="81694"/>
                  </a:cubicBezTo>
                  <a:lnTo>
                    <a:pt x="0" y="231713"/>
                  </a:lnTo>
                  <a:lnTo>
                    <a:pt x="0" y="150020"/>
                  </a:ln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5" name="矩形 123"/>
            <p:cNvSpPr/>
            <p:nvPr/>
          </p:nvSpPr>
          <p:spPr>
            <a:xfrm>
              <a:off x="9568768" y="1316878"/>
              <a:ext cx="392007" cy="112650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28575 h 112650"/>
                <a:gd name="connsiteX1" fmla="*/ 393727 w 497198"/>
                <a:gd name="connsiteY1" fmla="*/ 0 h 112650"/>
                <a:gd name="connsiteX2" fmla="*/ 497198 w 497198"/>
                <a:gd name="connsiteY2" fmla="*/ 72168 h 112650"/>
                <a:gd name="connsiteX3" fmla="*/ 0 w 497198"/>
                <a:gd name="connsiteY3" fmla="*/ 112650 h 112650"/>
                <a:gd name="connsiteX4" fmla="*/ 0 w 497198"/>
                <a:gd name="connsiteY4" fmla="*/ 28575 h 112650"/>
                <a:gd name="connsiteX0" fmla="*/ 0 w 396133"/>
                <a:gd name="connsiteY0" fmla="*/ 28575 h 112650"/>
                <a:gd name="connsiteX1" fmla="*/ 393727 w 396133"/>
                <a:gd name="connsiteY1" fmla="*/ 0 h 112650"/>
                <a:gd name="connsiteX2" fmla="*/ 396133 w 396133"/>
                <a:gd name="connsiteY2" fmla="*/ 76931 h 112650"/>
                <a:gd name="connsiteX3" fmla="*/ 0 w 396133"/>
                <a:gd name="connsiteY3" fmla="*/ 112650 h 112650"/>
                <a:gd name="connsiteX4" fmla="*/ 0 w 396133"/>
                <a:gd name="connsiteY4" fmla="*/ 28575 h 11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33" h="112650">
                  <a:moveTo>
                    <a:pt x="0" y="28575"/>
                  </a:moveTo>
                  <a:lnTo>
                    <a:pt x="393727" y="0"/>
                  </a:lnTo>
                  <a:lnTo>
                    <a:pt x="396133" y="76931"/>
                  </a:lnTo>
                  <a:lnTo>
                    <a:pt x="0" y="112650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6" name="矩形 123"/>
            <p:cNvSpPr/>
            <p:nvPr/>
          </p:nvSpPr>
          <p:spPr>
            <a:xfrm>
              <a:off x="9093467" y="1394828"/>
              <a:ext cx="868257" cy="181707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367256 w 978460"/>
                <a:gd name="connsiteY2" fmla="*/ 153131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882207"/>
                <a:gd name="connsiteY0" fmla="*/ 28574 h 179325"/>
                <a:gd name="connsiteX1" fmla="*/ 882207 w 882207"/>
                <a:gd name="connsiteY1" fmla="*/ 0 h 179325"/>
                <a:gd name="connsiteX2" fmla="*/ 367256 w 882207"/>
                <a:gd name="connsiteY2" fmla="*/ 141224 h 179325"/>
                <a:gd name="connsiteX3" fmla="*/ 0 w 882207"/>
                <a:gd name="connsiteY3" fmla="*/ 179325 h 179325"/>
                <a:gd name="connsiteX4" fmla="*/ 478856 w 882207"/>
                <a:gd name="connsiteY4" fmla="*/ 28574 h 179325"/>
                <a:gd name="connsiteX0" fmla="*/ 478856 w 879801"/>
                <a:gd name="connsiteY0" fmla="*/ 26193 h 176944"/>
                <a:gd name="connsiteX1" fmla="*/ 879801 w 879801"/>
                <a:gd name="connsiteY1" fmla="*/ 0 h 176944"/>
                <a:gd name="connsiteX2" fmla="*/ 367256 w 879801"/>
                <a:gd name="connsiteY2" fmla="*/ 138843 h 176944"/>
                <a:gd name="connsiteX3" fmla="*/ 0 w 879801"/>
                <a:gd name="connsiteY3" fmla="*/ 176944 h 176944"/>
                <a:gd name="connsiteX4" fmla="*/ 478856 w 879801"/>
                <a:gd name="connsiteY4" fmla="*/ 26193 h 176944"/>
                <a:gd name="connsiteX0" fmla="*/ 478856 w 879801"/>
                <a:gd name="connsiteY0" fmla="*/ 30956 h 181707"/>
                <a:gd name="connsiteX1" fmla="*/ 879801 w 879801"/>
                <a:gd name="connsiteY1" fmla="*/ 0 h 181707"/>
                <a:gd name="connsiteX2" fmla="*/ 367256 w 879801"/>
                <a:gd name="connsiteY2" fmla="*/ 143606 h 181707"/>
                <a:gd name="connsiteX3" fmla="*/ 0 w 879801"/>
                <a:gd name="connsiteY3" fmla="*/ 181707 h 181707"/>
                <a:gd name="connsiteX4" fmla="*/ 478856 w 879801"/>
                <a:gd name="connsiteY4" fmla="*/ 30956 h 181707"/>
                <a:gd name="connsiteX0" fmla="*/ 478856 w 872583"/>
                <a:gd name="connsiteY0" fmla="*/ 30956 h 181707"/>
                <a:gd name="connsiteX1" fmla="*/ 872583 w 872583"/>
                <a:gd name="connsiteY1" fmla="*/ 0 h 181707"/>
                <a:gd name="connsiteX2" fmla="*/ 367256 w 872583"/>
                <a:gd name="connsiteY2" fmla="*/ 143606 h 181707"/>
                <a:gd name="connsiteX3" fmla="*/ 0 w 872583"/>
                <a:gd name="connsiteY3" fmla="*/ 181707 h 181707"/>
                <a:gd name="connsiteX4" fmla="*/ 478856 w 872583"/>
                <a:gd name="connsiteY4" fmla="*/ 30956 h 181707"/>
                <a:gd name="connsiteX0" fmla="*/ 478856 w 877396"/>
                <a:gd name="connsiteY0" fmla="*/ 30956 h 181707"/>
                <a:gd name="connsiteX1" fmla="*/ 877396 w 877396"/>
                <a:gd name="connsiteY1" fmla="*/ 0 h 181707"/>
                <a:gd name="connsiteX2" fmla="*/ 367256 w 877396"/>
                <a:gd name="connsiteY2" fmla="*/ 143606 h 181707"/>
                <a:gd name="connsiteX3" fmla="*/ 0 w 877396"/>
                <a:gd name="connsiteY3" fmla="*/ 181707 h 181707"/>
                <a:gd name="connsiteX4" fmla="*/ 478856 w 877396"/>
                <a:gd name="connsiteY4" fmla="*/ 30956 h 181707"/>
                <a:gd name="connsiteX0" fmla="*/ 478856 w 877396"/>
                <a:gd name="connsiteY0" fmla="*/ 30956 h 181707"/>
                <a:gd name="connsiteX1" fmla="*/ 877396 w 877396"/>
                <a:gd name="connsiteY1" fmla="*/ 0 h 181707"/>
                <a:gd name="connsiteX2" fmla="*/ 360037 w 877396"/>
                <a:gd name="connsiteY2" fmla="*/ 150750 h 181707"/>
                <a:gd name="connsiteX3" fmla="*/ 0 w 877396"/>
                <a:gd name="connsiteY3" fmla="*/ 181707 h 181707"/>
                <a:gd name="connsiteX4" fmla="*/ 478856 w 877396"/>
                <a:gd name="connsiteY4" fmla="*/ 30956 h 181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396" h="181707">
                  <a:moveTo>
                    <a:pt x="478856" y="30956"/>
                  </a:moveTo>
                  <a:lnTo>
                    <a:pt x="877396" y="0"/>
                  </a:lnTo>
                  <a:lnTo>
                    <a:pt x="360037" y="150750"/>
                  </a:lnTo>
                  <a:lnTo>
                    <a:pt x="0" y="181707"/>
                  </a:lnTo>
                  <a:lnTo>
                    <a:pt x="478856" y="30956"/>
                  </a:lnTo>
                  <a:close/>
                </a:path>
              </a:pathLst>
            </a:custGeom>
            <a:solidFill>
              <a:srgbClr val="C48C2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267" name="直接连接符 1266"/>
            <p:cNvCxnSpPr/>
            <p:nvPr/>
          </p:nvCxnSpPr>
          <p:spPr>
            <a:xfrm rot="-180000">
              <a:off x="9211124" y="1376687"/>
              <a:ext cx="288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直接连接符 1267"/>
            <p:cNvCxnSpPr/>
            <p:nvPr/>
          </p:nvCxnSpPr>
          <p:spPr>
            <a:xfrm rot="-180000">
              <a:off x="9212897" y="1453741"/>
              <a:ext cx="252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直接连接符 1268"/>
            <p:cNvCxnSpPr/>
            <p:nvPr/>
          </p:nvCxnSpPr>
          <p:spPr>
            <a:xfrm rot="-240000">
              <a:off x="8773625" y="1588595"/>
              <a:ext cx="324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0" name="组合 1269"/>
          <p:cNvGrpSpPr/>
          <p:nvPr/>
        </p:nvGrpSpPr>
        <p:grpSpPr>
          <a:xfrm>
            <a:off x="4764438" y="4529439"/>
            <a:ext cx="926393" cy="184356"/>
            <a:chOff x="8399117" y="4922767"/>
            <a:chExt cx="1649016" cy="328159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71" name="矩形 123"/>
            <p:cNvSpPr/>
            <p:nvPr/>
          </p:nvSpPr>
          <p:spPr>
            <a:xfrm flipV="1">
              <a:off x="8399117" y="5006231"/>
              <a:ext cx="393874" cy="122175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  <a:gd name="connsiteX0" fmla="*/ 0 w 219176"/>
                <a:gd name="connsiteY0" fmla="*/ 150020 h 231713"/>
                <a:gd name="connsiteX1" fmla="*/ 219176 w 219176"/>
                <a:gd name="connsiteY1" fmla="*/ 0 h 231713"/>
                <a:gd name="connsiteX2" fmla="*/ 201404 w 219176"/>
                <a:gd name="connsiteY2" fmla="*/ 169800 h 231713"/>
                <a:gd name="connsiteX3" fmla="*/ 0 w 219176"/>
                <a:gd name="connsiteY3" fmla="*/ 231713 h 231713"/>
                <a:gd name="connsiteX4" fmla="*/ 0 w 219176"/>
                <a:gd name="connsiteY4" fmla="*/ 150020 h 2317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0525"/>
                <a:gd name="connsiteY0" fmla="*/ 73820 h 155513"/>
                <a:gd name="connsiteX1" fmla="*/ 200294 w 200525"/>
                <a:gd name="connsiteY1" fmla="*/ 0 h 155513"/>
                <a:gd name="connsiteX2" fmla="*/ 200294 w 200525"/>
                <a:gd name="connsiteY2" fmla="*/ 91219 h 155513"/>
                <a:gd name="connsiteX3" fmla="*/ 0 w 200525"/>
                <a:gd name="connsiteY3" fmla="*/ 155513 h 155513"/>
                <a:gd name="connsiteX4" fmla="*/ 0 w 200525"/>
                <a:gd name="connsiteY4" fmla="*/ 73820 h 155513"/>
                <a:gd name="connsiteX0" fmla="*/ 0 w 200729"/>
                <a:gd name="connsiteY0" fmla="*/ 73820 h 155513"/>
                <a:gd name="connsiteX1" fmla="*/ 200294 w 200729"/>
                <a:gd name="connsiteY1" fmla="*/ 0 h 155513"/>
                <a:gd name="connsiteX2" fmla="*/ 200294 w 200729"/>
                <a:gd name="connsiteY2" fmla="*/ 91219 h 155513"/>
                <a:gd name="connsiteX3" fmla="*/ 0 w 200729"/>
                <a:gd name="connsiteY3" fmla="*/ 155513 h 155513"/>
                <a:gd name="connsiteX4" fmla="*/ 0 w 200729"/>
                <a:gd name="connsiteY4" fmla="*/ 73820 h 155513"/>
                <a:gd name="connsiteX0" fmla="*/ 0 w 200382"/>
                <a:gd name="connsiteY0" fmla="*/ 73820 h 155513"/>
                <a:gd name="connsiteX1" fmla="*/ 200294 w 200382"/>
                <a:gd name="connsiteY1" fmla="*/ 0 h 155513"/>
                <a:gd name="connsiteX2" fmla="*/ 200294 w 200382"/>
                <a:gd name="connsiteY2" fmla="*/ 91219 h 155513"/>
                <a:gd name="connsiteX3" fmla="*/ 0 w 200382"/>
                <a:gd name="connsiteY3" fmla="*/ 155513 h 155513"/>
                <a:gd name="connsiteX4" fmla="*/ 0 w 200382"/>
                <a:gd name="connsiteY4" fmla="*/ 73820 h 155513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5981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1219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4789"/>
                <a:gd name="connsiteY0" fmla="*/ 85726 h 167419"/>
                <a:gd name="connsiteX1" fmla="*/ 53678 w 54789"/>
                <a:gd name="connsiteY1" fmla="*/ 0 h 167419"/>
                <a:gd name="connsiteX2" fmla="*/ 54789 w 54789"/>
                <a:gd name="connsiteY2" fmla="*/ 88838 h 167419"/>
                <a:gd name="connsiteX3" fmla="*/ 0 w 54789"/>
                <a:gd name="connsiteY3" fmla="*/ 167419 h 167419"/>
                <a:gd name="connsiteX4" fmla="*/ 0 w 54789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8 w 53766"/>
                <a:gd name="connsiteY2" fmla="*/ 86456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61461"/>
                <a:gd name="connsiteY0" fmla="*/ 102395 h 184088"/>
                <a:gd name="connsiteX1" fmla="*/ 61453 w 61461"/>
                <a:gd name="connsiteY1" fmla="*/ 0 h 184088"/>
                <a:gd name="connsiteX2" fmla="*/ 53678 w 61461"/>
                <a:gd name="connsiteY2" fmla="*/ 103125 h 184088"/>
                <a:gd name="connsiteX3" fmla="*/ 0 w 61461"/>
                <a:gd name="connsiteY3" fmla="*/ 184088 h 184088"/>
                <a:gd name="connsiteX4" fmla="*/ 0 w 61461"/>
                <a:gd name="connsiteY4" fmla="*/ 102395 h 184088"/>
                <a:gd name="connsiteX0" fmla="*/ 0 w 63675"/>
                <a:gd name="connsiteY0" fmla="*/ 102395 h 184088"/>
                <a:gd name="connsiteX1" fmla="*/ 61453 w 63675"/>
                <a:gd name="connsiteY1" fmla="*/ 0 h 184088"/>
                <a:gd name="connsiteX2" fmla="*/ 63675 w 63675"/>
                <a:gd name="connsiteY2" fmla="*/ 91219 h 184088"/>
                <a:gd name="connsiteX3" fmla="*/ 0 w 63675"/>
                <a:gd name="connsiteY3" fmla="*/ 184088 h 184088"/>
                <a:gd name="connsiteX4" fmla="*/ 0 w 63675"/>
                <a:gd name="connsiteY4" fmla="*/ 102395 h 184088"/>
                <a:gd name="connsiteX0" fmla="*/ 0 w 62564"/>
                <a:gd name="connsiteY0" fmla="*/ 102395 h 184088"/>
                <a:gd name="connsiteX1" fmla="*/ 61453 w 62564"/>
                <a:gd name="connsiteY1" fmla="*/ 0 h 184088"/>
                <a:gd name="connsiteX2" fmla="*/ 62564 w 62564"/>
                <a:gd name="connsiteY2" fmla="*/ 91219 h 184088"/>
                <a:gd name="connsiteX3" fmla="*/ 0 w 62564"/>
                <a:gd name="connsiteY3" fmla="*/ 184088 h 184088"/>
                <a:gd name="connsiteX4" fmla="*/ 0 w 62564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329135"/>
                <a:gd name="connsiteY0" fmla="*/ 102395 h 184088"/>
                <a:gd name="connsiteX1" fmla="*/ 61453 w 329135"/>
                <a:gd name="connsiteY1" fmla="*/ 0 h 184088"/>
                <a:gd name="connsiteX2" fmla="*/ 329135 w 329135"/>
                <a:gd name="connsiteY2" fmla="*/ 126937 h 184088"/>
                <a:gd name="connsiteX3" fmla="*/ 0 w 329135"/>
                <a:gd name="connsiteY3" fmla="*/ 184088 h 184088"/>
                <a:gd name="connsiteX4" fmla="*/ 0 w 329135"/>
                <a:gd name="connsiteY4" fmla="*/ 102395 h 184088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8112"/>
                <a:gd name="connsiteY0" fmla="*/ 71438 h 153131"/>
                <a:gd name="connsiteX1" fmla="*/ 328024 w 328112"/>
                <a:gd name="connsiteY1" fmla="*/ 0 h 153131"/>
                <a:gd name="connsiteX2" fmla="*/ 328024 w 328112"/>
                <a:gd name="connsiteY2" fmla="*/ 91217 h 153131"/>
                <a:gd name="connsiteX3" fmla="*/ 0 w 328112"/>
                <a:gd name="connsiteY3" fmla="*/ 153131 h 153131"/>
                <a:gd name="connsiteX4" fmla="*/ 0 w 328112"/>
                <a:gd name="connsiteY4" fmla="*/ 71438 h 153131"/>
                <a:gd name="connsiteX0" fmla="*/ 0 w 328024"/>
                <a:gd name="connsiteY0" fmla="*/ 45244 h 126937"/>
                <a:gd name="connsiteX1" fmla="*/ 183631 w 328024"/>
                <a:gd name="connsiteY1" fmla="*/ 0 h 126937"/>
                <a:gd name="connsiteX2" fmla="*/ 328024 w 328024"/>
                <a:gd name="connsiteY2" fmla="*/ 65023 h 126937"/>
                <a:gd name="connsiteX3" fmla="*/ 0 w 328024"/>
                <a:gd name="connsiteY3" fmla="*/ 126937 h 126937"/>
                <a:gd name="connsiteX4" fmla="*/ 0 w 328024"/>
                <a:gd name="connsiteY4" fmla="*/ 45244 h 126937"/>
                <a:gd name="connsiteX0" fmla="*/ 0 w 183667"/>
                <a:gd name="connsiteY0" fmla="*/ 45244 h 126937"/>
                <a:gd name="connsiteX1" fmla="*/ 183631 w 183667"/>
                <a:gd name="connsiteY1" fmla="*/ 0 h 126937"/>
                <a:gd name="connsiteX2" fmla="*/ 182520 w 183667"/>
                <a:gd name="connsiteY2" fmla="*/ 76930 h 126937"/>
                <a:gd name="connsiteX3" fmla="*/ 0 w 183667"/>
                <a:gd name="connsiteY3" fmla="*/ 126937 h 126937"/>
                <a:gd name="connsiteX4" fmla="*/ 0 w 183667"/>
                <a:gd name="connsiteY4" fmla="*/ 45244 h 126937"/>
                <a:gd name="connsiteX0" fmla="*/ 0 w 183667"/>
                <a:gd name="connsiteY0" fmla="*/ 45244 h 126937"/>
                <a:gd name="connsiteX1" fmla="*/ 183631 w 183667"/>
                <a:gd name="connsiteY1" fmla="*/ 0 h 126937"/>
                <a:gd name="connsiteX2" fmla="*/ 182520 w 183667"/>
                <a:gd name="connsiteY2" fmla="*/ 76930 h 126937"/>
                <a:gd name="connsiteX3" fmla="*/ 0 w 183667"/>
                <a:gd name="connsiteY3" fmla="*/ 126937 h 126937"/>
                <a:gd name="connsiteX4" fmla="*/ 0 w 183667"/>
                <a:gd name="connsiteY4" fmla="*/ 45244 h 126937"/>
                <a:gd name="connsiteX0" fmla="*/ 0 w 183631"/>
                <a:gd name="connsiteY0" fmla="*/ 45244 h 126937"/>
                <a:gd name="connsiteX1" fmla="*/ 183631 w 183631"/>
                <a:gd name="connsiteY1" fmla="*/ 0 h 126937"/>
                <a:gd name="connsiteX2" fmla="*/ 182520 w 183631"/>
                <a:gd name="connsiteY2" fmla="*/ 76930 h 126937"/>
                <a:gd name="connsiteX3" fmla="*/ 0 w 183631"/>
                <a:gd name="connsiteY3" fmla="*/ 126937 h 126937"/>
                <a:gd name="connsiteX4" fmla="*/ 0 w 183631"/>
                <a:gd name="connsiteY4" fmla="*/ 45244 h 126937"/>
                <a:gd name="connsiteX0" fmla="*/ 0 w 182520"/>
                <a:gd name="connsiteY0" fmla="*/ 45244 h 126937"/>
                <a:gd name="connsiteX1" fmla="*/ 182520 w 182520"/>
                <a:gd name="connsiteY1" fmla="*/ 0 h 126937"/>
                <a:gd name="connsiteX2" fmla="*/ 182520 w 182520"/>
                <a:gd name="connsiteY2" fmla="*/ 76930 h 126937"/>
                <a:gd name="connsiteX3" fmla="*/ 0 w 182520"/>
                <a:gd name="connsiteY3" fmla="*/ 126937 h 126937"/>
                <a:gd name="connsiteX4" fmla="*/ 0 w 182520"/>
                <a:gd name="connsiteY4" fmla="*/ 45244 h 126937"/>
                <a:gd name="connsiteX0" fmla="*/ 0 w 182608"/>
                <a:gd name="connsiteY0" fmla="*/ 45244 h 126937"/>
                <a:gd name="connsiteX1" fmla="*/ 182520 w 182608"/>
                <a:gd name="connsiteY1" fmla="*/ 0 h 126937"/>
                <a:gd name="connsiteX2" fmla="*/ 182520 w 182608"/>
                <a:gd name="connsiteY2" fmla="*/ 76930 h 126937"/>
                <a:gd name="connsiteX3" fmla="*/ 0 w 182608"/>
                <a:gd name="connsiteY3" fmla="*/ 126937 h 126937"/>
                <a:gd name="connsiteX4" fmla="*/ 0 w 182608"/>
                <a:gd name="connsiteY4" fmla="*/ 45244 h 126937"/>
                <a:gd name="connsiteX0" fmla="*/ 0 w 182608"/>
                <a:gd name="connsiteY0" fmla="*/ 45244 h 115031"/>
                <a:gd name="connsiteX1" fmla="*/ 182520 w 182608"/>
                <a:gd name="connsiteY1" fmla="*/ 0 h 115031"/>
                <a:gd name="connsiteX2" fmla="*/ 182520 w 182608"/>
                <a:gd name="connsiteY2" fmla="*/ 76930 h 115031"/>
                <a:gd name="connsiteX3" fmla="*/ 1111 w 182608"/>
                <a:gd name="connsiteY3" fmla="*/ 115031 h 115031"/>
                <a:gd name="connsiteX4" fmla="*/ 0 w 182608"/>
                <a:gd name="connsiteY4" fmla="*/ 45244 h 115031"/>
                <a:gd name="connsiteX0" fmla="*/ 0 w 182608"/>
                <a:gd name="connsiteY0" fmla="*/ 45244 h 112650"/>
                <a:gd name="connsiteX1" fmla="*/ 182520 w 182608"/>
                <a:gd name="connsiteY1" fmla="*/ 0 h 112650"/>
                <a:gd name="connsiteX2" fmla="*/ 182520 w 182608"/>
                <a:gd name="connsiteY2" fmla="*/ 76930 h 112650"/>
                <a:gd name="connsiteX3" fmla="*/ 1111 w 182608"/>
                <a:gd name="connsiteY3" fmla="*/ 112650 h 112650"/>
                <a:gd name="connsiteX4" fmla="*/ 0 w 182608"/>
                <a:gd name="connsiteY4" fmla="*/ 45244 h 112650"/>
                <a:gd name="connsiteX0" fmla="*/ 0 w 182608"/>
                <a:gd name="connsiteY0" fmla="*/ 45244 h 112650"/>
                <a:gd name="connsiteX1" fmla="*/ 182520 w 182608"/>
                <a:gd name="connsiteY1" fmla="*/ 0 h 112650"/>
                <a:gd name="connsiteX2" fmla="*/ 182520 w 182608"/>
                <a:gd name="connsiteY2" fmla="*/ 76930 h 112650"/>
                <a:gd name="connsiteX3" fmla="*/ 1111 w 182608"/>
                <a:gd name="connsiteY3" fmla="*/ 112650 h 112650"/>
                <a:gd name="connsiteX4" fmla="*/ 0 w 182608"/>
                <a:gd name="connsiteY4" fmla="*/ 45244 h 112650"/>
                <a:gd name="connsiteX0" fmla="*/ 1159 w 183767"/>
                <a:gd name="connsiteY0" fmla="*/ 45244 h 112650"/>
                <a:gd name="connsiteX1" fmla="*/ 183679 w 183767"/>
                <a:gd name="connsiteY1" fmla="*/ 0 h 112650"/>
                <a:gd name="connsiteX2" fmla="*/ 183679 w 183767"/>
                <a:gd name="connsiteY2" fmla="*/ 76930 h 112650"/>
                <a:gd name="connsiteX3" fmla="*/ 49 w 183767"/>
                <a:gd name="connsiteY3" fmla="*/ 112650 h 112650"/>
                <a:gd name="connsiteX4" fmla="*/ 1159 w 183767"/>
                <a:gd name="connsiteY4" fmla="*/ 45244 h 112650"/>
                <a:gd name="connsiteX0" fmla="*/ 106 w 182714"/>
                <a:gd name="connsiteY0" fmla="*/ 45244 h 110269"/>
                <a:gd name="connsiteX1" fmla="*/ 182626 w 182714"/>
                <a:gd name="connsiteY1" fmla="*/ 0 h 110269"/>
                <a:gd name="connsiteX2" fmla="*/ 182626 w 182714"/>
                <a:gd name="connsiteY2" fmla="*/ 76930 h 110269"/>
                <a:gd name="connsiteX3" fmla="*/ 107 w 182714"/>
                <a:gd name="connsiteY3" fmla="*/ 110269 h 110269"/>
                <a:gd name="connsiteX4" fmla="*/ 106 w 182714"/>
                <a:gd name="connsiteY4" fmla="*/ 45244 h 110269"/>
                <a:gd name="connsiteX0" fmla="*/ 0 w 182608"/>
                <a:gd name="connsiteY0" fmla="*/ 45244 h 122175"/>
                <a:gd name="connsiteX1" fmla="*/ 182520 w 182608"/>
                <a:gd name="connsiteY1" fmla="*/ 0 h 122175"/>
                <a:gd name="connsiteX2" fmla="*/ 182520 w 182608"/>
                <a:gd name="connsiteY2" fmla="*/ 76930 h 122175"/>
                <a:gd name="connsiteX3" fmla="*/ 1112 w 182608"/>
                <a:gd name="connsiteY3" fmla="*/ 122175 h 122175"/>
                <a:gd name="connsiteX4" fmla="*/ 0 w 182608"/>
                <a:gd name="connsiteY4" fmla="*/ 45244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2223 w 183719"/>
                <a:gd name="connsiteY3" fmla="*/ 122175 h 122175"/>
                <a:gd name="connsiteX4" fmla="*/ 0 w 183719"/>
                <a:gd name="connsiteY4" fmla="*/ 54769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2223 w 183719"/>
                <a:gd name="connsiteY3" fmla="*/ 122175 h 122175"/>
                <a:gd name="connsiteX4" fmla="*/ 0 w 183719"/>
                <a:gd name="connsiteY4" fmla="*/ 54769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2223 w 183719"/>
                <a:gd name="connsiteY3" fmla="*/ 122175 h 122175"/>
                <a:gd name="connsiteX4" fmla="*/ 0 w 183719"/>
                <a:gd name="connsiteY4" fmla="*/ 54769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1112 w 183719"/>
                <a:gd name="connsiteY3" fmla="*/ 122175 h 122175"/>
                <a:gd name="connsiteX4" fmla="*/ 0 w 183719"/>
                <a:gd name="connsiteY4" fmla="*/ 54769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1112 w 183719"/>
                <a:gd name="connsiteY3" fmla="*/ 122175 h 122175"/>
                <a:gd name="connsiteX4" fmla="*/ 0 w 183719"/>
                <a:gd name="connsiteY4" fmla="*/ 54769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1112 w 183719"/>
                <a:gd name="connsiteY3" fmla="*/ 122175 h 122175"/>
                <a:gd name="connsiteX4" fmla="*/ 0 w 183719"/>
                <a:gd name="connsiteY4" fmla="*/ 54769 h 1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719" h="122175">
                  <a:moveTo>
                    <a:pt x="0" y="54769"/>
                  </a:moveTo>
                  <a:cubicBezTo>
                    <a:pt x="60470" y="35716"/>
                    <a:pt x="82065" y="28576"/>
                    <a:pt x="183631" y="0"/>
                  </a:cubicBezTo>
                  <a:cubicBezTo>
                    <a:pt x="183938" y="38344"/>
                    <a:pt x="183322" y="45730"/>
                    <a:pt x="183631" y="76930"/>
                  </a:cubicBezTo>
                  <a:lnTo>
                    <a:pt x="1112" y="122175"/>
                  </a:lnTo>
                  <a:cubicBezTo>
                    <a:pt x="742" y="98913"/>
                    <a:pt x="370" y="78031"/>
                    <a:pt x="0" y="54769"/>
                  </a:cubicBez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2" name="矩形 123"/>
            <p:cNvSpPr/>
            <p:nvPr/>
          </p:nvSpPr>
          <p:spPr>
            <a:xfrm flipV="1">
              <a:off x="8795035" y="4965315"/>
              <a:ext cx="144586" cy="162654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  <a:gd name="connsiteX0" fmla="*/ 231 w 422833"/>
                <a:gd name="connsiteY0" fmla="*/ 0 h 119792"/>
                <a:gd name="connsiteX1" fmla="*/ 422833 w 422833"/>
                <a:gd name="connsiteY1" fmla="*/ 47624 h 119792"/>
                <a:gd name="connsiteX2" fmla="*/ 177389 w 422833"/>
                <a:gd name="connsiteY2" fmla="*/ 119792 h 119792"/>
                <a:gd name="connsiteX3" fmla="*/ 229 w 422833"/>
                <a:gd name="connsiteY3" fmla="*/ 88837 h 119792"/>
                <a:gd name="connsiteX4" fmla="*/ 231 w 422833"/>
                <a:gd name="connsiteY4" fmla="*/ 0 h 119792"/>
                <a:gd name="connsiteX0" fmla="*/ 231 w 177389"/>
                <a:gd name="connsiteY0" fmla="*/ 0 h 119792"/>
                <a:gd name="connsiteX1" fmla="*/ 174983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19792"/>
                <a:gd name="connsiteX1" fmla="*/ 177389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07885"/>
                <a:gd name="connsiteX1" fmla="*/ 177389 w 177389"/>
                <a:gd name="connsiteY1" fmla="*/ 35717 h 107885"/>
                <a:gd name="connsiteX2" fmla="*/ 177389 w 177389"/>
                <a:gd name="connsiteY2" fmla="*/ 107885 h 107885"/>
                <a:gd name="connsiteX3" fmla="*/ 229 w 177389"/>
                <a:gd name="connsiteY3" fmla="*/ 76930 h 107885"/>
                <a:gd name="connsiteX4" fmla="*/ 231 w 177389"/>
                <a:gd name="connsiteY4" fmla="*/ 0 h 107885"/>
                <a:gd name="connsiteX0" fmla="*/ 231 w 398770"/>
                <a:gd name="connsiteY0" fmla="*/ 0 h 126935"/>
                <a:gd name="connsiteX1" fmla="*/ 177389 w 398770"/>
                <a:gd name="connsiteY1" fmla="*/ 35717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26935"/>
                <a:gd name="connsiteX1" fmla="*/ 398770 w 398770"/>
                <a:gd name="connsiteY1" fmla="*/ 59529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62654"/>
                <a:gd name="connsiteX1" fmla="*/ 398770 w 398770"/>
                <a:gd name="connsiteY1" fmla="*/ 59529 h 162654"/>
                <a:gd name="connsiteX2" fmla="*/ 143701 w 398770"/>
                <a:gd name="connsiteY2" fmla="*/ 162654 h 162654"/>
                <a:gd name="connsiteX3" fmla="*/ 229 w 398770"/>
                <a:gd name="connsiteY3" fmla="*/ 76930 h 162654"/>
                <a:gd name="connsiteX4" fmla="*/ 231 w 398770"/>
                <a:gd name="connsiteY4" fmla="*/ 0 h 162654"/>
                <a:gd name="connsiteX0" fmla="*/ 231 w 146107"/>
                <a:gd name="connsiteY0" fmla="*/ 0 h 162654"/>
                <a:gd name="connsiteX1" fmla="*/ 146107 w 146107"/>
                <a:gd name="connsiteY1" fmla="*/ 85722 h 162654"/>
                <a:gd name="connsiteX2" fmla="*/ 143701 w 146107"/>
                <a:gd name="connsiteY2" fmla="*/ 162654 h 162654"/>
                <a:gd name="connsiteX3" fmla="*/ 229 w 146107"/>
                <a:gd name="connsiteY3" fmla="*/ 76930 h 162654"/>
                <a:gd name="connsiteX4" fmla="*/ 231 w 146107"/>
                <a:gd name="connsiteY4" fmla="*/ 0 h 162654"/>
                <a:gd name="connsiteX0" fmla="*/ 231 w 148514"/>
                <a:gd name="connsiteY0" fmla="*/ 0 h 162654"/>
                <a:gd name="connsiteX1" fmla="*/ 148514 w 148514"/>
                <a:gd name="connsiteY1" fmla="*/ 90484 h 162654"/>
                <a:gd name="connsiteX2" fmla="*/ 143701 w 148514"/>
                <a:gd name="connsiteY2" fmla="*/ 162654 h 162654"/>
                <a:gd name="connsiteX3" fmla="*/ 229 w 148514"/>
                <a:gd name="connsiteY3" fmla="*/ 76930 h 162654"/>
                <a:gd name="connsiteX4" fmla="*/ 231 w 148514"/>
                <a:gd name="connsiteY4" fmla="*/ 0 h 162654"/>
                <a:gd name="connsiteX0" fmla="*/ 231 w 146108"/>
                <a:gd name="connsiteY0" fmla="*/ 0 h 162654"/>
                <a:gd name="connsiteX1" fmla="*/ 146108 w 146108"/>
                <a:gd name="connsiteY1" fmla="*/ 90484 h 162654"/>
                <a:gd name="connsiteX2" fmla="*/ 143701 w 146108"/>
                <a:gd name="connsiteY2" fmla="*/ 162654 h 162654"/>
                <a:gd name="connsiteX3" fmla="*/ 229 w 146108"/>
                <a:gd name="connsiteY3" fmla="*/ 76930 h 162654"/>
                <a:gd name="connsiteX4" fmla="*/ 231 w 146108"/>
                <a:gd name="connsiteY4" fmla="*/ 0 h 16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08" h="162654">
                  <a:moveTo>
                    <a:pt x="231" y="0"/>
                  </a:moveTo>
                  <a:lnTo>
                    <a:pt x="146108" y="90484"/>
                  </a:lnTo>
                  <a:cubicBezTo>
                    <a:pt x="145306" y="114541"/>
                    <a:pt x="144503" y="138597"/>
                    <a:pt x="143701" y="162654"/>
                  </a:cubicBezTo>
                  <a:lnTo>
                    <a:pt x="229" y="76930"/>
                  </a:lnTo>
                  <a:cubicBezTo>
                    <a:pt x="1031" y="47318"/>
                    <a:pt x="-571" y="29612"/>
                    <a:pt x="231" y="0"/>
                  </a:cubicBez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3" name="矩形 123"/>
            <p:cNvSpPr/>
            <p:nvPr/>
          </p:nvSpPr>
          <p:spPr>
            <a:xfrm>
              <a:off x="8405876" y="4922767"/>
              <a:ext cx="530115" cy="126938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906270"/>
                <a:gd name="connsiteY0" fmla="*/ 0 h 150751"/>
                <a:gd name="connsiteX1" fmla="*/ 906270 w 906270"/>
                <a:gd name="connsiteY1" fmla="*/ 35719 h 150751"/>
                <a:gd name="connsiteX2" fmla="*/ 523667 w 906270"/>
                <a:gd name="connsiteY2" fmla="*/ 100744 h 150751"/>
                <a:gd name="connsiteX3" fmla="*/ 0 w 906270"/>
                <a:gd name="connsiteY3" fmla="*/ 150751 h 150751"/>
                <a:gd name="connsiteX4" fmla="*/ 478856 w 906270"/>
                <a:gd name="connsiteY4" fmla="*/ 0 h 150751"/>
                <a:gd name="connsiteX0" fmla="*/ 433136 w 860550"/>
                <a:gd name="connsiteY0" fmla="*/ 0 h 100744"/>
                <a:gd name="connsiteX1" fmla="*/ 860550 w 860550"/>
                <a:gd name="connsiteY1" fmla="*/ 35719 h 100744"/>
                <a:gd name="connsiteX2" fmla="*/ 477947 w 860550"/>
                <a:gd name="connsiteY2" fmla="*/ 100744 h 100744"/>
                <a:gd name="connsiteX3" fmla="*/ 0 w 860550"/>
                <a:gd name="connsiteY3" fmla="*/ 62645 h 100744"/>
                <a:gd name="connsiteX4" fmla="*/ 433136 w 860550"/>
                <a:gd name="connsiteY4" fmla="*/ 0 h 100744"/>
                <a:gd name="connsiteX0" fmla="*/ 433136 w 860550"/>
                <a:gd name="connsiteY0" fmla="*/ 0 h 98363"/>
                <a:gd name="connsiteX1" fmla="*/ 860550 w 860550"/>
                <a:gd name="connsiteY1" fmla="*/ 35719 h 98363"/>
                <a:gd name="connsiteX2" fmla="*/ 444259 w 860550"/>
                <a:gd name="connsiteY2" fmla="*/ 98363 h 98363"/>
                <a:gd name="connsiteX3" fmla="*/ 0 w 860550"/>
                <a:gd name="connsiteY3" fmla="*/ 62645 h 98363"/>
                <a:gd name="connsiteX4" fmla="*/ 433136 w 860550"/>
                <a:gd name="connsiteY4" fmla="*/ 0 h 98363"/>
                <a:gd name="connsiteX0" fmla="*/ 433136 w 1127651"/>
                <a:gd name="connsiteY0" fmla="*/ 0 h 98363"/>
                <a:gd name="connsiteX1" fmla="*/ 1127651 w 1127651"/>
                <a:gd name="connsiteY1" fmla="*/ 7144 h 98363"/>
                <a:gd name="connsiteX2" fmla="*/ 444259 w 1127651"/>
                <a:gd name="connsiteY2" fmla="*/ 98363 h 98363"/>
                <a:gd name="connsiteX3" fmla="*/ 0 w 1127651"/>
                <a:gd name="connsiteY3" fmla="*/ 62645 h 98363"/>
                <a:gd name="connsiteX4" fmla="*/ 433136 w 1127651"/>
                <a:gd name="connsiteY4" fmla="*/ 0 h 98363"/>
                <a:gd name="connsiteX0" fmla="*/ 433136 w 1127651"/>
                <a:gd name="connsiteY0" fmla="*/ 0 h 93600"/>
                <a:gd name="connsiteX1" fmla="*/ 1127651 w 1127651"/>
                <a:gd name="connsiteY1" fmla="*/ 7144 h 93600"/>
                <a:gd name="connsiteX2" fmla="*/ 850926 w 1127651"/>
                <a:gd name="connsiteY2" fmla="*/ 93600 h 93600"/>
                <a:gd name="connsiteX3" fmla="*/ 0 w 1127651"/>
                <a:gd name="connsiteY3" fmla="*/ 62645 h 93600"/>
                <a:gd name="connsiteX4" fmla="*/ 433136 w 1127651"/>
                <a:gd name="connsiteY4" fmla="*/ 0 h 93600"/>
                <a:gd name="connsiteX0" fmla="*/ 125128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5128 w 819643"/>
                <a:gd name="connsiteY4" fmla="*/ 0 h 93600"/>
                <a:gd name="connsiteX0" fmla="*/ 120315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0315 w 819643"/>
                <a:gd name="connsiteY4" fmla="*/ 0 h 93600"/>
                <a:gd name="connsiteX0" fmla="*/ 120315 w 824456"/>
                <a:gd name="connsiteY0" fmla="*/ 0 h 93600"/>
                <a:gd name="connsiteX1" fmla="*/ 824456 w 824456"/>
                <a:gd name="connsiteY1" fmla="*/ 9525 h 93600"/>
                <a:gd name="connsiteX2" fmla="*/ 542918 w 824456"/>
                <a:gd name="connsiteY2" fmla="*/ 93600 h 93600"/>
                <a:gd name="connsiteX3" fmla="*/ 0 w 824456"/>
                <a:gd name="connsiteY3" fmla="*/ 84076 h 93600"/>
                <a:gd name="connsiteX4" fmla="*/ 120315 w 824456"/>
                <a:gd name="connsiteY4" fmla="*/ 0 h 93600"/>
                <a:gd name="connsiteX0" fmla="*/ 392228 w 1096369"/>
                <a:gd name="connsiteY0" fmla="*/ 0 h 93600"/>
                <a:gd name="connsiteX1" fmla="*/ 1096369 w 1096369"/>
                <a:gd name="connsiteY1" fmla="*/ 9525 h 93600"/>
                <a:gd name="connsiteX2" fmla="*/ 814831 w 1096369"/>
                <a:gd name="connsiteY2" fmla="*/ 93600 h 93600"/>
                <a:gd name="connsiteX3" fmla="*/ 0 w 1096369"/>
                <a:gd name="connsiteY3" fmla="*/ 34070 h 93600"/>
                <a:gd name="connsiteX4" fmla="*/ 392228 w 1096369"/>
                <a:gd name="connsiteY4" fmla="*/ 0 h 93600"/>
                <a:gd name="connsiteX0" fmla="*/ 392228 w 1096369"/>
                <a:gd name="connsiteY0" fmla="*/ 0 h 95981"/>
                <a:gd name="connsiteX1" fmla="*/ 1096369 w 1096369"/>
                <a:gd name="connsiteY1" fmla="*/ 9525 h 95981"/>
                <a:gd name="connsiteX2" fmla="*/ 444258 w 1096369"/>
                <a:gd name="connsiteY2" fmla="*/ 95981 h 95981"/>
                <a:gd name="connsiteX3" fmla="*/ 0 w 1096369"/>
                <a:gd name="connsiteY3" fmla="*/ 34070 h 95981"/>
                <a:gd name="connsiteX4" fmla="*/ 392228 w 1096369"/>
                <a:gd name="connsiteY4" fmla="*/ 0 h 95981"/>
                <a:gd name="connsiteX0" fmla="*/ 392228 w 793173"/>
                <a:gd name="connsiteY0" fmla="*/ 0 h 95981"/>
                <a:gd name="connsiteX1" fmla="*/ 793173 w 793173"/>
                <a:gd name="connsiteY1" fmla="*/ 47625 h 95981"/>
                <a:gd name="connsiteX2" fmla="*/ 444258 w 793173"/>
                <a:gd name="connsiteY2" fmla="*/ 95981 h 95981"/>
                <a:gd name="connsiteX3" fmla="*/ 0 w 793173"/>
                <a:gd name="connsiteY3" fmla="*/ 34070 h 95981"/>
                <a:gd name="connsiteX4" fmla="*/ 392228 w 793173"/>
                <a:gd name="connsiteY4" fmla="*/ 0 h 95981"/>
                <a:gd name="connsiteX0" fmla="*/ 392228 w 793173"/>
                <a:gd name="connsiteY0" fmla="*/ 0 h 93600"/>
                <a:gd name="connsiteX1" fmla="*/ 793173 w 793173"/>
                <a:gd name="connsiteY1" fmla="*/ 47625 h 93600"/>
                <a:gd name="connsiteX2" fmla="*/ 429819 w 793173"/>
                <a:gd name="connsiteY2" fmla="*/ 93600 h 93600"/>
                <a:gd name="connsiteX3" fmla="*/ 0 w 793173"/>
                <a:gd name="connsiteY3" fmla="*/ 34070 h 93600"/>
                <a:gd name="connsiteX4" fmla="*/ 392228 w 793173"/>
                <a:gd name="connsiteY4" fmla="*/ 0 h 93600"/>
                <a:gd name="connsiteX0" fmla="*/ 392228 w 790767"/>
                <a:gd name="connsiteY0" fmla="*/ 0 h 93600"/>
                <a:gd name="connsiteX1" fmla="*/ 790767 w 790767"/>
                <a:gd name="connsiteY1" fmla="*/ 50006 h 93600"/>
                <a:gd name="connsiteX2" fmla="*/ 429819 w 790767"/>
                <a:gd name="connsiteY2" fmla="*/ 93600 h 93600"/>
                <a:gd name="connsiteX3" fmla="*/ 0 w 790767"/>
                <a:gd name="connsiteY3" fmla="*/ 34070 h 93600"/>
                <a:gd name="connsiteX4" fmla="*/ 392228 w 790767"/>
                <a:gd name="connsiteY4" fmla="*/ 0 h 93600"/>
                <a:gd name="connsiteX0" fmla="*/ 192503 w 790767"/>
                <a:gd name="connsiteY0" fmla="*/ 0 h 126938"/>
                <a:gd name="connsiteX1" fmla="*/ 790767 w 790767"/>
                <a:gd name="connsiteY1" fmla="*/ 83344 h 126938"/>
                <a:gd name="connsiteX2" fmla="*/ 429819 w 790767"/>
                <a:gd name="connsiteY2" fmla="*/ 126938 h 126938"/>
                <a:gd name="connsiteX3" fmla="*/ 0 w 790767"/>
                <a:gd name="connsiteY3" fmla="*/ 67408 h 126938"/>
                <a:gd name="connsiteX4" fmla="*/ 192503 w 790767"/>
                <a:gd name="connsiteY4" fmla="*/ 0 h 126938"/>
                <a:gd name="connsiteX0" fmla="*/ 192503 w 566979"/>
                <a:gd name="connsiteY0" fmla="*/ 0 h 126938"/>
                <a:gd name="connsiteX1" fmla="*/ 566979 w 566979"/>
                <a:gd name="connsiteY1" fmla="*/ 47625 h 126938"/>
                <a:gd name="connsiteX2" fmla="*/ 429819 w 566979"/>
                <a:gd name="connsiteY2" fmla="*/ 126938 h 126938"/>
                <a:gd name="connsiteX3" fmla="*/ 0 w 566979"/>
                <a:gd name="connsiteY3" fmla="*/ 67408 h 126938"/>
                <a:gd name="connsiteX4" fmla="*/ 192503 w 566979"/>
                <a:gd name="connsiteY4" fmla="*/ 0 h 126938"/>
                <a:gd name="connsiteX0" fmla="*/ 192503 w 571791"/>
                <a:gd name="connsiteY0" fmla="*/ 0 h 126938"/>
                <a:gd name="connsiteX1" fmla="*/ 571791 w 571791"/>
                <a:gd name="connsiteY1" fmla="*/ 47625 h 126938"/>
                <a:gd name="connsiteX2" fmla="*/ 429819 w 571791"/>
                <a:gd name="connsiteY2" fmla="*/ 126938 h 126938"/>
                <a:gd name="connsiteX3" fmla="*/ 0 w 571791"/>
                <a:gd name="connsiteY3" fmla="*/ 67408 h 126938"/>
                <a:gd name="connsiteX4" fmla="*/ 192503 w 571791"/>
                <a:gd name="connsiteY4" fmla="*/ 0 h 126938"/>
                <a:gd name="connsiteX0" fmla="*/ 154002 w 533290"/>
                <a:gd name="connsiteY0" fmla="*/ 0 h 126938"/>
                <a:gd name="connsiteX1" fmla="*/ 533290 w 533290"/>
                <a:gd name="connsiteY1" fmla="*/ 47625 h 126938"/>
                <a:gd name="connsiteX2" fmla="*/ 391318 w 533290"/>
                <a:gd name="connsiteY2" fmla="*/ 126938 h 126938"/>
                <a:gd name="connsiteX3" fmla="*/ 0 w 533290"/>
                <a:gd name="connsiteY3" fmla="*/ 81696 h 126938"/>
                <a:gd name="connsiteX4" fmla="*/ 154002 w 533290"/>
                <a:gd name="connsiteY4" fmla="*/ 0 h 126938"/>
                <a:gd name="connsiteX0" fmla="*/ 154002 w 538102"/>
                <a:gd name="connsiteY0" fmla="*/ 0 h 126938"/>
                <a:gd name="connsiteX1" fmla="*/ 538102 w 538102"/>
                <a:gd name="connsiteY1" fmla="*/ 45244 h 126938"/>
                <a:gd name="connsiteX2" fmla="*/ 391318 w 538102"/>
                <a:gd name="connsiteY2" fmla="*/ 126938 h 126938"/>
                <a:gd name="connsiteX3" fmla="*/ 0 w 538102"/>
                <a:gd name="connsiteY3" fmla="*/ 81696 h 126938"/>
                <a:gd name="connsiteX4" fmla="*/ 154002 w 538102"/>
                <a:gd name="connsiteY4" fmla="*/ 0 h 126938"/>
                <a:gd name="connsiteX0" fmla="*/ 154002 w 542914"/>
                <a:gd name="connsiteY0" fmla="*/ 0 h 126938"/>
                <a:gd name="connsiteX1" fmla="*/ 542914 w 542914"/>
                <a:gd name="connsiteY1" fmla="*/ 42863 h 126938"/>
                <a:gd name="connsiteX2" fmla="*/ 391318 w 542914"/>
                <a:gd name="connsiteY2" fmla="*/ 126938 h 126938"/>
                <a:gd name="connsiteX3" fmla="*/ 0 w 542914"/>
                <a:gd name="connsiteY3" fmla="*/ 81696 h 126938"/>
                <a:gd name="connsiteX4" fmla="*/ 154002 w 542914"/>
                <a:gd name="connsiteY4" fmla="*/ 0 h 126938"/>
                <a:gd name="connsiteX0" fmla="*/ 154002 w 535695"/>
                <a:gd name="connsiteY0" fmla="*/ 0 h 126938"/>
                <a:gd name="connsiteX1" fmla="*/ 535695 w 535695"/>
                <a:gd name="connsiteY1" fmla="*/ 47626 h 126938"/>
                <a:gd name="connsiteX2" fmla="*/ 391318 w 535695"/>
                <a:gd name="connsiteY2" fmla="*/ 126938 h 126938"/>
                <a:gd name="connsiteX3" fmla="*/ 0 w 535695"/>
                <a:gd name="connsiteY3" fmla="*/ 81696 h 126938"/>
                <a:gd name="connsiteX4" fmla="*/ 154002 w 535695"/>
                <a:gd name="connsiteY4" fmla="*/ 0 h 126938"/>
                <a:gd name="connsiteX0" fmla="*/ 154002 w 535695"/>
                <a:gd name="connsiteY0" fmla="*/ 0 h 126938"/>
                <a:gd name="connsiteX1" fmla="*/ 535695 w 535695"/>
                <a:gd name="connsiteY1" fmla="*/ 42864 h 126938"/>
                <a:gd name="connsiteX2" fmla="*/ 391318 w 535695"/>
                <a:gd name="connsiteY2" fmla="*/ 126938 h 126938"/>
                <a:gd name="connsiteX3" fmla="*/ 0 w 535695"/>
                <a:gd name="connsiteY3" fmla="*/ 81696 h 126938"/>
                <a:gd name="connsiteX4" fmla="*/ 154002 w 535695"/>
                <a:gd name="connsiteY4" fmla="*/ 0 h 126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695" h="126938">
                  <a:moveTo>
                    <a:pt x="154002" y="0"/>
                  </a:moveTo>
                  <a:lnTo>
                    <a:pt x="535695" y="42864"/>
                  </a:lnTo>
                  <a:lnTo>
                    <a:pt x="391318" y="126938"/>
                  </a:lnTo>
                  <a:lnTo>
                    <a:pt x="0" y="81696"/>
                  </a:lnTo>
                  <a:lnTo>
                    <a:pt x="154002" y="0"/>
                  </a:lnTo>
                  <a:close/>
                </a:path>
              </a:pathLst>
            </a:custGeom>
            <a:solidFill>
              <a:srgbClr val="FEF0D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4" name="矩形 123"/>
            <p:cNvSpPr/>
            <p:nvPr/>
          </p:nvSpPr>
          <p:spPr>
            <a:xfrm flipV="1">
              <a:off x="9201805" y="5099540"/>
              <a:ext cx="672482" cy="150751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28588 h 222188"/>
                <a:gd name="connsiteX1" fmla="*/ 220472 w 345600"/>
                <a:gd name="connsiteY1" fmla="*/ 0 h 222188"/>
                <a:gd name="connsiteX2" fmla="*/ 345600 w 345600"/>
                <a:gd name="connsiteY2" fmla="*/ 205519 h 222188"/>
                <a:gd name="connsiteX3" fmla="*/ 0 w 345600"/>
                <a:gd name="connsiteY3" fmla="*/ 222188 h 222188"/>
                <a:gd name="connsiteX4" fmla="*/ 0 w 345600"/>
                <a:gd name="connsiteY4" fmla="*/ 128588 h 222188"/>
                <a:gd name="connsiteX0" fmla="*/ 0 w 220472"/>
                <a:gd name="connsiteY0" fmla="*/ 128588 h 222188"/>
                <a:gd name="connsiteX1" fmla="*/ 220472 w 220472"/>
                <a:gd name="connsiteY1" fmla="*/ 0 h 222188"/>
                <a:gd name="connsiteX2" fmla="*/ 218065 w 220472"/>
                <a:gd name="connsiteY2" fmla="*/ 93600 h 222188"/>
                <a:gd name="connsiteX3" fmla="*/ 0 w 220472"/>
                <a:gd name="connsiteY3" fmla="*/ 222188 h 222188"/>
                <a:gd name="connsiteX4" fmla="*/ 0 w 220472"/>
                <a:gd name="connsiteY4" fmla="*/ 128588 h 222188"/>
                <a:gd name="connsiteX0" fmla="*/ 0 w 218296"/>
                <a:gd name="connsiteY0" fmla="*/ 128588 h 222188"/>
                <a:gd name="connsiteX1" fmla="*/ 218065 w 218296"/>
                <a:gd name="connsiteY1" fmla="*/ 0 h 222188"/>
                <a:gd name="connsiteX2" fmla="*/ 218065 w 218296"/>
                <a:gd name="connsiteY2" fmla="*/ 93600 h 222188"/>
                <a:gd name="connsiteX3" fmla="*/ 0 w 218296"/>
                <a:gd name="connsiteY3" fmla="*/ 222188 h 222188"/>
                <a:gd name="connsiteX4" fmla="*/ 0 w 218296"/>
                <a:gd name="connsiteY4" fmla="*/ 128588 h 222188"/>
                <a:gd name="connsiteX0" fmla="*/ 0 w 219176"/>
                <a:gd name="connsiteY0" fmla="*/ 138113 h 231713"/>
                <a:gd name="connsiteX1" fmla="*/ 219176 w 219176"/>
                <a:gd name="connsiteY1" fmla="*/ 0 h 231713"/>
                <a:gd name="connsiteX2" fmla="*/ 218065 w 219176"/>
                <a:gd name="connsiteY2" fmla="*/ 103125 h 231713"/>
                <a:gd name="connsiteX3" fmla="*/ 0 w 219176"/>
                <a:gd name="connsiteY3" fmla="*/ 231713 h 231713"/>
                <a:gd name="connsiteX4" fmla="*/ 0 w 219176"/>
                <a:gd name="connsiteY4" fmla="*/ 138113 h 231713"/>
                <a:gd name="connsiteX0" fmla="*/ 0 w 221508"/>
                <a:gd name="connsiteY0" fmla="*/ 138113 h 231713"/>
                <a:gd name="connsiteX1" fmla="*/ 219176 w 221508"/>
                <a:gd name="connsiteY1" fmla="*/ 0 h 231713"/>
                <a:gd name="connsiteX2" fmla="*/ 221397 w 221508"/>
                <a:gd name="connsiteY2" fmla="*/ 74550 h 231713"/>
                <a:gd name="connsiteX3" fmla="*/ 0 w 221508"/>
                <a:gd name="connsiteY3" fmla="*/ 231713 h 231713"/>
                <a:gd name="connsiteX4" fmla="*/ 0 w 221508"/>
                <a:gd name="connsiteY4" fmla="*/ 138113 h 231713"/>
                <a:gd name="connsiteX0" fmla="*/ 0 w 219406"/>
                <a:gd name="connsiteY0" fmla="*/ 138113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38113 h 231713"/>
                <a:gd name="connsiteX0" fmla="*/ 0 w 219406"/>
                <a:gd name="connsiteY0" fmla="*/ 145257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45257 h 231713"/>
                <a:gd name="connsiteX0" fmla="*/ 0 w 219406"/>
                <a:gd name="connsiteY0" fmla="*/ 150020 h 231713"/>
                <a:gd name="connsiteX1" fmla="*/ 219176 w 219406"/>
                <a:gd name="connsiteY1" fmla="*/ 0 h 231713"/>
                <a:gd name="connsiteX2" fmla="*/ 219175 w 219406"/>
                <a:gd name="connsiteY2" fmla="*/ 81694 h 231713"/>
                <a:gd name="connsiteX3" fmla="*/ 0 w 219406"/>
                <a:gd name="connsiteY3" fmla="*/ 231713 h 231713"/>
                <a:gd name="connsiteX4" fmla="*/ 0 w 219406"/>
                <a:gd name="connsiteY4" fmla="*/ 150020 h 231713"/>
                <a:gd name="connsiteX0" fmla="*/ 0 w 219176"/>
                <a:gd name="connsiteY0" fmla="*/ 150020 h 231713"/>
                <a:gd name="connsiteX1" fmla="*/ 219176 w 219176"/>
                <a:gd name="connsiteY1" fmla="*/ 0 h 231713"/>
                <a:gd name="connsiteX2" fmla="*/ 201404 w 219176"/>
                <a:gd name="connsiteY2" fmla="*/ 169800 h 231713"/>
                <a:gd name="connsiteX3" fmla="*/ 0 w 219176"/>
                <a:gd name="connsiteY3" fmla="*/ 231713 h 231713"/>
                <a:gd name="connsiteX4" fmla="*/ 0 w 219176"/>
                <a:gd name="connsiteY4" fmla="*/ 150020 h 2317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1553"/>
                <a:gd name="connsiteY0" fmla="*/ 73820 h 155513"/>
                <a:gd name="connsiteX1" fmla="*/ 200294 w 201553"/>
                <a:gd name="connsiteY1" fmla="*/ 0 h 155513"/>
                <a:gd name="connsiteX2" fmla="*/ 201404 w 201553"/>
                <a:gd name="connsiteY2" fmla="*/ 93600 h 155513"/>
                <a:gd name="connsiteX3" fmla="*/ 0 w 201553"/>
                <a:gd name="connsiteY3" fmla="*/ 155513 h 155513"/>
                <a:gd name="connsiteX4" fmla="*/ 0 w 201553"/>
                <a:gd name="connsiteY4" fmla="*/ 73820 h 155513"/>
                <a:gd name="connsiteX0" fmla="*/ 0 w 200525"/>
                <a:gd name="connsiteY0" fmla="*/ 73820 h 155513"/>
                <a:gd name="connsiteX1" fmla="*/ 200294 w 200525"/>
                <a:gd name="connsiteY1" fmla="*/ 0 h 155513"/>
                <a:gd name="connsiteX2" fmla="*/ 200294 w 200525"/>
                <a:gd name="connsiteY2" fmla="*/ 91219 h 155513"/>
                <a:gd name="connsiteX3" fmla="*/ 0 w 200525"/>
                <a:gd name="connsiteY3" fmla="*/ 155513 h 155513"/>
                <a:gd name="connsiteX4" fmla="*/ 0 w 200525"/>
                <a:gd name="connsiteY4" fmla="*/ 73820 h 155513"/>
                <a:gd name="connsiteX0" fmla="*/ 0 w 200729"/>
                <a:gd name="connsiteY0" fmla="*/ 73820 h 155513"/>
                <a:gd name="connsiteX1" fmla="*/ 200294 w 200729"/>
                <a:gd name="connsiteY1" fmla="*/ 0 h 155513"/>
                <a:gd name="connsiteX2" fmla="*/ 200294 w 200729"/>
                <a:gd name="connsiteY2" fmla="*/ 91219 h 155513"/>
                <a:gd name="connsiteX3" fmla="*/ 0 w 200729"/>
                <a:gd name="connsiteY3" fmla="*/ 155513 h 155513"/>
                <a:gd name="connsiteX4" fmla="*/ 0 w 200729"/>
                <a:gd name="connsiteY4" fmla="*/ 73820 h 155513"/>
                <a:gd name="connsiteX0" fmla="*/ 0 w 200382"/>
                <a:gd name="connsiteY0" fmla="*/ 73820 h 155513"/>
                <a:gd name="connsiteX1" fmla="*/ 200294 w 200382"/>
                <a:gd name="connsiteY1" fmla="*/ 0 h 155513"/>
                <a:gd name="connsiteX2" fmla="*/ 200294 w 200382"/>
                <a:gd name="connsiteY2" fmla="*/ 91219 h 155513"/>
                <a:gd name="connsiteX3" fmla="*/ 0 w 200382"/>
                <a:gd name="connsiteY3" fmla="*/ 155513 h 155513"/>
                <a:gd name="connsiteX4" fmla="*/ 0 w 200382"/>
                <a:gd name="connsiteY4" fmla="*/ 73820 h 155513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200294"/>
                <a:gd name="connsiteY0" fmla="*/ 85726 h 167419"/>
                <a:gd name="connsiteX1" fmla="*/ 54789 w 200294"/>
                <a:gd name="connsiteY1" fmla="*/ 0 h 167419"/>
                <a:gd name="connsiteX2" fmla="*/ 200294 w 200294"/>
                <a:gd name="connsiteY2" fmla="*/ 103125 h 167419"/>
                <a:gd name="connsiteX3" fmla="*/ 0 w 200294"/>
                <a:gd name="connsiteY3" fmla="*/ 167419 h 167419"/>
                <a:gd name="connsiteX4" fmla="*/ 0 w 200294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5981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4825"/>
                <a:gd name="connsiteY0" fmla="*/ 85726 h 167419"/>
                <a:gd name="connsiteX1" fmla="*/ 54789 w 54825"/>
                <a:gd name="connsiteY1" fmla="*/ 0 h 167419"/>
                <a:gd name="connsiteX2" fmla="*/ 53679 w 54825"/>
                <a:gd name="connsiteY2" fmla="*/ 91219 h 167419"/>
                <a:gd name="connsiteX3" fmla="*/ 0 w 54825"/>
                <a:gd name="connsiteY3" fmla="*/ 167419 h 167419"/>
                <a:gd name="connsiteX4" fmla="*/ 0 w 54825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9 w 53766"/>
                <a:gd name="connsiteY2" fmla="*/ 91219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54789"/>
                <a:gd name="connsiteY0" fmla="*/ 85726 h 167419"/>
                <a:gd name="connsiteX1" fmla="*/ 53678 w 54789"/>
                <a:gd name="connsiteY1" fmla="*/ 0 h 167419"/>
                <a:gd name="connsiteX2" fmla="*/ 54789 w 54789"/>
                <a:gd name="connsiteY2" fmla="*/ 88838 h 167419"/>
                <a:gd name="connsiteX3" fmla="*/ 0 w 54789"/>
                <a:gd name="connsiteY3" fmla="*/ 167419 h 167419"/>
                <a:gd name="connsiteX4" fmla="*/ 0 w 54789"/>
                <a:gd name="connsiteY4" fmla="*/ 85726 h 167419"/>
                <a:gd name="connsiteX0" fmla="*/ 0 w 53766"/>
                <a:gd name="connsiteY0" fmla="*/ 85726 h 167419"/>
                <a:gd name="connsiteX1" fmla="*/ 53678 w 53766"/>
                <a:gd name="connsiteY1" fmla="*/ 0 h 167419"/>
                <a:gd name="connsiteX2" fmla="*/ 53678 w 53766"/>
                <a:gd name="connsiteY2" fmla="*/ 86456 h 167419"/>
                <a:gd name="connsiteX3" fmla="*/ 0 w 53766"/>
                <a:gd name="connsiteY3" fmla="*/ 167419 h 167419"/>
                <a:gd name="connsiteX4" fmla="*/ 0 w 53766"/>
                <a:gd name="connsiteY4" fmla="*/ 85726 h 167419"/>
                <a:gd name="connsiteX0" fmla="*/ 0 w 61461"/>
                <a:gd name="connsiteY0" fmla="*/ 102395 h 184088"/>
                <a:gd name="connsiteX1" fmla="*/ 61453 w 61461"/>
                <a:gd name="connsiteY1" fmla="*/ 0 h 184088"/>
                <a:gd name="connsiteX2" fmla="*/ 53678 w 61461"/>
                <a:gd name="connsiteY2" fmla="*/ 103125 h 184088"/>
                <a:gd name="connsiteX3" fmla="*/ 0 w 61461"/>
                <a:gd name="connsiteY3" fmla="*/ 184088 h 184088"/>
                <a:gd name="connsiteX4" fmla="*/ 0 w 61461"/>
                <a:gd name="connsiteY4" fmla="*/ 102395 h 184088"/>
                <a:gd name="connsiteX0" fmla="*/ 0 w 63675"/>
                <a:gd name="connsiteY0" fmla="*/ 102395 h 184088"/>
                <a:gd name="connsiteX1" fmla="*/ 61453 w 63675"/>
                <a:gd name="connsiteY1" fmla="*/ 0 h 184088"/>
                <a:gd name="connsiteX2" fmla="*/ 63675 w 63675"/>
                <a:gd name="connsiteY2" fmla="*/ 91219 h 184088"/>
                <a:gd name="connsiteX3" fmla="*/ 0 w 63675"/>
                <a:gd name="connsiteY3" fmla="*/ 184088 h 184088"/>
                <a:gd name="connsiteX4" fmla="*/ 0 w 63675"/>
                <a:gd name="connsiteY4" fmla="*/ 102395 h 184088"/>
                <a:gd name="connsiteX0" fmla="*/ 0 w 62564"/>
                <a:gd name="connsiteY0" fmla="*/ 102395 h 184088"/>
                <a:gd name="connsiteX1" fmla="*/ 61453 w 62564"/>
                <a:gd name="connsiteY1" fmla="*/ 0 h 184088"/>
                <a:gd name="connsiteX2" fmla="*/ 62564 w 62564"/>
                <a:gd name="connsiteY2" fmla="*/ 91219 h 184088"/>
                <a:gd name="connsiteX3" fmla="*/ 0 w 62564"/>
                <a:gd name="connsiteY3" fmla="*/ 184088 h 184088"/>
                <a:gd name="connsiteX4" fmla="*/ 0 w 62564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61541"/>
                <a:gd name="connsiteY0" fmla="*/ 102395 h 184088"/>
                <a:gd name="connsiteX1" fmla="*/ 61453 w 61541"/>
                <a:gd name="connsiteY1" fmla="*/ 0 h 184088"/>
                <a:gd name="connsiteX2" fmla="*/ 61453 w 61541"/>
                <a:gd name="connsiteY2" fmla="*/ 88837 h 184088"/>
                <a:gd name="connsiteX3" fmla="*/ 0 w 61541"/>
                <a:gd name="connsiteY3" fmla="*/ 184088 h 184088"/>
                <a:gd name="connsiteX4" fmla="*/ 0 w 61541"/>
                <a:gd name="connsiteY4" fmla="*/ 102395 h 184088"/>
                <a:gd name="connsiteX0" fmla="*/ 0 w 329135"/>
                <a:gd name="connsiteY0" fmla="*/ 102395 h 184088"/>
                <a:gd name="connsiteX1" fmla="*/ 61453 w 329135"/>
                <a:gd name="connsiteY1" fmla="*/ 0 h 184088"/>
                <a:gd name="connsiteX2" fmla="*/ 329135 w 329135"/>
                <a:gd name="connsiteY2" fmla="*/ 126937 h 184088"/>
                <a:gd name="connsiteX3" fmla="*/ 0 w 329135"/>
                <a:gd name="connsiteY3" fmla="*/ 184088 h 184088"/>
                <a:gd name="connsiteX4" fmla="*/ 0 w 329135"/>
                <a:gd name="connsiteY4" fmla="*/ 102395 h 184088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9135"/>
                <a:gd name="connsiteY0" fmla="*/ 71438 h 153131"/>
                <a:gd name="connsiteX1" fmla="*/ 328024 w 329135"/>
                <a:gd name="connsiteY1" fmla="*/ 0 h 153131"/>
                <a:gd name="connsiteX2" fmla="*/ 329135 w 329135"/>
                <a:gd name="connsiteY2" fmla="*/ 95980 h 153131"/>
                <a:gd name="connsiteX3" fmla="*/ 0 w 329135"/>
                <a:gd name="connsiteY3" fmla="*/ 153131 h 153131"/>
                <a:gd name="connsiteX4" fmla="*/ 0 w 329135"/>
                <a:gd name="connsiteY4" fmla="*/ 71438 h 153131"/>
                <a:gd name="connsiteX0" fmla="*/ 0 w 328112"/>
                <a:gd name="connsiteY0" fmla="*/ 71438 h 153131"/>
                <a:gd name="connsiteX1" fmla="*/ 328024 w 328112"/>
                <a:gd name="connsiteY1" fmla="*/ 0 h 153131"/>
                <a:gd name="connsiteX2" fmla="*/ 328024 w 328112"/>
                <a:gd name="connsiteY2" fmla="*/ 91217 h 153131"/>
                <a:gd name="connsiteX3" fmla="*/ 0 w 328112"/>
                <a:gd name="connsiteY3" fmla="*/ 153131 h 153131"/>
                <a:gd name="connsiteX4" fmla="*/ 0 w 328112"/>
                <a:gd name="connsiteY4" fmla="*/ 71438 h 153131"/>
                <a:gd name="connsiteX0" fmla="*/ 0 w 328024"/>
                <a:gd name="connsiteY0" fmla="*/ 45244 h 126937"/>
                <a:gd name="connsiteX1" fmla="*/ 183631 w 328024"/>
                <a:gd name="connsiteY1" fmla="*/ 0 h 126937"/>
                <a:gd name="connsiteX2" fmla="*/ 328024 w 328024"/>
                <a:gd name="connsiteY2" fmla="*/ 65023 h 126937"/>
                <a:gd name="connsiteX3" fmla="*/ 0 w 328024"/>
                <a:gd name="connsiteY3" fmla="*/ 126937 h 126937"/>
                <a:gd name="connsiteX4" fmla="*/ 0 w 328024"/>
                <a:gd name="connsiteY4" fmla="*/ 45244 h 126937"/>
                <a:gd name="connsiteX0" fmla="*/ 0 w 183667"/>
                <a:gd name="connsiteY0" fmla="*/ 45244 h 126937"/>
                <a:gd name="connsiteX1" fmla="*/ 183631 w 183667"/>
                <a:gd name="connsiteY1" fmla="*/ 0 h 126937"/>
                <a:gd name="connsiteX2" fmla="*/ 182520 w 183667"/>
                <a:gd name="connsiteY2" fmla="*/ 76930 h 126937"/>
                <a:gd name="connsiteX3" fmla="*/ 0 w 183667"/>
                <a:gd name="connsiteY3" fmla="*/ 126937 h 126937"/>
                <a:gd name="connsiteX4" fmla="*/ 0 w 183667"/>
                <a:gd name="connsiteY4" fmla="*/ 45244 h 126937"/>
                <a:gd name="connsiteX0" fmla="*/ 0 w 183667"/>
                <a:gd name="connsiteY0" fmla="*/ 45244 h 126937"/>
                <a:gd name="connsiteX1" fmla="*/ 183631 w 183667"/>
                <a:gd name="connsiteY1" fmla="*/ 0 h 126937"/>
                <a:gd name="connsiteX2" fmla="*/ 182520 w 183667"/>
                <a:gd name="connsiteY2" fmla="*/ 76930 h 126937"/>
                <a:gd name="connsiteX3" fmla="*/ 0 w 183667"/>
                <a:gd name="connsiteY3" fmla="*/ 126937 h 126937"/>
                <a:gd name="connsiteX4" fmla="*/ 0 w 183667"/>
                <a:gd name="connsiteY4" fmla="*/ 45244 h 126937"/>
                <a:gd name="connsiteX0" fmla="*/ 0 w 183631"/>
                <a:gd name="connsiteY0" fmla="*/ 45244 h 126937"/>
                <a:gd name="connsiteX1" fmla="*/ 183631 w 183631"/>
                <a:gd name="connsiteY1" fmla="*/ 0 h 126937"/>
                <a:gd name="connsiteX2" fmla="*/ 182520 w 183631"/>
                <a:gd name="connsiteY2" fmla="*/ 76930 h 126937"/>
                <a:gd name="connsiteX3" fmla="*/ 0 w 183631"/>
                <a:gd name="connsiteY3" fmla="*/ 126937 h 126937"/>
                <a:gd name="connsiteX4" fmla="*/ 0 w 183631"/>
                <a:gd name="connsiteY4" fmla="*/ 45244 h 126937"/>
                <a:gd name="connsiteX0" fmla="*/ 0 w 182520"/>
                <a:gd name="connsiteY0" fmla="*/ 45244 h 126937"/>
                <a:gd name="connsiteX1" fmla="*/ 182520 w 182520"/>
                <a:gd name="connsiteY1" fmla="*/ 0 h 126937"/>
                <a:gd name="connsiteX2" fmla="*/ 182520 w 182520"/>
                <a:gd name="connsiteY2" fmla="*/ 76930 h 126937"/>
                <a:gd name="connsiteX3" fmla="*/ 0 w 182520"/>
                <a:gd name="connsiteY3" fmla="*/ 126937 h 126937"/>
                <a:gd name="connsiteX4" fmla="*/ 0 w 182520"/>
                <a:gd name="connsiteY4" fmla="*/ 45244 h 126937"/>
                <a:gd name="connsiteX0" fmla="*/ 0 w 182608"/>
                <a:gd name="connsiteY0" fmla="*/ 45244 h 126937"/>
                <a:gd name="connsiteX1" fmla="*/ 182520 w 182608"/>
                <a:gd name="connsiteY1" fmla="*/ 0 h 126937"/>
                <a:gd name="connsiteX2" fmla="*/ 182520 w 182608"/>
                <a:gd name="connsiteY2" fmla="*/ 76930 h 126937"/>
                <a:gd name="connsiteX3" fmla="*/ 0 w 182608"/>
                <a:gd name="connsiteY3" fmla="*/ 126937 h 126937"/>
                <a:gd name="connsiteX4" fmla="*/ 0 w 182608"/>
                <a:gd name="connsiteY4" fmla="*/ 45244 h 126937"/>
                <a:gd name="connsiteX0" fmla="*/ 0 w 182608"/>
                <a:gd name="connsiteY0" fmla="*/ 45244 h 115031"/>
                <a:gd name="connsiteX1" fmla="*/ 182520 w 182608"/>
                <a:gd name="connsiteY1" fmla="*/ 0 h 115031"/>
                <a:gd name="connsiteX2" fmla="*/ 182520 w 182608"/>
                <a:gd name="connsiteY2" fmla="*/ 76930 h 115031"/>
                <a:gd name="connsiteX3" fmla="*/ 1111 w 182608"/>
                <a:gd name="connsiteY3" fmla="*/ 115031 h 115031"/>
                <a:gd name="connsiteX4" fmla="*/ 0 w 182608"/>
                <a:gd name="connsiteY4" fmla="*/ 45244 h 115031"/>
                <a:gd name="connsiteX0" fmla="*/ 0 w 182608"/>
                <a:gd name="connsiteY0" fmla="*/ 45244 h 112650"/>
                <a:gd name="connsiteX1" fmla="*/ 182520 w 182608"/>
                <a:gd name="connsiteY1" fmla="*/ 0 h 112650"/>
                <a:gd name="connsiteX2" fmla="*/ 182520 w 182608"/>
                <a:gd name="connsiteY2" fmla="*/ 76930 h 112650"/>
                <a:gd name="connsiteX3" fmla="*/ 1111 w 182608"/>
                <a:gd name="connsiteY3" fmla="*/ 112650 h 112650"/>
                <a:gd name="connsiteX4" fmla="*/ 0 w 182608"/>
                <a:gd name="connsiteY4" fmla="*/ 45244 h 112650"/>
                <a:gd name="connsiteX0" fmla="*/ 0 w 182608"/>
                <a:gd name="connsiteY0" fmla="*/ 45244 h 112650"/>
                <a:gd name="connsiteX1" fmla="*/ 182520 w 182608"/>
                <a:gd name="connsiteY1" fmla="*/ 0 h 112650"/>
                <a:gd name="connsiteX2" fmla="*/ 182520 w 182608"/>
                <a:gd name="connsiteY2" fmla="*/ 76930 h 112650"/>
                <a:gd name="connsiteX3" fmla="*/ 1111 w 182608"/>
                <a:gd name="connsiteY3" fmla="*/ 112650 h 112650"/>
                <a:gd name="connsiteX4" fmla="*/ 0 w 182608"/>
                <a:gd name="connsiteY4" fmla="*/ 45244 h 112650"/>
                <a:gd name="connsiteX0" fmla="*/ 1159 w 183767"/>
                <a:gd name="connsiteY0" fmla="*/ 45244 h 112650"/>
                <a:gd name="connsiteX1" fmla="*/ 183679 w 183767"/>
                <a:gd name="connsiteY1" fmla="*/ 0 h 112650"/>
                <a:gd name="connsiteX2" fmla="*/ 183679 w 183767"/>
                <a:gd name="connsiteY2" fmla="*/ 76930 h 112650"/>
                <a:gd name="connsiteX3" fmla="*/ 49 w 183767"/>
                <a:gd name="connsiteY3" fmla="*/ 112650 h 112650"/>
                <a:gd name="connsiteX4" fmla="*/ 1159 w 183767"/>
                <a:gd name="connsiteY4" fmla="*/ 45244 h 112650"/>
                <a:gd name="connsiteX0" fmla="*/ 106 w 182714"/>
                <a:gd name="connsiteY0" fmla="*/ 45244 h 110269"/>
                <a:gd name="connsiteX1" fmla="*/ 182626 w 182714"/>
                <a:gd name="connsiteY1" fmla="*/ 0 h 110269"/>
                <a:gd name="connsiteX2" fmla="*/ 182626 w 182714"/>
                <a:gd name="connsiteY2" fmla="*/ 76930 h 110269"/>
                <a:gd name="connsiteX3" fmla="*/ 107 w 182714"/>
                <a:gd name="connsiteY3" fmla="*/ 110269 h 110269"/>
                <a:gd name="connsiteX4" fmla="*/ 106 w 182714"/>
                <a:gd name="connsiteY4" fmla="*/ 45244 h 110269"/>
                <a:gd name="connsiteX0" fmla="*/ 0 w 182608"/>
                <a:gd name="connsiteY0" fmla="*/ 45244 h 122175"/>
                <a:gd name="connsiteX1" fmla="*/ 182520 w 182608"/>
                <a:gd name="connsiteY1" fmla="*/ 0 h 122175"/>
                <a:gd name="connsiteX2" fmla="*/ 182520 w 182608"/>
                <a:gd name="connsiteY2" fmla="*/ 76930 h 122175"/>
                <a:gd name="connsiteX3" fmla="*/ 1112 w 182608"/>
                <a:gd name="connsiteY3" fmla="*/ 122175 h 122175"/>
                <a:gd name="connsiteX4" fmla="*/ 0 w 182608"/>
                <a:gd name="connsiteY4" fmla="*/ 45244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2223 w 183719"/>
                <a:gd name="connsiteY3" fmla="*/ 122175 h 122175"/>
                <a:gd name="connsiteX4" fmla="*/ 0 w 183719"/>
                <a:gd name="connsiteY4" fmla="*/ 54769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2223 w 183719"/>
                <a:gd name="connsiteY3" fmla="*/ 122175 h 122175"/>
                <a:gd name="connsiteX4" fmla="*/ 0 w 183719"/>
                <a:gd name="connsiteY4" fmla="*/ 54769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2223 w 183719"/>
                <a:gd name="connsiteY3" fmla="*/ 122175 h 122175"/>
                <a:gd name="connsiteX4" fmla="*/ 0 w 183719"/>
                <a:gd name="connsiteY4" fmla="*/ 54769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1112 w 183719"/>
                <a:gd name="connsiteY3" fmla="*/ 122175 h 122175"/>
                <a:gd name="connsiteX4" fmla="*/ 0 w 183719"/>
                <a:gd name="connsiteY4" fmla="*/ 54769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1112 w 183719"/>
                <a:gd name="connsiteY3" fmla="*/ 122175 h 122175"/>
                <a:gd name="connsiteX4" fmla="*/ 0 w 183719"/>
                <a:gd name="connsiteY4" fmla="*/ 54769 h 122175"/>
                <a:gd name="connsiteX0" fmla="*/ 0 w 183719"/>
                <a:gd name="connsiteY0" fmla="*/ 54769 h 122175"/>
                <a:gd name="connsiteX1" fmla="*/ 183631 w 183719"/>
                <a:gd name="connsiteY1" fmla="*/ 0 h 122175"/>
                <a:gd name="connsiteX2" fmla="*/ 183631 w 183719"/>
                <a:gd name="connsiteY2" fmla="*/ 76930 h 122175"/>
                <a:gd name="connsiteX3" fmla="*/ 1112 w 183719"/>
                <a:gd name="connsiteY3" fmla="*/ 122175 h 122175"/>
                <a:gd name="connsiteX4" fmla="*/ 0 w 183719"/>
                <a:gd name="connsiteY4" fmla="*/ 54769 h 122175"/>
                <a:gd name="connsiteX0" fmla="*/ 0 w 314695"/>
                <a:gd name="connsiteY0" fmla="*/ 54769 h 122175"/>
                <a:gd name="connsiteX1" fmla="*/ 183631 w 314695"/>
                <a:gd name="connsiteY1" fmla="*/ 0 h 122175"/>
                <a:gd name="connsiteX2" fmla="*/ 314695 w 314695"/>
                <a:gd name="connsiteY2" fmla="*/ 55498 h 122175"/>
                <a:gd name="connsiteX3" fmla="*/ 1112 w 314695"/>
                <a:gd name="connsiteY3" fmla="*/ 122175 h 122175"/>
                <a:gd name="connsiteX4" fmla="*/ 0 w 314695"/>
                <a:gd name="connsiteY4" fmla="*/ 54769 h 122175"/>
                <a:gd name="connsiteX0" fmla="*/ 0 w 315842"/>
                <a:gd name="connsiteY0" fmla="*/ 88107 h 155513"/>
                <a:gd name="connsiteX1" fmla="*/ 315806 w 315842"/>
                <a:gd name="connsiteY1" fmla="*/ 0 h 155513"/>
                <a:gd name="connsiteX2" fmla="*/ 314695 w 315842"/>
                <a:gd name="connsiteY2" fmla="*/ 88836 h 155513"/>
                <a:gd name="connsiteX3" fmla="*/ 1112 w 315842"/>
                <a:gd name="connsiteY3" fmla="*/ 155513 h 155513"/>
                <a:gd name="connsiteX4" fmla="*/ 0 w 315842"/>
                <a:gd name="connsiteY4" fmla="*/ 88107 h 155513"/>
                <a:gd name="connsiteX0" fmla="*/ 0 w 314695"/>
                <a:gd name="connsiteY0" fmla="*/ 83345 h 150751"/>
                <a:gd name="connsiteX1" fmla="*/ 313585 w 314695"/>
                <a:gd name="connsiteY1" fmla="*/ 0 h 150751"/>
                <a:gd name="connsiteX2" fmla="*/ 314695 w 314695"/>
                <a:gd name="connsiteY2" fmla="*/ 84074 h 150751"/>
                <a:gd name="connsiteX3" fmla="*/ 1112 w 314695"/>
                <a:gd name="connsiteY3" fmla="*/ 150751 h 150751"/>
                <a:gd name="connsiteX4" fmla="*/ 0 w 314695"/>
                <a:gd name="connsiteY4" fmla="*/ 83345 h 150751"/>
                <a:gd name="connsiteX0" fmla="*/ 0 w 313673"/>
                <a:gd name="connsiteY0" fmla="*/ 83345 h 150751"/>
                <a:gd name="connsiteX1" fmla="*/ 313585 w 313673"/>
                <a:gd name="connsiteY1" fmla="*/ 0 h 150751"/>
                <a:gd name="connsiteX2" fmla="*/ 313584 w 313673"/>
                <a:gd name="connsiteY2" fmla="*/ 86456 h 150751"/>
                <a:gd name="connsiteX3" fmla="*/ 1112 w 313673"/>
                <a:gd name="connsiteY3" fmla="*/ 150751 h 150751"/>
                <a:gd name="connsiteX4" fmla="*/ 0 w 313673"/>
                <a:gd name="connsiteY4" fmla="*/ 83345 h 15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73" h="150751">
                  <a:moveTo>
                    <a:pt x="0" y="83345"/>
                  </a:moveTo>
                  <a:cubicBezTo>
                    <a:pt x="60470" y="64292"/>
                    <a:pt x="212019" y="28576"/>
                    <a:pt x="313585" y="0"/>
                  </a:cubicBezTo>
                  <a:cubicBezTo>
                    <a:pt x="313892" y="38344"/>
                    <a:pt x="313275" y="55256"/>
                    <a:pt x="313584" y="86456"/>
                  </a:cubicBezTo>
                  <a:lnTo>
                    <a:pt x="1112" y="150751"/>
                  </a:lnTo>
                  <a:cubicBezTo>
                    <a:pt x="742" y="127489"/>
                    <a:pt x="370" y="106607"/>
                    <a:pt x="0" y="83345"/>
                  </a:cubicBezTo>
                  <a:close/>
                </a:path>
              </a:pathLst>
            </a:custGeom>
            <a:solidFill>
              <a:srgbClr val="EAC07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5" name="矩形 123"/>
            <p:cNvSpPr/>
            <p:nvPr/>
          </p:nvSpPr>
          <p:spPr>
            <a:xfrm flipV="1">
              <a:off x="9874745" y="5047791"/>
              <a:ext cx="173388" cy="203135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21431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21431 h 105506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345600 w 497198"/>
                <a:gd name="connsiteY2" fmla="*/ 103125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81694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0 w 497198"/>
                <a:gd name="connsiteY0" fmla="*/ 35719 h 119794"/>
                <a:gd name="connsiteX1" fmla="*/ 497198 w 497198"/>
                <a:gd name="connsiteY1" fmla="*/ 0 h 119794"/>
                <a:gd name="connsiteX2" fmla="*/ 497198 w 497198"/>
                <a:gd name="connsiteY2" fmla="*/ 79312 h 119794"/>
                <a:gd name="connsiteX3" fmla="*/ 0 w 497198"/>
                <a:gd name="connsiteY3" fmla="*/ 119794 h 119794"/>
                <a:gd name="connsiteX4" fmla="*/ 0 w 497198"/>
                <a:gd name="connsiteY4" fmla="*/ 35719 h 119794"/>
                <a:gd name="connsiteX0" fmla="*/ 74596 w 497198"/>
                <a:gd name="connsiteY0" fmla="*/ 0 h 167418"/>
                <a:gd name="connsiteX1" fmla="*/ 497198 w 497198"/>
                <a:gd name="connsiteY1" fmla="*/ 47624 h 167418"/>
                <a:gd name="connsiteX2" fmla="*/ 497198 w 497198"/>
                <a:gd name="connsiteY2" fmla="*/ 126936 h 167418"/>
                <a:gd name="connsiteX3" fmla="*/ 0 w 497198"/>
                <a:gd name="connsiteY3" fmla="*/ 167418 h 167418"/>
                <a:gd name="connsiteX4" fmla="*/ 74596 w 497198"/>
                <a:gd name="connsiteY4" fmla="*/ 0 h 167418"/>
                <a:gd name="connsiteX0" fmla="*/ 2407 w 425009"/>
                <a:gd name="connsiteY0" fmla="*/ 0 h 126936"/>
                <a:gd name="connsiteX1" fmla="*/ 425009 w 425009"/>
                <a:gd name="connsiteY1" fmla="*/ 47624 h 126936"/>
                <a:gd name="connsiteX2" fmla="*/ 425009 w 425009"/>
                <a:gd name="connsiteY2" fmla="*/ 126936 h 126936"/>
                <a:gd name="connsiteX3" fmla="*/ 0 w 425009"/>
                <a:gd name="connsiteY3" fmla="*/ 88837 h 126936"/>
                <a:gd name="connsiteX4" fmla="*/ 2407 w 425009"/>
                <a:gd name="connsiteY4" fmla="*/ 0 h 126936"/>
                <a:gd name="connsiteX0" fmla="*/ 107 w 422709"/>
                <a:gd name="connsiteY0" fmla="*/ 0 h 126936"/>
                <a:gd name="connsiteX1" fmla="*/ 422709 w 422709"/>
                <a:gd name="connsiteY1" fmla="*/ 47624 h 126936"/>
                <a:gd name="connsiteX2" fmla="*/ 422709 w 422709"/>
                <a:gd name="connsiteY2" fmla="*/ 126936 h 126936"/>
                <a:gd name="connsiteX3" fmla="*/ 2512 w 422709"/>
                <a:gd name="connsiteY3" fmla="*/ 88837 h 126936"/>
                <a:gd name="connsiteX4" fmla="*/ 107 w 422709"/>
                <a:gd name="connsiteY4" fmla="*/ 0 h 126936"/>
                <a:gd name="connsiteX0" fmla="*/ 231 w 422833"/>
                <a:gd name="connsiteY0" fmla="*/ 0 h 126936"/>
                <a:gd name="connsiteX1" fmla="*/ 422833 w 422833"/>
                <a:gd name="connsiteY1" fmla="*/ 47624 h 126936"/>
                <a:gd name="connsiteX2" fmla="*/ 422833 w 422833"/>
                <a:gd name="connsiteY2" fmla="*/ 126936 h 126936"/>
                <a:gd name="connsiteX3" fmla="*/ 229 w 422833"/>
                <a:gd name="connsiteY3" fmla="*/ 88837 h 126936"/>
                <a:gd name="connsiteX4" fmla="*/ 231 w 422833"/>
                <a:gd name="connsiteY4" fmla="*/ 0 h 126936"/>
                <a:gd name="connsiteX0" fmla="*/ 231 w 422833"/>
                <a:gd name="connsiteY0" fmla="*/ 0 h 119792"/>
                <a:gd name="connsiteX1" fmla="*/ 422833 w 422833"/>
                <a:gd name="connsiteY1" fmla="*/ 47624 h 119792"/>
                <a:gd name="connsiteX2" fmla="*/ 177389 w 422833"/>
                <a:gd name="connsiteY2" fmla="*/ 119792 h 119792"/>
                <a:gd name="connsiteX3" fmla="*/ 229 w 422833"/>
                <a:gd name="connsiteY3" fmla="*/ 88837 h 119792"/>
                <a:gd name="connsiteX4" fmla="*/ 231 w 422833"/>
                <a:gd name="connsiteY4" fmla="*/ 0 h 119792"/>
                <a:gd name="connsiteX0" fmla="*/ 231 w 177389"/>
                <a:gd name="connsiteY0" fmla="*/ 0 h 119792"/>
                <a:gd name="connsiteX1" fmla="*/ 174983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19792"/>
                <a:gd name="connsiteX1" fmla="*/ 177389 w 177389"/>
                <a:gd name="connsiteY1" fmla="*/ 47624 h 119792"/>
                <a:gd name="connsiteX2" fmla="*/ 177389 w 177389"/>
                <a:gd name="connsiteY2" fmla="*/ 119792 h 119792"/>
                <a:gd name="connsiteX3" fmla="*/ 229 w 177389"/>
                <a:gd name="connsiteY3" fmla="*/ 88837 h 119792"/>
                <a:gd name="connsiteX4" fmla="*/ 231 w 177389"/>
                <a:gd name="connsiteY4" fmla="*/ 0 h 119792"/>
                <a:gd name="connsiteX0" fmla="*/ 231 w 177389"/>
                <a:gd name="connsiteY0" fmla="*/ 0 h 107885"/>
                <a:gd name="connsiteX1" fmla="*/ 177389 w 177389"/>
                <a:gd name="connsiteY1" fmla="*/ 35717 h 107885"/>
                <a:gd name="connsiteX2" fmla="*/ 177389 w 177389"/>
                <a:gd name="connsiteY2" fmla="*/ 107885 h 107885"/>
                <a:gd name="connsiteX3" fmla="*/ 229 w 177389"/>
                <a:gd name="connsiteY3" fmla="*/ 76930 h 107885"/>
                <a:gd name="connsiteX4" fmla="*/ 231 w 177389"/>
                <a:gd name="connsiteY4" fmla="*/ 0 h 107885"/>
                <a:gd name="connsiteX0" fmla="*/ 231 w 398770"/>
                <a:gd name="connsiteY0" fmla="*/ 0 h 126935"/>
                <a:gd name="connsiteX1" fmla="*/ 177389 w 398770"/>
                <a:gd name="connsiteY1" fmla="*/ 35717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26935"/>
                <a:gd name="connsiteX1" fmla="*/ 398770 w 398770"/>
                <a:gd name="connsiteY1" fmla="*/ 59529 h 126935"/>
                <a:gd name="connsiteX2" fmla="*/ 398770 w 398770"/>
                <a:gd name="connsiteY2" fmla="*/ 126935 h 126935"/>
                <a:gd name="connsiteX3" fmla="*/ 229 w 398770"/>
                <a:gd name="connsiteY3" fmla="*/ 76930 h 126935"/>
                <a:gd name="connsiteX4" fmla="*/ 231 w 398770"/>
                <a:gd name="connsiteY4" fmla="*/ 0 h 126935"/>
                <a:gd name="connsiteX0" fmla="*/ 231 w 398770"/>
                <a:gd name="connsiteY0" fmla="*/ 0 h 162654"/>
                <a:gd name="connsiteX1" fmla="*/ 398770 w 398770"/>
                <a:gd name="connsiteY1" fmla="*/ 59529 h 162654"/>
                <a:gd name="connsiteX2" fmla="*/ 143701 w 398770"/>
                <a:gd name="connsiteY2" fmla="*/ 162654 h 162654"/>
                <a:gd name="connsiteX3" fmla="*/ 229 w 398770"/>
                <a:gd name="connsiteY3" fmla="*/ 76930 h 162654"/>
                <a:gd name="connsiteX4" fmla="*/ 231 w 398770"/>
                <a:gd name="connsiteY4" fmla="*/ 0 h 162654"/>
                <a:gd name="connsiteX0" fmla="*/ 231 w 146107"/>
                <a:gd name="connsiteY0" fmla="*/ 0 h 162654"/>
                <a:gd name="connsiteX1" fmla="*/ 146107 w 146107"/>
                <a:gd name="connsiteY1" fmla="*/ 85722 h 162654"/>
                <a:gd name="connsiteX2" fmla="*/ 143701 w 146107"/>
                <a:gd name="connsiteY2" fmla="*/ 162654 h 162654"/>
                <a:gd name="connsiteX3" fmla="*/ 229 w 146107"/>
                <a:gd name="connsiteY3" fmla="*/ 76930 h 162654"/>
                <a:gd name="connsiteX4" fmla="*/ 231 w 146107"/>
                <a:gd name="connsiteY4" fmla="*/ 0 h 162654"/>
                <a:gd name="connsiteX0" fmla="*/ 231 w 148514"/>
                <a:gd name="connsiteY0" fmla="*/ 0 h 162654"/>
                <a:gd name="connsiteX1" fmla="*/ 148514 w 148514"/>
                <a:gd name="connsiteY1" fmla="*/ 90484 h 162654"/>
                <a:gd name="connsiteX2" fmla="*/ 143701 w 148514"/>
                <a:gd name="connsiteY2" fmla="*/ 162654 h 162654"/>
                <a:gd name="connsiteX3" fmla="*/ 229 w 148514"/>
                <a:gd name="connsiteY3" fmla="*/ 76930 h 162654"/>
                <a:gd name="connsiteX4" fmla="*/ 231 w 148514"/>
                <a:gd name="connsiteY4" fmla="*/ 0 h 162654"/>
                <a:gd name="connsiteX0" fmla="*/ 231 w 146108"/>
                <a:gd name="connsiteY0" fmla="*/ 0 h 162654"/>
                <a:gd name="connsiteX1" fmla="*/ 146108 w 146108"/>
                <a:gd name="connsiteY1" fmla="*/ 90484 h 162654"/>
                <a:gd name="connsiteX2" fmla="*/ 143701 w 146108"/>
                <a:gd name="connsiteY2" fmla="*/ 162654 h 162654"/>
                <a:gd name="connsiteX3" fmla="*/ 229 w 146108"/>
                <a:gd name="connsiteY3" fmla="*/ 76930 h 162654"/>
                <a:gd name="connsiteX4" fmla="*/ 231 w 146108"/>
                <a:gd name="connsiteY4" fmla="*/ 0 h 162654"/>
                <a:gd name="connsiteX0" fmla="*/ 2408 w 145879"/>
                <a:gd name="connsiteY0" fmla="*/ 0 h 176941"/>
                <a:gd name="connsiteX1" fmla="*/ 145879 w 145879"/>
                <a:gd name="connsiteY1" fmla="*/ 104771 h 176941"/>
                <a:gd name="connsiteX2" fmla="*/ 143472 w 145879"/>
                <a:gd name="connsiteY2" fmla="*/ 176941 h 176941"/>
                <a:gd name="connsiteX3" fmla="*/ 0 w 145879"/>
                <a:gd name="connsiteY3" fmla="*/ 91217 h 176941"/>
                <a:gd name="connsiteX4" fmla="*/ 2408 w 145879"/>
                <a:gd name="connsiteY4" fmla="*/ 0 h 176941"/>
                <a:gd name="connsiteX0" fmla="*/ 2408 w 177174"/>
                <a:gd name="connsiteY0" fmla="*/ 0 h 205516"/>
                <a:gd name="connsiteX1" fmla="*/ 145879 w 177174"/>
                <a:gd name="connsiteY1" fmla="*/ 104771 h 205516"/>
                <a:gd name="connsiteX2" fmla="*/ 177160 w 177174"/>
                <a:gd name="connsiteY2" fmla="*/ 205516 h 205516"/>
                <a:gd name="connsiteX3" fmla="*/ 0 w 177174"/>
                <a:gd name="connsiteY3" fmla="*/ 91217 h 205516"/>
                <a:gd name="connsiteX4" fmla="*/ 2408 w 177174"/>
                <a:gd name="connsiteY4" fmla="*/ 0 h 205516"/>
                <a:gd name="connsiteX0" fmla="*/ 2408 w 177266"/>
                <a:gd name="connsiteY0" fmla="*/ 0 h 205516"/>
                <a:gd name="connsiteX1" fmla="*/ 174755 w 177266"/>
                <a:gd name="connsiteY1" fmla="*/ 121439 h 205516"/>
                <a:gd name="connsiteX2" fmla="*/ 177160 w 177266"/>
                <a:gd name="connsiteY2" fmla="*/ 205516 h 205516"/>
                <a:gd name="connsiteX3" fmla="*/ 0 w 177266"/>
                <a:gd name="connsiteY3" fmla="*/ 91217 h 205516"/>
                <a:gd name="connsiteX4" fmla="*/ 2408 w 177266"/>
                <a:gd name="connsiteY4" fmla="*/ 0 h 205516"/>
                <a:gd name="connsiteX0" fmla="*/ 2408 w 177266"/>
                <a:gd name="connsiteY0" fmla="*/ 0 h 203135"/>
                <a:gd name="connsiteX1" fmla="*/ 174755 w 177266"/>
                <a:gd name="connsiteY1" fmla="*/ 119058 h 203135"/>
                <a:gd name="connsiteX2" fmla="*/ 177160 w 177266"/>
                <a:gd name="connsiteY2" fmla="*/ 203135 h 203135"/>
                <a:gd name="connsiteX3" fmla="*/ 0 w 177266"/>
                <a:gd name="connsiteY3" fmla="*/ 88836 h 203135"/>
                <a:gd name="connsiteX4" fmla="*/ 2408 w 177266"/>
                <a:gd name="connsiteY4" fmla="*/ 0 h 203135"/>
                <a:gd name="connsiteX0" fmla="*/ 231 w 177495"/>
                <a:gd name="connsiteY0" fmla="*/ 0 h 203135"/>
                <a:gd name="connsiteX1" fmla="*/ 174984 w 177495"/>
                <a:gd name="connsiteY1" fmla="*/ 119058 h 203135"/>
                <a:gd name="connsiteX2" fmla="*/ 177389 w 177495"/>
                <a:gd name="connsiteY2" fmla="*/ 203135 h 203135"/>
                <a:gd name="connsiteX3" fmla="*/ 229 w 177495"/>
                <a:gd name="connsiteY3" fmla="*/ 88836 h 203135"/>
                <a:gd name="connsiteX4" fmla="*/ 231 w 177495"/>
                <a:gd name="connsiteY4" fmla="*/ 0 h 203135"/>
                <a:gd name="connsiteX0" fmla="*/ 231 w 177495"/>
                <a:gd name="connsiteY0" fmla="*/ 0 h 203135"/>
                <a:gd name="connsiteX1" fmla="*/ 174984 w 177495"/>
                <a:gd name="connsiteY1" fmla="*/ 119058 h 203135"/>
                <a:gd name="connsiteX2" fmla="*/ 177389 w 177495"/>
                <a:gd name="connsiteY2" fmla="*/ 203135 h 203135"/>
                <a:gd name="connsiteX3" fmla="*/ 229 w 177495"/>
                <a:gd name="connsiteY3" fmla="*/ 88836 h 203135"/>
                <a:gd name="connsiteX4" fmla="*/ 231 w 177495"/>
                <a:gd name="connsiteY4" fmla="*/ 0 h 203135"/>
                <a:gd name="connsiteX0" fmla="*/ 231 w 177495"/>
                <a:gd name="connsiteY0" fmla="*/ 0 h 203135"/>
                <a:gd name="connsiteX1" fmla="*/ 174984 w 177495"/>
                <a:gd name="connsiteY1" fmla="*/ 119058 h 203135"/>
                <a:gd name="connsiteX2" fmla="*/ 177389 w 177495"/>
                <a:gd name="connsiteY2" fmla="*/ 203135 h 203135"/>
                <a:gd name="connsiteX3" fmla="*/ 229 w 177495"/>
                <a:gd name="connsiteY3" fmla="*/ 88836 h 203135"/>
                <a:gd name="connsiteX4" fmla="*/ 231 w 177495"/>
                <a:gd name="connsiteY4" fmla="*/ 0 h 203135"/>
                <a:gd name="connsiteX0" fmla="*/ 231 w 175213"/>
                <a:gd name="connsiteY0" fmla="*/ 0 h 203135"/>
                <a:gd name="connsiteX1" fmla="*/ 174984 w 175213"/>
                <a:gd name="connsiteY1" fmla="*/ 119058 h 203135"/>
                <a:gd name="connsiteX2" fmla="*/ 174982 w 175213"/>
                <a:gd name="connsiteY2" fmla="*/ 203135 h 203135"/>
                <a:gd name="connsiteX3" fmla="*/ 229 w 175213"/>
                <a:gd name="connsiteY3" fmla="*/ 88836 h 203135"/>
                <a:gd name="connsiteX4" fmla="*/ 231 w 175213"/>
                <a:gd name="connsiteY4" fmla="*/ 0 h 203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13" h="203135">
                  <a:moveTo>
                    <a:pt x="231" y="0"/>
                  </a:moveTo>
                  <a:lnTo>
                    <a:pt x="174984" y="119058"/>
                  </a:lnTo>
                  <a:cubicBezTo>
                    <a:pt x="174182" y="171690"/>
                    <a:pt x="175784" y="143360"/>
                    <a:pt x="174982" y="203135"/>
                  </a:cubicBezTo>
                  <a:lnTo>
                    <a:pt x="229" y="88836"/>
                  </a:lnTo>
                  <a:cubicBezTo>
                    <a:pt x="1031" y="59224"/>
                    <a:pt x="-571" y="29612"/>
                    <a:pt x="231" y="0"/>
                  </a:cubicBezTo>
                  <a:close/>
                </a:path>
              </a:pathLst>
            </a:custGeom>
            <a:solidFill>
              <a:srgbClr val="F4D8B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6" name="矩形 123"/>
            <p:cNvSpPr/>
            <p:nvPr/>
          </p:nvSpPr>
          <p:spPr>
            <a:xfrm>
              <a:off x="9204960" y="5006231"/>
              <a:ext cx="842058" cy="157894"/>
            </a:xfrm>
            <a:custGeom>
              <a:avLst/>
              <a:gdLst>
                <a:gd name="connsiteX0" fmla="*/ 0 w 345600"/>
                <a:gd name="connsiteY0" fmla="*/ 0 h 93600"/>
                <a:gd name="connsiteX1" fmla="*/ 345600 w 345600"/>
                <a:gd name="connsiteY1" fmla="*/ 0 h 93600"/>
                <a:gd name="connsiteX2" fmla="*/ 345600 w 345600"/>
                <a:gd name="connsiteY2" fmla="*/ 93600 h 93600"/>
                <a:gd name="connsiteX3" fmla="*/ 0 w 345600"/>
                <a:gd name="connsiteY3" fmla="*/ 93600 h 93600"/>
                <a:gd name="connsiteX4" fmla="*/ 0 w 345600"/>
                <a:gd name="connsiteY4" fmla="*/ 0 h 93600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105506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345600"/>
                <a:gd name="connsiteY0" fmla="*/ 11906 h 105506"/>
                <a:gd name="connsiteX1" fmla="*/ 345600 w 345600"/>
                <a:gd name="connsiteY1" fmla="*/ 0 h 105506"/>
                <a:gd name="connsiteX2" fmla="*/ 345600 w 345600"/>
                <a:gd name="connsiteY2" fmla="*/ 88837 h 105506"/>
                <a:gd name="connsiteX3" fmla="*/ 0 w 345600"/>
                <a:gd name="connsiteY3" fmla="*/ 105506 h 105506"/>
                <a:gd name="connsiteX4" fmla="*/ 0 w 345600"/>
                <a:gd name="connsiteY4" fmla="*/ 11906 h 105506"/>
                <a:gd name="connsiteX0" fmla="*/ 0 w 564574"/>
                <a:gd name="connsiteY0" fmla="*/ 52387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0 w 564574"/>
                <a:gd name="connsiteY4" fmla="*/ 52387 h 145987"/>
                <a:gd name="connsiteX0" fmla="*/ 218974 w 564574"/>
                <a:gd name="connsiteY0" fmla="*/ 16668 h 145987"/>
                <a:gd name="connsiteX1" fmla="*/ 564574 w 564574"/>
                <a:gd name="connsiteY1" fmla="*/ 0 h 145987"/>
                <a:gd name="connsiteX2" fmla="*/ 345600 w 564574"/>
                <a:gd name="connsiteY2" fmla="*/ 129318 h 145987"/>
                <a:gd name="connsiteX3" fmla="*/ 0 w 564574"/>
                <a:gd name="connsiteY3" fmla="*/ 145987 h 145987"/>
                <a:gd name="connsiteX4" fmla="*/ 218974 w 564574"/>
                <a:gd name="connsiteY4" fmla="*/ 16668 h 145987"/>
                <a:gd name="connsiteX0" fmla="*/ 218974 w 718578"/>
                <a:gd name="connsiteY0" fmla="*/ 40481 h 169800"/>
                <a:gd name="connsiteX1" fmla="*/ 718578 w 718578"/>
                <a:gd name="connsiteY1" fmla="*/ 0 h 169800"/>
                <a:gd name="connsiteX2" fmla="*/ 345600 w 718578"/>
                <a:gd name="connsiteY2" fmla="*/ 153131 h 169800"/>
                <a:gd name="connsiteX3" fmla="*/ 0 w 718578"/>
                <a:gd name="connsiteY3" fmla="*/ 169800 h 169800"/>
                <a:gd name="connsiteX4" fmla="*/ 218974 w 718578"/>
                <a:gd name="connsiteY4" fmla="*/ 40481 h 16980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600670 w 973648"/>
                <a:gd name="connsiteY2" fmla="*/ 153131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4044 w 973648"/>
                <a:gd name="connsiteY0" fmla="*/ 40481 h 188850"/>
                <a:gd name="connsiteX1" fmla="*/ 973648 w 973648"/>
                <a:gd name="connsiteY1" fmla="*/ 0 h 188850"/>
                <a:gd name="connsiteX2" fmla="*/ 518855 w 973648"/>
                <a:gd name="connsiteY2" fmla="*/ 141225 h 188850"/>
                <a:gd name="connsiteX3" fmla="*/ 0 w 973648"/>
                <a:gd name="connsiteY3" fmla="*/ 188850 h 188850"/>
                <a:gd name="connsiteX4" fmla="*/ 474044 w 973648"/>
                <a:gd name="connsiteY4" fmla="*/ 40481 h 188850"/>
                <a:gd name="connsiteX0" fmla="*/ 478856 w 978460"/>
                <a:gd name="connsiteY0" fmla="*/ 40481 h 191232"/>
                <a:gd name="connsiteX1" fmla="*/ 978460 w 978460"/>
                <a:gd name="connsiteY1" fmla="*/ 0 h 191232"/>
                <a:gd name="connsiteX2" fmla="*/ 523667 w 978460"/>
                <a:gd name="connsiteY2" fmla="*/ 141225 h 191232"/>
                <a:gd name="connsiteX3" fmla="*/ 0 w 978460"/>
                <a:gd name="connsiteY3" fmla="*/ 191232 h 191232"/>
                <a:gd name="connsiteX4" fmla="*/ 478856 w 978460"/>
                <a:gd name="connsiteY4" fmla="*/ 40481 h 191232"/>
                <a:gd name="connsiteX0" fmla="*/ 478856 w 906270"/>
                <a:gd name="connsiteY0" fmla="*/ 0 h 150751"/>
                <a:gd name="connsiteX1" fmla="*/ 906270 w 906270"/>
                <a:gd name="connsiteY1" fmla="*/ 35719 h 150751"/>
                <a:gd name="connsiteX2" fmla="*/ 523667 w 906270"/>
                <a:gd name="connsiteY2" fmla="*/ 100744 h 150751"/>
                <a:gd name="connsiteX3" fmla="*/ 0 w 906270"/>
                <a:gd name="connsiteY3" fmla="*/ 150751 h 150751"/>
                <a:gd name="connsiteX4" fmla="*/ 478856 w 906270"/>
                <a:gd name="connsiteY4" fmla="*/ 0 h 150751"/>
                <a:gd name="connsiteX0" fmla="*/ 433136 w 860550"/>
                <a:gd name="connsiteY0" fmla="*/ 0 h 100744"/>
                <a:gd name="connsiteX1" fmla="*/ 860550 w 860550"/>
                <a:gd name="connsiteY1" fmla="*/ 35719 h 100744"/>
                <a:gd name="connsiteX2" fmla="*/ 477947 w 860550"/>
                <a:gd name="connsiteY2" fmla="*/ 100744 h 100744"/>
                <a:gd name="connsiteX3" fmla="*/ 0 w 860550"/>
                <a:gd name="connsiteY3" fmla="*/ 62645 h 100744"/>
                <a:gd name="connsiteX4" fmla="*/ 433136 w 860550"/>
                <a:gd name="connsiteY4" fmla="*/ 0 h 100744"/>
                <a:gd name="connsiteX0" fmla="*/ 433136 w 860550"/>
                <a:gd name="connsiteY0" fmla="*/ 0 h 98363"/>
                <a:gd name="connsiteX1" fmla="*/ 860550 w 860550"/>
                <a:gd name="connsiteY1" fmla="*/ 35719 h 98363"/>
                <a:gd name="connsiteX2" fmla="*/ 444259 w 860550"/>
                <a:gd name="connsiteY2" fmla="*/ 98363 h 98363"/>
                <a:gd name="connsiteX3" fmla="*/ 0 w 860550"/>
                <a:gd name="connsiteY3" fmla="*/ 62645 h 98363"/>
                <a:gd name="connsiteX4" fmla="*/ 433136 w 860550"/>
                <a:gd name="connsiteY4" fmla="*/ 0 h 98363"/>
                <a:gd name="connsiteX0" fmla="*/ 433136 w 1127651"/>
                <a:gd name="connsiteY0" fmla="*/ 0 h 98363"/>
                <a:gd name="connsiteX1" fmla="*/ 1127651 w 1127651"/>
                <a:gd name="connsiteY1" fmla="*/ 7144 h 98363"/>
                <a:gd name="connsiteX2" fmla="*/ 444259 w 1127651"/>
                <a:gd name="connsiteY2" fmla="*/ 98363 h 98363"/>
                <a:gd name="connsiteX3" fmla="*/ 0 w 1127651"/>
                <a:gd name="connsiteY3" fmla="*/ 62645 h 98363"/>
                <a:gd name="connsiteX4" fmla="*/ 433136 w 1127651"/>
                <a:gd name="connsiteY4" fmla="*/ 0 h 98363"/>
                <a:gd name="connsiteX0" fmla="*/ 433136 w 1127651"/>
                <a:gd name="connsiteY0" fmla="*/ 0 h 93600"/>
                <a:gd name="connsiteX1" fmla="*/ 1127651 w 1127651"/>
                <a:gd name="connsiteY1" fmla="*/ 7144 h 93600"/>
                <a:gd name="connsiteX2" fmla="*/ 850926 w 1127651"/>
                <a:gd name="connsiteY2" fmla="*/ 93600 h 93600"/>
                <a:gd name="connsiteX3" fmla="*/ 0 w 1127651"/>
                <a:gd name="connsiteY3" fmla="*/ 62645 h 93600"/>
                <a:gd name="connsiteX4" fmla="*/ 433136 w 1127651"/>
                <a:gd name="connsiteY4" fmla="*/ 0 h 93600"/>
                <a:gd name="connsiteX0" fmla="*/ 125128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5128 w 819643"/>
                <a:gd name="connsiteY4" fmla="*/ 0 h 93600"/>
                <a:gd name="connsiteX0" fmla="*/ 120315 w 819643"/>
                <a:gd name="connsiteY0" fmla="*/ 0 h 93600"/>
                <a:gd name="connsiteX1" fmla="*/ 819643 w 819643"/>
                <a:gd name="connsiteY1" fmla="*/ 7144 h 93600"/>
                <a:gd name="connsiteX2" fmla="*/ 542918 w 819643"/>
                <a:gd name="connsiteY2" fmla="*/ 93600 h 93600"/>
                <a:gd name="connsiteX3" fmla="*/ 0 w 819643"/>
                <a:gd name="connsiteY3" fmla="*/ 84076 h 93600"/>
                <a:gd name="connsiteX4" fmla="*/ 120315 w 819643"/>
                <a:gd name="connsiteY4" fmla="*/ 0 h 93600"/>
                <a:gd name="connsiteX0" fmla="*/ 120315 w 824456"/>
                <a:gd name="connsiteY0" fmla="*/ 0 h 93600"/>
                <a:gd name="connsiteX1" fmla="*/ 824456 w 824456"/>
                <a:gd name="connsiteY1" fmla="*/ 9525 h 93600"/>
                <a:gd name="connsiteX2" fmla="*/ 542918 w 824456"/>
                <a:gd name="connsiteY2" fmla="*/ 93600 h 93600"/>
                <a:gd name="connsiteX3" fmla="*/ 0 w 824456"/>
                <a:gd name="connsiteY3" fmla="*/ 84076 h 93600"/>
                <a:gd name="connsiteX4" fmla="*/ 120315 w 824456"/>
                <a:gd name="connsiteY4" fmla="*/ 0 h 93600"/>
                <a:gd name="connsiteX0" fmla="*/ 392228 w 1096369"/>
                <a:gd name="connsiteY0" fmla="*/ 0 h 93600"/>
                <a:gd name="connsiteX1" fmla="*/ 1096369 w 1096369"/>
                <a:gd name="connsiteY1" fmla="*/ 9525 h 93600"/>
                <a:gd name="connsiteX2" fmla="*/ 814831 w 1096369"/>
                <a:gd name="connsiteY2" fmla="*/ 93600 h 93600"/>
                <a:gd name="connsiteX3" fmla="*/ 0 w 1096369"/>
                <a:gd name="connsiteY3" fmla="*/ 34070 h 93600"/>
                <a:gd name="connsiteX4" fmla="*/ 392228 w 1096369"/>
                <a:gd name="connsiteY4" fmla="*/ 0 h 93600"/>
                <a:gd name="connsiteX0" fmla="*/ 392228 w 1096369"/>
                <a:gd name="connsiteY0" fmla="*/ 0 h 95981"/>
                <a:gd name="connsiteX1" fmla="*/ 1096369 w 1096369"/>
                <a:gd name="connsiteY1" fmla="*/ 9525 h 95981"/>
                <a:gd name="connsiteX2" fmla="*/ 444258 w 1096369"/>
                <a:gd name="connsiteY2" fmla="*/ 95981 h 95981"/>
                <a:gd name="connsiteX3" fmla="*/ 0 w 1096369"/>
                <a:gd name="connsiteY3" fmla="*/ 34070 h 95981"/>
                <a:gd name="connsiteX4" fmla="*/ 392228 w 1096369"/>
                <a:gd name="connsiteY4" fmla="*/ 0 h 95981"/>
                <a:gd name="connsiteX0" fmla="*/ 392228 w 793173"/>
                <a:gd name="connsiteY0" fmla="*/ 0 h 95981"/>
                <a:gd name="connsiteX1" fmla="*/ 793173 w 793173"/>
                <a:gd name="connsiteY1" fmla="*/ 47625 h 95981"/>
                <a:gd name="connsiteX2" fmla="*/ 444258 w 793173"/>
                <a:gd name="connsiteY2" fmla="*/ 95981 h 95981"/>
                <a:gd name="connsiteX3" fmla="*/ 0 w 793173"/>
                <a:gd name="connsiteY3" fmla="*/ 34070 h 95981"/>
                <a:gd name="connsiteX4" fmla="*/ 392228 w 793173"/>
                <a:gd name="connsiteY4" fmla="*/ 0 h 95981"/>
                <a:gd name="connsiteX0" fmla="*/ 392228 w 793173"/>
                <a:gd name="connsiteY0" fmla="*/ 0 h 93600"/>
                <a:gd name="connsiteX1" fmla="*/ 793173 w 793173"/>
                <a:gd name="connsiteY1" fmla="*/ 47625 h 93600"/>
                <a:gd name="connsiteX2" fmla="*/ 429819 w 793173"/>
                <a:gd name="connsiteY2" fmla="*/ 93600 h 93600"/>
                <a:gd name="connsiteX3" fmla="*/ 0 w 793173"/>
                <a:gd name="connsiteY3" fmla="*/ 34070 h 93600"/>
                <a:gd name="connsiteX4" fmla="*/ 392228 w 793173"/>
                <a:gd name="connsiteY4" fmla="*/ 0 h 93600"/>
                <a:gd name="connsiteX0" fmla="*/ 392228 w 790767"/>
                <a:gd name="connsiteY0" fmla="*/ 0 h 93600"/>
                <a:gd name="connsiteX1" fmla="*/ 790767 w 790767"/>
                <a:gd name="connsiteY1" fmla="*/ 50006 h 93600"/>
                <a:gd name="connsiteX2" fmla="*/ 429819 w 790767"/>
                <a:gd name="connsiteY2" fmla="*/ 93600 h 93600"/>
                <a:gd name="connsiteX3" fmla="*/ 0 w 790767"/>
                <a:gd name="connsiteY3" fmla="*/ 34070 h 93600"/>
                <a:gd name="connsiteX4" fmla="*/ 392228 w 790767"/>
                <a:gd name="connsiteY4" fmla="*/ 0 h 93600"/>
                <a:gd name="connsiteX0" fmla="*/ 192503 w 790767"/>
                <a:gd name="connsiteY0" fmla="*/ 0 h 126938"/>
                <a:gd name="connsiteX1" fmla="*/ 790767 w 790767"/>
                <a:gd name="connsiteY1" fmla="*/ 83344 h 126938"/>
                <a:gd name="connsiteX2" fmla="*/ 429819 w 790767"/>
                <a:gd name="connsiteY2" fmla="*/ 126938 h 126938"/>
                <a:gd name="connsiteX3" fmla="*/ 0 w 790767"/>
                <a:gd name="connsiteY3" fmla="*/ 67408 h 126938"/>
                <a:gd name="connsiteX4" fmla="*/ 192503 w 790767"/>
                <a:gd name="connsiteY4" fmla="*/ 0 h 126938"/>
                <a:gd name="connsiteX0" fmla="*/ 192503 w 566979"/>
                <a:gd name="connsiteY0" fmla="*/ 0 h 126938"/>
                <a:gd name="connsiteX1" fmla="*/ 566979 w 566979"/>
                <a:gd name="connsiteY1" fmla="*/ 47625 h 126938"/>
                <a:gd name="connsiteX2" fmla="*/ 429819 w 566979"/>
                <a:gd name="connsiteY2" fmla="*/ 126938 h 126938"/>
                <a:gd name="connsiteX3" fmla="*/ 0 w 566979"/>
                <a:gd name="connsiteY3" fmla="*/ 67408 h 126938"/>
                <a:gd name="connsiteX4" fmla="*/ 192503 w 566979"/>
                <a:gd name="connsiteY4" fmla="*/ 0 h 126938"/>
                <a:gd name="connsiteX0" fmla="*/ 192503 w 571791"/>
                <a:gd name="connsiteY0" fmla="*/ 0 h 126938"/>
                <a:gd name="connsiteX1" fmla="*/ 571791 w 571791"/>
                <a:gd name="connsiteY1" fmla="*/ 47625 h 126938"/>
                <a:gd name="connsiteX2" fmla="*/ 429819 w 571791"/>
                <a:gd name="connsiteY2" fmla="*/ 126938 h 126938"/>
                <a:gd name="connsiteX3" fmla="*/ 0 w 571791"/>
                <a:gd name="connsiteY3" fmla="*/ 67408 h 126938"/>
                <a:gd name="connsiteX4" fmla="*/ 192503 w 571791"/>
                <a:gd name="connsiteY4" fmla="*/ 0 h 126938"/>
                <a:gd name="connsiteX0" fmla="*/ 154002 w 533290"/>
                <a:gd name="connsiteY0" fmla="*/ 0 h 126938"/>
                <a:gd name="connsiteX1" fmla="*/ 533290 w 533290"/>
                <a:gd name="connsiteY1" fmla="*/ 47625 h 126938"/>
                <a:gd name="connsiteX2" fmla="*/ 391318 w 533290"/>
                <a:gd name="connsiteY2" fmla="*/ 126938 h 126938"/>
                <a:gd name="connsiteX3" fmla="*/ 0 w 533290"/>
                <a:gd name="connsiteY3" fmla="*/ 81696 h 126938"/>
                <a:gd name="connsiteX4" fmla="*/ 154002 w 533290"/>
                <a:gd name="connsiteY4" fmla="*/ 0 h 126938"/>
                <a:gd name="connsiteX0" fmla="*/ 154002 w 538102"/>
                <a:gd name="connsiteY0" fmla="*/ 0 h 126938"/>
                <a:gd name="connsiteX1" fmla="*/ 538102 w 538102"/>
                <a:gd name="connsiteY1" fmla="*/ 45244 h 126938"/>
                <a:gd name="connsiteX2" fmla="*/ 391318 w 538102"/>
                <a:gd name="connsiteY2" fmla="*/ 126938 h 126938"/>
                <a:gd name="connsiteX3" fmla="*/ 0 w 538102"/>
                <a:gd name="connsiteY3" fmla="*/ 81696 h 126938"/>
                <a:gd name="connsiteX4" fmla="*/ 154002 w 538102"/>
                <a:gd name="connsiteY4" fmla="*/ 0 h 126938"/>
                <a:gd name="connsiteX0" fmla="*/ 154002 w 542914"/>
                <a:gd name="connsiteY0" fmla="*/ 0 h 126938"/>
                <a:gd name="connsiteX1" fmla="*/ 542914 w 542914"/>
                <a:gd name="connsiteY1" fmla="*/ 42863 h 126938"/>
                <a:gd name="connsiteX2" fmla="*/ 391318 w 542914"/>
                <a:gd name="connsiteY2" fmla="*/ 126938 h 126938"/>
                <a:gd name="connsiteX3" fmla="*/ 0 w 542914"/>
                <a:gd name="connsiteY3" fmla="*/ 81696 h 126938"/>
                <a:gd name="connsiteX4" fmla="*/ 154002 w 542914"/>
                <a:gd name="connsiteY4" fmla="*/ 0 h 126938"/>
                <a:gd name="connsiteX0" fmla="*/ 154002 w 535695"/>
                <a:gd name="connsiteY0" fmla="*/ 0 h 126938"/>
                <a:gd name="connsiteX1" fmla="*/ 535695 w 535695"/>
                <a:gd name="connsiteY1" fmla="*/ 47626 h 126938"/>
                <a:gd name="connsiteX2" fmla="*/ 391318 w 535695"/>
                <a:gd name="connsiteY2" fmla="*/ 126938 h 126938"/>
                <a:gd name="connsiteX3" fmla="*/ 0 w 535695"/>
                <a:gd name="connsiteY3" fmla="*/ 81696 h 126938"/>
                <a:gd name="connsiteX4" fmla="*/ 154002 w 535695"/>
                <a:gd name="connsiteY4" fmla="*/ 0 h 126938"/>
                <a:gd name="connsiteX0" fmla="*/ 154002 w 535695"/>
                <a:gd name="connsiteY0" fmla="*/ 0 h 126938"/>
                <a:gd name="connsiteX1" fmla="*/ 535695 w 535695"/>
                <a:gd name="connsiteY1" fmla="*/ 42864 h 126938"/>
                <a:gd name="connsiteX2" fmla="*/ 391318 w 535695"/>
                <a:gd name="connsiteY2" fmla="*/ 126938 h 126938"/>
                <a:gd name="connsiteX3" fmla="*/ 0 w 535695"/>
                <a:gd name="connsiteY3" fmla="*/ 81696 h 126938"/>
                <a:gd name="connsiteX4" fmla="*/ 154002 w 535695"/>
                <a:gd name="connsiteY4" fmla="*/ 0 h 126938"/>
                <a:gd name="connsiteX0" fmla="*/ 154002 w 680076"/>
                <a:gd name="connsiteY0" fmla="*/ 0 h 157894"/>
                <a:gd name="connsiteX1" fmla="*/ 535695 w 680076"/>
                <a:gd name="connsiteY1" fmla="*/ 42864 h 157894"/>
                <a:gd name="connsiteX2" fmla="*/ 680076 w 680076"/>
                <a:gd name="connsiteY2" fmla="*/ 157894 h 157894"/>
                <a:gd name="connsiteX3" fmla="*/ 0 w 680076"/>
                <a:gd name="connsiteY3" fmla="*/ 81696 h 157894"/>
                <a:gd name="connsiteX4" fmla="*/ 154002 w 680076"/>
                <a:gd name="connsiteY4" fmla="*/ 0 h 157894"/>
                <a:gd name="connsiteX0" fmla="*/ 154002 w 853329"/>
                <a:gd name="connsiteY0" fmla="*/ 0 h 157894"/>
                <a:gd name="connsiteX1" fmla="*/ 853329 w 853329"/>
                <a:gd name="connsiteY1" fmla="*/ 45246 h 157894"/>
                <a:gd name="connsiteX2" fmla="*/ 680076 w 853329"/>
                <a:gd name="connsiteY2" fmla="*/ 157894 h 157894"/>
                <a:gd name="connsiteX3" fmla="*/ 0 w 853329"/>
                <a:gd name="connsiteY3" fmla="*/ 81696 h 157894"/>
                <a:gd name="connsiteX4" fmla="*/ 154002 w 853329"/>
                <a:gd name="connsiteY4" fmla="*/ 0 h 157894"/>
                <a:gd name="connsiteX0" fmla="*/ 151595 w 850922"/>
                <a:gd name="connsiteY0" fmla="*/ 0 h 157894"/>
                <a:gd name="connsiteX1" fmla="*/ 850922 w 850922"/>
                <a:gd name="connsiteY1" fmla="*/ 45246 h 157894"/>
                <a:gd name="connsiteX2" fmla="*/ 677669 w 850922"/>
                <a:gd name="connsiteY2" fmla="*/ 157894 h 157894"/>
                <a:gd name="connsiteX3" fmla="*/ 0 w 850922"/>
                <a:gd name="connsiteY3" fmla="*/ 93602 h 157894"/>
                <a:gd name="connsiteX4" fmla="*/ 151595 w 850922"/>
                <a:gd name="connsiteY4" fmla="*/ 0 h 15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922" h="157894">
                  <a:moveTo>
                    <a:pt x="151595" y="0"/>
                  </a:moveTo>
                  <a:lnTo>
                    <a:pt x="850922" y="45246"/>
                  </a:lnTo>
                  <a:lnTo>
                    <a:pt x="677669" y="157894"/>
                  </a:lnTo>
                  <a:lnTo>
                    <a:pt x="0" y="93602"/>
                  </a:lnTo>
                  <a:lnTo>
                    <a:pt x="151595" y="0"/>
                  </a:lnTo>
                  <a:close/>
                </a:path>
              </a:pathLst>
            </a:custGeom>
            <a:solidFill>
              <a:srgbClr val="FEF0D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277" name="直接连接符 1276"/>
            <p:cNvCxnSpPr/>
            <p:nvPr/>
          </p:nvCxnSpPr>
          <p:spPr>
            <a:xfrm rot="300000">
              <a:off x="8940725" y="4984177"/>
              <a:ext cx="414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直接连接符 1277"/>
            <p:cNvCxnSpPr/>
            <p:nvPr/>
          </p:nvCxnSpPr>
          <p:spPr>
            <a:xfrm rot="240000">
              <a:off x="8935876" y="5047251"/>
              <a:ext cx="324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9" name="直接连接符 1278"/>
            <p:cNvCxnSpPr/>
            <p:nvPr/>
          </p:nvCxnSpPr>
          <p:spPr>
            <a:xfrm rot="360000">
              <a:off x="8795379" y="5074118"/>
              <a:ext cx="414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0" name="直接连接符 1279"/>
            <p:cNvCxnSpPr/>
            <p:nvPr/>
          </p:nvCxnSpPr>
          <p:spPr>
            <a:xfrm rot="360000">
              <a:off x="8792159" y="5151235"/>
              <a:ext cx="414000" cy="23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81" name="矩形 1280"/>
          <p:cNvSpPr/>
          <p:nvPr/>
        </p:nvSpPr>
        <p:spPr>
          <a:xfrm rot="4320000">
            <a:off x="4890384" y="2227666"/>
            <a:ext cx="16179" cy="141570"/>
          </a:xfrm>
          <a:prstGeom prst="rect">
            <a:avLst/>
          </a:prstGeom>
          <a:gradFill flip="none" rotWithShape="1">
            <a:gsLst>
              <a:gs pos="0">
                <a:srgbClr val="3F3737"/>
              </a:gs>
              <a:gs pos="50000">
                <a:srgbClr val="DAD8DD"/>
              </a:gs>
              <a:gs pos="100000">
                <a:srgbClr val="72706F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82" name="组合 1281"/>
          <p:cNvGrpSpPr/>
          <p:nvPr/>
        </p:nvGrpSpPr>
        <p:grpSpPr>
          <a:xfrm>
            <a:off x="4174997" y="2194951"/>
            <a:ext cx="799491" cy="1108761"/>
            <a:chOff x="7349891" y="767302"/>
            <a:chExt cx="1423125" cy="19736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283" name="组合 1282"/>
            <p:cNvGrpSpPr>
              <a:grpSpLocks noChangeAspect="1"/>
            </p:cNvGrpSpPr>
            <p:nvPr/>
          </p:nvGrpSpPr>
          <p:grpSpPr>
            <a:xfrm rot="18582414">
              <a:off x="8022924" y="2443730"/>
              <a:ext cx="107999" cy="58540"/>
              <a:chOff x="5247872" y="3864799"/>
              <a:chExt cx="247309" cy="134035"/>
            </a:xfrm>
          </p:grpSpPr>
          <p:sp>
            <p:nvSpPr>
              <p:cNvPr id="1476" name="矩形 103"/>
              <p:cNvSpPr/>
              <p:nvPr/>
            </p:nvSpPr>
            <p:spPr>
              <a:xfrm rot="18368081">
                <a:off x="5335530" y="3777141"/>
                <a:ext cx="71993" cy="24730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7" name="椭圆 147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4" name="组合 1283"/>
            <p:cNvGrpSpPr>
              <a:grpSpLocks noChangeAspect="1"/>
            </p:cNvGrpSpPr>
            <p:nvPr/>
          </p:nvGrpSpPr>
          <p:grpSpPr>
            <a:xfrm rot="16684750">
              <a:off x="7959572" y="2470950"/>
              <a:ext cx="107999" cy="58540"/>
              <a:chOff x="5247872" y="3864799"/>
              <a:chExt cx="247309" cy="134035"/>
            </a:xfrm>
          </p:grpSpPr>
          <p:sp>
            <p:nvSpPr>
              <p:cNvPr id="1474" name="矩形 103"/>
              <p:cNvSpPr/>
              <p:nvPr/>
            </p:nvSpPr>
            <p:spPr>
              <a:xfrm rot="18368081">
                <a:off x="5335530" y="3777141"/>
                <a:ext cx="71993" cy="24730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5" name="椭圆 147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5" name="组合 1284"/>
            <p:cNvGrpSpPr/>
            <p:nvPr/>
          </p:nvGrpSpPr>
          <p:grpSpPr>
            <a:xfrm>
              <a:off x="8005010" y="2615887"/>
              <a:ext cx="120625" cy="125047"/>
              <a:chOff x="8080737" y="1899103"/>
              <a:chExt cx="120625" cy="125047"/>
            </a:xfrm>
          </p:grpSpPr>
          <p:sp>
            <p:nvSpPr>
              <p:cNvPr id="1472" name="椭圆 1471"/>
              <p:cNvSpPr>
                <a:spLocks noChangeAspect="1"/>
              </p:cNvSpPr>
              <p:nvPr/>
            </p:nvSpPr>
            <p:spPr>
              <a:xfrm>
                <a:off x="8093362" y="1916150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3" name="椭圆 1472"/>
              <p:cNvSpPr>
                <a:spLocks noChangeAspect="1"/>
              </p:cNvSpPr>
              <p:nvPr/>
            </p:nvSpPr>
            <p:spPr>
              <a:xfrm>
                <a:off x="8080737" y="189910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6" name="组合 1285"/>
            <p:cNvGrpSpPr>
              <a:grpSpLocks noChangeAspect="1"/>
            </p:cNvGrpSpPr>
            <p:nvPr/>
          </p:nvGrpSpPr>
          <p:grpSpPr>
            <a:xfrm rot="720000">
              <a:off x="7894420" y="2582628"/>
              <a:ext cx="180000" cy="81367"/>
              <a:chOff x="5097208" y="3812527"/>
              <a:chExt cx="412171" cy="186307"/>
            </a:xfrm>
          </p:grpSpPr>
          <p:sp>
            <p:nvSpPr>
              <p:cNvPr id="1470" name="矩形 103"/>
              <p:cNvSpPr/>
              <p:nvPr/>
            </p:nvSpPr>
            <p:spPr>
              <a:xfrm rot="18368081">
                <a:off x="5267296" y="3642439"/>
                <a:ext cx="71995" cy="412171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1" name="椭圆 147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7" name="组合 1286"/>
            <p:cNvGrpSpPr/>
            <p:nvPr/>
          </p:nvGrpSpPr>
          <p:grpSpPr>
            <a:xfrm>
              <a:off x="7869280" y="2473000"/>
              <a:ext cx="120625" cy="125047"/>
              <a:chOff x="8080737" y="1899103"/>
              <a:chExt cx="120625" cy="125047"/>
            </a:xfrm>
          </p:grpSpPr>
          <p:sp>
            <p:nvSpPr>
              <p:cNvPr id="1468" name="椭圆 1467"/>
              <p:cNvSpPr>
                <a:spLocks noChangeAspect="1"/>
              </p:cNvSpPr>
              <p:nvPr/>
            </p:nvSpPr>
            <p:spPr>
              <a:xfrm>
                <a:off x="8093362" y="1916150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9" name="椭圆 1468"/>
              <p:cNvSpPr>
                <a:spLocks noChangeAspect="1"/>
              </p:cNvSpPr>
              <p:nvPr/>
            </p:nvSpPr>
            <p:spPr>
              <a:xfrm>
                <a:off x="8080737" y="189910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8" name="组合 1287"/>
            <p:cNvGrpSpPr>
              <a:grpSpLocks noChangeAspect="1"/>
            </p:cNvGrpSpPr>
            <p:nvPr/>
          </p:nvGrpSpPr>
          <p:grpSpPr>
            <a:xfrm rot="17129266">
              <a:off x="7790900" y="2566437"/>
              <a:ext cx="144000" cy="70005"/>
              <a:chOff x="5174741" y="3838543"/>
              <a:chExt cx="329742" cy="160291"/>
            </a:xfrm>
          </p:grpSpPr>
          <p:sp>
            <p:nvSpPr>
              <p:cNvPr id="1466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7" name="椭圆 146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9" name="组合 1288"/>
            <p:cNvGrpSpPr>
              <a:grpSpLocks noChangeAspect="1"/>
            </p:cNvGrpSpPr>
            <p:nvPr/>
          </p:nvGrpSpPr>
          <p:grpSpPr>
            <a:xfrm rot="4080000">
              <a:off x="7908145" y="2305043"/>
              <a:ext cx="211775" cy="90000"/>
              <a:chOff x="5032294" y="3792756"/>
              <a:chExt cx="484934" cy="206078"/>
            </a:xfrm>
          </p:grpSpPr>
          <p:sp>
            <p:nvSpPr>
              <p:cNvPr id="1464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5" name="椭圆 146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0" name="组合 1289"/>
            <p:cNvGrpSpPr/>
            <p:nvPr/>
          </p:nvGrpSpPr>
          <p:grpSpPr>
            <a:xfrm>
              <a:off x="8005012" y="2137236"/>
              <a:ext cx="120625" cy="125047"/>
              <a:chOff x="8080737" y="1899103"/>
              <a:chExt cx="120625" cy="125047"/>
            </a:xfrm>
          </p:grpSpPr>
          <p:sp>
            <p:nvSpPr>
              <p:cNvPr id="1462" name="椭圆 1461"/>
              <p:cNvSpPr>
                <a:spLocks noChangeAspect="1"/>
              </p:cNvSpPr>
              <p:nvPr/>
            </p:nvSpPr>
            <p:spPr>
              <a:xfrm>
                <a:off x="8093362" y="1916150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3" name="椭圆 1462"/>
              <p:cNvSpPr>
                <a:spLocks noChangeAspect="1"/>
              </p:cNvSpPr>
              <p:nvPr/>
            </p:nvSpPr>
            <p:spPr>
              <a:xfrm>
                <a:off x="8080737" y="189910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1" name="组合 1290"/>
            <p:cNvGrpSpPr>
              <a:grpSpLocks noChangeAspect="1"/>
            </p:cNvGrpSpPr>
            <p:nvPr/>
          </p:nvGrpSpPr>
          <p:grpSpPr>
            <a:xfrm rot="21300000">
              <a:off x="7873650" y="2127514"/>
              <a:ext cx="180000" cy="81367"/>
              <a:chOff x="5097208" y="3812527"/>
              <a:chExt cx="412171" cy="186307"/>
            </a:xfrm>
          </p:grpSpPr>
          <p:sp>
            <p:nvSpPr>
              <p:cNvPr id="1460" name="矩形 103"/>
              <p:cNvSpPr/>
              <p:nvPr/>
            </p:nvSpPr>
            <p:spPr>
              <a:xfrm rot="18368081">
                <a:off x="5267296" y="3642439"/>
                <a:ext cx="71995" cy="412171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1" name="椭圆 146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92" name="矩形 1291"/>
            <p:cNvSpPr/>
            <p:nvPr/>
          </p:nvSpPr>
          <p:spPr>
            <a:xfrm rot="5760000">
              <a:off x="7594540" y="2148336"/>
              <a:ext cx="25200" cy="144000"/>
            </a:xfrm>
            <a:prstGeom prst="rect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3" name="组合 1292"/>
            <p:cNvGrpSpPr/>
            <p:nvPr/>
          </p:nvGrpSpPr>
          <p:grpSpPr>
            <a:xfrm>
              <a:off x="7445538" y="2120134"/>
              <a:ext cx="133684" cy="129899"/>
              <a:chOff x="7445538" y="2120134"/>
              <a:chExt cx="133684" cy="129899"/>
            </a:xfrm>
          </p:grpSpPr>
          <p:sp>
            <p:nvSpPr>
              <p:cNvPr id="1458" name="椭圆 1457"/>
              <p:cNvSpPr>
                <a:spLocks noChangeAspect="1"/>
              </p:cNvSpPr>
              <p:nvPr/>
            </p:nvSpPr>
            <p:spPr>
              <a:xfrm>
                <a:off x="7460422" y="2131233"/>
                <a:ext cx="118800" cy="1188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9" name="椭圆 1458"/>
              <p:cNvSpPr>
                <a:spLocks noChangeAspect="1"/>
              </p:cNvSpPr>
              <p:nvPr/>
            </p:nvSpPr>
            <p:spPr>
              <a:xfrm>
                <a:off x="7445538" y="2120134"/>
                <a:ext cx="118799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4" name="组合 1293"/>
            <p:cNvGrpSpPr/>
            <p:nvPr/>
          </p:nvGrpSpPr>
          <p:grpSpPr>
            <a:xfrm>
              <a:off x="7434373" y="1669027"/>
              <a:ext cx="148348" cy="147049"/>
              <a:chOff x="8425155" y="904098"/>
              <a:chExt cx="148348" cy="147049"/>
            </a:xfrm>
          </p:grpSpPr>
          <p:sp>
            <p:nvSpPr>
              <p:cNvPr id="1456" name="椭圆 1455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7" name="椭圆 1456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5" name="组合 1294"/>
            <p:cNvGrpSpPr/>
            <p:nvPr/>
          </p:nvGrpSpPr>
          <p:grpSpPr>
            <a:xfrm>
              <a:off x="7615658" y="1567208"/>
              <a:ext cx="148348" cy="147049"/>
              <a:chOff x="8425155" y="904098"/>
              <a:chExt cx="148348" cy="147049"/>
            </a:xfrm>
          </p:grpSpPr>
          <p:sp>
            <p:nvSpPr>
              <p:cNvPr id="1454" name="椭圆 1453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5" name="椭圆 1454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6" name="组合 1295"/>
            <p:cNvGrpSpPr/>
            <p:nvPr/>
          </p:nvGrpSpPr>
          <p:grpSpPr>
            <a:xfrm>
              <a:off x="7496443" y="1057176"/>
              <a:ext cx="148348" cy="147049"/>
              <a:chOff x="8425155" y="904098"/>
              <a:chExt cx="148348" cy="147049"/>
            </a:xfrm>
          </p:grpSpPr>
          <p:sp>
            <p:nvSpPr>
              <p:cNvPr id="1452" name="椭圆 1451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3" name="椭圆 1452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7" name="组合 1296"/>
            <p:cNvGrpSpPr/>
            <p:nvPr/>
          </p:nvGrpSpPr>
          <p:grpSpPr>
            <a:xfrm>
              <a:off x="8128614" y="934835"/>
              <a:ext cx="148348" cy="147049"/>
              <a:chOff x="8425155" y="904098"/>
              <a:chExt cx="148348" cy="147049"/>
            </a:xfrm>
          </p:grpSpPr>
          <p:sp>
            <p:nvSpPr>
              <p:cNvPr id="1450" name="椭圆 1449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1" name="椭圆 1450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98" name="矩形 1297"/>
            <p:cNvSpPr/>
            <p:nvPr/>
          </p:nvSpPr>
          <p:spPr>
            <a:xfrm rot="4320000">
              <a:off x="8632616" y="821794"/>
              <a:ext cx="28800" cy="252000"/>
            </a:xfrm>
            <a:prstGeom prst="rect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9" name="组合 1298"/>
            <p:cNvGrpSpPr>
              <a:grpSpLocks noChangeAspect="1"/>
            </p:cNvGrpSpPr>
            <p:nvPr/>
          </p:nvGrpSpPr>
          <p:grpSpPr>
            <a:xfrm rot="12840000">
              <a:off x="8171866" y="1100722"/>
              <a:ext cx="211775" cy="90000"/>
              <a:chOff x="5032294" y="3792756"/>
              <a:chExt cx="484934" cy="206078"/>
            </a:xfrm>
          </p:grpSpPr>
          <p:sp>
            <p:nvSpPr>
              <p:cNvPr id="1448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9" name="椭圆 144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00" name="组合 1299"/>
            <p:cNvGrpSpPr>
              <a:grpSpLocks noChangeAspect="1"/>
            </p:cNvGrpSpPr>
            <p:nvPr/>
          </p:nvGrpSpPr>
          <p:grpSpPr>
            <a:xfrm rot="4900760">
              <a:off x="8173791" y="891497"/>
              <a:ext cx="144000" cy="70005"/>
              <a:chOff x="5174741" y="3838543"/>
              <a:chExt cx="329742" cy="160291"/>
            </a:xfrm>
          </p:grpSpPr>
          <p:sp>
            <p:nvSpPr>
              <p:cNvPr id="1446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7" name="椭圆 144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01" name="组合 1300"/>
            <p:cNvGrpSpPr/>
            <p:nvPr/>
          </p:nvGrpSpPr>
          <p:grpSpPr>
            <a:xfrm>
              <a:off x="8020410" y="1324776"/>
              <a:ext cx="148348" cy="147049"/>
              <a:chOff x="8425155" y="904098"/>
              <a:chExt cx="148348" cy="147049"/>
            </a:xfrm>
          </p:grpSpPr>
          <p:sp>
            <p:nvSpPr>
              <p:cNvPr id="1444" name="椭圆 1443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5" name="椭圆 1444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02" name="组合 1301"/>
            <p:cNvGrpSpPr>
              <a:grpSpLocks noChangeAspect="1"/>
            </p:cNvGrpSpPr>
            <p:nvPr/>
          </p:nvGrpSpPr>
          <p:grpSpPr>
            <a:xfrm rot="797827">
              <a:off x="7945534" y="1297502"/>
              <a:ext cx="144000" cy="70005"/>
              <a:chOff x="5174741" y="3838543"/>
              <a:chExt cx="329742" cy="160291"/>
            </a:xfrm>
          </p:grpSpPr>
          <p:sp>
            <p:nvSpPr>
              <p:cNvPr id="1442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3" name="椭圆 144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03" name="组合 1302"/>
            <p:cNvGrpSpPr>
              <a:grpSpLocks noChangeAspect="1"/>
            </p:cNvGrpSpPr>
            <p:nvPr/>
          </p:nvGrpSpPr>
          <p:grpSpPr>
            <a:xfrm rot="6725261">
              <a:off x="8106114" y="1277423"/>
              <a:ext cx="180000" cy="81367"/>
              <a:chOff x="5097208" y="3812527"/>
              <a:chExt cx="412171" cy="186307"/>
            </a:xfrm>
          </p:grpSpPr>
          <p:sp>
            <p:nvSpPr>
              <p:cNvPr id="1440" name="矩形 103"/>
              <p:cNvSpPr/>
              <p:nvPr/>
            </p:nvSpPr>
            <p:spPr>
              <a:xfrm rot="18368081">
                <a:off x="5267296" y="3642439"/>
                <a:ext cx="71995" cy="412171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1" name="椭圆 144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04" name="组合 1303"/>
            <p:cNvGrpSpPr/>
            <p:nvPr/>
          </p:nvGrpSpPr>
          <p:grpSpPr>
            <a:xfrm>
              <a:off x="8217128" y="1187589"/>
              <a:ext cx="148348" cy="147049"/>
              <a:chOff x="8425155" y="904098"/>
              <a:chExt cx="148348" cy="147049"/>
            </a:xfrm>
          </p:grpSpPr>
          <p:sp>
            <p:nvSpPr>
              <p:cNvPr id="1438" name="椭圆 1437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9" name="椭圆 1438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05" name="组合 1304"/>
            <p:cNvGrpSpPr>
              <a:grpSpLocks noChangeAspect="1"/>
            </p:cNvGrpSpPr>
            <p:nvPr/>
          </p:nvGrpSpPr>
          <p:grpSpPr>
            <a:xfrm rot="7873368">
              <a:off x="8338153" y="1206142"/>
              <a:ext cx="144000" cy="70005"/>
              <a:chOff x="5174741" y="3838543"/>
              <a:chExt cx="329742" cy="160291"/>
            </a:xfrm>
          </p:grpSpPr>
          <p:sp>
            <p:nvSpPr>
              <p:cNvPr id="1436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7" name="椭圆 143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06" name="组合 1305"/>
            <p:cNvGrpSpPr/>
            <p:nvPr/>
          </p:nvGrpSpPr>
          <p:grpSpPr>
            <a:xfrm>
              <a:off x="8425154" y="1146984"/>
              <a:ext cx="148348" cy="147049"/>
              <a:chOff x="8425155" y="904098"/>
              <a:chExt cx="148348" cy="147049"/>
            </a:xfrm>
          </p:grpSpPr>
          <p:sp>
            <p:nvSpPr>
              <p:cNvPr id="1434" name="椭圆 1433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5" name="椭圆 1434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07" name="矩形 1306"/>
            <p:cNvSpPr/>
            <p:nvPr/>
          </p:nvSpPr>
          <p:spPr>
            <a:xfrm>
              <a:off x="8493869" y="1006917"/>
              <a:ext cx="28800" cy="180000"/>
            </a:xfrm>
            <a:prstGeom prst="rect">
              <a:avLst/>
            </a:prstGeom>
            <a:gradFill flip="none" rotWithShape="1">
              <a:gsLst>
                <a:gs pos="0">
                  <a:srgbClr val="3F3737"/>
                </a:gs>
                <a:gs pos="50000">
                  <a:srgbClr val="DAD8DD"/>
                </a:gs>
                <a:gs pos="100000">
                  <a:srgbClr val="72706F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08" name="组合 1307"/>
            <p:cNvGrpSpPr/>
            <p:nvPr/>
          </p:nvGrpSpPr>
          <p:grpSpPr>
            <a:xfrm>
              <a:off x="8220415" y="767302"/>
              <a:ext cx="148348" cy="147049"/>
              <a:chOff x="8425155" y="904098"/>
              <a:chExt cx="148348" cy="147049"/>
            </a:xfrm>
          </p:grpSpPr>
          <p:sp>
            <p:nvSpPr>
              <p:cNvPr id="1432" name="椭圆 1431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3" name="椭圆 1432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09" name="组合 1308"/>
            <p:cNvGrpSpPr>
              <a:grpSpLocks noChangeAspect="1"/>
            </p:cNvGrpSpPr>
            <p:nvPr/>
          </p:nvGrpSpPr>
          <p:grpSpPr>
            <a:xfrm rot="10271547">
              <a:off x="8323505" y="856786"/>
              <a:ext cx="211775" cy="90000"/>
              <a:chOff x="5032294" y="3792756"/>
              <a:chExt cx="484934" cy="206078"/>
            </a:xfrm>
          </p:grpSpPr>
          <p:sp>
            <p:nvSpPr>
              <p:cNvPr id="1430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1" name="椭圆 143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0" name="组合 1309"/>
            <p:cNvGrpSpPr/>
            <p:nvPr/>
          </p:nvGrpSpPr>
          <p:grpSpPr>
            <a:xfrm>
              <a:off x="8425155" y="904098"/>
              <a:ext cx="148348" cy="147049"/>
              <a:chOff x="8425155" y="904098"/>
              <a:chExt cx="148348" cy="147049"/>
            </a:xfrm>
          </p:grpSpPr>
          <p:sp>
            <p:nvSpPr>
              <p:cNvPr id="1428" name="椭圆 1427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9" name="椭圆 1428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1" name="组合 1310"/>
            <p:cNvGrpSpPr>
              <a:grpSpLocks noChangeAspect="1"/>
            </p:cNvGrpSpPr>
            <p:nvPr/>
          </p:nvGrpSpPr>
          <p:grpSpPr>
            <a:xfrm rot="11298490">
              <a:off x="7585851" y="1169229"/>
              <a:ext cx="144000" cy="70005"/>
              <a:chOff x="5174741" y="3838543"/>
              <a:chExt cx="329742" cy="160291"/>
            </a:xfrm>
          </p:grpSpPr>
          <p:sp>
            <p:nvSpPr>
              <p:cNvPr id="1426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7" name="椭圆 142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2" name="组合 1311"/>
            <p:cNvGrpSpPr/>
            <p:nvPr/>
          </p:nvGrpSpPr>
          <p:grpSpPr>
            <a:xfrm>
              <a:off x="7886402" y="1166028"/>
              <a:ext cx="148348" cy="147049"/>
              <a:chOff x="8425155" y="904098"/>
              <a:chExt cx="148348" cy="147049"/>
            </a:xfrm>
          </p:grpSpPr>
          <p:sp>
            <p:nvSpPr>
              <p:cNvPr id="1424" name="椭圆 1423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5" name="椭圆 1424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3" name="组合 1312"/>
            <p:cNvGrpSpPr>
              <a:grpSpLocks noChangeAspect="1"/>
            </p:cNvGrpSpPr>
            <p:nvPr/>
          </p:nvGrpSpPr>
          <p:grpSpPr>
            <a:xfrm rot="19380000">
              <a:off x="7733930" y="1232899"/>
              <a:ext cx="211775" cy="90000"/>
              <a:chOff x="5032294" y="3792756"/>
              <a:chExt cx="484934" cy="206078"/>
            </a:xfrm>
          </p:grpSpPr>
          <p:sp>
            <p:nvSpPr>
              <p:cNvPr id="1422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3" name="椭圆 142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4" name="组合 1313"/>
            <p:cNvGrpSpPr/>
            <p:nvPr/>
          </p:nvGrpSpPr>
          <p:grpSpPr>
            <a:xfrm>
              <a:off x="7608968" y="1178717"/>
              <a:ext cx="148348" cy="147049"/>
              <a:chOff x="8425155" y="904098"/>
              <a:chExt cx="148348" cy="147049"/>
            </a:xfrm>
          </p:grpSpPr>
          <p:sp>
            <p:nvSpPr>
              <p:cNvPr id="1420" name="椭圆 1419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1" name="椭圆 1420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5" name="组合 1314"/>
            <p:cNvGrpSpPr>
              <a:grpSpLocks noChangeAspect="1"/>
            </p:cNvGrpSpPr>
            <p:nvPr/>
          </p:nvGrpSpPr>
          <p:grpSpPr>
            <a:xfrm rot="19140000">
              <a:off x="7513286" y="1255923"/>
              <a:ext cx="144000" cy="70005"/>
              <a:chOff x="5174741" y="3838543"/>
              <a:chExt cx="329742" cy="160291"/>
            </a:xfrm>
          </p:grpSpPr>
          <p:sp>
            <p:nvSpPr>
              <p:cNvPr id="1418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9" name="椭圆 141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6" name="组合 1315"/>
            <p:cNvGrpSpPr>
              <a:grpSpLocks noChangeAspect="1"/>
            </p:cNvGrpSpPr>
            <p:nvPr/>
          </p:nvGrpSpPr>
          <p:grpSpPr>
            <a:xfrm rot="14220000">
              <a:off x="7596929" y="1364057"/>
              <a:ext cx="211775" cy="90000"/>
              <a:chOff x="5032294" y="3792756"/>
              <a:chExt cx="484934" cy="206078"/>
            </a:xfrm>
          </p:grpSpPr>
          <p:sp>
            <p:nvSpPr>
              <p:cNvPr id="1416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7" name="椭圆 141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7" name="组合 1316"/>
            <p:cNvGrpSpPr/>
            <p:nvPr/>
          </p:nvGrpSpPr>
          <p:grpSpPr>
            <a:xfrm>
              <a:off x="7437060" y="1208643"/>
              <a:ext cx="148348" cy="147049"/>
              <a:chOff x="8425155" y="904098"/>
              <a:chExt cx="148348" cy="147049"/>
            </a:xfrm>
          </p:grpSpPr>
          <p:sp>
            <p:nvSpPr>
              <p:cNvPr id="1414" name="椭圆 1413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5" name="椭圆 1414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8" name="组合 1317"/>
            <p:cNvGrpSpPr>
              <a:grpSpLocks noChangeAspect="1"/>
            </p:cNvGrpSpPr>
            <p:nvPr/>
          </p:nvGrpSpPr>
          <p:grpSpPr>
            <a:xfrm rot="19372779">
              <a:off x="8122871" y="1575783"/>
              <a:ext cx="180000" cy="81367"/>
              <a:chOff x="5097208" y="3812527"/>
              <a:chExt cx="412171" cy="186307"/>
            </a:xfrm>
          </p:grpSpPr>
          <p:sp>
            <p:nvSpPr>
              <p:cNvPr id="1412" name="矩形 103"/>
              <p:cNvSpPr/>
              <p:nvPr/>
            </p:nvSpPr>
            <p:spPr>
              <a:xfrm rot="18368081">
                <a:off x="5267296" y="3642439"/>
                <a:ext cx="71995" cy="412171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3" name="椭圆 141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19" name="组合 1318"/>
            <p:cNvGrpSpPr>
              <a:grpSpLocks noChangeAspect="1"/>
            </p:cNvGrpSpPr>
            <p:nvPr/>
          </p:nvGrpSpPr>
          <p:grpSpPr>
            <a:xfrm rot="5765329">
              <a:off x="7695743" y="1518995"/>
              <a:ext cx="144000" cy="70005"/>
              <a:chOff x="5174741" y="3838543"/>
              <a:chExt cx="329742" cy="160291"/>
            </a:xfrm>
          </p:grpSpPr>
          <p:sp>
            <p:nvSpPr>
              <p:cNvPr id="1410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1" name="椭圆 141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0" name="组合 1319"/>
            <p:cNvGrpSpPr>
              <a:grpSpLocks noChangeAspect="1"/>
            </p:cNvGrpSpPr>
            <p:nvPr/>
          </p:nvGrpSpPr>
          <p:grpSpPr>
            <a:xfrm rot="12420000">
              <a:off x="7680499" y="1711281"/>
              <a:ext cx="211775" cy="90000"/>
              <a:chOff x="5032294" y="3792756"/>
              <a:chExt cx="484934" cy="206078"/>
            </a:xfrm>
          </p:grpSpPr>
          <p:sp>
            <p:nvSpPr>
              <p:cNvPr id="1408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9" name="椭圆 140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1" name="组合 1320"/>
            <p:cNvGrpSpPr>
              <a:grpSpLocks noChangeAspect="1"/>
            </p:cNvGrpSpPr>
            <p:nvPr/>
          </p:nvGrpSpPr>
          <p:grpSpPr>
            <a:xfrm rot="2940000">
              <a:off x="7377088" y="2005315"/>
              <a:ext cx="211775" cy="90000"/>
              <a:chOff x="5032294" y="3792756"/>
              <a:chExt cx="484934" cy="206078"/>
            </a:xfrm>
          </p:grpSpPr>
          <p:sp>
            <p:nvSpPr>
              <p:cNvPr id="1406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7" name="椭圆 140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2" name="组合 1321"/>
            <p:cNvGrpSpPr>
              <a:grpSpLocks noChangeAspect="1"/>
            </p:cNvGrpSpPr>
            <p:nvPr/>
          </p:nvGrpSpPr>
          <p:grpSpPr>
            <a:xfrm rot="8109083">
              <a:off x="7849817" y="1812668"/>
              <a:ext cx="144000" cy="70005"/>
              <a:chOff x="5174741" y="3838543"/>
              <a:chExt cx="329742" cy="160291"/>
            </a:xfrm>
          </p:grpSpPr>
          <p:sp>
            <p:nvSpPr>
              <p:cNvPr id="1404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5" name="椭圆 140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3" name="组合 1322"/>
            <p:cNvGrpSpPr>
              <a:grpSpLocks noChangeAspect="1"/>
            </p:cNvGrpSpPr>
            <p:nvPr/>
          </p:nvGrpSpPr>
          <p:grpSpPr>
            <a:xfrm rot="14360479">
              <a:off x="7448795" y="1828942"/>
              <a:ext cx="144000" cy="70005"/>
              <a:chOff x="5174741" y="3838543"/>
              <a:chExt cx="329742" cy="160291"/>
            </a:xfrm>
          </p:grpSpPr>
          <p:sp>
            <p:nvSpPr>
              <p:cNvPr id="1402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3" name="椭圆 140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4" name="组合 1323"/>
            <p:cNvGrpSpPr/>
            <p:nvPr/>
          </p:nvGrpSpPr>
          <p:grpSpPr>
            <a:xfrm>
              <a:off x="7587815" y="1471234"/>
              <a:ext cx="148348" cy="147049"/>
              <a:chOff x="8425155" y="904098"/>
              <a:chExt cx="148348" cy="147049"/>
            </a:xfrm>
          </p:grpSpPr>
          <p:sp>
            <p:nvSpPr>
              <p:cNvPr id="1400" name="椭圆 1399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1" name="椭圆 1400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5" name="组合 1324"/>
            <p:cNvGrpSpPr/>
            <p:nvPr/>
          </p:nvGrpSpPr>
          <p:grpSpPr>
            <a:xfrm>
              <a:off x="7770892" y="1412079"/>
              <a:ext cx="148348" cy="147049"/>
              <a:chOff x="8425155" y="904098"/>
              <a:chExt cx="148348" cy="147049"/>
            </a:xfrm>
          </p:grpSpPr>
          <p:sp>
            <p:nvSpPr>
              <p:cNvPr id="1398" name="椭圆 1397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9" name="椭圆 1398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6" name="组合 1325"/>
            <p:cNvGrpSpPr>
              <a:grpSpLocks noChangeAspect="1"/>
            </p:cNvGrpSpPr>
            <p:nvPr/>
          </p:nvGrpSpPr>
          <p:grpSpPr>
            <a:xfrm rot="10200000">
              <a:off x="7890087" y="1493303"/>
              <a:ext cx="180000" cy="81367"/>
              <a:chOff x="5097208" y="3812527"/>
              <a:chExt cx="412171" cy="186307"/>
            </a:xfrm>
          </p:grpSpPr>
          <p:sp>
            <p:nvSpPr>
              <p:cNvPr id="1396" name="矩形 103"/>
              <p:cNvSpPr/>
              <p:nvPr/>
            </p:nvSpPr>
            <p:spPr>
              <a:xfrm rot="18368081">
                <a:off x="5267296" y="3642439"/>
                <a:ext cx="71995" cy="412171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7" name="椭圆 139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7" name="组合 1326"/>
            <p:cNvGrpSpPr/>
            <p:nvPr/>
          </p:nvGrpSpPr>
          <p:grpSpPr>
            <a:xfrm>
              <a:off x="7941828" y="1754987"/>
              <a:ext cx="148348" cy="147049"/>
              <a:chOff x="8425155" y="904098"/>
              <a:chExt cx="148348" cy="147049"/>
            </a:xfrm>
          </p:grpSpPr>
          <p:sp>
            <p:nvSpPr>
              <p:cNvPr id="1394" name="椭圆 1393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5" name="椭圆 1394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8" name="组合 1327"/>
            <p:cNvGrpSpPr>
              <a:grpSpLocks noChangeAspect="1"/>
            </p:cNvGrpSpPr>
            <p:nvPr/>
          </p:nvGrpSpPr>
          <p:grpSpPr>
            <a:xfrm rot="4271003">
              <a:off x="7948914" y="1674168"/>
              <a:ext cx="180000" cy="81367"/>
              <a:chOff x="5097208" y="3812527"/>
              <a:chExt cx="412171" cy="186307"/>
            </a:xfrm>
          </p:grpSpPr>
          <p:sp>
            <p:nvSpPr>
              <p:cNvPr id="1392" name="矩形 103"/>
              <p:cNvSpPr/>
              <p:nvPr/>
            </p:nvSpPr>
            <p:spPr>
              <a:xfrm rot="18368081">
                <a:off x="5267296" y="3642439"/>
                <a:ext cx="71995" cy="412171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3" name="椭圆 139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9" name="组合 1328"/>
            <p:cNvGrpSpPr/>
            <p:nvPr/>
          </p:nvGrpSpPr>
          <p:grpSpPr>
            <a:xfrm>
              <a:off x="8008415" y="1526962"/>
              <a:ext cx="148348" cy="147049"/>
              <a:chOff x="8425155" y="904098"/>
              <a:chExt cx="148348" cy="147049"/>
            </a:xfrm>
          </p:grpSpPr>
          <p:sp>
            <p:nvSpPr>
              <p:cNvPr id="1390" name="椭圆 1389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1" name="椭圆 1390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0" name="组合 1329"/>
            <p:cNvGrpSpPr/>
            <p:nvPr/>
          </p:nvGrpSpPr>
          <p:grpSpPr>
            <a:xfrm>
              <a:off x="7419219" y="1841967"/>
              <a:ext cx="120625" cy="125047"/>
              <a:chOff x="8080737" y="1899103"/>
              <a:chExt cx="120625" cy="125047"/>
            </a:xfrm>
          </p:grpSpPr>
          <p:sp>
            <p:nvSpPr>
              <p:cNvPr id="1388" name="椭圆 1387"/>
              <p:cNvSpPr>
                <a:spLocks noChangeAspect="1"/>
              </p:cNvSpPr>
              <p:nvPr/>
            </p:nvSpPr>
            <p:spPr>
              <a:xfrm>
                <a:off x="8093362" y="1916150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9" name="椭圆 1388"/>
              <p:cNvSpPr>
                <a:spLocks noChangeAspect="1"/>
              </p:cNvSpPr>
              <p:nvPr/>
            </p:nvSpPr>
            <p:spPr>
              <a:xfrm>
                <a:off x="8080737" y="189910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1" name="组合 1330"/>
            <p:cNvGrpSpPr/>
            <p:nvPr/>
          </p:nvGrpSpPr>
          <p:grpSpPr>
            <a:xfrm>
              <a:off x="7349891" y="1814035"/>
              <a:ext cx="144110" cy="142811"/>
              <a:chOff x="8429393" y="908336"/>
              <a:chExt cx="144110" cy="142811"/>
            </a:xfrm>
          </p:grpSpPr>
          <p:sp>
            <p:nvSpPr>
              <p:cNvPr id="1386" name="椭圆 1385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7" name="椭圆 1386"/>
              <p:cNvSpPr>
                <a:spLocks noChangeAspect="1"/>
              </p:cNvSpPr>
              <p:nvPr/>
            </p:nvSpPr>
            <p:spPr>
              <a:xfrm>
                <a:off x="8429393" y="908336"/>
                <a:ext cx="129601" cy="129599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2" name="组合 1331"/>
            <p:cNvGrpSpPr>
              <a:grpSpLocks noChangeAspect="1"/>
            </p:cNvGrpSpPr>
            <p:nvPr/>
          </p:nvGrpSpPr>
          <p:grpSpPr>
            <a:xfrm rot="8160000">
              <a:off x="7517074" y="1850999"/>
              <a:ext cx="144000" cy="70005"/>
              <a:chOff x="5174741" y="3838543"/>
              <a:chExt cx="329742" cy="160291"/>
            </a:xfrm>
          </p:grpSpPr>
          <p:sp>
            <p:nvSpPr>
              <p:cNvPr id="1384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5" name="椭圆 138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3" name="组合 1332"/>
            <p:cNvGrpSpPr/>
            <p:nvPr/>
          </p:nvGrpSpPr>
          <p:grpSpPr>
            <a:xfrm>
              <a:off x="7601478" y="1801591"/>
              <a:ext cx="148348" cy="147049"/>
              <a:chOff x="8425155" y="904098"/>
              <a:chExt cx="148348" cy="147049"/>
            </a:xfrm>
          </p:grpSpPr>
          <p:sp>
            <p:nvSpPr>
              <p:cNvPr id="1382" name="椭圆 1381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3" name="椭圆 1382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4" name="组合 1333"/>
            <p:cNvGrpSpPr>
              <a:grpSpLocks noChangeAspect="1"/>
            </p:cNvGrpSpPr>
            <p:nvPr/>
          </p:nvGrpSpPr>
          <p:grpSpPr>
            <a:xfrm rot="13251728">
              <a:off x="7657104" y="1951195"/>
              <a:ext cx="144000" cy="70005"/>
              <a:chOff x="5174741" y="3838543"/>
              <a:chExt cx="329742" cy="160291"/>
            </a:xfrm>
          </p:grpSpPr>
          <p:sp>
            <p:nvSpPr>
              <p:cNvPr id="1380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1" name="椭圆 138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5" name="组合 1334"/>
            <p:cNvGrpSpPr/>
            <p:nvPr/>
          </p:nvGrpSpPr>
          <p:grpSpPr>
            <a:xfrm>
              <a:off x="7655015" y="1963279"/>
              <a:ext cx="129448" cy="129901"/>
              <a:chOff x="7449774" y="2120132"/>
              <a:chExt cx="129448" cy="129901"/>
            </a:xfrm>
          </p:grpSpPr>
          <p:sp>
            <p:nvSpPr>
              <p:cNvPr id="1378" name="椭圆 1377"/>
              <p:cNvSpPr>
                <a:spLocks noChangeAspect="1"/>
              </p:cNvSpPr>
              <p:nvPr/>
            </p:nvSpPr>
            <p:spPr>
              <a:xfrm>
                <a:off x="7460422" y="2131233"/>
                <a:ext cx="118800" cy="1188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9" name="椭圆 1378"/>
              <p:cNvSpPr>
                <a:spLocks noChangeAspect="1"/>
              </p:cNvSpPr>
              <p:nvPr/>
            </p:nvSpPr>
            <p:spPr>
              <a:xfrm>
                <a:off x="7449774" y="2120132"/>
                <a:ext cx="118800" cy="118801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6" name="组合 1335"/>
            <p:cNvGrpSpPr>
              <a:grpSpLocks noChangeAspect="1"/>
            </p:cNvGrpSpPr>
            <p:nvPr/>
          </p:nvGrpSpPr>
          <p:grpSpPr>
            <a:xfrm rot="4800000">
              <a:off x="7689761" y="1900091"/>
              <a:ext cx="144000" cy="70005"/>
              <a:chOff x="5174741" y="3838543"/>
              <a:chExt cx="329742" cy="160291"/>
            </a:xfrm>
          </p:grpSpPr>
          <p:sp>
            <p:nvSpPr>
              <p:cNvPr id="1376" name="矩形 103"/>
              <p:cNvSpPr/>
              <p:nvPr/>
            </p:nvSpPr>
            <p:spPr>
              <a:xfrm rot="18368081">
                <a:off x="5303614" y="3709670"/>
                <a:ext cx="71996" cy="329742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7" name="椭圆 137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7" name="组合 1336"/>
            <p:cNvGrpSpPr/>
            <p:nvPr/>
          </p:nvGrpSpPr>
          <p:grpSpPr>
            <a:xfrm>
              <a:off x="7735963" y="1794155"/>
              <a:ext cx="148348" cy="147049"/>
              <a:chOff x="8425155" y="904098"/>
              <a:chExt cx="148348" cy="147049"/>
            </a:xfrm>
          </p:grpSpPr>
          <p:sp>
            <p:nvSpPr>
              <p:cNvPr id="1374" name="椭圆 1373"/>
              <p:cNvSpPr>
                <a:spLocks noChangeAspect="1"/>
              </p:cNvSpPr>
              <p:nvPr/>
            </p:nvSpPr>
            <p:spPr>
              <a:xfrm>
                <a:off x="8443903" y="921547"/>
                <a:ext cx="129600" cy="1296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279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5" name="椭圆 1374"/>
              <p:cNvSpPr>
                <a:spLocks noChangeAspect="1"/>
              </p:cNvSpPr>
              <p:nvPr/>
            </p:nvSpPr>
            <p:spPr>
              <a:xfrm>
                <a:off x="8425155" y="904098"/>
                <a:ext cx="129600" cy="1296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90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8" name="组合 1337"/>
            <p:cNvGrpSpPr/>
            <p:nvPr/>
          </p:nvGrpSpPr>
          <p:grpSpPr>
            <a:xfrm>
              <a:off x="7794701" y="2023859"/>
              <a:ext cx="142162" cy="138377"/>
              <a:chOff x="7437060" y="2111656"/>
              <a:chExt cx="142162" cy="138377"/>
            </a:xfrm>
          </p:grpSpPr>
          <p:sp>
            <p:nvSpPr>
              <p:cNvPr id="1372" name="椭圆 1371"/>
              <p:cNvSpPr>
                <a:spLocks noChangeAspect="1"/>
              </p:cNvSpPr>
              <p:nvPr/>
            </p:nvSpPr>
            <p:spPr>
              <a:xfrm>
                <a:off x="7460422" y="2131233"/>
                <a:ext cx="118800" cy="1188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3" name="椭圆 1372"/>
              <p:cNvSpPr>
                <a:spLocks noChangeAspect="1"/>
              </p:cNvSpPr>
              <p:nvPr/>
            </p:nvSpPr>
            <p:spPr>
              <a:xfrm>
                <a:off x="7437060" y="2111656"/>
                <a:ext cx="118800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39" name="组合 1338"/>
            <p:cNvGrpSpPr/>
            <p:nvPr/>
          </p:nvGrpSpPr>
          <p:grpSpPr>
            <a:xfrm>
              <a:off x="7738305" y="2544442"/>
              <a:ext cx="120625" cy="125047"/>
              <a:chOff x="8080737" y="1899103"/>
              <a:chExt cx="120625" cy="125047"/>
            </a:xfrm>
          </p:grpSpPr>
          <p:sp>
            <p:nvSpPr>
              <p:cNvPr id="1370" name="椭圆 1369"/>
              <p:cNvSpPr>
                <a:spLocks noChangeAspect="1"/>
              </p:cNvSpPr>
              <p:nvPr/>
            </p:nvSpPr>
            <p:spPr>
              <a:xfrm>
                <a:off x="8093362" y="1916150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1" name="椭圆 1370"/>
              <p:cNvSpPr>
                <a:spLocks noChangeAspect="1"/>
              </p:cNvSpPr>
              <p:nvPr/>
            </p:nvSpPr>
            <p:spPr>
              <a:xfrm>
                <a:off x="8080737" y="189910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0" name="组合 1339"/>
            <p:cNvGrpSpPr/>
            <p:nvPr/>
          </p:nvGrpSpPr>
          <p:grpSpPr>
            <a:xfrm>
              <a:off x="8055015" y="2363463"/>
              <a:ext cx="120625" cy="125047"/>
              <a:chOff x="8080737" y="1899103"/>
              <a:chExt cx="120625" cy="125047"/>
            </a:xfrm>
          </p:grpSpPr>
          <p:sp>
            <p:nvSpPr>
              <p:cNvPr id="1368" name="椭圆 1367"/>
              <p:cNvSpPr>
                <a:spLocks noChangeAspect="1"/>
              </p:cNvSpPr>
              <p:nvPr/>
            </p:nvSpPr>
            <p:spPr>
              <a:xfrm>
                <a:off x="8093362" y="1916150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9" name="椭圆 1368"/>
              <p:cNvSpPr>
                <a:spLocks noChangeAspect="1"/>
              </p:cNvSpPr>
              <p:nvPr/>
            </p:nvSpPr>
            <p:spPr>
              <a:xfrm>
                <a:off x="8080737" y="189910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1" name="组合 1340"/>
            <p:cNvGrpSpPr/>
            <p:nvPr/>
          </p:nvGrpSpPr>
          <p:grpSpPr>
            <a:xfrm>
              <a:off x="7795459" y="2339651"/>
              <a:ext cx="120625" cy="125047"/>
              <a:chOff x="8080737" y="1899103"/>
              <a:chExt cx="120625" cy="125047"/>
            </a:xfrm>
          </p:grpSpPr>
          <p:sp>
            <p:nvSpPr>
              <p:cNvPr id="1366" name="椭圆 1365"/>
              <p:cNvSpPr>
                <a:spLocks noChangeAspect="1"/>
              </p:cNvSpPr>
              <p:nvPr/>
            </p:nvSpPr>
            <p:spPr>
              <a:xfrm>
                <a:off x="8093362" y="1916150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7" name="椭圆 1366"/>
              <p:cNvSpPr>
                <a:spLocks noChangeAspect="1"/>
              </p:cNvSpPr>
              <p:nvPr/>
            </p:nvSpPr>
            <p:spPr>
              <a:xfrm>
                <a:off x="8080737" y="189910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2" name="组合 1341"/>
            <p:cNvGrpSpPr/>
            <p:nvPr/>
          </p:nvGrpSpPr>
          <p:grpSpPr>
            <a:xfrm>
              <a:off x="7943100" y="2368223"/>
              <a:ext cx="120625" cy="125047"/>
              <a:chOff x="8080737" y="1899103"/>
              <a:chExt cx="120625" cy="125047"/>
            </a:xfrm>
          </p:grpSpPr>
          <p:sp>
            <p:nvSpPr>
              <p:cNvPr id="1364" name="椭圆 1363"/>
              <p:cNvSpPr>
                <a:spLocks noChangeAspect="1"/>
              </p:cNvSpPr>
              <p:nvPr/>
            </p:nvSpPr>
            <p:spPr>
              <a:xfrm>
                <a:off x="8093362" y="1916150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5" name="椭圆 1364"/>
              <p:cNvSpPr>
                <a:spLocks noChangeAspect="1"/>
              </p:cNvSpPr>
              <p:nvPr/>
            </p:nvSpPr>
            <p:spPr>
              <a:xfrm>
                <a:off x="8080737" y="189910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3" name="组合 1342"/>
            <p:cNvGrpSpPr>
              <a:grpSpLocks noChangeAspect="1"/>
            </p:cNvGrpSpPr>
            <p:nvPr/>
          </p:nvGrpSpPr>
          <p:grpSpPr>
            <a:xfrm rot="17094335">
              <a:off x="7698596" y="2155024"/>
              <a:ext cx="211775" cy="90000"/>
              <a:chOff x="5032294" y="3792756"/>
              <a:chExt cx="484934" cy="206078"/>
            </a:xfrm>
          </p:grpSpPr>
          <p:sp>
            <p:nvSpPr>
              <p:cNvPr id="1362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3" name="椭圆 1362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4" name="组合 1343"/>
            <p:cNvGrpSpPr>
              <a:grpSpLocks noChangeAspect="1"/>
            </p:cNvGrpSpPr>
            <p:nvPr/>
          </p:nvGrpSpPr>
          <p:grpSpPr>
            <a:xfrm rot="7802915">
              <a:off x="8091952" y="2121506"/>
              <a:ext cx="180000" cy="81367"/>
              <a:chOff x="5097208" y="3812527"/>
              <a:chExt cx="412171" cy="186307"/>
            </a:xfrm>
          </p:grpSpPr>
          <p:sp>
            <p:nvSpPr>
              <p:cNvPr id="1360" name="矩形 103"/>
              <p:cNvSpPr/>
              <p:nvPr/>
            </p:nvSpPr>
            <p:spPr>
              <a:xfrm rot="18368081">
                <a:off x="5267296" y="3642439"/>
                <a:ext cx="71995" cy="412171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1" name="椭圆 1360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5" name="组合 1344"/>
            <p:cNvGrpSpPr>
              <a:grpSpLocks noChangeAspect="1"/>
            </p:cNvGrpSpPr>
            <p:nvPr/>
          </p:nvGrpSpPr>
          <p:grpSpPr>
            <a:xfrm rot="2280000">
              <a:off x="7615665" y="2361501"/>
              <a:ext cx="211775" cy="90000"/>
              <a:chOff x="5032294" y="3792756"/>
              <a:chExt cx="484934" cy="206078"/>
            </a:xfrm>
          </p:grpSpPr>
          <p:sp>
            <p:nvSpPr>
              <p:cNvPr id="1358" name="矩形 103"/>
              <p:cNvSpPr/>
              <p:nvPr/>
            </p:nvSpPr>
            <p:spPr>
              <a:xfrm rot="18368081">
                <a:off x="5238762" y="3586288"/>
                <a:ext cx="71997" cy="484934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9" name="椭圆 1358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6" name="组合 1345"/>
            <p:cNvGrpSpPr>
              <a:grpSpLocks noChangeAspect="1"/>
            </p:cNvGrpSpPr>
            <p:nvPr/>
          </p:nvGrpSpPr>
          <p:grpSpPr>
            <a:xfrm rot="18690563">
              <a:off x="7823279" y="2449308"/>
              <a:ext cx="180000" cy="81367"/>
              <a:chOff x="5097208" y="3812527"/>
              <a:chExt cx="412171" cy="186307"/>
            </a:xfrm>
          </p:grpSpPr>
          <p:sp>
            <p:nvSpPr>
              <p:cNvPr id="1356" name="矩形 103"/>
              <p:cNvSpPr/>
              <p:nvPr/>
            </p:nvSpPr>
            <p:spPr>
              <a:xfrm rot="18368081">
                <a:off x="5267296" y="3642439"/>
                <a:ext cx="71995" cy="412171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7" name="椭圆 1356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7" name="组合 1346"/>
            <p:cNvGrpSpPr>
              <a:grpSpLocks noChangeAspect="1"/>
            </p:cNvGrpSpPr>
            <p:nvPr/>
          </p:nvGrpSpPr>
          <p:grpSpPr>
            <a:xfrm rot="2700000">
              <a:off x="7719923" y="2516082"/>
              <a:ext cx="107999" cy="58540"/>
              <a:chOff x="5247872" y="3864799"/>
              <a:chExt cx="247309" cy="134035"/>
            </a:xfrm>
          </p:grpSpPr>
          <p:sp>
            <p:nvSpPr>
              <p:cNvPr id="1354" name="矩形 103"/>
              <p:cNvSpPr/>
              <p:nvPr/>
            </p:nvSpPr>
            <p:spPr>
              <a:xfrm rot="18368081">
                <a:off x="5335530" y="3777141"/>
                <a:ext cx="71993" cy="247309"/>
              </a:xfrm>
              <a:custGeom>
                <a:avLst/>
                <a:gdLst>
                  <a:gd name="connsiteX0" fmla="*/ 0 w 72000"/>
                  <a:gd name="connsiteY0" fmla="*/ 0 h 612000"/>
                  <a:gd name="connsiteX1" fmla="*/ 72000 w 72000"/>
                  <a:gd name="connsiteY1" fmla="*/ 0 h 612000"/>
                  <a:gd name="connsiteX2" fmla="*/ 72000 w 72000"/>
                  <a:gd name="connsiteY2" fmla="*/ 612000 h 612000"/>
                  <a:gd name="connsiteX3" fmla="*/ 0 w 72000"/>
                  <a:gd name="connsiteY3" fmla="*/ 612000 h 612000"/>
                  <a:gd name="connsiteX4" fmla="*/ 0 w 72000"/>
                  <a:gd name="connsiteY4" fmla="*/ 0 h 612000"/>
                  <a:gd name="connsiteX0" fmla="*/ 0 w 72000"/>
                  <a:gd name="connsiteY0" fmla="*/ 0 h 613771"/>
                  <a:gd name="connsiteX1" fmla="*/ 72000 w 72000"/>
                  <a:gd name="connsiteY1" fmla="*/ 0 h 613771"/>
                  <a:gd name="connsiteX2" fmla="*/ 61499 w 72000"/>
                  <a:gd name="connsiteY2" fmla="*/ 613771 h 613771"/>
                  <a:gd name="connsiteX3" fmla="*/ 0 w 72000"/>
                  <a:gd name="connsiteY3" fmla="*/ 612000 h 613771"/>
                  <a:gd name="connsiteX4" fmla="*/ 0 w 72000"/>
                  <a:gd name="connsiteY4" fmla="*/ 0 h 613771"/>
                  <a:gd name="connsiteX0" fmla="*/ 0 w 72000"/>
                  <a:gd name="connsiteY0" fmla="*/ 0 h 616884"/>
                  <a:gd name="connsiteX1" fmla="*/ 72000 w 72000"/>
                  <a:gd name="connsiteY1" fmla="*/ 0 h 616884"/>
                  <a:gd name="connsiteX2" fmla="*/ 61499 w 72000"/>
                  <a:gd name="connsiteY2" fmla="*/ 613771 h 616884"/>
                  <a:gd name="connsiteX3" fmla="*/ 9463 w 72000"/>
                  <a:gd name="connsiteY3" fmla="*/ 616884 h 616884"/>
                  <a:gd name="connsiteX4" fmla="*/ 0 w 72000"/>
                  <a:gd name="connsiteY4" fmla="*/ 0 h 61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0" h="616884">
                    <a:moveTo>
                      <a:pt x="0" y="0"/>
                    </a:moveTo>
                    <a:lnTo>
                      <a:pt x="72000" y="0"/>
                    </a:lnTo>
                    <a:lnTo>
                      <a:pt x="61499" y="613771"/>
                    </a:lnTo>
                    <a:lnTo>
                      <a:pt x="9463" y="61688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5" name="椭圆 1354"/>
              <p:cNvSpPr/>
              <p:nvPr/>
            </p:nvSpPr>
            <p:spPr>
              <a:xfrm rot="18360000">
                <a:off x="5448586" y="3955634"/>
                <a:ext cx="50400" cy="36000"/>
              </a:xfrm>
              <a:prstGeom prst="ellipse">
                <a:avLst/>
              </a:prstGeom>
              <a:gradFill flip="none" rotWithShape="1">
                <a:gsLst>
                  <a:gs pos="0">
                    <a:srgbClr val="3F3737"/>
                  </a:gs>
                  <a:gs pos="50000">
                    <a:srgbClr val="DAD8DD"/>
                  </a:gs>
                  <a:gs pos="100000">
                    <a:srgbClr val="72706F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8" name="组合 1347"/>
            <p:cNvGrpSpPr/>
            <p:nvPr/>
          </p:nvGrpSpPr>
          <p:grpSpPr>
            <a:xfrm>
              <a:off x="7622201" y="2177592"/>
              <a:ext cx="133684" cy="129899"/>
              <a:chOff x="7445538" y="2120134"/>
              <a:chExt cx="133684" cy="129899"/>
            </a:xfrm>
          </p:grpSpPr>
          <p:sp>
            <p:nvSpPr>
              <p:cNvPr id="1352" name="椭圆 1351"/>
              <p:cNvSpPr>
                <a:spLocks noChangeAspect="1"/>
              </p:cNvSpPr>
              <p:nvPr/>
            </p:nvSpPr>
            <p:spPr>
              <a:xfrm>
                <a:off x="7460422" y="2131233"/>
                <a:ext cx="118800" cy="1188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3" name="椭圆 1352"/>
              <p:cNvSpPr>
                <a:spLocks noChangeAspect="1"/>
              </p:cNvSpPr>
              <p:nvPr/>
            </p:nvSpPr>
            <p:spPr>
              <a:xfrm>
                <a:off x="7445538" y="2120134"/>
                <a:ext cx="118799" cy="1188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49" name="组合 1348"/>
            <p:cNvGrpSpPr/>
            <p:nvPr/>
          </p:nvGrpSpPr>
          <p:grpSpPr>
            <a:xfrm>
              <a:off x="7707351" y="2432521"/>
              <a:ext cx="120625" cy="125047"/>
              <a:chOff x="8080737" y="1899103"/>
              <a:chExt cx="120625" cy="125047"/>
            </a:xfrm>
          </p:grpSpPr>
          <p:sp>
            <p:nvSpPr>
              <p:cNvPr id="1350" name="椭圆 1349"/>
              <p:cNvSpPr>
                <a:spLocks noChangeAspect="1"/>
              </p:cNvSpPr>
              <p:nvPr/>
            </p:nvSpPr>
            <p:spPr>
              <a:xfrm>
                <a:off x="8093362" y="1916150"/>
                <a:ext cx="108000" cy="108000"/>
              </a:xfrm>
              <a:prstGeom prst="ellipse">
                <a:avLst/>
              </a:prstGeom>
              <a:solidFill>
                <a:srgbClr val="1D71A3"/>
              </a:solidFill>
              <a:ln w="3175">
                <a:solidFill>
                  <a:srgbClr val="1D71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1" name="椭圆 1350"/>
              <p:cNvSpPr>
                <a:spLocks noChangeAspect="1"/>
              </p:cNvSpPr>
              <p:nvPr/>
            </p:nvSpPr>
            <p:spPr>
              <a:xfrm>
                <a:off x="8080737" y="189910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1778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78" name="矩形 1477"/>
          <p:cNvSpPr/>
          <p:nvPr/>
        </p:nvSpPr>
        <p:spPr>
          <a:xfrm rot="5400000">
            <a:off x="5689646" y="4607859"/>
            <a:ext cx="14157" cy="101121"/>
          </a:xfrm>
          <a:prstGeom prst="rect">
            <a:avLst/>
          </a:prstGeom>
          <a:gradFill flip="none" rotWithShape="1">
            <a:gsLst>
              <a:gs pos="0">
                <a:srgbClr val="3F3737"/>
              </a:gs>
              <a:gs pos="50000">
                <a:srgbClr val="DAD8DD"/>
              </a:gs>
              <a:gs pos="100000">
                <a:srgbClr val="72706F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79" name="组合 1478"/>
          <p:cNvGrpSpPr/>
          <p:nvPr/>
        </p:nvGrpSpPr>
        <p:grpSpPr>
          <a:xfrm>
            <a:off x="2113255" y="3275881"/>
            <a:ext cx="203909" cy="203155"/>
            <a:chOff x="3684856" y="2704108"/>
            <a:chExt cx="362966" cy="361622"/>
          </a:xfrm>
        </p:grpSpPr>
        <p:sp>
          <p:nvSpPr>
            <p:cNvPr id="1480" name="椭圆 1479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1" name="椭圆 1480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2" name="组合 1481"/>
          <p:cNvGrpSpPr/>
          <p:nvPr/>
        </p:nvGrpSpPr>
        <p:grpSpPr>
          <a:xfrm>
            <a:off x="2702185" y="2045010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83" name="椭圆 1482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4" name="椭圆 1483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5" name="组合 1484"/>
          <p:cNvGrpSpPr/>
          <p:nvPr/>
        </p:nvGrpSpPr>
        <p:grpSpPr>
          <a:xfrm>
            <a:off x="3239911" y="2045360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86" name="椭圆 1485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7" name="椭圆 1486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8" name="组合 1487"/>
          <p:cNvGrpSpPr/>
          <p:nvPr/>
        </p:nvGrpSpPr>
        <p:grpSpPr>
          <a:xfrm>
            <a:off x="2835509" y="2045060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89" name="椭圆 1488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0" name="椭圆 1489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1" name="组合 1490"/>
          <p:cNvGrpSpPr/>
          <p:nvPr/>
        </p:nvGrpSpPr>
        <p:grpSpPr>
          <a:xfrm>
            <a:off x="2880997" y="2042384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92" name="椭圆 1491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3" name="椭圆 1492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4" name="组合 1493"/>
          <p:cNvGrpSpPr/>
          <p:nvPr/>
        </p:nvGrpSpPr>
        <p:grpSpPr>
          <a:xfrm>
            <a:off x="2934513" y="2050411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95" name="椭圆 1494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6" name="椭圆 1495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7" name="组合 1496"/>
          <p:cNvGrpSpPr/>
          <p:nvPr/>
        </p:nvGrpSpPr>
        <p:grpSpPr>
          <a:xfrm>
            <a:off x="2993380" y="205308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98" name="椭圆 1497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9" name="椭圆 1498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0" name="组合 1499"/>
          <p:cNvGrpSpPr/>
          <p:nvPr/>
        </p:nvGrpSpPr>
        <p:grpSpPr>
          <a:xfrm>
            <a:off x="3116458" y="2050411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01" name="椭圆 1500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2" name="椭圆 1501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3" name="组合 1502"/>
          <p:cNvGrpSpPr/>
          <p:nvPr/>
        </p:nvGrpSpPr>
        <p:grpSpPr>
          <a:xfrm>
            <a:off x="2897987" y="2387761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04" name="椭圆 1503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5" name="椭圆 1504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6" name="组合 1505"/>
          <p:cNvGrpSpPr/>
          <p:nvPr/>
        </p:nvGrpSpPr>
        <p:grpSpPr>
          <a:xfrm>
            <a:off x="3371267" y="2396468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07" name="椭圆 1506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8" name="椭圆 1507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9" name="组合 1508"/>
          <p:cNvGrpSpPr/>
          <p:nvPr/>
        </p:nvGrpSpPr>
        <p:grpSpPr>
          <a:xfrm>
            <a:off x="2936226" y="2394155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10" name="椭圆 1509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1" name="椭圆 1510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12" name="组合 1511"/>
          <p:cNvGrpSpPr/>
          <p:nvPr/>
        </p:nvGrpSpPr>
        <p:grpSpPr>
          <a:xfrm>
            <a:off x="3037900" y="2394155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13" name="椭圆 1512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4" name="椭圆 1513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15" name="组合 1514"/>
          <p:cNvGrpSpPr/>
          <p:nvPr/>
        </p:nvGrpSpPr>
        <p:grpSpPr>
          <a:xfrm>
            <a:off x="3128871" y="2396831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16" name="椭圆 1515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7" name="椭圆 1516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18" name="组合 1517"/>
          <p:cNvGrpSpPr/>
          <p:nvPr/>
        </p:nvGrpSpPr>
        <p:grpSpPr>
          <a:xfrm>
            <a:off x="3210983" y="2394131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19" name="椭圆 1518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0" name="椭圆 1519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1" name="组合 1520"/>
          <p:cNvGrpSpPr/>
          <p:nvPr/>
        </p:nvGrpSpPr>
        <p:grpSpPr>
          <a:xfrm>
            <a:off x="3256471" y="2394131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22" name="椭圆 1521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3" name="椭圆 1522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4" name="组合 1523"/>
          <p:cNvGrpSpPr/>
          <p:nvPr/>
        </p:nvGrpSpPr>
        <p:grpSpPr>
          <a:xfrm>
            <a:off x="3010606" y="257164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25" name="椭圆 1524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6" name="椭圆 1525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7" name="组合 1526"/>
          <p:cNvGrpSpPr/>
          <p:nvPr/>
        </p:nvGrpSpPr>
        <p:grpSpPr>
          <a:xfrm>
            <a:off x="3114953" y="2576999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28" name="椭圆 1527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9" name="椭圆 1528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0" name="组合 1529"/>
          <p:cNvGrpSpPr/>
          <p:nvPr/>
        </p:nvGrpSpPr>
        <p:grpSpPr>
          <a:xfrm>
            <a:off x="3214296" y="257633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31" name="椭圆 1530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2" name="椭圆 1531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3" name="组合 1532"/>
          <p:cNvGrpSpPr/>
          <p:nvPr/>
        </p:nvGrpSpPr>
        <p:grpSpPr>
          <a:xfrm>
            <a:off x="2983889" y="3111494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34" name="椭圆 1533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5" name="椭圆 1534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6" name="组合 1535"/>
          <p:cNvGrpSpPr/>
          <p:nvPr/>
        </p:nvGrpSpPr>
        <p:grpSpPr>
          <a:xfrm>
            <a:off x="2946428" y="3111494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37" name="椭圆 1536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8" name="椭圆 1537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9" name="组合 1538"/>
          <p:cNvGrpSpPr/>
          <p:nvPr/>
        </p:nvGrpSpPr>
        <p:grpSpPr>
          <a:xfrm>
            <a:off x="2901306" y="3103479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40" name="椭圆 1539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1" name="椭圆 1540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2" name="组合 1541"/>
          <p:cNvGrpSpPr/>
          <p:nvPr/>
        </p:nvGrpSpPr>
        <p:grpSpPr>
          <a:xfrm>
            <a:off x="3209941" y="3114832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43" name="椭圆 1542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4" name="椭圆 1543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5" name="组合 1544"/>
          <p:cNvGrpSpPr/>
          <p:nvPr/>
        </p:nvGrpSpPr>
        <p:grpSpPr>
          <a:xfrm>
            <a:off x="3110944" y="3112156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46" name="椭圆 1545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7" name="椭圆 1546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8" name="组合 1547"/>
          <p:cNvGrpSpPr/>
          <p:nvPr/>
        </p:nvGrpSpPr>
        <p:grpSpPr>
          <a:xfrm>
            <a:off x="2955045" y="3310685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49" name="椭圆 1548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0" name="椭圆 1549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1" name="组合 1550"/>
          <p:cNvGrpSpPr/>
          <p:nvPr/>
        </p:nvGrpSpPr>
        <p:grpSpPr>
          <a:xfrm>
            <a:off x="2971100" y="3291954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52" name="椭圆 1551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3" name="椭圆 1552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4" name="组合 1553"/>
          <p:cNvGrpSpPr/>
          <p:nvPr/>
        </p:nvGrpSpPr>
        <p:grpSpPr>
          <a:xfrm>
            <a:off x="2770946" y="3309463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55" name="椭圆 1554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6" name="椭圆 1555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7" name="组合 1556"/>
          <p:cNvGrpSpPr/>
          <p:nvPr/>
        </p:nvGrpSpPr>
        <p:grpSpPr>
          <a:xfrm>
            <a:off x="2800380" y="3301436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58" name="椭圆 1557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9" name="椭圆 1558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0" name="组合 1559"/>
          <p:cNvGrpSpPr/>
          <p:nvPr/>
        </p:nvGrpSpPr>
        <p:grpSpPr>
          <a:xfrm>
            <a:off x="2824462" y="3290733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61" name="椭圆 1560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2" name="椭圆 1561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3" name="组合 1562"/>
          <p:cNvGrpSpPr/>
          <p:nvPr/>
        </p:nvGrpSpPr>
        <p:grpSpPr>
          <a:xfrm>
            <a:off x="2891353" y="3293408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64" name="椭圆 1563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5" name="椭圆 1564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6" name="组合 1565"/>
          <p:cNvGrpSpPr/>
          <p:nvPr/>
        </p:nvGrpSpPr>
        <p:grpSpPr>
          <a:xfrm>
            <a:off x="3046541" y="3301068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67" name="椭圆 1566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8" name="椭圆 1567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9" name="组合 1568"/>
          <p:cNvGrpSpPr/>
          <p:nvPr/>
        </p:nvGrpSpPr>
        <p:grpSpPr>
          <a:xfrm>
            <a:off x="3144396" y="3839016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70" name="椭圆 1569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1" name="椭圆 1570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72" name="组合 1571"/>
          <p:cNvGrpSpPr/>
          <p:nvPr/>
        </p:nvGrpSpPr>
        <p:grpSpPr>
          <a:xfrm>
            <a:off x="3232692" y="3839016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73" name="椭圆 1572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4" name="椭圆 1573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75" name="组合 1574"/>
          <p:cNvGrpSpPr/>
          <p:nvPr/>
        </p:nvGrpSpPr>
        <p:grpSpPr>
          <a:xfrm>
            <a:off x="2869743" y="3842991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76" name="椭圆 1575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7" name="椭圆 1576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78" name="组合 1577"/>
          <p:cNvGrpSpPr/>
          <p:nvPr/>
        </p:nvGrpSpPr>
        <p:grpSpPr>
          <a:xfrm>
            <a:off x="2908539" y="384566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79" name="椭圆 1578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0" name="椭圆 1579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1" name="组合 1580"/>
          <p:cNvGrpSpPr/>
          <p:nvPr/>
        </p:nvGrpSpPr>
        <p:grpSpPr>
          <a:xfrm>
            <a:off x="2971412" y="384566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82" name="椭圆 1581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3" name="椭圆 1582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4" name="组合 1583"/>
          <p:cNvGrpSpPr/>
          <p:nvPr/>
        </p:nvGrpSpPr>
        <p:grpSpPr>
          <a:xfrm>
            <a:off x="3087799" y="3840316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85" name="椭圆 1584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6" name="椭圆 1585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7" name="组合 1586"/>
          <p:cNvGrpSpPr/>
          <p:nvPr/>
        </p:nvGrpSpPr>
        <p:grpSpPr>
          <a:xfrm>
            <a:off x="3057030" y="4022252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88" name="椭圆 1587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9" name="椭圆 1588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0" name="组合 1589"/>
          <p:cNvGrpSpPr/>
          <p:nvPr/>
        </p:nvGrpSpPr>
        <p:grpSpPr>
          <a:xfrm>
            <a:off x="3272633" y="4018150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91" name="椭圆 1590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2" name="椭圆 1591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3" name="组合 1592"/>
          <p:cNvGrpSpPr/>
          <p:nvPr/>
        </p:nvGrpSpPr>
        <p:grpSpPr>
          <a:xfrm>
            <a:off x="3001233" y="436905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94" name="椭圆 1593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5" name="椭圆 1594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6" name="组合 1595"/>
          <p:cNvGrpSpPr/>
          <p:nvPr/>
        </p:nvGrpSpPr>
        <p:grpSpPr>
          <a:xfrm>
            <a:off x="3112266" y="436905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97" name="椭圆 1596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8" name="椭圆 1597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9" name="组合 1598"/>
          <p:cNvGrpSpPr/>
          <p:nvPr/>
        </p:nvGrpSpPr>
        <p:grpSpPr>
          <a:xfrm>
            <a:off x="3169790" y="436905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00" name="椭圆 1599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1" name="椭圆 1600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02" name="组合 1601"/>
          <p:cNvGrpSpPr/>
          <p:nvPr/>
        </p:nvGrpSpPr>
        <p:grpSpPr>
          <a:xfrm>
            <a:off x="3199220" y="436905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03" name="椭圆 1602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4" name="椭圆 1603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05" name="组合 1604"/>
          <p:cNvGrpSpPr/>
          <p:nvPr/>
        </p:nvGrpSpPr>
        <p:grpSpPr>
          <a:xfrm>
            <a:off x="3235544" y="4720889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06" name="椭圆 1605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7" name="椭圆 1606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08" name="组合 1607"/>
          <p:cNvGrpSpPr/>
          <p:nvPr/>
        </p:nvGrpSpPr>
        <p:grpSpPr>
          <a:xfrm>
            <a:off x="3200763" y="473292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09" name="椭圆 1608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0" name="椭圆 1609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1" name="组合 1610"/>
          <p:cNvGrpSpPr/>
          <p:nvPr/>
        </p:nvGrpSpPr>
        <p:grpSpPr>
          <a:xfrm>
            <a:off x="3064313" y="4740953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12" name="椭圆 1611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3" name="椭圆 1612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4" name="组合 1613"/>
          <p:cNvGrpSpPr/>
          <p:nvPr/>
        </p:nvGrpSpPr>
        <p:grpSpPr>
          <a:xfrm>
            <a:off x="3028508" y="4748979"/>
            <a:ext cx="184857" cy="203155"/>
            <a:chOff x="3718768" y="2704108"/>
            <a:chExt cx="329054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15" name="椭圆 1614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6" name="椭圆 1615"/>
            <p:cNvSpPr>
              <a:spLocks noChangeAspect="1"/>
            </p:cNvSpPr>
            <p:nvPr/>
          </p:nvSpPr>
          <p:spPr>
            <a:xfrm>
              <a:off x="3718768" y="2704108"/>
              <a:ext cx="320401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7" name="组合 1616"/>
          <p:cNvGrpSpPr/>
          <p:nvPr/>
        </p:nvGrpSpPr>
        <p:grpSpPr>
          <a:xfrm>
            <a:off x="3191399" y="4747641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18" name="椭圆 1617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9" name="椭圆 1618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0" name="组合 1619"/>
          <p:cNvGrpSpPr/>
          <p:nvPr/>
        </p:nvGrpSpPr>
        <p:grpSpPr>
          <a:xfrm>
            <a:off x="3327851" y="4747641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21" name="椭圆 1620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2" name="椭圆 1621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3" name="组合 1622"/>
          <p:cNvGrpSpPr/>
          <p:nvPr/>
        </p:nvGrpSpPr>
        <p:grpSpPr>
          <a:xfrm>
            <a:off x="3706075" y="5023974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24" name="椭圆 1623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5" name="椭圆 1624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6" name="组合 1625"/>
          <p:cNvGrpSpPr/>
          <p:nvPr/>
        </p:nvGrpSpPr>
        <p:grpSpPr>
          <a:xfrm>
            <a:off x="3428804" y="4650481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27" name="椭圆 1626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8" name="椭圆 1627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9" name="组合 1628"/>
          <p:cNvGrpSpPr/>
          <p:nvPr/>
        </p:nvGrpSpPr>
        <p:grpSpPr>
          <a:xfrm>
            <a:off x="3566422" y="4685242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30" name="椭圆 1629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1" name="椭圆 1630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32" name="组合 1631"/>
          <p:cNvGrpSpPr/>
          <p:nvPr/>
        </p:nvGrpSpPr>
        <p:grpSpPr>
          <a:xfrm>
            <a:off x="3549557" y="4730478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33" name="椭圆 1632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4" name="椭圆 1633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35" name="组合 1634"/>
          <p:cNvGrpSpPr/>
          <p:nvPr/>
        </p:nvGrpSpPr>
        <p:grpSpPr>
          <a:xfrm>
            <a:off x="3543580" y="4763829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36" name="椭圆 1635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7" name="椭圆 1636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38" name="组合 1637"/>
          <p:cNvGrpSpPr/>
          <p:nvPr/>
        </p:nvGrpSpPr>
        <p:grpSpPr>
          <a:xfrm>
            <a:off x="3688059" y="4757048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39" name="椭圆 1638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0" name="椭圆 1639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1" name="组合 1640"/>
          <p:cNvGrpSpPr/>
          <p:nvPr/>
        </p:nvGrpSpPr>
        <p:grpSpPr>
          <a:xfrm>
            <a:off x="3666327" y="4810628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42" name="椭圆 1641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3" name="椭圆 1642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4" name="组合 1643"/>
          <p:cNvGrpSpPr/>
          <p:nvPr/>
        </p:nvGrpSpPr>
        <p:grpSpPr>
          <a:xfrm>
            <a:off x="3552157" y="4836262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45" name="椭圆 1644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6" name="椭圆 1645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7" name="组合 1646"/>
          <p:cNvGrpSpPr/>
          <p:nvPr/>
        </p:nvGrpSpPr>
        <p:grpSpPr>
          <a:xfrm>
            <a:off x="3625503" y="4876580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48" name="椭圆 1647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9" name="椭圆 1648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650" name="任意多边形 1649"/>
          <p:cNvSpPr>
            <a:spLocks noChangeAspect="1"/>
          </p:cNvSpPr>
          <p:nvPr/>
        </p:nvSpPr>
        <p:spPr>
          <a:xfrm>
            <a:off x="3604297" y="4938816"/>
            <a:ext cx="203914" cy="204266"/>
          </a:xfrm>
          <a:custGeom>
            <a:avLst/>
            <a:gdLst>
              <a:gd name="connsiteX0" fmla="*/ 181800 w 362975"/>
              <a:gd name="connsiteY0" fmla="*/ 0 h 363600"/>
              <a:gd name="connsiteX1" fmla="*/ 359906 w 362975"/>
              <a:gd name="connsiteY1" fmla="*/ 145161 h 363600"/>
              <a:gd name="connsiteX2" fmla="*/ 362975 w 362975"/>
              <a:gd name="connsiteY2" fmla="*/ 175603 h 363600"/>
              <a:gd name="connsiteX3" fmla="*/ 360120 w 362975"/>
              <a:gd name="connsiteY3" fmla="*/ 193156 h 363600"/>
              <a:gd name="connsiteX4" fmla="*/ 343005 w 362975"/>
              <a:gd name="connsiteY4" fmla="*/ 237358 h 363600"/>
              <a:gd name="connsiteX5" fmla="*/ 292998 w 362975"/>
              <a:gd name="connsiteY5" fmla="*/ 304033 h 363600"/>
              <a:gd name="connsiteX6" fmla="*/ 226323 w 362975"/>
              <a:gd name="connsiteY6" fmla="*/ 346895 h 363600"/>
              <a:gd name="connsiteX7" fmla="*/ 197618 w 362975"/>
              <a:gd name="connsiteY7" fmla="*/ 358597 h 363600"/>
              <a:gd name="connsiteX8" fmla="*/ 184950 w 362975"/>
              <a:gd name="connsiteY8" fmla="*/ 363283 h 363600"/>
              <a:gd name="connsiteX9" fmla="*/ 181800 w 362975"/>
              <a:gd name="connsiteY9" fmla="*/ 363600 h 363600"/>
              <a:gd name="connsiteX10" fmla="*/ 0 w 362975"/>
              <a:gd name="connsiteY10" fmla="*/ 181800 h 363600"/>
              <a:gd name="connsiteX11" fmla="*/ 181800 w 362975"/>
              <a:gd name="connsiteY11" fmla="*/ 0 h 3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2975" h="363600">
                <a:moveTo>
                  <a:pt x="181800" y="0"/>
                </a:moveTo>
                <a:cubicBezTo>
                  <a:pt x="269655" y="0"/>
                  <a:pt x="342954" y="62318"/>
                  <a:pt x="359906" y="145161"/>
                </a:cubicBezTo>
                <a:lnTo>
                  <a:pt x="362975" y="175603"/>
                </a:lnTo>
                <a:lnTo>
                  <a:pt x="360120" y="193156"/>
                </a:lnTo>
                <a:cubicBezTo>
                  <a:pt x="355407" y="209279"/>
                  <a:pt x="349355" y="223468"/>
                  <a:pt x="343005" y="237358"/>
                </a:cubicBezTo>
                <a:cubicBezTo>
                  <a:pt x="330305" y="265139"/>
                  <a:pt x="312445" y="285777"/>
                  <a:pt x="292998" y="304033"/>
                </a:cubicBezTo>
                <a:cubicBezTo>
                  <a:pt x="273551" y="322289"/>
                  <a:pt x="259660" y="333401"/>
                  <a:pt x="226323" y="346895"/>
                </a:cubicBezTo>
                <a:cubicBezTo>
                  <a:pt x="217989" y="350269"/>
                  <a:pt x="208241" y="354362"/>
                  <a:pt x="197618" y="358597"/>
                </a:cubicBezTo>
                <a:lnTo>
                  <a:pt x="184950" y="363283"/>
                </a:lnTo>
                <a:lnTo>
                  <a:pt x="181800" y="363600"/>
                </a:lnTo>
                <a:cubicBezTo>
                  <a:pt x="81395" y="363600"/>
                  <a:pt x="0" y="282205"/>
                  <a:pt x="0" y="181800"/>
                </a:cubicBezTo>
                <a:cubicBezTo>
                  <a:pt x="0" y="81395"/>
                  <a:pt x="81395" y="0"/>
                  <a:pt x="181800" y="0"/>
                </a:cubicBezTo>
                <a:close/>
              </a:path>
            </a:pathLst>
          </a:custGeom>
          <a:solidFill>
            <a:srgbClr val="0070C0"/>
          </a:solidFill>
          <a:ln w="3175">
            <a:solidFill>
              <a:srgbClr val="005696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651" name="组合 1650"/>
          <p:cNvGrpSpPr/>
          <p:nvPr/>
        </p:nvGrpSpPr>
        <p:grpSpPr>
          <a:xfrm>
            <a:off x="3640590" y="4955751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52" name="椭圆 1651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3" name="椭圆 1652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54" name="组合 1653"/>
          <p:cNvGrpSpPr/>
          <p:nvPr/>
        </p:nvGrpSpPr>
        <p:grpSpPr>
          <a:xfrm>
            <a:off x="3624761" y="5024031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55" name="椭圆 1654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6" name="椭圆 1655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57" name="组合 1656"/>
          <p:cNvGrpSpPr/>
          <p:nvPr/>
        </p:nvGrpSpPr>
        <p:grpSpPr>
          <a:xfrm>
            <a:off x="3492929" y="4686713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58" name="椭圆 1657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9" name="椭圆 1658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60" name="组合 1659"/>
          <p:cNvGrpSpPr/>
          <p:nvPr/>
        </p:nvGrpSpPr>
        <p:grpSpPr>
          <a:xfrm>
            <a:off x="3447730" y="4745245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61" name="椭圆 1660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2" name="椭圆 1661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63" name="组合 1662"/>
          <p:cNvGrpSpPr/>
          <p:nvPr/>
        </p:nvGrpSpPr>
        <p:grpSpPr>
          <a:xfrm>
            <a:off x="3498280" y="4733538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64" name="椭圆 1663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5" name="椭圆 1664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66" name="组合 1665"/>
          <p:cNvGrpSpPr/>
          <p:nvPr/>
        </p:nvGrpSpPr>
        <p:grpSpPr>
          <a:xfrm>
            <a:off x="3460286" y="4807460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67" name="椭圆 1666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8" name="椭圆 1667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69" name="组合 1668"/>
          <p:cNvGrpSpPr/>
          <p:nvPr/>
        </p:nvGrpSpPr>
        <p:grpSpPr>
          <a:xfrm>
            <a:off x="3512822" y="485976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70" name="椭圆 1669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1" name="椭圆 1670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2" name="组合 1671"/>
          <p:cNvGrpSpPr/>
          <p:nvPr/>
        </p:nvGrpSpPr>
        <p:grpSpPr>
          <a:xfrm>
            <a:off x="3493625" y="4941279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73" name="椭圆 1672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4" name="椭圆 1673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5" name="组合 1674"/>
          <p:cNvGrpSpPr/>
          <p:nvPr/>
        </p:nvGrpSpPr>
        <p:grpSpPr>
          <a:xfrm>
            <a:off x="3509201" y="5038427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76" name="椭圆 1675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7" name="椭圆 1676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8" name="组合 1677"/>
          <p:cNvGrpSpPr/>
          <p:nvPr/>
        </p:nvGrpSpPr>
        <p:grpSpPr>
          <a:xfrm>
            <a:off x="3550699" y="508838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79" name="椭圆 1678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0" name="椭圆 1679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1" name="组合 1680"/>
          <p:cNvGrpSpPr/>
          <p:nvPr/>
        </p:nvGrpSpPr>
        <p:grpSpPr>
          <a:xfrm>
            <a:off x="3372417" y="4914168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82" name="椭圆 1681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3" name="椭圆 1682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4" name="组合 1683"/>
          <p:cNvGrpSpPr/>
          <p:nvPr/>
        </p:nvGrpSpPr>
        <p:grpSpPr>
          <a:xfrm>
            <a:off x="3435074" y="4928999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85" name="椭圆 1684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6" name="椭圆 1685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7" name="组合 1686"/>
          <p:cNvGrpSpPr/>
          <p:nvPr/>
        </p:nvGrpSpPr>
        <p:grpSpPr>
          <a:xfrm>
            <a:off x="2902442" y="4921549"/>
            <a:ext cx="539688" cy="209843"/>
            <a:chOff x="5084691" y="5620737"/>
            <a:chExt cx="960665" cy="37352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688" name="组合 1687"/>
            <p:cNvGrpSpPr/>
            <p:nvPr/>
          </p:nvGrpSpPr>
          <p:grpSpPr>
            <a:xfrm>
              <a:off x="5682390" y="5625499"/>
              <a:ext cx="362966" cy="361622"/>
              <a:chOff x="3684856" y="2704108"/>
              <a:chExt cx="362966" cy="361622"/>
            </a:xfrm>
          </p:grpSpPr>
          <p:sp>
            <p:nvSpPr>
              <p:cNvPr id="1707" name="椭圆 1706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08" name="椭圆 1707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689" name="组合 1688"/>
            <p:cNvGrpSpPr/>
            <p:nvPr/>
          </p:nvGrpSpPr>
          <p:grpSpPr>
            <a:xfrm>
              <a:off x="5294242" y="5632642"/>
              <a:ext cx="362966" cy="361622"/>
              <a:chOff x="3684856" y="2704108"/>
              <a:chExt cx="362966" cy="361622"/>
            </a:xfrm>
          </p:grpSpPr>
          <p:sp>
            <p:nvSpPr>
              <p:cNvPr id="1705" name="椭圆 1704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06" name="椭圆 1705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690" name="组合 1689"/>
            <p:cNvGrpSpPr/>
            <p:nvPr/>
          </p:nvGrpSpPr>
          <p:grpSpPr>
            <a:xfrm>
              <a:off x="5215660" y="5632642"/>
              <a:ext cx="362966" cy="361622"/>
              <a:chOff x="3684856" y="2704108"/>
              <a:chExt cx="362966" cy="361622"/>
            </a:xfrm>
          </p:grpSpPr>
          <p:sp>
            <p:nvSpPr>
              <p:cNvPr id="1703" name="椭圆 1702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04" name="椭圆 1703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691" name="组合 1690"/>
            <p:cNvGrpSpPr/>
            <p:nvPr/>
          </p:nvGrpSpPr>
          <p:grpSpPr>
            <a:xfrm>
              <a:off x="5637145" y="5625499"/>
              <a:ext cx="362966" cy="361622"/>
              <a:chOff x="3684856" y="2704108"/>
              <a:chExt cx="362966" cy="361622"/>
            </a:xfrm>
          </p:grpSpPr>
          <p:sp>
            <p:nvSpPr>
              <p:cNvPr id="1701" name="椭圆 1700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02" name="椭圆 1701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692" name="组合 1691"/>
            <p:cNvGrpSpPr/>
            <p:nvPr/>
          </p:nvGrpSpPr>
          <p:grpSpPr>
            <a:xfrm>
              <a:off x="5460932" y="5620737"/>
              <a:ext cx="362966" cy="361622"/>
              <a:chOff x="3684856" y="2704108"/>
              <a:chExt cx="362966" cy="361622"/>
            </a:xfrm>
          </p:grpSpPr>
          <p:sp>
            <p:nvSpPr>
              <p:cNvPr id="1699" name="椭圆 1698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00" name="椭圆 1699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693" name="组合 1692"/>
            <p:cNvGrpSpPr/>
            <p:nvPr/>
          </p:nvGrpSpPr>
          <p:grpSpPr>
            <a:xfrm>
              <a:off x="5168034" y="5632642"/>
              <a:ext cx="362966" cy="361622"/>
              <a:chOff x="3684856" y="2704108"/>
              <a:chExt cx="362966" cy="361622"/>
            </a:xfrm>
          </p:grpSpPr>
          <p:sp>
            <p:nvSpPr>
              <p:cNvPr id="1697" name="椭圆 1696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98" name="椭圆 1697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694" name="组合 1693"/>
            <p:cNvGrpSpPr/>
            <p:nvPr/>
          </p:nvGrpSpPr>
          <p:grpSpPr>
            <a:xfrm>
              <a:off x="5084691" y="5625499"/>
              <a:ext cx="362966" cy="361622"/>
              <a:chOff x="3684856" y="2704108"/>
              <a:chExt cx="362966" cy="361622"/>
            </a:xfrm>
          </p:grpSpPr>
          <p:sp>
            <p:nvSpPr>
              <p:cNvPr id="1695" name="椭圆 1694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96" name="椭圆 1695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709" name="组合 1708"/>
          <p:cNvGrpSpPr/>
          <p:nvPr/>
        </p:nvGrpSpPr>
        <p:grpSpPr>
          <a:xfrm>
            <a:off x="3373754" y="5003048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10" name="椭圆 1709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1" name="椭圆 1710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2" name="组合 1711"/>
          <p:cNvGrpSpPr/>
          <p:nvPr/>
        </p:nvGrpSpPr>
        <p:grpSpPr>
          <a:xfrm>
            <a:off x="3383454" y="5027125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13" name="椭圆 1712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4" name="椭圆 1713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5" name="组合 1714"/>
          <p:cNvGrpSpPr/>
          <p:nvPr/>
        </p:nvGrpSpPr>
        <p:grpSpPr>
          <a:xfrm>
            <a:off x="2724294" y="5019800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16" name="椭圆 1715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7" name="椭圆 1716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8" name="组合 1717"/>
          <p:cNvGrpSpPr/>
          <p:nvPr/>
        </p:nvGrpSpPr>
        <p:grpSpPr>
          <a:xfrm>
            <a:off x="2767720" y="4938246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19" name="椭圆 1718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0" name="椭圆 1719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1" name="组合 1720"/>
          <p:cNvGrpSpPr/>
          <p:nvPr/>
        </p:nvGrpSpPr>
        <p:grpSpPr>
          <a:xfrm>
            <a:off x="2617890" y="4943596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22" name="椭圆 1721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3" name="椭圆 1722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4" name="组合 1723"/>
          <p:cNvGrpSpPr/>
          <p:nvPr/>
        </p:nvGrpSpPr>
        <p:grpSpPr>
          <a:xfrm>
            <a:off x="2631713" y="5030219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25" name="椭圆 1724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6" name="椭圆 1725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7" name="组合 1726"/>
          <p:cNvGrpSpPr/>
          <p:nvPr/>
        </p:nvGrpSpPr>
        <p:grpSpPr>
          <a:xfrm>
            <a:off x="2736804" y="4856734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28" name="椭圆 172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9" name="椭圆 172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0" name="组合 1729"/>
          <p:cNvGrpSpPr/>
          <p:nvPr/>
        </p:nvGrpSpPr>
        <p:grpSpPr>
          <a:xfrm>
            <a:off x="2658085" y="4860339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31" name="椭圆 1730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2" name="椭圆 1731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3" name="组合 1732"/>
          <p:cNvGrpSpPr/>
          <p:nvPr/>
        </p:nvGrpSpPr>
        <p:grpSpPr>
          <a:xfrm>
            <a:off x="2815923" y="4890532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34" name="椭圆 1733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5" name="椭圆 1734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6" name="组合 1735"/>
          <p:cNvGrpSpPr/>
          <p:nvPr/>
        </p:nvGrpSpPr>
        <p:grpSpPr>
          <a:xfrm>
            <a:off x="2642114" y="4769930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37" name="椭圆 1736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8" name="椭圆 1737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9" name="组合 1738"/>
          <p:cNvGrpSpPr/>
          <p:nvPr/>
        </p:nvGrpSpPr>
        <p:grpSpPr>
          <a:xfrm>
            <a:off x="2654567" y="4927196"/>
            <a:ext cx="154206" cy="133481"/>
            <a:chOff x="4643464" y="5630788"/>
            <a:chExt cx="274492" cy="2376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40" name="任意多边形 1739"/>
            <p:cNvSpPr>
              <a:spLocks noChangeAspect="1"/>
            </p:cNvSpPr>
            <p:nvPr/>
          </p:nvSpPr>
          <p:spPr>
            <a:xfrm>
              <a:off x="4680356" y="5662613"/>
              <a:ext cx="237600" cy="173951"/>
            </a:xfrm>
            <a:custGeom>
              <a:avLst/>
              <a:gdLst>
                <a:gd name="connsiteX0" fmla="*/ 15343 w 237600"/>
                <a:gd name="connsiteY0" fmla="*/ 0 h 173951"/>
                <a:gd name="connsiteX1" fmla="*/ 222258 w 237600"/>
                <a:gd name="connsiteY1" fmla="*/ 0 h 173951"/>
                <a:gd name="connsiteX2" fmla="*/ 228264 w 237600"/>
                <a:gd name="connsiteY2" fmla="*/ 8909 h 173951"/>
                <a:gd name="connsiteX3" fmla="*/ 237600 w 237600"/>
                <a:gd name="connsiteY3" fmla="*/ 55151 h 173951"/>
                <a:gd name="connsiteX4" fmla="*/ 118800 w 237600"/>
                <a:gd name="connsiteY4" fmla="*/ 173951 h 173951"/>
                <a:gd name="connsiteX5" fmla="*/ 0 w 237600"/>
                <a:gd name="connsiteY5" fmla="*/ 55151 h 173951"/>
                <a:gd name="connsiteX6" fmla="*/ 9336 w 237600"/>
                <a:gd name="connsiteY6" fmla="*/ 8909 h 173951"/>
                <a:gd name="connsiteX7" fmla="*/ 15343 w 237600"/>
                <a:gd name="connsiteY7" fmla="*/ 0 h 17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600" h="173951">
                  <a:moveTo>
                    <a:pt x="15343" y="0"/>
                  </a:moveTo>
                  <a:lnTo>
                    <a:pt x="222258" y="0"/>
                  </a:lnTo>
                  <a:lnTo>
                    <a:pt x="228264" y="8909"/>
                  </a:lnTo>
                  <a:cubicBezTo>
                    <a:pt x="234276" y="23122"/>
                    <a:pt x="237600" y="38748"/>
                    <a:pt x="237600" y="55151"/>
                  </a:cubicBezTo>
                  <a:cubicBezTo>
                    <a:pt x="237600" y="120762"/>
                    <a:pt x="184411" y="173951"/>
                    <a:pt x="118800" y="173951"/>
                  </a:cubicBezTo>
                  <a:cubicBezTo>
                    <a:pt x="53189" y="173951"/>
                    <a:pt x="0" y="120762"/>
                    <a:pt x="0" y="55151"/>
                  </a:cubicBezTo>
                  <a:cubicBezTo>
                    <a:pt x="0" y="38748"/>
                    <a:pt x="3325" y="23122"/>
                    <a:pt x="9336" y="8909"/>
                  </a:cubicBezTo>
                  <a:lnTo>
                    <a:pt x="15343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41" name="椭圆 1740"/>
            <p:cNvSpPr>
              <a:spLocks noChangeAspect="1"/>
            </p:cNvSpPr>
            <p:nvPr/>
          </p:nvSpPr>
          <p:spPr>
            <a:xfrm>
              <a:off x="4643464" y="5630788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2" name="组合 1741"/>
          <p:cNvGrpSpPr/>
          <p:nvPr/>
        </p:nvGrpSpPr>
        <p:grpSpPr>
          <a:xfrm>
            <a:off x="2603937" y="4752369"/>
            <a:ext cx="142679" cy="151016"/>
            <a:chOff x="4553341" y="5319590"/>
            <a:chExt cx="253974" cy="26881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43" name="任意多边形 1742"/>
            <p:cNvSpPr>
              <a:spLocks noChangeAspect="1"/>
            </p:cNvSpPr>
            <p:nvPr/>
          </p:nvSpPr>
          <p:spPr>
            <a:xfrm>
              <a:off x="4597821" y="5357992"/>
              <a:ext cx="209494" cy="230411"/>
            </a:xfrm>
            <a:custGeom>
              <a:avLst/>
              <a:gdLst>
                <a:gd name="connsiteX0" fmla="*/ 118800 w 209494"/>
                <a:gd name="connsiteY0" fmla="*/ 0 h 230411"/>
                <a:gd name="connsiteX1" fmla="*/ 202804 w 209494"/>
                <a:gd name="connsiteY1" fmla="*/ 34796 h 230411"/>
                <a:gd name="connsiteX2" fmla="*/ 209494 w 209494"/>
                <a:gd name="connsiteY2" fmla="*/ 44718 h 230411"/>
                <a:gd name="connsiteX3" fmla="*/ 200396 w 209494"/>
                <a:gd name="connsiteY3" fmla="*/ 85845 h 230411"/>
                <a:gd name="connsiteX4" fmla="*/ 171820 w 209494"/>
                <a:gd name="connsiteY4" fmla="*/ 142697 h 230411"/>
                <a:gd name="connsiteX5" fmla="*/ 122707 w 209494"/>
                <a:gd name="connsiteY5" fmla="*/ 199103 h 230411"/>
                <a:gd name="connsiteX6" fmla="*/ 83193 w 209494"/>
                <a:gd name="connsiteY6" fmla="*/ 230411 h 230411"/>
                <a:gd name="connsiteX7" fmla="*/ 72558 w 209494"/>
                <a:gd name="connsiteY7" fmla="*/ 228264 h 230411"/>
                <a:gd name="connsiteX8" fmla="*/ 0 w 209494"/>
                <a:gd name="connsiteY8" fmla="*/ 118800 h 230411"/>
                <a:gd name="connsiteX9" fmla="*/ 118800 w 209494"/>
                <a:gd name="connsiteY9" fmla="*/ 0 h 23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494" h="230411">
                  <a:moveTo>
                    <a:pt x="118800" y="0"/>
                  </a:moveTo>
                  <a:cubicBezTo>
                    <a:pt x="151606" y="0"/>
                    <a:pt x="181306" y="13297"/>
                    <a:pt x="202804" y="34796"/>
                  </a:cubicBezTo>
                  <a:lnTo>
                    <a:pt x="209494" y="44718"/>
                  </a:lnTo>
                  <a:lnTo>
                    <a:pt x="200396" y="85845"/>
                  </a:lnTo>
                  <a:cubicBezTo>
                    <a:pt x="193549" y="105589"/>
                    <a:pt x="184322" y="124044"/>
                    <a:pt x="171820" y="142697"/>
                  </a:cubicBezTo>
                  <a:cubicBezTo>
                    <a:pt x="159319" y="161350"/>
                    <a:pt x="141757" y="181095"/>
                    <a:pt x="122707" y="199103"/>
                  </a:cubicBezTo>
                  <a:lnTo>
                    <a:pt x="83193" y="230411"/>
                  </a:lnTo>
                  <a:lnTo>
                    <a:pt x="72558" y="228264"/>
                  </a:lnTo>
                  <a:cubicBezTo>
                    <a:pt x="29919" y="210229"/>
                    <a:pt x="0" y="168008"/>
                    <a:pt x="0" y="118800"/>
                  </a:cubicBez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44" name="椭圆 1743"/>
            <p:cNvSpPr>
              <a:spLocks noChangeAspect="1"/>
            </p:cNvSpPr>
            <p:nvPr/>
          </p:nvSpPr>
          <p:spPr>
            <a:xfrm>
              <a:off x="4553341" y="5319590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5" name="组合 1744"/>
          <p:cNvGrpSpPr/>
          <p:nvPr/>
        </p:nvGrpSpPr>
        <p:grpSpPr>
          <a:xfrm>
            <a:off x="2723610" y="4834918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46" name="椭圆 1745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7" name="椭圆 1746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8" name="组合 1747"/>
          <p:cNvGrpSpPr/>
          <p:nvPr/>
        </p:nvGrpSpPr>
        <p:grpSpPr>
          <a:xfrm>
            <a:off x="3030565" y="483505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49" name="椭圆 1748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0" name="椭圆 1749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1" name="组合 1750"/>
          <p:cNvGrpSpPr/>
          <p:nvPr/>
        </p:nvGrpSpPr>
        <p:grpSpPr>
          <a:xfrm>
            <a:off x="2753600" y="4704459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52" name="椭圆 1751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3" name="椭圆 1752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4" name="组合 1753"/>
          <p:cNvGrpSpPr/>
          <p:nvPr/>
        </p:nvGrpSpPr>
        <p:grpSpPr>
          <a:xfrm>
            <a:off x="2914761" y="4827899"/>
            <a:ext cx="157910" cy="141758"/>
            <a:chOff x="3779819" y="978421"/>
            <a:chExt cx="281085" cy="25233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55" name="椭圆 1754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6" name="椭圆 1755"/>
            <p:cNvSpPr>
              <a:spLocks noChangeAspect="1"/>
            </p:cNvSpPr>
            <p:nvPr/>
          </p:nvSpPr>
          <p:spPr>
            <a:xfrm>
              <a:off x="3823303" y="993156"/>
              <a:ext cx="237601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7" name="组合 1756"/>
          <p:cNvGrpSpPr/>
          <p:nvPr/>
        </p:nvGrpSpPr>
        <p:grpSpPr>
          <a:xfrm>
            <a:off x="2805449" y="4729718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58" name="椭圆 175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9" name="椭圆 175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0" name="组合 1759"/>
          <p:cNvGrpSpPr/>
          <p:nvPr/>
        </p:nvGrpSpPr>
        <p:grpSpPr>
          <a:xfrm>
            <a:off x="2952019" y="4669207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61" name="椭圆 1760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2" name="椭圆 1761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3" name="组合 1762"/>
          <p:cNvGrpSpPr/>
          <p:nvPr/>
        </p:nvGrpSpPr>
        <p:grpSpPr>
          <a:xfrm>
            <a:off x="2863494" y="4666267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64" name="椭圆 1763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5" name="椭圆 1764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6" name="组合 1765"/>
          <p:cNvGrpSpPr/>
          <p:nvPr/>
        </p:nvGrpSpPr>
        <p:grpSpPr>
          <a:xfrm>
            <a:off x="2830423" y="4805206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67" name="椭圆 1766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8" name="椭圆 1767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9" name="组合 1768"/>
          <p:cNvGrpSpPr/>
          <p:nvPr/>
        </p:nvGrpSpPr>
        <p:grpSpPr>
          <a:xfrm>
            <a:off x="3227519" y="4553670"/>
            <a:ext cx="290858" cy="204492"/>
            <a:chOff x="5663341" y="4965900"/>
            <a:chExt cx="517738" cy="36400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770" name="组合 1769"/>
            <p:cNvGrpSpPr/>
            <p:nvPr/>
          </p:nvGrpSpPr>
          <p:grpSpPr>
            <a:xfrm>
              <a:off x="5818113" y="4965900"/>
              <a:ext cx="362966" cy="361622"/>
              <a:chOff x="3684856" y="2704108"/>
              <a:chExt cx="362966" cy="361622"/>
            </a:xfrm>
          </p:grpSpPr>
          <p:sp>
            <p:nvSpPr>
              <p:cNvPr id="1780" name="椭圆 1779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1" name="椭圆 1780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71" name="组合 1770"/>
            <p:cNvGrpSpPr/>
            <p:nvPr/>
          </p:nvGrpSpPr>
          <p:grpSpPr>
            <a:xfrm>
              <a:off x="5784779" y="4968281"/>
              <a:ext cx="362966" cy="361622"/>
              <a:chOff x="3684856" y="2704108"/>
              <a:chExt cx="362966" cy="361622"/>
            </a:xfrm>
          </p:grpSpPr>
          <p:sp>
            <p:nvSpPr>
              <p:cNvPr id="1778" name="椭圆 1777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9" name="椭圆 1778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72" name="组合 1771"/>
            <p:cNvGrpSpPr/>
            <p:nvPr/>
          </p:nvGrpSpPr>
          <p:grpSpPr>
            <a:xfrm>
              <a:off x="5741921" y="4968281"/>
              <a:ext cx="362966" cy="361622"/>
              <a:chOff x="3684856" y="2704108"/>
              <a:chExt cx="362966" cy="361622"/>
            </a:xfrm>
          </p:grpSpPr>
          <p:sp>
            <p:nvSpPr>
              <p:cNvPr id="1776" name="椭圆 1775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7" name="椭圆 1776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73" name="组合 1772"/>
            <p:cNvGrpSpPr/>
            <p:nvPr/>
          </p:nvGrpSpPr>
          <p:grpSpPr>
            <a:xfrm>
              <a:off x="5663341" y="4968281"/>
              <a:ext cx="362966" cy="361622"/>
              <a:chOff x="3684856" y="2704108"/>
              <a:chExt cx="362966" cy="361622"/>
            </a:xfrm>
          </p:grpSpPr>
          <p:sp>
            <p:nvSpPr>
              <p:cNvPr id="1774" name="椭圆 1773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5" name="椭圆 1774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782" name="组合 1781"/>
          <p:cNvGrpSpPr/>
          <p:nvPr/>
        </p:nvGrpSpPr>
        <p:grpSpPr>
          <a:xfrm>
            <a:off x="3167941" y="4562190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83" name="椭圆 1782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4" name="椭圆 1783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5" name="组合 1784"/>
          <p:cNvGrpSpPr/>
          <p:nvPr/>
        </p:nvGrpSpPr>
        <p:grpSpPr>
          <a:xfrm>
            <a:off x="3257101" y="4648530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86" name="椭圆 1785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7" name="椭圆 1786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8" name="组合 1787"/>
          <p:cNvGrpSpPr/>
          <p:nvPr/>
        </p:nvGrpSpPr>
        <p:grpSpPr>
          <a:xfrm>
            <a:off x="3142054" y="4464841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89" name="椭圆 1788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0" name="椭圆 1789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1" name="组合 1790"/>
          <p:cNvGrpSpPr/>
          <p:nvPr/>
        </p:nvGrpSpPr>
        <p:grpSpPr>
          <a:xfrm>
            <a:off x="3143527" y="4624624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92" name="椭圆 1791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3" name="椭圆 1792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4" name="组合 1793"/>
          <p:cNvGrpSpPr/>
          <p:nvPr/>
        </p:nvGrpSpPr>
        <p:grpSpPr>
          <a:xfrm>
            <a:off x="3123295" y="4539278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95" name="椭圆 1794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6" name="椭圆 1795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7" name="组合 1796"/>
          <p:cNvGrpSpPr/>
          <p:nvPr/>
        </p:nvGrpSpPr>
        <p:grpSpPr>
          <a:xfrm>
            <a:off x="3204929" y="4614691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98" name="椭圆 1797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9" name="椭圆 1798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0" name="组合 1799"/>
          <p:cNvGrpSpPr/>
          <p:nvPr/>
        </p:nvGrpSpPr>
        <p:grpSpPr>
          <a:xfrm>
            <a:off x="3047073" y="4507651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01" name="椭圆 180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2" name="椭圆 180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3" name="组合 1802"/>
          <p:cNvGrpSpPr/>
          <p:nvPr/>
        </p:nvGrpSpPr>
        <p:grpSpPr>
          <a:xfrm>
            <a:off x="3022964" y="4523226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04" name="椭圆 1803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5" name="椭圆 1804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6" name="组合 1805"/>
          <p:cNvGrpSpPr/>
          <p:nvPr/>
        </p:nvGrpSpPr>
        <p:grpSpPr>
          <a:xfrm>
            <a:off x="3067659" y="456396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07" name="椭圆 1806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8" name="椭圆 1807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9" name="组合 1808"/>
          <p:cNvGrpSpPr/>
          <p:nvPr/>
        </p:nvGrpSpPr>
        <p:grpSpPr>
          <a:xfrm>
            <a:off x="2919176" y="4597618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10" name="椭圆 1809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1" name="椭圆 1810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2" name="组合 1811"/>
          <p:cNvGrpSpPr/>
          <p:nvPr/>
        </p:nvGrpSpPr>
        <p:grpSpPr>
          <a:xfrm>
            <a:off x="2902850" y="4568759"/>
            <a:ext cx="156784" cy="146410"/>
            <a:chOff x="5085418" y="4992758"/>
            <a:chExt cx="279082" cy="26061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13" name="任意多边形 1812"/>
            <p:cNvSpPr/>
            <p:nvPr/>
          </p:nvSpPr>
          <p:spPr>
            <a:xfrm>
              <a:off x="5126900" y="5019283"/>
              <a:ext cx="237600" cy="234090"/>
            </a:xfrm>
            <a:custGeom>
              <a:avLst/>
              <a:gdLst>
                <a:gd name="connsiteX0" fmla="*/ 118800 w 237600"/>
                <a:gd name="connsiteY0" fmla="*/ 0 h 234090"/>
                <a:gd name="connsiteX1" fmla="*/ 237600 w 237600"/>
                <a:gd name="connsiteY1" fmla="*/ 118800 h 234090"/>
                <a:gd name="connsiteX2" fmla="*/ 236209 w 237600"/>
                <a:gd name="connsiteY2" fmla="*/ 125692 h 234090"/>
                <a:gd name="connsiteX3" fmla="*/ 235675 w 237600"/>
                <a:gd name="connsiteY3" fmla="*/ 126598 h 234090"/>
                <a:gd name="connsiteX4" fmla="*/ 166619 w 237600"/>
                <a:gd name="connsiteY4" fmla="*/ 202798 h 234090"/>
                <a:gd name="connsiteX5" fmla="*/ 118845 w 237600"/>
                <a:gd name="connsiteY5" fmla="*/ 228992 h 234090"/>
                <a:gd name="connsiteX6" fmla="*/ 101413 w 237600"/>
                <a:gd name="connsiteY6" fmla="*/ 234090 h 234090"/>
                <a:gd name="connsiteX7" fmla="*/ 72558 w 237600"/>
                <a:gd name="connsiteY7" fmla="*/ 228264 h 234090"/>
                <a:gd name="connsiteX8" fmla="*/ 0 w 237600"/>
                <a:gd name="connsiteY8" fmla="*/ 118800 h 234090"/>
                <a:gd name="connsiteX9" fmla="*/ 118800 w 237600"/>
                <a:gd name="connsiteY9" fmla="*/ 0 h 2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00" h="234090">
                  <a:moveTo>
                    <a:pt x="118800" y="0"/>
                  </a:moveTo>
                  <a:cubicBezTo>
                    <a:pt x="184411" y="0"/>
                    <a:pt x="237600" y="53189"/>
                    <a:pt x="237600" y="118800"/>
                  </a:cubicBezTo>
                  <a:lnTo>
                    <a:pt x="236209" y="125692"/>
                  </a:lnTo>
                  <a:lnTo>
                    <a:pt x="235675" y="126598"/>
                  </a:lnTo>
                  <a:cubicBezTo>
                    <a:pt x="217816" y="160729"/>
                    <a:pt x="195591" y="182954"/>
                    <a:pt x="166619" y="202798"/>
                  </a:cubicBezTo>
                  <a:cubicBezTo>
                    <a:pt x="152133" y="212720"/>
                    <a:pt x="136258" y="221650"/>
                    <a:pt x="118845" y="228992"/>
                  </a:cubicBezTo>
                  <a:lnTo>
                    <a:pt x="101413" y="234090"/>
                  </a:lnTo>
                  <a:lnTo>
                    <a:pt x="72558" y="228264"/>
                  </a:lnTo>
                  <a:cubicBezTo>
                    <a:pt x="29919" y="210229"/>
                    <a:pt x="0" y="168008"/>
                    <a:pt x="0" y="118800"/>
                  </a:cubicBez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4" name="椭圆 1813"/>
            <p:cNvSpPr>
              <a:spLocks noChangeAspect="1"/>
            </p:cNvSpPr>
            <p:nvPr/>
          </p:nvSpPr>
          <p:spPr>
            <a:xfrm>
              <a:off x="5085418" y="4992758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5" name="组合 1814"/>
          <p:cNvGrpSpPr/>
          <p:nvPr/>
        </p:nvGrpSpPr>
        <p:grpSpPr>
          <a:xfrm>
            <a:off x="2884429" y="4735587"/>
            <a:ext cx="155934" cy="135703"/>
            <a:chOff x="5052628" y="5289718"/>
            <a:chExt cx="277569" cy="2415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16" name="任意多边形 1815"/>
            <p:cNvSpPr>
              <a:spLocks noChangeAspect="1"/>
            </p:cNvSpPr>
            <p:nvPr/>
          </p:nvSpPr>
          <p:spPr>
            <a:xfrm>
              <a:off x="5112911" y="5289718"/>
              <a:ext cx="217286" cy="211909"/>
            </a:xfrm>
            <a:custGeom>
              <a:avLst/>
              <a:gdLst>
                <a:gd name="connsiteX0" fmla="*/ 48301 w 217286"/>
                <a:gd name="connsiteY0" fmla="*/ 0 h 211909"/>
                <a:gd name="connsiteX1" fmla="*/ 73006 w 217286"/>
                <a:gd name="connsiteY1" fmla="*/ 35651 h 211909"/>
                <a:gd name="connsiteX2" fmla="*/ 116315 w 217286"/>
                <a:gd name="connsiteY2" fmla="*/ 82383 h 211909"/>
                <a:gd name="connsiteX3" fmla="*/ 209184 w 217286"/>
                <a:gd name="connsiteY3" fmla="*/ 151439 h 211909"/>
                <a:gd name="connsiteX4" fmla="*/ 217286 w 217286"/>
                <a:gd name="connsiteY4" fmla="*/ 155634 h 211909"/>
                <a:gd name="connsiteX5" fmla="*/ 202804 w 217286"/>
                <a:gd name="connsiteY5" fmla="*/ 177113 h 211909"/>
                <a:gd name="connsiteX6" fmla="*/ 118800 w 217286"/>
                <a:gd name="connsiteY6" fmla="*/ 211909 h 211909"/>
                <a:gd name="connsiteX7" fmla="*/ 0 w 217286"/>
                <a:gd name="connsiteY7" fmla="*/ 93109 h 211909"/>
                <a:gd name="connsiteX8" fmla="*/ 34796 w 217286"/>
                <a:gd name="connsiteY8" fmla="*/ 9105 h 211909"/>
                <a:gd name="connsiteX9" fmla="*/ 48301 w 217286"/>
                <a:gd name="connsiteY9" fmla="*/ 0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7286" h="211909">
                  <a:moveTo>
                    <a:pt x="48301" y="0"/>
                  </a:moveTo>
                  <a:lnTo>
                    <a:pt x="73006" y="35651"/>
                  </a:lnTo>
                  <a:cubicBezTo>
                    <a:pt x="86847" y="52419"/>
                    <a:pt x="102028" y="68493"/>
                    <a:pt x="116315" y="82383"/>
                  </a:cubicBezTo>
                  <a:cubicBezTo>
                    <a:pt x="144890" y="110164"/>
                    <a:pt x="173465" y="132786"/>
                    <a:pt x="209184" y="151439"/>
                  </a:cubicBezTo>
                  <a:lnTo>
                    <a:pt x="217286" y="155634"/>
                  </a:lnTo>
                  <a:lnTo>
                    <a:pt x="202804" y="177113"/>
                  </a:lnTo>
                  <a:cubicBezTo>
                    <a:pt x="181306" y="198612"/>
                    <a:pt x="151606" y="211909"/>
                    <a:pt x="118800" y="211909"/>
                  </a:cubicBezTo>
                  <a:cubicBezTo>
                    <a:pt x="53189" y="211909"/>
                    <a:pt x="0" y="158720"/>
                    <a:pt x="0" y="93109"/>
                  </a:cubicBezTo>
                  <a:cubicBezTo>
                    <a:pt x="0" y="60304"/>
                    <a:pt x="13297" y="30604"/>
                    <a:pt x="34796" y="9105"/>
                  </a:cubicBezTo>
                  <a:lnTo>
                    <a:pt x="48301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7" name="椭圆 1816"/>
            <p:cNvSpPr>
              <a:spLocks noChangeAspect="1"/>
            </p:cNvSpPr>
            <p:nvPr/>
          </p:nvSpPr>
          <p:spPr>
            <a:xfrm>
              <a:off x="5052628" y="5293674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8" name="组合 1817"/>
          <p:cNvGrpSpPr/>
          <p:nvPr/>
        </p:nvGrpSpPr>
        <p:grpSpPr>
          <a:xfrm>
            <a:off x="3055243" y="4687009"/>
            <a:ext cx="161159" cy="141228"/>
            <a:chOff x="5356683" y="5203247"/>
            <a:chExt cx="286870" cy="2513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19" name="椭圆 1818"/>
            <p:cNvSpPr>
              <a:spLocks noChangeAspect="1"/>
            </p:cNvSpPr>
            <p:nvPr/>
          </p:nvSpPr>
          <p:spPr>
            <a:xfrm>
              <a:off x="5356683" y="5217037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0" name="椭圆 1819"/>
            <p:cNvSpPr>
              <a:spLocks noChangeAspect="1"/>
            </p:cNvSpPr>
            <p:nvPr/>
          </p:nvSpPr>
          <p:spPr>
            <a:xfrm>
              <a:off x="5405953" y="5203247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1" name="组合 1820"/>
          <p:cNvGrpSpPr/>
          <p:nvPr/>
        </p:nvGrpSpPr>
        <p:grpSpPr>
          <a:xfrm>
            <a:off x="2767485" y="438860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22" name="椭圆 1821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3" name="椭圆 1822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4" name="组合 1823"/>
          <p:cNvGrpSpPr/>
          <p:nvPr/>
        </p:nvGrpSpPr>
        <p:grpSpPr>
          <a:xfrm>
            <a:off x="2572174" y="418658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25" name="椭圆 1824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6" name="椭圆 1825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7" name="组合 1826"/>
          <p:cNvGrpSpPr/>
          <p:nvPr/>
        </p:nvGrpSpPr>
        <p:grpSpPr>
          <a:xfrm>
            <a:off x="2770967" y="4299354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28" name="椭圆 182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9" name="椭圆 182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0" name="组合 1829"/>
          <p:cNvGrpSpPr/>
          <p:nvPr/>
        </p:nvGrpSpPr>
        <p:grpSpPr>
          <a:xfrm>
            <a:off x="2865140" y="4377452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31" name="椭圆 183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2" name="椭圆 183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3" name="组合 1832"/>
          <p:cNvGrpSpPr/>
          <p:nvPr/>
        </p:nvGrpSpPr>
        <p:grpSpPr>
          <a:xfrm>
            <a:off x="2595400" y="4107974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34" name="椭圆 1833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5" name="椭圆 1834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6" name="组合 1835"/>
          <p:cNvGrpSpPr/>
          <p:nvPr/>
        </p:nvGrpSpPr>
        <p:grpSpPr>
          <a:xfrm>
            <a:off x="2646143" y="4197010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37" name="椭圆 1836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8" name="椭圆 1837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9" name="组合 1838"/>
          <p:cNvGrpSpPr/>
          <p:nvPr/>
        </p:nvGrpSpPr>
        <p:grpSpPr>
          <a:xfrm>
            <a:off x="2773829" y="4271255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40" name="椭圆 1839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1" name="椭圆 1840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2" name="组合 1841"/>
          <p:cNvGrpSpPr/>
          <p:nvPr/>
        </p:nvGrpSpPr>
        <p:grpSpPr>
          <a:xfrm>
            <a:off x="3119162" y="4194852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43" name="椭圆 1842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4" name="椭圆 1843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5" name="组合 1844"/>
          <p:cNvGrpSpPr/>
          <p:nvPr/>
        </p:nvGrpSpPr>
        <p:grpSpPr>
          <a:xfrm>
            <a:off x="2875689" y="4196190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46" name="椭圆 1845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7" name="椭圆 1846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8" name="组合 1847"/>
          <p:cNvGrpSpPr/>
          <p:nvPr/>
        </p:nvGrpSpPr>
        <p:grpSpPr>
          <a:xfrm>
            <a:off x="2917160" y="4194852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49" name="椭圆 1848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0" name="椭圆 1849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1" name="组合 1850"/>
          <p:cNvGrpSpPr/>
          <p:nvPr/>
        </p:nvGrpSpPr>
        <p:grpSpPr>
          <a:xfrm>
            <a:off x="3012140" y="4196190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52" name="椭圆 1851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3" name="椭圆 1852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4" name="组合 1853"/>
          <p:cNvGrpSpPr/>
          <p:nvPr/>
        </p:nvGrpSpPr>
        <p:grpSpPr>
          <a:xfrm>
            <a:off x="3199428" y="4192177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55" name="椭圆 1854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6" name="椭圆 1855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7" name="组合 1856"/>
          <p:cNvGrpSpPr/>
          <p:nvPr/>
        </p:nvGrpSpPr>
        <p:grpSpPr>
          <a:xfrm>
            <a:off x="3236886" y="4196190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58" name="椭圆 1857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9" name="椭圆 1858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0" name="组合 1859"/>
          <p:cNvGrpSpPr/>
          <p:nvPr/>
        </p:nvGrpSpPr>
        <p:grpSpPr>
          <a:xfrm>
            <a:off x="3327853" y="4196190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61" name="椭圆 1860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2" name="椭圆 1861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3" name="组合 1862"/>
          <p:cNvGrpSpPr/>
          <p:nvPr/>
        </p:nvGrpSpPr>
        <p:grpSpPr>
          <a:xfrm>
            <a:off x="2601735" y="4291079"/>
            <a:ext cx="146386" cy="153557"/>
            <a:chOff x="4266054" y="4400823"/>
            <a:chExt cx="260572" cy="27333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64" name="任意多边形 1863"/>
            <p:cNvSpPr/>
            <p:nvPr/>
          </p:nvSpPr>
          <p:spPr>
            <a:xfrm rot="19680000">
              <a:off x="4312769" y="4436527"/>
              <a:ext cx="213857" cy="237632"/>
            </a:xfrm>
            <a:custGeom>
              <a:avLst/>
              <a:gdLst>
                <a:gd name="connsiteX0" fmla="*/ 181769 w 213857"/>
                <a:gd name="connsiteY0" fmla="*/ 18068 h 237632"/>
                <a:gd name="connsiteX1" fmla="*/ 213856 w 213857"/>
                <a:gd name="connsiteY1" fmla="*/ 48426 h 237632"/>
                <a:gd name="connsiteX2" fmla="*/ 213857 w 213857"/>
                <a:gd name="connsiteY2" fmla="*/ 187802 h 237632"/>
                <a:gd name="connsiteX3" fmla="*/ 187141 w 213857"/>
                <a:gd name="connsiteY3" fmla="*/ 216039 h 237632"/>
                <a:gd name="connsiteX4" fmla="*/ 55860 w 213857"/>
                <a:gd name="connsiteY4" fmla="*/ 219564 h 237632"/>
                <a:gd name="connsiteX5" fmla="*/ 18067 w 213857"/>
                <a:gd name="connsiteY5" fmla="*/ 55862 h 237632"/>
                <a:gd name="connsiteX6" fmla="*/ 181769 w 213857"/>
                <a:gd name="connsiteY6" fmla="*/ 18068 h 23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857" h="237632">
                  <a:moveTo>
                    <a:pt x="181769" y="18068"/>
                  </a:moveTo>
                  <a:lnTo>
                    <a:pt x="213856" y="48426"/>
                  </a:lnTo>
                  <a:lnTo>
                    <a:pt x="213857" y="187802"/>
                  </a:lnTo>
                  <a:lnTo>
                    <a:pt x="187141" y="216039"/>
                  </a:lnTo>
                  <a:cubicBezTo>
                    <a:pt x="149251" y="242642"/>
                    <a:pt x="97591" y="245641"/>
                    <a:pt x="55860" y="219564"/>
                  </a:cubicBezTo>
                  <a:cubicBezTo>
                    <a:pt x="219" y="184796"/>
                    <a:pt x="-16702" y="111503"/>
                    <a:pt x="18067" y="55862"/>
                  </a:cubicBezTo>
                  <a:cubicBezTo>
                    <a:pt x="52835" y="221"/>
                    <a:pt x="126128" y="-16700"/>
                    <a:pt x="181769" y="18068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5" name="椭圆 1864"/>
            <p:cNvSpPr>
              <a:spLocks noChangeAspect="1"/>
            </p:cNvSpPr>
            <p:nvPr/>
          </p:nvSpPr>
          <p:spPr>
            <a:xfrm>
              <a:off x="4266054" y="4400823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6" name="组合 1865"/>
          <p:cNvGrpSpPr/>
          <p:nvPr/>
        </p:nvGrpSpPr>
        <p:grpSpPr>
          <a:xfrm>
            <a:off x="2671151" y="4133225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67" name="椭圆 1866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8" name="椭圆 1867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9" name="组合 1868"/>
          <p:cNvGrpSpPr/>
          <p:nvPr/>
        </p:nvGrpSpPr>
        <p:grpSpPr>
          <a:xfrm>
            <a:off x="2708624" y="4204453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70" name="椭圆 1869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1" name="椭圆 1870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2" name="组合 1871"/>
          <p:cNvGrpSpPr/>
          <p:nvPr/>
        </p:nvGrpSpPr>
        <p:grpSpPr>
          <a:xfrm>
            <a:off x="2627006" y="4056667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73" name="椭圆 1872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4" name="椭圆 1873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5" name="组合 1874"/>
          <p:cNvGrpSpPr/>
          <p:nvPr/>
        </p:nvGrpSpPr>
        <p:grpSpPr>
          <a:xfrm>
            <a:off x="2499681" y="4025556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76" name="椭圆 1875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7" name="椭圆 1876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8" name="组合 1877"/>
          <p:cNvGrpSpPr/>
          <p:nvPr/>
        </p:nvGrpSpPr>
        <p:grpSpPr>
          <a:xfrm>
            <a:off x="2641482" y="4087995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79" name="椭圆 1878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0" name="椭圆 1879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1" name="组合 1880"/>
          <p:cNvGrpSpPr/>
          <p:nvPr/>
        </p:nvGrpSpPr>
        <p:grpSpPr>
          <a:xfrm>
            <a:off x="2506369" y="4017065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82" name="椭圆 1881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3" name="椭圆 1882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4" name="组合 1883"/>
          <p:cNvGrpSpPr/>
          <p:nvPr/>
        </p:nvGrpSpPr>
        <p:grpSpPr>
          <a:xfrm>
            <a:off x="2499681" y="4114753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85" name="椭圆 1884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6" name="椭圆 1885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7" name="组合 1886"/>
          <p:cNvGrpSpPr/>
          <p:nvPr/>
        </p:nvGrpSpPr>
        <p:grpSpPr>
          <a:xfrm>
            <a:off x="3445877" y="4477323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88" name="椭圆 1887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9" name="椭圆 1888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0" name="组合 1889"/>
          <p:cNvGrpSpPr/>
          <p:nvPr/>
        </p:nvGrpSpPr>
        <p:grpSpPr>
          <a:xfrm>
            <a:off x="3440444" y="4277789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91" name="椭圆 189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2" name="椭圆 189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3" name="组合 1892"/>
          <p:cNvGrpSpPr/>
          <p:nvPr/>
        </p:nvGrpSpPr>
        <p:grpSpPr>
          <a:xfrm>
            <a:off x="3357315" y="4319615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94" name="椭圆 1893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5" name="椭圆 1894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6" name="组合 1895"/>
          <p:cNvGrpSpPr/>
          <p:nvPr/>
        </p:nvGrpSpPr>
        <p:grpSpPr>
          <a:xfrm>
            <a:off x="3387290" y="4360029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97" name="椭圆 1896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8" name="椭圆 1897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9" name="组合 1898"/>
          <p:cNvGrpSpPr/>
          <p:nvPr/>
        </p:nvGrpSpPr>
        <p:grpSpPr>
          <a:xfrm>
            <a:off x="3455381" y="4414921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00" name="椭圆 1899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1" name="椭圆 1900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2" name="组合 1901"/>
          <p:cNvGrpSpPr/>
          <p:nvPr/>
        </p:nvGrpSpPr>
        <p:grpSpPr>
          <a:xfrm>
            <a:off x="3252972" y="4391863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03" name="椭圆 1902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4" name="椭圆 1903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5" name="组合 1904"/>
          <p:cNvGrpSpPr/>
          <p:nvPr/>
        </p:nvGrpSpPr>
        <p:grpSpPr>
          <a:xfrm>
            <a:off x="3211587" y="4470327"/>
            <a:ext cx="133480" cy="144567"/>
            <a:chOff x="5634981" y="4817546"/>
            <a:chExt cx="237600" cy="25733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06" name="任意多边形 1905"/>
            <p:cNvSpPr/>
            <p:nvPr/>
          </p:nvSpPr>
          <p:spPr>
            <a:xfrm>
              <a:off x="5679976" y="4842106"/>
              <a:ext cx="192605" cy="232774"/>
            </a:xfrm>
            <a:custGeom>
              <a:avLst/>
              <a:gdLst>
                <a:gd name="connsiteX0" fmla="*/ 94900 w 192605"/>
                <a:gd name="connsiteY0" fmla="*/ 0 h 232774"/>
                <a:gd name="connsiteX1" fmla="*/ 114498 w 192605"/>
                <a:gd name="connsiteY1" fmla="*/ 15944 h 232774"/>
                <a:gd name="connsiteX2" fmla="*/ 173136 w 192605"/>
                <a:gd name="connsiteY2" fmla="*/ 96608 h 232774"/>
                <a:gd name="connsiteX3" fmla="*/ 187200 w 192605"/>
                <a:gd name="connsiteY3" fmla="*/ 149888 h 232774"/>
                <a:gd name="connsiteX4" fmla="*/ 192605 w 192605"/>
                <a:gd name="connsiteY4" fmla="*/ 204855 h 232774"/>
                <a:gd name="connsiteX5" fmla="*/ 165042 w 192605"/>
                <a:gd name="connsiteY5" fmla="*/ 223438 h 232774"/>
                <a:gd name="connsiteX6" fmla="*/ 118800 w 192605"/>
                <a:gd name="connsiteY6" fmla="*/ 232774 h 232774"/>
                <a:gd name="connsiteX7" fmla="*/ 0 w 192605"/>
                <a:gd name="connsiteY7" fmla="*/ 113974 h 232774"/>
                <a:gd name="connsiteX8" fmla="*/ 72558 w 192605"/>
                <a:gd name="connsiteY8" fmla="*/ 4510 h 232774"/>
                <a:gd name="connsiteX9" fmla="*/ 94900 w 192605"/>
                <a:gd name="connsiteY9" fmla="*/ 0 h 23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605" h="232774">
                  <a:moveTo>
                    <a:pt x="94900" y="0"/>
                  </a:moveTo>
                  <a:lnTo>
                    <a:pt x="114498" y="15944"/>
                  </a:lnTo>
                  <a:cubicBezTo>
                    <a:pt x="139005" y="39062"/>
                    <a:pt x="160833" y="66843"/>
                    <a:pt x="173136" y="96608"/>
                  </a:cubicBezTo>
                  <a:cubicBezTo>
                    <a:pt x="179288" y="111491"/>
                    <a:pt x="183901" y="129896"/>
                    <a:pt x="187200" y="149888"/>
                  </a:cubicBezTo>
                  <a:lnTo>
                    <a:pt x="192605" y="204855"/>
                  </a:lnTo>
                  <a:lnTo>
                    <a:pt x="165042" y="223438"/>
                  </a:lnTo>
                  <a:cubicBezTo>
                    <a:pt x="150829" y="229450"/>
                    <a:pt x="135203" y="232774"/>
                    <a:pt x="118800" y="232774"/>
                  </a:cubicBezTo>
                  <a:cubicBezTo>
                    <a:pt x="53189" y="232774"/>
                    <a:pt x="0" y="179585"/>
                    <a:pt x="0" y="113974"/>
                  </a:cubicBezTo>
                  <a:cubicBezTo>
                    <a:pt x="0" y="64766"/>
                    <a:pt x="29919" y="22545"/>
                    <a:pt x="72558" y="4510"/>
                  </a:cubicBezTo>
                  <a:lnTo>
                    <a:pt x="94900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07" name="椭圆 1906"/>
            <p:cNvSpPr>
              <a:spLocks noChangeAspect="1"/>
            </p:cNvSpPr>
            <p:nvPr/>
          </p:nvSpPr>
          <p:spPr>
            <a:xfrm>
              <a:off x="5634981" y="4817546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8" name="组合 1907"/>
          <p:cNvGrpSpPr/>
          <p:nvPr/>
        </p:nvGrpSpPr>
        <p:grpSpPr>
          <a:xfrm>
            <a:off x="3314324" y="4339111"/>
            <a:ext cx="151761" cy="133481"/>
            <a:chOff x="5817857" y="4583978"/>
            <a:chExt cx="270140" cy="2376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09" name="任意多边形 1908"/>
            <p:cNvSpPr>
              <a:spLocks noChangeAspect="1"/>
            </p:cNvSpPr>
            <p:nvPr/>
          </p:nvSpPr>
          <p:spPr>
            <a:xfrm>
              <a:off x="5850397" y="4621550"/>
              <a:ext cx="237600" cy="186642"/>
            </a:xfrm>
            <a:custGeom>
              <a:avLst/>
              <a:gdLst>
                <a:gd name="connsiteX0" fmla="*/ 118800 w 237600"/>
                <a:gd name="connsiteY0" fmla="*/ 0 h 186642"/>
                <a:gd name="connsiteX1" fmla="*/ 237600 w 237600"/>
                <a:gd name="connsiteY1" fmla="*/ 118800 h 186642"/>
                <a:gd name="connsiteX2" fmla="*/ 228264 w 237600"/>
                <a:gd name="connsiteY2" fmla="*/ 165042 h 186642"/>
                <a:gd name="connsiteX3" fmla="*/ 216151 w 237600"/>
                <a:gd name="connsiteY3" fmla="*/ 183008 h 186642"/>
                <a:gd name="connsiteX4" fmla="*/ 211075 w 237600"/>
                <a:gd name="connsiteY4" fmla="*/ 183813 h 186642"/>
                <a:gd name="connsiteX5" fmla="*/ 112253 w 237600"/>
                <a:gd name="connsiteY5" fmla="*/ 183813 h 186642"/>
                <a:gd name="connsiteX6" fmla="*/ 19980 w 237600"/>
                <a:gd name="connsiteY6" fmla="*/ 157619 h 186642"/>
                <a:gd name="connsiteX7" fmla="*/ 6594 w 237600"/>
                <a:gd name="connsiteY7" fmla="*/ 151459 h 186642"/>
                <a:gd name="connsiteX8" fmla="*/ 0 w 237600"/>
                <a:gd name="connsiteY8" fmla="*/ 118800 h 186642"/>
                <a:gd name="connsiteX9" fmla="*/ 118800 w 237600"/>
                <a:gd name="connsiteY9" fmla="*/ 0 h 18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00" h="186642">
                  <a:moveTo>
                    <a:pt x="118800" y="0"/>
                  </a:moveTo>
                  <a:cubicBezTo>
                    <a:pt x="184411" y="0"/>
                    <a:pt x="237600" y="53189"/>
                    <a:pt x="237600" y="118800"/>
                  </a:cubicBezTo>
                  <a:cubicBezTo>
                    <a:pt x="237600" y="135203"/>
                    <a:pt x="234276" y="150829"/>
                    <a:pt x="228264" y="165042"/>
                  </a:cubicBezTo>
                  <a:lnTo>
                    <a:pt x="216151" y="183008"/>
                  </a:lnTo>
                  <a:lnTo>
                    <a:pt x="211075" y="183813"/>
                  </a:lnTo>
                  <a:cubicBezTo>
                    <a:pt x="177539" y="187385"/>
                    <a:pt x="142019" y="187782"/>
                    <a:pt x="112253" y="183813"/>
                  </a:cubicBezTo>
                  <a:cubicBezTo>
                    <a:pt x="82488" y="179845"/>
                    <a:pt x="50142" y="169923"/>
                    <a:pt x="19980" y="157619"/>
                  </a:cubicBezTo>
                  <a:lnTo>
                    <a:pt x="6594" y="151459"/>
                  </a:lnTo>
                  <a:lnTo>
                    <a:pt x="0" y="118800"/>
                  </a:ln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10" name="椭圆 1909"/>
            <p:cNvSpPr>
              <a:spLocks noChangeAspect="1"/>
            </p:cNvSpPr>
            <p:nvPr/>
          </p:nvSpPr>
          <p:spPr>
            <a:xfrm>
              <a:off x="5817857" y="4583978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1" name="组合 1910"/>
          <p:cNvGrpSpPr/>
          <p:nvPr/>
        </p:nvGrpSpPr>
        <p:grpSpPr>
          <a:xfrm>
            <a:off x="3378141" y="4503114"/>
            <a:ext cx="154683" cy="142304"/>
            <a:chOff x="5931455" y="4875909"/>
            <a:chExt cx="275342" cy="25330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12" name="任意多边形 1911"/>
            <p:cNvSpPr/>
            <p:nvPr/>
          </p:nvSpPr>
          <p:spPr>
            <a:xfrm>
              <a:off x="5931455" y="4891614"/>
              <a:ext cx="237238" cy="237600"/>
            </a:xfrm>
            <a:custGeom>
              <a:avLst/>
              <a:gdLst>
                <a:gd name="connsiteX0" fmla="*/ 118438 w 237238"/>
                <a:gd name="connsiteY0" fmla="*/ 0 h 237600"/>
                <a:gd name="connsiteX1" fmla="*/ 237238 w 237238"/>
                <a:gd name="connsiteY1" fmla="*/ 118800 h 237600"/>
                <a:gd name="connsiteX2" fmla="*/ 118438 w 237238"/>
                <a:gd name="connsiteY2" fmla="*/ 237600 h 237600"/>
                <a:gd name="connsiteX3" fmla="*/ 8974 w 237238"/>
                <a:gd name="connsiteY3" fmla="*/ 165042 h 237600"/>
                <a:gd name="connsiteX4" fmla="*/ 0 w 237238"/>
                <a:gd name="connsiteY4" fmla="*/ 120592 h 237600"/>
                <a:gd name="connsiteX5" fmla="*/ 16906 w 237238"/>
                <a:gd name="connsiteY5" fmla="*/ 89961 h 237600"/>
                <a:gd name="connsiteX6" fmla="*/ 92809 w 237238"/>
                <a:gd name="connsiteY6" fmla="*/ 11082 h 237600"/>
                <a:gd name="connsiteX7" fmla="*/ 103327 w 237238"/>
                <a:gd name="connsiteY7" fmla="*/ 3051 h 237600"/>
                <a:gd name="connsiteX8" fmla="*/ 118438 w 237238"/>
                <a:gd name="connsiteY8" fmla="*/ 0 h 23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238" h="237600">
                  <a:moveTo>
                    <a:pt x="118438" y="0"/>
                  </a:moveTo>
                  <a:cubicBezTo>
                    <a:pt x="184049" y="0"/>
                    <a:pt x="237238" y="53189"/>
                    <a:pt x="237238" y="118800"/>
                  </a:cubicBezTo>
                  <a:cubicBezTo>
                    <a:pt x="237238" y="184411"/>
                    <a:pt x="184049" y="237600"/>
                    <a:pt x="118438" y="237600"/>
                  </a:cubicBezTo>
                  <a:cubicBezTo>
                    <a:pt x="69230" y="237600"/>
                    <a:pt x="27009" y="207681"/>
                    <a:pt x="8974" y="165042"/>
                  </a:cubicBezTo>
                  <a:lnTo>
                    <a:pt x="0" y="120592"/>
                  </a:lnTo>
                  <a:lnTo>
                    <a:pt x="16906" y="89961"/>
                  </a:lnTo>
                  <a:cubicBezTo>
                    <a:pt x="35559" y="62577"/>
                    <a:pt x="64134" y="34795"/>
                    <a:pt x="92809" y="11082"/>
                  </a:cubicBezTo>
                  <a:lnTo>
                    <a:pt x="103327" y="3051"/>
                  </a:lnTo>
                  <a:lnTo>
                    <a:pt x="118438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13" name="椭圆 1912"/>
            <p:cNvSpPr>
              <a:spLocks noChangeAspect="1"/>
            </p:cNvSpPr>
            <p:nvPr/>
          </p:nvSpPr>
          <p:spPr>
            <a:xfrm>
              <a:off x="5969197" y="4875909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4" name="组合 1913"/>
          <p:cNvGrpSpPr/>
          <p:nvPr/>
        </p:nvGrpSpPr>
        <p:grpSpPr>
          <a:xfrm>
            <a:off x="2735509" y="4027824"/>
            <a:ext cx="148407" cy="144191"/>
            <a:chOff x="4787545" y="4029877"/>
            <a:chExt cx="264170" cy="25666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15" name="椭圆 1914"/>
            <p:cNvSpPr>
              <a:spLocks noChangeAspect="1"/>
            </p:cNvSpPr>
            <p:nvPr/>
          </p:nvSpPr>
          <p:spPr>
            <a:xfrm>
              <a:off x="4787545" y="4048942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6" name="椭圆 1915"/>
            <p:cNvSpPr>
              <a:spLocks noChangeAspect="1"/>
            </p:cNvSpPr>
            <p:nvPr/>
          </p:nvSpPr>
          <p:spPr>
            <a:xfrm>
              <a:off x="4814115" y="4029877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7" name="组合 1916"/>
          <p:cNvGrpSpPr/>
          <p:nvPr/>
        </p:nvGrpSpPr>
        <p:grpSpPr>
          <a:xfrm>
            <a:off x="2558186" y="3975843"/>
            <a:ext cx="133480" cy="157663"/>
            <a:chOff x="4471902" y="3937348"/>
            <a:chExt cx="237600" cy="28064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18" name="任意多边形 1917"/>
            <p:cNvSpPr/>
            <p:nvPr/>
          </p:nvSpPr>
          <p:spPr>
            <a:xfrm>
              <a:off x="4473646" y="3988555"/>
              <a:ext cx="234113" cy="229438"/>
            </a:xfrm>
            <a:custGeom>
              <a:avLst/>
              <a:gdLst>
                <a:gd name="connsiteX0" fmla="*/ 115313 w 234113"/>
                <a:gd name="connsiteY0" fmla="*/ 0 h 229438"/>
                <a:gd name="connsiteX1" fmla="*/ 234113 w 234113"/>
                <a:gd name="connsiteY1" fmla="*/ 118800 h 229438"/>
                <a:gd name="connsiteX2" fmla="*/ 161555 w 234113"/>
                <a:gd name="connsiteY2" fmla="*/ 228264 h 229438"/>
                <a:gd name="connsiteX3" fmla="*/ 155740 w 234113"/>
                <a:gd name="connsiteY3" fmla="*/ 229438 h 229438"/>
                <a:gd name="connsiteX4" fmla="*/ 151688 w 234113"/>
                <a:gd name="connsiteY4" fmla="*/ 227825 h 229438"/>
                <a:gd name="connsiteX5" fmla="*/ 56437 w 234113"/>
                <a:gd name="connsiteY5" fmla="*/ 161150 h 229438"/>
                <a:gd name="connsiteX6" fmla="*/ 7920 w 234113"/>
                <a:gd name="connsiteY6" fmla="*/ 112037 h 229438"/>
                <a:gd name="connsiteX7" fmla="*/ 0 w 234113"/>
                <a:gd name="connsiteY7" fmla="*/ 101532 h 229438"/>
                <a:gd name="connsiteX8" fmla="*/ 5849 w 234113"/>
                <a:gd name="connsiteY8" fmla="*/ 72558 h 229438"/>
                <a:gd name="connsiteX9" fmla="*/ 115313 w 234113"/>
                <a:gd name="connsiteY9" fmla="*/ 0 h 22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3" h="229438">
                  <a:moveTo>
                    <a:pt x="115313" y="0"/>
                  </a:moveTo>
                  <a:cubicBezTo>
                    <a:pt x="180924" y="0"/>
                    <a:pt x="234113" y="53189"/>
                    <a:pt x="234113" y="118800"/>
                  </a:cubicBezTo>
                  <a:cubicBezTo>
                    <a:pt x="234113" y="168008"/>
                    <a:pt x="204194" y="210229"/>
                    <a:pt x="161555" y="228264"/>
                  </a:cubicBezTo>
                  <a:lnTo>
                    <a:pt x="155740" y="229438"/>
                  </a:lnTo>
                  <a:lnTo>
                    <a:pt x="151688" y="227825"/>
                  </a:lnTo>
                  <a:cubicBezTo>
                    <a:pt x="114382" y="213538"/>
                    <a:pt x="87393" y="189725"/>
                    <a:pt x="56437" y="161150"/>
                  </a:cubicBezTo>
                  <a:cubicBezTo>
                    <a:pt x="40959" y="146863"/>
                    <a:pt x="23894" y="129995"/>
                    <a:pt x="7920" y="112037"/>
                  </a:cubicBezTo>
                  <a:lnTo>
                    <a:pt x="0" y="101532"/>
                  </a:lnTo>
                  <a:lnTo>
                    <a:pt x="5849" y="72558"/>
                  </a:lnTo>
                  <a:cubicBezTo>
                    <a:pt x="23884" y="29919"/>
                    <a:pt x="66105" y="0"/>
                    <a:pt x="115313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19" name="椭圆 1918"/>
            <p:cNvSpPr>
              <a:spLocks noChangeAspect="1"/>
            </p:cNvSpPr>
            <p:nvPr/>
          </p:nvSpPr>
          <p:spPr>
            <a:xfrm>
              <a:off x="4471902" y="3937348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0" name="组合 1919"/>
          <p:cNvGrpSpPr/>
          <p:nvPr/>
        </p:nvGrpSpPr>
        <p:grpSpPr>
          <a:xfrm>
            <a:off x="2599507" y="3969718"/>
            <a:ext cx="192877" cy="184871"/>
            <a:chOff x="3704502" y="1469815"/>
            <a:chExt cx="343330" cy="3290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21" name="椭圆 1920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2" name="椭圆 1921"/>
            <p:cNvSpPr>
              <a:spLocks noChangeAspect="1"/>
            </p:cNvSpPr>
            <p:nvPr/>
          </p:nvSpPr>
          <p:spPr>
            <a:xfrm>
              <a:off x="3704502" y="1469815"/>
              <a:ext cx="320401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3" name="组合 1922"/>
          <p:cNvGrpSpPr/>
          <p:nvPr/>
        </p:nvGrpSpPr>
        <p:grpSpPr>
          <a:xfrm>
            <a:off x="2573931" y="3979673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24" name="椭圆 1923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5" name="椭圆 1924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6" name="组合 1925"/>
          <p:cNvGrpSpPr/>
          <p:nvPr/>
        </p:nvGrpSpPr>
        <p:grpSpPr>
          <a:xfrm>
            <a:off x="2777527" y="3877975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27" name="椭圆 1926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8" name="椭圆 1927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9" name="组合 1928"/>
          <p:cNvGrpSpPr/>
          <p:nvPr/>
        </p:nvGrpSpPr>
        <p:grpSpPr>
          <a:xfrm>
            <a:off x="2508380" y="3848459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30" name="椭圆 1929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1" name="椭圆 1930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32" name="组合 1931"/>
          <p:cNvGrpSpPr/>
          <p:nvPr/>
        </p:nvGrpSpPr>
        <p:grpSpPr>
          <a:xfrm>
            <a:off x="2565929" y="3837756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33" name="椭圆 1932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4" name="椭圆 1933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35" name="组合 1934"/>
          <p:cNvGrpSpPr/>
          <p:nvPr/>
        </p:nvGrpSpPr>
        <p:grpSpPr>
          <a:xfrm>
            <a:off x="2653428" y="3776867"/>
            <a:ext cx="138780" cy="151939"/>
            <a:chOff x="4641438" y="3583164"/>
            <a:chExt cx="247033" cy="27045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36" name="任意多边形 1935"/>
            <p:cNvSpPr/>
            <p:nvPr/>
          </p:nvSpPr>
          <p:spPr>
            <a:xfrm>
              <a:off x="4650871" y="3635392"/>
              <a:ext cx="237600" cy="218229"/>
            </a:xfrm>
            <a:custGeom>
              <a:avLst/>
              <a:gdLst>
                <a:gd name="connsiteX0" fmla="*/ 118800 w 237600"/>
                <a:gd name="connsiteY0" fmla="*/ 0 h 218229"/>
                <a:gd name="connsiteX1" fmla="*/ 237600 w 237600"/>
                <a:gd name="connsiteY1" fmla="*/ 118800 h 218229"/>
                <a:gd name="connsiteX2" fmla="*/ 202804 w 237600"/>
                <a:gd name="connsiteY2" fmla="*/ 202804 h 218229"/>
                <a:gd name="connsiteX3" fmla="*/ 179926 w 237600"/>
                <a:gd name="connsiteY3" fmla="*/ 218229 h 218229"/>
                <a:gd name="connsiteX4" fmla="*/ 153301 w 237600"/>
                <a:gd name="connsiteY4" fmla="*/ 215649 h 218229"/>
                <a:gd name="connsiteX5" fmla="*/ 97342 w 237600"/>
                <a:gd name="connsiteY5" fmla="*/ 203185 h 218229"/>
                <a:gd name="connsiteX6" fmla="*/ 9831 w 237600"/>
                <a:gd name="connsiteY6" fmla="*/ 152285 h 218229"/>
                <a:gd name="connsiteX7" fmla="*/ 6069 w 237600"/>
                <a:gd name="connsiteY7" fmla="*/ 148860 h 218229"/>
                <a:gd name="connsiteX8" fmla="*/ 0 w 237600"/>
                <a:gd name="connsiteY8" fmla="*/ 118800 h 218229"/>
                <a:gd name="connsiteX9" fmla="*/ 118800 w 237600"/>
                <a:gd name="connsiteY9" fmla="*/ 0 h 21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00" h="218229">
                  <a:moveTo>
                    <a:pt x="118800" y="0"/>
                  </a:moveTo>
                  <a:cubicBezTo>
                    <a:pt x="184411" y="0"/>
                    <a:pt x="237600" y="53189"/>
                    <a:pt x="237600" y="118800"/>
                  </a:cubicBezTo>
                  <a:cubicBezTo>
                    <a:pt x="237600" y="151606"/>
                    <a:pt x="224303" y="181306"/>
                    <a:pt x="202804" y="202804"/>
                  </a:cubicBezTo>
                  <a:lnTo>
                    <a:pt x="179926" y="218229"/>
                  </a:lnTo>
                  <a:lnTo>
                    <a:pt x="153301" y="215649"/>
                  </a:lnTo>
                  <a:cubicBezTo>
                    <a:pt x="132416" y="212413"/>
                    <a:pt x="113019" y="208146"/>
                    <a:pt x="97342" y="203185"/>
                  </a:cubicBezTo>
                  <a:cubicBezTo>
                    <a:pt x="65989" y="193263"/>
                    <a:pt x="36025" y="173816"/>
                    <a:pt x="9831" y="152285"/>
                  </a:cubicBezTo>
                  <a:lnTo>
                    <a:pt x="6069" y="148860"/>
                  </a:lnTo>
                  <a:lnTo>
                    <a:pt x="0" y="118800"/>
                  </a:ln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37" name="椭圆 1936"/>
            <p:cNvSpPr>
              <a:spLocks noChangeAspect="1"/>
            </p:cNvSpPr>
            <p:nvPr/>
          </p:nvSpPr>
          <p:spPr>
            <a:xfrm>
              <a:off x="4641438" y="3583164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38" name="组合 1937"/>
          <p:cNvGrpSpPr/>
          <p:nvPr/>
        </p:nvGrpSpPr>
        <p:grpSpPr>
          <a:xfrm>
            <a:off x="2581389" y="3958147"/>
            <a:ext cx="157307" cy="133481"/>
            <a:chOff x="4513205" y="3905849"/>
            <a:chExt cx="280013" cy="2376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39" name="任意多边形 1938"/>
            <p:cNvSpPr/>
            <p:nvPr/>
          </p:nvSpPr>
          <p:spPr>
            <a:xfrm>
              <a:off x="4555618" y="3905849"/>
              <a:ext cx="237600" cy="228519"/>
            </a:xfrm>
            <a:custGeom>
              <a:avLst/>
              <a:gdLst>
                <a:gd name="connsiteX0" fmla="*/ 73819 w 237600"/>
                <a:gd name="connsiteY0" fmla="*/ 0 h 228519"/>
                <a:gd name="connsiteX1" fmla="*/ 93662 w 237600"/>
                <a:gd name="connsiteY1" fmla="*/ 4499 h 228519"/>
                <a:gd name="connsiteX2" fmla="*/ 144970 w 237600"/>
                <a:gd name="connsiteY2" fmla="*/ 18452 h 228519"/>
                <a:gd name="connsiteX3" fmla="*/ 213522 w 237600"/>
                <a:gd name="connsiteY3" fmla="*/ 41612 h 228519"/>
                <a:gd name="connsiteX4" fmla="*/ 228264 w 237600"/>
                <a:gd name="connsiteY4" fmla="*/ 63477 h 228519"/>
                <a:gd name="connsiteX5" fmla="*/ 237600 w 237600"/>
                <a:gd name="connsiteY5" fmla="*/ 109719 h 228519"/>
                <a:gd name="connsiteX6" fmla="*/ 118800 w 237600"/>
                <a:gd name="connsiteY6" fmla="*/ 228519 h 228519"/>
                <a:gd name="connsiteX7" fmla="*/ 0 w 237600"/>
                <a:gd name="connsiteY7" fmla="*/ 109719 h 228519"/>
                <a:gd name="connsiteX8" fmla="*/ 72558 w 237600"/>
                <a:gd name="connsiteY8" fmla="*/ 255 h 228519"/>
                <a:gd name="connsiteX9" fmla="*/ 73819 w 237600"/>
                <a:gd name="connsiteY9" fmla="*/ 0 h 22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00" h="228519">
                  <a:moveTo>
                    <a:pt x="73819" y="0"/>
                  </a:moveTo>
                  <a:lnTo>
                    <a:pt x="93662" y="4499"/>
                  </a:lnTo>
                  <a:cubicBezTo>
                    <a:pt x="112427" y="9324"/>
                    <a:pt x="130087" y="14285"/>
                    <a:pt x="144970" y="18452"/>
                  </a:cubicBezTo>
                  <a:lnTo>
                    <a:pt x="213522" y="41612"/>
                  </a:lnTo>
                  <a:lnTo>
                    <a:pt x="228264" y="63477"/>
                  </a:lnTo>
                  <a:cubicBezTo>
                    <a:pt x="234276" y="77690"/>
                    <a:pt x="237600" y="93316"/>
                    <a:pt x="237600" y="109719"/>
                  </a:cubicBezTo>
                  <a:cubicBezTo>
                    <a:pt x="237600" y="175330"/>
                    <a:pt x="184411" y="228519"/>
                    <a:pt x="118800" y="228519"/>
                  </a:cubicBezTo>
                  <a:cubicBezTo>
                    <a:pt x="53189" y="228519"/>
                    <a:pt x="0" y="175330"/>
                    <a:pt x="0" y="109719"/>
                  </a:cubicBezTo>
                  <a:cubicBezTo>
                    <a:pt x="0" y="60511"/>
                    <a:pt x="29919" y="18290"/>
                    <a:pt x="72558" y="255"/>
                  </a:cubicBezTo>
                  <a:lnTo>
                    <a:pt x="73819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40" name="椭圆 1939"/>
            <p:cNvSpPr>
              <a:spLocks noChangeAspect="1"/>
            </p:cNvSpPr>
            <p:nvPr/>
          </p:nvSpPr>
          <p:spPr>
            <a:xfrm>
              <a:off x="4513205" y="3905849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1" name="组合 1940"/>
          <p:cNvGrpSpPr/>
          <p:nvPr/>
        </p:nvGrpSpPr>
        <p:grpSpPr>
          <a:xfrm>
            <a:off x="2765622" y="4016813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42" name="椭圆 1941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3" name="椭圆 1942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4" name="组合 1943"/>
          <p:cNvGrpSpPr/>
          <p:nvPr/>
        </p:nvGrpSpPr>
        <p:grpSpPr>
          <a:xfrm>
            <a:off x="2853914" y="4018150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45" name="椭圆 1944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6" name="椭圆 1945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7" name="组合 1946"/>
          <p:cNvGrpSpPr/>
          <p:nvPr/>
        </p:nvGrpSpPr>
        <p:grpSpPr>
          <a:xfrm>
            <a:off x="2981002" y="4020826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48" name="椭圆 1947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9" name="椭圆 1948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0" name="组合 1949"/>
          <p:cNvGrpSpPr/>
          <p:nvPr/>
        </p:nvGrpSpPr>
        <p:grpSpPr>
          <a:xfrm>
            <a:off x="3142871" y="4018150"/>
            <a:ext cx="203909" cy="203155"/>
            <a:chOff x="3684856" y="2704108"/>
            <a:chExt cx="362966" cy="3616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51" name="椭圆 1950"/>
            <p:cNvSpPr>
              <a:spLocks noChangeAspect="1"/>
            </p:cNvSpPr>
            <p:nvPr/>
          </p:nvSpPr>
          <p:spPr>
            <a:xfrm>
              <a:off x="3727422" y="2745330"/>
              <a:ext cx="320400" cy="320400"/>
            </a:xfrm>
            <a:prstGeom prst="ellipse">
              <a:avLst/>
            </a:prstGeom>
            <a:solidFill>
              <a:srgbClr val="F6BB00"/>
            </a:solidFill>
            <a:ln w="3175">
              <a:solidFill>
                <a:srgbClr val="C48C2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2" name="椭圆 1951"/>
            <p:cNvSpPr>
              <a:spLocks noChangeAspect="1"/>
            </p:cNvSpPr>
            <p:nvPr/>
          </p:nvSpPr>
          <p:spPr>
            <a:xfrm>
              <a:off x="3684856" y="2704108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3" name="组合 1952"/>
          <p:cNvGrpSpPr/>
          <p:nvPr/>
        </p:nvGrpSpPr>
        <p:grpSpPr>
          <a:xfrm>
            <a:off x="2707356" y="3771415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54" name="椭圆 1953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5" name="椭圆 1954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6" name="组合 1955"/>
          <p:cNvGrpSpPr/>
          <p:nvPr/>
        </p:nvGrpSpPr>
        <p:grpSpPr>
          <a:xfrm>
            <a:off x="2744812" y="3707211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57" name="椭圆 1956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8" name="椭圆 1957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9" name="组合 1958"/>
          <p:cNvGrpSpPr/>
          <p:nvPr/>
        </p:nvGrpSpPr>
        <p:grpSpPr>
          <a:xfrm>
            <a:off x="2772176" y="375068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60" name="椭圆 1959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1" name="椭圆 1960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2" name="组合 1961"/>
          <p:cNvGrpSpPr/>
          <p:nvPr/>
        </p:nvGrpSpPr>
        <p:grpSpPr>
          <a:xfrm>
            <a:off x="2829006" y="3758037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63" name="椭圆 1962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4" name="椭圆 1963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5" name="组合 1964"/>
          <p:cNvGrpSpPr/>
          <p:nvPr/>
        </p:nvGrpSpPr>
        <p:grpSpPr>
          <a:xfrm>
            <a:off x="2865270" y="3846570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66" name="椭圆 1965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7" name="椭圆 1966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8" name="组合 1967"/>
          <p:cNvGrpSpPr/>
          <p:nvPr/>
        </p:nvGrpSpPr>
        <p:grpSpPr>
          <a:xfrm>
            <a:off x="2854831" y="3648825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69" name="椭圆 1968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0" name="椭圆 1969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1" name="组合 1970"/>
          <p:cNvGrpSpPr/>
          <p:nvPr/>
        </p:nvGrpSpPr>
        <p:grpSpPr>
          <a:xfrm>
            <a:off x="2844011" y="3609000"/>
            <a:ext cx="133480" cy="151972"/>
            <a:chOff x="4980683" y="3284355"/>
            <a:chExt cx="237600" cy="27051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72" name="任意多边形 1971"/>
            <p:cNvSpPr/>
            <p:nvPr/>
          </p:nvSpPr>
          <p:spPr>
            <a:xfrm>
              <a:off x="4992859" y="3334583"/>
              <a:ext cx="225424" cy="220287"/>
            </a:xfrm>
            <a:custGeom>
              <a:avLst/>
              <a:gdLst>
                <a:gd name="connsiteX0" fmla="*/ 118800 w 225424"/>
                <a:gd name="connsiteY0" fmla="*/ 0 h 220287"/>
                <a:gd name="connsiteX1" fmla="*/ 202804 w 225424"/>
                <a:gd name="connsiteY1" fmla="*/ 34796 h 220287"/>
                <a:gd name="connsiteX2" fmla="*/ 225424 w 225424"/>
                <a:gd name="connsiteY2" fmla="*/ 68346 h 220287"/>
                <a:gd name="connsiteX3" fmla="*/ 201542 w 225424"/>
                <a:gd name="connsiteY3" fmla="*/ 110492 h 220287"/>
                <a:gd name="connsiteX4" fmla="*/ 164930 w 225424"/>
                <a:gd name="connsiteY4" fmla="*/ 146806 h 220287"/>
                <a:gd name="connsiteX5" fmla="*/ 64917 w 225424"/>
                <a:gd name="connsiteY5" fmla="*/ 218243 h 220287"/>
                <a:gd name="connsiteX6" fmla="*/ 60727 w 225424"/>
                <a:gd name="connsiteY6" fmla="*/ 220287 h 220287"/>
                <a:gd name="connsiteX7" fmla="*/ 34796 w 225424"/>
                <a:gd name="connsiteY7" fmla="*/ 202804 h 220287"/>
                <a:gd name="connsiteX8" fmla="*/ 0 w 225424"/>
                <a:gd name="connsiteY8" fmla="*/ 118800 h 220287"/>
                <a:gd name="connsiteX9" fmla="*/ 118800 w 225424"/>
                <a:gd name="connsiteY9" fmla="*/ 0 h 22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5424" h="220287">
                  <a:moveTo>
                    <a:pt x="118800" y="0"/>
                  </a:moveTo>
                  <a:cubicBezTo>
                    <a:pt x="151606" y="0"/>
                    <a:pt x="181306" y="13297"/>
                    <a:pt x="202804" y="34796"/>
                  </a:cubicBezTo>
                  <a:lnTo>
                    <a:pt x="225424" y="68346"/>
                  </a:lnTo>
                  <a:lnTo>
                    <a:pt x="201542" y="110492"/>
                  </a:lnTo>
                  <a:cubicBezTo>
                    <a:pt x="190926" y="122994"/>
                    <a:pt x="178424" y="134106"/>
                    <a:pt x="164930" y="146806"/>
                  </a:cubicBezTo>
                  <a:cubicBezTo>
                    <a:pt x="137943" y="172206"/>
                    <a:pt x="107779" y="199987"/>
                    <a:pt x="64917" y="218243"/>
                  </a:cubicBezTo>
                  <a:lnTo>
                    <a:pt x="60727" y="220287"/>
                  </a:lnTo>
                  <a:lnTo>
                    <a:pt x="34796" y="202804"/>
                  </a:lnTo>
                  <a:cubicBezTo>
                    <a:pt x="13297" y="181306"/>
                    <a:pt x="0" y="151606"/>
                    <a:pt x="0" y="118800"/>
                  </a:cubicBez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73" name="椭圆 1972"/>
            <p:cNvSpPr>
              <a:spLocks noChangeAspect="1"/>
            </p:cNvSpPr>
            <p:nvPr/>
          </p:nvSpPr>
          <p:spPr>
            <a:xfrm>
              <a:off x="4980683" y="328435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4" name="组合 1973"/>
          <p:cNvGrpSpPr/>
          <p:nvPr/>
        </p:nvGrpSpPr>
        <p:grpSpPr>
          <a:xfrm>
            <a:off x="2994351" y="3673339"/>
            <a:ext cx="151801" cy="145210"/>
            <a:chOff x="5248294" y="3398882"/>
            <a:chExt cx="270212" cy="258479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75" name="任意多边形 1974"/>
            <p:cNvSpPr>
              <a:spLocks noChangeAspect="1"/>
            </p:cNvSpPr>
            <p:nvPr/>
          </p:nvSpPr>
          <p:spPr>
            <a:xfrm>
              <a:off x="5248294" y="3419761"/>
              <a:ext cx="224529" cy="237600"/>
            </a:xfrm>
            <a:custGeom>
              <a:avLst/>
              <a:gdLst>
                <a:gd name="connsiteX0" fmla="*/ 105729 w 224529"/>
                <a:gd name="connsiteY0" fmla="*/ 0 h 237600"/>
                <a:gd name="connsiteX1" fmla="*/ 224529 w 224529"/>
                <a:gd name="connsiteY1" fmla="*/ 118800 h 237600"/>
                <a:gd name="connsiteX2" fmla="*/ 105729 w 224529"/>
                <a:gd name="connsiteY2" fmla="*/ 237600 h 237600"/>
                <a:gd name="connsiteX3" fmla="*/ 65536 w 224529"/>
                <a:gd name="connsiteY3" fmla="*/ 229485 h 237600"/>
                <a:gd name="connsiteX4" fmla="*/ 54378 w 224529"/>
                <a:gd name="connsiteY4" fmla="*/ 216073 h 237600"/>
                <a:gd name="connsiteX5" fmla="*/ 28556 w 224529"/>
                <a:gd name="connsiteY5" fmla="*/ 175927 h 237600"/>
                <a:gd name="connsiteX6" fmla="*/ 2065 w 224529"/>
                <a:gd name="connsiteY6" fmla="*/ 91988 h 237600"/>
                <a:gd name="connsiteX7" fmla="*/ 0 w 224529"/>
                <a:gd name="connsiteY7" fmla="*/ 67019 h 237600"/>
                <a:gd name="connsiteX8" fmla="*/ 21725 w 224529"/>
                <a:gd name="connsiteY8" fmla="*/ 34796 h 237600"/>
                <a:gd name="connsiteX9" fmla="*/ 105729 w 224529"/>
                <a:gd name="connsiteY9" fmla="*/ 0 h 23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529" h="237600">
                  <a:moveTo>
                    <a:pt x="105729" y="0"/>
                  </a:moveTo>
                  <a:cubicBezTo>
                    <a:pt x="171340" y="0"/>
                    <a:pt x="224529" y="53189"/>
                    <a:pt x="224529" y="118800"/>
                  </a:cubicBezTo>
                  <a:cubicBezTo>
                    <a:pt x="224529" y="184411"/>
                    <a:pt x="171340" y="237600"/>
                    <a:pt x="105729" y="237600"/>
                  </a:cubicBezTo>
                  <a:lnTo>
                    <a:pt x="65536" y="229485"/>
                  </a:lnTo>
                  <a:lnTo>
                    <a:pt x="54378" y="216073"/>
                  </a:lnTo>
                  <a:cubicBezTo>
                    <a:pt x="44084" y="202220"/>
                    <a:pt x="35105" y="188429"/>
                    <a:pt x="28556" y="175927"/>
                  </a:cubicBezTo>
                  <a:cubicBezTo>
                    <a:pt x="15459" y="150924"/>
                    <a:pt x="7125" y="121357"/>
                    <a:pt x="2065" y="91988"/>
                  </a:cubicBezTo>
                  <a:lnTo>
                    <a:pt x="0" y="67019"/>
                  </a:lnTo>
                  <a:lnTo>
                    <a:pt x="21725" y="34796"/>
                  </a:lnTo>
                  <a:cubicBezTo>
                    <a:pt x="43224" y="13297"/>
                    <a:pt x="72924" y="0"/>
                    <a:pt x="105729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76" name="椭圆 1975"/>
            <p:cNvSpPr>
              <a:spLocks noChangeAspect="1"/>
            </p:cNvSpPr>
            <p:nvPr/>
          </p:nvSpPr>
          <p:spPr>
            <a:xfrm>
              <a:off x="5280906" y="3398882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7" name="组合 1976"/>
          <p:cNvGrpSpPr/>
          <p:nvPr/>
        </p:nvGrpSpPr>
        <p:grpSpPr>
          <a:xfrm>
            <a:off x="2879988" y="3780212"/>
            <a:ext cx="146313" cy="133481"/>
            <a:chOff x="5044723" y="3589118"/>
            <a:chExt cx="260442" cy="2376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78" name="任意多边形 1977"/>
            <p:cNvSpPr/>
            <p:nvPr/>
          </p:nvSpPr>
          <p:spPr>
            <a:xfrm>
              <a:off x="5044723" y="3615603"/>
              <a:ext cx="237600" cy="184629"/>
            </a:xfrm>
            <a:custGeom>
              <a:avLst/>
              <a:gdLst>
                <a:gd name="connsiteX0" fmla="*/ 30913 w 237600"/>
                <a:gd name="connsiteY0" fmla="*/ 1218 h 184629"/>
                <a:gd name="connsiteX1" fmla="*/ 117828 w 237600"/>
                <a:gd name="connsiteY1" fmla="*/ 3897 h 184629"/>
                <a:gd name="connsiteX2" fmla="*/ 200874 w 237600"/>
                <a:gd name="connsiteY2" fmla="*/ 28603 h 184629"/>
                <a:gd name="connsiteX3" fmla="*/ 233156 w 237600"/>
                <a:gd name="connsiteY3" fmla="*/ 43818 h 184629"/>
                <a:gd name="connsiteX4" fmla="*/ 237600 w 237600"/>
                <a:gd name="connsiteY4" fmla="*/ 65829 h 184629"/>
                <a:gd name="connsiteX5" fmla="*/ 118800 w 237600"/>
                <a:gd name="connsiteY5" fmla="*/ 184629 h 184629"/>
                <a:gd name="connsiteX6" fmla="*/ 0 w 237600"/>
                <a:gd name="connsiteY6" fmla="*/ 65829 h 184629"/>
                <a:gd name="connsiteX7" fmla="*/ 9336 w 237600"/>
                <a:gd name="connsiteY7" fmla="*/ 19587 h 184629"/>
                <a:gd name="connsiteX8" fmla="*/ 20969 w 237600"/>
                <a:gd name="connsiteY8" fmla="*/ 2334 h 184629"/>
                <a:gd name="connsiteX9" fmla="*/ 30913 w 237600"/>
                <a:gd name="connsiteY9" fmla="*/ 1218 h 18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00" h="184629">
                  <a:moveTo>
                    <a:pt x="30913" y="1218"/>
                  </a:moveTo>
                  <a:cubicBezTo>
                    <a:pt x="60480" y="-865"/>
                    <a:pt x="91238" y="-469"/>
                    <a:pt x="117828" y="3897"/>
                  </a:cubicBezTo>
                  <a:cubicBezTo>
                    <a:pt x="144419" y="8263"/>
                    <a:pt x="173787" y="17391"/>
                    <a:pt x="200874" y="28603"/>
                  </a:cubicBezTo>
                  <a:lnTo>
                    <a:pt x="233156" y="43818"/>
                  </a:lnTo>
                  <a:lnTo>
                    <a:pt x="237600" y="65829"/>
                  </a:lnTo>
                  <a:cubicBezTo>
                    <a:pt x="237600" y="131440"/>
                    <a:pt x="184411" y="184629"/>
                    <a:pt x="118800" y="184629"/>
                  </a:cubicBezTo>
                  <a:cubicBezTo>
                    <a:pt x="53189" y="184629"/>
                    <a:pt x="0" y="131440"/>
                    <a:pt x="0" y="65829"/>
                  </a:cubicBezTo>
                  <a:cubicBezTo>
                    <a:pt x="0" y="49426"/>
                    <a:pt x="3325" y="33800"/>
                    <a:pt x="9336" y="19587"/>
                  </a:cubicBezTo>
                  <a:lnTo>
                    <a:pt x="20969" y="2334"/>
                  </a:lnTo>
                  <a:lnTo>
                    <a:pt x="30913" y="1218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79" name="椭圆 1978"/>
            <p:cNvSpPr>
              <a:spLocks noChangeAspect="1"/>
            </p:cNvSpPr>
            <p:nvPr/>
          </p:nvSpPr>
          <p:spPr>
            <a:xfrm>
              <a:off x="5067565" y="3589118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0" name="组合 1979"/>
          <p:cNvGrpSpPr/>
          <p:nvPr/>
        </p:nvGrpSpPr>
        <p:grpSpPr>
          <a:xfrm>
            <a:off x="3031701" y="355380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81" name="椭圆 198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2" name="椭圆 198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3" name="组合 1982"/>
          <p:cNvGrpSpPr/>
          <p:nvPr/>
        </p:nvGrpSpPr>
        <p:grpSpPr>
          <a:xfrm>
            <a:off x="3104445" y="354899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84" name="椭圆 1983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5" name="椭圆 1984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6" name="组合 1985"/>
          <p:cNvGrpSpPr/>
          <p:nvPr/>
        </p:nvGrpSpPr>
        <p:grpSpPr>
          <a:xfrm>
            <a:off x="3149423" y="358589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87" name="椭圆 1986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8" name="椭圆 1987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9" name="组合 1988"/>
          <p:cNvGrpSpPr/>
          <p:nvPr/>
        </p:nvGrpSpPr>
        <p:grpSpPr>
          <a:xfrm>
            <a:off x="3380051" y="3479391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90" name="椭圆 1989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1" name="椭圆 1990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2" name="组合 1991"/>
          <p:cNvGrpSpPr/>
          <p:nvPr/>
        </p:nvGrpSpPr>
        <p:grpSpPr>
          <a:xfrm>
            <a:off x="3323862" y="3484745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93" name="椭圆 1992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4" name="椭圆 1993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5" name="组合 1994"/>
          <p:cNvGrpSpPr/>
          <p:nvPr/>
        </p:nvGrpSpPr>
        <p:grpSpPr>
          <a:xfrm>
            <a:off x="3197980" y="3315271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96" name="椭圆 1995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7" name="椭圆 1996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8" name="组合 1997"/>
          <p:cNvGrpSpPr/>
          <p:nvPr/>
        </p:nvGrpSpPr>
        <p:grpSpPr>
          <a:xfrm>
            <a:off x="3386592" y="3387941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99" name="椭圆 1998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0" name="椭圆 1999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1" name="组合 2000"/>
          <p:cNvGrpSpPr/>
          <p:nvPr/>
        </p:nvGrpSpPr>
        <p:grpSpPr>
          <a:xfrm>
            <a:off x="3465482" y="347002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02" name="椭圆 2001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3" name="椭圆 2002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4" name="组合 2003"/>
          <p:cNvGrpSpPr/>
          <p:nvPr/>
        </p:nvGrpSpPr>
        <p:grpSpPr>
          <a:xfrm>
            <a:off x="3324868" y="333993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05" name="椭圆 2004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6" name="椭圆 2005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7" name="组合 2006"/>
          <p:cNvGrpSpPr/>
          <p:nvPr/>
        </p:nvGrpSpPr>
        <p:grpSpPr>
          <a:xfrm>
            <a:off x="3191726" y="3388676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08" name="椭圆 200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9" name="椭圆 200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0" name="组合 2009"/>
          <p:cNvGrpSpPr/>
          <p:nvPr/>
        </p:nvGrpSpPr>
        <p:grpSpPr>
          <a:xfrm>
            <a:off x="3399481" y="3362508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11" name="椭圆 201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2" name="椭圆 201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3" name="组合 2012"/>
          <p:cNvGrpSpPr/>
          <p:nvPr/>
        </p:nvGrpSpPr>
        <p:grpSpPr>
          <a:xfrm>
            <a:off x="3159039" y="3421402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14" name="椭圆 2013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5" name="椭圆 2014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6" name="组合 2015"/>
          <p:cNvGrpSpPr/>
          <p:nvPr/>
        </p:nvGrpSpPr>
        <p:grpSpPr>
          <a:xfrm>
            <a:off x="3097036" y="3414693"/>
            <a:ext cx="157393" cy="146417"/>
            <a:chOff x="5431076" y="2938483"/>
            <a:chExt cx="280166" cy="26062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17" name="椭圆 2016"/>
            <p:cNvSpPr>
              <a:spLocks noChangeAspect="1"/>
            </p:cNvSpPr>
            <p:nvPr/>
          </p:nvSpPr>
          <p:spPr>
            <a:xfrm>
              <a:off x="5473642" y="296151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8" name="椭圆 2017"/>
            <p:cNvSpPr>
              <a:spLocks noChangeAspect="1"/>
            </p:cNvSpPr>
            <p:nvPr/>
          </p:nvSpPr>
          <p:spPr>
            <a:xfrm>
              <a:off x="5431076" y="2938483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9" name="组合 2018"/>
          <p:cNvGrpSpPr/>
          <p:nvPr/>
        </p:nvGrpSpPr>
        <p:grpSpPr>
          <a:xfrm>
            <a:off x="3254429" y="3531471"/>
            <a:ext cx="144933" cy="140548"/>
            <a:chOff x="5711242" y="3146352"/>
            <a:chExt cx="257987" cy="25018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0" name="椭圆 2019"/>
            <p:cNvSpPr>
              <a:spLocks noChangeAspect="1"/>
            </p:cNvSpPr>
            <p:nvPr/>
          </p:nvSpPr>
          <p:spPr>
            <a:xfrm>
              <a:off x="5711242" y="3158932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1" name="椭圆 2020"/>
            <p:cNvSpPr>
              <a:spLocks noChangeAspect="1"/>
            </p:cNvSpPr>
            <p:nvPr/>
          </p:nvSpPr>
          <p:spPr>
            <a:xfrm>
              <a:off x="5731629" y="3146352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22" name="组合 2021"/>
          <p:cNvGrpSpPr/>
          <p:nvPr/>
        </p:nvGrpSpPr>
        <p:grpSpPr>
          <a:xfrm>
            <a:off x="3298302" y="3408963"/>
            <a:ext cx="151943" cy="140895"/>
            <a:chOff x="5789338" y="2928283"/>
            <a:chExt cx="270465" cy="25079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3" name="任意多边形 2022"/>
            <p:cNvSpPr>
              <a:spLocks noChangeAspect="1"/>
            </p:cNvSpPr>
            <p:nvPr/>
          </p:nvSpPr>
          <p:spPr>
            <a:xfrm>
              <a:off x="5789338" y="2947814"/>
              <a:ext cx="223409" cy="231266"/>
            </a:xfrm>
            <a:custGeom>
              <a:avLst/>
              <a:gdLst>
                <a:gd name="connsiteX0" fmla="*/ 104609 w 223409"/>
                <a:gd name="connsiteY0" fmla="*/ 0 h 231266"/>
                <a:gd name="connsiteX1" fmla="*/ 223409 w 223409"/>
                <a:gd name="connsiteY1" fmla="*/ 118800 h 231266"/>
                <a:gd name="connsiteX2" fmla="*/ 150851 w 223409"/>
                <a:gd name="connsiteY2" fmla="*/ 228264 h 231266"/>
                <a:gd name="connsiteX3" fmla="*/ 135984 w 223409"/>
                <a:gd name="connsiteY3" fmla="*/ 231266 h 231266"/>
                <a:gd name="connsiteX4" fmla="*/ 112108 w 223409"/>
                <a:gd name="connsiteY4" fmla="*/ 208348 h 231266"/>
                <a:gd name="connsiteX5" fmla="*/ 78063 w 223409"/>
                <a:gd name="connsiteY5" fmla="*/ 171625 h 231266"/>
                <a:gd name="connsiteX6" fmla="*/ 13471 w 223409"/>
                <a:gd name="connsiteY6" fmla="*/ 87389 h 231266"/>
                <a:gd name="connsiteX7" fmla="*/ 0 w 223409"/>
                <a:gd name="connsiteY7" fmla="*/ 65357 h 231266"/>
                <a:gd name="connsiteX8" fmla="*/ 20605 w 223409"/>
                <a:gd name="connsiteY8" fmla="*/ 34796 h 231266"/>
                <a:gd name="connsiteX9" fmla="*/ 104609 w 223409"/>
                <a:gd name="connsiteY9" fmla="*/ 0 h 23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409" h="231266">
                  <a:moveTo>
                    <a:pt x="104609" y="0"/>
                  </a:moveTo>
                  <a:cubicBezTo>
                    <a:pt x="170220" y="0"/>
                    <a:pt x="223409" y="53189"/>
                    <a:pt x="223409" y="118800"/>
                  </a:cubicBezTo>
                  <a:cubicBezTo>
                    <a:pt x="223409" y="168008"/>
                    <a:pt x="193490" y="210229"/>
                    <a:pt x="150851" y="228264"/>
                  </a:cubicBezTo>
                  <a:lnTo>
                    <a:pt x="135984" y="231266"/>
                  </a:lnTo>
                  <a:lnTo>
                    <a:pt x="112108" y="208348"/>
                  </a:lnTo>
                  <a:cubicBezTo>
                    <a:pt x="100090" y="195934"/>
                    <a:pt x="88580" y="183333"/>
                    <a:pt x="78063" y="171625"/>
                  </a:cubicBezTo>
                  <a:cubicBezTo>
                    <a:pt x="57029" y="148210"/>
                    <a:pt x="33613" y="117650"/>
                    <a:pt x="13471" y="87389"/>
                  </a:cubicBezTo>
                  <a:lnTo>
                    <a:pt x="0" y="65357"/>
                  </a:lnTo>
                  <a:lnTo>
                    <a:pt x="20605" y="34796"/>
                  </a:lnTo>
                  <a:cubicBezTo>
                    <a:pt x="42104" y="13297"/>
                    <a:pt x="71804" y="0"/>
                    <a:pt x="104609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24" name="椭圆 2023"/>
            <p:cNvSpPr>
              <a:spLocks noChangeAspect="1"/>
            </p:cNvSpPr>
            <p:nvPr/>
          </p:nvSpPr>
          <p:spPr>
            <a:xfrm>
              <a:off x="5822203" y="2928283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25" name="组合 2024"/>
          <p:cNvGrpSpPr/>
          <p:nvPr/>
        </p:nvGrpSpPr>
        <p:grpSpPr>
          <a:xfrm>
            <a:off x="3621302" y="3373389"/>
            <a:ext cx="159543" cy="140134"/>
            <a:chOff x="6359527" y="2864960"/>
            <a:chExt cx="283992" cy="24944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6" name="任意多边形 2025"/>
            <p:cNvSpPr>
              <a:spLocks noChangeAspect="1"/>
            </p:cNvSpPr>
            <p:nvPr/>
          </p:nvSpPr>
          <p:spPr>
            <a:xfrm>
              <a:off x="6359527" y="2876804"/>
              <a:ext cx="237600" cy="237600"/>
            </a:xfrm>
            <a:custGeom>
              <a:avLst/>
              <a:gdLst>
                <a:gd name="connsiteX0" fmla="*/ 118800 w 237600"/>
                <a:gd name="connsiteY0" fmla="*/ 0 h 237600"/>
                <a:gd name="connsiteX1" fmla="*/ 237600 w 237600"/>
                <a:gd name="connsiteY1" fmla="*/ 118800 h 237600"/>
                <a:gd name="connsiteX2" fmla="*/ 118800 w 237600"/>
                <a:gd name="connsiteY2" fmla="*/ 237600 h 237600"/>
                <a:gd name="connsiteX3" fmla="*/ 0 w 237600"/>
                <a:gd name="connsiteY3" fmla="*/ 118800 h 237600"/>
                <a:gd name="connsiteX4" fmla="*/ 4929 w 237600"/>
                <a:gd name="connsiteY4" fmla="*/ 94389 h 237600"/>
                <a:gd name="connsiteX5" fmla="*/ 11694 w 237600"/>
                <a:gd name="connsiteY5" fmla="*/ 83387 h 237600"/>
                <a:gd name="connsiteX6" fmla="*/ 46036 w 237600"/>
                <a:gd name="connsiteY6" fmla="*/ 42608 h 237600"/>
                <a:gd name="connsiteX7" fmla="*/ 84850 w 237600"/>
                <a:gd name="connsiteY7" fmla="*/ 6855 h 237600"/>
                <a:gd name="connsiteX8" fmla="*/ 118800 w 237600"/>
                <a:gd name="connsiteY8" fmla="*/ 0 h 23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600" h="237600">
                  <a:moveTo>
                    <a:pt x="118800" y="0"/>
                  </a:moveTo>
                  <a:cubicBezTo>
                    <a:pt x="184411" y="0"/>
                    <a:pt x="237600" y="53189"/>
                    <a:pt x="237600" y="118800"/>
                  </a:cubicBezTo>
                  <a:cubicBezTo>
                    <a:pt x="237600" y="184411"/>
                    <a:pt x="184411" y="237600"/>
                    <a:pt x="118800" y="237600"/>
                  </a:cubicBezTo>
                  <a:cubicBezTo>
                    <a:pt x="53189" y="237600"/>
                    <a:pt x="0" y="184411"/>
                    <a:pt x="0" y="118800"/>
                  </a:cubicBezTo>
                  <a:lnTo>
                    <a:pt x="4929" y="94389"/>
                  </a:lnTo>
                  <a:lnTo>
                    <a:pt x="11694" y="83387"/>
                  </a:lnTo>
                  <a:cubicBezTo>
                    <a:pt x="22025" y="68951"/>
                    <a:pt x="33535" y="55110"/>
                    <a:pt x="46036" y="42608"/>
                  </a:cubicBezTo>
                  <a:lnTo>
                    <a:pt x="84850" y="6855"/>
                  </a:lnTo>
                  <a:lnTo>
                    <a:pt x="118800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27" name="椭圆 2026"/>
            <p:cNvSpPr>
              <a:spLocks noChangeAspect="1"/>
            </p:cNvSpPr>
            <p:nvPr/>
          </p:nvSpPr>
          <p:spPr>
            <a:xfrm>
              <a:off x="6405919" y="2864960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28" name="组合 2027"/>
          <p:cNvGrpSpPr/>
          <p:nvPr/>
        </p:nvGrpSpPr>
        <p:grpSpPr>
          <a:xfrm>
            <a:off x="2596341" y="3032092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9" name="椭圆 2028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0" name="椭圆 2029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1" name="组合 2030"/>
          <p:cNvGrpSpPr/>
          <p:nvPr/>
        </p:nvGrpSpPr>
        <p:grpSpPr>
          <a:xfrm>
            <a:off x="2601827" y="323789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32" name="椭圆 2031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3" name="椭圆 2032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4" name="组合 2033"/>
          <p:cNvGrpSpPr/>
          <p:nvPr/>
        </p:nvGrpSpPr>
        <p:grpSpPr>
          <a:xfrm>
            <a:off x="2603364" y="3197384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35" name="椭圆 2034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6" name="椭圆 2035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7" name="组合 2036"/>
          <p:cNvGrpSpPr/>
          <p:nvPr/>
        </p:nvGrpSpPr>
        <p:grpSpPr>
          <a:xfrm>
            <a:off x="2539445" y="3422270"/>
            <a:ext cx="157393" cy="146417"/>
            <a:chOff x="5431076" y="2938483"/>
            <a:chExt cx="280166" cy="26062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38" name="椭圆 2037"/>
            <p:cNvSpPr>
              <a:spLocks noChangeAspect="1"/>
            </p:cNvSpPr>
            <p:nvPr/>
          </p:nvSpPr>
          <p:spPr>
            <a:xfrm>
              <a:off x="5473642" y="296151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9" name="椭圆 2038"/>
            <p:cNvSpPr>
              <a:spLocks noChangeAspect="1"/>
            </p:cNvSpPr>
            <p:nvPr/>
          </p:nvSpPr>
          <p:spPr>
            <a:xfrm>
              <a:off x="5431076" y="2938483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0" name="组合 2039"/>
          <p:cNvGrpSpPr/>
          <p:nvPr/>
        </p:nvGrpSpPr>
        <p:grpSpPr>
          <a:xfrm>
            <a:off x="2696156" y="328332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41" name="椭圆 204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2" name="椭圆 204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3" name="组合 2042"/>
          <p:cNvGrpSpPr/>
          <p:nvPr/>
        </p:nvGrpSpPr>
        <p:grpSpPr>
          <a:xfrm>
            <a:off x="2555500" y="3234984"/>
            <a:ext cx="157393" cy="146417"/>
            <a:chOff x="5431076" y="2938483"/>
            <a:chExt cx="280166" cy="26062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44" name="椭圆 2043"/>
            <p:cNvSpPr>
              <a:spLocks noChangeAspect="1"/>
            </p:cNvSpPr>
            <p:nvPr/>
          </p:nvSpPr>
          <p:spPr>
            <a:xfrm>
              <a:off x="5473642" y="296151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5" name="椭圆 2044"/>
            <p:cNvSpPr>
              <a:spLocks noChangeAspect="1"/>
            </p:cNvSpPr>
            <p:nvPr/>
          </p:nvSpPr>
          <p:spPr>
            <a:xfrm>
              <a:off x="5431076" y="2938483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6" name="组合 2045"/>
          <p:cNvGrpSpPr/>
          <p:nvPr/>
        </p:nvGrpSpPr>
        <p:grpSpPr>
          <a:xfrm>
            <a:off x="2732088" y="3205553"/>
            <a:ext cx="157393" cy="146417"/>
            <a:chOff x="5431076" y="2938483"/>
            <a:chExt cx="280166" cy="26062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47" name="椭圆 2046"/>
            <p:cNvSpPr>
              <a:spLocks noChangeAspect="1"/>
            </p:cNvSpPr>
            <p:nvPr/>
          </p:nvSpPr>
          <p:spPr>
            <a:xfrm>
              <a:off x="5473642" y="296151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8" name="椭圆 2047"/>
            <p:cNvSpPr>
              <a:spLocks noChangeAspect="1"/>
            </p:cNvSpPr>
            <p:nvPr/>
          </p:nvSpPr>
          <p:spPr>
            <a:xfrm>
              <a:off x="5431076" y="2938483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9" name="组合 2048"/>
          <p:cNvGrpSpPr/>
          <p:nvPr/>
        </p:nvGrpSpPr>
        <p:grpSpPr>
          <a:xfrm>
            <a:off x="2505339" y="3095775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50" name="椭圆 2049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1" name="椭圆 2050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2" name="组合 2051"/>
          <p:cNvGrpSpPr/>
          <p:nvPr/>
        </p:nvGrpSpPr>
        <p:grpSpPr>
          <a:xfrm>
            <a:off x="2528749" y="3152040"/>
            <a:ext cx="157393" cy="146417"/>
            <a:chOff x="5431076" y="2938483"/>
            <a:chExt cx="280166" cy="26062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53" name="椭圆 2052"/>
            <p:cNvSpPr>
              <a:spLocks noChangeAspect="1"/>
            </p:cNvSpPr>
            <p:nvPr/>
          </p:nvSpPr>
          <p:spPr>
            <a:xfrm>
              <a:off x="5473642" y="296151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4" name="椭圆 2053"/>
            <p:cNvSpPr>
              <a:spLocks noChangeAspect="1"/>
            </p:cNvSpPr>
            <p:nvPr/>
          </p:nvSpPr>
          <p:spPr>
            <a:xfrm>
              <a:off x="5431076" y="2938483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055" name="任意多边形 2054"/>
          <p:cNvSpPr/>
          <p:nvPr/>
        </p:nvSpPr>
        <p:spPr>
          <a:xfrm>
            <a:off x="2508166" y="3102426"/>
            <a:ext cx="104568" cy="118348"/>
          </a:xfrm>
          <a:custGeom>
            <a:avLst/>
            <a:gdLst>
              <a:gd name="connsiteX0" fmla="*/ 118800 w 186135"/>
              <a:gd name="connsiteY0" fmla="*/ 0 h 210664"/>
              <a:gd name="connsiteX1" fmla="*/ 165042 w 186135"/>
              <a:gd name="connsiteY1" fmla="*/ 9336 h 210664"/>
              <a:gd name="connsiteX2" fmla="*/ 186135 w 186135"/>
              <a:gd name="connsiteY2" fmla="*/ 23557 h 210664"/>
              <a:gd name="connsiteX3" fmla="*/ 173359 w 186135"/>
              <a:gd name="connsiteY3" fmla="*/ 34628 h 210664"/>
              <a:gd name="connsiteX4" fmla="*/ 112934 w 186135"/>
              <a:gd name="connsiteY4" fmla="*/ 103386 h 210664"/>
              <a:gd name="connsiteX5" fmla="*/ 61142 w 186135"/>
              <a:gd name="connsiteY5" fmla="*/ 182861 h 210664"/>
              <a:gd name="connsiteX6" fmla="*/ 46454 w 186135"/>
              <a:gd name="connsiteY6" fmla="*/ 210664 h 210664"/>
              <a:gd name="connsiteX7" fmla="*/ 34796 w 186135"/>
              <a:gd name="connsiteY7" fmla="*/ 202804 h 210664"/>
              <a:gd name="connsiteX8" fmla="*/ 0 w 186135"/>
              <a:gd name="connsiteY8" fmla="*/ 118800 h 210664"/>
              <a:gd name="connsiteX9" fmla="*/ 118800 w 186135"/>
              <a:gd name="connsiteY9" fmla="*/ 0 h 21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6135" h="210664">
                <a:moveTo>
                  <a:pt x="118800" y="0"/>
                </a:moveTo>
                <a:cubicBezTo>
                  <a:pt x="135203" y="0"/>
                  <a:pt x="150829" y="3324"/>
                  <a:pt x="165042" y="9336"/>
                </a:cubicBezTo>
                <a:lnTo>
                  <a:pt x="186135" y="23557"/>
                </a:lnTo>
                <a:lnTo>
                  <a:pt x="173359" y="34628"/>
                </a:lnTo>
                <a:cubicBezTo>
                  <a:pt x="151828" y="55761"/>
                  <a:pt x="130794" y="80764"/>
                  <a:pt x="112934" y="103386"/>
                </a:cubicBezTo>
                <a:cubicBezTo>
                  <a:pt x="95075" y="126008"/>
                  <a:pt x="77017" y="154583"/>
                  <a:pt x="61142" y="182861"/>
                </a:cubicBezTo>
                <a:lnTo>
                  <a:pt x="46454" y="210664"/>
                </a:lnTo>
                <a:lnTo>
                  <a:pt x="34796" y="202804"/>
                </a:lnTo>
                <a:cubicBezTo>
                  <a:pt x="13297" y="181306"/>
                  <a:pt x="0" y="151606"/>
                  <a:pt x="0" y="118800"/>
                </a:cubicBezTo>
                <a:cubicBezTo>
                  <a:pt x="0" y="53189"/>
                  <a:pt x="53189" y="0"/>
                  <a:pt x="118800" y="0"/>
                </a:cubicBez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56" name="椭圆 2055"/>
          <p:cNvSpPr>
            <a:spLocks noChangeAspect="1"/>
          </p:cNvSpPr>
          <p:nvPr/>
        </p:nvSpPr>
        <p:spPr>
          <a:xfrm>
            <a:off x="2472581" y="3074483"/>
            <a:ext cx="133480" cy="133481"/>
          </a:xfrm>
          <a:prstGeom prst="ellipse">
            <a:avLst/>
          </a:prstGeom>
          <a:solidFill>
            <a:schemeClr val="bg1"/>
          </a:solidFill>
          <a:ln w="3175"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57" name="组合 2056"/>
          <p:cNvGrpSpPr/>
          <p:nvPr/>
        </p:nvGrpSpPr>
        <p:grpSpPr>
          <a:xfrm>
            <a:off x="2634237" y="3131665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58" name="椭圆 205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9" name="椭圆 205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0" name="组合 2059"/>
          <p:cNvGrpSpPr/>
          <p:nvPr/>
        </p:nvGrpSpPr>
        <p:grpSpPr>
          <a:xfrm>
            <a:off x="2772199" y="3113264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61" name="椭圆 2060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2" name="椭圆 2061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3" name="组合 2062"/>
          <p:cNvGrpSpPr/>
          <p:nvPr/>
        </p:nvGrpSpPr>
        <p:grpSpPr>
          <a:xfrm>
            <a:off x="2645827" y="320060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64" name="椭圆 2063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5" name="椭圆 2064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6" name="组合 2065"/>
          <p:cNvGrpSpPr/>
          <p:nvPr/>
        </p:nvGrpSpPr>
        <p:grpSpPr>
          <a:xfrm>
            <a:off x="2621629" y="302902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67" name="椭圆 2066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8" name="椭圆 2067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9" name="组合 2068"/>
          <p:cNvGrpSpPr/>
          <p:nvPr/>
        </p:nvGrpSpPr>
        <p:grpSpPr>
          <a:xfrm>
            <a:off x="3041112" y="3017440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70" name="椭圆 2069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1" name="椭圆 2070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2" name="组合 2071"/>
          <p:cNvGrpSpPr/>
          <p:nvPr/>
        </p:nvGrpSpPr>
        <p:grpSpPr>
          <a:xfrm>
            <a:off x="2823584" y="3065849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73" name="椭圆 2072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4" name="椭圆 2073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5" name="组合 2074"/>
          <p:cNvGrpSpPr/>
          <p:nvPr/>
        </p:nvGrpSpPr>
        <p:grpSpPr>
          <a:xfrm>
            <a:off x="2897363" y="3001497"/>
            <a:ext cx="157393" cy="146417"/>
            <a:chOff x="5431076" y="2938483"/>
            <a:chExt cx="280166" cy="26062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76" name="椭圆 2075"/>
            <p:cNvSpPr>
              <a:spLocks noChangeAspect="1"/>
            </p:cNvSpPr>
            <p:nvPr/>
          </p:nvSpPr>
          <p:spPr>
            <a:xfrm>
              <a:off x="5473642" y="296151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7" name="椭圆 2076"/>
            <p:cNvSpPr>
              <a:spLocks noChangeAspect="1"/>
            </p:cNvSpPr>
            <p:nvPr/>
          </p:nvSpPr>
          <p:spPr>
            <a:xfrm>
              <a:off x="5431076" y="2938483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8" name="组合 2077"/>
          <p:cNvGrpSpPr/>
          <p:nvPr/>
        </p:nvGrpSpPr>
        <p:grpSpPr>
          <a:xfrm>
            <a:off x="2655129" y="2954811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79" name="椭圆 2078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0" name="椭圆 2079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81" name="组合 2080"/>
          <p:cNvGrpSpPr/>
          <p:nvPr/>
        </p:nvGrpSpPr>
        <p:grpSpPr>
          <a:xfrm>
            <a:off x="2626479" y="2928935"/>
            <a:ext cx="142726" cy="162901"/>
            <a:chOff x="4593467" y="2073818"/>
            <a:chExt cx="254058" cy="289969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82" name="任意多边形 2081"/>
            <p:cNvSpPr>
              <a:spLocks noChangeAspect="1"/>
            </p:cNvSpPr>
            <p:nvPr/>
          </p:nvSpPr>
          <p:spPr>
            <a:xfrm>
              <a:off x="4617008" y="2128858"/>
              <a:ext cx="230517" cy="234929"/>
            </a:xfrm>
            <a:custGeom>
              <a:avLst/>
              <a:gdLst>
                <a:gd name="connsiteX0" fmla="*/ 118800 w 230517"/>
                <a:gd name="connsiteY0" fmla="*/ 0 h 234929"/>
                <a:gd name="connsiteX1" fmla="*/ 228264 w 230517"/>
                <a:gd name="connsiteY1" fmla="*/ 72558 h 234929"/>
                <a:gd name="connsiteX2" fmla="*/ 230517 w 230517"/>
                <a:gd name="connsiteY2" fmla="*/ 83716 h 234929"/>
                <a:gd name="connsiteX3" fmla="*/ 202643 w 230517"/>
                <a:gd name="connsiteY3" fmla="*/ 133331 h 234929"/>
                <a:gd name="connsiteX4" fmla="*/ 126443 w 230517"/>
                <a:gd name="connsiteY4" fmla="*/ 219056 h 234929"/>
                <a:gd name="connsiteX5" fmla="*/ 105570 w 230517"/>
                <a:gd name="connsiteY5" fmla="*/ 234929 h 234929"/>
                <a:gd name="connsiteX6" fmla="*/ 72558 w 230517"/>
                <a:gd name="connsiteY6" fmla="*/ 228264 h 234929"/>
                <a:gd name="connsiteX7" fmla="*/ 0 w 230517"/>
                <a:gd name="connsiteY7" fmla="*/ 118800 h 234929"/>
                <a:gd name="connsiteX8" fmla="*/ 118800 w 230517"/>
                <a:gd name="connsiteY8" fmla="*/ 0 h 2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517" h="234929">
                  <a:moveTo>
                    <a:pt x="118800" y="0"/>
                  </a:moveTo>
                  <a:cubicBezTo>
                    <a:pt x="168008" y="0"/>
                    <a:pt x="210229" y="29919"/>
                    <a:pt x="228264" y="72558"/>
                  </a:cubicBezTo>
                  <a:lnTo>
                    <a:pt x="230517" y="83716"/>
                  </a:lnTo>
                  <a:lnTo>
                    <a:pt x="202643" y="133331"/>
                  </a:lnTo>
                  <a:cubicBezTo>
                    <a:pt x="182799" y="165875"/>
                    <a:pt x="162162" y="192069"/>
                    <a:pt x="126443" y="219056"/>
                  </a:cubicBezTo>
                  <a:lnTo>
                    <a:pt x="105570" y="234929"/>
                  </a:lnTo>
                  <a:lnTo>
                    <a:pt x="72558" y="228264"/>
                  </a:lnTo>
                  <a:cubicBezTo>
                    <a:pt x="29919" y="210229"/>
                    <a:pt x="0" y="168008"/>
                    <a:pt x="0" y="118800"/>
                  </a:cubicBez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83" name="椭圆 2082"/>
            <p:cNvSpPr>
              <a:spLocks noChangeAspect="1"/>
            </p:cNvSpPr>
            <p:nvPr/>
          </p:nvSpPr>
          <p:spPr>
            <a:xfrm>
              <a:off x="4593467" y="2073818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84" name="组合 2083"/>
          <p:cNvGrpSpPr/>
          <p:nvPr/>
        </p:nvGrpSpPr>
        <p:grpSpPr>
          <a:xfrm>
            <a:off x="2675282" y="3115887"/>
            <a:ext cx="150770" cy="133481"/>
            <a:chOff x="4680339" y="2406599"/>
            <a:chExt cx="268376" cy="2376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85" name="任意多边形 2084"/>
            <p:cNvSpPr/>
            <p:nvPr/>
          </p:nvSpPr>
          <p:spPr>
            <a:xfrm>
              <a:off x="4712267" y="2441445"/>
              <a:ext cx="236448" cy="167909"/>
            </a:xfrm>
            <a:custGeom>
              <a:avLst/>
              <a:gdLst>
                <a:gd name="connsiteX0" fmla="*/ 11270 w 236448"/>
                <a:gd name="connsiteY0" fmla="*/ 0 h 167909"/>
                <a:gd name="connsiteX1" fmla="*/ 28206 w 236448"/>
                <a:gd name="connsiteY1" fmla="*/ 1421 h 167909"/>
                <a:gd name="connsiteX2" fmla="*/ 135958 w 236448"/>
                <a:gd name="connsiteY2" fmla="*/ 20769 h 167909"/>
                <a:gd name="connsiteX3" fmla="*/ 233887 w 236448"/>
                <a:gd name="connsiteY3" fmla="*/ 53511 h 167909"/>
                <a:gd name="connsiteX4" fmla="*/ 236448 w 236448"/>
                <a:gd name="connsiteY4" fmla="*/ 54818 h 167909"/>
                <a:gd name="connsiteX5" fmla="*/ 228264 w 236448"/>
                <a:gd name="connsiteY5" fmla="*/ 95351 h 167909"/>
                <a:gd name="connsiteX6" fmla="*/ 118800 w 236448"/>
                <a:gd name="connsiteY6" fmla="*/ 167909 h 167909"/>
                <a:gd name="connsiteX7" fmla="*/ 0 w 236448"/>
                <a:gd name="connsiteY7" fmla="*/ 49109 h 167909"/>
                <a:gd name="connsiteX8" fmla="*/ 9336 w 236448"/>
                <a:gd name="connsiteY8" fmla="*/ 2867 h 167909"/>
                <a:gd name="connsiteX9" fmla="*/ 11270 w 236448"/>
                <a:gd name="connsiteY9" fmla="*/ 0 h 16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48" h="167909">
                  <a:moveTo>
                    <a:pt x="11270" y="0"/>
                  </a:moveTo>
                  <a:lnTo>
                    <a:pt x="28206" y="1421"/>
                  </a:lnTo>
                  <a:cubicBezTo>
                    <a:pt x="65711" y="5688"/>
                    <a:pt x="105796" y="12435"/>
                    <a:pt x="135958" y="20769"/>
                  </a:cubicBezTo>
                  <a:cubicBezTo>
                    <a:pt x="166121" y="29104"/>
                    <a:pt x="202832" y="40415"/>
                    <a:pt x="233887" y="53511"/>
                  </a:cubicBezTo>
                  <a:lnTo>
                    <a:pt x="236448" y="54818"/>
                  </a:lnTo>
                  <a:lnTo>
                    <a:pt x="228264" y="95351"/>
                  </a:lnTo>
                  <a:cubicBezTo>
                    <a:pt x="210229" y="137990"/>
                    <a:pt x="168008" y="167909"/>
                    <a:pt x="118800" y="167909"/>
                  </a:cubicBezTo>
                  <a:cubicBezTo>
                    <a:pt x="53189" y="167909"/>
                    <a:pt x="0" y="114720"/>
                    <a:pt x="0" y="49109"/>
                  </a:cubicBezTo>
                  <a:cubicBezTo>
                    <a:pt x="0" y="32706"/>
                    <a:pt x="3325" y="17080"/>
                    <a:pt x="9336" y="2867"/>
                  </a:cubicBezTo>
                  <a:lnTo>
                    <a:pt x="11270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86" name="椭圆 2085"/>
            <p:cNvSpPr>
              <a:spLocks noChangeAspect="1"/>
            </p:cNvSpPr>
            <p:nvPr/>
          </p:nvSpPr>
          <p:spPr>
            <a:xfrm>
              <a:off x="4680339" y="2406599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87" name="组合 2086"/>
          <p:cNvGrpSpPr/>
          <p:nvPr/>
        </p:nvGrpSpPr>
        <p:grpSpPr>
          <a:xfrm>
            <a:off x="2749402" y="3028120"/>
            <a:ext cx="148239" cy="148159"/>
            <a:chOff x="4812274" y="2250370"/>
            <a:chExt cx="263871" cy="26372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88" name="椭圆 2087"/>
            <p:cNvSpPr>
              <a:spLocks noChangeAspect="1"/>
            </p:cNvSpPr>
            <p:nvPr/>
          </p:nvSpPr>
          <p:spPr>
            <a:xfrm>
              <a:off x="4812274" y="2276498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9" name="椭圆 2088"/>
            <p:cNvSpPr>
              <a:spLocks noChangeAspect="1"/>
            </p:cNvSpPr>
            <p:nvPr/>
          </p:nvSpPr>
          <p:spPr>
            <a:xfrm>
              <a:off x="4838545" y="2250370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0" name="组合 2089"/>
          <p:cNvGrpSpPr/>
          <p:nvPr/>
        </p:nvGrpSpPr>
        <p:grpSpPr>
          <a:xfrm>
            <a:off x="2893361" y="2845563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91" name="椭圆 209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2" name="椭圆 209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3" name="组合 2092"/>
          <p:cNvGrpSpPr/>
          <p:nvPr/>
        </p:nvGrpSpPr>
        <p:grpSpPr>
          <a:xfrm>
            <a:off x="2774903" y="2875384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94" name="椭圆 2093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5" name="椭圆 2094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6" name="组合 2095"/>
          <p:cNvGrpSpPr/>
          <p:nvPr/>
        </p:nvGrpSpPr>
        <p:grpSpPr>
          <a:xfrm>
            <a:off x="2768468" y="2891453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97" name="椭圆 2096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8" name="椭圆 2097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9" name="组合 2098"/>
          <p:cNvGrpSpPr/>
          <p:nvPr/>
        </p:nvGrpSpPr>
        <p:grpSpPr>
          <a:xfrm>
            <a:off x="2823157" y="291334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00" name="椭圆 2099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1" name="椭圆 2100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02" name="组合 2101"/>
          <p:cNvGrpSpPr/>
          <p:nvPr/>
        </p:nvGrpSpPr>
        <p:grpSpPr>
          <a:xfrm>
            <a:off x="2843385" y="2982426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03" name="椭圆 2102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4" name="椭圆 2103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05" name="组合 2104"/>
          <p:cNvGrpSpPr/>
          <p:nvPr/>
        </p:nvGrpSpPr>
        <p:grpSpPr>
          <a:xfrm>
            <a:off x="3057425" y="2706101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06" name="椭圆 2105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7" name="椭圆 2106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08" name="组合 2107"/>
          <p:cNvGrpSpPr/>
          <p:nvPr/>
        </p:nvGrpSpPr>
        <p:grpSpPr>
          <a:xfrm>
            <a:off x="3151211" y="2659220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09" name="椭圆 2108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0" name="椭圆 2109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1" name="组合 2110"/>
          <p:cNvGrpSpPr/>
          <p:nvPr/>
        </p:nvGrpSpPr>
        <p:grpSpPr>
          <a:xfrm>
            <a:off x="3151310" y="2815099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12" name="椭圆 2111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3" name="椭圆 2112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4" name="组合 2113"/>
          <p:cNvGrpSpPr/>
          <p:nvPr/>
        </p:nvGrpSpPr>
        <p:grpSpPr>
          <a:xfrm>
            <a:off x="2954397" y="2861861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15" name="椭圆 2114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6" name="椭圆 2115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7" name="组合 2116"/>
          <p:cNvGrpSpPr/>
          <p:nvPr/>
        </p:nvGrpSpPr>
        <p:grpSpPr>
          <a:xfrm>
            <a:off x="2874125" y="285383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18" name="椭圆 211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9" name="椭圆 211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0" name="组合 2119"/>
          <p:cNvGrpSpPr/>
          <p:nvPr/>
        </p:nvGrpSpPr>
        <p:grpSpPr>
          <a:xfrm>
            <a:off x="3124567" y="273141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21" name="椭圆 2120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2" name="椭圆 2121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3" name="组合 2122"/>
          <p:cNvGrpSpPr/>
          <p:nvPr/>
        </p:nvGrpSpPr>
        <p:grpSpPr>
          <a:xfrm>
            <a:off x="3207312" y="2812263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24" name="椭圆 2123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5" name="椭圆 2124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6" name="组合 2125"/>
          <p:cNvGrpSpPr/>
          <p:nvPr/>
        </p:nvGrpSpPr>
        <p:grpSpPr>
          <a:xfrm>
            <a:off x="3036276" y="2715934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27" name="椭圆 2126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8" name="椭圆 2127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9" name="组合 2128"/>
          <p:cNvGrpSpPr/>
          <p:nvPr/>
        </p:nvGrpSpPr>
        <p:grpSpPr>
          <a:xfrm>
            <a:off x="3079782" y="275335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30" name="椭圆 2129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1" name="椭圆 2130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32" name="组合 2131"/>
          <p:cNvGrpSpPr/>
          <p:nvPr/>
        </p:nvGrpSpPr>
        <p:grpSpPr>
          <a:xfrm>
            <a:off x="2932149" y="2788091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33" name="椭圆 2132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4" name="椭圆 2133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35" name="组合 2134"/>
          <p:cNvGrpSpPr/>
          <p:nvPr/>
        </p:nvGrpSpPr>
        <p:grpSpPr>
          <a:xfrm>
            <a:off x="2909852" y="2752962"/>
            <a:ext cx="160338" cy="154820"/>
            <a:chOff x="5097882" y="1760580"/>
            <a:chExt cx="285407" cy="2755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36" name="任意多边形 2135"/>
            <p:cNvSpPr/>
            <p:nvPr/>
          </p:nvSpPr>
          <p:spPr>
            <a:xfrm>
              <a:off x="5145689" y="1805006"/>
              <a:ext cx="237600" cy="231159"/>
            </a:xfrm>
            <a:custGeom>
              <a:avLst/>
              <a:gdLst>
                <a:gd name="connsiteX0" fmla="*/ 118800 w 237600"/>
                <a:gd name="connsiteY0" fmla="*/ 0 h 231159"/>
                <a:gd name="connsiteX1" fmla="*/ 237600 w 237600"/>
                <a:gd name="connsiteY1" fmla="*/ 118800 h 231159"/>
                <a:gd name="connsiteX2" fmla="*/ 235850 w 237600"/>
                <a:gd name="connsiteY2" fmla="*/ 127470 h 231159"/>
                <a:gd name="connsiteX3" fmla="*/ 214207 w 237600"/>
                <a:gd name="connsiteY3" fmla="*/ 148216 h 231159"/>
                <a:gd name="connsiteX4" fmla="*/ 150211 w 237600"/>
                <a:gd name="connsiteY4" fmla="*/ 195246 h 231159"/>
                <a:gd name="connsiteX5" fmla="*/ 113227 w 237600"/>
                <a:gd name="connsiteY5" fmla="*/ 217087 h 231159"/>
                <a:gd name="connsiteX6" fmla="*/ 86898 w 237600"/>
                <a:gd name="connsiteY6" fmla="*/ 231159 h 231159"/>
                <a:gd name="connsiteX7" fmla="*/ 72558 w 237600"/>
                <a:gd name="connsiteY7" fmla="*/ 228264 h 231159"/>
                <a:gd name="connsiteX8" fmla="*/ 0 w 237600"/>
                <a:gd name="connsiteY8" fmla="*/ 118800 h 231159"/>
                <a:gd name="connsiteX9" fmla="*/ 118800 w 237600"/>
                <a:gd name="connsiteY9" fmla="*/ 0 h 23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00" h="231159">
                  <a:moveTo>
                    <a:pt x="118800" y="0"/>
                  </a:moveTo>
                  <a:cubicBezTo>
                    <a:pt x="184411" y="0"/>
                    <a:pt x="237600" y="53189"/>
                    <a:pt x="237600" y="118800"/>
                  </a:cubicBezTo>
                  <a:lnTo>
                    <a:pt x="235850" y="127470"/>
                  </a:lnTo>
                  <a:lnTo>
                    <a:pt x="214207" y="148216"/>
                  </a:lnTo>
                  <a:cubicBezTo>
                    <a:pt x="194463" y="165282"/>
                    <a:pt x="172436" y="182149"/>
                    <a:pt x="150211" y="195246"/>
                  </a:cubicBezTo>
                  <a:cubicBezTo>
                    <a:pt x="139099" y="201795"/>
                    <a:pt x="126498" y="209434"/>
                    <a:pt x="113227" y="217087"/>
                  </a:cubicBezTo>
                  <a:lnTo>
                    <a:pt x="86898" y="231159"/>
                  </a:lnTo>
                  <a:lnTo>
                    <a:pt x="72558" y="228264"/>
                  </a:lnTo>
                  <a:cubicBezTo>
                    <a:pt x="29919" y="210229"/>
                    <a:pt x="0" y="168008"/>
                    <a:pt x="0" y="118800"/>
                  </a:cubicBez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37" name="椭圆 2136"/>
            <p:cNvSpPr>
              <a:spLocks noChangeAspect="1"/>
            </p:cNvSpPr>
            <p:nvPr/>
          </p:nvSpPr>
          <p:spPr>
            <a:xfrm>
              <a:off x="5097882" y="1760580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38" name="组合 2137"/>
          <p:cNvGrpSpPr/>
          <p:nvPr/>
        </p:nvGrpSpPr>
        <p:grpSpPr>
          <a:xfrm>
            <a:off x="3057111" y="2866000"/>
            <a:ext cx="150249" cy="149747"/>
            <a:chOff x="5360008" y="1961791"/>
            <a:chExt cx="267449" cy="26655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39" name="椭圆 2138"/>
            <p:cNvSpPr>
              <a:spLocks noChangeAspect="1"/>
            </p:cNvSpPr>
            <p:nvPr/>
          </p:nvSpPr>
          <p:spPr>
            <a:xfrm>
              <a:off x="5360008" y="1990746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0" name="椭圆 2139"/>
            <p:cNvSpPr>
              <a:spLocks noChangeAspect="1"/>
            </p:cNvSpPr>
            <p:nvPr/>
          </p:nvSpPr>
          <p:spPr>
            <a:xfrm>
              <a:off x="5389857" y="1961791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1" name="组合 2140"/>
          <p:cNvGrpSpPr/>
          <p:nvPr/>
        </p:nvGrpSpPr>
        <p:grpSpPr>
          <a:xfrm>
            <a:off x="2895552" y="2915952"/>
            <a:ext cx="161395" cy="133481"/>
            <a:chOff x="5072427" y="2050708"/>
            <a:chExt cx="287290" cy="2376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42" name="任意多边形 2141"/>
            <p:cNvSpPr>
              <a:spLocks noChangeAspect="1"/>
            </p:cNvSpPr>
            <p:nvPr/>
          </p:nvSpPr>
          <p:spPr>
            <a:xfrm>
              <a:off x="5145682" y="2070657"/>
              <a:ext cx="214035" cy="205314"/>
            </a:xfrm>
            <a:custGeom>
              <a:avLst/>
              <a:gdLst>
                <a:gd name="connsiteX0" fmla="*/ 38519 w 214035"/>
                <a:gd name="connsiteY0" fmla="*/ 0 h 205314"/>
                <a:gd name="connsiteX1" fmla="*/ 54970 w 214035"/>
                <a:gd name="connsiteY1" fmla="*/ 29605 h 205314"/>
                <a:gd name="connsiteX2" fmla="*/ 126407 w 214035"/>
                <a:gd name="connsiteY2" fmla="*/ 105805 h 205314"/>
                <a:gd name="connsiteX3" fmla="*/ 212132 w 214035"/>
                <a:gd name="connsiteY3" fmla="*/ 153430 h 205314"/>
                <a:gd name="connsiteX4" fmla="*/ 214035 w 214035"/>
                <a:gd name="connsiteY4" fmla="*/ 153861 h 205314"/>
                <a:gd name="connsiteX5" fmla="*/ 202804 w 214035"/>
                <a:gd name="connsiteY5" fmla="*/ 170518 h 205314"/>
                <a:gd name="connsiteX6" fmla="*/ 118800 w 214035"/>
                <a:gd name="connsiteY6" fmla="*/ 205314 h 205314"/>
                <a:gd name="connsiteX7" fmla="*/ 0 w 214035"/>
                <a:gd name="connsiteY7" fmla="*/ 86514 h 205314"/>
                <a:gd name="connsiteX8" fmla="*/ 34796 w 214035"/>
                <a:gd name="connsiteY8" fmla="*/ 2510 h 205314"/>
                <a:gd name="connsiteX9" fmla="*/ 38519 w 214035"/>
                <a:gd name="connsiteY9" fmla="*/ 0 h 20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035" h="205314">
                  <a:moveTo>
                    <a:pt x="38519" y="0"/>
                  </a:moveTo>
                  <a:lnTo>
                    <a:pt x="54970" y="29605"/>
                  </a:lnTo>
                  <a:cubicBezTo>
                    <a:pt x="79576" y="62942"/>
                    <a:pt x="100213" y="85168"/>
                    <a:pt x="126407" y="105805"/>
                  </a:cubicBezTo>
                  <a:cubicBezTo>
                    <a:pt x="152601" y="126443"/>
                    <a:pt x="184351" y="142318"/>
                    <a:pt x="212132" y="153430"/>
                  </a:cubicBezTo>
                  <a:lnTo>
                    <a:pt x="214035" y="153861"/>
                  </a:lnTo>
                  <a:lnTo>
                    <a:pt x="202804" y="170518"/>
                  </a:lnTo>
                  <a:cubicBezTo>
                    <a:pt x="181306" y="192017"/>
                    <a:pt x="151606" y="205314"/>
                    <a:pt x="118800" y="205314"/>
                  </a:cubicBezTo>
                  <a:cubicBezTo>
                    <a:pt x="53189" y="205314"/>
                    <a:pt x="0" y="152125"/>
                    <a:pt x="0" y="86514"/>
                  </a:cubicBezTo>
                  <a:cubicBezTo>
                    <a:pt x="0" y="53709"/>
                    <a:pt x="13297" y="24009"/>
                    <a:pt x="34796" y="2510"/>
                  </a:cubicBezTo>
                  <a:lnTo>
                    <a:pt x="38519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43" name="椭圆 2142"/>
            <p:cNvSpPr>
              <a:spLocks noChangeAspect="1"/>
            </p:cNvSpPr>
            <p:nvPr/>
          </p:nvSpPr>
          <p:spPr>
            <a:xfrm>
              <a:off x="5072427" y="2050708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4" name="组合 2143"/>
          <p:cNvGrpSpPr/>
          <p:nvPr/>
        </p:nvGrpSpPr>
        <p:grpSpPr>
          <a:xfrm>
            <a:off x="3474467" y="265547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45" name="椭圆 2144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6" name="椭圆 2145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7" name="组合 2146"/>
          <p:cNvGrpSpPr/>
          <p:nvPr/>
        </p:nvGrpSpPr>
        <p:grpSpPr>
          <a:xfrm>
            <a:off x="3462621" y="1997587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48" name="椭圆 2147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9" name="椭圆 2148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0" name="组合 2149"/>
          <p:cNvGrpSpPr/>
          <p:nvPr/>
        </p:nvGrpSpPr>
        <p:grpSpPr>
          <a:xfrm>
            <a:off x="3425002" y="2023059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51" name="椭圆 2150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2" name="椭圆 2151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3" name="组合 2152"/>
          <p:cNvGrpSpPr/>
          <p:nvPr/>
        </p:nvGrpSpPr>
        <p:grpSpPr>
          <a:xfrm>
            <a:off x="3508136" y="2104168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54" name="椭圆 2153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5" name="椭圆 2154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6" name="组合 2155"/>
          <p:cNvGrpSpPr/>
          <p:nvPr/>
        </p:nvGrpSpPr>
        <p:grpSpPr>
          <a:xfrm>
            <a:off x="3394620" y="2139571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57" name="椭圆 2156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8" name="椭圆 2157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9" name="组合 2158"/>
          <p:cNvGrpSpPr/>
          <p:nvPr/>
        </p:nvGrpSpPr>
        <p:grpSpPr>
          <a:xfrm>
            <a:off x="3388929" y="2139312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60" name="椭圆 2159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1" name="椭圆 2160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2" name="组合 2161"/>
          <p:cNvGrpSpPr/>
          <p:nvPr/>
        </p:nvGrpSpPr>
        <p:grpSpPr>
          <a:xfrm>
            <a:off x="3482442" y="2185444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63" name="椭圆 2162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4" name="椭圆 2163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5" name="组合 2164"/>
          <p:cNvGrpSpPr/>
          <p:nvPr/>
        </p:nvGrpSpPr>
        <p:grpSpPr>
          <a:xfrm>
            <a:off x="3568062" y="2153334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66" name="椭圆 2165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7" name="椭圆 2166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8" name="组合 2167"/>
          <p:cNvGrpSpPr/>
          <p:nvPr/>
        </p:nvGrpSpPr>
        <p:grpSpPr>
          <a:xfrm>
            <a:off x="3592422" y="2233543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69" name="椭圆 2168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0" name="椭圆 2169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1" name="组合 2170"/>
          <p:cNvGrpSpPr/>
          <p:nvPr/>
        </p:nvGrpSpPr>
        <p:grpSpPr>
          <a:xfrm>
            <a:off x="3636258" y="2222631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72" name="椭圆 2171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3" name="椭圆 2172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4" name="组合 2173"/>
          <p:cNvGrpSpPr/>
          <p:nvPr/>
        </p:nvGrpSpPr>
        <p:grpSpPr>
          <a:xfrm>
            <a:off x="3544366" y="2293683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75" name="椭圆 2174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6" name="椭圆 2175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7" name="组合 2176"/>
          <p:cNvGrpSpPr/>
          <p:nvPr/>
        </p:nvGrpSpPr>
        <p:grpSpPr>
          <a:xfrm>
            <a:off x="3659162" y="2315447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78" name="椭圆 2177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9" name="椭圆 2178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0" name="组合 2179"/>
          <p:cNvGrpSpPr/>
          <p:nvPr/>
        </p:nvGrpSpPr>
        <p:grpSpPr>
          <a:xfrm>
            <a:off x="3653927" y="2356512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81" name="椭圆 218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2" name="椭圆 218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3" name="组合 2182"/>
          <p:cNvGrpSpPr/>
          <p:nvPr/>
        </p:nvGrpSpPr>
        <p:grpSpPr>
          <a:xfrm>
            <a:off x="3573658" y="2313699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84" name="椭圆 2183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5" name="椭圆 2184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6" name="组合 2185"/>
          <p:cNvGrpSpPr/>
          <p:nvPr/>
        </p:nvGrpSpPr>
        <p:grpSpPr>
          <a:xfrm>
            <a:off x="3771170" y="2180185"/>
            <a:ext cx="145493" cy="158400"/>
            <a:chOff x="6631061" y="741018"/>
            <a:chExt cx="258984" cy="28195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87" name="任意多边形 2186"/>
            <p:cNvSpPr>
              <a:spLocks noChangeAspect="1"/>
            </p:cNvSpPr>
            <p:nvPr/>
          </p:nvSpPr>
          <p:spPr>
            <a:xfrm>
              <a:off x="6631061" y="793998"/>
              <a:ext cx="226405" cy="228977"/>
            </a:xfrm>
            <a:custGeom>
              <a:avLst/>
              <a:gdLst>
                <a:gd name="connsiteX0" fmla="*/ 107605 w 226405"/>
                <a:gd name="connsiteY0" fmla="*/ 0 h 228977"/>
                <a:gd name="connsiteX1" fmla="*/ 226405 w 226405"/>
                <a:gd name="connsiteY1" fmla="*/ 118800 h 228977"/>
                <a:gd name="connsiteX2" fmla="*/ 153847 w 226405"/>
                <a:gd name="connsiteY2" fmla="*/ 228264 h 228977"/>
                <a:gd name="connsiteX3" fmla="*/ 150318 w 226405"/>
                <a:gd name="connsiteY3" fmla="*/ 228977 h 228977"/>
                <a:gd name="connsiteX4" fmla="*/ 140918 w 226405"/>
                <a:gd name="connsiteY4" fmla="*/ 225475 h 228977"/>
                <a:gd name="connsiteX5" fmla="*/ 69778 w 226405"/>
                <a:gd name="connsiteY5" fmla="*/ 187078 h 228977"/>
                <a:gd name="connsiteX6" fmla="*/ 3104 w 226405"/>
                <a:gd name="connsiteY6" fmla="*/ 87065 h 228977"/>
                <a:gd name="connsiteX7" fmla="*/ 0 w 226405"/>
                <a:gd name="connsiteY7" fmla="*/ 69802 h 228977"/>
                <a:gd name="connsiteX8" fmla="*/ 23601 w 226405"/>
                <a:gd name="connsiteY8" fmla="*/ 34796 h 228977"/>
                <a:gd name="connsiteX9" fmla="*/ 107605 w 226405"/>
                <a:gd name="connsiteY9" fmla="*/ 0 h 22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405" h="228977">
                  <a:moveTo>
                    <a:pt x="107605" y="0"/>
                  </a:moveTo>
                  <a:cubicBezTo>
                    <a:pt x="173216" y="0"/>
                    <a:pt x="226405" y="53189"/>
                    <a:pt x="226405" y="118800"/>
                  </a:cubicBezTo>
                  <a:cubicBezTo>
                    <a:pt x="226405" y="168008"/>
                    <a:pt x="196486" y="210229"/>
                    <a:pt x="153847" y="228264"/>
                  </a:cubicBezTo>
                  <a:lnTo>
                    <a:pt x="150318" y="228977"/>
                  </a:lnTo>
                  <a:lnTo>
                    <a:pt x="140918" y="225475"/>
                  </a:lnTo>
                  <a:cubicBezTo>
                    <a:pt x="114030" y="214264"/>
                    <a:pt x="87241" y="200572"/>
                    <a:pt x="69778" y="187078"/>
                  </a:cubicBezTo>
                  <a:cubicBezTo>
                    <a:pt x="34853" y="160091"/>
                    <a:pt x="12629" y="128340"/>
                    <a:pt x="3104" y="87065"/>
                  </a:cubicBezTo>
                  <a:lnTo>
                    <a:pt x="0" y="69802"/>
                  </a:lnTo>
                  <a:lnTo>
                    <a:pt x="23601" y="34796"/>
                  </a:lnTo>
                  <a:cubicBezTo>
                    <a:pt x="45100" y="13297"/>
                    <a:pt x="74800" y="0"/>
                    <a:pt x="107605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88" name="椭圆 2187"/>
            <p:cNvSpPr>
              <a:spLocks noChangeAspect="1"/>
            </p:cNvSpPr>
            <p:nvPr/>
          </p:nvSpPr>
          <p:spPr>
            <a:xfrm>
              <a:off x="6652445" y="741018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9" name="组合 2188"/>
          <p:cNvGrpSpPr/>
          <p:nvPr/>
        </p:nvGrpSpPr>
        <p:grpSpPr>
          <a:xfrm>
            <a:off x="3524636" y="2385237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90" name="椭圆 2189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1" name="椭圆 2190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2" name="组合 2191"/>
          <p:cNvGrpSpPr/>
          <p:nvPr/>
        </p:nvGrpSpPr>
        <p:grpSpPr>
          <a:xfrm>
            <a:off x="3539683" y="2376654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93" name="椭圆 2192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4" name="椭圆 2193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5" name="组合 2194"/>
          <p:cNvGrpSpPr/>
          <p:nvPr/>
        </p:nvGrpSpPr>
        <p:grpSpPr>
          <a:xfrm>
            <a:off x="3598759" y="2356609"/>
            <a:ext cx="144979" cy="133481"/>
            <a:chOff x="6324163" y="1055058"/>
            <a:chExt cx="258069" cy="2376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96" name="任意多边形 2195"/>
            <p:cNvSpPr>
              <a:spLocks noChangeAspect="1"/>
            </p:cNvSpPr>
            <p:nvPr/>
          </p:nvSpPr>
          <p:spPr>
            <a:xfrm>
              <a:off x="6324163" y="1106478"/>
              <a:ext cx="237600" cy="186180"/>
            </a:xfrm>
            <a:custGeom>
              <a:avLst/>
              <a:gdLst>
                <a:gd name="connsiteX0" fmla="*/ 118800 w 237600"/>
                <a:gd name="connsiteY0" fmla="*/ 0 h 186180"/>
                <a:gd name="connsiteX1" fmla="*/ 237600 w 237600"/>
                <a:gd name="connsiteY1" fmla="*/ 118800 h 186180"/>
                <a:gd name="connsiteX2" fmla="*/ 228264 w 237600"/>
                <a:gd name="connsiteY2" fmla="*/ 165042 h 186180"/>
                <a:gd name="connsiteX3" fmla="*/ 215373 w 237600"/>
                <a:gd name="connsiteY3" fmla="*/ 184162 h 186180"/>
                <a:gd name="connsiteX4" fmla="*/ 196890 w 237600"/>
                <a:gd name="connsiteY4" fmla="*/ 185947 h 186180"/>
                <a:gd name="connsiteX5" fmla="*/ 129025 w 237600"/>
                <a:gd name="connsiteY5" fmla="*/ 184161 h 186180"/>
                <a:gd name="connsiteX6" fmla="*/ 19486 w 237600"/>
                <a:gd name="connsiteY6" fmla="*/ 160349 h 186180"/>
                <a:gd name="connsiteX7" fmla="*/ 6347 w 237600"/>
                <a:gd name="connsiteY7" fmla="*/ 150236 h 186180"/>
                <a:gd name="connsiteX8" fmla="*/ 0 w 237600"/>
                <a:gd name="connsiteY8" fmla="*/ 118800 h 186180"/>
                <a:gd name="connsiteX9" fmla="*/ 118800 w 237600"/>
                <a:gd name="connsiteY9" fmla="*/ 0 h 18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00" h="186180">
                  <a:moveTo>
                    <a:pt x="118800" y="0"/>
                  </a:moveTo>
                  <a:cubicBezTo>
                    <a:pt x="184411" y="0"/>
                    <a:pt x="237600" y="53189"/>
                    <a:pt x="237600" y="118800"/>
                  </a:cubicBezTo>
                  <a:cubicBezTo>
                    <a:pt x="237600" y="135203"/>
                    <a:pt x="234276" y="150829"/>
                    <a:pt x="228264" y="165042"/>
                  </a:cubicBezTo>
                  <a:lnTo>
                    <a:pt x="215373" y="184162"/>
                  </a:lnTo>
                  <a:lnTo>
                    <a:pt x="196890" y="185947"/>
                  </a:lnTo>
                  <a:cubicBezTo>
                    <a:pt x="173673" y="186741"/>
                    <a:pt x="148472" y="185352"/>
                    <a:pt x="129025" y="184161"/>
                  </a:cubicBezTo>
                  <a:cubicBezTo>
                    <a:pt x="90131" y="181780"/>
                    <a:pt x="51236" y="181780"/>
                    <a:pt x="19486" y="160349"/>
                  </a:cubicBezTo>
                  <a:lnTo>
                    <a:pt x="6347" y="150236"/>
                  </a:lnTo>
                  <a:lnTo>
                    <a:pt x="0" y="118800"/>
                  </a:ln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97" name="椭圆 2196"/>
            <p:cNvSpPr>
              <a:spLocks noChangeAspect="1"/>
            </p:cNvSpPr>
            <p:nvPr/>
          </p:nvSpPr>
          <p:spPr>
            <a:xfrm>
              <a:off x="6344632" y="1055058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8" name="组合 2197"/>
          <p:cNvGrpSpPr/>
          <p:nvPr/>
        </p:nvGrpSpPr>
        <p:grpSpPr>
          <a:xfrm>
            <a:off x="3737349" y="2439485"/>
            <a:ext cx="140883" cy="146378"/>
            <a:chOff x="6570859" y="1202580"/>
            <a:chExt cx="250778" cy="26055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99" name="任意多边形 2198"/>
            <p:cNvSpPr>
              <a:spLocks noChangeAspect="1"/>
            </p:cNvSpPr>
            <p:nvPr/>
          </p:nvSpPr>
          <p:spPr>
            <a:xfrm>
              <a:off x="6570859" y="1225537"/>
              <a:ext cx="190934" cy="237600"/>
            </a:xfrm>
            <a:custGeom>
              <a:avLst/>
              <a:gdLst>
                <a:gd name="connsiteX0" fmla="*/ 72134 w 190934"/>
                <a:gd name="connsiteY0" fmla="*/ 0 h 237600"/>
                <a:gd name="connsiteX1" fmla="*/ 190934 w 190934"/>
                <a:gd name="connsiteY1" fmla="*/ 118800 h 237600"/>
                <a:gd name="connsiteX2" fmla="*/ 72134 w 190934"/>
                <a:gd name="connsiteY2" fmla="*/ 237600 h 237600"/>
                <a:gd name="connsiteX3" fmla="*/ 25892 w 190934"/>
                <a:gd name="connsiteY3" fmla="*/ 228264 h 237600"/>
                <a:gd name="connsiteX4" fmla="*/ 0 w 190934"/>
                <a:gd name="connsiteY4" fmla="*/ 210807 h 237600"/>
                <a:gd name="connsiteX5" fmla="*/ 1391 w 190934"/>
                <a:gd name="connsiteY5" fmla="*/ 146062 h 237600"/>
                <a:gd name="connsiteX6" fmla="*/ 41239 w 190934"/>
                <a:gd name="connsiteY6" fmla="*/ 14126 h 237600"/>
                <a:gd name="connsiteX7" fmla="*/ 45605 w 190934"/>
                <a:gd name="connsiteY7" fmla="*/ 5356 h 237600"/>
                <a:gd name="connsiteX8" fmla="*/ 72134 w 190934"/>
                <a:gd name="connsiteY8" fmla="*/ 0 h 23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934" h="237600">
                  <a:moveTo>
                    <a:pt x="72134" y="0"/>
                  </a:moveTo>
                  <a:cubicBezTo>
                    <a:pt x="137745" y="0"/>
                    <a:pt x="190934" y="53189"/>
                    <a:pt x="190934" y="118800"/>
                  </a:cubicBezTo>
                  <a:cubicBezTo>
                    <a:pt x="190934" y="184411"/>
                    <a:pt x="137745" y="237600"/>
                    <a:pt x="72134" y="237600"/>
                  </a:cubicBezTo>
                  <a:cubicBezTo>
                    <a:pt x="55731" y="237600"/>
                    <a:pt x="40105" y="234276"/>
                    <a:pt x="25892" y="228264"/>
                  </a:cubicBezTo>
                  <a:lnTo>
                    <a:pt x="0" y="210807"/>
                  </a:lnTo>
                  <a:lnTo>
                    <a:pt x="1391" y="146062"/>
                  </a:lnTo>
                  <a:cubicBezTo>
                    <a:pt x="6748" y="106772"/>
                    <a:pt x="23715" y="54087"/>
                    <a:pt x="41239" y="14126"/>
                  </a:cubicBezTo>
                  <a:lnTo>
                    <a:pt x="45605" y="5356"/>
                  </a:lnTo>
                  <a:lnTo>
                    <a:pt x="72134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00" name="椭圆 2199"/>
            <p:cNvSpPr>
              <a:spLocks noChangeAspect="1"/>
            </p:cNvSpPr>
            <p:nvPr/>
          </p:nvSpPr>
          <p:spPr>
            <a:xfrm>
              <a:off x="6584037" y="1202580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1" name="组合 2200"/>
          <p:cNvGrpSpPr/>
          <p:nvPr/>
        </p:nvGrpSpPr>
        <p:grpSpPr>
          <a:xfrm>
            <a:off x="3572000" y="2550118"/>
            <a:ext cx="149415" cy="133481"/>
            <a:chOff x="6276531" y="1399511"/>
            <a:chExt cx="265964" cy="2376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02" name="任意多边形 2201"/>
            <p:cNvSpPr>
              <a:spLocks noChangeAspect="1"/>
            </p:cNvSpPr>
            <p:nvPr/>
          </p:nvSpPr>
          <p:spPr>
            <a:xfrm>
              <a:off x="6276531" y="1399511"/>
              <a:ext cx="237600" cy="211274"/>
            </a:xfrm>
            <a:custGeom>
              <a:avLst/>
              <a:gdLst>
                <a:gd name="connsiteX0" fmla="*/ 71621 w 237600"/>
                <a:gd name="connsiteY0" fmla="*/ 142 h 211274"/>
                <a:gd name="connsiteX1" fmla="*/ 119506 w 237600"/>
                <a:gd name="connsiteY1" fmla="*/ 663 h 211274"/>
                <a:gd name="connsiteX2" fmla="*/ 204041 w 237600"/>
                <a:gd name="connsiteY2" fmla="*/ 12867 h 211274"/>
                <a:gd name="connsiteX3" fmla="*/ 206221 w 237600"/>
                <a:gd name="connsiteY3" fmla="*/ 13538 h 211274"/>
                <a:gd name="connsiteX4" fmla="*/ 228264 w 237600"/>
                <a:gd name="connsiteY4" fmla="*/ 46232 h 211274"/>
                <a:gd name="connsiteX5" fmla="*/ 237600 w 237600"/>
                <a:gd name="connsiteY5" fmla="*/ 92474 h 211274"/>
                <a:gd name="connsiteX6" fmla="*/ 118800 w 237600"/>
                <a:gd name="connsiteY6" fmla="*/ 211274 h 211274"/>
                <a:gd name="connsiteX7" fmla="*/ 0 w 237600"/>
                <a:gd name="connsiteY7" fmla="*/ 92474 h 211274"/>
                <a:gd name="connsiteX8" fmla="*/ 34796 w 237600"/>
                <a:gd name="connsiteY8" fmla="*/ 8470 h 211274"/>
                <a:gd name="connsiteX9" fmla="*/ 44986 w 237600"/>
                <a:gd name="connsiteY9" fmla="*/ 1600 h 211274"/>
                <a:gd name="connsiteX10" fmla="*/ 71621 w 237600"/>
                <a:gd name="connsiteY10" fmla="*/ 142 h 21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7600" h="211274">
                  <a:moveTo>
                    <a:pt x="71621" y="142"/>
                  </a:moveTo>
                  <a:cubicBezTo>
                    <a:pt x="88947" y="-180"/>
                    <a:pt x="105417" y="68"/>
                    <a:pt x="119506" y="663"/>
                  </a:cubicBezTo>
                  <a:cubicBezTo>
                    <a:pt x="147684" y="1854"/>
                    <a:pt x="177252" y="6219"/>
                    <a:pt x="204041" y="12867"/>
                  </a:cubicBezTo>
                  <a:lnTo>
                    <a:pt x="206221" y="13538"/>
                  </a:lnTo>
                  <a:lnTo>
                    <a:pt x="228264" y="46232"/>
                  </a:lnTo>
                  <a:cubicBezTo>
                    <a:pt x="234276" y="60445"/>
                    <a:pt x="237600" y="76071"/>
                    <a:pt x="237600" y="92474"/>
                  </a:cubicBezTo>
                  <a:cubicBezTo>
                    <a:pt x="237600" y="158085"/>
                    <a:pt x="184411" y="211274"/>
                    <a:pt x="118800" y="211274"/>
                  </a:cubicBezTo>
                  <a:cubicBezTo>
                    <a:pt x="53189" y="211274"/>
                    <a:pt x="0" y="158085"/>
                    <a:pt x="0" y="92474"/>
                  </a:cubicBezTo>
                  <a:cubicBezTo>
                    <a:pt x="0" y="59669"/>
                    <a:pt x="13297" y="29969"/>
                    <a:pt x="34796" y="8470"/>
                  </a:cubicBezTo>
                  <a:lnTo>
                    <a:pt x="44986" y="1600"/>
                  </a:lnTo>
                  <a:lnTo>
                    <a:pt x="71621" y="142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03" name="椭圆 2202"/>
            <p:cNvSpPr>
              <a:spLocks noChangeAspect="1"/>
            </p:cNvSpPr>
            <p:nvPr/>
          </p:nvSpPr>
          <p:spPr>
            <a:xfrm>
              <a:off x="6304895" y="1399511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4" name="组合 2203"/>
          <p:cNvGrpSpPr/>
          <p:nvPr/>
        </p:nvGrpSpPr>
        <p:grpSpPr>
          <a:xfrm>
            <a:off x="3463630" y="2472905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05" name="椭圆 2204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6" name="椭圆 2205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7" name="组合 2206"/>
          <p:cNvGrpSpPr/>
          <p:nvPr/>
        </p:nvGrpSpPr>
        <p:grpSpPr>
          <a:xfrm>
            <a:off x="3410189" y="2536626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08" name="椭圆 220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9" name="椭圆 220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0" name="组合 2209"/>
          <p:cNvGrpSpPr/>
          <p:nvPr/>
        </p:nvGrpSpPr>
        <p:grpSpPr>
          <a:xfrm>
            <a:off x="3370943" y="2508266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11" name="椭圆 2210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2" name="椭圆 2211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3" name="组合 2212"/>
          <p:cNvGrpSpPr/>
          <p:nvPr/>
        </p:nvGrpSpPr>
        <p:grpSpPr>
          <a:xfrm>
            <a:off x="3475291" y="2604593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14" name="椭圆 2213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5" name="椭圆 2214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6" name="组合 2215"/>
          <p:cNvGrpSpPr/>
          <p:nvPr/>
        </p:nvGrpSpPr>
        <p:grpSpPr>
          <a:xfrm>
            <a:off x="3284772" y="2685108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17" name="椭圆 2216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8" name="椭圆 2217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9" name="组合 2218"/>
          <p:cNvGrpSpPr/>
          <p:nvPr/>
        </p:nvGrpSpPr>
        <p:grpSpPr>
          <a:xfrm>
            <a:off x="3273132" y="2592162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20" name="椭圆 2219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1" name="椭圆 2220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2" name="组合 2221"/>
          <p:cNvGrpSpPr/>
          <p:nvPr/>
        </p:nvGrpSpPr>
        <p:grpSpPr>
          <a:xfrm>
            <a:off x="3341260" y="2524204"/>
            <a:ext cx="146926" cy="133481"/>
            <a:chOff x="5865804" y="1353383"/>
            <a:chExt cx="261534" cy="2376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23" name="任意多边形 2222"/>
            <p:cNvSpPr>
              <a:spLocks noChangeAspect="1"/>
            </p:cNvSpPr>
            <p:nvPr/>
          </p:nvSpPr>
          <p:spPr>
            <a:xfrm>
              <a:off x="5865804" y="1396122"/>
              <a:ext cx="237600" cy="194861"/>
            </a:xfrm>
            <a:custGeom>
              <a:avLst/>
              <a:gdLst>
                <a:gd name="connsiteX0" fmla="*/ 118800 w 237600"/>
                <a:gd name="connsiteY0" fmla="*/ 0 h 194861"/>
                <a:gd name="connsiteX1" fmla="*/ 237600 w 237600"/>
                <a:gd name="connsiteY1" fmla="*/ 118800 h 194861"/>
                <a:gd name="connsiteX2" fmla="*/ 228264 w 237600"/>
                <a:gd name="connsiteY2" fmla="*/ 165042 h 194861"/>
                <a:gd name="connsiteX3" fmla="*/ 211130 w 237600"/>
                <a:gd name="connsiteY3" fmla="*/ 190456 h 194861"/>
                <a:gd name="connsiteX4" fmla="*/ 204597 w 237600"/>
                <a:gd name="connsiteY4" fmla="*/ 191579 h 194861"/>
                <a:gd name="connsiteX5" fmla="*/ 125420 w 237600"/>
                <a:gd name="connsiteY5" fmla="*/ 194556 h 194861"/>
                <a:gd name="connsiteX6" fmla="*/ 25408 w 237600"/>
                <a:gd name="connsiteY6" fmla="*/ 175505 h 194861"/>
                <a:gd name="connsiteX7" fmla="*/ 10486 w 237600"/>
                <a:gd name="connsiteY7" fmla="*/ 166748 h 194861"/>
                <a:gd name="connsiteX8" fmla="*/ 9336 w 237600"/>
                <a:gd name="connsiteY8" fmla="*/ 165042 h 194861"/>
                <a:gd name="connsiteX9" fmla="*/ 0 w 237600"/>
                <a:gd name="connsiteY9" fmla="*/ 118800 h 194861"/>
                <a:gd name="connsiteX10" fmla="*/ 118800 w 237600"/>
                <a:gd name="connsiteY10" fmla="*/ 0 h 19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7600" h="194861">
                  <a:moveTo>
                    <a:pt x="118800" y="0"/>
                  </a:moveTo>
                  <a:cubicBezTo>
                    <a:pt x="184411" y="0"/>
                    <a:pt x="237600" y="53189"/>
                    <a:pt x="237600" y="118800"/>
                  </a:cubicBezTo>
                  <a:cubicBezTo>
                    <a:pt x="237600" y="135203"/>
                    <a:pt x="234276" y="150829"/>
                    <a:pt x="228264" y="165042"/>
                  </a:cubicBezTo>
                  <a:lnTo>
                    <a:pt x="211130" y="190456"/>
                  </a:lnTo>
                  <a:lnTo>
                    <a:pt x="204597" y="191579"/>
                  </a:lnTo>
                  <a:cubicBezTo>
                    <a:pt x="176220" y="194357"/>
                    <a:pt x="146058" y="194159"/>
                    <a:pt x="125420" y="194556"/>
                  </a:cubicBezTo>
                  <a:cubicBezTo>
                    <a:pt x="84145" y="195350"/>
                    <a:pt x="58746" y="196143"/>
                    <a:pt x="25408" y="175505"/>
                  </a:cubicBezTo>
                  <a:lnTo>
                    <a:pt x="10486" y="166748"/>
                  </a:lnTo>
                  <a:lnTo>
                    <a:pt x="9336" y="165042"/>
                  </a:lnTo>
                  <a:cubicBezTo>
                    <a:pt x="3325" y="150829"/>
                    <a:pt x="0" y="135203"/>
                    <a:pt x="0" y="118800"/>
                  </a:cubicBez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24" name="椭圆 2223"/>
            <p:cNvSpPr>
              <a:spLocks noChangeAspect="1"/>
            </p:cNvSpPr>
            <p:nvPr/>
          </p:nvSpPr>
          <p:spPr>
            <a:xfrm>
              <a:off x="5889738" y="1353383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5" name="组合 2224"/>
          <p:cNvGrpSpPr/>
          <p:nvPr/>
        </p:nvGrpSpPr>
        <p:grpSpPr>
          <a:xfrm>
            <a:off x="3393680" y="2710280"/>
            <a:ext cx="155554" cy="133481"/>
            <a:chOff x="5959115" y="1684605"/>
            <a:chExt cx="276892" cy="2376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26" name="任意多边形 2225"/>
            <p:cNvSpPr>
              <a:spLocks noChangeAspect="1"/>
            </p:cNvSpPr>
            <p:nvPr/>
          </p:nvSpPr>
          <p:spPr>
            <a:xfrm>
              <a:off x="5959115" y="1684605"/>
              <a:ext cx="225250" cy="234875"/>
            </a:xfrm>
            <a:custGeom>
              <a:avLst/>
              <a:gdLst>
                <a:gd name="connsiteX0" fmla="*/ 119947 w 225250"/>
                <a:gd name="connsiteY0" fmla="*/ 0 h 234875"/>
                <a:gd name="connsiteX1" fmla="*/ 152692 w 225250"/>
                <a:gd name="connsiteY1" fmla="*/ 6611 h 234875"/>
                <a:gd name="connsiteX2" fmla="*/ 225250 w 225250"/>
                <a:gd name="connsiteY2" fmla="*/ 116075 h 234875"/>
                <a:gd name="connsiteX3" fmla="*/ 106450 w 225250"/>
                <a:gd name="connsiteY3" fmla="*/ 234875 h 234875"/>
                <a:gd name="connsiteX4" fmla="*/ 22446 w 225250"/>
                <a:gd name="connsiteY4" fmla="*/ 200079 h 234875"/>
                <a:gd name="connsiteX5" fmla="*/ 0 w 225250"/>
                <a:gd name="connsiteY5" fmla="*/ 166788 h 234875"/>
                <a:gd name="connsiteX6" fmla="*/ 3535 w 225250"/>
                <a:gd name="connsiteY6" fmla="*/ 155210 h 234875"/>
                <a:gd name="connsiteX7" fmla="*/ 41635 w 225250"/>
                <a:gd name="connsiteY7" fmla="*/ 77522 h 234875"/>
                <a:gd name="connsiteX8" fmla="*/ 88665 w 225250"/>
                <a:gd name="connsiteY8" fmla="*/ 23944 h 234875"/>
                <a:gd name="connsiteX9" fmla="*/ 119947 w 225250"/>
                <a:gd name="connsiteY9" fmla="*/ 0 h 23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5250" h="234875">
                  <a:moveTo>
                    <a:pt x="119947" y="0"/>
                  </a:moveTo>
                  <a:lnTo>
                    <a:pt x="152692" y="6611"/>
                  </a:lnTo>
                  <a:cubicBezTo>
                    <a:pt x="195331" y="24646"/>
                    <a:pt x="225250" y="66867"/>
                    <a:pt x="225250" y="116075"/>
                  </a:cubicBezTo>
                  <a:cubicBezTo>
                    <a:pt x="225250" y="181686"/>
                    <a:pt x="172061" y="234875"/>
                    <a:pt x="106450" y="234875"/>
                  </a:cubicBezTo>
                  <a:cubicBezTo>
                    <a:pt x="73645" y="234875"/>
                    <a:pt x="43945" y="221578"/>
                    <a:pt x="22446" y="200079"/>
                  </a:cubicBezTo>
                  <a:lnTo>
                    <a:pt x="0" y="166788"/>
                  </a:lnTo>
                  <a:lnTo>
                    <a:pt x="3535" y="155210"/>
                  </a:lnTo>
                  <a:cubicBezTo>
                    <a:pt x="14449" y="126735"/>
                    <a:pt x="29332" y="97763"/>
                    <a:pt x="41635" y="77522"/>
                  </a:cubicBezTo>
                  <a:cubicBezTo>
                    <a:pt x="53938" y="57282"/>
                    <a:pt x="71202" y="39224"/>
                    <a:pt x="88665" y="23944"/>
                  </a:cubicBezTo>
                  <a:lnTo>
                    <a:pt x="119947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27" name="椭圆 2226"/>
            <p:cNvSpPr>
              <a:spLocks noChangeAspect="1"/>
            </p:cNvSpPr>
            <p:nvPr/>
          </p:nvSpPr>
          <p:spPr>
            <a:xfrm>
              <a:off x="5998407" y="168460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8" name="组合 2227"/>
          <p:cNvGrpSpPr/>
          <p:nvPr/>
        </p:nvGrpSpPr>
        <p:grpSpPr>
          <a:xfrm>
            <a:off x="3219675" y="2663017"/>
            <a:ext cx="133480" cy="144429"/>
            <a:chOff x="5649379" y="1600475"/>
            <a:chExt cx="237600" cy="25708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29" name="任意多边形 2228"/>
            <p:cNvSpPr/>
            <p:nvPr/>
          </p:nvSpPr>
          <p:spPr>
            <a:xfrm>
              <a:off x="5699107" y="1619963"/>
              <a:ext cx="187872" cy="237600"/>
            </a:xfrm>
            <a:custGeom>
              <a:avLst/>
              <a:gdLst>
                <a:gd name="connsiteX0" fmla="*/ 118800 w 187872"/>
                <a:gd name="connsiteY0" fmla="*/ 0 h 237600"/>
                <a:gd name="connsiteX1" fmla="*/ 122439 w 187872"/>
                <a:gd name="connsiteY1" fmla="*/ 735 h 237600"/>
                <a:gd name="connsiteX2" fmla="*/ 133914 w 187872"/>
                <a:gd name="connsiteY2" fmla="*/ 17184 h 237600"/>
                <a:gd name="connsiteX3" fmla="*/ 154006 w 187872"/>
                <a:gd name="connsiteY3" fmla="*/ 51675 h 237600"/>
                <a:gd name="connsiteX4" fmla="*/ 187343 w 187872"/>
                <a:gd name="connsiteY4" fmla="*/ 185025 h 237600"/>
                <a:gd name="connsiteX5" fmla="*/ 187872 w 187872"/>
                <a:gd name="connsiteY5" fmla="*/ 212872 h 237600"/>
                <a:gd name="connsiteX6" fmla="*/ 165042 w 187872"/>
                <a:gd name="connsiteY6" fmla="*/ 228264 h 237600"/>
                <a:gd name="connsiteX7" fmla="*/ 118800 w 187872"/>
                <a:gd name="connsiteY7" fmla="*/ 237600 h 237600"/>
                <a:gd name="connsiteX8" fmla="*/ 0 w 187872"/>
                <a:gd name="connsiteY8" fmla="*/ 118800 h 237600"/>
                <a:gd name="connsiteX9" fmla="*/ 118800 w 187872"/>
                <a:gd name="connsiteY9" fmla="*/ 0 h 23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872" h="237600">
                  <a:moveTo>
                    <a:pt x="118800" y="0"/>
                  </a:moveTo>
                  <a:lnTo>
                    <a:pt x="122439" y="735"/>
                  </a:lnTo>
                  <a:lnTo>
                    <a:pt x="133914" y="17184"/>
                  </a:lnTo>
                  <a:cubicBezTo>
                    <a:pt x="141604" y="29400"/>
                    <a:pt x="148450" y="41356"/>
                    <a:pt x="154006" y="51675"/>
                  </a:cubicBezTo>
                  <a:cubicBezTo>
                    <a:pt x="176231" y="92950"/>
                    <a:pt x="186549" y="138194"/>
                    <a:pt x="187343" y="185025"/>
                  </a:cubicBezTo>
                  <a:lnTo>
                    <a:pt x="187872" y="212872"/>
                  </a:lnTo>
                  <a:lnTo>
                    <a:pt x="165042" y="228264"/>
                  </a:lnTo>
                  <a:cubicBezTo>
                    <a:pt x="150829" y="234276"/>
                    <a:pt x="135203" y="237600"/>
                    <a:pt x="118800" y="237600"/>
                  </a:cubicBezTo>
                  <a:cubicBezTo>
                    <a:pt x="53189" y="237600"/>
                    <a:pt x="0" y="184411"/>
                    <a:pt x="0" y="118800"/>
                  </a:cubicBez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30" name="椭圆 2229"/>
            <p:cNvSpPr>
              <a:spLocks noChangeAspect="1"/>
            </p:cNvSpPr>
            <p:nvPr/>
          </p:nvSpPr>
          <p:spPr>
            <a:xfrm>
              <a:off x="5649379" y="160047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1" name="组合 2230"/>
          <p:cNvGrpSpPr/>
          <p:nvPr/>
        </p:nvGrpSpPr>
        <p:grpSpPr>
          <a:xfrm>
            <a:off x="2671531" y="2390936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32" name="椭圆 2231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3" name="椭圆 2232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4" name="组合 2233"/>
          <p:cNvGrpSpPr/>
          <p:nvPr/>
        </p:nvGrpSpPr>
        <p:grpSpPr>
          <a:xfrm>
            <a:off x="2807286" y="2468588"/>
            <a:ext cx="157007" cy="147030"/>
            <a:chOff x="4915310" y="1254385"/>
            <a:chExt cx="279478" cy="26171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35" name="椭圆 2234"/>
            <p:cNvSpPr>
              <a:spLocks noChangeAspect="1"/>
            </p:cNvSpPr>
            <p:nvPr/>
          </p:nvSpPr>
          <p:spPr>
            <a:xfrm>
              <a:off x="4915310" y="1278503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6" name="椭圆 2235"/>
            <p:cNvSpPr>
              <a:spLocks noChangeAspect="1"/>
            </p:cNvSpPr>
            <p:nvPr/>
          </p:nvSpPr>
          <p:spPr>
            <a:xfrm>
              <a:off x="4957188" y="125438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7" name="组合 2236"/>
          <p:cNvGrpSpPr/>
          <p:nvPr/>
        </p:nvGrpSpPr>
        <p:grpSpPr>
          <a:xfrm>
            <a:off x="2625904" y="2477221"/>
            <a:ext cx="146537" cy="149106"/>
            <a:chOff x="4592443" y="1269751"/>
            <a:chExt cx="260842" cy="26541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38" name="任意多边形 2237"/>
            <p:cNvSpPr/>
            <p:nvPr/>
          </p:nvSpPr>
          <p:spPr>
            <a:xfrm>
              <a:off x="4634321" y="1297565"/>
              <a:ext cx="218964" cy="237600"/>
            </a:xfrm>
            <a:custGeom>
              <a:avLst/>
              <a:gdLst>
                <a:gd name="connsiteX0" fmla="*/ 118800 w 218964"/>
                <a:gd name="connsiteY0" fmla="*/ 0 h 237600"/>
                <a:gd name="connsiteX1" fmla="*/ 134690 w 218964"/>
                <a:gd name="connsiteY1" fmla="*/ 3208 h 237600"/>
                <a:gd name="connsiteX2" fmla="*/ 153703 w 218964"/>
                <a:gd name="connsiteY2" fmla="*/ 18895 h 237600"/>
                <a:gd name="connsiteX3" fmla="*/ 204379 w 218964"/>
                <a:gd name="connsiteY3" fmla="*/ 102611 h 237600"/>
                <a:gd name="connsiteX4" fmla="*/ 218964 w 218964"/>
                <a:gd name="connsiteY4" fmla="*/ 158273 h 237600"/>
                <a:gd name="connsiteX5" fmla="*/ 218850 w 218964"/>
                <a:gd name="connsiteY5" fmla="*/ 179005 h 237600"/>
                <a:gd name="connsiteX6" fmla="*/ 202804 w 218964"/>
                <a:gd name="connsiteY6" fmla="*/ 202804 h 237600"/>
                <a:gd name="connsiteX7" fmla="*/ 118800 w 218964"/>
                <a:gd name="connsiteY7" fmla="*/ 237600 h 237600"/>
                <a:gd name="connsiteX8" fmla="*/ 0 w 218964"/>
                <a:gd name="connsiteY8" fmla="*/ 118800 h 237600"/>
                <a:gd name="connsiteX9" fmla="*/ 118800 w 218964"/>
                <a:gd name="connsiteY9" fmla="*/ 0 h 23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964" h="237600">
                  <a:moveTo>
                    <a:pt x="118800" y="0"/>
                  </a:moveTo>
                  <a:lnTo>
                    <a:pt x="134690" y="3208"/>
                  </a:lnTo>
                  <a:lnTo>
                    <a:pt x="153703" y="18895"/>
                  </a:lnTo>
                  <a:cubicBezTo>
                    <a:pt x="176846" y="43229"/>
                    <a:pt x="193068" y="75822"/>
                    <a:pt x="204379" y="102611"/>
                  </a:cubicBezTo>
                  <a:cubicBezTo>
                    <a:pt x="211920" y="120471"/>
                    <a:pt x="216682" y="139521"/>
                    <a:pt x="218964" y="158273"/>
                  </a:cubicBezTo>
                  <a:lnTo>
                    <a:pt x="218850" y="179005"/>
                  </a:lnTo>
                  <a:lnTo>
                    <a:pt x="202804" y="202804"/>
                  </a:lnTo>
                  <a:cubicBezTo>
                    <a:pt x="181306" y="224303"/>
                    <a:pt x="151606" y="237600"/>
                    <a:pt x="118800" y="237600"/>
                  </a:cubicBezTo>
                  <a:cubicBezTo>
                    <a:pt x="53189" y="237600"/>
                    <a:pt x="0" y="184411"/>
                    <a:pt x="0" y="118800"/>
                  </a:cubicBez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39" name="椭圆 2238"/>
            <p:cNvSpPr>
              <a:spLocks noChangeAspect="1"/>
            </p:cNvSpPr>
            <p:nvPr/>
          </p:nvSpPr>
          <p:spPr>
            <a:xfrm>
              <a:off x="4592443" y="1269751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0" name="组合 2239"/>
          <p:cNvGrpSpPr/>
          <p:nvPr/>
        </p:nvGrpSpPr>
        <p:grpSpPr>
          <a:xfrm>
            <a:off x="2604231" y="2288152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41" name="椭圆 2240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2" name="椭圆 2241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3" name="组合 2242"/>
          <p:cNvGrpSpPr/>
          <p:nvPr/>
        </p:nvGrpSpPr>
        <p:grpSpPr>
          <a:xfrm>
            <a:off x="2696317" y="2313800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44" name="椭圆 2243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5" name="椭圆 2244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6" name="组合 2245"/>
          <p:cNvGrpSpPr/>
          <p:nvPr/>
        </p:nvGrpSpPr>
        <p:grpSpPr>
          <a:xfrm>
            <a:off x="2730150" y="2384187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47" name="椭圆 2246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8" name="椭圆 2247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9" name="组合 2248"/>
          <p:cNvGrpSpPr/>
          <p:nvPr/>
        </p:nvGrpSpPr>
        <p:grpSpPr>
          <a:xfrm>
            <a:off x="2789554" y="2208207"/>
            <a:ext cx="799479" cy="219954"/>
            <a:chOff x="4883746" y="790898"/>
            <a:chExt cx="1423103" cy="39152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2250" name="组合 2249"/>
            <p:cNvGrpSpPr/>
            <p:nvPr/>
          </p:nvGrpSpPr>
          <p:grpSpPr>
            <a:xfrm>
              <a:off x="5399623" y="801926"/>
              <a:ext cx="362966" cy="361622"/>
              <a:chOff x="3684856" y="2704108"/>
              <a:chExt cx="362966" cy="361622"/>
            </a:xfrm>
          </p:grpSpPr>
          <p:sp>
            <p:nvSpPr>
              <p:cNvPr id="2272" name="椭圆 2271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3" name="椭圆 2272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51" name="组合 2250"/>
            <p:cNvGrpSpPr/>
            <p:nvPr/>
          </p:nvGrpSpPr>
          <p:grpSpPr>
            <a:xfrm>
              <a:off x="5684036" y="790898"/>
              <a:ext cx="362966" cy="361622"/>
              <a:chOff x="3684856" y="2704108"/>
              <a:chExt cx="362966" cy="361622"/>
            </a:xfrm>
          </p:grpSpPr>
          <p:sp>
            <p:nvSpPr>
              <p:cNvPr id="2270" name="椭圆 2269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1" name="椭圆 2270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52" name="组合 2251"/>
            <p:cNvGrpSpPr/>
            <p:nvPr/>
          </p:nvGrpSpPr>
          <p:grpSpPr>
            <a:xfrm>
              <a:off x="4883746" y="796670"/>
              <a:ext cx="362966" cy="361622"/>
              <a:chOff x="3684856" y="2704108"/>
              <a:chExt cx="362966" cy="361622"/>
            </a:xfrm>
          </p:grpSpPr>
          <p:sp>
            <p:nvSpPr>
              <p:cNvPr id="2268" name="椭圆 2267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9" name="椭圆 2268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53" name="组合 2252"/>
            <p:cNvGrpSpPr/>
            <p:nvPr/>
          </p:nvGrpSpPr>
          <p:grpSpPr>
            <a:xfrm>
              <a:off x="5025236" y="799788"/>
              <a:ext cx="362966" cy="361622"/>
              <a:chOff x="3684856" y="2704108"/>
              <a:chExt cx="362966" cy="361622"/>
            </a:xfrm>
          </p:grpSpPr>
          <p:sp>
            <p:nvSpPr>
              <p:cNvPr id="2266" name="椭圆 2265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7" name="椭圆 2266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54" name="组合 2253"/>
            <p:cNvGrpSpPr/>
            <p:nvPr/>
          </p:nvGrpSpPr>
          <p:grpSpPr>
            <a:xfrm>
              <a:off x="5245179" y="804551"/>
              <a:ext cx="362966" cy="361622"/>
              <a:chOff x="3684856" y="2704108"/>
              <a:chExt cx="362966" cy="361622"/>
            </a:xfrm>
          </p:grpSpPr>
          <p:sp>
            <p:nvSpPr>
              <p:cNvPr id="2264" name="椭圆 2263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5" name="椭圆 2264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55" name="组合 2254"/>
            <p:cNvGrpSpPr/>
            <p:nvPr/>
          </p:nvGrpSpPr>
          <p:grpSpPr>
            <a:xfrm>
              <a:off x="5943883" y="814556"/>
              <a:ext cx="362966" cy="361622"/>
              <a:chOff x="3684856" y="2704108"/>
              <a:chExt cx="362966" cy="361622"/>
            </a:xfrm>
          </p:grpSpPr>
          <p:sp>
            <p:nvSpPr>
              <p:cNvPr id="2262" name="椭圆 2261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3" name="椭圆 2262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56" name="组合 2255"/>
            <p:cNvGrpSpPr/>
            <p:nvPr/>
          </p:nvGrpSpPr>
          <p:grpSpPr>
            <a:xfrm>
              <a:off x="5763699" y="820802"/>
              <a:ext cx="362966" cy="361622"/>
              <a:chOff x="3684856" y="2704108"/>
              <a:chExt cx="362966" cy="361622"/>
            </a:xfrm>
          </p:grpSpPr>
          <p:sp>
            <p:nvSpPr>
              <p:cNvPr id="2260" name="椭圆 2259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1" name="椭圆 2260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57" name="组合 2256"/>
            <p:cNvGrpSpPr/>
            <p:nvPr/>
          </p:nvGrpSpPr>
          <p:grpSpPr>
            <a:xfrm>
              <a:off x="5544316" y="816638"/>
              <a:ext cx="362966" cy="361622"/>
              <a:chOff x="3684856" y="2704108"/>
              <a:chExt cx="362966" cy="361622"/>
            </a:xfrm>
          </p:grpSpPr>
          <p:sp>
            <p:nvSpPr>
              <p:cNvPr id="2258" name="椭圆 2257"/>
              <p:cNvSpPr>
                <a:spLocks noChangeAspect="1"/>
              </p:cNvSpPr>
              <p:nvPr/>
            </p:nvSpPr>
            <p:spPr>
              <a:xfrm>
                <a:off x="3727422" y="2745330"/>
                <a:ext cx="320400" cy="320400"/>
              </a:xfrm>
              <a:prstGeom prst="ellipse">
                <a:avLst/>
              </a:prstGeom>
              <a:solidFill>
                <a:srgbClr val="F6BB00"/>
              </a:solidFill>
              <a:ln w="3175">
                <a:solidFill>
                  <a:srgbClr val="C48C2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9" name="椭圆 2258"/>
              <p:cNvSpPr>
                <a:spLocks noChangeAspect="1"/>
              </p:cNvSpPr>
              <p:nvPr/>
            </p:nvSpPr>
            <p:spPr>
              <a:xfrm>
                <a:off x="3684856" y="2704108"/>
                <a:ext cx="320400" cy="3204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74" name="组合 2273"/>
          <p:cNvGrpSpPr/>
          <p:nvPr/>
        </p:nvGrpSpPr>
        <p:grpSpPr>
          <a:xfrm>
            <a:off x="2508632" y="2225774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75" name="椭圆 2274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6" name="椭圆 2275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7" name="组合 2276"/>
          <p:cNvGrpSpPr/>
          <p:nvPr/>
        </p:nvGrpSpPr>
        <p:grpSpPr>
          <a:xfrm>
            <a:off x="2646584" y="2247180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78" name="椭圆 2277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9" name="椭圆 2278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0" name="组合 2279"/>
          <p:cNvGrpSpPr/>
          <p:nvPr/>
        </p:nvGrpSpPr>
        <p:grpSpPr>
          <a:xfrm>
            <a:off x="2682896" y="2289374"/>
            <a:ext cx="162304" cy="138931"/>
            <a:chOff x="4693892" y="930615"/>
            <a:chExt cx="288907" cy="24730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81" name="椭圆 2280"/>
            <p:cNvSpPr>
              <a:spLocks noChangeAspect="1"/>
            </p:cNvSpPr>
            <p:nvPr/>
          </p:nvSpPr>
          <p:spPr>
            <a:xfrm>
              <a:off x="4693892" y="940317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2" name="椭圆 2281"/>
            <p:cNvSpPr>
              <a:spLocks noChangeAspect="1"/>
            </p:cNvSpPr>
            <p:nvPr/>
          </p:nvSpPr>
          <p:spPr>
            <a:xfrm>
              <a:off x="4745199" y="93061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3" name="组合 2282"/>
          <p:cNvGrpSpPr/>
          <p:nvPr/>
        </p:nvGrpSpPr>
        <p:grpSpPr>
          <a:xfrm>
            <a:off x="2526226" y="2207749"/>
            <a:ext cx="228110" cy="225271"/>
            <a:chOff x="3665946" y="2050708"/>
            <a:chExt cx="406044" cy="4009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84" name="椭圆 2283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5" name="椭圆 2284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6" name="组合 2285"/>
          <p:cNvGrpSpPr/>
          <p:nvPr/>
        </p:nvGrpSpPr>
        <p:grpSpPr>
          <a:xfrm>
            <a:off x="2511429" y="2313555"/>
            <a:ext cx="160068" cy="133481"/>
            <a:chOff x="4388674" y="978421"/>
            <a:chExt cx="284928" cy="23760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87" name="任意多边形 2286"/>
            <p:cNvSpPr/>
            <p:nvPr/>
          </p:nvSpPr>
          <p:spPr>
            <a:xfrm>
              <a:off x="4436710" y="1004983"/>
              <a:ext cx="236892" cy="211039"/>
            </a:xfrm>
            <a:custGeom>
              <a:avLst/>
              <a:gdLst>
                <a:gd name="connsiteX0" fmla="*/ 47010 w 236892"/>
                <a:gd name="connsiteY0" fmla="*/ 0 h 211039"/>
                <a:gd name="connsiteX1" fmla="*/ 49491 w 236892"/>
                <a:gd name="connsiteY1" fmla="*/ 352 h 211039"/>
                <a:gd name="connsiteX2" fmla="*/ 97190 w 236892"/>
                <a:gd name="connsiteY2" fmla="*/ 9431 h 211039"/>
                <a:gd name="connsiteX3" fmla="*/ 206727 w 236892"/>
                <a:gd name="connsiteY3" fmla="*/ 61818 h 211039"/>
                <a:gd name="connsiteX4" fmla="*/ 230465 w 236892"/>
                <a:gd name="connsiteY4" fmla="*/ 87044 h 211039"/>
                <a:gd name="connsiteX5" fmla="*/ 236892 w 236892"/>
                <a:gd name="connsiteY5" fmla="*/ 95746 h 211039"/>
                <a:gd name="connsiteX6" fmla="*/ 228264 w 236892"/>
                <a:gd name="connsiteY6" fmla="*/ 138481 h 211039"/>
                <a:gd name="connsiteX7" fmla="*/ 118800 w 236892"/>
                <a:gd name="connsiteY7" fmla="*/ 211039 h 211039"/>
                <a:gd name="connsiteX8" fmla="*/ 0 w 236892"/>
                <a:gd name="connsiteY8" fmla="*/ 92239 h 211039"/>
                <a:gd name="connsiteX9" fmla="*/ 34796 w 236892"/>
                <a:gd name="connsiteY9" fmla="*/ 8235 h 211039"/>
                <a:gd name="connsiteX10" fmla="*/ 47010 w 236892"/>
                <a:gd name="connsiteY10" fmla="*/ 0 h 211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892" h="211039">
                  <a:moveTo>
                    <a:pt x="47010" y="0"/>
                  </a:moveTo>
                  <a:lnTo>
                    <a:pt x="49491" y="352"/>
                  </a:lnTo>
                  <a:cubicBezTo>
                    <a:pt x="67821" y="3527"/>
                    <a:pt x="84490" y="6851"/>
                    <a:pt x="97190" y="9431"/>
                  </a:cubicBezTo>
                  <a:cubicBezTo>
                    <a:pt x="147990" y="19750"/>
                    <a:pt x="175771" y="34037"/>
                    <a:pt x="206727" y="61818"/>
                  </a:cubicBezTo>
                  <a:cubicBezTo>
                    <a:pt x="214466" y="68763"/>
                    <a:pt x="222553" y="77445"/>
                    <a:pt x="230465" y="87044"/>
                  </a:cubicBezTo>
                  <a:lnTo>
                    <a:pt x="236892" y="95746"/>
                  </a:lnTo>
                  <a:lnTo>
                    <a:pt x="228264" y="138481"/>
                  </a:lnTo>
                  <a:cubicBezTo>
                    <a:pt x="210229" y="181120"/>
                    <a:pt x="168008" y="211039"/>
                    <a:pt x="118800" y="211039"/>
                  </a:cubicBezTo>
                  <a:cubicBezTo>
                    <a:pt x="53189" y="211039"/>
                    <a:pt x="0" y="157850"/>
                    <a:pt x="0" y="92239"/>
                  </a:cubicBezTo>
                  <a:cubicBezTo>
                    <a:pt x="0" y="59434"/>
                    <a:pt x="13297" y="29734"/>
                    <a:pt x="34796" y="8235"/>
                  </a:cubicBezTo>
                  <a:lnTo>
                    <a:pt x="47010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88" name="椭圆 2287"/>
            <p:cNvSpPr>
              <a:spLocks noChangeAspect="1"/>
            </p:cNvSpPr>
            <p:nvPr/>
          </p:nvSpPr>
          <p:spPr>
            <a:xfrm>
              <a:off x="4388674" y="978421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9" name="组合 2288"/>
          <p:cNvGrpSpPr/>
          <p:nvPr/>
        </p:nvGrpSpPr>
        <p:grpSpPr>
          <a:xfrm>
            <a:off x="2571663" y="2154362"/>
            <a:ext cx="142952" cy="158350"/>
            <a:chOff x="4495892" y="695051"/>
            <a:chExt cx="254461" cy="28186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90" name="任意多边形 2289"/>
            <p:cNvSpPr>
              <a:spLocks noChangeAspect="1"/>
            </p:cNvSpPr>
            <p:nvPr/>
          </p:nvSpPr>
          <p:spPr>
            <a:xfrm>
              <a:off x="4512753" y="742627"/>
              <a:ext cx="237600" cy="234292"/>
            </a:xfrm>
            <a:custGeom>
              <a:avLst/>
              <a:gdLst>
                <a:gd name="connsiteX0" fmla="*/ 118800 w 237600"/>
                <a:gd name="connsiteY0" fmla="*/ 0 h 234292"/>
                <a:gd name="connsiteX1" fmla="*/ 237600 w 237600"/>
                <a:gd name="connsiteY1" fmla="*/ 118800 h 234292"/>
                <a:gd name="connsiteX2" fmla="*/ 165042 w 237600"/>
                <a:gd name="connsiteY2" fmla="*/ 228264 h 234292"/>
                <a:gd name="connsiteX3" fmla="*/ 135187 w 237600"/>
                <a:gd name="connsiteY3" fmla="*/ 234292 h 234292"/>
                <a:gd name="connsiteX4" fmla="*/ 130981 w 237600"/>
                <a:gd name="connsiteY4" fmla="*/ 233090 h 234292"/>
                <a:gd name="connsiteX5" fmla="*/ 73533 w 237600"/>
                <a:gd name="connsiteY5" fmla="*/ 205110 h 234292"/>
                <a:gd name="connsiteX6" fmla="*/ 11919 w 237600"/>
                <a:gd name="connsiteY6" fmla="*/ 162546 h 234292"/>
                <a:gd name="connsiteX7" fmla="*/ 8176 w 237600"/>
                <a:gd name="connsiteY7" fmla="*/ 159296 h 234292"/>
                <a:gd name="connsiteX8" fmla="*/ 0 w 237600"/>
                <a:gd name="connsiteY8" fmla="*/ 118800 h 234292"/>
                <a:gd name="connsiteX9" fmla="*/ 118800 w 237600"/>
                <a:gd name="connsiteY9" fmla="*/ 0 h 23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00" h="234292">
                  <a:moveTo>
                    <a:pt x="118800" y="0"/>
                  </a:moveTo>
                  <a:cubicBezTo>
                    <a:pt x="184411" y="0"/>
                    <a:pt x="237600" y="53189"/>
                    <a:pt x="237600" y="118800"/>
                  </a:cubicBezTo>
                  <a:cubicBezTo>
                    <a:pt x="237600" y="168008"/>
                    <a:pt x="207681" y="210229"/>
                    <a:pt x="165042" y="228264"/>
                  </a:cubicBezTo>
                  <a:lnTo>
                    <a:pt x="135187" y="234292"/>
                  </a:lnTo>
                  <a:lnTo>
                    <a:pt x="130981" y="233090"/>
                  </a:lnTo>
                  <a:cubicBezTo>
                    <a:pt x="111831" y="225748"/>
                    <a:pt x="91789" y="216223"/>
                    <a:pt x="73533" y="205110"/>
                  </a:cubicBezTo>
                  <a:cubicBezTo>
                    <a:pt x="55277" y="193998"/>
                    <a:pt x="32457" y="178718"/>
                    <a:pt x="11919" y="162546"/>
                  </a:cubicBezTo>
                  <a:lnTo>
                    <a:pt x="8176" y="159296"/>
                  </a:lnTo>
                  <a:lnTo>
                    <a:pt x="0" y="118800"/>
                  </a:lnTo>
                  <a:cubicBezTo>
                    <a:pt x="0" y="53189"/>
                    <a:pt x="53189" y="0"/>
                    <a:pt x="118800" y="0"/>
                  </a:cubicBezTo>
                  <a:close/>
                </a:path>
              </a:pathLst>
            </a:cu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91" name="椭圆 2290"/>
            <p:cNvSpPr>
              <a:spLocks noChangeAspect="1"/>
            </p:cNvSpPr>
            <p:nvPr/>
          </p:nvSpPr>
          <p:spPr>
            <a:xfrm>
              <a:off x="4495892" y="695051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2" name="组合 2291"/>
          <p:cNvGrpSpPr/>
          <p:nvPr/>
        </p:nvGrpSpPr>
        <p:grpSpPr>
          <a:xfrm>
            <a:off x="2617353" y="2135801"/>
            <a:ext cx="202403" cy="199160"/>
            <a:chOff x="3687546" y="1444381"/>
            <a:chExt cx="360286" cy="3545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93" name="椭圆 2292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4" name="椭圆 2293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952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5" name="组合 2294"/>
          <p:cNvGrpSpPr/>
          <p:nvPr/>
        </p:nvGrpSpPr>
        <p:grpSpPr>
          <a:xfrm>
            <a:off x="2647830" y="2154523"/>
            <a:ext cx="147155" cy="149017"/>
            <a:chOff x="3755478" y="950765"/>
            <a:chExt cx="261941" cy="265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96" name="椭圆 2295"/>
            <p:cNvSpPr>
              <a:spLocks noChangeAspect="1"/>
            </p:cNvSpPr>
            <p:nvPr/>
          </p:nvSpPr>
          <p:spPr>
            <a:xfrm>
              <a:off x="3779819" y="978421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solidFill>
                <a:srgbClr val="9A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7" name="椭圆 2296"/>
            <p:cNvSpPr>
              <a:spLocks noChangeAspect="1"/>
            </p:cNvSpPr>
            <p:nvPr/>
          </p:nvSpPr>
          <p:spPr>
            <a:xfrm>
              <a:off x="3755478" y="950765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98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8" name="组合 2297"/>
          <p:cNvGrpSpPr/>
          <p:nvPr/>
        </p:nvGrpSpPr>
        <p:grpSpPr>
          <a:xfrm>
            <a:off x="2588177" y="2171062"/>
            <a:ext cx="117338" cy="113218"/>
            <a:chOff x="3774763" y="509216"/>
            <a:chExt cx="208867" cy="20153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99" name="椭圆 2298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0" name="椭圆 2299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1" name="组合 2300"/>
          <p:cNvGrpSpPr/>
          <p:nvPr/>
        </p:nvGrpSpPr>
        <p:grpSpPr>
          <a:xfrm>
            <a:off x="2707021" y="2109322"/>
            <a:ext cx="158866" cy="148299"/>
            <a:chOff x="4736834" y="614879"/>
            <a:chExt cx="282788" cy="2639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02" name="椭圆 2301"/>
            <p:cNvSpPr>
              <a:spLocks noChangeAspect="1"/>
            </p:cNvSpPr>
            <p:nvPr/>
          </p:nvSpPr>
          <p:spPr>
            <a:xfrm>
              <a:off x="4736834" y="641257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3" name="椭圆 2302"/>
            <p:cNvSpPr>
              <a:spLocks noChangeAspect="1"/>
            </p:cNvSpPr>
            <p:nvPr/>
          </p:nvSpPr>
          <p:spPr>
            <a:xfrm>
              <a:off x="4782022" y="614879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4" name="组合 2303"/>
          <p:cNvGrpSpPr/>
          <p:nvPr/>
        </p:nvGrpSpPr>
        <p:grpSpPr>
          <a:xfrm>
            <a:off x="2632100" y="2111998"/>
            <a:ext cx="158866" cy="148299"/>
            <a:chOff x="4736834" y="614879"/>
            <a:chExt cx="282788" cy="2639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05" name="椭圆 2304"/>
            <p:cNvSpPr>
              <a:spLocks noChangeAspect="1"/>
            </p:cNvSpPr>
            <p:nvPr/>
          </p:nvSpPr>
          <p:spPr>
            <a:xfrm>
              <a:off x="4736834" y="641257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6" name="椭圆 2305"/>
            <p:cNvSpPr>
              <a:spLocks noChangeAspect="1"/>
            </p:cNvSpPr>
            <p:nvPr/>
          </p:nvSpPr>
          <p:spPr>
            <a:xfrm>
              <a:off x="4782022" y="614879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7" name="组合 2306"/>
          <p:cNvGrpSpPr/>
          <p:nvPr/>
        </p:nvGrpSpPr>
        <p:grpSpPr>
          <a:xfrm>
            <a:off x="2104348" y="2916435"/>
            <a:ext cx="228110" cy="225271"/>
            <a:chOff x="3665946" y="2050708"/>
            <a:chExt cx="406044" cy="400990"/>
          </a:xfrm>
        </p:grpSpPr>
        <p:sp>
          <p:nvSpPr>
            <p:cNvPr id="2308" name="椭圆 2307"/>
            <p:cNvSpPr>
              <a:spLocks noChangeAspect="1"/>
            </p:cNvSpPr>
            <p:nvPr/>
          </p:nvSpPr>
          <p:spPr>
            <a:xfrm>
              <a:off x="3708390" y="2088098"/>
              <a:ext cx="363600" cy="363600"/>
            </a:xfrm>
            <a:prstGeom prst="ellipse">
              <a:avLst/>
            </a:prstGeom>
            <a:solidFill>
              <a:srgbClr val="0070C0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9" name="椭圆 2308"/>
            <p:cNvSpPr>
              <a:spLocks noChangeAspect="1"/>
            </p:cNvSpPr>
            <p:nvPr/>
          </p:nvSpPr>
          <p:spPr>
            <a:xfrm>
              <a:off x="3665946" y="2050708"/>
              <a:ext cx="363600" cy="363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10" name="任意多边形 2309"/>
          <p:cNvSpPr>
            <a:spLocks noChangeAspect="1"/>
          </p:cNvSpPr>
          <p:nvPr/>
        </p:nvSpPr>
        <p:spPr>
          <a:xfrm>
            <a:off x="2794382" y="3139432"/>
            <a:ext cx="146776" cy="102088"/>
          </a:xfrm>
          <a:custGeom>
            <a:avLst/>
            <a:gdLst>
              <a:gd name="connsiteX0" fmla="*/ 256923 w 261267"/>
              <a:gd name="connsiteY0" fmla="*/ 0 h 181720"/>
              <a:gd name="connsiteX1" fmla="*/ 261267 w 261267"/>
              <a:gd name="connsiteY1" fmla="*/ 21520 h 181720"/>
              <a:gd name="connsiteX2" fmla="*/ 101067 w 261267"/>
              <a:gd name="connsiteY2" fmla="*/ 181720 h 181720"/>
              <a:gd name="connsiteX3" fmla="*/ 38710 w 261267"/>
              <a:gd name="connsiteY3" fmla="*/ 169131 h 181720"/>
              <a:gd name="connsiteX4" fmla="*/ 0 w 261267"/>
              <a:gd name="connsiteY4" fmla="*/ 143032 h 181720"/>
              <a:gd name="connsiteX5" fmla="*/ 5149 w 261267"/>
              <a:gd name="connsiteY5" fmla="*/ 140556 h 181720"/>
              <a:gd name="connsiteX6" fmla="*/ 48191 w 261267"/>
              <a:gd name="connsiteY6" fmla="*/ 88287 h 181720"/>
              <a:gd name="connsiteX7" fmla="*/ 53371 w 261267"/>
              <a:gd name="connsiteY7" fmla="*/ 62634 h 181720"/>
              <a:gd name="connsiteX8" fmla="*/ 84976 w 261267"/>
              <a:gd name="connsiteY8" fmla="*/ 56253 h 181720"/>
              <a:gd name="connsiteX9" fmla="*/ 105852 w 261267"/>
              <a:gd name="connsiteY9" fmla="*/ 42178 h 181720"/>
              <a:gd name="connsiteX10" fmla="*/ 107209 w 261267"/>
              <a:gd name="connsiteY10" fmla="*/ 44191 h 181720"/>
              <a:gd name="connsiteX11" fmla="*/ 170849 w 261267"/>
              <a:gd name="connsiteY11" fmla="*/ 70551 h 181720"/>
              <a:gd name="connsiteX12" fmla="*/ 253776 w 261267"/>
              <a:gd name="connsiteY12" fmla="*/ 15583 h 181720"/>
              <a:gd name="connsiteX13" fmla="*/ 256923 w 261267"/>
              <a:gd name="connsiteY13" fmla="*/ 0 h 181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1267" h="181720">
                <a:moveTo>
                  <a:pt x="256923" y="0"/>
                </a:moveTo>
                <a:lnTo>
                  <a:pt x="261267" y="21520"/>
                </a:lnTo>
                <a:cubicBezTo>
                  <a:pt x="261267" y="109996"/>
                  <a:pt x="189543" y="181720"/>
                  <a:pt x="101067" y="181720"/>
                </a:cubicBezTo>
                <a:cubicBezTo>
                  <a:pt x="78948" y="181720"/>
                  <a:pt x="57876" y="177237"/>
                  <a:pt x="38710" y="169131"/>
                </a:cubicBezTo>
                <a:lnTo>
                  <a:pt x="0" y="143032"/>
                </a:lnTo>
                <a:lnTo>
                  <a:pt x="5149" y="140556"/>
                </a:lnTo>
                <a:cubicBezTo>
                  <a:pt x="24110" y="127746"/>
                  <a:pt x="39174" y="109607"/>
                  <a:pt x="48191" y="88287"/>
                </a:cubicBezTo>
                <a:lnTo>
                  <a:pt x="53371" y="62634"/>
                </a:lnTo>
                <a:lnTo>
                  <a:pt x="84976" y="56253"/>
                </a:lnTo>
                <a:lnTo>
                  <a:pt x="105852" y="42178"/>
                </a:lnTo>
                <a:lnTo>
                  <a:pt x="107209" y="44191"/>
                </a:lnTo>
                <a:cubicBezTo>
                  <a:pt x="123496" y="60478"/>
                  <a:pt x="145996" y="70551"/>
                  <a:pt x="170849" y="70551"/>
                </a:cubicBezTo>
                <a:cubicBezTo>
                  <a:pt x="208129" y="70551"/>
                  <a:pt x="240114" y="47886"/>
                  <a:pt x="253776" y="15583"/>
                </a:cubicBezTo>
                <a:lnTo>
                  <a:pt x="256923" y="0"/>
                </a:lnTo>
                <a:close/>
              </a:path>
            </a:pathLst>
          </a:custGeom>
          <a:solidFill>
            <a:srgbClr val="1D9EFF"/>
          </a:solidFill>
          <a:ln w="3175">
            <a:solidFill>
              <a:srgbClr val="1A6AA6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11" name="椭圆 2310"/>
          <p:cNvSpPr>
            <a:spLocks noChangeAspect="1"/>
          </p:cNvSpPr>
          <p:nvPr/>
        </p:nvSpPr>
        <p:spPr>
          <a:xfrm>
            <a:off x="2784177" y="3128092"/>
            <a:ext cx="133480" cy="133481"/>
          </a:xfrm>
          <a:prstGeom prst="ellipse">
            <a:avLst/>
          </a:prstGeom>
          <a:solidFill>
            <a:schemeClr val="bg1"/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312" name="组合 2311"/>
          <p:cNvGrpSpPr/>
          <p:nvPr/>
        </p:nvGrpSpPr>
        <p:grpSpPr>
          <a:xfrm>
            <a:off x="2117705" y="2574187"/>
            <a:ext cx="202403" cy="199160"/>
            <a:chOff x="3687546" y="1444381"/>
            <a:chExt cx="360286" cy="354512"/>
          </a:xfrm>
        </p:grpSpPr>
        <p:sp>
          <p:nvSpPr>
            <p:cNvPr id="2313" name="椭圆 2312"/>
            <p:cNvSpPr>
              <a:spLocks noChangeAspect="1"/>
            </p:cNvSpPr>
            <p:nvPr/>
          </p:nvSpPr>
          <p:spPr>
            <a:xfrm>
              <a:off x="3727432" y="1478493"/>
              <a:ext cx="320400" cy="320400"/>
            </a:xfrm>
            <a:prstGeom prst="ellipse">
              <a:avLst/>
            </a:prstGeom>
            <a:solidFill>
              <a:srgbClr val="1D9EFF"/>
            </a:solidFill>
            <a:ln w="3175">
              <a:solidFill>
                <a:srgbClr val="005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4" name="椭圆 2313"/>
            <p:cNvSpPr>
              <a:spLocks noChangeAspect="1"/>
            </p:cNvSpPr>
            <p:nvPr/>
          </p:nvSpPr>
          <p:spPr>
            <a:xfrm>
              <a:off x="3687546" y="1444381"/>
              <a:ext cx="320400" cy="3204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5" name="组合 2314"/>
          <p:cNvGrpSpPr/>
          <p:nvPr/>
        </p:nvGrpSpPr>
        <p:grpSpPr>
          <a:xfrm>
            <a:off x="2170155" y="2299065"/>
            <a:ext cx="158866" cy="148299"/>
            <a:chOff x="4736834" y="614879"/>
            <a:chExt cx="282788" cy="263978"/>
          </a:xfrm>
        </p:grpSpPr>
        <p:sp>
          <p:nvSpPr>
            <p:cNvPr id="2316" name="椭圆 2315"/>
            <p:cNvSpPr>
              <a:spLocks noChangeAspect="1"/>
            </p:cNvSpPr>
            <p:nvPr/>
          </p:nvSpPr>
          <p:spPr>
            <a:xfrm>
              <a:off x="4736834" y="641257"/>
              <a:ext cx="237600" cy="237600"/>
            </a:xfrm>
            <a:prstGeom prst="ellipse">
              <a:avLst/>
            </a:prstGeom>
            <a:solidFill>
              <a:srgbClr val="C000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7" name="椭圆 2316"/>
            <p:cNvSpPr>
              <a:spLocks noChangeAspect="1"/>
            </p:cNvSpPr>
            <p:nvPr/>
          </p:nvSpPr>
          <p:spPr>
            <a:xfrm>
              <a:off x="4782022" y="614879"/>
              <a:ext cx="237600" cy="2376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8" name="组合 2317"/>
          <p:cNvGrpSpPr/>
          <p:nvPr/>
        </p:nvGrpSpPr>
        <p:grpSpPr>
          <a:xfrm>
            <a:off x="2166209" y="2048839"/>
            <a:ext cx="117338" cy="113218"/>
            <a:chOff x="3774763" y="509216"/>
            <a:chExt cx="208867" cy="201532"/>
          </a:xfrm>
        </p:grpSpPr>
        <p:sp>
          <p:nvSpPr>
            <p:cNvPr id="2319" name="椭圆 2318"/>
            <p:cNvSpPr>
              <a:spLocks noChangeAspect="1"/>
            </p:cNvSpPr>
            <p:nvPr/>
          </p:nvSpPr>
          <p:spPr>
            <a:xfrm>
              <a:off x="3803630" y="530748"/>
              <a:ext cx="180000" cy="180000"/>
            </a:xfrm>
            <a:prstGeom prst="ellipse">
              <a:avLst/>
            </a:prstGeom>
            <a:solidFill>
              <a:srgbClr val="9FD6FF"/>
            </a:solidFill>
            <a:ln w="3175">
              <a:solidFill>
                <a:srgbClr val="75C4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0" name="椭圆 2319"/>
            <p:cNvSpPr>
              <a:spLocks noChangeAspect="1"/>
            </p:cNvSpPr>
            <p:nvPr/>
          </p:nvSpPr>
          <p:spPr>
            <a:xfrm>
              <a:off x="3774763" y="509216"/>
              <a:ext cx="180000" cy="18000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21" name="矩形 2320"/>
          <p:cNvSpPr/>
          <p:nvPr/>
        </p:nvSpPr>
        <p:spPr>
          <a:xfrm>
            <a:off x="1710682" y="2716518"/>
            <a:ext cx="106471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磷脂链中的</a:t>
            </a: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C</a:t>
            </a:r>
            <a:endParaRPr lang="zh-CN" altLang="en-US" sz="12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2322" name="矩形 2321"/>
          <p:cNvSpPr/>
          <p:nvPr/>
        </p:nvSpPr>
        <p:spPr>
          <a:xfrm>
            <a:off x="1613909" y="3514465"/>
            <a:ext cx="11753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碱基中的</a:t>
            </a: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C</a:t>
            </a:r>
            <a:r>
              <a: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和</a:t>
            </a: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N</a:t>
            </a:r>
            <a:endParaRPr lang="zh-CN" altLang="en-US" sz="12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2323" name="矩形 2322"/>
          <p:cNvSpPr/>
          <p:nvPr/>
        </p:nvSpPr>
        <p:spPr>
          <a:xfrm>
            <a:off x="1899403" y="3942517"/>
            <a:ext cx="64633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碱基对</a:t>
            </a:r>
            <a:endParaRPr lang="zh-CN" altLang="en-US" sz="12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2324" name="矩形 2323"/>
          <p:cNvSpPr/>
          <p:nvPr/>
        </p:nvSpPr>
        <p:spPr>
          <a:xfrm>
            <a:off x="1738589" y="4412093"/>
            <a:ext cx="110799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戊糖磷酸骨架</a:t>
            </a:r>
            <a:endParaRPr lang="zh-CN" altLang="en-US" sz="12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cxnSp>
        <p:nvCxnSpPr>
          <p:cNvPr id="2325" name="直接连接符 2324"/>
          <p:cNvCxnSpPr/>
          <p:nvPr/>
        </p:nvCxnSpPr>
        <p:spPr>
          <a:xfrm flipH="1">
            <a:off x="1505671" y="4080457"/>
            <a:ext cx="503280" cy="2098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6" name="直接连接符 2325"/>
          <p:cNvCxnSpPr/>
          <p:nvPr/>
        </p:nvCxnSpPr>
        <p:spPr>
          <a:xfrm>
            <a:off x="2423671" y="4080453"/>
            <a:ext cx="503280" cy="209812"/>
          </a:xfrm>
          <a:prstGeom prst="line">
            <a:avLst/>
          </a:prstGeom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7" name="直接连接符 2326"/>
          <p:cNvCxnSpPr>
            <a:cxnSpLocks noChangeAspect="1"/>
          </p:cNvCxnSpPr>
          <p:nvPr/>
        </p:nvCxnSpPr>
        <p:spPr>
          <a:xfrm flipH="1">
            <a:off x="1576999" y="4562076"/>
            <a:ext cx="259062" cy="108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8" name="直接连接符 2327"/>
          <p:cNvCxnSpPr>
            <a:cxnSpLocks noChangeAspect="1"/>
          </p:cNvCxnSpPr>
          <p:nvPr/>
        </p:nvCxnSpPr>
        <p:spPr>
          <a:xfrm>
            <a:off x="2744343" y="4557313"/>
            <a:ext cx="345415" cy="144000"/>
          </a:xfrm>
          <a:prstGeom prst="line">
            <a:avLst/>
          </a:prstGeom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9" name="矩形 2328"/>
          <p:cNvSpPr/>
          <p:nvPr/>
        </p:nvSpPr>
        <p:spPr>
          <a:xfrm>
            <a:off x="3691196" y="2636730"/>
            <a:ext cx="49244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小沟</a:t>
            </a:r>
            <a:endParaRPr lang="zh-CN" altLang="en-US" sz="12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2330" name="矩形 2329"/>
          <p:cNvSpPr/>
          <p:nvPr/>
        </p:nvSpPr>
        <p:spPr>
          <a:xfrm>
            <a:off x="3691196" y="3551167"/>
            <a:ext cx="49244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大沟</a:t>
            </a:r>
            <a:endParaRPr lang="zh-CN" altLang="en-US" sz="12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cxnSp>
        <p:nvCxnSpPr>
          <p:cNvPr id="2331" name="直接连接符 2330"/>
          <p:cNvCxnSpPr/>
          <p:nvPr/>
        </p:nvCxnSpPr>
        <p:spPr>
          <a:xfrm>
            <a:off x="3633777" y="2772126"/>
            <a:ext cx="161794" cy="0"/>
          </a:xfrm>
          <a:prstGeom prst="line">
            <a:avLst/>
          </a:prstGeom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32" name="直接连接符 2331"/>
          <p:cNvCxnSpPr/>
          <p:nvPr/>
        </p:nvCxnSpPr>
        <p:spPr>
          <a:xfrm>
            <a:off x="3395981" y="3692502"/>
            <a:ext cx="404486" cy="0"/>
          </a:xfrm>
          <a:prstGeom prst="line">
            <a:avLst/>
          </a:prstGeom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33" name="肘形连接符 2332"/>
          <p:cNvCxnSpPr/>
          <p:nvPr/>
        </p:nvCxnSpPr>
        <p:spPr>
          <a:xfrm rot="16200000" flipH="1">
            <a:off x="3809043" y="3021884"/>
            <a:ext cx="576000" cy="324000"/>
          </a:xfrm>
          <a:prstGeom prst="bentConnector3">
            <a:avLst>
              <a:gd name="adj1" fmla="val 100091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34" name="肘形连接符 2333"/>
          <p:cNvCxnSpPr/>
          <p:nvPr/>
        </p:nvCxnSpPr>
        <p:spPr>
          <a:xfrm rot="16200000" flipH="1">
            <a:off x="3729752" y="4045238"/>
            <a:ext cx="1260000" cy="849420"/>
          </a:xfrm>
          <a:prstGeom prst="bentConnector3">
            <a:avLst>
              <a:gd name="adj1" fmla="val 100091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5" name="矩形 2334"/>
          <p:cNvSpPr/>
          <p:nvPr/>
        </p:nvSpPr>
        <p:spPr>
          <a:xfrm>
            <a:off x="4866141" y="5040949"/>
            <a:ext cx="4235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5</a:t>
            </a:r>
            <a:r>
              <a: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’</a:t>
            </a:r>
            <a:endParaRPr lang="zh-CN" altLang="en-US" sz="12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2336" name="矩形 2335"/>
          <p:cNvSpPr/>
          <p:nvPr/>
        </p:nvSpPr>
        <p:spPr>
          <a:xfrm>
            <a:off x="6027467" y="5040949"/>
            <a:ext cx="4235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3</a:t>
            </a:r>
            <a:r>
              <a: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’</a:t>
            </a:r>
            <a:endParaRPr lang="zh-CN" altLang="en-US" sz="12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pic>
        <p:nvPicPr>
          <p:cNvPr id="2337" name="图片 233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9343" y="4635016"/>
            <a:ext cx="1005480" cy="100800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338" name="图片 233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2751" y="4635016"/>
            <a:ext cx="1002804" cy="100800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77485424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9" name="Picture 6" descr="kary-mulli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0633" y="1922558"/>
            <a:ext cx="2688174" cy="396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圆角矩形 6"/>
          <p:cNvSpPr/>
          <p:nvPr/>
        </p:nvSpPr>
        <p:spPr>
          <a:xfrm>
            <a:off x="1011515" y="1176738"/>
            <a:ext cx="10512000" cy="684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1985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年美国科学家缪里斯等人创建聚合酶链反应技术（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PCR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）。</a:t>
            </a:r>
          </a:p>
        </p:txBody>
      </p:sp>
      <p:sp>
        <p:nvSpPr>
          <p:cNvPr id="3" name="矩形 2"/>
          <p:cNvSpPr/>
          <p:nvPr/>
        </p:nvSpPr>
        <p:spPr>
          <a:xfrm>
            <a:off x="5584663" y="5280748"/>
            <a:ext cx="255069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2A48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华文新魏" panose="02010800040101010101" pitchFamily="2" charset="-122"/>
              </a:rPr>
              <a:t>(</a:t>
            </a:r>
            <a:r>
              <a:rPr lang="en-US" altLang="zh-CN" dirty="0" err="1">
                <a:solidFill>
                  <a:srgbClr val="F2A48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华文新魏" panose="02010800040101010101" pitchFamily="2" charset="-122"/>
              </a:rPr>
              <a:t>Kary</a:t>
            </a:r>
            <a:r>
              <a:rPr lang="en-US" altLang="zh-CN" dirty="0">
                <a:solidFill>
                  <a:srgbClr val="F2A48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华文新魏" panose="02010800040101010101" pitchFamily="2" charset="-122"/>
              </a:rPr>
              <a:t> B. Mullis)</a:t>
            </a:r>
          </a:p>
          <a:p>
            <a:pPr algn="ctr"/>
            <a:r>
              <a:rPr lang="en-US" altLang="zh-CN" dirty="0">
                <a:solidFill>
                  <a:srgbClr val="F2A48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华文新魏" panose="02010800040101010101" pitchFamily="2" charset="-122"/>
              </a:rPr>
              <a:t>1993</a:t>
            </a:r>
            <a:r>
              <a:rPr lang="zh-CN" altLang="en-US" dirty="0">
                <a:solidFill>
                  <a:srgbClr val="F2A48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华文新魏" panose="02010800040101010101" pitchFamily="2" charset="-122"/>
              </a:rPr>
              <a:t>年获诺贝尔化学奖 </a:t>
            </a:r>
          </a:p>
        </p:txBody>
      </p:sp>
      <p:sp>
        <p:nvSpPr>
          <p:cNvPr id="8" name="矩形 7"/>
          <p:cNvSpPr/>
          <p:nvPr/>
        </p:nvSpPr>
        <p:spPr>
          <a:xfrm>
            <a:off x="1337591" y="5894427"/>
            <a:ext cx="187743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Kary B. Mullis</a:t>
            </a:r>
          </a:p>
          <a:p>
            <a:pPr algn="ctr"/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（</a:t>
            </a:r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1944.12.28-</a:t>
            </a:r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）</a:t>
            </a:r>
          </a:p>
        </p:txBody>
      </p:sp>
      <p:sp>
        <p:nvSpPr>
          <p:cNvPr id="11" name="Rectangle 18"/>
          <p:cNvSpPr txBox="1">
            <a:spLocks noChangeArrowheads="1"/>
          </p:cNvSpPr>
          <p:nvPr/>
        </p:nvSpPr>
        <p:spPr>
          <a:xfrm>
            <a:off x="1077388" y="557216"/>
            <a:ext cx="4425949" cy="551920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生命科学的革命性进展</a:t>
            </a:r>
          </a:p>
        </p:txBody>
      </p:sp>
      <p:cxnSp>
        <p:nvCxnSpPr>
          <p:cNvPr id="12" name="直接连接符 11"/>
          <p:cNvCxnSpPr/>
          <p:nvPr/>
        </p:nvCxnSpPr>
        <p:spPr>
          <a:xfrm>
            <a:off x="1078172" y="1126072"/>
            <a:ext cx="4248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3251" y="4838612"/>
            <a:ext cx="2059200" cy="118800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4119563" y="3158067"/>
            <a:ext cx="720000" cy="138914"/>
            <a:chOff x="4119563" y="3158067"/>
            <a:chExt cx="720000" cy="138914"/>
          </a:xfrm>
        </p:grpSpPr>
        <p:sp>
          <p:nvSpPr>
            <p:cNvPr id="4" name="矩形 3"/>
            <p:cNvSpPr/>
            <p:nvPr/>
          </p:nvSpPr>
          <p:spPr>
            <a:xfrm>
              <a:off x="4119563" y="3158067"/>
              <a:ext cx="720000" cy="93133"/>
            </a:xfrm>
            <a:prstGeom prst="rect">
              <a:avLst/>
            </a:prstGeom>
            <a:solidFill>
              <a:srgbClr val="9DCE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矩形 4"/>
            <p:cNvSpPr/>
            <p:nvPr/>
          </p:nvSpPr>
          <p:spPr>
            <a:xfrm>
              <a:off x="4171950" y="321417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矩形 15"/>
            <p:cNvSpPr/>
            <p:nvPr/>
          </p:nvSpPr>
          <p:spPr>
            <a:xfrm>
              <a:off x="4245775" y="3214177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矩形 17"/>
            <p:cNvSpPr/>
            <p:nvPr/>
          </p:nvSpPr>
          <p:spPr>
            <a:xfrm>
              <a:off x="4319588" y="321417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矩形 19"/>
            <p:cNvSpPr/>
            <p:nvPr/>
          </p:nvSpPr>
          <p:spPr>
            <a:xfrm>
              <a:off x="4388637" y="3214172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矩形 21"/>
            <p:cNvSpPr/>
            <p:nvPr/>
          </p:nvSpPr>
          <p:spPr>
            <a:xfrm>
              <a:off x="4462462" y="3214178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矩形 23"/>
            <p:cNvSpPr/>
            <p:nvPr/>
          </p:nvSpPr>
          <p:spPr>
            <a:xfrm>
              <a:off x="4536275" y="3214176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矩形 25"/>
            <p:cNvSpPr/>
            <p:nvPr/>
          </p:nvSpPr>
          <p:spPr>
            <a:xfrm>
              <a:off x="4605342" y="321417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矩形 27"/>
            <p:cNvSpPr/>
            <p:nvPr/>
          </p:nvSpPr>
          <p:spPr>
            <a:xfrm>
              <a:off x="4679167" y="321418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矩形 29"/>
            <p:cNvSpPr/>
            <p:nvPr/>
          </p:nvSpPr>
          <p:spPr>
            <a:xfrm>
              <a:off x="4752980" y="3214179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4119547" y="3311800"/>
            <a:ext cx="720000" cy="141811"/>
            <a:chOff x="4119547" y="3311800"/>
            <a:chExt cx="720000" cy="141811"/>
          </a:xfrm>
        </p:grpSpPr>
        <p:sp>
          <p:nvSpPr>
            <p:cNvPr id="13" name="矩形 12"/>
            <p:cNvSpPr/>
            <p:nvPr/>
          </p:nvSpPr>
          <p:spPr>
            <a:xfrm>
              <a:off x="4119547" y="3360478"/>
              <a:ext cx="720000" cy="93133"/>
            </a:xfrm>
            <a:prstGeom prst="rect">
              <a:avLst/>
            </a:prstGeom>
            <a:solidFill>
              <a:srgbClr val="9DCE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矩形 13"/>
            <p:cNvSpPr/>
            <p:nvPr/>
          </p:nvSpPr>
          <p:spPr>
            <a:xfrm>
              <a:off x="4171952" y="3311800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矩形 16"/>
            <p:cNvSpPr/>
            <p:nvPr/>
          </p:nvSpPr>
          <p:spPr>
            <a:xfrm>
              <a:off x="4245777" y="3311806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矩形 18"/>
            <p:cNvSpPr/>
            <p:nvPr/>
          </p:nvSpPr>
          <p:spPr>
            <a:xfrm>
              <a:off x="4319590" y="3311804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矩形 20"/>
            <p:cNvSpPr/>
            <p:nvPr/>
          </p:nvSpPr>
          <p:spPr>
            <a:xfrm>
              <a:off x="4388639" y="331180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矩形 22"/>
            <p:cNvSpPr/>
            <p:nvPr/>
          </p:nvSpPr>
          <p:spPr>
            <a:xfrm>
              <a:off x="4462464" y="3311807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矩形 24"/>
            <p:cNvSpPr/>
            <p:nvPr/>
          </p:nvSpPr>
          <p:spPr>
            <a:xfrm>
              <a:off x="4536277" y="331180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矩形 26"/>
            <p:cNvSpPr/>
            <p:nvPr/>
          </p:nvSpPr>
          <p:spPr>
            <a:xfrm>
              <a:off x="4605344" y="3311804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矩形 28"/>
            <p:cNvSpPr/>
            <p:nvPr/>
          </p:nvSpPr>
          <p:spPr>
            <a:xfrm>
              <a:off x="4679169" y="3311810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矩形 30"/>
            <p:cNvSpPr/>
            <p:nvPr/>
          </p:nvSpPr>
          <p:spPr>
            <a:xfrm>
              <a:off x="4752982" y="3311808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4417592" y="2746251"/>
            <a:ext cx="288000" cy="154159"/>
            <a:chOff x="4417592" y="2746251"/>
            <a:chExt cx="288000" cy="154159"/>
          </a:xfrm>
        </p:grpSpPr>
        <p:sp>
          <p:nvSpPr>
            <p:cNvPr id="34" name="矩形 33"/>
            <p:cNvSpPr/>
            <p:nvPr/>
          </p:nvSpPr>
          <p:spPr>
            <a:xfrm rot="780000" flipV="1">
              <a:off x="4417592" y="2807277"/>
              <a:ext cx="288000" cy="93133"/>
            </a:xfrm>
            <a:prstGeom prst="rect">
              <a:avLst/>
            </a:prstGeom>
            <a:solidFill>
              <a:srgbClr val="F577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矩形 34"/>
            <p:cNvSpPr/>
            <p:nvPr/>
          </p:nvSpPr>
          <p:spPr>
            <a:xfrm rot="780000" flipV="1">
              <a:off x="4483328" y="2746251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35"/>
            <p:cNvSpPr/>
            <p:nvPr/>
          </p:nvSpPr>
          <p:spPr>
            <a:xfrm rot="780000" flipV="1">
              <a:off x="4555262" y="2762852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36"/>
            <p:cNvSpPr/>
            <p:nvPr/>
          </p:nvSpPr>
          <p:spPr>
            <a:xfrm rot="780000" flipV="1">
              <a:off x="4627183" y="2779459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 rot="6543395">
            <a:off x="4245772" y="3715831"/>
            <a:ext cx="288000" cy="154159"/>
            <a:chOff x="4417592" y="2746251"/>
            <a:chExt cx="288000" cy="154159"/>
          </a:xfrm>
        </p:grpSpPr>
        <p:sp>
          <p:nvSpPr>
            <p:cNvPr id="46" name="矩形 45"/>
            <p:cNvSpPr/>
            <p:nvPr/>
          </p:nvSpPr>
          <p:spPr>
            <a:xfrm rot="780000" flipV="1">
              <a:off x="4417592" y="2807277"/>
              <a:ext cx="288000" cy="93133"/>
            </a:xfrm>
            <a:prstGeom prst="rect">
              <a:avLst/>
            </a:prstGeom>
            <a:solidFill>
              <a:srgbClr val="F577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/>
            <p:cNvSpPr/>
            <p:nvPr/>
          </p:nvSpPr>
          <p:spPr>
            <a:xfrm rot="780000" flipV="1">
              <a:off x="4483328" y="2746251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/>
            <p:cNvSpPr/>
            <p:nvPr/>
          </p:nvSpPr>
          <p:spPr>
            <a:xfrm rot="780000" flipV="1">
              <a:off x="4555262" y="2762852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矩形 48"/>
            <p:cNvSpPr/>
            <p:nvPr/>
          </p:nvSpPr>
          <p:spPr>
            <a:xfrm rot="780000" flipV="1">
              <a:off x="4627183" y="2779459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4066345" y="2863092"/>
            <a:ext cx="108000" cy="129176"/>
            <a:chOff x="4066345" y="2863092"/>
            <a:chExt cx="108000" cy="129176"/>
          </a:xfrm>
        </p:grpSpPr>
        <p:sp>
          <p:nvSpPr>
            <p:cNvPr id="51" name="矩形 50"/>
            <p:cNvSpPr/>
            <p:nvPr/>
          </p:nvSpPr>
          <p:spPr>
            <a:xfrm rot="1980000" flipV="1">
              <a:off x="4066345" y="2899135"/>
              <a:ext cx="108000" cy="93133"/>
            </a:xfrm>
            <a:prstGeom prst="rect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矩形 52"/>
            <p:cNvSpPr/>
            <p:nvPr/>
          </p:nvSpPr>
          <p:spPr>
            <a:xfrm rot="1980000" flipV="1">
              <a:off x="4131941" y="2863092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 rot="16980000">
            <a:off x="4463893" y="2978850"/>
            <a:ext cx="108000" cy="129176"/>
            <a:chOff x="4066345" y="2863092"/>
            <a:chExt cx="108000" cy="129176"/>
          </a:xfrm>
        </p:grpSpPr>
        <p:sp>
          <p:nvSpPr>
            <p:cNvPr id="57" name="矩形 56"/>
            <p:cNvSpPr/>
            <p:nvPr/>
          </p:nvSpPr>
          <p:spPr>
            <a:xfrm rot="1980000" flipV="1">
              <a:off x="4066345" y="2899135"/>
              <a:ext cx="108000" cy="93133"/>
            </a:xfrm>
            <a:prstGeom prst="rect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矩形 57"/>
            <p:cNvSpPr/>
            <p:nvPr/>
          </p:nvSpPr>
          <p:spPr>
            <a:xfrm rot="1980000" flipV="1">
              <a:off x="4131941" y="2863092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" name="组合 58"/>
          <p:cNvGrpSpPr/>
          <p:nvPr/>
        </p:nvGrpSpPr>
        <p:grpSpPr>
          <a:xfrm rot="11097425">
            <a:off x="4695243" y="2540923"/>
            <a:ext cx="108000" cy="129176"/>
            <a:chOff x="4066345" y="2863092"/>
            <a:chExt cx="108000" cy="129176"/>
          </a:xfrm>
        </p:grpSpPr>
        <p:sp>
          <p:nvSpPr>
            <p:cNvPr id="60" name="矩形 59"/>
            <p:cNvSpPr/>
            <p:nvPr/>
          </p:nvSpPr>
          <p:spPr>
            <a:xfrm rot="1980000" flipV="1">
              <a:off x="4066345" y="2899135"/>
              <a:ext cx="108000" cy="93133"/>
            </a:xfrm>
            <a:prstGeom prst="rect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矩形 60"/>
            <p:cNvSpPr/>
            <p:nvPr/>
          </p:nvSpPr>
          <p:spPr>
            <a:xfrm rot="1980000" flipV="1">
              <a:off x="4131941" y="2863092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" name="组合 61"/>
          <p:cNvGrpSpPr/>
          <p:nvPr/>
        </p:nvGrpSpPr>
        <p:grpSpPr>
          <a:xfrm rot="8806240">
            <a:off x="4790985" y="2815191"/>
            <a:ext cx="108000" cy="129176"/>
            <a:chOff x="4066345" y="2863092"/>
            <a:chExt cx="108000" cy="129176"/>
          </a:xfrm>
        </p:grpSpPr>
        <p:sp>
          <p:nvSpPr>
            <p:cNvPr id="63" name="矩形 62"/>
            <p:cNvSpPr/>
            <p:nvPr/>
          </p:nvSpPr>
          <p:spPr>
            <a:xfrm rot="1980000" flipV="1">
              <a:off x="4066345" y="2899135"/>
              <a:ext cx="108000" cy="93133"/>
            </a:xfrm>
            <a:prstGeom prst="rect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矩形 63"/>
            <p:cNvSpPr/>
            <p:nvPr/>
          </p:nvSpPr>
          <p:spPr>
            <a:xfrm rot="1980000" flipV="1">
              <a:off x="4131941" y="2863092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 rot="16980000">
            <a:off x="4058296" y="3678437"/>
            <a:ext cx="108000" cy="129176"/>
            <a:chOff x="4066345" y="2863092"/>
            <a:chExt cx="108000" cy="129176"/>
          </a:xfrm>
        </p:grpSpPr>
        <p:sp>
          <p:nvSpPr>
            <p:cNvPr id="66" name="矩形 65"/>
            <p:cNvSpPr/>
            <p:nvPr/>
          </p:nvSpPr>
          <p:spPr>
            <a:xfrm rot="1980000" flipV="1">
              <a:off x="4066345" y="2899135"/>
              <a:ext cx="108000" cy="93133"/>
            </a:xfrm>
            <a:prstGeom prst="rect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矩形 66"/>
            <p:cNvSpPr/>
            <p:nvPr/>
          </p:nvSpPr>
          <p:spPr>
            <a:xfrm rot="1980000" flipV="1">
              <a:off x="4131941" y="2863092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 rot="-300000">
            <a:off x="3995694" y="3929707"/>
            <a:ext cx="108000" cy="129176"/>
            <a:chOff x="4066345" y="2863092"/>
            <a:chExt cx="108000" cy="129176"/>
          </a:xfrm>
        </p:grpSpPr>
        <p:sp>
          <p:nvSpPr>
            <p:cNvPr id="69" name="矩形 68"/>
            <p:cNvSpPr/>
            <p:nvPr/>
          </p:nvSpPr>
          <p:spPr>
            <a:xfrm rot="1980000" flipV="1">
              <a:off x="4066345" y="2899135"/>
              <a:ext cx="108000" cy="93133"/>
            </a:xfrm>
            <a:prstGeom prst="rect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矩形 69"/>
            <p:cNvSpPr/>
            <p:nvPr/>
          </p:nvSpPr>
          <p:spPr>
            <a:xfrm rot="1980000" flipV="1">
              <a:off x="4131941" y="2863092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" name="组合 70"/>
          <p:cNvGrpSpPr/>
          <p:nvPr/>
        </p:nvGrpSpPr>
        <p:grpSpPr>
          <a:xfrm rot="10920000">
            <a:off x="4570562" y="3874770"/>
            <a:ext cx="108000" cy="129176"/>
            <a:chOff x="4066345" y="2863092"/>
            <a:chExt cx="108000" cy="129176"/>
          </a:xfrm>
        </p:grpSpPr>
        <p:sp>
          <p:nvSpPr>
            <p:cNvPr id="72" name="矩形 71"/>
            <p:cNvSpPr/>
            <p:nvPr/>
          </p:nvSpPr>
          <p:spPr>
            <a:xfrm rot="1980000" flipV="1">
              <a:off x="4066345" y="2899135"/>
              <a:ext cx="108000" cy="93133"/>
            </a:xfrm>
            <a:prstGeom prst="rect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矩形 72"/>
            <p:cNvSpPr/>
            <p:nvPr/>
          </p:nvSpPr>
          <p:spPr>
            <a:xfrm rot="1980000" flipV="1">
              <a:off x="4131941" y="2863092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 rot="9503652">
            <a:off x="3786811" y="3820766"/>
            <a:ext cx="108000" cy="129176"/>
            <a:chOff x="4066345" y="2863092"/>
            <a:chExt cx="108000" cy="129176"/>
          </a:xfrm>
        </p:grpSpPr>
        <p:sp>
          <p:nvSpPr>
            <p:cNvPr id="75" name="矩形 74"/>
            <p:cNvSpPr/>
            <p:nvPr/>
          </p:nvSpPr>
          <p:spPr>
            <a:xfrm rot="1980000" flipV="1">
              <a:off x="4066345" y="2899135"/>
              <a:ext cx="108000" cy="93133"/>
            </a:xfrm>
            <a:prstGeom prst="rect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矩形 75"/>
            <p:cNvSpPr/>
            <p:nvPr/>
          </p:nvSpPr>
          <p:spPr>
            <a:xfrm rot="1980000" flipV="1">
              <a:off x="4131941" y="2863092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" name="组合 76"/>
          <p:cNvGrpSpPr/>
          <p:nvPr/>
        </p:nvGrpSpPr>
        <p:grpSpPr>
          <a:xfrm rot="19260000">
            <a:off x="4751623" y="3693957"/>
            <a:ext cx="108000" cy="129176"/>
            <a:chOff x="4066345" y="2863092"/>
            <a:chExt cx="108000" cy="129176"/>
          </a:xfrm>
        </p:grpSpPr>
        <p:sp>
          <p:nvSpPr>
            <p:cNvPr id="78" name="矩形 77"/>
            <p:cNvSpPr/>
            <p:nvPr/>
          </p:nvSpPr>
          <p:spPr>
            <a:xfrm rot="1980000" flipV="1">
              <a:off x="4066345" y="2899135"/>
              <a:ext cx="108000" cy="93133"/>
            </a:xfrm>
            <a:prstGeom prst="rect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矩形 78"/>
            <p:cNvSpPr/>
            <p:nvPr/>
          </p:nvSpPr>
          <p:spPr>
            <a:xfrm rot="1980000" flipV="1">
              <a:off x="4131941" y="2863092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0" name="矩形 79"/>
          <p:cNvSpPr/>
          <p:nvPr/>
        </p:nvSpPr>
        <p:spPr bwMode="auto">
          <a:xfrm flipH="1">
            <a:off x="4042562" y="2945118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5´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81" name="矩形 80"/>
          <p:cNvSpPr/>
          <p:nvPr/>
        </p:nvSpPr>
        <p:spPr bwMode="auto">
          <a:xfrm flipH="1">
            <a:off x="4661559" y="2945047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3´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82" name="矩形 81"/>
          <p:cNvSpPr/>
          <p:nvPr/>
        </p:nvSpPr>
        <p:spPr bwMode="auto">
          <a:xfrm flipH="1">
            <a:off x="4193567" y="3960510"/>
            <a:ext cx="102624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DNA</a:t>
            </a:r>
            <a:r>
              <a:rPr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引物</a:t>
            </a:r>
          </a:p>
        </p:txBody>
      </p:sp>
      <p:sp>
        <p:nvSpPr>
          <p:cNvPr id="83" name="矩形 82"/>
          <p:cNvSpPr/>
          <p:nvPr/>
        </p:nvSpPr>
        <p:spPr bwMode="auto">
          <a:xfrm flipH="1">
            <a:off x="3644811" y="4221137"/>
            <a:ext cx="80021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核苷酸</a:t>
            </a:r>
          </a:p>
        </p:txBody>
      </p:sp>
      <p:sp>
        <p:nvSpPr>
          <p:cNvPr id="84" name="矩形 83"/>
          <p:cNvSpPr/>
          <p:nvPr/>
        </p:nvSpPr>
        <p:spPr bwMode="auto">
          <a:xfrm flipH="1">
            <a:off x="4643018" y="3399270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5´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85" name="矩形 84"/>
          <p:cNvSpPr/>
          <p:nvPr/>
        </p:nvSpPr>
        <p:spPr bwMode="auto">
          <a:xfrm flipH="1">
            <a:off x="4039514" y="3408414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3´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grpSp>
        <p:nvGrpSpPr>
          <p:cNvPr id="86" name="组合 85"/>
          <p:cNvGrpSpPr/>
          <p:nvPr/>
        </p:nvGrpSpPr>
        <p:grpSpPr>
          <a:xfrm>
            <a:off x="5313999" y="2871555"/>
            <a:ext cx="720000" cy="138914"/>
            <a:chOff x="4119563" y="3158067"/>
            <a:chExt cx="720000" cy="138914"/>
          </a:xfrm>
        </p:grpSpPr>
        <p:sp>
          <p:nvSpPr>
            <p:cNvPr id="87" name="矩形 86"/>
            <p:cNvSpPr/>
            <p:nvPr/>
          </p:nvSpPr>
          <p:spPr>
            <a:xfrm>
              <a:off x="4119563" y="3158067"/>
              <a:ext cx="720000" cy="93133"/>
            </a:xfrm>
            <a:prstGeom prst="rect">
              <a:avLst/>
            </a:prstGeom>
            <a:solidFill>
              <a:srgbClr val="9DCE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矩形 87"/>
            <p:cNvSpPr/>
            <p:nvPr/>
          </p:nvSpPr>
          <p:spPr>
            <a:xfrm>
              <a:off x="4171950" y="321417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矩形 88"/>
            <p:cNvSpPr/>
            <p:nvPr/>
          </p:nvSpPr>
          <p:spPr>
            <a:xfrm>
              <a:off x="4245775" y="3214177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矩形 89"/>
            <p:cNvSpPr/>
            <p:nvPr/>
          </p:nvSpPr>
          <p:spPr>
            <a:xfrm>
              <a:off x="4319588" y="321417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矩形 90"/>
            <p:cNvSpPr/>
            <p:nvPr/>
          </p:nvSpPr>
          <p:spPr>
            <a:xfrm>
              <a:off x="4388637" y="3214172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" name="矩形 91"/>
            <p:cNvSpPr/>
            <p:nvPr/>
          </p:nvSpPr>
          <p:spPr>
            <a:xfrm>
              <a:off x="4462462" y="3214178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" name="矩形 92"/>
            <p:cNvSpPr/>
            <p:nvPr/>
          </p:nvSpPr>
          <p:spPr>
            <a:xfrm>
              <a:off x="4536275" y="3214176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矩形 93"/>
            <p:cNvSpPr/>
            <p:nvPr/>
          </p:nvSpPr>
          <p:spPr>
            <a:xfrm>
              <a:off x="4605342" y="321417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矩形 94"/>
            <p:cNvSpPr/>
            <p:nvPr/>
          </p:nvSpPr>
          <p:spPr>
            <a:xfrm>
              <a:off x="4679167" y="321418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矩形 95"/>
            <p:cNvSpPr/>
            <p:nvPr/>
          </p:nvSpPr>
          <p:spPr>
            <a:xfrm>
              <a:off x="4752980" y="3214179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7" name="矩形 96"/>
          <p:cNvSpPr/>
          <p:nvPr/>
        </p:nvSpPr>
        <p:spPr bwMode="auto">
          <a:xfrm flipH="1">
            <a:off x="5236998" y="2658606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5´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98" name="矩形 97"/>
          <p:cNvSpPr/>
          <p:nvPr/>
        </p:nvSpPr>
        <p:spPr bwMode="auto">
          <a:xfrm flipH="1">
            <a:off x="5855995" y="2658535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3´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grpSp>
        <p:nvGrpSpPr>
          <p:cNvPr id="99" name="组合 98"/>
          <p:cNvGrpSpPr/>
          <p:nvPr/>
        </p:nvGrpSpPr>
        <p:grpSpPr>
          <a:xfrm>
            <a:off x="5304839" y="3610504"/>
            <a:ext cx="720000" cy="141811"/>
            <a:chOff x="4119547" y="3311800"/>
            <a:chExt cx="720000" cy="141811"/>
          </a:xfrm>
        </p:grpSpPr>
        <p:sp>
          <p:nvSpPr>
            <p:cNvPr id="100" name="矩形 99"/>
            <p:cNvSpPr/>
            <p:nvPr/>
          </p:nvSpPr>
          <p:spPr>
            <a:xfrm>
              <a:off x="4119547" y="3360478"/>
              <a:ext cx="720000" cy="93133"/>
            </a:xfrm>
            <a:prstGeom prst="rect">
              <a:avLst/>
            </a:prstGeom>
            <a:solidFill>
              <a:srgbClr val="9DCE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矩形 100"/>
            <p:cNvSpPr/>
            <p:nvPr/>
          </p:nvSpPr>
          <p:spPr>
            <a:xfrm>
              <a:off x="4171952" y="3311800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矩形 101"/>
            <p:cNvSpPr/>
            <p:nvPr/>
          </p:nvSpPr>
          <p:spPr>
            <a:xfrm>
              <a:off x="4245777" y="3311806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矩形 102"/>
            <p:cNvSpPr/>
            <p:nvPr/>
          </p:nvSpPr>
          <p:spPr>
            <a:xfrm>
              <a:off x="4319590" y="3311804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矩形 103"/>
            <p:cNvSpPr/>
            <p:nvPr/>
          </p:nvSpPr>
          <p:spPr>
            <a:xfrm>
              <a:off x="4388639" y="331180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矩形 104"/>
            <p:cNvSpPr/>
            <p:nvPr/>
          </p:nvSpPr>
          <p:spPr>
            <a:xfrm>
              <a:off x="4462464" y="3311807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矩形 105"/>
            <p:cNvSpPr/>
            <p:nvPr/>
          </p:nvSpPr>
          <p:spPr>
            <a:xfrm>
              <a:off x="4536277" y="331180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矩形 106"/>
            <p:cNvSpPr/>
            <p:nvPr/>
          </p:nvSpPr>
          <p:spPr>
            <a:xfrm>
              <a:off x="4605344" y="3311804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矩形 107"/>
            <p:cNvSpPr/>
            <p:nvPr/>
          </p:nvSpPr>
          <p:spPr>
            <a:xfrm>
              <a:off x="4679169" y="3311810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矩形 108"/>
            <p:cNvSpPr/>
            <p:nvPr/>
          </p:nvSpPr>
          <p:spPr>
            <a:xfrm>
              <a:off x="4752982" y="3311808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0" name="矩形 109"/>
          <p:cNvSpPr/>
          <p:nvPr/>
        </p:nvSpPr>
        <p:spPr bwMode="auto">
          <a:xfrm flipH="1">
            <a:off x="5828310" y="3697974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5´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111" name="矩形 110"/>
          <p:cNvSpPr/>
          <p:nvPr/>
        </p:nvSpPr>
        <p:spPr bwMode="auto">
          <a:xfrm flipH="1">
            <a:off x="5224806" y="3707118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3´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6640243" y="3921400"/>
            <a:ext cx="720000" cy="141811"/>
            <a:chOff x="4119547" y="3311800"/>
            <a:chExt cx="720000" cy="141811"/>
          </a:xfrm>
        </p:grpSpPr>
        <p:sp>
          <p:nvSpPr>
            <p:cNvPr id="113" name="矩形 112"/>
            <p:cNvSpPr/>
            <p:nvPr/>
          </p:nvSpPr>
          <p:spPr>
            <a:xfrm>
              <a:off x="4119547" y="3360478"/>
              <a:ext cx="720000" cy="93133"/>
            </a:xfrm>
            <a:prstGeom prst="rect">
              <a:avLst/>
            </a:prstGeom>
            <a:solidFill>
              <a:srgbClr val="9DCE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矩形 113"/>
            <p:cNvSpPr/>
            <p:nvPr/>
          </p:nvSpPr>
          <p:spPr>
            <a:xfrm>
              <a:off x="4171952" y="3311800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矩形 114"/>
            <p:cNvSpPr/>
            <p:nvPr/>
          </p:nvSpPr>
          <p:spPr>
            <a:xfrm>
              <a:off x="4245777" y="3311806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矩形 115"/>
            <p:cNvSpPr/>
            <p:nvPr/>
          </p:nvSpPr>
          <p:spPr>
            <a:xfrm>
              <a:off x="4319590" y="3311804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矩形 116"/>
            <p:cNvSpPr/>
            <p:nvPr/>
          </p:nvSpPr>
          <p:spPr>
            <a:xfrm>
              <a:off x="4388639" y="331180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矩形 117"/>
            <p:cNvSpPr/>
            <p:nvPr/>
          </p:nvSpPr>
          <p:spPr>
            <a:xfrm>
              <a:off x="4462464" y="3311807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矩形 118"/>
            <p:cNvSpPr/>
            <p:nvPr/>
          </p:nvSpPr>
          <p:spPr>
            <a:xfrm>
              <a:off x="4536277" y="331180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" name="矩形 119"/>
            <p:cNvSpPr/>
            <p:nvPr/>
          </p:nvSpPr>
          <p:spPr>
            <a:xfrm>
              <a:off x="4605344" y="3311804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" name="矩形 120"/>
            <p:cNvSpPr/>
            <p:nvPr/>
          </p:nvSpPr>
          <p:spPr>
            <a:xfrm>
              <a:off x="4679169" y="3311810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矩形 121"/>
            <p:cNvSpPr/>
            <p:nvPr/>
          </p:nvSpPr>
          <p:spPr>
            <a:xfrm>
              <a:off x="4752982" y="3311808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3" name="矩形 122"/>
          <p:cNvSpPr/>
          <p:nvPr/>
        </p:nvSpPr>
        <p:spPr bwMode="auto">
          <a:xfrm flipH="1">
            <a:off x="7163714" y="4008870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5´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124" name="矩形 123"/>
          <p:cNvSpPr/>
          <p:nvPr/>
        </p:nvSpPr>
        <p:spPr bwMode="auto">
          <a:xfrm flipH="1">
            <a:off x="6560210" y="4003725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3´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grpSp>
        <p:nvGrpSpPr>
          <p:cNvPr id="125" name="组合 124"/>
          <p:cNvGrpSpPr/>
          <p:nvPr/>
        </p:nvGrpSpPr>
        <p:grpSpPr>
          <a:xfrm>
            <a:off x="8169292" y="3921400"/>
            <a:ext cx="720000" cy="141811"/>
            <a:chOff x="4119547" y="3311800"/>
            <a:chExt cx="720000" cy="141811"/>
          </a:xfrm>
        </p:grpSpPr>
        <p:sp>
          <p:nvSpPr>
            <p:cNvPr id="126" name="矩形 125"/>
            <p:cNvSpPr/>
            <p:nvPr/>
          </p:nvSpPr>
          <p:spPr>
            <a:xfrm>
              <a:off x="4119547" y="3360478"/>
              <a:ext cx="720000" cy="93133"/>
            </a:xfrm>
            <a:prstGeom prst="rect">
              <a:avLst/>
            </a:prstGeom>
            <a:solidFill>
              <a:srgbClr val="9DCE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矩形 126"/>
            <p:cNvSpPr/>
            <p:nvPr/>
          </p:nvSpPr>
          <p:spPr>
            <a:xfrm>
              <a:off x="4171952" y="3311800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矩形 127"/>
            <p:cNvSpPr/>
            <p:nvPr/>
          </p:nvSpPr>
          <p:spPr>
            <a:xfrm>
              <a:off x="4245777" y="3311806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矩形 128"/>
            <p:cNvSpPr/>
            <p:nvPr/>
          </p:nvSpPr>
          <p:spPr>
            <a:xfrm>
              <a:off x="4319590" y="3311804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矩形 129"/>
            <p:cNvSpPr/>
            <p:nvPr/>
          </p:nvSpPr>
          <p:spPr>
            <a:xfrm>
              <a:off x="4388639" y="331180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矩形 130"/>
            <p:cNvSpPr/>
            <p:nvPr/>
          </p:nvSpPr>
          <p:spPr>
            <a:xfrm>
              <a:off x="4462464" y="3311807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矩形 131"/>
            <p:cNvSpPr/>
            <p:nvPr/>
          </p:nvSpPr>
          <p:spPr>
            <a:xfrm>
              <a:off x="4536277" y="331180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矩形 132"/>
            <p:cNvSpPr/>
            <p:nvPr/>
          </p:nvSpPr>
          <p:spPr>
            <a:xfrm>
              <a:off x="4605344" y="3311804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矩形 133"/>
            <p:cNvSpPr/>
            <p:nvPr/>
          </p:nvSpPr>
          <p:spPr>
            <a:xfrm>
              <a:off x="4679169" y="3311810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矩形 134"/>
            <p:cNvSpPr/>
            <p:nvPr/>
          </p:nvSpPr>
          <p:spPr>
            <a:xfrm>
              <a:off x="4752982" y="3311808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6" name="矩形 135"/>
          <p:cNvSpPr/>
          <p:nvPr/>
        </p:nvSpPr>
        <p:spPr bwMode="auto">
          <a:xfrm flipH="1">
            <a:off x="8695144" y="4004107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5´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137" name="矩形 136"/>
          <p:cNvSpPr/>
          <p:nvPr/>
        </p:nvSpPr>
        <p:spPr bwMode="auto">
          <a:xfrm flipH="1">
            <a:off x="8091640" y="4003725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3´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grpSp>
        <p:nvGrpSpPr>
          <p:cNvPr id="138" name="组合 137"/>
          <p:cNvGrpSpPr/>
          <p:nvPr/>
        </p:nvGrpSpPr>
        <p:grpSpPr>
          <a:xfrm>
            <a:off x="6653118" y="2566755"/>
            <a:ext cx="720000" cy="138914"/>
            <a:chOff x="4119563" y="3158067"/>
            <a:chExt cx="720000" cy="138914"/>
          </a:xfrm>
        </p:grpSpPr>
        <p:sp>
          <p:nvSpPr>
            <p:cNvPr id="139" name="矩形 138"/>
            <p:cNvSpPr/>
            <p:nvPr/>
          </p:nvSpPr>
          <p:spPr>
            <a:xfrm>
              <a:off x="4119563" y="3158067"/>
              <a:ext cx="720000" cy="93133"/>
            </a:xfrm>
            <a:prstGeom prst="rect">
              <a:avLst/>
            </a:prstGeom>
            <a:solidFill>
              <a:srgbClr val="9DCE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矩形 139"/>
            <p:cNvSpPr/>
            <p:nvPr/>
          </p:nvSpPr>
          <p:spPr>
            <a:xfrm>
              <a:off x="4171950" y="321417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矩形 140"/>
            <p:cNvSpPr/>
            <p:nvPr/>
          </p:nvSpPr>
          <p:spPr>
            <a:xfrm>
              <a:off x="4245775" y="3214177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矩形 141"/>
            <p:cNvSpPr/>
            <p:nvPr/>
          </p:nvSpPr>
          <p:spPr>
            <a:xfrm>
              <a:off x="4319588" y="321417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矩形 142"/>
            <p:cNvSpPr/>
            <p:nvPr/>
          </p:nvSpPr>
          <p:spPr>
            <a:xfrm>
              <a:off x="4388637" y="3214172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矩形 143"/>
            <p:cNvSpPr/>
            <p:nvPr/>
          </p:nvSpPr>
          <p:spPr>
            <a:xfrm>
              <a:off x="4462462" y="3214178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矩形 144"/>
            <p:cNvSpPr/>
            <p:nvPr/>
          </p:nvSpPr>
          <p:spPr>
            <a:xfrm>
              <a:off x="4536275" y="3214176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矩形 145"/>
            <p:cNvSpPr/>
            <p:nvPr/>
          </p:nvSpPr>
          <p:spPr>
            <a:xfrm>
              <a:off x="4605342" y="321417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矩形 146"/>
            <p:cNvSpPr/>
            <p:nvPr/>
          </p:nvSpPr>
          <p:spPr>
            <a:xfrm>
              <a:off x="4679167" y="321418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矩形 147"/>
            <p:cNvSpPr/>
            <p:nvPr/>
          </p:nvSpPr>
          <p:spPr>
            <a:xfrm>
              <a:off x="4752980" y="3214179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9" name="矩形 148"/>
          <p:cNvSpPr/>
          <p:nvPr/>
        </p:nvSpPr>
        <p:spPr bwMode="auto">
          <a:xfrm flipH="1">
            <a:off x="6576117" y="2353806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5´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150" name="矩形 149"/>
          <p:cNvSpPr/>
          <p:nvPr/>
        </p:nvSpPr>
        <p:spPr bwMode="auto">
          <a:xfrm flipH="1">
            <a:off x="7195114" y="2353735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3´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grpSp>
        <p:nvGrpSpPr>
          <p:cNvPr id="151" name="组合 150"/>
          <p:cNvGrpSpPr/>
          <p:nvPr/>
        </p:nvGrpSpPr>
        <p:grpSpPr>
          <a:xfrm>
            <a:off x="8552689" y="2578280"/>
            <a:ext cx="720000" cy="138914"/>
            <a:chOff x="4119563" y="3158067"/>
            <a:chExt cx="720000" cy="138914"/>
          </a:xfrm>
        </p:grpSpPr>
        <p:sp>
          <p:nvSpPr>
            <p:cNvPr id="152" name="矩形 151"/>
            <p:cNvSpPr/>
            <p:nvPr/>
          </p:nvSpPr>
          <p:spPr>
            <a:xfrm>
              <a:off x="4119563" y="3158067"/>
              <a:ext cx="720000" cy="93133"/>
            </a:xfrm>
            <a:prstGeom prst="rect">
              <a:avLst/>
            </a:prstGeom>
            <a:solidFill>
              <a:srgbClr val="9DCE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矩形 152"/>
            <p:cNvSpPr/>
            <p:nvPr/>
          </p:nvSpPr>
          <p:spPr>
            <a:xfrm>
              <a:off x="4171950" y="321417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矩形 153"/>
            <p:cNvSpPr/>
            <p:nvPr/>
          </p:nvSpPr>
          <p:spPr>
            <a:xfrm>
              <a:off x="4245775" y="3214177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" name="矩形 154"/>
            <p:cNvSpPr/>
            <p:nvPr/>
          </p:nvSpPr>
          <p:spPr>
            <a:xfrm>
              <a:off x="4319588" y="321417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矩形 155"/>
            <p:cNvSpPr/>
            <p:nvPr/>
          </p:nvSpPr>
          <p:spPr>
            <a:xfrm>
              <a:off x="4388637" y="3214172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矩形 156"/>
            <p:cNvSpPr/>
            <p:nvPr/>
          </p:nvSpPr>
          <p:spPr>
            <a:xfrm>
              <a:off x="4462462" y="3214178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矩形 157"/>
            <p:cNvSpPr/>
            <p:nvPr/>
          </p:nvSpPr>
          <p:spPr>
            <a:xfrm>
              <a:off x="4536275" y="3214176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矩形 158"/>
            <p:cNvSpPr/>
            <p:nvPr/>
          </p:nvSpPr>
          <p:spPr>
            <a:xfrm>
              <a:off x="4605342" y="321417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矩形 159"/>
            <p:cNvSpPr/>
            <p:nvPr/>
          </p:nvSpPr>
          <p:spPr>
            <a:xfrm>
              <a:off x="4679167" y="321418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矩形 160"/>
            <p:cNvSpPr/>
            <p:nvPr/>
          </p:nvSpPr>
          <p:spPr>
            <a:xfrm>
              <a:off x="4752980" y="3214179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62" name="矩形 161"/>
          <p:cNvSpPr/>
          <p:nvPr/>
        </p:nvSpPr>
        <p:spPr bwMode="auto">
          <a:xfrm flipH="1">
            <a:off x="8475688" y="2365331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5´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163" name="矩形 162"/>
          <p:cNvSpPr/>
          <p:nvPr/>
        </p:nvSpPr>
        <p:spPr bwMode="auto">
          <a:xfrm flipH="1">
            <a:off x="9094685" y="2365260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3´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grpSp>
        <p:nvGrpSpPr>
          <p:cNvPr id="164" name="组合 163"/>
          <p:cNvGrpSpPr/>
          <p:nvPr/>
        </p:nvGrpSpPr>
        <p:grpSpPr>
          <a:xfrm rot="-780000">
            <a:off x="7006750" y="2706205"/>
            <a:ext cx="288000" cy="154159"/>
            <a:chOff x="4417592" y="2746251"/>
            <a:chExt cx="288000" cy="154159"/>
          </a:xfrm>
        </p:grpSpPr>
        <p:sp>
          <p:nvSpPr>
            <p:cNvPr id="165" name="矩形 164"/>
            <p:cNvSpPr/>
            <p:nvPr/>
          </p:nvSpPr>
          <p:spPr>
            <a:xfrm rot="780000" flipV="1">
              <a:off x="4417592" y="2807277"/>
              <a:ext cx="288000" cy="93133"/>
            </a:xfrm>
            <a:prstGeom prst="rect">
              <a:avLst/>
            </a:prstGeom>
            <a:solidFill>
              <a:srgbClr val="F577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矩形 165"/>
            <p:cNvSpPr/>
            <p:nvPr/>
          </p:nvSpPr>
          <p:spPr>
            <a:xfrm rot="780000" flipV="1">
              <a:off x="4483328" y="2746251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矩形 166"/>
            <p:cNvSpPr/>
            <p:nvPr/>
          </p:nvSpPr>
          <p:spPr>
            <a:xfrm rot="780000" flipV="1">
              <a:off x="4555262" y="2762852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矩形 167"/>
            <p:cNvSpPr/>
            <p:nvPr/>
          </p:nvSpPr>
          <p:spPr>
            <a:xfrm rot="780000" flipV="1">
              <a:off x="4627183" y="2779459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9" name="组合 168"/>
          <p:cNvGrpSpPr/>
          <p:nvPr/>
        </p:nvGrpSpPr>
        <p:grpSpPr>
          <a:xfrm rot="780000" flipV="1">
            <a:off x="6706588" y="3766260"/>
            <a:ext cx="288000" cy="154159"/>
            <a:chOff x="4417592" y="2746251"/>
            <a:chExt cx="288000" cy="154159"/>
          </a:xfrm>
        </p:grpSpPr>
        <p:sp>
          <p:nvSpPr>
            <p:cNvPr id="170" name="矩形 169"/>
            <p:cNvSpPr/>
            <p:nvPr/>
          </p:nvSpPr>
          <p:spPr>
            <a:xfrm rot="780000" flipV="1">
              <a:off x="4417592" y="2807277"/>
              <a:ext cx="288000" cy="93133"/>
            </a:xfrm>
            <a:prstGeom prst="rect">
              <a:avLst/>
            </a:prstGeom>
            <a:solidFill>
              <a:srgbClr val="F577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矩形 170"/>
            <p:cNvSpPr/>
            <p:nvPr/>
          </p:nvSpPr>
          <p:spPr>
            <a:xfrm rot="780000" flipV="1">
              <a:off x="4483328" y="2746251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矩形 171"/>
            <p:cNvSpPr/>
            <p:nvPr/>
          </p:nvSpPr>
          <p:spPr>
            <a:xfrm rot="780000" flipV="1">
              <a:off x="4555262" y="2762852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矩形 172"/>
            <p:cNvSpPr/>
            <p:nvPr/>
          </p:nvSpPr>
          <p:spPr>
            <a:xfrm rot="780000" flipV="1">
              <a:off x="4627183" y="2779459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4" name="椭圆 43"/>
          <p:cNvSpPr/>
          <p:nvPr/>
        </p:nvSpPr>
        <p:spPr>
          <a:xfrm>
            <a:off x="5018617" y="3223695"/>
            <a:ext cx="144000" cy="144000"/>
          </a:xfrm>
          <a:prstGeom prst="ellipse">
            <a:avLst/>
          </a:prstGeom>
          <a:solidFill>
            <a:srgbClr val="0BA8E7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zh-CN" altLang="en-US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5" name="椭圆 174"/>
          <p:cNvSpPr/>
          <p:nvPr/>
        </p:nvSpPr>
        <p:spPr>
          <a:xfrm>
            <a:off x="6302233" y="3224427"/>
            <a:ext cx="144000" cy="144000"/>
          </a:xfrm>
          <a:prstGeom prst="ellipse">
            <a:avLst/>
          </a:prstGeom>
          <a:solidFill>
            <a:srgbClr val="0BA8E7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zh-CN" altLang="en-US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6" name="椭圆 175"/>
          <p:cNvSpPr/>
          <p:nvPr/>
        </p:nvSpPr>
        <p:spPr>
          <a:xfrm>
            <a:off x="7745376" y="3222046"/>
            <a:ext cx="144000" cy="144000"/>
          </a:xfrm>
          <a:prstGeom prst="ellipse">
            <a:avLst/>
          </a:prstGeom>
          <a:solidFill>
            <a:srgbClr val="0BA8E7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zh-CN" altLang="en-US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77" name="组合 176"/>
          <p:cNvGrpSpPr/>
          <p:nvPr/>
        </p:nvGrpSpPr>
        <p:grpSpPr>
          <a:xfrm rot="-780000">
            <a:off x="8906285" y="2721411"/>
            <a:ext cx="288000" cy="154159"/>
            <a:chOff x="4417592" y="2746251"/>
            <a:chExt cx="288000" cy="154159"/>
          </a:xfrm>
        </p:grpSpPr>
        <p:sp>
          <p:nvSpPr>
            <p:cNvPr id="178" name="矩形 177"/>
            <p:cNvSpPr/>
            <p:nvPr/>
          </p:nvSpPr>
          <p:spPr>
            <a:xfrm rot="780000" flipV="1">
              <a:off x="4417592" y="2807277"/>
              <a:ext cx="288000" cy="93133"/>
            </a:xfrm>
            <a:prstGeom prst="rect">
              <a:avLst/>
            </a:prstGeom>
            <a:solidFill>
              <a:srgbClr val="F577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矩形 178"/>
            <p:cNvSpPr/>
            <p:nvPr/>
          </p:nvSpPr>
          <p:spPr>
            <a:xfrm rot="780000" flipV="1">
              <a:off x="4483328" y="2746251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矩形 179"/>
            <p:cNvSpPr/>
            <p:nvPr/>
          </p:nvSpPr>
          <p:spPr>
            <a:xfrm rot="780000" flipV="1">
              <a:off x="4555262" y="2762852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矩形 180"/>
            <p:cNvSpPr/>
            <p:nvPr/>
          </p:nvSpPr>
          <p:spPr>
            <a:xfrm rot="780000" flipV="1">
              <a:off x="4627183" y="2779459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2" name="椭圆 181"/>
          <p:cNvSpPr/>
          <p:nvPr/>
        </p:nvSpPr>
        <p:spPr>
          <a:xfrm>
            <a:off x="9581320" y="3047491"/>
            <a:ext cx="144000" cy="144000"/>
          </a:xfrm>
          <a:prstGeom prst="ellipse">
            <a:avLst/>
          </a:prstGeom>
          <a:solidFill>
            <a:srgbClr val="0BA8E7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zh-CN" altLang="en-US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3" name="椭圆 182"/>
          <p:cNvSpPr/>
          <p:nvPr/>
        </p:nvSpPr>
        <p:spPr>
          <a:xfrm>
            <a:off x="9581320" y="3216478"/>
            <a:ext cx="144000" cy="144000"/>
          </a:xfrm>
          <a:prstGeom prst="ellipse">
            <a:avLst/>
          </a:prstGeom>
          <a:solidFill>
            <a:srgbClr val="0BA8E7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zh-CN" altLang="en-US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4" name="椭圆 183"/>
          <p:cNvSpPr/>
          <p:nvPr/>
        </p:nvSpPr>
        <p:spPr>
          <a:xfrm>
            <a:off x="9581320" y="3393769"/>
            <a:ext cx="144000" cy="144000"/>
          </a:xfrm>
          <a:prstGeom prst="ellipse">
            <a:avLst/>
          </a:prstGeom>
          <a:solidFill>
            <a:srgbClr val="0BA8E7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zh-CN" altLang="en-US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6" name="椭圆 185"/>
          <p:cNvSpPr/>
          <p:nvPr/>
        </p:nvSpPr>
        <p:spPr>
          <a:xfrm>
            <a:off x="10838620" y="3216478"/>
            <a:ext cx="144000" cy="144000"/>
          </a:xfrm>
          <a:prstGeom prst="ellipse">
            <a:avLst/>
          </a:prstGeom>
          <a:solidFill>
            <a:srgbClr val="0BA8E7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zh-CN" altLang="en-US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99" name="组合 198"/>
          <p:cNvGrpSpPr/>
          <p:nvPr/>
        </p:nvGrpSpPr>
        <p:grpSpPr>
          <a:xfrm rot="780000" flipV="1">
            <a:off x="8233660" y="3772440"/>
            <a:ext cx="288000" cy="154159"/>
            <a:chOff x="4417592" y="2746251"/>
            <a:chExt cx="288000" cy="154159"/>
          </a:xfrm>
        </p:grpSpPr>
        <p:sp>
          <p:nvSpPr>
            <p:cNvPr id="200" name="矩形 199"/>
            <p:cNvSpPr/>
            <p:nvPr/>
          </p:nvSpPr>
          <p:spPr>
            <a:xfrm rot="780000" flipV="1">
              <a:off x="4417592" y="2807277"/>
              <a:ext cx="288000" cy="93133"/>
            </a:xfrm>
            <a:prstGeom prst="rect">
              <a:avLst/>
            </a:prstGeom>
            <a:solidFill>
              <a:srgbClr val="F577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" name="矩形 200"/>
            <p:cNvSpPr/>
            <p:nvPr/>
          </p:nvSpPr>
          <p:spPr>
            <a:xfrm rot="780000" flipV="1">
              <a:off x="4483328" y="2746251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矩形 201"/>
            <p:cNvSpPr/>
            <p:nvPr/>
          </p:nvSpPr>
          <p:spPr>
            <a:xfrm rot="780000" flipV="1">
              <a:off x="4555262" y="2762852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矩形 202"/>
            <p:cNvSpPr/>
            <p:nvPr/>
          </p:nvSpPr>
          <p:spPr>
            <a:xfrm rot="780000" flipV="1">
              <a:off x="4627183" y="2779459"/>
              <a:ext cx="36000" cy="828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696" name="组合 29695"/>
          <p:cNvGrpSpPr/>
          <p:nvPr/>
        </p:nvGrpSpPr>
        <p:grpSpPr>
          <a:xfrm>
            <a:off x="8495542" y="3729055"/>
            <a:ext cx="865154" cy="185585"/>
            <a:chOff x="8495542" y="3729055"/>
            <a:chExt cx="865154" cy="185585"/>
          </a:xfrm>
        </p:grpSpPr>
        <p:sp>
          <p:nvSpPr>
            <p:cNvPr id="55" name="右箭头 54"/>
            <p:cNvSpPr/>
            <p:nvPr/>
          </p:nvSpPr>
          <p:spPr>
            <a:xfrm>
              <a:off x="8495542" y="3729055"/>
              <a:ext cx="865154" cy="180000"/>
            </a:xfrm>
            <a:prstGeom prst="rightArrow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矩形 188"/>
            <p:cNvSpPr/>
            <p:nvPr/>
          </p:nvSpPr>
          <p:spPr>
            <a:xfrm rot="10786240" flipV="1">
              <a:off x="8509994" y="3827071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矩形 189"/>
            <p:cNvSpPr/>
            <p:nvPr/>
          </p:nvSpPr>
          <p:spPr>
            <a:xfrm rot="10786240" flipV="1">
              <a:off x="8583813" y="3829450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" name="矩形 190"/>
            <p:cNvSpPr/>
            <p:nvPr/>
          </p:nvSpPr>
          <p:spPr>
            <a:xfrm rot="10786240" flipV="1">
              <a:off x="8655250" y="3829451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矩形 191"/>
            <p:cNvSpPr/>
            <p:nvPr/>
          </p:nvSpPr>
          <p:spPr>
            <a:xfrm rot="10786240" flipV="1">
              <a:off x="8729071" y="3829449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矩形 192"/>
            <p:cNvSpPr/>
            <p:nvPr/>
          </p:nvSpPr>
          <p:spPr>
            <a:xfrm rot="10786240" flipV="1">
              <a:off x="8802890" y="3831828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矩形 193"/>
            <p:cNvSpPr/>
            <p:nvPr/>
          </p:nvSpPr>
          <p:spPr>
            <a:xfrm rot="10786240" flipV="1">
              <a:off x="8874327" y="3831829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矩形 194"/>
            <p:cNvSpPr/>
            <p:nvPr/>
          </p:nvSpPr>
          <p:spPr>
            <a:xfrm rot="10786240" flipV="1">
              <a:off x="8943382" y="3829460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矩形 195"/>
            <p:cNvSpPr/>
            <p:nvPr/>
          </p:nvSpPr>
          <p:spPr>
            <a:xfrm rot="10786240" flipV="1">
              <a:off x="9017201" y="3831839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矩形 196"/>
            <p:cNvSpPr/>
            <p:nvPr/>
          </p:nvSpPr>
          <p:spPr>
            <a:xfrm rot="10786240" flipV="1">
              <a:off x="9088638" y="3831840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" name="组合 203"/>
          <p:cNvGrpSpPr/>
          <p:nvPr/>
        </p:nvGrpSpPr>
        <p:grpSpPr>
          <a:xfrm flipH="1" flipV="1">
            <a:off x="8081939" y="2732083"/>
            <a:ext cx="865154" cy="185585"/>
            <a:chOff x="8495542" y="3729055"/>
            <a:chExt cx="865154" cy="185585"/>
          </a:xfrm>
        </p:grpSpPr>
        <p:sp>
          <p:nvSpPr>
            <p:cNvPr id="205" name="右箭头 204"/>
            <p:cNvSpPr/>
            <p:nvPr/>
          </p:nvSpPr>
          <p:spPr>
            <a:xfrm>
              <a:off x="8495542" y="3729055"/>
              <a:ext cx="865154" cy="180000"/>
            </a:xfrm>
            <a:prstGeom prst="rightArrow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矩形 205"/>
            <p:cNvSpPr/>
            <p:nvPr/>
          </p:nvSpPr>
          <p:spPr>
            <a:xfrm rot="10786240" flipV="1">
              <a:off x="8509994" y="3827071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矩形 206"/>
            <p:cNvSpPr/>
            <p:nvPr/>
          </p:nvSpPr>
          <p:spPr>
            <a:xfrm rot="10786240" flipV="1">
              <a:off x="8583813" y="3829450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矩形 207"/>
            <p:cNvSpPr/>
            <p:nvPr/>
          </p:nvSpPr>
          <p:spPr>
            <a:xfrm rot="10786240" flipV="1">
              <a:off x="8655250" y="3829451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矩形 208"/>
            <p:cNvSpPr/>
            <p:nvPr/>
          </p:nvSpPr>
          <p:spPr>
            <a:xfrm rot="10786240" flipV="1">
              <a:off x="8729071" y="3829449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矩形 209"/>
            <p:cNvSpPr/>
            <p:nvPr/>
          </p:nvSpPr>
          <p:spPr>
            <a:xfrm rot="10786240" flipV="1">
              <a:off x="8802890" y="3831828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" name="矩形 210"/>
            <p:cNvSpPr/>
            <p:nvPr/>
          </p:nvSpPr>
          <p:spPr>
            <a:xfrm rot="10786240" flipV="1">
              <a:off x="8874327" y="3831829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" name="矩形 211"/>
            <p:cNvSpPr/>
            <p:nvPr/>
          </p:nvSpPr>
          <p:spPr>
            <a:xfrm rot="10786240" flipV="1">
              <a:off x="8943382" y="3829460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矩形 212"/>
            <p:cNvSpPr/>
            <p:nvPr/>
          </p:nvSpPr>
          <p:spPr>
            <a:xfrm rot="10786240" flipV="1">
              <a:off x="9017201" y="3831839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矩形 213"/>
            <p:cNvSpPr/>
            <p:nvPr/>
          </p:nvSpPr>
          <p:spPr>
            <a:xfrm rot="10786240" flipV="1">
              <a:off x="9088638" y="3831840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5" name="矩形 214"/>
          <p:cNvSpPr/>
          <p:nvPr/>
        </p:nvSpPr>
        <p:spPr bwMode="auto">
          <a:xfrm flipH="1">
            <a:off x="8396067" y="2810517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3´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216" name="矩形 215"/>
          <p:cNvSpPr/>
          <p:nvPr/>
        </p:nvSpPr>
        <p:spPr bwMode="auto">
          <a:xfrm flipH="1">
            <a:off x="9012369" y="2815121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5´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217" name="矩形 216"/>
          <p:cNvSpPr/>
          <p:nvPr/>
        </p:nvSpPr>
        <p:spPr bwMode="auto">
          <a:xfrm flipH="1">
            <a:off x="8183451" y="3546913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5´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218" name="矩形 217"/>
          <p:cNvSpPr/>
          <p:nvPr/>
        </p:nvSpPr>
        <p:spPr bwMode="auto">
          <a:xfrm flipH="1">
            <a:off x="8819306" y="3550877"/>
            <a:ext cx="320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3´</a:t>
            </a:r>
            <a:endParaRPr lang="zh-CN" altLang="en-US" sz="12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grpSp>
        <p:nvGrpSpPr>
          <p:cNvPr id="219" name="组合 218"/>
          <p:cNvGrpSpPr/>
          <p:nvPr/>
        </p:nvGrpSpPr>
        <p:grpSpPr>
          <a:xfrm>
            <a:off x="10064783" y="2143357"/>
            <a:ext cx="504000" cy="138911"/>
            <a:chOff x="4119563" y="3158067"/>
            <a:chExt cx="504000" cy="138911"/>
          </a:xfrm>
        </p:grpSpPr>
        <p:sp>
          <p:nvSpPr>
            <p:cNvPr id="220" name="矩形 219"/>
            <p:cNvSpPr/>
            <p:nvPr/>
          </p:nvSpPr>
          <p:spPr>
            <a:xfrm>
              <a:off x="4119563" y="3158067"/>
              <a:ext cx="504000" cy="93133"/>
            </a:xfrm>
            <a:prstGeom prst="rect">
              <a:avLst/>
            </a:prstGeom>
            <a:solidFill>
              <a:srgbClr val="9DCE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" name="矩形 220"/>
            <p:cNvSpPr/>
            <p:nvPr/>
          </p:nvSpPr>
          <p:spPr>
            <a:xfrm>
              <a:off x="4171950" y="321417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矩形 221"/>
            <p:cNvSpPr/>
            <p:nvPr/>
          </p:nvSpPr>
          <p:spPr>
            <a:xfrm>
              <a:off x="4245775" y="3214177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矩形 222"/>
            <p:cNvSpPr/>
            <p:nvPr/>
          </p:nvSpPr>
          <p:spPr>
            <a:xfrm>
              <a:off x="4319588" y="321417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矩形 223"/>
            <p:cNvSpPr/>
            <p:nvPr/>
          </p:nvSpPr>
          <p:spPr>
            <a:xfrm>
              <a:off x="4388637" y="3214172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" name="矩形 224"/>
            <p:cNvSpPr/>
            <p:nvPr/>
          </p:nvSpPr>
          <p:spPr>
            <a:xfrm>
              <a:off x="4462462" y="3214178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" name="矩形 225"/>
            <p:cNvSpPr/>
            <p:nvPr/>
          </p:nvSpPr>
          <p:spPr>
            <a:xfrm>
              <a:off x="4536275" y="3214176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698" name="组合 29697"/>
          <p:cNvGrpSpPr/>
          <p:nvPr/>
        </p:nvGrpSpPr>
        <p:grpSpPr>
          <a:xfrm>
            <a:off x="9884095" y="2290464"/>
            <a:ext cx="603052" cy="193826"/>
            <a:chOff x="9884095" y="2290464"/>
            <a:chExt cx="603052" cy="193826"/>
          </a:xfrm>
        </p:grpSpPr>
        <p:grpSp>
          <p:nvGrpSpPr>
            <p:cNvPr id="230" name="组合 229"/>
            <p:cNvGrpSpPr/>
            <p:nvPr/>
          </p:nvGrpSpPr>
          <p:grpSpPr>
            <a:xfrm rot="-780000">
              <a:off x="10307147" y="2290464"/>
              <a:ext cx="180000" cy="149511"/>
              <a:chOff x="4418976" y="2738752"/>
              <a:chExt cx="180000" cy="149511"/>
            </a:xfrm>
          </p:grpSpPr>
          <p:sp>
            <p:nvSpPr>
              <p:cNvPr id="231" name="矩形 230"/>
              <p:cNvSpPr/>
              <p:nvPr/>
            </p:nvSpPr>
            <p:spPr>
              <a:xfrm rot="780000" flipV="1">
                <a:off x="4418976" y="2795130"/>
                <a:ext cx="180000" cy="93133"/>
              </a:xfrm>
              <a:prstGeom prst="rect">
                <a:avLst/>
              </a:prstGeom>
              <a:solidFill>
                <a:srgbClr val="F5779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" name="矩形 231"/>
              <p:cNvSpPr/>
              <p:nvPr/>
            </p:nvSpPr>
            <p:spPr>
              <a:xfrm rot="780000" flipV="1">
                <a:off x="4450849" y="2738752"/>
                <a:ext cx="36000" cy="8280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3" name="矩形 232"/>
              <p:cNvSpPr/>
              <p:nvPr/>
            </p:nvSpPr>
            <p:spPr>
              <a:xfrm rot="780000" flipV="1">
                <a:off x="4522782" y="2755355"/>
                <a:ext cx="36000" cy="8280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9697" name="组合 29696"/>
            <p:cNvGrpSpPr/>
            <p:nvPr/>
          </p:nvGrpSpPr>
          <p:grpSpPr>
            <a:xfrm>
              <a:off x="9884095" y="2298705"/>
              <a:ext cx="432000" cy="185585"/>
              <a:chOff x="9884095" y="2298705"/>
              <a:chExt cx="432000" cy="185585"/>
            </a:xfrm>
          </p:grpSpPr>
          <p:sp>
            <p:nvSpPr>
              <p:cNvPr id="236" name="右箭头 235"/>
              <p:cNvSpPr/>
              <p:nvPr/>
            </p:nvSpPr>
            <p:spPr>
              <a:xfrm flipH="1" flipV="1">
                <a:off x="9884095" y="2304290"/>
                <a:ext cx="432000" cy="180000"/>
              </a:xfrm>
              <a:prstGeom prst="rightArrow">
                <a:avLst/>
              </a:prstGeom>
              <a:solidFill>
                <a:srgbClr val="459D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2" name="矩形 241"/>
              <p:cNvSpPr/>
              <p:nvPr/>
            </p:nvSpPr>
            <p:spPr>
              <a:xfrm rot="10786240" flipH="1">
                <a:off x="10263034" y="2298716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3" name="矩形 242"/>
              <p:cNvSpPr/>
              <p:nvPr/>
            </p:nvSpPr>
            <p:spPr>
              <a:xfrm rot="10786240" flipH="1">
                <a:off x="10193979" y="2301085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4" name="矩形 243"/>
              <p:cNvSpPr/>
              <p:nvPr/>
            </p:nvSpPr>
            <p:spPr>
              <a:xfrm rot="10786240" flipH="1">
                <a:off x="10120160" y="2298706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5" name="矩形 244"/>
              <p:cNvSpPr/>
              <p:nvPr/>
            </p:nvSpPr>
            <p:spPr>
              <a:xfrm rot="10786240" flipH="1">
                <a:off x="10048723" y="2298705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48" name="组合 247"/>
          <p:cNvGrpSpPr/>
          <p:nvPr/>
        </p:nvGrpSpPr>
        <p:grpSpPr>
          <a:xfrm>
            <a:off x="9955541" y="3662066"/>
            <a:ext cx="603052" cy="193826"/>
            <a:chOff x="9884095" y="2290464"/>
            <a:chExt cx="603052" cy="193826"/>
          </a:xfrm>
        </p:grpSpPr>
        <p:grpSp>
          <p:nvGrpSpPr>
            <p:cNvPr id="249" name="组合 248"/>
            <p:cNvGrpSpPr/>
            <p:nvPr/>
          </p:nvGrpSpPr>
          <p:grpSpPr>
            <a:xfrm rot="-780000">
              <a:off x="10307147" y="2290464"/>
              <a:ext cx="180000" cy="149511"/>
              <a:chOff x="4418976" y="2738752"/>
              <a:chExt cx="180000" cy="149511"/>
            </a:xfrm>
          </p:grpSpPr>
          <p:sp>
            <p:nvSpPr>
              <p:cNvPr id="256" name="矩形 255"/>
              <p:cNvSpPr/>
              <p:nvPr/>
            </p:nvSpPr>
            <p:spPr>
              <a:xfrm rot="780000" flipV="1">
                <a:off x="4418976" y="2795130"/>
                <a:ext cx="180000" cy="93133"/>
              </a:xfrm>
              <a:prstGeom prst="rect">
                <a:avLst/>
              </a:prstGeom>
              <a:solidFill>
                <a:srgbClr val="F5779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矩形 256"/>
              <p:cNvSpPr/>
              <p:nvPr/>
            </p:nvSpPr>
            <p:spPr>
              <a:xfrm rot="780000" flipV="1">
                <a:off x="4450849" y="2738752"/>
                <a:ext cx="36000" cy="8280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8" name="矩形 257"/>
              <p:cNvSpPr/>
              <p:nvPr/>
            </p:nvSpPr>
            <p:spPr>
              <a:xfrm rot="780000" flipV="1">
                <a:off x="4522782" y="2755355"/>
                <a:ext cx="36000" cy="8280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50" name="组合 249"/>
            <p:cNvGrpSpPr/>
            <p:nvPr/>
          </p:nvGrpSpPr>
          <p:grpSpPr>
            <a:xfrm>
              <a:off x="9884095" y="2298705"/>
              <a:ext cx="432000" cy="185585"/>
              <a:chOff x="9884095" y="2298705"/>
              <a:chExt cx="432000" cy="185585"/>
            </a:xfrm>
          </p:grpSpPr>
          <p:sp>
            <p:nvSpPr>
              <p:cNvPr id="251" name="右箭头 250"/>
              <p:cNvSpPr/>
              <p:nvPr/>
            </p:nvSpPr>
            <p:spPr>
              <a:xfrm flipH="1" flipV="1">
                <a:off x="9884095" y="2304290"/>
                <a:ext cx="432000" cy="180000"/>
              </a:xfrm>
              <a:prstGeom prst="rightArrow">
                <a:avLst/>
              </a:prstGeom>
              <a:solidFill>
                <a:srgbClr val="459D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2" name="矩形 251"/>
              <p:cNvSpPr/>
              <p:nvPr/>
            </p:nvSpPr>
            <p:spPr>
              <a:xfrm rot="10786240" flipH="1">
                <a:off x="10263034" y="2298716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3" name="矩形 252"/>
              <p:cNvSpPr/>
              <p:nvPr/>
            </p:nvSpPr>
            <p:spPr>
              <a:xfrm rot="10786240" flipH="1">
                <a:off x="10193979" y="2301085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4" name="矩形 253"/>
              <p:cNvSpPr/>
              <p:nvPr/>
            </p:nvSpPr>
            <p:spPr>
              <a:xfrm rot="10786240" flipH="1">
                <a:off x="10120160" y="2298706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5" name="矩形 254"/>
              <p:cNvSpPr/>
              <p:nvPr/>
            </p:nvSpPr>
            <p:spPr>
              <a:xfrm rot="10786240" flipH="1">
                <a:off x="10048723" y="2298705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9700" name="组合 29699"/>
          <p:cNvGrpSpPr/>
          <p:nvPr/>
        </p:nvGrpSpPr>
        <p:grpSpPr>
          <a:xfrm>
            <a:off x="10096428" y="3516340"/>
            <a:ext cx="538754" cy="139918"/>
            <a:chOff x="10096428" y="3516340"/>
            <a:chExt cx="538754" cy="139918"/>
          </a:xfrm>
        </p:grpSpPr>
        <p:sp>
          <p:nvSpPr>
            <p:cNvPr id="260" name="矩形 259"/>
            <p:cNvSpPr/>
            <p:nvPr/>
          </p:nvSpPr>
          <p:spPr>
            <a:xfrm>
              <a:off x="10167182" y="3517344"/>
              <a:ext cx="468000" cy="93133"/>
            </a:xfrm>
            <a:prstGeom prst="rect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" name="矩形 260"/>
            <p:cNvSpPr/>
            <p:nvPr/>
          </p:nvSpPr>
          <p:spPr>
            <a:xfrm>
              <a:off x="10186235" y="3573451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矩形 261"/>
            <p:cNvSpPr/>
            <p:nvPr/>
          </p:nvSpPr>
          <p:spPr>
            <a:xfrm>
              <a:off x="10260060" y="3573457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矩形 262"/>
            <p:cNvSpPr/>
            <p:nvPr/>
          </p:nvSpPr>
          <p:spPr>
            <a:xfrm>
              <a:off x="10333873" y="3573455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矩形 263"/>
            <p:cNvSpPr/>
            <p:nvPr/>
          </p:nvSpPr>
          <p:spPr>
            <a:xfrm>
              <a:off x="10402922" y="3573452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矩形 264"/>
            <p:cNvSpPr/>
            <p:nvPr/>
          </p:nvSpPr>
          <p:spPr>
            <a:xfrm>
              <a:off x="10476747" y="3573458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矩形 265"/>
            <p:cNvSpPr/>
            <p:nvPr/>
          </p:nvSpPr>
          <p:spPr>
            <a:xfrm>
              <a:off x="10550560" y="3573456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矩形 266"/>
            <p:cNvSpPr/>
            <p:nvPr/>
          </p:nvSpPr>
          <p:spPr>
            <a:xfrm flipV="1">
              <a:off x="10096428" y="3516340"/>
              <a:ext cx="72000" cy="93133"/>
            </a:xfrm>
            <a:prstGeom prst="rect">
              <a:avLst/>
            </a:prstGeom>
            <a:solidFill>
              <a:srgbClr val="F577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9" name="组合 268"/>
          <p:cNvGrpSpPr/>
          <p:nvPr/>
        </p:nvGrpSpPr>
        <p:grpSpPr>
          <a:xfrm flipH="1" flipV="1">
            <a:off x="9926817" y="2995336"/>
            <a:ext cx="538754" cy="138914"/>
            <a:chOff x="10096428" y="3517344"/>
            <a:chExt cx="538754" cy="138914"/>
          </a:xfrm>
        </p:grpSpPr>
        <p:sp>
          <p:nvSpPr>
            <p:cNvPr id="270" name="矩形 269"/>
            <p:cNvSpPr/>
            <p:nvPr/>
          </p:nvSpPr>
          <p:spPr>
            <a:xfrm>
              <a:off x="10167182" y="3517344"/>
              <a:ext cx="468000" cy="93133"/>
            </a:xfrm>
            <a:prstGeom prst="rect">
              <a:avLst/>
            </a:prstGeom>
            <a:solidFill>
              <a:srgbClr val="459D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矩形 270"/>
            <p:cNvSpPr/>
            <p:nvPr/>
          </p:nvSpPr>
          <p:spPr>
            <a:xfrm>
              <a:off x="10186235" y="3573451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矩形 271"/>
            <p:cNvSpPr/>
            <p:nvPr/>
          </p:nvSpPr>
          <p:spPr>
            <a:xfrm>
              <a:off x="10260060" y="3573457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矩形 272"/>
            <p:cNvSpPr/>
            <p:nvPr/>
          </p:nvSpPr>
          <p:spPr>
            <a:xfrm>
              <a:off x="10333873" y="3573455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" name="矩形 273"/>
            <p:cNvSpPr/>
            <p:nvPr/>
          </p:nvSpPr>
          <p:spPr>
            <a:xfrm>
              <a:off x="10402922" y="3573452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矩形 274"/>
            <p:cNvSpPr/>
            <p:nvPr/>
          </p:nvSpPr>
          <p:spPr>
            <a:xfrm>
              <a:off x="10476747" y="3573458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矩形 275"/>
            <p:cNvSpPr/>
            <p:nvPr/>
          </p:nvSpPr>
          <p:spPr>
            <a:xfrm>
              <a:off x="10550560" y="3573456"/>
              <a:ext cx="36000" cy="82800"/>
            </a:xfrm>
            <a:prstGeom prst="rect">
              <a:avLst/>
            </a:prstGeom>
            <a:solidFill>
              <a:srgbClr val="1052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" name="矩形 276"/>
            <p:cNvSpPr/>
            <p:nvPr/>
          </p:nvSpPr>
          <p:spPr>
            <a:xfrm flipV="1">
              <a:off x="10096428" y="3518721"/>
              <a:ext cx="72000" cy="93133"/>
            </a:xfrm>
            <a:prstGeom prst="rect">
              <a:avLst/>
            </a:prstGeom>
            <a:solidFill>
              <a:srgbClr val="F577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8" name="组合 277"/>
          <p:cNvGrpSpPr/>
          <p:nvPr/>
        </p:nvGrpSpPr>
        <p:grpSpPr>
          <a:xfrm flipH="1" flipV="1">
            <a:off x="10005542" y="2795274"/>
            <a:ext cx="603052" cy="193826"/>
            <a:chOff x="9884095" y="2290464"/>
            <a:chExt cx="603052" cy="193826"/>
          </a:xfrm>
        </p:grpSpPr>
        <p:grpSp>
          <p:nvGrpSpPr>
            <p:cNvPr id="279" name="组合 278"/>
            <p:cNvGrpSpPr/>
            <p:nvPr/>
          </p:nvGrpSpPr>
          <p:grpSpPr>
            <a:xfrm rot="-780000">
              <a:off x="10307147" y="2290464"/>
              <a:ext cx="180000" cy="149511"/>
              <a:chOff x="4418976" y="2738752"/>
              <a:chExt cx="180000" cy="149511"/>
            </a:xfrm>
          </p:grpSpPr>
          <p:sp>
            <p:nvSpPr>
              <p:cNvPr id="286" name="矩形 285"/>
              <p:cNvSpPr/>
              <p:nvPr/>
            </p:nvSpPr>
            <p:spPr>
              <a:xfrm rot="780000" flipV="1">
                <a:off x="4418976" y="2795130"/>
                <a:ext cx="180000" cy="93133"/>
              </a:xfrm>
              <a:prstGeom prst="rect">
                <a:avLst/>
              </a:prstGeom>
              <a:solidFill>
                <a:srgbClr val="F5779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7" name="矩形 286"/>
              <p:cNvSpPr/>
              <p:nvPr/>
            </p:nvSpPr>
            <p:spPr>
              <a:xfrm rot="780000" flipV="1">
                <a:off x="4450849" y="2738752"/>
                <a:ext cx="36000" cy="8280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8" name="矩形 287"/>
              <p:cNvSpPr/>
              <p:nvPr/>
            </p:nvSpPr>
            <p:spPr>
              <a:xfrm rot="780000" flipV="1">
                <a:off x="4522782" y="2755355"/>
                <a:ext cx="36000" cy="8280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80" name="组合 279"/>
            <p:cNvGrpSpPr/>
            <p:nvPr/>
          </p:nvGrpSpPr>
          <p:grpSpPr>
            <a:xfrm>
              <a:off x="9884095" y="2298705"/>
              <a:ext cx="432000" cy="185585"/>
              <a:chOff x="9884095" y="2298705"/>
              <a:chExt cx="432000" cy="185585"/>
            </a:xfrm>
          </p:grpSpPr>
          <p:sp>
            <p:nvSpPr>
              <p:cNvPr id="281" name="右箭头 280"/>
              <p:cNvSpPr/>
              <p:nvPr/>
            </p:nvSpPr>
            <p:spPr>
              <a:xfrm flipH="1" flipV="1">
                <a:off x="9884095" y="2304290"/>
                <a:ext cx="432000" cy="180000"/>
              </a:xfrm>
              <a:prstGeom prst="rightArrow">
                <a:avLst/>
              </a:prstGeom>
              <a:solidFill>
                <a:srgbClr val="459D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2" name="矩形 281"/>
              <p:cNvSpPr/>
              <p:nvPr/>
            </p:nvSpPr>
            <p:spPr>
              <a:xfrm rot="10786240" flipH="1">
                <a:off x="10263034" y="2298716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3" name="矩形 282"/>
              <p:cNvSpPr/>
              <p:nvPr/>
            </p:nvSpPr>
            <p:spPr>
              <a:xfrm rot="10786240" flipH="1">
                <a:off x="10193979" y="2301085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4" name="矩形 283"/>
              <p:cNvSpPr/>
              <p:nvPr/>
            </p:nvSpPr>
            <p:spPr>
              <a:xfrm rot="10786240" flipH="1">
                <a:off x="10120160" y="2298706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5" name="矩形 284"/>
              <p:cNvSpPr/>
              <p:nvPr/>
            </p:nvSpPr>
            <p:spPr>
              <a:xfrm rot="10786240" flipH="1">
                <a:off x="10048723" y="2298705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9" name="组合 288"/>
          <p:cNvGrpSpPr/>
          <p:nvPr/>
        </p:nvGrpSpPr>
        <p:grpSpPr>
          <a:xfrm flipV="1">
            <a:off x="10000601" y="4398241"/>
            <a:ext cx="504000" cy="138911"/>
            <a:chOff x="4119563" y="3158067"/>
            <a:chExt cx="504000" cy="138911"/>
          </a:xfrm>
        </p:grpSpPr>
        <p:sp>
          <p:nvSpPr>
            <p:cNvPr id="290" name="矩形 289"/>
            <p:cNvSpPr/>
            <p:nvPr/>
          </p:nvSpPr>
          <p:spPr>
            <a:xfrm>
              <a:off x="4119563" y="3158067"/>
              <a:ext cx="504000" cy="93133"/>
            </a:xfrm>
            <a:prstGeom prst="rect">
              <a:avLst/>
            </a:prstGeom>
            <a:solidFill>
              <a:srgbClr val="9DCE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" name="矩形 290"/>
            <p:cNvSpPr/>
            <p:nvPr/>
          </p:nvSpPr>
          <p:spPr>
            <a:xfrm>
              <a:off x="4171950" y="3214171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2" name="矩形 291"/>
            <p:cNvSpPr/>
            <p:nvPr/>
          </p:nvSpPr>
          <p:spPr>
            <a:xfrm>
              <a:off x="4245775" y="3214177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" name="矩形 292"/>
            <p:cNvSpPr/>
            <p:nvPr/>
          </p:nvSpPr>
          <p:spPr>
            <a:xfrm>
              <a:off x="4319588" y="3214175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" name="矩形 293"/>
            <p:cNvSpPr/>
            <p:nvPr/>
          </p:nvSpPr>
          <p:spPr>
            <a:xfrm>
              <a:off x="4388637" y="3214172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" name="矩形 294"/>
            <p:cNvSpPr/>
            <p:nvPr/>
          </p:nvSpPr>
          <p:spPr>
            <a:xfrm>
              <a:off x="4462462" y="3214178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矩形 295"/>
            <p:cNvSpPr/>
            <p:nvPr/>
          </p:nvSpPr>
          <p:spPr>
            <a:xfrm>
              <a:off x="4536275" y="3214176"/>
              <a:ext cx="36000" cy="82800"/>
            </a:xfrm>
            <a:prstGeom prst="rect">
              <a:avLst/>
            </a:prstGeom>
            <a:solidFill>
              <a:srgbClr val="5D8E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" name="组合 296"/>
          <p:cNvGrpSpPr/>
          <p:nvPr/>
        </p:nvGrpSpPr>
        <p:grpSpPr>
          <a:xfrm flipH="1" flipV="1">
            <a:off x="10084227" y="4195286"/>
            <a:ext cx="603052" cy="193826"/>
            <a:chOff x="9884095" y="2290464"/>
            <a:chExt cx="603052" cy="193826"/>
          </a:xfrm>
        </p:grpSpPr>
        <p:grpSp>
          <p:nvGrpSpPr>
            <p:cNvPr id="298" name="组合 297"/>
            <p:cNvGrpSpPr/>
            <p:nvPr/>
          </p:nvGrpSpPr>
          <p:grpSpPr>
            <a:xfrm rot="-780000">
              <a:off x="10307147" y="2290464"/>
              <a:ext cx="180000" cy="149511"/>
              <a:chOff x="4418976" y="2738752"/>
              <a:chExt cx="180000" cy="149511"/>
            </a:xfrm>
          </p:grpSpPr>
          <p:sp>
            <p:nvSpPr>
              <p:cNvPr id="305" name="矩形 304"/>
              <p:cNvSpPr/>
              <p:nvPr/>
            </p:nvSpPr>
            <p:spPr>
              <a:xfrm rot="780000" flipV="1">
                <a:off x="4418976" y="2795130"/>
                <a:ext cx="180000" cy="93133"/>
              </a:xfrm>
              <a:prstGeom prst="rect">
                <a:avLst/>
              </a:prstGeom>
              <a:solidFill>
                <a:srgbClr val="F5779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6" name="矩形 305"/>
              <p:cNvSpPr/>
              <p:nvPr/>
            </p:nvSpPr>
            <p:spPr>
              <a:xfrm rot="780000" flipV="1">
                <a:off x="4450849" y="2738752"/>
                <a:ext cx="36000" cy="8280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7" name="矩形 306"/>
              <p:cNvSpPr/>
              <p:nvPr/>
            </p:nvSpPr>
            <p:spPr>
              <a:xfrm rot="780000" flipV="1">
                <a:off x="4522782" y="2755355"/>
                <a:ext cx="36000" cy="8280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99" name="组合 298"/>
            <p:cNvGrpSpPr/>
            <p:nvPr/>
          </p:nvGrpSpPr>
          <p:grpSpPr>
            <a:xfrm>
              <a:off x="9884095" y="2298705"/>
              <a:ext cx="432000" cy="185585"/>
              <a:chOff x="9884095" y="2298705"/>
              <a:chExt cx="432000" cy="185585"/>
            </a:xfrm>
          </p:grpSpPr>
          <p:sp>
            <p:nvSpPr>
              <p:cNvPr id="300" name="右箭头 299"/>
              <p:cNvSpPr/>
              <p:nvPr/>
            </p:nvSpPr>
            <p:spPr>
              <a:xfrm flipH="1" flipV="1">
                <a:off x="9884095" y="2304290"/>
                <a:ext cx="432000" cy="180000"/>
              </a:xfrm>
              <a:prstGeom prst="rightArrow">
                <a:avLst/>
              </a:prstGeom>
              <a:solidFill>
                <a:srgbClr val="459D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1" name="矩形 300"/>
              <p:cNvSpPr/>
              <p:nvPr/>
            </p:nvSpPr>
            <p:spPr>
              <a:xfrm rot="10786240" flipH="1">
                <a:off x="10263034" y="2298716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2" name="矩形 301"/>
              <p:cNvSpPr/>
              <p:nvPr/>
            </p:nvSpPr>
            <p:spPr>
              <a:xfrm rot="10786240" flipH="1">
                <a:off x="10193979" y="2301085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矩形 302"/>
              <p:cNvSpPr/>
              <p:nvPr/>
            </p:nvSpPr>
            <p:spPr>
              <a:xfrm rot="10786240" flipH="1">
                <a:off x="10120160" y="2298706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4" name="矩形 303"/>
              <p:cNvSpPr/>
              <p:nvPr/>
            </p:nvSpPr>
            <p:spPr>
              <a:xfrm rot="10786240" flipH="1">
                <a:off x="10048723" y="2298705"/>
                <a:ext cx="36000" cy="82800"/>
              </a:xfrm>
              <a:prstGeom prst="rect">
                <a:avLst/>
              </a:prstGeom>
              <a:solidFill>
                <a:srgbClr val="1052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08" name="矩形 307"/>
          <p:cNvSpPr/>
          <p:nvPr/>
        </p:nvSpPr>
        <p:spPr bwMode="auto">
          <a:xfrm flipH="1">
            <a:off x="3646951" y="2217629"/>
            <a:ext cx="184698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被复制的原始</a:t>
            </a:r>
            <a:r>
              <a:rPr lang="en-US" altLang="zh-CN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DNA</a:t>
            </a:r>
            <a:endParaRPr lang="zh-CN" altLang="en-US" sz="1600" dirty="0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cxnSp>
        <p:nvCxnSpPr>
          <p:cNvPr id="29702" name="直接连接符 29701"/>
          <p:cNvCxnSpPr/>
          <p:nvPr/>
        </p:nvCxnSpPr>
        <p:spPr>
          <a:xfrm>
            <a:off x="4282098" y="2558247"/>
            <a:ext cx="0" cy="54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直接连接符 310"/>
          <p:cNvCxnSpPr/>
          <p:nvPr/>
        </p:nvCxnSpPr>
        <p:spPr>
          <a:xfrm>
            <a:off x="4049694" y="4105286"/>
            <a:ext cx="0" cy="18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直接连接符 311"/>
          <p:cNvCxnSpPr/>
          <p:nvPr/>
        </p:nvCxnSpPr>
        <p:spPr>
          <a:xfrm>
            <a:off x="4435463" y="3862383"/>
            <a:ext cx="0" cy="18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04" name="直接箭头连接符 29703"/>
          <p:cNvCxnSpPr/>
          <p:nvPr/>
        </p:nvCxnSpPr>
        <p:spPr>
          <a:xfrm>
            <a:off x="7610475" y="2613321"/>
            <a:ext cx="432000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直接箭头连接符 314"/>
          <p:cNvCxnSpPr/>
          <p:nvPr/>
        </p:nvCxnSpPr>
        <p:spPr>
          <a:xfrm>
            <a:off x="7610465" y="4004005"/>
            <a:ext cx="432000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06" name="直接箭头连接符 29705"/>
          <p:cNvCxnSpPr/>
          <p:nvPr/>
        </p:nvCxnSpPr>
        <p:spPr>
          <a:xfrm flipV="1">
            <a:off x="6176917" y="2649786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直接箭头连接符 317"/>
          <p:cNvCxnSpPr/>
          <p:nvPr/>
        </p:nvCxnSpPr>
        <p:spPr>
          <a:xfrm>
            <a:off x="6181670" y="3716614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直接箭头连接符 318"/>
          <p:cNvCxnSpPr/>
          <p:nvPr/>
        </p:nvCxnSpPr>
        <p:spPr>
          <a:xfrm flipV="1">
            <a:off x="4891011" y="2911735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直接箭头连接符 319"/>
          <p:cNvCxnSpPr/>
          <p:nvPr/>
        </p:nvCxnSpPr>
        <p:spPr>
          <a:xfrm>
            <a:off x="4882302" y="3396756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1" name="直接箭头连接符 320"/>
          <p:cNvCxnSpPr/>
          <p:nvPr/>
        </p:nvCxnSpPr>
        <p:spPr>
          <a:xfrm flipV="1">
            <a:off x="9461445" y="2249215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直接箭头连接符 321"/>
          <p:cNvCxnSpPr/>
          <p:nvPr/>
        </p:nvCxnSpPr>
        <p:spPr>
          <a:xfrm flipV="1">
            <a:off x="9462562" y="3669188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直接箭头连接符 322"/>
          <p:cNvCxnSpPr/>
          <p:nvPr/>
        </p:nvCxnSpPr>
        <p:spPr>
          <a:xfrm>
            <a:off x="9458234" y="2708545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直接箭头连接符 323"/>
          <p:cNvCxnSpPr/>
          <p:nvPr/>
        </p:nvCxnSpPr>
        <p:spPr>
          <a:xfrm>
            <a:off x="9452893" y="4114197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直接箭头连接符 324"/>
          <p:cNvCxnSpPr/>
          <p:nvPr/>
        </p:nvCxnSpPr>
        <p:spPr>
          <a:xfrm flipV="1">
            <a:off x="10720955" y="4078715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直接箭头连接符 325"/>
          <p:cNvCxnSpPr/>
          <p:nvPr/>
        </p:nvCxnSpPr>
        <p:spPr>
          <a:xfrm>
            <a:off x="10716049" y="4423701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直接箭头连接符 326"/>
          <p:cNvCxnSpPr/>
          <p:nvPr/>
        </p:nvCxnSpPr>
        <p:spPr>
          <a:xfrm flipV="1">
            <a:off x="10723393" y="1973747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直接箭头连接符 327"/>
          <p:cNvCxnSpPr/>
          <p:nvPr/>
        </p:nvCxnSpPr>
        <p:spPr>
          <a:xfrm>
            <a:off x="10718487" y="2318733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直接箭头连接符 328"/>
          <p:cNvCxnSpPr/>
          <p:nvPr/>
        </p:nvCxnSpPr>
        <p:spPr>
          <a:xfrm flipV="1">
            <a:off x="10726110" y="3374922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直接箭头连接符 329"/>
          <p:cNvCxnSpPr/>
          <p:nvPr/>
        </p:nvCxnSpPr>
        <p:spPr>
          <a:xfrm>
            <a:off x="10721204" y="3719908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直接箭头连接符 330"/>
          <p:cNvCxnSpPr/>
          <p:nvPr/>
        </p:nvCxnSpPr>
        <p:spPr>
          <a:xfrm flipV="1">
            <a:off x="10720417" y="2655344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直接箭头连接符 331"/>
          <p:cNvCxnSpPr/>
          <p:nvPr/>
        </p:nvCxnSpPr>
        <p:spPr>
          <a:xfrm>
            <a:off x="10715511" y="3000330"/>
            <a:ext cx="383293" cy="25614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椭圆 184"/>
          <p:cNvSpPr/>
          <p:nvPr/>
        </p:nvSpPr>
        <p:spPr>
          <a:xfrm>
            <a:off x="10838620" y="3047491"/>
            <a:ext cx="144000" cy="144000"/>
          </a:xfrm>
          <a:prstGeom prst="ellipse">
            <a:avLst/>
          </a:prstGeom>
          <a:solidFill>
            <a:srgbClr val="0BA8E7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zh-CN" altLang="en-US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7" name="椭圆 186"/>
          <p:cNvSpPr/>
          <p:nvPr/>
        </p:nvSpPr>
        <p:spPr>
          <a:xfrm>
            <a:off x="10838620" y="3393769"/>
            <a:ext cx="144000" cy="144000"/>
          </a:xfrm>
          <a:prstGeom prst="ellipse">
            <a:avLst/>
          </a:prstGeom>
          <a:solidFill>
            <a:srgbClr val="0BA8E7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zh-CN" altLang="en-US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186638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3" name="Picture 5" descr="info_image_c_import_424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1397" y="1925483"/>
            <a:ext cx="2952000" cy="40260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4" name="Picture 7" descr="0b907cd93ece124b11df9ba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3682" y="1925483"/>
            <a:ext cx="2254250" cy="3376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圆角矩形 5"/>
          <p:cNvSpPr/>
          <p:nvPr/>
        </p:nvSpPr>
        <p:spPr>
          <a:xfrm>
            <a:off x="1024962" y="1176738"/>
            <a:ext cx="9207174" cy="684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1997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年伊恩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·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维尔穆特培育出第一只克隆羊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—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多利羊。</a:t>
            </a:r>
          </a:p>
        </p:txBody>
      </p:sp>
      <p:sp>
        <p:nvSpPr>
          <p:cNvPr id="7" name="矩形 6"/>
          <p:cNvSpPr/>
          <p:nvPr/>
        </p:nvSpPr>
        <p:spPr>
          <a:xfrm>
            <a:off x="1830328" y="5433334"/>
            <a:ext cx="162095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Ian </a:t>
            </a:r>
            <a:r>
              <a:rPr lang="en-US" altLang="zh-CN" dirty="0" err="1">
                <a:solidFill>
                  <a:srgbClr val="F19D7F"/>
                </a:solidFill>
                <a:latin typeface="arial" panose="020B0604020202020204" pitchFamily="34" charset="0"/>
              </a:rPr>
              <a:t>Wilmut</a:t>
            </a:r>
            <a:endParaRPr lang="en-US" altLang="zh-CN" dirty="0">
              <a:solidFill>
                <a:srgbClr val="F19D7F"/>
              </a:solidFill>
              <a:latin typeface="arial" panose="020B0604020202020204" pitchFamily="34" charset="0"/>
            </a:endParaRPr>
          </a:p>
          <a:p>
            <a:pPr algn="ctr"/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（</a:t>
            </a:r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1944.7.7-</a:t>
            </a:r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）</a:t>
            </a:r>
          </a:p>
        </p:txBody>
      </p:sp>
      <p:sp>
        <p:nvSpPr>
          <p:cNvPr id="10" name="Rectangle 18"/>
          <p:cNvSpPr txBox="1">
            <a:spLocks noChangeArrowheads="1"/>
          </p:cNvSpPr>
          <p:nvPr/>
        </p:nvSpPr>
        <p:spPr>
          <a:xfrm>
            <a:off x="1077388" y="557216"/>
            <a:ext cx="4425949" cy="551920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生命科学的革命性进展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1078172" y="1126072"/>
            <a:ext cx="4248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541543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圆角矩形 5"/>
          <p:cNvSpPr/>
          <p:nvPr/>
        </p:nvSpPr>
        <p:spPr>
          <a:xfrm>
            <a:off x="1038409" y="1176738"/>
            <a:ext cx="7129290" cy="684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人类基因组计划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(human genome project ,HGP)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。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1170019" y="1643180"/>
            <a:ext cx="7272000" cy="4571464"/>
          </a:xfrm>
          <a:prstGeom prst="roundRect">
            <a:avLst/>
          </a:prstGeom>
        </p:spPr>
        <p:txBody>
          <a:bodyPr wrap="square">
            <a:spAutoFit/>
          </a:bodyPr>
          <a:lstStyle/>
          <a:p>
            <a:pPr marL="357188" lvl="1" indent="-357188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1990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年启动。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2001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年英国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《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自然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》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杂志及美国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《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科学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》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杂志分别公布了人类基因组计划和人类基因组全序列数据，人类基因组草图诞生。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357188" lvl="1" indent="-357188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2003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4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月中、美、日、德、法、英等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6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国宣布人类基因组序列图绘制成功，人类基因组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30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亿个碱基的序列全部被测定。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357188" lvl="1" indent="-357188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2004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10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月将人类蛋白质编码基因的估计数目由原来的约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3.5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万缩减到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2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万至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2.5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万，比微小的开花植物拟南芥的基因数量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(~2.7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万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)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少。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10" name="Rectangle 18"/>
          <p:cNvSpPr txBox="1">
            <a:spLocks noChangeArrowheads="1"/>
          </p:cNvSpPr>
          <p:nvPr/>
        </p:nvSpPr>
        <p:spPr>
          <a:xfrm>
            <a:off x="1077388" y="557216"/>
            <a:ext cx="4425949" cy="551920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生命科学的革命性进展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1078172" y="1126072"/>
            <a:ext cx="4248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/>
          <p:cNvGrpSpPr/>
          <p:nvPr/>
        </p:nvGrpSpPr>
        <p:grpSpPr>
          <a:xfrm>
            <a:off x="8196274" y="1849359"/>
            <a:ext cx="3456000" cy="4343999"/>
            <a:chOff x="8196274" y="2162638"/>
            <a:chExt cx="3456000" cy="4343999"/>
          </a:xfrm>
        </p:grpSpPr>
        <p:sp>
          <p:nvSpPr>
            <p:cNvPr id="966" name="任意多边形 965"/>
            <p:cNvSpPr>
              <a:spLocks/>
            </p:cNvSpPr>
            <p:nvPr/>
          </p:nvSpPr>
          <p:spPr>
            <a:xfrm>
              <a:off x="9431313" y="2489095"/>
              <a:ext cx="1182934" cy="2649783"/>
            </a:xfrm>
            <a:custGeom>
              <a:avLst/>
              <a:gdLst>
                <a:gd name="connsiteX0" fmla="*/ 0 w 916113"/>
                <a:gd name="connsiteY0" fmla="*/ 0 h 835827"/>
                <a:gd name="connsiteX1" fmla="*/ 349200 w 916113"/>
                <a:gd name="connsiteY1" fmla="*/ 0 h 835827"/>
                <a:gd name="connsiteX2" fmla="*/ 349200 w 916113"/>
                <a:gd name="connsiteY2" fmla="*/ 1073 h 835827"/>
                <a:gd name="connsiteX3" fmla="*/ 351461 w 916113"/>
                <a:gd name="connsiteY3" fmla="*/ 1073 h 835827"/>
                <a:gd name="connsiteX4" fmla="*/ 652483 w 916113"/>
                <a:gd name="connsiteY4" fmla="*/ 522459 h 835827"/>
                <a:gd name="connsiteX5" fmla="*/ 652483 w 916113"/>
                <a:gd name="connsiteY5" fmla="*/ 139181 h 835827"/>
                <a:gd name="connsiteX6" fmla="*/ 545313 w 916113"/>
                <a:gd name="connsiteY6" fmla="*/ 139181 h 835827"/>
                <a:gd name="connsiteX7" fmla="*/ 545313 w 916113"/>
                <a:gd name="connsiteY7" fmla="*/ 2381 h 835827"/>
                <a:gd name="connsiteX8" fmla="*/ 652483 w 916113"/>
                <a:gd name="connsiteY8" fmla="*/ 2381 h 835827"/>
                <a:gd name="connsiteX9" fmla="*/ 652483 w 916113"/>
                <a:gd name="connsiteY9" fmla="*/ 2374 h 835827"/>
                <a:gd name="connsiteX10" fmla="*/ 796483 w 916113"/>
                <a:gd name="connsiteY10" fmla="*/ 2374 h 835827"/>
                <a:gd name="connsiteX11" fmla="*/ 796483 w 916113"/>
                <a:gd name="connsiteY11" fmla="*/ 2381 h 835827"/>
                <a:gd name="connsiteX12" fmla="*/ 916113 w 916113"/>
                <a:gd name="connsiteY12" fmla="*/ 2381 h 835827"/>
                <a:gd name="connsiteX13" fmla="*/ 916113 w 916113"/>
                <a:gd name="connsiteY13" fmla="*/ 139181 h 835827"/>
                <a:gd name="connsiteX14" fmla="*/ 796483 w 916113"/>
                <a:gd name="connsiteY14" fmla="*/ 139181 h 835827"/>
                <a:gd name="connsiteX15" fmla="*/ 796483 w 916113"/>
                <a:gd name="connsiteY15" fmla="*/ 771875 h 835827"/>
                <a:gd name="connsiteX16" fmla="*/ 797736 w 916113"/>
                <a:gd name="connsiteY16" fmla="*/ 774045 h 835827"/>
                <a:gd name="connsiteX17" fmla="*/ 797736 w 916113"/>
                <a:gd name="connsiteY17" fmla="*/ 835827 h 835827"/>
                <a:gd name="connsiteX18" fmla="*/ 613088 w 916113"/>
                <a:gd name="connsiteY18" fmla="*/ 835827 h 835827"/>
                <a:gd name="connsiteX19" fmla="*/ 255936 w 916113"/>
                <a:gd name="connsiteY19" fmla="*/ 217220 h 835827"/>
                <a:gd name="connsiteX20" fmla="*/ 255936 w 916113"/>
                <a:gd name="connsiteY20" fmla="*/ 690569 h 835827"/>
                <a:gd name="connsiteX21" fmla="*/ 360000 w 916113"/>
                <a:gd name="connsiteY21" fmla="*/ 690569 h 835827"/>
                <a:gd name="connsiteX22" fmla="*/ 360000 w 916113"/>
                <a:gd name="connsiteY22" fmla="*/ 827369 h 835827"/>
                <a:gd name="connsiteX23" fmla="*/ 255936 w 916113"/>
                <a:gd name="connsiteY23" fmla="*/ 827369 h 835827"/>
                <a:gd name="connsiteX24" fmla="*/ 255936 w 916113"/>
                <a:gd name="connsiteY24" fmla="*/ 828002 h 835827"/>
                <a:gd name="connsiteX25" fmla="*/ 111936 w 916113"/>
                <a:gd name="connsiteY25" fmla="*/ 828002 h 835827"/>
                <a:gd name="connsiteX26" fmla="*/ 111936 w 916113"/>
                <a:gd name="connsiteY26" fmla="*/ 827369 h 835827"/>
                <a:gd name="connsiteX27" fmla="*/ 0 w 916113"/>
                <a:gd name="connsiteY27" fmla="*/ 827369 h 835827"/>
                <a:gd name="connsiteX28" fmla="*/ 0 w 916113"/>
                <a:gd name="connsiteY28" fmla="*/ 690569 h 835827"/>
                <a:gd name="connsiteX29" fmla="*/ 111936 w 916113"/>
                <a:gd name="connsiteY29" fmla="*/ 690569 h 835827"/>
                <a:gd name="connsiteX30" fmla="*/ 111936 w 916113"/>
                <a:gd name="connsiteY30" fmla="*/ 136800 h 835827"/>
                <a:gd name="connsiteX31" fmla="*/ 0 w 916113"/>
                <a:gd name="connsiteY31" fmla="*/ 136800 h 835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16113" h="835827">
                  <a:moveTo>
                    <a:pt x="0" y="0"/>
                  </a:moveTo>
                  <a:lnTo>
                    <a:pt x="349200" y="0"/>
                  </a:lnTo>
                  <a:lnTo>
                    <a:pt x="349200" y="1073"/>
                  </a:lnTo>
                  <a:lnTo>
                    <a:pt x="351461" y="1073"/>
                  </a:lnTo>
                  <a:lnTo>
                    <a:pt x="652483" y="522459"/>
                  </a:lnTo>
                  <a:lnTo>
                    <a:pt x="652483" y="139181"/>
                  </a:lnTo>
                  <a:lnTo>
                    <a:pt x="545313" y="139181"/>
                  </a:lnTo>
                  <a:lnTo>
                    <a:pt x="545313" y="2381"/>
                  </a:lnTo>
                  <a:lnTo>
                    <a:pt x="652483" y="2381"/>
                  </a:lnTo>
                  <a:lnTo>
                    <a:pt x="652483" y="2374"/>
                  </a:lnTo>
                  <a:lnTo>
                    <a:pt x="796483" y="2374"/>
                  </a:lnTo>
                  <a:lnTo>
                    <a:pt x="796483" y="2381"/>
                  </a:lnTo>
                  <a:lnTo>
                    <a:pt x="916113" y="2381"/>
                  </a:lnTo>
                  <a:lnTo>
                    <a:pt x="916113" y="139181"/>
                  </a:lnTo>
                  <a:lnTo>
                    <a:pt x="796483" y="139181"/>
                  </a:lnTo>
                  <a:lnTo>
                    <a:pt x="796483" y="771875"/>
                  </a:lnTo>
                  <a:lnTo>
                    <a:pt x="797736" y="774045"/>
                  </a:lnTo>
                  <a:lnTo>
                    <a:pt x="797736" y="835827"/>
                  </a:lnTo>
                  <a:lnTo>
                    <a:pt x="613088" y="835827"/>
                  </a:lnTo>
                  <a:lnTo>
                    <a:pt x="255936" y="217220"/>
                  </a:lnTo>
                  <a:lnTo>
                    <a:pt x="255936" y="690569"/>
                  </a:lnTo>
                  <a:lnTo>
                    <a:pt x="360000" y="690569"/>
                  </a:lnTo>
                  <a:lnTo>
                    <a:pt x="360000" y="827369"/>
                  </a:lnTo>
                  <a:lnTo>
                    <a:pt x="255936" y="827369"/>
                  </a:lnTo>
                  <a:lnTo>
                    <a:pt x="255936" y="828002"/>
                  </a:lnTo>
                  <a:lnTo>
                    <a:pt x="111936" y="828002"/>
                  </a:lnTo>
                  <a:lnTo>
                    <a:pt x="111936" y="827369"/>
                  </a:lnTo>
                  <a:lnTo>
                    <a:pt x="0" y="827369"/>
                  </a:lnTo>
                  <a:lnTo>
                    <a:pt x="0" y="690569"/>
                  </a:lnTo>
                  <a:lnTo>
                    <a:pt x="111936" y="690569"/>
                  </a:lnTo>
                  <a:lnTo>
                    <a:pt x="111936" y="136800"/>
                  </a:lnTo>
                  <a:lnTo>
                    <a:pt x="0" y="136800"/>
                  </a:lnTo>
                  <a:close/>
                </a:path>
              </a:pathLst>
            </a:custGeom>
            <a:solidFill>
              <a:srgbClr val="BCCAE6"/>
            </a:solidFill>
            <a:ln w="38100">
              <a:solidFill>
                <a:srgbClr val="88A4D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7" name="任意多边形 966"/>
            <p:cNvSpPr>
              <a:spLocks/>
            </p:cNvSpPr>
            <p:nvPr/>
          </p:nvSpPr>
          <p:spPr>
            <a:xfrm>
              <a:off x="8361792" y="2496430"/>
              <a:ext cx="1182934" cy="2649783"/>
            </a:xfrm>
            <a:custGeom>
              <a:avLst/>
              <a:gdLst>
                <a:gd name="connsiteX0" fmla="*/ 338126 w 893001"/>
                <a:gd name="connsiteY0" fmla="*/ 135741 h 824991"/>
                <a:gd name="connsiteX1" fmla="*/ 338126 w 893001"/>
                <a:gd name="connsiteY1" fmla="*/ 693328 h 824991"/>
                <a:gd name="connsiteX2" fmla="*/ 392899 w 893001"/>
                <a:gd name="connsiteY2" fmla="*/ 690563 h 824991"/>
                <a:gd name="connsiteX3" fmla="*/ 521487 w 893001"/>
                <a:gd name="connsiteY3" fmla="*/ 671513 h 824991"/>
                <a:gd name="connsiteX4" fmla="*/ 597687 w 893001"/>
                <a:gd name="connsiteY4" fmla="*/ 623888 h 824991"/>
                <a:gd name="connsiteX5" fmla="*/ 629834 w 893001"/>
                <a:gd name="connsiteY5" fmla="*/ 581620 h 824991"/>
                <a:gd name="connsiteX6" fmla="*/ 650596 w 893001"/>
                <a:gd name="connsiteY6" fmla="*/ 537625 h 824991"/>
                <a:gd name="connsiteX7" fmla="*/ 655353 w 893001"/>
                <a:gd name="connsiteY7" fmla="*/ 525736 h 824991"/>
                <a:gd name="connsiteX8" fmla="*/ 657411 w 893001"/>
                <a:gd name="connsiteY8" fmla="*/ 514172 h 824991"/>
                <a:gd name="connsiteX9" fmla="*/ 663563 w 893001"/>
                <a:gd name="connsiteY9" fmla="*/ 462829 h 824991"/>
                <a:gd name="connsiteX10" fmla="*/ 664809 w 893001"/>
                <a:gd name="connsiteY10" fmla="*/ 445442 h 824991"/>
                <a:gd name="connsiteX11" fmla="*/ 667842 w 893001"/>
                <a:gd name="connsiteY11" fmla="*/ 408254 h 824991"/>
                <a:gd name="connsiteX12" fmla="*/ 668308 w 893001"/>
                <a:gd name="connsiteY12" fmla="*/ 406250 h 824991"/>
                <a:gd name="connsiteX13" fmla="*/ 662427 w 893001"/>
                <a:gd name="connsiteY13" fmla="*/ 368606 h 824991"/>
                <a:gd name="connsiteX14" fmla="*/ 656120 w 893001"/>
                <a:gd name="connsiteY14" fmla="*/ 321855 h 824991"/>
                <a:gd name="connsiteX15" fmla="*/ 648034 w 893001"/>
                <a:gd name="connsiteY15" fmla="*/ 285455 h 824991"/>
                <a:gd name="connsiteX16" fmla="*/ 646027 w 893001"/>
                <a:gd name="connsiteY16" fmla="*/ 280440 h 824991"/>
                <a:gd name="connsiteX17" fmla="*/ 624475 w 893001"/>
                <a:gd name="connsiteY17" fmla="*/ 235404 h 824991"/>
                <a:gd name="connsiteX18" fmla="*/ 595305 w 893001"/>
                <a:gd name="connsiteY18" fmla="*/ 198197 h 824991"/>
                <a:gd name="connsiteX19" fmla="*/ 519105 w 893001"/>
                <a:gd name="connsiteY19" fmla="*/ 150572 h 824991"/>
                <a:gd name="connsiteX20" fmla="*/ 457192 w 893001"/>
                <a:gd name="connsiteY20" fmla="*/ 138666 h 824991"/>
                <a:gd name="connsiteX21" fmla="*/ 429893 w 893001"/>
                <a:gd name="connsiteY21" fmla="*/ 135741 h 824991"/>
                <a:gd name="connsiteX22" fmla="*/ 0 w 893001"/>
                <a:gd name="connsiteY22" fmla="*/ 0 h 824991"/>
                <a:gd name="connsiteX23" fmla="*/ 216577 w 893001"/>
                <a:gd name="connsiteY23" fmla="*/ 0 h 824991"/>
                <a:gd name="connsiteX24" fmla="*/ 216577 w 893001"/>
                <a:gd name="connsiteY24" fmla="*/ 7 h 824991"/>
                <a:gd name="connsiteX25" fmla="*/ 509601 w 893001"/>
                <a:gd name="connsiteY25" fmla="*/ 7 h 824991"/>
                <a:gd name="connsiteX26" fmla="*/ 893001 w 893001"/>
                <a:gd name="connsiteY26" fmla="*/ 412207 h 824991"/>
                <a:gd name="connsiteX27" fmla="*/ 509601 w 893001"/>
                <a:gd name="connsiteY27" fmla="*/ 824407 h 824991"/>
                <a:gd name="connsiteX28" fmla="*/ 216581 w 893001"/>
                <a:gd name="connsiteY28" fmla="*/ 824407 h 824991"/>
                <a:gd name="connsiteX29" fmla="*/ 216581 w 893001"/>
                <a:gd name="connsiteY29" fmla="*/ 824991 h 824991"/>
                <a:gd name="connsiteX30" fmla="*/ 4 w 893001"/>
                <a:gd name="connsiteY30" fmla="*/ 824991 h 824991"/>
                <a:gd name="connsiteX31" fmla="*/ 4 w 893001"/>
                <a:gd name="connsiteY31" fmla="*/ 688191 h 824991"/>
                <a:gd name="connsiteX32" fmla="*/ 126201 w 893001"/>
                <a:gd name="connsiteY32" fmla="*/ 688191 h 824991"/>
                <a:gd name="connsiteX33" fmla="*/ 126201 w 893001"/>
                <a:gd name="connsiteY33" fmla="*/ 136800 h 824991"/>
                <a:gd name="connsiteX34" fmla="*/ 0 w 893001"/>
                <a:gd name="connsiteY34" fmla="*/ 136800 h 82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3001" h="824991">
                  <a:moveTo>
                    <a:pt x="338126" y="135741"/>
                  </a:moveTo>
                  <a:lnTo>
                    <a:pt x="338126" y="693328"/>
                  </a:lnTo>
                  <a:lnTo>
                    <a:pt x="392899" y="690563"/>
                  </a:lnTo>
                  <a:cubicBezTo>
                    <a:pt x="433380" y="685800"/>
                    <a:pt x="487356" y="682625"/>
                    <a:pt x="521487" y="671513"/>
                  </a:cubicBezTo>
                  <a:cubicBezTo>
                    <a:pt x="555618" y="660401"/>
                    <a:pt x="575462" y="647701"/>
                    <a:pt x="597687" y="623888"/>
                  </a:cubicBezTo>
                  <a:cubicBezTo>
                    <a:pt x="608800" y="611982"/>
                    <a:pt x="619912" y="597694"/>
                    <a:pt x="629834" y="581620"/>
                  </a:cubicBezTo>
                  <a:lnTo>
                    <a:pt x="650596" y="537625"/>
                  </a:lnTo>
                  <a:lnTo>
                    <a:pt x="655353" y="525736"/>
                  </a:lnTo>
                  <a:lnTo>
                    <a:pt x="657411" y="514172"/>
                  </a:lnTo>
                  <a:lnTo>
                    <a:pt x="663563" y="462829"/>
                  </a:lnTo>
                  <a:lnTo>
                    <a:pt x="664809" y="445442"/>
                  </a:lnTo>
                  <a:cubicBezTo>
                    <a:pt x="665677" y="430783"/>
                    <a:pt x="666509" y="417500"/>
                    <a:pt x="667842" y="408254"/>
                  </a:cubicBezTo>
                  <a:lnTo>
                    <a:pt x="668308" y="406250"/>
                  </a:lnTo>
                  <a:lnTo>
                    <a:pt x="662427" y="368606"/>
                  </a:lnTo>
                  <a:cubicBezTo>
                    <a:pt x="660467" y="353400"/>
                    <a:pt x="658471" y="336893"/>
                    <a:pt x="656120" y="321855"/>
                  </a:cubicBezTo>
                  <a:lnTo>
                    <a:pt x="648034" y="285455"/>
                  </a:lnTo>
                  <a:lnTo>
                    <a:pt x="646027" y="280440"/>
                  </a:lnTo>
                  <a:lnTo>
                    <a:pt x="624475" y="235404"/>
                  </a:lnTo>
                  <a:cubicBezTo>
                    <a:pt x="615744" y="221414"/>
                    <a:pt x="606020" y="209310"/>
                    <a:pt x="595305" y="198197"/>
                  </a:cubicBezTo>
                  <a:cubicBezTo>
                    <a:pt x="573874" y="175972"/>
                    <a:pt x="553236" y="161684"/>
                    <a:pt x="519105" y="150572"/>
                  </a:cubicBezTo>
                  <a:cubicBezTo>
                    <a:pt x="502040" y="145016"/>
                    <a:pt x="480013" y="141444"/>
                    <a:pt x="457192" y="138666"/>
                  </a:cubicBezTo>
                  <a:lnTo>
                    <a:pt x="429893" y="135741"/>
                  </a:lnTo>
                  <a:close/>
                  <a:moveTo>
                    <a:pt x="0" y="0"/>
                  </a:moveTo>
                  <a:lnTo>
                    <a:pt x="216577" y="0"/>
                  </a:lnTo>
                  <a:lnTo>
                    <a:pt x="216577" y="7"/>
                  </a:lnTo>
                  <a:lnTo>
                    <a:pt x="509601" y="7"/>
                  </a:lnTo>
                  <a:cubicBezTo>
                    <a:pt x="721347" y="7"/>
                    <a:pt x="893001" y="184555"/>
                    <a:pt x="893001" y="412207"/>
                  </a:cubicBezTo>
                  <a:cubicBezTo>
                    <a:pt x="893001" y="639859"/>
                    <a:pt x="721347" y="824407"/>
                    <a:pt x="509601" y="824407"/>
                  </a:cubicBezTo>
                  <a:lnTo>
                    <a:pt x="216581" y="824407"/>
                  </a:lnTo>
                  <a:lnTo>
                    <a:pt x="216581" y="824991"/>
                  </a:lnTo>
                  <a:lnTo>
                    <a:pt x="4" y="824991"/>
                  </a:lnTo>
                  <a:lnTo>
                    <a:pt x="4" y="688191"/>
                  </a:lnTo>
                  <a:lnTo>
                    <a:pt x="126201" y="688191"/>
                  </a:lnTo>
                  <a:lnTo>
                    <a:pt x="126201" y="136800"/>
                  </a:lnTo>
                  <a:lnTo>
                    <a:pt x="0" y="136800"/>
                  </a:lnTo>
                  <a:close/>
                </a:path>
              </a:pathLst>
            </a:custGeom>
            <a:solidFill>
              <a:srgbClr val="BCCAE6"/>
            </a:solidFill>
            <a:ln w="38100">
              <a:solidFill>
                <a:srgbClr val="88A4D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68" name="任意多边形 967"/>
            <p:cNvSpPr>
              <a:spLocks/>
            </p:cNvSpPr>
            <p:nvPr/>
          </p:nvSpPr>
          <p:spPr>
            <a:xfrm>
              <a:off x="10469340" y="2494881"/>
              <a:ext cx="1182934" cy="2649783"/>
            </a:xfrm>
            <a:custGeom>
              <a:avLst/>
              <a:gdLst>
                <a:gd name="connsiteX0" fmla="*/ 414057 w 854474"/>
                <a:gd name="connsiteY0" fmla="*/ 166662 h 824991"/>
                <a:gd name="connsiteX1" fmla="*/ 336990 w 854474"/>
                <a:gd name="connsiteY1" fmla="*/ 426246 h 824991"/>
                <a:gd name="connsiteX2" fmla="*/ 483359 w 854474"/>
                <a:gd name="connsiteY2" fmla="*/ 426246 h 824991"/>
                <a:gd name="connsiteX3" fmla="*/ 152405 w 854474"/>
                <a:gd name="connsiteY3" fmla="*/ 0 h 824991"/>
                <a:gd name="connsiteX4" fmla="*/ 692405 w 854474"/>
                <a:gd name="connsiteY4" fmla="*/ 0 h 824991"/>
                <a:gd name="connsiteX5" fmla="*/ 692405 w 854474"/>
                <a:gd name="connsiteY5" fmla="*/ 136800 h 824991"/>
                <a:gd name="connsiteX6" fmla="*/ 581140 w 854474"/>
                <a:gd name="connsiteY6" fmla="*/ 136800 h 824991"/>
                <a:gd name="connsiteX7" fmla="*/ 759743 w 854474"/>
                <a:gd name="connsiteY7" fmla="*/ 688191 h 824991"/>
                <a:gd name="connsiteX8" fmla="*/ 854474 w 854474"/>
                <a:gd name="connsiteY8" fmla="*/ 688191 h 824991"/>
                <a:gd name="connsiteX9" fmla="*/ 854474 w 854474"/>
                <a:gd name="connsiteY9" fmla="*/ 824991 h 824991"/>
                <a:gd name="connsiteX10" fmla="*/ 447674 w 854474"/>
                <a:gd name="connsiteY10" fmla="*/ 824991 h 824991"/>
                <a:gd name="connsiteX11" fmla="*/ 447674 w 854474"/>
                <a:gd name="connsiteY11" fmla="*/ 688191 h 824991"/>
                <a:gd name="connsiteX12" fmla="*/ 553292 w 854474"/>
                <a:gd name="connsiteY12" fmla="*/ 688191 h 824991"/>
                <a:gd name="connsiteX13" fmla="*/ 514115 w 854474"/>
                <a:gd name="connsiteY13" fmla="*/ 541446 h 824991"/>
                <a:gd name="connsiteX14" fmla="*/ 302789 w 854474"/>
                <a:gd name="connsiteY14" fmla="*/ 541446 h 824991"/>
                <a:gd name="connsiteX15" fmla="*/ 259223 w 854474"/>
                <a:gd name="connsiteY15" fmla="*/ 688191 h 824991"/>
                <a:gd name="connsiteX16" fmla="*/ 360000 w 854474"/>
                <a:gd name="connsiteY16" fmla="*/ 688191 h 824991"/>
                <a:gd name="connsiteX17" fmla="*/ 360000 w 854474"/>
                <a:gd name="connsiteY17" fmla="*/ 824991 h 824991"/>
                <a:gd name="connsiteX18" fmla="*/ 0 w 854474"/>
                <a:gd name="connsiteY18" fmla="*/ 824991 h 824991"/>
                <a:gd name="connsiteX19" fmla="*/ 0 w 854474"/>
                <a:gd name="connsiteY19" fmla="*/ 688191 h 824991"/>
                <a:gd name="connsiteX20" fmla="*/ 102264 w 854474"/>
                <a:gd name="connsiteY20" fmla="*/ 688191 h 824991"/>
                <a:gd name="connsiteX21" fmla="*/ 265964 w 854474"/>
                <a:gd name="connsiteY21" fmla="*/ 136800 h 824991"/>
                <a:gd name="connsiteX22" fmla="*/ 152406 w 854474"/>
                <a:gd name="connsiteY22" fmla="*/ 136800 h 82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4474" h="824991">
                  <a:moveTo>
                    <a:pt x="414057" y="166662"/>
                  </a:moveTo>
                  <a:lnTo>
                    <a:pt x="336990" y="426246"/>
                  </a:lnTo>
                  <a:lnTo>
                    <a:pt x="483359" y="426246"/>
                  </a:lnTo>
                  <a:close/>
                  <a:moveTo>
                    <a:pt x="152405" y="0"/>
                  </a:moveTo>
                  <a:lnTo>
                    <a:pt x="692405" y="0"/>
                  </a:lnTo>
                  <a:lnTo>
                    <a:pt x="692405" y="136800"/>
                  </a:lnTo>
                  <a:lnTo>
                    <a:pt x="581140" y="136800"/>
                  </a:lnTo>
                  <a:lnTo>
                    <a:pt x="759743" y="688191"/>
                  </a:lnTo>
                  <a:lnTo>
                    <a:pt x="854474" y="688191"/>
                  </a:lnTo>
                  <a:lnTo>
                    <a:pt x="854474" y="824991"/>
                  </a:lnTo>
                  <a:lnTo>
                    <a:pt x="447674" y="824991"/>
                  </a:lnTo>
                  <a:lnTo>
                    <a:pt x="447674" y="688191"/>
                  </a:lnTo>
                  <a:lnTo>
                    <a:pt x="553292" y="688191"/>
                  </a:lnTo>
                  <a:lnTo>
                    <a:pt x="514115" y="541446"/>
                  </a:lnTo>
                  <a:lnTo>
                    <a:pt x="302789" y="541446"/>
                  </a:lnTo>
                  <a:lnTo>
                    <a:pt x="259223" y="688191"/>
                  </a:lnTo>
                  <a:lnTo>
                    <a:pt x="360000" y="688191"/>
                  </a:lnTo>
                  <a:lnTo>
                    <a:pt x="360000" y="824991"/>
                  </a:lnTo>
                  <a:lnTo>
                    <a:pt x="0" y="824991"/>
                  </a:lnTo>
                  <a:lnTo>
                    <a:pt x="0" y="688191"/>
                  </a:lnTo>
                  <a:lnTo>
                    <a:pt x="102264" y="688191"/>
                  </a:lnTo>
                  <a:lnTo>
                    <a:pt x="265964" y="136800"/>
                  </a:lnTo>
                  <a:lnTo>
                    <a:pt x="152406" y="136800"/>
                  </a:lnTo>
                  <a:close/>
                </a:path>
              </a:pathLst>
            </a:custGeom>
            <a:solidFill>
              <a:srgbClr val="BCCAE6"/>
            </a:solidFill>
            <a:ln w="38100">
              <a:solidFill>
                <a:srgbClr val="88A4D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69" name="组合 968"/>
            <p:cNvGrpSpPr>
              <a:grpSpLocks noChangeAspect="1"/>
            </p:cNvGrpSpPr>
            <p:nvPr/>
          </p:nvGrpSpPr>
          <p:grpSpPr>
            <a:xfrm>
              <a:off x="8797109" y="2761001"/>
              <a:ext cx="2323679" cy="2318560"/>
              <a:chOff x="3714212" y="1768853"/>
              <a:chExt cx="4785668" cy="4775094"/>
            </a:xfrm>
          </p:grpSpPr>
          <p:sp>
            <p:nvSpPr>
              <p:cNvPr id="970" name="任意多边形 969"/>
              <p:cNvSpPr/>
              <p:nvPr/>
            </p:nvSpPr>
            <p:spPr>
              <a:xfrm>
                <a:off x="5679029" y="1768853"/>
                <a:ext cx="843402" cy="352841"/>
              </a:xfrm>
              <a:custGeom>
                <a:avLst/>
                <a:gdLst>
                  <a:gd name="connsiteX0" fmla="*/ 0 w 843387"/>
                  <a:gd name="connsiteY0" fmla="*/ 276641 h 352841"/>
                  <a:gd name="connsiteX1" fmla="*/ 9525 w 843387"/>
                  <a:gd name="connsiteY1" fmla="*/ 226635 h 352841"/>
                  <a:gd name="connsiteX2" fmla="*/ 50006 w 843387"/>
                  <a:gd name="connsiteY2" fmla="*/ 226635 h 352841"/>
                  <a:gd name="connsiteX3" fmla="*/ 61912 w 843387"/>
                  <a:gd name="connsiteY3" fmla="*/ 214728 h 352841"/>
                  <a:gd name="connsiteX4" fmla="*/ 64294 w 843387"/>
                  <a:gd name="connsiteY4" fmla="*/ 174247 h 352841"/>
                  <a:gd name="connsiteX5" fmla="*/ 95250 w 843387"/>
                  <a:gd name="connsiteY5" fmla="*/ 155197 h 352841"/>
                  <a:gd name="connsiteX6" fmla="*/ 135731 w 843387"/>
                  <a:gd name="connsiteY6" fmla="*/ 155197 h 352841"/>
                  <a:gd name="connsiteX7" fmla="*/ 140494 w 843387"/>
                  <a:gd name="connsiteY7" fmla="*/ 112335 h 352841"/>
                  <a:gd name="connsiteX8" fmla="*/ 171450 w 843387"/>
                  <a:gd name="connsiteY8" fmla="*/ 78997 h 352841"/>
                  <a:gd name="connsiteX9" fmla="*/ 207169 w 843387"/>
                  <a:gd name="connsiteY9" fmla="*/ 67091 h 352841"/>
                  <a:gd name="connsiteX10" fmla="*/ 228600 w 843387"/>
                  <a:gd name="connsiteY10" fmla="*/ 28991 h 352841"/>
                  <a:gd name="connsiteX11" fmla="*/ 292894 w 843387"/>
                  <a:gd name="connsiteY11" fmla="*/ 12322 h 352841"/>
                  <a:gd name="connsiteX12" fmla="*/ 364331 w 843387"/>
                  <a:gd name="connsiteY12" fmla="*/ 12322 h 352841"/>
                  <a:gd name="connsiteX13" fmla="*/ 411956 w 843387"/>
                  <a:gd name="connsiteY13" fmla="*/ 5178 h 352841"/>
                  <a:gd name="connsiteX14" fmla="*/ 440531 w 843387"/>
                  <a:gd name="connsiteY14" fmla="*/ 19466 h 352841"/>
                  <a:gd name="connsiteX15" fmla="*/ 488156 w 843387"/>
                  <a:gd name="connsiteY15" fmla="*/ 416 h 352841"/>
                  <a:gd name="connsiteX16" fmla="*/ 552450 w 843387"/>
                  <a:gd name="connsiteY16" fmla="*/ 7560 h 352841"/>
                  <a:gd name="connsiteX17" fmla="*/ 585787 w 843387"/>
                  <a:gd name="connsiteY17" fmla="*/ 21847 h 352841"/>
                  <a:gd name="connsiteX18" fmla="*/ 642937 w 843387"/>
                  <a:gd name="connsiteY18" fmla="*/ 19466 h 352841"/>
                  <a:gd name="connsiteX19" fmla="*/ 659606 w 843387"/>
                  <a:gd name="connsiteY19" fmla="*/ 59947 h 352841"/>
                  <a:gd name="connsiteX20" fmla="*/ 690562 w 843387"/>
                  <a:gd name="connsiteY20" fmla="*/ 74235 h 352841"/>
                  <a:gd name="connsiteX21" fmla="*/ 733425 w 843387"/>
                  <a:gd name="connsiteY21" fmla="*/ 90903 h 352841"/>
                  <a:gd name="connsiteX22" fmla="*/ 742950 w 843387"/>
                  <a:gd name="connsiteY22" fmla="*/ 169485 h 352841"/>
                  <a:gd name="connsiteX23" fmla="*/ 778669 w 843387"/>
                  <a:gd name="connsiteY23" fmla="*/ 186153 h 352841"/>
                  <a:gd name="connsiteX24" fmla="*/ 826294 w 843387"/>
                  <a:gd name="connsiteY24" fmla="*/ 179010 h 352841"/>
                  <a:gd name="connsiteX25" fmla="*/ 812006 w 843387"/>
                  <a:gd name="connsiteY25" fmla="*/ 231397 h 352841"/>
                  <a:gd name="connsiteX26" fmla="*/ 821531 w 843387"/>
                  <a:gd name="connsiteY26" fmla="*/ 259972 h 352841"/>
                  <a:gd name="connsiteX27" fmla="*/ 842962 w 843387"/>
                  <a:gd name="connsiteY27" fmla="*/ 274260 h 352841"/>
                  <a:gd name="connsiteX28" fmla="*/ 835819 w 843387"/>
                  <a:gd name="connsiteY28" fmla="*/ 319503 h 352841"/>
                  <a:gd name="connsiteX29" fmla="*/ 835819 w 843387"/>
                  <a:gd name="connsiteY29" fmla="*/ 352841 h 352841"/>
                  <a:gd name="connsiteX0" fmla="*/ 0 w 843387"/>
                  <a:gd name="connsiteY0" fmla="*/ 276641 h 352841"/>
                  <a:gd name="connsiteX1" fmla="*/ 9525 w 843387"/>
                  <a:gd name="connsiteY1" fmla="*/ 226635 h 352841"/>
                  <a:gd name="connsiteX2" fmla="*/ 50006 w 843387"/>
                  <a:gd name="connsiteY2" fmla="*/ 226635 h 352841"/>
                  <a:gd name="connsiteX3" fmla="*/ 61912 w 843387"/>
                  <a:gd name="connsiteY3" fmla="*/ 214728 h 352841"/>
                  <a:gd name="connsiteX4" fmla="*/ 64294 w 843387"/>
                  <a:gd name="connsiteY4" fmla="*/ 174247 h 352841"/>
                  <a:gd name="connsiteX5" fmla="*/ 95250 w 843387"/>
                  <a:gd name="connsiteY5" fmla="*/ 155197 h 352841"/>
                  <a:gd name="connsiteX6" fmla="*/ 133350 w 843387"/>
                  <a:gd name="connsiteY6" fmla="*/ 150435 h 352841"/>
                  <a:gd name="connsiteX7" fmla="*/ 140494 w 843387"/>
                  <a:gd name="connsiteY7" fmla="*/ 112335 h 352841"/>
                  <a:gd name="connsiteX8" fmla="*/ 171450 w 843387"/>
                  <a:gd name="connsiteY8" fmla="*/ 78997 h 352841"/>
                  <a:gd name="connsiteX9" fmla="*/ 207169 w 843387"/>
                  <a:gd name="connsiteY9" fmla="*/ 67091 h 352841"/>
                  <a:gd name="connsiteX10" fmla="*/ 228600 w 843387"/>
                  <a:gd name="connsiteY10" fmla="*/ 28991 h 352841"/>
                  <a:gd name="connsiteX11" fmla="*/ 292894 w 843387"/>
                  <a:gd name="connsiteY11" fmla="*/ 12322 h 352841"/>
                  <a:gd name="connsiteX12" fmla="*/ 364331 w 843387"/>
                  <a:gd name="connsiteY12" fmla="*/ 12322 h 352841"/>
                  <a:gd name="connsiteX13" fmla="*/ 411956 w 843387"/>
                  <a:gd name="connsiteY13" fmla="*/ 5178 h 352841"/>
                  <a:gd name="connsiteX14" fmla="*/ 440531 w 843387"/>
                  <a:gd name="connsiteY14" fmla="*/ 19466 h 352841"/>
                  <a:gd name="connsiteX15" fmla="*/ 488156 w 843387"/>
                  <a:gd name="connsiteY15" fmla="*/ 416 h 352841"/>
                  <a:gd name="connsiteX16" fmla="*/ 552450 w 843387"/>
                  <a:gd name="connsiteY16" fmla="*/ 7560 h 352841"/>
                  <a:gd name="connsiteX17" fmla="*/ 585787 w 843387"/>
                  <a:gd name="connsiteY17" fmla="*/ 21847 h 352841"/>
                  <a:gd name="connsiteX18" fmla="*/ 642937 w 843387"/>
                  <a:gd name="connsiteY18" fmla="*/ 19466 h 352841"/>
                  <a:gd name="connsiteX19" fmla="*/ 659606 w 843387"/>
                  <a:gd name="connsiteY19" fmla="*/ 59947 h 352841"/>
                  <a:gd name="connsiteX20" fmla="*/ 690562 w 843387"/>
                  <a:gd name="connsiteY20" fmla="*/ 74235 h 352841"/>
                  <a:gd name="connsiteX21" fmla="*/ 733425 w 843387"/>
                  <a:gd name="connsiteY21" fmla="*/ 90903 h 352841"/>
                  <a:gd name="connsiteX22" fmla="*/ 742950 w 843387"/>
                  <a:gd name="connsiteY22" fmla="*/ 169485 h 352841"/>
                  <a:gd name="connsiteX23" fmla="*/ 778669 w 843387"/>
                  <a:gd name="connsiteY23" fmla="*/ 186153 h 352841"/>
                  <a:gd name="connsiteX24" fmla="*/ 826294 w 843387"/>
                  <a:gd name="connsiteY24" fmla="*/ 179010 h 352841"/>
                  <a:gd name="connsiteX25" fmla="*/ 812006 w 843387"/>
                  <a:gd name="connsiteY25" fmla="*/ 231397 h 352841"/>
                  <a:gd name="connsiteX26" fmla="*/ 821531 w 843387"/>
                  <a:gd name="connsiteY26" fmla="*/ 259972 h 352841"/>
                  <a:gd name="connsiteX27" fmla="*/ 842962 w 843387"/>
                  <a:gd name="connsiteY27" fmla="*/ 274260 h 352841"/>
                  <a:gd name="connsiteX28" fmla="*/ 835819 w 843387"/>
                  <a:gd name="connsiteY28" fmla="*/ 319503 h 352841"/>
                  <a:gd name="connsiteX29" fmla="*/ 835819 w 843387"/>
                  <a:gd name="connsiteY29" fmla="*/ 352841 h 352841"/>
                  <a:gd name="connsiteX0" fmla="*/ 0 w 843214"/>
                  <a:gd name="connsiteY0" fmla="*/ 276641 h 352841"/>
                  <a:gd name="connsiteX1" fmla="*/ 9525 w 843214"/>
                  <a:gd name="connsiteY1" fmla="*/ 226635 h 352841"/>
                  <a:gd name="connsiteX2" fmla="*/ 50006 w 843214"/>
                  <a:gd name="connsiteY2" fmla="*/ 226635 h 352841"/>
                  <a:gd name="connsiteX3" fmla="*/ 61912 w 843214"/>
                  <a:gd name="connsiteY3" fmla="*/ 214728 h 352841"/>
                  <a:gd name="connsiteX4" fmla="*/ 64294 w 843214"/>
                  <a:gd name="connsiteY4" fmla="*/ 174247 h 352841"/>
                  <a:gd name="connsiteX5" fmla="*/ 95250 w 843214"/>
                  <a:gd name="connsiteY5" fmla="*/ 155197 h 352841"/>
                  <a:gd name="connsiteX6" fmla="*/ 133350 w 843214"/>
                  <a:gd name="connsiteY6" fmla="*/ 150435 h 352841"/>
                  <a:gd name="connsiteX7" fmla="*/ 140494 w 843214"/>
                  <a:gd name="connsiteY7" fmla="*/ 112335 h 352841"/>
                  <a:gd name="connsiteX8" fmla="*/ 171450 w 843214"/>
                  <a:gd name="connsiteY8" fmla="*/ 78997 h 352841"/>
                  <a:gd name="connsiteX9" fmla="*/ 207169 w 843214"/>
                  <a:gd name="connsiteY9" fmla="*/ 67091 h 352841"/>
                  <a:gd name="connsiteX10" fmla="*/ 228600 w 843214"/>
                  <a:gd name="connsiteY10" fmla="*/ 28991 h 352841"/>
                  <a:gd name="connsiteX11" fmla="*/ 292894 w 843214"/>
                  <a:gd name="connsiteY11" fmla="*/ 12322 h 352841"/>
                  <a:gd name="connsiteX12" fmla="*/ 364331 w 843214"/>
                  <a:gd name="connsiteY12" fmla="*/ 12322 h 352841"/>
                  <a:gd name="connsiteX13" fmla="*/ 411956 w 843214"/>
                  <a:gd name="connsiteY13" fmla="*/ 5178 h 352841"/>
                  <a:gd name="connsiteX14" fmla="*/ 440531 w 843214"/>
                  <a:gd name="connsiteY14" fmla="*/ 19466 h 352841"/>
                  <a:gd name="connsiteX15" fmla="*/ 488156 w 843214"/>
                  <a:gd name="connsiteY15" fmla="*/ 416 h 352841"/>
                  <a:gd name="connsiteX16" fmla="*/ 552450 w 843214"/>
                  <a:gd name="connsiteY16" fmla="*/ 7560 h 352841"/>
                  <a:gd name="connsiteX17" fmla="*/ 585787 w 843214"/>
                  <a:gd name="connsiteY17" fmla="*/ 21847 h 352841"/>
                  <a:gd name="connsiteX18" fmla="*/ 642937 w 843214"/>
                  <a:gd name="connsiteY18" fmla="*/ 19466 h 352841"/>
                  <a:gd name="connsiteX19" fmla="*/ 659606 w 843214"/>
                  <a:gd name="connsiteY19" fmla="*/ 59947 h 352841"/>
                  <a:gd name="connsiteX20" fmla="*/ 690562 w 843214"/>
                  <a:gd name="connsiteY20" fmla="*/ 74235 h 352841"/>
                  <a:gd name="connsiteX21" fmla="*/ 733425 w 843214"/>
                  <a:gd name="connsiteY21" fmla="*/ 90903 h 352841"/>
                  <a:gd name="connsiteX22" fmla="*/ 742950 w 843214"/>
                  <a:gd name="connsiteY22" fmla="*/ 169485 h 352841"/>
                  <a:gd name="connsiteX23" fmla="*/ 778669 w 843214"/>
                  <a:gd name="connsiteY23" fmla="*/ 186153 h 352841"/>
                  <a:gd name="connsiteX24" fmla="*/ 826294 w 843214"/>
                  <a:gd name="connsiteY24" fmla="*/ 179010 h 352841"/>
                  <a:gd name="connsiteX25" fmla="*/ 812006 w 843214"/>
                  <a:gd name="connsiteY25" fmla="*/ 231397 h 352841"/>
                  <a:gd name="connsiteX26" fmla="*/ 821531 w 843214"/>
                  <a:gd name="connsiteY26" fmla="*/ 259972 h 352841"/>
                  <a:gd name="connsiteX27" fmla="*/ 842962 w 843214"/>
                  <a:gd name="connsiteY27" fmla="*/ 274260 h 352841"/>
                  <a:gd name="connsiteX28" fmla="*/ 833437 w 843214"/>
                  <a:gd name="connsiteY28" fmla="*/ 317122 h 352841"/>
                  <a:gd name="connsiteX29" fmla="*/ 835819 w 843214"/>
                  <a:gd name="connsiteY29" fmla="*/ 352841 h 352841"/>
                  <a:gd name="connsiteX0" fmla="*/ 0 w 847912"/>
                  <a:gd name="connsiteY0" fmla="*/ 276641 h 352841"/>
                  <a:gd name="connsiteX1" fmla="*/ 9525 w 847912"/>
                  <a:gd name="connsiteY1" fmla="*/ 226635 h 352841"/>
                  <a:gd name="connsiteX2" fmla="*/ 50006 w 847912"/>
                  <a:gd name="connsiteY2" fmla="*/ 226635 h 352841"/>
                  <a:gd name="connsiteX3" fmla="*/ 61912 w 847912"/>
                  <a:gd name="connsiteY3" fmla="*/ 214728 h 352841"/>
                  <a:gd name="connsiteX4" fmla="*/ 64294 w 847912"/>
                  <a:gd name="connsiteY4" fmla="*/ 174247 h 352841"/>
                  <a:gd name="connsiteX5" fmla="*/ 95250 w 847912"/>
                  <a:gd name="connsiteY5" fmla="*/ 155197 h 352841"/>
                  <a:gd name="connsiteX6" fmla="*/ 133350 w 847912"/>
                  <a:gd name="connsiteY6" fmla="*/ 150435 h 352841"/>
                  <a:gd name="connsiteX7" fmla="*/ 140494 w 847912"/>
                  <a:gd name="connsiteY7" fmla="*/ 112335 h 352841"/>
                  <a:gd name="connsiteX8" fmla="*/ 171450 w 847912"/>
                  <a:gd name="connsiteY8" fmla="*/ 78997 h 352841"/>
                  <a:gd name="connsiteX9" fmla="*/ 207169 w 847912"/>
                  <a:gd name="connsiteY9" fmla="*/ 67091 h 352841"/>
                  <a:gd name="connsiteX10" fmla="*/ 228600 w 847912"/>
                  <a:gd name="connsiteY10" fmla="*/ 28991 h 352841"/>
                  <a:gd name="connsiteX11" fmla="*/ 292894 w 847912"/>
                  <a:gd name="connsiteY11" fmla="*/ 12322 h 352841"/>
                  <a:gd name="connsiteX12" fmla="*/ 364331 w 847912"/>
                  <a:gd name="connsiteY12" fmla="*/ 12322 h 352841"/>
                  <a:gd name="connsiteX13" fmla="*/ 411956 w 847912"/>
                  <a:gd name="connsiteY13" fmla="*/ 5178 h 352841"/>
                  <a:gd name="connsiteX14" fmla="*/ 440531 w 847912"/>
                  <a:gd name="connsiteY14" fmla="*/ 19466 h 352841"/>
                  <a:gd name="connsiteX15" fmla="*/ 488156 w 847912"/>
                  <a:gd name="connsiteY15" fmla="*/ 416 h 352841"/>
                  <a:gd name="connsiteX16" fmla="*/ 552450 w 847912"/>
                  <a:gd name="connsiteY16" fmla="*/ 7560 h 352841"/>
                  <a:gd name="connsiteX17" fmla="*/ 585787 w 847912"/>
                  <a:gd name="connsiteY17" fmla="*/ 21847 h 352841"/>
                  <a:gd name="connsiteX18" fmla="*/ 642937 w 847912"/>
                  <a:gd name="connsiteY18" fmla="*/ 19466 h 352841"/>
                  <a:gd name="connsiteX19" fmla="*/ 659606 w 847912"/>
                  <a:gd name="connsiteY19" fmla="*/ 59947 h 352841"/>
                  <a:gd name="connsiteX20" fmla="*/ 690562 w 847912"/>
                  <a:gd name="connsiteY20" fmla="*/ 74235 h 352841"/>
                  <a:gd name="connsiteX21" fmla="*/ 733425 w 847912"/>
                  <a:gd name="connsiteY21" fmla="*/ 90903 h 352841"/>
                  <a:gd name="connsiteX22" fmla="*/ 742950 w 847912"/>
                  <a:gd name="connsiteY22" fmla="*/ 169485 h 352841"/>
                  <a:gd name="connsiteX23" fmla="*/ 778669 w 847912"/>
                  <a:gd name="connsiteY23" fmla="*/ 186153 h 352841"/>
                  <a:gd name="connsiteX24" fmla="*/ 826294 w 847912"/>
                  <a:gd name="connsiteY24" fmla="*/ 179010 h 352841"/>
                  <a:gd name="connsiteX25" fmla="*/ 812006 w 847912"/>
                  <a:gd name="connsiteY25" fmla="*/ 231397 h 352841"/>
                  <a:gd name="connsiteX26" fmla="*/ 821531 w 847912"/>
                  <a:gd name="connsiteY26" fmla="*/ 259972 h 352841"/>
                  <a:gd name="connsiteX27" fmla="*/ 847724 w 847912"/>
                  <a:gd name="connsiteY27" fmla="*/ 262353 h 352841"/>
                  <a:gd name="connsiteX28" fmla="*/ 833437 w 847912"/>
                  <a:gd name="connsiteY28" fmla="*/ 317122 h 352841"/>
                  <a:gd name="connsiteX29" fmla="*/ 835819 w 847912"/>
                  <a:gd name="connsiteY29" fmla="*/ 352841 h 352841"/>
                  <a:gd name="connsiteX0" fmla="*/ 252 w 843402"/>
                  <a:gd name="connsiteY0" fmla="*/ 283785 h 352841"/>
                  <a:gd name="connsiteX1" fmla="*/ 5015 w 843402"/>
                  <a:gd name="connsiteY1" fmla="*/ 226635 h 352841"/>
                  <a:gd name="connsiteX2" fmla="*/ 45496 w 843402"/>
                  <a:gd name="connsiteY2" fmla="*/ 226635 h 352841"/>
                  <a:gd name="connsiteX3" fmla="*/ 57402 w 843402"/>
                  <a:gd name="connsiteY3" fmla="*/ 214728 h 352841"/>
                  <a:gd name="connsiteX4" fmla="*/ 59784 w 843402"/>
                  <a:gd name="connsiteY4" fmla="*/ 174247 h 352841"/>
                  <a:gd name="connsiteX5" fmla="*/ 90740 w 843402"/>
                  <a:gd name="connsiteY5" fmla="*/ 155197 h 352841"/>
                  <a:gd name="connsiteX6" fmla="*/ 128840 w 843402"/>
                  <a:gd name="connsiteY6" fmla="*/ 150435 h 352841"/>
                  <a:gd name="connsiteX7" fmla="*/ 135984 w 843402"/>
                  <a:gd name="connsiteY7" fmla="*/ 112335 h 352841"/>
                  <a:gd name="connsiteX8" fmla="*/ 166940 w 843402"/>
                  <a:gd name="connsiteY8" fmla="*/ 78997 h 352841"/>
                  <a:gd name="connsiteX9" fmla="*/ 202659 w 843402"/>
                  <a:gd name="connsiteY9" fmla="*/ 67091 h 352841"/>
                  <a:gd name="connsiteX10" fmla="*/ 224090 w 843402"/>
                  <a:gd name="connsiteY10" fmla="*/ 28991 h 352841"/>
                  <a:gd name="connsiteX11" fmla="*/ 288384 w 843402"/>
                  <a:gd name="connsiteY11" fmla="*/ 12322 h 352841"/>
                  <a:gd name="connsiteX12" fmla="*/ 359821 w 843402"/>
                  <a:gd name="connsiteY12" fmla="*/ 12322 h 352841"/>
                  <a:gd name="connsiteX13" fmla="*/ 407446 w 843402"/>
                  <a:gd name="connsiteY13" fmla="*/ 5178 h 352841"/>
                  <a:gd name="connsiteX14" fmla="*/ 436021 w 843402"/>
                  <a:gd name="connsiteY14" fmla="*/ 19466 h 352841"/>
                  <a:gd name="connsiteX15" fmla="*/ 483646 w 843402"/>
                  <a:gd name="connsiteY15" fmla="*/ 416 h 352841"/>
                  <a:gd name="connsiteX16" fmla="*/ 547940 w 843402"/>
                  <a:gd name="connsiteY16" fmla="*/ 7560 h 352841"/>
                  <a:gd name="connsiteX17" fmla="*/ 581277 w 843402"/>
                  <a:gd name="connsiteY17" fmla="*/ 21847 h 352841"/>
                  <a:gd name="connsiteX18" fmla="*/ 638427 w 843402"/>
                  <a:gd name="connsiteY18" fmla="*/ 19466 h 352841"/>
                  <a:gd name="connsiteX19" fmla="*/ 655096 w 843402"/>
                  <a:gd name="connsiteY19" fmla="*/ 59947 h 352841"/>
                  <a:gd name="connsiteX20" fmla="*/ 686052 w 843402"/>
                  <a:gd name="connsiteY20" fmla="*/ 74235 h 352841"/>
                  <a:gd name="connsiteX21" fmla="*/ 728915 w 843402"/>
                  <a:gd name="connsiteY21" fmla="*/ 90903 h 352841"/>
                  <a:gd name="connsiteX22" fmla="*/ 738440 w 843402"/>
                  <a:gd name="connsiteY22" fmla="*/ 169485 h 352841"/>
                  <a:gd name="connsiteX23" fmla="*/ 774159 w 843402"/>
                  <a:gd name="connsiteY23" fmla="*/ 186153 h 352841"/>
                  <a:gd name="connsiteX24" fmla="*/ 821784 w 843402"/>
                  <a:gd name="connsiteY24" fmla="*/ 179010 h 352841"/>
                  <a:gd name="connsiteX25" fmla="*/ 807496 w 843402"/>
                  <a:gd name="connsiteY25" fmla="*/ 231397 h 352841"/>
                  <a:gd name="connsiteX26" fmla="*/ 817021 w 843402"/>
                  <a:gd name="connsiteY26" fmla="*/ 259972 h 352841"/>
                  <a:gd name="connsiteX27" fmla="*/ 843214 w 843402"/>
                  <a:gd name="connsiteY27" fmla="*/ 262353 h 352841"/>
                  <a:gd name="connsiteX28" fmla="*/ 828927 w 843402"/>
                  <a:gd name="connsiteY28" fmla="*/ 317122 h 352841"/>
                  <a:gd name="connsiteX29" fmla="*/ 831309 w 843402"/>
                  <a:gd name="connsiteY29" fmla="*/ 352841 h 352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43402" h="352841">
                    <a:moveTo>
                      <a:pt x="252" y="283785"/>
                    </a:moveTo>
                    <a:cubicBezTo>
                      <a:pt x="847" y="262949"/>
                      <a:pt x="-2526" y="236160"/>
                      <a:pt x="5015" y="226635"/>
                    </a:cubicBezTo>
                    <a:cubicBezTo>
                      <a:pt x="12556" y="217110"/>
                      <a:pt x="36765" y="228619"/>
                      <a:pt x="45496" y="226635"/>
                    </a:cubicBezTo>
                    <a:cubicBezTo>
                      <a:pt x="54227" y="224651"/>
                      <a:pt x="55021" y="223459"/>
                      <a:pt x="57402" y="214728"/>
                    </a:cubicBezTo>
                    <a:cubicBezTo>
                      <a:pt x="59783" y="205997"/>
                      <a:pt x="54228" y="184169"/>
                      <a:pt x="59784" y="174247"/>
                    </a:cubicBezTo>
                    <a:cubicBezTo>
                      <a:pt x="65340" y="164325"/>
                      <a:pt x="79231" y="159166"/>
                      <a:pt x="90740" y="155197"/>
                    </a:cubicBezTo>
                    <a:cubicBezTo>
                      <a:pt x="102249" y="151228"/>
                      <a:pt x="121299" y="157579"/>
                      <a:pt x="128840" y="150435"/>
                    </a:cubicBezTo>
                    <a:cubicBezTo>
                      <a:pt x="136381" y="143291"/>
                      <a:pt x="129634" y="124241"/>
                      <a:pt x="135984" y="112335"/>
                    </a:cubicBezTo>
                    <a:cubicBezTo>
                      <a:pt x="142334" y="100429"/>
                      <a:pt x="155828" y="86538"/>
                      <a:pt x="166940" y="78997"/>
                    </a:cubicBezTo>
                    <a:cubicBezTo>
                      <a:pt x="178053" y="71456"/>
                      <a:pt x="193134" y="75425"/>
                      <a:pt x="202659" y="67091"/>
                    </a:cubicBezTo>
                    <a:cubicBezTo>
                      <a:pt x="212184" y="58757"/>
                      <a:pt x="209803" y="38119"/>
                      <a:pt x="224090" y="28991"/>
                    </a:cubicBezTo>
                    <a:cubicBezTo>
                      <a:pt x="238377" y="19863"/>
                      <a:pt x="265762" y="15100"/>
                      <a:pt x="288384" y="12322"/>
                    </a:cubicBezTo>
                    <a:cubicBezTo>
                      <a:pt x="311006" y="9544"/>
                      <a:pt x="339977" y="13513"/>
                      <a:pt x="359821" y="12322"/>
                    </a:cubicBezTo>
                    <a:cubicBezTo>
                      <a:pt x="379665" y="11131"/>
                      <a:pt x="394746" y="3987"/>
                      <a:pt x="407446" y="5178"/>
                    </a:cubicBezTo>
                    <a:cubicBezTo>
                      <a:pt x="420146" y="6369"/>
                      <a:pt x="423321" y="20260"/>
                      <a:pt x="436021" y="19466"/>
                    </a:cubicBezTo>
                    <a:cubicBezTo>
                      <a:pt x="448721" y="18672"/>
                      <a:pt x="464993" y="2400"/>
                      <a:pt x="483646" y="416"/>
                    </a:cubicBezTo>
                    <a:cubicBezTo>
                      <a:pt x="502299" y="-1568"/>
                      <a:pt x="531668" y="3988"/>
                      <a:pt x="547940" y="7560"/>
                    </a:cubicBezTo>
                    <a:cubicBezTo>
                      <a:pt x="564212" y="11132"/>
                      <a:pt x="566196" y="19863"/>
                      <a:pt x="581277" y="21847"/>
                    </a:cubicBezTo>
                    <a:cubicBezTo>
                      <a:pt x="596358" y="23831"/>
                      <a:pt x="626124" y="13116"/>
                      <a:pt x="638427" y="19466"/>
                    </a:cubicBezTo>
                    <a:cubicBezTo>
                      <a:pt x="650730" y="25816"/>
                      <a:pt x="647158" y="50819"/>
                      <a:pt x="655096" y="59947"/>
                    </a:cubicBezTo>
                    <a:cubicBezTo>
                      <a:pt x="663034" y="69075"/>
                      <a:pt x="673749" y="69076"/>
                      <a:pt x="686052" y="74235"/>
                    </a:cubicBezTo>
                    <a:cubicBezTo>
                      <a:pt x="698355" y="79394"/>
                      <a:pt x="720184" y="75028"/>
                      <a:pt x="728915" y="90903"/>
                    </a:cubicBezTo>
                    <a:cubicBezTo>
                      <a:pt x="737646" y="106778"/>
                      <a:pt x="730899" y="153610"/>
                      <a:pt x="738440" y="169485"/>
                    </a:cubicBezTo>
                    <a:cubicBezTo>
                      <a:pt x="745981" y="185360"/>
                      <a:pt x="760268" y="184565"/>
                      <a:pt x="774159" y="186153"/>
                    </a:cubicBezTo>
                    <a:cubicBezTo>
                      <a:pt x="788050" y="187741"/>
                      <a:pt x="816228" y="171469"/>
                      <a:pt x="821784" y="179010"/>
                    </a:cubicBezTo>
                    <a:cubicBezTo>
                      <a:pt x="827340" y="186551"/>
                      <a:pt x="808290" y="217903"/>
                      <a:pt x="807496" y="231397"/>
                    </a:cubicBezTo>
                    <a:cubicBezTo>
                      <a:pt x="806702" y="244891"/>
                      <a:pt x="811068" y="254813"/>
                      <a:pt x="817021" y="259972"/>
                    </a:cubicBezTo>
                    <a:cubicBezTo>
                      <a:pt x="822974" y="265131"/>
                      <a:pt x="841230" y="252828"/>
                      <a:pt x="843214" y="262353"/>
                    </a:cubicBezTo>
                    <a:cubicBezTo>
                      <a:pt x="845198" y="271878"/>
                      <a:pt x="830911" y="302041"/>
                      <a:pt x="828927" y="317122"/>
                    </a:cubicBezTo>
                    <a:cubicBezTo>
                      <a:pt x="826943" y="332203"/>
                      <a:pt x="830714" y="342720"/>
                      <a:pt x="831309" y="3528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1" name="任意多边形 970"/>
              <p:cNvSpPr/>
              <p:nvPr/>
            </p:nvSpPr>
            <p:spPr>
              <a:xfrm>
                <a:off x="5660380" y="1807120"/>
                <a:ext cx="849958" cy="411860"/>
              </a:xfrm>
              <a:custGeom>
                <a:avLst/>
                <a:gdLst>
                  <a:gd name="connsiteX0" fmla="*/ 66526 w 849958"/>
                  <a:gd name="connsiteY0" fmla="*/ 388393 h 408242"/>
                  <a:gd name="connsiteX1" fmla="*/ 6995 w 849958"/>
                  <a:gd name="connsiteY1" fmla="*/ 407443 h 408242"/>
                  <a:gd name="connsiteX2" fmla="*/ 2233 w 849958"/>
                  <a:gd name="connsiteY2" fmla="*/ 364580 h 408242"/>
                  <a:gd name="connsiteX3" fmla="*/ 16520 w 849958"/>
                  <a:gd name="connsiteY3" fmla="*/ 340768 h 408242"/>
                  <a:gd name="connsiteX4" fmla="*/ 40333 w 849958"/>
                  <a:gd name="connsiteY4" fmla="*/ 321718 h 408242"/>
                  <a:gd name="connsiteX5" fmla="*/ 23664 w 849958"/>
                  <a:gd name="connsiteY5" fmla="*/ 283618 h 408242"/>
                  <a:gd name="connsiteX6" fmla="*/ 14139 w 849958"/>
                  <a:gd name="connsiteY6" fmla="*/ 255043 h 408242"/>
                  <a:gd name="connsiteX7" fmla="*/ 30808 w 849958"/>
                  <a:gd name="connsiteY7" fmla="*/ 240755 h 408242"/>
                  <a:gd name="connsiteX8" fmla="*/ 68908 w 849958"/>
                  <a:gd name="connsiteY8" fmla="*/ 250280 h 408242"/>
                  <a:gd name="connsiteX9" fmla="*/ 97483 w 849958"/>
                  <a:gd name="connsiteY9" fmla="*/ 240755 h 408242"/>
                  <a:gd name="connsiteX10" fmla="*/ 95101 w 849958"/>
                  <a:gd name="connsiteY10" fmla="*/ 200274 h 408242"/>
                  <a:gd name="connsiteX11" fmla="*/ 149870 w 849958"/>
                  <a:gd name="connsiteY11" fmla="*/ 166936 h 408242"/>
                  <a:gd name="connsiteX12" fmla="*/ 173683 w 849958"/>
                  <a:gd name="connsiteY12" fmla="*/ 152649 h 408242"/>
                  <a:gd name="connsiteX13" fmla="*/ 197495 w 849958"/>
                  <a:gd name="connsiteY13" fmla="*/ 131218 h 408242"/>
                  <a:gd name="connsiteX14" fmla="*/ 242739 w 849958"/>
                  <a:gd name="connsiteY14" fmla="*/ 121693 h 408242"/>
                  <a:gd name="connsiteX15" fmla="*/ 266551 w 849958"/>
                  <a:gd name="connsiteY15" fmla="*/ 66924 h 408242"/>
                  <a:gd name="connsiteX16" fmla="*/ 287983 w 849958"/>
                  <a:gd name="connsiteY16" fmla="*/ 38349 h 408242"/>
                  <a:gd name="connsiteX17" fmla="*/ 345133 w 849958"/>
                  <a:gd name="connsiteY17" fmla="*/ 26443 h 408242"/>
                  <a:gd name="connsiteX18" fmla="*/ 397520 w 849958"/>
                  <a:gd name="connsiteY18" fmla="*/ 249 h 408242"/>
                  <a:gd name="connsiteX19" fmla="*/ 428476 w 849958"/>
                  <a:gd name="connsiteY19" fmla="*/ 14536 h 408242"/>
                  <a:gd name="connsiteX20" fmla="*/ 452289 w 849958"/>
                  <a:gd name="connsiteY20" fmla="*/ 35968 h 408242"/>
                  <a:gd name="connsiteX21" fmla="*/ 492770 w 849958"/>
                  <a:gd name="connsiteY21" fmla="*/ 21680 h 408242"/>
                  <a:gd name="connsiteX22" fmla="*/ 535633 w 849958"/>
                  <a:gd name="connsiteY22" fmla="*/ 21680 h 408242"/>
                  <a:gd name="connsiteX23" fmla="*/ 564208 w 849958"/>
                  <a:gd name="connsiteY23" fmla="*/ 33586 h 408242"/>
                  <a:gd name="connsiteX24" fmla="*/ 630883 w 849958"/>
                  <a:gd name="connsiteY24" fmla="*/ 28824 h 408242"/>
                  <a:gd name="connsiteX25" fmla="*/ 671364 w 849958"/>
                  <a:gd name="connsiteY25" fmla="*/ 50255 h 408242"/>
                  <a:gd name="connsiteX26" fmla="*/ 683270 w 849958"/>
                  <a:gd name="connsiteY26" fmla="*/ 112168 h 408242"/>
                  <a:gd name="connsiteX27" fmla="*/ 726133 w 849958"/>
                  <a:gd name="connsiteY27" fmla="*/ 138361 h 408242"/>
                  <a:gd name="connsiteX28" fmla="*/ 757089 w 849958"/>
                  <a:gd name="connsiteY28" fmla="*/ 176461 h 408242"/>
                  <a:gd name="connsiteX29" fmla="*/ 768995 w 849958"/>
                  <a:gd name="connsiteY29" fmla="*/ 240755 h 408242"/>
                  <a:gd name="connsiteX30" fmla="*/ 821383 w 849958"/>
                  <a:gd name="connsiteY30" fmla="*/ 257424 h 408242"/>
                  <a:gd name="connsiteX31" fmla="*/ 849958 w 849958"/>
                  <a:gd name="connsiteY31" fmla="*/ 269330 h 408242"/>
                  <a:gd name="connsiteX0" fmla="*/ 66526 w 849958"/>
                  <a:gd name="connsiteY0" fmla="*/ 388393 h 408242"/>
                  <a:gd name="connsiteX1" fmla="*/ 6995 w 849958"/>
                  <a:gd name="connsiteY1" fmla="*/ 407443 h 408242"/>
                  <a:gd name="connsiteX2" fmla="*/ 2233 w 849958"/>
                  <a:gd name="connsiteY2" fmla="*/ 364580 h 408242"/>
                  <a:gd name="connsiteX3" fmla="*/ 16520 w 849958"/>
                  <a:gd name="connsiteY3" fmla="*/ 340768 h 408242"/>
                  <a:gd name="connsiteX4" fmla="*/ 40333 w 849958"/>
                  <a:gd name="connsiteY4" fmla="*/ 321718 h 408242"/>
                  <a:gd name="connsiteX5" fmla="*/ 23664 w 849958"/>
                  <a:gd name="connsiteY5" fmla="*/ 283618 h 408242"/>
                  <a:gd name="connsiteX6" fmla="*/ 14139 w 849958"/>
                  <a:gd name="connsiteY6" fmla="*/ 255043 h 408242"/>
                  <a:gd name="connsiteX7" fmla="*/ 30808 w 849958"/>
                  <a:gd name="connsiteY7" fmla="*/ 240755 h 408242"/>
                  <a:gd name="connsiteX8" fmla="*/ 68908 w 849958"/>
                  <a:gd name="connsiteY8" fmla="*/ 250280 h 408242"/>
                  <a:gd name="connsiteX9" fmla="*/ 97483 w 849958"/>
                  <a:gd name="connsiteY9" fmla="*/ 240755 h 408242"/>
                  <a:gd name="connsiteX10" fmla="*/ 99863 w 849958"/>
                  <a:gd name="connsiteY10" fmla="*/ 190749 h 408242"/>
                  <a:gd name="connsiteX11" fmla="*/ 149870 w 849958"/>
                  <a:gd name="connsiteY11" fmla="*/ 166936 h 408242"/>
                  <a:gd name="connsiteX12" fmla="*/ 173683 w 849958"/>
                  <a:gd name="connsiteY12" fmla="*/ 152649 h 408242"/>
                  <a:gd name="connsiteX13" fmla="*/ 197495 w 849958"/>
                  <a:gd name="connsiteY13" fmla="*/ 131218 h 408242"/>
                  <a:gd name="connsiteX14" fmla="*/ 242739 w 849958"/>
                  <a:gd name="connsiteY14" fmla="*/ 121693 h 408242"/>
                  <a:gd name="connsiteX15" fmla="*/ 266551 w 849958"/>
                  <a:gd name="connsiteY15" fmla="*/ 66924 h 408242"/>
                  <a:gd name="connsiteX16" fmla="*/ 287983 w 849958"/>
                  <a:gd name="connsiteY16" fmla="*/ 38349 h 408242"/>
                  <a:gd name="connsiteX17" fmla="*/ 345133 w 849958"/>
                  <a:gd name="connsiteY17" fmla="*/ 26443 h 408242"/>
                  <a:gd name="connsiteX18" fmla="*/ 397520 w 849958"/>
                  <a:gd name="connsiteY18" fmla="*/ 249 h 408242"/>
                  <a:gd name="connsiteX19" fmla="*/ 428476 w 849958"/>
                  <a:gd name="connsiteY19" fmla="*/ 14536 h 408242"/>
                  <a:gd name="connsiteX20" fmla="*/ 452289 w 849958"/>
                  <a:gd name="connsiteY20" fmla="*/ 35968 h 408242"/>
                  <a:gd name="connsiteX21" fmla="*/ 492770 w 849958"/>
                  <a:gd name="connsiteY21" fmla="*/ 21680 h 408242"/>
                  <a:gd name="connsiteX22" fmla="*/ 535633 w 849958"/>
                  <a:gd name="connsiteY22" fmla="*/ 21680 h 408242"/>
                  <a:gd name="connsiteX23" fmla="*/ 564208 w 849958"/>
                  <a:gd name="connsiteY23" fmla="*/ 33586 h 408242"/>
                  <a:gd name="connsiteX24" fmla="*/ 630883 w 849958"/>
                  <a:gd name="connsiteY24" fmla="*/ 28824 h 408242"/>
                  <a:gd name="connsiteX25" fmla="*/ 671364 w 849958"/>
                  <a:gd name="connsiteY25" fmla="*/ 50255 h 408242"/>
                  <a:gd name="connsiteX26" fmla="*/ 683270 w 849958"/>
                  <a:gd name="connsiteY26" fmla="*/ 112168 h 408242"/>
                  <a:gd name="connsiteX27" fmla="*/ 726133 w 849958"/>
                  <a:gd name="connsiteY27" fmla="*/ 138361 h 408242"/>
                  <a:gd name="connsiteX28" fmla="*/ 757089 w 849958"/>
                  <a:gd name="connsiteY28" fmla="*/ 176461 h 408242"/>
                  <a:gd name="connsiteX29" fmla="*/ 768995 w 849958"/>
                  <a:gd name="connsiteY29" fmla="*/ 240755 h 408242"/>
                  <a:gd name="connsiteX30" fmla="*/ 821383 w 849958"/>
                  <a:gd name="connsiteY30" fmla="*/ 257424 h 408242"/>
                  <a:gd name="connsiteX31" fmla="*/ 849958 w 849958"/>
                  <a:gd name="connsiteY31" fmla="*/ 269330 h 408242"/>
                  <a:gd name="connsiteX0" fmla="*/ 66526 w 849958"/>
                  <a:gd name="connsiteY0" fmla="*/ 388393 h 408242"/>
                  <a:gd name="connsiteX1" fmla="*/ 6995 w 849958"/>
                  <a:gd name="connsiteY1" fmla="*/ 407443 h 408242"/>
                  <a:gd name="connsiteX2" fmla="*/ 2233 w 849958"/>
                  <a:gd name="connsiteY2" fmla="*/ 364580 h 408242"/>
                  <a:gd name="connsiteX3" fmla="*/ 16520 w 849958"/>
                  <a:gd name="connsiteY3" fmla="*/ 340768 h 408242"/>
                  <a:gd name="connsiteX4" fmla="*/ 40333 w 849958"/>
                  <a:gd name="connsiteY4" fmla="*/ 321718 h 408242"/>
                  <a:gd name="connsiteX5" fmla="*/ 23664 w 849958"/>
                  <a:gd name="connsiteY5" fmla="*/ 283618 h 408242"/>
                  <a:gd name="connsiteX6" fmla="*/ 14139 w 849958"/>
                  <a:gd name="connsiteY6" fmla="*/ 255043 h 408242"/>
                  <a:gd name="connsiteX7" fmla="*/ 30808 w 849958"/>
                  <a:gd name="connsiteY7" fmla="*/ 240755 h 408242"/>
                  <a:gd name="connsiteX8" fmla="*/ 68908 w 849958"/>
                  <a:gd name="connsiteY8" fmla="*/ 250280 h 408242"/>
                  <a:gd name="connsiteX9" fmla="*/ 97483 w 849958"/>
                  <a:gd name="connsiteY9" fmla="*/ 240755 h 408242"/>
                  <a:gd name="connsiteX10" fmla="*/ 99863 w 849958"/>
                  <a:gd name="connsiteY10" fmla="*/ 190749 h 408242"/>
                  <a:gd name="connsiteX11" fmla="*/ 140345 w 849958"/>
                  <a:gd name="connsiteY11" fmla="*/ 171698 h 408242"/>
                  <a:gd name="connsiteX12" fmla="*/ 173683 w 849958"/>
                  <a:gd name="connsiteY12" fmla="*/ 152649 h 408242"/>
                  <a:gd name="connsiteX13" fmla="*/ 197495 w 849958"/>
                  <a:gd name="connsiteY13" fmla="*/ 131218 h 408242"/>
                  <a:gd name="connsiteX14" fmla="*/ 242739 w 849958"/>
                  <a:gd name="connsiteY14" fmla="*/ 121693 h 408242"/>
                  <a:gd name="connsiteX15" fmla="*/ 266551 w 849958"/>
                  <a:gd name="connsiteY15" fmla="*/ 66924 h 408242"/>
                  <a:gd name="connsiteX16" fmla="*/ 287983 w 849958"/>
                  <a:gd name="connsiteY16" fmla="*/ 38349 h 408242"/>
                  <a:gd name="connsiteX17" fmla="*/ 345133 w 849958"/>
                  <a:gd name="connsiteY17" fmla="*/ 26443 h 408242"/>
                  <a:gd name="connsiteX18" fmla="*/ 397520 w 849958"/>
                  <a:gd name="connsiteY18" fmla="*/ 249 h 408242"/>
                  <a:gd name="connsiteX19" fmla="*/ 428476 w 849958"/>
                  <a:gd name="connsiteY19" fmla="*/ 14536 h 408242"/>
                  <a:gd name="connsiteX20" fmla="*/ 452289 w 849958"/>
                  <a:gd name="connsiteY20" fmla="*/ 35968 h 408242"/>
                  <a:gd name="connsiteX21" fmla="*/ 492770 w 849958"/>
                  <a:gd name="connsiteY21" fmla="*/ 21680 h 408242"/>
                  <a:gd name="connsiteX22" fmla="*/ 535633 w 849958"/>
                  <a:gd name="connsiteY22" fmla="*/ 21680 h 408242"/>
                  <a:gd name="connsiteX23" fmla="*/ 564208 w 849958"/>
                  <a:gd name="connsiteY23" fmla="*/ 33586 h 408242"/>
                  <a:gd name="connsiteX24" fmla="*/ 630883 w 849958"/>
                  <a:gd name="connsiteY24" fmla="*/ 28824 h 408242"/>
                  <a:gd name="connsiteX25" fmla="*/ 671364 w 849958"/>
                  <a:gd name="connsiteY25" fmla="*/ 50255 h 408242"/>
                  <a:gd name="connsiteX26" fmla="*/ 683270 w 849958"/>
                  <a:gd name="connsiteY26" fmla="*/ 112168 h 408242"/>
                  <a:gd name="connsiteX27" fmla="*/ 726133 w 849958"/>
                  <a:gd name="connsiteY27" fmla="*/ 138361 h 408242"/>
                  <a:gd name="connsiteX28" fmla="*/ 757089 w 849958"/>
                  <a:gd name="connsiteY28" fmla="*/ 176461 h 408242"/>
                  <a:gd name="connsiteX29" fmla="*/ 768995 w 849958"/>
                  <a:gd name="connsiteY29" fmla="*/ 240755 h 408242"/>
                  <a:gd name="connsiteX30" fmla="*/ 821383 w 849958"/>
                  <a:gd name="connsiteY30" fmla="*/ 257424 h 408242"/>
                  <a:gd name="connsiteX31" fmla="*/ 849958 w 849958"/>
                  <a:gd name="connsiteY31" fmla="*/ 269330 h 408242"/>
                  <a:gd name="connsiteX0" fmla="*/ 66526 w 849958"/>
                  <a:gd name="connsiteY0" fmla="*/ 402681 h 411860"/>
                  <a:gd name="connsiteX1" fmla="*/ 6995 w 849958"/>
                  <a:gd name="connsiteY1" fmla="*/ 407443 h 411860"/>
                  <a:gd name="connsiteX2" fmla="*/ 2233 w 849958"/>
                  <a:gd name="connsiteY2" fmla="*/ 364580 h 411860"/>
                  <a:gd name="connsiteX3" fmla="*/ 16520 w 849958"/>
                  <a:gd name="connsiteY3" fmla="*/ 340768 h 411860"/>
                  <a:gd name="connsiteX4" fmla="*/ 40333 w 849958"/>
                  <a:gd name="connsiteY4" fmla="*/ 321718 h 411860"/>
                  <a:gd name="connsiteX5" fmla="*/ 23664 w 849958"/>
                  <a:gd name="connsiteY5" fmla="*/ 283618 h 411860"/>
                  <a:gd name="connsiteX6" fmla="*/ 14139 w 849958"/>
                  <a:gd name="connsiteY6" fmla="*/ 255043 h 411860"/>
                  <a:gd name="connsiteX7" fmla="*/ 30808 w 849958"/>
                  <a:gd name="connsiteY7" fmla="*/ 240755 h 411860"/>
                  <a:gd name="connsiteX8" fmla="*/ 68908 w 849958"/>
                  <a:gd name="connsiteY8" fmla="*/ 250280 h 411860"/>
                  <a:gd name="connsiteX9" fmla="*/ 97483 w 849958"/>
                  <a:gd name="connsiteY9" fmla="*/ 240755 h 411860"/>
                  <a:gd name="connsiteX10" fmla="*/ 99863 w 849958"/>
                  <a:gd name="connsiteY10" fmla="*/ 190749 h 411860"/>
                  <a:gd name="connsiteX11" fmla="*/ 140345 w 849958"/>
                  <a:gd name="connsiteY11" fmla="*/ 171698 h 411860"/>
                  <a:gd name="connsiteX12" fmla="*/ 173683 w 849958"/>
                  <a:gd name="connsiteY12" fmla="*/ 152649 h 411860"/>
                  <a:gd name="connsiteX13" fmla="*/ 197495 w 849958"/>
                  <a:gd name="connsiteY13" fmla="*/ 131218 h 411860"/>
                  <a:gd name="connsiteX14" fmla="*/ 242739 w 849958"/>
                  <a:gd name="connsiteY14" fmla="*/ 121693 h 411860"/>
                  <a:gd name="connsiteX15" fmla="*/ 266551 w 849958"/>
                  <a:gd name="connsiteY15" fmla="*/ 66924 h 411860"/>
                  <a:gd name="connsiteX16" fmla="*/ 287983 w 849958"/>
                  <a:gd name="connsiteY16" fmla="*/ 38349 h 411860"/>
                  <a:gd name="connsiteX17" fmla="*/ 345133 w 849958"/>
                  <a:gd name="connsiteY17" fmla="*/ 26443 h 411860"/>
                  <a:gd name="connsiteX18" fmla="*/ 397520 w 849958"/>
                  <a:gd name="connsiteY18" fmla="*/ 249 h 411860"/>
                  <a:gd name="connsiteX19" fmla="*/ 428476 w 849958"/>
                  <a:gd name="connsiteY19" fmla="*/ 14536 h 411860"/>
                  <a:gd name="connsiteX20" fmla="*/ 452289 w 849958"/>
                  <a:gd name="connsiteY20" fmla="*/ 35968 h 411860"/>
                  <a:gd name="connsiteX21" fmla="*/ 492770 w 849958"/>
                  <a:gd name="connsiteY21" fmla="*/ 21680 h 411860"/>
                  <a:gd name="connsiteX22" fmla="*/ 535633 w 849958"/>
                  <a:gd name="connsiteY22" fmla="*/ 21680 h 411860"/>
                  <a:gd name="connsiteX23" fmla="*/ 564208 w 849958"/>
                  <a:gd name="connsiteY23" fmla="*/ 33586 h 411860"/>
                  <a:gd name="connsiteX24" fmla="*/ 630883 w 849958"/>
                  <a:gd name="connsiteY24" fmla="*/ 28824 h 411860"/>
                  <a:gd name="connsiteX25" fmla="*/ 671364 w 849958"/>
                  <a:gd name="connsiteY25" fmla="*/ 50255 h 411860"/>
                  <a:gd name="connsiteX26" fmla="*/ 683270 w 849958"/>
                  <a:gd name="connsiteY26" fmla="*/ 112168 h 411860"/>
                  <a:gd name="connsiteX27" fmla="*/ 726133 w 849958"/>
                  <a:gd name="connsiteY27" fmla="*/ 138361 h 411860"/>
                  <a:gd name="connsiteX28" fmla="*/ 757089 w 849958"/>
                  <a:gd name="connsiteY28" fmla="*/ 176461 h 411860"/>
                  <a:gd name="connsiteX29" fmla="*/ 768995 w 849958"/>
                  <a:gd name="connsiteY29" fmla="*/ 240755 h 411860"/>
                  <a:gd name="connsiteX30" fmla="*/ 821383 w 849958"/>
                  <a:gd name="connsiteY30" fmla="*/ 257424 h 411860"/>
                  <a:gd name="connsiteX31" fmla="*/ 849958 w 849958"/>
                  <a:gd name="connsiteY31" fmla="*/ 269330 h 411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9958" h="411860">
                    <a:moveTo>
                      <a:pt x="66526" y="402681"/>
                    </a:moveTo>
                    <a:cubicBezTo>
                      <a:pt x="42118" y="414190"/>
                      <a:pt x="17710" y="413793"/>
                      <a:pt x="6995" y="407443"/>
                    </a:cubicBezTo>
                    <a:cubicBezTo>
                      <a:pt x="-3720" y="401093"/>
                      <a:pt x="646" y="375692"/>
                      <a:pt x="2233" y="364580"/>
                    </a:cubicBezTo>
                    <a:cubicBezTo>
                      <a:pt x="3820" y="353468"/>
                      <a:pt x="10170" y="347912"/>
                      <a:pt x="16520" y="340768"/>
                    </a:cubicBezTo>
                    <a:cubicBezTo>
                      <a:pt x="22870" y="333624"/>
                      <a:pt x="39142" y="331243"/>
                      <a:pt x="40333" y="321718"/>
                    </a:cubicBezTo>
                    <a:cubicBezTo>
                      <a:pt x="41524" y="312193"/>
                      <a:pt x="28030" y="294730"/>
                      <a:pt x="23664" y="283618"/>
                    </a:cubicBezTo>
                    <a:cubicBezTo>
                      <a:pt x="19298" y="272506"/>
                      <a:pt x="12948" y="262187"/>
                      <a:pt x="14139" y="255043"/>
                    </a:cubicBezTo>
                    <a:cubicBezTo>
                      <a:pt x="15330" y="247899"/>
                      <a:pt x="21680" y="241549"/>
                      <a:pt x="30808" y="240755"/>
                    </a:cubicBezTo>
                    <a:cubicBezTo>
                      <a:pt x="39936" y="239961"/>
                      <a:pt x="57796" y="250280"/>
                      <a:pt x="68908" y="250280"/>
                    </a:cubicBezTo>
                    <a:cubicBezTo>
                      <a:pt x="80020" y="250280"/>
                      <a:pt x="92324" y="250677"/>
                      <a:pt x="97483" y="240755"/>
                    </a:cubicBezTo>
                    <a:cubicBezTo>
                      <a:pt x="102642" y="230833"/>
                      <a:pt x="92719" y="202258"/>
                      <a:pt x="99863" y="190749"/>
                    </a:cubicBezTo>
                    <a:cubicBezTo>
                      <a:pt x="107007" y="179240"/>
                      <a:pt x="128042" y="178048"/>
                      <a:pt x="140345" y="171698"/>
                    </a:cubicBezTo>
                    <a:cubicBezTo>
                      <a:pt x="152648" y="165348"/>
                      <a:pt x="164158" y="159396"/>
                      <a:pt x="173683" y="152649"/>
                    </a:cubicBezTo>
                    <a:cubicBezTo>
                      <a:pt x="183208" y="145902"/>
                      <a:pt x="185986" y="136377"/>
                      <a:pt x="197495" y="131218"/>
                    </a:cubicBezTo>
                    <a:cubicBezTo>
                      <a:pt x="209004" y="126059"/>
                      <a:pt x="231230" y="132409"/>
                      <a:pt x="242739" y="121693"/>
                    </a:cubicBezTo>
                    <a:cubicBezTo>
                      <a:pt x="254248" y="110977"/>
                      <a:pt x="259010" y="80815"/>
                      <a:pt x="266551" y="66924"/>
                    </a:cubicBezTo>
                    <a:cubicBezTo>
                      <a:pt x="274092" y="53033"/>
                      <a:pt x="274886" y="45096"/>
                      <a:pt x="287983" y="38349"/>
                    </a:cubicBezTo>
                    <a:cubicBezTo>
                      <a:pt x="301080" y="31602"/>
                      <a:pt x="326877" y="32793"/>
                      <a:pt x="345133" y="26443"/>
                    </a:cubicBezTo>
                    <a:cubicBezTo>
                      <a:pt x="363389" y="20093"/>
                      <a:pt x="383630" y="2233"/>
                      <a:pt x="397520" y="249"/>
                    </a:cubicBezTo>
                    <a:cubicBezTo>
                      <a:pt x="411411" y="-1736"/>
                      <a:pt x="419348" y="8583"/>
                      <a:pt x="428476" y="14536"/>
                    </a:cubicBezTo>
                    <a:cubicBezTo>
                      <a:pt x="437604" y="20489"/>
                      <a:pt x="441574" y="34777"/>
                      <a:pt x="452289" y="35968"/>
                    </a:cubicBezTo>
                    <a:cubicBezTo>
                      <a:pt x="463004" y="37159"/>
                      <a:pt x="478879" y="24061"/>
                      <a:pt x="492770" y="21680"/>
                    </a:cubicBezTo>
                    <a:cubicBezTo>
                      <a:pt x="506661" y="19299"/>
                      <a:pt x="523727" y="19696"/>
                      <a:pt x="535633" y="21680"/>
                    </a:cubicBezTo>
                    <a:cubicBezTo>
                      <a:pt x="547539" y="23664"/>
                      <a:pt x="548333" y="32395"/>
                      <a:pt x="564208" y="33586"/>
                    </a:cubicBezTo>
                    <a:cubicBezTo>
                      <a:pt x="580083" y="34777"/>
                      <a:pt x="613024" y="26046"/>
                      <a:pt x="630883" y="28824"/>
                    </a:cubicBezTo>
                    <a:cubicBezTo>
                      <a:pt x="648742" y="31602"/>
                      <a:pt x="662633" y="36364"/>
                      <a:pt x="671364" y="50255"/>
                    </a:cubicBezTo>
                    <a:cubicBezTo>
                      <a:pt x="680095" y="64146"/>
                      <a:pt x="674142" y="97484"/>
                      <a:pt x="683270" y="112168"/>
                    </a:cubicBezTo>
                    <a:cubicBezTo>
                      <a:pt x="692398" y="126852"/>
                      <a:pt x="713830" y="127646"/>
                      <a:pt x="726133" y="138361"/>
                    </a:cubicBezTo>
                    <a:cubicBezTo>
                      <a:pt x="738436" y="149076"/>
                      <a:pt x="749945" y="159395"/>
                      <a:pt x="757089" y="176461"/>
                    </a:cubicBezTo>
                    <a:cubicBezTo>
                      <a:pt x="764233" y="193527"/>
                      <a:pt x="758279" y="227261"/>
                      <a:pt x="768995" y="240755"/>
                    </a:cubicBezTo>
                    <a:cubicBezTo>
                      <a:pt x="779711" y="254249"/>
                      <a:pt x="807889" y="252662"/>
                      <a:pt x="821383" y="257424"/>
                    </a:cubicBezTo>
                    <a:cubicBezTo>
                      <a:pt x="834877" y="262186"/>
                      <a:pt x="842417" y="265758"/>
                      <a:pt x="849958" y="26933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2" name="任意多边形 971"/>
              <p:cNvSpPr/>
              <p:nvPr/>
            </p:nvSpPr>
            <p:spPr>
              <a:xfrm>
                <a:off x="5693353" y="1866664"/>
                <a:ext cx="863285" cy="459817"/>
              </a:xfrm>
              <a:custGeom>
                <a:avLst/>
                <a:gdLst>
                  <a:gd name="connsiteX0" fmla="*/ 15622 w 854880"/>
                  <a:gd name="connsiteY0" fmla="*/ 459817 h 459817"/>
                  <a:gd name="connsiteX1" fmla="*/ 3716 w 854880"/>
                  <a:gd name="connsiteY1" fmla="*/ 405049 h 459817"/>
                  <a:gd name="connsiteX2" fmla="*/ 1335 w 854880"/>
                  <a:gd name="connsiteY2" fmla="*/ 369330 h 459817"/>
                  <a:gd name="connsiteX3" fmla="*/ 22766 w 854880"/>
                  <a:gd name="connsiteY3" fmla="*/ 347899 h 459817"/>
                  <a:gd name="connsiteX4" fmla="*/ 20385 w 854880"/>
                  <a:gd name="connsiteY4" fmla="*/ 276461 h 459817"/>
                  <a:gd name="connsiteX5" fmla="*/ 41816 w 854880"/>
                  <a:gd name="connsiteY5" fmla="*/ 233599 h 459817"/>
                  <a:gd name="connsiteX6" fmla="*/ 96585 w 854880"/>
                  <a:gd name="connsiteY6" fmla="*/ 243124 h 459817"/>
                  <a:gd name="connsiteX7" fmla="*/ 127541 w 854880"/>
                  <a:gd name="connsiteY7" fmla="*/ 238361 h 459817"/>
                  <a:gd name="connsiteX8" fmla="*/ 127541 w 854880"/>
                  <a:gd name="connsiteY8" fmla="*/ 176449 h 459817"/>
                  <a:gd name="connsiteX9" fmla="*/ 158497 w 854880"/>
                  <a:gd name="connsiteY9" fmla="*/ 107392 h 459817"/>
                  <a:gd name="connsiteX10" fmla="*/ 220410 w 854880"/>
                  <a:gd name="connsiteY10" fmla="*/ 102630 h 459817"/>
                  <a:gd name="connsiteX11" fmla="*/ 241841 w 854880"/>
                  <a:gd name="connsiteY11" fmla="*/ 85961 h 459817"/>
                  <a:gd name="connsiteX12" fmla="*/ 263272 w 854880"/>
                  <a:gd name="connsiteY12" fmla="*/ 24049 h 459817"/>
                  <a:gd name="connsiteX13" fmla="*/ 315660 w 854880"/>
                  <a:gd name="connsiteY13" fmla="*/ 2617 h 459817"/>
                  <a:gd name="connsiteX14" fmla="*/ 351379 w 854880"/>
                  <a:gd name="connsiteY14" fmla="*/ 19286 h 459817"/>
                  <a:gd name="connsiteX15" fmla="*/ 391860 w 854880"/>
                  <a:gd name="connsiteY15" fmla="*/ 19286 h 459817"/>
                  <a:gd name="connsiteX16" fmla="*/ 408529 w 854880"/>
                  <a:gd name="connsiteY16" fmla="*/ 4999 h 459817"/>
                  <a:gd name="connsiteX17" fmla="*/ 439485 w 854880"/>
                  <a:gd name="connsiteY17" fmla="*/ 26430 h 459817"/>
                  <a:gd name="connsiteX18" fmla="*/ 489491 w 854880"/>
                  <a:gd name="connsiteY18" fmla="*/ 9761 h 459817"/>
                  <a:gd name="connsiteX19" fmla="*/ 527591 w 854880"/>
                  <a:gd name="connsiteY19" fmla="*/ 236 h 459817"/>
                  <a:gd name="connsiteX20" fmla="*/ 591885 w 854880"/>
                  <a:gd name="connsiteY20" fmla="*/ 19286 h 459817"/>
                  <a:gd name="connsiteX21" fmla="*/ 596647 w 854880"/>
                  <a:gd name="connsiteY21" fmla="*/ 78817 h 459817"/>
                  <a:gd name="connsiteX22" fmla="*/ 622841 w 854880"/>
                  <a:gd name="connsiteY22" fmla="*/ 116917 h 459817"/>
                  <a:gd name="connsiteX23" fmla="*/ 670466 w 854880"/>
                  <a:gd name="connsiteY23" fmla="*/ 140730 h 459817"/>
                  <a:gd name="connsiteX24" fmla="*/ 668085 w 854880"/>
                  <a:gd name="connsiteY24" fmla="*/ 200261 h 459817"/>
                  <a:gd name="connsiteX25" fmla="*/ 684754 w 854880"/>
                  <a:gd name="connsiteY25" fmla="*/ 228836 h 459817"/>
                  <a:gd name="connsiteX26" fmla="*/ 744285 w 854880"/>
                  <a:gd name="connsiteY26" fmla="*/ 231217 h 459817"/>
                  <a:gd name="connsiteX27" fmla="*/ 782385 w 854880"/>
                  <a:gd name="connsiteY27" fmla="*/ 250267 h 459817"/>
                  <a:gd name="connsiteX28" fmla="*/ 818104 w 854880"/>
                  <a:gd name="connsiteY28" fmla="*/ 255030 h 459817"/>
                  <a:gd name="connsiteX29" fmla="*/ 853822 w 854880"/>
                  <a:gd name="connsiteY29" fmla="*/ 266936 h 459817"/>
                  <a:gd name="connsiteX30" fmla="*/ 844297 w 854880"/>
                  <a:gd name="connsiteY30" fmla="*/ 297892 h 459817"/>
                  <a:gd name="connsiteX31" fmla="*/ 832391 w 854880"/>
                  <a:gd name="connsiteY31" fmla="*/ 331230 h 459817"/>
                  <a:gd name="connsiteX32" fmla="*/ 806197 w 854880"/>
                  <a:gd name="connsiteY32" fmla="*/ 345517 h 459817"/>
                  <a:gd name="connsiteX0" fmla="*/ 24027 w 863285"/>
                  <a:gd name="connsiteY0" fmla="*/ 459817 h 459817"/>
                  <a:gd name="connsiteX1" fmla="*/ 215 w 863285"/>
                  <a:gd name="connsiteY1" fmla="*/ 440767 h 459817"/>
                  <a:gd name="connsiteX2" fmla="*/ 12121 w 863285"/>
                  <a:gd name="connsiteY2" fmla="*/ 405049 h 459817"/>
                  <a:gd name="connsiteX3" fmla="*/ 9740 w 863285"/>
                  <a:gd name="connsiteY3" fmla="*/ 369330 h 459817"/>
                  <a:gd name="connsiteX4" fmla="*/ 31171 w 863285"/>
                  <a:gd name="connsiteY4" fmla="*/ 347899 h 459817"/>
                  <a:gd name="connsiteX5" fmla="*/ 28790 w 863285"/>
                  <a:gd name="connsiteY5" fmla="*/ 276461 h 459817"/>
                  <a:gd name="connsiteX6" fmla="*/ 50221 w 863285"/>
                  <a:gd name="connsiteY6" fmla="*/ 233599 h 459817"/>
                  <a:gd name="connsiteX7" fmla="*/ 104990 w 863285"/>
                  <a:gd name="connsiteY7" fmla="*/ 243124 h 459817"/>
                  <a:gd name="connsiteX8" fmla="*/ 135946 w 863285"/>
                  <a:gd name="connsiteY8" fmla="*/ 238361 h 459817"/>
                  <a:gd name="connsiteX9" fmla="*/ 135946 w 863285"/>
                  <a:gd name="connsiteY9" fmla="*/ 176449 h 459817"/>
                  <a:gd name="connsiteX10" fmla="*/ 166902 w 863285"/>
                  <a:gd name="connsiteY10" fmla="*/ 107392 h 459817"/>
                  <a:gd name="connsiteX11" fmla="*/ 228815 w 863285"/>
                  <a:gd name="connsiteY11" fmla="*/ 102630 h 459817"/>
                  <a:gd name="connsiteX12" fmla="*/ 250246 w 863285"/>
                  <a:gd name="connsiteY12" fmla="*/ 85961 h 459817"/>
                  <a:gd name="connsiteX13" fmla="*/ 271677 w 863285"/>
                  <a:gd name="connsiteY13" fmla="*/ 24049 h 459817"/>
                  <a:gd name="connsiteX14" fmla="*/ 324065 w 863285"/>
                  <a:gd name="connsiteY14" fmla="*/ 2617 h 459817"/>
                  <a:gd name="connsiteX15" fmla="*/ 359784 w 863285"/>
                  <a:gd name="connsiteY15" fmla="*/ 19286 h 459817"/>
                  <a:gd name="connsiteX16" fmla="*/ 400265 w 863285"/>
                  <a:gd name="connsiteY16" fmla="*/ 19286 h 459817"/>
                  <a:gd name="connsiteX17" fmla="*/ 416934 w 863285"/>
                  <a:gd name="connsiteY17" fmla="*/ 4999 h 459817"/>
                  <a:gd name="connsiteX18" fmla="*/ 447890 w 863285"/>
                  <a:gd name="connsiteY18" fmla="*/ 26430 h 459817"/>
                  <a:gd name="connsiteX19" fmla="*/ 497896 w 863285"/>
                  <a:gd name="connsiteY19" fmla="*/ 9761 h 459817"/>
                  <a:gd name="connsiteX20" fmla="*/ 535996 w 863285"/>
                  <a:gd name="connsiteY20" fmla="*/ 236 h 459817"/>
                  <a:gd name="connsiteX21" fmla="*/ 600290 w 863285"/>
                  <a:gd name="connsiteY21" fmla="*/ 19286 h 459817"/>
                  <a:gd name="connsiteX22" fmla="*/ 605052 w 863285"/>
                  <a:gd name="connsiteY22" fmla="*/ 78817 h 459817"/>
                  <a:gd name="connsiteX23" fmla="*/ 631246 w 863285"/>
                  <a:gd name="connsiteY23" fmla="*/ 116917 h 459817"/>
                  <a:gd name="connsiteX24" fmla="*/ 678871 w 863285"/>
                  <a:gd name="connsiteY24" fmla="*/ 140730 h 459817"/>
                  <a:gd name="connsiteX25" fmla="*/ 676490 w 863285"/>
                  <a:gd name="connsiteY25" fmla="*/ 200261 h 459817"/>
                  <a:gd name="connsiteX26" fmla="*/ 693159 w 863285"/>
                  <a:gd name="connsiteY26" fmla="*/ 228836 h 459817"/>
                  <a:gd name="connsiteX27" fmla="*/ 752690 w 863285"/>
                  <a:gd name="connsiteY27" fmla="*/ 231217 h 459817"/>
                  <a:gd name="connsiteX28" fmla="*/ 790790 w 863285"/>
                  <a:gd name="connsiteY28" fmla="*/ 250267 h 459817"/>
                  <a:gd name="connsiteX29" fmla="*/ 826509 w 863285"/>
                  <a:gd name="connsiteY29" fmla="*/ 255030 h 459817"/>
                  <a:gd name="connsiteX30" fmla="*/ 862227 w 863285"/>
                  <a:gd name="connsiteY30" fmla="*/ 266936 h 459817"/>
                  <a:gd name="connsiteX31" fmla="*/ 852702 w 863285"/>
                  <a:gd name="connsiteY31" fmla="*/ 297892 h 459817"/>
                  <a:gd name="connsiteX32" fmla="*/ 840796 w 863285"/>
                  <a:gd name="connsiteY32" fmla="*/ 331230 h 459817"/>
                  <a:gd name="connsiteX33" fmla="*/ 814602 w 863285"/>
                  <a:gd name="connsiteY33" fmla="*/ 345517 h 459817"/>
                  <a:gd name="connsiteX0" fmla="*/ 24027 w 863285"/>
                  <a:gd name="connsiteY0" fmla="*/ 459817 h 459817"/>
                  <a:gd name="connsiteX1" fmla="*/ 215 w 863285"/>
                  <a:gd name="connsiteY1" fmla="*/ 440767 h 459817"/>
                  <a:gd name="connsiteX2" fmla="*/ 12121 w 863285"/>
                  <a:gd name="connsiteY2" fmla="*/ 405049 h 459817"/>
                  <a:gd name="connsiteX3" fmla="*/ 9740 w 863285"/>
                  <a:gd name="connsiteY3" fmla="*/ 369330 h 459817"/>
                  <a:gd name="connsiteX4" fmla="*/ 31171 w 863285"/>
                  <a:gd name="connsiteY4" fmla="*/ 347899 h 459817"/>
                  <a:gd name="connsiteX5" fmla="*/ 38315 w 863285"/>
                  <a:gd name="connsiteY5" fmla="*/ 276461 h 459817"/>
                  <a:gd name="connsiteX6" fmla="*/ 50221 w 863285"/>
                  <a:gd name="connsiteY6" fmla="*/ 233599 h 459817"/>
                  <a:gd name="connsiteX7" fmla="*/ 104990 w 863285"/>
                  <a:gd name="connsiteY7" fmla="*/ 243124 h 459817"/>
                  <a:gd name="connsiteX8" fmla="*/ 135946 w 863285"/>
                  <a:gd name="connsiteY8" fmla="*/ 238361 h 459817"/>
                  <a:gd name="connsiteX9" fmla="*/ 135946 w 863285"/>
                  <a:gd name="connsiteY9" fmla="*/ 176449 h 459817"/>
                  <a:gd name="connsiteX10" fmla="*/ 166902 w 863285"/>
                  <a:gd name="connsiteY10" fmla="*/ 107392 h 459817"/>
                  <a:gd name="connsiteX11" fmla="*/ 228815 w 863285"/>
                  <a:gd name="connsiteY11" fmla="*/ 102630 h 459817"/>
                  <a:gd name="connsiteX12" fmla="*/ 250246 w 863285"/>
                  <a:gd name="connsiteY12" fmla="*/ 85961 h 459817"/>
                  <a:gd name="connsiteX13" fmla="*/ 271677 w 863285"/>
                  <a:gd name="connsiteY13" fmla="*/ 24049 h 459817"/>
                  <a:gd name="connsiteX14" fmla="*/ 324065 w 863285"/>
                  <a:gd name="connsiteY14" fmla="*/ 2617 h 459817"/>
                  <a:gd name="connsiteX15" fmla="*/ 359784 w 863285"/>
                  <a:gd name="connsiteY15" fmla="*/ 19286 h 459817"/>
                  <a:gd name="connsiteX16" fmla="*/ 400265 w 863285"/>
                  <a:gd name="connsiteY16" fmla="*/ 19286 h 459817"/>
                  <a:gd name="connsiteX17" fmla="*/ 416934 w 863285"/>
                  <a:gd name="connsiteY17" fmla="*/ 4999 h 459817"/>
                  <a:gd name="connsiteX18" fmla="*/ 447890 w 863285"/>
                  <a:gd name="connsiteY18" fmla="*/ 26430 h 459817"/>
                  <a:gd name="connsiteX19" fmla="*/ 497896 w 863285"/>
                  <a:gd name="connsiteY19" fmla="*/ 9761 h 459817"/>
                  <a:gd name="connsiteX20" fmla="*/ 535996 w 863285"/>
                  <a:gd name="connsiteY20" fmla="*/ 236 h 459817"/>
                  <a:gd name="connsiteX21" fmla="*/ 600290 w 863285"/>
                  <a:gd name="connsiteY21" fmla="*/ 19286 h 459817"/>
                  <a:gd name="connsiteX22" fmla="*/ 605052 w 863285"/>
                  <a:gd name="connsiteY22" fmla="*/ 78817 h 459817"/>
                  <a:gd name="connsiteX23" fmla="*/ 631246 w 863285"/>
                  <a:gd name="connsiteY23" fmla="*/ 116917 h 459817"/>
                  <a:gd name="connsiteX24" fmla="*/ 678871 w 863285"/>
                  <a:gd name="connsiteY24" fmla="*/ 140730 h 459817"/>
                  <a:gd name="connsiteX25" fmla="*/ 676490 w 863285"/>
                  <a:gd name="connsiteY25" fmla="*/ 200261 h 459817"/>
                  <a:gd name="connsiteX26" fmla="*/ 693159 w 863285"/>
                  <a:gd name="connsiteY26" fmla="*/ 228836 h 459817"/>
                  <a:gd name="connsiteX27" fmla="*/ 752690 w 863285"/>
                  <a:gd name="connsiteY27" fmla="*/ 231217 h 459817"/>
                  <a:gd name="connsiteX28" fmla="*/ 790790 w 863285"/>
                  <a:gd name="connsiteY28" fmla="*/ 250267 h 459817"/>
                  <a:gd name="connsiteX29" fmla="*/ 826509 w 863285"/>
                  <a:gd name="connsiteY29" fmla="*/ 255030 h 459817"/>
                  <a:gd name="connsiteX30" fmla="*/ 862227 w 863285"/>
                  <a:gd name="connsiteY30" fmla="*/ 266936 h 459817"/>
                  <a:gd name="connsiteX31" fmla="*/ 852702 w 863285"/>
                  <a:gd name="connsiteY31" fmla="*/ 297892 h 459817"/>
                  <a:gd name="connsiteX32" fmla="*/ 840796 w 863285"/>
                  <a:gd name="connsiteY32" fmla="*/ 331230 h 459817"/>
                  <a:gd name="connsiteX33" fmla="*/ 814602 w 863285"/>
                  <a:gd name="connsiteY33" fmla="*/ 345517 h 459817"/>
                  <a:gd name="connsiteX0" fmla="*/ 24027 w 863285"/>
                  <a:gd name="connsiteY0" fmla="*/ 459817 h 459817"/>
                  <a:gd name="connsiteX1" fmla="*/ 215 w 863285"/>
                  <a:gd name="connsiteY1" fmla="*/ 440767 h 459817"/>
                  <a:gd name="connsiteX2" fmla="*/ 12121 w 863285"/>
                  <a:gd name="connsiteY2" fmla="*/ 405049 h 459817"/>
                  <a:gd name="connsiteX3" fmla="*/ 9740 w 863285"/>
                  <a:gd name="connsiteY3" fmla="*/ 369330 h 459817"/>
                  <a:gd name="connsiteX4" fmla="*/ 31171 w 863285"/>
                  <a:gd name="connsiteY4" fmla="*/ 347899 h 459817"/>
                  <a:gd name="connsiteX5" fmla="*/ 38315 w 863285"/>
                  <a:gd name="connsiteY5" fmla="*/ 276461 h 459817"/>
                  <a:gd name="connsiteX6" fmla="*/ 50221 w 863285"/>
                  <a:gd name="connsiteY6" fmla="*/ 233599 h 459817"/>
                  <a:gd name="connsiteX7" fmla="*/ 104990 w 863285"/>
                  <a:gd name="connsiteY7" fmla="*/ 243124 h 459817"/>
                  <a:gd name="connsiteX8" fmla="*/ 135946 w 863285"/>
                  <a:gd name="connsiteY8" fmla="*/ 238361 h 459817"/>
                  <a:gd name="connsiteX9" fmla="*/ 135946 w 863285"/>
                  <a:gd name="connsiteY9" fmla="*/ 176449 h 459817"/>
                  <a:gd name="connsiteX10" fmla="*/ 166902 w 863285"/>
                  <a:gd name="connsiteY10" fmla="*/ 107392 h 459817"/>
                  <a:gd name="connsiteX11" fmla="*/ 228815 w 863285"/>
                  <a:gd name="connsiteY11" fmla="*/ 102630 h 459817"/>
                  <a:gd name="connsiteX12" fmla="*/ 250246 w 863285"/>
                  <a:gd name="connsiteY12" fmla="*/ 85961 h 459817"/>
                  <a:gd name="connsiteX13" fmla="*/ 271677 w 863285"/>
                  <a:gd name="connsiteY13" fmla="*/ 24049 h 459817"/>
                  <a:gd name="connsiteX14" fmla="*/ 324065 w 863285"/>
                  <a:gd name="connsiteY14" fmla="*/ 2617 h 459817"/>
                  <a:gd name="connsiteX15" fmla="*/ 359784 w 863285"/>
                  <a:gd name="connsiteY15" fmla="*/ 19286 h 459817"/>
                  <a:gd name="connsiteX16" fmla="*/ 400265 w 863285"/>
                  <a:gd name="connsiteY16" fmla="*/ 19286 h 459817"/>
                  <a:gd name="connsiteX17" fmla="*/ 416934 w 863285"/>
                  <a:gd name="connsiteY17" fmla="*/ 4999 h 459817"/>
                  <a:gd name="connsiteX18" fmla="*/ 447890 w 863285"/>
                  <a:gd name="connsiteY18" fmla="*/ 26430 h 459817"/>
                  <a:gd name="connsiteX19" fmla="*/ 497896 w 863285"/>
                  <a:gd name="connsiteY19" fmla="*/ 9761 h 459817"/>
                  <a:gd name="connsiteX20" fmla="*/ 535996 w 863285"/>
                  <a:gd name="connsiteY20" fmla="*/ 236 h 459817"/>
                  <a:gd name="connsiteX21" fmla="*/ 600290 w 863285"/>
                  <a:gd name="connsiteY21" fmla="*/ 19286 h 459817"/>
                  <a:gd name="connsiteX22" fmla="*/ 605052 w 863285"/>
                  <a:gd name="connsiteY22" fmla="*/ 78817 h 459817"/>
                  <a:gd name="connsiteX23" fmla="*/ 631246 w 863285"/>
                  <a:gd name="connsiteY23" fmla="*/ 116917 h 459817"/>
                  <a:gd name="connsiteX24" fmla="*/ 686014 w 863285"/>
                  <a:gd name="connsiteY24" fmla="*/ 145493 h 459817"/>
                  <a:gd name="connsiteX25" fmla="*/ 676490 w 863285"/>
                  <a:gd name="connsiteY25" fmla="*/ 200261 h 459817"/>
                  <a:gd name="connsiteX26" fmla="*/ 693159 w 863285"/>
                  <a:gd name="connsiteY26" fmla="*/ 228836 h 459817"/>
                  <a:gd name="connsiteX27" fmla="*/ 752690 w 863285"/>
                  <a:gd name="connsiteY27" fmla="*/ 231217 h 459817"/>
                  <a:gd name="connsiteX28" fmla="*/ 790790 w 863285"/>
                  <a:gd name="connsiteY28" fmla="*/ 250267 h 459817"/>
                  <a:gd name="connsiteX29" fmla="*/ 826509 w 863285"/>
                  <a:gd name="connsiteY29" fmla="*/ 255030 h 459817"/>
                  <a:gd name="connsiteX30" fmla="*/ 862227 w 863285"/>
                  <a:gd name="connsiteY30" fmla="*/ 266936 h 459817"/>
                  <a:gd name="connsiteX31" fmla="*/ 852702 w 863285"/>
                  <a:gd name="connsiteY31" fmla="*/ 297892 h 459817"/>
                  <a:gd name="connsiteX32" fmla="*/ 840796 w 863285"/>
                  <a:gd name="connsiteY32" fmla="*/ 331230 h 459817"/>
                  <a:gd name="connsiteX33" fmla="*/ 814602 w 863285"/>
                  <a:gd name="connsiteY33" fmla="*/ 345517 h 459817"/>
                  <a:gd name="connsiteX0" fmla="*/ 24027 w 863285"/>
                  <a:gd name="connsiteY0" fmla="*/ 459817 h 459817"/>
                  <a:gd name="connsiteX1" fmla="*/ 215 w 863285"/>
                  <a:gd name="connsiteY1" fmla="*/ 440767 h 459817"/>
                  <a:gd name="connsiteX2" fmla="*/ 12121 w 863285"/>
                  <a:gd name="connsiteY2" fmla="*/ 405049 h 459817"/>
                  <a:gd name="connsiteX3" fmla="*/ 9740 w 863285"/>
                  <a:gd name="connsiteY3" fmla="*/ 369330 h 459817"/>
                  <a:gd name="connsiteX4" fmla="*/ 31171 w 863285"/>
                  <a:gd name="connsiteY4" fmla="*/ 347899 h 459817"/>
                  <a:gd name="connsiteX5" fmla="*/ 38315 w 863285"/>
                  <a:gd name="connsiteY5" fmla="*/ 276461 h 459817"/>
                  <a:gd name="connsiteX6" fmla="*/ 50221 w 863285"/>
                  <a:gd name="connsiteY6" fmla="*/ 233599 h 459817"/>
                  <a:gd name="connsiteX7" fmla="*/ 104990 w 863285"/>
                  <a:gd name="connsiteY7" fmla="*/ 243124 h 459817"/>
                  <a:gd name="connsiteX8" fmla="*/ 135946 w 863285"/>
                  <a:gd name="connsiteY8" fmla="*/ 238361 h 459817"/>
                  <a:gd name="connsiteX9" fmla="*/ 135946 w 863285"/>
                  <a:gd name="connsiteY9" fmla="*/ 176449 h 459817"/>
                  <a:gd name="connsiteX10" fmla="*/ 166902 w 863285"/>
                  <a:gd name="connsiteY10" fmla="*/ 107392 h 459817"/>
                  <a:gd name="connsiteX11" fmla="*/ 228815 w 863285"/>
                  <a:gd name="connsiteY11" fmla="*/ 102630 h 459817"/>
                  <a:gd name="connsiteX12" fmla="*/ 250246 w 863285"/>
                  <a:gd name="connsiteY12" fmla="*/ 85961 h 459817"/>
                  <a:gd name="connsiteX13" fmla="*/ 271677 w 863285"/>
                  <a:gd name="connsiteY13" fmla="*/ 24049 h 459817"/>
                  <a:gd name="connsiteX14" fmla="*/ 324065 w 863285"/>
                  <a:gd name="connsiteY14" fmla="*/ 2617 h 459817"/>
                  <a:gd name="connsiteX15" fmla="*/ 359784 w 863285"/>
                  <a:gd name="connsiteY15" fmla="*/ 19286 h 459817"/>
                  <a:gd name="connsiteX16" fmla="*/ 400265 w 863285"/>
                  <a:gd name="connsiteY16" fmla="*/ 19286 h 459817"/>
                  <a:gd name="connsiteX17" fmla="*/ 416934 w 863285"/>
                  <a:gd name="connsiteY17" fmla="*/ 4999 h 459817"/>
                  <a:gd name="connsiteX18" fmla="*/ 447890 w 863285"/>
                  <a:gd name="connsiteY18" fmla="*/ 26430 h 459817"/>
                  <a:gd name="connsiteX19" fmla="*/ 497896 w 863285"/>
                  <a:gd name="connsiteY19" fmla="*/ 9761 h 459817"/>
                  <a:gd name="connsiteX20" fmla="*/ 535996 w 863285"/>
                  <a:gd name="connsiteY20" fmla="*/ 236 h 459817"/>
                  <a:gd name="connsiteX21" fmla="*/ 600290 w 863285"/>
                  <a:gd name="connsiteY21" fmla="*/ 19286 h 459817"/>
                  <a:gd name="connsiteX22" fmla="*/ 605052 w 863285"/>
                  <a:gd name="connsiteY22" fmla="*/ 78817 h 459817"/>
                  <a:gd name="connsiteX23" fmla="*/ 631246 w 863285"/>
                  <a:gd name="connsiteY23" fmla="*/ 116917 h 459817"/>
                  <a:gd name="connsiteX24" fmla="*/ 686014 w 863285"/>
                  <a:gd name="connsiteY24" fmla="*/ 145493 h 459817"/>
                  <a:gd name="connsiteX25" fmla="*/ 676490 w 863285"/>
                  <a:gd name="connsiteY25" fmla="*/ 200261 h 459817"/>
                  <a:gd name="connsiteX26" fmla="*/ 693159 w 863285"/>
                  <a:gd name="connsiteY26" fmla="*/ 228836 h 459817"/>
                  <a:gd name="connsiteX27" fmla="*/ 752690 w 863285"/>
                  <a:gd name="connsiteY27" fmla="*/ 231217 h 459817"/>
                  <a:gd name="connsiteX28" fmla="*/ 783646 w 863285"/>
                  <a:gd name="connsiteY28" fmla="*/ 238361 h 459817"/>
                  <a:gd name="connsiteX29" fmla="*/ 826509 w 863285"/>
                  <a:gd name="connsiteY29" fmla="*/ 255030 h 459817"/>
                  <a:gd name="connsiteX30" fmla="*/ 862227 w 863285"/>
                  <a:gd name="connsiteY30" fmla="*/ 266936 h 459817"/>
                  <a:gd name="connsiteX31" fmla="*/ 852702 w 863285"/>
                  <a:gd name="connsiteY31" fmla="*/ 297892 h 459817"/>
                  <a:gd name="connsiteX32" fmla="*/ 840796 w 863285"/>
                  <a:gd name="connsiteY32" fmla="*/ 331230 h 459817"/>
                  <a:gd name="connsiteX33" fmla="*/ 814602 w 863285"/>
                  <a:gd name="connsiteY33" fmla="*/ 345517 h 459817"/>
                  <a:gd name="connsiteX0" fmla="*/ 24027 w 863285"/>
                  <a:gd name="connsiteY0" fmla="*/ 459817 h 459817"/>
                  <a:gd name="connsiteX1" fmla="*/ 215 w 863285"/>
                  <a:gd name="connsiteY1" fmla="*/ 440767 h 459817"/>
                  <a:gd name="connsiteX2" fmla="*/ 12121 w 863285"/>
                  <a:gd name="connsiteY2" fmla="*/ 405049 h 459817"/>
                  <a:gd name="connsiteX3" fmla="*/ 9740 w 863285"/>
                  <a:gd name="connsiteY3" fmla="*/ 369330 h 459817"/>
                  <a:gd name="connsiteX4" fmla="*/ 31171 w 863285"/>
                  <a:gd name="connsiteY4" fmla="*/ 347899 h 459817"/>
                  <a:gd name="connsiteX5" fmla="*/ 38315 w 863285"/>
                  <a:gd name="connsiteY5" fmla="*/ 276461 h 459817"/>
                  <a:gd name="connsiteX6" fmla="*/ 50221 w 863285"/>
                  <a:gd name="connsiteY6" fmla="*/ 233599 h 459817"/>
                  <a:gd name="connsiteX7" fmla="*/ 104990 w 863285"/>
                  <a:gd name="connsiteY7" fmla="*/ 243124 h 459817"/>
                  <a:gd name="connsiteX8" fmla="*/ 135946 w 863285"/>
                  <a:gd name="connsiteY8" fmla="*/ 238361 h 459817"/>
                  <a:gd name="connsiteX9" fmla="*/ 135946 w 863285"/>
                  <a:gd name="connsiteY9" fmla="*/ 176449 h 459817"/>
                  <a:gd name="connsiteX10" fmla="*/ 166902 w 863285"/>
                  <a:gd name="connsiteY10" fmla="*/ 107392 h 459817"/>
                  <a:gd name="connsiteX11" fmla="*/ 228815 w 863285"/>
                  <a:gd name="connsiteY11" fmla="*/ 102630 h 459817"/>
                  <a:gd name="connsiteX12" fmla="*/ 250246 w 863285"/>
                  <a:gd name="connsiteY12" fmla="*/ 85961 h 459817"/>
                  <a:gd name="connsiteX13" fmla="*/ 271677 w 863285"/>
                  <a:gd name="connsiteY13" fmla="*/ 24049 h 459817"/>
                  <a:gd name="connsiteX14" fmla="*/ 324065 w 863285"/>
                  <a:gd name="connsiteY14" fmla="*/ 2617 h 459817"/>
                  <a:gd name="connsiteX15" fmla="*/ 359784 w 863285"/>
                  <a:gd name="connsiteY15" fmla="*/ 19286 h 459817"/>
                  <a:gd name="connsiteX16" fmla="*/ 400265 w 863285"/>
                  <a:gd name="connsiteY16" fmla="*/ 19286 h 459817"/>
                  <a:gd name="connsiteX17" fmla="*/ 416934 w 863285"/>
                  <a:gd name="connsiteY17" fmla="*/ 4999 h 459817"/>
                  <a:gd name="connsiteX18" fmla="*/ 447890 w 863285"/>
                  <a:gd name="connsiteY18" fmla="*/ 26430 h 459817"/>
                  <a:gd name="connsiteX19" fmla="*/ 497896 w 863285"/>
                  <a:gd name="connsiteY19" fmla="*/ 9761 h 459817"/>
                  <a:gd name="connsiteX20" fmla="*/ 535996 w 863285"/>
                  <a:gd name="connsiteY20" fmla="*/ 236 h 459817"/>
                  <a:gd name="connsiteX21" fmla="*/ 600290 w 863285"/>
                  <a:gd name="connsiteY21" fmla="*/ 19286 h 459817"/>
                  <a:gd name="connsiteX22" fmla="*/ 605052 w 863285"/>
                  <a:gd name="connsiteY22" fmla="*/ 78817 h 459817"/>
                  <a:gd name="connsiteX23" fmla="*/ 631246 w 863285"/>
                  <a:gd name="connsiteY23" fmla="*/ 116917 h 459817"/>
                  <a:gd name="connsiteX24" fmla="*/ 686014 w 863285"/>
                  <a:gd name="connsiteY24" fmla="*/ 145493 h 459817"/>
                  <a:gd name="connsiteX25" fmla="*/ 676490 w 863285"/>
                  <a:gd name="connsiteY25" fmla="*/ 200261 h 459817"/>
                  <a:gd name="connsiteX26" fmla="*/ 693159 w 863285"/>
                  <a:gd name="connsiteY26" fmla="*/ 228836 h 459817"/>
                  <a:gd name="connsiteX27" fmla="*/ 752690 w 863285"/>
                  <a:gd name="connsiteY27" fmla="*/ 231217 h 459817"/>
                  <a:gd name="connsiteX28" fmla="*/ 783646 w 863285"/>
                  <a:gd name="connsiteY28" fmla="*/ 238361 h 459817"/>
                  <a:gd name="connsiteX29" fmla="*/ 826509 w 863285"/>
                  <a:gd name="connsiteY29" fmla="*/ 255030 h 459817"/>
                  <a:gd name="connsiteX30" fmla="*/ 862227 w 863285"/>
                  <a:gd name="connsiteY30" fmla="*/ 266936 h 459817"/>
                  <a:gd name="connsiteX31" fmla="*/ 852702 w 863285"/>
                  <a:gd name="connsiteY31" fmla="*/ 297892 h 459817"/>
                  <a:gd name="connsiteX32" fmla="*/ 840796 w 863285"/>
                  <a:gd name="connsiteY32" fmla="*/ 331230 h 459817"/>
                  <a:gd name="connsiteX33" fmla="*/ 819365 w 863285"/>
                  <a:gd name="connsiteY33" fmla="*/ 345517 h 459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63285" h="459817">
                    <a:moveTo>
                      <a:pt x="24027" y="459817"/>
                    </a:moveTo>
                    <a:cubicBezTo>
                      <a:pt x="22837" y="454261"/>
                      <a:pt x="2199" y="449895"/>
                      <a:pt x="215" y="440767"/>
                    </a:cubicBezTo>
                    <a:cubicBezTo>
                      <a:pt x="-1769" y="431639"/>
                      <a:pt x="10534" y="416955"/>
                      <a:pt x="12121" y="405049"/>
                    </a:cubicBezTo>
                    <a:cubicBezTo>
                      <a:pt x="13708" y="393143"/>
                      <a:pt x="6565" y="378855"/>
                      <a:pt x="9740" y="369330"/>
                    </a:cubicBezTo>
                    <a:cubicBezTo>
                      <a:pt x="12915" y="359805"/>
                      <a:pt x="26409" y="363377"/>
                      <a:pt x="31171" y="347899"/>
                    </a:cubicBezTo>
                    <a:cubicBezTo>
                      <a:pt x="35933" y="332421"/>
                      <a:pt x="35140" y="295511"/>
                      <a:pt x="38315" y="276461"/>
                    </a:cubicBezTo>
                    <a:cubicBezTo>
                      <a:pt x="41490" y="257411"/>
                      <a:pt x="39109" y="239155"/>
                      <a:pt x="50221" y="233599"/>
                    </a:cubicBezTo>
                    <a:cubicBezTo>
                      <a:pt x="61334" y="228043"/>
                      <a:pt x="90703" y="242330"/>
                      <a:pt x="104990" y="243124"/>
                    </a:cubicBezTo>
                    <a:cubicBezTo>
                      <a:pt x="119277" y="243918"/>
                      <a:pt x="130787" y="249473"/>
                      <a:pt x="135946" y="238361"/>
                    </a:cubicBezTo>
                    <a:cubicBezTo>
                      <a:pt x="141105" y="227249"/>
                      <a:pt x="130787" y="198277"/>
                      <a:pt x="135946" y="176449"/>
                    </a:cubicBezTo>
                    <a:cubicBezTo>
                      <a:pt x="141105" y="154621"/>
                      <a:pt x="151424" y="119695"/>
                      <a:pt x="166902" y="107392"/>
                    </a:cubicBezTo>
                    <a:cubicBezTo>
                      <a:pt x="182380" y="95089"/>
                      <a:pt x="214924" y="106202"/>
                      <a:pt x="228815" y="102630"/>
                    </a:cubicBezTo>
                    <a:cubicBezTo>
                      <a:pt x="242706" y="99058"/>
                      <a:pt x="243102" y="99058"/>
                      <a:pt x="250246" y="85961"/>
                    </a:cubicBezTo>
                    <a:cubicBezTo>
                      <a:pt x="257390" y="72864"/>
                      <a:pt x="259374" y="37940"/>
                      <a:pt x="271677" y="24049"/>
                    </a:cubicBezTo>
                    <a:cubicBezTo>
                      <a:pt x="283980" y="10158"/>
                      <a:pt x="309381" y="3411"/>
                      <a:pt x="324065" y="2617"/>
                    </a:cubicBezTo>
                    <a:cubicBezTo>
                      <a:pt x="338749" y="1823"/>
                      <a:pt x="347084" y="16508"/>
                      <a:pt x="359784" y="19286"/>
                    </a:cubicBezTo>
                    <a:cubicBezTo>
                      <a:pt x="372484" y="22064"/>
                      <a:pt x="390740" y="21667"/>
                      <a:pt x="400265" y="19286"/>
                    </a:cubicBezTo>
                    <a:cubicBezTo>
                      <a:pt x="409790" y="16905"/>
                      <a:pt x="408996" y="3808"/>
                      <a:pt x="416934" y="4999"/>
                    </a:cubicBezTo>
                    <a:cubicBezTo>
                      <a:pt x="424872" y="6190"/>
                      <a:pt x="434396" y="25636"/>
                      <a:pt x="447890" y="26430"/>
                    </a:cubicBezTo>
                    <a:cubicBezTo>
                      <a:pt x="461384" y="27224"/>
                      <a:pt x="483212" y="14127"/>
                      <a:pt x="497896" y="9761"/>
                    </a:cubicBezTo>
                    <a:cubicBezTo>
                      <a:pt x="512580" y="5395"/>
                      <a:pt x="518930" y="-1351"/>
                      <a:pt x="535996" y="236"/>
                    </a:cubicBezTo>
                    <a:cubicBezTo>
                      <a:pt x="553062" y="1823"/>
                      <a:pt x="588781" y="6189"/>
                      <a:pt x="600290" y="19286"/>
                    </a:cubicBezTo>
                    <a:cubicBezTo>
                      <a:pt x="611799" y="32383"/>
                      <a:pt x="599893" y="62545"/>
                      <a:pt x="605052" y="78817"/>
                    </a:cubicBezTo>
                    <a:cubicBezTo>
                      <a:pt x="610211" y="95089"/>
                      <a:pt x="617752" y="105804"/>
                      <a:pt x="631246" y="116917"/>
                    </a:cubicBezTo>
                    <a:cubicBezTo>
                      <a:pt x="644740" y="128030"/>
                      <a:pt x="678473" y="131602"/>
                      <a:pt x="686014" y="145493"/>
                    </a:cubicBezTo>
                    <a:cubicBezTo>
                      <a:pt x="693555" y="159384"/>
                      <a:pt x="675299" y="186371"/>
                      <a:pt x="676490" y="200261"/>
                    </a:cubicBezTo>
                    <a:cubicBezTo>
                      <a:pt x="677681" y="214151"/>
                      <a:pt x="680459" y="223677"/>
                      <a:pt x="693159" y="228836"/>
                    </a:cubicBezTo>
                    <a:cubicBezTo>
                      <a:pt x="705859" y="233995"/>
                      <a:pt x="737609" y="229630"/>
                      <a:pt x="752690" y="231217"/>
                    </a:cubicBezTo>
                    <a:cubicBezTo>
                      <a:pt x="767771" y="232804"/>
                      <a:pt x="771343" y="234392"/>
                      <a:pt x="783646" y="238361"/>
                    </a:cubicBezTo>
                    <a:cubicBezTo>
                      <a:pt x="795949" y="242330"/>
                      <a:pt x="813412" y="250268"/>
                      <a:pt x="826509" y="255030"/>
                    </a:cubicBezTo>
                    <a:cubicBezTo>
                      <a:pt x="839606" y="259792"/>
                      <a:pt x="857862" y="259792"/>
                      <a:pt x="862227" y="266936"/>
                    </a:cubicBezTo>
                    <a:cubicBezTo>
                      <a:pt x="866592" y="274080"/>
                      <a:pt x="856274" y="287176"/>
                      <a:pt x="852702" y="297892"/>
                    </a:cubicBezTo>
                    <a:cubicBezTo>
                      <a:pt x="849130" y="308608"/>
                      <a:pt x="846352" y="323292"/>
                      <a:pt x="840796" y="331230"/>
                    </a:cubicBezTo>
                    <a:cubicBezTo>
                      <a:pt x="835240" y="339168"/>
                      <a:pt x="829287" y="342342"/>
                      <a:pt x="819365" y="34551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3" name="任意多边形 972"/>
              <p:cNvSpPr/>
              <p:nvPr/>
            </p:nvSpPr>
            <p:spPr>
              <a:xfrm>
                <a:off x="5705421" y="2021682"/>
                <a:ext cx="234562" cy="349190"/>
              </a:xfrm>
              <a:custGeom>
                <a:avLst/>
                <a:gdLst>
                  <a:gd name="connsiteX0" fmla="*/ 64830 w 235044"/>
                  <a:gd name="connsiteY0" fmla="*/ 347663 h 347663"/>
                  <a:gd name="connsiteX1" fmla="*/ 536 w 235044"/>
                  <a:gd name="connsiteY1" fmla="*/ 323850 h 347663"/>
                  <a:gd name="connsiteX2" fmla="*/ 36255 w 235044"/>
                  <a:gd name="connsiteY2" fmla="*/ 280988 h 347663"/>
                  <a:gd name="connsiteX3" fmla="*/ 74355 w 235044"/>
                  <a:gd name="connsiteY3" fmla="*/ 288132 h 347663"/>
                  <a:gd name="connsiteX4" fmla="*/ 79117 w 235044"/>
                  <a:gd name="connsiteY4" fmla="*/ 247650 h 347663"/>
                  <a:gd name="connsiteX5" fmla="*/ 76736 w 235044"/>
                  <a:gd name="connsiteY5" fmla="*/ 197644 h 347663"/>
                  <a:gd name="connsiteX6" fmla="*/ 131505 w 235044"/>
                  <a:gd name="connsiteY6" fmla="*/ 185738 h 347663"/>
                  <a:gd name="connsiteX7" fmla="*/ 160080 w 235044"/>
                  <a:gd name="connsiteY7" fmla="*/ 123825 h 347663"/>
                  <a:gd name="connsiteX8" fmla="*/ 169605 w 235044"/>
                  <a:gd name="connsiteY8" fmla="*/ 100013 h 347663"/>
                  <a:gd name="connsiteX9" fmla="*/ 221992 w 235044"/>
                  <a:gd name="connsiteY9" fmla="*/ 64294 h 347663"/>
                  <a:gd name="connsiteX10" fmla="*/ 233899 w 235044"/>
                  <a:gd name="connsiteY10" fmla="*/ 26194 h 347663"/>
                  <a:gd name="connsiteX11" fmla="*/ 233899 w 235044"/>
                  <a:gd name="connsiteY11" fmla="*/ 0 h 347663"/>
                  <a:gd name="connsiteX0" fmla="*/ 64348 w 234562"/>
                  <a:gd name="connsiteY0" fmla="*/ 347663 h 349190"/>
                  <a:gd name="connsiteX1" fmla="*/ 28629 w 234562"/>
                  <a:gd name="connsiteY1" fmla="*/ 347663 h 349190"/>
                  <a:gd name="connsiteX2" fmla="*/ 54 w 234562"/>
                  <a:gd name="connsiteY2" fmla="*/ 323850 h 349190"/>
                  <a:gd name="connsiteX3" fmla="*/ 35773 w 234562"/>
                  <a:gd name="connsiteY3" fmla="*/ 280988 h 349190"/>
                  <a:gd name="connsiteX4" fmla="*/ 73873 w 234562"/>
                  <a:gd name="connsiteY4" fmla="*/ 288132 h 349190"/>
                  <a:gd name="connsiteX5" fmla="*/ 78635 w 234562"/>
                  <a:gd name="connsiteY5" fmla="*/ 247650 h 349190"/>
                  <a:gd name="connsiteX6" fmla="*/ 76254 w 234562"/>
                  <a:gd name="connsiteY6" fmla="*/ 197644 h 349190"/>
                  <a:gd name="connsiteX7" fmla="*/ 131023 w 234562"/>
                  <a:gd name="connsiteY7" fmla="*/ 185738 h 349190"/>
                  <a:gd name="connsiteX8" fmla="*/ 159598 w 234562"/>
                  <a:gd name="connsiteY8" fmla="*/ 123825 h 349190"/>
                  <a:gd name="connsiteX9" fmla="*/ 169123 w 234562"/>
                  <a:gd name="connsiteY9" fmla="*/ 100013 h 349190"/>
                  <a:gd name="connsiteX10" fmla="*/ 221510 w 234562"/>
                  <a:gd name="connsiteY10" fmla="*/ 64294 h 349190"/>
                  <a:gd name="connsiteX11" fmla="*/ 233417 w 234562"/>
                  <a:gd name="connsiteY11" fmla="*/ 26194 h 349190"/>
                  <a:gd name="connsiteX12" fmla="*/ 233417 w 234562"/>
                  <a:gd name="connsiteY12" fmla="*/ 0 h 349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4562" h="349190">
                    <a:moveTo>
                      <a:pt x="64348" y="347663"/>
                    </a:moveTo>
                    <a:cubicBezTo>
                      <a:pt x="58792" y="346472"/>
                      <a:pt x="39345" y="351632"/>
                      <a:pt x="28629" y="347663"/>
                    </a:cubicBezTo>
                    <a:cubicBezTo>
                      <a:pt x="17913" y="343694"/>
                      <a:pt x="-1137" y="334963"/>
                      <a:pt x="54" y="323850"/>
                    </a:cubicBezTo>
                    <a:cubicBezTo>
                      <a:pt x="1245" y="312738"/>
                      <a:pt x="23470" y="286941"/>
                      <a:pt x="35773" y="280988"/>
                    </a:cubicBezTo>
                    <a:cubicBezTo>
                      <a:pt x="48076" y="275035"/>
                      <a:pt x="66729" y="293688"/>
                      <a:pt x="73873" y="288132"/>
                    </a:cubicBezTo>
                    <a:cubicBezTo>
                      <a:pt x="81017" y="282576"/>
                      <a:pt x="78238" y="262731"/>
                      <a:pt x="78635" y="247650"/>
                    </a:cubicBezTo>
                    <a:cubicBezTo>
                      <a:pt x="79032" y="232569"/>
                      <a:pt x="67523" y="207963"/>
                      <a:pt x="76254" y="197644"/>
                    </a:cubicBezTo>
                    <a:cubicBezTo>
                      <a:pt x="84985" y="187325"/>
                      <a:pt x="117132" y="198041"/>
                      <a:pt x="131023" y="185738"/>
                    </a:cubicBezTo>
                    <a:cubicBezTo>
                      <a:pt x="144914" y="173435"/>
                      <a:pt x="153248" y="138113"/>
                      <a:pt x="159598" y="123825"/>
                    </a:cubicBezTo>
                    <a:cubicBezTo>
                      <a:pt x="165948" y="109537"/>
                      <a:pt x="158804" y="109935"/>
                      <a:pt x="169123" y="100013"/>
                    </a:cubicBezTo>
                    <a:cubicBezTo>
                      <a:pt x="179442" y="90091"/>
                      <a:pt x="210794" y="76597"/>
                      <a:pt x="221510" y="64294"/>
                    </a:cubicBezTo>
                    <a:cubicBezTo>
                      <a:pt x="232226" y="51991"/>
                      <a:pt x="231433" y="36910"/>
                      <a:pt x="233417" y="26194"/>
                    </a:cubicBezTo>
                    <a:cubicBezTo>
                      <a:pt x="235402" y="15478"/>
                      <a:pt x="234409" y="7739"/>
                      <a:pt x="233417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4" name="任意多边形 973"/>
              <p:cNvSpPr/>
              <p:nvPr/>
            </p:nvSpPr>
            <p:spPr>
              <a:xfrm>
                <a:off x="6236494" y="1869282"/>
                <a:ext cx="293276" cy="440532"/>
              </a:xfrm>
              <a:custGeom>
                <a:avLst/>
                <a:gdLst>
                  <a:gd name="connsiteX0" fmla="*/ 0 w 293276"/>
                  <a:gd name="connsiteY0" fmla="*/ 0 h 431007"/>
                  <a:gd name="connsiteX1" fmla="*/ 40481 w 293276"/>
                  <a:gd name="connsiteY1" fmla="*/ 38100 h 431007"/>
                  <a:gd name="connsiteX2" fmla="*/ 40481 w 293276"/>
                  <a:gd name="connsiteY2" fmla="*/ 80963 h 431007"/>
                  <a:gd name="connsiteX3" fmla="*/ 26194 w 293276"/>
                  <a:gd name="connsiteY3" fmla="*/ 128588 h 431007"/>
                  <a:gd name="connsiteX4" fmla="*/ 71437 w 293276"/>
                  <a:gd name="connsiteY4" fmla="*/ 157163 h 431007"/>
                  <a:gd name="connsiteX5" fmla="*/ 104775 w 293276"/>
                  <a:gd name="connsiteY5" fmla="*/ 178594 h 431007"/>
                  <a:gd name="connsiteX6" fmla="*/ 102394 w 293276"/>
                  <a:gd name="connsiteY6" fmla="*/ 242888 h 431007"/>
                  <a:gd name="connsiteX7" fmla="*/ 140494 w 293276"/>
                  <a:gd name="connsiteY7" fmla="*/ 254794 h 431007"/>
                  <a:gd name="connsiteX8" fmla="*/ 188119 w 293276"/>
                  <a:gd name="connsiteY8" fmla="*/ 261938 h 431007"/>
                  <a:gd name="connsiteX9" fmla="*/ 207169 w 293276"/>
                  <a:gd name="connsiteY9" fmla="*/ 307182 h 431007"/>
                  <a:gd name="connsiteX10" fmla="*/ 233362 w 293276"/>
                  <a:gd name="connsiteY10" fmla="*/ 333375 h 431007"/>
                  <a:gd name="connsiteX11" fmla="*/ 276225 w 293276"/>
                  <a:gd name="connsiteY11" fmla="*/ 340519 h 431007"/>
                  <a:gd name="connsiteX12" fmla="*/ 292894 w 293276"/>
                  <a:gd name="connsiteY12" fmla="*/ 378619 h 431007"/>
                  <a:gd name="connsiteX13" fmla="*/ 261937 w 293276"/>
                  <a:gd name="connsiteY13" fmla="*/ 404813 h 431007"/>
                  <a:gd name="connsiteX14" fmla="*/ 233362 w 293276"/>
                  <a:gd name="connsiteY14" fmla="*/ 402432 h 431007"/>
                  <a:gd name="connsiteX15" fmla="*/ 228600 w 293276"/>
                  <a:gd name="connsiteY15" fmla="*/ 431007 h 431007"/>
                  <a:gd name="connsiteX0" fmla="*/ 0 w 293276"/>
                  <a:gd name="connsiteY0" fmla="*/ 0 h 435770"/>
                  <a:gd name="connsiteX1" fmla="*/ 40481 w 293276"/>
                  <a:gd name="connsiteY1" fmla="*/ 38100 h 435770"/>
                  <a:gd name="connsiteX2" fmla="*/ 40481 w 293276"/>
                  <a:gd name="connsiteY2" fmla="*/ 80963 h 435770"/>
                  <a:gd name="connsiteX3" fmla="*/ 26194 w 293276"/>
                  <a:gd name="connsiteY3" fmla="*/ 128588 h 435770"/>
                  <a:gd name="connsiteX4" fmla="*/ 71437 w 293276"/>
                  <a:gd name="connsiteY4" fmla="*/ 157163 h 435770"/>
                  <a:gd name="connsiteX5" fmla="*/ 104775 w 293276"/>
                  <a:gd name="connsiteY5" fmla="*/ 178594 h 435770"/>
                  <a:gd name="connsiteX6" fmla="*/ 102394 w 293276"/>
                  <a:gd name="connsiteY6" fmla="*/ 242888 h 435770"/>
                  <a:gd name="connsiteX7" fmla="*/ 140494 w 293276"/>
                  <a:gd name="connsiteY7" fmla="*/ 254794 h 435770"/>
                  <a:gd name="connsiteX8" fmla="*/ 188119 w 293276"/>
                  <a:gd name="connsiteY8" fmla="*/ 261938 h 435770"/>
                  <a:gd name="connsiteX9" fmla="*/ 207169 w 293276"/>
                  <a:gd name="connsiteY9" fmla="*/ 307182 h 435770"/>
                  <a:gd name="connsiteX10" fmla="*/ 233362 w 293276"/>
                  <a:gd name="connsiteY10" fmla="*/ 333375 h 435770"/>
                  <a:gd name="connsiteX11" fmla="*/ 276225 w 293276"/>
                  <a:gd name="connsiteY11" fmla="*/ 340519 h 435770"/>
                  <a:gd name="connsiteX12" fmla="*/ 292894 w 293276"/>
                  <a:gd name="connsiteY12" fmla="*/ 378619 h 435770"/>
                  <a:gd name="connsiteX13" fmla="*/ 261937 w 293276"/>
                  <a:gd name="connsiteY13" fmla="*/ 404813 h 435770"/>
                  <a:gd name="connsiteX14" fmla="*/ 233362 w 293276"/>
                  <a:gd name="connsiteY14" fmla="*/ 402432 h 435770"/>
                  <a:gd name="connsiteX15" fmla="*/ 228600 w 293276"/>
                  <a:gd name="connsiteY15" fmla="*/ 435770 h 435770"/>
                  <a:gd name="connsiteX0" fmla="*/ 0 w 293276"/>
                  <a:gd name="connsiteY0" fmla="*/ 0 h 440532"/>
                  <a:gd name="connsiteX1" fmla="*/ 40481 w 293276"/>
                  <a:gd name="connsiteY1" fmla="*/ 38100 h 440532"/>
                  <a:gd name="connsiteX2" fmla="*/ 40481 w 293276"/>
                  <a:gd name="connsiteY2" fmla="*/ 80963 h 440532"/>
                  <a:gd name="connsiteX3" fmla="*/ 26194 w 293276"/>
                  <a:gd name="connsiteY3" fmla="*/ 128588 h 440532"/>
                  <a:gd name="connsiteX4" fmla="*/ 71437 w 293276"/>
                  <a:gd name="connsiteY4" fmla="*/ 157163 h 440532"/>
                  <a:gd name="connsiteX5" fmla="*/ 104775 w 293276"/>
                  <a:gd name="connsiteY5" fmla="*/ 178594 h 440532"/>
                  <a:gd name="connsiteX6" fmla="*/ 102394 w 293276"/>
                  <a:gd name="connsiteY6" fmla="*/ 242888 h 440532"/>
                  <a:gd name="connsiteX7" fmla="*/ 140494 w 293276"/>
                  <a:gd name="connsiteY7" fmla="*/ 254794 h 440532"/>
                  <a:gd name="connsiteX8" fmla="*/ 188119 w 293276"/>
                  <a:gd name="connsiteY8" fmla="*/ 261938 h 440532"/>
                  <a:gd name="connsiteX9" fmla="*/ 207169 w 293276"/>
                  <a:gd name="connsiteY9" fmla="*/ 307182 h 440532"/>
                  <a:gd name="connsiteX10" fmla="*/ 233362 w 293276"/>
                  <a:gd name="connsiteY10" fmla="*/ 333375 h 440532"/>
                  <a:gd name="connsiteX11" fmla="*/ 276225 w 293276"/>
                  <a:gd name="connsiteY11" fmla="*/ 340519 h 440532"/>
                  <a:gd name="connsiteX12" fmla="*/ 292894 w 293276"/>
                  <a:gd name="connsiteY12" fmla="*/ 378619 h 440532"/>
                  <a:gd name="connsiteX13" fmla="*/ 261937 w 293276"/>
                  <a:gd name="connsiteY13" fmla="*/ 404813 h 440532"/>
                  <a:gd name="connsiteX14" fmla="*/ 233362 w 293276"/>
                  <a:gd name="connsiteY14" fmla="*/ 402432 h 440532"/>
                  <a:gd name="connsiteX15" fmla="*/ 228600 w 293276"/>
                  <a:gd name="connsiteY15" fmla="*/ 440532 h 44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3276" h="440532">
                    <a:moveTo>
                      <a:pt x="0" y="0"/>
                    </a:moveTo>
                    <a:cubicBezTo>
                      <a:pt x="16867" y="12303"/>
                      <a:pt x="33734" y="24606"/>
                      <a:pt x="40481" y="38100"/>
                    </a:cubicBezTo>
                    <a:cubicBezTo>
                      <a:pt x="47228" y="51594"/>
                      <a:pt x="42862" y="65882"/>
                      <a:pt x="40481" y="80963"/>
                    </a:cubicBezTo>
                    <a:cubicBezTo>
                      <a:pt x="38100" y="96044"/>
                      <a:pt x="21035" y="115888"/>
                      <a:pt x="26194" y="128588"/>
                    </a:cubicBezTo>
                    <a:cubicBezTo>
                      <a:pt x="31353" y="141288"/>
                      <a:pt x="71437" y="157163"/>
                      <a:pt x="71437" y="157163"/>
                    </a:cubicBezTo>
                    <a:cubicBezTo>
                      <a:pt x="84534" y="165497"/>
                      <a:pt x="99616" y="164307"/>
                      <a:pt x="104775" y="178594"/>
                    </a:cubicBezTo>
                    <a:cubicBezTo>
                      <a:pt x="109934" y="192881"/>
                      <a:pt x="96441" y="230188"/>
                      <a:pt x="102394" y="242888"/>
                    </a:cubicBezTo>
                    <a:cubicBezTo>
                      <a:pt x="108347" y="255588"/>
                      <a:pt x="126207" y="251619"/>
                      <a:pt x="140494" y="254794"/>
                    </a:cubicBezTo>
                    <a:cubicBezTo>
                      <a:pt x="154781" y="257969"/>
                      <a:pt x="177007" y="253207"/>
                      <a:pt x="188119" y="261938"/>
                    </a:cubicBezTo>
                    <a:cubicBezTo>
                      <a:pt x="199231" y="270669"/>
                      <a:pt x="199629" y="295276"/>
                      <a:pt x="207169" y="307182"/>
                    </a:cubicBezTo>
                    <a:cubicBezTo>
                      <a:pt x="214709" y="319088"/>
                      <a:pt x="221853" y="327819"/>
                      <a:pt x="233362" y="333375"/>
                    </a:cubicBezTo>
                    <a:cubicBezTo>
                      <a:pt x="244871" y="338931"/>
                      <a:pt x="266303" y="332978"/>
                      <a:pt x="276225" y="340519"/>
                    </a:cubicBezTo>
                    <a:cubicBezTo>
                      <a:pt x="286147" y="348060"/>
                      <a:pt x="295275" y="367903"/>
                      <a:pt x="292894" y="378619"/>
                    </a:cubicBezTo>
                    <a:cubicBezTo>
                      <a:pt x="290513" y="389335"/>
                      <a:pt x="271859" y="400844"/>
                      <a:pt x="261937" y="404813"/>
                    </a:cubicBezTo>
                    <a:cubicBezTo>
                      <a:pt x="252015" y="408782"/>
                      <a:pt x="238918" y="396479"/>
                      <a:pt x="233362" y="402432"/>
                    </a:cubicBezTo>
                    <a:cubicBezTo>
                      <a:pt x="227806" y="408385"/>
                      <a:pt x="228600" y="440532"/>
                      <a:pt x="228600" y="44053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5" name="任意多边形 974"/>
              <p:cNvSpPr/>
              <p:nvPr/>
            </p:nvSpPr>
            <p:spPr>
              <a:xfrm>
                <a:off x="5831681" y="1900238"/>
                <a:ext cx="164307" cy="140493"/>
              </a:xfrm>
              <a:custGeom>
                <a:avLst/>
                <a:gdLst>
                  <a:gd name="connsiteX0" fmla="*/ 0 w 164307"/>
                  <a:gd name="connsiteY0" fmla="*/ 140493 h 140493"/>
                  <a:gd name="connsiteX1" fmla="*/ 83344 w 164307"/>
                  <a:gd name="connsiteY1" fmla="*/ 123825 h 140493"/>
                  <a:gd name="connsiteX2" fmla="*/ 123825 w 164307"/>
                  <a:gd name="connsiteY2" fmla="*/ 109537 h 140493"/>
                  <a:gd name="connsiteX3" fmla="*/ 128588 w 164307"/>
                  <a:gd name="connsiteY3" fmla="*/ 59531 h 140493"/>
                  <a:gd name="connsiteX4" fmla="*/ 147638 w 164307"/>
                  <a:gd name="connsiteY4" fmla="*/ 23812 h 140493"/>
                  <a:gd name="connsiteX5" fmla="*/ 164307 w 164307"/>
                  <a:gd name="connsiteY5" fmla="*/ 0 h 140493"/>
                  <a:gd name="connsiteX0" fmla="*/ 0 w 164307"/>
                  <a:gd name="connsiteY0" fmla="*/ 140493 h 140493"/>
                  <a:gd name="connsiteX1" fmla="*/ 28575 w 164307"/>
                  <a:gd name="connsiteY1" fmla="*/ 121443 h 140493"/>
                  <a:gd name="connsiteX2" fmla="*/ 83344 w 164307"/>
                  <a:gd name="connsiteY2" fmla="*/ 123825 h 140493"/>
                  <a:gd name="connsiteX3" fmla="*/ 123825 w 164307"/>
                  <a:gd name="connsiteY3" fmla="*/ 109537 h 140493"/>
                  <a:gd name="connsiteX4" fmla="*/ 128588 w 164307"/>
                  <a:gd name="connsiteY4" fmla="*/ 59531 h 140493"/>
                  <a:gd name="connsiteX5" fmla="*/ 147638 w 164307"/>
                  <a:gd name="connsiteY5" fmla="*/ 23812 h 140493"/>
                  <a:gd name="connsiteX6" fmla="*/ 164307 w 164307"/>
                  <a:gd name="connsiteY6" fmla="*/ 0 h 14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307" h="140493">
                    <a:moveTo>
                      <a:pt x="0" y="140493"/>
                    </a:moveTo>
                    <a:cubicBezTo>
                      <a:pt x="6747" y="139303"/>
                      <a:pt x="14684" y="124221"/>
                      <a:pt x="28575" y="121443"/>
                    </a:cubicBezTo>
                    <a:cubicBezTo>
                      <a:pt x="42466" y="118665"/>
                      <a:pt x="67469" y="125809"/>
                      <a:pt x="83344" y="123825"/>
                    </a:cubicBezTo>
                    <a:cubicBezTo>
                      <a:pt x="99219" y="121841"/>
                      <a:pt x="116284" y="120253"/>
                      <a:pt x="123825" y="109537"/>
                    </a:cubicBezTo>
                    <a:cubicBezTo>
                      <a:pt x="131366" y="98821"/>
                      <a:pt x="124619" y="73818"/>
                      <a:pt x="128588" y="59531"/>
                    </a:cubicBezTo>
                    <a:cubicBezTo>
                      <a:pt x="132557" y="45244"/>
                      <a:pt x="141685" y="33734"/>
                      <a:pt x="147638" y="23812"/>
                    </a:cubicBezTo>
                    <a:cubicBezTo>
                      <a:pt x="153591" y="13890"/>
                      <a:pt x="158949" y="6945"/>
                      <a:pt x="164307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6" name="任意多边形 975"/>
              <p:cNvSpPr/>
              <p:nvPr/>
            </p:nvSpPr>
            <p:spPr>
              <a:xfrm>
                <a:off x="6303169" y="2119313"/>
                <a:ext cx="169258" cy="259556"/>
              </a:xfrm>
              <a:custGeom>
                <a:avLst/>
                <a:gdLst>
                  <a:gd name="connsiteX0" fmla="*/ 0 w 169258"/>
                  <a:gd name="connsiteY0" fmla="*/ 0 h 259556"/>
                  <a:gd name="connsiteX1" fmla="*/ 38100 w 169258"/>
                  <a:gd name="connsiteY1" fmla="*/ 73818 h 259556"/>
                  <a:gd name="connsiteX2" fmla="*/ 80962 w 169258"/>
                  <a:gd name="connsiteY2" fmla="*/ 92868 h 259556"/>
                  <a:gd name="connsiteX3" fmla="*/ 88106 w 169258"/>
                  <a:gd name="connsiteY3" fmla="*/ 147637 h 259556"/>
                  <a:gd name="connsiteX4" fmla="*/ 97631 w 169258"/>
                  <a:gd name="connsiteY4" fmla="*/ 178593 h 259556"/>
                  <a:gd name="connsiteX5" fmla="*/ 145256 w 169258"/>
                  <a:gd name="connsiteY5" fmla="*/ 183356 h 259556"/>
                  <a:gd name="connsiteX6" fmla="*/ 169069 w 169258"/>
                  <a:gd name="connsiteY6" fmla="*/ 207168 h 259556"/>
                  <a:gd name="connsiteX7" fmla="*/ 154781 w 169258"/>
                  <a:gd name="connsiteY7" fmla="*/ 240506 h 259556"/>
                  <a:gd name="connsiteX8" fmla="*/ 126206 w 169258"/>
                  <a:gd name="connsiteY8" fmla="*/ 259556 h 259556"/>
                  <a:gd name="connsiteX0" fmla="*/ 0 w 169258"/>
                  <a:gd name="connsiteY0" fmla="*/ 0 h 259556"/>
                  <a:gd name="connsiteX1" fmla="*/ 28575 w 169258"/>
                  <a:gd name="connsiteY1" fmla="*/ 16668 h 259556"/>
                  <a:gd name="connsiteX2" fmla="*/ 38100 w 169258"/>
                  <a:gd name="connsiteY2" fmla="*/ 73818 h 259556"/>
                  <a:gd name="connsiteX3" fmla="*/ 80962 w 169258"/>
                  <a:gd name="connsiteY3" fmla="*/ 92868 h 259556"/>
                  <a:gd name="connsiteX4" fmla="*/ 88106 w 169258"/>
                  <a:gd name="connsiteY4" fmla="*/ 147637 h 259556"/>
                  <a:gd name="connsiteX5" fmla="*/ 97631 w 169258"/>
                  <a:gd name="connsiteY5" fmla="*/ 178593 h 259556"/>
                  <a:gd name="connsiteX6" fmla="*/ 145256 w 169258"/>
                  <a:gd name="connsiteY6" fmla="*/ 183356 h 259556"/>
                  <a:gd name="connsiteX7" fmla="*/ 169069 w 169258"/>
                  <a:gd name="connsiteY7" fmla="*/ 207168 h 259556"/>
                  <a:gd name="connsiteX8" fmla="*/ 154781 w 169258"/>
                  <a:gd name="connsiteY8" fmla="*/ 240506 h 259556"/>
                  <a:gd name="connsiteX9" fmla="*/ 126206 w 169258"/>
                  <a:gd name="connsiteY9" fmla="*/ 259556 h 25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258" h="259556">
                    <a:moveTo>
                      <a:pt x="0" y="0"/>
                    </a:moveTo>
                    <a:cubicBezTo>
                      <a:pt x="2778" y="5953"/>
                      <a:pt x="22225" y="4365"/>
                      <a:pt x="28575" y="16668"/>
                    </a:cubicBezTo>
                    <a:cubicBezTo>
                      <a:pt x="34925" y="28971"/>
                      <a:pt x="29369" y="61118"/>
                      <a:pt x="38100" y="73818"/>
                    </a:cubicBezTo>
                    <a:cubicBezTo>
                      <a:pt x="46831" y="86518"/>
                      <a:pt x="72628" y="80565"/>
                      <a:pt x="80962" y="92868"/>
                    </a:cubicBezTo>
                    <a:cubicBezTo>
                      <a:pt x="89296" y="105171"/>
                      <a:pt x="85328" y="133350"/>
                      <a:pt x="88106" y="147637"/>
                    </a:cubicBezTo>
                    <a:cubicBezTo>
                      <a:pt x="90884" y="161925"/>
                      <a:pt x="88106" y="172640"/>
                      <a:pt x="97631" y="178593"/>
                    </a:cubicBezTo>
                    <a:cubicBezTo>
                      <a:pt x="107156" y="184546"/>
                      <a:pt x="133350" y="178594"/>
                      <a:pt x="145256" y="183356"/>
                    </a:cubicBezTo>
                    <a:cubicBezTo>
                      <a:pt x="157162" y="188118"/>
                      <a:pt x="167482" y="197643"/>
                      <a:pt x="169069" y="207168"/>
                    </a:cubicBezTo>
                    <a:cubicBezTo>
                      <a:pt x="170657" y="216693"/>
                      <a:pt x="161925" y="231775"/>
                      <a:pt x="154781" y="240506"/>
                    </a:cubicBezTo>
                    <a:cubicBezTo>
                      <a:pt x="147637" y="249237"/>
                      <a:pt x="136921" y="254396"/>
                      <a:pt x="126206" y="25955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7" name="任意多边形 976"/>
              <p:cNvSpPr/>
              <p:nvPr/>
            </p:nvSpPr>
            <p:spPr>
              <a:xfrm>
                <a:off x="5757853" y="2183605"/>
                <a:ext cx="159553" cy="250073"/>
              </a:xfrm>
              <a:custGeom>
                <a:avLst/>
                <a:gdLst>
                  <a:gd name="connsiteX0" fmla="*/ 159553 w 159553"/>
                  <a:gd name="connsiteY0" fmla="*/ 0 h 250266"/>
                  <a:gd name="connsiteX1" fmla="*/ 140503 w 159553"/>
                  <a:gd name="connsiteY1" fmla="*/ 71438 h 250266"/>
                  <a:gd name="connsiteX2" fmla="*/ 107166 w 159553"/>
                  <a:gd name="connsiteY2" fmla="*/ 80963 h 250266"/>
                  <a:gd name="connsiteX3" fmla="*/ 83353 w 159553"/>
                  <a:gd name="connsiteY3" fmla="*/ 123825 h 250266"/>
                  <a:gd name="connsiteX4" fmla="*/ 83353 w 159553"/>
                  <a:gd name="connsiteY4" fmla="*/ 171450 h 250266"/>
                  <a:gd name="connsiteX5" fmla="*/ 35728 w 159553"/>
                  <a:gd name="connsiteY5" fmla="*/ 173832 h 250266"/>
                  <a:gd name="connsiteX6" fmla="*/ 4772 w 159553"/>
                  <a:gd name="connsiteY6" fmla="*/ 190500 h 250266"/>
                  <a:gd name="connsiteX7" fmla="*/ 11916 w 159553"/>
                  <a:gd name="connsiteY7" fmla="*/ 209550 h 250266"/>
                  <a:gd name="connsiteX8" fmla="*/ 10 w 159553"/>
                  <a:gd name="connsiteY8" fmla="*/ 228600 h 250266"/>
                  <a:gd name="connsiteX9" fmla="*/ 14297 w 159553"/>
                  <a:gd name="connsiteY9" fmla="*/ 250032 h 250266"/>
                  <a:gd name="connsiteX10" fmla="*/ 59541 w 159553"/>
                  <a:gd name="connsiteY10" fmla="*/ 238125 h 250266"/>
                  <a:gd name="connsiteX0" fmla="*/ 159553 w 159553"/>
                  <a:gd name="connsiteY0" fmla="*/ 0 h 250266"/>
                  <a:gd name="connsiteX1" fmla="*/ 138122 w 159553"/>
                  <a:gd name="connsiteY1" fmla="*/ 23813 h 250266"/>
                  <a:gd name="connsiteX2" fmla="*/ 140503 w 159553"/>
                  <a:gd name="connsiteY2" fmla="*/ 71438 h 250266"/>
                  <a:gd name="connsiteX3" fmla="*/ 107166 w 159553"/>
                  <a:gd name="connsiteY3" fmla="*/ 80963 h 250266"/>
                  <a:gd name="connsiteX4" fmla="*/ 83353 w 159553"/>
                  <a:gd name="connsiteY4" fmla="*/ 123825 h 250266"/>
                  <a:gd name="connsiteX5" fmla="*/ 83353 w 159553"/>
                  <a:gd name="connsiteY5" fmla="*/ 171450 h 250266"/>
                  <a:gd name="connsiteX6" fmla="*/ 35728 w 159553"/>
                  <a:gd name="connsiteY6" fmla="*/ 173832 h 250266"/>
                  <a:gd name="connsiteX7" fmla="*/ 4772 w 159553"/>
                  <a:gd name="connsiteY7" fmla="*/ 190500 h 250266"/>
                  <a:gd name="connsiteX8" fmla="*/ 11916 w 159553"/>
                  <a:gd name="connsiteY8" fmla="*/ 209550 h 250266"/>
                  <a:gd name="connsiteX9" fmla="*/ 10 w 159553"/>
                  <a:gd name="connsiteY9" fmla="*/ 228600 h 250266"/>
                  <a:gd name="connsiteX10" fmla="*/ 14297 w 159553"/>
                  <a:gd name="connsiteY10" fmla="*/ 250032 h 250266"/>
                  <a:gd name="connsiteX11" fmla="*/ 59541 w 159553"/>
                  <a:gd name="connsiteY11" fmla="*/ 238125 h 250266"/>
                  <a:gd name="connsiteX0" fmla="*/ 159553 w 159553"/>
                  <a:gd name="connsiteY0" fmla="*/ 0 h 250073"/>
                  <a:gd name="connsiteX1" fmla="*/ 138122 w 159553"/>
                  <a:gd name="connsiteY1" fmla="*/ 23813 h 250073"/>
                  <a:gd name="connsiteX2" fmla="*/ 140503 w 159553"/>
                  <a:gd name="connsiteY2" fmla="*/ 71438 h 250073"/>
                  <a:gd name="connsiteX3" fmla="*/ 107166 w 159553"/>
                  <a:gd name="connsiteY3" fmla="*/ 80963 h 250073"/>
                  <a:gd name="connsiteX4" fmla="*/ 83353 w 159553"/>
                  <a:gd name="connsiteY4" fmla="*/ 123825 h 250073"/>
                  <a:gd name="connsiteX5" fmla="*/ 83353 w 159553"/>
                  <a:gd name="connsiteY5" fmla="*/ 171450 h 250073"/>
                  <a:gd name="connsiteX6" fmla="*/ 35728 w 159553"/>
                  <a:gd name="connsiteY6" fmla="*/ 173832 h 250073"/>
                  <a:gd name="connsiteX7" fmla="*/ 4772 w 159553"/>
                  <a:gd name="connsiteY7" fmla="*/ 190500 h 250073"/>
                  <a:gd name="connsiteX8" fmla="*/ 11916 w 159553"/>
                  <a:gd name="connsiteY8" fmla="*/ 209550 h 250073"/>
                  <a:gd name="connsiteX9" fmla="*/ 10 w 159553"/>
                  <a:gd name="connsiteY9" fmla="*/ 228600 h 250073"/>
                  <a:gd name="connsiteX10" fmla="*/ 14297 w 159553"/>
                  <a:gd name="connsiteY10" fmla="*/ 250032 h 250073"/>
                  <a:gd name="connsiteX11" fmla="*/ 69066 w 159553"/>
                  <a:gd name="connsiteY11" fmla="*/ 233363 h 25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553" h="250073">
                    <a:moveTo>
                      <a:pt x="159553" y="0"/>
                    </a:moveTo>
                    <a:cubicBezTo>
                      <a:pt x="158363" y="5953"/>
                      <a:pt x="141297" y="11907"/>
                      <a:pt x="138122" y="23813"/>
                    </a:cubicBezTo>
                    <a:cubicBezTo>
                      <a:pt x="134947" y="35719"/>
                      <a:pt x="145662" y="61913"/>
                      <a:pt x="140503" y="71438"/>
                    </a:cubicBezTo>
                    <a:cubicBezTo>
                      <a:pt x="135344" y="80963"/>
                      <a:pt x="116691" y="72232"/>
                      <a:pt x="107166" y="80963"/>
                    </a:cubicBezTo>
                    <a:cubicBezTo>
                      <a:pt x="97641" y="89694"/>
                      <a:pt x="87322" y="108744"/>
                      <a:pt x="83353" y="123825"/>
                    </a:cubicBezTo>
                    <a:cubicBezTo>
                      <a:pt x="79384" y="138906"/>
                      <a:pt x="91290" y="163116"/>
                      <a:pt x="83353" y="171450"/>
                    </a:cubicBezTo>
                    <a:cubicBezTo>
                      <a:pt x="75415" y="179785"/>
                      <a:pt x="48825" y="170657"/>
                      <a:pt x="35728" y="173832"/>
                    </a:cubicBezTo>
                    <a:cubicBezTo>
                      <a:pt x="22631" y="177007"/>
                      <a:pt x="8741" y="184547"/>
                      <a:pt x="4772" y="190500"/>
                    </a:cubicBezTo>
                    <a:cubicBezTo>
                      <a:pt x="803" y="196453"/>
                      <a:pt x="12710" y="203200"/>
                      <a:pt x="11916" y="209550"/>
                    </a:cubicBezTo>
                    <a:cubicBezTo>
                      <a:pt x="11122" y="215900"/>
                      <a:pt x="-387" y="221853"/>
                      <a:pt x="10" y="228600"/>
                    </a:cubicBezTo>
                    <a:cubicBezTo>
                      <a:pt x="407" y="235347"/>
                      <a:pt x="2788" y="249238"/>
                      <a:pt x="14297" y="250032"/>
                    </a:cubicBezTo>
                    <a:cubicBezTo>
                      <a:pt x="25806" y="250826"/>
                      <a:pt x="51405" y="240110"/>
                      <a:pt x="69066" y="23336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8" name="任意多边形 977"/>
              <p:cNvSpPr/>
              <p:nvPr/>
            </p:nvSpPr>
            <p:spPr>
              <a:xfrm>
                <a:off x="5809660" y="2243138"/>
                <a:ext cx="117271" cy="240506"/>
              </a:xfrm>
              <a:custGeom>
                <a:avLst/>
                <a:gdLst>
                  <a:gd name="connsiteX0" fmla="*/ 117271 w 117271"/>
                  <a:gd name="connsiteY0" fmla="*/ 0 h 240506"/>
                  <a:gd name="connsiteX1" fmla="*/ 91078 w 117271"/>
                  <a:gd name="connsiteY1" fmla="*/ 45243 h 240506"/>
                  <a:gd name="connsiteX2" fmla="*/ 95840 w 117271"/>
                  <a:gd name="connsiteY2" fmla="*/ 109537 h 240506"/>
                  <a:gd name="connsiteX3" fmla="*/ 57740 w 117271"/>
                  <a:gd name="connsiteY3" fmla="*/ 140493 h 240506"/>
                  <a:gd name="connsiteX4" fmla="*/ 17259 w 117271"/>
                  <a:gd name="connsiteY4" fmla="*/ 176212 h 240506"/>
                  <a:gd name="connsiteX5" fmla="*/ 590 w 117271"/>
                  <a:gd name="connsiteY5" fmla="*/ 211931 h 240506"/>
                  <a:gd name="connsiteX6" fmla="*/ 5353 w 117271"/>
                  <a:gd name="connsiteY6" fmla="*/ 240506 h 24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271" h="240506">
                    <a:moveTo>
                      <a:pt x="117271" y="0"/>
                    </a:moveTo>
                    <a:cubicBezTo>
                      <a:pt x="105960" y="13493"/>
                      <a:pt x="94650" y="26987"/>
                      <a:pt x="91078" y="45243"/>
                    </a:cubicBezTo>
                    <a:cubicBezTo>
                      <a:pt x="87506" y="63499"/>
                      <a:pt x="101396" y="93662"/>
                      <a:pt x="95840" y="109537"/>
                    </a:cubicBezTo>
                    <a:cubicBezTo>
                      <a:pt x="90284" y="125412"/>
                      <a:pt x="70837" y="129381"/>
                      <a:pt x="57740" y="140493"/>
                    </a:cubicBezTo>
                    <a:cubicBezTo>
                      <a:pt x="44643" y="151605"/>
                      <a:pt x="26784" y="164306"/>
                      <a:pt x="17259" y="176212"/>
                    </a:cubicBezTo>
                    <a:cubicBezTo>
                      <a:pt x="7734" y="188118"/>
                      <a:pt x="2574" y="201215"/>
                      <a:pt x="590" y="211931"/>
                    </a:cubicBezTo>
                    <a:cubicBezTo>
                      <a:pt x="-1394" y="222647"/>
                      <a:pt x="1979" y="231576"/>
                      <a:pt x="5353" y="24050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9" name="任意多边形 978"/>
              <p:cNvSpPr/>
              <p:nvPr/>
            </p:nvSpPr>
            <p:spPr>
              <a:xfrm>
                <a:off x="6286500" y="2185988"/>
                <a:ext cx="150054" cy="288131"/>
              </a:xfrm>
              <a:custGeom>
                <a:avLst/>
                <a:gdLst>
                  <a:gd name="connsiteX0" fmla="*/ 0 w 150210"/>
                  <a:gd name="connsiteY0" fmla="*/ 0 h 288131"/>
                  <a:gd name="connsiteX1" fmla="*/ 28575 w 150210"/>
                  <a:gd name="connsiteY1" fmla="*/ 76200 h 288131"/>
                  <a:gd name="connsiteX2" fmla="*/ 66675 w 150210"/>
                  <a:gd name="connsiteY2" fmla="*/ 88106 h 288131"/>
                  <a:gd name="connsiteX3" fmla="*/ 80963 w 150210"/>
                  <a:gd name="connsiteY3" fmla="*/ 133350 h 288131"/>
                  <a:gd name="connsiteX4" fmla="*/ 85725 w 150210"/>
                  <a:gd name="connsiteY4" fmla="*/ 178593 h 288131"/>
                  <a:gd name="connsiteX5" fmla="*/ 119063 w 150210"/>
                  <a:gd name="connsiteY5" fmla="*/ 185737 h 288131"/>
                  <a:gd name="connsiteX6" fmla="*/ 150019 w 150210"/>
                  <a:gd name="connsiteY6" fmla="*/ 214312 h 288131"/>
                  <a:gd name="connsiteX7" fmla="*/ 130969 w 150210"/>
                  <a:gd name="connsiteY7" fmla="*/ 235743 h 288131"/>
                  <a:gd name="connsiteX8" fmla="*/ 107156 w 150210"/>
                  <a:gd name="connsiteY8" fmla="*/ 266700 h 288131"/>
                  <a:gd name="connsiteX9" fmla="*/ 66675 w 150210"/>
                  <a:gd name="connsiteY9" fmla="*/ 288131 h 288131"/>
                  <a:gd name="connsiteX10" fmla="*/ 9525 w 150210"/>
                  <a:gd name="connsiteY10" fmla="*/ 266700 h 288131"/>
                  <a:gd name="connsiteX0" fmla="*/ 0 w 150054"/>
                  <a:gd name="connsiteY0" fmla="*/ 0 h 288131"/>
                  <a:gd name="connsiteX1" fmla="*/ 28575 w 150054"/>
                  <a:gd name="connsiteY1" fmla="*/ 76200 h 288131"/>
                  <a:gd name="connsiteX2" fmla="*/ 66675 w 150054"/>
                  <a:gd name="connsiteY2" fmla="*/ 88106 h 288131"/>
                  <a:gd name="connsiteX3" fmla="*/ 80963 w 150054"/>
                  <a:gd name="connsiteY3" fmla="*/ 133350 h 288131"/>
                  <a:gd name="connsiteX4" fmla="*/ 85725 w 150054"/>
                  <a:gd name="connsiteY4" fmla="*/ 178593 h 288131"/>
                  <a:gd name="connsiteX5" fmla="*/ 126206 w 150054"/>
                  <a:gd name="connsiteY5" fmla="*/ 185737 h 288131"/>
                  <a:gd name="connsiteX6" fmla="*/ 150019 w 150054"/>
                  <a:gd name="connsiteY6" fmla="*/ 214312 h 288131"/>
                  <a:gd name="connsiteX7" fmla="*/ 130969 w 150054"/>
                  <a:gd name="connsiteY7" fmla="*/ 235743 h 288131"/>
                  <a:gd name="connsiteX8" fmla="*/ 107156 w 150054"/>
                  <a:gd name="connsiteY8" fmla="*/ 266700 h 288131"/>
                  <a:gd name="connsiteX9" fmla="*/ 66675 w 150054"/>
                  <a:gd name="connsiteY9" fmla="*/ 288131 h 288131"/>
                  <a:gd name="connsiteX10" fmla="*/ 9525 w 150054"/>
                  <a:gd name="connsiteY10" fmla="*/ 266700 h 288131"/>
                  <a:gd name="connsiteX0" fmla="*/ 0 w 150054"/>
                  <a:gd name="connsiteY0" fmla="*/ 0 h 288131"/>
                  <a:gd name="connsiteX1" fmla="*/ 23813 w 150054"/>
                  <a:gd name="connsiteY1" fmla="*/ 28575 h 288131"/>
                  <a:gd name="connsiteX2" fmla="*/ 28575 w 150054"/>
                  <a:gd name="connsiteY2" fmla="*/ 76200 h 288131"/>
                  <a:gd name="connsiteX3" fmla="*/ 66675 w 150054"/>
                  <a:gd name="connsiteY3" fmla="*/ 88106 h 288131"/>
                  <a:gd name="connsiteX4" fmla="*/ 80963 w 150054"/>
                  <a:gd name="connsiteY4" fmla="*/ 133350 h 288131"/>
                  <a:gd name="connsiteX5" fmla="*/ 85725 w 150054"/>
                  <a:gd name="connsiteY5" fmla="*/ 178593 h 288131"/>
                  <a:gd name="connsiteX6" fmla="*/ 126206 w 150054"/>
                  <a:gd name="connsiteY6" fmla="*/ 185737 h 288131"/>
                  <a:gd name="connsiteX7" fmla="*/ 150019 w 150054"/>
                  <a:gd name="connsiteY7" fmla="*/ 214312 h 288131"/>
                  <a:gd name="connsiteX8" fmla="*/ 130969 w 150054"/>
                  <a:gd name="connsiteY8" fmla="*/ 235743 h 288131"/>
                  <a:gd name="connsiteX9" fmla="*/ 107156 w 150054"/>
                  <a:gd name="connsiteY9" fmla="*/ 266700 h 288131"/>
                  <a:gd name="connsiteX10" fmla="*/ 66675 w 150054"/>
                  <a:gd name="connsiteY10" fmla="*/ 288131 h 288131"/>
                  <a:gd name="connsiteX11" fmla="*/ 9525 w 150054"/>
                  <a:gd name="connsiteY11" fmla="*/ 266700 h 288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054" h="288131">
                    <a:moveTo>
                      <a:pt x="0" y="0"/>
                    </a:moveTo>
                    <a:cubicBezTo>
                      <a:pt x="1191" y="6350"/>
                      <a:pt x="19050" y="15875"/>
                      <a:pt x="23813" y="28575"/>
                    </a:cubicBezTo>
                    <a:cubicBezTo>
                      <a:pt x="28576" y="41275"/>
                      <a:pt x="21431" y="66278"/>
                      <a:pt x="28575" y="76200"/>
                    </a:cubicBezTo>
                    <a:cubicBezTo>
                      <a:pt x="35719" y="86122"/>
                      <a:pt x="57944" y="78581"/>
                      <a:pt x="66675" y="88106"/>
                    </a:cubicBezTo>
                    <a:cubicBezTo>
                      <a:pt x="75406" y="97631"/>
                      <a:pt x="77788" y="118269"/>
                      <a:pt x="80963" y="133350"/>
                    </a:cubicBezTo>
                    <a:cubicBezTo>
                      <a:pt x="84138" y="148431"/>
                      <a:pt x="78185" y="169862"/>
                      <a:pt x="85725" y="178593"/>
                    </a:cubicBezTo>
                    <a:cubicBezTo>
                      <a:pt x="93266" y="187324"/>
                      <a:pt x="115490" y="179784"/>
                      <a:pt x="126206" y="185737"/>
                    </a:cubicBezTo>
                    <a:cubicBezTo>
                      <a:pt x="136922" y="191690"/>
                      <a:pt x="149225" y="205978"/>
                      <a:pt x="150019" y="214312"/>
                    </a:cubicBezTo>
                    <a:cubicBezTo>
                      <a:pt x="150813" y="222646"/>
                      <a:pt x="138113" y="227012"/>
                      <a:pt x="130969" y="235743"/>
                    </a:cubicBezTo>
                    <a:cubicBezTo>
                      <a:pt x="123825" y="244474"/>
                      <a:pt x="117872" y="257969"/>
                      <a:pt x="107156" y="266700"/>
                    </a:cubicBezTo>
                    <a:cubicBezTo>
                      <a:pt x="96440" y="275431"/>
                      <a:pt x="82947" y="288131"/>
                      <a:pt x="66675" y="288131"/>
                    </a:cubicBezTo>
                    <a:cubicBezTo>
                      <a:pt x="50403" y="288131"/>
                      <a:pt x="29964" y="277415"/>
                      <a:pt x="9525" y="26670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0" name="任意多边形 979"/>
              <p:cNvSpPr/>
              <p:nvPr/>
            </p:nvSpPr>
            <p:spPr>
              <a:xfrm>
                <a:off x="5910263" y="2028824"/>
                <a:ext cx="394403" cy="343281"/>
              </a:xfrm>
              <a:custGeom>
                <a:avLst/>
                <a:gdLst>
                  <a:gd name="connsiteX0" fmla="*/ 0 w 407469"/>
                  <a:gd name="connsiteY0" fmla="*/ 76200 h 344487"/>
                  <a:gd name="connsiteX1" fmla="*/ 19050 w 407469"/>
                  <a:gd name="connsiteY1" fmla="*/ 150019 h 344487"/>
                  <a:gd name="connsiteX2" fmla="*/ 50006 w 407469"/>
                  <a:gd name="connsiteY2" fmla="*/ 192881 h 344487"/>
                  <a:gd name="connsiteX3" fmla="*/ 59531 w 407469"/>
                  <a:gd name="connsiteY3" fmla="*/ 264319 h 344487"/>
                  <a:gd name="connsiteX4" fmla="*/ 100012 w 407469"/>
                  <a:gd name="connsiteY4" fmla="*/ 321469 h 344487"/>
                  <a:gd name="connsiteX5" fmla="*/ 166687 w 407469"/>
                  <a:gd name="connsiteY5" fmla="*/ 338138 h 344487"/>
                  <a:gd name="connsiteX6" fmla="*/ 269081 w 407469"/>
                  <a:gd name="connsiteY6" fmla="*/ 340519 h 344487"/>
                  <a:gd name="connsiteX7" fmla="*/ 323850 w 407469"/>
                  <a:gd name="connsiteY7" fmla="*/ 285750 h 344487"/>
                  <a:gd name="connsiteX8" fmla="*/ 354806 w 407469"/>
                  <a:gd name="connsiteY8" fmla="*/ 207169 h 344487"/>
                  <a:gd name="connsiteX9" fmla="*/ 388144 w 407469"/>
                  <a:gd name="connsiteY9" fmla="*/ 145256 h 344487"/>
                  <a:gd name="connsiteX10" fmla="*/ 407194 w 407469"/>
                  <a:gd name="connsiteY10" fmla="*/ 100013 h 344487"/>
                  <a:gd name="connsiteX11" fmla="*/ 397669 w 407469"/>
                  <a:gd name="connsiteY11" fmla="*/ 0 h 344487"/>
                  <a:gd name="connsiteX0" fmla="*/ 0 w 400325"/>
                  <a:gd name="connsiteY0" fmla="*/ 73819 h 344487"/>
                  <a:gd name="connsiteX1" fmla="*/ 11906 w 400325"/>
                  <a:gd name="connsiteY1" fmla="*/ 150019 h 344487"/>
                  <a:gd name="connsiteX2" fmla="*/ 42862 w 400325"/>
                  <a:gd name="connsiteY2" fmla="*/ 192881 h 344487"/>
                  <a:gd name="connsiteX3" fmla="*/ 52387 w 400325"/>
                  <a:gd name="connsiteY3" fmla="*/ 264319 h 344487"/>
                  <a:gd name="connsiteX4" fmla="*/ 92868 w 400325"/>
                  <a:gd name="connsiteY4" fmla="*/ 321469 h 344487"/>
                  <a:gd name="connsiteX5" fmla="*/ 159543 w 400325"/>
                  <a:gd name="connsiteY5" fmla="*/ 338138 h 344487"/>
                  <a:gd name="connsiteX6" fmla="*/ 261937 w 400325"/>
                  <a:gd name="connsiteY6" fmla="*/ 340519 h 344487"/>
                  <a:gd name="connsiteX7" fmla="*/ 316706 w 400325"/>
                  <a:gd name="connsiteY7" fmla="*/ 285750 h 344487"/>
                  <a:gd name="connsiteX8" fmla="*/ 347662 w 400325"/>
                  <a:gd name="connsiteY8" fmla="*/ 207169 h 344487"/>
                  <a:gd name="connsiteX9" fmla="*/ 381000 w 400325"/>
                  <a:gd name="connsiteY9" fmla="*/ 145256 h 344487"/>
                  <a:gd name="connsiteX10" fmla="*/ 400050 w 400325"/>
                  <a:gd name="connsiteY10" fmla="*/ 100013 h 344487"/>
                  <a:gd name="connsiteX11" fmla="*/ 390525 w 400325"/>
                  <a:gd name="connsiteY11" fmla="*/ 0 h 344487"/>
                  <a:gd name="connsiteX0" fmla="*/ 0 w 400325"/>
                  <a:gd name="connsiteY0" fmla="*/ 73819 h 344487"/>
                  <a:gd name="connsiteX1" fmla="*/ 11906 w 400325"/>
                  <a:gd name="connsiteY1" fmla="*/ 150019 h 344487"/>
                  <a:gd name="connsiteX2" fmla="*/ 35719 w 400325"/>
                  <a:gd name="connsiteY2" fmla="*/ 195262 h 344487"/>
                  <a:gd name="connsiteX3" fmla="*/ 52387 w 400325"/>
                  <a:gd name="connsiteY3" fmla="*/ 264319 h 344487"/>
                  <a:gd name="connsiteX4" fmla="*/ 92868 w 400325"/>
                  <a:gd name="connsiteY4" fmla="*/ 321469 h 344487"/>
                  <a:gd name="connsiteX5" fmla="*/ 159543 w 400325"/>
                  <a:gd name="connsiteY5" fmla="*/ 338138 h 344487"/>
                  <a:gd name="connsiteX6" fmla="*/ 261937 w 400325"/>
                  <a:gd name="connsiteY6" fmla="*/ 340519 h 344487"/>
                  <a:gd name="connsiteX7" fmla="*/ 316706 w 400325"/>
                  <a:gd name="connsiteY7" fmla="*/ 285750 h 344487"/>
                  <a:gd name="connsiteX8" fmla="*/ 347662 w 400325"/>
                  <a:gd name="connsiteY8" fmla="*/ 207169 h 344487"/>
                  <a:gd name="connsiteX9" fmla="*/ 381000 w 400325"/>
                  <a:gd name="connsiteY9" fmla="*/ 145256 h 344487"/>
                  <a:gd name="connsiteX10" fmla="*/ 400050 w 400325"/>
                  <a:gd name="connsiteY10" fmla="*/ 100013 h 344487"/>
                  <a:gd name="connsiteX11" fmla="*/ 390525 w 400325"/>
                  <a:gd name="connsiteY11" fmla="*/ 0 h 344487"/>
                  <a:gd name="connsiteX0" fmla="*/ 0 w 396009"/>
                  <a:gd name="connsiteY0" fmla="*/ 73819 h 344487"/>
                  <a:gd name="connsiteX1" fmla="*/ 11906 w 396009"/>
                  <a:gd name="connsiteY1" fmla="*/ 150019 h 344487"/>
                  <a:gd name="connsiteX2" fmla="*/ 35719 w 396009"/>
                  <a:gd name="connsiteY2" fmla="*/ 195262 h 344487"/>
                  <a:gd name="connsiteX3" fmla="*/ 52387 w 396009"/>
                  <a:gd name="connsiteY3" fmla="*/ 264319 h 344487"/>
                  <a:gd name="connsiteX4" fmla="*/ 92868 w 396009"/>
                  <a:gd name="connsiteY4" fmla="*/ 321469 h 344487"/>
                  <a:gd name="connsiteX5" fmla="*/ 159543 w 396009"/>
                  <a:gd name="connsiteY5" fmla="*/ 338138 h 344487"/>
                  <a:gd name="connsiteX6" fmla="*/ 261937 w 396009"/>
                  <a:gd name="connsiteY6" fmla="*/ 340519 h 344487"/>
                  <a:gd name="connsiteX7" fmla="*/ 316706 w 396009"/>
                  <a:gd name="connsiteY7" fmla="*/ 285750 h 344487"/>
                  <a:gd name="connsiteX8" fmla="*/ 347662 w 396009"/>
                  <a:gd name="connsiteY8" fmla="*/ 207169 h 344487"/>
                  <a:gd name="connsiteX9" fmla="*/ 381000 w 396009"/>
                  <a:gd name="connsiteY9" fmla="*/ 145256 h 344487"/>
                  <a:gd name="connsiteX10" fmla="*/ 395288 w 396009"/>
                  <a:gd name="connsiteY10" fmla="*/ 100013 h 344487"/>
                  <a:gd name="connsiteX11" fmla="*/ 390525 w 396009"/>
                  <a:gd name="connsiteY11" fmla="*/ 0 h 344487"/>
                  <a:gd name="connsiteX0" fmla="*/ 0 w 396009"/>
                  <a:gd name="connsiteY0" fmla="*/ 73819 h 344400"/>
                  <a:gd name="connsiteX1" fmla="*/ 11906 w 396009"/>
                  <a:gd name="connsiteY1" fmla="*/ 150019 h 344400"/>
                  <a:gd name="connsiteX2" fmla="*/ 35719 w 396009"/>
                  <a:gd name="connsiteY2" fmla="*/ 195262 h 344400"/>
                  <a:gd name="connsiteX3" fmla="*/ 52387 w 396009"/>
                  <a:gd name="connsiteY3" fmla="*/ 264319 h 344400"/>
                  <a:gd name="connsiteX4" fmla="*/ 100011 w 396009"/>
                  <a:gd name="connsiteY4" fmla="*/ 323851 h 344400"/>
                  <a:gd name="connsiteX5" fmla="*/ 159543 w 396009"/>
                  <a:gd name="connsiteY5" fmla="*/ 338138 h 344400"/>
                  <a:gd name="connsiteX6" fmla="*/ 261937 w 396009"/>
                  <a:gd name="connsiteY6" fmla="*/ 340519 h 344400"/>
                  <a:gd name="connsiteX7" fmla="*/ 316706 w 396009"/>
                  <a:gd name="connsiteY7" fmla="*/ 285750 h 344400"/>
                  <a:gd name="connsiteX8" fmla="*/ 347662 w 396009"/>
                  <a:gd name="connsiteY8" fmla="*/ 207169 h 344400"/>
                  <a:gd name="connsiteX9" fmla="*/ 381000 w 396009"/>
                  <a:gd name="connsiteY9" fmla="*/ 145256 h 344400"/>
                  <a:gd name="connsiteX10" fmla="*/ 395288 w 396009"/>
                  <a:gd name="connsiteY10" fmla="*/ 100013 h 344400"/>
                  <a:gd name="connsiteX11" fmla="*/ 390525 w 396009"/>
                  <a:gd name="connsiteY11" fmla="*/ 0 h 344400"/>
                  <a:gd name="connsiteX0" fmla="*/ 0 w 396009"/>
                  <a:gd name="connsiteY0" fmla="*/ 73819 h 345266"/>
                  <a:gd name="connsiteX1" fmla="*/ 11906 w 396009"/>
                  <a:gd name="connsiteY1" fmla="*/ 150019 h 345266"/>
                  <a:gd name="connsiteX2" fmla="*/ 35719 w 396009"/>
                  <a:gd name="connsiteY2" fmla="*/ 195262 h 345266"/>
                  <a:gd name="connsiteX3" fmla="*/ 52387 w 396009"/>
                  <a:gd name="connsiteY3" fmla="*/ 264319 h 345266"/>
                  <a:gd name="connsiteX4" fmla="*/ 100011 w 396009"/>
                  <a:gd name="connsiteY4" fmla="*/ 323851 h 345266"/>
                  <a:gd name="connsiteX5" fmla="*/ 169068 w 396009"/>
                  <a:gd name="connsiteY5" fmla="*/ 340519 h 345266"/>
                  <a:gd name="connsiteX6" fmla="*/ 261937 w 396009"/>
                  <a:gd name="connsiteY6" fmla="*/ 340519 h 345266"/>
                  <a:gd name="connsiteX7" fmla="*/ 316706 w 396009"/>
                  <a:gd name="connsiteY7" fmla="*/ 285750 h 345266"/>
                  <a:gd name="connsiteX8" fmla="*/ 347662 w 396009"/>
                  <a:gd name="connsiteY8" fmla="*/ 207169 h 345266"/>
                  <a:gd name="connsiteX9" fmla="*/ 381000 w 396009"/>
                  <a:gd name="connsiteY9" fmla="*/ 145256 h 345266"/>
                  <a:gd name="connsiteX10" fmla="*/ 395288 w 396009"/>
                  <a:gd name="connsiteY10" fmla="*/ 100013 h 345266"/>
                  <a:gd name="connsiteX11" fmla="*/ 390525 w 396009"/>
                  <a:gd name="connsiteY11" fmla="*/ 0 h 345266"/>
                  <a:gd name="connsiteX0" fmla="*/ 0 w 396009"/>
                  <a:gd name="connsiteY0" fmla="*/ 73819 h 341403"/>
                  <a:gd name="connsiteX1" fmla="*/ 11906 w 396009"/>
                  <a:gd name="connsiteY1" fmla="*/ 150019 h 341403"/>
                  <a:gd name="connsiteX2" fmla="*/ 35719 w 396009"/>
                  <a:gd name="connsiteY2" fmla="*/ 195262 h 341403"/>
                  <a:gd name="connsiteX3" fmla="*/ 52387 w 396009"/>
                  <a:gd name="connsiteY3" fmla="*/ 264319 h 341403"/>
                  <a:gd name="connsiteX4" fmla="*/ 100011 w 396009"/>
                  <a:gd name="connsiteY4" fmla="*/ 323851 h 341403"/>
                  <a:gd name="connsiteX5" fmla="*/ 169068 w 396009"/>
                  <a:gd name="connsiteY5" fmla="*/ 340519 h 341403"/>
                  <a:gd name="connsiteX6" fmla="*/ 266699 w 396009"/>
                  <a:gd name="connsiteY6" fmla="*/ 333375 h 341403"/>
                  <a:gd name="connsiteX7" fmla="*/ 316706 w 396009"/>
                  <a:gd name="connsiteY7" fmla="*/ 285750 h 341403"/>
                  <a:gd name="connsiteX8" fmla="*/ 347662 w 396009"/>
                  <a:gd name="connsiteY8" fmla="*/ 207169 h 341403"/>
                  <a:gd name="connsiteX9" fmla="*/ 381000 w 396009"/>
                  <a:gd name="connsiteY9" fmla="*/ 145256 h 341403"/>
                  <a:gd name="connsiteX10" fmla="*/ 395288 w 396009"/>
                  <a:gd name="connsiteY10" fmla="*/ 100013 h 341403"/>
                  <a:gd name="connsiteX11" fmla="*/ 390525 w 396009"/>
                  <a:gd name="connsiteY11" fmla="*/ 0 h 341403"/>
                  <a:gd name="connsiteX0" fmla="*/ 0 w 396009"/>
                  <a:gd name="connsiteY0" fmla="*/ 73819 h 343436"/>
                  <a:gd name="connsiteX1" fmla="*/ 11906 w 396009"/>
                  <a:gd name="connsiteY1" fmla="*/ 150019 h 343436"/>
                  <a:gd name="connsiteX2" fmla="*/ 35719 w 396009"/>
                  <a:gd name="connsiteY2" fmla="*/ 195262 h 343436"/>
                  <a:gd name="connsiteX3" fmla="*/ 52387 w 396009"/>
                  <a:gd name="connsiteY3" fmla="*/ 264319 h 343436"/>
                  <a:gd name="connsiteX4" fmla="*/ 100011 w 396009"/>
                  <a:gd name="connsiteY4" fmla="*/ 323851 h 343436"/>
                  <a:gd name="connsiteX5" fmla="*/ 192880 w 396009"/>
                  <a:gd name="connsiteY5" fmla="*/ 342901 h 343436"/>
                  <a:gd name="connsiteX6" fmla="*/ 266699 w 396009"/>
                  <a:gd name="connsiteY6" fmla="*/ 333375 h 343436"/>
                  <a:gd name="connsiteX7" fmla="*/ 316706 w 396009"/>
                  <a:gd name="connsiteY7" fmla="*/ 285750 h 343436"/>
                  <a:gd name="connsiteX8" fmla="*/ 347662 w 396009"/>
                  <a:gd name="connsiteY8" fmla="*/ 207169 h 343436"/>
                  <a:gd name="connsiteX9" fmla="*/ 381000 w 396009"/>
                  <a:gd name="connsiteY9" fmla="*/ 145256 h 343436"/>
                  <a:gd name="connsiteX10" fmla="*/ 395288 w 396009"/>
                  <a:gd name="connsiteY10" fmla="*/ 100013 h 343436"/>
                  <a:gd name="connsiteX11" fmla="*/ 390525 w 396009"/>
                  <a:gd name="connsiteY11" fmla="*/ 0 h 343436"/>
                  <a:gd name="connsiteX0" fmla="*/ 0 w 396009"/>
                  <a:gd name="connsiteY0" fmla="*/ 73819 h 343436"/>
                  <a:gd name="connsiteX1" fmla="*/ 11906 w 396009"/>
                  <a:gd name="connsiteY1" fmla="*/ 150019 h 343436"/>
                  <a:gd name="connsiteX2" fmla="*/ 35719 w 396009"/>
                  <a:gd name="connsiteY2" fmla="*/ 195262 h 343436"/>
                  <a:gd name="connsiteX3" fmla="*/ 59531 w 396009"/>
                  <a:gd name="connsiteY3" fmla="*/ 264319 h 343436"/>
                  <a:gd name="connsiteX4" fmla="*/ 100011 w 396009"/>
                  <a:gd name="connsiteY4" fmla="*/ 323851 h 343436"/>
                  <a:gd name="connsiteX5" fmla="*/ 192880 w 396009"/>
                  <a:gd name="connsiteY5" fmla="*/ 342901 h 343436"/>
                  <a:gd name="connsiteX6" fmla="*/ 266699 w 396009"/>
                  <a:gd name="connsiteY6" fmla="*/ 333375 h 343436"/>
                  <a:gd name="connsiteX7" fmla="*/ 316706 w 396009"/>
                  <a:gd name="connsiteY7" fmla="*/ 285750 h 343436"/>
                  <a:gd name="connsiteX8" fmla="*/ 347662 w 396009"/>
                  <a:gd name="connsiteY8" fmla="*/ 207169 h 343436"/>
                  <a:gd name="connsiteX9" fmla="*/ 381000 w 396009"/>
                  <a:gd name="connsiteY9" fmla="*/ 145256 h 343436"/>
                  <a:gd name="connsiteX10" fmla="*/ 395288 w 396009"/>
                  <a:gd name="connsiteY10" fmla="*/ 100013 h 343436"/>
                  <a:gd name="connsiteX11" fmla="*/ 390525 w 396009"/>
                  <a:gd name="connsiteY11" fmla="*/ 0 h 343436"/>
                  <a:gd name="connsiteX0" fmla="*/ 0 w 396009"/>
                  <a:gd name="connsiteY0" fmla="*/ 73819 h 343281"/>
                  <a:gd name="connsiteX1" fmla="*/ 11906 w 396009"/>
                  <a:gd name="connsiteY1" fmla="*/ 150019 h 343281"/>
                  <a:gd name="connsiteX2" fmla="*/ 35719 w 396009"/>
                  <a:gd name="connsiteY2" fmla="*/ 195262 h 343281"/>
                  <a:gd name="connsiteX3" fmla="*/ 59531 w 396009"/>
                  <a:gd name="connsiteY3" fmla="*/ 264319 h 343281"/>
                  <a:gd name="connsiteX4" fmla="*/ 114298 w 396009"/>
                  <a:gd name="connsiteY4" fmla="*/ 326233 h 343281"/>
                  <a:gd name="connsiteX5" fmla="*/ 192880 w 396009"/>
                  <a:gd name="connsiteY5" fmla="*/ 342901 h 343281"/>
                  <a:gd name="connsiteX6" fmla="*/ 266699 w 396009"/>
                  <a:gd name="connsiteY6" fmla="*/ 333375 h 343281"/>
                  <a:gd name="connsiteX7" fmla="*/ 316706 w 396009"/>
                  <a:gd name="connsiteY7" fmla="*/ 285750 h 343281"/>
                  <a:gd name="connsiteX8" fmla="*/ 347662 w 396009"/>
                  <a:gd name="connsiteY8" fmla="*/ 207169 h 343281"/>
                  <a:gd name="connsiteX9" fmla="*/ 381000 w 396009"/>
                  <a:gd name="connsiteY9" fmla="*/ 145256 h 343281"/>
                  <a:gd name="connsiteX10" fmla="*/ 395288 w 396009"/>
                  <a:gd name="connsiteY10" fmla="*/ 100013 h 343281"/>
                  <a:gd name="connsiteX11" fmla="*/ 390525 w 396009"/>
                  <a:gd name="connsiteY11" fmla="*/ 0 h 343281"/>
                  <a:gd name="connsiteX0" fmla="*/ 0 w 394403"/>
                  <a:gd name="connsiteY0" fmla="*/ 73819 h 343281"/>
                  <a:gd name="connsiteX1" fmla="*/ 11906 w 394403"/>
                  <a:gd name="connsiteY1" fmla="*/ 150019 h 343281"/>
                  <a:gd name="connsiteX2" fmla="*/ 35719 w 394403"/>
                  <a:gd name="connsiteY2" fmla="*/ 195262 h 343281"/>
                  <a:gd name="connsiteX3" fmla="*/ 59531 w 394403"/>
                  <a:gd name="connsiteY3" fmla="*/ 264319 h 343281"/>
                  <a:gd name="connsiteX4" fmla="*/ 114298 w 394403"/>
                  <a:gd name="connsiteY4" fmla="*/ 326233 h 343281"/>
                  <a:gd name="connsiteX5" fmla="*/ 192880 w 394403"/>
                  <a:gd name="connsiteY5" fmla="*/ 342901 h 343281"/>
                  <a:gd name="connsiteX6" fmla="*/ 266699 w 394403"/>
                  <a:gd name="connsiteY6" fmla="*/ 333375 h 343281"/>
                  <a:gd name="connsiteX7" fmla="*/ 316706 w 394403"/>
                  <a:gd name="connsiteY7" fmla="*/ 285750 h 343281"/>
                  <a:gd name="connsiteX8" fmla="*/ 347662 w 394403"/>
                  <a:gd name="connsiteY8" fmla="*/ 207169 h 343281"/>
                  <a:gd name="connsiteX9" fmla="*/ 381000 w 394403"/>
                  <a:gd name="connsiteY9" fmla="*/ 145256 h 343281"/>
                  <a:gd name="connsiteX10" fmla="*/ 392907 w 394403"/>
                  <a:gd name="connsiteY10" fmla="*/ 100013 h 343281"/>
                  <a:gd name="connsiteX11" fmla="*/ 390525 w 394403"/>
                  <a:gd name="connsiteY11" fmla="*/ 0 h 34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4403" h="343281">
                    <a:moveTo>
                      <a:pt x="0" y="73819"/>
                    </a:moveTo>
                    <a:cubicBezTo>
                      <a:pt x="5358" y="101005"/>
                      <a:pt x="5953" y="129779"/>
                      <a:pt x="11906" y="150019"/>
                    </a:cubicBezTo>
                    <a:cubicBezTo>
                      <a:pt x="17859" y="170259"/>
                      <a:pt x="27782" y="176212"/>
                      <a:pt x="35719" y="195262"/>
                    </a:cubicBezTo>
                    <a:cubicBezTo>
                      <a:pt x="43656" y="214312"/>
                      <a:pt x="46435" y="242491"/>
                      <a:pt x="59531" y="264319"/>
                    </a:cubicBezTo>
                    <a:cubicBezTo>
                      <a:pt x="72627" y="286147"/>
                      <a:pt x="92073" y="313136"/>
                      <a:pt x="114298" y="326233"/>
                    </a:cubicBezTo>
                    <a:cubicBezTo>
                      <a:pt x="136523" y="339330"/>
                      <a:pt x="167480" y="341711"/>
                      <a:pt x="192880" y="342901"/>
                    </a:cubicBezTo>
                    <a:cubicBezTo>
                      <a:pt x="218280" y="344091"/>
                      <a:pt x="246061" y="342900"/>
                      <a:pt x="266699" y="333375"/>
                    </a:cubicBezTo>
                    <a:cubicBezTo>
                      <a:pt x="287337" y="323850"/>
                      <a:pt x="303212" y="306784"/>
                      <a:pt x="316706" y="285750"/>
                    </a:cubicBezTo>
                    <a:cubicBezTo>
                      <a:pt x="330200" y="264716"/>
                      <a:pt x="336946" y="230585"/>
                      <a:pt x="347662" y="207169"/>
                    </a:cubicBezTo>
                    <a:cubicBezTo>
                      <a:pt x="358378" y="183753"/>
                      <a:pt x="373459" y="163115"/>
                      <a:pt x="381000" y="145256"/>
                    </a:cubicBezTo>
                    <a:cubicBezTo>
                      <a:pt x="388541" y="127397"/>
                      <a:pt x="391320" y="124222"/>
                      <a:pt x="392907" y="100013"/>
                    </a:cubicBezTo>
                    <a:cubicBezTo>
                      <a:pt x="394494" y="75804"/>
                      <a:pt x="396081" y="37902"/>
                      <a:pt x="390525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1" name="任意多边形 980"/>
              <p:cNvSpPr/>
              <p:nvPr/>
            </p:nvSpPr>
            <p:spPr>
              <a:xfrm>
                <a:off x="6269498" y="2202656"/>
                <a:ext cx="155115" cy="342900"/>
              </a:xfrm>
              <a:custGeom>
                <a:avLst/>
                <a:gdLst>
                  <a:gd name="connsiteX0" fmla="*/ 7477 w 155115"/>
                  <a:gd name="connsiteY0" fmla="*/ 0 h 342900"/>
                  <a:gd name="connsiteX1" fmla="*/ 333 w 155115"/>
                  <a:gd name="connsiteY1" fmla="*/ 145257 h 342900"/>
                  <a:gd name="connsiteX2" fmla="*/ 17002 w 155115"/>
                  <a:gd name="connsiteY2" fmla="*/ 238125 h 342900"/>
                  <a:gd name="connsiteX3" fmla="*/ 57483 w 155115"/>
                  <a:gd name="connsiteY3" fmla="*/ 300038 h 342900"/>
                  <a:gd name="connsiteX4" fmla="*/ 155115 w 155115"/>
                  <a:gd name="connsiteY4" fmla="*/ 342900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115" h="342900">
                    <a:moveTo>
                      <a:pt x="7477" y="0"/>
                    </a:moveTo>
                    <a:cubicBezTo>
                      <a:pt x="3111" y="52785"/>
                      <a:pt x="-1254" y="105570"/>
                      <a:pt x="333" y="145257"/>
                    </a:cubicBezTo>
                    <a:cubicBezTo>
                      <a:pt x="1920" y="184944"/>
                      <a:pt x="7477" y="212328"/>
                      <a:pt x="17002" y="238125"/>
                    </a:cubicBezTo>
                    <a:cubicBezTo>
                      <a:pt x="26527" y="263922"/>
                      <a:pt x="34464" y="282575"/>
                      <a:pt x="57483" y="300038"/>
                    </a:cubicBezTo>
                    <a:cubicBezTo>
                      <a:pt x="80502" y="317501"/>
                      <a:pt x="117808" y="330200"/>
                      <a:pt x="155115" y="3429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2" name="任意多边形 981"/>
              <p:cNvSpPr/>
              <p:nvPr/>
            </p:nvSpPr>
            <p:spPr>
              <a:xfrm>
                <a:off x="5812631" y="2188369"/>
                <a:ext cx="122028" cy="371475"/>
              </a:xfrm>
              <a:custGeom>
                <a:avLst/>
                <a:gdLst>
                  <a:gd name="connsiteX0" fmla="*/ 111919 w 124284"/>
                  <a:gd name="connsiteY0" fmla="*/ 0 h 371475"/>
                  <a:gd name="connsiteX1" fmla="*/ 116682 w 124284"/>
                  <a:gd name="connsiteY1" fmla="*/ 97631 h 371475"/>
                  <a:gd name="connsiteX2" fmla="*/ 123825 w 124284"/>
                  <a:gd name="connsiteY2" fmla="*/ 211931 h 371475"/>
                  <a:gd name="connsiteX3" fmla="*/ 102394 w 124284"/>
                  <a:gd name="connsiteY3" fmla="*/ 295275 h 371475"/>
                  <a:gd name="connsiteX4" fmla="*/ 42863 w 124284"/>
                  <a:gd name="connsiteY4" fmla="*/ 335756 h 371475"/>
                  <a:gd name="connsiteX5" fmla="*/ 7144 w 124284"/>
                  <a:gd name="connsiteY5" fmla="*/ 350044 h 371475"/>
                  <a:gd name="connsiteX6" fmla="*/ 0 w 124284"/>
                  <a:gd name="connsiteY6" fmla="*/ 371475 h 371475"/>
                  <a:gd name="connsiteX0" fmla="*/ 111919 w 124284"/>
                  <a:gd name="connsiteY0" fmla="*/ 0 h 371475"/>
                  <a:gd name="connsiteX1" fmla="*/ 116682 w 124284"/>
                  <a:gd name="connsiteY1" fmla="*/ 97631 h 371475"/>
                  <a:gd name="connsiteX2" fmla="*/ 123825 w 124284"/>
                  <a:gd name="connsiteY2" fmla="*/ 211931 h 371475"/>
                  <a:gd name="connsiteX3" fmla="*/ 102394 w 124284"/>
                  <a:gd name="connsiteY3" fmla="*/ 295275 h 371475"/>
                  <a:gd name="connsiteX4" fmla="*/ 42863 w 124284"/>
                  <a:gd name="connsiteY4" fmla="*/ 335756 h 371475"/>
                  <a:gd name="connsiteX5" fmla="*/ 14288 w 124284"/>
                  <a:gd name="connsiteY5" fmla="*/ 352426 h 371475"/>
                  <a:gd name="connsiteX6" fmla="*/ 0 w 124284"/>
                  <a:gd name="connsiteY6" fmla="*/ 371475 h 371475"/>
                  <a:gd name="connsiteX0" fmla="*/ 111919 w 124284"/>
                  <a:gd name="connsiteY0" fmla="*/ 0 h 371475"/>
                  <a:gd name="connsiteX1" fmla="*/ 116682 w 124284"/>
                  <a:gd name="connsiteY1" fmla="*/ 97631 h 371475"/>
                  <a:gd name="connsiteX2" fmla="*/ 123825 w 124284"/>
                  <a:gd name="connsiteY2" fmla="*/ 211931 h 371475"/>
                  <a:gd name="connsiteX3" fmla="*/ 102394 w 124284"/>
                  <a:gd name="connsiteY3" fmla="*/ 295275 h 371475"/>
                  <a:gd name="connsiteX4" fmla="*/ 59531 w 124284"/>
                  <a:gd name="connsiteY4" fmla="*/ 335756 h 371475"/>
                  <a:gd name="connsiteX5" fmla="*/ 14288 w 124284"/>
                  <a:gd name="connsiteY5" fmla="*/ 352426 h 371475"/>
                  <a:gd name="connsiteX6" fmla="*/ 0 w 124284"/>
                  <a:gd name="connsiteY6" fmla="*/ 371475 h 371475"/>
                  <a:gd name="connsiteX0" fmla="*/ 111919 w 124284"/>
                  <a:gd name="connsiteY0" fmla="*/ 0 h 371475"/>
                  <a:gd name="connsiteX1" fmla="*/ 116682 w 124284"/>
                  <a:gd name="connsiteY1" fmla="*/ 97631 h 371475"/>
                  <a:gd name="connsiteX2" fmla="*/ 123825 w 124284"/>
                  <a:gd name="connsiteY2" fmla="*/ 211931 h 371475"/>
                  <a:gd name="connsiteX3" fmla="*/ 102394 w 124284"/>
                  <a:gd name="connsiteY3" fmla="*/ 300038 h 371475"/>
                  <a:gd name="connsiteX4" fmla="*/ 59531 w 124284"/>
                  <a:gd name="connsiteY4" fmla="*/ 335756 h 371475"/>
                  <a:gd name="connsiteX5" fmla="*/ 14288 w 124284"/>
                  <a:gd name="connsiteY5" fmla="*/ 352426 h 371475"/>
                  <a:gd name="connsiteX6" fmla="*/ 0 w 124284"/>
                  <a:gd name="connsiteY6" fmla="*/ 371475 h 371475"/>
                  <a:gd name="connsiteX0" fmla="*/ 111919 w 122028"/>
                  <a:gd name="connsiteY0" fmla="*/ 0 h 371475"/>
                  <a:gd name="connsiteX1" fmla="*/ 116682 w 122028"/>
                  <a:gd name="connsiteY1" fmla="*/ 97631 h 371475"/>
                  <a:gd name="connsiteX2" fmla="*/ 121444 w 122028"/>
                  <a:gd name="connsiteY2" fmla="*/ 211931 h 371475"/>
                  <a:gd name="connsiteX3" fmla="*/ 102394 w 122028"/>
                  <a:gd name="connsiteY3" fmla="*/ 300038 h 371475"/>
                  <a:gd name="connsiteX4" fmla="*/ 59531 w 122028"/>
                  <a:gd name="connsiteY4" fmla="*/ 335756 h 371475"/>
                  <a:gd name="connsiteX5" fmla="*/ 14288 w 122028"/>
                  <a:gd name="connsiteY5" fmla="*/ 352426 h 371475"/>
                  <a:gd name="connsiteX6" fmla="*/ 0 w 122028"/>
                  <a:gd name="connsiteY6" fmla="*/ 371475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028" h="371475">
                    <a:moveTo>
                      <a:pt x="111919" y="0"/>
                    </a:moveTo>
                    <a:cubicBezTo>
                      <a:pt x="113308" y="31154"/>
                      <a:pt x="115095" y="62309"/>
                      <a:pt x="116682" y="97631"/>
                    </a:cubicBezTo>
                    <a:cubicBezTo>
                      <a:pt x="118269" y="132953"/>
                      <a:pt x="123825" y="178197"/>
                      <a:pt x="121444" y="211931"/>
                    </a:cubicBezTo>
                    <a:cubicBezTo>
                      <a:pt x="119063" y="245665"/>
                      <a:pt x="112713" y="279401"/>
                      <a:pt x="102394" y="300038"/>
                    </a:cubicBezTo>
                    <a:cubicBezTo>
                      <a:pt x="92075" y="320676"/>
                      <a:pt x="74215" y="327025"/>
                      <a:pt x="59531" y="335756"/>
                    </a:cubicBezTo>
                    <a:cubicBezTo>
                      <a:pt x="44847" y="344487"/>
                      <a:pt x="24210" y="346473"/>
                      <a:pt x="14288" y="352426"/>
                    </a:cubicBezTo>
                    <a:cubicBezTo>
                      <a:pt x="4366" y="358379"/>
                      <a:pt x="0" y="363736"/>
                      <a:pt x="0" y="37147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3" name="任意多边形 982"/>
              <p:cNvSpPr/>
              <p:nvPr/>
            </p:nvSpPr>
            <p:spPr>
              <a:xfrm>
                <a:off x="5926931" y="2278856"/>
                <a:ext cx="111919" cy="154782"/>
              </a:xfrm>
              <a:custGeom>
                <a:avLst/>
                <a:gdLst>
                  <a:gd name="connsiteX0" fmla="*/ 0 w 111919"/>
                  <a:gd name="connsiteY0" fmla="*/ 0 h 154782"/>
                  <a:gd name="connsiteX1" fmla="*/ 33338 w 111919"/>
                  <a:gd name="connsiteY1" fmla="*/ 76200 h 154782"/>
                  <a:gd name="connsiteX2" fmla="*/ 69057 w 111919"/>
                  <a:gd name="connsiteY2" fmla="*/ 121444 h 154782"/>
                  <a:gd name="connsiteX3" fmla="*/ 111919 w 111919"/>
                  <a:gd name="connsiteY3" fmla="*/ 154782 h 15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919" h="154782">
                    <a:moveTo>
                      <a:pt x="0" y="0"/>
                    </a:moveTo>
                    <a:cubicBezTo>
                      <a:pt x="10914" y="27979"/>
                      <a:pt x="21829" y="55959"/>
                      <a:pt x="33338" y="76200"/>
                    </a:cubicBezTo>
                    <a:cubicBezTo>
                      <a:pt x="44847" y="96441"/>
                      <a:pt x="55960" y="108347"/>
                      <a:pt x="69057" y="121444"/>
                    </a:cubicBezTo>
                    <a:cubicBezTo>
                      <a:pt x="82154" y="134541"/>
                      <a:pt x="97036" y="144661"/>
                      <a:pt x="111919" y="15478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4" name="任意多边形 983"/>
              <p:cNvSpPr/>
              <p:nvPr/>
            </p:nvSpPr>
            <p:spPr>
              <a:xfrm>
                <a:off x="6162675" y="2274094"/>
                <a:ext cx="111919" cy="147637"/>
              </a:xfrm>
              <a:custGeom>
                <a:avLst/>
                <a:gdLst>
                  <a:gd name="connsiteX0" fmla="*/ 111919 w 111919"/>
                  <a:gd name="connsiteY0" fmla="*/ 0 h 147637"/>
                  <a:gd name="connsiteX1" fmla="*/ 92869 w 111919"/>
                  <a:gd name="connsiteY1" fmla="*/ 57150 h 147637"/>
                  <a:gd name="connsiteX2" fmla="*/ 59531 w 111919"/>
                  <a:gd name="connsiteY2" fmla="*/ 100012 h 147637"/>
                  <a:gd name="connsiteX3" fmla="*/ 0 w 111919"/>
                  <a:gd name="connsiteY3" fmla="*/ 147637 h 14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919" h="147637">
                    <a:moveTo>
                      <a:pt x="111919" y="0"/>
                    </a:moveTo>
                    <a:cubicBezTo>
                      <a:pt x="106759" y="20240"/>
                      <a:pt x="101600" y="40481"/>
                      <a:pt x="92869" y="57150"/>
                    </a:cubicBezTo>
                    <a:cubicBezTo>
                      <a:pt x="84138" y="73819"/>
                      <a:pt x="75009" y="84931"/>
                      <a:pt x="59531" y="100012"/>
                    </a:cubicBezTo>
                    <a:cubicBezTo>
                      <a:pt x="44053" y="115093"/>
                      <a:pt x="22026" y="131365"/>
                      <a:pt x="0" y="14763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5" name="任意多边形 984"/>
              <p:cNvSpPr/>
              <p:nvPr/>
            </p:nvSpPr>
            <p:spPr>
              <a:xfrm>
                <a:off x="6131719" y="2031206"/>
                <a:ext cx="152400" cy="19081"/>
              </a:xfrm>
              <a:custGeom>
                <a:avLst/>
                <a:gdLst>
                  <a:gd name="connsiteX0" fmla="*/ 0 w 152400"/>
                  <a:gd name="connsiteY0" fmla="*/ 0 h 16669"/>
                  <a:gd name="connsiteX1" fmla="*/ 90487 w 152400"/>
                  <a:gd name="connsiteY1" fmla="*/ 4763 h 16669"/>
                  <a:gd name="connsiteX2" fmla="*/ 152400 w 152400"/>
                  <a:gd name="connsiteY2" fmla="*/ 16669 h 16669"/>
                  <a:gd name="connsiteX0" fmla="*/ 0 w 152400"/>
                  <a:gd name="connsiteY0" fmla="*/ 0 h 19081"/>
                  <a:gd name="connsiteX1" fmla="*/ 21431 w 152400"/>
                  <a:gd name="connsiteY1" fmla="*/ 19050 h 19081"/>
                  <a:gd name="connsiteX2" fmla="*/ 90487 w 152400"/>
                  <a:gd name="connsiteY2" fmla="*/ 4763 h 19081"/>
                  <a:gd name="connsiteX3" fmla="*/ 152400 w 152400"/>
                  <a:gd name="connsiteY3" fmla="*/ 16669 h 1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9081">
                    <a:moveTo>
                      <a:pt x="0" y="0"/>
                    </a:moveTo>
                    <a:cubicBezTo>
                      <a:pt x="4366" y="0"/>
                      <a:pt x="6350" y="18256"/>
                      <a:pt x="21431" y="19050"/>
                    </a:cubicBezTo>
                    <a:cubicBezTo>
                      <a:pt x="36512" y="19844"/>
                      <a:pt x="68659" y="5160"/>
                      <a:pt x="90487" y="4763"/>
                    </a:cubicBezTo>
                    <a:cubicBezTo>
                      <a:pt x="112315" y="4366"/>
                      <a:pt x="152400" y="16669"/>
                      <a:pt x="152400" y="1666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6" name="任意多边形 985"/>
              <p:cNvSpPr/>
              <p:nvPr/>
            </p:nvSpPr>
            <p:spPr>
              <a:xfrm>
                <a:off x="5943600" y="2028825"/>
                <a:ext cx="150019" cy="19131"/>
              </a:xfrm>
              <a:custGeom>
                <a:avLst/>
                <a:gdLst>
                  <a:gd name="connsiteX0" fmla="*/ 150019 w 150019"/>
                  <a:gd name="connsiteY0" fmla="*/ 0 h 14542"/>
                  <a:gd name="connsiteX1" fmla="*/ 100013 w 150019"/>
                  <a:gd name="connsiteY1" fmla="*/ 14288 h 14542"/>
                  <a:gd name="connsiteX2" fmla="*/ 45244 w 150019"/>
                  <a:gd name="connsiteY2" fmla="*/ 9525 h 14542"/>
                  <a:gd name="connsiteX3" fmla="*/ 0 w 150019"/>
                  <a:gd name="connsiteY3" fmla="*/ 14288 h 14542"/>
                  <a:gd name="connsiteX0" fmla="*/ 150019 w 150019"/>
                  <a:gd name="connsiteY0" fmla="*/ 0 h 16869"/>
                  <a:gd name="connsiteX1" fmla="*/ 121444 w 150019"/>
                  <a:gd name="connsiteY1" fmla="*/ 16669 h 16869"/>
                  <a:gd name="connsiteX2" fmla="*/ 45244 w 150019"/>
                  <a:gd name="connsiteY2" fmla="*/ 9525 h 16869"/>
                  <a:gd name="connsiteX3" fmla="*/ 0 w 150019"/>
                  <a:gd name="connsiteY3" fmla="*/ 14288 h 16869"/>
                  <a:gd name="connsiteX0" fmla="*/ 150019 w 150019"/>
                  <a:gd name="connsiteY0" fmla="*/ 0 h 19215"/>
                  <a:gd name="connsiteX1" fmla="*/ 130969 w 150019"/>
                  <a:gd name="connsiteY1" fmla="*/ 19050 h 19215"/>
                  <a:gd name="connsiteX2" fmla="*/ 45244 w 150019"/>
                  <a:gd name="connsiteY2" fmla="*/ 9525 h 19215"/>
                  <a:gd name="connsiteX3" fmla="*/ 0 w 150019"/>
                  <a:gd name="connsiteY3" fmla="*/ 14288 h 19215"/>
                  <a:gd name="connsiteX0" fmla="*/ 150019 w 150019"/>
                  <a:gd name="connsiteY0" fmla="*/ 0 h 19131"/>
                  <a:gd name="connsiteX1" fmla="*/ 130969 w 150019"/>
                  <a:gd name="connsiteY1" fmla="*/ 19050 h 19131"/>
                  <a:gd name="connsiteX2" fmla="*/ 61913 w 150019"/>
                  <a:gd name="connsiteY2" fmla="*/ 7144 h 19131"/>
                  <a:gd name="connsiteX3" fmla="*/ 0 w 150019"/>
                  <a:gd name="connsiteY3" fmla="*/ 14288 h 19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019" h="19131">
                    <a:moveTo>
                      <a:pt x="150019" y="0"/>
                    </a:moveTo>
                    <a:cubicBezTo>
                      <a:pt x="133747" y="6350"/>
                      <a:pt x="145653" y="17859"/>
                      <a:pt x="130969" y="19050"/>
                    </a:cubicBezTo>
                    <a:cubicBezTo>
                      <a:pt x="116285" y="20241"/>
                      <a:pt x="83741" y="7938"/>
                      <a:pt x="61913" y="7144"/>
                    </a:cubicBezTo>
                    <a:cubicBezTo>
                      <a:pt x="40085" y="6350"/>
                      <a:pt x="14287" y="11906"/>
                      <a:pt x="0" y="1428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7" name="任意多边形 986"/>
              <p:cNvSpPr/>
              <p:nvPr/>
            </p:nvSpPr>
            <p:spPr>
              <a:xfrm>
                <a:off x="6048375" y="1976438"/>
                <a:ext cx="128588" cy="7325"/>
              </a:xfrm>
              <a:custGeom>
                <a:avLst/>
                <a:gdLst>
                  <a:gd name="connsiteX0" fmla="*/ 0 w 128588"/>
                  <a:gd name="connsiteY0" fmla="*/ 0 h 7325"/>
                  <a:gd name="connsiteX1" fmla="*/ 54769 w 128588"/>
                  <a:gd name="connsiteY1" fmla="*/ 7143 h 7325"/>
                  <a:gd name="connsiteX2" fmla="*/ 95250 w 128588"/>
                  <a:gd name="connsiteY2" fmla="*/ 4762 h 7325"/>
                  <a:gd name="connsiteX3" fmla="*/ 128588 w 128588"/>
                  <a:gd name="connsiteY3" fmla="*/ 0 h 7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588" h="7325">
                    <a:moveTo>
                      <a:pt x="0" y="0"/>
                    </a:moveTo>
                    <a:cubicBezTo>
                      <a:pt x="19447" y="3174"/>
                      <a:pt x="38894" y="6349"/>
                      <a:pt x="54769" y="7143"/>
                    </a:cubicBezTo>
                    <a:cubicBezTo>
                      <a:pt x="70644" y="7937"/>
                      <a:pt x="82947" y="5952"/>
                      <a:pt x="95250" y="4762"/>
                    </a:cubicBezTo>
                    <a:cubicBezTo>
                      <a:pt x="107553" y="3572"/>
                      <a:pt x="118070" y="1786"/>
                      <a:pt x="128588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8" name="任意多边形 987"/>
              <p:cNvSpPr/>
              <p:nvPr/>
            </p:nvSpPr>
            <p:spPr>
              <a:xfrm>
                <a:off x="6062663" y="2000250"/>
                <a:ext cx="100012" cy="11906"/>
              </a:xfrm>
              <a:custGeom>
                <a:avLst/>
                <a:gdLst>
                  <a:gd name="connsiteX0" fmla="*/ 0 w 100012"/>
                  <a:gd name="connsiteY0" fmla="*/ 0 h 11906"/>
                  <a:gd name="connsiteX1" fmla="*/ 57150 w 100012"/>
                  <a:gd name="connsiteY1" fmla="*/ 11906 h 11906"/>
                  <a:gd name="connsiteX2" fmla="*/ 100012 w 100012"/>
                  <a:gd name="connsiteY2" fmla="*/ 0 h 1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12" h="11906">
                    <a:moveTo>
                      <a:pt x="0" y="0"/>
                    </a:moveTo>
                    <a:cubicBezTo>
                      <a:pt x="20240" y="5953"/>
                      <a:pt x="40481" y="11906"/>
                      <a:pt x="57150" y="11906"/>
                    </a:cubicBezTo>
                    <a:cubicBezTo>
                      <a:pt x="73819" y="11906"/>
                      <a:pt x="86915" y="5953"/>
                      <a:pt x="100012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9" name="任意多边形 988"/>
              <p:cNvSpPr/>
              <p:nvPr/>
            </p:nvSpPr>
            <p:spPr>
              <a:xfrm>
                <a:off x="5967396" y="2057399"/>
                <a:ext cx="93600" cy="39600"/>
              </a:xfrm>
              <a:custGeom>
                <a:avLst/>
                <a:gdLst>
                  <a:gd name="connsiteX0" fmla="*/ 526 w 103203"/>
                  <a:gd name="connsiteY0" fmla="*/ 11907 h 40838"/>
                  <a:gd name="connsiteX1" fmla="*/ 74345 w 103203"/>
                  <a:gd name="connsiteY1" fmla="*/ 0 h 40838"/>
                  <a:gd name="connsiteX2" fmla="*/ 102920 w 103203"/>
                  <a:gd name="connsiteY2" fmla="*/ 11907 h 40838"/>
                  <a:gd name="connsiteX3" fmla="*/ 86251 w 103203"/>
                  <a:gd name="connsiteY3" fmla="*/ 30957 h 40838"/>
                  <a:gd name="connsiteX4" fmla="*/ 43389 w 103203"/>
                  <a:gd name="connsiteY4" fmla="*/ 40482 h 40838"/>
                  <a:gd name="connsiteX5" fmla="*/ 526 w 103203"/>
                  <a:gd name="connsiteY5" fmla="*/ 11907 h 40838"/>
                  <a:gd name="connsiteX0" fmla="*/ 16 w 104081"/>
                  <a:gd name="connsiteY0" fmla="*/ 14289 h 43220"/>
                  <a:gd name="connsiteX1" fmla="*/ 47641 w 104081"/>
                  <a:gd name="connsiteY1" fmla="*/ 0 h 43220"/>
                  <a:gd name="connsiteX2" fmla="*/ 102410 w 104081"/>
                  <a:gd name="connsiteY2" fmla="*/ 14289 h 43220"/>
                  <a:gd name="connsiteX3" fmla="*/ 85741 w 104081"/>
                  <a:gd name="connsiteY3" fmla="*/ 33339 h 43220"/>
                  <a:gd name="connsiteX4" fmla="*/ 42879 w 104081"/>
                  <a:gd name="connsiteY4" fmla="*/ 42864 h 43220"/>
                  <a:gd name="connsiteX5" fmla="*/ 16 w 104081"/>
                  <a:gd name="connsiteY5" fmla="*/ 14289 h 4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081" h="43220">
                    <a:moveTo>
                      <a:pt x="16" y="14289"/>
                    </a:moveTo>
                    <a:cubicBezTo>
                      <a:pt x="810" y="7145"/>
                      <a:pt x="30575" y="0"/>
                      <a:pt x="47641" y="0"/>
                    </a:cubicBezTo>
                    <a:cubicBezTo>
                      <a:pt x="64707" y="0"/>
                      <a:pt x="96060" y="8733"/>
                      <a:pt x="102410" y="14289"/>
                    </a:cubicBezTo>
                    <a:cubicBezTo>
                      <a:pt x="108760" y="19846"/>
                      <a:pt x="95663" y="28577"/>
                      <a:pt x="85741" y="33339"/>
                    </a:cubicBezTo>
                    <a:cubicBezTo>
                      <a:pt x="75819" y="38101"/>
                      <a:pt x="56770" y="44849"/>
                      <a:pt x="42879" y="42864"/>
                    </a:cubicBezTo>
                    <a:cubicBezTo>
                      <a:pt x="28989" y="40880"/>
                      <a:pt x="-778" y="21433"/>
                      <a:pt x="16" y="14289"/>
                    </a:cubicBezTo>
                    <a:close/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0" name="任意多边形 989"/>
              <p:cNvSpPr/>
              <p:nvPr/>
            </p:nvSpPr>
            <p:spPr>
              <a:xfrm>
                <a:off x="6167433" y="2057357"/>
                <a:ext cx="90491" cy="39600"/>
              </a:xfrm>
              <a:custGeom>
                <a:avLst/>
                <a:gdLst>
                  <a:gd name="connsiteX0" fmla="*/ 0 w 95250"/>
                  <a:gd name="connsiteY0" fmla="*/ 16721 h 27222"/>
                  <a:gd name="connsiteX1" fmla="*/ 78581 w 95250"/>
                  <a:gd name="connsiteY1" fmla="*/ 52 h 27222"/>
                  <a:gd name="connsiteX2" fmla="*/ 95250 w 95250"/>
                  <a:gd name="connsiteY2" fmla="*/ 11959 h 27222"/>
                  <a:gd name="connsiteX3" fmla="*/ 78581 w 95250"/>
                  <a:gd name="connsiteY3" fmla="*/ 26246 h 27222"/>
                  <a:gd name="connsiteX4" fmla="*/ 0 w 95250"/>
                  <a:gd name="connsiteY4" fmla="*/ 16721 h 27222"/>
                  <a:gd name="connsiteX0" fmla="*/ 230 w 95480"/>
                  <a:gd name="connsiteY0" fmla="*/ 16721 h 38691"/>
                  <a:gd name="connsiteX1" fmla="*/ 78811 w 95480"/>
                  <a:gd name="connsiteY1" fmla="*/ 52 h 38691"/>
                  <a:gd name="connsiteX2" fmla="*/ 95480 w 95480"/>
                  <a:gd name="connsiteY2" fmla="*/ 11959 h 38691"/>
                  <a:gd name="connsiteX3" fmla="*/ 54998 w 95480"/>
                  <a:gd name="connsiteY3" fmla="*/ 38153 h 38691"/>
                  <a:gd name="connsiteX4" fmla="*/ 230 w 95480"/>
                  <a:gd name="connsiteY4" fmla="*/ 16721 h 38691"/>
                  <a:gd name="connsiteX0" fmla="*/ 4 w 95254"/>
                  <a:gd name="connsiteY0" fmla="*/ 16721 h 38691"/>
                  <a:gd name="connsiteX1" fmla="*/ 52392 w 95254"/>
                  <a:gd name="connsiteY1" fmla="*/ 52 h 38691"/>
                  <a:gd name="connsiteX2" fmla="*/ 95254 w 95254"/>
                  <a:gd name="connsiteY2" fmla="*/ 11959 h 38691"/>
                  <a:gd name="connsiteX3" fmla="*/ 54772 w 95254"/>
                  <a:gd name="connsiteY3" fmla="*/ 38153 h 38691"/>
                  <a:gd name="connsiteX4" fmla="*/ 4 w 95254"/>
                  <a:gd name="connsiteY4" fmla="*/ 16721 h 38691"/>
                  <a:gd name="connsiteX0" fmla="*/ 12 w 95262"/>
                  <a:gd name="connsiteY0" fmla="*/ 16721 h 34046"/>
                  <a:gd name="connsiteX1" fmla="*/ 52400 w 95262"/>
                  <a:gd name="connsiteY1" fmla="*/ 52 h 34046"/>
                  <a:gd name="connsiteX2" fmla="*/ 95262 w 95262"/>
                  <a:gd name="connsiteY2" fmla="*/ 11959 h 34046"/>
                  <a:gd name="connsiteX3" fmla="*/ 47636 w 95262"/>
                  <a:gd name="connsiteY3" fmla="*/ 33390 h 34046"/>
                  <a:gd name="connsiteX4" fmla="*/ 12 w 95262"/>
                  <a:gd name="connsiteY4" fmla="*/ 16721 h 34046"/>
                  <a:gd name="connsiteX0" fmla="*/ 13 w 90500"/>
                  <a:gd name="connsiteY0" fmla="*/ 16721 h 33427"/>
                  <a:gd name="connsiteX1" fmla="*/ 52401 w 90500"/>
                  <a:gd name="connsiteY1" fmla="*/ 52 h 33427"/>
                  <a:gd name="connsiteX2" fmla="*/ 90500 w 90500"/>
                  <a:gd name="connsiteY2" fmla="*/ 11959 h 33427"/>
                  <a:gd name="connsiteX3" fmla="*/ 47637 w 90500"/>
                  <a:gd name="connsiteY3" fmla="*/ 33390 h 33427"/>
                  <a:gd name="connsiteX4" fmla="*/ 13 w 90500"/>
                  <a:gd name="connsiteY4" fmla="*/ 16721 h 33427"/>
                  <a:gd name="connsiteX0" fmla="*/ 4 w 90491"/>
                  <a:gd name="connsiteY0" fmla="*/ 19091 h 35799"/>
                  <a:gd name="connsiteX1" fmla="*/ 45248 w 90491"/>
                  <a:gd name="connsiteY1" fmla="*/ 41 h 35799"/>
                  <a:gd name="connsiteX2" fmla="*/ 90491 w 90491"/>
                  <a:gd name="connsiteY2" fmla="*/ 14329 h 35799"/>
                  <a:gd name="connsiteX3" fmla="*/ 47628 w 90491"/>
                  <a:gd name="connsiteY3" fmla="*/ 35760 h 35799"/>
                  <a:gd name="connsiteX4" fmla="*/ 4 w 90491"/>
                  <a:gd name="connsiteY4" fmla="*/ 19091 h 35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491" h="35799">
                    <a:moveTo>
                      <a:pt x="4" y="19091"/>
                    </a:moveTo>
                    <a:cubicBezTo>
                      <a:pt x="-393" y="13138"/>
                      <a:pt x="30167" y="835"/>
                      <a:pt x="45248" y="41"/>
                    </a:cubicBezTo>
                    <a:cubicBezTo>
                      <a:pt x="60329" y="-753"/>
                      <a:pt x="90491" y="9963"/>
                      <a:pt x="90491" y="14329"/>
                    </a:cubicBezTo>
                    <a:cubicBezTo>
                      <a:pt x="90491" y="18695"/>
                      <a:pt x="62709" y="34966"/>
                      <a:pt x="47628" y="35760"/>
                    </a:cubicBezTo>
                    <a:cubicBezTo>
                      <a:pt x="32547" y="36554"/>
                      <a:pt x="401" y="25044"/>
                      <a:pt x="4" y="19091"/>
                    </a:cubicBezTo>
                    <a:close/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1" name="任意多边形 990"/>
              <p:cNvSpPr/>
              <p:nvPr/>
            </p:nvSpPr>
            <p:spPr>
              <a:xfrm>
                <a:off x="6210300" y="2081213"/>
                <a:ext cx="64294" cy="45243"/>
              </a:xfrm>
              <a:custGeom>
                <a:avLst/>
                <a:gdLst>
                  <a:gd name="connsiteX0" fmla="*/ 64294 w 64294"/>
                  <a:gd name="connsiteY0" fmla="*/ 0 h 45243"/>
                  <a:gd name="connsiteX1" fmla="*/ 26194 w 64294"/>
                  <a:gd name="connsiteY1" fmla="*/ 35718 h 45243"/>
                  <a:gd name="connsiteX2" fmla="*/ 0 w 64294"/>
                  <a:gd name="connsiteY2" fmla="*/ 45243 h 45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294" h="45243">
                    <a:moveTo>
                      <a:pt x="64294" y="0"/>
                    </a:moveTo>
                    <a:cubicBezTo>
                      <a:pt x="50602" y="14089"/>
                      <a:pt x="36910" y="28178"/>
                      <a:pt x="26194" y="35718"/>
                    </a:cubicBezTo>
                    <a:cubicBezTo>
                      <a:pt x="15478" y="43258"/>
                      <a:pt x="7739" y="44250"/>
                      <a:pt x="0" y="4524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2" name="任意多边形 991"/>
              <p:cNvSpPr/>
              <p:nvPr/>
            </p:nvSpPr>
            <p:spPr>
              <a:xfrm>
                <a:off x="5945981" y="2095500"/>
                <a:ext cx="69057" cy="33338"/>
              </a:xfrm>
              <a:custGeom>
                <a:avLst/>
                <a:gdLst>
                  <a:gd name="connsiteX0" fmla="*/ 0 w 69057"/>
                  <a:gd name="connsiteY0" fmla="*/ 0 h 33338"/>
                  <a:gd name="connsiteX1" fmla="*/ 69057 w 69057"/>
                  <a:gd name="connsiteY1" fmla="*/ 33338 h 33338"/>
                  <a:gd name="connsiteX0" fmla="*/ 0 w 69057"/>
                  <a:gd name="connsiteY0" fmla="*/ 0 h 33338"/>
                  <a:gd name="connsiteX1" fmla="*/ 26194 w 69057"/>
                  <a:gd name="connsiteY1" fmla="*/ 26194 h 33338"/>
                  <a:gd name="connsiteX2" fmla="*/ 69057 w 69057"/>
                  <a:gd name="connsiteY2" fmla="*/ 33338 h 3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057" h="33338">
                    <a:moveTo>
                      <a:pt x="0" y="0"/>
                    </a:moveTo>
                    <a:cubicBezTo>
                      <a:pt x="11113" y="4763"/>
                      <a:pt x="15081" y="21431"/>
                      <a:pt x="26194" y="26194"/>
                    </a:cubicBezTo>
                    <a:lnTo>
                      <a:pt x="69057" y="33338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3" name="任意多边形 992"/>
              <p:cNvSpPr/>
              <p:nvPr/>
            </p:nvSpPr>
            <p:spPr>
              <a:xfrm>
                <a:off x="6081713" y="2050256"/>
                <a:ext cx="7830" cy="109538"/>
              </a:xfrm>
              <a:custGeom>
                <a:avLst/>
                <a:gdLst>
                  <a:gd name="connsiteX0" fmla="*/ 0 w 7830"/>
                  <a:gd name="connsiteY0" fmla="*/ 0 h 109538"/>
                  <a:gd name="connsiteX1" fmla="*/ 7143 w 7830"/>
                  <a:gd name="connsiteY1" fmla="*/ 54769 h 109538"/>
                  <a:gd name="connsiteX2" fmla="*/ 7143 w 7830"/>
                  <a:gd name="connsiteY2" fmla="*/ 109538 h 109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0" h="109538">
                    <a:moveTo>
                      <a:pt x="0" y="0"/>
                    </a:moveTo>
                    <a:cubicBezTo>
                      <a:pt x="2976" y="18256"/>
                      <a:pt x="5953" y="36513"/>
                      <a:pt x="7143" y="54769"/>
                    </a:cubicBezTo>
                    <a:cubicBezTo>
                      <a:pt x="8333" y="73025"/>
                      <a:pt x="7738" y="91281"/>
                      <a:pt x="7143" y="10953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4" name="任意多边形 993"/>
              <p:cNvSpPr/>
              <p:nvPr/>
            </p:nvSpPr>
            <p:spPr>
              <a:xfrm>
                <a:off x="6015038" y="2262122"/>
                <a:ext cx="171450" cy="21497"/>
              </a:xfrm>
              <a:custGeom>
                <a:avLst/>
                <a:gdLst>
                  <a:gd name="connsiteX0" fmla="*/ 0 w 171450"/>
                  <a:gd name="connsiteY0" fmla="*/ 23823 h 23823"/>
                  <a:gd name="connsiteX1" fmla="*/ 52387 w 171450"/>
                  <a:gd name="connsiteY1" fmla="*/ 2392 h 23823"/>
                  <a:gd name="connsiteX2" fmla="*/ 83343 w 171450"/>
                  <a:gd name="connsiteY2" fmla="*/ 16679 h 23823"/>
                  <a:gd name="connsiteX3" fmla="*/ 104775 w 171450"/>
                  <a:gd name="connsiteY3" fmla="*/ 10 h 23823"/>
                  <a:gd name="connsiteX4" fmla="*/ 135731 w 171450"/>
                  <a:gd name="connsiteY4" fmla="*/ 14298 h 23823"/>
                  <a:gd name="connsiteX5" fmla="*/ 150018 w 171450"/>
                  <a:gd name="connsiteY5" fmla="*/ 23823 h 23823"/>
                  <a:gd name="connsiteX6" fmla="*/ 171450 w 171450"/>
                  <a:gd name="connsiteY6" fmla="*/ 14298 h 23823"/>
                  <a:gd name="connsiteX0" fmla="*/ 0 w 171450"/>
                  <a:gd name="connsiteY0" fmla="*/ 23823 h 23823"/>
                  <a:gd name="connsiteX1" fmla="*/ 52387 w 171450"/>
                  <a:gd name="connsiteY1" fmla="*/ 2392 h 23823"/>
                  <a:gd name="connsiteX2" fmla="*/ 83343 w 171450"/>
                  <a:gd name="connsiteY2" fmla="*/ 16679 h 23823"/>
                  <a:gd name="connsiteX3" fmla="*/ 104775 w 171450"/>
                  <a:gd name="connsiteY3" fmla="*/ 10 h 23823"/>
                  <a:gd name="connsiteX4" fmla="*/ 135731 w 171450"/>
                  <a:gd name="connsiteY4" fmla="*/ 14298 h 23823"/>
                  <a:gd name="connsiteX5" fmla="*/ 154780 w 171450"/>
                  <a:gd name="connsiteY5" fmla="*/ 19060 h 23823"/>
                  <a:gd name="connsiteX6" fmla="*/ 171450 w 171450"/>
                  <a:gd name="connsiteY6" fmla="*/ 14298 h 23823"/>
                  <a:gd name="connsiteX0" fmla="*/ 0 w 171450"/>
                  <a:gd name="connsiteY0" fmla="*/ 21497 h 21497"/>
                  <a:gd name="connsiteX1" fmla="*/ 52387 w 171450"/>
                  <a:gd name="connsiteY1" fmla="*/ 66 h 21497"/>
                  <a:gd name="connsiteX2" fmla="*/ 83343 w 171450"/>
                  <a:gd name="connsiteY2" fmla="*/ 14353 h 21497"/>
                  <a:gd name="connsiteX3" fmla="*/ 114300 w 171450"/>
                  <a:gd name="connsiteY3" fmla="*/ 65 h 21497"/>
                  <a:gd name="connsiteX4" fmla="*/ 135731 w 171450"/>
                  <a:gd name="connsiteY4" fmla="*/ 11972 h 21497"/>
                  <a:gd name="connsiteX5" fmla="*/ 154780 w 171450"/>
                  <a:gd name="connsiteY5" fmla="*/ 16734 h 21497"/>
                  <a:gd name="connsiteX6" fmla="*/ 171450 w 171450"/>
                  <a:gd name="connsiteY6" fmla="*/ 11972 h 21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21497">
                    <a:moveTo>
                      <a:pt x="0" y="21497"/>
                    </a:moveTo>
                    <a:cubicBezTo>
                      <a:pt x="19248" y="11377"/>
                      <a:pt x="38497" y="1257"/>
                      <a:pt x="52387" y="66"/>
                    </a:cubicBezTo>
                    <a:cubicBezTo>
                      <a:pt x="66277" y="-1125"/>
                      <a:pt x="73024" y="14353"/>
                      <a:pt x="83343" y="14353"/>
                    </a:cubicBezTo>
                    <a:cubicBezTo>
                      <a:pt x="93662" y="14353"/>
                      <a:pt x="105569" y="462"/>
                      <a:pt x="114300" y="65"/>
                    </a:cubicBezTo>
                    <a:cubicBezTo>
                      <a:pt x="123031" y="-332"/>
                      <a:pt x="128984" y="9194"/>
                      <a:pt x="135731" y="11972"/>
                    </a:cubicBezTo>
                    <a:cubicBezTo>
                      <a:pt x="142478" y="14750"/>
                      <a:pt x="148827" y="16734"/>
                      <a:pt x="154780" y="16734"/>
                    </a:cubicBezTo>
                    <a:cubicBezTo>
                      <a:pt x="160733" y="16734"/>
                      <a:pt x="163710" y="16734"/>
                      <a:pt x="171450" y="1197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5" name="任意多边形 994"/>
              <p:cNvSpPr/>
              <p:nvPr/>
            </p:nvSpPr>
            <p:spPr>
              <a:xfrm>
                <a:off x="6055519" y="2300204"/>
                <a:ext cx="88107" cy="11989"/>
              </a:xfrm>
              <a:custGeom>
                <a:avLst/>
                <a:gdLst>
                  <a:gd name="connsiteX0" fmla="*/ 0 w 88151"/>
                  <a:gd name="connsiteY0" fmla="*/ 9662 h 9662"/>
                  <a:gd name="connsiteX1" fmla="*/ 73819 w 88151"/>
                  <a:gd name="connsiteY1" fmla="*/ 137 h 9662"/>
                  <a:gd name="connsiteX2" fmla="*/ 88106 w 88151"/>
                  <a:gd name="connsiteY2" fmla="*/ 4899 h 9662"/>
                  <a:gd name="connsiteX0" fmla="*/ 0 w 9995"/>
                  <a:gd name="connsiteY0" fmla="*/ 12408 h 12408"/>
                  <a:gd name="connsiteX1" fmla="*/ 5132 w 9995"/>
                  <a:gd name="connsiteY1" fmla="*/ 84 h 12408"/>
                  <a:gd name="connsiteX2" fmla="*/ 9995 w 9995"/>
                  <a:gd name="connsiteY2" fmla="*/ 7478 h 1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95" h="12408">
                    <a:moveTo>
                      <a:pt x="0" y="12408"/>
                    </a:moveTo>
                    <a:cubicBezTo>
                      <a:pt x="3354" y="7889"/>
                      <a:pt x="3466" y="906"/>
                      <a:pt x="5132" y="84"/>
                    </a:cubicBezTo>
                    <a:cubicBezTo>
                      <a:pt x="6798" y="-738"/>
                      <a:pt x="10017" y="4603"/>
                      <a:pt x="9995" y="747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6" name="任意多边形 995"/>
              <p:cNvSpPr/>
              <p:nvPr/>
            </p:nvSpPr>
            <p:spPr>
              <a:xfrm>
                <a:off x="6047558" y="2169319"/>
                <a:ext cx="111890" cy="41016"/>
              </a:xfrm>
              <a:custGeom>
                <a:avLst/>
                <a:gdLst>
                  <a:gd name="connsiteX0" fmla="*/ 0 w 111919"/>
                  <a:gd name="connsiteY0" fmla="*/ 0 h 41353"/>
                  <a:gd name="connsiteX1" fmla="*/ 52388 w 111919"/>
                  <a:gd name="connsiteY1" fmla="*/ 40481 h 41353"/>
                  <a:gd name="connsiteX2" fmla="*/ 80963 w 111919"/>
                  <a:gd name="connsiteY2" fmla="*/ 28575 h 41353"/>
                  <a:gd name="connsiteX3" fmla="*/ 102394 w 111919"/>
                  <a:gd name="connsiteY3" fmla="*/ 38100 h 41353"/>
                  <a:gd name="connsiteX4" fmla="*/ 111919 w 111919"/>
                  <a:gd name="connsiteY4" fmla="*/ 16669 h 41353"/>
                  <a:gd name="connsiteX0" fmla="*/ 0 w 111919"/>
                  <a:gd name="connsiteY0" fmla="*/ 0 h 40696"/>
                  <a:gd name="connsiteX1" fmla="*/ 7144 w 111919"/>
                  <a:gd name="connsiteY1" fmla="*/ 33337 h 40696"/>
                  <a:gd name="connsiteX2" fmla="*/ 52388 w 111919"/>
                  <a:gd name="connsiteY2" fmla="*/ 40481 h 40696"/>
                  <a:gd name="connsiteX3" fmla="*/ 80963 w 111919"/>
                  <a:gd name="connsiteY3" fmla="*/ 28575 h 40696"/>
                  <a:gd name="connsiteX4" fmla="*/ 102394 w 111919"/>
                  <a:gd name="connsiteY4" fmla="*/ 38100 h 40696"/>
                  <a:gd name="connsiteX5" fmla="*/ 111919 w 111919"/>
                  <a:gd name="connsiteY5" fmla="*/ 16669 h 40696"/>
                  <a:gd name="connsiteX0" fmla="*/ 0 w 111919"/>
                  <a:gd name="connsiteY0" fmla="*/ 0 h 40494"/>
                  <a:gd name="connsiteX1" fmla="*/ 7144 w 111919"/>
                  <a:gd name="connsiteY1" fmla="*/ 33337 h 40494"/>
                  <a:gd name="connsiteX2" fmla="*/ 33338 w 111919"/>
                  <a:gd name="connsiteY2" fmla="*/ 30956 h 40494"/>
                  <a:gd name="connsiteX3" fmla="*/ 52388 w 111919"/>
                  <a:gd name="connsiteY3" fmla="*/ 40481 h 40494"/>
                  <a:gd name="connsiteX4" fmla="*/ 80963 w 111919"/>
                  <a:gd name="connsiteY4" fmla="*/ 28575 h 40494"/>
                  <a:gd name="connsiteX5" fmla="*/ 102394 w 111919"/>
                  <a:gd name="connsiteY5" fmla="*/ 38100 h 40494"/>
                  <a:gd name="connsiteX6" fmla="*/ 111919 w 111919"/>
                  <a:gd name="connsiteY6" fmla="*/ 16669 h 40494"/>
                  <a:gd name="connsiteX0" fmla="*/ 3198 w 115117"/>
                  <a:gd name="connsiteY0" fmla="*/ 0 h 40494"/>
                  <a:gd name="connsiteX1" fmla="*/ 3198 w 115117"/>
                  <a:gd name="connsiteY1" fmla="*/ 33337 h 40494"/>
                  <a:gd name="connsiteX2" fmla="*/ 36536 w 115117"/>
                  <a:gd name="connsiteY2" fmla="*/ 30956 h 40494"/>
                  <a:gd name="connsiteX3" fmla="*/ 55586 w 115117"/>
                  <a:gd name="connsiteY3" fmla="*/ 40481 h 40494"/>
                  <a:gd name="connsiteX4" fmla="*/ 84161 w 115117"/>
                  <a:gd name="connsiteY4" fmla="*/ 28575 h 40494"/>
                  <a:gd name="connsiteX5" fmla="*/ 105592 w 115117"/>
                  <a:gd name="connsiteY5" fmla="*/ 38100 h 40494"/>
                  <a:gd name="connsiteX6" fmla="*/ 115117 w 115117"/>
                  <a:gd name="connsiteY6" fmla="*/ 16669 h 40494"/>
                  <a:gd name="connsiteX0" fmla="*/ 3198 w 115117"/>
                  <a:gd name="connsiteY0" fmla="*/ 0 h 40674"/>
                  <a:gd name="connsiteX1" fmla="*/ 3198 w 115117"/>
                  <a:gd name="connsiteY1" fmla="*/ 33337 h 40674"/>
                  <a:gd name="connsiteX2" fmla="*/ 36536 w 115117"/>
                  <a:gd name="connsiteY2" fmla="*/ 30956 h 40674"/>
                  <a:gd name="connsiteX3" fmla="*/ 55586 w 115117"/>
                  <a:gd name="connsiteY3" fmla="*/ 40481 h 40674"/>
                  <a:gd name="connsiteX4" fmla="*/ 84161 w 115117"/>
                  <a:gd name="connsiteY4" fmla="*/ 28575 h 40674"/>
                  <a:gd name="connsiteX5" fmla="*/ 110354 w 115117"/>
                  <a:gd name="connsiteY5" fmla="*/ 40481 h 40674"/>
                  <a:gd name="connsiteX6" fmla="*/ 115117 w 115117"/>
                  <a:gd name="connsiteY6" fmla="*/ 16669 h 40674"/>
                  <a:gd name="connsiteX0" fmla="*/ 3198 w 111890"/>
                  <a:gd name="connsiteY0" fmla="*/ 0 h 41016"/>
                  <a:gd name="connsiteX1" fmla="*/ 3198 w 111890"/>
                  <a:gd name="connsiteY1" fmla="*/ 33337 h 41016"/>
                  <a:gd name="connsiteX2" fmla="*/ 36536 w 111890"/>
                  <a:gd name="connsiteY2" fmla="*/ 30956 h 41016"/>
                  <a:gd name="connsiteX3" fmla="*/ 55586 w 111890"/>
                  <a:gd name="connsiteY3" fmla="*/ 40481 h 41016"/>
                  <a:gd name="connsiteX4" fmla="*/ 84161 w 111890"/>
                  <a:gd name="connsiteY4" fmla="*/ 28575 h 41016"/>
                  <a:gd name="connsiteX5" fmla="*/ 110354 w 111890"/>
                  <a:gd name="connsiteY5" fmla="*/ 40481 h 41016"/>
                  <a:gd name="connsiteX6" fmla="*/ 110354 w 111890"/>
                  <a:gd name="connsiteY6" fmla="*/ 7144 h 41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890" h="41016">
                    <a:moveTo>
                      <a:pt x="3198" y="0"/>
                    </a:moveTo>
                    <a:cubicBezTo>
                      <a:pt x="6770" y="3175"/>
                      <a:pt x="-5533" y="26590"/>
                      <a:pt x="3198" y="33337"/>
                    </a:cubicBezTo>
                    <a:cubicBezTo>
                      <a:pt x="8754" y="40084"/>
                      <a:pt x="28995" y="29765"/>
                      <a:pt x="36536" y="30956"/>
                    </a:cubicBezTo>
                    <a:cubicBezTo>
                      <a:pt x="44077" y="32147"/>
                      <a:pt x="47649" y="40878"/>
                      <a:pt x="55586" y="40481"/>
                    </a:cubicBezTo>
                    <a:cubicBezTo>
                      <a:pt x="63523" y="40084"/>
                      <a:pt x="75033" y="28575"/>
                      <a:pt x="84161" y="28575"/>
                    </a:cubicBezTo>
                    <a:cubicBezTo>
                      <a:pt x="93289" y="28575"/>
                      <a:pt x="105989" y="44053"/>
                      <a:pt x="110354" y="40481"/>
                    </a:cubicBezTo>
                    <a:cubicBezTo>
                      <a:pt x="114719" y="36909"/>
                      <a:pt x="108171" y="16867"/>
                      <a:pt x="110354" y="714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7" name="任意多边形 996"/>
              <p:cNvSpPr/>
              <p:nvPr/>
            </p:nvSpPr>
            <p:spPr>
              <a:xfrm>
                <a:off x="6143252" y="1787840"/>
                <a:ext cx="2067297" cy="1243834"/>
              </a:xfrm>
              <a:custGeom>
                <a:avLst/>
                <a:gdLst>
                  <a:gd name="connsiteX0" fmla="*/ 9606 w 2067006"/>
                  <a:gd name="connsiteY0" fmla="*/ 1074423 h 1243834"/>
                  <a:gd name="connsiteX1" fmla="*/ 81 w 2067006"/>
                  <a:gd name="connsiteY1" fmla="*/ 1124429 h 1243834"/>
                  <a:gd name="connsiteX2" fmla="*/ 14369 w 2067006"/>
                  <a:gd name="connsiteY2" fmla="*/ 1172054 h 1243834"/>
                  <a:gd name="connsiteX3" fmla="*/ 66756 w 2067006"/>
                  <a:gd name="connsiteY3" fmla="*/ 1203010 h 1243834"/>
                  <a:gd name="connsiteX4" fmla="*/ 126287 w 2067006"/>
                  <a:gd name="connsiteY4" fmla="*/ 1214916 h 1243834"/>
                  <a:gd name="connsiteX5" fmla="*/ 188200 w 2067006"/>
                  <a:gd name="connsiteY5" fmla="*/ 1243491 h 1243834"/>
                  <a:gd name="connsiteX6" fmla="*/ 292975 w 2067006"/>
                  <a:gd name="connsiteY6" fmla="*/ 1226823 h 1243834"/>
                  <a:gd name="connsiteX7" fmla="*/ 352506 w 2067006"/>
                  <a:gd name="connsiteY7" fmla="*/ 1172054 h 1243834"/>
                  <a:gd name="connsiteX8" fmla="*/ 400131 w 2067006"/>
                  <a:gd name="connsiteY8" fmla="*/ 1081566 h 1243834"/>
                  <a:gd name="connsiteX9" fmla="*/ 438231 w 2067006"/>
                  <a:gd name="connsiteY9" fmla="*/ 972029 h 1243834"/>
                  <a:gd name="connsiteX10" fmla="*/ 471569 w 2067006"/>
                  <a:gd name="connsiteY10" fmla="*/ 941073 h 1243834"/>
                  <a:gd name="connsiteX11" fmla="*/ 519194 w 2067006"/>
                  <a:gd name="connsiteY11" fmla="*/ 864873 h 1243834"/>
                  <a:gd name="connsiteX12" fmla="*/ 540625 w 2067006"/>
                  <a:gd name="connsiteY12" fmla="*/ 817248 h 1243834"/>
                  <a:gd name="connsiteX13" fmla="*/ 554912 w 2067006"/>
                  <a:gd name="connsiteY13" fmla="*/ 724379 h 1243834"/>
                  <a:gd name="connsiteX14" fmla="*/ 657306 w 2067006"/>
                  <a:gd name="connsiteY14" fmla="*/ 641035 h 1243834"/>
                  <a:gd name="connsiteX15" fmla="*/ 750175 w 2067006"/>
                  <a:gd name="connsiteY15" fmla="*/ 571979 h 1243834"/>
                  <a:gd name="connsiteX16" fmla="*/ 909719 w 2067006"/>
                  <a:gd name="connsiteY16" fmla="*/ 521973 h 1243834"/>
                  <a:gd name="connsiteX17" fmla="*/ 1004969 w 2067006"/>
                  <a:gd name="connsiteY17" fmla="*/ 519591 h 1243834"/>
                  <a:gd name="connsiteX18" fmla="*/ 1078787 w 2067006"/>
                  <a:gd name="connsiteY18" fmla="*/ 462441 h 1243834"/>
                  <a:gd name="connsiteX19" fmla="*/ 1121650 w 2067006"/>
                  <a:gd name="connsiteY19" fmla="*/ 417198 h 1243834"/>
                  <a:gd name="connsiteX20" fmla="*/ 1226425 w 2067006"/>
                  <a:gd name="connsiteY20" fmla="*/ 369573 h 1243834"/>
                  <a:gd name="connsiteX21" fmla="*/ 1328819 w 2067006"/>
                  <a:gd name="connsiteY21" fmla="*/ 319566 h 1243834"/>
                  <a:gd name="connsiteX22" fmla="*/ 1412162 w 2067006"/>
                  <a:gd name="connsiteY22" fmla="*/ 295754 h 1243834"/>
                  <a:gd name="connsiteX23" fmla="*/ 1533606 w 2067006"/>
                  <a:gd name="connsiteY23" fmla="*/ 293373 h 1243834"/>
                  <a:gd name="connsiteX24" fmla="*/ 1614569 w 2067006"/>
                  <a:gd name="connsiteY24" fmla="*/ 257654 h 1243834"/>
                  <a:gd name="connsiteX25" fmla="*/ 1695531 w 2067006"/>
                  <a:gd name="connsiteY25" fmla="*/ 219554 h 1243834"/>
                  <a:gd name="connsiteX26" fmla="*/ 1714581 w 2067006"/>
                  <a:gd name="connsiteY26" fmla="*/ 207648 h 1243834"/>
                  <a:gd name="connsiteX27" fmla="*/ 1755062 w 2067006"/>
                  <a:gd name="connsiteY27" fmla="*/ 202885 h 1243834"/>
                  <a:gd name="connsiteX28" fmla="*/ 1793162 w 2067006"/>
                  <a:gd name="connsiteY28" fmla="*/ 160023 h 1243834"/>
                  <a:gd name="connsiteX29" fmla="*/ 1790781 w 2067006"/>
                  <a:gd name="connsiteY29" fmla="*/ 112398 h 1243834"/>
                  <a:gd name="connsiteX30" fmla="*/ 1847931 w 2067006"/>
                  <a:gd name="connsiteY30" fmla="*/ 83823 h 1243834"/>
                  <a:gd name="connsiteX31" fmla="*/ 1900319 w 2067006"/>
                  <a:gd name="connsiteY31" fmla="*/ 33816 h 1243834"/>
                  <a:gd name="connsiteX32" fmla="*/ 1931275 w 2067006"/>
                  <a:gd name="connsiteY32" fmla="*/ 5241 h 1243834"/>
                  <a:gd name="connsiteX33" fmla="*/ 2021762 w 2067006"/>
                  <a:gd name="connsiteY33" fmla="*/ 479 h 1243834"/>
                  <a:gd name="connsiteX34" fmla="*/ 2055100 w 2067006"/>
                  <a:gd name="connsiteY34" fmla="*/ 2860 h 1243834"/>
                  <a:gd name="connsiteX35" fmla="*/ 2067006 w 2067006"/>
                  <a:gd name="connsiteY35" fmla="*/ 24291 h 1243834"/>
                  <a:gd name="connsiteX0" fmla="*/ 9606 w 2067006"/>
                  <a:gd name="connsiteY0" fmla="*/ 1074423 h 1243834"/>
                  <a:gd name="connsiteX1" fmla="*/ 81 w 2067006"/>
                  <a:gd name="connsiteY1" fmla="*/ 1124429 h 1243834"/>
                  <a:gd name="connsiteX2" fmla="*/ 14369 w 2067006"/>
                  <a:gd name="connsiteY2" fmla="*/ 1172054 h 1243834"/>
                  <a:gd name="connsiteX3" fmla="*/ 66756 w 2067006"/>
                  <a:gd name="connsiteY3" fmla="*/ 1203010 h 1243834"/>
                  <a:gd name="connsiteX4" fmla="*/ 126287 w 2067006"/>
                  <a:gd name="connsiteY4" fmla="*/ 1214916 h 1243834"/>
                  <a:gd name="connsiteX5" fmla="*/ 188200 w 2067006"/>
                  <a:gd name="connsiteY5" fmla="*/ 1243491 h 1243834"/>
                  <a:gd name="connsiteX6" fmla="*/ 292975 w 2067006"/>
                  <a:gd name="connsiteY6" fmla="*/ 1226823 h 1243834"/>
                  <a:gd name="connsiteX7" fmla="*/ 352506 w 2067006"/>
                  <a:gd name="connsiteY7" fmla="*/ 1172054 h 1243834"/>
                  <a:gd name="connsiteX8" fmla="*/ 400131 w 2067006"/>
                  <a:gd name="connsiteY8" fmla="*/ 1081566 h 1243834"/>
                  <a:gd name="connsiteX9" fmla="*/ 438231 w 2067006"/>
                  <a:gd name="connsiteY9" fmla="*/ 972029 h 1243834"/>
                  <a:gd name="connsiteX10" fmla="*/ 471569 w 2067006"/>
                  <a:gd name="connsiteY10" fmla="*/ 941073 h 1243834"/>
                  <a:gd name="connsiteX11" fmla="*/ 519194 w 2067006"/>
                  <a:gd name="connsiteY11" fmla="*/ 864873 h 1243834"/>
                  <a:gd name="connsiteX12" fmla="*/ 540625 w 2067006"/>
                  <a:gd name="connsiteY12" fmla="*/ 817248 h 1243834"/>
                  <a:gd name="connsiteX13" fmla="*/ 554912 w 2067006"/>
                  <a:gd name="connsiteY13" fmla="*/ 724379 h 1243834"/>
                  <a:gd name="connsiteX14" fmla="*/ 657306 w 2067006"/>
                  <a:gd name="connsiteY14" fmla="*/ 641035 h 1243834"/>
                  <a:gd name="connsiteX15" fmla="*/ 750175 w 2067006"/>
                  <a:gd name="connsiteY15" fmla="*/ 571979 h 1243834"/>
                  <a:gd name="connsiteX16" fmla="*/ 909719 w 2067006"/>
                  <a:gd name="connsiteY16" fmla="*/ 521973 h 1243834"/>
                  <a:gd name="connsiteX17" fmla="*/ 1004969 w 2067006"/>
                  <a:gd name="connsiteY17" fmla="*/ 519591 h 1243834"/>
                  <a:gd name="connsiteX18" fmla="*/ 1074025 w 2067006"/>
                  <a:gd name="connsiteY18" fmla="*/ 460059 h 1243834"/>
                  <a:gd name="connsiteX19" fmla="*/ 1121650 w 2067006"/>
                  <a:gd name="connsiteY19" fmla="*/ 417198 h 1243834"/>
                  <a:gd name="connsiteX20" fmla="*/ 1226425 w 2067006"/>
                  <a:gd name="connsiteY20" fmla="*/ 369573 h 1243834"/>
                  <a:gd name="connsiteX21" fmla="*/ 1328819 w 2067006"/>
                  <a:gd name="connsiteY21" fmla="*/ 319566 h 1243834"/>
                  <a:gd name="connsiteX22" fmla="*/ 1412162 w 2067006"/>
                  <a:gd name="connsiteY22" fmla="*/ 295754 h 1243834"/>
                  <a:gd name="connsiteX23" fmla="*/ 1533606 w 2067006"/>
                  <a:gd name="connsiteY23" fmla="*/ 293373 h 1243834"/>
                  <a:gd name="connsiteX24" fmla="*/ 1614569 w 2067006"/>
                  <a:gd name="connsiteY24" fmla="*/ 257654 h 1243834"/>
                  <a:gd name="connsiteX25" fmla="*/ 1695531 w 2067006"/>
                  <a:gd name="connsiteY25" fmla="*/ 219554 h 1243834"/>
                  <a:gd name="connsiteX26" fmla="*/ 1714581 w 2067006"/>
                  <a:gd name="connsiteY26" fmla="*/ 207648 h 1243834"/>
                  <a:gd name="connsiteX27" fmla="*/ 1755062 w 2067006"/>
                  <a:gd name="connsiteY27" fmla="*/ 202885 h 1243834"/>
                  <a:gd name="connsiteX28" fmla="*/ 1793162 w 2067006"/>
                  <a:gd name="connsiteY28" fmla="*/ 160023 h 1243834"/>
                  <a:gd name="connsiteX29" fmla="*/ 1790781 w 2067006"/>
                  <a:gd name="connsiteY29" fmla="*/ 112398 h 1243834"/>
                  <a:gd name="connsiteX30" fmla="*/ 1847931 w 2067006"/>
                  <a:gd name="connsiteY30" fmla="*/ 83823 h 1243834"/>
                  <a:gd name="connsiteX31" fmla="*/ 1900319 w 2067006"/>
                  <a:gd name="connsiteY31" fmla="*/ 33816 h 1243834"/>
                  <a:gd name="connsiteX32" fmla="*/ 1931275 w 2067006"/>
                  <a:gd name="connsiteY32" fmla="*/ 5241 h 1243834"/>
                  <a:gd name="connsiteX33" fmla="*/ 2021762 w 2067006"/>
                  <a:gd name="connsiteY33" fmla="*/ 479 h 1243834"/>
                  <a:gd name="connsiteX34" fmla="*/ 2055100 w 2067006"/>
                  <a:gd name="connsiteY34" fmla="*/ 2860 h 1243834"/>
                  <a:gd name="connsiteX35" fmla="*/ 2067006 w 2067006"/>
                  <a:gd name="connsiteY35" fmla="*/ 24291 h 1243834"/>
                  <a:gd name="connsiteX0" fmla="*/ 9606 w 2067006"/>
                  <a:gd name="connsiteY0" fmla="*/ 1074423 h 1243834"/>
                  <a:gd name="connsiteX1" fmla="*/ 81 w 2067006"/>
                  <a:gd name="connsiteY1" fmla="*/ 1124429 h 1243834"/>
                  <a:gd name="connsiteX2" fmla="*/ 14369 w 2067006"/>
                  <a:gd name="connsiteY2" fmla="*/ 1172054 h 1243834"/>
                  <a:gd name="connsiteX3" fmla="*/ 66756 w 2067006"/>
                  <a:gd name="connsiteY3" fmla="*/ 1203010 h 1243834"/>
                  <a:gd name="connsiteX4" fmla="*/ 126287 w 2067006"/>
                  <a:gd name="connsiteY4" fmla="*/ 1214916 h 1243834"/>
                  <a:gd name="connsiteX5" fmla="*/ 188200 w 2067006"/>
                  <a:gd name="connsiteY5" fmla="*/ 1243491 h 1243834"/>
                  <a:gd name="connsiteX6" fmla="*/ 292975 w 2067006"/>
                  <a:gd name="connsiteY6" fmla="*/ 1226823 h 1243834"/>
                  <a:gd name="connsiteX7" fmla="*/ 352506 w 2067006"/>
                  <a:gd name="connsiteY7" fmla="*/ 1172054 h 1243834"/>
                  <a:gd name="connsiteX8" fmla="*/ 400131 w 2067006"/>
                  <a:gd name="connsiteY8" fmla="*/ 1081566 h 1243834"/>
                  <a:gd name="connsiteX9" fmla="*/ 438231 w 2067006"/>
                  <a:gd name="connsiteY9" fmla="*/ 972029 h 1243834"/>
                  <a:gd name="connsiteX10" fmla="*/ 471569 w 2067006"/>
                  <a:gd name="connsiteY10" fmla="*/ 941073 h 1243834"/>
                  <a:gd name="connsiteX11" fmla="*/ 519194 w 2067006"/>
                  <a:gd name="connsiteY11" fmla="*/ 864873 h 1243834"/>
                  <a:gd name="connsiteX12" fmla="*/ 540625 w 2067006"/>
                  <a:gd name="connsiteY12" fmla="*/ 817248 h 1243834"/>
                  <a:gd name="connsiteX13" fmla="*/ 554912 w 2067006"/>
                  <a:gd name="connsiteY13" fmla="*/ 724379 h 1243834"/>
                  <a:gd name="connsiteX14" fmla="*/ 650162 w 2067006"/>
                  <a:gd name="connsiteY14" fmla="*/ 643416 h 1243834"/>
                  <a:gd name="connsiteX15" fmla="*/ 750175 w 2067006"/>
                  <a:gd name="connsiteY15" fmla="*/ 571979 h 1243834"/>
                  <a:gd name="connsiteX16" fmla="*/ 909719 w 2067006"/>
                  <a:gd name="connsiteY16" fmla="*/ 521973 h 1243834"/>
                  <a:gd name="connsiteX17" fmla="*/ 1004969 w 2067006"/>
                  <a:gd name="connsiteY17" fmla="*/ 519591 h 1243834"/>
                  <a:gd name="connsiteX18" fmla="*/ 1074025 w 2067006"/>
                  <a:gd name="connsiteY18" fmla="*/ 460059 h 1243834"/>
                  <a:gd name="connsiteX19" fmla="*/ 1121650 w 2067006"/>
                  <a:gd name="connsiteY19" fmla="*/ 417198 h 1243834"/>
                  <a:gd name="connsiteX20" fmla="*/ 1226425 w 2067006"/>
                  <a:gd name="connsiteY20" fmla="*/ 369573 h 1243834"/>
                  <a:gd name="connsiteX21" fmla="*/ 1328819 w 2067006"/>
                  <a:gd name="connsiteY21" fmla="*/ 319566 h 1243834"/>
                  <a:gd name="connsiteX22" fmla="*/ 1412162 w 2067006"/>
                  <a:gd name="connsiteY22" fmla="*/ 295754 h 1243834"/>
                  <a:gd name="connsiteX23" fmla="*/ 1533606 w 2067006"/>
                  <a:gd name="connsiteY23" fmla="*/ 293373 h 1243834"/>
                  <a:gd name="connsiteX24" fmla="*/ 1614569 w 2067006"/>
                  <a:gd name="connsiteY24" fmla="*/ 257654 h 1243834"/>
                  <a:gd name="connsiteX25" fmla="*/ 1695531 w 2067006"/>
                  <a:gd name="connsiteY25" fmla="*/ 219554 h 1243834"/>
                  <a:gd name="connsiteX26" fmla="*/ 1714581 w 2067006"/>
                  <a:gd name="connsiteY26" fmla="*/ 207648 h 1243834"/>
                  <a:gd name="connsiteX27" fmla="*/ 1755062 w 2067006"/>
                  <a:gd name="connsiteY27" fmla="*/ 202885 h 1243834"/>
                  <a:gd name="connsiteX28" fmla="*/ 1793162 w 2067006"/>
                  <a:gd name="connsiteY28" fmla="*/ 160023 h 1243834"/>
                  <a:gd name="connsiteX29" fmla="*/ 1790781 w 2067006"/>
                  <a:gd name="connsiteY29" fmla="*/ 112398 h 1243834"/>
                  <a:gd name="connsiteX30" fmla="*/ 1847931 w 2067006"/>
                  <a:gd name="connsiteY30" fmla="*/ 83823 h 1243834"/>
                  <a:gd name="connsiteX31" fmla="*/ 1900319 w 2067006"/>
                  <a:gd name="connsiteY31" fmla="*/ 33816 h 1243834"/>
                  <a:gd name="connsiteX32" fmla="*/ 1931275 w 2067006"/>
                  <a:gd name="connsiteY32" fmla="*/ 5241 h 1243834"/>
                  <a:gd name="connsiteX33" fmla="*/ 2021762 w 2067006"/>
                  <a:gd name="connsiteY33" fmla="*/ 479 h 1243834"/>
                  <a:gd name="connsiteX34" fmla="*/ 2055100 w 2067006"/>
                  <a:gd name="connsiteY34" fmla="*/ 2860 h 1243834"/>
                  <a:gd name="connsiteX35" fmla="*/ 2067006 w 2067006"/>
                  <a:gd name="connsiteY35" fmla="*/ 24291 h 1243834"/>
                  <a:gd name="connsiteX0" fmla="*/ 9606 w 2067006"/>
                  <a:gd name="connsiteY0" fmla="*/ 1074423 h 1243834"/>
                  <a:gd name="connsiteX1" fmla="*/ 81 w 2067006"/>
                  <a:gd name="connsiteY1" fmla="*/ 1124429 h 1243834"/>
                  <a:gd name="connsiteX2" fmla="*/ 14369 w 2067006"/>
                  <a:gd name="connsiteY2" fmla="*/ 1172054 h 1243834"/>
                  <a:gd name="connsiteX3" fmla="*/ 66756 w 2067006"/>
                  <a:gd name="connsiteY3" fmla="*/ 1203010 h 1243834"/>
                  <a:gd name="connsiteX4" fmla="*/ 126287 w 2067006"/>
                  <a:gd name="connsiteY4" fmla="*/ 1214916 h 1243834"/>
                  <a:gd name="connsiteX5" fmla="*/ 188200 w 2067006"/>
                  <a:gd name="connsiteY5" fmla="*/ 1243491 h 1243834"/>
                  <a:gd name="connsiteX6" fmla="*/ 292975 w 2067006"/>
                  <a:gd name="connsiteY6" fmla="*/ 1226823 h 1243834"/>
                  <a:gd name="connsiteX7" fmla="*/ 352506 w 2067006"/>
                  <a:gd name="connsiteY7" fmla="*/ 1172054 h 1243834"/>
                  <a:gd name="connsiteX8" fmla="*/ 400131 w 2067006"/>
                  <a:gd name="connsiteY8" fmla="*/ 1081566 h 1243834"/>
                  <a:gd name="connsiteX9" fmla="*/ 438231 w 2067006"/>
                  <a:gd name="connsiteY9" fmla="*/ 972029 h 1243834"/>
                  <a:gd name="connsiteX10" fmla="*/ 471569 w 2067006"/>
                  <a:gd name="connsiteY10" fmla="*/ 941073 h 1243834"/>
                  <a:gd name="connsiteX11" fmla="*/ 519194 w 2067006"/>
                  <a:gd name="connsiteY11" fmla="*/ 864873 h 1243834"/>
                  <a:gd name="connsiteX12" fmla="*/ 545387 w 2067006"/>
                  <a:gd name="connsiteY12" fmla="*/ 817248 h 1243834"/>
                  <a:gd name="connsiteX13" fmla="*/ 554912 w 2067006"/>
                  <a:gd name="connsiteY13" fmla="*/ 724379 h 1243834"/>
                  <a:gd name="connsiteX14" fmla="*/ 650162 w 2067006"/>
                  <a:gd name="connsiteY14" fmla="*/ 643416 h 1243834"/>
                  <a:gd name="connsiteX15" fmla="*/ 750175 w 2067006"/>
                  <a:gd name="connsiteY15" fmla="*/ 571979 h 1243834"/>
                  <a:gd name="connsiteX16" fmla="*/ 909719 w 2067006"/>
                  <a:gd name="connsiteY16" fmla="*/ 521973 h 1243834"/>
                  <a:gd name="connsiteX17" fmla="*/ 1004969 w 2067006"/>
                  <a:gd name="connsiteY17" fmla="*/ 519591 h 1243834"/>
                  <a:gd name="connsiteX18" fmla="*/ 1074025 w 2067006"/>
                  <a:gd name="connsiteY18" fmla="*/ 460059 h 1243834"/>
                  <a:gd name="connsiteX19" fmla="*/ 1121650 w 2067006"/>
                  <a:gd name="connsiteY19" fmla="*/ 417198 h 1243834"/>
                  <a:gd name="connsiteX20" fmla="*/ 1226425 w 2067006"/>
                  <a:gd name="connsiteY20" fmla="*/ 369573 h 1243834"/>
                  <a:gd name="connsiteX21" fmla="*/ 1328819 w 2067006"/>
                  <a:gd name="connsiteY21" fmla="*/ 319566 h 1243834"/>
                  <a:gd name="connsiteX22" fmla="*/ 1412162 w 2067006"/>
                  <a:gd name="connsiteY22" fmla="*/ 295754 h 1243834"/>
                  <a:gd name="connsiteX23" fmla="*/ 1533606 w 2067006"/>
                  <a:gd name="connsiteY23" fmla="*/ 293373 h 1243834"/>
                  <a:gd name="connsiteX24" fmla="*/ 1614569 w 2067006"/>
                  <a:gd name="connsiteY24" fmla="*/ 257654 h 1243834"/>
                  <a:gd name="connsiteX25" fmla="*/ 1695531 w 2067006"/>
                  <a:gd name="connsiteY25" fmla="*/ 219554 h 1243834"/>
                  <a:gd name="connsiteX26" fmla="*/ 1714581 w 2067006"/>
                  <a:gd name="connsiteY26" fmla="*/ 207648 h 1243834"/>
                  <a:gd name="connsiteX27" fmla="*/ 1755062 w 2067006"/>
                  <a:gd name="connsiteY27" fmla="*/ 202885 h 1243834"/>
                  <a:gd name="connsiteX28" fmla="*/ 1793162 w 2067006"/>
                  <a:gd name="connsiteY28" fmla="*/ 160023 h 1243834"/>
                  <a:gd name="connsiteX29" fmla="*/ 1790781 w 2067006"/>
                  <a:gd name="connsiteY29" fmla="*/ 112398 h 1243834"/>
                  <a:gd name="connsiteX30" fmla="*/ 1847931 w 2067006"/>
                  <a:gd name="connsiteY30" fmla="*/ 83823 h 1243834"/>
                  <a:gd name="connsiteX31" fmla="*/ 1900319 w 2067006"/>
                  <a:gd name="connsiteY31" fmla="*/ 33816 h 1243834"/>
                  <a:gd name="connsiteX32" fmla="*/ 1931275 w 2067006"/>
                  <a:gd name="connsiteY32" fmla="*/ 5241 h 1243834"/>
                  <a:gd name="connsiteX33" fmla="*/ 2021762 w 2067006"/>
                  <a:gd name="connsiteY33" fmla="*/ 479 h 1243834"/>
                  <a:gd name="connsiteX34" fmla="*/ 2055100 w 2067006"/>
                  <a:gd name="connsiteY34" fmla="*/ 2860 h 1243834"/>
                  <a:gd name="connsiteX35" fmla="*/ 2067006 w 2067006"/>
                  <a:gd name="connsiteY35" fmla="*/ 24291 h 1243834"/>
                  <a:gd name="connsiteX0" fmla="*/ 9897 w 2067297"/>
                  <a:gd name="connsiteY0" fmla="*/ 1074423 h 1243834"/>
                  <a:gd name="connsiteX1" fmla="*/ 372 w 2067297"/>
                  <a:gd name="connsiteY1" fmla="*/ 1124429 h 1243834"/>
                  <a:gd name="connsiteX2" fmla="*/ 21803 w 2067297"/>
                  <a:gd name="connsiteY2" fmla="*/ 1169673 h 1243834"/>
                  <a:gd name="connsiteX3" fmla="*/ 67047 w 2067297"/>
                  <a:gd name="connsiteY3" fmla="*/ 1203010 h 1243834"/>
                  <a:gd name="connsiteX4" fmla="*/ 126578 w 2067297"/>
                  <a:gd name="connsiteY4" fmla="*/ 1214916 h 1243834"/>
                  <a:gd name="connsiteX5" fmla="*/ 188491 w 2067297"/>
                  <a:gd name="connsiteY5" fmla="*/ 1243491 h 1243834"/>
                  <a:gd name="connsiteX6" fmla="*/ 293266 w 2067297"/>
                  <a:gd name="connsiteY6" fmla="*/ 1226823 h 1243834"/>
                  <a:gd name="connsiteX7" fmla="*/ 352797 w 2067297"/>
                  <a:gd name="connsiteY7" fmla="*/ 1172054 h 1243834"/>
                  <a:gd name="connsiteX8" fmla="*/ 400422 w 2067297"/>
                  <a:gd name="connsiteY8" fmla="*/ 1081566 h 1243834"/>
                  <a:gd name="connsiteX9" fmla="*/ 438522 w 2067297"/>
                  <a:gd name="connsiteY9" fmla="*/ 972029 h 1243834"/>
                  <a:gd name="connsiteX10" fmla="*/ 471860 w 2067297"/>
                  <a:gd name="connsiteY10" fmla="*/ 941073 h 1243834"/>
                  <a:gd name="connsiteX11" fmla="*/ 519485 w 2067297"/>
                  <a:gd name="connsiteY11" fmla="*/ 864873 h 1243834"/>
                  <a:gd name="connsiteX12" fmla="*/ 545678 w 2067297"/>
                  <a:gd name="connsiteY12" fmla="*/ 817248 h 1243834"/>
                  <a:gd name="connsiteX13" fmla="*/ 555203 w 2067297"/>
                  <a:gd name="connsiteY13" fmla="*/ 724379 h 1243834"/>
                  <a:gd name="connsiteX14" fmla="*/ 650453 w 2067297"/>
                  <a:gd name="connsiteY14" fmla="*/ 643416 h 1243834"/>
                  <a:gd name="connsiteX15" fmla="*/ 750466 w 2067297"/>
                  <a:gd name="connsiteY15" fmla="*/ 571979 h 1243834"/>
                  <a:gd name="connsiteX16" fmla="*/ 910010 w 2067297"/>
                  <a:gd name="connsiteY16" fmla="*/ 521973 h 1243834"/>
                  <a:gd name="connsiteX17" fmla="*/ 1005260 w 2067297"/>
                  <a:gd name="connsiteY17" fmla="*/ 519591 h 1243834"/>
                  <a:gd name="connsiteX18" fmla="*/ 1074316 w 2067297"/>
                  <a:gd name="connsiteY18" fmla="*/ 460059 h 1243834"/>
                  <a:gd name="connsiteX19" fmla="*/ 1121941 w 2067297"/>
                  <a:gd name="connsiteY19" fmla="*/ 417198 h 1243834"/>
                  <a:gd name="connsiteX20" fmla="*/ 1226716 w 2067297"/>
                  <a:gd name="connsiteY20" fmla="*/ 369573 h 1243834"/>
                  <a:gd name="connsiteX21" fmla="*/ 1329110 w 2067297"/>
                  <a:gd name="connsiteY21" fmla="*/ 319566 h 1243834"/>
                  <a:gd name="connsiteX22" fmla="*/ 1412453 w 2067297"/>
                  <a:gd name="connsiteY22" fmla="*/ 295754 h 1243834"/>
                  <a:gd name="connsiteX23" fmla="*/ 1533897 w 2067297"/>
                  <a:gd name="connsiteY23" fmla="*/ 293373 h 1243834"/>
                  <a:gd name="connsiteX24" fmla="*/ 1614860 w 2067297"/>
                  <a:gd name="connsiteY24" fmla="*/ 257654 h 1243834"/>
                  <a:gd name="connsiteX25" fmla="*/ 1695822 w 2067297"/>
                  <a:gd name="connsiteY25" fmla="*/ 219554 h 1243834"/>
                  <a:gd name="connsiteX26" fmla="*/ 1714872 w 2067297"/>
                  <a:gd name="connsiteY26" fmla="*/ 207648 h 1243834"/>
                  <a:gd name="connsiteX27" fmla="*/ 1755353 w 2067297"/>
                  <a:gd name="connsiteY27" fmla="*/ 202885 h 1243834"/>
                  <a:gd name="connsiteX28" fmla="*/ 1793453 w 2067297"/>
                  <a:gd name="connsiteY28" fmla="*/ 160023 h 1243834"/>
                  <a:gd name="connsiteX29" fmla="*/ 1791072 w 2067297"/>
                  <a:gd name="connsiteY29" fmla="*/ 112398 h 1243834"/>
                  <a:gd name="connsiteX30" fmla="*/ 1848222 w 2067297"/>
                  <a:gd name="connsiteY30" fmla="*/ 83823 h 1243834"/>
                  <a:gd name="connsiteX31" fmla="*/ 1900610 w 2067297"/>
                  <a:gd name="connsiteY31" fmla="*/ 33816 h 1243834"/>
                  <a:gd name="connsiteX32" fmla="*/ 1931566 w 2067297"/>
                  <a:gd name="connsiteY32" fmla="*/ 5241 h 1243834"/>
                  <a:gd name="connsiteX33" fmla="*/ 2022053 w 2067297"/>
                  <a:gd name="connsiteY33" fmla="*/ 479 h 1243834"/>
                  <a:gd name="connsiteX34" fmla="*/ 2055391 w 2067297"/>
                  <a:gd name="connsiteY34" fmla="*/ 2860 h 1243834"/>
                  <a:gd name="connsiteX35" fmla="*/ 2067297 w 2067297"/>
                  <a:gd name="connsiteY35" fmla="*/ 24291 h 124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67297" h="1243834">
                    <a:moveTo>
                      <a:pt x="9897" y="1074423"/>
                    </a:moveTo>
                    <a:cubicBezTo>
                      <a:pt x="4737" y="1091290"/>
                      <a:pt x="-1612" y="1108554"/>
                      <a:pt x="372" y="1124429"/>
                    </a:cubicBezTo>
                    <a:cubicBezTo>
                      <a:pt x="2356" y="1140304"/>
                      <a:pt x="10691" y="1156576"/>
                      <a:pt x="21803" y="1169673"/>
                    </a:cubicBezTo>
                    <a:cubicBezTo>
                      <a:pt x="32915" y="1182770"/>
                      <a:pt x="49585" y="1195470"/>
                      <a:pt x="67047" y="1203010"/>
                    </a:cubicBezTo>
                    <a:cubicBezTo>
                      <a:pt x="84509" y="1210550"/>
                      <a:pt x="106337" y="1208169"/>
                      <a:pt x="126578" y="1214916"/>
                    </a:cubicBezTo>
                    <a:cubicBezTo>
                      <a:pt x="146819" y="1221663"/>
                      <a:pt x="160710" y="1241507"/>
                      <a:pt x="188491" y="1243491"/>
                    </a:cubicBezTo>
                    <a:cubicBezTo>
                      <a:pt x="216272" y="1245475"/>
                      <a:pt x="265882" y="1238729"/>
                      <a:pt x="293266" y="1226823"/>
                    </a:cubicBezTo>
                    <a:cubicBezTo>
                      <a:pt x="320650" y="1214917"/>
                      <a:pt x="334938" y="1196264"/>
                      <a:pt x="352797" y="1172054"/>
                    </a:cubicBezTo>
                    <a:cubicBezTo>
                      <a:pt x="370656" y="1147844"/>
                      <a:pt x="386135" y="1114903"/>
                      <a:pt x="400422" y="1081566"/>
                    </a:cubicBezTo>
                    <a:cubicBezTo>
                      <a:pt x="414709" y="1048229"/>
                      <a:pt x="426616" y="995444"/>
                      <a:pt x="438522" y="972029"/>
                    </a:cubicBezTo>
                    <a:cubicBezTo>
                      <a:pt x="450428" y="948613"/>
                      <a:pt x="458366" y="958932"/>
                      <a:pt x="471860" y="941073"/>
                    </a:cubicBezTo>
                    <a:cubicBezTo>
                      <a:pt x="485354" y="923214"/>
                      <a:pt x="507182" y="885510"/>
                      <a:pt x="519485" y="864873"/>
                    </a:cubicBezTo>
                    <a:cubicBezTo>
                      <a:pt x="531788" y="844236"/>
                      <a:pt x="539725" y="840664"/>
                      <a:pt x="545678" y="817248"/>
                    </a:cubicBezTo>
                    <a:cubicBezTo>
                      <a:pt x="551631" y="793832"/>
                      <a:pt x="537741" y="753351"/>
                      <a:pt x="555203" y="724379"/>
                    </a:cubicBezTo>
                    <a:cubicBezTo>
                      <a:pt x="572666" y="695407"/>
                      <a:pt x="617909" y="668816"/>
                      <a:pt x="650453" y="643416"/>
                    </a:cubicBezTo>
                    <a:cubicBezTo>
                      <a:pt x="682997" y="618016"/>
                      <a:pt x="707206" y="592220"/>
                      <a:pt x="750466" y="571979"/>
                    </a:cubicBezTo>
                    <a:cubicBezTo>
                      <a:pt x="793726" y="551738"/>
                      <a:pt x="867544" y="530704"/>
                      <a:pt x="910010" y="521973"/>
                    </a:cubicBezTo>
                    <a:cubicBezTo>
                      <a:pt x="952476" y="513242"/>
                      <a:pt x="977876" y="529910"/>
                      <a:pt x="1005260" y="519591"/>
                    </a:cubicBezTo>
                    <a:cubicBezTo>
                      <a:pt x="1032644" y="509272"/>
                      <a:pt x="1054869" y="477124"/>
                      <a:pt x="1074316" y="460059"/>
                    </a:cubicBezTo>
                    <a:cubicBezTo>
                      <a:pt x="1093763" y="442994"/>
                      <a:pt x="1096541" y="432279"/>
                      <a:pt x="1121941" y="417198"/>
                    </a:cubicBezTo>
                    <a:cubicBezTo>
                      <a:pt x="1147341" y="402117"/>
                      <a:pt x="1192188" y="385845"/>
                      <a:pt x="1226716" y="369573"/>
                    </a:cubicBezTo>
                    <a:cubicBezTo>
                      <a:pt x="1261244" y="353301"/>
                      <a:pt x="1298154" y="331869"/>
                      <a:pt x="1329110" y="319566"/>
                    </a:cubicBezTo>
                    <a:cubicBezTo>
                      <a:pt x="1360066" y="307263"/>
                      <a:pt x="1378322" y="300119"/>
                      <a:pt x="1412453" y="295754"/>
                    </a:cubicBezTo>
                    <a:cubicBezTo>
                      <a:pt x="1446584" y="291389"/>
                      <a:pt x="1500163" y="299723"/>
                      <a:pt x="1533897" y="293373"/>
                    </a:cubicBezTo>
                    <a:cubicBezTo>
                      <a:pt x="1567631" y="287023"/>
                      <a:pt x="1587873" y="269957"/>
                      <a:pt x="1614860" y="257654"/>
                    </a:cubicBezTo>
                    <a:cubicBezTo>
                      <a:pt x="1641848" y="245351"/>
                      <a:pt x="1679153" y="227888"/>
                      <a:pt x="1695822" y="219554"/>
                    </a:cubicBezTo>
                    <a:cubicBezTo>
                      <a:pt x="1712491" y="211220"/>
                      <a:pt x="1704950" y="210426"/>
                      <a:pt x="1714872" y="207648"/>
                    </a:cubicBezTo>
                    <a:cubicBezTo>
                      <a:pt x="1724794" y="204870"/>
                      <a:pt x="1742256" y="210822"/>
                      <a:pt x="1755353" y="202885"/>
                    </a:cubicBezTo>
                    <a:cubicBezTo>
                      <a:pt x="1768450" y="194948"/>
                      <a:pt x="1787500" y="175104"/>
                      <a:pt x="1793453" y="160023"/>
                    </a:cubicBezTo>
                    <a:cubicBezTo>
                      <a:pt x="1799406" y="144942"/>
                      <a:pt x="1781944" y="125098"/>
                      <a:pt x="1791072" y="112398"/>
                    </a:cubicBezTo>
                    <a:cubicBezTo>
                      <a:pt x="1800200" y="99698"/>
                      <a:pt x="1829966" y="96920"/>
                      <a:pt x="1848222" y="83823"/>
                    </a:cubicBezTo>
                    <a:cubicBezTo>
                      <a:pt x="1866478" y="70726"/>
                      <a:pt x="1886719" y="46913"/>
                      <a:pt x="1900610" y="33816"/>
                    </a:cubicBezTo>
                    <a:cubicBezTo>
                      <a:pt x="1914501" y="20719"/>
                      <a:pt x="1911326" y="10797"/>
                      <a:pt x="1931566" y="5241"/>
                    </a:cubicBezTo>
                    <a:cubicBezTo>
                      <a:pt x="1951806" y="-315"/>
                      <a:pt x="2001416" y="876"/>
                      <a:pt x="2022053" y="479"/>
                    </a:cubicBezTo>
                    <a:cubicBezTo>
                      <a:pt x="2042690" y="82"/>
                      <a:pt x="2047850" y="-1109"/>
                      <a:pt x="2055391" y="2860"/>
                    </a:cubicBezTo>
                    <a:cubicBezTo>
                      <a:pt x="2062932" y="6829"/>
                      <a:pt x="2065114" y="15560"/>
                      <a:pt x="2067297" y="2429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8" name="任意多边形 997"/>
              <p:cNvSpPr/>
              <p:nvPr/>
            </p:nvSpPr>
            <p:spPr>
              <a:xfrm>
                <a:off x="6524625" y="2140744"/>
                <a:ext cx="1352550" cy="769144"/>
              </a:xfrm>
              <a:custGeom>
                <a:avLst/>
                <a:gdLst>
                  <a:gd name="connsiteX0" fmla="*/ 0 w 1352550"/>
                  <a:gd name="connsiteY0" fmla="*/ 769144 h 769144"/>
                  <a:gd name="connsiteX1" fmla="*/ 83344 w 1352550"/>
                  <a:gd name="connsiteY1" fmla="*/ 695325 h 769144"/>
                  <a:gd name="connsiteX2" fmla="*/ 135731 w 1352550"/>
                  <a:gd name="connsiteY2" fmla="*/ 619125 h 769144"/>
                  <a:gd name="connsiteX3" fmla="*/ 188119 w 1352550"/>
                  <a:gd name="connsiteY3" fmla="*/ 542925 h 769144"/>
                  <a:gd name="connsiteX4" fmla="*/ 297656 w 1352550"/>
                  <a:gd name="connsiteY4" fmla="*/ 516731 h 769144"/>
                  <a:gd name="connsiteX5" fmla="*/ 359569 w 1352550"/>
                  <a:gd name="connsiteY5" fmla="*/ 500062 h 769144"/>
                  <a:gd name="connsiteX6" fmla="*/ 435769 w 1352550"/>
                  <a:gd name="connsiteY6" fmla="*/ 438150 h 769144"/>
                  <a:gd name="connsiteX7" fmla="*/ 516731 w 1352550"/>
                  <a:gd name="connsiteY7" fmla="*/ 400050 h 769144"/>
                  <a:gd name="connsiteX8" fmla="*/ 581025 w 1352550"/>
                  <a:gd name="connsiteY8" fmla="*/ 388144 h 769144"/>
                  <a:gd name="connsiteX9" fmla="*/ 690563 w 1352550"/>
                  <a:gd name="connsiteY9" fmla="*/ 333375 h 769144"/>
                  <a:gd name="connsiteX10" fmla="*/ 759619 w 1352550"/>
                  <a:gd name="connsiteY10" fmla="*/ 319087 h 769144"/>
                  <a:gd name="connsiteX11" fmla="*/ 823913 w 1352550"/>
                  <a:gd name="connsiteY11" fmla="*/ 319087 h 769144"/>
                  <a:gd name="connsiteX12" fmla="*/ 885825 w 1352550"/>
                  <a:gd name="connsiteY12" fmla="*/ 276225 h 769144"/>
                  <a:gd name="connsiteX13" fmla="*/ 1000125 w 1352550"/>
                  <a:gd name="connsiteY13" fmla="*/ 245269 h 769144"/>
                  <a:gd name="connsiteX14" fmla="*/ 1147763 w 1352550"/>
                  <a:gd name="connsiteY14" fmla="*/ 171450 h 769144"/>
                  <a:gd name="connsiteX15" fmla="*/ 1226344 w 1352550"/>
                  <a:gd name="connsiteY15" fmla="*/ 111919 h 769144"/>
                  <a:gd name="connsiteX16" fmla="*/ 1271588 w 1352550"/>
                  <a:gd name="connsiteY16" fmla="*/ 59531 h 769144"/>
                  <a:gd name="connsiteX17" fmla="*/ 1352550 w 1352550"/>
                  <a:gd name="connsiteY17" fmla="*/ 0 h 769144"/>
                  <a:gd name="connsiteX0" fmla="*/ 0 w 1352550"/>
                  <a:gd name="connsiteY0" fmla="*/ 769144 h 769144"/>
                  <a:gd name="connsiteX1" fmla="*/ 83344 w 1352550"/>
                  <a:gd name="connsiteY1" fmla="*/ 695325 h 769144"/>
                  <a:gd name="connsiteX2" fmla="*/ 135731 w 1352550"/>
                  <a:gd name="connsiteY2" fmla="*/ 619125 h 769144"/>
                  <a:gd name="connsiteX3" fmla="*/ 188119 w 1352550"/>
                  <a:gd name="connsiteY3" fmla="*/ 542925 h 769144"/>
                  <a:gd name="connsiteX4" fmla="*/ 297656 w 1352550"/>
                  <a:gd name="connsiteY4" fmla="*/ 516731 h 769144"/>
                  <a:gd name="connsiteX5" fmla="*/ 359569 w 1352550"/>
                  <a:gd name="connsiteY5" fmla="*/ 500062 h 769144"/>
                  <a:gd name="connsiteX6" fmla="*/ 435769 w 1352550"/>
                  <a:gd name="connsiteY6" fmla="*/ 438150 h 769144"/>
                  <a:gd name="connsiteX7" fmla="*/ 516731 w 1352550"/>
                  <a:gd name="connsiteY7" fmla="*/ 400050 h 769144"/>
                  <a:gd name="connsiteX8" fmla="*/ 581025 w 1352550"/>
                  <a:gd name="connsiteY8" fmla="*/ 388144 h 769144"/>
                  <a:gd name="connsiteX9" fmla="*/ 690563 w 1352550"/>
                  <a:gd name="connsiteY9" fmla="*/ 333375 h 769144"/>
                  <a:gd name="connsiteX10" fmla="*/ 759619 w 1352550"/>
                  <a:gd name="connsiteY10" fmla="*/ 319087 h 769144"/>
                  <a:gd name="connsiteX11" fmla="*/ 814388 w 1352550"/>
                  <a:gd name="connsiteY11" fmla="*/ 314324 h 769144"/>
                  <a:gd name="connsiteX12" fmla="*/ 885825 w 1352550"/>
                  <a:gd name="connsiteY12" fmla="*/ 276225 h 769144"/>
                  <a:gd name="connsiteX13" fmla="*/ 1000125 w 1352550"/>
                  <a:gd name="connsiteY13" fmla="*/ 245269 h 769144"/>
                  <a:gd name="connsiteX14" fmla="*/ 1147763 w 1352550"/>
                  <a:gd name="connsiteY14" fmla="*/ 171450 h 769144"/>
                  <a:gd name="connsiteX15" fmla="*/ 1226344 w 1352550"/>
                  <a:gd name="connsiteY15" fmla="*/ 111919 h 769144"/>
                  <a:gd name="connsiteX16" fmla="*/ 1271588 w 1352550"/>
                  <a:gd name="connsiteY16" fmla="*/ 59531 h 769144"/>
                  <a:gd name="connsiteX17" fmla="*/ 1352550 w 1352550"/>
                  <a:gd name="connsiteY17" fmla="*/ 0 h 769144"/>
                  <a:gd name="connsiteX0" fmla="*/ 0 w 1352550"/>
                  <a:gd name="connsiteY0" fmla="*/ 769144 h 769144"/>
                  <a:gd name="connsiteX1" fmla="*/ 83344 w 1352550"/>
                  <a:gd name="connsiteY1" fmla="*/ 695325 h 769144"/>
                  <a:gd name="connsiteX2" fmla="*/ 135731 w 1352550"/>
                  <a:gd name="connsiteY2" fmla="*/ 619125 h 769144"/>
                  <a:gd name="connsiteX3" fmla="*/ 188119 w 1352550"/>
                  <a:gd name="connsiteY3" fmla="*/ 542925 h 769144"/>
                  <a:gd name="connsiteX4" fmla="*/ 297656 w 1352550"/>
                  <a:gd name="connsiteY4" fmla="*/ 516731 h 769144"/>
                  <a:gd name="connsiteX5" fmla="*/ 359569 w 1352550"/>
                  <a:gd name="connsiteY5" fmla="*/ 500062 h 769144"/>
                  <a:gd name="connsiteX6" fmla="*/ 435769 w 1352550"/>
                  <a:gd name="connsiteY6" fmla="*/ 438150 h 769144"/>
                  <a:gd name="connsiteX7" fmla="*/ 516731 w 1352550"/>
                  <a:gd name="connsiteY7" fmla="*/ 400050 h 769144"/>
                  <a:gd name="connsiteX8" fmla="*/ 581025 w 1352550"/>
                  <a:gd name="connsiteY8" fmla="*/ 388144 h 769144"/>
                  <a:gd name="connsiteX9" fmla="*/ 690563 w 1352550"/>
                  <a:gd name="connsiteY9" fmla="*/ 333375 h 769144"/>
                  <a:gd name="connsiteX10" fmla="*/ 759619 w 1352550"/>
                  <a:gd name="connsiteY10" fmla="*/ 319087 h 769144"/>
                  <a:gd name="connsiteX11" fmla="*/ 814388 w 1352550"/>
                  <a:gd name="connsiteY11" fmla="*/ 314324 h 769144"/>
                  <a:gd name="connsiteX12" fmla="*/ 885825 w 1352550"/>
                  <a:gd name="connsiteY12" fmla="*/ 276225 h 769144"/>
                  <a:gd name="connsiteX13" fmla="*/ 1000125 w 1352550"/>
                  <a:gd name="connsiteY13" fmla="*/ 245269 h 769144"/>
                  <a:gd name="connsiteX14" fmla="*/ 1147763 w 1352550"/>
                  <a:gd name="connsiteY14" fmla="*/ 171450 h 769144"/>
                  <a:gd name="connsiteX15" fmla="*/ 1219200 w 1352550"/>
                  <a:gd name="connsiteY15" fmla="*/ 107157 h 769144"/>
                  <a:gd name="connsiteX16" fmla="*/ 1271588 w 1352550"/>
                  <a:gd name="connsiteY16" fmla="*/ 59531 h 769144"/>
                  <a:gd name="connsiteX17" fmla="*/ 1352550 w 1352550"/>
                  <a:gd name="connsiteY17" fmla="*/ 0 h 769144"/>
                  <a:gd name="connsiteX0" fmla="*/ 0 w 1352550"/>
                  <a:gd name="connsiteY0" fmla="*/ 769144 h 769144"/>
                  <a:gd name="connsiteX1" fmla="*/ 83344 w 1352550"/>
                  <a:gd name="connsiteY1" fmla="*/ 695325 h 769144"/>
                  <a:gd name="connsiteX2" fmla="*/ 135731 w 1352550"/>
                  <a:gd name="connsiteY2" fmla="*/ 619125 h 769144"/>
                  <a:gd name="connsiteX3" fmla="*/ 188119 w 1352550"/>
                  <a:gd name="connsiteY3" fmla="*/ 542925 h 769144"/>
                  <a:gd name="connsiteX4" fmla="*/ 297656 w 1352550"/>
                  <a:gd name="connsiteY4" fmla="*/ 516731 h 769144"/>
                  <a:gd name="connsiteX5" fmla="*/ 359569 w 1352550"/>
                  <a:gd name="connsiteY5" fmla="*/ 500062 h 769144"/>
                  <a:gd name="connsiteX6" fmla="*/ 435769 w 1352550"/>
                  <a:gd name="connsiteY6" fmla="*/ 438150 h 769144"/>
                  <a:gd name="connsiteX7" fmla="*/ 516731 w 1352550"/>
                  <a:gd name="connsiteY7" fmla="*/ 400050 h 769144"/>
                  <a:gd name="connsiteX8" fmla="*/ 581025 w 1352550"/>
                  <a:gd name="connsiteY8" fmla="*/ 388144 h 769144"/>
                  <a:gd name="connsiteX9" fmla="*/ 690563 w 1352550"/>
                  <a:gd name="connsiteY9" fmla="*/ 333375 h 769144"/>
                  <a:gd name="connsiteX10" fmla="*/ 759619 w 1352550"/>
                  <a:gd name="connsiteY10" fmla="*/ 319087 h 769144"/>
                  <a:gd name="connsiteX11" fmla="*/ 814388 w 1352550"/>
                  <a:gd name="connsiteY11" fmla="*/ 314324 h 769144"/>
                  <a:gd name="connsiteX12" fmla="*/ 885825 w 1352550"/>
                  <a:gd name="connsiteY12" fmla="*/ 276225 h 769144"/>
                  <a:gd name="connsiteX13" fmla="*/ 1000125 w 1352550"/>
                  <a:gd name="connsiteY13" fmla="*/ 245269 h 769144"/>
                  <a:gd name="connsiteX14" fmla="*/ 1145382 w 1352550"/>
                  <a:gd name="connsiteY14" fmla="*/ 178594 h 769144"/>
                  <a:gd name="connsiteX15" fmla="*/ 1219200 w 1352550"/>
                  <a:gd name="connsiteY15" fmla="*/ 107157 h 769144"/>
                  <a:gd name="connsiteX16" fmla="*/ 1271588 w 1352550"/>
                  <a:gd name="connsiteY16" fmla="*/ 59531 h 769144"/>
                  <a:gd name="connsiteX17" fmla="*/ 1352550 w 1352550"/>
                  <a:gd name="connsiteY17" fmla="*/ 0 h 769144"/>
                  <a:gd name="connsiteX0" fmla="*/ 0 w 1352550"/>
                  <a:gd name="connsiteY0" fmla="*/ 769144 h 769144"/>
                  <a:gd name="connsiteX1" fmla="*/ 83344 w 1352550"/>
                  <a:gd name="connsiteY1" fmla="*/ 695325 h 769144"/>
                  <a:gd name="connsiteX2" fmla="*/ 135731 w 1352550"/>
                  <a:gd name="connsiteY2" fmla="*/ 619125 h 769144"/>
                  <a:gd name="connsiteX3" fmla="*/ 188119 w 1352550"/>
                  <a:gd name="connsiteY3" fmla="*/ 542925 h 769144"/>
                  <a:gd name="connsiteX4" fmla="*/ 297656 w 1352550"/>
                  <a:gd name="connsiteY4" fmla="*/ 516731 h 769144"/>
                  <a:gd name="connsiteX5" fmla="*/ 359569 w 1352550"/>
                  <a:gd name="connsiteY5" fmla="*/ 500062 h 769144"/>
                  <a:gd name="connsiteX6" fmla="*/ 435769 w 1352550"/>
                  <a:gd name="connsiteY6" fmla="*/ 438150 h 769144"/>
                  <a:gd name="connsiteX7" fmla="*/ 516731 w 1352550"/>
                  <a:gd name="connsiteY7" fmla="*/ 400050 h 769144"/>
                  <a:gd name="connsiteX8" fmla="*/ 581025 w 1352550"/>
                  <a:gd name="connsiteY8" fmla="*/ 388144 h 769144"/>
                  <a:gd name="connsiteX9" fmla="*/ 690563 w 1352550"/>
                  <a:gd name="connsiteY9" fmla="*/ 333375 h 769144"/>
                  <a:gd name="connsiteX10" fmla="*/ 759619 w 1352550"/>
                  <a:gd name="connsiteY10" fmla="*/ 319087 h 769144"/>
                  <a:gd name="connsiteX11" fmla="*/ 814388 w 1352550"/>
                  <a:gd name="connsiteY11" fmla="*/ 314324 h 769144"/>
                  <a:gd name="connsiteX12" fmla="*/ 885825 w 1352550"/>
                  <a:gd name="connsiteY12" fmla="*/ 276225 h 769144"/>
                  <a:gd name="connsiteX13" fmla="*/ 1000125 w 1352550"/>
                  <a:gd name="connsiteY13" fmla="*/ 245269 h 769144"/>
                  <a:gd name="connsiteX14" fmla="*/ 1143000 w 1352550"/>
                  <a:gd name="connsiteY14" fmla="*/ 171450 h 769144"/>
                  <a:gd name="connsiteX15" fmla="*/ 1219200 w 1352550"/>
                  <a:gd name="connsiteY15" fmla="*/ 107157 h 769144"/>
                  <a:gd name="connsiteX16" fmla="*/ 1271588 w 1352550"/>
                  <a:gd name="connsiteY16" fmla="*/ 59531 h 769144"/>
                  <a:gd name="connsiteX17" fmla="*/ 1352550 w 1352550"/>
                  <a:gd name="connsiteY17" fmla="*/ 0 h 769144"/>
                  <a:gd name="connsiteX0" fmla="*/ 0 w 1352550"/>
                  <a:gd name="connsiteY0" fmla="*/ 769144 h 769144"/>
                  <a:gd name="connsiteX1" fmla="*/ 83344 w 1352550"/>
                  <a:gd name="connsiteY1" fmla="*/ 695325 h 769144"/>
                  <a:gd name="connsiteX2" fmla="*/ 135731 w 1352550"/>
                  <a:gd name="connsiteY2" fmla="*/ 619125 h 769144"/>
                  <a:gd name="connsiteX3" fmla="*/ 188119 w 1352550"/>
                  <a:gd name="connsiteY3" fmla="*/ 542925 h 769144"/>
                  <a:gd name="connsiteX4" fmla="*/ 297656 w 1352550"/>
                  <a:gd name="connsiteY4" fmla="*/ 516731 h 769144"/>
                  <a:gd name="connsiteX5" fmla="*/ 350044 w 1352550"/>
                  <a:gd name="connsiteY5" fmla="*/ 500062 h 769144"/>
                  <a:gd name="connsiteX6" fmla="*/ 435769 w 1352550"/>
                  <a:gd name="connsiteY6" fmla="*/ 438150 h 769144"/>
                  <a:gd name="connsiteX7" fmla="*/ 516731 w 1352550"/>
                  <a:gd name="connsiteY7" fmla="*/ 400050 h 769144"/>
                  <a:gd name="connsiteX8" fmla="*/ 581025 w 1352550"/>
                  <a:gd name="connsiteY8" fmla="*/ 388144 h 769144"/>
                  <a:gd name="connsiteX9" fmla="*/ 690563 w 1352550"/>
                  <a:gd name="connsiteY9" fmla="*/ 333375 h 769144"/>
                  <a:gd name="connsiteX10" fmla="*/ 759619 w 1352550"/>
                  <a:gd name="connsiteY10" fmla="*/ 319087 h 769144"/>
                  <a:gd name="connsiteX11" fmla="*/ 814388 w 1352550"/>
                  <a:gd name="connsiteY11" fmla="*/ 314324 h 769144"/>
                  <a:gd name="connsiteX12" fmla="*/ 885825 w 1352550"/>
                  <a:gd name="connsiteY12" fmla="*/ 276225 h 769144"/>
                  <a:gd name="connsiteX13" fmla="*/ 1000125 w 1352550"/>
                  <a:gd name="connsiteY13" fmla="*/ 245269 h 769144"/>
                  <a:gd name="connsiteX14" fmla="*/ 1143000 w 1352550"/>
                  <a:gd name="connsiteY14" fmla="*/ 171450 h 769144"/>
                  <a:gd name="connsiteX15" fmla="*/ 1219200 w 1352550"/>
                  <a:gd name="connsiteY15" fmla="*/ 107157 h 769144"/>
                  <a:gd name="connsiteX16" fmla="*/ 1271588 w 1352550"/>
                  <a:gd name="connsiteY16" fmla="*/ 59531 h 769144"/>
                  <a:gd name="connsiteX17" fmla="*/ 1352550 w 1352550"/>
                  <a:gd name="connsiteY17" fmla="*/ 0 h 769144"/>
                  <a:gd name="connsiteX0" fmla="*/ 0 w 1352550"/>
                  <a:gd name="connsiteY0" fmla="*/ 769144 h 769144"/>
                  <a:gd name="connsiteX1" fmla="*/ 83344 w 1352550"/>
                  <a:gd name="connsiteY1" fmla="*/ 695325 h 769144"/>
                  <a:gd name="connsiteX2" fmla="*/ 135731 w 1352550"/>
                  <a:gd name="connsiteY2" fmla="*/ 619125 h 769144"/>
                  <a:gd name="connsiteX3" fmla="*/ 188119 w 1352550"/>
                  <a:gd name="connsiteY3" fmla="*/ 542925 h 769144"/>
                  <a:gd name="connsiteX4" fmla="*/ 297656 w 1352550"/>
                  <a:gd name="connsiteY4" fmla="*/ 516731 h 769144"/>
                  <a:gd name="connsiteX5" fmla="*/ 350044 w 1352550"/>
                  <a:gd name="connsiteY5" fmla="*/ 500062 h 769144"/>
                  <a:gd name="connsiteX6" fmla="*/ 435769 w 1352550"/>
                  <a:gd name="connsiteY6" fmla="*/ 438150 h 769144"/>
                  <a:gd name="connsiteX7" fmla="*/ 516731 w 1352550"/>
                  <a:gd name="connsiteY7" fmla="*/ 400050 h 769144"/>
                  <a:gd name="connsiteX8" fmla="*/ 581025 w 1352550"/>
                  <a:gd name="connsiteY8" fmla="*/ 388144 h 769144"/>
                  <a:gd name="connsiteX9" fmla="*/ 690563 w 1352550"/>
                  <a:gd name="connsiteY9" fmla="*/ 333375 h 769144"/>
                  <a:gd name="connsiteX10" fmla="*/ 759619 w 1352550"/>
                  <a:gd name="connsiteY10" fmla="*/ 319087 h 769144"/>
                  <a:gd name="connsiteX11" fmla="*/ 814388 w 1352550"/>
                  <a:gd name="connsiteY11" fmla="*/ 314324 h 769144"/>
                  <a:gd name="connsiteX12" fmla="*/ 885825 w 1352550"/>
                  <a:gd name="connsiteY12" fmla="*/ 276225 h 769144"/>
                  <a:gd name="connsiteX13" fmla="*/ 1000125 w 1352550"/>
                  <a:gd name="connsiteY13" fmla="*/ 245269 h 769144"/>
                  <a:gd name="connsiteX14" fmla="*/ 1143000 w 1352550"/>
                  <a:gd name="connsiteY14" fmla="*/ 171450 h 769144"/>
                  <a:gd name="connsiteX15" fmla="*/ 1221581 w 1352550"/>
                  <a:gd name="connsiteY15" fmla="*/ 111919 h 769144"/>
                  <a:gd name="connsiteX16" fmla="*/ 1271588 w 1352550"/>
                  <a:gd name="connsiteY16" fmla="*/ 59531 h 769144"/>
                  <a:gd name="connsiteX17" fmla="*/ 1352550 w 1352550"/>
                  <a:gd name="connsiteY17" fmla="*/ 0 h 769144"/>
                  <a:gd name="connsiteX0" fmla="*/ 0 w 1352550"/>
                  <a:gd name="connsiteY0" fmla="*/ 769144 h 769144"/>
                  <a:gd name="connsiteX1" fmla="*/ 83344 w 1352550"/>
                  <a:gd name="connsiteY1" fmla="*/ 695325 h 769144"/>
                  <a:gd name="connsiteX2" fmla="*/ 135731 w 1352550"/>
                  <a:gd name="connsiteY2" fmla="*/ 619125 h 769144"/>
                  <a:gd name="connsiteX3" fmla="*/ 188119 w 1352550"/>
                  <a:gd name="connsiteY3" fmla="*/ 542925 h 769144"/>
                  <a:gd name="connsiteX4" fmla="*/ 297656 w 1352550"/>
                  <a:gd name="connsiteY4" fmla="*/ 516731 h 769144"/>
                  <a:gd name="connsiteX5" fmla="*/ 350044 w 1352550"/>
                  <a:gd name="connsiteY5" fmla="*/ 500062 h 769144"/>
                  <a:gd name="connsiteX6" fmla="*/ 435769 w 1352550"/>
                  <a:gd name="connsiteY6" fmla="*/ 438150 h 769144"/>
                  <a:gd name="connsiteX7" fmla="*/ 516731 w 1352550"/>
                  <a:gd name="connsiteY7" fmla="*/ 400050 h 769144"/>
                  <a:gd name="connsiteX8" fmla="*/ 581025 w 1352550"/>
                  <a:gd name="connsiteY8" fmla="*/ 388144 h 769144"/>
                  <a:gd name="connsiteX9" fmla="*/ 690563 w 1352550"/>
                  <a:gd name="connsiteY9" fmla="*/ 333375 h 769144"/>
                  <a:gd name="connsiteX10" fmla="*/ 759619 w 1352550"/>
                  <a:gd name="connsiteY10" fmla="*/ 319087 h 769144"/>
                  <a:gd name="connsiteX11" fmla="*/ 814388 w 1352550"/>
                  <a:gd name="connsiteY11" fmla="*/ 314324 h 769144"/>
                  <a:gd name="connsiteX12" fmla="*/ 885825 w 1352550"/>
                  <a:gd name="connsiteY12" fmla="*/ 276225 h 769144"/>
                  <a:gd name="connsiteX13" fmla="*/ 1000125 w 1352550"/>
                  <a:gd name="connsiteY13" fmla="*/ 245269 h 769144"/>
                  <a:gd name="connsiteX14" fmla="*/ 1131094 w 1352550"/>
                  <a:gd name="connsiteY14" fmla="*/ 183356 h 769144"/>
                  <a:gd name="connsiteX15" fmla="*/ 1221581 w 1352550"/>
                  <a:gd name="connsiteY15" fmla="*/ 111919 h 769144"/>
                  <a:gd name="connsiteX16" fmla="*/ 1271588 w 1352550"/>
                  <a:gd name="connsiteY16" fmla="*/ 59531 h 769144"/>
                  <a:gd name="connsiteX17" fmla="*/ 1352550 w 1352550"/>
                  <a:gd name="connsiteY17" fmla="*/ 0 h 76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52550" h="769144">
                    <a:moveTo>
                      <a:pt x="0" y="769144"/>
                    </a:moveTo>
                    <a:cubicBezTo>
                      <a:pt x="30361" y="744736"/>
                      <a:pt x="60722" y="720328"/>
                      <a:pt x="83344" y="695325"/>
                    </a:cubicBezTo>
                    <a:cubicBezTo>
                      <a:pt x="105966" y="670322"/>
                      <a:pt x="135731" y="619125"/>
                      <a:pt x="135731" y="619125"/>
                    </a:cubicBezTo>
                    <a:cubicBezTo>
                      <a:pt x="153194" y="593725"/>
                      <a:pt x="161132" y="559991"/>
                      <a:pt x="188119" y="542925"/>
                    </a:cubicBezTo>
                    <a:cubicBezTo>
                      <a:pt x="215107" y="525859"/>
                      <a:pt x="270669" y="523875"/>
                      <a:pt x="297656" y="516731"/>
                    </a:cubicBezTo>
                    <a:cubicBezTo>
                      <a:pt x="324643" y="509587"/>
                      <a:pt x="327025" y="513159"/>
                      <a:pt x="350044" y="500062"/>
                    </a:cubicBezTo>
                    <a:cubicBezTo>
                      <a:pt x="373063" y="486965"/>
                      <a:pt x="407988" y="454819"/>
                      <a:pt x="435769" y="438150"/>
                    </a:cubicBezTo>
                    <a:cubicBezTo>
                      <a:pt x="463550" y="421481"/>
                      <a:pt x="492522" y="408384"/>
                      <a:pt x="516731" y="400050"/>
                    </a:cubicBezTo>
                    <a:cubicBezTo>
                      <a:pt x="540940" y="391716"/>
                      <a:pt x="552053" y="399256"/>
                      <a:pt x="581025" y="388144"/>
                    </a:cubicBezTo>
                    <a:cubicBezTo>
                      <a:pt x="609997" y="377032"/>
                      <a:pt x="660797" y="344884"/>
                      <a:pt x="690563" y="333375"/>
                    </a:cubicBezTo>
                    <a:cubicBezTo>
                      <a:pt x="720329" y="321866"/>
                      <a:pt x="738982" y="322262"/>
                      <a:pt x="759619" y="319087"/>
                    </a:cubicBezTo>
                    <a:cubicBezTo>
                      <a:pt x="780256" y="315912"/>
                      <a:pt x="793354" y="321468"/>
                      <a:pt x="814388" y="314324"/>
                    </a:cubicBezTo>
                    <a:cubicBezTo>
                      <a:pt x="835422" y="307180"/>
                      <a:pt x="854869" y="287734"/>
                      <a:pt x="885825" y="276225"/>
                    </a:cubicBezTo>
                    <a:cubicBezTo>
                      <a:pt x="916781" y="264716"/>
                      <a:pt x="959247" y="260747"/>
                      <a:pt x="1000125" y="245269"/>
                    </a:cubicBezTo>
                    <a:cubicBezTo>
                      <a:pt x="1041003" y="229791"/>
                      <a:pt x="1094185" y="205581"/>
                      <a:pt x="1131094" y="183356"/>
                    </a:cubicBezTo>
                    <a:cubicBezTo>
                      <a:pt x="1168003" y="161131"/>
                      <a:pt x="1198165" y="132557"/>
                      <a:pt x="1221581" y="111919"/>
                    </a:cubicBezTo>
                    <a:cubicBezTo>
                      <a:pt x="1244997" y="91282"/>
                      <a:pt x="1249760" y="78184"/>
                      <a:pt x="1271588" y="59531"/>
                    </a:cubicBezTo>
                    <a:cubicBezTo>
                      <a:pt x="1293416" y="40878"/>
                      <a:pt x="1322586" y="20439"/>
                      <a:pt x="135255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9" name="任意多边形 998"/>
              <p:cNvSpPr/>
              <p:nvPr/>
            </p:nvSpPr>
            <p:spPr>
              <a:xfrm>
                <a:off x="7265194" y="2504398"/>
                <a:ext cx="1150173" cy="143551"/>
              </a:xfrm>
              <a:custGeom>
                <a:avLst/>
                <a:gdLst>
                  <a:gd name="connsiteX0" fmla="*/ 0 w 1150249"/>
                  <a:gd name="connsiteY0" fmla="*/ 141552 h 141552"/>
                  <a:gd name="connsiteX1" fmla="*/ 109537 w 1150249"/>
                  <a:gd name="connsiteY1" fmla="*/ 105833 h 141552"/>
                  <a:gd name="connsiteX2" fmla="*/ 178594 w 1150249"/>
                  <a:gd name="connsiteY2" fmla="*/ 96308 h 141552"/>
                  <a:gd name="connsiteX3" fmla="*/ 259556 w 1150249"/>
                  <a:gd name="connsiteY3" fmla="*/ 115358 h 141552"/>
                  <a:gd name="connsiteX4" fmla="*/ 307181 w 1150249"/>
                  <a:gd name="connsiteY4" fmla="*/ 103452 h 141552"/>
                  <a:gd name="connsiteX5" fmla="*/ 419100 w 1150249"/>
                  <a:gd name="connsiteY5" fmla="*/ 98690 h 141552"/>
                  <a:gd name="connsiteX6" fmla="*/ 500062 w 1150249"/>
                  <a:gd name="connsiteY6" fmla="*/ 117740 h 141552"/>
                  <a:gd name="connsiteX7" fmla="*/ 602456 w 1150249"/>
                  <a:gd name="connsiteY7" fmla="*/ 115358 h 141552"/>
                  <a:gd name="connsiteX8" fmla="*/ 652462 w 1150249"/>
                  <a:gd name="connsiteY8" fmla="*/ 108215 h 141552"/>
                  <a:gd name="connsiteX9" fmla="*/ 762000 w 1150249"/>
                  <a:gd name="connsiteY9" fmla="*/ 110596 h 141552"/>
                  <a:gd name="connsiteX10" fmla="*/ 797719 w 1150249"/>
                  <a:gd name="connsiteY10" fmla="*/ 77258 h 141552"/>
                  <a:gd name="connsiteX11" fmla="*/ 828675 w 1150249"/>
                  <a:gd name="connsiteY11" fmla="*/ 60590 h 141552"/>
                  <a:gd name="connsiteX12" fmla="*/ 876300 w 1150249"/>
                  <a:gd name="connsiteY12" fmla="*/ 36777 h 141552"/>
                  <a:gd name="connsiteX13" fmla="*/ 950119 w 1150249"/>
                  <a:gd name="connsiteY13" fmla="*/ 17727 h 141552"/>
                  <a:gd name="connsiteX14" fmla="*/ 1016794 w 1150249"/>
                  <a:gd name="connsiteY14" fmla="*/ 1058 h 141552"/>
                  <a:gd name="connsiteX15" fmla="*/ 1128712 w 1150249"/>
                  <a:gd name="connsiteY15" fmla="*/ 5821 h 141552"/>
                  <a:gd name="connsiteX16" fmla="*/ 1150144 w 1150249"/>
                  <a:gd name="connsiteY16" fmla="*/ 39158 h 141552"/>
                  <a:gd name="connsiteX17" fmla="*/ 1126331 w 1150249"/>
                  <a:gd name="connsiteY17" fmla="*/ 55827 h 141552"/>
                  <a:gd name="connsiteX18" fmla="*/ 1081087 w 1150249"/>
                  <a:gd name="connsiteY18" fmla="*/ 43921 h 141552"/>
                  <a:gd name="connsiteX19" fmla="*/ 1054894 w 1150249"/>
                  <a:gd name="connsiteY19" fmla="*/ 43921 h 141552"/>
                  <a:gd name="connsiteX20" fmla="*/ 1042987 w 1150249"/>
                  <a:gd name="connsiteY20" fmla="*/ 55827 h 141552"/>
                  <a:gd name="connsiteX21" fmla="*/ 1000125 w 1150249"/>
                  <a:gd name="connsiteY21" fmla="*/ 55827 h 141552"/>
                  <a:gd name="connsiteX22" fmla="*/ 990600 w 1150249"/>
                  <a:gd name="connsiteY22" fmla="*/ 65352 h 141552"/>
                  <a:gd name="connsiteX0" fmla="*/ 0 w 1150249"/>
                  <a:gd name="connsiteY0" fmla="*/ 141552 h 141552"/>
                  <a:gd name="connsiteX1" fmla="*/ 109537 w 1150249"/>
                  <a:gd name="connsiteY1" fmla="*/ 105833 h 141552"/>
                  <a:gd name="connsiteX2" fmla="*/ 178594 w 1150249"/>
                  <a:gd name="connsiteY2" fmla="*/ 96308 h 141552"/>
                  <a:gd name="connsiteX3" fmla="*/ 259556 w 1150249"/>
                  <a:gd name="connsiteY3" fmla="*/ 115358 h 141552"/>
                  <a:gd name="connsiteX4" fmla="*/ 309563 w 1150249"/>
                  <a:gd name="connsiteY4" fmla="*/ 96308 h 141552"/>
                  <a:gd name="connsiteX5" fmla="*/ 419100 w 1150249"/>
                  <a:gd name="connsiteY5" fmla="*/ 98690 h 141552"/>
                  <a:gd name="connsiteX6" fmla="*/ 500062 w 1150249"/>
                  <a:gd name="connsiteY6" fmla="*/ 117740 h 141552"/>
                  <a:gd name="connsiteX7" fmla="*/ 602456 w 1150249"/>
                  <a:gd name="connsiteY7" fmla="*/ 115358 h 141552"/>
                  <a:gd name="connsiteX8" fmla="*/ 652462 w 1150249"/>
                  <a:gd name="connsiteY8" fmla="*/ 108215 h 141552"/>
                  <a:gd name="connsiteX9" fmla="*/ 762000 w 1150249"/>
                  <a:gd name="connsiteY9" fmla="*/ 110596 h 141552"/>
                  <a:gd name="connsiteX10" fmla="*/ 797719 w 1150249"/>
                  <a:gd name="connsiteY10" fmla="*/ 77258 h 141552"/>
                  <a:gd name="connsiteX11" fmla="*/ 828675 w 1150249"/>
                  <a:gd name="connsiteY11" fmla="*/ 60590 h 141552"/>
                  <a:gd name="connsiteX12" fmla="*/ 876300 w 1150249"/>
                  <a:gd name="connsiteY12" fmla="*/ 36777 h 141552"/>
                  <a:gd name="connsiteX13" fmla="*/ 950119 w 1150249"/>
                  <a:gd name="connsiteY13" fmla="*/ 17727 h 141552"/>
                  <a:gd name="connsiteX14" fmla="*/ 1016794 w 1150249"/>
                  <a:gd name="connsiteY14" fmla="*/ 1058 h 141552"/>
                  <a:gd name="connsiteX15" fmla="*/ 1128712 w 1150249"/>
                  <a:gd name="connsiteY15" fmla="*/ 5821 h 141552"/>
                  <a:gd name="connsiteX16" fmla="*/ 1150144 w 1150249"/>
                  <a:gd name="connsiteY16" fmla="*/ 39158 h 141552"/>
                  <a:gd name="connsiteX17" fmla="*/ 1126331 w 1150249"/>
                  <a:gd name="connsiteY17" fmla="*/ 55827 h 141552"/>
                  <a:gd name="connsiteX18" fmla="*/ 1081087 w 1150249"/>
                  <a:gd name="connsiteY18" fmla="*/ 43921 h 141552"/>
                  <a:gd name="connsiteX19" fmla="*/ 1054894 w 1150249"/>
                  <a:gd name="connsiteY19" fmla="*/ 43921 h 141552"/>
                  <a:gd name="connsiteX20" fmla="*/ 1042987 w 1150249"/>
                  <a:gd name="connsiteY20" fmla="*/ 55827 h 141552"/>
                  <a:gd name="connsiteX21" fmla="*/ 1000125 w 1150249"/>
                  <a:gd name="connsiteY21" fmla="*/ 55827 h 141552"/>
                  <a:gd name="connsiteX22" fmla="*/ 990600 w 1150249"/>
                  <a:gd name="connsiteY22" fmla="*/ 65352 h 141552"/>
                  <a:gd name="connsiteX0" fmla="*/ 0 w 1150249"/>
                  <a:gd name="connsiteY0" fmla="*/ 141552 h 141552"/>
                  <a:gd name="connsiteX1" fmla="*/ 109537 w 1150249"/>
                  <a:gd name="connsiteY1" fmla="*/ 105833 h 141552"/>
                  <a:gd name="connsiteX2" fmla="*/ 178594 w 1150249"/>
                  <a:gd name="connsiteY2" fmla="*/ 96308 h 141552"/>
                  <a:gd name="connsiteX3" fmla="*/ 259556 w 1150249"/>
                  <a:gd name="connsiteY3" fmla="*/ 115358 h 141552"/>
                  <a:gd name="connsiteX4" fmla="*/ 309563 w 1150249"/>
                  <a:gd name="connsiteY4" fmla="*/ 96308 h 141552"/>
                  <a:gd name="connsiteX5" fmla="*/ 419100 w 1150249"/>
                  <a:gd name="connsiteY5" fmla="*/ 98690 h 141552"/>
                  <a:gd name="connsiteX6" fmla="*/ 492918 w 1150249"/>
                  <a:gd name="connsiteY6" fmla="*/ 115358 h 141552"/>
                  <a:gd name="connsiteX7" fmla="*/ 602456 w 1150249"/>
                  <a:gd name="connsiteY7" fmla="*/ 115358 h 141552"/>
                  <a:gd name="connsiteX8" fmla="*/ 652462 w 1150249"/>
                  <a:gd name="connsiteY8" fmla="*/ 108215 h 141552"/>
                  <a:gd name="connsiteX9" fmla="*/ 762000 w 1150249"/>
                  <a:gd name="connsiteY9" fmla="*/ 110596 h 141552"/>
                  <a:gd name="connsiteX10" fmla="*/ 797719 w 1150249"/>
                  <a:gd name="connsiteY10" fmla="*/ 77258 h 141552"/>
                  <a:gd name="connsiteX11" fmla="*/ 828675 w 1150249"/>
                  <a:gd name="connsiteY11" fmla="*/ 60590 h 141552"/>
                  <a:gd name="connsiteX12" fmla="*/ 876300 w 1150249"/>
                  <a:gd name="connsiteY12" fmla="*/ 36777 h 141552"/>
                  <a:gd name="connsiteX13" fmla="*/ 950119 w 1150249"/>
                  <a:gd name="connsiteY13" fmla="*/ 17727 h 141552"/>
                  <a:gd name="connsiteX14" fmla="*/ 1016794 w 1150249"/>
                  <a:gd name="connsiteY14" fmla="*/ 1058 h 141552"/>
                  <a:gd name="connsiteX15" fmla="*/ 1128712 w 1150249"/>
                  <a:gd name="connsiteY15" fmla="*/ 5821 h 141552"/>
                  <a:gd name="connsiteX16" fmla="*/ 1150144 w 1150249"/>
                  <a:gd name="connsiteY16" fmla="*/ 39158 h 141552"/>
                  <a:gd name="connsiteX17" fmla="*/ 1126331 w 1150249"/>
                  <a:gd name="connsiteY17" fmla="*/ 55827 h 141552"/>
                  <a:gd name="connsiteX18" fmla="*/ 1081087 w 1150249"/>
                  <a:gd name="connsiteY18" fmla="*/ 43921 h 141552"/>
                  <a:gd name="connsiteX19" fmla="*/ 1054894 w 1150249"/>
                  <a:gd name="connsiteY19" fmla="*/ 43921 h 141552"/>
                  <a:gd name="connsiteX20" fmla="*/ 1042987 w 1150249"/>
                  <a:gd name="connsiteY20" fmla="*/ 55827 h 141552"/>
                  <a:gd name="connsiteX21" fmla="*/ 1000125 w 1150249"/>
                  <a:gd name="connsiteY21" fmla="*/ 55827 h 141552"/>
                  <a:gd name="connsiteX22" fmla="*/ 990600 w 1150249"/>
                  <a:gd name="connsiteY22" fmla="*/ 65352 h 141552"/>
                  <a:gd name="connsiteX0" fmla="*/ 0 w 1150249"/>
                  <a:gd name="connsiteY0" fmla="*/ 141552 h 141552"/>
                  <a:gd name="connsiteX1" fmla="*/ 109537 w 1150249"/>
                  <a:gd name="connsiteY1" fmla="*/ 105833 h 141552"/>
                  <a:gd name="connsiteX2" fmla="*/ 178594 w 1150249"/>
                  <a:gd name="connsiteY2" fmla="*/ 96308 h 141552"/>
                  <a:gd name="connsiteX3" fmla="*/ 259556 w 1150249"/>
                  <a:gd name="connsiteY3" fmla="*/ 115358 h 141552"/>
                  <a:gd name="connsiteX4" fmla="*/ 309563 w 1150249"/>
                  <a:gd name="connsiteY4" fmla="*/ 96308 h 141552"/>
                  <a:gd name="connsiteX5" fmla="*/ 419100 w 1150249"/>
                  <a:gd name="connsiteY5" fmla="*/ 98690 h 141552"/>
                  <a:gd name="connsiteX6" fmla="*/ 492918 w 1150249"/>
                  <a:gd name="connsiteY6" fmla="*/ 115358 h 141552"/>
                  <a:gd name="connsiteX7" fmla="*/ 602456 w 1150249"/>
                  <a:gd name="connsiteY7" fmla="*/ 115358 h 141552"/>
                  <a:gd name="connsiteX8" fmla="*/ 652462 w 1150249"/>
                  <a:gd name="connsiteY8" fmla="*/ 108215 h 141552"/>
                  <a:gd name="connsiteX9" fmla="*/ 754856 w 1150249"/>
                  <a:gd name="connsiteY9" fmla="*/ 110596 h 141552"/>
                  <a:gd name="connsiteX10" fmla="*/ 797719 w 1150249"/>
                  <a:gd name="connsiteY10" fmla="*/ 77258 h 141552"/>
                  <a:gd name="connsiteX11" fmla="*/ 828675 w 1150249"/>
                  <a:gd name="connsiteY11" fmla="*/ 60590 h 141552"/>
                  <a:gd name="connsiteX12" fmla="*/ 876300 w 1150249"/>
                  <a:gd name="connsiteY12" fmla="*/ 36777 h 141552"/>
                  <a:gd name="connsiteX13" fmla="*/ 950119 w 1150249"/>
                  <a:gd name="connsiteY13" fmla="*/ 17727 h 141552"/>
                  <a:gd name="connsiteX14" fmla="*/ 1016794 w 1150249"/>
                  <a:gd name="connsiteY14" fmla="*/ 1058 h 141552"/>
                  <a:gd name="connsiteX15" fmla="*/ 1128712 w 1150249"/>
                  <a:gd name="connsiteY15" fmla="*/ 5821 h 141552"/>
                  <a:gd name="connsiteX16" fmla="*/ 1150144 w 1150249"/>
                  <a:gd name="connsiteY16" fmla="*/ 39158 h 141552"/>
                  <a:gd name="connsiteX17" fmla="*/ 1126331 w 1150249"/>
                  <a:gd name="connsiteY17" fmla="*/ 55827 h 141552"/>
                  <a:gd name="connsiteX18" fmla="*/ 1081087 w 1150249"/>
                  <a:gd name="connsiteY18" fmla="*/ 43921 h 141552"/>
                  <a:gd name="connsiteX19" fmla="*/ 1054894 w 1150249"/>
                  <a:gd name="connsiteY19" fmla="*/ 43921 h 141552"/>
                  <a:gd name="connsiteX20" fmla="*/ 1042987 w 1150249"/>
                  <a:gd name="connsiteY20" fmla="*/ 55827 h 141552"/>
                  <a:gd name="connsiteX21" fmla="*/ 1000125 w 1150249"/>
                  <a:gd name="connsiteY21" fmla="*/ 55827 h 141552"/>
                  <a:gd name="connsiteX22" fmla="*/ 990600 w 1150249"/>
                  <a:gd name="connsiteY22" fmla="*/ 65352 h 141552"/>
                  <a:gd name="connsiteX0" fmla="*/ 0 w 1150249"/>
                  <a:gd name="connsiteY0" fmla="*/ 141552 h 141552"/>
                  <a:gd name="connsiteX1" fmla="*/ 109537 w 1150249"/>
                  <a:gd name="connsiteY1" fmla="*/ 105833 h 141552"/>
                  <a:gd name="connsiteX2" fmla="*/ 178594 w 1150249"/>
                  <a:gd name="connsiteY2" fmla="*/ 96308 h 141552"/>
                  <a:gd name="connsiteX3" fmla="*/ 259556 w 1150249"/>
                  <a:gd name="connsiteY3" fmla="*/ 115358 h 141552"/>
                  <a:gd name="connsiteX4" fmla="*/ 309563 w 1150249"/>
                  <a:gd name="connsiteY4" fmla="*/ 96308 h 141552"/>
                  <a:gd name="connsiteX5" fmla="*/ 419100 w 1150249"/>
                  <a:gd name="connsiteY5" fmla="*/ 98690 h 141552"/>
                  <a:gd name="connsiteX6" fmla="*/ 492918 w 1150249"/>
                  <a:gd name="connsiteY6" fmla="*/ 115358 h 141552"/>
                  <a:gd name="connsiteX7" fmla="*/ 602456 w 1150249"/>
                  <a:gd name="connsiteY7" fmla="*/ 115358 h 141552"/>
                  <a:gd name="connsiteX8" fmla="*/ 652462 w 1150249"/>
                  <a:gd name="connsiteY8" fmla="*/ 108215 h 141552"/>
                  <a:gd name="connsiteX9" fmla="*/ 754856 w 1150249"/>
                  <a:gd name="connsiteY9" fmla="*/ 110596 h 141552"/>
                  <a:gd name="connsiteX10" fmla="*/ 797719 w 1150249"/>
                  <a:gd name="connsiteY10" fmla="*/ 77258 h 141552"/>
                  <a:gd name="connsiteX11" fmla="*/ 838200 w 1150249"/>
                  <a:gd name="connsiteY11" fmla="*/ 53447 h 141552"/>
                  <a:gd name="connsiteX12" fmla="*/ 876300 w 1150249"/>
                  <a:gd name="connsiteY12" fmla="*/ 36777 h 141552"/>
                  <a:gd name="connsiteX13" fmla="*/ 950119 w 1150249"/>
                  <a:gd name="connsiteY13" fmla="*/ 17727 h 141552"/>
                  <a:gd name="connsiteX14" fmla="*/ 1016794 w 1150249"/>
                  <a:gd name="connsiteY14" fmla="*/ 1058 h 141552"/>
                  <a:gd name="connsiteX15" fmla="*/ 1128712 w 1150249"/>
                  <a:gd name="connsiteY15" fmla="*/ 5821 h 141552"/>
                  <a:gd name="connsiteX16" fmla="*/ 1150144 w 1150249"/>
                  <a:gd name="connsiteY16" fmla="*/ 39158 h 141552"/>
                  <a:gd name="connsiteX17" fmla="*/ 1126331 w 1150249"/>
                  <a:gd name="connsiteY17" fmla="*/ 55827 h 141552"/>
                  <a:gd name="connsiteX18" fmla="*/ 1081087 w 1150249"/>
                  <a:gd name="connsiteY18" fmla="*/ 43921 h 141552"/>
                  <a:gd name="connsiteX19" fmla="*/ 1054894 w 1150249"/>
                  <a:gd name="connsiteY19" fmla="*/ 43921 h 141552"/>
                  <a:gd name="connsiteX20" fmla="*/ 1042987 w 1150249"/>
                  <a:gd name="connsiteY20" fmla="*/ 55827 h 141552"/>
                  <a:gd name="connsiteX21" fmla="*/ 1000125 w 1150249"/>
                  <a:gd name="connsiteY21" fmla="*/ 55827 h 141552"/>
                  <a:gd name="connsiteX22" fmla="*/ 990600 w 1150249"/>
                  <a:gd name="connsiteY22" fmla="*/ 65352 h 141552"/>
                  <a:gd name="connsiteX0" fmla="*/ 0 w 1150249"/>
                  <a:gd name="connsiteY0" fmla="*/ 141552 h 141552"/>
                  <a:gd name="connsiteX1" fmla="*/ 109537 w 1150249"/>
                  <a:gd name="connsiteY1" fmla="*/ 105833 h 141552"/>
                  <a:gd name="connsiteX2" fmla="*/ 178594 w 1150249"/>
                  <a:gd name="connsiteY2" fmla="*/ 96308 h 141552"/>
                  <a:gd name="connsiteX3" fmla="*/ 259556 w 1150249"/>
                  <a:gd name="connsiteY3" fmla="*/ 115358 h 141552"/>
                  <a:gd name="connsiteX4" fmla="*/ 309563 w 1150249"/>
                  <a:gd name="connsiteY4" fmla="*/ 96308 h 141552"/>
                  <a:gd name="connsiteX5" fmla="*/ 419100 w 1150249"/>
                  <a:gd name="connsiteY5" fmla="*/ 98690 h 141552"/>
                  <a:gd name="connsiteX6" fmla="*/ 492918 w 1150249"/>
                  <a:gd name="connsiteY6" fmla="*/ 115358 h 141552"/>
                  <a:gd name="connsiteX7" fmla="*/ 602456 w 1150249"/>
                  <a:gd name="connsiteY7" fmla="*/ 115358 h 141552"/>
                  <a:gd name="connsiteX8" fmla="*/ 652462 w 1150249"/>
                  <a:gd name="connsiteY8" fmla="*/ 108215 h 141552"/>
                  <a:gd name="connsiteX9" fmla="*/ 754856 w 1150249"/>
                  <a:gd name="connsiteY9" fmla="*/ 110596 h 141552"/>
                  <a:gd name="connsiteX10" fmla="*/ 797719 w 1150249"/>
                  <a:gd name="connsiteY10" fmla="*/ 77258 h 141552"/>
                  <a:gd name="connsiteX11" fmla="*/ 838200 w 1150249"/>
                  <a:gd name="connsiteY11" fmla="*/ 48684 h 141552"/>
                  <a:gd name="connsiteX12" fmla="*/ 876300 w 1150249"/>
                  <a:gd name="connsiteY12" fmla="*/ 36777 h 141552"/>
                  <a:gd name="connsiteX13" fmla="*/ 950119 w 1150249"/>
                  <a:gd name="connsiteY13" fmla="*/ 17727 h 141552"/>
                  <a:gd name="connsiteX14" fmla="*/ 1016794 w 1150249"/>
                  <a:gd name="connsiteY14" fmla="*/ 1058 h 141552"/>
                  <a:gd name="connsiteX15" fmla="*/ 1128712 w 1150249"/>
                  <a:gd name="connsiteY15" fmla="*/ 5821 h 141552"/>
                  <a:gd name="connsiteX16" fmla="*/ 1150144 w 1150249"/>
                  <a:gd name="connsiteY16" fmla="*/ 39158 h 141552"/>
                  <a:gd name="connsiteX17" fmla="*/ 1126331 w 1150249"/>
                  <a:gd name="connsiteY17" fmla="*/ 55827 h 141552"/>
                  <a:gd name="connsiteX18" fmla="*/ 1081087 w 1150249"/>
                  <a:gd name="connsiteY18" fmla="*/ 43921 h 141552"/>
                  <a:gd name="connsiteX19" fmla="*/ 1054894 w 1150249"/>
                  <a:gd name="connsiteY19" fmla="*/ 43921 h 141552"/>
                  <a:gd name="connsiteX20" fmla="*/ 1042987 w 1150249"/>
                  <a:gd name="connsiteY20" fmla="*/ 55827 h 141552"/>
                  <a:gd name="connsiteX21" fmla="*/ 1000125 w 1150249"/>
                  <a:gd name="connsiteY21" fmla="*/ 55827 h 141552"/>
                  <a:gd name="connsiteX22" fmla="*/ 990600 w 1150249"/>
                  <a:gd name="connsiteY22" fmla="*/ 65352 h 141552"/>
                  <a:gd name="connsiteX0" fmla="*/ 0 w 1150249"/>
                  <a:gd name="connsiteY0" fmla="*/ 141552 h 141552"/>
                  <a:gd name="connsiteX1" fmla="*/ 109537 w 1150249"/>
                  <a:gd name="connsiteY1" fmla="*/ 105833 h 141552"/>
                  <a:gd name="connsiteX2" fmla="*/ 178594 w 1150249"/>
                  <a:gd name="connsiteY2" fmla="*/ 96308 h 141552"/>
                  <a:gd name="connsiteX3" fmla="*/ 259556 w 1150249"/>
                  <a:gd name="connsiteY3" fmla="*/ 115358 h 141552"/>
                  <a:gd name="connsiteX4" fmla="*/ 309563 w 1150249"/>
                  <a:gd name="connsiteY4" fmla="*/ 96308 h 141552"/>
                  <a:gd name="connsiteX5" fmla="*/ 419100 w 1150249"/>
                  <a:gd name="connsiteY5" fmla="*/ 98690 h 141552"/>
                  <a:gd name="connsiteX6" fmla="*/ 492918 w 1150249"/>
                  <a:gd name="connsiteY6" fmla="*/ 115358 h 141552"/>
                  <a:gd name="connsiteX7" fmla="*/ 602456 w 1150249"/>
                  <a:gd name="connsiteY7" fmla="*/ 115358 h 141552"/>
                  <a:gd name="connsiteX8" fmla="*/ 652462 w 1150249"/>
                  <a:gd name="connsiteY8" fmla="*/ 108215 h 141552"/>
                  <a:gd name="connsiteX9" fmla="*/ 754856 w 1150249"/>
                  <a:gd name="connsiteY9" fmla="*/ 110596 h 141552"/>
                  <a:gd name="connsiteX10" fmla="*/ 797719 w 1150249"/>
                  <a:gd name="connsiteY10" fmla="*/ 82021 h 141552"/>
                  <a:gd name="connsiteX11" fmla="*/ 838200 w 1150249"/>
                  <a:gd name="connsiteY11" fmla="*/ 48684 h 141552"/>
                  <a:gd name="connsiteX12" fmla="*/ 876300 w 1150249"/>
                  <a:gd name="connsiteY12" fmla="*/ 36777 h 141552"/>
                  <a:gd name="connsiteX13" fmla="*/ 950119 w 1150249"/>
                  <a:gd name="connsiteY13" fmla="*/ 17727 h 141552"/>
                  <a:gd name="connsiteX14" fmla="*/ 1016794 w 1150249"/>
                  <a:gd name="connsiteY14" fmla="*/ 1058 h 141552"/>
                  <a:gd name="connsiteX15" fmla="*/ 1128712 w 1150249"/>
                  <a:gd name="connsiteY15" fmla="*/ 5821 h 141552"/>
                  <a:gd name="connsiteX16" fmla="*/ 1150144 w 1150249"/>
                  <a:gd name="connsiteY16" fmla="*/ 39158 h 141552"/>
                  <a:gd name="connsiteX17" fmla="*/ 1126331 w 1150249"/>
                  <a:gd name="connsiteY17" fmla="*/ 55827 h 141552"/>
                  <a:gd name="connsiteX18" fmla="*/ 1081087 w 1150249"/>
                  <a:gd name="connsiteY18" fmla="*/ 43921 h 141552"/>
                  <a:gd name="connsiteX19" fmla="*/ 1054894 w 1150249"/>
                  <a:gd name="connsiteY19" fmla="*/ 43921 h 141552"/>
                  <a:gd name="connsiteX20" fmla="*/ 1042987 w 1150249"/>
                  <a:gd name="connsiteY20" fmla="*/ 55827 h 141552"/>
                  <a:gd name="connsiteX21" fmla="*/ 1000125 w 1150249"/>
                  <a:gd name="connsiteY21" fmla="*/ 55827 h 141552"/>
                  <a:gd name="connsiteX22" fmla="*/ 990600 w 1150249"/>
                  <a:gd name="connsiteY22" fmla="*/ 65352 h 141552"/>
                  <a:gd name="connsiteX0" fmla="*/ 0 w 1150249"/>
                  <a:gd name="connsiteY0" fmla="*/ 141552 h 141552"/>
                  <a:gd name="connsiteX1" fmla="*/ 109537 w 1150249"/>
                  <a:gd name="connsiteY1" fmla="*/ 105833 h 141552"/>
                  <a:gd name="connsiteX2" fmla="*/ 178594 w 1150249"/>
                  <a:gd name="connsiteY2" fmla="*/ 96308 h 141552"/>
                  <a:gd name="connsiteX3" fmla="*/ 259556 w 1150249"/>
                  <a:gd name="connsiteY3" fmla="*/ 115358 h 141552"/>
                  <a:gd name="connsiteX4" fmla="*/ 309563 w 1150249"/>
                  <a:gd name="connsiteY4" fmla="*/ 96308 h 141552"/>
                  <a:gd name="connsiteX5" fmla="*/ 419100 w 1150249"/>
                  <a:gd name="connsiteY5" fmla="*/ 98690 h 141552"/>
                  <a:gd name="connsiteX6" fmla="*/ 492918 w 1150249"/>
                  <a:gd name="connsiteY6" fmla="*/ 115358 h 141552"/>
                  <a:gd name="connsiteX7" fmla="*/ 602456 w 1150249"/>
                  <a:gd name="connsiteY7" fmla="*/ 115358 h 141552"/>
                  <a:gd name="connsiteX8" fmla="*/ 652462 w 1150249"/>
                  <a:gd name="connsiteY8" fmla="*/ 108215 h 141552"/>
                  <a:gd name="connsiteX9" fmla="*/ 754856 w 1150249"/>
                  <a:gd name="connsiteY9" fmla="*/ 110596 h 141552"/>
                  <a:gd name="connsiteX10" fmla="*/ 797719 w 1150249"/>
                  <a:gd name="connsiteY10" fmla="*/ 82021 h 141552"/>
                  <a:gd name="connsiteX11" fmla="*/ 838200 w 1150249"/>
                  <a:gd name="connsiteY11" fmla="*/ 48684 h 141552"/>
                  <a:gd name="connsiteX12" fmla="*/ 876300 w 1150249"/>
                  <a:gd name="connsiteY12" fmla="*/ 36777 h 141552"/>
                  <a:gd name="connsiteX13" fmla="*/ 909637 w 1150249"/>
                  <a:gd name="connsiteY13" fmla="*/ 34396 h 141552"/>
                  <a:gd name="connsiteX14" fmla="*/ 950119 w 1150249"/>
                  <a:gd name="connsiteY14" fmla="*/ 17727 h 141552"/>
                  <a:gd name="connsiteX15" fmla="*/ 1016794 w 1150249"/>
                  <a:gd name="connsiteY15" fmla="*/ 1058 h 141552"/>
                  <a:gd name="connsiteX16" fmla="*/ 1128712 w 1150249"/>
                  <a:gd name="connsiteY16" fmla="*/ 5821 h 141552"/>
                  <a:gd name="connsiteX17" fmla="*/ 1150144 w 1150249"/>
                  <a:gd name="connsiteY17" fmla="*/ 39158 h 141552"/>
                  <a:gd name="connsiteX18" fmla="*/ 1126331 w 1150249"/>
                  <a:gd name="connsiteY18" fmla="*/ 55827 h 141552"/>
                  <a:gd name="connsiteX19" fmla="*/ 1081087 w 1150249"/>
                  <a:gd name="connsiteY19" fmla="*/ 43921 h 141552"/>
                  <a:gd name="connsiteX20" fmla="*/ 1054894 w 1150249"/>
                  <a:gd name="connsiteY20" fmla="*/ 43921 h 141552"/>
                  <a:gd name="connsiteX21" fmla="*/ 1042987 w 1150249"/>
                  <a:gd name="connsiteY21" fmla="*/ 55827 h 141552"/>
                  <a:gd name="connsiteX22" fmla="*/ 1000125 w 1150249"/>
                  <a:gd name="connsiteY22" fmla="*/ 55827 h 141552"/>
                  <a:gd name="connsiteX23" fmla="*/ 990600 w 1150249"/>
                  <a:gd name="connsiteY23" fmla="*/ 65352 h 141552"/>
                  <a:gd name="connsiteX0" fmla="*/ 0 w 1150321"/>
                  <a:gd name="connsiteY0" fmla="*/ 143551 h 143551"/>
                  <a:gd name="connsiteX1" fmla="*/ 109537 w 1150321"/>
                  <a:gd name="connsiteY1" fmla="*/ 107832 h 143551"/>
                  <a:gd name="connsiteX2" fmla="*/ 178594 w 1150321"/>
                  <a:gd name="connsiteY2" fmla="*/ 98307 h 143551"/>
                  <a:gd name="connsiteX3" fmla="*/ 259556 w 1150321"/>
                  <a:gd name="connsiteY3" fmla="*/ 117357 h 143551"/>
                  <a:gd name="connsiteX4" fmla="*/ 309563 w 1150321"/>
                  <a:gd name="connsiteY4" fmla="*/ 98307 h 143551"/>
                  <a:gd name="connsiteX5" fmla="*/ 419100 w 1150321"/>
                  <a:gd name="connsiteY5" fmla="*/ 100689 h 143551"/>
                  <a:gd name="connsiteX6" fmla="*/ 492918 w 1150321"/>
                  <a:gd name="connsiteY6" fmla="*/ 117357 h 143551"/>
                  <a:gd name="connsiteX7" fmla="*/ 602456 w 1150321"/>
                  <a:gd name="connsiteY7" fmla="*/ 117357 h 143551"/>
                  <a:gd name="connsiteX8" fmla="*/ 652462 w 1150321"/>
                  <a:gd name="connsiteY8" fmla="*/ 110214 h 143551"/>
                  <a:gd name="connsiteX9" fmla="*/ 754856 w 1150321"/>
                  <a:gd name="connsiteY9" fmla="*/ 112595 h 143551"/>
                  <a:gd name="connsiteX10" fmla="*/ 797719 w 1150321"/>
                  <a:gd name="connsiteY10" fmla="*/ 84020 h 143551"/>
                  <a:gd name="connsiteX11" fmla="*/ 838200 w 1150321"/>
                  <a:gd name="connsiteY11" fmla="*/ 50683 h 143551"/>
                  <a:gd name="connsiteX12" fmla="*/ 876300 w 1150321"/>
                  <a:gd name="connsiteY12" fmla="*/ 38776 h 143551"/>
                  <a:gd name="connsiteX13" fmla="*/ 909637 w 1150321"/>
                  <a:gd name="connsiteY13" fmla="*/ 36395 h 143551"/>
                  <a:gd name="connsiteX14" fmla="*/ 950119 w 1150321"/>
                  <a:gd name="connsiteY14" fmla="*/ 19726 h 143551"/>
                  <a:gd name="connsiteX15" fmla="*/ 1009650 w 1150321"/>
                  <a:gd name="connsiteY15" fmla="*/ 676 h 143551"/>
                  <a:gd name="connsiteX16" fmla="*/ 1128712 w 1150321"/>
                  <a:gd name="connsiteY16" fmla="*/ 7820 h 143551"/>
                  <a:gd name="connsiteX17" fmla="*/ 1150144 w 1150321"/>
                  <a:gd name="connsiteY17" fmla="*/ 41157 h 143551"/>
                  <a:gd name="connsiteX18" fmla="*/ 1126331 w 1150321"/>
                  <a:gd name="connsiteY18" fmla="*/ 57826 h 143551"/>
                  <a:gd name="connsiteX19" fmla="*/ 1081087 w 1150321"/>
                  <a:gd name="connsiteY19" fmla="*/ 45920 h 143551"/>
                  <a:gd name="connsiteX20" fmla="*/ 1054894 w 1150321"/>
                  <a:gd name="connsiteY20" fmla="*/ 45920 h 143551"/>
                  <a:gd name="connsiteX21" fmla="*/ 1042987 w 1150321"/>
                  <a:gd name="connsiteY21" fmla="*/ 57826 h 143551"/>
                  <a:gd name="connsiteX22" fmla="*/ 1000125 w 1150321"/>
                  <a:gd name="connsiteY22" fmla="*/ 57826 h 143551"/>
                  <a:gd name="connsiteX23" fmla="*/ 990600 w 1150321"/>
                  <a:gd name="connsiteY23" fmla="*/ 67351 h 143551"/>
                  <a:gd name="connsiteX0" fmla="*/ 0 w 1150217"/>
                  <a:gd name="connsiteY0" fmla="*/ 143551 h 143551"/>
                  <a:gd name="connsiteX1" fmla="*/ 109537 w 1150217"/>
                  <a:gd name="connsiteY1" fmla="*/ 107832 h 143551"/>
                  <a:gd name="connsiteX2" fmla="*/ 178594 w 1150217"/>
                  <a:gd name="connsiteY2" fmla="*/ 98307 h 143551"/>
                  <a:gd name="connsiteX3" fmla="*/ 259556 w 1150217"/>
                  <a:gd name="connsiteY3" fmla="*/ 117357 h 143551"/>
                  <a:gd name="connsiteX4" fmla="*/ 309563 w 1150217"/>
                  <a:gd name="connsiteY4" fmla="*/ 98307 h 143551"/>
                  <a:gd name="connsiteX5" fmla="*/ 419100 w 1150217"/>
                  <a:gd name="connsiteY5" fmla="*/ 100689 h 143551"/>
                  <a:gd name="connsiteX6" fmla="*/ 492918 w 1150217"/>
                  <a:gd name="connsiteY6" fmla="*/ 117357 h 143551"/>
                  <a:gd name="connsiteX7" fmla="*/ 602456 w 1150217"/>
                  <a:gd name="connsiteY7" fmla="*/ 117357 h 143551"/>
                  <a:gd name="connsiteX8" fmla="*/ 652462 w 1150217"/>
                  <a:gd name="connsiteY8" fmla="*/ 110214 h 143551"/>
                  <a:gd name="connsiteX9" fmla="*/ 754856 w 1150217"/>
                  <a:gd name="connsiteY9" fmla="*/ 112595 h 143551"/>
                  <a:gd name="connsiteX10" fmla="*/ 797719 w 1150217"/>
                  <a:gd name="connsiteY10" fmla="*/ 84020 h 143551"/>
                  <a:gd name="connsiteX11" fmla="*/ 838200 w 1150217"/>
                  <a:gd name="connsiteY11" fmla="*/ 50683 h 143551"/>
                  <a:gd name="connsiteX12" fmla="*/ 876300 w 1150217"/>
                  <a:gd name="connsiteY12" fmla="*/ 38776 h 143551"/>
                  <a:gd name="connsiteX13" fmla="*/ 909637 w 1150217"/>
                  <a:gd name="connsiteY13" fmla="*/ 36395 h 143551"/>
                  <a:gd name="connsiteX14" fmla="*/ 950119 w 1150217"/>
                  <a:gd name="connsiteY14" fmla="*/ 19726 h 143551"/>
                  <a:gd name="connsiteX15" fmla="*/ 1009650 w 1150217"/>
                  <a:gd name="connsiteY15" fmla="*/ 676 h 143551"/>
                  <a:gd name="connsiteX16" fmla="*/ 1119187 w 1150217"/>
                  <a:gd name="connsiteY16" fmla="*/ 7820 h 143551"/>
                  <a:gd name="connsiteX17" fmla="*/ 1150144 w 1150217"/>
                  <a:gd name="connsiteY17" fmla="*/ 41157 h 143551"/>
                  <a:gd name="connsiteX18" fmla="*/ 1126331 w 1150217"/>
                  <a:gd name="connsiteY18" fmla="*/ 57826 h 143551"/>
                  <a:gd name="connsiteX19" fmla="*/ 1081087 w 1150217"/>
                  <a:gd name="connsiteY19" fmla="*/ 45920 h 143551"/>
                  <a:gd name="connsiteX20" fmla="*/ 1054894 w 1150217"/>
                  <a:gd name="connsiteY20" fmla="*/ 45920 h 143551"/>
                  <a:gd name="connsiteX21" fmla="*/ 1042987 w 1150217"/>
                  <a:gd name="connsiteY21" fmla="*/ 57826 h 143551"/>
                  <a:gd name="connsiteX22" fmla="*/ 1000125 w 1150217"/>
                  <a:gd name="connsiteY22" fmla="*/ 57826 h 143551"/>
                  <a:gd name="connsiteX23" fmla="*/ 990600 w 1150217"/>
                  <a:gd name="connsiteY23" fmla="*/ 67351 h 143551"/>
                  <a:gd name="connsiteX0" fmla="*/ 0 w 1150173"/>
                  <a:gd name="connsiteY0" fmla="*/ 143551 h 143551"/>
                  <a:gd name="connsiteX1" fmla="*/ 109537 w 1150173"/>
                  <a:gd name="connsiteY1" fmla="*/ 107832 h 143551"/>
                  <a:gd name="connsiteX2" fmla="*/ 178594 w 1150173"/>
                  <a:gd name="connsiteY2" fmla="*/ 98307 h 143551"/>
                  <a:gd name="connsiteX3" fmla="*/ 259556 w 1150173"/>
                  <a:gd name="connsiteY3" fmla="*/ 117357 h 143551"/>
                  <a:gd name="connsiteX4" fmla="*/ 309563 w 1150173"/>
                  <a:gd name="connsiteY4" fmla="*/ 98307 h 143551"/>
                  <a:gd name="connsiteX5" fmla="*/ 419100 w 1150173"/>
                  <a:gd name="connsiteY5" fmla="*/ 100689 h 143551"/>
                  <a:gd name="connsiteX6" fmla="*/ 492918 w 1150173"/>
                  <a:gd name="connsiteY6" fmla="*/ 117357 h 143551"/>
                  <a:gd name="connsiteX7" fmla="*/ 602456 w 1150173"/>
                  <a:gd name="connsiteY7" fmla="*/ 117357 h 143551"/>
                  <a:gd name="connsiteX8" fmla="*/ 652462 w 1150173"/>
                  <a:gd name="connsiteY8" fmla="*/ 110214 h 143551"/>
                  <a:gd name="connsiteX9" fmla="*/ 754856 w 1150173"/>
                  <a:gd name="connsiteY9" fmla="*/ 112595 h 143551"/>
                  <a:gd name="connsiteX10" fmla="*/ 797719 w 1150173"/>
                  <a:gd name="connsiteY10" fmla="*/ 84020 h 143551"/>
                  <a:gd name="connsiteX11" fmla="*/ 838200 w 1150173"/>
                  <a:gd name="connsiteY11" fmla="*/ 50683 h 143551"/>
                  <a:gd name="connsiteX12" fmla="*/ 876300 w 1150173"/>
                  <a:gd name="connsiteY12" fmla="*/ 38776 h 143551"/>
                  <a:gd name="connsiteX13" fmla="*/ 909637 w 1150173"/>
                  <a:gd name="connsiteY13" fmla="*/ 36395 h 143551"/>
                  <a:gd name="connsiteX14" fmla="*/ 950119 w 1150173"/>
                  <a:gd name="connsiteY14" fmla="*/ 19726 h 143551"/>
                  <a:gd name="connsiteX15" fmla="*/ 1009650 w 1150173"/>
                  <a:gd name="connsiteY15" fmla="*/ 676 h 143551"/>
                  <a:gd name="connsiteX16" fmla="*/ 1119187 w 1150173"/>
                  <a:gd name="connsiteY16" fmla="*/ 7820 h 143551"/>
                  <a:gd name="connsiteX17" fmla="*/ 1150144 w 1150173"/>
                  <a:gd name="connsiteY17" fmla="*/ 41157 h 143551"/>
                  <a:gd name="connsiteX18" fmla="*/ 1123950 w 1150173"/>
                  <a:gd name="connsiteY18" fmla="*/ 50682 h 143551"/>
                  <a:gd name="connsiteX19" fmla="*/ 1081087 w 1150173"/>
                  <a:gd name="connsiteY19" fmla="*/ 45920 h 143551"/>
                  <a:gd name="connsiteX20" fmla="*/ 1054894 w 1150173"/>
                  <a:gd name="connsiteY20" fmla="*/ 45920 h 143551"/>
                  <a:gd name="connsiteX21" fmla="*/ 1042987 w 1150173"/>
                  <a:gd name="connsiteY21" fmla="*/ 57826 h 143551"/>
                  <a:gd name="connsiteX22" fmla="*/ 1000125 w 1150173"/>
                  <a:gd name="connsiteY22" fmla="*/ 57826 h 143551"/>
                  <a:gd name="connsiteX23" fmla="*/ 990600 w 1150173"/>
                  <a:gd name="connsiteY23" fmla="*/ 67351 h 14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50173" h="143551">
                    <a:moveTo>
                      <a:pt x="0" y="143551"/>
                    </a:moveTo>
                    <a:cubicBezTo>
                      <a:pt x="39886" y="129462"/>
                      <a:pt x="79772" y="115373"/>
                      <a:pt x="109537" y="107832"/>
                    </a:cubicBezTo>
                    <a:cubicBezTo>
                      <a:pt x="139302" y="100291"/>
                      <a:pt x="153591" y="96719"/>
                      <a:pt x="178594" y="98307"/>
                    </a:cubicBezTo>
                    <a:cubicBezTo>
                      <a:pt x="203597" y="99895"/>
                      <a:pt x="237728" y="117357"/>
                      <a:pt x="259556" y="117357"/>
                    </a:cubicBezTo>
                    <a:cubicBezTo>
                      <a:pt x="281384" y="117357"/>
                      <a:pt x="282972" y="101085"/>
                      <a:pt x="309563" y="98307"/>
                    </a:cubicBezTo>
                    <a:cubicBezTo>
                      <a:pt x="336154" y="95529"/>
                      <a:pt x="388541" y="97514"/>
                      <a:pt x="419100" y="100689"/>
                    </a:cubicBezTo>
                    <a:cubicBezTo>
                      <a:pt x="449659" y="103864"/>
                      <a:pt x="462359" y="114579"/>
                      <a:pt x="492918" y="117357"/>
                    </a:cubicBezTo>
                    <a:cubicBezTo>
                      <a:pt x="523477" y="120135"/>
                      <a:pt x="575865" y="118547"/>
                      <a:pt x="602456" y="117357"/>
                    </a:cubicBezTo>
                    <a:cubicBezTo>
                      <a:pt x="629047" y="116167"/>
                      <a:pt x="627062" y="111008"/>
                      <a:pt x="652462" y="110214"/>
                    </a:cubicBezTo>
                    <a:cubicBezTo>
                      <a:pt x="677862" y="109420"/>
                      <a:pt x="730646" y="116961"/>
                      <a:pt x="754856" y="112595"/>
                    </a:cubicBezTo>
                    <a:cubicBezTo>
                      <a:pt x="779066" y="108229"/>
                      <a:pt x="783828" y="94339"/>
                      <a:pt x="797719" y="84020"/>
                    </a:cubicBezTo>
                    <a:cubicBezTo>
                      <a:pt x="811610" y="73701"/>
                      <a:pt x="825103" y="58224"/>
                      <a:pt x="838200" y="50683"/>
                    </a:cubicBezTo>
                    <a:cubicBezTo>
                      <a:pt x="851297" y="43142"/>
                      <a:pt x="864394" y="41157"/>
                      <a:pt x="876300" y="38776"/>
                    </a:cubicBezTo>
                    <a:cubicBezTo>
                      <a:pt x="888206" y="36395"/>
                      <a:pt x="897334" y="39570"/>
                      <a:pt x="909637" y="36395"/>
                    </a:cubicBezTo>
                    <a:cubicBezTo>
                      <a:pt x="921940" y="33220"/>
                      <a:pt x="933450" y="25679"/>
                      <a:pt x="950119" y="19726"/>
                    </a:cubicBezTo>
                    <a:cubicBezTo>
                      <a:pt x="966788" y="13773"/>
                      <a:pt x="981472" y="2660"/>
                      <a:pt x="1009650" y="676"/>
                    </a:cubicBezTo>
                    <a:cubicBezTo>
                      <a:pt x="1037828" y="-1308"/>
                      <a:pt x="1095771" y="1073"/>
                      <a:pt x="1119187" y="7820"/>
                    </a:cubicBezTo>
                    <a:cubicBezTo>
                      <a:pt x="1142603" y="14567"/>
                      <a:pt x="1149350" y="34013"/>
                      <a:pt x="1150144" y="41157"/>
                    </a:cubicBezTo>
                    <a:cubicBezTo>
                      <a:pt x="1150938" y="48301"/>
                      <a:pt x="1135459" y="49888"/>
                      <a:pt x="1123950" y="50682"/>
                    </a:cubicBezTo>
                    <a:cubicBezTo>
                      <a:pt x="1112441" y="51476"/>
                      <a:pt x="1092596" y="46714"/>
                      <a:pt x="1081087" y="45920"/>
                    </a:cubicBezTo>
                    <a:cubicBezTo>
                      <a:pt x="1069578" y="45126"/>
                      <a:pt x="1061244" y="43936"/>
                      <a:pt x="1054894" y="45920"/>
                    </a:cubicBezTo>
                    <a:cubicBezTo>
                      <a:pt x="1048544" y="47904"/>
                      <a:pt x="1052115" y="55842"/>
                      <a:pt x="1042987" y="57826"/>
                    </a:cubicBezTo>
                    <a:cubicBezTo>
                      <a:pt x="1033859" y="59810"/>
                      <a:pt x="1008856" y="56238"/>
                      <a:pt x="1000125" y="57826"/>
                    </a:cubicBezTo>
                    <a:cubicBezTo>
                      <a:pt x="991394" y="59414"/>
                      <a:pt x="990997" y="63382"/>
                      <a:pt x="990600" y="673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0" name="任意多边形 999"/>
              <p:cNvSpPr/>
              <p:nvPr/>
            </p:nvSpPr>
            <p:spPr>
              <a:xfrm>
                <a:off x="6577013" y="2707481"/>
                <a:ext cx="1848780" cy="259557"/>
              </a:xfrm>
              <a:custGeom>
                <a:avLst/>
                <a:gdLst>
                  <a:gd name="connsiteX0" fmla="*/ 0 w 1848780"/>
                  <a:gd name="connsiteY0" fmla="*/ 259557 h 259557"/>
                  <a:gd name="connsiteX1" fmla="*/ 47625 w 1848780"/>
                  <a:gd name="connsiteY1" fmla="*/ 221457 h 259557"/>
                  <a:gd name="connsiteX2" fmla="*/ 83343 w 1848780"/>
                  <a:gd name="connsiteY2" fmla="*/ 166688 h 259557"/>
                  <a:gd name="connsiteX3" fmla="*/ 157162 w 1848780"/>
                  <a:gd name="connsiteY3" fmla="*/ 145257 h 259557"/>
                  <a:gd name="connsiteX4" fmla="*/ 252412 w 1848780"/>
                  <a:gd name="connsiteY4" fmla="*/ 140494 h 259557"/>
                  <a:gd name="connsiteX5" fmla="*/ 342900 w 1848780"/>
                  <a:gd name="connsiteY5" fmla="*/ 140494 h 259557"/>
                  <a:gd name="connsiteX6" fmla="*/ 452437 w 1848780"/>
                  <a:gd name="connsiteY6" fmla="*/ 111919 h 259557"/>
                  <a:gd name="connsiteX7" fmla="*/ 576262 w 1848780"/>
                  <a:gd name="connsiteY7" fmla="*/ 109538 h 259557"/>
                  <a:gd name="connsiteX8" fmla="*/ 700087 w 1848780"/>
                  <a:gd name="connsiteY8" fmla="*/ 119063 h 259557"/>
                  <a:gd name="connsiteX9" fmla="*/ 762000 w 1848780"/>
                  <a:gd name="connsiteY9" fmla="*/ 135732 h 259557"/>
                  <a:gd name="connsiteX10" fmla="*/ 904875 w 1848780"/>
                  <a:gd name="connsiteY10" fmla="*/ 142875 h 259557"/>
                  <a:gd name="connsiteX11" fmla="*/ 1069181 w 1848780"/>
                  <a:gd name="connsiteY11" fmla="*/ 140494 h 259557"/>
                  <a:gd name="connsiteX12" fmla="*/ 1162050 w 1848780"/>
                  <a:gd name="connsiteY12" fmla="*/ 111919 h 259557"/>
                  <a:gd name="connsiteX13" fmla="*/ 1226343 w 1848780"/>
                  <a:gd name="connsiteY13" fmla="*/ 92869 h 259557"/>
                  <a:gd name="connsiteX14" fmla="*/ 1316831 w 1848780"/>
                  <a:gd name="connsiteY14" fmla="*/ 90488 h 259557"/>
                  <a:gd name="connsiteX15" fmla="*/ 1381125 w 1848780"/>
                  <a:gd name="connsiteY15" fmla="*/ 78582 h 259557"/>
                  <a:gd name="connsiteX16" fmla="*/ 1469231 w 1848780"/>
                  <a:gd name="connsiteY16" fmla="*/ 85725 h 259557"/>
                  <a:gd name="connsiteX17" fmla="*/ 1566862 w 1848780"/>
                  <a:gd name="connsiteY17" fmla="*/ 83344 h 259557"/>
                  <a:gd name="connsiteX18" fmla="*/ 1635918 w 1848780"/>
                  <a:gd name="connsiteY18" fmla="*/ 57150 h 259557"/>
                  <a:gd name="connsiteX19" fmla="*/ 1771650 w 1848780"/>
                  <a:gd name="connsiteY19" fmla="*/ 57150 h 259557"/>
                  <a:gd name="connsiteX20" fmla="*/ 1835943 w 1848780"/>
                  <a:gd name="connsiteY20" fmla="*/ 59532 h 259557"/>
                  <a:gd name="connsiteX21" fmla="*/ 1847850 w 1848780"/>
                  <a:gd name="connsiteY21" fmla="*/ 40482 h 259557"/>
                  <a:gd name="connsiteX22" fmla="*/ 1821656 w 1848780"/>
                  <a:gd name="connsiteY22" fmla="*/ 21432 h 259557"/>
                  <a:gd name="connsiteX23" fmla="*/ 1733550 w 1848780"/>
                  <a:gd name="connsiteY23" fmla="*/ 19050 h 259557"/>
                  <a:gd name="connsiteX24" fmla="*/ 1685925 w 1848780"/>
                  <a:gd name="connsiteY24" fmla="*/ 0 h 25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48780" h="259557">
                    <a:moveTo>
                      <a:pt x="0" y="259557"/>
                    </a:moveTo>
                    <a:cubicBezTo>
                      <a:pt x="16867" y="248246"/>
                      <a:pt x="33735" y="236935"/>
                      <a:pt x="47625" y="221457"/>
                    </a:cubicBezTo>
                    <a:cubicBezTo>
                      <a:pt x="61515" y="205979"/>
                      <a:pt x="65087" y="179388"/>
                      <a:pt x="83343" y="166688"/>
                    </a:cubicBezTo>
                    <a:cubicBezTo>
                      <a:pt x="101599" y="153988"/>
                      <a:pt x="128984" y="149623"/>
                      <a:pt x="157162" y="145257"/>
                    </a:cubicBezTo>
                    <a:cubicBezTo>
                      <a:pt x="185340" y="140891"/>
                      <a:pt x="221456" y="141288"/>
                      <a:pt x="252412" y="140494"/>
                    </a:cubicBezTo>
                    <a:cubicBezTo>
                      <a:pt x="283368" y="139700"/>
                      <a:pt x="309563" y="145256"/>
                      <a:pt x="342900" y="140494"/>
                    </a:cubicBezTo>
                    <a:cubicBezTo>
                      <a:pt x="376237" y="135732"/>
                      <a:pt x="413543" y="117078"/>
                      <a:pt x="452437" y="111919"/>
                    </a:cubicBezTo>
                    <a:cubicBezTo>
                      <a:pt x="491331" y="106760"/>
                      <a:pt x="534987" y="108347"/>
                      <a:pt x="576262" y="109538"/>
                    </a:cubicBezTo>
                    <a:cubicBezTo>
                      <a:pt x="617537" y="110729"/>
                      <a:pt x="669131" y="114697"/>
                      <a:pt x="700087" y="119063"/>
                    </a:cubicBezTo>
                    <a:cubicBezTo>
                      <a:pt x="731043" y="123429"/>
                      <a:pt x="727869" y="131763"/>
                      <a:pt x="762000" y="135732"/>
                    </a:cubicBezTo>
                    <a:cubicBezTo>
                      <a:pt x="796131" y="139701"/>
                      <a:pt x="904875" y="142875"/>
                      <a:pt x="904875" y="142875"/>
                    </a:cubicBezTo>
                    <a:lnTo>
                      <a:pt x="1069181" y="140494"/>
                    </a:lnTo>
                    <a:cubicBezTo>
                      <a:pt x="1112043" y="135335"/>
                      <a:pt x="1162050" y="111919"/>
                      <a:pt x="1162050" y="111919"/>
                    </a:cubicBezTo>
                    <a:cubicBezTo>
                      <a:pt x="1188244" y="103982"/>
                      <a:pt x="1200546" y="96441"/>
                      <a:pt x="1226343" y="92869"/>
                    </a:cubicBezTo>
                    <a:cubicBezTo>
                      <a:pt x="1252140" y="89297"/>
                      <a:pt x="1291034" y="92869"/>
                      <a:pt x="1316831" y="90488"/>
                    </a:cubicBezTo>
                    <a:cubicBezTo>
                      <a:pt x="1342628" y="88107"/>
                      <a:pt x="1355725" y="79376"/>
                      <a:pt x="1381125" y="78582"/>
                    </a:cubicBezTo>
                    <a:cubicBezTo>
                      <a:pt x="1406525" y="77788"/>
                      <a:pt x="1438275" y="84931"/>
                      <a:pt x="1469231" y="85725"/>
                    </a:cubicBezTo>
                    <a:lnTo>
                      <a:pt x="1566862" y="83344"/>
                    </a:lnTo>
                    <a:cubicBezTo>
                      <a:pt x="1594643" y="78581"/>
                      <a:pt x="1601787" y="61516"/>
                      <a:pt x="1635918" y="57150"/>
                    </a:cubicBezTo>
                    <a:cubicBezTo>
                      <a:pt x="1670049" y="52784"/>
                      <a:pt x="1738313" y="56753"/>
                      <a:pt x="1771650" y="57150"/>
                    </a:cubicBezTo>
                    <a:cubicBezTo>
                      <a:pt x="1804987" y="57547"/>
                      <a:pt x="1823243" y="62310"/>
                      <a:pt x="1835943" y="59532"/>
                    </a:cubicBezTo>
                    <a:cubicBezTo>
                      <a:pt x="1848643" y="56754"/>
                      <a:pt x="1850231" y="46832"/>
                      <a:pt x="1847850" y="40482"/>
                    </a:cubicBezTo>
                    <a:cubicBezTo>
                      <a:pt x="1845469" y="34132"/>
                      <a:pt x="1840706" y="25004"/>
                      <a:pt x="1821656" y="21432"/>
                    </a:cubicBezTo>
                    <a:cubicBezTo>
                      <a:pt x="1802606" y="17860"/>
                      <a:pt x="1756172" y="22622"/>
                      <a:pt x="1733550" y="19050"/>
                    </a:cubicBezTo>
                    <a:cubicBezTo>
                      <a:pt x="1710928" y="15478"/>
                      <a:pt x="1698426" y="7739"/>
                      <a:pt x="1685925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1" name="任意多边形 1000"/>
              <p:cNvSpPr/>
              <p:nvPr/>
            </p:nvSpPr>
            <p:spPr>
              <a:xfrm>
                <a:off x="6426994" y="2938463"/>
                <a:ext cx="154372" cy="788193"/>
              </a:xfrm>
              <a:custGeom>
                <a:avLst/>
                <a:gdLst>
                  <a:gd name="connsiteX0" fmla="*/ 147637 w 154372"/>
                  <a:gd name="connsiteY0" fmla="*/ 0 h 788193"/>
                  <a:gd name="connsiteX1" fmla="*/ 152400 w 154372"/>
                  <a:gd name="connsiteY1" fmla="*/ 107156 h 788193"/>
                  <a:gd name="connsiteX2" fmla="*/ 119062 w 154372"/>
                  <a:gd name="connsiteY2" fmla="*/ 192881 h 788193"/>
                  <a:gd name="connsiteX3" fmla="*/ 80962 w 154372"/>
                  <a:gd name="connsiteY3" fmla="*/ 280987 h 788193"/>
                  <a:gd name="connsiteX4" fmla="*/ 69056 w 154372"/>
                  <a:gd name="connsiteY4" fmla="*/ 373856 h 788193"/>
                  <a:gd name="connsiteX5" fmla="*/ 59531 w 154372"/>
                  <a:gd name="connsiteY5" fmla="*/ 431006 h 788193"/>
                  <a:gd name="connsiteX6" fmla="*/ 30956 w 154372"/>
                  <a:gd name="connsiteY6" fmla="*/ 454818 h 788193"/>
                  <a:gd name="connsiteX7" fmla="*/ 50006 w 154372"/>
                  <a:gd name="connsiteY7" fmla="*/ 523875 h 788193"/>
                  <a:gd name="connsiteX8" fmla="*/ 47625 w 154372"/>
                  <a:gd name="connsiteY8" fmla="*/ 554831 h 788193"/>
                  <a:gd name="connsiteX9" fmla="*/ 42862 w 154372"/>
                  <a:gd name="connsiteY9" fmla="*/ 585787 h 788193"/>
                  <a:gd name="connsiteX10" fmla="*/ 47625 w 154372"/>
                  <a:gd name="connsiteY10" fmla="*/ 619125 h 788193"/>
                  <a:gd name="connsiteX11" fmla="*/ 71437 w 154372"/>
                  <a:gd name="connsiteY11" fmla="*/ 654843 h 788193"/>
                  <a:gd name="connsiteX12" fmla="*/ 54769 w 154372"/>
                  <a:gd name="connsiteY12" fmla="*/ 726281 h 788193"/>
                  <a:gd name="connsiteX13" fmla="*/ 0 w 154372"/>
                  <a:gd name="connsiteY13" fmla="*/ 788193 h 788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372" h="788193">
                    <a:moveTo>
                      <a:pt x="147637" y="0"/>
                    </a:moveTo>
                    <a:cubicBezTo>
                      <a:pt x="152399" y="37504"/>
                      <a:pt x="157162" y="75009"/>
                      <a:pt x="152400" y="107156"/>
                    </a:cubicBezTo>
                    <a:cubicBezTo>
                      <a:pt x="147638" y="139303"/>
                      <a:pt x="130968" y="163909"/>
                      <a:pt x="119062" y="192881"/>
                    </a:cubicBezTo>
                    <a:cubicBezTo>
                      <a:pt x="107156" y="221853"/>
                      <a:pt x="89296" y="250825"/>
                      <a:pt x="80962" y="280987"/>
                    </a:cubicBezTo>
                    <a:cubicBezTo>
                      <a:pt x="72628" y="311150"/>
                      <a:pt x="72628" y="348853"/>
                      <a:pt x="69056" y="373856"/>
                    </a:cubicBezTo>
                    <a:cubicBezTo>
                      <a:pt x="65484" y="398859"/>
                      <a:pt x="65881" y="417512"/>
                      <a:pt x="59531" y="431006"/>
                    </a:cubicBezTo>
                    <a:cubicBezTo>
                      <a:pt x="53181" y="444500"/>
                      <a:pt x="32543" y="439340"/>
                      <a:pt x="30956" y="454818"/>
                    </a:cubicBezTo>
                    <a:cubicBezTo>
                      <a:pt x="29368" y="470296"/>
                      <a:pt x="47228" y="507206"/>
                      <a:pt x="50006" y="523875"/>
                    </a:cubicBezTo>
                    <a:cubicBezTo>
                      <a:pt x="52784" y="540544"/>
                      <a:pt x="48816" y="544512"/>
                      <a:pt x="47625" y="554831"/>
                    </a:cubicBezTo>
                    <a:cubicBezTo>
                      <a:pt x="46434" y="565150"/>
                      <a:pt x="42862" y="575071"/>
                      <a:pt x="42862" y="585787"/>
                    </a:cubicBezTo>
                    <a:cubicBezTo>
                      <a:pt x="42862" y="596503"/>
                      <a:pt x="42862" y="607616"/>
                      <a:pt x="47625" y="619125"/>
                    </a:cubicBezTo>
                    <a:cubicBezTo>
                      <a:pt x="52388" y="630634"/>
                      <a:pt x="70246" y="636984"/>
                      <a:pt x="71437" y="654843"/>
                    </a:cubicBezTo>
                    <a:cubicBezTo>
                      <a:pt x="72628" y="672702"/>
                      <a:pt x="66675" y="704056"/>
                      <a:pt x="54769" y="726281"/>
                    </a:cubicBezTo>
                    <a:cubicBezTo>
                      <a:pt x="42863" y="748506"/>
                      <a:pt x="21431" y="768349"/>
                      <a:pt x="0" y="788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2" name="任意多边形 1001"/>
              <p:cNvSpPr/>
              <p:nvPr/>
            </p:nvSpPr>
            <p:spPr>
              <a:xfrm>
                <a:off x="3990403" y="1786842"/>
                <a:ext cx="2117865" cy="1244763"/>
              </a:xfrm>
              <a:custGeom>
                <a:avLst/>
                <a:gdLst>
                  <a:gd name="connsiteX0" fmla="*/ 2091310 w 2104960"/>
                  <a:gd name="connsiteY0" fmla="*/ 1070596 h 1244702"/>
                  <a:gd name="connsiteX1" fmla="*/ 2103216 w 2104960"/>
                  <a:gd name="connsiteY1" fmla="*/ 1170609 h 1244702"/>
                  <a:gd name="connsiteX2" fmla="*/ 2057972 w 2104960"/>
                  <a:gd name="connsiteY2" fmla="*/ 1203946 h 1244702"/>
                  <a:gd name="connsiteX3" fmla="*/ 1996060 w 2104960"/>
                  <a:gd name="connsiteY3" fmla="*/ 1211090 h 1244702"/>
                  <a:gd name="connsiteX4" fmla="*/ 1938910 w 2104960"/>
                  <a:gd name="connsiteY4" fmla="*/ 1234902 h 1244702"/>
                  <a:gd name="connsiteX5" fmla="*/ 1884141 w 2104960"/>
                  <a:gd name="connsiteY5" fmla="*/ 1244427 h 1244702"/>
                  <a:gd name="connsiteX6" fmla="*/ 1786510 w 2104960"/>
                  <a:gd name="connsiteY6" fmla="*/ 1225377 h 1244702"/>
                  <a:gd name="connsiteX7" fmla="*/ 1722216 w 2104960"/>
                  <a:gd name="connsiteY7" fmla="*/ 1177752 h 1244702"/>
                  <a:gd name="connsiteX8" fmla="*/ 1684116 w 2104960"/>
                  <a:gd name="connsiteY8" fmla="*/ 1108696 h 1244702"/>
                  <a:gd name="connsiteX9" fmla="*/ 1650778 w 2104960"/>
                  <a:gd name="connsiteY9" fmla="*/ 1018209 h 1244702"/>
                  <a:gd name="connsiteX10" fmla="*/ 1631728 w 2104960"/>
                  <a:gd name="connsiteY10" fmla="*/ 965821 h 1244702"/>
                  <a:gd name="connsiteX11" fmla="*/ 1586485 w 2104960"/>
                  <a:gd name="connsiteY11" fmla="*/ 927721 h 1244702"/>
                  <a:gd name="connsiteX12" fmla="*/ 1529335 w 2104960"/>
                  <a:gd name="connsiteY12" fmla="*/ 830090 h 1244702"/>
                  <a:gd name="connsiteX13" fmla="*/ 1524572 w 2104960"/>
                  <a:gd name="connsiteY13" fmla="*/ 749127 h 1244702"/>
                  <a:gd name="connsiteX14" fmla="*/ 1488853 w 2104960"/>
                  <a:gd name="connsiteY14" fmla="*/ 694359 h 1244702"/>
                  <a:gd name="connsiteX15" fmla="*/ 1360266 w 2104960"/>
                  <a:gd name="connsiteY15" fmla="*/ 587202 h 1244702"/>
                  <a:gd name="connsiteX16" fmla="*/ 1265016 w 2104960"/>
                  <a:gd name="connsiteY16" fmla="*/ 546721 h 1244702"/>
                  <a:gd name="connsiteX17" fmla="*/ 1200722 w 2104960"/>
                  <a:gd name="connsiteY17" fmla="*/ 532434 h 1244702"/>
                  <a:gd name="connsiteX18" fmla="*/ 1157860 w 2104960"/>
                  <a:gd name="connsiteY18" fmla="*/ 515765 h 1244702"/>
                  <a:gd name="connsiteX19" fmla="*/ 1079278 w 2104960"/>
                  <a:gd name="connsiteY19" fmla="*/ 515765 h 1244702"/>
                  <a:gd name="connsiteX20" fmla="*/ 1017366 w 2104960"/>
                  <a:gd name="connsiteY20" fmla="*/ 477665 h 1244702"/>
                  <a:gd name="connsiteX21" fmla="*/ 941166 w 2104960"/>
                  <a:gd name="connsiteY21" fmla="*/ 410990 h 1244702"/>
                  <a:gd name="connsiteX22" fmla="*/ 836391 w 2104960"/>
                  <a:gd name="connsiteY22" fmla="*/ 363365 h 1244702"/>
                  <a:gd name="connsiteX23" fmla="*/ 695897 w 2104960"/>
                  <a:gd name="connsiteY23" fmla="*/ 303834 h 1244702"/>
                  <a:gd name="connsiteX24" fmla="*/ 598266 w 2104960"/>
                  <a:gd name="connsiteY24" fmla="*/ 291927 h 1244702"/>
                  <a:gd name="connsiteX25" fmla="*/ 522066 w 2104960"/>
                  <a:gd name="connsiteY25" fmla="*/ 287165 h 1244702"/>
                  <a:gd name="connsiteX26" fmla="*/ 412528 w 2104960"/>
                  <a:gd name="connsiteY26" fmla="*/ 237159 h 1244702"/>
                  <a:gd name="connsiteX27" fmla="*/ 355378 w 2104960"/>
                  <a:gd name="connsiteY27" fmla="*/ 199059 h 1244702"/>
                  <a:gd name="connsiteX28" fmla="*/ 326803 w 2104960"/>
                  <a:gd name="connsiteY28" fmla="*/ 206202 h 1244702"/>
                  <a:gd name="connsiteX29" fmla="*/ 276797 w 2104960"/>
                  <a:gd name="connsiteY29" fmla="*/ 165721 h 1244702"/>
                  <a:gd name="connsiteX30" fmla="*/ 276797 w 2104960"/>
                  <a:gd name="connsiteY30" fmla="*/ 106190 h 1244702"/>
                  <a:gd name="connsiteX31" fmla="*/ 229172 w 2104960"/>
                  <a:gd name="connsiteY31" fmla="*/ 79996 h 1244702"/>
                  <a:gd name="connsiteX32" fmla="*/ 179166 w 2104960"/>
                  <a:gd name="connsiteY32" fmla="*/ 39515 h 1244702"/>
                  <a:gd name="connsiteX33" fmla="*/ 148210 w 2104960"/>
                  <a:gd name="connsiteY33" fmla="*/ 6177 h 1244702"/>
                  <a:gd name="connsiteX34" fmla="*/ 81535 w 2104960"/>
                  <a:gd name="connsiteY34" fmla="*/ 3796 h 1244702"/>
                  <a:gd name="connsiteX35" fmla="*/ 5335 w 2104960"/>
                  <a:gd name="connsiteY35" fmla="*/ 1415 h 1244702"/>
                  <a:gd name="connsiteX36" fmla="*/ 12478 w 2104960"/>
                  <a:gd name="connsiteY36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70609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6485 w 2117865"/>
                  <a:gd name="connsiteY12" fmla="*/ 927721 h 1244702"/>
                  <a:gd name="connsiteX13" fmla="*/ 1529335 w 2117865"/>
                  <a:gd name="connsiteY13" fmla="*/ 830090 h 1244702"/>
                  <a:gd name="connsiteX14" fmla="*/ 1524572 w 2117865"/>
                  <a:gd name="connsiteY14" fmla="*/ 749127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87202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41166 w 2117865"/>
                  <a:gd name="connsiteY22" fmla="*/ 410990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12528 w 2117865"/>
                  <a:gd name="connsiteY27" fmla="*/ 237159 h 1244702"/>
                  <a:gd name="connsiteX28" fmla="*/ 355378 w 2117865"/>
                  <a:gd name="connsiteY28" fmla="*/ 199059 h 1244702"/>
                  <a:gd name="connsiteX29" fmla="*/ 326803 w 2117865"/>
                  <a:gd name="connsiteY29" fmla="*/ 206202 h 1244702"/>
                  <a:gd name="connsiteX30" fmla="*/ 276797 w 2117865"/>
                  <a:gd name="connsiteY30" fmla="*/ 165721 h 1244702"/>
                  <a:gd name="connsiteX31" fmla="*/ 276797 w 2117865"/>
                  <a:gd name="connsiteY31" fmla="*/ 106190 h 1244702"/>
                  <a:gd name="connsiteX32" fmla="*/ 229172 w 2117865"/>
                  <a:gd name="connsiteY32" fmla="*/ 79996 h 1244702"/>
                  <a:gd name="connsiteX33" fmla="*/ 179166 w 2117865"/>
                  <a:gd name="connsiteY33" fmla="*/ 39515 h 1244702"/>
                  <a:gd name="connsiteX34" fmla="*/ 148210 w 2117865"/>
                  <a:gd name="connsiteY34" fmla="*/ 6177 h 1244702"/>
                  <a:gd name="connsiteX35" fmla="*/ 81535 w 2117865"/>
                  <a:gd name="connsiteY35" fmla="*/ 3796 h 1244702"/>
                  <a:gd name="connsiteX36" fmla="*/ 5335 w 2117865"/>
                  <a:gd name="connsiteY36" fmla="*/ 1415 h 1244702"/>
                  <a:gd name="connsiteX37" fmla="*/ 12478 w 2117865"/>
                  <a:gd name="connsiteY37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6485 w 2117865"/>
                  <a:gd name="connsiteY12" fmla="*/ 927721 h 1244702"/>
                  <a:gd name="connsiteX13" fmla="*/ 1529335 w 2117865"/>
                  <a:gd name="connsiteY13" fmla="*/ 830090 h 1244702"/>
                  <a:gd name="connsiteX14" fmla="*/ 1524572 w 2117865"/>
                  <a:gd name="connsiteY14" fmla="*/ 749127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87202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41166 w 2117865"/>
                  <a:gd name="connsiteY22" fmla="*/ 410990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12528 w 2117865"/>
                  <a:gd name="connsiteY27" fmla="*/ 237159 h 1244702"/>
                  <a:gd name="connsiteX28" fmla="*/ 355378 w 2117865"/>
                  <a:gd name="connsiteY28" fmla="*/ 199059 h 1244702"/>
                  <a:gd name="connsiteX29" fmla="*/ 326803 w 2117865"/>
                  <a:gd name="connsiteY29" fmla="*/ 206202 h 1244702"/>
                  <a:gd name="connsiteX30" fmla="*/ 276797 w 2117865"/>
                  <a:gd name="connsiteY30" fmla="*/ 165721 h 1244702"/>
                  <a:gd name="connsiteX31" fmla="*/ 276797 w 2117865"/>
                  <a:gd name="connsiteY31" fmla="*/ 106190 h 1244702"/>
                  <a:gd name="connsiteX32" fmla="*/ 229172 w 2117865"/>
                  <a:gd name="connsiteY32" fmla="*/ 79996 h 1244702"/>
                  <a:gd name="connsiteX33" fmla="*/ 179166 w 2117865"/>
                  <a:gd name="connsiteY33" fmla="*/ 39515 h 1244702"/>
                  <a:gd name="connsiteX34" fmla="*/ 148210 w 2117865"/>
                  <a:gd name="connsiteY34" fmla="*/ 6177 h 1244702"/>
                  <a:gd name="connsiteX35" fmla="*/ 81535 w 2117865"/>
                  <a:gd name="connsiteY35" fmla="*/ 3796 h 1244702"/>
                  <a:gd name="connsiteX36" fmla="*/ 5335 w 2117865"/>
                  <a:gd name="connsiteY36" fmla="*/ 1415 h 1244702"/>
                  <a:gd name="connsiteX37" fmla="*/ 12478 w 2117865"/>
                  <a:gd name="connsiteY37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4572 w 2117865"/>
                  <a:gd name="connsiteY14" fmla="*/ 749127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87202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41166 w 2117865"/>
                  <a:gd name="connsiteY22" fmla="*/ 410990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12528 w 2117865"/>
                  <a:gd name="connsiteY27" fmla="*/ 237159 h 1244702"/>
                  <a:gd name="connsiteX28" fmla="*/ 355378 w 2117865"/>
                  <a:gd name="connsiteY28" fmla="*/ 199059 h 1244702"/>
                  <a:gd name="connsiteX29" fmla="*/ 326803 w 2117865"/>
                  <a:gd name="connsiteY29" fmla="*/ 206202 h 1244702"/>
                  <a:gd name="connsiteX30" fmla="*/ 276797 w 2117865"/>
                  <a:gd name="connsiteY30" fmla="*/ 165721 h 1244702"/>
                  <a:gd name="connsiteX31" fmla="*/ 276797 w 2117865"/>
                  <a:gd name="connsiteY31" fmla="*/ 106190 h 1244702"/>
                  <a:gd name="connsiteX32" fmla="*/ 229172 w 2117865"/>
                  <a:gd name="connsiteY32" fmla="*/ 79996 h 1244702"/>
                  <a:gd name="connsiteX33" fmla="*/ 179166 w 2117865"/>
                  <a:gd name="connsiteY33" fmla="*/ 39515 h 1244702"/>
                  <a:gd name="connsiteX34" fmla="*/ 148210 w 2117865"/>
                  <a:gd name="connsiteY34" fmla="*/ 6177 h 1244702"/>
                  <a:gd name="connsiteX35" fmla="*/ 81535 w 2117865"/>
                  <a:gd name="connsiteY35" fmla="*/ 3796 h 1244702"/>
                  <a:gd name="connsiteX36" fmla="*/ 5335 w 2117865"/>
                  <a:gd name="connsiteY36" fmla="*/ 1415 h 1244702"/>
                  <a:gd name="connsiteX37" fmla="*/ 12478 w 2117865"/>
                  <a:gd name="connsiteY37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4572 w 2117865"/>
                  <a:gd name="connsiteY14" fmla="*/ 749127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91965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41166 w 2117865"/>
                  <a:gd name="connsiteY22" fmla="*/ 410990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12528 w 2117865"/>
                  <a:gd name="connsiteY27" fmla="*/ 237159 h 1244702"/>
                  <a:gd name="connsiteX28" fmla="*/ 355378 w 2117865"/>
                  <a:gd name="connsiteY28" fmla="*/ 199059 h 1244702"/>
                  <a:gd name="connsiteX29" fmla="*/ 326803 w 2117865"/>
                  <a:gd name="connsiteY29" fmla="*/ 206202 h 1244702"/>
                  <a:gd name="connsiteX30" fmla="*/ 276797 w 2117865"/>
                  <a:gd name="connsiteY30" fmla="*/ 165721 h 1244702"/>
                  <a:gd name="connsiteX31" fmla="*/ 276797 w 2117865"/>
                  <a:gd name="connsiteY31" fmla="*/ 106190 h 1244702"/>
                  <a:gd name="connsiteX32" fmla="*/ 229172 w 2117865"/>
                  <a:gd name="connsiteY32" fmla="*/ 79996 h 1244702"/>
                  <a:gd name="connsiteX33" fmla="*/ 179166 w 2117865"/>
                  <a:gd name="connsiteY33" fmla="*/ 39515 h 1244702"/>
                  <a:gd name="connsiteX34" fmla="*/ 148210 w 2117865"/>
                  <a:gd name="connsiteY34" fmla="*/ 6177 h 1244702"/>
                  <a:gd name="connsiteX35" fmla="*/ 81535 w 2117865"/>
                  <a:gd name="connsiteY35" fmla="*/ 3796 h 1244702"/>
                  <a:gd name="connsiteX36" fmla="*/ 5335 w 2117865"/>
                  <a:gd name="connsiteY36" fmla="*/ 1415 h 1244702"/>
                  <a:gd name="connsiteX37" fmla="*/ 12478 w 2117865"/>
                  <a:gd name="connsiteY37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2190 w 2117865"/>
                  <a:gd name="connsiteY14" fmla="*/ 751508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91965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41166 w 2117865"/>
                  <a:gd name="connsiteY22" fmla="*/ 410990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12528 w 2117865"/>
                  <a:gd name="connsiteY27" fmla="*/ 237159 h 1244702"/>
                  <a:gd name="connsiteX28" fmla="*/ 355378 w 2117865"/>
                  <a:gd name="connsiteY28" fmla="*/ 199059 h 1244702"/>
                  <a:gd name="connsiteX29" fmla="*/ 326803 w 2117865"/>
                  <a:gd name="connsiteY29" fmla="*/ 206202 h 1244702"/>
                  <a:gd name="connsiteX30" fmla="*/ 276797 w 2117865"/>
                  <a:gd name="connsiteY30" fmla="*/ 165721 h 1244702"/>
                  <a:gd name="connsiteX31" fmla="*/ 276797 w 2117865"/>
                  <a:gd name="connsiteY31" fmla="*/ 106190 h 1244702"/>
                  <a:gd name="connsiteX32" fmla="*/ 229172 w 2117865"/>
                  <a:gd name="connsiteY32" fmla="*/ 79996 h 1244702"/>
                  <a:gd name="connsiteX33" fmla="*/ 179166 w 2117865"/>
                  <a:gd name="connsiteY33" fmla="*/ 39515 h 1244702"/>
                  <a:gd name="connsiteX34" fmla="*/ 148210 w 2117865"/>
                  <a:gd name="connsiteY34" fmla="*/ 6177 h 1244702"/>
                  <a:gd name="connsiteX35" fmla="*/ 81535 w 2117865"/>
                  <a:gd name="connsiteY35" fmla="*/ 3796 h 1244702"/>
                  <a:gd name="connsiteX36" fmla="*/ 5335 w 2117865"/>
                  <a:gd name="connsiteY36" fmla="*/ 1415 h 1244702"/>
                  <a:gd name="connsiteX37" fmla="*/ 12478 w 2117865"/>
                  <a:gd name="connsiteY37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2190 w 2117865"/>
                  <a:gd name="connsiteY14" fmla="*/ 751508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91965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38784 w 2117865"/>
                  <a:gd name="connsiteY22" fmla="*/ 413371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12528 w 2117865"/>
                  <a:gd name="connsiteY27" fmla="*/ 237159 h 1244702"/>
                  <a:gd name="connsiteX28" fmla="*/ 355378 w 2117865"/>
                  <a:gd name="connsiteY28" fmla="*/ 199059 h 1244702"/>
                  <a:gd name="connsiteX29" fmla="*/ 326803 w 2117865"/>
                  <a:gd name="connsiteY29" fmla="*/ 206202 h 1244702"/>
                  <a:gd name="connsiteX30" fmla="*/ 276797 w 2117865"/>
                  <a:gd name="connsiteY30" fmla="*/ 165721 h 1244702"/>
                  <a:gd name="connsiteX31" fmla="*/ 276797 w 2117865"/>
                  <a:gd name="connsiteY31" fmla="*/ 106190 h 1244702"/>
                  <a:gd name="connsiteX32" fmla="*/ 229172 w 2117865"/>
                  <a:gd name="connsiteY32" fmla="*/ 79996 h 1244702"/>
                  <a:gd name="connsiteX33" fmla="*/ 179166 w 2117865"/>
                  <a:gd name="connsiteY33" fmla="*/ 39515 h 1244702"/>
                  <a:gd name="connsiteX34" fmla="*/ 148210 w 2117865"/>
                  <a:gd name="connsiteY34" fmla="*/ 6177 h 1244702"/>
                  <a:gd name="connsiteX35" fmla="*/ 81535 w 2117865"/>
                  <a:gd name="connsiteY35" fmla="*/ 3796 h 1244702"/>
                  <a:gd name="connsiteX36" fmla="*/ 5335 w 2117865"/>
                  <a:gd name="connsiteY36" fmla="*/ 1415 h 1244702"/>
                  <a:gd name="connsiteX37" fmla="*/ 12478 w 2117865"/>
                  <a:gd name="connsiteY37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2190 w 2117865"/>
                  <a:gd name="connsiteY14" fmla="*/ 751508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91965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38784 w 2117865"/>
                  <a:gd name="connsiteY22" fmla="*/ 413371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43485 w 2117865"/>
                  <a:gd name="connsiteY27" fmla="*/ 246684 h 1244702"/>
                  <a:gd name="connsiteX28" fmla="*/ 355378 w 2117865"/>
                  <a:gd name="connsiteY28" fmla="*/ 199059 h 1244702"/>
                  <a:gd name="connsiteX29" fmla="*/ 326803 w 2117865"/>
                  <a:gd name="connsiteY29" fmla="*/ 206202 h 1244702"/>
                  <a:gd name="connsiteX30" fmla="*/ 276797 w 2117865"/>
                  <a:gd name="connsiteY30" fmla="*/ 165721 h 1244702"/>
                  <a:gd name="connsiteX31" fmla="*/ 276797 w 2117865"/>
                  <a:gd name="connsiteY31" fmla="*/ 106190 h 1244702"/>
                  <a:gd name="connsiteX32" fmla="*/ 229172 w 2117865"/>
                  <a:gd name="connsiteY32" fmla="*/ 79996 h 1244702"/>
                  <a:gd name="connsiteX33" fmla="*/ 179166 w 2117865"/>
                  <a:gd name="connsiteY33" fmla="*/ 39515 h 1244702"/>
                  <a:gd name="connsiteX34" fmla="*/ 148210 w 2117865"/>
                  <a:gd name="connsiteY34" fmla="*/ 6177 h 1244702"/>
                  <a:gd name="connsiteX35" fmla="*/ 81535 w 2117865"/>
                  <a:gd name="connsiteY35" fmla="*/ 3796 h 1244702"/>
                  <a:gd name="connsiteX36" fmla="*/ 5335 w 2117865"/>
                  <a:gd name="connsiteY36" fmla="*/ 1415 h 1244702"/>
                  <a:gd name="connsiteX37" fmla="*/ 12478 w 2117865"/>
                  <a:gd name="connsiteY37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2190 w 2117865"/>
                  <a:gd name="connsiteY14" fmla="*/ 751508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91965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38784 w 2117865"/>
                  <a:gd name="connsiteY22" fmla="*/ 413371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43485 w 2117865"/>
                  <a:gd name="connsiteY27" fmla="*/ 246684 h 1244702"/>
                  <a:gd name="connsiteX28" fmla="*/ 364903 w 2117865"/>
                  <a:gd name="connsiteY28" fmla="*/ 208584 h 1244702"/>
                  <a:gd name="connsiteX29" fmla="*/ 326803 w 2117865"/>
                  <a:gd name="connsiteY29" fmla="*/ 206202 h 1244702"/>
                  <a:gd name="connsiteX30" fmla="*/ 276797 w 2117865"/>
                  <a:gd name="connsiteY30" fmla="*/ 165721 h 1244702"/>
                  <a:gd name="connsiteX31" fmla="*/ 276797 w 2117865"/>
                  <a:gd name="connsiteY31" fmla="*/ 106190 h 1244702"/>
                  <a:gd name="connsiteX32" fmla="*/ 229172 w 2117865"/>
                  <a:gd name="connsiteY32" fmla="*/ 79996 h 1244702"/>
                  <a:gd name="connsiteX33" fmla="*/ 179166 w 2117865"/>
                  <a:gd name="connsiteY33" fmla="*/ 39515 h 1244702"/>
                  <a:gd name="connsiteX34" fmla="*/ 148210 w 2117865"/>
                  <a:gd name="connsiteY34" fmla="*/ 6177 h 1244702"/>
                  <a:gd name="connsiteX35" fmla="*/ 81535 w 2117865"/>
                  <a:gd name="connsiteY35" fmla="*/ 3796 h 1244702"/>
                  <a:gd name="connsiteX36" fmla="*/ 5335 w 2117865"/>
                  <a:gd name="connsiteY36" fmla="*/ 1415 h 1244702"/>
                  <a:gd name="connsiteX37" fmla="*/ 12478 w 2117865"/>
                  <a:gd name="connsiteY37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2190 w 2117865"/>
                  <a:gd name="connsiteY14" fmla="*/ 751508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91965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38784 w 2117865"/>
                  <a:gd name="connsiteY22" fmla="*/ 413371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43485 w 2117865"/>
                  <a:gd name="connsiteY27" fmla="*/ 246684 h 1244702"/>
                  <a:gd name="connsiteX28" fmla="*/ 403003 w 2117865"/>
                  <a:gd name="connsiteY28" fmla="*/ 230015 h 1244702"/>
                  <a:gd name="connsiteX29" fmla="*/ 364903 w 2117865"/>
                  <a:gd name="connsiteY29" fmla="*/ 208584 h 1244702"/>
                  <a:gd name="connsiteX30" fmla="*/ 326803 w 2117865"/>
                  <a:gd name="connsiteY30" fmla="*/ 206202 h 1244702"/>
                  <a:gd name="connsiteX31" fmla="*/ 276797 w 2117865"/>
                  <a:gd name="connsiteY31" fmla="*/ 165721 h 1244702"/>
                  <a:gd name="connsiteX32" fmla="*/ 276797 w 2117865"/>
                  <a:gd name="connsiteY32" fmla="*/ 106190 h 1244702"/>
                  <a:gd name="connsiteX33" fmla="*/ 229172 w 2117865"/>
                  <a:gd name="connsiteY33" fmla="*/ 79996 h 1244702"/>
                  <a:gd name="connsiteX34" fmla="*/ 179166 w 2117865"/>
                  <a:gd name="connsiteY34" fmla="*/ 39515 h 1244702"/>
                  <a:gd name="connsiteX35" fmla="*/ 148210 w 2117865"/>
                  <a:gd name="connsiteY35" fmla="*/ 6177 h 1244702"/>
                  <a:gd name="connsiteX36" fmla="*/ 81535 w 2117865"/>
                  <a:gd name="connsiteY36" fmla="*/ 3796 h 1244702"/>
                  <a:gd name="connsiteX37" fmla="*/ 5335 w 2117865"/>
                  <a:gd name="connsiteY37" fmla="*/ 1415 h 1244702"/>
                  <a:gd name="connsiteX38" fmla="*/ 12478 w 2117865"/>
                  <a:gd name="connsiteY38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2190 w 2117865"/>
                  <a:gd name="connsiteY14" fmla="*/ 751508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91965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38784 w 2117865"/>
                  <a:gd name="connsiteY22" fmla="*/ 413371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93491 w 2117865"/>
                  <a:gd name="connsiteY27" fmla="*/ 263352 h 1244702"/>
                  <a:gd name="connsiteX28" fmla="*/ 443485 w 2117865"/>
                  <a:gd name="connsiteY28" fmla="*/ 246684 h 1244702"/>
                  <a:gd name="connsiteX29" fmla="*/ 403003 w 2117865"/>
                  <a:gd name="connsiteY29" fmla="*/ 230015 h 1244702"/>
                  <a:gd name="connsiteX30" fmla="*/ 364903 w 2117865"/>
                  <a:gd name="connsiteY30" fmla="*/ 208584 h 1244702"/>
                  <a:gd name="connsiteX31" fmla="*/ 326803 w 2117865"/>
                  <a:gd name="connsiteY31" fmla="*/ 206202 h 1244702"/>
                  <a:gd name="connsiteX32" fmla="*/ 276797 w 2117865"/>
                  <a:gd name="connsiteY32" fmla="*/ 165721 h 1244702"/>
                  <a:gd name="connsiteX33" fmla="*/ 276797 w 2117865"/>
                  <a:gd name="connsiteY33" fmla="*/ 106190 h 1244702"/>
                  <a:gd name="connsiteX34" fmla="*/ 229172 w 2117865"/>
                  <a:gd name="connsiteY34" fmla="*/ 79996 h 1244702"/>
                  <a:gd name="connsiteX35" fmla="*/ 179166 w 2117865"/>
                  <a:gd name="connsiteY35" fmla="*/ 39515 h 1244702"/>
                  <a:gd name="connsiteX36" fmla="*/ 148210 w 2117865"/>
                  <a:gd name="connsiteY36" fmla="*/ 6177 h 1244702"/>
                  <a:gd name="connsiteX37" fmla="*/ 81535 w 2117865"/>
                  <a:gd name="connsiteY37" fmla="*/ 3796 h 1244702"/>
                  <a:gd name="connsiteX38" fmla="*/ 5335 w 2117865"/>
                  <a:gd name="connsiteY38" fmla="*/ 1415 h 1244702"/>
                  <a:gd name="connsiteX39" fmla="*/ 12478 w 2117865"/>
                  <a:gd name="connsiteY39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2190 w 2117865"/>
                  <a:gd name="connsiteY14" fmla="*/ 751508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91965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38784 w 2117865"/>
                  <a:gd name="connsiteY22" fmla="*/ 413371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86347 w 2117865"/>
                  <a:gd name="connsiteY27" fmla="*/ 265734 h 1244702"/>
                  <a:gd name="connsiteX28" fmla="*/ 443485 w 2117865"/>
                  <a:gd name="connsiteY28" fmla="*/ 246684 h 1244702"/>
                  <a:gd name="connsiteX29" fmla="*/ 403003 w 2117865"/>
                  <a:gd name="connsiteY29" fmla="*/ 230015 h 1244702"/>
                  <a:gd name="connsiteX30" fmla="*/ 364903 w 2117865"/>
                  <a:gd name="connsiteY30" fmla="*/ 208584 h 1244702"/>
                  <a:gd name="connsiteX31" fmla="*/ 326803 w 2117865"/>
                  <a:gd name="connsiteY31" fmla="*/ 206202 h 1244702"/>
                  <a:gd name="connsiteX32" fmla="*/ 276797 w 2117865"/>
                  <a:gd name="connsiteY32" fmla="*/ 165721 h 1244702"/>
                  <a:gd name="connsiteX33" fmla="*/ 276797 w 2117865"/>
                  <a:gd name="connsiteY33" fmla="*/ 106190 h 1244702"/>
                  <a:gd name="connsiteX34" fmla="*/ 229172 w 2117865"/>
                  <a:gd name="connsiteY34" fmla="*/ 79996 h 1244702"/>
                  <a:gd name="connsiteX35" fmla="*/ 179166 w 2117865"/>
                  <a:gd name="connsiteY35" fmla="*/ 39515 h 1244702"/>
                  <a:gd name="connsiteX36" fmla="*/ 148210 w 2117865"/>
                  <a:gd name="connsiteY36" fmla="*/ 6177 h 1244702"/>
                  <a:gd name="connsiteX37" fmla="*/ 81535 w 2117865"/>
                  <a:gd name="connsiteY37" fmla="*/ 3796 h 1244702"/>
                  <a:gd name="connsiteX38" fmla="*/ 5335 w 2117865"/>
                  <a:gd name="connsiteY38" fmla="*/ 1415 h 1244702"/>
                  <a:gd name="connsiteX39" fmla="*/ 12478 w 2117865"/>
                  <a:gd name="connsiteY39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2190 w 2117865"/>
                  <a:gd name="connsiteY14" fmla="*/ 751508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91965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38784 w 2117865"/>
                  <a:gd name="connsiteY22" fmla="*/ 413371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86347 w 2117865"/>
                  <a:gd name="connsiteY27" fmla="*/ 265734 h 1244702"/>
                  <a:gd name="connsiteX28" fmla="*/ 443485 w 2117865"/>
                  <a:gd name="connsiteY28" fmla="*/ 246684 h 1244702"/>
                  <a:gd name="connsiteX29" fmla="*/ 403003 w 2117865"/>
                  <a:gd name="connsiteY29" fmla="*/ 230015 h 1244702"/>
                  <a:gd name="connsiteX30" fmla="*/ 364903 w 2117865"/>
                  <a:gd name="connsiteY30" fmla="*/ 208584 h 1244702"/>
                  <a:gd name="connsiteX31" fmla="*/ 326803 w 2117865"/>
                  <a:gd name="connsiteY31" fmla="*/ 206202 h 1244702"/>
                  <a:gd name="connsiteX32" fmla="*/ 276797 w 2117865"/>
                  <a:gd name="connsiteY32" fmla="*/ 165721 h 1244702"/>
                  <a:gd name="connsiteX33" fmla="*/ 276797 w 2117865"/>
                  <a:gd name="connsiteY33" fmla="*/ 113333 h 1244702"/>
                  <a:gd name="connsiteX34" fmla="*/ 229172 w 2117865"/>
                  <a:gd name="connsiteY34" fmla="*/ 79996 h 1244702"/>
                  <a:gd name="connsiteX35" fmla="*/ 179166 w 2117865"/>
                  <a:gd name="connsiteY35" fmla="*/ 39515 h 1244702"/>
                  <a:gd name="connsiteX36" fmla="*/ 148210 w 2117865"/>
                  <a:gd name="connsiteY36" fmla="*/ 6177 h 1244702"/>
                  <a:gd name="connsiteX37" fmla="*/ 81535 w 2117865"/>
                  <a:gd name="connsiteY37" fmla="*/ 3796 h 1244702"/>
                  <a:gd name="connsiteX38" fmla="*/ 5335 w 2117865"/>
                  <a:gd name="connsiteY38" fmla="*/ 1415 h 1244702"/>
                  <a:gd name="connsiteX39" fmla="*/ 12478 w 2117865"/>
                  <a:gd name="connsiteY39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2190 w 2117865"/>
                  <a:gd name="connsiteY14" fmla="*/ 751508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91965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38784 w 2117865"/>
                  <a:gd name="connsiteY22" fmla="*/ 413371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86347 w 2117865"/>
                  <a:gd name="connsiteY27" fmla="*/ 265734 h 1244702"/>
                  <a:gd name="connsiteX28" fmla="*/ 443485 w 2117865"/>
                  <a:gd name="connsiteY28" fmla="*/ 246684 h 1244702"/>
                  <a:gd name="connsiteX29" fmla="*/ 403003 w 2117865"/>
                  <a:gd name="connsiteY29" fmla="*/ 230015 h 1244702"/>
                  <a:gd name="connsiteX30" fmla="*/ 364903 w 2117865"/>
                  <a:gd name="connsiteY30" fmla="*/ 208584 h 1244702"/>
                  <a:gd name="connsiteX31" fmla="*/ 326803 w 2117865"/>
                  <a:gd name="connsiteY31" fmla="*/ 206202 h 1244702"/>
                  <a:gd name="connsiteX32" fmla="*/ 276797 w 2117865"/>
                  <a:gd name="connsiteY32" fmla="*/ 165721 h 1244702"/>
                  <a:gd name="connsiteX33" fmla="*/ 279179 w 2117865"/>
                  <a:gd name="connsiteY33" fmla="*/ 120476 h 1244702"/>
                  <a:gd name="connsiteX34" fmla="*/ 229172 w 2117865"/>
                  <a:gd name="connsiteY34" fmla="*/ 79996 h 1244702"/>
                  <a:gd name="connsiteX35" fmla="*/ 179166 w 2117865"/>
                  <a:gd name="connsiteY35" fmla="*/ 39515 h 1244702"/>
                  <a:gd name="connsiteX36" fmla="*/ 148210 w 2117865"/>
                  <a:gd name="connsiteY36" fmla="*/ 6177 h 1244702"/>
                  <a:gd name="connsiteX37" fmla="*/ 81535 w 2117865"/>
                  <a:gd name="connsiteY37" fmla="*/ 3796 h 1244702"/>
                  <a:gd name="connsiteX38" fmla="*/ 5335 w 2117865"/>
                  <a:gd name="connsiteY38" fmla="*/ 1415 h 1244702"/>
                  <a:gd name="connsiteX39" fmla="*/ 12478 w 2117865"/>
                  <a:gd name="connsiteY39" fmla="*/ 27609 h 1244702"/>
                  <a:gd name="connsiteX0" fmla="*/ 2091310 w 2117865"/>
                  <a:gd name="connsiteY0" fmla="*/ 1070596 h 1244702"/>
                  <a:gd name="connsiteX1" fmla="*/ 2117503 w 2117865"/>
                  <a:gd name="connsiteY1" fmla="*/ 1115840 h 1244702"/>
                  <a:gd name="connsiteX2" fmla="*/ 2103216 w 2117865"/>
                  <a:gd name="connsiteY2" fmla="*/ 1168228 h 1244702"/>
                  <a:gd name="connsiteX3" fmla="*/ 2057972 w 2117865"/>
                  <a:gd name="connsiteY3" fmla="*/ 1203946 h 1244702"/>
                  <a:gd name="connsiteX4" fmla="*/ 1996060 w 2117865"/>
                  <a:gd name="connsiteY4" fmla="*/ 1211090 h 1244702"/>
                  <a:gd name="connsiteX5" fmla="*/ 1938910 w 2117865"/>
                  <a:gd name="connsiteY5" fmla="*/ 1234902 h 1244702"/>
                  <a:gd name="connsiteX6" fmla="*/ 1884141 w 2117865"/>
                  <a:gd name="connsiteY6" fmla="*/ 1244427 h 1244702"/>
                  <a:gd name="connsiteX7" fmla="*/ 1786510 w 2117865"/>
                  <a:gd name="connsiteY7" fmla="*/ 1225377 h 1244702"/>
                  <a:gd name="connsiteX8" fmla="*/ 1722216 w 2117865"/>
                  <a:gd name="connsiteY8" fmla="*/ 1177752 h 1244702"/>
                  <a:gd name="connsiteX9" fmla="*/ 1684116 w 2117865"/>
                  <a:gd name="connsiteY9" fmla="*/ 1108696 h 1244702"/>
                  <a:gd name="connsiteX10" fmla="*/ 1650778 w 2117865"/>
                  <a:gd name="connsiteY10" fmla="*/ 1018209 h 1244702"/>
                  <a:gd name="connsiteX11" fmla="*/ 1631728 w 2117865"/>
                  <a:gd name="connsiteY11" fmla="*/ 965821 h 1244702"/>
                  <a:gd name="connsiteX12" fmla="*/ 1588866 w 2117865"/>
                  <a:gd name="connsiteY12" fmla="*/ 920577 h 1244702"/>
                  <a:gd name="connsiteX13" fmla="*/ 1529335 w 2117865"/>
                  <a:gd name="connsiteY13" fmla="*/ 830090 h 1244702"/>
                  <a:gd name="connsiteX14" fmla="*/ 1522190 w 2117865"/>
                  <a:gd name="connsiteY14" fmla="*/ 751508 h 1244702"/>
                  <a:gd name="connsiteX15" fmla="*/ 1488853 w 2117865"/>
                  <a:gd name="connsiteY15" fmla="*/ 694359 h 1244702"/>
                  <a:gd name="connsiteX16" fmla="*/ 1360266 w 2117865"/>
                  <a:gd name="connsiteY16" fmla="*/ 591965 h 1244702"/>
                  <a:gd name="connsiteX17" fmla="*/ 1265016 w 2117865"/>
                  <a:gd name="connsiteY17" fmla="*/ 546721 h 1244702"/>
                  <a:gd name="connsiteX18" fmla="*/ 1200722 w 2117865"/>
                  <a:gd name="connsiteY18" fmla="*/ 532434 h 1244702"/>
                  <a:gd name="connsiteX19" fmla="*/ 1157860 w 2117865"/>
                  <a:gd name="connsiteY19" fmla="*/ 515765 h 1244702"/>
                  <a:gd name="connsiteX20" fmla="*/ 1079278 w 2117865"/>
                  <a:gd name="connsiteY20" fmla="*/ 515765 h 1244702"/>
                  <a:gd name="connsiteX21" fmla="*/ 1017366 w 2117865"/>
                  <a:gd name="connsiteY21" fmla="*/ 477665 h 1244702"/>
                  <a:gd name="connsiteX22" fmla="*/ 938784 w 2117865"/>
                  <a:gd name="connsiteY22" fmla="*/ 413371 h 1244702"/>
                  <a:gd name="connsiteX23" fmla="*/ 836391 w 2117865"/>
                  <a:gd name="connsiteY23" fmla="*/ 363365 h 1244702"/>
                  <a:gd name="connsiteX24" fmla="*/ 695897 w 2117865"/>
                  <a:gd name="connsiteY24" fmla="*/ 303834 h 1244702"/>
                  <a:gd name="connsiteX25" fmla="*/ 598266 w 2117865"/>
                  <a:gd name="connsiteY25" fmla="*/ 291927 h 1244702"/>
                  <a:gd name="connsiteX26" fmla="*/ 522066 w 2117865"/>
                  <a:gd name="connsiteY26" fmla="*/ 287165 h 1244702"/>
                  <a:gd name="connsiteX27" fmla="*/ 486347 w 2117865"/>
                  <a:gd name="connsiteY27" fmla="*/ 265734 h 1244702"/>
                  <a:gd name="connsiteX28" fmla="*/ 443485 w 2117865"/>
                  <a:gd name="connsiteY28" fmla="*/ 246684 h 1244702"/>
                  <a:gd name="connsiteX29" fmla="*/ 403003 w 2117865"/>
                  <a:gd name="connsiteY29" fmla="*/ 230015 h 1244702"/>
                  <a:gd name="connsiteX30" fmla="*/ 364903 w 2117865"/>
                  <a:gd name="connsiteY30" fmla="*/ 208584 h 1244702"/>
                  <a:gd name="connsiteX31" fmla="*/ 326803 w 2117865"/>
                  <a:gd name="connsiteY31" fmla="*/ 206202 h 1244702"/>
                  <a:gd name="connsiteX32" fmla="*/ 276797 w 2117865"/>
                  <a:gd name="connsiteY32" fmla="*/ 165721 h 1244702"/>
                  <a:gd name="connsiteX33" fmla="*/ 279179 w 2117865"/>
                  <a:gd name="connsiteY33" fmla="*/ 120476 h 1244702"/>
                  <a:gd name="connsiteX34" fmla="*/ 219647 w 2117865"/>
                  <a:gd name="connsiteY34" fmla="*/ 77614 h 1244702"/>
                  <a:gd name="connsiteX35" fmla="*/ 179166 w 2117865"/>
                  <a:gd name="connsiteY35" fmla="*/ 39515 h 1244702"/>
                  <a:gd name="connsiteX36" fmla="*/ 148210 w 2117865"/>
                  <a:gd name="connsiteY36" fmla="*/ 6177 h 1244702"/>
                  <a:gd name="connsiteX37" fmla="*/ 81535 w 2117865"/>
                  <a:gd name="connsiteY37" fmla="*/ 3796 h 1244702"/>
                  <a:gd name="connsiteX38" fmla="*/ 5335 w 2117865"/>
                  <a:gd name="connsiteY38" fmla="*/ 1415 h 1244702"/>
                  <a:gd name="connsiteX39" fmla="*/ 12478 w 2117865"/>
                  <a:gd name="connsiteY39" fmla="*/ 27609 h 1244702"/>
                  <a:gd name="connsiteX0" fmla="*/ 2091310 w 2117865"/>
                  <a:gd name="connsiteY0" fmla="*/ 1070657 h 1244763"/>
                  <a:gd name="connsiteX1" fmla="*/ 2117503 w 2117865"/>
                  <a:gd name="connsiteY1" fmla="*/ 1115901 h 1244763"/>
                  <a:gd name="connsiteX2" fmla="*/ 2103216 w 2117865"/>
                  <a:gd name="connsiteY2" fmla="*/ 1168289 h 1244763"/>
                  <a:gd name="connsiteX3" fmla="*/ 2057972 w 2117865"/>
                  <a:gd name="connsiteY3" fmla="*/ 1204007 h 1244763"/>
                  <a:gd name="connsiteX4" fmla="*/ 1996060 w 2117865"/>
                  <a:gd name="connsiteY4" fmla="*/ 1211151 h 1244763"/>
                  <a:gd name="connsiteX5" fmla="*/ 1938910 w 2117865"/>
                  <a:gd name="connsiteY5" fmla="*/ 1234963 h 1244763"/>
                  <a:gd name="connsiteX6" fmla="*/ 1884141 w 2117865"/>
                  <a:gd name="connsiteY6" fmla="*/ 1244488 h 1244763"/>
                  <a:gd name="connsiteX7" fmla="*/ 1786510 w 2117865"/>
                  <a:gd name="connsiteY7" fmla="*/ 1225438 h 1244763"/>
                  <a:gd name="connsiteX8" fmla="*/ 1722216 w 2117865"/>
                  <a:gd name="connsiteY8" fmla="*/ 1177813 h 1244763"/>
                  <a:gd name="connsiteX9" fmla="*/ 1684116 w 2117865"/>
                  <a:gd name="connsiteY9" fmla="*/ 1108757 h 1244763"/>
                  <a:gd name="connsiteX10" fmla="*/ 1650778 w 2117865"/>
                  <a:gd name="connsiteY10" fmla="*/ 1018270 h 1244763"/>
                  <a:gd name="connsiteX11" fmla="*/ 1631728 w 2117865"/>
                  <a:gd name="connsiteY11" fmla="*/ 965882 h 1244763"/>
                  <a:gd name="connsiteX12" fmla="*/ 1588866 w 2117865"/>
                  <a:gd name="connsiteY12" fmla="*/ 920638 h 1244763"/>
                  <a:gd name="connsiteX13" fmla="*/ 1529335 w 2117865"/>
                  <a:gd name="connsiteY13" fmla="*/ 830151 h 1244763"/>
                  <a:gd name="connsiteX14" fmla="*/ 1522190 w 2117865"/>
                  <a:gd name="connsiteY14" fmla="*/ 751569 h 1244763"/>
                  <a:gd name="connsiteX15" fmla="*/ 1488853 w 2117865"/>
                  <a:gd name="connsiteY15" fmla="*/ 694420 h 1244763"/>
                  <a:gd name="connsiteX16" fmla="*/ 1360266 w 2117865"/>
                  <a:gd name="connsiteY16" fmla="*/ 592026 h 1244763"/>
                  <a:gd name="connsiteX17" fmla="*/ 1265016 w 2117865"/>
                  <a:gd name="connsiteY17" fmla="*/ 546782 h 1244763"/>
                  <a:gd name="connsiteX18" fmla="*/ 1200722 w 2117865"/>
                  <a:gd name="connsiteY18" fmla="*/ 532495 h 1244763"/>
                  <a:gd name="connsiteX19" fmla="*/ 1157860 w 2117865"/>
                  <a:gd name="connsiteY19" fmla="*/ 515826 h 1244763"/>
                  <a:gd name="connsiteX20" fmla="*/ 1079278 w 2117865"/>
                  <a:gd name="connsiteY20" fmla="*/ 515826 h 1244763"/>
                  <a:gd name="connsiteX21" fmla="*/ 1017366 w 2117865"/>
                  <a:gd name="connsiteY21" fmla="*/ 477726 h 1244763"/>
                  <a:gd name="connsiteX22" fmla="*/ 938784 w 2117865"/>
                  <a:gd name="connsiteY22" fmla="*/ 413432 h 1244763"/>
                  <a:gd name="connsiteX23" fmla="*/ 836391 w 2117865"/>
                  <a:gd name="connsiteY23" fmla="*/ 363426 h 1244763"/>
                  <a:gd name="connsiteX24" fmla="*/ 695897 w 2117865"/>
                  <a:gd name="connsiteY24" fmla="*/ 303895 h 1244763"/>
                  <a:gd name="connsiteX25" fmla="*/ 598266 w 2117865"/>
                  <a:gd name="connsiteY25" fmla="*/ 291988 h 1244763"/>
                  <a:gd name="connsiteX26" fmla="*/ 522066 w 2117865"/>
                  <a:gd name="connsiteY26" fmla="*/ 287226 h 1244763"/>
                  <a:gd name="connsiteX27" fmla="*/ 486347 w 2117865"/>
                  <a:gd name="connsiteY27" fmla="*/ 265795 h 1244763"/>
                  <a:gd name="connsiteX28" fmla="*/ 443485 w 2117865"/>
                  <a:gd name="connsiteY28" fmla="*/ 246745 h 1244763"/>
                  <a:gd name="connsiteX29" fmla="*/ 403003 w 2117865"/>
                  <a:gd name="connsiteY29" fmla="*/ 230076 h 1244763"/>
                  <a:gd name="connsiteX30" fmla="*/ 364903 w 2117865"/>
                  <a:gd name="connsiteY30" fmla="*/ 208645 h 1244763"/>
                  <a:gd name="connsiteX31" fmla="*/ 326803 w 2117865"/>
                  <a:gd name="connsiteY31" fmla="*/ 206263 h 1244763"/>
                  <a:gd name="connsiteX32" fmla="*/ 276797 w 2117865"/>
                  <a:gd name="connsiteY32" fmla="*/ 165782 h 1244763"/>
                  <a:gd name="connsiteX33" fmla="*/ 279179 w 2117865"/>
                  <a:gd name="connsiteY33" fmla="*/ 120537 h 1244763"/>
                  <a:gd name="connsiteX34" fmla="*/ 219647 w 2117865"/>
                  <a:gd name="connsiteY34" fmla="*/ 77675 h 1244763"/>
                  <a:gd name="connsiteX35" fmla="*/ 179166 w 2117865"/>
                  <a:gd name="connsiteY35" fmla="*/ 39576 h 1244763"/>
                  <a:gd name="connsiteX36" fmla="*/ 145829 w 2117865"/>
                  <a:gd name="connsiteY36" fmla="*/ 8619 h 1244763"/>
                  <a:gd name="connsiteX37" fmla="*/ 81535 w 2117865"/>
                  <a:gd name="connsiteY37" fmla="*/ 3857 h 1244763"/>
                  <a:gd name="connsiteX38" fmla="*/ 5335 w 2117865"/>
                  <a:gd name="connsiteY38" fmla="*/ 1476 h 1244763"/>
                  <a:gd name="connsiteX39" fmla="*/ 12478 w 2117865"/>
                  <a:gd name="connsiteY39" fmla="*/ 27670 h 1244763"/>
                  <a:gd name="connsiteX0" fmla="*/ 2091310 w 2117865"/>
                  <a:gd name="connsiteY0" fmla="*/ 1070657 h 1244763"/>
                  <a:gd name="connsiteX1" fmla="*/ 2117503 w 2117865"/>
                  <a:gd name="connsiteY1" fmla="*/ 1115901 h 1244763"/>
                  <a:gd name="connsiteX2" fmla="*/ 2103216 w 2117865"/>
                  <a:gd name="connsiteY2" fmla="*/ 1168289 h 1244763"/>
                  <a:gd name="connsiteX3" fmla="*/ 2057972 w 2117865"/>
                  <a:gd name="connsiteY3" fmla="*/ 1204007 h 1244763"/>
                  <a:gd name="connsiteX4" fmla="*/ 1996060 w 2117865"/>
                  <a:gd name="connsiteY4" fmla="*/ 1211151 h 1244763"/>
                  <a:gd name="connsiteX5" fmla="*/ 1938910 w 2117865"/>
                  <a:gd name="connsiteY5" fmla="*/ 1234963 h 1244763"/>
                  <a:gd name="connsiteX6" fmla="*/ 1884141 w 2117865"/>
                  <a:gd name="connsiteY6" fmla="*/ 1244488 h 1244763"/>
                  <a:gd name="connsiteX7" fmla="*/ 1786510 w 2117865"/>
                  <a:gd name="connsiteY7" fmla="*/ 1225438 h 1244763"/>
                  <a:gd name="connsiteX8" fmla="*/ 1722216 w 2117865"/>
                  <a:gd name="connsiteY8" fmla="*/ 1177813 h 1244763"/>
                  <a:gd name="connsiteX9" fmla="*/ 1684116 w 2117865"/>
                  <a:gd name="connsiteY9" fmla="*/ 1108757 h 1244763"/>
                  <a:gd name="connsiteX10" fmla="*/ 1650778 w 2117865"/>
                  <a:gd name="connsiteY10" fmla="*/ 1018270 h 1244763"/>
                  <a:gd name="connsiteX11" fmla="*/ 1631728 w 2117865"/>
                  <a:gd name="connsiteY11" fmla="*/ 965882 h 1244763"/>
                  <a:gd name="connsiteX12" fmla="*/ 1588866 w 2117865"/>
                  <a:gd name="connsiteY12" fmla="*/ 920638 h 1244763"/>
                  <a:gd name="connsiteX13" fmla="*/ 1529335 w 2117865"/>
                  <a:gd name="connsiteY13" fmla="*/ 830151 h 1244763"/>
                  <a:gd name="connsiteX14" fmla="*/ 1522190 w 2117865"/>
                  <a:gd name="connsiteY14" fmla="*/ 751569 h 1244763"/>
                  <a:gd name="connsiteX15" fmla="*/ 1488853 w 2117865"/>
                  <a:gd name="connsiteY15" fmla="*/ 694420 h 1244763"/>
                  <a:gd name="connsiteX16" fmla="*/ 1360266 w 2117865"/>
                  <a:gd name="connsiteY16" fmla="*/ 592026 h 1244763"/>
                  <a:gd name="connsiteX17" fmla="*/ 1265016 w 2117865"/>
                  <a:gd name="connsiteY17" fmla="*/ 546782 h 1244763"/>
                  <a:gd name="connsiteX18" fmla="*/ 1200722 w 2117865"/>
                  <a:gd name="connsiteY18" fmla="*/ 532495 h 1244763"/>
                  <a:gd name="connsiteX19" fmla="*/ 1157860 w 2117865"/>
                  <a:gd name="connsiteY19" fmla="*/ 515826 h 1244763"/>
                  <a:gd name="connsiteX20" fmla="*/ 1079278 w 2117865"/>
                  <a:gd name="connsiteY20" fmla="*/ 515826 h 1244763"/>
                  <a:gd name="connsiteX21" fmla="*/ 1017366 w 2117865"/>
                  <a:gd name="connsiteY21" fmla="*/ 477726 h 1244763"/>
                  <a:gd name="connsiteX22" fmla="*/ 938784 w 2117865"/>
                  <a:gd name="connsiteY22" fmla="*/ 413432 h 1244763"/>
                  <a:gd name="connsiteX23" fmla="*/ 836391 w 2117865"/>
                  <a:gd name="connsiteY23" fmla="*/ 363426 h 1244763"/>
                  <a:gd name="connsiteX24" fmla="*/ 695897 w 2117865"/>
                  <a:gd name="connsiteY24" fmla="*/ 303895 h 1244763"/>
                  <a:gd name="connsiteX25" fmla="*/ 598266 w 2117865"/>
                  <a:gd name="connsiteY25" fmla="*/ 291988 h 1244763"/>
                  <a:gd name="connsiteX26" fmla="*/ 522066 w 2117865"/>
                  <a:gd name="connsiteY26" fmla="*/ 287226 h 1244763"/>
                  <a:gd name="connsiteX27" fmla="*/ 486347 w 2117865"/>
                  <a:gd name="connsiteY27" fmla="*/ 265795 h 1244763"/>
                  <a:gd name="connsiteX28" fmla="*/ 443485 w 2117865"/>
                  <a:gd name="connsiteY28" fmla="*/ 246745 h 1244763"/>
                  <a:gd name="connsiteX29" fmla="*/ 403003 w 2117865"/>
                  <a:gd name="connsiteY29" fmla="*/ 230076 h 1244763"/>
                  <a:gd name="connsiteX30" fmla="*/ 364903 w 2117865"/>
                  <a:gd name="connsiteY30" fmla="*/ 208645 h 1244763"/>
                  <a:gd name="connsiteX31" fmla="*/ 326803 w 2117865"/>
                  <a:gd name="connsiteY31" fmla="*/ 206263 h 1244763"/>
                  <a:gd name="connsiteX32" fmla="*/ 283941 w 2117865"/>
                  <a:gd name="connsiteY32" fmla="*/ 165782 h 1244763"/>
                  <a:gd name="connsiteX33" fmla="*/ 279179 w 2117865"/>
                  <a:gd name="connsiteY33" fmla="*/ 120537 h 1244763"/>
                  <a:gd name="connsiteX34" fmla="*/ 219647 w 2117865"/>
                  <a:gd name="connsiteY34" fmla="*/ 77675 h 1244763"/>
                  <a:gd name="connsiteX35" fmla="*/ 179166 w 2117865"/>
                  <a:gd name="connsiteY35" fmla="*/ 39576 h 1244763"/>
                  <a:gd name="connsiteX36" fmla="*/ 145829 w 2117865"/>
                  <a:gd name="connsiteY36" fmla="*/ 8619 h 1244763"/>
                  <a:gd name="connsiteX37" fmla="*/ 81535 w 2117865"/>
                  <a:gd name="connsiteY37" fmla="*/ 3857 h 1244763"/>
                  <a:gd name="connsiteX38" fmla="*/ 5335 w 2117865"/>
                  <a:gd name="connsiteY38" fmla="*/ 1476 h 1244763"/>
                  <a:gd name="connsiteX39" fmla="*/ 12478 w 2117865"/>
                  <a:gd name="connsiteY39" fmla="*/ 27670 h 1244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17865" h="1244763">
                    <a:moveTo>
                      <a:pt x="2091310" y="1070657"/>
                    </a:moveTo>
                    <a:cubicBezTo>
                      <a:pt x="2092898" y="1078198"/>
                      <a:pt x="2115519" y="1099232"/>
                      <a:pt x="2117503" y="1115901"/>
                    </a:cubicBezTo>
                    <a:cubicBezTo>
                      <a:pt x="2119487" y="1132570"/>
                      <a:pt x="2113138" y="1153605"/>
                      <a:pt x="2103216" y="1168289"/>
                    </a:cubicBezTo>
                    <a:cubicBezTo>
                      <a:pt x="2093294" y="1182973"/>
                      <a:pt x="2075831" y="1196863"/>
                      <a:pt x="2057972" y="1204007"/>
                    </a:cubicBezTo>
                    <a:cubicBezTo>
                      <a:pt x="2040113" y="1211151"/>
                      <a:pt x="2015904" y="1205992"/>
                      <a:pt x="1996060" y="1211151"/>
                    </a:cubicBezTo>
                    <a:cubicBezTo>
                      <a:pt x="1976216" y="1216310"/>
                      <a:pt x="1957563" y="1229407"/>
                      <a:pt x="1938910" y="1234963"/>
                    </a:cubicBezTo>
                    <a:cubicBezTo>
                      <a:pt x="1920257" y="1240519"/>
                      <a:pt x="1909541" y="1246076"/>
                      <a:pt x="1884141" y="1244488"/>
                    </a:cubicBezTo>
                    <a:cubicBezTo>
                      <a:pt x="1858741" y="1242901"/>
                      <a:pt x="1813497" y="1236550"/>
                      <a:pt x="1786510" y="1225438"/>
                    </a:cubicBezTo>
                    <a:cubicBezTo>
                      <a:pt x="1759523" y="1214326"/>
                      <a:pt x="1739282" y="1197260"/>
                      <a:pt x="1722216" y="1177813"/>
                    </a:cubicBezTo>
                    <a:cubicBezTo>
                      <a:pt x="1705150" y="1158366"/>
                      <a:pt x="1696022" y="1135347"/>
                      <a:pt x="1684116" y="1108757"/>
                    </a:cubicBezTo>
                    <a:cubicBezTo>
                      <a:pt x="1672210" y="1082167"/>
                      <a:pt x="1659509" y="1042082"/>
                      <a:pt x="1650778" y="1018270"/>
                    </a:cubicBezTo>
                    <a:cubicBezTo>
                      <a:pt x="1642047" y="994458"/>
                      <a:pt x="1642047" y="982154"/>
                      <a:pt x="1631728" y="965882"/>
                    </a:cubicBezTo>
                    <a:cubicBezTo>
                      <a:pt x="1621409" y="949610"/>
                      <a:pt x="1605931" y="943260"/>
                      <a:pt x="1588866" y="920638"/>
                    </a:cubicBezTo>
                    <a:cubicBezTo>
                      <a:pt x="1571801" y="898016"/>
                      <a:pt x="1540448" y="858329"/>
                      <a:pt x="1529335" y="830151"/>
                    </a:cubicBezTo>
                    <a:cubicBezTo>
                      <a:pt x="1518222" y="801973"/>
                      <a:pt x="1528937" y="774191"/>
                      <a:pt x="1522190" y="751569"/>
                    </a:cubicBezTo>
                    <a:cubicBezTo>
                      <a:pt x="1515443" y="728947"/>
                      <a:pt x="1515840" y="721011"/>
                      <a:pt x="1488853" y="694420"/>
                    </a:cubicBezTo>
                    <a:cubicBezTo>
                      <a:pt x="1461866" y="667830"/>
                      <a:pt x="1397572" y="616632"/>
                      <a:pt x="1360266" y="592026"/>
                    </a:cubicBezTo>
                    <a:cubicBezTo>
                      <a:pt x="1322960" y="567420"/>
                      <a:pt x="1291607" y="556704"/>
                      <a:pt x="1265016" y="546782"/>
                    </a:cubicBezTo>
                    <a:cubicBezTo>
                      <a:pt x="1238425" y="536860"/>
                      <a:pt x="1218581" y="537654"/>
                      <a:pt x="1200722" y="532495"/>
                    </a:cubicBezTo>
                    <a:cubicBezTo>
                      <a:pt x="1182863" y="527336"/>
                      <a:pt x="1178101" y="518604"/>
                      <a:pt x="1157860" y="515826"/>
                    </a:cubicBezTo>
                    <a:cubicBezTo>
                      <a:pt x="1137619" y="513048"/>
                      <a:pt x="1102694" y="522176"/>
                      <a:pt x="1079278" y="515826"/>
                    </a:cubicBezTo>
                    <a:cubicBezTo>
                      <a:pt x="1055862" y="509476"/>
                      <a:pt x="1040782" y="494792"/>
                      <a:pt x="1017366" y="477726"/>
                    </a:cubicBezTo>
                    <a:cubicBezTo>
                      <a:pt x="993950" y="460660"/>
                      <a:pt x="968946" y="432482"/>
                      <a:pt x="938784" y="413432"/>
                    </a:cubicBezTo>
                    <a:cubicBezTo>
                      <a:pt x="908621" y="394382"/>
                      <a:pt x="876872" y="381682"/>
                      <a:pt x="836391" y="363426"/>
                    </a:cubicBezTo>
                    <a:cubicBezTo>
                      <a:pt x="795910" y="345170"/>
                      <a:pt x="735584" y="315801"/>
                      <a:pt x="695897" y="303895"/>
                    </a:cubicBezTo>
                    <a:cubicBezTo>
                      <a:pt x="656210" y="291989"/>
                      <a:pt x="627238" y="294766"/>
                      <a:pt x="598266" y="291988"/>
                    </a:cubicBezTo>
                    <a:cubicBezTo>
                      <a:pt x="569294" y="289210"/>
                      <a:pt x="540719" y="291591"/>
                      <a:pt x="522066" y="287226"/>
                    </a:cubicBezTo>
                    <a:cubicBezTo>
                      <a:pt x="503413" y="282861"/>
                      <a:pt x="499444" y="272542"/>
                      <a:pt x="486347" y="265795"/>
                    </a:cubicBezTo>
                    <a:cubicBezTo>
                      <a:pt x="473250" y="259048"/>
                      <a:pt x="457376" y="252698"/>
                      <a:pt x="443485" y="246745"/>
                    </a:cubicBezTo>
                    <a:cubicBezTo>
                      <a:pt x="429594" y="240792"/>
                      <a:pt x="416100" y="236426"/>
                      <a:pt x="403003" y="230076"/>
                    </a:cubicBezTo>
                    <a:cubicBezTo>
                      <a:pt x="389906" y="223726"/>
                      <a:pt x="377603" y="212614"/>
                      <a:pt x="364903" y="208645"/>
                    </a:cubicBezTo>
                    <a:cubicBezTo>
                      <a:pt x="352203" y="204676"/>
                      <a:pt x="340297" y="213407"/>
                      <a:pt x="326803" y="206263"/>
                    </a:cubicBezTo>
                    <a:cubicBezTo>
                      <a:pt x="313309" y="199119"/>
                      <a:pt x="291878" y="180070"/>
                      <a:pt x="283941" y="165782"/>
                    </a:cubicBezTo>
                    <a:cubicBezTo>
                      <a:pt x="276004" y="151494"/>
                      <a:pt x="289895" y="135222"/>
                      <a:pt x="279179" y="120537"/>
                    </a:cubicBezTo>
                    <a:cubicBezTo>
                      <a:pt x="268463" y="105853"/>
                      <a:pt x="236316" y="91168"/>
                      <a:pt x="219647" y="77675"/>
                    </a:cubicBezTo>
                    <a:cubicBezTo>
                      <a:pt x="202978" y="64182"/>
                      <a:pt x="191469" y="51085"/>
                      <a:pt x="179166" y="39576"/>
                    </a:cubicBezTo>
                    <a:cubicBezTo>
                      <a:pt x="166863" y="28067"/>
                      <a:pt x="162101" y="14572"/>
                      <a:pt x="145829" y="8619"/>
                    </a:cubicBezTo>
                    <a:cubicBezTo>
                      <a:pt x="129557" y="2666"/>
                      <a:pt x="104951" y="5047"/>
                      <a:pt x="81535" y="3857"/>
                    </a:cubicBezTo>
                    <a:cubicBezTo>
                      <a:pt x="58119" y="2667"/>
                      <a:pt x="16844" y="-2493"/>
                      <a:pt x="5335" y="1476"/>
                    </a:cubicBezTo>
                    <a:cubicBezTo>
                      <a:pt x="-6174" y="5445"/>
                      <a:pt x="3152" y="16557"/>
                      <a:pt x="12478" y="2767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3" name="任意多边形 1002"/>
              <p:cNvSpPr/>
              <p:nvPr/>
            </p:nvSpPr>
            <p:spPr>
              <a:xfrm>
                <a:off x="4326731" y="2133601"/>
                <a:ext cx="1352551" cy="783430"/>
              </a:xfrm>
              <a:custGeom>
                <a:avLst/>
                <a:gdLst>
                  <a:gd name="connsiteX0" fmla="*/ 1345407 w 1345407"/>
                  <a:gd name="connsiteY0" fmla="*/ 773906 h 773906"/>
                  <a:gd name="connsiteX1" fmla="*/ 1295400 w 1345407"/>
                  <a:gd name="connsiteY1" fmla="*/ 719137 h 773906"/>
                  <a:gd name="connsiteX2" fmla="*/ 1233488 w 1345407"/>
                  <a:gd name="connsiteY2" fmla="*/ 642937 h 773906"/>
                  <a:gd name="connsiteX3" fmla="*/ 1173957 w 1345407"/>
                  <a:gd name="connsiteY3" fmla="*/ 547687 h 773906"/>
                  <a:gd name="connsiteX4" fmla="*/ 1121569 w 1345407"/>
                  <a:gd name="connsiteY4" fmla="*/ 533400 h 773906"/>
                  <a:gd name="connsiteX5" fmla="*/ 1023938 w 1345407"/>
                  <a:gd name="connsiteY5" fmla="*/ 509587 h 773906"/>
                  <a:gd name="connsiteX6" fmla="*/ 990600 w 1345407"/>
                  <a:gd name="connsiteY6" fmla="*/ 492918 h 773906"/>
                  <a:gd name="connsiteX7" fmla="*/ 931069 w 1345407"/>
                  <a:gd name="connsiteY7" fmla="*/ 445293 h 773906"/>
                  <a:gd name="connsiteX8" fmla="*/ 847725 w 1345407"/>
                  <a:gd name="connsiteY8" fmla="*/ 402431 h 773906"/>
                  <a:gd name="connsiteX9" fmla="*/ 790575 w 1345407"/>
                  <a:gd name="connsiteY9" fmla="*/ 395287 h 773906"/>
                  <a:gd name="connsiteX10" fmla="*/ 714375 w 1345407"/>
                  <a:gd name="connsiteY10" fmla="*/ 359568 h 773906"/>
                  <a:gd name="connsiteX11" fmla="*/ 638175 w 1345407"/>
                  <a:gd name="connsiteY11" fmla="*/ 323850 h 773906"/>
                  <a:gd name="connsiteX12" fmla="*/ 538163 w 1345407"/>
                  <a:gd name="connsiteY12" fmla="*/ 316706 h 773906"/>
                  <a:gd name="connsiteX13" fmla="*/ 469107 w 1345407"/>
                  <a:gd name="connsiteY13" fmla="*/ 276225 h 773906"/>
                  <a:gd name="connsiteX14" fmla="*/ 400050 w 1345407"/>
                  <a:gd name="connsiteY14" fmla="*/ 261937 h 773906"/>
                  <a:gd name="connsiteX15" fmla="*/ 283369 w 1345407"/>
                  <a:gd name="connsiteY15" fmla="*/ 221456 h 773906"/>
                  <a:gd name="connsiteX16" fmla="*/ 173832 w 1345407"/>
                  <a:gd name="connsiteY16" fmla="*/ 152400 h 773906"/>
                  <a:gd name="connsiteX17" fmla="*/ 102394 w 1345407"/>
                  <a:gd name="connsiteY17" fmla="*/ 78581 h 773906"/>
                  <a:gd name="connsiteX18" fmla="*/ 0 w 1345407"/>
                  <a:gd name="connsiteY18" fmla="*/ 0 h 773906"/>
                  <a:gd name="connsiteX0" fmla="*/ 1352551 w 1352551"/>
                  <a:gd name="connsiteY0" fmla="*/ 778668 h 778668"/>
                  <a:gd name="connsiteX1" fmla="*/ 1295400 w 1352551"/>
                  <a:gd name="connsiteY1" fmla="*/ 719137 h 778668"/>
                  <a:gd name="connsiteX2" fmla="*/ 1233488 w 1352551"/>
                  <a:gd name="connsiteY2" fmla="*/ 642937 h 778668"/>
                  <a:gd name="connsiteX3" fmla="*/ 1173957 w 1352551"/>
                  <a:gd name="connsiteY3" fmla="*/ 547687 h 778668"/>
                  <a:gd name="connsiteX4" fmla="*/ 1121569 w 1352551"/>
                  <a:gd name="connsiteY4" fmla="*/ 533400 h 778668"/>
                  <a:gd name="connsiteX5" fmla="*/ 1023938 w 1352551"/>
                  <a:gd name="connsiteY5" fmla="*/ 509587 h 778668"/>
                  <a:gd name="connsiteX6" fmla="*/ 990600 w 1352551"/>
                  <a:gd name="connsiteY6" fmla="*/ 492918 h 778668"/>
                  <a:gd name="connsiteX7" fmla="*/ 931069 w 1352551"/>
                  <a:gd name="connsiteY7" fmla="*/ 445293 h 778668"/>
                  <a:gd name="connsiteX8" fmla="*/ 847725 w 1352551"/>
                  <a:gd name="connsiteY8" fmla="*/ 402431 h 778668"/>
                  <a:gd name="connsiteX9" fmla="*/ 790575 w 1352551"/>
                  <a:gd name="connsiteY9" fmla="*/ 395287 h 778668"/>
                  <a:gd name="connsiteX10" fmla="*/ 714375 w 1352551"/>
                  <a:gd name="connsiteY10" fmla="*/ 359568 h 778668"/>
                  <a:gd name="connsiteX11" fmla="*/ 638175 w 1352551"/>
                  <a:gd name="connsiteY11" fmla="*/ 323850 h 778668"/>
                  <a:gd name="connsiteX12" fmla="*/ 538163 w 1352551"/>
                  <a:gd name="connsiteY12" fmla="*/ 316706 h 778668"/>
                  <a:gd name="connsiteX13" fmla="*/ 469107 w 1352551"/>
                  <a:gd name="connsiteY13" fmla="*/ 276225 h 778668"/>
                  <a:gd name="connsiteX14" fmla="*/ 400050 w 1352551"/>
                  <a:gd name="connsiteY14" fmla="*/ 261937 h 778668"/>
                  <a:gd name="connsiteX15" fmla="*/ 283369 w 1352551"/>
                  <a:gd name="connsiteY15" fmla="*/ 221456 h 778668"/>
                  <a:gd name="connsiteX16" fmla="*/ 173832 w 1352551"/>
                  <a:gd name="connsiteY16" fmla="*/ 152400 h 778668"/>
                  <a:gd name="connsiteX17" fmla="*/ 102394 w 1352551"/>
                  <a:gd name="connsiteY17" fmla="*/ 78581 h 778668"/>
                  <a:gd name="connsiteX18" fmla="*/ 0 w 1352551"/>
                  <a:gd name="connsiteY18" fmla="*/ 0 h 778668"/>
                  <a:gd name="connsiteX0" fmla="*/ 1352551 w 1352551"/>
                  <a:gd name="connsiteY0" fmla="*/ 778668 h 778668"/>
                  <a:gd name="connsiteX1" fmla="*/ 1295400 w 1352551"/>
                  <a:gd name="connsiteY1" fmla="*/ 719137 h 778668"/>
                  <a:gd name="connsiteX2" fmla="*/ 1233488 w 1352551"/>
                  <a:gd name="connsiteY2" fmla="*/ 642937 h 778668"/>
                  <a:gd name="connsiteX3" fmla="*/ 1173957 w 1352551"/>
                  <a:gd name="connsiteY3" fmla="*/ 552449 h 778668"/>
                  <a:gd name="connsiteX4" fmla="*/ 1121569 w 1352551"/>
                  <a:gd name="connsiteY4" fmla="*/ 533400 h 778668"/>
                  <a:gd name="connsiteX5" fmla="*/ 1023938 w 1352551"/>
                  <a:gd name="connsiteY5" fmla="*/ 509587 h 778668"/>
                  <a:gd name="connsiteX6" fmla="*/ 990600 w 1352551"/>
                  <a:gd name="connsiteY6" fmla="*/ 492918 h 778668"/>
                  <a:gd name="connsiteX7" fmla="*/ 931069 w 1352551"/>
                  <a:gd name="connsiteY7" fmla="*/ 445293 h 778668"/>
                  <a:gd name="connsiteX8" fmla="*/ 847725 w 1352551"/>
                  <a:gd name="connsiteY8" fmla="*/ 402431 h 778668"/>
                  <a:gd name="connsiteX9" fmla="*/ 790575 w 1352551"/>
                  <a:gd name="connsiteY9" fmla="*/ 395287 h 778668"/>
                  <a:gd name="connsiteX10" fmla="*/ 714375 w 1352551"/>
                  <a:gd name="connsiteY10" fmla="*/ 359568 h 778668"/>
                  <a:gd name="connsiteX11" fmla="*/ 638175 w 1352551"/>
                  <a:gd name="connsiteY11" fmla="*/ 323850 h 778668"/>
                  <a:gd name="connsiteX12" fmla="*/ 538163 w 1352551"/>
                  <a:gd name="connsiteY12" fmla="*/ 316706 h 778668"/>
                  <a:gd name="connsiteX13" fmla="*/ 469107 w 1352551"/>
                  <a:gd name="connsiteY13" fmla="*/ 276225 h 778668"/>
                  <a:gd name="connsiteX14" fmla="*/ 400050 w 1352551"/>
                  <a:gd name="connsiteY14" fmla="*/ 261937 h 778668"/>
                  <a:gd name="connsiteX15" fmla="*/ 283369 w 1352551"/>
                  <a:gd name="connsiteY15" fmla="*/ 221456 h 778668"/>
                  <a:gd name="connsiteX16" fmla="*/ 173832 w 1352551"/>
                  <a:gd name="connsiteY16" fmla="*/ 152400 h 778668"/>
                  <a:gd name="connsiteX17" fmla="*/ 102394 w 1352551"/>
                  <a:gd name="connsiteY17" fmla="*/ 78581 h 778668"/>
                  <a:gd name="connsiteX18" fmla="*/ 0 w 1352551"/>
                  <a:gd name="connsiteY18" fmla="*/ 0 h 778668"/>
                  <a:gd name="connsiteX0" fmla="*/ 1352551 w 1352551"/>
                  <a:gd name="connsiteY0" fmla="*/ 778668 h 778668"/>
                  <a:gd name="connsiteX1" fmla="*/ 1295400 w 1352551"/>
                  <a:gd name="connsiteY1" fmla="*/ 719137 h 778668"/>
                  <a:gd name="connsiteX2" fmla="*/ 1233488 w 1352551"/>
                  <a:gd name="connsiteY2" fmla="*/ 642937 h 778668"/>
                  <a:gd name="connsiteX3" fmla="*/ 1173957 w 1352551"/>
                  <a:gd name="connsiteY3" fmla="*/ 552449 h 778668"/>
                  <a:gd name="connsiteX4" fmla="*/ 1121569 w 1352551"/>
                  <a:gd name="connsiteY4" fmla="*/ 533400 h 778668"/>
                  <a:gd name="connsiteX5" fmla="*/ 1023938 w 1352551"/>
                  <a:gd name="connsiteY5" fmla="*/ 509587 h 778668"/>
                  <a:gd name="connsiteX6" fmla="*/ 990600 w 1352551"/>
                  <a:gd name="connsiteY6" fmla="*/ 492918 h 778668"/>
                  <a:gd name="connsiteX7" fmla="*/ 935831 w 1352551"/>
                  <a:gd name="connsiteY7" fmla="*/ 447674 h 778668"/>
                  <a:gd name="connsiteX8" fmla="*/ 847725 w 1352551"/>
                  <a:gd name="connsiteY8" fmla="*/ 402431 h 778668"/>
                  <a:gd name="connsiteX9" fmla="*/ 790575 w 1352551"/>
                  <a:gd name="connsiteY9" fmla="*/ 395287 h 778668"/>
                  <a:gd name="connsiteX10" fmla="*/ 714375 w 1352551"/>
                  <a:gd name="connsiteY10" fmla="*/ 359568 h 778668"/>
                  <a:gd name="connsiteX11" fmla="*/ 638175 w 1352551"/>
                  <a:gd name="connsiteY11" fmla="*/ 323850 h 778668"/>
                  <a:gd name="connsiteX12" fmla="*/ 538163 w 1352551"/>
                  <a:gd name="connsiteY12" fmla="*/ 316706 h 778668"/>
                  <a:gd name="connsiteX13" fmla="*/ 469107 w 1352551"/>
                  <a:gd name="connsiteY13" fmla="*/ 276225 h 778668"/>
                  <a:gd name="connsiteX14" fmla="*/ 400050 w 1352551"/>
                  <a:gd name="connsiteY14" fmla="*/ 261937 h 778668"/>
                  <a:gd name="connsiteX15" fmla="*/ 283369 w 1352551"/>
                  <a:gd name="connsiteY15" fmla="*/ 221456 h 778668"/>
                  <a:gd name="connsiteX16" fmla="*/ 173832 w 1352551"/>
                  <a:gd name="connsiteY16" fmla="*/ 152400 h 778668"/>
                  <a:gd name="connsiteX17" fmla="*/ 102394 w 1352551"/>
                  <a:gd name="connsiteY17" fmla="*/ 78581 h 778668"/>
                  <a:gd name="connsiteX18" fmla="*/ 0 w 1352551"/>
                  <a:gd name="connsiteY18" fmla="*/ 0 h 778668"/>
                  <a:gd name="connsiteX0" fmla="*/ 1352551 w 1352551"/>
                  <a:gd name="connsiteY0" fmla="*/ 778668 h 778668"/>
                  <a:gd name="connsiteX1" fmla="*/ 1295400 w 1352551"/>
                  <a:gd name="connsiteY1" fmla="*/ 719137 h 778668"/>
                  <a:gd name="connsiteX2" fmla="*/ 1233488 w 1352551"/>
                  <a:gd name="connsiteY2" fmla="*/ 642937 h 778668"/>
                  <a:gd name="connsiteX3" fmla="*/ 1173957 w 1352551"/>
                  <a:gd name="connsiteY3" fmla="*/ 552449 h 778668"/>
                  <a:gd name="connsiteX4" fmla="*/ 1121569 w 1352551"/>
                  <a:gd name="connsiteY4" fmla="*/ 533400 h 778668"/>
                  <a:gd name="connsiteX5" fmla="*/ 1023938 w 1352551"/>
                  <a:gd name="connsiteY5" fmla="*/ 509587 h 778668"/>
                  <a:gd name="connsiteX6" fmla="*/ 990600 w 1352551"/>
                  <a:gd name="connsiteY6" fmla="*/ 492918 h 778668"/>
                  <a:gd name="connsiteX7" fmla="*/ 935831 w 1352551"/>
                  <a:gd name="connsiteY7" fmla="*/ 447674 h 778668"/>
                  <a:gd name="connsiteX8" fmla="*/ 847725 w 1352551"/>
                  <a:gd name="connsiteY8" fmla="*/ 402431 h 778668"/>
                  <a:gd name="connsiteX9" fmla="*/ 790575 w 1352551"/>
                  <a:gd name="connsiteY9" fmla="*/ 395287 h 778668"/>
                  <a:gd name="connsiteX10" fmla="*/ 714375 w 1352551"/>
                  <a:gd name="connsiteY10" fmla="*/ 359568 h 778668"/>
                  <a:gd name="connsiteX11" fmla="*/ 638175 w 1352551"/>
                  <a:gd name="connsiteY11" fmla="*/ 323850 h 778668"/>
                  <a:gd name="connsiteX12" fmla="*/ 538163 w 1352551"/>
                  <a:gd name="connsiteY12" fmla="*/ 316706 h 778668"/>
                  <a:gd name="connsiteX13" fmla="*/ 469107 w 1352551"/>
                  <a:gd name="connsiteY13" fmla="*/ 276225 h 778668"/>
                  <a:gd name="connsiteX14" fmla="*/ 400050 w 1352551"/>
                  <a:gd name="connsiteY14" fmla="*/ 261937 h 778668"/>
                  <a:gd name="connsiteX15" fmla="*/ 285750 w 1352551"/>
                  <a:gd name="connsiteY15" fmla="*/ 219075 h 778668"/>
                  <a:gd name="connsiteX16" fmla="*/ 173832 w 1352551"/>
                  <a:gd name="connsiteY16" fmla="*/ 152400 h 778668"/>
                  <a:gd name="connsiteX17" fmla="*/ 102394 w 1352551"/>
                  <a:gd name="connsiteY17" fmla="*/ 78581 h 778668"/>
                  <a:gd name="connsiteX18" fmla="*/ 0 w 1352551"/>
                  <a:gd name="connsiteY18" fmla="*/ 0 h 778668"/>
                  <a:gd name="connsiteX0" fmla="*/ 1352551 w 1352551"/>
                  <a:gd name="connsiteY0" fmla="*/ 778668 h 778668"/>
                  <a:gd name="connsiteX1" fmla="*/ 1295400 w 1352551"/>
                  <a:gd name="connsiteY1" fmla="*/ 719137 h 778668"/>
                  <a:gd name="connsiteX2" fmla="*/ 1233488 w 1352551"/>
                  <a:gd name="connsiteY2" fmla="*/ 642937 h 778668"/>
                  <a:gd name="connsiteX3" fmla="*/ 1173957 w 1352551"/>
                  <a:gd name="connsiteY3" fmla="*/ 552449 h 778668"/>
                  <a:gd name="connsiteX4" fmla="*/ 1121569 w 1352551"/>
                  <a:gd name="connsiteY4" fmla="*/ 533400 h 778668"/>
                  <a:gd name="connsiteX5" fmla="*/ 1023938 w 1352551"/>
                  <a:gd name="connsiteY5" fmla="*/ 509587 h 778668"/>
                  <a:gd name="connsiteX6" fmla="*/ 990600 w 1352551"/>
                  <a:gd name="connsiteY6" fmla="*/ 492918 h 778668"/>
                  <a:gd name="connsiteX7" fmla="*/ 935831 w 1352551"/>
                  <a:gd name="connsiteY7" fmla="*/ 447674 h 778668"/>
                  <a:gd name="connsiteX8" fmla="*/ 847725 w 1352551"/>
                  <a:gd name="connsiteY8" fmla="*/ 402431 h 778668"/>
                  <a:gd name="connsiteX9" fmla="*/ 790575 w 1352551"/>
                  <a:gd name="connsiteY9" fmla="*/ 395287 h 778668"/>
                  <a:gd name="connsiteX10" fmla="*/ 714375 w 1352551"/>
                  <a:gd name="connsiteY10" fmla="*/ 359568 h 778668"/>
                  <a:gd name="connsiteX11" fmla="*/ 638175 w 1352551"/>
                  <a:gd name="connsiteY11" fmla="*/ 323850 h 778668"/>
                  <a:gd name="connsiteX12" fmla="*/ 538163 w 1352551"/>
                  <a:gd name="connsiteY12" fmla="*/ 316706 h 778668"/>
                  <a:gd name="connsiteX13" fmla="*/ 469107 w 1352551"/>
                  <a:gd name="connsiteY13" fmla="*/ 276225 h 778668"/>
                  <a:gd name="connsiteX14" fmla="*/ 400050 w 1352551"/>
                  <a:gd name="connsiteY14" fmla="*/ 261937 h 778668"/>
                  <a:gd name="connsiteX15" fmla="*/ 285750 w 1352551"/>
                  <a:gd name="connsiteY15" fmla="*/ 219075 h 778668"/>
                  <a:gd name="connsiteX16" fmla="*/ 178594 w 1352551"/>
                  <a:gd name="connsiteY16" fmla="*/ 152400 h 778668"/>
                  <a:gd name="connsiteX17" fmla="*/ 102394 w 1352551"/>
                  <a:gd name="connsiteY17" fmla="*/ 78581 h 778668"/>
                  <a:gd name="connsiteX18" fmla="*/ 0 w 1352551"/>
                  <a:gd name="connsiteY18" fmla="*/ 0 h 778668"/>
                  <a:gd name="connsiteX0" fmla="*/ 1352551 w 1352551"/>
                  <a:gd name="connsiteY0" fmla="*/ 783430 h 783430"/>
                  <a:gd name="connsiteX1" fmla="*/ 1295400 w 1352551"/>
                  <a:gd name="connsiteY1" fmla="*/ 723899 h 783430"/>
                  <a:gd name="connsiteX2" fmla="*/ 1233488 w 1352551"/>
                  <a:gd name="connsiteY2" fmla="*/ 647699 h 783430"/>
                  <a:gd name="connsiteX3" fmla="*/ 1173957 w 1352551"/>
                  <a:gd name="connsiteY3" fmla="*/ 557211 h 783430"/>
                  <a:gd name="connsiteX4" fmla="*/ 1121569 w 1352551"/>
                  <a:gd name="connsiteY4" fmla="*/ 538162 h 783430"/>
                  <a:gd name="connsiteX5" fmla="*/ 1023938 w 1352551"/>
                  <a:gd name="connsiteY5" fmla="*/ 514349 h 783430"/>
                  <a:gd name="connsiteX6" fmla="*/ 990600 w 1352551"/>
                  <a:gd name="connsiteY6" fmla="*/ 497680 h 783430"/>
                  <a:gd name="connsiteX7" fmla="*/ 935831 w 1352551"/>
                  <a:gd name="connsiteY7" fmla="*/ 452436 h 783430"/>
                  <a:gd name="connsiteX8" fmla="*/ 847725 w 1352551"/>
                  <a:gd name="connsiteY8" fmla="*/ 407193 h 783430"/>
                  <a:gd name="connsiteX9" fmla="*/ 790575 w 1352551"/>
                  <a:gd name="connsiteY9" fmla="*/ 400049 h 783430"/>
                  <a:gd name="connsiteX10" fmla="*/ 714375 w 1352551"/>
                  <a:gd name="connsiteY10" fmla="*/ 364330 h 783430"/>
                  <a:gd name="connsiteX11" fmla="*/ 638175 w 1352551"/>
                  <a:gd name="connsiteY11" fmla="*/ 328612 h 783430"/>
                  <a:gd name="connsiteX12" fmla="*/ 538163 w 1352551"/>
                  <a:gd name="connsiteY12" fmla="*/ 321468 h 783430"/>
                  <a:gd name="connsiteX13" fmla="*/ 469107 w 1352551"/>
                  <a:gd name="connsiteY13" fmla="*/ 280987 h 783430"/>
                  <a:gd name="connsiteX14" fmla="*/ 400050 w 1352551"/>
                  <a:gd name="connsiteY14" fmla="*/ 266699 h 783430"/>
                  <a:gd name="connsiteX15" fmla="*/ 285750 w 1352551"/>
                  <a:gd name="connsiteY15" fmla="*/ 223837 h 783430"/>
                  <a:gd name="connsiteX16" fmla="*/ 178594 w 1352551"/>
                  <a:gd name="connsiteY16" fmla="*/ 157162 h 783430"/>
                  <a:gd name="connsiteX17" fmla="*/ 102394 w 1352551"/>
                  <a:gd name="connsiteY17" fmla="*/ 83343 h 783430"/>
                  <a:gd name="connsiteX18" fmla="*/ 0 w 1352551"/>
                  <a:gd name="connsiteY18" fmla="*/ 0 h 783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52551" h="783430">
                    <a:moveTo>
                      <a:pt x="1352551" y="783430"/>
                    </a:moveTo>
                    <a:cubicBezTo>
                      <a:pt x="1336874" y="766959"/>
                      <a:pt x="1315244" y="746521"/>
                      <a:pt x="1295400" y="723899"/>
                    </a:cubicBezTo>
                    <a:cubicBezTo>
                      <a:pt x="1275556" y="701277"/>
                      <a:pt x="1253729" y="675480"/>
                      <a:pt x="1233488" y="647699"/>
                    </a:cubicBezTo>
                    <a:cubicBezTo>
                      <a:pt x="1213247" y="619918"/>
                      <a:pt x="1192610" y="575467"/>
                      <a:pt x="1173957" y="557211"/>
                    </a:cubicBezTo>
                    <a:cubicBezTo>
                      <a:pt x="1155304" y="538955"/>
                      <a:pt x="1146572" y="545306"/>
                      <a:pt x="1121569" y="538162"/>
                    </a:cubicBezTo>
                    <a:cubicBezTo>
                      <a:pt x="1096566" y="531018"/>
                      <a:pt x="1045766" y="521096"/>
                      <a:pt x="1023938" y="514349"/>
                    </a:cubicBezTo>
                    <a:cubicBezTo>
                      <a:pt x="1002110" y="507602"/>
                      <a:pt x="1005284" y="507999"/>
                      <a:pt x="990600" y="497680"/>
                    </a:cubicBezTo>
                    <a:cubicBezTo>
                      <a:pt x="975916" y="487361"/>
                      <a:pt x="959643" y="467517"/>
                      <a:pt x="935831" y="452436"/>
                    </a:cubicBezTo>
                    <a:cubicBezTo>
                      <a:pt x="912019" y="437355"/>
                      <a:pt x="871934" y="415924"/>
                      <a:pt x="847725" y="407193"/>
                    </a:cubicBezTo>
                    <a:cubicBezTo>
                      <a:pt x="823516" y="398462"/>
                      <a:pt x="812800" y="407193"/>
                      <a:pt x="790575" y="400049"/>
                    </a:cubicBezTo>
                    <a:cubicBezTo>
                      <a:pt x="768350" y="392905"/>
                      <a:pt x="714375" y="364330"/>
                      <a:pt x="714375" y="364330"/>
                    </a:cubicBezTo>
                    <a:cubicBezTo>
                      <a:pt x="688975" y="352424"/>
                      <a:pt x="667544" y="335756"/>
                      <a:pt x="638175" y="328612"/>
                    </a:cubicBezTo>
                    <a:cubicBezTo>
                      <a:pt x="608806" y="321468"/>
                      <a:pt x="566341" y="329406"/>
                      <a:pt x="538163" y="321468"/>
                    </a:cubicBezTo>
                    <a:cubicBezTo>
                      <a:pt x="509985" y="313530"/>
                      <a:pt x="492126" y="290115"/>
                      <a:pt x="469107" y="280987"/>
                    </a:cubicBezTo>
                    <a:cubicBezTo>
                      <a:pt x="446088" y="271859"/>
                      <a:pt x="430610" y="276224"/>
                      <a:pt x="400050" y="266699"/>
                    </a:cubicBezTo>
                    <a:cubicBezTo>
                      <a:pt x="369490" y="257174"/>
                      <a:pt x="322659" y="242093"/>
                      <a:pt x="285750" y="223837"/>
                    </a:cubicBezTo>
                    <a:cubicBezTo>
                      <a:pt x="248841" y="205581"/>
                      <a:pt x="209153" y="180578"/>
                      <a:pt x="178594" y="157162"/>
                    </a:cubicBezTo>
                    <a:cubicBezTo>
                      <a:pt x="148035" y="133746"/>
                      <a:pt x="132160" y="109537"/>
                      <a:pt x="102394" y="83343"/>
                    </a:cubicBezTo>
                    <a:cubicBezTo>
                      <a:pt x="72628" y="57149"/>
                      <a:pt x="36711" y="2659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4" name="任意多边形 1003"/>
              <p:cNvSpPr/>
              <p:nvPr/>
            </p:nvSpPr>
            <p:spPr>
              <a:xfrm>
                <a:off x="3807936" y="2466223"/>
                <a:ext cx="1183164" cy="157915"/>
              </a:xfrm>
              <a:custGeom>
                <a:avLst/>
                <a:gdLst>
                  <a:gd name="connsiteX0" fmla="*/ 1184176 w 1184176"/>
                  <a:gd name="connsiteY0" fmla="*/ 157930 h 157930"/>
                  <a:gd name="connsiteX1" fmla="*/ 1112739 w 1184176"/>
                  <a:gd name="connsiteY1" fmla="*/ 138880 h 157930"/>
                  <a:gd name="connsiteX2" fmla="*/ 1034157 w 1184176"/>
                  <a:gd name="connsiteY2" fmla="*/ 105542 h 157930"/>
                  <a:gd name="connsiteX3" fmla="*/ 948432 w 1184176"/>
                  <a:gd name="connsiteY3" fmla="*/ 96017 h 157930"/>
                  <a:gd name="connsiteX4" fmla="*/ 903189 w 1184176"/>
                  <a:gd name="connsiteY4" fmla="*/ 117448 h 157930"/>
                  <a:gd name="connsiteX5" fmla="*/ 855564 w 1184176"/>
                  <a:gd name="connsiteY5" fmla="*/ 117448 h 157930"/>
                  <a:gd name="connsiteX6" fmla="*/ 836514 w 1184176"/>
                  <a:gd name="connsiteY6" fmla="*/ 100780 h 157930"/>
                  <a:gd name="connsiteX7" fmla="*/ 738882 w 1184176"/>
                  <a:gd name="connsiteY7" fmla="*/ 98398 h 157930"/>
                  <a:gd name="connsiteX8" fmla="*/ 653157 w 1184176"/>
                  <a:gd name="connsiteY8" fmla="*/ 100780 h 157930"/>
                  <a:gd name="connsiteX9" fmla="*/ 615057 w 1184176"/>
                  <a:gd name="connsiteY9" fmla="*/ 115067 h 157930"/>
                  <a:gd name="connsiteX10" fmla="*/ 555526 w 1184176"/>
                  <a:gd name="connsiteY10" fmla="*/ 122211 h 157930"/>
                  <a:gd name="connsiteX11" fmla="*/ 510282 w 1184176"/>
                  <a:gd name="connsiteY11" fmla="*/ 110305 h 157930"/>
                  <a:gd name="connsiteX12" fmla="*/ 372170 w 1184176"/>
                  <a:gd name="connsiteY12" fmla="*/ 115067 h 157930"/>
                  <a:gd name="connsiteX13" fmla="*/ 353120 w 1184176"/>
                  <a:gd name="connsiteY13" fmla="*/ 79348 h 157930"/>
                  <a:gd name="connsiteX14" fmla="*/ 331689 w 1184176"/>
                  <a:gd name="connsiteY14" fmla="*/ 81730 h 157930"/>
                  <a:gd name="connsiteX15" fmla="*/ 295970 w 1184176"/>
                  <a:gd name="connsiteY15" fmla="*/ 43630 h 157930"/>
                  <a:gd name="connsiteX16" fmla="*/ 243582 w 1184176"/>
                  <a:gd name="connsiteY16" fmla="*/ 41248 h 157930"/>
                  <a:gd name="connsiteX17" fmla="*/ 212626 w 1184176"/>
                  <a:gd name="connsiteY17" fmla="*/ 43630 h 157930"/>
                  <a:gd name="connsiteX18" fmla="*/ 165001 w 1184176"/>
                  <a:gd name="connsiteY18" fmla="*/ 5530 h 157930"/>
                  <a:gd name="connsiteX19" fmla="*/ 117376 w 1184176"/>
                  <a:gd name="connsiteY19" fmla="*/ 767 h 157930"/>
                  <a:gd name="connsiteX20" fmla="*/ 36414 w 1184176"/>
                  <a:gd name="connsiteY20" fmla="*/ 767 h 157930"/>
                  <a:gd name="connsiteX21" fmla="*/ 5457 w 1184176"/>
                  <a:gd name="connsiteY21" fmla="*/ 3148 h 157930"/>
                  <a:gd name="connsiteX22" fmla="*/ 5457 w 1184176"/>
                  <a:gd name="connsiteY22" fmla="*/ 34105 h 157930"/>
                  <a:gd name="connsiteX23" fmla="*/ 60226 w 1184176"/>
                  <a:gd name="connsiteY23" fmla="*/ 53155 h 157930"/>
                  <a:gd name="connsiteX24" fmla="*/ 84039 w 1184176"/>
                  <a:gd name="connsiteY24" fmla="*/ 48392 h 157930"/>
                  <a:gd name="connsiteX25" fmla="*/ 105470 w 1184176"/>
                  <a:gd name="connsiteY25" fmla="*/ 62680 h 157930"/>
                  <a:gd name="connsiteX26" fmla="*/ 136426 w 1184176"/>
                  <a:gd name="connsiteY26" fmla="*/ 57917 h 157930"/>
                  <a:gd name="connsiteX27" fmla="*/ 155476 w 1184176"/>
                  <a:gd name="connsiteY27" fmla="*/ 74586 h 157930"/>
                  <a:gd name="connsiteX0" fmla="*/ 1184176 w 1184176"/>
                  <a:gd name="connsiteY0" fmla="*/ 157930 h 157930"/>
                  <a:gd name="connsiteX1" fmla="*/ 1112739 w 1184176"/>
                  <a:gd name="connsiteY1" fmla="*/ 138880 h 157930"/>
                  <a:gd name="connsiteX2" fmla="*/ 1034157 w 1184176"/>
                  <a:gd name="connsiteY2" fmla="*/ 105542 h 157930"/>
                  <a:gd name="connsiteX3" fmla="*/ 953195 w 1184176"/>
                  <a:gd name="connsiteY3" fmla="*/ 100779 h 157930"/>
                  <a:gd name="connsiteX4" fmla="*/ 903189 w 1184176"/>
                  <a:gd name="connsiteY4" fmla="*/ 117448 h 157930"/>
                  <a:gd name="connsiteX5" fmla="*/ 855564 w 1184176"/>
                  <a:gd name="connsiteY5" fmla="*/ 117448 h 157930"/>
                  <a:gd name="connsiteX6" fmla="*/ 836514 w 1184176"/>
                  <a:gd name="connsiteY6" fmla="*/ 100780 h 157930"/>
                  <a:gd name="connsiteX7" fmla="*/ 738882 w 1184176"/>
                  <a:gd name="connsiteY7" fmla="*/ 98398 h 157930"/>
                  <a:gd name="connsiteX8" fmla="*/ 653157 w 1184176"/>
                  <a:gd name="connsiteY8" fmla="*/ 100780 h 157930"/>
                  <a:gd name="connsiteX9" fmla="*/ 615057 w 1184176"/>
                  <a:gd name="connsiteY9" fmla="*/ 115067 h 157930"/>
                  <a:gd name="connsiteX10" fmla="*/ 555526 w 1184176"/>
                  <a:gd name="connsiteY10" fmla="*/ 122211 h 157930"/>
                  <a:gd name="connsiteX11" fmla="*/ 510282 w 1184176"/>
                  <a:gd name="connsiteY11" fmla="*/ 110305 h 157930"/>
                  <a:gd name="connsiteX12" fmla="*/ 372170 w 1184176"/>
                  <a:gd name="connsiteY12" fmla="*/ 115067 h 157930"/>
                  <a:gd name="connsiteX13" fmla="*/ 353120 w 1184176"/>
                  <a:gd name="connsiteY13" fmla="*/ 79348 h 157930"/>
                  <a:gd name="connsiteX14" fmla="*/ 331689 w 1184176"/>
                  <a:gd name="connsiteY14" fmla="*/ 81730 h 157930"/>
                  <a:gd name="connsiteX15" fmla="*/ 295970 w 1184176"/>
                  <a:gd name="connsiteY15" fmla="*/ 43630 h 157930"/>
                  <a:gd name="connsiteX16" fmla="*/ 243582 w 1184176"/>
                  <a:gd name="connsiteY16" fmla="*/ 41248 h 157930"/>
                  <a:gd name="connsiteX17" fmla="*/ 212626 w 1184176"/>
                  <a:gd name="connsiteY17" fmla="*/ 43630 h 157930"/>
                  <a:gd name="connsiteX18" fmla="*/ 165001 w 1184176"/>
                  <a:gd name="connsiteY18" fmla="*/ 5530 h 157930"/>
                  <a:gd name="connsiteX19" fmla="*/ 117376 w 1184176"/>
                  <a:gd name="connsiteY19" fmla="*/ 767 h 157930"/>
                  <a:gd name="connsiteX20" fmla="*/ 36414 w 1184176"/>
                  <a:gd name="connsiteY20" fmla="*/ 767 h 157930"/>
                  <a:gd name="connsiteX21" fmla="*/ 5457 w 1184176"/>
                  <a:gd name="connsiteY21" fmla="*/ 3148 h 157930"/>
                  <a:gd name="connsiteX22" fmla="*/ 5457 w 1184176"/>
                  <a:gd name="connsiteY22" fmla="*/ 34105 h 157930"/>
                  <a:gd name="connsiteX23" fmla="*/ 60226 w 1184176"/>
                  <a:gd name="connsiteY23" fmla="*/ 53155 h 157930"/>
                  <a:gd name="connsiteX24" fmla="*/ 84039 w 1184176"/>
                  <a:gd name="connsiteY24" fmla="*/ 48392 h 157930"/>
                  <a:gd name="connsiteX25" fmla="*/ 105470 w 1184176"/>
                  <a:gd name="connsiteY25" fmla="*/ 62680 h 157930"/>
                  <a:gd name="connsiteX26" fmla="*/ 136426 w 1184176"/>
                  <a:gd name="connsiteY26" fmla="*/ 57917 h 157930"/>
                  <a:gd name="connsiteX27" fmla="*/ 155476 w 1184176"/>
                  <a:gd name="connsiteY27" fmla="*/ 74586 h 157930"/>
                  <a:gd name="connsiteX0" fmla="*/ 1184176 w 1184176"/>
                  <a:gd name="connsiteY0" fmla="*/ 157930 h 157930"/>
                  <a:gd name="connsiteX1" fmla="*/ 1112739 w 1184176"/>
                  <a:gd name="connsiteY1" fmla="*/ 138880 h 157930"/>
                  <a:gd name="connsiteX2" fmla="*/ 1050826 w 1184176"/>
                  <a:gd name="connsiteY2" fmla="*/ 107923 h 157930"/>
                  <a:gd name="connsiteX3" fmla="*/ 953195 w 1184176"/>
                  <a:gd name="connsiteY3" fmla="*/ 100779 h 157930"/>
                  <a:gd name="connsiteX4" fmla="*/ 903189 w 1184176"/>
                  <a:gd name="connsiteY4" fmla="*/ 117448 h 157930"/>
                  <a:gd name="connsiteX5" fmla="*/ 855564 w 1184176"/>
                  <a:gd name="connsiteY5" fmla="*/ 117448 h 157930"/>
                  <a:gd name="connsiteX6" fmla="*/ 836514 w 1184176"/>
                  <a:gd name="connsiteY6" fmla="*/ 100780 h 157930"/>
                  <a:gd name="connsiteX7" fmla="*/ 738882 w 1184176"/>
                  <a:gd name="connsiteY7" fmla="*/ 98398 h 157930"/>
                  <a:gd name="connsiteX8" fmla="*/ 653157 w 1184176"/>
                  <a:gd name="connsiteY8" fmla="*/ 100780 h 157930"/>
                  <a:gd name="connsiteX9" fmla="*/ 615057 w 1184176"/>
                  <a:gd name="connsiteY9" fmla="*/ 115067 h 157930"/>
                  <a:gd name="connsiteX10" fmla="*/ 555526 w 1184176"/>
                  <a:gd name="connsiteY10" fmla="*/ 122211 h 157930"/>
                  <a:gd name="connsiteX11" fmla="*/ 510282 w 1184176"/>
                  <a:gd name="connsiteY11" fmla="*/ 110305 h 157930"/>
                  <a:gd name="connsiteX12" fmla="*/ 372170 w 1184176"/>
                  <a:gd name="connsiteY12" fmla="*/ 115067 h 157930"/>
                  <a:gd name="connsiteX13" fmla="*/ 353120 w 1184176"/>
                  <a:gd name="connsiteY13" fmla="*/ 79348 h 157930"/>
                  <a:gd name="connsiteX14" fmla="*/ 331689 w 1184176"/>
                  <a:gd name="connsiteY14" fmla="*/ 81730 h 157930"/>
                  <a:gd name="connsiteX15" fmla="*/ 295970 w 1184176"/>
                  <a:gd name="connsiteY15" fmla="*/ 43630 h 157930"/>
                  <a:gd name="connsiteX16" fmla="*/ 243582 w 1184176"/>
                  <a:gd name="connsiteY16" fmla="*/ 41248 h 157930"/>
                  <a:gd name="connsiteX17" fmla="*/ 212626 w 1184176"/>
                  <a:gd name="connsiteY17" fmla="*/ 43630 h 157930"/>
                  <a:gd name="connsiteX18" fmla="*/ 165001 w 1184176"/>
                  <a:gd name="connsiteY18" fmla="*/ 5530 h 157930"/>
                  <a:gd name="connsiteX19" fmla="*/ 117376 w 1184176"/>
                  <a:gd name="connsiteY19" fmla="*/ 767 h 157930"/>
                  <a:gd name="connsiteX20" fmla="*/ 36414 w 1184176"/>
                  <a:gd name="connsiteY20" fmla="*/ 767 h 157930"/>
                  <a:gd name="connsiteX21" fmla="*/ 5457 w 1184176"/>
                  <a:gd name="connsiteY21" fmla="*/ 3148 h 157930"/>
                  <a:gd name="connsiteX22" fmla="*/ 5457 w 1184176"/>
                  <a:gd name="connsiteY22" fmla="*/ 34105 h 157930"/>
                  <a:gd name="connsiteX23" fmla="*/ 60226 w 1184176"/>
                  <a:gd name="connsiteY23" fmla="*/ 53155 h 157930"/>
                  <a:gd name="connsiteX24" fmla="*/ 84039 w 1184176"/>
                  <a:gd name="connsiteY24" fmla="*/ 48392 h 157930"/>
                  <a:gd name="connsiteX25" fmla="*/ 105470 w 1184176"/>
                  <a:gd name="connsiteY25" fmla="*/ 62680 h 157930"/>
                  <a:gd name="connsiteX26" fmla="*/ 136426 w 1184176"/>
                  <a:gd name="connsiteY26" fmla="*/ 57917 h 157930"/>
                  <a:gd name="connsiteX27" fmla="*/ 155476 w 1184176"/>
                  <a:gd name="connsiteY27" fmla="*/ 74586 h 157930"/>
                  <a:gd name="connsiteX0" fmla="*/ 1184176 w 1184176"/>
                  <a:gd name="connsiteY0" fmla="*/ 157930 h 157930"/>
                  <a:gd name="connsiteX1" fmla="*/ 1112739 w 1184176"/>
                  <a:gd name="connsiteY1" fmla="*/ 138880 h 157930"/>
                  <a:gd name="connsiteX2" fmla="*/ 1050826 w 1184176"/>
                  <a:gd name="connsiteY2" fmla="*/ 107923 h 157930"/>
                  <a:gd name="connsiteX3" fmla="*/ 953195 w 1184176"/>
                  <a:gd name="connsiteY3" fmla="*/ 100779 h 157930"/>
                  <a:gd name="connsiteX4" fmla="*/ 903189 w 1184176"/>
                  <a:gd name="connsiteY4" fmla="*/ 117448 h 157930"/>
                  <a:gd name="connsiteX5" fmla="*/ 855564 w 1184176"/>
                  <a:gd name="connsiteY5" fmla="*/ 117448 h 157930"/>
                  <a:gd name="connsiteX6" fmla="*/ 834133 w 1184176"/>
                  <a:gd name="connsiteY6" fmla="*/ 105543 h 157930"/>
                  <a:gd name="connsiteX7" fmla="*/ 738882 w 1184176"/>
                  <a:gd name="connsiteY7" fmla="*/ 98398 h 157930"/>
                  <a:gd name="connsiteX8" fmla="*/ 653157 w 1184176"/>
                  <a:gd name="connsiteY8" fmla="*/ 100780 h 157930"/>
                  <a:gd name="connsiteX9" fmla="*/ 615057 w 1184176"/>
                  <a:gd name="connsiteY9" fmla="*/ 115067 h 157930"/>
                  <a:gd name="connsiteX10" fmla="*/ 555526 w 1184176"/>
                  <a:gd name="connsiteY10" fmla="*/ 122211 h 157930"/>
                  <a:gd name="connsiteX11" fmla="*/ 510282 w 1184176"/>
                  <a:gd name="connsiteY11" fmla="*/ 110305 h 157930"/>
                  <a:gd name="connsiteX12" fmla="*/ 372170 w 1184176"/>
                  <a:gd name="connsiteY12" fmla="*/ 115067 h 157930"/>
                  <a:gd name="connsiteX13" fmla="*/ 353120 w 1184176"/>
                  <a:gd name="connsiteY13" fmla="*/ 79348 h 157930"/>
                  <a:gd name="connsiteX14" fmla="*/ 331689 w 1184176"/>
                  <a:gd name="connsiteY14" fmla="*/ 81730 h 157930"/>
                  <a:gd name="connsiteX15" fmla="*/ 295970 w 1184176"/>
                  <a:gd name="connsiteY15" fmla="*/ 43630 h 157930"/>
                  <a:gd name="connsiteX16" fmla="*/ 243582 w 1184176"/>
                  <a:gd name="connsiteY16" fmla="*/ 41248 h 157930"/>
                  <a:gd name="connsiteX17" fmla="*/ 212626 w 1184176"/>
                  <a:gd name="connsiteY17" fmla="*/ 43630 h 157930"/>
                  <a:gd name="connsiteX18" fmla="*/ 165001 w 1184176"/>
                  <a:gd name="connsiteY18" fmla="*/ 5530 h 157930"/>
                  <a:gd name="connsiteX19" fmla="*/ 117376 w 1184176"/>
                  <a:gd name="connsiteY19" fmla="*/ 767 h 157930"/>
                  <a:gd name="connsiteX20" fmla="*/ 36414 w 1184176"/>
                  <a:gd name="connsiteY20" fmla="*/ 767 h 157930"/>
                  <a:gd name="connsiteX21" fmla="*/ 5457 w 1184176"/>
                  <a:gd name="connsiteY21" fmla="*/ 3148 h 157930"/>
                  <a:gd name="connsiteX22" fmla="*/ 5457 w 1184176"/>
                  <a:gd name="connsiteY22" fmla="*/ 34105 h 157930"/>
                  <a:gd name="connsiteX23" fmla="*/ 60226 w 1184176"/>
                  <a:gd name="connsiteY23" fmla="*/ 53155 h 157930"/>
                  <a:gd name="connsiteX24" fmla="*/ 84039 w 1184176"/>
                  <a:gd name="connsiteY24" fmla="*/ 48392 h 157930"/>
                  <a:gd name="connsiteX25" fmla="*/ 105470 w 1184176"/>
                  <a:gd name="connsiteY25" fmla="*/ 62680 h 157930"/>
                  <a:gd name="connsiteX26" fmla="*/ 136426 w 1184176"/>
                  <a:gd name="connsiteY26" fmla="*/ 57917 h 157930"/>
                  <a:gd name="connsiteX27" fmla="*/ 155476 w 1184176"/>
                  <a:gd name="connsiteY27" fmla="*/ 74586 h 157930"/>
                  <a:gd name="connsiteX0" fmla="*/ 1183164 w 1183164"/>
                  <a:gd name="connsiteY0" fmla="*/ 157915 h 157915"/>
                  <a:gd name="connsiteX1" fmla="*/ 1111727 w 1183164"/>
                  <a:gd name="connsiteY1" fmla="*/ 138865 h 157915"/>
                  <a:gd name="connsiteX2" fmla="*/ 1049814 w 1183164"/>
                  <a:gd name="connsiteY2" fmla="*/ 107908 h 157915"/>
                  <a:gd name="connsiteX3" fmla="*/ 952183 w 1183164"/>
                  <a:gd name="connsiteY3" fmla="*/ 100764 h 157915"/>
                  <a:gd name="connsiteX4" fmla="*/ 902177 w 1183164"/>
                  <a:gd name="connsiteY4" fmla="*/ 117433 h 157915"/>
                  <a:gd name="connsiteX5" fmla="*/ 854552 w 1183164"/>
                  <a:gd name="connsiteY5" fmla="*/ 117433 h 157915"/>
                  <a:gd name="connsiteX6" fmla="*/ 833121 w 1183164"/>
                  <a:gd name="connsiteY6" fmla="*/ 105528 h 157915"/>
                  <a:gd name="connsiteX7" fmla="*/ 737870 w 1183164"/>
                  <a:gd name="connsiteY7" fmla="*/ 98383 h 157915"/>
                  <a:gd name="connsiteX8" fmla="*/ 652145 w 1183164"/>
                  <a:gd name="connsiteY8" fmla="*/ 100765 h 157915"/>
                  <a:gd name="connsiteX9" fmla="*/ 614045 w 1183164"/>
                  <a:gd name="connsiteY9" fmla="*/ 115052 h 157915"/>
                  <a:gd name="connsiteX10" fmla="*/ 554514 w 1183164"/>
                  <a:gd name="connsiteY10" fmla="*/ 122196 h 157915"/>
                  <a:gd name="connsiteX11" fmla="*/ 509270 w 1183164"/>
                  <a:gd name="connsiteY11" fmla="*/ 110290 h 157915"/>
                  <a:gd name="connsiteX12" fmla="*/ 371158 w 1183164"/>
                  <a:gd name="connsiteY12" fmla="*/ 115052 h 157915"/>
                  <a:gd name="connsiteX13" fmla="*/ 352108 w 1183164"/>
                  <a:gd name="connsiteY13" fmla="*/ 79333 h 157915"/>
                  <a:gd name="connsiteX14" fmla="*/ 330677 w 1183164"/>
                  <a:gd name="connsiteY14" fmla="*/ 81715 h 157915"/>
                  <a:gd name="connsiteX15" fmla="*/ 294958 w 1183164"/>
                  <a:gd name="connsiteY15" fmla="*/ 43615 h 157915"/>
                  <a:gd name="connsiteX16" fmla="*/ 242570 w 1183164"/>
                  <a:gd name="connsiteY16" fmla="*/ 41233 h 157915"/>
                  <a:gd name="connsiteX17" fmla="*/ 211614 w 1183164"/>
                  <a:gd name="connsiteY17" fmla="*/ 43615 h 157915"/>
                  <a:gd name="connsiteX18" fmla="*/ 163989 w 1183164"/>
                  <a:gd name="connsiteY18" fmla="*/ 5515 h 157915"/>
                  <a:gd name="connsiteX19" fmla="*/ 116364 w 1183164"/>
                  <a:gd name="connsiteY19" fmla="*/ 752 h 157915"/>
                  <a:gd name="connsiteX20" fmla="*/ 35402 w 1183164"/>
                  <a:gd name="connsiteY20" fmla="*/ 752 h 157915"/>
                  <a:gd name="connsiteX21" fmla="*/ 6826 w 1183164"/>
                  <a:gd name="connsiteY21" fmla="*/ 7896 h 157915"/>
                  <a:gd name="connsiteX22" fmla="*/ 4445 w 1183164"/>
                  <a:gd name="connsiteY22" fmla="*/ 34090 h 157915"/>
                  <a:gd name="connsiteX23" fmla="*/ 59214 w 1183164"/>
                  <a:gd name="connsiteY23" fmla="*/ 53140 h 157915"/>
                  <a:gd name="connsiteX24" fmla="*/ 83027 w 1183164"/>
                  <a:gd name="connsiteY24" fmla="*/ 48377 h 157915"/>
                  <a:gd name="connsiteX25" fmla="*/ 104458 w 1183164"/>
                  <a:gd name="connsiteY25" fmla="*/ 62665 h 157915"/>
                  <a:gd name="connsiteX26" fmla="*/ 135414 w 1183164"/>
                  <a:gd name="connsiteY26" fmla="*/ 57902 h 157915"/>
                  <a:gd name="connsiteX27" fmla="*/ 154464 w 1183164"/>
                  <a:gd name="connsiteY27" fmla="*/ 74571 h 157915"/>
                  <a:gd name="connsiteX0" fmla="*/ 1183164 w 1183164"/>
                  <a:gd name="connsiteY0" fmla="*/ 157915 h 157915"/>
                  <a:gd name="connsiteX1" fmla="*/ 1111727 w 1183164"/>
                  <a:gd name="connsiteY1" fmla="*/ 138865 h 157915"/>
                  <a:gd name="connsiteX2" fmla="*/ 1049814 w 1183164"/>
                  <a:gd name="connsiteY2" fmla="*/ 107908 h 157915"/>
                  <a:gd name="connsiteX3" fmla="*/ 952183 w 1183164"/>
                  <a:gd name="connsiteY3" fmla="*/ 100764 h 157915"/>
                  <a:gd name="connsiteX4" fmla="*/ 902177 w 1183164"/>
                  <a:gd name="connsiteY4" fmla="*/ 117433 h 157915"/>
                  <a:gd name="connsiteX5" fmla="*/ 854552 w 1183164"/>
                  <a:gd name="connsiteY5" fmla="*/ 117433 h 157915"/>
                  <a:gd name="connsiteX6" fmla="*/ 833121 w 1183164"/>
                  <a:gd name="connsiteY6" fmla="*/ 105528 h 157915"/>
                  <a:gd name="connsiteX7" fmla="*/ 737870 w 1183164"/>
                  <a:gd name="connsiteY7" fmla="*/ 98383 h 157915"/>
                  <a:gd name="connsiteX8" fmla="*/ 652145 w 1183164"/>
                  <a:gd name="connsiteY8" fmla="*/ 100765 h 157915"/>
                  <a:gd name="connsiteX9" fmla="*/ 614045 w 1183164"/>
                  <a:gd name="connsiteY9" fmla="*/ 115052 h 157915"/>
                  <a:gd name="connsiteX10" fmla="*/ 554514 w 1183164"/>
                  <a:gd name="connsiteY10" fmla="*/ 122196 h 157915"/>
                  <a:gd name="connsiteX11" fmla="*/ 509270 w 1183164"/>
                  <a:gd name="connsiteY11" fmla="*/ 110290 h 157915"/>
                  <a:gd name="connsiteX12" fmla="*/ 385445 w 1183164"/>
                  <a:gd name="connsiteY12" fmla="*/ 117433 h 157915"/>
                  <a:gd name="connsiteX13" fmla="*/ 352108 w 1183164"/>
                  <a:gd name="connsiteY13" fmla="*/ 79333 h 157915"/>
                  <a:gd name="connsiteX14" fmla="*/ 330677 w 1183164"/>
                  <a:gd name="connsiteY14" fmla="*/ 81715 h 157915"/>
                  <a:gd name="connsiteX15" fmla="*/ 294958 w 1183164"/>
                  <a:gd name="connsiteY15" fmla="*/ 43615 h 157915"/>
                  <a:gd name="connsiteX16" fmla="*/ 242570 w 1183164"/>
                  <a:gd name="connsiteY16" fmla="*/ 41233 h 157915"/>
                  <a:gd name="connsiteX17" fmla="*/ 211614 w 1183164"/>
                  <a:gd name="connsiteY17" fmla="*/ 43615 h 157915"/>
                  <a:gd name="connsiteX18" fmla="*/ 163989 w 1183164"/>
                  <a:gd name="connsiteY18" fmla="*/ 5515 h 157915"/>
                  <a:gd name="connsiteX19" fmla="*/ 116364 w 1183164"/>
                  <a:gd name="connsiteY19" fmla="*/ 752 h 157915"/>
                  <a:gd name="connsiteX20" fmla="*/ 35402 w 1183164"/>
                  <a:gd name="connsiteY20" fmla="*/ 752 h 157915"/>
                  <a:gd name="connsiteX21" fmla="*/ 6826 w 1183164"/>
                  <a:gd name="connsiteY21" fmla="*/ 7896 h 157915"/>
                  <a:gd name="connsiteX22" fmla="*/ 4445 w 1183164"/>
                  <a:gd name="connsiteY22" fmla="*/ 34090 h 157915"/>
                  <a:gd name="connsiteX23" fmla="*/ 59214 w 1183164"/>
                  <a:gd name="connsiteY23" fmla="*/ 53140 h 157915"/>
                  <a:gd name="connsiteX24" fmla="*/ 83027 w 1183164"/>
                  <a:gd name="connsiteY24" fmla="*/ 48377 h 157915"/>
                  <a:gd name="connsiteX25" fmla="*/ 104458 w 1183164"/>
                  <a:gd name="connsiteY25" fmla="*/ 62665 h 157915"/>
                  <a:gd name="connsiteX26" fmla="*/ 135414 w 1183164"/>
                  <a:gd name="connsiteY26" fmla="*/ 57902 h 157915"/>
                  <a:gd name="connsiteX27" fmla="*/ 154464 w 1183164"/>
                  <a:gd name="connsiteY27" fmla="*/ 74571 h 157915"/>
                  <a:gd name="connsiteX0" fmla="*/ 1183164 w 1183164"/>
                  <a:gd name="connsiteY0" fmla="*/ 157915 h 157915"/>
                  <a:gd name="connsiteX1" fmla="*/ 1111727 w 1183164"/>
                  <a:gd name="connsiteY1" fmla="*/ 138865 h 157915"/>
                  <a:gd name="connsiteX2" fmla="*/ 1049814 w 1183164"/>
                  <a:gd name="connsiteY2" fmla="*/ 107908 h 157915"/>
                  <a:gd name="connsiteX3" fmla="*/ 952183 w 1183164"/>
                  <a:gd name="connsiteY3" fmla="*/ 100764 h 157915"/>
                  <a:gd name="connsiteX4" fmla="*/ 902177 w 1183164"/>
                  <a:gd name="connsiteY4" fmla="*/ 117433 h 157915"/>
                  <a:gd name="connsiteX5" fmla="*/ 854552 w 1183164"/>
                  <a:gd name="connsiteY5" fmla="*/ 117433 h 157915"/>
                  <a:gd name="connsiteX6" fmla="*/ 833121 w 1183164"/>
                  <a:gd name="connsiteY6" fmla="*/ 105528 h 157915"/>
                  <a:gd name="connsiteX7" fmla="*/ 737870 w 1183164"/>
                  <a:gd name="connsiteY7" fmla="*/ 98383 h 157915"/>
                  <a:gd name="connsiteX8" fmla="*/ 652145 w 1183164"/>
                  <a:gd name="connsiteY8" fmla="*/ 100765 h 157915"/>
                  <a:gd name="connsiteX9" fmla="*/ 614045 w 1183164"/>
                  <a:gd name="connsiteY9" fmla="*/ 115052 h 157915"/>
                  <a:gd name="connsiteX10" fmla="*/ 554514 w 1183164"/>
                  <a:gd name="connsiteY10" fmla="*/ 122196 h 157915"/>
                  <a:gd name="connsiteX11" fmla="*/ 509270 w 1183164"/>
                  <a:gd name="connsiteY11" fmla="*/ 110290 h 157915"/>
                  <a:gd name="connsiteX12" fmla="*/ 385445 w 1183164"/>
                  <a:gd name="connsiteY12" fmla="*/ 117433 h 157915"/>
                  <a:gd name="connsiteX13" fmla="*/ 356871 w 1183164"/>
                  <a:gd name="connsiteY13" fmla="*/ 86477 h 157915"/>
                  <a:gd name="connsiteX14" fmla="*/ 330677 w 1183164"/>
                  <a:gd name="connsiteY14" fmla="*/ 81715 h 157915"/>
                  <a:gd name="connsiteX15" fmla="*/ 294958 w 1183164"/>
                  <a:gd name="connsiteY15" fmla="*/ 43615 h 157915"/>
                  <a:gd name="connsiteX16" fmla="*/ 242570 w 1183164"/>
                  <a:gd name="connsiteY16" fmla="*/ 41233 h 157915"/>
                  <a:gd name="connsiteX17" fmla="*/ 211614 w 1183164"/>
                  <a:gd name="connsiteY17" fmla="*/ 43615 h 157915"/>
                  <a:gd name="connsiteX18" fmla="*/ 163989 w 1183164"/>
                  <a:gd name="connsiteY18" fmla="*/ 5515 h 157915"/>
                  <a:gd name="connsiteX19" fmla="*/ 116364 w 1183164"/>
                  <a:gd name="connsiteY19" fmla="*/ 752 h 157915"/>
                  <a:gd name="connsiteX20" fmla="*/ 35402 w 1183164"/>
                  <a:gd name="connsiteY20" fmla="*/ 752 h 157915"/>
                  <a:gd name="connsiteX21" fmla="*/ 6826 w 1183164"/>
                  <a:gd name="connsiteY21" fmla="*/ 7896 h 157915"/>
                  <a:gd name="connsiteX22" fmla="*/ 4445 w 1183164"/>
                  <a:gd name="connsiteY22" fmla="*/ 34090 h 157915"/>
                  <a:gd name="connsiteX23" fmla="*/ 59214 w 1183164"/>
                  <a:gd name="connsiteY23" fmla="*/ 53140 h 157915"/>
                  <a:gd name="connsiteX24" fmla="*/ 83027 w 1183164"/>
                  <a:gd name="connsiteY24" fmla="*/ 48377 h 157915"/>
                  <a:gd name="connsiteX25" fmla="*/ 104458 w 1183164"/>
                  <a:gd name="connsiteY25" fmla="*/ 62665 h 157915"/>
                  <a:gd name="connsiteX26" fmla="*/ 135414 w 1183164"/>
                  <a:gd name="connsiteY26" fmla="*/ 57902 h 157915"/>
                  <a:gd name="connsiteX27" fmla="*/ 154464 w 1183164"/>
                  <a:gd name="connsiteY27" fmla="*/ 74571 h 157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83164" h="157915">
                    <a:moveTo>
                      <a:pt x="1183164" y="157915"/>
                    </a:moveTo>
                    <a:cubicBezTo>
                      <a:pt x="1159947" y="152755"/>
                      <a:pt x="1133952" y="147200"/>
                      <a:pt x="1111727" y="138865"/>
                    </a:cubicBezTo>
                    <a:cubicBezTo>
                      <a:pt x="1089502" y="130531"/>
                      <a:pt x="1076405" y="114258"/>
                      <a:pt x="1049814" y="107908"/>
                    </a:cubicBezTo>
                    <a:cubicBezTo>
                      <a:pt x="1023223" y="101558"/>
                      <a:pt x="976789" y="99177"/>
                      <a:pt x="952183" y="100764"/>
                    </a:cubicBezTo>
                    <a:cubicBezTo>
                      <a:pt x="927577" y="102351"/>
                      <a:pt x="918449" y="114655"/>
                      <a:pt x="902177" y="117433"/>
                    </a:cubicBezTo>
                    <a:cubicBezTo>
                      <a:pt x="885905" y="120211"/>
                      <a:pt x="866061" y="119417"/>
                      <a:pt x="854552" y="117433"/>
                    </a:cubicBezTo>
                    <a:cubicBezTo>
                      <a:pt x="843043" y="115449"/>
                      <a:pt x="852568" y="108703"/>
                      <a:pt x="833121" y="105528"/>
                    </a:cubicBezTo>
                    <a:cubicBezTo>
                      <a:pt x="813674" y="102353"/>
                      <a:pt x="768033" y="99177"/>
                      <a:pt x="737870" y="98383"/>
                    </a:cubicBezTo>
                    <a:cubicBezTo>
                      <a:pt x="707707" y="97589"/>
                      <a:pt x="672782" y="97987"/>
                      <a:pt x="652145" y="100765"/>
                    </a:cubicBezTo>
                    <a:cubicBezTo>
                      <a:pt x="631507" y="103543"/>
                      <a:pt x="630317" y="111480"/>
                      <a:pt x="614045" y="115052"/>
                    </a:cubicBezTo>
                    <a:cubicBezTo>
                      <a:pt x="597773" y="118624"/>
                      <a:pt x="571976" y="122990"/>
                      <a:pt x="554514" y="122196"/>
                    </a:cubicBezTo>
                    <a:cubicBezTo>
                      <a:pt x="537052" y="121402"/>
                      <a:pt x="537448" y="111084"/>
                      <a:pt x="509270" y="110290"/>
                    </a:cubicBezTo>
                    <a:cubicBezTo>
                      <a:pt x="481092" y="109496"/>
                      <a:pt x="410845" y="121402"/>
                      <a:pt x="385445" y="117433"/>
                    </a:cubicBezTo>
                    <a:cubicBezTo>
                      <a:pt x="360045" y="113464"/>
                      <a:pt x="365999" y="92430"/>
                      <a:pt x="356871" y="86477"/>
                    </a:cubicBezTo>
                    <a:cubicBezTo>
                      <a:pt x="347743" y="80524"/>
                      <a:pt x="340996" y="88859"/>
                      <a:pt x="330677" y="81715"/>
                    </a:cubicBezTo>
                    <a:cubicBezTo>
                      <a:pt x="320358" y="74571"/>
                      <a:pt x="309642" y="50362"/>
                      <a:pt x="294958" y="43615"/>
                    </a:cubicBezTo>
                    <a:cubicBezTo>
                      <a:pt x="280273" y="36868"/>
                      <a:pt x="256461" y="41233"/>
                      <a:pt x="242570" y="41233"/>
                    </a:cubicBezTo>
                    <a:cubicBezTo>
                      <a:pt x="228679" y="41233"/>
                      <a:pt x="224711" y="49568"/>
                      <a:pt x="211614" y="43615"/>
                    </a:cubicBezTo>
                    <a:cubicBezTo>
                      <a:pt x="198517" y="37662"/>
                      <a:pt x="179864" y="12659"/>
                      <a:pt x="163989" y="5515"/>
                    </a:cubicBezTo>
                    <a:cubicBezTo>
                      <a:pt x="148114" y="-1629"/>
                      <a:pt x="137795" y="1546"/>
                      <a:pt x="116364" y="752"/>
                    </a:cubicBezTo>
                    <a:cubicBezTo>
                      <a:pt x="94933" y="-42"/>
                      <a:pt x="53658" y="-439"/>
                      <a:pt x="35402" y="752"/>
                    </a:cubicBezTo>
                    <a:cubicBezTo>
                      <a:pt x="17146" y="1943"/>
                      <a:pt x="11985" y="2340"/>
                      <a:pt x="6826" y="7896"/>
                    </a:cubicBezTo>
                    <a:cubicBezTo>
                      <a:pt x="1667" y="13452"/>
                      <a:pt x="-4286" y="26549"/>
                      <a:pt x="4445" y="34090"/>
                    </a:cubicBezTo>
                    <a:cubicBezTo>
                      <a:pt x="13176" y="41631"/>
                      <a:pt x="46117" y="50759"/>
                      <a:pt x="59214" y="53140"/>
                    </a:cubicBezTo>
                    <a:cubicBezTo>
                      <a:pt x="72311" y="55521"/>
                      <a:pt x="75486" y="46789"/>
                      <a:pt x="83027" y="48377"/>
                    </a:cubicBezTo>
                    <a:cubicBezTo>
                      <a:pt x="90568" y="49965"/>
                      <a:pt x="95727" y="61077"/>
                      <a:pt x="104458" y="62665"/>
                    </a:cubicBezTo>
                    <a:cubicBezTo>
                      <a:pt x="113189" y="64253"/>
                      <a:pt x="127080" y="55918"/>
                      <a:pt x="135414" y="57902"/>
                    </a:cubicBezTo>
                    <a:cubicBezTo>
                      <a:pt x="143748" y="59886"/>
                      <a:pt x="149106" y="67228"/>
                      <a:pt x="154464" y="7457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5" name="任意多边形 1004"/>
              <p:cNvSpPr/>
              <p:nvPr/>
            </p:nvSpPr>
            <p:spPr>
              <a:xfrm>
                <a:off x="3783806" y="2709863"/>
                <a:ext cx="1881188" cy="330993"/>
              </a:xfrm>
              <a:custGeom>
                <a:avLst/>
                <a:gdLst>
                  <a:gd name="connsiteX0" fmla="*/ 1881188 w 1881188"/>
                  <a:gd name="connsiteY0" fmla="*/ 330993 h 330993"/>
                  <a:gd name="connsiteX1" fmla="*/ 1838325 w 1881188"/>
                  <a:gd name="connsiteY1" fmla="*/ 285750 h 330993"/>
                  <a:gd name="connsiteX2" fmla="*/ 1804988 w 1881188"/>
                  <a:gd name="connsiteY2" fmla="*/ 216693 h 330993"/>
                  <a:gd name="connsiteX3" fmla="*/ 1766888 w 1881188"/>
                  <a:gd name="connsiteY3" fmla="*/ 152400 h 330993"/>
                  <a:gd name="connsiteX4" fmla="*/ 1697832 w 1881188"/>
                  <a:gd name="connsiteY4" fmla="*/ 133350 h 330993"/>
                  <a:gd name="connsiteX5" fmla="*/ 1583532 w 1881188"/>
                  <a:gd name="connsiteY5" fmla="*/ 135731 h 330993"/>
                  <a:gd name="connsiteX6" fmla="*/ 1495425 w 1881188"/>
                  <a:gd name="connsiteY6" fmla="*/ 126206 h 330993"/>
                  <a:gd name="connsiteX7" fmla="*/ 1428750 w 1881188"/>
                  <a:gd name="connsiteY7" fmla="*/ 92868 h 330993"/>
                  <a:gd name="connsiteX8" fmla="*/ 1333500 w 1881188"/>
                  <a:gd name="connsiteY8" fmla="*/ 85725 h 330993"/>
                  <a:gd name="connsiteX9" fmla="*/ 1209675 w 1881188"/>
                  <a:gd name="connsiteY9" fmla="*/ 80962 h 330993"/>
                  <a:gd name="connsiteX10" fmla="*/ 1145382 w 1881188"/>
                  <a:gd name="connsiteY10" fmla="*/ 80962 h 330993"/>
                  <a:gd name="connsiteX11" fmla="*/ 1104900 w 1881188"/>
                  <a:gd name="connsiteY11" fmla="*/ 100012 h 330993"/>
                  <a:gd name="connsiteX12" fmla="*/ 1038225 w 1881188"/>
                  <a:gd name="connsiteY12" fmla="*/ 109537 h 330993"/>
                  <a:gd name="connsiteX13" fmla="*/ 885825 w 1881188"/>
                  <a:gd name="connsiteY13" fmla="*/ 104775 h 330993"/>
                  <a:gd name="connsiteX14" fmla="*/ 769144 w 1881188"/>
                  <a:gd name="connsiteY14" fmla="*/ 102393 h 330993"/>
                  <a:gd name="connsiteX15" fmla="*/ 681038 w 1881188"/>
                  <a:gd name="connsiteY15" fmla="*/ 71437 h 330993"/>
                  <a:gd name="connsiteX16" fmla="*/ 581025 w 1881188"/>
                  <a:gd name="connsiteY16" fmla="*/ 50006 h 330993"/>
                  <a:gd name="connsiteX17" fmla="*/ 469107 w 1881188"/>
                  <a:gd name="connsiteY17" fmla="*/ 45243 h 330993"/>
                  <a:gd name="connsiteX18" fmla="*/ 431007 w 1881188"/>
                  <a:gd name="connsiteY18" fmla="*/ 23812 h 330993"/>
                  <a:gd name="connsiteX19" fmla="*/ 400050 w 1881188"/>
                  <a:gd name="connsiteY19" fmla="*/ 45243 h 330993"/>
                  <a:gd name="connsiteX20" fmla="*/ 314325 w 1881188"/>
                  <a:gd name="connsiteY20" fmla="*/ 47625 h 330993"/>
                  <a:gd name="connsiteX21" fmla="*/ 261938 w 1881188"/>
                  <a:gd name="connsiteY21" fmla="*/ 30956 h 330993"/>
                  <a:gd name="connsiteX22" fmla="*/ 195263 w 1881188"/>
                  <a:gd name="connsiteY22" fmla="*/ 14287 h 330993"/>
                  <a:gd name="connsiteX23" fmla="*/ 92869 w 1881188"/>
                  <a:gd name="connsiteY23" fmla="*/ 19050 h 330993"/>
                  <a:gd name="connsiteX24" fmla="*/ 38100 w 1881188"/>
                  <a:gd name="connsiteY24" fmla="*/ 21431 h 330993"/>
                  <a:gd name="connsiteX25" fmla="*/ 0 w 1881188"/>
                  <a:gd name="connsiteY25" fmla="*/ 0 h 330993"/>
                  <a:gd name="connsiteX0" fmla="*/ 1881188 w 1881188"/>
                  <a:gd name="connsiteY0" fmla="*/ 330993 h 330993"/>
                  <a:gd name="connsiteX1" fmla="*/ 1838325 w 1881188"/>
                  <a:gd name="connsiteY1" fmla="*/ 285750 h 330993"/>
                  <a:gd name="connsiteX2" fmla="*/ 1804988 w 1881188"/>
                  <a:gd name="connsiteY2" fmla="*/ 216693 h 330993"/>
                  <a:gd name="connsiteX3" fmla="*/ 1766888 w 1881188"/>
                  <a:gd name="connsiteY3" fmla="*/ 152400 h 330993"/>
                  <a:gd name="connsiteX4" fmla="*/ 1697832 w 1881188"/>
                  <a:gd name="connsiteY4" fmla="*/ 133350 h 330993"/>
                  <a:gd name="connsiteX5" fmla="*/ 1583532 w 1881188"/>
                  <a:gd name="connsiteY5" fmla="*/ 135731 h 330993"/>
                  <a:gd name="connsiteX6" fmla="*/ 1495425 w 1881188"/>
                  <a:gd name="connsiteY6" fmla="*/ 126206 h 330993"/>
                  <a:gd name="connsiteX7" fmla="*/ 1428750 w 1881188"/>
                  <a:gd name="connsiteY7" fmla="*/ 92868 h 330993"/>
                  <a:gd name="connsiteX8" fmla="*/ 1333500 w 1881188"/>
                  <a:gd name="connsiteY8" fmla="*/ 85725 h 330993"/>
                  <a:gd name="connsiteX9" fmla="*/ 1209675 w 1881188"/>
                  <a:gd name="connsiteY9" fmla="*/ 80962 h 330993"/>
                  <a:gd name="connsiteX10" fmla="*/ 1145382 w 1881188"/>
                  <a:gd name="connsiteY10" fmla="*/ 80962 h 330993"/>
                  <a:gd name="connsiteX11" fmla="*/ 1104900 w 1881188"/>
                  <a:gd name="connsiteY11" fmla="*/ 100012 h 330993"/>
                  <a:gd name="connsiteX12" fmla="*/ 1038225 w 1881188"/>
                  <a:gd name="connsiteY12" fmla="*/ 109537 h 330993"/>
                  <a:gd name="connsiteX13" fmla="*/ 885825 w 1881188"/>
                  <a:gd name="connsiteY13" fmla="*/ 104775 h 330993"/>
                  <a:gd name="connsiteX14" fmla="*/ 769144 w 1881188"/>
                  <a:gd name="connsiteY14" fmla="*/ 102393 h 330993"/>
                  <a:gd name="connsiteX15" fmla="*/ 681038 w 1881188"/>
                  <a:gd name="connsiteY15" fmla="*/ 71437 h 330993"/>
                  <a:gd name="connsiteX16" fmla="*/ 581025 w 1881188"/>
                  <a:gd name="connsiteY16" fmla="*/ 50006 h 330993"/>
                  <a:gd name="connsiteX17" fmla="*/ 469107 w 1881188"/>
                  <a:gd name="connsiteY17" fmla="*/ 45243 h 330993"/>
                  <a:gd name="connsiteX18" fmla="*/ 431007 w 1881188"/>
                  <a:gd name="connsiteY18" fmla="*/ 23812 h 330993"/>
                  <a:gd name="connsiteX19" fmla="*/ 400050 w 1881188"/>
                  <a:gd name="connsiteY19" fmla="*/ 45243 h 330993"/>
                  <a:gd name="connsiteX20" fmla="*/ 314325 w 1881188"/>
                  <a:gd name="connsiteY20" fmla="*/ 47625 h 330993"/>
                  <a:gd name="connsiteX21" fmla="*/ 247651 w 1881188"/>
                  <a:gd name="connsiteY21" fmla="*/ 30956 h 330993"/>
                  <a:gd name="connsiteX22" fmla="*/ 195263 w 1881188"/>
                  <a:gd name="connsiteY22" fmla="*/ 14287 h 330993"/>
                  <a:gd name="connsiteX23" fmla="*/ 92869 w 1881188"/>
                  <a:gd name="connsiteY23" fmla="*/ 19050 h 330993"/>
                  <a:gd name="connsiteX24" fmla="*/ 38100 w 1881188"/>
                  <a:gd name="connsiteY24" fmla="*/ 21431 h 330993"/>
                  <a:gd name="connsiteX25" fmla="*/ 0 w 1881188"/>
                  <a:gd name="connsiteY25" fmla="*/ 0 h 330993"/>
                  <a:gd name="connsiteX0" fmla="*/ 1881188 w 1881188"/>
                  <a:gd name="connsiteY0" fmla="*/ 330993 h 330993"/>
                  <a:gd name="connsiteX1" fmla="*/ 1838325 w 1881188"/>
                  <a:gd name="connsiteY1" fmla="*/ 285750 h 330993"/>
                  <a:gd name="connsiteX2" fmla="*/ 1804988 w 1881188"/>
                  <a:gd name="connsiteY2" fmla="*/ 216693 h 330993"/>
                  <a:gd name="connsiteX3" fmla="*/ 1766888 w 1881188"/>
                  <a:gd name="connsiteY3" fmla="*/ 152400 h 330993"/>
                  <a:gd name="connsiteX4" fmla="*/ 1697832 w 1881188"/>
                  <a:gd name="connsiteY4" fmla="*/ 133350 h 330993"/>
                  <a:gd name="connsiteX5" fmla="*/ 1583532 w 1881188"/>
                  <a:gd name="connsiteY5" fmla="*/ 135731 h 330993"/>
                  <a:gd name="connsiteX6" fmla="*/ 1495425 w 1881188"/>
                  <a:gd name="connsiteY6" fmla="*/ 126206 h 330993"/>
                  <a:gd name="connsiteX7" fmla="*/ 1428750 w 1881188"/>
                  <a:gd name="connsiteY7" fmla="*/ 92868 h 330993"/>
                  <a:gd name="connsiteX8" fmla="*/ 1333500 w 1881188"/>
                  <a:gd name="connsiteY8" fmla="*/ 85725 h 330993"/>
                  <a:gd name="connsiteX9" fmla="*/ 1209675 w 1881188"/>
                  <a:gd name="connsiteY9" fmla="*/ 80962 h 330993"/>
                  <a:gd name="connsiteX10" fmla="*/ 1145382 w 1881188"/>
                  <a:gd name="connsiteY10" fmla="*/ 80962 h 330993"/>
                  <a:gd name="connsiteX11" fmla="*/ 1104900 w 1881188"/>
                  <a:gd name="connsiteY11" fmla="*/ 100012 h 330993"/>
                  <a:gd name="connsiteX12" fmla="*/ 1038225 w 1881188"/>
                  <a:gd name="connsiteY12" fmla="*/ 109537 h 330993"/>
                  <a:gd name="connsiteX13" fmla="*/ 885825 w 1881188"/>
                  <a:gd name="connsiteY13" fmla="*/ 104775 h 330993"/>
                  <a:gd name="connsiteX14" fmla="*/ 769144 w 1881188"/>
                  <a:gd name="connsiteY14" fmla="*/ 102393 h 330993"/>
                  <a:gd name="connsiteX15" fmla="*/ 681038 w 1881188"/>
                  <a:gd name="connsiteY15" fmla="*/ 71437 h 330993"/>
                  <a:gd name="connsiteX16" fmla="*/ 581025 w 1881188"/>
                  <a:gd name="connsiteY16" fmla="*/ 50006 h 330993"/>
                  <a:gd name="connsiteX17" fmla="*/ 469107 w 1881188"/>
                  <a:gd name="connsiteY17" fmla="*/ 45243 h 330993"/>
                  <a:gd name="connsiteX18" fmla="*/ 431007 w 1881188"/>
                  <a:gd name="connsiteY18" fmla="*/ 23812 h 330993"/>
                  <a:gd name="connsiteX19" fmla="*/ 400050 w 1881188"/>
                  <a:gd name="connsiteY19" fmla="*/ 45243 h 330993"/>
                  <a:gd name="connsiteX20" fmla="*/ 314325 w 1881188"/>
                  <a:gd name="connsiteY20" fmla="*/ 47625 h 330993"/>
                  <a:gd name="connsiteX21" fmla="*/ 247651 w 1881188"/>
                  <a:gd name="connsiteY21" fmla="*/ 30956 h 330993"/>
                  <a:gd name="connsiteX22" fmla="*/ 188120 w 1881188"/>
                  <a:gd name="connsiteY22" fmla="*/ 19050 h 330993"/>
                  <a:gd name="connsiteX23" fmla="*/ 92869 w 1881188"/>
                  <a:gd name="connsiteY23" fmla="*/ 19050 h 330993"/>
                  <a:gd name="connsiteX24" fmla="*/ 38100 w 1881188"/>
                  <a:gd name="connsiteY24" fmla="*/ 21431 h 330993"/>
                  <a:gd name="connsiteX25" fmla="*/ 0 w 1881188"/>
                  <a:gd name="connsiteY25" fmla="*/ 0 h 3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81188" h="330993">
                    <a:moveTo>
                      <a:pt x="1881188" y="330993"/>
                    </a:moveTo>
                    <a:cubicBezTo>
                      <a:pt x="1866106" y="317896"/>
                      <a:pt x="1851025" y="304800"/>
                      <a:pt x="1838325" y="285750"/>
                    </a:cubicBezTo>
                    <a:cubicBezTo>
                      <a:pt x="1825625" y="266700"/>
                      <a:pt x="1816894" y="238918"/>
                      <a:pt x="1804988" y="216693"/>
                    </a:cubicBezTo>
                    <a:cubicBezTo>
                      <a:pt x="1793082" y="194468"/>
                      <a:pt x="1784747" y="166290"/>
                      <a:pt x="1766888" y="152400"/>
                    </a:cubicBezTo>
                    <a:cubicBezTo>
                      <a:pt x="1749029" y="138509"/>
                      <a:pt x="1728391" y="136128"/>
                      <a:pt x="1697832" y="133350"/>
                    </a:cubicBezTo>
                    <a:cubicBezTo>
                      <a:pt x="1667273" y="130572"/>
                      <a:pt x="1617266" y="136922"/>
                      <a:pt x="1583532" y="135731"/>
                    </a:cubicBezTo>
                    <a:cubicBezTo>
                      <a:pt x="1549798" y="134540"/>
                      <a:pt x="1521222" y="133350"/>
                      <a:pt x="1495425" y="126206"/>
                    </a:cubicBezTo>
                    <a:cubicBezTo>
                      <a:pt x="1469628" y="119062"/>
                      <a:pt x="1455737" y="99615"/>
                      <a:pt x="1428750" y="92868"/>
                    </a:cubicBezTo>
                    <a:cubicBezTo>
                      <a:pt x="1401762" y="86121"/>
                      <a:pt x="1370012" y="87709"/>
                      <a:pt x="1333500" y="85725"/>
                    </a:cubicBezTo>
                    <a:cubicBezTo>
                      <a:pt x="1296988" y="83741"/>
                      <a:pt x="1241028" y="81756"/>
                      <a:pt x="1209675" y="80962"/>
                    </a:cubicBezTo>
                    <a:cubicBezTo>
                      <a:pt x="1178322" y="80168"/>
                      <a:pt x="1162844" y="77787"/>
                      <a:pt x="1145382" y="80962"/>
                    </a:cubicBezTo>
                    <a:cubicBezTo>
                      <a:pt x="1127919" y="84137"/>
                      <a:pt x="1122759" y="95250"/>
                      <a:pt x="1104900" y="100012"/>
                    </a:cubicBezTo>
                    <a:cubicBezTo>
                      <a:pt x="1087041" y="104774"/>
                      <a:pt x="1074737" y="108743"/>
                      <a:pt x="1038225" y="109537"/>
                    </a:cubicBezTo>
                    <a:lnTo>
                      <a:pt x="885825" y="104775"/>
                    </a:lnTo>
                    <a:cubicBezTo>
                      <a:pt x="840978" y="103584"/>
                      <a:pt x="803275" y="107949"/>
                      <a:pt x="769144" y="102393"/>
                    </a:cubicBezTo>
                    <a:cubicBezTo>
                      <a:pt x="735013" y="96837"/>
                      <a:pt x="712391" y="80168"/>
                      <a:pt x="681038" y="71437"/>
                    </a:cubicBezTo>
                    <a:cubicBezTo>
                      <a:pt x="649685" y="62706"/>
                      <a:pt x="616347" y="54372"/>
                      <a:pt x="581025" y="50006"/>
                    </a:cubicBezTo>
                    <a:cubicBezTo>
                      <a:pt x="545703" y="45640"/>
                      <a:pt x="494110" y="49609"/>
                      <a:pt x="469107" y="45243"/>
                    </a:cubicBezTo>
                    <a:cubicBezTo>
                      <a:pt x="444104" y="40877"/>
                      <a:pt x="442516" y="23812"/>
                      <a:pt x="431007" y="23812"/>
                    </a:cubicBezTo>
                    <a:cubicBezTo>
                      <a:pt x="419498" y="23812"/>
                      <a:pt x="419497" y="41274"/>
                      <a:pt x="400050" y="45243"/>
                    </a:cubicBezTo>
                    <a:cubicBezTo>
                      <a:pt x="380603" y="49212"/>
                      <a:pt x="339725" y="50006"/>
                      <a:pt x="314325" y="47625"/>
                    </a:cubicBezTo>
                    <a:cubicBezTo>
                      <a:pt x="288925" y="45244"/>
                      <a:pt x="268685" y="35718"/>
                      <a:pt x="247651" y="30956"/>
                    </a:cubicBezTo>
                    <a:cubicBezTo>
                      <a:pt x="226617" y="26194"/>
                      <a:pt x="213917" y="21034"/>
                      <a:pt x="188120" y="19050"/>
                    </a:cubicBezTo>
                    <a:cubicBezTo>
                      <a:pt x="162323" y="17066"/>
                      <a:pt x="117872" y="18653"/>
                      <a:pt x="92869" y="19050"/>
                    </a:cubicBezTo>
                    <a:cubicBezTo>
                      <a:pt x="67866" y="19447"/>
                      <a:pt x="53578" y="24606"/>
                      <a:pt x="38100" y="21431"/>
                    </a:cubicBezTo>
                    <a:cubicBezTo>
                      <a:pt x="22622" y="18256"/>
                      <a:pt x="11311" y="9128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6" name="任意多边形 1005"/>
              <p:cNvSpPr/>
              <p:nvPr/>
            </p:nvSpPr>
            <p:spPr>
              <a:xfrm>
                <a:off x="5648325" y="2986088"/>
                <a:ext cx="109538" cy="431006"/>
              </a:xfrm>
              <a:custGeom>
                <a:avLst/>
                <a:gdLst>
                  <a:gd name="connsiteX0" fmla="*/ 0 w 109538"/>
                  <a:gd name="connsiteY0" fmla="*/ 0 h 431006"/>
                  <a:gd name="connsiteX1" fmla="*/ 14288 w 109538"/>
                  <a:gd name="connsiteY1" fmla="*/ 59531 h 431006"/>
                  <a:gd name="connsiteX2" fmla="*/ 14288 w 109538"/>
                  <a:gd name="connsiteY2" fmla="*/ 154781 h 431006"/>
                  <a:gd name="connsiteX3" fmla="*/ 35719 w 109538"/>
                  <a:gd name="connsiteY3" fmla="*/ 250031 h 431006"/>
                  <a:gd name="connsiteX4" fmla="*/ 66675 w 109538"/>
                  <a:gd name="connsiteY4" fmla="*/ 342900 h 431006"/>
                  <a:gd name="connsiteX5" fmla="*/ 95250 w 109538"/>
                  <a:gd name="connsiteY5" fmla="*/ 409575 h 431006"/>
                  <a:gd name="connsiteX6" fmla="*/ 109538 w 109538"/>
                  <a:gd name="connsiteY6" fmla="*/ 431006 h 4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538" h="431006">
                    <a:moveTo>
                      <a:pt x="0" y="0"/>
                    </a:moveTo>
                    <a:cubicBezTo>
                      <a:pt x="5953" y="16867"/>
                      <a:pt x="11907" y="33734"/>
                      <a:pt x="14288" y="59531"/>
                    </a:cubicBezTo>
                    <a:cubicBezTo>
                      <a:pt x="16669" y="85328"/>
                      <a:pt x="10716" y="123031"/>
                      <a:pt x="14288" y="154781"/>
                    </a:cubicBezTo>
                    <a:cubicBezTo>
                      <a:pt x="17860" y="186531"/>
                      <a:pt x="26988" y="218678"/>
                      <a:pt x="35719" y="250031"/>
                    </a:cubicBezTo>
                    <a:cubicBezTo>
                      <a:pt x="44450" y="281384"/>
                      <a:pt x="56753" y="316309"/>
                      <a:pt x="66675" y="342900"/>
                    </a:cubicBezTo>
                    <a:cubicBezTo>
                      <a:pt x="76597" y="369491"/>
                      <a:pt x="88106" y="394891"/>
                      <a:pt x="95250" y="409575"/>
                    </a:cubicBezTo>
                    <a:cubicBezTo>
                      <a:pt x="102394" y="424259"/>
                      <a:pt x="105966" y="427632"/>
                      <a:pt x="109538" y="43100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7" name="任意多边形 1006"/>
              <p:cNvSpPr/>
              <p:nvPr/>
            </p:nvSpPr>
            <p:spPr>
              <a:xfrm>
                <a:off x="5702313" y="3388519"/>
                <a:ext cx="105556" cy="335756"/>
              </a:xfrm>
              <a:custGeom>
                <a:avLst/>
                <a:gdLst>
                  <a:gd name="connsiteX0" fmla="*/ 74600 w 105556"/>
                  <a:gd name="connsiteY0" fmla="*/ 0 h 335756"/>
                  <a:gd name="connsiteX1" fmla="*/ 36500 w 105556"/>
                  <a:gd name="connsiteY1" fmla="*/ 59531 h 335756"/>
                  <a:gd name="connsiteX2" fmla="*/ 5543 w 105556"/>
                  <a:gd name="connsiteY2" fmla="*/ 147637 h 335756"/>
                  <a:gd name="connsiteX3" fmla="*/ 3162 w 105556"/>
                  <a:gd name="connsiteY3" fmla="*/ 242887 h 335756"/>
                  <a:gd name="connsiteX4" fmla="*/ 38881 w 105556"/>
                  <a:gd name="connsiteY4" fmla="*/ 309562 h 335756"/>
                  <a:gd name="connsiteX5" fmla="*/ 105556 w 105556"/>
                  <a:gd name="connsiteY5" fmla="*/ 335756 h 33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556" h="335756">
                    <a:moveTo>
                      <a:pt x="74600" y="0"/>
                    </a:moveTo>
                    <a:cubicBezTo>
                      <a:pt x="61304" y="17462"/>
                      <a:pt x="48009" y="34925"/>
                      <a:pt x="36500" y="59531"/>
                    </a:cubicBezTo>
                    <a:cubicBezTo>
                      <a:pt x="24990" y="84137"/>
                      <a:pt x="11099" y="117078"/>
                      <a:pt x="5543" y="147637"/>
                    </a:cubicBezTo>
                    <a:cubicBezTo>
                      <a:pt x="-13" y="178196"/>
                      <a:pt x="-2394" y="215900"/>
                      <a:pt x="3162" y="242887"/>
                    </a:cubicBezTo>
                    <a:cubicBezTo>
                      <a:pt x="8718" y="269874"/>
                      <a:pt x="21815" y="294084"/>
                      <a:pt x="38881" y="309562"/>
                    </a:cubicBezTo>
                    <a:cubicBezTo>
                      <a:pt x="55947" y="325040"/>
                      <a:pt x="80751" y="330398"/>
                      <a:pt x="105556" y="33575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8" name="椭圆 1007"/>
              <p:cNvSpPr/>
              <p:nvPr/>
            </p:nvSpPr>
            <p:spPr>
              <a:xfrm>
                <a:off x="5997312" y="2058310"/>
                <a:ext cx="28800" cy="288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9" name="椭圆 1008"/>
              <p:cNvSpPr/>
              <p:nvPr/>
            </p:nvSpPr>
            <p:spPr>
              <a:xfrm>
                <a:off x="6194958" y="2058308"/>
                <a:ext cx="28800" cy="288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0" name="任意多边形 1009"/>
              <p:cNvSpPr/>
              <p:nvPr/>
            </p:nvSpPr>
            <p:spPr>
              <a:xfrm>
                <a:off x="4983956" y="2343150"/>
                <a:ext cx="461963" cy="300114"/>
              </a:xfrm>
              <a:custGeom>
                <a:avLst/>
                <a:gdLst>
                  <a:gd name="connsiteX0" fmla="*/ 0 w 461963"/>
                  <a:gd name="connsiteY0" fmla="*/ 0 h 300114"/>
                  <a:gd name="connsiteX1" fmla="*/ 71438 w 461963"/>
                  <a:gd name="connsiteY1" fmla="*/ 73819 h 300114"/>
                  <a:gd name="connsiteX2" fmla="*/ 147638 w 461963"/>
                  <a:gd name="connsiteY2" fmla="*/ 128588 h 300114"/>
                  <a:gd name="connsiteX3" fmla="*/ 250032 w 461963"/>
                  <a:gd name="connsiteY3" fmla="*/ 164306 h 300114"/>
                  <a:gd name="connsiteX4" fmla="*/ 316707 w 461963"/>
                  <a:gd name="connsiteY4" fmla="*/ 197644 h 300114"/>
                  <a:gd name="connsiteX5" fmla="*/ 373857 w 461963"/>
                  <a:gd name="connsiteY5" fmla="*/ 211931 h 300114"/>
                  <a:gd name="connsiteX6" fmla="*/ 409575 w 461963"/>
                  <a:gd name="connsiteY6" fmla="*/ 269081 h 300114"/>
                  <a:gd name="connsiteX7" fmla="*/ 433388 w 461963"/>
                  <a:gd name="connsiteY7" fmla="*/ 295275 h 300114"/>
                  <a:gd name="connsiteX8" fmla="*/ 461963 w 461963"/>
                  <a:gd name="connsiteY8" fmla="*/ 300038 h 300114"/>
                  <a:gd name="connsiteX0" fmla="*/ 0 w 461963"/>
                  <a:gd name="connsiteY0" fmla="*/ 0 h 300114"/>
                  <a:gd name="connsiteX1" fmla="*/ 71438 w 461963"/>
                  <a:gd name="connsiteY1" fmla="*/ 73819 h 300114"/>
                  <a:gd name="connsiteX2" fmla="*/ 147638 w 461963"/>
                  <a:gd name="connsiteY2" fmla="*/ 128588 h 300114"/>
                  <a:gd name="connsiteX3" fmla="*/ 250032 w 461963"/>
                  <a:gd name="connsiteY3" fmla="*/ 164306 h 300114"/>
                  <a:gd name="connsiteX4" fmla="*/ 316707 w 461963"/>
                  <a:gd name="connsiteY4" fmla="*/ 197644 h 300114"/>
                  <a:gd name="connsiteX5" fmla="*/ 369095 w 461963"/>
                  <a:gd name="connsiteY5" fmla="*/ 221456 h 300114"/>
                  <a:gd name="connsiteX6" fmla="*/ 409575 w 461963"/>
                  <a:gd name="connsiteY6" fmla="*/ 269081 h 300114"/>
                  <a:gd name="connsiteX7" fmla="*/ 433388 w 461963"/>
                  <a:gd name="connsiteY7" fmla="*/ 295275 h 300114"/>
                  <a:gd name="connsiteX8" fmla="*/ 461963 w 461963"/>
                  <a:gd name="connsiteY8" fmla="*/ 300038 h 300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1963" h="300114">
                    <a:moveTo>
                      <a:pt x="0" y="0"/>
                    </a:moveTo>
                    <a:cubicBezTo>
                      <a:pt x="23416" y="26194"/>
                      <a:pt x="46832" y="52388"/>
                      <a:pt x="71438" y="73819"/>
                    </a:cubicBezTo>
                    <a:cubicBezTo>
                      <a:pt x="96044" y="95250"/>
                      <a:pt x="117872" y="113507"/>
                      <a:pt x="147638" y="128588"/>
                    </a:cubicBezTo>
                    <a:cubicBezTo>
                      <a:pt x="177404" y="143669"/>
                      <a:pt x="221854" y="152797"/>
                      <a:pt x="250032" y="164306"/>
                    </a:cubicBezTo>
                    <a:cubicBezTo>
                      <a:pt x="278210" y="175815"/>
                      <a:pt x="296863" y="188119"/>
                      <a:pt x="316707" y="197644"/>
                    </a:cubicBezTo>
                    <a:cubicBezTo>
                      <a:pt x="336551" y="207169"/>
                      <a:pt x="353617" y="209550"/>
                      <a:pt x="369095" y="221456"/>
                    </a:cubicBezTo>
                    <a:cubicBezTo>
                      <a:pt x="384573" y="233362"/>
                      <a:pt x="398860" y="256778"/>
                      <a:pt x="409575" y="269081"/>
                    </a:cubicBezTo>
                    <a:cubicBezTo>
                      <a:pt x="420290" y="281384"/>
                      <a:pt x="424657" y="290116"/>
                      <a:pt x="433388" y="295275"/>
                    </a:cubicBezTo>
                    <a:cubicBezTo>
                      <a:pt x="442119" y="300434"/>
                      <a:pt x="452041" y="300236"/>
                      <a:pt x="461963" y="30003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1" name="任意多边形 1010"/>
              <p:cNvSpPr/>
              <p:nvPr/>
            </p:nvSpPr>
            <p:spPr>
              <a:xfrm>
                <a:off x="4902994" y="2524125"/>
                <a:ext cx="895350" cy="141022"/>
              </a:xfrm>
              <a:custGeom>
                <a:avLst/>
                <a:gdLst>
                  <a:gd name="connsiteX0" fmla="*/ 895350 w 895350"/>
                  <a:gd name="connsiteY0" fmla="*/ 76200 h 141022"/>
                  <a:gd name="connsiteX1" fmla="*/ 840581 w 895350"/>
                  <a:gd name="connsiteY1" fmla="*/ 16669 h 141022"/>
                  <a:gd name="connsiteX2" fmla="*/ 754856 w 895350"/>
                  <a:gd name="connsiteY2" fmla="*/ 0 h 141022"/>
                  <a:gd name="connsiteX3" fmla="*/ 685800 w 895350"/>
                  <a:gd name="connsiteY3" fmla="*/ 16669 h 141022"/>
                  <a:gd name="connsiteX4" fmla="*/ 621506 w 895350"/>
                  <a:gd name="connsiteY4" fmla="*/ 14288 h 141022"/>
                  <a:gd name="connsiteX5" fmla="*/ 535781 w 895350"/>
                  <a:gd name="connsiteY5" fmla="*/ 21431 h 141022"/>
                  <a:gd name="connsiteX6" fmla="*/ 471487 w 895350"/>
                  <a:gd name="connsiteY6" fmla="*/ 50006 h 141022"/>
                  <a:gd name="connsiteX7" fmla="*/ 411956 w 895350"/>
                  <a:gd name="connsiteY7" fmla="*/ 85725 h 141022"/>
                  <a:gd name="connsiteX8" fmla="*/ 345281 w 895350"/>
                  <a:gd name="connsiteY8" fmla="*/ 85725 h 141022"/>
                  <a:gd name="connsiteX9" fmla="*/ 250031 w 895350"/>
                  <a:gd name="connsiteY9" fmla="*/ 66675 h 141022"/>
                  <a:gd name="connsiteX10" fmla="*/ 159544 w 895350"/>
                  <a:gd name="connsiteY10" fmla="*/ 78581 h 141022"/>
                  <a:gd name="connsiteX11" fmla="*/ 85725 w 895350"/>
                  <a:gd name="connsiteY11" fmla="*/ 102394 h 141022"/>
                  <a:gd name="connsiteX12" fmla="*/ 35719 w 895350"/>
                  <a:gd name="connsiteY12" fmla="*/ 135731 h 141022"/>
                  <a:gd name="connsiteX13" fmla="*/ 0 w 895350"/>
                  <a:gd name="connsiteY13" fmla="*/ 140494 h 14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5350" h="141022">
                    <a:moveTo>
                      <a:pt x="895350" y="76200"/>
                    </a:moveTo>
                    <a:cubicBezTo>
                      <a:pt x="879673" y="52784"/>
                      <a:pt x="863997" y="29369"/>
                      <a:pt x="840581" y="16669"/>
                    </a:cubicBezTo>
                    <a:cubicBezTo>
                      <a:pt x="817165" y="3969"/>
                      <a:pt x="780653" y="0"/>
                      <a:pt x="754856" y="0"/>
                    </a:cubicBezTo>
                    <a:cubicBezTo>
                      <a:pt x="729059" y="0"/>
                      <a:pt x="708025" y="14288"/>
                      <a:pt x="685800" y="16669"/>
                    </a:cubicBezTo>
                    <a:cubicBezTo>
                      <a:pt x="663575" y="19050"/>
                      <a:pt x="646509" y="13494"/>
                      <a:pt x="621506" y="14288"/>
                    </a:cubicBezTo>
                    <a:cubicBezTo>
                      <a:pt x="596503" y="15082"/>
                      <a:pt x="560784" y="15478"/>
                      <a:pt x="535781" y="21431"/>
                    </a:cubicBezTo>
                    <a:cubicBezTo>
                      <a:pt x="510778" y="27384"/>
                      <a:pt x="492124" y="39290"/>
                      <a:pt x="471487" y="50006"/>
                    </a:cubicBezTo>
                    <a:cubicBezTo>
                      <a:pt x="450849" y="60722"/>
                      <a:pt x="432990" y="79772"/>
                      <a:pt x="411956" y="85725"/>
                    </a:cubicBezTo>
                    <a:cubicBezTo>
                      <a:pt x="390922" y="91678"/>
                      <a:pt x="372269" y="88900"/>
                      <a:pt x="345281" y="85725"/>
                    </a:cubicBezTo>
                    <a:cubicBezTo>
                      <a:pt x="318293" y="82550"/>
                      <a:pt x="280987" y="67866"/>
                      <a:pt x="250031" y="66675"/>
                    </a:cubicBezTo>
                    <a:cubicBezTo>
                      <a:pt x="219075" y="65484"/>
                      <a:pt x="186928" y="72628"/>
                      <a:pt x="159544" y="78581"/>
                    </a:cubicBezTo>
                    <a:cubicBezTo>
                      <a:pt x="132160" y="84534"/>
                      <a:pt x="106362" y="92869"/>
                      <a:pt x="85725" y="102394"/>
                    </a:cubicBezTo>
                    <a:cubicBezTo>
                      <a:pt x="65088" y="111919"/>
                      <a:pt x="50007" y="129381"/>
                      <a:pt x="35719" y="135731"/>
                    </a:cubicBezTo>
                    <a:cubicBezTo>
                      <a:pt x="21431" y="142081"/>
                      <a:pt x="10715" y="141287"/>
                      <a:pt x="0" y="14049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2" name="任意多边形 1011"/>
              <p:cNvSpPr/>
              <p:nvPr/>
            </p:nvSpPr>
            <p:spPr>
              <a:xfrm>
                <a:off x="5726906" y="2462213"/>
                <a:ext cx="197644" cy="71437"/>
              </a:xfrm>
              <a:custGeom>
                <a:avLst/>
                <a:gdLst>
                  <a:gd name="connsiteX0" fmla="*/ 197644 w 197644"/>
                  <a:gd name="connsiteY0" fmla="*/ 0 h 71437"/>
                  <a:gd name="connsiteX1" fmla="*/ 147638 w 197644"/>
                  <a:gd name="connsiteY1" fmla="*/ 28575 h 71437"/>
                  <a:gd name="connsiteX2" fmla="*/ 102394 w 197644"/>
                  <a:gd name="connsiteY2" fmla="*/ 23812 h 71437"/>
                  <a:gd name="connsiteX3" fmla="*/ 69057 w 197644"/>
                  <a:gd name="connsiteY3" fmla="*/ 21431 h 71437"/>
                  <a:gd name="connsiteX4" fmla="*/ 23813 w 197644"/>
                  <a:gd name="connsiteY4" fmla="*/ 40481 h 71437"/>
                  <a:gd name="connsiteX5" fmla="*/ 0 w 197644"/>
                  <a:gd name="connsiteY5" fmla="*/ 71437 h 71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644" h="71437">
                    <a:moveTo>
                      <a:pt x="197644" y="0"/>
                    </a:moveTo>
                    <a:cubicBezTo>
                      <a:pt x="180578" y="12303"/>
                      <a:pt x="163513" y="24606"/>
                      <a:pt x="147638" y="28575"/>
                    </a:cubicBezTo>
                    <a:cubicBezTo>
                      <a:pt x="131763" y="32544"/>
                      <a:pt x="115491" y="25003"/>
                      <a:pt x="102394" y="23812"/>
                    </a:cubicBezTo>
                    <a:cubicBezTo>
                      <a:pt x="89297" y="22621"/>
                      <a:pt x="82154" y="18653"/>
                      <a:pt x="69057" y="21431"/>
                    </a:cubicBezTo>
                    <a:cubicBezTo>
                      <a:pt x="55960" y="24209"/>
                      <a:pt x="35322" y="32147"/>
                      <a:pt x="23813" y="40481"/>
                    </a:cubicBezTo>
                    <a:cubicBezTo>
                      <a:pt x="12304" y="48815"/>
                      <a:pt x="6152" y="60126"/>
                      <a:pt x="0" y="7143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3" name="任意多边形 1012"/>
              <p:cNvSpPr/>
              <p:nvPr/>
            </p:nvSpPr>
            <p:spPr>
              <a:xfrm>
                <a:off x="5393531" y="2388364"/>
                <a:ext cx="409575" cy="92899"/>
              </a:xfrm>
              <a:custGeom>
                <a:avLst/>
                <a:gdLst>
                  <a:gd name="connsiteX0" fmla="*/ 409575 w 409575"/>
                  <a:gd name="connsiteY0" fmla="*/ 92905 h 92905"/>
                  <a:gd name="connsiteX1" fmla="*/ 350044 w 409575"/>
                  <a:gd name="connsiteY1" fmla="*/ 66711 h 92905"/>
                  <a:gd name="connsiteX2" fmla="*/ 311944 w 409575"/>
                  <a:gd name="connsiteY2" fmla="*/ 30992 h 92905"/>
                  <a:gd name="connsiteX3" fmla="*/ 271463 w 409575"/>
                  <a:gd name="connsiteY3" fmla="*/ 42898 h 92905"/>
                  <a:gd name="connsiteX4" fmla="*/ 214313 w 409575"/>
                  <a:gd name="connsiteY4" fmla="*/ 9561 h 92905"/>
                  <a:gd name="connsiteX5" fmla="*/ 111919 w 409575"/>
                  <a:gd name="connsiteY5" fmla="*/ 36 h 92905"/>
                  <a:gd name="connsiteX6" fmla="*/ 23813 w 409575"/>
                  <a:gd name="connsiteY6" fmla="*/ 11942 h 92905"/>
                  <a:gd name="connsiteX7" fmla="*/ 0 w 409575"/>
                  <a:gd name="connsiteY7" fmla="*/ 16705 h 92905"/>
                  <a:gd name="connsiteX0" fmla="*/ 409575 w 409575"/>
                  <a:gd name="connsiteY0" fmla="*/ 92899 h 92899"/>
                  <a:gd name="connsiteX1" fmla="*/ 350044 w 409575"/>
                  <a:gd name="connsiteY1" fmla="*/ 66705 h 92899"/>
                  <a:gd name="connsiteX2" fmla="*/ 311944 w 409575"/>
                  <a:gd name="connsiteY2" fmla="*/ 30986 h 92899"/>
                  <a:gd name="connsiteX3" fmla="*/ 271463 w 409575"/>
                  <a:gd name="connsiteY3" fmla="*/ 38129 h 92899"/>
                  <a:gd name="connsiteX4" fmla="*/ 214313 w 409575"/>
                  <a:gd name="connsiteY4" fmla="*/ 9555 h 92899"/>
                  <a:gd name="connsiteX5" fmla="*/ 111919 w 409575"/>
                  <a:gd name="connsiteY5" fmla="*/ 30 h 92899"/>
                  <a:gd name="connsiteX6" fmla="*/ 23813 w 409575"/>
                  <a:gd name="connsiteY6" fmla="*/ 11936 h 92899"/>
                  <a:gd name="connsiteX7" fmla="*/ 0 w 409575"/>
                  <a:gd name="connsiteY7" fmla="*/ 16699 h 92899"/>
                  <a:gd name="connsiteX0" fmla="*/ 409575 w 409575"/>
                  <a:gd name="connsiteY0" fmla="*/ 92899 h 92899"/>
                  <a:gd name="connsiteX1" fmla="*/ 354807 w 409575"/>
                  <a:gd name="connsiteY1" fmla="*/ 66705 h 92899"/>
                  <a:gd name="connsiteX2" fmla="*/ 311944 w 409575"/>
                  <a:gd name="connsiteY2" fmla="*/ 30986 h 92899"/>
                  <a:gd name="connsiteX3" fmla="*/ 271463 w 409575"/>
                  <a:gd name="connsiteY3" fmla="*/ 38129 h 92899"/>
                  <a:gd name="connsiteX4" fmla="*/ 214313 w 409575"/>
                  <a:gd name="connsiteY4" fmla="*/ 9555 h 92899"/>
                  <a:gd name="connsiteX5" fmla="*/ 111919 w 409575"/>
                  <a:gd name="connsiteY5" fmla="*/ 30 h 92899"/>
                  <a:gd name="connsiteX6" fmla="*/ 23813 w 409575"/>
                  <a:gd name="connsiteY6" fmla="*/ 11936 h 92899"/>
                  <a:gd name="connsiteX7" fmla="*/ 0 w 409575"/>
                  <a:gd name="connsiteY7" fmla="*/ 16699 h 92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9575" h="92899">
                    <a:moveTo>
                      <a:pt x="409575" y="92899"/>
                    </a:moveTo>
                    <a:cubicBezTo>
                      <a:pt x="387945" y="84961"/>
                      <a:pt x="371079" y="77024"/>
                      <a:pt x="354807" y="66705"/>
                    </a:cubicBezTo>
                    <a:cubicBezTo>
                      <a:pt x="338535" y="56386"/>
                      <a:pt x="325835" y="35749"/>
                      <a:pt x="311944" y="30986"/>
                    </a:cubicBezTo>
                    <a:cubicBezTo>
                      <a:pt x="298053" y="26223"/>
                      <a:pt x="287735" y="41701"/>
                      <a:pt x="271463" y="38129"/>
                    </a:cubicBezTo>
                    <a:cubicBezTo>
                      <a:pt x="255191" y="34557"/>
                      <a:pt x="240904" y="15905"/>
                      <a:pt x="214313" y="9555"/>
                    </a:cubicBezTo>
                    <a:cubicBezTo>
                      <a:pt x="187722" y="3205"/>
                      <a:pt x="143669" y="-367"/>
                      <a:pt x="111919" y="30"/>
                    </a:cubicBezTo>
                    <a:cubicBezTo>
                      <a:pt x="80169" y="427"/>
                      <a:pt x="42466" y="9158"/>
                      <a:pt x="23813" y="11936"/>
                    </a:cubicBezTo>
                    <a:cubicBezTo>
                      <a:pt x="5160" y="14714"/>
                      <a:pt x="2580" y="15706"/>
                      <a:pt x="0" y="1669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4" name="任意多边形 1013"/>
              <p:cNvSpPr/>
              <p:nvPr/>
            </p:nvSpPr>
            <p:spPr>
              <a:xfrm>
                <a:off x="6417469" y="2531260"/>
                <a:ext cx="962025" cy="157171"/>
              </a:xfrm>
              <a:custGeom>
                <a:avLst/>
                <a:gdLst>
                  <a:gd name="connsiteX0" fmla="*/ 0 w 962025"/>
                  <a:gd name="connsiteY0" fmla="*/ 46160 h 158078"/>
                  <a:gd name="connsiteX1" fmla="*/ 95250 w 962025"/>
                  <a:gd name="connsiteY1" fmla="*/ 916 h 158078"/>
                  <a:gd name="connsiteX2" fmla="*/ 188119 w 962025"/>
                  <a:gd name="connsiteY2" fmla="*/ 15203 h 158078"/>
                  <a:gd name="connsiteX3" fmla="*/ 266700 w 962025"/>
                  <a:gd name="connsiteY3" fmla="*/ 8060 h 158078"/>
                  <a:gd name="connsiteX4" fmla="*/ 378619 w 962025"/>
                  <a:gd name="connsiteY4" fmla="*/ 12822 h 158078"/>
                  <a:gd name="connsiteX5" fmla="*/ 476250 w 962025"/>
                  <a:gd name="connsiteY5" fmla="*/ 48541 h 158078"/>
                  <a:gd name="connsiteX6" fmla="*/ 540544 w 962025"/>
                  <a:gd name="connsiteY6" fmla="*/ 84260 h 158078"/>
                  <a:gd name="connsiteX7" fmla="*/ 678656 w 962025"/>
                  <a:gd name="connsiteY7" fmla="*/ 79497 h 158078"/>
                  <a:gd name="connsiteX8" fmla="*/ 788194 w 962025"/>
                  <a:gd name="connsiteY8" fmla="*/ 93785 h 158078"/>
                  <a:gd name="connsiteX9" fmla="*/ 876300 w 962025"/>
                  <a:gd name="connsiteY9" fmla="*/ 129503 h 158078"/>
                  <a:gd name="connsiteX10" fmla="*/ 962025 w 962025"/>
                  <a:gd name="connsiteY10" fmla="*/ 158078 h 158078"/>
                  <a:gd name="connsiteX0" fmla="*/ 0 w 962025"/>
                  <a:gd name="connsiteY0" fmla="*/ 45253 h 157171"/>
                  <a:gd name="connsiteX1" fmla="*/ 21431 w 962025"/>
                  <a:gd name="connsiteY1" fmla="*/ 16678 h 157171"/>
                  <a:gd name="connsiteX2" fmla="*/ 95250 w 962025"/>
                  <a:gd name="connsiteY2" fmla="*/ 9 h 157171"/>
                  <a:gd name="connsiteX3" fmla="*/ 188119 w 962025"/>
                  <a:gd name="connsiteY3" fmla="*/ 14296 h 157171"/>
                  <a:gd name="connsiteX4" fmla="*/ 266700 w 962025"/>
                  <a:gd name="connsiteY4" fmla="*/ 7153 h 157171"/>
                  <a:gd name="connsiteX5" fmla="*/ 378619 w 962025"/>
                  <a:gd name="connsiteY5" fmla="*/ 11915 h 157171"/>
                  <a:gd name="connsiteX6" fmla="*/ 476250 w 962025"/>
                  <a:gd name="connsiteY6" fmla="*/ 47634 h 157171"/>
                  <a:gd name="connsiteX7" fmla="*/ 540544 w 962025"/>
                  <a:gd name="connsiteY7" fmla="*/ 83353 h 157171"/>
                  <a:gd name="connsiteX8" fmla="*/ 678656 w 962025"/>
                  <a:gd name="connsiteY8" fmla="*/ 78590 h 157171"/>
                  <a:gd name="connsiteX9" fmla="*/ 788194 w 962025"/>
                  <a:gd name="connsiteY9" fmla="*/ 92878 h 157171"/>
                  <a:gd name="connsiteX10" fmla="*/ 876300 w 962025"/>
                  <a:gd name="connsiteY10" fmla="*/ 128596 h 157171"/>
                  <a:gd name="connsiteX11" fmla="*/ 962025 w 962025"/>
                  <a:gd name="connsiteY11" fmla="*/ 157171 h 15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2025" h="157171">
                    <a:moveTo>
                      <a:pt x="0" y="45253"/>
                    </a:moveTo>
                    <a:cubicBezTo>
                      <a:pt x="5953" y="41681"/>
                      <a:pt x="5556" y="24219"/>
                      <a:pt x="21431" y="16678"/>
                    </a:cubicBezTo>
                    <a:cubicBezTo>
                      <a:pt x="37306" y="9137"/>
                      <a:pt x="67469" y="406"/>
                      <a:pt x="95250" y="9"/>
                    </a:cubicBezTo>
                    <a:cubicBezTo>
                      <a:pt x="123031" y="-388"/>
                      <a:pt x="159544" y="13105"/>
                      <a:pt x="188119" y="14296"/>
                    </a:cubicBezTo>
                    <a:cubicBezTo>
                      <a:pt x="216694" y="15487"/>
                      <a:pt x="234950" y="7550"/>
                      <a:pt x="266700" y="7153"/>
                    </a:cubicBezTo>
                    <a:cubicBezTo>
                      <a:pt x="298450" y="6756"/>
                      <a:pt x="343694" y="5168"/>
                      <a:pt x="378619" y="11915"/>
                    </a:cubicBezTo>
                    <a:cubicBezTo>
                      <a:pt x="413544" y="18662"/>
                      <a:pt x="449263" y="35728"/>
                      <a:pt x="476250" y="47634"/>
                    </a:cubicBezTo>
                    <a:cubicBezTo>
                      <a:pt x="503237" y="59540"/>
                      <a:pt x="506810" y="78194"/>
                      <a:pt x="540544" y="83353"/>
                    </a:cubicBezTo>
                    <a:cubicBezTo>
                      <a:pt x="574278" y="88512"/>
                      <a:pt x="637381" y="77003"/>
                      <a:pt x="678656" y="78590"/>
                    </a:cubicBezTo>
                    <a:cubicBezTo>
                      <a:pt x="719931" y="80177"/>
                      <a:pt x="755253" y="84544"/>
                      <a:pt x="788194" y="92878"/>
                    </a:cubicBezTo>
                    <a:cubicBezTo>
                      <a:pt x="821135" y="101212"/>
                      <a:pt x="847328" y="117881"/>
                      <a:pt x="876300" y="128596"/>
                    </a:cubicBezTo>
                    <a:cubicBezTo>
                      <a:pt x="905272" y="139311"/>
                      <a:pt x="933648" y="148241"/>
                      <a:pt x="962025" y="157171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5" name="任意多边形 1014"/>
              <p:cNvSpPr/>
              <p:nvPr/>
            </p:nvSpPr>
            <p:spPr>
              <a:xfrm>
                <a:off x="6326981" y="2466975"/>
                <a:ext cx="147638" cy="71438"/>
              </a:xfrm>
              <a:custGeom>
                <a:avLst/>
                <a:gdLst>
                  <a:gd name="connsiteX0" fmla="*/ 0 w 147638"/>
                  <a:gd name="connsiteY0" fmla="*/ 0 h 71438"/>
                  <a:gd name="connsiteX1" fmla="*/ 83344 w 147638"/>
                  <a:gd name="connsiteY1" fmla="*/ 28575 h 71438"/>
                  <a:gd name="connsiteX2" fmla="*/ 123825 w 147638"/>
                  <a:gd name="connsiteY2" fmla="*/ 45244 h 71438"/>
                  <a:gd name="connsiteX3" fmla="*/ 147638 w 147638"/>
                  <a:gd name="connsiteY3" fmla="*/ 71438 h 71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638" h="71438">
                    <a:moveTo>
                      <a:pt x="0" y="0"/>
                    </a:moveTo>
                    <a:lnTo>
                      <a:pt x="83344" y="28575"/>
                    </a:lnTo>
                    <a:cubicBezTo>
                      <a:pt x="103981" y="36116"/>
                      <a:pt x="113109" y="38100"/>
                      <a:pt x="123825" y="45244"/>
                    </a:cubicBezTo>
                    <a:cubicBezTo>
                      <a:pt x="134541" y="52388"/>
                      <a:pt x="141089" y="61913"/>
                      <a:pt x="147638" y="7143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6" name="任意多边形 1015"/>
              <p:cNvSpPr/>
              <p:nvPr/>
            </p:nvSpPr>
            <p:spPr>
              <a:xfrm>
                <a:off x="6415088" y="2384951"/>
                <a:ext cx="416718" cy="108218"/>
              </a:xfrm>
              <a:custGeom>
                <a:avLst/>
                <a:gdLst>
                  <a:gd name="connsiteX0" fmla="*/ 0 w 416718"/>
                  <a:gd name="connsiteY0" fmla="*/ 108218 h 108218"/>
                  <a:gd name="connsiteX1" fmla="*/ 57150 w 416718"/>
                  <a:gd name="connsiteY1" fmla="*/ 74880 h 108218"/>
                  <a:gd name="connsiteX2" fmla="*/ 114300 w 416718"/>
                  <a:gd name="connsiteY2" fmla="*/ 60593 h 108218"/>
                  <a:gd name="connsiteX3" fmla="*/ 142875 w 416718"/>
                  <a:gd name="connsiteY3" fmla="*/ 53449 h 108218"/>
                  <a:gd name="connsiteX4" fmla="*/ 185737 w 416718"/>
                  <a:gd name="connsiteY4" fmla="*/ 17730 h 108218"/>
                  <a:gd name="connsiteX5" fmla="*/ 290512 w 416718"/>
                  <a:gd name="connsiteY5" fmla="*/ 1062 h 108218"/>
                  <a:gd name="connsiteX6" fmla="*/ 376237 w 416718"/>
                  <a:gd name="connsiteY6" fmla="*/ 3443 h 108218"/>
                  <a:gd name="connsiteX7" fmla="*/ 416718 w 416718"/>
                  <a:gd name="connsiteY7" fmla="*/ 17730 h 10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6718" h="108218">
                    <a:moveTo>
                      <a:pt x="0" y="108218"/>
                    </a:moveTo>
                    <a:cubicBezTo>
                      <a:pt x="19050" y="95517"/>
                      <a:pt x="38100" y="82817"/>
                      <a:pt x="57150" y="74880"/>
                    </a:cubicBezTo>
                    <a:cubicBezTo>
                      <a:pt x="76200" y="66943"/>
                      <a:pt x="114300" y="60593"/>
                      <a:pt x="114300" y="60593"/>
                    </a:cubicBezTo>
                    <a:cubicBezTo>
                      <a:pt x="128587" y="57021"/>
                      <a:pt x="130969" y="60593"/>
                      <a:pt x="142875" y="53449"/>
                    </a:cubicBezTo>
                    <a:cubicBezTo>
                      <a:pt x="154781" y="46305"/>
                      <a:pt x="161131" y="26461"/>
                      <a:pt x="185737" y="17730"/>
                    </a:cubicBezTo>
                    <a:cubicBezTo>
                      <a:pt x="210343" y="8999"/>
                      <a:pt x="258762" y="3443"/>
                      <a:pt x="290512" y="1062"/>
                    </a:cubicBezTo>
                    <a:cubicBezTo>
                      <a:pt x="322262" y="-1319"/>
                      <a:pt x="355203" y="665"/>
                      <a:pt x="376237" y="3443"/>
                    </a:cubicBezTo>
                    <a:cubicBezTo>
                      <a:pt x="397271" y="6221"/>
                      <a:pt x="406994" y="11975"/>
                      <a:pt x="416718" y="1773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7" name="任意多边形 1016"/>
              <p:cNvSpPr/>
              <p:nvPr/>
            </p:nvSpPr>
            <p:spPr>
              <a:xfrm>
                <a:off x="6905625" y="2381250"/>
                <a:ext cx="307181" cy="161925"/>
              </a:xfrm>
              <a:custGeom>
                <a:avLst/>
                <a:gdLst>
                  <a:gd name="connsiteX0" fmla="*/ 0 w 307181"/>
                  <a:gd name="connsiteY0" fmla="*/ 161925 h 161925"/>
                  <a:gd name="connsiteX1" fmla="*/ 64294 w 307181"/>
                  <a:gd name="connsiteY1" fmla="*/ 138113 h 161925"/>
                  <a:gd name="connsiteX2" fmla="*/ 159544 w 307181"/>
                  <a:gd name="connsiteY2" fmla="*/ 119063 h 161925"/>
                  <a:gd name="connsiteX3" fmla="*/ 235744 w 307181"/>
                  <a:gd name="connsiteY3" fmla="*/ 73819 h 161925"/>
                  <a:gd name="connsiteX4" fmla="*/ 307181 w 307181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81" h="161925">
                    <a:moveTo>
                      <a:pt x="0" y="161925"/>
                    </a:moveTo>
                    <a:cubicBezTo>
                      <a:pt x="18851" y="153591"/>
                      <a:pt x="37703" y="145257"/>
                      <a:pt x="64294" y="138113"/>
                    </a:cubicBezTo>
                    <a:cubicBezTo>
                      <a:pt x="90885" y="130969"/>
                      <a:pt x="130969" y="129779"/>
                      <a:pt x="159544" y="119063"/>
                    </a:cubicBezTo>
                    <a:cubicBezTo>
                      <a:pt x="188119" y="108347"/>
                      <a:pt x="211138" y="93663"/>
                      <a:pt x="235744" y="73819"/>
                    </a:cubicBezTo>
                    <a:cubicBezTo>
                      <a:pt x="260350" y="53975"/>
                      <a:pt x="283765" y="26987"/>
                      <a:pt x="307181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8" name="任意多边形 1017"/>
              <p:cNvSpPr/>
              <p:nvPr/>
            </p:nvSpPr>
            <p:spPr>
              <a:xfrm>
                <a:off x="7534275" y="2124075"/>
                <a:ext cx="211931" cy="128588"/>
              </a:xfrm>
              <a:custGeom>
                <a:avLst/>
                <a:gdLst>
                  <a:gd name="connsiteX0" fmla="*/ 0 w 211931"/>
                  <a:gd name="connsiteY0" fmla="*/ 128588 h 128588"/>
                  <a:gd name="connsiteX1" fmla="*/ 64294 w 211931"/>
                  <a:gd name="connsiteY1" fmla="*/ 85725 h 128588"/>
                  <a:gd name="connsiteX2" fmla="*/ 123825 w 211931"/>
                  <a:gd name="connsiteY2" fmla="*/ 35719 h 128588"/>
                  <a:gd name="connsiteX3" fmla="*/ 211931 w 211931"/>
                  <a:gd name="connsiteY3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31" h="128588">
                    <a:moveTo>
                      <a:pt x="0" y="128588"/>
                    </a:moveTo>
                    <a:cubicBezTo>
                      <a:pt x="21828" y="114895"/>
                      <a:pt x="43657" y="101203"/>
                      <a:pt x="64294" y="85725"/>
                    </a:cubicBezTo>
                    <a:cubicBezTo>
                      <a:pt x="84931" y="70247"/>
                      <a:pt x="99219" y="50007"/>
                      <a:pt x="123825" y="35719"/>
                    </a:cubicBezTo>
                    <a:cubicBezTo>
                      <a:pt x="148431" y="21431"/>
                      <a:pt x="180181" y="10715"/>
                      <a:pt x="211931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9" name="任意多边形 1018"/>
              <p:cNvSpPr/>
              <p:nvPr/>
            </p:nvSpPr>
            <p:spPr>
              <a:xfrm>
                <a:off x="6696075" y="2783681"/>
                <a:ext cx="257175" cy="76200"/>
              </a:xfrm>
              <a:custGeom>
                <a:avLst/>
                <a:gdLst>
                  <a:gd name="connsiteX0" fmla="*/ 0 w 257175"/>
                  <a:gd name="connsiteY0" fmla="*/ 76200 h 76200"/>
                  <a:gd name="connsiteX1" fmla="*/ 83344 w 257175"/>
                  <a:gd name="connsiteY1" fmla="*/ 40482 h 76200"/>
                  <a:gd name="connsiteX2" fmla="*/ 180975 w 257175"/>
                  <a:gd name="connsiteY2" fmla="*/ 30957 h 76200"/>
                  <a:gd name="connsiteX3" fmla="*/ 257175 w 257175"/>
                  <a:gd name="connsiteY3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76200">
                    <a:moveTo>
                      <a:pt x="0" y="76200"/>
                    </a:moveTo>
                    <a:cubicBezTo>
                      <a:pt x="26591" y="62111"/>
                      <a:pt x="53182" y="48022"/>
                      <a:pt x="83344" y="40482"/>
                    </a:cubicBezTo>
                    <a:cubicBezTo>
                      <a:pt x="113506" y="32942"/>
                      <a:pt x="152003" y="37704"/>
                      <a:pt x="180975" y="30957"/>
                    </a:cubicBezTo>
                    <a:cubicBezTo>
                      <a:pt x="209947" y="24210"/>
                      <a:pt x="233561" y="12105"/>
                      <a:pt x="257175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0" name="任意多边形 1019"/>
              <p:cNvSpPr/>
              <p:nvPr/>
            </p:nvSpPr>
            <p:spPr>
              <a:xfrm>
                <a:off x="6974681" y="2745581"/>
                <a:ext cx="252413" cy="23813"/>
              </a:xfrm>
              <a:custGeom>
                <a:avLst/>
                <a:gdLst>
                  <a:gd name="connsiteX0" fmla="*/ 252413 w 252413"/>
                  <a:gd name="connsiteY0" fmla="*/ 0 h 23813"/>
                  <a:gd name="connsiteX1" fmla="*/ 178594 w 252413"/>
                  <a:gd name="connsiteY1" fmla="*/ 21432 h 23813"/>
                  <a:gd name="connsiteX2" fmla="*/ 85725 w 252413"/>
                  <a:gd name="connsiteY2" fmla="*/ 21432 h 23813"/>
                  <a:gd name="connsiteX3" fmla="*/ 35719 w 252413"/>
                  <a:gd name="connsiteY3" fmla="*/ 16669 h 23813"/>
                  <a:gd name="connsiteX4" fmla="*/ 0 w 252413"/>
                  <a:gd name="connsiteY4" fmla="*/ 23813 h 2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413" h="23813">
                    <a:moveTo>
                      <a:pt x="252413" y="0"/>
                    </a:moveTo>
                    <a:cubicBezTo>
                      <a:pt x="229394" y="8930"/>
                      <a:pt x="206375" y="17860"/>
                      <a:pt x="178594" y="21432"/>
                    </a:cubicBezTo>
                    <a:cubicBezTo>
                      <a:pt x="150813" y="25004"/>
                      <a:pt x="109537" y="22226"/>
                      <a:pt x="85725" y="21432"/>
                    </a:cubicBezTo>
                    <a:cubicBezTo>
                      <a:pt x="61913" y="20638"/>
                      <a:pt x="50006" y="16272"/>
                      <a:pt x="35719" y="16669"/>
                    </a:cubicBezTo>
                    <a:cubicBezTo>
                      <a:pt x="21432" y="17066"/>
                      <a:pt x="10716" y="20439"/>
                      <a:pt x="0" y="2381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1" name="任意多边形 1020"/>
              <p:cNvSpPr/>
              <p:nvPr/>
            </p:nvSpPr>
            <p:spPr>
              <a:xfrm>
                <a:off x="7410450" y="2702128"/>
                <a:ext cx="209550" cy="29281"/>
              </a:xfrm>
              <a:custGeom>
                <a:avLst/>
                <a:gdLst>
                  <a:gd name="connsiteX0" fmla="*/ 0 w 209550"/>
                  <a:gd name="connsiteY0" fmla="*/ 10116 h 29281"/>
                  <a:gd name="connsiteX1" fmla="*/ 71438 w 209550"/>
                  <a:gd name="connsiteY1" fmla="*/ 29166 h 29281"/>
                  <a:gd name="connsiteX2" fmla="*/ 135731 w 209550"/>
                  <a:gd name="connsiteY2" fmla="*/ 17260 h 29281"/>
                  <a:gd name="connsiteX3" fmla="*/ 178594 w 209550"/>
                  <a:gd name="connsiteY3" fmla="*/ 591 h 29281"/>
                  <a:gd name="connsiteX4" fmla="*/ 209550 w 209550"/>
                  <a:gd name="connsiteY4" fmla="*/ 5353 h 2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50" h="29281">
                    <a:moveTo>
                      <a:pt x="0" y="10116"/>
                    </a:moveTo>
                    <a:cubicBezTo>
                      <a:pt x="24408" y="19045"/>
                      <a:pt x="48816" y="27975"/>
                      <a:pt x="71438" y="29166"/>
                    </a:cubicBezTo>
                    <a:cubicBezTo>
                      <a:pt x="94060" y="30357"/>
                      <a:pt x="117872" y="22022"/>
                      <a:pt x="135731" y="17260"/>
                    </a:cubicBezTo>
                    <a:cubicBezTo>
                      <a:pt x="153590" y="12498"/>
                      <a:pt x="166291" y="2575"/>
                      <a:pt x="178594" y="591"/>
                    </a:cubicBezTo>
                    <a:cubicBezTo>
                      <a:pt x="190897" y="-1394"/>
                      <a:pt x="200223" y="1979"/>
                      <a:pt x="209550" y="535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2" name="任意多边形 1021"/>
              <p:cNvSpPr/>
              <p:nvPr/>
            </p:nvSpPr>
            <p:spPr>
              <a:xfrm>
                <a:off x="4941094" y="2684894"/>
                <a:ext cx="616744" cy="170225"/>
              </a:xfrm>
              <a:custGeom>
                <a:avLst/>
                <a:gdLst>
                  <a:gd name="connsiteX0" fmla="*/ 616744 w 616744"/>
                  <a:gd name="connsiteY0" fmla="*/ 170225 h 170225"/>
                  <a:gd name="connsiteX1" fmla="*/ 561975 w 616744"/>
                  <a:gd name="connsiteY1" fmla="*/ 141650 h 170225"/>
                  <a:gd name="connsiteX2" fmla="*/ 488156 w 616744"/>
                  <a:gd name="connsiteY2" fmla="*/ 122600 h 170225"/>
                  <a:gd name="connsiteX3" fmla="*/ 411956 w 616744"/>
                  <a:gd name="connsiteY3" fmla="*/ 127362 h 170225"/>
                  <a:gd name="connsiteX4" fmla="*/ 366712 w 616744"/>
                  <a:gd name="connsiteY4" fmla="*/ 108312 h 170225"/>
                  <a:gd name="connsiteX5" fmla="*/ 304800 w 616744"/>
                  <a:gd name="connsiteY5" fmla="*/ 84500 h 170225"/>
                  <a:gd name="connsiteX6" fmla="*/ 209550 w 616744"/>
                  <a:gd name="connsiteY6" fmla="*/ 77356 h 170225"/>
                  <a:gd name="connsiteX7" fmla="*/ 138112 w 616744"/>
                  <a:gd name="connsiteY7" fmla="*/ 63069 h 170225"/>
                  <a:gd name="connsiteX8" fmla="*/ 78581 w 616744"/>
                  <a:gd name="connsiteY8" fmla="*/ 44019 h 170225"/>
                  <a:gd name="connsiteX9" fmla="*/ 47625 w 616744"/>
                  <a:gd name="connsiteY9" fmla="*/ 29731 h 170225"/>
                  <a:gd name="connsiteX10" fmla="*/ 28575 w 616744"/>
                  <a:gd name="connsiteY10" fmla="*/ 1156 h 170225"/>
                  <a:gd name="connsiteX11" fmla="*/ 0 w 616744"/>
                  <a:gd name="connsiteY11" fmla="*/ 8300 h 17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6744" h="170225">
                    <a:moveTo>
                      <a:pt x="616744" y="170225"/>
                    </a:moveTo>
                    <a:cubicBezTo>
                      <a:pt x="600075" y="159906"/>
                      <a:pt x="583406" y="149587"/>
                      <a:pt x="561975" y="141650"/>
                    </a:cubicBezTo>
                    <a:cubicBezTo>
                      <a:pt x="540544" y="133713"/>
                      <a:pt x="513159" y="124981"/>
                      <a:pt x="488156" y="122600"/>
                    </a:cubicBezTo>
                    <a:cubicBezTo>
                      <a:pt x="463153" y="120219"/>
                      <a:pt x="432197" y="129743"/>
                      <a:pt x="411956" y="127362"/>
                    </a:cubicBezTo>
                    <a:cubicBezTo>
                      <a:pt x="391715" y="124981"/>
                      <a:pt x="384571" y="115456"/>
                      <a:pt x="366712" y="108312"/>
                    </a:cubicBezTo>
                    <a:cubicBezTo>
                      <a:pt x="348853" y="101168"/>
                      <a:pt x="330994" y="89659"/>
                      <a:pt x="304800" y="84500"/>
                    </a:cubicBezTo>
                    <a:cubicBezTo>
                      <a:pt x="278606" y="79341"/>
                      <a:pt x="237331" y="80928"/>
                      <a:pt x="209550" y="77356"/>
                    </a:cubicBezTo>
                    <a:cubicBezTo>
                      <a:pt x="181769" y="73784"/>
                      <a:pt x="159940" y="68625"/>
                      <a:pt x="138112" y="63069"/>
                    </a:cubicBezTo>
                    <a:cubicBezTo>
                      <a:pt x="116284" y="57513"/>
                      <a:pt x="93662" y="49575"/>
                      <a:pt x="78581" y="44019"/>
                    </a:cubicBezTo>
                    <a:cubicBezTo>
                      <a:pt x="63500" y="38463"/>
                      <a:pt x="55959" y="36875"/>
                      <a:pt x="47625" y="29731"/>
                    </a:cubicBezTo>
                    <a:cubicBezTo>
                      <a:pt x="39291" y="22587"/>
                      <a:pt x="36512" y="4728"/>
                      <a:pt x="28575" y="1156"/>
                    </a:cubicBezTo>
                    <a:cubicBezTo>
                      <a:pt x="20638" y="-2416"/>
                      <a:pt x="10319" y="2942"/>
                      <a:pt x="0" y="830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3" name="任意多边形 1022"/>
              <p:cNvSpPr/>
              <p:nvPr/>
            </p:nvSpPr>
            <p:spPr>
              <a:xfrm>
                <a:off x="4036219" y="2664619"/>
                <a:ext cx="154781" cy="50006"/>
              </a:xfrm>
              <a:custGeom>
                <a:avLst/>
                <a:gdLst>
                  <a:gd name="connsiteX0" fmla="*/ 154781 w 154781"/>
                  <a:gd name="connsiteY0" fmla="*/ 26194 h 50006"/>
                  <a:gd name="connsiteX1" fmla="*/ 97631 w 154781"/>
                  <a:gd name="connsiteY1" fmla="*/ 50006 h 50006"/>
                  <a:gd name="connsiteX2" fmla="*/ 42862 w 154781"/>
                  <a:gd name="connsiteY2" fmla="*/ 26194 h 50006"/>
                  <a:gd name="connsiteX3" fmla="*/ 0 w 154781"/>
                  <a:gd name="connsiteY3" fmla="*/ 0 h 5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781" h="50006">
                    <a:moveTo>
                      <a:pt x="154781" y="26194"/>
                    </a:moveTo>
                    <a:cubicBezTo>
                      <a:pt x="135532" y="38100"/>
                      <a:pt x="116284" y="50006"/>
                      <a:pt x="97631" y="50006"/>
                    </a:cubicBezTo>
                    <a:cubicBezTo>
                      <a:pt x="78978" y="50006"/>
                      <a:pt x="59134" y="34528"/>
                      <a:pt x="42862" y="26194"/>
                    </a:cubicBezTo>
                    <a:cubicBezTo>
                      <a:pt x="26590" y="17860"/>
                      <a:pt x="13295" y="8930"/>
                      <a:pt x="0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4" name="任意多边形 1023"/>
              <p:cNvSpPr/>
              <p:nvPr/>
            </p:nvSpPr>
            <p:spPr>
              <a:xfrm>
                <a:off x="5493544" y="2719388"/>
                <a:ext cx="61912" cy="140493"/>
              </a:xfrm>
              <a:custGeom>
                <a:avLst/>
                <a:gdLst>
                  <a:gd name="connsiteX0" fmla="*/ 61912 w 61912"/>
                  <a:gd name="connsiteY0" fmla="*/ 140493 h 140493"/>
                  <a:gd name="connsiteX1" fmla="*/ 30956 w 61912"/>
                  <a:gd name="connsiteY1" fmla="*/ 50006 h 140493"/>
                  <a:gd name="connsiteX2" fmla="*/ 0 w 61912"/>
                  <a:gd name="connsiteY2" fmla="*/ 0 h 14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912" h="140493">
                    <a:moveTo>
                      <a:pt x="61912" y="140493"/>
                    </a:moveTo>
                    <a:cubicBezTo>
                      <a:pt x="51593" y="106957"/>
                      <a:pt x="41275" y="73421"/>
                      <a:pt x="30956" y="50006"/>
                    </a:cubicBezTo>
                    <a:cubicBezTo>
                      <a:pt x="20637" y="26591"/>
                      <a:pt x="10318" y="13295"/>
                      <a:pt x="0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5" name="任意多边形 1024"/>
              <p:cNvSpPr/>
              <p:nvPr/>
            </p:nvSpPr>
            <p:spPr>
              <a:xfrm>
                <a:off x="4567238" y="2150269"/>
                <a:ext cx="140493" cy="97631"/>
              </a:xfrm>
              <a:custGeom>
                <a:avLst/>
                <a:gdLst>
                  <a:gd name="connsiteX0" fmla="*/ 140493 w 140493"/>
                  <a:gd name="connsiteY0" fmla="*/ 97631 h 97631"/>
                  <a:gd name="connsiteX1" fmla="*/ 80962 w 140493"/>
                  <a:gd name="connsiteY1" fmla="*/ 69056 h 97631"/>
                  <a:gd name="connsiteX2" fmla="*/ 38100 w 140493"/>
                  <a:gd name="connsiteY2" fmla="*/ 28575 h 97631"/>
                  <a:gd name="connsiteX3" fmla="*/ 0 w 140493"/>
                  <a:gd name="connsiteY3" fmla="*/ 0 h 9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93" h="97631">
                    <a:moveTo>
                      <a:pt x="140493" y="97631"/>
                    </a:moveTo>
                    <a:cubicBezTo>
                      <a:pt x="119260" y="89098"/>
                      <a:pt x="98028" y="80565"/>
                      <a:pt x="80962" y="69056"/>
                    </a:cubicBezTo>
                    <a:cubicBezTo>
                      <a:pt x="63896" y="57547"/>
                      <a:pt x="51594" y="40084"/>
                      <a:pt x="38100" y="28575"/>
                    </a:cubicBezTo>
                    <a:cubicBezTo>
                      <a:pt x="24606" y="17066"/>
                      <a:pt x="12303" y="8533"/>
                      <a:pt x="0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6" name="任意多边形 1025"/>
              <p:cNvSpPr/>
              <p:nvPr/>
            </p:nvSpPr>
            <p:spPr>
              <a:xfrm>
                <a:off x="4224338" y="2669381"/>
                <a:ext cx="90487" cy="12195"/>
              </a:xfrm>
              <a:custGeom>
                <a:avLst/>
                <a:gdLst>
                  <a:gd name="connsiteX0" fmla="*/ 90487 w 90487"/>
                  <a:gd name="connsiteY0" fmla="*/ 9525 h 9525"/>
                  <a:gd name="connsiteX1" fmla="*/ 0 w 90487"/>
                  <a:gd name="connsiteY1" fmla="*/ 0 h 9525"/>
                  <a:gd name="connsiteX0" fmla="*/ 10000 w 10000"/>
                  <a:gd name="connsiteY0" fmla="*/ 10000 h 12803"/>
                  <a:gd name="connsiteX1" fmla="*/ 5000 w 10000"/>
                  <a:gd name="connsiteY1" fmla="*/ 12501 h 12803"/>
                  <a:gd name="connsiteX2" fmla="*/ 0 w 10000"/>
                  <a:gd name="connsiteY2" fmla="*/ 0 h 1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2803">
                    <a:moveTo>
                      <a:pt x="10000" y="10000"/>
                    </a:moveTo>
                    <a:cubicBezTo>
                      <a:pt x="8421" y="8334"/>
                      <a:pt x="6579" y="14167"/>
                      <a:pt x="5000" y="12501"/>
                    </a:cubicBez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7" name="任意多边形 1026"/>
              <p:cNvSpPr/>
              <p:nvPr/>
            </p:nvSpPr>
            <p:spPr>
              <a:xfrm>
                <a:off x="4953000" y="2290763"/>
                <a:ext cx="85725" cy="46986"/>
              </a:xfrm>
              <a:custGeom>
                <a:avLst/>
                <a:gdLst>
                  <a:gd name="connsiteX0" fmla="*/ 85725 w 85725"/>
                  <a:gd name="connsiteY0" fmla="*/ 0 h 46986"/>
                  <a:gd name="connsiteX1" fmla="*/ 30956 w 85725"/>
                  <a:gd name="connsiteY1" fmla="*/ 42862 h 46986"/>
                  <a:gd name="connsiteX2" fmla="*/ 0 w 85725"/>
                  <a:gd name="connsiteY2" fmla="*/ 42862 h 4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46986">
                    <a:moveTo>
                      <a:pt x="85725" y="0"/>
                    </a:moveTo>
                    <a:cubicBezTo>
                      <a:pt x="65484" y="17859"/>
                      <a:pt x="45243" y="35718"/>
                      <a:pt x="30956" y="42862"/>
                    </a:cubicBezTo>
                    <a:cubicBezTo>
                      <a:pt x="16669" y="50006"/>
                      <a:pt x="8334" y="46434"/>
                      <a:pt x="0" y="4286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8" name="任意多边形 1027"/>
              <p:cNvSpPr/>
              <p:nvPr/>
            </p:nvSpPr>
            <p:spPr>
              <a:xfrm>
                <a:off x="4948238" y="2271713"/>
                <a:ext cx="71438" cy="42863"/>
              </a:xfrm>
              <a:custGeom>
                <a:avLst/>
                <a:gdLst>
                  <a:gd name="connsiteX0" fmla="*/ 73819 w 73819"/>
                  <a:gd name="connsiteY0" fmla="*/ 0 h 38100"/>
                  <a:gd name="connsiteX1" fmla="*/ 0 w 73819"/>
                  <a:gd name="connsiteY1" fmla="*/ 38100 h 38100"/>
                  <a:gd name="connsiteX0" fmla="*/ 73819 w 73819"/>
                  <a:gd name="connsiteY0" fmla="*/ 0 h 38100"/>
                  <a:gd name="connsiteX1" fmla="*/ 38100 w 73819"/>
                  <a:gd name="connsiteY1" fmla="*/ 28575 h 38100"/>
                  <a:gd name="connsiteX2" fmla="*/ 0 w 73819"/>
                  <a:gd name="connsiteY2" fmla="*/ 38100 h 38100"/>
                  <a:gd name="connsiteX0" fmla="*/ 71438 w 71438"/>
                  <a:gd name="connsiteY0" fmla="*/ 0 h 42863"/>
                  <a:gd name="connsiteX1" fmla="*/ 35719 w 71438"/>
                  <a:gd name="connsiteY1" fmla="*/ 28575 h 42863"/>
                  <a:gd name="connsiteX2" fmla="*/ 0 w 71438"/>
                  <a:gd name="connsiteY2" fmla="*/ 42863 h 42863"/>
                  <a:gd name="connsiteX0" fmla="*/ 71438 w 71438"/>
                  <a:gd name="connsiteY0" fmla="*/ 0 h 42863"/>
                  <a:gd name="connsiteX1" fmla="*/ 38101 w 71438"/>
                  <a:gd name="connsiteY1" fmla="*/ 28575 h 42863"/>
                  <a:gd name="connsiteX2" fmla="*/ 0 w 71438"/>
                  <a:gd name="connsiteY2" fmla="*/ 42863 h 4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38" h="42863">
                    <a:moveTo>
                      <a:pt x="71438" y="0"/>
                    </a:moveTo>
                    <a:cubicBezTo>
                      <a:pt x="57151" y="5556"/>
                      <a:pt x="52388" y="23019"/>
                      <a:pt x="38101" y="28575"/>
                    </a:cubicBezTo>
                    <a:lnTo>
                      <a:pt x="0" y="42863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9" name="任意多边形 1028"/>
              <p:cNvSpPr/>
              <p:nvPr/>
            </p:nvSpPr>
            <p:spPr>
              <a:xfrm>
                <a:off x="5672138" y="2590800"/>
                <a:ext cx="126389" cy="145563"/>
              </a:xfrm>
              <a:custGeom>
                <a:avLst/>
                <a:gdLst>
                  <a:gd name="connsiteX0" fmla="*/ 16668 w 128275"/>
                  <a:gd name="connsiteY0" fmla="*/ 0 h 145563"/>
                  <a:gd name="connsiteX1" fmla="*/ 88106 w 128275"/>
                  <a:gd name="connsiteY1" fmla="*/ 16669 h 145563"/>
                  <a:gd name="connsiteX2" fmla="*/ 126206 w 128275"/>
                  <a:gd name="connsiteY2" fmla="*/ 38100 h 145563"/>
                  <a:gd name="connsiteX3" fmla="*/ 116681 w 128275"/>
                  <a:gd name="connsiteY3" fmla="*/ 95250 h 145563"/>
                  <a:gd name="connsiteX4" fmla="*/ 61912 w 128275"/>
                  <a:gd name="connsiteY4" fmla="*/ 138113 h 145563"/>
                  <a:gd name="connsiteX5" fmla="*/ 0 w 128275"/>
                  <a:gd name="connsiteY5" fmla="*/ 145256 h 145563"/>
                  <a:gd name="connsiteX0" fmla="*/ 16668 w 126389"/>
                  <a:gd name="connsiteY0" fmla="*/ 0 h 145563"/>
                  <a:gd name="connsiteX1" fmla="*/ 88106 w 126389"/>
                  <a:gd name="connsiteY1" fmla="*/ 16669 h 145563"/>
                  <a:gd name="connsiteX2" fmla="*/ 123825 w 126389"/>
                  <a:gd name="connsiteY2" fmla="*/ 45244 h 145563"/>
                  <a:gd name="connsiteX3" fmla="*/ 116681 w 126389"/>
                  <a:gd name="connsiteY3" fmla="*/ 95250 h 145563"/>
                  <a:gd name="connsiteX4" fmla="*/ 61912 w 126389"/>
                  <a:gd name="connsiteY4" fmla="*/ 138113 h 145563"/>
                  <a:gd name="connsiteX5" fmla="*/ 0 w 126389"/>
                  <a:gd name="connsiteY5" fmla="*/ 145256 h 145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389" h="145563">
                    <a:moveTo>
                      <a:pt x="16668" y="0"/>
                    </a:moveTo>
                    <a:cubicBezTo>
                      <a:pt x="43259" y="5159"/>
                      <a:pt x="70247" y="9128"/>
                      <a:pt x="88106" y="16669"/>
                    </a:cubicBezTo>
                    <a:cubicBezTo>
                      <a:pt x="105966" y="24210"/>
                      <a:pt x="119063" y="32147"/>
                      <a:pt x="123825" y="45244"/>
                    </a:cubicBezTo>
                    <a:cubicBezTo>
                      <a:pt x="128587" y="58341"/>
                      <a:pt x="127000" y="79772"/>
                      <a:pt x="116681" y="95250"/>
                    </a:cubicBezTo>
                    <a:cubicBezTo>
                      <a:pt x="106362" y="110728"/>
                      <a:pt x="81359" y="129779"/>
                      <a:pt x="61912" y="138113"/>
                    </a:cubicBezTo>
                    <a:cubicBezTo>
                      <a:pt x="42465" y="146447"/>
                      <a:pt x="21232" y="145851"/>
                      <a:pt x="0" y="14525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0" name="任意多边形 1029"/>
              <p:cNvSpPr/>
              <p:nvPr/>
            </p:nvSpPr>
            <p:spPr>
              <a:xfrm>
                <a:off x="3895709" y="1857360"/>
                <a:ext cx="557230" cy="381015"/>
              </a:xfrm>
              <a:custGeom>
                <a:avLst/>
                <a:gdLst>
                  <a:gd name="connsiteX0" fmla="*/ 559020 w 559020"/>
                  <a:gd name="connsiteY0" fmla="*/ 383393 h 383393"/>
                  <a:gd name="connsiteX1" fmla="*/ 494726 w 559020"/>
                  <a:gd name="connsiteY1" fmla="*/ 371487 h 383393"/>
                  <a:gd name="connsiteX2" fmla="*/ 425670 w 559020"/>
                  <a:gd name="connsiteY2" fmla="*/ 335768 h 383393"/>
                  <a:gd name="connsiteX3" fmla="*/ 354232 w 559020"/>
                  <a:gd name="connsiteY3" fmla="*/ 300049 h 383393"/>
                  <a:gd name="connsiteX4" fmla="*/ 325657 w 559020"/>
                  <a:gd name="connsiteY4" fmla="*/ 283381 h 383393"/>
                  <a:gd name="connsiteX5" fmla="*/ 294701 w 559020"/>
                  <a:gd name="connsiteY5" fmla="*/ 283381 h 383393"/>
                  <a:gd name="connsiteX6" fmla="*/ 247076 w 559020"/>
                  <a:gd name="connsiteY6" fmla="*/ 264331 h 383393"/>
                  <a:gd name="connsiteX7" fmla="*/ 208976 w 559020"/>
                  <a:gd name="connsiteY7" fmla="*/ 221468 h 383393"/>
                  <a:gd name="connsiteX8" fmla="*/ 113726 w 559020"/>
                  <a:gd name="connsiteY8" fmla="*/ 173843 h 383393"/>
                  <a:gd name="connsiteX9" fmla="*/ 42288 w 559020"/>
                  <a:gd name="connsiteY9" fmla="*/ 128599 h 383393"/>
                  <a:gd name="connsiteX10" fmla="*/ 30382 w 559020"/>
                  <a:gd name="connsiteY10" fmla="*/ 107168 h 383393"/>
                  <a:gd name="connsiteX11" fmla="*/ 37526 w 559020"/>
                  <a:gd name="connsiteY11" fmla="*/ 85737 h 383393"/>
                  <a:gd name="connsiteX12" fmla="*/ 80388 w 559020"/>
                  <a:gd name="connsiteY12" fmla="*/ 104787 h 383393"/>
                  <a:gd name="connsiteX13" fmla="*/ 132776 w 559020"/>
                  <a:gd name="connsiteY13" fmla="*/ 128599 h 383393"/>
                  <a:gd name="connsiteX14" fmla="*/ 175638 w 559020"/>
                  <a:gd name="connsiteY14" fmla="*/ 138124 h 383393"/>
                  <a:gd name="connsiteX15" fmla="*/ 154207 w 559020"/>
                  <a:gd name="connsiteY15" fmla="*/ 121456 h 383393"/>
                  <a:gd name="connsiteX16" fmla="*/ 116107 w 559020"/>
                  <a:gd name="connsiteY16" fmla="*/ 104787 h 383393"/>
                  <a:gd name="connsiteX17" fmla="*/ 82770 w 559020"/>
                  <a:gd name="connsiteY17" fmla="*/ 88118 h 383393"/>
                  <a:gd name="connsiteX18" fmla="*/ 63720 w 559020"/>
                  <a:gd name="connsiteY18" fmla="*/ 66687 h 383393"/>
                  <a:gd name="connsiteX19" fmla="*/ 16095 w 559020"/>
                  <a:gd name="connsiteY19" fmla="*/ 54781 h 383393"/>
                  <a:gd name="connsiteX20" fmla="*/ 1807 w 559020"/>
                  <a:gd name="connsiteY20" fmla="*/ 16681 h 383393"/>
                  <a:gd name="connsiteX21" fmla="*/ 6570 w 559020"/>
                  <a:gd name="connsiteY21" fmla="*/ 12 h 383393"/>
                  <a:gd name="connsiteX22" fmla="*/ 58957 w 559020"/>
                  <a:gd name="connsiteY22" fmla="*/ 14299 h 383393"/>
                  <a:gd name="connsiteX23" fmla="*/ 113726 w 559020"/>
                  <a:gd name="connsiteY23" fmla="*/ 33349 h 383393"/>
                  <a:gd name="connsiteX0" fmla="*/ 557299 w 557299"/>
                  <a:gd name="connsiteY0" fmla="*/ 381015 h 381015"/>
                  <a:gd name="connsiteX1" fmla="*/ 493005 w 557299"/>
                  <a:gd name="connsiteY1" fmla="*/ 369109 h 381015"/>
                  <a:gd name="connsiteX2" fmla="*/ 423949 w 557299"/>
                  <a:gd name="connsiteY2" fmla="*/ 333390 h 381015"/>
                  <a:gd name="connsiteX3" fmla="*/ 352511 w 557299"/>
                  <a:gd name="connsiteY3" fmla="*/ 297671 h 381015"/>
                  <a:gd name="connsiteX4" fmla="*/ 323936 w 557299"/>
                  <a:gd name="connsiteY4" fmla="*/ 281003 h 381015"/>
                  <a:gd name="connsiteX5" fmla="*/ 292980 w 557299"/>
                  <a:gd name="connsiteY5" fmla="*/ 281003 h 381015"/>
                  <a:gd name="connsiteX6" fmla="*/ 245355 w 557299"/>
                  <a:gd name="connsiteY6" fmla="*/ 261953 h 381015"/>
                  <a:gd name="connsiteX7" fmla="*/ 207255 w 557299"/>
                  <a:gd name="connsiteY7" fmla="*/ 219090 h 381015"/>
                  <a:gd name="connsiteX8" fmla="*/ 112005 w 557299"/>
                  <a:gd name="connsiteY8" fmla="*/ 171465 h 381015"/>
                  <a:gd name="connsiteX9" fmla="*/ 40567 w 557299"/>
                  <a:gd name="connsiteY9" fmla="*/ 126221 h 381015"/>
                  <a:gd name="connsiteX10" fmla="*/ 28661 w 557299"/>
                  <a:gd name="connsiteY10" fmla="*/ 104790 h 381015"/>
                  <a:gd name="connsiteX11" fmla="*/ 35805 w 557299"/>
                  <a:gd name="connsiteY11" fmla="*/ 83359 h 381015"/>
                  <a:gd name="connsiteX12" fmla="*/ 78667 w 557299"/>
                  <a:gd name="connsiteY12" fmla="*/ 102409 h 381015"/>
                  <a:gd name="connsiteX13" fmla="*/ 131055 w 557299"/>
                  <a:gd name="connsiteY13" fmla="*/ 126221 h 381015"/>
                  <a:gd name="connsiteX14" fmla="*/ 173917 w 557299"/>
                  <a:gd name="connsiteY14" fmla="*/ 135746 h 381015"/>
                  <a:gd name="connsiteX15" fmla="*/ 152486 w 557299"/>
                  <a:gd name="connsiteY15" fmla="*/ 119078 h 381015"/>
                  <a:gd name="connsiteX16" fmla="*/ 114386 w 557299"/>
                  <a:gd name="connsiteY16" fmla="*/ 102409 h 381015"/>
                  <a:gd name="connsiteX17" fmla="*/ 81049 w 557299"/>
                  <a:gd name="connsiteY17" fmla="*/ 85740 h 381015"/>
                  <a:gd name="connsiteX18" fmla="*/ 61999 w 557299"/>
                  <a:gd name="connsiteY18" fmla="*/ 64309 h 381015"/>
                  <a:gd name="connsiteX19" fmla="*/ 14374 w 557299"/>
                  <a:gd name="connsiteY19" fmla="*/ 52403 h 381015"/>
                  <a:gd name="connsiteX20" fmla="*/ 86 w 557299"/>
                  <a:gd name="connsiteY20" fmla="*/ 14303 h 381015"/>
                  <a:gd name="connsiteX21" fmla="*/ 19137 w 557299"/>
                  <a:gd name="connsiteY21" fmla="*/ 16 h 381015"/>
                  <a:gd name="connsiteX22" fmla="*/ 57236 w 557299"/>
                  <a:gd name="connsiteY22" fmla="*/ 11921 h 381015"/>
                  <a:gd name="connsiteX23" fmla="*/ 112005 w 557299"/>
                  <a:gd name="connsiteY23" fmla="*/ 30971 h 381015"/>
                  <a:gd name="connsiteX0" fmla="*/ 557230 w 557230"/>
                  <a:gd name="connsiteY0" fmla="*/ 381015 h 381015"/>
                  <a:gd name="connsiteX1" fmla="*/ 492936 w 557230"/>
                  <a:gd name="connsiteY1" fmla="*/ 369109 h 381015"/>
                  <a:gd name="connsiteX2" fmla="*/ 423880 w 557230"/>
                  <a:gd name="connsiteY2" fmla="*/ 333390 h 381015"/>
                  <a:gd name="connsiteX3" fmla="*/ 352442 w 557230"/>
                  <a:gd name="connsiteY3" fmla="*/ 297671 h 381015"/>
                  <a:gd name="connsiteX4" fmla="*/ 323867 w 557230"/>
                  <a:gd name="connsiteY4" fmla="*/ 281003 h 381015"/>
                  <a:gd name="connsiteX5" fmla="*/ 292911 w 557230"/>
                  <a:gd name="connsiteY5" fmla="*/ 281003 h 381015"/>
                  <a:gd name="connsiteX6" fmla="*/ 245286 w 557230"/>
                  <a:gd name="connsiteY6" fmla="*/ 261953 h 381015"/>
                  <a:gd name="connsiteX7" fmla="*/ 207186 w 557230"/>
                  <a:gd name="connsiteY7" fmla="*/ 219090 h 381015"/>
                  <a:gd name="connsiteX8" fmla="*/ 111936 w 557230"/>
                  <a:gd name="connsiteY8" fmla="*/ 171465 h 381015"/>
                  <a:gd name="connsiteX9" fmla="*/ 40498 w 557230"/>
                  <a:gd name="connsiteY9" fmla="*/ 126221 h 381015"/>
                  <a:gd name="connsiteX10" fmla="*/ 28592 w 557230"/>
                  <a:gd name="connsiteY10" fmla="*/ 104790 h 381015"/>
                  <a:gd name="connsiteX11" fmla="*/ 35736 w 557230"/>
                  <a:gd name="connsiteY11" fmla="*/ 83359 h 381015"/>
                  <a:gd name="connsiteX12" fmla="*/ 78598 w 557230"/>
                  <a:gd name="connsiteY12" fmla="*/ 102409 h 381015"/>
                  <a:gd name="connsiteX13" fmla="*/ 130986 w 557230"/>
                  <a:gd name="connsiteY13" fmla="*/ 126221 h 381015"/>
                  <a:gd name="connsiteX14" fmla="*/ 173848 w 557230"/>
                  <a:gd name="connsiteY14" fmla="*/ 135746 h 381015"/>
                  <a:gd name="connsiteX15" fmla="*/ 152417 w 557230"/>
                  <a:gd name="connsiteY15" fmla="*/ 119078 h 381015"/>
                  <a:gd name="connsiteX16" fmla="*/ 114317 w 557230"/>
                  <a:gd name="connsiteY16" fmla="*/ 102409 h 381015"/>
                  <a:gd name="connsiteX17" fmla="*/ 80980 w 557230"/>
                  <a:gd name="connsiteY17" fmla="*/ 85740 h 381015"/>
                  <a:gd name="connsiteX18" fmla="*/ 61930 w 557230"/>
                  <a:gd name="connsiteY18" fmla="*/ 64309 h 381015"/>
                  <a:gd name="connsiteX19" fmla="*/ 16686 w 557230"/>
                  <a:gd name="connsiteY19" fmla="*/ 47641 h 381015"/>
                  <a:gd name="connsiteX20" fmla="*/ 17 w 557230"/>
                  <a:gd name="connsiteY20" fmla="*/ 14303 h 381015"/>
                  <a:gd name="connsiteX21" fmla="*/ 19068 w 557230"/>
                  <a:gd name="connsiteY21" fmla="*/ 16 h 381015"/>
                  <a:gd name="connsiteX22" fmla="*/ 57167 w 557230"/>
                  <a:gd name="connsiteY22" fmla="*/ 11921 h 381015"/>
                  <a:gd name="connsiteX23" fmla="*/ 111936 w 557230"/>
                  <a:gd name="connsiteY23" fmla="*/ 30971 h 381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57230" h="381015">
                    <a:moveTo>
                      <a:pt x="557230" y="381015"/>
                    </a:moveTo>
                    <a:cubicBezTo>
                      <a:pt x="536195" y="379030"/>
                      <a:pt x="515161" y="377046"/>
                      <a:pt x="492936" y="369109"/>
                    </a:cubicBezTo>
                    <a:cubicBezTo>
                      <a:pt x="470711" y="361171"/>
                      <a:pt x="423880" y="333390"/>
                      <a:pt x="423880" y="333390"/>
                    </a:cubicBezTo>
                    <a:lnTo>
                      <a:pt x="352442" y="297671"/>
                    </a:lnTo>
                    <a:cubicBezTo>
                      <a:pt x="335773" y="288940"/>
                      <a:pt x="333789" y="283781"/>
                      <a:pt x="323867" y="281003"/>
                    </a:cubicBezTo>
                    <a:cubicBezTo>
                      <a:pt x="313945" y="278225"/>
                      <a:pt x="306008" y="284178"/>
                      <a:pt x="292911" y="281003"/>
                    </a:cubicBezTo>
                    <a:cubicBezTo>
                      <a:pt x="279814" y="277828"/>
                      <a:pt x="259573" y="272272"/>
                      <a:pt x="245286" y="261953"/>
                    </a:cubicBezTo>
                    <a:cubicBezTo>
                      <a:pt x="230999" y="251634"/>
                      <a:pt x="229411" y="234171"/>
                      <a:pt x="207186" y="219090"/>
                    </a:cubicBezTo>
                    <a:cubicBezTo>
                      <a:pt x="184961" y="204009"/>
                      <a:pt x="139717" y="186943"/>
                      <a:pt x="111936" y="171465"/>
                    </a:cubicBezTo>
                    <a:cubicBezTo>
                      <a:pt x="84155" y="155987"/>
                      <a:pt x="54389" y="137333"/>
                      <a:pt x="40498" y="126221"/>
                    </a:cubicBezTo>
                    <a:cubicBezTo>
                      <a:pt x="26607" y="115109"/>
                      <a:pt x="29386" y="111934"/>
                      <a:pt x="28592" y="104790"/>
                    </a:cubicBezTo>
                    <a:cubicBezTo>
                      <a:pt x="27798" y="97646"/>
                      <a:pt x="27402" y="83756"/>
                      <a:pt x="35736" y="83359"/>
                    </a:cubicBezTo>
                    <a:cubicBezTo>
                      <a:pt x="44070" y="82962"/>
                      <a:pt x="78598" y="102409"/>
                      <a:pt x="78598" y="102409"/>
                    </a:cubicBezTo>
                    <a:cubicBezTo>
                      <a:pt x="94473" y="109553"/>
                      <a:pt x="115111" y="120665"/>
                      <a:pt x="130986" y="126221"/>
                    </a:cubicBezTo>
                    <a:cubicBezTo>
                      <a:pt x="146861" y="131777"/>
                      <a:pt x="170276" y="136937"/>
                      <a:pt x="173848" y="135746"/>
                    </a:cubicBezTo>
                    <a:cubicBezTo>
                      <a:pt x="177420" y="134555"/>
                      <a:pt x="162339" y="124634"/>
                      <a:pt x="152417" y="119078"/>
                    </a:cubicBezTo>
                    <a:cubicBezTo>
                      <a:pt x="142495" y="113522"/>
                      <a:pt x="126223" y="107965"/>
                      <a:pt x="114317" y="102409"/>
                    </a:cubicBezTo>
                    <a:cubicBezTo>
                      <a:pt x="102411" y="96853"/>
                      <a:pt x="89711" y="92090"/>
                      <a:pt x="80980" y="85740"/>
                    </a:cubicBezTo>
                    <a:cubicBezTo>
                      <a:pt x="72249" y="79390"/>
                      <a:pt x="72646" y="70659"/>
                      <a:pt x="61930" y="64309"/>
                    </a:cubicBezTo>
                    <a:cubicBezTo>
                      <a:pt x="51214" y="57959"/>
                      <a:pt x="27005" y="55975"/>
                      <a:pt x="16686" y="47641"/>
                    </a:cubicBezTo>
                    <a:cubicBezTo>
                      <a:pt x="6367" y="39307"/>
                      <a:pt x="-380" y="22240"/>
                      <a:pt x="17" y="14303"/>
                    </a:cubicBezTo>
                    <a:cubicBezTo>
                      <a:pt x="414" y="6366"/>
                      <a:pt x="9543" y="413"/>
                      <a:pt x="19068" y="16"/>
                    </a:cubicBezTo>
                    <a:cubicBezTo>
                      <a:pt x="28593" y="-381"/>
                      <a:pt x="41689" y="6762"/>
                      <a:pt x="57167" y="11921"/>
                    </a:cubicBezTo>
                    <a:cubicBezTo>
                      <a:pt x="72645" y="17080"/>
                      <a:pt x="93481" y="24224"/>
                      <a:pt x="111936" y="30971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1" name="任意多边形 1030"/>
              <p:cNvSpPr/>
              <p:nvPr/>
            </p:nvSpPr>
            <p:spPr>
              <a:xfrm>
                <a:off x="5828071" y="2947915"/>
                <a:ext cx="43130" cy="34021"/>
              </a:xfrm>
              <a:custGeom>
                <a:avLst/>
                <a:gdLst>
                  <a:gd name="connsiteX0" fmla="*/ 91713 w 113189"/>
                  <a:gd name="connsiteY0" fmla="*/ 6644 h 87080"/>
                  <a:gd name="connsiteX1" fmla="*/ 3606 w 113189"/>
                  <a:gd name="connsiteY1" fmla="*/ 6644 h 87080"/>
                  <a:gd name="connsiteX2" fmla="*/ 25038 w 113189"/>
                  <a:gd name="connsiteY2" fmla="*/ 75701 h 87080"/>
                  <a:gd name="connsiteX3" fmla="*/ 98856 w 113189"/>
                  <a:gd name="connsiteY3" fmla="*/ 85226 h 87080"/>
                  <a:gd name="connsiteX4" fmla="*/ 113144 w 113189"/>
                  <a:gd name="connsiteY4" fmla="*/ 56651 h 87080"/>
                  <a:gd name="connsiteX0" fmla="*/ 91713 w 135607"/>
                  <a:gd name="connsiteY0" fmla="*/ 6644 h 87080"/>
                  <a:gd name="connsiteX1" fmla="*/ 3606 w 135607"/>
                  <a:gd name="connsiteY1" fmla="*/ 6644 h 87080"/>
                  <a:gd name="connsiteX2" fmla="*/ 25038 w 135607"/>
                  <a:gd name="connsiteY2" fmla="*/ 75701 h 87080"/>
                  <a:gd name="connsiteX3" fmla="*/ 98856 w 135607"/>
                  <a:gd name="connsiteY3" fmla="*/ 85226 h 87080"/>
                  <a:gd name="connsiteX4" fmla="*/ 135607 w 135607"/>
                  <a:gd name="connsiteY4" fmla="*/ 56650 h 87080"/>
                  <a:gd name="connsiteX0" fmla="*/ 91713 w 135607"/>
                  <a:gd name="connsiteY0" fmla="*/ 2256 h 82293"/>
                  <a:gd name="connsiteX1" fmla="*/ 3606 w 135607"/>
                  <a:gd name="connsiteY1" fmla="*/ 13775 h 82293"/>
                  <a:gd name="connsiteX2" fmla="*/ 25038 w 135607"/>
                  <a:gd name="connsiteY2" fmla="*/ 71313 h 82293"/>
                  <a:gd name="connsiteX3" fmla="*/ 98856 w 135607"/>
                  <a:gd name="connsiteY3" fmla="*/ 80838 h 82293"/>
                  <a:gd name="connsiteX4" fmla="*/ 135607 w 135607"/>
                  <a:gd name="connsiteY4" fmla="*/ 52262 h 82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607" h="82293">
                    <a:moveTo>
                      <a:pt x="91713" y="2256"/>
                    </a:moveTo>
                    <a:cubicBezTo>
                      <a:pt x="53215" y="-3499"/>
                      <a:pt x="14718" y="2266"/>
                      <a:pt x="3606" y="13775"/>
                    </a:cubicBezTo>
                    <a:cubicBezTo>
                      <a:pt x="-7506" y="25284"/>
                      <a:pt x="9163" y="60136"/>
                      <a:pt x="25038" y="71313"/>
                    </a:cubicBezTo>
                    <a:cubicBezTo>
                      <a:pt x="40913" y="82490"/>
                      <a:pt x="80428" y="84013"/>
                      <a:pt x="98856" y="80838"/>
                    </a:cubicBezTo>
                    <a:cubicBezTo>
                      <a:pt x="117284" y="77663"/>
                      <a:pt x="135805" y="64962"/>
                      <a:pt x="135607" y="5226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2" name="任意多边形 1031"/>
              <p:cNvSpPr/>
              <p:nvPr/>
            </p:nvSpPr>
            <p:spPr>
              <a:xfrm>
                <a:off x="6337666" y="2947911"/>
                <a:ext cx="43130" cy="34021"/>
              </a:xfrm>
              <a:custGeom>
                <a:avLst/>
                <a:gdLst>
                  <a:gd name="connsiteX0" fmla="*/ 91713 w 113189"/>
                  <a:gd name="connsiteY0" fmla="*/ 6644 h 87080"/>
                  <a:gd name="connsiteX1" fmla="*/ 3606 w 113189"/>
                  <a:gd name="connsiteY1" fmla="*/ 6644 h 87080"/>
                  <a:gd name="connsiteX2" fmla="*/ 25038 w 113189"/>
                  <a:gd name="connsiteY2" fmla="*/ 75701 h 87080"/>
                  <a:gd name="connsiteX3" fmla="*/ 98856 w 113189"/>
                  <a:gd name="connsiteY3" fmla="*/ 85226 h 87080"/>
                  <a:gd name="connsiteX4" fmla="*/ 113144 w 113189"/>
                  <a:gd name="connsiteY4" fmla="*/ 56651 h 87080"/>
                  <a:gd name="connsiteX0" fmla="*/ 91713 w 135607"/>
                  <a:gd name="connsiteY0" fmla="*/ 6644 h 87080"/>
                  <a:gd name="connsiteX1" fmla="*/ 3606 w 135607"/>
                  <a:gd name="connsiteY1" fmla="*/ 6644 h 87080"/>
                  <a:gd name="connsiteX2" fmla="*/ 25038 w 135607"/>
                  <a:gd name="connsiteY2" fmla="*/ 75701 h 87080"/>
                  <a:gd name="connsiteX3" fmla="*/ 98856 w 135607"/>
                  <a:gd name="connsiteY3" fmla="*/ 85226 h 87080"/>
                  <a:gd name="connsiteX4" fmla="*/ 135607 w 135607"/>
                  <a:gd name="connsiteY4" fmla="*/ 56650 h 87080"/>
                  <a:gd name="connsiteX0" fmla="*/ 91713 w 135607"/>
                  <a:gd name="connsiteY0" fmla="*/ 2256 h 82293"/>
                  <a:gd name="connsiteX1" fmla="*/ 3606 w 135607"/>
                  <a:gd name="connsiteY1" fmla="*/ 13775 h 82293"/>
                  <a:gd name="connsiteX2" fmla="*/ 25038 w 135607"/>
                  <a:gd name="connsiteY2" fmla="*/ 71313 h 82293"/>
                  <a:gd name="connsiteX3" fmla="*/ 98856 w 135607"/>
                  <a:gd name="connsiteY3" fmla="*/ 80838 h 82293"/>
                  <a:gd name="connsiteX4" fmla="*/ 135607 w 135607"/>
                  <a:gd name="connsiteY4" fmla="*/ 52262 h 82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607" h="82293">
                    <a:moveTo>
                      <a:pt x="91713" y="2256"/>
                    </a:moveTo>
                    <a:cubicBezTo>
                      <a:pt x="53215" y="-3499"/>
                      <a:pt x="14718" y="2266"/>
                      <a:pt x="3606" y="13775"/>
                    </a:cubicBezTo>
                    <a:cubicBezTo>
                      <a:pt x="-7506" y="25284"/>
                      <a:pt x="9163" y="60136"/>
                      <a:pt x="25038" y="71313"/>
                    </a:cubicBezTo>
                    <a:cubicBezTo>
                      <a:pt x="40913" y="82490"/>
                      <a:pt x="80428" y="84013"/>
                      <a:pt x="98856" y="80838"/>
                    </a:cubicBezTo>
                    <a:cubicBezTo>
                      <a:pt x="117284" y="77663"/>
                      <a:pt x="135805" y="64962"/>
                      <a:pt x="135607" y="5226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3" name="任意多边形 1032"/>
              <p:cNvSpPr/>
              <p:nvPr/>
            </p:nvSpPr>
            <p:spPr>
              <a:xfrm>
                <a:off x="6412684" y="2578894"/>
                <a:ext cx="111941" cy="138641"/>
              </a:xfrm>
              <a:custGeom>
                <a:avLst/>
                <a:gdLst>
                  <a:gd name="connsiteX0" fmla="*/ 73841 w 111941"/>
                  <a:gd name="connsiteY0" fmla="*/ 0 h 138641"/>
                  <a:gd name="connsiteX1" fmla="*/ 16691 w 111941"/>
                  <a:gd name="connsiteY1" fmla="*/ 14287 h 138641"/>
                  <a:gd name="connsiteX2" fmla="*/ 22 w 111941"/>
                  <a:gd name="connsiteY2" fmla="*/ 57150 h 138641"/>
                  <a:gd name="connsiteX3" fmla="*/ 19072 w 111941"/>
                  <a:gd name="connsiteY3" fmla="*/ 100012 h 138641"/>
                  <a:gd name="connsiteX4" fmla="*/ 57172 w 111941"/>
                  <a:gd name="connsiteY4" fmla="*/ 133350 h 138641"/>
                  <a:gd name="connsiteX5" fmla="*/ 111941 w 111941"/>
                  <a:gd name="connsiteY5" fmla="*/ 138112 h 138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941" h="138641">
                    <a:moveTo>
                      <a:pt x="73841" y="0"/>
                    </a:moveTo>
                    <a:cubicBezTo>
                      <a:pt x="51417" y="2381"/>
                      <a:pt x="28994" y="4762"/>
                      <a:pt x="16691" y="14287"/>
                    </a:cubicBezTo>
                    <a:cubicBezTo>
                      <a:pt x="4388" y="23812"/>
                      <a:pt x="-375" y="42863"/>
                      <a:pt x="22" y="57150"/>
                    </a:cubicBezTo>
                    <a:cubicBezTo>
                      <a:pt x="419" y="71437"/>
                      <a:pt x="9547" y="87312"/>
                      <a:pt x="19072" y="100012"/>
                    </a:cubicBezTo>
                    <a:cubicBezTo>
                      <a:pt x="28597" y="112712"/>
                      <a:pt x="41694" y="127000"/>
                      <a:pt x="57172" y="133350"/>
                    </a:cubicBezTo>
                    <a:cubicBezTo>
                      <a:pt x="72650" y="139700"/>
                      <a:pt x="92295" y="138906"/>
                      <a:pt x="111941" y="13811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4" name="任意多边形 1033"/>
              <p:cNvSpPr/>
              <p:nvPr/>
            </p:nvSpPr>
            <p:spPr>
              <a:xfrm>
                <a:off x="3875827" y="1775422"/>
                <a:ext cx="260403" cy="98622"/>
              </a:xfrm>
              <a:custGeom>
                <a:avLst/>
                <a:gdLst>
                  <a:gd name="connsiteX0" fmla="*/ 260070 w 260070"/>
                  <a:gd name="connsiteY0" fmla="*/ 96241 h 98622"/>
                  <a:gd name="connsiteX1" fmla="*/ 195777 w 260070"/>
                  <a:gd name="connsiteY1" fmla="*/ 60522 h 98622"/>
                  <a:gd name="connsiteX2" fmla="*/ 164820 w 260070"/>
                  <a:gd name="connsiteY2" fmla="*/ 53378 h 98622"/>
                  <a:gd name="connsiteX3" fmla="*/ 136245 w 260070"/>
                  <a:gd name="connsiteY3" fmla="*/ 46234 h 98622"/>
                  <a:gd name="connsiteX4" fmla="*/ 110052 w 260070"/>
                  <a:gd name="connsiteY4" fmla="*/ 27184 h 98622"/>
                  <a:gd name="connsiteX5" fmla="*/ 81477 w 260070"/>
                  <a:gd name="connsiteY5" fmla="*/ 12897 h 98622"/>
                  <a:gd name="connsiteX6" fmla="*/ 40995 w 260070"/>
                  <a:gd name="connsiteY6" fmla="*/ 991 h 98622"/>
                  <a:gd name="connsiteX7" fmla="*/ 5277 w 260070"/>
                  <a:gd name="connsiteY7" fmla="*/ 3372 h 98622"/>
                  <a:gd name="connsiteX8" fmla="*/ 2895 w 260070"/>
                  <a:gd name="connsiteY8" fmla="*/ 24803 h 98622"/>
                  <a:gd name="connsiteX9" fmla="*/ 31470 w 260070"/>
                  <a:gd name="connsiteY9" fmla="*/ 46234 h 98622"/>
                  <a:gd name="connsiteX10" fmla="*/ 74333 w 260070"/>
                  <a:gd name="connsiteY10" fmla="*/ 50997 h 98622"/>
                  <a:gd name="connsiteX11" fmla="*/ 98145 w 260070"/>
                  <a:gd name="connsiteY11" fmla="*/ 79572 h 98622"/>
                  <a:gd name="connsiteX12" fmla="*/ 136245 w 260070"/>
                  <a:gd name="connsiteY12" fmla="*/ 81953 h 98622"/>
                  <a:gd name="connsiteX13" fmla="*/ 152914 w 260070"/>
                  <a:gd name="connsiteY13" fmla="*/ 98622 h 98622"/>
                  <a:gd name="connsiteX0" fmla="*/ 260070 w 260070"/>
                  <a:gd name="connsiteY0" fmla="*/ 96241 h 98622"/>
                  <a:gd name="connsiteX1" fmla="*/ 231495 w 260070"/>
                  <a:gd name="connsiteY1" fmla="*/ 70047 h 98622"/>
                  <a:gd name="connsiteX2" fmla="*/ 195777 w 260070"/>
                  <a:gd name="connsiteY2" fmla="*/ 60522 h 98622"/>
                  <a:gd name="connsiteX3" fmla="*/ 164820 w 260070"/>
                  <a:gd name="connsiteY3" fmla="*/ 53378 h 98622"/>
                  <a:gd name="connsiteX4" fmla="*/ 136245 w 260070"/>
                  <a:gd name="connsiteY4" fmla="*/ 46234 h 98622"/>
                  <a:gd name="connsiteX5" fmla="*/ 110052 w 260070"/>
                  <a:gd name="connsiteY5" fmla="*/ 27184 h 98622"/>
                  <a:gd name="connsiteX6" fmla="*/ 81477 w 260070"/>
                  <a:gd name="connsiteY6" fmla="*/ 12897 h 98622"/>
                  <a:gd name="connsiteX7" fmla="*/ 40995 w 260070"/>
                  <a:gd name="connsiteY7" fmla="*/ 991 h 98622"/>
                  <a:gd name="connsiteX8" fmla="*/ 5277 w 260070"/>
                  <a:gd name="connsiteY8" fmla="*/ 3372 h 98622"/>
                  <a:gd name="connsiteX9" fmla="*/ 2895 w 260070"/>
                  <a:gd name="connsiteY9" fmla="*/ 24803 h 98622"/>
                  <a:gd name="connsiteX10" fmla="*/ 31470 w 260070"/>
                  <a:gd name="connsiteY10" fmla="*/ 46234 h 98622"/>
                  <a:gd name="connsiteX11" fmla="*/ 74333 w 260070"/>
                  <a:gd name="connsiteY11" fmla="*/ 50997 h 98622"/>
                  <a:gd name="connsiteX12" fmla="*/ 98145 w 260070"/>
                  <a:gd name="connsiteY12" fmla="*/ 79572 h 98622"/>
                  <a:gd name="connsiteX13" fmla="*/ 136245 w 260070"/>
                  <a:gd name="connsiteY13" fmla="*/ 81953 h 98622"/>
                  <a:gd name="connsiteX14" fmla="*/ 152914 w 260070"/>
                  <a:gd name="connsiteY14" fmla="*/ 98622 h 98622"/>
                  <a:gd name="connsiteX0" fmla="*/ 260403 w 260403"/>
                  <a:gd name="connsiteY0" fmla="*/ 96241 h 98622"/>
                  <a:gd name="connsiteX1" fmla="*/ 231828 w 260403"/>
                  <a:gd name="connsiteY1" fmla="*/ 70047 h 98622"/>
                  <a:gd name="connsiteX2" fmla="*/ 196110 w 260403"/>
                  <a:gd name="connsiteY2" fmla="*/ 60522 h 98622"/>
                  <a:gd name="connsiteX3" fmla="*/ 165153 w 260403"/>
                  <a:gd name="connsiteY3" fmla="*/ 53378 h 98622"/>
                  <a:gd name="connsiteX4" fmla="*/ 136578 w 260403"/>
                  <a:gd name="connsiteY4" fmla="*/ 46234 h 98622"/>
                  <a:gd name="connsiteX5" fmla="*/ 110385 w 260403"/>
                  <a:gd name="connsiteY5" fmla="*/ 27184 h 98622"/>
                  <a:gd name="connsiteX6" fmla="*/ 81810 w 260403"/>
                  <a:gd name="connsiteY6" fmla="*/ 12897 h 98622"/>
                  <a:gd name="connsiteX7" fmla="*/ 41328 w 260403"/>
                  <a:gd name="connsiteY7" fmla="*/ 991 h 98622"/>
                  <a:gd name="connsiteX8" fmla="*/ 5610 w 260403"/>
                  <a:gd name="connsiteY8" fmla="*/ 3372 h 98622"/>
                  <a:gd name="connsiteX9" fmla="*/ 3228 w 260403"/>
                  <a:gd name="connsiteY9" fmla="*/ 24803 h 98622"/>
                  <a:gd name="connsiteX10" fmla="*/ 36565 w 260403"/>
                  <a:gd name="connsiteY10" fmla="*/ 39091 h 98622"/>
                  <a:gd name="connsiteX11" fmla="*/ 74666 w 260403"/>
                  <a:gd name="connsiteY11" fmla="*/ 50997 h 98622"/>
                  <a:gd name="connsiteX12" fmla="*/ 98478 w 260403"/>
                  <a:gd name="connsiteY12" fmla="*/ 79572 h 98622"/>
                  <a:gd name="connsiteX13" fmla="*/ 136578 w 260403"/>
                  <a:gd name="connsiteY13" fmla="*/ 81953 h 98622"/>
                  <a:gd name="connsiteX14" fmla="*/ 153247 w 260403"/>
                  <a:gd name="connsiteY14" fmla="*/ 98622 h 98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0403" h="98622">
                    <a:moveTo>
                      <a:pt x="260403" y="96241"/>
                    </a:moveTo>
                    <a:cubicBezTo>
                      <a:pt x="254053" y="93066"/>
                      <a:pt x="242543" y="76000"/>
                      <a:pt x="231828" y="70047"/>
                    </a:cubicBezTo>
                    <a:cubicBezTo>
                      <a:pt x="221113" y="64094"/>
                      <a:pt x="207222" y="63300"/>
                      <a:pt x="196110" y="60522"/>
                    </a:cubicBezTo>
                    <a:cubicBezTo>
                      <a:pt x="184998" y="57744"/>
                      <a:pt x="175075" y="55759"/>
                      <a:pt x="165153" y="53378"/>
                    </a:cubicBezTo>
                    <a:cubicBezTo>
                      <a:pt x="155231" y="50997"/>
                      <a:pt x="145706" y="50600"/>
                      <a:pt x="136578" y="46234"/>
                    </a:cubicBezTo>
                    <a:cubicBezTo>
                      <a:pt x="127450" y="41868"/>
                      <a:pt x="119513" y="32740"/>
                      <a:pt x="110385" y="27184"/>
                    </a:cubicBezTo>
                    <a:cubicBezTo>
                      <a:pt x="101257" y="21628"/>
                      <a:pt x="93319" y="17262"/>
                      <a:pt x="81810" y="12897"/>
                    </a:cubicBezTo>
                    <a:cubicBezTo>
                      <a:pt x="70301" y="8532"/>
                      <a:pt x="54028" y="2578"/>
                      <a:pt x="41328" y="991"/>
                    </a:cubicBezTo>
                    <a:cubicBezTo>
                      <a:pt x="28628" y="-596"/>
                      <a:pt x="11960" y="-597"/>
                      <a:pt x="5610" y="3372"/>
                    </a:cubicBezTo>
                    <a:cubicBezTo>
                      <a:pt x="-740" y="7341"/>
                      <a:pt x="-1931" y="18850"/>
                      <a:pt x="3228" y="24803"/>
                    </a:cubicBezTo>
                    <a:cubicBezTo>
                      <a:pt x="8387" y="30756"/>
                      <a:pt x="24659" y="34725"/>
                      <a:pt x="36565" y="39091"/>
                    </a:cubicBezTo>
                    <a:cubicBezTo>
                      <a:pt x="48471" y="43457"/>
                      <a:pt x="64347" y="44250"/>
                      <a:pt x="74666" y="50997"/>
                    </a:cubicBezTo>
                    <a:cubicBezTo>
                      <a:pt x="84985" y="57744"/>
                      <a:pt x="88159" y="74413"/>
                      <a:pt x="98478" y="79572"/>
                    </a:cubicBezTo>
                    <a:cubicBezTo>
                      <a:pt x="108797" y="84731"/>
                      <a:pt x="127450" y="78778"/>
                      <a:pt x="136578" y="81953"/>
                    </a:cubicBezTo>
                    <a:cubicBezTo>
                      <a:pt x="145706" y="85128"/>
                      <a:pt x="149476" y="91875"/>
                      <a:pt x="153247" y="9862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5" name="任意多边形 1034"/>
              <p:cNvSpPr/>
              <p:nvPr/>
            </p:nvSpPr>
            <p:spPr>
              <a:xfrm>
                <a:off x="6097488" y="2721769"/>
                <a:ext cx="72331" cy="123825"/>
              </a:xfrm>
              <a:custGeom>
                <a:avLst/>
                <a:gdLst>
                  <a:gd name="connsiteX0" fmla="*/ 76667 w 76667"/>
                  <a:gd name="connsiteY0" fmla="*/ 123825 h 123825"/>
                  <a:gd name="connsiteX1" fmla="*/ 26661 w 76667"/>
                  <a:gd name="connsiteY1" fmla="*/ 85725 h 123825"/>
                  <a:gd name="connsiteX2" fmla="*/ 467 w 76667"/>
                  <a:gd name="connsiteY2" fmla="*/ 52387 h 123825"/>
                  <a:gd name="connsiteX3" fmla="*/ 12373 w 76667"/>
                  <a:gd name="connsiteY3" fmla="*/ 0 h 123825"/>
                  <a:gd name="connsiteX0" fmla="*/ 72331 w 72331"/>
                  <a:gd name="connsiteY0" fmla="*/ 123825 h 123825"/>
                  <a:gd name="connsiteX1" fmla="*/ 22325 w 72331"/>
                  <a:gd name="connsiteY1" fmla="*/ 85725 h 123825"/>
                  <a:gd name="connsiteX2" fmla="*/ 894 w 72331"/>
                  <a:gd name="connsiteY2" fmla="*/ 54769 h 123825"/>
                  <a:gd name="connsiteX3" fmla="*/ 8037 w 72331"/>
                  <a:gd name="connsiteY3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331" h="123825">
                    <a:moveTo>
                      <a:pt x="72331" y="123825"/>
                    </a:moveTo>
                    <a:cubicBezTo>
                      <a:pt x="53678" y="110728"/>
                      <a:pt x="34231" y="97234"/>
                      <a:pt x="22325" y="85725"/>
                    </a:cubicBezTo>
                    <a:cubicBezTo>
                      <a:pt x="10419" y="74216"/>
                      <a:pt x="3275" y="69056"/>
                      <a:pt x="894" y="54769"/>
                    </a:cubicBezTo>
                    <a:cubicBezTo>
                      <a:pt x="-1487" y="40482"/>
                      <a:pt x="893" y="19050"/>
                      <a:pt x="8037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6" name="任意多边形 1035"/>
              <p:cNvSpPr/>
              <p:nvPr/>
            </p:nvSpPr>
            <p:spPr>
              <a:xfrm>
                <a:off x="6112669" y="2642250"/>
                <a:ext cx="107156" cy="46181"/>
              </a:xfrm>
              <a:custGeom>
                <a:avLst/>
                <a:gdLst>
                  <a:gd name="connsiteX0" fmla="*/ 107156 w 107156"/>
                  <a:gd name="connsiteY0" fmla="*/ 37190 h 49096"/>
                  <a:gd name="connsiteX1" fmla="*/ 61912 w 107156"/>
                  <a:gd name="connsiteY1" fmla="*/ 6234 h 49096"/>
                  <a:gd name="connsiteX2" fmla="*/ 19050 w 107156"/>
                  <a:gd name="connsiteY2" fmla="*/ 3853 h 49096"/>
                  <a:gd name="connsiteX3" fmla="*/ 0 w 107156"/>
                  <a:gd name="connsiteY3" fmla="*/ 49096 h 49096"/>
                  <a:gd name="connsiteX0" fmla="*/ 107156 w 107156"/>
                  <a:gd name="connsiteY0" fmla="*/ 34275 h 46181"/>
                  <a:gd name="connsiteX1" fmla="*/ 61912 w 107156"/>
                  <a:gd name="connsiteY1" fmla="*/ 3319 h 46181"/>
                  <a:gd name="connsiteX2" fmla="*/ 19050 w 107156"/>
                  <a:gd name="connsiteY2" fmla="*/ 5701 h 46181"/>
                  <a:gd name="connsiteX3" fmla="*/ 0 w 107156"/>
                  <a:gd name="connsiteY3" fmla="*/ 46181 h 4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156" h="46181">
                    <a:moveTo>
                      <a:pt x="107156" y="34275"/>
                    </a:moveTo>
                    <a:cubicBezTo>
                      <a:pt x="91876" y="21575"/>
                      <a:pt x="76596" y="8081"/>
                      <a:pt x="61912" y="3319"/>
                    </a:cubicBezTo>
                    <a:cubicBezTo>
                      <a:pt x="47228" y="-1443"/>
                      <a:pt x="29369" y="-1443"/>
                      <a:pt x="19050" y="5701"/>
                    </a:cubicBezTo>
                    <a:cubicBezTo>
                      <a:pt x="8731" y="12845"/>
                      <a:pt x="4365" y="27131"/>
                      <a:pt x="0" y="46181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7" name="任意多边形 1036"/>
              <p:cNvSpPr/>
              <p:nvPr/>
            </p:nvSpPr>
            <p:spPr>
              <a:xfrm>
                <a:off x="6065044" y="2807494"/>
                <a:ext cx="38100" cy="33337"/>
              </a:xfrm>
              <a:custGeom>
                <a:avLst/>
                <a:gdLst>
                  <a:gd name="connsiteX0" fmla="*/ 38100 w 38100"/>
                  <a:gd name="connsiteY0" fmla="*/ 0 h 33337"/>
                  <a:gd name="connsiteX1" fmla="*/ 0 w 38100"/>
                  <a:gd name="connsiteY1" fmla="*/ 3333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33337">
                    <a:moveTo>
                      <a:pt x="38100" y="0"/>
                    </a:moveTo>
                    <a:lnTo>
                      <a:pt x="0" y="33337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8" name="任意多边形 1037"/>
              <p:cNvSpPr/>
              <p:nvPr/>
            </p:nvSpPr>
            <p:spPr>
              <a:xfrm>
                <a:off x="6156369" y="2538413"/>
                <a:ext cx="58694" cy="107156"/>
              </a:xfrm>
              <a:custGeom>
                <a:avLst/>
                <a:gdLst>
                  <a:gd name="connsiteX0" fmla="*/ 58694 w 58694"/>
                  <a:gd name="connsiteY0" fmla="*/ 0 h 107156"/>
                  <a:gd name="connsiteX1" fmla="*/ 3925 w 58694"/>
                  <a:gd name="connsiteY1" fmla="*/ 57150 h 107156"/>
                  <a:gd name="connsiteX2" fmla="*/ 8687 w 58694"/>
                  <a:gd name="connsiteY2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694" h="107156">
                    <a:moveTo>
                      <a:pt x="58694" y="0"/>
                    </a:moveTo>
                    <a:cubicBezTo>
                      <a:pt x="35476" y="19645"/>
                      <a:pt x="12259" y="39291"/>
                      <a:pt x="3925" y="57150"/>
                    </a:cubicBezTo>
                    <a:cubicBezTo>
                      <a:pt x="-4410" y="75009"/>
                      <a:pt x="2138" y="91082"/>
                      <a:pt x="8687" y="10715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9" name="任意多边形 1038"/>
              <p:cNvSpPr/>
              <p:nvPr/>
            </p:nvSpPr>
            <p:spPr>
              <a:xfrm>
                <a:off x="5995988" y="2531269"/>
                <a:ext cx="36884" cy="104775"/>
              </a:xfrm>
              <a:custGeom>
                <a:avLst/>
                <a:gdLst>
                  <a:gd name="connsiteX0" fmla="*/ 0 w 42209"/>
                  <a:gd name="connsiteY0" fmla="*/ 0 h 104775"/>
                  <a:gd name="connsiteX1" fmla="*/ 40481 w 42209"/>
                  <a:gd name="connsiteY1" fmla="*/ 61912 h 104775"/>
                  <a:gd name="connsiteX2" fmla="*/ 30956 w 42209"/>
                  <a:gd name="connsiteY2" fmla="*/ 104775 h 104775"/>
                  <a:gd name="connsiteX0" fmla="*/ 0 w 36884"/>
                  <a:gd name="connsiteY0" fmla="*/ 0 h 104775"/>
                  <a:gd name="connsiteX1" fmla="*/ 33337 w 36884"/>
                  <a:gd name="connsiteY1" fmla="*/ 59531 h 104775"/>
                  <a:gd name="connsiteX2" fmla="*/ 30956 w 36884"/>
                  <a:gd name="connsiteY2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884" h="104775">
                    <a:moveTo>
                      <a:pt x="0" y="0"/>
                    </a:moveTo>
                    <a:cubicBezTo>
                      <a:pt x="17661" y="22225"/>
                      <a:pt x="28178" y="42069"/>
                      <a:pt x="33337" y="59531"/>
                    </a:cubicBezTo>
                    <a:cubicBezTo>
                      <a:pt x="38496" y="76994"/>
                      <a:pt x="38298" y="92075"/>
                      <a:pt x="30956" y="104775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0" name="任意多边形 1039"/>
              <p:cNvSpPr/>
              <p:nvPr/>
            </p:nvSpPr>
            <p:spPr>
              <a:xfrm>
                <a:off x="6038850" y="2645569"/>
                <a:ext cx="45244" cy="47625"/>
              </a:xfrm>
              <a:custGeom>
                <a:avLst/>
                <a:gdLst>
                  <a:gd name="connsiteX0" fmla="*/ 45244 w 45244"/>
                  <a:gd name="connsiteY0" fmla="*/ 49515 h 49515"/>
                  <a:gd name="connsiteX1" fmla="*/ 19050 w 45244"/>
                  <a:gd name="connsiteY1" fmla="*/ 4271 h 49515"/>
                  <a:gd name="connsiteX2" fmla="*/ 0 w 45244"/>
                  <a:gd name="connsiteY2" fmla="*/ 1890 h 49515"/>
                  <a:gd name="connsiteX0" fmla="*/ 45244 w 45244"/>
                  <a:gd name="connsiteY0" fmla="*/ 47625 h 47625"/>
                  <a:gd name="connsiteX1" fmla="*/ 33338 w 45244"/>
                  <a:gd name="connsiteY1" fmla="*/ 14288 h 47625"/>
                  <a:gd name="connsiteX2" fmla="*/ 0 w 45244"/>
                  <a:gd name="connsiteY2" fmla="*/ 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244" h="47625">
                    <a:moveTo>
                      <a:pt x="45244" y="47625"/>
                    </a:moveTo>
                    <a:cubicBezTo>
                      <a:pt x="35917" y="28971"/>
                      <a:pt x="40879" y="22225"/>
                      <a:pt x="33338" y="14288"/>
                    </a:cubicBezTo>
                    <a:cubicBezTo>
                      <a:pt x="25797" y="6351"/>
                      <a:pt x="0" y="0"/>
                      <a:pt x="0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1" name="任意多边形 1040"/>
              <p:cNvSpPr/>
              <p:nvPr/>
            </p:nvSpPr>
            <p:spPr>
              <a:xfrm>
                <a:off x="7191375" y="2281238"/>
                <a:ext cx="64294" cy="38100"/>
              </a:xfrm>
              <a:custGeom>
                <a:avLst/>
                <a:gdLst>
                  <a:gd name="connsiteX0" fmla="*/ 0 w 64294"/>
                  <a:gd name="connsiteY0" fmla="*/ 0 h 38100"/>
                  <a:gd name="connsiteX1" fmla="*/ 64294 w 64294"/>
                  <a:gd name="connsiteY1" fmla="*/ 38100 h 38100"/>
                  <a:gd name="connsiteX0" fmla="*/ 0 w 64294"/>
                  <a:gd name="connsiteY0" fmla="*/ 0 h 38100"/>
                  <a:gd name="connsiteX1" fmla="*/ 26194 w 64294"/>
                  <a:gd name="connsiteY1" fmla="*/ 26193 h 38100"/>
                  <a:gd name="connsiteX2" fmla="*/ 64294 w 64294"/>
                  <a:gd name="connsiteY2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294" h="38100">
                    <a:moveTo>
                      <a:pt x="0" y="0"/>
                    </a:moveTo>
                    <a:cubicBezTo>
                      <a:pt x="9525" y="5556"/>
                      <a:pt x="16669" y="20637"/>
                      <a:pt x="26194" y="26193"/>
                    </a:cubicBezTo>
                    <a:lnTo>
                      <a:pt x="64294" y="3810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2" name="任意多边形 1041"/>
              <p:cNvSpPr/>
              <p:nvPr/>
            </p:nvSpPr>
            <p:spPr>
              <a:xfrm>
                <a:off x="6655594" y="2662238"/>
                <a:ext cx="152400" cy="216693"/>
              </a:xfrm>
              <a:custGeom>
                <a:avLst/>
                <a:gdLst>
                  <a:gd name="connsiteX0" fmla="*/ 152400 w 152400"/>
                  <a:gd name="connsiteY0" fmla="*/ 0 h 216693"/>
                  <a:gd name="connsiteX1" fmla="*/ 83344 w 152400"/>
                  <a:gd name="connsiteY1" fmla="*/ 38100 h 216693"/>
                  <a:gd name="connsiteX2" fmla="*/ 40481 w 152400"/>
                  <a:gd name="connsiteY2" fmla="*/ 92868 h 216693"/>
                  <a:gd name="connsiteX3" fmla="*/ 11906 w 152400"/>
                  <a:gd name="connsiteY3" fmla="*/ 150018 h 216693"/>
                  <a:gd name="connsiteX4" fmla="*/ 0 w 152400"/>
                  <a:gd name="connsiteY4" fmla="*/ 216693 h 21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216693">
                    <a:moveTo>
                      <a:pt x="152400" y="0"/>
                    </a:moveTo>
                    <a:cubicBezTo>
                      <a:pt x="127198" y="11311"/>
                      <a:pt x="101997" y="22622"/>
                      <a:pt x="83344" y="38100"/>
                    </a:cubicBezTo>
                    <a:cubicBezTo>
                      <a:pt x="64691" y="53578"/>
                      <a:pt x="52387" y="74215"/>
                      <a:pt x="40481" y="92868"/>
                    </a:cubicBezTo>
                    <a:cubicBezTo>
                      <a:pt x="28575" y="111521"/>
                      <a:pt x="18653" y="129381"/>
                      <a:pt x="11906" y="150018"/>
                    </a:cubicBezTo>
                    <a:cubicBezTo>
                      <a:pt x="5159" y="170655"/>
                      <a:pt x="2579" y="193674"/>
                      <a:pt x="0" y="21669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3" name="任意多边形 1042"/>
              <p:cNvSpPr/>
              <p:nvPr/>
            </p:nvSpPr>
            <p:spPr>
              <a:xfrm>
                <a:off x="7569994" y="2185988"/>
                <a:ext cx="130969" cy="78581"/>
              </a:xfrm>
              <a:custGeom>
                <a:avLst/>
                <a:gdLst>
                  <a:gd name="connsiteX0" fmla="*/ 130969 w 130969"/>
                  <a:gd name="connsiteY0" fmla="*/ 0 h 78581"/>
                  <a:gd name="connsiteX1" fmla="*/ 64294 w 130969"/>
                  <a:gd name="connsiteY1" fmla="*/ 30956 h 78581"/>
                  <a:gd name="connsiteX2" fmla="*/ 35719 w 130969"/>
                  <a:gd name="connsiteY2" fmla="*/ 50006 h 78581"/>
                  <a:gd name="connsiteX3" fmla="*/ 0 w 130969"/>
                  <a:gd name="connsiteY3" fmla="*/ 78581 h 78581"/>
                  <a:gd name="connsiteX0" fmla="*/ 130969 w 130969"/>
                  <a:gd name="connsiteY0" fmla="*/ 0 h 78581"/>
                  <a:gd name="connsiteX1" fmla="*/ 97631 w 130969"/>
                  <a:gd name="connsiteY1" fmla="*/ 21431 h 78581"/>
                  <a:gd name="connsiteX2" fmla="*/ 64294 w 130969"/>
                  <a:gd name="connsiteY2" fmla="*/ 30956 h 78581"/>
                  <a:gd name="connsiteX3" fmla="*/ 35719 w 130969"/>
                  <a:gd name="connsiteY3" fmla="*/ 50006 h 78581"/>
                  <a:gd name="connsiteX4" fmla="*/ 0 w 130969"/>
                  <a:gd name="connsiteY4" fmla="*/ 78581 h 7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969" h="78581">
                    <a:moveTo>
                      <a:pt x="130969" y="0"/>
                    </a:moveTo>
                    <a:cubicBezTo>
                      <a:pt x="125413" y="2381"/>
                      <a:pt x="108743" y="16272"/>
                      <a:pt x="97631" y="21431"/>
                    </a:cubicBezTo>
                    <a:cubicBezTo>
                      <a:pt x="86519" y="26590"/>
                      <a:pt x="74613" y="26194"/>
                      <a:pt x="64294" y="30956"/>
                    </a:cubicBezTo>
                    <a:cubicBezTo>
                      <a:pt x="53975" y="35718"/>
                      <a:pt x="46435" y="42069"/>
                      <a:pt x="35719" y="50006"/>
                    </a:cubicBezTo>
                    <a:cubicBezTo>
                      <a:pt x="25003" y="57943"/>
                      <a:pt x="12501" y="68262"/>
                      <a:pt x="0" y="78581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4" name="任意多边形 1043"/>
              <p:cNvSpPr/>
              <p:nvPr/>
            </p:nvSpPr>
            <p:spPr>
              <a:xfrm>
                <a:off x="7748588" y="1855497"/>
                <a:ext cx="560535" cy="390021"/>
              </a:xfrm>
              <a:custGeom>
                <a:avLst/>
                <a:gdLst>
                  <a:gd name="connsiteX0" fmla="*/ 0 w 558365"/>
                  <a:gd name="connsiteY0" fmla="*/ 388356 h 388356"/>
                  <a:gd name="connsiteX1" fmla="*/ 83343 w 558365"/>
                  <a:gd name="connsiteY1" fmla="*/ 364543 h 388356"/>
                  <a:gd name="connsiteX2" fmla="*/ 180975 w 558365"/>
                  <a:gd name="connsiteY2" fmla="*/ 312156 h 388356"/>
                  <a:gd name="connsiteX3" fmla="*/ 233362 w 558365"/>
                  <a:gd name="connsiteY3" fmla="*/ 283581 h 388356"/>
                  <a:gd name="connsiteX4" fmla="*/ 283368 w 558365"/>
                  <a:gd name="connsiteY4" fmla="*/ 281200 h 388356"/>
                  <a:gd name="connsiteX5" fmla="*/ 342900 w 558365"/>
                  <a:gd name="connsiteY5" fmla="*/ 235956 h 388356"/>
                  <a:gd name="connsiteX6" fmla="*/ 409575 w 558365"/>
                  <a:gd name="connsiteY6" fmla="*/ 195475 h 388356"/>
                  <a:gd name="connsiteX7" fmla="*/ 500062 w 558365"/>
                  <a:gd name="connsiteY7" fmla="*/ 138325 h 388356"/>
                  <a:gd name="connsiteX8" fmla="*/ 531018 w 558365"/>
                  <a:gd name="connsiteY8" fmla="*/ 116893 h 388356"/>
                  <a:gd name="connsiteX9" fmla="*/ 528637 w 558365"/>
                  <a:gd name="connsiteY9" fmla="*/ 95462 h 388356"/>
                  <a:gd name="connsiteX10" fmla="*/ 495300 w 558365"/>
                  <a:gd name="connsiteY10" fmla="*/ 95462 h 388356"/>
                  <a:gd name="connsiteX11" fmla="*/ 445293 w 558365"/>
                  <a:gd name="connsiteY11" fmla="*/ 121656 h 388356"/>
                  <a:gd name="connsiteX12" fmla="*/ 388143 w 558365"/>
                  <a:gd name="connsiteY12" fmla="*/ 140706 h 388356"/>
                  <a:gd name="connsiteX13" fmla="*/ 395287 w 558365"/>
                  <a:gd name="connsiteY13" fmla="*/ 124037 h 388356"/>
                  <a:gd name="connsiteX14" fmla="*/ 438150 w 558365"/>
                  <a:gd name="connsiteY14" fmla="*/ 107368 h 388356"/>
                  <a:gd name="connsiteX15" fmla="*/ 481012 w 558365"/>
                  <a:gd name="connsiteY15" fmla="*/ 88318 h 388356"/>
                  <a:gd name="connsiteX16" fmla="*/ 509587 w 558365"/>
                  <a:gd name="connsiteY16" fmla="*/ 62125 h 388356"/>
                  <a:gd name="connsiteX17" fmla="*/ 547687 w 558365"/>
                  <a:gd name="connsiteY17" fmla="*/ 50218 h 388356"/>
                  <a:gd name="connsiteX18" fmla="*/ 557212 w 558365"/>
                  <a:gd name="connsiteY18" fmla="*/ 14500 h 388356"/>
                  <a:gd name="connsiteX19" fmla="*/ 526256 w 558365"/>
                  <a:gd name="connsiteY19" fmla="*/ 212 h 388356"/>
                  <a:gd name="connsiteX20" fmla="*/ 483393 w 558365"/>
                  <a:gd name="connsiteY20" fmla="*/ 24025 h 388356"/>
                  <a:gd name="connsiteX21" fmla="*/ 445293 w 558365"/>
                  <a:gd name="connsiteY21" fmla="*/ 33550 h 388356"/>
                  <a:gd name="connsiteX0" fmla="*/ 0 w 560535"/>
                  <a:gd name="connsiteY0" fmla="*/ 390239 h 390239"/>
                  <a:gd name="connsiteX1" fmla="*/ 83343 w 560535"/>
                  <a:gd name="connsiteY1" fmla="*/ 366426 h 390239"/>
                  <a:gd name="connsiteX2" fmla="*/ 180975 w 560535"/>
                  <a:gd name="connsiteY2" fmla="*/ 314039 h 390239"/>
                  <a:gd name="connsiteX3" fmla="*/ 233362 w 560535"/>
                  <a:gd name="connsiteY3" fmla="*/ 285464 h 390239"/>
                  <a:gd name="connsiteX4" fmla="*/ 283368 w 560535"/>
                  <a:gd name="connsiteY4" fmla="*/ 283083 h 390239"/>
                  <a:gd name="connsiteX5" fmla="*/ 342900 w 560535"/>
                  <a:gd name="connsiteY5" fmla="*/ 237839 h 390239"/>
                  <a:gd name="connsiteX6" fmla="*/ 409575 w 560535"/>
                  <a:gd name="connsiteY6" fmla="*/ 197358 h 390239"/>
                  <a:gd name="connsiteX7" fmla="*/ 500062 w 560535"/>
                  <a:gd name="connsiteY7" fmla="*/ 140208 h 390239"/>
                  <a:gd name="connsiteX8" fmla="*/ 531018 w 560535"/>
                  <a:gd name="connsiteY8" fmla="*/ 118776 h 390239"/>
                  <a:gd name="connsiteX9" fmla="*/ 528637 w 560535"/>
                  <a:gd name="connsiteY9" fmla="*/ 97345 h 390239"/>
                  <a:gd name="connsiteX10" fmla="*/ 495300 w 560535"/>
                  <a:gd name="connsiteY10" fmla="*/ 97345 h 390239"/>
                  <a:gd name="connsiteX11" fmla="*/ 445293 w 560535"/>
                  <a:gd name="connsiteY11" fmla="*/ 123539 h 390239"/>
                  <a:gd name="connsiteX12" fmla="*/ 388143 w 560535"/>
                  <a:gd name="connsiteY12" fmla="*/ 142589 h 390239"/>
                  <a:gd name="connsiteX13" fmla="*/ 395287 w 560535"/>
                  <a:gd name="connsiteY13" fmla="*/ 125920 h 390239"/>
                  <a:gd name="connsiteX14" fmla="*/ 438150 w 560535"/>
                  <a:gd name="connsiteY14" fmla="*/ 109251 h 390239"/>
                  <a:gd name="connsiteX15" fmla="*/ 481012 w 560535"/>
                  <a:gd name="connsiteY15" fmla="*/ 90201 h 390239"/>
                  <a:gd name="connsiteX16" fmla="*/ 509587 w 560535"/>
                  <a:gd name="connsiteY16" fmla="*/ 64008 h 390239"/>
                  <a:gd name="connsiteX17" fmla="*/ 547687 w 560535"/>
                  <a:gd name="connsiteY17" fmla="*/ 52101 h 390239"/>
                  <a:gd name="connsiteX18" fmla="*/ 559593 w 560535"/>
                  <a:gd name="connsiteY18" fmla="*/ 6858 h 390239"/>
                  <a:gd name="connsiteX19" fmla="*/ 526256 w 560535"/>
                  <a:gd name="connsiteY19" fmla="*/ 2095 h 390239"/>
                  <a:gd name="connsiteX20" fmla="*/ 483393 w 560535"/>
                  <a:gd name="connsiteY20" fmla="*/ 25908 h 390239"/>
                  <a:gd name="connsiteX21" fmla="*/ 445293 w 560535"/>
                  <a:gd name="connsiteY21" fmla="*/ 35433 h 390239"/>
                  <a:gd name="connsiteX0" fmla="*/ 0 w 560535"/>
                  <a:gd name="connsiteY0" fmla="*/ 390021 h 390021"/>
                  <a:gd name="connsiteX1" fmla="*/ 83343 w 560535"/>
                  <a:gd name="connsiteY1" fmla="*/ 366208 h 390021"/>
                  <a:gd name="connsiteX2" fmla="*/ 180975 w 560535"/>
                  <a:gd name="connsiteY2" fmla="*/ 313821 h 390021"/>
                  <a:gd name="connsiteX3" fmla="*/ 233362 w 560535"/>
                  <a:gd name="connsiteY3" fmla="*/ 285246 h 390021"/>
                  <a:gd name="connsiteX4" fmla="*/ 283368 w 560535"/>
                  <a:gd name="connsiteY4" fmla="*/ 282865 h 390021"/>
                  <a:gd name="connsiteX5" fmla="*/ 342900 w 560535"/>
                  <a:gd name="connsiteY5" fmla="*/ 237621 h 390021"/>
                  <a:gd name="connsiteX6" fmla="*/ 409575 w 560535"/>
                  <a:gd name="connsiteY6" fmla="*/ 197140 h 390021"/>
                  <a:gd name="connsiteX7" fmla="*/ 500062 w 560535"/>
                  <a:gd name="connsiteY7" fmla="*/ 139990 h 390021"/>
                  <a:gd name="connsiteX8" fmla="*/ 531018 w 560535"/>
                  <a:gd name="connsiteY8" fmla="*/ 118558 h 390021"/>
                  <a:gd name="connsiteX9" fmla="*/ 528637 w 560535"/>
                  <a:gd name="connsiteY9" fmla="*/ 97127 h 390021"/>
                  <a:gd name="connsiteX10" fmla="*/ 495300 w 560535"/>
                  <a:gd name="connsiteY10" fmla="*/ 97127 h 390021"/>
                  <a:gd name="connsiteX11" fmla="*/ 445293 w 560535"/>
                  <a:gd name="connsiteY11" fmla="*/ 123321 h 390021"/>
                  <a:gd name="connsiteX12" fmla="*/ 388143 w 560535"/>
                  <a:gd name="connsiteY12" fmla="*/ 142371 h 390021"/>
                  <a:gd name="connsiteX13" fmla="*/ 395287 w 560535"/>
                  <a:gd name="connsiteY13" fmla="*/ 125702 h 390021"/>
                  <a:gd name="connsiteX14" fmla="*/ 438150 w 560535"/>
                  <a:gd name="connsiteY14" fmla="*/ 109033 h 390021"/>
                  <a:gd name="connsiteX15" fmla="*/ 481012 w 560535"/>
                  <a:gd name="connsiteY15" fmla="*/ 89983 h 390021"/>
                  <a:gd name="connsiteX16" fmla="*/ 509587 w 560535"/>
                  <a:gd name="connsiteY16" fmla="*/ 63790 h 390021"/>
                  <a:gd name="connsiteX17" fmla="*/ 547687 w 560535"/>
                  <a:gd name="connsiteY17" fmla="*/ 47120 h 390021"/>
                  <a:gd name="connsiteX18" fmla="*/ 559593 w 560535"/>
                  <a:gd name="connsiteY18" fmla="*/ 6640 h 390021"/>
                  <a:gd name="connsiteX19" fmla="*/ 526256 w 560535"/>
                  <a:gd name="connsiteY19" fmla="*/ 1877 h 390021"/>
                  <a:gd name="connsiteX20" fmla="*/ 483393 w 560535"/>
                  <a:gd name="connsiteY20" fmla="*/ 25690 h 390021"/>
                  <a:gd name="connsiteX21" fmla="*/ 445293 w 560535"/>
                  <a:gd name="connsiteY21" fmla="*/ 35215 h 39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60535" h="390021">
                    <a:moveTo>
                      <a:pt x="0" y="390021"/>
                    </a:moveTo>
                    <a:cubicBezTo>
                      <a:pt x="26590" y="384464"/>
                      <a:pt x="53181" y="378908"/>
                      <a:pt x="83343" y="366208"/>
                    </a:cubicBezTo>
                    <a:cubicBezTo>
                      <a:pt x="113506" y="353508"/>
                      <a:pt x="180975" y="313821"/>
                      <a:pt x="180975" y="313821"/>
                    </a:cubicBezTo>
                    <a:cubicBezTo>
                      <a:pt x="205978" y="300327"/>
                      <a:pt x="216297" y="290405"/>
                      <a:pt x="233362" y="285246"/>
                    </a:cubicBezTo>
                    <a:cubicBezTo>
                      <a:pt x="250427" y="280087"/>
                      <a:pt x="265112" y="290802"/>
                      <a:pt x="283368" y="282865"/>
                    </a:cubicBezTo>
                    <a:cubicBezTo>
                      <a:pt x="301624" y="274928"/>
                      <a:pt x="321866" y="251908"/>
                      <a:pt x="342900" y="237621"/>
                    </a:cubicBezTo>
                    <a:cubicBezTo>
                      <a:pt x="363935" y="223333"/>
                      <a:pt x="383381" y="213412"/>
                      <a:pt x="409575" y="197140"/>
                    </a:cubicBezTo>
                    <a:cubicBezTo>
                      <a:pt x="435769" y="180868"/>
                      <a:pt x="479822" y="153087"/>
                      <a:pt x="500062" y="139990"/>
                    </a:cubicBezTo>
                    <a:cubicBezTo>
                      <a:pt x="520303" y="126893"/>
                      <a:pt x="526256" y="125702"/>
                      <a:pt x="531018" y="118558"/>
                    </a:cubicBezTo>
                    <a:cubicBezTo>
                      <a:pt x="535780" y="111414"/>
                      <a:pt x="534590" y="100699"/>
                      <a:pt x="528637" y="97127"/>
                    </a:cubicBezTo>
                    <a:cubicBezTo>
                      <a:pt x="522684" y="93555"/>
                      <a:pt x="509191" y="92761"/>
                      <a:pt x="495300" y="97127"/>
                    </a:cubicBezTo>
                    <a:cubicBezTo>
                      <a:pt x="481409" y="101493"/>
                      <a:pt x="463153" y="115780"/>
                      <a:pt x="445293" y="123321"/>
                    </a:cubicBezTo>
                    <a:cubicBezTo>
                      <a:pt x="427434" y="130862"/>
                      <a:pt x="396477" y="141974"/>
                      <a:pt x="388143" y="142371"/>
                    </a:cubicBezTo>
                    <a:cubicBezTo>
                      <a:pt x="379809" y="142768"/>
                      <a:pt x="386953" y="131258"/>
                      <a:pt x="395287" y="125702"/>
                    </a:cubicBezTo>
                    <a:cubicBezTo>
                      <a:pt x="403622" y="120146"/>
                      <a:pt x="423863" y="114986"/>
                      <a:pt x="438150" y="109033"/>
                    </a:cubicBezTo>
                    <a:cubicBezTo>
                      <a:pt x="452437" y="103080"/>
                      <a:pt x="469106" y="97523"/>
                      <a:pt x="481012" y="89983"/>
                    </a:cubicBezTo>
                    <a:cubicBezTo>
                      <a:pt x="492918" y="82443"/>
                      <a:pt x="498475" y="70934"/>
                      <a:pt x="509587" y="63790"/>
                    </a:cubicBezTo>
                    <a:cubicBezTo>
                      <a:pt x="520699" y="56646"/>
                      <a:pt x="539353" y="56645"/>
                      <a:pt x="547687" y="47120"/>
                    </a:cubicBezTo>
                    <a:cubicBezTo>
                      <a:pt x="556021" y="37595"/>
                      <a:pt x="563165" y="14181"/>
                      <a:pt x="559593" y="6640"/>
                    </a:cubicBezTo>
                    <a:cubicBezTo>
                      <a:pt x="556021" y="-901"/>
                      <a:pt x="538956" y="-1298"/>
                      <a:pt x="526256" y="1877"/>
                    </a:cubicBezTo>
                    <a:cubicBezTo>
                      <a:pt x="513556" y="5052"/>
                      <a:pt x="496887" y="20134"/>
                      <a:pt x="483393" y="25690"/>
                    </a:cubicBezTo>
                    <a:cubicBezTo>
                      <a:pt x="469899" y="31246"/>
                      <a:pt x="457596" y="33230"/>
                      <a:pt x="445293" y="35215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5" name="任意多边形 1044"/>
              <p:cNvSpPr/>
              <p:nvPr/>
            </p:nvSpPr>
            <p:spPr>
              <a:xfrm>
                <a:off x="8043863" y="2693194"/>
                <a:ext cx="145256" cy="31167"/>
              </a:xfrm>
              <a:custGeom>
                <a:avLst/>
                <a:gdLst>
                  <a:gd name="connsiteX0" fmla="*/ 0 w 145256"/>
                  <a:gd name="connsiteY0" fmla="*/ 28575 h 31167"/>
                  <a:gd name="connsiteX1" fmla="*/ 52387 w 145256"/>
                  <a:gd name="connsiteY1" fmla="*/ 30956 h 31167"/>
                  <a:gd name="connsiteX2" fmla="*/ 95250 w 145256"/>
                  <a:gd name="connsiteY2" fmla="*/ 23812 h 31167"/>
                  <a:gd name="connsiteX3" fmla="*/ 145256 w 145256"/>
                  <a:gd name="connsiteY3" fmla="*/ 0 h 3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256" h="31167">
                    <a:moveTo>
                      <a:pt x="0" y="28575"/>
                    </a:moveTo>
                    <a:cubicBezTo>
                      <a:pt x="18256" y="30162"/>
                      <a:pt x="36512" y="31750"/>
                      <a:pt x="52387" y="30956"/>
                    </a:cubicBezTo>
                    <a:cubicBezTo>
                      <a:pt x="68262" y="30162"/>
                      <a:pt x="79772" y="28971"/>
                      <a:pt x="95250" y="23812"/>
                    </a:cubicBezTo>
                    <a:cubicBezTo>
                      <a:pt x="110728" y="18653"/>
                      <a:pt x="127992" y="9326"/>
                      <a:pt x="145256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6" name="任意多边形 1045"/>
              <p:cNvSpPr/>
              <p:nvPr/>
            </p:nvSpPr>
            <p:spPr>
              <a:xfrm>
                <a:off x="7977188" y="1875398"/>
                <a:ext cx="217512" cy="113087"/>
              </a:xfrm>
              <a:custGeom>
                <a:avLst/>
                <a:gdLst>
                  <a:gd name="connsiteX0" fmla="*/ 0 w 217512"/>
                  <a:gd name="connsiteY0" fmla="*/ 58177 h 113087"/>
                  <a:gd name="connsiteX1" fmla="*/ 64293 w 217512"/>
                  <a:gd name="connsiteY1" fmla="*/ 31983 h 113087"/>
                  <a:gd name="connsiteX2" fmla="*/ 109537 w 217512"/>
                  <a:gd name="connsiteY2" fmla="*/ 22458 h 113087"/>
                  <a:gd name="connsiteX3" fmla="*/ 142875 w 217512"/>
                  <a:gd name="connsiteY3" fmla="*/ 1027 h 113087"/>
                  <a:gd name="connsiteX4" fmla="*/ 178593 w 217512"/>
                  <a:gd name="connsiteY4" fmla="*/ 3408 h 113087"/>
                  <a:gd name="connsiteX5" fmla="*/ 207168 w 217512"/>
                  <a:gd name="connsiteY5" fmla="*/ 3408 h 113087"/>
                  <a:gd name="connsiteX6" fmla="*/ 216693 w 217512"/>
                  <a:gd name="connsiteY6" fmla="*/ 34365 h 113087"/>
                  <a:gd name="connsiteX7" fmla="*/ 214312 w 217512"/>
                  <a:gd name="connsiteY7" fmla="*/ 36746 h 113087"/>
                  <a:gd name="connsiteX8" fmla="*/ 192881 w 217512"/>
                  <a:gd name="connsiteY8" fmla="*/ 53415 h 113087"/>
                  <a:gd name="connsiteX9" fmla="*/ 157162 w 217512"/>
                  <a:gd name="connsiteY9" fmla="*/ 58177 h 113087"/>
                  <a:gd name="connsiteX10" fmla="*/ 145256 w 217512"/>
                  <a:gd name="connsiteY10" fmla="*/ 72465 h 113087"/>
                  <a:gd name="connsiteX11" fmla="*/ 119062 w 217512"/>
                  <a:gd name="connsiteY11" fmla="*/ 81990 h 113087"/>
                  <a:gd name="connsiteX12" fmla="*/ 97631 w 217512"/>
                  <a:gd name="connsiteY12" fmla="*/ 93896 h 113087"/>
                  <a:gd name="connsiteX13" fmla="*/ 61912 w 217512"/>
                  <a:gd name="connsiteY13" fmla="*/ 112946 h 113087"/>
                  <a:gd name="connsiteX14" fmla="*/ 30956 w 217512"/>
                  <a:gd name="connsiteY14" fmla="*/ 101040 h 113087"/>
                  <a:gd name="connsiteX0" fmla="*/ 0 w 217512"/>
                  <a:gd name="connsiteY0" fmla="*/ 58177 h 113087"/>
                  <a:gd name="connsiteX1" fmla="*/ 23812 w 217512"/>
                  <a:gd name="connsiteY1" fmla="*/ 36746 h 113087"/>
                  <a:gd name="connsiteX2" fmla="*/ 64293 w 217512"/>
                  <a:gd name="connsiteY2" fmla="*/ 31983 h 113087"/>
                  <a:gd name="connsiteX3" fmla="*/ 109537 w 217512"/>
                  <a:gd name="connsiteY3" fmla="*/ 22458 h 113087"/>
                  <a:gd name="connsiteX4" fmla="*/ 142875 w 217512"/>
                  <a:gd name="connsiteY4" fmla="*/ 1027 h 113087"/>
                  <a:gd name="connsiteX5" fmla="*/ 178593 w 217512"/>
                  <a:gd name="connsiteY5" fmla="*/ 3408 h 113087"/>
                  <a:gd name="connsiteX6" fmla="*/ 207168 w 217512"/>
                  <a:gd name="connsiteY6" fmla="*/ 3408 h 113087"/>
                  <a:gd name="connsiteX7" fmla="*/ 216693 w 217512"/>
                  <a:gd name="connsiteY7" fmla="*/ 34365 h 113087"/>
                  <a:gd name="connsiteX8" fmla="*/ 214312 w 217512"/>
                  <a:gd name="connsiteY8" fmla="*/ 36746 h 113087"/>
                  <a:gd name="connsiteX9" fmla="*/ 192881 w 217512"/>
                  <a:gd name="connsiteY9" fmla="*/ 53415 h 113087"/>
                  <a:gd name="connsiteX10" fmla="*/ 157162 w 217512"/>
                  <a:gd name="connsiteY10" fmla="*/ 58177 h 113087"/>
                  <a:gd name="connsiteX11" fmla="*/ 145256 w 217512"/>
                  <a:gd name="connsiteY11" fmla="*/ 72465 h 113087"/>
                  <a:gd name="connsiteX12" fmla="*/ 119062 w 217512"/>
                  <a:gd name="connsiteY12" fmla="*/ 81990 h 113087"/>
                  <a:gd name="connsiteX13" fmla="*/ 97631 w 217512"/>
                  <a:gd name="connsiteY13" fmla="*/ 93896 h 113087"/>
                  <a:gd name="connsiteX14" fmla="*/ 61912 w 217512"/>
                  <a:gd name="connsiteY14" fmla="*/ 112946 h 113087"/>
                  <a:gd name="connsiteX15" fmla="*/ 30956 w 217512"/>
                  <a:gd name="connsiteY15" fmla="*/ 101040 h 113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7512" h="113087">
                    <a:moveTo>
                      <a:pt x="0" y="58177"/>
                    </a:moveTo>
                    <a:cubicBezTo>
                      <a:pt x="5556" y="56193"/>
                      <a:pt x="13097" y="41112"/>
                      <a:pt x="23812" y="36746"/>
                    </a:cubicBezTo>
                    <a:cubicBezTo>
                      <a:pt x="34527" y="32380"/>
                      <a:pt x="50006" y="34364"/>
                      <a:pt x="64293" y="31983"/>
                    </a:cubicBezTo>
                    <a:cubicBezTo>
                      <a:pt x="78580" y="29602"/>
                      <a:pt x="96440" y="27617"/>
                      <a:pt x="109537" y="22458"/>
                    </a:cubicBezTo>
                    <a:cubicBezTo>
                      <a:pt x="122634" y="17299"/>
                      <a:pt x="131366" y="4202"/>
                      <a:pt x="142875" y="1027"/>
                    </a:cubicBezTo>
                    <a:cubicBezTo>
                      <a:pt x="154384" y="-2148"/>
                      <a:pt x="167878" y="3011"/>
                      <a:pt x="178593" y="3408"/>
                    </a:cubicBezTo>
                    <a:cubicBezTo>
                      <a:pt x="189308" y="3805"/>
                      <a:pt x="200818" y="-1751"/>
                      <a:pt x="207168" y="3408"/>
                    </a:cubicBezTo>
                    <a:cubicBezTo>
                      <a:pt x="213518" y="8567"/>
                      <a:pt x="215502" y="28809"/>
                      <a:pt x="216693" y="34365"/>
                    </a:cubicBezTo>
                    <a:cubicBezTo>
                      <a:pt x="217884" y="39921"/>
                      <a:pt x="218281" y="33571"/>
                      <a:pt x="214312" y="36746"/>
                    </a:cubicBezTo>
                    <a:cubicBezTo>
                      <a:pt x="210343" y="39921"/>
                      <a:pt x="202406" y="49843"/>
                      <a:pt x="192881" y="53415"/>
                    </a:cubicBezTo>
                    <a:cubicBezTo>
                      <a:pt x="183356" y="56987"/>
                      <a:pt x="165100" y="55002"/>
                      <a:pt x="157162" y="58177"/>
                    </a:cubicBezTo>
                    <a:cubicBezTo>
                      <a:pt x="149224" y="61352"/>
                      <a:pt x="151606" y="68496"/>
                      <a:pt x="145256" y="72465"/>
                    </a:cubicBezTo>
                    <a:cubicBezTo>
                      <a:pt x="138906" y="76434"/>
                      <a:pt x="126999" y="78418"/>
                      <a:pt x="119062" y="81990"/>
                    </a:cubicBezTo>
                    <a:cubicBezTo>
                      <a:pt x="111125" y="85562"/>
                      <a:pt x="97631" y="93896"/>
                      <a:pt x="97631" y="93896"/>
                    </a:cubicBezTo>
                    <a:cubicBezTo>
                      <a:pt x="88106" y="99055"/>
                      <a:pt x="73025" y="111755"/>
                      <a:pt x="61912" y="112946"/>
                    </a:cubicBezTo>
                    <a:cubicBezTo>
                      <a:pt x="50800" y="114137"/>
                      <a:pt x="40878" y="107588"/>
                      <a:pt x="30956" y="10104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7" name="任意多边形 1046"/>
              <p:cNvSpPr/>
              <p:nvPr/>
            </p:nvSpPr>
            <p:spPr>
              <a:xfrm>
                <a:off x="7958138" y="1969294"/>
                <a:ext cx="114300" cy="100092"/>
              </a:xfrm>
              <a:custGeom>
                <a:avLst/>
                <a:gdLst>
                  <a:gd name="connsiteX0" fmla="*/ 114300 w 114300"/>
                  <a:gd name="connsiteY0" fmla="*/ 0 h 100627"/>
                  <a:gd name="connsiteX1" fmla="*/ 76200 w 114300"/>
                  <a:gd name="connsiteY1" fmla="*/ 85725 h 100627"/>
                  <a:gd name="connsiteX2" fmla="*/ 0 w 114300"/>
                  <a:gd name="connsiteY2" fmla="*/ 100012 h 100627"/>
                  <a:gd name="connsiteX0" fmla="*/ 114300 w 114300"/>
                  <a:gd name="connsiteY0" fmla="*/ 0 h 100158"/>
                  <a:gd name="connsiteX1" fmla="*/ 78581 w 114300"/>
                  <a:gd name="connsiteY1" fmla="*/ 78582 h 100158"/>
                  <a:gd name="connsiteX2" fmla="*/ 0 w 114300"/>
                  <a:gd name="connsiteY2" fmla="*/ 100012 h 100158"/>
                  <a:gd name="connsiteX0" fmla="*/ 114300 w 114300"/>
                  <a:gd name="connsiteY0" fmla="*/ 0 h 100092"/>
                  <a:gd name="connsiteX1" fmla="*/ 107156 w 114300"/>
                  <a:gd name="connsiteY1" fmla="*/ 38100 h 100092"/>
                  <a:gd name="connsiteX2" fmla="*/ 78581 w 114300"/>
                  <a:gd name="connsiteY2" fmla="*/ 78582 h 100092"/>
                  <a:gd name="connsiteX3" fmla="*/ 0 w 114300"/>
                  <a:gd name="connsiteY3" fmla="*/ 100012 h 100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00092">
                    <a:moveTo>
                      <a:pt x="114300" y="0"/>
                    </a:moveTo>
                    <a:cubicBezTo>
                      <a:pt x="112316" y="6350"/>
                      <a:pt x="113109" y="25003"/>
                      <a:pt x="107156" y="38100"/>
                    </a:cubicBezTo>
                    <a:cubicBezTo>
                      <a:pt x="101203" y="51197"/>
                      <a:pt x="96440" y="68263"/>
                      <a:pt x="78581" y="78582"/>
                    </a:cubicBezTo>
                    <a:cubicBezTo>
                      <a:pt x="60722" y="88901"/>
                      <a:pt x="28575" y="101203"/>
                      <a:pt x="0" y="10001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8" name="任意多边形 1047"/>
              <p:cNvSpPr/>
              <p:nvPr/>
            </p:nvSpPr>
            <p:spPr>
              <a:xfrm>
                <a:off x="7896225" y="2085975"/>
                <a:ext cx="54769" cy="28575"/>
              </a:xfrm>
              <a:custGeom>
                <a:avLst/>
                <a:gdLst>
                  <a:gd name="connsiteX0" fmla="*/ 54769 w 54769"/>
                  <a:gd name="connsiteY0" fmla="*/ 0 h 28575"/>
                  <a:gd name="connsiteX1" fmla="*/ 0 w 54769"/>
                  <a:gd name="connsiteY1" fmla="*/ 2857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769" h="28575">
                    <a:moveTo>
                      <a:pt x="54769" y="0"/>
                    </a:moveTo>
                    <a:lnTo>
                      <a:pt x="0" y="28575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9" name="任意多边形 1048"/>
              <p:cNvSpPr/>
              <p:nvPr/>
            </p:nvSpPr>
            <p:spPr>
              <a:xfrm>
                <a:off x="8065294" y="1773806"/>
                <a:ext cx="264535" cy="102620"/>
              </a:xfrm>
              <a:custGeom>
                <a:avLst/>
                <a:gdLst>
                  <a:gd name="connsiteX0" fmla="*/ 0 w 264779"/>
                  <a:gd name="connsiteY0" fmla="*/ 103007 h 103007"/>
                  <a:gd name="connsiteX1" fmla="*/ 76200 w 264779"/>
                  <a:gd name="connsiteY1" fmla="*/ 57763 h 103007"/>
                  <a:gd name="connsiteX2" fmla="*/ 133350 w 264779"/>
                  <a:gd name="connsiteY2" fmla="*/ 45857 h 103007"/>
                  <a:gd name="connsiteX3" fmla="*/ 178594 w 264779"/>
                  <a:gd name="connsiteY3" fmla="*/ 17282 h 103007"/>
                  <a:gd name="connsiteX4" fmla="*/ 223837 w 264779"/>
                  <a:gd name="connsiteY4" fmla="*/ 613 h 103007"/>
                  <a:gd name="connsiteX5" fmla="*/ 264319 w 264779"/>
                  <a:gd name="connsiteY5" fmla="*/ 7757 h 103007"/>
                  <a:gd name="connsiteX6" fmla="*/ 242887 w 264779"/>
                  <a:gd name="connsiteY6" fmla="*/ 45857 h 103007"/>
                  <a:gd name="connsiteX7" fmla="*/ 200025 w 264779"/>
                  <a:gd name="connsiteY7" fmla="*/ 48238 h 103007"/>
                  <a:gd name="connsiteX8" fmla="*/ 180975 w 264779"/>
                  <a:gd name="connsiteY8" fmla="*/ 60145 h 103007"/>
                  <a:gd name="connsiteX9" fmla="*/ 166687 w 264779"/>
                  <a:gd name="connsiteY9" fmla="*/ 86338 h 103007"/>
                  <a:gd name="connsiteX10" fmla="*/ 123825 w 264779"/>
                  <a:gd name="connsiteY10" fmla="*/ 93482 h 103007"/>
                  <a:gd name="connsiteX11" fmla="*/ 114300 w 264779"/>
                  <a:gd name="connsiteY11" fmla="*/ 100626 h 103007"/>
                  <a:gd name="connsiteX0" fmla="*/ 0 w 264779"/>
                  <a:gd name="connsiteY0" fmla="*/ 103007 h 103007"/>
                  <a:gd name="connsiteX1" fmla="*/ 33337 w 264779"/>
                  <a:gd name="connsiteY1" fmla="*/ 72051 h 103007"/>
                  <a:gd name="connsiteX2" fmla="*/ 76200 w 264779"/>
                  <a:gd name="connsiteY2" fmla="*/ 57763 h 103007"/>
                  <a:gd name="connsiteX3" fmla="*/ 133350 w 264779"/>
                  <a:gd name="connsiteY3" fmla="*/ 45857 h 103007"/>
                  <a:gd name="connsiteX4" fmla="*/ 178594 w 264779"/>
                  <a:gd name="connsiteY4" fmla="*/ 17282 h 103007"/>
                  <a:gd name="connsiteX5" fmla="*/ 223837 w 264779"/>
                  <a:gd name="connsiteY5" fmla="*/ 613 h 103007"/>
                  <a:gd name="connsiteX6" fmla="*/ 264319 w 264779"/>
                  <a:gd name="connsiteY6" fmla="*/ 7757 h 103007"/>
                  <a:gd name="connsiteX7" fmla="*/ 242887 w 264779"/>
                  <a:gd name="connsiteY7" fmla="*/ 45857 h 103007"/>
                  <a:gd name="connsiteX8" fmla="*/ 200025 w 264779"/>
                  <a:gd name="connsiteY8" fmla="*/ 48238 h 103007"/>
                  <a:gd name="connsiteX9" fmla="*/ 180975 w 264779"/>
                  <a:gd name="connsiteY9" fmla="*/ 60145 h 103007"/>
                  <a:gd name="connsiteX10" fmla="*/ 166687 w 264779"/>
                  <a:gd name="connsiteY10" fmla="*/ 86338 h 103007"/>
                  <a:gd name="connsiteX11" fmla="*/ 123825 w 264779"/>
                  <a:gd name="connsiteY11" fmla="*/ 93482 h 103007"/>
                  <a:gd name="connsiteX12" fmla="*/ 114300 w 264779"/>
                  <a:gd name="connsiteY12" fmla="*/ 100626 h 103007"/>
                  <a:gd name="connsiteX0" fmla="*/ 0 w 264779"/>
                  <a:gd name="connsiteY0" fmla="*/ 103007 h 103007"/>
                  <a:gd name="connsiteX1" fmla="*/ 33337 w 264779"/>
                  <a:gd name="connsiteY1" fmla="*/ 72051 h 103007"/>
                  <a:gd name="connsiteX2" fmla="*/ 83344 w 264779"/>
                  <a:gd name="connsiteY2" fmla="*/ 60145 h 103007"/>
                  <a:gd name="connsiteX3" fmla="*/ 133350 w 264779"/>
                  <a:gd name="connsiteY3" fmla="*/ 45857 h 103007"/>
                  <a:gd name="connsiteX4" fmla="*/ 178594 w 264779"/>
                  <a:gd name="connsiteY4" fmla="*/ 17282 h 103007"/>
                  <a:gd name="connsiteX5" fmla="*/ 223837 w 264779"/>
                  <a:gd name="connsiteY5" fmla="*/ 613 h 103007"/>
                  <a:gd name="connsiteX6" fmla="*/ 264319 w 264779"/>
                  <a:gd name="connsiteY6" fmla="*/ 7757 h 103007"/>
                  <a:gd name="connsiteX7" fmla="*/ 242887 w 264779"/>
                  <a:gd name="connsiteY7" fmla="*/ 45857 h 103007"/>
                  <a:gd name="connsiteX8" fmla="*/ 200025 w 264779"/>
                  <a:gd name="connsiteY8" fmla="*/ 48238 h 103007"/>
                  <a:gd name="connsiteX9" fmla="*/ 180975 w 264779"/>
                  <a:gd name="connsiteY9" fmla="*/ 60145 h 103007"/>
                  <a:gd name="connsiteX10" fmla="*/ 166687 w 264779"/>
                  <a:gd name="connsiteY10" fmla="*/ 86338 h 103007"/>
                  <a:gd name="connsiteX11" fmla="*/ 123825 w 264779"/>
                  <a:gd name="connsiteY11" fmla="*/ 93482 h 103007"/>
                  <a:gd name="connsiteX12" fmla="*/ 114300 w 264779"/>
                  <a:gd name="connsiteY12" fmla="*/ 100626 h 103007"/>
                  <a:gd name="connsiteX0" fmla="*/ 0 w 264779"/>
                  <a:gd name="connsiteY0" fmla="*/ 102638 h 102638"/>
                  <a:gd name="connsiteX1" fmla="*/ 33337 w 264779"/>
                  <a:gd name="connsiteY1" fmla="*/ 71682 h 102638"/>
                  <a:gd name="connsiteX2" fmla="*/ 83344 w 264779"/>
                  <a:gd name="connsiteY2" fmla="*/ 59776 h 102638"/>
                  <a:gd name="connsiteX3" fmla="*/ 133350 w 264779"/>
                  <a:gd name="connsiteY3" fmla="*/ 45488 h 102638"/>
                  <a:gd name="connsiteX4" fmla="*/ 178594 w 264779"/>
                  <a:gd name="connsiteY4" fmla="*/ 16913 h 102638"/>
                  <a:gd name="connsiteX5" fmla="*/ 223837 w 264779"/>
                  <a:gd name="connsiteY5" fmla="*/ 244 h 102638"/>
                  <a:gd name="connsiteX6" fmla="*/ 264319 w 264779"/>
                  <a:gd name="connsiteY6" fmla="*/ 9770 h 102638"/>
                  <a:gd name="connsiteX7" fmla="*/ 242887 w 264779"/>
                  <a:gd name="connsiteY7" fmla="*/ 45488 h 102638"/>
                  <a:gd name="connsiteX8" fmla="*/ 200025 w 264779"/>
                  <a:gd name="connsiteY8" fmla="*/ 47869 h 102638"/>
                  <a:gd name="connsiteX9" fmla="*/ 180975 w 264779"/>
                  <a:gd name="connsiteY9" fmla="*/ 59776 h 102638"/>
                  <a:gd name="connsiteX10" fmla="*/ 166687 w 264779"/>
                  <a:gd name="connsiteY10" fmla="*/ 85969 h 102638"/>
                  <a:gd name="connsiteX11" fmla="*/ 123825 w 264779"/>
                  <a:gd name="connsiteY11" fmla="*/ 93113 h 102638"/>
                  <a:gd name="connsiteX12" fmla="*/ 114300 w 264779"/>
                  <a:gd name="connsiteY12" fmla="*/ 100257 h 102638"/>
                  <a:gd name="connsiteX0" fmla="*/ 0 w 264535"/>
                  <a:gd name="connsiteY0" fmla="*/ 102620 h 102620"/>
                  <a:gd name="connsiteX1" fmla="*/ 33337 w 264535"/>
                  <a:gd name="connsiteY1" fmla="*/ 71664 h 102620"/>
                  <a:gd name="connsiteX2" fmla="*/ 83344 w 264535"/>
                  <a:gd name="connsiteY2" fmla="*/ 59758 h 102620"/>
                  <a:gd name="connsiteX3" fmla="*/ 133350 w 264535"/>
                  <a:gd name="connsiteY3" fmla="*/ 45470 h 102620"/>
                  <a:gd name="connsiteX4" fmla="*/ 178594 w 264535"/>
                  <a:gd name="connsiteY4" fmla="*/ 16895 h 102620"/>
                  <a:gd name="connsiteX5" fmla="*/ 223837 w 264535"/>
                  <a:gd name="connsiteY5" fmla="*/ 226 h 102620"/>
                  <a:gd name="connsiteX6" fmla="*/ 264319 w 264535"/>
                  <a:gd name="connsiteY6" fmla="*/ 9752 h 102620"/>
                  <a:gd name="connsiteX7" fmla="*/ 238125 w 264535"/>
                  <a:gd name="connsiteY7" fmla="*/ 43089 h 102620"/>
                  <a:gd name="connsiteX8" fmla="*/ 200025 w 264535"/>
                  <a:gd name="connsiteY8" fmla="*/ 47851 h 102620"/>
                  <a:gd name="connsiteX9" fmla="*/ 180975 w 264535"/>
                  <a:gd name="connsiteY9" fmla="*/ 59758 h 102620"/>
                  <a:gd name="connsiteX10" fmla="*/ 166687 w 264535"/>
                  <a:gd name="connsiteY10" fmla="*/ 85951 h 102620"/>
                  <a:gd name="connsiteX11" fmla="*/ 123825 w 264535"/>
                  <a:gd name="connsiteY11" fmla="*/ 93095 h 102620"/>
                  <a:gd name="connsiteX12" fmla="*/ 114300 w 264535"/>
                  <a:gd name="connsiteY12" fmla="*/ 100239 h 102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535" h="102620">
                    <a:moveTo>
                      <a:pt x="0" y="102620"/>
                    </a:moveTo>
                    <a:cubicBezTo>
                      <a:pt x="6350" y="98651"/>
                      <a:pt x="20637" y="79205"/>
                      <a:pt x="33337" y="71664"/>
                    </a:cubicBezTo>
                    <a:cubicBezTo>
                      <a:pt x="46037" y="64123"/>
                      <a:pt x="66675" y="64124"/>
                      <a:pt x="83344" y="59758"/>
                    </a:cubicBezTo>
                    <a:cubicBezTo>
                      <a:pt x="100013" y="55392"/>
                      <a:pt x="117475" y="52614"/>
                      <a:pt x="133350" y="45470"/>
                    </a:cubicBezTo>
                    <a:cubicBezTo>
                      <a:pt x="149225" y="38326"/>
                      <a:pt x="163513" y="24436"/>
                      <a:pt x="178594" y="16895"/>
                    </a:cubicBezTo>
                    <a:cubicBezTo>
                      <a:pt x="193675" y="9354"/>
                      <a:pt x="209550" y="1416"/>
                      <a:pt x="223837" y="226"/>
                    </a:cubicBezTo>
                    <a:cubicBezTo>
                      <a:pt x="238124" y="-964"/>
                      <a:pt x="261938" y="2608"/>
                      <a:pt x="264319" y="9752"/>
                    </a:cubicBezTo>
                    <a:cubicBezTo>
                      <a:pt x="266700" y="16896"/>
                      <a:pt x="248841" y="36739"/>
                      <a:pt x="238125" y="43089"/>
                    </a:cubicBezTo>
                    <a:cubicBezTo>
                      <a:pt x="227409" y="49439"/>
                      <a:pt x="209550" y="45073"/>
                      <a:pt x="200025" y="47851"/>
                    </a:cubicBezTo>
                    <a:cubicBezTo>
                      <a:pt x="190500" y="50629"/>
                      <a:pt x="186531" y="53408"/>
                      <a:pt x="180975" y="59758"/>
                    </a:cubicBezTo>
                    <a:cubicBezTo>
                      <a:pt x="175419" y="66108"/>
                      <a:pt x="176212" y="80395"/>
                      <a:pt x="166687" y="85951"/>
                    </a:cubicBezTo>
                    <a:cubicBezTo>
                      <a:pt x="157162" y="91507"/>
                      <a:pt x="132556" y="90714"/>
                      <a:pt x="123825" y="93095"/>
                    </a:cubicBezTo>
                    <a:cubicBezTo>
                      <a:pt x="115094" y="95476"/>
                      <a:pt x="114697" y="97857"/>
                      <a:pt x="114300" y="10023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0" name="任意多边形 1049"/>
              <p:cNvSpPr/>
              <p:nvPr/>
            </p:nvSpPr>
            <p:spPr>
              <a:xfrm>
                <a:off x="8124824" y="1876426"/>
                <a:ext cx="69057" cy="33338"/>
              </a:xfrm>
              <a:custGeom>
                <a:avLst/>
                <a:gdLst>
                  <a:gd name="connsiteX0" fmla="*/ 0 w 71438"/>
                  <a:gd name="connsiteY0" fmla="*/ 0 h 28575"/>
                  <a:gd name="connsiteX1" fmla="*/ 71438 w 71438"/>
                  <a:gd name="connsiteY1" fmla="*/ 28575 h 28575"/>
                  <a:gd name="connsiteX0" fmla="*/ 0 w 71438"/>
                  <a:gd name="connsiteY0" fmla="*/ 0 h 33338"/>
                  <a:gd name="connsiteX1" fmla="*/ 23813 w 71438"/>
                  <a:gd name="connsiteY1" fmla="*/ 33338 h 33338"/>
                  <a:gd name="connsiteX2" fmla="*/ 71438 w 71438"/>
                  <a:gd name="connsiteY2" fmla="*/ 28575 h 33338"/>
                  <a:gd name="connsiteX0" fmla="*/ 0 w 69057"/>
                  <a:gd name="connsiteY0" fmla="*/ 0 h 33338"/>
                  <a:gd name="connsiteX1" fmla="*/ 23813 w 69057"/>
                  <a:gd name="connsiteY1" fmla="*/ 33338 h 33338"/>
                  <a:gd name="connsiteX2" fmla="*/ 69057 w 69057"/>
                  <a:gd name="connsiteY2" fmla="*/ 26194 h 3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057" h="33338">
                    <a:moveTo>
                      <a:pt x="0" y="0"/>
                    </a:moveTo>
                    <a:cubicBezTo>
                      <a:pt x="12700" y="5556"/>
                      <a:pt x="11113" y="27782"/>
                      <a:pt x="23813" y="33338"/>
                    </a:cubicBezTo>
                    <a:lnTo>
                      <a:pt x="69057" y="26194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1" name="任意多边形 1050"/>
              <p:cNvSpPr/>
              <p:nvPr/>
            </p:nvSpPr>
            <p:spPr>
              <a:xfrm>
                <a:off x="8253413" y="2585856"/>
                <a:ext cx="246467" cy="129953"/>
              </a:xfrm>
              <a:custGeom>
                <a:avLst/>
                <a:gdLst>
                  <a:gd name="connsiteX0" fmla="*/ 2381 w 246467"/>
                  <a:gd name="connsiteY0" fmla="*/ 119244 h 129953"/>
                  <a:gd name="connsiteX1" fmla="*/ 57150 w 246467"/>
                  <a:gd name="connsiteY1" fmla="*/ 119244 h 129953"/>
                  <a:gd name="connsiteX2" fmla="*/ 95250 w 246467"/>
                  <a:gd name="connsiteY2" fmla="*/ 124007 h 129953"/>
                  <a:gd name="connsiteX3" fmla="*/ 204787 w 246467"/>
                  <a:gd name="connsiteY3" fmla="*/ 128769 h 129953"/>
                  <a:gd name="connsiteX4" fmla="*/ 230981 w 246467"/>
                  <a:gd name="connsiteY4" fmla="*/ 100194 h 129953"/>
                  <a:gd name="connsiteX5" fmla="*/ 216693 w 246467"/>
                  <a:gd name="connsiteY5" fmla="*/ 76382 h 129953"/>
                  <a:gd name="connsiteX6" fmla="*/ 130968 w 246467"/>
                  <a:gd name="connsiteY6" fmla="*/ 76382 h 129953"/>
                  <a:gd name="connsiteX7" fmla="*/ 54768 w 246467"/>
                  <a:gd name="connsiteY7" fmla="*/ 76382 h 129953"/>
                  <a:gd name="connsiteX8" fmla="*/ 0 w 246467"/>
                  <a:gd name="connsiteY8" fmla="*/ 64475 h 129953"/>
                  <a:gd name="connsiteX9" fmla="*/ 54768 w 246467"/>
                  <a:gd name="connsiteY9" fmla="*/ 69238 h 129953"/>
                  <a:gd name="connsiteX10" fmla="*/ 83343 w 246467"/>
                  <a:gd name="connsiteY10" fmla="*/ 52569 h 129953"/>
                  <a:gd name="connsiteX11" fmla="*/ 114300 w 246467"/>
                  <a:gd name="connsiteY11" fmla="*/ 62094 h 129953"/>
                  <a:gd name="connsiteX12" fmla="*/ 150018 w 246467"/>
                  <a:gd name="connsiteY12" fmla="*/ 50188 h 129953"/>
                  <a:gd name="connsiteX13" fmla="*/ 195262 w 246467"/>
                  <a:gd name="connsiteY13" fmla="*/ 59713 h 129953"/>
                  <a:gd name="connsiteX14" fmla="*/ 235743 w 246467"/>
                  <a:gd name="connsiteY14" fmla="*/ 47807 h 129953"/>
                  <a:gd name="connsiteX15" fmla="*/ 245268 w 246467"/>
                  <a:gd name="connsiteY15" fmla="*/ 21613 h 129953"/>
                  <a:gd name="connsiteX16" fmla="*/ 214312 w 246467"/>
                  <a:gd name="connsiteY16" fmla="*/ 7325 h 129953"/>
                  <a:gd name="connsiteX17" fmla="*/ 157162 w 246467"/>
                  <a:gd name="connsiteY17" fmla="*/ 2563 h 129953"/>
                  <a:gd name="connsiteX18" fmla="*/ 100012 w 246467"/>
                  <a:gd name="connsiteY18" fmla="*/ 182 h 129953"/>
                  <a:gd name="connsiteX19" fmla="*/ 69056 w 246467"/>
                  <a:gd name="connsiteY19" fmla="*/ 7325 h 129953"/>
                  <a:gd name="connsiteX0" fmla="*/ 2381 w 246467"/>
                  <a:gd name="connsiteY0" fmla="*/ 119244 h 129953"/>
                  <a:gd name="connsiteX1" fmla="*/ 57150 w 246467"/>
                  <a:gd name="connsiteY1" fmla="*/ 119244 h 129953"/>
                  <a:gd name="connsiteX2" fmla="*/ 95250 w 246467"/>
                  <a:gd name="connsiteY2" fmla="*/ 124007 h 129953"/>
                  <a:gd name="connsiteX3" fmla="*/ 204787 w 246467"/>
                  <a:gd name="connsiteY3" fmla="*/ 128769 h 129953"/>
                  <a:gd name="connsiteX4" fmla="*/ 230981 w 246467"/>
                  <a:gd name="connsiteY4" fmla="*/ 100194 h 129953"/>
                  <a:gd name="connsiteX5" fmla="*/ 211930 w 246467"/>
                  <a:gd name="connsiteY5" fmla="*/ 78763 h 129953"/>
                  <a:gd name="connsiteX6" fmla="*/ 130968 w 246467"/>
                  <a:gd name="connsiteY6" fmla="*/ 76382 h 129953"/>
                  <a:gd name="connsiteX7" fmla="*/ 54768 w 246467"/>
                  <a:gd name="connsiteY7" fmla="*/ 76382 h 129953"/>
                  <a:gd name="connsiteX8" fmla="*/ 0 w 246467"/>
                  <a:gd name="connsiteY8" fmla="*/ 64475 h 129953"/>
                  <a:gd name="connsiteX9" fmla="*/ 54768 w 246467"/>
                  <a:gd name="connsiteY9" fmla="*/ 69238 h 129953"/>
                  <a:gd name="connsiteX10" fmla="*/ 83343 w 246467"/>
                  <a:gd name="connsiteY10" fmla="*/ 52569 h 129953"/>
                  <a:gd name="connsiteX11" fmla="*/ 114300 w 246467"/>
                  <a:gd name="connsiteY11" fmla="*/ 62094 h 129953"/>
                  <a:gd name="connsiteX12" fmla="*/ 150018 w 246467"/>
                  <a:gd name="connsiteY12" fmla="*/ 50188 h 129953"/>
                  <a:gd name="connsiteX13" fmla="*/ 195262 w 246467"/>
                  <a:gd name="connsiteY13" fmla="*/ 59713 h 129953"/>
                  <a:gd name="connsiteX14" fmla="*/ 235743 w 246467"/>
                  <a:gd name="connsiteY14" fmla="*/ 47807 h 129953"/>
                  <a:gd name="connsiteX15" fmla="*/ 245268 w 246467"/>
                  <a:gd name="connsiteY15" fmla="*/ 21613 h 129953"/>
                  <a:gd name="connsiteX16" fmla="*/ 214312 w 246467"/>
                  <a:gd name="connsiteY16" fmla="*/ 7325 h 129953"/>
                  <a:gd name="connsiteX17" fmla="*/ 157162 w 246467"/>
                  <a:gd name="connsiteY17" fmla="*/ 2563 h 129953"/>
                  <a:gd name="connsiteX18" fmla="*/ 100012 w 246467"/>
                  <a:gd name="connsiteY18" fmla="*/ 182 h 129953"/>
                  <a:gd name="connsiteX19" fmla="*/ 69056 w 246467"/>
                  <a:gd name="connsiteY19" fmla="*/ 7325 h 12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6467" h="129953">
                    <a:moveTo>
                      <a:pt x="2381" y="119244"/>
                    </a:moveTo>
                    <a:cubicBezTo>
                      <a:pt x="22026" y="118847"/>
                      <a:pt x="41672" y="118450"/>
                      <a:pt x="57150" y="119244"/>
                    </a:cubicBezTo>
                    <a:cubicBezTo>
                      <a:pt x="72628" y="120038"/>
                      <a:pt x="70644" y="122420"/>
                      <a:pt x="95250" y="124007"/>
                    </a:cubicBezTo>
                    <a:cubicBezTo>
                      <a:pt x="119856" y="125594"/>
                      <a:pt x="182165" y="132738"/>
                      <a:pt x="204787" y="128769"/>
                    </a:cubicBezTo>
                    <a:cubicBezTo>
                      <a:pt x="227409" y="124800"/>
                      <a:pt x="229791" y="108528"/>
                      <a:pt x="230981" y="100194"/>
                    </a:cubicBezTo>
                    <a:cubicBezTo>
                      <a:pt x="232171" y="91860"/>
                      <a:pt x="228599" y="82732"/>
                      <a:pt x="211930" y="78763"/>
                    </a:cubicBezTo>
                    <a:cubicBezTo>
                      <a:pt x="195261" y="74794"/>
                      <a:pt x="157162" y="76779"/>
                      <a:pt x="130968" y="76382"/>
                    </a:cubicBezTo>
                    <a:cubicBezTo>
                      <a:pt x="104774" y="75985"/>
                      <a:pt x="76596" y="78366"/>
                      <a:pt x="54768" y="76382"/>
                    </a:cubicBezTo>
                    <a:cubicBezTo>
                      <a:pt x="32940" y="74398"/>
                      <a:pt x="0" y="65666"/>
                      <a:pt x="0" y="64475"/>
                    </a:cubicBezTo>
                    <a:cubicBezTo>
                      <a:pt x="0" y="63284"/>
                      <a:pt x="40877" y="71222"/>
                      <a:pt x="54768" y="69238"/>
                    </a:cubicBezTo>
                    <a:cubicBezTo>
                      <a:pt x="68659" y="67254"/>
                      <a:pt x="73421" y="53760"/>
                      <a:pt x="83343" y="52569"/>
                    </a:cubicBezTo>
                    <a:cubicBezTo>
                      <a:pt x="93265" y="51378"/>
                      <a:pt x="103188" y="62491"/>
                      <a:pt x="114300" y="62094"/>
                    </a:cubicBezTo>
                    <a:cubicBezTo>
                      <a:pt x="125412" y="61697"/>
                      <a:pt x="136524" y="50585"/>
                      <a:pt x="150018" y="50188"/>
                    </a:cubicBezTo>
                    <a:cubicBezTo>
                      <a:pt x="163512" y="49791"/>
                      <a:pt x="180975" y="60110"/>
                      <a:pt x="195262" y="59713"/>
                    </a:cubicBezTo>
                    <a:cubicBezTo>
                      <a:pt x="209549" y="59316"/>
                      <a:pt x="227409" y="54157"/>
                      <a:pt x="235743" y="47807"/>
                    </a:cubicBezTo>
                    <a:cubicBezTo>
                      <a:pt x="244077" y="41457"/>
                      <a:pt x="248840" y="28360"/>
                      <a:pt x="245268" y="21613"/>
                    </a:cubicBezTo>
                    <a:cubicBezTo>
                      <a:pt x="241696" y="14866"/>
                      <a:pt x="228996" y="10500"/>
                      <a:pt x="214312" y="7325"/>
                    </a:cubicBezTo>
                    <a:cubicBezTo>
                      <a:pt x="199628" y="4150"/>
                      <a:pt x="176212" y="3753"/>
                      <a:pt x="157162" y="2563"/>
                    </a:cubicBezTo>
                    <a:cubicBezTo>
                      <a:pt x="138112" y="1373"/>
                      <a:pt x="114696" y="-612"/>
                      <a:pt x="100012" y="182"/>
                    </a:cubicBezTo>
                    <a:cubicBezTo>
                      <a:pt x="85328" y="976"/>
                      <a:pt x="73819" y="5341"/>
                      <a:pt x="69056" y="7325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2" name="任意多边形 1051"/>
              <p:cNvSpPr/>
              <p:nvPr/>
            </p:nvSpPr>
            <p:spPr>
              <a:xfrm>
                <a:off x="8115300" y="2588419"/>
                <a:ext cx="209571" cy="72780"/>
              </a:xfrm>
              <a:custGeom>
                <a:avLst/>
                <a:gdLst>
                  <a:gd name="connsiteX0" fmla="*/ 0 w 209571"/>
                  <a:gd name="connsiteY0" fmla="*/ 64294 h 72780"/>
                  <a:gd name="connsiteX1" fmla="*/ 59531 w 209571"/>
                  <a:gd name="connsiteY1" fmla="*/ 71437 h 72780"/>
                  <a:gd name="connsiteX2" fmla="*/ 107156 w 209571"/>
                  <a:gd name="connsiteY2" fmla="*/ 40481 h 72780"/>
                  <a:gd name="connsiteX3" fmla="*/ 161925 w 209571"/>
                  <a:gd name="connsiteY3" fmla="*/ 42862 h 72780"/>
                  <a:gd name="connsiteX4" fmla="*/ 202406 w 209571"/>
                  <a:gd name="connsiteY4" fmla="*/ 28575 h 72780"/>
                  <a:gd name="connsiteX5" fmla="*/ 209550 w 209571"/>
                  <a:gd name="connsiteY5" fmla="*/ 4762 h 72780"/>
                  <a:gd name="connsiteX6" fmla="*/ 202406 w 209571"/>
                  <a:gd name="connsiteY6" fmla="*/ 0 h 72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571" h="72780">
                    <a:moveTo>
                      <a:pt x="0" y="64294"/>
                    </a:moveTo>
                    <a:cubicBezTo>
                      <a:pt x="20836" y="69850"/>
                      <a:pt x="41672" y="75406"/>
                      <a:pt x="59531" y="71437"/>
                    </a:cubicBezTo>
                    <a:cubicBezTo>
                      <a:pt x="77390" y="67468"/>
                      <a:pt x="90090" y="45243"/>
                      <a:pt x="107156" y="40481"/>
                    </a:cubicBezTo>
                    <a:cubicBezTo>
                      <a:pt x="124222" y="35718"/>
                      <a:pt x="146050" y="44846"/>
                      <a:pt x="161925" y="42862"/>
                    </a:cubicBezTo>
                    <a:cubicBezTo>
                      <a:pt x="177800" y="40878"/>
                      <a:pt x="194469" y="34925"/>
                      <a:pt x="202406" y="28575"/>
                    </a:cubicBezTo>
                    <a:cubicBezTo>
                      <a:pt x="210343" y="22225"/>
                      <a:pt x="209550" y="9524"/>
                      <a:pt x="209550" y="4762"/>
                    </a:cubicBezTo>
                    <a:cubicBezTo>
                      <a:pt x="209550" y="0"/>
                      <a:pt x="205978" y="0"/>
                      <a:pt x="202406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3" name="任意多边形 1052"/>
              <p:cNvSpPr/>
              <p:nvPr/>
            </p:nvSpPr>
            <p:spPr>
              <a:xfrm>
                <a:off x="8268110" y="2570562"/>
                <a:ext cx="54000" cy="28800"/>
              </a:xfrm>
              <a:custGeom>
                <a:avLst/>
                <a:gdLst>
                  <a:gd name="connsiteX0" fmla="*/ 74404 w 91426"/>
                  <a:gd name="connsiteY0" fmla="*/ 3207 h 56888"/>
                  <a:gd name="connsiteX1" fmla="*/ 10111 w 91426"/>
                  <a:gd name="connsiteY1" fmla="*/ 10351 h 56888"/>
                  <a:gd name="connsiteX2" fmla="*/ 7729 w 91426"/>
                  <a:gd name="connsiteY2" fmla="*/ 48451 h 56888"/>
                  <a:gd name="connsiteX3" fmla="*/ 83929 w 91426"/>
                  <a:gd name="connsiteY3" fmla="*/ 55595 h 56888"/>
                  <a:gd name="connsiteX4" fmla="*/ 74404 w 91426"/>
                  <a:gd name="connsiteY4" fmla="*/ 3207 h 56888"/>
                  <a:gd name="connsiteX0" fmla="*/ 74404 w 87847"/>
                  <a:gd name="connsiteY0" fmla="*/ 2683 h 52100"/>
                  <a:gd name="connsiteX1" fmla="*/ 10111 w 87847"/>
                  <a:gd name="connsiteY1" fmla="*/ 9827 h 52100"/>
                  <a:gd name="connsiteX2" fmla="*/ 7729 w 87847"/>
                  <a:gd name="connsiteY2" fmla="*/ 47927 h 52100"/>
                  <a:gd name="connsiteX3" fmla="*/ 79166 w 87847"/>
                  <a:gd name="connsiteY3" fmla="*/ 47927 h 52100"/>
                  <a:gd name="connsiteX4" fmla="*/ 74404 w 87847"/>
                  <a:gd name="connsiteY4" fmla="*/ 2683 h 52100"/>
                  <a:gd name="connsiteX0" fmla="*/ 74404 w 85605"/>
                  <a:gd name="connsiteY0" fmla="*/ 7409 h 45685"/>
                  <a:gd name="connsiteX1" fmla="*/ 10111 w 85605"/>
                  <a:gd name="connsiteY1" fmla="*/ 2646 h 45685"/>
                  <a:gd name="connsiteX2" fmla="*/ 7729 w 85605"/>
                  <a:gd name="connsiteY2" fmla="*/ 40746 h 45685"/>
                  <a:gd name="connsiteX3" fmla="*/ 79166 w 85605"/>
                  <a:gd name="connsiteY3" fmla="*/ 40746 h 45685"/>
                  <a:gd name="connsiteX4" fmla="*/ 74404 w 85605"/>
                  <a:gd name="connsiteY4" fmla="*/ 7409 h 45685"/>
                  <a:gd name="connsiteX0" fmla="*/ 73517 w 84604"/>
                  <a:gd name="connsiteY0" fmla="*/ 2125 h 40401"/>
                  <a:gd name="connsiteX1" fmla="*/ 11605 w 84604"/>
                  <a:gd name="connsiteY1" fmla="*/ 6887 h 40401"/>
                  <a:gd name="connsiteX2" fmla="*/ 6842 w 84604"/>
                  <a:gd name="connsiteY2" fmla="*/ 35462 h 40401"/>
                  <a:gd name="connsiteX3" fmla="*/ 78279 w 84604"/>
                  <a:gd name="connsiteY3" fmla="*/ 35462 h 40401"/>
                  <a:gd name="connsiteX4" fmla="*/ 73517 w 84604"/>
                  <a:gd name="connsiteY4" fmla="*/ 2125 h 40401"/>
                  <a:gd name="connsiteX0" fmla="*/ 71025 w 83564"/>
                  <a:gd name="connsiteY0" fmla="*/ 3572 h 36818"/>
                  <a:gd name="connsiteX1" fmla="*/ 11494 w 83564"/>
                  <a:gd name="connsiteY1" fmla="*/ 3572 h 36818"/>
                  <a:gd name="connsiteX2" fmla="*/ 6731 w 83564"/>
                  <a:gd name="connsiteY2" fmla="*/ 32147 h 36818"/>
                  <a:gd name="connsiteX3" fmla="*/ 78168 w 83564"/>
                  <a:gd name="connsiteY3" fmla="*/ 32147 h 36818"/>
                  <a:gd name="connsiteX4" fmla="*/ 71025 w 83564"/>
                  <a:gd name="connsiteY4" fmla="*/ 3572 h 3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564" h="36818">
                    <a:moveTo>
                      <a:pt x="71025" y="3572"/>
                    </a:moveTo>
                    <a:cubicBezTo>
                      <a:pt x="59913" y="-1190"/>
                      <a:pt x="22210" y="-1190"/>
                      <a:pt x="11494" y="3572"/>
                    </a:cubicBezTo>
                    <a:cubicBezTo>
                      <a:pt x="778" y="8334"/>
                      <a:pt x="-5572" y="24606"/>
                      <a:pt x="6731" y="32147"/>
                    </a:cubicBezTo>
                    <a:cubicBezTo>
                      <a:pt x="19034" y="39688"/>
                      <a:pt x="67452" y="36909"/>
                      <a:pt x="78168" y="32147"/>
                    </a:cubicBezTo>
                    <a:cubicBezTo>
                      <a:pt x="88884" y="27385"/>
                      <a:pt x="82137" y="8334"/>
                      <a:pt x="71025" y="3572"/>
                    </a:cubicBezTo>
                    <a:close/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4" name="任意多边形 1053"/>
              <p:cNvSpPr/>
              <p:nvPr/>
            </p:nvSpPr>
            <p:spPr>
              <a:xfrm>
                <a:off x="8134350" y="2566738"/>
                <a:ext cx="138113" cy="31206"/>
              </a:xfrm>
              <a:custGeom>
                <a:avLst/>
                <a:gdLst>
                  <a:gd name="connsiteX0" fmla="*/ 0 w 138113"/>
                  <a:gd name="connsiteY0" fmla="*/ 31206 h 31206"/>
                  <a:gd name="connsiteX1" fmla="*/ 47625 w 138113"/>
                  <a:gd name="connsiteY1" fmla="*/ 7393 h 31206"/>
                  <a:gd name="connsiteX2" fmla="*/ 100013 w 138113"/>
                  <a:gd name="connsiteY2" fmla="*/ 250 h 31206"/>
                  <a:gd name="connsiteX3" fmla="*/ 138113 w 138113"/>
                  <a:gd name="connsiteY3" fmla="*/ 14537 h 31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113" h="31206">
                    <a:moveTo>
                      <a:pt x="0" y="31206"/>
                    </a:moveTo>
                    <a:cubicBezTo>
                      <a:pt x="15478" y="21879"/>
                      <a:pt x="30956" y="12552"/>
                      <a:pt x="47625" y="7393"/>
                    </a:cubicBezTo>
                    <a:cubicBezTo>
                      <a:pt x="64294" y="2234"/>
                      <a:pt x="84932" y="-941"/>
                      <a:pt x="100013" y="250"/>
                    </a:cubicBezTo>
                    <a:cubicBezTo>
                      <a:pt x="115094" y="1441"/>
                      <a:pt x="126603" y="7989"/>
                      <a:pt x="138113" y="1453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5" name="任意多边形 1054"/>
              <p:cNvSpPr/>
              <p:nvPr/>
            </p:nvSpPr>
            <p:spPr>
              <a:xfrm>
                <a:off x="3945731" y="2533382"/>
                <a:ext cx="126207" cy="19318"/>
              </a:xfrm>
              <a:custGeom>
                <a:avLst/>
                <a:gdLst>
                  <a:gd name="connsiteX0" fmla="*/ 121444 w 121444"/>
                  <a:gd name="connsiteY0" fmla="*/ 16836 h 16836"/>
                  <a:gd name="connsiteX1" fmla="*/ 40482 w 121444"/>
                  <a:gd name="connsiteY1" fmla="*/ 167 h 16836"/>
                  <a:gd name="connsiteX2" fmla="*/ 0 w 121444"/>
                  <a:gd name="connsiteY2" fmla="*/ 9692 h 16836"/>
                  <a:gd name="connsiteX0" fmla="*/ 126207 w 126207"/>
                  <a:gd name="connsiteY0" fmla="*/ 19318 h 19318"/>
                  <a:gd name="connsiteX1" fmla="*/ 40482 w 126207"/>
                  <a:gd name="connsiteY1" fmla="*/ 268 h 19318"/>
                  <a:gd name="connsiteX2" fmla="*/ 0 w 126207"/>
                  <a:gd name="connsiteY2" fmla="*/ 9793 h 19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6207" h="19318">
                    <a:moveTo>
                      <a:pt x="126207" y="19318"/>
                    </a:moveTo>
                    <a:cubicBezTo>
                      <a:pt x="95846" y="11579"/>
                      <a:pt x="61516" y="1855"/>
                      <a:pt x="40482" y="268"/>
                    </a:cubicBezTo>
                    <a:cubicBezTo>
                      <a:pt x="19448" y="-1319"/>
                      <a:pt x="10120" y="4435"/>
                      <a:pt x="0" y="979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6" name="任意多边形 1055"/>
              <p:cNvSpPr/>
              <p:nvPr/>
            </p:nvSpPr>
            <p:spPr>
              <a:xfrm>
                <a:off x="3885214" y="2550319"/>
                <a:ext cx="208155" cy="73956"/>
              </a:xfrm>
              <a:custGeom>
                <a:avLst/>
                <a:gdLst>
                  <a:gd name="connsiteX0" fmla="*/ 208155 w 208155"/>
                  <a:gd name="connsiteY0" fmla="*/ 69056 h 73956"/>
                  <a:gd name="connsiteX1" fmla="*/ 153386 w 208155"/>
                  <a:gd name="connsiteY1" fmla="*/ 73819 h 73956"/>
                  <a:gd name="connsiteX2" fmla="*/ 122430 w 208155"/>
                  <a:gd name="connsiteY2" fmla="*/ 64294 h 73956"/>
                  <a:gd name="connsiteX3" fmla="*/ 100999 w 208155"/>
                  <a:gd name="connsiteY3" fmla="*/ 47625 h 73956"/>
                  <a:gd name="connsiteX4" fmla="*/ 65280 w 208155"/>
                  <a:gd name="connsiteY4" fmla="*/ 52387 h 73956"/>
                  <a:gd name="connsiteX5" fmla="*/ 17655 w 208155"/>
                  <a:gd name="connsiteY5" fmla="*/ 40481 h 73956"/>
                  <a:gd name="connsiteX6" fmla="*/ 986 w 208155"/>
                  <a:gd name="connsiteY6" fmla="*/ 19050 h 73956"/>
                  <a:gd name="connsiteX7" fmla="*/ 3367 w 208155"/>
                  <a:gd name="connsiteY7" fmla="*/ 0 h 73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8155" h="73956">
                    <a:moveTo>
                      <a:pt x="208155" y="69056"/>
                    </a:moveTo>
                    <a:cubicBezTo>
                      <a:pt x="187914" y="71834"/>
                      <a:pt x="167673" y="74613"/>
                      <a:pt x="153386" y="73819"/>
                    </a:cubicBezTo>
                    <a:cubicBezTo>
                      <a:pt x="139099" y="73025"/>
                      <a:pt x="131161" y="68660"/>
                      <a:pt x="122430" y="64294"/>
                    </a:cubicBezTo>
                    <a:cubicBezTo>
                      <a:pt x="113699" y="59928"/>
                      <a:pt x="110524" y="49609"/>
                      <a:pt x="100999" y="47625"/>
                    </a:cubicBezTo>
                    <a:cubicBezTo>
                      <a:pt x="91474" y="45640"/>
                      <a:pt x="79171" y="53578"/>
                      <a:pt x="65280" y="52387"/>
                    </a:cubicBezTo>
                    <a:cubicBezTo>
                      <a:pt x="51389" y="51196"/>
                      <a:pt x="28371" y="46037"/>
                      <a:pt x="17655" y="40481"/>
                    </a:cubicBezTo>
                    <a:cubicBezTo>
                      <a:pt x="6939" y="34925"/>
                      <a:pt x="3367" y="25797"/>
                      <a:pt x="986" y="19050"/>
                    </a:cubicBezTo>
                    <a:cubicBezTo>
                      <a:pt x="-1395" y="12303"/>
                      <a:pt x="986" y="6151"/>
                      <a:pt x="3367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7" name="任意多边形 1056"/>
              <p:cNvSpPr/>
              <p:nvPr/>
            </p:nvSpPr>
            <p:spPr>
              <a:xfrm flipV="1">
                <a:off x="3891730" y="2540796"/>
                <a:ext cx="54000" cy="25200"/>
              </a:xfrm>
              <a:custGeom>
                <a:avLst/>
                <a:gdLst>
                  <a:gd name="connsiteX0" fmla="*/ 74404 w 91426"/>
                  <a:gd name="connsiteY0" fmla="*/ 3207 h 56888"/>
                  <a:gd name="connsiteX1" fmla="*/ 10111 w 91426"/>
                  <a:gd name="connsiteY1" fmla="*/ 10351 h 56888"/>
                  <a:gd name="connsiteX2" fmla="*/ 7729 w 91426"/>
                  <a:gd name="connsiteY2" fmla="*/ 48451 h 56888"/>
                  <a:gd name="connsiteX3" fmla="*/ 83929 w 91426"/>
                  <a:gd name="connsiteY3" fmla="*/ 55595 h 56888"/>
                  <a:gd name="connsiteX4" fmla="*/ 74404 w 91426"/>
                  <a:gd name="connsiteY4" fmla="*/ 3207 h 56888"/>
                  <a:gd name="connsiteX0" fmla="*/ 74404 w 87847"/>
                  <a:gd name="connsiteY0" fmla="*/ 2683 h 52100"/>
                  <a:gd name="connsiteX1" fmla="*/ 10111 w 87847"/>
                  <a:gd name="connsiteY1" fmla="*/ 9827 h 52100"/>
                  <a:gd name="connsiteX2" fmla="*/ 7729 w 87847"/>
                  <a:gd name="connsiteY2" fmla="*/ 47927 h 52100"/>
                  <a:gd name="connsiteX3" fmla="*/ 79166 w 87847"/>
                  <a:gd name="connsiteY3" fmla="*/ 47927 h 52100"/>
                  <a:gd name="connsiteX4" fmla="*/ 74404 w 87847"/>
                  <a:gd name="connsiteY4" fmla="*/ 2683 h 52100"/>
                  <a:gd name="connsiteX0" fmla="*/ 74404 w 85605"/>
                  <a:gd name="connsiteY0" fmla="*/ 7409 h 45685"/>
                  <a:gd name="connsiteX1" fmla="*/ 10111 w 85605"/>
                  <a:gd name="connsiteY1" fmla="*/ 2646 h 45685"/>
                  <a:gd name="connsiteX2" fmla="*/ 7729 w 85605"/>
                  <a:gd name="connsiteY2" fmla="*/ 40746 h 45685"/>
                  <a:gd name="connsiteX3" fmla="*/ 79166 w 85605"/>
                  <a:gd name="connsiteY3" fmla="*/ 40746 h 45685"/>
                  <a:gd name="connsiteX4" fmla="*/ 74404 w 85605"/>
                  <a:gd name="connsiteY4" fmla="*/ 7409 h 45685"/>
                  <a:gd name="connsiteX0" fmla="*/ 73517 w 84604"/>
                  <a:gd name="connsiteY0" fmla="*/ 2125 h 40401"/>
                  <a:gd name="connsiteX1" fmla="*/ 11605 w 84604"/>
                  <a:gd name="connsiteY1" fmla="*/ 6887 h 40401"/>
                  <a:gd name="connsiteX2" fmla="*/ 6842 w 84604"/>
                  <a:gd name="connsiteY2" fmla="*/ 35462 h 40401"/>
                  <a:gd name="connsiteX3" fmla="*/ 78279 w 84604"/>
                  <a:gd name="connsiteY3" fmla="*/ 35462 h 40401"/>
                  <a:gd name="connsiteX4" fmla="*/ 73517 w 84604"/>
                  <a:gd name="connsiteY4" fmla="*/ 2125 h 40401"/>
                  <a:gd name="connsiteX0" fmla="*/ 71025 w 83564"/>
                  <a:gd name="connsiteY0" fmla="*/ 3572 h 36818"/>
                  <a:gd name="connsiteX1" fmla="*/ 11494 w 83564"/>
                  <a:gd name="connsiteY1" fmla="*/ 3572 h 36818"/>
                  <a:gd name="connsiteX2" fmla="*/ 6731 w 83564"/>
                  <a:gd name="connsiteY2" fmla="*/ 32147 h 36818"/>
                  <a:gd name="connsiteX3" fmla="*/ 78168 w 83564"/>
                  <a:gd name="connsiteY3" fmla="*/ 32147 h 36818"/>
                  <a:gd name="connsiteX4" fmla="*/ 71025 w 83564"/>
                  <a:gd name="connsiteY4" fmla="*/ 3572 h 3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564" h="36818">
                    <a:moveTo>
                      <a:pt x="71025" y="3572"/>
                    </a:moveTo>
                    <a:cubicBezTo>
                      <a:pt x="59913" y="-1190"/>
                      <a:pt x="22210" y="-1190"/>
                      <a:pt x="11494" y="3572"/>
                    </a:cubicBezTo>
                    <a:cubicBezTo>
                      <a:pt x="778" y="8334"/>
                      <a:pt x="-5572" y="24606"/>
                      <a:pt x="6731" y="32147"/>
                    </a:cubicBezTo>
                    <a:cubicBezTo>
                      <a:pt x="19034" y="39688"/>
                      <a:pt x="67452" y="36909"/>
                      <a:pt x="78168" y="32147"/>
                    </a:cubicBezTo>
                    <a:cubicBezTo>
                      <a:pt x="88884" y="27385"/>
                      <a:pt x="82137" y="8334"/>
                      <a:pt x="71025" y="3572"/>
                    </a:cubicBezTo>
                    <a:close/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8" name="任意多边形 1057"/>
              <p:cNvSpPr/>
              <p:nvPr/>
            </p:nvSpPr>
            <p:spPr>
              <a:xfrm>
                <a:off x="3714212" y="2547938"/>
                <a:ext cx="245848" cy="159543"/>
              </a:xfrm>
              <a:custGeom>
                <a:avLst/>
                <a:gdLst>
                  <a:gd name="connsiteX0" fmla="*/ 171853 w 248094"/>
                  <a:gd name="connsiteY0" fmla="*/ 4762 h 159543"/>
                  <a:gd name="connsiteX1" fmla="*/ 119465 w 248094"/>
                  <a:gd name="connsiteY1" fmla="*/ 0 h 159543"/>
                  <a:gd name="connsiteX2" fmla="*/ 86128 w 248094"/>
                  <a:gd name="connsiteY2" fmla="*/ 4762 h 159543"/>
                  <a:gd name="connsiteX3" fmla="*/ 64697 w 248094"/>
                  <a:gd name="connsiteY3" fmla="*/ 11906 h 159543"/>
                  <a:gd name="connsiteX4" fmla="*/ 24215 w 248094"/>
                  <a:gd name="connsiteY4" fmla="*/ 14287 h 159543"/>
                  <a:gd name="connsiteX5" fmla="*/ 403 w 248094"/>
                  <a:gd name="connsiteY5" fmla="*/ 23812 h 159543"/>
                  <a:gd name="connsiteX6" fmla="*/ 12309 w 248094"/>
                  <a:gd name="connsiteY6" fmla="*/ 52387 h 159543"/>
                  <a:gd name="connsiteX7" fmla="*/ 50409 w 248094"/>
                  <a:gd name="connsiteY7" fmla="*/ 61912 h 159543"/>
                  <a:gd name="connsiteX8" fmla="*/ 83747 w 248094"/>
                  <a:gd name="connsiteY8" fmla="*/ 54768 h 159543"/>
                  <a:gd name="connsiteX9" fmla="*/ 107559 w 248094"/>
                  <a:gd name="connsiteY9" fmla="*/ 64293 h 159543"/>
                  <a:gd name="connsiteX10" fmla="*/ 150422 w 248094"/>
                  <a:gd name="connsiteY10" fmla="*/ 64293 h 159543"/>
                  <a:gd name="connsiteX11" fmla="*/ 164709 w 248094"/>
                  <a:gd name="connsiteY11" fmla="*/ 57150 h 159543"/>
                  <a:gd name="connsiteX12" fmla="*/ 190903 w 248094"/>
                  <a:gd name="connsiteY12" fmla="*/ 71437 h 159543"/>
                  <a:gd name="connsiteX13" fmla="*/ 248053 w 248094"/>
                  <a:gd name="connsiteY13" fmla="*/ 71437 h 159543"/>
                  <a:gd name="connsiteX14" fmla="*/ 181378 w 248094"/>
                  <a:gd name="connsiteY14" fmla="*/ 78581 h 159543"/>
                  <a:gd name="connsiteX15" fmla="*/ 126609 w 248094"/>
                  <a:gd name="connsiteY15" fmla="*/ 78581 h 159543"/>
                  <a:gd name="connsiteX16" fmla="*/ 69459 w 248094"/>
                  <a:gd name="connsiteY16" fmla="*/ 83343 h 159543"/>
                  <a:gd name="connsiteX17" fmla="*/ 28978 w 248094"/>
                  <a:gd name="connsiteY17" fmla="*/ 83343 h 159543"/>
                  <a:gd name="connsiteX18" fmla="*/ 24215 w 248094"/>
                  <a:gd name="connsiteY18" fmla="*/ 107156 h 159543"/>
                  <a:gd name="connsiteX19" fmla="*/ 43265 w 248094"/>
                  <a:gd name="connsiteY19" fmla="*/ 128587 h 159543"/>
                  <a:gd name="connsiteX20" fmla="*/ 105178 w 248094"/>
                  <a:gd name="connsiteY20" fmla="*/ 121443 h 159543"/>
                  <a:gd name="connsiteX21" fmla="*/ 190903 w 248094"/>
                  <a:gd name="connsiteY21" fmla="*/ 121443 h 159543"/>
                  <a:gd name="connsiteX22" fmla="*/ 243290 w 248094"/>
                  <a:gd name="connsiteY22" fmla="*/ 123825 h 159543"/>
                  <a:gd name="connsiteX23" fmla="*/ 198047 w 248094"/>
                  <a:gd name="connsiteY23" fmla="*/ 138112 h 159543"/>
                  <a:gd name="connsiteX24" fmla="*/ 148040 w 248094"/>
                  <a:gd name="connsiteY24" fmla="*/ 138112 h 159543"/>
                  <a:gd name="connsiteX25" fmla="*/ 93272 w 248094"/>
                  <a:gd name="connsiteY25" fmla="*/ 145256 h 159543"/>
                  <a:gd name="connsiteX26" fmla="*/ 74222 w 248094"/>
                  <a:gd name="connsiteY26" fmla="*/ 159543 h 159543"/>
                  <a:gd name="connsiteX0" fmla="*/ 171853 w 248094"/>
                  <a:gd name="connsiteY0" fmla="*/ 4762 h 159543"/>
                  <a:gd name="connsiteX1" fmla="*/ 119465 w 248094"/>
                  <a:gd name="connsiteY1" fmla="*/ 0 h 159543"/>
                  <a:gd name="connsiteX2" fmla="*/ 86128 w 248094"/>
                  <a:gd name="connsiteY2" fmla="*/ 4762 h 159543"/>
                  <a:gd name="connsiteX3" fmla="*/ 64697 w 248094"/>
                  <a:gd name="connsiteY3" fmla="*/ 11906 h 159543"/>
                  <a:gd name="connsiteX4" fmla="*/ 24215 w 248094"/>
                  <a:gd name="connsiteY4" fmla="*/ 14287 h 159543"/>
                  <a:gd name="connsiteX5" fmla="*/ 403 w 248094"/>
                  <a:gd name="connsiteY5" fmla="*/ 23812 h 159543"/>
                  <a:gd name="connsiteX6" fmla="*/ 12309 w 248094"/>
                  <a:gd name="connsiteY6" fmla="*/ 52387 h 159543"/>
                  <a:gd name="connsiteX7" fmla="*/ 50409 w 248094"/>
                  <a:gd name="connsiteY7" fmla="*/ 61912 h 159543"/>
                  <a:gd name="connsiteX8" fmla="*/ 83747 w 248094"/>
                  <a:gd name="connsiteY8" fmla="*/ 54768 h 159543"/>
                  <a:gd name="connsiteX9" fmla="*/ 107559 w 248094"/>
                  <a:gd name="connsiteY9" fmla="*/ 64293 h 159543"/>
                  <a:gd name="connsiteX10" fmla="*/ 150422 w 248094"/>
                  <a:gd name="connsiteY10" fmla="*/ 64293 h 159543"/>
                  <a:gd name="connsiteX11" fmla="*/ 164709 w 248094"/>
                  <a:gd name="connsiteY11" fmla="*/ 57150 h 159543"/>
                  <a:gd name="connsiteX12" fmla="*/ 190903 w 248094"/>
                  <a:gd name="connsiteY12" fmla="*/ 71437 h 159543"/>
                  <a:gd name="connsiteX13" fmla="*/ 248053 w 248094"/>
                  <a:gd name="connsiteY13" fmla="*/ 71437 h 159543"/>
                  <a:gd name="connsiteX14" fmla="*/ 181378 w 248094"/>
                  <a:gd name="connsiteY14" fmla="*/ 78581 h 159543"/>
                  <a:gd name="connsiteX15" fmla="*/ 126609 w 248094"/>
                  <a:gd name="connsiteY15" fmla="*/ 78581 h 159543"/>
                  <a:gd name="connsiteX16" fmla="*/ 69459 w 248094"/>
                  <a:gd name="connsiteY16" fmla="*/ 83343 h 159543"/>
                  <a:gd name="connsiteX17" fmla="*/ 28978 w 248094"/>
                  <a:gd name="connsiteY17" fmla="*/ 83343 h 159543"/>
                  <a:gd name="connsiteX18" fmla="*/ 19453 w 248094"/>
                  <a:gd name="connsiteY18" fmla="*/ 107156 h 159543"/>
                  <a:gd name="connsiteX19" fmla="*/ 43265 w 248094"/>
                  <a:gd name="connsiteY19" fmla="*/ 128587 h 159543"/>
                  <a:gd name="connsiteX20" fmla="*/ 105178 w 248094"/>
                  <a:gd name="connsiteY20" fmla="*/ 121443 h 159543"/>
                  <a:gd name="connsiteX21" fmla="*/ 190903 w 248094"/>
                  <a:gd name="connsiteY21" fmla="*/ 121443 h 159543"/>
                  <a:gd name="connsiteX22" fmla="*/ 243290 w 248094"/>
                  <a:gd name="connsiteY22" fmla="*/ 123825 h 159543"/>
                  <a:gd name="connsiteX23" fmla="*/ 198047 w 248094"/>
                  <a:gd name="connsiteY23" fmla="*/ 138112 h 159543"/>
                  <a:gd name="connsiteX24" fmla="*/ 148040 w 248094"/>
                  <a:gd name="connsiteY24" fmla="*/ 138112 h 159543"/>
                  <a:gd name="connsiteX25" fmla="*/ 93272 w 248094"/>
                  <a:gd name="connsiteY25" fmla="*/ 145256 h 159543"/>
                  <a:gd name="connsiteX26" fmla="*/ 74222 w 248094"/>
                  <a:gd name="connsiteY26" fmla="*/ 159543 h 159543"/>
                  <a:gd name="connsiteX0" fmla="*/ 171853 w 248094"/>
                  <a:gd name="connsiteY0" fmla="*/ 4762 h 159543"/>
                  <a:gd name="connsiteX1" fmla="*/ 119465 w 248094"/>
                  <a:gd name="connsiteY1" fmla="*/ 0 h 159543"/>
                  <a:gd name="connsiteX2" fmla="*/ 86128 w 248094"/>
                  <a:gd name="connsiteY2" fmla="*/ 4762 h 159543"/>
                  <a:gd name="connsiteX3" fmla="*/ 64697 w 248094"/>
                  <a:gd name="connsiteY3" fmla="*/ 11906 h 159543"/>
                  <a:gd name="connsiteX4" fmla="*/ 24215 w 248094"/>
                  <a:gd name="connsiteY4" fmla="*/ 14287 h 159543"/>
                  <a:gd name="connsiteX5" fmla="*/ 403 w 248094"/>
                  <a:gd name="connsiteY5" fmla="*/ 23812 h 159543"/>
                  <a:gd name="connsiteX6" fmla="*/ 12309 w 248094"/>
                  <a:gd name="connsiteY6" fmla="*/ 52387 h 159543"/>
                  <a:gd name="connsiteX7" fmla="*/ 50409 w 248094"/>
                  <a:gd name="connsiteY7" fmla="*/ 61912 h 159543"/>
                  <a:gd name="connsiteX8" fmla="*/ 83747 w 248094"/>
                  <a:gd name="connsiteY8" fmla="*/ 54768 h 159543"/>
                  <a:gd name="connsiteX9" fmla="*/ 107559 w 248094"/>
                  <a:gd name="connsiteY9" fmla="*/ 64293 h 159543"/>
                  <a:gd name="connsiteX10" fmla="*/ 150422 w 248094"/>
                  <a:gd name="connsiteY10" fmla="*/ 64293 h 159543"/>
                  <a:gd name="connsiteX11" fmla="*/ 164709 w 248094"/>
                  <a:gd name="connsiteY11" fmla="*/ 57150 h 159543"/>
                  <a:gd name="connsiteX12" fmla="*/ 190903 w 248094"/>
                  <a:gd name="connsiteY12" fmla="*/ 71437 h 159543"/>
                  <a:gd name="connsiteX13" fmla="*/ 248053 w 248094"/>
                  <a:gd name="connsiteY13" fmla="*/ 71437 h 159543"/>
                  <a:gd name="connsiteX14" fmla="*/ 181378 w 248094"/>
                  <a:gd name="connsiteY14" fmla="*/ 78581 h 159543"/>
                  <a:gd name="connsiteX15" fmla="*/ 126609 w 248094"/>
                  <a:gd name="connsiteY15" fmla="*/ 78581 h 159543"/>
                  <a:gd name="connsiteX16" fmla="*/ 69459 w 248094"/>
                  <a:gd name="connsiteY16" fmla="*/ 83343 h 159543"/>
                  <a:gd name="connsiteX17" fmla="*/ 28978 w 248094"/>
                  <a:gd name="connsiteY17" fmla="*/ 83343 h 159543"/>
                  <a:gd name="connsiteX18" fmla="*/ 19453 w 248094"/>
                  <a:gd name="connsiteY18" fmla="*/ 107156 h 159543"/>
                  <a:gd name="connsiteX19" fmla="*/ 48027 w 248094"/>
                  <a:gd name="connsiteY19" fmla="*/ 128587 h 159543"/>
                  <a:gd name="connsiteX20" fmla="*/ 105178 w 248094"/>
                  <a:gd name="connsiteY20" fmla="*/ 121443 h 159543"/>
                  <a:gd name="connsiteX21" fmla="*/ 190903 w 248094"/>
                  <a:gd name="connsiteY21" fmla="*/ 121443 h 159543"/>
                  <a:gd name="connsiteX22" fmla="*/ 243290 w 248094"/>
                  <a:gd name="connsiteY22" fmla="*/ 123825 h 159543"/>
                  <a:gd name="connsiteX23" fmla="*/ 198047 w 248094"/>
                  <a:gd name="connsiteY23" fmla="*/ 138112 h 159543"/>
                  <a:gd name="connsiteX24" fmla="*/ 148040 w 248094"/>
                  <a:gd name="connsiteY24" fmla="*/ 138112 h 159543"/>
                  <a:gd name="connsiteX25" fmla="*/ 93272 w 248094"/>
                  <a:gd name="connsiteY25" fmla="*/ 145256 h 159543"/>
                  <a:gd name="connsiteX26" fmla="*/ 74222 w 248094"/>
                  <a:gd name="connsiteY26" fmla="*/ 159543 h 159543"/>
                  <a:gd name="connsiteX0" fmla="*/ 169607 w 245848"/>
                  <a:gd name="connsiteY0" fmla="*/ 4762 h 159543"/>
                  <a:gd name="connsiteX1" fmla="*/ 117219 w 245848"/>
                  <a:gd name="connsiteY1" fmla="*/ 0 h 159543"/>
                  <a:gd name="connsiteX2" fmla="*/ 83882 w 245848"/>
                  <a:gd name="connsiteY2" fmla="*/ 4762 h 159543"/>
                  <a:gd name="connsiteX3" fmla="*/ 62451 w 245848"/>
                  <a:gd name="connsiteY3" fmla="*/ 11906 h 159543"/>
                  <a:gd name="connsiteX4" fmla="*/ 21969 w 245848"/>
                  <a:gd name="connsiteY4" fmla="*/ 14287 h 159543"/>
                  <a:gd name="connsiteX5" fmla="*/ 539 w 245848"/>
                  <a:gd name="connsiteY5" fmla="*/ 26193 h 159543"/>
                  <a:gd name="connsiteX6" fmla="*/ 10063 w 245848"/>
                  <a:gd name="connsiteY6" fmla="*/ 52387 h 159543"/>
                  <a:gd name="connsiteX7" fmla="*/ 48163 w 245848"/>
                  <a:gd name="connsiteY7" fmla="*/ 61912 h 159543"/>
                  <a:gd name="connsiteX8" fmla="*/ 81501 w 245848"/>
                  <a:gd name="connsiteY8" fmla="*/ 54768 h 159543"/>
                  <a:gd name="connsiteX9" fmla="*/ 105313 w 245848"/>
                  <a:gd name="connsiteY9" fmla="*/ 64293 h 159543"/>
                  <a:gd name="connsiteX10" fmla="*/ 148176 w 245848"/>
                  <a:gd name="connsiteY10" fmla="*/ 64293 h 159543"/>
                  <a:gd name="connsiteX11" fmla="*/ 162463 w 245848"/>
                  <a:gd name="connsiteY11" fmla="*/ 57150 h 159543"/>
                  <a:gd name="connsiteX12" fmla="*/ 188657 w 245848"/>
                  <a:gd name="connsiteY12" fmla="*/ 71437 h 159543"/>
                  <a:gd name="connsiteX13" fmla="*/ 245807 w 245848"/>
                  <a:gd name="connsiteY13" fmla="*/ 71437 h 159543"/>
                  <a:gd name="connsiteX14" fmla="*/ 179132 w 245848"/>
                  <a:gd name="connsiteY14" fmla="*/ 78581 h 159543"/>
                  <a:gd name="connsiteX15" fmla="*/ 124363 w 245848"/>
                  <a:gd name="connsiteY15" fmla="*/ 78581 h 159543"/>
                  <a:gd name="connsiteX16" fmla="*/ 67213 w 245848"/>
                  <a:gd name="connsiteY16" fmla="*/ 83343 h 159543"/>
                  <a:gd name="connsiteX17" fmla="*/ 26732 w 245848"/>
                  <a:gd name="connsiteY17" fmla="*/ 83343 h 159543"/>
                  <a:gd name="connsiteX18" fmla="*/ 17207 w 245848"/>
                  <a:gd name="connsiteY18" fmla="*/ 107156 h 159543"/>
                  <a:gd name="connsiteX19" fmla="*/ 45781 w 245848"/>
                  <a:gd name="connsiteY19" fmla="*/ 128587 h 159543"/>
                  <a:gd name="connsiteX20" fmla="*/ 102932 w 245848"/>
                  <a:gd name="connsiteY20" fmla="*/ 121443 h 159543"/>
                  <a:gd name="connsiteX21" fmla="*/ 188657 w 245848"/>
                  <a:gd name="connsiteY21" fmla="*/ 121443 h 159543"/>
                  <a:gd name="connsiteX22" fmla="*/ 241044 w 245848"/>
                  <a:gd name="connsiteY22" fmla="*/ 123825 h 159543"/>
                  <a:gd name="connsiteX23" fmla="*/ 195801 w 245848"/>
                  <a:gd name="connsiteY23" fmla="*/ 138112 h 159543"/>
                  <a:gd name="connsiteX24" fmla="*/ 145794 w 245848"/>
                  <a:gd name="connsiteY24" fmla="*/ 138112 h 159543"/>
                  <a:gd name="connsiteX25" fmla="*/ 91026 w 245848"/>
                  <a:gd name="connsiteY25" fmla="*/ 145256 h 159543"/>
                  <a:gd name="connsiteX26" fmla="*/ 71976 w 245848"/>
                  <a:gd name="connsiteY26" fmla="*/ 159543 h 159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5848" h="159543">
                    <a:moveTo>
                      <a:pt x="169607" y="4762"/>
                    </a:moveTo>
                    <a:cubicBezTo>
                      <a:pt x="150556" y="2381"/>
                      <a:pt x="131506" y="0"/>
                      <a:pt x="117219" y="0"/>
                    </a:cubicBezTo>
                    <a:cubicBezTo>
                      <a:pt x="102932" y="0"/>
                      <a:pt x="93010" y="2778"/>
                      <a:pt x="83882" y="4762"/>
                    </a:cubicBezTo>
                    <a:cubicBezTo>
                      <a:pt x="74754" y="6746"/>
                      <a:pt x="72770" y="10319"/>
                      <a:pt x="62451" y="11906"/>
                    </a:cubicBezTo>
                    <a:cubicBezTo>
                      <a:pt x="52132" y="13494"/>
                      <a:pt x="32288" y="11906"/>
                      <a:pt x="21969" y="14287"/>
                    </a:cubicBezTo>
                    <a:cubicBezTo>
                      <a:pt x="11650" y="16668"/>
                      <a:pt x="2523" y="19843"/>
                      <a:pt x="539" y="26193"/>
                    </a:cubicBezTo>
                    <a:cubicBezTo>
                      <a:pt x="-1445" y="32543"/>
                      <a:pt x="2126" y="46434"/>
                      <a:pt x="10063" y="52387"/>
                    </a:cubicBezTo>
                    <a:cubicBezTo>
                      <a:pt x="18000" y="58340"/>
                      <a:pt x="36257" y="61515"/>
                      <a:pt x="48163" y="61912"/>
                    </a:cubicBezTo>
                    <a:cubicBezTo>
                      <a:pt x="60069" y="62309"/>
                      <a:pt x="71976" y="54371"/>
                      <a:pt x="81501" y="54768"/>
                    </a:cubicBezTo>
                    <a:cubicBezTo>
                      <a:pt x="91026" y="55165"/>
                      <a:pt x="94201" y="62706"/>
                      <a:pt x="105313" y="64293"/>
                    </a:cubicBezTo>
                    <a:cubicBezTo>
                      <a:pt x="116425" y="65880"/>
                      <a:pt x="138651" y="65483"/>
                      <a:pt x="148176" y="64293"/>
                    </a:cubicBezTo>
                    <a:cubicBezTo>
                      <a:pt x="157701" y="63103"/>
                      <a:pt x="155716" y="55959"/>
                      <a:pt x="162463" y="57150"/>
                    </a:cubicBezTo>
                    <a:cubicBezTo>
                      <a:pt x="169210" y="58341"/>
                      <a:pt x="174766" y="69056"/>
                      <a:pt x="188657" y="71437"/>
                    </a:cubicBezTo>
                    <a:cubicBezTo>
                      <a:pt x="202548" y="73818"/>
                      <a:pt x="247394" y="70246"/>
                      <a:pt x="245807" y="71437"/>
                    </a:cubicBezTo>
                    <a:cubicBezTo>
                      <a:pt x="244220" y="72628"/>
                      <a:pt x="199373" y="77390"/>
                      <a:pt x="179132" y="78581"/>
                    </a:cubicBezTo>
                    <a:cubicBezTo>
                      <a:pt x="158891" y="79772"/>
                      <a:pt x="143016" y="77787"/>
                      <a:pt x="124363" y="78581"/>
                    </a:cubicBezTo>
                    <a:cubicBezTo>
                      <a:pt x="105710" y="79375"/>
                      <a:pt x="83485" y="82549"/>
                      <a:pt x="67213" y="83343"/>
                    </a:cubicBezTo>
                    <a:cubicBezTo>
                      <a:pt x="50941" y="84137"/>
                      <a:pt x="35066" y="79374"/>
                      <a:pt x="26732" y="83343"/>
                    </a:cubicBezTo>
                    <a:cubicBezTo>
                      <a:pt x="18398" y="87312"/>
                      <a:pt x="14032" y="99615"/>
                      <a:pt x="17207" y="107156"/>
                    </a:cubicBezTo>
                    <a:cubicBezTo>
                      <a:pt x="20382" y="114697"/>
                      <a:pt x="31494" y="126206"/>
                      <a:pt x="45781" y="128587"/>
                    </a:cubicBezTo>
                    <a:cubicBezTo>
                      <a:pt x="60069" y="130968"/>
                      <a:pt x="79119" y="122634"/>
                      <a:pt x="102932" y="121443"/>
                    </a:cubicBezTo>
                    <a:cubicBezTo>
                      <a:pt x="126745" y="120252"/>
                      <a:pt x="165638" y="121046"/>
                      <a:pt x="188657" y="121443"/>
                    </a:cubicBezTo>
                    <a:cubicBezTo>
                      <a:pt x="211676" y="121840"/>
                      <a:pt x="239853" y="121047"/>
                      <a:pt x="241044" y="123825"/>
                    </a:cubicBezTo>
                    <a:cubicBezTo>
                      <a:pt x="242235" y="126603"/>
                      <a:pt x="211676" y="135731"/>
                      <a:pt x="195801" y="138112"/>
                    </a:cubicBezTo>
                    <a:cubicBezTo>
                      <a:pt x="179926" y="140493"/>
                      <a:pt x="163256" y="136921"/>
                      <a:pt x="145794" y="138112"/>
                    </a:cubicBezTo>
                    <a:cubicBezTo>
                      <a:pt x="128331" y="139303"/>
                      <a:pt x="103329" y="141684"/>
                      <a:pt x="91026" y="145256"/>
                    </a:cubicBezTo>
                    <a:cubicBezTo>
                      <a:pt x="78723" y="148828"/>
                      <a:pt x="75349" y="154185"/>
                      <a:pt x="71976" y="15954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9" name="任意多边形 1058"/>
              <p:cNvSpPr/>
              <p:nvPr/>
            </p:nvSpPr>
            <p:spPr>
              <a:xfrm>
                <a:off x="4067175" y="1876425"/>
                <a:ext cx="159544" cy="54769"/>
              </a:xfrm>
              <a:custGeom>
                <a:avLst/>
                <a:gdLst>
                  <a:gd name="connsiteX0" fmla="*/ 159544 w 159544"/>
                  <a:gd name="connsiteY0" fmla="*/ 54769 h 54769"/>
                  <a:gd name="connsiteX1" fmla="*/ 88106 w 159544"/>
                  <a:gd name="connsiteY1" fmla="*/ 23813 h 54769"/>
                  <a:gd name="connsiteX2" fmla="*/ 59531 w 159544"/>
                  <a:gd name="connsiteY2" fmla="*/ 23813 h 54769"/>
                  <a:gd name="connsiteX3" fmla="*/ 33338 w 159544"/>
                  <a:gd name="connsiteY3" fmla="*/ 7144 h 54769"/>
                  <a:gd name="connsiteX4" fmla="*/ 0 w 159544"/>
                  <a:gd name="connsiteY4" fmla="*/ 0 h 54769"/>
                  <a:gd name="connsiteX0" fmla="*/ 159544 w 159544"/>
                  <a:gd name="connsiteY0" fmla="*/ 54769 h 54769"/>
                  <a:gd name="connsiteX1" fmla="*/ 133350 w 159544"/>
                  <a:gd name="connsiteY1" fmla="*/ 30956 h 54769"/>
                  <a:gd name="connsiteX2" fmla="*/ 88106 w 159544"/>
                  <a:gd name="connsiteY2" fmla="*/ 23813 h 54769"/>
                  <a:gd name="connsiteX3" fmla="*/ 59531 w 159544"/>
                  <a:gd name="connsiteY3" fmla="*/ 23813 h 54769"/>
                  <a:gd name="connsiteX4" fmla="*/ 33338 w 159544"/>
                  <a:gd name="connsiteY4" fmla="*/ 7144 h 54769"/>
                  <a:gd name="connsiteX5" fmla="*/ 0 w 159544"/>
                  <a:gd name="connsiteY5" fmla="*/ 0 h 5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544" h="54769">
                    <a:moveTo>
                      <a:pt x="159544" y="54769"/>
                    </a:moveTo>
                    <a:cubicBezTo>
                      <a:pt x="153194" y="52388"/>
                      <a:pt x="145256" y="36115"/>
                      <a:pt x="133350" y="30956"/>
                    </a:cubicBezTo>
                    <a:cubicBezTo>
                      <a:pt x="121444" y="25797"/>
                      <a:pt x="100409" y="25003"/>
                      <a:pt x="88106" y="23813"/>
                    </a:cubicBezTo>
                    <a:cubicBezTo>
                      <a:pt x="75803" y="22623"/>
                      <a:pt x="68659" y="26591"/>
                      <a:pt x="59531" y="23813"/>
                    </a:cubicBezTo>
                    <a:cubicBezTo>
                      <a:pt x="50403" y="21035"/>
                      <a:pt x="43260" y="11113"/>
                      <a:pt x="33338" y="7144"/>
                    </a:cubicBezTo>
                    <a:cubicBezTo>
                      <a:pt x="23416" y="3175"/>
                      <a:pt x="11708" y="1587"/>
                      <a:pt x="0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0" name="任意多边形 1059"/>
              <p:cNvSpPr/>
              <p:nvPr/>
            </p:nvSpPr>
            <p:spPr>
              <a:xfrm>
                <a:off x="4126706" y="1974056"/>
                <a:ext cx="114300" cy="90488"/>
              </a:xfrm>
              <a:custGeom>
                <a:avLst/>
                <a:gdLst>
                  <a:gd name="connsiteX0" fmla="*/ 114300 w 114300"/>
                  <a:gd name="connsiteY0" fmla="*/ 90488 h 90488"/>
                  <a:gd name="connsiteX1" fmla="*/ 59532 w 114300"/>
                  <a:gd name="connsiteY1" fmla="*/ 78582 h 90488"/>
                  <a:gd name="connsiteX2" fmla="*/ 21432 w 114300"/>
                  <a:gd name="connsiteY2" fmla="*/ 54769 h 90488"/>
                  <a:gd name="connsiteX3" fmla="*/ 0 w 114300"/>
                  <a:gd name="connsiteY3" fmla="*/ 0 h 90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90488">
                    <a:moveTo>
                      <a:pt x="114300" y="90488"/>
                    </a:moveTo>
                    <a:cubicBezTo>
                      <a:pt x="94655" y="87511"/>
                      <a:pt x="75010" y="84535"/>
                      <a:pt x="59532" y="78582"/>
                    </a:cubicBezTo>
                    <a:cubicBezTo>
                      <a:pt x="44054" y="72629"/>
                      <a:pt x="31354" y="67866"/>
                      <a:pt x="21432" y="54769"/>
                    </a:cubicBezTo>
                    <a:cubicBezTo>
                      <a:pt x="11510" y="41672"/>
                      <a:pt x="5755" y="20836"/>
                      <a:pt x="0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1" name="任意多边形 1060"/>
              <p:cNvSpPr/>
              <p:nvPr/>
            </p:nvSpPr>
            <p:spPr>
              <a:xfrm>
                <a:off x="4008192" y="1890713"/>
                <a:ext cx="189952" cy="90925"/>
              </a:xfrm>
              <a:custGeom>
                <a:avLst/>
                <a:gdLst>
                  <a:gd name="connsiteX0" fmla="*/ 189952 w 189952"/>
                  <a:gd name="connsiteY0" fmla="*/ 71437 h 83410"/>
                  <a:gd name="connsiteX1" fmla="*/ 120896 w 189952"/>
                  <a:gd name="connsiteY1" fmla="*/ 83343 h 83410"/>
                  <a:gd name="connsiteX2" fmla="*/ 108989 w 189952"/>
                  <a:gd name="connsiteY2" fmla="*/ 66675 h 83410"/>
                  <a:gd name="connsiteX3" fmla="*/ 80414 w 189952"/>
                  <a:gd name="connsiteY3" fmla="*/ 59531 h 83410"/>
                  <a:gd name="connsiteX4" fmla="*/ 61364 w 189952"/>
                  <a:gd name="connsiteY4" fmla="*/ 42862 h 83410"/>
                  <a:gd name="connsiteX5" fmla="*/ 20883 w 189952"/>
                  <a:gd name="connsiteY5" fmla="*/ 38100 h 83410"/>
                  <a:gd name="connsiteX6" fmla="*/ 1833 w 189952"/>
                  <a:gd name="connsiteY6" fmla="*/ 21431 h 83410"/>
                  <a:gd name="connsiteX7" fmla="*/ 1833 w 189952"/>
                  <a:gd name="connsiteY7" fmla="*/ 0 h 83410"/>
                  <a:gd name="connsiteX0" fmla="*/ 189952 w 189952"/>
                  <a:gd name="connsiteY0" fmla="*/ 71437 h 90925"/>
                  <a:gd name="connsiteX1" fmla="*/ 161377 w 189952"/>
                  <a:gd name="connsiteY1" fmla="*/ 90487 h 90925"/>
                  <a:gd name="connsiteX2" fmla="*/ 120896 w 189952"/>
                  <a:gd name="connsiteY2" fmla="*/ 83343 h 90925"/>
                  <a:gd name="connsiteX3" fmla="*/ 108989 w 189952"/>
                  <a:gd name="connsiteY3" fmla="*/ 66675 h 90925"/>
                  <a:gd name="connsiteX4" fmla="*/ 80414 w 189952"/>
                  <a:gd name="connsiteY4" fmla="*/ 59531 h 90925"/>
                  <a:gd name="connsiteX5" fmla="*/ 61364 w 189952"/>
                  <a:gd name="connsiteY5" fmla="*/ 42862 h 90925"/>
                  <a:gd name="connsiteX6" fmla="*/ 20883 w 189952"/>
                  <a:gd name="connsiteY6" fmla="*/ 38100 h 90925"/>
                  <a:gd name="connsiteX7" fmla="*/ 1833 w 189952"/>
                  <a:gd name="connsiteY7" fmla="*/ 21431 h 90925"/>
                  <a:gd name="connsiteX8" fmla="*/ 1833 w 189952"/>
                  <a:gd name="connsiteY8" fmla="*/ 0 h 9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952" h="90925">
                    <a:moveTo>
                      <a:pt x="189952" y="71437"/>
                    </a:moveTo>
                    <a:cubicBezTo>
                      <a:pt x="185190" y="72231"/>
                      <a:pt x="172886" y="88503"/>
                      <a:pt x="161377" y="90487"/>
                    </a:cubicBezTo>
                    <a:cubicBezTo>
                      <a:pt x="149868" y="92471"/>
                      <a:pt x="129627" y="87312"/>
                      <a:pt x="120896" y="83343"/>
                    </a:cubicBezTo>
                    <a:cubicBezTo>
                      <a:pt x="112165" y="79374"/>
                      <a:pt x="115736" y="70644"/>
                      <a:pt x="108989" y="66675"/>
                    </a:cubicBezTo>
                    <a:cubicBezTo>
                      <a:pt x="102242" y="62706"/>
                      <a:pt x="88351" y="63500"/>
                      <a:pt x="80414" y="59531"/>
                    </a:cubicBezTo>
                    <a:cubicBezTo>
                      <a:pt x="72476" y="55562"/>
                      <a:pt x="71286" y="46434"/>
                      <a:pt x="61364" y="42862"/>
                    </a:cubicBezTo>
                    <a:cubicBezTo>
                      <a:pt x="51442" y="39290"/>
                      <a:pt x="30805" y="41672"/>
                      <a:pt x="20883" y="38100"/>
                    </a:cubicBezTo>
                    <a:cubicBezTo>
                      <a:pt x="10961" y="34528"/>
                      <a:pt x="5008" y="27781"/>
                      <a:pt x="1833" y="21431"/>
                    </a:cubicBezTo>
                    <a:cubicBezTo>
                      <a:pt x="-1342" y="15081"/>
                      <a:pt x="245" y="7540"/>
                      <a:pt x="1833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2" name="任意多边形 1061"/>
              <p:cNvSpPr/>
              <p:nvPr/>
            </p:nvSpPr>
            <p:spPr>
              <a:xfrm flipV="1">
                <a:off x="4005526" y="1873491"/>
                <a:ext cx="61200" cy="28800"/>
              </a:xfrm>
              <a:custGeom>
                <a:avLst/>
                <a:gdLst>
                  <a:gd name="connsiteX0" fmla="*/ 74404 w 91426"/>
                  <a:gd name="connsiteY0" fmla="*/ 3207 h 56888"/>
                  <a:gd name="connsiteX1" fmla="*/ 10111 w 91426"/>
                  <a:gd name="connsiteY1" fmla="*/ 10351 h 56888"/>
                  <a:gd name="connsiteX2" fmla="*/ 7729 w 91426"/>
                  <a:gd name="connsiteY2" fmla="*/ 48451 h 56888"/>
                  <a:gd name="connsiteX3" fmla="*/ 83929 w 91426"/>
                  <a:gd name="connsiteY3" fmla="*/ 55595 h 56888"/>
                  <a:gd name="connsiteX4" fmla="*/ 74404 w 91426"/>
                  <a:gd name="connsiteY4" fmla="*/ 3207 h 56888"/>
                  <a:gd name="connsiteX0" fmla="*/ 74404 w 87847"/>
                  <a:gd name="connsiteY0" fmla="*/ 2683 h 52100"/>
                  <a:gd name="connsiteX1" fmla="*/ 10111 w 87847"/>
                  <a:gd name="connsiteY1" fmla="*/ 9827 h 52100"/>
                  <a:gd name="connsiteX2" fmla="*/ 7729 w 87847"/>
                  <a:gd name="connsiteY2" fmla="*/ 47927 h 52100"/>
                  <a:gd name="connsiteX3" fmla="*/ 79166 w 87847"/>
                  <a:gd name="connsiteY3" fmla="*/ 47927 h 52100"/>
                  <a:gd name="connsiteX4" fmla="*/ 74404 w 87847"/>
                  <a:gd name="connsiteY4" fmla="*/ 2683 h 52100"/>
                  <a:gd name="connsiteX0" fmla="*/ 74404 w 85605"/>
                  <a:gd name="connsiteY0" fmla="*/ 7409 h 45685"/>
                  <a:gd name="connsiteX1" fmla="*/ 10111 w 85605"/>
                  <a:gd name="connsiteY1" fmla="*/ 2646 h 45685"/>
                  <a:gd name="connsiteX2" fmla="*/ 7729 w 85605"/>
                  <a:gd name="connsiteY2" fmla="*/ 40746 h 45685"/>
                  <a:gd name="connsiteX3" fmla="*/ 79166 w 85605"/>
                  <a:gd name="connsiteY3" fmla="*/ 40746 h 45685"/>
                  <a:gd name="connsiteX4" fmla="*/ 74404 w 85605"/>
                  <a:gd name="connsiteY4" fmla="*/ 7409 h 45685"/>
                  <a:gd name="connsiteX0" fmla="*/ 73517 w 84604"/>
                  <a:gd name="connsiteY0" fmla="*/ 2125 h 40401"/>
                  <a:gd name="connsiteX1" fmla="*/ 11605 w 84604"/>
                  <a:gd name="connsiteY1" fmla="*/ 6887 h 40401"/>
                  <a:gd name="connsiteX2" fmla="*/ 6842 w 84604"/>
                  <a:gd name="connsiteY2" fmla="*/ 35462 h 40401"/>
                  <a:gd name="connsiteX3" fmla="*/ 78279 w 84604"/>
                  <a:gd name="connsiteY3" fmla="*/ 35462 h 40401"/>
                  <a:gd name="connsiteX4" fmla="*/ 73517 w 84604"/>
                  <a:gd name="connsiteY4" fmla="*/ 2125 h 40401"/>
                  <a:gd name="connsiteX0" fmla="*/ 71025 w 83564"/>
                  <a:gd name="connsiteY0" fmla="*/ 3572 h 36818"/>
                  <a:gd name="connsiteX1" fmla="*/ 11494 w 83564"/>
                  <a:gd name="connsiteY1" fmla="*/ 3572 h 36818"/>
                  <a:gd name="connsiteX2" fmla="*/ 6731 w 83564"/>
                  <a:gd name="connsiteY2" fmla="*/ 32147 h 36818"/>
                  <a:gd name="connsiteX3" fmla="*/ 78168 w 83564"/>
                  <a:gd name="connsiteY3" fmla="*/ 32147 h 36818"/>
                  <a:gd name="connsiteX4" fmla="*/ 71025 w 83564"/>
                  <a:gd name="connsiteY4" fmla="*/ 3572 h 36818"/>
                  <a:gd name="connsiteX0" fmla="*/ 68034 w 80016"/>
                  <a:gd name="connsiteY0" fmla="*/ 2016 h 35262"/>
                  <a:gd name="connsiteX1" fmla="*/ 23243 w 80016"/>
                  <a:gd name="connsiteY1" fmla="*/ 5495 h 35262"/>
                  <a:gd name="connsiteX2" fmla="*/ 3740 w 80016"/>
                  <a:gd name="connsiteY2" fmla="*/ 30591 h 35262"/>
                  <a:gd name="connsiteX3" fmla="*/ 75177 w 80016"/>
                  <a:gd name="connsiteY3" fmla="*/ 30591 h 35262"/>
                  <a:gd name="connsiteX4" fmla="*/ 68034 w 80016"/>
                  <a:gd name="connsiteY4" fmla="*/ 2016 h 3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6" h="35262">
                    <a:moveTo>
                      <a:pt x="68034" y="2016"/>
                    </a:moveTo>
                    <a:cubicBezTo>
                      <a:pt x="59378" y="-2167"/>
                      <a:pt x="33959" y="733"/>
                      <a:pt x="23243" y="5495"/>
                    </a:cubicBezTo>
                    <a:cubicBezTo>
                      <a:pt x="12527" y="10257"/>
                      <a:pt x="-8563" y="23050"/>
                      <a:pt x="3740" y="30591"/>
                    </a:cubicBezTo>
                    <a:cubicBezTo>
                      <a:pt x="16043" y="38132"/>
                      <a:pt x="64461" y="35353"/>
                      <a:pt x="75177" y="30591"/>
                    </a:cubicBezTo>
                    <a:cubicBezTo>
                      <a:pt x="85893" y="25829"/>
                      <a:pt x="76690" y="6199"/>
                      <a:pt x="68034" y="2016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3" name="任意多边形 1062"/>
              <p:cNvSpPr/>
              <p:nvPr/>
            </p:nvSpPr>
            <p:spPr>
              <a:xfrm>
                <a:off x="6465094" y="2888456"/>
                <a:ext cx="121444" cy="164307"/>
              </a:xfrm>
              <a:custGeom>
                <a:avLst/>
                <a:gdLst>
                  <a:gd name="connsiteX0" fmla="*/ 121444 w 121444"/>
                  <a:gd name="connsiteY0" fmla="*/ 0 h 164307"/>
                  <a:gd name="connsiteX1" fmla="*/ 83344 w 121444"/>
                  <a:gd name="connsiteY1" fmla="*/ 42863 h 164307"/>
                  <a:gd name="connsiteX2" fmla="*/ 61912 w 121444"/>
                  <a:gd name="connsiteY2" fmla="*/ 90488 h 164307"/>
                  <a:gd name="connsiteX3" fmla="*/ 45244 w 121444"/>
                  <a:gd name="connsiteY3" fmla="*/ 130969 h 164307"/>
                  <a:gd name="connsiteX4" fmla="*/ 19050 w 121444"/>
                  <a:gd name="connsiteY4" fmla="*/ 154782 h 164307"/>
                  <a:gd name="connsiteX5" fmla="*/ 0 w 121444"/>
                  <a:gd name="connsiteY5" fmla="*/ 164307 h 16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4" h="164307">
                    <a:moveTo>
                      <a:pt x="121444" y="0"/>
                    </a:moveTo>
                    <a:cubicBezTo>
                      <a:pt x="107355" y="13891"/>
                      <a:pt x="93266" y="27782"/>
                      <a:pt x="83344" y="42863"/>
                    </a:cubicBezTo>
                    <a:cubicBezTo>
                      <a:pt x="73422" y="57944"/>
                      <a:pt x="68262" y="75804"/>
                      <a:pt x="61912" y="90488"/>
                    </a:cubicBezTo>
                    <a:cubicBezTo>
                      <a:pt x="55562" y="105172"/>
                      <a:pt x="52388" y="120253"/>
                      <a:pt x="45244" y="130969"/>
                    </a:cubicBezTo>
                    <a:cubicBezTo>
                      <a:pt x="38100" y="141685"/>
                      <a:pt x="26591" y="149226"/>
                      <a:pt x="19050" y="154782"/>
                    </a:cubicBezTo>
                    <a:cubicBezTo>
                      <a:pt x="11509" y="160338"/>
                      <a:pt x="5754" y="162322"/>
                      <a:pt x="0" y="16430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4" name="任意多边形 1063"/>
              <p:cNvSpPr/>
              <p:nvPr/>
            </p:nvSpPr>
            <p:spPr>
              <a:xfrm>
                <a:off x="6477000" y="3031331"/>
                <a:ext cx="73819" cy="102394"/>
              </a:xfrm>
              <a:custGeom>
                <a:avLst/>
                <a:gdLst>
                  <a:gd name="connsiteX0" fmla="*/ 73819 w 73819"/>
                  <a:gd name="connsiteY0" fmla="*/ 0 h 102394"/>
                  <a:gd name="connsiteX1" fmla="*/ 52388 w 73819"/>
                  <a:gd name="connsiteY1" fmla="*/ 45244 h 102394"/>
                  <a:gd name="connsiteX2" fmla="*/ 33338 w 73819"/>
                  <a:gd name="connsiteY2" fmla="*/ 76200 h 102394"/>
                  <a:gd name="connsiteX3" fmla="*/ 0 w 73819"/>
                  <a:gd name="connsiteY3" fmla="*/ 102394 h 102394"/>
                  <a:gd name="connsiteX0" fmla="*/ 73819 w 73819"/>
                  <a:gd name="connsiteY0" fmla="*/ 0 h 102394"/>
                  <a:gd name="connsiteX1" fmla="*/ 52388 w 73819"/>
                  <a:gd name="connsiteY1" fmla="*/ 45244 h 102394"/>
                  <a:gd name="connsiteX2" fmla="*/ 23813 w 73819"/>
                  <a:gd name="connsiteY2" fmla="*/ 76200 h 102394"/>
                  <a:gd name="connsiteX3" fmla="*/ 0 w 73819"/>
                  <a:gd name="connsiteY3" fmla="*/ 102394 h 10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19" h="102394">
                    <a:moveTo>
                      <a:pt x="73819" y="0"/>
                    </a:moveTo>
                    <a:cubicBezTo>
                      <a:pt x="66477" y="16272"/>
                      <a:pt x="60722" y="32544"/>
                      <a:pt x="52388" y="45244"/>
                    </a:cubicBezTo>
                    <a:cubicBezTo>
                      <a:pt x="44054" y="57944"/>
                      <a:pt x="32544" y="66675"/>
                      <a:pt x="23813" y="76200"/>
                    </a:cubicBezTo>
                    <a:lnTo>
                      <a:pt x="0" y="102394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5" name="任意多边形 1064"/>
              <p:cNvSpPr/>
              <p:nvPr/>
            </p:nvSpPr>
            <p:spPr>
              <a:xfrm>
                <a:off x="6462713" y="3126581"/>
                <a:ext cx="57150" cy="64294"/>
              </a:xfrm>
              <a:custGeom>
                <a:avLst/>
                <a:gdLst>
                  <a:gd name="connsiteX0" fmla="*/ 57150 w 57150"/>
                  <a:gd name="connsiteY0" fmla="*/ 0 h 64294"/>
                  <a:gd name="connsiteX1" fmla="*/ 19050 w 57150"/>
                  <a:gd name="connsiteY1" fmla="*/ 52388 h 64294"/>
                  <a:gd name="connsiteX2" fmla="*/ 0 w 57150"/>
                  <a:gd name="connsiteY2" fmla="*/ 64294 h 64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50" h="64294">
                    <a:moveTo>
                      <a:pt x="57150" y="0"/>
                    </a:moveTo>
                    <a:cubicBezTo>
                      <a:pt x="42862" y="20836"/>
                      <a:pt x="28575" y="41672"/>
                      <a:pt x="19050" y="52388"/>
                    </a:cubicBezTo>
                    <a:cubicBezTo>
                      <a:pt x="9525" y="63104"/>
                      <a:pt x="4762" y="63699"/>
                      <a:pt x="0" y="6429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6" name="任意多边形 1065"/>
              <p:cNvSpPr/>
              <p:nvPr/>
            </p:nvSpPr>
            <p:spPr>
              <a:xfrm>
                <a:off x="5686425" y="3043238"/>
                <a:ext cx="66675" cy="121443"/>
              </a:xfrm>
              <a:custGeom>
                <a:avLst/>
                <a:gdLst>
                  <a:gd name="connsiteX0" fmla="*/ 0 w 66675"/>
                  <a:gd name="connsiteY0" fmla="*/ 0 h 121443"/>
                  <a:gd name="connsiteX1" fmla="*/ 30956 w 66675"/>
                  <a:gd name="connsiteY1" fmla="*/ 80962 h 121443"/>
                  <a:gd name="connsiteX2" fmla="*/ 66675 w 66675"/>
                  <a:gd name="connsiteY2" fmla="*/ 121443 h 121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675" h="121443">
                    <a:moveTo>
                      <a:pt x="0" y="0"/>
                    </a:moveTo>
                    <a:cubicBezTo>
                      <a:pt x="9922" y="30361"/>
                      <a:pt x="19844" y="60722"/>
                      <a:pt x="30956" y="80962"/>
                    </a:cubicBezTo>
                    <a:cubicBezTo>
                      <a:pt x="42069" y="101203"/>
                      <a:pt x="54372" y="111323"/>
                      <a:pt x="66675" y="12144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7" name="任意多边形 1066"/>
              <p:cNvSpPr/>
              <p:nvPr/>
            </p:nvSpPr>
            <p:spPr>
              <a:xfrm>
                <a:off x="5686425" y="3109912"/>
                <a:ext cx="66675" cy="140493"/>
              </a:xfrm>
              <a:custGeom>
                <a:avLst/>
                <a:gdLst>
                  <a:gd name="connsiteX0" fmla="*/ 0 w 73819"/>
                  <a:gd name="connsiteY0" fmla="*/ 0 h 138112"/>
                  <a:gd name="connsiteX1" fmla="*/ 26194 w 73819"/>
                  <a:gd name="connsiteY1" fmla="*/ 50006 h 138112"/>
                  <a:gd name="connsiteX2" fmla="*/ 38100 w 73819"/>
                  <a:gd name="connsiteY2" fmla="*/ 95250 h 138112"/>
                  <a:gd name="connsiteX3" fmla="*/ 73819 w 73819"/>
                  <a:gd name="connsiteY3" fmla="*/ 138112 h 138112"/>
                  <a:gd name="connsiteX0" fmla="*/ 0 w 66675"/>
                  <a:gd name="connsiteY0" fmla="*/ 0 h 140493"/>
                  <a:gd name="connsiteX1" fmla="*/ 19050 w 66675"/>
                  <a:gd name="connsiteY1" fmla="*/ 52387 h 140493"/>
                  <a:gd name="connsiteX2" fmla="*/ 30956 w 66675"/>
                  <a:gd name="connsiteY2" fmla="*/ 97631 h 140493"/>
                  <a:gd name="connsiteX3" fmla="*/ 66675 w 66675"/>
                  <a:gd name="connsiteY3" fmla="*/ 140493 h 14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140493">
                    <a:moveTo>
                      <a:pt x="0" y="0"/>
                    </a:moveTo>
                    <a:cubicBezTo>
                      <a:pt x="9922" y="17065"/>
                      <a:pt x="13891" y="36115"/>
                      <a:pt x="19050" y="52387"/>
                    </a:cubicBezTo>
                    <a:cubicBezTo>
                      <a:pt x="24209" y="68659"/>
                      <a:pt x="23019" y="82947"/>
                      <a:pt x="30956" y="97631"/>
                    </a:cubicBezTo>
                    <a:cubicBezTo>
                      <a:pt x="38894" y="112315"/>
                      <a:pt x="52784" y="126404"/>
                      <a:pt x="66675" y="14049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8" name="任意多边形 1067"/>
              <p:cNvSpPr/>
              <p:nvPr/>
            </p:nvSpPr>
            <p:spPr>
              <a:xfrm>
                <a:off x="5972175" y="3045564"/>
                <a:ext cx="283369" cy="42917"/>
              </a:xfrm>
              <a:custGeom>
                <a:avLst/>
                <a:gdLst>
                  <a:gd name="connsiteX0" fmla="*/ 0 w 283369"/>
                  <a:gd name="connsiteY0" fmla="*/ 38155 h 42917"/>
                  <a:gd name="connsiteX1" fmla="*/ 61913 w 283369"/>
                  <a:gd name="connsiteY1" fmla="*/ 7199 h 42917"/>
                  <a:gd name="connsiteX2" fmla="*/ 109538 w 283369"/>
                  <a:gd name="connsiteY2" fmla="*/ 4817 h 42917"/>
                  <a:gd name="connsiteX3" fmla="*/ 145256 w 283369"/>
                  <a:gd name="connsiteY3" fmla="*/ 35774 h 42917"/>
                  <a:gd name="connsiteX4" fmla="*/ 159544 w 283369"/>
                  <a:gd name="connsiteY4" fmla="*/ 19105 h 42917"/>
                  <a:gd name="connsiteX5" fmla="*/ 197644 w 283369"/>
                  <a:gd name="connsiteY5" fmla="*/ 55 h 42917"/>
                  <a:gd name="connsiteX6" fmla="*/ 250031 w 283369"/>
                  <a:gd name="connsiteY6" fmla="*/ 14342 h 42917"/>
                  <a:gd name="connsiteX7" fmla="*/ 283369 w 283369"/>
                  <a:gd name="connsiteY7" fmla="*/ 42917 h 4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3369" h="42917">
                    <a:moveTo>
                      <a:pt x="0" y="38155"/>
                    </a:moveTo>
                    <a:cubicBezTo>
                      <a:pt x="21828" y="25455"/>
                      <a:pt x="43657" y="12755"/>
                      <a:pt x="61913" y="7199"/>
                    </a:cubicBezTo>
                    <a:cubicBezTo>
                      <a:pt x="80169" y="1643"/>
                      <a:pt x="95647" y="54"/>
                      <a:pt x="109538" y="4817"/>
                    </a:cubicBezTo>
                    <a:cubicBezTo>
                      <a:pt x="123429" y="9580"/>
                      <a:pt x="136922" y="33393"/>
                      <a:pt x="145256" y="35774"/>
                    </a:cubicBezTo>
                    <a:cubicBezTo>
                      <a:pt x="153590" y="38155"/>
                      <a:pt x="150813" y="25058"/>
                      <a:pt x="159544" y="19105"/>
                    </a:cubicBezTo>
                    <a:cubicBezTo>
                      <a:pt x="168275" y="13152"/>
                      <a:pt x="182563" y="849"/>
                      <a:pt x="197644" y="55"/>
                    </a:cubicBezTo>
                    <a:cubicBezTo>
                      <a:pt x="212725" y="-739"/>
                      <a:pt x="235744" y="7198"/>
                      <a:pt x="250031" y="14342"/>
                    </a:cubicBezTo>
                    <a:cubicBezTo>
                      <a:pt x="264318" y="21486"/>
                      <a:pt x="273843" y="32201"/>
                      <a:pt x="283369" y="4291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9" name="任意多边形 1068"/>
              <p:cNvSpPr/>
              <p:nvPr/>
            </p:nvSpPr>
            <p:spPr>
              <a:xfrm>
                <a:off x="6346031" y="3274219"/>
                <a:ext cx="69057" cy="74103"/>
              </a:xfrm>
              <a:custGeom>
                <a:avLst/>
                <a:gdLst>
                  <a:gd name="connsiteX0" fmla="*/ 69057 w 69057"/>
                  <a:gd name="connsiteY0" fmla="*/ 0 h 74703"/>
                  <a:gd name="connsiteX1" fmla="*/ 30957 w 69057"/>
                  <a:gd name="connsiteY1" fmla="*/ 64294 h 74703"/>
                  <a:gd name="connsiteX2" fmla="*/ 0 w 69057"/>
                  <a:gd name="connsiteY2" fmla="*/ 73819 h 74703"/>
                  <a:gd name="connsiteX0" fmla="*/ 69057 w 69057"/>
                  <a:gd name="connsiteY0" fmla="*/ 0 h 74103"/>
                  <a:gd name="connsiteX1" fmla="*/ 59532 w 69057"/>
                  <a:gd name="connsiteY1" fmla="*/ 30956 h 74103"/>
                  <a:gd name="connsiteX2" fmla="*/ 30957 w 69057"/>
                  <a:gd name="connsiteY2" fmla="*/ 64294 h 74103"/>
                  <a:gd name="connsiteX3" fmla="*/ 0 w 69057"/>
                  <a:gd name="connsiteY3" fmla="*/ 73819 h 7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057" h="74103">
                    <a:moveTo>
                      <a:pt x="69057" y="0"/>
                    </a:moveTo>
                    <a:cubicBezTo>
                      <a:pt x="65882" y="5159"/>
                      <a:pt x="65882" y="20240"/>
                      <a:pt x="59532" y="30956"/>
                    </a:cubicBezTo>
                    <a:cubicBezTo>
                      <a:pt x="53182" y="41672"/>
                      <a:pt x="40879" y="57150"/>
                      <a:pt x="30957" y="64294"/>
                    </a:cubicBezTo>
                    <a:cubicBezTo>
                      <a:pt x="21035" y="71438"/>
                      <a:pt x="9724" y="75208"/>
                      <a:pt x="0" y="7381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0" name="任意多边形 1069"/>
              <p:cNvSpPr/>
              <p:nvPr/>
            </p:nvSpPr>
            <p:spPr>
              <a:xfrm>
                <a:off x="6065044" y="3126581"/>
                <a:ext cx="41539" cy="80963"/>
              </a:xfrm>
              <a:custGeom>
                <a:avLst/>
                <a:gdLst>
                  <a:gd name="connsiteX0" fmla="*/ 0 w 43479"/>
                  <a:gd name="connsiteY0" fmla="*/ 0 h 80963"/>
                  <a:gd name="connsiteX1" fmla="*/ 40481 w 43479"/>
                  <a:gd name="connsiteY1" fmla="*/ 45244 h 80963"/>
                  <a:gd name="connsiteX2" fmla="*/ 40481 w 43479"/>
                  <a:gd name="connsiteY2" fmla="*/ 80963 h 80963"/>
                  <a:gd name="connsiteX0" fmla="*/ 0 w 41539"/>
                  <a:gd name="connsiteY0" fmla="*/ 0 h 80963"/>
                  <a:gd name="connsiteX1" fmla="*/ 26194 w 41539"/>
                  <a:gd name="connsiteY1" fmla="*/ 14288 h 80963"/>
                  <a:gd name="connsiteX2" fmla="*/ 40481 w 41539"/>
                  <a:gd name="connsiteY2" fmla="*/ 45244 h 80963"/>
                  <a:gd name="connsiteX3" fmla="*/ 40481 w 41539"/>
                  <a:gd name="connsiteY3" fmla="*/ 80963 h 80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39" h="80963">
                    <a:moveTo>
                      <a:pt x="0" y="0"/>
                    </a:moveTo>
                    <a:cubicBezTo>
                      <a:pt x="3572" y="3969"/>
                      <a:pt x="19447" y="6747"/>
                      <a:pt x="26194" y="14288"/>
                    </a:cubicBezTo>
                    <a:cubicBezTo>
                      <a:pt x="32941" y="21829"/>
                      <a:pt x="38100" y="34132"/>
                      <a:pt x="40481" y="45244"/>
                    </a:cubicBezTo>
                    <a:cubicBezTo>
                      <a:pt x="42862" y="56357"/>
                      <a:pt x="40481" y="80963"/>
                      <a:pt x="40481" y="8096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1" name="任意多边形 1070"/>
              <p:cNvSpPr/>
              <p:nvPr/>
            </p:nvSpPr>
            <p:spPr>
              <a:xfrm>
                <a:off x="6284119" y="3657600"/>
                <a:ext cx="161925" cy="257175"/>
              </a:xfrm>
              <a:custGeom>
                <a:avLst/>
                <a:gdLst>
                  <a:gd name="connsiteX0" fmla="*/ 161925 w 161925"/>
                  <a:gd name="connsiteY0" fmla="*/ 0 h 257175"/>
                  <a:gd name="connsiteX1" fmla="*/ 95250 w 161925"/>
                  <a:gd name="connsiteY1" fmla="*/ 54769 h 257175"/>
                  <a:gd name="connsiteX2" fmla="*/ 83344 w 161925"/>
                  <a:gd name="connsiteY2" fmla="*/ 80963 h 257175"/>
                  <a:gd name="connsiteX3" fmla="*/ 85725 w 161925"/>
                  <a:gd name="connsiteY3" fmla="*/ 128588 h 257175"/>
                  <a:gd name="connsiteX4" fmla="*/ 69056 w 161925"/>
                  <a:gd name="connsiteY4" fmla="*/ 171450 h 257175"/>
                  <a:gd name="connsiteX5" fmla="*/ 28575 w 161925"/>
                  <a:gd name="connsiteY5" fmla="*/ 223838 h 257175"/>
                  <a:gd name="connsiteX6" fmla="*/ 0 w 161925"/>
                  <a:gd name="connsiteY6" fmla="*/ 257175 h 257175"/>
                  <a:gd name="connsiteX0" fmla="*/ 161925 w 161925"/>
                  <a:gd name="connsiteY0" fmla="*/ 0 h 257175"/>
                  <a:gd name="connsiteX1" fmla="*/ 128587 w 161925"/>
                  <a:gd name="connsiteY1" fmla="*/ 33338 h 257175"/>
                  <a:gd name="connsiteX2" fmla="*/ 95250 w 161925"/>
                  <a:gd name="connsiteY2" fmla="*/ 54769 h 257175"/>
                  <a:gd name="connsiteX3" fmla="*/ 83344 w 161925"/>
                  <a:gd name="connsiteY3" fmla="*/ 80963 h 257175"/>
                  <a:gd name="connsiteX4" fmla="*/ 85725 w 161925"/>
                  <a:gd name="connsiteY4" fmla="*/ 128588 h 257175"/>
                  <a:gd name="connsiteX5" fmla="*/ 69056 w 161925"/>
                  <a:gd name="connsiteY5" fmla="*/ 171450 h 257175"/>
                  <a:gd name="connsiteX6" fmla="*/ 28575 w 161925"/>
                  <a:gd name="connsiteY6" fmla="*/ 223838 h 257175"/>
                  <a:gd name="connsiteX7" fmla="*/ 0 w 161925"/>
                  <a:gd name="connsiteY7" fmla="*/ 257175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925" h="257175">
                    <a:moveTo>
                      <a:pt x="161925" y="0"/>
                    </a:moveTo>
                    <a:cubicBezTo>
                      <a:pt x="156369" y="4366"/>
                      <a:pt x="139700" y="24210"/>
                      <a:pt x="128587" y="33338"/>
                    </a:cubicBezTo>
                    <a:cubicBezTo>
                      <a:pt x="117475" y="42466"/>
                      <a:pt x="102790" y="46832"/>
                      <a:pt x="95250" y="54769"/>
                    </a:cubicBezTo>
                    <a:cubicBezTo>
                      <a:pt x="87710" y="62706"/>
                      <a:pt x="84931" y="68660"/>
                      <a:pt x="83344" y="80963"/>
                    </a:cubicBezTo>
                    <a:cubicBezTo>
                      <a:pt x="81757" y="93266"/>
                      <a:pt x="88106" y="113507"/>
                      <a:pt x="85725" y="128588"/>
                    </a:cubicBezTo>
                    <a:cubicBezTo>
                      <a:pt x="83344" y="143669"/>
                      <a:pt x="78581" y="155575"/>
                      <a:pt x="69056" y="171450"/>
                    </a:cubicBezTo>
                    <a:cubicBezTo>
                      <a:pt x="59531" y="187325"/>
                      <a:pt x="40084" y="209551"/>
                      <a:pt x="28575" y="223838"/>
                    </a:cubicBezTo>
                    <a:cubicBezTo>
                      <a:pt x="17066" y="238125"/>
                      <a:pt x="8533" y="247650"/>
                      <a:pt x="0" y="257175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2" name="任意多边形 1071"/>
              <p:cNvSpPr/>
              <p:nvPr/>
            </p:nvSpPr>
            <p:spPr>
              <a:xfrm>
                <a:off x="5772150" y="3293269"/>
                <a:ext cx="69056" cy="83344"/>
              </a:xfrm>
              <a:custGeom>
                <a:avLst/>
                <a:gdLst>
                  <a:gd name="connsiteX0" fmla="*/ 0 w 69056"/>
                  <a:gd name="connsiteY0" fmla="*/ 0 h 83344"/>
                  <a:gd name="connsiteX1" fmla="*/ 16669 w 69056"/>
                  <a:gd name="connsiteY1" fmla="*/ 52387 h 83344"/>
                  <a:gd name="connsiteX2" fmla="*/ 38100 w 69056"/>
                  <a:gd name="connsiteY2" fmla="*/ 73819 h 83344"/>
                  <a:gd name="connsiteX3" fmla="*/ 69056 w 69056"/>
                  <a:gd name="connsiteY3" fmla="*/ 83344 h 8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056" h="83344">
                    <a:moveTo>
                      <a:pt x="0" y="0"/>
                    </a:moveTo>
                    <a:cubicBezTo>
                      <a:pt x="5159" y="20042"/>
                      <a:pt x="10319" y="40084"/>
                      <a:pt x="16669" y="52387"/>
                    </a:cubicBezTo>
                    <a:cubicBezTo>
                      <a:pt x="23019" y="64690"/>
                      <a:pt x="29369" y="68660"/>
                      <a:pt x="38100" y="73819"/>
                    </a:cubicBezTo>
                    <a:cubicBezTo>
                      <a:pt x="46831" y="78978"/>
                      <a:pt x="57943" y="81161"/>
                      <a:pt x="69056" y="8334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3" name="任意多边形 1072"/>
              <p:cNvSpPr/>
              <p:nvPr/>
            </p:nvSpPr>
            <p:spPr>
              <a:xfrm>
                <a:off x="5898356" y="3390900"/>
                <a:ext cx="57150" cy="67085"/>
              </a:xfrm>
              <a:custGeom>
                <a:avLst/>
                <a:gdLst>
                  <a:gd name="connsiteX0" fmla="*/ 0 w 57150"/>
                  <a:gd name="connsiteY0" fmla="*/ 0 h 67085"/>
                  <a:gd name="connsiteX1" fmla="*/ 35719 w 57150"/>
                  <a:gd name="connsiteY1" fmla="*/ 57150 h 67085"/>
                  <a:gd name="connsiteX2" fmla="*/ 57150 w 57150"/>
                  <a:gd name="connsiteY2" fmla="*/ 66675 h 6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50" h="67085">
                    <a:moveTo>
                      <a:pt x="0" y="0"/>
                    </a:moveTo>
                    <a:cubicBezTo>
                      <a:pt x="13097" y="23019"/>
                      <a:pt x="26194" y="46038"/>
                      <a:pt x="35719" y="57150"/>
                    </a:cubicBezTo>
                    <a:cubicBezTo>
                      <a:pt x="45244" y="68263"/>
                      <a:pt x="51197" y="67469"/>
                      <a:pt x="57150" y="66675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4" name="任意多边形 1073"/>
              <p:cNvSpPr/>
              <p:nvPr/>
            </p:nvSpPr>
            <p:spPr>
              <a:xfrm>
                <a:off x="6367463" y="3359944"/>
                <a:ext cx="67085" cy="52387"/>
              </a:xfrm>
              <a:custGeom>
                <a:avLst/>
                <a:gdLst>
                  <a:gd name="connsiteX0" fmla="*/ 0 w 67085"/>
                  <a:gd name="connsiteY0" fmla="*/ 0 h 52387"/>
                  <a:gd name="connsiteX1" fmla="*/ 57150 w 67085"/>
                  <a:gd name="connsiteY1" fmla="*/ 28575 h 52387"/>
                  <a:gd name="connsiteX2" fmla="*/ 66675 w 67085"/>
                  <a:gd name="connsiteY2" fmla="*/ 5238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085" h="52387">
                    <a:moveTo>
                      <a:pt x="0" y="0"/>
                    </a:moveTo>
                    <a:cubicBezTo>
                      <a:pt x="23018" y="9922"/>
                      <a:pt x="46037" y="19844"/>
                      <a:pt x="57150" y="28575"/>
                    </a:cubicBezTo>
                    <a:cubicBezTo>
                      <a:pt x="68263" y="37306"/>
                      <a:pt x="67469" y="44846"/>
                      <a:pt x="66675" y="5238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5" name="任意多边形 1074"/>
              <p:cNvSpPr/>
              <p:nvPr/>
            </p:nvSpPr>
            <p:spPr>
              <a:xfrm>
                <a:off x="6122696" y="3114675"/>
                <a:ext cx="37598" cy="83344"/>
              </a:xfrm>
              <a:custGeom>
                <a:avLst/>
                <a:gdLst>
                  <a:gd name="connsiteX0" fmla="*/ 39156 w 39156"/>
                  <a:gd name="connsiteY0" fmla="*/ 0 h 83344"/>
                  <a:gd name="connsiteX1" fmla="*/ 3437 w 39156"/>
                  <a:gd name="connsiteY1" fmla="*/ 50006 h 83344"/>
                  <a:gd name="connsiteX2" fmla="*/ 3437 w 39156"/>
                  <a:gd name="connsiteY2" fmla="*/ 83344 h 83344"/>
                  <a:gd name="connsiteX0" fmla="*/ 37598 w 37598"/>
                  <a:gd name="connsiteY0" fmla="*/ 0 h 83344"/>
                  <a:gd name="connsiteX1" fmla="*/ 13785 w 37598"/>
                  <a:gd name="connsiteY1" fmla="*/ 21431 h 83344"/>
                  <a:gd name="connsiteX2" fmla="*/ 1879 w 37598"/>
                  <a:gd name="connsiteY2" fmla="*/ 50006 h 83344"/>
                  <a:gd name="connsiteX3" fmla="*/ 1879 w 37598"/>
                  <a:gd name="connsiteY3" fmla="*/ 83344 h 8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598" h="83344">
                    <a:moveTo>
                      <a:pt x="37598" y="0"/>
                    </a:moveTo>
                    <a:cubicBezTo>
                      <a:pt x="34820" y="4366"/>
                      <a:pt x="19738" y="13097"/>
                      <a:pt x="13785" y="21431"/>
                    </a:cubicBezTo>
                    <a:cubicBezTo>
                      <a:pt x="7832" y="29765"/>
                      <a:pt x="3863" y="39687"/>
                      <a:pt x="1879" y="50006"/>
                    </a:cubicBezTo>
                    <a:cubicBezTo>
                      <a:pt x="-105" y="60325"/>
                      <a:pt x="-1098" y="73620"/>
                      <a:pt x="1879" y="8334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6" name="任意多边形 1075"/>
              <p:cNvSpPr/>
              <p:nvPr/>
            </p:nvSpPr>
            <p:spPr>
              <a:xfrm>
                <a:off x="6272213" y="3376613"/>
                <a:ext cx="42862" cy="69056"/>
              </a:xfrm>
              <a:custGeom>
                <a:avLst/>
                <a:gdLst>
                  <a:gd name="connsiteX0" fmla="*/ 42862 w 42862"/>
                  <a:gd name="connsiteY0" fmla="*/ 0 h 69056"/>
                  <a:gd name="connsiteX1" fmla="*/ 0 w 42862"/>
                  <a:gd name="connsiteY1" fmla="*/ 69056 h 69056"/>
                  <a:gd name="connsiteX0" fmla="*/ 42862 w 42862"/>
                  <a:gd name="connsiteY0" fmla="*/ 0 h 69056"/>
                  <a:gd name="connsiteX1" fmla="*/ 30956 w 42862"/>
                  <a:gd name="connsiteY1" fmla="*/ 40481 h 69056"/>
                  <a:gd name="connsiteX2" fmla="*/ 0 w 42862"/>
                  <a:gd name="connsiteY2" fmla="*/ 69056 h 69056"/>
                  <a:gd name="connsiteX0" fmla="*/ 42862 w 42862"/>
                  <a:gd name="connsiteY0" fmla="*/ 0 h 69056"/>
                  <a:gd name="connsiteX1" fmla="*/ 26193 w 42862"/>
                  <a:gd name="connsiteY1" fmla="*/ 38100 h 69056"/>
                  <a:gd name="connsiteX2" fmla="*/ 0 w 42862"/>
                  <a:gd name="connsiteY2" fmla="*/ 69056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62" h="69056">
                    <a:moveTo>
                      <a:pt x="42862" y="0"/>
                    </a:moveTo>
                    <a:cubicBezTo>
                      <a:pt x="35718" y="11112"/>
                      <a:pt x="33337" y="26988"/>
                      <a:pt x="26193" y="38100"/>
                    </a:cubicBezTo>
                    <a:lnTo>
                      <a:pt x="0" y="69056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7" name="任意多边形 1076"/>
              <p:cNvSpPr/>
              <p:nvPr/>
            </p:nvSpPr>
            <p:spPr>
              <a:xfrm>
                <a:off x="5889839" y="3609975"/>
                <a:ext cx="41855" cy="161925"/>
              </a:xfrm>
              <a:custGeom>
                <a:avLst/>
                <a:gdLst>
                  <a:gd name="connsiteX0" fmla="*/ 1374 w 41855"/>
                  <a:gd name="connsiteY0" fmla="*/ 0 h 161925"/>
                  <a:gd name="connsiteX1" fmla="*/ 1374 w 41855"/>
                  <a:gd name="connsiteY1" fmla="*/ 73819 h 161925"/>
                  <a:gd name="connsiteX2" fmla="*/ 15661 w 41855"/>
                  <a:gd name="connsiteY2" fmla="*/ 119063 h 161925"/>
                  <a:gd name="connsiteX3" fmla="*/ 41855 w 41855"/>
                  <a:gd name="connsiteY3" fmla="*/ 16192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55" h="161925">
                    <a:moveTo>
                      <a:pt x="1374" y="0"/>
                    </a:moveTo>
                    <a:cubicBezTo>
                      <a:pt x="183" y="26987"/>
                      <a:pt x="-1007" y="53975"/>
                      <a:pt x="1374" y="73819"/>
                    </a:cubicBezTo>
                    <a:cubicBezTo>
                      <a:pt x="3755" y="93663"/>
                      <a:pt x="8914" y="104379"/>
                      <a:pt x="15661" y="119063"/>
                    </a:cubicBezTo>
                    <a:cubicBezTo>
                      <a:pt x="22408" y="133747"/>
                      <a:pt x="32131" y="147836"/>
                      <a:pt x="41855" y="161925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8" name="任意多边形 1077"/>
              <p:cNvSpPr/>
              <p:nvPr/>
            </p:nvSpPr>
            <p:spPr>
              <a:xfrm>
                <a:off x="6238875" y="3521869"/>
                <a:ext cx="40481" cy="88106"/>
              </a:xfrm>
              <a:custGeom>
                <a:avLst/>
                <a:gdLst>
                  <a:gd name="connsiteX0" fmla="*/ 0 w 40481"/>
                  <a:gd name="connsiteY0" fmla="*/ 0 h 88106"/>
                  <a:gd name="connsiteX1" fmla="*/ 30956 w 40481"/>
                  <a:gd name="connsiteY1" fmla="*/ 40481 h 88106"/>
                  <a:gd name="connsiteX2" fmla="*/ 40481 w 40481"/>
                  <a:gd name="connsiteY2" fmla="*/ 88106 h 88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481" h="88106">
                    <a:moveTo>
                      <a:pt x="0" y="0"/>
                    </a:moveTo>
                    <a:cubicBezTo>
                      <a:pt x="12104" y="12898"/>
                      <a:pt x="24209" y="25797"/>
                      <a:pt x="30956" y="40481"/>
                    </a:cubicBezTo>
                    <a:cubicBezTo>
                      <a:pt x="37703" y="55165"/>
                      <a:pt x="39092" y="71635"/>
                      <a:pt x="40481" y="8810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9" name="任意多边形 1078"/>
              <p:cNvSpPr/>
              <p:nvPr/>
            </p:nvSpPr>
            <p:spPr>
              <a:xfrm>
                <a:off x="6257925" y="3640931"/>
                <a:ext cx="29491" cy="116682"/>
              </a:xfrm>
              <a:custGeom>
                <a:avLst/>
                <a:gdLst>
                  <a:gd name="connsiteX0" fmla="*/ 28575 w 29491"/>
                  <a:gd name="connsiteY0" fmla="*/ 0 h 116682"/>
                  <a:gd name="connsiteX1" fmla="*/ 28575 w 29491"/>
                  <a:gd name="connsiteY1" fmla="*/ 57150 h 116682"/>
                  <a:gd name="connsiteX2" fmla="*/ 19050 w 29491"/>
                  <a:gd name="connsiteY2" fmla="*/ 95250 h 116682"/>
                  <a:gd name="connsiteX3" fmla="*/ 0 w 29491"/>
                  <a:gd name="connsiteY3" fmla="*/ 116682 h 11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91" h="116682">
                    <a:moveTo>
                      <a:pt x="28575" y="0"/>
                    </a:moveTo>
                    <a:cubicBezTo>
                      <a:pt x="29369" y="20637"/>
                      <a:pt x="30163" y="41275"/>
                      <a:pt x="28575" y="57150"/>
                    </a:cubicBezTo>
                    <a:cubicBezTo>
                      <a:pt x="26987" y="73025"/>
                      <a:pt x="23812" y="85328"/>
                      <a:pt x="19050" y="95250"/>
                    </a:cubicBezTo>
                    <a:cubicBezTo>
                      <a:pt x="14288" y="105172"/>
                      <a:pt x="0" y="116682"/>
                      <a:pt x="0" y="11668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0" name="任意多边形 1079"/>
              <p:cNvSpPr/>
              <p:nvPr/>
            </p:nvSpPr>
            <p:spPr>
              <a:xfrm>
                <a:off x="5772150" y="3664744"/>
                <a:ext cx="157163" cy="264319"/>
              </a:xfrm>
              <a:custGeom>
                <a:avLst/>
                <a:gdLst>
                  <a:gd name="connsiteX0" fmla="*/ 0 w 157163"/>
                  <a:gd name="connsiteY0" fmla="*/ 0 h 264319"/>
                  <a:gd name="connsiteX1" fmla="*/ 61913 w 157163"/>
                  <a:gd name="connsiteY1" fmla="*/ 35719 h 264319"/>
                  <a:gd name="connsiteX2" fmla="*/ 57150 w 157163"/>
                  <a:gd name="connsiteY2" fmla="*/ 90487 h 264319"/>
                  <a:gd name="connsiteX3" fmla="*/ 71438 w 157163"/>
                  <a:gd name="connsiteY3" fmla="*/ 157162 h 264319"/>
                  <a:gd name="connsiteX4" fmla="*/ 97631 w 157163"/>
                  <a:gd name="connsiteY4" fmla="*/ 211931 h 264319"/>
                  <a:gd name="connsiteX5" fmla="*/ 157163 w 157163"/>
                  <a:gd name="connsiteY5" fmla="*/ 264319 h 264319"/>
                  <a:gd name="connsiteX0" fmla="*/ 0 w 157163"/>
                  <a:gd name="connsiteY0" fmla="*/ 0 h 264319"/>
                  <a:gd name="connsiteX1" fmla="*/ 33338 w 157163"/>
                  <a:gd name="connsiteY1" fmla="*/ 21431 h 264319"/>
                  <a:gd name="connsiteX2" fmla="*/ 61913 w 157163"/>
                  <a:gd name="connsiteY2" fmla="*/ 35719 h 264319"/>
                  <a:gd name="connsiteX3" fmla="*/ 57150 w 157163"/>
                  <a:gd name="connsiteY3" fmla="*/ 90487 h 264319"/>
                  <a:gd name="connsiteX4" fmla="*/ 71438 w 157163"/>
                  <a:gd name="connsiteY4" fmla="*/ 157162 h 264319"/>
                  <a:gd name="connsiteX5" fmla="*/ 97631 w 157163"/>
                  <a:gd name="connsiteY5" fmla="*/ 211931 h 264319"/>
                  <a:gd name="connsiteX6" fmla="*/ 157163 w 157163"/>
                  <a:gd name="connsiteY6" fmla="*/ 264319 h 264319"/>
                  <a:gd name="connsiteX0" fmla="*/ 0 w 157163"/>
                  <a:gd name="connsiteY0" fmla="*/ 0 h 264319"/>
                  <a:gd name="connsiteX1" fmla="*/ 33338 w 157163"/>
                  <a:gd name="connsiteY1" fmla="*/ 21431 h 264319"/>
                  <a:gd name="connsiteX2" fmla="*/ 61913 w 157163"/>
                  <a:gd name="connsiteY2" fmla="*/ 35719 h 264319"/>
                  <a:gd name="connsiteX3" fmla="*/ 59532 w 157163"/>
                  <a:gd name="connsiteY3" fmla="*/ 90487 h 264319"/>
                  <a:gd name="connsiteX4" fmla="*/ 71438 w 157163"/>
                  <a:gd name="connsiteY4" fmla="*/ 157162 h 264319"/>
                  <a:gd name="connsiteX5" fmla="*/ 97631 w 157163"/>
                  <a:gd name="connsiteY5" fmla="*/ 211931 h 264319"/>
                  <a:gd name="connsiteX6" fmla="*/ 157163 w 157163"/>
                  <a:gd name="connsiteY6" fmla="*/ 264319 h 26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163" h="264319">
                    <a:moveTo>
                      <a:pt x="0" y="0"/>
                    </a:moveTo>
                    <a:cubicBezTo>
                      <a:pt x="5556" y="2778"/>
                      <a:pt x="23019" y="15478"/>
                      <a:pt x="33338" y="21431"/>
                    </a:cubicBezTo>
                    <a:cubicBezTo>
                      <a:pt x="43657" y="27384"/>
                      <a:pt x="57547" y="24210"/>
                      <a:pt x="61913" y="35719"/>
                    </a:cubicBezTo>
                    <a:cubicBezTo>
                      <a:pt x="66279" y="47228"/>
                      <a:pt x="57945" y="70247"/>
                      <a:pt x="59532" y="90487"/>
                    </a:cubicBezTo>
                    <a:cubicBezTo>
                      <a:pt x="61119" y="110727"/>
                      <a:pt x="65088" y="136921"/>
                      <a:pt x="71438" y="157162"/>
                    </a:cubicBezTo>
                    <a:cubicBezTo>
                      <a:pt x="77788" y="177403"/>
                      <a:pt x="83344" y="194072"/>
                      <a:pt x="97631" y="211931"/>
                    </a:cubicBezTo>
                    <a:cubicBezTo>
                      <a:pt x="111919" y="229791"/>
                      <a:pt x="134541" y="247055"/>
                      <a:pt x="157163" y="26431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1" name="任意多边形 1080"/>
              <p:cNvSpPr/>
              <p:nvPr/>
            </p:nvSpPr>
            <p:spPr>
              <a:xfrm>
                <a:off x="6050756" y="3381371"/>
                <a:ext cx="102394" cy="64298"/>
              </a:xfrm>
              <a:custGeom>
                <a:avLst/>
                <a:gdLst>
                  <a:gd name="connsiteX0" fmla="*/ 0 w 102394"/>
                  <a:gd name="connsiteY0" fmla="*/ 59687 h 64450"/>
                  <a:gd name="connsiteX1" fmla="*/ 57150 w 102394"/>
                  <a:gd name="connsiteY1" fmla="*/ 156 h 64450"/>
                  <a:gd name="connsiteX2" fmla="*/ 73819 w 102394"/>
                  <a:gd name="connsiteY2" fmla="*/ 43019 h 64450"/>
                  <a:gd name="connsiteX3" fmla="*/ 102394 w 102394"/>
                  <a:gd name="connsiteY3" fmla="*/ 64450 h 64450"/>
                  <a:gd name="connsiteX0" fmla="*/ 0 w 102394"/>
                  <a:gd name="connsiteY0" fmla="*/ 59535 h 64298"/>
                  <a:gd name="connsiteX1" fmla="*/ 35719 w 102394"/>
                  <a:gd name="connsiteY1" fmla="*/ 40485 h 64298"/>
                  <a:gd name="connsiteX2" fmla="*/ 57150 w 102394"/>
                  <a:gd name="connsiteY2" fmla="*/ 4 h 64298"/>
                  <a:gd name="connsiteX3" fmla="*/ 73819 w 102394"/>
                  <a:gd name="connsiteY3" fmla="*/ 42867 h 64298"/>
                  <a:gd name="connsiteX4" fmla="*/ 102394 w 102394"/>
                  <a:gd name="connsiteY4" fmla="*/ 64298 h 6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94" h="64298">
                    <a:moveTo>
                      <a:pt x="0" y="59535"/>
                    </a:moveTo>
                    <a:cubicBezTo>
                      <a:pt x="3969" y="54376"/>
                      <a:pt x="26194" y="50407"/>
                      <a:pt x="35719" y="40485"/>
                    </a:cubicBezTo>
                    <a:cubicBezTo>
                      <a:pt x="45244" y="30563"/>
                      <a:pt x="50800" y="-393"/>
                      <a:pt x="57150" y="4"/>
                    </a:cubicBezTo>
                    <a:cubicBezTo>
                      <a:pt x="63500" y="401"/>
                      <a:pt x="66278" y="32151"/>
                      <a:pt x="73819" y="42867"/>
                    </a:cubicBezTo>
                    <a:cubicBezTo>
                      <a:pt x="81360" y="53583"/>
                      <a:pt x="91877" y="58940"/>
                      <a:pt x="102394" y="6429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2" name="任意多边形 1081"/>
              <p:cNvSpPr/>
              <p:nvPr/>
            </p:nvSpPr>
            <p:spPr>
              <a:xfrm>
                <a:off x="6055519" y="3452813"/>
                <a:ext cx="44648" cy="145256"/>
              </a:xfrm>
              <a:custGeom>
                <a:avLst/>
                <a:gdLst>
                  <a:gd name="connsiteX0" fmla="*/ 4762 w 47985"/>
                  <a:gd name="connsiteY0" fmla="*/ 0 h 145256"/>
                  <a:gd name="connsiteX1" fmla="*/ 45244 w 47985"/>
                  <a:gd name="connsiteY1" fmla="*/ 33337 h 145256"/>
                  <a:gd name="connsiteX2" fmla="*/ 42862 w 47985"/>
                  <a:gd name="connsiteY2" fmla="*/ 78581 h 145256"/>
                  <a:gd name="connsiteX3" fmla="*/ 30956 w 47985"/>
                  <a:gd name="connsiteY3" fmla="*/ 116681 h 145256"/>
                  <a:gd name="connsiteX4" fmla="*/ 0 w 47985"/>
                  <a:gd name="connsiteY4" fmla="*/ 145256 h 145256"/>
                  <a:gd name="connsiteX0" fmla="*/ 4762 w 44648"/>
                  <a:gd name="connsiteY0" fmla="*/ 0 h 145256"/>
                  <a:gd name="connsiteX1" fmla="*/ 40481 w 44648"/>
                  <a:gd name="connsiteY1" fmla="*/ 33337 h 145256"/>
                  <a:gd name="connsiteX2" fmla="*/ 42862 w 44648"/>
                  <a:gd name="connsiteY2" fmla="*/ 78581 h 145256"/>
                  <a:gd name="connsiteX3" fmla="*/ 30956 w 44648"/>
                  <a:gd name="connsiteY3" fmla="*/ 116681 h 145256"/>
                  <a:gd name="connsiteX4" fmla="*/ 0 w 44648"/>
                  <a:gd name="connsiteY4" fmla="*/ 145256 h 14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648" h="145256">
                    <a:moveTo>
                      <a:pt x="4762" y="0"/>
                    </a:moveTo>
                    <a:cubicBezTo>
                      <a:pt x="21828" y="10120"/>
                      <a:pt x="34131" y="20240"/>
                      <a:pt x="40481" y="33337"/>
                    </a:cubicBezTo>
                    <a:cubicBezTo>
                      <a:pt x="46831" y="46434"/>
                      <a:pt x="44450" y="64690"/>
                      <a:pt x="42862" y="78581"/>
                    </a:cubicBezTo>
                    <a:cubicBezTo>
                      <a:pt x="41274" y="92472"/>
                      <a:pt x="38100" y="105569"/>
                      <a:pt x="30956" y="116681"/>
                    </a:cubicBezTo>
                    <a:cubicBezTo>
                      <a:pt x="23812" y="127794"/>
                      <a:pt x="11906" y="136525"/>
                      <a:pt x="0" y="14525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3" name="任意多边形 1082"/>
              <p:cNvSpPr/>
              <p:nvPr/>
            </p:nvSpPr>
            <p:spPr>
              <a:xfrm>
                <a:off x="6110289" y="3457575"/>
                <a:ext cx="33337" cy="121444"/>
              </a:xfrm>
              <a:custGeom>
                <a:avLst/>
                <a:gdLst>
                  <a:gd name="connsiteX0" fmla="*/ 38837 w 38837"/>
                  <a:gd name="connsiteY0" fmla="*/ 0 h 121444"/>
                  <a:gd name="connsiteX1" fmla="*/ 737 w 38837"/>
                  <a:gd name="connsiteY1" fmla="*/ 61913 h 121444"/>
                  <a:gd name="connsiteX2" fmla="*/ 15025 w 38837"/>
                  <a:gd name="connsiteY2" fmla="*/ 104775 h 121444"/>
                  <a:gd name="connsiteX3" fmla="*/ 31693 w 38837"/>
                  <a:gd name="connsiteY3" fmla="*/ 121444 h 121444"/>
                  <a:gd name="connsiteX0" fmla="*/ 38100 w 38100"/>
                  <a:gd name="connsiteY0" fmla="*/ 0 h 121444"/>
                  <a:gd name="connsiteX1" fmla="*/ 14288 w 38100"/>
                  <a:gd name="connsiteY1" fmla="*/ 23813 h 121444"/>
                  <a:gd name="connsiteX2" fmla="*/ 0 w 38100"/>
                  <a:gd name="connsiteY2" fmla="*/ 61913 h 121444"/>
                  <a:gd name="connsiteX3" fmla="*/ 14288 w 38100"/>
                  <a:gd name="connsiteY3" fmla="*/ 104775 h 121444"/>
                  <a:gd name="connsiteX4" fmla="*/ 30956 w 38100"/>
                  <a:gd name="connsiteY4" fmla="*/ 121444 h 121444"/>
                  <a:gd name="connsiteX0" fmla="*/ 33337 w 33337"/>
                  <a:gd name="connsiteY0" fmla="*/ 0 h 121444"/>
                  <a:gd name="connsiteX1" fmla="*/ 9525 w 33337"/>
                  <a:gd name="connsiteY1" fmla="*/ 23813 h 121444"/>
                  <a:gd name="connsiteX2" fmla="*/ 0 w 33337"/>
                  <a:gd name="connsiteY2" fmla="*/ 61913 h 121444"/>
                  <a:gd name="connsiteX3" fmla="*/ 9525 w 33337"/>
                  <a:gd name="connsiteY3" fmla="*/ 104775 h 121444"/>
                  <a:gd name="connsiteX4" fmla="*/ 26193 w 33337"/>
                  <a:gd name="connsiteY4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121444">
                    <a:moveTo>
                      <a:pt x="33337" y="0"/>
                    </a:moveTo>
                    <a:cubicBezTo>
                      <a:pt x="30559" y="4763"/>
                      <a:pt x="15875" y="13494"/>
                      <a:pt x="9525" y="23813"/>
                    </a:cubicBezTo>
                    <a:cubicBezTo>
                      <a:pt x="3175" y="34132"/>
                      <a:pt x="0" y="48419"/>
                      <a:pt x="0" y="61913"/>
                    </a:cubicBezTo>
                    <a:cubicBezTo>
                      <a:pt x="0" y="75407"/>
                      <a:pt x="5159" y="94853"/>
                      <a:pt x="9525" y="104775"/>
                    </a:cubicBezTo>
                    <a:cubicBezTo>
                      <a:pt x="13891" y="114697"/>
                      <a:pt x="20438" y="118070"/>
                      <a:pt x="26193" y="12144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4" name="任意多边形 1083"/>
              <p:cNvSpPr/>
              <p:nvPr/>
            </p:nvSpPr>
            <p:spPr>
              <a:xfrm>
                <a:off x="6083457" y="3633788"/>
                <a:ext cx="22068" cy="69056"/>
              </a:xfrm>
              <a:custGeom>
                <a:avLst/>
                <a:gdLst>
                  <a:gd name="connsiteX0" fmla="*/ 7144 w 7144"/>
                  <a:gd name="connsiteY0" fmla="*/ 0 h 69056"/>
                  <a:gd name="connsiteX1" fmla="*/ 0 w 7144"/>
                  <a:gd name="connsiteY1" fmla="*/ 69056 h 69056"/>
                  <a:gd name="connsiteX0" fmla="*/ 26666 w 26666"/>
                  <a:gd name="connsiteY0" fmla="*/ 0 h 10000"/>
                  <a:gd name="connsiteX1" fmla="*/ 0 w 26666"/>
                  <a:gd name="connsiteY1" fmla="*/ 1034 h 10000"/>
                  <a:gd name="connsiteX2" fmla="*/ 16666 w 26666"/>
                  <a:gd name="connsiteY2" fmla="*/ 10000 h 10000"/>
                  <a:gd name="connsiteX0" fmla="*/ 26666 w 26666"/>
                  <a:gd name="connsiteY0" fmla="*/ 0 h 10000"/>
                  <a:gd name="connsiteX1" fmla="*/ 0 w 26666"/>
                  <a:gd name="connsiteY1" fmla="*/ 1034 h 10000"/>
                  <a:gd name="connsiteX2" fmla="*/ 16666 w 26666"/>
                  <a:gd name="connsiteY2" fmla="*/ 10000 h 10000"/>
                  <a:gd name="connsiteX0" fmla="*/ 26756 w 26756"/>
                  <a:gd name="connsiteY0" fmla="*/ 0 h 10000"/>
                  <a:gd name="connsiteX1" fmla="*/ 90 w 26756"/>
                  <a:gd name="connsiteY1" fmla="*/ 1034 h 10000"/>
                  <a:gd name="connsiteX2" fmla="*/ 23423 w 26756"/>
                  <a:gd name="connsiteY2" fmla="*/ 4483 h 10000"/>
                  <a:gd name="connsiteX3" fmla="*/ 16756 w 26756"/>
                  <a:gd name="connsiteY3" fmla="*/ 10000 h 10000"/>
                  <a:gd name="connsiteX0" fmla="*/ 36730 w 36730"/>
                  <a:gd name="connsiteY0" fmla="*/ 0 h 10000"/>
                  <a:gd name="connsiteX1" fmla="*/ 63 w 36730"/>
                  <a:gd name="connsiteY1" fmla="*/ 1379 h 10000"/>
                  <a:gd name="connsiteX2" fmla="*/ 33397 w 36730"/>
                  <a:gd name="connsiteY2" fmla="*/ 4483 h 10000"/>
                  <a:gd name="connsiteX3" fmla="*/ 26730 w 36730"/>
                  <a:gd name="connsiteY3" fmla="*/ 10000 h 10000"/>
                  <a:gd name="connsiteX0" fmla="*/ 36736 w 36736"/>
                  <a:gd name="connsiteY0" fmla="*/ 0 h 10000"/>
                  <a:gd name="connsiteX1" fmla="*/ 69 w 36736"/>
                  <a:gd name="connsiteY1" fmla="*/ 1379 h 10000"/>
                  <a:gd name="connsiteX2" fmla="*/ 30070 w 36736"/>
                  <a:gd name="connsiteY2" fmla="*/ 4483 h 10000"/>
                  <a:gd name="connsiteX3" fmla="*/ 26736 w 36736"/>
                  <a:gd name="connsiteY3" fmla="*/ 10000 h 10000"/>
                  <a:gd name="connsiteX0" fmla="*/ 26771 w 26771"/>
                  <a:gd name="connsiteY0" fmla="*/ 0 h 10000"/>
                  <a:gd name="connsiteX1" fmla="*/ 104 w 26771"/>
                  <a:gd name="connsiteY1" fmla="*/ 345 h 10000"/>
                  <a:gd name="connsiteX2" fmla="*/ 20105 w 26771"/>
                  <a:gd name="connsiteY2" fmla="*/ 4483 h 10000"/>
                  <a:gd name="connsiteX3" fmla="*/ 16771 w 26771"/>
                  <a:gd name="connsiteY3" fmla="*/ 10000 h 10000"/>
                  <a:gd name="connsiteX0" fmla="*/ 27241 w 27241"/>
                  <a:gd name="connsiteY0" fmla="*/ 0 h 10000"/>
                  <a:gd name="connsiteX1" fmla="*/ 574 w 27241"/>
                  <a:gd name="connsiteY1" fmla="*/ 345 h 10000"/>
                  <a:gd name="connsiteX2" fmla="*/ 3908 w 27241"/>
                  <a:gd name="connsiteY2" fmla="*/ 3793 h 10000"/>
                  <a:gd name="connsiteX3" fmla="*/ 17241 w 27241"/>
                  <a:gd name="connsiteY3" fmla="*/ 10000 h 10000"/>
                  <a:gd name="connsiteX0" fmla="*/ 27241 w 27241"/>
                  <a:gd name="connsiteY0" fmla="*/ 0 h 10000"/>
                  <a:gd name="connsiteX1" fmla="*/ 574 w 27241"/>
                  <a:gd name="connsiteY1" fmla="*/ 345 h 10000"/>
                  <a:gd name="connsiteX2" fmla="*/ 3908 w 27241"/>
                  <a:gd name="connsiteY2" fmla="*/ 3793 h 10000"/>
                  <a:gd name="connsiteX3" fmla="*/ 20575 w 27241"/>
                  <a:gd name="connsiteY3" fmla="*/ 5517 h 10000"/>
                  <a:gd name="connsiteX4" fmla="*/ 17241 w 27241"/>
                  <a:gd name="connsiteY4" fmla="*/ 10000 h 10000"/>
                  <a:gd name="connsiteX0" fmla="*/ 30892 w 30892"/>
                  <a:gd name="connsiteY0" fmla="*/ 0 h 10000"/>
                  <a:gd name="connsiteX1" fmla="*/ 4225 w 30892"/>
                  <a:gd name="connsiteY1" fmla="*/ 345 h 10000"/>
                  <a:gd name="connsiteX2" fmla="*/ 892 w 30892"/>
                  <a:gd name="connsiteY2" fmla="*/ 3448 h 10000"/>
                  <a:gd name="connsiteX3" fmla="*/ 24226 w 30892"/>
                  <a:gd name="connsiteY3" fmla="*/ 5517 h 10000"/>
                  <a:gd name="connsiteX4" fmla="*/ 20892 w 30892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92" h="10000">
                    <a:moveTo>
                      <a:pt x="30892" y="0"/>
                    </a:moveTo>
                    <a:cubicBezTo>
                      <a:pt x="29781" y="920"/>
                      <a:pt x="5336" y="-575"/>
                      <a:pt x="4225" y="345"/>
                    </a:cubicBezTo>
                    <a:cubicBezTo>
                      <a:pt x="2558" y="1035"/>
                      <a:pt x="-1886" y="1954"/>
                      <a:pt x="892" y="3448"/>
                    </a:cubicBezTo>
                    <a:cubicBezTo>
                      <a:pt x="2559" y="4655"/>
                      <a:pt x="22004" y="4483"/>
                      <a:pt x="24226" y="5517"/>
                    </a:cubicBezTo>
                    <a:cubicBezTo>
                      <a:pt x="26448" y="6551"/>
                      <a:pt x="19781" y="9598"/>
                      <a:pt x="20892" y="1000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5" name="任意多边形 1084"/>
              <p:cNvSpPr/>
              <p:nvPr/>
            </p:nvSpPr>
            <p:spPr>
              <a:xfrm>
                <a:off x="4499610" y="3662363"/>
                <a:ext cx="1222533" cy="2428875"/>
              </a:xfrm>
              <a:custGeom>
                <a:avLst/>
                <a:gdLst>
                  <a:gd name="connsiteX0" fmla="*/ 1215351 w 1215351"/>
                  <a:gd name="connsiteY0" fmla="*/ 0 h 2438400"/>
                  <a:gd name="connsiteX1" fmla="*/ 1172489 w 1215351"/>
                  <a:gd name="connsiteY1" fmla="*/ 80962 h 2438400"/>
                  <a:gd name="connsiteX2" fmla="*/ 1139151 w 1215351"/>
                  <a:gd name="connsiteY2" fmla="*/ 219075 h 2438400"/>
                  <a:gd name="connsiteX3" fmla="*/ 1091526 w 1215351"/>
                  <a:gd name="connsiteY3" fmla="*/ 366712 h 2438400"/>
                  <a:gd name="connsiteX4" fmla="*/ 981989 w 1215351"/>
                  <a:gd name="connsiteY4" fmla="*/ 557212 h 2438400"/>
                  <a:gd name="connsiteX5" fmla="*/ 924839 w 1215351"/>
                  <a:gd name="connsiteY5" fmla="*/ 652462 h 2438400"/>
                  <a:gd name="connsiteX6" fmla="*/ 901026 w 1215351"/>
                  <a:gd name="connsiteY6" fmla="*/ 738187 h 2438400"/>
                  <a:gd name="connsiteX7" fmla="*/ 834351 w 1215351"/>
                  <a:gd name="connsiteY7" fmla="*/ 866775 h 2438400"/>
                  <a:gd name="connsiteX8" fmla="*/ 834351 w 1215351"/>
                  <a:gd name="connsiteY8" fmla="*/ 995362 h 2438400"/>
                  <a:gd name="connsiteX9" fmla="*/ 772439 w 1215351"/>
                  <a:gd name="connsiteY9" fmla="*/ 1119187 h 2438400"/>
                  <a:gd name="connsiteX10" fmla="*/ 634326 w 1215351"/>
                  <a:gd name="connsiteY10" fmla="*/ 1271587 h 2438400"/>
                  <a:gd name="connsiteX11" fmla="*/ 500976 w 1215351"/>
                  <a:gd name="connsiteY11" fmla="*/ 1447800 h 2438400"/>
                  <a:gd name="connsiteX12" fmla="*/ 405726 w 1215351"/>
                  <a:gd name="connsiteY12" fmla="*/ 1562100 h 2438400"/>
                  <a:gd name="connsiteX13" fmla="*/ 348576 w 1215351"/>
                  <a:gd name="connsiteY13" fmla="*/ 1676400 h 2438400"/>
                  <a:gd name="connsiteX14" fmla="*/ 339051 w 1215351"/>
                  <a:gd name="connsiteY14" fmla="*/ 1785937 h 2438400"/>
                  <a:gd name="connsiteX15" fmla="*/ 315239 w 1215351"/>
                  <a:gd name="connsiteY15" fmla="*/ 1838325 h 2438400"/>
                  <a:gd name="connsiteX16" fmla="*/ 286664 w 1215351"/>
                  <a:gd name="connsiteY16" fmla="*/ 1905000 h 2438400"/>
                  <a:gd name="connsiteX17" fmla="*/ 243801 w 1215351"/>
                  <a:gd name="connsiteY17" fmla="*/ 2047875 h 2438400"/>
                  <a:gd name="connsiteX18" fmla="*/ 234276 w 1215351"/>
                  <a:gd name="connsiteY18" fmla="*/ 2162175 h 2438400"/>
                  <a:gd name="connsiteX19" fmla="*/ 200939 w 1215351"/>
                  <a:gd name="connsiteY19" fmla="*/ 2233612 h 2438400"/>
                  <a:gd name="connsiteX20" fmla="*/ 167601 w 1215351"/>
                  <a:gd name="connsiteY20" fmla="*/ 2281237 h 2438400"/>
                  <a:gd name="connsiteX21" fmla="*/ 162839 w 1215351"/>
                  <a:gd name="connsiteY21" fmla="*/ 2305050 h 2438400"/>
                  <a:gd name="connsiteX22" fmla="*/ 119976 w 1215351"/>
                  <a:gd name="connsiteY22" fmla="*/ 2343150 h 2438400"/>
                  <a:gd name="connsiteX23" fmla="*/ 43776 w 1215351"/>
                  <a:gd name="connsiteY23" fmla="*/ 2347912 h 2438400"/>
                  <a:gd name="connsiteX24" fmla="*/ 10439 w 1215351"/>
                  <a:gd name="connsiteY24" fmla="*/ 2366962 h 2438400"/>
                  <a:gd name="connsiteX25" fmla="*/ 914 w 1215351"/>
                  <a:gd name="connsiteY25" fmla="*/ 2409825 h 2438400"/>
                  <a:gd name="connsiteX26" fmla="*/ 29489 w 1215351"/>
                  <a:gd name="connsiteY26" fmla="*/ 2438400 h 2438400"/>
                  <a:gd name="connsiteX0" fmla="*/ 1215351 w 1215351"/>
                  <a:gd name="connsiteY0" fmla="*/ 0 h 2438400"/>
                  <a:gd name="connsiteX1" fmla="*/ 1172489 w 1215351"/>
                  <a:gd name="connsiteY1" fmla="*/ 80962 h 2438400"/>
                  <a:gd name="connsiteX2" fmla="*/ 1139151 w 1215351"/>
                  <a:gd name="connsiteY2" fmla="*/ 219075 h 2438400"/>
                  <a:gd name="connsiteX3" fmla="*/ 1091526 w 1215351"/>
                  <a:gd name="connsiteY3" fmla="*/ 366712 h 2438400"/>
                  <a:gd name="connsiteX4" fmla="*/ 981989 w 1215351"/>
                  <a:gd name="connsiteY4" fmla="*/ 557212 h 2438400"/>
                  <a:gd name="connsiteX5" fmla="*/ 924839 w 1215351"/>
                  <a:gd name="connsiteY5" fmla="*/ 652462 h 2438400"/>
                  <a:gd name="connsiteX6" fmla="*/ 901026 w 1215351"/>
                  <a:gd name="connsiteY6" fmla="*/ 738187 h 2438400"/>
                  <a:gd name="connsiteX7" fmla="*/ 834351 w 1215351"/>
                  <a:gd name="connsiteY7" fmla="*/ 866775 h 2438400"/>
                  <a:gd name="connsiteX8" fmla="*/ 834351 w 1215351"/>
                  <a:gd name="connsiteY8" fmla="*/ 995362 h 2438400"/>
                  <a:gd name="connsiteX9" fmla="*/ 772439 w 1215351"/>
                  <a:gd name="connsiteY9" fmla="*/ 1119187 h 2438400"/>
                  <a:gd name="connsiteX10" fmla="*/ 634326 w 1215351"/>
                  <a:gd name="connsiteY10" fmla="*/ 1271587 h 2438400"/>
                  <a:gd name="connsiteX11" fmla="*/ 500976 w 1215351"/>
                  <a:gd name="connsiteY11" fmla="*/ 1447800 h 2438400"/>
                  <a:gd name="connsiteX12" fmla="*/ 405726 w 1215351"/>
                  <a:gd name="connsiteY12" fmla="*/ 1562100 h 2438400"/>
                  <a:gd name="connsiteX13" fmla="*/ 348576 w 1215351"/>
                  <a:gd name="connsiteY13" fmla="*/ 1676400 h 2438400"/>
                  <a:gd name="connsiteX14" fmla="*/ 339051 w 1215351"/>
                  <a:gd name="connsiteY14" fmla="*/ 1785937 h 2438400"/>
                  <a:gd name="connsiteX15" fmla="*/ 315239 w 1215351"/>
                  <a:gd name="connsiteY15" fmla="*/ 1838325 h 2438400"/>
                  <a:gd name="connsiteX16" fmla="*/ 286664 w 1215351"/>
                  <a:gd name="connsiteY16" fmla="*/ 1905000 h 2438400"/>
                  <a:gd name="connsiteX17" fmla="*/ 243801 w 1215351"/>
                  <a:gd name="connsiteY17" fmla="*/ 2047875 h 2438400"/>
                  <a:gd name="connsiteX18" fmla="*/ 234276 w 1215351"/>
                  <a:gd name="connsiteY18" fmla="*/ 2162175 h 2438400"/>
                  <a:gd name="connsiteX19" fmla="*/ 200939 w 1215351"/>
                  <a:gd name="connsiteY19" fmla="*/ 2233612 h 2438400"/>
                  <a:gd name="connsiteX20" fmla="*/ 167601 w 1215351"/>
                  <a:gd name="connsiteY20" fmla="*/ 2281237 h 2438400"/>
                  <a:gd name="connsiteX21" fmla="*/ 162839 w 1215351"/>
                  <a:gd name="connsiteY21" fmla="*/ 2305050 h 2438400"/>
                  <a:gd name="connsiteX22" fmla="*/ 119976 w 1215351"/>
                  <a:gd name="connsiteY22" fmla="*/ 2338387 h 2438400"/>
                  <a:gd name="connsiteX23" fmla="*/ 43776 w 1215351"/>
                  <a:gd name="connsiteY23" fmla="*/ 2347912 h 2438400"/>
                  <a:gd name="connsiteX24" fmla="*/ 10439 w 1215351"/>
                  <a:gd name="connsiteY24" fmla="*/ 2366962 h 2438400"/>
                  <a:gd name="connsiteX25" fmla="*/ 914 w 1215351"/>
                  <a:gd name="connsiteY25" fmla="*/ 2409825 h 2438400"/>
                  <a:gd name="connsiteX26" fmla="*/ 29489 w 1215351"/>
                  <a:gd name="connsiteY26" fmla="*/ 2438400 h 2438400"/>
                  <a:gd name="connsiteX0" fmla="*/ 1215351 w 1215351"/>
                  <a:gd name="connsiteY0" fmla="*/ 0 h 2438400"/>
                  <a:gd name="connsiteX1" fmla="*/ 1172489 w 1215351"/>
                  <a:gd name="connsiteY1" fmla="*/ 80962 h 2438400"/>
                  <a:gd name="connsiteX2" fmla="*/ 1139151 w 1215351"/>
                  <a:gd name="connsiteY2" fmla="*/ 219075 h 2438400"/>
                  <a:gd name="connsiteX3" fmla="*/ 1091526 w 1215351"/>
                  <a:gd name="connsiteY3" fmla="*/ 366712 h 2438400"/>
                  <a:gd name="connsiteX4" fmla="*/ 981989 w 1215351"/>
                  <a:gd name="connsiteY4" fmla="*/ 557212 h 2438400"/>
                  <a:gd name="connsiteX5" fmla="*/ 924839 w 1215351"/>
                  <a:gd name="connsiteY5" fmla="*/ 652462 h 2438400"/>
                  <a:gd name="connsiteX6" fmla="*/ 901026 w 1215351"/>
                  <a:gd name="connsiteY6" fmla="*/ 738187 h 2438400"/>
                  <a:gd name="connsiteX7" fmla="*/ 834351 w 1215351"/>
                  <a:gd name="connsiteY7" fmla="*/ 866775 h 2438400"/>
                  <a:gd name="connsiteX8" fmla="*/ 834351 w 1215351"/>
                  <a:gd name="connsiteY8" fmla="*/ 995362 h 2438400"/>
                  <a:gd name="connsiteX9" fmla="*/ 772439 w 1215351"/>
                  <a:gd name="connsiteY9" fmla="*/ 1119187 h 2438400"/>
                  <a:gd name="connsiteX10" fmla="*/ 634326 w 1215351"/>
                  <a:gd name="connsiteY10" fmla="*/ 1271587 h 2438400"/>
                  <a:gd name="connsiteX11" fmla="*/ 500976 w 1215351"/>
                  <a:gd name="connsiteY11" fmla="*/ 1447800 h 2438400"/>
                  <a:gd name="connsiteX12" fmla="*/ 405726 w 1215351"/>
                  <a:gd name="connsiteY12" fmla="*/ 1562100 h 2438400"/>
                  <a:gd name="connsiteX13" fmla="*/ 348576 w 1215351"/>
                  <a:gd name="connsiteY13" fmla="*/ 1676400 h 2438400"/>
                  <a:gd name="connsiteX14" fmla="*/ 339051 w 1215351"/>
                  <a:gd name="connsiteY14" fmla="*/ 1785937 h 2438400"/>
                  <a:gd name="connsiteX15" fmla="*/ 315239 w 1215351"/>
                  <a:gd name="connsiteY15" fmla="*/ 1838325 h 2438400"/>
                  <a:gd name="connsiteX16" fmla="*/ 286664 w 1215351"/>
                  <a:gd name="connsiteY16" fmla="*/ 1905000 h 2438400"/>
                  <a:gd name="connsiteX17" fmla="*/ 243801 w 1215351"/>
                  <a:gd name="connsiteY17" fmla="*/ 2047875 h 2438400"/>
                  <a:gd name="connsiteX18" fmla="*/ 234276 w 1215351"/>
                  <a:gd name="connsiteY18" fmla="*/ 2162175 h 2438400"/>
                  <a:gd name="connsiteX19" fmla="*/ 200939 w 1215351"/>
                  <a:gd name="connsiteY19" fmla="*/ 2233612 h 2438400"/>
                  <a:gd name="connsiteX20" fmla="*/ 167601 w 1215351"/>
                  <a:gd name="connsiteY20" fmla="*/ 2281237 h 2438400"/>
                  <a:gd name="connsiteX21" fmla="*/ 155695 w 1215351"/>
                  <a:gd name="connsiteY21" fmla="*/ 2305050 h 2438400"/>
                  <a:gd name="connsiteX22" fmla="*/ 119976 w 1215351"/>
                  <a:gd name="connsiteY22" fmla="*/ 2338387 h 2438400"/>
                  <a:gd name="connsiteX23" fmla="*/ 43776 w 1215351"/>
                  <a:gd name="connsiteY23" fmla="*/ 2347912 h 2438400"/>
                  <a:gd name="connsiteX24" fmla="*/ 10439 w 1215351"/>
                  <a:gd name="connsiteY24" fmla="*/ 2366962 h 2438400"/>
                  <a:gd name="connsiteX25" fmla="*/ 914 w 1215351"/>
                  <a:gd name="connsiteY25" fmla="*/ 2409825 h 2438400"/>
                  <a:gd name="connsiteX26" fmla="*/ 29489 w 1215351"/>
                  <a:gd name="connsiteY26" fmla="*/ 2438400 h 2438400"/>
                  <a:gd name="connsiteX0" fmla="*/ 1215351 w 1215351"/>
                  <a:gd name="connsiteY0" fmla="*/ 0 h 2438400"/>
                  <a:gd name="connsiteX1" fmla="*/ 1172489 w 1215351"/>
                  <a:gd name="connsiteY1" fmla="*/ 80962 h 2438400"/>
                  <a:gd name="connsiteX2" fmla="*/ 1139151 w 1215351"/>
                  <a:gd name="connsiteY2" fmla="*/ 219075 h 2438400"/>
                  <a:gd name="connsiteX3" fmla="*/ 1091526 w 1215351"/>
                  <a:gd name="connsiteY3" fmla="*/ 366712 h 2438400"/>
                  <a:gd name="connsiteX4" fmla="*/ 981989 w 1215351"/>
                  <a:gd name="connsiteY4" fmla="*/ 557212 h 2438400"/>
                  <a:gd name="connsiteX5" fmla="*/ 924839 w 1215351"/>
                  <a:gd name="connsiteY5" fmla="*/ 652462 h 2438400"/>
                  <a:gd name="connsiteX6" fmla="*/ 901026 w 1215351"/>
                  <a:gd name="connsiteY6" fmla="*/ 738187 h 2438400"/>
                  <a:gd name="connsiteX7" fmla="*/ 834351 w 1215351"/>
                  <a:gd name="connsiteY7" fmla="*/ 866775 h 2438400"/>
                  <a:gd name="connsiteX8" fmla="*/ 834351 w 1215351"/>
                  <a:gd name="connsiteY8" fmla="*/ 995362 h 2438400"/>
                  <a:gd name="connsiteX9" fmla="*/ 772439 w 1215351"/>
                  <a:gd name="connsiteY9" fmla="*/ 1119187 h 2438400"/>
                  <a:gd name="connsiteX10" fmla="*/ 634326 w 1215351"/>
                  <a:gd name="connsiteY10" fmla="*/ 1271587 h 2438400"/>
                  <a:gd name="connsiteX11" fmla="*/ 500976 w 1215351"/>
                  <a:gd name="connsiteY11" fmla="*/ 1447800 h 2438400"/>
                  <a:gd name="connsiteX12" fmla="*/ 405726 w 1215351"/>
                  <a:gd name="connsiteY12" fmla="*/ 1562100 h 2438400"/>
                  <a:gd name="connsiteX13" fmla="*/ 348576 w 1215351"/>
                  <a:gd name="connsiteY13" fmla="*/ 1676400 h 2438400"/>
                  <a:gd name="connsiteX14" fmla="*/ 339051 w 1215351"/>
                  <a:gd name="connsiteY14" fmla="*/ 1785937 h 2438400"/>
                  <a:gd name="connsiteX15" fmla="*/ 315239 w 1215351"/>
                  <a:gd name="connsiteY15" fmla="*/ 1838325 h 2438400"/>
                  <a:gd name="connsiteX16" fmla="*/ 286664 w 1215351"/>
                  <a:gd name="connsiteY16" fmla="*/ 1905000 h 2438400"/>
                  <a:gd name="connsiteX17" fmla="*/ 243801 w 1215351"/>
                  <a:gd name="connsiteY17" fmla="*/ 2047875 h 2438400"/>
                  <a:gd name="connsiteX18" fmla="*/ 234276 w 1215351"/>
                  <a:gd name="connsiteY18" fmla="*/ 2162175 h 2438400"/>
                  <a:gd name="connsiteX19" fmla="*/ 200939 w 1215351"/>
                  <a:gd name="connsiteY19" fmla="*/ 2233612 h 2438400"/>
                  <a:gd name="connsiteX20" fmla="*/ 169983 w 1215351"/>
                  <a:gd name="connsiteY20" fmla="*/ 2266949 h 2438400"/>
                  <a:gd name="connsiteX21" fmla="*/ 155695 w 1215351"/>
                  <a:gd name="connsiteY21" fmla="*/ 2305050 h 2438400"/>
                  <a:gd name="connsiteX22" fmla="*/ 119976 w 1215351"/>
                  <a:gd name="connsiteY22" fmla="*/ 2338387 h 2438400"/>
                  <a:gd name="connsiteX23" fmla="*/ 43776 w 1215351"/>
                  <a:gd name="connsiteY23" fmla="*/ 2347912 h 2438400"/>
                  <a:gd name="connsiteX24" fmla="*/ 10439 w 1215351"/>
                  <a:gd name="connsiteY24" fmla="*/ 2366962 h 2438400"/>
                  <a:gd name="connsiteX25" fmla="*/ 914 w 1215351"/>
                  <a:gd name="connsiteY25" fmla="*/ 2409825 h 2438400"/>
                  <a:gd name="connsiteX26" fmla="*/ 29489 w 1215351"/>
                  <a:gd name="connsiteY26" fmla="*/ 2438400 h 2438400"/>
                  <a:gd name="connsiteX0" fmla="*/ 1215351 w 1215351"/>
                  <a:gd name="connsiteY0" fmla="*/ 0 h 2438400"/>
                  <a:gd name="connsiteX1" fmla="*/ 1172489 w 1215351"/>
                  <a:gd name="connsiteY1" fmla="*/ 80962 h 2438400"/>
                  <a:gd name="connsiteX2" fmla="*/ 1139151 w 1215351"/>
                  <a:gd name="connsiteY2" fmla="*/ 219075 h 2438400"/>
                  <a:gd name="connsiteX3" fmla="*/ 1091526 w 1215351"/>
                  <a:gd name="connsiteY3" fmla="*/ 366712 h 2438400"/>
                  <a:gd name="connsiteX4" fmla="*/ 981989 w 1215351"/>
                  <a:gd name="connsiteY4" fmla="*/ 557212 h 2438400"/>
                  <a:gd name="connsiteX5" fmla="*/ 924839 w 1215351"/>
                  <a:gd name="connsiteY5" fmla="*/ 652462 h 2438400"/>
                  <a:gd name="connsiteX6" fmla="*/ 901026 w 1215351"/>
                  <a:gd name="connsiteY6" fmla="*/ 738187 h 2438400"/>
                  <a:gd name="connsiteX7" fmla="*/ 834351 w 1215351"/>
                  <a:gd name="connsiteY7" fmla="*/ 866775 h 2438400"/>
                  <a:gd name="connsiteX8" fmla="*/ 834351 w 1215351"/>
                  <a:gd name="connsiteY8" fmla="*/ 995362 h 2438400"/>
                  <a:gd name="connsiteX9" fmla="*/ 772439 w 1215351"/>
                  <a:gd name="connsiteY9" fmla="*/ 1119187 h 2438400"/>
                  <a:gd name="connsiteX10" fmla="*/ 634326 w 1215351"/>
                  <a:gd name="connsiteY10" fmla="*/ 1271587 h 2438400"/>
                  <a:gd name="connsiteX11" fmla="*/ 500976 w 1215351"/>
                  <a:gd name="connsiteY11" fmla="*/ 1447800 h 2438400"/>
                  <a:gd name="connsiteX12" fmla="*/ 405726 w 1215351"/>
                  <a:gd name="connsiteY12" fmla="*/ 1562100 h 2438400"/>
                  <a:gd name="connsiteX13" fmla="*/ 348576 w 1215351"/>
                  <a:gd name="connsiteY13" fmla="*/ 1676400 h 2438400"/>
                  <a:gd name="connsiteX14" fmla="*/ 339051 w 1215351"/>
                  <a:gd name="connsiteY14" fmla="*/ 1785937 h 2438400"/>
                  <a:gd name="connsiteX15" fmla="*/ 315239 w 1215351"/>
                  <a:gd name="connsiteY15" fmla="*/ 1838325 h 2438400"/>
                  <a:gd name="connsiteX16" fmla="*/ 286664 w 1215351"/>
                  <a:gd name="connsiteY16" fmla="*/ 1905000 h 2438400"/>
                  <a:gd name="connsiteX17" fmla="*/ 243801 w 1215351"/>
                  <a:gd name="connsiteY17" fmla="*/ 2047875 h 2438400"/>
                  <a:gd name="connsiteX18" fmla="*/ 234276 w 1215351"/>
                  <a:gd name="connsiteY18" fmla="*/ 2162175 h 2438400"/>
                  <a:gd name="connsiteX19" fmla="*/ 200939 w 1215351"/>
                  <a:gd name="connsiteY19" fmla="*/ 2231231 h 2438400"/>
                  <a:gd name="connsiteX20" fmla="*/ 169983 w 1215351"/>
                  <a:gd name="connsiteY20" fmla="*/ 2266949 h 2438400"/>
                  <a:gd name="connsiteX21" fmla="*/ 155695 w 1215351"/>
                  <a:gd name="connsiteY21" fmla="*/ 2305050 h 2438400"/>
                  <a:gd name="connsiteX22" fmla="*/ 119976 w 1215351"/>
                  <a:gd name="connsiteY22" fmla="*/ 2338387 h 2438400"/>
                  <a:gd name="connsiteX23" fmla="*/ 43776 w 1215351"/>
                  <a:gd name="connsiteY23" fmla="*/ 2347912 h 2438400"/>
                  <a:gd name="connsiteX24" fmla="*/ 10439 w 1215351"/>
                  <a:gd name="connsiteY24" fmla="*/ 2366962 h 2438400"/>
                  <a:gd name="connsiteX25" fmla="*/ 914 w 1215351"/>
                  <a:gd name="connsiteY25" fmla="*/ 2409825 h 2438400"/>
                  <a:gd name="connsiteX26" fmla="*/ 29489 w 1215351"/>
                  <a:gd name="connsiteY26" fmla="*/ 2438400 h 2438400"/>
                  <a:gd name="connsiteX0" fmla="*/ 1215351 w 1215351"/>
                  <a:gd name="connsiteY0" fmla="*/ 0 h 2438400"/>
                  <a:gd name="connsiteX1" fmla="*/ 1172489 w 1215351"/>
                  <a:gd name="connsiteY1" fmla="*/ 80962 h 2438400"/>
                  <a:gd name="connsiteX2" fmla="*/ 1139151 w 1215351"/>
                  <a:gd name="connsiteY2" fmla="*/ 219075 h 2438400"/>
                  <a:gd name="connsiteX3" fmla="*/ 1091526 w 1215351"/>
                  <a:gd name="connsiteY3" fmla="*/ 366712 h 2438400"/>
                  <a:gd name="connsiteX4" fmla="*/ 981989 w 1215351"/>
                  <a:gd name="connsiteY4" fmla="*/ 557212 h 2438400"/>
                  <a:gd name="connsiteX5" fmla="*/ 924839 w 1215351"/>
                  <a:gd name="connsiteY5" fmla="*/ 652462 h 2438400"/>
                  <a:gd name="connsiteX6" fmla="*/ 901026 w 1215351"/>
                  <a:gd name="connsiteY6" fmla="*/ 738187 h 2438400"/>
                  <a:gd name="connsiteX7" fmla="*/ 834351 w 1215351"/>
                  <a:gd name="connsiteY7" fmla="*/ 866775 h 2438400"/>
                  <a:gd name="connsiteX8" fmla="*/ 834351 w 1215351"/>
                  <a:gd name="connsiteY8" fmla="*/ 995362 h 2438400"/>
                  <a:gd name="connsiteX9" fmla="*/ 772439 w 1215351"/>
                  <a:gd name="connsiteY9" fmla="*/ 1119187 h 2438400"/>
                  <a:gd name="connsiteX10" fmla="*/ 634326 w 1215351"/>
                  <a:gd name="connsiteY10" fmla="*/ 1271587 h 2438400"/>
                  <a:gd name="connsiteX11" fmla="*/ 500976 w 1215351"/>
                  <a:gd name="connsiteY11" fmla="*/ 1447800 h 2438400"/>
                  <a:gd name="connsiteX12" fmla="*/ 405726 w 1215351"/>
                  <a:gd name="connsiteY12" fmla="*/ 1562100 h 2438400"/>
                  <a:gd name="connsiteX13" fmla="*/ 348576 w 1215351"/>
                  <a:gd name="connsiteY13" fmla="*/ 1676400 h 2438400"/>
                  <a:gd name="connsiteX14" fmla="*/ 339051 w 1215351"/>
                  <a:gd name="connsiteY14" fmla="*/ 1785937 h 2438400"/>
                  <a:gd name="connsiteX15" fmla="*/ 315239 w 1215351"/>
                  <a:gd name="connsiteY15" fmla="*/ 1838325 h 2438400"/>
                  <a:gd name="connsiteX16" fmla="*/ 286664 w 1215351"/>
                  <a:gd name="connsiteY16" fmla="*/ 1905000 h 2438400"/>
                  <a:gd name="connsiteX17" fmla="*/ 243801 w 1215351"/>
                  <a:gd name="connsiteY17" fmla="*/ 2047875 h 2438400"/>
                  <a:gd name="connsiteX18" fmla="*/ 234276 w 1215351"/>
                  <a:gd name="connsiteY18" fmla="*/ 2162175 h 2438400"/>
                  <a:gd name="connsiteX19" fmla="*/ 200939 w 1215351"/>
                  <a:gd name="connsiteY19" fmla="*/ 2231231 h 2438400"/>
                  <a:gd name="connsiteX20" fmla="*/ 169983 w 1215351"/>
                  <a:gd name="connsiteY20" fmla="*/ 2266949 h 2438400"/>
                  <a:gd name="connsiteX21" fmla="*/ 165220 w 1215351"/>
                  <a:gd name="connsiteY21" fmla="*/ 2297906 h 2438400"/>
                  <a:gd name="connsiteX22" fmla="*/ 119976 w 1215351"/>
                  <a:gd name="connsiteY22" fmla="*/ 2338387 h 2438400"/>
                  <a:gd name="connsiteX23" fmla="*/ 43776 w 1215351"/>
                  <a:gd name="connsiteY23" fmla="*/ 2347912 h 2438400"/>
                  <a:gd name="connsiteX24" fmla="*/ 10439 w 1215351"/>
                  <a:gd name="connsiteY24" fmla="*/ 2366962 h 2438400"/>
                  <a:gd name="connsiteX25" fmla="*/ 914 w 1215351"/>
                  <a:gd name="connsiteY25" fmla="*/ 2409825 h 2438400"/>
                  <a:gd name="connsiteX26" fmla="*/ 29489 w 1215351"/>
                  <a:gd name="connsiteY26" fmla="*/ 2438400 h 2438400"/>
                  <a:gd name="connsiteX0" fmla="*/ 1215351 w 1215351"/>
                  <a:gd name="connsiteY0" fmla="*/ 0 h 2438400"/>
                  <a:gd name="connsiteX1" fmla="*/ 1172489 w 1215351"/>
                  <a:gd name="connsiteY1" fmla="*/ 80962 h 2438400"/>
                  <a:gd name="connsiteX2" fmla="*/ 1139151 w 1215351"/>
                  <a:gd name="connsiteY2" fmla="*/ 219075 h 2438400"/>
                  <a:gd name="connsiteX3" fmla="*/ 1091526 w 1215351"/>
                  <a:gd name="connsiteY3" fmla="*/ 366712 h 2438400"/>
                  <a:gd name="connsiteX4" fmla="*/ 981989 w 1215351"/>
                  <a:gd name="connsiteY4" fmla="*/ 557212 h 2438400"/>
                  <a:gd name="connsiteX5" fmla="*/ 924839 w 1215351"/>
                  <a:gd name="connsiteY5" fmla="*/ 652462 h 2438400"/>
                  <a:gd name="connsiteX6" fmla="*/ 901026 w 1215351"/>
                  <a:gd name="connsiteY6" fmla="*/ 738187 h 2438400"/>
                  <a:gd name="connsiteX7" fmla="*/ 834351 w 1215351"/>
                  <a:gd name="connsiteY7" fmla="*/ 866775 h 2438400"/>
                  <a:gd name="connsiteX8" fmla="*/ 834351 w 1215351"/>
                  <a:gd name="connsiteY8" fmla="*/ 995362 h 2438400"/>
                  <a:gd name="connsiteX9" fmla="*/ 772439 w 1215351"/>
                  <a:gd name="connsiteY9" fmla="*/ 1119187 h 2438400"/>
                  <a:gd name="connsiteX10" fmla="*/ 634326 w 1215351"/>
                  <a:gd name="connsiteY10" fmla="*/ 1271587 h 2438400"/>
                  <a:gd name="connsiteX11" fmla="*/ 500976 w 1215351"/>
                  <a:gd name="connsiteY11" fmla="*/ 1447800 h 2438400"/>
                  <a:gd name="connsiteX12" fmla="*/ 405726 w 1215351"/>
                  <a:gd name="connsiteY12" fmla="*/ 1562100 h 2438400"/>
                  <a:gd name="connsiteX13" fmla="*/ 348576 w 1215351"/>
                  <a:gd name="connsiteY13" fmla="*/ 1676400 h 2438400"/>
                  <a:gd name="connsiteX14" fmla="*/ 339051 w 1215351"/>
                  <a:gd name="connsiteY14" fmla="*/ 1785937 h 2438400"/>
                  <a:gd name="connsiteX15" fmla="*/ 315239 w 1215351"/>
                  <a:gd name="connsiteY15" fmla="*/ 1838325 h 2438400"/>
                  <a:gd name="connsiteX16" fmla="*/ 286664 w 1215351"/>
                  <a:gd name="connsiteY16" fmla="*/ 1905000 h 2438400"/>
                  <a:gd name="connsiteX17" fmla="*/ 243801 w 1215351"/>
                  <a:gd name="connsiteY17" fmla="*/ 2047875 h 2438400"/>
                  <a:gd name="connsiteX18" fmla="*/ 234276 w 1215351"/>
                  <a:gd name="connsiteY18" fmla="*/ 2162175 h 2438400"/>
                  <a:gd name="connsiteX19" fmla="*/ 200939 w 1215351"/>
                  <a:gd name="connsiteY19" fmla="*/ 2231231 h 2438400"/>
                  <a:gd name="connsiteX20" fmla="*/ 169983 w 1215351"/>
                  <a:gd name="connsiteY20" fmla="*/ 2266949 h 2438400"/>
                  <a:gd name="connsiteX21" fmla="*/ 165220 w 1215351"/>
                  <a:gd name="connsiteY21" fmla="*/ 2297906 h 2438400"/>
                  <a:gd name="connsiteX22" fmla="*/ 117595 w 1215351"/>
                  <a:gd name="connsiteY22" fmla="*/ 2336006 h 2438400"/>
                  <a:gd name="connsiteX23" fmla="*/ 43776 w 1215351"/>
                  <a:gd name="connsiteY23" fmla="*/ 2347912 h 2438400"/>
                  <a:gd name="connsiteX24" fmla="*/ 10439 w 1215351"/>
                  <a:gd name="connsiteY24" fmla="*/ 2366962 h 2438400"/>
                  <a:gd name="connsiteX25" fmla="*/ 914 w 1215351"/>
                  <a:gd name="connsiteY25" fmla="*/ 2409825 h 2438400"/>
                  <a:gd name="connsiteX26" fmla="*/ 29489 w 1215351"/>
                  <a:gd name="connsiteY26" fmla="*/ 2438400 h 2438400"/>
                  <a:gd name="connsiteX0" fmla="*/ 1215390 w 1215390"/>
                  <a:gd name="connsiteY0" fmla="*/ 0 h 2438400"/>
                  <a:gd name="connsiteX1" fmla="*/ 1172528 w 1215390"/>
                  <a:gd name="connsiteY1" fmla="*/ 80962 h 2438400"/>
                  <a:gd name="connsiteX2" fmla="*/ 1139190 w 1215390"/>
                  <a:gd name="connsiteY2" fmla="*/ 219075 h 2438400"/>
                  <a:gd name="connsiteX3" fmla="*/ 1091565 w 1215390"/>
                  <a:gd name="connsiteY3" fmla="*/ 366712 h 2438400"/>
                  <a:gd name="connsiteX4" fmla="*/ 982028 w 1215390"/>
                  <a:gd name="connsiteY4" fmla="*/ 557212 h 2438400"/>
                  <a:gd name="connsiteX5" fmla="*/ 924878 w 1215390"/>
                  <a:gd name="connsiteY5" fmla="*/ 652462 h 2438400"/>
                  <a:gd name="connsiteX6" fmla="*/ 901065 w 1215390"/>
                  <a:gd name="connsiteY6" fmla="*/ 738187 h 2438400"/>
                  <a:gd name="connsiteX7" fmla="*/ 834390 w 1215390"/>
                  <a:gd name="connsiteY7" fmla="*/ 866775 h 2438400"/>
                  <a:gd name="connsiteX8" fmla="*/ 834390 w 1215390"/>
                  <a:gd name="connsiteY8" fmla="*/ 995362 h 2438400"/>
                  <a:gd name="connsiteX9" fmla="*/ 772478 w 1215390"/>
                  <a:gd name="connsiteY9" fmla="*/ 1119187 h 2438400"/>
                  <a:gd name="connsiteX10" fmla="*/ 634365 w 1215390"/>
                  <a:gd name="connsiteY10" fmla="*/ 1271587 h 2438400"/>
                  <a:gd name="connsiteX11" fmla="*/ 501015 w 1215390"/>
                  <a:gd name="connsiteY11" fmla="*/ 1447800 h 2438400"/>
                  <a:gd name="connsiteX12" fmla="*/ 405765 w 1215390"/>
                  <a:gd name="connsiteY12" fmla="*/ 1562100 h 2438400"/>
                  <a:gd name="connsiteX13" fmla="*/ 348615 w 1215390"/>
                  <a:gd name="connsiteY13" fmla="*/ 1676400 h 2438400"/>
                  <a:gd name="connsiteX14" fmla="*/ 339090 w 1215390"/>
                  <a:gd name="connsiteY14" fmla="*/ 1785937 h 2438400"/>
                  <a:gd name="connsiteX15" fmla="*/ 315278 w 1215390"/>
                  <a:gd name="connsiteY15" fmla="*/ 1838325 h 2438400"/>
                  <a:gd name="connsiteX16" fmla="*/ 286703 w 1215390"/>
                  <a:gd name="connsiteY16" fmla="*/ 1905000 h 2438400"/>
                  <a:gd name="connsiteX17" fmla="*/ 243840 w 1215390"/>
                  <a:gd name="connsiteY17" fmla="*/ 2047875 h 2438400"/>
                  <a:gd name="connsiteX18" fmla="*/ 234315 w 1215390"/>
                  <a:gd name="connsiteY18" fmla="*/ 2162175 h 2438400"/>
                  <a:gd name="connsiteX19" fmla="*/ 200978 w 1215390"/>
                  <a:gd name="connsiteY19" fmla="*/ 2231231 h 2438400"/>
                  <a:gd name="connsiteX20" fmla="*/ 170022 w 1215390"/>
                  <a:gd name="connsiteY20" fmla="*/ 2266949 h 2438400"/>
                  <a:gd name="connsiteX21" fmla="*/ 165259 w 1215390"/>
                  <a:gd name="connsiteY21" fmla="*/ 2297906 h 2438400"/>
                  <a:gd name="connsiteX22" fmla="*/ 117634 w 1215390"/>
                  <a:gd name="connsiteY22" fmla="*/ 2336006 h 2438400"/>
                  <a:gd name="connsiteX23" fmla="*/ 46196 w 1215390"/>
                  <a:gd name="connsiteY23" fmla="*/ 2340768 h 2438400"/>
                  <a:gd name="connsiteX24" fmla="*/ 10478 w 1215390"/>
                  <a:gd name="connsiteY24" fmla="*/ 2366962 h 2438400"/>
                  <a:gd name="connsiteX25" fmla="*/ 953 w 1215390"/>
                  <a:gd name="connsiteY25" fmla="*/ 2409825 h 2438400"/>
                  <a:gd name="connsiteX26" fmla="*/ 29528 w 1215390"/>
                  <a:gd name="connsiteY26" fmla="*/ 2438400 h 2438400"/>
                  <a:gd name="connsiteX0" fmla="*/ 1215390 w 1215390"/>
                  <a:gd name="connsiteY0" fmla="*/ 0 h 2438400"/>
                  <a:gd name="connsiteX1" fmla="*/ 1172528 w 1215390"/>
                  <a:gd name="connsiteY1" fmla="*/ 80962 h 2438400"/>
                  <a:gd name="connsiteX2" fmla="*/ 1139190 w 1215390"/>
                  <a:gd name="connsiteY2" fmla="*/ 219075 h 2438400"/>
                  <a:gd name="connsiteX3" fmla="*/ 1091565 w 1215390"/>
                  <a:gd name="connsiteY3" fmla="*/ 366712 h 2438400"/>
                  <a:gd name="connsiteX4" fmla="*/ 982028 w 1215390"/>
                  <a:gd name="connsiteY4" fmla="*/ 557212 h 2438400"/>
                  <a:gd name="connsiteX5" fmla="*/ 924878 w 1215390"/>
                  <a:gd name="connsiteY5" fmla="*/ 652462 h 2438400"/>
                  <a:gd name="connsiteX6" fmla="*/ 901065 w 1215390"/>
                  <a:gd name="connsiteY6" fmla="*/ 738187 h 2438400"/>
                  <a:gd name="connsiteX7" fmla="*/ 834390 w 1215390"/>
                  <a:gd name="connsiteY7" fmla="*/ 866775 h 2438400"/>
                  <a:gd name="connsiteX8" fmla="*/ 834390 w 1215390"/>
                  <a:gd name="connsiteY8" fmla="*/ 995362 h 2438400"/>
                  <a:gd name="connsiteX9" fmla="*/ 772478 w 1215390"/>
                  <a:gd name="connsiteY9" fmla="*/ 1119187 h 2438400"/>
                  <a:gd name="connsiteX10" fmla="*/ 641509 w 1215390"/>
                  <a:gd name="connsiteY10" fmla="*/ 1273968 h 2438400"/>
                  <a:gd name="connsiteX11" fmla="*/ 501015 w 1215390"/>
                  <a:gd name="connsiteY11" fmla="*/ 1447800 h 2438400"/>
                  <a:gd name="connsiteX12" fmla="*/ 405765 w 1215390"/>
                  <a:gd name="connsiteY12" fmla="*/ 1562100 h 2438400"/>
                  <a:gd name="connsiteX13" fmla="*/ 348615 w 1215390"/>
                  <a:gd name="connsiteY13" fmla="*/ 1676400 h 2438400"/>
                  <a:gd name="connsiteX14" fmla="*/ 339090 w 1215390"/>
                  <a:gd name="connsiteY14" fmla="*/ 1785937 h 2438400"/>
                  <a:gd name="connsiteX15" fmla="*/ 315278 w 1215390"/>
                  <a:gd name="connsiteY15" fmla="*/ 1838325 h 2438400"/>
                  <a:gd name="connsiteX16" fmla="*/ 286703 w 1215390"/>
                  <a:gd name="connsiteY16" fmla="*/ 1905000 h 2438400"/>
                  <a:gd name="connsiteX17" fmla="*/ 243840 w 1215390"/>
                  <a:gd name="connsiteY17" fmla="*/ 2047875 h 2438400"/>
                  <a:gd name="connsiteX18" fmla="*/ 234315 w 1215390"/>
                  <a:gd name="connsiteY18" fmla="*/ 2162175 h 2438400"/>
                  <a:gd name="connsiteX19" fmla="*/ 200978 w 1215390"/>
                  <a:gd name="connsiteY19" fmla="*/ 2231231 h 2438400"/>
                  <a:gd name="connsiteX20" fmla="*/ 170022 w 1215390"/>
                  <a:gd name="connsiteY20" fmla="*/ 2266949 h 2438400"/>
                  <a:gd name="connsiteX21" fmla="*/ 165259 w 1215390"/>
                  <a:gd name="connsiteY21" fmla="*/ 2297906 h 2438400"/>
                  <a:gd name="connsiteX22" fmla="*/ 117634 w 1215390"/>
                  <a:gd name="connsiteY22" fmla="*/ 2336006 h 2438400"/>
                  <a:gd name="connsiteX23" fmla="*/ 46196 w 1215390"/>
                  <a:gd name="connsiteY23" fmla="*/ 2340768 h 2438400"/>
                  <a:gd name="connsiteX24" fmla="*/ 10478 w 1215390"/>
                  <a:gd name="connsiteY24" fmla="*/ 2366962 h 2438400"/>
                  <a:gd name="connsiteX25" fmla="*/ 953 w 1215390"/>
                  <a:gd name="connsiteY25" fmla="*/ 2409825 h 2438400"/>
                  <a:gd name="connsiteX26" fmla="*/ 29528 w 1215390"/>
                  <a:gd name="connsiteY26" fmla="*/ 2438400 h 2438400"/>
                  <a:gd name="connsiteX0" fmla="*/ 1215390 w 1215390"/>
                  <a:gd name="connsiteY0" fmla="*/ 0 h 2438400"/>
                  <a:gd name="connsiteX1" fmla="*/ 1172528 w 1215390"/>
                  <a:gd name="connsiteY1" fmla="*/ 80962 h 2438400"/>
                  <a:gd name="connsiteX2" fmla="*/ 1139190 w 1215390"/>
                  <a:gd name="connsiteY2" fmla="*/ 219075 h 2438400"/>
                  <a:gd name="connsiteX3" fmla="*/ 1091565 w 1215390"/>
                  <a:gd name="connsiteY3" fmla="*/ 366712 h 2438400"/>
                  <a:gd name="connsiteX4" fmla="*/ 982028 w 1215390"/>
                  <a:gd name="connsiteY4" fmla="*/ 557212 h 2438400"/>
                  <a:gd name="connsiteX5" fmla="*/ 924878 w 1215390"/>
                  <a:gd name="connsiteY5" fmla="*/ 652462 h 2438400"/>
                  <a:gd name="connsiteX6" fmla="*/ 901065 w 1215390"/>
                  <a:gd name="connsiteY6" fmla="*/ 738187 h 2438400"/>
                  <a:gd name="connsiteX7" fmla="*/ 836771 w 1215390"/>
                  <a:gd name="connsiteY7" fmla="*/ 881062 h 2438400"/>
                  <a:gd name="connsiteX8" fmla="*/ 834390 w 1215390"/>
                  <a:gd name="connsiteY8" fmla="*/ 995362 h 2438400"/>
                  <a:gd name="connsiteX9" fmla="*/ 772478 w 1215390"/>
                  <a:gd name="connsiteY9" fmla="*/ 1119187 h 2438400"/>
                  <a:gd name="connsiteX10" fmla="*/ 641509 w 1215390"/>
                  <a:gd name="connsiteY10" fmla="*/ 1273968 h 2438400"/>
                  <a:gd name="connsiteX11" fmla="*/ 501015 w 1215390"/>
                  <a:gd name="connsiteY11" fmla="*/ 1447800 h 2438400"/>
                  <a:gd name="connsiteX12" fmla="*/ 405765 w 1215390"/>
                  <a:gd name="connsiteY12" fmla="*/ 1562100 h 2438400"/>
                  <a:gd name="connsiteX13" fmla="*/ 348615 w 1215390"/>
                  <a:gd name="connsiteY13" fmla="*/ 1676400 h 2438400"/>
                  <a:gd name="connsiteX14" fmla="*/ 339090 w 1215390"/>
                  <a:gd name="connsiteY14" fmla="*/ 1785937 h 2438400"/>
                  <a:gd name="connsiteX15" fmla="*/ 315278 w 1215390"/>
                  <a:gd name="connsiteY15" fmla="*/ 1838325 h 2438400"/>
                  <a:gd name="connsiteX16" fmla="*/ 286703 w 1215390"/>
                  <a:gd name="connsiteY16" fmla="*/ 1905000 h 2438400"/>
                  <a:gd name="connsiteX17" fmla="*/ 243840 w 1215390"/>
                  <a:gd name="connsiteY17" fmla="*/ 2047875 h 2438400"/>
                  <a:gd name="connsiteX18" fmla="*/ 234315 w 1215390"/>
                  <a:gd name="connsiteY18" fmla="*/ 2162175 h 2438400"/>
                  <a:gd name="connsiteX19" fmla="*/ 200978 w 1215390"/>
                  <a:gd name="connsiteY19" fmla="*/ 2231231 h 2438400"/>
                  <a:gd name="connsiteX20" fmla="*/ 170022 w 1215390"/>
                  <a:gd name="connsiteY20" fmla="*/ 2266949 h 2438400"/>
                  <a:gd name="connsiteX21" fmla="*/ 165259 w 1215390"/>
                  <a:gd name="connsiteY21" fmla="*/ 2297906 h 2438400"/>
                  <a:gd name="connsiteX22" fmla="*/ 117634 w 1215390"/>
                  <a:gd name="connsiteY22" fmla="*/ 2336006 h 2438400"/>
                  <a:gd name="connsiteX23" fmla="*/ 46196 w 1215390"/>
                  <a:gd name="connsiteY23" fmla="*/ 2340768 h 2438400"/>
                  <a:gd name="connsiteX24" fmla="*/ 10478 w 1215390"/>
                  <a:gd name="connsiteY24" fmla="*/ 2366962 h 2438400"/>
                  <a:gd name="connsiteX25" fmla="*/ 953 w 1215390"/>
                  <a:gd name="connsiteY25" fmla="*/ 2409825 h 2438400"/>
                  <a:gd name="connsiteX26" fmla="*/ 29528 w 1215390"/>
                  <a:gd name="connsiteY26" fmla="*/ 2438400 h 2438400"/>
                  <a:gd name="connsiteX0" fmla="*/ 1215390 w 1215390"/>
                  <a:gd name="connsiteY0" fmla="*/ 0 h 2438400"/>
                  <a:gd name="connsiteX1" fmla="*/ 1172528 w 1215390"/>
                  <a:gd name="connsiteY1" fmla="*/ 80962 h 2438400"/>
                  <a:gd name="connsiteX2" fmla="*/ 1139190 w 1215390"/>
                  <a:gd name="connsiteY2" fmla="*/ 219075 h 2438400"/>
                  <a:gd name="connsiteX3" fmla="*/ 1091565 w 1215390"/>
                  <a:gd name="connsiteY3" fmla="*/ 366712 h 2438400"/>
                  <a:gd name="connsiteX4" fmla="*/ 982028 w 1215390"/>
                  <a:gd name="connsiteY4" fmla="*/ 557212 h 2438400"/>
                  <a:gd name="connsiteX5" fmla="*/ 924878 w 1215390"/>
                  <a:gd name="connsiteY5" fmla="*/ 652462 h 2438400"/>
                  <a:gd name="connsiteX6" fmla="*/ 901065 w 1215390"/>
                  <a:gd name="connsiteY6" fmla="*/ 738187 h 2438400"/>
                  <a:gd name="connsiteX7" fmla="*/ 836771 w 1215390"/>
                  <a:gd name="connsiteY7" fmla="*/ 881062 h 2438400"/>
                  <a:gd name="connsiteX8" fmla="*/ 824865 w 1215390"/>
                  <a:gd name="connsiteY8" fmla="*/ 1021556 h 2438400"/>
                  <a:gd name="connsiteX9" fmla="*/ 772478 w 1215390"/>
                  <a:gd name="connsiteY9" fmla="*/ 1119187 h 2438400"/>
                  <a:gd name="connsiteX10" fmla="*/ 641509 w 1215390"/>
                  <a:gd name="connsiteY10" fmla="*/ 1273968 h 2438400"/>
                  <a:gd name="connsiteX11" fmla="*/ 501015 w 1215390"/>
                  <a:gd name="connsiteY11" fmla="*/ 1447800 h 2438400"/>
                  <a:gd name="connsiteX12" fmla="*/ 405765 w 1215390"/>
                  <a:gd name="connsiteY12" fmla="*/ 1562100 h 2438400"/>
                  <a:gd name="connsiteX13" fmla="*/ 348615 w 1215390"/>
                  <a:gd name="connsiteY13" fmla="*/ 1676400 h 2438400"/>
                  <a:gd name="connsiteX14" fmla="*/ 339090 w 1215390"/>
                  <a:gd name="connsiteY14" fmla="*/ 1785937 h 2438400"/>
                  <a:gd name="connsiteX15" fmla="*/ 315278 w 1215390"/>
                  <a:gd name="connsiteY15" fmla="*/ 1838325 h 2438400"/>
                  <a:gd name="connsiteX16" fmla="*/ 286703 w 1215390"/>
                  <a:gd name="connsiteY16" fmla="*/ 1905000 h 2438400"/>
                  <a:gd name="connsiteX17" fmla="*/ 243840 w 1215390"/>
                  <a:gd name="connsiteY17" fmla="*/ 2047875 h 2438400"/>
                  <a:gd name="connsiteX18" fmla="*/ 234315 w 1215390"/>
                  <a:gd name="connsiteY18" fmla="*/ 2162175 h 2438400"/>
                  <a:gd name="connsiteX19" fmla="*/ 200978 w 1215390"/>
                  <a:gd name="connsiteY19" fmla="*/ 2231231 h 2438400"/>
                  <a:gd name="connsiteX20" fmla="*/ 170022 w 1215390"/>
                  <a:gd name="connsiteY20" fmla="*/ 2266949 h 2438400"/>
                  <a:gd name="connsiteX21" fmla="*/ 165259 w 1215390"/>
                  <a:gd name="connsiteY21" fmla="*/ 2297906 h 2438400"/>
                  <a:gd name="connsiteX22" fmla="*/ 117634 w 1215390"/>
                  <a:gd name="connsiteY22" fmla="*/ 2336006 h 2438400"/>
                  <a:gd name="connsiteX23" fmla="*/ 46196 w 1215390"/>
                  <a:gd name="connsiteY23" fmla="*/ 2340768 h 2438400"/>
                  <a:gd name="connsiteX24" fmla="*/ 10478 w 1215390"/>
                  <a:gd name="connsiteY24" fmla="*/ 2366962 h 2438400"/>
                  <a:gd name="connsiteX25" fmla="*/ 953 w 1215390"/>
                  <a:gd name="connsiteY25" fmla="*/ 2409825 h 2438400"/>
                  <a:gd name="connsiteX26" fmla="*/ 29528 w 1215390"/>
                  <a:gd name="connsiteY26" fmla="*/ 2438400 h 2438400"/>
                  <a:gd name="connsiteX0" fmla="*/ 1215390 w 1215390"/>
                  <a:gd name="connsiteY0" fmla="*/ 0 h 2438400"/>
                  <a:gd name="connsiteX1" fmla="*/ 1172528 w 1215390"/>
                  <a:gd name="connsiteY1" fmla="*/ 80962 h 2438400"/>
                  <a:gd name="connsiteX2" fmla="*/ 1139190 w 1215390"/>
                  <a:gd name="connsiteY2" fmla="*/ 219075 h 2438400"/>
                  <a:gd name="connsiteX3" fmla="*/ 1091565 w 1215390"/>
                  <a:gd name="connsiteY3" fmla="*/ 366712 h 2438400"/>
                  <a:gd name="connsiteX4" fmla="*/ 984410 w 1215390"/>
                  <a:gd name="connsiteY4" fmla="*/ 540543 h 2438400"/>
                  <a:gd name="connsiteX5" fmla="*/ 924878 w 1215390"/>
                  <a:gd name="connsiteY5" fmla="*/ 652462 h 2438400"/>
                  <a:gd name="connsiteX6" fmla="*/ 901065 w 1215390"/>
                  <a:gd name="connsiteY6" fmla="*/ 738187 h 2438400"/>
                  <a:gd name="connsiteX7" fmla="*/ 836771 w 1215390"/>
                  <a:gd name="connsiteY7" fmla="*/ 881062 h 2438400"/>
                  <a:gd name="connsiteX8" fmla="*/ 824865 w 1215390"/>
                  <a:gd name="connsiteY8" fmla="*/ 1021556 h 2438400"/>
                  <a:gd name="connsiteX9" fmla="*/ 772478 w 1215390"/>
                  <a:gd name="connsiteY9" fmla="*/ 1119187 h 2438400"/>
                  <a:gd name="connsiteX10" fmla="*/ 641509 w 1215390"/>
                  <a:gd name="connsiteY10" fmla="*/ 1273968 h 2438400"/>
                  <a:gd name="connsiteX11" fmla="*/ 501015 w 1215390"/>
                  <a:gd name="connsiteY11" fmla="*/ 1447800 h 2438400"/>
                  <a:gd name="connsiteX12" fmla="*/ 405765 w 1215390"/>
                  <a:gd name="connsiteY12" fmla="*/ 1562100 h 2438400"/>
                  <a:gd name="connsiteX13" fmla="*/ 348615 w 1215390"/>
                  <a:gd name="connsiteY13" fmla="*/ 1676400 h 2438400"/>
                  <a:gd name="connsiteX14" fmla="*/ 339090 w 1215390"/>
                  <a:gd name="connsiteY14" fmla="*/ 1785937 h 2438400"/>
                  <a:gd name="connsiteX15" fmla="*/ 315278 w 1215390"/>
                  <a:gd name="connsiteY15" fmla="*/ 1838325 h 2438400"/>
                  <a:gd name="connsiteX16" fmla="*/ 286703 w 1215390"/>
                  <a:gd name="connsiteY16" fmla="*/ 1905000 h 2438400"/>
                  <a:gd name="connsiteX17" fmla="*/ 243840 w 1215390"/>
                  <a:gd name="connsiteY17" fmla="*/ 2047875 h 2438400"/>
                  <a:gd name="connsiteX18" fmla="*/ 234315 w 1215390"/>
                  <a:gd name="connsiteY18" fmla="*/ 2162175 h 2438400"/>
                  <a:gd name="connsiteX19" fmla="*/ 200978 w 1215390"/>
                  <a:gd name="connsiteY19" fmla="*/ 2231231 h 2438400"/>
                  <a:gd name="connsiteX20" fmla="*/ 170022 w 1215390"/>
                  <a:gd name="connsiteY20" fmla="*/ 2266949 h 2438400"/>
                  <a:gd name="connsiteX21" fmla="*/ 165259 w 1215390"/>
                  <a:gd name="connsiteY21" fmla="*/ 2297906 h 2438400"/>
                  <a:gd name="connsiteX22" fmla="*/ 117634 w 1215390"/>
                  <a:gd name="connsiteY22" fmla="*/ 2336006 h 2438400"/>
                  <a:gd name="connsiteX23" fmla="*/ 46196 w 1215390"/>
                  <a:gd name="connsiteY23" fmla="*/ 2340768 h 2438400"/>
                  <a:gd name="connsiteX24" fmla="*/ 10478 w 1215390"/>
                  <a:gd name="connsiteY24" fmla="*/ 2366962 h 2438400"/>
                  <a:gd name="connsiteX25" fmla="*/ 953 w 1215390"/>
                  <a:gd name="connsiteY25" fmla="*/ 2409825 h 2438400"/>
                  <a:gd name="connsiteX26" fmla="*/ 29528 w 1215390"/>
                  <a:gd name="connsiteY26" fmla="*/ 2438400 h 2438400"/>
                  <a:gd name="connsiteX0" fmla="*/ 1222533 w 1222533"/>
                  <a:gd name="connsiteY0" fmla="*/ 0 h 2428875"/>
                  <a:gd name="connsiteX1" fmla="*/ 1172528 w 1222533"/>
                  <a:gd name="connsiteY1" fmla="*/ 71437 h 2428875"/>
                  <a:gd name="connsiteX2" fmla="*/ 1139190 w 1222533"/>
                  <a:gd name="connsiteY2" fmla="*/ 209550 h 2428875"/>
                  <a:gd name="connsiteX3" fmla="*/ 1091565 w 1222533"/>
                  <a:gd name="connsiteY3" fmla="*/ 357187 h 2428875"/>
                  <a:gd name="connsiteX4" fmla="*/ 984410 w 1222533"/>
                  <a:gd name="connsiteY4" fmla="*/ 531018 h 2428875"/>
                  <a:gd name="connsiteX5" fmla="*/ 924878 w 1222533"/>
                  <a:gd name="connsiteY5" fmla="*/ 642937 h 2428875"/>
                  <a:gd name="connsiteX6" fmla="*/ 901065 w 1222533"/>
                  <a:gd name="connsiteY6" fmla="*/ 728662 h 2428875"/>
                  <a:gd name="connsiteX7" fmla="*/ 836771 w 1222533"/>
                  <a:gd name="connsiteY7" fmla="*/ 871537 h 2428875"/>
                  <a:gd name="connsiteX8" fmla="*/ 824865 w 1222533"/>
                  <a:gd name="connsiteY8" fmla="*/ 1012031 h 2428875"/>
                  <a:gd name="connsiteX9" fmla="*/ 772478 w 1222533"/>
                  <a:gd name="connsiteY9" fmla="*/ 1109662 h 2428875"/>
                  <a:gd name="connsiteX10" fmla="*/ 641509 w 1222533"/>
                  <a:gd name="connsiteY10" fmla="*/ 1264443 h 2428875"/>
                  <a:gd name="connsiteX11" fmla="*/ 501015 w 1222533"/>
                  <a:gd name="connsiteY11" fmla="*/ 1438275 h 2428875"/>
                  <a:gd name="connsiteX12" fmla="*/ 405765 w 1222533"/>
                  <a:gd name="connsiteY12" fmla="*/ 1552575 h 2428875"/>
                  <a:gd name="connsiteX13" fmla="*/ 348615 w 1222533"/>
                  <a:gd name="connsiteY13" fmla="*/ 1666875 h 2428875"/>
                  <a:gd name="connsiteX14" fmla="*/ 339090 w 1222533"/>
                  <a:gd name="connsiteY14" fmla="*/ 1776412 h 2428875"/>
                  <a:gd name="connsiteX15" fmla="*/ 315278 w 1222533"/>
                  <a:gd name="connsiteY15" fmla="*/ 1828800 h 2428875"/>
                  <a:gd name="connsiteX16" fmla="*/ 286703 w 1222533"/>
                  <a:gd name="connsiteY16" fmla="*/ 1895475 h 2428875"/>
                  <a:gd name="connsiteX17" fmla="*/ 243840 w 1222533"/>
                  <a:gd name="connsiteY17" fmla="*/ 2038350 h 2428875"/>
                  <a:gd name="connsiteX18" fmla="*/ 234315 w 1222533"/>
                  <a:gd name="connsiteY18" fmla="*/ 2152650 h 2428875"/>
                  <a:gd name="connsiteX19" fmla="*/ 200978 w 1222533"/>
                  <a:gd name="connsiteY19" fmla="*/ 2221706 h 2428875"/>
                  <a:gd name="connsiteX20" fmla="*/ 170022 w 1222533"/>
                  <a:gd name="connsiteY20" fmla="*/ 2257424 h 2428875"/>
                  <a:gd name="connsiteX21" fmla="*/ 165259 w 1222533"/>
                  <a:gd name="connsiteY21" fmla="*/ 2288381 h 2428875"/>
                  <a:gd name="connsiteX22" fmla="*/ 117634 w 1222533"/>
                  <a:gd name="connsiteY22" fmla="*/ 2326481 h 2428875"/>
                  <a:gd name="connsiteX23" fmla="*/ 46196 w 1222533"/>
                  <a:gd name="connsiteY23" fmla="*/ 2331243 h 2428875"/>
                  <a:gd name="connsiteX24" fmla="*/ 10478 w 1222533"/>
                  <a:gd name="connsiteY24" fmla="*/ 2357437 h 2428875"/>
                  <a:gd name="connsiteX25" fmla="*/ 953 w 1222533"/>
                  <a:gd name="connsiteY25" fmla="*/ 2400300 h 2428875"/>
                  <a:gd name="connsiteX26" fmla="*/ 29528 w 1222533"/>
                  <a:gd name="connsiteY26" fmla="*/ 2428875 h 2428875"/>
                  <a:gd name="connsiteX0" fmla="*/ 1222533 w 1222533"/>
                  <a:gd name="connsiteY0" fmla="*/ 0 h 2428875"/>
                  <a:gd name="connsiteX1" fmla="*/ 1177290 w 1222533"/>
                  <a:gd name="connsiteY1" fmla="*/ 73818 h 2428875"/>
                  <a:gd name="connsiteX2" fmla="*/ 1139190 w 1222533"/>
                  <a:gd name="connsiteY2" fmla="*/ 209550 h 2428875"/>
                  <a:gd name="connsiteX3" fmla="*/ 1091565 w 1222533"/>
                  <a:gd name="connsiteY3" fmla="*/ 357187 h 2428875"/>
                  <a:gd name="connsiteX4" fmla="*/ 984410 w 1222533"/>
                  <a:gd name="connsiteY4" fmla="*/ 531018 h 2428875"/>
                  <a:gd name="connsiteX5" fmla="*/ 924878 w 1222533"/>
                  <a:gd name="connsiteY5" fmla="*/ 642937 h 2428875"/>
                  <a:gd name="connsiteX6" fmla="*/ 901065 w 1222533"/>
                  <a:gd name="connsiteY6" fmla="*/ 728662 h 2428875"/>
                  <a:gd name="connsiteX7" fmla="*/ 836771 w 1222533"/>
                  <a:gd name="connsiteY7" fmla="*/ 871537 h 2428875"/>
                  <a:gd name="connsiteX8" fmla="*/ 824865 w 1222533"/>
                  <a:gd name="connsiteY8" fmla="*/ 1012031 h 2428875"/>
                  <a:gd name="connsiteX9" fmla="*/ 772478 w 1222533"/>
                  <a:gd name="connsiteY9" fmla="*/ 1109662 h 2428875"/>
                  <a:gd name="connsiteX10" fmla="*/ 641509 w 1222533"/>
                  <a:gd name="connsiteY10" fmla="*/ 1264443 h 2428875"/>
                  <a:gd name="connsiteX11" fmla="*/ 501015 w 1222533"/>
                  <a:gd name="connsiteY11" fmla="*/ 1438275 h 2428875"/>
                  <a:gd name="connsiteX12" fmla="*/ 405765 w 1222533"/>
                  <a:gd name="connsiteY12" fmla="*/ 1552575 h 2428875"/>
                  <a:gd name="connsiteX13" fmla="*/ 348615 w 1222533"/>
                  <a:gd name="connsiteY13" fmla="*/ 1666875 h 2428875"/>
                  <a:gd name="connsiteX14" fmla="*/ 339090 w 1222533"/>
                  <a:gd name="connsiteY14" fmla="*/ 1776412 h 2428875"/>
                  <a:gd name="connsiteX15" fmla="*/ 315278 w 1222533"/>
                  <a:gd name="connsiteY15" fmla="*/ 1828800 h 2428875"/>
                  <a:gd name="connsiteX16" fmla="*/ 286703 w 1222533"/>
                  <a:gd name="connsiteY16" fmla="*/ 1895475 h 2428875"/>
                  <a:gd name="connsiteX17" fmla="*/ 243840 w 1222533"/>
                  <a:gd name="connsiteY17" fmla="*/ 2038350 h 2428875"/>
                  <a:gd name="connsiteX18" fmla="*/ 234315 w 1222533"/>
                  <a:gd name="connsiteY18" fmla="*/ 2152650 h 2428875"/>
                  <a:gd name="connsiteX19" fmla="*/ 200978 w 1222533"/>
                  <a:gd name="connsiteY19" fmla="*/ 2221706 h 2428875"/>
                  <a:gd name="connsiteX20" fmla="*/ 170022 w 1222533"/>
                  <a:gd name="connsiteY20" fmla="*/ 2257424 h 2428875"/>
                  <a:gd name="connsiteX21" fmla="*/ 165259 w 1222533"/>
                  <a:gd name="connsiteY21" fmla="*/ 2288381 h 2428875"/>
                  <a:gd name="connsiteX22" fmla="*/ 117634 w 1222533"/>
                  <a:gd name="connsiteY22" fmla="*/ 2326481 h 2428875"/>
                  <a:gd name="connsiteX23" fmla="*/ 46196 w 1222533"/>
                  <a:gd name="connsiteY23" fmla="*/ 2331243 h 2428875"/>
                  <a:gd name="connsiteX24" fmla="*/ 10478 w 1222533"/>
                  <a:gd name="connsiteY24" fmla="*/ 2357437 h 2428875"/>
                  <a:gd name="connsiteX25" fmla="*/ 953 w 1222533"/>
                  <a:gd name="connsiteY25" fmla="*/ 2400300 h 2428875"/>
                  <a:gd name="connsiteX26" fmla="*/ 29528 w 1222533"/>
                  <a:gd name="connsiteY26" fmla="*/ 2428875 h 2428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22533" h="2428875">
                    <a:moveTo>
                      <a:pt x="1222533" y="0"/>
                    </a:moveTo>
                    <a:cubicBezTo>
                      <a:pt x="1207452" y="22225"/>
                      <a:pt x="1191181" y="38893"/>
                      <a:pt x="1177290" y="73818"/>
                    </a:cubicBezTo>
                    <a:cubicBezTo>
                      <a:pt x="1163400" y="108743"/>
                      <a:pt x="1153477" y="162322"/>
                      <a:pt x="1139190" y="209550"/>
                    </a:cubicBezTo>
                    <a:cubicBezTo>
                      <a:pt x="1124903" y="256778"/>
                      <a:pt x="1117362" y="303609"/>
                      <a:pt x="1091565" y="357187"/>
                    </a:cubicBezTo>
                    <a:cubicBezTo>
                      <a:pt x="1065768" y="410765"/>
                      <a:pt x="1012191" y="483393"/>
                      <a:pt x="984410" y="531018"/>
                    </a:cubicBezTo>
                    <a:cubicBezTo>
                      <a:pt x="956629" y="578643"/>
                      <a:pt x="938769" y="609996"/>
                      <a:pt x="924878" y="642937"/>
                    </a:cubicBezTo>
                    <a:cubicBezTo>
                      <a:pt x="910987" y="675878"/>
                      <a:pt x="915749" y="690562"/>
                      <a:pt x="901065" y="728662"/>
                    </a:cubicBezTo>
                    <a:cubicBezTo>
                      <a:pt x="886381" y="766762"/>
                      <a:pt x="849471" y="824309"/>
                      <a:pt x="836771" y="871537"/>
                    </a:cubicBezTo>
                    <a:cubicBezTo>
                      <a:pt x="824071" y="918765"/>
                      <a:pt x="835581" y="972344"/>
                      <a:pt x="824865" y="1012031"/>
                    </a:cubicBezTo>
                    <a:cubicBezTo>
                      <a:pt x="814150" y="1051719"/>
                      <a:pt x="803037" y="1067593"/>
                      <a:pt x="772478" y="1109662"/>
                    </a:cubicBezTo>
                    <a:cubicBezTo>
                      <a:pt x="741919" y="1151731"/>
                      <a:pt x="686753" y="1209674"/>
                      <a:pt x="641509" y="1264443"/>
                    </a:cubicBezTo>
                    <a:cubicBezTo>
                      <a:pt x="596265" y="1319212"/>
                      <a:pt x="540306" y="1390253"/>
                      <a:pt x="501015" y="1438275"/>
                    </a:cubicBezTo>
                    <a:cubicBezTo>
                      <a:pt x="461724" y="1486297"/>
                      <a:pt x="431165" y="1514475"/>
                      <a:pt x="405765" y="1552575"/>
                    </a:cubicBezTo>
                    <a:cubicBezTo>
                      <a:pt x="380365" y="1590675"/>
                      <a:pt x="359727" y="1629569"/>
                      <a:pt x="348615" y="1666875"/>
                    </a:cubicBezTo>
                    <a:cubicBezTo>
                      <a:pt x="337503" y="1704181"/>
                      <a:pt x="344646" y="1749425"/>
                      <a:pt x="339090" y="1776412"/>
                    </a:cubicBezTo>
                    <a:cubicBezTo>
                      <a:pt x="333534" y="1803399"/>
                      <a:pt x="324009" y="1808956"/>
                      <a:pt x="315278" y="1828800"/>
                    </a:cubicBezTo>
                    <a:cubicBezTo>
                      <a:pt x="306547" y="1848644"/>
                      <a:pt x="298609" y="1860550"/>
                      <a:pt x="286703" y="1895475"/>
                    </a:cubicBezTo>
                    <a:cubicBezTo>
                      <a:pt x="274797" y="1930400"/>
                      <a:pt x="252571" y="1995488"/>
                      <a:pt x="243840" y="2038350"/>
                    </a:cubicBezTo>
                    <a:cubicBezTo>
                      <a:pt x="235109" y="2081212"/>
                      <a:pt x="241459" y="2122091"/>
                      <a:pt x="234315" y="2152650"/>
                    </a:cubicBezTo>
                    <a:cubicBezTo>
                      <a:pt x="227171" y="2183209"/>
                      <a:pt x="211694" y="2204244"/>
                      <a:pt x="200978" y="2221706"/>
                    </a:cubicBezTo>
                    <a:cubicBezTo>
                      <a:pt x="190263" y="2239168"/>
                      <a:pt x="175975" y="2246312"/>
                      <a:pt x="170022" y="2257424"/>
                    </a:cubicBezTo>
                    <a:cubicBezTo>
                      <a:pt x="164069" y="2268536"/>
                      <a:pt x="173990" y="2276872"/>
                      <a:pt x="165259" y="2288381"/>
                    </a:cubicBezTo>
                    <a:cubicBezTo>
                      <a:pt x="156528" y="2299890"/>
                      <a:pt x="137478" y="2319337"/>
                      <a:pt x="117634" y="2326481"/>
                    </a:cubicBezTo>
                    <a:cubicBezTo>
                      <a:pt x="97790" y="2333625"/>
                      <a:pt x="64055" y="2326084"/>
                      <a:pt x="46196" y="2331243"/>
                    </a:cubicBezTo>
                    <a:cubicBezTo>
                      <a:pt x="28337" y="2336402"/>
                      <a:pt x="18019" y="2345928"/>
                      <a:pt x="10478" y="2357437"/>
                    </a:cubicBezTo>
                    <a:cubicBezTo>
                      <a:pt x="2938" y="2368947"/>
                      <a:pt x="-2222" y="2388394"/>
                      <a:pt x="953" y="2400300"/>
                    </a:cubicBezTo>
                    <a:cubicBezTo>
                      <a:pt x="4128" y="2412206"/>
                      <a:pt x="29528" y="2428875"/>
                      <a:pt x="29528" y="242887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6" name="任意多边形 1085"/>
              <p:cNvSpPr/>
              <p:nvPr/>
            </p:nvSpPr>
            <p:spPr>
              <a:xfrm>
                <a:off x="4748213" y="4148138"/>
                <a:ext cx="1290637" cy="2057400"/>
              </a:xfrm>
              <a:custGeom>
                <a:avLst/>
                <a:gdLst>
                  <a:gd name="connsiteX0" fmla="*/ 1290637 w 1290637"/>
                  <a:gd name="connsiteY0" fmla="*/ 0 h 2057400"/>
                  <a:gd name="connsiteX1" fmla="*/ 1276350 w 1290637"/>
                  <a:gd name="connsiteY1" fmla="*/ 80962 h 2057400"/>
                  <a:gd name="connsiteX2" fmla="*/ 1243012 w 1290637"/>
                  <a:gd name="connsiteY2" fmla="*/ 119062 h 2057400"/>
                  <a:gd name="connsiteX3" fmla="*/ 1204912 w 1290637"/>
                  <a:gd name="connsiteY3" fmla="*/ 209550 h 2057400"/>
                  <a:gd name="connsiteX4" fmla="*/ 1123950 w 1290637"/>
                  <a:gd name="connsiteY4" fmla="*/ 295275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8675 w 1290637"/>
                  <a:gd name="connsiteY8" fmla="*/ 690562 h 2057400"/>
                  <a:gd name="connsiteX9" fmla="*/ 733425 w 1290637"/>
                  <a:gd name="connsiteY9" fmla="*/ 771525 h 2057400"/>
                  <a:gd name="connsiteX10" fmla="*/ 704850 w 1290637"/>
                  <a:gd name="connsiteY10" fmla="*/ 847725 h 2057400"/>
                  <a:gd name="connsiteX11" fmla="*/ 590550 w 1290637"/>
                  <a:gd name="connsiteY11" fmla="*/ 923925 h 2057400"/>
                  <a:gd name="connsiteX12" fmla="*/ 528637 w 1290637"/>
                  <a:gd name="connsiteY12" fmla="*/ 1033462 h 2057400"/>
                  <a:gd name="connsiteX13" fmla="*/ 476250 w 1290637"/>
                  <a:gd name="connsiteY13" fmla="*/ 1162050 h 2057400"/>
                  <a:gd name="connsiteX14" fmla="*/ 409575 w 1290637"/>
                  <a:gd name="connsiteY14" fmla="*/ 1319212 h 2057400"/>
                  <a:gd name="connsiteX15" fmla="*/ 314325 w 1290637"/>
                  <a:gd name="connsiteY15" fmla="*/ 1419225 h 2057400"/>
                  <a:gd name="connsiteX16" fmla="*/ 252412 w 1290637"/>
                  <a:gd name="connsiteY16" fmla="*/ 150971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  <a:gd name="connsiteX0" fmla="*/ 1290637 w 1290637"/>
                  <a:gd name="connsiteY0" fmla="*/ 0 h 2057400"/>
                  <a:gd name="connsiteX1" fmla="*/ 1271587 w 1290637"/>
                  <a:gd name="connsiteY1" fmla="*/ 73819 h 2057400"/>
                  <a:gd name="connsiteX2" fmla="*/ 1243012 w 1290637"/>
                  <a:gd name="connsiteY2" fmla="*/ 119062 h 2057400"/>
                  <a:gd name="connsiteX3" fmla="*/ 1204912 w 1290637"/>
                  <a:gd name="connsiteY3" fmla="*/ 209550 h 2057400"/>
                  <a:gd name="connsiteX4" fmla="*/ 1123950 w 1290637"/>
                  <a:gd name="connsiteY4" fmla="*/ 295275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8675 w 1290637"/>
                  <a:gd name="connsiteY8" fmla="*/ 690562 h 2057400"/>
                  <a:gd name="connsiteX9" fmla="*/ 733425 w 1290637"/>
                  <a:gd name="connsiteY9" fmla="*/ 771525 h 2057400"/>
                  <a:gd name="connsiteX10" fmla="*/ 704850 w 1290637"/>
                  <a:gd name="connsiteY10" fmla="*/ 847725 h 2057400"/>
                  <a:gd name="connsiteX11" fmla="*/ 590550 w 1290637"/>
                  <a:gd name="connsiteY11" fmla="*/ 923925 h 2057400"/>
                  <a:gd name="connsiteX12" fmla="*/ 528637 w 1290637"/>
                  <a:gd name="connsiteY12" fmla="*/ 1033462 h 2057400"/>
                  <a:gd name="connsiteX13" fmla="*/ 476250 w 1290637"/>
                  <a:gd name="connsiteY13" fmla="*/ 1162050 h 2057400"/>
                  <a:gd name="connsiteX14" fmla="*/ 409575 w 1290637"/>
                  <a:gd name="connsiteY14" fmla="*/ 1319212 h 2057400"/>
                  <a:gd name="connsiteX15" fmla="*/ 314325 w 1290637"/>
                  <a:gd name="connsiteY15" fmla="*/ 1419225 h 2057400"/>
                  <a:gd name="connsiteX16" fmla="*/ 252412 w 1290637"/>
                  <a:gd name="connsiteY16" fmla="*/ 150971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  <a:gd name="connsiteX0" fmla="*/ 1290637 w 1290637"/>
                  <a:gd name="connsiteY0" fmla="*/ 0 h 2057400"/>
                  <a:gd name="connsiteX1" fmla="*/ 1271587 w 1290637"/>
                  <a:gd name="connsiteY1" fmla="*/ 73819 h 2057400"/>
                  <a:gd name="connsiteX2" fmla="*/ 1243012 w 1290637"/>
                  <a:gd name="connsiteY2" fmla="*/ 119062 h 2057400"/>
                  <a:gd name="connsiteX3" fmla="*/ 1193005 w 1290637"/>
                  <a:gd name="connsiteY3" fmla="*/ 207169 h 2057400"/>
                  <a:gd name="connsiteX4" fmla="*/ 1123950 w 1290637"/>
                  <a:gd name="connsiteY4" fmla="*/ 295275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8675 w 1290637"/>
                  <a:gd name="connsiteY8" fmla="*/ 690562 h 2057400"/>
                  <a:gd name="connsiteX9" fmla="*/ 733425 w 1290637"/>
                  <a:gd name="connsiteY9" fmla="*/ 771525 h 2057400"/>
                  <a:gd name="connsiteX10" fmla="*/ 704850 w 1290637"/>
                  <a:gd name="connsiteY10" fmla="*/ 847725 h 2057400"/>
                  <a:gd name="connsiteX11" fmla="*/ 590550 w 1290637"/>
                  <a:gd name="connsiteY11" fmla="*/ 923925 h 2057400"/>
                  <a:gd name="connsiteX12" fmla="*/ 528637 w 1290637"/>
                  <a:gd name="connsiteY12" fmla="*/ 1033462 h 2057400"/>
                  <a:gd name="connsiteX13" fmla="*/ 476250 w 1290637"/>
                  <a:gd name="connsiteY13" fmla="*/ 1162050 h 2057400"/>
                  <a:gd name="connsiteX14" fmla="*/ 409575 w 1290637"/>
                  <a:gd name="connsiteY14" fmla="*/ 1319212 h 2057400"/>
                  <a:gd name="connsiteX15" fmla="*/ 314325 w 1290637"/>
                  <a:gd name="connsiteY15" fmla="*/ 1419225 h 2057400"/>
                  <a:gd name="connsiteX16" fmla="*/ 252412 w 1290637"/>
                  <a:gd name="connsiteY16" fmla="*/ 150971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  <a:gd name="connsiteX0" fmla="*/ 1290637 w 1290637"/>
                  <a:gd name="connsiteY0" fmla="*/ 0 h 2057400"/>
                  <a:gd name="connsiteX1" fmla="*/ 1271587 w 1290637"/>
                  <a:gd name="connsiteY1" fmla="*/ 73819 h 2057400"/>
                  <a:gd name="connsiteX2" fmla="*/ 1243012 w 1290637"/>
                  <a:gd name="connsiteY2" fmla="*/ 119062 h 2057400"/>
                  <a:gd name="connsiteX3" fmla="*/ 1193005 w 1290637"/>
                  <a:gd name="connsiteY3" fmla="*/ 207169 h 2057400"/>
                  <a:gd name="connsiteX4" fmla="*/ 1123950 w 1290637"/>
                  <a:gd name="connsiteY4" fmla="*/ 304800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8675 w 1290637"/>
                  <a:gd name="connsiteY8" fmla="*/ 690562 h 2057400"/>
                  <a:gd name="connsiteX9" fmla="*/ 733425 w 1290637"/>
                  <a:gd name="connsiteY9" fmla="*/ 771525 h 2057400"/>
                  <a:gd name="connsiteX10" fmla="*/ 704850 w 1290637"/>
                  <a:gd name="connsiteY10" fmla="*/ 847725 h 2057400"/>
                  <a:gd name="connsiteX11" fmla="*/ 590550 w 1290637"/>
                  <a:gd name="connsiteY11" fmla="*/ 923925 h 2057400"/>
                  <a:gd name="connsiteX12" fmla="*/ 528637 w 1290637"/>
                  <a:gd name="connsiteY12" fmla="*/ 1033462 h 2057400"/>
                  <a:gd name="connsiteX13" fmla="*/ 476250 w 1290637"/>
                  <a:gd name="connsiteY13" fmla="*/ 1162050 h 2057400"/>
                  <a:gd name="connsiteX14" fmla="*/ 409575 w 1290637"/>
                  <a:gd name="connsiteY14" fmla="*/ 1319212 h 2057400"/>
                  <a:gd name="connsiteX15" fmla="*/ 314325 w 1290637"/>
                  <a:gd name="connsiteY15" fmla="*/ 1419225 h 2057400"/>
                  <a:gd name="connsiteX16" fmla="*/ 252412 w 1290637"/>
                  <a:gd name="connsiteY16" fmla="*/ 150971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  <a:gd name="connsiteX0" fmla="*/ 1290637 w 1290637"/>
                  <a:gd name="connsiteY0" fmla="*/ 0 h 2057400"/>
                  <a:gd name="connsiteX1" fmla="*/ 1271587 w 1290637"/>
                  <a:gd name="connsiteY1" fmla="*/ 73819 h 2057400"/>
                  <a:gd name="connsiteX2" fmla="*/ 1243012 w 1290637"/>
                  <a:gd name="connsiteY2" fmla="*/ 119062 h 2057400"/>
                  <a:gd name="connsiteX3" fmla="*/ 1193005 w 1290637"/>
                  <a:gd name="connsiteY3" fmla="*/ 207169 h 2057400"/>
                  <a:gd name="connsiteX4" fmla="*/ 1123950 w 1290637"/>
                  <a:gd name="connsiteY4" fmla="*/ 304800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1531 w 1290637"/>
                  <a:gd name="connsiteY8" fmla="*/ 692944 h 2057400"/>
                  <a:gd name="connsiteX9" fmla="*/ 733425 w 1290637"/>
                  <a:gd name="connsiteY9" fmla="*/ 771525 h 2057400"/>
                  <a:gd name="connsiteX10" fmla="*/ 704850 w 1290637"/>
                  <a:gd name="connsiteY10" fmla="*/ 847725 h 2057400"/>
                  <a:gd name="connsiteX11" fmla="*/ 590550 w 1290637"/>
                  <a:gd name="connsiteY11" fmla="*/ 923925 h 2057400"/>
                  <a:gd name="connsiteX12" fmla="*/ 528637 w 1290637"/>
                  <a:gd name="connsiteY12" fmla="*/ 1033462 h 2057400"/>
                  <a:gd name="connsiteX13" fmla="*/ 476250 w 1290637"/>
                  <a:gd name="connsiteY13" fmla="*/ 1162050 h 2057400"/>
                  <a:gd name="connsiteX14" fmla="*/ 409575 w 1290637"/>
                  <a:gd name="connsiteY14" fmla="*/ 1319212 h 2057400"/>
                  <a:gd name="connsiteX15" fmla="*/ 314325 w 1290637"/>
                  <a:gd name="connsiteY15" fmla="*/ 1419225 h 2057400"/>
                  <a:gd name="connsiteX16" fmla="*/ 252412 w 1290637"/>
                  <a:gd name="connsiteY16" fmla="*/ 150971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  <a:gd name="connsiteX0" fmla="*/ 1290637 w 1290637"/>
                  <a:gd name="connsiteY0" fmla="*/ 0 h 2057400"/>
                  <a:gd name="connsiteX1" fmla="*/ 1271587 w 1290637"/>
                  <a:gd name="connsiteY1" fmla="*/ 73819 h 2057400"/>
                  <a:gd name="connsiteX2" fmla="*/ 1243012 w 1290637"/>
                  <a:gd name="connsiteY2" fmla="*/ 119062 h 2057400"/>
                  <a:gd name="connsiteX3" fmla="*/ 1193005 w 1290637"/>
                  <a:gd name="connsiteY3" fmla="*/ 207169 h 2057400"/>
                  <a:gd name="connsiteX4" fmla="*/ 1123950 w 1290637"/>
                  <a:gd name="connsiteY4" fmla="*/ 304800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1531 w 1290637"/>
                  <a:gd name="connsiteY8" fmla="*/ 692944 h 2057400"/>
                  <a:gd name="connsiteX9" fmla="*/ 738187 w 1290637"/>
                  <a:gd name="connsiteY9" fmla="*/ 778668 h 2057400"/>
                  <a:gd name="connsiteX10" fmla="*/ 704850 w 1290637"/>
                  <a:gd name="connsiteY10" fmla="*/ 847725 h 2057400"/>
                  <a:gd name="connsiteX11" fmla="*/ 590550 w 1290637"/>
                  <a:gd name="connsiteY11" fmla="*/ 923925 h 2057400"/>
                  <a:gd name="connsiteX12" fmla="*/ 528637 w 1290637"/>
                  <a:gd name="connsiteY12" fmla="*/ 1033462 h 2057400"/>
                  <a:gd name="connsiteX13" fmla="*/ 476250 w 1290637"/>
                  <a:gd name="connsiteY13" fmla="*/ 1162050 h 2057400"/>
                  <a:gd name="connsiteX14" fmla="*/ 409575 w 1290637"/>
                  <a:gd name="connsiteY14" fmla="*/ 1319212 h 2057400"/>
                  <a:gd name="connsiteX15" fmla="*/ 314325 w 1290637"/>
                  <a:gd name="connsiteY15" fmla="*/ 1419225 h 2057400"/>
                  <a:gd name="connsiteX16" fmla="*/ 252412 w 1290637"/>
                  <a:gd name="connsiteY16" fmla="*/ 150971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  <a:gd name="connsiteX0" fmla="*/ 1290637 w 1290637"/>
                  <a:gd name="connsiteY0" fmla="*/ 0 h 2057400"/>
                  <a:gd name="connsiteX1" fmla="*/ 1271587 w 1290637"/>
                  <a:gd name="connsiteY1" fmla="*/ 73819 h 2057400"/>
                  <a:gd name="connsiteX2" fmla="*/ 1243012 w 1290637"/>
                  <a:gd name="connsiteY2" fmla="*/ 119062 h 2057400"/>
                  <a:gd name="connsiteX3" fmla="*/ 1193005 w 1290637"/>
                  <a:gd name="connsiteY3" fmla="*/ 207169 h 2057400"/>
                  <a:gd name="connsiteX4" fmla="*/ 1123950 w 1290637"/>
                  <a:gd name="connsiteY4" fmla="*/ 304800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1531 w 1290637"/>
                  <a:gd name="connsiteY8" fmla="*/ 692944 h 2057400"/>
                  <a:gd name="connsiteX9" fmla="*/ 738187 w 1290637"/>
                  <a:gd name="connsiteY9" fmla="*/ 778668 h 2057400"/>
                  <a:gd name="connsiteX10" fmla="*/ 690563 w 1290637"/>
                  <a:gd name="connsiteY10" fmla="*/ 845344 h 2057400"/>
                  <a:gd name="connsiteX11" fmla="*/ 590550 w 1290637"/>
                  <a:gd name="connsiteY11" fmla="*/ 923925 h 2057400"/>
                  <a:gd name="connsiteX12" fmla="*/ 528637 w 1290637"/>
                  <a:gd name="connsiteY12" fmla="*/ 1033462 h 2057400"/>
                  <a:gd name="connsiteX13" fmla="*/ 476250 w 1290637"/>
                  <a:gd name="connsiteY13" fmla="*/ 1162050 h 2057400"/>
                  <a:gd name="connsiteX14" fmla="*/ 409575 w 1290637"/>
                  <a:gd name="connsiteY14" fmla="*/ 1319212 h 2057400"/>
                  <a:gd name="connsiteX15" fmla="*/ 314325 w 1290637"/>
                  <a:gd name="connsiteY15" fmla="*/ 1419225 h 2057400"/>
                  <a:gd name="connsiteX16" fmla="*/ 252412 w 1290637"/>
                  <a:gd name="connsiteY16" fmla="*/ 150971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  <a:gd name="connsiteX0" fmla="*/ 1290637 w 1290637"/>
                  <a:gd name="connsiteY0" fmla="*/ 0 h 2057400"/>
                  <a:gd name="connsiteX1" fmla="*/ 1271587 w 1290637"/>
                  <a:gd name="connsiteY1" fmla="*/ 73819 h 2057400"/>
                  <a:gd name="connsiteX2" fmla="*/ 1243012 w 1290637"/>
                  <a:gd name="connsiteY2" fmla="*/ 119062 h 2057400"/>
                  <a:gd name="connsiteX3" fmla="*/ 1193005 w 1290637"/>
                  <a:gd name="connsiteY3" fmla="*/ 207169 h 2057400"/>
                  <a:gd name="connsiteX4" fmla="*/ 1123950 w 1290637"/>
                  <a:gd name="connsiteY4" fmla="*/ 304800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1531 w 1290637"/>
                  <a:gd name="connsiteY8" fmla="*/ 692944 h 2057400"/>
                  <a:gd name="connsiteX9" fmla="*/ 738187 w 1290637"/>
                  <a:gd name="connsiteY9" fmla="*/ 778668 h 2057400"/>
                  <a:gd name="connsiteX10" fmla="*/ 690563 w 1290637"/>
                  <a:gd name="connsiteY10" fmla="*/ 845344 h 2057400"/>
                  <a:gd name="connsiteX11" fmla="*/ 595313 w 1290637"/>
                  <a:gd name="connsiteY11" fmla="*/ 935831 h 2057400"/>
                  <a:gd name="connsiteX12" fmla="*/ 528637 w 1290637"/>
                  <a:gd name="connsiteY12" fmla="*/ 1033462 h 2057400"/>
                  <a:gd name="connsiteX13" fmla="*/ 476250 w 1290637"/>
                  <a:gd name="connsiteY13" fmla="*/ 1162050 h 2057400"/>
                  <a:gd name="connsiteX14" fmla="*/ 409575 w 1290637"/>
                  <a:gd name="connsiteY14" fmla="*/ 1319212 h 2057400"/>
                  <a:gd name="connsiteX15" fmla="*/ 314325 w 1290637"/>
                  <a:gd name="connsiteY15" fmla="*/ 1419225 h 2057400"/>
                  <a:gd name="connsiteX16" fmla="*/ 252412 w 1290637"/>
                  <a:gd name="connsiteY16" fmla="*/ 150971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  <a:gd name="connsiteX0" fmla="*/ 1290637 w 1290637"/>
                  <a:gd name="connsiteY0" fmla="*/ 0 h 2057400"/>
                  <a:gd name="connsiteX1" fmla="*/ 1271587 w 1290637"/>
                  <a:gd name="connsiteY1" fmla="*/ 73819 h 2057400"/>
                  <a:gd name="connsiteX2" fmla="*/ 1243012 w 1290637"/>
                  <a:gd name="connsiteY2" fmla="*/ 119062 h 2057400"/>
                  <a:gd name="connsiteX3" fmla="*/ 1193005 w 1290637"/>
                  <a:gd name="connsiteY3" fmla="*/ 207169 h 2057400"/>
                  <a:gd name="connsiteX4" fmla="*/ 1123950 w 1290637"/>
                  <a:gd name="connsiteY4" fmla="*/ 304800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1531 w 1290637"/>
                  <a:gd name="connsiteY8" fmla="*/ 692944 h 2057400"/>
                  <a:gd name="connsiteX9" fmla="*/ 738187 w 1290637"/>
                  <a:gd name="connsiteY9" fmla="*/ 778668 h 2057400"/>
                  <a:gd name="connsiteX10" fmla="*/ 690563 w 1290637"/>
                  <a:gd name="connsiteY10" fmla="*/ 845344 h 2057400"/>
                  <a:gd name="connsiteX11" fmla="*/ 595313 w 1290637"/>
                  <a:gd name="connsiteY11" fmla="*/ 935831 h 2057400"/>
                  <a:gd name="connsiteX12" fmla="*/ 511968 w 1290637"/>
                  <a:gd name="connsiteY12" fmla="*/ 1054893 h 2057400"/>
                  <a:gd name="connsiteX13" fmla="*/ 476250 w 1290637"/>
                  <a:gd name="connsiteY13" fmla="*/ 1162050 h 2057400"/>
                  <a:gd name="connsiteX14" fmla="*/ 409575 w 1290637"/>
                  <a:gd name="connsiteY14" fmla="*/ 1319212 h 2057400"/>
                  <a:gd name="connsiteX15" fmla="*/ 314325 w 1290637"/>
                  <a:gd name="connsiteY15" fmla="*/ 1419225 h 2057400"/>
                  <a:gd name="connsiteX16" fmla="*/ 252412 w 1290637"/>
                  <a:gd name="connsiteY16" fmla="*/ 150971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  <a:gd name="connsiteX0" fmla="*/ 1290637 w 1290637"/>
                  <a:gd name="connsiteY0" fmla="*/ 0 h 2057400"/>
                  <a:gd name="connsiteX1" fmla="*/ 1271587 w 1290637"/>
                  <a:gd name="connsiteY1" fmla="*/ 73819 h 2057400"/>
                  <a:gd name="connsiteX2" fmla="*/ 1243012 w 1290637"/>
                  <a:gd name="connsiteY2" fmla="*/ 119062 h 2057400"/>
                  <a:gd name="connsiteX3" fmla="*/ 1193005 w 1290637"/>
                  <a:gd name="connsiteY3" fmla="*/ 207169 h 2057400"/>
                  <a:gd name="connsiteX4" fmla="*/ 1123950 w 1290637"/>
                  <a:gd name="connsiteY4" fmla="*/ 304800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1531 w 1290637"/>
                  <a:gd name="connsiteY8" fmla="*/ 692944 h 2057400"/>
                  <a:gd name="connsiteX9" fmla="*/ 738187 w 1290637"/>
                  <a:gd name="connsiteY9" fmla="*/ 778668 h 2057400"/>
                  <a:gd name="connsiteX10" fmla="*/ 690563 w 1290637"/>
                  <a:gd name="connsiteY10" fmla="*/ 845344 h 2057400"/>
                  <a:gd name="connsiteX11" fmla="*/ 595313 w 1290637"/>
                  <a:gd name="connsiteY11" fmla="*/ 935831 h 2057400"/>
                  <a:gd name="connsiteX12" fmla="*/ 511968 w 1290637"/>
                  <a:gd name="connsiteY12" fmla="*/ 1054893 h 2057400"/>
                  <a:gd name="connsiteX13" fmla="*/ 476250 w 1290637"/>
                  <a:gd name="connsiteY13" fmla="*/ 1162050 h 2057400"/>
                  <a:gd name="connsiteX14" fmla="*/ 404812 w 1290637"/>
                  <a:gd name="connsiteY14" fmla="*/ 1319212 h 2057400"/>
                  <a:gd name="connsiteX15" fmla="*/ 314325 w 1290637"/>
                  <a:gd name="connsiteY15" fmla="*/ 1419225 h 2057400"/>
                  <a:gd name="connsiteX16" fmla="*/ 252412 w 1290637"/>
                  <a:gd name="connsiteY16" fmla="*/ 150971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  <a:gd name="connsiteX0" fmla="*/ 1290637 w 1290637"/>
                  <a:gd name="connsiteY0" fmla="*/ 0 h 2057400"/>
                  <a:gd name="connsiteX1" fmla="*/ 1271587 w 1290637"/>
                  <a:gd name="connsiteY1" fmla="*/ 73819 h 2057400"/>
                  <a:gd name="connsiteX2" fmla="*/ 1243012 w 1290637"/>
                  <a:gd name="connsiteY2" fmla="*/ 119062 h 2057400"/>
                  <a:gd name="connsiteX3" fmla="*/ 1193005 w 1290637"/>
                  <a:gd name="connsiteY3" fmla="*/ 207169 h 2057400"/>
                  <a:gd name="connsiteX4" fmla="*/ 1123950 w 1290637"/>
                  <a:gd name="connsiteY4" fmla="*/ 304800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1531 w 1290637"/>
                  <a:gd name="connsiteY8" fmla="*/ 692944 h 2057400"/>
                  <a:gd name="connsiteX9" fmla="*/ 738187 w 1290637"/>
                  <a:gd name="connsiteY9" fmla="*/ 778668 h 2057400"/>
                  <a:gd name="connsiteX10" fmla="*/ 690563 w 1290637"/>
                  <a:gd name="connsiteY10" fmla="*/ 845344 h 2057400"/>
                  <a:gd name="connsiteX11" fmla="*/ 595313 w 1290637"/>
                  <a:gd name="connsiteY11" fmla="*/ 935831 h 2057400"/>
                  <a:gd name="connsiteX12" fmla="*/ 511968 w 1290637"/>
                  <a:gd name="connsiteY12" fmla="*/ 1054893 h 2057400"/>
                  <a:gd name="connsiteX13" fmla="*/ 476250 w 1290637"/>
                  <a:gd name="connsiteY13" fmla="*/ 1162050 h 2057400"/>
                  <a:gd name="connsiteX14" fmla="*/ 404812 w 1290637"/>
                  <a:gd name="connsiteY14" fmla="*/ 1319212 h 2057400"/>
                  <a:gd name="connsiteX15" fmla="*/ 321468 w 1290637"/>
                  <a:gd name="connsiteY15" fmla="*/ 1416844 h 2057400"/>
                  <a:gd name="connsiteX16" fmla="*/ 252412 w 1290637"/>
                  <a:gd name="connsiteY16" fmla="*/ 150971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  <a:gd name="connsiteX0" fmla="*/ 1290637 w 1290637"/>
                  <a:gd name="connsiteY0" fmla="*/ 0 h 2057400"/>
                  <a:gd name="connsiteX1" fmla="*/ 1271587 w 1290637"/>
                  <a:gd name="connsiteY1" fmla="*/ 73819 h 2057400"/>
                  <a:gd name="connsiteX2" fmla="*/ 1243012 w 1290637"/>
                  <a:gd name="connsiteY2" fmla="*/ 119062 h 2057400"/>
                  <a:gd name="connsiteX3" fmla="*/ 1193005 w 1290637"/>
                  <a:gd name="connsiteY3" fmla="*/ 207169 h 2057400"/>
                  <a:gd name="connsiteX4" fmla="*/ 1123950 w 1290637"/>
                  <a:gd name="connsiteY4" fmla="*/ 304800 h 2057400"/>
                  <a:gd name="connsiteX5" fmla="*/ 1047750 w 1290637"/>
                  <a:gd name="connsiteY5" fmla="*/ 381000 h 2057400"/>
                  <a:gd name="connsiteX6" fmla="*/ 952500 w 1290637"/>
                  <a:gd name="connsiteY6" fmla="*/ 457200 h 2057400"/>
                  <a:gd name="connsiteX7" fmla="*/ 876300 w 1290637"/>
                  <a:gd name="connsiteY7" fmla="*/ 571500 h 2057400"/>
                  <a:gd name="connsiteX8" fmla="*/ 821531 w 1290637"/>
                  <a:gd name="connsiteY8" fmla="*/ 692944 h 2057400"/>
                  <a:gd name="connsiteX9" fmla="*/ 738187 w 1290637"/>
                  <a:gd name="connsiteY9" fmla="*/ 778668 h 2057400"/>
                  <a:gd name="connsiteX10" fmla="*/ 690563 w 1290637"/>
                  <a:gd name="connsiteY10" fmla="*/ 845344 h 2057400"/>
                  <a:gd name="connsiteX11" fmla="*/ 595313 w 1290637"/>
                  <a:gd name="connsiteY11" fmla="*/ 935831 h 2057400"/>
                  <a:gd name="connsiteX12" fmla="*/ 511968 w 1290637"/>
                  <a:gd name="connsiteY12" fmla="*/ 1054893 h 2057400"/>
                  <a:gd name="connsiteX13" fmla="*/ 476250 w 1290637"/>
                  <a:gd name="connsiteY13" fmla="*/ 1162050 h 2057400"/>
                  <a:gd name="connsiteX14" fmla="*/ 404812 w 1290637"/>
                  <a:gd name="connsiteY14" fmla="*/ 1319212 h 2057400"/>
                  <a:gd name="connsiteX15" fmla="*/ 321468 w 1290637"/>
                  <a:gd name="connsiteY15" fmla="*/ 1416844 h 2057400"/>
                  <a:gd name="connsiteX16" fmla="*/ 247649 w 1290637"/>
                  <a:gd name="connsiteY16" fmla="*/ 1528762 h 2057400"/>
                  <a:gd name="connsiteX17" fmla="*/ 142875 w 1290637"/>
                  <a:gd name="connsiteY17" fmla="*/ 1671637 h 2057400"/>
                  <a:gd name="connsiteX18" fmla="*/ 119062 w 1290637"/>
                  <a:gd name="connsiteY18" fmla="*/ 1828800 h 2057400"/>
                  <a:gd name="connsiteX19" fmla="*/ 76200 w 1290637"/>
                  <a:gd name="connsiteY19" fmla="*/ 1909762 h 2057400"/>
                  <a:gd name="connsiteX20" fmla="*/ 66675 w 1290637"/>
                  <a:gd name="connsiteY20" fmla="*/ 2028825 h 2057400"/>
                  <a:gd name="connsiteX21" fmla="*/ 0 w 1290637"/>
                  <a:gd name="connsiteY21" fmla="*/ 2057400 h 205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90637" h="2057400">
                    <a:moveTo>
                      <a:pt x="1290637" y="0"/>
                    </a:moveTo>
                    <a:cubicBezTo>
                      <a:pt x="1287462" y="30559"/>
                      <a:pt x="1279524" y="53975"/>
                      <a:pt x="1271587" y="73819"/>
                    </a:cubicBezTo>
                    <a:cubicBezTo>
                      <a:pt x="1263650" y="93663"/>
                      <a:pt x="1256109" y="96837"/>
                      <a:pt x="1243012" y="119062"/>
                    </a:cubicBezTo>
                    <a:cubicBezTo>
                      <a:pt x="1229915" y="141287"/>
                      <a:pt x="1212849" y="176213"/>
                      <a:pt x="1193005" y="207169"/>
                    </a:cubicBezTo>
                    <a:cubicBezTo>
                      <a:pt x="1173161" y="238125"/>
                      <a:pt x="1148159" y="275828"/>
                      <a:pt x="1123950" y="304800"/>
                    </a:cubicBezTo>
                    <a:cubicBezTo>
                      <a:pt x="1099741" y="333772"/>
                      <a:pt x="1076325" y="355600"/>
                      <a:pt x="1047750" y="381000"/>
                    </a:cubicBezTo>
                    <a:cubicBezTo>
                      <a:pt x="1019175" y="406400"/>
                      <a:pt x="981075" y="425450"/>
                      <a:pt x="952500" y="457200"/>
                    </a:cubicBezTo>
                    <a:cubicBezTo>
                      <a:pt x="923925" y="488950"/>
                      <a:pt x="898128" y="532209"/>
                      <a:pt x="876300" y="571500"/>
                    </a:cubicBezTo>
                    <a:cubicBezTo>
                      <a:pt x="854472" y="610791"/>
                      <a:pt x="844550" y="658416"/>
                      <a:pt x="821531" y="692944"/>
                    </a:cubicBezTo>
                    <a:cubicBezTo>
                      <a:pt x="798512" y="727472"/>
                      <a:pt x="760015" y="753268"/>
                      <a:pt x="738187" y="778668"/>
                    </a:cubicBezTo>
                    <a:cubicBezTo>
                      <a:pt x="716359" y="804068"/>
                      <a:pt x="714375" y="819150"/>
                      <a:pt x="690563" y="845344"/>
                    </a:cubicBezTo>
                    <a:cubicBezTo>
                      <a:pt x="666751" y="871538"/>
                      <a:pt x="625079" y="900906"/>
                      <a:pt x="595313" y="935831"/>
                    </a:cubicBezTo>
                    <a:cubicBezTo>
                      <a:pt x="565547" y="970756"/>
                      <a:pt x="531812" y="1017190"/>
                      <a:pt x="511968" y="1054893"/>
                    </a:cubicBezTo>
                    <a:cubicBezTo>
                      <a:pt x="492124" y="1092596"/>
                      <a:pt x="494109" y="1117997"/>
                      <a:pt x="476250" y="1162050"/>
                    </a:cubicBezTo>
                    <a:cubicBezTo>
                      <a:pt x="458391" y="1206103"/>
                      <a:pt x="430609" y="1276746"/>
                      <a:pt x="404812" y="1319212"/>
                    </a:cubicBezTo>
                    <a:cubicBezTo>
                      <a:pt x="379015" y="1361678"/>
                      <a:pt x="347662" y="1381919"/>
                      <a:pt x="321468" y="1416844"/>
                    </a:cubicBezTo>
                    <a:cubicBezTo>
                      <a:pt x="295274" y="1451769"/>
                      <a:pt x="277414" y="1486297"/>
                      <a:pt x="247649" y="1528762"/>
                    </a:cubicBezTo>
                    <a:cubicBezTo>
                      <a:pt x="217884" y="1571227"/>
                      <a:pt x="164306" y="1621631"/>
                      <a:pt x="142875" y="1671637"/>
                    </a:cubicBezTo>
                    <a:cubicBezTo>
                      <a:pt x="121444" y="1721643"/>
                      <a:pt x="130174" y="1789113"/>
                      <a:pt x="119062" y="1828800"/>
                    </a:cubicBezTo>
                    <a:cubicBezTo>
                      <a:pt x="107949" y="1868488"/>
                      <a:pt x="84931" y="1876425"/>
                      <a:pt x="76200" y="1909762"/>
                    </a:cubicBezTo>
                    <a:cubicBezTo>
                      <a:pt x="67469" y="1943099"/>
                      <a:pt x="79375" y="2004219"/>
                      <a:pt x="66675" y="2028825"/>
                    </a:cubicBezTo>
                    <a:cubicBezTo>
                      <a:pt x="53975" y="2053431"/>
                      <a:pt x="26987" y="2055415"/>
                      <a:pt x="0" y="20574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7" name="任意多边形 1086"/>
              <p:cNvSpPr/>
              <p:nvPr/>
            </p:nvSpPr>
            <p:spPr>
              <a:xfrm>
                <a:off x="5587936" y="3895725"/>
                <a:ext cx="248509" cy="2624138"/>
              </a:xfrm>
              <a:custGeom>
                <a:avLst/>
                <a:gdLst>
                  <a:gd name="connsiteX0" fmla="*/ 43474 w 243499"/>
                  <a:gd name="connsiteY0" fmla="*/ 0 h 2633663"/>
                  <a:gd name="connsiteX1" fmla="*/ 29186 w 243499"/>
                  <a:gd name="connsiteY1" fmla="*/ 161925 h 2633663"/>
                  <a:gd name="connsiteX2" fmla="*/ 38711 w 243499"/>
                  <a:gd name="connsiteY2" fmla="*/ 338138 h 2633663"/>
                  <a:gd name="connsiteX3" fmla="*/ 29186 w 243499"/>
                  <a:gd name="connsiteY3" fmla="*/ 576263 h 2633663"/>
                  <a:gd name="connsiteX4" fmla="*/ 52999 w 243499"/>
                  <a:gd name="connsiteY4" fmla="*/ 842963 h 2633663"/>
                  <a:gd name="connsiteX5" fmla="*/ 72049 w 243499"/>
                  <a:gd name="connsiteY5" fmla="*/ 1004888 h 2633663"/>
                  <a:gd name="connsiteX6" fmla="*/ 110149 w 243499"/>
                  <a:gd name="connsiteY6" fmla="*/ 1104900 h 2633663"/>
                  <a:gd name="connsiteX7" fmla="*/ 72049 w 243499"/>
                  <a:gd name="connsiteY7" fmla="*/ 1233488 h 2633663"/>
                  <a:gd name="connsiteX8" fmla="*/ 67286 w 243499"/>
                  <a:gd name="connsiteY8" fmla="*/ 1338263 h 2633663"/>
                  <a:gd name="connsiteX9" fmla="*/ 67286 w 243499"/>
                  <a:gd name="connsiteY9" fmla="*/ 1404938 h 2633663"/>
                  <a:gd name="connsiteX10" fmla="*/ 43474 w 243499"/>
                  <a:gd name="connsiteY10" fmla="*/ 1447800 h 2633663"/>
                  <a:gd name="connsiteX11" fmla="*/ 43474 w 243499"/>
                  <a:gd name="connsiteY11" fmla="*/ 1528763 h 2633663"/>
                  <a:gd name="connsiteX12" fmla="*/ 5374 w 243499"/>
                  <a:gd name="connsiteY12" fmla="*/ 1624013 h 2633663"/>
                  <a:gd name="connsiteX13" fmla="*/ 5374 w 243499"/>
                  <a:gd name="connsiteY13" fmla="*/ 1843088 h 2633663"/>
                  <a:gd name="connsiteX14" fmla="*/ 52999 w 243499"/>
                  <a:gd name="connsiteY14" fmla="*/ 1985963 h 2633663"/>
                  <a:gd name="connsiteX15" fmla="*/ 86336 w 243499"/>
                  <a:gd name="connsiteY15" fmla="*/ 2119313 h 2633663"/>
                  <a:gd name="connsiteX16" fmla="*/ 129199 w 243499"/>
                  <a:gd name="connsiteY16" fmla="*/ 2214563 h 2633663"/>
                  <a:gd name="connsiteX17" fmla="*/ 186349 w 243499"/>
                  <a:gd name="connsiteY17" fmla="*/ 2305050 h 2633663"/>
                  <a:gd name="connsiteX18" fmla="*/ 195874 w 243499"/>
                  <a:gd name="connsiteY18" fmla="*/ 2362200 h 2633663"/>
                  <a:gd name="connsiteX19" fmla="*/ 195874 w 243499"/>
                  <a:gd name="connsiteY19" fmla="*/ 2466975 h 2633663"/>
                  <a:gd name="connsiteX20" fmla="*/ 162536 w 243499"/>
                  <a:gd name="connsiteY20" fmla="*/ 2500313 h 2633663"/>
                  <a:gd name="connsiteX21" fmla="*/ 167299 w 243499"/>
                  <a:gd name="connsiteY21" fmla="*/ 2562225 h 2633663"/>
                  <a:gd name="connsiteX22" fmla="*/ 186349 w 243499"/>
                  <a:gd name="connsiteY22" fmla="*/ 2581275 h 2633663"/>
                  <a:gd name="connsiteX23" fmla="*/ 186349 w 243499"/>
                  <a:gd name="connsiteY23" fmla="*/ 2619375 h 2633663"/>
                  <a:gd name="connsiteX24" fmla="*/ 243499 w 243499"/>
                  <a:gd name="connsiteY24" fmla="*/ 2633663 h 2633663"/>
                  <a:gd name="connsiteX0" fmla="*/ 43474 w 243499"/>
                  <a:gd name="connsiteY0" fmla="*/ 0 h 2633663"/>
                  <a:gd name="connsiteX1" fmla="*/ 29186 w 243499"/>
                  <a:gd name="connsiteY1" fmla="*/ 161925 h 2633663"/>
                  <a:gd name="connsiteX2" fmla="*/ 38711 w 243499"/>
                  <a:gd name="connsiteY2" fmla="*/ 338138 h 2633663"/>
                  <a:gd name="connsiteX3" fmla="*/ 29186 w 243499"/>
                  <a:gd name="connsiteY3" fmla="*/ 576263 h 2633663"/>
                  <a:gd name="connsiteX4" fmla="*/ 52999 w 243499"/>
                  <a:gd name="connsiteY4" fmla="*/ 842963 h 2633663"/>
                  <a:gd name="connsiteX5" fmla="*/ 72049 w 243499"/>
                  <a:gd name="connsiteY5" fmla="*/ 1004888 h 2633663"/>
                  <a:gd name="connsiteX6" fmla="*/ 110149 w 243499"/>
                  <a:gd name="connsiteY6" fmla="*/ 1104900 h 2633663"/>
                  <a:gd name="connsiteX7" fmla="*/ 72049 w 243499"/>
                  <a:gd name="connsiteY7" fmla="*/ 1233488 h 2633663"/>
                  <a:gd name="connsiteX8" fmla="*/ 67286 w 243499"/>
                  <a:gd name="connsiteY8" fmla="*/ 1338263 h 2633663"/>
                  <a:gd name="connsiteX9" fmla="*/ 67286 w 243499"/>
                  <a:gd name="connsiteY9" fmla="*/ 1404938 h 2633663"/>
                  <a:gd name="connsiteX10" fmla="*/ 43474 w 243499"/>
                  <a:gd name="connsiteY10" fmla="*/ 1447800 h 2633663"/>
                  <a:gd name="connsiteX11" fmla="*/ 43474 w 243499"/>
                  <a:gd name="connsiteY11" fmla="*/ 1528763 h 2633663"/>
                  <a:gd name="connsiteX12" fmla="*/ 5374 w 243499"/>
                  <a:gd name="connsiteY12" fmla="*/ 1624013 h 2633663"/>
                  <a:gd name="connsiteX13" fmla="*/ 5374 w 243499"/>
                  <a:gd name="connsiteY13" fmla="*/ 1843088 h 2633663"/>
                  <a:gd name="connsiteX14" fmla="*/ 52999 w 243499"/>
                  <a:gd name="connsiteY14" fmla="*/ 1985963 h 2633663"/>
                  <a:gd name="connsiteX15" fmla="*/ 86336 w 243499"/>
                  <a:gd name="connsiteY15" fmla="*/ 2119313 h 2633663"/>
                  <a:gd name="connsiteX16" fmla="*/ 129199 w 243499"/>
                  <a:gd name="connsiteY16" fmla="*/ 2214563 h 2633663"/>
                  <a:gd name="connsiteX17" fmla="*/ 186349 w 243499"/>
                  <a:gd name="connsiteY17" fmla="*/ 2305050 h 2633663"/>
                  <a:gd name="connsiteX18" fmla="*/ 195874 w 243499"/>
                  <a:gd name="connsiteY18" fmla="*/ 2362200 h 2633663"/>
                  <a:gd name="connsiteX19" fmla="*/ 188730 w 243499"/>
                  <a:gd name="connsiteY19" fmla="*/ 2462212 h 2633663"/>
                  <a:gd name="connsiteX20" fmla="*/ 162536 w 243499"/>
                  <a:gd name="connsiteY20" fmla="*/ 2500313 h 2633663"/>
                  <a:gd name="connsiteX21" fmla="*/ 167299 w 243499"/>
                  <a:gd name="connsiteY21" fmla="*/ 2562225 h 2633663"/>
                  <a:gd name="connsiteX22" fmla="*/ 186349 w 243499"/>
                  <a:gd name="connsiteY22" fmla="*/ 2581275 h 2633663"/>
                  <a:gd name="connsiteX23" fmla="*/ 186349 w 243499"/>
                  <a:gd name="connsiteY23" fmla="*/ 2619375 h 2633663"/>
                  <a:gd name="connsiteX24" fmla="*/ 243499 w 243499"/>
                  <a:gd name="connsiteY24" fmla="*/ 2633663 h 2633663"/>
                  <a:gd name="connsiteX0" fmla="*/ 43474 w 243499"/>
                  <a:gd name="connsiteY0" fmla="*/ 0 h 2633663"/>
                  <a:gd name="connsiteX1" fmla="*/ 29186 w 243499"/>
                  <a:gd name="connsiteY1" fmla="*/ 161925 h 2633663"/>
                  <a:gd name="connsiteX2" fmla="*/ 38711 w 243499"/>
                  <a:gd name="connsiteY2" fmla="*/ 338138 h 2633663"/>
                  <a:gd name="connsiteX3" fmla="*/ 29186 w 243499"/>
                  <a:gd name="connsiteY3" fmla="*/ 576263 h 2633663"/>
                  <a:gd name="connsiteX4" fmla="*/ 52999 w 243499"/>
                  <a:gd name="connsiteY4" fmla="*/ 842963 h 2633663"/>
                  <a:gd name="connsiteX5" fmla="*/ 72049 w 243499"/>
                  <a:gd name="connsiteY5" fmla="*/ 1004888 h 2633663"/>
                  <a:gd name="connsiteX6" fmla="*/ 110149 w 243499"/>
                  <a:gd name="connsiteY6" fmla="*/ 1104900 h 2633663"/>
                  <a:gd name="connsiteX7" fmla="*/ 72049 w 243499"/>
                  <a:gd name="connsiteY7" fmla="*/ 1233488 h 2633663"/>
                  <a:gd name="connsiteX8" fmla="*/ 67286 w 243499"/>
                  <a:gd name="connsiteY8" fmla="*/ 1338263 h 2633663"/>
                  <a:gd name="connsiteX9" fmla="*/ 67286 w 243499"/>
                  <a:gd name="connsiteY9" fmla="*/ 1404938 h 2633663"/>
                  <a:gd name="connsiteX10" fmla="*/ 43474 w 243499"/>
                  <a:gd name="connsiteY10" fmla="*/ 1447800 h 2633663"/>
                  <a:gd name="connsiteX11" fmla="*/ 43474 w 243499"/>
                  <a:gd name="connsiteY11" fmla="*/ 1528763 h 2633663"/>
                  <a:gd name="connsiteX12" fmla="*/ 5374 w 243499"/>
                  <a:gd name="connsiteY12" fmla="*/ 1624013 h 2633663"/>
                  <a:gd name="connsiteX13" fmla="*/ 5374 w 243499"/>
                  <a:gd name="connsiteY13" fmla="*/ 1843088 h 2633663"/>
                  <a:gd name="connsiteX14" fmla="*/ 52999 w 243499"/>
                  <a:gd name="connsiteY14" fmla="*/ 1985963 h 2633663"/>
                  <a:gd name="connsiteX15" fmla="*/ 86336 w 243499"/>
                  <a:gd name="connsiteY15" fmla="*/ 2119313 h 2633663"/>
                  <a:gd name="connsiteX16" fmla="*/ 129199 w 243499"/>
                  <a:gd name="connsiteY16" fmla="*/ 2214563 h 2633663"/>
                  <a:gd name="connsiteX17" fmla="*/ 186349 w 243499"/>
                  <a:gd name="connsiteY17" fmla="*/ 2305050 h 2633663"/>
                  <a:gd name="connsiteX18" fmla="*/ 195874 w 243499"/>
                  <a:gd name="connsiteY18" fmla="*/ 2362200 h 2633663"/>
                  <a:gd name="connsiteX19" fmla="*/ 188730 w 243499"/>
                  <a:gd name="connsiteY19" fmla="*/ 2462212 h 2633663"/>
                  <a:gd name="connsiteX20" fmla="*/ 167299 w 243499"/>
                  <a:gd name="connsiteY20" fmla="*/ 2500313 h 2633663"/>
                  <a:gd name="connsiteX21" fmla="*/ 167299 w 243499"/>
                  <a:gd name="connsiteY21" fmla="*/ 2562225 h 2633663"/>
                  <a:gd name="connsiteX22" fmla="*/ 186349 w 243499"/>
                  <a:gd name="connsiteY22" fmla="*/ 2581275 h 2633663"/>
                  <a:gd name="connsiteX23" fmla="*/ 186349 w 243499"/>
                  <a:gd name="connsiteY23" fmla="*/ 2619375 h 2633663"/>
                  <a:gd name="connsiteX24" fmla="*/ 243499 w 243499"/>
                  <a:gd name="connsiteY24" fmla="*/ 2633663 h 2633663"/>
                  <a:gd name="connsiteX0" fmla="*/ 43474 w 245880"/>
                  <a:gd name="connsiteY0" fmla="*/ 0 h 2628900"/>
                  <a:gd name="connsiteX1" fmla="*/ 29186 w 245880"/>
                  <a:gd name="connsiteY1" fmla="*/ 161925 h 2628900"/>
                  <a:gd name="connsiteX2" fmla="*/ 38711 w 245880"/>
                  <a:gd name="connsiteY2" fmla="*/ 338138 h 2628900"/>
                  <a:gd name="connsiteX3" fmla="*/ 29186 w 245880"/>
                  <a:gd name="connsiteY3" fmla="*/ 576263 h 2628900"/>
                  <a:gd name="connsiteX4" fmla="*/ 52999 w 245880"/>
                  <a:gd name="connsiteY4" fmla="*/ 842963 h 2628900"/>
                  <a:gd name="connsiteX5" fmla="*/ 72049 w 245880"/>
                  <a:gd name="connsiteY5" fmla="*/ 1004888 h 2628900"/>
                  <a:gd name="connsiteX6" fmla="*/ 110149 w 245880"/>
                  <a:gd name="connsiteY6" fmla="*/ 1104900 h 2628900"/>
                  <a:gd name="connsiteX7" fmla="*/ 72049 w 245880"/>
                  <a:gd name="connsiteY7" fmla="*/ 1233488 h 2628900"/>
                  <a:gd name="connsiteX8" fmla="*/ 67286 w 245880"/>
                  <a:gd name="connsiteY8" fmla="*/ 1338263 h 2628900"/>
                  <a:gd name="connsiteX9" fmla="*/ 67286 w 245880"/>
                  <a:gd name="connsiteY9" fmla="*/ 1404938 h 2628900"/>
                  <a:gd name="connsiteX10" fmla="*/ 43474 w 245880"/>
                  <a:gd name="connsiteY10" fmla="*/ 1447800 h 2628900"/>
                  <a:gd name="connsiteX11" fmla="*/ 43474 w 245880"/>
                  <a:gd name="connsiteY11" fmla="*/ 1528763 h 2628900"/>
                  <a:gd name="connsiteX12" fmla="*/ 5374 w 245880"/>
                  <a:gd name="connsiteY12" fmla="*/ 1624013 h 2628900"/>
                  <a:gd name="connsiteX13" fmla="*/ 5374 w 245880"/>
                  <a:gd name="connsiteY13" fmla="*/ 1843088 h 2628900"/>
                  <a:gd name="connsiteX14" fmla="*/ 52999 w 245880"/>
                  <a:gd name="connsiteY14" fmla="*/ 1985963 h 2628900"/>
                  <a:gd name="connsiteX15" fmla="*/ 86336 w 245880"/>
                  <a:gd name="connsiteY15" fmla="*/ 2119313 h 2628900"/>
                  <a:gd name="connsiteX16" fmla="*/ 129199 w 245880"/>
                  <a:gd name="connsiteY16" fmla="*/ 2214563 h 2628900"/>
                  <a:gd name="connsiteX17" fmla="*/ 186349 w 245880"/>
                  <a:gd name="connsiteY17" fmla="*/ 2305050 h 2628900"/>
                  <a:gd name="connsiteX18" fmla="*/ 195874 w 245880"/>
                  <a:gd name="connsiteY18" fmla="*/ 2362200 h 2628900"/>
                  <a:gd name="connsiteX19" fmla="*/ 188730 w 245880"/>
                  <a:gd name="connsiteY19" fmla="*/ 2462212 h 2628900"/>
                  <a:gd name="connsiteX20" fmla="*/ 167299 w 245880"/>
                  <a:gd name="connsiteY20" fmla="*/ 2500313 h 2628900"/>
                  <a:gd name="connsiteX21" fmla="*/ 167299 w 245880"/>
                  <a:gd name="connsiteY21" fmla="*/ 2562225 h 2628900"/>
                  <a:gd name="connsiteX22" fmla="*/ 186349 w 245880"/>
                  <a:gd name="connsiteY22" fmla="*/ 2581275 h 2628900"/>
                  <a:gd name="connsiteX23" fmla="*/ 186349 w 245880"/>
                  <a:gd name="connsiteY23" fmla="*/ 2619375 h 2628900"/>
                  <a:gd name="connsiteX24" fmla="*/ 245880 w 245880"/>
                  <a:gd name="connsiteY24" fmla="*/ 2628900 h 2628900"/>
                  <a:gd name="connsiteX0" fmla="*/ 43474 w 245880"/>
                  <a:gd name="connsiteY0" fmla="*/ 0 h 2628900"/>
                  <a:gd name="connsiteX1" fmla="*/ 29186 w 245880"/>
                  <a:gd name="connsiteY1" fmla="*/ 161925 h 2628900"/>
                  <a:gd name="connsiteX2" fmla="*/ 38711 w 245880"/>
                  <a:gd name="connsiteY2" fmla="*/ 338138 h 2628900"/>
                  <a:gd name="connsiteX3" fmla="*/ 29186 w 245880"/>
                  <a:gd name="connsiteY3" fmla="*/ 576263 h 2628900"/>
                  <a:gd name="connsiteX4" fmla="*/ 52999 w 245880"/>
                  <a:gd name="connsiteY4" fmla="*/ 842963 h 2628900"/>
                  <a:gd name="connsiteX5" fmla="*/ 72049 w 245880"/>
                  <a:gd name="connsiteY5" fmla="*/ 1004888 h 2628900"/>
                  <a:gd name="connsiteX6" fmla="*/ 110149 w 245880"/>
                  <a:gd name="connsiteY6" fmla="*/ 1104900 h 2628900"/>
                  <a:gd name="connsiteX7" fmla="*/ 72049 w 245880"/>
                  <a:gd name="connsiteY7" fmla="*/ 1233488 h 2628900"/>
                  <a:gd name="connsiteX8" fmla="*/ 67286 w 245880"/>
                  <a:gd name="connsiteY8" fmla="*/ 1338263 h 2628900"/>
                  <a:gd name="connsiteX9" fmla="*/ 67286 w 245880"/>
                  <a:gd name="connsiteY9" fmla="*/ 1404938 h 2628900"/>
                  <a:gd name="connsiteX10" fmla="*/ 43474 w 245880"/>
                  <a:gd name="connsiteY10" fmla="*/ 1447800 h 2628900"/>
                  <a:gd name="connsiteX11" fmla="*/ 43474 w 245880"/>
                  <a:gd name="connsiteY11" fmla="*/ 1528763 h 2628900"/>
                  <a:gd name="connsiteX12" fmla="*/ 5374 w 245880"/>
                  <a:gd name="connsiteY12" fmla="*/ 1624013 h 2628900"/>
                  <a:gd name="connsiteX13" fmla="*/ 5374 w 245880"/>
                  <a:gd name="connsiteY13" fmla="*/ 1843088 h 2628900"/>
                  <a:gd name="connsiteX14" fmla="*/ 52999 w 245880"/>
                  <a:gd name="connsiteY14" fmla="*/ 1985963 h 2628900"/>
                  <a:gd name="connsiteX15" fmla="*/ 86336 w 245880"/>
                  <a:gd name="connsiteY15" fmla="*/ 2119313 h 2628900"/>
                  <a:gd name="connsiteX16" fmla="*/ 129199 w 245880"/>
                  <a:gd name="connsiteY16" fmla="*/ 2214563 h 2628900"/>
                  <a:gd name="connsiteX17" fmla="*/ 186349 w 245880"/>
                  <a:gd name="connsiteY17" fmla="*/ 2305050 h 2628900"/>
                  <a:gd name="connsiteX18" fmla="*/ 195874 w 245880"/>
                  <a:gd name="connsiteY18" fmla="*/ 2362200 h 2628900"/>
                  <a:gd name="connsiteX19" fmla="*/ 188730 w 245880"/>
                  <a:gd name="connsiteY19" fmla="*/ 2462212 h 2628900"/>
                  <a:gd name="connsiteX20" fmla="*/ 167299 w 245880"/>
                  <a:gd name="connsiteY20" fmla="*/ 2500313 h 2628900"/>
                  <a:gd name="connsiteX21" fmla="*/ 167299 w 245880"/>
                  <a:gd name="connsiteY21" fmla="*/ 2562225 h 2628900"/>
                  <a:gd name="connsiteX22" fmla="*/ 186349 w 245880"/>
                  <a:gd name="connsiteY22" fmla="*/ 2581275 h 2628900"/>
                  <a:gd name="connsiteX23" fmla="*/ 193493 w 245880"/>
                  <a:gd name="connsiteY23" fmla="*/ 2619375 h 2628900"/>
                  <a:gd name="connsiteX24" fmla="*/ 245880 w 245880"/>
                  <a:gd name="connsiteY24" fmla="*/ 2628900 h 2628900"/>
                  <a:gd name="connsiteX0" fmla="*/ 43474 w 245880"/>
                  <a:gd name="connsiteY0" fmla="*/ 0 h 2628900"/>
                  <a:gd name="connsiteX1" fmla="*/ 29186 w 245880"/>
                  <a:gd name="connsiteY1" fmla="*/ 161925 h 2628900"/>
                  <a:gd name="connsiteX2" fmla="*/ 38711 w 245880"/>
                  <a:gd name="connsiteY2" fmla="*/ 338138 h 2628900"/>
                  <a:gd name="connsiteX3" fmla="*/ 29186 w 245880"/>
                  <a:gd name="connsiteY3" fmla="*/ 576263 h 2628900"/>
                  <a:gd name="connsiteX4" fmla="*/ 52999 w 245880"/>
                  <a:gd name="connsiteY4" fmla="*/ 842963 h 2628900"/>
                  <a:gd name="connsiteX5" fmla="*/ 72049 w 245880"/>
                  <a:gd name="connsiteY5" fmla="*/ 1004888 h 2628900"/>
                  <a:gd name="connsiteX6" fmla="*/ 110149 w 245880"/>
                  <a:gd name="connsiteY6" fmla="*/ 1104900 h 2628900"/>
                  <a:gd name="connsiteX7" fmla="*/ 72049 w 245880"/>
                  <a:gd name="connsiteY7" fmla="*/ 1233488 h 2628900"/>
                  <a:gd name="connsiteX8" fmla="*/ 67286 w 245880"/>
                  <a:gd name="connsiteY8" fmla="*/ 1338263 h 2628900"/>
                  <a:gd name="connsiteX9" fmla="*/ 67286 w 245880"/>
                  <a:gd name="connsiteY9" fmla="*/ 1404938 h 2628900"/>
                  <a:gd name="connsiteX10" fmla="*/ 43474 w 245880"/>
                  <a:gd name="connsiteY10" fmla="*/ 1447800 h 2628900"/>
                  <a:gd name="connsiteX11" fmla="*/ 43474 w 245880"/>
                  <a:gd name="connsiteY11" fmla="*/ 1528763 h 2628900"/>
                  <a:gd name="connsiteX12" fmla="*/ 5374 w 245880"/>
                  <a:gd name="connsiteY12" fmla="*/ 1624013 h 2628900"/>
                  <a:gd name="connsiteX13" fmla="*/ 5374 w 245880"/>
                  <a:gd name="connsiteY13" fmla="*/ 1843088 h 2628900"/>
                  <a:gd name="connsiteX14" fmla="*/ 52999 w 245880"/>
                  <a:gd name="connsiteY14" fmla="*/ 1985963 h 2628900"/>
                  <a:gd name="connsiteX15" fmla="*/ 86336 w 245880"/>
                  <a:gd name="connsiteY15" fmla="*/ 2119313 h 2628900"/>
                  <a:gd name="connsiteX16" fmla="*/ 129199 w 245880"/>
                  <a:gd name="connsiteY16" fmla="*/ 2214563 h 2628900"/>
                  <a:gd name="connsiteX17" fmla="*/ 186349 w 245880"/>
                  <a:gd name="connsiteY17" fmla="*/ 2305050 h 2628900"/>
                  <a:gd name="connsiteX18" fmla="*/ 195874 w 245880"/>
                  <a:gd name="connsiteY18" fmla="*/ 2362200 h 2628900"/>
                  <a:gd name="connsiteX19" fmla="*/ 188730 w 245880"/>
                  <a:gd name="connsiteY19" fmla="*/ 2462212 h 2628900"/>
                  <a:gd name="connsiteX20" fmla="*/ 167299 w 245880"/>
                  <a:gd name="connsiteY20" fmla="*/ 2500313 h 2628900"/>
                  <a:gd name="connsiteX21" fmla="*/ 167299 w 245880"/>
                  <a:gd name="connsiteY21" fmla="*/ 2562225 h 2628900"/>
                  <a:gd name="connsiteX22" fmla="*/ 186349 w 245880"/>
                  <a:gd name="connsiteY22" fmla="*/ 2581275 h 2628900"/>
                  <a:gd name="connsiteX23" fmla="*/ 191111 w 245880"/>
                  <a:gd name="connsiteY23" fmla="*/ 2616994 h 2628900"/>
                  <a:gd name="connsiteX24" fmla="*/ 245880 w 245880"/>
                  <a:gd name="connsiteY24" fmla="*/ 2628900 h 2628900"/>
                  <a:gd name="connsiteX0" fmla="*/ 43474 w 245880"/>
                  <a:gd name="connsiteY0" fmla="*/ 0 h 2628900"/>
                  <a:gd name="connsiteX1" fmla="*/ 29186 w 245880"/>
                  <a:gd name="connsiteY1" fmla="*/ 161925 h 2628900"/>
                  <a:gd name="connsiteX2" fmla="*/ 38711 w 245880"/>
                  <a:gd name="connsiteY2" fmla="*/ 338138 h 2628900"/>
                  <a:gd name="connsiteX3" fmla="*/ 29186 w 245880"/>
                  <a:gd name="connsiteY3" fmla="*/ 576263 h 2628900"/>
                  <a:gd name="connsiteX4" fmla="*/ 52999 w 245880"/>
                  <a:gd name="connsiteY4" fmla="*/ 842963 h 2628900"/>
                  <a:gd name="connsiteX5" fmla="*/ 72049 w 245880"/>
                  <a:gd name="connsiteY5" fmla="*/ 1004888 h 2628900"/>
                  <a:gd name="connsiteX6" fmla="*/ 110149 w 245880"/>
                  <a:gd name="connsiteY6" fmla="*/ 1104900 h 2628900"/>
                  <a:gd name="connsiteX7" fmla="*/ 72049 w 245880"/>
                  <a:gd name="connsiteY7" fmla="*/ 1233488 h 2628900"/>
                  <a:gd name="connsiteX8" fmla="*/ 67286 w 245880"/>
                  <a:gd name="connsiteY8" fmla="*/ 1338263 h 2628900"/>
                  <a:gd name="connsiteX9" fmla="*/ 67286 w 245880"/>
                  <a:gd name="connsiteY9" fmla="*/ 1404938 h 2628900"/>
                  <a:gd name="connsiteX10" fmla="*/ 43474 w 245880"/>
                  <a:gd name="connsiteY10" fmla="*/ 1447800 h 2628900"/>
                  <a:gd name="connsiteX11" fmla="*/ 43474 w 245880"/>
                  <a:gd name="connsiteY11" fmla="*/ 1528763 h 2628900"/>
                  <a:gd name="connsiteX12" fmla="*/ 5374 w 245880"/>
                  <a:gd name="connsiteY12" fmla="*/ 1624013 h 2628900"/>
                  <a:gd name="connsiteX13" fmla="*/ 5374 w 245880"/>
                  <a:gd name="connsiteY13" fmla="*/ 1843088 h 2628900"/>
                  <a:gd name="connsiteX14" fmla="*/ 52999 w 245880"/>
                  <a:gd name="connsiteY14" fmla="*/ 1985963 h 2628900"/>
                  <a:gd name="connsiteX15" fmla="*/ 86336 w 245880"/>
                  <a:gd name="connsiteY15" fmla="*/ 2119313 h 2628900"/>
                  <a:gd name="connsiteX16" fmla="*/ 129199 w 245880"/>
                  <a:gd name="connsiteY16" fmla="*/ 2214563 h 2628900"/>
                  <a:gd name="connsiteX17" fmla="*/ 186349 w 245880"/>
                  <a:gd name="connsiteY17" fmla="*/ 2305050 h 2628900"/>
                  <a:gd name="connsiteX18" fmla="*/ 195874 w 245880"/>
                  <a:gd name="connsiteY18" fmla="*/ 2362200 h 2628900"/>
                  <a:gd name="connsiteX19" fmla="*/ 188730 w 245880"/>
                  <a:gd name="connsiteY19" fmla="*/ 2462212 h 2628900"/>
                  <a:gd name="connsiteX20" fmla="*/ 167299 w 245880"/>
                  <a:gd name="connsiteY20" fmla="*/ 2500313 h 2628900"/>
                  <a:gd name="connsiteX21" fmla="*/ 167299 w 245880"/>
                  <a:gd name="connsiteY21" fmla="*/ 2562225 h 2628900"/>
                  <a:gd name="connsiteX22" fmla="*/ 181587 w 245880"/>
                  <a:gd name="connsiteY22" fmla="*/ 2581275 h 2628900"/>
                  <a:gd name="connsiteX23" fmla="*/ 191111 w 245880"/>
                  <a:gd name="connsiteY23" fmla="*/ 2616994 h 2628900"/>
                  <a:gd name="connsiteX24" fmla="*/ 245880 w 245880"/>
                  <a:gd name="connsiteY24" fmla="*/ 2628900 h 2628900"/>
                  <a:gd name="connsiteX0" fmla="*/ 43199 w 245605"/>
                  <a:gd name="connsiteY0" fmla="*/ 0 h 2628900"/>
                  <a:gd name="connsiteX1" fmla="*/ 28911 w 245605"/>
                  <a:gd name="connsiteY1" fmla="*/ 161925 h 2628900"/>
                  <a:gd name="connsiteX2" fmla="*/ 38436 w 245605"/>
                  <a:gd name="connsiteY2" fmla="*/ 338138 h 2628900"/>
                  <a:gd name="connsiteX3" fmla="*/ 28911 w 245605"/>
                  <a:gd name="connsiteY3" fmla="*/ 576263 h 2628900"/>
                  <a:gd name="connsiteX4" fmla="*/ 52724 w 245605"/>
                  <a:gd name="connsiteY4" fmla="*/ 842963 h 2628900"/>
                  <a:gd name="connsiteX5" fmla="*/ 71774 w 245605"/>
                  <a:gd name="connsiteY5" fmla="*/ 1004888 h 2628900"/>
                  <a:gd name="connsiteX6" fmla="*/ 109874 w 245605"/>
                  <a:gd name="connsiteY6" fmla="*/ 1104900 h 2628900"/>
                  <a:gd name="connsiteX7" fmla="*/ 71774 w 245605"/>
                  <a:gd name="connsiteY7" fmla="*/ 1233488 h 2628900"/>
                  <a:gd name="connsiteX8" fmla="*/ 67011 w 245605"/>
                  <a:gd name="connsiteY8" fmla="*/ 1338263 h 2628900"/>
                  <a:gd name="connsiteX9" fmla="*/ 67011 w 245605"/>
                  <a:gd name="connsiteY9" fmla="*/ 1404938 h 2628900"/>
                  <a:gd name="connsiteX10" fmla="*/ 43199 w 245605"/>
                  <a:gd name="connsiteY10" fmla="*/ 1447800 h 2628900"/>
                  <a:gd name="connsiteX11" fmla="*/ 38436 w 245605"/>
                  <a:gd name="connsiteY11" fmla="*/ 1524000 h 2628900"/>
                  <a:gd name="connsiteX12" fmla="*/ 5099 w 245605"/>
                  <a:gd name="connsiteY12" fmla="*/ 1624013 h 2628900"/>
                  <a:gd name="connsiteX13" fmla="*/ 5099 w 245605"/>
                  <a:gd name="connsiteY13" fmla="*/ 1843088 h 2628900"/>
                  <a:gd name="connsiteX14" fmla="*/ 52724 w 245605"/>
                  <a:gd name="connsiteY14" fmla="*/ 1985963 h 2628900"/>
                  <a:gd name="connsiteX15" fmla="*/ 86061 w 245605"/>
                  <a:gd name="connsiteY15" fmla="*/ 2119313 h 2628900"/>
                  <a:gd name="connsiteX16" fmla="*/ 128924 w 245605"/>
                  <a:gd name="connsiteY16" fmla="*/ 2214563 h 2628900"/>
                  <a:gd name="connsiteX17" fmla="*/ 186074 w 245605"/>
                  <a:gd name="connsiteY17" fmla="*/ 2305050 h 2628900"/>
                  <a:gd name="connsiteX18" fmla="*/ 195599 w 245605"/>
                  <a:gd name="connsiteY18" fmla="*/ 2362200 h 2628900"/>
                  <a:gd name="connsiteX19" fmla="*/ 188455 w 245605"/>
                  <a:gd name="connsiteY19" fmla="*/ 2462212 h 2628900"/>
                  <a:gd name="connsiteX20" fmla="*/ 167024 w 245605"/>
                  <a:gd name="connsiteY20" fmla="*/ 2500313 h 2628900"/>
                  <a:gd name="connsiteX21" fmla="*/ 167024 w 245605"/>
                  <a:gd name="connsiteY21" fmla="*/ 2562225 h 2628900"/>
                  <a:gd name="connsiteX22" fmla="*/ 181312 w 245605"/>
                  <a:gd name="connsiteY22" fmla="*/ 2581275 h 2628900"/>
                  <a:gd name="connsiteX23" fmla="*/ 190836 w 245605"/>
                  <a:gd name="connsiteY23" fmla="*/ 2616994 h 2628900"/>
                  <a:gd name="connsiteX24" fmla="*/ 245605 w 245605"/>
                  <a:gd name="connsiteY24" fmla="*/ 2628900 h 2628900"/>
                  <a:gd name="connsiteX0" fmla="*/ 46103 w 248509"/>
                  <a:gd name="connsiteY0" fmla="*/ 0 h 2628900"/>
                  <a:gd name="connsiteX1" fmla="*/ 31815 w 248509"/>
                  <a:gd name="connsiteY1" fmla="*/ 161925 h 2628900"/>
                  <a:gd name="connsiteX2" fmla="*/ 41340 w 248509"/>
                  <a:gd name="connsiteY2" fmla="*/ 338138 h 2628900"/>
                  <a:gd name="connsiteX3" fmla="*/ 31815 w 248509"/>
                  <a:gd name="connsiteY3" fmla="*/ 576263 h 2628900"/>
                  <a:gd name="connsiteX4" fmla="*/ 55628 w 248509"/>
                  <a:gd name="connsiteY4" fmla="*/ 842963 h 2628900"/>
                  <a:gd name="connsiteX5" fmla="*/ 74678 w 248509"/>
                  <a:gd name="connsiteY5" fmla="*/ 1004888 h 2628900"/>
                  <a:gd name="connsiteX6" fmla="*/ 112778 w 248509"/>
                  <a:gd name="connsiteY6" fmla="*/ 1104900 h 2628900"/>
                  <a:gd name="connsiteX7" fmla="*/ 74678 w 248509"/>
                  <a:gd name="connsiteY7" fmla="*/ 1233488 h 2628900"/>
                  <a:gd name="connsiteX8" fmla="*/ 69915 w 248509"/>
                  <a:gd name="connsiteY8" fmla="*/ 1338263 h 2628900"/>
                  <a:gd name="connsiteX9" fmla="*/ 69915 w 248509"/>
                  <a:gd name="connsiteY9" fmla="*/ 1404938 h 2628900"/>
                  <a:gd name="connsiteX10" fmla="*/ 46103 w 248509"/>
                  <a:gd name="connsiteY10" fmla="*/ 1447800 h 2628900"/>
                  <a:gd name="connsiteX11" fmla="*/ 41340 w 248509"/>
                  <a:gd name="connsiteY11" fmla="*/ 1524000 h 2628900"/>
                  <a:gd name="connsiteX12" fmla="*/ 3240 w 248509"/>
                  <a:gd name="connsiteY12" fmla="*/ 1631156 h 2628900"/>
                  <a:gd name="connsiteX13" fmla="*/ 8003 w 248509"/>
                  <a:gd name="connsiteY13" fmla="*/ 1843088 h 2628900"/>
                  <a:gd name="connsiteX14" fmla="*/ 55628 w 248509"/>
                  <a:gd name="connsiteY14" fmla="*/ 1985963 h 2628900"/>
                  <a:gd name="connsiteX15" fmla="*/ 88965 w 248509"/>
                  <a:gd name="connsiteY15" fmla="*/ 2119313 h 2628900"/>
                  <a:gd name="connsiteX16" fmla="*/ 131828 w 248509"/>
                  <a:gd name="connsiteY16" fmla="*/ 2214563 h 2628900"/>
                  <a:gd name="connsiteX17" fmla="*/ 188978 w 248509"/>
                  <a:gd name="connsiteY17" fmla="*/ 2305050 h 2628900"/>
                  <a:gd name="connsiteX18" fmla="*/ 198503 w 248509"/>
                  <a:gd name="connsiteY18" fmla="*/ 2362200 h 2628900"/>
                  <a:gd name="connsiteX19" fmla="*/ 191359 w 248509"/>
                  <a:gd name="connsiteY19" fmla="*/ 2462212 h 2628900"/>
                  <a:gd name="connsiteX20" fmla="*/ 169928 w 248509"/>
                  <a:gd name="connsiteY20" fmla="*/ 2500313 h 2628900"/>
                  <a:gd name="connsiteX21" fmla="*/ 169928 w 248509"/>
                  <a:gd name="connsiteY21" fmla="*/ 2562225 h 2628900"/>
                  <a:gd name="connsiteX22" fmla="*/ 184216 w 248509"/>
                  <a:gd name="connsiteY22" fmla="*/ 2581275 h 2628900"/>
                  <a:gd name="connsiteX23" fmla="*/ 193740 w 248509"/>
                  <a:gd name="connsiteY23" fmla="*/ 2616994 h 2628900"/>
                  <a:gd name="connsiteX24" fmla="*/ 248509 w 248509"/>
                  <a:gd name="connsiteY24" fmla="*/ 2628900 h 2628900"/>
                  <a:gd name="connsiteX0" fmla="*/ 46103 w 248509"/>
                  <a:gd name="connsiteY0" fmla="*/ 0 h 2628900"/>
                  <a:gd name="connsiteX1" fmla="*/ 31815 w 248509"/>
                  <a:gd name="connsiteY1" fmla="*/ 161925 h 2628900"/>
                  <a:gd name="connsiteX2" fmla="*/ 41340 w 248509"/>
                  <a:gd name="connsiteY2" fmla="*/ 338138 h 2628900"/>
                  <a:gd name="connsiteX3" fmla="*/ 31815 w 248509"/>
                  <a:gd name="connsiteY3" fmla="*/ 576263 h 2628900"/>
                  <a:gd name="connsiteX4" fmla="*/ 55628 w 248509"/>
                  <a:gd name="connsiteY4" fmla="*/ 842963 h 2628900"/>
                  <a:gd name="connsiteX5" fmla="*/ 74678 w 248509"/>
                  <a:gd name="connsiteY5" fmla="*/ 1004888 h 2628900"/>
                  <a:gd name="connsiteX6" fmla="*/ 108015 w 248509"/>
                  <a:gd name="connsiteY6" fmla="*/ 1102519 h 2628900"/>
                  <a:gd name="connsiteX7" fmla="*/ 74678 w 248509"/>
                  <a:gd name="connsiteY7" fmla="*/ 1233488 h 2628900"/>
                  <a:gd name="connsiteX8" fmla="*/ 69915 w 248509"/>
                  <a:gd name="connsiteY8" fmla="*/ 1338263 h 2628900"/>
                  <a:gd name="connsiteX9" fmla="*/ 69915 w 248509"/>
                  <a:gd name="connsiteY9" fmla="*/ 1404938 h 2628900"/>
                  <a:gd name="connsiteX10" fmla="*/ 46103 w 248509"/>
                  <a:gd name="connsiteY10" fmla="*/ 1447800 h 2628900"/>
                  <a:gd name="connsiteX11" fmla="*/ 41340 w 248509"/>
                  <a:gd name="connsiteY11" fmla="*/ 1524000 h 2628900"/>
                  <a:gd name="connsiteX12" fmla="*/ 3240 w 248509"/>
                  <a:gd name="connsiteY12" fmla="*/ 1631156 h 2628900"/>
                  <a:gd name="connsiteX13" fmla="*/ 8003 w 248509"/>
                  <a:gd name="connsiteY13" fmla="*/ 1843088 h 2628900"/>
                  <a:gd name="connsiteX14" fmla="*/ 55628 w 248509"/>
                  <a:gd name="connsiteY14" fmla="*/ 1985963 h 2628900"/>
                  <a:gd name="connsiteX15" fmla="*/ 88965 w 248509"/>
                  <a:gd name="connsiteY15" fmla="*/ 2119313 h 2628900"/>
                  <a:gd name="connsiteX16" fmla="*/ 131828 w 248509"/>
                  <a:gd name="connsiteY16" fmla="*/ 2214563 h 2628900"/>
                  <a:gd name="connsiteX17" fmla="*/ 188978 w 248509"/>
                  <a:gd name="connsiteY17" fmla="*/ 2305050 h 2628900"/>
                  <a:gd name="connsiteX18" fmla="*/ 198503 w 248509"/>
                  <a:gd name="connsiteY18" fmla="*/ 2362200 h 2628900"/>
                  <a:gd name="connsiteX19" fmla="*/ 191359 w 248509"/>
                  <a:gd name="connsiteY19" fmla="*/ 2462212 h 2628900"/>
                  <a:gd name="connsiteX20" fmla="*/ 169928 w 248509"/>
                  <a:gd name="connsiteY20" fmla="*/ 2500313 h 2628900"/>
                  <a:gd name="connsiteX21" fmla="*/ 169928 w 248509"/>
                  <a:gd name="connsiteY21" fmla="*/ 2562225 h 2628900"/>
                  <a:gd name="connsiteX22" fmla="*/ 184216 w 248509"/>
                  <a:gd name="connsiteY22" fmla="*/ 2581275 h 2628900"/>
                  <a:gd name="connsiteX23" fmla="*/ 193740 w 248509"/>
                  <a:gd name="connsiteY23" fmla="*/ 2616994 h 2628900"/>
                  <a:gd name="connsiteX24" fmla="*/ 248509 w 248509"/>
                  <a:gd name="connsiteY24" fmla="*/ 2628900 h 2628900"/>
                  <a:gd name="connsiteX0" fmla="*/ 46103 w 248509"/>
                  <a:gd name="connsiteY0" fmla="*/ 0 h 2628900"/>
                  <a:gd name="connsiteX1" fmla="*/ 31815 w 248509"/>
                  <a:gd name="connsiteY1" fmla="*/ 161925 h 2628900"/>
                  <a:gd name="connsiteX2" fmla="*/ 41340 w 248509"/>
                  <a:gd name="connsiteY2" fmla="*/ 338138 h 2628900"/>
                  <a:gd name="connsiteX3" fmla="*/ 29434 w 248509"/>
                  <a:gd name="connsiteY3" fmla="*/ 592931 h 2628900"/>
                  <a:gd name="connsiteX4" fmla="*/ 55628 w 248509"/>
                  <a:gd name="connsiteY4" fmla="*/ 842963 h 2628900"/>
                  <a:gd name="connsiteX5" fmla="*/ 74678 w 248509"/>
                  <a:gd name="connsiteY5" fmla="*/ 1004888 h 2628900"/>
                  <a:gd name="connsiteX6" fmla="*/ 108015 w 248509"/>
                  <a:gd name="connsiteY6" fmla="*/ 1102519 h 2628900"/>
                  <a:gd name="connsiteX7" fmla="*/ 74678 w 248509"/>
                  <a:gd name="connsiteY7" fmla="*/ 1233488 h 2628900"/>
                  <a:gd name="connsiteX8" fmla="*/ 69915 w 248509"/>
                  <a:gd name="connsiteY8" fmla="*/ 1338263 h 2628900"/>
                  <a:gd name="connsiteX9" fmla="*/ 69915 w 248509"/>
                  <a:gd name="connsiteY9" fmla="*/ 1404938 h 2628900"/>
                  <a:gd name="connsiteX10" fmla="*/ 46103 w 248509"/>
                  <a:gd name="connsiteY10" fmla="*/ 1447800 h 2628900"/>
                  <a:gd name="connsiteX11" fmla="*/ 41340 w 248509"/>
                  <a:gd name="connsiteY11" fmla="*/ 1524000 h 2628900"/>
                  <a:gd name="connsiteX12" fmla="*/ 3240 w 248509"/>
                  <a:gd name="connsiteY12" fmla="*/ 1631156 h 2628900"/>
                  <a:gd name="connsiteX13" fmla="*/ 8003 w 248509"/>
                  <a:gd name="connsiteY13" fmla="*/ 1843088 h 2628900"/>
                  <a:gd name="connsiteX14" fmla="*/ 55628 w 248509"/>
                  <a:gd name="connsiteY14" fmla="*/ 1985963 h 2628900"/>
                  <a:gd name="connsiteX15" fmla="*/ 88965 w 248509"/>
                  <a:gd name="connsiteY15" fmla="*/ 2119313 h 2628900"/>
                  <a:gd name="connsiteX16" fmla="*/ 131828 w 248509"/>
                  <a:gd name="connsiteY16" fmla="*/ 2214563 h 2628900"/>
                  <a:gd name="connsiteX17" fmla="*/ 188978 w 248509"/>
                  <a:gd name="connsiteY17" fmla="*/ 2305050 h 2628900"/>
                  <a:gd name="connsiteX18" fmla="*/ 198503 w 248509"/>
                  <a:gd name="connsiteY18" fmla="*/ 2362200 h 2628900"/>
                  <a:gd name="connsiteX19" fmla="*/ 191359 w 248509"/>
                  <a:gd name="connsiteY19" fmla="*/ 2462212 h 2628900"/>
                  <a:gd name="connsiteX20" fmla="*/ 169928 w 248509"/>
                  <a:gd name="connsiteY20" fmla="*/ 2500313 h 2628900"/>
                  <a:gd name="connsiteX21" fmla="*/ 169928 w 248509"/>
                  <a:gd name="connsiteY21" fmla="*/ 2562225 h 2628900"/>
                  <a:gd name="connsiteX22" fmla="*/ 184216 w 248509"/>
                  <a:gd name="connsiteY22" fmla="*/ 2581275 h 2628900"/>
                  <a:gd name="connsiteX23" fmla="*/ 193740 w 248509"/>
                  <a:gd name="connsiteY23" fmla="*/ 2616994 h 2628900"/>
                  <a:gd name="connsiteX24" fmla="*/ 248509 w 248509"/>
                  <a:gd name="connsiteY24" fmla="*/ 2628900 h 2628900"/>
                  <a:gd name="connsiteX0" fmla="*/ 46103 w 248509"/>
                  <a:gd name="connsiteY0" fmla="*/ 0 h 2624138"/>
                  <a:gd name="connsiteX1" fmla="*/ 31815 w 248509"/>
                  <a:gd name="connsiteY1" fmla="*/ 161925 h 2624138"/>
                  <a:gd name="connsiteX2" fmla="*/ 41340 w 248509"/>
                  <a:gd name="connsiteY2" fmla="*/ 338138 h 2624138"/>
                  <a:gd name="connsiteX3" fmla="*/ 29434 w 248509"/>
                  <a:gd name="connsiteY3" fmla="*/ 592931 h 2624138"/>
                  <a:gd name="connsiteX4" fmla="*/ 55628 w 248509"/>
                  <a:gd name="connsiteY4" fmla="*/ 842963 h 2624138"/>
                  <a:gd name="connsiteX5" fmla="*/ 74678 w 248509"/>
                  <a:gd name="connsiteY5" fmla="*/ 1004888 h 2624138"/>
                  <a:gd name="connsiteX6" fmla="*/ 108015 w 248509"/>
                  <a:gd name="connsiteY6" fmla="*/ 1102519 h 2624138"/>
                  <a:gd name="connsiteX7" fmla="*/ 74678 w 248509"/>
                  <a:gd name="connsiteY7" fmla="*/ 1233488 h 2624138"/>
                  <a:gd name="connsiteX8" fmla="*/ 69915 w 248509"/>
                  <a:gd name="connsiteY8" fmla="*/ 1338263 h 2624138"/>
                  <a:gd name="connsiteX9" fmla="*/ 69915 w 248509"/>
                  <a:gd name="connsiteY9" fmla="*/ 1404938 h 2624138"/>
                  <a:gd name="connsiteX10" fmla="*/ 46103 w 248509"/>
                  <a:gd name="connsiteY10" fmla="*/ 1447800 h 2624138"/>
                  <a:gd name="connsiteX11" fmla="*/ 41340 w 248509"/>
                  <a:gd name="connsiteY11" fmla="*/ 1524000 h 2624138"/>
                  <a:gd name="connsiteX12" fmla="*/ 3240 w 248509"/>
                  <a:gd name="connsiteY12" fmla="*/ 1631156 h 2624138"/>
                  <a:gd name="connsiteX13" fmla="*/ 8003 w 248509"/>
                  <a:gd name="connsiteY13" fmla="*/ 1843088 h 2624138"/>
                  <a:gd name="connsiteX14" fmla="*/ 55628 w 248509"/>
                  <a:gd name="connsiteY14" fmla="*/ 1985963 h 2624138"/>
                  <a:gd name="connsiteX15" fmla="*/ 88965 w 248509"/>
                  <a:gd name="connsiteY15" fmla="*/ 2119313 h 2624138"/>
                  <a:gd name="connsiteX16" fmla="*/ 131828 w 248509"/>
                  <a:gd name="connsiteY16" fmla="*/ 2214563 h 2624138"/>
                  <a:gd name="connsiteX17" fmla="*/ 188978 w 248509"/>
                  <a:gd name="connsiteY17" fmla="*/ 2305050 h 2624138"/>
                  <a:gd name="connsiteX18" fmla="*/ 198503 w 248509"/>
                  <a:gd name="connsiteY18" fmla="*/ 2362200 h 2624138"/>
                  <a:gd name="connsiteX19" fmla="*/ 191359 w 248509"/>
                  <a:gd name="connsiteY19" fmla="*/ 2462212 h 2624138"/>
                  <a:gd name="connsiteX20" fmla="*/ 169928 w 248509"/>
                  <a:gd name="connsiteY20" fmla="*/ 2500313 h 2624138"/>
                  <a:gd name="connsiteX21" fmla="*/ 169928 w 248509"/>
                  <a:gd name="connsiteY21" fmla="*/ 2562225 h 2624138"/>
                  <a:gd name="connsiteX22" fmla="*/ 184216 w 248509"/>
                  <a:gd name="connsiteY22" fmla="*/ 2581275 h 2624138"/>
                  <a:gd name="connsiteX23" fmla="*/ 193740 w 248509"/>
                  <a:gd name="connsiteY23" fmla="*/ 2616994 h 2624138"/>
                  <a:gd name="connsiteX24" fmla="*/ 248509 w 248509"/>
                  <a:gd name="connsiteY24" fmla="*/ 2624138 h 262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48509" h="2624138">
                    <a:moveTo>
                      <a:pt x="46103" y="0"/>
                    </a:moveTo>
                    <a:cubicBezTo>
                      <a:pt x="39356" y="52784"/>
                      <a:pt x="32609" y="105569"/>
                      <a:pt x="31815" y="161925"/>
                    </a:cubicBezTo>
                    <a:cubicBezTo>
                      <a:pt x="31021" y="218281"/>
                      <a:pt x="41737" y="266304"/>
                      <a:pt x="41340" y="338138"/>
                    </a:cubicBezTo>
                    <a:cubicBezTo>
                      <a:pt x="40943" y="409972"/>
                      <a:pt x="27053" y="508794"/>
                      <a:pt x="29434" y="592931"/>
                    </a:cubicBezTo>
                    <a:cubicBezTo>
                      <a:pt x="31815" y="677068"/>
                      <a:pt x="48087" y="774304"/>
                      <a:pt x="55628" y="842963"/>
                    </a:cubicBezTo>
                    <a:cubicBezTo>
                      <a:pt x="63169" y="911622"/>
                      <a:pt x="65947" y="961629"/>
                      <a:pt x="74678" y="1004888"/>
                    </a:cubicBezTo>
                    <a:cubicBezTo>
                      <a:pt x="83409" y="1048147"/>
                      <a:pt x="108015" y="1064419"/>
                      <a:pt x="108015" y="1102519"/>
                    </a:cubicBezTo>
                    <a:cubicBezTo>
                      <a:pt x="108015" y="1140619"/>
                      <a:pt x="81028" y="1194197"/>
                      <a:pt x="74678" y="1233488"/>
                    </a:cubicBezTo>
                    <a:cubicBezTo>
                      <a:pt x="68328" y="1272779"/>
                      <a:pt x="70709" y="1309688"/>
                      <a:pt x="69915" y="1338263"/>
                    </a:cubicBezTo>
                    <a:cubicBezTo>
                      <a:pt x="69121" y="1366838"/>
                      <a:pt x="73884" y="1386682"/>
                      <a:pt x="69915" y="1404938"/>
                    </a:cubicBezTo>
                    <a:cubicBezTo>
                      <a:pt x="65946" y="1423194"/>
                      <a:pt x="50865" y="1427956"/>
                      <a:pt x="46103" y="1447800"/>
                    </a:cubicBezTo>
                    <a:cubicBezTo>
                      <a:pt x="41341" y="1467644"/>
                      <a:pt x="48484" y="1493441"/>
                      <a:pt x="41340" y="1524000"/>
                    </a:cubicBezTo>
                    <a:cubicBezTo>
                      <a:pt x="34196" y="1554559"/>
                      <a:pt x="8796" y="1577975"/>
                      <a:pt x="3240" y="1631156"/>
                    </a:cubicBezTo>
                    <a:cubicBezTo>
                      <a:pt x="-2316" y="1684337"/>
                      <a:pt x="-728" y="1783954"/>
                      <a:pt x="8003" y="1843088"/>
                    </a:cubicBezTo>
                    <a:cubicBezTo>
                      <a:pt x="16734" y="1902222"/>
                      <a:pt x="42134" y="1939926"/>
                      <a:pt x="55628" y="1985963"/>
                    </a:cubicBezTo>
                    <a:cubicBezTo>
                      <a:pt x="69122" y="2032000"/>
                      <a:pt x="76265" y="2081213"/>
                      <a:pt x="88965" y="2119313"/>
                    </a:cubicBezTo>
                    <a:cubicBezTo>
                      <a:pt x="101665" y="2157413"/>
                      <a:pt x="115159" y="2183607"/>
                      <a:pt x="131828" y="2214563"/>
                    </a:cubicBezTo>
                    <a:cubicBezTo>
                      <a:pt x="148497" y="2245519"/>
                      <a:pt x="177866" y="2280444"/>
                      <a:pt x="188978" y="2305050"/>
                    </a:cubicBezTo>
                    <a:cubicBezTo>
                      <a:pt x="200090" y="2329656"/>
                      <a:pt x="198106" y="2336006"/>
                      <a:pt x="198503" y="2362200"/>
                    </a:cubicBezTo>
                    <a:cubicBezTo>
                      <a:pt x="198900" y="2388394"/>
                      <a:pt x="196122" y="2439193"/>
                      <a:pt x="191359" y="2462212"/>
                    </a:cubicBezTo>
                    <a:cubicBezTo>
                      <a:pt x="186597" y="2485231"/>
                      <a:pt x="173500" y="2483644"/>
                      <a:pt x="169928" y="2500313"/>
                    </a:cubicBezTo>
                    <a:cubicBezTo>
                      <a:pt x="166356" y="2516982"/>
                      <a:pt x="167547" y="2548731"/>
                      <a:pt x="169928" y="2562225"/>
                    </a:cubicBezTo>
                    <a:cubicBezTo>
                      <a:pt x="172309" y="2575719"/>
                      <a:pt x="180247" y="2572147"/>
                      <a:pt x="184216" y="2581275"/>
                    </a:cubicBezTo>
                    <a:cubicBezTo>
                      <a:pt x="188185" y="2590403"/>
                      <a:pt x="183025" y="2609850"/>
                      <a:pt x="193740" y="2616994"/>
                    </a:cubicBezTo>
                    <a:cubicBezTo>
                      <a:pt x="204456" y="2624138"/>
                      <a:pt x="224696" y="2621359"/>
                      <a:pt x="248509" y="26241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8" name="任意多边形 1087"/>
              <p:cNvSpPr/>
              <p:nvPr/>
            </p:nvSpPr>
            <p:spPr>
              <a:xfrm>
                <a:off x="5880277" y="4333875"/>
                <a:ext cx="225658" cy="2205384"/>
              </a:xfrm>
              <a:custGeom>
                <a:avLst/>
                <a:gdLst>
                  <a:gd name="connsiteX0" fmla="*/ 210544 w 230003"/>
                  <a:gd name="connsiteY0" fmla="*/ 0 h 2205384"/>
                  <a:gd name="connsiteX1" fmla="*/ 196257 w 230003"/>
                  <a:gd name="connsiteY1" fmla="*/ 195263 h 2205384"/>
                  <a:gd name="connsiteX2" fmla="*/ 134344 w 230003"/>
                  <a:gd name="connsiteY2" fmla="*/ 347663 h 2205384"/>
                  <a:gd name="connsiteX3" fmla="*/ 105769 w 230003"/>
                  <a:gd name="connsiteY3" fmla="*/ 447675 h 2205384"/>
                  <a:gd name="connsiteX4" fmla="*/ 120057 w 230003"/>
                  <a:gd name="connsiteY4" fmla="*/ 604838 h 2205384"/>
                  <a:gd name="connsiteX5" fmla="*/ 96244 w 230003"/>
                  <a:gd name="connsiteY5" fmla="*/ 785813 h 2205384"/>
                  <a:gd name="connsiteX6" fmla="*/ 67669 w 230003"/>
                  <a:gd name="connsiteY6" fmla="*/ 847725 h 2205384"/>
                  <a:gd name="connsiteX7" fmla="*/ 58144 w 230003"/>
                  <a:gd name="connsiteY7" fmla="*/ 914400 h 2205384"/>
                  <a:gd name="connsiteX8" fmla="*/ 48619 w 230003"/>
                  <a:gd name="connsiteY8" fmla="*/ 971550 h 2205384"/>
                  <a:gd name="connsiteX9" fmla="*/ 29569 w 230003"/>
                  <a:gd name="connsiteY9" fmla="*/ 985838 h 2205384"/>
                  <a:gd name="connsiteX10" fmla="*/ 994 w 230003"/>
                  <a:gd name="connsiteY10" fmla="*/ 1057275 h 2205384"/>
                  <a:gd name="connsiteX11" fmla="*/ 10519 w 230003"/>
                  <a:gd name="connsiteY11" fmla="*/ 1190625 h 2205384"/>
                  <a:gd name="connsiteX12" fmla="*/ 48619 w 230003"/>
                  <a:gd name="connsiteY12" fmla="*/ 1262063 h 2205384"/>
                  <a:gd name="connsiteX13" fmla="*/ 48619 w 230003"/>
                  <a:gd name="connsiteY13" fmla="*/ 1423988 h 2205384"/>
                  <a:gd name="connsiteX14" fmla="*/ 24807 w 230003"/>
                  <a:gd name="connsiteY14" fmla="*/ 1485900 h 2205384"/>
                  <a:gd name="connsiteX15" fmla="*/ 58144 w 230003"/>
                  <a:gd name="connsiteY15" fmla="*/ 1609725 h 2205384"/>
                  <a:gd name="connsiteX16" fmla="*/ 53382 w 230003"/>
                  <a:gd name="connsiteY16" fmla="*/ 1828800 h 2205384"/>
                  <a:gd name="connsiteX17" fmla="*/ 120057 w 230003"/>
                  <a:gd name="connsiteY17" fmla="*/ 1928813 h 2205384"/>
                  <a:gd name="connsiteX18" fmla="*/ 129582 w 230003"/>
                  <a:gd name="connsiteY18" fmla="*/ 2005013 h 2205384"/>
                  <a:gd name="connsiteX19" fmla="*/ 162919 w 230003"/>
                  <a:gd name="connsiteY19" fmla="*/ 2076450 h 2205384"/>
                  <a:gd name="connsiteX20" fmla="*/ 220069 w 230003"/>
                  <a:gd name="connsiteY20" fmla="*/ 2109788 h 2205384"/>
                  <a:gd name="connsiteX21" fmla="*/ 229594 w 230003"/>
                  <a:gd name="connsiteY21" fmla="*/ 2190750 h 2205384"/>
                  <a:gd name="connsiteX22" fmla="*/ 215307 w 230003"/>
                  <a:gd name="connsiteY22" fmla="*/ 2205038 h 2205384"/>
                  <a:gd name="connsiteX0" fmla="*/ 210544 w 230003"/>
                  <a:gd name="connsiteY0" fmla="*/ 0 h 2205384"/>
                  <a:gd name="connsiteX1" fmla="*/ 189113 w 230003"/>
                  <a:gd name="connsiteY1" fmla="*/ 195263 h 2205384"/>
                  <a:gd name="connsiteX2" fmla="*/ 134344 w 230003"/>
                  <a:gd name="connsiteY2" fmla="*/ 347663 h 2205384"/>
                  <a:gd name="connsiteX3" fmla="*/ 105769 w 230003"/>
                  <a:gd name="connsiteY3" fmla="*/ 447675 h 2205384"/>
                  <a:gd name="connsiteX4" fmla="*/ 120057 w 230003"/>
                  <a:gd name="connsiteY4" fmla="*/ 604838 h 2205384"/>
                  <a:gd name="connsiteX5" fmla="*/ 96244 w 230003"/>
                  <a:gd name="connsiteY5" fmla="*/ 785813 h 2205384"/>
                  <a:gd name="connsiteX6" fmla="*/ 67669 w 230003"/>
                  <a:gd name="connsiteY6" fmla="*/ 847725 h 2205384"/>
                  <a:gd name="connsiteX7" fmla="*/ 58144 w 230003"/>
                  <a:gd name="connsiteY7" fmla="*/ 914400 h 2205384"/>
                  <a:gd name="connsiteX8" fmla="*/ 48619 w 230003"/>
                  <a:gd name="connsiteY8" fmla="*/ 971550 h 2205384"/>
                  <a:gd name="connsiteX9" fmla="*/ 29569 w 230003"/>
                  <a:gd name="connsiteY9" fmla="*/ 985838 h 2205384"/>
                  <a:gd name="connsiteX10" fmla="*/ 994 w 230003"/>
                  <a:gd name="connsiteY10" fmla="*/ 1057275 h 2205384"/>
                  <a:gd name="connsiteX11" fmla="*/ 10519 w 230003"/>
                  <a:gd name="connsiteY11" fmla="*/ 1190625 h 2205384"/>
                  <a:gd name="connsiteX12" fmla="*/ 48619 w 230003"/>
                  <a:gd name="connsiteY12" fmla="*/ 1262063 h 2205384"/>
                  <a:gd name="connsiteX13" fmla="*/ 48619 w 230003"/>
                  <a:gd name="connsiteY13" fmla="*/ 1423988 h 2205384"/>
                  <a:gd name="connsiteX14" fmla="*/ 24807 w 230003"/>
                  <a:gd name="connsiteY14" fmla="*/ 1485900 h 2205384"/>
                  <a:gd name="connsiteX15" fmla="*/ 58144 w 230003"/>
                  <a:gd name="connsiteY15" fmla="*/ 1609725 h 2205384"/>
                  <a:gd name="connsiteX16" fmla="*/ 53382 w 230003"/>
                  <a:gd name="connsiteY16" fmla="*/ 1828800 h 2205384"/>
                  <a:gd name="connsiteX17" fmla="*/ 120057 w 230003"/>
                  <a:gd name="connsiteY17" fmla="*/ 1928813 h 2205384"/>
                  <a:gd name="connsiteX18" fmla="*/ 129582 w 230003"/>
                  <a:gd name="connsiteY18" fmla="*/ 2005013 h 2205384"/>
                  <a:gd name="connsiteX19" fmla="*/ 162919 w 230003"/>
                  <a:gd name="connsiteY19" fmla="*/ 2076450 h 2205384"/>
                  <a:gd name="connsiteX20" fmla="*/ 220069 w 230003"/>
                  <a:gd name="connsiteY20" fmla="*/ 2109788 h 2205384"/>
                  <a:gd name="connsiteX21" fmla="*/ 229594 w 230003"/>
                  <a:gd name="connsiteY21" fmla="*/ 2190750 h 2205384"/>
                  <a:gd name="connsiteX22" fmla="*/ 215307 w 230003"/>
                  <a:gd name="connsiteY22" fmla="*/ 2205038 h 2205384"/>
                  <a:gd name="connsiteX0" fmla="*/ 210544 w 230003"/>
                  <a:gd name="connsiteY0" fmla="*/ 0 h 2205384"/>
                  <a:gd name="connsiteX1" fmla="*/ 189113 w 230003"/>
                  <a:gd name="connsiteY1" fmla="*/ 195263 h 2205384"/>
                  <a:gd name="connsiteX2" fmla="*/ 134344 w 230003"/>
                  <a:gd name="connsiteY2" fmla="*/ 347663 h 2205384"/>
                  <a:gd name="connsiteX3" fmla="*/ 105769 w 230003"/>
                  <a:gd name="connsiteY3" fmla="*/ 447675 h 2205384"/>
                  <a:gd name="connsiteX4" fmla="*/ 115294 w 230003"/>
                  <a:gd name="connsiteY4" fmla="*/ 619126 h 2205384"/>
                  <a:gd name="connsiteX5" fmla="*/ 96244 w 230003"/>
                  <a:gd name="connsiteY5" fmla="*/ 785813 h 2205384"/>
                  <a:gd name="connsiteX6" fmla="*/ 67669 w 230003"/>
                  <a:gd name="connsiteY6" fmla="*/ 847725 h 2205384"/>
                  <a:gd name="connsiteX7" fmla="*/ 58144 w 230003"/>
                  <a:gd name="connsiteY7" fmla="*/ 914400 h 2205384"/>
                  <a:gd name="connsiteX8" fmla="*/ 48619 w 230003"/>
                  <a:gd name="connsiteY8" fmla="*/ 971550 h 2205384"/>
                  <a:gd name="connsiteX9" fmla="*/ 29569 w 230003"/>
                  <a:gd name="connsiteY9" fmla="*/ 985838 h 2205384"/>
                  <a:gd name="connsiteX10" fmla="*/ 994 w 230003"/>
                  <a:gd name="connsiteY10" fmla="*/ 1057275 h 2205384"/>
                  <a:gd name="connsiteX11" fmla="*/ 10519 w 230003"/>
                  <a:gd name="connsiteY11" fmla="*/ 1190625 h 2205384"/>
                  <a:gd name="connsiteX12" fmla="*/ 48619 w 230003"/>
                  <a:gd name="connsiteY12" fmla="*/ 1262063 h 2205384"/>
                  <a:gd name="connsiteX13" fmla="*/ 48619 w 230003"/>
                  <a:gd name="connsiteY13" fmla="*/ 1423988 h 2205384"/>
                  <a:gd name="connsiteX14" fmla="*/ 24807 w 230003"/>
                  <a:gd name="connsiteY14" fmla="*/ 1485900 h 2205384"/>
                  <a:gd name="connsiteX15" fmla="*/ 58144 w 230003"/>
                  <a:gd name="connsiteY15" fmla="*/ 1609725 h 2205384"/>
                  <a:gd name="connsiteX16" fmla="*/ 53382 w 230003"/>
                  <a:gd name="connsiteY16" fmla="*/ 1828800 h 2205384"/>
                  <a:gd name="connsiteX17" fmla="*/ 120057 w 230003"/>
                  <a:gd name="connsiteY17" fmla="*/ 1928813 h 2205384"/>
                  <a:gd name="connsiteX18" fmla="*/ 129582 w 230003"/>
                  <a:gd name="connsiteY18" fmla="*/ 2005013 h 2205384"/>
                  <a:gd name="connsiteX19" fmla="*/ 162919 w 230003"/>
                  <a:gd name="connsiteY19" fmla="*/ 2076450 h 2205384"/>
                  <a:gd name="connsiteX20" fmla="*/ 220069 w 230003"/>
                  <a:gd name="connsiteY20" fmla="*/ 2109788 h 2205384"/>
                  <a:gd name="connsiteX21" fmla="*/ 229594 w 230003"/>
                  <a:gd name="connsiteY21" fmla="*/ 2190750 h 2205384"/>
                  <a:gd name="connsiteX22" fmla="*/ 215307 w 230003"/>
                  <a:gd name="connsiteY22" fmla="*/ 2205038 h 2205384"/>
                  <a:gd name="connsiteX0" fmla="*/ 210544 w 230003"/>
                  <a:gd name="connsiteY0" fmla="*/ 0 h 2205384"/>
                  <a:gd name="connsiteX1" fmla="*/ 189113 w 230003"/>
                  <a:gd name="connsiteY1" fmla="*/ 195263 h 2205384"/>
                  <a:gd name="connsiteX2" fmla="*/ 134344 w 230003"/>
                  <a:gd name="connsiteY2" fmla="*/ 347663 h 2205384"/>
                  <a:gd name="connsiteX3" fmla="*/ 112913 w 230003"/>
                  <a:gd name="connsiteY3" fmla="*/ 447675 h 2205384"/>
                  <a:gd name="connsiteX4" fmla="*/ 115294 w 230003"/>
                  <a:gd name="connsiteY4" fmla="*/ 619126 h 2205384"/>
                  <a:gd name="connsiteX5" fmla="*/ 96244 w 230003"/>
                  <a:gd name="connsiteY5" fmla="*/ 785813 h 2205384"/>
                  <a:gd name="connsiteX6" fmla="*/ 67669 w 230003"/>
                  <a:gd name="connsiteY6" fmla="*/ 847725 h 2205384"/>
                  <a:gd name="connsiteX7" fmla="*/ 58144 w 230003"/>
                  <a:gd name="connsiteY7" fmla="*/ 914400 h 2205384"/>
                  <a:gd name="connsiteX8" fmla="*/ 48619 w 230003"/>
                  <a:gd name="connsiteY8" fmla="*/ 971550 h 2205384"/>
                  <a:gd name="connsiteX9" fmla="*/ 29569 w 230003"/>
                  <a:gd name="connsiteY9" fmla="*/ 985838 h 2205384"/>
                  <a:gd name="connsiteX10" fmla="*/ 994 w 230003"/>
                  <a:gd name="connsiteY10" fmla="*/ 1057275 h 2205384"/>
                  <a:gd name="connsiteX11" fmla="*/ 10519 w 230003"/>
                  <a:gd name="connsiteY11" fmla="*/ 1190625 h 2205384"/>
                  <a:gd name="connsiteX12" fmla="*/ 48619 w 230003"/>
                  <a:gd name="connsiteY12" fmla="*/ 1262063 h 2205384"/>
                  <a:gd name="connsiteX13" fmla="*/ 48619 w 230003"/>
                  <a:gd name="connsiteY13" fmla="*/ 1423988 h 2205384"/>
                  <a:gd name="connsiteX14" fmla="*/ 24807 w 230003"/>
                  <a:gd name="connsiteY14" fmla="*/ 1485900 h 2205384"/>
                  <a:gd name="connsiteX15" fmla="*/ 58144 w 230003"/>
                  <a:gd name="connsiteY15" fmla="*/ 1609725 h 2205384"/>
                  <a:gd name="connsiteX16" fmla="*/ 53382 w 230003"/>
                  <a:gd name="connsiteY16" fmla="*/ 1828800 h 2205384"/>
                  <a:gd name="connsiteX17" fmla="*/ 120057 w 230003"/>
                  <a:gd name="connsiteY17" fmla="*/ 1928813 h 2205384"/>
                  <a:gd name="connsiteX18" fmla="*/ 129582 w 230003"/>
                  <a:gd name="connsiteY18" fmla="*/ 2005013 h 2205384"/>
                  <a:gd name="connsiteX19" fmla="*/ 162919 w 230003"/>
                  <a:gd name="connsiteY19" fmla="*/ 2076450 h 2205384"/>
                  <a:gd name="connsiteX20" fmla="*/ 220069 w 230003"/>
                  <a:gd name="connsiteY20" fmla="*/ 2109788 h 2205384"/>
                  <a:gd name="connsiteX21" fmla="*/ 229594 w 230003"/>
                  <a:gd name="connsiteY21" fmla="*/ 2190750 h 2205384"/>
                  <a:gd name="connsiteX22" fmla="*/ 215307 w 230003"/>
                  <a:gd name="connsiteY22" fmla="*/ 2205038 h 2205384"/>
                  <a:gd name="connsiteX0" fmla="*/ 210465 w 229924"/>
                  <a:gd name="connsiteY0" fmla="*/ 0 h 2205384"/>
                  <a:gd name="connsiteX1" fmla="*/ 189034 w 229924"/>
                  <a:gd name="connsiteY1" fmla="*/ 195263 h 2205384"/>
                  <a:gd name="connsiteX2" fmla="*/ 134265 w 229924"/>
                  <a:gd name="connsiteY2" fmla="*/ 347663 h 2205384"/>
                  <a:gd name="connsiteX3" fmla="*/ 112834 w 229924"/>
                  <a:gd name="connsiteY3" fmla="*/ 447675 h 2205384"/>
                  <a:gd name="connsiteX4" fmla="*/ 115215 w 229924"/>
                  <a:gd name="connsiteY4" fmla="*/ 619126 h 2205384"/>
                  <a:gd name="connsiteX5" fmla="*/ 96165 w 229924"/>
                  <a:gd name="connsiteY5" fmla="*/ 785813 h 2205384"/>
                  <a:gd name="connsiteX6" fmla="*/ 67590 w 229924"/>
                  <a:gd name="connsiteY6" fmla="*/ 847725 h 2205384"/>
                  <a:gd name="connsiteX7" fmla="*/ 58065 w 229924"/>
                  <a:gd name="connsiteY7" fmla="*/ 914400 h 2205384"/>
                  <a:gd name="connsiteX8" fmla="*/ 48540 w 229924"/>
                  <a:gd name="connsiteY8" fmla="*/ 971550 h 2205384"/>
                  <a:gd name="connsiteX9" fmla="*/ 29490 w 229924"/>
                  <a:gd name="connsiteY9" fmla="*/ 985838 h 2205384"/>
                  <a:gd name="connsiteX10" fmla="*/ 915 w 229924"/>
                  <a:gd name="connsiteY10" fmla="*/ 1057275 h 2205384"/>
                  <a:gd name="connsiteX11" fmla="*/ 10440 w 229924"/>
                  <a:gd name="connsiteY11" fmla="*/ 1190625 h 2205384"/>
                  <a:gd name="connsiteX12" fmla="*/ 43778 w 229924"/>
                  <a:gd name="connsiteY12" fmla="*/ 1271588 h 2205384"/>
                  <a:gd name="connsiteX13" fmla="*/ 48540 w 229924"/>
                  <a:gd name="connsiteY13" fmla="*/ 1423988 h 2205384"/>
                  <a:gd name="connsiteX14" fmla="*/ 24728 w 229924"/>
                  <a:gd name="connsiteY14" fmla="*/ 1485900 h 2205384"/>
                  <a:gd name="connsiteX15" fmla="*/ 58065 w 229924"/>
                  <a:gd name="connsiteY15" fmla="*/ 1609725 h 2205384"/>
                  <a:gd name="connsiteX16" fmla="*/ 53303 w 229924"/>
                  <a:gd name="connsiteY16" fmla="*/ 1828800 h 2205384"/>
                  <a:gd name="connsiteX17" fmla="*/ 119978 w 229924"/>
                  <a:gd name="connsiteY17" fmla="*/ 1928813 h 2205384"/>
                  <a:gd name="connsiteX18" fmla="*/ 129503 w 229924"/>
                  <a:gd name="connsiteY18" fmla="*/ 2005013 h 2205384"/>
                  <a:gd name="connsiteX19" fmla="*/ 162840 w 229924"/>
                  <a:gd name="connsiteY19" fmla="*/ 2076450 h 2205384"/>
                  <a:gd name="connsiteX20" fmla="*/ 219990 w 229924"/>
                  <a:gd name="connsiteY20" fmla="*/ 2109788 h 2205384"/>
                  <a:gd name="connsiteX21" fmla="*/ 229515 w 229924"/>
                  <a:gd name="connsiteY21" fmla="*/ 2190750 h 2205384"/>
                  <a:gd name="connsiteX22" fmla="*/ 215228 w 229924"/>
                  <a:gd name="connsiteY22" fmla="*/ 2205038 h 2205384"/>
                  <a:gd name="connsiteX0" fmla="*/ 210465 w 229924"/>
                  <a:gd name="connsiteY0" fmla="*/ 0 h 2205384"/>
                  <a:gd name="connsiteX1" fmla="*/ 189034 w 229924"/>
                  <a:gd name="connsiteY1" fmla="*/ 195263 h 2205384"/>
                  <a:gd name="connsiteX2" fmla="*/ 134265 w 229924"/>
                  <a:gd name="connsiteY2" fmla="*/ 347663 h 2205384"/>
                  <a:gd name="connsiteX3" fmla="*/ 112834 w 229924"/>
                  <a:gd name="connsiteY3" fmla="*/ 447675 h 2205384"/>
                  <a:gd name="connsiteX4" fmla="*/ 115215 w 229924"/>
                  <a:gd name="connsiteY4" fmla="*/ 619126 h 2205384"/>
                  <a:gd name="connsiteX5" fmla="*/ 96165 w 229924"/>
                  <a:gd name="connsiteY5" fmla="*/ 785813 h 2205384"/>
                  <a:gd name="connsiteX6" fmla="*/ 67590 w 229924"/>
                  <a:gd name="connsiteY6" fmla="*/ 847725 h 2205384"/>
                  <a:gd name="connsiteX7" fmla="*/ 58065 w 229924"/>
                  <a:gd name="connsiteY7" fmla="*/ 914400 h 2205384"/>
                  <a:gd name="connsiteX8" fmla="*/ 48540 w 229924"/>
                  <a:gd name="connsiteY8" fmla="*/ 971550 h 2205384"/>
                  <a:gd name="connsiteX9" fmla="*/ 29490 w 229924"/>
                  <a:gd name="connsiteY9" fmla="*/ 985838 h 2205384"/>
                  <a:gd name="connsiteX10" fmla="*/ 915 w 229924"/>
                  <a:gd name="connsiteY10" fmla="*/ 1057275 h 2205384"/>
                  <a:gd name="connsiteX11" fmla="*/ 10440 w 229924"/>
                  <a:gd name="connsiteY11" fmla="*/ 1190625 h 2205384"/>
                  <a:gd name="connsiteX12" fmla="*/ 43778 w 229924"/>
                  <a:gd name="connsiteY12" fmla="*/ 1271588 h 2205384"/>
                  <a:gd name="connsiteX13" fmla="*/ 46158 w 229924"/>
                  <a:gd name="connsiteY13" fmla="*/ 1416844 h 2205384"/>
                  <a:gd name="connsiteX14" fmla="*/ 24728 w 229924"/>
                  <a:gd name="connsiteY14" fmla="*/ 1485900 h 2205384"/>
                  <a:gd name="connsiteX15" fmla="*/ 58065 w 229924"/>
                  <a:gd name="connsiteY15" fmla="*/ 1609725 h 2205384"/>
                  <a:gd name="connsiteX16" fmla="*/ 53303 w 229924"/>
                  <a:gd name="connsiteY16" fmla="*/ 1828800 h 2205384"/>
                  <a:gd name="connsiteX17" fmla="*/ 119978 w 229924"/>
                  <a:gd name="connsiteY17" fmla="*/ 1928813 h 2205384"/>
                  <a:gd name="connsiteX18" fmla="*/ 129503 w 229924"/>
                  <a:gd name="connsiteY18" fmla="*/ 2005013 h 2205384"/>
                  <a:gd name="connsiteX19" fmla="*/ 162840 w 229924"/>
                  <a:gd name="connsiteY19" fmla="*/ 2076450 h 2205384"/>
                  <a:gd name="connsiteX20" fmla="*/ 219990 w 229924"/>
                  <a:gd name="connsiteY20" fmla="*/ 2109788 h 2205384"/>
                  <a:gd name="connsiteX21" fmla="*/ 229515 w 229924"/>
                  <a:gd name="connsiteY21" fmla="*/ 2190750 h 2205384"/>
                  <a:gd name="connsiteX22" fmla="*/ 215228 w 229924"/>
                  <a:gd name="connsiteY22" fmla="*/ 2205038 h 2205384"/>
                  <a:gd name="connsiteX0" fmla="*/ 210465 w 229924"/>
                  <a:gd name="connsiteY0" fmla="*/ 0 h 2205384"/>
                  <a:gd name="connsiteX1" fmla="*/ 189034 w 229924"/>
                  <a:gd name="connsiteY1" fmla="*/ 195263 h 2205384"/>
                  <a:gd name="connsiteX2" fmla="*/ 134265 w 229924"/>
                  <a:gd name="connsiteY2" fmla="*/ 347663 h 2205384"/>
                  <a:gd name="connsiteX3" fmla="*/ 112834 w 229924"/>
                  <a:gd name="connsiteY3" fmla="*/ 447675 h 2205384"/>
                  <a:gd name="connsiteX4" fmla="*/ 115215 w 229924"/>
                  <a:gd name="connsiteY4" fmla="*/ 619126 h 2205384"/>
                  <a:gd name="connsiteX5" fmla="*/ 96165 w 229924"/>
                  <a:gd name="connsiteY5" fmla="*/ 785813 h 2205384"/>
                  <a:gd name="connsiteX6" fmla="*/ 67590 w 229924"/>
                  <a:gd name="connsiteY6" fmla="*/ 847725 h 2205384"/>
                  <a:gd name="connsiteX7" fmla="*/ 58065 w 229924"/>
                  <a:gd name="connsiteY7" fmla="*/ 914400 h 2205384"/>
                  <a:gd name="connsiteX8" fmla="*/ 48540 w 229924"/>
                  <a:gd name="connsiteY8" fmla="*/ 971550 h 2205384"/>
                  <a:gd name="connsiteX9" fmla="*/ 29490 w 229924"/>
                  <a:gd name="connsiteY9" fmla="*/ 985838 h 2205384"/>
                  <a:gd name="connsiteX10" fmla="*/ 915 w 229924"/>
                  <a:gd name="connsiteY10" fmla="*/ 1057275 h 2205384"/>
                  <a:gd name="connsiteX11" fmla="*/ 10440 w 229924"/>
                  <a:gd name="connsiteY11" fmla="*/ 1190625 h 2205384"/>
                  <a:gd name="connsiteX12" fmla="*/ 43778 w 229924"/>
                  <a:gd name="connsiteY12" fmla="*/ 1271588 h 2205384"/>
                  <a:gd name="connsiteX13" fmla="*/ 46158 w 229924"/>
                  <a:gd name="connsiteY13" fmla="*/ 1416844 h 2205384"/>
                  <a:gd name="connsiteX14" fmla="*/ 24728 w 229924"/>
                  <a:gd name="connsiteY14" fmla="*/ 1485900 h 2205384"/>
                  <a:gd name="connsiteX15" fmla="*/ 50921 w 229924"/>
                  <a:gd name="connsiteY15" fmla="*/ 1614488 h 2205384"/>
                  <a:gd name="connsiteX16" fmla="*/ 53303 w 229924"/>
                  <a:gd name="connsiteY16" fmla="*/ 1828800 h 2205384"/>
                  <a:gd name="connsiteX17" fmla="*/ 119978 w 229924"/>
                  <a:gd name="connsiteY17" fmla="*/ 1928813 h 2205384"/>
                  <a:gd name="connsiteX18" fmla="*/ 129503 w 229924"/>
                  <a:gd name="connsiteY18" fmla="*/ 2005013 h 2205384"/>
                  <a:gd name="connsiteX19" fmla="*/ 162840 w 229924"/>
                  <a:gd name="connsiteY19" fmla="*/ 2076450 h 2205384"/>
                  <a:gd name="connsiteX20" fmla="*/ 219990 w 229924"/>
                  <a:gd name="connsiteY20" fmla="*/ 2109788 h 2205384"/>
                  <a:gd name="connsiteX21" fmla="*/ 229515 w 229924"/>
                  <a:gd name="connsiteY21" fmla="*/ 2190750 h 2205384"/>
                  <a:gd name="connsiteX22" fmla="*/ 215228 w 229924"/>
                  <a:gd name="connsiteY22" fmla="*/ 2205038 h 2205384"/>
                  <a:gd name="connsiteX0" fmla="*/ 210465 w 229924"/>
                  <a:gd name="connsiteY0" fmla="*/ 0 h 2205384"/>
                  <a:gd name="connsiteX1" fmla="*/ 189034 w 229924"/>
                  <a:gd name="connsiteY1" fmla="*/ 195263 h 2205384"/>
                  <a:gd name="connsiteX2" fmla="*/ 134265 w 229924"/>
                  <a:gd name="connsiteY2" fmla="*/ 347663 h 2205384"/>
                  <a:gd name="connsiteX3" fmla="*/ 112834 w 229924"/>
                  <a:gd name="connsiteY3" fmla="*/ 447675 h 2205384"/>
                  <a:gd name="connsiteX4" fmla="*/ 115215 w 229924"/>
                  <a:gd name="connsiteY4" fmla="*/ 619126 h 2205384"/>
                  <a:gd name="connsiteX5" fmla="*/ 96165 w 229924"/>
                  <a:gd name="connsiteY5" fmla="*/ 785813 h 2205384"/>
                  <a:gd name="connsiteX6" fmla="*/ 67590 w 229924"/>
                  <a:gd name="connsiteY6" fmla="*/ 847725 h 2205384"/>
                  <a:gd name="connsiteX7" fmla="*/ 58065 w 229924"/>
                  <a:gd name="connsiteY7" fmla="*/ 914400 h 2205384"/>
                  <a:gd name="connsiteX8" fmla="*/ 48540 w 229924"/>
                  <a:gd name="connsiteY8" fmla="*/ 971550 h 2205384"/>
                  <a:gd name="connsiteX9" fmla="*/ 29490 w 229924"/>
                  <a:gd name="connsiteY9" fmla="*/ 985838 h 2205384"/>
                  <a:gd name="connsiteX10" fmla="*/ 915 w 229924"/>
                  <a:gd name="connsiteY10" fmla="*/ 1057275 h 2205384"/>
                  <a:gd name="connsiteX11" fmla="*/ 10440 w 229924"/>
                  <a:gd name="connsiteY11" fmla="*/ 1190625 h 2205384"/>
                  <a:gd name="connsiteX12" fmla="*/ 43778 w 229924"/>
                  <a:gd name="connsiteY12" fmla="*/ 1271588 h 2205384"/>
                  <a:gd name="connsiteX13" fmla="*/ 46158 w 229924"/>
                  <a:gd name="connsiteY13" fmla="*/ 1416844 h 2205384"/>
                  <a:gd name="connsiteX14" fmla="*/ 24728 w 229924"/>
                  <a:gd name="connsiteY14" fmla="*/ 1485900 h 2205384"/>
                  <a:gd name="connsiteX15" fmla="*/ 50921 w 229924"/>
                  <a:gd name="connsiteY15" fmla="*/ 1614488 h 2205384"/>
                  <a:gd name="connsiteX16" fmla="*/ 58065 w 229924"/>
                  <a:gd name="connsiteY16" fmla="*/ 1828800 h 2205384"/>
                  <a:gd name="connsiteX17" fmla="*/ 119978 w 229924"/>
                  <a:gd name="connsiteY17" fmla="*/ 1928813 h 2205384"/>
                  <a:gd name="connsiteX18" fmla="*/ 129503 w 229924"/>
                  <a:gd name="connsiteY18" fmla="*/ 2005013 h 2205384"/>
                  <a:gd name="connsiteX19" fmla="*/ 162840 w 229924"/>
                  <a:gd name="connsiteY19" fmla="*/ 2076450 h 2205384"/>
                  <a:gd name="connsiteX20" fmla="*/ 219990 w 229924"/>
                  <a:gd name="connsiteY20" fmla="*/ 2109788 h 2205384"/>
                  <a:gd name="connsiteX21" fmla="*/ 229515 w 229924"/>
                  <a:gd name="connsiteY21" fmla="*/ 2190750 h 2205384"/>
                  <a:gd name="connsiteX22" fmla="*/ 215228 w 229924"/>
                  <a:gd name="connsiteY22" fmla="*/ 2205038 h 2205384"/>
                  <a:gd name="connsiteX0" fmla="*/ 210465 w 229924"/>
                  <a:gd name="connsiteY0" fmla="*/ 0 h 2205384"/>
                  <a:gd name="connsiteX1" fmla="*/ 189034 w 229924"/>
                  <a:gd name="connsiteY1" fmla="*/ 195263 h 2205384"/>
                  <a:gd name="connsiteX2" fmla="*/ 134265 w 229924"/>
                  <a:gd name="connsiteY2" fmla="*/ 347663 h 2205384"/>
                  <a:gd name="connsiteX3" fmla="*/ 112834 w 229924"/>
                  <a:gd name="connsiteY3" fmla="*/ 447675 h 2205384"/>
                  <a:gd name="connsiteX4" fmla="*/ 115215 w 229924"/>
                  <a:gd name="connsiteY4" fmla="*/ 619126 h 2205384"/>
                  <a:gd name="connsiteX5" fmla="*/ 96165 w 229924"/>
                  <a:gd name="connsiteY5" fmla="*/ 785813 h 2205384"/>
                  <a:gd name="connsiteX6" fmla="*/ 67590 w 229924"/>
                  <a:gd name="connsiteY6" fmla="*/ 847725 h 2205384"/>
                  <a:gd name="connsiteX7" fmla="*/ 58065 w 229924"/>
                  <a:gd name="connsiteY7" fmla="*/ 914400 h 2205384"/>
                  <a:gd name="connsiteX8" fmla="*/ 46158 w 229924"/>
                  <a:gd name="connsiteY8" fmla="*/ 964406 h 2205384"/>
                  <a:gd name="connsiteX9" fmla="*/ 29490 w 229924"/>
                  <a:gd name="connsiteY9" fmla="*/ 985838 h 2205384"/>
                  <a:gd name="connsiteX10" fmla="*/ 915 w 229924"/>
                  <a:gd name="connsiteY10" fmla="*/ 1057275 h 2205384"/>
                  <a:gd name="connsiteX11" fmla="*/ 10440 w 229924"/>
                  <a:gd name="connsiteY11" fmla="*/ 1190625 h 2205384"/>
                  <a:gd name="connsiteX12" fmla="*/ 43778 w 229924"/>
                  <a:gd name="connsiteY12" fmla="*/ 1271588 h 2205384"/>
                  <a:gd name="connsiteX13" fmla="*/ 46158 w 229924"/>
                  <a:gd name="connsiteY13" fmla="*/ 1416844 h 2205384"/>
                  <a:gd name="connsiteX14" fmla="*/ 24728 w 229924"/>
                  <a:gd name="connsiteY14" fmla="*/ 1485900 h 2205384"/>
                  <a:gd name="connsiteX15" fmla="*/ 50921 w 229924"/>
                  <a:gd name="connsiteY15" fmla="*/ 1614488 h 2205384"/>
                  <a:gd name="connsiteX16" fmla="*/ 58065 w 229924"/>
                  <a:gd name="connsiteY16" fmla="*/ 1828800 h 2205384"/>
                  <a:gd name="connsiteX17" fmla="*/ 119978 w 229924"/>
                  <a:gd name="connsiteY17" fmla="*/ 1928813 h 2205384"/>
                  <a:gd name="connsiteX18" fmla="*/ 129503 w 229924"/>
                  <a:gd name="connsiteY18" fmla="*/ 2005013 h 2205384"/>
                  <a:gd name="connsiteX19" fmla="*/ 162840 w 229924"/>
                  <a:gd name="connsiteY19" fmla="*/ 2076450 h 2205384"/>
                  <a:gd name="connsiteX20" fmla="*/ 219990 w 229924"/>
                  <a:gd name="connsiteY20" fmla="*/ 2109788 h 2205384"/>
                  <a:gd name="connsiteX21" fmla="*/ 229515 w 229924"/>
                  <a:gd name="connsiteY21" fmla="*/ 2190750 h 2205384"/>
                  <a:gd name="connsiteX22" fmla="*/ 215228 w 229924"/>
                  <a:gd name="connsiteY22" fmla="*/ 2205038 h 2205384"/>
                  <a:gd name="connsiteX0" fmla="*/ 210315 w 229774"/>
                  <a:gd name="connsiteY0" fmla="*/ 0 h 2205384"/>
                  <a:gd name="connsiteX1" fmla="*/ 188884 w 229774"/>
                  <a:gd name="connsiteY1" fmla="*/ 195263 h 2205384"/>
                  <a:gd name="connsiteX2" fmla="*/ 134115 w 229774"/>
                  <a:gd name="connsiteY2" fmla="*/ 347663 h 2205384"/>
                  <a:gd name="connsiteX3" fmla="*/ 112684 w 229774"/>
                  <a:gd name="connsiteY3" fmla="*/ 447675 h 2205384"/>
                  <a:gd name="connsiteX4" fmla="*/ 115065 w 229774"/>
                  <a:gd name="connsiteY4" fmla="*/ 619126 h 2205384"/>
                  <a:gd name="connsiteX5" fmla="*/ 96015 w 229774"/>
                  <a:gd name="connsiteY5" fmla="*/ 785813 h 2205384"/>
                  <a:gd name="connsiteX6" fmla="*/ 67440 w 229774"/>
                  <a:gd name="connsiteY6" fmla="*/ 847725 h 2205384"/>
                  <a:gd name="connsiteX7" fmla="*/ 57915 w 229774"/>
                  <a:gd name="connsiteY7" fmla="*/ 914400 h 2205384"/>
                  <a:gd name="connsiteX8" fmla="*/ 46008 w 229774"/>
                  <a:gd name="connsiteY8" fmla="*/ 964406 h 2205384"/>
                  <a:gd name="connsiteX9" fmla="*/ 26959 w 229774"/>
                  <a:gd name="connsiteY9" fmla="*/ 978694 h 2205384"/>
                  <a:gd name="connsiteX10" fmla="*/ 765 w 229774"/>
                  <a:gd name="connsiteY10" fmla="*/ 1057275 h 2205384"/>
                  <a:gd name="connsiteX11" fmla="*/ 10290 w 229774"/>
                  <a:gd name="connsiteY11" fmla="*/ 1190625 h 2205384"/>
                  <a:gd name="connsiteX12" fmla="*/ 43628 w 229774"/>
                  <a:gd name="connsiteY12" fmla="*/ 1271588 h 2205384"/>
                  <a:gd name="connsiteX13" fmla="*/ 46008 w 229774"/>
                  <a:gd name="connsiteY13" fmla="*/ 1416844 h 2205384"/>
                  <a:gd name="connsiteX14" fmla="*/ 24578 w 229774"/>
                  <a:gd name="connsiteY14" fmla="*/ 1485900 h 2205384"/>
                  <a:gd name="connsiteX15" fmla="*/ 50771 w 229774"/>
                  <a:gd name="connsiteY15" fmla="*/ 1614488 h 2205384"/>
                  <a:gd name="connsiteX16" fmla="*/ 57915 w 229774"/>
                  <a:gd name="connsiteY16" fmla="*/ 1828800 h 2205384"/>
                  <a:gd name="connsiteX17" fmla="*/ 119828 w 229774"/>
                  <a:gd name="connsiteY17" fmla="*/ 1928813 h 2205384"/>
                  <a:gd name="connsiteX18" fmla="*/ 129353 w 229774"/>
                  <a:gd name="connsiteY18" fmla="*/ 2005013 h 2205384"/>
                  <a:gd name="connsiteX19" fmla="*/ 162690 w 229774"/>
                  <a:gd name="connsiteY19" fmla="*/ 2076450 h 2205384"/>
                  <a:gd name="connsiteX20" fmla="*/ 219840 w 229774"/>
                  <a:gd name="connsiteY20" fmla="*/ 2109788 h 2205384"/>
                  <a:gd name="connsiteX21" fmla="*/ 229365 w 229774"/>
                  <a:gd name="connsiteY21" fmla="*/ 2190750 h 2205384"/>
                  <a:gd name="connsiteX22" fmla="*/ 215078 w 229774"/>
                  <a:gd name="connsiteY22" fmla="*/ 2205038 h 2205384"/>
                  <a:gd name="connsiteX0" fmla="*/ 206199 w 225658"/>
                  <a:gd name="connsiteY0" fmla="*/ 0 h 2205384"/>
                  <a:gd name="connsiteX1" fmla="*/ 184768 w 225658"/>
                  <a:gd name="connsiteY1" fmla="*/ 195263 h 2205384"/>
                  <a:gd name="connsiteX2" fmla="*/ 129999 w 225658"/>
                  <a:gd name="connsiteY2" fmla="*/ 347663 h 2205384"/>
                  <a:gd name="connsiteX3" fmla="*/ 108568 w 225658"/>
                  <a:gd name="connsiteY3" fmla="*/ 447675 h 2205384"/>
                  <a:gd name="connsiteX4" fmla="*/ 110949 w 225658"/>
                  <a:gd name="connsiteY4" fmla="*/ 619126 h 2205384"/>
                  <a:gd name="connsiteX5" fmla="*/ 91899 w 225658"/>
                  <a:gd name="connsiteY5" fmla="*/ 785813 h 2205384"/>
                  <a:gd name="connsiteX6" fmla="*/ 63324 w 225658"/>
                  <a:gd name="connsiteY6" fmla="*/ 847725 h 2205384"/>
                  <a:gd name="connsiteX7" fmla="*/ 53799 w 225658"/>
                  <a:gd name="connsiteY7" fmla="*/ 914400 h 2205384"/>
                  <a:gd name="connsiteX8" fmla="*/ 41892 w 225658"/>
                  <a:gd name="connsiteY8" fmla="*/ 964406 h 2205384"/>
                  <a:gd name="connsiteX9" fmla="*/ 22843 w 225658"/>
                  <a:gd name="connsiteY9" fmla="*/ 978694 h 2205384"/>
                  <a:gd name="connsiteX10" fmla="*/ 1412 w 225658"/>
                  <a:gd name="connsiteY10" fmla="*/ 1059656 h 2205384"/>
                  <a:gd name="connsiteX11" fmla="*/ 6174 w 225658"/>
                  <a:gd name="connsiteY11" fmla="*/ 1190625 h 2205384"/>
                  <a:gd name="connsiteX12" fmla="*/ 39512 w 225658"/>
                  <a:gd name="connsiteY12" fmla="*/ 1271588 h 2205384"/>
                  <a:gd name="connsiteX13" fmla="*/ 41892 w 225658"/>
                  <a:gd name="connsiteY13" fmla="*/ 1416844 h 2205384"/>
                  <a:gd name="connsiteX14" fmla="*/ 20462 w 225658"/>
                  <a:gd name="connsiteY14" fmla="*/ 1485900 h 2205384"/>
                  <a:gd name="connsiteX15" fmla="*/ 46655 w 225658"/>
                  <a:gd name="connsiteY15" fmla="*/ 1614488 h 2205384"/>
                  <a:gd name="connsiteX16" fmla="*/ 53799 w 225658"/>
                  <a:gd name="connsiteY16" fmla="*/ 1828800 h 2205384"/>
                  <a:gd name="connsiteX17" fmla="*/ 115712 w 225658"/>
                  <a:gd name="connsiteY17" fmla="*/ 1928813 h 2205384"/>
                  <a:gd name="connsiteX18" fmla="*/ 125237 w 225658"/>
                  <a:gd name="connsiteY18" fmla="*/ 2005013 h 2205384"/>
                  <a:gd name="connsiteX19" fmla="*/ 158574 w 225658"/>
                  <a:gd name="connsiteY19" fmla="*/ 2076450 h 2205384"/>
                  <a:gd name="connsiteX20" fmla="*/ 215724 w 225658"/>
                  <a:gd name="connsiteY20" fmla="*/ 2109788 h 2205384"/>
                  <a:gd name="connsiteX21" fmla="*/ 225249 w 225658"/>
                  <a:gd name="connsiteY21" fmla="*/ 2190750 h 2205384"/>
                  <a:gd name="connsiteX22" fmla="*/ 210962 w 225658"/>
                  <a:gd name="connsiteY22" fmla="*/ 2205038 h 2205384"/>
                  <a:gd name="connsiteX0" fmla="*/ 206199 w 225658"/>
                  <a:gd name="connsiteY0" fmla="*/ 0 h 2205384"/>
                  <a:gd name="connsiteX1" fmla="*/ 184768 w 225658"/>
                  <a:gd name="connsiteY1" fmla="*/ 195263 h 2205384"/>
                  <a:gd name="connsiteX2" fmla="*/ 129999 w 225658"/>
                  <a:gd name="connsiteY2" fmla="*/ 347663 h 2205384"/>
                  <a:gd name="connsiteX3" fmla="*/ 108568 w 225658"/>
                  <a:gd name="connsiteY3" fmla="*/ 447675 h 2205384"/>
                  <a:gd name="connsiteX4" fmla="*/ 110949 w 225658"/>
                  <a:gd name="connsiteY4" fmla="*/ 619126 h 2205384"/>
                  <a:gd name="connsiteX5" fmla="*/ 91899 w 225658"/>
                  <a:gd name="connsiteY5" fmla="*/ 785813 h 2205384"/>
                  <a:gd name="connsiteX6" fmla="*/ 63324 w 225658"/>
                  <a:gd name="connsiteY6" fmla="*/ 847725 h 2205384"/>
                  <a:gd name="connsiteX7" fmla="*/ 53799 w 225658"/>
                  <a:gd name="connsiteY7" fmla="*/ 914400 h 2205384"/>
                  <a:gd name="connsiteX8" fmla="*/ 44274 w 225658"/>
                  <a:gd name="connsiteY8" fmla="*/ 959644 h 2205384"/>
                  <a:gd name="connsiteX9" fmla="*/ 22843 w 225658"/>
                  <a:gd name="connsiteY9" fmla="*/ 978694 h 2205384"/>
                  <a:gd name="connsiteX10" fmla="*/ 1412 w 225658"/>
                  <a:gd name="connsiteY10" fmla="*/ 1059656 h 2205384"/>
                  <a:gd name="connsiteX11" fmla="*/ 6174 w 225658"/>
                  <a:gd name="connsiteY11" fmla="*/ 1190625 h 2205384"/>
                  <a:gd name="connsiteX12" fmla="*/ 39512 w 225658"/>
                  <a:gd name="connsiteY12" fmla="*/ 1271588 h 2205384"/>
                  <a:gd name="connsiteX13" fmla="*/ 41892 w 225658"/>
                  <a:gd name="connsiteY13" fmla="*/ 1416844 h 2205384"/>
                  <a:gd name="connsiteX14" fmla="*/ 20462 w 225658"/>
                  <a:gd name="connsiteY14" fmla="*/ 1485900 h 2205384"/>
                  <a:gd name="connsiteX15" fmla="*/ 46655 w 225658"/>
                  <a:gd name="connsiteY15" fmla="*/ 1614488 h 2205384"/>
                  <a:gd name="connsiteX16" fmla="*/ 53799 w 225658"/>
                  <a:gd name="connsiteY16" fmla="*/ 1828800 h 2205384"/>
                  <a:gd name="connsiteX17" fmla="*/ 115712 w 225658"/>
                  <a:gd name="connsiteY17" fmla="*/ 1928813 h 2205384"/>
                  <a:gd name="connsiteX18" fmla="*/ 125237 w 225658"/>
                  <a:gd name="connsiteY18" fmla="*/ 2005013 h 2205384"/>
                  <a:gd name="connsiteX19" fmla="*/ 158574 w 225658"/>
                  <a:gd name="connsiteY19" fmla="*/ 2076450 h 2205384"/>
                  <a:gd name="connsiteX20" fmla="*/ 215724 w 225658"/>
                  <a:gd name="connsiteY20" fmla="*/ 2109788 h 2205384"/>
                  <a:gd name="connsiteX21" fmla="*/ 225249 w 225658"/>
                  <a:gd name="connsiteY21" fmla="*/ 2190750 h 2205384"/>
                  <a:gd name="connsiteX22" fmla="*/ 210962 w 225658"/>
                  <a:gd name="connsiteY22" fmla="*/ 2205038 h 2205384"/>
                  <a:gd name="connsiteX0" fmla="*/ 206199 w 225658"/>
                  <a:gd name="connsiteY0" fmla="*/ 0 h 2205384"/>
                  <a:gd name="connsiteX1" fmla="*/ 184768 w 225658"/>
                  <a:gd name="connsiteY1" fmla="*/ 195263 h 2205384"/>
                  <a:gd name="connsiteX2" fmla="*/ 129999 w 225658"/>
                  <a:gd name="connsiteY2" fmla="*/ 347663 h 2205384"/>
                  <a:gd name="connsiteX3" fmla="*/ 108568 w 225658"/>
                  <a:gd name="connsiteY3" fmla="*/ 447675 h 2205384"/>
                  <a:gd name="connsiteX4" fmla="*/ 110949 w 225658"/>
                  <a:gd name="connsiteY4" fmla="*/ 619126 h 2205384"/>
                  <a:gd name="connsiteX5" fmla="*/ 91899 w 225658"/>
                  <a:gd name="connsiteY5" fmla="*/ 785813 h 2205384"/>
                  <a:gd name="connsiteX6" fmla="*/ 63324 w 225658"/>
                  <a:gd name="connsiteY6" fmla="*/ 847725 h 2205384"/>
                  <a:gd name="connsiteX7" fmla="*/ 53799 w 225658"/>
                  <a:gd name="connsiteY7" fmla="*/ 914400 h 2205384"/>
                  <a:gd name="connsiteX8" fmla="*/ 44274 w 225658"/>
                  <a:gd name="connsiteY8" fmla="*/ 959644 h 2205384"/>
                  <a:gd name="connsiteX9" fmla="*/ 22843 w 225658"/>
                  <a:gd name="connsiteY9" fmla="*/ 983456 h 2205384"/>
                  <a:gd name="connsiteX10" fmla="*/ 1412 w 225658"/>
                  <a:gd name="connsiteY10" fmla="*/ 1059656 h 2205384"/>
                  <a:gd name="connsiteX11" fmla="*/ 6174 w 225658"/>
                  <a:gd name="connsiteY11" fmla="*/ 1190625 h 2205384"/>
                  <a:gd name="connsiteX12" fmla="*/ 39512 w 225658"/>
                  <a:gd name="connsiteY12" fmla="*/ 1271588 h 2205384"/>
                  <a:gd name="connsiteX13" fmla="*/ 41892 w 225658"/>
                  <a:gd name="connsiteY13" fmla="*/ 1416844 h 2205384"/>
                  <a:gd name="connsiteX14" fmla="*/ 20462 w 225658"/>
                  <a:gd name="connsiteY14" fmla="*/ 1485900 h 2205384"/>
                  <a:gd name="connsiteX15" fmla="*/ 46655 w 225658"/>
                  <a:gd name="connsiteY15" fmla="*/ 1614488 h 2205384"/>
                  <a:gd name="connsiteX16" fmla="*/ 53799 w 225658"/>
                  <a:gd name="connsiteY16" fmla="*/ 1828800 h 2205384"/>
                  <a:gd name="connsiteX17" fmla="*/ 115712 w 225658"/>
                  <a:gd name="connsiteY17" fmla="*/ 1928813 h 2205384"/>
                  <a:gd name="connsiteX18" fmla="*/ 125237 w 225658"/>
                  <a:gd name="connsiteY18" fmla="*/ 2005013 h 2205384"/>
                  <a:gd name="connsiteX19" fmla="*/ 158574 w 225658"/>
                  <a:gd name="connsiteY19" fmla="*/ 2076450 h 2205384"/>
                  <a:gd name="connsiteX20" fmla="*/ 215724 w 225658"/>
                  <a:gd name="connsiteY20" fmla="*/ 2109788 h 2205384"/>
                  <a:gd name="connsiteX21" fmla="*/ 225249 w 225658"/>
                  <a:gd name="connsiteY21" fmla="*/ 2190750 h 2205384"/>
                  <a:gd name="connsiteX22" fmla="*/ 210962 w 225658"/>
                  <a:gd name="connsiteY22" fmla="*/ 2205038 h 220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5658" h="2205384">
                    <a:moveTo>
                      <a:pt x="206199" y="0"/>
                    </a:moveTo>
                    <a:cubicBezTo>
                      <a:pt x="205405" y="68659"/>
                      <a:pt x="197468" y="137319"/>
                      <a:pt x="184768" y="195263"/>
                    </a:cubicBezTo>
                    <a:cubicBezTo>
                      <a:pt x="172068" y="253207"/>
                      <a:pt x="142699" y="305594"/>
                      <a:pt x="129999" y="347663"/>
                    </a:cubicBezTo>
                    <a:cubicBezTo>
                      <a:pt x="117299" y="389732"/>
                      <a:pt x="111743" y="402431"/>
                      <a:pt x="108568" y="447675"/>
                    </a:cubicBezTo>
                    <a:cubicBezTo>
                      <a:pt x="105393" y="492919"/>
                      <a:pt x="112536" y="562770"/>
                      <a:pt x="110949" y="619126"/>
                    </a:cubicBezTo>
                    <a:cubicBezTo>
                      <a:pt x="109361" y="675482"/>
                      <a:pt x="99836" y="747713"/>
                      <a:pt x="91899" y="785813"/>
                    </a:cubicBezTo>
                    <a:cubicBezTo>
                      <a:pt x="83962" y="823913"/>
                      <a:pt x="69674" y="826294"/>
                      <a:pt x="63324" y="847725"/>
                    </a:cubicBezTo>
                    <a:cubicBezTo>
                      <a:pt x="56974" y="869156"/>
                      <a:pt x="56974" y="895747"/>
                      <a:pt x="53799" y="914400"/>
                    </a:cubicBezTo>
                    <a:cubicBezTo>
                      <a:pt x="50624" y="933053"/>
                      <a:pt x="49433" y="948135"/>
                      <a:pt x="44274" y="959644"/>
                    </a:cubicBezTo>
                    <a:cubicBezTo>
                      <a:pt x="39115" y="971153"/>
                      <a:pt x="29987" y="966787"/>
                      <a:pt x="22843" y="983456"/>
                    </a:cubicBezTo>
                    <a:cubicBezTo>
                      <a:pt x="15699" y="1000125"/>
                      <a:pt x="4190" y="1025128"/>
                      <a:pt x="1412" y="1059656"/>
                    </a:cubicBezTo>
                    <a:cubicBezTo>
                      <a:pt x="-1366" y="1094184"/>
                      <a:pt x="-176" y="1155303"/>
                      <a:pt x="6174" y="1190625"/>
                    </a:cubicBezTo>
                    <a:cubicBezTo>
                      <a:pt x="12524" y="1225947"/>
                      <a:pt x="33559" y="1233885"/>
                      <a:pt x="39512" y="1271588"/>
                    </a:cubicBezTo>
                    <a:cubicBezTo>
                      <a:pt x="45465" y="1309291"/>
                      <a:pt x="45067" y="1381125"/>
                      <a:pt x="41892" y="1416844"/>
                    </a:cubicBezTo>
                    <a:cubicBezTo>
                      <a:pt x="38717" y="1452563"/>
                      <a:pt x="19668" y="1452959"/>
                      <a:pt x="20462" y="1485900"/>
                    </a:cubicBezTo>
                    <a:cubicBezTo>
                      <a:pt x="21256" y="1518841"/>
                      <a:pt x="41099" y="1557338"/>
                      <a:pt x="46655" y="1614488"/>
                    </a:cubicBezTo>
                    <a:cubicBezTo>
                      <a:pt x="52211" y="1671638"/>
                      <a:pt x="42290" y="1776413"/>
                      <a:pt x="53799" y="1828800"/>
                    </a:cubicBezTo>
                    <a:cubicBezTo>
                      <a:pt x="65308" y="1881187"/>
                      <a:pt x="103806" y="1899444"/>
                      <a:pt x="115712" y="1928813"/>
                    </a:cubicBezTo>
                    <a:cubicBezTo>
                      <a:pt x="127618" y="1958182"/>
                      <a:pt x="118093" y="1980407"/>
                      <a:pt x="125237" y="2005013"/>
                    </a:cubicBezTo>
                    <a:cubicBezTo>
                      <a:pt x="132381" y="2029619"/>
                      <a:pt x="143493" y="2058988"/>
                      <a:pt x="158574" y="2076450"/>
                    </a:cubicBezTo>
                    <a:cubicBezTo>
                      <a:pt x="173655" y="2093912"/>
                      <a:pt x="204612" y="2090738"/>
                      <a:pt x="215724" y="2109788"/>
                    </a:cubicBezTo>
                    <a:cubicBezTo>
                      <a:pt x="226836" y="2128838"/>
                      <a:pt x="226043" y="2174875"/>
                      <a:pt x="225249" y="2190750"/>
                    </a:cubicBezTo>
                    <a:cubicBezTo>
                      <a:pt x="224455" y="2206625"/>
                      <a:pt x="217708" y="2205831"/>
                      <a:pt x="210962" y="22050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9" name="任意多边形 1088"/>
              <p:cNvSpPr/>
              <p:nvPr/>
            </p:nvSpPr>
            <p:spPr>
              <a:xfrm>
                <a:off x="6467474" y="3688557"/>
                <a:ext cx="1243942" cy="2383631"/>
              </a:xfrm>
              <a:custGeom>
                <a:avLst/>
                <a:gdLst>
                  <a:gd name="connsiteX0" fmla="*/ 0 w 1238250"/>
                  <a:gd name="connsiteY0" fmla="*/ 0 h 2376488"/>
                  <a:gd name="connsiteX1" fmla="*/ 47625 w 1238250"/>
                  <a:gd name="connsiteY1" fmla="*/ 138113 h 2376488"/>
                  <a:gd name="connsiteX2" fmla="*/ 76200 w 1238250"/>
                  <a:gd name="connsiteY2" fmla="*/ 257175 h 2376488"/>
                  <a:gd name="connsiteX3" fmla="*/ 95250 w 1238250"/>
                  <a:gd name="connsiteY3" fmla="*/ 409575 h 2376488"/>
                  <a:gd name="connsiteX4" fmla="*/ 133350 w 1238250"/>
                  <a:gd name="connsiteY4" fmla="*/ 476250 h 2376488"/>
                  <a:gd name="connsiteX5" fmla="*/ 166687 w 1238250"/>
                  <a:gd name="connsiteY5" fmla="*/ 538163 h 2376488"/>
                  <a:gd name="connsiteX6" fmla="*/ 219075 w 1238250"/>
                  <a:gd name="connsiteY6" fmla="*/ 604838 h 2376488"/>
                  <a:gd name="connsiteX7" fmla="*/ 261937 w 1238250"/>
                  <a:gd name="connsiteY7" fmla="*/ 757238 h 2376488"/>
                  <a:gd name="connsiteX8" fmla="*/ 323850 w 1238250"/>
                  <a:gd name="connsiteY8" fmla="*/ 947738 h 2376488"/>
                  <a:gd name="connsiteX9" fmla="*/ 323850 w 1238250"/>
                  <a:gd name="connsiteY9" fmla="*/ 1114425 h 2376488"/>
                  <a:gd name="connsiteX10" fmla="*/ 376237 w 1238250"/>
                  <a:gd name="connsiteY10" fmla="*/ 1228725 h 2376488"/>
                  <a:gd name="connsiteX11" fmla="*/ 409575 w 1238250"/>
                  <a:gd name="connsiteY11" fmla="*/ 1281113 h 2376488"/>
                  <a:gd name="connsiteX12" fmla="*/ 404812 w 1238250"/>
                  <a:gd name="connsiteY12" fmla="*/ 1376363 h 2376488"/>
                  <a:gd name="connsiteX13" fmla="*/ 438150 w 1238250"/>
                  <a:gd name="connsiteY13" fmla="*/ 1433513 h 2376488"/>
                  <a:gd name="connsiteX14" fmla="*/ 452437 w 1238250"/>
                  <a:gd name="connsiteY14" fmla="*/ 1504950 h 2376488"/>
                  <a:gd name="connsiteX15" fmla="*/ 519112 w 1238250"/>
                  <a:gd name="connsiteY15" fmla="*/ 1585913 h 2376488"/>
                  <a:gd name="connsiteX16" fmla="*/ 619125 w 1238250"/>
                  <a:gd name="connsiteY16" fmla="*/ 1743075 h 2376488"/>
                  <a:gd name="connsiteX17" fmla="*/ 700087 w 1238250"/>
                  <a:gd name="connsiteY17" fmla="*/ 1957388 h 2376488"/>
                  <a:gd name="connsiteX18" fmla="*/ 747712 w 1238250"/>
                  <a:gd name="connsiteY18" fmla="*/ 2109788 h 2376488"/>
                  <a:gd name="connsiteX19" fmla="*/ 819150 w 1238250"/>
                  <a:gd name="connsiteY19" fmla="*/ 2266950 h 2376488"/>
                  <a:gd name="connsiteX20" fmla="*/ 895350 w 1238250"/>
                  <a:gd name="connsiteY20" fmla="*/ 2333625 h 2376488"/>
                  <a:gd name="connsiteX21" fmla="*/ 971550 w 1238250"/>
                  <a:gd name="connsiteY21" fmla="*/ 2343150 h 2376488"/>
                  <a:gd name="connsiteX22" fmla="*/ 1038225 w 1238250"/>
                  <a:gd name="connsiteY22" fmla="*/ 2343150 h 2376488"/>
                  <a:gd name="connsiteX23" fmla="*/ 1133475 w 1238250"/>
                  <a:gd name="connsiteY23" fmla="*/ 2309813 h 2376488"/>
                  <a:gd name="connsiteX24" fmla="*/ 1214437 w 1238250"/>
                  <a:gd name="connsiteY24" fmla="*/ 2333625 h 2376488"/>
                  <a:gd name="connsiteX25" fmla="*/ 1238250 w 1238250"/>
                  <a:gd name="connsiteY25" fmla="*/ 2376488 h 2376488"/>
                  <a:gd name="connsiteX0" fmla="*/ 0 w 1243013"/>
                  <a:gd name="connsiteY0" fmla="*/ 0 h 2364581"/>
                  <a:gd name="connsiteX1" fmla="*/ 52388 w 1243013"/>
                  <a:gd name="connsiteY1" fmla="*/ 126206 h 2364581"/>
                  <a:gd name="connsiteX2" fmla="*/ 80963 w 1243013"/>
                  <a:gd name="connsiteY2" fmla="*/ 245268 h 2364581"/>
                  <a:gd name="connsiteX3" fmla="*/ 100013 w 1243013"/>
                  <a:gd name="connsiteY3" fmla="*/ 397668 h 2364581"/>
                  <a:gd name="connsiteX4" fmla="*/ 138113 w 1243013"/>
                  <a:gd name="connsiteY4" fmla="*/ 464343 h 2364581"/>
                  <a:gd name="connsiteX5" fmla="*/ 171450 w 1243013"/>
                  <a:gd name="connsiteY5" fmla="*/ 526256 h 2364581"/>
                  <a:gd name="connsiteX6" fmla="*/ 223838 w 1243013"/>
                  <a:gd name="connsiteY6" fmla="*/ 592931 h 2364581"/>
                  <a:gd name="connsiteX7" fmla="*/ 266700 w 1243013"/>
                  <a:gd name="connsiteY7" fmla="*/ 745331 h 2364581"/>
                  <a:gd name="connsiteX8" fmla="*/ 328613 w 1243013"/>
                  <a:gd name="connsiteY8" fmla="*/ 935831 h 2364581"/>
                  <a:gd name="connsiteX9" fmla="*/ 328613 w 1243013"/>
                  <a:gd name="connsiteY9" fmla="*/ 1102518 h 2364581"/>
                  <a:gd name="connsiteX10" fmla="*/ 381000 w 1243013"/>
                  <a:gd name="connsiteY10" fmla="*/ 1216818 h 2364581"/>
                  <a:gd name="connsiteX11" fmla="*/ 414338 w 1243013"/>
                  <a:gd name="connsiteY11" fmla="*/ 1269206 h 2364581"/>
                  <a:gd name="connsiteX12" fmla="*/ 409575 w 1243013"/>
                  <a:gd name="connsiteY12" fmla="*/ 1364456 h 2364581"/>
                  <a:gd name="connsiteX13" fmla="*/ 442913 w 1243013"/>
                  <a:gd name="connsiteY13" fmla="*/ 1421606 h 2364581"/>
                  <a:gd name="connsiteX14" fmla="*/ 457200 w 1243013"/>
                  <a:gd name="connsiteY14" fmla="*/ 1493043 h 2364581"/>
                  <a:gd name="connsiteX15" fmla="*/ 523875 w 1243013"/>
                  <a:gd name="connsiteY15" fmla="*/ 1574006 h 2364581"/>
                  <a:gd name="connsiteX16" fmla="*/ 623888 w 1243013"/>
                  <a:gd name="connsiteY16" fmla="*/ 1731168 h 2364581"/>
                  <a:gd name="connsiteX17" fmla="*/ 704850 w 1243013"/>
                  <a:gd name="connsiteY17" fmla="*/ 1945481 h 2364581"/>
                  <a:gd name="connsiteX18" fmla="*/ 752475 w 1243013"/>
                  <a:gd name="connsiteY18" fmla="*/ 2097881 h 2364581"/>
                  <a:gd name="connsiteX19" fmla="*/ 823913 w 1243013"/>
                  <a:gd name="connsiteY19" fmla="*/ 2255043 h 2364581"/>
                  <a:gd name="connsiteX20" fmla="*/ 900113 w 1243013"/>
                  <a:gd name="connsiteY20" fmla="*/ 2321718 h 2364581"/>
                  <a:gd name="connsiteX21" fmla="*/ 976313 w 1243013"/>
                  <a:gd name="connsiteY21" fmla="*/ 2331243 h 2364581"/>
                  <a:gd name="connsiteX22" fmla="*/ 1042988 w 1243013"/>
                  <a:gd name="connsiteY22" fmla="*/ 2331243 h 2364581"/>
                  <a:gd name="connsiteX23" fmla="*/ 1138238 w 1243013"/>
                  <a:gd name="connsiteY23" fmla="*/ 2297906 h 2364581"/>
                  <a:gd name="connsiteX24" fmla="*/ 1219200 w 1243013"/>
                  <a:gd name="connsiteY24" fmla="*/ 2321718 h 2364581"/>
                  <a:gd name="connsiteX25" fmla="*/ 1243013 w 1243013"/>
                  <a:gd name="connsiteY25" fmla="*/ 2364581 h 2364581"/>
                  <a:gd name="connsiteX0" fmla="*/ 0 w 1243013"/>
                  <a:gd name="connsiteY0" fmla="*/ 0 h 2364581"/>
                  <a:gd name="connsiteX1" fmla="*/ 26195 w 1243013"/>
                  <a:gd name="connsiteY1" fmla="*/ 78581 h 2364581"/>
                  <a:gd name="connsiteX2" fmla="*/ 52388 w 1243013"/>
                  <a:gd name="connsiteY2" fmla="*/ 126206 h 2364581"/>
                  <a:gd name="connsiteX3" fmla="*/ 80963 w 1243013"/>
                  <a:gd name="connsiteY3" fmla="*/ 245268 h 2364581"/>
                  <a:gd name="connsiteX4" fmla="*/ 100013 w 1243013"/>
                  <a:gd name="connsiteY4" fmla="*/ 397668 h 2364581"/>
                  <a:gd name="connsiteX5" fmla="*/ 138113 w 1243013"/>
                  <a:gd name="connsiteY5" fmla="*/ 464343 h 2364581"/>
                  <a:gd name="connsiteX6" fmla="*/ 171450 w 1243013"/>
                  <a:gd name="connsiteY6" fmla="*/ 526256 h 2364581"/>
                  <a:gd name="connsiteX7" fmla="*/ 223838 w 1243013"/>
                  <a:gd name="connsiteY7" fmla="*/ 592931 h 2364581"/>
                  <a:gd name="connsiteX8" fmla="*/ 266700 w 1243013"/>
                  <a:gd name="connsiteY8" fmla="*/ 745331 h 2364581"/>
                  <a:gd name="connsiteX9" fmla="*/ 328613 w 1243013"/>
                  <a:gd name="connsiteY9" fmla="*/ 935831 h 2364581"/>
                  <a:gd name="connsiteX10" fmla="*/ 328613 w 1243013"/>
                  <a:gd name="connsiteY10" fmla="*/ 1102518 h 2364581"/>
                  <a:gd name="connsiteX11" fmla="*/ 381000 w 1243013"/>
                  <a:gd name="connsiteY11" fmla="*/ 1216818 h 2364581"/>
                  <a:gd name="connsiteX12" fmla="*/ 414338 w 1243013"/>
                  <a:gd name="connsiteY12" fmla="*/ 1269206 h 2364581"/>
                  <a:gd name="connsiteX13" fmla="*/ 409575 w 1243013"/>
                  <a:gd name="connsiteY13" fmla="*/ 1364456 h 2364581"/>
                  <a:gd name="connsiteX14" fmla="*/ 442913 w 1243013"/>
                  <a:gd name="connsiteY14" fmla="*/ 1421606 h 2364581"/>
                  <a:gd name="connsiteX15" fmla="*/ 457200 w 1243013"/>
                  <a:gd name="connsiteY15" fmla="*/ 1493043 h 2364581"/>
                  <a:gd name="connsiteX16" fmla="*/ 523875 w 1243013"/>
                  <a:gd name="connsiteY16" fmla="*/ 1574006 h 2364581"/>
                  <a:gd name="connsiteX17" fmla="*/ 623888 w 1243013"/>
                  <a:gd name="connsiteY17" fmla="*/ 1731168 h 2364581"/>
                  <a:gd name="connsiteX18" fmla="*/ 704850 w 1243013"/>
                  <a:gd name="connsiteY18" fmla="*/ 1945481 h 2364581"/>
                  <a:gd name="connsiteX19" fmla="*/ 752475 w 1243013"/>
                  <a:gd name="connsiteY19" fmla="*/ 2097881 h 2364581"/>
                  <a:gd name="connsiteX20" fmla="*/ 823913 w 1243013"/>
                  <a:gd name="connsiteY20" fmla="*/ 2255043 h 2364581"/>
                  <a:gd name="connsiteX21" fmla="*/ 900113 w 1243013"/>
                  <a:gd name="connsiteY21" fmla="*/ 2321718 h 2364581"/>
                  <a:gd name="connsiteX22" fmla="*/ 976313 w 1243013"/>
                  <a:gd name="connsiteY22" fmla="*/ 2331243 h 2364581"/>
                  <a:gd name="connsiteX23" fmla="*/ 1042988 w 1243013"/>
                  <a:gd name="connsiteY23" fmla="*/ 2331243 h 2364581"/>
                  <a:gd name="connsiteX24" fmla="*/ 1138238 w 1243013"/>
                  <a:gd name="connsiteY24" fmla="*/ 2297906 h 2364581"/>
                  <a:gd name="connsiteX25" fmla="*/ 1219200 w 1243013"/>
                  <a:gd name="connsiteY25" fmla="*/ 2321718 h 2364581"/>
                  <a:gd name="connsiteX26" fmla="*/ 1243013 w 1243013"/>
                  <a:gd name="connsiteY26" fmla="*/ 2364581 h 2364581"/>
                  <a:gd name="connsiteX0" fmla="*/ 0 w 1243013"/>
                  <a:gd name="connsiteY0" fmla="*/ 0 h 2364581"/>
                  <a:gd name="connsiteX1" fmla="*/ 26195 w 1243013"/>
                  <a:gd name="connsiteY1" fmla="*/ 78581 h 2364581"/>
                  <a:gd name="connsiteX2" fmla="*/ 52388 w 1243013"/>
                  <a:gd name="connsiteY2" fmla="*/ 126206 h 2364581"/>
                  <a:gd name="connsiteX3" fmla="*/ 80963 w 1243013"/>
                  <a:gd name="connsiteY3" fmla="*/ 245268 h 2364581"/>
                  <a:gd name="connsiteX4" fmla="*/ 97631 w 1243013"/>
                  <a:gd name="connsiteY4" fmla="*/ 383380 h 2364581"/>
                  <a:gd name="connsiteX5" fmla="*/ 138113 w 1243013"/>
                  <a:gd name="connsiteY5" fmla="*/ 464343 h 2364581"/>
                  <a:gd name="connsiteX6" fmla="*/ 171450 w 1243013"/>
                  <a:gd name="connsiteY6" fmla="*/ 526256 h 2364581"/>
                  <a:gd name="connsiteX7" fmla="*/ 223838 w 1243013"/>
                  <a:gd name="connsiteY7" fmla="*/ 592931 h 2364581"/>
                  <a:gd name="connsiteX8" fmla="*/ 266700 w 1243013"/>
                  <a:gd name="connsiteY8" fmla="*/ 745331 h 2364581"/>
                  <a:gd name="connsiteX9" fmla="*/ 328613 w 1243013"/>
                  <a:gd name="connsiteY9" fmla="*/ 935831 h 2364581"/>
                  <a:gd name="connsiteX10" fmla="*/ 328613 w 1243013"/>
                  <a:gd name="connsiteY10" fmla="*/ 1102518 h 2364581"/>
                  <a:gd name="connsiteX11" fmla="*/ 381000 w 1243013"/>
                  <a:gd name="connsiteY11" fmla="*/ 1216818 h 2364581"/>
                  <a:gd name="connsiteX12" fmla="*/ 414338 w 1243013"/>
                  <a:gd name="connsiteY12" fmla="*/ 1269206 h 2364581"/>
                  <a:gd name="connsiteX13" fmla="*/ 409575 w 1243013"/>
                  <a:gd name="connsiteY13" fmla="*/ 1364456 h 2364581"/>
                  <a:gd name="connsiteX14" fmla="*/ 442913 w 1243013"/>
                  <a:gd name="connsiteY14" fmla="*/ 1421606 h 2364581"/>
                  <a:gd name="connsiteX15" fmla="*/ 457200 w 1243013"/>
                  <a:gd name="connsiteY15" fmla="*/ 1493043 h 2364581"/>
                  <a:gd name="connsiteX16" fmla="*/ 523875 w 1243013"/>
                  <a:gd name="connsiteY16" fmla="*/ 1574006 h 2364581"/>
                  <a:gd name="connsiteX17" fmla="*/ 623888 w 1243013"/>
                  <a:gd name="connsiteY17" fmla="*/ 1731168 h 2364581"/>
                  <a:gd name="connsiteX18" fmla="*/ 704850 w 1243013"/>
                  <a:gd name="connsiteY18" fmla="*/ 1945481 h 2364581"/>
                  <a:gd name="connsiteX19" fmla="*/ 752475 w 1243013"/>
                  <a:gd name="connsiteY19" fmla="*/ 2097881 h 2364581"/>
                  <a:gd name="connsiteX20" fmla="*/ 823913 w 1243013"/>
                  <a:gd name="connsiteY20" fmla="*/ 2255043 h 2364581"/>
                  <a:gd name="connsiteX21" fmla="*/ 900113 w 1243013"/>
                  <a:gd name="connsiteY21" fmla="*/ 2321718 h 2364581"/>
                  <a:gd name="connsiteX22" fmla="*/ 976313 w 1243013"/>
                  <a:gd name="connsiteY22" fmla="*/ 2331243 h 2364581"/>
                  <a:gd name="connsiteX23" fmla="*/ 1042988 w 1243013"/>
                  <a:gd name="connsiteY23" fmla="*/ 2331243 h 2364581"/>
                  <a:gd name="connsiteX24" fmla="*/ 1138238 w 1243013"/>
                  <a:gd name="connsiteY24" fmla="*/ 2297906 h 2364581"/>
                  <a:gd name="connsiteX25" fmla="*/ 1219200 w 1243013"/>
                  <a:gd name="connsiteY25" fmla="*/ 2321718 h 2364581"/>
                  <a:gd name="connsiteX26" fmla="*/ 1243013 w 1243013"/>
                  <a:gd name="connsiteY26" fmla="*/ 2364581 h 2364581"/>
                  <a:gd name="connsiteX0" fmla="*/ 0 w 1243013"/>
                  <a:gd name="connsiteY0" fmla="*/ 0 h 2364581"/>
                  <a:gd name="connsiteX1" fmla="*/ 26195 w 1243013"/>
                  <a:gd name="connsiteY1" fmla="*/ 78581 h 2364581"/>
                  <a:gd name="connsiteX2" fmla="*/ 52388 w 1243013"/>
                  <a:gd name="connsiteY2" fmla="*/ 126206 h 2364581"/>
                  <a:gd name="connsiteX3" fmla="*/ 80963 w 1243013"/>
                  <a:gd name="connsiteY3" fmla="*/ 245268 h 2364581"/>
                  <a:gd name="connsiteX4" fmla="*/ 97631 w 1243013"/>
                  <a:gd name="connsiteY4" fmla="*/ 383380 h 2364581"/>
                  <a:gd name="connsiteX5" fmla="*/ 138113 w 1243013"/>
                  <a:gd name="connsiteY5" fmla="*/ 464343 h 2364581"/>
                  <a:gd name="connsiteX6" fmla="*/ 171450 w 1243013"/>
                  <a:gd name="connsiteY6" fmla="*/ 526256 h 2364581"/>
                  <a:gd name="connsiteX7" fmla="*/ 221457 w 1243013"/>
                  <a:gd name="connsiteY7" fmla="*/ 597694 h 2364581"/>
                  <a:gd name="connsiteX8" fmla="*/ 266700 w 1243013"/>
                  <a:gd name="connsiteY8" fmla="*/ 745331 h 2364581"/>
                  <a:gd name="connsiteX9" fmla="*/ 328613 w 1243013"/>
                  <a:gd name="connsiteY9" fmla="*/ 935831 h 2364581"/>
                  <a:gd name="connsiteX10" fmla="*/ 328613 w 1243013"/>
                  <a:gd name="connsiteY10" fmla="*/ 1102518 h 2364581"/>
                  <a:gd name="connsiteX11" fmla="*/ 381000 w 1243013"/>
                  <a:gd name="connsiteY11" fmla="*/ 1216818 h 2364581"/>
                  <a:gd name="connsiteX12" fmla="*/ 414338 w 1243013"/>
                  <a:gd name="connsiteY12" fmla="*/ 1269206 h 2364581"/>
                  <a:gd name="connsiteX13" fmla="*/ 409575 w 1243013"/>
                  <a:gd name="connsiteY13" fmla="*/ 1364456 h 2364581"/>
                  <a:gd name="connsiteX14" fmla="*/ 442913 w 1243013"/>
                  <a:gd name="connsiteY14" fmla="*/ 1421606 h 2364581"/>
                  <a:gd name="connsiteX15" fmla="*/ 457200 w 1243013"/>
                  <a:gd name="connsiteY15" fmla="*/ 1493043 h 2364581"/>
                  <a:gd name="connsiteX16" fmla="*/ 523875 w 1243013"/>
                  <a:gd name="connsiteY16" fmla="*/ 1574006 h 2364581"/>
                  <a:gd name="connsiteX17" fmla="*/ 623888 w 1243013"/>
                  <a:gd name="connsiteY17" fmla="*/ 1731168 h 2364581"/>
                  <a:gd name="connsiteX18" fmla="*/ 704850 w 1243013"/>
                  <a:gd name="connsiteY18" fmla="*/ 1945481 h 2364581"/>
                  <a:gd name="connsiteX19" fmla="*/ 752475 w 1243013"/>
                  <a:gd name="connsiteY19" fmla="*/ 2097881 h 2364581"/>
                  <a:gd name="connsiteX20" fmla="*/ 823913 w 1243013"/>
                  <a:gd name="connsiteY20" fmla="*/ 2255043 h 2364581"/>
                  <a:gd name="connsiteX21" fmla="*/ 900113 w 1243013"/>
                  <a:gd name="connsiteY21" fmla="*/ 2321718 h 2364581"/>
                  <a:gd name="connsiteX22" fmla="*/ 976313 w 1243013"/>
                  <a:gd name="connsiteY22" fmla="*/ 2331243 h 2364581"/>
                  <a:gd name="connsiteX23" fmla="*/ 1042988 w 1243013"/>
                  <a:gd name="connsiteY23" fmla="*/ 2331243 h 2364581"/>
                  <a:gd name="connsiteX24" fmla="*/ 1138238 w 1243013"/>
                  <a:gd name="connsiteY24" fmla="*/ 2297906 h 2364581"/>
                  <a:gd name="connsiteX25" fmla="*/ 1219200 w 1243013"/>
                  <a:gd name="connsiteY25" fmla="*/ 2321718 h 2364581"/>
                  <a:gd name="connsiteX26" fmla="*/ 1243013 w 1243013"/>
                  <a:gd name="connsiteY26" fmla="*/ 2364581 h 2364581"/>
                  <a:gd name="connsiteX0" fmla="*/ 0 w 1243013"/>
                  <a:gd name="connsiteY0" fmla="*/ 0 h 2364581"/>
                  <a:gd name="connsiteX1" fmla="*/ 26195 w 1243013"/>
                  <a:gd name="connsiteY1" fmla="*/ 78581 h 2364581"/>
                  <a:gd name="connsiteX2" fmla="*/ 52388 w 1243013"/>
                  <a:gd name="connsiteY2" fmla="*/ 126206 h 2364581"/>
                  <a:gd name="connsiteX3" fmla="*/ 80963 w 1243013"/>
                  <a:gd name="connsiteY3" fmla="*/ 245268 h 2364581"/>
                  <a:gd name="connsiteX4" fmla="*/ 97631 w 1243013"/>
                  <a:gd name="connsiteY4" fmla="*/ 383380 h 2364581"/>
                  <a:gd name="connsiteX5" fmla="*/ 138113 w 1243013"/>
                  <a:gd name="connsiteY5" fmla="*/ 464343 h 2364581"/>
                  <a:gd name="connsiteX6" fmla="*/ 166687 w 1243013"/>
                  <a:gd name="connsiteY6" fmla="*/ 526256 h 2364581"/>
                  <a:gd name="connsiteX7" fmla="*/ 221457 w 1243013"/>
                  <a:gd name="connsiteY7" fmla="*/ 597694 h 2364581"/>
                  <a:gd name="connsiteX8" fmla="*/ 266700 w 1243013"/>
                  <a:gd name="connsiteY8" fmla="*/ 745331 h 2364581"/>
                  <a:gd name="connsiteX9" fmla="*/ 328613 w 1243013"/>
                  <a:gd name="connsiteY9" fmla="*/ 935831 h 2364581"/>
                  <a:gd name="connsiteX10" fmla="*/ 328613 w 1243013"/>
                  <a:gd name="connsiteY10" fmla="*/ 1102518 h 2364581"/>
                  <a:gd name="connsiteX11" fmla="*/ 381000 w 1243013"/>
                  <a:gd name="connsiteY11" fmla="*/ 1216818 h 2364581"/>
                  <a:gd name="connsiteX12" fmla="*/ 414338 w 1243013"/>
                  <a:gd name="connsiteY12" fmla="*/ 1269206 h 2364581"/>
                  <a:gd name="connsiteX13" fmla="*/ 409575 w 1243013"/>
                  <a:gd name="connsiteY13" fmla="*/ 1364456 h 2364581"/>
                  <a:gd name="connsiteX14" fmla="*/ 442913 w 1243013"/>
                  <a:gd name="connsiteY14" fmla="*/ 1421606 h 2364581"/>
                  <a:gd name="connsiteX15" fmla="*/ 457200 w 1243013"/>
                  <a:gd name="connsiteY15" fmla="*/ 1493043 h 2364581"/>
                  <a:gd name="connsiteX16" fmla="*/ 523875 w 1243013"/>
                  <a:gd name="connsiteY16" fmla="*/ 1574006 h 2364581"/>
                  <a:gd name="connsiteX17" fmla="*/ 623888 w 1243013"/>
                  <a:gd name="connsiteY17" fmla="*/ 1731168 h 2364581"/>
                  <a:gd name="connsiteX18" fmla="*/ 704850 w 1243013"/>
                  <a:gd name="connsiteY18" fmla="*/ 1945481 h 2364581"/>
                  <a:gd name="connsiteX19" fmla="*/ 752475 w 1243013"/>
                  <a:gd name="connsiteY19" fmla="*/ 2097881 h 2364581"/>
                  <a:gd name="connsiteX20" fmla="*/ 823913 w 1243013"/>
                  <a:gd name="connsiteY20" fmla="*/ 2255043 h 2364581"/>
                  <a:gd name="connsiteX21" fmla="*/ 900113 w 1243013"/>
                  <a:gd name="connsiteY21" fmla="*/ 2321718 h 2364581"/>
                  <a:gd name="connsiteX22" fmla="*/ 976313 w 1243013"/>
                  <a:gd name="connsiteY22" fmla="*/ 2331243 h 2364581"/>
                  <a:gd name="connsiteX23" fmla="*/ 1042988 w 1243013"/>
                  <a:gd name="connsiteY23" fmla="*/ 2331243 h 2364581"/>
                  <a:gd name="connsiteX24" fmla="*/ 1138238 w 1243013"/>
                  <a:gd name="connsiteY24" fmla="*/ 2297906 h 2364581"/>
                  <a:gd name="connsiteX25" fmla="*/ 1219200 w 1243013"/>
                  <a:gd name="connsiteY25" fmla="*/ 2321718 h 2364581"/>
                  <a:gd name="connsiteX26" fmla="*/ 1243013 w 1243013"/>
                  <a:gd name="connsiteY26" fmla="*/ 2364581 h 2364581"/>
                  <a:gd name="connsiteX0" fmla="*/ 0 w 1243013"/>
                  <a:gd name="connsiteY0" fmla="*/ 0 h 2364581"/>
                  <a:gd name="connsiteX1" fmla="*/ 26195 w 1243013"/>
                  <a:gd name="connsiteY1" fmla="*/ 78581 h 2364581"/>
                  <a:gd name="connsiteX2" fmla="*/ 52388 w 1243013"/>
                  <a:gd name="connsiteY2" fmla="*/ 126206 h 2364581"/>
                  <a:gd name="connsiteX3" fmla="*/ 80963 w 1243013"/>
                  <a:gd name="connsiteY3" fmla="*/ 245268 h 2364581"/>
                  <a:gd name="connsiteX4" fmla="*/ 97631 w 1243013"/>
                  <a:gd name="connsiteY4" fmla="*/ 383380 h 2364581"/>
                  <a:gd name="connsiteX5" fmla="*/ 138113 w 1243013"/>
                  <a:gd name="connsiteY5" fmla="*/ 464343 h 2364581"/>
                  <a:gd name="connsiteX6" fmla="*/ 166687 w 1243013"/>
                  <a:gd name="connsiteY6" fmla="*/ 526256 h 2364581"/>
                  <a:gd name="connsiteX7" fmla="*/ 221457 w 1243013"/>
                  <a:gd name="connsiteY7" fmla="*/ 597694 h 2364581"/>
                  <a:gd name="connsiteX8" fmla="*/ 266700 w 1243013"/>
                  <a:gd name="connsiteY8" fmla="*/ 745331 h 2364581"/>
                  <a:gd name="connsiteX9" fmla="*/ 328613 w 1243013"/>
                  <a:gd name="connsiteY9" fmla="*/ 935831 h 2364581"/>
                  <a:gd name="connsiteX10" fmla="*/ 328613 w 1243013"/>
                  <a:gd name="connsiteY10" fmla="*/ 1102518 h 2364581"/>
                  <a:gd name="connsiteX11" fmla="*/ 381000 w 1243013"/>
                  <a:gd name="connsiteY11" fmla="*/ 1216818 h 2364581"/>
                  <a:gd name="connsiteX12" fmla="*/ 409576 w 1243013"/>
                  <a:gd name="connsiteY12" fmla="*/ 1273969 h 2364581"/>
                  <a:gd name="connsiteX13" fmla="*/ 409575 w 1243013"/>
                  <a:gd name="connsiteY13" fmla="*/ 1364456 h 2364581"/>
                  <a:gd name="connsiteX14" fmla="*/ 442913 w 1243013"/>
                  <a:gd name="connsiteY14" fmla="*/ 1421606 h 2364581"/>
                  <a:gd name="connsiteX15" fmla="*/ 457200 w 1243013"/>
                  <a:gd name="connsiteY15" fmla="*/ 1493043 h 2364581"/>
                  <a:gd name="connsiteX16" fmla="*/ 523875 w 1243013"/>
                  <a:gd name="connsiteY16" fmla="*/ 1574006 h 2364581"/>
                  <a:gd name="connsiteX17" fmla="*/ 623888 w 1243013"/>
                  <a:gd name="connsiteY17" fmla="*/ 1731168 h 2364581"/>
                  <a:gd name="connsiteX18" fmla="*/ 704850 w 1243013"/>
                  <a:gd name="connsiteY18" fmla="*/ 1945481 h 2364581"/>
                  <a:gd name="connsiteX19" fmla="*/ 752475 w 1243013"/>
                  <a:gd name="connsiteY19" fmla="*/ 2097881 h 2364581"/>
                  <a:gd name="connsiteX20" fmla="*/ 823913 w 1243013"/>
                  <a:gd name="connsiteY20" fmla="*/ 2255043 h 2364581"/>
                  <a:gd name="connsiteX21" fmla="*/ 900113 w 1243013"/>
                  <a:gd name="connsiteY21" fmla="*/ 2321718 h 2364581"/>
                  <a:gd name="connsiteX22" fmla="*/ 976313 w 1243013"/>
                  <a:gd name="connsiteY22" fmla="*/ 2331243 h 2364581"/>
                  <a:gd name="connsiteX23" fmla="*/ 1042988 w 1243013"/>
                  <a:gd name="connsiteY23" fmla="*/ 2331243 h 2364581"/>
                  <a:gd name="connsiteX24" fmla="*/ 1138238 w 1243013"/>
                  <a:gd name="connsiteY24" fmla="*/ 2297906 h 2364581"/>
                  <a:gd name="connsiteX25" fmla="*/ 1219200 w 1243013"/>
                  <a:gd name="connsiteY25" fmla="*/ 2321718 h 2364581"/>
                  <a:gd name="connsiteX26" fmla="*/ 1243013 w 1243013"/>
                  <a:gd name="connsiteY26" fmla="*/ 2364581 h 2364581"/>
                  <a:gd name="connsiteX0" fmla="*/ 0 w 1243013"/>
                  <a:gd name="connsiteY0" fmla="*/ 0 h 2364581"/>
                  <a:gd name="connsiteX1" fmla="*/ 26195 w 1243013"/>
                  <a:gd name="connsiteY1" fmla="*/ 78581 h 2364581"/>
                  <a:gd name="connsiteX2" fmla="*/ 52388 w 1243013"/>
                  <a:gd name="connsiteY2" fmla="*/ 126206 h 2364581"/>
                  <a:gd name="connsiteX3" fmla="*/ 80963 w 1243013"/>
                  <a:gd name="connsiteY3" fmla="*/ 245268 h 2364581"/>
                  <a:gd name="connsiteX4" fmla="*/ 97631 w 1243013"/>
                  <a:gd name="connsiteY4" fmla="*/ 383380 h 2364581"/>
                  <a:gd name="connsiteX5" fmla="*/ 138113 w 1243013"/>
                  <a:gd name="connsiteY5" fmla="*/ 464343 h 2364581"/>
                  <a:gd name="connsiteX6" fmla="*/ 166687 w 1243013"/>
                  <a:gd name="connsiteY6" fmla="*/ 526256 h 2364581"/>
                  <a:gd name="connsiteX7" fmla="*/ 221457 w 1243013"/>
                  <a:gd name="connsiteY7" fmla="*/ 597694 h 2364581"/>
                  <a:gd name="connsiteX8" fmla="*/ 266700 w 1243013"/>
                  <a:gd name="connsiteY8" fmla="*/ 745331 h 2364581"/>
                  <a:gd name="connsiteX9" fmla="*/ 328613 w 1243013"/>
                  <a:gd name="connsiteY9" fmla="*/ 935831 h 2364581"/>
                  <a:gd name="connsiteX10" fmla="*/ 328613 w 1243013"/>
                  <a:gd name="connsiteY10" fmla="*/ 1102518 h 2364581"/>
                  <a:gd name="connsiteX11" fmla="*/ 381000 w 1243013"/>
                  <a:gd name="connsiteY11" fmla="*/ 1216818 h 2364581"/>
                  <a:gd name="connsiteX12" fmla="*/ 409576 w 1243013"/>
                  <a:gd name="connsiteY12" fmla="*/ 1273969 h 2364581"/>
                  <a:gd name="connsiteX13" fmla="*/ 416719 w 1243013"/>
                  <a:gd name="connsiteY13" fmla="*/ 1364456 h 2364581"/>
                  <a:gd name="connsiteX14" fmla="*/ 442913 w 1243013"/>
                  <a:gd name="connsiteY14" fmla="*/ 1421606 h 2364581"/>
                  <a:gd name="connsiteX15" fmla="*/ 457200 w 1243013"/>
                  <a:gd name="connsiteY15" fmla="*/ 1493043 h 2364581"/>
                  <a:gd name="connsiteX16" fmla="*/ 523875 w 1243013"/>
                  <a:gd name="connsiteY16" fmla="*/ 1574006 h 2364581"/>
                  <a:gd name="connsiteX17" fmla="*/ 623888 w 1243013"/>
                  <a:gd name="connsiteY17" fmla="*/ 1731168 h 2364581"/>
                  <a:gd name="connsiteX18" fmla="*/ 704850 w 1243013"/>
                  <a:gd name="connsiteY18" fmla="*/ 1945481 h 2364581"/>
                  <a:gd name="connsiteX19" fmla="*/ 752475 w 1243013"/>
                  <a:gd name="connsiteY19" fmla="*/ 2097881 h 2364581"/>
                  <a:gd name="connsiteX20" fmla="*/ 823913 w 1243013"/>
                  <a:gd name="connsiteY20" fmla="*/ 2255043 h 2364581"/>
                  <a:gd name="connsiteX21" fmla="*/ 900113 w 1243013"/>
                  <a:gd name="connsiteY21" fmla="*/ 2321718 h 2364581"/>
                  <a:gd name="connsiteX22" fmla="*/ 976313 w 1243013"/>
                  <a:gd name="connsiteY22" fmla="*/ 2331243 h 2364581"/>
                  <a:gd name="connsiteX23" fmla="*/ 1042988 w 1243013"/>
                  <a:gd name="connsiteY23" fmla="*/ 2331243 h 2364581"/>
                  <a:gd name="connsiteX24" fmla="*/ 1138238 w 1243013"/>
                  <a:gd name="connsiteY24" fmla="*/ 2297906 h 2364581"/>
                  <a:gd name="connsiteX25" fmla="*/ 1219200 w 1243013"/>
                  <a:gd name="connsiteY25" fmla="*/ 2321718 h 2364581"/>
                  <a:gd name="connsiteX26" fmla="*/ 1243013 w 1243013"/>
                  <a:gd name="connsiteY26" fmla="*/ 2364581 h 2364581"/>
                  <a:gd name="connsiteX0" fmla="*/ 0 w 1243013"/>
                  <a:gd name="connsiteY0" fmla="*/ 0 h 2364581"/>
                  <a:gd name="connsiteX1" fmla="*/ 26195 w 1243013"/>
                  <a:gd name="connsiteY1" fmla="*/ 78581 h 2364581"/>
                  <a:gd name="connsiteX2" fmla="*/ 52388 w 1243013"/>
                  <a:gd name="connsiteY2" fmla="*/ 126206 h 2364581"/>
                  <a:gd name="connsiteX3" fmla="*/ 80963 w 1243013"/>
                  <a:gd name="connsiteY3" fmla="*/ 245268 h 2364581"/>
                  <a:gd name="connsiteX4" fmla="*/ 97631 w 1243013"/>
                  <a:gd name="connsiteY4" fmla="*/ 383380 h 2364581"/>
                  <a:gd name="connsiteX5" fmla="*/ 138113 w 1243013"/>
                  <a:gd name="connsiteY5" fmla="*/ 464343 h 2364581"/>
                  <a:gd name="connsiteX6" fmla="*/ 166687 w 1243013"/>
                  <a:gd name="connsiteY6" fmla="*/ 526256 h 2364581"/>
                  <a:gd name="connsiteX7" fmla="*/ 221457 w 1243013"/>
                  <a:gd name="connsiteY7" fmla="*/ 597694 h 2364581"/>
                  <a:gd name="connsiteX8" fmla="*/ 266700 w 1243013"/>
                  <a:gd name="connsiteY8" fmla="*/ 745331 h 2364581"/>
                  <a:gd name="connsiteX9" fmla="*/ 328613 w 1243013"/>
                  <a:gd name="connsiteY9" fmla="*/ 935831 h 2364581"/>
                  <a:gd name="connsiteX10" fmla="*/ 328613 w 1243013"/>
                  <a:gd name="connsiteY10" fmla="*/ 1102518 h 2364581"/>
                  <a:gd name="connsiteX11" fmla="*/ 381000 w 1243013"/>
                  <a:gd name="connsiteY11" fmla="*/ 1216818 h 2364581"/>
                  <a:gd name="connsiteX12" fmla="*/ 407195 w 1243013"/>
                  <a:gd name="connsiteY12" fmla="*/ 1264444 h 2364581"/>
                  <a:gd name="connsiteX13" fmla="*/ 416719 w 1243013"/>
                  <a:gd name="connsiteY13" fmla="*/ 1364456 h 2364581"/>
                  <a:gd name="connsiteX14" fmla="*/ 442913 w 1243013"/>
                  <a:gd name="connsiteY14" fmla="*/ 1421606 h 2364581"/>
                  <a:gd name="connsiteX15" fmla="*/ 457200 w 1243013"/>
                  <a:gd name="connsiteY15" fmla="*/ 1493043 h 2364581"/>
                  <a:gd name="connsiteX16" fmla="*/ 523875 w 1243013"/>
                  <a:gd name="connsiteY16" fmla="*/ 1574006 h 2364581"/>
                  <a:gd name="connsiteX17" fmla="*/ 623888 w 1243013"/>
                  <a:gd name="connsiteY17" fmla="*/ 1731168 h 2364581"/>
                  <a:gd name="connsiteX18" fmla="*/ 704850 w 1243013"/>
                  <a:gd name="connsiteY18" fmla="*/ 1945481 h 2364581"/>
                  <a:gd name="connsiteX19" fmla="*/ 752475 w 1243013"/>
                  <a:gd name="connsiteY19" fmla="*/ 2097881 h 2364581"/>
                  <a:gd name="connsiteX20" fmla="*/ 823913 w 1243013"/>
                  <a:gd name="connsiteY20" fmla="*/ 2255043 h 2364581"/>
                  <a:gd name="connsiteX21" fmla="*/ 900113 w 1243013"/>
                  <a:gd name="connsiteY21" fmla="*/ 2321718 h 2364581"/>
                  <a:gd name="connsiteX22" fmla="*/ 976313 w 1243013"/>
                  <a:gd name="connsiteY22" fmla="*/ 2331243 h 2364581"/>
                  <a:gd name="connsiteX23" fmla="*/ 1042988 w 1243013"/>
                  <a:gd name="connsiteY23" fmla="*/ 2331243 h 2364581"/>
                  <a:gd name="connsiteX24" fmla="*/ 1138238 w 1243013"/>
                  <a:gd name="connsiteY24" fmla="*/ 2297906 h 2364581"/>
                  <a:gd name="connsiteX25" fmla="*/ 1219200 w 1243013"/>
                  <a:gd name="connsiteY25" fmla="*/ 2321718 h 2364581"/>
                  <a:gd name="connsiteX26" fmla="*/ 1243013 w 1243013"/>
                  <a:gd name="connsiteY26" fmla="*/ 2364581 h 2364581"/>
                  <a:gd name="connsiteX0" fmla="*/ 0 w 1243013"/>
                  <a:gd name="connsiteY0" fmla="*/ 0 h 2364581"/>
                  <a:gd name="connsiteX1" fmla="*/ 26195 w 1243013"/>
                  <a:gd name="connsiteY1" fmla="*/ 78581 h 2364581"/>
                  <a:gd name="connsiteX2" fmla="*/ 52388 w 1243013"/>
                  <a:gd name="connsiteY2" fmla="*/ 126206 h 2364581"/>
                  <a:gd name="connsiteX3" fmla="*/ 80963 w 1243013"/>
                  <a:gd name="connsiteY3" fmla="*/ 245268 h 2364581"/>
                  <a:gd name="connsiteX4" fmla="*/ 97631 w 1243013"/>
                  <a:gd name="connsiteY4" fmla="*/ 383380 h 2364581"/>
                  <a:gd name="connsiteX5" fmla="*/ 138113 w 1243013"/>
                  <a:gd name="connsiteY5" fmla="*/ 464343 h 2364581"/>
                  <a:gd name="connsiteX6" fmla="*/ 166687 w 1243013"/>
                  <a:gd name="connsiteY6" fmla="*/ 526256 h 2364581"/>
                  <a:gd name="connsiteX7" fmla="*/ 221457 w 1243013"/>
                  <a:gd name="connsiteY7" fmla="*/ 597694 h 2364581"/>
                  <a:gd name="connsiteX8" fmla="*/ 266700 w 1243013"/>
                  <a:gd name="connsiteY8" fmla="*/ 745331 h 2364581"/>
                  <a:gd name="connsiteX9" fmla="*/ 328613 w 1243013"/>
                  <a:gd name="connsiteY9" fmla="*/ 935831 h 2364581"/>
                  <a:gd name="connsiteX10" fmla="*/ 328613 w 1243013"/>
                  <a:gd name="connsiteY10" fmla="*/ 1102518 h 2364581"/>
                  <a:gd name="connsiteX11" fmla="*/ 381000 w 1243013"/>
                  <a:gd name="connsiteY11" fmla="*/ 1216818 h 2364581"/>
                  <a:gd name="connsiteX12" fmla="*/ 407195 w 1243013"/>
                  <a:gd name="connsiteY12" fmla="*/ 1264444 h 2364581"/>
                  <a:gd name="connsiteX13" fmla="*/ 416719 w 1243013"/>
                  <a:gd name="connsiteY13" fmla="*/ 1364456 h 2364581"/>
                  <a:gd name="connsiteX14" fmla="*/ 442913 w 1243013"/>
                  <a:gd name="connsiteY14" fmla="*/ 1421606 h 2364581"/>
                  <a:gd name="connsiteX15" fmla="*/ 457200 w 1243013"/>
                  <a:gd name="connsiteY15" fmla="*/ 1493043 h 2364581"/>
                  <a:gd name="connsiteX16" fmla="*/ 523875 w 1243013"/>
                  <a:gd name="connsiteY16" fmla="*/ 1574006 h 2364581"/>
                  <a:gd name="connsiteX17" fmla="*/ 619126 w 1243013"/>
                  <a:gd name="connsiteY17" fmla="*/ 1733549 h 2364581"/>
                  <a:gd name="connsiteX18" fmla="*/ 704850 w 1243013"/>
                  <a:gd name="connsiteY18" fmla="*/ 1945481 h 2364581"/>
                  <a:gd name="connsiteX19" fmla="*/ 752475 w 1243013"/>
                  <a:gd name="connsiteY19" fmla="*/ 2097881 h 2364581"/>
                  <a:gd name="connsiteX20" fmla="*/ 823913 w 1243013"/>
                  <a:gd name="connsiteY20" fmla="*/ 2255043 h 2364581"/>
                  <a:gd name="connsiteX21" fmla="*/ 900113 w 1243013"/>
                  <a:gd name="connsiteY21" fmla="*/ 2321718 h 2364581"/>
                  <a:gd name="connsiteX22" fmla="*/ 976313 w 1243013"/>
                  <a:gd name="connsiteY22" fmla="*/ 2331243 h 2364581"/>
                  <a:gd name="connsiteX23" fmla="*/ 1042988 w 1243013"/>
                  <a:gd name="connsiteY23" fmla="*/ 2331243 h 2364581"/>
                  <a:gd name="connsiteX24" fmla="*/ 1138238 w 1243013"/>
                  <a:gd name="connsiteY24" fmla="*/ 2297906 h 2364581"/>
                  <a:gd name="connsiteX25" fmla="*/ 1219200 w 1243013"/>
                  <a:gd name="connsiteY25" fmla="*/ 2321718 h 2364581"/>
                  <a:gd name="connsiteX26" fmla="*/ 1243013 w 1243013"/>
                  <a:gd name="connsiteY26" fmla="*/ 2364581 h 2364581"/>
                  <a:gd name="connsiteX0" fmla="*/ 0 w 1243013"/>
                  <a:gd name="connsiteY0" fmla="*/ 0 h 2364581"/>
                  <a:gd name="connsiteX1" fmla="*/ 26195 w 1243013"/>
                  <a:gd name="connsiteY1" fmla="*/ 78581 h 2364581"/>
                  <a:gd name="connsiteX2" fmla="*/ 52388 w 1243013"/>
                  <a:gd name="connsiteY2" fmla="*/ 126206 h 2364581"/>
                  <a:gd name="connsiteX3" fmla="*/ 80963 w 1243013"/>
                  <a:gd name="connsiteY3" fmla="*/ 245268 h 2364581"/>
                  <a:gd name="connsiteX4" fmla="*/ 97631 w 1243013"/>
                  <a:gd name="connsiteY4" fmla="*/ 383380 h 2364581"/>
                  <a:gd name="connsiteX5" fmla="*/ 138113 w 1243013"/>
                  <a:gd name="connsiteY5" fmla="*/ 464343 h 2364581"/>
                  <a:gd name="connsiteX6" fmla="*/ 166687 w 1243013"/>
                  <a:gd name="connsiteY6" fmla="*/ 526256 h 2364581"/>
                  <a:gd name="connsiteX7" fmla="*/ 221457 w 1243013"/>
                  <a:gd name="connsiteY7" fmla="*/ 597694 h 2364581"/>
                  <a:gd name="connsiteX8" fmla="*/ 266700 w 1243013"/>
                  <a:gd name="connsiteY8" fmla="*/ 745331 h 2364581"/>
                  <a:gd name="connsiteX9" fmla="*/ 328613 w 1243013"/>
                  <a:gd name="connsiteY9" fmla="*/ 935831 h 2364581"/>
                  <a:gd name="connsiteX10" fmla="*/ 328613 w 1243013"/>
                  <a:gd name="connsiteY10" fmla="*/ 1102518 h 2364581"/>
                  <a:gd name="connsiteX11" fmla="*/ 381000 w 1243013"/>
                  <a:gd name="connsiteY11" fmla="*/ 1216818 h 2364581"/>
                  <a:gd name="connsiteX12" fmla="*/ 407195 w 1243013"/>
                  <a:gd name="connsiteY12" fmla="*/ 1264444 h 2364581"/>
                  <a:gd name="connsiteX13" fmla="*/ 416719 w 1243013"/>
                  <a:gd name="connsiteY13" fmla="*/ 1364456 h 2364581"/>
                  <a:gd name="connsiteX14" fmla="*/ 442913 w 1243013"/>
                  <a:gd name="connsiteY14" fmla="*/ 1421606 h 2364581"/>
                  <a:gd name="connsiteX15" fmla="*/ 457200 w 1243013"/>
                  <a:gd name="connsiteY15" fmla="*/ 1493043 h 2364581"/>
                  <a:gd name="connsiteX16" fmla="*/ 523875 w 1243013"/>
                  <a:gd name="connsiteY16" fmla="*/ 1574006 h 2364581"/>
                  <a:gd name="connsiteX17" fmla="*/ 619126 w 1243013"/>
                  <a:gd name="connsiteY17" fmla="*/ 1733549 h 2364581"/>
                  <a:gd name="connsiteX18" fmla="*/ 704850 w 1243013"/>
                  <a:gd name="connsiteY18" fmla="*/ 1945481 h 2364581"/>
                  <a:gd name="connsiteX19" fmla="*/ 752475 w 1243013"/>
                  <a:gd name="connsiteY19" fmla="*/ 2097881 h 2364581"/>
                  <a:gd name="connsiteX20" fmla="*/ 823913 w 1243013"/>
                  <a:gd name="connsiteY20" fmla="*/ 2255043 h 2364581"/>
                  <a:gd name="connsiteX21" fmla="*/ 900113 w 1243013"/>
                  <a:gd name="connsiteY21" fmla="*/ 2321718 h 2364581"/>
                  <a:gd name="connsiteX22" fmla="*/ 976313 w 1243013"/>
                  <a:gd name="connsiteY22" fmla="*/ 2331243 h 2364581"/>
                  <a:gd name="connsiteX23" fmla="*/ 1042988 w 1243013"/>
                  <a:gd name="connsiteY23" fmla="*/ 2331243 h 2364581"/>
                  <a:gd name="connsiteX24" fmla="*/ 1135857 w 1243013"/>
                  <a:gd name="connsiteY24" fmla="*/ 2302668 h 2364581"/>
                  <a:gd name="connsiteX25" fmla="*/ 1219200 w 1243013"/>
                  <a:gd name="connsiteY25" fmla="*/ 2321718 h 2364581"/>
                  <a:gd name="connsiteX26" fmla="*/ 1243013 w 1243013"/>
                  <a:gd name="connsiteY26" fmla="*/ 2364581 h 2364581"/>
                  <a:gd name="connsiteX0" fmla="*/ 0 w 1262063"/>
                  <a:gd name="connsiteY0" fmla="*/ 0 h 2390775"/>
                  <a:gd name="connsiteX1" fmla="*/ 26195 w 1262063"/>
                  <a:gd name="connsiteY1" fmla="*/ 78581 h 2390775"/>
                  <a:gd name="connsiteX2" fmla="*/ 52388 w 1262063"/>
                  <a:gd name="connsiteY2" fmla="*/ 126206 h 2390775"/>
                  <a:gd name="connsiteX3" fmla="*/ 80963 w 1262063"/>
                  <a:gd name="connsiteY3" fmla="*/ 245268 h 2390775"/>
                  <a:gd name="connsiteX4" fmla="*/ 97631 w 1262063"/>
                  <a:gd name="connsiteY4" fmla="*/ 383380 h 2390775"/>
                  <a:gd name="connsiteX5" fmla="*/ 138113 w 1262063"/>
                  <a:gd name="connsiteY5" fmla="*/ 464343 h 2390775"/>
                  <a:gd name="connsiteX6" fmla="*/ 166687 w 1262063"/>
                  <a:gd name="connsiteY6" fmla="*/ 526256 h 2390775"/>
                  <a:gd name="connsiteX7" fmla="*/ 221457 w 1262063"/>
                  <a:gd name="connsiteY7" fmla="*/ 597694 h 2390775"/>
                  <a:gd name="connsiteX8" fmla="*/ 266700 w 1262063"/>
                  <a:gd name="connsiteY8" fmla="*/ 745331 h 2390775"/>
                  <a:gd name="connsiteX9" fmla="*/ 328613 w 1262063"/>
                  <a:gd name="connsiteY9" fmla="*/ 935831 h 2390775"/>
                  <a:gd name="connsiteX10" fmla="*/ 328613 w 1262063"/>
                  <a:gd name="connsiteY10" fmla="*/ 1102518 h 2390775"/>
                  <a:gd name="connsiteX11" fmla="*/ 381000 w 1262063"/>
                  <a:gd name="connsiteY11" fmla="*/ 1216818 h 2390775"/>
                  <a:gd name="connsiteX12" fmla="*/ 407195 w 1262063"/>
                  <a:gd name="connsiteY12" fmla="*/ 1264444 h 2390775"/>
                  <a:gd name="connsiteX13" fmla="*/ 416719 w 1262063"/>
                  <a:gd name="connsiteY13" fmla="*/ 1364456 h 2390775"/>
                  <a:gd name="connsiteX14" fmla="*/ 442913 w 1262063"/>
                  <a:gd name="connsiteY14" fmla="*/ 1421606 h 2390775"/>
                  <a:gd name="connsiteX15" fmla="*/ 457200 w 1262063"/>
                  <a:gd name="connsiteY15" fmla="*/ 1493043 h 2390775"/>
                  <a:gd name="connsiteX16" fmla="*/ 523875 w 1262063"/>
                  <a:gd name="connsiteY16" fmla="*/ 1574006 h 2390775"/>
                  <a:gd name="connsiteX17" fmla="*/ 619126 w 1262063"/>
                  <a:gd name="connsiteY17" fmla="*/ 1733549 h 2390775"/>
                  <a:gd name="connsiteX18" fmla="*/ 704850 w 1262063"/>
                  <a:gd name="connsiteY18" fmla="*/ 1945481 h 2390775"/>
                  <a:gd name="connsiteX19" fmla="*/ 752475 w 1262063"/>
                  <a:gd name="connsiteY19" fmla="*/ 2097881 h 2390775"/>
                  <a:gd name="connsiteX20" fmla="*/ 823913 w 1262063"/>
                  <a:gd name="connsiteY20" fmla="*/ 2255043 h 2390775"/>
                  <a:gd name="connsiteX21" fmla="*/ 900113 w 1262063"/>
                  <a:gd name="connsiteY21" fmla="*/ 2321718 h 2390775"/>
                  <a:gd name="connsiteX22" fmla="*/ 976313 w 1262063"/>
                  <a:gd name="connsiteY22" fmla="*/ 2331243 h 2390775"/>
                  <a:gd name="connsiteX23" fmla="*/ 1042988 w 1262063"/>
                  <a:gd name="connsiteY23" fmla="*/ 2331243 h 2390775"/>
                  <a:gd name="connsiteX24" fmla="*/ 1135857 w 1262063"/>
                  <a:gd name="connsiteY24" fmla="*/ 2302668 h 2390775"/>
                  <a:gd name="connsiteX25" fmla="*/ 1219200 w 1262063"/>
                  <a:gd name="connsiteY25" fmla="*/ 2321718 h 2390775"/>
                  <a:gd name="connsiteX26" fmla="*/ 1262063 w 1262063"/>
                  <a:gd name="connsiteY26" fmla="*/ 2390775 h 2390775"/>
                  <a:gd name="connsiteX0" fmla="*/ 0 w 1262063"/>
                  <a:gd name="connsiteY0" fmla="*/ 0 h 2390775"/>
                  <a:gd name="connsiteX1" fmla="*/ 26195 w 1262063"/>
                  <a:gd name="connsiteY1" fmla="*/ 78581 h 2390775"/>
                  <a:gd name="connsiteX2" fmla="*/ 52388 w 1262063"/>
                  <a:gd name="connsiteY2" fmla="*/ 126206 h 2390775"/>
                  <a:gd name="connsiteX3" fmla="*/ 80963 w 1262063"/>
                  <a:gd name="connsiteY3" fmla="*/ 245268 h 2390775"/>
                  <a:gd name="connsiteX4" fmla="*/ 97631 w 1262063"/>
                  <a:gd name="connsiteY4" fmla="*/ 383380 h 2390775"/>
                  <a:gd name="connsiteX5" fmla="*/ 138113 w 1262063"/>
                  <a:gd name="connsiteY5" fmla="*/ 464343 h 2390775"/>
                  <a:gd name="connsiteX6" fmla="*/ 166687 w 1262063"/>
                  <a:gd name="connsiteY6" fmla="*/ 526256 h 2390775"/>
                  <a:gd name="connsiteX7" fmla="*/ 221457 w 1262063"/>
                  <a:gd name="connsiteY7" fmla="*/ 597694 h 2390775"/>
                  <a:gd name="connsiteX8" fmla="*/ 266700 w 1262063"/>
                  <a:gd name="connsiteY8" fmla="*/ 745331 h 2390775"/>
                  <a:gd name="connsiteX9" fmla="*/ 328613 w 1262063"/>
                  <a:gd name="connsiteY9" fmla="*/ 935831 h 2390775"/>
                  <a:gd name="connsiteX10" fmla="*/ 328613 w 1262063"/>
                  <a:gd name="connsiteY10" fmla="*/ 1102518 h 2390775"/>
                  <a:gd name="connsiteX11" fmla="*/ 381000 w 1262063"/>
                  <a:gd name="connsiteY11" fmla="*/ 1216818 h 2390775"/>
                  <a:gd name="connsiteX12" fmla="*/ 407195 w 1262063"/>
                  <a:gd name="connsiteY12" fmla="*/ 1264444 h 2390775"/>
                  <a:gd name="connsiteX13" fmla="*/ 416719 w 1262063"/>
                  <a:gd name="connsiteY13" fmla="*/ 1364456 h 2390775"/>
                  <a:gd name="connsiteX14" fmla="*/ 442913 w 1262063"/>
                  <a:gd name="connsiteY14" fmla="*/ 1421606 h 2390775"/>
                  <a:gd name="connsiteX15" fmla="*/ 457200 w 1262063"/>
                  <a:gd name="connsiteY15" fmla="*/ 1493043 h 2390775"/>
                  <a:gd name="connsiteX16" fmla="*/ 523875 w 1262063"/>
                  <a:gd name="connsiteY16" fmla="*/ 1574006 h 2390775"/>
                  <a:gd name="connsiteX17" fmla="*/ 619126 w 1262063"/>
                  <a:gd name="connsiteY17" fmla="*/ 1733549 h 2390775"/>
                  <a:gd name="connsiteX18" fmla="*/ 704850 w 1262063"/>
                  <a:gd name="connsiteY18" fmla="*/ 1945481 h 2390775"/>
                  <a:gd name="connsiteX19" fmla="*/ 752475 w 1262063"/>
                  <a:gd name="connsiteY19" fmla="*/ 2097881 h 2390775"/>
                  <a:gd name="connsiteX20" fmla="*/ 823913 w 1262063"/>
                  <a:gd name="connsiteY20" fmla="*/ 2255043 h 2390775"/>
                  <a:gd name="connsiteX21" fmla="*/ 900113 w 1262063"/>
                  <a:gd name="connsiteY21" fmla="*/ 2321718 h 2390775"/>
                  <a:gd name="connsiteX22" fmla="*/ 976313 w 1262063"/>
                  <a:gd name="connsiteY22" fmla="*/ 2331243 h 2390775"/>
                  <a:gd name="connsiteX23" fmla="*/ 1042988 w 1262063"/>
                  <a:gd name="connsiteY23" fmla="*/ 2331243 h 2390775"/>
                  <a:gd name="connsiteX24" fmla="*/ 1135857 w 1262063"/>
                  <a:gd name="connsiteY24" fmla="*/ 2302668 h 2390775"/>
                  <a:gd name="connsiteX25" fmla="*/ 1219200 w 1262063"/>
                  <a:gd name="connsiteY25" fmla="*/ 2321718 h 2390775"/>
                  <a:gd name="connsiteX26" fmla="*/ 1252539 w 1262063"/>
                  <a:gd name="connsiteY26" fmla="*/ 2345531 h 2390775"/>
                  <a:gd name="connsiteX27" fmla="*/ 1262063 w 1262063"/>
                  <a:gd name="connsiteY27" fmla="*/ 2390775 h 2390775"/>
                  <a:gd name="connsiteX0" fmla="*/ 0 w 1253293"/>
                  <a:gd name="connsiteY0" fmla="*/ 0 h 2383631"/>
                  <a:gd name="connsiteX1" fmla="*/ 26195 w 1253293"/>
                  <a:gd name="connsiteY1" fmla="*/ 78581 h 2383631"/>
                  <a:gd name="connsiteX2" fmla="*/ 52388 w 1253293"/>
                  <a:gd name="connsiteY2" fmla="*/ 126206 h 2383631"/>
                  <a:gd name="connsiteX3" fmla="*/ 80963 w 1253293"/>
                  <a:gd name="connsiteY3" fmla="*/ 245268 h 2383631"/>
                  <a:gd name="connsiteX4" fmla="*/ 97631 w 1253293"/>
                  <a:gd name="connsiteY4" fmla="*/ 383380 h 2383631"/>
                  <a:gd name="connsiteX5" fmla="*/ 138113 w 1253293"/>
                  <a:gd name="connsiteY5" fmla="*/ 464343 h 2383631"/>
                  <a:gd name="connsiteX6" fmla="*/ 166687 w 1253293"/>
                  <a:gd name="connsiteY6" fmla="*/ 526256 h 2383631"/>
                  <a:gd name="connsiteX7" fmla="*/ 221457 w 1253293"/>
                  <a:gd name="connsiteY7" fmla="*/ 597694 h 2383631"/>
                  <a:gd name="connsiteX8" fmla="*/ 266700 w 1253293"/>
                  <a:gd name="connsiteY8" fmla="*/ 745331 h 2383631"/>
                  <a:gd name="connsiteX9" fmla="*/ 328613 w 1253293"/>
                  <a:gd name="connsiteY9" fmla="*/ 935831 h 2383631"/>
                  <a:gd name="connsiteX10" fmla="*/ 328613 w 1253293"/>
                  <a:gd name="connsiteY10" fmla="*/ 1102518 h 2383631"/>
                  <a:gd name="connsiteX11" fmla="*/ 381000 w 1253293"/>
                  <a:gd name="connsiteY11" fmla="*/ 1216818 h 2383631"/>
                  <a:gd name="connsiteX12" fmla="*/ 407195 w 1253293"/>
                  <a:gd name="connsiteY12" fmla="*/ 1264444 h 2383631"/>
                  <a:gd name="connsiteX13" fmla="*/ 416719 w 1253293"/>
                  <a:gd name="connsiteY13" fmla="*/ 1364456 h 2383631"/>
                  <a:gd name="connsiteX14" fmla="*/ 442913 w 1253293"/>
                  <a:gd name="connsiteY14" fmla="*/ 1421606 h 2383631"/>
                  <a:gd name="connsiteX15" fmla="*/ 457200 w 1253293"/>
                  <a:gd name="connsiteY15" fmla="*/ 1493043 h 2383631"/>
                  <a:gd name="connsiteX16" fmla="*/ 523875 w 1253293"/>
                  <a:gd name="connsiteY16" fmla="*/ 1574006 h 2383631"/>
                  <a:gd name="connsiteX17" fmla="*/ 619126 w 1253293"/>
                  <a:gd name="connsiteY17" fmla="*/ 1733549 h 2383631"/>
                  <a:gd name="connsiteX18" fmla="*/ 704850 w 1253293"/>
                  <a:gd name="connsiteY18" fmla="*/ 1945481 h 2383631"/>
                  <a:gd name="connsiteX19" fmla="*/ 752475 w 1253293"/>
                  <a:gd name="connsiteY19" fmla="*/ 2097881 h 2383631"/>
                  <a:gd name="connsiteX20" fmla="*/ 823913 w 1253293"/>
                  <a:gd name="connsiteY20" fmla="*/ 2255043 h 2383631"/>
                  <a:gd name="connsiteX21" fmla="*/ 900113 w 1253293"/>
                  <a:gd name="connsiteY21" fmla="*/ 2321718 h 2383631"/>
                  <a:gd name="connsiteX22" fmla="*/ 976313 w 1253293"/>
                  <a:gd name="connsiteY22" fmla="*/ 2331243 h 2383631"/>
                  <a:gd name="connsiteX23" fmla="*/ 1042988 w 1253293"/>
                  <a:gd name="connsiteY23" fmla="*/ 2331243 h 2383631"/>
                  <a:gd name="connsiteX24" fmla="*/ 1135857 w 1253293"/>
                  <a:gd name="connsiteY24" fmla="*/ 2302668 h 2383631"/>
                  <a:gd name="connsiteX25" fmla="*/ 1219200 w 1253293"/>
                  <a:gd name="connsiteY25" fmla="*/ 2321718 h 2383631"/>
                  <a:gd name="connsiteX26" fmla="*/ 1252539 w 1253293"/>
                  <a:gd name="connsiteY26" fmla="*/ 2345531 h 2383631"/>
                  <a:gd name="connsiteX27" fmla="*/ 1216819 w 1253293"/>
                  <a:gd name="connsiteY27" fmla="*/ 2383631 h 2383631"/>
                  <a:gd name="connsiteX0" fmla="*/ 0 w 1243942"/>
                  <a:gd name="connsiteY0" fmla="*/ 0 h 2383631"/>
                  <a:gd name="connsiteX1" fmla="*/ 26195 w 1243942"/>
                  <a:gd name="connsiteY1" fmla="*/ 78581 h 2383631"/>
                  <a:gd name="connsiteX2" fmla="*/ 52388 w 1243942"/>
                  <a:gd name="connsiteY2" fmla="*/ 126206 h 2383631"/>
                  <a:gd name="connsiteX3" fmla="*/ 80963 w 1243942"/>
                  <a:gd name="connsiteY3" fmla="*/ 245268 h 2383631"/>
                  <a:gd name="connsiteX4" fmla="*/ 97631 w 1243942"/>
                  <a:gd name="connsiteY4" fmla="*/ 383380 h 2383631"/>
                  <a:gd name="connsiteX5" fmla="*/ 138113 w 1243942"/>
                  <a:gd name="connsiteY5" fmla="*/ 464343 h 2383631"/>
                  <a:gd name="connsiteX6" fmla="*/ 166687 w 1243942"/>
                  <a:gd name="connsiteY6" fmla="*/ 526256 h 2383631"/>
                  <a:gd name="connsiteX7" fmla="*/ 221457 w 1243942"/>
                  <a:gd name="connsiteY7" fmla="*/ 597694 h 2383631"/>
                  <a:gd name="connsiteX8" fmla="*/ 266700 w 1243942"/>
                  <a:gd name="connsiteY8" fmla="*/ 745331 h 2383631"/>
                  <a:gd name="connsiteX9" fmla="*/ 328613 w 1243942"/>
                  <a:gd name="connsiteY9" fmla="*/ 935831 h 2383631"/>
                  <a:gd name="connsiteX10" fmla="*/ 328613 w 1243942"/>
                  <a:gd name="connsiteY10" fmla="*/ 1102518 h 2383631"/>
                  <a:gd name="connsiteX11" fmla="*/ 381000 w 1243942"/>
                  <a:gd name="connsiteY11" fmla="*/ 1216818 h 2383631"/>
                  <a:gd name="connsiteX12" fmla="*/ 407195 w 1243942"/>
                  <a:gd name="connsiteY12" fmla="*/ 1264444 h 2383631"/>
                  <a:gd name="connsiteX13" fmla="*/ 416719 w 1243942"/>
                  <a:gd name="connsiteY13" fmla="*/ 1364456 h 2383631"/>
                  <a:gd name="connsiteX14" fmla="*/ 442913 w 1243942"/>
                  <a:gd name="connsiteY14" fmla="*/ 1421606 h 2383631"/>
                  <a:gd name="connsiteX15" fmla="*/ 457200 w 1243942"/>
                  <a:gd name="connsiteY15" fmla="*/ 1493043 h 2383631"/>
                  <a:gd name="connsiteX16" fmla="*/ 523875 w 1243942"/>
                  <a:gd name="connsiteY16" fmla="*/ 1574006 h 2383631"/>
                  <a:gd name="connsiteX17" fmla="*/ 619126 w 1243942"/>
                  <a:gd name="connsiteY17" fmla="*/ 1733549 h 2383631"/>
                  <a:gd name="connsiteX18" fmla="*/ 704850 w 1243942"/>
                  <a:gd name="connsiteY18" fmla="*/ 1945481 h 2383631"/>
                  <a:gd name="connsiteX19" fmla="*/ 752475 w 1243942"/>
                  <a:gd name="connsiteY19" fmla="*/ 2097881 h 2383631"/>
                  <a:gd name="connsiteX20" fmla="*/ 823913 w 1243942"/>
                  <a:gd name="connsiteY20" fmla="*/ 2255043 h 2383631"/>
                  <a:gd name="connsiteX21" fmla="*/ 900113 w 1243942"/>
                  <a:gd name="connsiteY21" fmla="*/ 2321718 h 2383631"/>
                  <a:gd name="connsiteX22" fmla="*/ 976313 w 1243942"/>
                  <a:gd name="connsiteY22" fmla="*/ 2331243 h 2383631"/>
                  <a:gd name="connsiteX23" fmla="*/ 1042988 w 1243942"/>
                  <a:gd name="connsiteY23" fmla="*/ 2331243 h 2383631"/>
                  <a:gd name="connsiteX24" fmla="*/ 1135857 w 1243942"/>
                  <a:gd name="connsiteY24" fmla="*/ 2302668 h 2383631"/>
                  <a:gd name="connsiteX25" fmla="*/ 1219200 w 1243942"/>
                  <a:gd name="connsiteY25" fmla="*/ 2321718 h 2383631"/>
                  <a:gd name="connsiteX26" fmla="*/ 1243014 w 1243942"/>
                  <a:gd name="connsiteY26" fmla="*/ 2350294 h 2383631"/>
                  <a:gd name="connsiteX27" fmla="*/ 1216819 w 1243942"/>
                  <a:gd name="connsiteY27" fmla="*/ 2383631 h 2383631"/>
                  <a:gd name="connsiteX0" fmla="*/ 0 w 1243942"/>
                  <a:gd name="connsiteY0" fmla="*/ 0 h 2383631"/>
                  <a:gd name="connsiteX1" fmla="*/ 26195 w 1243942"/>
                  <a:gd name="connsiteY1" fmla="*/ 78581 h 2383631"/>
                  <a:gd name="connsiteX2" fmla="*/ 52388 w 1243942"/>
                  <a:gd name="connsiteY2" fmla="*/ 126206 h 2383631"/>
                  <a:gd name="connsiteX3" fmla="*/ 80963 w 1243942"/>
                  <a:gd name="connsiteY3" fmla="*/ 245268 h 2383631"/>
                  <a:gd name="connsiteX4" fmla="*/ 95250 w 1243942"/>
                  <a:gd name="connsiteY4" fmla="*/ 383380 h 2383631"/>
                  <a:gd name="connsiteX5" fmla="*/ 138113 w 1243942"/>
                  <a:gd name="connsiteY5" fmla="*/ 464343 h 2383631"/>
                  <a:gd name="connsiteX6" fmla="*/ 166687 w 1243942"/>
                  <a:gd name="connsiteY6" fmla="*/ 526256 h 2383631"/>
                  <a:gd name="connsiteX7" fmla="*/ 221457 w 1243942"/>
                  <a:gd name="connsiteY7" fmla="*/ 597694 h 2383631"/>
                  <a:gd name="connsiteX8" fmla="*/ 266700 w 1243942"/>
                  <a:gd name="connsiteY8" fmla="*/ 745331 h 2383631"/>
                  <a:gd name="connsiteX9" fmla="*/ 328613 w 1243942"/>
                  <a:gd name="connsiteY9" fmla="*/ 935831 h 2383631"/>
                  <a:gd name="connsiteX10" fmla="*/ 328613 w 1243942"/>
                  <a:gd name="connsiteY10" fmla="*/ 1102518 h 2383631"/>
                  <a:gd name="connsiteX11" fmla="*/ 381000 w 1243942"/>
                  <a:gd name="connsiteY11" fmla="*/ 1216818 h 2383631"/>
                  <a:gd name="connsiteX12" fmla="*/ 407195 w 1243942"/>
                  <a:gd name="connsiteY12" fmla="*/ 1264444 h 2383631"/>
                  <a:gd name="connsiteX13" fmla="*/ 416719 w 1243942"/>
                  <a:gd name="connsiteY13" fmla="*/ 1364456 h 2383631"/>
                  <a:gd name="connsiteX14" fmla="*/ 442913 w 1243942"/>
                  <a:gd name="connsiteY14" fmla="*/ 1421606 h 2383631"/>
                  <a:gd name="connsiteX15" fmla="*/ 457200 w 1243942"/>
                  <a:gd name="connsiteY15" fmla="*/ 1493043 h 2383631"/>
                  <a:gd name="connsiteX16" fmla="*/ 523875 w 1243942"/>
                  <a:gd name="connsiteY16" fmla="*/ 1574006 h 2383631"/>
                  <a:gd name="connsiteX17" fmla="*/ 619126 w 1243942"/>
                  <a:gd name="connsiteY17" fmla="*/ 1733549 h 2383631"/>
                  <a:gd name="connsiteX18" fmla="*/ 704850 w 1243942"/>
                  <a:gd name="connsiteY18" fmla="*/ 1945481 h 2383631"/>
                  <a:gd name="connsiteX19" fmla="*/ 752475 w 1243942"/>
                  <a:gd name="connsiteY19" fmla="*/ 2097881 h 2383631"/>
                  <a:gd name="connsiteX20" fmla="*/ 823913 w 1243942"/>
                  <a:gd name="connsiteY20" fmla="*/ 2255043 h 2383631"/>
                  <a:gd name="connsiteX21" fmla="*/ 900113 w 1243942"/>
                  <a:gd name="connsiteY21" fmla="*/ 2321718 h 2383631"/>
                  <a:gd name="connsiteX22" fmla="*/ 976313 w 1243942"/>
                  <a:gd name="connsiteY22" fmla="*/ 2331243 h 2383631"/>
                  <a:gd name="connsiteX23" fmla="*/ 1042988 w 1243942"/>
                  <a:gd name="connsiteY23" fmla="*/ 2331243 h 2383631"/>
                  <a:gd name="connsiteX24" fmla="*/ 1135857 w 1243942"/>
                  <a:gd name="connsiteY24" fmla="*/ 2302668 h 2383631"/>
                  <a:gd name="connsiteX25" fmla="*/ 1219200 w 1243942"/>
                  <a:gd name="connsiteY25" fmla="*/ 2321718 h 2383631"/>
                  <a:gd name="connsiteX26" fmla="*/ 1243014 w 1243942"/>
                  <a:gd name="connsiteY26" fmla="*/ 2350294 h 2383631"/>
                  <a:gd name="connsiteX27" fmla="*/ 1216819 w 1243942"/>
                  <a:gd name="connsiteY27" fmla="*/ 2383631 h 2383631"/>
                  <a:gd name="connsiteX0" fmla="*/ 0 w 1243942"/>
                  <a:gd name="connsiteY0" fmla="*/ 0 h 2383631"/>
                  <a:gd name="connsiteX1" fmla="*/ 26195 w 1243942"/>
                  <a:gd name="connsiteY1" fmla="*/ 78581 h 2383631"/>
                  <a:gd name="connsiteX2" fmla="*/ 52388 w 1243942"/>
                  <a:gd name="connsiteY2" fmla="*/ 126206 h 2383631"/>
                  <a:gd name="connsiteX3" fmla="*/ 80963 w 1243942"/>
                  <a:gd name="connsiteY3" fmla="*/ 245268 h 2383631"/>
                  <a:gd name="connsiteX4" fmla="*/ 90488 w 1243942"/>
                  <a:gd name="connsiteY4" fmla="*/ 383380 h 2383631"/>
                  <a:gd name="connsiteX5" fmla="*/ 138113 w 1243942"/>
                  <a:gd name="connsiteY5" fmla="*/ 464343 h 2383631"/>
                  <a:gd name="connsiteX6" fmla="*/ 166687 w 1243942"/>
                  <a:gd name="connsiteY6" fmla="*/ 526256 h 2383631"/>
                  <a:gd name="connsiteX7" fmla="*/ 221457 w 1243942"/>
                  <a:gd name="connsiteY7" fmla="*/ 597694 h 2383631"/>
                  <a:gd name="connsiteX8" fmla="*/ 266700 w 1243942"/>
                  <a:gd name="connsiteY8" fmla="*/ 745331 h 2383631"/>
                  <a:gd name="connsiteX9" fmla="*/ 328613 w 1243942"/>
                  <a:gd name="connsiteY9" fmla="*/ 935831 h 2383631"/>
                  <a:gd name="connsiteX10" fmla="*/ 328613 w 1243942"/>
                  <a:gd name="connsiteY10" fmla="*/ 1102518 h 2383631"/>
                  <a:gd name="connsiteX11" fmla="*/ 381000 w 1243942"/>
                  <a:gd name="connsiteY11" fmla="*/ 1216818 h 2383631"/>
                  <a:gd name="connsiteX12" fmla="*/ 407195 w 1243942"/>
                  <a:gd name="connsiteY12" fmla="*/ 1264444 h 2383631"/>
                  <a:gd name="connsiteX13" fmla="*/ 416719 w 1243942"/>
                  <a:gd name="connsiteY13" fmla="*/ 1364456 h 2383631"/>
                  <a:gd name="connsiteX14" fmla="*/ 442913 w 1243942"/>
                  <a:gd name="connsiteY14" fmla="*/ 1421606 h 2383631"/>
                  <a:gd name="connsiteX15" fmla="*/ 457200 w 1243942"/>
                  <a:gd name="connsiteY15" fmla="*/ 1493043 h 2383631"/>
                  <a:gd name="connsiteX16" fmla="*/ 523875 w 1243942"/>
                  <a:gd name="connsiteY16" fmla="*/ 1574006 h 2383631"/>
                  <a:gd name="connsiteX17" fmla="*/ 619126 w 1243942"/>
                  <a:gd name="connsiteY17" fmla="*/ 1733549 h 2383631"/>
                  <a:gd name="connsiteX18" fmla="*/ 704850 w 1243942"/>
                  <a:gd name="connsiteY18" fmla="*/ 1945481 h 2383631"/>
                  <a:gd name="connsiteX19" fmla="*/ 752475 w 1243942"/>
                  <a:gd name="connsiteY19" fmla="*/ 2097881 h 2383631"/>
                  <a:gd name="connsiteX20" fmla="*/ 823913 w 1243942"/>
                  <a:gd name="connsiteY20" fmla="*/ 2255043 h 2383631"/>
                  <a:gd name="connsiteX21" fmla="*/ 900113 w 1243942"/>
                  <a:gd name="connsiteY21" fmla="*/ 2321718 h 2383631"/>
                  <a:gd name="connsiteX22" fmla="*/ 976313 w 1243942"/>
                  <a:gd name="connsiteY22" fmla="*/ 2331243 h 2383631"/>
                  <a:gd name="connsiteX23" fmla="*/ 1042988 w 1243942"/>
                  <a:gd name="connsiteY23" fmla="*/ 2331243 h 2383631"/>
                  <a:gd name="connsiteX24" fmla="*/ 1135857 w 1243942"/>
                  <a:gd name="connsiteY24" fmla="*/ 2302668 h 2383631"/>
                  <a:gd name="connsiteX25" fmla="*/ 1219200 w 1243942"/>
                  <a:gd name="connsiteY25" fmla="*/ 2321718 h 2383631"/>
                  <a:gd name="connsiteX26" fmla="*/ 1243014 w 1243942"/>
                  <a:gd name="connsiteY26" fmla="*/ 2350294 h 2383631"/>
                  <a:gd name="connsiteX27" fmla="*/ 1216819 w 1243942"/>
                  <a:gd name="connsiteY27" fmla="*/ 2383631 h 2383631"/>
                  <a:gd name="connsiteX0" fmla="*/ 0 w 1243942"/>
                  <a:gd name="connsiteY0" fmla="*/ 0 h 2383631"/>
                  <a:gd name="connsiteX1" fmla="*/ 26195 w 1243942"/>
                  <a:gd name="connsiteY1" fmla="*/ 78581 h 2383631"/>
                  <a:gd name="connsiteX2" fmla="*/ 52388 w 1243942"/>
                  <a:gd name="connsiteY2" fmla="*/ 126206 h 2383631"/>
                  <a:gd name="connsiteX3" fmla="*/ 80963 w 1243942"/>
                  <a:gd name="connsiteY3" fmla="*/ 245268 h 2383631"/>
                  <a:gd name="connsiteX4" fmla="*/ 92869 w 1243942"/>
                  <a:gd name="connsiteY4" fmla="*/ 380999 h 2383631"/>
                  <a:gd name="connsiteX5" fmla="*/ 138113 w 1243942"/>
                  <a:gd name="connsiteY5" fmla="*/ 464343 h 2383631"/>
                  <a:gd name="connsiteX6" fmla="*/ 166687 w 1243942"/>
                  <a:gd name="connsiteY6" fmla="*/ 526256 h 2383631"/>
                  <a:gd name="connsiteX7" fmla="*/ 221457 w 1243942"/>
                  <a:gd name="connsiteY7" fmla="*/ 597694 h 2383631"/>
                  <a:gd name="connsiteX8" fmla="*/ 266700 w 1243942"/>
                  <a:gd name="connsiteY8" fmla="*/ 745331 h 2383631"/>
                  <a:gd name="connsiteX9" fmla="*/ 328613 w 1243942"/>
                  <a:gd name="connsiteY9" fmla="*/ 935831 h 2383631"/>
                  <a:gd name="connsiteX10" fmla="*/ 328613 w 1243942"/>
                  <a:gd name="connsiteY10" fmla="*/ 1102518 h 2383631"/>
                  <a:gd name="connsiteX11" fmla="*/ 381000 w 1243942"/>
                  <a:gd name="connsiteY11" fmla="*/ 1216818 h 2383631"/>
                  <a:gd name="connsiteX12" fmla="*/ 407195 w 1243942"/>
                  <a:gd name="connsiteY12" fmla="*/ 1264444 h 2383631"/>
                  <a:gd name="connsiteX13" fmla="*/ 416719 w 1243942"/>
                  <a:gd name="connsiteY13" fmla="*/ 1364456 h 2383631"/>
                  <a:gd name="connsiteX14" fmla="*/ 442913 w 1243942"/>
                  <a:gd name="connsiteY14" fmla="*/ 1421606 h 2383631"/>
                  <a:gd name="connsiteX15" fmla="*/ 457200 w 1243942"/>
                  <a:gd name="connsiteY15" fmla="*/ 1493043 h 2383631"/>
                  <a:gd name="connsiteX16" fmla="*/ 523875 w 1243942"/>
                  <a:gd name="connsiteY16" fmla="*/ 1574006 h 2383631"/>
                  <a:gd name="connsiteX17" fmla="*/ 619126 w 1243942"/>
                  <a:gd name="connsiteY17" fmla="*/ 1733549 h 2383631"/>
                  <a:gd name="connsiteX18" fmla="*/ 704850 w 1243942"/>
                  <a:gd name="connsiteY18" fmla="*/ 1945481 h 2383631"/>
                  <a:gd name="connsiteX19" fmla="*/ 752475 w 1243942"/>
                  <a:gd name="connsiteY19" fmla="*/ 2097881 h 2383631"/>
                  <a:gd name="connsiteX20" fmla="*/ 823913 w 1243942"/>
                  <a:gd name="connsiteY20" fmla="*/ 2255043 h 2383631"/>
                  <a:gd name="connsiteX21" fmla="*/ 900113 w 1243942"/>
                  <a:gd name="connsiteY21" fmla="*/ 2321718 h 2383631"/>
                  <a:gd name="connsiteX22" fmla="*/ 976313 w 1243942"/>
                  <a:gd name="connsiteY22" fmla="*/ 2331243 h 2383631"/>
                  <a:gd name="connsiteX23" fmla="*/ 1042988 w 1243942"/>
                  <a:gd name="connsiteY23" fmla="*/ 2331243 h 2383631"/>
                  <a:gd name="connsiteX24" fmla="*/ 1135857 w 1243942"/>
                  <a:gd name="connsiteY24" fmla="*/ 2302668 h 2383631"/>
                  <a:gd name="connsiteX25" fmla="*/ 1219200 w 1243942"/>
                  <a:gd name="connsiteY25" fmla="*/ 2321718 h 2383631"/>
                  <a:gd name="connsiteX26" fmla="*/ 1243014 w 1243942"/>
                  <a:gd name="connsiteY26" fmla="*/ 2350294 h 2383631"/>
                  <a:gd name="connsiteX27" fmla="*/ 1216819 w 1243942"/>
                  <a:gd name="connsiteY27" fmla="*/ 2383631 h 2383631"/>
                  <a:gd name="connsiteX0" fmla="*/ 0 w 1243942"/>
                  <a:gd name="connsiteY0" fmla="*/ 0 h 2383631"/>
                  <a:gd name="connsiteX1" fmla="*/ 26195 w 1243942"/>
                  <a:gd name="connsiteY1" fmla="*/ 78581 h 2383631"/>
                  <a:gd name="connsiteX2" fmla="*/ 52388 w 1243942"/>
                  <a:gd name="connsiteY2" fmla="*/ 126206 h 2383631"/>
                  <a:gd name="connsiteX3" fmla="*/ 80963 w 1243942"/>
                  <a:gd name="connsiteY3" fmla="*/ 245268 h 2383631"/>
                  <a:gd name="connsiteX4" fmla="*/ 92869 w 1243942"/>
                  <a:gd name="connsiteY4" fmla="*/ 380999 h 2383631"/>
                  <a:gd name="connsiteX5" fmla="*/ 138113 w 1243942"/>
                  <a:gd name="connsiteY5" fmla="*/ 464343 h 2383631"/>
                  <a:gd name="connsiteX6" fmla="*/ 166687 w 1243942"/>
                  <a:gd name="connsiteY6" fmla="*/ 526256 h 2383631"/>
                  <a:gd name="connsiteX7" fmla="*/ 221457 w 1243942"/>
                  <a:gd name="connsiteY7" fmla="*/ 597694 h 2383631"/>
                  <a:gd name="connsiteX8" fmla="*/ 266700 w 1243942"/>
                  <a:gd name="connsiteY8" fmla="*/ 745331 h 2383631"/>
                  <a:gd name="connsiteX9" fmla="*/ 328613 w 1243942"/>
                  <a:gd name="connsiteY9" fmla="*/ 935831 h 2383631"/>
                  <a:gd name="connsiteX10" fmla="*/ 326231 w 1243942"/>
                  <a:gd name="connsiteY10" fmla="*/ 1088230 h 2383631"/>
                  <a:gd name="connsiteX11" fmla="*/ 381000 w 1243942"/>
                  <a:gd name="connsiteY11" fmla="*/ 1216818 h 2383631"/>
                  <a:gd name="connsiteX12" fmla="*/ 407195 w 1243942"/>
                  <a:gd name="connsiteY12" fmla="*/ 1264444 h 2383631"/>
                  <a:gd name="connsiteX13" fmla="*/ 416719 w 1243942"/>
                  <a:gd name="connsiteY13" fmla="*/ 1364456 h 2383631"/>
                  <a:gd name="connsiteX14" fmla="*/ 442913 w 1243942"/>
                  <a:gd name="connsiteY14" fmla="*/ 1421606 h 2383631"/>
                  <a:gd name="connsiteX15" fmla="*/ 457200 w 1243942"/>
                  <a:gd name="connsiteY15" fmla="*/ 1493043 h 2383631"/>
                  <a:gd name="connsiteX16" fmla="*/ 523875 w 1243942"/>
                  <a:gd name="connsiteY16" fmla="*/ 1574006 h 2383631"/>
                  <a:gd name="connsiteX17" fmla="*/ 619126 w 1243942"/>
                  <a:gd name="connsiteY17" fmla="*/ 1733549 h 2383631"/>
                  <a:gd name="connsiteX18" fmla="*/ 704850 w 1243942"/>
                  <a:gd name="connsiteY18" fmla="*/ 1945481 h 2383631"/>
                  <a:gd name="connsiteX19" fmla="*/ 752475 w 1243942"/>
                  <a:gd name="connsiteY19" fmla="*/ 2097881 h 2383631"/>
                  <a:gd name="connsiteX20" fmla="*/ 823913 w 1243942"/>
                  <a:gd name="connsiteY20" fmla="*/ 2255043 h 2383631"/>
                  <a:gd name="connsiteX21" fmla="*/ 900113 w 1243942"/>
                  <a:gd name="connsiteY21" fmla="*/ 2321718 h 2383631"/>
                  <a:gd name="connsiteX22" fmla="*/ 976313 w 1243942"/>
                  <a:gd name="connsiteY22" fmla="*/ 2331243 h 2383631"/>
                  <a:gd name="connsiteX23" fmla="*/ 1042988 w 1243942"/>
                  <a:gd name="connsiteY23" fmla="*/ 2331243 h 2383631"/>
                  <a:gd name="connsiteX24" fmla="*/ 1135857 w 1243942"/>
                  <a:gd name="connsiteY24" fmla="*/ 2302668 h 2383631"/>
                  <a:gd name="connsiteX25" fmla="*/ 1219200 w 1243942"/>
                  <a:gd name="connsiteY25" fmla="*/ 2321718 h 2383631"/>
                  <a:gd name="connsiteX26" fmla="*/ 1243014 w 1243942"/>
                  <a:gd name="connsiteY26" fmla="*/ 2350294 h 2383631"/>
                  <a:gd name="connsiteX27" fmla="*/ 1216819 w 1243942"/>
                  <a:gd name="connsiteY27" fmla="*/ 2383631 h 2383631"/>
                  <a:gd name="connsiteX0" fmla="*/ 0 w 1243942"/>
                  <a:gd name="connsiteY0" fmla="*/ 0 h 2383631"/>
                  <a:gd name="connsiteX1" fmla="*/ 26195 w 1243942"/>
                  <a:gd name="connsiteY1" fmla="*/ 78581 h 2383631"/>
                  <a:gd name="connsiteX2" fmla="*/ 52388 w 1243942"/>
                  <a:gd name="connsiteY2" fmla="*/ 126206 h 2383631"/>
                  <a:gd name="connsiteX3" fmla="*/ 80963 w 1243942"/>
                  <a:gd name="connsiteY3" fmla="*/ 245268 h 2383631"/>
                  <a:gd name="connsiteX4" fmla="*/ 92869 w 1243942"/>
                  <a:gd name="connsiteY4" fmla="*/ 380999 h 2383631"/>
                  <a:gd name="connsiteX5" fmla="*/ 138113 w 1243942"/>
                  <a:gd name="connsiteY5" fmla="*/ 464343 h 2383631"/>
                  <a:gd name="connsiteX6" fmla="*/ 166687 w 1243942"/>
                  <a:gd name="connsiteY6" fmla="*/ 526256 h 2383631"/>
                  <a:gd name="connsiteX7" fmla="*/ 221457 w 1243942"/>
                  <a:gd name="connsiteY7" fmla="*/ 597694 h 2383631"/>
                  <a:gd name="connsiteX8" fmla="*/ 266700 w 1243942"/>
                  <a:gd name="connsiteY8" fmla="*/ 745331 h 2383631"/>
                  <a:gd name="connsiteX9" fmla="*/ 328613 w 1243942"/>
                  <a:gd name="connsiteY9" fmla="*/ 935831 h 2383631"/>
                  <a:gd name="connsiteX10" fmla="*/ 328612 w 1243942"/>
                  <a:gd name="connsiteY10" fmla="*/ 1104899 h 2383631"/>
                  <a:gd name="connsiteX11" fmla="*/ 381000 w 1243942"/>
                  <a:gd name="connsiteY11" fmla="*/ 1216818 h 2383631"/>
                  <a:gd name="connsiteX12" fmla="*/ 407195 w 1243942"/>
                  <a:gd name="connsiteY12" fmla="*/ 1264444 h 2383631"/>
                  <a:gd name="connsiteX13" fmla="*/ 416719 w 1243942"/>
                  <a:gd name="connsiteY13" fmla="*/ 1364456 h 2383631"/>
                  <a:gd name="connsiteX14" fmla="*/ 442913 w 1243942"/>
                  <a:gd name="connsiteY14" fmla="*/ 1421606 h 2383631"/>
                  <a:gd name="connsiteX15" fmla="*/ 457200 w 1243942"/>
                  <a:gd name="connsiteY15" fmla="*/ 1493043 h 2383631"/>
                  <a:gd name="connsiteX16" fmla="*/ 523875 w 1243942"/>
                  <a:gd name="connsiteY16" fmla="*/ 1574006 h 2383631"/>
                  <a:gd name="connsiteX17" fmla="*/ 619126 w 1243942"/>
                  <a:gd name="connsiteY17" fmla="*/ 1733549 h 2383631"/>
                  <a:gd name="connsiteX18" fmla="*/ 704850 w 1243942"/>
                  <a:gd name="connsiteY18" fmla="*/ 1945481 h 2383631"/>
                  <a:gd name="connsiteX19" fmla="*/ 752475 w 1243942"/>
                  <a:gd name="connsiteY19" fmla="*/ 2097881 h 2383631"/>
                  <a:gd name="connsiteX20" fmla="*/ 823913 w 1243942"/>
                  <a:gd name="connsiteY20" fmla="*/ 2255043 h 2383631"/>
                  <a:gd name="connsiteX21" fmla="*/ 900113 w 1243942"/>
                  <a:gd name="connsiteY21" fmla="*/ 2321718 h 2383631"/>
                  <a:gd name="connsiteX22" fmla="*/ 976313 w 1243942"/>
                  <a:gd name="connsiteY22" fmla="*/ 2331243 h 2383631"/>
                  <a:gd name="connsiteX23" fmla="*/ 1042988 w 1243942"/>
                  <a:gd name="connsiteY23" fmla="*/ 2331243 h 2383631"/>
                  <a:gd name="connsiteX24" fmla="*/ 1135857 w 1243942"/>
                  <a:gd name="connsiteY24" fmla="*/ 2302668 h 2383631"/>
                  <a:gd name="connsiteX25" fmla="*/ 1219200 w 1243942"/>
                  <a:gd name="connsiteY25" fmla="*/ 2321718 h 2383631"/>
                  <a:gd name="connsiteX26" fmla="*/ 1243014 w 1243942"/>
                  <a:gd name="connsiteY26" fmla="*/ 2350294 h 2383631"/>
                  <a:gd name="connsiteX27" fmla="*/ 1216819 w 1243942"/>
                  <a:gd name="connsiteY27" fmla="*/ 2383631 h 2383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43942" h="2383631">
                    <a:moveTo>
                      <a:pt x="0" y="0"/>
                    </a:moveTo>
                    <a:cubicBezTo>
                      <a:pt x="4763" y="12303"/>
                      <a:pt x="17464" y="57547"/>
                      <a:pt x="26195" y="78581"/>
                    </a:cubicBezTo>
                    <a:cubicBezTo>
                      <a:pt x="34926" y="99615"/>
                      <a:pt x="43260" y="98425"/>
                      <a:pt x="52388" y="126206"/>
                    </a:cubicBezTo>
                    <a:cubicBezTo>
                      <a:pt x="61516" y="153987"/>
                      <a:pt x="74216" y="202803"/>
                      <a:pt x="80963" y="245268"/>
                    </a:cubicBezTo>
                    <a:cubicBezTo>
                      <a:pt x="87710" y="287734"/>
                      <a:pt x="83344" y="344487"/>
                      <a:pt x="92869" y="380999"/>
                    </a:cubicBezTo>
                    <a:cubicBezTo>
                      <a:pt x="102394" y="417511"/>
                      <a:pt x="125810" y="440133"/>
                      <a:pt x="138113" y="464343"/>
                    </a:cubicBezTo>
                    <a:cubicBezTo>
                      <a:pt x="150416" y="488553"/>
                      <a:pt x="152796" y="504031"/>
                      <a:pt x="166687" y="526256"/>
                    </a:cubicBezTo>
                    <a:cubicBezTo>
                      <a:pt x="180578" y="548481"/>
                      <a:pt x="204788" y="561182"/>
                      <a:pt x="221457" y="597694"/>
                    </a:cubicBezTo>
                    <a:cubicBezTo>
                      <a:pt x="238126" y="634206"/>
                      <a:pt x="248841" y="688975"/>
                      <a:pt x="266700" y="745331"/>
                    </a:cubicBezTo>
                    <a:cubicBezTo>
                      <a:pt x="284559" y="801687"/>
                      <a:pt x="318294" y="875903"/>
                      <a:pt x="328613" y="935831"/>
                    </a:cubicBezTo>
                    <a:cubicBezTo>
                      <a:pt x="338932" y="995759"/>
                      <a:pt x="319881" y="1058068"/>
                      <a:pt x="328612" y="1104899"/>
                    </a:cubicBezTo>
                    <a:cubicBezTo>
                      <a:pt x="337343" y="1151730"/>
                      <a:pt x="367903" y="1190227"/>
                      <a:pt x="381000" y="1216818"/>
                    </a:cubicBezTo>
                    <a:cubicBezTo>
                      <a:pt x="394097" y="1243409"/>
                      <a:pt x="401242" y="1239838"/>
                      <a:pt x="407195" y="1264444"/>
                    </a:cubicBezTo>
                    <a:cubicBezTo>
                      <a:pt x="413148" y="1289050"/>
                      <a:pt x="410766" y="1338262"/>
                      <a:pt x="416719" y="1364456"/>
                    </a:cubicBezTo>
                    <a:cubicBezTo>
                      <a:pt x="422672" y="1390650"/>
                      <a:pt x="436166" y="1400175"/>
                      <a:pt x="442913" y="1421606"/>
                    </a:cubicBezTo>
                    <a:cubicBezTo>
                      <a:pt x="449660" y="1443037"/>
                      <a:pt x="443706" y="1467643"/>
                      <a:pt x="457200" y="1493043"/>
                    </a:cubicBezTo>
                    <a:cubicBezTo>
                      <a:pt x="470694" y="1518443"/>
                      <a:pt x="496887" y="1533922"/>
                      <a:pt x="523875" y="1574006"/>
                    </a:cubicBezTo>
                    <a:cubicBezTo>
                      <a:pt x="550863" y="1614090"/>
                      <a:pt x="588964" y="1671637"/>
                      <a:pt x="619126" y="1733549"/>
                    </a:cubicBezTo>
                    <a:cubicBezTo>
                      <a:pt x="649288" y="1795461"/>
                      <a:pt x="682625" y="1884759"/>
                      <a:pt x="704850" y="1945481"/>
                    </a:cubicBezTo>
                    <a:cubicBezTo>
                      <a:pt x="727075" y="2006203"/>
                      <a:pt x="732631" y="2046287"/>
                      <a:pt x="752475" y="2097881"/>
                    </a:cubicBezTo>
                    <a:cubicBezTo>
                      <a:pt x="772319" y="2149475"/>
                      <a:pt x="799307" y="2217737"/>
                      <a:pt x="823913" y="2255043"/>
                    </a:cubicBezTo>
                    <a:cubicBezTo>
                      <a:pt x="848519" y="2292349"/>
                      <a:pt x="874713" y="2309018"/>
                      <a:pt x="900113" y="2321718"/>
                    </a:cubicBezTo>
                    <a:cubicBezTo>
                      <a:pt x="925513" y="2334418"/>
                      <a:pt x="952500" y="2329655"/>
                      <a:pt x="976313" y="2331243"/>
                    </a:cubicBezTo>
                    <a:cubicBezTo>
                      <a:pt x="1000126" y="2332831"/>
                      <a:pt x="1016398" y="2336005"/>
                      <a:pt x="1042988" y="2331243"/>
                    </a:cubicBezTo>
                    <a:cubicBezTo>
                      <a:pt x="1069578" y="2326481"/>
                      <a:pt x="1106488" y="2304255"/>
                      <a:pt x="1135857" y="2302668"/>
                    </a:cubicBezTo>
                    <a:cubicBezTo>
                      <a:pt x="1165226" y="2301081"/>
                      <a:pt x="1201341" y="2313780"/>
                      <a:pt x="1219200" y="2321718"/>
                    </a:cubicBezTo>
                    <a:cubicBezTo>
                      <a:pt x="1237059" y="2329656"/>
                      <a:pt x="1235870" y="2338784"/>
                      <a:pt x="1243014" y="2350294"/>
                    </a:cubicBezTo>
                    <a:cubicBezTo>
                      <a:pt x="1250158" y="2361804"/>
                      <a:pt x="1213644" y="2376487"/>
                      <a:pt x="1216819" y="238363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0" name="任意多边形 1089"/>
              <p:cNvSpPr/>
              <p:nvPr/>
            </p:nvSpPr>
            <p:spPr>
              <a:xfrm>
                <a:off x="6193632" y="4343400"/>
                <a:ext cx="1188244" cy="1939054"/>
              </a:xfrm>
              <a:custGeom>
                <a:avLst/>
                <a:gdLst>
                  <a:gd name="connsiteX0" fmla="*/ 0 w 1190625"/>
                  <a:gd name="connsiteY0" fmla="*/ 0 h 1949588"/>
                  <a:gd name="connsiteX1" fmla="*/ 42863 w 1190625"/>
                  <a:gd name="connsiteY1" fmla="*/ 147638 h 1949588"/>
                  <a:gd name="connsiteX2" fmla="*/ 119063 w 1190625"/>
                  <a:gd name="connsiteY2" fmla="*/ 285750 h 1949588"/>
                  <a:gd name="connsiteX3" fmla="*/ 252413 w 1190625"/>
                  <a:gd name="connsiteY3" fmla="*/ 428625 h 1949588"/>
                  <a:gd name="connsiteX4" fmla="*/ 290513 w 1190625"/>
                  <a:gd name="connsiteY4" fmla="*/ 490538 h 1949588"/>
                  <a:gd name="connsiteX5" fmla="*/ 361950 w 1190625"/>
                  <a:gd name="connsiteY5" fmla="*/ 666750 h 1949588"/>
                  <a:gd name="connsiteX6" fmla="*/ 404813 w 1190625"/>
                  <a:gd name="connsiteY6" fmla="*/ 747713 h 1949588"/>
                  <a:gd name="connsiteX7" fmla="*/ 433388 w 1190625"/>
                  <a:gd name="connsiteY7" fmla="*/ 795338 h 1949588"/>
                  <a:gd name="connsiteX8" fmla="*/ 442913 w 1190625"/>
                  <a:gd name="connsiteY8" fmla="*/ 857250 h 1949588"/>
                  <a:gd name="connsiteX9" fmla="*/ 495300 w 1190625"/>
                  <a:gd name="connsiteY9" fmla="*/ 1009650 h 1949588"/>
                  <a:gd name="connsiteX10" fmla="*/ 528638 w 1190625"/>
                  <a:gd name="connsiteY10" fmla="*/ 1143000 h 1949588"/>
                  <a:gd name="connsiteX11" fmla="*/ 595313 w 1190625"/>
                  <a:gd name="connsiteY11" fmla="*/ 1252538 h 1949588"/>
                  <a:gd name="connsiteX12" fmla="*/ 685800 w 1190625"/>
                  <a:gd name="connsiteY12" fmla="*/ 1304925 h 1949588"/>
                  <a:gd name="connsiteX13" fmla="*/ 700088 w 1190625"/>
                  <a:gd name="connsiteY13" fmla="*/ 1409700 h 1949588"/>
                  <a:gd name="connsiteX14" fmla="*/ 776288 w 1190625"/>
                  <a:gd name="connsiteY14" fmla="*/ 1509713 h 1949588"/>
                  <a:gd name="connsiteX15" fmla="*/ 881063 w 1190625"/>
                  <a:gd name="connsiteY15" fmla="*/ 1624013 h 1949588"/>
                  <a:gd name="connsiteX16" fmla="*/ 966788 w 1190625"/>
                  <a:gd name="connsiteY16" fmla="*/ 1743075 h 1949588"/>
                  <a:gd name="connsiteX17" fmla="*/ 976313 w 1190625"/>
                  <a:gd name="connsiteY17" fmla="*/ 1795463 h 1949588"/>
                  <a:gd name="connsiteX18" fmla="*/ 971550 w 1190625"/>
                  <a:gd name="connsiteY18" fmla="*/ 1885950 h 1949588"/>
                  <a:gd name="connsiteX19" fmla="*/ 1047750 w 1190625"/>
                  <a:gd name="connsiteY19" fmla="*/ 1947863 h 1949588"/>
                  <a:gd name="connsiteX20" fmla="*/ 1133475 w 1190625"/>
                  <a:gd name="connsiteY20" fmla="*/ 1924050 h 1949588"/>
                  <a:gd name="connsiteX21" fmla="*/ 1190625 w 1190625"/>
                  <a:gd name="connsiteY21" fmla="*/ 1838325 h 1949588"/>
                  <a:gd name="connsiteX0" fmla="*/ 0 w 1190625"/>
                  <a:gd name="connsiteY0" fmla="*/ 0 h 1949588"/>
                  <a:gd name="connsiteX1" fmla="*/ 42863 w 1190625"/>
                  <a:gd name="connsiteY1" fmla="*/ 147638 h 1949588"/>
                  <a:gd name="connsiteX2" fmla="*/ 119063 w 1190625"/>
                  <a:gd name="connsiteY2" fmla="*/ 285750 h 1949588"/>
                  <a:gd name="connsiteX3" fmla="*/ 252413 w 1190625"/>
                  <a:gd name="connsiteY3" fmla="*/ 428625 h 1949588"/>
                  <a:gd name="connsiteX4" fmla="*/ 290513 w 1190625"/>
                  <a:gd name="connsiteY4" fmla="*/ 490538 h 1949588"/>
                  <a:gd name="connsiteX5" fmla="*/ 361950 w 1190625"/>
                  <a:gd name="connsiteY5" fmla="*/ 666750 h 1949588"/>
                  <a:gd name="connsiteX6" fmla="*/ 404813 w 1190625"/>
                  <a:gd name="connsiteY6" fmla="*/ 747713 h 1949588"/>
                  <a:gd name="connsiteX7" fmla="*/ 433388 w 1190625"/>
                  <a:gd name="connsiteY7" fmla="*/ 795338 h 1949588"/>
                  <a:gd name="connsiteX8" fmla="*/ 442913 w 1190625"/>
                  <a:gd name="connsiteY8" fmla="*/ 857250 h 1949588"/>
                  <a:gd name="connsiteX9" fmla="*/ 495300 w 1190625"/>
                  <a:gd name="connsiteY9" fmla="*/ 1009650 h 1949588"/>
                  <a:gd name="connsiteX10" fmla="*/ 528638 w 1190625"/>
                  <a:gd name="connsiteY10" fmla="*/ 1143000 h 1949588"/>
                  <a:gd name="connsiteX11" fmla="*/ 595313 w 1190625"/>
                  <a:gd name="connsiteY11" fmla="*/ 1252538 h 1949588"/>
                  <a:gd name="connsiteX12" fmla="*/ 673894 w 1190625"/>
                  <a:gd name="connsiteY12" fmla="*/ 1312069 h 1949588"/>
                  <a:gd name="connsiteX13" fmla="*/ 700088 w 1190625"/>
                  <a:gd name="connsiteY13" fmla="*/ 1409700 h 1949588"/>
                  <a:gd name="connsiteX14" fmla="*/ 776288 w 1190625"/>
                  <a:gd name="connsiteY14" fmla="*/ 1509713 h 1949588"/>
                  <a:gd name="connsiteX15" fmla="*/ 881063 w 1190625"/>
                  <a:gd name="connsiteY15" fmla="*/ 1624013 h 1949588"/>
                  <a:gd name="connsiteX16" fmla="*/ 966788 w 1190625"/>
                  <a:gd name="connsiteY16" fmla="*/ 1743075 h 1949588"/>
                  <a:gd name="connsiteX17" fmla="*/ 976313 w 1190625"/>
                  <a:gd name="connsiteY17" fmla="*/ 1795463 h 1949588"/>
                  <a:gd name="connsiteX18" fmla="*/ 971550 w 1190625"/>
                  <a:gd name="connsiteY18" fmla="*/ 1885950 h 1949588"/>
                  <a:gd name="connsiteX19" fmla="*/ 1047750 w 1190625"/>
                  <a:gd name="connsiteY19" fmla="*/ 1947863 h 1949588"/>
                  <a:gd name="connsiteX20" fmla="*/ 1133475 w 1190625"/>
                  <a:gd name="connsiteY20" fmla="*/ 1924050 h 1949588"/>
                  <a:gd name="connsiteX21" fmla="*/ 1190625 w 1190625"/>
                  <a:gd name="connsiteY21" fmla="*/ 1838325 h 1949588"/>
                  <a:gd name="connsiteX0" fmla="*/ 0 w 1190625"/>
                  <a:gd name="connsiteY0" fmla="*/ 0 h 1949588"/>
                  <a:gd name="connsiteX1" fmla="*/ 42863 w 1190625"/>
                  <a:gd name="connsiteY1" fmla="*/ 147638 h 1949588"/>
                  <a:gd name="connsiteX2" fmla="*/ 119063 w 1190625"/>
                  <a:gd name="connsiteY2" fmla="*/ 285750 h 1949588"/>
                  <a:gd name="connsiteX3" fmla="*/ 252413 w 1190625"/>
                  <a:gd name="connsiteY3" fmla="*/ 428625 h 1949588"/>
                  <a:gd name="connsiteX4" fmla="*/ 290513 w 1190625"/>
                  <a:gd name="connsiteY4" fmla="*/ 490538 h 1949588"/>
                  <a:gd name="connsiteX5" fmla="*/ 361950 w 1190625"/>
                  <a:gd name="connsiteY5" fmla="*/ 666750 h 1949588"/>
                  <a:gd name="connsiteX6" fmla="*/ 404813 w 1190625"/>
                  <a:gd name="connsiteY6" fmla="*/ 747713 h 1949588"/>
                  <a:gd name="connsiteX7" fmla="*/ 433388 w 1190625"/>
                  <a:gd name="connsiteY7" fmla="*/ 795338 h 1949588"/>
                  <a:gd name="connsiteX8" fmla="*/ 442913 w 1190625"/>
                  <a:gd name="connsiteY8" fmla="*/ 857250 h 1949588"/>
                  <a:gd name="connsiteX9" fmla="*/ 495300 w 1190625"/>
                  <a:gd name="connsiteY9" fmla="*/ 1009650 h 1949588"/>
                  <a:gd name="connsiteX10" fmla="*/ 528638 w 1190625"/>
                  <a:gd name="connsiteY10" fmla="*/ 1143000 h 1949588"/>
                  <a:gd name="connsiteX11" fmla="*/ 595313 w 1190625"/>
                  <a:gd name="connsiteY11" fmla="*/ 1252538 h 1949588"/>
                  <a:gd name="connsiteX12" fmla="*/ 673894 w 1190625"/>
                  <a:gd name="connsiteY12" fmla="*/ 1312069 h 1949588"/>
                  <a:gd name="connsiteX13" fmla="*/ 704850 w 1190625"/>
                  <a:gd name="connsiteY13" fmla="*/ 1423987 h 1949588"/>
                  <a:gd name="connsiteX14" fmla="*/ 776288 w 1190625"/>
                  <a:gd name="connsiteY14" fmla="*/ 1509713 h 1949588"/>
                  <a:gd name="connsiteX15" fmla="*/ 881063 w 1190625"/>
                  <a:gd name="connsiteY15" fmla="*/ 1624013 h 1949588"/>
                  <a:gd name="connsiteX16" fmla="*/ 966788 w 1190625"/>
                  <a:gd name="connsiteY16" fmla="*/ 1743075 h 1949588"/>
                  <a:gd name="connsiteX17" fmla="*/ 976313 w 1190625"/>
                  <a:gd name="connsiteY17" fmla="*/ 1795463 h 1949588"/>
                  <a:gd name="connsiteX18" fmla="*/ 971550 w 1190625"/>
                  <a:gd name="connsiteY18" fmla="*/ 1885950 h 1949588"/>
                  <a:gd name="connsiteX19" fmla="*/ 1047750 w 1190625"/>
                  <a:gd name="connsiteY19" fmla="*/ 1947863 h 1949588"/>
                  <a:gd name="connsiteX20" fmla="*/ 1133475 w 1190625"/>
                  <a:gd name="connsiteY20" fmla="*/ 1924050 h 1949588"/>
                  <a:gd name="connsiteX21" fmla="*/ 1190625 w 1190625"/>
                  <a:gd name="connsiteY21" fmla="*/ 1838325 h 1949588"/>
                  <a:gd name="connsiteX0" fmla="*/ 0 w 1190625"/>
                  <a:gd name="connsiteY0" fmla="*/ 0 h 1949588"/>
                  <a:gd name="connsiteX1" fmla="*/ 42863 w 1190625"/>
                  <a:gd name="connsiteY1" fmla="*/ 147638 h 1949588"/>
                  <a:gd name="connsiteX2" fmla="*/ 119063 w 1190625"/>
                  <a:gd name="connsiteY2" fmla="*/ 285750 h 1949588"/>
                  <a:gd name="connsiteX3" fmla="*/ 252413 w 1190625"/>
                  <a:gd name="connsiteY3" fmla="*/ 428625 h 1949588"/>
                  <a:gd name="connsiteX4" fmla="*/ 290513 w 1190625"/>
                  <a:gd name="connsiteY4" fmla="*/ 490538 h 1949588"/>
                  <a:gd name="connsiteX5" fmla="*/ 361950 w 1190625"/>
                  <a:gd name="connsiteY5" fmla="*/ 666750 h 1949588"/>
                  <a:gd name="connsiteX6" fmla="*/ 404813 w 1190625"/>
                  <a:gd name="connsiteY6" fmla="*/ 747713 h 1949588"/>
                  <a:gd name="connsiteX7" fmla="*/ 433388 w 1190625"/>
                  <a:gd name="connsiteY7" fmla="*/ 795338 h 1949588"/>
                  <a:gd name="connsiteX8" fmla="*/ 442913 w 1190625"/>
                  <a:gd name="connsiteY8" fmla="*/ 857250 h 1949588"/>
                  <a:gd name="connsiteX9" fmla="*/ 495300 w 1190625"/>
                  <a:gd name="connsiteY9" fmla="*/ 1009650 h 1949588"/>
                  <a:gd name="connsiteX10" fmla="*/ 528638 w 1190625"/>
                  <a:gd name="connsiteY10" fmla="*/ 1143000 h 1949588"/>
                  <a:gd name="connsiteX11" fmla="*/ 595313 w 1190625"/>
                  <a:gd name="connsiteY11" fmla="*/ 1252538 h 1949588"/>
                  <a:gd name="connsiteX12" fmla="*/ 673894 w 1190625"/>
                  <a:gd name="connsiteY12" fmla="*/ 1312069 h 1949588"/>
                  <a:gd name="connsiteX13" fmla="*/ 704850 w 1190625"/>
                  <a:gd name="connsiteY13" fmla="*/ 1423987 h 1949588"/>
                  <a:gd name="connsiteX14" fmla="*/ 776288 w 1190625"/>
                  <a:gd name="connsiteY14" fmla="*/ 1509713 h 1949588"/>
                  <a:gd name="connsiteX15" fmla="*/ 888207 w 1190625"/>
                  <a:gd name="connsiteY15" fmla="*/ 1624013 h 1949588"/>
                  <a:gd name="connsiteX16" fmla="*/ 966788 w 1190625"/>
                  <a:gd name="connsiteY16" fmla="*/ 1743075 h 1949588"/>
                  <a:gd name="connsiteX17" fmla="*/ 976313 w 1190625"/>
                  <a:gd name="connsiteY17" fmla="*/ 1795463 h 1949588"/>
                  <a:gd name="connsiteX18" fmla="*/ 971550 w 1190625"/>
                  <a:gd name="connsiteY18" fmla="*/ 1885950 h 1949588"/>
                  <a:gd name="connsiteX19" fmla="*/ 1047750 w 1190625"/>
                  <a:gd name="connsiteY19" fmla="*/ 1947863 h 1949588"/>
                  <a:gd name="connsiteX20" fmla="*/ 1133475 w 1190625"/>
                  <a:gd name="connsiteY20" fmla="*/ 1924050 h 1949588"/>
                  <a:gd name="connsiteX21" fmla="*/ 1190625 w 1190625"/>
                  <a:gd name="connsiteY21" fmla="*/ 1838325 h 1949588"/>
                  <a:gd name="connsiteX0" fmla="*/ 0 w 1190625"/>
                  <a:gd name="connsiteY0" fmla="*/ 0 h 1949588"/>
                  <a:gd name="connsiteX1" fmla="*/ 42863 w 1190625"/>
                  <a:gd name="connsiteY1" fmla="*/ 147638 h 1949588"/>
                  <a:gd name="connsiteX2" fmla="*/ 119063 w 1190625"/>
                  <a:gd name="connsiteY2" fmla="*/ 285750 h 1949588"/>
                  <a:gd name="connsiteX3" fmla="*/ 252413 w 1190625"/>
                  <a:gd name="connsiteY3" fmla="*/ 428625 h 1949588"/>
                  <a:gd name="connsiteX4" fmla="*/ 290513 w 1190625"/>
                  <a:gd name="connsiteY4" fmla="*/ 490538 h 1949588"/>
                  <a:gd name="connsiteX5" fmla="*/ 361950 w 1190625"/>
                  <a:gd name="connsiteY5" fmla="*/ 666750 h 1949588"/>
                  <a:gd name="connsiteX6" fmla="*/ 404813 w 1190625"/>
                  <a:gd name="connsiteY6" fmla="*/ 747713 h 1949588"/>
                  <a:gd name="connsiteX7" fmla="*/ 433388 w 1190625"/>
                  <a:gd name="connsiteY7" fmla="*/ 795338 h 1949588"/>
                  <a:gd name="connsiteX8" fmla="*/ 442913 w 1190625"/>
                  <a:gd name="connsiteY8" fmla="*/ 857250 h 1949588"/>
                  <a:gd name="connsiteX9" fmla="*/ 495300 w 1190625"/>
                  <a:gd name="connsiteY9" fmla="*/ 1009650 h 1949588"/>
                  <a:gd name="connsiteX10" fmla="*/ 528638 w 1190625"/>
                  <a:gd name="connsiteY10" fmla="*/ 1143000 h 1949588"/>
                  <a:gd name="connsiteX11" fmla="*/ 595313 w 1190625"/>
                  <a:gd name="connsiteY11" fmla="*/ 1252538 h 1949588"/>
                  <a:gd name="connsiteX12" fmla="*/ 673894 w 1190625"/>
                  <a:gd name="connsiteY12" fmla="*/ 1312069 h 1949588"/>
                  <a:gd name="connsiteX13" fmla="*/ 704850 w 1190625"/>
                  <a:gd name="connsiteY13" fmla="*/ 1423987 h 1949588"/>
                  <a:gd name="connsiteX14" fmla="*/ 776288 w 1190625"/>
                  <a:gd name="connsiteY14" fmla="*/ 1509713 h 1949588"/>
                  <a:gd name="connsiteX15" fmla="*/ 888207 w 1190625"/>
                  <a:gd name="connsiteY15" fmla="*/ 1624013 h 1949588"/>
                  <a:gd name="connsiteX16" fmla="*/ 957263 w 1190625"/>
                  <a:gd name="connsiteY16" fmla="*/ 1743075 h 1949588"/>
                  <a:gd name="connsiteX17" fmla="*/ 976313 w 1190625"/>
                  <a:gd name="connsiteY17" fmla="*/ 1795463 h 1949588"/>
                  <a:gd name="connsiteX18" fmla="*/ 971550 w 1190625"/>
                  <a:gd name="connsiteY18" fmla="*/ 1885950 h 1949588"/>
                  <a:gd name="connsiteX19" fmla="*/ 1047750 w 1190625"/>
                  <a:gd name="connsiteY19" fmla="*/ 1947863 h 1949588"/>
                  <a:gd name="connsiteX20" fmla="*/ 1133475 w 1190625"/>
                  <a:gd name="connsiteY20" fmla="*/ 1924050 h 1949588"/>
                  <a:gd name="connsiteX21" fmla="*/ 1190625 w 1190625"/>
                  <a:gd name="connsiteY21" fmla="*/ 1838325 h 1949588"/>
                  <a:gd name="connsiteX0" fmla="*/ 0 w 1190625"/>
                  <a:gd name="connsiteY0" fmla="*/ 0 h 1949588"/>
                  <a:gd name="connsiteX1" fmla="*/ 42863 w 1190625"/>
                  <a:gd name="connsiteY1" fmla="*/ 147638 h 1949588"/>
                  <a:gd name="connsiteX2" fmla="*/ 119063 w 1190625"/>
                  <a:gd name="connsiteY2" fmla="*/ 285750 h 1949588"/>
                  <a:gd name="connsiteX3" fmla="*/ 252413 w 1190625"/>
                  <a:gd name="connsiteY3" fmla="*/ 428625 h 1949588"/>
                  <a:gd name="connsiteX4" fmla="*/ 290513 w 1190625"/>
                  <a:gd name="connsiteY4" fmla="*/ 490538 h 1949588"/>
                  <a:gd name="connsiteX5" fmla="*/ 361950 w 1190625"/>
                  <a:gd name="connsiteY5" fmla="*/ 666750 h 1949588"/>
                  <a:gd name="connsiteX6" fmla="*/ 404813 w 1190625"/>
                  <a:gd name="connsiteY6" fmla="*/ 747713 h 1949588"/>
                  <a:gd name="connsiteX7" fmla="*/ 433388 w 1190625"/>
                  <a:gd name="connsiteY7" fmla="*/ 795338 h 1949588"/>
                  <a:gd name="connsiteX8" fmla="*/ 442913 w 1190625"/>
                  <a:gd name="connsiteY8" fmla="*/ 857250 h 1949588"/>
                  <a:gd name="connsiteX9" fmla="*/ 495300 w 1190625"/>
                  <a:gd name="connsiteY9" fmla="*/ 1009650 h 1949588"/>
                  <a:gd name="connsiteX10" fmla="*/ 528638 w 1190625"/>
                  <a:gd name="connsiteY10" fmla="*/ 1143000 h 1949588"/>
                  <a:gd name="connsiteX11" fmla="*/ 595313 w 1190625"/>
                  <a:gd name="connsiteY11" fmla="*/ 1252538 h 1949588"/>
                  <a:gd name="connsiteX12" fmla="*/ 673894 w 1190625"/>
                  <a:gd name="connsiteY12" fmla="*/ 1312069 h 1949588"/>
                  <a:gd name="connsiteX13" fmla="*/ 704850 w 1190625"/>
                  <a:gd name="connsiteY13" fmla="*/ 1423987 h 1949588"/>
                  <a:gd name="connsiteX14" fmla="*/ 776288 w 1190625"/>
                  <a:gd name="connsiteY14" fmla="*/ 1509713 h 1949588"/>
                  <a:gd name="connsiteX15" fmla="*/ 888207 w 1190625"/>
                  <a:gd name="connsiteY15" fmla="*/ 1624013 h 1949588"/>
                  <a:gd name="connsiteX16" fmla="*/ 957263 w 1190625"/>
                  <a:gd name="connsiteY16" fmla="*/ 1743075 h 1949588"/>
                  <a:gd name="connsiteX17" fmla="*/ 971550 w 1190625"/>
                  <a:gd name="connsiteY17" fmla="*/ 1800225 h 1949588"/>
                  <a:gd name="connsiteX18" fmla="*/ 971550 w 1190625"/>
                  <a:gd name="connsiteY18" fmla="*/ 1885950 h 1949588"/>
                  <a:gd name="connsiteX19" fmla="*/ 1047750 w 1190625"/>
                  <a:gd name="connsiteY19" fmla="*/ 1947863 h 1949588"/>
                  <a:gd name="connsiteX20" fmla="*/ 1133475 w 1190625"/>
                  <a:gd name="connsiteY20" fmla="*/ 1924050 h 1949588"/>
                  <a:gd name="connsiteX21" fmla="*/ 1190625 w 1190625"/>
                  <a:gd name="connsiteY21" fmla="*/ 1838325 h 1949588"/>
                  <a:gd name="connsiteX0" fmla="*/ 0 w 1190625"/>
                  <a:gd name="connsiteY0" fmla="*/ 0 h 1948579"/>
                  <a:gd name="connsiteX1" fmla="*/ 42863 w 1190625"/>
                  <a:gd name="connsiteY1" fmla="*/ 147638 h 1948579"/>
                  <a:gd name="connsiteX2" fmla="*/ 119063 w 1190625"/>
                  <a:gd name="connsiteY2" fmla="*/ 285750 h 1948579"/>
                  <a:gd name="connsiteX3" fmla="*/ 252413 w 1190625"/>
                  <a:gd name="connsiteY3" fmla="*/ 428625 h 1948579"/>
                  <a:gd name="connsiteX4" fmla="*/ 290513 w 1190625"/>
                  <a:gd name="connsiteY4" fmla="*/ 490538 h 1948579"/>
                  <a:gd name="connsiteX5" fmla="*/ 361950 w 1190625"/>
                  <a:gd name="connsiteY5" fmla="*/ 666750 h 1948579"/>
                  <a:gd name="connsiteX6" fmla="*/ 404813 w 1190625"/>
                  <a:gd name="connsiteY6" fmla="*/ 747713 h 1948579"/>
                  <a:gd name="connsiteX7" fmla="*/ 433388 w 1190625"/>
                  <a:gd name="connsiteY7" fmla="*/ 795338 h 1948579"/>
                  <a:gd name="connsiteX8" fmla="*/ 442913 w 1190625"/>
                  <a:gd name="connsiteY8" fmla="*/ 857250 h 1948579"/>
                  <a:gd name="connsiteX9" fmla="*/ 495300 w 1190625"/>
                  <a:gd name="connsiteY9" fmla="*/ 1009650 h 1948579"/>
                  <a:gd name="connsiteX10" fmla="*/ 528638 w 1190625"/>
                  <a:gd name="connsiteY10" fmla="*/ 1143000 h 1948579"/>
                  <a:gd name="connsiteX11" fmla="*/ 595313 w 1190625"/>
                  <a:gd name="connsiteY11" fmla="*/ 1252538 h 1948579"/>
                  <a:gd name="connsiteX12" fmla="*/ 673894 w 1190625"/>
                  <a:gd name="connsiteY12" fmla="*/ 1312069 h 1948579"/>
                  <a:gd name="connsiteX13" fmla="*/ 704850 w 1190625"/>
                  <a:gd name="connsiteY13" fmla="*/ 1423987 h 1948579"/>
                  <a:gd name="connsiteX14" fmla="*/ 776288 w 1190625"/>
                  <a:gd name="connsiteY14" fmla="*/ 1509713 h 1948579"/>
                  <a:gd name="connsiteX15" fmla="*/ 888207 w 1190625"/>
                  <a:gd name="connsiteY15" fmla="*/ 1624013 h 1948579"/>
                  <a:gd name="connsiteX16" fmla="*/ 957263 w 1190625"/>
                  <a:gd name="connsiteY16" fmla="*/ 1743075 h 1948579"/>
                  <a:gd name="connsiteX17" fmla="*/ 971550 w 1190625"/>
                  <a:gd name="connsiteY17" fmla="*/ 1800225 h 1948579"/>
                  <a:gd name="connsiteX18" fmla="*/ 971550 w 1190625"/>
                  <a:gd name="connsiteY18" fmla="*/ 1885950 h 1948579"/>
                  <a:gd name="connsiteX19" fmla="*/ 1047750 w 1190625"/>
                  <a:gd name="connsiteY19" fmla="*/ 1947863 h 1948579"/>
                  <a:gd name="connsiteX20" fmla="*/ 1128713 w 1190625"/>
                  <a:gd name="connsiteY20" fmla="*/ 1914525 h 1948579"/>
                  <a:gd name="connsiteX21" fmla="*/ 1190625 w 1190625"/>
                  <a:gd name="connsiteY21" fmla="*/ 1838325 h 1948579"/>
                  <a:gd name="connsiteX0" fmla="*/ 0 w 1190625"/>
                  <a:gd name="connsiteY0" fmla="*/ 0 h 1948579"/>
                  <a:gd name="connsiteX1" fmla="*/ 42863 w 1190625"/>
                  <a:gd name="connsiteY1" fmla="*/ 147638 h 1948579"/>
                  <a:gd name="connsiteX2" fmla="*/ 119063 w 1190625"/>
                  <a:gd name="connsiteY2" fmla="*/ 285750 h 1948579"/>
                  <a:gd name="connsiteX3" fmla="*/ 252413 w 1190625"/>
                  <a:gd name="connsiteY3" fmla="*/ 428625 h 1948579"/>
                  <a:gd name="connsiteX4" fmla="*/ 290513 w 1190625"/>
                  <a:gd name="connsiteY4" fmla="*/ 490538 h 1948579"/>
                  <a:gd name="connsiteX5" fmla="*/ 361950 w 1190625"/>
                  <a:gd name="connsiteY5" fmla="*/ 666750 h 1948579"/>
                  <a:gd name="connsiteX6" fmla="*/ 404813 w 1190625"/>
                  <a:gd name="connsiteY6" fmla="*/ 747713 h 1948579"/>
                  <a:gd name="connsiteX7" fmla="*/ 433388 w 1190625"/>
                  <a:gd name="connsiteY7" fmla="*/ 795338 h 1948579"/>
                  <a:gd name="connsiteX8" fmla="*/ 442913 w 1190625"/>
                  <a:gd name="connsiteY8" fmla="*/ 857250 h 1948579"/>
                  <a:gd name="connsiteX9" fmla="*/ 492918 w 1190625"/>
                  <a:gd name="connsiteY9" fmla="*/ 1009650 h 1948579"/>
                  <a:gd name="connsiteX10" fmla="*/ 528638 w 1190625"/>
                  <a:gd name="connsiteY10" fmla="*/ 1143000 h 1948579"/>
                  <a:gd name="connsiteX11" fmla="*/ 595313 w 1190625"/>
                  <a:gd name="connsiteY11" fmla="*/ 1252538 h 1948579"/>
                  <a:gd name="connsiteX12" fmla="*/ 673894 w 1190625"/>
                  <a:gd name="connsiteY12" fmla="*/ 1312069 h 1948579"/>
                  <a:gd name="connsiteX13" fmla="*/ 704850 w 1190625"/>
                  <a:gd name="connsiteY13" fmla="*/ 1423987 h 1948579"/>
                  <a:gd name="connsiteX14" fmla="*/ 776288 w 1190625"/>
                  <a:gd name="connsiteY14" fmla="*/ 1509713 h 1948579"/>
                  <a:gd name="connsiteX15" fmla="*/ 888207 w 1190625"/>
                  <a:gd name="connsiteY15" fmla="*/ 1624013 h 1948579"/>
                  <a:gd name="connsiteX16" fmla="*/ 957263 w 1190625"/>
                  <a:gd name="connsiteY16" fmla="*/ 1743075 h 1948579"/>
                  <a:gd name="connsiteX17" fmla="*/ 971550 w 1190625"/>
                  <a:gd name="connsiteY17" fmla="*/ 1800225 h 1948579"/>
                  <a:gd name="connsiteX18" fmla="*/ 971550 w 1190625"/>
                  <a:gd name="connsiteY18" fmla="*/ 1885950 h 1948579"/>
                  <a:gd name="connsiteX19" fmla="*/ 1047750 w 1190625"/>
                  <a:gd name="connsiteY19" fmla="*/ 1947863 h 1948579"/>
                  <a:gd name="connsiteX20" fmla="*/ 1128713 w 1190625"/>
                  <a:gd name="connsiteY20" fmla="*/ 1914525 h 1948579"/>
                  <a:gd name="connsiteX21" fmla="*/ 1190625 w 1190625"/>
                  <a:gd name="connsiteY21" fmla="*/ 1838325 h 1948579"/>
                  <a:gd name="connsiteX0" fmla="*/ 0 w 1190625"/>
                  <a:gd name="connsiteY0" fmla="*/ 0 h 1948579"/>
                  <a:gd name="connsiteX1" fmla="*/ 42863 w 1190625"/>
                  <a:gd name="connsiteY1" fmla="*/ 147638 h 1948579"/>
                  <a:gd name="connsiteX2" fmla="*/ 119063 w 1190625"/>
                  <a:gd name="connsiteY2" fmla="*/ 285750 h 1948579"/>
                  <a:gd name="connsiteX3" fmla="*/ 252413 w 1190625"/>
                  <a:gd name="connsiteY3" fmla="*/ 428625 h 1948579"/>
                  <a:gd name="connsiteX4" fmla="*/ 290513 w 1190625"/>
                  <a:gd name="connsiteY4" fmla="*/ 490538 h 1948579"/>
                  <a:gd name="connsiteX5" fmla="*/ 361950 w 1190625"/>
                  <a:gd name="connsiteY5" fmla="*/ 666750 h 1948579"/>
                  <a:gd name="connsiteX6" fmla="*/ 395288 w 1190625"/>
                  <a:gd name="connsiteY6" fmla="*/ 735807 h 1948579"/>
                  <a:gd name="connsiteX7" fmla="*/ 433388 w 1190625"/>
                  <a:gd name="connsiteY7" fmla="*/ 795338 h 1948579"/>
                  <a:gd name="connsiteX8" fmla="*/ 442913 w 1190625"/>
                  <a:gd name="connsiteY8" fmla="*/ 857250 h 1948579"/>
                  <a:gd name="connsiteX9" fmla="*/ 492918 w 1190625"/>
                  <a:gd name="connsiteY9" fmla="*/ 1009650 h 1948579"/>
                  <a:gd name="connsiteX10" fmla="*/ 528638 w 1190625"/>
                  <a:gd name="connsiteY10" fmla="*/ 1143000 h 1948579"/>
                  <a:gd name="connsiteX11" fmla="*/ 595313 w 1190625"/>
                  <a:gd name="connsiteY11" fmla="*/ 1252538 h 1948579"/>
                  <a:gd name="connsiteX12" fmla="*/ 673894 w 1190625"/>
                  <a:gd name="connsiteY12" fmla="*/ 1312069 h 1948579"/>
                  <a:gd name="connsiteX13" fmla="*/ 704850 w 1190625"/>
                  <a:gd name="connsiteY13" fmla="*/ 1423987 h 1948579"/>
                  <a:gd name="connsiteX14" fmla="*/ 776288 w 1190625"/>
                  <a:gd name="connsiteY14" fmla="*/ 1509713 h 1948579"/>
                  <a:gd name="connsiteX15" fmla="*/ 888207 w 1190625"/>
                  <a:gd name="connsiteY15" fmla="*/ 1624013 h 1948579"/>
                  <a:gd name="connsiteX16" fmla="*/ 957263 w 1190625"/>
                  <a:gd name="connsiteY16" fmla="*/ 1743075 h 1948579"/>
                  <a:gd name="connsiteX17" fmla="*/ 971550 w 1190625"/>
                  <a:gd name="connsiteY17" fmla="*/ 1800225 h 1948579"/>
                  <a:gd name="connsiteX18" fmla="*/ 971550 w 1190625"/>
                  <a:gd name="connsiteY18" fmla="*/ 1885950 h 1948579"/>
                  <a:gd name="connsiteX19" fmla="*/ 1047750 w 1190625"/>
                  <a:gd name="connsiteY19" fmla="*/ 1947863 h 1948579"/>
                  <a:gd name="connsiteX20" fmla="*/ 1128713 w 1190625"/>
                  <a:gd name="connsiteY20" fmla="*/ 1914525 h 1948579"/>
                  <a:gd name="connsiteX21" fmla="*/ 1190625 w 1190625"/>
                  <a:gd name="connsiteY21" fmla="*/ 1838325 h 1948579"/>
                  <a:gd name="connsiteX0" fmla="*/ 0 w 1190625"/>
                  <a:gd name="connsiteY0" fmla="*/ 0 h 1948579"/>
                  <a:gd name="connsiteX1" fmla="*/ 42863 w 1190625"/>
                  <a:gd name="connsiteY1" fmla="*/ 147638 h 1948579"/>
                  <a:gd name="connsiteX2" fmla="*/ 119063 w 1190625"/>
                  <a:gd name="connsiteY2" fmla="*/ 285750 h 1948579"/>
                  <a:gd name="connsiteX3" fmla="*/ 252413 w 1190625"/>
                  <a:gd name="connsiteY3" fmla="*/ 428625 h 1948579"/>
                  <a:gd name="connsiteX4" fmla="*/ 290513 w 1190625"/>
                  <a:gd name="connsiteY4" fmla="*/ 490538 h 1948579"/>
                  <a:gd name="connsiteX5" fmla="*/ 361950 w 1190625"/>
                  <a:gd name="connsiteY5" fmla="*/ 666750 h 1948579"/>
                  <a:gd name="connsiteX6" fmla="*/ 395288 w 1190625"/>
                  <a:gd name="connsiteY6" fmla="*/ 735807 h 1948579"/>
                  <a:gd name="connsiteX7" fmla="*/ 426244 w 1190625"/>
                  <a:gd name="connsiteY7" fmla="*/ 783431 h 1948579"/>
                  <a:gd name="connsiteX8" fmla="*/ 442913 w 1190625"/>
                  <a:gd name="connsiteY8" fmla="*/ 857250 h 1948579"/>
                  <a:gd name="connsiteX9" fmla="*/ 492918 w 1190625"/>
                  <a:gd name="connsiteY9" fmla="*/ 1009650 h 1948579"/>
                  <a:gd name="connsiteX10" fmla="*/ 528638 w 1190625"/>
                  <a:gd name="connsiteY10" fmla="*/ 1143000 h 1948579"/>
                  <a:gd name="connsiteX11" fmla="*/ 595313 w 1190625"/>
                  <a:gd name="connsiteY11" fmla="*/ 1252538 h 1948579"/>
                  <a:gd name="connsiteX12" fmla="*/ 673894 w 1190625"/>
                  <a:gd name="connsiteY12" fmla="*/ 1312069 h 1948579"/>
                  <a:gd name="connsiteX13" fmla="*/ 704850 w 1190625"/>
                  <a:gd name="connsiteY13" fmla="*/ 1423987 h 1948579"/>
                  <a:gd name="connsiteX14" fmla="*/ 776288 w 1190625"/>
                  <a:gd name="connsiteY14" fmla="*/ 1509713 h 1948579"/>
                  <a:gd name="connsiteX15" fmla="*/ 888207 w 1190625"/>
                  <a:gd name="connsiteY15" fmla="*/ 1624013 h 1948579"/>
                  <a:gd name="connsiteX16" fmla="*/ 957263 w 1190625"/>
                  <a:gd name="connsiteY16" fmla="*/ 1743075 h 1948579"/>
                  <a:gd name="connsiteX17" fmla="*/ 971550 w 1190625"/>
                  <a:gd name="connsiteY17" fmla="*/ 1800225 h 1948579"/>
                  <a:gd name="connsiteX18" fmla="*/ 971550 w 1190625"/>
                  <a:gd name="connsiteY18" fmla="*/ 1885950 h 1948579"/>
                  <a:gd name="connsiteX19" fmla="*/ 1047750 w 1190625"/>
                  <a:gd name="connsiteY19" fmla="*/ 1947863 h 1948579"/>
                  <a:gd name="connsiteX20" fmla="*/ 1128713 w 1190625"/>
                  <a:gd name="connsiteY20" fmla="*/ 1914525 h 1948579"/>
                  <a:gd name="connsiteX21" fmla="*/ 1190625 w 1190625"/>
                  <a:gd name="connsiteY21" fmla="*/ 1838325 h 1948579"/>
                  <a:gd name="connsiteX0" fmla="*/ 0 w 1190625"/>
                  <a:gd name="connsiteY0" fmla="*/ 0 h 1948579"/>
                  <a:gd name="connsiteX1" fmla="*/ 42863 w 1190625"/>
                  <a:gd name="connsiteY1" fmla="*/ 147638 h 1948579"/>
                  <a:gd name="connsiteX2" fmla="*/ 119063 w 1190625"/>
                  <a:gd name="connsiteY2" fmla="*/ 285750 h 1948579"/>
                  <a:gd name="connsiteX3" fmla="*/ 252413 w 1190625"/>
                  <a:gd name="connsiteY3" fmla="*/ 428625 h 1948579"/>
                  <a:gd name="connsiteX4" fmla="*/ 290513 w 1190625"/>
                  <a:gd name="connsiteY4" fmla="*/ 490538 h 1948579"/>
                  <a:gd name="connsiteX5" fmla="*/ 361950 w 1190625"/>
                  <a:gd name="connsiteY5" fmla="*/ 666750 h 1948579"/>
                  <a:gd name="connsiteX6" fmla="*/ 395288 w 1190625"/>
                  <a:gd name="connsiteY6" fmla="*/ 735807 h 1948579"/>
                  <a:gd name="connsiteX7" fmla="*/ 428625 w 1190625"/>
                  <a:gd name="connsiteY7" fmla="*/ 781050 h 1948579"/>
                  <a:gd name="connsiteX8" fmla="*/ 442913 w 1190625"/>
                  <a:gd name="connsiteY8" fmla="*/ 857250 h 1948579"/>
                  <a:gd name="connsiteX9" fmla="*/ 492918 w 1190625"/>
                  <a:gd name="connsiteY9" fmla="*/ 1009650 h 1948579"/>
                  <a:gd name="connsiteX10" fmla="*/ 528638 w 1190625"/>
                  <a:gd name="connsiteY10" fmla="*/ 1143000 h 1948579"/>
                  <a:gd name="connsiteX11" fmla="*/ 595313 w 1190625"/>
                  <a:gd name="connsiteY11" fmla="*/ 1252538 h 1948579"/>
                  <a:gd name="connsiteX12" fmla="*/ 673894 w 1190625"/>
                  <a:gd name="connsiteY12" fmla="*/ 1312069 h 1948579"/>
                  <a:gd name="connsiteX13" fmla="*/ 704850 w 1190625"/>
                  <a:gd name="connsiteY13" fmla="*/ 1423987 h 1948579"/>
                  <a:gd name="connsiteX14" fmla="*/ 776288 w 1190625"/>
                  <a:gd name="connsiteY14" fmla="*/ 1509713 h 1948579"/>
                  <a:gd name="connsiteX15" fmla="*/ 888207 w 1190625"/>
                  <a:gd name="connsiteY15" fmla="*/ 1624013 h 1948579"/>
                  <a:gd name="connsiteX16" fmla="*/ 957263 w 1190625"/>
                  <a:gd name="connsiteY16" fmla="*/ 1743075 h 1948579"/>
                  <a:gd name="connsiteX17" fmla="*/ 971550 w 1190625"/>
                  <a:gd name="connsiteY17" fmla="*/ 1800225 h 1948579"/>
                  <a:gd name="connsiteX18" fmla="*/ 971550 w 1190625"/>
                  <a:gd name="connsiteY18" fmla="*/ 1885950 h 1948579"/>
                  <a:gd name="connsiteX19" fmla="*/ 1047750 w 1190625"/>
                  <a:gd name="connsiteY19" fmla="*/ 1947863 h 1948579"/>
                  <a:gd name="connsiteX20" fmla="*/ 1128713 w 1190625"/>
                  <a:gd name="connsiteY20" fmla="*/ 1914525 h 1948579"/>
                  <a:gd name="connsiteX21" fmla="*/ 1190625 w 1190625"/>
                  <a:gd name="connsiteY21" fmla="*/ 1838325 h 1948579"/>
                  <a:gd name="connsiteX0" fmla="*/ 0 w 1190625"/>
                  <a:gd name="connsiteY0" fmla="*/ 0 h 1948579"/>
                  <a:gd name="connsiteX1" fmla="*/ 42863 w 1190625"/>
                  <a:gd name="connsiteY1" fmla="*/ 147638 h 1948579"/>
                  <a:gd name="connsiteX2" fmla="*/ 119063 w 1190625"/>
                  <a:gd name="connsiteY2" fmla="*/ 285750 h 1948579"/>
                  <a:gd name="connsiteX3" fmla="*/ 252413 w 1190625"/>
                  <a:gd name="connsiteY3" fmla="*/ 428625 h 1948579"/>
                  <a:gd name="connsiteX4" fmla="*/ 290513 w 1190625"/>
                  <a:gd name="connsiteY4" fmla="*/ 490538 h 1948579"/>
                  <a:gd name="connsiteX5" fmla="*/ 361950 w 1190625"/>
                  <a:gd name="connsiteY5" fmla="*/ 666750 h 1948579"/>
                  <a:gd name="connsiteX6" fmla="*/ 395288 w 1190625"/>
                  <a:gd name="connsiteY6" fmla="*/ 735807 h 1948579"/>
                  <a:gd name="connsiteX7" fmla="*/ 428625 w 1190625"/>
                  <a:gd name="connsiteY7" fmla="*/ 781050 h 1948579"/>
                  <a:gd name="connsiteX8" fmla="*/ 433388 w 1190625"/>
                  <a:gd name="connsiteY8" fmla="*/ 854869 h 1948579"/>
                  <a:gd name="connsiteX9" fmla="*/ 492918 w 1190625"/>
                  <a:gd name="connsiteY9" fmla="*/ 1009650 h 1948579"/>
                  <a:gd name="connsiteX10" fmla="*/ 528638 w 1190625"/>
                  <a:gd name="connsiteY10" fmla="*/ 1143000 h 1948579"/>
                  <a:gd name="connsiteX11" fmla="*/ 595313 w 1190625"/>
                  <a:gd name="connsiteY11" fmla="*/ 1252538 h 1948579"/>
                  <a:gd name="connsiteX12" fmla="*/ 673894 w 1190625"/>
                  <a:gd name="connsiteY12" fmla="*/ 1312069 h 1948579"/>
                  <a:gd name="connsiteX13" fmla="*/ 704850 w 1190625"/>
                  <a:gd name="connsiteY13" fmla="*/ 1423987 h 1948579"/>
                  <a:gd name="connsiteX14" fmla="*/ 776288 w 1190625"/>
                  <a:gd name="connsiteY14" fmla="*/ 1509713 h 1948579"/>
                  <a:gd name="connsiteX15" fmla="*/ 888207 w 1190625"/>
                  <a:gd name="connsiteY15" fmla="*/ 1624013 h 1948579"/>
                  <a:gd name="connsiteX16" fmla="*/ 957263 w 1190625"/>
                  <a:gd name="connsiteY16" fmla="*/ 1743075 h 1948579"/>
                  <a:gd name="connsiteX17" fmla="*/ 971550 w 1190625"/>
                  <a:gd name="connsiteY17" fmla="*/ 1800225 h 1948579"/>
                  <a:gd name="connsiteX18" fmla="*/ 971550 w 1190625"/>
                  <a:gd name="connsiteY18" fmla="*/ 1885950 h 1948579"/>
                  <a:gd name="connsiteX19" fmla="*/ 1047750 w 1190625"/>
                  <a:gd name="connsiteY19" fmla="*/ 1947863 h 1948579"/>
                  <a:gd name="connsiteX20" fmla="*/ 1128713 w 1190625"/>
                  <a:gd name="connsiteY20" fmla="*/ 1914525 h 1948579"/>
                  <a:gd name="connsiteX21" fmla="*/ 1190625 w 1190625"/>
                  <a:gd name="connsiteY21" fmla="*/ 1838325 h 1948579"/>
                  <a:gd name="connsiteX0" fmla="*/ 0 w 1190625"/>
                  <a:gd name="connsiteY0" fmla="*/ 0 h 1948579"/>
                  <a:gd name="connsiteX1" fmla="*/ 42863 w 1190625"/>
                  <a:gd name="connsiteY1" fmla="*/ 147638 h 1948579"/>
                  <a:gd name="connsiteX2" fmla="*/ 119063 w 1190625"/>
                  <a:gd name="connsiteY2" fmla="*/ 285750 h 1948579"/>
                  <a:gd name="connsiteX3" fmla="*/ 252413 w 1190625"/>
                  <a:gd name="connsiteY3" fmla="*/ 428625 h 1948579"/>
                  <a:gd name="connsiteX4" fmla="*/ 290513 w 1190625"/>
                  <a:gd name="connsiteY4" fmla="*/ 490538 h 1948579"/>
                  <a:gd name="connsiteX5" fmla="*/ 314325 w 1190625"/>
                  <a:gd name="connsiteY5" fmla="*/ 569120 h 1948579"/>
                  <a:gd name="connsiteX6" fmla="*/ 361950 w 1190625"/>
                  <a:gd name="connsiteY6" fmla="*/ 666750 h 1948579"/>
                  <a:gd name="connsiteX7" fmla="*/ 395288 w 1190625"/>
                  <a:gd name="connsiteY7" fmla="*/ 735807 h 1948579"/>
                  <a:gd name="connsiteX8" fmla="*/ 428625 w 1190625"/>
                  <a:gd name="connsiteY8" fmla="*/ 781050 h 1948579"/>
                  <a:gd name="connsiteX9" fmla="*/ 433388 w 1190625"/>
                  <a:gd name="connsiteY9" fmla="*/ 854869 h 1948579"/>
                  <a:gd name="connsiteX10" fmla="*/ 492918 w 1190625"/>
                  <a:gd name="connsiteY10" fmla="*/ 1009650 h 1948579"/>
                  <a:gd name="connsiteX11" fmla="*/ 528638 w 1190625"/>
                  <a:gd name="connsiteY11" fmla="*/ 1143000 h 1948579"/>
                  <a:gd name="connsiteX12" fmla="*/ 595313 w 1190625"/>
                  <a:gd name="connsiteY12" fmla="*/ 1252538 h 1948579"/>
                  <a:gd name="connsiteX13" fmla="*/ 673894 w 1190625"/>
                  <a:gd name="connsiteY13" fmla="*/ 1312069 h 1948579"/>
                  <a:gd name="connsiteX14" fmla="*/ 704850 w 1190625"/>
                  <a:gd name="connsiteY14" fmla="*/ 1423987 h 1948579"/>
                  <a:gd name="connsiteX15" fmla="*/ 776288 w 1190625"/>
                  <a:gd name="connsiteY15" fmla="*/ 1509713 h 1948579"/>
                  <a:gd name="connsiteX16" fmla="*/ 888207 w 1190625"/>
                  <a:gd name="connsiteY16" fmla="*/ 1624013 h 1948579"/>
                  <a:gd name="connsiteX17" fmla="*/ 957263 w 1190625"/>
                  <a:gd name="connsiteY17" fmla="*/ 1743075 h 1948579"/>
                  <a:gd name="connsiteX18" fmla="*/ 971550 w 1190625"/>
                  <a:gd name="connsiteY18" fmla="*/ 1800225 h 1948579"/>
                  <a:gd name="connsiteX19" fmla="*/ 971550 w 1190625"/>
                  <a:gd name="connsiteY19" fmla="*/ 1885950 h 1948579"/>
                  <a:gd name="connsiteX20" fmla="*/ 1047750 w 1190625"/>
                  <a:gd name="connsiteY20" fmla="*/ 1947863 h 1948579"/>
                  <a:gd name="connsiteX21" fmla="*/ 1128713 w 1190625"/>
                  <a:gd name="connsiteY21" fmla="*/ 1914525 h 1948579"/>
                  <a:gd name="connsiteX22" fmla="*/ 1190625 w 1190625"/>
                  <a:gd name="connsiteY22" fmla="*/ 1838325 h 1948579"/>
                  <a:gd name="connsiteX0" fmla="*/ 0 w 1190625"/>
                  <a:gd name="connsiteY0" fmla="*/ 0 h 1948579"/>
                  <a:gd name="connsiteX1" fmla="*/ 42863 w 1190625"/>
                  <a:gd name="connsiteY1" fmla="*/ 147638 h 1948579"/>
                  <a:gd name="connsiteX2" fmla="*/ 119063 w 1190625"/>
                  <a:gd name="connsiteY2" fmla="*/ 285750 h 1948579"/>
                  <a:gd name="connsiteX3" fmla="*/ 252413 w 1190625"/>
                  <a:gd name="connsiteY3" fmla="*/ 428625 h 1948579"/>
                  <a:gd name="connsiteX4" fmla="*/ 290513 w 1190625"/>
                  <a:gd name="connsiteY4" fmla="*/ 490538 h 1948579"/>
                  <a:gd name="connsiteX5" fmla="*/ 314325 w 1190625"/>
                  <a:gd name="connsiteY5" fmla="*/ 569120 h 1948579"/>
                  <a:gd name="connsiteX6" fmla="*/ 357187 w 1190625"/>
                  <a:gd name="connsiteY6" fmla="*/ 669131 h 1948579"/>
                  <a:gd name="connsiteX7" fmla="*/ 395288 w 1190625"/>
                  <a:gd name="connsiteY7" fmla="*/ 735807 h 1948579"/>
                  <a:gd name="connsiteX8" fmla="*/ 428625 w 1190625"/>
                  <a:gd name="connsiteY8" fmla="*/ 781050 h 1948579"/>
                  <a:gd name="connsiteX9" fmla="*/ 433388 w 1190625"/>
                  <a:gd name="connsiteY9" fmla="*/ 854869 h 1948579"/>
                  <a:gd name="connsiteX10" fmla="*/ 492918 w 1190625"/>
                  <a:gd name="connsiteY10" fmla="*/ 1009650 h 1948579"/>
                  <a:gd name="connsiteX11" fmla="*/ 528638 w 1190625"/>
                  <a:gd name="connsiteY11" fmla="*/ 1143000 h 1948579"/>
                  <a:gd name="connsiteX12" fmla="*/ 595313 w 1190625"/>
                  <a:gd name="connsiteY12" fmla="*/ 1252538 h 1948579"/>
                  <a:gd name="connsiteX13" fmla="*/ 673894 w 1190625"/>
                  <a:gd name="connsiteY13" fmla="*/ 1312069 h 1948579"/>
                  <a:gd name="connsiteX14" fmla="*/ 704850 w 1190625"/>
                  <a:gd name="connsiteY14" fmla="*/ 1423987 h 1948579"/>
                  <a:gd name="connsiteX15" fmla="*/ 776288 w 1190625"/>
                  <a:gd name="connsiteY15" fmla="*/ 1509713 h 1948579"/>
                  <a:gd name="connsiteX16" fmla="*/ 888207 w 1190625"/>
                  <a:gd name="connsiteY16" fmla="*/ 1624013 h 1948579"/>
                  <a:gd name="connsiteX17" fmla="*/ 957263 w 1190625"/>
                  <a:gd name="connsiteY17" fmla="*/ 1743075 h 1948579"/>
                  <a:gd name="connsiteX18" fmla="*/ 971550 w 1190625"/>
                  <a:gd name="connsiteY18" fmla="*/ 1800225 h 1948579"/>
                  <a:gd name="connsiteX19" fmla="*/ 971550 w 1190625"/>
                  <a:gd name="connsiteY19" fmla="*/ 1885950 h 1948579"/>
                  <a:gd name="connsiteX20" fmla="*/ 1047750 w 1190625"/>
                  <a:gd name="connsiteY20" fmla="*/ 1947863 h 1948579"/>
                  <a:gd name="connsiteX21" fmla="*/ 1128713 w 1190625"/>
                  <a:gd name="connsiteY21" fmla="*/ 1914525 h 1948579"/>
                  <a:gd name="connsiteX22" fmla="*/ 1190625 w 1190625"/>
                  <a:gd name="connsiteY22" fmla="*/ 1838325 h 1948579"/>
                  <a:gd name="connsiteX0" fmla="*/ 0 w 1190625"/>
                  <a:gd name="connsiteY0" fmla="*/ 0 h 1948579"/>
                  <a:gd name="connsiteX1" fmla="*/ 42863 w 1190625"/>
                  <a:gd name="connsiteY1" fmla="*/ 147638 h 1948579"/>
                  <a:gd name="connsiteX2" fmla="*/ 126206 w 1190625"/>
                  <a:gd name="connsiteY2" fmla="*/ 283369 h 1948579"/>
                  <a:gd name="connsiteX3" fmla="*/ 252413 w 1190625"/>
                  <a:gd name="connsiteY3" fmla="*/ 428625 h 1948579"/>
                  <a:gd name="connsiteX4" fmla="*/ 290513 w 1190625"/>
                  <a:gd name="connsiteY4" fmla="*/ 490538 h 1948579"/>
                  <a:gd name="connsiteX5" fmla="*/ 314325 w 1190625"/>
                  <a:gd name="connsiteY5" fmla="*/ 569120 h 1948579"/>
                  <a:gd name="connsiteX6" fmla="*/ 357187 w 1190625"/>
                  <a:gd name="connsiteY6" fmla="*/ 669131 h 1948579"/>
                  <a:gd name="connsiteX7" fmla="*/ 395288 w 1190625"/>
                  <a:gd name="connsiteY7" fmla="*/ 735807 h 1948579"/>
                  <a:gd name="connsiteX8" fmla="*/ 428625 w 1190625"/>
                  <a:gd name="connsiteY8" fmla="*/ 781050 h 1948579"/>
                  <a:gd name="connsiteX9" fmla="*/ 433388 w 1190625"/>
                  <a:gd name="connsiteY9" fmla="*/ 854869 h 1948579"/>
                  <a:gd name="connsiteX10" fmla="*/ 492918 w 1190625"/>
                  <a:gd name="connsiteY10" fmla="*/ 1009650 h 1948579"/>
                  <a:gd name="connsiteX11" fmla="*/ 528638 w 1190625"/>
                  <a:gd name="connsiteY11" fmla="*/ 1143000 h 1948579"/>
                  <a:gd name="connsiteX12" fmla="*/ 595313 w 1190625"/>
                  <a:gd name="connsiteY12" fmla="*/ 1252538 h 1948579"/>
                  <a:gd name="connsiteX13" fmla="*/ 673894 w 1190625"/>
                  <a:gd name="connsiteY13" fmla="*/ 1312069 h 1948579"/>
                  <a:gd name="connsiteX14" fmla="*/ 704850 w 1190625"/>
                  <a:gd name="connsiteY14" fmla="*/ 1423987 h 1948579"/>
                  <a:gd name="connsiteX15" fmla="*/ 776288 w 1190625"/>
                  <a:gd name="connsiteY15" fmla="*/ 1509713 h 1948579"/>
                  <a:gd name="connsiteX16" fmla="*/ 888207 w 1190625"/>
                  <a:gd name="connsiteY16" fmla="*/ 1624013 h 1948579"/>
                  <a:gd name="connsiteX17" fmla="*/ 957263 w 1190625"/>
                  <a:gd name="connsiteY17" fmla="*/ 1743075 h 1948579"/>
                  <a:gd name="connsiteX18" fmla="*/ 971550 w 1190625"/>
                  <a:gd name="connsiteY18" fmla="*/ 1800225 h 1948579"/>
                  <a:gd name="connsiteX19" fmla="*/ 971550 w 1190625"/>
                  <a:gd name="connsiteY19" fmla="*/ 1885950 h 1948579"/>
                  <a:gd name="connsiteX20" fmla="*/ 1047750 w 1190625"/>
                  <a:gd name="connsiteY20" fmla="*/ 1947863 h 1948579"/>
                  <a:gd name="connsiteX21" fmla="*/ 1128713 w 1190625"/>
                  <a:gd name="connsiteY21" fmla="*/ 1914525 h 1948579"/>
                  <a:gd name="connsiteX22" fmla="*/ 1190625 w 1190625"/>
                  <a:gd name="connsiteY22" fmla="*/ 1838325 h 1948579"/>
                  <a:gd name="connsiteX0" fmla="*/ 0 w 1190625"/>
                  <a:gd name="connsiteY0" fmla="*/ 0 h 1948579"/>
                  <a:gd name="connsiteX1" fmla="*/ 42863 w 1190625"/>
                  <a:gd name="connsiteY1" fmla="*/ 157163 h 1948579"/>
                  <a:gd name="connsiteX2" fmla="*/ 126206 w 1190625"/>
                  <a:gd name="connsiteY2" fmla="*/ 283369 h 1948579"/>
                  <a:gd name="connsiteX3" fmla="*/ 252413 w 1190625"/>
                  <a:gd name="connsiteY3" fmla="*/ 428625 h 1948579"/>
                  <a:gd name="connsiteX4" fmla="*/ 290513 w 1190625"/>
                  <a:gd name="connsiteY4" fmla="*/ 490538 h 1948579"/>
                  <a:gd name="connsiteX5" fmla="*/ 314325 w 1190625"/>
                  <a:gd name="connsiteY5" fmla="*/ 569120 h 1948579"/>
                  <a:gd name="connsiteX6" fmla="*/ 357187 w 1190625"/>
                  <a:gd name="connsiteY6" fmla="*/ 669131 h 1948579"/>
                  <a:gd name="connsiteX7" fmla="*/ 395288 w 1190625"/>
                  <a:gd name="connsiteY7" fmla="*/ 735807 h 1948579"/>
                  <a:gd name="connsiteX8" fmla="*/ 428625 w 1190625"/>
                  <a:gd name="connsiteY8" fmla="*/ 781050 h 1948579"/>
                  <a:gd name="connsiteX9" fmla="*/ 433388 w 1190625"/>
                  <a:gd name="connsiteY9" fmla="*/ 854869 h 1948579"/>
                  <a:gd name="connsiteX10" fmla="*/ 492918 w 1190625"/>
                  <a:gd name="connsiteY10" fmla="*/ 1009650 h 1948579"/>
                  <a:gd name="connsiteX11" fmla="*/ 528638 w 1190625"/>
                  <a:gd name="connsiteY11" fmla="*/ 1143000 h 1948579"/>
                  <a:gd name="connsiteX12" fmla="*/ 595313 w 1190625"/>
                  <a:gd name="connsiteY12" fmla="*/ 1252538 h 1948579"/>
                  <a:gd name="connsiteX13" fmla="*/ 673894 w 1190625"/>
                  <a:gd name="connsiteY13" fmla="*/ 1312069 h 1948579"/>
                  <a:gd name="connsiteX14" fmla="*/ 704850 w 1190625"/>
                  <a:gd name="connsiteY14" fmla="*/ 1423987 h 1948579"/>
                  <a:gd name="connsiteX15" fmla="*/ 776288 w 1190625"/>
                  <a:gd name="connsiteY15" fmla="*/ 1509713 h 1948579"/>
                  <a:gd name="connsiteX16" fmla="*/ 888207 w 1190625"/>
                  <a:gd name="connsiteY16" fmla="*/ 1624013 h 1948579"/>
                  <a:gd name="connsiteX17" fmla="*/ 957263 w 1190625"/>
                  <a:gd name="connsiteY17" fmla="*/ 1743075 h 1948579"/>
                  <a:gd name="connsiteX18" fmla="*/ 971550 w 1190625"/>
                  <a:gd name="connsiteY18" fmla="*/ 1800225 h 1948579"/>
                  <a:gd name="connsiteX19" fmla="*/ 971550 w 1190625"/>
                  <a:gd name="connsiteY19" fmla="*/ 1885950 h 1948579"/>
                  <a:gd name="connsiteX20" fmla="*/ 1047750 w 1190625"/>
                  <a:gd name="connsiteY20" fmla="*/ 1947863 h 1948579"/>
                  <a:gd name="connsiteX21" fmla="*/ 1128713 w 1190625"/>
                  <a:gd name="connsiteY21" fmla="*/ 1914525 h 1948579"/>
                  <a:gd name="connsiteX22" fmla="*/ 1190625 w 1190625"/>
                  <a:gd name="connsiteY22" fmla="*/ 1838325 h 1948579"/>
                  <a:gd name="connsiteX0" fmla="*/ 0 w 1188244"/>
                  <a:gd name="connsiteY0" fmla="*/ 0 h 1939054"/>
                  <a:gd name="connsiteX1" fmla="*/ 40482 w 1188244"/>
                  <a:gd name="connsiteY1" fmla="*/ 147638 h 1939054"/>
                  <a:gd name="connsiteX2" fmla="*/ 123825 w 1188244"/>
                  <a:gd name="connsiteY2" fmla="*/ 273844 h 1939054"/>
                  <a:gd name="connsiteX3" fmla="*/ 250032 w 1188244"/>
                  <a:gd name="connsiteY3" fmla="*/ 419100 h 1939054"/>
                  <a:gd name="connsiteX4" fmla="*/ 288132 w 1188244"/>
                  <a:gd name="connsiteY4" fmla="*/ 481013 h 1939054"/>
                  <a:gd name="connsiteX5" fmla="*/ 311944 w 1188244"/>
                  <a:gd name="connsiteY5" fmla="*/ 559595 h 1939054"/>
                  <a:gd name="connsiteX6" fmla="*/ 354806 w 1188244"/>
                  <a:gd name="connsiteY6" fmla="*/ 659606 h 1939054"/>
                  <a:gd name="connsiteX7" fmla="*/ 392907 w 1188244"/>
                  <a:gd name="connsiteY7" fmla="*/ 726282 h 1939054"/>
                  <a:gd name="connsiteX8" fmla="*/ 426244 w 1188244"/>
                  <a:gd name="connsiteY8" fmla="*/ 771525 h 1939054"/>
                  <a:gd name="connsiteX9" fmla="*/ 431007 w 1188244"/>
                  <a:gd name="connsiteY9" fmla="*/ 845344 h 1939054"/>
                  <a:gd name="connsiteX10" fmla="*/ 490537 w 1188244"/>
                  <a:gd name="connsiteY10" fmla="*/ 1000125 h 1939054"/>
                  <a:gd name="connsiteX11" fmla="*/ 526257 w 1188244"/>
                  <a:gd name="connsiteY11" fmla="*/ 1133475 h 1939054"/>
                  <a:gd name="connsiteX12" fmla="*/ 592932 w 1188244"/>
                  <a:gd name="connsiteY12" fmla="*/ 1243013 h 1939054"/>
                  <a:gd name="connsiteX13" fmla="*/ 671513 w 1188244"/>
                  <a:gd name="connsiteY13" fmla="*/ 1302544 h 1939054"/>
                  <a:gd name="connsiteX14" fmla="*/ 702469 w 1188244"/>
                  <a:gd name="connsiteY14" fmla="*/ 1414462 h 1939054"/>
                  <a:gd name="connsiteX15" fmla="*/ 773907 w 1188244"/>
                  <a:gd name="connsiteY15" fmla="*/ 1500188 h 1939054"/>
                  <a:gd name="connsiteX16" fmla="*/ 885826 w 1188244"/>
                  <a:gd name="connsiteY16" fmla="*/ 1614488 h 1939054"/>
                  <a:gd name="connsiteX17" fmla="*/ 954882 w 1188244"/>
                  <a:gd name="connsiteY17" fmla="*/ 1733550 h 1939054"/>
                  <a:gd name="connsiteX18" fmla="*/ 969169 w 1188244"/>
                  <a:gd name="connsiteY18" fmla="*/ 1790700 h 1939054"/>
                  <a:gd name="connsiteX19" fmla="*/ 969169 w 1188244"/>
                  <a:gd name="connsiteY19" fmla="*/ 1876425 h 1939054"/>
                  <a:gd name="connsiteX20" fmla="*/ 1045369 w 1188244"/>
                  <a:gd name="connsiteY20" fmla="*/ 1938338 h 1939054"/>
                  <a:gd name="connsiteX21" fmla="*/ 1126332 w 1188244"/>
                  <a:gd name="connsiteY21" fmla="*/ 1905000 h 1939054"/>
                  <a:gd name="connsiteX22" fmla="*/ 1188244 w 1188244"/>
                  <a:gd name="connsiteY22" fmla="*/ 1828800 h 193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88244" h="1939054">
                    <a:moveTo>
                      <a:pt x="0" y="0"/>
                    </a:moveTo>
                    <a:cubicBezTo>
                      <a:pt x="11509" y="50006"/>
                      <a:pt x="19845" y="101998"/>
                      <a:pt x="40482" y="147638"/>
                    </a:cubicBezTo>
                    <a:cubicBezTo>
                      <a:pt x="61119" y="193278"/>
                      <a:pt x="88900" y="228600"/>
                      <a:pt x="123825" y="273844"/>
                    </a:cubicBezTo>
                    <a:cubicBezTo>
                      <a:pt x="158750" y="319088"/>
                      <a:pt x="222648" y="384572"/>
                      <a:pt x="250032" y="419100"/>
                    </a:cubicBezTo>
                    <a:cubicBezTo>
                      <a:pt x="277416" y="453628"/>
                      <a:pt x="277813" y="457597"/>
                      <a:pt x="288132" y="481013"/>
                    </a:cubicBezTo>
                    <a:cubicBezTo>
                      <a:pt x="298451" y="504429"/>
                      <a:pt x="300038" y="530226"/>
                      <a:pt x="311944" y="559595"/>
                    </a:cubicBezTo>
                    <a:cubicBezTo>
                      <a:pt x="323850" y="588964"/>
                      <a:pt x="341312" y="631825"/>
                      <a:pt x="354806" y="659606"/>
                    </a:cubicBezTo>
                    <a:cubicBezTo>
                      <a:pt x="368300" y="687387"/>
                      <a:pt x="381001" y="707629"/>
                      <a:pt x="392907" y="726282"/>
                    </a:cubicBezTo>
                    <a:cubicBezTo>
                      <a:pt x="404813" y="744935"/>
                      <a:pt x="419894" y="751681"/>
                      <a:pt x="426244" y="771525"/>
                    </a:cubicBezTo>
                    <a:cubicBezTo>
                      <a:pt x="432594" y="791369"/>
                      <a:pt x="420292" y="807244"/>
                      <a:pt x="431007" y="845344"/>
                    </a:cubicBezTo>
                    <a:cubicBezTo>
                      <a:pt x="441722" y="883444"/>
                      <a:pt x="474662" y="952103"/>
                      <a:pt x="490537" y="1000125"/>
                    </a:cubicBezTo>
                    <a:cubicBezTo>
                      <a:pt x="506412" y="1048147"/>
                      <a:pt x="509191" y="1092994"/>
                      <a:pt x="526257" y="1133475"/>
                    </a:cubicBezTo>
                    <a:cubicBezTo>
                      <a:pt x="543323" y="1173956"/>
                      <a:pt x="568723" y="1214835"/>
                      <a:pt x="592932" y="1243013"/>
                    </a:cubicBezTo>
                    <a:cubicBezTo>
                      <a:pt x="617141" y="1271191"/>
                      <a:pt x="653257" y="1273969"/>
                      <a:pt x="671513" y="1302544"/>
                    </a:cubicBezTo>
                    <a:cubicBezTo>
                      <a:pt x="689769" y="1331119"/>
                      <a:pt x="685403" y="1381521"/>
                      <a:pt x="702469" y="1414462"/>
                    </a:cubicBezTo>
                    <a:cubicBezTo>
                      <a:pt x="719535" y="1447403"/>
                      <a:pt x="743347" y="1466850"/>
                      <a:pt x="773907" y="1500188"/>
                    </a:cubicBezTo>
                    <a:cubicBezTo>
                      <a:pt x="804467" y="1533526"/>
                      <a:pt x="855664" y="1575594"/>
                      <a:pt x="885826" y="1614488"/>
                    </a:cubicBezTo>
                    <a:cubicBezTo>
                      <a:pt x="915988" y="1653382"/>
                      <a:pt x="940992" y="1704181"/>
                      <a:pt x="954882" y="1733550"/>
                    </a:cubicBezTo>
                    <a:cubicBezTo>
                      <a:pt x="968772" y="1762919"/>
                      <a:pt x="966788" y="1766887"/>
                      <a:pt x="969169" y="1790700"/>
                    </a:cubicBezTo>
                    <a:cubicBezTo>
                      <a:pt x="971550" y="1814513"/>
                      <a:pt x="956469" y="1851819"/>
                      <a:pt x="969169" y="1876425"/>
                    </a:cubicBezTo>
                    <a:cubicBezTo>
                      <a:pt x="981869" y="1901031"/>
                      <a:pt x="1019175" y="1933576"/>
                      <a:pt x="1045369" y="1938338"/>
                    </a:cubicBezTo>
                    <a:cubicBezTo>
                      <a:pt x="1071563" y="1943100"/>
                      <a:pt x="1102520" y="1923256"/>
                      <a:pt x="1126332" y="1905000"/>
                    </a:cubicBezTo>
                    <a:cubicBezTo>
                      <a:pt x="1150144" y="1886744"/>
                      <a:pt x="1171575" y="1862534"/>
                      <a:pt x="1188244" y="18288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1" name="任意多边形 1090"/>
              <p:cNvSpPr/>
              <p:nvPr/>
            </p:nvSpPr>
            <p:spPr>
              <a:xfrm>
                <a:off x="6290814" y="3733800"/>
                <a:ext cx="494431" cy="2795588"/>
              </a:xfrm>
              <a:custGeom>
                <a:avLst/>
                <a:gdLst>
                  <a:gd name="connsiteX0" fmla="*/ 195821 w 500242"/>
                  <a:gd name="connsiteY0" fmla="*/ 0 h 2795588"/>
                  <a:gd name="connsiteX1" fmla="*/ 205346 w 500242"/>
                  <a:gd name="connsiteY1" fmla="*/ 161925 h 2795588"/>
                  <a:gd name="connsiteX2" fmla="*/ 200583 w 500242"/>
                  <a:gd name="connsiteY2" fmla="*/ 328613 h 2795588"/>
                  <a:gd name="connsiteX3" fmla="*/ 186296 w 500242"/>
                  <a:gd name="connsiteY3" fmla="*/ 419100 h 2795588"/>
                  <a:gd name="connsiteX4" fmla="*/ 210108 w 500242"/>
                  <a:gd name="connsiteY4" fmla="*/ 566738 h 2795588"/>
                  <a:gd name="connsiteX5" fmla="*/ 205346 w 500242"/>
                  <a:gd name="connsiteY5" fmla="*/ 823913 h 2795588"/>
                  <a:gd name="connsiteX6" fmla="*/ 162483 w 500242"/>
                  <a:gd name="connsiteY6" fmla="*/ 1090613 h 2795588"/>
                  <a:gd name="connsiteX7" fmla="*/ 119621 w 500242"/>
                  <a:gd name="connsiteY7" fmla="*/ 1238250 h 2795588"/>
                  <a:gd name="connsiteX8" fmla="*/ 76758 w 500242"/>
                  <a:gd name="connsiteY8" fmla="*/ 1314450 h 2795588"/>
                  <a:gd name="connsiteX9" fmla="*/ 76758 w 500242"/>
                  <a:gd name="connsiteY9" fmla="*/ 1452563 h 2795588"/>
                  <a:gd name="connsiteX10" fmla="*/ 67233 w 500242"/>
                  <a:gd name="connsiteY10" fmla="*/ 1538288 h 2795588"/>
                  <a:gd name="connsiteX11" fmla="*/ 43421 w 500242"/>
                  <a:gd name="connsiteY11" fmla="*/ 1571625 h 2795588"/>
                  <a:gd name="connsiteX12" fmla="*/ 33896 w 500242"/>
                  <a:gd name="connsiteY12" fmla="*/ 1643063 h 2795588"/>
                  <a:gd name="connsiteX13" fmla="*/ 558 w 500242"/>
                  <a:gd name="connsiteY13" fmla="*/ 1695450 h 2795588"/>
                  <a:gd name="connsiteX14" fmla="*/ 14846 w 500242"/>
                  <a:gd name="connsiteY14" fmla="*/ 1847850 h 2795588"/>
                  <a:gd name="connsiteX15" fmla="*/ 38658 w 500242"/>
                  <a:gd name="connsiteY15" fmla="*/ 2028825 h 2795588"/>
                  <a:gd name="connsiteX16" fmla="*/ 19608 w 500242"/>
                  <a:gd name="connsiteY16" fmla="*/ 2262188 h 2795588"/>
                  <a:gd name="connsiteX17" fmla="*/ 19608 w 500242"/>
                  <a:gd name="connsiteY17" fmla="*/ 2405063 h 2795588"/>
                  <a:gd name="connsiteX18" fmla="*/ 48183 w 500242"/>
                  <a:gd name="connsiteY18" fmla="*/ 2543175 h 2795588"/>
                  <a:gd name="connsiteX19" fmla="*/ 129146 w 500242"/>
                  <a:gd name="connsiteY19" fmla="*/ 2605088 h 2795588"/>
                  <a:gd name="connsiteX20" fmla="*/ 205346 w 500242"/>
                  <a:gd name="connsiteY20" fmla="*/ 2647950 h 2795588"/>
                  <a:gd name="connsiteX21" fmla="*/ 319646 w 500242"/>
                  <a:gd name="connsiteY21" fmla="*/ 2705100 h 2795588"/>
                  <a:gd name="connsiteX22" fmla="*/ 433946 w 500242"/>
                  <a:gd name="connsiteY22" fmla="*/ 2719388 h 2795588"/>
                  <a:gd name="connsiteX23" fmla="*/ 491096 w 500242"/>
                  <a:gd name="connsiteY23" fmla="*/ 2714625 h 2795588"/>
                  <a:gd name="connsiteX24" fmla="*/ 495858 w 500242"/>
                  <a:gd name="connsiteY24" fmla="*/ 2757488 h 2795588"/>
                  <a:gd name="connsiteX25" fmla="*/ 448233 w 500242"/>
                  <a:gd name="connsiteY25" fmla="*/ 2790825 h 2795588"/>
                  <a:gd name="connsiteX26" fmla="*/ 448233 w 500242"/>
                  <a:gd name="connsiteY26" fmla="*/ 2790825 h 2795588"/>
                  <a:gd name="connsiteX27" fmla="*/ 429183 w 500242"/>
                  <a:gd name="connsiteY27" fmla="*/ 2795588 h 2795588"/>
                  <a:gd name="connsiteX0" fmla="*/ 195821 w 500242"/>
                  <a:gd name="connsiteY0" fmla="*/ 0 h 2795588"/>
                  <a:gd name="connsiteX1" fmla="*/ 205346 w 500242"/>
                  <a:gd name="connsiteY1" fmla="*/ 161925 h 2795588"/>
                  <a:gd name="connsiteX2" fmla="*/ 193439 w 500242"/>
                  <a:gd name="connsiteY2" fmla="*/ 326231 h 2795588"/>
                  <a:gd name="connsiteX3" fmla="*/ 186296 w 500242"/>
                  <a:gd name="connsiteY3" fmla="*/ 419100 h 2795588"/>
                  <a:gd name="connsiteX4" fmla="*/ 210108 w 500242"/>
                  <a:gd name="connsiteY4" fmla="*/ 566738 h 2795588"/>
                  <a:gd name="connsiteX5" fmla="*/ 205346 w 500242"/>
                  <a:gd name="connsiteY5" fmla="*/ 823913 h 2795588"/>
                  <a:gd name="connsiteX6" fmla="*/ 162483 w 500242"/>
                  <a:gd name="connsiteY6" fmla="*/ 1090613 h 2795588"/>
                  <a:gd name="connsiteX7" fmla="*/ 119621 w 500242"/>
                  <a:gd name="connsiteY7" fmla="*/ 1238250 h 2795588"/>
                  <a:gd name="connsiteX8" fmla="*/ 76758 w 500242"/>
                  <a:gd name="connsiteY8" fmla="*/ 1314450 h 2795588"/>
                  <a:gd name="connsiteX9" fmla="*/ 76758 w 500242"/>
                  <a:gd name="connsiteY9" fmla="*/ 1452563 h 2795588"/>
                  <a:gd name="connsiteX10" fmla="*/ 67233 w 500242"/>
                  <a:gd name="connsiteY10" fmla="*/ 1538288 h 2795588"/>
                  <a:gd name="connsiteX11" fmla="*/ 43421 w 500242"/>
                  <a:gd name="connsiteY11" fmla="*/ 1571625 h 2795588"/>
                  <a:gd name="connsiteX12" fmla="*/ 33896 w 500242"/>
                  <a:gd name="connsiteY12" fmla="*/ 1643063 h 2795588"/>
                  <a:gd name="connsiteX13" fmla="*/ 558 w 500242"/>
                  <a:gd name="connsiteY13" fmla="*/ 1695450 h 2795588"/>
                  <a:gd name="connsiteX14" fmla="*/ 14846 w 500242"/>
                  <a:gd name="connsiteY14" fmla="*/ 1847850 h 2795588"/>
                  <a:gd name="connsiteX15" fmla="*/ 38658 w 500242"/>
                  <a:gd name="connsiteY15" fmla="*/ 2028825 h 2795588"/>
                  <a:gd name="connsiteX16" fmla="*/ 19608 w 500242"/>
                  <a:gd name="connsiteY16" fmla="*/ 2262188 h 2795588"/>
                  <a:gd name="connsiteX17" fmla="*/ 19608 w 500242"/>
                  <a:gd name="connsiteY17" fmla="*/ 2405063 h 2795588"/>
                  <a:gd name="connsiteX18" fmla="*/ 48183 w 500242"/>
                  <a:gd name="connsiteY18" fmla="*/ 2543175 h 2795588"/>
                  <a:gd name="connsiteX19" fmla="*/ 129146 w 500242"/>
                  <a:gd name="connsiteY19" fmla="*/ 2605088 h 2795588"/>
                  <a:gd name="connsiteX20" fmla="*/ 205346 w 500242"/>
                  <a:gd name="connsiteY20" fmla="*/ 2647950 h 2795588"/>
                  <a:gd name="connsiteX21" fmla="*/ 319646 w 500242"/>
                  <a:gd name="connsiteY21" fmla="*/ 2705100 h 2795588"/>
                  <a:gd name="connsiteX22" fmla="*/ 433946 w 500242"/>
                  <a:gd name="connsiteY22" fmla="*/ 2719388 h 2795588"/>
                  <a:gd name="connsiteX23" fmla="*/ 491096 w 500242"/>
                  <a:gd name="connsiteY23" fmla="*/ 2714625 h 2795588"/>
                  <a:gd name="connsiteX24" fmla="*/ 495858 w 500242"/>
                  <a:gd name="connsiteY24" fmla="*/ 2757488 h 2795588"/>
                  <a:gd name="connsiteX25" fmla="*/ 448233 w 500242"/>
                  <a:gd name="connsiteY25" fmla="*/ 2790825 h 2795588"/>
                  <a:gd name="connsiteX26" fmla="*/ 448233 w 500242"/>
                  <a:gd name="connsiteY26" fmla="*/ 2790825 h 2795588"/>
                  <a:gd name="connsiteX27" fmla="*/ 429183 w 500242"/>
                  <a:gd name="connsiteY27" fmla="*/ 2795588 h 2795588"/>
                  <a:gd name="connsiteX0" fmla="*/ 195821 w 500242"/>
                  <a:gd name="connsiteY0" fmla="*/ 0 h 2795588"/>
                  <a:gd name="connsiteX1" fmla="*/ 205346 w 500242"/>
                  <a:gd name="connsiteY1" fmla="*/ 161925 h 2795588"/>
                  <a:gd name="connsiteX2" fmla="*/ 193439 w 500242"/>
                  <a:gd name="connsiteY2" fmla="*/ 326231 h 2795588"/>
                  <a:gd name="connsiteX3" fmla="*/ 186296 w 500242"/>
                  <a:gd name="connsiteY3" fmla="*/ 419100 h 2795588"/>
                  <a:gd name="connsiteX4" fmla="*/ 205345 w 500242"/>
                  <a:gd name="connsiteY4" fmla="*/ 571500 h 2795588"/>
                  <a:gd name="connsiteX5" fmla="*/ 205346 w 500242"/>
                  <a:gd name="connsiteY5" fmla="*/ 823913 h 2795588"/>
                  <a:gd name="connsiteX6" fmla="*/ 162483 w 500242"/>
                  <a:gd name="connsiteY6" fmla="*/ 1090613 h 2795588"/>
                  <a:gd name="connsiteX7" fmla="*/ 119621 w 500242"/>
                  <a:gd name="connsiteY7" fmla="*/ 1238250 h 2795588"/>
                  <a:gd name="connsiteX8" fmla="*/ 76758 w 500242"/>
                  <a:gd name="connsiteY8" fmla="*/ 1314450 h 2795588"/>
                  <a:gd name="connsiteX9" fmla="*/ 76758 w 500242"/>
                  <a:gd name="connsiteY9" fmla="*/ 1452563 h 2795588"/>
                  <a:gd name="connsiteX10" fmla="*/ 67233 w 500242"/>
                  <a:gd name="connsiteY10" fmla="*/ 1538288 h 2795588"/>
                  <a:gd name="connsiteX11" fmla="*/ 43421 w 500242"/>
                  <a:gd name="connsiteY11" fmla="*/ 1571625 h 2795588"/>
                  <a:gd name="connsiteX12" fmla="*/ 33896 w 500242"/>
                  <a:gd name="connsiteY12" fmla="*/ 1643063 h 2795588"/>
                  <a:gd name="connsiteX13" fmla="*/ 558 w 500242"/>
                  <a:gd name="connsiteY13" fmla="*/ 1695450 h 2795588"/>
                  <a:gd name="connsiteX14" fmla="*/ 14846 w 500242"/>
                  <a:gd name="connsiteY14" fmla="*/ 1847850 h 2795588"/>
                  <a:gd name="connsiteX15" fmla="*/ 38658 w 500242"/>
                  <a:gd name="connsiteY15" fmla="*/ 2028825 h 2795588"/>
                  <a:gd name="connsiteX16" fmla="*/ 19608 w 500242"/>
                  <a:gd name="connsiteY16" fmla="*/ 2262188 h 2795588"/>
                  <a:gd name="connsiteX17" fmla="*/ 19608 w 500242"/>
                  <a:gd name="connsiteY17" fmla="*/ 2405063 h 2795588"/>
                  <a:gd name="connsiteX18" fmla="*/ 48183 w 500242"/>
                  <a:gd name="connsiteY18" fmla="*/ 2543175 h 2795588"/>
                  <a:gd name="connsiteX19" fmla="*/ 129146 w 500242"/>
                  <a:gd name="connsiteY19" fmla="*/ 2605088 h 2795588"/>
                  <a:gd name="connsiteX20" fmla="*/ 205346 w 500242"/>
                  <a:gd name="connsiteY20" fmla="*/ 2647950 h 2795588"/>
                  <a:gd name="connsiteX21" fmla="*/ 319646 w 500242"/>
                  <a:gd name="connsiteY21" fmla="*/ 2705100 h 2795588"/>
                  <a:gd name="connsiteX22" fmla="*/ 433946 w 500242"/>
                  <a:gd name="connsiteY22" fmla="*/ 2719388 h 2795588"/>
                  <a:gd name="connsiteX23" fmla="*/ 491096 w 500242"/>
                  <a:gd name="connsiteY23" fmla="*/ 2714625 h 2795588"/>
                  <a:gd name="connsiteX24" fmla="*/ 495858 w 500242"/>
                  <a:gd name="connsiteY24" fmla="*/ 2757488 h 2795588"/>
                  <a:gd name="connsiteX25" fmla="*/ 448233 w 500242"/>
                  <a:gd name="connsiteY25" fmla="*/ 2790825 h 2795588"/>
                  <a:gd name="connsiteX26" fmla="*/ 448233 w 500242"/>
                  <a:gd name="connsiteY26" fmla="*/ 2790825 h 2795588"/>
                  <a:gd name="connsiteX27" fmla="*/ 429183 w 500242"/>
                  <a:gd name="connsiteY27" fmla="*/ 2795588 h 2795588"/>
                  <a:gd name="connsiteX0" fmla="*/ 195821 w 500242"/>
                  <a:gd name="connsiteY0" fmla="*/ 0 h 2795588"/>
                  <a:gd name="connsiteX1" fmla="*/ 205346 w 500242"/>
                  <a:gd name="connsiteY1" fmla="*/ 161925 h 2795588"/>
                  <a:gd name="connsiteX2" fmla="*/ 193439 w 500242"/>
                  <a:gd name="connsiteY2" fmla="*/ 326231 h 2795588"/>
                  <a:gd name="connsiteX3" fmla="*/ 186296 w 500242"/>
                  <a:gd name="connsiteY3" fmla="*/ 419100 h 2795588"/>
                  <a:gd name="connsiteX4" fmla="*/ 205345 w 500242"/>
                  <a:gd name="connsiteY4" fmla="*/ 571500 h 2795588"/>
                  <a:gd name="connsiteX5" fmla="*/ 205346 w 500242"/>
                  <a:gd name="connsiteY5" fmla="*/ 823913 h 2795588"/>
                  <a:gd name="connsiteX6" fmla="*/ 162483 w 500242"/>
                  <a:gd name="connsiteY6" fmla="*/ 1090613 h 2795588"/>
                  <a:gd name="connsiteX7" fmla="*/ 114859 w 500242"/>
                  <a:gd name="connsiteY7" fmla="*/ 1228725 h 2795588"/>
                  <a:gd name="connsiteX8" fmla="*/ 76758 w 500242"/>
                  <a:gd name="connsiteY8" fmla="*/ 1314450 h 2795588"/>
                  <a:gd name="connsiteX9" fmla="*/ 76758 w 500242"/>
                  <a:gd name="connsiteY9" fmla="*/ 1452563 h 2795588"/>
                  <a:gd name="connsiteX10" fmla="*/ 67233 w 500242"/>
                  <a:gd name="connsiteY10" fmla="*/ 1538288 h 2795588"/>
                  <a:gd name="connsiteX11" fmla="*/ 43421 w 500242"/>
                  <a:gd name="connsiteY11" fmla="*/ 1571625 h 2795588"/>
                  <a:gd name="connsiteX12" fmla="*/ 33896 w 500242"/>
                  <a:gd name="connsiteY12" fmla="*/ 1643063 h 2795588"/>
                  <a:gd name="connsiteX13" fmla="*/ 558 w 500242"/>
                  <a:gd name="connsiteY13" fmla="*/ 1695450 h 2795588"/>
                  <a:gd name="connsiteX14" fmla="*/ 14846 w 500242"/>
                  <a:gd name="connsiteY14" fmla="*/ 1847850 h 2795588"/>
                  <a:gd name="connsiteX15" fmla="*/ 38658 w 500242"/>
                  <a:gd name="connsiteY15" fmla="*/ 2028825 h 2795588"/>
                  <a:gd name="connsiteX16" fmla="*/ 19608 w 500242"/>
                  <a:gd name="connsiteY16" fmla="*/ 2262188 h 2795588"/>
                  <a:gd name="connsiteX17" fmla="*/ 19608 w 500242"/>
                  <a:gd name="connsiteY17" fmla="*/ 2405063 h 2795588"/>
                  <a:gd name="connsiteX18" fmla="*/ 48183 w 500242"/>
                  <a:gd name="connsiteY18" fmla="*/ 2543175 h 2795588"/>
                  <a:gd name="connsiteX19" fmla="*/ 129146 w 500242"/>
                  <a:gd name="connsiteY19" fmla="*/ 2605088 h 2795588"/>
                  <a:gd name="connsiteX20" fmla="*/ 205346 w 500242"/>
                  <a:gd name="connsiteY20" fmla="*/ 2647950 h 2795588"/>
                  <a:gd name="connsiteX21" fmla="*/ 319646 w 500242"/>
                  <a:gd name="connsiteY21" fmla="*/ 2705100 h 2795588"/>
                  <a:gd name="connsiteX22" fmla="*/ 433946 w 500242"/>
                  <a:gd name="connsiteY22" fmla="*/ 2719388 h 2795588"/>
                  <a:gd name="connsiteX23" fmla="*/ 491096 w 500242"/>
                  <a:gd name="connsiteY23" fmla="*/ 2714625 h 2795588"/>
                  <a:gd name="connsiteX24" fmla="*/ 495858 w 500242"/>
                  <a:gd name="connsiteY24" fmla="*/ 2757488 h 2795588"/>
                  <a:gd name="connsiteX25" fmla="*/ 448233 w 500242"/>
                  <a:gd name="connsiteY25" fmla="*/ 2790825 h 2795588"/>
                  <a:gd name="connsiteX26" fmla="*/ 448233 w 500242"/>
                  <a:gd name="connsiteY26" fmla="*/ 2790825 h 2795588"/>
                  <a:gd name="connsiteX27" fmla="*/ 429183 w 500242"/>
                  <a:gd name="connsiteY27" fmla="*/ 2795588 h 2795588"/>
                  <a:gd name="connsiteX0" fmla="*/ 195821 w 500242"/>
                  <a:gd name="connsiteY0" fmla="*/ 0 h 2795588"/>
                  <a:gd name="connsiteX1" fmla="*/ 205346 w 500242"/>
                  <a:gd name="connsiteY1" fmla="*/ 161925 h 2795588"/>
                  <a:gd name="connsiteX2" fmla="*/ 193439 w 500242"/>
                  <a:gd name="connsiteY2" fmla="*/ 326231 h 2795588"/>
                  <a:gd name="connsiteX3" fmla="*/ 186296 w 500242"/>
                  <a:gd name="connsiteY3" fmla="*/ 419100 h 2795588"/>
                  <a:gd name="connsiteX4" fmla="*/ 205345 w 500242"/>
                  <a:gd name="connsiteY4" fmla="*/ 571500 h 2795588"/>
                  <a:gd name="connsiteX5" fmla="*/ 205346 w 500242"/>
                  <a:gd name="connsiteY5" fmla="*/ 823913 h 2795588"/>
                  <a:gd name="connsiteX6" fmla="*/ 162483 w 500242"/>
                  <a:gd name="connsiteY6" fmla="*/ 1090613 h 2795588"/>
                  <a:gd name="connsiteX7" fmla="*/ 114859 w 500242"/>
                  <a:gd name="connsiteY7" fmla="*/ 1228725 h 2795588"/>
                  <a:gd name="connsiteX8" fmla="*/ 76758 w 500242"/>
                  <a:gd name="connsiteY8" fmla="*/ 1314450 h 2795588"/>
                  <a:gd name="connsiteX9" fmla="*/ 76758 w 500242"/>
                  <a:gd name="connsiteY9" fmla="*/ 1452563 h 2795588"/>
                  <a:gd name="connsiteX10" fmla="*/ 67233 w 500242"/>
                  <a:gd name="connsiteY10" fmla="*/ 1533525 h 2795588"/>
                  <a:gd name="connsiteX11" fmla="*/ 43421 w 500242"/>
                  <a:gd name="connsiteY11" fmla="*/ 1571625 h 2795588"/>
                  <a:gd name="connsiteX12" fmla="*/ 33896 w 500242"/>
                  <a:gd name="connsiteY12" fmla="*/ 1643063 h 2795588"/>
                  <a:gd name="connsiteX13" fmla="*/ 558 w 500242"/>
                  <a:gd name="connsiteY13" fmla="*/ 1695450 h 2795588"/>
                  <a:gd name="connsiteX14" fmla="*/ 14846 w 500242"/>
                  <a:gd name="connsiteY14" fmla="*/ 1847850 h 2795588"/>
                  <a:gd name="connsiteX15" fmla="*/ 38658 w 500242"/>
                  <a:gd name="connsiteY15" fmla="*/ 2028825 h 2795588"/>
                  <a:gd name="connsiteX16" fmla="*/ 19608 w 500242"/>
                  <a:gd name="connsiteY16" fmla="*/ 2262188 h 2795588"/>
                  <a:gd name="connsiteX17" fmla="*/ 19608 w 500242"/>
                  <a:gd name="connsiteY17" fmla="*/ 2405063 h 2795588"/>
                  <a:gd name="connsiteX18" fmla="*/ 48183 w 500242"/>
                  <a:gd name="connsiteY18" fmla="*/ 2543175 h 2795588"/>
                  <a:gd name="connsiteX19" fmla="*/ 129146 w 500242"/>
                  <a:gd name="connsiteY19" fmla="*/ 2605088 h 2795588"/>
                  <a:gd name="connsiteX20" fmla="*/ 205346 w 500242"/>
                  <a:gd name="connsiteY20" fmla="*/ 2647950 h 2795588"/>
                  <a:gd name="connsiteX21" fmla="*/ 319646 w 500242"/>
                  <a:gd name="connsiteY21" fmla="*/ 2705100 h 2795588"/>
                  <a:gd name="connsiteX22" fmla="*/ 433946 w 500242"/>
                  <a:gd name="connsiteY22" fmla="*/ 2719388 h 2795588"/>
                  <a:gd name="connsiteX23" fmla="*/ 491096 w 500242"/>
                  <a:gd name="connsiteY23" fmla="*/ 2714625 h 2795588"/>
                  <a:gd name="connsiteX24" fmla="*/ 495858 w 500242"/>
                  <a:gd name="connsiteY24" fmla="*/ 2757488 h 2795588"/>
                  <a:gd name="connsiteX25" fmla="*/ 448233 w 500242"/>
                  <a:gd name="connsiteY25" fmla="*/ 2790825 h 2795588"/>
                  <a:gd name="connsiteX26" fmla="*/ 448233 w 500242"/>
                  <a:gd name="connsiteY26" fmla="*/ 2790825 h 2795588"/>
                  <a:gd name="connsiteX27" fmla="*/ 429183 w 500242"/>
                  <a:gd name="connsiteY27" fmla="*/ 2795588 h 2795588"/>
                  <a:gd name="connsiteX0" fmla="*/ 195714 w 500135"/>
                  <a:gd name="connsiteY0" fmla="*/ 0 h 2795588"/>
                  <a:gd name="connsiteX1" fmla="*/ 205239 w 500135"/>
                  <a:gd name="connsiteY1" fmla="*/ 161925 h 2795588"/>
                  <a:gd name="connsiteX2" fmla="*/ 193332 w 500135"/>
                  <a:gd name="connsiteY2" fmla="*/ 326231 h 2795588"/>
                  <a:gd name="connsiteX3" fmla="*/ 186189 w 500135"/>
                  <a:gd name="connsiteY3" fmla="*/ 419100 h 2795588"/>
                  <a:gd name="connsiteX4" fmla="*/ 205238 w 500135"/>
                  <a:gd name="connsiteY4" fmla="*/ 571500 h 2795588"/>
                  <a:gd name="connsiteX5" fmla="*/ 205239 w 500135"/>
                  <a:gd name="connsiteY5" fmla="*/ 823913 h 2795588"/>
                  <a:gd name="connsiteX6" fmla="*/ 162376 w 500135"/>
                  <a:gd name="connsiteY6" fmla="*/ 1090613 h 2795588"/>
                  <a:gd name="connsiteX7" fmla="*/ 114752 w 500135"/>
                  <a:gd name="connsiteY7" fmla="*/ 1228725 h 2795588"/>
                  <a:gd name="connsiteX8" fmla="*/ 76651 w 500135"/>
                  <a:gd name="connsiteY8" fmla="*/ 1314450 h 2795588"/>
                  <a:gd name="connsiteX9" fmla="*/ 76651 w 500135"/>
                  <a:gd name="connsiteY9" fmla="*/ 1452563 h 2795588"/>
                  <a:gd name="connsiteX10" fmla="*/ 67126 w 500135"/>
                  <a:gd name="connsiteY10" fmla="*/ 1533525 h 2795588"/>
                  <a:gd name="connsiteX11" fmla="*/ 43314 w 500135"/>
                  <a:gd name="connsiteY11" fmla="*/ 1571625 h 2795588"/>
                  <a:gd name="connsiteX12" fmla="*/ 31407 w 500135"/>
                  <a:gd name="connsiteY12" fmla="*/ 1640682 h 2795588"/>
                  <a:gd name="connsiteX13" fmla="*/ 451 w 500135"/>
                  <a:gd name="connsiteY13" fmla="*/ 1695450 h 2795588"/>
                  <a:gd name="connsiteX14" fmla="*/ 14739 w 500135"/>
                  <a:gd name="connsiteY14" fmla="*/ 1847850 h 2795588"/>
                  <a:gd name="connsiteX15" fmla="*/ 38551 w 500135"/>
                  <a:gd name="connsiteY15" fmla="*/ 2028825 h 2795588"/>
                  <a:gd name="connsiteX16" fmla="*/ 19501 w 500135"/>
                  <a:gd name="connsiteY16" fmla="*/ 2262188 h 2795588"/>
                  <a:gd name="connsiteX17" fmla="*/ 19501 w 500135"/>
                  <a:gd name="connsiteY17" fmla="*/ 2405063 h 2795588"/>
                  <a:gd name="connsiteX18" fmla="*/ 48076 w 500135"/>
                  <a:gd name="connsiteY18" fmla="*/ 2543175 h 2795588"/>
                  <a:gd name="connsiteX19" fmla="*/ 129039 w 500135"/>
                  <a:gd name="connsiteY19" fmla="*/ 2605088 h 2795588"/>
                  <a:gd name="connsiteX20" fmla="*/ 205239 w 500135"/>
                  <a:gd name="connsiteY20" fmla="*/ 2647950 h 2795588"/>
                  <a:gd name="connsiteX21" fmla="*/ 319539 w 500135"/>
                  <a:gd name="connsiteY21" fmla="*/ 2705100 h 2795588"/>
                  <a:gd name="connsiteX22" fmla="*/ 433839 w 500135"/>
                  <a:gd name="connsiteY22" fmla="*/ 2719388 h 2795588"/>
                  <a:gd name="connsiteX23" fmla="*/ 490989 w 500135"/>
                  <a:gd name="connsiteY23" fmla="*/ 2714625 h 2795588"/>
                  <a:gd name="connsiteX24" fmla="*/ 495751 w 500135"/>
                  <a:gd name="connsiteY24" fmla="*/ 2757488 h 2795588"/>
                  <a:gd name="connsiteX25" fmla="*/ 448126 w 500135"/>
                  <a:gd name="connsiteY25" fmla="*/ 2790825 h 2795588"/>
                  <a:gd name="connsiteX26" fmla="*/ 448126 w 500135"/>
                  <a:gd name="connsiteY26" fmla="*/ 2790825 h 2795588"/>
                  <a:gd name="connsiteX27" fmla="*/ 429076 w 500135"/>
                  <a:gd name="connsiteY27" fmla="*/ 2795588 h 2795588"/>
                  <a:gd name="connsiteX0" fmla="*/ 188939 w 493360"/>
                  <a:gd name="connsiteY0" fmla="*/ 0 h 2795588"/>
                  <a:gd name="connsiteX1" fmla="*/ 198464 w 493360"/>
                  <a:gd name="connsiteY1" fmla="*/ 161925 h 2795588"/>
                  <a:gd name="connsiteX2" fmla="*/ 186557 w 493360"/>
                  <a:gd name="connsiteY2" fmla="*/ 326231 h 2795588"/>
                  <a:gd name="connsiteX3" fmla="*/ 179414 w 493360"/>
                  <a:gd name="connsiteY3" fmla="*/ 419100 h 2795588"/>
                  <a:gd name="connsiteX4" fmla="*/ 198463 w 493360"/>
                  <a:gd name="connsiteY4" fmla="*/ 571500 h 2795588"/>
                  <a:gd name="connsiteX5" fmla="*/ 198464 w 493360"/>
                  <a:gd name="connsiteY5" fmla="*/ 823913 h 2795588"/>
                  <a:gd name="connsiteX6" fmla="*/ 155601 w 493360"/>
                  <a:gd name="connsiteY6" fmla="*/ 1090613 h 2795588"/>
                  <a:gd name="connsiteX7" fmla="*/ 107977 w 493360"/>
                  <a:gd name="connsiteY7" fmla="*/ 1228725 h 2795588"/>
                  <a:gd name="connsiteX8" fmla="*/ 69876 w 493360"/>
                  <a:gd name="connsiteY8" fmla="*/ 1314450 h 2795588"/>
                  <a:gd name="connsiteX9" fmla="*/ 69876 w 493360"/>
                  <a:gd name="connsiteY9" fmla="*/ 1452563 h 2795588"/>
                  <a:gd name="connsiteX10" fmla="*/ 60351 w 493360"/>
                  <a:gd name="connsiteY10" fmla="*/ 1533525 h 2795588"/>
                  <a:gd name="connsiteX11" fmla="*/ 36539 w 493360"/>
                  <a:gd name="connsiteY11" fmla="*/ 1571625 h 2795588"/>
                  <a:gd name="connsiteX12" fmla="*/ 24632 w 493360"/>
                  <a:gd name="connsiteY12" fmla="*/ 1640682 h 2795588"/>
                  <a:gd name="connsiteX13" fmla="*/ 820 w 493360"/>
                  <a:gd name="connsiteY13" fmla="*/ 1697831 h 2795588"/>
                  <a:gd name="connsiteX14" fmla="*/ 7964 w 493360"/>
                  <a:gd name="connsiteY14" fmla="*/ 1847850 h 2795588"/>
                  <a:gd name="connsiteX15" fmla="*/ 31776 w 493360"/>
                  <a:gd name="connsiteY15" fmla="*/ 2028825 h 2795588"/>
                  <a:gd name="connsiteX16" fmla="*/ 12726 w 493360"/>
                  <a:gd name="connsiteY16" fmla="*/ 2262188 h 2795588"/>
                  <a:gd name="connsiteX17" fmla="*/ 12726 w 493360"/>
                  <a:gd name="connsiteY17" fmla="*/ 2405063 h 2795588"/>
                  <a:gd name="connsiteX18" fmla="*/ 41301 w 493360"/>
                  <a:gd name="connsiteY18" fmla="*/ 2543175 h 2795588"/>
                  <a:gd name="connsiteX19" fmla="*/ 122264 w 493360"/>
                  <a:gd name="connsiteY19" fmla="*/ 2605088 h 2795588"/>
                  <a:gd name="connsiteX20" fmla="*/ 198464 w 493360"/>
                  <a:gd name="connsiteY20" fmla="*/ 2647950 h 2795588"/>
                  <a:gd name="connsiteX21" fmla="*/ 312764 w 493360"/>
                  <a:gd name="connsiteY21" fmla="*/ 2705100 h 2795588"/>
                  <a:gd name="connsiteX22" fmla="*/ 427064 w 493360"/>
                  <a:gd name="connsiteY22" fmla="*/ 2719388 h 2795588"/>
                  <a:gd name="connsiteX23" fmla="*/ 484214 w 493360"/>
                  <a:gd name="connsiteY23" fmla="*/ 2714625 h 2795588"/>
                  <a:gd name="connsiteX24" fmla="*/ 488976 w 493360"/>
                  <a:gd name="connsiteY24" fmla="*/ 2757488 h 2795588"/>
                  <a:gd name="connsiteX25" fmla="*/ 441351 w 493360"/>
                  <a:gd name="connsiteY25" fmla="*/ 2790825 h 2795588"/>
                  <a:gd name="connsiteX26" fmla="*/ 441351 w 493360"/>
                  <a:gd name="connsiteY26" fmla="*/ 2790825 h 2795588"/>
                  <a:gd name="connsiteX27" fmla="*/ 422301 w 493360"/>
                  <a:gd name="connsiteY27" fmla="*/ 2795588 h 2795588"/>
                  <a:gd name="connsiteX0" fmla="*/ 191556 w 495977"/>
                  <a:gd name="connsiteY0" fmla="*/ 0 h 2795588"/>
                  <a:gd name="connsiteX1" fmla="*/ 201081 w 495977"/>
                  <a:gd name="connsiteY1" fmla="*/ 161925 h 2795588"/>
                  <a:gd name="connsiteX2" fmla="*/ 189174 w 495977"/>
                  <a:gd name="connsiteY2" fmla="*/ 326231 h 2795588"/>
                  <a:gd name="connsiteX3" fmla="*/ 182031 w 495977"/>
                  <a:gd name="connsiteY3" fmla="*/ 419100 h 2795588"/>
                  <a:gd name="connsiteX4" fmla="*/ 201080 w 495977"/>
                  <a:gd name="connsiteY4" fmla="*/ 571500 h 2795588"/>
                  <a:gd name="connsiteX5" fmla="*/ 201081 w 495977"/>
                  <a:gd name="connsiteY5" fmla="*/ 823913 h 2795588"/>
                  <a:gd name="connsiteX6" fmla="*/ 158218 w 495977"/>
                  <a:gd name="connsiteY6" fmla="*/ 1090613 h 2795588"/>
                  <a:gd name="connsiteX7" fmla="*/ 110594 w 495977"/>
                  <a:gd name="connsiteY7" fmla="*/ 1228725 h 2795588"/>
                  <a:gd name="connsiteX8" fmla="*/ 72493 w 495977"/>
                  <a:gd name="connsiteY8" fmla="*/ 1314450 h 2795588"/>
                  <a:gd name="connsiteX9" fmla="*/ 72493 w 495977"/>
                  <a:gd name="connsiteY9" fmla="*/ 1452563 h 2795588"/>
                  <a:gd name="connsiteX10" fmla="*/ 62968 w 495977"/>
                  <a:gd name="connsiteY10" fmla="*/ 1533525 h 2795588"/>
                  <a:gd name="connsiteX11" fmla="*/ 39156 w 495977"/>
                  <a:gd name="connsiteY11" fmla="*/ 1571625 h 2795588"/>
                  <a:gd name="connsiteX12" fmla="*/ 27249 w 495977"/>
                  <a:gd name="connsiteY12" fmla="*/ 1640682 h 2795588"/>
                  <a:gd name="connsiteX13" fmla="*/ 3437 w 495977"/>
                  <a:gd name="connsiteY13" fmla="*/ 1697831 h 2795588"/>
                  <a:gd name="connsiteX14" fmla="*/ 3437 w 495977"/>
                  <a:gd name="connsiteY14" fmla="*/ 1845468 h 2795588"/>
                  <a:gd name="connsiteX15" fmla="*/ 34393 w 495977"/>
                  <a:gd name="connsiteY15" fmla="*/ 2028825 h 2795588"/>
                  <a:gd name="connsiteX16" fmla="*/ 15343 w 495977"/>
                  <a:gd name="connsiteY16" fmla="*/ 2262188 h 2795588"/>
                  <a:gd name="connsiteX17" fmla="*/ 15343 w 495977"/>
                  <a:gd name="connsiteY17" fmla="*/ 2405063 h 2795588"/>
                  <a:gd name="connsiteX18" fmla="*/ 43918 w 495977"/>
                  <a:gd name="connsiteY18" fmla="*/ 2543175 h 2795588"/>
                  <a:gd name="connsiteX19" fmla="*/ 124881 w 495977"/>
                  <a:gd name="connsiteY19" fmla="*/ 2605088 h 2795588"/>
                  <a:gd name="connsiteX20" fmla="*/ 201081 w 495977"/>
                  <a:gd name="connsiteY20" fmla="*/ 2647950 h 2795588"/>
                  <a:gd name="connsiteX21" fmla="*/ 315381 w 495977"/>
                  <a:gd name="connsiteY21" fmla="*/ 2705100 h 2795588"/>
                  <a:gd name="connsiteX22" fmla="*/ 429681 w 495977"/>
                  <a:gd name="connsiteY22" fmla="*/ 2719388 h 2795588"/>
                  <a:gd name="connsiteX23" fmla="*/ 486831 w 495977"/>
                  <a:gd name="connsiteY23" fmla="*/ 2714625 h 2795588"/>
                  <a:gd name="connsiteX24" fmla="*/ 491593 w 495977"/>
                  <a:gd name="connsiteY24" fmla="*/ 2757488 h 2795588"/>
                  <a:gd name="connsiteX25" fmla="*/ 443968 w 495977"/>
                  <a:gd name="connsiteY25" fmla="*/ 2790825 h 2795588"/>
                  <a:gd name="connsiteX26" fmla="*/ 443968 w 495977"/>
                  <a:gd name="connsiteY26" fmla="*/ 2790825 h 2795588"/>
                  <a:gd name="connsiteX27" fmla="*/ 424918 w 495977"/>
                  <a:gd name="connsiteY27" fmla="*/ 2795588 h 2795588"/>
                  <a:gd name="connsiteX0" fmla="*/ 190949 w 495370"/>
                  <a:gd name="connsiteY0" fmla="*/ 0 h 2795588"/>
                  <a:gd name="connsiteX1" fmla="*/ 200474 w 495370"/>
                  <a:gd name="connsiteY1" fmla="*/ 161925 h 2795588"/>
                  <a:gd name="connsiteX2" fmla="*/ 188567 w 495370"/>
                  <a:gd name="connsiteY2" fmla="*/ 326231 h 2795588"/>
                  <a:gd name="connsiteX3" fmla="*/ 181424 w 495370"/>
                  <a:gd name="connsiteY3" fmla="*/ 419100 h 2795588"/>
                  <a:gd name="connsiteX4" fmla="*/ 200473 w 495370"/>
                  <a:gd name="connsiteY4" fmla="*/ 571500 h 2795588"/>
                  <a:gd name="connsiteX5" fmla="*/ 200474 w 495370"/>
                  <a:gd name="connsiteY5" fmla="*/ 823913 h 2795588"/>
                  <a:gd name="connsiteX6" fmla="*/ 157611 w 495370"/>
                  <a:gd name="connsiteY6" fmla="*/ 1090613 h 2795588"/>
                  <a:gd name="connsiteX7" fmla="*/ 109987 w 495370"/>
                  <a:gd name="connsiteY7" fmla="*/ 1228725 h 2795588"/>
                  <a:gd name="connsiteX8" fmla="*/ 71886 w 495370"/>
                  <a:gd name="connsiteY8" fmla="*/ 1314450 h 2795588"/>
                  <a:gd name="connsiteX9" fmla="*/ 71886 w 495370"/>
                  <a:gd name="connsiteY9" fmla="*/ 1452563 h 2795588"/>
                  <a:gd name="connsiteX10" fmla="*/ 62361 w 495370"/>
                  <a:gd name="connsiteY10" fmla="*/ 1533525 h 2795588"/>
                  <a:gd name="connsiteX11" fmla="*/ 38549 w 495370"/>
                  <a:gd name="connsiteY11" fmla="*/ 1571625 h 2795588"/>
                  <a:gd name="connsiteX12" fmla="*/ 26642 w 495370"/>
                  <a:gd name="connsiteY12" fmla="*/ 1640682 h 2795588"/>
                  <a:gd name="connsiteX13" fmla="*/ 2830 w 495370"/>
                  <a:gd name="connsiteY13" fmla="*/ 1697831 h 2795588"/>
                  <a:gd name="connsiteX14" fmla="*/ 2830 w 495370"/>
                  <a:gd name="connsiteY14" fmla="*/ 1845468 h 2795588"/>
                  <a:gd name="connsiteX15" fmla="*/ 24261 w 495370"/>
                  <a:gd name="connsiteY15" fmla="*/ 2028825 h 2795588"/>
                  <a:gd name="connsiteX16" fmla="*/ 14736 w 495370"/>
                  <a:gd name="connsiteY16" fmla="*/ 2262188 h 2795588"/>
                  <a:gd name="connsiteX17" fmla="*/ 14736 w 495370"/>
                  <a:gd name="connsiteY17" fmla="*/ 2405063 h 2795588"/>
                  <a:gd name="connsiteX18" fmla="*/ 43311 w 495370"/>
                  <a:gd name="connsiteY18" fmla="*/ 2543175 h 2795588"/>
                  <a:gd name="connsiteX19" fmla="*/ 124274 w 495370"/>
                  <a:gd name="connsiteY19" fmla="*/ 2605088 h 2795588"/>
                  <a:gd name="connsiteX20" fmla="*/ 200474 w 495370"/>
                  <a:gd name="connsiteY20" fmla="*/ 2647950 h 2795588"/>
                  <a:gd name="connsiteX21" fmla="*/ 314774 w 495370"/>
                  <a:gd name="connsiteY21" fmla="*/ 2705100 h 2795588"/>
                  <a:gd name="connsiteX22" fmla="*/ 429074 w 495370"/>
                  <a:gd name="connsiteY22" fmla="*/ 2719388 h 2795588"/>
                  <a:gd name="connsiteX23" fmla="*/ 486224 w 495370"/>
                  <a:gd name="connsiteY23" fmla="*/ 2714625 h 2795588"/>
                  <a:gd name="connsiteX24" fmla="*/ 490986 w 495370"/>
                  <a:gd name="connsiteY24" fmla="*/ 2757488 h 2795588"/>
                  <a:gd name="connsiteX25" fmla="*/ 443361 w 495370"/>
                  <a:gd name="connsiteY25" fmla="*/ 2790825 h 2795588"/>
                  <a:gd name="connsiteX26" fmla="*/ 443361 w 495370"/>
                  <a:gd name="connsiteY26" fmla="*/ 2790825 h 2795588"/>
                  <a:gd name="connsiteX27" fmla="*/ 424311 w 495370"/>
                  <a:gd name="connsiteY27" fmla="*/ 2795588 h 2795588"/>
                  <a:gd name="connsiteX0" fmla="*/ 190949 w 495370"/>
                  <a:gd name="connsiteY0" fmla="*/ 0 h 2795588"/>
                  <a:gd name="connsiteX1" fmla="*/ 200474 w 495370"/>
                  <a:gd name="connsiteY1" fmla="*/ 161925 h 2795588"/>
                  <a:gd name="connsiteX2" fmla="*/ 188567 w 495370"/>
                  <a:gd name="connsiteY2" fmla="*/ 326231 h 2795588"/>
                  <a:gd name="connsiteX3" fmla="*/ 181424 w 495370"/>
                  <a:gd name="connsiteY3" fmla="*/ 419100 h 2795588"/>
                  <a:gd name="connsiteX4" fmla="*/ 200473 w 495370"/>
                  <a:gd name="connsiteY4" fmla="*/ 571500 h 2795588"/>
                  <a:gd name="connsiteX5" fmla="*/ 200474 w 495370"/>
                  <a:gd name="connsiteY5" fmla="*/ 823913 h 2795588"/>
                  <a:gd name="connsiteX6" fmla="*/ 157611 w 495370"/>
                  <a:gd name="connsiteY6" fmla="*/ 1090613 h 2795588"/>
                  <a:gd name="connsiteX7" fmla="*/ 109987 w 495370"/>
                  <a:gd name="connsiteY7" fmla="*/ 1228725 h 2795588"/>
                  <a:gd name="connsiteX8" fmla="*/ 71886 w 495370"/>
                  <a:gd name="connsiteY8" fmla="*/ 1314450 h 2795588"/>
                  <a:gd name="connsiteX9" fmla="*/ 71886 w 495370"/>
                  <a:gd name="connsiteY9" fmla="*/ 1452563 h 2795588"/>
                  <a:gd name="connsiteX10" fmla="*/ 62361 w 495370"/>
                  <a:gd name="connsiteY10" fmla="*/ 1533525 h 2795588"/>
                  <a:gd name="connsiteX11" fmla="*/ 38549 w 495370"/>
                  <a:gd name="connsiteY11" fmla="*/ 1571625 h 2795588"/>
                  <a:gd name="connsiteX12" fmla="*/ 26642 w 495370"/>
                  <a:gd name="connsiteY12" fmla="*/ 1640682 h 2795588"/>
                  <a:gd name="connsiteX13" fmla="*/ 2830 w 495370"/>
                  <a:gd name="connsiteY13" fmla="*/ 1697831 h 2795588"/>
                  <a:gd name="connsiteX14" fmla="*/ 2830 w 495370"/>
                  <a:gd name="connsiteY14" fmla="*/ 1845468 h 2795588"/>
                  <a:gd name="connsiteX15" fmla="*/ 24261 w 495370"/>
                  <a:gd name="connsiteY15" fmla="*/ 2028825 h 2795588"/>
                  <a:gd name="connsiteX16" fmla="*/ 7592 w 495370"/>
                  <a:gd name="connsiteY16" fmla="*/ 2259807 h 2795588"/>
                  <a:gd name="connsiteX17" fmla="*/ 14736 w 495370"/>
                  <a:gd name="connsiteY17" fmla="*/ 2405063 h 2795588"/>
                  <a:gd name="connsiteX18" fmla="*/ 43311 w 495370"/>
                  <a:gd name="connsiteY18" fmla="*/ 2543175 h 2795588"/>
                  <a:gd name="connsiteX19" fmla="*/ 124274 w 495370"/>
                  <a:gd name="connsiteY19" fmla="*/ 2605088 h 2795588"/>
                  <a:gd name="connsiteX20" fmla="*/ 200474 w 495370"/>
                  <a:gd name="connsiteY20" fmla="*/ 2647950 h 2795588"/>
                  <a:gd name="connsiteX21" fmla="*/ 314774 w 495370"/>
                  <a:gd name="connsiteY21" fmla="*/ 2705100 h 2795588"/>
                  <a:gd name="connsiteX22" fmla="*/ 429074 w 495370"/>
                  <a:gd name="connsiteY22" fmla="*/ 2719388 h 2795588"/>
                  <a:gd name="connsiteX23" fmla="*/ 486224 w 495370"/>
                  <a:gd name="connsiteY23" fmla="*/ 2714625 h 2795588"/>
                  <a:gd name="connsiteX24" fmla="*/ 490986 w 495370"/>
                  <a:gd name="connsiteY24" fmla="*/ 2757488 h 2795588"/>
                  <a:gd name="connsiteX25" fmla="*/ 443361 w 495370"/>
                  <a:gd name="connsiteY25" fmla="*/ 2790825 h 2795588"/>
                  <a:gd name="connsiteX26" fmla="*/ 443361 w 495370"/>
                  <a:gd name="connsiteY26" fmla="*/ 2790825 h 2795588"/>
                  <a:gd name="connsiteX27" fmla="*/ 424311 w 495370"/>
                  <a:gd name="connsiteY27" fmla="*/ 2795588 h 2795588"/>
                  <a:gd name="connsiteX0" fmla="*/ 190949 w 495370"/>
                  <a:gd name="connsiteY0" fmla="*/ 0 h 2795588"/>
                  <a:gd name="connsiteX1" fmla="*/ 200474 w 495370"/>
                  <a:gd name="connsiteY1" fmla="*/ 161925 h 2795588"/>
                  <a:gd name="connsiteX2" fmla="*/ 188567 w 495370"/>
                  <a:gd name="connsiteY2" fmla="*/ 326231 h 2795588"/>
                  <a:gd name="connsiteX3" fmla="*/ 181424 w 495370"/>
                  <a:gd name="connsiteY3" fmla="*/ 419100 h 2795588"/>
                  <a:gd name="connsiteX4" fmla="*/ 200473 w 495370"/>
                  <a:gd name="connsiteY4" fmla="*/ 571500 h 2795588"/>
                  <a:gd name="connsiteX5" fmla="*/ 200474 w 495370"/>
                  <a:gd name="connsiteY5" fmla="*/ 823913 h 2795588"/>
                  <a:gd name="connsiteX6" fmla="*/ 157611 w 495370"/>
                  <a:gd name="connsiteY6" fmla="*/ 1090613 h 2795588"/>
                  <a:gd name="connsiteX7" fmla="*/ 109987 w 495370"/>
                  <a:gd name="connsiteY7" fmla="*/ 1228725 h 2795588"/>
                  <a:gd name="connsiteX8" fmla="*/ 71886 w 495370"/>
                  <a:gd name="connsiteY8" fmla="*/ 1314450 h 2795588"/>
                  <a:gd name="connsiteX9" fmla="*/ 71886 w 495370"/>
                  <a:gd name="connsiteY9" fmla="*/ 1452563 h 2795588"/>
                  <a:gd name="connsiteX10" fmla="*/ 62361 w 495370"/>
                  <a:gd name="connsiteY10" fmla="*/ 1533525 h 2795588"/>
                  <a:gd name="connsiteX11" fmla="*/ 38549 w 495370"/>
                  <a:gd name="connsiteY11" fmla="*/ 1571625 h 2795588"/>
                  <a:gd name="connsiteX12" fmla="*/ 26642 w 495370"/>
                  <a:gd name="connsiteY12" fmla="*/ 1640682 h 2795588"/>
                  <a:gd name="connsiteX13" fmla="*/ 2830 w 495370"/>
                  <a:gd name="connsiteY13" fmla="*/ 1697831 h 2795588"/>
                  <a:gd name="connsiteX14" fmla="*/ 2830 w 495370"/>
                  <a:gd name="connsiteY14" fmla="*/ 1845468 h 2795588"/>
                  <a:gd name="connsiteX15" fmla="*/ 24261 w 495370"/>
                  <a:gd name="connsiteY15" fmla="*/ 2028825 h 2795588"/>
                  <a:gd name="connsiteX16" fmla="*/ 7592 w 495370"/>
                  <a:gd name="connsiteY16" fmla="*/ 2259807 h 2795588"/>
                  <a:gd name="connsiteX17" fmla="*/ 14736 w 495370"/>
                  <a:gd name="connsiteY17" fmla="*/ 2405063 h 2795588"/>
                  <a:gd name="connsiteX18" fmla="*/ 43311 w 495370"/>
                  <a:gd name="connsiteY18" fmla="*/ 2543175 h 2795588"/>
                  <a:gd name="connsiteX19" fmla="*/ 124274 w 495370"/>
                  <a:gd name="connsiteY19" fmla="*/ 2605088 h 2795588"/>
                  <a:gd name="connsiteX20" fmla="*/ 200474 w 495370"/>
                  <a:gd name="connsiteY20" fmla="*/ 2647950 h 2795588"/>
                  <a:gd name="connsiteX21" fmla="*/ 314774 w 495370"/>
                  <a:gd name="connsiteY21" fmla="*/ 2705100 h 2795588"/>
                  <a:gd name="connsiteX22" fmla="*/ 429074 w 495370"/>
                  <a:gd name="connsiteY22" fmla="*/ 2709863 h 2795588"/>
                  <a:gd name="connsiteX23" fmla="*/ 486224 w 495370"/>
                  <a:gd name="connsiteY23" fmla="*/ 2714625 h 2795588"/>
                  <a:gd name="connsiteX24" fmla="*/ 490986 w 495370"/>
                  <a:gd name="connsiteY24" fmla="*/ 2757488 h 2795588"/>
                  <a:gd name="connsiteX25" fmla="*/ 443361 w 495370"/>
                  <a:gd name="connsiteY25" fmla="*/ 2790825 h 2795588"/>
                  <a:gd name="connsiteX26" fmla="*/ 443361 w 495370"/>
                  <a:gd name="connsiteY26" fmla="*/ 2790825 h 2795588"/>
                  <a:gd name="connsiteX27" fmla="*/ 424311 w 495370"/>
                  <a:gd name="connsiteY27" fmla="*/ 2795588 h 2795588"/>
                  <a:gd name="connsiteX0" fmla="*/ 190949 w 494431"/>
                  <a:gd name="connsiteY0" fmla="*/ 0 h 2795588"/>
                  <a:gd name="connsiteX1" fmla="*/ 200474 w 494431"/>
                  <a:gd name="connsiteY1" fmla="*/ 161925 h 2795588"/>
                  <a:gd name="connsiteX2" fmla="*/ 188567 w 494431"/>
                  <a:gd name="connsiteY2" fmla="*/ 326231 h 2795588"/>
                  <a:gd name="connsiteX3" fmla="*/ 181424 w 494431"/>
                  <a:gd name="connsiteY3" fmla="*/ 419100 h 2795588"/>
                  <a:gd name="connsiteX4" fmla="*/ 200473 w 494431"/>
                  <a:gd name="connsiteY4" fmla="*/ 571500 h 2795588"/>
                  <a:gd name="connsiteX5" fmla="*/ 200474 w 494431"/>
                  <a:gd name="connsiteY5" fmla="*/ 823913 h 2795588"/>
                  <a:gd name="connsiteX6" fmla="*/ 157611 w 494431"/>
                  <a:gd name="connsiteY6" fmla="*/ 1090613 h 2795588"/>
                  <a:gd name="connsiteX7" fmla="*/ 109987 w 494431"/>
                  <a:gd name="connsiteY7" fmla="*/ 1228725 h 2795588"/>
                  <a:gd name="connsiteX8" fmla="*/ 71886 w 494431"/>
                  <a:gd name="connsiteY8" fmla="*/ 1314450 h 2795588"/>
                  <a:gd name="connsiteX9" fmla="*/ 71886 w 494431"/>
                  <a:gd name="connsiteY9" fmla="*/ 1452563 h 2795588"/>
                  <a:gd name="connsiteX10" fmla="*/ 62361 w 494431"/>
                  <a:gd name="connsiteY10" fmla="*/ 1533525 h 2795588"/>
                  <a:gd name="connsiteX11" fmla="*/ 38549 w 494431"/>
                  <a:gd name="connsiteY11" fmla="*/ 1571625 h 2795588"/>
                  <a:gd name="connsiteX12" fmla="*/ 26642 w 494431"/>
                  <a:gd name="connsiteY12" fmla="*/ 1640682 h 2795588"/>
                  <a:gd name="connsiteX13" fmla="*/ 2830 w 494431"/>
                  <a:gd name="connsiteY13" fmla="*/ 1697831 h 2795588"/>
                  <a:gd name="connsiteX14" fmla="*/ 2830 w 494431"/>
                  <a:gd name="connsiteY14" fmla="*/ 1845468 h 2795588"/>
                  <a:gd name="connsiteX15" fmla="*/ 24261 w 494431"/>
                  <a:gd name="connsiteY15" fmla="*/ 2028825 h 2795588"/>
                  <a:gd name="connsiteX16" fmla="*/ 7592 w 494431"/>
                  <a:gd name="connsiteY16" fmla="*/ 2259807 h 2795588"/>
                  <a:gd name="connsiteX17" fmla="*/ 14736 w 494431"/>
                  <a:gd name="connsiteY17" fmla="*/ 2405063 h 2795588"/>
                  <a:gd name="connsiteX18" fmla="*/ 43311 w 494431"/>
                  <a:gd name="connsiteY18" fmla="*/ 2543175 h 2795588"/>
                  <a:gd name="connsiteX19" fmla="*/ 124274 w 494431"/>
                  <a:gd name="connsiteY19" fmla="*/ 2605088 h 2795588"/>
                  <a:gd name="connsiteX20" fmla="*/ 200474 w 494431"/>
                  <a:gd name="connsiteY20" fmla="*/ 2647950 h 2795588"/>
                  <a:gd name="connsiteX21" fmla="*/ 314774 w 494431"/>
                  <a:gd name="connsiteY21" fmla="*/ 2705100 h 2795588"/>
                  <a:gd name="connsiteX22" fmla="*/ 429074 w 494431"/>
                  <a:gd name="connsiteY22" fmla="*/ 2709863 h 2795588"/>
                  <a:gd name="connsiteX23" fmla="*/ 483843 w 494431"/>
                  <a:gd name="connsiteY23" fmla="*/ 2707481 h 2795588"/>
                  <a:gd name="connsiteX24" fmla="*/ 490986 w 494431"/>
                  <a:gd name="connsiteY24" fmla="*/ 2757488 h 2795588"/>
                  <a:gd name="connsiteX25" fmla="*/ 443361 w 494431"/>
                  <a:gd name="connsiteY25" fmla="*/ 2790825 h 2795588"/>
                  <a:gd name="connsiteX26" fmla="*/ 443361 w 494431"/>
                  <a:gd name="connsiteY26" fmla="*/ 2790825 h 2795588"/>
                  <a:gd name="connsiteX27" fmla="*/ 424311 w 494431"/>
                  <a:gd name="connsiteY27" fmla="*/ 2795588 h 2795588"/>
                  <a:gd name="connsiteX0" fmla="*/ 190949 w 494431"/>
                  <a:gd name="connsiteY0" fmla="*/ 0 h 2795588"/>
                  <a:gd name="connsiteX1" fmla="*/ 200474 w 494431"/>
                  <a:gd name="connsiteY1" fmla="*/ 161925 h 2795588"/>
                  <a:gd name="connsiteX2" fmla="*/ 188567 w 494431"/>
                  <a:gd name="connsiteY2" fmla="*/ 326231 h 2795588"/>
                  <a:gd name="connsiteX3" fmla="*/ 181424 w 494431"/>
                  <a:gd name="connsiteY3" fmla="*/ 419100 h 2795588"/>
                  <a:gd name="connsiteX4" fmla="*/ 200473 w 494431"/>
                  <a:gd name="connsiteY4" fmla="*/ 571500 h 2795588"/>
                  <a:gd name="connsiteX5" fmla="*/ 200474 w 494431"/>
                  <a:gd name="connsiteY5" fmla="*/ 823913 h 2795588"/>
                  <a:gd name="connsiteX6" fmla="*/ 157611 w 494431"/>
                  <a:gd name="connsiteY6" fmla="*/ 1090613 h 2795588"/>
                  <a:gd name="connsiteX7" fmla="*/ 109987 w 494431"/>
                  <a:gd name="connsiteY7" fmla="*/ 1228725 h 2795588"/>
                  <a:gd name="connsiteX8" fmla="*/ 71886 w 494431"/>
                  <a:gd name="connsiteY8" fmla="*/ 1314450 h 2795588"/>
                  <a:gd name="connsiteX9" fmla="*/ 71886 w 494431"/>
                  <a:gd name="connsiteY9" fmla="*/ 1452563 h 2795588"/>
                  <a:gd name="connsiteX10" fmla="*/ 64743 w 494431"/>
                  <a:gd name="connsiteY10" fmla="*/ 1521619 h 2795588"/>
                  <a:gd name="connsiteX11" fmla="*/ 38549 w 494431"/>
                  <a:gd name="connsiteY11" fmla="*/ 1571625 h 2795588"/>
                  <a:gd name="connsiteX12" fmla="*/ 26642 w 494431"/>
                  <a:gd name="connsiteY12" fmla="*/ 1640682 h 2795588"/>
                  <a:gd name="connsiteX13" fmla="*/ 2830 w 494431"/>
                  <a:gd name="connsiteY13" fmla="*/ 1697831 h 2795588"/>
                  <a:gd name="connsiteX14" fmla="*/ 2830 w 494431"/>
                  <a:gd name="connsiteY14" fmla="*/ 1845468 h 2795588"/>
                  <a:gd name="connsiteX15" fmla="*/ 24261 w 494431"/>
                  <a:gd name="connsiteY15" fmla="*/ 2028825 h 2795588"/>
                  <a:gd name="connsiteX16" fmla="*/ 7592 w 494431"/>
                  <a:gd name="connsiteY16" fmla="*/ 2259807 h 2795588"/>
                  <a:gd name="connsiteX17" fmla="*/ 14736 w 494431"/>
                  <a:gd name="connsiteY17" fmla="*/ 2405063 h 2795588"/>
                  <a:gd name="connsiteX18" fmla="*/ 43311 w 494431"/>
                  <a:gd name="connsiteY18" fmla="*/ 2543175 h 2795588"/>
                  <a:gd name="connsiteX19" fmla="*/ 124274 w 494431"/>
                  <a:gd name="connsiteY19" fmla="*/ 2605088 h 2795588"/>
                  <a:gd name="connsiteX20" fmla="*/ 200474 w 494431"/>
                  <a:gd name="connsiteY20" fmla="*/ 2647950 h 2795588"/>
                  <a:gd name="connsiteX21" fmla="*/ 314774 w 494431"/>
                  <a:gd name="connsiteY21" fmla="*/ 2705100 h 2795588"/>
                  <a:gd name="connsiteX22" fmla="*/ 429074 w 494431"/>
                  <a:gd name="connsiteY22" fmla="*/ 2709863 h 2795588"/>
                  <a:gd name="connsiteX23" fmla="*/ 483843 w 494431"/>
                  <a:gd name="connsiteY23" fmla="*/ 2707481 h 2795588"/>
                  <a:gd name="connsiteX24" fmla="*/ 490986 w 494431"/>
                  <a:gd name="connsiteY24" fmla="*/ 2757488 h 2795588"/>
                  <a:gd name="connsiteX25" fmla="*/ 443361 w 494431"/>
                  <a:gd name="connsiteY25" fmla="*/ 2790825 h 2795588"/>
                  <a:gd name="connsiteX26" fmla="*/ 443361 w 494431"/>
                  <a:gd name="connsiteY26" fmla="*/ 2790825 h 2795588"/>
                  <a:gd name="connsiteX27" fmla="*/ 424311 w 494431"/>
                  <a:gd name="connsiteY27" fmla="*/ 2795588 h 2795588"/>
                  <a:gd name="connsiteX0" fmla="*/ 190949 w 494431"/>
                  <a:gd name="connsiteY0" fmla="*/ 0 h 2795588"/>
                  <a:gd name="connsiteX1" fmla="*/ 200474 w 494431"/>
                  <a:gd name="connsiteY1" fmla="*/ 161925 h 2795588"/>
                  <a:gd name="connsiteX2" fmla="*/ 188567 w 494431"/>
                  <a:gd name="connsiteY2" fmla="*/ 326231 h 2795588"/>
                  <a:gd name="connsiteX3" fmla="*/ 181424 w 494431"/>
                  <a:gd name="connsiteY3" fmla="*/ 419100 h 2795588"/>
                  <a:gd name="connsiteX4" fmla="*/ 200473 w 494431"/>
                  <a:gd name="connsiteY4" fmla="*/ 571500 h 2795588"/>
                  <a:gd name="connsiteX5" fmla="*/ 200474 w 494431"/>
                  <a:gd name="connsiteY5" fmla="*/ 823913 h 2795588"/>
                  <a:gd name="connsiteX6" fmla="*/ 157611 w 494431"/>
                  <a:gd name="connsiteY6" fmla="*/ 1090613 h 2795588"/>
                  <a:gd name="connsiteX7" fmla="*/ 109987 w 494431"/>
                  <a:gd name="connsiteY7" fmla="*/ 1228725 h 2795588"/>
                  <a:gd name="connsiteX8" fmla="*/ 71886 w 494431"/>
                  <a:gd name="connsiteY8" fmla="*/ 1314450 h 2795588"/>
                  <a:gd name="connsiteX9" fmla="*/ 71886 w 494431"/>
                  <a:gd name="connsiteY9" fmla="*/ 1435894 h 2795588"/>
                  <a:gd name="connsiteX10" fmla="*/ 64743 w 494431"/>
                  <a:gd name="connsiteY10" fmla="*/ 1521619 h 2795588"/>
                  <a:gd name="connsiteX11" fmla="*/ 38549 w 494431"/>
                  <a:gd name="connsiteY11" fmla="*/ 1571625 h 2795588"/>
                  <a:gd name="connsiteX12" fmla="*/ 26642 w 494431"/>
                  <a:gd name="connsiteY12" fmla="*/ 1640682 h 2795588"/>
                  <a:gd name="connsiteX13" fmla="*/ 2830 w 494431"/>
                  <a:gd name="connsiteY13" fmla="*/ 1697831 h 2795588"/>
                  <a:gd name="connsiteX14" fmla="*/ 2830 w 494431"/>
                  <a:gd name="connsiteY14" fmla="*/ 1845468 h 2795588"/>
                  <a:gd name="connsiteX15" fmla="*/ 24261 w 494431"/>
                  <a:gd name="connsiteY15" fmla="*/ 2028825 h 2795588"/>
                  <a:gd name="connsiteX16" fmla="*/ 7592 w 494431"/>
                  <a:gd name="connsiteY16" fmla="*/ 2259807 h 2795588"/>
                  <a:gd name="connsiteX17" fmla="*/ 14736 w 494431"/>
                  <a:gd name="connsiteY17" fmla="*/ 2405063 h 2795588"/>
                  <a:gd name="connsiteX18" fmla="*/ 43311 w 494431"/>
                  <a:gd name="connsiteY18" fmla="*/ 2543175 h 2795588"/>
                  <a:gd name="connsiteX19" fmla="*/ 124274 w 494431"/>
                  <a:gd name="connsiteY19" fmla="*/ 2605088 h 2795588"/>
                  <a:gd name="connsiteX20" fmla="*/ 200474 w 494431"/>
                  <a:gd name="connsiteY20" fmla="*/ 2647950 h 2795588"/>
                  <a:gd name="connsiteX21" fmla="*/ 314774 w 494431"/>
                  <a:gd name="connsiteY21" fmla="*/ 2705100 h 2795588"/>
                  <a:gd name="connsiteX22" fmla="*/ 429074 w 494431"/>
                  <a:gd name="connsiteY22" fmla="*/ 2709863 h 2795588"/>
                  <a:gd name="connsiteX23" fmla="*/ 483843 w 494431"/>
                  <a:gd name="connsiteY23" fmla="*/ 2707481 h 2795588"/>
                  <a:gd name="connsiteX24" fmla="*/ 490986 w 494431"/>
                  <a:gd name="connsiteY24" fmla="*/ 2757488 h 2795588"/>
                  <a:gd name="connsiteX25" fmla="*/ 443361 w 494431"/>
                  <a:gd name="connsiteY25" fmla="*/ 2790825 h 2795588"/>
                  <a:gd name="connsiteX26" fmla="*/ 443361 w 494431"/>
                  <a:gd name="connsiteY26" fmla="*/ 2790825 h 2795588"/>
                  <a:gd name="connsiteX27" fmla="*/ 424311 w 494431"/>
                  <a:gd name="connsiteY27" fmla="*/ 2795588 h 2795588"/>
                  <a:gd name="connsiteX0" fmla="*/ 190949 w 494431"/>
                  <a:gd name="connsiteY0" fmla="*/ 0 h 2795588"/>
                  <a:gd name="connsiteX1" fmla="*/ 200474 w 494431"/>
                  <a:gd name="connsiteY1" fmla="*/ 161925 h 2795588"/>
                  <a:gd name="connsiteX2" fmla="*/ 188567 w 494431"/>
                  <a:gd name="connsiteY2" fmla="*/ 326231 h 2795588"/>
                  <a:gd name="connsiteX3" fmla="*/ 181424 w 494431"/>
                  <a:gd name="connsiteY3" fmla="*/ 419100 h 2795588"/>
                  <a:gd name="connsiteX4" fmla="*/ 200473 w 494431"/>
                  <a:gd name="connsiteY4" fmla="*/ 571500 h 2795588"/>
                  <a:gd name="connsiteX5" fmla="*/ 200474 w 494431"/>
                  <a:gd name="connsiteY5" fmla="*/ 823913 h 2795588"/>
                  <a:gd name="connsiteX6" fmla="*/ 157611 w 494431"/>
                  <a:gd name="connsiteY6" fmla="*/ 1090613 h 2795588"/>
                  <a:gd name="connsiteX7" fmla="*/ 109987 w 494431"/>
                  <a:gd name="connsiteY7" fmla="*/ 1228725 h 2795588"/>
                  <a:gd name="connsiteX8" fmla="*/ 71886 w 494431"/>
                  <a:gd name="connsiteY8" fmla="*/ 1314450 h 2795588"/>
                  <a:gd name="connsiteX9" fmla="*/ 76648 w 494431"/>
                  <a:gd name="connsiteY9" fmla="*/ 1428751 h 2795588"/>
                  <a:gd name="connsiteX10" fmla="*/ 64743 w 494431"/>
                  <a:gd name="connsiteY10" fmla="*/ 1521619 h 2795588"/>
                  <a:gd name="connsiteX11" fmla="*/ 38549 w 494431"/>
                  <a:gd name="connsiteY11" fmla="*/ 1571625 h 2795588"/>
                  <a:gd name="connsiteX12" fmla="*/ 26642 w 494431"/>
                  <a:gd name="connsiteY12" fmla="*/ 1640682 h 2795588"/>
                  <a:gd name="connsiteX13" fmla="*/ 2830 w 494431"/>
                  <a:gd name="connsiteY13" fmla="*/ 1697831 h 2795588"/>
                  <a:gd name="connsiteX14" fmla="*/ 2830 w 494431"/>
                  <a:gd name="connsiteY14" fmla="*/ 1845468 h 2795588"/>
                  <a:gd name="connsiteX15" fmla="*/ 24261 w 494431"/>
                  <a:gd name="connsiteY15" fmla="*/ 2028825 h 2795588"/>
                  <a:gd name="connsiteX16" fmla="*/ 7592 w 494431"/>
                  <a:gd name="connsiteY16" fmla="*/ 2259807 h 2795588"/>
                  <a:gd name="connsiteX17" fmla="*/ 14736 w 494431"/>
                  <a:gd name="connsiteY17" fmla="*/ 2405063 h 2795588"/>
                  <a:gd name="connsiteX18" fmla="*/ 43311 w 494431"/>
                  <a:gd name="connsiteY18" fmla="*/ 2543175 h 2795588"/>
                  <a:gd name="connsiteX19" fmla="*/ 124274 w 494431"/>
                  <a:gd name="connsiteY19" fmla="*/ 2605088 h 2795588"/>
                  <a:gd name="connsiteX20" fmla="*/ 200474 w 494431"/>
                  <a:gd name="connsiteY20" fmla="*/ 2647950 h 2795588"/>
                  <a:gd name="connsiteX21" fmla="*/ 314774 w 494431"/>
                  <a:gd name="connsiteY21" fmla="*/ 2705100 h 2795588"/>
                  <a:gd name="connsiteX22" fmla="*/ 429074 w 494431"/>
                  <a:gd name="connsiteY22" fmla="*/ 2709863 h 2795588"/>
                  <a:gd name="connsiteX23" fmla="*/ 483843 w 494431"/>
                  <a:gd name="connsiteY23" fmla="*/ 2707481 h 2795588"/>
                  <a:gd name="connsiteX24" fmla="*/ 490986 w 494431"/>
                  <a:gd name="connsiteY24" fmla="*/ 2757488 h 2795588"/>
                  <a:gd name="connsiteX25" fmla="*/ 443361 w 494431"/>
                  <a:gd name="connsiteY25" fmla="*/ 2790825 h 2795588"/>
                  <a:gd name="connsiteX26" fmla="*/ 443361 w 494431"/>
                  <a:gd name="connsiteY26" fmla="*/ 2790825 h 2795588"/>
                  <a:gd name="connsiteX27" fmla="*/ 424311 w 494431"/>
                  <a:gd name="connsiteY27" fmla="*/ 2795588 h 2795588"/>
                  <a:gd name="connsiteX0" fmla="*/ 190949 w 494431"/>
                  <a:gd name="connsiteY0" fmla="*/ 0 h 2795588"/>
                  <a:gd name="connsiteX1" fmla="*/ 200474 w 494431"/>
                  <a:gd name="connsiteY1" fmla="*/ 161925 h 2795588"/>
                  <a:gd name="connsiteX2" fmla="*/ 188567 w 494431"/>
                  <a:gd name="connsiteY2" fmla="*/ 326231 h 2795588"/>
                  <a:gd name="connsiteX3" fmla="*/ 181424 w 494431"/>
                  <a:gd name="connsiteY3" fmla="*/ 419100 h 2795588"/>
                  <a:gd name="connsiteX4" fmla="*/ 200473 w 494431"/>
                  <a:gd name="connsiteY4" fmla="*/ 571500 h 2795588"/>
                  <a:gd name="connsiteX5" fmla="*/ 200474 w 494431"/>
                  <a:gd name="connsiteY5" fmla="*/ 823913 h 2795588"/>
                  <a:gd name="connsiteX6" fmla="*/ 157611 w 494431"/>
                  <a:gd name="connsiteY6" fmla="*/ 1090613 h 2795588"/>
                  <a:gd name="connsiteX7" fmla="*/ 109987 w 494431"/>
                  <a:gd name="connsiteY7" fmla="*/ 1228725 h 2795588"/>
                  <a:gd name="connsiteX8" fmla="*/ 71886 w 494431"/>
                  <a:gd name="connsiteY8" fmla="*/ 1314450 h 2795588"/>
                  <a:gd name="connsiteX9" fmla="*/ 74267 w 494431"/>
                  <a:gd name="connsiteY9" fmla="*/ 1428751 h 2795588"/>
                  <a:gd name="connsiteX10" fmla="*/ 64743 w 494431"/>
                  <a:gd name="connsiteY10" fmla="*/ 1521619 h 2795588"/>
                  <a:gd name="connsiteX11" fmla="*/ 38549 w 494431"/>
                  <a:gd name="connsiteY11" fmla="*/ 1571625 h 2795588"/>
                  <a:gd name="connsiteX12" fmla="*/ 26642 w 494431"/>
                  <a:gd name="connsiteY12" fmla="*/ 1640682 h 2795588"/>
                  <a:gd name="connsiteX13" fmla="*/ 2830 w 494431"/>
                  <a:gd name="connsiteY13" fmla="*/ 1697831 h 2795588"/>
                  <a:gd name="connsiteX14" fmla="*/ 2830 w 494431"/>
                  <a:gd name="connsiteY14" fmla="*/ 1845468 h 2795588"/>
                  <a:gd name="connsiteX15" fmla="*/ 24261 w 494431"/>
                  <a:gd name="connsiteY15" fmla="*/ 2028825 h 2795588"/>
                  <a:gd name="connsiteX16" fmla="*/ 7592 w 494431"/>
                  <a:gd name="connsiteY16" fmla="*/ 2259807 h 2795588"/>
                  <a:gd name="connsiteX17" fmla="*/ 14736 w 494431"/>
                  <a:gd name="connsiteY17" fmla="*/ 2405063 h 2795588"/>
                  <a:gd name="connsiteX18" fmla="*/ 43311 w 494431"/>
                  <a:gd name="connsiteY18" fmla="*/ 2543175 h 2795588"/>
                  <a:gd name="connsiteX19" fmla="*/ 124274 w 494431"/>
                  <a:gd name="connsiteY19" fmla="*/ 2605088 h 2795588"/>
                  <a:gd name="connsiteX20" fmla="*/ 200474 w 494431"/>
                  <a:gd name="connsiteY20" fmla="*/ 2647950 h 2795588"/>
                  <a:gd name="connsiteX21" fmla="*/ 314774 w 494431"/>
                  <a:gd name="connsiteY21" fmla="*/ 2705100 h 2795588"/>
                  <a:gd name="connsiteX22" fmla="*/ 429074 w 494431"/>
                  <a:gd name="connsiteY22" fmla="*/ 2709863 h 2795588"/>
                  <a:gd name="connsiteX23" fmla="*/ 483843 w 494431"/>
                  <a:gd name="connsiteY23" fmla="*/ 2707481 h 2795588"/>
                  <a:gd name="connsiteX24" fmla="*/ 490986 w 494431"/>
                  <a:gd name="connsiteY24" fmla="*/ 2757488 h 2795588"/>
                  <a:gd name="connsiteX25" fmla="*/ 443361 w 494431"/>
                  <a:gd name="connsiteY25" fmla="*/ 2790825 h 2795588"/>
                  <a:gd name="connsiteX26" fmla="*/ 443361 w 494431"/>
                  <a:gd name="connsiteY26" fmla="*/ 2790825 h 2795588"/>
                  <a:gd name="connsiteX27" fmla="*/ 424311 w 494431"/>
                  <a:gd name="connsiteY27" fmla="*/ 2795588 h 2795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94431" h="2795588">
                    <a:moveTo>
                      <a:pt x="190949" y="0"/>
                    </a:moveTo>
                    <a:cubicBezTo>
                      <a:pt x="195314" y="53578"/>
                      <a:pt x="200871" y="107553"/>
                      <a:pt x="200474" y="161925"/>
                    </a:cubicBezTo>
                    <a:cubicBezTo>
                      <a:pt x="200077" y="216297"/>
                      <a:pt x="191742" y="283369"/>
                      <a:pt x="188567" y="326231"/>
                    </a:cubicBezTo>
                    <a:cubicBezTo>
                      <a:pt x="185392" y="369093"/>
                      <a:pt x="179440" y="378222"/>
                      <a:pt x="181424" y="419100"/>
                    </a:cubicBezTo>
                    <a:cubicBezTo>
                      <a:pt x="183408" y="459978"/>
                      <a:pt x="197298" y="504031"/>
                      <a:pt x="200473" y="571500"/>
                    </a:cubicBezTo>
                    <a:cubicBezTo>
                      <a:pt x="203648" y="638969"/>
                      <a:pt x="207618" y="737394"/>
                      <a:pt x="200474" y="823913"/>
                    </a:cubicBezTo>
                    <a:cubicBezTo>
                      <a:pt x="193330" y="910432"/>
                      <a:pt x="172692" y="1023145"/>
                      <a:pt x="157611" y="1090613"/>
                    </a:cubicBezTo>
                    <a:cubicBezTo>
                      <a:pt x="142530" y="1158081"/>
                      <a:pt x="124274" y="1191419"/>
                      <a:pt x="109987" y="1228725"/>
                    </a:cubicBezTo>
                    <a:cubicBezTo>
                      <a:pt x="95699" y="1266031"/>
                      <a:pt x="77839" y="1281112"/>
                      <a:pt x="71886" y="1314450"/>
                    </a:cubicBezTo>
                    <a:cubicBezTo>
                      <a:pt x="65933" y="1347788"/>
                      <a:pt x="75457" y="1394223"/>
                      <a:pt x="74267" y="1428751"/>
                    </a:cubicBezTo>
                    <a:cubicBezTo>
                      <a:pt x="73077" y="1463279"/>
                      <a:pt x="70696" y="1497807"/>
                      <a:pt x="64743" y="1521619"/>
                    </a:cubicBezTo>
                    <a:cubicBezTo>
                      <a:pt x="58790" y="1545431"/>
                      <a:pt x="44899" y="1551781"/>
                      <a:pt x="38549" y="1571625"/>
                    </a:cubicBezTo>
                    <a:cubicBezTo>
                      <a:pt x="32199" y="1591469"/>
                      <a:pt x="32595" y="1619648"/>
                      <a:pt x="26642" y="1640682"/>
                    </a:cubicBezTo>
                    <a:cubicBezTo>
                      <a:pt x="20689" y="1661716"/>
                      <a:pt x="6799" y="1663700"/>
                      <a:pt x="2830" y="1697831"/>
                    </a:cubicBezTo>
                    <a:cubicBezTo>
                      <a:pt x="-1139" y="1731962"/>
                      <a:pt x="-742" y="1790302"/>
                      <a:pt x="2830" y="1845468"/>
                    </a:cubicBezTo>
                    <a:cubicBezTo>
                      <a:pt x="6402" y="1900634"/>
                      <a:pt x="23467" y="1959769"/>
                      <a:pt x="24261" y="2028825"/>
                    </a:cubicBezTo>
                    <a:cubicBezTo>
                      <a:pt x="25055" y="2097881"/>
                      <a:pt x="9180" y="2197101"/>
                      <a:pt x="7592" y="2259807"/>
                    </a:cubicBezTo>
                    <a:cubicBezTo>
                      <a:pt x="6005" y="2322513"/>
                      <a:pt x="8783" y="2357835"/>
                      <a:pt x="14736" y="2405063"/>
                    </a:cubicBezTo>
                    <a:cubicBezTo>
                      <a:pt x="20689" y="2452291"/>
                      <a:pt x="25055" y="2509837"/>
                      <a:pt x="43311" y="2543175"/>
                    </a:cubicBezTo>
                    <a:cubicBezTo>
                      <a:pt x="61567" y="2576513"/>
                      <a:pt x="98080" y="2587626"/>
                      <a:pt x="124274" y="2605088"/>
                    </a:cubicBezTo>
                    <a:cubicBezTo>
                      <a:pt x="150468" y="2622550"/>
                      <a:pt x="168724" y="2631281"/>
                      <a:pt x="200474" y="2647950"/>
                    </a:cubicBezTo>
                    <a:cubicBezTo>
                      <a:pt x="232224" y="2664619"/>
                      <a:pt x="276674" y="2694781"/>
                      <a:pt x="314774" y="2705100"/>
                    </a:cubicBezTo>
                    <a:cubicBezTo>
                      <a:pt x="352874" y="2715419"/>
                      <a:pt x="400896" y="2709466"/>
                      <a:pt x="429074" y="2709863"/>
                    </a:cubicBezTo>
                    <a:cubicBezTo>
                      <a:pt x="457252" y="2710260"/>
                      <a:pt x="473524" y="2699544"/>
                      <a:pt x="483843" y="2707481"/>
                    </a:cubicBezTo>
                    <a:cubicBezTo>
                      <a:pt x="494162" y="2715418"/>
                      <a:pt x="497733" y="2743597"/>
                      <a:pt x="490986" y="2757488"/>
                    </a:cubicBezTo>
                    <a:cubicBezTo>
                      <a:pt x="484239" y="2771379"/>
                      <a:pt x="443361" y="2790825"/>
                      <a:pt x="443361" y="2790825"/>
                    </a:cubicBezTo>
                    <a:lnTo>
                      <a:pt x="443361" y="2790825"/>
                    </a:lnTo>
                    <a:lnTo>
                      <a:pt x="424311" y="279558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2" name="任意多边形 1091"/>
              <p:cNvSpPr/>
              <p:nvPr/>
            </p:nvSpPr>
            <p:spPr>
              <a:xfrm>
                <a:off x="5966793" y="4610100"/>
                <a:ext cx="362570" cy="1910820"/>
              </a:xfrm>
              <a:custGeom>
                <a:avLst/>
                <a:gdLst>
                  <a:gd name="connsiteX0" fmla="*/ 80962 w 361950"/>
                  <a:gd name="connsiteY0" fmla="*/ 0 h 1914955"/>
                  <a:gd name="connsiteX1" fmla="*/ 76200 w 361950"/>
                  <a:gd name="connsiteY1" fmla="*/ 133350 h 1914955"/>
                  <a:gd name="connsiteX2" fmla="*/ 95250 w 361950"/>
                  <a:gd name="connsiteY2" fmla="*/ 223838 h 1914955"/>
                  <a:gd name="connsiteX3" fmla="*/ 80962 w 361950"/>
                  <a:gd name="connsiteY3" fmla="*/ 423863 h 1914955"/>
                  <a:gd name="connsiteX4" fmla="*/ 76200 w 361950"/>
                  <a:gd name="connsiteY4" fmla="*/ 623888 h 1914955"/>
                  <a:gd name="connsiteX5" fmla="*/ 33337 w 361950"/>
                  <a:gd name="connsiteY5" fmla="*/ 823913 h 1914955"/>
                  <a:gd name="connsiteX6" fmla="*/ 0 w 361950"/>
                  <a:gd name="connsiteY6" fmla="*/ 1028700 h 1914955"/>
                  <a:gd name="connsiteX7" fmla="*/ 33337 w 361950"/>
                  <a:gd name="connsiteY7" fmla="*/ 1185863 h 1914955"/>
                  <a:gd name="connsiteX8" fmla="*/ 80962 w 361950"/>
                  <a:gd name="connsiteY8" fmla="*/ 1271588 h 1914955"/>
                  <a:gd name="connsiteX9" fmla="*/ 71437 w 361950"/>
                  <a:gd name="connsiteY9" fmla="*/ 1428750 h 1914955"/>
                  <a:gd name="connsiteX10" fmla="*/ 123825 w 361950"/>
                  <a:gd name="connsiteY10" fmla="*/ 1571625 h 1914955"/>
                  <a:gd name="connsiteX11" fmla="*/ 161925 w 361950"/>
                  <a:gd name="connsiteY11" fmla="*/ 1676400 h 1914955"/>
                  <a:gd name="connsiteX12" fmla="*/ 161925 w 361950"/>
                  <a:gd name="connsiteY12" fmla="*/ 1771650 h 1914955"/>
                  <a:gd name="connsiteX13" fmla="*/ 147637 w 361950"/>
                  <a:gd name="connsiteY13" fmla="*/ 1833563 h 1914955"/>
                  <a:gd name="connsiteX14" fmla="*/ 171450 w 361950"/>
                  <a:gd name="connsiteY14" fmla="*/ 1900238 h 1914955"/>
                  <a:gd name="connsiteX15" fmla="*/ 290512 w 361950"/>
                  <a:gd name="connsiteY15" fmla="*/ 1914525 h 1914955"/>
                  <a:gd name="connsiteX16" fmla="*/ 361950 w 361950"/>
                  <a:gd name="connsiteY16" fmla="*/ 1890713 h 1914955"/>
                  <a:gd name="connsiteX0" fmla="*/ 80962 w 361950"/>
                  <a:gd name="connsiteY0" fmla="*/ 0 h 1910820"/>
                  <a:gd name="connsiteX1" fmla="*/ 76200 w 361950"/>
                  <a:gd name="connsiteY1" fmla="*/ 133350 h 1910820"/>
                  <a:gd name="connsiteX2" fmla="*/ 95250 w 361950"/>
                  <a:gd name="connsiteY2" fmla="*/ 223838 h 1910820"/>
                  <a:gd name="connsiteX3" fmla="*/ 80962 w 361950"/>
                  <a:gd name="connsiteY3" fmla="*/ 423863 h 1910820"/>
                  <a:gd name="connsiteX4" fmla="*/ 76200 w 361950"/>
                  <a:gd name="connsiteY4" fmla="*/ 623888 h 1910820"/>
                  <a:gd name="connsiteX5" fmla="*/ 33337 w 361950"/>
                  <a:gd name="connsiteY5" fmla="*/ 823913 h 1910820"/>
                  <a:gd name="connsiteX6" fmla="*/ 0 w 361950"/>
                  <a:gd name="connsiteY6" fmla="*/ 1028700 h 1910820"/>
                  <a:gd name="connsiteX7" fmla="*/ 33337 w 361950"/>
                  <a:gd name="connsiteY7" fmla="*/ 1185863 h 1910820"/>
                  <a:gd name="connsiteX8" fmla="*/ 80962 w 361950"/>
                  <a:gd name="connsiteY8" fmla="*/ 1271588 h 1910820"/>
                  <a:gd name="connsiteX9" fmla="*/ 71437 w 361950"/>
                  <a:gd name="connsiteY9" fmla="*/ 1428750 h 1910820"/>
                  <a:gd name="connsiteX10" fmla="*/ 123825 w 361950"/>
                  <a:gd name="connsiteY10" fmla="*/ 1571625 h 1910820"/>
                  <a:gd name="connsiteX11" fmla="*/ 161925 w 361950"/>
                  <a:gd name="connsiteY11" fmla="*/ 1676400 h 1910820"/>
                  <a:gd name="connsiteX12" fmla="*/ 161925 w 361950"/>
                  <a:gd name="connsiteY12" fmla="*/ 1771650 h 1910820"/>
                  <a:gd name="connsiteX13" fmla="*/ 147637 w 361950"/>
                  <a:gd name="connsiteY13" fmla="*/ 1833563 h 1910820"/>
                  <a:gd name="connsiteX14" fmla="*/ 171450 w 361950"/>
                  <a:gd name="connsiteY14" fmla="*/ 1900238 h 1910820"/>
                  <a:gd name="connsiteX15" fmla="*/ 266700 w 361950"/>
                  <a:gd name="connsiteY15" fmla="*/ 1909762 h 1910820"/>
                  <a:gd name="connsiteX16" fmla="*/ 361950 w 361950"/>
                  <a:gd name="connsiteY16" fmla="*/ 1890713 h 1910820"/>
                  <a:gd name="connsiteX0" fmla="*/ 80962 w 361950"/>
                  <a:gd name="connsiteY0" fmla="*/ 0 h 1910820"/>
                  <a:gd name="connsiteX1" fmla="*/ 76200 w 361950"/>
                  <a:gd name="connsiteY1" fmla="*/ 133350 h 1910820"/>
                  <a:gd name="connsiteX2" fmla="*/ 95250 w 361950"/>
                  <a:gd name="connsiteY2" fmla="*/ 223838 h 1910820"/>
                  <a:gd name="connsiteX3" fmla="*/ 80962 w 361950"/>
                  <a:gd name="connsiteY3" fmla="*/ 423863 h 1910820"/>
                  <a:gd name="connsiteX4" fmla="*/ 76200 w 361950"/>
                  <a:gd name="connsiteY4" fmla="*/ 623888 h 1910820"/>
                  <a:gd name="connsiteX5" fmla="*/ 33337 w 361950"/>
                  <a:gd name="connsiteY5" fmla="*/ 823913 h 1910820"/>
                  <a:gd name="connsiteX6" fmla="*/ 0 w 361950"/>
                  <a:gd name="connsiteY6" fmla="*/ 1028700 h 1910820"/>
                  <a:gd name="connsiteX7" fmla="*/ 33337 w 361950"/>
                  <a:gd name="connsiteY7" fmla="*/ 1185863 h 1910820"/>
                  <a:gd name="connsiteX8" fmla="*/ 80962 w 361950"/>
                  <a:gd name="connsiteY8" fmla="*/ 1271588 h 1910820"/>
                  <a:gd name="connsiteX9" fmla="*/ 71437 w 361950"/>
                  <a:gd name="connsiteY9" fmla="*/ 1428750 h 1910820"/>
                  <a:gd name="connsiteX10" fmla="*/ 123825 w 361950"/>
                  <a:gd name="connsiteY10" fmla="*/ 1571625 h 1910820"/>
                  <a:gd name="connsiteX11" fmla="*/ 161925 w 361950"/>
                  <a:gd name="connsiteY11" fmla="*/ 1676400 h 1910820"/>
                  <a:gd name="connsiteX12" fmla="*/ 154781 w 361950"/>
                  <a:gd name="connsiteY12" fmla="*/ 1769269 h 1910820"/>
                  <a:gd name="connsiteX13" fmla="*/ 147637 w 361950"/>
                  <a:gd name="connsiteY13" fmla="*/ 1833563 h 1910820"/>
                  <a:gd name="connsiteX14" fmla="*/ 171450 w 361950"/>
                  <a:gd name="connsiteY14" fmla="*/ 1900238 h 1910820"/>
                  <a:gd name="connsiteX15" fmla="*/ 266700 w 361950"/>
                  <a:gd name="connsiteY15" fmla="*/ 1909762 h 1910820"/>
                  <a:gd name="connsiteX16" fmla="*/ 361950 w 361950"/>
                  <a:gd name="connsiteY16" fmla="*/ 1890713 h 1910820"/>
                  <a:gd name="connsiteX0" fmla="*/ 80962 w 361950"/>
                  <a:gd name="connsiteY0" fmla="*/ 0 h 1910820"/>
                  <a:gd name="connsiteX1" fmla="*/ 76200 w 361950"/>
                  <a:gd name="connsiteY1" fmla="*/ 133350 h 1910820"/>
                  <a:gd name="connsiteX2" fmla="*/ 95250 w 361950"/>
                  <a:gd name="connsiteY2" fmla="*/ 223838 h 1910820"/>
                  <a:gd name="connsiteX3" fmla="*/ 80962 w 361950"/>
                  <a:gd name="connsiteY3" fmla="*/ 423863 h 1910820"/>
                  <a:gd name="connsiteX4" fmla="*/ 76200 w 361950"/>
                  <a:gd name="connsiteY4" fmla="*/ 623888 h 1910820"/>
                  <a:gd name="connsiteX5" fmla="*/ 33337 w 361950"/>
                  <a:gd name="connsiteY5" fmla="*/ 823913 h 1910820"/>
                  <a:gd name="connsiteX6" fmla="*/ 0 w 361950"/>
                  <a:gd name="connsiteY6" fmla="*/ 1028700 h 1910820"/>
                  <a:gd name="connsiteX7" fmla="*/ 33337 w 361950"/>
                  <a:gd name="connsiteY7" fmla="*/ 1185863 h 1910820"/>
                  <a:gd name="connsiteX8" fmla="*/ 80962 w 361950"/>
                  <a:gd name="connsiteY8" fmla="*/ 1271588 h 1910820"/>
                  <a:gd name="connsiteX9" fmla="*/ 80962 w 361950"/>
                  <a:gd name="connsiteY9" fmla="*/ 1431131 h 1910820"/>
                  <a:gd name="connsiteX10" fmla="*/ 123825 w 361950"/>
                  <a:gd name="connsiteY10" fmla="*/ 1571625 h 1910820"/>
                  <a:gd name="connsiteX11" fmla="*/ 161925 w 361950"/>
                  <a:gd name="connsiteY11" fmla="*/ 1676400 h 1910820"/>
                  <a:gd name="connsiteX12" fmla="*/ 154781 w 361950"/>
                  <a:gd name="connsiteY12" fmla="*/ 1769269 h 1910820"/>
                  <a:gd name="connsiteX13" fmla="*/ 147637 w 361950"/>
                  <a:gd name="connsiteY13" fmla="*/ 1833563 h 1910820"/>
                  <a:gd name="connsiteX14" fmla="*/ 171450 w 361950"/>
                  <a:gd name="connsiteY14" fmla="*/ 1900238 h 1910820"/>
                  <a:gd name="connsiteX15" fmla="*/ 266700 w 361950"/>
                  <a:gd name="connsiteY15" fmla="*/ 1909762 h 1910820"/>
                  <a:gd name="connsiteX16" fmla="*/ 361950 w 361950"/>
                  <a:gd name="connsiteY16" fmla="*/ 1890713 h 1910820"/>
                  <a:gd name="connsiteX0" fmla="*/ 80962 w 361950"/>
                  <a:gd name="connsiteY0" fmla="*/ 0 h 1910820"/>
                  <a:gd name="connsiteX1" fmla="*/ 76200 w 361950"/>
                  <a:gd name="connsiteY1" fmla="*/ 133350 h 1910820"/>
                  <a:gd name="connsiteX2" fmla="*/ 95250 w 361950"/>
                  <a:gd name="connsiteY2" fmla="*/ 223838 h 1910820"/>
                  <a:gd name="connsiteX3" fmla="*/ 80962 w 361950"/>
                  <a:gd name="connsiteY3" fmla="*/ 423863 h 1910820"/>
                  <a:gd name="connsiteX4" fmla="*/ 76200 w 361950"/>
                  <a:gd name="connsiteY4" fmla="*/ 623888 h 1910820"/>
                  <a:gd name="connsiteX5" fmla="*/ 33337 w 361950"/>
                  <a:gd name="connsiteY5" fmla="*/ 823913 h 1910820"/>
                  <a:gd name="connsiteX6" fmla="*/ 0 w 361950"/>
                  <a:gd name="connsiteY6" fmla="*/ 1028700 h 1910820"/>
                  <a:gd name="connsiteX7" fmla="*/ 33337 w 361950"/>
                  <a:gd name="connsiteY7" fmla="*/ 1185863 h 1910820"/>
                  <a:gd name="connsiteX8" fmla="*/ 80962 w 361950"/>
                  <a:gd name="connsiteY8" fmla="*/ 1271588 h 1910820"/>
                  <a:gd name="connsiteX9" fmla="*/ 80962 w 361950"/>
                  <a:gd name="connsiteY9" fmla="*/ 1431131 h 1910820"/>
                  <a:gd name="connsiteX10" fmla="*/ 116681 w 361950"/>
                  <a:gd name="connsiteY10" fmla="*/ 1569243 h 1910820"/>
                  <a:gd name="connsiteX11" fmla="*/ 161925 w 361950"/>
                  <a:gd name="connsiteY11" fmla="*/ 1676400 h 1910820"/>
                  <a:gd name="connsiteX12" fmla="*/ 154781 w 361950"/>
                  <a:gd name="connsiteY12" fmla="*/ 1769269 h 1910820"/>
                  <a:gd name="connsiteX13" fmla="*/ 147637 w 361950"/>
                  <a:gd name="connsiteY13" fmla="*/ 1833563 h 1910820"/>
                  <a:gd name="connsiteX14" fmla="*/ 171450 w 361950"/>
                  <a:gd name="connsiteY14" fmla="*/ 1900238 h 1910820"/>
                  <a:gd name="connsiteX15" fmla="*/ 266700 w 361950"/>
                  <a:gd name="connsiteY15" fmla="*/ 1909762 h 1910820"/>
                  <a:gd name="connsiteX16" fmla="*/ 361950 w 361950"/>
                  <a:gd name="connsiteY16" fmla="*/ 1890713 h 1910820"/>
                  <a:gd name="connsiteX0" fmla="*/ 81629 w 362617"/>
                  <a:gd name="connsiteY0" fmla="*/ 0 h 1910820"/>
                  <a:gd name="connsiteX1" fmla="*/ 76867 w 362617"/>
                  <a:gd name="connsiteY1" fmla="*/ 133350 h 1910820"/>
                  <a:gd name="connsiteX2" fmla="*/ 95917 w 362617"/>
                  <a:gd name="connsiteY2" fmla="*/ 223838 h 1910820"/>
                  <a:gd name="connsiteX3" fmla="*/ 81629 w 362617"/>
                  <a:gd name="connsiteY3" fmla="*/ 423863 h 1910820"/>
                  <a:gd name="connsiteX4" fmla="*/ 76867 w 362617"/>
                  <a:gd name="connsiteY4" fmla="*/ 623888 h 1910820"/>
                  <a:gd name="connsiteX5" fmla="*/ 34004 w 362617"/>
                  <a:gd name="connsiteY5" fmla="*/ 823913 h 1910820"/>
                  <a:gd name="connsiteX6" fmla="*/ 667 w 362617"/>
                  <a:gd name="connsiteY6" fmla="*/ 1028700 h 1910820"/>
                  <a:gd name="connsiteX7" fmla="*/ 17335 w 362617"/>
                  <a:gd name="connsiteY7" fmla="*/ 1171576 h 1910820"/>
                  <a:gd name="connsiteX8" fmla="*/ 81629 w 362617"/>
                  <a:gd name="connsiteY8" fmla="*/ 1271588 h 1910820"/>
                  <a:gd name="connsiteX9" fmla="*/ 81629 w 362617"/>
                  <a:gd name="connsiteY9" fmla="*/ 1431131 h 1910820"/>
                  <a:gd name="connsiteX10" fmla="*/ 117348 w 362617"/>
                  <a:gd name="connsiteY10" fmla="*/ 1569243 h 1910820"/>
                  <a:gd name="connsiteX11" fmla="*/ 162592 w 362617"/>
                  <a:gd name="connsiteY11" fmla="*/ 1676400 h 1910820"/>
                  <a:gd name="connsiteX12" fmla="*/ 155448 w 362617"/>
                  <a:gd name="connsiteY12" fmla="*/ 1769269 h 1910820"/>
                  <a:gd name="connsiteX13" fmla="*/ 148304 w 362617"/>
                  <a:gd name="connsiteY13" fmla="*/ 1833563 h 1910820"/>
                  <a:gd name="connsiteX14" fmla="*/ 172117 w 362617"/>
                  <a:gd name="connsiteY14" fmla="*/ 1900238 h 1910820"/>
                  <a:gd name="connsiteX15" fmla="*/ 267367 w 362617"/>
                  <a:gd name="connsiteY15" fmla="*/ 1909762 h 1910820"/>
                  <a:gd name="connsiteX16" fmla="*/ 362617 w 362617"/>
                  <a:gd name="connsiteY16" fmla="*/ 1890713 h 1910820"/>
                  <a:gd name="connsiteX0" fmla="*/ 81582 w 362570"/>
                  <a:gd name="connsiteY0" fmla="*/ 0 h 1910820"/>
                  <a:gd name="connsiteX1" fmla="*/ 76820 w 362570"/>
                  <a:gd name="connsiteY1" fmla="*/ 133350 h 1910820"/>
                  <a:gd name="connsiteX2" fmla="*/ 95870 w 362570"/>
                  <a:gd name="connsiteY2" fmla="*/ 223838 h 1910820"/>
                  <a:gd name="connsiteX3" fmla="*/ 81582 w 362570"/>
                  <a:gd name="connsiteY3" fmla="*/ 423863 h 1910820"/>
                  <a:gd name="connsiteX4" fmla="*/ 76820 w 362570"/>
                  <a:gd name="connsiteY4" fmla="*/ 623888 h 1910820"/>
                  <a:gd name="connsiteX5" fmla="*/ 33957 w 362570"/>
                  <a:gd name="connsiteY5" fmla="*/ 823913 h 1910820"/>
                  <a:gd name="connsiteX6" fmla="*/ 620 w 362570"/>
                  <a:gd name="connsiteY6" fmla="*/ 1028700 h 1910820"/>
                  <a:gd name="connsiteX7" fmla="*/ 17288 w 362570"/>
                  <a:gd name="connsiteY7" fmla="*/ 1171576 h 1910820"/>
                  <a:gd name="connsiteX8" fmla="*/ 76820 w 362570"/>
                  <a:gd name="connsiteY8" fmla="*/ 1269207 h 1910820"/>
                  <a:gd name="connsiteX9" fmla="*/ 81582 w 362570"/>
                  <a:gd name="connsiteY9" fmla="*/ 1431131 h 1910820"/>
                  <a:gd name="connsiteX10" fmla="*/ 117301 w 362570"/>
                  <a:gd name="connsiteY10" fmla="*/ 1569243 h 1910820"/>
                  <a:gd name="connsiteX11" fmla="*/ 162545 w 362570"/>
                  <a:gd name="connsiteY11" fmla="*/ 1676400 h 1910820"/>
                  <a:gd name="connsiteX12" fmla="*/ 155401 w 362570"/>
                  <a:gd name="connsiteY12" fmla="*/ 1769269 h 1910820"/>
                  <a:gd name="connsiteX13" fmla="*/ 148257 w 362570"/>
                  <a:gd name="connsiteY13" fmla="*/ 1833563 h 1910820"/>
                  <a:gd name="connsiteX14" fmla="*/ 172070 w 362570"/>
                  <a:gd name="connsiteY14" fmla="*/ 1900238 h 1910820"/>
                  <a:gd name="connsiteX15" fmla="*/ 267320 w 362570"/>
                  <a:gd name="connsiteY15" fmla="*/ 1909762 h 1910820"/>
                  <a:gd name="connsiteX16" fmla="*/ 362570 w 362570"/>
                  <a:gd name="connsiteY16" fmla="*/ 1890713 h 1910820"/>
                  <a:gd name="connsiteX0" fmla="*/ 81582 w 362570"/>
                  <a:gd name="connsiteY0" fmla="*/ 0 h 1910820"/>
                  <a:gd name="connsiteX1" fmla="*/ 76820 w 362570"/>
                  <a:gd name="connsiteY1" fmla="*/ 133350 h 1910820"/>
                  <a:gd name="connsiteX2" fmla="*/ 88726 w 362570"/>
                  <a:gd name="connsiteY2" fmla="*/ 223838 h 1910820"/>
                  <a:gd name="connsiteX3" fmla="*/ 81582 w 362570"/>
                  <a:gd name="connsiteY3" fmla="*/ 423863 h 1910820"/>
                  <a:gd name="connsiteX4" fmla="*/ 76820 w 362570"/>
                  <a:gd name="connsiteY4" fmla="*/ 623888 h 1910820"/>
                  <a:gd name="connsiteX5" fmla="*/ 33957 w 362570"/>
                  <a:gd name="connsiteY5" fmla="*/ 823913 h 1910820"/>
                  <a:gd name="connsiteX6" fmla="*/ 620 w 362570"/>
                  <a:gd name="connsiteY6" fmla="*/ 1028700 h 1910820"/>
                  <a:gd name="connsiteX7" fmla="*/ 17288 w 362570"/>
                  <a:gd name="connsiteY7" fmla="*/ 1171576 h 1910820"/>
                  <a:gd name="connsiteX8" fmla="*/ 76820 w 362570"/>
                  <a:gd name="connsiteY8" fmla="*/ 1269207 h 1910820"/>
                  <a:gd name="connsiteX9" fmla="*/ 81582 w 362570"/>
                  <a:gd name="connsiteY9" fmla="*/ 1431131 h 1910820"/>
                  <a:gd name="connsiteX10" fmla="*/ 117301 w 362570"/>
                  <a:gd name="connsiteY10" fmla="*/ 1569243 h 1910820"/>
                  <a:gd name="connsiteX11" fmla="*/ 162545 w 362570"/>
                  <a:gd name="connsiteY11" fmla="*/ 1676400 h 1910820"/>
                  <a:gd name="connsiteX12" fmla="*/ 155401 w 362570"/>
                  <a:gd name="connsiteY12" fmla="*/ 1769269 h 1910820"/>
                  <a:gd name="connsiteX13" fmla="*/ 148257 w 362570"/>
                  <a:gd name="connsiteY13" fmla="*/ 1833563 h 1910820"/>
                  <a:gd name="connsiteX14" fmla="*/ 172070 w 362570"/>
                  <a:gd name="connsiteY14" fmla="*/ 1900238 h 1910820"/>
                  <a:gd name="connsiteX15" fmla="*/ 267320 w 362570"/>
                  <a:gd name="connsiteY15" fmla="*/ 1909762 h 1910820"/>
                  <a:gd name="connsiteX16" fmla="*/ 362570 w 362570"/>
                  <a:gd name="connsiteY16" fmla="*/ 1890713 h 1910820"/>
                  <a:gd name="connsiteX0" fmla="*/ 81582 w 362570"/>
                  <a:gd name="connsiteY0" fmla="*/ 0 h 1910820"/>
                  <a:gd name="connsiteX1" fmla="*/ 72057 w 362570"/>
                  <a:gd name="connsiteY1" fmla="*/ 114300 h 1910820"/>
                  <a:gd name="connsiteX2" fmla="*/ 88726 w 362570"/>
                  <a:gd name="connsiteY2" fmla="*/ 223838 h 1910820"/>
                  <a:gd name="connsiteX3" fmla="*/ 81582 w 362570"/>
                  <a:gd name="connsiteY3" fmla="*/ 423863 h 1910820"/>
                  <a:gd name="connsiteX4" fmla="*/ 76820 w 362570"/>
                  <a:gd name="connsiteY4" fmla="*/ 623888 h 1910820"/>
                  <a:gd name="connsiteX5" fmla="*/ 33957 w 362570"/>
                  <a:gd name="connsiteY5" fmla="*/ 823913 h 1910820"/>
                  <a:gd name="connsiteX6" fmla="*/ 620 w 362570"/>
                  <a:gd name="connsiteY6" fmla="*/ 1028700 h 1910820"/>
                  <a:gd name="connsiteX7" fmla="*/ 17288 w 362570"/>
                  <a:gd name="connsiteY7" fmla="*/ 1171576 h 1910820"/>
                  <a:gd name="connsiteX8" fmla="*/ 76820 w 362570"/>
                  <a:gd name="connsiteY8" fmla="*/ 1269207 h 1910820"/>
                  <a:gd name="connsiteX9" fmla="*/ 81582 w 362570"/>
                  <a:gd name="connsiteY9" fmla="*/ 1431131 h 1910820"/>
                  <a:gd name="connsiteX10" fmla="*/ 117301 w 362570"/>
                  <a:gd name="connsiteY10" fmla="*/ 1569243 h 1910820"/>
                  <a:gd name="connsiteX11" fmla="*/ 162545 w 362570"/>
                  <a:gd name="connsiteY11" fmla="*/ 1676400 h 1910820"/>
                  <a:gd name="connsiteX12" fmla="*/ 155401 w 362570"/>
                  <a:gd name="connsiteY12" fmla="*/ 1769269 h 1910820"/>
                  <a:gd name="connsiteX13" fmla="*/ 148257 w 362570"/>
                  <a:gd name="connsiteY13" fmla="*/ 1833563 h 1910820"/>
                  <a:gd name="connsiteX14" fmla="*/ 172070 w 362570"/>
                  <a:gd name="connsiteY14" fmla="*/ 1900238 h 1910820"/>
                  <a:gd name="connsiteX15" fmla="*/ 267320 w 362570"/>
                  <a:gd name="connsiteY15" fmla="*/ 1909762 h 1910820"/>
                  <a:gd name="connsiteX16" fmla="*/ 362570 w 362570"/>
                  <a:gd name="connsiteY16" fmla="*/ 1890713 h 1910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2570" h="1910820">
                    <a:moveTo>
                      <a:pt x="81582" y="0"/>
                    </a:moveTo>
                    <a:cubicBezTo>
                      <a:pt x="78010" y="48022"/>
                      <a:pt x="70866" y="76994"/>
                      <a:pt x="72057" y="114300"/>
                    </a:cubicBezTo>
                    <a:cubicBezTo>
                      <a:pt x="73248" y="151606"/>
                      <a:pt x="87139" y="172244"/>
                      <a:pt x="88726" y="223838"/>
                    </a:cubicBezTo>
                    <a:cubicBezTo>
                      <a:pt x="90313" y="275432"/>
                      <a:pt x="83566" y="357188"/>
                      <a:pt x="81582" y="423863"/>
                    </a:cubicBezTo>
                    <a:cubicBezTo>
                      <a:pt x="79598" y="490538"/>
                      <a:pt x="84757" y="557213"/>
                      <a:pt x="76820" y="623888"/>
                    </a:cubicBezTo>
                    <a:cubicBezTo>
                      <a:pt x="68883" y="690563"/>
                      <a:pt x="46657" y="756444"/>
                      <a:pt x="33957" y="823913"/>
                    </a:cubicBezTo>
                    <a:cubicBezTo>
                      <a:pt x="21257" y="891382"/>
                      <a:pt x="3398" y="970756"/>
                      <a:pt x="620" y="1028700"/>
                    </a:cubicBezTo>
                    <a:cubicBezTo>
                      <a:pt x="-2158" y="1086644"/>
                      <a:pt x="4588" y="1131492"/>
                      <a:pt x="17288" y="1171576"/>
                    </a:cubicBezTo>
                    <a:cubicBezTo>
                      <a:pt x="29988" y="1211660"/>
                      <a:pt x="66104" y="1225948"/>
                      <a:pt x="76820" y="1269207"/>
                    </a:cubicBezTo>
                    <a:cubicBezTo>
                      <a:pt x="87536" y="1312466"/>
                      <a:pt x="74835" y="1381125"/>
                      <a:pt x="81582" y="1431131"/>
                    </a:cubicBezTo>
                    <a:cubicBezTo>
                      <a:pt x="88329" y="1481137"/>
                      <a:pt x="103807" y="1528365"/>
                      <a:pt x="117301" y="1569243"/>
                    </a:cubicBezTo>
                    <a:cubicBezTo>
                      <a:pt x="130795" y="1610121"/>
                      <a:pt x="156195" y="1643062"/>
                      <a:pt x="162545" y="1676400"/>
                    </a:cubicBezTo>
                    <a:cubicBezTo>
                      <a:pt x="168895" y="1709738"/>
                      <a:pt x="157782" y="1743075"/>
                      <a:pt x="155401" y="1769269"/>
                    </a:cubicBezTo>
                    <a:cubicBezTo>
                      <a:pt x="153020" y="1795463"/>
                      <a:pt x="145479" y="1811735"/>
                      <a:pt x="148257" y="1833563"/>
                    </a:cubicBezTo>
                    <a:cubicBezTo>
                      <a:pt x="151035" y="1855391"/>
                      <a:pt x="152226" y="1887538"/>
                      <a:pt x="172070" y="1900238"/>
                    </a:cubicBezTo>
                    <a:cubicBezTo>
                      <a:pt x="191914" y="1912938"/>
                      <a:pt x="235570" y="1911350"/>
                      <a:pt x="267320" y="1909762"/>
                    </a:cubicBezTo>
                    <a:cubicBezTo>
                      <a:pt x="299070" y="1908174"/>
                      <a:pt x="342726" y="1901825"/>
                      <a:pt x="362570" y="189071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3" name="任意多边形 1092"/>
              <p:cNvSpPr/>
              <p:nvPr/>
            </p:nvSpPr>
            <p:spPr>
              <a:xfrm>
                <a:off x="6624638" y="5129213"/>
                <a:ext cx="571500" cy="990600"/>
              </a:xfrm>
              <a:custGeom>
                <a:avLst/>
                <a:gdLst>
                  <a:gd name="connsiteX0" fmla="*/ 0 w 571500"/>
                  <a:gd name="connsiteY0" fmla="*/ 0 h 990600"/>
                  <a:gd name="connsiteX1" fmla="*/ 123825 w 571500"/>
                  <a:gd name="connsiteY1" fmla="*/ 90487 h 990600"/>
                  <a:gd name="connsiteX2" fmla="*/ 257175 w 571500"/>
                  <a:gd name="connsiteY2" fmla="*/ 228600 h 990600"/>
                  <a:gd name="connsiteX3" fmla="*/ 376237 w 571500"/>
                  <a:gd name="connsiteY3" fmla="*/ 419100 h 990600"/>
                  <a:gd name="connsiteX4" fmla="*/ 447675 w 571500"/>
                  <a:gd name="connsiteY4" fmla="*/ 647700 h 990600"/>
                  <a:gd name="connsiteX5" fmla="*/ 514350 w 571500"/>
                  <a:gd name="connsiteY5" fmla="*/ 847725 h 990600"/>
                  <a:gd name="connsiteX6" fmla="*/ 542925 w 571500"/>
                  <a:gd name="connsiteY6" fmla="*/ 942975 h 990600"/>
                  <a:gd name="connsiteX7" fmla="*/ 571500 w 571500"/>
                  <a:gd name="connsiteY7" fmla="*/ 990600 h 99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00" h="990600">
                    <a:moveTo>
                      <a:pt x="0" y="0"/>
                    </a:moveTo>
                    <a:cubicBezTo>
                      <a:pt x="40481" y="26193"/>
                      <a:pt x="80963" y="52387"/>
                      <a:pt x="123825" y="90487"/>
                    </a:cubicBezTo>
                    <a:cubicBezTo>
                      <a:pt x="166687" y="128587"/>
                      <a:pt x="215106" y="173831"/>
                      <a:pt x="257175" y="228600"/>
                    </a:cubicBezTo>
                    <a:cubicBezTo>
                      <a:pt x="299244" y="283369"/>
                      <a:pt x="344487" y="349250"/>
                      <a:pt x="376237" y="419100"/>
                    </a:cubicBezTo>
                    <a:cubicBezTo>
                      <a:pt x="407987" y="488950"/>
                      <a:pt x="424656" y="576263"/>
                      <a:pt x="447675" y="647700"/>
                    </a:cubicBezTo>
                    <a:cubicBezTo>
                      <a:pt x="470694" y="719137"/>
                      <a:pt x="498475" y="798513"/>
                      <a:pt x="514350" y="847725"/>
                    </a:cubicBezTo>
                    <a:cubicBezTo>
                      <a:pt x="530225" y="896937"/>
                      <a:pt x="533400" y="919163"/>
                      <a:pt x="542925" y="942975"/>
                    </a:cubicBezTo>
                    <a:cubicBezTo>
                      <a:pt x="552450" y="966788"/>
                      <a:pt x="561975" y="978694"/>
                      <a:pt x="571500" y="99060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4" name="任意多边形 1093"/>
              <p:cNvSpPr/>
              <p:nvPr/>
            </p:nvSpPr>
            <p:spPr>
              <a:xfrm>
                <a:off x="6843713" y="5481638"/>
                <a:ext cx="50006" cy="138112"/>
              </a:xfrm>
              <a:custGeom>
                <a:avLst/>
                <a:gdLst>
                  <a:gd name="connsiteX0" fmla="*/ 0 w 61912"/>
                  <a:gd name="connsiteY0" fmla="*/ 0 h 147637"/>
                  <a:gd name="connsiteX1" fmla="*/ 47625 w 61912"/>
                  <a:gd name="connsiteY1" fmla="*/ 95250 h 147637"/>
                  <a:gd name="connsiteX2" fmla="*/ 61912 w 61912"/>
                  <a:gd name="connsiteY2" fmla="*/ 147637 h 147637"/>
                  <a:gd name="connsiteX0" fmla="*/ 0 w 61912"/>
                  <a:gd name="connsiteY0" fmla="*/ 0 h 147637"/>
                  <a:gd name="connsiteX1" fmla="*/ 38100 w 61912"/>
                  <a:gd name="connsiteY1" fmla="*/ 64294 h 147637"/>
                  <a:gd name="connsiteX2" fmla="*/ 61912 w 61912"/>
                  <a:gd name="connsiteY2" fmla="*/ 147637 h 147637"/>
                  <a:gd name="connsiteX0" fmla="*/ 0 w 50006"/>
                  <a:gd name="connsiteY0" fmla="*/ 0 h 138112"/>
                  <a:gd name="connsiteX1" fmla="*/ 38100 w 50006"/>
                  <a:gd name="connsiteY1" fmla="*/ 64294 h 138112"/>
                  <a:gd name="connsiteX2" fmla="*/ 50006 w 50006"/>
                  <a:gd name="connsiteY2" fmla="*/ 138112 h 138112"/>
                  <a:gd name="connsiteX0" fmla="*/ 0 w 50006"/>
                  <a:gd name="connsiteY0" fmla="*/ 0 h 138112"/>
                  <a:gd name="connsiteX1" fmla="*/ 33337 w 50006"/>
                  <a:gd name="connsiteY1" fmla="*/ 64294 h 138112"/>
                  <a:gd name="connsiteX2" fmla="*/ 50006 w 50006"/>
                  <a:gd name="connsiteY2" fmla="*/ 138112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06" h="138112">
                    <a:moveTo>
                      <a:pt x="0" y="0"/>
                    </a:moveTo>
                    <a:cubicBezTo>
                      <a:pt x="18653" y="35322"/>
                      <a:pt x="25003" y="41275"/>
                      <a:pt x="33337" y="64294"/>
                    </a:cubicBezTo>
                    <a:cubicBezTo>
                      <a:pt x="41671" y="87313"/>
                      <a:pt x="50006" y="138112"/>
                      <a:pt x="50006" y="13811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5" name="任意多边形 1094"/>
              <p:cNvSpPr/>
              <p:nvPr/>
            </p:nvSpPr>
            <p:spPr>
              <a:xfrm>
                <a:off x="6910388" y="5662613"/>
                <a:ext cx="128587" cy="180975"/>
              </a:xfrm>
              <a:custGeom>
                <a:avLst/>
                <a:gdLst>
                  <a:gd name="connsiteX0" fmla="*/ 0 w 128587"/>
                  <a:gd name="connsiteY0" fmla="*/ 0 h 180975"/>
                  <a:gd name="connsiteX1" fmla="*/ 66675 w 128587"/>
                  <a:gd name="connsiteY1" fmla="*/ 95250 h 180975"/>
                  <a:gd name="connsiteX2" fmla="*/ 109537 w 128587"/>
                  <a:gd name="connsiteY2" fmla="*/ 142875 h 180975"/>
                  <a:gd name="connsiteX3" fmla="*/ 128587 w 128587"/>
                  <a:gd name="connsiteY3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587" h="180975">
                    <a:moveTo>
                      <a:pt x="0" y="0"/>
                    </a:moveTo>
                    <a:cubicBezTo>
                      <a:pt x="24209" y="35719"/>
                      <a:pt x="48419" y="71438"/>
                      <a:pt x="66675" y="95250"/>
                    </a:cubicBezTo>
                    <a:cubicBezTo>
                      <a:pt x="84931" y="119063"/>
                      <a:pt x="99218" y="128588"/>
                      <a:pt x="109537" y="142875"/>
                    </a:cubicBezTo>
                    <a:cubicBezTo>
                      <a:pt x="119856" y="157162"/>
                      <a:pt x="124221" y="169068"/>
                      <a:pt x="128587" y="180975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6" name="任意多边形 1095"/>
              <p:cNvSpPr/>
              <p:nvPr/>
            </p:nvSpPr>
            <p:spPr>
              <a:xfrm>
                <a:off x="6500813" y="3995738"/>
                <a:ext cx="26103" cy="104775"/>
              </a:xfrm>
              <a:custGeom>
                <a:avLst/>
                <a:gdLst>
                  <a:gd name="connsiteX0" fmla="*/ 23812 w 26103"/>
                  <a:gd name="connsiteY0" fmla="*/ 0 h 104775"/>
                  <a:gd name="connsiteX1" fmla="*/ 23812 w 26103"/>
                  <a:gd name="connsiteY1" fmla="*/ 76200 h 104775"/>
                  <a:gd name="connsiteX2" fmla="*/ 0 w 26103"/>
                  <a:gd name="connsiteY2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03" h="104775">
                    <a:moveTo>
                      <a:pt x="23812" y="0"/>
                    </a:moveTo>
                    <a:cubicBezTo>
                      <a:pt x="25796" y="29368"/>
                      <a:pt x="27781" y="58737"/>
                      <a:pt x="23812" y="76200"/>
                    </a:cubicBezTo>
                    <a:cubicBezTo>
                      <a:pt x="19843" y="93663"/>
                      <a:pt x="9921" y="99219"/>
                      <a:pt x="0" y="104775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7" name="任意多边形 1096"/>
              <p:cNvSpPr/>
              <p:nvPr/>
            </p:nvSpPr>
            <p:spPr>
              <a:xfrm>
                <a:off x="6496050" y="4295775"/>
                <a:ext cx="257175" cy="776288"/>
              </a:xfrm>
              <a:custGeom>
                <a:avLst/>
                <a:gdLst>
                  <a:gd name="connsiteX0" fmla="*/ 0 w 257175"/>
                  <a:gd name="connsiteY0" fmla="*/ 0 h 776288"/>
                  <a:gd name="connsiteX1" fmla="*/ 66675 w 257175"/>
                  <a:gd name="connsiteY1" fmla="*/ 138113 h 776288"/>
                  <a:gd name="connsiteX2" fmla="*/ 161925 w 257175"/>
                  <a:gd name="connsiteY2" fmla="*/ 257175 h 776288"/>
                  <a:gd name="connsiteX3" fmla="*/ 242888 w 257175"/>
                  <a:gd name="connsiteY3" fmla="*/ 404813 h 776288"/>
                  <a:gd name="connsiteX4" fmla="*/ 252413 w 257175"/>
                  <a:gd name="connsiteY4" fmla="*/ 557213 h 776288"/>
                  <a:gd name="connsiteX5" fmla="*/ 228600 w 257175"/>
                  <a:gd name="connsiteY5" fmla="*/ 671513 h 776288"/>
                  <a:gd name="connsiteX6" fmla="*/ 223838 w 257175"/>
                  <a:gd name="connsiteY6" fmla="*/ 742950 h 776288"/>
                  <a:gd name="connsiteX7" fmla="*/ 257175 w 257175"/>
                  <a:gd name="connsiteY7" fmla="*/ 776288 h 776288"/>
                  <a:gd name="connsiteX0" fmla="*/ 0 w 257175"/>
                  <a:gd name="connsiteY0" fmla="*/ 0 h 776288"/>
                  <a:gd name="connsiteX1" fmla="*/ 66675 w 257175"/>
                  <a:gd name="connsiteY1" fmla="*/ 138113 h 776288"/>
                  <a:gd name="connsiteX2" fmla="*/ 161925 w 257175"/>
                  <a:gd name="connsiteY2" fmla="*/ 257175 h 776288"/>
                  <a:gd name="connsiteX3" fmla="*/ 238125 w 257175"/>
                  <a:gd name="connsiteY3" fmla="*/ 411957 h 776288"/>
                  <a:gd name="connsiteX4" fmla="*/ 252413 w 257175"/>
                  <a:gd name="connsiteY4" fmla="*/ 557213 h 776288"/>
                  <a:gd name="connsiteX5" fmla="*/ 228600 w 257175"/>
                  <a:gd name="connsiteY5" fmla="*/ 671513 h 776288"/>
                  <a:gd name="connsiteX6" fmla="*/ 223838 w 257175"/>
                  <a:gd name="connsiteY6" fmla="*/ 742950 h 776288"/>
                  <a:gd name="connsiteX7" fmla="*/ 257175 w 257175"/>
                  <a:gd name="connsiteY7" fmla="*/ 776288 h 77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175" h="776288">
                    <a:moveTo>
                      <a:pt x="0" y="0"/>
                    </a:moveTo>
                    <a:cubicBezTo>
                      <a:pt x="19844" y="47625"/>
                      <a:pt x="39688" y="95251"/>
                      <a:pt x="66675" y="138113"/>
                    </a:cubicBezTo>
                    <a:cubicBezTo>
                      <a:pt x="93662" y="180975"/>
                      <a:pt x="133350" y="211534"/>
                      <a:pt x="161925" y="257175"/>
                    </a:cubicBezTo>
                    <a:cubicBezTo>
                      <a:pt x="190500" y="302816"/>
                      <a:pt x="223044" y="361951"/>
                      <a:pt x="238125" y="411957"/>
                    </a:cubicBezTo>
                    <a:cubicBezTo>
                      <a:pt x="253206" y="461963"/>
                      <a:pt x="254000" y="513954"/>
                      <a:pt x="252413" y="557213"/>
                    </a:cubicBezTo>
                    <a:cubicBezTo>
                      <a:pt x="250826" y="600472"/>
                      <a:pt x="233363" y="640557"/>
                      <a:pt x="228600" y="671513"/>
                    </a:cubicBezTo>
                    <a:cubicBezTo>
                      <a:pt x="223838" y="702469"/>
                      <a:pt x="219075" y="725487"/>
                      <a:pt x="223838" y="742950"/>
                    </a:cubicBezTo>
                    <a:cubicBezTo>
                      <a:pt x="228601" y="760413"/>
                      <a:pt x="242888" y="768350"/>
                      <a:pt x="257175" y="77628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8" name="任意多边形 1097"/>
              <p:cNvSpPr/>
              <p:nvPr/>
            </p:nvSpPr>
            <p:spPr>
              <a:xfrm>
                <a:off x="6519863" y="4467225"/>
                <a:ext cx="123825" cy="481013"/>
              </a:xfrm>
              <a:custGeom>
                <a:avLst/>
                <a:gdLst>
                  <a:gd name="connsiteX0" fmla="*/ 0 w 123825"/>
                  <a:gd name="connsiteY0" fmla="*/ 0 h 481013"/>
                  <a:gd name="connsiteX1" fmla="*/ 42862 w 123825"/>
                  <a:gd name="connsiteY1" fmla="*/ 147638 h 481013"/>
                  <a:gd name="connsiteX2" fmla="*/ 33337 w 123825"/>
                  <a:gd name="connsiteY2" fmla="*/ 271463 h 481013"/>
                  <a:gd name="connsiteX3" fmla="*/ 61912 w 123825"/>
                  <a:gd name="connsiteY3" fmla="*/ 414338 h 481013"/>
                  <a:gd name="connsiteX4" fmla="*/ 123825 w 123825"/>
                  <a:gd name="connsiteY4" fmla="*/ 481013 h 48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" h="481013">
                    <a:moveTo>
                      <a:pt x="0" y="0"/>
                    </a:moveTo>
                    <a:cubicBezTo>
                      <a:pt x="18653" y="51197"/>
                      <a:pt x="37306" y="102394"/>
                      <a:pt x="42862" y="147638"/>
                    </a:cubicBezTo>
                    <a:cubicBezTo>
                      <a:pt x="48418" y="192882"/>
                      <a:pt x="30162" y="227013"/>
                      <a:pt x="33337" y="271463"/>
                    </a:cubicBezTo>
                    <a:cubicBezTo>
                      <a:pt x="36512" y="315913"/>
                      <a:pt x="46831" y="379413"/>
                      <a:pt x="61912" y="414338"/>
                    </a:cubicBezTo>
                    <a:cubicBezTo>
                      <a:pt x="76993" y="449263"/>
                      <a:pt x="100409" y="465138"/>
                      <a:pt x="123825" y="48101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9" name="任意多边形 1098"/>
              <p:cNvSpPr/>
              <p:nvPr/>
            </p:nvSpPr>
            <p:spPr>
              <a:xfrm>
                <a:off x="6741409" y="4500563"/>
                <a:ext cx="59441" cy="252412"/>
              </a:xfrm>
              <a:custGeom>
                <a:avLst/>
                <a:gdLst>
                  <a:gd name="connsiteX0" fmla="*/ 2291 w 59441"/>
                  <a:gd name="connsiteY0" fmla="*/ 0 h 252412"/>
                  <a:gd name="connsiteX1" fmla="*/ 2291 w 59441"/>
                  <a:gd name="connsiteY1" fmla="*/ 109537 h 252412"/>
                  <a:gd name="connsiteX2" fmla="*/ 26104 w 59441"/>
                  <a:gd name="connsiteY2" fmla="*/ 209550 h 252412"/>
                  <a:gd name="connsiteX3" fmla="*/ 59441 w 59441"/>
                  <a:gd name="connsiteY3" fmla="*/ 252412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441" h="252412">
                    <a:moveTo>
                      <a:pt x="2291" y="0"/>
                    </a:moveTo>
                    <a:cubicBezTo>
                      <a:pt x="306" y="37306"/>
                      <a:pt x="-1678" y="74612"/>
                      <a:pt x="2291" y="109537"/>
                    </a:cubicBezTo>
                    <a:cubicBezTo>
                      <a:pt x="6260" y="144462"/>
                      <a:pt x="16579" y="185738"/>
                      <a:pt x="26104" y="209550"/>
                    </a:cubicBezTo>
                    <a:cubicBezTo>
                      <a:pt x="35629" y="233363"/>
                      <a:pt x="47535" y="242887"/>
                      <a:pt x="59441" y="25241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0" name="任意多边形 1099"/>
              <p:cNvSpPr/>
              <p:nvPr/>
            </p:nvSpPr>
            <p:spPr>
              <a:xfrm>
                <a:off x="6729413" y="5086350"/>
                <a:ext cx="147637" cy="104775"/>
              </a:xfrm>
              <a:custGeom>
                <a:avLst/>
                <a:gdLst>
                  <a:gd name="connsiteX0" fmla="*/ 0 w 147637"/>
                  <a:gd name="connsiteY0" fmla="*/ 0 h 104775"/>
                  <a:gd name="connsiteX1" fmla="*/ 57150 w 147637"/>
                  <a:gd name="connsiteY1" fmla="*/ 61913 h 104775"/>
                  <a:gd name="connsiteX2" fmla="*/ 109537 w 147637"/>
                  <a:gd name="connsiteY2" fmla="*/ 80963 h 104775"/>
                  <a:gd name="connsiteX3" fmla="*/ 147637 w 147637"/>
                  <a:gd name="connsiteY3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637" h="104775">
                    <a:moveTo>
                      <a:pt x="0" y="0"/>
                    </a:moveTo>
                    <a:cubicBezTo>
                      <a:pt x="19447" y="24209"/>
                      <a:pt x="38894" y="48419"/>
                      <a:pt x="57150" y="61913"/>
                    </a:cubicBezTo>
                    <a:cubicBezTo>
                      <a:pt x="75406" y="75407"/>
                      <a:pt x="94456" y="73819"/>
                      <a:pt x="109537" y="80963"/>
                    </a:cubicBezTo>
                    <a:cubicBezTo>
                      <a:pt x="124618" y="88107"/>
                      <a:pt x="136127" y="96441"/>
                      <a:pt x="147637" y="104775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1" name="任意多边形 1100"/>
              <p:cNvSpPr/>
              <p:nvPr/>
            </p:nvSpPr>
            <p:spPr>
              <a:xfrm>
                <a:off x="6648450" y="4967288"/>
                <a:ext cx="61913" cy="54422"/>
              </a:xfrm>
              <a:custGeom>
                <a:avLst/>
                <a:gdLst>
                  <a:gd name="connsiteX0" fmla="*/ 0 w 61913"/>
                  <a:gd name="connsiteY0" fmla="*/ 0 h 57427"/>
                  <a:gd name="connsiteX1" fmla="*/ 19050 w 61913"/>
                  <a:gd name="connsiteY1" fmla="*/ 52387 h 57427"/>
                  <a:gd name="connsiteX2" fmla="*/ 61913 w 61913"/>
                  <a:gd name="connsiteY2" fmla="*/ 52387 h 57427"/>
                  <a:gd name="connsiteX0" fmla="*/ 0 w 61913"/>
                  <a:gd name="connsiteY0" fmla="*/ 0 h 54422"/>
                  <a:gd name="connsiteX1" fmla="*/ 19050 w 61913"/>
                  <a:gd name="connsiteY1" fmla="*/ 45243 h 54422"/>
                  <a:gd name="connsiteX2" fmla="*/ 61913 w 61913"/>
                  <a:gd name="connsiteY2" fmla="*/ 52387 h 5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913" h="54422">
                    <a:moveTo>
                      <a:pt x="0" y="0"/>
                    </a:moveTo>
                    <a:cubicBezTo>
                      <a:pt x="4365" y="21828"/>
                      <a:pt x="8731" y="36512"/>
                      <a:pt x="19050" y="45243"/>
                    </a:cubicBezTo>
                    <a:cubicBezTo>
                      <a:pt x="29369" y="53974"/>
                      <a:pt x="45641" y="56752"/>
                      <a:pt x="61913" y="5238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2" name="任意多边形 1101"/>
              <p:cNvSpPr/>
              <p:nvPr/>
            </p:nvSpPr>
            <p:spPr>
              <a:xfrm>
                <a:off x="6781800" y="5062538"/>
                <a:ext cx="100013" cy="64661"/>
              </a:xfrm>
              <a:custGeom>
                <a:avLst/>
                <a:gdLst>
                  <a:gd name="connsiteX0" fmla="*/ 0 w 100013"/>
                  <a:gd name="connsiteY0" fmla="*/ 0 h 64661"/>
                  <a:gd name="connsiteX1" fmla="*/ 42863 w 100013"/>
                  <a:gd name="connsiteY1" fmla="*/ 33337 h 64661"/>
                  <a:gd name="connsiteX2" fmla="*/ 57150 w 100013"/>
                  <a:gd name="connsiteY2" fmla="*/ 61912 h 64661"/>
                  <a:gd name="connsiteX3" fmla="*/ 100013 w 100013"/>
                  <a:gd name="connsiteY3" fmla="*/ 61912 h 64661"/>
                  <a:gd name="connsiteX0" fmla="*/ 0 w 100013"/>
                  <a:gd name="connsiteY0" fmla="*/ 0 h 64661"/>
                  <a:gd name="connsiteX1" fmla="*/ 35720 w 100013"/>
                  <a:gd name="connsiteY1" fmla="*/ 33337 h 64661"/>
                  <a:gd name="connsiteX2" fmla="*/ 57150 w 100013"/>
                  <a:gd name="connsiteY2" fmla="*/ 61912 h 64661"/>
                  <a:gd name="connsiteX3" fmla="*/ 100013 w 100013"/>
                  <a:gd name="connsiteY3" fmla="*/ 61912 h 64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13" h="64661">
                    <a:moveTo>
                      <a:pt x="0" y="0"/>
                    </a:moveTo>
                    <a:cubicBezTo>
                      <a:pt x="16669" y="11509"/>
                      <a:pt x="26195" y="23018"/>
                      <a:pt x="35720" y="33337"/>
                    </a:cubicBezTo>
                    <a:cubicBezTo>
                      <a:pt x="45245" y="43656"/>
                      <a:pt x="46435" y="57150"/>
                      <a:pt x="57150" y="61912"/>
                    </a:cubicBezTo>
                    <a:cubicBezTo>
                      <a:pt x="67865" y="66674"/>
                      <a:pt x="83344" y="64293"/>
                      <a:pt x="100013" y="6191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3" name="任意多边形 1102"/>
              <p:cNvSpPr/>
              <p:nvPr/>
            </p:nvSpPr>
            <p:spPr>
              <a:xfrm>
                <a:off x="7222331" y="6034088"/>
                <a:ext cx="52388" cy="69056"/>
              </a:xfrm>
              <a:custGeom>
                <a:avLst/>
                <a:gdLst>
                  <a:gd name="connsiteX0" fmla="*/ 0 w 52388"/>
                  <a:gd name="connsiteY0" fmla="*/ 0 h 69056"/>
                  <a:gd name="connsiteX1" fmla="*/ 42863 w 52388"/>
                  <a:gd name="connsiteY1" fmla="*/ 26193 h 69056"/>
                  <a:gd name="connsiteX2" fmla="*/ 52388 w 52388"/>
                  <a:gd name="connsiteY2" fmla="*/ 69056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388" h="69056">
                    <a:moveTo>
                      <a:pt x="0" y="0"/>
                    </a:moveTo>
                    <a:cubicBezTo>
                      <a:pt x="17066" y="7342"/>
                      <a:pt x="34132" y="14684"/>
                      <a:pt x="42863" y="26193"/>
                    </a:cubicBezTo>
                    <a:cubicBezTo>
                      <a:pt x="51594" y="37702"/>
                      <a:pt x="51991" y="53379"/>
                      <a:pt x="52388" y="6905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4" name="任意多边形 1103"/>
              <p:cNvSpPr/>
              <p:nvPr/>
            </p:nvSpPr>
            <p:spPr>
              <a:xfrm>
                <a:off x="7279482" y="5984081"/>
                <a:ext cx="50006" cy="47625"/>
              </a:xfrm>
              <a:custGeom>
                <a:avLst/>
                <a:gdLst>
                  <a:gd name="connsiteX0" fmla="*/ 0 w 57150"/>
                  <a:gd name="connsiteY0" fmla="*/ 0 h 57150"/>
                  <a:gd name="connsiteX1" fmla="*/ 57150 w 57150"/>
                  <a:gd name="connsiteY1" fmla="*/ 57150 h 57150"/>
                  <a:gd name="connsiteX0" fmla="*/ 0 w 57150"/>
                  <a:gd name="connsiteY0" fmla="*/ 0 h 57150"/>
                  <a:gd name="connsiteX1" fmla="*/ 30956 w 57150"/>
                  <a:gd name="connsiteY1" fmla="*/ 33338 h 57150"/>
                  <a:gd name="connsiteX2" fmla="*/ 57150 w 57150"/>
                  <a:gd name="connsiteY2" fmla="*/ 57150 h 57150"/>
                  <a:gd name="connsiteX0" fmla="*/ 0 w 50006"/>
                  <a:gd name="connsiteY0" fmla="*/ 0 h 47625"/>
                  <a:gd name="connsiteX1" fmla="*/ 23812 w 50006"/>
                  <a:gd name="connsiteY1" fmla="*/ 23813 h 47625"/>
                  <a:gd name="connsiteX2" fmla="*/ 50006 w 50006"/>
                  <a:gd name="connsiteY2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06" h="47625">
                    <a:moveTo>
                      <a:pt x="0" y="0"/>
                    </a:moveTo>
                    <a:cubicBezTo>
                      <a:pt x="10319" y="8731"/>
                      <a:pt x="13493" y="15082"/>
                      <a:pt x="23812" y="23813"/>
                    </a:cubicBezTo>
                    <a:lnTo>
                      <a:pt x="50006" y="47625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5" name="任意多边形 1104"/>
              <p:cNvSpPr/>
              <p:nvPr/>
            </p:nvSpPr>
            <p:spPr>
              <a:xfrm>
                <a:off x="7324725" y="6015653"/>
                <a:ext cx="304279" cy="189885"/>
              </a:xfrm>
              <a:custGeom>
                <a:avLst/>
                <a:gdLst>
                  <a:gd name="connsiteX0" fmla="*/ 0 w 304279"/>
                  <a:gd name="connsiteY0" fmla="*/ 189885 h 189885"/>
                  <a:gd name="connsiteX1" fmla="*/ 57150 w 304279"/>
                  <a:gd name="connsiteY1" fmla="*/ 156547 h 189885"/>
                  <a:gd name="connsiteX2" fmla="*/ 107156 w 304279"/>
                  <a:gd name="connsiteY2" fmla="*/ 173216 h 189885"/>
                  <a:gd name="connsiteX3" fmla="*/ 161925 w 304279"/>
                  <a:gd name="connsiteY3" fmla="*/ 166072 h 189885"/>
                  <a:gd name="connsiteX4" fmla="*/ 197644 w 304279"/>
                  <a:gd name="connsiteY4" fmla="*/ 130353 h 189885"/>
                  <a:gd name="connsiteX5" fmla="*/ 216694 w 304279"/>
                  <a:gd name="connsiteY5" fmla="*/ 108922 h 189885"/>
                  <a:gd name="connsiteX6" fmla="*/ 271463 w 304279"/>
                  <a:gd name="connsiteY6" fmla="*/ 99397 h 189885"/>
                  <a:gd name="connsiteX7" fmla="*/ 302419 w 304279"/>
                  <a:gd name="connsiteY7" fmla="*/ 61297 h 189885"/>
                  <a:gd name="connsiteX8" fmla="*/ 295275 w 304279"/>
                  <a:gd name="connsiteY8" fmla="*/ 8910 h 189885"/>
                  <a:gd name="connsiteX9" fmla="*/ 250031 w 304279"/>
                  <a:gd name="connsiteY9" fmla="*/ 1766 h 189885"/>
                  <a:gd name="connsiteX10" fmla="*/ 202406 w 304279"/>
                  <a:gd name="connsiteY10" fmla="*/ 27960 h 189885"/>
                  <a:gd name="connsiteX11" fmla="*/ 150019 w 304279"/>
                  <a:gd name="connsiteY11" fmla="*/ 51772 h 189885"/>
                  <a:gd name="connsiteX12" fmla="*/ 97631 w 304279"/>
                  <a:gd name="connsiteY12" fmla="*/ 49391 h 18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279" h="189885">
                    <a:moveTo>
                      <a:pt x="0" y="189885"/>
                    </a:moveTo>
                    <a:cubicBezTo>
                      <a:pt x="19645" y="174605"/>
                      <a:pt x="39291" y="159325"/>
                      <a:pt x="57150" y="156547"/>
                    </a:cubicBezTo>
                    <a:cubicBezTo>
                      <a:pt x="75009" y="153769"/>
                      <a:pt x="89694" y="171629"/>
                      <a:pt x="107156" y="173216"/>
                    </a:cubicBezTo>
                    <a:cubicBezTo>
                      <a:pt x="124618" y="174803"/>
                      <a:pt x="146844" y="173216"/>
                      <a:pt x="161925" y="166072"/>
                    </a:cubicBezTo>
                    <a:cubicBezTo>
                      <a:pt x="177006" y="158928"/>
                      <a:pt x="188516" y="139878"/>
                      <a:pt x="197644" y="130353"/>
                    </a:cubicBezTo>
                    <a:cubicBezTo>
                      <a:pt x="206772" y="120828"/>
                      <a:pt x="204391" y="114081"/>
                      <a:pt x="216694" y="108922"/>
                    </a:cubicBezTo>
                    <a:cubicBezTo>
                      <a:pt x="228997" y="103763"/>
                      <a:pt x="257176" y="107334"/>
                      <a:pt x="271463" y="99397"/>
                    </a:cubicBezTo>
                    <a:cubicBezTo>
                      <a:pt x="285750" y="91460"/>
                      <a:pt x="298450" y="76378"/>
                      <a:pt x="302419" y="61297"/>
                    </a:cubicBezTo>
                    <a:cubicBezTo>
                      <a:pt x="306388" y="46216"/>
                      <a:pt x="304006" y="18832"/>
                      <a:pt x="295275" y="8910"/>
                    </a:cubicBezTo>
                    <a:cubicBezTo>
                      <a:pt x="286544" y="-1012"/>
                      <a:pt x="265509" y="-1409"/>
                      <a:pt x="250031" y="1766"/>
                    </a:cubicBezTo>
                    <a:cubicBezTo>
                      <a:pt x="234553" y="4941"/>
                      <a:pt x="219075" y="19626"/>
                      <a:pt x="202406" y="27960"/>
                    </a:cubicBezTo>
                    <a:cubicBezTo>
                      <a:pt x="185737" y="36294"/>
                      <a:pt x="167482" y="48200"/>
                      <a:pt x="150019" y="51772"/>
                    </a:cubicBezTo>
                    <a:cubicBezTo>
                      <a:pt x="132557" y="55344"/>
                      <a:pt x="115094" y="52367"/>
                      <a:pt x="97631" y="49391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6" name="任意多边形 1105"/>
              <p:cNvSpPr/>
              <p:nvPr/>
            </p:nvSpPr>
            <p:spPr>
              <a:xfrm>
                <a:off x="7627144" y="6007894"/>
                <a:ext cx="57165" cy="66239"/>
              </a:xfrm>
              <a:custGeom>
                <a:avLst/>
                <a:gdLst>
                  <a:gd name="connsiteX0" fmla="*/ 50006 w 54817"/>
                  <a:gd name="connsiteY0" fmla="*/ 0 h 69751"/>
                  <a:gd name="connsiteX1" fmla="*/ 50006 w 54817"/>
                  <a:gd name="connsiteY1" fmla="*/ 64294 h 69751"/>
                  <a:gd name="connsiteX2" fmla="*/ 0 w 54817"/>
                  <a:gd name="connsiteY2" fmla="*/ 61912 h 69751"/>
                  <a:gd name="connsiteX0" fmla="*/ 50006 w 53505"/>
                  <a:gd name="connsiteY0" fmla="*/ 0 h 68249"/>
                  <a:gd name="connsiteX1" fmla="*/ 47624 w 53505"/>
                  <a:gd name="connsiteY1" fmla="*/ 61913 h 68249"/>
                  <a:gd name="connsiteX2" fmla="*/ 0 w 53505"/>
                  <a:gd name="connsiteY2" fmla="*/ 61912 h 68249"/>
                  <a:gd name="connsiteX0" fmla="*/ 50006 w 57165"/>
                  <a:gd name="connsiteY0" fmla="*/ 0 h 66239"/>
                  <a:gd name="connsiteX1" fmla="*/ 57150 w 57165"/>
                  <a:gd name="connsiteY1" fmla="*/ 30956 h 66239"/>
                  <a:gd name="connsiteX2" fmla="*/ 47624 w 57165"/>
                  <a:gd name="connsiteY2" fmla="*/ 61913 h 66239"/>
                  <a:gd name="connsiteX3" fmla="*/ 0 w 57165"/>
                  <a:gd name="connsiteY3" fmla="*/ 61912 h 66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65" h="66239">
                    <a:moveTo>
                      <a:pt x="50006" y="0"/>
                    </a:moveTo>
                    <a:cubicBezTo>
                      <a:pt x="50403" y="5159"/>
                      <a:pt x="57547" y="20637"/>
                      <a:pt x="57150" y="30956"/>
                    </a:cubicBezTo>
                    <a:cubicBezTo>
                      <a:pt x="56753" y="41275"/>
                      <a:pt x="57149" y="56754"/>
                      <a:pt x="47624" y="61913"/>
                    </a:cubicBezTo>
                    <a:cubicBezTo>
                      <a:pt x="38099" y="67072"/>
                      <a:pt x="20836" y="68262"/>
                      <a:pt x="0" y="6191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7" name="任意多边形 1106"/>
              <p:cNvSpPr/>
              <p:nvPr/>
            </p:nvSpPr>
            <p:spPr>
              <a:xfrm>
                <a:off x="7515225" y="6022181"/>
                <a:ext cx="50695" cy="54841"/>
              </a:xfrm>
              <a:custGeom>
                <a:avLst/>
                <a:gdLst>
                  <a:gd name="connsiteX0" fmla="*/ 0 w 62362"/>
                  <a:gd name="connsiteY0" fmla="*/ 33337 h 66796"/>
                  <a:gd name="connsiteX1" fmla="*/ 40481 w 62362"/>
                  <a:gd name="connsiteY1" fmla="*/ 66675 h 66796"/>
                  <a:gd name="connsiteX2" fmla="*/ 59531 w 62362"/>
                  <a:gd name="connsiteY2" fmla="*/ 42862 h 66796"/>
                  <a:gd name="connsiteX3" fmla="*/ 61913 w 62362"/>
                  <a:gd name="connsiteY3" fmla="*/ 0 h 66796"/>
                  <a:gd name="connsiteX0" fmla="*/ 0 w 63339"/>
                  <a:gd name="connsiteY0" fmla="*/ 33337 h 62074"/>
                  <a:gd name="connsiteX1" fmla="*/ 23812 w 63339"/>
                  <a:gd name="connsiteY1" fmla="*/ 61912 h 62074"/>
                  <a:gd name="connsiteX2" fmla="*/ 59531 w 63339"/>
                  <a:gd name="connsiteY2" fmla="*/ 42862 h 62074"/>
                  <a:gd name="connsiteX3" fmla="*/ 61913 w 63339"/>
                  <a:gd name="connsiteY3" fmla="*/ 0 h 62074"/>
                  <a:gd name="connsiteX0" fmla="*/ 0 w 60409"/>
                  <a:gd name="connsiteY0" fmla="*/ 26193 h 54916"/>
                  <a:gd name="connsiteX1" fmla="*/ 23812 w 60409"/>
                  <a:gd name="connsiteY1" fmla="*/ 54768 h 54916"/>
                  <a:gd name="connsiteX2" fmla="*/ 59531 w 60409"/>
                  <a:gd name="connsiteY2" fmla="*/ 35718 h 54916"/>
                  <a:gd name="connsiteX3" fmla="*/ 50007 w 60409"/>
                  <a:gd name="connsiteY3" fmla="*/ 0 h 54916"/>
                  <a:gd name="connsiteX0" fmla="*/ 0 w 50164"/>
                  <a:gd name="connsiteY0" fmla="*/ 26193 h 55212"/>
                  <a:gd name="connsiteX1" fmla="*/ 23812 w 50164"/>
                  <a:gd name="connsiteY1" fmla="*/ 54768 h 55212"/>
                  <a:gd name="connsiteX2" fmla="*/ 45243 w 50164"/>
                  <a:gd name="connsiteY2" fmla="*/ 40481 h 55212"/>
                  <a:gd name="connsiteX3" fmla="*/ 50007 w 50164"/>
                  <a:gd name="connsiteY3" fmla="*/ 0 h 55212"/>
                  <a:gd name="connsiteX0" fmla="*/ 0 w 50695"/>
                  <a:gd name="connsiteY0" fmla="*/ 26193 h 54841"/>
                  <a:gd name="connsiteX1" fmla="*/ 23812 w 50695"/>
                  <a:gd name="connsiteY1" fmla="*/ 54768 h 54841"/>
                  <a:gd name="connsiteX2" fmla="*/ 47625 w 50695"/>
                  <a:gd name="connsiteY2" fmla="*/ 33337 h 54841"/>
                  <a:gd name="connsiteX3" fmla="*/ 50007 w 50695"/>
                  <a:gd name="connsiteY3" fmla="*/ 0 h 5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695" h="54841">
                    <a:moveTo>
                      <a:pt x="0" y="26193"/>
                    </a:moveTo>
                    <a:cubicBezTo>
                      <a:pt x="15279" y="42068"/>
                      <a:pt x="15874" y="53577"/>
                      <a:pt x="23812" y="54768"/>
                    </a:cubicBezTo>
                    <a:cubicBezTo>
                      <a:pt x="31750" y="55959"/>
                      <a:pt x="43259" y="42465"/>
                      <a:pt x="47625" y="33337"/>
                    </a:cubicBezTo>
                    <a:cubicBezTo>
                      <a:pt x="51991" y="24209"/>
                      <a:pt x="50602" y="15874"/>
                      <a:pt x="50007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8" name="任意多边形 1107"/>
              <p:cNvSpPr/>
              <p:nvPr/>
            </p:nvSpPr>
            <p:spPr>
              <a:xfrm>
                <a:off x="6139350" y="4612481"/>
                <a:ext cx="135244" cy="554832"/>
              </a:xfrm>
              <a:custGeom>
                <a:avLst/>
                <a:gdLst>
                  <a:gd name="connsiteX0" fmla="*/ 135244 w 135244"/>
                  <a:gd name="connsiteY0" fmla="*/ 0 h 554832"/>
                  <a:gd name="connsiteX1" fmla="*/ 111431 w 135244"/>
                  <a:gd name="connsiteY1" fmla="*/ 133350 h 554832"/>
                  <a:gd name="connsiteX2" fmla="*/ 56663 w 135244"/>
                  <a:gd name="connsiteY2" fmla="*/ 238125 h 554832"/>
                  <a:gd name="connsiteX3" fmla="*/ 1894 w 135244"/>
                  <a:gd name="connsiteY3" fmla="*/ 314325 h 554832"/>
                  <a:gd name="connsiteX4" fmla="*/ 13800 w 135244"/>
                  <a:gd name="connsiteY4" fmla="*/ 426244 h 554832"/>
                  <a:gd name="connsiteX5" fmla="*/ 25706 w 135244"/>
                  <a:gd name="connsiteY5" fmla="*/ 481013 h 554832"/>
                  <a:gd name="connsiteX6" fmla="*/ 11419 w 135244"/>
                  <a:gd name="connsiteY6" fmla="*/ 516732 h 554832"/>
                  <a:gd name="connsiteX7" fmla="*/ 16181 w 135244"/>
                  <a:gd name="connsiteY7" fmla="*/ 554832 h 554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244" h="554832">
                    <a:moveTo>
                      <a:pt x="135244" y="0"/>
                    </a:moveTo>
                    <a:cubicBezTo>
                      <a:pt x="129886" y="46831"/>
                      <a:pt x="124528" y="93663"/>
                      <a:pt x="111431" y="133350"/>
                    </a:cubicBezTo>
                    <a:cubicBezTo>
                      <a:pt x="98334" y="173037"/>
                      <a:pt x="74919" y="207963"/>
                      <a:pt x="56663" y="238125"/>
                    </a:cubicBezTo>
                    <a:cubicBezTo>
                      <a:pt x="38407" y="268287"/>
                      <a:pt x="9038" y="282972"/>
                      <a:pt x="1894" y="314325"/>
                    </a:cubicBezTo>
                    <a:cubicBezTo>
                      <a:pt x="-5250" y="345678"/>
                      <a:pt x="9831" y="398463"/>
                      <a:pt x="13800" y="426244"/>
                    </a:cubicBezTo>
                    <a:cubicBezTo>
                      <a:pt x="17769" y="454025"/>
                      <a:pt x="26103" y="465932"/>
                      <a:pt x="25706" y="481013"/>
                    </a:cubicBezTo>
                    <a:cubicBezTo>
                      <a:pt x="25309" y="496094"/>
                      <a:pt x="13006" y="504429"/>
                      <a:pt x="11419" y="516732"/>
                    </a:cubicBezTo>
                    <a:cubicBezTo>
                      <a:pt x="9832" y="529035"/>
                      <a:pt x="13006" y="541933"/>
                      <a:pt x="16181" y="55483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9" name="任意多边形 1108"/>
              <p:cNvSpPr/>
              <p:nvPr/>
            </p:nvSpPr>
            <p:spPr>
              <a:xfrm>
                <a:off x="6045994" y="5160169"/>
                <a:ext cx="52387" cy="145256"/>
              </a:xfrm>
              <a:custGeom>
                <a:avLst/>
                <a:gdLst>
                  <a:gd name="connsiteX0" fmla="*/ 0 w 52387"/>
                  <a:gd name="connsiteY0" fmla="*/ 0 h 145256"/>
                  <a:gd name="connsiteX1" fmla="*/ 19050 w 52387"/>
                  <a:gd name="connsiteY1" fmla="*/ 59531 h 145256"/>
                  <a:gd name="connsiteX2" fmla="*/ 38100 w 52387"/>
                  <a:gd name="connsiteY2" fmla="*/ 111919 h 145256"/>
                  <a:gd name="connsiteX3" fmla="*/ 52387 w 52387"/>
                  <a:gd name="connsiteY3" fmla="*/ 145256 h 14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7" h="145256">
                    <a:moveTo>
                      <a:pt x="0" y="0"/>
                    </a:moveTo>
                    <a:cubicBezTo>
                      <a:pt x="6350" y="20439"/>
                      <a:pt x="12700" y="40878"/>
                      <a:pt x="19050" y="59531"/>
                    </a:cubicBezTo>
                    <a:cubicBezTo>
                      <a:pt x="25400" y="78184"/>
                      <a:pt x="32544" y="97632"/>
                      <a:pt x="38100" y="111919"/>
                    </a:cubicBezTo>
                    <a:cubicBezTo>
                      <a:pt x="43656" y="126207"/>
                      <a:pt x="48021" y="135731"/>
                      <a:pt x="52387" y="14525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0" name="任意多边形 1109"/>
              <p:cNvSpPr/>
              <p:nvPr/>
            </p:nvSpPr>
            <p:spPr>
              <a:xfrm>
                <a:off x="6131719" y="5391150"/>
                <a:ext cx="88838" cy="764381"/>
              </a:xfrm>
              <a:custGeom>
                <a:avLst/>
                <a:gdLst>
                  <a:gd name="connsiteX0" fmla="*/ 0 w 88838"/>
                  <a:gd name="connsiteY0" fmla="*/ 0 h 764381"/>
                  <a:gd name="connsiteX1" fmla="*/ 47625 w 88838"/>
                  <a:gd name="connsiteY1" fmla="*/ 92869 h 764381"/>
                  <a:gd name="connsiteX2" fmla="*/ 88106 w 88838"/>
                  <a:gd name="connsiteY2" fmla="*/ 271463 h 764381"/>
                  <a:gd name="connsiteX3" fmla="*/ 71437 w 88838"/>
                  <a:gd name="connsiteY3" fmla="*/ 464344 h 764381"/>
                  <a:gd name="connsiteX4" fmla="*/ 42862 w 88838"/>
                  <a:gd name="connsiteY4" fmla="*/ 654844 h 764381"/>
                  <a:gd name="connsiteX5" fmla="*/ 26194 w 88838"/>
                  <a:gd name="connsiteY5" fmla="*/ 764381 h 76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838" h="764381">
                    <a:moveTo>
                      <a:pt x="0" y="0"/>
                    </a:moveTo>
                    <a:cubicBezTo>
                      <a:pt x="16470" y="23812"/>
                      <a:pt x="32941" y="47625"/>
                      <a:pt x="47625" y="92869"/>
                    </a:cubicBezTo>
                    <a:cubicBezTo>
                      <a:pt x="62309" y="138113"/>
                      <a:pt x="84137" y="209551"/>
                      <a:pt x="88106" y="271463"/>
                    </a:cubicBezTo>
                    <a:cubicBezTo>
                      <a:pt x="92075" y="333375"/>
                      <a:pt x="78978" y="400447"/>
                      <a:pt x="71437" y="464344"/>
                    </a:cubicBezTo>
                    <a:cubicBezTo>
                      <a:pt x="63896" y="528241"/>
                      <a:pt x="50402" y="604838"/>
                      <a:pt x="42862" y="654844"/>
                    </a:cubicBezTo>
                    <a:cubicBezTo>
                      <a:pt x="35322" y="704850"/>
                      <a:pt x="30758" y="734615"/>
                      <a:pt x="26194" y="764381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1" name="任意多边形 1110"/>
              <p:cNvSpPr/>
              <p:nvPr/>
            </p:nvSpPr>
            <p:spPr>
              <a:xfrm>
                <a:off x="6026944" y="5843588"/>
                <a:ext cx="52387" cy="57150"/>
              </a:xfrm>
              <a:custGeom>
                <a:avLst/>
                <a:gdLst>
                  <a:gd name="connsiteX0" fmla="*/ 0 w 52387"/>
                  <a:gd name="connsiteY0" fmla="*/ 0 h 57150"/>
                  <a:gd name="connsiteX1" fmla="*/ 52387 w 52387"/>
                  <a:gd name="connsiteY1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2387" h="57150">
                    <a:moveTo>
                      <a:pt x="0" y="0"/>
                    </a:moveTo>
                    <a:lnTo>
                      <a:pt x="52387" y="5715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2" name="任意多边形 1111"/>
              <p:cNvSpPr/>
              <p:nvPr/>
            </p:nvSpPr>
            <p:spPr>
              <a:xfrm>
                <a:off x="6088856" y="5843588"/>
                <a:ext cx="40482" cy="338137"/>
              </a:xfrm>
              <a:custGeom>
                <a:avLst/>
                <a:gdLst>
                  <a:gd name="connsiteX0" fmla="*/ 0 w 40482"/>
                  <a:gd name="connsiteY0" fmla="*/ 0 h 338137"/>
                  <a:gd name="connsiteX1" fmla="*/ 4763 w 40482"/>
                  <a:gd name="connsiteY1" fmla="*/ 61912 h 338137"/>
                  <a:gd name="connsiteX2" fmla="*/ 9525 w 40482"/>
                  <a:gd name="connsiteY2" fmla="*/ 128587 h 338137"/>
                  <a:gd name="connsiteX3" fmla="*/ 7144 w 40482"/>
                  <a:gd name="connsiteY3" fmla="*/ 204787 h 338137"/>
                  <a:gd name="connsiteX4" fmla="*/ 30957 w 40482"/>
                  <a:gd name="connsiteY4" fmla="*/ 280987 h 338137"/>
                  <a:gd name="connsiteX5" fmla="*/ 40482 w 40482"/>
                  <a:gd name="connsiteY5" fmla="*/ 338137 h 33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82" h="338137">
                    <a:moveTo>
                      <a:pt x="0" y="0"/>
                    </a:moveTo>
                    <a:cubicBezTo>
                      <a:pt x="1587" y="20240"/>
                      <a:pt x="3175" y="40481"/>
                      <a:pt x="4763" y="61912"/>
                    </a:cubicBezTo>
                    <a:cubicBezTo>
                      <a:pt x="6351" y="83343"/>
                      <a:pt x="9128" y="104775"/>
                      <a:pt x="9525" y="128587"/>
                    </a:cubicBezTo>
                    <a:cubicBezTo>
                      <a:pt x="9922" y="152400"/>
                      <a:pt x="3572" y="179387"/>
                      <a:pt x="7144" y="204787"/>
                    </a:cubicBezTo>
                    <a:cubicBezTo>
                      <a:pt x="10716" y="230187"/>
                      <a:pt x="25401" y="258762"/>
                      <a:pt x="30957" y="280987"/>
                    </a:cubicBezTo>
                    <a:cubicBezTo>
                      <a:pt x="36513" y="303212"/>
                      <a:pt x="38497" y="320674"/>
                      <a:pt x="40482" y="33813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3" name="任意多边形 1112"/>
              <p:cNvSpPr/>
              <p:nvPr/>
            </p:nvSpPr>
            <p:spPr>
              <a:xfrm>
                <a:off x="6155531" y="6210300"/>
                <a:ext cx="28575" cy="197644"/>
              </a:xfrm>
              <a:custGeom>
                <a:avLst/>
                <a:gdLst>
                  <a:gd name="connsiteX0" fmla="*/ 0 w 28575"/>
                  <a:gd name="connsiteY0" fmla="*/ 0 h 197644"/>
                  <a:gd name="connsiteX1" fmla="*/ 4763 w 28575"/>
                  <a:gd name="connsiteY1" fmla="*/ 109538 h 197644"/>
                  <a:gd name="connsiteX2" fmla="*/ 9525 w 28575"/>
                  <a:gd name="connsiteY2" fmla="*/ 166688 h 197644"/>
                  <a:gd name="connsiteX3" fmla="*/ 28575 w 28575"/>
                  <a:gd name="connsiteY3" fmla="*/ 197644 h 197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197644">
                    <a:moveTo>
                      <a:pt x="0" y="0"/>
                    </a:moveTo>
                    <a:cubicBezTo>
                      <a:pt x="1786" y="41077"/>
                      <a:pt x="3176" y="81757"/>
                      <a:pt x="4763" y="109538"/>
                    </a:cubicBezTo>
                    <a:cubicBezTo>
                      <a:pt x="6350" y="137319"/>
                      <a:pt x="5556" y="152004"/>
                      <a:pt x="9525" y="166688"/>
                    </a:cubicBezTo>
                    <a:cubicBezTo>
                      <a:pt x="13494" y="181372"/>
                      <a:pt x="21034" y="189508"/>
                      <a:pt x="28575" y="19764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4" name="任意多边形 1113"/>
              <p:cNvSpPr/>
              <p:nvPr/>
            </p:nvSpPr>
            <p:spPr>
              <a:xfrm>
                <a:off x="6262688" y="6281738"/>
                <a:ext cx="47625" cy="78656"/>
              </a:xfrm>
              <a:custGeom>
                <a:avLst/>
                <a:gdLst>
                  <a:gd name="connsiteX0" fmla="*/ 0 w 47625"/>
                  <a:gd name="connsiteY0" fmla="*/ 0 h 79229"/>
                  <a:gd name="connsiteX1" fmla="*/ 16668 w 47625"/>
                  <a:gd name="connsiteY1" fmla="*/ 54768 h 79229"/>
                  <a:gd name="connsiteX2" fmla="*/ 21431 w 47625"/>
                  <a:gd name="connsiteY2" fmla="*/ 76200 h 79229"/>
                  <a:gd name="connsiteX3" fmla="*/ 47625 w 47625"/>
                  <a:gd name="connsiteY3" fmla="*/ 78581 h 79229"/>
                  <a:gd name="connsiteX0" fmla="*/ 0 w 47625"/>
                  <a:gd name="connsiteY0" fmla="*/ 0 h 80395"/>
                  <a:gd name="connsiteX1" fmla="*/ 9525 w 47625"/>
                  <a:gd name="connsiteY1" fmla="*/ 35718 h 80395"/>
                  <a:gd name="connsiteX2" fmla="*/ 21431 w 47625"/>
                  <a:gd name="connsiteY2" fmla="*/ 76200 h 80395"/>
                  <a:gd name="connsiteX3" fmla="*/ 47625 w 47625"/>
                  <a:gd name="connsiteY3" fmla="*/ 78581 h 80395"/>
                  <a:gd name="connsiteX0" fmla="*/ 0 w 47625"/>
                  <a:gd name="connsiteY0" fmla="*/ 0 h 78656"/>
                  <a:gd name="connsiteX1" fmla="*/ 9525 w 47625"/>
                  <a:gd name="connsiteY1" fmla="*/ 35718 h 78656"/>
                  <a:gd name="connsiteX2" fmla="*/ 23812 w 47625"/>
                  <a:gd name="connsiteY2" fmla="*/ 66675 h 78656"/>
                  <a:gd name="connsiteX3" fmla="*/ 47625 w 47625"/>
                  <a:gd name="connsiteY3" fmla="*/ 78581 h 7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78656">
                    <a:moveTo>
                      <a:pt x="0" y="0"/>
                    </a:moveTo>
                    <a:cubicBezTo>
                      <a:pt x="6548" y="21034"/>
                      <a:pt x="5556" y="24606"/>
                      <a:pt x="9525" y="35718"/>
                    </a:cubicBezTo>
                    <a:cubicBezTo>
                      <a:pt x="13494" y="46830"/>
                      <a:pt x="17462" y="59531"/>
                      <a:pt x="23812" y="66675"/>
                    </a:cubicBezTo>
                    <a:cubicBezTo>
                      <a:pt x="30162" y="73819"/>
                      <a:pt x="37108" y="79375"/>
                      <a:pt x="47625" y="78581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5" name="任意多边形 1114"/>
              <p:cNvSpPr/>
              <p:nvPr/>
            </p:nvSpPr>
            <p:spPr>
              <a:xfrm>
                <a:off x="6091238" y="5741194"/>
                <a:ext cx="26193" cy="69056"/>
              </a:xfrm>
              <a:custGeom>
                <a:avLst/>
                <a:gdLst>
                  <a:gd name="connsiteX0" fmla="*/ 0 w 26193"/>
                  <a:gd name="connsiteY0" fmla="*/ 0 h 69056"/>
                  <a:gd name="connsiteX1" fmla="*/ 26193 w 26193"/>
                  <a:gd name="connsiteY1" fmla="*/ 69056 h 69056"/>
                  <a:gd name="connsiteX0" fmla="*/ 0 w 26193"/>
                  <a:gd name="connsiteY0" fmla="*/ 0 h 69056"/>
                  <a:gd name="connsiteX1" fmla="*/ 9525 w 26193"/>
                  <a:gd name="connsiteY1" fmla="*/ 42862 h 69056"/>
                  <a:gd name="connsiteX2" fmla="*/ 26193 w 26193"/>
                  <a:gd name="connsiteY2" fmla="*/ 69056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93" h="69056">
                    <a:moveTo>
                      <a:pt x="0" y="0"/>
                    </a:moveTo>
                    <a:cubicBezTo>
                      <a:pt x="4762" y="11112"/>
                      <a:pt x="4763" y="31750"/>
                      <a:pt x="9525" y="42862"/>
                    </a:cubicBezTo>
                    <a:lnTo>
                      <a:pt x="26193" y="69056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6" name="任意多边形 1115"/>
              <p:cNvSpPr/>
              <p:nvPr/>
            </p:nvSpPr>
            <p:spPr>
              <a:xfrm>
                <a:off x="6222206" y="6279356"/>
                <a:ext cx="21432" cy="71438"/>
              </a:xfrm>
              <a:custGeom>
                <a:avLst/>
                <a:gdLst>
                  <a:gd name="connsiteX0" fmla="*/ 0 w 21432"/>
                  <a:gd name="connsiteY0" fmla="*/ 0 h 71438"/>
                  <a:gd name="connsiteX1" fmla="*/ 7144 w 21432"/>
                  <a:gd name="connsiteY1" fmla="*/ 54769 h 71438"/>
                  <a:gd name="connsiteX2" fmla="*/ 21432 w 21432"/>
                  <a:gd name="connsiteY2" fmla="*/ 71438 h 71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32" h="71438">
                    <a:moveTo>
                      <a:pt x="0" y="0"/>
                    </a:moveTo>
                    <a:cubicBezTo>
                      <a:pt x="1786" y="21431"/>
                      <a:pt x="3572" y="42863"/>
                      <a:pt x="7144" y="54769"/>
                    </a:cubicBezTo>
                    <a:cubicBezTo>
                      <a:pt x="10716" y="66675"/>
                      <a:pt x="16074" y="69056"/>
                      <a:pt x="21432" y="7143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7" name="任意多边形 1116"/>
              <p:cNvSpPr/>
              <p:nvPr/>
            </p:nvSpPr>
            <p:spPr>
              <a:xfrm>
                <a:off x="6174581" y="5148263"/>
                <a:ext cx="78582" cy="45243"/>
              </a:xfrm>
              <a:custGeom>
                <a:avLst/>
                <a:gdLst>
                  <a:gd name="connsiteX0" fmla="*/ 78582 w 78582"/>
                  <a:gd name="connsiteY0" fmla="*/ 0 h 45243"/>
                  <a:gd name="connsiteX1" fmla="*/ 40482 w 78582"/>
                  <a:gd name="connsiteY1" fmla="*/ 40481 h 45243"/>
                  <a:gd name="connsiteX2" fmla="*/ 0 w 78582"/>
                  <a:gd name="connsiteY2" fmla="*/ 42862 h 45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582" h="45243">
                    <a:moveTo>
                      <a:pt x="78582" y="0"/>
                    </a:moveTo>
                    <a:cubicBezTo>
                      <a:pt x="66080" y="16668"/>
                      <a:pt x="53579" y="33337"/>
                      <a:pt x="40482" y="40481"/>
                    </a:cubicBezTo>
                    <a:cubicBezTo>
                      <a:pt x="27385" y="47625"/>
                      <a:pt x="13692" y="45243"/>
                      <a:pt x="0" y="4286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8" name="任意多边形 1117"/>
              <p:cNvSpPr/>
              <p:nvPr/>
            </p:nvSpPr>
            <p:spPr>
              <a:xfrm>
                <a:off x="6198221" y="5205413"/>
                <a:ext cx="97804" cy="121124"/>
              </a:xfrm>
              <a:custGeom>
                <a:avLst/>
                <a:gdLst>
                  <a:gd name="connsiteX0" fmla="*/ 5572 w 93678"/>
                  <a:gd name="connsiteY0" fmla="*/ 0 h 121124"/>
                  <a:gd name="connsiteX1" fmla="*/ 3191 w 93678"/>
                  <a:gd name="connsiteY1" fmla="*/ 69056 h 121124"/>
                  <a:gd name="connsiteX2" fmla="*/ 43672 w 93678"/>
                  <a:gd name="connsiteY2" fmla="*/ 80962 h 121124"/>
                  <a:gd name="connsiteX3" fmla="*/ 57959 w 93678"/>
                  <a:gd name="connsiteY3" fmla="*/ 97631 h 121124"/>
                  <a:gd name="connsiteX4" fmla="*/ 65103 w 93678"/>
                  <a:gd name="connsiteY4" fmla="*/ 119062 h 121124"/>
                  <a:gd name="connsiteX5" fmla="*/ 93678 w 93678"/>
                  <a:gd name="connsiteY5" fmla="*/ 119062 h 121124"/>
                  <a:gd name="connsiteX0" fmla="*/ 9698 w 97804"/>
                  <a:gd name="connsiteY0" fmla="*/ 0 h 121124"/>
                  <a:gd name="connsiteX1" fmla="*/ 173 w 97804"/>
                  <a:gd name="connsiteY1" fmla="*/ 35718 h 121124"/>
                  <a:gd name="connsiteX2" fmla="*/ 7317 w 97804"/>
                  <a:gd name="connsiteY2" fmla="*/ 69056 h 121124"/>
                  <a:gd name="connsiteX3" fmla="*/ 47798 w 97804"/>
                  <a:gd name="connsiteY3" fmla="*/ 80962 h 121124"/>
                  <a:gd name="connsiteX4" fmla="*/ 62085 w 97804"/>
                  <a:gd name="connsiteY4" fmla="*/ 97631 h 121124"/>
                  <a:gd name="connsiteX5" fmla="*/ 69229 w 97804"/>
                  <a:gd name="connsiteY5" fmla="*/ 119062 h 121124"/>
                  <a:gd name="connsiteX6" fmla="*/ 97804 w 97804"/>
                  <a:gd name="connsiteY6" fmla="*/ 119062 h 121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804" h="121124">
                    <a:moveTo>
                      <a:pt x="9698" y="0"/>
                    </a:moveTo>
                    <a:cubicBezTo>
                      <a:pt x="8904" y="5953"/>
                      <a:pt x="570" y="24209"/>
                      <a:pt x="173" y="35718"/>
                    </a:cubicBezTo>
                    <a:cubicBezTo>
                      <a:pt x="-224" y="47227"/>
                      <a:pt x="-620" y="61515"/>
                      <a:pt x="7317" y="69056"/>
                    </a:cubicBezTo>
                    <a:cubicBezTo>
                      <a:pt x="15254" y="76597"/>
                      <a:pt x="38670" y="76200"/>
                      <a:pt x="47798" y="80962"/>
                    </a:cubicBezTo>
                    <a:cubicBezTo>
                      <a:pt x="56926" y="85724"/>
                      <a:pt x="58513" y="91281"/>
                      <a:pt x="62085" y="97631"/>
                    </a:cubicBezTo>
                    <a:cubicBezTo>
                      <a:pt x="65657" y="103981"/>
                      <a:pt x="63276" y="115490"/>
                      <a:pt x="69229" y="119062"/>
                    </a:cubicBezTo>
                    <a:cubicBezTo>
                      <a:pt x="75182" y="122634"/>
                      <a:pt x="86493" y="120848"/>
                      <a:pt x="97804" y="11906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9" name="任意多边形 1118"/>
              <p:cNvSpPr/>
              <p:nvPr/>
            </p:nvSpPr>
            <p:spPr>
              <a:xfrm>
                <a:off x="6196898" y="5293519"/>
                <a:ext cx="51502" cy="138419"/>
              </a:xfrm>
              <a:custGeom>
                <a:avLst/>
                <a:gdLst>
                  <a:gd name="connsiteX0" fmla="*/ 1496 w 51502"/>
                  <a:gd name="connsiteY0" fmla="*/ 0 h 138419"/>
                  <a:gd name="connsiteX1" fmla="*/ 3877 w 51502"/>
                  <a:gd name="connsiteY1" fmla="*/ 54769 h 138419"/>
                  <a:gd name="connsiteX2" fmla="*/ 34833 w 51502"/>
                  <a:gd name="connsiteY2" fmla="*/ 88106 h 138419"/>
                  <a:gd name="connsiteX3" fmla="*/ 37215 w 51502"/>
                  <a:gd name="connsiteY3" fmla="*/ 130969 h 138419"/>
                  <a:gd name="connsiteX4" fmla="*/ 51502 w 51502"/>
                  <a:gd name="connsiteY4" fmla="*/ 138112 h 138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02" h="138419">
                    <a:moveTo>
                      <a:pt x="1496" y="0"/>
                    </a:moveTo>
                    <a:cubicBezTo>
                      <a:pt x="-92" y="20042"/>
                      <a:pt x="-1679" y="40085"/>
                      <a:pt x="3877" y="54769"/>
                    </a:cubicBezTo>
                    <a:cubicBezTo>
                      <a:pt x="9433" y="69453"/>
                      <a:pt x="29277" y="75406"/>
                      <a:pt x="34833" y="88106"/>
                    </a:cubicBezTo>
                    <a:cubicBezTo>
                      <a:pt x="40389" y="100806"/>
                      <a:pt x="34437" y="122635"/>
                      <a:pt x="37215" y="130969"/>
                    </a:cubicBezTo>
                    <a:cubicBezTo>
                      <a:pt x="39993" y="139303"/>
                      <a:pt x="45747" y="138707"/>
                      <a:pt x="51502" y="13811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0" name="任意多边形 1119"/>
              <p:cNvSpPr/>
              <p:nvPr/>
            </p:nvSpPr>
            <p:spPr>
              <a:xfrm>
                <a:off x="6241256" y="6496050"/>
                <a:ext cx="483394" cy="40481"/>
              </a:xfrm>
              <a:custGeom>
                <a:avLst/>
                <a:gdLst>
                  <a:gd name="connsiteX0" fmla="*/ 0 w 483394"/>
                  <a:gd name="connsiteY0" fmla="*/ 0 h 40481"/>
                  <a:gd name="connsiteX1" fmla="*/ 95250 w 483394"/>
                  <a:gd name="connsiteY1" fmla="*/ 4763 h 40481"/>
                  <a:gd name="connsiteX2" fmla="*/ 204788 w 483394"/>
                  <a:gd name="connsiteY2" fmla="*/ 21431 h 40481"/>
                  <a:gd name="connsiteX3" fmla="*/ 276225 w 483394"/>
                  <a:gd name="connsiteY3" fmla="*/ 38100 h 40481"/>
                  <a:gd name="connsiteX4" fmla="*/ 338138 w 483394"/>
                  <a:gd name="connsiteY4" fmla="*/ 33338 h 40481"/>
                  <a:gd name="connsiteX5" fmla="*/ 359569 w 483394"/>
                  <a:gd name="connsiteY5" fmla="*/ 9525 h 40481"/>
                  <a:gd name="connsiteX6" fmla="*/ 378619 w 483394"/>
                  <a:gd name="connsiteY6" fmla="*/ 30956 h 40481"/>
                  <a:gd name="connsiteX7" fmla="*/ 431007 w 483394"/>
                  <a:gd name="connsiteY7" fmla="*/ 40481 h 40481"/>
                  <a:gd name="connsiteX8" fmla="*/ 483394 w 483394"/>
                  <a:gd name="connsiteY8" fmla="*/ 30956 h 40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3394" h="40481">
                    <a:moveTo>
                      <a:pt x="0" y="0"/>
                    </a:moveTo>
                    <a:cubicBezTo>
                      <a:pt x="30559" y="595"/>
                      <a:pt x="61119" y="1191"/>
                      <a:pt x="95250" y="4763"/>
                    </a:cubicBezTo>
                    <a:cubicBezTo>
                      <a:pt x="129381" y="8335"/>
                      <a:pt x="174626" y="15875"/>
                      <a:pt x="204788" y="21431"/>
                    </a:cubicBezTo>
                    <a:cubicBezTo>
                      <a:pt x="234951" y="26987"/>
                      <a:pt x="254000" y="36116"/>
                      <a:pt x="276225" y="38100"/>
                    </a:cubicBezTo>
                    <a:cubicBezTo>
                      <a:pt x="298450" y="40084"/>
                      <a:pt x="324247" y="38101"/>
                      <a:pt x="338138" y="33338"/>
                    </a:cubicBezTo>
                    <a:cubicBezTo>
                      <a:pt x="352029" y="28576"/>
                      <a:pt x="352822" y="9922"/>
                      <a:pt x="359569" y="9525"/>
                    </a:cubicBezTo>
                    <a:cubicBezTo>
                      <a:pt x="366316" y="9128"/>
                      <a:pt x="366713" y="25797"/>
                      <a:pt x="378619" y="30956"/>
                    </a:cubicBezTo>
                    <a:cubicBezTo>
                      <a:pt x="390525" y="36115"/>
                      <a:pt x="413545" y="40481"/>
                      <a:pt x="431007" y="40481"/>
                    </a:cubicBezTo>
                    <a:cubicBezTo>
                      <a:pt x="448469" y="40481"/>
                      <a:pt x="465931" y="35718"/>
                      <a:pt x="483394" y="3095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1" name="任意多边形 1120"/>
              <p:cNvSpPr/>
              <p:nvPr/>
            </p:nvSpPr>
            <p:spPr>
              <a:xfrm>
                <a:off x="6679408" y="6443663"/>
                <a:ext cx="100012" cy="31450"/>
              </a:xfrm>
              <a:custGeom>
                <a:avLst/>
                <a:gdLst>
                  <a:gd name="connsiteX0" fmla="*/ 0 w 104775"/>
                  <a:gd name="connsiteY0" fmla="*/ 0 h 28844"/>
                  <a:gd name="connsiteX1" fmla="*/ 69056 w 104775"/>
                  <a:gd name="connsiteY1" fmla="*/ 28575 h 28844"/>
                  <a:gd name="connsiteX2" fmla="*/ 104775 w 104775"/>
                  <a:gd name="connsiteY2" fmla="*/ 11906 h 28844"/>
                  <a:gd name="connsiteX0" fmla="*/ 0 w 104775"/>
                  <a:gd name="connsiteY0" fmla="*/ 0 h 31450"/>
                  <a:gd name="connsiteX1" fmla="*/ 14287 w 104775"/>
                  <a:gd name="connsiteY1" fmla="*/ 28575 h 31450"/>
                  <a:gd name="connsiteX2" fmla="*/ 69056 w 104775"/>
                  <a:gd name="connsiteY2" fmla="*/ 28575 h 31450"/>
                  <a:gd name="connsiteX3" fmla="*/ 104775 w 104775"/>
                  <a:gd name="connsiteY3" fmla="*/ 11906 h 31450"/>
                  <a:gd name="connsiteX0" fmla="*/ 0 w 100012"/>
                  <a:gd name="connsiteY0" fmla="*/ 0 h 31450"/>
                  <a:gd name="connsiteX1" fmla="*/ 9524 w 100012"/>
                  <a:gd name="connsiteY1" fmla="*/ 28575 h 31450"/>
                  <a:gd name="connsiteX2" fmla="*/ 64293 w 100012"/>
                  <a:gd name="connsiteY2" fmla="*/ 28575 h 31450"/>
                  <a:gd name="connsiteX3" fmla="*/ 100012 w 100012"/>
                  <a:gd name="connsiteY3" fmla="*/ 11906 h 3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12" h="31450">
                    <a:moveTo>
                      <a:pt x="0" y="0"/>
                    </a:moveTo>
                    <a:cubicBezTo>
                      <a:pt x="5953" y="3175"/>
                      <a:pt x="-1985" y="23812"/>
                      <a:pt x="9524" y="28575"/>
                    </a:cubicBezTo>
                    <a:cubicBezTo>
                      <a:pt x="21033" y="33338"/>
                      <a:pt x="49212" y="31353"/>
                      <a:pt x="64293" y="28575"/>
                    </a:cubicBezTo>
                    <a:cubicBezTo>
                      <a:pt x="79374" y="25797"/>
                      <a:pt x="90884" y="21232"/>
                      <a:pt x="100012" y="1190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2" name="任意多边形 1121"/>
              <p:cNvSpPr/>
              <p:nvPr/>
            </p:nvSpPr>
            <p:spPr>
              <a:xfrm>
                <a:off x="5968808" y="4624388"/>
                <a:ext cx="17655" cy="197643"/>
              </a:xfrm>
              <a:custGeom>
                <a:avLst/>
                <a:gdLst>
                  <a:gd name="connsiteX0" fmla="*/ 15273 w 17655"/>
                  <a:gd name="connsiteY0" fmla="*/ 0 h 197643"/>
                  <a:gd name="connsiteX1" fmla="*/ 3367 w 17655"/>
                  <a:gd name="connsiteY1" fmla="*/ 50006 h 197643"/>
                  <a:gd name="connsiteX2" fmla="*/ 986 w 17655"/>
                  <a:gd name="connsiteY2" fmla="*/ 107156 h 197643"/>
                  <a:gd name="connsiteX3" fmla="*/ 17655 w 17655"/>
                  <a:gd name="connsiteY3" fmla="*/ 197643 h 197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55" h="197643">
                    <a:moveTo>
                      <a:pt x="15273" y="0"/>
                    </a:moveTo>
                    <a:cubicBezTo>
                      <a:pt x="10510" y="16073"/>
                      <a:pt x="5748" y="32147"/>
                      <a:pt x="3367" y="50006"/>
                    </a:cubicBezTo>
                    <a:cubicBezTo>
                      <a:pt x="986" y="67865"/>
                      <a:pt x="-1395" y="82550"/>
                      <a:pt x="986" y="107156"/>
                    </a:cubicBezTo>
                    <a:cubicBezTo>
                      <a:pt x="3367" y="131762"/>
                      <a:pt x="10511" y="164702"/>
                      <a:pt x="17655" y="19764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3" name="任意多边形 1122"/>
              <p:cNvSpPr/>
              <p:nvPr/>
            </p:nvSpPr>
            <p:spPr>
              <a:xfrm>
                <a:off x="5879306" y="4714875"/>
                <a:ext cx="64294" cy="200025"/>
              </a:xfrm>
              <a:custGeom>
                <a:avLst/>
                <a:gdLst>
                  <a:gd name="connsiteX0" fmla="*/ 64294 w 64294"/>
                  <a:gd name="connsiteY0" fmla="*/ 0 h 200025"/>
                  <a:gd name="connsiteX1" fmla="*/ 47625 w 64294"/>
                  <a:gd name="connsiteY1" fmla="*/ 111919 h 200025"/>
                  <a:gd name="connsiteX2" fmla="*/ 30957 w 64294"/>
                  <a:gd name="connsiteY2" fmla="*/ 166688 h 200025"/>
                  <a:gd name="connsiteX3" fmla="*/ 0 w 64294"/>
                  <a:gd name="connsiteY3" fmla="*/ 200025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94" h="200025">
                    <a:moveTo>
                      <a:pt x="64294" y="0"/>
                    </a:moveTo>
                    <a:cubicBezTo>
                      <a:pt x="58737" y="42069"/>
                      <a:pt x="53181" y="84138"/>
                      <a:pt x="47625" y="111919"/>
                    </a:cubicBezTo>
                    <a:cubicBezTo>
                      <a:pt x="42069" y="139700"/>
                      <a:pt x="38894" y="152004"/>
                      <a:pt x="30957" y="166688"/>
                    </a:cubicBezTo>
                    <a:cubicBezTo>
                      <a:pt x="23019" y="181372"/>
                      <a:pt x="11509" y="190698"/>
                      <a:pt x="0" y="200025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4" name="任意多边形 1123"/>
              <p:cNvSpPr/>
              <p:nvPr/>
            </p:nvSpPr>
            <p:spPr>
              <a:xfrm>
                <a:off x="5900738" y="5026819"/>
                <a:ext cx="42862" cy="152400"/>
              </a:xfrm>
              <a:custGeom>
                <a:avLst/>
                <a:gdLst>
                  <a:gd name="connsiteX0" fmla="*/ 0 w 42862"/>
                  <a:gd name="connsiteY0" fmla="*/ 0 h 152400"/>
                  <a:gd name="connsiteX1" fmla="*/ 7143 w 42862"/>
                  <a:gd name="connsiteY1" fmla="*/ 83344 h 152400"/>
                  <a:gd name="connsiteX2" fmla="*/ 21431 w 42862"/>
                  <a:gd name="connsiteY2" fmla="*/ 119062 h 152400"/>
                  <a:gd name="connsiteX3" fmla="*/ 42862 w 42862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152400">
                    <a:moveTo>
                      <a:pt x="0" y="0"/>
                    </a:moveTo>
                    <a:cubicBezTo>
                      <a:pt x="1785" y="31750"/>
                      <a:pt x="3571" y="63500"/>
                      <a:pt x="7143" y="83344"/>
                    </a:cubicBezTo>
                    <a:cubicBezTo>
                      <a:pt x="10715" y="103188"/>
                      <a:pt x="15478" y="107553"/>
                      <a:pt x="21431" y="119062"/>
                    </a:cubicBezTo>
                    <a:cubicBezTo>
                      <a:pt x="27384" y="130571"/>
                      <a:pt x="35123" y="141485"/>
                      <a:pt x="42862" y="15240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5" name="任意多边形 1124"/>
              <p:cNvSpPr/>
              <p:nvPr/>
            </p:nvSpPr>
            <p:spPr>
              <a:xfrm>
                <a:off x="5772014" y="4933950"/>
                <a:ext cx="69192" cy="350044"/>
              </a:xfrm>
              <a:custGeom>
                <a:avLst/>
                <a:gdLst>
                  <a:gd name="connsiteX0" fmla="*/ 69192 w 69192"/>
                  <a:gd name="connsiteY0" fmla="*/ 0 h 350044"/>
                  <a:gd name="connsiteX1" fmla="*/ 21567 w 69192"/>
                  <a:gd name="connsiteY1" fmla="*/ 35719 h 350044"/>
                  <a:gd name="connsiteX2" fmla="*/ 14424 w 69192"/>
                  <a:gd name="connsiteY2" fmla="*/ 92869 h 350044"/>
                  <a:gd name="connsiteX3" fmla="*/ 26330 w 69192"/>
                  <a:gd name="connsiteY3" fmla="*/ 145256 h 350044"/>
                  <a:gd name="connsiteX4" fmla="*/ 21567 w 69192"/>
                  <a:gd name="connsiteY4" fmla="*/ 190500 h 350044"/>
                  <a:gd name="connsiteX5" fmla="*/ 136 w 69192"/>
                  <a:gd name="connsiteY5" fmla="*/ 238125 h 350044"/>
                  <a:gd name="connsiteX6" fmla="*/ 14424 w 69192"/>
                  <a:gd name="connsiteY6" fmla="*/ 276225 h 350044"/>
                  <a:gd name="connsiteX7" fmla="*/ 52524 w 69192"/>
                  <a:gd name="connsiteY7" fmla="*/ 309563 h 350044"/>
                  <a:gd name="connsiteX8" fmla="*/ 62049 w 69192"/>
                  <a:gd name="connsiteY8" fmla="*/ 350044 h 35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192" h="350044">
                    <a:moveTo>
                      <a:pt x="69192" y="0"/>
                    </a:moveTo>
                    <a:cubicBezTo>
                      <a:pt x="49943" y="10120"/>
                      <a:pt x="30695" y="20241"/>
                      <a:pt x="21567" y="35719"/>
                    </a:cubicBezTo>
                    <a:cubicBezTo>
                      <a:pt x="12439" y="51197"/>
                      <a:pt x="13630" y="74613"/>
                      <a:pt x="14424" y="92869"/>
                    </a:cubicBezTo>
                    <a:cubicBezTo>
                      <a:pt x="15218" y="111125"/>
                      <a:pt x="25140" y="128984"/>
                      <a:pt x="26330" y="145256"/>
                    </a:cubicBezTo>
                    <a:cubicBezTo>
                      <a:pt x="27520" y="161528"/>
                      <a:pt x="25933" y="175022"/>
                      <a:pt x="21567" y="190500"/>
                    </a:cubicBezTo>
                    <a:cubicBezTo>
                      <a:pt x="17201" y="205978"/>
                      <a:pt x="1326" y="223838"/>
                      <a:pt x="136" y="238125"/>
                    </a:cubicBezTo>
                    <a:cubicBezTo>
                      <a:pt x="-1054" y="252412"/>
                      <a:pt x="5693" y="264319"/>
                      <a:pt x="14424" y="276225"/>
                    </a:cubicBezTo>
                    <a:cubicBezTo>
                      <a:pt x="23155" y="288131"/>
                      <a:pt x="44587" y="297260"/>
                      <a:pt x="52524" y="309563"/>
                    </a:cubicBezTo>
                    <a:cubicBezTo>
                      <a:pt x="60461" y="321866"/>
                      <a:pt x="61255" y="335955"/>
                      <a:pt x="62049" y="35004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6" name="任意多边形 1125"/>
              <p:cNvSpPr/>
              <p:nvPr/>
            </p:nvSpPr>
            <p:spPr>
              <a:xfrm>
                <a:off x="5689355" y="5293519"/>
                <a:ext cx="30562" cy="495300"/>
              </a:xfrm>
              <a:custGeom>
                <a:avLst/>
                <a:gdLst>
                  <a:gd name="connsiteX0" fmla="*/ 1833 w 35268"/>
                  <a:gd name="connsiteY0" fmla="*/ 0 h 495300"/>
                  <a:gd name="connsiteX1" fmla="*/ 1833 w 35268"/>
                  <a:gd name="connsiteY1" fmla="*/ 66675 h 495300"/>
                  <a:gd name="connsiteX2" fmla="*/ 20883 w 35268"/>
                  <a:gd name="connsiteY2" fmla="*/ 140494 h 495300"/>
                  <a:gd name="connsiteX3" fmla="*/ 35170 w 35268"/>
                  <a:gd name="connsiteY3" fmla="*/ 216694 h 495300"/>
                  <a:gd name="connsiteX4" fmla="*/ 13739 w 35268"/>
                  <a:gd name="connsiteY4" fmla="*/ 290512 h 495300"/>
                  <a:gd name="connsiteX5" fmla="*/ 8976 w 35268"/>
                  <a:gd name="connsiteY5" fmla="*/ 392906 h 495300"/>
                  <a:gd name="connsiteX6" fmla="*/ 11358 w 35268"/>
                  <a:gd name="connsiteY6" fmla="*/ 495300 h 495300"/>
                  <a:gd name="connsiteX0" fmla="*/ 1833 w 30562"/>
                  <a:gd name="connsiteY0" fmla="*/ 0 h 495300"/>
                  <a:gd name="connsiteX1" fmla="*/ 1833 w 30562"/>
                  <a:gd name="connsiteY1" fmla="*/ 66675 h 495300"/>
                  <a:gd name="connsiteX2" fmla="*/ 20883 w 30562"/>
                  <a:gd name="connsiteY2" fmla="*/ 140494 h 495300"/>
                  <a:gd name="connsiteX3" fmla="*/ 30408 w 30562"/>
                  <a:gd name="connsiteY3" fmla="*/ 214313 h 495300"/>
                  <a:gd name="connsiteX4" fmla="*/ 13739 w 30562"/>
                  <a:gd name="connsiteY4" fmla="*/ 290512 h 495300"/>
                  <a:gd name="connsiteX5" fmla="*/ 8976 w 30562"/>
                  <a:gd name="connsiteY5" fmla="*/ 392906 h 495300"/>
                  <a:gd name="connsiteX6" fmla="*/ 11358 w 30562"/>
                  <a:gd name="connsiteY6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562" h="495300">
                    <a:moveTo>
                      <a:pt x="1833" y="0"/>
                    </a:moveTo>
                    <a:cubicBezTo>
                      <a:pt x="245" y="21629"/>
                      <a:pt x="-1342" y="43259"/>
                      <a:pt x="1833" y="66675"/>
                    </a:cubicBezTo>
                    <a:cubicBezTo>
                      <a:pt x="5008" y="90091"/>
                      <a:pt x="16121" y="115888"/>
                      <a:pt x="20883" y="140494"/>
                    </a:cubicBezTo>
                    <a:cubicBezTo>
                      <a:pt x="25645" y="165100"/>
                      <a:pt x="31599" y="189310"/>
                      <a:pt x="30408" y="214313"/>
                    </a:cubicBezTo>
                    <a:cubicBezTo>
                      <a:pt x="29217" y="239316"/>
                      <a:pt x="17311" y="260747"/>
                      <a:pt x="13739" y="290512"/>
                    </a:cubicBezTo>
                    <a:cubicBezTo>
                      <a:pt x="10167" y="320278"/>
                      <a:pt x="9373" y="358775"/>
                      <a:pt x="8976" y="392906"/>
                    </a:cubicBezTo>
                    <a:cubicBezTo>
                      <a:pt x="8579" y="427037"/>
                      <a:pt x="9968" y="461168"/>
                      <a:pt x="11358" y="49530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7" name="任意多边形 1126"/>
              <p:cNvSpPr/>
              <p:nvPr/>
            </p:nvSpPr>
            <p:spPr>
              <a:xfrm>
                <a:off x="5693569" y="4976813"/>
                <a:ext cx="59531" cy="188118"/>
              </a:xfrm>
              <a:custGeom>
                <a:avLst/>
                <a:gdLst>
                  <a:gd name="connsiteX0" fmla="*/ 0 w 59531"/>
                  <a:gd name="connsiteY0" fmla="*/ 0 h 188118"/>
                  <a:gd name="connsiteX1" fmla="*/ 30956 w 59531"/>
                  <a:gd name="connsiteY1" fmla="*/ 66675 h 188118"/>
                  <a:gd name="connsiteX2" fmla="*/ 23812 w 59531"/>
                  <a:gd name="connsiteY2" fmla="*/ 126206 h 188118"/>
                  <a:gd name="connsiteX3" fmla="*/ 28575 w 59531"/>
                  <a:gd name="connsiteY3" fmla="*/ 161925 h 188118"/>
                  <a:gd name="connsiteX4" fmla="*/ 59531 w 59531"/>
                  <a:gd name="connsiteY4" fmla="*/ 188118 h 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531" h="188118">
                    <a:moveTo>
                      <a:pt x="0" y="0"/>
                    </a:moveTo>
                    <a:cubicBezTo>
                      <a:pt x="13493" y="22820"/>
                      <a:pt x="26987" y="45641"/>
                      <a:pt x="30956" y="66675"/>
                    </a:cubicBezTo>
                    <a:cubicBezTo>
                      <a:pt x="34925" y="87709"/>
                      <a:pt x="24209" y="110331"/>
                      <a:pt x="23812" y="126206"/>
                    </a:cubicBezTo>
                    <a:cubicBezTo>
                      <a:pt x="23415" y="142081"/>
                      <a:pt x="22622" y="151606"/>
                      <a:pt x="28575" y="161925"/>
                    </a:cubicBezTo>
                    <a:cubicBezTo>
                      <a:pt x="34528" y="172244"/>
                      <a:pt x="59531" y="188118"/>
                      <a:pt x="59531" y="18811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8" name="任意多边形 1127"/>
              <p:cNvSpPr/>
              <p:nvPr/>
            </p:nvSpPr>
            <p:spPr>
              <a:xfrm>
                <a:off x="5648325" y="5505450"/>
                <a:ext cx="157163" cy="685800"/>
              </a:xfrm>
              <a:custGeom>
                <a:avLst/>
                <a:gdLst>
                  <a:gd name="connsiteX0" fmla="*/ 0 w 157163"/>
                  <a:gd name="connsiteY0" fmla="*/ 0 h 685800"/>
                  <a:gd name="connsiteX1" fmla="*/ 4763 w 157163"/>
                  <a:gd name="connsiteY1" fmla="*/ 130969 h 685800"/>
                  <a:gd name="connsiteX2" fmla="*/ 19050 w 157163"/>
                  <a:gd name="connsiteY2" fmla="*/ 257175 h 685800"/>
                  <a:gd name="connsiteX3" fmla="*/ 54769 w 157163"/>
                  <a:gd name="connsiteY3" fmla="*/ 359569 h 685800"/>
                  <a:gd name="connsiteX4" fmla="*/ 78581 w 157163"/>
                  <a:gd name="connsiteY4" fmla="*/ 447675 h 685800"/>
                  <a:gd name="connsiteX5" fmla="*/ 85725 w 157163"/>
                  <a:gd name="connsiteY5" fmla="*/ 550069 h 685800"/>
                  <a:gd name="connsiteX6" fmla="*/ 123825 w 157163"/>
                  <a:gd name="connsiteY6" fmla="*/ 611981 h 685800"/>
                  <a:gd name="connsiteX7" fmla="*/ 157163 w 157163"/>
                  <a:gd name="connsiteY7" fmla="*/ 685800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163" h="685800">
                    <a:moveTo>
                      <a:pt x="0" y="0"/>
                    </a:moveTo>
                    <a:cubicBezTo>
                      <a:pt x="794" y="44053"/>
                      <a:pt x="1588" y="88107"/>
                      <a:pt x="4763" y="130969"/>
                    </a:cubicBezTo>
                    <a:cubicBezTo>
                      <a:pt x="7938" y="173831"/>
                      <a:pt x="10716" y="219075"/>
                      <a:pt x="19050" y="257175"/>
                    </a:cubicBezTo>
                    <a:cubicBezTo>
                      <a:pt x="27384" y="295275"/>
                      <a:pt x="44847" y="327819"/>
                      <a:pt x="54769" y="359569"/>
                    </a:cubicBezTo>
                    <a:cubicBezTo>
                      <a:pt x="64691" y="391319"/>
                      <a:pt x="73422" y="415925"/>
                      <a:pt x="78581" y="447675"/>
                    </a:cubicBezTo>
                    <a:cubicBezTo>
                      <a:pt x="83740" y="479425"/>
                      <a:pt x="78184" y="522685"/>
                      <a:pt x="85725" y="550069"/>
                    </a:cubicBezTo>
                    <a:cubicBezTo>
                      <a:pt x="93266" y="577453"/>
                      <a:pt x="111919" y="589359"/>
                      <a:pt x="123825" y="611981"/>
                    </a:cubicBezTo>
                    <a:cubicBezTo>
                      <a:pt x="135731" y="634603"/>
                      <a:pt x="146447" y="660201"/>
                      <a:pt x="157163" y="68580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9" name="任意多边形 1128"/>
              <p:cNvSpPr/>
              <p:nvPr/>
            </p:nvSpPr>
            <p:spPr>
              <a:xfrm>
                <a:off x="5867400" y="5569744"/>
                <a:ext cx="23813" cy="159544"/>
              </a:xfrm>
              <a:custGeom>
                <a:avLst/>
                <a:gdLst>
                  <a:gd name="connsiteX0" fmla="*/ 0 w 23813"/>
                  <a:gd name="connsiteY0" fmla="*/ 0 h 159544"/>
                  <a:gd name="connsiteX1" fmla="*/ 19050 w 23813"/>
                  <a:gd name="connsiteY1" fmla="*/ 66675 h 159544"/>
                  <a:gd name="connsiteX2" fmla="*/ 23813 w 23813"/>
                  <a:gd name="connsiteY2" fmla="*/ 121444 h 159544"/>
                  <a:gd name="connsiteX3" fmla="*/ 19050 w 23813"/>
                  <a:gd name="connsiteY3" fmla="*/ 159544 h 15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3" h="159544">
                    <a:moveTo>
                      <a:pt x="0" y="0"/>
                    </a:moveTo>
                    <a:cubicBezTo>
                      <a:pt x="7540" y="23217"/>
                      <a:pt x="15081" y="46434"/>
                      <a:pt x="19050" y="66675"/>
                    </a:cubicBezTo>
                    <a:cubicBezTo>
                      <a:pt x="23019" y="86916"/>
                      <a:pt x="23813" y="105966"/>
                      <a:pt x="23813" y="121444"/>
                    </a:cubicBezTo>
                    <a:cubicBezTo>
                      <a:pt x="23813" y="136922"/>
                      <a:pt x="21431" y="148233"/>
                      <a:pt x="19050" y="15954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0" name="任意多边形 1129"/>
              <p:cNvSpPr/>
              <p:nvPr/>
            </p:nvSpPr>
            <p:spPr>
              <a:xfrm>
                <a:off x="5761992" y="5236369"/>
                <a:ext cx="53021" cy="166687"/>
              </a:xfrm>
              <a:custGeom>
                <a:avLst/>
                <a:gdLst>
                  <a:gd name="connsiteX0" fmla="*/ 7777 w 53021"/>
                  <a:gd name="connsiteY0" fmla="*/ 0 h 166687"/>
                  <a:gd name="connsiteX1" fmla="*/ 633 w 53021"/>
                  <a:gd name="connsiteY1" fmla="*/ 52387 h 166687"/>
                  <a:gd name="connsiteX2" fmla="*/ 22064 w 53021"/>
                  <a:gd name="connsiteY2" fmla="*/ 83344 h 166687"/>
                  <a:gd name="connsiteX3" fmla="*/ 45877 w 53021"/>
                  <a:gd name="connsiteY3" fmla="*/ 104775 h 166687"/>
                  <a:gd name="connsiteX4" fmla="*/ 45877 w 53021"/>
                  <a:gd name="connsiteY4" fmla="*/ 154781 h 166687"/>
                  <a:gd name="connsiteX5" fmla="*/ 53021 w 53021"/>
                  <a:gd name="connsiteY5" fmla="*/ 166687 h 166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021" h="166687">
                    <a:moveTo>
                      <a:pt x="7777" y="0"/>
                    </a:moveTo>
                    <a:cubicBezTo>
                      <a:pt x="3014" y="19248"/>
                      <a:pt x="-1748" y="38496"/>
                      <a:pt x="633" y="52387"/>
                    </a:cubicBezTo>
                    <a:cubicBezTo>
                      <a:pt x="3014" y="66278"/>
                      <a:pt x="14523" y="74613"/>
                      <a:pt x="22064" y="83344"/>
                    </a:cubicBezTo>
                    <a:cubicBezTo>
                      <a:pt x="29605" y="92075"/>
                      <a:pt x="41908" y="92869"/>
                      <a:pt x="45877" y="104775"/>
                    </a:cubicBezTo>
                    <a:cubicBezTo>
                      <a:pt x="49846" y="116681"/>
                      <a:pt x="44686" y="144462"/>
                      <a:pt x="45877" y="154781"/>
                    </a:cubicBezTo>
                    <a:cubicBezTo>
                      <a:pt x="47068" y="165100"/>
                      <a:pt x="50044" y="165893"/>
                      <a:pt x="53021" y="16668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1" name="任意多边形 1130"/>
              <p:cNvSpPr/>
              <p:nvPr/>
            </p:nvSpPr>
            <p:spPr>
              <a:xfrm>
                <a:off x="5712169" y="5191125"/>
                <a:ext cx="38550" cy="97728"/>
              </a:xfrm>
              <a:custGeom>
                <a:avLst/>
                <a:gdLst>
                  <a:gd name="connsiteX0" fmla="*/ 450 w 38550"/>
                  <a:gd name="connsiteY0" fmla="*/ 0 h 98515"/>
                  <a:gd name="connsiteX1" fmla="*/ 2831 w 38550"/>
                  <a:gd name="connsiteY1" fmla="*/ 85725 h 98515"/>
                  <a:gd name="connsiteX2" fmla="*/ 21881 w 38550"/>
                  <a:gd name="connsiteY2" fmla="*/ 97631 h 98515"/>
                  <a:gd name="connsiteX3" fmla="*/ 38550 w 38550"/>
                  <a:gd name="connsiteY3" fmla="*/ 80963 h 98515"/>
                  <a:gd name="connsiteX0" fmla="*/ 450 w 38550"/>
                  <a:gd name="connsiteY0" fmla="*/ 0 h 97728"/>
                  <a:gd name="connsiteX1" fmla="*/ 2831 w 38550"/>
                  <a:gd name="connsiteY1" fmla="*/ 73819 h 97728"/>
                  <a:gd name="connsiteX2" fmla="*/ 21881 w 38550"/>
                  <a:gd name="connsiteY2" fmla="*/ 97631 h 97728"/>
                  <a:gd name="connsiteX3" fmla="*/ 38550 w 38550"/>
                  <a:gd name="connsiteY3" fmla="*/ 80963 h 97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50" h="97728">
                    <a:moveTo>
                      <a:pt x="450" y="0"/>
                    </a:moveTo>
                    <a:cubicBezTo>
                      <a:pt x="-146" y="34726"/>
                      <a:pt x="-741" y="57547"/>
                      <a:pt x="2831" y="73819"/>
                    </a:cubicBezTo>
                    <a:cubicBezTo>
                      <a:pt x="6403" y="90091"/>
                      <a:pt x="15928" y="96440"/>
                      <a:pt x="21881" y="97631"/>
                    </a:cubicBezTo>
                    <a:cubicBezTo>
                      <a:pt x="27834" y="98822"/>
                      <a:pt x="33192" y="88900"/>
                      <a:pt x="38550" y="8096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2" name="任意多边形 1131"/>
              <p:cNvSpPr/>
              <p:nvPr/>
            </p:nvSpPr>
            <p:spPr>
              <a:xfrm>
                <a:off x="5853113" y="5326856"/>
                <a:ext cx="47625" cy="76200"/>
              </a:xfrm>
              <a:custGeom>
                <a:avLst/>
                <a:gdLst>
                  <a:gd name="connsiteX0" fmla="*/ 47625 w 47625"/>
                  <a:gd name="connsiteY0" fmla="*/ 0 h 76200"/>
                  <a:gd name="connsiteX1" fmla="*/ 9525 w 47625"/>
                  <a:gd name="connsiteY1" fmla="*/ 50007 h 76200"/>
                  <a:gd name="connsiteX2" fmla="*/ 0 w 47625"/>
                  <a:gd name="connsiteY2" fmla="*/ 76200 h 76200"/>
                  <a:gd name="connsiteX0" fmla="*/ 47625 w 47625"/>
                  <a:gd name="connsiteY0" fmla="*/ 0 h 76200"/>
                  <a:gd name="connsiteX1" fmla="*/ 21431 w 47625"/>
                  <a:gd name="connsiteY1" fmla="*/ 9525 h 76200"/>
                  <a:gd name="connsiteX2" fmla="*/ 9525 w 47625"/>
                  <a:gd name="connsiteY2" fmla="*/ 50007 h 76200"/>
                  <a:gd name="connsiteX3" fmla="*/ 0 w 47625"/>
                  <a:gd name="connsiteY3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76200">
                    <a:moveTo>
                      <a:pt x="47625" y="0"/>
                    </a:moveTo>
                    <a:cubicBezTo>
                      <a:pt x="44450" y="4366"/>
                      <a:pt x="27781" y="1191"/>
                      <a:pt x="21431" y="9525"/>
                    </a:cubicBezTo>
                    <a:cubicBezTo>
                      <a:pt x="15081" y="17859"/>
                      <a:pt x="13097" y="38895"/>
                      <a:pt x="9525" y="50007"/>
                    </a:cubicBezTo>
                    <a:cubicBezTo>
                      <a:pt x="5953" y="61119"/>
                      <a:pt x="794" y="69453"/>
                      <a:pt x="0" y="7620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3" name="任意多边形 1132"/>
              <p:cNvSpPr/>
              <p:nvPr/>
            </p:nvSpPr>
            <p:spPr>
              <a:xfrm>
                <a:off x="5881688" y="5226844"/>
                <a:ext cx="54768" cy="50006"/>
              </a:xfrm>
              <a:custGeom>
                <a:avLst/>
                <a:gdLst>
                  <a:gd name="connsiteX0" fmla="*/ 54768 w 54768"/>
                  <a:gd name="connsiteY0" fmla="*/ 0 h 50006"/>
                  <a:gd name="connsiteX1" fmla="*/ 0 w 54768"/>
                  <a:gd name="connsiteY1" fmla="*/ 50006 h 50006"/>
                  <a:gd name="connsiteX0" fmla="*/ 54768 w 54768"/>
                  <a:gd name="connsiteY0" fmla="*/ 0 h 50006"/>
                  <a:gd name="connsiteX1" fmla="*/ 30956 w 54768"/>
                  <a:gd name="connsiteY1" fmla="*/ 26194 h 50006"/>
                  <a:gd name="connsiteX2" fmla="*/ 0 w 54768"/>
                  <a:gd name="connsiteY2" fmla="*/ 50006 h 5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68" h="50006">
                    <a:moveTo>
                      <a:pt x="54768" y="0"/>
                    </a:moveTo>
                    <a:cubicBezTo>
                      <a:pt x="46037" y="7144"/>
                      <a:pt x="39687" y="19050"/>
                      <a:pt x="30956" y="26194"/>
                    </a:cubicBezTo>
                    <a:lnTo>
                      <a:pt x="0" y="50006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4" name="任意多边形 1133"/>
              <p:cNvSpPr/>
              <p:nvPr/>
            </p:nvSpPr>
            <p:spPr>
              <a:xfrm>
                <a:off x="5645945" y="5810250"/>
                <a:ext cx="11906" cy="88107"/>
              </a:xfrm>
              <a:custGeom>
                <a:avLst/>
                <a:gdLst>
                  <a:gd name="connsiteX0" fmla="*/ 0 w 14287"/>
                  <a:gd name="connsiteY0" fmla="*/ 92869 h 92869"/>
                  <a:gd name="connsiteX1" fmla="*/ 14287 w 14287"/>
                  <a:gd name="connsiteY1" fmla="*/ 0 h 92869"/>
                  <a:gd name="connsiteX0" fmla="*/ 0 w 11906"/>
                  <a:gd name="connsiteY0" fmla="*/ 88107 h 88107"/>
                  <a:gd name="connsiteX1" fmla="*/ 11906 w 11906"/>
                  <a:gd name="connsiteY1" fmla="*/ 0 h 88107"/>
                  <a:gd name="connsiteX0" fmla="*/ 0 w 11906"/>
                  <a:gd name="connsiteY0" fmla="*/ 88107 h 88107"/>
                  <a:gd name="connsiteX1" fmla="*/ 2380 w 11906"/>
                  <a:gd name="connsiteY1" fmla="*/ 40481 h 88107"/>
                  <a:gd name="connsiteX2" fmla="*/ 11906 w 11906"/>
                  <a:gd name="connsiteY2" fmla="*/ 0 h 8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06" h="88107">
                    <a:moveTo>
                      <a:pt x="0" y="88107"/>
                    </a:moveTo>
                    <a:cubicBezTo>
                      <a:pt x="3175" y="72232"/>
                      <a:pt x="-795" y="56356"/>
                      <a:pt x="2380" y="40481"/>
                    </a:cubicBezTo>
                    <a:lnTo>
                      <a:pt x="11906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5" name="任意多边形 1134"/>
              <p:cNvSpPr/>
              <p:nvPr/>
            </p:nvSpPr>
            <p:spPr>
              <a:xfrm>
                <a:off x="5828277" y="6453188"/>
                <a:ext cx="55792" cy="75236"/>
              </a:xfrm>
              <a:custGeom>
                <a:avLst/>
                <a:gdLst>
                  <a:gd name="connsiteX0" fmla="*/ 2978 w 50603"/>
                  <a:gd name="connsiteY0" fmla="*/ 0 h 86162"/>
                  <a:gd name="connsiteX1" fmla="*/ 2978 w 50603"/>
                  <a:gd name="connsiteY1" fmla="*/ 78581 h 86162"/>
                  <a:gd name="connsiteX2" fmla="*/ 33934 w 50603"/>
                  <a:gd name="connsiteY2" fmla="*/ 83344 h 86162"/>
                  <a:gd name="connsiteX3" fmla="*/ 50603 w 50603"/>
                  <a:gd name="connsiteY3" fmla="*/ 80962 h 86162"/>
                  <a:gd name="connsiteX0" fmla="*/ 8630 w 56255"/>
                  <a:gd name="connsiteY0" fmla="*/ 0 h 85544"/>
                  <a:gd name="connsiteX1" fmla="*/ 1486 w 56255"/>
                  <a:gd name="connsiteY1" fmla="*/ 47625 h 85544"/>
                  <a:gd name="connsiteX2" fmla="*/ 39586 w 56255"/>
                  <a:gd name="connsiteY2" fmla="*/ 83344 h 85544"/>
                  <a:gd name="connsiteX3" fmla="*/ 56255 w 56255"/>
                  <a:gd name="connsiteY3" fmla="*/ 80962 h 85544"/>
                  <a:gd name="connsiteX0" fmla="*/ 7402 w 55027"/>
                  <a:gd name="connsiteY0" fmla="*/ 0 h 82380"/>
                  <a:gd name="connsiteX1" fmla="*/ 258 w 55027"/>
                  <a:gd name="connsiteY1" fmla="*/ 47625 h 82380"/>
                  <a:gd name="connsiteX2" fmla="*/ 16927 w 55027"/>
                  <a:gd name="connsiteY2" fmla="*/ 78581 h 82380"/>
                  <a:gd name="connsiteX3" fmla="*/ 55027 w 55027"/>
                  <a:gd name="connsiteY3" fmla="*/ 80962 h 82380"/>
                  <a:gd name="connsiteX0" fmla="*/ 3404 w 55792"/>
                  <a:gd name="connsiteY0" fmla="*/ 0 h 75236"/>
                  <a:gd name="connsiteX1" fmla="*/ 1023 w 55792"/>
                  <a:gd name="connsiteY1" fmla="*/ 40481 h 75236"/>
                  <a:gd name="connsiteX2" fmla="*/ 17692 w 55792"/>
                  <a:gd name="connsiteY2" fmla="*/ 71437 h 75236"/>
                  <a:gd name="connsiteX3" fmla="*/ 55792 w 55792"/>
                  <a:gd name="connsiteY3" fmla="*/ 73818 h 75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792" h="75236">
                    <a:moveTo>
                      <a:pt x="3404" y="0"/>
                    </a:moveTo>
                    <a:cubicBezTo>
                      <a:pt x="824" y="32345"/>
                      <a:pt x="-1358" y="28575"/>
                      <a:pt x="1023" y="40481"/>
                    </a:cubicBezTo>
                    <a:cubicBezTo>
                      <a:pt x="3404" y="52387"/>
                      <a:pt x="8564" y="65881"/>
                      <a:pt x="17692" y="71437"/>
                    </a:cubicBezTo>
                    <a:cubicBezTo>
                      <a:pt x="26820" y="76993"/>
                      <a:pt x="51426" y="75207"/>
                      <a:pt x="55792" y="7381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6" name="任意多边形 1135"/>
              <p:cNvSpPr/>
              <p:nvPr/>
            </p:nvSpPr>
            <p:spPr>
              <a:xfrm>
                <a:off x="5865019" y="6288881"/>
                <a:ext cx="4762" cy="61913"/>
              </a:xfrm>
              <a:custGeom>
                <a:avLst/>
                <a:gdLst>
                  <a:gd name="connsiteX0" fmla="*/ 0 w 4762"/>
                  <a:gd name="connsiteY0" fmla="*/ 0 h 61913"/>
                  <a:gd name="connsiteX1" fmla="*/ 4762 w 4762"/>
                  <a:gd name="connsiteY1" fmla="*/ 61913 h 6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2" h="61913">
                    <a:moveTo>
                      <a:pt x="0" y="0"/>
                    </a:moveTo>
                    <a:lnTo>
                      <a:pt x="4762" y="61913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7" name="任意多边形 1136"/>
              <p:cNvSpPr/>
              <p:nvPr/>
            </p:nvSpPr>
            <p:spPr>
              <a:xfrm>
                <a:off x="5924550" y="6279356"/>
                <a:ext cx="19050" cy="50007"/>
              </a:xfrm>
              <a:custGeom>
                <a:avLst/>
                <a:gdLst>
                  <a:gd name="connsiteX0" fmla="*/ 0 w 19050"/>
                  <a:gd name="connsiteY0" fmla="*/ 0 h 50007"/>
                  <a:gd name="connsiteX1" fmla="*/ 19050 w 19050"/>
                  <a:gd name="connsiteY1" fmla="*/ 50007 h 5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50007">
                    <a:moveTo>
                      <a:pt x="0" y="0"/>
                    </a:moveTo>
                    <a:lnTo>
                      <a:pt x="19050" y="50007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8" name="任意多边形 1137"/>
              <p:cNvSpPr/>
              <p:nvPr/>
            </p:nvSpPr>
            <p:spPr>
              <a:xfrm>
                <a:off x="5872679" y="6446044"/>
                <a:ext cx="68245" cy="91814"/>
              </a:xfrm>
              <a:custGeom>
                <a:avLst/>
                <a:gdLst>
                  <a:gd name="connsiteX0" fmla="*/ 21471 w 78621"/>
                  <a:gd name="connsiteY0" fmla="*/ 0 h 91917"/>
                  <a:gd name="connsiteX1" fmla="*/ 40 w 78621"/>
                  <a:gd name="connsiteY1" fmla="*/ 73819 h 91917"/>
                  <a:gd name="connsiteX2" fmla="*/ 26233 w 78621"/>
                  <a:gd name="connsiteY2" fmla="*/ 90487 h 91917"/>
                  <a:gd name="connsiteX3" fmla="*/ 66715 w 78621"/>
                  <a:gd name="connsiteY3" fmla="*/ 90487 h 91917"/>
                  <a:gd name="connsiteX4" fmla="*/ 78621 w 78621"/>
                  <a:gd name="connsiteY4" fmla="*/ 85725 h 91917"/>
                  <a:gd name="connsiteX0" fmla="*/ 23374 w 80524"/>
                  <a:gd name="connsiteY0" fmla="*/ 0 h 91917"/>
                  <a:gd name="connsiteX1" fmla="*/ 4324 w 80524"/>
                  <a:gd name="connsiteY1" fmla="*/ 26194 h 91917"/>
                  <a:gd name="connsiteX2" fmla="*/ 1943 w 80524"/>
                  <a:gd name="connsiteY2" fmla="*/ 73819 h 91917"/>
                  <a:gd name="connsiteX3" fmla="*/ 28136 w 80524"/>
                  <a:gd name="connsiteY3" fmla="*/ 90487 h 91917"/>
                  <a:gd name="connsiteX4" fmla="*/ 68618 w 80524"/>
                  <a:gd name="connsiteY4" fmla="*/ 90487 h 91917"/>
                  <a:gd name="connsiteX5" fmla="*/ 80524 w 80524"/>
                  <a:gd name="connsiteY5" fmla="*/ 85725 h 91917"/>
                  <a:gd name="connsiteX0" fmla="*/ 20915 w 78065"/>
                  <a:gd name="connsiteY0" fmla="*/ 0 h 91917"/>
                  <a:gd name="connsiteX1" fmla="*/ 1865 w 78065"/>
                  <a:gd name="connsiteY1" fmla="*/ 26194 h 91917"/>
                  <a:gd name="connsiteX2" fmla="*/ 4246 w 78065"/>
                  <a:gd name="connsiteY2" fmla="*/ 73819 h 91917"/>
                  <a:gd name="connsiteX3" fmla="*/ 25677 w 78065"/>
                  <a:gd name="connsiteY3" fmla="*/ 90487 h 91917"/>
                  <a:gd name="connsiteX4" fmla="*/ 66159 w 78065"/>
                  <a:gd name="connsiteY4" fmla="*/ 90487 h 91917"/>
                  <a:gd name="connsiteX5" fmla="*/ 78065 w 78065"/>
                  <a:gd name="connsiteY5" fmla="*/ 85725 h 91917"/>
                  <a:gd name="connsiteX0" fmla="*/ 20915 w 68245"/>
                  <a:gd name="connsiteY0" fmla="*/ 0 h 91814"/>
                  <a:gd name="connsiteX1" fmla="*/ 1865 w 68245"/>
                  <a:gd name="connsiteY1" fmla="*/ 26194 h 91814"/>
                  <a:gd name="connsiteX2" fmla="*/ 4246 w 68245"/>
                  <a:gd name="connsiteY2" fmla="*/ 73819 h 91814"/>
                  <a:gd name="connsiteX3" fmla="*/ 25677 w 68245"/>
                  <a:gd name="connsiteY3" fmla="*/ 90487 h 91814"/>
                  <a:gd name="connsiteX4" fmla="*/ 66159 w 68245"/>
                  <a:gd name="connsiteY4" fmla="*/ 90487 h 91814"/>
                  <a:gd name="connsiteX5" fmla="*/ 63778 w 68245"/>
                  <a:gd name="connsiteY5" fmla="*/ 88106 h 91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245" h="91814">
                    <a:moveTo>
                      <a:pt x="20915" y="0"/>
                    </a:moveTo>
                    <a:cubicBezTo>
                      <a:pt x="18931" y="5159"/>
                      <a:pt x="5437" y="13891"/>
                      <a:pt x="1865" y="26194"/>
                    </a:cubicBezTo>
                    <a:cubicBezTo>
                      <a:pt x="-1707" y="38497"/>
                      <a:pt x="277" y="63104"/>
                      <a:pt x="4246" y="73819"/>
                    </a:cubicBezTo>
                    <a:cubicBezTo>
                      <a:pt x="8215" y="84534"/>
                      <a:pt x="15358" y="87709"/>
                      <a:pt x="25677" y="90487"/>
                    </a:cubicBezTo>
                    <a:cubicBezTo>
                      <a:pt x="35996" y="93265"/>
                      <a:pt x="59809" y="90884"/>
                      <a:pt x="66159" y="90487"/>
                    </a:cubicBezTo>
                    <a:cubicBezTo>
                      <a:pt x="72509" y="90090"/>
                      <a:pt x="62190" y="90090"/>
                      <a:pt x="63778" y="8810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9" name="任意多边形 1138"/>
              <p:cNvSpPr/>
              <p:nvPr/>
            </p:nvSpPr>
            <p:spPr>
              <a:xfrm>
                <a:off x="5928627" y="6443663"/>
                <a:ext cx="93553" cy="99802"/>
              </a:xfrm>
              <a:custGeom>
                <a:avLst/>
                <a:gdLst>
                  <a:gd name="connsiteX0" fmla="*/ 16694 w 92894"/>
                  <a:gd name="connsiteY0" fmla="*/ 0 h 99802"/>
                  <a:gd name="connsiteX1" fmla="*/ 26 w 92894"/>
                  <a:gd name="connsiteY1" fmla="*/ 73818 h 99802"/>
                  <a:gd name="connsiteX2" fmla="*/ 14313 w 92894"/>
                  <a:gd name="connsiteY2" fmla="*/ 97631 h 99802"/>
                  <a:gd name="connsiteX3" fmla="*/ 64319 w 92894"/>
                  <a:gd name="connsiteY3" fmla="*/ 97631 h 99802"/>
                  <a:gd name="connsiteX4" fmla="*/ 92894 w 92894"/>
                  <a:gd name="connsiteY4" fmla="*/ 88106 h 99802"/>
                  <a:gd name="connsiteX0" fmla="*/ 17059 w 93259"/>
                  <a:gd name="connsiteY0" fmla="*/ 0 h 99802"/>
                  <a:gd name="connsiteX1" fmla="*/ 5153 w 93259"/>
                  <a:gd name="connsiteY1" fmla="*/ 33337 h 99802"/>
                  <a:gd name="connsiteX2" fmla="*/ 391 w 93259"/>
                  <a:gd name="connsiteY2" fmla="*/ 73818 h 99802"/>
                  <a:gd name="connsiteX3" fmla="*/ 14678 w 93259"/>
                  <a:gd name="connsiteY3" fmla="*/ 97631 h 99802"/>
                  <a:gd name="connsiteX4" fmla="*/ 64684 w 93259"/>
                  <a:gd name="connsiteY4" fmla="*/ 97631 h 99802"/>
                  <a:gd name="connsiteX5" fmla="*/ 93259 w 93259"/>
                  <a:gd name="connsiteY5" fmla="*/ 88106 h 99802"/>
                  <a:gd name="connsiteX0" fmla="*/ 17353 w 93553"/>
                  <a:gd name="connsiteY0" fmla="*/ 0 h 99802"/>
                  <a:gd name="connsiteX1" fmla="*/ 5447 w 93553"/>
                  <a:gd name="connsiteY1" fmla="*/ 33337 h 99802"/>
                  <a:gd name="connsiteX2" fmla="*/ 685 w 93553"/>
                  <a:gd name="connsiteY2" fmla="*/ 73818 h 99802"/>
                  <a:gd name="connsiteX3" fmla="*/ 19735 w 93553"/>
                  <a:gd name="connsiteY3" fmla="*/ 97631 h 99802"/>
                  <a:gd name="connsiteX4" fmla="*/ 64978 w 93553"/>
                  <a:gd name="connsiteY4" fmla="*/ 97631 h 99802"/>
                  <a:gd name="connsiteX5" fmla="*/ 93553 w 93553"/>
                  <a:gd name="connsiteY5" fmla="*/ 88106 h 99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553" h="99802">
                    <a:moveTo>
                      <a:pt x="17353" y="0"/>
                    </a:moveTo>
                    <a:cubicBezTo>
                      <a:pt x="16163" y="6350"/>
                      <a:pt x="8225" y="21034"/>
                      <a:pt x="5447" y="33337"/>
                    </a:cubicBezTo>
                    <a:cubicBezTo>
                      <a:pt x="2669" y="45640"/>
                      <a:pt x="-1696" y="63102"/>
                      <a:pt x="685" y="73818"/>
                    </a:cubicBezTo>
                    <a:cubicBezTo>
                      <a:pt x="3066" y="84534"/>
                      <a:pt x="9020" y="93662"/>
                      <a:pt x="19735" y="97631"/>
                    </a:cubicBezTo>
                    <a:cubicBezTo>
                      <a:pt x="30450" y="101600"/>
                      <a:pt x="52675" y="99218"/>
                      <a:pt x="64978" y="97631"/>
                    </a:cubicBezTo>
                    <a:cubicBezTo>
                      <a:pt x="77281" y="96044"/>
                      <a:pt x="85814" y="92075"/>
                      <a:pt x="93553" y="8810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0" name="任意多边形 1139"/>
              <p:cNvSpPr/>
              <p:nvPr/>
            </p:nvSpPr>
            <p:spPr>
              <a:xfrm>
                <a:off x="6002867" y="6446044"/>
                <a:ext cx="95514" cy="97903"/>
              </a:xfrm>
              <a:custGeom>
                <a:avLst/>
                <a:gdLst>
                  <a:gd name="connsiteX0" fmla="*/ 264 w 95514"/>
                  <a:gd name="connsiteY0" fmla="*/ 0 h 97903"/>
                  <a:gd name="connsiteX1" fmla="*/ 2646 w 95514"/>
                  <a:gd name="connsiteY1" fmla="*/ 57150 h 97903"/>
                  <a:gd name="connsiteX2" fmla="*/ 19314 w 95514"/>
                  <a:gd name="connsiteY2" fmla="*/ 92869 h 97903"/>
                  <a:gd name="connsiteX3" fmla="*/ 64558 w 95514"/>
                  <a:gd name="connsiteY3" fmla="*/ 97631 h 97903"/>
                  <a:gd name="connsiteX4" fmla="*/ 95514 w 95514"/>
                  <a:gd name="connsiteY4" fmla="*/ 92869 h 9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14" h="97903">
                    <a:moveTo>
                      <a:pt x="264" y="0"/>
                    </a:moveTo>
                    <a:cubicBezTo>
                      <a:pt x="-133" y="20836"/>
                      <a:pt x="-529" y="41672"/>
                      <a:pt x="2646" y="57150"/>
                    </a:cubicBezTo>
                    <a:cubicBezTo>
                      <a:pt x="5821" y="72628"/>
                      <a:pt x="8995" y="86122"/>
                      <a:pt x="19314" y="92869"/>
                    </a:cubicBezTo>
                    <a:cubicBezTo>
                      <a:pt x="29633" y="99616"/>
                      <a:pt x="51858" y="97631"/>
                      <a:pt x="64558" y="97631"/>
                    </a:cubicBezTo>
                    <a:cubicBezTo>
                      <a:pt x="77258" y="97631"/>
                      <a:pt x="86386" y="95250"/>
                      <a:pt x="95514" y="9286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1" name="任意多边形 1140"/>
              <p:cNvSpPr/>
              <p:nvPr/>
            </p:nvSpPr>
            <p:spPr>
              <a:xfrm>
                <a:off x="6023540" y="6465094"/>
                <a:ext cx="58173" cy="50020"/>
              </a:xfrm>
              <a:custGeom>
                <a:avLst/>
                <a:gdLst>
                  <a:gd name="connsiteX0" fmla="*/ 58173 w 58173"/>
                  <a:gd name="connsiteY0" fmla="*/ 0 h 52387"/>
                  <a:gd name="connsiteX1" fmla="*/ 10548 w 58173"/>
                  <a:gd name="connsiteY1" fmla="*/ 16669 h 52387"/>
                  <a:gd name="connsiteX2" fmla="*/ 1023 w 58173"/>
                  <a:gd name="connsiteY2" fmla="*/ 40481 h 52387"/>
                  <a:gd name="connsiteX3" fmla="*/ 27216 w 58173"/>
                  <a:gd name="connsiteY3" fmla="*/ 50006 h 52387"/>
                  <a:gd name="connsiteX4" fmla="*/ 41504 w 58173"/>
                  <a:gd name="connsiteY4" fmla="*/ 52387 h 52387"/>
                  <a:gd name="connsiteX0" fmla="*/ 58173 w 58173"/>
                  <a:gd name="connsiteY0" fmla="*/ 0 h 50020"/>
                  <a:gd name="connsiteX1" fmla="*/ 10548 w 58173"/>
                  <a:gd name="connsiteY1" fmla="*/ 16669 h 50020"/>
                  <a:gd name="connsiteX2" fmla="*/ 1023 w 58173"/>
                  <a:gd name="connsiteY2" fmla="*/ 40481 h 50020"/>
                  <a:gd name="connsiteX3" fmla="*/ 27216 w 58173"/>
                  <a:gd name="connsiteY3" fmla="*/ 50006 h 50020"/>
                  <a:gd name="connsiteX4" fmla="*/ 58173 w 58173"/>
                  <a:gd name="connsiteY4" fmla="*/ 42862 h 50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73" h="50020">
                    <a:moveTo>
                      <a:pt x="58173" y="0"/>
                    </a:moveTo>
                    <a:cubicBezTo>
                      <a:pt x="39123" y="4961"/>
                      <a:pt x="20073" y="9922"/>
                      <a:pt x="10548" y="16669"/>
                    </a:cubicBezTo>
                    <a:cubicBezTo>
                      <a:pt x="1023" y="23416"/>
                      <a:pt x="-1755" y="34925"/>
                      <a:pt x="1023" y="40481"/>
                    </a:cubicBezTo>
                    <a:cubicBezTo>
                      <a:pt x="3801" y="46037"/>
                      <a:pt x="17691" y="49609"/>
                      <a:pt x="27216" y="50006"/>
                    </a:cubicBezTo>
                    <a:cubicBezTo>
                      <a:pt x="36741" y="50403"/>
                      <a:pt x="54402" y="42663"/>
                      <a:pt x="58173" y="4286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2" name="任意多边形 1141"/>
              <p:cNvSpPr/>
              <p:nvPr/>
            </p:nvSpPr>
            <p:spPr>
              <a:xfrm>
                <a:off x="5631656" y="4462463"/>
                <a:ext cx="107157" cy="195262"/>
              </a:xfrm>
              <a:custGeom>
                <a:avLst/>
                <a:gdLst>
                  <a:gd name="connsiteX0" fmla="*/ 107157 w 107157"/>
                  <a:gd name="connsiteY0" fmla="*/ 0 h 195262"/>
                  <a:gd name="connsiteX1" fmla="*/ 73819 w 107157"/>
                  <a:gd name="connsiteY1" fmla="*/ 78581 h 195262"/>
                  <a:gd name="connsiteX2" fmla="*/ 26194 w 107157"/>
                  <a:gd name="connsiteY2" fmla="*/ 154781 h 195262"/>
                  <a:gd name="connsiteX3" fmla="*/ 0 w 107157"/>
                  <a:gd name="connsiteY3" fmla="*/ 195262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157" h="195262">
                    <a:moveTo>
                      <a:pt x="107157" y="0"/>
                    </a:moveTo>
                    <a:cubicBezTo>
                      <a:pt x="97235" y="26392"/>
                      <a:pt x="87313" y="52784"/>
                      <a:pt x="73819" y="78581"/>
                    </a:cubicBezTo>
                    <a:cubicBezTo>
                      <a:pt x="60325" y="104378"/>
                      <a:pt x="38497" y="135334"/>
                      <a:pt x="26194" y="154781"/>
                    </a:cubicBezTo>
                    <a:cubicBezTo>
                      <a:pt x="13891" y="174228"/>
                      <a:pt x="6945" y="184745"/>
                      <a:pt x="0" y="19526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3" name="任意多边形 1142"/>
              <p:cNvSpPr/>
              <p:nvPr/>
            </p:nvSpPr>
            <p:spPr>
              <a:xfrm>
                <a:off x="5469731" y="4500563"/>
                <a:ext cx="221457" cy="226218"/>
              </a:xfrm>
              <a:custGeom>
                <a:avLst/>
                <a:gdLst>
                  <a:gd name="connsiteX0" fmla="*/ 221457 w 221457"/>
                  <a:gd name="connsiteY0" fmla="*/ 0 h 226218"/>
                  <a:gd name="connsiteX1" fmla="*/ 150019 w 221457"/>
                  <a:gd name="connsiteY1" fmla="*/ 85725 h 226218"/>
                  <a:gd name="connsiteX2" fmla="*/ 92869 w 221457"/>
                  <a:gd name="connsiteY2" fmla="*/ 140493 h 226218"/>
                  <a:gd name="connsiteX3" fmla="*/ 61913 w 221457"/>
                  <a:gd name="connsiteY3" fmla="*/ 173831 h 226218"/>
                  <a:gd name="connsiteX4" fmla="*/ 23813 w 221457"/>
                  <a:gd name="connsiteY4" fmla="*/ 200025 h 226218"/>
                  <a:gd name="connsiteX5" fmla="*/ 0 w 221457"/>
                  <a:gd name="connsiteY5" fmla="*/ 226218 h 226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457" h="226218">
                    <a:moveTo>
                      <a:pt x="221457" y="0"/>
                    </a:moveTo>
                    <a:cubicBezTo>
                      <a:pt x="196453" y="31155"/>
                      <a:pt x="171450" y="62310"/>
                      <a:pt x="150019" y="85725"/>
                    </a:cubicBezTo>
                    <a:cubicBezTo>
                      <a:pt x="128588" y="109140"/>
                      <a:pt x="107553" y="125809"/>
                      <a:pt x="92869" y="140493"/>
                    </a:cubicBezTo>
                    <a:cubicBezTo>
                      <a:pt x="78185" y="155177"/>
                      <a:pt x="73422" y="163909"/>
                      <a:pt x="61913" y="173831"/>
                    </a:cubicBezTo>
                    <a:cubicBezTo>
                      <a:pt x="50404" y="183753"/>
                      <a:pt x="34132" y="191294"/>
                      <a:pt x="23813" y="200025"/>
                    </a:cubicBezTo>
                    <a:cubicBezTo>
                      <a:pt x="13494" y="208756"/>
                      <a:pt x="6747" y="217487"/>
                      <a:pt x="0" y="22621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4" name="任意多边形 1143"/>
              <p:cNvSpPr/>
              <p:nvPr/>
            </p:nvSpPr>
            <p:spPr>
              <a:xfrm>
                <a:off x="5257763" y="4583906"/>
                <a:ext cx="278643" cy="392907"/>
              </a:xfrm>
              <a:custGeom>
                <a:avLst/>
                <a:gdLst>
                  <a:gd name="connsiteX0" fmla="*/ 278643 w 278643"/>
                  <a:gd name="connsiteY0" fmla="*/ 0 h 392907"/>
                  <a:gd name="connsiteX1" fmla="*/ 254831 w 278643"/>
                  <a:gd name="connsiteY1" fmla="*/ 59532 h 392907"/>
                  <a:gd name="connsiteX2" fmla="*/ 240543 w 278643"/>
                  <a:gd name="connsiteY2" fmla="*/ 97632 h 392907"/>
                  <a:gd name="connsiteX3" fmla="*/ 183393 w 278643"/>
                  <a:gd name="connsiteY3" fmla="*/ 121444 h 392907"/>
                  <a:gd name="connsiteX4" fmla="*/ 128625 w 278643"/>
                  <a:gd name="connsiteY4" fmla="*/ 135732 h 392907"/>
                  <a:gd name="connsiteX5" fmla="*/ 92906 w 278643"/>
                  <a:gd name="connsiteY5" fmla="*/ 176213 h 392907"/>
                  <a:gd name="connsiteX6" fmla="*/ 83381 w 278643"/>
                  <a:gd name="connsiteY6" fmla="*/ 221457 h 392907"/>
                  <a:gd name="connsiteX7" fmla="*/ 28612 w 278643"/>
                  <a:gd name="connsiteY7" fmla="*/ 257175 h 392907"/>
                  <a:gd name="connsiteX8" fmla="*/ 7181 w 278643"/>
                  <a:gd name="connsiteY8" fmla="*/ 316707 h 392907"/>
                  <a:gd name="connsiteX9" fmla="*/ 37 w 278643"/>
                  <a:gd name="connsiteY9" fmla="*/ 364332 h 392907"/>
                  <a:gd name="connsiteX10" fmla="*/ 9562 w 278643"/>
                  <a:gd name="connsiteY10" fmla="*/ 392907 h 392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643" h="392907">
                    <a:moveTo>
                      <a:pt x="278643" y="0"/>
                    </a:moveTo>
                    <a:cubicBezTo>
                      <a:pt x="269912" y="21630"/>
                      <a:pt x="261181" y="43260"/>
                      <a:pt x="254831" y="59532"/>
                    </a:cubicBezTo>
                    <a:cubicBezTo>
                      <a:pt x="248481" y="75804"/>
                      <a:pt x="252449" y="87313"/>
                      <a:pt x="240543" y="97632"/>
                    </a:cubicBezTo>
                    <a:cubicBezTo>
                      <a:pt x="228637" y="107951"/>
                      <a:pt x="202046" y="115094"/>
                      <a:pt x="183393" y="121444"/>
                    </a:cubicBezTo>
                    <a:cubicBezTo>
                      <a:pt x="164740" y="127794"/>
                      <a:pt x="143706" y="126604"/>
                      <a:pt x="128625" y="135732"/>
                    </a:cubicBezTo>
                    <a:cubicBezTo>
                      <a:pt x="113544" y="144860"/>
                      <a:pt x="100447" y="161926"/>
                      <a:pt x="92906" y="176213"/>
                    </a:cubicBezTo>
                    <a:cubicBezTo>
                      <a:pt x="85365" y="190501"/>
                      <a:pt x="94097" y="207963"/>
                      <a:pt x="83381" y="221457"/>
                    </a:cubicBezTo>
                    <a:cubicBezTo>
                      <a:pt x="72665" y="234951"/>
                      <a:pt x="41312" y="241300"/>
                      <a:pt x="28612" y="257175"/>
                    </a:cubicBezTo>
                    <a:cubicBezTo>
                      <a:pt x="15912" y="273050"/>
                      <a:pt x="11943" y="298848"/>
                      <a:pt x="7181" y="316707"/>
                    </a:cubicBezTo>
                    <a:cubicBezTo>
                      <a:pt x="2419" y="334566"/>
                      <a:pt x="-360" y="351632"/>
                      <a:pt x="37" y="364332"/>
                    </a:cubicBezTo>
                    <a:cubicBezTo>
                      <a:pt x="434" y="377032"/>
                      <a:pt x="4998" y="384969"/>
                      <a:pt x="9562" y="39290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5" name="任意多边形 1144"/>
              <p:cNvSpPr/>
              <p:nvPr/>
            </p:nvSpPr>
            <p:spPr>
              <a:xfrm>
                <a:off x="5262563" y="4907756"/>
                <a:ext cx="169068" cy="102470"/>
              </a:xfrm>
              <a:custGeom>
                <a:avLst/>
                <a:gdLst>
                  <a:gd name="connsiteX0" fmla="*/ 169068 w 169068"/>
                  <a:gd name="connsiteY0" fmla="*/ 0 h 102470"/>
                  <a:gd name="connsiteX1" fmla="*/ 147637 w 169068"/>
                  <a:gd name="connsiteY1" fmla="*/ 59532 h 102470"/>
                  <a:gd name="connsiteX2" fmla="*/ 119062 w 169068"/>
                  <a:gd name="connsiteY2" fmla="*/ 83344 h 102470"/>
                  <a:gd name="connsiteX3" fmla="*/ 64293 w 169068"/>
                  <a:gd name="connsiteY3" fmla="*/ 71438 h 102470"/>
                  <a:gd name="connsiteX4" fmla="*/ 42862 w 169068"/>
                  <a:gd name="connsiteY4" fmla="*/ 97632 h 102470"/>
                  <a:gd name="connsiteX5" fmla="*/ 0 w 169068"/>
                  <a:gd name="connsiteY5" fmla="*/ 102394 h 102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68" h="102470">
                    <a:moveTo>
                      <a:pt x="169068" y="0"/>
                    </a:moveTo>
                    <a:cubicBezTo>
                      <a:pt x="162519" y="22820"/>
                      <a:pt x="155971" y="45641"/>
                      <a:pt x="147637" y="59532"/>
                    </a:cubicBezTo>
                    <a:cubicBezTo>
                      <a:pt x="139303" y="73423"/>
                      <a:pt x="132953" y="81360"/>
                      <a:pt x="119062" y="83344"/>
                    </a:cubicBezTo>
                    <a:cubicBezTo>
                      <a:pt x="105171" y="85328"/>
                      <a:pt x="76993" y="69057"/>
                      <a:pt x="64293" y="71438"/>
                    </a:cubicBezTo>
                    <a:cubicBezTo>
                      <a:pt x="51593" y="73819"/>
                      <a:pt x="53578" y="92473"/>
                      <a:pt x="42862" y="97632"/>
                    </a:cubicBezTo>
                    <a:cubicBezTo>
                      <a:pt x="32146" y="102791"/>
                      <a:pt x="16073" y="102592"/>
                      <a:pt x="0" y="10239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6" name="任意多边形 1145"/>
              <p:cNvSpPr/>
              <p:nvPr/>
            </p:nvSpPr>
            <p:spPr>
              <a:xfrm>
                <a:off x="5230753" y="5010150"/>
                <a:ext cx="138966" cy="83344"/>
              </a:xfrm>
              <a:custGeom>
                <a:avLst/>
                <a:gdLst>
                  <a:gd name="connsiteX0" fmla="*/ 138966 w 138966"/>
                  <a:gd name="connsiteY0" fmla="*/ 0 h 83344"/>
                  <a:gd name="connsiteX1" fmla="*/ 91341 w 138966"/>
                  <a:gd name="connsiteY1" fmla="*/ 38100 h 83344"/>
                  <a:gd name="connsiteX2" fmla="*/ 27047 w 138966"/>
                  <a:gd name="connsiteY2" fmla="*/ 47625 h 83344"/>
                  <a:gd name="connsiteX3" fmla="*/ 3235 w 138966"/>
                  <a:gd name="connsiteY3" fmla="*/ 54769 h 83344"/>
                  <a:gd name="connsiteX4" fmla="*/ 853 w 138966"/>
                  <a:gd name="connsiteY4" fmla="*/ 83344 h 8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66" h="83344">
                    <a:moveTo>
                      <a:pt x="138966" y="0"/>
                    </a:moveTo>
                    <a:cubicBezTo>
                      <a:pt x="124480" y="15081"/>
                      <a:pt x="109994" y="30163"/>
                      <a:pt x="91341" y="38100"/>
                    </a:cubicBezTo>
                    <a:cubicBezTo>
                      <a:pt x="72688" y="46038"/>
                      <a:pt x="41731" y="44847"/>
                      <a:pt x="27047" y="47625"/>
                    </a:cubicBezTo>
                    <a:cubicBezTo>
                      <a:pt x="12363" y="50403"/>
                      <a:pt x="7601" y="48816"/>
                      <a:pt x="3235" y="54769"/>
                    </a:cubicBezTo>
                    <a:cubicBezTo>
                      <a:pt x="-1131" y="60722"/>
                      <a:pt x="-139" y="72033"/>
                      <a:pt x="853" y="8334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7" name="任意多边形 1146"/>
              <p:cNvSpPr/>
              <p:nvPr/>
            </p:nvSpPr>
            <p:spPr>
              <a:xfrm>
                <a:off x="5191125" y="4919663"/>
                <a:ext cx="42863" cy="133350"/>
              </a:xfrm>
              <a:custGeom>
                <a:avLst/>
                <a:gdLst>
                  <a:gd name="connsiteX0" fmla="*/ 42863 w 42863"/>
                  <a:gd name="connsiteY0" fmla="*/ 0 h 133350"/>
                  <a:gd name="connsiteX1" fmla="*/ 14288 w 42863"/>
                  <a:gd name="connsiteY1" fmla="*/ 64293 h 133350"/>
                  <a:gd name="connsiteX2" fmla="*/ 0 w 42863"/>
                  <a:gd name="connsiteY2" fmla="*/ 1333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63" h="133350">
                    <a:moveTo>
                      <a:pt x="42863" y="0"/>
                    </a:moveTo>
                    <a:cubicBezTo>
                      <a:pt x="32147" y="21034"/>
                      <a:pt x="21432" y="42068"/>
                      <a:pt x="14288" y="64293"/>
                    </a:cubicBezTo>
                    <a:cubicBezTo>
                      <a:pt x="7144" y="86518"/>
                      <a:pt x="3572" y="109934"/>
                      <a:pt x="0" y="13335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8" name="任意多边形 1147"/>
              <p:cNvSpPr/>
              <p:nvPr/>
            </p:nvSpPr>
            <p:spPr>
              <a:xfrm>
                <a:off x="5069681" y="4936331"/>
                <a:ext cx="111919" cy="135732"/>
              </a:xfrm>
              <a:custGeom>
                <a:avLst/>
                <a:gdLst>
                  <a:gd name="connsiteX0" fmla="*/ 111919 w 111919"/>
                  <a:gd name="connsiteY0" fmla="*/ 0 h 135732"/>
                  <a:gd name="connsiteX1" fmla="*/ 73819 w 111919"/>
                  <a:gd name="connsiteY1" fmla="*/ 69057 h 135732"/>
                  <a:gd name="connsiteX2" fmla="*/ 50007 w 111919"/>
                  <a:gd name="connsiteY2" fmla="*/ 114300 h 135732"/>
                  <a:gd name="connsiteX3" fmla="*/ 0 w 111919"/>
                  <a:gd name="connsiteY3" fmla="*/ 135732 h 135732"/>
                  <a:gd name="connsiteX0" fmla="*/ 111919 w 111919"/>
                  <a:gd name="connsiteY0" fmla="*/ 0 h 135732"/>
                  <a:gd name="connsiteX1" fmla="*/ 73819 w 111919"/>
                  <a:gd name="connsiteY1" fmla="*/ 69057 h 135732"/>
                  <a:gd name="connsiteX2" fmla="*/ 42863 w 111919"/>
                  <a:gd name="connsiteY2" fmla="*/ 114300 h 135732"/>
                  <a:gd name="connsiteX3" fmla="*/ 0 w 111919"/>
                  <a:gd name="connsiteY3" fmla="*/ 135732 h 135732"/>
                  <a:gd name="connsiteX0" fmla="*/ 111919 w 111919"/>
                  <a:gd name="connsiteY0" fmla="*/ 0 h 135732"/>
                  <a:gd name="connsiteX1" fmla="*/ 76200 w 111919"/>
                  <a:gd name="connsiteY1" fmla="*/ 54769 h 135732"/>
                  <a:gd name="connsiteX2" fmla="*/ 42863 w 111919"/>
                  <a:gd name="connsiteY2" fmla="*/ 114300 h 135732"/>
                  <a:gd name="connsiteX3" fmla="*/ 0 w 111919"/>
                  <a:gd name="connsiteY3" fmla="*/ 135732 h 135732"/>
                  <a:gd name="connsiteX0" fmla="*/ 111919 w 111919"/>
                  <a:gd name="connsiteY0" fmla="*/ 0 h 135732"/>
                  <a:gd name="connsiteX1" fmla="*/ 80963 w 111919"/>
                  <a:gd name="connsiteY1" fmla="*/ 57151 h 135732"/>
                  <a:gd name="connsiteX2" fmla="*/ 42863 w 111919"/>
                  <a:gd name="connsiteY2" fmla="*/ 114300 h 135732"/>
                  <a:gd name="connsiteX3" fmla="*/ 0 w 111919"/>
                  <a:gd name="connsiteY3" fmla="*/ 135732 h 13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919" h="135732">
                    <a:moveTo>
                      <a:pt x="111919" y="0"/>
                    </a:moveTo>
                    <a:cubicBezTo>
                      <a:pt x="98028" y="25003"/>
                      <a:pt x="92472" y="38101"/>
                      <a:pt x="80963" y="57151"/>
                    </a:cubicBezTo>
                    <a:cubicBezTo>
                      <a:pt x="69454" y="76201"/>
                      <a:pt x="56357" y="101203"/>
                      <a:pt x="42863" y="114300"/>
                    </a:cubicBezTo>
                    <a:cubicBezTo>
                      <a:pt x="29369" y="127397"/>
                      <a:pt x="18852" y="130572"/>
                      <a:pt x="0" y="13573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9" name="任意多边形 1148"/>
              <p:cNvSpPr/>
              <p:nvPr/>
            </p:nvSpPr>
            <p:spPr>
              <a:xfrm>
                <a:off x="4833938" y="5093494"/>
                <a:ext cx="259556" cy="464344"/>
              </a:xfrm>
              <a:custGeom>
                <a:avLst/>
                <a:gdLst>
                  <a:gd name="connsiteX0" fmla="*/ 259556 w 259556"/>
                  <a:gd name="connsiteY0" fmla="*/ 0 h 464344"/>
                  <a:gd name="connsiteX1" fmla="*/ 195262 w 259556"/>
                  <a:gd name="connsiteY1" fmla="*/ 90487 h 464344"/>
                  <a:gd name="connsiteX2" fmla="*/ 111918 w 259556"/>
                  <a:gd name="connsiteY2" fmla="*/ 183356 h 464344"/>
                  <a:gd name="connsiteX3" fmla="*/ 71437 w 259556"/>
                  <a:gd name="connsiteY3" fmla="*/ 283369 h 464344"/>
                  <a:gd name="connsiteX4" fmla="*/ 40481 w 259556"/>
                  <a:gd name="connsiteY4" fmla="*/ 376237 h 464344"/>
                  <a:gd name="connsiteX5" fmla="*/ 0 w 259556"/>
                  <a:gd name="connsiteY5" fmla="*/ 464344 h 46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556" h="464344">
                    <a:moveTo>
                      <a:pt x="259556" y="0"/>
                    </a:moveTo>
                    <a:cubicBezTo>
                      <a:pt x="239712" y="29964"/>
                      <a:pt x="219868" y="59928"/>
                      <a:pt x="195262" y="90487"/>
                    </a:cubicBezTo>
                    <a:cubicBezTo>
                      <a:pt x="170656" y="121046"/>
                      <a:pt x="132555" y="151209"/>
                      <a:pt x="111918" y="183356"/>
                    </a:cubicBezTo>
                    <a:cubicBezTo>
                      <a:pt x="91281" y="215503"/>
                      <a:pt x="83343" y="251222"/>
                      <a:pt x="71437" y="283369"/>
                    </a:cubicBezTo>
                    <a:cubicBezTo>
                      <a:pt x="59531" y="315516"/>
                      <a:pt x="52387" y="346075"/>
                      <a:pt x="40481" y="376237"/>
                    </a:cubicBezTo>
                    <a:cubicBezTo>
                      <a:pt x="28575" y="406399"/>
                      <a:pt x="14287" y="435371"/>
                      <a:pt x="0" y="46434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0" name="任意多边形 1149"/>
              <p:cNvSpPr/>
              <p:nvPr/>
            </p:nvSpPr>
            <p:spPr>
              <a:xfrm>
                <a:off x="4972050" y="5264944"/>
                <a:ext cx="197644" cy="357187"/>
              </a:xfrm>
              <a:custGeom>
                <a:avLst/>
                <a:gdLst>
                  <a:gd name="connsiteX0" fmla="*/ 197644 w 197644"/>
                  <a:gd name="connsiteY0" fmla="*/ 0 h 357187"/>
                  <a:gd name="connsiteX1" fmla="*/ 154781 w 197644"/>
                  <a:gd name="connsiteY1" fmla="*/ 85725 h 357187"/>
                  <a:gd name="connsiteX2" fmla="*/ 116681 w 197644"/>
                  <a:gd name="connsiteY2" fmla="*/ 164306 h 357187"/>
                  <a:gd name="connsiteX3" fmla="*/ 69056 w 197644"/>
                  <a:gd name="connsiteY3" fmla="*/ 214312 h 357187"/>
                  <a:gd name="connsiteX4" fmla="*/ 28575 w 197644"/>
                  <a:gd name="connsiteY4" fmla="*/ 307181 h 357187"/>
                  <a:gd name="connsiteX5" fmla="*/ 0 w 197644"/>
                  <a:gd name="connsiteY5" fmla="*/ 357187 h 35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644" h="357187">
                    <a:moveTo>
                      <a:pt x="197644" y="0"/>
                    </a:moveTo>
                    <a:cubicBezTo>
                      <a:pt x="182959" y="29170"/>
                      <a:pt x="168275" y="58341"/>
                      <a:pt x="154781" y="85725"/>
                    </a:cubicBezTo>
                    <a:cubicBezTo>
                      <a:pt x="141287" y="113109"/>
                      <a:pt x="130968" y="142875"/>
                      <a:pt x="116681" y="164306"/>
                    </a:cubicBezTo>
                    <a:cubicBezTo>
                      <a:pt x="102393" y="185737"/>
                      <a:pt x="83740" y="190499"/>
                      <a:pt x="69056" y="214312"/>
                    </a:cubicBezTo>
                    <a:cubicBezTo>
                      <a:pt x="54372" y="238125"/>
                      <a:pt x="40084" y="283369"/>
                      <a:pt x="28575" y="307181"/>
                    </a:cubicBezTo>
                    <a:cubicBezTo>
                      <a:pt x="17066" y="330993"/>
                      <a:pt x="8533" y="344090"/>
                      <a:pt x="0" y="35718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1" name="任意多边形 1150"/>
              <p:cNvSpPr/>
              <p:nvPr/>
            </p:nvSpPr>
            <p:spPr>
              <a:xfrm>
                <a:off x="5043488" y="5517356"/>
                <a:ext cx="23812" cy="88107"/>
              </a:xfrm>
              <a:custGeom>
                <a:avLst/>
                <a:gdLst>
                  <a:gd name="connsiteX0" fmla="*/ 23812 w 23812"/>
                  <a:gd name="connsiteY0" fmla="*/ 0 h 88107"/>
                  <a:gd name="connsiteX1" fmla="*/ 0 w 23812"/>
                  <a:gd name="connsiteY1" fmla="*/ 88107 h 88107"/>
                  <a:gd name="connsiteX0" fmla="*/ 23812 w 23812"/>
                  <a:gd name="connsiteY0" fmla="*/ 0 h 88107"/>
                  <a:gd name="connsiteX1" fmla="*/ 19050 w 23812"/>
                  <a:gd name="connsiteY1" fmla="*/ 38100 h 88107"/>
                  <a:gd name="connsiteX2" fmla="*/ 0 w 23812"/>
                  <a:gd name="connsiteY2" fmla="*/ 88107 h 8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12" h="88107">
                    <a:moveTo>
                      <a:pt x="23812" y="0"/>
                    </a:moveTo>
                    <a:cubicBezTo>
                      <a:pt x="20637" y="12700"/>
                      <a:pt x="22225" y="25400"/>
                      <a:pt x="19050" y="38100"/>
                    </a:cubicBezTo>
                    <a:lnTo>
                      <a:pt x="0" y="88107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2" name="任意多边形 1151"/>
              <p:cNvSpPr/>
              <p:nvPr/>
            </p:nvSpPr>
            <p:spPr>
              <a:xfrm>
                <a:off x="4793456" y="5922169"/>
                <a:ext cx="28575" cy="64294"/>
              </a:xfrm>
              <a:custGeom>
                <a:avLst/>
                <a:gdLst>
                  <a:gd name="connsiteX0" fmla="*/ 28575 w 28575"/>
                  <a:gd name="connsiteY0" fmla="*/ 0 h 64294"/>
                  <a:gd name="connsiteX1" fmla="*/ 0 w 28575"/>
                  <a:gd name="connsiteY1" fmla="*/ 64294 h 64294"/>
                  <a:gd name="connsiteX0" fmla="*/ 28575 w 28575"/>
                  <a:gd name="connsiteY0" fmla="*/ 0 h 64294"/>
                  <a:gd name="connsiteX1" fmla="*/ 26194 w 28575"/>
                  <a:gd name="connsiteY1" fmla="*/ 35719 h 64294"/>
                  <a:gd name="connsiteX2" fmla="*/ 0 w 28575"/>
                  <a:gd name="connsiteY2" fmla="*/ 64294 h 64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64294">
                    <a:moveTo>
                      <a:pt x="28575" y="0"/>
                    </a:moveTo>
                    <a:cubicBezTo>
                      <a:pt x="24606" y="10319"/>
                      <a:pt x="30163" y="25400"/>
                      <a:pt x="26194" y="35719"/>
                    </a:cubicBezTo>
                    <a:lnTo>
                      <a:pt x="0" y="64294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3" name="任意多边形 1152"/>
              <p:cNvSpPr/>
              <p:nvPr/>
            </p:nvSpPr>
            <p:spPr>
              <a:xfrm>
                <a:off x="4698206" y="5912644"/>
                <a:ext cx="45244" cy="40481"/>
              </a:xfrm>
              <a:custGeom>
                <a:avLst/>
                <a:gdLst>
                  <a:gd name="connsiteX0" fmla="*/ 45244 w 45244"/>
                  <a:gd name="connsiteY0" fmla="*/ 0 h 40481"/>
                  <a:gd name="connsiteX1" fmla="*/ 0 w 45244"/>
                  <a:gd name="connsiteY1" fmla="*/ 40481 h 40481"/>
                  <a:gd name="connsiteX0" fmla="*/ 45244 w 45244"/>
                  <a:gd name="connsiteY0" fmla="*/ 0 h 40481"/>
                  <a:gd name="connsiteX1" fmla="*/ 26194 w 45244"/>
                  <a:gd name="connsiteY1" fmla="*/ 26194 h 40481"/>
                  <a:gd name="connsiteX2" fmla="*/ 0 w 45244"/>
                  <a:gd name="connsiteY2" fmla="*/ 40481 h 40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244" h="40481">
                    <a:moveTo>
                      <a:pt x="45244" y="0"/>
                    </a:moveTo>
                    <a:cubicBezTo>
                      <a:pt x="38100" y="6350"/>
                      <a:pt x="33338" y="19844"/>
                      <a:pt x="26194" y="26194"/>
                    </a:cubicBezTo>
                    <a:lnTo>
                      <a:pt x="0" y="40481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4" name="任意多边形 1153"/>
              <p:cNvSpPr/>
              <p:nvPr/>
            </p:nvSpPr>
            <p:spPr>
              <a:xfrm>
                <a:off x="4536129" y="6017419"/>
                <a:ext cx="47777" cy="96590"/>
              </a:xfrm>
              <a:custGeom>
                <a:avLst/>
                <a:gdLst>
                  <a:gd name="connsiteX0" fmla="*/ 51546 w 51546"/>
                  <a:gd name="connsiteY0" fmla="*/ 0 h 99926"/>
                  <a:gd name="connsiteX1" fmla="*/ 1540 w 51546"/>
                  <a:gd name="connsiteY1" fmla="*/ 66675 h 99926"/>
                  <a:gd name="connsiteX2" fmla="*/ 15828 w 51546"/>
                  <a:gd name="connsiteY2" fmla="*/ 97631 h 99926"/>
                  <a:gd name="connsiteX3" fmla="*/ 46784 w 51546"/>
                  <a:gd name="connsiteY3" fmla="*/ 95250 h 99926"/>
                  <a:gd name="connsiteX0" fmla="*/ 50126 w 50126"/>
                  <a:gd name="connsiteY0" fmla="*/ 0 h 99926"/>
                  <a:gd name="connsiteX1" fmla="*/ 21551 w 50126"/>
                  <a:gd name="connsiteY1" fmla="*/ 26194 h 99926"/>
                  <a:gd name="connsiteX2" fmla="*/ 120 w 50126"/>
                  <a:gd name="connsiteY2" fmla="*/ 66675 h 99926"/>
                  <a:gd name="connsiteX3" fmla="*/ 14408 w 50126"/>
                  <a:gd name="connsiteY3" fmla="*/ 97631 h 99926"/>
                  <a:gd name="connsiteX4" fmla="*/ 45364 w 50126"/>
                  <a:gd name="connsiteY4" fmla="*/ 95250 h 99926"/>
                  <a:gd name="connsiteX0" fmla="*/ 47777 w 47777"/>
                  <a:gd name="connsiteY0" fmla="*/ 0 h 100807"/>
                  <a:gd name="connsiteX1" fmla="*/ 19202 w 47777"/>
                  <a:gd name="connsiteY1" fmla="*/ 26194 h 100807"/>
                  <a:gd name="connsiteX2" fmla="*/ 153 w 47777"/>
                  <a:gd name="connsiteY2" fmla="*/ 54768 h 100807"/>
                  <a:gd name="connsiteX3" fmla="*/ 12059 w 47777"/>
                  <a:gd name="connsiteY3" fmla="*/ 97631 h 100807"/>
                  <a:gd name="connsiteX4" fmla="*/ 43015 w 47777"/>
                  <a:gd name="connsiteY4" fmla="*/ 95250 h 100807"/>
                  <a:gd name="connsiteX0" fmla="*/ 47777 w 47777"/>
                  <a:gd name="connsiteY0" fmla="*/ 0 h 96590"/>
                  <a:gd name="connsiteX1" fmla="*/ 19202 w 47777"/>
                  <a:gd name="connsiteY1" fmla="*/ 26194 h 96590"/>
                  <a:gd name="connsiteX2" fmla="*/ 153 w 47777"/>
                  <a:gd name="connsiteY2" fmla="*/ 54768 h 96590"/>
                  <a:gd name="connsiteX3" fmla="*/ 12059 w 47777"/>
                  <a:gd name="connsiteY3" fmla="*/ 88106 h 96590"/>
                  <a:gd name="connsiteX4" fmla="*/ 43015 w 47777"/>
                  <a:gd name="connsiteY4" fmla="*/ 95250 h 9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777" h="96590">
                    <a:moveTo>
                      <a:pt x="47777" y="0"/>
                    </a:moveTo>
                    <a:cubicBezTo>
                      <a:pt x="43808" y="5159"/>
                      <a:pt x="27536" y="15082"/>
                      <a:pt x="19202" y="26194"/>
                    </a:cubicBezTo>
                    <a:cubicBezTo>
                      <a:pt x="10868" y="37307"/>
                      <a:pt x="1344" y="44449"/>
                      <a:pt x="153" y="54768"/>
                    </a:cubicBezTo>
                    <a:cubicBezTo>
                      <a:pt x="-1038" y="65087"/>
                      <a:pt x="4915" y="81359"/>
                      <a:pt x="12059" y="88106"/>
                    </a:cubicBezTo>
                    <a:cubicBezTo>
                      <a:pt x="19203" y="94853"/>
                      <a:pt x="31307" y="98821"/>
                      <a:pt x="43015" y="9525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5" name="任意多边形 1154"/>
              <p:cNvSpPr/>
              <p:nvPr/>
            </p:nvSpPr>
            <p:spPr>
              <a:xfrm>
                <a:off x="4573950" y="6041231"/>
                <a:ext cx="79013" cy="93076"/>
              </a:xfrm>
              <a:custGeom>
                <a:avLst/>
                <a:gdLst>
                  <a:gd name="connsiteX0" fmla="*/ 79372 w 79372"/>
                  <a:gd name="connsiteY0" fmla="*/ 0 h 93964"/>
                  <a:gd name="connsiteX1" fmla="*/ 22222 w 79372"/>
                  <a:gd name="connsiteY1" fmla="*/ 11907 h 93964"/>
                  <a:gd name="connsiteX2" fmla="*/ 790 w 79372"/>
                  <a:gd name="connsiteY2" fmla="*/ 47625 h 93964"/>
                  <a:gd name="connsiteX3" fmla="*/ 7934 w 79372"/>
                  <a:gd name="connsiteY3" fmla="*/ 88107 h 93964"/>
                  <a:gd name="connsiteX4" fmla="*/ 38890 w 79372"/>
                  <a:gd name="connsiteY4" fmla="*/ 92869 h 93964"/>
                  <a:gd name="connsiteX0" fmla="*/ 79013 w 79013"/>
                  <a:gd name="connsiteY0" fmla="*/ 0 h 93076"/>
                  <a:gd name="connsiteX1" fmla="*/ 21863 w 79013"/>
                  <a:gd name="connsiteY1" fmla="*/ 11907 h 93076"/>
                  <a:gd name="connsiteX2" fmla="*/ 431 w 79013"/>
                  <a:gd name="connsiteY2" fmla="*/ 47625 h 93076"/>
                  <a:gd name="connsiteX3" fmla="*/ 9956 w 79013"/>
                  <a:gd name="connsiteY3" fmla="*/ 80963 h 93076"/>
                  <a:gd name="connsiteX4" fmla="*/ 38531 w 79013"/>
                  <a:gd name="connsiteY4" fmla="*/ 92869 h 9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013" h="93076">
                    <a:moveTo>
                      <a:pt x="79013" y="0"/>
                    </a:moveTo>
                    <a:cubicBezTo>
                      <a:pt x="56986" y="1985"/>
                      <a:pt x="34960" y="3970"/>
                      <a:pt x="21863" y="11907"/>
                    </a:cubicBezTo>
                    <a:cubicBezTo>
                      <a:pt x="8766" y="19844"/>
                      <a:pt x="2415" y="36116"/>
                      <a:pt x="431" y="47625"/>
                    </a:cubicBezTo>
                    <a:cubicBezTo>
                      <a:pt x="-1553" y="59134"/>
                      <a:pt x="3606" y="73422"/>
                      <a:pt x="9956" y="80963"/>
                    </a:cubicBezTo>
                    <a:cubicBezTo>
                      <a:pt x="16306" y="88504"/>
                      <a:pt x="26228" y="94258"/>
                      <a:pt x="38531" y="9286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6" name="任意多边形 1155"/>
              <p:cNvSpPr/>
              <p:nvPr/>
            </p:nvSpPr>
            <p:spPr>
              <a:xfrm>
                <a:off x="4607413" y="6057900"/>
                <a:ext cx="86031" cy="100013"/>
              </a:xfrm>
              <a:custGeom>
                <a:avLst/>
                <a:gdLst>
                  <a:gd name="connsiteX0" fmla="*/ 89599 w 89599"/>
                  <a:gd name="connsiteY0" fmla="*/ 0 h 100013"/>
                  <a:gd name="connsiteX1" fmla="*/ 25305 w 89599"/>
                  <a:gd name="connsiteY1" fmla="*/ 16669 h 100013"/>
                  <a:gd name="connsiteX2" fmla="*/ 6255 w 89599"/>
                  <a:gd name="connsiteY2" fmla="*/ 40481 h 100013"/>
                  <a:gd name="connsiteX3" fmla="*/ 1493 w 89599"/>
                  <a:gd name="connsiteY3" fmla="*/ 78581 h 100013"/>
                  <a:gd name="connsiteX4" fmla="*/ 30068 w 89599"/>
                  <a:gd name="connsiteY4" fmla="*/ 95250 h 100013"/>
                  <a:gd name="connsiteX5" fmla="*/ 63405 w 89599"/>
                  <a:gd name="connsiteY5" fmla="*/ 100013 h 100013"/>
                  <a:gd name="connsiteX0" fmla="*/ 86031 w 86031"/>
                  <a:gd name="connsiteY0" fmla="*/ 0 h 100013"/>
                  <a:gd name="connsiteX1" fmla="*/ 21737 w 86031"/>
                  <a:gd name="connsiteY1" fmla="*/ 16669 h 100013"/>
                  <a:gd name="connsiteX2" fmla="*/ 2687 w 86031"/>
                  <a:gd name="connsiteY2" fmla="*/ 40481 h 100013"/>
                  <a:gd name="connsiteX3" fmla="*/ 2688 w 86031"/>
                  <a:gd name="connsiteY3" fmla="*/ 71437 h 100013"/>
                  <a:gd name="connsiteX4" fmla="*/ 26500 w 86031"/>
                  <a:gd name="connsiteY4" fmla="*/ 95250 h 100013"/>
                  <a:gd name="connsiteX5" fmla="*/ 59837 w 86031"/>
                  <a:gd name="connsiteY5" fmla="*/ 100013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031" h="100013">
                    <a:moveTo>
                      <a:pt x="86031" y="0"/>
                    </a:moveTo>
                    <a:cubicBezTo>
                      <a:pt x="60829" y="4961"/>
                      <a:pt x="35628" y="9922"/>
                      <a:pt x="21737" y="16669"/>
                    </a:cubicBezTo>
                    <a:cubicBezTo>
                      <a:pt x="7846" y="23416"/>
                      <a:pt x="5862" y="31353"/>
                      <a:pt x="2687" y="40481"/>
                    </a:cubicBezTo>
                    <a:cubicBezTo>
                      <a:pt x="-488" y="49609"/>
                      <a:pt x="-1281" y="62309"/>
                      <a:pt x="2688" y="71437"/>
                    </a:cubicBezTo>
                    <a:cubicBezTo>
                      <a:pt x="6657" y="80565"/>
                      <a:pt x="16975" y="90487"/>
                      <a:pt x="26500" y="95250"/>
                    </a:cubicBezTo>
                    <a:cubicBezTo>
                      <a:pt x="36025" y="100013"/>
                      <a:pt x="48328" y="99417"/>
                      <a:pt x="59837" y="100013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7" name="任意多边形 1156"/>
              <p:cNvSpPr/>
              <p:nvPr/>
            </p:nvSpPr>
            <p:spPr>
              <a:xfrm>
                <a:off x="4663446" y="6079331"/>
                <a:ext cx="89529" cy="126933"/>
              </a:xfrm>
              <a:custGeom>
                <a:avLst/>
                <a:gdLst>
                  <a:gd name="connsiteX0" fmla="*/ 84941 w 89703"/>
                  <a:gd name="connsiteY0" fmla="*/ 0 h 129574"/>
                  <a:gd name="connsiteX1" fmla="*/ 34934 w 89703"/>
                  <a:gd name="connsiteY1" fmla="*/ 21432 h 129574"/>
                  <a:gd name="connsiteX2" fmla="*/ 6359 w 89703"/>
                  <a:gd name="connsiteY2" fmla="*/ 45244 h 129574"/>
                  <a:gd name="connsiteX3" fmla="*/ 1597 w 89703"/>
                  <a:gd name="connsiteY3" fmla="*/ 80963 h 129574"/>
                  <a:gd name="connsiteX4" fmla="*/ 27791 w 89703"/>
                  <a:gd name="connsiteY4" fmla="*/ 111919 h 129574"/>
                  <a:gd name="connsiteX5" fmla="*/ 58747 w 89703"/>
                  <a:gd name="connsiteY5" fmla="*/ 128588 h 129574"/>
                  <a:gd name="connsiteX6" fmla="*/ 89703 w 89703"/>
                  <a:gd name="connsiteY6" fmla="*/ 126207 h 129574"/>
                  <a:gd name="connsiteX0" fmla="*/ 84767 w 89529"/>
                  <a:gd name="connsiteY0" fmla="*/ 0 h 129923"/>
                  <a:gd name="connsiteX1" fmla="*/ 34760 w 89529"/>
                  <a:gd name="connsiteY1" fmla="*/ 21432 h 129923"/>
                  <a:gd name="connsiteX2" fmla="*/ 6185 w 89529"/>
                  <a:gd name="connsiteY2" fmla="*/ 45244 h 129923"/>
                  <a:gd name="connsiteX3" fmla="*/ 1423 w 89529"/>
                  <a:gd name="connsiteY3" fmla="*/ 80963 h 129923"/>
                  <a:gd name="connsiteX4" fmla="*/ 25236 w 89529"/>
                  <a:gd name="connsiteY4" fmla="*/ 107157 h 129923"/>
                  <a:gd name="connsiteX5" fmla="*/ 58573 w 89529"/>
                  <a:gd name="connsiteY5" fmla="*/ 128588 h 129923"/>
                  <a:gd name="connsiteX6" fmla="*/ 89529 w 89529"/>
                  <a:gd name="connsiteY6" fmla="*/ 126207 h 129923"/>
                  <a:gd name="connsiteX0" fmla="*/ 84767 w 89529"/>
                  <a:gd name="connsiteY0" fmla="*/ 0 h 126933"/>
                  <a:gd name="connsiteX1" fmla="*/ 34760 w 89529"/>
                  <a:gd name="connsiteY1" fmla="*/ 21432 h 126933"/>
                  <a:gd name="connsiteX2" fmla="*/ 6185 w 89529"/>
                  <a:gd name="connsiteY2" fmla="*/ 45244 h 126933"/>
                  <a:gd name="connsiteX3" fmla="*/ 1423 w 89529"/>
                  <a:gd name="connsiteY3" fmla="*/ 80963 h 126933"/>
                  <a:gd name="connsiteX4" fmla="*/ 25236 w 89529"/>
                  <a:gd name="connsiteY4" fmla="*/ 107157 h 126933"/>
                  <a:gd name="connsiteX5" fmla="*/ 58573 w 89529"/>
                  <a:gd name="connsiteY5" fmla="*/ 121444 h 126933"/>
                  <a:gd name="connsiteX6" fmla="*/ 89529 w 89529"/>
                  <a:gd name="connsiteY6" fmla="*/ 126207 h 12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529" h="126933">
                    <a:moveTo>
                      <a:pt x="84767" y="0"/>
                    </a:moveTo>
                    <a:cubicBezTo>
                      <a:pt x="66312" y="6945"/>
                      <a:pt x="47857" y="13891"/>
                      <a:pt x="34760" y="21432"/>
                    </a:cubicBezTo>
                    <a:cubicBezTo>
                      <a:pt x="21663" y="28973"/>
                      <a:pt x="11741" y="35322"/>
                      <a:pt x="6185" y="45244"/>
                    </a:cubicBezTo>
                    <a:cubicBezTo>
                      <a:pt x="629" y="55166"/>
                      <a:pt x="-1752" y="70644"/>
                      <a:pt x="1423" y="80963"/>
                    </a:cubicBezTo>
                    <a:cubicBezTo>
                      <a:pt x="4598" y="91282"/>
                      <a:pt x="15711" y="100410"/>
                      <a:pt x="25236" y="107157"/>
                    </a:cubicBezTo>
                    <a:cubicBezTo>
                      <a:pt x="34761" y="113904"/>
                      <a:pt x="47858" y="118269"/>
                      <a:pt x="58573" y="121444"/>
                    </a:cubicBezTo>
                    <a:cubicBezTo>
                      <a:pt x="69288" y="124619"/>
                      <a:pt x="79210" y="128588"/>
                      <a:pt x="89529" y="12620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8" name="任意多边形 1157"/>
              <p:cNvSpPr/>
              <p:nvPr/>
            </p:nvSpPr>
            <p:spPr>
              <a:xfrm>
                <a:off x="4686299" y="6100763"/>
                <a:ext cx="76567" cy="52417"/>
              </a:xfrm>
              <a:custGeom>
                <a:avLst/>
                <a:gdLst>
                  <a:gd name="connsiteX0" fmla="*/ 0 w 76964"/>
                  <a:gd name="connsiteY0" fmla="*/ 7143 h 52715"/>
                  <a:gd name="connsiteX1" fmla="*/ 64294 w 76964"/>
                  <a:gd name="connsiteY1" fmla="*/ 52387 h 52715"/>
                  <a:gd name="connsiteX2" fmla="*/ 76200 w 76964"/>
                  <a:gd name="connsiteY2" fmla="*/ 26193 h 52715"/>
                  <a:gd name="connsiteX3" fmla="*/ 52388 w 76964"/>
                  <a:gd name="connsiteY3" fmla="*/ 0 h 52715"/>
                  <a:gd name="connsiteX0" fmla="*/ 0 w 76567"/>
                  <a:gd name="connsiteY0" fmla="*/ 7143 h 52417"/>
                  <a:gd name="connsiteX1" fmla="*/ 30956 w 76567"/>
                  <a:gd name="connsiteY1" fmla="*/ 30956 h 52417"/>
                  <a:gd name="connsiteX2" fmla="*/ 64294 w 76567"/>
                  <a:gd name="connsiteY2" fmla="*/ 52387 h 52417"/>
                  <a:gd name="connsiteX3" fmla="*/ 76200 w 76567"/>
                  <a:gd name="connsiteY3" fmla="*/ 26193 h 52417"/>
                  <a:gd name="connsiteX4" fmla="*/ 52388 w 76567"/>
                  <a:gd name="connsiteY4" fmla="*/ 0 h 52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67" h="52417">
                    <a:moveTo>
                      <a:pt x="0" y="7143"/>
                    </a:moveTo>
                    <a:cubicBezTo>
                      <a:pt x="5159" y="10318"/>
                      <a:pt x="20240" y="23415"/>
                      <a:pt x="30956" y="30956"/>
                    </a:cubicBezTo>
                    <a:cubicBezTo>
                      <a:pt x="41672" y="38497"/>
                      <a:pt x="56753" y="53181"/>
                      <a:pt x="64294" y="52387"/>
                    </a:cubicBezTo>
                    <a:cubicBezTo>
                      <a:pt x="71835" y="51593"/>
                      <a:pt x="78184" y="34924"/>
                      <a:pt x="76200" y="26193"/>
                    </a:cubicBezTo>
                    <a:cubicBezTo>
                      <a:pt x="74216" y="17462"/>
                      <a:pt x="63302" y="8731"/>
                      <a:pt x="52388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9" name="任意多边形 1158"/>
              <p:cNvSpPr/>
              <p:nvPr/>
            </p:nvSpPr>
            <p:spPr>
              <a:xfrm>
                <a:off x="6033235" y="4024313"/>
                <a:ext cx="213850" cy="338790"/>
              </a:xfrm>
              <a:custGeom>
                <a:avLst/>
                <a:gdLst>
                  <a:gd name="connsiteX0" fmla="*/ 853 w 215017"/>
                  <a:gd name="connsiteY0" fmla="*/ 21431 h 338790"/>
                  <a:gd name="connsiteX1" fmla="*/ 3234 w 215017"/>
                  <a:gd name="connsiteY1" fmla="*/ 78581 h 338790"/>
                  <a:gd name="connsiteX2" fmla="*/ 27046 w 215017"/>
                  <a:gd name="connsiteY2" fmla="*/ 114300 h 338790"/>
                  <a:gd name="connsiteX3" fmla="*/ 46096 w 215017"/>
                  <a:gd name="connsiteY3" fmla="*/ 138112 h 338790"/>
                  <a:gd name="connsiteX4" fmla="*/ 36571 w 215017"/>
                  <a:gd name="connsiteY4" fmla="*/ 159543 h 338790"/>
                  <a:gd name="connsiteX5" fmla="*/ 43715 w 215017"/>
                  <a:gd name="connsiteY5" fmla="*/ 197643 h 338790"/>
                  <a:gd name="connsiteX6" fmla="*/ 53240 w 215017"/>
                  <a:gd name="connsiteY6" fmla="*/ 207168 h 338790"/>
                  <a:gd name="connsiteX7" fmla="*/ 34190 w 215017"/>
                  <a:gd name="connsiteY7" fmla="*/ 238125 h 338790"/>
                  <a:gd name="connsiteX8" fmla="*/ 46096 w 215017"/>
                  <a:gd name="connsiteY8" fmla="*/ 290512 h 338790"/>
                  <a:gd name="connsiteX9" fmla="*/ 72290 w 215017"/>
                  <a:gd name="connsiteY9" fmla="*/ 319087 h 338790"/>
                  <a:gd name="connsiteX10" fmla="*/ 98484 w 215017"/>
                  <a:gd name="connsiteY10" fmla="*/ 338137 h 338790"/>
                  <a:gd name="connsiteX11" fmla="*/ 134203 w 215017"/>
                  <a:gd name="connsiteY11" fmla="*/ 295275 h 338790"/>
                  <a:gd name="connsiteX12" fmla="*/ 143728 w 215017"/>
                  <a:gd name="connsiteY12" fmla="*/ 257175 h 338790"/>
                  <a:gd name="connsiteX13" fmla="*/ 127059 w 215017"/>
                  <a:gd name="connsiteY13" fmla="*/ 211931 h 338790"/>
                  <a:gd name="connsiteX14" fmla="*/ 138965 w 215017"/>
                  <a:gd name="connsiteY14" fmla="*/ 183356 h 338790"/>
                  <a:gd name="connsiteX15" fmla="*/ 131821 w 215017"/>
                  <a:gd name="connsiteY15" fmla="*/ 133350 h 338790"/>
                  <a:gd name="connsiteX16" fmla="*/ 124678 w 215017"/>
                  <a:gd name="connsiteY16" fmla="*/ 119062 h 338790"/>
                  <a:gd name="connsiteX17" fmla="*/ 174684 w 215017"/>
                  <a:gd name="connsiteY17" fmla="*/ 97631 h 338790"/>
                  <a:gd name="connsiteX18" fmla="*/ 210403 w 215017"/>
                  <a:gd name="connsiteY18" fmla="*/ 64293 h 338790"/>
                  <a:gd name="connsiteX19" fmla="*/ 210403 w 215017"/>
                  <a:gd name="connsiteY19" fmla="*/ 11906 h 338790"/>
                  <a:gd name="connsiteX20" fmla="*/ 172303 w 215017"/>
                  <a:gd name="connsiteY20" fmla="*/ 0 h 338790"/>
                  <a:gd name="connsiteX0" fmla="*/ 853 w 213850"/>
                  <a:gd name="connsiteY0" fmla="*/ 21431 h 338790"/>
                  <a:gd name="connsiteX1" fmla="*/ 3234 w 213850"/>
                  <a:gd name="connsiteY1" fmla="*/ 78581 h 338790"/>
                  <a:gd name="connsiteX2" fmla="*/ 27046 w 213850"/>
                  <a:gd name="connsiteY2" fmla="*/ 114300 h 338790"/>
                  <a:gd name="connsiteX3" fmla="*/ 46096 w 213850"/>
                  <a:gd name="connsiteY3" fmla="*/ 138112 h 338790"/>
                  <a:gd name="connsiteX4" fmla="*/ 36571 w 213850"/>
                  <a:gd name="connsiteY4" fmla="*/ 159543 h 338790"/>
                  <a:gd name="connsiteX5" fmla="*/ 43715 w 213850"/>
                  <a:gd name="connsiteY5" fmla="*/ 197643 h 338790"/>
                  <a:gd name="connsiteX6" fmla="*/ 53240 w 213850"/>
                  <a:gd name="connsiteY6" fmla="*/ 207168 h 338790"/>
                  <a:gd name="connsiteX7" fmla="*/ 34190 w 213850"/>
                  <a:gd name="connsiteY7" fmla="*/ 238125 h 338790"/>
                  <a:gd name="connsiteX8" fmla="*/ 46096 w 213850"/>
                  <a:gd name="connsiteY8" fmla="*/ 290512 h 338790"/>
                  <a:gd name="connsiteX9" fmla="*/ 72290 w 213850"/>
                  <a:gd name="connsiteY9" fmla="*/ 319087 h 338790"/>
                  <a:gd name="connsiteX10" fmla="*/ 98484 w 213850"/>
                  <a:gd name="connsiteY10" fmla="*/ 338137 h 338790"/>
                  <a:gd name="connsiteX11" fmla="*/ 134203 w 213850"/>
                  <a:gd name="connsiteY11" fmla="*/ 295275 h 338790"/>
                  <a:gd name="connsiteX12" fmla="*/ 143728 w 213850"/>
                  <a:gd name="connsiteY12" fmla="*/ 257175 h 338790"/>
                  <a:gd name="connsiteX13" fmla="*/ 127059 w 213850"/>
                  <a:gd name="connsiteY13" fmla="*/ 211931 h 338790"/>
                  <a:gd name="connsiteX14" fmla="*/ 138965 w 213850"/>
                  <a:gd name="connsiteY14" fmla="*/ 183356 h 338790"/>
                  <a:gd name="connsiteX15" fmla="*/ 131821 w 213850"/>
                  <a:gd name="connsiteY15" fmla="*/ 133350 h 338790"/>
                  <a:gd name="connsiteX16" fmla="*/ 124678 w 213850"/>
                  <a:gd name="connsiteY16" fmla="*/ 119062 h 338790"/>
                  <a:gd name="connsiteX17" fmla="*/ 174684 w 213850"/>
                  <a:gd name="connsiteY17" fmla="*/ 97631 h 338790"/>
                  <a:gd name="connsiteX18" fmla="*/ 208021 w 213850"/>
                  <a:gd name="connsiteY18" fmla="*/ 64293 h 338790"/>
                  <a:gd name="connsiteX19" fmla="*/ 210403 w 213850"/>
                  <a:gd name="connsiteY19" fmla="*/ 11906 h 338790"/>
                  <a:gd name="connsiteX20" fmla="*/ 172303 w 213850"/>
                  <a:gd name="connsiteY20" fmla="*/ 0 h 33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3850" h="338790">
                    <a:moveTo>
                      <a:pt x="853" y="21431"/>
                    </a:moveTo>
                    <a:cubicBezTo>
                      <a:pt x="-139" y="42267"/>
                      <a:pt x="-1131" y="63103"/>
                      <a:pt x="3234" y="78581"/>
                    </a:cubicBezTo>
                    <a:cubicBezTo>
                      <a:pt x="7599" y="94059"/>
                      <a:pt x="19902" y="104378"/>
                      <a:pt x="27046" y="114300"/>
                    </a:cubicBezTo>
                    <a:cubicBezTo>
                      <a:pt x="34190" y="124222"/>
                      <a:pt x="44508" y="130571"/>
                      <a:pt x="46096" y="138112"/>
                    </a:cubicBezTo>
                    <a:cubicBezTo>
                      <a:pt x="47684" y="145653"/>
                      <a:pt x="36968" y="149621"/>
                      <a:pt x="36571" y="159543"/>
                    </a:cubicBezTo>
                    <a:cubicBezTo>
                      <a:pt x="36174" y="169465"/>
                      <a:pt x="40937" y="189706"/>
                      <a:pt x="43715" y="197643"/>
                    </a:cubicBezTo>
                    <a:cubicBezTo>
                      <a:pt x="46493" y="205580"/>
                      <a:pt x="54828" y="200421"/>
                      <a:pt x="53240" y="207168"/>
                    </a:cubicBezTo>
                    <a:cubicBezTo>
                      <a:pt x="51653" y="213915"/>
                      <a:pt x="35381" y="224234"/>
                      <a:pt x="34190" y="238125"/>
                    </a:cubicBezTo>
                    <a:cubicBezTo>
                      <a:pt x="32999" y="252016"/>
                      <a:pt x="39746" y="277018"/>
                      <a:pt x="46096" y="290512"/>
                    </a:cubicBezTo>
                    <a:cubicBezTo>
                      <a:pt x="52446" y="304006"/>
                      <a:pt x="63559" y="311150"/>
                      <a:pt x="72290" y="319087"/>
                    </a:cubicBezTo>
                    <a:cubicBezTo>
                      <a:pt x="81021" y="327024"/>
                      <a:pt x="88165" y="342106"/>
                      <a:pt x="98484" y="338137"/>
                    </a:cubicBezTo>
                    <a:cubicBezTo>
                      <a:pt x="108803" y="334168"/>
                      <a:pt x="126662" y="308769"/>
                      <a:pt x="134203" y="295275"/>
                    </a:cubicBezTo>
                    <a:cubicBezTo>
                      <a:pt x="141744" y="281781"/>
                      <a:pt x="144919" y="271066"/>
                      <a:pt x="143728" y="257175"/>
                    </a:cubicBezTo>
                    <a:cubicBezTo>
                      <a:pt x="142537" y="243284"/>
                      <a:pt x="127853" y="224234"/>
                      <a:pt x="127059" y="211931"/>
                    </a:cubicBezTo>
                    <a:cubicBezTo>
                      <a:pt x="126265" y="199628"/>
                      <a:pt x="138171" y="196453"/>
                      <a:pt x="138965" y="183356"/>
                    </a:cubicBezTo>
                    <a:cubicBezTo>
                      <a:pt x="139759" y="170259"/>
                      <a:pt x="134202" y="144066"/>
                      <a:pt x="131821" y="133350"/>
                    </a:cubicBezTo>
                    <a:cubicBezTo>
                      <a:pt x="129440" y="122634"/>
                      <a:pt x="117534" y="125015"/>
                      <a:pt x="124678" y="119062"/>
                    </a:cubicBezTo>
                    <a:cubicBezTo>
                      <a:pt x="131822" y="113109"/>
                      <a:pt x="160794" y="106759"/>
                      <a:pt x="174684" y="97631"/>
                    </a:cubicBezTo>
                    <a:cubicBezTo>
                      <a:pt x="188574" y="88503"/>
                      <a:pt x="202068" y="78580"/>
                      <a:pt x="208021" y="64293"/>
                    </a:cubicBezTo>
                    <a:cubicBezTo>
                      <a:pt x="213974" y="50006"/>
                      <a:pt x="216356" y="22621"/>
                      <a:pt x="210403" y="11906"/>
                    </a:cubicBezTo>
                    <a:cubicBezTo>
                      <a:pt x="204450" y="1191"/>
                      <a:pt x="188178" y="595"/>
                      <a:pt x="172303" y="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0" name="任意多边形 1159"/>
              <p:cNvSpPr/>
              <p:nvPr/>
            </p:nvSpPr>
            <p:spPr>
              <a:xfrm>
                <a:off x="5996873" y="4255294"/>
                <a:ext cx="96746" cy="98255"/>
              </a:xfrm>
              <a:custGeom>
                <a:avLst/>
                <a:gdLst>
                  <a:gd name="connsiteX0" fmla="*/ 1496 w 96746"/>
                  <a:gd name="connsiteY0" fmla="*/ 0 h 98255"/>
                  <a:gd name="connsiteX1" fmla="*/ 3877 w 96746"/>
                  <a:gd name="connsiteY1" fmla="*/ 66675 h 98255"/>
                  <a:gd name="connsiteX2" fmla="*/ 34833 w 96746"/>
                  <a:gd name="connsiteY2" fmla="*/ 95250 h 98255"/>
                  <a:gd name="connsiteX3" fmla="*/ 80077 w 96746"/>
                  <a:gd name="connsiteY3" fmla="*/ 95250 h 98255"/>
                  <a:gd name="connsiteX4" fmla="*/ 96746 w 96746"/>
                  <a:gd name="connsiteY4" fmla="*/ 76200 h 98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46" h="98255">
                    <a:moveTo>
                      <a:pt x="1496" y="0"/>
                    </a:moveTo>
                    <a:cubicBezTo>
                      <a:pt x="-92" y="25400"/>
                      <a:pt x="-1679" y="50800"/>
                      <a:pt x="3877" y="66675"/>
                    </a:cubicBezTo>
                    <a:cubicBezTo>
                      <a:pt x="9433" y="82550"/>
                      <a:pt x="22133" y="90487"/>
                      <a:pt x="34833" y="95250"/>
                    </a:cubicBezTo>
                    <a:cubicBezTo>
                      <a:pt x="47533" y="100013"/>
                      <a:pt x="69758" y="98425"/>
                      <a:pt x="80077" y="95250"/>
                    </a:cubicBezTo>
                    <a:cubicBezTo>
                      <a:pt x="90396" y="92075"/>
                      <a:pt x="93571" y="84137"/>
                      <a:pt x="96746" y="7620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1" name="任意多边形 1160"/>
              <p:cNvSpPr/>
              <p:nvPr/>
            </p:nvSpPr>
            <p:spPr>
              <a:xfrm>
                <a:off x="6141244" y="4212431"/>
                <a:ext cx="73943" cy="148875"/>
              </a:xfrm>
              <a:custGeom>
                <a:avLst/>
                <a:gdLst>
                  <a:gd name="connsiteX0" fmla="*/ 52387 w 73865"/>
                  <a:gd name="connsiteY0" fmla="*/ 0 h 148228"/>
                  <a:gd name="connsiteX1" fmla="*/ 73819 w 73865"/>
                  <a:gd name="connsiteY1" fmla="*/ 57150 h 148228"/>
                  <a:gd name="connsiteX2" fmla="*/ 57150 w 73865"/>
                  <a:gd name="connsiteY2" fmla="*/ 130969 h 148228"/>
                  <a:gd name="connsiteX3" fmla="*/ 26194 w 73865"/>
                  <a:gd name="connsiteY3" fmla="*/ 147638 h 148228"/>
                  <a:gd name="connsiteX4" fmla="*/ 0 w 73865"/>
                  <a:gd name="connsiteY4" fmla="*/ 142875 h 148228"/>
                  <a:gd name="connsiteX0" fmla="*/ 52387 w 73943"/>
                  <a:gd name="connsiteY0" fmla="*/ 0 h 148875"/>
                  <a:gd name="connsiteX1" fmla="*/ 73819 w 73943"/>
                  <a:gd name="connsiteY1" fmla="*/ 57150 h 148875"/>
                  <a:gd name="connsiteX2" fmla="*/ 59531 w 73943"/>
                  <a:gd name="connsiteY2" fmla="*/ 121444 h 148875"/>
                  <a:gd name="connsiteX3" fmla="*/ 26194 w 73943"/>
                  <a:gd name="connsiteY3" fmla="*/ 147638 h 148875"/>
                  <a:gd name="connsiteX4" fmla="*/ 0 w 73943"/>
                  <a:gd name="connsiteY4" fmla="*/ 142875 h 148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943" h="148875">
                    <a:moveTo>
                      <a:pt x="52387" y="0"/>
                    </a:moveTo>
                    <a:cubicBezTo>
                      <a:pt x="62706" y="17661"/>
                      <a:pt x="72628" y="36909"/>
                      <a:pt x="73819" y="57150"/>
                    </a:cubicBezTo>
                    <a:cubicBezTo>
                      <a:pt x="75010" y="77391"/>
                      <a:pt x="67469" y="106363"/>
                      <a:pt x="59531" y="121444"/>
                    </a:cubicBezTo>
                    <a:cubicBezTo>
                      <a:pt x="51593" y="136525"/>
                      <a:pt x="36116" y="144066"/>
                      <a:pt x="26194" y="147638"/>
                    </a:cubicBezTo>
                    <a:cubicBezTo>
                      <a:pt x="16272" y="151210"/>
                      <a:pt x="8334" y="146248"/>
                      <a:pt x="0" y="142875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2" name="任意多边形 1161"/>
              <p:cNvSpPr/>
              <p:nvPr/>
            </p:nvSpPr>
            <p:spPr>
              <a:xfrm>
                <a:off x="6179266" y="4024313"/>
                <a:ext cx="104903" cy="171450"/>
              </a:xfrm>
              <a:custGeom>
                <a:avLst/>
                <a:gdLst>
                  <a:gd name="connsiteX0" fmla="*/ 83422 w 90367"/>
                  <a:gd name="connsiteY0" fmla="*/ 0 h 171450"/>
                  <a:gd name="connsiteX1" fmla="*/ 88184 w 90367"/>
                  <a:gd name="connsiteY1" fmla="*/ 78581 h 171450"/>
                  <a:gd name="connsiteX2" fmla="*/ 52465 w 90367"/>
                  <a:gd name="connsiteY2" fmla="*/ 104775 h 171450"/>
                  <a:gd name="connsiteX3" fmla="*/ 21509 w 90367"/>
                  <a:gd name="connsiteY3" fmla="*/ 119062 h 171450"/>
                  <a:gd name="connsiteX4" fmla="*/ 78 w 90367"/>
                  <a:gd name="connsiteY4" fmla="*/ 111918 h 171450"/>
                  <a:gd name="connsiteX5" fmla="*/ 14365 w 90367"/>
                  <a:gd name="connsiteY5" fmla="*/ 138112 h 171450"/>
                  <a:gd name="connsiteX6" fmla="*/ 16747 w 90367"/>
                  <a:gd name="connsiteY6" fmla="*/ 171450 h 171450"/>
                  <a:gd name="connsiteX0" fmla="*/ 83422 w 102535"/>
                  <a:gd name="connsiteY0" fmla="*/ 0 h 171450"/>
                  <a:gd name="connsiteX1" fmla="*/ 102472 w 102535"/>
                  <a:gd name="connsiteY1" fmla="*/ 33337 h 171450"/>
                  <a:gd name="connsiteX2" fmla="*/ 88184 w 102535"/>
                  <a:gd name="connsiteY2" fmla="*/ 78581 h 171450"/>
                  <a:gd name="connsiteX3" fmla="*/ 52465 w 102535"/>
                  <a:gd name="connsiteY3" fmla="*/ 104775 h 171450"/>
                  <a:gd name="connsiteX4" fmla="*/ 21509 w 102535"/>
                  <a:gd name="connsiteY4" fmla="*/ 119062 h 171450"/>
                  <a:gd name="connsiteX5" fmla="*/ 78 w 102535"/>
                  <a:gd name="connsiteY5" fmla="*/ 111918 h 171450"/>
                  <a:gd name="connsiteX6" fmla="*/ 14365 w 102535"/>
                  <a:gd name="connsiteY6" fmla="*/ 138112 h 171450"/>
                  <a:gd name="connsiteX7" fmla="*/ 16747 w 102535"/>
                  <a:gd name="connsiteY7" fmla="*/ 171450 h 171450"/>
                  <a:gd name="connsiteX0" fmla="*/ 83422 w 102535"/>
                  <a:gd name="connsiteY0" fmla="*/ 0 h 171450"/>
                  <a:gd name="connsiteX1" fmla="*/ 102472 w 102535"/>
                  <a:gd name="connsiteY1" fmla="*/ 33337 h 171450"/>
                  <a:gd name="connsiteX2" fmla="*/ 88184 w 102535"/>
                  <a:gd name="connsiteY2" fmla="*/ 73819 h 171450"/>
                  <a:gd name="connsiteX3" fmla="*/ 52465 w 102535"/>
                  <a:gd name="connsiteY3" fmla="*/ 104775 h 171450"/>
                  <a:gd name="connsiteX4" fmla="*/ 21509 w 102535"/>
                  <a:gd name="connsiteY4" fmla="*/ 119062 h 171450"/>
                  <a:gd name="connsiteX5" fmla="*/ 78 w 102535"/>
                  <a:gd name="connsiteY5" fmla="*/ 111918 h 171450"/>
                  <a:gd name="connsiteX6" fmla="*/ 14365 w 102535"/>
                  <a:gd name="connsiteY6" fmla="*/ 138112 h 171450"/>
                  <a:gd name="connsiteX7" fmla="*/ 16747 w 102535"/>
                  <a:gd name="connsiteY7" fmla="*/ 171450 h 171450"/>
                  <a:gd name="connsiteX0" fmla="*/ 83422 w 104903"/>
                  <a:gd name="connsiteY0" fmla="*/ 0 h 171450"/>
                  <a:gd name="connsiteX1" fmla="*/ 104853 w 104903"/>
                  <a:gd name="connsiteY1" fmla="*/ 26193 h 171450"/>
                  <a:gd name="connsiteX2" fmla="*/ 88184 w 104903"/>
                  <a:gd name="connsiteY2" fmla="*/ 73819 h 171450"/>
                  <a:gd name="connsiteX3" fmla="*/ 52465 w 104903"/>
                  <a:gd name="connsiteY3" fmla="*/ 104775 h 171450"/>
                  <a:gd name="connsiteX4" fmla="*/ 21509 w 104903"/>
                  <a:gd name="connsiteY4" fmla="*/ 119062 h 171450"/>
                  <a:gd name="connsiteX5" fmla="*/ 78 w 104903"/>
                  <a:gd name="connsiteY5" fmla="*/ 111918 h 171450"/>
                  <a:gd name="connsiteX6" fmla="*/ 14365 w 104903"/>
                  <a:gd name="connsiteY6" fmla="*/ 138112 h 171450"/>
                  <a:gd name="connsiteX7" fmla="*/ 16747 w 104903"/>
                  <a:gd name="connsiteY7" fmla="*/ 17145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903" h="171450">
                    <a:moveTo>
                      <a:pt x="83422" y="0"/>
                    </a:moveTo>
                    <a:cubicBezTo>
                      <a:pt x="84216" y="5953"/>
                      <a:pt x="104059" y="13096"/>
                      <a:pt x="104853" y="26193"/>
                    </a:cubicBezTo>
                    <a:cubicBezTo>
                      <a:pt x="105647" y="39290"/>
                      <a:pt x="96915" y="60722"/>
                      <a:pt x="88184" y="73819"/>
                    </a:cubicBezTo>
                    <a:cubicBezTo>
                      <a:pt x="79453" y="86916"/>
                      <a:pt x="63577" y="97235"/>
                      <a:pt x="52465" y="104775"/>
                    </a:cubicBezTo>
                    <a:cubicBezTo>
                      <a:pt x="41353" y="112315"/>
                      <a:pt x="30240" y="117872"/>
                      <a:pt x="21509" y="119062"/>
                    </a:cubicBezTo>
                    <a:cubicBezTo>
                      <a:pt x="12778" y="120252"/>
                      <a:pt x="1269" y="108743"/>
                      <a:pt x="78" y="111918"/>
                    </a:cubicBezTo>
                    <a:cubicBezTo>
                      <a:pt x="-1113" y="115093"/>
                      <a:pt x="11587" y="128190"/>
                      <a:pt x="14365" y="138112"/>
                    </a:cubicBezTo>
                    <a:cubicBezTo>
                      <a:pt x="17143" y="148034"/>
                      <a:pt x="16945" y="159742"/>
                      <a:pt x="16747" y="17145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3" name="任意多边形 1162"/>
              <p:cNvSpPr/>
              <p:nvPr/>
            </p:nvSpPr>
            <p:spPr>
              <a:xfrm>
                <a:off x="6210300" y="4179094"/>
                <a:ext cx="100013" cy="216694"/>
              </a:xfrm>
              <a:custGeom>
                <a:avLst/>
                <a:gdLst>
                  <a:gd name="connsiteX0" fmla="*/ 0 w 100013"/>
                  <a:gd name="connsiteY0" fmla="*/ 0 h 216694"/>
                  <a:gd name="connsiteX1" fmla="*/ 38100 w 100013"/>
                  <a:gd name="connsiteY1" fmla="*/ 50006 h 216694"/>
                  <a:gd name="connsiteX2" fmla="*/ 50006 w 100013"/>
                  <a:gd name="connsiteY2" fmla="*/ 123825 h 216694"/>
                  <a:gd name="connsiteX3" fmla="*/ 76200 w 100013"/>
                  <a:gd name="connsiteY3" fmla="*/ 176212 h 216694"/>
                  <a:gd name="connsiteX4" fmla="*/ 100013 w 100013"/>
                  <a:gd name="connsiteY4" fmla="*/ 216694 h 21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13" h="216694">
                    <a:moveTo>
                      <a:pt x="0" y="0"/>
                    </a:moveTo>
                    <a:cubicBezTo>
                      <a:pt x="14883" y="14684"/>
                      <a:pt x="29766" y="29369"/>
                      <a:pt x="38100" y="50006"/>
                    </a:cubicBezTo>
                    <a:cubicBezTo>
                      <a:pt x="46434" y="70643"/>
                      <a:pt x="43656" y="102791"/>
                      <a:pt x="50006" y="123825"/>
                    </a:cubicBezTo>
                    <a:cubicBezTo>
                      <a:pt x="56356" y="144859"/>
                      <a:pt x="67866" y="160734"/>
                      <a:pt x="76200" y="176212"/>
                    </a:cubicBezTo>
                    <a:cubicBezTo>
                      <a:pt x="84534" y="191690"/>
                      <a:pt x="92273" y="204192"/>
                      <a:pt x="100013" y="21669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4" name="任意多边形 1163"/>
              <p:cNvSpPr/>
              <p:nvPr/>
            </p:nvSpPr>
            <p:spPr>
              <a:xfrm>
                <a:off x="6005513" y="4076700"/>
                <a:ext cx="35929" cy="183356"/>
              </a:xfrm>
              <a:custGeom>
                <a:avLst/>
                <a:gdLst>
                  <a:gd name="connsiteX0" fmla="*/ 0 w 35929"/>
                  <a:gd name="connsiteY0" fmla="*/ 0 h 183356"/>
                  <a:gd name="connsiteX1" fmla="*/ 26193 w 35929"/>
                  <a:gd name="connsiteY1" fmla="*/ 59531 h 183356"/>
                  <a:gd name="connsiteX2" fmla="*/ 33337 w 35929"/>
                  <a:gd name="connsiteY2" fmla="*/ 104775 h 183356"/>
                  <a:gd name="connsiteX3" fmla="*/ 35718 w 35929"/>
                  <a:gd name="connsiteY3" fmla="*/ 152400 h 183356"/>
                  <a:gd name="connsiteX4" fmla="*/ 28575 w 35929"/>
                  <a:gd name="connsiteY4" fmla="*/ 183356 h 183356"/>
                  <a:gd name="connsiteX0" fmla="*/ 0 w 35929"/>
                  <a:gd name="connsiteY0" fmla="*/ 0 h 183356"/>
                  <a:gd name="connsiteX1" fmla="*/ 4762 w 35929"/>
                  <a:gd name="connsiteY1" fmla="*/ 30956 h 183356"/>
                  <a:gd name="connsiteX2" fmla="*/ 26193 w 35929"/>
                  <a:gd name="connsiteY2" fmla="*/ 59531 h 183356"/>
                  <a:gd name="connsiteX3" fmla="*/ 33337 w 35929"/>
                  <a:gd name="connsiteY3" fmla="*/ 104775 h 183356"/>
                  <a:gd name="connsiteX4" fmla="*/ 35718 w 35929"/>
                  <a:gd name="connsiteY4" fmla="*/ 152400 h 183356"/>
                  <a:gd name="connsiteX5" fmla="*/ 28575 w 35929"/>
                  <a:gd name="connsiteY5" fmla="*/ 183356 h 183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929" h="183356">
                    <a:moveTo>
                      <a:pt x="0" y="0"/>
                    </a:moveTo>
                    <a:cubicBezTo>
                      <a:pt x="2381" y="3969"/>
                      <a:pt x="396" y="21034"/>
                      <a:pt x="4762" y="30956"/>
                    </a:cubicBezTo>
                    <a:cubicBezTo>
                      <a:pt x="9128" y="40878"/>
                      <a:pt x="21431" y="47228"/>
                      <a:pt x="26193" y="59531"/>
                    </a:cubicBezTo>
                    <a:cubicBezTo>
                      <a:pt x="30955" y="71834"/>
                      <a:pt x="31750" y="89297"/>
                      <a:pt x="33337" y="104775"/>
                    </a:cubicBezTo>
                    <a:cubicBezTo>
                      <a:pt x="34925" y="120253"/>
                      <a:pt x="36512" y="139303"/>
                      <a:pt x="35718" y="152400"/>
                    </a:cubicBezTo>
                    <a:cubicBezTo>
                      <a:pt x="34924" y="165497"/>
                      <a:pt x="31749" y="174426"/>
                      <a:pt x="28575" y="183356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5" name="任意多边形 1164"/>
              <p:cNvSpPr/>
              <p:nvPr/>
            </p:nvSpPr>
            <p:spPr>
              <a:xfrm>
                <a:off x="5898357" y="4060031"/>
                <a:ext cx="104774" cy="85004"/>
              </a:xfrm>
              <a:custGeom>
                <a:avLst/>
                <a:gdLst>
                  <a:gd name="connsiteX0" fmla="*/ 0 w 102393"/>
                  <a:gd name="connsiteY0" fmla="*/ 0 h 96050"/>
                  <a:gd name="connsiteX1" fmla="*/ 40481 w 102393"/>
                  <a:gd name="connsiteY1" fmla="*/ 71438 h 96050"/>
                  <a:gd name="connsiteX2" fmla="*/ 80962 w 102393"/>
                  <a:gd name="connsiteY2" fmla="*/ 95250 h 96050"/>
                  <a:gd name="connsiteX3" fmla="*/ 102393 w 102393"/>
                  <a:gd name="connsiteY3" fmla="*/ 88107 h 96050"/>
                  <a:gd name="connsiteX0" fmla="*/ 0 w 104774"/>
                  <a:gd name="connsiteY0" fmla="*/ 0 h 86525"/>
                  <a:gd name="connsiteX1" fmla="*/ 42862 w 104774"/>
                  <a:gd name="connsiteY1" fmla="*/ 61913 h 86525"/>
                  <a:gd name="connsiteX2" fmla="*/ 83343 w 104774"/>
                  <a:gd name="connsiteY2" fmla="*/ 85725 h 86525"/>
                  <a:gd name="connsiteX3" fmla="*/ 104774 w 104774"/>
                  <a:gd name="connsiteY3" fmla="*/ 78582 h 86525"/>
                  <a:gd name="connsiteX0" fmla="*/ 0 w 104774"/>
                  <a:gd name="connsiteY0" fmla="*/ 0 h 86995"/>
                  <a:gd name="connsiteX1" fmla="*/ 40480 w 104774"/>
                  <a:gd name="connsiteY1" fmla="*/ 54769 h 86995"/>
                  <a:gd name="connsiteX2" fmla="*/ 83343 w 104774"/>
                  <a:gd name="connsiteY2" fmla="*/ 85725 h 86995"/>
                  <a:gd name="connsiteX3" fmla="*/ 104774 w 104774"/>
                  <a:gd name="connsiteY3" fmla="*/ 78582 h 86995"/>
                  <a:gd name="connsiteX0" fmla="*/ 0 w 104774"/>
                  <a:gd name="connsiteY0" fmla="*/ 0 h 85004"/>
                  <a:gd name="connsiteX1" fmla="*/ 40480 w 104774"/>
                  <a:gd name="connsiteY1" fmla="*/ 54769 h 85004"/>
                  <a:gd name="connsiteX2" fmla="*/ 80962 w 104774"/>
                  <a:gd name="connsiteY2" fmla="*/ 83344 h 85004"/>
                  <a:gd name="connsiteX3" fmla="*/ 104774 w 104774"/>
                  <a:gd name="connsiteY3" fmla="*/ 78582 h 8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4" h="85004">
                    <a:moveTo>
                      <a:pt x="0" y="0"/>
                    </a:moveTo>
                    <a:cubicBezTo>
                      <a:pt x="13493" y="27781"/>
                      <a:pt x="26986" y="40878"/>
                      <a:pt x="40480" y="54769"/>
                    </a:cubicBezTo>
                    <a:cubicBezTo>
                      <a:pt x="53974" y="68660"/>
                      <a:pt x="70246" y="79375"/>
                      <a:pt x="80962" y="83344"/>
                    </a:cubicBezTo>
                    <a:cubicBezTo>
                      <a:pt x="91678" y="87313"/>
                      <a:pt x="99218" y="83542"/>
                      <a:pt x="104774" y="78582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6" name="任意多边形 1165"/>
              <p:cNvSpPr/>
              <p:nvPr/>
            </p:nvSpPr>
            <p:spPr>
              <a:xfrm>
                <a:off x="6153150" y="3993356"/>
                <a:ext cx="28575" cy="90488"/>
              </a:xfrm>
              <a:custGeom>
                <a:avLst/>
                <a:gdLst>
                  <a:gd name="connsiteX0" fmla="*/ 30131 w 30131"/>
                  <a:gd name="connsiteY0" fmla="*/ 0 h 90488"/>
                  <a:gd name="connsiteX1" fmla="*/ 1556 w 30131"/>
                  <a:gd name="connsiteY1" fmla="*/ 73819 h 90488"/>
                  <a:gd name="connsiteX2" fmla="*/ 6319 w 30131"/>
                  <a:gd name="connsiteY2" fmla="*/ 90488 h 90488"/>
                  <a:gd name="connsiteX0" fmla="*/ 30131 w 30131"/>
                  <a:gd name="connsiteY0" fmla="*/ 0 h 90488"/>
                  <a:gd name="connsiteX1" fmla="*/ 1556 w 30131"/>
                  <a:gd name="connsiteY1" fmla="*/ 40481 h 90488"/>
                  <a:gd name="connsiteX2" fmla="*/ 6319 w 30131"/>
                  <a:gd name="connsiteY2" fmla="*/ 90488 h 90488"/>
                  <a:gd name="connsiteX0" fmla="*/ 30131 w 30131"/>
                  <a:gd name="connsiteY0" fmla="*/ 0 h 90488"/>
                  <a:gd name="connsiteX1" fmla="*/ 1556 w 30131"/>
                  <a:gd name="connsiteY1" fmla="*/ 57149 h 90488"/>
                  <a:gd name="connsiteX2" fmla="*/ 6319 w 30131"/>
                  <a:gd name="connsiteY2" fmla="*/ 90488 h 90488"/>
                  <a:gd name="connsiteX0" fmla="*/ 28575 w 28575"/>
                  <a:gd name="connsiteY0" fmla="*/ 0 h 90488"/>
                  <a:gd name="connsiteX1" fmla="*/ 4763 w 28575"/>
                  <a:gd name="connsiteY1" fmla="*/ 26194 h 90488"/>
                  <a:gd name="connsiteX2" fmla="*/ 0 w 28575"/>
                  <a:gd name="connsiteY2" fmla="*/ 57149 h 90488"/>
                  <a:gd name="connsiteX3" fmla="*/ 4763 w 28575"/>
                  <a:gd name="connsiteY3" fmla="*/ 90488 h 90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90488">
                    <a:moveTo>
                      <a:pt x="28575" y="0"/>
                    </a:moveTo>
                    <a:cubicBezTo>
                      <a:pt x="26591" y="4763"/>
                      <a:pt x="9526" y="16669"/>
                      <a:pt x="4763" y="26194"/>
                    </a:cubicBezTo>
                    <a:cubicBezTo>
                      <a:pt x="1" y="35719"/>
                      <a:pt x="0" y="46433"/>
                      <a:pt x="0" y="57149"/>
                    </a:cubicBezTo>
                    <a:cubicBezTo>
                      <a:pt x="0" y="67865"/>
                      <a:pt x="397" y="89694"/>
                      <a:pt x="4763" y="9048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7" name="任意多边形 1166"/>
              <p:cNvSpPr/>
              <p:nvPr/>
            </p:nvSpPr>
            <p:spPr>
              <a:xfrm>
                <a:off x="6105525" y="3993356"/>
                <a:ext cx="47625" cy="150019"/>
              </a:xfrm>
              <a:custGeom>
                <a:avLst/>
                <a:gdLst>
                  <a:gd name="connsiteX0" fmla="*/ 48701 w 48701"/>
                  <a:gd name="connsiteY0" fmla="*/ 0 h 150019"/>
                  <a:gd name="connsiteX1" fmla="*/ 1076 w 48701"/>
                  <a:gd name="connsiteY1" fmla="*/ 69057 h 150019"/>
                  <a:gd name="connsiteX2" fmla="*/ 17745 w 48701"/>
                  <a:gd name="connsiteY2" fmla="*/ 114300 h 150019"/>
                  <a:gd name="connsiteX3" fmla="*/ 43939 w 48701"/>
                  <a:gd name="connsiteY3" fmla="*/ 150019 h 150019"/>
                  <a:gd name="connsiteX0" fmla="*/ 47625 w 47625"/>
                  <a:gd name="connsiteY0" fmla="*/ 0 h 150019"/>
                  <a:gd name="connsiteX1" fmla="*/ 16669 w 47625"/>
                  <a:gd name="connsiteY1" fmla="*/ 30957 h 150019"/>
                  <a:gd name="connsiteX2" fmla="*/ 0 w 47625"/>
                  <a:gd name="connsiteY2" fmla="*/ 69057 h 150019"/>
                  <a:gd name="connsiteX3" fmla="*/ 16669 w 47625"/>
                  <a:gd name="connsiteY3" fmla="*/ 114300 h 150019"/>
                  <a:gd name="connsiteX4" fmla="*/ 42863 w 47625"/>
                  <a:gd name="connsiteY4" fmla="*/ 150019 h 150019"/>
                  <a:gd name="connsiteX0" fmla="*/ 47625 w 47625"/>
                  <a:gd name="connsiteY0" fmla="*/ 0 h 150019"/>
                  <a:gd name="connsiteX1" fmla="*/ 16669 w 47625"/>
                  <a:gd name="connsiteY1" fmla="*/ 26194 h 150019"/>
                  <a:gd name="connsiteX2" fmla="*/ 0 w 47625"/>
                  <a:gd name="connsiteY2" fmla="*/ 69057 h 150019"/>
                  <a:gd name="connsiteX3" fmla="*/ 16669 w 47625"/>
                  <a:gd name="connsiteY3" fmla="*/ 114300 h 150019"/>
                  <a:gd name="connsiteX4" fmla="*/ 42863 w 47625"/>
                  <a:gd name="connsiteY4" fmla="*/ 150019 h 15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150019">
                    <a:moveTo>
                      <a:pt x="47625" y="0"/>
                    </a:moveTo>
                    <a:cubicBezTo>
                      <a:pt x="43259" y="5953"/>
                      <a:pt x="24606" y="14685"/>
                      <a:pt x="16669" y="26194"/>
                    </a:cubicBezTo>
                    <a:cubicBezTo>
                      <a:pt x="8732" y="37703"/>
                      <a:pt x="0" y="54373"/>
                      <a:pt x="0" y="69057"/>
                    </a:cubicBezTo>
                    <a:cubicBezTo>
                      <a:pt x="0" y="83741"/>
                      <a:pt x="9525" y="100806"/>
                      <a:pt x="16669" y="114300"/>
                    </a:cubicBezTo>
                    <a:cubicBezTo>
                      <a:pt x="23813" y="127794"/>
                      <a:pt x="33338" y="138906"/>
                      <a:pt x="42863" y="15001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8" name="任意多边形 1167"/>
              <p:cNvSpPr/>
              <p:nvPr/>
            </p:nvSpPr>
            <p:spPr>
              <a:xfrm>
                <a:off x="5905500" y="4029075"/>
                <a:ext cx="114300" cy="114300"/>
              </a:xfrm>
              <a:custGeom>
                <a:avLst/>
                <a:gdLst>
                  <a:gd name="connsiteX0" fmla="*/ 0 w 114300"/>
                  <a:gd name="connsiteY0" fmla="*/ 0 h 114300"/>
                  <a:gd name="connsiteX1" fmla="*/ 35719 w 114300"/>
                  <a:gd name="connsiteY1" fmla="*/ 57150 h 114300"/>
                  <a:gd name="connsiteX2" fmla="*/ 59531 w 114300"/>
                  <a:gd name="connsiteY2" fmla="*/ 85725 h 114300"/>
                  <a:gd name="connsiteX3" fmla="*/ 114300 w 114300"/>
                  <a:gd name="connsiteY3" fmla="*/ 114300 h 114300"/>
                  <a:gd name="connsiteX0" fmla="*/ 0 w 114300"/>
                  <a:gd name="connsiteY0" fmla="*/ 0 h 114300"/>
                  <a:gd name="connsiteX1" fmla="*/ 35719 w 114300"/>
                  <a:gd name="connsiteY1" fmla="*/ 57150 h 114300"/>
                  <a:gd name="connsiteX2" fmla="*/ 66675 w 114300"/>
                  <a:gd name="connsiteY2" fmla="*/ 85725 h 114300"/>
                  <a:gd name="connsiteX3" fmla="*/ 114300 w 114300"/>
                  <a:gd name="connsiteY3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14300">
                    <a:moveTo>
                      <a:pt x="0" y="0"/>
                    </a:moveTo>
                    <a:cubicBezTo>
                      <a:pt x="12898" y="21431"/>
                      <a:pt x="24607" y="42863"/>
                      <a:pt x="35719" y="57150"/>
                    </a:cubicBezTo>
                    <a:cubicBezTo>
                      <a:pt x="46832" y="71438"/>
                      <a:pt x="53578" y="76200"/>
                      <a:pt x="66675" y="85725"/>
                    </a:cubicBezTo>
                    <a:cubicBezTo>
                      <a:pt x="79772" y="95250"/>
                      <a:pt x="93464" y="104775"/>
                      <a:pt x="114300" y="11430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9" name="任意多边形 1168"/>
              <p:cNvSpPr/>
              <p:nvPr/>
            </p:nvSpPr>
            <p:spPr>
              <a:xfrm>
                <a:off x="5921343" y="3971925"/>
                <a:ext cx="36545" cy="97631"/>
              </a:xfrm>
              <a:custGeom>
                <a:avLst/>
                <a:gdLst>
                  <a:gd name="connsiteX0" fmla="*/ 3207 w 36545"/>
                  <a:gd name="connsiteY0" fmla="*/ 0 h 97631"/>
                  <a:gd name="connsiteX1" fmla="*/ 3207 w 36545"/>
                  <a:gd name="connsiteY1" fmla="*/ 54769 h 97631"/>
                  <a:gd name="connsiteX2" fmla="*/ 36545 w 36545"/>
                  <a:gd name="connsiteY2" fmla="*/ 97631 h 9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45" h="97631">
                    <a:moveTo>
                      <a:pt x="3207" y="0"/>
                    </a:moveTo>
                    <a:cubicBezTo>
                      <a:pt x="429" y="19248"/>
                      <a:pt x="-2349" y="38497"/>
                      <a:pt x="3207" y="54769"/>
                    </a:cubicBezTo>
                    <a:cubicBezTo>
                      <a:pt x="8763" y="71041"/>
                      <a:pt x="22654" y="84336"/>
                      <a:pt x="36545" y="97631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0" name="任意多边形 1169"/>
              <p:cNvSpPr/>
              <p:nvPr/>
            </p:nvSpPr>
            <p:spPr>
              <a:xfrm>
                <a:off x="5969274" y="3974306"/>
                <a:ext cx="50526" cy="95250"/>
              </a:xfrm>
              <a:custGeom>
                <a:avLst/>
                <a:gdLst>
                  <a:gd name="connsiteX0" fmla="*/ 31163 w 50213"/>
                  <a:gd name="connsiteY0" fmla="*/ 0 h 95250"/>
                  <a:gd name="connsiteX1" fmla="*/ 207 w 50213"/>
                  <a:gd name="connsiteY1" fmla="*/ 54769 h 95250"/>
                  <a:gd name="connsiteX2" fmla="*/ 19257 w 50213"/>
                  <a:gd name="connsiteY2" fmla="*/ 83344 h 95250"/>
                  <a:gd name="connsiteX3" fmla="*/ 50213 w 50213"/>
                  <a:gd name="connsiteY3" fmla="*/ 95250 h 95250"/>
                  <a:gd name="connsiteX0" fmla="*/ 31476 w 50526"/>
                  <a:gd name="connsiteY0" fmla="*/ 0 h 95250"/>
                  <a:gd name="connsiteX1" fmla="*/ 7664 w 50526"/>
                  <a:gd name="connsiteY1" fmla="*/ 21432 h 95250"/>
                  <a:gd name="connsiteX2" fmla="*/ 520 w 50526"/>
                  <a:gd name="connsiteY2" fmla="*/ 54769 h 95250"/>
                  <a:gd name="connsiteX3" fmla="*/ 19570 w 50526"/>
                  <a:gd name="connsiteY3" fmla="*/ 83344 h 95250"/>
                  <a:gd name="connsiteX4" fmla="*/ 50526 w 50526"/>
                  <a:gd name="connsiteY4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526" h="95250">
                    <a:moveTo>
                      <a:pt x="31476" y="0"/>
                    </a:moveTo>
                    <a:cubicBezTo>
                      <a:pt x="29095" y="4366"/>
                      <a:pt x="12823" y="12304"/>
                      <a:pt x="7664" y="21432"/>
                    </a:cubicBezTo>
                    <a:cubicBezTo>
                      <a:pt x="2505" y="30560"/>
                      <a:pt x="-1464" y="44450"/>
                      <a:pt x="520" y="54769"/>
                    </a:cubicBezTo>
                    <a:cubicBezTo>
                      <a:pt x="2504" y="65088"/>
                      <a:pt x="11236" y="76597"/>
                      <a:pt x="19570" y="83344"/>
                    </a:cubicBezTo>
                    <a:cubicBezTo>
                      <a:pt x="27904" y="90091"/>
                      <a:pt x="39215" y="92670"/>
                      <a:pt x="50526" y="9525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1" name="任意多边形 1170"/>
              <p:cNvSpPr/>
              <p:nvPr/>
            </p:nvSpPr>
            <p:spPr>
              <a:xfrm>
                <a:off x="6191251" y="4010025"/>
                <a:ext cx="16707" cy="76200"/>
              </a:xfrm>
              <a:custGeom>
                <a:avLst/>
                <a:gdLst>
                  <a:gd name="connsiteX0" fmla="*/ 0 w 2381"/>
                  <a:gd name="connsiteY0" fmla="*/ 0 h 76200"/>
                  <a:gd name="connsiteX1" fmla="*/ 2381 w 2381"/>
                  <a:gd name="connsiteY1" fmla="*/ 76200 h 76200"/>
                  <a:gd name="connsiteX0" fmla="*/ 0 w 70130"/>
                  <a:gd name="connsiteY0" fmla="*/ 0 h 10000"/>
                  <a:gd name="connsiteX1" fmla="*/ 70008 w 70130"/>
                  <a:gd name="connsiteY1" fmla="*/ 5312 h 10000"/>
                  <a:gd name="connsiteX2" fmla="*/ 10000 w 70130"/>
                  <a:gd name="connsiteY2" fmla="*/ 10000 h 10000"/>
                  <a:gd name="connsiteX0" fmla="*/ 0 w 70168"/>
                  <a:gd name="connsiteY0" fmla="*/ 0 h 10000"/>
                  <a:gd name="connsiteX1" fmla="*/ 70008 w 70168"/>
                  <a:gd name="connsiteY1" fmla="*/ 5312 h 10000"/>
                  <a:gd name="connsiteX2" fmla="*/ 50000 w 70168"/>
                  <a:gd name="connsiteY2" fmla="*/ 7500 h 10000"/>
                  <a:gd name="connsiteX3" fmla="*/ 10000 w 70168"/>
                  <a:gd name="connsiteY3" fmla="*/ 10000 h 10000"/>
                  <a:gd name="connsiteX0" fmla="*/ 0 w 70168"/>
                  <a:gd name="connsiteY0" fmla="*/ 0 h 10000"/>
                  <a:gd name="connsiteX1" fmla="*/ 50000 w 70168"/>
                  <a:gd name="connsiteY1" fmla="*/ 2812 h 10000"/>
                  <a:gd name="connsiteX2" fmla="*/ 70008 w 70168"/>
                  <a:gd name="connsiteY2" fmla="*/ 5312 h 10000"/>
                  <a:gd name="connsiteX3" fmla="*/ 50000 w 70168"/>
                  <a:gd name="connsiteY3" fmla="*/ 7500 h 10000"/>
                  <a:gd name="connsiteX4" fmla="*/ 10000 w 7016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168" h="10000">
                    <a:moveTo>
                      <a:pt x="0" y="0"/>
                    </a:moveTo>
                    <a:cubicBezTo>
                      <a:pt x="5000" y="469"/>
                      <a:pt x="38332" y="1927"/>
                      <a:pt x="50000" y="2812"/>
                    </a:cubicBezTo>
                    <a:cubicBezTo>
                      <a:pt x="61668" y="3697"/>
                      <a:pt x="66675" y="4531"/>
                      <a:pt x="70008" y="5312"/>
                    </a:cubicBezTo>
                    <a:cubicBezTo>
                      <a:pt x="71674" y="6510"/>
                      <a:pt x="60001" y="6719"/>
                      <a:pt x="50000" y="7500"/>
                    </a:cubicBezTo>
                    <a:cubicBezTo>
                      <a:pt x="39999" y="8281"/>
                      <a:pt x="9999" y="9531"/>
                      <a:pt x="10000" y="10000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2" name="任意多边形 1171"/>
              <p:cNvSpPr/>
              <p:nvPr/>
            </p:nvSpPr>
            <p:spPr>
              <a:xfrm>
                <a:off x="6024563" y="4010025"/>
                <a:ext cx="80962" cy="147638"/>
              </a:xfrm>
              <a:custGeom>
                <a:avLst/>
                <a:gdLst>
                  <a:gd name="connsiteX0" fmla="*/ 0 w 80962"/>
                  <a:gd name="connsiteY0" fmla="*/ 0 h 147638"/>
                  <a:gd name="connsiteX1" fmla="*/ 54768 w 80962"/>
                  <a:gd name="connsiteY1" fmla="*/ 16669 h 147638"/>
                  <a:gd name="connsiteX2" fmla="*/ 76200 w 80962"/>
                  <a:gd name="connsiteY2" fmla="*/ 54769 h 147638"/>
                  <a:gd name="connsiteX3" fmla="*/ 80962 w 80962"/>
                  <a:gd name="connsiteY3" fmla="*/ 147638 h 14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62" h="147638">
                    <a:moveTo>
                      <a:pt x="0" y="0"/>
                    </a:moveTo>
                    <a:cubicBezTo>
                      <a:pt x="21034" y="3770"/>
                      <a:pt x="42068" y="7541"/>
                      <a:pt x="54768" y="16669"/>
                    </a:cubicBezTo>
                    <a:cubicBezTo>
                      <a:pt x="67468" y="25797"/>
                      <a:pt x="71834" y="32941"/>
                      <a:pt x="76200" y="54769"/>
                    </a:cubicBezTo>
                    <a:cubicBezTo>
                      <a:pt x="80566" y="76597"/>
                      <a:pt x="80764" y="112117"/>
                      <a:pt x="80962" y="147638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3" name="任意多边形 1172"/>
              <p:cNvSpPr/>
              <p:nvPr/>
            </p:nvSpPr>
            <p:spPr>
              <a:xfrm>
                <a:off x="6007894" y="4026694"/>
                <a:ext cx="79030" cy="121444"/>
              </a:xfrm>
              <a:custGeom>
                <a:avLst/>
                <a:gdLst>
                  <a:gd name="connsiteX0" fmla="*/ 0 w 79030"/>
                  <a:gd name="connsiteY0" fmla="*/ 0 h 121444"/>
                  <a:gd name="connsiteX1" fmla="*/ 57150 w 79030"/>
                  <a:gd name="connsiteY1" fmla="*/ 23812 h 121444"/>
                  <a:gd name="connsiteX2" fmla="*/ 76200 w 79030"/>
                  <a:gd name="connsiteY2" fmla="*/ 80962 h 121444"/>
                  <a:gd name="connsiteX3" fmla="*/ 78581 w 79030"/>
                  <a:gd name="connsiteY3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30" h="121444">
                    <a:moveTo>
                      <a:pt x="0" y="0"/>
                    </a:moveTo>
                    <a:cubicBezTo>
                      <a:pt x="22225" y="5159"/>
                      <a:pt x="44450" y="10318"/>
                      <a:pt x="57150" y="23812"/>
                    </a:cubicBezTo>
                    <a:cubicBezTo>
                      <a:pt x="69850" y="37306"/>
                      <a:pt x="72628" y="64690"/>
                      <a:pt x="76200" y="80962"/>
                    </a:cubicBezTo>
                    <a:cubicBezTo>
                      <a:pt x="79772" y="97234"/>
                      <a:pt x="79176" y="109339"/>
                      <a:pt x="78581" y="12144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74" name="椭圆 1173"/>
            <p:cNvSpPr>
              <a:spLocks noChangeAspect="1"/>
            </p:cNvSpPr>
            <p:nvPr/>
          </p:nvSpPr>
          <p:spPr>
            <a:xfrm>
              <a:off x="8527559" y="2255148"/>
              <a:ext cx="2850872" cy="2850883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75" name="组合 1174"/>
            <p:cNvGrpSpPr/>
            <p:nvPr/>
          </p:nvGrpSpPr>
          <p:grpSpPr>
            <a:xfrm>
              <a:off x="9635080" y="4173931"/>
              <a:ext cx="1533711" cy="1052396"/>
              <a:chOff x="5601950" y="3548984"/>
              <a:chExt cx="2333756" cy="1601362"/>
            </a:xfrm>
          </p:grpSpPr>
          <p:sp>
            <p:nvSpPr>
              <p:cNvPr id="1176" name="任意多边形 1175"/>
              <p:cNvSpPr/>
              <p:nvPr/>
            </p:nvSpPr>
            <p:spPr>
              <a:xfrm rot="240000" flipH="1" flipV="1">
                <a:off x="5601950" y="4893559"/>
                <a:ext cx="136837" cy="53030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  <a:gd name="connsiteX0" fmla="*/ 24836 w 376030"/>
                  <a:gd name="connsiteY0" fmla="*/ 64562 h 128911"/>
                  <a:gd name="connsiteX1" fmla="*/ 110560 w 376030"/>
                  <a:gd name="connsiteY1" fmla="*/ 78851 h 128911"/>
                  <a:gd name="connsiteX2" fmla="*/ 210573 w 376030"/>
                  <a:gd name="connsiteY2" fmla="*/ 31226 h 128911"/>
                  <a:gd name="connsiteX3" fmla="*/ 301060 w 376030"/>
                  <a:gd name="connsiteY3" fmla="*/ 2651 h 128911"/>
                  <a:gd name="connsiteX4" fmla="*/ 362973 w 376030"/>
                  <a:gd name="connsiteY4" fmla="*/ 5031 h 128911"/>
                  <a:gd name="connsiteX5" fmla="*/ 372497 w 376030"/>
                  <a:gd name="connsiteY5" fmla="*/ 35987 h 128911"/>
                  <a:gd name="connsiteX6" fmla="*/ 317729 w 376030"/>
                  <a:gd name="connsiteY6" fmla="*/ 47894 h 128911"/>
                  <a:gd name="connsiteX7" fmla="*/ 220098 w 376030"/>
                  <a:gd name="connsiteY7" fmla="*/ 76470 h 128911"/>
                  <a:gd name="connsiteX8" fmla="*/ 124848 w 376030"/>
                  <a:gd name="connsiteY8" fmla="*/ 119332 h 128911"/>
                  <a:gd name="connsiteX9" fmla="*/ 51030 w 376030"/>
                  <a:gd name="connsiteY9" fmla="*/ 128858 h 128911"/>
                  <a:gd name="connsiteX10" fmla="*/ 1023 w 376030"/>
                  <a:gd name="connsiteY10" fmla="*/ 116950 h 128911"/>
                  <a:gd name="connsiteX11" fmla="*/ 24836 w 376030"/>
                  <a:gd name="connsiteY11" fmla="*/ 64562 h 128911"/>
                  <a:gd name="connsiteX0" fmla="*/ 9681 w 360875"/>
                  <a:gd name="connsiteY0" fmla="*/ 64562 h 129601"/>
                  <a:gd name="connsiteX1" fmla="*/ 95405 w 360875"/>
                  <a:gd name="connsiteY1" fmla="*/ 78851 h 129601"/>
                  <a:gd name="connsiteX2" fmla="*/ 195418 w 360875"/>
                  <a:gd name="connsiteY2" fmla="*/ 31226 h 129601"/>
                  <a:gd name="connsiteX3" fmla="*/ 285905 w 360875"/>
                  <a:gd name="connsiteY3" fmla="*/ 2651 h 129601"/>
                  <a:gd name="connsiteX4" fmla="*/ 347818 w 360875"/>
                  <a:gd name="connsiteY4" fmla="*/ 5031 h 129601"/>
                  <a:gd name="connsiteX5" fmla="*/ 357342 w 360875"/>
                  <a:gd name="connsiteY5" fmla="*/ 35987 h 129601"/>
                  <a:gd name="connsiteX6" fmla="*/ 302574 w 360875"/>
                  <a:gd name="connsiteY6" fmla="*/ 47894 h 129601"/>
                  <a:gd name="connsiteX7" fmla="*/ 204943 w 360875"/>
                  <a:gd name="connsiteY7" fmla="*/ 76470 h 129601"/>
                  <a:gd name="connsiteX8" fmla="*/ 109693 w 360875"/>
                  <a:gd name="connsiteY8" fmla="*/ 119332 h 129601"/>
                  <a:gd name="connsiteX9" fmla="*/ 35875 w 360875"/>
                  <a:gd name="connsiteY9" fmla="*/ 128858 h 129601"/>
                  <a:gd name="connsiteX10" fmla="*/ 4918 w 360875"/>
                  <a:gd name="connsiteY10" fmla="*/ 121713 h 129601"/>
                  <a:gd name="connsiteX11" fmla="*/ 9681 w 360875"/>
                  <a:gd name="connsiteY11" fmla="*/ 64562 h 129601"/>
                  <a:gd name="connsiteX0" fmla="*/ 6724 w 357918"/>
                  <a:gd name="connsiteY0" fmla="*/ 64562 h 129601"/>
                  <a:gd name="connsiteX1" fmla="*/ 35653 w 357918"/>
                  <a:gd name="connsiteY1" fmla="*/ 80607 h 129601"/>
                  <a:gd name="connsiteX2" fmla="*/ 92448 w 357918"/>
                  <a:gd name="connsiteY2" fmla="*/ 78851 h 129601"/>
                  <a:gd name="connsiteX3" fmla="*/ 192461 w 357918"/>
                  <a:gd name="connsiteY3" fmla="*/ 31226 h 129601"/>
                  <a:gd name="connsiteX4" fmla="*/ 282948 w 357918"/>
                  <a:gd name="connsiteY4" fmla="*/ 2651 h 129601"/>
                  <a:gd name="connsiteX5" fmla="*/ 344861 w 357918"/>
                  <a:gd name="connsiteY5" fmla="*/ 5031 h 129601"/>
                  <a:gd name="connsiteX6" fmla="*/ 354385 w 357918"/>
                  <a:gd name="connsiteY6" fmla="*/ 35987 h 129601"/>
                  <a:gd name="connsiteX7" fmla="*/ 299617 w 357918"/>
                  <a:gd name="connsiteY7" fmla="*/ 47894 h 129601"/>
                  <a:gd name="connsiteX8" fmla="*/ 201986 w 357918"/>
                  <a:gd name="connsiteY8" fmla="*/ 76470 h 129601"/>
                  <a:gd name="connsiteX9" fmla="*/ 106736 w 357918"/>
                  <a:gd name="connsiteY9" fmla="*/ 119332 h 129601"/>
                  <a:gd name="connsiteX10" fmla="*/ 32918 w 357918"/>
                  <a:gd name="connsiteY10" fmla="*/ 128858 h 129601"/>
                  <a:gd name="connsiteX11" fmla="*/ 1961 w 357918"/>
                  <a:gd name="connsiteY11" fmla="*/ 121713 h 129601"/>
                  <a:gd name="connsiteX12" fmla="*/ 6724 w 357918"/>
                  <a:gd name="connsiteY12" fmla="*/ 64562 h 129601"/>
                  <a:gd name="connsiteX0" fmla="*/ 6724 w 359856"/>
                  <a:gd name="connsiteY0" fmla="*/ 65205 h 130244"/>
                  <a:gd name="connsiteX1" fmla="*/ 35653 w 359856"/>
                  <a:gd name="connsiteY1" fmla="*/ 81250 h 130244"/>
                  <a:gd name="connsiteX2" fmla="*/ 92448 w 359856"/>
                  <a:gd name="connsiteY2" fmla="*/ 79494 h 130244"/>
                  <a:gd name="connsiteX3" fmla="*/ 192461 w 359856"/>
                  <a:gd name="connsiteY3" fmla="*/ 31869 h 130244"/>
                  <a:gd name="connsiteX4" fmla="*/ 282948 w 359856"/>
                  <a:gd name="connsiteY4" fmla="*/ 3294 h 130244"/>
                  <a:gd name="connsiteX5" fmla="*/ 344861 w 359856"/>
                  <a:gd name="connsiteY5" fmla="*/ 5674 h 130244"/>
                  <a:gd name="connsiteX6" fmla="*/ 356766 w 359856"/>
                  <a:gd name="connsiteY6" fmla="*/ 48536 h 130244"/>
                  <a:gd name="connsiteX7" fmla="*/ 299617 w 359856"/>
                  <a:gd name="connsiteY7" fmla="*/ 48537 h 130244"/>
                  <a:gd name="connsiteX8" fmla="*/ 201986 w 359856"/>
                  <a:gd name="connsiteY8" fmla="*/ 77113 h 130244"/>
                  <a:gd name="connsiteX9" fmla="*/ 106736 w 359856"/>
                  <a:gd name="connsiteY9" fmla="*/ 119975 h 130244"/>
                  <a:gd name="connsiteX10" fmla="*/ 32918 w 359856"/>
                  <a:gd name="connsiteY10" fmla="*/ 129501 h 130244"/>
                  <a:gd name="connsiteX11" fmla="*/ 1961 w 359856"/>
                  <a:gd name="connsiteY11" fmla="*/ 122356 h 130244"/>
                  <a:gd name="connsiteX12" fmla="*/ 6724 w 359856"/>
                  <a:gd name="connsiteY12" fmla="*/ 65205 h 130244"/>
                  <a:gd name="connsiteX0" fmla="*/ 6724 w 359856"/>
                  <a:gd name="connsiteY0" fmla="*/ 65205 h 129527"/>
                  <a:gd name="connsiteX1" fmla="*/ 35653 w 359856"/>
                  <a:gd name="connsiteY1" fmla="*/ 81250 h 129527"/>
                  <a:gd name="connsiteX2" fmla="*/ 92448 w 359856"/>
                  <a:gd name="connsiteY2" fmla="*/ 79494 h 129527"/>
                  <a:gd name="connsiteX3" fmla="*/ 192461 w 359856"/>
                  <a:gd name="connsiteY3" fmla="*/ 31869 h 129527"/>
                  <a:gd name="connsiteX4" fmla="*/ 282948 w 359856"/>
                  <a:gd name="connsiteY4" fmla="*/ 3294 h 129527"/>
                  <a:gd name="connsiteX5" fmla="*/ 344861 w 359856"/>
                  <a:gd name="connsiteY5" fmla="*/ 5674 h 129527"/>
                  <a:gd name="connsiteX6" fmla="*/ 356766 w 359856"/>
                  <a:gd name="connsiteY6" fmla="*/ 48536 h 129527"/>
                  <a:gd name="connsiteX7" fmla="*/ 299617 w 359856"/>
                  <a:gd name="connsiteY7" fmla="*/ 48537 h 129527"/>
                  <a:gd name="connsiteX8" fmla="*/ 201986 w 359856"/>
                  <a:gd name="connsiteY8" fmla="*/ 77113 h 129527"/>
                  <a:gd name="connsiteX9" fmla="*/ 106736 w 359856"/>
                  <a:gd name="connsiteY9" fmla="*/ 119975 h 129527"/>
                  <a:gd name="connsiteX10" fmla="*/ 32918 w 359856"/>
                  <a:gd name="connsiteY10" fmla="*/ 129501 h 129527"/>
                  <a:gd name="connsiteX11" fmla="*/ 1961 w 359856"/>
                  <a:gd name="connsiteY11" fmla="*/ 115213 h 129527"/>
                  <a:gd name="connsiteX12" fmla="*/ 6724 w 359856"/>
                  <a:gd name="connsiteY12" fmla="*/ 65205 h 129527"/>
                  <a:gd name="connsiteX0" fmla="*/ 16949 w 358175"/>
                  <a:gd name="connsiteY0" fmla="*/ 58061 h 129536"/>
                  <a:gd name="connsiteX1" fmla="*/ 33972 w 358175"/>
                  <a:gd name="connsiteY1" fmla="*/ 81250 h 129536"/>
                  <a:gd name="connsiteX2" fmla="*/ 90767 w 358175"/>
                  <a:gd name="connsiteY2" fmla="*/ 79494 h 129536"/>
                  <a:gd name="connsiteX3" fmla="*/ 190780 w 358175"/>
                  <a:gd name="connsiteY3" fmla="*/ 31869 h 129536"/>
                  <a:gd name="connsiteX4" fmla="*/ 281267 w 358175"/>
                  <a:gd name="connsiteY4" fmla="*/ 3294 h 129536"/>
                  <a:gd name="connsiteX5" fmla="*/ 343180 w 358175"/>
                  <a:gd name="connsiteY5" fmla="*/ 5674 h 129536"/>
                  <a:gd name="connsiteX6" fmla="*/ 355085 w 358175"/>
                  <a:gd name="connsiteY6" fmla="*/ 48536 h 129536"/>
                  <a:gd name="connsiteX7" fmla="*/ 297936 w 358175"/>
                  <a:gd name="connsiteY7" fmla="*/ 48537 h 129536"/>
                  <a:gd name="connsiteX8" fmla="*/ 200305 w 358175"/>
                  <a:gd name="connsiteY8" fmla="*/ 77113 h 129536"/>
                  <a:gd name="connsiteX9" fmla="*/ 105055 w 358175"/>
                  <a:gd name="connsiteY9" fmla="*/ 119975 h 129536"/>
                  <a:gd name="connsiteX10" fmla="*/ 31237 w 358175"/>
                  <a:gd name="connsiteY10" fmla="*/ 129501 h 129536"/>
                  <a:gd name="connsiteX11" fmla="*/ 280 w 358175"/>
                  <a:gd name="connsiteY11" fmla="*/ 115213 h 129536"/>
                  <a:gd name="connsiteX12" fmla="*/ 16949 w 358175"/>
                  <a:gd name="connsiteY12" fmla="*/ 58061 h 129536"/>
                  <a:gd name="connsiteX0" fmla="*/ 12541 w 358530"/>
                  <a:gd name="connsiteY0" fmla="*/ 55679 h 129541"/>
                  <a:gd name="connsiteX1" fmla="*/ 34327 w 358530"/>
                  <a:gd name="connsiteY1" fmla="*/ 81250 h 129541"/>
                  <a:gd name="connsiteX2" fmla="*/ 91122 w 358530"/>
                  <a:gd name="connsiteY2" fmla="*/ 79494 h 129541"/>
                  <a:gd name="connsiteX3" fmla="*/ 191135 w 358530"/>
                  <a:gd name="connsiteY3" fmla="*/ 31869 h 129541"/>
                  <a:gd name="connsiteX4" fmla="*/ 281622 w 358530"/>
                  <a:gd name="connsiteY4" fmla="*/ 3294 h 129541"/>
                  <a:gd name="connsiteX5" fmla="*/ 343535 w 358530"/>
                  <a:gd name="connsiteY5" fmla="*/ 5674 h 129541"/>
                  <a:gd name="connsiteX6" fmla="*/ 355440 w 358530"/>
                  <a:gd name="connsiteY6" fmla="*/ 48536 h 129541"/>
                  <a:gd name="connsiteX7" fmla="*/ 298291 w 358530"/>
                  <a:gd name="connsiteY7" fmla="*/ 48537 h 129541"/>
                  <a:gd name="connsiteX8" fmla="*/ 200660 w 358530"/>
                  <a:gd name="connsiteY8" fmla="*/ 77113 h 129541"/>
                  <a:gd name="connsiteX9" fmla="*/ 105410 w 358530"/>
                  <a:gd name="connsiteY9" fmla="*/ 119975 h 129541"/>
                  <a:gd name="connsiteX10" fmla="*/ 31592 w 358530"/>
                  <a:gd name="connsiteY10" fmla="*/ 129501 h 129541"/>
                  <a:gd name="connsiteX11" fmla="*/ 635 w 358530"/>
                  <a:gd name="connsiteY11" fmla="*/ 115213 h 129541"/>
                  <a:gd name="connsiteX12" fmla="*/ 12541 w 358530"/>
                  <a:gd name="connsiteY12" fmla="*/ 55679 h 129541"/>
                  <a:gd name="connsiteX0" fmla="*/ 2585 w 365243"/>
                  <a:gd name="connsiteY0" fmla="*/ 55679 h 129541"/>
                  <a:gd name="connsiteX1" fmla="*/ 41040 w 365243"/>
                  <a:gd name="connsiteY1" fmla="*/ 81250 h 129541"/>
                  <a:gd name="connsiteX2" fmla="*/ 97835 w 365243"/>
                  <a:gd name="connsiteY2" fmla="*/ 79494 h 129541"/>
                  <a:gd name="connsiteX3" fmla="*/ 197848 w 365243"/>
                  <a:gd name="connsiteY3" fmla="*/ 31869 h 129541"/>
                  <a:gd name="connsiteX4" fmla="*/ 288335 w 365243"/>
                  <a:gd name="connsiteY4" fmla="*/ 3294 h 129541"/>
                  <a:gd name="connsiteX5" fmla="*/ 350248 w 365243"/>
                  <a:gd name="connsiteY5" fmla="*/ 5674 h 129541"/>
                  <a:gd name="connsiteX6" fmla="*/ 362153 w 365243"/>
                  <a:gd name="connsiteY6" fmla="*/ 48536 h 129541"/>
                  <a:gd name="connsiteX7" fmla="*/ 305004 w 365243"/>
                  <a:gd name="connsiteY7" fmla="*/ 48537 h 129541"/>
                  <a:gd name="connsiteX8" fmla="*/ 207373 w 365243"/>
                  <a:gd name="connsiteY8" fmla="*/ 77113 h 129541"/>
                  <a:gd name="connsiteX9" fmla="*/ 112123 w 365243"/>
                  <a:gd name="connsiteY9" fmla="*/ 119975 h 129541"/>
                  <a:gd name="connsiteX10" fmla="*/ 38305 w 365243"/>
                  <a:gd name="connsiteY10" fmla="*/ 129501 h 129541"/>
                  <a:gd name="connsiteX11" fmla="*/ 7348 w 365243"/>
                  <a:gd name="connsiteY11" fmla="*/ 115213 h 129541"/>
                  <a:gd name="connsiteX12" fmla="*/ 2585 w 365243"/>
                  <a:gd name="connsiteY12" fmla="*/ 55679 h 129541"/>
                  <a:gd name="connsiteX0" fmla="*/ 2585 w 365243"/>
                  <a:gd name="connsiteY0" fmla="*/ 55679 h 129509"/>
                  <a:gd name="connsiteX1" fmla="*/ 41040 w 365243"/>
                  <a:gd name="connsiteY1" fmla="*/ 81250 h 129509"/>
                  <a:gd name="connsiteX2" fmla="*/ 97835 w 365243"/>
                  <a:gd name="connsiteY2" fmla="*/ 79494 h 129509"/>
                  <a:gd name="connsiteX3" fmla="*/ 197848 w 365243"/>
                  <a:gd name="connsiteY3" fmla="*/ 31869 h 129509"/>
                  <a:gd name="connsiteX4" fmla="*/ 288335 w 365243"/>
                  <a:gd name="connsiteY4" fmla="*/ 3294 h 129509"/>
                  <a:gd name="connsiteX5" fmla="*/ 350248 w 365243"/>
                  <a:gd name="connsiteY5" fmla="*/ 5674 h 129509"/>
                  <a:gd name="connsiteX6" fmla="*/ 362153 w 365243"/>
                  <a:gd name="connsiteY6" fmla="*/ 48536 h 129509"/>
                  <a:gd name="connsiteX7" fmla="*/ 305004 w 365243"/>
                  <a:gd name="connsiteY7" fmla="*/ 48537 h 129509"/>
                  <a:gd name="connsiteX8" fmla="*/ 207373 w 365243"/>
                  <a:gd name="connsiteY8" fmla="*/ 77113 h 129509"/>
                  <a:gd name="connsiteX9" fmla="*/ 112123 w 365243"/>
                  <a:gd name="connsiteY9" fmla="*/ 119975 h 129509"/>
                  <a:gd name="connsiteX10" fmla="*/ 38305 w 365243"/>
                  <a:gd name="connsiteY10" fmla="*/ 129501 h 129509"/>
                  <a:gd name="connsiteX11" fmla="*/ 7348 w 365243"/>
                  <a:gd name="connsiteY11" fmla="*/ 103306 h 129509"/>
                  <a:gd name="connsiteX12" fmla="*/ 2585 w 365243"/>
                  <a:gd name="connsiteY12" fmla="*/ 55679 h 129509"/>
                  <a:gd name="connsiteX0" fmla="*/ 2585 w 367269"/>
                  <a:gd name="connsiteY0" fmla="*/ 56405 h 130235"/>
                  <a:gd name="connsiteX1" fmla="*/ 41040 w 367269"/>
                  <a:gd name="connsiteY1" fmla="*/ 81976 h 130235"/>
                  <a:gd name="connsiteX2" fmla="*/ 97835 w 367269"/>
                  <a:gd name="connsiteY2" fmla="*/ 80220 h 130235"/>
                  <a:gd name="connsiteX3" fmla="*/ 197848 w 367269"/>
                  <a:gd name="connsiteY3" fmla="*/ 32595 h 130235"/>
                  <a:gd name="connsiteX4" fmla="*/ 288335 w 367269"/>
                  <a:gd name="connsiteY4" fmla="*/ 4020 h 130235"/>
                  <a:gd name="connsiteX5" fmla="*/ 350248 w 367269"/>
                  <a:gd name="connsiteY5" fmla="*/ 6400 h 130235"/>
                  <a:gd name="connsiteX6" fmla="*/ 364534 w 367269"/>
                  <a:gd name="connsiteY6" fmla="*/ 61168 h 130235"/>
                  <a:gd name="connsiteX7" fmla="*/ 305004 w 367269"/>
                  <a:gd name="connsiteY7" fmla="*/ 49263 h 130235"/>
                  <a:gd name="connsiteX8" fmla="*/ 207373 w 367269"/>
                  <a:gd name="connsiteY8" fmla="*/ 77839 h 130235"/>
                  <a:gd name="connsiteX9" fmla="*/ 112123 w 367269"/>
                  <a:gd name="connsiteY9" fmla="*/ 120701 h 130235"/>
                  <a:gd name="connsiteX10" fmla="*/ 38305 w 367269"/>
                  <a:gd name="connsiteY10" fmla="*/ 130227 h 130235"/>
                  <a:gd name="connsiteX11" fmla="*/ 7348 w 367269"/>
                  <a:gd name="connsiteY11" fmla="*/ 104032 h 130235"/>
                  <a:gd name="connsiteX12" fmla="*/ 2585 w 367269"/>
                  <a:gd name="connsiteY12" fmla="*/ 56405 h 130235"/>
                  <a:gd name="connsiteX0" fmla="*/ 2585 w 365167"/>
                  <a:gd name="connsiteY0" fmla="*/ 56405 h 130235"/>
                  <a:gd name="connsiteX1" fmla="*/ 41040 w 365167"/>
                  <a:gd name="connsiteY1" fmla="*/ 81976 h 130235"/>
                  <a:gd name="connsiteX2" fmla="*/ 97835 w 365167"/>
                  <a:gd name="connsiteY2" fmla="*/ 80220 h 130235"/>
                  <a:gd name="connsiteX3" fmla="*/ 197848 w 365167"/>
                  <a:gd name="connsiteY3" fmla="*/ 32595 h 130235"/>
                  <a:gd name="connsiteX4" fmla="*/ 288335 w 365167"/>
                  <a:gd name="connsiteY4" fmla="*/ 4020 h 130235"/>
                  <a:gd name="connsiteX5" fmla="*/ 350248 w 365167"/>
                  <a:gd name="connsiteY5" fmla="*/ 6400 h 130235"/>
                  <a:gd name="connsiteX6" fmla="*/ 364534 w 365167"/>
                  <a:gd name="connsiteY6" fmla="*/ 61168 h 130235"/>
                  <a:gd name="connsiteX7" fmla="*/ 336317 w 365167"/>
                  <a:gd name="connsiteY7" fmla="*/ 43878 h 130235"/>
                  <a:gd name="connsiteX8" fmla="*/ 305004 w 365167"/>
                  <a:gd name="connsiteY8" fmla="*/ 49263 h 130235"/>
                  <a:gd name="connsiteX9" fmla="*/ 207373 w 365167"/>
                  <a:gd name="connsiteY9" fmla="*/ 77839 h 130235"/>
                  <a:gd name="connsiteX10" fmla="*/ 112123 w 365167"/>
                  <a:gd name="connsiteY10" fmla="*/ 120701 h 130235"/>
                  <a:gd name="connsiteX11" fmla="*/ 38305 w 365167"/>
                  <a:gd name="connsiteY11" fmla="*/ 130227 h 130235"/>
                  <a:gd name="connsiteX12" fmla="*/ 7348 w 365167"/>
                  <a:gd name="connsiteY12" fmla="*/ 104032 h 130235"/>
                  <a:gd name="connsiteX13" fmla="*/ 2585 w 365167"/>
                  <a:gd name="connsiteY13" fmla="*/ 56405 h 130235"/>
                  <a:gd name="connsiteX0" fmla="*/ 2585 w 363006"/>
                  <a:gd name="connsiteY0" fmla="*/ 56405 h 130235"/>
                  <a:gd name="connsiteX1" fmla="*/ 41040 w 363006"/>
                  <a:gd name="connsiteY1" fmla="*/ 81976 h 130235"/>
                  <a:gd name="connsiteX2" fmla="*/ 97835 w 363006"/>
                  <a:gd name="connsiteY2" fmla="*/ 80220 h 130235"/>
                  <a:gd name="connsiteX3" fmla="*/ 197848 w 363006"/>
                  <a:gd name="connsiteY3" fmla="*/ 32595 h 130235"/>
                  <a:gd name="connsiteX4" fmla="*/ 288335 w 363006"/>
                  <a:gd name="connsiteY4" fmla="*/ 4020 h 130235"/>
                  <a:gd name="connsiteX5" fmla="*/ 350248 w 363006"/>
                  <a:gd name="connsiteY5" fmla="*/ 6400 h 130235"/>
                  <a:gd name="connsiteX6" fmla="*/ 362152 w 363006"/>
                  <a:gd name="connsiteY6" fmla="*/ 61168 h 130235"/>
                  <a:gd name="connsiteX7" fmla="*/ 336317 w 363006"/>
                  <a:gd name="connsiteY7" fmla="*/ 43878 h 130235"/>
                  <a:gd name="connsiteX8" fmla="*/ 305004 w 363006"/>
                  <a:gd name="connsiteY8" fmla="*/ 49263 h 130235"/>
                  <a:gd name="connsiteX9" fmla="*/ 207373 w 363006"/>
                  <a:gd name="connsiteY9" fmla="*/ 77839 h 130235"/>
                  <a:gd name="connsiteX10" fmla="*/ 112123 w 363006"/>
                  <a:gd name="connsiteY10" fmla="*/ 120701 h 130235"/>
                  <a:gd name="connsiteX11" fmla="*/ 38305 w 363006"/>
                  <a:gd name="connsiteY11" fmla="*/ 130227 h 130235"/>
                  <a:gd name="connsiteX12" fmla="*/ 7348 w 363006"/>
                  <a:gd name="connsiteY12" fmla="*/ 104032 h 130235"/>
                  <a:gd name="connsiteX13" fmla="*/ 2585 w 363006"/>
                  <a:gd name="connsiteY13" fmla="*/ 56405 h 130235"/>
                  <a:gd name="connsiteX0" fmla="*/ 2855 w 363276"/>
                  <a:gd name="connsiteY0" fmla="*/ 56405 h 130235"/>
                  <a:gd name="connsiteX1" fmla="*/ 41310 w 363276"/>
                  <a:gd name="connsiteY1" fmla="*/ 81976 h 130235"/>
                  <a:gd name="connsiteX2" fmla="*/ 98105 w 363276"/>
                  <a:gd name="connsiteY2" fmla="*/ 80220 h 130235"/>
                  <a:gd name="connsiteX3" fmla="*/ 198118 w 363276"/>
                  <a:gd name="connsiteY3" fmla="*/ 32595 h 130235"/>
                  <a:gd name="connsiteX4" fmla="*/ 288605 w 363276"/>
                  <a:gd name="connsiteY4" fmla="*/ 4020 h 130235"/>
                  <a:gd name="connsiteX5" fmla="*/ 350518 w 363276"/>
                  <a:gd name="connsiteY5" fmla="*/ 6400 h 130235"/>
                  <a:gd name="connsiteX6" fmla="*/ 362422 w 363276"/>
                  <a:gd name="connsiteY6" fmla="*/ 61168 h 130235"/>
                  <a:gd name="connsiteX7" fmla="*/ 336587 w 363276"/>
                  <a:gd name="connsiteY7" fmla="*/ 43878 h 130235"/>
                  <a:gd name="connsiteX8" fmla="*/ 305274 w 363276"/>
                  <a:gd name="connsiteY8" fmla="*/ 49263 h 130235"/>
                  <a:gd name="connsiteX9" fmla="*/ 207643 w 363276"/>
                  <a:gd name="connsiteY9" fmla="*/ 77839 h 130235"/>
                  <a:gd name="connsiteX10" fmla="*/ 112393 w 363276"/>
                  <a:gd name="connsiteY10" fmla="*/ 120701 h 130235"/>
                  <a:gd name="connsiteX11" fmla="*/ 45719 w 363276"/>
                  <a:gd name="connsiteY11" fmla="*/ 130227 h 130235"/>
                  <a:gd name="connsiteX12" fmla="*/ 7618 w 363276"/>
                  <a:gd name="connsiteY12" fmla="*/ 104032 h 130235"/>
                  <a:gd name="connsiteX13" fmla="*/ 2855 w 363276"/>
                  <a:gd name="connsiteY13" fmla="*/ 56405 h 130235"/>
                  <a:gd name="connsiteX0" fmla="*/ 4491 w 360150"/>
                  <a:gd name="connsiteY0" fmla="*/ 56405 h 130235"/>
                  <a:gd name="connsiteX1" fmla="*/ 38184 w 360150"/>
                  <a:gd name="connsiteY1" fmla="*/ 81976 h 130235"/>
                  <a:gd name="connsiteX2" fmla="*/ 94979 w 360150"/>
                  <a:gd name="connsiteY2" fmla="*/ 80220 h 130235"/>
                  <a:gd name="connsiteX3" fmla="*/ 194992 w 360150"/>
                  <a:gd name="connsiteY3" fmla="*/ 32595 h 130235"/>
                  <a:gd name="connsiteX4" fmla="*/ 285479 w 360150"/>
                  <a:gd name="connsiteY4" fmla="*/ 4020 h 130235"/>
                  <a:gd name="connsiteX5" fmla="*/ 347392 w 360150"/>
                  <a:gd name="connsiteY5" fmla="*/ 6400 h 130235"/>
                  <a:gd name="connsiteX6" fmla="*/ 359296 w 360150"/>
                  <a:gd name="connsiteY6" fmla="*/ 61168 h 130235"/>
                  <a:gd name="connsiteX7" fmla="*/ 333461 w 360150"/>
                  <a:gd name="connsiteY7" fmla="*/ 43878 h 130235"/>
                  <a:gd name="connsiteX8" fmla="*/ 302148 w 360150"/>
                  <a:gd name="connsiteY8" fmla="*/ 49263 h 130235"/>
                  <a:gd name="connsiteX9" fmla="*/ 204517 w 360150"/>
                  <a:gd name="connsiteY9" fmla="*/ 77839 h 130235"/>
                  <a:gd name="connsiteX10" fmla="*/ 109267 w 360150"/>
                  <a:gd name="connsiteY10" fmla="*/ 120701 h 130235"/>
                  <a:gd name="connsiteX11" fmla="*/ 42593 w 360150"/>
                  <a:gd name="connsiteY11" fmla="*/ 130227 h 130235"/>
                  <a:gd name="connsiteX12" fmla="*/ 4492 w 360150"/>
                  <a:gd name="connsiteY12" fmla="*/ 104032 h 130235"/>
                  <a:gd name="connsiteX13" fmla="*/ 4491 w 360150"/>
                  <a:gd name="connsiteY13" fmla="*/ 56405 h 130235"/>
                  <a:gd name="connsiteX0" fmla="*/ 3544 w 361584"/>
                  <a:gd name="connsiteY0" fmla="*/ 56405 h 130235"/>
                  <a:gd name="connsiteX1" fmla="*/ 39618 w 361584"/>
                  <a:gd name="connsiteY1" fmla="*/ 81976 h 130235"/>
                  <a:gd name="connsiteX2" fmla="*/ 96413 w 361584"/>
                  <a:gd name="connsiteY2" fmla="*/ 80220 h 130235"/>
                  <a:gd name="connsiteX3" fmla="*/ 196426 w 361584"/>
                  <a:gd name="connsiteY3" fmla="*/ 32595 h 130235"/>
                  <a:gd name="connsiteX4" fmla="*/ 286913 w 361584"/>
                  <a:gd name="connsiteY4" fmla="*/ 4020 h 130235"/>
                  <a:gd name="connsiteX5" fmla="*/ 348826 w 361584"/>
                  <a:gd name="connsiteY5" fmla="*/ 6400 h 130235"/>
                  <a:gd name="connsiteX6" fmla="*/ 360730 w 361584"/>
                  <a:gd name="connsiteY6" fmla="*/ 61168 h 130235"/>
                  <a:gd name="connsiteX7" fmla="*/ 334895 w 361584"/>
                  <a:gd name="connsiteY7" fmla="*/ 43878 h 130235"/>
                  <a:gd name="connsiteX8" fmla="*/ 303582 w 361584"/>
                  <a:gd name="connsiteY8" fmla="*/ 49263 h 130235"/>
                  <a:gd name="connsiteX9" fmla="*/ 205951 w 361584"/>
                  <a:gd name="connsiteY9" fmla="*/ 77839 h 130235"/>
                  <a:gd name="connsiteX10" fmla="*/ 110701 w 361584"/>
                  <a:gd name="connsiteY10" fmla="*/ 120701 h 130235"/>
                  <a:gd name="connsiteX11" fmla="*/ 44027 w 361584"/>
                  <a:gd name="connsiteY11" fmla="*/ 130227 h 130235"/>
                  <a:gd name="connsiteX12" fmla="*/ 5926 w 361584"/>
                  <a:gd name="connsiteY12" fmla="*/ 104032 h 130235"/>
                  <a:gd name="connsiteX13" fmla="*/ 3544 w 361584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1264"/>
                  <a:gd name="connsiteY0" fmla="*/ 55067 h 128897"/>
                  <a:gd name="connsiteX1" fmla="*/ 40142 w 361264"/>
                  <a:gd name="connsiteY1" fmla="*/ 80638 h 128897"/>
                  <a:gd name="connsiteX2" fmla="*/ 96937 w 361264"/>
                  <a:gd name="connsiteY2" fmla="*/ 78882 h 128897"/>
                  <a:gd name="connsiteX3" fmla="*/ 196950 w 361264"/>
                  <a:gd name="connsiteY3" fmla="*/ 31257 h 128897"/>
                  <a:gd name="connsiteX4" fmla="*/ 287437 w 361264"/>
                  <a:gd name="connsiteY4" fmla="*/ 2682 h 128897"/>
                  <a:gd name="connsiteX5" fmla="*/ 337815 w 361264"/>
                  <a:gd name="connsiteY5" fmla="*/ 7688 h 128897"/>
                  <a:gd name="connsiteX6" fmla="*/ 361254 w 361264"/>
                  <a:gd name="connsiteY6" fmla="*/ 59830 h 128897"/>
                  <a:gd name="connsiteX7" fmla="*/ 335419 w 361264"/>
                  <a:gd name="connsiteY7" fmla="*/ 42540 h 128897"/>
                  <a:gd name="connsiteX8" fmla="*/ 304106 w 361264"/>
                  <a:gd name="connsiteY8" fmla="*/ 47925 h 128897"/>
                  <a:gd name="connsiteX9" fmla="*/ 206475 w 361264"/>
                  <a:gd name="connsiteY9" fmla="*/ 76501 h 128897"/>
                  <a:gd name="connsiteX10" fmla="*/ 111225 w 361264"/>
                  <a:gd name="connsiteY10" fmla="*/ 119363 h 128897"/>
                  <a:gd name="connsiteX11" fmla="*/ 54076 w 361264"/>
                  <a:gd name="connsiteY11" fmla="*/ 128889 h 128897"/>
                  <a:gd name="connsiteX12" fmla="*/ 6450 w 361264"/>
                  <a:gd name="connsiteY12" fmla="*/ 102694 h 128897"/>
                  <a:gd name="connsiteX13" fmla="*/ 4068 w 361264"/>
                  <a:gd name="connsiteY13" fmla="*/ 55067 h 12889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304106 w 372793"/>
                  <a:gd name="connsiteY8" fmla="*/ 47795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5342 w 372793"/>
                  <a:gd name="connsiteY9" fmla="*/ 81024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5440 h 129270"/>
                  <a:gd name="connsiteX1" fmla="*/ 40142 w 372793"/>
                  <a:gd name="connsiteY1" fmla="*/ 81011 h 129270"/>
                  <a:gd name="connsiteX2" fmla="*/ 96937 w 372793"/>
                  <a:gd name="connsiteY2" fmla="*/ 79255 h 129270"/>
                  <a:gd name="connsiteX3" fmla="*/ 195250 w 372793"/>
                  <a:gd name="connsiteY3" fmla="*/ 38610 h 129270"/>
                  <a:gd name="connsiteX4" fmla="*/ 287437 w 372793"/>
                  <a:gd name="connsiteY4" fmla="*/ 3055 h 129270"/>
                  <a:gd name="connsiteX5" fmla="*/ 337815 w 372793"/>
                  <a:gd name="connsiteY5" fmla="*/ 8061 h 129270"/>
                  <a:gd name="connsiteX6" fmla="*/ 372788 w 372793"/>
                  <a:gd name="connsiteY6" fmla="*/ 57577 h 129270"/>
                  <a:gd name="connsiteX7" fmla="*/ 335419 w 372793"/>
                  <a:gd name="connsiteY7" fmla="*/ 42913 h 129270"/>
                  <a:gd name="connsiteX8" fmla="*/ 284205 w 372793"/>
                  <a:gd name="connsiteY8" fmla="*/ 51729 h 129270"/>
                  <a:gd name="connsiteX9" fmla="*/ 205342 w 372793"/>
                  <a:gd name="connsiteY9" fmla="*/ 81527 h 129270"/>
                  <a:gd name="connsiteX10" fmla="*/ 111225 w 372793"/>
                  <a:gd name="connsiteY10" fmla="*/ 119736 h 129270"/>
                  <a:gd name="connsiteX11" fmla="*/ 54076 w 372793"/>
                  <a:gd name="connsiteY11" fmla="*/ 129262 h 129270"/>
                  <a:gd name="connsiteX12" fmla="*/ 6450 w 372793"/>
                  <a:gd name="connsiteY12" fmla="*/ 103067 h 129270"/>
                  <a:gd name="connsiteX13" fmla="*/ 4068 w 372793"/>
                  <a:gd name="connsiteY13" fmla="*/ 55440 h 129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793" h="129270">
                    <a:moveTo>
                      <a:pt x="4068" y="55440"/>
                    </a:moveTo>
                    <a:cubicBezTo>
                      <a:pt x="9683" y="51764"/>
                      <a:pt x="25855" y="78630"/>
                      <a:pt x="40142" y="81011"/>
                    </a:cubicBezTo>
                    <a:cubicBezTo>
                      <a:pt x="54429" y="83392"/>
                      <a:pt x="71086" y="86322"/>
                      <a:pt x="96937" y="79255"/>
                    </a:cubicBezTo>
                    <a:cubicBezTo>
                      <a:pt x="122788" y="72188"/>
                      <a:pt x="163500" y="51310"/>
                      <a:pt x="195250" y="38610"/>
                    </a:cubicBezTo>
                    <a:cubicBezTo>
                      <a:pt x="227000" y="25910"/>
                      <a:pt x="263676" y="8146"/>
                      <a:pt x="287437" y="3055"/>
                    </a:cubicBezTo>
                    <a:cubicBezTo>
                      <a:pt x="311198" y="-2036"/>
                      <a:pt x="323590" y="-1026"/>
                      <a:pt x="337815" y="8061"/>
                    </a:cubicBezTo>
                    <a:cubicBezTo>
                      <a:pt x="352040" y="17148"/>
                      <a:pt x="373187" y="51768"/>
                      <a:pt x="372788" y="57577"/>
                    </a:cubicBezTo>
                    <a:cubicBezTo>
                      <a:pt x="372389" y="63386"/>
                      <a:pt x="345341" y="44897"/>
                      <a:pt x="335419" y="42913"/>
                    </a:cubicBezTo>
                    <a:cubicBezTo>
                      <a:pt x="325497" y="40929"/>
                      <a:pt x="305884" y="45293"/>
                      <a:pt x="284205" y="51729"/>
                    </a:cubicBezTo>
                    <a:cubicBezTo>
                      <a:pt x="262526" y="58165"/>
                      <a:pt x="234172" y="70193"/>
                      <a:pt x="205342" y="81527"/>
                    </a:cubicBezTo>
                    <a:cubicBezTo>
                      <a:pt x="176512" y="92861"/>
                      <a:pt x="136436" y="111780"/>
                      <a:pt x="111225" y="119736"/>
                    </a:cubicBezTo>
                    <a:cubicBezTo>
                      <a:pt x="86014" y="127692"/>
                      <a:pt x="79079" y="128865"/>
                      <a:pt x="54076" y="129262"/>
                    </a:cubicBezTo>
                    <a:cubicBezTo>
                      <a:pt x="29073" y="129659"/>
                      <a:pt x="14785" y="115371"/>
                      <a:pt x="6450" y="103067"/>
                    </a:cubicBezTo>
                    <a:cubicBezTo>
                      <a:pt x="-1885" y="90763"/>
                      <a:pt x="-1547" y="59116"/>
                      <a:pt x="4068" y="554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6C60B4">
                      <a:shade val="30000"/>
                      <a:satMod val="115000"/>
                    </a:srgbClr>
                  </a:gs>
                  <a:gs pos="50000">
                    <a:srgbClr val="6C60B4">
                      <a:shade val="67500"/>
                      <a:satMod val="115000"/>
                    </a:srgbClr>
                  </a:gs>
                  <a:gs pos="100000">
                    <a:srgbClr val="C5B8E6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77" name="组合 1176"/>
              <p:cNvGrpSpPr/>
              <p:nvPr/>
            </p:nvGrpSpPr>
            <p:grpSpPr>
              <a:xfrm rot="13560000">
                <a:off x="6563055" y="4705129"/>
                <a:ext cx="125530" cy="129180"/>
                <a:chOff x="6213613" y="3499636"/>
                <a:chExt cx="306000" cy="314895"/>
              </a:xfrm>
            </p:grpSpPr>
            <p:sp>
              <p:nvSpPr>
                <p:cNvPr id="1353" name="椭圆 1352"/>
                <p:cNvSpPr/>
                <p:nvPr/>
              </p:nvSpPr>
              <p:spPr>
                <a:xfrm>
                  <a:off x="6213613" y="3499636"/>
                  <a:ext cx="306000" cy="306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任意多边形 1353"/>
                <p:cNvSpPr>
                  <a:spLocks noChangeAspect="1"/>
                </p:cNvSpPr>
                <p:nvPr/>
              </p:nvSpPr>
              <p:spPr>
                <a:xfrm rot="600000">
                  <a:off x="6294297" y="3576636"/>
                  <a:ext cx="216000" cy="237895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67372"/>
                    <a:gd name="connsiteY0" fmla="*/ 225754 h 306758"/>
                    <a:gd name="connsiteX1" fmla="*/ 21430 w 267372"/>
                    <a:gd name="connsiteY1" fmla="*/ 128123 h 306758"/>
                    <a:gd name="connsiteX2" fmla="*/ 88106 w 267372"/>
                    <a:gd name="connsiteY2" fmla="*/ 49541 h 306758"/>
                    <a:gd name="connsiteX3" fmla="*/ 173831 w 267372"/>
                    <a:gd name="connsiteY3" fmla="*/ 4297 h 306758"/>
                    <a:gd name="connsiteX4" fmla="*/ 247649 w 267372"/>
                    <a:gd name="connsiteY4" fmla="*/ 4297 h 306758"/>
                    <a:gd name="connsiteX5" fmla="*/ 264536 w 267372"/>
                    <a:gd name="connsiteY5" fmla="*/ 25828 h 306758"/>
                    <a:gd name="connsiteX6" fmla="*/ 200024 w 267372"/>
                    <a:gd name="connsiteY6" fmla="*/ 35254 h 306758"/>
                    <a:gd name="connsiteX7" fmla="*/ 116681 w 267372"/>
                    <a:gd name="connsiteY7" fmla="*/ 75735 h 306758"/>
                    <a:gd name="connsiteX8" fmla="*/ 57149 w 267372"/>
                    <a:gd name="connsiteY8" fmla="*/ 147173 h 306758"/>
                    <a:gd name="connsiteX9" fmla="*/ 33337 w 267372"/>
                    <a:gd name="connsiteY9" fmla="*/ 235279 h 306758"/>
                    <a:gd name="connsiteX10" fmla="*/ 21431 w 267372"/>
                    <a:gd name="connsiteY10" fmla="*/ 306717 h 306758"/>
                    <a:gd name="connsiteX11" fmla="*/ 0 w 267372"/>
                    <a:gd name="connsiteY11" fmla="*/ 225754 h 306758"/>
                    <a:gd name="connsiteX0" fmla="*/ 31 w 267403"/>
                    <a:gd name="connsiteY0" fmla="*/ 225754 h 298904"/>
                    <a:gd name="connsiteX1" fmla="*/ 21461 w 267403"/>
                    <a:gd name="connsiteY1" fmla="*/ 128123 h 298904"/>
                    <a:gd name="connsiteX2" fmla="*/ 88137 w 267403"/>
                    <a:gd name="connsiteY2" fmla="*/ 49541 h 298904"/>
                    <a:gd name="connsiteX3" fmla="*/ 173862 w 267403"/>
                    <a:gd name="connsiteY3" fmla="*/ 4297 h 298904"/>
                    <a:gd name="connsiteX4" fmla="*/ 247680 w 267403"/>
                    <a:gd name="connsiteY4" fmla="*/ 4297 h 298904"/>
                    <a:gd name="connsiteX5" fmla="*/ 264567 w 267403"/>
                    <a:gd name="connsiteY5" fmla="*/ 25828 h 298904"/>
                    <a:gd name="connsiteX6" fmla="*/ 200055 w 267403"/>
                    <a:gd name="connsiteY6" fmla="*/ 35254 h 298904"/>
                    <a:gd name="connsiteX7" fmla="*/ 116712 w 267403"/>
                    <a:gd name="connsiteY7" fmla="*/ 75735 h 298904"/>
                    <a:gd name="connsiteX8" fmla="*/ 57180 w 267403"/>
                    <a:gd name="connsiteY8" fmla="*/ 147173 h 298904"/>
                    <a:gd name="connsiteX9" fmla="*/ 33368 w 267403"/>
                    <a:gd name="connsiteY9" fmla="*/ 235279 h 298904"/>
                    <a:gd name="connsiteX10" fmla="*/ 24911 w 267403"/>
                    <a:gd name="connsiteY10" fmla="*/ 298855 h 298904"/>
                    <a:gd name="connsiteX11" fmla="*/ 31 w 267403"/>
                    <a:gd name="connsiteY11" fmla="*/ 225754 h 298904"/>
                    <a:gd name="connsiteX0" fmla="*/ 1079 w 268451"/>
                    <a:gd name="connsiteY0" fmla="*/ 225754 h 302423"/>
                    <a:gd name="connsiteX1" fmla="*/ 22509 w 268451"/>
                    <a:gd name="connsiteY1" fmla="*/ 128123 h 302423"/>
                    <a:gd name="connsiteX2" fmla="*/ 89185 w 268451"/>
                    <a:gd name="connsiteY2" fmla="*/ 49541 h 302423"/>
                    <a:gd name="connsiteX3" fmla="*/ 174910 w 268451"/>
                    <a:gd name="connsiteY3" fmla="*/ 4297 h 302423"/>
                    <a:gd name="connsiteX4" fmla="*/ 248728 w 268451"/>
                    <a:gd name="connsiteY4" fmla="*/ 4297 h 302423"/>
                    <a:gd name="connsiteX5" fmla="*/ 265615 w 268451"/>
                    <a:gd name="connsiteY5" fmla="*/ 25828 h 302423"/>
                    <a:gd name="connsiteX6" fmla="*/ 201103 w 268451"/>
                    <a:gd name="connsiteY6" fmla="*/ 35254 h 302423"/>
                    <a:gd name="connsiteX7" fmla="*/ 117760 w 268451"/>
                    <a:gd name="connsiteY7" fmla="*/ 75735 h 302423"/>
                    <a:gd name="connsiteX8" fmla="*/ 58228 w 268451"/>
                    <a:gd name="connsiteY8" fmla="*/ 147173 h 302423"/>
                    <a:gd name="connsiteX9" fmla="*/ 34416 w 268451"/>
                    <a:gd name="connsiteY9" fmla="*/ 235279 h 302423"/>
                    <a:gd name="connsiteX10" fmla="*/ 25959 w 268451"/>
                    <a:gd name="connsiteY10" fmla="*/ 298855 h 302423"/>
                    <a:gd name="connsiteX11" fmla="*/ 5555 w 268451"/>
                    <a:gd name="connsiteY11" fmla="*/ 287064 h 302423"/>
                    <a:gd name="connsiteX12" fmla="*/ 1079 w 268451"/>
                    <a:gd name="connsiteY12" fmla="*/ 225754 h 302423"/>
                    <a:gd name="connsiteX0" fmla="*/ 1079 w 268451"/>
                    <a:gd name="connsiteY0" fmla="*/ 225754 h 295662"/>
                    <a:gd name="connsiteX1" fmla="*/ 22509 w 268451"/>
                    <a:gd name="connsiteY1" fmla="*/ 128123 h 295662"/>
                    <a:gd name="connsiteX2" fmla="*/ 89185 w 268451"/>
                    <a:gd name="connsiteY2" fmla="*/ 49541 h 295662"/>
                    <a:gd name="connsiteX3" fmla="*/ 174910 w 268451"/>
                    <a:gd name="connsiteY3" fmla="*/ 4297 h 295662"/>
                    <a:gd name="connsiteX4" fmla="*/ 248728 w 268451"/>
                    <a:gd name="connsiteY4" fmla="*/ 4297 h 295662"/>
                    <a:gd name="connsiteX5" fmla="*/ 265615 w 268451"/>
                    <a:gd name="connsiteY5" fmla="*/ 25828 h 295662"/>
                    <a:gd name="connsiteX6" fmla="*/ 201103 w 268451"/>
                    <a:gd name="connsiteY6" fmla="*/ 35254 h 295662"/>
                    <a:gd name="connsiteX7" fmla="*/ 117760 w 268451"/>
                    <a:gd name="connsiteY7" fmla="*/ 75735 h 295662"/>
                    <a:gd name="connsiteX8" fmla="*/ 58228 w 268451"/>
                    <a:gd name="connsiteY8" fmla="*/ 147173 h 295662"/>
                    <a:gd name="connsiteX9" fmla="*/ 34416 w 268451"/>
                    <a:gd name="connsiteY9" fmla="*/ 235279 h 295662"/>
                    <a:gd name="connsiteX10" fmla="*/ 28996 w 268451"/>
                    <a:gd name="connsiteY10" fmla="*/ 288648 h 295662"/>
                    <a:gd name="connsiteX11" fmla="*/ 5555 w 268451"/>
                    <a:gd name="connsiteY11" fmla="*/ 287064 h 295662"/>
                    <a:gd name="connsiteX12" fmla="*/ 1079 w 268451"/>
                    <a:gd name="connsiteY12" fmla="*/ 225754 h 295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451" h="295662">
                      <a:moveTo>
                        <a:pt x="1079" y="225754"/>
                      </a:moveTo>
                      <a:cubicBezTo>
                        <a:pt x="3905" y="199264"/>
                        <a:pt x="7825" y="157492"/>
                        <a:pt x="22509" y="128123"/>
                      </a:cubicBezTo>
                      <a:cubicBezTo>
                        <a:pt x="37193" y="98754"/>
                        <a:pt x="63785" y="70179"/>
                        <a:pt x="89185" y="49541"/>
                      </a:cubicBezTo>
                      <a:cubicBezTo>
                        <a:pt x="114585" y="28903"/>
                        <a:pt x="148320" y="11838"/>
                        <a:pt x="174910" y="4297"/>
                      </a:cubicBezTo>
                      <a:cubicBezTo>
                        <a:pt x="201500" y="-3244"/>
                        <a:pt x="233611" y="709"/>
                        <a:pt x="248728" y="4297"/>
                      </a:cubicBezTo>
                      <a:cubicBezTo>
                        <a:pt x="263845" y="7885"/>
                        <a:pt x="273552" y="20669"/>
                        <a:pt x="265615" y="25828"/>
                      </a:cubicBezTo>
                      <a:cubicBezTo>
                        <a:pt x="257678" y="30987"/>
                        <a:pt x="225746" y="26936"/>
                        <a:pt x="201103" y="35254"/>
                      </a:cubicBezTo>
                      <a:cubicBezTo>
                        <a:pt x="176461" y="43572"/>
                        <a:pt x="141573" y="57082"/>
                        <a:pt x="117760" y="75735"/>
                      </a:cubicBezTo>
                      <a:cubicBezTo>
                        <a:pt x="93948" y="94388"/>
                        <a:pt x="72119" y="120582"/>
                        <a:pt x="58228" y="147173"/>
                      </a:cubicBezTo>
                      <a:cubicBezTo>
                        <a:pt x="44337" y="173764"/>
                        <a:pt x="38781" y="206704"/>
                        <a:pt x="34416" y="235279"/>
                      </a:cubicBezTo>
                      <a:cubicBezTo>
                        <a:pt x="30051" y="263854"/>
                        <a:pt x="33806" y="280017"/>
                        <a:pt x="28996" y="288648"/>
                      </a:cubicBezTo>
                      <a:cubicBezTo>
                        <a:pt x="24186" y="297279"/>
                        <a:pt x="9702" y="299248"/>
                        <a:pt x="5555" y="287064"/>
                      </a:cubicBezTo>
                      <a:cubicBezTo>
                        <a:pt x="1408" y="274881"/>
                        <a:pt x="-1747" y="252244"/>
                        <a:pt x="1079" y="22575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41000">
                      <a:srgbClr val="D0CBEB"/>
                    </a:gs>
                    <a:gs pos="100000">
                      <a:srgbClr val="8773C5"/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78" name="椭圆 1177"/>
              <p:cNvSpPr/>
              <p:nvPr/>
            </p:nvSpPr>
            <p:spPr>
              <a:xfrm rot="13560000">
                <a:off x="7121524" y="4840859"/>
                <a:ext cx="81226" cy="81226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9" name="椭圆 1178"/>
              <p:cNvSpPr/>
              <p:nvPr/>
            </p:nvSpPr>
            <p:spPr>
              <a:xfrm rot="13560000">
                <a:off x="7013910" y="4948185"/>
                <a:ext cx="110762" cy="110762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0" name="椭圆 1179"/>
              <p:cNvSpPr/>
              <p:nvPr/>
            </p:nvSpPr>
            <p:spPr>
              <a:xfrm rot="13560000">
                <a:off x="6642611" y="4745558"/>
                <a:ext cx="125530" cy="125531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1" name="椭圆 1180"/>
              <p:cNvSpPr/>
              <p:nvPr/>
            </p:nvSpPr>
            <p:spPr>
              <a:xfrm rot="13560000">
                <a:off x="6678309" y="4758615"/>
                <a:ext cx="125530" cy="125531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2" name="椭圆 1181"/>
              <p:cNvSpPr/>
              <p:nvPr/>
            </p:nvSpPr>
            <p:spPr>
              <a:xfrm rot="13560000">
                <a:off x="6827893" y="4936015"/>
                <a:ext cx="125530" cy="125531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3" name="椭圆 1182"/>
              <p:cNvSpPr/>
              <p:nvPr/>
            </p:nvSpPr>
            <p:spPr>
              <a:xfrm rot="13560000">
                <a:off x="6800703" y="4950049"/>
                <a:ext cx="125530" cy="125531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4" name="椭圆 1183"/>
              <p:cNvSpPr/>
              <p:nvPr/>
            </p:nvSpPr>
            <p:spPr>
              <a:xfrm rot="13560000">
                <a:off x="6778434" y="4959333"/>
                <a:ext cx="125530" cy="125531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5" name="椭圆 1184"/>
              <p:cNvSpPr/>
              <p:nvPr/>
            </p:nvSpPr>
            <p:spPr>
              <a:xfrm rot="13560000">
                <a:off x="6604239" y="4920157"/>
                <a:ext cx="144729" cy="144729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6" name="矩形 1185"/>
              <p:cNvSpPr/>
              <p:nvPr/>
            </p:nvSpPr>
            <p:spPr>
              <a:xfrm rot="12120000">
                <a:off x="5897971" y="4781362"/>
                <a:ext cx="132915" cy="13291"/>
              </a:xfrm>
              <a:prstGeom prst="rect">
                <a:avLst/>
              </a:prstGeom>
              <a:solidFill>
                <a:srgbClr val="9E8FC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7" name="矩形 1186"/>
              <p:cNvSpPr/>
              <p:nvPr/>
            </p:nvSpPr>
            <p:spPr>
              <a:xfrm rot="12120000">
                <a:off x="6093894" y="4757840"/>
                <a:ext cx="132915" cy="13291"/>
              </a:xfrm>
              <a:prstGeom prst="rect">
                <a:avLst/>
              </a:prstGeom>
              <a:solidFill>
                <a:srgbClr val="9E8FC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8" name="矩形 1187"/>
              <p:cNvSpPr/>
              <p:nvPr/>
            </p:nvSpPr>
            <p:spPr>
              <a:xfrm rot="12120000">
                <a:off x="6265382" y="4735764"/>
                <a:ext cx="162451" cy="13291"/>
              </a:xfrm>
              <a:prstGeom prst="rect">
                <a:avLst/>
              </a:prstGeom>
              <a:solidFill>
                <a:srgbClr val="9E8FC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9" name="矩形 1188"/>
              <p:cNvSpPr/>
              <p:nvPr/>
            </p:nvSpPr>
            <p:spPr>
              <a:xfrm rot="12120000">
                <a:off x="6268960" y="4781856"/>
                <a:ext cx="132915" cy="13291"/>
              </a:xfrm>
              <a:prstGeom prst="rect">
                <a:avLst/>
              </a:prstGeom>
              <a:solidFill>
                <a:srgbClr val="9E8FC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0" name="椭圆 1189"/>
              <p:cNvSpPr/>
              <p:nvPr/>
            </p:nvSpPr>
            <p:spPr>
              <a:xfrm rot="13560000">
                <a:off x="6568822" y="4937362"/>
                <a:ext cx="147683" cy="147683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1" name="椭圆 1190"/>
              <p:cNvSpPr/>
              <p:nvPr/>
            </p:nvSpPr>
            <p:spPr>
              <a:xfrm rot="13560000">
                <a:off x="6540212" y="4936303"/>
                <a:ext cx="155067" cy="155067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2" name="椭圆 1191"/>
              <p:cNvSpPr/>
              <p:nvPr/>
            </p:nvSpPr>
            <p:spPr>
              <a:xfrm rot="13560000">
                <a:off x="5807193" y="4755025"/>
                <a:ext cx="155067" cy="155067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3" name="椭圆 1192"/>
              <p:cNvSpPr/>
              <p:nvPr/>
            </p:nvSpPr>
            <p:spPr>
              <a:xfrm rot="13560000">
                <a:off x="5988042" y="4724328"/>
                <a:ext cx="155067" cy="155067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4" name="椭圆 1193"/>
              <p:cNvSpPr/>
              <p:nvPr/>
            </p:nvSpPr>
            <p:spPr>
              <a:xfrm rot="13560000">
                <a:off x="6166009" y="4700491"/>
                <a:ext cx="155067" cy="155067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5" name="椭圆 1194"/>
              <p:cNvSpPr/>
              <p:nvPr/>
            </p:nvSpPr>
            <p:spPr>
              <a:xfrm rot="13560000">
                <a:off x="6521067" y="4924915"/>
                <a:ext cx="155067" cy="155067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6" name="任意多边形 1195"/>
              <p:cNvSpPr/>
              <p:nvPr/>
            </p:nvSpPr>
            <p:spPr>
              <a:xfrm rot="13560000">
                <a:off x="7492211" y="4812726"/>
                <a:ext cx="127180" cy="80944"/>
              </a:xfrm>
              <a:custGeom>
                <a:avLst/>
                <a:gdLst>
                  <a:gd name="connsiteX0" fmla="*/ 17365 w 318445"/>
                  <a:gd name="connsiteY0" fmla="*/ 58825 h 180504"/>
                  <a:gd name="connsiteX1" fmla="*/ 84040 w 318445"/>
                  <a:gd name="connsiteY1" fmla="*/ 4056 h 180504"/>
                  <a:gd name="connsiteX2" fmla="*/ 174527 w 318445"/>
                  <a:gd name="connsiteY2" fmla="*/ 4056 h 180504"/>
                  <a:gd name="connsiteX3" fmla="*/ 265015 w 318445"/>
                  <a:gd name="connsiteY3" fmla="*/ 4056 h 180504"/>
                  <a:gd name="connsiteX4" fmla="*/ 312640 w 318445"/>
                  <a:gd name="connsiteY4" fmla="*/ 6437 h 180504"/>
                  <a:gd name="connsiteX5" fmla="*/ 312640 w 318445"/>
                  <a:gd name="connsiteY5" fmla="*/ 37393 h 180504"/>
                  <a:gd name="connsiteX6" fmla="*/ 267396 w 318445"/>
                  <a:gd name="connsiteY6" fmla="*/ 68350 h 180504"/>
                  <a:gd name="connsiteX7" fmla="*/ 188815 w 318445"/>
                  <a:gd name="connsiteY7" fmla="*/ 94543 h 180504"/>
                  <a:gd name="connsiteX8" fmla="*/ 112615 w 318445"/>
                  <a:gd name="connsiteY8" fmla="*/ 130262 h 180504"/>
                  <a:gd name="connsiteX9" fmla="*/ 41177 w 318445"/>
                  <a:gd name="connsiteY9" fmla="*/ 165981 h 180504"/>
                  <a:gd name="connsiteX10" fmla="*/ 12602 w 318445"/>
                  <a:gd name="connsiteY10" fmla="*/ 177887 h 180504"/>
                  <a:gd name="connsiteX11" fmla="*/ 696 w 318445"/>
                  <a:gd name="connsiteY11" fmla="*/ 118356 h 180504"/>
                  <a:gd name="connsiteX12" fmla="*/ 17365 w 318445"/>
                  <a:gd name="connsiteY12" fmla="*/ 58825 h 180504"/>
                  <a:gd name="connsiteX0" fmla="*/ 17365 w 318445"/>
                  <a:gd name="connsiteY0" fmla="*/ 58825 h 180504"/>
                  <a:gd name="connsiteX1" fmla="*/ 84040 w 318445"/>
                  <a:gd name="connsiteY1" fmla="*/ 4056 h 180504"/>
                  <a:gd name="connsiteX2" fmla="*/ 174527 w 318445"/>
                  <a:gd name="connsiteY2" fmla="*/ 4056 h 180504"/>
                  <a:gd name="connsiteX3" fmla="*/ 265015 w 318445"/>
                  <a:gd name="connsiteY3" fmla="*/ 4056 h 180504"/>
                  <a:gd name="connsiteX4" fmla="*/ 312640 w 318445"/>
                  <a:gd name="connsiteY4" fmla="*/ 6437 h 180504"/>
                  <a:gd name="connsiteX5" fmla="*/ 312640 w 318445"/>
                  <a:gd name="connsiteY5" fmla="*/ 37393 h 180504"/>
                  <a:gd name="connsiteX6" fmla="*/ 267396 w 318445"/>
                  <a:gd name="connsiteY6" fmla="*/ 68350 h 180504"/>
                  <a:gd name="connsiteX7" fmla="*/ 188815 w 318445"/>
                  <a:gd name="connsiteY7" fmla="*/ 94543 h 180504"/>
                  <a:gd name="connsiteX8" fmla="*/ 112615 w 318445"/>
                  <a:gd name="connsiteY8" fmla="*/ 130262 h 180504"/>
                  <a:gd name="connsiteX9" fmla="*/ 60227 w 318445"/>
                  <a:gd name="connsiteY9" fmla="*/ 165981 h 180504"/>
                  <a:gd name="connsiteX10" fmla="*/ 12602 w 318445"/>
                  <a:gd name="connsiteY10" fmla="*/ 177887 h 180504"/>
                  <a:gd name="connsiteX11" fmla="*/ 696 w 318445"/>
                  <a:gd name="connsiteY11" fmla="*/ 118356 h 180504"/>
                  <a:gd name="connsiteX12" fmla="*/ 17365 w 318445"/>
                  <a:gd name="connsiteY12" fmla="*/ 58825 h 180504"/>
                  <a:gd name="connsiteX0" fmla="*/ 17365 w 318445"/>
                  <a:gd name="connsiteY0" fmla="*/ 58825 h 180504"/>
                  <a:gd name="connsiteX1" fmla="*/ 84040 w 318445"/>
                  <a:gd name="connsiteY1" fmla="*/ 4056 h 180504"/>
                  <a:gd name="connsiteX2" fmla="*/ 174527 w 318445"/>
                  <a:gd name="connsiteY2" fmla="*/ 4056 h 180504"/>
                  <a:gd name="connsiteX3" fmla="*/ 265015 w 318445"/>
                  <a:gd name="connsiteY3" fmla="*/ 4056 h 180504"/>
                  <a:gd name="connsiteX4" fmla="*/ 312640 w 318445"/>
                  <a:gd name="connsiteY4" fmla="*/ 6437 h 180504"/>
                  <a:gd name="connsiteX5" fmla="*/ 312640 w 318445"/>
                  <a:gd name="connsiteY5" fmla="*/ 37393 h 180504"/>
                  <a:gd name="connsiteX6" fmla="*/ 267396 w 318445"/>
                  <a:gd name="connsiteY6" fmla="*/ 68350 h 180504"/>
                  <a:gd name="connsiteX7" fmla="*/ 188815 w 318445"/>
                  <a:gd name="connsiteY7" fmla="*/ 94543 h 180504"/>
                  <a:gd name="connsiteX8" fmla="*/ 122140 w 318445"/>
                  <a:gd name="connsiteY8" fmla="*/ 130262 h 180504"/>
                  <a:gd name="connsiteX9" fmla="*/ 60227 w 318445"/>
                  <a:gd name="connsiteY9" fmla="*/ 165981 h 180504"/>
                  <a:gd name="connsiteX10" fmla="*/ 12602 w 318445"/>
                  <a:gd name="connsiteY10" fmla="*/ 177887 h 180504"/>
                  <a:gd name="connsiteX11" fmla="*/ 696 w 318445"/>
                  <a:gd name="connsiteY11" fmla="*/ 118356 h 180504"/>
                  <a:gd name="connsiteX12" fmla="*/ 17365 w 318445"/>
                  <a:gd name="connsiteY12" fmla="*/ 58825 h 180504"/>
                  <a:gd name="connsiteX0" fmla="*/ 16774 w 317854"/>
                  <a:gd name="connsiteY0" fmla="*/ 58825 h 176432"/>
                  <a:gd name="connsiteX1" fmla="*/ 83449 w 317854"/>
                  <a:gd name="connsiteY1" fmla="*/ 4056 h 176432"/>
                  <a:gd name="connsiteX2" fmla="*/ 173936 w 317854"/>
                  <a:gd name="connsiteY2" fmla="*/ 4056 h 176432"/>
                  <a:gd name="connsiteX3" fmla="*/ 264424 w 317854"/>
                  <a:gd name="connsiteY3" fmla="*/ 4056 h 176432"/>
                  <a:gd name="connsiteX4" fmla="*/ 312049 w 317854"/>
                  <a:gd name="connsiteY4" fmla="*/ 6437 h 176432"/>
                  <a:gd name="connsiteX5" fmla="*/ 312049 w 317854"/>
                  <a:gd name="connsiteY5" fmla="*/ 37393 h 176432"/>
                  <a:gd name="connsiteX6" fmla="*/ 266805 w 317854"/>
                  <a:gd name="connsiteY6" fmla="*/ 68350 h 176432"/>
                  <a:gd name="connsiteX7" fmla="*/ 188224 w 317854"/>
                  <a:gd name="connsiteY7" fmla="*/ 94543 h 176432"/>
                  <a:gd name="connsiteX8" fmla="*/ 121549 w 317854"/>
                  <a:gd name="connsiteY8" fmla="*/ 130262 h 176432"/>
                  <a:gd name="connsiteX9" fmla="*/ 59636 w 317854"/>
                  <a:gd name="connsiteY9" fmla="*/ 165981 h 176432"/>
                  <a:gd name="connsiteX10" fmla="*/ 21536 w 317854"/>
                  <a:gd name="connsiteY10" fmla="*/ 173124 h 176432"/>
                  <a:gd name="connsiteX11" fmla="*/ 105 w 317854"/>
                  <a:gd name="connsiteY11" fmla="*/ 118356 h 176432"/>
                  <a:gd name="connsiteX12" fmla="*/ 16774 w 317854"/>
                  <a:gd name="connsiteY12" fmla="*/ 58825 h 176432"/>
                  <a:gd name="connsiteX0" fmla="*/ 16791 w 317871"/>
                  <a:gd name="connsiteY0" fmla="*/ 57056 h 174663"/>
                  <a:gd name="connsiteX1" fmla="*/ 88228 w 317871"/>
                  <a:gd name="connsiteY1" fmla="*/ 4668 h 174663"/>
                  <a:gd name="connsiteX2" fmla="*/ 173953 w 317871"/>
                  <a:gd name="connsiteY2" fmla="*/ 2287 h 174663"/>
                  <a:gd name="connsiteX3" fmla="*/ 264441 w 317871"/>
                  <a:gd name="connsiteY3" fmla="*/ 2287 h 174663"/>
                  <a:gd name="connsiteX4" fmla="*/ 312066 w 317871"/>
                  <a:gd name="connsiteY4" fmla="*/ 4668 h 174663"/>
                  <a:gd name="connsiteX5" fmla="*/ 312066 w 317871"/>
                  <a:gd name="connsiteY5" fmla="*/ 35624 h 174663"/>
                  <a:gd name="connsiteX6" fmla="*/ 266822 w 317871"/>
                  <a:gd name="connsiteY6" fmla="*/ 66581 h 174663"/>
                  <a:gd name="connsiteX7" fmla="*/ 188241 w 317871"/>
                  <a:gd name="connsiteY7" fmla="*/ 92774 h 174663"/>
                  <a:gd name="connsiteX8" fmla="*/ 121566 w 317871"/>
                  <a:gd name="connsiteY8" fmla="*/ 128493 h 174663"/>
                  <a:gd name="connsiteX9" fmla="*/ 59653 w 317871"/>
                  <a:gd name="connsiteY9" fmla="*/ 164212 h 174663"/>
                  <a:gd name="connsiteX10" fmla="*/ 21553 w 317871"/>
                  <a:gd name="connsiteY10" fmla="*/ 171355 h 174663"/>
                  <a:gd name="connsiteX11" fmla="*/ 122 w 317871"/>
                  <a:gd name="connsiteY11" fmla="*/ 116587 h 174663"/>
                  <a:gd name="connsiteX12" fmla="*/ 16791 w 317871"/>
                  <a:gd name="connsiteY12" fmla="*/ 57056 h 174663"/>
                  <a:gd name="connsiteX0" fmla="*/ 12335 w 313415"/>
                  <a:gd name="connsiteY0" fmla="*/ 57056 h 174663"/>
                  <a:gd name="connsiteX1" fmla="*/ 83772 w 313415"/>
                  <a:gd name="connsiteY1" fmla="*/ 4668 h 174663"/>
                  <a:gd name="connsiteX2" fmla="*/ 169497 w 313415"/>
                  <a:gd name="connsiteY2" fmla="*/ 2287 h 174663"/>
                  <a:gd name="connsiteX3" fmla="*/ 259985 w 313415"/>
                  <a:gd name="connsiteY3" fmla="*/ 2287 h 174663"/>
                  <a:gd name="connsiteX4" fmla="*/ 307610 w 313415"/>
                  <a:gd name="connsiteY4" fmla="*/ 4668 h 174663"/>
                  <a:gd name="connsiteX5" fmla="*/ 307610 w 313415"/>
                  <a:gd name="connsiteY5" fmla="*/ 35624 h 174663"/>
                  <a:gd name="connsiteX6" fmla="*/ 262366 w 313415"/>
                  <a:gd name="connsiteY6" fmla="*/ 66581 h 174663"/>
                  <a:gd name="connsiteX7" fmla="*/ 183785 w 313415"/>
                  <a:gd name="connsiteY7" fmla="*/ 92774 h 174663"/>
                  <a:gd name="connsiteX8" fmla="*/ 117110 w 313415"/>
                  <a:gd name="connsiteY8" fmla="*/ 128493 h 174663"/>
                  <a:gd name="connsiteX9" fmla="*/ 55197 w 313415"/>
                  <a:gd name="connsiteY9" fmla="*/ 164212 h 174663"/>
                  <a:gd name="connsiteX10" fmla="*/ 17097 w 313415"/>
                  <a:gd name="connsiteY10" fmla="*/ 171355 h 174663"/>
                  <a:gd name="connsiteX11" fmla="*/ 429 w 313415"/>
                  <a:gd name="connsiteY11" fmla="*/ 116587 h 174663"/>
                  <a:gd name="connsiteX12" fmla="*/ 12335 w 313415"/>
                  <a:gd name="connsiteY12" fmla="*/ 57056 h 174663"/>
                  <a:gd name="connsiteX0" fmla="*/ 14360 w 313058"/>
                  <a:gd name="connsiteY0" fmla="*/ 51950 h 174320"/>
                  <a:gd name="connsiteX1" fmla="*/ 83415 w 313058"/>
                  <a:gd name="connsiteY1" fmla="*/ 4325 h 174320"/>
                  <a:gd name="connsiteX2" fmla="*/ 169140 w 313058"/>
                  <a:gd name="connsiteY2" fmla="*/ 1944 h 174320"/>
                  <a:gd name="connsiteX3" fmla="*/ 259628 w 313058"/>
                  <a:gd name="connsiteY3" fmla="*/ 1944 h 174320"/>
                  <a:gd name="connsiteX4" fmla="*/ 307253 w 313058"/>
                  <a:gd name="connsiteY4" fmla="*/ 4325 h 174320"/>
                  <a:gd name="connsiteX5" fmla="*/ 307253 w 313058"/>
                  <a:gd name="connsiteY5" fmla="*/ 35281 h 174320"/>
                  <a:gd name="connsiteX6" fmla="*/ 262009 w 313058"/>
                  <a:gd name="connsiteY6" fmla="*/ 66238 h 174320"/>
                  <a:gd name="connsiteX7" fmla="*/ 183428 w 313058"/>
                  <a:gd name="connsiteY7" fmla="*/ 92431 h 174320"/>
                  <a:gd name="connsiteX8" fmla="*/ 116753 w 313058"/>
                  <a:gd name="connsiteY8" fmla="*/ 128150 h 174320"/>
                  <a:gd name="connsiteX9" fmla="*/ 54840 w 313058"/>
                  <a:gd name="connsiteY9" fmla="*/ 163869 h 174320"/>
                  <a:gd name="connsiteX10" fmla="*/ 16740 w 313058"/>
                  <a:gd name="connsiteY10" fmla="*/ 171012 h 174320"/>
                  <a:gd name="connsiteX11" fmla="*/ 72 w 313058"/>
                  <a:gd name="connsiteY11" fmla="*/ 116244 h 174320"/>
                  <a:gd name="connsiteX12" fmla="*/ 14360 w 313058"/>
                  <a:gd name="connsiteY12" fmla="*/ 51950 h 174320"/>
                  <a:gd name="connsiteX0" fmla="*/ 14360 w 313058"/>
                  <a:gd name="connsiteY0" fmla="*/ 57167 h 179537"/>
                  <a:gd name="connsiteX1" fmla="*/ 83415 w 313058"/>
                  <a:gd name="connsiteY1" fmla="*/ 9542 h 179537"/>
                  <a:gd name="connsiteX2" fmla="*/ 185809 w 313058"/>
                  <a:gd name="connsiteY2" fmla="*/ 18 h 179537"/>
                  <a:gd name="connsiteX3" fmla="*/ 259628 w 313058"/>
                  <a:gd name="connsiteY3" fmla="*/ 7161 h 179537"/>
                  <a:gd name="connsiteX4" fmla="*/ 307253 w 313058"/>
                  <a:gd name="connsiteY4" fmla="*/ 9542 h 179537"/>
                  <a:gd name="connsiteX5" fmla="*/ 307253 w 313058"/>
                  <a:gd name="connsiteY5" fmla="*/ 40498 h 179537"/>
                  <a:gd name="connsiteX6" fmla="*/ 262009 w 313058"/>
                  <a:gd name="connsiteY6" fmla="*/ 71455 h 179537"/>
                  <a:gd name="connsiteX7" fmla="*/ 183428 w 313058"/>
                  <a:gd name="connsiteY7" fmla="*/ 97648 h 179537"/>
                  <a:gd name="connsiteX8" fmla="*/ 116753 w 313058"/>
                  <a:gd name="connsiteY8" fmla="*/ 133367 h 179537"/>
                  <a:gd name="connsiteX9" fmla="*/ 54840 w 313058"/>
                  <a:gd name="connsiteY9" fmla="*/ 169086 h 179537"/>
                  <a:gd name="connsiteX10" fmla="*/ 16740 w 313058"/>
                  <a:gd name="connsiteY10" fmla="*/ 176229 h 179537"/>
                  <a:gd name="connsiteX11" fmla="*/ 72 w 313058"/>
                  <a:gd name="connsiteY11" fmla="*/ 121461 h 179537"/>
                  <a:gd name="connsiteX12" fmla="*/ 14360 w 313058"/>
                  <a:gd name="connsiteY12" fmla="*/ 57167 h 179537"/>
                  <a:gd name="connsiteX0" fmla="*/ 14360 w 313058"/>
                  <a:gd name="connsiteY0" fmla="*/ 57167 h 187912"/>
                  <a:gd name="connsiteX1" fmla="*/ 83415 w 313058"/>
                  <a:gd name="connsiteY1" fmla="*/ 9542 h 187912"/>
                  <a:gd name="connsiteX2" fmla="*/ 185809 w 313058"/>
                  <a:gd name="connsiteY2" fmla="*/ 18 h 187912"/>
                  <a:gd name="connsiteX3" fmla="*/ 259628 w 313058"/>
                  <a:gd name="connsiteY3" fmla="*/ 7161 h 187912"/>
                  <a:gd name="connsiteX4" fmla="*/ 307253 w 313058"/>
                  <a:gd name="connsiteY4" fmla="*/ 9542 h 187912"/>
                  <a:gd name="connsiteX5" fmla="*/ 307253 w 313058"/>
                  <a:gd name="connsiteY5" fmla="*/ 40498 h 187912"/>
                  <a:gd name="connsiteX6" fmla="*/ 262009 w 313058"/>
                  <a:gd name="connsiteY6" fmla="*/ 71455 h 187912"/>
                  <a:gd name="connsiteX7" fmla="*/ 183428 w 313058"/>
                  <a:gd name="connsiteY7" fmla="*/ 97648 h 187912"/>
                  <a:gd name="connsiteX8" fmla="*/ 116753 w 313058"/>
                  <a:gd name="connsiteY8" fmla="*/ 133367 h 187912"/>
                  <a:gd name="connsiteX9" fmla="*/ 54840 w 313058"/>
                  <a:gd name="connsiteY9" fmla="*/ 169086 h 187912"/>
                  <a:gd name="connsiteX10" fmla="*/ 16740 w 313058"/>
                  <a:gd name="connsiteY10" fmla="*/ 185754 h 187912"/>
                  <a:gd name="connsiteX11" fmla="*/ 72 w 313058"/>
                  <a:gd name="connsiteY11" fmla="*/ 121461 h 187912"/>
                  <a:gd name="connsiteX12" fmla="*/ 14360 w 313058"/>
                  <a:gd name="connsiteY12" fmla="*/ 57167 h 187912"/>
                  <a:gd name="connsiteX0" fmla="*/ 14360 w 309504"/>
                  <a:gd name="connsiteY0" fmla="*/ 57167 h 187912"/>
                  <a:gd name="connsiteX1" fmla="*/ 83415 w 309504"/>
                  <a:gd name="connsiteY1" fmla="*/ 9542 h 187912"/>
                  <a:gd name="connsiteX2" fmla="*/ 185809 w 309504"/>
                  <a:gd name="connsiteY2" fmla="*/ 18 h 187912"/>
                  <a:gd name="connsiteX3" fmla="*/ 259628 w 309504"/>
                  <a:gd name="connsiteY3" fmla="*/ 7161 h 187912"/>
                  <a:gd name="connsiteX4" fmla="*/ 307253 w 309504"/>
                  <a:gd name="connsiteY4" fmla="*/ 9542 h 187912"/>
                  <a:gd name="connsiteX5" fmla="*/ 297728 w 309504"/>
                  <a:gd name="connsiteY5" fmla="*/ 50023 h 187912"/>
                  <a:gd name="connsiteX6" fmla="*/ 262009 w 309504"/>
                  <a:gd name="connsiteY6" fmla="*/ 71455 h 187912"/>
                  <a:gd name="connsiteX7" fmla="*/ 183428 w 309504"/>
                  <a:gd name="connsiteY7" fmla="*/ 97648 h 187912"/>
                  <a:gd name="connsiteX8" fmla="*/ 116753 w 309504"/>
                  <a:gd name="connsiteY8" fmla="*/ 133367 h 187912"/>
                  <a:gd name="connsiteX9" fmla="*/ 54840 w 309504"/>
                  <a:gd name="connsiteY9" fmla="*/ 169086 h 187912"/>
                  <a:gd name="connsiteX10" fmla="*/ 16740 w 309504"/>
                  <a:gd name="connsiteY10" fmla="*/ 185754 h 187912"/>
                  <a:gd name="connsiteX11" fmla="*/ 72 w 309504"/>
                  <a:gd name="connsiteY11" fmla="*/ 121461 h 187912"/>
                  <a:gd name="connsiteX12" fmla="*/ 14360 w 309504"/>
                  <a:gd name="connsiteY12" fmla="*/ 57167 h 187912"/>
                  <a:gd name="connsiteX0" fmla="*/ 12334 w 309859"/>
                  <a:gd name="connsiteY0" fmla="*/ 61930 h 187912"/>
                  <a:gd name="connsiteX1" fmla="*/ 83770 w 309859"/>
                  <a:gd name="connsiteY1" fmla="*/ 9542 h 187912"/>
                  <a:gd name="connsiteX2" fmla="*/ 186164 w 309859"/>
                  <a:gd name="connsiteY2" fmla="*/ 18 h 187912"/>
                  <a:gd name="connsiteX3" fmla="*/ 259983 w 309859"/>
                  <a:gd name="connsiteY3" fmla="*/ 7161 h 187912"/>
                  <a:gd name="connsiteX4" fmla="*/ 307608 w 309859"/>
                  <a:gd name="connsiteY4" fmla="*/ 9542 h 187912"/>
                  <a:gd name="connsiteX5" fmla="*/ 298083 w 309859"/>
                  <a:gd name="connsiteY5" fmla="*/ 50023 h 187912"/>
                  <a:gd name="connsiteX6" fmla="*/ 262364 w 309859"/>
                  <a:gd name="connsiteY6" fmla="*/ 71455 h 187912"/>
                  <a:gd name="connsiteX7" fmla="*/ 183783 w 309859"/>
                  <a:gd name="connsiteY7" fmla="*/ 97648 h 187912"/>
                  <a:gd name="connsiteX8" fmla="*/ 117108 w 309859"/>
                  <a:gd name="connsiteY8" fmla="*/ 133367 h 187912"/>
                  <a:gd name="connsiteX9" fmla="*/ 55195 w 309859"/>
                  <a:gd name="connsiteY9" fmla="*/ 169086 h 187912"/>
                  <a:gd name="connsiteX10" fmla="*/ 17095 w 309859"/>
                  <a:gd name="connsiteY10" fmla="*/ 185754 h 187912"/>
                  <a:gd name="connsiteX11" fmla="*/ 427 w 309859"/>
                  <a:gd name="connsiteY11" fmla="*/ 121461 h 187912"/>
                  <a:gd name="connsiteX12" fmla="*/ 12334 w 309859"/>
                  <a:gd name="connsiteY12" fmla="*/ 61930 h 187912"/>
                  <a:gd name="connsiteX0" fmla="*/ 12081 w 309606"/>
                  <a:gd name="connsiteY0" fmla="*/ 62373 h 188355"/>
                  <a:gd name="connsiteX1" fmla="*/ 66848 w 309606"/>
                  <a:gd name="connsiteY1" fmla="*/ 7603 h 188355"/>
                  <a:gd name="connsiteX2" fmla="*/ 185911 w 309606"/>
                  <a:gd name="connsiteY2" fmla="*/ 461 h 188355"/>
                  <a:gd name="connsiteX3" fmla="*/ 259730 w 309606"/>
                  <a:gd name="connsiteY3" fmla="*/ 7604 h 188355"/>
                  <a:gd name="connsiteX4" fmla="*/ 307355 w 309606"/>
                  <a:gd name="connsiteY4" fmla="*/ 9985 h 188355"/>
                  <a:gd name="connsiteX5" fmla="*/ 297830 w 309606"/>
                  <a:gd name="connsiteY5" fmla="*/ 50466 h 188355"/>
                  <a:gd name="connsiteX6" fmla="*/ 262111 w 309606"/>
                  <a:gd name="connsiteY6" fmla="*/ 71898 h 188355"/>
                  <a:gd name="connsiteX7" fmla="*/ 183530 w 309606"/>
                  <a:gd name="connsiteY7" fmla="*/ 98091 h 188355"/>
                  <a:gd name="connsiteX8" fmla="*/ 116855 w 309606"/>
                  <a:gd name="connsiteY8" fmla="*/ 133810 h 188355"/>
                  <a:gd name="connsiteX9" fmla="*/ 54942 w 309606"/>
                  <a:gd name="connsiteY9" fmla="*/ 169529 h 188355"/>
                  <a:gd name="connsiteX10" fmla="*/ 16842 w 309606"/>
                  <a:gd name="connsiteY10" fmla="*/ 186197 h 188355"/>
                  <a:gd name="connsiteX11" fmla="*/ 174 w 309606"/>
                  <a:gd name="connsiteY11" fmla="*/ 121904 h 188355"/>
                  <a:gd name="connsiteX12" fmla="*/ 12081 w 309606"/>
                  <a:gd name="connsiteY12" fmla="*/ 62373 h 188355"/>
                  <a:gd name="connsiteX0" fmla="*/ 12497 w 310022"/>
                  <a:gd name="connsiteY0" fmla="*/ 62373 h 197313"/>
                  <a:gd name="connsiteX1" fmla="*/ 67264 w 310022"/>
                  <a:gd name="connsiteY1" fmla="*/ 7603 h 197313"/>
                  <a:gd name="connsiteX2" fmla="*/ 186327 w 310022"/>
                  <a:gd name="connsiteY2" fmla="*/ 461 h 197313"/>
                  <a:gd name="connsiteX3" fmla="*/ 260146 w 310022"/>
                  <a:gd name="connsiteY3" fmla="*/ 7604 h 197313"/>
                  <a:gd name="connsiteX4" fmla="*/ 307771 w 310022"/>
                  <a:gd name="connsiteY4" fmla="*/ 9985 h 197313"/>
                  <a:gd name="connsiteX5" fmla="*/ 298246 w 310022"/>
                  <a:gd name="connsiteY5" fmla="*/ 50466 h 197313"/>
                  <a:gd name="connsiteX6" fmla="*/ 262527 w 310022"/>
                  <a:gd name="connsiteY6" fmla="*/ 71898 h 197313"/>
                  <a:gd name="connsiteX7" fmla="*/ 183946 w 310022"/>
                  <a:gd name="connsiteY7" fmla="*/ 98091 h 197313"/>
                  <a:gd name="connsiteX8" fmla="*/ 117271 w 310022"/>
                  <a:gd name="connsiteY8" fmla="*/ 133810 h 197313"/>
                  <a:gd name="connsiteX9" fmla="*/ 55358 w 310022"/>
                  <a:gd name="connsiteY9" fmla="*/ 169529 h 197313"/>
                  <a:gd name="connsiteX10" fmla="*/ 24402 w 310022"/>
                  <a:gd name="connsiteY10" fmla="*/ 195722 h 197313"/>
                  <a:gd name="connsiteX11" fmla="*/ 590 w 310022"/>
                  <a:gd name="connsiteY11" fmla="*/ 121904 h 197313"/>
                  <a:gd name="connsiteX12" fmla="*/ 12497 w 310022"/>
                  <a:gd name="connsiteY12" fmla="*/ 62373 h 19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0022" h="197313">
                    <a:moveTo>
                      <a:pt x="12497" y="62373"/>
                    </a:moveTo>
                    <a:cubicBezTo>
                      <a:pt x="23609" y="43323"/>
                      <a:pt x="38292" y="17922"/>
                      <a:pt x="67264" y="7603"/>
                    </a:cubicBezTo>
                    <a:cubicBezTo>
                      <a:pt x="96236" y="-2716"/>
                      <a:pt x="154180" y="461"/>
                      <a:pt x="186327" y="461"/>
                    </a:cubicBezTo>
                    <a:cubicBezTo>
                      <a:pt x="218474" y="461"/>
                      <a:pt x="239905" y="6017"/>
                      <a:pt x="260146" y="7604"/>
                    </a:cubicBezTo>
                    <a:cubicBezTo>
                      <a:pt x="280387" y="9191"/>
                      <a:pt x="301421" y="2841"/>
                      <a:pt x="307771" y="9985"/>
                    </a:cubicBezTo>
                    <a:cubicBezTo>
                      <a:pt x="314121" y="17129"/>
                      <a:pt x="305787" y="40147"/>
                      <a:pt x="298246" y="50466"/>
                    </a:cubicBezTo>
                    <a:cubicBezTo>
                      <a:pt x="290705" y="60785"/>
                      <a:pt x="281577" y="63961"/>
                      <a:pt x="262527" y="71898"/>
                    </a:cubicBezTo>
                    <a:cubicBezTo>
                      <a:pt x="243477" y="79835"/>
                      <a:pt x="208155" y="87772"/>
                      <a:pt x="183946" y="98091"/>
                    </a:cubicBezTo>
                    <a:cubicBezTo>
                      <a:pt x="159737" y="108410"/>
                      <a:pt x="138702" y="121904"/>
                      <a:pt x="117271" y="133810"/>
                    </a:cubicBezTo>
                    <a:cubicBezTo>
                      <a:pt x="95840" y="145716"/>
                      <a:pt x="70836" y="159210"/>
                      <a:pt x="55358" y="169529"/>
                    </a:cubicBezTo>
                    <a:cubicBezTo>
                      <a:pt x="39880" y="179848"/>
                      <a:pt x="31149" y="203660"/>
                      <a:pt x="24402" y="195722"/>
                    </a:cubicBezTo>
                    <a:cubicBezTo>
                      <a:pt x="17655" y="187785"/>
                      <a:pt x="2574" y="144129"/>
                      <a:pt x="590" y="121904"/>
                    </a:cubicBezTo>
                    <a:cubicBezTo>
                      <a:pt x="-1394" y="99679"/>
                      <a:pt x="1385" y="81423"/>
                      <a:pt x="12497" y="62373"/>
                    </a:cubicBezTo>
                    <a:close/>
                  </a:path>
                </a:pathLst>
              </a:cu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7" name="任意多边形 1196"/>
              <p:cNvSpPr/>
              <p:nvPr/>
            </p:nvSpPr>
            <p:spPr>
              <a:xfrm rot="13560000">
                <a:off x="7536166" y="4750036"/>
                <a:ext cx="131983" cy="139037"/>
              </a:xfrm>
              <a:custGeom>
                <a:avLst/>
                <a:gdLst>
                  <a:gd name="connsiteX0" fmla="*/ 11501 w 325639"/>
                  <a:gd name="connsiteY0" fmla="*/ 221580 h 346892"/>
                  <a:gd name="connsiteX1" fmla="*/ 56744 w 325639"/>
                  <a:gd name="connsiteY1" fmla="*/ 138236 h 346892"/>
                  <a:gd name="connsiteX2" fmla="*/ 130563 w 325639"/>
                  <a:gd name="connsiteY2" fmla="*/ 76324 h 346892"/>
                  <a:gd name="connsiteX3" fmla="*/ 209144 w 325639"/>
                  <a:gd name="connsiteY3" fmla="*/ 33461 h 346892"/>
                  <a:gd name="connsiteX4" fmla="*/ 282963 w 325639"/>
                  <a:gd name="connsiteY4" fmla="*/ 2505 h 346892"/>
                  <a:gd name="connsiteX5" fmla="*/ 323444 w 325639"/>
                  <a:gd name="connsiteY5" fmla="*/ 7267 h 346892"/>
                  <a:gd name="connsiteX6" fmla="*/ 316301 w 325639"/>
                  <a:gd name="connsiteY6" fmla="*/ 50130 h 346892"/>
                  <a:gd name="connsiteX7" fmla="*/ 282963 w 325639"/>
                  <a:gd name="connsiteY7" fmla="*/ 121567 h 346892"/>
                  <a:gd name="connsiteX8" fmla="*/ 230576 w 325639"/>
                  <a:gd name="connsiteY8" fmla="*/ 181099 h 346892"/>
                  <a:gd name="connsiteX9" fmla="*/ 175807 w 325639"/>
                  <a:gd name="connsiteY9" fmla="*/ 238249 h 346892"/>
                  <a:gd name="connsiteX10" fmla="*/ 97226 w 325639"/>
                  <a:gd name="connsiteY10" fmla="*/ 300161 h 346892"/>
                  <a:gd name="connsiteX11" fmla="*/ 42457 w 325639"/>
                  <a:gd name="connsiteY11" fmla="*/ 343024 h 346892"/>
                  <a:gd name="connsiteX12" fmla="*/ 1976 w 325639"/>
                  <a:gd name="connsiteY12" fmla="*/ 331117 h 346892"/>
                  <a:gd name="connsiteX13" fmla="*/ 11501 w 325639"/>
                  <a:gd name="connsiteY13" fmla="*/ 221580 h 346892"/>
                  <a:gd name="connsiteX0" fmla="*/ 11501 w 325639"/>
                  <a:gd name="connsiteY0" fmla="*/ 218691 h 344003"/>
                  <a:gd name="connsiteX1" fmla="*/ 56744 w 325639"/>
                  <a:gd name="connsiteY1" fmla="*/ 135347 h 344003"/>
                  <a:gd name="connsiteX2" fmla="*/ 130563 w 325639"/>
                  <a:gd name="connsiteY2" fmla="*/ 73435 h 344003"/>
                  <a:gd name="connsiteX3" fmla="*/ 209144 w 325639"/>
                  <a:gd name="connsiteY3" fmla="*/ 30572 h 344003"/>
                  <a:gd name="connsiteX4" fmla="*/ 282963 w 325639"/>
                  <a:gd name="connsiteY4" fmla="*/ 4378 h 344003"/>
                  <a:gd name="connsiteX5" fmla="*/ 323444 w 325639"/>
                  <a:gd name="connsiteY5" fmla="*/ 4378 h 344003"/>
                  <a:gd name="connsiteX6" fmla="*/ 316301 w 325639"/>
                  <a:gd name="connsiteY6" fmla="*/ 47241 h 344003"/>
                  <a:gd name="connsiteX7" fmla="*/ 282963 w 325639"/>
                  <a:gd name="connsiteY7" fmla="*/ 118678 h 344003"/>
                  <a:gd name="connsiteX8" fmla="*/ 230576 w 325639"/>
                  <a:gd name="connsiteY8" fmla="*/ 178210 h 344003"/>
                  <a:gd name="connsiteX9" fmla="*/ 175807 w 325639"/>
                  <a:gd name="connsiteY9" fmla="*/ 235360 h 344003"/>
                  <a:gd name="connsiteX10" fmla="*/ 97226 w 325639"/>
                  <a:gd name="connsiteY10" fmla="*/ 297272 h 344003"/>
                  <a:gd name="connsiteX11" fmla="*/ 42457 w 325639"/>
                  <a:gd name="connsiteY11" fmla="*/ 340135 h 344003"/>
                  <a:gd name="connsiteX12" fmla="*/ 1976 w 325639"/>
                  <a:gd name="connsiteY12" fmla="*/ 328228 h 344003"/>
                  <a:gd name="connsiteX13" fmla="*/ 11501 w 325639"/>
                  <a:gd name="connsiteY13" fmla="*/ 218691 h 344003"/>
                  <a:gd name="connsiteX0" fmla="*/ 7722 w 321860"/>
                  <a:gd name="connsiteY0" fmla="*/ 218691 h 341238"/>
                  <a:gd name="connsiteX1" fmla="*/ 52965 w 321860"/>
                  <a:gd name="connsiteY1" fmla="*/ 135347 h 341238"/>
                  <a:gd name="connsiteX2" fmla="*/ 126784 w 321860"/>
                  <a:gd name="connsiteY2" fmla="*/ 73435 h 341238"/>
                  <a:gd name="connsiteX3" fmla="*/ 205365 w 321860"/>
                  <a:gd name="connsiteY3" fmla="*/ 30572 h 341238"/>
                  <a:gd name="connsiteX4" fmla="*/ 279184 w 321860"/>
                  <a:gd name="connsiteY4" fmla="*/ 4378 h 341238"/>
                  <a:gd name="connsiteX5" fmla="*/ 319665 w 321860"/>
                  <a:gd name="connsiteY5" fmla="*/ 4378 h 341238"/>
                  <a:gd name="connsiteX6" fmla="*/ 312522 w 321860"/>
                  <a:gd name="connsiteY6" fmla="*/ 47241 h 341238"/>
                  <a:gd name="connsiteX7" fmla="*/ 279184 w 321860"/>
                  <a:gd name="connsiteY7" fmla="*/ 118678 h 341238"/>
                  <a:gd name="connsiteX8" fmla="*/ 226797 w 321860"/>
                  <a:gd name="connsiteY8" fmla="*/ 178210 h 341238"/>
                  <a:gd name="connsiteX9" fmla="*/ 172028 w 321860"/>
                  <a:gd name="connsiteY9" fmla="*/ 235360 h 341238"/>
                  <a:gd name="connsiteX10" fmla="*/ 93447 w 321860"/>
                  <a:gd name="connsiteY10" fmla="*/ 297272 h 341238"/>
                  <a:gd name="connsiteX11" fmla="*/ 38678 w 321860"/>
                  <a:gd name="connsiteY11" fmla="*/ 340135 h 341238"/>
                  <a:gd name="connsiteX12" fmla="*/ 2959 w 321860"/>
                  <a:gd name="connsiteY12" fmla="*/ 311559 h 341238"/>
                  <a:gd name="connsiteX13" fmla="*/ 7722 w 321860"/>
                  <a:gd name="connsiteY13" fmla="*/ 218691 h 341238"/>
                  <a:gd name="connsiteX0" fmla="*/ 9278 w 321035"/>
                  <a:gd name="connsiteY0" fmla="*/ 218691 h 341238"/>
                  <a:gd name="connsiteX1" fmla="*/ 52140 w 321035"/>
                  <a:gd name="connsiteY1" fmla="*/ 135347 h 341238"/>
                  <a:gd name="connsiteX2" fmla="*/ 125959 w 321035"/>
                  <a:gd name="connsiteY2" fmla="*/ 73435 h 341238"/>
                  <a:gd name="connsiteX3" fmla="*/ 204540 w 321035"/>
                  <a:gd name="connsiteY3" fmla="*/ 30572 h 341238"/>
                  <a:gd name="connsiteX4" fmla="*/ 278359 w 321035"/>
                  <a:gd name="connsiteY4" fmla="*/ 4378 h 341238"/>
                  <a:gd name="connsiteX5" fmla="*/ 318840 w 321035"/>
                  <a:gd name="connsiteY5" fmla="*/ 4378 h 341238"/>
                  <a:gd name="connsiteX6" fmla="*/ 311697 w 321035"/>
                  <a:gd name="connsiteY6" fmla="*/ 47241 h 341238"/>
                  <a:gd name="connsiteX7" fmla="*/ 278359 w 321035"/>
                  <a:gd name="connsiteY7" fmla="*/ 118678 h 341238"/>
                  <a:gd name="connsiteX8" fmla="*/ 225972 w 321035"/>
                  <a:gd name="connsiteY8" fmla="*/ 178210 h 341238"/>
                  <a:gd name="connsiteX9" fmla="*/ 171203 w 321035"/>
                  <a:gd name="connsiteY9" fmla="*/ 235360 h 341238"/>
                  <a:gd name="connsiteX10" fmla="*/ 92622 w 321035"/>
                  <a:gd name="connsiteY10" fmla="*/ 297272 h 341238"/>
                  <a:gd name="connsiteX11" fmla="*/ 37853 w 321035"/>
                  <a:gd name="connsiteY11" fmla="*/ 340135 h 341238"/>
                  <a:gd name="connsiteX12" fmla="*/ 2134 w 321035"/>
                  <a:gd name="connsiteY12" fmla="*/ 311559 h 341238"/>
                  <a:gd name="connsiteX13" fmla="*/ 9278 w 321035"/>
                  <a:gd name="connsiteY13" fmla="*/ 218691 h 341238"/>
                  <a:gd name="connsiteX0" fmla="*/ 9278 w 321728"/>
                  <a:gd name="connsiteY0" fmla="*/ 216326 h 338873"/>
                  <a:gd name="connsiteX1" fmla="*/ 52140 w 321728"/>
                  <a:gd name="connsiteY1" fmla="*/ 132982 h 338873"/>
                  <a:gd name="connsiteX2" fmla="*/ 125959 w 321728"/>
                  <a:gd name="connsiteY2" fmla="*/ 71070 h 338873"/>
                  <a:gd name="connsiteX3" fmla="*/ 204540 w 321728"/>
                  <a:gd name="connsiteY3" fmla="*/ 28207 h 338873"/>
                  <a:gd name="connsiteX4" fmla="*/ 268834 w 321728"/>
                  <a:gd name="connsiteY4" fmla="*/ 9156 h 338873"/>
                  <a:gd name="connsiteX5" fmla="*/ 318840 w 321728"/>
                  <a:gd name="connsiteY5" fmla="*/ 2013 h 338873"/>
                  <a:gd name="connsiteX6" fmla="*/ 311697 w 321728"/>
                  <a:gd name="connsiteY6" fmla="*/ 44876 h 338873"/>
                  <a:gd name="connsiteX7" fmla="*/ 278359 w 321728"/>
                  <a:gd name="connsiteY7" fmla="*/ 116313 h 338873"/>
                  <a:gd name="connsiteX8" fmla="*/ 225972 w 321728"/>
                  <a:gd name="connsiteY8" fmla="*/ 175845 h 338873"/>
                  <a:gd name="connsiteX9" fmla="*/ 171203 w 321728"/>
                  <a:gd name="connsiteY9" fmla="*/ 232995 h 338873"/>
                  <a:gd name="connsiteX10" fmla="*/ 92622 w 321728"/>
                  <a:gd name="connsiteY10" fmla="*/ 294907 h 338873"/>
                  <a:gd name="connsiteX11" fmla="*/ 37853 w 321728"/>
                  <a:gd name="connsiteY11" fmla="*/ 337770 h 338873"/>
                  <a:gd name="connsiteX12" fmla="*/ 2134 w 321728"/>
                  <a:gd name="connsiteY12" fmla="*/ 309194 h 338873"/>
                  <a:gd name="connsiteX13" fmla="*/ 9278 w 321728"/>
                  <a:gd name="connsiteY13" fmla="*/ 216326 h 338873"/>
                  <a:gd name="connsiteX0" fmla="*/ 9278 w 321728"/>
                  <a:gd name="connsiteY0" fmla="*/ 216378 h 338925"/>
                  <a:gd name="connsiteX1" fmla="*/ 52140 w 321728"/>
                  <a:gd name="connsiteY1" fmla="*/ 133034 h 338925"/>
                  <a:gd name="connsiteX2" fmla="*/ 125959 w 321728"/>
                  <a:gd name="connsiteY2" fmla="*/ 71122 h 338925"/>
                  <a:gd name="connsiteX3" fmla="*/ 204540 w 321728"/>
                  <a:gd name="connsiteY3" fmla="*/ 30641 h 338925"/>
                  <a:gd name="connsiteX4" fmla="*/ 268834 w 321728"/>
                  <a:gd name="connsiteY4" fmla="*/ 9208 h 338925"/>
                  <a:gd name="connsiteX5" fmla="*/ 318840 w 321728"/>
                  <a:gd name="connsiteY5" fmla="*/ 2065 h 338925"/>
                  <a:gd name="connsiteX6" fmla="*/ 311697 w 321728"/>
                  <a:gd name="connsiteY6" fmla="*/ 44928 h 338925"/>
                  <a:gd name="connsiteX7" fmla="*/ 278359 w 321728"/>
                  <a:gd name="connsiteY7" fmla="*/ 116365 h 338925"/>
                  <a:gd name="connsiteX8" fmla="*/ 225972 w 321728"/>
                  <a:gd name="connsiteY8" fmla="*/ 175897 h 338925"/>
                  <a:gd name="connsiteX9" fmla="*/ 171203 w 321728"/>
                  <a:gd name="connsiteY9" fmla="*/ 233047 h 338925"/>
                  <a:gd name="connsiteX10" fmla="*/ 92622 w 321728"/>
                  <a:gd name="connsiteY10" fmla="*/ 294959 h 338925"/>
                  <a:gd name="connsiteX11" fmla="*/ 37853 w 321728"/>
                  <a:gd name="connsiteY11" fmla="*/ 337822 h 338925"/>
                  <a:gd name="connsiteX12" fmla="*/ 2134 w 321728"/>
                  <a:gd name="connsiteY12" fmla="*/ 309246 h 338925"/>
                  <a:gd name="connsiteX13" fmla="*/ 9278 w 321728"/>
                  <a:gd name="connsiteY13" fmla="*/ 216378 h 33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1728" h="338925">
                    <a:moveTo>
                      <a:pt x="9278" y="216378"/>
                    </a:moveTo>
                    <a:cubicBezTo>
                      <a:pt x="17612" y="187009"/>
                      <a:pt x="32693" y="157243"/>
                      <a:pt x="52140" y="133034"/>
                    </a:cubicBezTo>
                    <a:cubicBezTo>
                      <a:pt x="71587" y="108825"/>
                      <a:pt x="100559" y="88187"/>
                      <a:pt x="125959" y="71122"/>
                    </a:cubicBezTo>
                    <a:cubicBezTo>
                      <a:pt x="151359" y="54057"/>
                      <a:pt x="180728" y="40960"/>
                      <a:pt x="204540" y="30641"/>
                    </a:cubicBezTo>
                    <a:cubicBezTo>
                      <a:pt x="228352" y="20322"/>
                      <a:pt x="249784" y="13971"/>
                      <a:pt x="268834" y="9208"/>
                    </a:cubicBezTo>
                    <a:cubicBezTo>
                      <a:pt x="287884" y="4445"/>
                      <a:pt x="311696" y="-3888"/>
                      <a:pt x="318840" y="2065"/>
                    </a:cubicBezTo>
                    <a:cubicBezTo>
                      <a:pt x="325984" y="8018"/>
                      <a:pt x="318444" y="25878"/>
                      <a:pt x="311697" y="44928"/>
                    </a:cubicBezTo>
                    <a:cubicBezTo>
                      <a:pt x="304950" y="63978"/>
                      <a:pt x="292647" y="94537"/>
                      <a:pt x="278359" y="116365"/>
                    </a:cubicBezTo>
                    <a:cubicBezTo>
                      <a:pt x="264072" y="138193"/>
                      <a:pt x="243831" y="156450"/>
                      <a:pt x="225972" y="175897"/>
                    </a:cubicBezTo>
                    <a:cubicBezTo>
                      <a:pt x="208113" y="195344"/>
                      <a:pt x="193428" y="213203"/>
                      <a:pt x="171203" y="233047"/>
                    </a:cubicBezTo>
                    <a:cubicBezTo>
                      <a:pt x="148978" y="252891"/>
                      <a:pt x="92622" y="294959"/>
                      <a:pt x="92622" y="294959"/>
                    </a:cubicBezTo>
                    <a:cubicBezTo>
                      <a:pt x="70397" y="312421"/>
                      <a:pt x="53728" y="332663"/>
                      <a:pt x="37853" y="337822"/>
                    </a:cubicBezTo>
                    <a:cubicBezTo>
                      <a:pt x="21978" y="342981"/>
                      <a:pt x="6897" y="329487"/>
                      <a:pt x="2134" y="309246"/>
                    </a:cubicBezTo>
                    <a:cubicBezTo>
                      <a:pt x="-2629" y="289005"/>
                      <a:pt x="944" y="245747"/>
                      <a:pt x="9278" y="216378"/>
                    </a:cubicBezTo>
                    <a:close/>
                  </a:path>
                </a:pathLst>
              </a:cu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8" name="任意多边形 1197"/>
              <p:cNvSpPr/>
              <p:nvPr/>
            </p:nvSpPr>
            <p:spPr>
              <a:xfrm rot="13560000">
                <a:off x="7615869" y="4729059"/>
                <a:ext cx="87517" cy="104066"/>
              </a:xfrm>
              <a:custGeom>
                <a:avLst/>
                <a:gdLst>
                  <a:gd name="connsiteX0" fmla="*/ 132 w 218734"/>
                  <a:gd name="connsiteY0" fmla="*/ 217066 h 267073"/>
                  <a:gd name="connsiteX1" fmla="*/ 35851 w 218734"/>
                  <a:gd name="connsiteY1" fmla="*/ 126579 h 267073"/>
                  <a:gd name="connsiteX2" fmla="*/ 102526 w 218734"/>
                  <a:gd name="connsiteY2" fmla="*/ 52760 h 267073"/>
                  <a:gd name="connsiteX3" fmla="*/ 164438 w 218734"/>
                  <a:gd name="connsiteY3" fmla="*/ 5135 h 267073"/>
                  <a:gd name="connsiteX4" fmla="*/ 216826 w 218734"/>
                  <a:gd name="connsiteY4" fmla="*/ 9898 h 267073"/>
                  <a:gd name="connsiteX5" fmla="*/ 202538 w 218734"/>
                  <a:gd name="connsiteY5" fmla="*/ 81335 h 267073"/>
                  <a:gd name="connsiteX6" fmla="*/ 157295 w 218734"/>
                  <a:gd name="connsiteY6" fmla="*/ 169441 h 267073"/>
                  <a:gd name="connsiteX7" fmla="*/ 81095 w 218734"/>
                  <a:gd name="connsiteY7" fmla="*/ 226591 h 267073"/>
                  <a:gd name="connsiteX8" fmla="*/ 47757 w 218734"/>
                  <a:gd name="connsiteY8" fmla="*/ 267073 h 267073"/>
                  <a:gd name="connsiteX9" fmla="*/ 132 w 218734"/>
                  <a:gd name="connsiteY9" fmla="*/ 217066 h 267073"/>
                  <a:gd name="connsiteX0" fmla="*/ 132 w 218734"/>
                  <a:gd name="connsiteY0" fmla="*/ 212464 h 262471"/>
                  <a:gd name="connsiteX1" fmla="*/ 35851 w 218734"/>
                  <a:gd name="connsiteY1" fmla="*/ 121977 h 262471"/>
                  <a:gd name="connsiteX2" fmla="*/ 102526 w 218734"/>
                  <a:gd name="connsiteY2" fmla="*/ 48158 h 262471"/>
                  <a:gd name="connsiteX3" fmla="*/ 164438 w 218734"/>
                  <a:gd name="connsiteY3" fmla="*/ 10058 h 262471"/>
                  <a:gd name="connsiteX4" fmla="*/ 216826 w 218734"/>
                  <a:gd name="connsiteY4" fmla="*/ 5296 h 262471"/>
                  <a:gd name="connsiteX5" fmla="*/ 202538 w 218734"/>
                  <a:gd name="connsiteY5" fmla="*/ 76733 h 262471"/>
                  <a:gd name="connsiteX6" fmla="*/ 157295 w 218734"/>
                  <a:gd name="connsiteY6" fmla="*/ 164839 h 262471"/>
                  <a:gd name="connsiteX7" fmla="*/ 81095 w 218734"/>
                  <a:gd name="connsiteY7" fmla="*/ 221989 h 262471"/>
                  <a:gd name="connsiteX8" fmla="*/ 47757 w 218734"/>
                  <a:gd name="connsiteY8" fmla="*/ 262471 h 262471"/>
                  <a:gd name="connsiteX9" fmla="*/ 132 w 218734"/>
                  <a:gd name="connsiteY9" fmla="*/ 212464 h 262471"/>
                  <a:gd name="connsiteX0" fmla="*/ 129 w 218731"/>
                  <a:gd name="connsiteY0" fmla="*/ 212951 h 262958"/>
                  <a:gd name="connsiteX1" fmla="*/ 35848 w 218731"/>
                  <a:gd name="connsiteY1" fmla="*/ 122464 h 262958"/>
                  <a:gd name="connsiteX2" fmla="*/ 97760 w 218731"/>
                  <a:gd name="connsiteY2" fmla="*/ 60551 h 262958"/>
                  <a:gd name="connsiteX3" fmla="*/ 164435 w 218731"/>
                  <a:gd name="connsiteY3" fmla="*/ 10545 h 262958"/>
                  <a:gd name="connsiteX4" fmla="*/ 216823 w 218731"/>
                  <a:gd name="connsiteY4" fmla="*/ 5783 h 262958"/>
                  <a:gd name="connsiteX5" fmla="*/ 202535 w 218731"/>
                  <a:gd name="connsiteY5" fmla="*/ 77220 h 262958"/>
                  <a:gd name="connsiteX6" fmla="*/ 157292 w 218731"/>
                  <a:gd name="connsiteY6" fmla="*/ 165326 h 262958"/>
                  <a:gd name="connsiteX7" fmla="*/ 81092 w 218731"/>
                  <a:gd name="connsiteY7" fmla="*/ 222476 h 262958"/>
                  <a:gd name="connsiteX8" fmla="*/ 47754 w 218731"/>
                  <a:gd name="connsiteY8" fmla="*/ 262958 h 262958"/>
                  <a:gd name="connsiteX9" fmla="*/ 129 w 218731"/>
                  <a:gd name="connsiteY9" fmla="*/ 212951 h 262958"/>
                  <a:gd name="connsiteX0" fmla="*/ 1409 w 220011"/>
                  <a:gd name="connsiteY0" fmla="*/ 212951 h 262958"/>
                  <a:gd name="connsiteX1" fmla="*/ 20459 w 220011"/>
                  <a:gd name="connsiteY1" fmla="*/ 129608 h 262958"/>
                  <a:gd name="connsiteX2" fmla="*/ 99040 w 220011"/>
                  <a:gd name="connsiteY2" fmla="*/ 60551 h 262958"/>
                  <a:gd name="connsiteX3" fmla="*/ 165715 w 220011"/>
                  <a:gd name="connsiteY3" fmla="*/ 10545 h 262958"/>
                  <a:gd name="connsiteX4" fmla="*/ 218103 w 220011"/>
                  <a:gd name="connsiteY4" fmla="*/ 5783 h 262958"/>
                  <a:gd name="connsiteX5" fmla="*/ 203815 w 220011"/>
                  <a:gd name="connsiteY5" fmla="*/ 77220 h 262958"/>
                  <a:gd name="connsiteX6" fmla="*/ 158572 w 220011"/>
                  <a:gd name="connsiteY6" fmla="*/ 165326 h 262958"/>
                  <a:gd name="connsiteX7" fmla="*/ 82372 w 220011"/>
                  <a:gd name="connsiteY7" fmla="*/ 222476 h 262958"/>
                  <a:gd name="connsiteX8" fmla="*/ 49034 w 220011"/>
                  <a:gd name="connsiteY8" fmla="*/ 262958 h 262958"/>
                  <a:gd name="connsiteX9" fmla="*/ 1409 w 220011"/>
                  <a:gd name="connsiteY9" fmla="*/ 212951 h 262958"/>
                  <a:gd name="connsiteX0" fmla="*/ 1965 w 215804"/>
                  <a:gd name="connsiteY0" fmla="*/ 210570 h 263064"/>
                  <a:gd name="connsiteX1" fmla="*/ 16252 w 215804"/>
                  <a:gd name="connsiteY1" fmla="*/ 129608 h 263064"/>
                  <a:gd name="connsiteX2" fmla="*/ 94833 w 215804"/>
                  <a:gd name="connsiteY2" fmla="*/ 60551 h 263064"/>
                  <a:gd name="connsiteX3" fmla="*/ 161508 w 215804"/>
                  <a:gd name="connsiteY3" fmla="*/ 10545 h 263064"/>
                  <a:gd name="connsiteX4" fmla="*/ 213896 w 215804"/>
                  <a:gd name="connsiteY4" fmla="*/ 5783 h 263064"/>
                  <a:gd name="connsiteX5" fmla="*/ 199608 w 215804"/>
                  <a:gd name="connsiteY5" fmla="*/ 77220 h 263064"/>
                  <a:gd name="connsiteX6" fmla="*/ 154365 w 215804"/>
                  <a:gd name="connsiteY6" fmla="*/ 165326 h 263064"/>
                  <a:gd name="connsiteX7" fmla="*/ 78165 w 215804"/>
                  <a:gd name="connsiteY7" fmla="*/ 222476 h 263064"/>
                  <a:gd name="connsiteX8" fmla="*/ 44827 w 215804"/>
                  <a:gd name="connsiteY8" fmla="*/ 262958 h 263064"/>
                  <a:gd name="connsiteX9" fmla="*/ 1965 w 215804"/>
                  <a:gd name="connsiteY9" fmla="*/ 210570 h 263064"/>
                  <a:gd name="connsiteX0" fmla="*/ 1624 w 215463"/>
                  <a:gd name="connsiteY0" fmla="*/ 210570 h 253594"/>
                  <a:gd name="connsiteX1" fmla="*/ 15911 w 215463"/>
                  <a:gd name="connsiteY1" fmla="*/ 129608 h 253594"/>
                  <a:gd name="connsiteX2" fmla="*/ 94492 w 215463"/>
                  <a:gd name="connsiteY2" fmla="*/ 60551 h 253594"/>
                  <a:gd name="connsiteX3" fmla="*/ 161167 w 215463"/>
                  <a:gd name="connsiteY3" fmla="*/ 10545 h 253594"/>
                  <a:gd name="connsiteX4" fmla="*/ 213555 w 215463"/>
                  <a:gd name="connsiteY4" fmla="*/ 5783 h 253594"/>
                  <a:gd name="connsiteX5" fmla="*/ 199267 w 215463"/>
                  <a:gd name="connsiteY5" fmla="*/ 77220 h 253594"/>
                  <a:gd name="connsiteX6" fmla="*/ 154024 w 215463"/>
                  <a:gd name="connsiteY6" fmla="*/ 165326 h 253594"/>
                  <a:gd name="connsiteX7" fmla="*/ 77824 w 215463"/>
                  <a:gd name="connsiteY7" fmla="*/ 222476 h 253594"/>
                  <a:gd name="connsiteX8" fmla="*/ 39723 w 215463"/>
                  <a:gd name="connsiteY8" fmla="*/ 253433 h 253594"/>
                  <a:gd name="connsiteX9" fmla="*/ 1624 w 215463"/>
                  <a:gd name="connsiteY9" fmla="*/ 210570 h 253594"/>
                  <a:gd name="connsiteX0" fmla="*/ 1624 w 215463"/>
                  <a:gd name="connsiteY0" fmla="*/ 210570 h 253990"/>
                  <a:gd name="connsiteX1" fmla="*/ 15911 w 215463"/>
                  <a:gd name="connsiteY1" fmla="*/ 129608 h 253990"/>
                  <a:gd name="connsiteX2" fmla="*/ 94492 w 215463"/>
                  <a:gd name="connsiteY2" fmla="*/ 60551 h 253990"/>
                  <a:gd name="connsiteX3" fmla="*/ 161167 w 215463"/>
                  <a:gd name="connsiteY3" fmla="*/ 10545 h 253990"/>
                  <a:gd name="connsiteX4" fmla="*/ 213555 w 215463"/>
                  <a:gd name="connsiteY4" fmla="*/ 5783 h 253990"/>
                  <a:gd name="connsiteX5" fmla="*/ 199267 w 215463"/>
                  <a:gd name="connsiteY5" fmla="*/ 77220 h 253990"/>
                  <a:gd name="connsiteX6" fmla="*/ 154024 w 215463"/>
                  <a:gd name="connsiteY6" fmla="*/ 165326 h 253990"/>
                  <a:gd name="connsiteX7" fmla="*/ 77824 w 215463"/>
                  <a:gd name="connsiteY7" fmla="*/ 229620 h 253990"/>
                  <a:gd name="connsiteX8" fmla="*/ 39723 w 215463"/>
                  <a:gd name="connsiteY8" fmla="*/ 253433 h 253990"/>
                  <a:gd name="connsiteX9" fmla="*/ 1624 w 215463"/>
                  <a:gd name="connsiteY9" fmla="*/ 210570 h 253990"/>
                  <a:gd name="connsiteX0" fmla="*/ 1624 w 215463"/>
                  <a:gd name="connsiteY0" fmla="*/ 211972 h 255392"/>
                  <a:gd name="connsiteX1" fmla="*/ 15911 w 215463"/>
                  <a:gd name="connsiteY1" fmla="*/ 131010 h 255392"/>
                  <a:gd name="connsiteX2" fmla="*/ 94492 w 215463"/>
                  <a:gd name="connsiteY2" fmla="*/ 61953 h 255392"/>
                  <a:gd name="connsiteX3" fmla="*/ 161167 w 215463"/>
                  <a:gd name="connsiteY3" fmla="*/ 11947 h 255392"/>
                  <a:gd name="connsiteX4" fmla="*/ 213555 w 215463"/>
                  <a:gd name="connsiteY4" fmla="*/ 7185 h 255392"/>
                  <a:gd name="connsiteX5" fmla="*/ 199267 w 215463"/>
                  <a:gd name="connsiteY5" fmla="*/ 97672 h 255392"/>
                  <a:gd name="connsiteX6" fmla="*/ 154024 w 215463"/>
                  <a:gd name="connsiteY6" fmla="*/ 166728 h 255392"/>
                  <a:gd name="connsiteX7" fmla="*/ 77824 w 215463"/>
                  <a:gd name="connsiteY7" fmla="*/ 231022 h 255392"/>
                  <a:gd name="connsiteX8" fmla="*/ 39723 w 215463"/>
                  <a:gd name="connsiteY8" fmla="*/ 254835 h 255392"/>
                  <a:gd name="connsiteX9" fmla="*/ 1624 w 215463"/>
                  <a:gd name="connsiteY9" fmla="*/ 211972 h 255392"/>
                  <a:gd name="connsiteX0" fmla="*/ 1624 w 213337"/>
                  <a:gd name="connsiteY0" fmla="*/ 210256 h 253676"/>
                  <a:gd name="connsiteX1" fmla="*/ 15911 w 213337"/>
                  <a:gd name="connsiteY1" fmla="*/ 129294 h 253676"/>
                  <a:gd name="connsiteX2" fmla="*/ 94492 w 213337"/>
                  <a:gd name="connsiteY2" fmla="*/ 60237 h 253676"/>
                  <a:gd name="connsiteX3" fmla="*/ 161167 w 213337"/>
                  <a:gd name="connsiteY3" fmla="*/ 10231 h 253676"/>
                  <a:gd name="connsiteX4" fmla="*/ 211174 w 213337"/>
                  <a:gd name="connsiteY4" fmla="*/ 7850 h 253676"/>
                  <a:gd name="connsiteX5" fmla="*/ 199267 w 213337"/>
                  <a:gd name="connsiteY5" fmla="*/ 95956 h 253676"/>
                  <a:gd name="connsiteX6" fmla="*/ 154024 w 213337"/>
                  <a:gd name="connsiteY6" fmla="*/ 165012 h 253676"/>
                  <a:gd name="connsiteX7" fmla="*/ 77824 w 213337"/>
                  <a:gd name="connsiteY7" fmla="*/ 229306 h 253676"/>
                  <a:gd name="connsiteX8" fmla="*/ 39723 w 213337"/>
                  <a:gd name="connsiteY8" fmla="*/ 253119 h 253676"/>
                  <a:gd name="connsiteX9" fmla="*/ 1624 w 213337"/>
                  <a:gd name="connsiteY9" fmla="*/ 210256 h 253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337" h="253676">
                    <a:moveTo>
                      <a:pt x="1624" y="210256"/>
                    </a:moveTo>
                    <a:cubicBezTo>
                      <a:pt x="-2345" y="189619"/>
                      <a:pt x="433" y="154297"/>
                      <a:pt x="15911" y="129294"/>
                    </a:cubicBezTo>
                    <a:cubicBezTo>
                      <a:pt x="31389" y="104291"/>
                      <a:pt x="70283" y="80081"/>
                      <a:pt x="94492" y="60237"/>
                    </a:cubicBezTo>
                    <a:cubicBezTo>
                      <a:pt x="118701" y="40393"/>
                      <a:pt x="141720" y="18962"/>
                      <a:pt x="161167" y="10231"/>
                    </a:cubicBezTo>
                    <a:cubicBezTo>
                      <a:pt x="180614" y="1500"/>
                      <a:pt x="204824" y="-6438"/>
                      <a:pt x="211174" y="7850"/>
                    </a:cubicBezTo>
                    <a:cubicBezTo>
                      <a:pt x="217524" y="22138"/>
                      <a:pt x="208792" y="69763"/>
                      <a:pt x="199267" y="95956"/>
                    </a:cubicBezTo>
                    <a:cubicBezTo>
                      <a:pt x="189742" y="122149"/>
                      <a:pt x="174264" y="142787"/>
                      <a:pt x="154024" y="165012"/>
                    </a:cubicBezTo>
                    <a:cubicBezTo>
                      <a:pt x="133784" y="187237"/>
                      <a:pt x="96080" y="213034"/>
                      <a:pt x="77824" y="229306"/>
                    </a:cubicBezTo>
                    <a:cubicBezTo>
                      <a:pt x="59568" y="245578"/>
                      <a:pt x="52423" y="256294"/>
                      <a:pt x="39723" y="253119"/>
                    </a:cubicBezTo>
                    <a:cubicBezTo>
                      <a:pt x="27023" y="249944"/>
                      <a:pt x="5593" y="230893"/>
                      <a:pt x="1624" y="210256"/>
                    </a:cubicBezTo>
                    <a:close/>
                  </a:path>
                </a:pathLst>
              </a:cu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9" name="任意多边形 1198"/>
              <p:cNvSpPr/>
              <p:nvPr/>
            </p:nvSpPr>
            <p:spPr>
              <a:xfrm rot="13560000">
                <a:off x="6989158" y="3751197"/>
                <a:ext cx="1148762" cy="744335"/>
              </a:xfrm>
              <a:custGeom>
                <a:avLst/>
                <a:gdLst>
                  <a:gd name="connsiteX0" fmla="*/ 967735 w 1148762"/>
                  <a:gd name="connsiteY0" fmla="*/ 740310 h 744335"/>
                  <a:gd name="connsiteX1" fmla="*/ 959458 w 1148762"/>
                  <a:gd name="connsiteY1" fmla="*/ 736455 h 744335"/>
                  <a:gd name="connsiteX2" fmla="*/ 943521 w 1148762"/>
                  <a:gd name="connsiteY2" fmla="*/ 595272 h 744335"/>
                  <a:gd name="connsiteX3" fmla="*/ 1087609 w 1148762"/>
                  <a:gd name="connsiteY3" fmla="*/ 456349 h 744335"/>
                  <a:gd name="connsiteX4" fmla="*/ 1127015 w 1148762"/>
                  <a:gd name="connsiteY4" fmla="*/ 398405 h 744335"/>
                  <a:gd name="connsiteX5" fmla="*/ 1116268 w 1148762"/>
                  <a:gd name="connsiteY5" fmla="*/ 361541 h 744335"/>
                  <a:gd name="connsiteX6" fmla="*/ 1082598 w 1148762"/>
                  <a:gd name="connsiteY6" fmla="*/ 362130 h 744335"/>
                  <a:gd name="connsiteX7" fmla="*/ 1081724 w 1148762"/>
                  <a:gd name="connsiteY7" fmla="*/ 362486 h 744335"/>
                  <a:gd name="connsiteX8" fmla="*/ 1070263 w 1148762"/>
                  <a:gd name="connsiteY8" fmla="*/ 368410 h 744335"/>
                  <a:gd name="connsiteX9" fmla="*/ 1051662 w 1148762"/>
                  <a:gd name="connsiteY9" fmla="*/ 376341 h 744335"/>
                  <a:gd name="connsiteX10" fmla="*/ 1021556 w 1148762"/>
                  <a:gd name="connsiteY10" fmla="*/ 387392 h 744335"/>
                  <a:gd name="connsiteX11" fmla="*/ 999431 w 1148762"/>
                  <a:gd name="connsiteY11" fmla="*/ 394751 h 744335"/>
                  <a:gd name="connsiteX12" fmla="*/ 977371 w 1148762"/>
                  <a:gd name="connsiteY12" fmla="*/ 400601 h 744335"/>
                  <a:gd name="connsiteX13" fmla="*/ 938266 w 1148762"/>
                  <a:gd name="connsiteY13" fmla="*/ 410195 h 744335"/>
                  <a:gd name="connsiteX14" fmla="*/ 873933 w 1148762"/>
                  <a:gd name="connsiteY14" fmla="*/ 419545 h 744335"/>
                  <a:gd name="connsiteX15" fmla="*/ 800250 w 1148762"/>
                  <a:gd name="connsiteY15" fmla="*/ 425267 h 744335"/>
                  <a:gd name="connsiteX16" fmla="*/ 718612 w 1148762"/>
                  <a:gd name="connsiteY16" fmla="*/ 428616 h 744335"/>
                  <a:gd name="connsiteX17" fmla="*/ 630556 w 1148762"/>
                  <a:gd name="connsiteY17" fmla="*/ 425127 h 744335"/>
                  <a:gd name="connsiteX18" fmla="*/ 577525 w 1148762"/>
                  <a:gd name="connsiteY18" fmla="*/ 415219 h 744335"/>
                  <a:gd name="connsiteX19" fmla="*/ 556035 w 1148762"/>
                  <a:gd name="connsiteY19" fmla="*/ 393170 h 744335"/>
                  <a:gd name="connsiteX20" fmla="*/ 567199 w 1148762"/>
                  <a:gd name="connsiteY20" fmla="*/ 373075 h 744335"/>
                  <a:gd name="connsiteX21" fmla="*/ 591202 w 1148762"/>
                  <a:gd name="connsiteY21" fmla="*/ 362608 h 744335"/>
                  <a:gd name="connsiteX22" fmla="*/ 613949 w 1148762"/>
                  <a:gd name="connsiteY22" fmla="*/ 355630 h 744335"/>
                  <a:gd name="connsiteX23" fmla="*/ 623020 w 1148762"/>
                  <a:gd name="connsiteY23" fmla="*/ 340698 h 744335"/>
                  <a:gd name="connsiteX24" fmla="*/ 601808 w 1148762"/>
                  <a:gd name="connsiteY24" fmla="*/ 335116 h 744335"/>
                  <a:gd name="connsiteX25" fmla="*/ 576130 w 1148762"/>
                  <a:gd name="connsiteY25" fmla="*/ 337349 h 744335"/>
                  <a:gd name="connsiteX26" fmla="*/ 531474 w 1148762"/>
                  <a:gd name="connsiteY26" fmla="*/ 360794 h 744335"/>
                  <a:gd name="connsiteX27" fmla="*/ 496865 w 1148762"/>
                  <a:gd name="connsiteY27" fmla="*/ 386471 h 744335"/>
                  <a:gd name="connsiteX28" fmla="*/ 441602 w 1148762"/>
                  <a:gd name="connsiteY28" fmla="*/ 398333 h 744335"/>
                  <a:gd name="connsiteX29" fmla="*/ 397504 w 1148762"/>
                  <a:gd name="connsiteY29" fmla="*/ 386472 h 744335"/>
                  <a:gd name="connsiteX30" fmla="*/ 387456 w 1148762"/>
                  <a:gd name="connsiteY30" fmla="*/ 358561 h 744335"/>
                  <a:gd name="connsiteX31" fmla="*/ 405319 w 1148762"/>
                  <a:gd name="connsiteY31" fmla="*/ 329534 h 744335"/>
                  <a:gd name="connsiteX32" fmla="*/ 446626 w 1148762"/>
                  <a:gd name="connsiteY32" fmla="*/ 307485 h 744335"/>
                  <a:gd name="connsiteX33" fmla="*/ 480537 w 1148762"/>
                  <a:gd name="connsiteY33" fmla="*/ 286273 h 744335"/>
                  <a:gd name="connsiteX34" fmla="*/ 488631 w 1148762"/>
                  <a:gd name="connsiteY34" fmla="*/ 271202 h 744335"/>
                  <a:gd name="connsiteX35" fmla="*/ 475095 w 1148762"/>
                  <a:gd name="connsiteY35" fmla="*/ 262270 h 744335"/>
                  <a:gd name="connsiteX36" fmla="*/ 436857 w 1148762"/>
                  <a:gd name="connsiteY36" fmla="*/ 274133 h 744335"/>
                  <a:gd name="connsiteX37" fmla="*/ 383549 w 1148762"/>
                  <a:gd name="connsiteY37" fmla="*/ 300368 h 744335"/>
                  <a:gd name="connsiteX38" fmla="*/ 328147 w 1148762"/>
                  <a:gd name="connsiteY38" fmla="*/ 335535 h 744335"/>
                  <a:gd name="connsiteX39" fmla="*/ 284746 w 1148762"/>
                  <a:gd name="connsiteY39" fmla="*/ 344047 h 744335"/>
                  <a:gd name="connsiteX40" fmla="*/ 247765 w 1148762"/>
                  <a:gd name="connsiteY40" fmla="*/ 316556 h 744335"/>
                  <a:gd name="connsiteX41" fmla="*/ 247067 w 1148762"/>
                  <a:gd name="connsiteY41" fmla="*/ 279574 h 744335"/>
                  <a:gd name="connsiteX42" fmla="*/ 261721 w 1148762"/>
                  <a:gd name="connsiteY42" fmla="*/ 250409 h 744335"/>
                  <a:gd name="connsiteX43" fmla="*/ 279722 w 1148762"/>
                  <a:gd name="connsiteY43" fmla="*/ 225149 h 744335"/>
                  <a:gd name="connsiteX44" fmla="*/ 285863 w 1148762"/>
                  <a:gd name="connsiteY44" fmla="*/ 205612 h 744335"/>
                  <a:gd name="connsiteX45" fmla="*/ 266884 w 1148762"/>
                  <a:gd name="connsiteY45" fmla="*/ 203379 h 744335"/>
                  <a:gd name="connsiteX46" fmla="*/ 223344 w 1148762"/>
                  <a:gd name="connsiteY46" fmla="*/ 229755 h 744335"/>
                  <a:gd name="connsiteX47" fmla="*/ 156359 w 1148762"/>
                  <a:gd name="connsiteY47" fmla="*/ 245803 h 744335"/>
                  <a:gd name="connsiteX48" fmla="*/ 101515 w 1148762"/>
                  <a:gd name="connsiteY48" fmla="*/ 223336 h 744335"/>
                  <a:gd name="connsiteX49" fmla="*/ 54486 w 1148762"/>
                  <a:gd name="connsiteY49" fmla="*/ 163607 h 744335"/>
                  <a:gd name="connsiteX50" fmla="*/ 34112 w 1148762"/>
                  <a:gd name="connsiteY50" fmla="*/ 127463 h 744335"/>
                  <a:gd name="connsiteX51" fmla="*/ 21692 w 1148762"/>
                  <a:gd name="connsiteY51" fmla="*/ 115461 h 744335"/>
                  <a:gd name="connsiteX52" fmla="*/ 15412 w 1148762"/>
                  <a:gd name="connsiteY52" fmla="*/ 99693 h 744335"/>
                  <a:gd name="connsiteX53" fmla="*/ 17366 w 1148762"/>
                  <a:gd name="connsiteY53" fmla="*/ 83644 h 744335"/>
                  <a:gd name="connsiteX54" fmla="*/ 3690 w 1148762"/>
                  <a:gd name="connsiteY54" fmla="*/ 71224 h 744335"/>
                  <a:gd name="connsiteX55" fmla="*/ 1178 w 1148762"/>
                  <a:gd name="connsiteY55" fmla="*/ 51547 h 744335"/>
                  <a:gd name="connsiteX56" fmla="*/ 20157 w 1148762"/>
                  <a:gd name="connsiteY56" fmla="*/ 28102 h 744335"/>
                  <a:gd name="connsiteX57" fmla="*/ 42485 w 1148762"/>
                  <a:gd name="connsiteY57" fmla="*/ 9124 h 744335"/>
                  <a:gd name="connsiteX58" fmla="*/ 58115 w 1148762"/>
                  <a:gd name="connsiteY58" fmla="*/ 192 h 744335"/>
                  <a:gd name="connsiteX59" fmla="*/ 67046 w 1148762"/>
                  <a:gd name="connsiteY59" fmla="*/ 16938 h 744335"/>
                  <a:gd name="connsiteX60" fmla="*/ 68163 w 1148762"/>
                  <a:gd name="connsiteY60" fmla="*/ 35917 h 744335"/>
                  <a:gd name="connsiteX61" fmla="*/ 61464 w 1148762"/>
                  <a:gd name="connsiteY61" fmla="*/ 47082 h 744335"/>
                  <a:gd name="connsiteX62" fmla="*/ 58115 w 1148762"/>
                  <a:gd name="connsiteY62" fmla="*/ 51547 h 744335"/>
                  <a:gd name="connsiteX63" fmla="*/ 69279 w 1148762"/>
                  <a:gd name="connsiteY63" fmla="*/ 53780 h 744335"/>
                  <a:gd name="connsiteX64" fmla="*/ 74861 w 1148762"/>
                  <a:gd name="connsiteY64" fmla="*/ 68294 h 744335"/>
                  <a:gd name="connsiteX65" fmla="*/ 72628 w 1148762"/>
                  <a:gd name="connsiteY65" fmla="*/ 81690 h 744335"/>
                  <a:gd name="connsiteX66" fmla="*/ 72628 w 1148762"/>
                  <a:gd name="connsiteY66" fmla="*/ 89505 h 744335"/>
                  <a:gd name="connsiteX67" fmla="*/ 87142 w 1148762"/>
                  <a:gd name="connsiteY67" fmla="*/ 122998 h 744335"/>
                  <a:gd name="connsiteX68" fmla="*/ 109470 w 1148762"/>
                  <a:gd name="connsiteY68" fmla="*/ 164305 h 744335"/>
                  <a:gd name="connsiteX69" fmla="*/ 132914 w 1148762"/>
                  <a:gd name="connsiteY69" fmla="*/ 192215 h 744335"/>
                  <a:gd name="connsiteX70" fmla="*/ 164174 w 1148762"/>
                  <a:gd name="connsiteY70" fmla="*/ 204496 h 744335"/>
                  <a:gd name="connsiteX71" fmla="*/ 218878 w 1148762"/>
                  <a:gd name="connsiteY71" fmla="*/ 188028 h 744335"/>
                  <a:gd name="connsiteX72" fmla="*/ 262418 w 1148762"/>
                  <a:gd name="connsiteY72" fmla="*/ 165422 h 744335"/>
                  <a:gd name="connsiteX73" fmla="*/ 301214 w 1148762"/>
                  <a:gd name="connsiteY73" fmla="*/ 165003 h 744335"/>
                  <a:gd name="connsiteX74" fmla="*/ 328287 w 1148762"/>
                  <a:gd name="connsiteY74" fmla="*/ 189983 h 744335"/>
                  <a:gd name="connsiteX75" fmla="*/ 327170 w 1148762"/>
                  <a:gd name="connsiteY75" fmla="*/ 220126 h 744335"/>
                  <a:gd name="connsiteX76" fmla="*/ 299678 w 1148762"/>
                  <a:gd name="connsiteY76" fmla="*/ 264643 h 744335"/>
                  <a:gd name="connsiteX77" fmla="*/ 285026 w 1148762"/>
                  <a:gd name="connsiteY77" fmla="*/ 292413 h 744335"/>
                  <a:gd name="connsiteX78" fmla="*/ 292980 w 1148762"/>
                  <a:gd name="connsiteY78" fmla="*/ 308880 h 744335"/>
                  <a:gd name="connsiteX79" fmla="*/ 319355 w 1148762"/>
                  <a:gd name="connsiteY79" fmla="*/ 296042 h 744335"/>
                  <a:gd name="connsiteX80" fmla="*/ 356197 w 1148762"/>
                  <a:gd name="connsiteY80" fmla="*/ 274830 h 744335"/>
                  <a:gd name="connsiteX81" fmla="*/ 408668 w 1148762"/>
                  <a:gd name="connsiteY81" fmla="*/ 245245 h 744335"/>
                  <a:gd name="connsiteX82" fmla="*/ 462256 w 1148762"/>
                  <a:gd name="connsiteY82" fmla="*/ 231290 h 744335"/>
                  <a:gd name="connsiteX83" fmla="*/ 509145 w 1148762"/>
                  <a:gd name="connsiteY83" fmla="*/ 240221 h 744335"/>
                  <a:gd name="connsiteX84" fmla="*/ 528822 w 1148762"/>
                  <a:gd name="connsiteY84" fmla="*/ 277202 h 744335"/>
                  <a:gd name="connsiteX85" fmla="*/ 506913 w 1148762"/>
                  <a:gd name="connsiteY85" fmla="*/ 309439 h 744335"/>
                  <a:gd name="connsiteX86" fmla="*/ 470071 w 1148762"/>
                  <a:gd name="connsiteY86" fmla="*/ 332883 h 744335"/>
                  <a:gd name="connsiteX87" fmla="*/ 436578 w 1148762"/>
                  <a:gd name="connsiteY87" fmla="*/ 347397 h 744335"/>
                  <a:gd name="connsiteX88" fmla="*/ 424717 w 1148762"/>
                  <a:gd name="connsiteY88" fmla="*/ 357723 h 744335"/>
                  <a:gd name="connsiteX89" fmla="*/ 425973 w 1148762"/>
                  <a:gd name="connsiteY89" fmla="*/ 369725 h 744335"/>
                  <a:gd name="connsiteX90" fmla="*/ 449975 w 1148762"/>
                  <a:gd name="connsiteY90" fmla="*/ 370841 h 744335"/>
                  <a:gd name="connsiteX91" fmla="*/ 491283 w 1148762"/>
                  <a:gd name="connsiteY91" fmla="*/ 354095 h 744335"/>
                  <a:gd name="connsiteX92" fmla="*/ 537754 w 1148762"/>
                  <a:gd name="connsiteY92" fmla="*/ 323533 h 744335"/>
                  <a:gd name="connsiteX93" fmla="*/ 596086 w 1148762"/>
                  <a:gd name="connsiteY93" fmla="*/ 308602 h 744335"/>
                  <a:gd name="connsiteX94" fmla="*/ 643115 w 1148762"/>
                  <a:gd name="connsiteY94" fmla="*/ 321719 h 744335"/>
                  <a:gd name="connsiteX95" fmla="*/ 649534 w 1148762"/>
                  <a:gd name="connsiteY95" fmla="*/ 348094 h 744335"/>
                  <a:gd name="connsiteX96" fmla="*/ 633067 w 1148762"/>
                  <a:gd name="connsiteY96" fmla="*/ 373075 h 744335"/>
                  <a:gd name="connsiteX97" fmla="*/ 603901 w 1148762"/>
                  <a:gd name="connsiteY97" fmla="*/ 382982 h 744335"/>
                  <a:gd name="connsiteX98" fmla="*/ 585899 w 1148762"/>
                  <a:gd name="connsiteY98" fmla="*/ 387727 h 744335"/>
                  <a:gd name="connsiteX99" fmla="*/ 598737 w 1148762"/>
                  <a:gd name="connsiteY99" fmla="*/ 398612 h 744335"/>
                  <a:gd name="connsiteX100" fmla="*/ 655395 w 1148762"/>
                  <a:gd name="connsiteY100" fmla="*/ 405450 h 744335"/>
                  <a:gd name="connsiteX101" fmla="*/ 744708 w 1148762"/>
                  <a:gd name="connsiteY101" fmla="*/ 406567 h 744335"/>
                  <a:gd name="connsiteX102" fmla="*/ 858024 w 1148762"/>
                  <a:gd name="connsiteY102" fmla="*/ 401125 h 744335"/>
                  <a:gd name="connsiteX103" fmla="*/ 931768 w 1148762"/>
                  <a:gd name="connsiteY103" fmla="*/ 391460 h 744335"/>
                  <a:gd name="connsiteX104" fmla="*/ 973292 w 1148762"/>
                  <a:gd name="connsiteY104" fmla="*/ 382032 h 744335"/>
                  <a:gd name="connsiteX105" fmla="*/ 994597 w 1148762"/>
                  <a:gd name="connsiteY105" fmla="*/ 376770 h 744335"/>
                  <a:gd name="connsiteX106" fmla="*/ 1012840 w 1148762"/>
                  <a:gd name="connsiteY106" fmla="*/ 371435 h 744335"/>
                  <a:gd name="connsiteX107" fmla="*/ 1035275 w 1148762"/>
                  <a:gd name="connsiteY107" fmla="*/ 361860 h 744335"/>
                  <a:gd name="connsiteX108" fmla="*/ 1053087 w 1148762"/>
                  <a:gd name="connsiteY108" fmla="*/ 354426 h 744335"/>
                  <a:gd name="connsiteX109" fmla="*/ 1069037 w 1148762"/>
                  <a:gd name="connsiteY109" fmla="*/ 348956 h 744335"/>
                  <a:gd name="connsiteX110" fmla="*/ 1072028 w 1148762"/>
                  <a:gd name="connsiteY110" fmla="*/ 347578 h 744335"/>
                  <a:gd name="connsiteX111" fmla="*/ 1112490 w 1148762"/>
                  <a:gd name="connsiteY111" fmla="*/ 338030 h 744335"/>
                  <a:gd name="connsiteX112" fmla="*/ 1148696 w 1148762"/>
                  <a:gd name="connsiteY112" fmla="*/ 386237 h 744335"/>
                  <a:gd name="connsiteX113" fmla="*/ 1114546 w 1148762"/>
                  <a:gd name="connsiteY113" fmla="*/ 455879 h 744335"/>
                  <a:gd name="connsiteX114" fmla="*/ 1039874 w 1148762"/>
                  <a:gd name="connsiteY114" fmla="*/ 519492 h 744335"/>
                  <a:gd name="connsiteX115" fmla="*/ 957166 w 1148762"/>
                  <a:gd name="connsiteY115" fmla="*/ 605139 h 744335"/>
                  <a:gd name="connsiteX116" fmla="*/ 962061 w 1148762"/>
                  <a:gd name="connsiteY116" fmla="*/ 692623 h 744335"/>
                  <a:gd name="connsiteX117" fmla="*/ 972691 w 1148762"/>
                  <a:gd name="connsiteY117" fmla="*/ 722752 h 744335"/>
                  <a:gd name="connsiteX118" fmla="*/ 967735 w 1148762"/>
                  <a:gd name="connsiteY118" fmla="*/ 740310 h 744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1148762" h="744335">
                    <a:moveTo>
                      <a:pt x="967735" y="740310"/>
                    </a:moveTo>
                    <a:cubicBezTo>
                      <a:pt x="965089" y="745479"/>
                      <a:pt x="961889" y="747078"/>
                      <a:pt x="959458" y="736455"/>
                    </a:cubicBezTo>
                    <a:cubicBezTo>
                      <a:pt x="954596" y="715209"/>
                      <a:pt x="922163" y="641957"/>
                      <a:pt x="943521" y="595272"/>
                    </a:cubicBezTo>
                    <a:cubicBezTo>
                      <a:pt x="964880" y="548587"/>
                      <a:pt x="1057026" y="489160"/>
                      <a:pt x="1087609" y="456349"/>
                    </a:cubicBezTo>
                    <a:cubicBezTo>
                      <a:pt x="1118192" y="423537"/>
                      <a:pt x="1121678" y="414216"/>
                      <a:pt x="1127015" y="398405"/>
                    </a:cubicBezTo>
                    <a:cubicBezTo>
                      <a:pt x="1132352" y="382594"/>
                      <a:pt x="1123670" y="367587"/>
                      <a:pt x="1116268" y="361541"/>
                    </a:cubicBezTo>
                    <a:cubicBezTo>
                      <a:pt x="1108865" y="355495"/>
                      <a:pt x="1094343" y="359680"/>
                      <a:pt x="1082598" y="362130"/>
                    </a:cubicBezTo>
                    <a:lnTo>
                      <a:pt x="1081724" y="362486"/>
                    </a:lnTo>
                    <a:lnTo>
                      <a:pt x="1070263" y="368410"/>
                    </a:lnTo>
                    <a:cubicBezTo>
                      <a:pt x="1063983" y="371213"/>
                      <a:pt x="1056838" y="374182"/>
                      <a:pt x="1051662" y="376341"/>
                    </a:cubicBezTo>
                    <a:cubicBezTo>
                      <a:pt x="1041309" y="380660"/>
                      <a:pt x="1033560" y="383327"/>
                      <a:pt x="1021556" y="387392"/>
                    </a:cubicBezTo>
                    <a:lnTo>
                      <a:pt x="999431" y="394751"/>
                    </a:lnTo>
                    <a:lnTo>
                      <a:pt x="977371" y="400601"/>
                    </a:lnTo>
                    <a:cubicBezTo>
                      <a:pt x="976058" y="401194"/>
                      <a:pt x="939578" y="409602"/>
                      <a:pt x="938266" y="410195"/>
                    </a:cubicBezTo>
                    <a:cubicBezTo>
                      <a:pt x="912914" y="413870"/>
                      <a:pt x="896936" y="417033"/>
                      <a:pt x="873933" y="419545"/>
                    </a:cubicBezTo>
                    <a:cubicBezTo>
                      <a:pt x="850930" y="422057"/>
                      <a:pt x="826137" y="423755"/>
                      <a:pt x="800250" y="425267"/>
                    </a:cubicBezTo>
                    <a:cubicBezTo>
                      <a:pt x="774363" y="426778"/>
                      <a:pt x="746894" y="428640"/>
                      <a:pt x="718612" y="428616"/>
                    </a:cubicBezTo>
                    <a:cubicBezTo>
                      <a:pt x="690330" y="428593"/>
                      <a:pt x="654070" y="427360"/>
                      <a:pt x="630556" y="425127"/>
                    </a:cubicBezTo>
                    <a:cubicBezTo>
                      <a:pt x="607041" y="422894"/>
                      <a:pt x="589945" y="420545"/>
                      <a:pt x="577525" y="415219"/>
                    </a:cubicBezTo>
                    <a:cubicBezTo>
                      <a:pt x="565105" y="409893"/>
                      <a:pt x="557756" y="400194"/>
                      <a:pt x="556035" y="393170"/>
                    </a:cubicBezTo>
                    <a:cubicBezTo>
                      <a:pt x="554314" y="386146"/>
                      <a:pt x="561337" y="378168"/>
                      <a:pt x="567199" y="373075"/>
                    </a:cubicBezTo>
                    <a:cubicBezTo>
                      <a:pt x="573059" y="367981"/>
                      <a:pt x="583410" y="365515"/>
                      <a:pt x="591202" y="362608"/>
                    </a:cubicBezTo>
                    <a:cubicBezTo>
                      <a:pt x="598993" y="359701"/>
                      <a:pt x="608645" y="359282"/>
                      <a:pt x="613949" y="355630"/>
                    </a:cubicBezTo>
                    <a:cubicBezTo>
                      <a:pt x="619252" y="351979"/>
                      <a:pt x="625043" y="344117"/>
                      <a:pt x="623020" y="340698"/>
                    </a:cubicBezTo>
                    <a:cubicBezTo>
                      <a:pt x="620996" y="337280"/>
                      <a:pt x="609623" y="335674"/>
                      <a:pt x="601808" y="335116"/>
                    </a:cubicBezTo>
                    <a:cubicBezTo>
                      <a:pt x="593993" y="334558"/>
                      <a:pt x="587852" y="333069"/>
                      <a:pt x="576130" y="337349"/>
                    </a:cubicBezTo>
                    <a:cubicBezTo>
                      <a:pt x="564408" y="341629"/>
                      <a:pt x="544685" y="352607"/>
                      <a:pt x="531474" y="360794"/>
                    </a:cubicBezTo>
                    <a:cubicBezTo>
                      <a:pt x="518263" y="368981"/>
                      <a:pt x="511843" y="380215"/>
                      <a:pt x="496865" y="386471"/>
                    </a:cubicBezTo>
                    <a:cubicBezTo>
                      <a:pt x="481886" y="392728"/>
                      <a:pt x="458163" y="398333"/>
                      <a:pt x="441602" y="398333"/>
                    </a:cubicBezTo>
                    <a:cubicBezTo>
                      <a:pt x="425042" y="398333"/>
                      <a:pt x="406528" y="393100"/>
                      <a:pt x="397504" y="386472"/>
                    </a:cubicBezTo>
                    <a:cubicBezTo>
                      <a:pt x="388480" y="379843"/>
                      <a:pt x="386154" y="368051"/>
                      <a:pt x="387456" y="358561"/>
                    </a:cubicBezTo>
                    <a:cubicBezTo>
                      <a:pt x="388759" y="349072"/>
                      <a:pt x="395457" y="338047"/>
                      <a:pt x="405319" y="329534"/>
                    </a:cubicBezTo>
                    <a:cubicBezTo>
                      <a:pt x="415180" y="321022"/>
                      <a:pt x="434090" y="314695"/>
                      <a:pt x="446626" y="307485"/>
                    </a:cubicBezTo>
                    <a:cubicBezTo>
                      <a:pt x="459162" y="300275"/>
                      <a:pt x="473536" y="292321"/>
                      <a:pt x="480537" y="286273"/>
                    </a:cubicBezTo>
                    <a:cubicBezTo>
                      <a:pt x="487538" y="280226"/>
                      <a:pt x="489539" y="275202"/>
                      <a:pt x="488631" y="271202"/>
                    </a:cubicBezTo>
                    <a:cubicBezTo>
                      <a:pt x="487724" y="267202"/>
                      <a:pt x="483723" y="261782"/>
                      <a:pt x="475095" y="262270"/>
                    </a:cubicBezTo>
                    <a:cubicBezTo>
                      <a:pt x="466466" y="262759"/>
                      <a:pt x="452115" y="267783"/>
                      <a:pt x="436857" y="274133"/>
                    </a:cubicBezTo>
                    <a:cubicBezTo>
                      <a:pt x="421600" y="280482"/>
                      <a:pt x="401667" y="290134"/>
                      <a:pt x="383549" y="300368"/>
                    </a:cubicBezTo>
                    <a:cubicBezTo>
                      <a:pt x="365431" y="310601"/>
                      <a:pt x="344614" y="328255"/>
                      <a:pt x="328147" y="335535"/>
                    </a:cubicBezTo>
                    <a:cubicBezTo>
                      <a:pt x="311680" y="342814"/>
                      <a:pt x="298143" y="347210"/>
                      <a:pt x="284746" y="344047"/>
                    </a:cubicBezTo>
                    <a:cubicBezTo>
                      <a:pt x="271350" y="340884"/>
                      <a:pt x="254045" y="327302"/>
                      <a:pt x="247765" y="316556"/>
                    </a:cubicBezTo>
                    <a:cubicBezTo>
                      <a:pt x="241485" y="305811"/>
                      <a:pt x="244742" y="290599"/>
                      <a:pt x="247067" y="279574"/>
                    </a:cubicBezTo>
                    <a:cubicBezTo>
                      <a:pt x="249393" y="268550"/>
                      <a:pt x="256278" y="259479"/>
                      <a:pt x="261721" y="250409"/>
                    </a:cubicBezTo>
                    <a:cubicBezTo>
                      <a:pt x="267163" y="241338"/>
                      <a:pt x="275698" y="232616"/>
                      <a:pt x="279722" y="225149"/>
                    </a:cubicBezTo>
                    <a:cubicBezTo>
                      <a:pt x="283745" y="217683"/>
                      <a:pt x="288002" y="209241"/>
                      <a:pt x="285863" y="205612"/>
                    </a:cubicBezTo>
                    <a:cubicBezTo>
                      <a:pt x="283723" y="201984"/>
                      <a:pt x="277304" y="199356"/>
                      <a:pt x="266884" y="203379"/>
                    </a:cubicBezTo>
                    <a:cubicBezTo>
                      <a:pt x="256464" y="207403"/>
                      <a:pt x="241765" y="222684"/>
                      <a:pt x="223344" y="229755"/>
                    </a:cubicBezTo>
                    <a:cubicBezTo>
                      <a:pt x="204923" y="236826"/>
                      <a:pt x="176664" y="246873"/>
                      <a:pt x="156359" y="245803"/>
                    </a:cubicBezTo>
                    <a:cubicBezTo>
                      <a:pt x="136055" y="244733"/>
                      <a:pt x="118494" y="237035"/>
                      <a:pt x="101515" y="223336"/>
                    </a:cubicBezTo>
                    <a:cubicBezTo>
                      <a:pt x="84536" y="209637"/>
                      <a:pt x="65720" y="179586"/>
                      <a:pt x="54486" y="163607"/>
                    </a:cubicBezTo>
                    <a:cubicBezTo>
                      <a:pt x="43252" y="147628"/>
                      <a:pt x="39578" y="135487"/>
                      <a:pt x="34112" y="127463"/>
                    </a:cubicBezTo>
                    <a:cubicBezTo>
                      <a:pt x="28646" y="119439"/>
                      <a:pt x="24808" y="120090"/>
                      <a:pt x="21692" y="115461"/>
                    </a:cubicBezTo>
                    <a:cubicBezTo>
                      <a:pt x="18575" y="110833"/>
                      <a:pt x="16133" y="104996"/>
                      <a:pt x="15412" y="99693"/>
                    </a:cubicBezTo>
                    <a:cubicBezTo>
                      <a:pt x="14692" y="94390"/>
                      <a:pt x="17366" y="83644"/>
                      <a:pt x="17366" y="83644"/>
                    </a:cubicBezTo>
                    <a:cubicBezTo>
                      <a:pt x="17366" y="78249"/>
                      <a:pt x="6388" y="76574"/>
                      <a:pt x="3690" y="71224"/>
                    </a:cubicBezTo>
                    <a:cubicBezTo>
                      <a:pt x="992" y="65875"/>
                      <a:pt x="-1567" y="58734"/>
                      <a:pt x="1178" y="51547"/>
                    </a:cubicBezTo>
                    <a:cubicBezTo>
                      <a:pt x="3922" y="44360"/>
                      <a:pt x="13272" y="35173"/>
                      <a:pt x="20157" y="28102"/>
                    </a:cubicBezTo>
                    <a:cubicBezTo>
                      <a:pt x="27041" y="21032"/>
                      <a:pt x="36159" y="13775"/>
                      <a:pt x="42485" y="9124"/>
                    </a:cubicBezTo>
                    <a:cubicBezTo>
                      <a:pt x="48811" y="4472"/>
                      <a:pt x="54021" y="-1110"/>
                      <a:pt x="58115" y="192"/>
                    </a:cubicBezTo>
                    <a:cubicBezTo>
                      <a:pt x="62208" y="1495"/>
                      <a:pt x="65372" y="10984"/>
                      <a:pt x="67046" y="16938"/>
                    </a:cubicBezTo>
                    <a:cubicBezTo>
                      <a:pt x="68721" y="22892"/>
                      <a:pt x="69093" y="30894"/>
                      <a:pt x="68163" y="35917"/>
                    </a:cubicBezTo>
                    <a:cubicBezTo>
                      <a:pt x="67232" y="40941"/>
                      <a:pt x="63139" y="44477"/>
                      <a:pt x="61464" y="47082"/>
                    </a:cubicBezTo>
                    <a:cubicBezTo>
                      <a:pt x="59789" y="49686"/>
                      <a:pt x="56812" y="50430"/>
                      <a:pt x="58115" y="51547"/>
                    </a:cubicBezTo>
                    <a:cubicBezTo>
                      <a:pt x="59417" y="52664"/>
                      <a:pt x="66488" y="50989"/>
                      <a:pt x="69279" y="53780"/>
                    </a:cubicBezTo>
                    <a:cubicBezTo>
                      <a:pt x="72070" y="56571"/>
                      <a:pt x="74302" y="63642"/>
                      <a:pt x="74861" y="68294"/>
                    </a:cubicBezTo>
                    <a:cubicBezTo>
                      <a:pt x="75419" y="72945"/>
                      <a:pt x="73000" y="78155"/>
                      <a:pt x="72628" y="81690"/>
                    </a:cubicBezTo>
                    <a:cubicBezTo>
                      <a:pt x="72256" y="85226"/>
                      <a:pt x="70209" y="82621"/>
                      <a:pt x="72628" y="89505"/>
                    </a:cubicBezTo>
                    <a:cubicBezTo>
                      <a:pt x="75047" y="96390"/>
                      <a:pt x="81001" y="110531"/>
                      <a:pt x="87142" y="122998"/>
                    </a:cubicBezTo>
                    <a:cubicBezTo>
                      <a:pt x="93282" y="135464"/>
                      <a:pt x="101842" y="152769"/>
                      <a:pt x="109470" y="164305"/>
                    </a:cubicBezTo>
                    <a:cubicBezTo>
                      <a:pt x="117099" y="175841"/>
                      <a:pt x="123797" y="185516"/>
                      <a:pt x="132914" y="192215"/>
                    </a:cubicBezTo>
                    <a:cubicBezTo>
                      <a:pt x="142032" y="198914"/>
                      <a:pt x="149847" y="205194"/>
                      <a:pt x="164174" y="204496"/>
                    </a:cubicBezTo>
                    <a:cubicBezTo>
                      <a:pt x="178501" y="203798"/>
                      <a:pt x="202504" y="194541"/>
                      <a:pt x="218878" y="188028"/>
                    </a:cubicBezTo>
                    <a:cubicBezTo>
                      <a:pt x="235252" y="181516"/>
                      <a:pt x="248695" y="169259"/>
                      <a:pt x="262418" y="165422"/>
                    </a:cubicBezTo>
                    <a:cubicBezTo>
                      <a:pt x="276141" y="161584"/>
                      <a:pt x="290235" y="160910"/>
                      <a:pt x="301214" y="165003"/>
                    </a:cubicBezTo>
                    <a:cubicBezTo>
                      <a:pt x="312192" y="169097"/>
                      <a:pt x="323961" y="180795"/>
                      <a:pt x="328287" y="189983"/>
                    </a:cubicBezTo>
                    <a:cubicBezTo>
                      <a:pt x="332613" y="199170"/>
                      <a:pt x="331938" y="207682"/>
                      <a:pt x="327170" y="220126"/>
                    </a:cubicBezTo>
                    <a:cubicBezTo>
                      <a:pt x="322402" y="232569"/>
                      <a:pt x="306702" y="252595"/>
                      <a:pt x="299678" y="264643"/>
                    </a:cubicBezTo>
                    <a:cubicBezTo>
                      <a:pt x="292654" y="276691"/>
                      <a:pt x="286142" y="285040"/>
                      <a:pt x="285026" y="292413"/>
                    </a:cubicBezTo>
                    <a:cubicBezTo>
                      <a:pt x="283910" y="299786"/>
                      <a:pt x="287259" y="308275"/>
                      <a:pt x="292980" y="308880"/>
                    </a:cubicBezTo>
                    <a:cubicBezTo>
                      <a:pt x="298702" y="309485"/>
                      <a:pt x="308819" y="301717"/>
                      <a:pt x="319355" y="296042"/>
                    </a:cubicBezTo>
                    <a:cubicBezTo>
                      <a:pt x="329891" y="290366"/>
                      <a:pt x="341311" y="283296"/>
                      <a:pt x="356197" y="274830"/>
                    </a:cubicBezTo>
                    <a:cubicBezTo>
                      <a:pt x="371082" y="266364"/>
                      <a:pt x="390992" y="252502"/>
                      <a:pt x="408668" y="245245"/>
                    </a:cubicBezTo>
                    <a:cubicBezTo>
                      <a:pt x="426344" y="237989"/>
                      <a:pt x="445510" y="232127"/>
                      <a:pt x="462256" y="231290"/>
                    </a:cubicBezTo>
                    <a:cubicBezTo>
                      <a:pt x="479002" y="230452"/>
                      <a:pt x="498051" y="232569"/>
                      <a:pt x="509145" y="240221"/>
                    </a:cubicBezTo>
                    <a:cubicBezTo>
                      <a:pt x="520239" y="247873"/>
                      <a:pt x="530171" y="262735"/>
                      <a:pt x="528822" y="277202"/>
                    </a:cubicBezTo>
                    <a:cubicBezTo>
                      <a:pt x="527473" y="291669"/>
                      <a:pt x="516704" y="300159"/>
                      <a:pt x="506913" y="309439"/>
                    </a:cubicBezTo>
                    <a:cubicBezTo>
                      <a:pt x="497121" y="318719"/>
                      <a:pt x="481793" y="326557"/>
                      <a:pt x="470071" y="332883"/>
                    </a:cubicBezTo>
                    <a:cubicBezTo>
                      <a:pt x="458349" y="339209"/>
                      <a:pt x="444137" y="343257"/>
                      <a:pt x="436578" y="347397"/>
                    </a:cubicBezTo>
                    <a:cubicBezTo>
                      <a:pt x="429019" y="351537"/>
                      <a:pt x="426484" y="354002"/>
                      <a:pt x="424717" y="357723"/>
                    </a:cubicBezTo>
                    <a:cubicBezTo>
                      <a:pt x="422949" y="361444"/>
                      <a:pt x="421763" y="367539"/>
                      <a:pt x="425973" y="369725"/>
                    </a:cubicBezTo>
                    <a:cubicBezTo>
                      <a:pt x="430182" y="371912"/>
                      <a:pt x="439090" y="373446"/>
                      <a:pt x="449975" y="370841"/>
                    </a:cubicBezTo>
                    <a:cubicBezTo>
                      <a:pt x="460860" y="368236"/>
                      <a:pt x="476653" y="361980"/>
                      <a:pt x="491283" y="354095"/>
                    </a:cubicBezTo>
                    <a:cubicBezTo>
                      <a:pt x="505912" y="346211"/>
                      <a:pt x="520286" y="331116"/>
                      <a:pt x="537754" y="323533"/>
                    </a:cubicBezTo>
                    <a:cubicBezTo>
                      <a:pt x="555221" y="315951"/>
                      <a:pt x="578526" y="308904"/>
                      <a:pt x="596086" y="308602"/>
                    </a:cubicBezTo>
                    <a:cubicBezTo>
                      <a:pt x="613646" y="308299"/>
                      <a:pt x="634206" y="315137"/>
                      <a:pt x="643115" y="321719"/>
                    </a:cubicBezTo>
                    <a:cubicBezTo>
                      <a:pt x="652023" y="328302"/>
                      <a:pt x="651208" y="339535"/>
                      <a:pt x="649534" y="348094"/>
                    </a:cubicBezTo>
                    <a:cubicBezTo>
                      <a:pt x="647859" y="356653"/>
                      <a:pt x="640673" y="367260"/>
                      <a:pt x="633067" y="373075"/>
                    </a:cubicBezTo>
                    <a:cubicBezTo>
                      <a:pt x="625462" y="378889"/>
                      <a:pt x="611762" y="380540"/>
                      <a:pt x="603901" y="382982"/>
                    </a:cubicBezTo>
                    <a:cubicBezTo>
                      <a:pt x="596040" y="385424"/>
                      <a:pt x="586760" y="385122"/>
                      <a:pt x="585899" y="387727"/>
                    </a:cubicBezTo>
                    <a:cubicBezTo>
                      <a:pt x="585038" y="390332"/>
                      <a:pt x="587154" y="395659"/>
                      <a:pt x="598737" y="398612"/>
                    </a:cubicBezTo>
                    <a:cubicBezTo>
                      <a:pt x="610320" y="401566"/>
                      <a:pt x="631067" y="404125"/>
                      <a:pt x="655395" y="405450"/>
                    </a:cubicBezTo>
                    <a:cubicBezTo>
                      <a:pt x="679723" y="406776"/>
                      <a:pt x="710937" y="407287"/>
                      <a:pt x="744708" y="406567"/>
                    </a:cubicBezTo>
                    <a:cubicBezTo>
                      <a:pt x="778480" y="405846"/>
                      <a:pt x="826847" y="403642"/>
                      <a:pt x="858024" y="401125"/>
                    </a:cubicBezTo>
                    <a:cubicBezTo>
                      <a:pt x="889201" y="398607"/>
                      <a:pt x="902384" y="397048"/>
                      <a:pt x="931768" y="391460"/>
                    </a:cubicBezTo>
                    <a:lnTo>
                      <a:pt x="973292" y="382032"/>
                    </a:lnTo>
                    <a:lnTo>
                      <a:pt x="994597" y="376770"/>
                    </a:lnTo>
                    <a:cubicBezTo>
                      <a:pt x="1002409" y="374420"/>
                      <a:pt x="1006060" y="373920"/>
                      <a:pt x="1012840" y="371435"/>
                    </a:cubicBezTo>
                    <a:cubicBezTo>
                      <a:pt x="1019620" y="368950"/>
                      <a:pt x="1025883" y="365615"/>
                      <a:pt x="1035275" y="361860"/>
                    </a:cubicBezTo>
                    <a:cubicBezTo>
                      <a:pt x="1039971" y="359982"/>
                      <a:pt x="1046672" y="357045"/>
                      <a:pt x="1053087" y="354426"/>
                    </a:cubicBezTo>
                    <a:lnTo>
                      <a:pt x="1069037" y="348956"/>
                    </a:lnTo>
                    <a:lnTo>
                      <a:pt x="1072028" y="347578"/>
                    </a:lnTo>
                    <a:cubicBezTo>
                      <a:pt x="1087145" y="341280"/>
                      <a:pt x="1103197" y="336228"/>
                      <a:pt x="1112490" y="338030"/>
                    </a:cubicBezTo>
                    <a:cubicBezTo>
                      <a:pt x="1131078" y="341635"/>
                      <a:pt x="1150027" y="366005"/>
                      <a:pt x="1148696" y="386237"/>
                    </a:cubicBezTo>
                    <a:cubicBezTo>
                      <a:pt x="1147365" y="406468"/>
                      <a:pt x="1132683" y="433670"/>
                      <a:pt x="1114546" y="455879"/>
                    </a:cubicBezTo>
                    <a:cubicBezTo>
                      <a:pt x="1096409" y="478088"/>
                      <a:pt x="1066104" y="494615"/>
                      <a:pt x="1039874" y="519492"/>
                    </a:cubicBezTo>
                    <a:cubicBezTo>
                      <a:pt x="1013644" y="544369"/>
                      <a:pt x="970135" y="576283"/>
                      <a:pt x="957166" y="605139"/>
                    </a:cubicBezTo>
                    <a:cubicBezTo>
                      <a:pt x="944197" y="633995"/>
                      <a:pt x="959473" y="673021"/>
                      <a:pt x="962061" y="692623"/>
                    </a:cubicBezTo>
                    <a:cubicBezTo>
                      <a:pt x="964648" y="712225"/>
                      <a:pt x="973125" y="715447"/>
                      <a:pt x="972691" y="722752"/>
                    </a:cubicBezTo>
                    <a:cubicBezTo>
                      <a:pt x="972475" y="726405"/>
                      <a:pt x="970382" y="735142"/>
                      <a:pt x="967735" y="74031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C8DCD"/>
                  </a:gs>
                  <a:gs pos="50000">
                    <a:srgbClr val="BFB5E2"/>
                  </a:gs>
                  <a:gs pos="100000">
                    <a:srgbClr val="C8BAEB"/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00" name="组合 1199"/>
              <p:cNvGrpSpPr/>
              <p:nvPr/>
            </p:nvGrpSpPr>
            <p:grpSpPr>
              <a:xfrm rot="13560000">
                <a:off x="6362498" y="4908033"/>
                <a:ext cx="176643" cy="162023"/>
                <a:chOff x="6063063" y="2781351"/>
                <a:chExt cx="430595" cy="394956"/>
              </a:xfrm>
            </p:grpSpPr>
            <p:sp>
              <p:nvSpPr>
                <p:cNvPr id="1349" name="椭圆 1348"/>
                <p:cNvSpPr/>
                <p:nvPr/>
              </p:nvSpPr>
              <p:spPr>
                <a:xfrm>
                  <a:off x="6115658" y="2795284"/>
                  <a:ext cx="378000" cy="37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0" name="椭圆 1349"/>
                <p:cNvSpPr/>
                <p:nvPr/>
              </p:nvSpPr>
              <p:spPr>
                <a:xfrm>
                  <a:off x="6063063" y="2781351"/>
                  <a:ext cx="378000" cy="378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1" name="任意多边形 1350"/>
                <p:cNvSpPr/>
                <p:nvPr/>
              </p:nvSpPr>
              <p:spPr>
                <a:xfrm rot="600000">
                  <a:off x="6207917" y="2880645"/>
                  <a:ext cx="268451" cy="295662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67372"/>
                    <a:gd name="connsiteY0" fmla="*/ 225754 h 306758"/>
                    <a:gd name="connsiteX1" fmla="*/ 21430 w 267372"/>
                    <a:gd name="connsiteY1" fmla="*/ 128123 h 306758"/>
                    <a:gd name="connsiteX2" fmla="*/ 88106 w 267372"/>
                    <a:gd name="connsiteY2" fmla="*/ 49541 h 306758"/>
                    <a:gd name="connsiteX3" fmla="*/ 173831 w 267372"/>
                    <a:gd name="connsiteY3" fmla="*/ 4297 h 306758"/>
                    <a:gd name="connsiteX4" fmla="*/ 247649 w 267372"/>
                    <a:gd name="connsiteY4" fmla="*/ 4297 h 306758"/>
                    <a:gd name="connsiteX5" fmla="*/ 264536 w 267372"/>
                    <a:gd name="connsiteY5" fmla="*/ 25828 h 306758"/>
                    <a:gd name="connsiteX6" fmla="*/ 200024 w 267372"/>
                    <a:gd name="connsiteY6" fmla="*/ 35254 h 306758"/>
                    <a:gd name="connsiteX7" fmla="*/ 116681 w 267372"/>
                    <a:gd name="connsiteY7" fmla="*/ 75735 h 306758"/>
                    <a:gd name="connsiteX8" fmla="*/ 57149 w 267372"/>
                    <a:gd name="connsiteY8" fmla="*/ 147173 h 306758"/>
                    <a:gd name="connsiteX9" fmla="*/ 33337 w 267372"/>
                    <a:gd name="connsiteY9" fmla="*/ 235279 h 306758"/>
                    <a:gd name="connsiteX10" fmla="*/ 21431 w 267372"/>
                    <a:gd name="connsiteY10" fmla="*/ 306717 h 306758"/>
                    <a:gd name="connsiteX11" fmla="*/ 0 w 267372"/>
                    <a:gd name="connsiteY11" fmla="*/ 225754 h 306758"/>
                    <a:gd name="connsiteX0" fmla="*/ 31 w 267403"/>
                    <a:gd name="connsiteY0" fmla="*/ 225754 h 298904"/>
                    <a:gd name="connsiteX1" fmla="*/ 21461 w 267403"/>
                    <a:gd name="connsiteY1" fmla="*/ 128123 h 298904"/>
                    <a:gd name="connsiteX2" fmla="*/ 88137 w 267403"/>
                    <a:gd name="connsiteY2" fmla="*/ 49541 h 298904"/>
                    <a:gd name="connsiteX3" fmla="*/ 173862 w 267403"/>
                    <a:gd name="connsiteY3" fmla="*/ 4297 h 298904"/>
                    <a:gd name="connsiteX4" fmla="*/ 247680 w 267403"/>
                    <a:gd name="connsiteY4" fmla="*/ 4297 h 298904"/>
                    <a:gd name="connsiteX5" fmla="*/ 264567 w 267403"/>
                    <a:gd name="connsiteY5" fmla="*/ 25828 h 298904"/>
                    <a:gd name="connsiteX6" fmla="*/ 200055 w 267403"/>
                    <a:gd name="connsiteY6" fmla="*/ 35254 h 298904"/>
                    <a:gd name="connsiteX7" fmla="*/ 116712 w 267403"/>
                    <a:gd name="connsiteY7" fmla="*/ 75735 h 298904"/>
                    <a:gd name="connsiteX8" fmla="*/ 57180 w 267403"/>
                    <a:gd name="connsiteY8" fmla="*/ 147173 h 298904"/>
                    <a:gd name="connsiteX9" fmla="*/ 33368 w 267403"/>
                    <a:gd name="connsiteY9" fmla="*/ 235279 h 298904"/>
                    <a:gd name="connsiteX10" fmla="*/ 24911 w 267403"/>
                    <a:gd name="connsiteY10" fmla="*/ 298855 h 298904"/>
                    <a:gd name="connsiteX11" fmla="*/ 31 w 267403"/>
                    <a:gd name="connsiteY11" fmla="*/ 225754 h 298904"/>
                    <a:gd name="connsiteX0" fmla="*/ 1079 w 268451"/>
                    <a:gd name="connsiteY0" fmla="*/ 225754 h 302423"/>
                    <a:gd name="connsiteX1" fmla="*/ 22509 w 268451"/>
                    <a:gd name="connsiteY1" fmla="*/ 128123 h 302423"/>
                    <a:gd name="connsiteX2" fmla="*/ 89185 w 268451"/>
                    <a:gd name="connsiteY2" fmla="*/ 49541 h 302423"/>
                    <a:gd name="connsiteX3" fmla="*/ 174910 w 268451"/>
                    <a:gd name="connsiteY3" fmla="*/ 4297 h 302423"/>
                    <a:gd name="connsiteX4" fmla="*/ 248728 w 268451"/>
                    <a:gd name="connsiteY4" fmla="*/ 4297 h 302423"/>
                    <a:gd name="connsiteX5" fmla="*/ 265615 w 268451"/>
                    <a:gd name="connsiteY5" fmla="*/ 25828 h 302423"/>
                    <a:gd name="connsiteX6" fmla="*/ 201103 w 268451"/>
                    <a:gd name="connsiteY6" fmla="*/ 35254 h 302423"/>
                    <a:gd name="connsiteX7" fmla="*/ 117760 w 268451"/>
                    <a:gd name="connsiteY7" fmla="*/ 75735 h 302423"/>
                    <a:gd name="connsiteX8" fmla="*/ 58228 w 268451"/>
                    <a:gd name="connsiteY8" fmla="*/ 147173 h 302423"/>
                    <a:gd name="connsiteX9" fmla="*/ 34416 w 268451"/>
                    <a:gd name="connsiteY9" fmla="*/ 235279 h 302423"/>
                    <a:gd name="connsiteX10" fmla="*/ 25959 w 268451"/>
                    <a:gd name="connsiteY10" fmla="*/ 298855 h 302423"/>
                    <a:gd name="connsiteX11" fmla="*/ 5555 w 268451"/>
                    <a:gd name="connsiteY11" fmla="*/ 287064 h 302423"/>
                    <a:gd name="connsiteX12" fmla="*/ 1079 w 268451"/>
                    <a:gd name="connsiteY12" fmla="*/ 225754 h 302423"/>
                    <a:gd name="connsiteX0" fmla="*/ 1079 w 268451"/>
                    <a:gd name="connsiteY0" fmla="*/ 225754 h 295662"/>
                    <a:gd name="connsiteX1" fmla="*/ 22509 w 268451"/>
                    <a:gd name="connsiteY1" fmla="*/ 128123 h 295662"/>
                    <a:gd name="connsiteX2" fmla="*/ 89185 w 268451"/>
                    <a:gd name="connsiteY2" fmla="*/ 49541 h 295662"/>
                    <a:gd name="connsiteX3" fmla="*/ 174910 w 268451"/>
                    <a:gd name="connsiteY3" fmla="*/ 4297 h 295662"/>
                    <a:gd name="connsiteX4" fmla="*/ 248728 w 268451"/>
                    <a:gd name="connsiteY4" fmla="*/ 4297 h 295662"/>
                    <a:gd name="connsiteX5" fmla="*/ 265615 w 268451"/>
                    <a:gd name="connsiteY5" fmla="*/ 25828 h 295662"/>
                    <a:gd name="connsiteX6" fmla="*/ 201103 w 268451"/>
                    <a:gd name="connsiteY6" fmla="*/ 35254 h 295662"/>
                    <a:gd name="connsiteX7" fmla="*/ 117760 w 268451"/>
                    <a:gd name="connsiteY7" fmla="*/ 75735 h 295662"/>
                    <a:gd name="connsiteX8" fmla="*/ 58228 w 268451"/>
                    <a:gd name="connsiteY8" fmla="*/ 147173 h 295662"/>
                    <a:gd name="connsiteX9" fmla="*/ 34416 w 268451"/>
                    <a:gd name="connsiteY9" fmla="*/ 235279 h 295662"/>
                    <a:gd name="connsiteX10" fmla="*/ 28996 w 268451"/>
                    <a:gd name="connsiteY10" fmla="*/ 288648 h 295662"/>
                    <a:gd name="connsiteX11" fmla="*/ 5555 w 268451"/>
                    <a:gd name="connsiteY11" fmla="*/ 287064 h 295662"/>
                    <a:gd name="connsiteX12" fmla="*/ 1079 w 268451"/>
                    <a:gd name="connsiteY12" fmla="*/ 225754 h 295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451" h="295662">
                      <a:moveTo>
                        <a:pt x="1079" y="225754"/>
                      </a:moveTo>
                      <a:cubicBezTo>
                        <a:pt x="3905" y="199264"/>
                        <a:pt x="7825" y="157492"/>
                        <a:pt x="22509" y="128123"/>
                      </a:cubicBezTo>
                      <a:cubicBezTo>
                        <a:pt x="37193" y="98754"/>
                        <a:pt x="63785" y="70179"/>
                        <a:pt x="89185" y="49541"/>
                      </a:cubicBezTo>
                      <a:cubicBezTo>
                        <a:pt x="114585" y="28903"/>
                        <a:pt x="148320" y="11838"/>
                        <a:pt x="174910" y="4297"/>
                      </a:cubicBezTo>
                      <a:cubicBezTo>
                        <a:pt x="201500" y="-3244"/>
                        <a:pt x="233611" y="709"/>
                        <a:pt x="248728" y="4297"/>
                      </a:cubicBezTo>
                      <a:cubicBezTo>
                        <a:pt x="263845" y="7885"/>
                        <a:pt x="273552" y="20669"/>
                        <a:pt x="265615" y="25828"/>
                      </a:cubicBezTo>
                      <a:cubicBezTo>
                        <a:pt x="257678" y="30987"/>
                        <a:pt x="225746" y="26936"/>
                        <a:pt x="201103" y="35254"/>
                      </a:cubicBezTo>
                      <a:cubicBezTo>
                        <a:pt x="176461" y="43572"/>
                        <a:pt x="141573" y="57082"/>
                        <a:pt x="117760" y="75735"/>
                      </a:cubicBezTo>
                      <a:cubicBezTo>
                        <a:pt x="93948" y="94388"/>
                        <a:pt x="72119" y="120582"/>
                        <a:pt x="58228" y="147173"/>
                      </a:cubicBezTo>
                      <a:cubicBezTo>
                        <a:pt x="44337" y="173764"/>
                        <a:pt x="38781" y="206704"/>
                        <a:pt x="34416" y="235279"/>
                      </a:cubicBezTo>
                      <a:cubicBezTo>
                        <a:pt x="30051" y="263854"/>
                        <a:pt x="33806" y="280017"/>
                        <a:pt x="28996" y="288648"/>
                      </a:cubicBezTo>
                      <a:cubicBezTo>
                        <a:pt x="24186" y="297279"/>
                        <a:pt x="9702" y="299248"/>
                        <a:pt x="5555" y="287064"/>
                      </a:cubicBezTo>
                      <a:cubicBezTo>
                        <a:pt x="1408" y="274881"/>
                        <a:pt x="-1747" y="252244"/>
                        <a:pt x="1079" y="22575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49000">
                      <a:srgbClr val="FAF9FC"/>
                    </a:gs>
                    <a:gs pos="100000">
                      <a:srgbClr val="8773C5"/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2" name="任意多边形 1351"/>
                <p:cNvSpPr/>
                <p:nvPr/>
              </p:nvSpPr>
              <p:spPr>
                <a:xfrm rot="600000">
                  <a:off x="6135993" y="2800688"/>
                  <a:ext cx="283340" cy="304998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4072 w 284380"/>
                    <a:gd name="connsiteY0" fmla="*/ 225631 h 309874"/>
                    <a:gd name="connsiteX1" fmla="*/ 25502 w 284380"/>
                    <a:gd name="connsiteY1" fmla="*/ 128000 h 309874"/>
                    <a:gd name="connsiteX2" fmla="*/ 92178 w 284380"/>
                    <a:gd name="connsiteY2" fmla="*/ 49418 h 309874"/>
                    <a:gd name="connsiteX3" fmla="*/ 177903 w 284380"/>
                    <a:gd name="connsiteY3" fmla="*/ 4174 h 309874"/>
                    <a:gd name="connsiteX4" fmla="*/ 251721 w 284380"/>
                    <a:gd name="connsiteY4" fmla="*/ 4174 h 309874"/>
                    <a:gd name="connsiteX5" fmla="*/ 282678 w 284380"/>
                    <a:gd name="connsiteY5" fmla="*/ 23225 h 309874"/>
                    <a:gd name="connsiteX6" fmla="*/ 204096 w 284380"/>
                    <a:gd name="connsiteY6" fmla="*/ 35131 h 309874"/>
                    <a:gd name="connsiteX7" fmla="*/ 120753 w 284380"/>
                    <a:gd name="connsiteY7" fmla="*/ 75612 h 309874"/>
                    <a:gd name="connsiteX8" fmla="*/ 61221 w 284380"/>
                    <a:gd name="connsiteY8" fmla="*/ 147050 h 309874"/>
                    <a:gd name="connsiteX9" fmla="*/ 37409 w 284380"/>
                    <a:gd name="connsiteY9" fmla="*/ 235156 h 309874"/>
                    <a:gd name="connsiteX10" fmla="*/ 25503 w 284380"/>
                    <a:gd name="connsiteY10" fmla="*/ 306594 h 309874"/>
                    <a:gd name="connsiteX11" fmla="*/ 1927 w 284380"/>
                    <a:gd name="connsiteY11" fmla="*/ 290524 h 309874"/>
                    <a:gd name="connsiteX12" fmla="*/ 4072 w 284380"/>
                    <a:gd name="connsiteY12" fmla="*/ 225631 h 309874"/>
                    <a:gd name="connsiteX0" fmla="*/ 4072 w 284380"/>
                    <a:gd name="connsiteY0" fmla="*/ 225631 h 305134"/>
                    <a:gd name="connsiteX1" fmla="*/ 25502 w 284380"/>
                    <a:gd name="connsiteY1" fmla="*/ 128000 h 305134"/>
                    <a:gd name="connsiteX2" fmla="*/ 92178 w 284380"/>
                    <a:gd name="connsiteY2" fmla="*/ 49418 h 305134"/>
                    <a:gd name="connsiteX3" fmla="*/ 177903 w 284380"/>
                    <a:gd name="connsiteY3" fmla="*/ 4174 h 305134"/>
                    <a:gd name="connsiteX4" fmla="*/ 251721 w 284380"/>
                    <a:gd name="connsiteY4" fmla="*/ 4174 h 305134"/>
                    <a:gd name="connsiteX5" fmla="*/ 282678 w 284380"/>
                    <a:gd name="connsiteY5" fmla="*/ 23225 h 305134"/>
                    <a:gd name="connsiteX6" fmla="*/ 204096 w 284380"/>
                    <a:gd name="connsiteY6" fmla="*/ 35131 h 305134"/>
                    <a:gd name="connsiteX7" fmla="*/ 120753 w 284380"/>
                    <a:gd name="connsiteY7" fmla="*/ 75612 h 305134"/>
                    <a:gd name="connsiteX8" fmla="*/ 61221 w 284380"/>
                    <a:gd name="connsiteY8" fmla="*/ 147050 h 305134"/>
                    <a:gd name="connsiteX9" fmla="*/ 37409 w 284380"/>
                    <a:gd name="connsiteY9" fmla="*/ 235156 h 305134"/>
                    <a:gd name="connsiteX10" fmla="*/ 31710 w 284380"/>
                    <a:gd name="connsiteY10" fmla="*/ 300663 h 305134"/>
                    <a:gd name="connsiteX11" fmla="*/ 1927 w 284380"/>
                    <a:gd name="connsiteY11" fmla="*/ 290524 h 305134"/>
                    <a:gd name="connsiteX12" fmla="*/ 4072 w 284380"/>
                    <a:gd name="connsiteY12" fmla="*/ 225631 h 305134"/>
                    <a:gd name="connsiteX0" fmla="*/ 2569 w 282877"/>
                    <a:gd name="connsiteY0" fmla="*/ 225631 h 304998"/>
                    <a:gd name="connsiteX1" fmla="*/ 23999 w 282877"/>
                    <a:gd name="connsiteY1" fmla="*/ 128000 h 304998"/>
                    <a:gd name="connsiteX2" fmla="*/ 90675 w 282877"/>
                    <a:gd name="connsiteY2" fmla="*/ 49418 h 304998"/>
                    <a:gd name="connsiteX3" fmla="*/ 176400 w 282877"/>
                    <a:gd name="connsiteY3" fmla="*/ 4174 h 304998"/>
                    <a:gd name="connsiteX4" fmla="*/ 250218 w 282877"/>
                    <a:gd name="connsiteY4" fmla="*/ 4174 h 304998"/>
                    <a:gd name="connsiteX5" fmla="*/ 281175 w 282877"/>
                    <a:gd name="connsiteY5" fmla="*/ 23225 h 304998"/>
                    <a:gd name="connsiteX6" fmla="*/ 202593 w 282877"/>
                    <a:gd name="connsiteY6" fmla="*/ 35131 h 304998"/>
                    <a:gd name="connsiteX7" fmla="*/ 119250 w 282877"/>
                    <a:gd name="connsiteY7" fmla="*/ 75612 h 304998"/>
                    <a:gd name="connsiteX8" fmla="*/ 59718 w 282877"/>
                    <a:gd name="connsiteY8" fmla="*/ 147050 h 304998"/>
                    <a:gd name="connsiteX9" fmla="*/ 35906 w 282877"/>
                    <a:gd name="connsiteY9" fmla="*/ 235156 h 304998"/>
                    <a:gd name="connsiteX10" fmla="*/ 30207 w 282877"/>
                    <a:gd name="connsiteY10" fmla="*/ 300663 h 304998"/>
                    <a:gd name="connsiteX11" fmla="*/ 2769 w 282877"/>
                    <a:gd name="connsiteY11" fmla="*/ 290110 h 304998"/>
                    <a:gd name="connsiteX12" fmla="*/ 2569 w 282877"/>
                    <a:gd name="connsiteY12" fmla="*/ 225631 h 304998"/>
                    <a:gd name="connsiteX0" fmla="*/ 3032 w 283340"/>
                    <a:gd name="connsiteY0" fmla="*/ 225631 h 304998"/>
                    <a:gd name="connsiteX1" fmla="*/ 31497 w 283340"/>
                    <a:gd name="connsiteY1" fmla="*/ 126759 h 304998"/>
                    <a:gd name="connsiteX2" fmla="*/ 91138 w 283340"/>
                    <a:gd name="connsiteY2" fmla="*/ 49418 h 304998"/>
                    <a:gd name="connsiteX3" fmla="*/ 176863 w 283340"/>
                    <a:gd name="connsiteY3" fmla="*/ 4174 h 304998"/>
                    <a:gd name="connsiteX4" fmla="*/ 250681 w 283340"/>
                    <a:gd name="connsiteY4" fmla="*/ 4174 h 304998"/>
                    <a:gd name="connsiteX5" fmla="*/ 281638 w 283340"/>
                    <a:gd name="connsiteY5" fmla="*/ 23225 h 304998"/>
                    <a:gd name="connsiteX6" fmla="*/ 203056 w 283340"/>
                    <a:gd name="connsiteY6" fmla="*/ 35131 h 304998"/>
                    <a:gd name="connsiteX7" fmla="*/ 119713 w 283340"/>
                    <a:gd name="connsiteY7" fmla="*/ 75612 h 304998"/>
                    <a:gd name="connsiteX8" fmla="*/ 60181 w 283340"/>
                    <a:gd name="connsiteY8" fmla="*/ 147050 h 304998"/>
                    <a:gd name="connsiteX9" fmla="*/ 36369 w 283340"/>
                    <a:gd name="connsiteY9" fmla="*/ 235156 h 304998"/>
                    <a:gd name="connsiteX10" fmla="*/ 30670 w 283340"/>
                    <a:gd name="connsiteY10" fmla="*/ 300663 h 304998"/>
                    <a:gd name="connsiteX11" fmla="*/ 3232 w 283340"/>
                    <a:gd name="connsiteY11" fmla="*/ 290110 h 304998"/>
                    <a:gd name="connsiteX12" fmla="*/ 3032 w 283340"/>
                    <a:gd name="connsiteY12" fmla="*/ 225631 h 30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340" h="304998">
                      <a:moveTo>
                        <a:pt x="3032" y="225631"/>
                      </a:moveTo>
                      <a:cubicBezTo>
                        <a:pt x="7743" y="198406"/>
                        <a:pt x="16813" y="156128"/>
                        <a:pt x="31497" y="126759"/>
                      </a:cubicBezTo>
                      <a:cubicBezTo>
                        <a:pt x="46181" y="97390"/>
                        <a:pt x="66910" y="69849"/>
                        <a:pt x="91138" y="49418"/>
                      </a:cubicBezTo>
                      <a:cubicBezTo>
                        <a:pt x="115366" y="28987"/>
                        <a:pt x="150273" y="11715"/>
                        <a:pt x="176863" y="4174"/>
                      </a:cubicBezTo>
                      <a:cubicBezTo>
                        <a:pt x="203453" y="-3367"/>
                        <a:pt x="233218" y="999"/>
                        <a:pt x="250681" y="4174"/>
                      </a:cubicBezTo>
                      <a:cubicBezTo>
                        <a:pt x="268144" y="7349"/>
                        <a:pt x="289575" y="18066"/>
                        <a:pt x="281638" y="23225"/>
                      </a:cubicBezTo>
                      <a:cubicBezTo>
                        <a:pt x="273701" y="28384"/>
                        <a:pt x="230044" y="26400"/>
                        <a:pt x="203056" y="35131"/>
                      </a:cubicBezTo>
                      <a:cubicBezTo>
                        <a:pt x="176069" y="43862"/>
                        <a:pt x="143526" y="56959"/>
                        <a:pt x="119713" y="75612"/>
                      </a:cubicBezTo>
                      <a:cubicBezTo>
                        <a:pt x="95901" y="94265"/>
                        <a:pt x="74072" y="120459"/>
                        <a:pt x="60181" y="147050"/>
                      </a:cubicBezTo>
                      <a:cubicBezTo>
                        <a:pt x="46290" y="173641"/>
                        <a:pt x="40734" y="206581"/>
                        <a:pt x="36369" y="235156"/>
                      </a:cubicBezTo>
                      <a:cubicBezTo>
                        <a:pt x="32004" y="263731"/>
                        <a:pt x="36193" y="291504"/>
                        <a:pt x="30670" y="300663"/>
                      </a:cubicBezTo>
                      <a:cubicBezTo>
                        <a:pt x="25147" y="309822"/>
                        <a:pt x="6804" y="303604"/>
                        <a:pt x="3232" y="290110"/>
                      </a:cubicBezTo>
                      <a:cubicBezTo>
                        <a:pt x="-340" y="276616"/>
                        <a:pt x="-1679" y="252856"/>
                        <a:pt x="3032" y="2256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41000">
                      <a:srgbClr val="FAF9FC"/>
                    </a:gs>
                    <a:gs pos="100000">
                      <a:srgbClr val="8773C5"/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01" name="组合 1200"/>
              <p:cNvGrpSpPr/>
              <p:nvPr/>
            </p:nvGrpSpPr>
            <p:grpSpPr>
              <a:xfrm rot="13560000">
                <a:off x="6453134" y="4693983"/>
                <a:ext cx="170780" cy="157050"/>
                <a:chOff x="6296629" y="3303107"/>
                <a:chExt cx="416304" cy="382833"/>
              </a:xfrm>
            </p:grpSpPr>
            <p:sp>
              <p:nvSpPr>
                <p:cNvPr id="1345" name="椭圆 1344"/>
                <p:cNvSpPr/>
                <p:nvPr/>
              </p:nvSpPr>
              <p:spPr>
                <a:xfrm>
                  <a:off x="6341878" y="3314397"/>
                  <a:ext cx="360000" cy="360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椭圆 1345"/>
                <p:cNvSpPr/>
                <p:nvPr/>
              </p:nvSpPr>
              <p:spPr>
                <a:xfrm>
                  <a:off x="6296629" y="3303107"/>
                  <a:ext cx="360000" cy="36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7" name="任意多边形 1346"/>
                <p:cNvSpPr/>
                <p:nvPr/>
              </p:nvSpPr>
              <p:spPr>
                <a:xfrm rot="300000">
                  <a:off x="6373774" y="3339376"/>
                  <a:ext cx="289602" cy="306061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80308"/>
                    <a:gd name="connsiteY0" fmla="*/ 225631 h 287614"/>
                    <a:gd name="connsiteX1" fmla="*/ 21430 w 280308"/>
                    <a:gd name="connsiteY1" fmla="*/ 128000 h 287614"/>
                    <a:gd name="connsiteX2" fmla="*/ 88106 w 280308"/>
                    <a:gd name="connsiteY2" fmla="*/ 49418 h 287614"/>
                    <a:gd name="connsiteX3" fmla="*/ 173831 w 280308"/>
                    <a:gd name="connsiteY3" fmla="*/ 4174 h 287614"/>
                    <a:gd name="connsiteX4" fmla="*/ 247649 w 280308"/>
                    <a:gd name="connsiteY4" fmla="*/ 4174 h 287614"/>
                    <a:gd name="connsiteX5" fmla="*/ 278606 w 280308"/>
                    <a:gd name="connsiteY5" fmla="*/ 23225 h 287614"/>
                    <a:gd name="connsiteX6" fmla="*/ 200024 w 280308"/>
                    <a:gd name="connsiteY6" fmla="*/ 35131 h 287614"/>
                    <a:gd name="connsiteX7" fmla="*/ 116681 w 280308"/>
                    <a:gd name="connsiteY7" fmla="*/ 75612 h 287614"/>
                    <a:gd name="connsiteX8" fmla="*/ 57149 w 280308"/>
                    <a:gd name="connsiteY8" fmla="*/ 147050 h 287614"/>
                    <a:gd name="connsiteX9" fmla="*/ 33337 w 280308"/>
                    <a:gd name="connsiteY9" fmla="*/ 235156 h 287614"/>
                    <a:gd name="connsiteX10" fmla="*/ 21431 w 280308"/>
                    <a:gd name="connsiteY10" fmla="*/ 287544 h 287614"/>
                    <a:gd name="connsiteX11" fmla="*/ 0 w 280308"/>
                    <a:gd name="connsiteY11" fmla="*/ 225631 h 287614"/>
                    <a:gd name="connsiteX0" fmla="*/ 0 w 275818"/>
                    <a:gd name="connsiteY0" fmla="*/ 225749 h 287732"/>
                    <a:gd name="connsiteX1" fmla="*/ 21430 w 275818"/>
                    <a:gd name="connsiteY1" fmla="*/ 128118 h 287732"/>
                    <a:gd name="connsiteX2" fmla="*/ 88106 w 275818"/>
                    <a:gd name="connsiteY2" fmla="*/ 49536 h 287732"/>
                    <a:gd name="connsiteX3" fmla="*/ 173831 w 275818"/>
                    <a:gd name="connsiteY3" fmla="*/ 4292 h 287732"/>
                    <a:gd name="connsiteX4" fmla="*/ 247649 w 275818"/>
                    <a:gd name="connsiteY4" fmla="*/ 4292 h 287732"/>
                    <a:gd name="connsiteX5" fmla="*/ 273844 w 275818"/>
                    <a:gd name="connsiteY5" fmla="*/ 25724 h 287732"/>
                    <a:gd name="connsiteX6" fmla="*/ 200024 w 275818"/>
                    <a:gd name="connsiteY6" fmla="*/ 35249 h 287732"/>
                    <a:gd name="connsiteX7" fmla="*/ 116681 w 275818"/>
                    <a:gd name="connsiteY7" fmla="*/ 75730 h 287732"/>
                    <a:gd name="connsiteX8" fmla="*/ 57149 w 275818"/>
                    <a:gd name="connsiteY8" fmla="*/ 147168 h 287732"/>
                    <a:gd name="connsiteX9" fmla="*/ 33337 w 275818"/>
                    <a:gd name="connsiteY9" fmla="*/ 235274 h 287732"/>
                    <a:gd name="connsiteX10" fmla="*/ 21431 w 275818"/>
                    <a:gd name="connsiteY10" fmla="*/ 287662 h 287732"/>
                    <a:gd name="connsiteX11" fmla="*/ 0 w 275818"/>
                    <a:gd name="connsiteY11" fmla="*/ 225749 h 287732"/>
                    <a:gd name="connsiteX0" fmla="*/ 2662 w 278480"/>
                    <a:gd name="connsiteY0" fmla="*/ 225749 h 289212"/>
                    <a:gd name="connsiteX1" fmla="*/ 24092 w 278480"/>
                    <a:gd name="connsiteY1" fmla="*/ 128118 h 289212"/>
                    <a:gd name="connsiteX2" fmla="*/ 90768 w 278480"/>
                    <a:gd name="connsiteY2" fmla="*/ 49536 h 289212"/>
                    <a:gd name="connsiteX3" fmla="*/ 176493 w 278480"/>
                    <a:gd name="connsiteY3" fmla="*/ 4292 h 289212"/>
                    <a:gd name="connsiteX4" fmla="*/ 250311 w 278480"/>
                    <a:gd name="connsiteY4" fmla="*/ 4292 h 289212"/>
                    <a:gd name="connsiteX5" fmla="*/ 276506 w 278480"/>
                    <a:gd name="connsiteY5" fmla="*/ 25724 h 289212"/>
                    <a:gd name="connsiteX6" fmla="*/ 202686 w 278480"/>
                    <a:gd name="connsiteY6" fmla="*/ 35249 h 289212"/>
                    <a:gd name="connsiteX7" fmla="*/ 119343 w 278480"/>
                    <a:gd name="connsiteY7" fmla="*/ 75730 h 289212"/>
                    <a:gd name="connsiteX8" fmla="*/ 59811 w 278480"/>
                    <a:gd name="connsiteY8" fmla="*/ 147168 h 289212"/>
                    <a:gd name="connsiteX9" fmla="*/ 35999 w 278480"/>
                    <a:gd name="connsiteY9" fmla="*/ 235274 h 289212"/>
                    <a:gd name="connsiteX10" fmla="*/ 24093 w 278480"/>
                    <a:gd name="connsiteY10" fmla="*/ 287662 h 289212"/>
                    <a:gd name="connsiteX11" fmla="*/ 2692 w 278480"/>
                    <a:gd name="connsiteY11" fmla="*/ 270936 h 289212"/>
                    <a:gd name="connsiteX12" fmla="*/ 2662 w 278480"/>
                    <a:gd name="connsiteY12" fmla="*/ 225749 h 289212"/>
                    <a:gd name="connsiteX0" fmla="*/ 2662 w 278480"/>
                    <a:gd name="connsiteY0" fmla="*/ 225749 h 280253"/>
                    <a:gd name="connsiteX1" fmla="*/ 24092 w 278480"/>
                    <a:gd name="connsiteY1" fmla="*/ 128118 h 280253"/>
                    <a:gd name="connsiteX2" fmla="*/ 90768 w 278480"/>
                    <a:gd name="connsiteY2" fmla="*/ 49536 h 280253"/>
                    <a:gd name="connsiteX3" fmla="*/ 176493 w 278480"/>
                    <a:gd name="connsiteY3" fmla="*/ 4292 h 280253"/>
                    <a:gd name="connsiteX4" fmla="*/ 250311 w 278480"/>
                    <a:gd name="connsiteY4" fmla="*/ 4292 h 280253"/>
                    <a:gd name="connsiteX5" fmla="*/ 276506 w 278480"/>
                    <a:gd name="connsiteY5" fmla="*/ 25724 h 280253"/>
                    <a:gd name="connsiteX6" fmla="*/ 202686 w 278480"/>
                    <a:gd name="connsiteY6" fmla="*/ 35249 h 280253"/>
                    <a:gd name="connsiteX7" fmla="*/ 119343 w 278480"/>
                    <a:gd name="connsiteY7" fmla="*/ 75730 h 280253"/>
                    <a:gd name="connsiteX8" fmla="*/ 59811 w 278480"/>
                    <a:gd name="connsiteY8" fmla="*/ 147168 h 280253"/>
                    <a:gd name="connsiteX9" fmla="*/ 35999 w 278480"/>
                    <a:gd name="connsiteY9" fmla="*/ 235274 h 280253"/>
                    <a:gd name="connsiteX10" fmla="*/ 27643 w 278480"/>
                    <a:gd name="connsiteY10" fmla="*/ 276760 h 280253"/>
                    <a:gd name="connsiteX11" fmla="*/ 2692 w 278480"/>
                    <a:gd name="connsiteY11" fmla="*/ 270936 h 280253"/>
                    <a:gd name="connsiteX12" fmla="*/ 2662 w 278480"/>
                    <a:gd name="connsiteY12" fmla="*/ 225749 h 280253"/>
                    <a:gd name="connsiteX0" fmla="*/ 3146 w 278964"/>
                    <a:gd name="connsiteY0" fmla="*/ 225749 h 275572"/>
                    <a:gd name="connsiteX1" fmla="*/ 24576 w 278964"/>
                    <a:gd name="connsiteY1" fmla="*/ 128118 h 275572"/>
                    <a:gd name="connsiteX2" fmla="*/ 91252 w 278964"/>
                    <a:gd name="connsiteY2" fmla="*/ 49536 h 275572"/>
                    <a:gd name="connsiteX3" fmla="*/ 176977 w 278964"/>
                    <a:gd name="connsiteY3" fmla="*/ 4292 h 275572"/>
                    <a:gd name="connsiteX4" fmla="*/ 250795 w 278964"/>
                    <a:gd name="connsiteY4" fmla="*/ 4292 h 275572"/>
                    <a:gd name="connsiteX5" fmla="*/ 276990 w 278964"/>
                    <a:gd name="connsiteY5" fmla="*/ 25724 h 275572"/>
                    <a:gd name="connsiteX6" fmla="*/ 203170 w 278964"/>
                    <a:gd name="connsiteY6" fmla="*/ 35249 h 275572"/>
                    <a:gd name="connsiteX7" fmla="*/ 119827 w 278964"/>
                    <a:gd name="connsiteY7" fmla="*/ 75730 h 275572"/>
                    <a:gd name="connsiteX8" fmla="*/ 60295 w 278964"/>
                    <a:gd name="connsiteY8" fmla="*/ 147168 h 275572"/>
                    <a:gd name="connsiteX9" fmla="*/ 36483 w 278964"/>
                    <a:gd name="connsiteY9" fmla="*/ 235274 h 275572"/>
                    <a:gd name="connsiteX10" fmla="*/ 32074 w 278964"/>
                    <a:gd name="connsiteY10" fmla="*/ 270072 h 275572"/>
                    <a:gd name="connsiteX11" fmla="*/ 3176 w 278964"/>
                    <a:gd name="connsiteY11" fmla="*/ 270936 h 275572"/>
                    <a:gd name="connsiteX12" fmla="*/ 3146 w 278964"/>
                    <a:gd name="connsiteY12" fmla="*/ 225749 h 275572"/>
                    <a:gd name="connsiteX0" fmla="*/ 1534 w 277352"/>
                    <a:gd name="connsiteY0" fmla="*/ 225749 h 271800"/>
                    <a:gd name="connsiteX1" fmla="*/ 22964 w 277352"/>
                    <a:gd name="connsiteY1" fmla="*/ 128118 h 271800"/>
                    <a:gd name="connsiteX2" fmla="*/ 89640 w 277352"/>
                    <a:gd name="connsiteY2" fmla="*/ 49536 h 271800"/>
                    <a:gd name="connsiteX3" fmla="*/ 175365 w 277352"/>
                    <a:gd name="connsiteY3" fmla="*/ 4292 h 271800"/>
                    <a:gd name="connsiteX4" fmla="*/ 249183 w 277352"/>
                    <a:gd name="connsiteY4" fmla="*/ 4292 h 271800"/>
                    <a:gd name="connsiteX5" fmla="*/ 275378 w 277352"/>
                    <a:gd name="connsiteY5" fmla="*/ 25724 h 271800"/>
                    <a:gd name="connsiteX6" fmla="*/ 201558 w 277352"/>
                    <a:gd name="connsiteY6" fmla="*/ 35249 h 271800"/>
                    <a:gd name="connsiteX7" fmla="*/ 118215 w 277352"/>
                    <a:gd name="connsiteY7" fmla="*/ 75730 h 271800"/>
                    <a:gd name="connsiteX8" fmla="*/ 58683 w 277352"/>
                    <a:gd name="connsiteY8" fmla="*/ 147168 h 271800"/>
                    <a:gd name="connsiteX9" fmla="*/ 34871 w 277352"/>
                    <a:gd name="connsiteY9" fmla="*/ 235274 h 271800"/>
                    <a:gd name="connsiteX10" fmla="*/ 30462 w 277352"/>
                    <a:gd name="connsiteY10" fmla="*/ 270072 h 271800"/>
                    <a:gd name="connsiteX11" fmla="*/ 4915 w 277352"/>
                    <a:gd name="connsiteY11" fmla="*/ 257927 h 271800"/>
                    <a:gd name="connsiteX12" fmla="*/ 1534 w 277352"/>
                    <a:gd name="connsiteY12" fmla="*/ 225749 h 27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352" h="271800">
                      <a:moveTo>
                        <a:pt x="1534" y="225749"/>
                      </a:moveTo>
                      <a:cubicBezTo>
                        <a:pt x="4542" y="204114"/>
                        <a:pt x="8280" y="157487"/>
                        <a:pt x="22964" y="128118"/>
                      </a:cubicBezTo>
                      <a:cubicBezTo>
                        <a:pt x="37648" y="98749"/>
                        <a:pt x="64240" y="70174"/>
                        <a:pt x="89640" y="49536"/>
                      </a:cubicBezTo>
                      <a:cubicBezTo>
                        <a:pt x="115040" y="28898"/>
                        <a:pt x="148775" y="11833"/>
                        <a:pt x="175365" y="4292"/>
                      </a:cubicBezTo>
                      <a:cubicBezTo>
                        <a:pt x="201955" y="-3249"/>
                        <a:pt x="232514" y="720"/>
                        <a:pt x="249183" y="4292"/>
                      </a:cubicBezTo>
                      <a:cubicBezTo>
                        <a:pt x="265852" y="7864"/>
                        <a:pt x="283315" y="20565"/>
                        <a:pt x="275378" y="25724"/>
                      </a:cubicBezTo>
                      <a:cubicBezTo>
                        <a:pt x="267441" y="30883"/>
                        <a:pt x="227752" y="26915"/>
                        <a:pt x="201558" y="35249"/>
                      </a:cubicBezTo>
                      <a:cubicBezTo>
                        <a:pt x="175364" y="43583"/>
                        <a:pt x="142028" y="57077"/>
                        <a:pt x="118215" y="75730"/>
                      </a:cubicBezTo>
                      <a:cubicBezTo>
                        <a:pt x="94403" y="94383"/>
                        <a:pt x="72574" y="120577"/>
                        <a:pt x="58683" y="147168"/>
                      </a:cubicBezTo>
                      <a:cubicBezTo>
                        <a:pt x="44792" y="173759"/>
                        <a:pt x="39575" y="214790"/>
                        <a:pt x="34871" y="235274"/>
                      </a:cubicBezTo>
                      <a:cubicBezTo>
                        <a:pt x="30168" y="255758"/>
                        <a:pt x="36013" y="264128"/>
                        <a:pt x="30462" y="270072"/>
                      </a:cubicBezTo>
                      <a:cubicBezTo>
                        <a:pt x="24911" y="276016"/>
                        <a:pt x="9736" y="265314"/>
                        <a:pt x="4915" y="257927"/>
                      </a:cubicBezTo>
                      <a:cubicBezTo>
                        <a:pt x="94" y="250540"/>
                        <a:pt x="-1474" y="247384"/>
                        <a:pt x="1534" y="2257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66000">
                      <a:schemeClr val="bg1"/>
                    </a:gs>
                    <a:gs pos="100000">
                      <a:srgbClr val="8573BE"/>
                    </a:gs>
                  </a:gsLst>
                  <a:lin ang="108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8" name="任意多边形 1347"/>
                <p:cNvSpPr/>
                <p:nvPr/>
              </p:nvSpPr>
              <p:spPr>
                <a:xfrm>
                  <a:off x="6442551" y="3429469"/>
                  <a:ext cx="270382" cy="256471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80308"/>
                    <a:gd name="connsiteY0" fmla="*/ 225631 h 287614"/>
                    <a:gd name="connsiteX1" fmla="*/ 21430 w 280308"/>
                    <a:gd name="connsiteY1" fmla="*/ 128000 h 287614"/>
                    <a:gd name="connsiteX2" fmla="*/ 88106 w 280308"/>
                    <a:gd name="connsiteY2" fmla="*/ 49418 h 287614"/>
                    <a:gd name="connsiteX3" fmla="*/ 173831 w 280308"/>
                    <a:gd name="connsiteY3" fmla="*/ 4174 h 287614"/>
                    <a:gd name="connsiteX4" fmla="*/ 247649 w 280308"/>
                    <a:gd name="connsiteY4" fmla="*/ 4174 h 287614"/>
                    <a:gd name="connsiteX5" fmla="*/ 278606 w 280308"/>
                    <a:gd name="connsiteY5" fmla="*/ 23225 h 287614"/>
                    <a:gd name="connsiteX6" fmla="*/ 200024 w 280308"/>
                    <a:gd name="connsiteY6" fmla="*/ 35131 h 287614"/>
                    <a:gd name="connsiteX7" fmla="*/ 116681 w 280308"/>
                    <a:gd name="connsiteY7" fmla="*/ 75612 h 287614"/>
                    <a:gd name="connsiteX8" fmla="*/ 57149 w 280308"/>
                    <a:gd name="connsiteY8" fmla="*/ 147050 h 287614"/>
                    <a:gd name="connsiteX9" fmla="*/ 33337 w 280308"/>
                    <a:gd name="connsiteY9" fmla="*/ 235156 h 287614"/>
                    <a:gd name="connsiteX10" fmla="*/ 21431 w 280308"/>
                    <a:gd name="connsiteY10" fmla="*/ 287544 h 287614"/>
                    <a:gd name="connsiteX11" fmla="*/ 0 w 280308"/>
                    <a:gd name="connsiteY11" fmla="*/ 225631 h 287614"/>
                    <a:gd name="connsiteX0" fmla="*/ 0 w 275818"/>
                    <a:gd name="connsiteY0" fmla="*/ 225749 h 287732"/>
                    <a:gd name="connsiteX1" fmla="*/ 21430 w 275818"/>
                    <a:gd name="connsiteY1" fmla="*/ 128118 h 287732"/>
                    <a:gd name="connsiteX2" fmla="*/ 88106 w 275818"/>
                    <a:gd name="connsiteY2" fmla="*/ 49536 h 287732"/>
                    <a:gd name="connsiteX3" fmla="*/ 173831 w 275818"/>
                    <a:gd name="connsiteY3" fmla="*/ 4292 h 287732"/>
                    <a:gd name="connsiteX4" fmla="*/ 247649 w 275818"/>
                    <a:gd name="connsiteY4" fmla="*/ 4292 h 287732"/>
                    <a:gd name="connsiteX5" fmla="*/ 273844 w 275818"/>
                    <a:gd name="connsiteY5" fmla="*/ 25724 h 287732"/>
                    <a:gd name="connsiteX6" fmla="*/ 200024 w 275818"/>
                    <a:gd name="connsiteY6" fmla="*/ 35249 h 287732"/>
                    <a:gd name="connsiteX7" fmla="*/ 116681 w 275818"/>
                    <a:gd name="connsiteY7" fmla="*/ 75730 h 287732"/>
                    <a:gd name="connsiteX8" fmla="*/ 57149 w 275818"/>
                    <a:gd name="connsiteY8" fmla="*/ 147168 h 287732"/>
                    <a:gd name="connsiteX9" fmla="*/ 33337 w 275818"/>
                    <a:gd name="connsiteY9" fmla="*/ 235274 h 287732"/>
                    <a:gd name="connsiteX10" fmla="*/ 21431 w 275818"/>
                    <a:gd name="connsiteY10" fmla="*/ 287662 h 287732"/>
                    <a:gd name="connsiteX11" fmla="*/ 0 w 275818"/>
                    <a:gd name="connsiteY11" fmla="*/ 225749 h 287732"/>
                    <a:gd name="connsiteX0" fmla="*/ 0 w 275818"/>
                    <a:gd name="connsiteY0" fmla="*/ 225749 h 275881"/>
                    <a:gd name="connsiteX1" fmla="*/ 21430 w 275818"/>
                    <a:gd name="connsiteY1" fmla="*/ 128118 h 275881"/>
                    <a:gd name="connsiteX2" fmla="*/ 88106 w 275818"/>
                    <a:gd name="connsiteY2" fmla="*/ 49536 h 275881"/>
                    <a:gd name="connsiteX3" fmla="*/ 173831 w 275818"/>
                    <a:gd name="connsiteY3" fmla="*/ 4292 h 275881"/>
                    <a:gd name="connsiteX4" fmla="*/ 247649 w 275818"/>
                    <a:gd name="connsiteY4" fmla="*/ 4292 h 275881"/>
                    <a:gd name="connsiteX5" fmla="*/ 273844 w 275818"/>
                    <a:gd name="connsiteY5" fmla="*/ 25724 h 275881"/>
                    <a:gd name="connsiteX6" fmla="*/ 200024 w 275818"/>
                    <a:gd name="connsiteY6" fmla="*/ 35249 h 275881"/>
                    <a:gd name="connsiteX7" fmla="*/ 116681 w 275818"/>
                    <a:gd name="connsiteY7" fmla="*/ 75730 h 275881"/>
                    <a:gd name="connsiteX8" fmla="*/ 57149 w 275818"/>
                    <a:gd name="connsiteY8" fmla="*/ 147168 h 275881"/>
                    <a:gd name="connsiteX9" fmla="*/ 33337 w 275818"/>
                    <a:gd name="connsiteY9" fmla="*/ 235274 h 275881"/>
                    <a:gd name="connsiteX10" fmla="*/ 21431 w 275818"/>
                    <a:gd name="connsiteY10" fmla="*/ 275756 h 275881"/>
                    <a:gd name="connsiteX11" fmla="*/ 0 w 275818"/>
                    <a:gd name="connsiteY11" fmla="*/ 225749 h 275881"/>
                    <a:gd name="connsiteX0" fmla="*/ 0 w 265146"/>
                    <a:gd name="connsiteY0" fmla="*/ 225749 h 275881"/>
                    <a:gd name="connsiteX1" fmla="*/ 21430 w 265146"/>
                    <a:gd name="connsiteY1" fmla="*/ 128118 h 275881"/>
                    <a:gd name="connsiteX2" fmla="*/ 88106 w 265146"/>
                    <a:gd name="connsiteY2" fmla="*/ 49536 h 275881"/>
                    <a:gd name="connsiteX3" fmla="*/ 173831 w 265146"/>
                    <a:gd name="connsiteY3" fmla="*/ 4292 h 275881"/>
                    <a:gd name="connsiteX4" fmla="*/ 247649 w 265146"/>
                    <a:gd name="connsiteY4" fmla="*/ 4292 h 275881"/>
                    <a:gd name="connsiteX5" fmla="*/ 261937 w 265146"/>
                    <a:gd name="connsiteY5" fmla="*/ 25724 h 275881"/>
                    <a:gd name="connsiteX6" fmla="*/ 200024 w 265146"/>
                    <a:gd name="connsiteY6" fmla="*/ 35249 h 275881"/>
                    <a:gd name="connsiteX7" fmla="*/ 116681 w 265146"/>
                    <a:gd name="connsiteY7" fmla="*/ 75730 h 275881"/>
                    <a:gd name="connsiteX8" fmla="*/ 57149 w 265146"/>
                    <a:gd name="connsiteY8" fmla="*/ 147168 h 275881"/>
                    <a:gd name="connsiteX9" fmla="*/ 33337 w 265146"/>
                    <a:gd name="connsiteY9" fmla="*/ 235274 h 275881"/>
                    <a:gd name="connsiteX10" fmla="*/ 21431 w 265146"/>
                    <a:gd name="connsiteY10" fmla="*/ 275756 h 275881"/>
                    <a:gd name="connsiteX11" fmla="*/ 0 w 265146"/>
                    <a:gd name="connsiteY11" fmla="*/ 225749 h 275881"/>
                    <a:gd name="connsiteX0" fmla="*/ 0 w 269279"/>
                    <a:gd name="connsiteY0" fmla="*/ 225749 h 275881"/>
                    <a:gd name="connsiteX1" fmla="*/ 21430 w 269279"/>
                    <a:gd name="connsiteY1" fmla="*/ 128118 h 275881"/>
                    <a:gd name="connsiteX2" fmla="*/ 88106 w 269279"/>
                    <a:gd name="connsiteY2" fmla="*/ 49536 h 275881"/>
                    <a:gd name="connsiteX3" fmla="*/ 173831 w 269279"/>
                    <a:gd name="connsiteY3" fmla="*/ 4292 h 275881"/>
                    <a:gd name="connsiteX4" fmla="*/ 247649 w 269279"/>
                    <a:gd name="connsiteY4" fmla="*/ 4292 h 275881"/>
                    <a:gd name="connsiteX5" fmla="*/ 266699 w 269279"/>
                    <a:gd name="connsiteY5" fmla="*/ 25724 h 275881"/>
                    <a:gd name="connsiteX6" fmla="*/ 200024 w 269279"/>
                    <a:gd name="connsiteY6" fmla="*/ 35249 h 275881"/>
                    <a:gd name="connsiteX7" fmla="*/ 116681 w 269279"/>
                    <a:gd name="connsiteY7" fmla="*/ 75730 h 275881"/>
                    <a:gd name="connsiteX8" fmla="*/ 57149 w 269279"/>
                    <a:gd name="connsiteY8" fmla="*/ 147168 h 275881"/>
                    <a:gd name="connsiteX9" fmla="*/ 33337 w 269279"/>
                    <a:gd name="connsiteY9" fmla="*/ 235274 h 275881"/>
                    <a:gd name="connsiteX10" fmla="*/ 21431 w 269279"/>
                    <a:gd name="connsiteY10" fmla="*/ 275756 h 275881"/>
                    <a:gd name="connsiteX11" fmla="*/ 0 w 269279"/>
                    <a:gd name="connsiteY11" fmla="*/ 225749 h 275881"/>
                    <a:gd name="connsiteX0" fmla="*/ 932 w 270211"/>
                    <a:gd name="connsiteY0" fmla="*/ 225749 h 277616"/>
                    <a:gd name="connsiteX1" fmla="*/ 22362 w 270211"/>
                    <a:gd name="connsiteY1" fmla="*/ 128118 h 277616"/>
                    <a:gd name="connsiteX2" fmla="*/ 89038 w 270211"/>
                    <a:gd name="connsiteY2" fmla="*/ 49536 h 277616"/>
                    <a:gd name="connsiteX3" fmla="*/ 174763 w 270211"/>
                    <a:gd name="connsiteY3" fmla="*/ 4292 h 277616"/>
                    <a:gd name="connsiteX4" fmla="*/ 248581 w 270211"/>
                    <a:gd name="connsiteY4" fmla="*/ 4292 h 277616"/>
                    <a:gd name="connsiteX5" fmla="*/ 267631 w 270211"/>
                    <a:gd name="connsiteY5" fmla="*/ 25724 h 277616"/>
                    <a:gd name="connsiteX6" fmla="*/ 200956 w 270211"/>
                    <a:gd name="connsiteY6" fmla="*/ 35249 h 277616"/>
                    <a:gd name="connsiteX7" fmla="*/ 117613 w 270211"/>
                    <a:gd name="connsiteY7" fmla="*/ 75730 h 277616"/>
                    <a:gd name="connsiteX8" fmla="*/ 58081 w 270211"/>
                    <a:gd name="connsiteY8" fmla="*/ 147168 h 277616"/>
                    <a:gd name="connsiteX9" fmla="*/ 34269 w 270211"/>
                    <a:gd name="connsiteY9" fmla="*/ 235274 h 277616"/>
                    <a:gd name="connsiteX10" fmla="*/ 22363 w 270211"/>
                    <a:gd name="connsiteY10" fmla="*/ 275756 h 277616"/>
                    <a:gd name="connsiteX11" fmla="*/ 5702 w 270211"/>
                    <a:gd name="connsiteY11" fmla="*/ 266231 h 277616"/>
                    <a:gd name="connsiteX12" fmla="*/ 932 w 270211"/>
                    <a:gd name="connsiteY12" fmla="*/ 225749 h 277616"/>
                    <a:gd name="connsiteX0" fmla="*/ 932 w 270211"/>
                    <a:gd name="connsiteY0" fmla="*/ 225749 h 272499"/>
                    <a:gd name="connsiteX1" fmla="*/ 22362 w 270211"/>
                    <a:gd name="connsiteY1" fmla="*/ 128118 h 272499"/>
                    <a:gd name="connsiteX2" fmla="*/ 89038 w 270211"/>
                    <a:gd name="connsiteY2" fmla="*/ 49536 h 272499"/>
                    <a:gd name="connsiteX3" fmla="*/ 174763 w 270211"/>
                    <a:gd name="connsiteY3" fmla="*/ 4292 h 272499"/>
                    <a:gd name="connsiteX4" fmla="*/ 248581 w 270211"/>
                    <a:gd name="connsiteY4" fmla="*/ 4292 h 272499"/>
                    <a:gd name="connsiteX5" fmla="*/ 267631 w 270211"/>
                    <a:gd name="connsiteY5" fmla="*/ 25724 h 272499"/>
                    <a:gd name="connsiteX6" fmla="*/ 200956 w 270211"/>
                    <a:gd name="connsiteY6" fmla="*/ 35249 h 272499"/>
                    <a:gd name="connsiteX7" fmla="*/ 117613 w 270211"/>
                    <a:gd name="connsiteY7" fmla="*/ 75730 h 272499"/>
                    <a:gd name="connsiteX8" fmla="*/ 58081 w 270211"/>
                    <a:gd name="connsiteY8" fmla="*/ 147168 h 272499"/>
                    <a:gd name="connsiteX9" fmla="*/ 34269 w 270211"/>
                    <a:gd name="connsiteY9" fmla="*/ 235274 h 272499"/>
                    <a:gd name="connsiteX10" fmla="*/ 29507 w 270211"/>
                    <a:gd name="connsiteY10" fmla="*/ 268612 h 272499"/>
                    <a:gd name="connsiteX11" fmla="*/ 5702 w 270211"/>
                    <a:gd name="connsiteY11" fmla="*/ 266231 h 272499"/>
                    <a:gd name="connsiteX12" fmla="*/ 932 w 270211"/>
                    <a:gd name="connsiteY12" fmla="*/ 225749 h 272499"/>
                    <a:gd name="connsiteX0" fmla="*/ 932 w 270211"/>
                    <a:gd name="connsiteY0" fmla="*/ 225749 h 269622"/>
                    <a:gd name="connsiteX1" fmla="*/ 22362 w 270211"/>
                    <a:gd name="connsiteY1" fmla="*/ 128118 h 269622"/>
                    <a:gd name="connsiteX2" fmla="*/ 89038 w 270211"/>
                    <a:gd name="connsiteY2" fmla="*/ 49536 h 269622"/>
                    <a:gd name="connsiteX3" fmla="*/ 174763 w 270211"/>
                    <a:gd name="connsiteY3" fmla="*/ 4292 h 269622"/>
                    <a:gd name="connsiteX4" fmla="*/ 248581 w 270211"/>
                    <a:gd name="connsiteY4" fmla="*/ 4292 h 269622"/>
                    <a:gd name="connsiteX5" fmla="*/ 267631 w 270211"/>
                    <a:gd name="connsiteY5" fmla="*/ 25724 h 269622"/>
                    <a:gd name="connsiteX6" fmla="*/ 200956 w 270211"/>
                    <a:gd name="connsiteY6" fmla="*/ 35249 h 269622"/>
                    <a:gd name="connsiteX7" fmla="*/ 117613 w 270211"/>
                    <a:gd name="connsiteY7" fmla="*/ 75730 h 269622"/>
                    <a:gd name="connsiteX8" fmla="*/ 58081 w 270211"/>
                    <a:gd name="connsiteY8" fmla="*/ 147168 h 269622"/>
                    <a:gd name="connsiteX9" fmla="*/ 34269 w 270211"/>
                    <a:gd name="connsiteY9" fmla="*/ 235274 h 269622"/>
                    <a:gd name="connsiteX10" fmla="*/ 29507 w 270211"/>
                    <a:gd name="connsiteY10" fmla="*/ 268612 h 269622"/>
                    <a:gd name="connsiteX11" fmla="*/ 5702 w 270211"/>
                    <a:gd name="connsiteY11" fmla="*/ 249563 h 269622"/>
                    <a:gd name="connsiteX12" fmla="*/ 932 w 270211"/>
                    <a:gd name="connsiteY12" fmla="*/ 225749 h 269622"/>
                    <a:gd name="connsiteX0" fmla="*/ 1103 w 270382"/>
                    <a:gd name="connsiteY0" fmla="*/ 225749 h 256471"/>
                    <a:gd name="connsiteX1" fmla="*/ 22533 w 270382"/>
                    <a:gd name="connsiteY1" fmla="*/ 128118 h 256471"/>
                    <a:gd name="connsiteX2" fmla="*/ 89209 w 270382"/>
                    <a:gd name="connsiteY2" fmla="*/ 49536 h 256471"/>
                    <a:gd name="connsiteX3" fmla="*/ 174934 w 270382"/>
                    <a:gd name="connsiteY3" fmla="*/ 4292 h 256471"/>
                    <a:gd name="connsiteX4" fmla="*/ 248752 w 270382"/>
                    <a:gd name="connsiteY4" fmla="*/ 4292 h 256471"/>
                    <a:gd name="connsiteX5" fmla="*/ 267802 w 270382"/>
                    <a:gd name="connsiteY5" fmla="*/ 25724 h 256471"/>
                    <a:gd name="connsiteX6" fmla="*/ 201127 w 270382"/>
                    <a:gd name="connsiteY6" fmla="*/ 35249 h 256471"/>
                    <a:gd name="connsiteX7" fmla="*/ 117784 w 270382"/>
                    <a:gd name="connsiteY7" fmla="*/ 75730 h 256471"/>
                    <a:gd name="connsiteX8" fmla="*/ 58252 w 270382"/>
                    <a:gd name="connsiteY8" fmla="*/ 147168 h 256471"/>
                    <a:gd name="connsiteX9" fmla="*/ 34440 w 270382"/>
                    <a:gd name="connsiteY9" fmla="*/ 235274 h 256471"/>
                    <a:gd name="connsiteX10" fmla="*/ 29678 w 270382"/>
                    <a:gd name="connsiteY10" fmla="*/ 254324 h 256471"/>
                    <a:gd name="connsiteX11" fmla="*/ 5873 w 270382"/>
                    <a:gd name="connsiteY11" fmla="*/ 249563 h 256471"/>
                    <a:gd name="connsiteX12" fmla="*/ 1103 w 270382"/>
                    <a:gd name="connsiteY12" fmla="*/ 225749 h 256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0382" h="256471">
                      <a:moveTo>
                        <a:pt x="1103" y="225749"/>
                      </a:moveTo>
                      <a:cubicBezTo>
                        <a:pt x="3880" y="205508"/>
                        <a:pt x="7849" y="157487"/>
                        <a:pt x="22533" y="128118"/>
                      </a:cubicBezTo>
                      <a:cubicBezTo>
                        <a:pt x="37217" y="98749"/>
                        <a:pt x="63809" y="70174"/>
                        <a:pt x="89209" y="49536"/>
                      </a:cubicBezTo>
                      <a:cubicBezTo>
                        <a:pt x="114609" y="28898"/>
                        <a:pt x="148344" y="11833"/>
                        <a:pt x="174934" y="4292"/>
                      </a:cubicBezTo>
                      <a:cubicBezTo>
                        <a:pt x="201524" y="-3249"/>
                        <a:pt x="233274" y="720"/>
                        <a:pt x="248752" y="4292"/>
                      </a:cubicBezTo>
                      <a:cubicBezTo>
                        <a:pt x="264230" y="7864"/>
                        <a:pt x="275739" y="20565"/>
                        <a:pt x="267802" y="25724"/>
                      </a:cubicBezTo>
                      <a:cubicBezTo>
                        <a:pt x="259865" y="30883"/>
                        <a:pt x="226130" y="26915"/>
                        <a:pt x="201127" y="35249"/>
                      </a:cubicBezTo>
                      <a:cubicBezTo>
                        <a:pt x="176124" y="43583"/>
                        <a:pt x="141597" y="57077"/>
                        <a:pt x="117784" y="75730"/>
                      </a:cubicBezTo>
                      <a:cubicBezTo>
                        <a:pt x="93972" y="94383"/>
                        <a:pt x="72143" y="120577"/>
                        <a:pt x="58252" y="147168"/>
                      </a:cubicBezTo>
                      <a:cubicBezTo>
                        <a:pt x="44361" y="173759"/>
                        <a:pt x="39202" y="217415"/>
                        <a:pt x="34440" y="235274"/>
                      </a:cubicBezTo>
                      <a:cubicBezTo>
                        <a:pt x="29678" y="253133"/>
                        <a:pt x="34439" y="249165"/>
                        <a:pt x="29678" y="254324"/>
                      </a:cubicBezTo>
                      <a:cubicBezTo>
                        <a:pt x="24917" y="259484"/>
                        <a:pt x="10635" y="254325"/>
                        <a:pt x="5873" y="249563"/>
                      </a:cubicBezTo>
                      <a:cubicBezTo>
                        <a:pt x="1111" y="244801"/>
                        <a:pt x="-1674" y="245990"/>
                        <a:pt x="1103" y="2257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274B0"/>
                    </a:gs>
                    <a:gs pos="72000">
                      <a:schemeClr val="bg1"/>
                    </a:gs>
                    <a:gs pos="100000">
                      <a:srgbClr val="8573BE"/>
                    </a:gs>
                  </a:gsLst>
                  <a:lin ang="108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202" name="矩形 1201"/>
              <p:cNvSpPr/>
              <p:nvPr/>
            </p:nvSpPr>
            <p:spPr>
              <a:xfrm rot="12120000">
                <a:off x="5705561" y="4801493"/>
                <a:ext cx="132915" cy="13291"/>
              </a:xfrm>
              <a:prstGeom prst="rect">
                <a:avLst/>
              </a:prstGeom>
              <a:solidFill>
                <a:srgbClr val="9E8FC8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03" name="组合 1202"/>
              <p:cNvGrpSpPr/>
              <p:nvPr/>
            </p:nvGrpSpPr>
            <p:grpSpPr>
              <a:xfrm rot="13560000">
                <a:off x="5632903" y="4810982"/>
                <a:ext cx="76213" cy="73159"/>
                <a:chOff x="7754045" y="1761840"/>
                <a:chExt cx="185780" cy="178337"/>
              </a:xfrm>
            </p:grpSpPr>
            <p:sp>
              <p:nvSpPr>
                <p:cNvPr id="1343" name="椭圆 1342"/>
                <p:cNvSpPr/>
                <p:nvPr/>
              </p:nvSpPr>
              <p:spPr>
                <a:xfrm>
                  <a:off x="7767025" y="1767377"/>
                  <a:ext cx="172800" cy="172800"/>
                </a:xfrm>
                <a:prstGeom prst="ellipse">
                  <a:avLst/>
                </a:prstGeom>
                <a:solidFill>
                  <a:srgbClr val="9378B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椭圆 1343"/>
                <p:cNvSpPr/>
                <p:nvPr/>
              </p:nvSpPr>
              <p:spPr>
                <a:xfrm>
                  <a:off x="7754045" y="1761840"/>
                  <a:ext cx="172800" cy="1728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04" name="组合 1203"/>
              <p:cNvGrpSpPr/>
              <p:nvPr/>
            </p:nvGrpSpPr>
            <p:grpSpPr>
              <a:xfrm rot="13560000">
                <a:off x="5682087" y="4860640"/>
                <a:ext cx="79255" cy="72984"/>
                <a:chOff x="7577554" y="1767027"/>
                <a:chExt cx="193196" cy="177909"/>
              </a:xfrm>
            </p:grpSpPr>
            <p:sp>
              <p:nvSpPr>
                <p:cNvPr id="1341" name="椭圆 1340"/>
                <p:cNvSpPr/>
                <p:nvPr/>
              </p:nvSpPr>
              <p:spPr>
                <a:xfrm>
                  <a:off x="7597950" y="1772136"/>
                  <a:ext cx="172800" cy="172800"/>
                </a:xfrm>
                <a:prstGeom prst="ellipse">
                  <a:avLst/>
                </a:prstGeom>
                <a:solidFill>
                  <a:srgbClr val="9378B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2" name="椭圆 1341"/>
                <p:cNvSpPr/>
                <p:nvPr/>
              </p:nvSpPr>
              <p:spPr>
                <a:xfrm>
                  <a:off x="7577554" y="1767027"/>
                  <a:ext cx="172800" cy="1728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05" name="组合 1204"/>
              <p:cNvGrpSpPr/>
              <p:nvPr/>
            </p:nvGrpSpPr>
            <p:grpSpPr>
              <a:xfrm rot="13560000">
                <a:off x="5711014" y="4815817"/>
                <a:ext cx="79953" cy="74465"/>
                <a:chOff x="7604426" y="1891202"/>
                <a:chExt cx="194898" cy="181521"/>
              </a:xfrm>
            </p:grpSpPr>
            <p:sp>
              <p:nvSpPr>
                <p:cNvPr id="1339" name="椭圆 1338"/>
                <p:cNvSpPr/>
                <p:nvPr/>
              </p:nvSpPr>
              <p:spPr>
                <a:xfrm>
                  <a:off x="7626524" y="1891202"/>
                  <a:ext cx="172800" cy="172800"/>
                </a:xfrm>
                <a:prstGeom prst="ellipse">
                  <a:avLst/>
                </a:prstGeom>
                <a:solidFill>
                  <a:srgbClr val="9378B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0" name="椭圆 1339"/>
                <p:cNvSpPr/>
                <p:nvPr/>
              </p:nvSpPr>
              <p:spPr>
                <a:xfrm>
                  <a:off x="7604426" y="1899923"/>
                  <a:ext cx="172800" cy="1728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06" name="组合 1205"/>
              <p:cNvGrpSpPr/>
              <p:nvPr/>
            </p:nvGrpSpPr>
            <p:grpSpPr>
              <a:xfrm rot="13560000">
                <a:off x="5668791" y="4778877"/>
                <a:ext cx="79572" cy="72202"/>
                <a:chOff x="7743472" y="1884056"/>
                <a:chExt cx="193969" cy="176004"/>
              </a:xfrm>
            </p:grpSpPr>
            <p:sp>
              <p:nvSpPr>
                <p:cNvPr id="1337" name="椭圆 1336"/>
                <p:cNvSpPr/>
                <p:nvPr/>
              </p:nvSpPr>
              <p:spPr>
                <a:xfrm>
                  <a:off x="7764641" y="1884056"/>
                  <a:ext cx="172800" cy="172800"/>
                </a:xfrm>
                <a:prstGeom prst="ellipse">
                  <a:avLst/>
                </a:prstGeom>
                <a:solidFill>
                  <a:srgbClr val="9378B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8" name="椭圆 1337"/>
                <p:cNvSpPr/>
                <p:nvPr/>
              </p:nvSpPr>
              <p:spPr>
                <a:xfrm>
                  <a:off x="7743472" y="1887260"/>
                  <a:ext cx="172800" cy="1728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07" name="组合 1206"/>
              <p:cNvGrpSpPr/>
              <p:nvPr/>
            </p:nvGrpSpPr>
            <p:grpSpPr>
              <a:xfrm rot="13560000">
                <a:off x="5635877" y="4851234"/>
                <a:ext cx="75993" cy="76447"/>
                <a:chOff x="7675998" y="1691911"/>
                <a:chExt cx="185245" cy="186352"/>
              </a:xfrm>
            </p:grpSpPr>
            <p:sp>
              <p:nvSpPr>
                <p:cNvPr id="1335" name="椭圆 1334"/>
                <p:cNvSpPr/>
                <p:nvPr/>
              </p:nvSpPr>
              <p:spPr>
                <a:xfrm>
                  <a:off x="7688443" y="1705463"/>
                  <a:ext cx="172800" cy="172800"/>
                </a:xfrm>
                <a:prstGeom prst="ellipse">
                  <a:avLst/>
                </a:prstGeom>
                <a:solidFill>
                  <a:srgbClr val="9378B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椭圆 1335"/>
                <p:cNvSpPr/>
                <p:nvPr/>
              </p:nvSpPr>
              <p:spPr>
                <a:xfrm>
                  <a:off x="7675998" y="1691911"/>
                  <a:ext cx="172800" cy="1728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08" name="组合 1207"/>
              <p:cNvGrpSpPr/>
              <p:nvPr/>
            </p:nvGrpSpPr>
            <p:grpSpPr>
              <a:xfrm rot="13560000">
                <a:off x="5660167" y="4831475"/>
                <a:ext cx="79144" cy="75823"/>
                <a:chOff x="7663552" y="1772016"/>
                <a:chExt cx="192927" cy="184829"/>
              </a:xfrm>
            </p:grpSpPr>
            <p:sp>
              <p:nvSpPr>
                <p:cNvPr id="1333" name="椭圆 1332"/>
                <p:cNvSpPr/>
                <p:nvPr/>
              </p:nvSpPr>
              <p:spPr>
                <a:xfrm>
                  <a:off x="7683679" y="1784045"/>
                  <a:ext cx="172800" cy="172800"/>
                </a:xfrm>
                <a:prstGeom prst="ellipse">
                  <a:avLst/>
                </a:prstGeom>
                <a:solidFill>
                  <a:srgbClr val="9378BF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椭圆 1333"/>
                <p:cNvSpPr/>
                <p:nvPr/>
              </p:nvSpPr>
              <p:spPr>
                <a:xfrm>
                  <a:off x="7663552" y="1772016"/>
                  <a:ext cx="172800" cy="1728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209" name="任意多边形 1208"/>
              <p:cNvSpPr/>
              <p:nvPr/>
            </p:nvSpPr>
            <p:spPr>
              <a:xfrm rot="13560000">
                <a:off x="5648821" y="4811880"/>
                <a:ext cx="148325" cy="53058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  <a:gd name="connsiteX0" fmla="*/ 24836 w 376030"/>
                  <a:gd name="connsiteY0" fmla="*/ 64562 h 128911"/>
                  <a:gd name="connsiteX1" fmla="*/ 110560 w 376030"/>
                  <a:gd name="connsiteY1" fmla="*/ 78851 h 128911"/>
                  <a:gd name="connsiteX2" fmla="*/ 210573 w 376030"/>
                  <a:gd name="connsiteY2" fmla="*/ 31226 h 128911"/>
                  <a:gd name="connsiteX3" fmla="*/ 301060 w 376030"/>
                  <a:gd name="connsiteY3" fmla="*/ 2651 h 128911"/>
                  <a:gd name="connsiteX4" fmla="*/ 362973 w 376030"/>
                  <a:gd name="connsiteY4" fmla="*/ 5031 h 128911"/>
                  <a:gd name="connsiteX5" fmla="*/ 372497 w 376030"/>
                  <a:gd name="connsiteY5" fmla="*/ 35987 h 128911"/>
                  <a:gd name="connsiteX6" fmla="*/ 317729 w 376030"/>
                  <a:gd name="connsiteY6" fmla="*/ 47894 h 128911"/>
                  <a:gd name="connsiteX7" fmla="*/ 220098 w 376030"/>
                  <a:gd name="connsiteY7" fmla="*/ 76470 h 128911"/>
                  <a:gd name="connsiteX8" fmla="*/ 124848 w 376030"/>
                  <a:gd name="connsiteY8" fmla="*/ 119332 h 128911"/>
                  <a:gd name="connsiteX9" fmla="*/ 51030 w 376030"/>
                  <a:gd name="connsiteY9" fmla="*/ 128858 h 128911"/>
                  <a:gd name="connsiteX10" fmla="*/ 1023 w 376030"/>
                  <a:gd name="connsiteY10" fmla="*/ 116950 h 128911"/>
                  <a:gd name="connsiteX11" fmla="*/ 24836 w 376030"/>
                  <a:gd name="connsiteY11" fmla="*/ 64562 h 128911"/>
                  <a:gd name="connsiteX0" fmla="*/ 9681 w 360875"/>
                  <a:gd name="connsiteY0" fmla="*/ 64562 h 129601"/>
                  <a:gd name="connsiteX1" fmla="*/ 95405 w 360875"/>
                  <a:gd name="connsiteY1" fmla="*/ 78851 h 129601"/>
                  <a:gd name="connsiteX2" fmla="*/ 195418 w 360875"/>
                  <a:gd name="connsiteY2" fmla="*/ 31226 h 129601"/>
                  <a:gd name="connsiteX3" fmla="*/ 285905 w 360875"/>
                  <a:gd name="connsiteY3" fmla="*/ 2651 h 129601"/>
                  <a:gd name="connsiteX4" fmla="*/ 347818 w 360875"/>
                  <a:gd name="connsiteY4" fmla="*/ 5031 h 129601"/>
                  <a:gd name="connsiteX5" fmla="*/ 357342 w 360875"/>
                  <a:gd name="connsiteY5" fmla="*/ 35987 h 129601"/>
                  <a:gd name="connsiteX6" fmla="*/ 302574 w 360875"/>
                  <a:gd name="connsiteY6" fmla="*/ 47894 h 129601"/>
                  <a:gd name="connsiteX7" fmla="*/ 204943 w 360875"/>
                  <a:gd name="connsiteY7" fmla="*/ 76470 h 129601"/>
                  <a:gd name="connsiteX8" fmla="*/ 109693 w 360875"/>
                  <a:gd name="connsiteY8" fmla="*/ 119332 h 129601"/>
                  <a:gd name="connsiteX9" fmla="*/ 35875 w 360875"/>
                  <a:gd name="connsiteY9" fmla="*/ 128858 h 129601"/>
                  <a:gd name="connsiteX10" fmla="*/ 4918 w 360875"/>
                  <a:gd name="connsiteY10" fmla="*/ 121713 h 129601"/>
                  <a:gd name="connsiteX11" fmla="*/ 9681 w 360875"/>
                  <a:gd name="connsiteY11" fmla="*/ 64562 h 129601"/>
                  <a:gd name="connsiteX0" fmla="*/ 6724 w 357918"/>
                  <a:gd name="connsiteY0" fmla="*/ 64562 h 129601"/>
                  <a:gd name="connsiteX1" fmla="*/ 35653 w 357918"/>
                  <a:gd name="connsiteY1" fmla="*/ 80607 h 129601"/>
                  <a:gd name="connsiteX2" fmla="*/ 92448 w 357918"/>
                  <a:gd name="connsiteY2" fmla="*/ 78851 h 129601"/>
                  <a:gd name="connsiteX3" fmla="*/ 192461 w 357918"/>
                  <a:gd name="connsiteY3" fmla="*/ 31226 h 129601"/>
                  <a:gd name="connsiteX4" fmla="*/ 282948 w 357918"/>
                  <a:gd name="connsiteY4" fmla="*/ 2651 h 129601"/>
                  <a:gd name="connsiteX5" fmla="*/ 344861 w 357918"/>
                  <a:gd name="connsiteY5" fmla="*/ 5031 h 129601"/>
                  <a:gd name="connsiteX6" fmla="*/ 354385 w 357918"/>
                  <a:gd name="connsiteY6" fmla="*/ 35987 h 129601"/>
                  <a:gd name="connsiteX7" fmla="*/ 299617 w 357918"/>
                  <a:gd name="connsiteY7" fmla="*/ 47894 h 129601"/>
                  <a:gd name="connsiteX8" fmla="*/ 201986 w 357918"/>
                  <a:gd name="connsiteY8" fmla="*/ 76470 h 129601"/>
                  <a:gd name="connsiteX9" fmla="*/ 106736 w 357918"/>
                  <a:gd name="connsiteY9" fmla="*/ 119332 h 129601"/>
                  <a:gd name="connsiteX10" fmla="*/ 32918 w 357918"/>
                  <a:gd name="connsiteY10" fmla="*/ 128858 h 129601"/>
                  <a:gd name="connsiteX11" fmla="*/ 1961 w 357918"/>
                  <a:gd name="connsiteY11" fmla="*/ 121713 h 129601"/>
                  <a:gd name="connsiteX12" fmla="*/ 6724 w 357918"/>
                  <a:gd name="connsiteY12" fmla="*/ 64562 h 129601"/>
                  <a:gd name="connsiteX0" fmla="*/ 6724 w 359856"/>
                  <a:gd name="connsiteY0" fmla="*/ 65205 h 130244"/>
                  <a:gd name="connsiteX1" fmla="*/ 35653 w 359856"/>
                  <a:gd name="connsiteY1" fmla="*/ 81250 h 130244"/>
                  <a:gd name="connsiteX2" fmla="*/ 92448 w 359856"/>
                  <a:gd name="connsiteY2" fmla="*/ 79494 h 130244"/>
                  <a:gd name="connsiteX3" fmla="*/ 192461 w 359856"/>
                  <a:gd name="connsiteY3" fmla="*/ 31869 h 130244"/>
                  <a:gd name="connsiteX4" fmla="*/ 282948 w 359856"/>
                  <a:gd name="connsiteY4" fmla="*/ 3294 h 130244"/>
                  <a:gd name="connsiteX5" fmla="*/ 344861 w 359856"/>
                  <a:gd name="connsiteY5" fmla="*/ 5674 h 130244"/>
                  <a:gd name="connsiteX6" fmla="*/ 356766 w 359856"/>
                  <a:gd name="connsiteY6" fmla="*/ 48536 h 130244"/>
                  <a:gd name="connsiteX7" fmla="*/ 299617 w 359856"/>
                  <a:gd name="connsiteY7" fmla="*/ 48537 h 130244"/>
                  <a:gd name="connsiteX8" fmla="*/ 201986 w 359856"/>
                  <a:gd name="connsiteY8" fmla="*/ 77113 h 130244"/>
                  <a:gd name="connsiteX9" fmla="*/ 106736 w 359856"/>
                  <a:gd name="connsiteY9" fmla="*/ 119975 h 130244"/>
                  <a:gd name="connsiteX10" fmla="*/ 32918 w 359856"/>
                  <a:gd name="connsiteY10" fmla="*/ 129501 h 130244"/>
                  <a:gd name="connsiteX11" fmla="*/ 1961 w 359856"/>
                  <a:gd name="connsiteY11" fmla="*/ 122356 h 130244"/>
                  <a:gd name="connsiteX12" fmla="*/ 6724 w 359856"/>
                  <a:gd name="connsiteY12" fmla="*/ 65205 h 130244"/>
                  <a:gd name="connsiteX0" fmla="*/ 6724 w 359856"/>
                  <a:gd name="connsiteY0" fmla="*/ 65205 h 129527"/>
                  <a:gd name="connsiteX1" fmla="*/ 35653 w 359856"/>
                  <a:gd name="connsiteY1" fmla="*/ 81250 h 129527"/>
                  <a:gd name="connsiteX2" fmla="*/ 92448 w 359856"/>
                  <a:gd name="connsiteY2" fmla="*/ 79494 h 129527"/>
                  <a:gd name="connsiteX3" fmla="*/ 192461 w 359856"/>
                  <a:gd name="connsiteY3" fmla="*/ 31869 h 129527"/>
                  <a:gd name="connsiteX4" fmla="*/ 282948 w 359856"/>
                  <a:gd name="connsiteY4" fmla="*/ 3294 h 129527"/>
                  <a:gd name="connsiteX5" fmla="*/ 344861 w 359856"/>
                  <a:gd name="connsiteY5" fmla="*/ 5674 h 129527"/>
                  <a:gd name="connsiteX6" fmla="*/ 356766 w 359856"/>
                  <a:gd name="connsiteY6" fmla="*/ 48536 h 129527"/>
                  <a:gd name="connsiteX7" fmla="*/ 299617 w 359856"/>
                  <a:gd name="connsiteY7" fmla="*/ 48537 h 129527"/>
                  <a:gd name="connsiteX8" fmla="*/ 201986 w 359856"/>
                  <a:gd name="connsiteY8" fmla="*/ 77113 h 129527"/>
                  <a:gd name="connsiteX9" fmla="*/ 106736 w 359856"/>
                  <a:gd name="connsiteY9" fmla="*/ 119975 h 129527"/>
                  <a:gd name="connsiteX10" fmla="*/ 32918 w 359856"/>
                  <a:gd name="connsiteY10" fmla="*/ 129501 h 129527"/>
                  <a:gd name="connsiteX11" fmla="*/ 1961 w 359856"/>
                  <a:gd name="connsiteY11" fmla="*/ 115213 h 129527"/>
                  <a:gd name="connsiteX12" fmla="*/ 6724 w 359856"/>
                  <a:gd name="connsiteY12" fmla="*/ 65205 h 129527"/>
                  <a:gd name="connsiteX0" fmla="*/ 16949 w 358175"/>
                  <a:gd name="connsiteY0" fmla="*/ 58061 h 129536"/>
                  <a:gd name="connsiteX1" fmla="*/ 33972 w 358175"/>
                  <a:gd name="connsiteY1" fmla="*/ 81250 h 129536"/>
                  <a:gd name="connsiteX2" fmla="*/ 90767 w 358175"/>
                  <a:gd name="connsiteY2" fmla="*/ 79494 h 129536"/>
                  <a:gd name="connsiteX3" fmla="*/ 190780 w 358175"/>
                  <a:gd name="connsiteY3" fmla="*/ 31869 h 129536"/>
                  <a:gd name="connsiteX4" fmla="*/ 281267 w 358175"/>
                  <a:gd name="connsiteY4" fmla="*/ 3294 h 129536"/>
                  <a:gd name="connsiteX5" fmla="*/ 343180 w 358175"/>
                  <a:gd name="connsiteY5" fmla="*/ 5674 h 129536"/>
                  <a:gd name="connsiteX6" fmla="*/ 355085 w 358175"/>
                  <a:gd name="connsiteY6" fmla="*/ 48536 h 129536"/>
                  <a:gd name="connsiteX7" fmla="*/ 297936 w 358175"/>
                  <a:gd name="connsiteY7" fmla="*/ 48537 h 129536"/>
                  <a:gd name="connsiteX8" fmla="*/ 200305 w 358175"/>
                  <a:gd name="connsiteY8" fmla="*/ 77113 h 129536"/>
                  <a:gd name="connsiteX9" fmla="*/ 105055 w 358175"/>
                  <a:gd name="connsiteY9" fmla="*/ 119975 h 129536"/>
                  <a:gd name="connsiteX10" fmla="*/ 31237 w 358175"/>
                  <a:gd name="connsiteY10" fmla="*/ 129501 h 129536"/>
                  <a:gd name="connsiteX11" fmla="*/ 280 w 358175"/>
                  <a:gd name="connsiteY11" fmla="*/ 115213 h 129536"/>
                  <a:gd name="connsiteX12" fmla="*/ 16949 w 358175"/>
                  <a:gd name="connsiteY12" fmla="*/ 58061 h 129536"/>
                  <a:gd name="connsiteX0" fmla="*/ 12541 w 358530"/>
                  <a:gd name="connsiteY0" fmla="*/ 55679 h 129541"/>
                  <a:gd name="connsiteX1" fmla="*/ 34327 w 358530"/>
                  <a:gd name="connsiteY1" fmla="*/ 81250 h 129541"/>
                  <a:gd name="connsiteX2" fmla="*/ 91122 w 358530"/>
                  <a:gd name="connsiteY2" fmla="*/ 79494 h 129541"/>
                  <a:gd name="connsiteX3" fmla="*/ 191135 w 358530"/>
                  <a:gd name="connsiteY3" fmla="*/ 31869 h 129541"/>
                  <a:gd name="connsiteX4" fmla="*/ 281622 w 358530"/>
                  <a:gd name="connsiteY4" fmla="*/ 3294 h 129541"/>
                  <a:gd name="connsiteX5" fmla="*/ 343535 w 358530"/>
                  <a:gd name="connsiteY5" fmla="*/ 5674 h 129541"/>
                  <a:gd name="connsiteX6" fmla="*/ 355440 w 358530"/>
                  <a:gd name="connsiteY6" fmla="*/ 48536 h 129541"/>
                  <a:gd name="connsiteX7" fmla="*/ 298291 w 358530"/>
                  <a:gd name="connsiteY7" fmla="*/ 48537 h 129541"/>
                  <a:gd name="connsiteX8" fmla="*/ 200660 w 358530"/>
                  <a:gd name="connsiteY8" fmla="*/ 77113 h 129541"/>
                  <a:gd name="connsiteX9" fmla="*/ 105410 w 358530"/>
                  <a:gd name="connsiteY9" fmla="*/ 119975 h 129541"/>
                  <a:gd name="connsiteX10" fmla="*/ 31592 w 358530"/>
                  <a:gd name="connsiteY10" fmla="*/ 129501 h 129541"/>
                  <a:gd name="connsiteX11" fmla="*/ 635 w 358530"/>
                  <a:gd name="connsiteY11" fmla="*/ 115213 h 129541"/>
                  <a:gd name="connsiteX12" fmla="*/ 12541 w 358530"/>
                  <a:gd name="connsiteY12" fmla="*/ 55679 h 129541"/>
                  <a:gd name="connsiteX0" fmla="*/ 2585 w 365243"/>
                  <a:gd name="connsiteY0" fmla="*/ 55679 h 129541"/>
                  <a:gd name="connsiteX1" fmla="*/ 41040 w 365243"/>
                  <a:gd name="connsiteY1" fmla="*/ 81250 h 129541"/>
                  <a:gd name="connsiteX2" fmla="*/ 97835 w 365243"/>
                  <a:gd name="connsiteY2" fmla="*/ 79494 h 129541"/>
                  <a:gd name="connsiteX3" fmla="*/ 197848 w 365243"/>
                  <a:gd name="connsiteY3" fmla="*/ 31869 h 129541"/>
                  <a:gd name="connsiteX4" fmla="*/ 288335 w 365243"/>
                  <a:gd name="connsiteY4" fmla="*/ 3294 h 129541"/>
                  <a:gd name="connsiteX5" fmla="*/ 350248 w 365243"/>
                  <a:gd name="connsiteY5" fmla="*/ 5674 h 129541"/>
                  <a:gd name="connsiteX6" fmla="*/ 362153 w 365243"/>
                  <a:gd name="connsiteY6" fmla="*/ 48536 h 129541"/>
                  <a:gd name="connsiteX7" fmla="*/ 305004 w 365243"/>
                  <a:gd name="connsiteY7" fmla="*/ 48537 h 129541"/>
                  <a:gd name="connsiteX8" fmla="*/ 207373 w 365243"/>
                  <a:gd name="connsiteY8" fmla="*/ 77113 h 129541"/>
                  <a:gd name="connsiteX9" fmla="*/ 112123 w 365243"/>
                  <a:gd name="connsiteY9" fmla="*/ 119975 h 129541"/>
                  <a:gd name="connsiteX10" fmla="*/ 38305 w 365243"/>
                  <a:gd name="connsiteY10" fmla="*/ 129501 h 129541"/>
                  <a:gd name="connsiteX11" fmla="*/ 7348 w 365243"/>
                  <a:gd name="connsiteY11" fmla="*/ 115213 h 129541"/>
                  <a:gd name="connsiteX12" fmla="*/ 2585 w 365243"/>
                  <a:gd name="connsiteY12" fmla="*/ 55679 h 129541"/>
                  <a:gd name="connsiteX0" fmla="*/ 2585 w 365243"/>
                  <a:gd name="connsiteY0" fmla="*/ 55679 h 129509"/>
                  <a:gd name="connsiteX1" fmla="*/ 41040 w 365243"/>
                  <a:gd name="connsiteY1" fmla="*/ 81250 h 129509"/>
                  <a:gd name="connsiteX2" fmla="*/ 97835 w 365243"/>
                  <a:gd name="connsiteY2" fmla="*/ 79494 h 129509"/>
                  <a:gd name="connsiteX3" fmla="*/ 197848 w 365243"/>
                  <a:gd name="connsiteY3" fmla="*/ 31869 h 129509"/>
                  <a:gd name="connsiteX4" fmla="*/ 288335 w 365243"/>
                  <a:gd name="connsiteY4" fmla="*/ 3294 h 129509"/>
                  <a:gd name="connsiteX5" fmla="*/ 350248 w 365243"/>
                  <a:gd name="connsiteY5" fmla="*/ 5674 h 129509"/>
                  <a:gd name="connsiteX6" fmla="*/ 362153 w 365243"/>
                  <a:gd name="connsiteY6" fmla="*/ 48536 h 129509"/>
                  <a:gd name="connsiteX7" fmla="*/ 305004 w 365243"/>
                  <a:gd name="connsiteY7" fmla="*/ 48537 h 129509"/>
                  <a:gd name="connsiteX8" fmla="*/ 207373 w 365243"/>
                  <a:gd name="connsiteY8" fmla="*/ 77113 h 129509"/>
                  <a:gd name="connsiteX9" fmla="*/ 112123 w 365243"/>
                  <a:gd name="connsiteY9" fmla="*/ 119975 h 129509"/>
                  <a:gd name="connsiteX10" fmla="*/ 38305 w 365243"/>
                  <a:gd name="connsiteY10" fmla="*/ 129501 h 129509"/>
                  <a:gd name="connsiteX11" fmla="*/ 7348 w 365243"/>
                  <a:gd name="connsiteY11" fmla="*/ 103306 h 129509"/>
                  <a:gd name="connsiteX12" fmla="*/ 2585 w 365243"/>
                  <a:gd name="connsiteY12" fmla="*/ 55679 h 129509"/>
                  <a:gd name="connsiteX0" fmla="*/ 2585 w 367269"/>
                  <a:gd name="connsiteY0" fmla="*/ 56405 h 130235"/>
                  <a:gd name="connsiteX1" fmla="*/ 41040 w 367269"/>
                  <a:gd name="connsiteY1" fmla="*/ 81976 h 130235"/>
                  <a:gd name="connsiteX2" fmla="*/ 97835 w 367269"/>
                  <a:gd name="connsiteY2" fmla="*/ 80220 h 130235"/>
                  <a:gd name="connsiteX3" fmla="*/ 197848 w 367269"/>
                  <a:gd name="connsiteY3" fmla="*/ 32595 h 130235"/>
                  <a:gd name="connsiteX4" fmla="*/ 288335 w 367269"/>
                  <a:gd name="connsiteY4" fmla="*/ 4020 h 130235"/>
                  <a:gd name="connsiteX5" fmla="*/ 350248 w 367269"/>
                  <a:gd name="connsiteY5" fmla="*/ 6400 h 130235"/>
                  <a:gd name="connsiteX6" fmla="*/ 364534 w 367269"/>
                  <a:gd name="connsiteY6" fmla="*/ 61168 h 130235"/>
                  <a:gd name="connsiteX7" fmla="*/ 305004 w 367269"/>
                  <a:gd name="connsiteY7" fmla="*/ 49263 h 130235"/>
                  <a:gd name="connsiteX8" fmla="*/ 207373 w 367269"/>
                  <a:gd name="connsiteY8" fmla="*/ 77839 h 130235"/>
                  <a:gd name="connsiteX9" fmla="*/ 112123 w 367269"/>
                  <a:gd name="connsiteY9" fmla="*/ 120701 h 130235"/>
                  <a:gd name="connsiteX10" fmla="*/ 38305 w 367269"/>
                  <a:gd name="connsiteY10" fmla="*/ 130227 h 130235"/>
                  <a:gd name="connsiteX11" fmla="*/ 7348 w 367269"/>
                  <a:gd name="connsiteY11" fmla="*/ 104032 h 130235"/>
                  <a:gd name="connsiteX12" fmla="*/ 2585 w 367269"/>
                  <a:gd name="connsiteY12" fmla="*/ 56405 h 130235"/>
                  <a:gd name="connsiteX0" fmla="*/ 2585 w 365167"/>
                  <a:gd name="connsiteY0" fmla="*/ 56405 h 130235"/>
                  <a:gd name="connsiteX1" fmla="*/ 41040 w 365167"/>
                  <a:gd name="connsiteY1" fmla="*/ 81976 h 130235"/>
                  <a:gd name="connsiteX2" fmla="*/ 97835 w 365167"/>
                  <a:gd name="connsiteY2" fmla="*/ 80220 h 130235"/>
                  <a:gd name="connsiteX3" fmla="*/ 197848 w 365167"/>
                  <a:gd name="connsiteY3" fmla="*/ 32595 h 130235"/>
                  <a:gd name="connsiteX4" fmla="*/ 288335 w 365167"/>
                  <a:gd name="connsiteY4" fmla="*/ 4020 h 130235"/>
                  <a:gd name="connsiteX5" fmla="*/ 350248 w 365167"/>
                  <a:gd name="connsiteY5" fmla="*/ 6400 h 130235"/>
                  <a:gd name="connsiteX6" fmla="*/ 364534 w 365167"/>
                  <a:gd name="connsiteY6" fmla="*/ 61168 h 130235"/>
                  <a:gd name="connsiteX7" fmla="*/ 336317 w 365167"/>
                  <a:gd name="connsiteY7" fmla="*/ 43878 h 130235"/>
                  <a:gd name="connsiteX8" fmla="*/ 305004 w 365167"/>
                  <a:gd name="connsiteY8" fmla="*/ 49263 h 130235"/>
                  <a:gd name="connsiteX9" fmla="*/ 207373 w 365167"/>
                  <a:gd name="connsiteY9" fmla="*/ 77839 h 130235"/>
                  <a:gd name="connsiteX10" fmla="*/ 112123 w 365167"/>
                  <a:gd name="connsiteY10" fmla="*/ 120701 h 130235"/>
                  <a:gd name="connsiteX11" fmla="*/ 38305 w 365167"/>
                  <a:gd name="connsiteY11" fmla="*/ 130227 h 130235"/>
                  <a:gd name="connsiteX12" fmla="*/ 7348 w 365167"/>
                  <a:gd name="connsiteY12" fmla="*/ 104032 h 130235"/>
                  <a:gd name="connsiteX13" fmla="*/ 2585 w 365167"/>
                  <a:gd name="connsiteY13" fmla="*/ 56405 h 130235"/>
                  <a:gd name="connsiteX0" fmla="*/ 2585 w 363006"/>
                  <a:gd name="connsiteY0" fmla="*/ 56405 h 130235"/>
                  <a:gd name="connsiteX1" fmla="*/ 41040 w 363006"/>
                  <a:gd name="connsiteY1" fmla="*/ 81976 h 130235"/>
                  <a:gd name="connsiteX2" fmla="*/ 97835 w 363006"/>
                  <a:gd name="connsiteY2" fmla="*/ 80220 h 130235"/>
                  <a:gd name="connsiteX3" fmla="*/ 197848 w 363006"/>
                  <a:gd name="connsiteY3" fmla="*/ 32595 h 130235"/>
                  <a:gd name="connsiteX4" fmla="*/ 288335 w 363006"/>
                  <a:gd name="connsiteY4" fmla="*/ 4020 h 130235"/>
                  <a:gd name="connsiteX5" fmla="*/ 350248 w 363006"/>
                  <a:gd name="connsiteY5" fmla="*/ 6400 h 130235"/>
                  <a:gd name="connsiteX6" fmla="*/ 362152 w 363006"/>
                  <a:gd name="connsiteY6" fmla="*/ 61168 h 130235"/>
                  <a:gd name="connsiteX7" fmla="*/ 336317 w 363006"/>
                  <a:gd name="connsiteY7" fmla="*/ 43878 h 130235"/>
                  <a:gd name="connsiteX8" fmla="*/ 305004 w 363006"/>
                  <a:gd name="connsiteY8" fmla="*/ 49263 h 130235"/>
                  <a:gd name="connsiteX9" fmla="*/ 207373 w 363006"/>
                  <a:gd name="connsiteY9" fmla="*/ 77839 h 130235"/>
                  <a:gd name="connsiteX10" fmla="*/ 112123 w 363006"/>
                  <a:gd name="connsiteY10" fmla="*/ 120701 h 130235"/>
                  <a:gd name="connsiteX11" fmla="*/ 38305 w 363006"/>
                  <a:gd name="connsiteY11" fmla="*/ 130227 h 130235"/>
                  <a:gd name="connsiteX12" fmla="*/ 7348 w 363006"/>
                  <a:gd name="connsiteY12" fmla="*/ 104032 h 130235"/>
                  <a:gd name="connsiteX13" fmla="*/ 2585 w 363006"/>
                  <a:gd name="connsiteY13" fmla="*/ 56405 h 130235"/>
                  <a:gd name="connsiteX0" fmla="*/ 2855 w 363276"/>
                  <a:gd name="connsiteY0" fmla="*/ 56405 h 130235"/>
                  <a:gd name="connsiteX1" fmla="*/ 41310 w 363276"/>
                  <a:gd name="connsiteY1" fmla="*/ 81976 h 130235"/>
                  <a:gd name="connsiteX2" fmla="*/ 98105 w 363276"/>
                  <a:gd name="connsiteY2" fmla="*/ 80220 h 130235"/>
                  <a:gd name="connsiteX3" fmla="*/ 198118 w 363276"/>
                  <a:gd name="connsiteY3" fmla="*/ 32595 h 130235"/>
                  <a:gd name="connsiteX4" fmla="*/ 288605 w 363276"/>
                  <a:gd name="connsiteY4" fmla="*/ 4020 h 130235"/>
                  <a:gd name="connsiteX5" fmla="*/ 350518 w 363276"/>
                  <a:gd name="connsiteY5" fmla="*/ 6400 h 130235"/>
                  <a:gd name="connsiteX6" fmla="*/ 362422 w 363276"/>
                  <a:gd name="connsiteY6" fmla="*/ 61168 h 130235"/>
                  <a:gd name="connsiteX7" fmla="*/ 336587 w 363276"/>
                  <a:gd name="connsiteY7" fmla="*/ 43878 h 130235"/>
                  <a:gd name="connsiteX8" fmla="*/ 305274 w 363276"/>
                  <a:gd name="connsiteY8" fmla="*/ 49263 h 130235"/>
                  <a:gd name="connsiteX9" fmla="*/ 207643 w 363276"/>
                  <a:gd name="connsiteY9" fmla="*/ 77839 h 130235"/>
                  <a:gd name="connsiteX10" fmla="*/ 112393 w 363276"/>
                  <a:gd name="connsiteY10" fmla="*/ 120701 h 130235"/>
                  <a:gd name="connsiteX11" fmla="*/ 45719 w 363276"/>
                  <a:gd name="connsiteY11" fmla="*/ 130227 h 130235"/>
                  <a:gd name="connsiteX12" fmla="*/ 7618 w 363276"/>
                  <a:gd name="connsiteY12" fmla="*/ 104032 h 130235"/>
                  <a:gd name="connsiteX13" fmla="*/ 2855 w 363276"/>
                  <a:gd name="connsiteY13" fmla="*/ 56405 h 130235"/>
                  <a:gd name="connsiteX0" fmla="*/ 4491 w 360150"/>
                  <a:gd name="connsiteY0" fmla="*/ 56405 h 130235"/>
                  <a:gd name="connsiteX1" fmla="*/ 38184 w 360150"/>
                  <a:gd name="connsiteY1" fmla="*/ 81976 h 130235"/>
                  <a:gd name="connsiteX2" fmla="*/ 94979 w 360150"/>
                  <a:gd name="connsiteY2" fmla="*/ 80220 h 130235"/>
                  <a:gd name="connsiteX3" fmla="*/ 194992 w 360150"/>
                  <a:gd name="connsiteY3" fmla="*/ 32595 h 130235"/>
                  <a:gd name="connsiteX4" fmla="*/ 285479 w 360150"/>
                  <a:gd name="connsiteY4" fmla="*/ 4020 h 130235"/>
                  <a:gd name="connsiteX5" fmla="*/ 347392 w 360150"/>
                  <a:gd name="connsiteY5" fmla="*/ 6400 h 130235"/>
                  <a:gd name="connsiteX6" fmla="*/ 359296 w 360150"/>
                  <a:gd name="connsiteY6" fmla="*/ 61168 h 130235"/>
                  <a:gd name="connsiteX7" fmla="*/ 333461 w 360150"/>
                  <a:gd name="connsiteY7" fmla="*/ 43878 h 130235"/>
                  <a:gd name="connsiteX8" fmla="*/ 302148 w 360150"/>
                  <a:gd name="connsiteY8" fmla="*/ 49263 h 130235"/>
                  <a:gd name="connsiteX9" fmla="*/ 204517 w 360150"/>
                  <a:gd name="connsiteY9" fmla="*/ 77839 h 130235"/>
                  <a:gd name="connsiteX10" fmla="*/ 109267 w 360150"/>
                  <a:gd name="connsiteY10" fmla="*/ 120701 h 130235"/>
                  <a:gd name="connsiteX11" fmla="*/ 42593 w 360150"/>
                  <a:gd name="connsiteY11" fmla="*/ 130227 h 130235"/>
                  <a:gd name="connsiteX12" fmla="*/ 4492 w 360150"/>
                  <a:gd name="connsiteY12" fmla="*/ 104032 h 130235"/>
                  <a:gd name="connsiteX13" fmla="*/ 4491 w 360150"/>
                  <a:gd name="connsiteY13" fmla="*/ 56405 h 130235"/>
                  <a:gd name="connsiteX0" fmla="*/ 3544 w 361584"/>
                  <a:gd name="connsiteY0" fmla="*/ 56405 h 130235"/>
                  <a:gd name="connsiteX1" fmla="*/ 39618 w 361584"/>
                  <a:gd name="connsiteY1" fmla="*/ 81976 h 130235"/>
                  <a:gd name="connsiteX2" fmla="*/ 96413 w 361584"/>
                  <a:gd name="connsiteY2" fmla="*/ 80220 h 130235"/>
                  <a:gd name="connsiteX3" fmla="*/ 196426 w 361584"/>
                  <a:gd name="connsiteY3" fmla="*/ 32595 h 130235"/>
                  <a:gd name="connsiteX4" fmla="*/ 286913 w 361584"/>
                  <a:gd name="connsiteY4" fmla="*/ 4020 h 130235"/>
                  <a:gd name="connsiteX5" fmla="*/ 348826 w 361584"/>
                  <a:gd name="connsiteY5" fmla="*/ 6400 h 130235"/>
                  <a:gd name="connsiteX6" fmla="*/ 360730 w 361584"/>
                  <a:gd name="connsiteY6" fmla="*/ 61168 h 130235"/>
                  <a:gd name="connsiteX7" fmla="*/ 334895 w 361584"/>
                  <a:gd name="connsiteY7" fmla="*/ 43878 h 130235"/>
                  <a:gd name="connsiteX8" fmla="*/ 303582 w 361584"/>
                  <a:gd name="connsiteY8" fmla="*/ 49263 h 130235"/>
                  <a:gd name="connsiteX9" fmla="*/ 205951 w 361584"/>
                  <a:gd name="connsiteY9" fmla="*/ 77839 h 130235"/>
                  <a:gd name="connsiteX10" fmla="*/ 110701 w 361584"/>
                  <a:gd name="connsiteY10" fmla="*/ 120701 h 130235"/>
                  <a:gd name="connsiteX11" fmla="*/ 44027 w 361584"/>
                  <a:gd name="connsiteY11" fmla="*/ 130227 h 130235"/>
                  <a:gd name="connsiteX12" fmla="*/ 5926 w 361584"/>
                  <a:gd name="connsiteY12" fmla="*/ 104032 h 130235"/>
                  <a:gd name="connsiteX13" fmla="*/ 3544 w 361584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15551 w 356923"/>
                  <a:gd name="connsiteY0" fmla="*/ 27830 h 130238"/>
                  <a:gd name="connsiteX1" fmla="*/ 34957 w 356923"/>
                  <a:gd name="connsiteY1" fmla="*/ 81976 h 130238"/>
                  <a:gd name="connsiteX2" fmla="*/ 91752 w 356923"/>
                  <a:gd name="connsiteY2" fmla="*/ 80220 h 130238"/>
                  <a:gd name="connsiteX3" fmla="*/ 191765 w 356923"/>
                  <a:gd name="connsiteY3" fmla="*/ 32595 h 130238"/>
                  <a:gd name="connsiteX4" fmla="*/ 282252 w 356923"/>
                  <a:gd name="connsiteY4" fmla="*/ 4020 h 130238"/>
                  <a:gd name="connsiteX5" fmla="*/ 344165 w 356923"/>
                  <a:gd name="connsiteY5" fmla="*/ 6400 h 130238"/>
                  <a:gd name="connsiteX6" fmla="*/ 356069 w 356923"/>
                  <a:gd name="connsiteY6" fmla="*/ 61168 h 130238"/>
                  <a:gd name="connsiteX7" fmla="*/ 330234 w 356923"/>
                  <a:gd name="connsiteY7" fmla="*/ 43878 h 130238"/>
                  <a:gd name="connsiteX8" fmla="*/ 298921 w 356923"/>
                  <a:gd name="connsiteY8" fmla="*/ 49263 h 130238"/>
                  <a:gd name="connsiteX9" fmla="*/ 201290 w 356923"/>
                  <a:gd name="connsiteY9" fmla="*/ 77839 h 130238"/>
                  <a:gd name="connsiteX10" fmla="*/ 106040 w 356923"/>
                  <a:gd name="connsiteY10" fmla="*/ 120701 h 130238"/>
                  <a:gd name="connsiteX11" fmla="*/ 48891 w 356923"/>
                  <a:gd name="connsiteY11" fmla="*/ 130227 h 130238"/>
                  <a:gd name="connsiteX12" fmla="*/ 1265 w 356923"/>
                  <a:gd name="connsiteY12" fmla="*/ 104032 h 130238"/>
                  <a:gd name="connsiteX13" fmla="*/ 15551 w 356923"/>
                  <a:gd name="connsiteY13" fmla="*/ 27830 h 130238"/>
                  <a:gd name="connsiteX0" fmla="*/ 20689 w 362061"/>
                  <a:gd name="connsiteY0" fmla="*/ 27830 h 130234"/>
                  <a:gd name="connsiteX1" fmla="*/ 40095 w 362061"/>
                  <a:gd name="connsiteY1" fmla="*/ 81976 h 130234"/>
                  <a:gd name="connsiteX2" fmla="*/ 96890 w 362061"/>
                  <a:gd name="connsiteY2" fmla="*/ 80220 h 130234"/>
                  <a:gd name="connsiteX3" fmla="*/ 196903 w 362061"/>
                  <a:gd name="connsiteY3" fmla="*/ 32595 h 130234"/>
                  <a:gd name="connsiteX4" fmla="*/ 287390 w 362061"/>
                  <a:gd name="connsiteY4" fmla="*/ 4020 h 130234"/>
                  <a:gd name="connsiteX5" fmla="*/ 349303 w 362061"/>
                  <a:gd name="connsiteY5" fmla="*/ 6400 h 130234"/>
                  <a:gd name="connsiteX6" fmla="*/ 361207 w 362061"/>
                  <a:gd name="connsiteY6" fmla="*/ 61168 h 130234"/>
                  <a:gd name="connsiteX7" fmla="*/ 335372 w 362061"/>
                  <a:gd name="connsiteY7" fmla="*/ 43878 h 130234"/>
                  <a:gd name="connsiteX8" fmla="*/ 304059 w 362061"/>
                  <a:gd name="connsiteY8" fmla="*/ 49263 h 130234"/>
                  <a:gd name="connsiteX9" fmla="*/ 206428 w 362061"/>
                  <a:gd name="connsiteY9" fmla="*/ 77839 h 130234"/>
                  <a:gd name="connsiteX10" fmla="*/ 111178 w 362061"/>
                  <a:gd name="connsiteY10" fmla="*/ 120701 h 130234"/>
                  <a:gd name="connsiteX11" fmla="*/ 54029 w 362061"/>
                  <a:gd name="connsiteY11" fmla="*/ 130227 h 130234"/>
                  <a:gd name="connsiteX12" fmla="*/ 6403 w 362061"/>
                  <a:gd name="connsiteY12" fmla="*/ 104032 h 130234"/>
                  <a:gd name="connsiteX13" fmla="*/ 1997 w 362061"/>
                  <a:gd name="connsiteY13" fmla="*/ 60546 h 130234"/>
                  <a:gd name="connsiteX14" fmla="*/ 20689 w 362061"/>
                  <a:gd name="connsiteY14" fmla="*/ 27830 h 130234"/>
                  <a:gd name="connsiteX0" fmla="*/ 20689 w 362061"/>
                  <a:gd name="connsiteY0" fmla="*/ 27830 h 130234"/>
                  <a:gd name="connsiteX1" fmla="*/ 37715 w 362061"/>
                  <a:gd name="connsiteY1" fmla="*/ 41496 h 130234"/>
                  <a:gd name="connsiteX2" fmla="*/ 40095 w 362061"/>
                  <a:gd name="connsiteY2" fmla="*/ 81976 h 130234"/>
                  <a:gd name="connsiteX3" fmla="*/ 96890 w 362061"/>
                  <a:gd name="connsiteY3" fmla="*/ 80220 h 130234"/>
                  <a:gd name="connsiteX4" fmla="*/ 196903 w 362061"/>
                  <a:gd name="connsiteY4" fmla="*/ 32595 h 130234"/>
                  <a:gd name="connsiteX5" fmla="*/ 287390 w 362061"/>
                  <a:gd name="connsiteY5" fmla="*/ 4020 h 130234"/>
                  <a:gd name="connsiteX6" fmla="*/ 349303 w 362061"/>
                  <a:gd name="connsiteY6" fmla="*/ 6400 h 130234"/>
                  <a:gd name="connsiteX7" fmla="*/ 361207 w 362061"/>
                  <a:gd name="connsiteY7" fmla="*/ 61168 h 130234"/>
                  <a:gd name="connsiteX8" fmla="*/ 335372 w 362061"/>
                  <a:gd name="connsiteY8" fmla="*/ 43878 h 130234"/>
                  <a:gd name="connsiteX9" fmla="*/ 304059 w 362061"/>
                  <a:gd name="connsiteY9" fmla="*/ 49263 h 130234"/>
                  <a:gd name="connsiteX10" fmla="*/ 206428 w 362061"/>
                  <a:gd name="connsiteY10" fmla="*/ 77839 h 130234"/>
                  <a:gd name="connsiteX11" fmla="*/ 111178 w 362061"/>
                  <a:gd name="connsiteY11" fmla="*/ 120701 h 130234"/>
                  <a:gd name="connsiteX12" fmla="*/ 54029 w 362061"/>
                  <a:gd name="connsiteY12" fmla="*/ 130227 h 130234"/>
                  <a:gd name="connsiteX13" fmla="*/ 6403 w 362061"/>
                  <a:gd name="connsiteY13" fmla="*/ 104032 h 130234"/>
                  <a:gd name="connsiteX14" fmla="*/ 1997 w 362061"/>
                  <a:gd name="connsiteY14" fmla="*/ 60546 h 130234"/>
                  <a:gd name="connsiteX15" fmla="*/ 20689 w 362061"/>
                  <a:gd name="connsiteY15" fmla="*/ 27830 h 130234"/>
                  <a:gd name="connsiteX0" fmla="*/ 20689 w 362061"/>
                  <a:gd name="connsiteY0" fmla="*/ 27830 h 130234"/>
                  <a:gd name="connsiteX1" fmla="*/ 37715 w 362061"/>
                  <a:gd name="connsiteY1" fmla="*/ 41496 h 130234"/>
                  <a:gd name="connsiteX2" fmla="*/ 32951 w 362061"/>
                  <a:gd name="connsiteY2" fmla="*/ 81976 h 130234"/>
                  <a:gd name="connsiteX3" fmla="*/ 96890 w 362061"/>
                  <a:gd name="connsiteY3" fmla="*/ 80220 h 130234"/>
                  <a:gd name="connsiteX4" fmla="*/ 196903 w 362061"/>
                  <a:gd name="connsiteY4" fmla="*/ 32595 h 130234"/>
                  <a:gd name="connsiteX5" fmla="*/ 287390 w 362061"/>
                  <a:gd name="connsiteY5" fmla="*/ 4020 h 130234"/>
                  <a:gd name="connsiteX6" fmla="*/ 349303 w 362061"/>
                  <a:gd name="connsiteY6" fmla="*/ 6400 h 130234"/>
                  <a:gd name="connsiteX7" fmla="*/ 361207 w 362061"/>
                  <a:gd name="connsiteY7" fmla="*/ 61168 h 130234"/>
                  <a:gd name="connsiteX8" fmla="*/ 335372 w 362061"/>
                  <a:gd name="connsiteY8" fmla="*/ 43878 h 130234"/>
                  <a:gd name="connsiteX9" fmla="*/ 304059 w 362061"/>
                  <a:gd name="connsiteY9" fmla="*/ 49263 h 130234"/>
                  <a:gd name="connsiteX10" fmla="*/ 206428 w 362061"/>
                  <a:gd name="connsiteY10" fmla="*/ 77839 h 130234"/>
                  <a:gd name="connsiteX11" fmla="*/ 111178 w 362061"/>
                  <a:gd name="connsiteY11" fmla="*/ 120701 h 130234"/>
                  <a:gd name="connsiteX12" fmla="*/ 54029 w 362061"/>
                  <a:gd name="connsiteY12" fmla="*/ 130227 h 130234"/>
                  <a:gd name="connsiteX13" fmla="*/ 6403 w 362061"/>
                  <a:gd name="connsiteY13" fmla="*/ 104032 h 130234"/>
                  <a:gd name="connsiteX14" fmla="*/ 1997 w 362061"/>
                  <a:gd name="connsiteY14" fmla="*/ 60546 h 130234"/>
                  <a:gd name="connsiteX15" fmla="*/ 20689 w 362061"/>
                  <a:gd name="connsiteY15" fmla="*/ 27830 h 130234"/>
                  <a:gd name="connsiteX0" fmla="*/ 20689 w 362061"/>
                  <a:gd name="connsiteY0" fmla="*/ 27830 h 130234"/>
                  <a:gd name="connsiteX1" fmla="*/ 37715 w 362061"/>
                  <a:gd name="connsiteY1" fmla="*/ 41496 h 130234"/>
                  <a:gd name="connsiteX2" fmla="*/ 30570 w 362061"/>
                  <a:gd name="connsiteY2" fmla="*/ 81976 h 130234"/>
                  <a:gd name="connsiteX3" fmla="*/ 96890 w 362061"/>
                  <a:gd name="connsiteY3" fmla="*/ 80220 h 130234"/>
                  <a:gd name="connsiteX4" fmla="*/ 196903 w 362061"/>
                  <a:gd name="connsiteY4" fmla="*/ 32595 h 130234"/>
                  <a:gd name="connsiteX5" fmla="*/ 287390 w 362061"/>
                  <a:gd name="connsiteY5" fmla="*/ 4020 h 130234"/>
                  <a:gd name="connsiteX6" fmla="*/ 349303 w 362061"/>
                  <a:gd name="connsiteY6" fmla="*/ 6400 h 130234"/>
                  <a:gd name="connsiteX7" fmla="*/ 361207 w 362061"/>
                  <a:gd name="connsiteY7" fmla="*/ 61168 h 130234"/>
                  <a:gd name="connsiteX8" fmla="*/ 335372 w 362061"/>
                  <a:gd name="connsiteY8" fmla="*/ 43878 h 130234"/>
                  <a:gd name="connsiteX9" fmla="*/ 304059 w 362061"/>
                  <a:gd name="connsiteY9" fmla="*/ 49263 h 130234"/>
                  <a:gd name="connsiteX10" fmla="*/ 206428 w 362061"/>
                  <a:gd name="connsiteY10" fmla="*/ 77839 h 130234"/>
                  <a:gd name="connsiteX11" fmla="*/ 111178 w 362061"/>
                  <a:gd name="connsiteY11" fmla="*/ 120701 h 130234"/>
                  <a:gd name="connsiteX12" fmla="*/ 54029 w 362061"/>
                  <a:gd name="connsiteY12" fmla="*/ 130227 h 130234"/>
                  <a:gd name="connsiteX13" fmla="*/ 6403 w 362061"/>
                  <a:gd name="connsiteY13" fmla="*/ 104032 h 130234"/>
                  <a:gd name="connsiteX14" fmla="*/ 1997 w 362061"/>
                  <a:gd name="connsiteY14" fmla="*/ 60546 h 130234"/>
                  <a:gd name="connsiteX15" fmla="*/ 20689 w 362061"/>
                  <a:gd name="connsiteY15" fmla="*/ 27830 h 130234"/>
                  <a:gd name="connsiteX0" fmla="*/ 20689 w 362061"/>
                  <a:gd name="connsiteY0" fmla="*/ 27830 h 130234"/>
                  <a:gd name="connsiteX1" fmla="*/ 37715 w 362061"/>
                  <a:gd name="connsiteY1" fmla="*/ 41496 h 130234"/>
                  <a:gd name="connsiteX2" fmla="*/ 35332 w 362061"/>
                  <a:gd name="connsiteY2" fmla="*/ 79595 h 130234"/>
                  <a:gd name="connsiteX3" fmla="*/ 96890 w 362061"/>
                  <a:gd name="connsiteY3" fmla="*/ 80220 h 130234"/>
                  <a:gd name="connsiteX4" fmla="*/ 196903 w 362061"/>
                  <a:gd name="connsiteY4" fmla="*/ 32595 h 130234"/>
                  <a:gd name="connsiteX5" fmla="*/ 287390 w 362061"/>
                  <a:gd name="connsiteY5" fmla="*/ 4020 h 130234"/>
                  <a:gd name="connsiteX6" fmla="*/ 349303 w 362061"/>
                  <a:gd name="connsiteY6" fmla="*/ 6400 h 130234"/>
                  <a:gd name="connsiteX7" fmla="*/ 361207 w 362061"/>
                  <a:gd name="connsiteY7" fmla="*/ 61168 h 130234"/>
                  <a:gd name="connsiteX8" fmla="*/ 335372 w 362061"/>
                  <a:gd name="connsiteY8" fmla="*/ 43878 h 130234"/>
                  <a:gd name="connsiteX9" fmla="*/ 304059 w 362061"/>
                  <a:gd name="connsiteY9" fmla="*/ 49263 h 130234"/>
                  <a:gd name="connsiteX10" fmla="*/ 206428 w 362061"/>
                  <a:gd name="connsiteY10" fmla="*/ 77839 h 130234"/>
                  <a:gd name="connsiteX11" fmla="*/ 111178 w 362061"/>
                  <a:gd name="connsiteY11" fmla="*/ 120701 h 130234"/>
                  <a:gd name="connsiteX12" fmla="*/ 54029 w 362061"/>
                  <a:gd name="connsiteY12" fmla="*/ 130227 h 130234"/>
                  <a:gd name="connsiteX13" fmla="*/ 6403 w 362061"/>
                  <a:gd name="connsiteY13" fmla="*/ 104032 h 130234"/>
                  <a:gd name="connsiteX14" fmla="*/ 1997 w 362061"/>
                  <a:gd name="connsiteY14" fmla="*/ 60546 h 130234"/>
                  <a:gd name="connsiteX15" fmla="*/ 20689 w 362061"/>
                  <a:gd name="connsiteY15" fmla="*/ 27830 h 130234"/>
                  <a:gd name="connsiteX0" fmla="*/ 20689 w 362061"/>
                  <a:gd name="connsiteY0" fmla="*/ 27830 h 130234"/>
                  <a:gd name="connsiteX1" fmla="*/ 40096 w 362061"/>
                  <a:gd name="connsiteY1" fmla="*/ 41496 h 130234"/>
                  <a:gd name="connsiteX2" fmla="*/ 35332 w 362061"/>
                  <a:gd name="connsiteY2" fmla="*/ 79595 h 130234"/>
                  <a:gd name="connsiteX3" fmla="*/ 96890 w 362061"/>
                  <a:gd name="connsiteY3" fmla="*/ 80220 h 130234"/>
                  <a:gd name="connsiteX4" fmla="*/ 196903 w 362061"/>
                  <a:gd name="connsiteY4" fmla="*/ 32595 h 130234"/>
                  <a:gd name="connsiteX5" fmla="*/ 287390 w 362061"/>
                  <a:gd name="connsiteY5" fmla="*/ 4020 h 130234"/>
                  <a:gd name="connsiteX6" fmla="*/ 349303 w 362061"/>
                  <a:gd name="connsiteY6" fmla="*/ 6400 h 130234"/>
                  <a:gd name="connsiteX7" fmla="*/ 361207 w 362061"/>
                  <a:gd name="connsiteY7" fmla="*/ 61168 h 130234"/>
                  <a:gd name="connsiteX8" fmla="*/ 335372 w 362061"/>
                  <a:gd name="connsiteY8" fmla="*/ 43878 h 130234"/>
                  <a:gd name="connsiteX9" fmla="*/ 304059 w 362061"/>
                  <a:gd name="connsiteY9" fmla="*/ 49263 h 130234"/>
                  <a:gd name="connsiteX10" fmla="*/ 206428 w 362061"/>
                  <a:gd name="connsiteY10" fmla="*/ 77839 h 130234"/>
                  <a:gd name="connsiteX11" fmla="*/ 111178 w 362061"/>
                  <a:gd name="connsiteY11" fmla="*/ 120701 h 130234"/>
                  <a:gd name="connsiteX12" fmla="*/ 54029 w 362061"/>
                  <a:gd name="connsiteY12" fmla="*/ 130227 h 130234"/>
                  <a:gd name="connsiteX13" fmla="*/ 6403 w 362061"/>
                  <a:gd name="connsiteY13" fmla="*/ 104032 h 130234"/>
                  <a:gd name="connsiteX14" fmla="*/ 1997 w 362061"/>
                  <a:gd name="connsiteY14" fmla="*/ 60546 h 130234"/>
                  <a:gd name="connsiteX15" fmla="*/ 20689 w 362061"/>
                  <a:gd name="connsiteY15" fmla="*/ 27830 h 130234"/>
                  <a:gd name="connsiteX0" fmla="*/ 20689 w 354449"/>
                  <a:gd name="connsiteY0" fmla="*/ 29741 h 132145"/>
                  <a:gd name="connsiteX1" fmla="*/ 40096 w 354449"/>
                  <a:gd name="connsiteY1" fmla="*/ 43407 h 132145"/>
                  <a:gd name="connsiteX2" fmla="*/ 35332 w 354449"/>
                  <a:gd name="connsiteY2" fmla="*/ 81506 h 132145"/>
                  <a:gd name="connsiteX3" fmla="*/ 96890 w 354449"/>
                  <a:gd name="connsiteY3" fmla="*/ 82131 h 132145"/>
                  <a:gd name="connsiteX4" fmla="*/ 196903 w 354449"/>
                  <a:gd name="connsiteY4" fmla="*/ 34506 h 132145"/>
                  <a:gd name="connsiteX5" fmla="*/ 287390 w 354449"/>
                  <a:gd name="connsiteY5" fmla="*/ 5931 h 132145"/>
                  <a:gd name="connsiteX6" fmla="*/ 349303 w 354449"/>
                  <a:gd name="connsiteY6" fmla="*/ 8311 h 132145"/>
                  <a:gd name="connsiteX7" fmla="*/ 349301 w 354449"/>
                  <a:gd name="connsiteY7" fmla="*/ 91654 h 132145"/>
                  <a:gd name="connsiteX8" fmla="*/ 335372 w 354449"/>
                  <a:gd name="connsiteY8" fmla="*/ 45789 h 132145"/>
                  <a:gd name="connsiteX9" fmla="*/ 304059 w 354449"/>
                  <a:gd name="connsiteY9" fmla="*/ 51174 h 132145"/>
                  <a:gd name="connsiteX10" fmla="*/ 206428 w 354449"/>
                  <a:gd name="connsiteY10" fmla="*/ 79750 h 132145"/>
                  <a:gd name="connsiteX11" fmla="*/ 111178 w 354449"/>
                  <a:gd name="connsiteY11" fmla="*/ 122612 h 132145"/>
                  <a:gd name="connsiteX12" fmla="*/ 54029 w 354449"/>
                  <a:gd name="connsiteY12" fmla="*/ 132138 h 132145"/>
                  <a:gd name="connsiteX13" fmla="*/ 6403 w 354449"/>
                  <a:gd name="connsiteY13" fmla="*/ 105943 h 132145"/>
                  <a:gd name="connsiteX14" fmla="*/ 1997 w 354449"/>
                  <a:gd name="connsiteY14" fmla="*/ 62457 h 132145"/>
                  <a:gd name="connsiteX15" fmla="*/ 20689 w 354449"/>
                  <a:gd name="connsiteY15" fmla="*/ 29741 h 132145"/>
                  <a:gd name="connsiteX0" fmla="*/ 20689 w 361565"/>
                  <a:gd name="connsiteY0" fmla="*/ 26934 h 129338"/>
                  <a:gd name="connsiteX1" fmla="*/ 40096 w 361565"/>
                  <a:gd name="connsiteY1" fmla="*/ 40600 h 129338"/>
                  <a:gd name="connsiteX2" fmla="*/ 35332 w 361565"/>
                  <a:gd name="connsiteY2" fmla="*/ 78699 h 129338"/>
                  <a:gd name="connsiteX3" fmla="*/ 96890 w 361565"/>
                  <a:gd name="connsiteY3" fmla="*/ 79324 h 129338"/>
                  <a:gd name="connsiteX4" fmla="*/ 196903 w 361565"/>
                  <a:gd name="connsiteY4" fmla="*/ 31699 h 129338"/>
                  <a:gd name="connsiteX5" fmla="*/ 287390 w 361565"/>
                  <a:gd name="connsiteY5" fmla="*/ 3124 h 129338"/>
                  <a:gd name="connsiteX6" fmla="*/ 349303 w 361565"/>
                  <a:gd name="connsiteY6" fmla="*/ 5504 h 129338"/>
                  <a:gd name="connsiteX7" fmla="*/ 361565 w 361565"/>
                  <a:gd name="connsiteY7" fmla="*/ 45364 h 129338"/>
                  <a:gd name="connsiteX8" fmla="*/ 349301 w 361565"/>
                  <a:gd name="connsiteY8" fmla="*/ 88847 h 129338"/>
                  <a:gd name="connsiteX9" fmla="*/ 335372 w 361565"/>
                  <a:gd name="connsiteY9" fmla="*/ 42982 h 129338"/>
                  <a:gd name="connsiteX10" fmla="*/ 304059 w 361565"/>
                  <a:gd name="connsiteY10" fmla="*/ 48367 h 129338"/>
                  <a:gd name="connsiteX11" fmla="*/ 206428 w 361565"/>
                  <a:gd name="connsiteY11" fmla="*/ 76943 h 129338"/>
                  <a:gd name="connsiteX12" fmla="*/ 111178 w 361565"/>
                  <a:gd name="connsiteY12" fmla="*/ 119805 h 129338"/>
                  <a:gd name="connsiteX13" fmla="*/ 54029 w 361565"/>
                  <a:gd name="connsiteY13" fmla="*/ 129331 h 129338"/>
                  <a:gd name="connsiteX14" fmla="*/ 6403 w 361565"/>
                  <a:gd name="connsiteY14" fmla="*/ 103136 h 129338"/>
                  <a:gd name="connsiteX15" fmla="*/ 1997 w 361565"/>
                  <a:gd name="connsiteY15" fmla="*/ 59650 h 129338"/>
                  <a:gd name="connsiteX16" fmla="*/ 20689 w 361565"/>
                  <a:gd name="connsiteY16" fmla="*/ 26934 h 129338"/>
                  <a:gd name="connsiteX0" fmla="*/ 20689 w 361565"/>
                  <a:gd name="connsiteY0" fmla="*/ 26934 h 129338"/>
                  <a:gd name="connsiteX1" fmla="*/ 40096 w 361565"/>
                  <a:gd name="connsiteY1" fmla="*/ 40600 h 129338"/>
                  <a:gd name="connsiteX2" fmla="*/ 35332 w 361565"/>
                  <a:gd name="connsiteY2" fmla="*/ 78699 h 129338"/>
                  <a:gd name="connsiteX3" fmla="*/ 96890 w 361565"/>
                  <a:gd name="connsiteY3" fmla="*/ 79324 h 129338"/>
                  <a:gd name="connsiteX4" fmla="*/ 196903 w 361565"/>
                  <a:gd name="connsiteY4" fmla="*/ 31699 h 129338"/>
                  <a:gd name="connsiteX5" fmla="*/ 287390 w 361565"/>
                  <a:gd name="connsiteY5" fmla="*/ 3124 h 129338"/>
                  <a:gd name="connsiteX6" fmla="*/ 349303 w 361565"/>
                  <a:gd name="connsiteY6" fmla="*/ 5504 h 129338"/>
                  <a:gd name="connsiteX7" fmla="*/ 361565 w 361565"/>
                  <a:gd name="connsiteY7" fmla="*/ 45364 h 129338"/>
                  <a:gd name="connsiteX8" fmla="*/ 349301 w 361565"/>
                  <a:gd name="connsiteY8" fmla="*/ 88847 h 129338"/>
                  <a:gd name="connsiteX9" fmla="*/ 340134 w 361565"/>
                  <a:gd name="connsiteY9" fmla="*/ 47744 h 129338"/>
                  <a:gd name="connsiteX10" fmla="*/ 304059 w 361565"/>
                  <a:gd name="connsiteY10" fmla="*/ 48367 h 129338"/>
                  <a:gd name="connsiteX11" fmla="*/ 206428 w 361565"/>
                  <a:gd name="connsiteY11" fmla="*/ 76943 h 129338"/>
                  <a:gd name="connsiteX12" fmla="*/ 111178 w 361565"/>
                  <a:gd name="connsiteY12" fmla="*/ 119805 h 129338"/>
                  <a:gd name="connsiteX13" fmla="*/ 54029 w 361565"/>
                  <a:gd name="connsiteY13" fmla="*/ 129331 h 129338"/>
                  <a:gd name="connsiteX14" fmla="*/ 6403 w 361565"/>
                  <a:gd name="connsiteY14" fmla="*/ 103136 h 129338"/>
                  <a:gd name="connsiteX15" fmla="*/ 1997 w 361565"/>
                  <a:gd name="connsiteY15" fmla="*/ 59650 h 129338"/>
                  <a:gd name="connsiteX16" fmla="*/ 20689 w 361565"/>
                  <a:gd name="connsiteY16" fmla="*/ 26934 h 129338"/>
                  <a:gd name="connsiteX0" fmla="*/ 20689 w 361565"/>
                  <a:gd name="connsiteY0" fmla="*/ 26934 h 129338"/>
                  <a:gd name="connsiteX1" fmla="*/ 40096 w 361565"/>
                  <a:gd name="connsiteY1" fmla="*/ 40600 h 129338"/>
                  <a:gd name="connsiteX2" fmla="*/ 35332 w 361565"/>
                  <a:gd name="connsiteY2" fmla="*/ 78699 h 129338"/>
                  <a:gd name="connsiteX3" fmla="*/ 96890 w 361565"/>
                  <a:gd name="connsiteY3" fmla="*/ 79324 h 129338"/>
                  <a:gd name="connsiteX4" fmla="*/ 196903 w 361565"/>
                  <a:gd name="connsiteY4" fmla="*/ 31699 h 129338"/>
                  <a:gd name="connsiteX5" fmla="*/ 287390 w 361565"/>
                  <a:gd name="connsiteY5" fmla="*/ 3124 h 129338"/>
                  <a:gd name="connsiteX6" fmla="*/ 349303 w 361565"/>
                  <a:gd name="connsiteY6" fmla="*/ 5504 h 129338"/>
                  <a:gd name="connsiteX7" fmla="*/ 361565 w 361565"/>
                  <a:gd name="connsiteY7" fmla="*/ 45364 h 129338"/>
                  <a:gd name="connsiteX8" fmla="*/ 344539 w 361565"/>
                  <a:gd name="connsiteY8" fmla="*/ 88847 h 129338"/>
                  <a:gd name="connsiteX9" fmla="*/ 340134 w 361565"/>
                  <a:gd name="connsiteY9" fmla="*/ 47744 h 129338"/>
                  <a:gd name="connsiteX10" fmla="*/ 304059 w 361565"/>
                  <a:gd name="connsiteY10" fmla="*/ 48367 h 129338"/>
                  <a:gd name="connsiteX11" fmla="*/ 206428 w 361565"/>
                  <a:gd name="connsiteY11" fmla="*/ 76943 h 129338"/>
                  <a:gd name="connsiteX12" fmla="*/ 111178 w 361565"/>
                  <a:gd name="connsiteY12" fmla="*/ 119805 h 129338"/>
                  <a:gd name="connsiteX13" fmla="*/ 54029 w 361565"/>
                  <a:gd name="connsiteY13" fmla="*/ 129331 h 129338"/>
                  <a:gd name="connsiteX14" fmla="*/ 6403 w 361565"/>
                  <a:gd name="connsiteY14" fmla="*/ 103136 h 129338"/>
                  <a:gd name="connsiteX15" fmla="*/ 1997 w 361565"/>
                  <a:gd name="connsiteY15" fmla="*/ 59650 h 129338"/>
                  <a:gd name="connsiteX16" fmla="*/ 20689 w 361565"/>
                  <a:gd name="connsiteY16" fmla="*/ 26934 h 12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1565" h="129338">
                    <a:moveTo>
                      <a:pt x="20689" y="26934"/>
                    </a:moveTo>
                    <a:cubicBezTo>
                      <a:pt x="27039" y="23759"/>
                      <a:pt x="36862" y="31576"/>
                      <a:pt x="40096" y="40600"/>
                    </a:cubicBezTo>
                    <a:cubicBezTo>
                      <a:pt x="43330" y="49624"/>
                      <a:pt x="25866" y="72245"/>
                      <a:pt x="35332" y="78699"/>
                    </a:cubicBezTo>
                    <a:cubicBezTo>
                      <a:pt x="44798" y="85153"/>
                      <a:pt x="69962" y="87157"/>
                      <a:pt x="96890" y="79324"/>
                    </a:cubicBezTo>
                    <a:cubicBezTo>
                      <a:pt x="123818" y="71491"/>
                      <a:pt x="165153" y="44399"/>
                      <a:pt x="196903" y="31699"/>
                    </a:cubicBezTo>
                    <a:cubicBezTo>
                      <a:pt x="228653" y="18999"/>
                      <a:pt x="261990" y="7490"/>
                      <a:pt x="287390" y="3124"/>
                    </a:cubicBezTo>
                    <a:cubicBezTo>
                      <a:pt x="312790" y="-1242"/>
                      <a:pt x="336941" y="-1536"/>
                      <a:pt x="349303" y="5504"/>
                    </a:cubicBezTo>
                    <a:cubicBezTo>
                      <a:pt x="361665" y="12544"/>
                      <a:pt x="361565" y="31474"/>
                      <a:pt x="361565" y="45364"/>
                    </a:cubicBezTo>
                    <a:cubicBezTo>
                      <a:pt x="361565" y="59254"/>
                      <a:pt x="348111" y="88450"/>
                      <a:pt x="344539" y="88847"/>
                    </a:cubicBezTo>
                    <a:cubicBezTo>
                      <a:pt x="340967" y="89244"/>
                      <a:pt x="346881" y="54491"/>
                      <a:pt x="340134" y="47744"/>
                    </a:cubicBezTo>
                    <a:cubicBezTo>
                      <a:pt x="333387" y="40997"/>
                      <a:pt x="326343" y="43501"/>
                      <a:pt x="304059" y="48367"/>
                    </a:cubicBezTo>
                    <a:cubicBezTo>
                      <a:pt x="281775" y="53234"/>
                      <a:pt x="238575" y="65037"/>
                      <a:pt x="206428" y="76943"/>
                    </a:cubicBezTo>
                    <a:cubicBezTo>
                      <a:pt x="174281" y="88849"/>
                      <a:pt x="136578" y="111074"/>
                      <a:pt x="111178" y="119805"/>
                    </a:cubicBezTo>
                    <a:cubicBezTo>
                      <a:pt x="85778" y="128536"/>
                      <a:pt x="79032" y="128934"/>
                      <a:pt x="54029" y="129331"/>
                    </a:cubicBezTo>
                    <a:cubicBezTo>
                      <a:pt x="29026" y="129728"/>
                      <a:pt x="15075" y="114750"/>
                      <a:pt x="6403" y="103136"/>
                    </a:cubicBezTo>
                    <a:cubicBezTo>
                      <a:pt x="-2269" y="91523"/>
                      <a:pt x="-384" y="72350"/>
                      <a:pt x="1997" y="59650"/>
                    </a:cubicBezTo>
                    <a:cubicBezTo>
                      <a:pt x="4378" y="46950"/>
                      <a:pt x="14339" y="30109"/>
                      <a:pt x="20689" y="2693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51000">
                    <a:srgbClr val="9C90D6"/>
                  </a:gs>
                  <a:gs pos="100000">
                    <a:srgbClr val="8773C5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0" name="任意多边形 1209"/>
              <p:cNvSpPr/>
              <p:nvPr/>
            </p:nvSpPr>
            <p:spPr>
              <a:xfrm rot="13560000">
                <a:off x="5617755" y="4853594"/>
                <a:ext cx="147080" cy="53142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  <a:gd name="connsiteX0" fmla="*/ 24836 w 376030"/>
                  <a:gd name="connsiteY0" fmla="*/ 64562 h 128911"/>
                  <a:gd name="connsiteX1" fmla="*/ 110560 w 376030"/>
                  <a:gd name="connsiteY1" fmla="*/ 78851 h 128911"/>
                  <a:gd name="connsiteX2" fmla="*/ 210573 w 376030"/>
                  <a:gd name="connsiteY2" fmla="*/ 31226 h 128911"/>
                  <a:gd name="connsiteX3" fmla="*/ 301060 w 376030"/>
                  <a:gd name="connsiteY3" fmla="*/ 2651 h 128911"/>
                  <a:gd name="connsiteX4" fmla="*/ 362973 w 376030"/>
                  <a:gd name="connsiteY4" fmla="*/ 5031 h 128911"/>
                  <a:gd name="connsiteX5" fmla="*/ 372497 w 376030"/>
                  <a:gd name="connsiteY5" fmla="*/ 35987 h 128911"/>
                  <a:gd name="connsiteX6" fmla="*/ 317729 w 376030"/>
                  <a:gd name="connsiteY6" fmla="*/ 47894 h 128911"/>
                  <a:gd name="connsiteX7" fmla="*/ 220098 w 376030"/>
                  <a:gd name="connsiteY7" fmla="*/ 76470 h 128911"/>
                  <a:gd name="connsiteX8" fmla="*/ 124848 w 376030"/>
                  <a:gd name="connsiteY8" fmla="*/ 119332 h 128911"/>
                  <a:gd name="connsiteX9" fmla="*/ 51030 w 376030"/>
                  <a:gd name="connsiteY9" fmla="*/ 128858 h 128911"/>
                  <a:gd name="connsiteX10" fmla="*/ 1023 w 376030"/>
                  <a:gd name="connsiteY10" fmla="*/ 116950 h 128911"/>
                  <a:gd name="connsiteX11" fmla="*/ 24836 w 376030"/>
                  <a:gd name="connsiteY11" fmla="*/ 64562 h 128911"/>
                  <a:gd name="connsiteX0" fmla="*/ 9681 w 360875"/>
                  <a:gd name="connsiteY0" fmla="*/ 64562 h 129601"/>
                  <a:gd name="connsiteX1" fmla="*/ 95405 w 360875"/>
                  <a:gd name="connsiteY1" fmla="*/ 78851 h 129601"/>
                  <a:gd name="connsiteX2" fmla="*/ 195418 w 360875"/>
                  <a:gd name="connsiteY2" fmla="*/ 31226 h 129601"/>
                  <a:gd name="connsiteX3" fmla="*/ 285905 w 360875"/>
                  <a:gd name="connsiteY3" fmla="*/ 2651 h 129601"/>
                  <a:gd name="connsiteX4" fmla="*/ 347818 w 360875"/>
                  <a:gd name="connsiteY4" fmla="*/ 5031 h 129601"/>
                  <a:gd name="connsiteX5" fmla="*/ 357342 w 360875"/>
                  <a:gd name="connsiteY5" fmla="*/ 35987 h 129601"/>
                  <a:gd name="connsiteX6" fmla="*/ 302574 w 360875"/>
                  <a:gd name="connsiteY6" fmla="*/ 47894 h 129601"/>
                  <a:gd name="connsiteX7" fmla="*/ 204943 w 360875"/>
                  <a:gd name="connsiteY7" fmla="*/ 76470 h 129601"/>
                  <a:gd name="connsiteX8" fmla="*/ 109693 w 360875"/>
                  <a:gd name="connsiteY8" fmla="*/ 119332 h 129601"/>
                  <a:gd name="connsiteX9" fmla="*/ 35875 w 360875"/>
                  <a:gd name="connsiteY9" fmla="*/ 128858 h 129601"/>
                  <a:gd name="connsiteX10" fmla="*/ 4918 w 360875"/>
                  <a:gd name="connsiteY10" fmla="*/ 121713 h 129601"/>
                  <a:gd name="connsiteX11" fmla="*/ 9681 w 360875"/>
                  <a:gd name="connsiteY11" fmla="*/ 64562 h 129601"/>
                  <a:gd name="connsiteX0" fmla="*/ 6724 w 357918"/>
                  <a:gd name="connsiteY0" fmla="*/ 64562 h 129601"/>
                  <a:gd name="connsiteX1" fmla="*/ 35653 w 357918"/>
                  <a:gd name="connsiteY1" fmla="*/ 80607 h 129601"/>
                  <a:gd name="connsiteX2" fmla="*/ 92448 w 357918"/>
                  <a:gd name="connsiteY2" fmla="*/ 78851 h 129601"/>
                  <a:gd name="connsiteX3" fmla="*/ 192461 w 357918"/>
                  <a:gd name="connsiteY3" fmla="*/ 31226 h 129601"/>
                  <a:gd name="connsiteX4" fmla="*/ 282948 w 357918"/>
                  <a:gd name="connsiteY4" fmla="*/ 2651 h 129601"/>
                  <a:gd name="connsiteX5" fmla="*/ 344861 w 357918"/>
                  <a:gd name="connsiteY5" fmla="*/ 5031 h 129601"/>
                  <a:gd name="connsiteX6" fmla="*/ 354385 w 357918"/>
                  <a:gd name="connsiteY6" fmla="*/ 35987 h 129601"/>
                  <a:gd name="connsiteX7" fmla="*/ 299617 w 357918"/>
                  <a:gd name="connsiteY7" fmla="*/ 47894 h 129601"/>
                  <a:gd name="connsiteX8" fmla="*/ 201986 w 357918"/>
                  <a:gd name="connsiteY8" fmla="*/ 76470 h 129601"/>
                  <a:gd name="connsiteX9" fmla="*/ 106736 w 357918"/>
                  <a:gd name="connsiteY9" fmla="*/ 119332 h 129601"/>
                  <a:gd name="connsiteX10" fmla="*/ 32918 w 357918"/>
                  <a:gd name="connsiteY10" fmla="*/ 128858 h 129601"/>
                  <a:gd name="connsiteX11" fmla="*/ 1961 w 357918"/>
                  <a:gd name="connsiteY11" fmla="*/ 121713 h 129601"/>
                  <a:gd name="connsiteX12" fmla="*/ 6724 w 357918"/>
                  <a:gd name="connsiteY12" fmla="*/ 64562 h 129601"/>
                  <a:gd name="connsiteX0" fmla="*/ 6724 w 359856"/>
                  <a:gd name="connsiteY0" fmla="*/ 65205 h 130244"/>
                  <a:gd name="connsiteX1" fmla="*/ 35653 w 359856"/>
                  <a:gd name="connsiteY1" fmla="*/ 81250 h 130244"/>
                  <a:gd name="connsiteX2" fmla="*/ 92448 w 359856"/>
                  <a:gd name="connsiteY2" fmla="*/ 79494 h 130244"/>
                  <a:gd name="connsiteX3" fmla="*/ 192461 w 359856"/>
                  <a:gd name="connsiteY3" fmla="*/ 31869 h 130244"/>
                  <a:gd name="connsiteX4" fmla="*/ 282948 w 359856"/>
                  <a:gd name="connsiteY4" fmla="*/ 3294 h 130244"/>
                  <a:gd name="connsiteX5" fmla="*/ 344861 w 359856"/>
                  <a:gd name="connsiteY5" fmla="*/ 5674 h 130244"/>
                  <a:gd name="connsiteX6" fmla="*/ 356766 w 359856"/>
                  <a:gd name="connsiteY6" fmla="*/ 48536 h 130244"/>
                  <a:gd name="connsiteX7" fmla="*/ 299617 w 359856"/>
                  <a:gd name="connsiteY7" fmla="*/ 48537 h 130244"/>
                  <a:gd name="connsiteX8" fmla="*/ 201986 w 359856"/>
                  <a:gd name="connsiteY8" fmla="*/ 77113 h 130244"/>
                  <a:gd name="connsiteX9" fmla="*/ 106736 w 359856"/>
                  <a:gd name="connsiteY9" fmla="*/ 119975 h 130244"/>
                  <a:gd name="connsiteX10" fmla="*/ 32918 w 359856"/>
                  <a:gd name="connsiteY10" fmla="*/ 129501 h 130244"/>
                  <a:gd name="connsiteX11" fmla="*/ 1961 w 359856"/>
                  <a:gd name="connsiteY11" fmla="*/ 122356 h 130244"/>
                  <a:gd name="connsiteX12" fmla="*/ 6724 w 359856"/>
                  <a:gd name="connsiteY12" fmla="*/ 65205 h 130244"/>
                  <a:gd name="connsiteX0" fmla="*/ 6724 w 359856"/>
                  <a:gd name="connsiteY0" fmla="*/ 65205 h 129527"/>
                  <a:gd name="connsiteX1" fmla="*/ 35653 w 359856"/>
                  <a:gd name="connsiteY1" fmla="*/ 81250 h 129527"/>
                  <a:gd name="connsiteX2" fmla="*/ 92448 w 359856"/>
                  <a:gd name="connsiteY2" fmla="*/ 79494 h 129527"/>
                  <a:gd name="connsiteX3" fmla="*/ 192461 w 359856"/>
                  <a:gd name="connsiteY3" fmla="*/ 31869 h 129527"/>
                  <a:gd name="connsiteX4" fmla="*/ 282948 w 359856"/>
                  <a:gd name="connsiteY4" fmla="*/ 3294 h 129527"/>
                  <a:gd name="connsiteX5" fmla="*/ 344861 w 359856"/>
                  <a:gd name="connsiteY5" fmla="*/ 5674 h 129527"/>
                  <a:gd name="connsiteX6" fmla="*/ 356766 w 359856"/>
                  <a:gd name="connsiteY6" fmla="*/ 48536 h 129527"/>
                  <a:gd name="connsiteX7" fmla="*/ 299617 w 359856"/>
                  <a:gd name="connsiteY7" fmla="*/ 48537 h 129527"/>
                  <a:gd name="connsiteX8" fmla="*/ 201986 w 359856"/>
                  <a:gd name="connsiteY8" fmla="*/ 77113 h 129527"/>
                  <a:gd name="connsiteX9" fmla="*/ 106736 w 359856"/>
                  <a:gd name="connsiteY9" fmla="*/ 119975 h 129527"/>
                  <a:gd name="connsiteX10" fmla="*/ 32918 w 359856"/>
                  <a:gd name="connsiteY10" fmla="*/ 129501 h 129527"/>
                  <a:gd name="connsiteX11" fmla="*/ 1961 w 359856"/>
                  <a:gd name="connsiteY11" fmla="*/ 115213 h 129527"/>
                  <a:gd name="connsiteX12" fmla="*/ 6724 w 359856"/>
                  <a:gd name="connsiteY12" fmla="*/ 65205 h 129527"/>
                  <a:gd name="connsiteX0" fmla="*/ 16949 w 358175"/>
                  <a:gd name="connsiteY0" fmla="*/ 58061 h 129536"/>
                  <a:gd name="connsiteX1" fmla="*/ 33972 w 358175"/>
                  <a:gd name="connsiteY1" fmla="*/ 81250 h 129536"/>
                  <a:gd name="connsiteX2" fmla="*/ 90767 w 358175"/>
                  <a:gd name="connsiteY2" fmla="*/ 79494 h 129536"/>
                  <a:gd name="connsiteX3" fmla="*/ 190780 w 358175"/>
                  <a:gd name="connsiteY3" fmla="*/ 31869 h 129536"/>
                  <a:gd name="connsiteX4" fmla="*/ 281267 w 358175"/>
                  <a:gd name="connsiteY4" fmla="*/ 3294 h 129536"/>
                  <a:gd name="connsiteX5" fmla="*/ 343180 w 358175"/>
                  <a:gd name="connsiteY5" fmla="*/ 5674 h 129536"/>
                  <a:gd name="connsiteX6" fmla="*/ 355085 w 358175"/>
                  <a:gd name="connsiteY6" fmla="*/ 48536 h 129536"/>
                  <a:gd name="connsiteX7" fmla="*/ 297936 w 358175"/>
                  <a:gd name="connsiteY7" fmla="*/ 48537 h 129536"/>
                  <a:gd name="connsiteX8" fmla="*/ 200305 w 358175"/>
                  <a:gd name="connsiteY8" fmla="*/ 77113 h 129536"/>
                  <a:gd name="connsiteX9" fmla="*/ 105055 w 358175"/>
                  <a:gd name="connsiteY9" fmla="*/ 119975 h 129536"/>
                  <a:gd name="connsiteX10" fmla="*/ 31237 w 358175"/>
                  <a:gd name="connsiteY10" fmla="*/ 129501 h 129536"/>
                  <a:gd name="connsiteX11" fmla="*/ 280 w 358175"/>
                  <a:gd name="connsiteY11" fmla="*/ 115213 h 129536"/>
                  <a:gd name="connsiteX12" fmla="*/ 16949 w 358175"/>
                  <a:gd name="connsiteY12" fmla="*/ 58061 h 129536"/>
                  <a:gd name="connsiteX0" fmla="*/ 12541 w 358530"/>
                  <a:gd name="connsiteY0" fmla="*/ 55679 h 129541"/>
                  <a:gd name="connsiteX1" fmla="*/ 34327 w 358530"/>
                  <a:gd name="connsiteY1" fmla="*/ 81250 h 129541"/>
                  <a:gd name="connsiteX2" fmla="*/ 91122 w 358530"/>
                  <a:gd name="connsiteY2" fmla="*/ 79494 h 129541"/>
                  <a:gd name="connsiteX3" fmla="*/ 191135 w 358530"/>
                  <a:gd name="connsiteY3" fmla="*/ 31869 h 129541"/>
                  <a:gd name="connsiteX4" fmla="*/ 281622 w 358530"/>
                  <a:gd name="connsiteY4" fmla="*/ 3294 h 129541"/>
                  <a:gd name="connsiteX5" fmla="*/ 343535 w 358530"/>
                  <a:gd name="connsiteY5" fmla="*/ 5674 h 129541"/>
                  <a:gd name="connsiteX6" fmla="*/ 355440 w 358530"/>
                  <a:gd name="connsiteY6" fmla="*/ 48536 h 129541"/>
                  <a:gd name="connsiteX7" fmla="*/ 298291 w 358530"/>
                  <a:gd name="connsiteY7" fmla="*/ 48537 h 129541"/>
                  <a:gd name="connsiteX8" fmla="*/ 200660 w 358530"/>
                  <a:gd name="connsiteY8" fmla="*/ 77113 h 129541"/>
                  <a:gd name="connsiteX9" fmla="*/ 105410 w 358530"/>
                  <a:gd name="connsiteY9" fmla="*/ 119975 h 129541"/>
                  <a:gd name="connsiteX10" fmla="*/ 31592 w 358530"/>
                  <a:gd name="connsiteY10" fmla="*/ 129501 h 129541"/>
                  <a:gd name="connsiteX11" fmla="*/ 635 w 358530"/>
                  <a:gd name="connsiteY11" fmla="*/ 115213 h 129541"/>
                  <a:gd name="connsiteX12" fmla="*/ 12541 w 358530"/>
                  <a:gd name="connsiteY12" fmla="*/ 55679 h 12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8530" h="129541">
                    <a:moveTo>
                      <a:pt x="12541" y="55679"/>
                    </a:moveTo>
                    <a:cubicBezTo>
                      <a:pt x="18156" y="50019"/>
                      <a:pt x="20040" y="78869"/>
                      <a:pt x="34327" y="81250"/>
                    </a:cubicBezTo>
                    <a:cubicBezTo>
                      <a:pt x="48614" y="83631"/>
                      <a:pt x="64987" y="87724"/>
                      <a:pt x="91122" y="79494"/>
                    </a:cubicBezTo>
                    <a:cubicBezTo>
                      <a:pt x="117257" y="71264"/>
                      <a:pt x="159385" y="44569"/>
                      <a:pt x="191135" y="31869"/>
                    </a:cubicBezTo>
                    <a:cubicBezTo>
                      <a:pt x="222885" y="19169"/>
                      <a:pt x="256222" y="7660"/>
                      <a:pt x="281622" y="3294"/>
                    </a:cubicBezTo>
                    <a:cubicBezTo>
                      <a:pt x="307022" y="-1072"/>
                      <a:pt x="331232" y="-1866"/>
                      <a:pt x="343535" y="5674"/>
                    </a:cubicBezTo>
                    <a:cubicBezTo>
                      <a:pt x="355838" y="13214"/>
                      <a:pt x="362981" y="41392"/>
                      <a:pt x="355440" y="48536"/>
                    </a:cubicBezTo>
                    <a:cubicBezTo>
                      <a:pt x="347899" y="55680"/>
                      <a:pt x="324088" y="43774"/>
                      <a:pt x="298291" y="48537"/>
                    </a:cubicBezTo>
                    <a:cubicBezTo>
                      <a:pt x="272494" y="53300"/>
                      <a:pt x="232807" y="65207"/>
                      <a:pt x="200660" y="77113"/>
                    </a:cubicBezTo>
                    <a:cubicBezTo>
                      <a:pt x="168513" y="89019"/>
                      <a:pt x="133588" y="111244"/>
                      <a:pt x="105410" y="119975"/>
                    </a:cubicBezTo>
                    <a:cubicBezTo>
                      <a:pt x="77232" y="128706"/>
                      <a:pt x="56595" y="129104"/>
                      <a:pt x="31592" y="129501"/>
                    </a:cubicBezTo>
                    <a:cubicBezTo>
                      <a:pt x="6589" y="129898"/>
                      <a:pt x="3810" y="127517"/>
                      <a:pt x="635" y="115213"/>
                    </a:cubicBezTo>
                    <a:cubicBezTo>
                      <a:pt x="-2540" y="102909"/>
                      <a:pt x="6926" y="61339"/>
                      <a:pt x="12541" y="5567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51000">
                    <a:srgbClr val="9C90D6"/>
                  </a:gs>
                  <a:gs pos="100000">
                    <a:srgbClr val="8773C5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1" name="椭圆 1210"/>
              <p:cNvSpPr/>
              <p:nvPr/>
            </p:nvSpPr>
            <p:spPr>
              <a:xfrm rot="13560000">
                <a:off x="5813701" y="4772783"/>
                <a:ext cx="155067" cy="155067"/>
              </a:xfrm>
              <a:prstGeom prst="ellipse">
                <a:avLst/>
              </a:prstGeom>
              <a:solidFill>
                <a:schemeClr val="bg1"/>
              </a:solidFill>
              <a:ln w="3175"/>
              <a:effectLst>
                <a:softEdge rad="38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2" name="任意多边形 1211"/>
              <p:cNvSpPr/>
              <p:nvPr/>
            </p:nvSpPr>
            <p:spPr>
              <a:xfrm rot="13560000">
                <a:off x="5792925" y="4829405"/>
                <a:ext cx="155071" cy="52870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010" h="128878">
                    <a:moveTo>
                      <a:pt x="17291" y="88375"/>
                    </a:moveTo>
                    <a:cubicBezTo>
                      <a:pt x="35547" y="82025"/>
                      <a:pt x="79996" y="88376"/>
                      <a:pt x="112540" y="78851"/>
                    </a:cubicBezTo>
                    <a:cubicBezTo>
                      <a:pt x="145084" y="69326"/>
                      <a:pt x="180803" y="43926"/>
                      <a:pt x="212553" y="31226"/>
                    </a:cubicBezTo>
                    <a:cubicBezTo>
                      <a:pt x="244303" y="18526"/>
                      <a:pt x="277640" y="7017"/>
                      <a:pt x="303040" y="2651"/>
                    </a:cubicBezTo>
                    <a:cubicBezTo>
                      <a:pt x="328440" y="-1715"/>
                      <a:pt x="353047" y="-525"/>
                      <a:pt x="364953" y="5031"/>
                    </a:cubicBezTo>
                    <a:cubicBezTo>
                      <a:pt x="376859" y="10587"/>
                      <a:pt x="382018" y="28843"/>
                      <a:pt x="374477" y="35987"/>
                    </a:cubicBezTo>
                    <a:cubicBezTo>
                      <a:pt x="366936" y="43131"/>
                      <a:pt x="345109" y="41147"/>
                      <a:pt x="319709" y="47894"/>
                    </a:cubicBezTo>
                    <a:cubicBezTo>
                      <a:pt x="294309" y="54641"/>
                      <a:pt x="254225" y="64564"/>
                      <a:pt x="222078" y="76470"/>
                    </a:cubicBezTo>
                    <a:cubicBezTo>
                      <a:pt x="189931" y="88376"/>
                      <a:pt x="155006" y="110601"/>
                      <a:pt x="126828" y="119332"/>
                    </a:cubicBezTo>
                    <a:cubicBezTo>
                      <a:pt x="98650" y="128063"/>
                      <a:pt x="78013" y="128461"/>
                      <a:pt x="53010" y="128858"/>
                    </a:cubicBezTo>
                    <a:cubicBezTo>
                      <a:pt x="28007" y="129255"/>
                      <a:pt x="8956" y="123697"/>
                      <a:pt x="3003" y="116950"/>
                    </a:cubicBezTo>
                    <a:cubicBezTo>
                      <a:pt x="-2950" y="110203"/>
                      <a:pt x="-965" y="94725"/>
                      <a:pt x="17291" y="8837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51000">
                    <a:srgbClr val="9C90D6"/>
                  </a:gs>
                  <a:gs pos="100000">
                    <a:srgbClr val="8773C5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3" name="任意多边形 1212"/>
              <p:cNvSpPr/>
              <p:nvPr/>
            </p:nvSpPr>
            <p:spPr>
              <a:xfrm rot="13560000">
                <a:off x="5820730" y="4784901"/>
                <a:ext cx="155071" cy="52870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010" h="128878">
                    <a:moveTo>
                      <a:pt x="17291" y="88375"/>
                    </a:moveTo>
                    <a:cubicBezTo>
                      <a:pt x="35547" y="82025"/>
                      <a:pt x="79996" y="88376"/>
                      <a:pt x="112540" y="78851"/>
                    </a:cubicBezTo>
                    <a:cubicBezTo>
                      <a:pt x="145084" y="69326"/>
                      <a:pt x="180803" y="43926"/>
                      <a:pt x="212553" y="31226"/>
                    </a:cubicBezTo>
                    <a:cubicBezTo>
                      <a:pt x="244303" y="18526"/>
                      <a:pt x="277640" y="7017"/>
                      <a:pt x="303040" y="2651"/>
                    </a:cubicBezTo>
                    <a:cubicBezTo>
                      <a:pt x="328440" y="-1715"/>
                      <a:pt x="353047" y="-525"/>
                      <a:pt x="364953" y="5031"/>
                    </a:cubicBezTo>
                    <a:cubicBezTo>
                      <a:pt x="376859" y="10587"/>
                      <a:pt x="382018" y="28843"/>
                      <a:pt x="374477" y="35987"/>
                    </a:cubicBezTo>
                    <a:cubicBezTo>
                      <a:pt x="366936" y="43131"/>
                      <a:pt x="345109" y="41147"/>
                      <a:pt x="319709" y="47894"/>
                    </a:cubicBezTo>
                    <a:cubicBezTo>
                      <a:pt x="294309" y="54641"/>
                      <a:pt x="254225" y="64564"/>
                      <a:pt x="222078" y="76470"/>
                    </a:cubicBezTo>
                    <a:cubicBezTo>
                      <a:pt x="189931" y="88376"/>
                      <a:pt x="155006" y="110601"/>
                      <a:pt x="126828" y="119332"/>
                    </a:cubicBezTo>
                    <a:cubicBezTo>
                      <a:pt x="98650" y="128063"/>
                      <a:pt x="78013" y="128461"/>
                      <a:pt x="53010" y="128858"/>
                    </a:cubicBezTo>
                    <a:cubicBezTo>
                      <a:pt x="28007" y="129255"/>
                      <a:pt x="8956" y="123697"/>
                      <a:pt x="3003" y="116950"/>
                    </a:cubicBezTo>
                    <a:cubicBezTo>
                      <a:pt x="-2950" y="110203"/>
                      <a:pt x="-965" y="94725"/>
                      <a:pt x="17291" y="8837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51000">
                    <a:srgbClr val="9C90D6"/>
                  </a:gs>
                  <a:gs pos="100000">
                    <a:srgbClr val="8773C5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4" name="椭圆 1213"/>
              <p:cNvSpPr/>
              <p:nvPr/>
            </p:nvSpPr>
            <p:spPr>
              <a:xfrm rot="13560000">
                <a:off x="5999255" y="4739435"/>
                <a:ext cx="155067" cy="155067"/>
              </a:xfrm>
              <a:prstGeom prst="ellipse">
                <a:avLst/>
              </a:prstGeom>
              <a:solidFill>
                <a:schemeClr val="bg1"/>
              </a:solidFill>
              <a:ln w="3175"/>
              <a:effectLst>
                <a:softEdge rad="38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5" name="任意多边形 1214"/>
              <p:cNvSpPr/>
              <p:nvPr/>
            </p:nvSpPr>
            <p:spPr>
              <a:xfrm rot="13560000">
                <a:off x="5973048" y="4800772"/>
                <a:ext cx="155071" cy="52870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010" h="128878">
                    <a:moveTo>
                      <a:pt x="17291" y="88375"/>
                    </a:moveTo>
                    <a:cubicBezTo>
                      <a:pt x="35547" y="82025"/>
                      <a:pt x="79996" y="88376"/>
                      <a:pt x="112540" y="78851"/>
                    </a:cubicBezTo>
                    <a:cubicBezTo>
                      <a:pt x="145084" y="69326"/>
                      <a:pt x="180803" y="43926"/>
                      <a:pt x="212553" y="31226"/>
                    </a:cubicBezTo>
                    <a:cubicBezTo>
                      <a:pt x="244303" y="18526"/>
                      <a:pt x="277640" y="7017"/>
                      <a:pt x="303040" y="2651"/>
                    </a:cubicBezTo>
                    <a:cubicBezTo>
                      <a:pt x="328440" y="-1715"/>
                      <a:pt x="353047" y="-525"/>
                      <a:pt x="364953" y="5031"/>
                    </a:cubicBezTo>
                    <a:cubicBezTo>
                      <a:pt x="376859" y="10587"/>
                      <a:pt x="382018" y="28843"/>
                      <a:pt x="374477" y="35987"/>
                    </a:cubicBezTo>
                    <a:cubicBezTo>
                      <a:pt x="366936" y="43131"/>
                      <a:pt x="345109" y="41147"/>
                      <a:pt x="319709" y="47894"/>
                    </a:cubicBezTo>
                    <a:cubicBezTo>
                      <a:pt x="294309" y="54641"/>
                      <a:pt x="254225" y="64564"/>
                      <a:pt x="222078" y="76470"/>
                    </a:cubicBezTo>
                    <a:cubicBezTo>
                      <a:pt x="189931" y="88376"/>
                      <a:pt x="155006" y="110601"/>
                      <a:pt x="126828" y="119332"/>
                    </a:cubicBezTo>
                    <a:cubicBezTo>
                      <a:pt x="98650" y="128063"/>
                      <a:pt x="78013" y="128461"/>
                      <a:pt x="53010" y="128858"/>
                    </a:cubicBezTo>
                    <a:cubicBezTo>
                      <a:pt x="28007" y="129255"/>
                      <a:pt x="8956" y="123697"/>
                      <a:pt x="3003" y="116950"/>
                    </a:cubicBezTo>
                    <a:cubicBezTo>
                      <a:pt x="-2950" y="110203"/>
                      <a:pt x="-965" y="94725"/>
                      <a:pt x="17291" y="8837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51000">
                    <a:srgbClr val="9C90D6"/>
                  </a:gs>
                  <a:gs pos="100000">
                    <a:srgbClr val="8773C5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6" name="任意多边形 1215"/>
              <p:cNvSpPr/>
              <p:nvPr/>
            </p:nvSpPr>
            <p:spPr>
              <a:xfrm rot="13560000">
                <a:off x="6000089" y="4755647"/>
                <a:ext cx="155071" cy="52870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010" h="128878">
                    <a:moveTo>
                      <a:pt x="17291" y="88375"/>
                    </a:moveTo>
                    <a:cubicBezTo>
                      <a:pt x="35547" y="82025"/>
                      <a:pt x="79996" y="88376"/>
                      <a:pt x="112540" y="78851"/>
                    </a:cubicBezTo>
                    <a:cubicBezTo>
                      <a:pt x="145084" y="69326"/>
                      <a:pt x="180803" y="43926"/>
                      <a:pt x="212553" y="31226"/>
                    </a:cubicBezTo>
                    <a:cubicBezTo>
                      <a:pt x="244303" y="18526"/>
                      <a:pt x="277640" y="7017"/>
                      <a:pt x="303040" y="2651"/>
                    </a:cubicBezTo>
                    <a:cubicBezTo>
                      <a:pt x="328440" y="-1715"/>
                      <a:pt x="353047" y="-525"/>
                      <a:pt x="364953" y="5031"/>
                    </a:cubicBezTo>
                    <a:cubicBezTo>
                      <a:pt x="376859" y="10587"/>
                      <a:pt x="382018" y="28843"/>
                      <a:pt x="374477" y="35987"/>
                    </a:cubicBezTo>
                    <a:cubicBezTo>
                      <a:pt x="366936" y="43131"/>
                      <a:pt x="345109" y="41147"/>
                      <a:pt x="319709" y="47894"/>
                    </a:cubicBezTo>
                    <a:cubicBezTo>
                      <a:pt x="294309" y="54641"/>
                      <a:pt x="254225" y="64564"/>
                      <a:pt x="222078" y="76470"/>
                    </a:cubicBezTo>
                    <a:cubicBezTo>
                      <a:pt x="189931" y="88376"/>
                      <a:pt x="155006" y="110601"/>
                      <a:pt x="126828" y="119332"/>
                    </a:cubicBezTo>
                    <a:cubicBezTo>
                      <a:pt x="98650" y="128063"/>
                      <a:pt x="78013" y="128461"/>
                      <a:pt x="53010" y="128858"/>
                    </a:cubicBezTo>
                    <a:cubicBezTo>
                      <a:pt x="28007" y="129255"/>
                      <a:pt x="8956" y="123697"/>
                      <a:pt x="3003" y="116950"/>
                    </a:cubicBezTo>
                    <a:cubicBezTo>
                      <a:pt x="-2950" y="110203"/>
                      <a:pt x="-965" y="94725"/>
                      <a:pt x="17291" y="8837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51000">
                    <a:srgbClr val="9C90D6"/>
                  </a:gs>
                  <a:gs pos="100000">
                    <a:srgbClr val="8773C5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7" name="椭圆 1216"/>
              <p:cNvSpPr/>
              <p:nvPr/>
            </p:nvSpPr>
            <p:spPr>
              <a:xfrm rot="13560000">
                <a:off x="6177656" y="4714598"/>
                <a:ext cx="155067" cy="155067"/>
              </a:xfrm>
              <a:prstGeom prst="ellipse">
                <a:avLst/>
              </a:prstGeom>
              <a:solidFill>
                <a:schemeClr val="bg1"/>
              </a:solidFill>
              <a:ln w="3175"/>
              <a:effectLst>
                <a:softEdge rad="38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8" name="任意多边形 1217"/>
              <p:cNvSpPr/>
              <p:nvPr/>
            </p:nvSpPr>
            <p:spPr>
              <a:xfrm rot="13560000">
                <a:off x="6151789" y="4772112"/>
                <a:ext cx="155071" cy="52870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010" h="128878">
                    <a:moveTo>
                      <a:pt x="17291" y="88375"/>
                    </a:moveTo>
                    <a:cubicBezTo>
                      <a:pt x="35547" y="82025"/>
                      <a:pt x="79996" y="88376"/>
                      <a:pt x="112540" y="78851"/>
                    </a:cubicBezTo>
                    <a:cubicBezTo>
                      <a:pt x="145084" y="69326"/>
                      <a:pt x="180803" y="43926"/>
                      <a:pt x="212553" y="31226"/>
                    </a:cubicBezTo>
                    <a:cubicBezTo>
                      <a:pt x="244303" y="18526"/>
                      <a:pt x="277640" y="7017"/>
                      <a:pt x="303040" y="2651"/>
                    </a:cubicBezTo>
                    <a:cubicBezTo>
                      <a:pt x="328440" y="-1715"/>
                      <a:pt x="353047" y="-525"/>
                      <a:pt x="364953" y="5031"/>
                    </a:cubicBezTo>
                    <a:cubicBezTo>
                      <a:pt x="376859" y="10587"/>
                      <a:pt x="382018" y="28843"/>
                      <a:pt x="374477" y="35987"/>
                    </a:cubicBezTo>
                    <a:cubicBezTo>
                      <a:pt x="366936" y="43131"/>
                      <a:pt x="345109" y="41147"/>
                      <a:pt x="319709" y="47894"/>
                    </a:cubicBezTo>
                    <a:cubicBezTo>
                      <a:pt x="294309" y="54641"/>
                      <a:pt x="254225" y="64564"/>
                      <a:pt x="222078" y="76470"/>
                    </a:cubicBezTo>
                    <a:cubicBezTo>
                      <a:pt x="189931" y="88376"/>
                      <a:pt x="155006" y="110601"/>
                      <a:pt x="126828" y="119332"/>
                    </a:cubicBezTo>
                    <a:cubicBezTo>
                      <a:pt x="98650" y="128063"/>
                      <a:pt x="78013" y="128461"/>
                      <a:pt x="53010" y="128858"/>
                    </a:cubicBezTo>
                    <a:cubicBezTo>
                      <a:pt x="28007" y="129255"/>
                      <a:pt x="8956" y="123697"/>
                      <a:pt x="3003" y="116950"/>
                    </a:cubicBezTo>
                    <a:cubicBezTo>
                      <a:pt x="-2950" y="110203"/>
                      <a:pt x="-965" y="94725"/>
                      <a:pt x="17291" y="8837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51000">
                    <a:srgbClr val="9C90D6"/>
                  </a:gs>
                  <a:gs pos="100000">
                    <a:srgbClr val="8773C5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9" name="任意多边形 1218"/>
              <p:cNvSpPr/>
              <p:nvPr/>
            </p:nvSpPr>
            <p:spPr>
              <a:xfrm rot="13560000">
                <a:off x="6180161" y="4729771"/>
                <a:ext cx="155071" cy="52870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010" h="128878">
                    <a:moveTo>
                      <a:pt x="17291" y="88375"/>
                    </a:moveTo>
                    <a:cubicBezTo>
                      <a:pt x="35547" y="82025"/>
                      <a:pt x="79996" y="88376"/>
                      <a:pt x="112540" y="78851"/>
                    </a:cubicBezTo>
                    <a:cubicBezTo>
                      <a:pt x="145084" y="69326"/>
                      <a:pt x="180803" y="43926"/>
                      <a:pt x="212553" y="31226"/>
                    </a:cubicBezTo>
                    <a:cubicBezTo>
                      <a:pt x="244303" y="18526"/>
                      <a:pt x="277640" y="7017"/>
                      <a:pt x="303040" y="2651"/>
                    </a:cubicBezTo>
                    <a:cubicBezTo>
                      <a:pt x="328440" y="-1715"/>
                      <a:pt x="353047" y="-525"/>
                      <a:pt x="364953" y="5031"/>
                    </a:cubicBezTo>
                    <a:cubicBezTo>
                      <a:pt x="376859" y="10587"/>
                      <a:pt x="382018" y="28843"/>
                      <a:pt x="374477" y="35987"/>
                    </a:cubicBezTo>
                    <a:cubicBezTo>
                      <a:pt x="366936" y="43131"/>
                      <a:pt x="345109" y="41147"/>
                      <a:pt x="319709" y="47894"/>
                    </a:cubicBezTo>
                    <a:cubicBezTo>
                      <a:pt x="294309" y="54641"/>
                      <a:pt x="254225" y="64564"/>
                      <a:pt x="222078" y="76470"/>
                    </a:cubicBezTo>
                    <a:cubicBezTo>
                      <a:pt x="189931" y="88376"/>
                      <a:pt x="155006" y="110601"/>
                      <a:pt x="126828" y="119332"/>
                    </a:cubicBezTo>
                    <a:cubicBezTo>
                      <a:pt x="98650" y="128063"/>
                      <a:pt x="78013" y="128461"/>
                      <a:pt x="53010" y="128858"/>
                    </a:cubicBezTo>
                    <a:cubicBezTo>
                      <a:pt x="28007" y="129255"/>
                      <a:pt x="8956" y="123697"/>
                      <a:pt x="3003" y="116950"/>
                    </a:cubicBezTo>
                    <a:cubicBezTo>
                      <a:pt x="-2950" y="110203"/>
                      <a:pt x="-965" y="94725"/>
                      <a:pt x="17291" y="8837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51000">
                    <a:srgbClr val="9C90D6"/>
                  </a:gs>
                  <a:gs pos="100000">
                    <a:srgbClr val="8773C5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0" name="组合 1219"/>
              <p:cNvGrpSpPr/>
              <p:nvPr/>
            </p:nvGrpSpPr>
            <p:grpSpPr>
              <a:xfrm rot="13560000">
                <a:off x="7414193" y="4822708"/>
                <a:ext cx="105008" cy="88657"/>
                <a:chOff x="4644091" y="4858713"/>
                <a:chExt cx="255974" cy="216116"/>
              </a:xfrm>
            </p:grpSpPr>
            <p:sp>
              <p:nvSpPr>
                <p:cNvPr id="1327" name="椭圆 1326"/>
                <p:cNvSpPr/>
                <p:nvPr/>
              </p:nvSpPr>
              <p:spPr>
                <a:xfrm>
                  <a:off x="4644091" y="5002829"/>
                  <a:ext cx="72000" cy="72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8" name="椭圆 1327"/>
                <p:cNvSpPr/>
                <p:nvPr/>
              </p:nvSpPr>
              <p:spPr>
                <a:xfrm>
                  <a:off x="4718079" y="4964503"/>
                  <a:ext cx="100800" cy="1008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9" name="椭圆 1328"/>
                <p:cNvSpPr/>
                <p:nvPr/>
              </p:nvSpPr>
              <p:spPr>
                <a:xfrm>
                  <a:off x="4770520" y="4894886"/>
                  <a:ext cx="100800" cy="1008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0" name="椭圆 1329"/>
                <p:cNvSpPr/>
                <p:nvPr/>
              </p:nvSpPr>
              <p:spPr>
                <a:xfrm>
                  <a:off x="4694096" y="4964731"/>
                  <a:ext cx="100800" cy="1008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1" name="椭圆 1330"/>
                <p:cNvSpPr/>
                <p:nvPr/>
              </p:nvSpPr>
              <p:spPr>
                <a:xfrm>
                  <a:off x="4748865" y="4916484"/>
                  <a:ext cx="100800" cy="1008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2" name="椭圆 1331"/>
                <p:cNvSpPr/>
                <p:nvPr/>
              </p:nvSpPr>
              <p:spPr>
                <a:xfrm>
                  <a:off x="4799265" y="4858713"/>
                  <a:ext cx="100800" cy="1008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21" name="组合 1220"/>
              <p:cNvGrpSpPr/>
              <p:nvPr/>
            </p:nvGrpSpPr>
            <p:grpSpPr>
              <a:xfrm rot="13560000">
                <a:off x="7334027" y="4804612"/>
                <a:ext cx="191888" cy="153766"/>
                <a:chOff x="4575036" y="4690474"/>
                <a:chExt cx="467756" cy="374829"/>
              </a:xfrm>
            </p:grpSpPr>
            <p:sp>
              <p:nvSpPr>
                <p:cNvPr id="1317" name="椭圆 1316"/>
                <p:cNvSpPr/>
                <p:nvPr/>
              </p:nvSpPr>
              <p:spPr>
                <a:xfrm>
                  <a:off x="4575036" y="4993303"/>
                  <a:ext cx="72000" cy="72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8" name="椭圆 1317"/>
                <p:cNvSpPr/>
                <p:nvPr/>
              </p:nvSpPr>
              <p:spPr>
                <a:xfrm>
                  <a:off x="4589607" y="4943017"/>
                  <a:ext cx="90000" cy="90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9" name="椭圆 1318"/>
                <p:cNvSpPr/>
                <p:nvPr/>
              </p:nvSpPr>
              <p:spPr>
                <a:xfrm>
                  <a:off x="4611038" y="4919205"/>
                  <a:ext cx="100800" cy="1008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0" name="椭圆 1319"/>
                <p:cNvSpPr/>
                <p:nvPr/>
              </p:nvSpPr>
              <p:spPr>
                <a:xfrm>
                  <a:off x="4646755" y="4895395"/>
                  <a:ext cx="100800" cy="1008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1" name="椭圆 1320"/>
                <p:cNvSpPr/>
                <p:nvPr/>
              </p:nvSpPr>
              <p:spPr>
                <a:xfrm>
                  <a:off x="4687238" y="4866817"/>
                  <a:ext cx="100800" cy="1008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2" name="椭圆 1321"/>
                <p:cNvSpPr/>
                <p:nvPr/>
              </p:nvSpPr>
              <p:spPr>
                <a:xfrm>
                  <a:off x="4734866" y="4835860"/>
                  <a:ext cx="108000" cy="10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椭圆 1322"/>
                <p:cNvSpPr/>
                <p:nvPr/>
              </p:nvSpPr>
              <p:spPr>
                <a:xfrm>
                  <a:off x="4853525" y="4793383"/>
                  <a:ext cx="100800" cy="1008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椭圆 1323"/>
                <p:cNvSpPr/>
                <p:nvPr/>
              </p:nvSpPr>
              <p:spPr>
                <a:xfrm>
                  <a:off x="4794391" y="4809667"/>
                  <a:ext cx="100800" cy="1008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椭圆 1324"/>
                <p:cNvSpPr/>
                <p:nvPr/>
              </p:nvSpPr>
              <p:spPr>
                <a:xfrm>
                  <a:off x="4868349" y="4753506"/>
                  <a:ext cx="108000" cy="10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6" name="椭圆 1325"/>
                <p:cNvSpPr/>
                <p:nvPr/>
              </p:nvSpPr>
              <p:spPr>
                <a:xfrm>
                  <a:off x="4934792" y="4690474"/>
                  <a:ext cx="108000" cy="10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22" name="组合 1221"/>
              <p:cNvGrpSpPr/>
              <p:nvPr/>
            </p:nvGrpSpPr>
            <p:grpSpPr>
              <a:xfrm rot="13560000">
                <a:off x="7270535" y="4832469"/>
                <a:ext cx="202648" cy="138085"/>
                <a:chOff x="4625226" y="4573794"/>
                <a:chExt cx="493985" cy="336603"/>
              </a:xfrm>
              <a:solidFill>
                <a:srgbClr val="9C8DCD"/>
              </a:solidFill>
            </p:grpSpPr>
            <p:sp>
              <p:nvSpPr>
                <p:cNvPr id="1308" name="椭圆 1307"/>
                <p:cNvSpPr/>
                <p:nvPr/>
              </p:nvSpPr>
              <p:spPr>
                <a:xfrm>
                  <a:off x="4625226" y="4802397"/>
                  <a:ext cx="108000" cy="108000"/>
                </a:xfrm>
                <a:prstGeom prst="ellips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9" name="椭圆 1308"/>
                <p:cNvSpPr/>
                <p:nvPr/>
              </p:nvSpPr>
              <p:spPr>
                <a:xfrm>
                  <a:off x="4641893" y="4757150"/>
                  <a:ext cx="108000" cy="108000"/>
                </a:xfrm>
                <a:prstGeom prst="ellips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0" name="椭圆 1309"/>
                <p:cNvSpPr/>
                <p:nvPr/>
              </p:nvSpPr>
              <p:spPr>
                <a:xfrm>
                  <a:off x="4658564" y="4738101"/>
                  <a:ext cx="115200" cy="115200"/>
                </a:xfrm>
                <a:prstGeom prst="ellips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1" name="椭圆 1310"/>
                <p:cNvSpPr/>
                <p:nvPr/>
              </p:nvSpPr>
              <p:spPr>
                <a:xfrm>
                  <a:off x="4684760" y="4723811"/>
                  <a:ext cx="118800" cy="118800"/>
                </a:xfrm>
                <a:prstGeom prst="ellips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2" name="椭圆 1311"/>
                <p:cNvSpPr/>
                <p:nvPr/>
              </p:nvSpPr>
              <p:spPr>
                <a:xfrm>
                  <a:off x="4720476" y="4704763"/>
                  <a:ext cx="122400" cy="122400"/>
                </a:xfrm>
                <a:prstGeom prst="ellips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椭圆 1312"/>
                <p:cNvSpPr/>
                <p:nvPr/>
              </p:nvSpPr>
              <p:spPr>
                <a:xfrm>
                  <a:off x="4775246" y="4680953"/>
                  <a:ext cx="129600" cy="129600"/>
                </a:xfrm>
                <a:prstGeom prst="ellips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椭圆 1313"/>
                <p:cNvSpPr/>
                <p:nvPr/>
              </p:nvSpPr>
              <p:spPr>
                <a:xfrm>
                  <a:off x="4837158" y="4652377"/>
                  <a:ext cx="136800" cy="136800"/>
                </a:xfrm>
                <a:prstGeom prst="ellips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椭圆 1314"/>
                <p:cNvSpPr/>
                <p:nvPr/>
              </p:nvSpPr>
              <p:spPr>
                <a:xfrm>
                  <a:off x="4906212" y="4621420"/>
                  <a:ext cx="136800" cy="136800"/>
                </a:xfrm>
                <a:prstGeom prst="ellips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椭圆 1315"/>
                <p:cNvSpPr/>
                <p:nvPr/>
              </p:nvSpPr>
              <p:spPr>
                <a:xfrm>
                  <a:off x="4982411" y="4573794"/>
                  <a:ext cx="136800" cy="136800"/>
                </a:xfrm>
                <a:prstGeom prst="ellipse">
                  <a:avLst/>
                </a:prstGeom>
                <a:grp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23" name="组合 1222"/>
              <p:cNvGrpSpPr/>
              <p:nvPr/>
            </p:nvGrpSpPr>
            <p:grpSpPr>
              <a:xfrm rot="13560000">
                <a:off x="7171641" y="4852764"/>
                <a:ext cx="233932" cy="122341"/>
                <a:chOff x="4706285" y="4425969"/>
                <a:chExt cx="570247" cy="298224"/>
              </a:xfrm>
            </p:grpSpPr>
            <p:sp>
              <p:nvSpPr>
                <p:cNvPr id="1298" name="椭圆 1297"/>
                <p:cNvSpPr/>
                <p:nvPr/>
              </p:nvSpPr>
              <p:spPr>
                <a:xfrm>
                  <a:off x="4706285" y="4652193"/>
                  <a:ext cx="72000" cy="72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9" name="椭圆 1298"/>
                <p:cNvSpPr/>
                <p:nvPr/>
              </p:nvSpPr>
              <p:spPr>
                <a:xfrm>
                  <a:off x="4711047" y="4623617"/>
                  <a:ext cx="90000" cy="90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0" name="椭圆 1299"/>
                <p:cNvSpPr/>
                <p:nvPr/>
              </p:nvSpPr>
              <p:spPr>
                <a:xfrm>
                  <a:off x="4713428" y="4587898"/>
                  <a:ext cx="108000" cy="10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1" name="椭圆 1300"/>
                <p:cNvSpPr/>
                <p:nvPr/>
              </p:nvSpPr>
              <p:spPr>
                <a:xfrm>
                  <a:off x="4722954" y="4571227"/>
                  <a:ext cx="115200" cy="1152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2" name="椭圆 1301"/>
                <p:cNvSpPr/>
                <p:nvPr/>
              </p:nvSpPr>
              <p:spPr>
                <a:xfrm>
                  <a:off x="4742004" y="4552179"/>
                  <a:ext cx="126000" cy="126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椭圆 1302"/>
                <p:cNvSpPr/>
                <p:nvPr/>
              </p:nvSpPr>
              <p:spPr>
                <a:xfrm>
                  <a:off x="4792009" y="4525984"/>
                  <a:ext cx="144000" cy="144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椭圆 1303"/>
                <p:cNvSpPr/>
                <p:nvPr/>
              </p:nvSpPr>
              <p:spPr>
                <a:xfrm>
                  <a:off x="4875351" y="4511696"/>
                  <a:ext cx="144000" cy="144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椭圆 1304"/>
                <p:cNvSpPr/>
                <p:nvPr/>
              </p:nvSpPr>
              <p:spPr>
                <a:xfrm>
                  <a:off x="4944409" y="4495029"/>
                  <a:ext cx="144000" cy="144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椭圆 1305"/>
                <p:cNvSpPr/>
                <p:nvPr/>
              </p:nvSpPr>
              <p:spPr>
                <a:xfrm>
                  <a:off x="5056327" y="4499788"/>
                  <a:ext cx="144000" cy="144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7" name="椭圆 1306"/>
                <p:cNvSpPr/>
                <p:nvPr/>
              </p:nvSpPr>
              <p:spPr>
                <a:xfrm>
                  <a:off x="5132532" y="4425969"/>
                  <a:ext cx="144000" cy="144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24" name="组合 1223"/>
              <p:cNvGrpSpPr/>
              <p:nvPr/>
            </p:nvGrpSpPr>
            <p:grpSpPr>
              <a:xfrm rot="13560000">
                <a:off x="6919952" y="4810625"/>
                <a:ext cx="391867" cy="212012"/>
                <a:chOff x="4801537" y="4006864"/>
                <a:chExt cx="955238" cy="516812"/>
              </a:xfrm>
            </p:grpSpPr>
            <p:sp>
              <p:nvSpPr>
                <p:cNvPr id="1288" name="椭圆 1287"/>
                <p:cNvSpPr/>
                <p:nvPr/>
              </p:nvSpPr>
              <p:spPr>
                <a:xfrm>
                  <a:off x="4801537" y="4361676"/>
                  <a:ext cx="162000" cy="162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9" name="椭圆 1288"/>
                <p:cNvSpPr/>
                <p:nvPr/>
              </p:nvSpPr>
              <p:spPr>
                <a:xfrm>
                  <a:off x="4844400" y="4354531"/>
                  <a:ext cx="162000" cy="162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0" name="椭圆 1289"/>
                <p:cNvSpPr/>
                <p:nvPr/>
              </p:nvSpPr>
              <p:spPr>
                <a:xfrm>
                  <a:off x="4887262" y="4347388"/>
                  <a:ext cx="162000" cy="162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1" name="椭圆 1290"/>
                <p:cNvSpPr/>
                <p:nvPr/>
              </p:nvSpPr>
              <p:spPr>
                <a:xfrm>
                  <a:off x="4932505" y="4330719"/>
                  <a:ext cx="180000" cy="180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椭圆 1291"/>
                <p:cNvSpPr/>
                <p:nvPr/>
              </p:nvSpPr>
              <p:spPr>
                <a:xfrm>
                  <a:off x="5022991" y="4306905"/>
                  <a:ext cx="198000" cy="19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椭圆 1292"/>
                <p:cNvSpPr/>
                <p:nvPr/>
              </p:nvSpPr>
              <p:spPr>
                <a:xfrm>
                  <a:off x="5111096" y="4273565"/>
                  <a:ext cx="198000" cy="19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椭圆 1293"/>
                <p:cNvSpPr/>
                <p:nvPr/>
              </p:nvSpPr>
              <p:spPr>
                <a:xfrm>
                  <a:off x="5261116" y="4197365"/>
                  <a:ext cx="198000" cy="19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椭圆 1294"/>
                <p:cNvSpPr/>
                <p:nvPr/>
              </p:nvSpPr>
              <p:spPr>
                <a:xfrm>
                  <a:off x="5299217" y="4187843"/>
                  <a:ext cx="198000" cy="19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6" name="椭圆 1295"/>
                <p:cNvSpPr/>
                <p:nvPr/>
              </p:nvSpPr>
              <p:spPr>
                <a:xfrm>
                  <a:off x="5406374" y="4114021"/>
                  <a:ext cx="198000" cy="19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7" name="椭圆 1296"/>
                <p:cNvSpPr/>
                <p:nvPr/>
              </p:nvSpPr>
              <p:spPr>
                <a:xfrm>
                  <a:off x="5558775" y="4006864"/>
                  <a:ext cx="198000" cy="19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25" name="组合 1224"/>
              <p:cNvGrpSpPr/>
              <p:nvPr/>
            </p:nvGrpSpPr>
            <p:grpSpPr>
              <a:xfrm rot="13560000">
                <a:off x="6768734" y="4797436"/>
                <a:ext cx="463411" cy="242410"/>
                <a:chOff x="4906303" y="3766348"/>
                <a:chExt cx="1129637" cy="590911"/>
              </a:xfrm>
            </p:grpSpPr>
            <p:sp>
              <p:nvSpPr>
                <p:cNvPr id="1280" name="椭圆 1279"/>
                <p:cNvSpPr/>
                <p:nvPr/>
              </p:nvSpPr>
              <p:spPr>
                <a:xfrm>
                  <a:off x="4906303" y="4159259"/>
                  <a:ext cx="198000" cy="19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1" name="椭圆 1280"/>
                <p:cNvSpPr/>
                <p:nvPr/>
              </p:nvSpPr>
              <p:spPr>
                <a:xfrm>
                  <a:off x="4968216" y="4106871"/>
                  <a:ext cx="216000" cy="216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2" name="椭圆 1281"/>
                <p:cNvSpPr/>
                <p:nvPr/>
              </p:nvSpPr>
              <p:spPr>
                <a:xfrm>
                  <a:off x="5070610" y="4066387"/>
                  <a:ext cx="216000" cy="216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椭圆 1282"/>
                <p:cNvSpPr/>
                <p:nvPr/>
              </p:nvSpPr>
              <p:spPr>
                <a:xfrm>
                  <a:off x="5165860" y="4040194"/>
                  <a:ext cx="216000" cy="216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4" name="椭圆 1283"/>
                <p:cNvSpPr/>
                <p:nvPr/>
              </p:nvSpPr>
              <p:spPr>
                <a:xfrm>
                  <a:off x="5289688" y="3987806"/>
                  <a:ext cx="234000" cy="234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5" name="椭圆 1284"/>
                <p:cNvSpPr/>
                <p:nvPr/>
              </p:nvSpPr>
              <p:spPr>
                <a:xfrm>
                  <a:off x="5420659" y="3928275"/>
                  <a:ext cx="270000" cy="270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6" name="椭圆 1285"/>
                <p:cNvSpPr/>
                <p:nvPr/>
              </p:nvSpPr>
              <p:spPr>
                <a:xfrm>
                  <a:off x="5589726" y="3844928"/>
                  <a:ext cx="270000" cy="270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7" name="椭圆 1286"/>
                <p:cNvSpPr/>
                <p:nvPr/>
              </p:nvSpPr>
              <p:spPr>
                <a:xfrm>
                  <a:off x="5765940" y="3766348"/>
                  <a:ext cx="270000" cy="270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226" name="椭圆 1225"/>
              <p:cNvSpPr/>
              <p:nvPr/>
            </p:nvSpPr>
            <p:spPr>
              <a:xfrm rot="13560000">
                <a:off x="7001168" y="4973053"/>
                <a:ext cx="95994" cy="95994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7" name="椭圆 1226"/>
              <p:cNvSpPr/>
              <p:nvPr/>
            </p:nvSpPr>
            <p:spPr>
              <a:xfrm rot="13560000">
                <a:off x="6968146" y="4947739"/>
                <a:ext cx="103378" cy="103378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8" name="椭圆 1227"/>
              <p:cNvSpPr/>
              <p:nvPr/>
            </p:nvSpPr>
            <p:spPr>
              <a:xfrm rot="13560000">
                <a:off x="6945246" y="4953556"/>
                <a:ext cx="103378" cy="103378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9" name="椭圆 1228"/>
              <p:cNvSpPr/>
              <p:nvPr/>
            </p:nvSpPr>
            <p:spPr>
              <a:xfrm rot="13560000">
                <a:off x="6913695" y="4940571"/>
                <a:ext cx="103378" cy="103378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0" name="椭圆 1229"/>
              <p:cNvSpPr/>
              <p:nvPr/>
            </p:nvSpPr>
            <p:spPr>
              <a:xfrm rot="13560000">
                <a:off x="6872448" y="4928797"/>
                <a:ext cx="103378" cy="103378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1" name="椭圆 1230"/>
              <p:cNvSpPr/>
              <p:nvPr/>
            </p:nvSpPr>
            <p:spPr>
              <a:xfrm rot="13560000">
                <a:off x="6832760" y="4889547"/>
                <a:ext cx="110762" cy="110762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2" name="椭圆 1231"/>
              <p:cNvSpPr/>
              <p:nvPr/>
            </p:nvSpPr>
            <p:spPr>
              <a:xfrm rot="13560000">
                <a:off x="6777719" y="4841871"/>
                <a:ext cx="125530" cy="125531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3" name="椭圆 1232"/>
              <p:cNvSpPr/>
              <p:nvPr/>
            </p:nvSpPr>
            <p:spPr>
              <a:xfrm rot="13560000">
                <a:off x="6715583" y="4800026"/>
                <a:ext cx="125530" cy="125531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4" name="椭圆 1233"/>
              <p:cNvSpPr/>
              <p:nvPr/>
            </p:nvSpPr>
            <p:spPr>
              <a:xfrm rot="13560000">
                <a:off x="6753573" y="4958899"/>
                <a:ext cx="125530" cy="125531"/>
              </a:xfrm>
              <a:prstGeom prst="ellipse">
                <a:avLst/>
              </a:prstGeom>
              <a:solidFill>
                <a:srgbClr val="9C8DC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5" name="椭圆 1234"/>
              <p:cNvSpPr/>
              <p:nvPr/>
            </p:nvSpPr>
            <p:spPr>
              <a:xfrm rot="13560000">
                <a:off x="6733797" y="4944044"/>
                <a:ext cx="125530" cy="125531"/>
              </a:xfrm>
              <a:prstGeom prst="ellipse">
                <a:avLst/>
              </a:prstGeom>
              <a:solidFill>
                <a:srgbClr val="9C8DCD"/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6" name="任意多边形 1235"/>
              <p:cNvSpPr/>
              <p:nvPr/>
            </p:nvSpPr>
            <p:spPr>
              <a:xfrm rot="13560000">
                <a:off x="7498313" y="4826867"/>
                <a:ext cx="118146" cy="73842"/>
              </a:xfrm>
              <a:custGeom>
                <a:avLst/>
                <a:gdLst>
                  <a:gd name="connsiteX0" fmla="*/ 17365 w 318445"/>
                  <a:gd name="connsiteY0" fmla="*/ 58825 h 180504"/>
                  <a:gd name="connsiteX1" fmla="*/ 84040 w 318445"/>
                  <a:gd name="connsiteY1" fmla="*/ 4056 h 180504"/>
                  <a:gd name="connsiteX2" fmla="*/ 174527 w 318445"/>
                  <a:gd name="connsiteY2" fmla="*/ 4056 h 180504"/>
                  <a:gd name="connsiteX3" fmla="*/ 265015 w 318445"/>
                  <a:gd name="connsiteY3" fmla="*/ 4056 h 180504"/>
                  <a:gd name="connsiteX4" fmla="*/ 312640 w 318445"/>
                  <a:gd name="connsiteY4" fmla="*/ 6437 h 180504"/>
                  <a:gd name="connsiteX5" fmla="*/ 312640 w 318445"/>
                  <a:gd name="connsiteY5" fmla="*/ 37393 h 180504"/>
                  <a:gd name="connsiteX6" fmla="*/ 267396 w 318445"/>
                  <a:gd name="connsiteY6" fmla="*/ 68350 h 180504"/>
                  <a:gd name="connsiteX7" fmla="*/ 188815 w 318445"/>
                  <a:gd name="connsiteY7" fmla="*/ 94543 h 180504"/>
                  <a:gd name="connsiteX8" fmla="*/ 112615 w 318445"/>
                  <a:gd name="connsiteY8" fmla="*/ 130262 h 180504"/>
                  <a:gd name="connsiteX9" fmla="*/ 41177 w 318445"/>
                  <a:gd name="connsiteY9" fmla="*/ 165981 h 180504"/>
                  <a:gd name="connsiteX10" fmla="*/ 12602 w 318445"/>
                  <a:gd name="connsiteY10" fmla="*/ 177887 h 180504"/>
                  <a:gd name="connsiteX11" fmla="*/ 696 w 318445"/>
                  <a:gd name="connsiteY11" fmla="*/ 118356 h 180504"/>
                  <a:gd name="connsiteX12" fmla="*/ 17365 w 318445"/>
                  <a:gd name="connsiteY12" fmla="*/ 58825 h 180504"/>
                  <a:gd name="connsiteX0" fmla="*/ 17365 w 318445"/>
                  <a:gd name="connsiteY0" fmla="*/ 58825 h 180504"/>
                  <a:gd name="connsiteX1" fmla="*/ 84040 w 318445"/>
                  <a:gd name="connsiteY1" fmla="*/ 4056 h 180504"/>
                  <a:gd name="connsiteX2" fmla="*/ 174527 w 318445"/>
                  <a:gd name="connsiteY2" fmla="*/ 4056 h 180504"/>
                  <a:gd name="connsiteX3" fmla="*/ 265015 w 318445"/>
                  <a:gd name="connsiteY3" fmla="*/ 4056 h 180504"/>
                  <a:gd name="connsiteX4" fmla="*/ 312640 w 318445"/>
                  <a:gd name="connsiteY4" fmla="*/ 6437 h 180504"/>
                  <a:gd name="connsiteX5" fmla="*/ 312640 w 318445"/>
                  <a:gd name="connsiteY5" fmla="*/ 37393 h 180504"/>
                  <a:gd name="connsiteX6" fmla="*/ 267396 w 318445"/>
                  <a:gd name="connsiteY6" fmla="*/ 68350 h 180504"/>
                  <a:gd name="connsiteX7" fmla="*/ 188815 w 318445"/>
                  <a:gd name="connsiteY7" fmla="*/ 94543 h 180504"/>
                  <a:gd name="connsiteX8" fmla="*/ 112615 w 318445"/>
                  <a:gd name="connsiteY8" fmla="*/ 130262 h 180504"/>
                  <a:gd name="connsiteX9" fmla="*/ 60227 w 318445"/>
                  <a:gd name="connsiteY9" fmla="*/ 165981 h 180504"/>
                  <a:gd name="connsiteX10" fmla="*/ 12602 w 318445"/>
                  <a:gd name="connsiteY10" fmla="*/ 177887 h 180504"/>
                  <a:gd name="connsiteX11" fmla="*/ 696 w 318445"/>
                  <a:gd name="connsiteY11" fmla="*/ 118356 h 180504"/>
                  <a:gd name="connsiteX12" fmla="*/ 17365 w 318445"/>
                  <a:gd name="connsiteY12" fmla="*/ 58825 h 180504"/>
                  <a:gd name="connsiteX0" fmla="*/ 17365 w 318445"/>
                  <a:gd name="connsiteY0" fmla="*/ 58825 h 180504"/>
                  <a:gd name="connsiteX1" fmla="*/ 84040 w 318445"/>
                  <a:gd name="connsiteY1" fmla="*/ 4056 h 180504"/>
                  <a:gd name="connsiteX2" fmla="*/ 174527 w 318445"/>
                  <a:gd name="connsiteY2" fmla="*/ 4056 h 180504"/>
                  <a:gd name="connsiteX3" fmla="*/ 265015 w 318445"/>
                  <a:gd name="connsiteY3" fmla="*/ 4056 h 180504"/>
                  <a:gd name="connsiteX4" fmla="*/ 312640 w 318445"/>
                  <a:gd name="connsiteY4" fmla="*/ 6437 h 180504"/>
                  <a:gd name="connsiteX5" fmla="*/ 312640 w 318445"/>
                  <a:gd name="connsiteY5" fmla="*/ 37393 h 180504"/>
                  <a:gd name="connsiteX6" fmla="*/ 267396 w 318445"/>
                  <a:gd name="connsiteY6" fmla="*/ 68350 h 180504"/>
                  <a:gd name="connsiteX7" fmla="*/ 188815 w 318445"/>
                  <a:gd name="connsiteY7" fmla="*/ 94543 h 180504"/>
                  <a:gd name="connsiteX8" fmla="*/ 122140 w 318445"/>
                  <a:gd name="connsiteY8" fmla="*/ 130262 h 180504"/>
                  <a:gd name="connsiteX9" fmla="*/ 60227 w 318445"/>
                  <a:gd name="connsiteY9" fmla="*/ 165981 h 180504"/>
                  <a:gd name="connsiteX10" fmla="*/ 12602 w 318445"/>
                  <a:gd name="connsiteY10" fmla="*/ 177887 h 180504"/>
                  <a:gd name="connsiteX11" fmla="*/ 696 w 318445"/>
                  <a:gd name="connsiteY11" fmla="*/ 118356 h 180504"/>
                  <a:gd name="connsiteX12" fmla="*/ 17365 w 318445"/>
                  <a:gd name="connsiteY12" fmla="*/ 58825 h 180504"/>
                  <a:gd name="connsiteX0" fmla="*/ 16774 w 317854"/>
                  <a:gd name="connsiteY0" fmla="*/ 58825 h 176432"/>
                  <a:gd name="connsiteX1" fmla="*/ 83449 w 317854"/>
                  <a:gd name="connsiteY1" fmla="*/ 4056 h 176432"/>
                  <a:gd name="connsiteX2" fmla="*/ 173936 w 317854"/>
                  <a:gd name="connsiteY2" fmla="*/ 4056 h 176432"/>
                  <a:gd name="connsiteX3" fmla="*/ 264424 w 317854"/>
                  <a:gd name="connsiteY3" fmla="*/ 4056 h 176432"/>
                  <a:gd name="connsiteX4" fmla="*/ 312049 w 317854"/>
                  <a:gd name="connsiteY4" fmla="*/ 6437 h 176432"/>
                  <a:gd name="connsiteX5" fmla="*/ 312049 w 317854"/>
                  <a:gd name="connsiteY5" fmla="*/ 37393 h 176432"/>
                  <a:gd name="connsiteX6" fmla="*/ 266805 w 317854"/>
                  <a:gd name="connsiteY6" fmla="*/ 68350 h 176432"/>
                  <a:gd name="connsiteX7" fmla="*/ 188224 w 317854"/>
                  <a:gd name="connsiteY7" fmla="*/ 94543 h 176432"/>
                  <a:gd name="connsiteX8" fmla="*/ 121549 w 317854"/>
                  <a:gd name="connsiteY8" fmla="*/ 130262 h 176432"/>
                  <a:gd name="connsiteX9" fmla="*/ 59636 w 317854"/>
                  <a:gd name="connsiteY9" fmla="*/ 165981 h 176432"/>
                  <a:gd name="connsiteX10" fmla="*/ 21536 w 317854"/>
                  <a:gd name="connsiteY10" fmla="*/ 173124 h 176432"/>
                  <a:gd name="connsiteX11" fmla="*/ 105 w 317854"/>
                  <a:gd name="connsiteY11" fmla="*/ 118356 h 176432"/>
                  <a:gd name="connsiteX12" fmla="*/ 16774 w 317854"/>
                  <a:gd name="connsiteY12" fmla="*/ 58825 h 176432"/>
                  <a:gd name="connsiteX0" fmla="*/ 16791 w 317871"/>
                  <a:gd name="connsiteY0" fmla="*/ 57056 h 174663"/>
                  <a:gd name="connsiteX1" fmla="*/ 88228 w 317871"/>
                  <a:gd name="connsiteY1" fmla="*/ 4668 h 174663"/>
                  <a:gd name="connsiteX2" fmla="*/ 173953 w 317871"/>
                  <a:gd name="connsiteY2" fmla="*/ 2287 h 174663"/>
                  <a:gd name="connsiteX3" fmla="*/ 264441 w 317871"/>
                  <a:gd name="connsiteY3" fmla="*/ 2287 h 174663"/>
                  <a:gd name="connsiteX4" fmla="*/ 312066 w 317871"/>
                  <a:gd name="connsiteY4" fmla="*/ 4668 h 174663"/>
                  <a:gd name="connsiteX5" fmla="*/ 312066 w 317871"/>
                  <a:gd name="connsiteY5" fmla="*/ 35624 h 174663"/>
                  <a:gd name="connsiteX6" fmla="*/ 266822 w 317871"/>
                  <a:gd name="connsiteY6" fmla="*/ 66581 h 174663"/>
                  <a:gd name="connsiteX7" fmla="*/ 188241 w 317871"/>
                  <a:gd name="connsiteY7" fmla="*/ 92774 h 174663"/>
                  <a:gd name="connsiteX8" fmla="*/ 121566 w 317871"/>
                  <a:gd name="connsiteY8" fmla="*/ 128493 h 174663"/>
                  <a:gd name="connsiteX9" fmla="*/ 59653 w 317871"/>
                  <a:gd name="connsiteY9" fmla="*/ 164212 h 174663"/>
                  <a:gd name="connsiteX10" fmla="*/ 21553 w 317871"/>
                  <a:gd name="connsiteY10" fmla="*/ 171355 h 174663"/>
                  <a:gd name="connsiteX11" fmla="*/ 122 w 317871"/>
                  <a:gd name="connsiteY11" fmla="*/ 116587 h 174663"/>
                  <a:gd name="connsiteX12" fmla="*/ 16791 w 317871"/>
                  <a:gd name="connsiteY12" fmla="*/ 57056 h 174663"/>
                  <a:gd name="connsiteX0" fmla="*/ 12335 w 313415"/>
                  <a:gd name="connsiteY0" fmla="*/ 57056 h 174663"/>
                  <a:gd name="connsiteX1" fmla="*/ 83772 w 313415"/>
                  <a:gd name="connsiteY1" fmla="*/ 4668 h 174663"/>
                  <a:gd name="connsiteX2" fmla="*/ 169497 w 313415"/>
                  <a:gd name="connsiteY2" fmla="*/ 2287 h 174663"/>
                  <a:gd name="connsiteX3" fmla="*/ 259985 w 313415"/>
                  <a:gd name="connsiteY3" fmla="*/ 2287 h 174663"/>
                  <a:gd name="connsiteX4" fmla="*/ 307610 w 313415"/>
                  <a:gd name="connsiteY4" fmla="*/ 4668 h 174663"/>
                  <a:gd name="connsiteX5" fmla="*/ 307610 w 313415"/>
                  <a:gd name="connsiteY5" fmla="*/ 35624 h 174663"/>
                  <a:gd name="connsiteX6" fmla="*/ 262366 w 313415"/>
                  <a:gd name="connsiteY6" fmla="*/ 66581 h 174663"/>
                  <a:gd name="connsiteX7" fmla="*/ 183785 w 313415"/>
                  <a:gd name="connsiteY7" fmla="*/ 92774 h 174663"/>
                  <a:gd name="connsiteX8" fmla="*/ 117110 w 313415"/>
                  <a:gd name="connsiteY8" fmla="*/ 128493 h 174663"/>
                  <a:gd name="connsiteX9" fmla="*/ 55197 w 313415"/>
                  <a:gd name="connsiteY9" fmla="*/ 164212 h 174663"/>
                  <a:gd name="connsiteX10" fmla="*/ 17097 w 313415"/>
                  <a:gd name="connsiteY10" fmla="*/ 171355 h 174663"/>
                  <a:gd name="connsiteX11" fmla="*/ 429 w 313415"/>
                  <a:gd name="connsiteY11" fmla="*/ 116587 h 174663"/>
                  <a:gd name="connsiteX12" fmla="*/ 12335 w 313415"/>
                  <a:gd name="connsiteY12" fmla="*/ 57056 h 174663"/>
                  <a:gd name="connsiteX0" fmla="*/ 14360 w 313058"/>
                  <a:gd name="connsiteY0" fmla="*/ 51950 h 174320"/>
                  <a:gd name="connsiteX1" fmla="*/ 83415 w 313058"/>
                  <a:gd name="connsiteY1" fmla="*/ 4325 h 174320"/>
                  <a:gd name="connsiteX2" fmla="*/ 169140 w 313058"/>
                  <a:gd name="connsiteY2" fmla="*/ 1944 h 174320"/>
                  <a:gd name="connsiteX3" fmla="*/ 259628 w 313058"/>
                  <a:gd name="connsiteY3" fmla="*/ 1944 h 174320"/>
                  <a:gd name="connsiteX4" fmla="*/ 307253 w 313058"/>
                  <a:gd name="connsiteY4" fmla="*/ 4325 h 174320"/>
                  <a:gd name="connsiteX5" fmla="*/ 307253 w 313058"/>
                  <a:gd name="connsiteY5" fmla="*/ 35281 h 174320"/>
                  <a:gd name="connsiteX6" fmla="*/ 262009 w 313058"/>
                  <a:gd name="connsiteY6" fmla="*/ 66238 h 174320"/>
                  <a:gd name="connsiteX7" fmla="*/ 183428 w 313058"/>
                  <a:gd name="connsiteY7" fmla="*/ 92431 h 174320"/>
                  <a:gd name="connsiteX8" fmla="*/ 116753 w 313058"/>
                  <a:gd name="connsiteY8" fmla="*/ 128150 h 174320"/>
                  <a:gd name="connsiteX9" fmla="*/ 54840 w 313058"/>
                  <a:gd name="connsiteY9" fmla="*/ 163869 h 174320"/>
                  <a:gd name="connsiteX10" fmla="*/ 16740 w 313058"/>
                  <a:gd name="connsiteY10" fmla="*/ 171012 h 174320"/>
                  <a:gd name="connsiteX11" fmla="*/ 72 w 313058"/>
                  <a:gd name="connsiteY11" fmla="*/ 116244 h 174320"/>
                  <a:gd name="connsiteX12" fmla="*/ 14360 w 313058"/>
                  <a:gd name="connsiteY12" fmla="*/ 51950 h 174320"/>
                  <a:gd name="connsiteX0" fmla="*/ 14360 w 313058"/>
                  <a:gd name="connsiteY0" fmla="*/ 57167 h 179537"/>
                  <a:gd name="connsiteX1" fmla="*/ 83415 w 313058"/>
                  <a:gd name="connsiteY1" fmla="*/ 9542 h 179537"/>
                  <a:gd name="connsiteX2" fmla="*/ 185809 w 313058"/>
                  <a:gd name="connsiteY2" fmla="*/ 18 h 179537"/>
                  <a:gd name="connsiteX3" fmla="*/ 259628 w 313058"/>
                  <a:gd name="connsiteY3" fmla="*/ 7161 h 179537"/>
                  <a:gd name="connsiteX4" fmla="*/ 307253 w 313058"/>
                  <a:gd name="connsiteY4" fmla="*/ 9542 h 179537"/>
                  <a:gd name="connsiteX5" fmla="*/ 307253 w 313058"/>
                  <a:gd name="connsiteY5" fmla="*/ 40498 h 179537"/>
                  <a:gd name="connsiteX6" fmla="*/ 262009 w 313058"/>
                  <a:gd name="connsiteY6" fmla="*/ 71455 h 179537"/>
                  <a:gd name="connsiteX7" fmla="*/ 183428 w 313058"/>
                  <a:gd name="connsiteY7" fmla="*/ 97648 h 179537"/>
                  <a:gd name="connsiteX8" fmla="*/ 116753 w 313058"/>
                  <a:gd name="connsiteY8" fmla="*/ 133367 h 179537"/>
                  <a:gd name="connsiteX9" fmla="*/ 54840 w 313058"/>
                  <a:gd name="connsiteY9" fmla="*/ 169086 h 179537"/>
                  <a:gd name="connsiteX10" fmla="*/ 16740 w 313058"/>
                  <a:gd name="connsiteY10" fmla="*/ 176229 h 179537"/>
                  <a:gd name="connsiteX11" fmla="*/ 72 w 313058"/>
                  <a:gd name="connsiteY11" fmla="*/ 121461 h 179537"/>
                  <a:gd name="connsiteX12" fmla="*/ 14360 w 313058"/>
                  <a:gd name="connsiteY12" fmla="*/ 57167 h 179537"/>
                  <a:gd name="connsiteX0" fmla="*/ 14360 w 313058"/>
                  <a:gd name="connsiteY0" fmla="*/ 57167 h 187912"/>
                  <a:gd name="connsiteX1" fmla="*/ 83415 w 313058"/>
                  <a:gd name="connsiteY1" fmla="*/ 9542 h 187912"/>
                  <a:gd name="connsiteX2" fmla="*/ 185809 w 313058"/>
                  <a:gd name="connsiteY2" fmla="*/ 18 h 187912"/>
                  <a:gd name="connsiteX3" fmla="*/ 259628 w 313058"/>
                  <a:gd name="connsiteY3" fmla="*/ 7161 h 187912"/>
                  <a:gd name="connsiteX4" fmla="*/ 307253 w 313058"/>
                  <a:gd name="connsiteY4" fmla="*/ 9542 h 187912"/>
                  <a:gd name="connsiteX5" fmla="*/ 307253 w 313058"/>
                  <a:gd name="connsiteY5" fmla="*/ 40498 h 187912"/>
                  <a:gd name="connsiteX6" fmla="*/ 262009 w 313058"/>
                  <a:gd name="connsiteY6" fmla="*/ 71455 h 187912"/>
                  <a:gd name="connsiteX7" fmla="*/ 183428 w 313058"/>
                  <a:gd name="connsiteY7" fmla="*/ 97648 h 187912"/>
                  <a:gd name="connsiteX8" fmla="*/ 116753 w 313058"/>
                  <a:gd name="connsiteY8" fmla="*/ 133367 h 187912"/>
                  <a:gd name="connsiteX9" fmla="*/ 54840 w 313058"/>
                  <a:gd name="connsiteY9" fmla="*/ 169086 h 187912"/>
                  <a:gd name="connsiteX10" fmla="*/ 16740 w 313058"/>
                  <a:gd name="connsiteY10" fmla="*/ 185754 h 187912"/>
                  <a:gd name="connsiteX11" fmla="*/ 72 w 313058"/>
                  <a:gd name="connsiteY11" fmla="*/ 121461 h 187912"/>
                  <a:gd name="connsiteX12" fmla="*/ 14360 w 313058"/>
                  <a:gd name="connsiteY12" fmla="*/ 57167 h 187912"/>
                  <a:gd name="connsiteX0" fmla="*/ 14360 w 309504"/>
                  <a:gd name="connsiteY0" fmla="*/ 57167 h 187912"/>
                  <a:gd name="connsiteX1" fmla="*/ 83415 w 309504"/>
                  <a:gd name="connsiteY1" fmla="*/ 9542 h 187912"/>
                  <a:gd name="connsiteX2" fmla="*/ 185809 w 309504"/>
                  <a:gd name="connsiteY2" fmla="*/ 18 h 187912"/>
                  <a:gd name="connsiteX3" fmla="*/ 259628 w 309504"/>
                  <a:gd name="connsiteY3" fmla="*/ 7161 h 187912"/>
                  <a:gd name="connsiteX4" fmla="*/ 307253 w 309504"/>
                  <a:gd name="connsiteY4" fmla="*/ 9542 h 187912"/>
                  <a:gd name="connsiteX5" fmla="*/ 297728 w 309504"/>
                  <a:gd name="connsiteY5" fmla="*/ 50023 h 187912"/>
                  <a:gd name="connsiteX6" fmla="*/ 262009 w 309504"/>
                  <a:gd name="connsiteY6" fmla="*/ 71455 h 187912"/>
                  <a:gd name="connsiteX7" fmla="*/ 183428 w 309504"/>
                  <a:gd name="connsiteY7" fmla="*/ 97648 h 187912"/>
                  <a:gd name="connsiteX8" fmla="*/ 116753 w 309504"/>
                  <a:gd name="connsiteY8" fmla="*/ 133367 h 187912"/>
                  <a:gd name="connsiteX9" fmla="*/ 54840 w 309504"/>
                  <a:gd name="connsiteY9" fmla="*/ 169086 h 187912"/>
                  <a:gd name="connsiteX10" fmla="*/ 16740 w 309504"/>
                  <a:gd name="connsiteY10" fmla="*/ 185754 h 187912"/>
                  <a:gd name="connsiteX11" fmla="*/ 72 w 309504"/>
                  <a:gd name="connsiteY11" fmla="*/ 121461 h 187912"/>
                  <a:gd name="connsiteX12" fmla="*/ 14360 w 309504"/>
                  <a:gd name="connsiteY12" fmla="*/ 57167 h 187912"/>
                  <a:gd name="connsiteX0" fmla="*/ 12334 w 309859"/>
                  <a:gd name="connsiteY0" fmla="*/ 61930 h 187912"/>
                  <a:gd name="connsiteX1" fmla="*/ 83770 w 309859"/>
                  <a:gd name="connsiteY1" fmla="*/ 9542 h 187912"/>
                  <a:gd name="connsiteX2" fmla="*/ 186164 w 309859"/>
                  <a:gd name="connsiteY2" fmla="*/ 18 h 187912"/>
                  <a:gd name="connsiteX3" fmla="*/ 259983 w 309859"/>
                  <a:gd name="connsiteY3" fmla="*/ 7161 h 187912"/>
                  <a:gd name="connsiteX4" fmla="*/ 307608 w 309859"/>
                  <a:gd name="connsiteY4" fmla="*/ 9542 h 187912"/>
                  <a:gd name="connsiteX5" fmla="*/ 298083 w 309859"/>
                  <a:gd name="connsiteY5" fmla="*/ 50023 h 187912"/>
                  <a:gd name="connsiteX6" fmla="*/ 262364 w 309859"/>
                  <a:gd name="connsiteY6" fmla="*/ 71455 h 187912"/>
                  <a:gd name="connsiteX7" fmla="*/ 183783 w 309859"/>
                  <a:gd name="connsiteY7" fmla="*/ 97648 h 187912"/>
                  <a:gd name="connsiteX8" fmla="*/ 117108 w 309859"/>
                  <a:gd name="connsiteY8" fmla="*/ 133367 h 187912"/>
                  <a:gd name="connsiteX9" fmla="*/ 55195 w 309859"/>
                  <a:gd name="connsiteY9" fmla="*/ 169086 h 187912"/>
                  <a:gd name="connsiteX10" fmla="*/ 17095 w 309859"/>
                  <a:gd name="connsiteY10" fmla="*/ 185754 h 187912"/>
                  <a:gd name="connsiteX11" fmla="*/ 427 w 309859"/>
                  <a:gd name="connsiteY11" fmla="*/ 121461 h 187912"/>
                  <a:gd name="connsiteX12" fmla="*/ 12334 w 309859"/>
                  <a:gd name="connsiteY12" fmla="*/ 61930 h 187912"/>
                  <a:gd name="connsiteX0" fmla="*/ 12081 w 309606"/>
                  <a:gd name="connsiteY0" fmla="*/ 62373 h 188355"/>
                  <a:gd name="connsiteX1" fmla="*/ 66848 w 309606"/>
                  <a:gd name="connsiteY1" fmla="*/ 7603 h 188355"/>
                  <a:gd name="connsiteX2" fmla="*/ 185911 w 309606"/>
                  <a:gd name="connsiteY2" fmla="*/ 461 h 188355"/>
                  <a:gd name="connsiteX3" fmla="*/ 259730 w 309606"/>
                  <a:gd name="connsiteY3" fmla="*/ 7604 h 188355"/>
                  <a:gd name="connsiteX4" fmla="*/ 307355 w 309606"/>
                  <a:gd name="connsiteY4" fmla="*/ 9985 h 188355"/>
                  <a:gd name="connsiteX5" fmla="*/ 297830 w 309606"/>
                  <a:gd name="connsiteY5" fmla="*/ 50466 h 188355"/>
                  <a:gd name="connsiteX6" fmla="*/ 262111 w 309606"/>
                  <a:gd name="connsiteY6" fmla="*/ 71898 h 188355"/>
                  <a:gd name="connsiteX7" fmla="*/ 183530 w 309606"/>
                  <a:gd name="connsiteY7" fmla="*/ 98091 h 188355"/>
                  <a:gd name="connsiteX8" fmla="*/ 116855 w 309606"/>
                  <a:gd name="connsiteY8" fmla="*/ 133810 h 188355"/>
                  <a:gd name="connsiteX9" fmla="*/ 54942 w 309606"/>
                  <a:gd name="connsiteY9" fmla="*/ 169529 h 188355"/>
                  <a:gd name="connsiteX10" fmla="*/ 16842 w 309606"/>
                  <a:gd name="connsiteY10" fmla="*/ 186197 h 188355"/>
                  <a:gd name="connsiteX11" fmla="*/ 174 w 309606"/>
                  <a:gd name="connsiteY11" fmla="*/ 121904 h 188355"/>
                  <a:gd name="connsiteX12" fmla="*/ 12081 w 309606"/>
                  <a:gd name="connsiteY12" fmla="*/ 62373 h 18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9606" h="188355">
                    <a:moveTo>
                      <a:pt x="12081" y="62373"/>
                    </a:moveTo>
                    <a:cubicBezTo>
                      <a:pt x="23193" y="43323"/>
                      <a:pt x="37876" y="17922"/>
                      <a:pt x="66848" y="7603"/>
                    </a:cubicBezTo>
                    <a:cubicBezTo>
                      <a:pt x="95820" y="-2716"/>
                      <a:pt x="153764" y="461"/>
                      <a:pt x="185911" y="461"/>
                    </a:cubicBezTo>
                    <a:cubicBezTo>
                      <a:pt x="218058" y="461"/>
                      <a:pt x="239489" y="6017"/>
                      <a:pt x="259730" y="7604"/>
                    </a:cubicBezTo>
                    <a:cubicBezTo>
                      <a:pt x="279971" y="9191"/>
                      <a:pt x="301005" y="2841"/>
                      <a:pt x="307355" y="9985"/>
                    </a:cubicBezTo>
                    <a:cubicBezTo>
                      <a:pt x="313705" y="17129"/>
                      <a:pt x="305371" y="40147"/>
                      <a:pt x="297830" y="50466"/>
                    </a:cubicBezTo>
                    <a:cubicBezTo>
                      <a:pt x="290289" y="60785"/>
                      <a:pt x="281161" y="63961"/>
                      <a:pt x="262111" y="71898"/>
                    </a:cubicBezTo>
                    <a:cubicBezTo>
                      <a:pt x="243061" y="79835"/>
                      <a:pt x="207739" y="87772"/>
                      <a:pt x="183530" y="98091"/>
                    </a:cubicBezTo>
                    <a:cubicBezTo>
                      <a:pt x="159321" y="108410"/>
                      <a:pt x="138286" y="121904"/>
                      <a:pt x="116855" y="133810"/>
                    </a:cubicBezTo>
                    <a:cubicBezTo>
                      <a:pt x="95424" y="145716"/>
                      <a:pt x="71611" y="160798"/>
                      <a:pt x="54942" y="169529"/>
                    </a:cubicBezTo>
                    <a:cubicBezTo>
                      <a:pt x="38273" y="178260"/>
                      <a:pt x="23589" y="194135"/>
                      <a:pt x="16842" y="186197"/>
                    </a:cubicBezTo>
                    <a:cubicBezTo>
                      <a:pt x="10095" y="178260"/>
                      <a:pt x="967" y="142541"/>
                      <a:pt x="174" y="121904"/>
                    </a:cubicBezTo>
                    <a:cubicBezTo>
                      <a:pt x="-619" y="101267"/>
                      <a:pt x="969" y="81423"/>
                      <a:pt x="12081" y="6237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tx1"/>
                </a:solidFill>
              </a:ln>
              <a:effectLst>
                <a:softEdge rad="2286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7" name="任意多边形 1236"/>
              <p:cNvSpPr/>
              <p:nvPr/>
            </p:nvSpPr>
            <p:spPr>
              <a:xfrm rot="13560000">
                <a:off x="7549084" y="4768077"/>
                <a:ext cx="118146" cy="132915"/>
              </a:xfrm>
              <a:custGeom>
                <a:avLst/>
                <a:gdLst>
                  <a:gd name="connsiteX0" fmla="*/ 11501 w 325639"/>
                  <a:gd name="connsiteY0" fmla="*/ 221580 h 346892"/>
                  <a:gd name="connsiteX1" fmla="*/ 56744 w 325639"/>
                  <a:gd name="connsiteY1" fmla="*/ 138236 h 346892"/>
                  <a:gd name="connsiteX2" fmla="*/ 130563 w 325639"/>
                  <a:gd name="connsiteY2" fmla="*/ 76324 h 346892"/>
                  <a:gd name="connsiteX3" fmla="*/ 209144 w 325639"/>
                  <a:gd name="connsiteY3" fmla="*/ 33461 h 346892"/>
                  <a:gd name="connsiteX4" fmla="*/ 282963 w 325639"/>
                  <a:gd name="connsiteY4" fmla="*/ 2505 h 346892"/>
                  <a:gd name="connsiteX5" fmla="*/ 323444 w 325639"/>
                  <a:gd name="connsiteY5" fmla="*/ 7267 h 346892"/>
                  <a:gd name="connsiteX6" fmla="*/ 316301 w 325639"/>
                  <a:gd name="connsiteY6" fmla="*/ 50130 h 346892"/>
                  <a:gd name="connsiteX7" fmla="*/ 282963 w 325639"/>
                  <a:gd name="connsiteY7" fmla="*/ 121567 h 346892"/>
                  <a:gd name="connsiteX8" fmla="*/ 230576 w 325639"/>
                  <a:gd name="connsiteY8" fmla="*/ 181099 h 346892"/>
                  <a:gd name="connsiteX9" fmla="*/ 175807 w 325639"/>
                  <a:gd name="connsiteY9" fmla="*/ 238249 h 346892"/>
                  <a:gd name="connsiteX10" fmla="*/ 97226 w 325639"/>
                  <a:gd name="connsiteY10" fmla="*/ 300161 h 346892"/>
                  <a:gd name="connsiteX11" fmla="*/ 42457 w 325639"/>
                  <a:gd name="connsiteY11" fmla="*/ 343024 h 346892"/>
                  <a:gd name="connsiteX12" fmla="*/ 1976 w 325639"/>
                  <a:gd name="connsiteY12" fmla="*/ 331117 h 346892"/>
                  <a:gd name="connsiteX13" fmla="*/ 11501 w 325639"/>
                  <a:gd name="connsiteY13" fmla="*/ 221580 h 346892"/>
                  <a:gd name="connsiteX0" fmla="*/ 11501 w 325639"/>
                  <a:gd name="connsiteY0" fmla="*/ 218691 h 344003"/>
                  <a:gd name="connsiteX1" fmla="*/ 56744 w 325639"/>
                  <a:gd name="connsiteY1" fmla="*/ 135347 h 344003"/>
                  <a:gd name="connsiteX2" fmla="*/ 130563 w 325639"/>
                  <a:gd name="connsiteY2" fmla="*/ 73435 h 344003"/>
                  <a:gd name="connsiteX3" fmla="*/ 209144 w 325639"/>
                  <a:gd name="connsiteY3" fmla="*/ 30572 h 344003"/>
                  <a:gd name="connsiteX4" fmla="*/ 282963 w 325639"/>
                  <a:gd name="connsiteY4" fmla="*/ 4378 h 344003"/>
                  <a:gd name="connsiteX5" fmla="*/ 323444 w 325639"/>
                  <a:gd name="connsiteY5" fmla="*/ 4378 h 344003"/>
                  <a:gd name="connsiteX6" fmla="*/ 316301 w 325639"/>
                  <a:gd name="connsiteY6" fmla="*/ 47241 h 344003"/>
                  <a:gd name="connsiteX7" fmla="*/ 282963 w 325639"/>
                  <a:gd name="connsiteY7" fmla="*/ 118678 h 344003"/>
                  <a:gd name="connsiteX8" fmla="*/ 230576 w 325639"/>
                  <a:gd name="connsiteY8" fmla="*/ 178210 h 344003"/>
                  <a:gd name="connsiteX9" fmla="*/ 175807 w 325639"/>
                  <a:gd name="connsiteY9" fmla="*/ 235360 h 344003"/>
                  <a:gd name="connsiteX10" fmla="*/ 97226 w 325639"/>
                  <a:gd name="connsiteY10" fmla="*/ 297272 h 344003"/>
                  <a:gd name="connsiteX11" fmla="*/ 42457 w 325639"/>
                  <a:gd name="connsiteY11" fmla="*/ 340135 h 344003"/>
                  <a:gd name="connsiteX12" fmla="*/ 1976 w 325639"/>
                  <a:gd name="connsiteY12" fmla="*/ 328228 h 344003"/>
                  <a:gd name="connsiteX13" fmla="*/ 11501 w 325639"/>
                  <a:gd name="connsiteY13" fmla="*/ 218691 h 344003"/>
                  <a:gd name="connsiteX0" fmla="*/ 7722 w 321860"/>
                  <a:gd name="connsiteY0" fmla="*/ 218691 h 341238"/>
                  <a:gd name="connsiteX1" fmla="*/ 52965 w 321860"/>
                  <a:gd name="connsiteY1" fmla="*/ 135347 h 341238"/>
                  <a:gd name="connsiteX2" fmla="*/ 126784 w 321860"/>
                  <a:gd name="connsiteY2" fmla="*/ 73435 h 341238"/>
                  <a:gd name="connsiteX3" fmla="*/ 205365 w 321860"/>
                  <a:gd name="connsiteY3" fmla="*/ 30572 h 341238"/>
                  <a:gd name="connsiteX4" fmla="*/ 279184 w 321860"/>
                  <a:gd name="connsiteY4" fmla="*/ 4378 h 341238"/>
                  <a:gd name="connsiteX5" fmla="*/ 319665 w 321860"/>
                  <a:gd name="connsiteY5" fmla="*/ 4378 h 341238"/>
                  <a:gd name="connsiteX6" fmla="*/ 312522 w 321860"/>
                  <a:gd name="connsiteY6" fmla="*/ 47241 h 341238"/>
                  <a:gd name="connsiteX7" fmla="*/ 279184 w 321860"/>
                  <a:gd name="connsiteY7" fmla="*/ 118678 h 341238"/>
                  <a:gd name="connsiteX8" fmla="*/ 226797 w 321860"/>
                  <a:gd name="connsiteY8" fmla="*/ 178210 h 341238"/>
                  <a:gd name="connsiteX9" fmla="*/ 172028 w 321860"/>
                  <a:gd name="connsiteY9" fmla="*/ 235360 h 341238"/>
                  <a:gd name="connsiteX10" fmla="*/ 93447 w 321860"/>
                  <a:gd name="connsiteY10" fmla="*/ 297272 h 341238"/>
                  <a:gd name="connsiteX11" fmla="*/ 38678 w 321860"/>
                  <a:gd name="connsiteY11" fmla="*/ 340135 h 341238"/>
                  <a:gd name="connsiteX12" fmla="*/ 2959 w 321860"/>
                  <a:gd name="connsiteY12" fmla="*/ 311559 h 341238"/>
                  <a:gd name="connsiteX13" fmla="*/ 7722 w 321860"/>
                  <a:gd name="connsiteY13" fmla="*/ 218691 h 341238"/>
                  <a:gd name="connsiteX0" fmla="*/ 9278 w 321035"/>
                  <a:gd name="connsiteY0" fmla="*/ 218691 h 341238"/>
                  <a:gd name="connsiteX1" fmla="*/ 52140 w 321035"/>
                  <a:gd name="connsiteY1" fmla="*/ 135347 h 341238"/>
                  <a:gd name="connsiteX2" fmla="*/ 125959 w 321035"/>
                  <a:gd name="connsiteY2" fmla="*/ 73435 h 341238"/>
                  <a:gd name="connsiteX3" fmla="*/ 204540 w 321035"/>
                  <a:gd name="connsiteY3" fmla="*/ 30572 h 341238"/>
                  <a:gd name="connsiteX4" fmla="*/ 278359 w 321035"/>
                  <a:gd name="connsiteY4" fmla="*/ 4378 h 341238"/>
                  <a:gd name="connsiteX5" fmla="*/ 318840 w 321035"/>
                  <a:gd name="connsiteY5" fmla="*/ 4378 h 341238"/>
                  <a:gd name="connsiteX6" fmla="*/ 311697 w 321035"/>
                  <a:gd name="connsiteY6" fmla="*/ 47241 h 341238"/>
                  <a:gd name="connsiteX7" fmla="*/ 278359 w 321035"/>
                  <a:gd name="connsiteY7" fmla="*/ 118678 h 341238"/>
                  <a:gd name="connsiteX8" fmla="*/ 225972 w 321035"/>
                  <a:gd name="connsiteY8" fmla="*/ 178210 h 341238"/>
                  <a:gd name="connsiteX9" fmla="*/ 171203 w 321035"/>
                  <a:gd name="connsiteY9" fmla="*/ 235360 h 341238"/>
                  <a:gd name="connsiteX10" fmla="*/ 92622 w 321035"/>
                  <a:gd name="connsiteY10" fmla="*/ 297272 h 341238"/>
                  <a:gd name="connsiteX11" fmla="*/ 37853 w 321035"/>
                  <a:gd name="connsiteY11" fmla="*/ 340135 h 341238"/>
                  <a:gd name="connsiteX12" fmla="*/ 2134 w 321035"/>
                  <a:gd name="connsiteY12" fmla="*/ 311559 h 341238"/>
                  <a:gd name="connsiteX13" fmla="*/ 9278 w 321035"/>
                  <a:gd name="connsiteY13" fmla="*/ 218691 h 341238"/>
                  <a:gd name="connsiteX0" fmla="*/ 9278 w 321728"/>
                  <a:gd name="connsiteY0" fmla="*/ 216326 h 338873"/>
                  <a:gd name="connsiteX1" fmla="*/ 52140 w 321728"/>
                  <a:gd name="connsiteY1" fmla="*/ 132982 h 338873"/>
                  <a:gd name="connsiteX2" fmla="*/ 125959 w 321728"/>
                  <a:gd name="connsiteY2" fmla="*/ 71070 h 338873"/>
                  <a:gd name="connsiteX3" fmla="*/ 204540 w 321728"/>
                  <a:gd name="connsiteY3" fmla="*/ 28207 h 338873"/>
                  <a:gd name="connsiteX4" fmla="*/ 268834 w 321728"/>
                  <a:gd name="connsiteY4" fmla="*/ 9156 h 338873"/>
                  <a:gd name="connsiteX5" fmla="*/ 318840 w 321728"/>
                  <a:gd name="connsiteY5" fmla="*/ 2013 h 338873"/>
                  <a:gd name="connsiteX6" fmla="*/ 311697 w 321728"/>
                  <a:gd name="connsiteY6" fmla="*/ 44876 h 338873"/>
                  <a:gd name="connsiteX7" fmla="*/ 278359 w 321728"/>
                  <a:gd name="connsiteY7" fmla="*/ 116313 h 338873"/>
                  <a:gd name="connsiteX8" fmla="*/ 225972 w 321728"/>
                  <a:gd name="connsiteY8" fmla="*/ 175845 h 338873"/>
                  <a:gd name="connsiteX9" fmla="*/ 171203 w 321728"/>
                  <a:gd name="connsiteY9" fmla="*/ 232995 h 338873"/>
                  <a:gd name="connsiteX10" fmla="*/ 92622 w 321728"/>
                  <a:gd name="connsiteY10" fmla="*/ 294907 h 338873"/>
                  <a:gd name="connsiteX11" fmla="*/ 37853 w 321728"/>
                  <a:gd name="connsiteY11" fmla="*/ 337770 h 338873"/>
                  <a:gd name="connsiteX12" fmla="*/ 2134 w 321728"/>
                  <a:gd name="connsiteY12" fmla="*/ 309194 h 338873"/>
                  <a:gd name="connsiteX13" fmla="*/ 9278 w 321728"/>
                  <a:gd name="connsiteY13" fmla="*/ 216326 h 338873"/>
                  <a:gd name="connsiteX0" fmla="*/ 9278 w 321728"/>
                  <a:gd name="connsiteY0" fmla="*/ 216378 h 338925"/>
                  <a:gd name="connsiteX1" fmla="*/ 52140 w 321728"/>
                  <a:gd name="connsiteY1" fmla="*/ 133034 h 338925"/>
                  <a:gd name="connsiteX2" fmla="*/ 125959 w 321728"/>
                  <a:gd name="connsiteY2" fmla="*/ 71122 h 338925"/>
                  <a:gd name="connsiteX3" fmla="*/ 204540 w 321728"/>
                  <a:gd name="connsiteY3" fmla="*/ 30641 h 338925"/>
                  <a:gd name="connsiteX4" fmla="*/ 268834 w 321728"/>
                  <a:gd name="connsiteY4" fmla="*/ 9208 h 338925"/>
                  <a:gd name="connsiteX5" fmla="*/ 318840 w 321728"/>
                  <a:gd name="connsiteY5" fmla="*/ 2065 h 338925"/>
                  <a:gd name="connsiteX6" fmla="*/ 311697 w 321728"/>
                  <a:gd name="connsiteY6" fmla="*/ 44928 h 338925"/>
                  <a:gd name="connsiteX7" fmla="*/ 278359 w 321728"/>
                  <a:gd name="connsiteY7" fmla="*/ 116365 h 338925"/>
                  <a:gd name="connsiteX8" fmla="*/ 225972 w 321728"/>
                  <a:gd name="connsiteY8" fmla="*/ 175897 h 338925"/>
                  <a:gd name="connsiteX9" fmla="*/ 171203 w 321728"/>
                  <a:gd name="connsiteY9" fmla="*/ 233047 h 338925"/>
                  <a:gd name="connsiteX10" fmla="*/ 92622 w 321728"/>
                  <a:gd name="connsiteY10" fmla="*/ 294959 h 338925"/>
                  <a:gd name="connsiteX11" fmla="*/ 37853 w 321728"/>
                  <a:gd name="connsiteY11" fmla="*/ 337822 h 338925"/>
                  <a:gd name="connsiteX12" fmla="*/ 2134 w 321728"/>
                  <a:gd name="connsiteY12" fmla="*/ 309246 h 338925"/>
                  <a:gd name="connsiteX13" fmla="*/ 9278 w 321728"/>
                  <a:gd name="connsiteY13" fmla="*/ 216378 h 33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1728" h="338925">
                    <a:moveTo>
                      <a:pt x="9278" y="216378"/>
                    </a:moveTo>
                    <a:cubicBezTo>
                      <a:pt x="17612" y="187009"/>
                      <a:pt x="32693" y="157243"/>
                      <a:pt x="52140" y="133034"/>
                    </a:cubicBezTo>
                    <a:cubicBezTo>
                      <a:pt x="71587" y="108825"/>
                      <a:pt x="100559" y="88187"/>
                      <a:pt x="125959" y="71122"/>
                    </a:cubicBezTo>
                    <a:cubicBezTo>
                      <a:pt x="151359" y="54057"/>
                      <a:pt x="180728" y="40960"/>
                      <a:pt x="204540" y="30641"/>
                    </a:cubicBezTo>
                    <a:cubicBezTo>
                      <a:pt x="228352" y="20322"/>
                      <a:pt x="249784" y="13971"/>
                      <a:pt x="268834" y="9208"/>
                    </a:cubicBezTo>
                    <a:cubicBezTo>
                      <a:pt x="287884" y="4445"/>
                      <a:pt x="311696" y="-3888"/>
                      <a:pt x="318840" y="2065"/>
                    </a:cubicBezTo>
                    <a:cubicBezTo>
                      <a:pt x="325984" y="8018"/>
                      <a:pt x="318444" y="25878"/>
                      <a:pt x="311697" y="44928"/>
                    </a:cubicBezTo>
                    <a:cubicBezTo>
                      <a:pt x="304950" y="63978"/>
                      <a:pt x="292647" y="94537"/>
                      <a:pt x="278359" y="116365"/>
                    </a:cubicBezTo>
                    <a:cubicBezTo>
                      <a:pt x="264072" y="138193"/>
                      <a:pt x="243831" y="156450"/>
                      <a:pt x="225972" y="175897"/>
                    </a:cubicBezTo>
                    <a:cubicBezTo>
                      <a:pt x="208113" y="195344"/>
                      <a:pt x="193428" y="213203"/>
                      <a:pt x="171203" y="233047"/>
                    </a:cubicBezTo>
                    <a:cubicBezTo>
                      <a:pt x="148978" y="252891"/>
                      <a:pt x="92622" y="294959"/>
                      <a:pt x="92622" y="294959"/>
                    </a:cubicBezTo>
                    <a:cubicBezTo>
                      <a:pt x="70397" y="312421"/>
                      <a:pt x="53728" y="332663"/>
                      <a:pt x="37853" y="337822"/>
                    </a:cubicBezTo>
                    <a:cubicBezTo>
                      <a:pt x="21978" y="342981"/>
                      <a:pt x="6897" y="329487"/>
                      <a:pt x="2134" y="309246"/>
                    </a:cubicBezTo>
                    <a:cubicBezTo>
                      <a:pt x="-2629" y="289005"/>
                      <a:pt x="944" y="245747"/>
                      <a:pt x="9278" y="21637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/>
              <a:effectLst>
                <a:softEdge rad="2286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8" name="任意多边形 1237"/>
              <p:cNvSpPr/>
              <p:nvPr/>
            </p:nvSpPr>
            <p:spPr>
              <a:xfrm rot="13560000">
                <a:off x="7625875" y="4747091"/>
                <a:ext cx="73841" cy="88610"/>
              </a:xfrm>
              <a:custGeom>
                <a:avLst/>
                <a:gdLst>
                  <a:gd name="connsiteX0" fmla="*/ 132 w 218734"/>
                  <a:gd name="connsiteY0" fmla="*/ 217066 h 267073"/>
                  <a:gd name="connsiteX1" fmla="*/ 35851 w 218734"/>
                  <a:gd name="connsiteY1" fmla="*/ 126579 h 267073"/>
                  <a:gd name="connsiteX2" fmla="*/ 102526 w 218734"/>
                  <a:gd name="connsiteY2" fmla="*/ 52760 h 267073"/>
                  <a:gd name="connsiteX3" fmla="*/ 164438 w 218734"/>
                  <a:gd name="connsiteY3" fmla="*/ 5135 h 267073"/>
                  <a:gd name="connsiteX4" fmla="*/ 216826 w 218734"/>
                  <a:gd name="connsiteY4" fmla="*/ 9898 h 267073"/>
                  <a:gd name="connsiteX5" fmla="*/ 202538 w 218734"/>
                  <a:gd name="connsiteY5" fmla="*/ 81335 h 267073"/>
                  <a:gd name="connsiteX6" fmla="*/ 157295 w 218734"/>
                  <a:gd name="connsiteY6" fmla="*/ 169441 h 267073"/>
                  <a:gd name="connsiteX7" fmla="*/ 81095 w 218734"/>
                  <a:gd name="connsiteY7" fmla="*/ 226591 h 267073"/>
                  <a:gd name="connsiteX8" fmla="*/ 47757 w 218734"/>
                  <a:gd name="connsiteY8" fmla="*/ 267073 h 267073"/>
                  <a:gd name="connsiteX9" fmla="*/ 132 w 218734"/>
                  <a:gd name="connsiteY9" fmla="*/ 217066 h 267073"/>
                  <a:gd name="connsiteX0" fmla="*/ 132 w 218734"/>
                  <a:gd name="connsiteY0" fmla="*/ 212464 h 262471"/>
                  <a:gd name="connsiteX1" fmla="*/ 35851 w 218734"/>
                  <a:gd name="connsiteY1" fmla="*/ 121977 h 262471"/>
                  <a:gd name="connsiteX2" fmla="*/ 102526 w 218734"/>
                  <a:gd name="connsiteY2" fmla="*/ 48158 h 262471"/>
                  <a:gd name="connsiteX3" fmla="*/ 164438 w 218734"/>
                  <a:gd name="connsiteY3" fmla="*/ 10058 h 262471"/>
                  <a:gd name="connsiteX4" fmla="*/ 216826 w 218734"/>
                  <a:gd name="connsiteY4" fmla="*/ 5296 h 262471"/>
                  <a:gd name="connsiteX5" fmla="*/ 202538 w 218734"/>
                  <a:gd name="connsiteY5" fmla="*/ 76733 h 262471"/>
                  <a:gd name="connsiteX6" fmla="*/ 157295 w 218734"/>
                  <a:gd name="connsiteY6" fmla="*/ 164839 h 262471"/>
                  <a:gd name="connsiteX7" fmla="*/ 81095 w 218734"/>
                  <a:gd name="connsiteY7" fmla="*/ 221989 h 262471"/>
                  <a:gd name="connsiteX8" fmla="*/ 47757 w 218734"/>
                  <a:gd name="connsiteY8" fmla="*/ 262471 h 262471"/>
                  <a:gd name="connsiteX9" fmla="*/ 132 w 218734"/>
                  <a:gd name="connsiteY9" fmla="*/ 212464 h 262471"/>
                  <a:gd name="connsiteX0" fmla="*/ 129 w 218731"/>
                  <a:gd name="connsiteY0" fmla="*/ 212951 h 262958"/>
                  <a:gd name="connsiteX1" fmla="*/ 35848 w 218731"/>
                  <a:gd name="connsiteY1" fmla="*/ 122464 h 262958"/>
                  <a:gd name="connsiteX2" fmla="*/ 97760 w 218731"/>
                  <a:gd name="connsiteY2" fmla="*/ 60551 h 262958"/>
                  <a:gd name="connsiteX3" fmla="*/ 164435 w 218731"/>
                  <a:gd name="connsiteY3" fmla="*/ 10545 h 262958"/>
                  <a:gd name="connsiteX4" fmla="*/ 216823 w 218731"/>
                  <a:gd name="connsiteY4" fmla="*/ 5783 h 262958"/>
                  <a:gd name="connsiteX5" fmla="*/ 202535 w 218731"/>
                  <a:gd name="connsiteY5" fmla="*/ 77220 h 262958"/>
                  <a:gd name="connsiteX6" fmla="*/ 157292 w 218731"/>
                  <a:gd name="connsiteY6" fmla="*/ 165326 h 262958"/>
                  <a:gd name="connsiteX7" fmla="*/ 81092 w 218731"/>
                  <a:gd name="connsiteY7" fmla="*/ 222476 h 262958"/>
                  <a:gd name="connsiteX8" fmla="*/ 47754 w 218731"/>
                  <a:gd name="connsiteY8" fmla="*/ 262958 h 262958"/>
                  <a:gd name="connsiteX9" fmla="*/ 129 w 218731"/>
                  <a:gd name="connsiteY9" fmla="*/ 212951 h 262958"/>
                  <a:gd name="connsiteX0" fmla="*/ 1409 w 220011"/>
                  <a:gd name="connsiteY0" fmla="*/ 212951 h 262958"/>
                  <a:gd name="connsiteX1" fmla="*/ 20459 w 220011"/>
                  <a:gd name="connsiteY1" fmla="*/ 129608 h 262958"/>
                  <a:gd name="connsiteX2" fmla="*/ 99040 w 220011"/>
                  <a:gd name="connsiteY2" fmla="*/ 60551 h 262958"/>
                  <a:gd name="connsiteX3" fmla="*/ 165715 w 220011"/>
                  <a:gd name="connsiteY3" fmla="*/ 10545 h 262958"/>
                  <a:gd name="connsiteX4" fmla="*/ 218103 w 220011"/>
                  <a:gd name="connsiteY4" fmla="*/ 5783 h 262958"/>
                  <a:gd name="connsiteX5" fmla="*/ 203815 w 220011"/>
                  <a:gd name="connsiteY5" fmla="*/ 77220 h 262958"/>
                  <a:gd name="connsiteX6" fmla="*/ 158572 w 220011"/>
                  <a:gd name="connsiteY6" fmla="*/ 165326 h 262958"/>
                  <a:gd name="connsiteX7" fmla="*/ 82372 w 220011"/>
                  <a:gd name="connsiteY7" fmla="*/ 222476 h 262958"/>
                  <a:gd name="connsiteX8" fmla="*/ 49034 w 220011"/>
                  <a:gd name="connsiteY8" fmla="*/ 262958 h 262958"/>
                  <a:gd name="connsiteX9" fmla="*/ 1409 w 220011"/>
                  <a:gd name="connsiteY9" fmla="*/ 212951 h 262958"/>
                  <a:gd name="connsiteX0" fmla="*/ 1965 w 215804"/>
                  <a:gd name="connsiteY0" fmla="*/ 210570 h 263064"/>
                  <a:gd name="connsiteX1" fmla="*/ 16252 w 215804"/>
                  <a:gd name="connsiteY1" fmla="*/ 129608 h 263064"/>
                  <a:gd name="connsiteX2" fmla="*/ 94833 w 215804"/>
                  <a:gd name="connsiteY2" fmla="*/ 60551 h 263064"/>
                  <a:gd name="connsiteX3" fmla="*/ 161508 w 215804"/>
                  <a:gd name="connsiteY3" fmla="*/ 10545 h 263064"/>
                  <a:gd name="connsiteX4" fmla="*/ 213896 w 215804"/>
                  <a:gd name="connsiteY4" fmla="*/ 5783 h 263064"/>
                  <a:gd name="connsiteX5" fmla="*/ 199608 w 215804"/>
                  <a:gd name="connsiteY5" fmla="*/ 77220 h 263064"/>
                  <a:gd name="connsiteX6" fmla="*/ 154365 w 215804"/>
                  <a:gd name="connsiteY6" fmla="*/ 165326 h 263064"/>
                  <a:gd name="connsiteX7" fmla="*/ 78165 w 215804"/>
                  <a:gd name="connsiteY7" fmla="*/ 222476 h 263064"/>
                  <a:gd name="connsiteX8" fmla="*/ 44827 w 215804"/>
                  <a:gd name="connsiteY8" fmla="*/ 262958 h 263064"/>
                  <a:gd name="connsiteX9" fmla="*/ 1965 w 215804"/>
                  <a:gd name="connsiteY9" fmla="*/ 210570 h 263064"/>
                  <a:gd name="connsiteX0" fmla="*/ 1624 w 215463"/>
                  <a:gd name="connsiteY0" fmla="*/ 210570 h 253594"/>
                  <a:gd name="connsiteX1" fmla="*/ 15911 w 215463"/>
                  <a:gd name="connsiteY1" fmla="*/ 129608 h 253594"/>
                  <a:gd name="connsiteX2" fmla="*/ 94492 w 215463"/>
                  <a:gd name="connsiteY2" fmla="*/ 60551 h 253594"/>
                  <a:gd name="connsiteX3" fmla="*/ 161167 w 215463"/>
                  <a:gd name="connsiteY3" fmla="*/ 10545 h 253594"/>
                  <a:gd name="connsiteX4" fmla="*/ 213555 w 215463"/>
                  <a:gd name="connsiteY4" fmla="*/ 5783 h 253594"/>
                  <a:gd name="connsiteX5" fmla="*/ 199267 w 215463"/>
                  <a:gd name="connsiteY5" fmla="*/ 77220 h 253594"/>
                  <a:gd name="connsiteX6" fmla="*/ 154024 w 215463"/>
                  <a:gd name="connsiteY6" fmla="*/ 165326 h 253594"/>
                  <a:gd name="connsiteX7" fmla="*/ 77824 w 215463"/>
                  <a:gd name="connsiteY7" fmla="*/ 222476 h 253594"/>
                  <a:gd name="connsiteX8" fmla="*/ 39723 w 215463"/>
                  <a:gd name="connsiteY8" fmla="*/ 253433 h 253594"/>
                  <a:gd name="connsiteX9" fmla="*/ 1624 w 215463"/>
                  <a:gd name="connsiteY9" fmla="*/ 210570 h 253594"/>
                  <a:gd name="connsiteX0" fmla="*/ 1624 w 215463"/>
                  <a:gd name="connsiteY0" fmla="*/ 210570 h 253990"/>
                  <a:gd name="connsiteX1" fmla="*/ 15911 w 215463"/>
                  <a:gd name="connsiteY1" fmla="*/ 129608 h 253990"/>
                  <a:gd name="connsiteX2" fmla="*/ 94492 w 215463"/>
                  <a:gd name="connsiteY2" fmla="*/ 60551 h 253990"/>
                  <a:gd name="connsiteX3" fmla="*/ 161167 w 215463"/>
                  <a:gd name="connsiteY3" fmla="*/ 10545 h 253990"/>
                  <a:gd name="connsiteX4" fmla="*/ 213555 w 215463"/>
                  <a:gd name="connsiteY4" fmla="*/ 5783 h 253990"/>
                  <a:gd name="connsiteX5" fmla="*/ 199267 w 215463"/>
                  <a:gd name="connsiteY5" fmla="*/ 77220 h 253990"/>
                  <a:gd name="connsiteX6" fmla="*/ 154024 w 215463"/>
                  <a:gd name="connsiteY6" fmla="*/ 165326 h 253990"/>
                  <a:gd name="connsiteX7" fmla="*/ 77824 w 215463"/>
                  <a:gd name="connsiteY7" fmla="*/ 229620 h 253990"/>
                  <a:gd name="connsiteX8" fmla="*/ 39723 w 215463"/>
                  <a:gd name="connsiteY8" fmla="*/ 253433 h 253990"/>
                  <a:gd name="connsiteX9" fmla="*/ 1624 w 215463"/>
                  <a:gd name="connsiteY9" fmla="*/ 210570 h 253990"/>
                  <a:gd name="connsiteX0" fmla="*/ 1624 w 215463"/>
                  <a:gd name="connsiteY0" fmla="*/ 211972 h 255392"/>
                  <a:gd name="connsiteX1" fmla="*/ 15911 w 215463"/>
                  <a:gd name="connsiteY1" fmla="*/ 131010 h 255392"/>
                  <a:gd name="connsiteX2" fmla="*/ 94492 w 215463"/>
                  <a:gd name="connsiteY2" fmla="*/ 61953 h 255392"/>
                  <a:gd name="connsiteX3" fmla="*/ 161167 w 215463"/>
                  <a:gd name="connsiteY3" fmla="*/ 11947 h 255392"/>
                  <a:gd name="connsiteX4" fmla="*/ 213555 w 215463"/>
                  <a:gd name="connsiteY4" fmla="*/ 7185 h 255392"/>
                  <a:gd name="connsiteX5" fmla="*/ 199267 w 215463"/>
                  <a:gd name="connsiteY5" fmla="*/ 97672 h 255392"/>
                  <a:gd name="connsiteX6" fmla="*/ 154024 w 215463"/>
                  <a:gd name="connsiteY6" fmla="*/ 166728 h 255392"/>
                  <a:gd name="connsiteX7" fmla="*/ 77824 w 215463"/>
                  <a:gd name="connsiteY7" fmla="*/ 231022 h 255392"/>
                  <a:gd name="connsiteX8" fmla="*/ 39723 w 215463"/>
                  <a:gd name="connsiteY8" fmla="*/ 254835 h 255392"/>
                  <a:gd name="connsiteX9" fmla="*/ 1624 w 215463"/>
                  <a:gd name="connsiteY9" fmla="*/ 211972 h 255392"/>
                  <a:gd name="connsiteX0" fmla="*/ 1624 w 213337"/>
                  <a:gd name="connsiteY0" fmla="*/ 210256 h 253676"/>
                  <a:gd name="connsiteX1" fmla="*/ 15911 w 213337"/>
                  <a:gd name="connsiteY1" fmla="*/ 129294 h 253676"/>
                  <a:gd name="connsiteX2" fmla="*/ 94492 w 213337"/>
                  <a:gd name="connsiteY2" fmla="*/ 60237 h 253676"/>
                  <a:gd name="connsiteX3" fmla="*/ 161167 w 213337"/>
                  <a:gd name="connsiteY3" fmla="*/ 10231 h 253676"/>
                  <a:gd name="connsiteX4" fmla="*/ 211174 w 213337"/>
                  <a:gd name="connsiteY4" fmla="*/ 7850 h 253676"/>
                  <a:gd name="connsiteX5" fmla="*/ 199267 w 213337"/>
                  <a:gd name="connsiteY5" fmla="*/ 95956 h 253676"/>
                  <a:gd name="connsiteX6" fmla="*/ 154024 w 213337"/>
                  <a:gd name="connsiteY6" fmla="*/ 165012 h 253676"/>
                  <a:gd name="connsiteX7" fmla="*/ 77824 w 213337"/>
                  <a:gd name="connsiteY7" fmla="*/ 229306 h 253676"/>
                  <a:gd name="connsiteX8" fmla="*/ 39723 w 213337"/>
                  <a:gd name="connsiteY8" fmla="*/ 253119 h 253676"/>
                  <a:gd name="connsiteX9" fmla="*/ 1624 w 213337"/>
                  <a:gd name="connsiteY9" fmla="*/ 210256 h 253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337" h="253676">
                    <a:moveTo>
                      <a:pt x="1624" y="210256"/>
                    </a:moveTo>
                    <a:cubicBezTo>
                      <a:pt x="-2345" y="189619"/>
                      <a:pt x="433" y="154297"/>
                      <a:pt x="15911" y="129294"/>
                    </a:cubicBezTo>
                    <a:cubicBezTo>
                      <a:pt x="31389" y="104291"/>
                      <a:pt x="70283" y="80081"/>
                      <a:pt x="94492" y="60237"/>
                    </a:cubicBezTo>
                    <a:cubicBezTo>
                      <a:pt x="118701" y="40393"/>
                      <a:pt x="141720" y="18962"/>
                      <a:pt x="161167" y="10231"/>
                    </a:cubicBezTo>
                    <a:cubicBezTo>
                      <a:pt x="180614" y="1500"/>
                      <a:pt x="204824" y="-6438"/>
                      <a:pt x="211174" y="7850"/>
                    </a:cubicBezTo>
                    <a:cubicBezTo>
                      <a:pt x="217524" y="22138"/>
                      <a:pt x="208792" y="69763"/>
                      <a:pt x="199267" y="95956"/>
                    </a:cubicBezTo>
                    <a:cubicBezTo>
                      <a:pt x="189742" y="122149"/>
                      <a:pt x="174264" y="142787"/>
                      <a:pt x="154024" y="165012"/>
                    </a:cubicBezTo>
                    <a:cubicBezTo>
                      <a:pt x="133784" y="187237"/>
                      <a:pt x="96080" y="213034"/>
                      <a:pt x="77824" y="229306"/>
                    </a:cubicBezTo>
                    <a:cubicBezTo>
                      <a:pt x="59568" y="245578"/>
                      <a:pt x="52423" y="256294"/>
                      <a:pt x="39723" y="253119"/>
                    </a:cubicBezTo>
                    <a:cubicBezTo>
                      <a:pt x="27023" y="249944"/>
                      <a:pt x="5593" y="230893"/>
                      <a:pt x="1624" y="210256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/>
              <a:effectLst>
                <a:softEdge rad="2286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9" name="任意多边形 1238"/>
              <p:cNvSpPr/>
              <p:nvPr/>
            </p:nvSpPr>
            <p:spPr>
              <a:xfrm rot="13560000">
                <a:off x="6987692" y="4069466"/>
                <a:ext cx="1022354" cy="428616"/>
              </a:xfrm>
              <a:custGeom>
                <a:avLst/>
                <a:gdLst>
                  <a:gd name="connsiteX0" fmla="*/ 199 w 2186529"/>
                  <a:gd name="connsiteY0" fmla="*/ 125654 h 1040085"/>
                  <a:gd name="connsiteX1" fmla="*/ 46463 w 2186529"/>
                  <a:gd name="connsiteY1" fmla="*/ 68504 h 1040085"/>
                  <a:gd name="connsiteX2" fmla="*/ 100892 w 2186529"/>
                  <a:gd name="connsiteY2" fmla="*/ 22240 h 1040085"/>
                  <a:gd name="connsiteX3" fmla="*/ 138992 w 2186529"/>
                  <a:gd name="connsiteY3" fmla="*/ 468 h 1040085"/>
                  <a:gd name="connsiteX4" fmla="*/ 160763 w 2186529"/>
                  <a:gd name="connsiteY4" fmla="*/ 41290 h 1040085"/>
                  <a:gd name="connsiteX5" fmla="*/ 163485 w 2186529"/>
                  <a:gd name="connsiteY5" fmla="*/ 87554 h 1040085"/>
                  <a:gd name="connsiteX6" fmla="*/ 147156 w 2186529"/>
                  <a:gd name="connsiteY6" fmla="*/ 114768 h 1040085"/>
                  <a:gd name="connsiteX7" fmla="*/ 138992 w 2186529"/>
                  <a:gd name="connsiteY7" fmla="*/ 125654 h 1040085"/>
                  <a:gd name="connsiteX8" fmla="*/ 166206 w 2186529"/>
                  <a:gd name="connsiteY8" fmla="*/ 131097 h 1040085"/>
                  <a:gd name="connsiteX9" fmla="*/ 179813 w 2186529"/>
                  <a:gd name="connsiteY9" fmla="*/ 166476 h 1040085"/>
                  <a:gd name="connsiteX10" fmla="*/ 174370 w 2186529"/>
                  <a:gd name="connsiteY10" fmla="*/ 199133 h 1040085"/>
                  <a:gd name="connsiteX11" fmla="*/ 174370 w 2186529"/>
                  <a:gd name="connsiteY11" fmla="*/ 218183 h 1040085"/>
                  <a:gd name="connsiteX12" fmla="*/ 209749 w 2186529"/>
                  <a:gd name="connsiteY12" fmla="*/ 299826 h 1040085"/>
                  <a:gd name="connsiteX13" fmla="*/ 264178 w 2186529"/>
                  <a:gd name="connsiteY13" fmla="*/ 400518 h 1040085"/>
                  <a:gd name="connsiteX14" fmla="*/ 321328 w 2186529"/>
                  <a:gd name="connsiteY14" fmla="*/ 468554 h 1040085"/>
                  <a:gd name="connsiteX15" fmla="*/ 397528 w 2186529"/>
                  <a:gd name="connsiteY15" fmla="*/ 498490 h 1040085"/>
                  <a:gd name="connsiteX16" fmla="*/ 530878 w 2186529"/>
                  <a:gd name="connsiteY16" fmla="*/ 463111 h 1040085"/>
                  <a:gd name="connsiteX17" fmla="*/ 637013 w 2186529"/>
                  <a:gd name="connsiteY17" fmla="*/ 403240 h 1040085"/>
                  <a:gd name="connsiteX18" fmla="*/ 726820 w 2186529"/>
                  <a:gd name="connsiteY18" fmla="*/ 395076 h 1040085"/>
                  <a:gd name="connsiteX19" fmla="*/ 797578 w 2186529"/>
                  <a:gd name="connsiteY19" fmla="*/ 463111 h 1040085"/>
                  <a:gd name="connsiteX20" fmla="*/ 794856 w 2186529"/>
                  <a:gd name="connsiteY20" fmla="*/ 536590 h 1040085"/>
                  <a:gd name="connsiteX21" fmla="*/ 715935 w 2186529"/>
                  <a:gd name="connsiteY21" fmla="*/ 642726 h 1040085"/>
                  <a:gd name="connsiteX22" fmla="*/ 677835 w 2186529"/>
                  <a:gd name="connsiteY22" fmla="*/ 727090 h 1040085"/>
                  <a:gd name="connsiteX23" fmla="*/ 699606 w 2186529"/>
                  <a:gd name="connsiteY23" fmla="*/ 762468 h 1040085"/>
                  <a:gd name="connsiteX24" fmla="*/ 775806 w 2186529"/>
                  <a:gd name="connsiteY24" fmla="*/ 721647 h 1040085"/>
                  <a:gd name="connsiteX25" fmla="*/ 865613 w 2186529"/>
                  <a:gd name="connsiteY25" fmla="*/ 669940 h 1040085"/>
                  <a:gd name="connsiteX26" fmla="*/ 993520 w 2186529"/>
                  <a:gd name="connsiteY26" fmla="*/ 607347 h 1040085"/>
                  <a:gd name="connsiteX27" fmla="*/ 1124149 w 2186529"/>
                  <a:gd name="connsiteY27" fmla="*/ 563804 h 1040085"/>
                  <a:gd name="connsiteX28" fmla="*/ 1238449 w 2186529"/>
                  <a:gd name="connsiteY28" fmla="*/ 585576 h 1040085"/>
                  <a:gd name="connsiteX29" fmla="*/ 1279270 w 2186529"/>
                  <a:gd name="connsiteY29" fmla="*/ 659054 h 1040085"/>
                  <a:gd name="connsiteX30" fmla="*/ 1233006 w 2186529"/>
                  <a:gd name="connsiteY30" fmla="*/ 754304 h 1040085"/>
                  <a:gd name="connsiteX31" fmla="*/ 1143199 w 2186529"/>
                  <a:gd name="connsiteY31" fmla="*/ 811454 h 1040085"/>
                  <a:gd name="connsiteX32" fmla="*/ 1061556 w 2186529"/>
                  <a:gd name="connsiteY32" fmla="*/ 846833 h 1040085"/>
                  <a:gd name="connsiteX33" fmla="*/ 1020735 w 2186529"/>
                  <a:gd name="connsiteY33" fmla="*/ 876768 h 1040085"/>
                  <a:gd name="connsiteX34" fmla="*/ 1026178 w 2186529"/>
                  <a:gd name="connsiteY34" fmla="*/ 901261 h 1040085"/>
                  <a:gd name="connsiteX35" fmla="*/ 1094213 w 2186529"/>
                  <a:gd name="connsiteY35" fmla="*/ 903983 h 1040085"/>
                  <a:gd name="connsiteX36" fmla="*/ 1194906 w 2186529"/>
                  <a:gd name="connsiteY36" fmla="*/ 863161 h 1040085"/>
                  <a:gd name="connsiteX37" fmla="*/ 1301042 w 2186529"/>
                  <a:gd name="connsiteY37" fmla="*/ 800568 h 1040085"/>
                  <a:gd name="connsiteX38" fmla="*/ 1428949 w 2186529"/>
                  <a:gd name="connsiteY38" fmla="*/ 757026 h 1040085"/>
                  <a:gd name="connsiteX39" fmla="*/ 1565020 w 2186529"/>
                  <a:gd name="connsiteY39" fmla="*/ 784240 h 1040085"/>
                  <a:gd name="connsiteX40" fmla="*/ 1575906 w 2186529"/>
                  <a:gd name="connsiteY40" fmla="*/ 841390 h 1040085"/>
                  <a:gd name="connsiteX41" fmla="*/ 1540528 w 2186529"/>
                  <a:gd name="connsiteY41" fmla="*/ 909426 h 1040085"/>
                  <a:gd name="connsiteX42" fmla="*/ 1467049 w 2186529"/>
                  <a:gd name="connsiteY42" fmla="*/ 931197 h 1040085"/>
                  <a:gd name="connsiteX43" fmla="*/ 1420785 w 2186529"/>
                  <a:gd name="connsiteY43" fmla="*/ 947526 h 1040085"/>
                  <a:gd name="connsiteX44" fmla="*/ 1442556 w 2186529"/>
                  <a:gd name="connsiteY44" fmla="*/ 969297 h 1040085"/>
                  <a:gd name="connsiteX45" fmla="*/ 1594956 w 2186529"/>
                  <a:gd name="connsiteY45" fmla="*/ 988347 h 1040085"/>
                  <a:gd name="connsiteX46" fmla="*/ 1812670 w 2186529"/>
                  <a:gd name="connsiteY46" fmla="*/ 991068 h 1040085"/>
                  <a:gd name="connsiteX47" fmla="*/ 2079370 w 2186529"/>
                  <a:gd name="connsiteY47" fmla="*/ 980183 h 1040085"/>
                  <a:gd name="connsiteX48" fmla="*/ 2174620 w 2186529"/>
                  <a:gd name="connsiteY48" fmla="*/ 966576 h 1040085"/>
                  <a:gd name="connsiteX49" fmla="*/ 2177342 w 2186529"/>
                  <a:gd name="connsiteY49" fmla="*/ 1004676 h 1040085"/>
                  <a:gd name="connsiteX50" fmla="*/ 2103863 w 2186529"/>
                  <a:gd name="connsiteY50" fmla="*/ 1015561 h 1040085"/>
                  <a:gd name="connsiteX51" fmla="*/ 1924249 w 2186529"/>
                  <a:gd name="connsiteY51" fmla="*/ 1031890 h 1040085"/>
                  <a:gd name="connsiteX52" fmla="*/ 1703813 w 2186529"/>
                  <a:gd name="connsiteY52" fmla="*/ 1040054 h 1040085"/>
                  <a:gd name="connsiteX53" fmla="*/ 1529642 w 2186529"/>
                  <a:gd name="connsiteY53" fmla="*/ 1029168 h 1040085"/>
                  <a:gd name="connsiteX54" fmla="*/ 1409899 w 2186529"/>
                  <a:gd name="connsiteY54" fmla="*/ 1007397 h 1040085"/>
                  <a:gd name="connsiteX55" fmla="*/ 1352749 w 2186529"/>
                  <a:gd name="connsiteY55" fmla="*/ 958411 h 1040085"/>
                  <a:gd name="connsiteX56" fmla="*/ 1379963 w 2186529"/>
                  <a:gd name="connsiteY56" fmla="*/ 909426 h 1040085"/>
                  <a:gd name="connsiteX57" fmla="*/ 1447999 w 2186529"/>
                  <a:gd name="connsiteY57" fmla="*/ 876768 h 1040085"/>
                  <a:gd name="connsiteX58" fmla="*/ 1510592 w 2186529"/>
                  <a:gd name="connsiteY58" fmla="*/ 854997 h 1040085"/>
                  <a:gd name="connsiteX59" fmla="*/ 1516035 w 2186529"/>
                  <a:gd name="connsiteY59" fmla="*/ 830504 h 1040085"/>
                  <a:gd name="connsiteX60" fmla="*/ 1464328 w 2186529"/>
                  <a:gd name="connsiteY60" fmla="*/ 816897 h 1040085"/>
                  <a:gd name="connsiteX61" fmla="*/ 1401735 w 2186529"/>
                  <a:gd name="connsiteY61" fmla="*/ 822340 h 1040085"/>
                  <a:gd name="connsiteX62" fmla="*/ 1292878 w 2186529"/>
                  <a:gd name="connsiteY62" fmla="*/ 879490 h 1040085"/>
                  <a:gd name="connsiteX63" fmla="*/ 1208513 w 2186529"/>
                  <a:gd name="connsiteY63" fmla="*/ 942083 h 1040085"/>
                  <a:gd name="connsiteX64" fmla="*/ 1083328 w 2186529"/>
                  <a:gd name="connsiteY64" fmla="*/ 963854 h 1040085"/>
                  <a:gd name="connsiteX65" fmla="*/ 966306 w 2186529"/>
                  <a:gd name="connsiteY65" fmla="*/ 942083 h 1040085"/>
                  <a:gd name="connsiteX66" fmla="*/ 941813 w 2186529"/>
                  <a:gd name="connsiteY66" fmla="*/ 874047 h 1040085"/>
                  <a:gd name="connsiteX67" fmla="*/ 985356 w 2186529"/>
                  <a:gd name="connsiteY67" fmla="*/ 803290 h 1040085"/>
                  <a:gd name="connsiteX68" fmla="*/ 1086049 w 2186529"/>
                  <a:gd name="connsiteY68" fmla="*/ 754304 h 1040085"/>
                  <a:gd name="connsiteX69" fmla="*/ 1175856 w 2186529"/>
                  <a:gd name="connsiteY69" fmla="*/ 702597 h 1040085"/>
                  <a:gd name="connsiteX70" fmla="*/ 1200349 w 2186529"/>
                  <a:gd name="connsiteY70" fmla="*/ 656333 h 1040085"/>
                  <a:gd name="connsiteX71" fmla="*/ 1164970 w 2186529"/>
                  <a:gd name="connsiteY71" fmla="*/ 634561 h 1040085"/>
                  <a:gd name="connsiteX72" fmla="*/ 1047949 w 2186529"/>
                  <a:gd name="connsiteY72" fmla="*/ 656333 h 1040085"/>
                  <a:gd name="connsiteX73" fmla="*/ 922763 w 2186529"/>
                  <a:gd name="connsiteY73" fmla="*/ 729811 h 1040085"/>
                  <a:gd name="connsiteX74" fmla="*/ 813906 w 2186529"/>
                  <a:gd name="connsiteY74" fmla="*/ 806011 h 1040085"/>
                  <a:gd name="connsiteX75" fmla="*/ 691442 w 2186529"/>
                  <a:gd name="connsiteY75" fmla="*/ 838668 h 1040085"/>
                  <a:gd name="connsiteX76" fmla="*/ 598913 w 2186529"/>
                  <a:gd name="connsiteY76" fmla="*/ 778797 h 1040085"/>
                  <a:gd name="connsiteX77" fmla="*/ 604356 w 2186529"/>
                  <a:gd name="connsiteY77" fmla="*/ 667218 h 1040085"/>
                  <a:gd name="connsiteX78" fmla="*/ 642456 w 2186529"/>
                  <a:gd name="connsiteY78" fmla="*/ 593740 h 1040085"/>
                  <a:gd name="connsiteX79" fmla="*/ 688720 w 2186529"/>
                  <a:gd name="connsiteY79" fmla="*/ 539311 h 1040085"/>
                  <a:gd name="connsiteX80" fmla="*/ 694163 w 2186529"/>
                  <a:gd name="connsiteY80" fmla="*/ 501211 h 1040085"/>
                  <a:gd name="connsiteX81" fmla="*/ 647899 w 2186529"/>
                  <a:gd name="connsiteY81" fmla="*/ 495768 h 1040085"/>
                  <a:gd name="connsiteX82" fmla="*/ 541763 w 2186529"/>
                  <a:gd name="connsiteY82" fmla="*/ 552918 h 1040085"/>
                  <a:gd name="connsiteX83" fmla="*/ 378478 w 2186529"/>
                  <a:gd name="connsiteY83" fmla="*/ 599183 h 1040085"/>
                  <a:gd name="connsiteX84" fmla="*/ 223356 w 2186529"/>
                  <a:gd name="connsiteY84" fmla="*/ 522983 h 1040085"/>
                  <a:gd name="connsiteX85" fmla="*/ 125385 w 2186529"/>
                  <a:gd name="connsiteY85" fmla="*/ 386911 h 1040085"/>
                  <a:gd name="connsiteX86" fmla="*/ 70956 w 2186529"/>
                  <a:gd name="connsiteY86" fmla="*/ 310711 h 1040085"/>
                  <a:gd name="connsiteX87" fmla="*/ 57349 w 2186529"/>
                  <a:gd name="connsiteY87" fmla="*/ 286218 h 1040085"/>
                  <a:gd name="connsiteX88" fmla="*/ 30135 w 2186529"/>
                  <a:gd name="connsiteY88" fmla="*/ 264447 h 1040085"/>
                  <a:gd name="connsiteX89" fmla="*/ 30135 w 2186529"/>
                  <a:gd name="connsiteY89" fmla="*/ 218183 h 1040085"/>
                  <a:gd name="connsiteX90" fmla="*/ 30135 w 2186529"/>
                  <a:gd name="connsiteY90" fmla="*/ 185526 h 1040085"/>
                  <a:gd name="connsiteX91" fmla="*/ 199 w 2186529"/>
                  <a:gd name="connsiteY91" fmla="*/ 125654 h 1040085"/>
                  <a:gd name="connsiteX0" fmla="*/ 2915 w 2189245"/>
                  <a:gd name="connsiteY0" fmla="*/ 125654 h 1040085"/>
                  <a:gd name="connsiteX1" fmla="*/ 49179 w 2189245"/>
                  <a:gd name="connsiteY1" fmla="*/ 68504 h 1040085"/>
                  <a:gd name="connsiteX2" fmla="*/ 103608 w 2189245"/>
                  <a:gd name="connsiteY2" fmla="*/ 22240 h 1040085"/>
                  <a:gd name="connsiteX3" fmla="*/ 141708 w 2189245"/>
                  <a:gd name="connsiteY3" fmla="*/ 468 h 1040085"/>
                  <a:gd name="connsiteX4" fmla="*/ 163479 w 2189245"/>
                  <a:gd name="connsiteY4" fmla="*/ 41290 h 1040085"/>
                  <a:gd name="connsiteX5" fmla="*/ 166201 w 2189245"/>
                  <a:gd name="connsiteY5" fmla="*/ 87554 h 1040085"/>
                  <a:gd name="connsiteX6" fmla="*/ 149872 w 2189245"/>
                  <a:gd name="connsiteY6" fmla="*/ 114768 h 1040085"/>
                  <a:gd name="connsiteX7" fmla="*/ 141708 w 2189245"/>
                  <a:gd name="connsiteY7" fmla="*/ 125654 h 1040085"/>
                  <a:gd name="connsiteX8" fmla="*/ 168922 w 2189245"/>
                  <a:gd name="connsiteY8" fmla="*/ 131097 h 1040085"/>
                  <a:gd name="connsiteX9" fmla="*/ 182529 w 2189245"/>
                  <a:gd name="connsiteY9" fmla="*/ 166476 h 1040085"/>
                  <a:gd name="connsiteX10" fmla="*/ 177086 w 2189245"/>
                  <a:gd name="connsiteY10" fmla="*/ 199133 h 1040085"/>
                  <a:gd name="connsiteX11" fmla="*/ 177086 w 2189245"/>
                  <a:gd name="connsiteY11" fmla="*/ 218183 h 1040085"/>
                  <a:gd name="connsiteX12" fmla="*/ 212465 w 2189245"/>
                  <a:gd name="connsiteY12" fmla="*/ 299826 h 1040085"/>
                  <a:gd name="connsiteX13" fmla="*/ 266894 w 2189245"/>
                  <a:gd name="connsiteY13" fmla="*/ 400518 h 1040085"/>
                  <a:gd name="connsiteX14" fmla="*/ 324044 w 2189245"/>
                  <a:gd name="connsiteY14" fmla="*/ 468554 h 1040085"/>
                  <a:gd name="connsiteX15" fmla="*/ 400244 w 2189245"/>
                  <a:gd name="connsiteY15" fmla="*/ 498490 h 1040085"/>
                  <a:gd name="connsiteX16" fmla="*/ 533594 w 2189245"/>
                  <a:gd name="connsiteY16" fmla="*/ 463111 h 1040085"/>
                  <a:gd name="connsiteX17" fmla="*/ 639729 w 2189245"/>
                  <a:gd name="connsiteY17" fmla="*/ 403240 h 1040085"/>
                  <a:gd name="connsiteX18" fmla="*/ 729536 w 2189245"/>
                  <a:gd name="connsiteY18" fmla="*/ 395076 h 1040085"/>
                  <a:gd name="connsiteX19" fmla="*/ 800294 w 2189245"/>
                  <a:gd name="connsiteY19" fmla="*/ 463111 h 1040085"/>
                  <a:gd name="connsiteX20" fmla="*/ 797572 w 2189245"/>
                  <a:gd name="connsiteY20" fmla="*/ 536590 h 1040085"/>
                  <a:gd name="connsiteX21" fmla="*/ 718651 w 2189245"/>
                  <a:gd name="connsiteY21" fmla="*/ 642726 h 1040085"/>
                  <a:gd name="connsiteX22" fmla="*/ 680551 w 2189245"/>
                  <a:gd name="connsiteY22" fmla="*/ 727090 h 1040085"/>
                  <a:gd name="connsiteX23" fmla="*/ 702322 w 2189245"/>
                  <a:gd name="connsiteY23" fmla="*/ 762468 h 1040085"/>
                  <a:gd name="connsiteX24" fmla="*/ 778522 w 2189245"/>
                  <a:gd name="connsiteY24" fmla="*/ 721647 h 1040085"/>
                  <a:gd name="connsiteX25" fmla="*/ 868329 w 2189245"/>
                  <a:gd name="connsiteY25" fmla="*/ 669940 h 1040085"/>
                  <a:gd name="connsiteX26" fmla="*/ 996236 w 2189245"/>
                  <a:gd name="connsiteY26" fmla="*/ 607347 h 1040085"/>
                  <a:gd name="connsiteX27" fmla="*/ 1126865 w 2189245"/>
                  <a:gd name="connsiteY27" fmla="*/ 563804 h 1040085"/>
                  <a:gd name="connsiteX28" fmla="*/ 1241165 w 2189245"/>
                  <a:gd name="connsiteY28" fmla="*/ 585576 h 1040085"/>
                  <a:gd name="connsiteX29" fmla="*/ 1281986 w 2189245"/>
                  <a:gd name="connsiteY29" fmla="*/ 659054 h 1040085"/>
                  <a:gd name="connsiteX30" fmla="*/ 1235722 w 2189245"/>
                  <a:gd name="connsiteY30" fmla="*/ 754304 h 1040085"/>
                  <a:gd name="connsiteX31" fmla="*/ 1145915 w 2189245"/>
                  <a:gd name="connsiteY31" fmla="*/ 811454 h 1040085"/>
                  <a:gd name="connsiteX32" fmla="*/ 1064272 w 2189245"/>
                  <a:gd name="connsiteY32" fmla="*/ 846833 h 1040085"/>
                  <a:gd name="connsiteX33" fmla="*/ 1023451 w 2189245"/>
                  <a:gd name="connsiteY33" fmla="*/ 876768 h 1040085"/>
                  <a:gd name="connsiteX34" fmla="*/ 1028894 w 2189245"/>
                  <a:gd name="connsiteY34" fmla="*/ 901261 h 1040085"/>
                  <a:gd name="connsiteX35" fmla="*/ 1096929 w 2189245"/>
                  <a:gd name="connsiteY35" fmla="*/ 903983 h 1040085"/>
                  <a:gd name="connsiteX36" fmla="*/ 1197622 w 2189245"/>
                  <a:gd name="connsiteY36" fmla="*/ 863161 h 1040085"/>
                  <a:gd name="connsiteX37" fmla="*/ 1303758 w 2189245"/>
                  <a:gd name="connsiteY37" fmla="*/ 800568 h 1040085"/>
                  <a:gd name="connsiteX38" fmla="*/ 1431665 w 2189245"/>
                  <a:gd name="connsiteY38" fmla="*/ 757026 h 1040085"/>
                  <a:gd name="connsiteX39" fmla="*/ 1567736 w 2189245"/>
                  <a:gd name="connsiteY39" fmla="*/ 784240 h 1040085"/>
                  <a:gd name="connsiteX40" fmla="*/ 1578622 w 2189245"/>
                  <a:gd name="connsiteY40" fmla="*/ 841390 h 1040085"/>
                  <a:gd name="connsiteX41" fmla="*/ 1543244 w 2189245"/>
                  <a:gd name="connsiteY41" fmla="*/ 909426 h 1040085"/>
                  <a:gd name="connsiteX42" fmla="*/ 1469765 w 2189245"/>
                  <a:gd name="connsiteY42" fmla="*/ 931197 h 1040085"/>
                  <a:gd name="connsiteX43" fmla="*/ 1423501 w 2189245"/>
                  <a:gd name="connsiteY43" fmla="*/ 947526 h 1040085"/>
                  <a:gd name="connsiteX44" fmla="*/ 1445272 w 2189245"/>
                  <a:gd name="connsiteY44" fmla="*/ 969297 h 1040085"/>
                  <a:gd name="connsiteX45" fmla="*/ 1597672 w 2189245"/>
                  <a:gd name="connsiteY45" fmla="*/ 988347 h 1040085"/>
                  <a:gd name="connsiteX46" fmla="*/ 1815386 w 2189245"/>
                  <a:gd name="connsiteY46" fmla="*/ 991068 h 1040085"/>
                  <a:gd name="connsiteX47" fmla="*/ 2082086 w 2189245"/>
                  <a:gd name="connsiteY47" fmla="*/ 980183 h 1040085"/>
                  <a:gd name="connsiteX48" fmla="*/ 2177336 w 2189245"/>
                  <a:gd name="connsiteY48" fmla="*/ 966576 h 1040085"/>
                  <a:gd name="connsiteX49" fmla="*/ 2180058 w 2189245"/>
                  <a:gd name="connsiteY49" fmla="*/ 1004676 h 1040085"/>
                  <a:gd name="connsiteX50" fmla="*/ 2106579 w 2189245"/>
                  <a:gd name="connsiteY50" fmla="*/ 1015561 h 1040085"/>
                  <a:gd name="connsiteX51" fmla="*/ 1926965 w 2189245"/>
                  <a:gd name="connsiteY51" fmla="*/ 1031890 h 1040085"/>
                  <a:gd name="connsiteX52" fmla="*/ 1706529 w 2189245"/>
                  <a:gd name="connsiteY52" fmla="*/ 1040054 h 1040085"/>
                  <a:gd name="connsiteX53" fmla="*/ 1532358 w 2189245"/>
                  <a:gd name="connsiteY53" fmla="*/ 1029168 h 1040085"/>
                  <a:gd name="connsiteX54" fmla="*/ 1412615 w 2189245"/>
                  <a:gd name="connsiteY54" fmla="*/ 1007397 h 1040085"/>
                  <a:gd name="connsiteX55" fmla="*/ 1355465 w 2189245"/>
                  <a:gd name="connsiteY55" fmla="*/ 958411 h 1040085"/>
                  <a:gd name="connsiteX56" fmla="*/ 1382679 w 2189245"/>
                  <a:gd name="connsiteY56" fmla="*/ 909426 h 1040085"/>
                  <a:gd name="connsiteX57" fmla="*/ 1450715 w 2189245"/>
                  <a:gd name="connsiteY57" fmla="*/ 876768 h 1040085"/>
                  <a:gd name="connsiteX58" fmla="*/ 1513308 w 2189245"/>
                  <a:gd name="connsiteY58" fmla="*/ 854997 h 1040085"/>
                  <a:gd name="connsiteX59" fmla="*/ 1518751 w 2189245"/>
                  <a:gd name="connsiteY59" fmla="*/ 830504 h 1040085"/>
                  <a:gd name="connsiteX60" fmla="*/ 1467044 w 2189245"/>
                  <a:gd name="connsiteY60" fmla="*/ 816897 h 1040085"/>
                  <a:gd name="connsiteX61" fmla="*/ 1404451 w 2189245"/>
                  <a:gd name="connsiteY61" fmla="*/ 822340 h 1040085"/>
                  <a:gd name="connsiteX62" fmla="*/ 1295594 w 2189245"/>
                  <a:gd name="connsiteY62" fmla="*/ 879490 h 1040085"/>
                  <a:gd name="connsiteX63" fmla="*/ 1211229 w 2189245"/>
                  <a:gd name="connsiteY63" fmla="*/ 942083 h 1040085"/>
                  <a:gd name="connsiteX64" fmla="*/ 1086044 w 2189245"/>
                  <a:gd name="connsiteY64" fmla="*/ 963854 h 1040085"/>
                  <a:gd name="connsiteX65" fmla="*/ 969022 w 2189245"/>
                  <a:gd name="connsiteY65" fmla="*/ 942083 h 1040085"/>
                  <a:gd name="connsiteX66" fmla="*/ 944529 w 2189245"/>
                  <a:gd name="connsiteY66" fmla="*/ 874047 h 1040085"/>
                  <a:gd name="connsiteX67" fmla="*/ 988072 w 2189245"/>
                  <a:gd name="connsiteY67" fmla="*/ 803290 h 1040085"/>
                  <a:gd name="connsiteX68" fmla="*/ 1088765 w 2189245"/>
                  <a:gd name="connsiteY68" fmla="*/ 754304 h 1040085"/>
                  <a:gd name="connsiteX69" fmla="*/ 1178572 w 2189245"/>
                  <a:gd name="connsiteY69" fmla="*/ 702597 h 1040085"/>
                  <a:gd name="connsiteX70" fmla="*/ 1203065 w 2189245"/>
                  <a:gd name="connsiteY70" fmla="*/ 656333 h 1040085"/>
                  <a:gd name="connsiteX71" fmla="*/ 1167686 w 2189245"/>
                  <a:gd name="connsiteY71" fmla="*/ 634561 h 1040085"/>
                  <a:gd name="connsiteX72" fmla="*/ 1050665 w 2189245"/>
                  <a:gd name="connsiteY72" fmla="*/ 656333 h 1040085"/>
                  <a:gd name="connsiteX73" fmla="*/ 925479 w 2189245"/>
                  <a:gd name="connsiteY73" fmla="*/ 729811 h 1040085"/>
                  <a:gd name="connsiteX74" fmla="*/ 816622 w 2189245"/>
                  <a:gd name="connsiteY74" fmla="*/ 806011 h 1040085"/>
                  <a:gd name="connsiteX75" fmla="*/ 694158 w 2189245"/>
                  <a:gd name="connsiteY75" fmla="*/ 838668 h 1040085"/>
                  <a:gd name="connsiteX76" fmla="*/ 601629 w 2189245"/>
                  <a:gd name="connsiteY76" fmla="*/ 778797 h 1040085"/>
                  <a:gd name="connsiteX77" fmla="*/ 607072 w 2189245"/>
                  <a:gd name="connsiteY77" fmla="*/ 667218 h 1040085"/>
                  <a:gd name="connsiteX78" fmla="*/ 645172 w 2189245"/>
                  <a:gd name="connsiteY78" fmla="*/ 593740 h 1040085"/>
                  <a:gd name="connsiteX79" fmla="*/ 691436 w 2189245"/>
                  <a:gd name="connsiteY79" fmla="*/ 539311 h 1040085"/>
                  <a:gd name="connsiteX80" fmla="*/ 696879 w 2189245"/>
                  <a:gd name="connsiteY80" fmla="*/ 501211 h 1040085"/>
                  <a:gd name="connsiteX81" fmla="*/ 650615 w 2189245"/>
                  <a:gd name="connsiteY81" fmla="*/ 495768 h 1040085"/>
                  <a:gd name="connsiteX82" fmla="*/ 544479 w 2189245"/>
                  <a:gd name="connsiteY82" fmla="*/ 552918 h 1040085"/>
                  <a:gd name="connsiteX83" fmla="*/ 381194 w 2189245"/>
                  <a:gd name="connsiteY83" fmla="*/ 599183 h 1040085"/>
                  <a:gd name="connsiteX84" fmla="*/ 226072 w 2189245"/>
                  <a:gd name="connsiteY84" fmla="*/ 522983 h 1040085"/>
                  <a:gd name="connsiteX85" fmla="*/ 128101 w 2189245"/>
                  <a:gd name="connsiteY85" fmla="*/ 386911 h 1040085"/>
                  <a:gd name="connsiteX86" fmla="*/ 73672 w 2189245"/>
                  <a:gd name="connsiteY86" fmla="*/ 310711 h 1040085"/>
                  <a:gd name="connsiteX87" fmla="*/ 60065 w 2189245"/>
                  <a:gd name="connsiteY87" fmla="*/ 286218 h 1040085"/>
                  <a:gd name="connsiteX88" fmla="*/ 32851 w 2189245"/>
                  <a:gd name="connsiteY88" fmla="*/ 264447 h 1040085"/>
                  <a:gd name="connsiteX89" fmla="*/ 32851 w 2189245"/>
                  <a:gd name="connsiteY89" fmla="*/ 218183 h 1040085"/>
                  <a:gd name="connsiteX90" fmla="*/ 9039 w 2189245"/>
                  <a:gd name="connsiteY90" fmla="*/ 173620 h 1040085"/>
                  <a:gd name="connsiteX91" fmla="*/ 2915 w 2189245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63111 h 1040085"/>
                  <a:gd name="connsiteX17" fmla="*/ 639685 w 2189201"/>
                  <a:gd name="connsiteY17" fmla="*/ 403240 h 1040085"/>
                  <a:gd name="connsiteX18" fmla="*/ 729492 w 2189201"/>
                  <a:gd name="connsiteY18" fmla="*/ 395076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52918 h 1040085"/>
                  <a:gd name="connsiteX83" fmla="*/ 381150 w 2189201"/>
                  <a:gd name="connsiteY83" fmla="*/ 599183 h 1040085"/>
                  <a:gd name="connsiteX84" fmla="*/ 226028 w 2189201"/>
                  <a:gd name="connsiteY84" fmla="*/ 522983 h 1040085"/>
                  <a:gd name="connsiteX85" fmla="*/ 128057 w 2189201"/>
                  <a:gd name="connsiteY85" fmla="*/ 386911 h 1040085"/>
                  <a:gd name="connsiteX86" fmla="*/ 73628 w 2189201"/>
                  <a:gd name="connsiteY86" fmla="*/ 310711 h 1040085"/>
                  <a:gd name="connsiteX87" fmla="*/ 60021 w 2189201"/>
                  <a:gd name="connsiteY87" fmla="*/ 286218 h 1040085"/>
                  <a:gd name="connsiteX88" fmla="*/ 32807 w 2189201"/>
                  <a:gd name="connsiteY88" fmla="*/ 264447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63111 h 1040085"/>
                  <a:gd name="connsiteX17" fmla="*/ 639685 w 2189201"/>
                  <a:gd name="connsiteY17" fmla="*/ 403240 h 1040085"/>
                  <a:gd name="connsiteX18" fmla="*/ 729492 w 2189201"/>
                  <a:gd name="connsiteY18" fmla="*/ 395076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52918 h 1040085"/>
                  <a:gd name="connsiteX83" fmla="*/ 381150 w 2189201"/>
                  <a:gd name="connsiteY83" fmla="*/ 599183 h 1040085"/>
                  <a:gd name="connsiteX84" fmla="*/ 226028 w 2189201"/>
                  <a:gd name="connsiteY84" fmla="*/ 522983 h 1040085"/>
                  <a:gd name="connsiteX85" fmla="*/ 128057 w 2189201"/>
                  <a:gd name="connsiteY85" fmla="*/ 386911 h 1040085"/>
                  <a:gd name="connsiteX86" fmla="*/ 73628 w 2189201"/>
                  <a:gd name="connsiteY86" fmla="*/ 310711 h 1040085"/>
                  <a:gd name="connsiteX87" fmla="*/ 60021 w 2189201"/>
                  <a:gd name="connsiteY87" fmla="*/ 286218 h 1040085"/>
                  <a:gd name="connsiteX88" fmla="*/ 32807 w 2189201"/>
                  <a:gd name="connsiteY88" fmla="*/ 252541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63111 h 1040085"/>
                  <a:gd name="connsiteX17" fmla="*/ 639685 w 2189201"/>
                  <a:gd name="connsiteY17" fmla="*/ 403240 h 1040085"/>
                  <a:gd name="connsiteX18" fmla="*/ 729492 w 2189201"/>
                  <a:gd name="connsiteY18" fmla="*/ 395076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52918 h 1040085"/>
                  <a:gd name="connsiteX83" fmla="*/ 381150 w 2189201"/>
                  <a:gd name="connsiteY83" fmla="*/ 599183 h 1040085"/>
                  <a:gd name="connsiteX84" fmla="*/ 226028 w 2189201"/>
                  <a:gd name="connsiteY84" fmla="*/ 522983 h 1040085"/>
                  <a:gd name="connsiteX85" fmla="*/ 128057 w 2189201"/>
                  <a:gd name="connsiteY85" fmla="*/ 386911 h 1040085"/>
                  <a:gd name="connsiteX86" fmla="*/ 83153 w 2189201"/>
                  <a:gd name="connsiteY86" fmla="*/ 310711 h 1040085"/>
                  <a:gd name="connsiteX87" fmla="*/ 60021 w 2189201"/>
                  <a:gd name="connsiteY87" fmla="*/ 286218 h 1040085"/>
                  <a:gd name="connsiteX88" fmla="*/ 32807 w 2189201"/>
                  <a:gd name="connsiteY88" fmla="*/ 252541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63111 h 1040085"/>
                  <a:gd name="connsiteX17" fmla="*/ 639685 w 2189201"/>
                  <a:gd name="connsiteY17" fmla="*/ 403240 h 1040085"/>
                  <a:gd name="connsiteX18" fmla="*/ 729492 w 2189201"/>
                  <a:gd name="connsiteY18" fmla="*/ 395076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52918 h 1040085"/>
                  <a:gd name="connsiteX83" fmla="*/ 381150 w 2189201"/>
                  <a:gd name="connsiteY83" fmla="*/ 599183 h 1040085"/>
                  <a:gd name="connsiteX84" fmla="*/ 226028 w 2189201"/>
                  <a:gd name="connsiteY84" fmla="*/ 522983 h 1040085"/>
                  <a:gd name="connsiteX85" fmla="*/ 128057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60021 w 2189201"/>
                  <a:gd name="connsiteY87" fmla="*/ 286218 h 1040085"/>
                  <a:gd name="connsiteX88" fmla="*/ 32807 w 2189201"/>
                  <a:gd name="connsiteY88" fmla="*/ 252541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63111 h 1040085"/>
                  <a:gd name="connsiteX17" fmla="*/ 639685 w 2189201"/>
                  <a:gd name="connsiteY17" fmla="*/ 403240 h 1040085"/>
                  <a:gd name="connsiteX18" fmla="*/ 729492 w 2189201"/>
                  <a:gd name="connsiteY18" fmla="*/ 395076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52918 h 1040085"/>
                  <a:gd name="connsiteX83" fmla="*/ 381150 w 2189201"/>
                  <a:gd name="connsiteY83" fmla="*/ 599183 h 1040085"/>
                  <a:gd name="connsiteX84" fmla="*/ 226028 w 2189201"/>
                  <a:gd name="connsiteY84" fmla="*/ 522983 h 1040085"/>
                  <a:gd name="connsiteX85" fmla="*/ 128057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60021 w 2189201"/>
                  <a:gd name="connsiteY87" fmla="*/ 286218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29492 w 2189201"/>
                  <a:gd name="connsiteY18" fmla="*/ 395076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52918 h 1040085"/>
                  <a:gd name="connsiteX83" fmla="*/ 381150 w 2189201"/>
                  <a:gd name="connsiteY83" fmla="*/ 599183 h 1040085"/>
                  <a:gd name="connsiteX84" fmla="*/ 226028 w 2189201"/>
                  <a:gd name="connsiteY84" fmla="*/ 522983 h 1040085"/>
                  <a:gd name="connsiteX85" fmla="*/ 128057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60021 w 2189201"/>
                  <a:gd name="connsiteY87" fmla="*/ 286218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29492 w 2189201"/>
                  <a:gd name="connsiteY18" fmla="*/ 395076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52918 h 1040085"/>
                  <a:gd name="connsiteX83" fmla="*/ 381150 w 2189201"/>
                  <a:gd name="connsiteY83" fmla="*/ 599183 h 1040085"/>
                  <a:gd name="connsiteX84" fmla="*/ 226028 w 2189201"/>
                  <a:gd name="connsiteY84" fmla="*/ 522983 h 1040085"/>
                  <a:gd name="connsiteX85" fmla="*/ 128057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60021 w 2189201"/>
                  <a:gd name="connsiteY87" fmla="*/ 286218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52918 h 1040085"/>
                  <a:gd name="connsiteX83" fmla="*/ 381150 w 2189201"/>
                  <a:gd name="connsiteY83" fmla="*/ 599183 h 1040085"/>
                  <a:gd name="connsiteX84" fmla="*/ 226028 w 2189201"/>
                  <a:gd name="connsiteY84" fmla="*/ 522983 h 1040085"/>
                  <a:gd name="connsiteX85" fmla="*/ 128057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60021 w 2189201"/>
                  <a:gd name="connsiteY87" fmla="*/ 286218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26028 w 2189201"/>
                  <a:gd name="connsiteY84" fmla="*/ 522983 h 1040085"/>
                  <a:gd name="connsiteX85" fmla="*/ 128057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60021 w 2189201"/>
                  <a:gd name="connsiteY87" fmla="*/ 286218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28057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60021 w 2189201"/>
                  <a:gd name="connsiteY87" fmla="*/ 286218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28057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91392 w 2189201"/>
                  <a:gd name="connsiteY79" fmla="*/ 539311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18607 w 2189201"/>
                  <a:gd name="connsiteY21" fmla="*/ 642726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86629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593740 h 1040085"/>
                  <a:gd name="connsiteX79" fmla="*/ 686629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610409 h 1040085"/>
                  <a:gd name="connsiteX79" fmla="*/ 686629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45128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1585 w 2189201"/>
                  <a:gd name="connsiteY76" fmla="*/ 778797 h 1040085"/>
                  <a:gd name="connsiteX77" fmla="*/ 607028 w 2189201"/>
                  <a:gd name="connsiteY77" fmla="*/ 667218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816578 w 2189201"/>
                  <a:gd name="connsiteY74" fmla="*/ 806011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7028 w 2189201"/>
                  <a:gd name="connsiteY77" fmla="*/ 667218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80507 w 2189201"/>
                  <a:gd name="connsiteY22" fmla="*/ 727090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7028 w 2189201"/>
                  <a:gd name="connsiteY77" fmla="*/ 667218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0032 w 2189201"/>
                  <a:gd name="connsiteY22" fmla="*/ 715183 h 1040085"/>
                  <a:gd name="connsiteX23" fmla="*/ 702278 w 2189201"/>
                  <a:gd name="connsiteY23" fmla="*/ 762468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7028 w 2189201"/>
                  <a:gd name="connsiteY77" fmla="*/ 667218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0032 w 2189201"/>
                  <a:gd name="connsiteY22" fmla="*/ 715183 h 1040085"/>
                  <a:gd name="connsiteX23" fmla="*/ 718947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7028 w 2189201"/>
                  <a:gd name="connsiteY77" fmla="*/ 667218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0032 w 2189201"/>
                  <a:gd name="connsiteY22" fmla="*/ 715183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7028 w 2189201"/>
                  <a:gd name="connsiteY77" fmla="*/ 667218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607347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7028 w 2189201"/>
                  <a:gd name="connsiteY77" fmla="*/ 667218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7028 w 2189201"/>
                  <a:gd name="connsiteY77" fmla="*/ 667218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50621 w 2189201"/>
                  <a:gd name="connsiteY72" fmla="*/ 656333 h 1040085"/>
                  <a:gd name="connsiteX73" fmla="*/ 925435 w 2189201"/>
                  <a:gd name="connsiteY73" fmla="*/ 729811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64908 w 2189201"/>
                  <a:gd name="connsiteY72" fmla="*/ 668240 h 1040085"/>
                  <a:gd name="connsiteX73" fmla="*/ 925435 w 2189201"/>
                  <a:gd name="connsiteY73" fmla="*/ 729811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67642 w 2189201"/>
                  <a:gd name="connsiteY71" fmla="*/ 634561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203021 w 2189201"/>
                  <a:gd name="connsiteY70" fmla="*/ 656333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8528 w 2189201"/>
                  <a:gd name="connsiteY69" fmla="*/ 702597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54304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1942 w 2189201"/>
                  <a:gd name="connsiteY29" fmla="*/ 659054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9086 w 2189201"/>
                  <a:gd name="connsiteY29" fmla="*/ 675722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9086 w 2189201"/>
                  <a:gd name="connsiteY29" fmla="*/ 675722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86000 w 2189201"/>
                  <a:gd name="connsiteY64" fmla="*/ 963854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9086 w 2189201"/>
                  <a:gd name="connsiteY29" fmla="*/ 675722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28850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76475 w 2189201"/>
                  <a:gd name="connsiteY64" fmla="*/ 970998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9086 w 2189201"/>
                  <a:gd name="connsiteY29" fmla="*/ 675722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23407 w 2189201"/>
                  <a:gd name="connsiteY33" fmla="*/ 876768 h 1040085"/>
                  <a:gd name="connsiteX34" fmla="*/ 1038375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76475 w 2189201"/>
                  <a:gd name="connsiteY64" fmla="*/ 970998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9086 w 2189201"/>
                  <a:gd name="connsiteY29" fmla="*/ 675722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35313 w 2189201"/>
                  <a:gd name="connsiteY33" fmla="*/ 872005 h 1040085"/>
                  <a:gd name="connsiteX34" fmla="*/ 1038375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03714 w 2189201"/>
                  <a:gd name="connsiteY37" fmla="*/ 800568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76475 w 2189201"/>
                  <a:gd name="connsiteY64" fmla="*/ 970998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9086 w 2189201"/>
                  <a:gd name="connsiteY29" fmla="*/ 675722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35313 w 2189201"/>
                  <a:gd name="connsiteY33" fmla="*/ 872005 h 1040085"/>
                  <a:gd name="connsiteX34" fmla="*/ 1038375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10858 w 2189201"/>
                  <a:gd name="connsiteY37" fmla="*/ 788662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78578 w 2189201"/>
                  <a:gd name="connsiteY40" fmla="*/ 841390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76475 w 2189201"/>
                  <a:gd name="connsiteY64" fmla="*/ 970998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9086 w 2189201"/>
                  <a:gd name="connsiteY29" fmla="*/ 675722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35313 w 2189201"/>
                  <a:gd name="connsiteY33" fmla="*/ 872005 h 1040085"/>
                  <a:gd name="connsiteX34" fmla="*/ 1038375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10858 w 2189201"/>
                  <a:gd name="connsiteY37" fmla="*/ 788662 h 1040085"/>
                  <a:gd name="connsiteX38" fmla="*/ 1431621 w 2189201"/>
                  <a:gd name="connsiteY38" fmla="*/ 757026 h 1040085"/>
                  <a:gd name="connsiteX39" fmla="*/ 1567692 w 2189201"/>
                  <a:gd name="connsiteY39" fmla="*/ 784240 h 1040085"/>
                  <a:gd name="connsiteX40" fmla="*/ 1583340 w 2189201"/>
                  <a:gd name="connsiteY40" fmla="*/ 848533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76475 w 2189201"/>
                  <a:gd name="connsiteY64" fmla="*/ 970998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9086 w 2189201"/>
                  <a:gd name="connsiteY29" fmla="*/ 675722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35313 w 2189201"/>
                  <a:gd name="connsiteY33" fmla="*/ 872005 h 1040085"/>
                  <a:gd name="connsiteX34" fmla="*/ 1038375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10858 w 2189201"/>
                  <a:gd name="connsiteY37" fmla="*/ 788662 h 1040085"/>
                  <a:gd name="connsiteX38" fmla="*/ 1453052 w 2189201"/>
                  <a:gd name="connsiteY38" fmla="*/ 752263 h 1040085"/>
                  <a:gd name="connsiteX39" fmla="*/ 1567692 w 2189201"/>
                  <a:gd name="connsiteY39" fmla="*/ 784240 h 1040085"/>
                  <a:gd name="connsiteX40" fmla="*/ 1583340 w 2189201"/>
                  <a:gd name="connsiteY40" fmla="*/ 848533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513264 w 2189201"/>
                  <a:gd name="connsiteY58" fmla="*/ 854997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76475 w 2189201"/>
                  <a:gd name="connsiteY64" fmla="*/ 970998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9086 w 2189201"/>
                  <a:gd name="connsiteY29" fmla="*/ 675722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35313 w 2189201"/>
                  <a:gd name="connsiteY33" fmla="*/ 872005 h 1040085"/>
                  <a:gd name="connsiteX34" fmla="*/ 1038375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10858 w 2189201"/>
                  <a:gd name="connsiteY37" fmla="*/ 788662 h 1040085"/>
                  <a:gd name="connsiteX38" fmla="*/ 1453052 w 2189201"/>
                  <a:gd name="connsiteY38" fmla="*/ 752263 h 1040085"/>
                  <a:gd name="connsiteX39" fmla="*/ 1567692 w 2189201"/>
                  <a:gd name="connsiteY39" fmla="*/ 784240 h 1040085"/>
                  <a:gd name="connsiteX40" fmla="*/ 1583340 w 2189201"/>
                  <a:gd name="connsiteY40" fmla="*/ 848533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496595 w 2189201"/>
                  <a:gd name="connsiteY58" fmla="*/ 866903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76475 w 2189201"/>
                  <a:gd name="connsiteY64" fmla="*/ 970998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9086 w 2189201"/>
                  <a:gd name="connsiteY29" fmla="*/ 675722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35313 w 2189201"/>
                  <a:gd name="connsiteY33" fmla="*/ 872005 h 1040085"/>
                  <a:gd name="connsiteX34" fmla="*/ 1038375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10858 w 2189201"/>
                  <a:gd name="connsiteY37" fmla="*/ 788662 h 1040085"/>
                  <a:gd name="connsiteX38" fmla="*/ 1453052 w 2189201"/>
                  <a:gd name="connsiteY38" fmla="*/ 752263 h 1040085"/>
                  <a:gd name="connsiteX39" fmla="*/ 1567692 w 2189201"/>
                  <a:gd name="connsiteY39" fmla="*/ 784240 h 1040085"/>
                  <a:gd name="connsiteX40" fmla="*/ 1583340 w 2189201"/>
                  <a:gd name="connsiteY40" fmla="*/ 848533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12571 w 2189201"/>
                  <a:gd name="connsiteY54" fmla="*/ 1007397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496595 w 2189201"/>
                  <a:gd name="connsiteY58" fmla="*/ 866903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76475 w 2189201"/>
                  <a:gd name="connsiteY64" fmla="*/ 970998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0085"/>
                  <a:gd name="connsiteX1" fmla="*/ 49135 w 2189201"/>
                  <a:gd name="connsiteY1" fmla="*/ 68504 h 1040085"/>
                  <a:gd name="connsiteX2" fmla="*/ 103564 w 2189201"/>
                  <a:gd name="connsiteY2" fmla="*/ 22240 h 1040085"/>
                  <a:gd name="connsiteX3" fmla="*/ 141664 w 2189201"/>
                  <a:gd name="connsiteY3" fmla="*/ 468 h 1040085"/>
                  <a:gd name="connsiteX4" fmla="*/ 163435 w 2189201"/>
                  <a:gd name="connsiteY4" fmla="*/ 41290 h 1040085"/>
                  <a:gd name="connsiteX5" fmla="*/ 166157 w 2189201"/>
                  <a:gd name="connsiteY5" fmla="*/ 87554 h 1040085"/>
                  <a:gd name="connsiteX6" fmla="*/ 149828 w 2189201"/>
                  <a:gd name="connsiteY6" fmla="*/ 114768 h 1040085"/>
                  <a:gd name="connsiteX7" fmla="*/ 141664 w 2189201"/>
                  <a:gd name="connsiteY7" fmla="*/ 125654 h 1040085"/>
                  <a:gd name="connsiteX8" fmla="*/ 168878 w 2189201"/>
                  <a:gd name="connsiteY8" fmla="*/ 131097 h 1040085"/>
                  <a:gd name="connsiteX9" fmla="*/ 182485 w 2189201"/>
                  <a:gd name="connsiteY9" fmla="*/ 166476 h 1040085"/>
                  <a:gd name="connsiteX10" fmla="*/ 177042 w 2189201"/>
                  <a:gd name="connsiteY10" fmla="*/ 199133 h 1040085"/>
                  <a:gd name="connsiteX11" fmla="*/ 177042 w 2189201"/>
                  <a:gd name="connsiteY11" fmla="*/ 218183 h 1040085"/>
                  <a:gd name="connsiteX12" fmla="*/ 212421 w 2189201"/>
                  <a:gd name="connsiteY12" fmla="*/ 299826 h 1040085"/>
                  <a:gd name="connsiteX13" fmla="*/ 266850 w 2189201"/>
                  <a:gd name="connsiteY13" fmla="*/ 400518 h 1040085"/>
                  <a:gd name="connsiteX14" fmla="*/ 324000 w 2189201"/>
                  <a:gd name="connsiteY14" fmla="*/ 468554 h 1040085"/>
                  <a:gd name="connsiteX15" fmla="*/ 400200 w 2189201"/>
                  <a:gd name="connsiteY15" fmla="*/ 498490 h 1040085"/>
                  <a:gd name="connsiteX16" fmla="*/ 533550 w 2189201"/>
                  <a:gd name="connsiteY16" fmla="*/ 458348 h 1040085"/>
                  <a:gd name="connsiteX17" fmla="*/ 639685 w 2189201"/>
                  <a:gd name="connsiteY17" fmla="*/ 403240 h 1040085"/>
                  <a:gd name="connsiteX18" fmla="*/ 734255 w 2189201"/>
                  <a:gd name="connsiteY18" fmla="*/ 402220 h 1040085"/>
                  <a:gd name="connsiteX19" fmla="*/ 800250 w 2189201"/>
                  <a:gd name="connsiteY19" fmla="*/ 463111 h 1040085"/>
                  <a:gd name="connsiteX20" fmla="*/ 797528 w 2189201"/>
                  <a:gd name="connsiteY20" fmla="*/ 536590 h 1040085"/>
                  <a:gd name="connsiteX21" fmla="*/ 730513 w 2189201"/>
                  <a:gd name="connsiteY21" fmla="*/ 645107 h 1040085"/>
                  <a:gd name="connsiteX22" fmla="*/ 694795 w 2189201"/>
                  <a:gd name="connsiteY22" fmla="*/ 712802 h 1040085"/>
                  <a:gd name="connsiteX23" fmla="*/ 714185 w 2189201"/>
                  <a:gd name="connsiteY23" fmla="*/ 752943 h 1040085"/>
                  <a:gd name="connsiteX24" fmla="*/ 778478 w 2189201"/>
                  <a:gd name="connsiteY24" fmla="*/ 721647 h 1040085"/>
                  <a:gd name="connsiteX25" fmla="*/ 868285 w 2189201"/>
                  <a:gd name="connsiteY25" fmla="*/ 669940 h 1040085"/>
                  <a:gd name="connsiteX26" fmla="*/ 996192 w 2189201"/>
                  <a:gd name="connsiteY26" fmla="*/ 597822 h 1040085"/>
                  <a:gd name="connsiteX27" fmla="*/ 1126821 w 2189201"/>
                  <a:gd name="connsiteY27" fmla="*/ 563804 h 1040085"/>
                  <a:gd name="connsiteX28" fmla="*/ 1241121 w 2189201"/>
                  <a:gd name="connsiteY28" fmla="*/ 585576 h 1040085"/>
                  <a:gd name="connsiteX29" fmla="*/ 1289086 w 2189201"/>
                  <a:gd name="connsiteY29" fmla="*/ 675722 h 1040085"/>
                  <a:gd name="connsiteX30" fmla="*/ 1235678 w 2189201"/>
                  <a:gd name="connsiteY30" fmla="*/ 754304 h 1040085"/>
                  <a:gd name="connsiteX31" fmla="*/ 1145871 w 2189201"/>
                  <a:gd name="connsiteY31" fmla="*/ 811454 h 1040085"/>
                  <a:gd name="connsiteX32" fmla="*/ 1064228 w 2189201"/>
                  <a:gd name="connsiteY32" fmla="*/ 846833 h 1040085"/>
                  <a:gd name="connsiteX33" fmla="*/ 1035313 w 2189201"/>
                  <a:gd name="connsiteY33" fmla="*/ 872005 h 1040085"/>
                  <a:gd name="connsiteX34" fmla="*/ 1038375 w 2189201"/>
                  <a:gd name="connsiteY34" fmla="*/ 901261 h 1040085"/>
                  <a:gd name="connsiteX35" fmla="*/ 1096885 w 2189201"/>
                  <a:gd name="connsiteY35" fmla="*/ 903983 h 1040085"/>
                  <a:gd name="connsiteX36" fmla="*/ 1197578 w 2189201"/>
                  <a:gd name="connsiteY36" fmla="*/ 863161 h 1040085"/>
                  <a:gd name="connsiteX37" fmla="*/ 1310858 w 2189201"/>
                  <a:gd name="connsiteY37" fmla="*/ 788662 h 1040085"/>
                  <a:gd name="connsiteX38" fmla="*/ 1453052 w 2189201"/>
                  <a:gd name="connsiteY38" fmla="*/ 752263 h 1040085"/>
                  <a:gd name="connsiteX39" fmla="*/ 1567692 w 2189201"/>
                  <a:gd name="connsiteY39" fmla="*/ 784240 h 1040085"/>
                  <a:gd name="connsiteX40" fmla="*/ 1583340 w 2189201"/>
                  <a:gd name="connsiteY40" fmla="*/ 848533 h 1040085"/>
                  <a:gd name="connsiteX41" fmla="*/ 1543200 w 2189201"/>
                  <a:gd name="connsiteY41" fmla="*/ 909426 h 1040085"/>
                  <a:gd name="connsiteX42" fmla="*/ 1469721 w 2189201"/>
                  <a:gd name="connsiteY42" fmla="*/ 931197 h 1040085"/>
                  <a:gd name="connsiteX43" fmla="*/ 1423457 w 2189201"/>
                  <a:gd name="connsiteY43" fmla="*/ 947526 h 1040085"/>
                  <a:gd name="connsiteX44" fmla="*/ 1445228 w 2189201"/>
                  <a:gd name="connsiteY44" fmla="*/ 969297 h 1040085"/>
                  <a:gd name="connsiteX45" fmla="*/ 1597628 w 2189201"/>
                  <a:gd name="connsiteY45" fmla="*/ 988347 h 1040085"/>
                  <a:gd name="connsiteX46" fmla="*/ 1815342 w 2189201"/>
                  <a:gd name="connsiteY46" fmla="*/ 991068 h 1040085"/>
                  <a:gd name="connsiteX47" fmla="*/ 2082042 w 2189201"/>
                  <a:gd name="connsiteY47" fmla="*/ 980183 h 1040085"/>
                  <a:gd name="connsiteX48" fmla="*/ 2177292 w 2189201"/>
                  <a:gd name="connsiteY48" fmla="*/ 966576 h 1040085"/>
                  <a:gd name="connsiteX49" fmla="*/ 2180014 w 2189201"/>
                  <a:gd name="connsiteY49" fmla="*/ 1004676 h 1040085"/>
                  <a:gd name="connsiteX50" fmla="*/ 2106535 w 2189201"/>
                  <a:gd name="connsiteY50" fmla="*/ 1015561 h 1040085"/>
                  <a:gd name="connsiteX51" fmla="*/ 1926921 w 2189201"/>
                  <a:gd name="connsiteY51" fmla="*/ 1031890 h 1040085"/>
                  <a:gd name="connsiteX52" fmla="*/ 1706485 w 2189201"/>
                  <a:gd name="connsiteY52" fmla="*/ 1040054 h 1040085"/>
                  <a:gd name="connsiteX53" fmla="*/ 1532314 w 2189201"/>
                  <a:gd name="connsiteY53" fmla="*/ 1029168 h 1040085"/>
                  <a:gd name="connsiteX54" fmla="*/ 1407808 w 2189201"/>
                  <a:gd name="connsiteY54" fmla="*/ 1016922 h 1040085"/>
                  <a:gd name="connsiteX55" fmla="*/ 1355421 w 2189201"/>
                  <a:gd name="connsiteY55" fmla="*/ 958411 h 1040085"/>
                  <a:gd name="connsiteX56" fmla="*/ 1382635 w 2189201"/>
                  <a:gd name="connsiteY56" fmla="*/ 909426 h 1040085"/>
                  <a:gd name="connsiteX57" fmla="*/ 1450671 w 2189201"/>
                  <a:gd name="connsiteY57" fmla="*/ 876768 h 1040085"/>
                  <a:gd name="connsiteX58" fmla="*/ 1496595 w 2189201"/>
                  <a:gd name="connsiteY58" fmla="*/ 866903 h 1040085"/>
                  <a:gd name="connsiteX59" fmla="*/ 1518707 w 2189201"/>
                  <a:gd name="connsiteY59" fmla="*/ 830504 h 1040085"/>
                  <a:gd name="connsiteX60" fmla="*/ 1467000 w 2189201"/>
                  <a:gd name="connsiteY60" fmla="*/ 816897 h 1040085"/>
                  <a:gd name="connsiteX61" fmla="*/ 1404407 w 2189201"/>
                  <a:gd name="connsiteY61" fmla="*/ 822340 h 1040085"/>
                  <a:gd name="connsiteX62" fmla="*/ 1295550 w 2189201"/>
                  <a:gd name="connsiteY62" fmla="*/ 879490 h 1040085"/>
                  <a:gd name="connsiteX63" fmla="*/ 1211185 w 2189201"/>
                  <a:gd name="connsiteY63" fmla="*/ 942083 h 1040085"/>
                  <a:gd name="connsiteX64" fmla="*/ 1076475 w 2189201"/>
                  <a:gd name="connsiteY64" fmla="*/ 970998 h 1040085"/>
                  <a:gd name="connsiteX65" fmla="*/ 968978 w 2189201"/>
                  <a:gd name="connsiteY65" fmla="*/ 942083 h 1040085"/>
                  <a:gd name="connsiteX66" fmla="*/ 944485 w 2189201"/>
                  <a:gd name="connsiteY66" fmla="*/ 874047 h 1040085"/>
                  <a:gd name="connsiteX67" fmla="*/ 988028 w 2189201"/>
                  <a:gd name="connsiteY67" fmla="*/ 803290 h 1040085"/>
                  <a:gd name="connsiteX68" fmla="*/ 1088721 w 2189201"/>
                  <a:gd name="connsiteY68" fmla="*/ 749541 h 1040085"/>
                  <a:gd name="connsiteX69" fmla="*/ 1171384 w 2189201"/>
                  <a:gd name="connsiteY69" fmla="*/ 697835 h 1040085"/>
                  <a:gd name="connsiteX70" fmla="*/ 1191115 w 2189201"/>
                  <a:gd name="connsiteY70" fmla="*/ 661096 h 1040085"/>
                  <a:gd name="connsiteX71" fmla="*/ 1158117 w 2189201"/>
                  <a:gd name="connsiteY71" fmla="*/ 639324 h 1040085"/>
                  <a:gd name="connsiteX72" fmla="*/ 1064908 w 2189201"/>
                  <a:gd name="connsiteY72" fmla="*/ 668240 h 1040085"/>
                  <a:gd name="connsiteX73" fmla="*/ 934960 w 2189201"/>
                  <a:gd name="connsiteY73" fmla="*/ 732192 h 1040085"/>
                  <a:gd name="connsiteX74" fmla="*/ 799909 w 2189201"/>
                  <a:gd name="connsiteY74" fmla="*/ 817917 h 1040085"/>
                  <a:gd name="connsiteX75" fmla="*/ 694114 w 2189201"/>
                  <a:gd name="connsiteY75" fmla="*/ 838668 h 1040085"/>
                  <a:gd name="connsiteX76" fmla="*/ 603966 w 2189201"/>
                  <a:gd name="connsiteY76" fmla="*/ 771654 h 1040085"/>
                  <a:gd name="connsiteX77" fmla="*/ 602265 w 2189201"/>
                  <a:gd name="connsiteY77" fmla="*/ 681505 h 1040085"/>
                  <a:gd name="connsiteX78" fmla="*/ 637985 w 2189201"/>
                  <a:gd name="connsiteY78" fmla="*/ 610409 h 1040085"/>
                  <a:gd name="connsiteX79" fmla="*/ 681866 w 2189201"/>
                  <a:gd name="connsiteY79" fmla="*/ 548836 h 1040085"/>
                  <a:gd name="connsiteX80" fmla="*/ 696835 w 2189201"/>
                  <a:gd name="connsiteY80" fmla="*/ 501211 h 1040085"/>
                  <a:gd name="connsiteX81" fmla="*/ 650571 w 2189201"/>
                  <a:gd name="connsiteY81" fmla="*/ 495768 h 1040085"/>
                  <a:gd name="connsiteX82" fmla="*/ 544435 w 2189201"/>
                  <a:gd name="connsiteY82" fmla="*/ 560062 h 1040085"/>
                  <a:gd name="connsiteX83" fmla="*/ 381150 w 2189201"/>
                  <a:gd name="connsiteY83" fmla="*/ 599183 h 1040085"/>
                  <a:gd name="connsiteX84" fmla="*/ 247459 w 2189201"/>
                  <a:gd name="connsiteY84" fmla="*/ 544415 h 1040085"/>
                  <a:gd name="connsiteX85" fmla="*/ 132819 w 2189201"/>
                  <a:gd name="connsiteY85" fmla="*/ 398817 h 1040085"/>
                  <a:gd name="connsiteX86" fmla="*/ 83153 w 2189201"/>
                  <a:gd name="connsiteY86" fmla="*/ 310711 h 1040085"/>
                  <a:gd name="connsiteX87" fmla="*/ 52877 w 2189201"/>
                  <a:gd name="connsiteY87" fmla="*/ 281455 h 1040085"/>
                  <a:gd name="connsiteX88" fmla="*/ 37570 w 2189201"/>
                  <a:gd name="connsiteY88" fmla="*/ 243016 h 1040085"/>
                  <a:gd name="connsiteX89" fmla="*/ 42332 w 2189201"/>
                  <a:gd name="connsiteY89" fmla="*/ 203896 h 1040085"/>
                  <a:gd name="connsiteX90" fmla="*/ 8995 w 2189201"/>
                  <a:gd name="connsiteY90" fmla="*/ 173620 h 1040085"/>
                  <a:gd name="connsiteX91" fmla="*/ 2871 w 2189201"/>
                  <a:gd name="connsiteY91" fmla="*/ 125654 h 1040085"/>
                  <a:gd name="connsiteX0" fmla="*/ 2871 w 2189201"/>
                  <a:gd name="connsiteY0" fmla="*/ 125654 h 1041244"/>
                  <a:gd name="connsiteX1" fmla="*/ 49135 w 2189201"/>
                  <a:gd name="connsiteY1" fmla="*/ 68504 h 1041244"/>
                  <a:gd name="connsiteX2" fmla="*/ 103564 w 2189201"/>
                  <a:gd name="connsiteY2" fmla="*/ 22240 h 1041244"/>
                  <a:gd name="connsiteX3" fmla="*/ 141664 w 2189201"/>
                  <a:gd name="connsiteY3" fmla="*/ 468 h 1041244"/>
                  <a:gd name="connsiteX4" fmla="*/ 163435 w 2189201"/>
                  <a:gd name="connsiteY4" fmla="*/ 41290 h 1041244"/>
                  <a:gd name="connsiteX5" fmla="*/ 166157 w 2189201"/>
                  <a:gd name="connsiteY5" fmla="*/ 87554 h 1041244"/>
                  <a:gd name="connsiteX6" fmla="*/ 149828 w 2189201"/>
                  <a:gd name="connsiteY6" fmla="*/ 114768 h 1041244"/>
                  <a:gd name="connsiteX7" fmla="*/ 141664 w 2189201"/>
                  <a:gd name="connsiteY7" fmla="*/ 125654 h 1041244"/>
                  <a:gd name="connsiteX8" fmla="*/ 168878 w 2189201"/>
                  <a:gd name="connsiteY8" fmla="*/ 131097 h 1041244"/>
                  <a:gd name="connsiteX9" fmla="*/ 182485 w 2189201"/>
                  <a:gd name="connsiteY9" fmla="*/ 166476 h 1041244"/>
                  <a:gd name="connsiteX10" fmla="*/ 177042 w 2189201"/>
                  <a:gd name="connsiteY10" fmla="*/ 199133 h 1041244"/>
                  <a:gd name="connsiteX11" fmla="*/ 177042 w 2189201"/>
                  <a:gd name="connsiteY11" fmla="*/ 218183 h 1041244"/>
                  <a:gd name="connsiteX12" fmla="*/ 212421 w 2189201"/>
                  <a:gd name="connsiteY12" fmla="*/ 299826 h 1041244"/>
                  <a:gd name="connsiteX13" fmla="*/ 266850 w 2189201"/>
                  <a:gd name="connsiteY13" fmla="*/ 400518 h 1041244"/>
                  <a:gd name="connsiteX14" fmla="*/ 324000 w 2189201"/>
                  <a:gd name="connsiteY14" fmla="*/ 468554 h 1041244"/>
                  <a:gd name="connsiteX15" fmla="*/ 400200 w 2189201"/>
                  <a:gd name="connsiteY15" fmla="*/ 498490 h 1041244"/>
                  <a:gd name="connsiteX16" fmla="*/ 533550 w 2189201"/>
                  <a:gd name="connsiteY16" fmla="*/ 458348 h 1041244"/>
                  <a:gd name="connsiteX17" fmla="*/ 639685 w 2189201"/>
                  <a:gd name="connsiteY17" fmla="*/ 403240 h 1041244"/>
                  <a:gd name="connsiteX18" fmla="*/ 734255 w 2189201"/>
                  <a:gd name="connsiteY18" fmla="*/ 402220 h 1041244"/>
                  <a:gd name="connsiteX19" fmla="*/ 800250 w 2189201"/>
                  <a:gd name="connsiteY19" fmla="*/ 463111 h 1041244"/>
                  <a:gd name="connsiteX20" fmla="*/ 797528 w 2189201"/>
                  <a:gd name="connsiteY20" fmla="*/ 536590 h 1041244"/>
                  <a:gd name="connsiteX21" fmla="*/ 730513 w 2189201"/>
                  <a:gd name="connsiteY21" fmla="*/ 645107 h 1041244"/>
                  <a:gd name="connsiteX22" fmla="*/ 694795 w 2189201"/>
                  <a:gd name="connsiteY22" fmla="*/ 712802 h 1041244"/>
                  <a:gd name="connsiteX23" fmla="*/ 714185 w 2189201"/>
                  <a:gd name="connsiteY23" fmla="*/ 752943 h 1041244"/>
                  <a:gd name="connsiteX24" fmla="*/ 778478 w 2189201"/>
                  <a:gd name="connsiteY24" fmla="*/ 721647 h 1041244"/>
                  <a:gd name="connsiteX25" fmla="*/ 868285 w 2189201"/>
                  <a:gd name="connsiteY25" fmla="*/ 669940 h 1041244"/>
                  <a:gd name="connsiteX26" fmla="*/ 996192 w 2189201"/>
                  <a:gd name="connsiteY26" fmla="*/ 597822 h 1041244"/>
                  <a:gd name="connsiteX27" fmla="*/ 1126821 w 2189201"/>
                  <a:gd name="connsiteY27" fmla="*/ 563804 h 1041244"/>
                  <a:gd name="connsiteX28" fmla="*/ 1241121 w 2189201"/>
                  <a:gd name="connsiteY28" fmla="*/ 585576 h 1041244"/>
                  <a:gd name="connsiteX29" fmla="*/ 1289086 w 2189201"/>
                  <a:gd name="connsiteY29" fmla="*/ 675722 h 1041244"/>
                  <a:gd name="connsiteX30" fmla="*/ 1235678 w 2189201"/>
                  <a:gd name="connsiteY30" fmla="*/ 754304 h 1041244"/>
                  <a:gd name="connsiteX31" fmla="*/ 1145871 w 2189201"/>
                  <a:gd name="connsiteY31" fmla="*/ 811454 h 1041244"/>
                  <a:gd name="connsiteX32" fmla="*/ 1064228 w 2189201"/>
                  <a:gd name="connsiteY32" fmla="*/ 846833 h 1041244"/>
                  <a:gd name="connsiteX33" fmla="*/ 1035313 w 2189201"/>
                  <a:gd name="connsiteY33" fmla="*/ 872005 h 1041244"/>
                  <a:gd name="connsiteX34" fmla="*/ 1038375 w 2189201"/>
                  <a:gd name="connsiteY34" fmla="*/ 901261 h 1041244"/>
                  <a:gd name="connsiteX35" fmla="*/ 1096885 w 2189201"/>
                  <a:gd name="connsiteY35" fmla="*/ 903983 h 1041244"/>
                  <a:gd name="connsiteX36" fmla="*/ 1197578 w 2189201"/>
                  <a:gd name="connsiteY36" fmla="*/ 863161 h 1041244"/>
                  <a:gd name="connsiteX37" fmla="*/ 1310858 w 2189201"/>
                  <a:gd name="connsiteY37" fmla="*/ 788662 h 1041244"/>
                  <a:gd name="connsiteX38" fmla="*/ 1453052 w 2189201"/>
                  <a:gd name="connsiteY38" fmla="*/ 752263 h 1041244"/>
                  <a:gd name="connsiteX39" fmla="*/ 1567692 w 2189201"/>
                  <a:gd name="connsiteY39" fmla="*/ 784240 h 1041244"/>
                  <a:gd name="connsiteX40" fmla="*/ 1583340 w 2189201"/>
                  <a:gd name="connsiteY40" fmla="*/ 848533 h 1041244"/>
                  <a:gd name="connsiteX41" fmla="*/ 1543200 w 2189201"/>
                  <a:gd name="connsiteY41" fmla="*/ 909426 h 1041244"/>
                  <a:gd name="connsiteX42" fmla="*/ 1469721 w 2189201"/>
                  <a:gd name="connsiteY42" fmla="*/ 931197 h 1041244"/>
                  <a:gd name="connsiteX43" fmla="*/ 1423457 w 2189201"/>
                  <a:gd name="connsiteY43" fmla="*/ 947526 h 1041244"/>
                  <a:gd name="connsiteX44" fmla="*/ 1445228 w 2189201"/>
                  <a:gd name="connsiteY44" fmla="*/ 969297 h 1041244"/>
                  <a:gd name="connsiteX45" fmla="*/ 1597628 w 2189201"/>
                  <a:gd name="connsiteY45" fmla="*/ 988347 h 1041244"/>
                  <a:gd name="connsiteX46" fmla="*/ 1815342 w 2189201"/>
                  <a:gd name="connsiteY46" fmla="*/ 991068 h 1041244"/>
                  <a:gd name="connsiteX47" fmla="*/ 2082042 w 2189201"/>
                  <a:gd name="connsiteY47" fmla="*/ 980183 h 1041244"/>
                  <a:gd name="connsiteX48" fmla="*/ 2177292 w 2189201"/>
                  <a:gd name="connsiteY48" fmla="*/ 966576 h 1041244"/>
                  <a:gd name="connsiteX49" fmla="*/ 2180014 w 2189201"/>
                  <a:gd name="connsiteY49" fmla="*/ 1004676 h 1041244"/>
                  <a:gd name="connsiteX50" fmla="*/ 2106535 w 2189201"/>
                  <a:gd name="connsiteY50" fmla="*/ 1015561 h 1041244"/>
                  <a:gd name="connsiteX51" fmla="*/ 1926921 w 2189201"/>
                  <a:gd name="connsiteY51" fmla="*/ 1031890 h 1041244"/>
                  <a:gd name="connsiteX52" fmla="*/ 1706485 w 2189201"/>
                  <a:gd name="connsiteY52" fmla="*/ 1040054 h 1041244"/>
                  <a:gd name="connsiteX53" fmla="*/ 1532314 w 2189201"/>
                  <a:gd name="connsiteY53" fmla="*/ 1038693 h 1041244"/>
                  <a:gd name="connsiteX54" fmla="*/ 1407808 w 2189201"/>
                  <a:gd name="connsiteY54" fmla="*/ 1016922 h 1041244"/>
                  <a:gd name="connsiteX55" fmla="*/ 1355421 w 2189201"/>
                  <a:gd name="connsiteY55" fmla="*/ 958411 h 1041244"/>
                  <a:gd name="connsiteX56" fmla="*/ 1382635 w 2189201"/>
                  <a:gd name="connsiteY56" fmla="*/ 909426 h 1041244"/>
                  <a:gd name="connsiteX57" fmla="*/ 1450671 w 2189201"/>
                  <a:gd name="connsiteY57" fmla="*/ 876768 h 1041244"/>
                  <a:gd name="connsiteX58" fmla="*/ 1496595 w 2189201"/>
                  <a:gd name="connsiteY58" fmla="*/ 866903 h 1041244"/>
                  <a:gd name="connsiteX59" fmla="*/ 1518707 w 2189201"/>
                  <a:gd name="connsiteY59" fmla="*/ 830504 h 1041244"/>
                  <a:gd name="connsiteX60" fmla="*/ 1467000 w 2189201"/>
                  <a:gd name="connsiteY60" fmla="*/ 816897 h 1041244"/>
                  <a:gd name="connsiteX61" fmla="*/ 1404407 w 2189201"/>
                  <a:gd name="connsiteY61" fmla="*/ 822340 h 1041244"/>
                  <a:gd name="connsiteX62" fmla="*/ 1295550 w 2189201"/>
                  <a:gd name="connsiteY62" fmla="*/ 879490 h 1041244"/>
                  <a:gd name="connsiteX63" fmla="*/ 1211185 w 2189201"/>
                  <a:gd name="connsiteY63" fmla="*/ 942083 h 1041244"/>
                  <a:gd name="connsiteX64" fmla="*/ 1076475 w 2189201"/>
                  <a:gd name="connsiteY64" fmla="*/ 970998 h 1041244"/>
                  <a:gd name="connsiteX65" fmla="*/ 968978 w 2189201"/>
                  <a:gd name="connsiteY65" fmla="*/ 942083 h 1041244"/>
                  <a:gd name="connsiteX66" fmla="*/ 944485 w 2189201"/>
                  <a:gd name="connsiteY66" fmla="*/ 874047 h 1041244"/>
                  <a:gd name="connsiteX67" fmla="*/ 988028 w 2189201"/>
                  <a:gd name="connsiteY67" fmla="*/ 803290 h 1041244"/>
                  <a:gd name="connsiteX68" fmla="*/ 1088721 w 2189201"/>
                  <a:gd name="connsiteY68" fmla="*/ 749541 h 1041244"/>
                  <a:gd name="connsiteX69" fmla="*/ 1171384 w 2189201"/>
                  <a:gd name="connsiteY69" fmla="*/ 697835 h 1041244"/>
                  <a:gd name="connsiteX70" fmla="*/ 1191115 w 2189201"/>
                  <a:gd name="connsiteY70" fmla="*/ 661096 h 1041244"/>
                  <a:gd name="connsiteX71" fmla="*/ 1158117 w 2189201"/>
                  <a:gd name="connsiteY71" fmla="*/ 639324 h 1041244"/>
                  <a:gd name="connsiteX72" fmla="*/ 1064908 w 2189201"/>
                  <a:gd name="connsiteY72" fmla="*/ 668240 h 1041244"/>
                  <a:gd name="connsiteX73" fmla="*/ 934960 w 2189201"/>
                  <a:gd name="connsiteY73" fmla="*/ 732192 h 1041244"/>
                  <a:gd name="connsiteX74" fmla="*/ 799909 w 2189201"/>
                  <a:gd name="connsiteY74" fmla="*/ 817917 h 1041244"/>
                  <a:gd name="connsiteX75" fmla="*/ 694114 w 2189201"/>
                  <a:gd name="connsiteY75" fmla="*/ 838668 h 1041244"/>
                  <a:gd name="connsiteX76" fmla="*/ 603966 w 2189201"/>
                  <a:gd name="connsiteY76" fmla="*/ 771654 h 1041244"/>
                  <a:gd name="connsiteX77" fmla="*/ 602265 w 2189201"/>
                  <a:gd name="connsiteY77" fmla="*/ 681505 h 1041244"/>
                  <a:gd name="connsiteX78" fmla="*/ 637985 w 2189201"/>
                  <a:gd name="connsiteY78" fmla="*/ 610409 h 1041244"/>
                  <a:gd name="connsiteX79" fmla="*/ 681866 w 2189201"/>
                  <a:gd name="connsiteY79" fmla="*/ 548836 h 1041244"/>
                  <a:gd name="connsiteX80" fmla="*/ 696835 w 2189201"/>
                  <a:gd name="connsiteY80" fmla="*/ 501211 h 1041244"/>
                  <a:gd name="connsiteX81" fmla="*/ 650571 w 2189201"/>
                  <a:gd name="connsiteY81" fmla="*/ 495768 h 1041244"/>
                  <a:gd name="connsiteX82" fmla="*/ 544435 w 2189201"/>
                  <a:gd name="connsiteY82" fmla="*/ 560062 h 1041244"/>
                  <a:gd name="connsiteX83" fmla="*/ 381150 w 2189201"/>
                  <a:gd name="connsiteY83" fmla="*/ 599183 h 1041244"/>
                  <a:gd name="connsiteX84" fmla="*/ 247459 w 2189201"/>
                  <a:gd name="connsiteY84" fmla="*/ 544415 h 1041244"/>
                  <a:gd name="connsiteX85" fmla="*/ 132819 w 2189201"/>
                  <a:gd name="connsiteY85" fmla="*/ 398817 h 1041244"/>
                  <a:gd name="connsiteX86" fmla="*/ 83153 w 2189201"/>
                  <a:gd name="connsiteY86" fmla="*/ 310711 h 1041244"/>
                  <a:gd name="connsiteX87" fmla="*/ 52877 w 2189201"/>
                  <a:gd name="connsiteY87" fmla="*/ 281455 h 1041244"/>
                  <a:gd name="connsiteX88" fmla="*/ 37570 w 2189201"/>
                  <a:gd name="connsiteY88" fmla="*/ 243016 h 1041244"/>
                  <a:gd name="connsiteX89" fmla="*/ 42332 w 2189201"/>
                  <a:gd name="connsiteY89" fmla="*/ 203896 h 1041244"/>
                  <a:gd name="connsiteX90" fmla="*/ 8995 w 2189201"/>
                  <a:gd name="connsiteY90" fmla="*/ 173620 h 1041244"/>
                  <a:gd name="connsiteX91" fmla="*/ 2871 w 2189201"/>
                  <a:gd name="connsiteY91" fmla="*/ 125654 h 1041244"/>
                  <a:gd name="connsiteX0" fmla="*/ 2871 w 2189201"/>
                  <a:gd name="connsiteY0" fmla="*/ 125654 h 1041552"/>
                  <a:gd name="connsiteX1" fmla="*/ 49135 w 2189201"/>
                  <a:gd name="connsiteY1" fmla="*/ 68504 h 1041552"/>
                  <a:gd name="connsiteX2" fmla="*/ 103564 w 2189201"/>
                  <a:gd name="connsiteY2" fmla="*/ 22240 h 1041552"/>
                  <a:gd name="connsiteX3" fmla="*/ 141664 w 2189201"/>
                  <a:gd name="connsiteY3" fmla="*/ 468 h 1041552"/>
                  <a:gd name="connsiteX4" fmla="*/ 163435 w 2189201"/>
                  <a:gd name="connsiteY4" fmla="*/ 41290 h 1041552"/>
                  <a:gd name="connsiteX5" fmla="*/ 166157 w 2189201"/>
                  <a:gd name="connsiteY5" fmla="*/ 87554 h 1041552"/>
                  <a:gd name="connsiteX6" fmla="*/ 149828 w 2189201"/>
                  <a:gd name="connsiteY6" fmla="*/ 114768 h 1041552"/>
                  <a:gd name="connsiteX7" fmla="*/ 141664 w 2189201"/>
                  <a:gd name="connsiteY7" fmla="*/ 125654 h 1041552"/>
                  <a:gd name="connsiteX8" fmla="*/ 168878 w 2189201"/>
                  <a:gd name="connsiteY8" fmla="*/ 131097 h 1041552"/>
                  <a:gd name="connsiteX9" fmla="*/ 182485 w 2189201"/>
                  <a:gd name="connsiteY9" fmla="*/ 166476 h 1041552"/>
                  <a:gd name="connsiteX10" fmla="*/ 177042 w 2189201"/>
                  <a:gd name="connsiteY10" fmla="*/ 199133 h 1041552"/>
                  <a:gd name="connsiteX11" fmla="*/ 177042 w 2189201"/>
                  <a:gd name="connsiteY11" fmla="*/ 218183 h 1041552"/>
                  <a:gd name="connsiteX12" fmla="*/ 212421 w 2189201"/>
                  <a:gd name="connsiteY12" fmla="*/ 299826 h 1041552"/>
                  <a:gd name="connsiteX13" fmla="*/ 266850 w 2189201"/>
                  <a:gd name="connsiteY13" fmla="*/ 400518 h 1041552"/>
                  <a:gd name="connsiteX14" fmla="*/ 324000 w 2189201"/>
                  <a:gd name="connsiteY14" fmla="*/ 468554 h 1041552"/>
                  <a:gd name="connsiteX15" fmla="*/ 400200 w 2189201"/>
                  <a:gd name="connsiteY15" fmla="*/ 498490 h 1041552"/>
                  <a:gd name="connsiteX16" fmla="*/ 533550 w 2189201"/>
                  <a:gd name="connsiteY16" fmla="*/ 458348 h 1041552"/>
                  <a:gd name="connsiteX17" fmla="*/ 639685 w 2189201"/>
                  <a:gd name="connsiteY17" fmla="*/ 403240 h 1041552"/>
                  <a:gd name="connsiteX18" fmla="*/ 734255 w 2189201"/>
                  <a:gd name="connsiteY18" fmla="*/ 402220 h 1041552"/>
                  <a:gd name="connsiteX19" fmla="*/ 800250 w 2189201"/>
                  <a:gd name="connsiteY19" fmla="*/ 463111 h 1041552"/>
                  <a:gd name="connsiteX20" fmla="*/ 797528 w 2189201"/>
                  <a:gd name="connsiteY20" fmla="*/ 536590 h 1041552"/>
                  <a:gd name="connsiteX21" fmla="*/ 730513 w 2189201"/>
                  <a:gd name="connsiteY21" fmla="*/ 645107 h 1041552"/>
                  <a:gd name="connsiteX22" fmla="*/ 694795 w 2189201"/>
                  <a:gd name="connsiteY22" fmla="*/ 712802 h 1041552"/>
                  <a:gd name="connsiteX23" fmla="*/ 714185 w 2189201"/>
                  <a:gd name="connsiteY23" fmla="*/ 752943 h 1041552"/>
                  <a:gd name="connsiteX24" fmla="*/ 778478 w 2189201"/>
                  <a:gd name="connsiteY24" fmla="*/ 721647 h 1041552"/>
                  <a:gd name="connsiteX25" fmla="*/ 868285 w 2189201"/>
                  <a:gd name="connsiteY25" fmla="*/ 669940 h 1041552"/>
                  <a:gd name="connsiteX26" fmla="*/ 996192 w 2189201"/>
                  <a:gd name="connsiteY26" fmla="*/ 597822 h 1041552"/>
                  <a:gd name="connsiteX27" fmla="*/ 1126821 w 2189201"/>
                  <a:gd name="connsiteY27" fmla="*/ 563804 h 1041552"/>
                  <a:gd name="connsiteX28" fmla="*/ 1241121 w 2189201"/>
                  <a:gd name="connsiteY28" fmla="*/ 585576 h 1041552"/>
                  <a:gd name="connsiteX29" fmla="*/ 1289086 w 2189201"/>
                  <a:gd name="connsiteY29" fmla="*/ 675722 h 1041552"/>
                  <a:gd name="connsiteX30" fmla="*/ 1235678 w 2189201"/>
                  <a:gd name="connsiteY30" fmla="*/ 754304 h 1041552"/>
                  <a:gd name="connsiteX31" fmla="*/ 1145871 w 2189201"/>
                  <a:gd name="connsiteY31" fmla="*/ 811454 h 1041552"/>
                  <a:gd name="connsiteX32" fmla="*/ 1064228 w 2189201"/>
                  <a:gd name="connsiteY32" fmla="*/ 846833 h 1041552"/>
                  <a:gd name="connsiteX33" fmla="*/ 1035313 w 2189201"/>
                  <a:gd name="connsiteY33" fmla="*/ 872005 h 1041552"/>
                  <a:gd name="connsiteX34" fmla="*/ 1038375 w 2189201"/>
                  <a:gd name="connsiteY34" fmla="*/ 901261 h 1041552"/>
                  <a:gd name="connsiteX35" fmla="*/ 1096885 w 2189201"/>
                  <a:gd name="connsiteY35" fmla="*/ 903983 h 1041552"/>
                  <a:gd name="connsiteX36" fmla="*/ 1197578 w 2189201"/>
                  <a:gd name="connsiteY36" fmla="*/ 863161 h 1041552"/>
                  <a:gd name="connsiteX37" fmla="*/ 1310858 w 2189201"/>
                  <a:gd name="connsiteY37" fmla="*/ 788662 h 1041552"/>
                  <a:gd name="connsiteX38" fmla="*/ 1453052 w 2189201"/>
                  <a:gd name="connsiteY38" fmla="*/ 752263 h 1041552"/>
                  <a:gd name="connsiteX39" fmla="*/ 1567692 w 2189201"/>
                  <a:gd name="connsiteY39" fmla="*/ 784240 h 1041552"/>
                  <a:gd name="connsiteX40" fmla="*/ 1583340 w 2189201"/>
                  <a:gd name="connsiteY40" fmla="*/ 848533 h 1041552"/>
                  <a:gd name="connsiteX41" fmla="*/ 1543200 w 2189201"/>
                  <a:gd name="connsiteY41" fmla="*/ 909426 h 1041552"/>
                  <a:gd name="connsiteX42" fmla="*/ 1469721 w 2189201"/>
                  <a:gd name="connsiteY42" fmla="*/ 931197 h 1041552"/>
                  <a:gd name="connsiteX43" fmla="*/ 1423457 w 2189201"/>
                  <a:gd name="connsiteY43" fmla="*/ 947526 h 1041552"/>
                  <a:gd name="connsiteX44" fmla="*/ 1445228 w 2189201"/>
                  <a:gd name="connsiteY44" fmla="*/ 969297 h 1041552"/>
                  <a:gd name="connsiteX45" fmla="*/ 1597628 w 2189201"/>
                  <a:gd name="connsiteY45" fmla="*/ 988347 h 1041552"/>
                  <a:gd name="connsiteX46" fmla="*/ 1815342 w 2189201"/>
                  <a:gd name="connsiteY46" fmla="*/ 991068 h 1041552"/>
                  <a:gd name="connsiteX47" fmla="*/ 2082042 w 2189201"/>
                  <a:gd name="connsiteY47" fmla="*/ 980183 h 1041552"/>
                  <a:gd name="connsiteX48" fmla="*/ 2177292 w 2189201"/>
                  <a:gd name="connsiteY48" fmla="*/ 966576 h 1041552"/>
                  <a:gd name="connsiteX49" fmla="*/ 2180014 w 2189201"/>
                  <a:gd name="connsiteY49" fmla="*/ 1004676 h 1041552"/>
                  <a:gd name="connsiteX50" fmla="*/ 2106535 w 2189201"/>
                  <a:gd name="connsiteY50" fmla="*/ 1015561 h 1041552"/>
                  <a:gd name="connsiteX51" fmla="*/ 1926921 w 2189201"/>
                  <a:gd name="connsiteY51" fmla="*/ 1031890 h 1041552"/>
                  <a:gd name="connsiteX52" fmla="*/ 1706485 w 2189201"/>
                  <a:gd name="connsiteY52" fmla="*/ 1040054 h 1041552"/>
                  <a:gd name="connsiteX53" fmla="*/ 1532314 w 2189201"/>
                  <a:gd name="connsiteY53" fmla="*/ 1038693 h 1041552"/>
                  <a:gd name="connsiteX54" fmla="*/ 1407808 w 2189201"/>
                  <a:gd name="connsiteY54" fmla="*/ 1012160 h 1041552"/>
                  <a:gd name="connsiteX55" fmla="*/ 1355421 w 2189201"/>
                  <a:gd name="connsiteY55" fmla="*/ 958411 h 1041552"/>
                  <a:gd name="connsiteX56" fmla="*/ 1382635 w 2189201"/>
                  <a:gd name="connsiteY56" fmla="*/ 909426 h 1041552"/>
                  <a:gd name="connsiteX57" fmla="*/ 1450671 w 2189201"/>
                  <a:gd name="connsiteY57" fmla="*/ 876768 h 1041552"/>
                  <a:gd name="connsiteX58" fmla="*/ 1496595 w 2189201"/>
                  <a:gd name="connsiteY58" fmla="*/ 866903 h 1041552"/>
                  <a:gd name="connsiteX59" fmla="*/ 1518707 w 2189201"/>
                  <a:gd name="connsiteY59" fmla="*/ 830504 h 1041552"/>
                  <a:gd name="connsiteX60" fmla="*/ 1467000 w 2189201"/>
                  <a:gd name="connsiteY60" fmla="*/ 816897 h 1041552"/>
                  <a:gd name="connsiteX61" fmla="*/ 1404407 w 2189201"/>
                  <a:gd name="connsiteY61" fmla="*/ 822340 h 1041552"/>
                  <a:gd name="connsiteX62" fmla="*/ 1295550 w 2189201"/>
                  <a:gd name="connsiteY62" fmla="*/ 879490 h 1041552"/>
                  <a:gd name="connsiteX63" fmla="*/ 1211185 w 2189201"/>
                  <a:gd name="connsiteY63" fmla="*/ 942083 h 1041552"/>
                  <a:gd name="connsiteX64" fmla="*/ 1076475 w 2189201"/>
                  <a:gd name="connsiteY64" fmla="*/ 970998 h 1041552"/>
                  <a:gd name="connsiteX65" fmla="*/ 968978 w 2189201"/>
                  <a:gd name="connsiteY65" fmla="*/ 942083 h 1041552"/>
                  <a:gd name="connsiteX66" fmla="*/ 944485 w 2189201"/>
                  <a:gd name="connsiteY66" fmla="*/ 874047 h 1041552"/>
                  <a:gd name="connsiteX67" fmla="*/ 988028 w 2189201"/>
                  <a:gd name="connsiteY67" fmla="*/ 803290 h 1041552"/>
                  <a:gd name="connsiteX68" fmla="*/ 1088721 w 2189201"/>
                  <a:gd name="connsiteY68" fmla="*/ 749541 h 1041552"/>
                  <a:gd name="connsiteX69" fmla="*/ 1171384 w 2189201"/>
                  <a:gd name="connsiteY69" fmla="*/ 697835 h 1041552"/>
                  <a:gd name="connsiteX70" fmla="*/ 1191115 w 2189201"/>
                  <a:gd name="connsiteY70" fmla="*/ 661096 h 1041552"/>
                  <a:gd name="connsiteX71" fmla="*/ 1158117 w 2189201"/>
                  <a:gd name="connsiteY71" fmla="*/ 639324 h 1041552"/>
                  <a:gd name="connsiteX72" fmla="*/ 1064908 w 2189201"/>
                  <a:gd name="connsiteY72" fmla="*/ 668240 h 1041552"/>
                  <a:gd name="connsiteX73" fmla="*/ 934960 w 2189201"/>
                  <a:gd name="connsiteY73" fmla="*/ 732192 h 1041552"/>
                  <a:gd name="connsiteX74" fmla="*/ 799909 w 2189201"/>
                  <a:gd name="connsiteY74" fmla="*/ 817917 h 1041552"/>
                  <a:gd name="connsiteX75" fmla="*/ 694114 w 2189201"/>
                  <a:gd name="connsiteY75" fmla="*/ 838668 h 1041552"/>
                  <a:gd name="connsiteX76" fmla="*/ 603966 w 2189201"/>
                  <a:gd name="connsiteY76" fmla="*/ 771654 h 1041552"/>
                  <a:gd name="connsiteX77" fmla="*/ 602265 w 2189201"/>
                  <a:gd name="connsiteY77" fmla="*/ 681505 h 1041552"/>
                  <a:gd name="connsiteX78" fmla="*/ 637985 w 2189201"/>
                  <a:gd name="connsiteY78" fmla="*/ 610409 h 1041552"/>
                  <a:gd name="connsiteX79" fmla="*/ 681866 w 2189201"/>
                  <a:gd name="connsiteY79" fmla="*/ 548836 h 1041552"/>
                  <a:gd name="connsiteX80" fmla="*/ 696835 w 2189201"/>
                  <a:gd name="connsiteY80" fmla="*/ 501211 h 1041552"/>
                  <a:gd name="connsiteX81" fmla="*/ 650571 w 2189201"/>
                  <a:gd name="connsiteY81" fmla="*/ 495768 h 1041552"/>
                  <a:gd name="connsiteX82" fmla="*/ 544435 w 2189201"/>
                  <a:gd name="connsiteY82" fmla="*/ 560062 h 1041552"/>
                  <a:gd name="connsiteX83" fmla="*/ 381150 w 2189201"/>
                  <a:gd name="connsiteY83" fmla="*/ 599183 h 1041552"/>
                  <a:gd name="connsiteX84" fmla="*/ 247459 w 2189201"/>
                  <a:gd name="connsiteY84" fmla="*/ 544415 h 1041552"/>
                  <a:gd name="connsiteX85" fmla="*/ 132819 w 2189201"/>
                  <a:gd name="connsiteY85" fmla="*/ 398817 h 1041552"/>
                  <a:gd name="connsiteX86" fmla="*/ 83153 w 2189201"/>
                  <a:gd name="connsiteY86" fmla="*/ 310711 h 1041552"/>
                  <a:gd name="connsiteX87" fmla="*/ 52877 w 2189201"/>
                  <a:gd name="connsiteY87" fmla="*/ 281455 h 1041552"/>
                  <a:gd name="connsiteX88" fmla="*/ 37570 w 2189201"/>
                  <a:gd name="connsiteY88" fmla="*/ 243016 h 1041552"/>
                  <a:gd name="connsiteX89" fmla="*/ 42332 w 2189201"/>
                  <a:gd name="connsiteY89" fmla="*/ 203896 h 1041552"/>
                  <a:gd name="connsiteX90" fmla="*/ 8995 w 2189201"/>
                  <a:gd name="connsiteY90" fmla="*/ 173620 h 1041552"/>
                  <a:gd name="connsiteX91" fmla="*/ 2871 w 2189201"/>
                  <a:gd name="connsiteY91" fmla="*/ 125654 h 1041552"/>
                  <a:gd name="connsiteX0" fmla="*/ 2871 w 2189201"/>
                  <a:gd name="connsiteY0" fmla="*/ 125654 h 1041552"/>
                  <a:gd name="connsiteX1" fmla="*/ 49135 w 2189201"/>
                  <a:gd name="connsiteY1" fmla="*/ 68504 h 1041552"/>
                  <a:gd name="connsiteX2" fmla="*/ 103564 w 2189201"/>
                  <a:gd name="connsiteY2" fmla="*/ 22240 h 1041552"/>
                  <a:gd name="connsiteX3" fmla="*/ 141664 w 2189201"/>
                  <a:gd name="connsiteY3" fmla="*/ 468 h 1041552"/>
                  <a:gd name="connsiteX4" fmla="*/ 163435 w 2189201"/>
                  <a:gd name="connsiteY4" fmla="*/ 41290 h 1041552"/>
                  <a:gd name="connsiteX5" fmla="*/ 166157 w 2189201"/>
                  <a:gd name="connsiteY5" fmla="*/ 87554 h 1041552"/>
                  <a:gd name="connsiteX6" fmla="*/ 149828 w 2189201"/>
                  <a:gd name="connsiteY6" fmla="*/ 114768 h 1041552"/>
                  <a:gd name="connsiteX7" fmla="*/ 141664 w 2189201"/>
                  <a:gd name="connsiteY7" fmla="*/ 125654 h 1041552"/>
                  <a:gd name="connsiteX8" fmla="*/ 168878 w 2189201"/>
                  <a:gd name="connsiteY8" fmla="*/ 131097 h 1041552"/>
                  <a:gd name="connsiteX9" fmla="*/ 182485 w 2189201"/>
                  <a:gd name="connsiteY9" fmla="*/ 166476 h 1041552"/>
                  <a:gd name="connsiteX10" fmla="*/ 177042 w 2189201"/>
                  <a:gd name="connsiteY10" fmla="*/ 199133 h 1041552"/>
                  <a:gd name="connsiteX11" fmla="*/ 177042 w 2189201"/>
                  <a:gd name="connsiteY11" fmla="*/ 218183 h 1041552"/>
                  <a:gd name="connsiteX12" fmla="*/ 212421 w 2189201"/>
                  <a:gd name="connsiteY12" fmla="*/ 299826 h 1041552"/>
                  <a:gd name="connsiteX13" fmla="*/ 266850 w 2189201"/>
                  <a:gd name="connsiteY13" fmla="*/ 400518 h 1041552"/>
                  <a:gd name="connsiteX14" fmla="*/ 324000 w 2189201"/>
                  <a:gd name="connsiteY14" fmla="*/ 468554 h 1041552"/>
                  <a:gd name="connsiteX15" fmla="*/ 400200 w 2189201"/>
                  <a:gd name="connsiteY15" fmla="*/ 498490 h 1041552"/>
                  <a:gd name="connsiteX16" fmla="*/ 533550 w 2189201"/>
                  <a:gd name="connsiteY16" fmla="*/ 458348 h 1041552"/>
                  <a:gd name="connsiteX17" fmla="*/ 639685 w 2189201"/>
                  <a:gd name="connsiteY17" fmla="*/ 403240 h 1041552"/>
                  <a:gd name="connsiteX18" fmla="*/ 734255 w 2189201"/>
                  <a:gd name="connsiteY18" fmla="*/ 402220 h 1041552"/>
                  <a:gd name="connsiteX19" fmla="*/ 800250 w 2189201"/>
                  <a:gd name="connsiteY19" fmla="*/ 463111 h 1041552"/>
                  <a:gd name="connsiteX20" fmla="*/ 797528 w 2189201"/>
                  <a:gd name="connsiteY20" fmla="*/ 536590 h 1041552"/>
                  <a:gd name="connsiteX21" fmla="*/ 730513 w 2189201"/>
                  <a:gd name="connsiteY21" fmla="*/ 645107 h 1041552"/>
                  <a:gd name="connsiteX22" fmla="*/ 694795 w 2189201"/>
                  <a:gd name="connsiteY22" fmla="*/ 712802 h 1041552"/>
                  <a:gd name="connsiteX23" fmla="*/ 714185 w 2189201"/>
                  <a:gd name="connsiteY23" fmla="*/ 752943 h 1041552"/>
                  <a:gd name="connsiteX24" fmla="*/ 778478 w 2189201"/>
                  <a:gd name="connsiteY24" fmla="*/ 721647 h 1041552"/>
                  <a:gd name="connsiteX25" fmla="*/ 868285 w 2189201"/>
                  <a:gd name="connsiteY25" fmla="*/ 669940 h 1041552"/>
                  <a:gd name="connsiteX26" fmla="*/ 996192 w 2189201"/>
                  <a:gd name="connsiteY26" fmla="*/ 597822 h 1041552"/>
                  <a:gd name="connsiteX27" fmla="*/ 1126821 w 2189201"/>
                  <a:gd name="connsiteY27" fmla="*/ 563804 h 1041552"/>
                  <a:gd name="connsiteX28" fmla="*/ 1241121 w 2189201"/>
                  <a:gd name="connsiteY28" fmla="*/ 585576 h 1041552"/>
                  <a:gd name="connsiteX29" fmla="*/ 1289086 w 2189201"/>
                  <a:gd name="connsiteY29" fmla="*/ 675722 h 1041552"/>
                  <a:gd name="connsiteX30" fmla="*/ 1235678 w 2189201"/>
                  <a:gd name="connsiteY30" fmla="*/ 754304 h 1041552"/>
                  <a:gd name="connsiteX31" fmla="*/ 1145871 w 2189201"/>
                  <a:gd name="connsiteY31" fmla="*/ 811454 h 1041552"/>
                  <a:gd name="connsiteX32" fmla="*/ 1064228 w 2189201"/>
                  <a:gd name="connsiteY32" fmla="*/ 846833 h 1041552"/>
                  <a:gd name="connsiteX33" fmla="*/ 1035313 w 2189201"/>
                  <a:gd name="connsiteY33" fmla="*/ 872005 h 1041552"/>
                  <a:gd name="connsiteX34" fmla="*/ 1038375 w 2189201"/>
                  <a:gd name="connsiteY34" fmla="*/ 901261 h 1041552"/>
                  <a:gd name="connsiteX35" fmla="*/ 1096885 w 2189201"/>
                  <a:gd name="connsiteY35" fmla="*/ 903983 h 1041552"/>
                  <a:gd name="connsiteX36" fmla="*/ 1197578 w 2189201"/>
                  <a:gd name="connsiteY36" fmla="*/ 863161 h 1041552"/>
                  <a:gd name="connsiteX37" fmla="*/ 1310858 w 2189201"/>
                  <a:gd name="connsiteY37" fmla="*/ 788662 h 1041552"/>
                  <a:gd name="connsiteX38" fmla="*/ 1453052 w 2189201"/>
                  <a:gd name="connsiteY38" fmla="*/ 752263 h 1041552"/>
                  <a:gd name="connsiteX39" fmla="*/ 1567692 w 2189201"/>
                  <a:gd name="connsiteY39" fmla="*/ 784240 h 1041552"/>
                  <a:gd name="connsiteX40" fmla="*/ 1583340 w 2189201"/>
                  <a:gd name="connsiteY40" fmla="*/ 848533 h 1041552"/>
                  <a:gd name="connsiteX41" fmla="*/ 1543200 w 2189201"/>
                  <a:gd name="connsiteY41" fmla="*/ 909426 h 1041552"/>
                  <a:gd name="connsiteX42" fmla="*/ 1469721 w 2189201"/>
                  <a:gd name="connsiteY42" fmla="*/ 931197 h 1041552"/>
                  <a:gd name="connsiteX43" fmla="*/ 1423457 w 2189201"/>
                  <a:gd name="connsiteY43" fmla="*/ 947526 h 1041552"/>
                  <a:gd name="connsiteX44" fmla="*/ 1459515 w 2189201"/>
                  <a:gd name="connsiteY44" fmla="*/ 971679 h 1041552"/>
                  <a:gd name="connsiteX45" fmla="*/ 1597628 w 2189201"/>
                  <a:gd name="connsiteY45" fmla="*/ 988347 h 1041552"/>
                  <a:gd name="connsiteX46" fmla="*/ 1815342 w 2189201"/>
                  <a:gd name="connsiteY46" fmla="*/ 991068 h 1041552"/>
                  <a:gd name="connsiteX47" fmla="*/ 2082042 w 2189201"/>
                  <a:gd name="connsiteY47" fmla="*/ 980183 h 1041552"/>
                  <a:gd name="connsiteX48" fmla="*/ 2177292 w 2189201"/>
                  <a:gd name="connsiteY48" fmla="*/ 966576 h 1041552"/>
                  <a:gd name="connsiteX49" fmla="*/ 2180014 w 2189201"/>
                  <a:gd name="connsiteY49" fmla="*/ 1004676 h 1041552"/>
                  <a:gd name="connsiteX50" fmla="*/ 2106535 w 2189201"/>
                  <a:gd name="connsiteY50" fmla="*/ 1015561 h 1041552"/>
                  <a:gd name="connsiteX51" fmla="*/ 1926921 w 2189201"/>
                  <a:gd name="connsiteY51" fmla="*/ 1031890 h 1041552"/>
                  <a:gd name="connsiteX52" fmla="*/ 1706485 w 2189201"/>
                  <a:gd name="connsiteY52" fmla="*/ 1040054 h 1041552"/>
                  <a:gd name="connsiteX53" fmla="*/ 1532314 w 2189201"/>
                  <a:gd name="connsiteY53" fmla="*/ 1038693 h 1041552"/>
                  <a:gd name="connsiteX54" fmla="*/ 1407808 w 2189201"/>
                  <a:gd name="connsiteY54" fmla="*/ 1012160 h 1041552"/>
                  <a:gd name="connsiteX55" fmla="*/ 1355421 w 2189201"/>
                  <a:gd name="connsiteY55" fmla="*/ 958411 h 1041552"/>
                  <a:gd name="connsiteX56" fmla="*/ 1382635 w 2189201"/>
                  <a:gd name="connsiteY56" fmla="*/ 909426 h 1041552"/>
                  <a:gd name="connsiteX57" fmla="*/ 1450671 w 2189201"/>
                  <a:gd name="connsiteY57" fmla="*/ 876768 h 1041552"/>
                  <a:gd name="connsiteX58" fmla="*/ 1496595 w 2189201"/>
                  <a:gd name="connsiteY58" fmla="*/ 866903 h 1041552"/>
                  <a:gd name="connsiteX59" fmla="*/ 1518707 w 2189201"/>
                  <a:gd name="connsiteY59" fmla="*/ 830504 h 1041552"/>
                  <a:gd name="connsiteX60" fmla="*/ 1467000 w 2189201"/>
                  <a:gd name="connsiteY60" fmla="*/ 816897 h 1041552"/>
                  <a:gd name="connsiteX61" fmla="*/ 1404407 w 2189201"/>
                  <a:gd name="connsiteY61" fmla="*/ 822340 h 1041552"/>
                  <a:gd name="connsiteX62" fmla="*/ 1295550 w 2189201"/>
                  <a:gd name="connsiteY62" fmla="*/ 879490 h 1041552"/>
                  <a:gd name="connsiteX63" fmla="*/ 1211185 w 2189201"/>
                  <a:gd name="connsiteY63" fmla="*/ 942083 h 1041552"/>
                  <a:gd name="connsiteX64" fmla="*/ 1076475 w 2189201"/>
                  <a:gd name="connsiteY64" fmla="*/ 970998 h 1041552"/>
                  <a:gd name="connsiteX65" fmla="*/ 968978 w 2189201"/>
                  <a:gd name="connsiteY65" fmla="*/ 942083 h 1041552"/>
                  <a:gd name="connsiteX66" fmla="*/ 944485 w 2189201"/>
                  <a:gd name="connsiteY66" fmla="*/ 874047 h 1041552"/>
                  <a:gd name="connsiteX67" fmla="*/ 988028 w 2189201"/>
                  <a:gd name="connsiteY67" fmla="*/ 803290 h 1041552"/>
                  <a:gd name="connsiteX68" fmla="*/ 1088721 w 2189201"/>
                  <a:gd name="connsiteY68" fmla="*/ 749541 h 1041552"/>
                  <a:gd name="connsiteX69" fmla="*/ 1171384 w 2189201"/>
                  <a:gd name="connsiteY69" fmla="*/ 697835 h 1041552"/>
                  <a:gd name="connsiteX70" fmla="*/ 1191115 w 2189201"/>
                  <a:gd name="connsiteY70" fmla="*/ 661096 h 1041552"/>
                  <a:gd name="connsiteX71" fmla="*/ 1158117 w 2189201"/>
                  <a:gd name="connsiteY71" fmla="*/ 639324 h 1041552"/>
                  <a:gd name="connsiteX72" fmla="*/ 1064908 w 2189201"/>
                  <a:gd name="connsiteY72" fmla="*/ 668240 h 1041552"/>
                  <a:gd name="connsiteX73" fmla="*/ 934960 w 2189201"/>
                  <a:gd name="connsiteY73" fmla="*/ 732192 h 1041552"/>
                  <a:gd name="connsiteX74" fmla="*/ 799909 w 2189201"/>
                  <a:gd name="connsiteY74" fmla="*/ 817917 h 1041552"/>
                  <a:gd name="connsiteX75" fmla="*/ 694114 w 2189201"/>
                  <a:gd name="connsiteY75" fmla="*/ 838668 h 1041552"/>
                  <a:gd name="connsiteX76" fmla="*/ 603966 w 2189201"/>
                  <a:gd name="connsiteY76" fmla="*/ 771654 h 1041552"/>
                  <a:gd name="connsiteX77" fmla="*/ 602265 w 2189201"/>
                  <a:gd name="connsiteY77" fmla="*/ 681505 h 1041552"/>
                  <a:gd name="connsiteX78" fmla="*/ 637985 w 2189201"/>
                  <a:gd name="connsiteY78" fmla="*/ 610409 h 1041552"/>
                  <a:gd name="connsiteX79" fmla="*/ 681866 w 2189201"/>
                  <a:gd name="connsiteY79" fmla="*/ 548836 h 1041552"/>
                  <a:gd name="connsiteX80" fmla="*/ 696835 w 2189201"/>
                  <a:gd name="connsiteY80" fmla="*/ 501211 h 1041552"/>
                  <a:gd name="connsiteX81" fmla="*/ 650571 w 2189201"/>
                  <a:gd name="connsiteY81" fmla="*/ 495768 h 1041552"/>
                  <a:gd name="connsiteX82" fmla="*/ 544435 w 2189201"/>
                  <a:gd name="connsiteY82" fmla="*/ 560062 h 1041552"/>
                  <a:gd name="connsiteX83" fmla="*/ 381150 w 2189201"/>
                  <a:gd name="connsiteY83" fmla="*/ 599183 h 1041552"/>
                  <a:gd name="connsiteX84" fmla="*/ 247459 w 2189201"/>
                  <a:gd name="connsiteY84" fmla="*/ 544415 h 1041552"/>
                  <a:gd name="connsiteX85" fmla="*/ 132819 w 2189201"/>
                  <a:gd name="connsiteY85" fmla="*/ 398817 h 1041552"/>
                  <a:gd name="connsiteX86" fmla="*/ 83153 w 2189201"/>
                  <a:gd name="connsiteY86" fmla="*/ 310711 h 1041552"/>
                  <a:gd name="connsiteX87" fmla="*/ 52877 w 2189201"/>
                  <a:gd name="connsiteY87" fmla="*/ 281455 h 1041552"/>
                  <a:gd name="connsiteX88" fmla="*/ 37570 w 2189201"/>
                  <a:gd name="connsiteY88" fmla="*/ 243016 h 1041552"/>
                  <a:gd name="connsiteX89" fmla="*/ 42332 w 2189201"/>
                  <a:gd name="connsiteY89" fmla="*/ 203896 h 1041552"/>
                  <a:gd name="connsiteX90" fmla="*/ 8995 w 2189201"/>
                  <a:gd name="connsiteY90" fmla="*/ 173620 h 1041552"/>
                  <a:gd name="connsiteX91" fmla="*/ 2871 w 2189201"/>
                  <a:gd name="connsiteY91" fmla="*/ 125654 h 1041552"/>
                  <a:gd name="connsiteX0" fmla="*/ 2871 w 2189201"/>
                  <a:gd name="connsiteY0" fmla="*/ 125654 h 1041552"/>
                  <a:gd name="connsiteX1" fmla="*/ 49135 w 2189201"/>
                  <a:gd name="connsiteY1" fmla="*/ 68504 h 1041552"/>
                  <a:gd name="connsiteX2" fmla="*/ 103564 w 2189201"/>
                  <a:gd name="connsiteY2" fmla="*/ 22240 h 1041552"/>
                  <a:gd name="connsiteX3" fmla="*/ 141664 w 2189201"/>
                  <a:gd name="connsiteY3" fmla="*/ 468 h 1041552"/>
                  <a:gd name="connsiteX4" fmla="*/ 163435 w 2189201"/>
                  <a:gd name="connsiteY4" fmla="*/ 41290 h 1041552"/>
                  <a:gd name="connsiteX5" fmla="*/ 166157 w 2189201"/>
                  <a:gd name="connsiteY5" fmla="*/ 87554 h 1041552"/>
                  <a:gd name="connsiteX6" fmla="*/ 149828 w 2189201"/>
                  <a:gd name="connsiteY6" fmla="*/ 114768 h 1041552"/>
                  <a:gd name="connsiteX7" fmla="*/ 141664 w 2189201"/>
                  <a:gd name="connsiteY7" fmla="*/ 125654 h 1041552"/>
                  <a:gd name="connsiteX8" fmla="*/ 168878 w 2189201"/>
                  <a:gd name="connsiteY8" fmla="*/ 131097 h 1041552"/>
                  <a:gd name="connsiteX9" fmla="*/ 182485 w 2189201"/>
                  <a:gd name="connsiteY9" fmla="*/ 166476 h 1041552"/>
                  <a:gd name="connsiteX10" fmla="*/ 177042 w 2189201"/>
                  <a:gd name="connsiteY10" fmla="*/ 199133 h 1041552"/>
                  <a:gd name="connsiteX11" fmla="*/ 177042 w 2189201"/>
                  <a:gd name="connsiteY11" fmla="*/ 218183 h 1041552"/>
                  <a:gd name="connsiteX12" fmla="*/ 212421 w 2189201"/>
                  <a:gd name="connsiteY12" fmla="*/ 299826 h 1041552"/>
                  <a:gd name="connsiteX13" fmla="*/ 266850 w 2189201"/>
                  <a:gd name="connsiteY13" fmla="*/ 400518 h 1041552"/>
                  <a:gd name="connsiteX14" fmla="*/ 324000 w 2189201"/>
                  <a:gd name="connsiteY14" fmla="*/ 468554 h 1041552"/>
                  <a:gd name="connsiteX15" fmla="*/ 400200 w 2189201"/>
                  <a:gd name="connsiteY15" fmla="*/ 498490 h 1041552"/>
                  <a:gd name="connsiteX16" fmla="*/ 533550 w 2189201"/>
                  <a:gd name="connsiteY16" fmla="*/ 458348 h 1041552"/>
                  <a:gd name="connsiteX17" fmla="*/ 639685 w 2189201"/>
                  <a:gd name="connsiteY17" fmla="*/ 403240 h 1041552"/>
                  <a:gd name="connsiteX18" fmla="*/ 734255 w 2189201"/>
                  <a:gd name="connsiteY18" fmla="*/ 402220 h 1041552"/>
                  <a:gd name="connsiteX19" fmla="*/ 800250 w 2189201"/>
                  <a:gd name="connsiteY19" fmla="*/ 463111 h 1041552"/>
                  <a:gd name="connsiteX20" fmla="*/ 797528 w 2189201"/>
                  <a:gd name="connsiteY20" fmla="*/ 536590 h 1041552"/>
                  <a:gd name="connsiteX21" fmla="*/ 730513 w 2189201"/>
                  <a:gd name="connsiteY21" fmla="*/ 645107 h 1041552"/>
                  <a:gd name="connsiteX22" fmla="*/ 694795 w 2189201"/>
                  <a:gd name="connsiteY22" fmla="*/ 712802 h 1041552"/>
                  <a:gd name="connsiteX23" fmla="*/ 714185 w 2189201"/>
                  <a:gd name="connsiteY23" fmla="*/ 752943 h 1041552"/>
                  <a:gd name="connsiteX24" fmla="*/ 778478 w 2189201"/>
                  <a:gd name="connsiteY24" fmla="*/ 721647 h 1041552"/>
                  <a:gd name="connsiteX25" fmla="*/ 868285 w 2189201"/>
                  <a:gd name="connsiteY25" fmla="*/ 669940 h 1041552"/>
                  <a:gd name="connsiteX26" fmla="*/ 996192 w 2189201"/>
                  <a:gd name="connsiteY26" fmla="*/ 597822 h 1041552"/>
                  <a:gd name="connsiteX27" fmla="*/ 1126821 w 2189201"/>
                  <a:gd name="connsiteY27" fmla="*/ 563804 h 1041552"/>
                  <a:gd name="connsiteX28" fmla="*/ 1241121 w 2189201"/>
                  <a:gd name="connsiteY28" fmla="*/ 585576 h 1041552"/>
                  <a:gd name="connsiteX29" fmla="*/ 1289086 w 2189201"/>
                  <a:gd name="connsiteY29" fmla="*/ 675722 h 1041552"/>
                  <a:gd name="connsiteX30" fmla="*/ 1235678 w 2189201"/>
                  <a:gd name="connsiteY30" fmla="*/ 754304 h 1041552"/>
                  <a:gd name="connsiteX31" fmla="*/ 1145871 w 2189201"/>
                  <a:gd name="connsiteY31" fmla="*/ 811454 h 1041552"/>
                  <a:gd name="connsiteX32" fmla="*/ 1064228 w 2189201"/>
                  <a:gd name="connsiteY32" fmla="*/ 846833 h 1041552"/>
                  <a:gd name="connsiteX33" fmla="*/ 1035313 w 2189201"/>
                  <a:gd name="connsiteY33" fmla="*/ 872005 h 1041552"/>
                  <a:gd name="connsiteX34" fmla="*/ 1038375 w 2189201"/>
                  <a:gd name="connsiteY34" fmla="*/ 901261 h 1041552"/>
                  <a:gd name="connsiteX35" fmla="*/ 1096885 w 2189201"/>
                  <a:gd name="connsiteY35" fmla="*/ 903983 h 1041552"/>
                  <a:gd name="connsiteX36" fmla="*/ 1197578 w 2189201"/>
                  <a:gd name="connsiteY36" fmla="*/ 863161 h 1041552"/>
                  <a:gd name="connsiteX37" fmla="*/ 1310858 w 2189201"/>
                  <a:gd name="connsiteY37" fmla="*/ 788662 h 1041552"/>
                  <a:gd name="connsiteX38" fmla="*/ 1453052 w 2189201"/>
                  <a:gd name="connsiteY38" fmla="*/ 752263 h 1041552"/>
                  <a:gd name="connsiteX39" fmla="*/ 1567692 w 2189201"/>
                  <a:gd name="connsiteY39" fmla="*/ 784240 h 1041552"/>
                  <a:gd name="connsiteX40" fmla="*/ 1583340 w 2189201"/>
                  <a:gd name="connsiteY40" fmla="*/ 848533 h 1041552"/>
                  <a:gd name="connsiteX41" fmla="*/ 1543200 w 2189201"/>
                  <a:gd name="connsiteY41" fmla="*/ 909426 h 1041552"/>
                  <a:gd name="connsiteX42" fmla="*/ 1469721 w 2189201"/>
                  <a:gd name="connsiteY42" fmla="*/ 931197 h 1041552"/>
                  <a:gd name="connsiteX43" fmla="*/ 1428220 w 2189201"/>
                  <a:gd name="connsiteY43" fmla="*/ 945144 h 1041552"/>
                  <a:gd name="connsiteX44" fmla="*/ 1459515 w 2189201"/>
                  <a:gd name="connsiteY44" fmla="*/ 971679 h 1041552"/>
                  <a:gd name="connsiteX45" fmla="*/ 1597628 w 2189201"/>
                  <a:gd name="connsiteY45" fmla="*/ 988347 h 1041552"/>
                  <a:gd name="connsiteX46" fmla="*/ 1815342 w 2189201"/>
                  <a:gd name="connsiteY46" fmla="*/ 991068 h 1041552"/>
                  <a:gd name="connsiteX47" fmla="*/ 2082042 w 2189201"/>
                  <a:gd name="connsiteY47" fmla="*/ 980183 h 1041552"/>
                  <a:gd name="connsiteX48" fmla="*/ 2177292 w 2189201"/>
                  <a:gd name="connsiteY48" fmla="*/ 966576 h 1041552"/>
                  <a:gd name="connsiteX49" fmla="*/ 2180014 w 2189201"/>
                  <a:gd name="connsiteY49" fmla="*/ 1004676 h 1041552"/>
                  <a:gd name="connsiteX50" fmla="*/ 2106535 w 2189201"/>
                  <a:gd name="connsiteY50" fmla="*/ 1015561 h 1041552"/>
                  <a:gd name="connsiteX51" fmla="*/ 1926921 w 2189201"/>
                  <a:gd name="connsiteY51" fmla="*/ 1031890 h 1041552"/>
                  <a:gd name="connsiteX52" fmla="*/ 1706485 w 2189201"/>
                  <a:gd name="connsiteY52" fmla="*/ 1040054 h 1041552"/>
                  <a:gd name="connsiteX53" fmla="*/ 1532314 w 2189201"/>
                  <a:gd name="connsiteY53" fmla="*/ 1038693 h 1041552"/>
                  <a:gd name="connsiteX54" fmla="*/ 1407808 w 2189201"/>
                  <a:gd name="connsiteY54" fmla="*/ 1012160 h 1041552"/>
                  <a:gd name="connsiteX55" fmla="*/ 1355421 w 2189201"/>
                  <a:gd name="connsiteY55" fmla="*/ 958411 h 1041552"/>
                  <a:gd name="connsiteX56" fmla="*/ 1382635 w 2189201"/>
                  <a:gd name="connsiteY56" fmla="*/ 909426 h 1041552"/>
                  <a:gd name="connsiteX57" fmla="*/ 1450671 w 2189201"/>
                  <a:gd name="connsiteY57" fmla="*/ 876768 h 1041552"/>
                  <a:gd name="connsiteX58" fmla="*/ 1496595 w 2189201"/>
                  <a:gd name="connsiteY58" fmla="*/ 866903 h 1041552"/>
                  <a:gd name="connsiteX59" fmla="*/ 1518707 w 2189201"/>
                  <a:gd name="connsiteY59" fmla="*/ 830504 h 1041552"/>
                  <a:gd name="connsiteX60" fmla="*/ 1467000 w 2189201"/>
                  <a:gd name="connsiteY60" fmla="*/ 816897 h 1041552"/>
                  <a:gd name="connsiteX61" fmla="*/ 1404407 w 2189201"/>
                  <a:gd name="connsiteY61" fmla="*/ 822340 h 1041552"/>
                  <a:gd name="connsiteX62" fmla="*/ 1295550 w 2189201"/>
                  <a:gd name="connsiteY62" fmla="*/ 879490 h 1041552"/>
                  <a:gd name="connsiteX63" fmla="*/ 1211185 w 2189201"/>
                  <a:gd name="connsiteY63" fmla="*/ 942083 h 1041552"/>
                  <a:gd name="connsiteX64" fmla="*/ 1076475 w 2189201"/>
                  <a:gd name="connsiteY64" fmla="*/ 970998 h 1041552"/>
                  <a:gd name="connsiteX65" fmla="*/ 968978 w 2189201"/>
                  <a:gd name="connsiteY65" fmla="*/ 942083 h 1041552"/>
                  <a:gd name="connsiteX66" fmla="*/ 944485 w 2189201"/>
                  <a:gd name="connsiteY66" fmla="*/ 874047 h 1041552"/>
                  <a:gd name="connsiteX67" fmla="*/ 988028 w 2189201"/>
                  <a:gd name="connsiteY67" fmla="*/ 803290 h 1041552"/>
                  <a:gd name="connsiteX68" fmla="*/ 1088721 w 2189201"/>
                  <a:gd name="connsiteY68" fmla="*/ 749541 h 1041552"/>
                  <a:gd name="connsiteX69" fmla="*/ 1171384 w 2189201"/>
                  <a:gd name="connsiteY69" fmla="*/ 697835 h 1041552"/>
                  <a:gd name="connsiteX70" fmla="*/ 1191115 w 2189201"/>
                  <a:gd name="connsiteY70" fmla="*/ 661096 h 1041552"/>
                  <a:gd name="connsiteX71" fmla="*/ 1158117 w 2189201"/>
                  <a:gd name="connsiteY71" fmla="*/ 639324 h 1041552"/>
                  <a:gd name="connsiteX72" fmla="*/ 1064908 w 2189201"/>
                  <a:gd name="connsiteY72" fmla="*/ 668240 h 1041552"/>
                  <a:gd name="connsiteX73" fmla="*/ 934960 w 2189201"/>
                  <a:gd name="connsiteY73" fmla="*/ 732192 h 1041552"/>
                  <a:gd name="connsiteX74" fmla="*/ 799909 w 2189201"/>
                  <a:gd name="connsiteY74" fmla="*/ 817917 h 1041552"/>
                  <a:gd name="connsiteX75" fmla="*/ 694114 w 2189201"/>
                  <a:gd name="connsiteY75" fmla="*/ 838668 h 1041552"/>
                  <a:gd name="connsiteX76" fmla="*/ 603966 w 2189201"/>
                  <a:gd name="connsiteY76" fmla="*/ 771654 h 1041552"/>
                  <a:gd name="connsiteX77" fmla="*/ 602265 w 2189201"/>
                  <a:gd name="connsiteY77" fmla="*/ 681505 h 1041552"/>
                  <a:gd name="connsiteX78" fmla="*/ 637985 w 2189201"/>
                  <a:gd name="connsiteY78" fmla="*/ 610409 h 1041552"/>
                  <a:gd name="connsiteX79" fmla="*/ 681866 w 2189201"/>
                  <a:gd name="connsiteY79" fmla="*/ 548836 h 1041552"/>
                  <a:gd name="connsiteX80" fmla="*/ 696835 w 2189201"/>
                  <a:gd name="connsiteY80" fmla="*/ 501211 h 1041552"/>
                  <a:gd name="connsiteX81" fmla="*/ 650571 w 2189201"/>
                  <a:gd name="connsiteY81" fmla="*/ 495768 h 1041552"/>
                  <a:gd name="connsiteX82" fmla="*/ 544435 w 2189201"/>
                  <a:gd name="connsiteY82" fmla="*/ 560062 h 1041552"/>
                  <a:gd name="connsiteX83" fmla="*/ 381150 w 2189201"/>
                  <a:gd name="connsiteY83" fmla="*/ 599183 h 1041552"/>
                  <a:gd name="connsiteX84" fmla="*/ 247459 w 2189201"/>
                  <a:gd name="connsiteY84" fmla="*/ 544415 h 1041552"/>
                  <a:gd name="connsiteX85" fmla="*/ 132819 w 2189201"/>
                  <a:gd name="connsiteY85" fmla="*/ 398817 h 1041552"/>
                  <a:gd name="connsiteX86" fmla="*/ 83153 w 2189201"/>
                  <a:gd name="connsiteY86" fmla="*/ 310711 h 1041552"/>
                  <a:gd name="connsiteX87" fmla="*/ 52877 w 2189201"/>
                  <a:gd name="connsiteY87" fmla="*/ 281455 h 1041552"/>
                  <a:gd name="connsiteX88" fmla="*/ 37570 w 2189201"/>
                  <a:gd name="connsiteY88" fmla="*/ 243016 h 1041552"/>
                  <a:gd name="connsiteX89" fmla="*/ 42332 w 2189201"/>
                  <a:gd name="connsiteY89" fmla="*/ 203896 h 1041552"/>
                  <a:gd name="connsiteX90" fmla="*/ 8995 w 2189201"/>
                  <a:gd name="connsiteY90" fmla="*/ 173620 h 1041552"/>
                  <a:gd name="connsiteX91" fmla="*/ 2871 w 2189201"/>
                  <a:gd name="connsiteY91" fmla="*/ 125654 h 1041552"/>
                  <a:gd name="connsiteX0" fmla="*/ 2871 w 2189201"/>
                  <a:gd name="connsiteY0" fmla="*/ 125654 h 1041552"/>
                  <a:gd name="connsiteX1" fmla="*/ 49135 w 2189201"/>
                  <a:gd name="connsiteY1" fmla="*/ 68504 h 1041552"/>
                  <a:gd name="connsiteX2" fmla="*/ 103564 w 2189201"/>
                  <a:gd name="connsiteY2" fmla="*/ 22240 h 1041552"/>
                  <a:gd name="connsiteX3" fmla="*/ 141664 w 2189201"/>
                  <a:gd name="connsiteY3" fmla="*/ 468 h 1041552"/>
                  <a:gd name="connsiteX4" fmla="*/ 163435 w 2189201"/>
                  <a:gd name="connsiteY4" fmla="*/ 41290 h 1041552"/>
                  <a:gd name="connsiteX5" fmla="*/ 166157 w 2189201"/>
                  <a:gd name="connsiteY5" fmla="*/ 87554 h 1041552"/>
                  <a:gd name="connsiteX6" fmla="*/ 149828 w 2189201"/>
                  <a:gd name="connsiteY6" fmla="*/ 114768 h 1041552"/>
                  <a:gd name="connsiteX7" fmla="*/ 141664 w 2189201"/>
                  <a:gd name="connsiteY7" fmla="*/ 125654 h 1041552"/>
                  <a:gd name="connsiteX8" fmla="*/ 168878 w 2189201"/>
                  <a:gd name="connsiteY8" fmla="*/ 131097 h 1041552"/>
                  <a:gd name="connsiteX9" fmla="*/ 182485 w 2189201"/>
                  <a:gd name="connsiteY9" fmla="*/ 166476 h 1041552"/>
                  <a:gd name="connsiteX10" fmla="*/ 177042 w 2189201"/>
                  <a:gd name="connsiteY10" fmla="*/ 199133 h 1041552"/>
                  <a:gd name="connsiteX11" fmla="*/ 177042 w 2189201"/>
                  <a:gd name="connsiteY11" fmla="*/ 218183 h 1041552"/>
                  <a:gd name="connsiteX12" fmla="*/ 212421 w 2189201"/>
                  <a:gd name="connsiteY12" fmla="*/ 299826 h 1041552"/>
                  <a:gd name="connsiteX13" fmla="*/ 266850 w 2189201"/>
                  <a:gd name="connsiteY13" fmla="*/ 400518 h 1041552"/>
                  <a:gd name="connsiteX14" fmla="*/ 324000 w 2189201"/>
                  <a:gd name="connsiteY14" fmla="*/ 468554 h 1041552"/>
                  <a:gd name="connsiteX15" fmla="*/ 400200 w 2189201"/>
                  <a:gd name="connsiteY15" fmla="*/ 498490 h 1041552"/>
                  <a:gd name="connsiteX16" fmla="*/ 533550 w 2189201"/>
                  <a:gd name="connsiteY16" fmla="*/ 458348 h 1041552"/>
                  <a:gd name="connsiteX17" fmla="*/ 639685 w 2189201"/>
                  <a:gd name="connsiteY17" fmla="*/ 403240 h 1041552"/>
                  <a:gd name="connsiteX18" fmla="*/ 734255 w 2189201"/>
                  <a:gd name="connsiteY18" fmla="*/ 402220 h 1041552"/>
                  <a:gd name="connsiteX19" fmla="*/ 800250 w 2189201"/>
                  <a:gd name="connsiteY19" fmla="*/ 463111 h 1041552"/>
                  <a:gd name="connsiteX20" fmla="*/ 797528 w 2189201"/>
                  <a:gd name="connsiteY20" fmla="*/ 536590 h 1041552"/>
                  <a:gd name="connsiteX21" fmla="*/ 730513 w 2189201"/>
                  <a:gd name="connsiteY21" fmla="*/ 645107 h 1041552"/>
                  <a:gd name="connsiteX22" fmla="*/ 694795 w 2189201"/>
                  <a:gd name="connsiteY22" fmla="*/ 712802 h 1041552"/>
                  <a:gd name="connsiteX23" fmla="*/ 714185 w 2189201"/>
                  <a:gd name="connsiteY23" fmla="*/ 752943 h 1041552"/>
                  <a:gd name="connsiteX24" fmla="*/ 778478 w 2189201"/>
                  <a:gd name="connsiteY24" fmla="*/ 721647 h 1041552"/>
                  <a:gd name="connsiteX25" fmla="*/ 868285 w 2189201"/>
                  <a:gd name="connsiteY25" fmla="*/ 669940 h 1041552"/>
                  <a:gd name="connsiteX26" fmla="*/ 996192 w 2189201"/>
                  <a:gd name="connsiteY26" fmla="*/ 597822 h 1041552"/>
                  <a:gd name="connsiteX27" fmla="*/ 1126821 w 2189201"/>
                  <a:gd name="connsiteY27" fmla="*/ 563804 h 1041552"/>
                  <a:gd name="connsiteX28" fmla="*/ 1241121 w 2189201"/>
                  <a:gd name="connsiteY28" fmla="*/ 585576 h 1041552"/>
                  <a:gd name="connsiteX29" fmla="*/ 1289086 w 2189201"/>
                  <a:gd name="connsiteY29" fmla="*/ 675722 h 1041552"/>
                  <a:gd name="connsiteX30" fmla="*/ 1235678 w 2189201"/>
                  <a:gd name="connsiteY30" fmla="*/ 754304 h 1041552"/>
                  <a:gd name="connsiteX31" fmla="*/ 1145871 w 2189201"/>
                  <a:gd name="connsiteY31" fmla="*/ 811454 h 1041552"/>
                  <a:gd name="connsiteX32" fmla="*/ 1064228 w 2189201"/>
                  <a:gd name="connsiteY32" fmla="*/ 846833 h 1041552"/>
                  <a:gd name="connsiteX33" fmla="*/ 1035313 w 2189201"/>
                  <a:gd name="connsiteY33" fmla="*/ 872005 h 1041552"/>
                  <a:gd name="connsiteX34" fmla="*/ 1038375 w 2189201"/>
                  <a:gd name="connsiteY34" fmla="*/ 901261 h 1041552"/>
                  <a:gd name="connsiteX35" fmla="*/ 1096885 w 2189201"/>
                  <a:gd name="connsiteY35" fmla="*/ 903983 h 1041552"/>
                  <a:gd name="connsiteX36" fmla="*/ 1197578 w 2189201"/>
                  <a:gd name="connsiteY36" fmla="*/ 863161 h 1041552"/>
                  <a:gd name="connsiteX37" fmla="*/ 1310858 w 2189201"/>
                  <a:gd name="connsiteY37" fmla="*/ 788662 h 1041552"/>
                  <a:gd name="connsiteX38" fmla="*/ 1453052 w 2189201"/>
                  <a:gd name="connsiteY38" fmla="*/ 752263 h 1041552"/>
                  <a:gd name="connsiteX39" fmla="*/ 1567692 w 2189201"/>
                  <a:gd name="connsiteY39" fmla="*/ 784240 h 1041552"/>
                  <a:gd name="connsiteX40" fmla="*/ 1583340 w 2189201"/>
                  <a:gd name="connsiteY40" fmla="*/ 848533 h 1041552"/>
                  <a:gd name="connsiteX41" fmla="*/ 1543200 w 2189201"/>
                  <a:gd name="connsiteY41" fmla="*/ 909426 h 1041552"/>
                  <a:gd name="connsiteX42" fmla="*/ 1472103 w 2189201"/>
                  <a:gd name="connsiteY42" fmla="*/ 933578 h 1041552"/>
                  <a:gd name="connsiteX43" fmla="*/ 1428220 w 2189201"/>
                  <a:gd name="connsiteY43" fmla="*/ 945144 h 1041552"/>
                  <a:gd name="connsiteX44" fmla="*/ 1459515 w 2189201"/>
                  <a:gd name="connsiteY44" fmla="*/ 971679 h 1041552"/>
                  <a:gd name="connsiteX45" fmla="*/ 1597628 w 2189201"/>
                  <a:gd name="connsiteY45" fmla="*/ 988347 h 1041552"/>
                  <a:gd name="connsiteX46" fmla="*/ 1815342 w 2189201"/>
                  <a:gd name="connsiteY46" fmla="*/ 991068 h 1041552"/>
                  <a:gd name="connsiteX47" fmla="*/ 2082042 w 2189201"/>
                  <a:gd name="connsiteY47" fmla="*/ 980183 h 1041552"/>
                  <a:gd name="connsiteX48" fmla="*/ 2177292 w 2189201"/>
                  <a:gd name="connsiteY48" fmla="*/ 966576 h 1041552"/>
                  <a:gd name="connsiteX49" fmla="*/ 2180014 w 2189201"/>
                  <a:gd name="connsiteY49" fmla="*/ 1004676 h 1041552"/>
                  <a:gd name="connsiteX50" fmla="*/ 2106535 w 2189201"/>
                  <a:gd name="connsiteY50" fmla="*/ 1015561 h 1041552"/>
                  <a:gd name="connsiteX51" fmla="*/ 1926921 w 2189201"/>
                  <a:gd name="connsiteY51" fmla="*/ 1031890 h 1041552"/>
                  <a:gd name="connsiteX52" fmla="*/ 1706485 w 2189201"/>
                  <a:gd name="connsiteY52" fmla="*/ 1040054 h 1041552"/>
                  <a:gd name="connsiteX53" fmla="*/ 1532314 w 2189201"/>
                  <a:gd name="connsiteY53" fmla="*/ 1038693 h 1041552"/>
                  <a:gd name="connsiteX54" fmla="*/ 1407808 w 2189201"/>
                  <a:gd name="connsiteY54" fmla="*/ 1012160 h 1041552"/>
                  <a:gd name="connsiteX55" fmla="*/ 1355421 w 2189201"/>
                  <a:gd name="connsiteY55" fmla="*/ 958411 h 1041552"/>
                  <a:gd name="connsiteX56" fmla="*/ 1382635 w 2189201"/>
                  <a:gd name="connsiteY56" fmla="*/ 909426 h 1041552"/>
                  <a:gd name="connsiteX57" fmla="*/ 1450671 w 2189201"/>
                  <a:gd name="connsiteY57" fmla="*/ 876768 h 1041552"/>
                  <a:gd name="connsiteX58" fmla="*/ 1496595 w 2189201"/>
                  <a:gd name="connsiteY58" fmla="*/ 866903 h 1041552"/>
                  <a:gd name="connsiteX59" fmla="*/ 1518707 w 2189201"/>
                  <a:gd name="connsiteY59" fmla="*/ 830504 h 1041552"/>
                  <a:gd name="connsiteX60" fmla="*/ 1467000 w 2189201"/>
                  <a:gd name="connsiteY60" fmla="*/ 816897 h 1041552"/>
                  <a:gd name="connsiteX61" fmla="*/ 1404407 w 2189201"/>
                  <a:gd name="connsiteY61" fmla="*/ 822340 h 1041552"/>
                  <a:gd name="connsiteX62" fmla="*/ 1295550 w 2189201"/>
                  <a:gd name="connsiteY62" fmla="*/ 879490 h 1041552"/>
                  <a:gd name="connsiteX63" fmla="*/ 1211185 w 2189201"/>
                  <a:gd name="connsiteY63" fmla="*/ 942083 h 1041552"/>
                  <a:gd name="connsiteX64" fmla="*/ 1076475 w 2189201"/>
                  <a:gd name="connsiteY64" fmla="*/ 970998 h 1041552"/>
                  <a:gd name="connsiteX65" fmla="*/ 968978 w 2189201"/>
                  <a:gd name="connsiteY65" fmla="*/ 942083 h 1041552"/>
                  <a:gd name="connsiteX66" fmla="*/ 944485 w 2189201"/>
                  <a:gd name="connsiteY66" fmla="*/ 874047 h 1041552"/>
                  <a:gd name="connsiteX67" fmla="*/ 988028 w 2189201"/>
                  <a:gd name="connsiteY67" fmla="*/ 803290 h 1041552"/>
                  <a:gd name="connsiteX68" fmla="*/ 1088721 w 2189201"/>
                  <a:gd name="connsiteY68" fmla="*/ 749541 h 1041552"/>
                  <a:gd name="connsiteX69" fmla="*/ 1171384 w 2189201"/>
                  <a:gd name="connsiteY69" fmla="*/ 697835 h 1041552"/>
                  <a:gd name="connsiteX70" fmla="*/ 1191115 w 2189201"/>
                  <a:gd name="connsiteY70" fmla="*/ 661096 h 1041552"/>
                  <a:gd name="connsiteX71" fmla="*/ 1158117 w 2189201"/>
                  <a:gd name="connsiteY71" fmla="*/ 639324 h 1041552"/>
                  <a:gd name="connsiteX72" fmla="*/ 1064908 w 2189201"/>
                  <a:gd name="connsiteY72" fmla="*/ 668240 h 1041552"/>
                  <a:gd name="connsiteX73" fmla="*/ 934960 w 2189201"/>
                  <a:gd name="connsiteY73" fmla="*/ 732192 h 1041552"/>
                  <a:gd name="connsiteX74" fmla="*/ 799909 w 2189201"/>
                  <a:gd name="connsiteY74" fmla="*/ 817917 h 1041552"/>
                  <a:gd name="connsiteX75" fmla="*/ 694114 w 2189201"/>
                  <a:gd name="connsiteY75" fmla="*/ 838668 h 1041552"/>
                  <a:gd name="connsiteX76" fmla="*/ 603966 w 2189201"/>
                  <a:gd name="connsiteY76" fmla="*/ 771654 h 1041552"/>
                  <a:gd name="connsiteX77" fmla="*/ 602265 w 2189201"/>
                  <a:gd name="connsiteY77" fmla="*/ 681505 h 1041552"/>
                  <a:gd name="connsiteX78" fmla="*/ 637985 w 2189201"/>
                  <a:gd name="connsiteY78" fmla="*/ 610409 h 1041552"/>
                  <a:gd name="connsiteX79" fmla="*/ 681866 w 2189201"/>
                  <a:gd name="connsiteY79" fmla="*/ 548836 h 1041552"/>
                  <a:gd name="connsiteX80" fmla="*/ 696835 w 2189201"/>
                  <a:gd name="connsiteY80" fmla="*/ 501211 h 1041552"/>
                  <a:gd name="connsiteX81" fmla="*/ 650571 w 2189201"/>
                  <a:gd name="connsiteY81" fmla="*/ 495768 h 1041552"/>
                  <a:gd name="connsiteX82" fmla="*/ 544435 w 2189201"/>
                  <a:gd name="connsiteY82" fmla="*/ 560062 h 1041552"/>
                  <a:gd name="connsiteX83" fmla="*/ 381150 w 2189201"/>
                  <a:gd name="connsiteY83" fmla="*/ 599183 h 1041552"/>
                  <a:gd name="connsiteX84" fmla="*/ 247459 w 2189201"/>
                  <a:gd name="connsiteY84" fmla="*/ 544415 h 1041552"/>
                  <a:gd name="connsiteX85" fmla="*/ 132819 w 2189201"/>
                  <a:gd name="connsiteY85" fmla="*/ 398817 h 1041552"/>
                  <a:gd name="connsiteX86" fmla="*/ 83153 w 2189201"/>
                  <a:gd name="connsiteY86" fmla="*/ 310711 h 1041552"/>
                  <a:gd name="connsiteX87" fmla="*/ 52877 w 2189201"/>
                  <a:gd name="connsiteY87" fmla="*/ 281455 h 1041552"/>
                  <a:gd name="connsiteX88" fmla="*/ 37570 w 2189201"/>
                  <a:gd name="connsiteY88" fmla="*/ 243016 h 1041552"/>
                  <a:gd name="connsiteX89" fmla="*/ 42332 w 2189201"/>
                  <a:gd name="connsiteY89" fmla="*/ 203896 h 1041552"/>
                  <a:gd name="connsiteX90" fmla="*/ 8995 w 2189201"/>
                  <a:gd name="connsiteY90" fmla="*/ 173620 h 1041552"/>
                  <a:gd name="connsiteX91" fmla="*/ 2871 w 2189201"/>
                  <a:gd name="connsiteY91" fmla="*/ 125654 h 1041552"/>
                  <a:gd name="connsiteX0" fmla="*/ 2871 w 2189201"/>
                  <a:gd name="connsiteY0" fmla="*/ 125654 h 1041552"/>
                  <a:gd name="connsiteX1" fmla="*/ 49135 w 2189201"/>
                  <a:gd name="connsiteY1" fmla="*/ 68504 h 1041552"/>
                  <a:gd name="connsiteX2" fmla="*/ 103564 w 2189201"/>
                  <a:gd name="connsiteY2" fmla="*/ 22240 h 1041552"/>
                  <a:gd name="connsiteX3" fmla="*/ 141664 w 2189201"/>
                  <a:gd name="connsiteY3" fmla="*/ 468 h 1041552"/>
                  <a:gd name="connsiteX4" fmla="*/ 163435 w 2189201"/>
                  <a:gd name="connsiteY4" fmla="*/ 41290 h 1041552"/>
                  <a:gd name="connsiteX5" fmla="*/ 166157 w 2189201"/>
                  <a:gd name="connsiteY5" fmla="*/ 87554 h 1041552"/>
                  <a:gd name="connsiteX6" fmla="*/ 149828 w 2189201"/>
                  <a:gd name="connsiteY6" fmla="*/ 114768 h 1041552"/>
                  <a:gd name="connsiteX7" fmla="*/ 141664 w 2189201"/>
                  <a:gd name="connsiteY7" fmla="*/ 125654 h 1041552"/>
                  <a:gd name="connsiteX8" fmla="*/ 168878 w 2189201"/>
                  <a:gd name="connsiteY8" fmla="*/ 131097 h 1041552"/>
                  <a:gd name="connsiteX9" fmla="*/ 182485 w 2189201"/>
                  <a:gd name="connsiteY9" fmla="*/ 166476 h 1041552"/>
                  <a:gd name="connsiteX10" fmla="*/ 177042 w 2189201"/>
                  <a:gd name="connsiteY10" fmla="*/ 199133 h 1041552"/>
                  <a:gd name="connsiteX11" fmla="*/ 177042 w 2189201"/>
                  <a:gd name="connsiteY11" fmla="*/ 218183 h 1041552"/>
                  <a:gd name="connsiteX12" fmla="*/ 212421 w 2189201"/>
                  <a:gd name="connsiteY12" fmla="*/ 299826 h 1041552"/>
                  <a:gd name="connsiteX13" fmla="*/ 266850 w 2189201"/>
                  <a:gd name="connsiteY13" fmla="*/ 400518 h 1041552"/>
                  <a:gd name="connsiteX14" fmla="*/ 324000 w 2189201"/>
                  <a:gd name="connsiteY14" fmla="*/ 468554 h 1041552"/>
                  <a:gd name="connsiteX15" fmla="*/ 400200 w 2189201"/>
                  <a:gd name="connsiteY15" fmla="*/ 498490 h 1041552"/>
                  <a:gd name="connsiteX16" fmla="*/ 533550 w 2189201"/>
                  <a:gd name="connsiteY16" fmla="*/ 458348 h 1041552"/>
                  <a:gd name="connsiteX17" fmla="*/ 639685 w 2189201"/>
                  <a:gd name="connsiteY17" fmla="*/ 403240 h 1041552"/>
                  <a:gd name="connsiteX18" fmla="*/ 734255 w 2189201"/>
                  <a:gd name="connsiteY18" fmla="*/ 402220 h 1041552"/>
                  <a:gd name="connsiteX19" fmla="*/ 800250 w 2189201"/>
                  <a:gd name="connsiteY19" fmla="*/ 463111 h 1041552"/>
                  <a:gd name="connsiteX20" fmla="*/ 797528 w 2189201"/>
                  <a:gd name="connsiteY20" fmla="*/ 536590 h 1041552"/>
                  <a:gd name="connsiteX21" fmla="*/ 730513 w 2189201"/>
                  <a:gd name="connsiteY21" fmla="*/ 645107 h 1041552"/>
                  <a:gd name="connsiteX22" fmla="*/ 694795 w 2189201"/>
                  <a:gd name="connsiteY22" fmla="*/ 712802 h 1041552"/>
                  <a:gd name="connsiteX23" fmla="*/ 714185 w 2189201"/>
                  <a:gd name="connsiteY23" fmla="*/ 752943 h 1041552"/>
                  <a:gd name="connsiteX24" fmla="*/ 778478 w 2189201"/>
                  <a:gd name="connsiteY24" fmla="*/ 721647 h 1041552"/>
                  <a:gd name="connsiteX25" fmla="*/ 868285 w 2189201"/>
                  <a:gd name="connsiteY25" fmla="*/ 669940 h 1041552"/>
                  <a:gd name="connsiteX26" fmla="*/ 996192 w 2189201"/>
                  <a:gd name="connsiteY26" fmla="*/ 597822 h 1041552"/>
                  <a:gd name="connsiteX27" fmla="*/ 1126821 w 2189201"/>
                  <a:gd name="connsiteY27" fmla="*/ 563804 h 1041552"/>
                  <a:gd name="connsiteX28" fmla="*/ 1241121 w 2189201"/>
                  <a:gd name="connsiteY28" fmla="*/ 585576 h 1041552"/>
                  <a:gd name="connsiteX29" fmla="*/ 1289086 w 2189201"/>
                  <a:gd name="connsiteY29" fmla="*/ 675722 h 1041552"/>
                  <a:gd name="connsiteX30" fmla="*/ 1235678 w 2189201"/>
                  <a:gd name="connsiteY30" fmla="*/ 754304 h 1041552"/>
                  <a:gd name="connsiteX31" fmla="*/ 1145871 w 2189201"/>
                  <a:gd name="connsiteY31" fmla="*/ 811454 h 1041552"/>
                  <a:gd name="connsiteX32" fmla="*/ 1064228 w 2189201"/>
                  <a:gd name="connsiteY32" fmla="*/ 846833 h 1041552"/>
                  <a:gd name="connsiteX33" fmla="*/ 1035313 w 2189201"/>
                  <a:gd name="connsiteY33" fmla="*/ 872005 h 1041552"/>
                  <a:gd name="connsiteX34" fmla="*/ 1038375 w 2189201"/>
                  <a:gd name="connsiteY34" fmla="*/ 901261 h 1041552"/>
                  <a:gd name="connsiteX35" fmla="*/ 1096885 w 2189201"/>
                  <a:gd name="connsiteY35" fmla="*/ 903983 h 1041552"/>
                  <a:gd name="connsiteX36" fmla="*/ 1197578 w 2189201"/>
                  <a:gd name="connsiteY36" fmla="*/ 863161 h 1041552"/>
                  <a:gd name="connsiteX37" fmla="*/ 1310858 w 2189201"/>
                  <a:gd name="connsiteY37" fmla="*/ 788662 h 1041552"/>
                  <a:gd name="connsiteX38" fmla="*/ 1453052 w 2189201"/>
                  <a:gd name="connsiteY38" fmla="*/ 752263 h 1041552"/>
                  <a:gd name="connsiteX39" fmla="*/ 1567692 w 2189201"/>
                  <a:gd name="connsiteY39" fmla="*/ 784240 h 1041552"/>
                  <a:gd name="connsiteX40" fmla="*/ 1583340 w 2189201"/>
                  <a:gd name="connsiteY40" fmla="*/ 848533 h 1041552"/>
                  <a:gd name="connsiteX41" fmla="*/ 1543200 w 2189201"/>
                  <a:gd name="connsiteY41" fmla="*/ 909426 h 1041552"/>
                  <a:gd name="connsiteX42" fmla="*/ 1472103 w 2189201"/>
                  <a:gd name="connsiteY42" fmla="*/ 933578 h 1041552"/>
                  <a:gd name="connsiteX43" fmla="*/ 1428220 w 2189201"/>
                  <a:gd name="connsiteY43" fmla="*/ 945144 h 1041552"/>
                  <a:gd name="connsiteX44" fmla="*/ 1459515 w 2189201"/>
                  <a:gd name="connsiteY44" fmla="*/ 971679 h 1041552"/>
                  <a:gd name="connsiteX45" fmla="*/ 1597628 w 2189201"/>
                  <a:gd name="connsiteY45" fmla="*/ 988347 h 1041552"/>
                  <a:gd name="connsiteX46" fmla="*/ 1815342 w 2189201"/>
                  <a:gd name="connsiteY46" fmla="*/ 991068 h 1041552"/>
                  <a:gd name="connsiteX47" fmla="*/ 2082042 w 2189201"/>
                  <a:gd name="connsiteY47" fmla="*/ 980183 h 1041552"/>
                  <a:gd name="connsiteX48" fmla="*/ 2177292 w 2189201"/>
                  <a:gd name="connsiteY48" fmla="*/ 966576 h 1041552"/>
                  <a:gd name="connsiteX49" fmla="*/ 2180014 w 2189201"/>
                  <a:gd name="connsiteY49" fmla="*/ 1004676 h 1041552"/>
                  <a:gd name="connsiteX50" fmla="*/ 2106535 w 2189201"/>
                  <a:gd name="connsiteY50" fmla="*/ 1015561 h 1041552"/>
                  <a:gd name="connsiteX51" fmla="*/ 1926921 w 2189201"/>
                  <a:gd name="connsiteY51" fmla="*/ 1031890 h 1041552"/>
                  <a:gd name="connsiteX52" fmla="*/ 1706485 w 2189201"/>
                  <a:gd name="connsiteY52" fmla="*/ 1040054 h 1041552"/>
                  <a:gd name="connsiteX53" fmla="*/ 1532314 w 2189201"/>
                  <a:gd name="connsiteY53" fmla="*/ 1038693 h 1041552"/>
                  <a:gd name="connsiteX54" fmla="*/ 1407808 w 2189201"/>
                  <a:gd name="connsiteY54" fmla="*/ 1012160 h 1041552"/>
                  <a:gd name="connsiteX55" fmla="*/ 1355421 w 2189201"/>
                  <a:gd name="connsiteY55" fmla="*/ 958411 h 1041552"/>
                  <a:gd name="connsiteX56" fmla="*/ 1382635 w 2189201"/>
                  <a:gd name="connsiteY56" fmla="*/ 909426 h 1041552"/>
                  <a:gd name="connsiteX57" fmla="*/ 1441146 w 2189201"/>
                  <a:gd name="connsiteY57" fmla="*/ 883912 h 1041552"/>
                  <a:gd name="connsiteX58" fmla="*/ 1496595 w 2189201"/>
                  <a:gd name="connsiteY58" fmla="*/ 866903 h 1041552"/>
                  <a:gd name="connsiteX59" fmla="*/ 1518707 w 2189201"/>
                  <a:gd name="connsiteY59" fmla="*/ 830504 h 1041552"/>
                  <a:gd name="connsiteX60" fmla="*/ 1467000 w 2189201"/>
                  <a:gd name="connsiteY60" fmla="*/ 816897 h 1041552"/>
                  <a:gd name="connsiteX61" fmla="*/ 1404407 w 2189201"/>
                  <a:gd name="connsiteY61" fmla="*/ 822340 h 1041552"/>
                  <a:gd name="connsiteX62" fmla="*/ 1295550 w 2189201"/>
                  <a:gd name="connsiteY62" fmla="*/ 879490 h 1041552"/>
                  <a:gd name="connsiteX63" fmla="*/ 1211185 w 2189201"/>
                  <a:gd name="connsiteY63" fmla="*/ 942083 h 1041552"/>
                  <a:gd name="connsiteX64" fmla="*/ 1076475 w 2189201"/>
                  <a:gd name="connsiteY64" fmla="*/ 970998 h 1041552"/>
                  <a:gd name="connsiteX65" fmla="*/ 968978 w 2189201"/>
                  <a:gd name="connsiteY65" fmla="*/ 942083 h 1041552"/>
                  <a:gd name="connsiteX66" fmla="*/ 944485 w 2189201"/>
                  <a:gd name="connsiteY66" fmla="*/ 874047 h 1041552"/>
                  <a:gd name="connsiteX67" fmla="*/ 988028 w 2189201"/>
                  <a:gd name="connsiteY67" fmla="*/ 803290 h 1041552"/>
                  <a:gd name="connsiteX68" fmla="*/ 1088721 w 2189201"/>
                  <a:gd name="connsiteY68" fmla="*/ 749541 h 1041552"/>
                  <a:gd name="connsiteX69" fmla="*/ 1171384 w 2189201"/>
                  <a:gd name="connsiteY69" fmla="*/ 697835 h 1041552"/>
                  <a:gd name="connsiteX70" fmla="*/ 1191115 w 2189201"/>
                  <a:gd name="connsiteY70" fmla="*/ 661096 h 1041552"/>
                  <a:gd name="connsiteX71" fmla="*/ 1158117 w 2189201"/>
                  <a:gd name="connsiteY71" fmla="*/ 639324 h 1041552"/>
                  <a:gd name="connsiteX72" fmla="*/ 1064908 w 2189201"/>
                  <a:gd name="connsiteY72" fmla="*/ 668240 h 1041552"/>
                  <a:gd name="connsiteX73" fmla="*/ 934960 w 2189201"/>
                  <a:gd name="connsiteY73" fmla="*/ 732192 h 1041552"/>
                  <a:gd name="connsiteX74" fmla="*/ 799909 w 2189201"/>
                  <a:gd name="connsiteY74" fmla="*/ 817917 h 1041552"/>
                  <a:gd name="connsiteX75" fmla="*/ 694114 w 2189201"/>
                  <a:gd name="connsiteY75" fmla="*/ 838668 h 1041552"/>
                  <a:gd name="connsiteX76" fmla="*/ 603966 w 2189201"/>
                  <a:gd name="connsiteY76" fmla="*/ 771654 h 1041552"/>
                  <a:gd name="connsiteX77" fmla="*/ 602265 w 2189201"/>
                  <a:gd name="connsiteY77" fmla="*/ 681505 h 1041552"/>
                  <a:gd name="connsiteX78" fmla="*/ 637985 w 2189201"/>
                  <a:gd name="connsiteY78" fmla="*/ 610409 h 1041552"/>
                  <a:gd name="connsiteX79" fmla="*/ 681866 w 2189201"/>
                  <a:gd name="connsiteY79" fmla="*/ 548836 h 1041552"/>
                  <a:gd name="connsiteX80" fmla="*/ 696835 w 2189201"/>
                  <a:gd name="connsiteY80" fmla="*/ 501211 h 1041552"/>
                  <a:gd name="connsiteX81" fmla="*/ 650571 w 2189201"/>
                  <a:gd name="connsiteY81" fmla="*/ 495768 h 1041552"/>
                  <a:gd name="connsiteX82" fmla="*/ 544435 w 2189201"/>
                  <a:gd name="connsiteY82" fmla="*/ 560062 h 1041552"/>
                  <a:gd name="connsiteX83" fmla="*/ 381150 w 2189201"/>
                  <a:gd name="connsiteY83" fmla="*/ 599183 h 1041552"/>
                  <a:gd name="connsiteX84" fmla="*/ 247459 w 2189201"/>
                  <a:gd name="connsiteY84" fmla="*/ 544415 h 1041552"/>
                  <a:gd name="connsiteX85" fmla="*/ 132819 w 2189201"/>
                  <a:gd name="connsiteY85" fmla="*/ 398817 h 1041552"/>
                  <a:gd name="connsiteX86" fmla="*/ 83153 w 2189201"/>
                  <a:gd name="connsiteY86" fmla="*/ 310711 h 1041552"/>
                  <a:gd name="connsiteX87" fmla="*/ 52877 w 2189201"/>
                  <a:gd name="connsiteY87" fmla="*/ 281455 h 1041552"/>
                  <a:gd name="connsiteX88" fmla="*/ 37570 w 2189201"/>
                  <a:gd name="connsiteY88" fmla="*/ 243016 h 1041552"/>
                  <a:gd name="connsiteX89" fmla="*/ 42332 w 2189201"/>
                  <a:gd name="connsiteY89" fmla="*/ 203896 h 1041552"/>
                  <a:gd name="connsiteX90" fmla="*/ 8995 w 2189201"/>
                  <a:gd name="connsiteY90" fmla="*/ 173620 h 1041552"/>
                  <a:gd name="connsiteX91" fmla="*/ 2871 w 2189201"/>
                  <a:gd name="connsiteY91" fmla="*/ 125654 h 1041552"/>
                  <a:gd name="connsiteX0" fmla="*/ 2871 w 2189201"/>
                  <a:gd name="connsiteY0" fmla="*/ 125654 h 1045139"/>
                  <a:gd name="connsiteX1" fmla="*/ 49135 w 2189201"/>
                  <a:gd name="connsiteY1" fmla="*/ 68504 h 1045139"/>
                  <a:gd name="connsiteX2" fmla="*/ 103564 w 2189201"/>
                  <a:gd name="connsiteY2" fmla="*/ 22240 h 1045139"/>
                  <a:gd name="connsiteX3" fmla="*/ 141664 w 2189201"/>
                  <a:gd name="connsiteY3" fmla="*/ 468 h 1045139"/>
                  <a:gd name="connsiteX4" fmla="*/ 163435 w 2189201"/>
                  <a:gd name="connsiteY4" fmla="*/ 41290 h 1045139"/>
                  <a:gd name="connsiteX5" fmla="*/ 166157 w 2189201"/>
                  <a:gd name="connsiteY5" fmla="*/ 87554 h 1045139"/>
                  <a:gd name="connsiteX6" fmla="*/ 149828 w 2189201"/>
                  <a:gd name="connsiteY6" fmla="*/ 114768 h 1045139"/>
                  <a:gd name="connsiteX7" fmla="*/ 141664 w 2189201"/>
                  <a:gd name="connsiteY7" fmla="*/ 125654 h 1045139"/>
                  <a:gd name="connsiteX8" fmla="*/ 168878 w 2189201"/>
                  <a:gd name="connsiteY8" fmla="*/ 131097 h 1045139"/>
                  <a:gd name="connsiteX9" fmla="*/ 182485 w 2189201"/>
                  <a:gd name="connsiteY9" fmla="*/ 166476 h 1045139"/>
                  <a:gd name="connsiteX10" fmla="*/ 177042 w 2189201"/>
                  <a:gd name="connsiteY10" fmla="*/ 199133 h 1045139"/>
                  <a:gd name="connsiteX11" fmla="*/ 177042 w 2189201"/>
                  <a:gd name="connsiteY11" fmla="*/ 218183 h 1045139"/>
                  <a:gd name="connsiteX12" fmla="*/ 212421 w 2189201"/>
                  <a:gd name="connsiteY12" fmla="*/ 299826 h 1045139"/>
                  <a:gd name="connsiteX13" fmla="*/ 266850 w 2189201"/>
                  <a:gd name="connsiteY13" fmla="*/ 400518 h 1045139"/>
                  <a:gd name="connsiteX14" fmla="*/ 324000 w 2189201"/>
                  <a:gd name="connsiteY14" fmla="*/ 468554 h 1045139"/>
                  <a:gd name="connsiteX15" fmla="*/ 400200 w 2189201"/>
                  <a:gd name="connsiteY15" fmla="*/ 498490 h 1045139"/>
                  <a:gd name="connsiteX16" fmla="*/ 533550 w 2189201"/>
                  <a:gd name="connsiteY16" fmla="*/ 458348 h 1045139"/>
                  <a:gd name="connsiteX17" fmla="*/ 639685 w 2189201"/>
                  <a:gd name="connsiteY17" fmla="*/ 403240 h 1045139"/>
                  <a:gd name="connsiteX18" fmla="*/ 734255 w 2189201"/>
                  <a:gd name="connsiteY18" fmla="*/ 402220 h 1045139"/>
                  <a:gd name="connsiteX19" fmla="*/ 800250 w 2189201"/>
                  <a:gd name="connsiteY19" fmla="*/ 463111 h 1045139"/>
                  <a:gd name="connsiteX20" fmla="*/ 797528 w 2189201"/>
                  <a:gd name="connsiteY20" fmla="*/ 536590 h 1045139"/>
                  <a:gd name="connsiteX21" fmla="*/ 730513 w 2189201"/>
                  <a:gd name="connsiteY21" fmla="*/ 645107 h 1045139"/>
                  <a:gd name="connsiteX22" fmla="*/ 694795 w 2189201"/>
                  <a:gd name="connsiteY22" fmla="*/ 712802 h 1045139"/>
                  <a:gd name="connsiteX23" fmla="*/ 714185 w 2189201"/>
                  <a:gd name="connsiteY23" fmla="*/ 752943 h 1045139"/>
                  <a:gd name="connsiteX24" fmla="*/ 778478 w 2189201"/>
                  <a:gd name="connsiteY24" fmla="*/ 721647 h 1045139"/>
                  <a:gd name="connsiteX25" fmla="*/ 868285 w 2189201"/>
                  <a:gd name="connsiteY25" fmla="*/ 669940 h 1045139"/>
                  <a:gd name="connsiteX26" fmla="*/ 996192 w 2189201"/>
                  <a:gd name="connsiteY26" fmla="*/ 597822 h 1045139"/>
                  <a:gd name="connsiteX27" fmla="*/ 1126821 w 2189201"/>
                  <a:gd name="connsiteY27" fmla="*/ 563804 h 1045139"/>
                  <a:gd name="connsiteX28" fmla="*/ 1241121 w 2189201"/>
                  <a:gd name="connsiteY28" fmla="*/ 585576 h 1045139"/>
                  <a:gd name="connsiteX29" fmla="*/ 1289086 w 2189201"/>
                  <a:gd name="connsiteY29" fmla="*/ 675722 h 1045139"/>
                  <a:gd name="connsiteX30" fmla="*/ 1235678 w 2189201"/>
                  <a:gd name="connsiteY30" fmla="*/ 754304 h 1045139"/>
                  <a:gd name="connsiteX31" fmla="*/ 1145871 w 2189201"/>
                  <a:gd name="connsiteY31" fmla="*/ 811454 h 1045139"/>
                  <a:gd name="connsiteX32" fmla="*/ 1064228 w 2189201"/>
                  <a:gd name="connsiteY32" fmla="*/ 846833 h 1045139"/>
                  <a:gd name="connsiteX33" fmla="*/ 1035313 w 2189201"/>
                  <a:gd name="connsiteY33" fmla="*/ 872005 h 1045139"/>
                  <a:gd name="connsiteX34" fmla="*/ 1038375 w 2189201"/>
                  <a:gd name="connsiteY34" fmla="*/ 901261 h 1045139"/>
                  <a:gd name="connsiteX35" fmla="*/ 1096885 w 2189201"/>
                  <a:gd name="connsiteY35" fmla="*/ 903983 h 1045139"/>
                  <a:gd name="connsiteX36" fmla="*/ 1197578 w 2189201"/>
                  <a:gd name="connsiteY36" fmla="*/ 863161 h 1045139"/>
                  <a:gd name="connsiteX37" fmla="*/ 1310858 w 2189201"/>
                  <a:gd name="connsiteY37" fmla="*/ 788662 h 1045139"/>
                  <a:gd name="connsiteX38" fmla="*/ 1453052 w 2189201"/>
                  <a:gd name="connsiteY38" fmla="*/ 752263 h 1045139"/>
                  <a:gd name="connsiteX39" fmla="*/ 1567692 w 2189201"/>
                  <a:gd name="connsiteY39" fmla="*/ 784240 h 1045139"/>
                  <a:gd name="connsiteX40" fmla="*/ 1583340 w 2189201"/>
                  <a:gd name="connsiteY40" fmla="*/ 848533 h 1045139"/>
                  <a:gd name="connsiteX41" fmla="*/ 1543200 w 2189201"/>
                  <a:gd name="connsiteY41" fmla="*/ 909426 h 1045139"/>
                  <a:gd name="connsiteX42" fmla="*/ 1472103 w 2189201"/>
                  <a:gd name="connsiteY42" fmla="*/ 933578 h 1045139"/>
                  <a:gd name="connsiteX43" fmla="*/ 1428220 w 2189201"/>
                  <a:gd name="connsiteY43" fmla="*/ 945144 h 1045139"/>
                  <a:gd name="connsiteX44" fmla="*/ 1459515 w 2189201"/>
                  <a:gd name="connsiteY44" fmla="*/ 971679 h 1045139"/>
                  <a:gd name="connsiteX45" fmla="*/ 1597628 w 2189201"/>
                  <a:gd name="connsiteY45" fmla="*/ 988347 h 1045139"/>
                  <a:gd name="connsiteX46" fmla="*/ 1815342 w 2189201"/>
                  <a:gd name="connsiteY46" fmla="*/ 991068 h 1045139"/>
                  <a:gd name="connsiteX47" fmla="*/ 2082042 w 2189201"/>
                  <a:gd name="connsiteY47" fmla="*/ 980183 h 1045139"/>
                  <a:gd name="connsiteX48" fmla="*/ 2177292 w 2189201"/>
                  <a:gd name="connsiteY48" fmla="*/ 966576 h 1045139"/>
                  <a:gd name="connsiteX49" fmla="*/ 2180014 w 2189201"/>
                  <a:gd name="connsiteY49" fmla="*/ 1004676 h 1045139"/>
                  <a:gd name="connsiteX50" fmla="*/ 2106535 w 2189201"/>
                  <a:gd name="connsiteY50" fmla="*/ 1015561 h 1045139"/>
                  <a:gd name="connsiteX51" fmla="*/ 1926921 w 2189201"/>
                  <a:gd name="connsiteY51" fmla="*/ 1031890 h 1045139"/>
                  <a:gd name="connsiteX52" fmla="*/ 1751729 w 2189201"/>
                  <a:gd name="connsiteY52" fmla="*/ 1044817 h 1045139"/>
                  <a:gd name="connsiteX53" fmla="*/ 1532314 w 2189201"/>
                  <a:gd name="connsiteY53" fmla="*/ 1038693 h 1045139"/>
                  <a:gd name="connsiteX54" fmla="*/ 1407808 w 2189201"/>
                  <a:gd name="connsiteY54" fmla="*/ 1012160 h 1045139"/>
                  <a:gd name="connsiteX55" fmla="*/ 1355421 w 2189201"/>
                  <a:gd name="connsiteY55" fmla="*/ 958411 h 1045139"/>
                  <a:gd name="connsiteX56" fmla="*/ 1382635 w 2189201"/>
                  <a:gd name="connsiteY56" fmla="*/ 909426 h 1045139"/>
                  <a:gd name="connsiteX57" fmla="*/ 1441146 w 2189201"/>
                  <a:gd name="connsiteY57" fmla="*/ 883912 h 1045139"/>
                  <a:gd name="connsiteX58" fmla="*/ 1496595 w 2189201"/>
                  <a:gd name="connsiteY58" fmla="*/ 866903 h 1045139"/>
                  <a:gd name="connsiteX59" fmla="*/ 1518707 w 2189201"/>
                  <a:gd name="connsiteY59" fmla="*/ 830504 h 1045139"/>
                  <a:gd name="connsiteX60" fmla="*/ 1467000 w 2189201"/>
                  <a:gd name="connsiteY60" fmla="*/ 816897 h 1045139"/>
                  <a:gd name="connsiteX61" fmla="*/ 1404407 w 2189201"/>
                  <a:gd name="connsiteY61" fmla="*/ 822340 h 1045139"/>
                  <a:gd name="connsiteX62" fmla="*/ 1295550 w 2189201"/>
                  <a:gd name="connsiteY62" fmla="*/ 879490 h 1045139"/>
                  <a:gd name="connsiteX63" fmla="*/ 1211185 w 2189201"/>
                  <a:gd name="connsiteY63" fmla="*/ 942083 h 1045139"/>
                  <a:gd name="connsiteX64" fmla="*/ 1076475 w 2189201"/>
                  <a:gd name="connsiteY64" fmla="*/ 970998 h 1045139"/>
                  <a:gd name="connsiteX65" fmla="*/ 968978 w 2189201"/>
                  <a:gd name="connsiteY65" fmla="*/ 942083 h 1045139"/>
                  <a:gd name="connsiteX66" fmla="*/ 944485 w 2189201"/>
                  <a:gd name="connsiteY66" fmla="*/ 874047 h 1045139"/>
                  <a:gd name="connsiteX67" fmla="*/ 988028 w 2189201"/>
                  <a:gd name="connsiteY67" fmla="*/ 803290 h 1045139"/>
                  <a:gd name="connsiteX68" fmla="*/ 1088721 w 2189201"/>
                  <a:gd name="connsiteY68" fmla="*/ 749541 h 1045139"/>
                  <a:gd name="connsiteX69" fmla="*/ 1171384 w 2189201"/>
                  <a:gd name="connsiteY69" fmla="*/ 697835 h 1045139"/>
                  <a:gd name="connsiteX70" fmla="*/ 1191115 w 2189201"/>
                  <a:gd name="connsiteY70" fmla="*/ 661096 h 1045139"/>
                  <a:gd name="connsiteX71" fmla="*/ 1158117 w 2189201"/>
                  <a:gd name="connsiteY71" fmla="*/ 639324 h 1045139"/>
                  <a:gd name="connsiteX72" fmla="*/ 1064908 w 2189201"/>
                  <a:gd name="connsiteY72" fmla="*/ 668240 h 1045139"/>
                  <a:gd name="connsiteX73" fmla="*/ 934960 w 2189201"/>
                  <a:gd name="connsiteY73" fmla="*/ 732192 h 1045139"/>
                  <a:gd name="connsiteX74" fmla="*/ 799909 w 2189201"/>
                  <a:gd name="connsiteY74" fmla="*/ 817917 h 1045139"/>
                  <a:gd name="connsiteX75" fmla="*/ 694114 w 2189201"/>
                  <a:gd name="connsiteY75" fmla="*/ 838668 h 1045139"/>
                  <a:gd name="connsiteX76" fmla="*/ 603966 w 2189201"/>
                  <a:gd name="connsiteY76" fmla="*/ 771654 h 1045139"/>
                  <a:gd name="connsiteX77" fmla="*/ 602265 w 2189201"/>
                  <a:gd name="connsiteY77" fmla="*/ 681505 h 1045139"/>
                  <a:gd name="connsiteX78" fmla="*/ 637985 w 2189201"/>
                  <a:gd name="connsiteY78" fmla="*/ 610409 h 1045139"/>
                  <a:gd name="connsiteX79" fmla="*/ 681866 w 2189201"/>
                  <a:gd name="connsiteY79" fmla="*/ 548836 h 1045139"/>
                  <a:gd name="connsiteX80" fmla="*/ 696835 w 2189201"/>
                  <a:gd name="connsiteY80" fmla="*/ 501211 h 1045139"/>
                  <a:gd name="connsiteX81" fmla="*/ 650571 w 2189201"/>
                  <a:gd name="connsiteY81" fmla="*/ 495768 h 1045139"/>
                  <a:gd name="connsiteX82" fmla="*/ 544435 w 2189201"/>
                  <a:gd name="connsiteY82" fmla="*/ 560062 h 1045139"/>
                  <a:gd name="connsiteX83" fmla="*/ 381150 w 2189201"/>
                  <a:gd name="connsiteY83" fmla="*/ 599183 h 1045139"/>
                  <a:gd name="connsiteX84" fmla="*/ 247459 w 2189201"/>
                  <a:gd name="connsiteY84" fmla="*/ 544415 h 1045139"/>
                  <a:gd name="connsiteX85" fmla="*/ 132819 w 2189201"/>
                  <a:gd name="connsiteY85" fmla="*/ 398817 h 1045139"/>
                  <a:gd name="connsiteX86" fmla="*/ 83153 w 2189201"/>
                  <a:gd name="connsiteY86" fmla="*/ 310711 h 1045139"/>
                  <a:gd name="connsiteX87" fmla="*/ 52877 w 2189201"/>
                  <a:gd name="connsiteY87" fmla="*/ 281455 h 1045139"/>
                  <a:gd name="connsiteX88" fmla="*/ 37570 w 2189201"/>
                  <a:gd name="connsiteY88" fmla="*/ 243016 h 1045139"/>
                  <a:gd name="connsiteX89" fmla="*/ 42332 w 2189201"/>
                  <a:gd name="connsiteY89" fmla="*/ 203896 h 1045139"/>
                  <a:gd name="connsiteX90" fmla="*/ 8995 w 2189201"/>
                  <a:gd name="connsiteY90" fmla="*/ 173620 h 1045139"/>
                  <a:gd name="connsiteX91" fmla="*/ 2871 w 2189201"/>
                  <a:gd name="connsiteY91" fmla="*/ 125654 h 1045139"/>
                  <a:gd name="connsiteX0" fmla="*/ 2871 w 2189201"/>
                  <a:gd name="connsiteY0" fmla="*/ 125654 h 1044875"/>
                  <a:gd name="connsiteX1" fmla="*/ 49135 w 2189201"/>
                  <a:gd name="connsiteY1" fmla="*/ 68504 h 1044875"/>
                  <a:gd name="connsiteX2" fmla="*/ 103564 w 2189201"/>
                  <a:gd name="connsiteY2" fmla="*/ 22240 h 1044875"/>
                  <a:gd name="connsiteX3" fmla="*/ 141664 w 2189201"/>
                  <a:gd name="connsiteY3" fmla="*/ 468 h 1044875"/>
                  <a:gd name="connsiteX4" fmla="*/ 163435 w 2189201"/>
                  <a:gd name="connsiteY4" fmla="*/ 41290 h 1044875"/>
                  <a:gd name="connsiteX5" fmla="*/ 166157 w 2189201"/>
                  <a:gd name="connsiteY5" fmla="*/ 87554 h 1044875"/>
                  <a:gd name="connsiteX6" fmla="*/ 149828 w 2189201"/>
                  <a:gd name="connsiteY6" fmla="*/ 114768 h 1044875"/>
                  <a:gd name="connsiteX7" fmla="*/ 141664 w 2189201"/>
                  <a:gd name="connsiteY7" fmla="*/ 125654 h 1044875"/>
                  <a:gd name="connsiteX8" fmla="*/ 168878 w 2189201"/>
                  <a:gd name="connsiteY8" fmla="*/ 131097 h 1044875"/>
                  <a:gd name="connsiteX9" fmla="*/ 182485 w 2189201"/>
                  <a:gd name="connsiteY9" fmla="*/ 166476 h 1044875"/>
                  <a:gd name="connsiteX10" fmla="*/ 177042 w 2189201"/>
                  <a:gd name="connsiteY10" fmla="*/ 199133 h 1044875"/>
                  <a:gd name="connsiteX11" fmla="*/ 177042 w 2189201"/>
                  <a:gd name="connsiteY11" fmla="*/ 218183 h 1044875"/>
                  <a:gd name="connsiteX12" fmla="*/ 212421 w 2189201"/>
                  <a:gd name="connsiteY12" fmla="*/ 299826 h 1044875"/>
                  <a:gd name="connsiteX13" fmla="*/ 266850 w 2189201"/>
                  <a:gd name="connsiteY13" fmla="*/ 400518 h 1044875"/>
                  <a:gd name="connsiteX14" fmla="*/ 324000 w 2189201"/>
                  <a:gd name="connsiteY14" fmla="*/ 468554 h 1044875"/>
                  <a:gd name="connsiteX15" fmla="*/ 400200 w 2189201"/>
                  <a:gd name="connsiteY15" fmla="*/ 498490 h 1044875"/>
                  <a:gd name="connsiteX16" fmla="*/ 533550 w 2189201"/>
                  <a:gd name="connsiteY16" fmla="*/ 458348 h 1044875"/>
                  <a:gd name="connsiteX17" fmla="*/ 639685 w 2189201"/>
                  <a:gd name="connsiteY17" fmla="*/ 403240 h 1044875"/>
                  <a:gd name="connsiteX18" fmla="*/ 734255 w 2189201"/>
                  <a:gd name="connsiteY18" fmla="*/ 402220 h 1044875"/>
                  <a:gd name="connsiteX19" fmla="*/ 800250 w 2189201"/>
                  <a:gd name="connsiteY19" fmla="*/ 463111 h 1044875"/>
                  <a:gd name="connsiteX20" fmla="*/ 797528 w 2189201"/>
                  <a:gd name="connsiteY20" fmla="*/ 536590 h 1044875"/>
                  <a:gd name="connsiteX21" fmla="*/ 730513 w 2189201"/>
                  <a:gd name="connsiteY21" fmla="*/ 645107 h 1044875"/>
                  <a:gd name="connsiteX22" fmla="*/ 694795 w 2189201"/>
                  <a:gd name="connsiteY22" fmla="*/ 712802 h 1044875"/>
                  <a:gd name="connsiteX23" fmla="*/ 714185 w 2189201"/>
                  <a:gd name="connsiteY23" fmla="*/ 752943 h 1044875"/>
                  <a:gd name="connsiteX24" fmla="*/ 778478 w 2189201"/>
                  <a:gd name="connsiteY24" fmla="*/ 721647 h 1044875"/>
                  <a:gd name="connsiteX25" fmla="*/ 868285 w 2189201"/>
                  <a:gd name="connsiteY25" fmla="*/ 669940 h 1044875"/>
                  <a:gd name="connsiteX26" fmla="*/ 996192 w 2189201"/>
                  <a:gd name="connsiteY26" fmla="*/ 597822 h 1044875"/>
                  <a:gd name="connsiteX27" fmla="*/ 1126821 w 2189201"/>
                  <a:gd name="connsiteY27" fmla="*/ 563804 h 1044875"/>
                  <a:gd name="connsiteX28" fmla="*/ 1241121 w 2189201"/>
                  <a:gd name="connsiteY28" fmla="*/ 585576 h 1044875"/>
                  <a:gd name="connsiteX29" fmla="*/ 1289086 w 2189201"/>
                  <a:gd name="connsiteY29" fmla="*/ 675722 h 1044875"/>
                  <a:gd name="connsiteX30" fmla="*/ 1235678 w 2189201"/>
                  <a:gd name="connsiteY30" fmla="*/ 754304 h 1044875"/>
                  <a:gd name="connsiteX31" fmla="*/ 1145871 w 2189201"/>
                  <a:gd name="connsiteY31" fmla="*/ 811454 h 1044875"/>
                  <a:gd name="connsiteX32" fmla="*/ 1064228 w 2189201"/>
                  <a:gd name="connsiteY32" fmla="*/ 846833 h 1044875"/>
                  <a:gd name="connsiteX33" fmla="*/ 1035313 w 2189201"/>
                  <a:gd name="connsiteY33" fmla="*/ 872005 h 1044875"/>
                  <a:gd name="connsiteX34" fmla="*/ 1038375 w 2189201"/>
                  <a:gd name="connsiteY34" fmla="*/ 901261 h 1044875"/>
                  <a:gd name="connsiteX35" fmla="*/ 1096885 w 2189201"/>
                  <a:gd name="connsiteY35" fmla="*/ 903983 h 1044875"/>
                  <a:gd name="connsiteX36" fmla="*/ 1197578 w 2189201"/>
                  <a:gd name="connsiteY36" fmla="*/ 863161 h 1044875"/>
                  <a:gd name="connsiteX37" fmla="*/ 1310858 w 2189201"/>
                  <a:gd name="connsiteY37" fmla="*/ 788662 h 1044875"/>
                  <a:gd name="connsiteX38" fmla="*/ 1453052 w 2189201"/>
                  <a:gd name="connsiteY38" fmla="*/ 752263 h 1044875"/>
                  <a:gd name="connsiteX39" fmla="*/ 1567692 w 2189201"/>
                  <a:gd name="connsiteY39" fmla="*/ 784240 h 1044875"/>
                  <a:gd name="connsiteX40" fmla="*/ 1583340 w 2189201"/>
                  <a:gd name="connsiteY40" fmla="*/ 848533 h 1044875"/>
                  <a:gd name="connsiteX41" fmla="*/ 1543200 w 2189201"/>
                  <a:gd name="connsiteY41" fmla="*/ 909426 h 1044875"/>
                  <a:gd name="connsiteX42" fmla="*/ 1472103 w 2189201"/>
                  <a:gd name="connsiteY42" fmla="*/ 933578 h 1044875"/>
                  <a:gd name="connsiteX43" fmla="*/ 1428220 w 2189201"/>
                  <a:gd name="connsiteY43" fmla="*/ 945144 h 1044875"/>
                  <a:gd name="connsiteX44" fmla="*/ 1459515 w 2189201"/>
                  <a:gd name="connsiteY44" fmla="*/ 971679 h 1044875"/>
                  <a:gd name="connsiteX45" fmla="*/ 1597628 w 2189201"/>
                  <a:gd name="connsiteY45" fmla="*/ 988347 h 1044875"/>
                  <a:gd name="connsiteX46" fmla="*/ 1815342 w 2189201"/>
                  <a:gd name="connsiteY46" fmla="*/ 991068 h 1044875"/>
                  <a:gd name="connsiteX47" fmla="*/ 2082042 w 2189201"/>
                  <a:gd name="connsiteY47" fmla="*/ 980183 h 1044875"/>
                  <a:gd name="connsiteX48" fmla="*/ 2177292 w 2189201"/>
                  <a:gd name="connsiteY48" fmla="*/ 966576 h 1044875"/>
                  <a:gd name="connsiteX49" fmla="*/ 2180014 w 2189201"/>
                  <a:gd name="connsiteY49" fmla="*/ 1004676 h 1044875"/>
                  <a:gd name="connsiteX50" fmla="*/ 2106535 w 2189201"/>
                  <a:gd name="connsiteY50" fmla="*/ 1015561 h 1044875"/>
                  <a:gd name="connsiteX51" fmla="*/ 1950734 w 2189201"/>
                  <a:gd name="connsiteY51" fmla="*/ 1036652 h 1044875"/>
                  <a:gd name="connsiteX52" fmla="*/ 1751729 w 2189201"/>
                  <a:gd name="connsiteY52" fmla="*/ 1044817 h 1044875"/>
                  <a:gd name="connsiteX53" fmla="*/ 1532314 w 2189201"/>
                  <a:gd name="connsiteY53" fmla="*/ 1038693 h 1044875"/>
                  <a:gd name="connsiteX54" fmla="*/ 1407808 w 2189201"/>
                  <a:gd name="connsiteY54" fmla="*/ 1012160 h 1044875"/>
                  <a:gd name="connsiteX55" fmla="*/ 1355421 w 2189201"/>
                  <a:gd name="connsiteY55" fmla="*/ 958411 h 1044875"/>
                  <a:gd name="connsiteX56" fmla="*/ 1382635 w 2189201"/>
                  <a:gd name="connsiteY56" fmla="*/ 909426 h 1044875"/>
                  <a:gd name="connsiteX57" fmla="*/ 1441146 w 2189201"/>
                  <a:gd name="connsiteY57" fmla="*/ 883912 h 1044875"/>
                  <a:gd name="connsiteX58" fmla="*/ 1496595 w 2189201"/>
                  <a:gd name="connsiteY58" fmla="*/ 866903 h 1044875"/>
                  <a:gd name="connsiteX59" fmla="*/ 1518707 w 2189201"/>
                  <a:gd name="connsiteY59" fmla="*/ 830504 h 1044875"/>
                  <a:gd name="connsiteX60" fmla="*/ 1467000 w 2189201"/>
                  <a:gd name="connsiteY60" fmla="*/ 816897 h 1044875"/>
                  <a:gd name="connsiteX61" fmla="*/ 1404407 w 2189201"/>
                  <a:gd name="connsiteY61" fmla="*/ 822340 h 1044875"/>
                  <a:gd name="connsiteX62" fmla="*/ 1295550 w 2189201"/>
                  <a:gd name="connsiteY62" fmla="*/ 879490 h 1044875"/>
                  <a:gd name="connsiteX63" fmla="*/ 1211185 w 2189201"/>
                  <a:gd name="connsiteY63" fmla="*/ 942083 h 1044875"/>
                  <a:gd name="connsiteX64" fmla="*/ 1076475 w 2189201"/>
                  <a:gd name="connsiteY64" fmla="*/ 970998 h 1044875"/>
                  <a:gd name="connsiteX65" fmla="*/ 968978 w 2189201"/>
                  <a:gd name="connsiteY65" fmla="*/ 942083 h 1044875"/>
                  <a:gd name="connsiteX66" fmla="*/ 944485 w 2189201"/>
                  <a:gd name="connsiteY66" fmla="*/ 874047 h 1044875"/>
                  <a:gd name="connsiteX67" fmla="*/ 988028 w 2189201"/>
                  <a:gd name="connsiteY67" fmla="*/ 803290 h 1044875"/>
                  <a:gd name="connsiteX68" fmla="*/ 1088721 w 2189201"/>
                  <a:gd name="connsiteY68" fmla="*/ 749541 h 1044875"/>
                  <a:gd name="connsiteX69" fmla="*/ 1171384 w 2189201"/>
                  <a:gd name="connsiteY69" fmla="*/ 697835 h 1044875"/>
                  <a:gd name="connsiteX70" fmla="*/ 1191115 w 2189201"/>
                  <a:gd name="connsiteY70" fmla="*/ 661096 h 1044875"/>
                  <a:gd name="connsiteX71" fmla="*/ 1158117 w 2189201"/>
                  <a:gd name="connsiteY71" fmla="*/ 639324 h 1044875"/>
                  <a:gd name="connsiteX72" fmla="*/ 1064908 w 2189201"/>
                  <a:gd name="connsiteY72" fmla="*/ 668240 h 1044875"/>
                  <a:gd name="connsiteX73" fmla="*/ 934960 w 2189201"/>
                  <a:gd name="connsiteY73" fmla="*/ 732192 h 1044875"/>
                  <a:gd name="connsiteX74" fmla="*/ 799909 w 2189201"/>
                  <a:gd name="connsiteY74" fmla="*/ 817917 h 1044875"/>
                  <a:gd name="connsiteX75" fmla="*/ 694114 w 2189201"/>
                  <a:gd name="connsiteY75" fmla="*/ 838668 h 1044875"/>
                  <a:gd name="connsiteX76" fmla="*/ 603966 w 2189201"/>
                  <a:gd name="connsiteY76" fmla="*/ 771654 h 1044875"/>
                  <a:gd name="connsiteX77" fmla="*/ 602265 w 2189201"/>
                  <a:gd name="connsiteY77" fmla="*/ 681505 h 1044875"/>
                  <a:gd name="connsiteX78" fmla="*/ 637985 w 2189201"/>
                  <a:gd name="connsiteY78" fmla="*/ 610409 h 1044875"/>
                  <a:gd name="connsiteX79" fmla="*/ 681866 w 2189201"/>
                  <a:gd name="connsiteY79" fmla="*/ 548836 h 1044875"/>
                  <a:gd name="connsiteX80" fmla="*/ 696835 w 2189201"/>
                  <a:gd name="connsiteY80" fmla="*/ 501211 h 1044875"/>
                  <a:gd name="connsiteX81" fmla="*/ 650571 w 2189201"/>
                  <a:gd name="connsiteY81" fmla="*/ 495768 h 1044875"/>
                  <a:gd name="connsiteX82" fmla="*/ 544435 w 2189201"/>
                  <a:gd name="connsiteY82" fmla="*/ 560062 h 1044875"/>
                  <a:gd name="connsiteX83" fmla="*/ 381150 w 2189201"/>
                  <a:gd name="connsiteY83" fmla="*/ 599183 h 1044875"/>
                  <a:gd name="connsiteX84" fmla="*/ 247459 w 2189201"/>
                  <a:gd name="connsiteY84" fmla="*/ 544415 h 1044875"/>
                  <a:gd name="connsiteX85" fmla="*/ 132819 w 2189201"/>
                  <a:gd name="connsiteY85" fmla="*/ 398817 h 1044875"/>
                  <a:gd name="connsiteX86" fmla="*/ 83153 w 2189201"/>
                  <a:gd name="connsiteY86" fmla="*/ 310711 h 1044875"/>
                  <a:gd name="connsiteX87" fmla="*/ 52877 w 2189201"/>
                  <a:gd name="connsiteY87" fmla="*/ 281455 h 1044875"/>
                  <a:gd name="connsiteX88" fmla="*/ 37570 w 2189201"/>
                  <a:gd name="connsiteY88" fmla="*/ 243016 h 1044875"/>
                  <a:gd name="connsiteX89" fmla="*/ 42332 w 2189201"/>
                  <a:gd name="connsiteY89" fmla="*/ 203896 h 1044875"/>
                  <a:gd name="connsiteX90" fmla="*/ 8995 w 2189201"/>
                  <a:gd name="connsiteY90" fmla="*/ 173620 h 1044875"/>
                  <a:gd name="connsiteX91" fmla="*/ 2871 w 2189201"/>
                  <a:gd name="connsiteY91" fmla="*/ 125654 h 1044875"/>
                  <a:gd name="connsiteX0" fmla="*/ 2871 w 2188458"/>
                  <a:gd name="connsiteY0" fmla="*/ 125654 h 1044875"/>
                  <a:gd name="connsiteX1" fmla="*/ 49135 w 2188458"/>
                  <a:gd name="connsiteY1" fmla="*/ 68504 h 1044875"/>
                  <a:gd name="connsiteX2" fmla="*/ 103564 w 2188458"/>
                  <a:gd name="connsiteY2" fmla="*/ 22240 h 1044875"/>
                  <a:gd name="connsiteX3" fmla="*/ 141664 w 2188458"/>
                  <a:gd name="connsiteY3" fmla="*/ 468 h 1044875"/>
                  <a:gd name="connsiteX4" fmla="*/ 163435 w 2188458"/>
                  <a:gd name="connsiteY4" fmla="*/ 41290 h 1044875"/>
                  <a:gd name="connsiteX5" fmla="*/ 166157 w 2188458"/>
                  <a:gd name="connsiteY5" fmla="*/ 87554 h 1044875"/>
                  <a:gd name="connsiteX6" fmla="*/ 149828 w 2188458"/>
                  <a:gd name="connsiteY6" fmla="*/ 114768 h 1044875"/>
                  <a:gd name="connsiteX7" fmla="*/ 141664 w 2188458"/>
                  <a:gd name="connsiteY7" fmla="*/ 125654 h 1044875"/>
                  <a:gd name="connsiteX8" fmla="*/ 168878 w 2188458"/>
                  <a:gd name="connsiteY8" fmla="*/ 131097 h 1044875"/>
                  <a:gd name="connsiteX9" fmla="*/ 182485 w 2188458"/>
                  <a:gd name="connsiteY9" fmla="*/ 166476 h 1044875"/>
                  <a:gd name="connsiteX10" fmla="*/ 177042 w 2188458"/>
                  <a:gd name="connsiteY10" fmla="*/ 199133 h 1044875"/>
                  <a:gd name="connsiteX11" fmla="*/ 177042 w 2188458"/>
                  <a:gd name="connsiteY11" fmla="*/ 218183 h 1044875"/>
                  <a:gd name="connsiteX12" fmla="*/ 212421 w 2188458"/>
                  <a:gd name="connsiteY12" fmla="*/ 299826 h 1044875"/>
                  <a:gd name="connsiteX13" fmla="*/ 266850 w 2188458"/>
                  <a:gd name="connsiteY13" fmla="*/ 400518 h 1044875"/>
                  <a:gd name="connsiteX14" fmla="*/ 324000 w 2188458"/>
                  <a:gd name="connsiteY14" fmla="*/ 468554 h 1044875"/>
                  <a:gd name="connsiteX15" fmla="*/ 400200 w 2188458"/>
                  <a:gd name="connsiteY15" fmla="*/ 498490 h 1044875"/>
                  <a:gd name="connsiteX16" fmla="*/ 533550 w 2188458"/>
                  <a:gd name="connsiteY16" fmla="*/ 458348 h 1044875"/>
                  <a:gd name="connsiteX17" fmla="*/ 639685 w 2188458"/>
                  <a:gd name="connsiteY17" fmla="*/ 403240 h 1044875"/>
                  <a:gd name="connsiteX18" fmla="*/ 734255 w 2188458"/>
                  <a:gd name="connsiteY18" fmla="*/ 402220 h 1044875"/>
                  <a:gd name="connsiteX19" fmla="*/ 800250 w 2188458"/>
                  <a:gd name="connsiteY19" fmla="*/ 463111 h 1044875"/>
                  <a:gd name="connsiteX20" fmla="*/ 797528 w 2188458"/>
                  <a:gd name="connsiteY20" fmla="*/ 536590 h 1044875"/>
                  <a:gd name="connsiteX21" fmla="*/ 730513 w 2188458"/>
                  <a:gd name="connsiteY21" fmla="*/ 645107 h 1044875"/>
                  <a:gd name="connsiteX22" fmla="*/ 694795 w 2188458"/>
                  <a:gd name="connsiteY22" fmla="*/ 712802 h 1044875"/>
                  <a:gd name="connsiteX23" fmla="*/ 714185 w 2188458"/>
                  <a:gd name="connsiteY23" fmla="*/ 752943 h 1044875"/>
                  <a:gd name="connsiteX24" fmla="*/ 778478 w 2188458"/>
                  <a:gd name="connsiteY24" fmla="*/ 721647 h 1044875"/>
                  <a:gd name="connsiteX25" fmla="*/ 868285 w 2188458"/>
                  <a:gd name="connsiteY25" fmla="*/ 669940 h 1044875"/>
                  <a:gd name="connsiteX26" fmla="*/ 996192 w 2188458"/>
                  <a:gd name="connsiteY26" fmla="*/ 597822 h 1044875"/>
                  <a:gd name="connsiteX27" fmla="*/ 1126821 w 2188458"/>
                  <a:gd name="connsiteY27" fmla="*/ 563804 h 1044875"/>
                  <a:gd name="connsiteX28" fmla="*/ 1241121 w 2188458"/>
                  <a:gd name="connsiteY28" fmla="*/ 585576 h 1044875"/>
                  <a:gd name="connsiteX29" fmla="*/ 1289086 w 2188458"/>
                  <a:gd name="connsiteY29" fmla="*/ 675722 h 1044875"/>
                  <a:gd name="connsiteX30" fmla="*/ 1235678 w 2188458"/>
                  <a:gd name="connsiteY30" fmla="*/ 754304 h 1044875"/>
                  <a:gd name="connsiteX31" fmla="*/ 1145871 w 2188458"/>
                  <a:gd name="connsiteY31" fmla="*/ 811454 h 1044875"/>
                  <a:gd name="connsiteX32" fmla="*/ 1064228 w 2188458"/>
                  <a:gd name="connsiteY32" fmla="*/ 846833 h 1044875"/>
                  <a:gd name="connsiteX33" fmla="*/ 1035313 w 2188458"/>
                  <a:gd name="connsiteY33" fmla="*/ 872005 h 1044875"/>
                  <a:gd name="connsiteX34" fmla="*/ 1038375 w 2188458"/>
                  <a:gd name="connsiteY34" fmla="*/ 901261 h 1044875"/>
                  <a:gd name="connsiteX35" fmla="*/ 1096885 w 2188458"/>
                  <a:gd name="connsiteY35" fmla="*/ 903983 h 1044875"/>
                  <a:gd name="connsiteX36" fmla="*/ 1197578 w 2188458"/>
                  <a:gd name="connsiteY36" fmla="*/ 863161 h 1044875"/>
                  <a:gd name="connsiteX37" fmla="*/ 1310858 w 2188458"/>
                  <a:gd name="connsiteY37" fmla="*/ 788662 h 1044875"/>
                  <a:gd name="connsiteX38" fmla="*/ 1453052 w 2188458"/>
                  <a:gd name="connsiteY38" fmla="*/ 752263 h 1044875"/>
                  <a:gd name="connsiteX39" fmla="*/ 1567692 w 2188458"/>
                  <a:gd name="connsiteY39" fmla="*/ 784240 h 1044875"/>
                  <a:gd name="connsiteX40" fmla="*/ 1583340 w 2188458"/>
                  <a:gd name="connsiteY40" fmla="*/ 848533 h 1044875"/>
                  <a:gd name="connsiteX41" fmla="*/ 1543200 w 2188458"/>
                  <a:gd name="connsiteY41" fmla="*/ 909426 h 1044875"/>
                  <a:gd name="connsiteX42" fmla="*/ 1472103 w 2188458"/>
                  <a:gd name="connsiteY42" fmla="*/ 933578 h 1044875"/>
                  <a:gd name="connsiteX43" fmla="*/ 1428220 w 2188458"/>
                  <a:gd name="connsiteY43" fmla="*/ 945144 h 1044875"/>
                  <a:gd name="connsiteX44" fmla="*/ 1459515 w 2188458"/>
                  <a:gd name="connsiteY44" fmla="*/ 971679 h 1044875"/>
                  <a:gd name="connsiteX45" fmla="*/ 1597628 w 2188458"/>
                  <a:gd name="connsiteY45" fmla="*/ 988347 h 1044875"/>
                  <a:gd name="connsiteX46" fmla="*/ 1815342 w 2188458"/>
                  <a:gd name="connsiteY46" fmla="*/ 991068 h 1044875"/>
                  <a:gd name="connsiteX47" fmla="*/ 2082042 w 2188458"/>
                  <a:gd name="connsiteY47" fmla="*/ 980183 h 1044875"/>
                  <a:gd name="connsiteX48" fmla="*/ 2177292 w 2188458"/>
                  <a:gd name="connsiteY48" fmla="*/ 966576 h 1044875"/>
                  <a:gd name="connsiteX49" fmla="*/ 2180014 w 2188458"/>
                  <a:gd name="connsiteY49" fmla="*/ 1004676 h 1044875"/>
                  <a:gd name="connsiteX50" fmla="*/ 2118441 w 2188458"/>
                  <a:gd name="connsiteY50" fmla="*/ 1020323 h 1044875"/>
                  <a:gd name="connsiteX51" fmla="*/ 1950734 w 2188458"/>
                  <a:gd name="connsiteY51" fmla="*/ 1036652 h 1044875"/>
                  <a:gd name="connsiteX52" fmla="*/ 1751729 w 2188458"/>
                  <a:gd name="connsiteY52" fmla="*/ 1044817 h 1044875"/>
                  <a:gd name="connsiteX53" fmla="*/ 1532314 w 2188458"/>
                  <a:gd name="connsiteY53" fmla="*/ 1038693 h 1044875"/>
                  <a:gd name="connsiteX54" fmla="*/ 1407808 w 2188458"/>
                  <a:gd name="connsiteY54" fmla="*/ 1012160 h 1044875"/>
                  <a:gd name="connsiteX55" fmla="*/ 1355421 w 2188458"/>
                  <a:gd name="connsiteY55" fmla="*/ 958411 h 1044875"/>
                  <a:gd name="connsiteX56" fmla="*/ 1382635 w 2188458"/>
                  <a:gd name="connsiteY56" fmla="*/ 909426 h 1044875"/>
                  <a:gd name="connsiteX57" fmla="*/ 1441146 w 2188458"/>
                  <a:gd name="connsiteY57" fmla="*/ 883912 h 1044875"/>
                  <a:gd name="connsiteX58" fmla="*/ 1496595 w 2188458"/>
                  <a:gd name="connsiteY58" fmla="*/ 866903 h 1044875"/>
                  <a:gd name="connsiteX59" fmla="*/ 1518707 w 2188458"/>
                  <a:gd name="connsiteY59" fmla="*/ 830504 h 1044875"/>
                  <a:gd name="connsiteX60" fmla="*/ 1467000 w 2188458"/>
                  <a:gd name="connsiteY60" fmla="*/ 816897 h 1044875"/>
                  <a:gd name="connsiteX61" fmla="*/ 1404407 w 2188458"/>
                  <a:gd name="connsiteY61" fmla="*/ 822340 h 1044875"/>
                  <a:gd name="connsiteX62" fmla="*/ 1295550 w 2188458"/>
                  <a:gd name="connsiteY62" fmla="*/ 879490 h 1044875"/>
                  <a:gd name="connsiteX63" fmla="*/ 1211185 w 2188458"/>
                  <a:gd name="connsiteY63" fmla="*/ 942083 h 1044875"/>
                  <a:gd name="connsiteX64" fmla="*/ 1076475 w 2188458"/>
                  <a:gd name="connsiteY64" fmla="*/ 970998 h 1044875"/>
                  <a:gd name="connsiteX65" fmla="*/ 968978 w 2188458"/>
                  <a:gd name="connsiteY65" fmla="*/ 942083 h 1044875"/>
                  <a:gd name="connsiteX66" fmla="*/ 944485 w 2188458"/>
                  <a:gd name="connsiteY66" fmla="*/ 874047 h 1044875"/>
                  <a:gd name="connsiteX67" fmla="*/ 988028 w 2188458"/>
                  <a:gd name="connsiteY67" fmla="*/ 803290 h 1044875"/>
                  <a:gd name="connsiteX68" fmla="*/ 1088721 w 2188458"/>
                  <a:gd name="connsiteY68" fmla="*/ 749541 h 1044875"/>
                  <a:gd name="connsiteX69" fmla="*/ 1171384 w 2188458"/>
                  <a:gd name="connsiteY69" fmla="*/ 697835 h 1044875"/>
                  <a:gd name="connsiteX70" fmla="*/ 1191115 w 2188458"/>
                  <a:gd name="connsiteY70" fmla="*/ 661096 h 1044875"/>
                  <a:gd name="connsiteX71" fmla="*/ 1158117 w 2188458"/>
                  <a:gd name="connsiteY71" fmla="*/ 639324 h 1044875"/>
                  <a:gd name="connsiteX72" fmla="*/ 1064908 w 2188458"/>
                  <a:gd name="connsiteY72" fmla="*/ 668240 h 1044875"/>
                  <a:gd name="connsiteX73" fmla="*/ 934960 w 2188458"/>
                  <a:gd name="connsiteY73" fmla="*/ 732192 h 1044875"/>
                  <a:gd name="connsiteX74" fmla="*/ 799909 w 2188458"/>
                  <a:gd name="connsiteY74" fmla="*/ 817917 h 1044875"/>
                  <a:gd name="connsiteX75" fmla="*/ 694114 w 2188458"/>
                  <a:gd name="connsiteY75" fmla="*/ 838668 h 1044875"/>
                  <a:gd name="connsiteX76" fmla="*/ 603966 w 2188458"/>
                  <a:gd name="connsiteY76" fmla="*/ 771654 h 1044875"/>
                  <a:gd name="connsiteX77" fmla="*/ 602265 w 2188458"/>
                  <a:gd name="connsiteY77" fmla="*/ 681505 h 1044875"/>
                  <a:gd name="connsiteX78" fmla="*/ 637985 w 2188458"/>
                  <a:gd name="connsiteY78" fmla="*/ 610409 h 1044875"/>
                  <a:gd name="connsiteX79" fmla="*/ 681866 w 2188458"/>
                  <a:gd name="connsiteY79" fmla="*/ 548836 h 1044875"/>
                  <a:gd name="connsiteX80" fmla="*/ 696835 w 2188458"/>
                  <a:gd name="connsiteY80" fmla="*/ 501211 h 1044875"/>
                  <a:gd name="connsiteX81" fmla="*/ 650571 w 2188458"/>
                  <a:gd name="connsiteY81" fmla="*/ 495768 h 1044875"/>
                  <a:gd name="connsiteX82" fmla="*/ 544435 w 2188458"/>
                  <a:gd name="connsiteY82" fmla="*/ 560062 h 1044875"/>
                  <a:gd name="connsiteX83" fmla="*/ 381150 w 2188458"/>
                  <a:gd name="connsiteY83" fmla="*/ 599183 h 1044875"/>
                  <a:gd name="connsiteX84" fmla="*/ 247459 w 2188458"/>
                  <a:gd name="connsiteY84" fmla="*/ 544415 h 1044875"/>
                  <a:gd name="connsiteX85" fmla="*/ 132819 w 2188458"/>
                  <a:gd name="connsiteY85" fmla="*/ 398817 h 1044875"/>
                  <a:gd name="connsiteX86" fmla="*/ 83153 w 2188458"/>
                  <a:gd name="connsiteY86" fmla="*/ 310711 h 1044875"/>
                  <a:gd name="connsiteX87" fmla="*/ 52877 w 2188458"/>
                  <a:gd name="connsiteY87" fmla="*/ 281455 h 1044875"/>
                  <a:gd name="connsiteX88" fmla="*/ 37570 w 2188458"/>
                  <a:gd name="connsiteY88" fmla="*/ 243016 h 1044875"/>
                  <a:gd name="connsiteX89" fmla="*/ 42332 w 2188458"/>
                  <a:gd name="connsiteY89" fmla="*/ 203896 h 1044875"/>
                  <a:gd name="connsiteX90" fmla="*/ 8995 w 2188458"/>
                  <a:gd name="connsiteY90" fmla="*/ 173620 h 1044875"/>
                  <a:gd name="connsiteX91" fmla="*/ 2871 w 2188458"/>
                  <a:gd name="connsiteY91" fmla="*/ 125654 h 1044875"/>
                  <a:gd name="connsiteX0" fmla="*/ 2871 w 2325850"/>
                  <a:gd name="connsiteY0" fmla="*/ 125654 h 1044875"/>
                  <a:gd name="connsiteX1" fmla="*/ 49135 w 2325850"/>
                  <a:gd name="connsiteY1" fmla="*/ 68504 h 1044875"/>
                  <a:gd name="connsiteX2" fmla="*/ 103564 w 2325850"/>
                  <a:gd name="connsiteY2" fmla="*/ 22240 h 1044875"/>
                  <a:gd name="connsiteX3" fmla="*/ 141664 w 2325850"/>
                  <a:gd name="connsiteY3" fmla="*/ 468 h 1044875"/>
                  <a:gd name="connsiteX4" fmla="*/ 163435 w 2325850"/>
                  <a:gd name="connsiteY4" fmla="*/ 41290 h 1044875"/>
                  <a:gd name="connsiteX5" fmla="*/ 166157 w 2325850"/>
                  <a:gd name="connsiteY5" fmla="*/ 87554 h 1044875"/>
                  <a:gd name="connsiteX6" fmla="*/ 149828 w 2325850"/>
                  <a:gd name="connsiteY6" fmla="*/ 114768 h 1044875"/>
                  <a:gd name="connsiteX7" fmla="*/ 141664 w 2325850"/>
                  <a:gd name="connsiteY7" fmla="*/ 125654 h 1044875"/>
                  <a:gd name="connsiteX8" fmla="*/ 168878 w 2325850"/>
                  <a:gd name="connsiteY8" fmla="*/ 131097 h 1044875"/>
                  <a:gd name="connsiteX9" fmla="*/ 182485 w 2325850"/>
                  <a:gd name="connsiteY9" fmla="*/ 166476 h 1044875"/>
                  <a:gd name="connsiteX10" fmla="*/ 177042 w 2325850"/>
                  <a:gd name="connsiteY10" fmla="*/ 199133 h 1044875"/>
                  <a:gd name="connsiteX11" fmla="*/ 177042 w 2325850"/>
                  <a:gd name="connsiteY11" fmla="*/ 218183 h 1044875"/>
                  <a:gd name="connsiteX12" fmla="*/ 212421 w 2325850"/>
                  <a:gd name="connsiteY12" fmla="*/ 299826 h 1044875"/>
                  <a:gd name="connsiteX13" fmla="*/ 266850 w 2325850"/>
                  <a:gd name="connsiteY13" fmla="*/ 400518 h 1044875"/>
                  <a:gd name="connsiteX14" fmla="*/ 324000 w 2325850"/>
                  <a:gd name="connsiteY14" fmla="*/ 468554 h 1044875"/>
                  <a:gd name="connsiteX15" fmla="*/ 400200 w 2325850"/>
                  <a:gd name="connsiteY15" fmla="*/ 498490 h 1044875"/>
                  <a:gd name="connsiteX16" fmla="*/ 533550 w 2325850"/>
                  <a:gd name="connsiteY16" fmla="*/ 458348 h 1044875"/>
                  <a:gd name="connsiteX17" fmla="*/ 639685 w 2325850"/>
                  <a:gd name="connsiteY17" fmla="*/ 403240 h 1044875"/>
                  <a:gd name="connsiteX18" fmla="*/ 734255 w 2325850"/>
                  <a:gd name="connsiteY18" fmla="*/ 402220 h 1044875"/>
                  <a:gd name="connsiteX19" fmla="*/ 800250 w 2325850"/>
                  <a:gd name="connsiteY19" fmla="*/ 463111 h 1044875"/>
                  <a:gd name="connsiteX20" fmla="*/ 797528 w 2325850"/>
                  <a:gd name="connsiteY20" fmla="*/ 536590 h 1044875"/>
                  <a:gd name="connsiteX21" fmla="*/ 730513 w 2325850"/>
                  <a:gd name="connsiteY21" fmla="*/ 645107 h 1044875"/>
                  <a:gd name="connsiteX22" fmla="*/ 694795 w 2325850"/>
                  <a:gd name="connsiteY22" fmla="*/ 712802 h 1044875"/>
                  <a:gd name="connsiteX23" fmla="*/ 714185 w 2325850"/>
                  <a:gd name="connsiteY23" fmla="*/ 752943 h 1044875"/>
                  <a:gd name="connsiteX24" fmla="*/ 778478 w 2325850"/>
                  <a:gd name="connsiteY24" fmla="*/ 721647 h 1044875"/>
                  <a:gd name="connsiteX25" fmla="*/ 868285 w 2325850"/>
                  <a:gd name="connsiteY25" fmla="*/ 669940 h 1044875"/>
                  <a:gd name="connsiteX26" fmla="*/ 996192 w 2325850"/>
                  <a:gd name="connsiteY26" fmla="*/ 597822 h 1044875"/>
                  <a:gd name="connsiteX27" fmla="*/ 1126821 w 2325850"/>
                  <a:gd name="connsiteY27" fmla="*/ 563804 h 1044875"/>
                  <a:gd name="connsiteX28" fmla="*/ 1241121 w 2325850"/>
                  <a:gd name="connsiteY28" fmla="*/ 585576 h 1044875"/>
                  <a:gd name="connsiteX29" fmla="*/ 1289086 w 2325850"/>
                  <a:gd name="connsiteY29" fmla="*/ 675722 h 1044875"/>
                  <a:gd name="connsiteX30" fmla="*/ 1235678 w 2325850"/>
                  <a:gd name="connsiteY30" fmla="*/ 754304 h 1044875"/>
                  <a:gd name="connsiteX31" fmla="*/ 1145871 w 2325850"/>
                  <a:gd name="connsiteY31" fmla="*/ 811454 h 1044875"/>
                  <a:gd name="connsiteX32" fmla="*/ 1064228 w 2325850"/>
                  <a:gd name="connsiteY32" fmla="*/ 846833 h 1044875"/>
                  <a:gd name="connsiteX33" fmla="*/ 1035313 w 2325850"/>
                  <a:gd name="connsiteY33" fmla="*/ 872005 h 1044875"/>
                  <a:gd name="connsiteX34" fmla="*/ 1038375 w 2325850"/>
                  <a:gd name="connsiteY34" fmla="*/ 901261 h 1044875"/>
                  <a:gd name="connsiteX35" fmla="*/ 1096885 w 2325850"/>
                  <a:gd name="connsiteY35" fmla="*/ 903983 h 1044875"/>
                  <a:gd name="connsiteX36" fmla="*/ 1197578 w 2325850"/>
                  <a:gd name="connsiteY36" fmla="*/ 863161 h 1044875"/>
                  <a:gd name="connsiteX37" fmla="*/ 1310858 w 2325850"/>
                  <a:gd name="connsiteY37" fmla="*/ 788662 h 1044875"/>
                  <a:gd name="connsiteX38" fmla="*/ 1453052 w 2325850"/>
                  <a:gd name="connsiteY38" fmla="*/ 752263 h 1044875"/>
                  <a:gd name="connsiteX39" fmla="*/ 1567692 w 2325850"/>
                  <a:gd name="connsiteY39" fmla="*/ 784240 h 1044875"/>
                  <a:gd name="connsiteX40" fmla="*/ 1583340 w 2325850"/>
                  <a:gd name="connsiteY40" fmla="*/ 848533 h 1044875"/>
                  <a:gd name="connsiteX41" fmla="*/ 1543200 w 2325850"/>
                  <a:gd name="connsiteY41" fmla="*/ 909426 h 1044875"/>
                  <a:gd name="connsiteX42" fmla="*/ 1472103 w 2325850"/>
                  <a:gd name="connsiteY42" fmla="*/ 933578 h 1044875"/>
                  <a:gd name="connsiteX43" fmla="*/ 1428220 w 2325850"/>
                  <a:gd name="connsiteY43" fmla="*/ 945144 h 1044875"/>
                  <a:gd name="connsiteX44" fmla="*/ 1459515 w 2325850"/>
                  <a:gd name="connsiteY44" fmla="*/ 971679 h 1044875"/>
                  <a:gd name="connsiteX45" fmla="*/ 1597628 w 2325850"/>
                  <a:gd name="connsiteY45" fmla="*/ 988347 h 1044875"/>
                  <a:gd name="connsiteX46" fmla="*/ 1815342 w 2325850"/>
                  <a:gd name="connsiteY46" fmla="*/ 991068 h 1044875"/>
                  <a:gd name="connsiteX47" fmla="*/ 2082042 w 2325850"/>
                  <a:gd name="connsiteY47" fmla="*/ 980183 h 1044875"/>
                  <a:gd name="connsiteX48" fmla="*/ 2177292 w 2325850"/>
                  <a:gd name="connsiteY48" fmla="*/ 966576 h 1044875"/>
                  <a:gd name="connsiteX49" fmla="*/ 2325270 w 2325850"/>
                  <a:gd name="connsiteY49" fmla="*/ 978482 h 1044875"/>
                  <a:gd name="connsiteX50" fmla="*/ 2118441 w 2325850"/>
                  <a:gd name="connsiteY50" fmla="*/ 1020323 h 1044875"/>
                  <a:gd name="connsiteX51" fmla="*/ 1950734 w 2325850"/>
                  <a:gd name="connsiteY51" fmla="*/ 1036652 h 1044875"/>
                  <a:gd name="connsiteX52" fmla="*/ 1751729 w 2325850"/>
                  <a:gd name="connsiteY52" fmla="*/ 1044817 h 1044875"/>
                  <a:gd name="connsiteX53" fmla="*/ 1532314 w 2325850"/>
                  <a:gd name="connsiteY53" fmla="*/ 1038693 h 1044875"/>
                  <a:gd name="connsiteX54" fmla="*/ 1407808 w 2325850"/>
                  <a:gd name="connsiteY54" fmla="*/ 1012160 h 1044875"/>
                  <a:gd name="connsiteX55" fmla="*/ 1355421 w 2325850"/>
                  <a:gd name="connsiteY55" fmla="*/ 958411 h 1044875"/>
                  <a:gd name="connsiteX56" fmla="*/ 1382635 w 2325850"/>
                  <a:gd name="connsiteY56" fmla="*/ 909426 h 1044875"/>
                  <a:gd name="connsiteX57" fmla="*/ 1441146 w 2325850"/>
                  <a:gd name="connsiteY57" fmla="*/ 883912 h 1044875"/>
                  <a:gd name="connsiteX58" fmla="*/ 1496595 w 2325850"/>
                  <a:gd name="connsiteY58" fmla="*/ 866903 h 1044875"/>
                  <a:gd name="connsiteX59" fmla="*/ 1518707 w 2325850"/>
                  <a:gd name="connsiteY59" fmla="*/ 830504 h 1044875"/>
                  <a:gd name="connsiteX60" fmla="*/ 1467000 w 2325850"/>
                  <a:gd name="connsiteY60" fmla="*/ 816897 h 1044875"/>
                  <a:gd name="connsiteX61" fmla="*/ 1404407 w 2325850"/>
                  <a:gd name="connsiteY61" fmla="*/ 822340 h 1044875"/>
                  <a:gd name="connsiteX62" fmla="*/ 1295550 w 2325850"/>
                  <a:gd name="connsiteY62" fmla="*/ 879490 h 1044875"/>
                  <a:gd name="connsiteX63" fmla="*/ 1211185 w 2325850"/>
                  <a:gd name="connsiteY63" fmla="*/ 942083 h 1044875"/>
                  <a:gd name="connsiteX64" fmla="*/ 1076475 w 2325850"/>
                  <a:gd name="connsiteY64" fmla="*/ 970998 h 1044875"/>
                  <a:gd name="connsiteX65" fmla="*/ 968978 w 2325850"/>
                  <a:gd name="connsiteY65" fmla="*/ 942083 h 1044875"/>
                  <a:gd name="connsiteX66" fmla="*/ 944485 w 2325850"/>
                  <a:gd name="connsiteY66" fmla="*/ 874047 h 1044875"/>
                  <a:gd name="connsiteX67" fmla="*/ 988028 w 2325850"/>
                  <a:gd name="connsiteY67" fmla="*/ 803290 h 1044875"/>
                  <a:gd name="connsiteX68" fmla="*/ 1088721 w 2325850"/>
                  <a:gd name="connsiteY68" fmla="*/ 749541 h 1044875"/>
                  <a:gd name="connsiteX69" fmla="*/ 1171384 w 2325850"/>
                  <a:gd name="connsiteY69" fmla="*/ 697835 h 1044875"/>
                  <a:gd name="connsiteX70" fmla="*/ 1191115 w 2325850"/>
                  <a:gd name="connsiteY70" fmla="*/ 661096 h 1044875"/>
                  <a:gd name="connsiteX71" fmla="*/ 1158117 w 2325850"/>
                  <a:gd name="connsiteY71" fmla="*/ 639324 h 1044875"/>
                  <a:gd name="connsiteX72" fmla="*/ 1064908 w 2325850"/>
                  <a:gd name="connsiteY72" fmla="*/ 668240 h 1044875"/>
                  <a:gd name="connsiteX73" fmla="*/ 934960 w 2325850"/>
                  <a:gd name="connsiteY73" fmla="*/ 732192 h 1044875"/>
                  <a:gd name="connsiteX74" fmla="*/ 799909 w 2325850"/>
                  <a:gd name="connsiteY74" fmla="*/ 817917 h 1044875"/>
                  <a:gd name="connsiteX75" fmla="*/ 694114 w 2325850"/>
                  <a:gd name="connsiteY75" fmla="*/ 838668 h 1044875"/>
                  <a:gd name="connsiteX76" fmla="*/ 603966 w 2325850"/>
                  <a:gd name="connsiteY76" fmla="*/ 771654 h 1044875"/>
                  <a:gd name="connsiteX77" fmla="*/ 602265 w 2325850"/>
                  <a:gd name="connsiteY77" fmla="*/ 681505 h 1044875"/>
                  <a:gd name="connsiteX78" fmla="*/ 637985 w 2325850"/>
                  <a:gd name="connsiteY78" fmla="*/ 610409 h 1044875"/>
                  <a:gd name="connsiteX79" fmla="*/ 681866 w 2325850"/>
                  <a:gd name="connsiteY79" fmla="*/ 548836 h 1044875"/>
                  <a:gd name="connsiteX80" fmla="*/ 696835 w 2325850"/>
                  <a:gd name="connsiteY80" fmla="*/ 501211 h 1044875"/>
                  <a:gd name="connsiteX81" fmla="*/ 650571 w 2325850"/>
                  <a:gd name="connsiteY81" fmla="*/ 495768 h 1044875"/>
                  <a:gd name="connsiteX82" fmla="*/ 544435 w 2325850"/>
                  <a:gd name="connsiteY82" fmla="*/ 560062 h 1044875"/>
                  <a:gd name="connsiteX83" fmla="*/ 381150 w 2325850"/>
                  <a:gd name="connsiteY83" fmla="*/ 599183 h 1044875"/>
                  <a:gd name="connsiteX84" fmla="*/ 247459 w 2325850"/>
                  <a:gd name="connsiteY84" fmla="*/ 544415 h 1044875"/>
                  <a:gd name="connsiteX85" fmla="*/ 132819 w 2325850"/>
                  <a:gd name="connsiteY85" fmla="*/ 398817 h 1044875"/>
                  <a:gd name="connsiteX86" fmla="*/ 83153 w 2325850"/>
                  <a:gd name="connsiteY86" fmla="*/ 310711 h 1044875"/>
                  <a:gd name="connsiteX87" fmla="*/ 52877 w 2325850"/>
                  <a:gd name="connsiteY87" fmla="*/ 281455 h 1044875"/>
                  <a:gd name="connsiteX88" fmla="*/ 37570 w 2325850"/>
                  <a:gd name="connsiteY88" fmla="*/ 243016 h 1044875"/>
                  <a:gd name="connsiteX89" fmla="*/ 42332 w 2325850"/>
                  <a:gd name="connsiteY89" fmla="*/ 203896 h 1044875"/>
                  <a:gd name="connsiteX90" fmla="*/ 8995 w 2325850"/>
                  <a:gd name="connsiteY90" fmla="*/ 173620 h 1044875"/>
                  <a:gd name="connsiteX91" fmla="*/ 2871 w 2325850"/>
                  <a:gd name="connsiteY91" fmla="*/ 125654 h 1044875"/>
                  <a:gd name="connsiteX0" fmla="*/ 2871 w 2354665"/>
                  <a:gd name="connsiteY0" fmla="*/ 125654 h 1044875"/>
                  <a:gd name="connsiteX1" fmla="*/ 49135 w 2354665"/>
                  <a:gd name="connsiteY1" fmla="*/ 68504 h 1044875"/>
                  <a:gd name="connsiteX2" fmla="*/ 103564 w 2354665"/>
                  <a:gd name="connsiteY2" fmla="*/ 22240 h 1044875"/>
                  <a:gd name="connsiteX3" fmla="*/ 141664 w 2354665"/>
                  <a:gd name="connsiteY3" fmla="*/ 468 h 1044875"/>
                  <a:gd name="connsiteX4" fmla="*/ 163435 w 2354665"/>
                  <a:gd name="connsiteY4" fmla="*/ 41290 h 1044875"/>
                  <a:gd name="connsiteX5" fmla="*/ 166157 w 2354665"/>
                  <a:gd name="connsiteY5" fmla="*/ 87554 h 1044875"/>
                  <a:gd name="connsiteX6" fmla="*/ 149828 w 2354665"/>
                  <a:gd name="connsiteY6" fmla="*/ 114768 h 1044875"/>
                  <a:gd name="connsiteX7" fmla="*/ 141664 w 2354665"/>
                  <a:gd name="connsiteY7" fmla="*/ 125654 h 1044875"/>
                  <a:gd name="connsiteX8" fmla="*/ 168878 w 2354665"/>
                  <a:gd name="connsiteY8" fmla="*/ 131097 h 1044875"/>
                  <a:gd name="connsiteX9" fmla="*/ 182485 w 2354665"/>
                  <a:gd name="connsiteY9" fmla="*/ 166476 h 1044875"/>
                  <a:gd name="connsiteX10" fmla="*/ 177042 w 2354665"/>
                  <a:gd name="connsiteY10" fmla="*/ 199133 h 1044875"/>
                  <a:gd name="connsiteX11" fmla="*/ 177042 w 2354665"/>
                  <a:gd name="connsiteY11" fmla="*/ 218183 h 1044875"/>
                  <a:gd name="connsiteX12" fmla="*/ 212421 w 2354665"/>
                  <a:gd name="connsiteY12" fmla="*/ 299826 h 1044875"/>
                  <a:gd name="connsiteX13" fmla="*/ 266850 w 2354665"/>
                  <a:gd name="connsiteY13" fmla="*/ 400518 h 1044875"/>
                  <a:gd name="connsiteX14" fmla="*/ 324000 w 2354665"/>
                  <a:gd name="connsiteY14" fmla="*/ 468554 h 1044875"/>
                  <a:gd name="connsiteX15" fmla="*/ 400200 w 2354665"/>
                  <a:gd name="connsiteY15" fmla="*/ 498490 h 1044875"/>
                  <a:gd name="connsiteX16" fmla="*/ 533550 w 2354665"/>
                  <a:gd name="connsiteY16" fmla="*/ 458348 h 1044875"/>
                  <a:gd name="connsiteX17" fmla="*/ 639685 w 2354665"/>
                  <a:gd name="connsiteY17" fmla="*/ 403240 h 1044875"/>
                  <a:gd name="connsiteX18" fmla="*/ 734255 w 2354665"/>
                  <a:gd name="connsiteY18" fmla="*/ 402220 h 1044875"/>
                  <a:gd name="connsiteX19" fmla="*/ 800250 w 2354665"/>
                  <a:gd name="connsiteY19" fmla="*/ 463111 h 1044875"/>
                  <a:gd name="connsiteX20" fmla="*/ 797528 w 2354665"/>
                  <a:gd name="connsiteY20" fmla="*/ 536590 h 1044875"/>
                  <a:gd name="connsiteX21" fmla="*/ 730513 w 2354665"/>
                  <a:gd name="connsiteY21" fmla="*/ 645107 h 1044875"/>
                  <a:gd name="connsiteX22" fmla="*/ 694795 w 2354665"/>
                  <a:gd name="connsiteY22" fmla="*/ 712802 h 1044875"/>
                  <a:gd name="connsiteX23" fmla="*/ 714185 w 2354665"/>
                  <a:gd name="connsiteY23" fmla="*/ 752943 h 1044875"/>
                  <a:gd name="connsiteX24" fmla="*/ 778478 w 2354665"/>
                  <a:gd name="connsiteY24" fmla="*/ 721647 h 1044875"/>
                  <a:gd name="connsiteX25" fmla="*/ 868285 w 2354665"/>
                  <a:gd name="connsiteY25" fmla="*/ 669940 h 1044875"/>
                  <a:gd name="connsiteX26" fmla="*/ 996192 w 2354665"/>
                  <a:gd name="connsiteY26" fmla="*/ 597822 h 1044875"/>
                  <a:gd name="connsiteX27" fmla="*/ 1126821 w 2354665"/>
                  <a:gd name="connsiteY27" fmla="*/ 563804 h 1044875"/>
                  <a:gd name="connsiteX28" fmla="*/ 1241121 w 2354665"/>
                  <a:gd name="connsiteY28" fmla="*/ 585576 h 1044875"/>
                  <a:gd name="connsiteX29" fmla="*/ 1289086 w 2354665"/>
                  <a:gd name="connsiteY29" fmla="*/ 675722 h 1044875"/>
                  <a:gd name="connsiteX30" fmla="*/ 1235678 w 2354665"/>
                  <a:gd name="connsiteY30" fmla="*/ 754304 h 1044875"/>
                  <a:gd name="connsiteX31" fmla="*/ 1145871 w 2354665"/>
                  <a:gd name="connsiteY31" fmla="*/ 811454 h 1044875"/>
                  <a:gd name="connsiteX32" fmla="*/ 1064228 w 2354665"/>
                  <a:gd name="connsiteY32" fmla="*/ 846833 h 1044875"/>
                  <a:gd name="connsiteX33" fmla="*/ 1035313 w 2354665"/>
                  <a:gd name="connsiteY33" fmla="*/ 872005 h 1044875"/>
                  <a:gd name="connsiteX34" fmla="*/ 1038375 w 2354665"/>
                  <a:gd name="connsiteY34" fmla="*/ 901261 h 1044875"/>
                  <a:gd name="connsiteX35" fmla="*/ 1096885 w 2354665"/>
                  <a:gd name="connsiteY35" fmla="*/ 903983 h 1044875"/>
                  <a:gd name="connsiteX36" fmla="*/ 1197578 w 2354665"/>
                  <a:gd name="connsiteY36" fmla="*/ 863161 h 1044875"/>
                  <a:gd name="connsiteX37" fmla="*/ 1310858 w 2354665"/>
                  <a:gd name="connsiteY37" fmla="*/ 788662 h 1044875"/>
                  <a:gd name="connsiteX38" fmla="*/ 1453052 w 2354665"/>
                  <a:gd name="connsiteY38" fmla="*/ 752263 h 1044875"/>
                  <a:gd name="connsiteX39" fmla="*/ 1567692 w 2354665"/>
                  <a:gd name="connsiteY39" fmla="*/ 784240 h 1044875"/>
                  <a:gd name="connsiteX40" fmla="*/ 1583340 w 2354665"/>
                  <a:gd name="connsiteY40" fmla="*/ 848533 h 1044875"/>
                  <a:gd name="connsiteX41" fmla="*/ 1543200 w 2354665"/>
                  <a:gd name="connsiteY41" fmla="*/ 909426 h 1044875"/>
                  <a:gd name="connsiteX42" fmla="*/ 1472103 w 2354665"/>
                  <a:gd name="connsiteY42" fmla="*/ 933578 h 1044875"/>
                  <a:gd name="connsiteX43" fmla="*/ 1428220 w 2354665"/>
                  <a:gd name="connsiteY43" fmla="*/ 945144 h 1044875"/>
                  <a:gd name="connsiteX44" fmla="*/ 1459515 w 2354665"/>
                  <a:gd name="connsiteY44" fmla="*/ 971679 h 1044875"/>
                  <a:gd name="connsiteX45" fmla="*/ 1597628 w 2354665"/>
                  <a:gd name="connsiteY45" fmla="*/ 988347 h 1044875"/>
                  <a:gd name="connsiteX46" fmla="*/ 1815342 w 2354665"/>
                  <a:gd name="connsiteY46" fmla="*/ 991068 h 1044875"/>
                  <a:gd name="connsiteX47" fmla="*/ 2082042 w 2354665"/>
                  <a:gd name="connsiteY47" fmla="*/ 980183 h 1044875"/>
                  <a:gd name="connsiteX48" fmla="*/ 2327311 w 2354665"/>
                  <a:gd name="connsiteY48" fmla="*/ 947526 h 1044875"/>
                  <a:gd name="connsiteX49" fmla="*/ 2325270 w 2354665"/>
                  <a:gd name="connsiteY49" fmla="*/ 978482 h 1044875"/>
                  <a:gd name="connsiteX50" fmla="*/ 2118441 w 2354665"/>
                  <a:gd name="connsiteY50" fmla="*/ 1020323 h 1044875"/>
                  <a:gd name="connsiteX51" fmla="*/ 1950734 w 2354665"/>
                  <a:gd name="connsiteY51" fmla="*/ 1036652 h 1044875"/>
                  <a:gd name="connsiteX52" fmla="*/ 1751729 w 2354665"/>
                  <a:gd name="connsiteY52" fmla="*/ 1044817 h 1044875"/>
                  <a:gd name="connsiteX53" fmla="*/ 1532314 w 2354665"/>
                  <a:gd name="connsiteY53" fmla="*/ 1038693 h 1044875"/>
                  <a:gd name="connsiteX54" fmla="*/ 1407808 w 2354665"/>
                  <a:gd name="connsiteY54" fmla="*/ 1012160 h 1044875"/>
                  <a:gd name="connsiteX55" fmla="*/ 1355421 w 2354665"/>
                  <a:gd name="connsiteY55" fmla="*/ 958411 h 1044875"/>
                  <a:gd name="connsiteX56" fmla="*/ 1382635 w 2354665"/>
                  <a:gd name="connsiteY56" fmla="*/ 909426 h 1044875"/>
                  <a:gd name="connsiteX57" fmla="*/ 1441146 w 2354665"/>
                  <a:gd name="connsiteY57" fmla="*/ 883912 h 1044875"/>
                  <a:gd name="connsiteX58" fmla="*/ 1496595 w 2354665"/>
                  <a:gd name="connsiteY58" fmla="*/ 866903 h 1044875"/>
                  <a:gd name="connsiteX59" fmla="*/ 1518707 w 2354665"/>
                  <a:gd name="connsiteY59" fmla="*/ 830504 h 1044875"/>
                  <a:gd name="connsiteX60" fmla="*/ 1467000 w 2354665"/>
                  <a:gd name="connsiteY60" fmla="*/ 816897 h 1044875"/>
                  <a:gd name="connsiteX61" fmla="*/ 1404407 w 2354665"/>
                  <a:gd name="connsiteY61" fmla="*/ 822340 h 1044875"/>
                  <a:gd name="connsiteX62" fmla="*/ 1295550 w 2354665"/>
                  <a:gd name="connsiteY62" fmla="*/ 879490 h 1044875"/>
                  <a:gd name="connsiteX63" fmla="*/ 1211185 w 2354665"/>
                  <a:gd name="connsiteY63" fmla="*/ 942083 h 1044875"/>
                  <a:gd name="connsiteX64" fmla="*/ 1076475 w 2354665"/>
                  <a:gd name="connsiteY64" fmla="*/ 970998 h 1044875"/>
                  <a:gd name="connsiteX65" fmla="*/ 968978 w 2354665"/>
                  <a:gd name="connsiteY65" fmla="*/ 942083 h 1044875"/>
                  <a:gd name="connsiteX66" fmla="*/ 944485 w 2354665"/>
                  <a:gd name="connsiteY66" fmla="*/ 874047 h 1044875"/>
                  <a:gd name="connsiteX67" fmla="*/ 988028 w 2354665"/>
                  <a:gd name="connsiteY67" fmla="*/ 803290 h 1044875"/>
                  <a:gd name="connsiteX68" fmla="*/ 1088721 w 2354665"/>
                  <a:gd name="connsiteY68" fmla="*/ 749541 h 1044875"/>
                  <a:gd name="connsiteX69" fmla="*/ 1171384 w 2354665"/>
                  <a:gd name="connsiteY69" fmla="*/ 697835 h 1044875"/>
                  <a:gd name="connsiteX70" fmla="*/ 1191115 w 2354665"/>
                  <a:gd name="connsiteY70" fmla="*/ 661096 h 1044875"/>
                  <a:gd name="connsiteX71" fmla="*/ 1158117 w 2354665"/>
                  <a:gd name="connsiteY71" fmla="*/ 639324 h 1044875"/>
                  <a:gd name="connsiteX72" fmla="*/ 1064908 w 2354665"/>
                  <a:gd name="connsiteY72" fmla="*/ 668240 h 1044875"/>
                  <a:gd name="connsiteX73" fmla="*/ 934960 w 2354665"/>
                  <a:gd name="connsiteY73" fmla="*/ 732192 h 1044875"/>
                  <a:gd name="connsiteX74" fmla="*/ 799909 w 2354665"/>
                  <a:gd name="connsiteY74" fmla="*/ 817917 h 1044875"/>
                  <a:gd name="connsiteX75" fmla="*/ 694114 w 2354665"/>
                  <a:gd name="connsiteY75" fmla="*/ 838668 h 1044875"/>
                  <a:gd name="connsiteX76" fmla="*/ 603966 w 2354665"/>
                  <a:gd name="connsiteY76" fmla="*/ 771654 h 1044875"/>
                  <a:gd name="connsiteX77" fmla="*/ 602265 w 2354665"/>
                  <a:gd name="connsiteY77" fmla="*/ 681505 h 1044875"/>
                  <a:gd name="connsiteX78" fmla="*/ 637985 w 2354665"/>
                  <a:gd name="connsiteY78" fmla="*/ 610409 h 1044875"/>
                  <a:gd name="connsiteX79" fmla="*/ 681866 w 2354665"/>
                  <a:gd name="connsiteY79" fmla="*/ 548836 h 1044875"/>
                  <a:gd name="connsiteX80" fmla="*/ 696835 w 2354665"/>
                  <a:gd name="connsiteY80" fmla="*/ 501211 h 1044875"/>
                  <a:gd name="connsiteX81" fmla="*/ 650571 w 2354665"/>
                  <a:gd name="connsiteY81" fmla="*/ 495768 h 1044875"/>
                  <a:gd name="connsiteX82" fmla="*/ 544435 w 2354665"/>
                  <a:gd name="connsiteY82" fmla="*/ 560062 h 1044875"/>
                  <a:gd name="connsiteX83" fmla="*/ 381150 w 2354665"/>
                  <a:gd name="connsiteY83" fmla="*/ 599183 h 1044875"/>
                  <a:gd name="connsiteX84" fmla="*/ 247459 w 2354665"/>
                  <a:gd name="connsiteY84" fmla="*/ 544415 h 1044875"/>
                  <a:gd name="connsiteX85" fmla="*/ 132819 w 2354665"/>
                  <a:gd name="connsiteY85" fmla="*/ 398817 h 1044875"/>
                  <a:gd name="connsiteX86" fmla="*/ 83153 w 2354665"/>
                  <a:gd name="connsiteY86" fmla="*/ 310711 h 1044875"/>
                  <a:gd name="connsiteX87" fmla="*/ 52877 w 2354665"/>
                  <a:gd name="connsiteY87" fmla="*/ 281455 h 1044875"/>
                  <a:gd name="connsiteX88" fmla="*/ 37570 w 2354665"/>
                  <a:gd name="connsiteY88" fmla="*/ 243016 h 1044875"/>
                  <a:gd name="connsiteX89" fmla="*/ 42332 w 2354665"/>
                  <a:gd name="connsiteY89" fmla="*/ 203896 h 1044875"/>
                  <a:gd name="connsiteX90" fmla="*/ 8995 w 2354665"/>
                  <a:gd name="connsiteY90" fmla="*/ 173620 h 1044875"/>
                  <a:gd name="connsiteX91" fmla="*/ 2871 w 2354665"/>
                  <a:gd name="connsiteY91" fmla="*/ 125654 h 1044875"/>
                  <a:gd name="connsiteX0" fmla="*/ 2871 w 2354665"/>
                  <a:gd name="connsiteY0" fmla="*/ 125654 h 1044817"/>
                  <a:gd name="connsiteX1" fmla="*/ 49135 w 2354665"/>
                  <a:gd name="connsiteY1" fmla="*/ 68504 h 1044817"/>
                  <a:gd name="connsiteX2" fmla="*/ 103564 w 2354665"/>
                  <a:gd name="connsiteY2" fmla="*/ 22240 h 1044817"/>
                  <a:gd name="connsiteX3" fmla="*/ 141664 w 2354665"/>
                  <a:gd name="connsiteY3" fmla="*/ 468 h 1044817"/>
                  <a:gd name="connsiteX4" fmla="*/ 163435 w 2354665"/>
                  <a:gd name="connsiteY4" fmla="*/ 41290 h 1044817"/>
                  <a:gd name="connsiteX5" fmla="*/ 166157 w 2354665"/>
                  <a:gd name="connsiteY5" fmla="*/ 87554 h 1044817"/>
                  <a:gd name="connsiteX6" fmla="*/ 149828 w 2354665"/>
                  <a:gd name="connsiteY6" fmla="*/ 114768 h 1044817"/>
                  <a:gd name="connsiteX7" fmla="*/ 141664 w 2354665"/>
                  <a:gd name="connsiteY7" fmla="*/ 125654 h 1044817"/>
                  <a:gd name="connsiteX8" fmla="*/ 168878 w 2354665"/>
                  <a:gd name="connsiteY8" fmla="*/ 131097 h 1044817"/>
                  <a:gd name="connsiteX9" fmla="*/ 182485 w 2354665"/>
                  <a:gd name="connsiteY9" fmla="*/ 166476 h 1044817"/>
                  <a:gd name="connsiteX10" fmla="*/ 177042 w 2354665"/>
                  <a:gd name="connsiteY10" fmla="*/ 199133 h 1044817"/>
                  <a:gd name="connsiteX11" fmla="*/ 177042 w 2354665"/>
                  <a:gd name="connsiteY11" fmla="*/ 218183 h 1044817"/>
                  <a:gd name="connsiteX12" fmla="*/ 212421 w 2354665"/>
                  <a:gd name="connsiteY12" fmla="*/ 299826 h 1044817"/>
                  <a:gd name="connsiteX13" fmla="*/ 266850 w 2354665"/>
                  <a:gd name="connsiteY13" fmla="*/ 400518 h 1044817"/>
                  <a:gd name="connsiteX14" fmla="*/ 324000 w 2354665"/>
                  <a:gd name="connsiteY14" fmla="*/ 468554 h 1044817"/>
                  <a:gd name="connsiteX15" fmla="*/ 400200 w 2354665"/>
                  <a:gd name="connsiteY15" fmla="*/ 498490 h 1044817"/>
                  <a:gd name="connsiteX16" fmla="*/ 533550 w 2354665"/>
                  <a:gd name="connsiteY16" fmla="*/ 458348 h 1044817"/>
                  <a:gd name="connsiteX17" fmla="*/ 639685 w 2354665"/>
                  <a:gd name="connsiteY17" fmla="*/ 403240 h 1044817"/>
                  <a:gd name="connsiteX18" fmla="*/ 734255 w 2354665"/>
                  <a:gd name="connsiteY18" fmla="*/ 402220 h 1044817"/>
                  <a:gd name="connsiteX19" fmla="*/ 800250 w 2354665"/>
                  <a:gd name="connsiteY19" fmla="*/ 463111 h 1044817"/>
                  <a:gd name="connsiteX20" fmla="*/ 797528 w 2354665"/>
                  <a:gd name="connsiteY20" fmla="*/ 536590 h 1044817"/>
                  <a:gd name="connsiteX21" fmla="*/ 730513 w 2354665"/>
                  <a:gd name="connsiteY21" fmla="*/ 645107 h 1044817"/>
                  <a:gd name="connsiteX22" fmla="*/ 694795 w 2354665"/>
                  <a:gd name="connsiteY22" fmla="*/ 712802 h 1044817"/>
                  <a:gd name="connsiteX23" fmla="*/ 714185 w 2354665"/>
                  <a:gd name="connsiteY23" fmla="*/ 752943 h 1044817"/>
                  <a:gd name="connsiteX24" fmla="*/ 778478 w 2354665"/>
                  <a:gd name="connsiteY24" fmla="*/ 721647 h 1044817"/>
                  <a:gd name="connsiteX25" fmla="*/ 868285 w 2354665"/>
                  <a:gd name="connsiteY25" fmla="*/ 669940 h 1044817"/>
                  <a:gd name="connsiteX26" fmla="*/ 996192 w 2354665"/>
                  <a:gd name="connsiteY26" fmla="*/ 597822 h 1044817"/>
                  <a:gd name="connsiteX27" fmla="*/ 1126821 w 2354665"/>
                  <a:gd name="connsiteY27" fmla="*/ 563804 h 1044817"/>
                  <a:gd name="connsiteX28" fmla="*/ 1241121 w 2354665"/>
                  <a:gd name="connsiteY28" fmla="*/ 585576 h 1044817"/>
                  <a:gd name="connsiteX29" fmla="*/ 1289086 w 2354665"/>
                  <a:gd name="connsiteY29" fmla="*/ 675722 h 1044817"/>
                  <a:gd name="connsiteX30" fmla="*/ 1235678 w 2354665"/>
                  <a:gd name="connsiteY30" fmla="*/ 754304 h 1044817"/>
                  <a:gd name="connsiteX31" fmla="*/ 1145871 w 2354665"/>
                  <a:gd name="connsiteY31" fmla="*/ 811454 h 1044817"/>
                  <a:gd name="connsiteX32" fmla="*/ 1064228 w 2354665"/>
                  <a:gd name="connsiteY32" fmla="*/ 846833 h 1044817"/>
                  <a:gd name="connsiteX33" fmla="*/ 1035313 w 2354665"/>
                  <a:gd name="connsiteY33" fmla="*/ 872005 h 1044817"/>
                  <a:gd name="connsiteX34" fmla="*/ 1038375 w 2354665"/>
                  <a:gd name="connsiteY34" fmla="*/ 901261 h 1044817"/>
                  <a:gd name="connsiteX35" fmla="*/ 1096885 w 2354665"/>
                  <a:gd name="connsiteY35" fmla="*/ 903983 h 1044817"/>
                  <a:gd name="connsiteX36" fmla="*/ 1197578 w 2354665"/>
                  <a:gd name="connsiteY36" fmla="*/ 863161 h 1044817"/>
                  <a:gd name="connsiteX37" fmla="*/ 1310858 w 2354665"/>
                  <a:gd name="connsiteY37" fmla="*/ 788662 h 1044817"/>
                  <a:gd name="connsiteX38" fmla="*/ 1453052 w 2354665"/>
                  <a:gd name="connsiteY38" fmla="*/ 752263 h 1044817"/>
                  <a:gd name="connsiteX39" fmla="*/ 1567692 w 2354665"/>
                  <a:gd name="connsiteY39" fmla="*/ 784240 h 1044817"/>
                  <a:gd name="connsiteX40" fmla="*/ 1583340 w 2354665"/>
                  <a:gd name="connsiteY40" fmla="*/ 848533 h 1044817"/>
                  <a:gd name="connsiteX41" fmla="*/ 1543200 w 2354665"/>
                  <a:gd name="connsiteY41" fmla="*/ 909426 h 1044817"/>
                  <a:gd name="connsiteX42" fmla="*/ 1472103 w 2354665"/>
                  <a:gd name="connsiteY42" fmla="*/ 933578 h 1044817"/>
                  <a:gd name="connsiteX43" fmla="*/ 1428220 w 2354665"/>
                  <a:gd name="connsiteY43" fmla="*/ 945144 h 1044817"/>
                  <a:gd name="connsiteX44" fmla="*/ 1459515 w 2354665"/>
                  <a:gd name="connsiteY44" fmla="*/ 971679 h 1044817"/>
                  <a:gd name="connsiteX45" fmla="*/ 1597628 w 2354665"/>
                  <a:gd name="connsiteY45" fmla="*/ 988347 h 1044817"/>
                  <a:gd name="connsiteX46" fmla="*/ 1815342 w 2354665"/>
                  <a:gd name="connsiteY46" fmla="*/ 991068 h 1044817"/>
                  <a:gd name="connsiteX47" fmla="*/ 2082042 w 2354665"/>
                  <a:gd name="connsiteY47" fmla="*/ 980183 h 1044817"/>
                  <a:gd name="connsiteX48" fmla="*/ 2327311 w 2354665"/>
                  <a:gd name="connsiteY48" fmla="*/ 947526 h 1044817"/>
                  <a:gd name="connsiteX49" fmla="*/ 2325270 w 2354665"/>
                  <a:gd name="connsiteY49" fmla="*/ 978482 h 1044817"/>
                  <a:gd name="connsiteX50" fmla="*/ 2118441 w 2354665"/>
                  <a:gd name="connsiteY50" fmla="*/ 1020323 h 1044817"/>
                  <a:gd name="connsiteX51" fmla="*/ 1950734 w 2354665"/>
                  <a:gd name="connsiteY51" fmla="*/ 1036652 h 1044817"/>
                  <a:gd name="connsiteX52" fmla="*/ 1751729 w 2354665"/>
                  <a:gd name="connsiteY52" fmla="*/ 1044817 h 1044817"/>
                  <a:gd name="connsiteX53" fmla="*/ 1537077 w 2354665"/>
                  <a:gd name="connsiteY53" fmla="*/ 1036312 h 1044817"/>
                  <a:gd name="connsiteX54" fmla="*/ 1407808 w 2354665"/>
                  <a:gd name="connsiteY54" fmla="*/ 1012160 h 1044817"/>
                  <a:gd name="connsiteX55" fmla="*/ 1355421 w 2354665"/>
                  <a:gd name="connsiteY55" fmla="*/ 958411 h 1044817"/>
                  <a:gd name="connsiteX56" fmla="*/ 1382635 w 2354665"/>
                  <a:gd name="connsiteY56" fmla="*/ 909426 h 1044817"/>
                  <a:gd name="connsiteX57" fmla="*/ 1441146 w 2354665"/>
                  <a:gd name="connsiteY57" fmla="*/ 883912 h 1044817"/>
                  <a:gd name="connsiteX58" fmla="*/ 1496595 w 2354665"/>
                  <a:gd name="connsiteY58" fmla="*/ 866903 h 1044817"/>
                  <a:gd name="connsiteX59" fmla="*/ 1518707 w 2354665"/>
                  <a:gd name="connsiteY59" fmla="*/ 830504 h 1044817"/>
                  <a:gd name="connsiteX60" fmla="*/ 1467000 w 2354665"/>
                  <a:gd name="connsiteY60" fmla="*/ 816897 h 1044817"/>
                  <a:gd name="connsiteX61" fmla="*/ 1404407 w 2354665"/>
                  <a:gd name="connsiteY61" fmla="*/ 822340 h 1044817"/>
                  <a:gd name="connsiteX62" fmla="*/ 1295550 w 2354665"/>
                  <a:gd name="connsiteY62" fmla="*/ 879490 h 1044817"/>
                  <a:gd name="connsiteX63" fmla="*/ 1211185 w 2354665"/>
                  <a:gd name="connsiteY63" fmla="*/ 942083 h 1044817"/>
                  <a:gd name="connsiteX64" fmla="*/ 1076475 w 2354665"/>
                  <a:gd name="connsiteY64" fmla="*/ 970998 h 1044817"/>
                  <a:gd name="connsiteX65" fmla="*/ 968978 w 2354665"/>
                  <a:gd name="connsiteY65" fmla="*/ 942083 h 1044817"/>
                  <a:gd name="connsiteX66" fmla="*/ 944485 w 2354665"/>
                  <a:gd name="connsiteY66" fmla="*/ 874047 h 1044817"/>
                  <a:gd name="connsiteX67" fmla="*/ 988028 w 2354665"/>
                  <a:gd name="connsiteY67" fmla="*/ 803290 h 1044817"/>
                  <a:gd name="connsiteX68" fmla="*/ 1088721 w 2354665"/>
                  <a:gd name="connsiteY68" fmla="*/ 749541 h 1044817"/>
                  <a:gd name="connsiteX69" fmla="*/ 1171384 w 2354665"/>
                  <a:gd name="connsiteY69" fmla="*/ 697835 h 1044817"/>
                  <a:gd name="connsiteX70" fmla="*/ 1191115 w 2354665"/>
                  <a:gd name="connsiteY70" fmla="*/ 661096 h 1044817"/>
                  <a:gd name="connsiteX71" fmla="*/ 1158117 w 2354665"/>
                  <a:gd name="connsiteY71" fmla="*/ 639324 h 1044817"/>
                  <a:gd name="connsiteX72" fmla="*/ 1064908 w 2354665"/>
                  <a:gd name="connsiteY72" fmla="*/ 668240 h 1044817"/>
                  <a:gd name="connsiteX73" fmla="*/ 934960 w 2354665"/>
                  <a:gd name="connsiteY73" fmla="*/ 732192 h 1044817"/>
                  <a:gd name="connsiteX74" fmla="*/ 799909 w 2354665"/>
                  <a:gd name="connsiteY74" fmla="*/ 817917 h 1044817"/>
                  <a:gd name="connsiteX75" fmla="*/ 694114 w 2354665"/>
                  <a:gd name="connsiteY75" fmla="*/ 838668 h 1044817"/>
                  <a:gd name="connsiteX76" fmla="*/ 603966 w 2354665"/>
                  <a:gd name="connsiteY76" fmla="*/ 771654 h 1044817"/>
                  <a:gd name="connsiteX77" fmla="*/ 602265 w 2354665"/>
                  <a:gd name="connsiteY77" fmla="*/ 681505 h 1044817"/>
                  <a:gd name="connsiteX78" fmla="*/ 637985 w 2354665"/>
                  <a:gd name="connsiteY78" fmla="*/ 610409 h 1044817"/>
                  <a:gd name="connsiteX79" fmla="*/ 681866 w 2354665"/>
                  <a:gd name="connsiteY79" fmla="*/ 548836 h 1044817"/>
                  <a:gd name="connsiteX80" fmla="*/ 696835 w 2354665"/>
                  <a:gd name="connsiteY80" fmla="*/ 501211 h 1044817"/>
                  <a:gd name="connsiteX81" fmla="*/ 650571 w 2354665"/>
                  <a:gd name="connsiteY81" fmla="*/ 495768 h 1044817"/>
                  <a:gd name="connsiteX82" fmla="*/ 544435 w 2354665"/>
                  <a:gd name="connsiteY82" fmla="*/ 560062 h 1044817"/>
                  <a:gd name="connsiteX83" fmla="*/ 381150 w 2354665"/>
                  <a:gd name="connsiteY83" fmla="*/ 599183 h 1044817"/>
                  <a:gd name="connsiteX84" fmla="*/ 247459 w 2354665"/>
                  <a:gd name="connsiteY84" fmla="*/ 544415 h 1044817"/>
                  <a:gd name="connsiteX85" fmla="*/ 132819 w 2354665"/>
                  <a:gd name="connsiteY85" fmla="*/ 398817 h 1044817"/>
                  <a:gd name="connsiteX86" fmla="*/ 83153 w 2354665"/>
                  <a:gd name="connsiteY86" fmla="*/ 310711 h 1044817"/>
                  <a:gd name="connsiteX87" fmla="*/ 52877 w 2354665"/>
                  <a:gd name="connsiteY87" fmla="*/ 281455 h 1044817"/>
                  <a:gd name="connsiteX88" fmla="*/ 37570 w 2354665"/>
                  <a:gd name="connsiteY88" fmla="*/ 243016 h 1044817"/>
                  <a:gd name="connsiteX89" fmla="*/ 42332 w 2354665"/>
                  <a:gd name="connsiteY89" fmla="*/ 203896 h 1044817"/>
                  <a:gd name="connsiteX90" fmla="*/ 8995 w 2354665"/>
                  <a:gd name="connsiteY90" fmla="*/ 173620 h 1044817"/>
                  <a:gd name="connsiteX91" fmla="*/ 2871 w 2354665"/>
                  <a:gd name="connsiteY91" fmla="*/ 125654 h 1044817"/>
                  <a:gd name="connsiteX0" fmla="*/ 2871 w 2360787"/>
                  <a:gd name="connsiteY0" fmla="*/ 125654 h 1044817"/>
                  <a:gd name="connsiteX1" fmla="*/ 49135 w 2360787"/>
                  <a:gd name="connsiteY1" fmla="*/ 68504 h 1044817"/>
                  <a:gd name="connsiteX2" fmla="*/ 103564 w 2360787"/>
                  <a:gd name="connsiteY2" fmla="*/ 22240 h 1044817"/>
                  <a:gd name="connsiteX3" fmla="*/ 141664 w 2360787"/>
                  <a:gd name="connsiteY3" fmla="*/ 468 h 1044817"/>
                  <a:gd name="connsiteX4" fmla="*/ 163435 w 2360787"/>
                  <a:gd name="connsiteY4" fmla="*/ 41290 h 1044817"/>
                  <a:gd name="connsiteX5" fmla="*/ 166157 w 2360787"/>
                  <a:gd name="connsiteY5" fmla="*/ 87554 h 1044817"/>
                  <a:gd name="connsiteX6" fmla="*/ 149828 w 2360787"/>
                  <a:gd name="connsiteY6" fmla="*/ 114768 h 1044817"/>
                  <a:gd name="connsiteX7" fmla="*/ 141664 w 2360787"/>
                  <a:gd name="connsiteY7" fmla="*/ 125654 h 1044817"/>
                  <a:gd name="connsiteX8" fmla="*/ 168878 w 2360787"/>
                  <a:gd name="connsiteY8" fmla="*/ 131097 h 1044817"/>
                  <a:gd name="connsiteX9" fmla="*/ 182485 w 2360787"/>
                  <a:gd name="connsiteY9" fmla="*/ 166476 h 1044817"/>
                  <a:gd name="connsiteX10" fmla="*/ 177042 w 2360787"/>
                  <a:gd name="connsiteY10" fmla="*/ 199133 h 1044817"/>
                  <a:gd name="connsiteX11" fmla="*/ 177042 w 2360787"/>
                  <a:gd name="connsiteY11" fmla="*/ 218183 h 1044817"/>
                  <a:gd name="connsiteX12" fmla="*/ 212421 w 2360787"/>
                  <a:gd name="connsiteY12" fmla="*/ 299826 h 1044817"/>
                  <a:gd name="connsiteX13" fmla="*/ 266850 w 2360787"/>
                  <a:gd name="connsiteY13" fmla="*/ 400518 h 1044817"/>
                  <a:gd name="connsiteX14" fmla="*/ 324000 w 2360787"/>
                  <a:gd name="connsiteY14" fmla="*/ 468554 h 1044817"/>
                  <a:gd name="connsiteX15" fmla="*/ 400200 w 2360787"/>
                  <a:gd name="connsiteY15" fmla="*/ 498490 h 1044817"/>
                  <a:gd name="connsiteX16" fmla="*/ 533550 w 2360787"/>
                  <a:gd name="connsiteY16" fmla="*/ 458348 h 1044817"/>
                  <a:gd name="connsiteX17" fmla="*/ 639685 w 2360787"/>
                  <a:gd name="connsiteY17" fmla="*/ 403240 h 1044817"/>
                  <a:gd name="connsiteX18" fmla="*/ 734255 w 2360787"/>
                  <a:gd name="connsiteY18" fmla="*/ 402220 h 1044817"/>
                  <a:gd name="connsiteX19" fmla="*/ 800250 w 2360787"/>
                  <a:gd name="connsiteY19" fmla="*/ 463111 h 1044817"/>
                  <a:gd name="connsiteX20" fmla="*/ 797528 w 2360787"/>
                  <a:gd name="connsiteY20" fmla="*/ 536590 h 1044817"/>
                  <a:gd name="connsiteX21" fmla="*/ 730513 w 2360787"/>
                  <a:gd name="connsiteY21" fmla="*/ 645107 h 1044817"/>
                  <a:gd name="connsiteX22" fmla="*/ 694795 w 2360787"/>
                  <a:gd name="connsiteY22" fmla="*/ 712802 h 1044817"/>
                  <a:gd name="connsiteX23" fmla="*/ 714185 w 2360787"/>
                  <a:gd name="connsiteY23" fmla="*/ 752943 h 1044817"/>
                  <a:gd name="connsiteX24" fmla="*/ 778478 w 2360787"/>
                  <a:gd name="connsiteY24" fmla="*/ 721647 h 1044817"/>
                  <a:gd name="connsiteX25" fmla="*/ 868285 w 2360787"/>
                  <a:gd name="connsiteY25" fmla="*/ 669940 h 1044817"/>
                  <a:gd name="connsiteX26" fmla="*/ 996192 w 2360787"/>
                  <a:gd name="connsiteY26" fmla="*/ 597822 h 1044817"/>
                  <a:gd name="connsiteX27" fmla="*/ 1126821 w 2360787"/>
                  <a:gd name="connsiteY27" fmla="*/ 563804 h 1044817"/>
                  <a:gd name="connsiteX28" fmla="*/ 1241121 w 2360787"/>
                  <a:gd name="connsiteY28" fmla="*/ 585576 h 1044817"/>
                  <a:gd name="connsiteX29" fmla="*/ 1289086 w 2360787"/>
                  <a:gd name="connsiteY29" fmla="*/ 675722 h 1044817"/>
                  <a:gd name="connsiteX30" fmla="*/ 1235678 w 2360787"/>
                  <a:gd name="connsiteY30" fmla="*/ 754304 h 1044817"/>
                  <a:gd name="connsiteX31" fmla="*/ 1145871 w 2360787"/>
                  <a:gd name="connsiteY31" fmla="*/ 811454 h 1044817"/>
                  <a:gd name="connsiteX32" fmla="*/ 1064228 w 2360787"/>
                  <a:gd name="connsiteY32" fmla="*/ 846833 h 1044817"/>
                  <a:gd name="connsiteX33" fmla="*/ 1035313 w 2360787"/>
                  <a:gd name="connsiteY33" fmla="*/ 872005 h 1044817"/>
                  <a:gd name="connsiteX34" fmla="*/ 1038375 w 2360787"/>
                  <a:gd name="connsiteY34" fmla="*/ 901261 h 1044817"/>
                  <a:gd name="connsiteX35" fmla="*/ 1096885 w 2360787"/>
                  <a:gd name="connsiteY35" fmla="*/ 903983 h 1044817"/>
                  <a:gd name="connsiteX36" fmla="*/ 1197578 w 2360787"/>
                  <a:gd name="connsiteY36" fmla="*/ 863161 h 1044817"/>
                  <a:gd name="connsiteX37" fmla="*/ 1310858 w 2360787"/>
                  <a:gd name="connsiteY37" fmla="*/ 788662 h 1044817"/>
                  <a:gd name="connsiteX38" fmla="*/ 1453052 w 2360787"/>
                  <a:gd name="connsiteY38" fmla="*/ 752263 h 1044817"/>
                  <a:gd name="connsiteX39" fmla="*/ 1567692 w 2360787"/>
                  <a:gd name="connsiteY39" fmla="*/ 784240 h 1044817"/>
                  <a:gd name="connsiteX40" fmla="*/ 1583340 w 2360787"/>
                  <a:gd name="connsiteY40" fmla="*/ 848533 h 1044817"/>
                  <a:gd name="connsiteX41" fmla="*/ 1543200 w 2360787"/>
                  <a:gd name="connsiteY41" fmla="*/ 909426 h 1044817"/>
                  <a:gd name="connsiteX42" fmla="*/ 1472103 w 2360787"/>
                  <a:gd name="connsiteY42" fmla="*/ 933578 h 1044817"/>
                  <a:gd name="connsiteX43" fmla="*/ 1428220 w 2360787"/>
                  <a:gd name="connsiteY43" fmla="*/ 945144 h 1044817"/>
                  <a:gd name="connsiteX44" fmla="*/ 1459515 w 2360787"/>
                  <a:gd name="connsiteY44" fmla="*/ 971679 h 1044817"/>
                  <a:gd name="connsiteX45" fmla="*/ 1597628 w 2360787"/>
                  <a:gd name="connsiteY45" fmla="*/ 988347 h 1044817"/>
                  <a:gd name="connsiteX46" fmla="*/ 1815342 w 2360787"/>
                  <a:gd name="connsiteY46" fmla="*/ 991068 h 1044817"/>
                  <a:gd name="connsiteX47" fmla="*/ 2082042 w 2360787"/>
                  <a:gd name="connsiteY47" fmla="*/ 980183 h 1044817"/>
                  <a:gd name="connsiteX48" fmla="*/ 2336836 w 2360787"/>
                  <a:gd name="connsiteY48" fmla="*/ 940383 h 1044817"/>
                  <a:gd name="connsiteX49" fmla="*/ 2325270 w 2360787"/>
                  <a:gd name="connsiteY49" fmla="*/ 978482 h 1044817"/>
                  <a:gd name="connsiteX50" fmla="*/ 2118441 w 2360787"/>
                  <a:gd name="connsiteY50" fmla="*/ 1020323 h 1044817"/>
                  <a:gd name="connsiteX51" fmla="*/ 1950734 w 2360787"/>
                  <a:gd name="connsiteY51" fmla="*/ 1036652 h 1044817"/>
                  <a:gd name="connsiteX52" fmla="*/ 1751729 w 2360787"/>
                  <a:gd name="connsiteY52" fmla="*/ 1044817 h 1044817"/>
                  <a:gd name="connsiteX53" fmla="*/ 1537077 w 2360787"/>
                  <a:gd name="connsiteY53" fmla="*/ 1036312 h 1044817"/>
                  <a:gd name="connsiteX54" fmla="*/ 1407808 w 2360787"/>
                  <a:gd name="connsiteY54" fmla="*/ 1012160 h 1044817"/>
                  <a:gd name="connsiteX55" fmla="*/ 1355421 w 2360787"/>
                  <a:gd name="connsiteY55" fmla="*/ 958411 h 1044817"/>
                  <a:gd name="connsiteX56" fmla="*/ 1382635 w 2360787"/>
                  <a:gd name="connsiteY56" fmla="*/ 909426 h 1044817"/>
                  <a:gd name="connsiteX57" fmla="*/ 1441146 w 2360787"/>
                  <a:gd name="connsiteY57" fmla="*/ 883912 h 1044817"/>
                  <a:gd name="connsiteX58" fmla="*/ 1496595 w 2360787"/>
                  <a:gd name="connsiteY58" fmla="*/ 866903 h 1044817"/>
                  <a:gd name="connsiteX59" fmla="*/ 1518707 w 2360787"/>
                  <a:gd name="connsiteY59" fmla="*/ 830504 h 1044817"/>
                  <a:gd name="connsiteX60" fmla="*/ 1467000 w 2360787"/>
                  <a:gd name="connsiteY60" fmla="*/ 816897 h 1044817"/>
                  <a:gd name="connsiteX61" fmla="*/ 1404407 w 2360787"/>
                  <a:gd name="connsiteY61" fmla="*/ 822340 h 1044817"/>
                  <a:gd name="connsiteX62" fmla="*/ 1295550 w 2360787"/>
                  <a:gd name="connsiteY62" fmla="*/ 879490 h 1044817"/>
                  <a:gd name="connsiteX63" fmla="*/ 1211185 w 2360787"/>
                  <a:gd name="connsiteY63" fmla="*/ 942083 h 1044817"/>
                  <a:gd name="connsiteX64" fmla="*/ 1076475 w 2360787"/>
                  <a:gd name="connsiteY64" fmla="*/ 970998 h 1044817"/>
                  <a:gd name="connsiteX65" fmla="*/ 968978 w 2360787"/>
                  <a:gd name="connsiteY65" fmla="*/ 942083 h 1044817"/>
                  <a:gd name="connsiteX66" fmla="*/ 944485 w 2360787"/>
                  <a:gd name="connsiteY66" fmla="*/ 874047 h 1044817"/>
                  <a:gd name="connsiteX67" fmla="*/ 988028 w 2360787"/>
                  <a:gd name="connsiteY67" fmla="*/ 803290 h 1044817"/>
                  <a:gd name="connsiteX68" fmla="*/ 1088721 w 2360787"/>
                  <a:gd name="connsiteY68" fmla="*/ 749541 h 1044817"/>
                  <a:gd name="connsiteX69" fmla="*/ 1171384 w 2360787"/>
                  <a:gd name="connsiteY69" fmla="*/ 697835 h 1044817"/>
                  <a:gd name="connsiteX70" fmla="*/ 1191115 w 2360787"/>
                  <a:gd name="connsiteY70" fmla="*/ 661096 h 1044817"/>
                  <a:gd name="connsiteX71" fmla="*/ 1158117 w 2360787"/>
                  <a:gd name="connsiteY71" fmla="*/ 639324 h 1044817"/>
                  <a:gd name="connsiteX72" fmla="*/ 1064908 w 2360787"/>
                  <a:gd name="connsiteY72" fmla="*/ 668240 h 1044817"/>
                  <a:gd name="connsiteX73" fmla="*/ 934960 w 2360787"/>
                  <a:gd name="connsiteY73" fmla="*/ 732192 h 1044817"/>
                  <a:gd name="connsiteX74" fmla="*/ 799909 w 2360787"/>
                  <a:gd name="connsiteY74" fmla="*/ 817917 h 1044817"/>
                  <a:gd name="connsiteX75" fmla="*/ 694114 w 2360787"/>
                  <a:gd name="connsiteY75" fmla="*/ 838668 h 1044817"/>
                  <a:gd name="connsiteX76" fmla="*/ 603966 w 2360787"/>
                  <a:gd name="connsiteY76" fmla="*/ 771654 h 1044817"/>
                  <a:gd name="connsiteX77" fmla="*/ 602265 w 2360787"/>
                  <a:gd name="connsiteY77" fmla="*/ 681505 h 1044817"/>
                  <a:gd name="connsiteX78" fmla="*/ 637985 w 2360787"/>
                  <a:gd name="connsiteY78" fmla="*/ 610409 h 1044817"/>
                  <a:gd name="connsiteX79" fmla="*/ 681866 w 2360787"/>
                  <a:gd name="connsiteY79" fmla="*/ 548836 h 1044817"/>
                  <a:gd name="connsiteX80" fmla="*/ 696835 w 2360787"/>
                  <a:gd name="connsiteY80" fmla="*/ 501211 h 1044817"/>
                  <a:gd name="connsiteX81" fmla="*/ 650571 w 2360787"/>
                  <a:gd name="connsiteY81" fmla="*/ 495768 h 1044817"/>
                  <a:gd name="connsiteX82" fmla="*/ 544435 w 2360787"/>
                  <a:gd name="connsiteY82" fmla="*/ 560062 h 1044817"/>
                  <a:gd name="connsiteX83" fmla="*/ 381150 w 2360787"/>
                  <a:gd name="connsiteY83" fmla="*/ 599183 h 1044817"/>
                  <a:gd name="connsiteX84" fmla="*/ 247459 w 2360787"/>
                  <a:gd name="connsiteY84" fmla="*/ 544415 h 1044817"/>
                  <a:gd name="connsiteX85" fmla="*/ 132819 w 2360787"/>
                  <a:gd name="connsiteY85" fmla="*/ 398817 h 1044817"/>
                  <a:gd name="connsiteX86" fmla="*/ 83153 w 2360787"/>
                  <a:gd name="connsiteY86" fmla="*/ 310711 h 1044817"/>
                  <a:gd name="connsiteX87" fmla="*/ 52877 w 2360787"/>
                  <a:gd name="connsiteY87" fmla="*/ 281455 h 1044817"/>
                  <a:gd name="connsiteX88" fmla="*/ 37570 w 2360787"/>
                  <a:gd name="connsiteY88" fmla="*/ 243016 h 1044817"/>
                  <a:gd name="connsiteX89" fmla="*/ 42332 w 2360787"/>
                  <a:gd name="connsiteY89" fmla="*/ 203896 h 1044817"/>
                  <a:gd name="connsiteX90" fmla="*/ 8995 w 2360787"/>
                  <a:gd name="connsiteY90" fmla="*/ 173620 h 1044817"/>
                  <a:gd name="connsiteX91" fmla="*/ 2871 w 2360787"/>
                  <a:gd name="connsiteY91" fmla="*/ 125654 h 1044817"/>
                  <a:gd name="connsiteX0" fmla="*/ 2871 w 2473471"/>
                  <a:gd name="connsiteY0" fmla="*/ 125654 h 1044817"/>
                  <a:gd name="connsiteX1" fmla="*/ 49135 w 2473471"/>
                  <a:gd name="connsiteY1" fmla="*/ 68504 h 1044817"/>
                  <a:gd name="connsiteX2" fmla="*/ 103564 w 2473471"/>
                  <a:gd name="connsiteY2" fmla="*/ 22240 h 1044817"/>
                  <a:gd name="connsiteX3" fmla="*/ 141664 w 2473471"/>
                  <a:gd name="connsiteY3" fmla="*/ 468 h 1044817"/>
                  <a:gd name="connsiteX4" fmla="*/ 163435 w 2473471"/>
                  <a:gd name="connsiteY4" fmla="*/ 41290 h 1044817"/>
                  <a:gd name="connsiteX5" fmla="*/ 166157 w 2473471"/>
                  <a:gd name="connsiteY5" fmla="*/ 87554 h 1044817"/>
                  <a:gd name="connsiteX6" fmla="*/ 149828 w 2473471"/>
                  <a:gd name="connsiteY6" fmla="*/ 114768 h 1044817"/>
                  <a:gd name="connsiteX7" fmla="*/ 141664 w 2473471"/>
                  <a:gd name="connsiteY7" fmla="*/ 125654 h 1044817"/>
                  <a:gd name="connsiteX8" fmla="*/ 168878 w 2473471"/>
                  <a:gd name="connsiteY8" fmla="*/ 131097 h 1044817"/>
                  <a:gd name="connsiteX9" fmla="*/ 182485 w 2473471"/>
                  <a:gd name="connsiteY9" fmla="*/ 166476 h 1044817"/>
                  <a:gd name="connsiteX10" fmla="*/ 177042 w 2473471"/>
                  <a:gd name="connsiteY10" fmla="*/ 199133 h 1044817"/>
                  <a:gd name="connsiteX11" fmla="*/ 177042 w 2473471"/>
                  <a:gd name="connsiteY11" fmla="*/ 218183 h 1044817"/>
                  <a:gd name="connsiteX12" fmla="*/ 212421 w 2473471"/>
                  <a:gd name="connsiteY12" fmla="*/ 299826 h 1044817"/>
                  <a:gd name="connsiteX13" fmla="*/ 266850 w 2473471"/>
                  <a:gd name="connsiteY13" fmla="*/ 400518 h 1044817"/>
                  <a:gd name="connsiteX14" fmla="*/ 324000 w 2473471"/>
                  <a:gd name="connsiteY14" fmla="*/ 468554 h 1044817"/>
                  <a:gd name="connsiteX15" fmla="*/ 400200 w 2473471"/>
                  <a:gd name="connsiteY15" fmla="*/ 498490 h 1044817"/>
                  <a:gd name="connsiteX16" fmla="*/ 533550 w 2473471"/>
                  <a:gd name="connsiteY16" fmla="*/ 458348 h 1044817"/>
                  <a:gd name="connsiteX17" fmla="*/ 639685 w 2473471"/>
                  <a:gd name="connsiteY17" fmla="*/ 403240 h 1044817"/>
                  <a:gd name="connsiteX18" fmla="*/ 734255 w 2473471"/>
                  <a:gd name="connsiteY18" fmla="*/ 402220 h 1044817"/>
                  <a:gd name="connsiteX19" fmla="*/ 800250 w 2473471"/>
                  <a:gd name="connsiteY19" fmla="*/ 463111 h 1044817"/>
                  <a:gd name="connsiteX20" fmla="*/ 797528 w 2473471"/>
                  <a:gd name="connsiteY20" fmla="*/ 536590 h 1044817"/>
                  <a:gd name="connsiteX21" fmla="*/ 730513 w 2473471"/>
                  <a:gd name="connsiteY21" fmla="*/ 645107 h 1044817"/>
                  <a:gd name="connsiteX22" fmla="*/ 694795 w 2473471"/>
                  <a:gd name="connsiteY22" fmla="*/ 712802 h 1044817"/>
                  <a:gd name="connsiteX23" fmla="*/ 714185 w 2473471"/>
                  <a:gd name="connsiteY23" fmla="*/ 752943 h 1044817"/>
                  <a:gd name="connsiteX24" fmla="*/ 778478 w 2473471"/>
                  <a:gd name="connsiteY24" fmla="*/ 721647 h 1044817"/>
                  <a:gd name="connsiteX25" fmla="*/ 868285 w 2473471"/>
                  <a:gd name="connsiteY25" fmla="*/ 669940 h 1044817"/>
                  <a:gd name="connsiteX26" fmla="*/ 996192 w 2473471"/>
                  <a:gd name="connsiteY26" fmla="*/ 597822 h 1044817"/>
                  <a:gd name="connsiteX27" fmla="*/ 1126821 w 2473471"/>
                  <a:gd name="connsiteY27" fmla="*/ 563804 h 1044817"/>
                  <a:gd name="connsiteX28" fmla="*/ 1241121 w 2473471"/>
                  <a:gd name="connsiteY28" fmla="*/ 585576 h 1044817"/>
                  <a:gd name="connsiteX29" fmla="*/ 1289086 w 2473471"/>
                  <a:gd name="connsiteY29" fmla="*/ 675722 h 1044817"/>
                  <a:gd name="connsiteX30" fmla="*/ 1235678 w 2473471"/>
                  <a:gd name="connsiteY30" fmla="*/ 754304 h 1044817"/>
                  <a:gd name="connsiteX31" fmla="*/ 1145871 w 2473471"/>
                  <a:gd name="connsiteY31" fmla="*/ 811454 h 1044817"/>
                  <a:gd name="connsiteX32" fmla="*/ 1064228 w 2473471"/>
                  <a:gd name="connsiteY32" fmla="*/ 846833 h 1044817"/>
                  <a:gd name="connsiteX33" fmla="*/ 1035313 w 2473471"/>
                  <a:gd name="connsiteY33" fmla="*/ 872005 h 1044817"/>
                  <a:gd name="connsiteX34" fmla="*/ 1038375 w 2473471"/>
                  <a:gd name="connsiteY34" fmla="*/ 901261 h 1044817"/>
                  <a:gd name="connsiteX35" fmla="*/ 1096885 w 2473471"/>
                  <a:gd name="connsiteY35" fmla="*/ 903983 h 1044817"/>
                  <a:gd name="connsiteX36" fmla="*/ 1197578 w 2473471"/>
                  <a:gd name="connsiteY36" fmla="*/ 863161 h 1044817"/>
                  <a:gd name="connsiteX37" fmla="*/ 1310858 w 2473471"/>
                  <a:gd name="connsiteY37" fmla="*/ 788662 h 1044817"/>
                  <a:gd name="connsiteX38" fmla="*/ 1453052 w 2473471"/>
                  <a:gd name="connsiteY38" fmla="*/ 752263 h 1044817"/>
                  <a:gd name="connsiteX39" fmla="*/ 1567692 w 2473471"/>
                  <a:gd name="connsiteY39" fmla="*/ 784240 h 1044817"/>
                  <a:gd name="connsiteX40" fmla="*/ 1583340 w 2473471"/>
                  <a:gd name="connsiteY40" fmla="*/ 848533 h 1044817"/>
                  <a:gd name="connsiteX41" fmla="*/ 1543200 w 2473471"/>
                  <a:gd name="connsiteY41" fmla="*/ 909426 h 1044817"/>
                  <a:gd name="connsiteX42" fmla="*/ 1472103 w 2473471"/>
                  <a:gd name="connsiteY42" fmla="*/ 933578 h 1044817"/>
                  <a:gd name="connsiteX43" fmla="*/ 1428220 w 2473471"/>
                  <a:gd name="connsiteY43" fmla="*/ 945144 h 1044817"/>
                  <a:gd name="connsiteX44" fmla="*/ 1459515 w 2473471"/>
                  <a:gd name="connsiteY44" fmla="*/ 971679 h 1044817"/>
                  <a:gd name="connsiteX45" fmla="*/ 1597628 w 2473471"/>
                  <a:gd name="connsiteY45" fmla="*/ 988347 h 1044817"/>
                  <a:gd name="connsiteX46" fmla="*/ 1815342 w 2473471"/>
                  <a:gd name="connsiteY46" fmla="*/ 991068 h 1044817"/>
                  <a:gd name="connsiteX47" fmla="*/ 2082042 w 2473471"/>
                  <a:gd name="connsiteY47" fmla="*/ 980183 h 1044817"/>
                  <a:gd name="connsiteX48" fmla="*/ 2465423 w 2473471"/>
                  <a:gd name="connsiteY48" fmla="*/ 911808 h 1044817"/>
                  <a:gd name="connsiteX49" fmla="*/ 2325270 w 2473471"/>
                  <a:gd name="connsiteY49" fmla="*/ 978482 h 1044817"/>
                  <a:gd name="connsiteX50" fmla="*/ 2118441 w 2473471"/>
                  <a:gd name="connsiteY50" fmla="*/ 1020323 h 1044817"/>
                  <a:gd name="connsiteX51" fmla="*/ 1950734 w 2473471"/>
                  <a:gd name="connsiteY51" fmla="*/ 1036652 h 1044817"/>
                  <a:gd name="connsiteX52" fmla="*/ 1751729 w 2473471"/>
                  <a:gd name="connsiteY52" fmla="*/ 1044817 h 1044817"/>
                  <a:gd name="connsiteX53" fmla="*/ 1537077 w 2473471"/>
                  <a:gd name="connsiteY53" fmla="*/ 1036312 h 1044817"/>
                  <a:gd name="connsiteX54" fmla="*/ 1407808 w 2473471"/>
                  <a:gd name="connsiteY54" fmla="*/ 1012160 h 1044817"/>
                  <a:gd name="connsiteX55" fmla="*/ 1355421 w 2473471"/>
                  <a:gd name="connsiteY55" fmla="*/ 958411 h 1044817"/>
                  <a:gd name="connsiteX56" fmla="*/ 1382635 w 2473471"/>
                  <a:gd name="connsiteY56" fmla="*/ 909426 h 1044817"/>
                  <a:gd name="connsiteX57" fmla="*/ 1441146 w 2473471"/>
                  <a:gd name="connsiteY57" fmla="*/ 883912 h 1044817"/>
                  <a:gd name="connsiteX58" fmla="*/ 1496595 w 2473471"/>
                  <a:gd name="connsiteY58" fmla="*/ 866903 h 1044817"/>
                  <a:gd name="connsiteX59" fmla="*/ 1518707 w 2473471"/>
                  <a:gd name="connsiteY59" fmla="*/ 830504 h 1044817"/>
                  <a:gd name="connsiteX60" fmla="*/ 1467000 w 2473471"/>
                  <a:gd name="connsiteY60" fmla="*/ 816897 h 1044817"/>
                  <a:gd name="connsiteX61" fmla="*/ 1404407 w 2473471"/>
                  <a:gd name="connsiteY61" fmla="*/ 822340 h 1044817"/>
                  <a:gd name="connsiteX62" fmla="*/ 1295550 w 2473471"/>
                  <a:gd name="connsiteY62" fmla="*/ 879490 h 1044817"/>
                  <a:gd name="connsiteX63" fmla="*/ 1211185 w 2473471"/>
                  <a:gd name="connsiteY63" fmla="*/ 942083 h 1044817"/>
                  <a:gd name="connsiteX64" fmla="*/ 1076475 w 2473471"/>
                  <a:gd name="connsiteY64" fmla="*/ 970998 h 1044817"/>
                  <a:gd name="connsiteX65" fmla="*/ 968978 w 2473471"/>
                  <a:gd name="connsiteY65" fmla="*/ 942083 h 1044817"/>
                  <a:gd name="connsiteX66" fmla="*/ 944485 w 2473471"/>
                  <a:gd name="connsiteY66" fmla="*/ 874047 h 1044817"/>
                  <a:gd name="connsiteX67" fmla="*/ 988028 w 2473471"/>
                  <a:gd name="connsiteY67" fmla="*/ 803290 h 1044817"/>
                  <a:gd name="connsiteX68" fmla="*/ 1088721 w 2473471"/>
                  <a:gd name="connsiteY68" fmla="*/ 749541 h 1044817"/>
                  <a:gd name="connsiteX69" fmla="*/ 1171384 w 2473471"/>
                  <a:gd name="connsiteY69" fmla="*/ 697835 h 1044817"/>
                  <a:gd name="connsiteX70" fmla="*/ 1191115 w 2473471"/>
                  <a:gd name="connsiteY70" fmla="*/ 661096 h 1044817"/>
                  <a:gd name="connsiteX71" fmla="*/ 1158117 w 2473471"/>
                  <a:gd name="connsiteY71" fmla="*/ 639324 h 1044817"/>
                  <a:gd name="connsiteX72" fmla="*/ 1064908 w 2473471"/>
                  <a:gd name="connsiteY72" fmla="*/ 668240 h 1044817"/>
                  <a:gd name="connsiteX73" fmla="*/ 934960 w 2473471"/>
                  <a:gd name="connsiteY73" fmla="*/ 732192 h 1044817"/>
                  <a:gd name="connsiteX74" fmla="*/ 799909 w 2473471"/>
                  <a:gd name="connsiteY74" fmla="*/ 817917 h 1044817"/>
                  <a:gd name="connsiteX75" fmla="*/ 694114 w 2473471"/>
                  <a:gd name="connsiteY75" fmla="*/ 838668 h 1044817"/>
                  <a:gd name="connsiteX76" fmla="*/ 603966 w 2473471"/>
                  <a:gd name="connsiteY76" fmla="*/ 771654 h 1044817"/>
                  <a:gd name="connsiteX77" fmla="*/ 602265 w 2473471"/>
                  <a:gd name="connsiteY77" fmla="*/ 681505 h 1044817"/>
                  <a:gd name="connsiteX78" fmla="*/ 637985 w 2473471"/>
                  <a:gd name="connsiteY78" fmla="*/ 610409 h 1044817"/>
                  <a:gd name="connsiteX79" fmla="*/ 681866 w 2473471"/>
                  <a:gd name="connsiteY79" fmla="*/ 548836 h 1044817"/>
                  <a:gd name="connsiteX80" fmla="*/ 696835 w 2473471"/>
                  <a:gd name="connsiteY80" fmla="*/ 501211 h 1044817"/>
                  <a:gd name="connsiteX81" fmla="*/ 650571 w 2473471"/>
                  <a:gd name="connsiteY81" fmla="*/ 495768 h 1044817"/>
                  <a:gd name="connsiteX82" fmla="*/ 544435 w 2473471"/>
                  <a:gd name="connsiteY82" fmla="*/ 560062 h 1044817"/>
                  <a:gd name="connsiteX83" fmla="*/ 381150 w 2473471"/>
                  <a:gd name="connsiteY83" fmla="*/ 599183 h 1044817"/>
                  <a:gd name="connsiteX84" fmla="*/ 247459 w 2473471"/>
                  <a:gd name="connsiteY84" fmla="*/ 544415 h 1044817"/>
                  <a:gd name="connsiteX85" fmla="*/ 132819 w 2473471"/>
                  <a:gd name="connsiteY85" fmla="*/ 398817 h 1044817"/>
                  <a:gd name="connsiteX86" fmla="*/ 83153 w 2473471"/>
                  <a:gd name="connsiteY86" fmla="*/ 310711 h 1044817"/>
                  <a:gd name="connsiteX87" fmla="*/ 52877 w 2473471"/>
                  <a:gd name="connsiteY87" fmla="*/ 281455 h 1044817"/>
                  <a:gd name="connsiteX88" fmla="*/ 37570 w 2473471"/>
                  <a:gd name="connsiteY88" fmla="*/ 243016 h 1044817"/>
                  <a:gd name="connsiteX89" fmla="*/ 42332 w 2473471"/>
                  <a:gd name="connsiteY89" fmla="*/ 203896 h 1044817"/>
                  <a:gd name="connsiteX90" fmla="*/ 8995 w 2473471"/>
                  <a:gd name="connsiteY90" fmla="*/ 173620 h 1044817"/>
                  <a:gd name="connsiteX91" fmla="*/ 2871 w 2473471"/>
                  <a:gd name="connsiteY91" fmla="*/ 125654 h 1044817"/>
                  <a:gd name="connsiteX0" fmla="*/ 2871 w 2492500"/>
                  <a:gd name="connsiteY0" fmla="*/ 125654 h 1044817"/>
                  <a:gd name="connsiteX1" fmla="*/ 49135 w 2492500"/>
                  <a:gd name="connsiteY1" fmla="*/ 68504 h 1044817"/>
                  <a:gd name="connsiteX2" fmla="*/ 103564 w 2492500"/>
                  <a:gd name="connsiteY2" fmla="*/ 22240 h 1044817"/>
                  <a:gd name="connsiteX3" fmla="*/ 141664 w 2492500"/>
                  <a:gd name="connsiteY3" fmla="*/ 468 h 1044817"/>
                  <a:gd name="connsiteX4" fmla="*/ 163435 w 2492500"/>
                  <a:gd name="connsiteY4" fmla="*/ 41290 h 1044817"/>
                  <a:gd name="connsiteX5" fmla="*/ 166157 w 2492500"/>
                  <a:gd name="connsiteY5" fmla="*/ 87554 h 1044817"/>
                  <a:gd name="connsiteX6" fmla="*/ 149828 w 2492500"/>
                  <a:gd name="connsiteY6" fmla="*/ 114768 h 1044817"/>
                  <a:gd name="connsiteX7" fmla="*/ 141664 w 2492500"/>
                  <a:gd name="connsiteY7" fmla="*/ 125654 h 1044817"/>
                  <a:gd name="connsiteX8" fmla="*/ 168878 w 2492500"/>
                  <a:gd name="connsiteY8" fmla="*/ 131097 h 1044817"/>
                  <a:gd name="connsiteX9" fmla="*/ 182485 w 2492500"/>
                  <a:gd name="connsiteY9" fmla="*/ 166476 h 1044817"/>
                  <a:gd name="connsiteX10" fmla="*/ 177042 w 2492500"/>
                  <a:gd name="connsiteY10" fmla="*/ 199133 h 1044817"/>
                  <a:gd name="connsiteX11" fmla="*/ 177042 w 2492500"/>
                  <a:gd name="connsiteY11" fmla="*/ 218183 h 1044817"/>
                  <a:gd name="connsiteX12" fmla="*/ 212421 w 2492500"/>
                  <a:gd name="connsiteY12" fmla="*/ 299826 h 1044817"/>
                  <a:gd name="connsiteX13" fmla="*/ 266850 w 2492500"/>
                  <a:gd name="connsiteY13" fmla="*/ 400518 h 1044817"/>
                  <a:gd name="connsiteX14" fmla="*/ 324000 w 2492500"/>
                  <a:gd name="connsiteY14" fmla="*/ 468554 h 1044817"/>
                  <a:gd name="connsiteX15" fmla="*/ 400200 w 2492500"/>
                  <a:gd name="connsiteY15" fmla="*/ 498490 h 1044817"/>
                  <a:gd name="connsiteX16" fmla="*/ 533550 w 2492500"/>
                  <a:gd name="connsiteY16" fmla="*/ 458348 h 1044817"/>
                  <a:gd name="connsiteX17" fmla="*/ 639685 w 2492500"/>
                  <a:gd name="connsiteY17" fmla="*/ 403240 h 1044817"/>
                  <a:gd name="connsiteX18" fmla="*/ 734255 w 2492500"/>
                  <a:gd name="connsiteY18" fmla="*/ 402220 h 1044817"/>
                  <a:gd name="connsiteX19" fmla="*/ 800250 w 2492500"/>
                  <a:gd name="connsiteY19" fmla="*/ 463111 h 1044817"/>
                  <a:gd name="connsiteX20" fmla="*/ 797528 w 2492500"/>
                  <a:gd name="connsiteY20" fmla="*/ 536590 h 1044817"/>
                  <a:gd name="connsiteX21" fmla="*/ 730513 w 2492500"/>
                  <a:gd name="connsiteY21" fmla="*/ 645107 h 1044817"/>
                  <a:gd name="connsiteX22" fmla="*/ 694795 w 2492500"/>
                  <a:gd name="connsiteY22" fmla="*/ 712802 h 1044817"/>
                  <a:gd name="connsiteX23" fmla="*/ 714185 w 2492500"/>
                  <a:gd name="connsiteY23" fmla="*/ 752943 h 1044817"/>
                  <a:gd name="connsiteX24" fmla="*/ 778478 w 2492500"/>
                  <a:gd name="connsiteY24" fmla="*/ 721647 h 1044817"/>
                  <a:gd name="connsiteX25" fmla="*/ 868285 w 2492500"/>
                  <a:gd name="connsiteY25" fmla="*/ 669940 h 1044817"/>
                  <a:gd name="connsiteX26" fmla="*/ 996192 w 2492500"/>
                  <a:gd name="connsiteY26" fmla="*/ 597822 h 1044817"/>
                  <a:gd name="connsiteX27" fmla="*/ 1126821 w 2492500"/>
                  <a:gd name="connsiteY27" fmla="*/ 563804 h 1044817"/>
                  <a:gd name="connsiteX28" fmla="*/ 1241121 w 2492500"/>
                  <a:gd name="connsiteY28" fmla="*/ 585576 h 1044817"/>
                  <a:gd name="connsiteX29" fmla="*/ 1289086 w 2492500"/>
                  <a:gd name="connsiteY29" fmla="*/ 675722 h 1044817"/>
                  <a:gd name="connsiteX30" fmla="*/ 1235678 w 2492500"/>
                  <a:gd name="connsiteY30" fmla="*/ 754304 h 1044817"/>
                  <a:gd name="connsiteX31" fmla="*/ 1145871 w 2492500"/>
                  <a:gd name="connsiteY31" fmla="*/ 811454 h 1044817"/>
                  <a:gd name="connsiteX32" fmla="*/ 1064228 w 2492500"/>
                  <a:gd name="connsiteY32" fmla="*/ 846833 h 1044817"/>
                  <a:gd name="connsiteX33" fmla="*/ 1035313 w 2492500"/>
                  <a:gd name="connsiteY33" fmla="*/ 872005 h 1044817"/>
                  <a:gd name="connsiteX34" fmla="*/ 1038375 w 2492500"/>
                  <a:gd name="connsiteY34" fmla="*/ 901261 h 1044817"/>
                  <a:gd name="connsiteX35" fmla="*/ 1096885 w 2492500"/>
                  <a:gd name="connsiteY35" fmla="*/ 903983 h 1044817"/>
                  <a:gd name="connsiteX36" fmla="*/ 1197578 w 2492500"/>
                  <a:gd name="connsiteY36" fmla="*/ 863161 h 1044817"/>
                  <a:gd name="connsiteX37" fmla="*/ 1310858 w 2492500"/>
                  <a:gd name="connsiteY37" fmla="*/ 788662 h 1044817"/>
                  <a:gd name="connsiteX38" fmla="*/ 1453052 w 2492500"/>
                  <a:gd name="connsiteY38" fmla="*/ 752263 h 1044817"/>
                  <a:gd name="connsiteX39" fmla="*/ 1567692 w 2492500"/>
                  <a:gd name="connsiteY39" fmla="*/ 784240 h 1044817"/>
                  <a:gd name="connsiteX40" fmla="*/ 1583340 w 2492500"/>
                  <a:gd name="connsiteY40" fmla="*/ 848533 h 1044817"/>
                  <a:gd name="connsiteX41" fmla="*/ 1543200 w 2492500"/>
                  <a:gd name="connsiteY41" fmla="*/ 909426 h 1044817"/>
                  <a:gd name="connsiteX42" fmla="*/ 1472103 w 2492500"/>
                  <a:gd name="connsiteY42" fmla="*/ 933578 h 1044817"/>
                  <a:gd name="connsiteX43" fmla="*/ 1428220 w 2492500"/>
                  <a:gd name="connsiteY43" fmla="*/ 945144 h 1044817"/>
                  <a:gd name="connsiteX44" fmla="*/ 1459515 w 2492500"/>
                  <a:gd name="connsiteY44" fmla="*/ 971679 h 1044817"/>
                  <a:gd name="connsiteX45" fmla="*/ 1597628 w 2492500"/>
                  <a:gd name="connsiteY45" fmla="*/ 988347 h 1044817"/>
                  <a:gd name="connsiteX46" fmla="*/ 1815342 w 2492500"/>
                  <a:gd name="connsiteY46" fmla="*/ 991068 h 1044817"/>
                  <a:gd name="connsiteX47" fmla="*/ 2082042 w 2492500"/>
                  <a:gd name="connsiteY47" fmla="*/ 980183 h 1044817"/>
                  <a:gd name="connsiteX48" fmla="*/ 2465423 w 2492500"/>
                  <a:gd name="connsiteY48" fmla="*/ 911808 h 1044817"/>
                  <a:gd name="connsiteX49" fmla="*/ 2422901 w 2492500"/>
                  <a:gd name="connsiteY49" fmla="*/ 968957 h 1044817"/>
                  <a:gd name="connsiteX50" fmla="*/ 2118441 w 2492500"/>
                  <a:gd name="connsiteY50" fmla="*/ 1020323 h 1044817"/>
                  <a:gd name="connsiteX51" fmla="*/ 1950734 w 2492500"/>
                  <a:gd name="connsiteY51" fmla="*/ 1036652 h 1044817"/>
                  <a:gd name="connsiteX52" fmla="*/ 1751729 w 2492500"/>
                  <a:gd name="connsiteY52" fmla="*/ 1044817 h 1044817"/>
                  <a:gd name="connsiteX53" fmla="*/ 1537077 w 2492500"/>
                  <a:gd name="connsiteY53" fmla="*/ 1036312 h 1044817"/>
                  <a:gd name="connsiteX54" fmla="*/ 1407808 w 2492500"/>
                  <a:gd name="connsiteY54" fmla="*/ 1012160 h 1044817"/>
                  <a:gd name="connsiteX55" fmla="*/ 1355421 w 2492500"/>
                  <a:gd name="connsiteY55" fmla="*/ 958411 h 1044817"/>
                  <a:gd name="connsiteX56" fmla="*/ 1382635 w 2492500"/>
                  <a:gd name="connsiteY56" fmla="*/ 909426 h 1044817"/>
                  <a:gd name="connsiteX57" fmla="*/ 1441146 w 2492500"/>
                  <a:gd name="connsiteY57" fmla="*/ 883912 h 1044817"/>
                  <a:gd name="connsiteX58" fmla="*/ 1496595 w 2492500"/>
                  <a:gd name="connsiteY58" fmla="*/ 866903 h 1044817"/>
                  <a:gd name="connsiteX59" fmla="*/ 1518707 w 2492500"/>
                  <a:gd name="connsiteY59" fmla="*/ 830504 h 1044817"/>
                  <a:gd name="connsiteX60" fmla="*/ 1467000 w 2492500"/>
                  <a:gd name="connsiteY60" fmla="*/ 816897 h 1044817"/>
                  <a:gd name="connsiteX61" fmla="*/ 1404407 w 2492500"/>
                  <a:gd name="connsiteY61" fmla="*/ 822340 h 1044817"/>
                  <a:gd name="connsiteX62" fmla="*/ 1295550 w 2492500"/>
                  <a:gd name="connsiteY62" fmla="*/ 879490 h 1044817"/>
                  <a:gd name="connsiteX63" fmla="*/ 1211185 w 2492500"/>
                  <a:gd name="connsiteY63" fmla="*/ 942083 h 1044817"/>
                  <a:gd name="connsiteX64" fmla="*/ 1076475 w 2492500"/>
                  <a:gd name="connsiteY64" fmla="*/ 970998 h 1044817"/>
                  <a:gd name="connsiteX65" fmla="*/ 968978 w 2492500"/>
                  <a:gd name="connsiteY65" fmla="*/ 942083 h 1044817"/>
                  <a:gd name="connsiteX66" fmla="*/ 944485 w 2492500"/>
                  <a:gd name="connsiteY66" fmla="*/ 874047 h 1044817"/>
                  <a:gd name="connsiteX67" fmla="*/ 988028 w 2492500"/>
                  <a:gd name="connsiteY67" fmla="*/ 803290 h 1044817"/>
                  <a:gd name="connsiteX68" fmla="*/ 1088721 w 2492500"/>
                  <a:gd name="connsiteY68" fmla="*/ 749541 h 1044817"/>
                  <a:gd name="connsiteX69" fmla="*/ 1171384 w 2492500"/>
                  <a:gd name="connsiteY69" fmla="*/ 697835 h 1044817"/>
                  <a:gd name="connsiteX70" fmla="*/ 1191115 w 2492500"/>
                  <a:gd name="connsiteY70" fmla="*/ 661096 h 1044817"/>
                  <a:gd name="connsiteX71" fmla="*/ 1158117 w 2492500"/>
                  <a:gd name="connsiteY71" fmla="*/ 639324 h 1044817"/>
                  <a:gd name="connsiteX72" fmla="*/ 1064908 w 2492500"/>
                  <a:gd name="connsiteY72" fmla="*/ 668240 h 1044817"/>
                  <a:gd name="connsiteX73" fmla="*/ 934960 w 2492500"/>
                  <a:gd name="connsiteY73" fmla="*/ 732192 h 1044817"/>
                  <a:gd name="connsiteX74" fmla="*/ 799909 w 2492500"/>
                  <a:gd name="connsiteY74" fmla="*/ 817917 h 1044817"/>
                  <a:gd name="connsiteX75" fmla="*/ 694114 w 2492500"/>
                  <a:gd name="connsiteY75" fmla="*/ 838668 h 1044817"/>
                  <a:gd name="connsiteX76" fmla="*/ 603966 w 2492500"/>
                  <a:gd name="connsiteY76" fmla="*/ 771654 h 1044817"/>
                  <a:gd name="connsiteX77" fmla="*/ 602265 w 2492500"/>
                  <a:gd name="connsiteY77" fmla="*/ 681505 h 1044817"/>
                  <a:gd name="connsiteX78" fmla="*/ 637985 w 2492500"/>
                  <a:gd name="connsiteY78" fmla="*/ 610409 h 1044817"/>
                  <a:gd name="connsiteX79" fmla="*/ 681866 w 2492500"/>
                  <a:gd name="connsiteY79" fmla="*/ 548836 h 1044817"/>
                  <a:gd name="connsiteX80" fmla="*/ 696835 w 2492500"/>
                  <a:gd name="connsiteY80" fmla="*/ 501211 h 1044817"/>
                  <a:gd name="connsiteX81" fmla="*/ 650571 w 2492500"/>
                  <a:gd name="connsiteY81" fmla="*/ 495768 h 1044817"/>
                  <a:gd name="connsiteX82" fmla="*/ 544435 w 2492500"/>
                  <a:gd name="connsiteY82" fmla="*/ 560062 h 1044817"/>
                  <a:gd name="connsiteX83" fmla="*/ 381150 w 2492500"/>
                  <a:gd name="connsiteY83" fmla="*/ 599183 h 1044817"/>
                  <a:gd name="connsiteX84" fmla="*/ 247459 w 2492500"/>
                  <a:gd name="connsiteY84" fmla="*/ 544415 h 1044817"/>
                  <a:gd name="connsiteX85" fmla="*/ 132819 w 2492500"/>
                  <a:gd name="connsiteY85" fmla="*/ 398817 h 1044817"/>
                  <a:gd name="connsiteX86" fmla="*/ 83153 w 2492500"/>
                  <a:gd name="connsiteY86" fmla="*/ 310711 h 1044817"/>
                  <a:gd name="connsiteX87" fmla="*/ 52877 w 2492500"/>
                  <a:gd name="connsiteY87" fmla="*/ 281455 h 1044817"/>
                  <a:gd name="connsiteX88" fmla="*/ 37570 w 2492500"/>
                  <a:gd name="connsiteY88" fmla="*/ 243016 h 1044817"/>
                  <a:gd name="connsiteX89" fmla="*/ 42332 w 2492500"/>
                  <a:gd name="connsiteY89" fmla="*/ 203896 h 1044817"/>
                  <a:gd name="connsiteX90" fmla="*/ 8995 w 2492500"/>
                  <a:gd name="connsiteY90" fmla="*/ 173620 h 1044817"/>
                  <a:gd name="connsiteX91" fmla="*/ 2871 w 2492500"/>
                  <a:gd name="connsiteY91" fmla="*/ 125654 h 1044817"/>
                  <a:gd name="connsiteX0" fmla="*/ 2871 w 2492500"/>
                  <a:gd name="connsiteY0" fmla="*/ 125654 h 1044817"/>
                  <a:gd name="connsiteX1" fmla="*/ 49135 w 2492500"/>
                  <a:gd name="connsiteY1" fmla="*/ 68504 h 1044817"/>
                  <a:gd name="connsiteX2" fmla="*/ 103564 w 2492500"/>
                  <a:gd name="connsiteY2" fmla="*/ 22240 h 1044817"/>
                  <a:gd name="connsiteX3" fmla="*/ 141664 w 2492500"/>
                  <a:gd name="connsiteY3" fmla="*/ 468 h 1044817"/>
                  <a:gd name="connsiteX4" fmla="*/ 163435 w 2492500"/>
                  <a:gd name="connsiteY4" fmla="*/ 41290 h 1044817"/>
                  <a:gd name="connsiteX5" fmla="*/ 166157 w 2492500"/>
                  <a:gd name="connsiteY5" fmla="*/ 87554 h 1044817"/>
                  <a:gd name="connsiteX6" fmla="*/ 149828 w 2492500"/>
                  <a:gd name="connsiteY6" fmla="*/ 114768 h 1044817"/>
                  <a:gd name="connsiteX7" fmla="*/ 141664 w 2492500"/>
                  <a:gd name="connsiteY7" fmla="*/ 125654 h 1044817"/>
                  <a:gd name="connsiteX8" fmla="*/ 168878 w 2492500"/>
                  <a:gd name="connsiteY8" fmla="*/ 131097 h 1044817"/>
                  <a:gd name="connsiteX9" fmla="*/ 182485 w 2492500"/>
                  <a:gd name="connsiteY9" fmla="*/ 166476 h 1044817"/>
                  <a:gd name="connsiteX10" fmla="*/ 177042 w 2492500"/>
                  <a:gd name="connsiteY10" fmla="*/ 199133 h 1044817"/>
                  <a:gd name="connsiteX11" fmla="*/ 177042 w 2492500"/>
                  <a:gd name="connsiteY11" fmla="*/ 218183 h 1044817"/>
                  <a:gd name="connsiteX12" fmla="*/ 212421 w 2492500"/>
                  <a:gd name="connsiteY12" fmla="*/ 299826 h 1044817"/>
                  <a:gd name="connsiteX13" fmla="*/ 266850 w 2492500"/>
                  <a:gd name="connsiteY13" fmla="*/ 400518 h 1044817"/>
                  <a:gd name="connsiteX14" fmla="*/ 324000 w 2492500"/>
                  <a:gd name="connsiteY14" fmla="*/ 468554 h 1044817"/>
                  <a:gd name="connsiteX15" fmla="*/ 400200 w 2492500"/>
                  <a:gd name="connsiteY15" fmla="*/ 498490 h 1044817"/>
                  <a:gd name="connsiteX16" fmla="*/ 533550 w 2492500"/>
                  <a:gd name="connsiteY16" fmla="*/ 458348 h 1044817"/>
                  <a:gd name="connsiteX17" fmla="*/ 639685 w 2492500"/>
                  <a:gd name="connsiteY17" fmla="*/ 403240 h 1044817"/>
                  <a:gd name="connsiteX18" fmla="*/ 734255 w 2492500"/>
                  <a:gd name="connsiteY18" fmla="*/ 402220 h 1044817"/>
                  <a:gd name="connsiteX19" fmla="*/ 800250 w 2492500"/>
                  <a:gd name="connsiteY19" fmla="*/ 463111 h 1044817"/>
                  <a:gd name="connsiteX20" fmla="*/ 797528 w 2492500"/>
                  <a:gd name="connsiteY20" fmla="*/ 536590 h 1044817"/>
                  <a:gd name="connsiteX21" fmla="*/ 730513 w 2492500"/>
                  <a:gd name="connsiteY21" fmla="*/ 645107 h 1044817"/>
                  <a:gd name="connsiteX22" fmla="*/ 694795 w 2492500"/>
                  <a:gd name="connsiteY22" fmla="*/ 712802 h 1044817"/>
                  <a:gd name="connsiteX23" fmla="*/ 714185 w 2492500"/>
                  <a:gd name="connsiteY23" fmla="*/ 752943 h 1044817"/>
                  <a:gd name="connsiteX24" fmla="*/ 778478 w 2492500"/>
                  <a:gd name="connsiteY24" fmla="*/ 721647 h 1044817"/>
                  <a:gd name="connsiteX25" fmla="*/ 868285 w 2492500"/>
                  <a:gd name="connsiteY25" fmla="*/ 669940 h 1044817"/>
                  <a:gd name="connsiteX26" fmla="*/ 996192 w 2492500"/>
                  <a:gd name="connsiteY26" fmla="*/ 597822 h 1044817"/>
                  <a:gd name="connsiteX27" fmla="*/ 1126821 w 2492500"/>
                  <a:gd name="connsiteY27" fmla="*/ 563804 h 1044817"/>
                  <a:gd name="connsiteX28" fmla="*/ 1241121 w 2492500"/>
                  <a:gd name="connsiteY28" fmla="*/ 585576 h 1044817"/>
                  <a:gd name="connsiteX29" fmla="*/ 1289086 w 2492500"/>
                  <a:gd name="connsiteY29" fmla="*/ 675722 h 1044817"/>
                  <a:gd name="connsiteX30" fmla="*/ 1235678 w 2492500"/>
                  <a:gd name="connsiteY30" fmla="*/ 754304 h 1044817"/>
                  <a:gd name="connsiteX31" fmla="*/ 1145871 w 2492500"/>
                  <a:gd name="connsiteY31" fmla="*/ 811454 h 1044817"/>
                  <a:gd name="connsiteX32" fmla="*/ 1064228 w 2492500"/>
                  <a:gd name="connsiteY32" fmla="*/ 846833 h 1044817"/>
                  <a:gd name="connsiteX33" fmla="*/ 1035313 w 2492500"/>
                  <a:gd name="connsiteY33" fmla="*/ 872005 h 1044817"/>
                  <a:gd name="connsiteX34" fmla="*/ 1038375 w 2492500"/>
                  <a:gd name="connsiteY34" fmla="*/ 901261 h 1044817"/>
                  <a:gd name="connsiteX35" fmla="*/ 1096885 w 2492500"/>
                  <a:gd name="connsiteY35" fmla="*/ 903983 h 1044817"/>
                  <a:gd name="connsiteX36" fmla="*/ 1197578 w 2492500"/>
                  <a:gd name="connsiteY36" fmla="*/ 863161 h 1044817"/>
                  <a:gd name="connsiteX37" fmla="*/ 1310858 w 2492500"/>
                  <a:gd name="connsiteY37" fmla="*/ 788662 h 1044817"/>
                  <a:gd name="connsiteX38" fmla="*/ 1453052 w 2492500"/>
                  <a:gd name="connsiteY38" fmla="*/ 752263 h 1044817"/>
                  <a:gd name="connsiteX39" fmla="*/ 1567692 w 2492500"/>
                  <a:gd name="connsiteY39" fmla="*/ 784240 h 1044817"/>
                  <a:gd name="connsiteX40" fmla="*/ 1583340 w 2492500"/>
                  <a:gd name="connsiteY40" fmla="*/ 848533 h 1044817"/>
                  <a:gd name="connsiteX41" fmla="*/ 1543200 w 2492500"/>
                  <a:gd name="connsiteY41" fmla="*/ 909426 h 1044817"/>
                  <a:gd name="connsiteX42" fmla="*/ 1472103 w 2492500"/>
                  <a:gd name="connsiteY42" fmla="*/ 933578 h 1044817"/>
                  <a:gd name="connsiteX43" fmla="*/ 1428220 w 2492500"/>
                  <a:gd name="connsiteY43" fmla="*/ 945144 h 1044817"/>
                  <a:gd name="connsiteX44" fmla="*/ 1459515 w 2492500"/>
                  <a:gd name="connsiteY44" fmla="*/ 971679 h 1044817"/>
                  <a:gd name="connsiteX45" fmla="*/ 1597628 w 2492500"/>
                  <a:gd name="connsiteY45" fmla="*/ 988347 h 1044817"/>
                  <a:gd name="connsiteX46" fmla="*/ 1815342 w 2492500"/>
                  <a:gd name="connsiteY46" fmla="*/ 991068 h 1044817"/>
                  <a:gd name="connsiteX47" fmla="*/ 2082042 w 2492500"/>
                  <a:gd name="connsiteY47" fmla="*/ 980183 h 1044817"/>
                  <a:gd name="connsiteX48" fmla="*/ 2465423 w 2492500"/>
                  <a:gd name="connsiteY48" fmla="*/ 911808 h 1044817"/>
                  <a:gd name="connsiteX49" fmla="*/ 2422901 w 2492500"/>
                  <a:gd name="connsiteY49" fmla="*/ 966576 h 1044817"/>
                  <a:gd name="connsiteX50" fmla="*/ 2118441 w 2492500"/>
                  <a:gd name="connsiteY50" fmla="*/ 1020323 h 1044817"/>
                  <a:gd name="connsiteX51" fmla="*/ 1950734 w 2492500"/>
                  <a:gd name="connsiteY51" fmla="*/ 1036652 h 1044817"/>
                  <a:gd name="connsiteX52" fmla="*/ 1751729 w 2492500"/>
                  <a:gd name="connsiteY52" fmla="*/ 1044817 h 1044817"/>
                  <a:gd name="connsiteX53" fmla="*/ 1537077 w 2492500"/>
                  <a:gd name="connsiteY53" fmla="*/ 1036312 h 1044817"/>
                  <a:gd name="connsiteX54" fmla="*/ 1407808 w 2492500"/>
                  <a:gd name="connsiteY54" fmla="*/ 1012160 h 1044817"/>
                  <a:gd name="connsiteX55" fmla="*/ 1355421 w 2492500"/>
                  <a:gd name="connsiteY55" fmla="*/ 958411 h 1044817"/>
                  <a:gd name="connsiteX56" fmla="*/ 1382635 w 2492500"/>
                  <a:gd name="connsiteY56" fmla="*/ 909426 h 1044817"/>
                  <a:gd name="connsiteX57" fmla="*/ 1441146 w 2492500"/>
                  <a:gd name="connsiteY57" fmla="*/ 883912 h 1044817"/>
                  <a:gd name="connsiteX58" fmla="*/ 1496595 w 2492500"/>
                  <a:gd name="connsiteY58" fmla="*/ 866903 h 1044817"/>
                  <a:gd name="connsiteX59" fmla="*/ 1518707 w 2492500"/>
                  <a:gd name="connsiteY59" fmla="*/ 830504 h 1044817"/>
                  <a:gd name="connsiteX60" fmla="*/ 1467000 w 2492500"/>
                  <a:gd name="connsiteY60" fmla="*/ 816897 h 1044817"/>
                  <a:gd name="connsiteX61" fmla="*/ 1404407 w 2492500"/>
                  <a:gd name="connsiteY61" fmla="*/ 822340 h 1044817"/>
                  <a:gd name="connsiteX62" fmla="*/ 1295550 w 2492500"/>
                  <a:gd name="connsiteY62" fmla="*/ 879490 h 1044817"/>
                  <a:gd name="connsiteX63" fmla="*/ 1211185 w 2492500"/>
                  <a:gd name="connsiteY63" fmla="*/ 942083 h 1044817"/>
                  <a:gd name="connsiteX64" fmla="*/ 1076475 w 2492500"/>
                  <a:gd name="connsiteY64" fmla="*/ 970998 h 1044817"/>
                  <a:gd name="connsiteX65" fmla="*/ 968978 w 2492500"/>
                  <a:gd name="connsiteY65" fmla="*/ 942083 h 1044817"/>
                  <a:gd name="connsiteX66" fmla="*/ 944485 w 2492500"/>
                  <a:gd name="connsiteY66" fmla="*/ 874047 h 1044817"/>
                  <a:gd name="connsiteX67" fmla="*/ 988028 w 2492500"/>
                  <a:gd name="connsiteY67" fmla="*/ 803290 h 1044817"/>
                  <a:gd name="connsiteX68" fmla="*/ 1088721 w 2492500"/>
                  <a:gd name="connsiteY68" fmla="*/ 749541 h 1044817"/>
                  <a:gd name="connsiteX69" fmla="*/ 1171384 w 2492500"/>
                  <a:gd name="connsiteY69" fmla="*/ 697835 h 1044817"/>
                  <a:gd name="connsiteX70" fmla="*/ 1191115 w 2492500"/>
                  <a:gd name="connsiteY70" fmla="*/ 661096 h 1044817"/>
                  <a:gd name="connsiteX71" fmla="*/ 1158117 w 2492500"/>
                  <a:gd name="connsiteY71" fmla="*/ 639324 h 1044817"/>
                  <a:gd name="connsiteX72" fmla="*/ 1064908 w 2492500"/>
                  <a:gd name="connsiteY72" fmla="*/ 668240 h 1044817"/>
                  <a:gd name="connsiteX73" fmla="*/ 934960 w 2492500"/>
                  <a:gd name="connsiteY73" fmla="*/ 732192 h 1044817"/>
                  <a:gd name="connsiteX74" fmla="*/ 799909 w 2492500"/>
                  <a:gd name="connsiteY74" fmla="*/ 817917 h 1044817"/>
                  <a:gd name="connsiteX75" fmla="*/ 694114 w 2492500"/>
                  <a:gd name="connsiteY75" fmla="*/ 838668 h 1044817"/>
                  <a:gd name="connsiteX76" fmla="*/ 603966 w 2492500"/>
                  <a:gd name="connsiteY76" fmla="*/ 771654 h 1044817"/>
                  <a:gd name="connsiteX77" fmla="*/ 602265 w 2492500"/>
                  <a:gd name="connsiteY77" fmla="*/ 681505 h 1044817"/>
                  <a:gd name="connsiteX78" fmla="*/ 637985 w 2492500"/>
                  <a:gd name="connsiteY78" fmla="*/ 610409 h 1044817"/>
                  <a:gd name="connsiteX79" fmla="*/ 681866 w 2492500"/>
                  <a:gd name="connsiteY79" fmla="*/ 548836 h 1044817"/>
                  <a:gd name="connsiteX80" fmla="*/ 696835 w 2492500"/>
                  <a:gd name="connsiteY80" fmla="*/ 501211 h 1044817"/>
                  <a:gd name="connsiteX81" fmla="*/ 650571 w 2492500"/>
                  <a:gd name="connsiteY81" fmla="*/ 495768 h 1044817"/>
                  <a:gd name="connsiteX82" fmla="*/ 544435 w 2492500"/>
                  <a:gd name="connsiteY82" fmla="*/ 560062 h 1044817"/>
                  <a:gd name="connsiteX83" fmla="*/ 381150 w 2492500"/>
                  <a:gd name="connsiteY83" fmla="*/ 599183 h 1044817"/>
                  <a:gd name="connsiteX84" fmla="*/ 247459 w 2492500"/>
                  <a:gd name="connsiteY84" fmla="*/ 544415 h 1044817"/>
                  <a:gd name="connsiteX85" fmla="*/ 132819 w 2492500"/>
                  <a:gd name="connsiteY85" fmla="*/ 398817 h 1044817"/>
                  <a:gd name="connsiteX86" fmla="*/ 83153 w 2492500"/>
                  <a:gd name="connsiteY86" fmla="*/ 310711 h 1044817"/>
                  <a:gd name="connsiteX87" fmla="*/ 52877 w 2492500"/>
                  <a:gd name="connsiteY87" fmla="*/ 281455 h 1044817"/>
                  <a:gd name="connsiteX88" fmla="*/ 37570 w 2492500"/>
                  <a:gd name="connsiteY88" fmla="*/ 243016 h 1044817"/>
                  <a:gd name="connsiteX89" fmla="*/ 42332 w 2492500"/>
                  <a:gd name="connsiteY89" fmla="*/ 203896 h 1044817"/>
                  <a:gd name="connsiteX90" fmla="*/ 8995 w 2492500"/>
                  <a:gd name="connsiteY90" fmla="*/ 173620 h 1044817"/>
                  <a:gd name="connsiteX91" fmla="*/ 2871 w 2492500"/>
                  <a:gd name="connsiteY91" fmla="*/ 125654 h 1044817"/>
                  <a:gd name="connsiteX0" fmla="*/ 2871 w 2492147"/>
                  <a:gd name="connsiteY0" fmla="*/ 125654 h 1044817"/>
                  <a:gd name="connsiteX1" fmla="*/ 49135 w 2492147"/>
                  <a:gd name="connsiteY1" fmla="*/ 68504 h 1044817"/>
                  <a:gd name="connsiteX2" fmla="*/ 103564 w 2492147"/>
                  <a:gd name="connsiteY2" fmla="*/ 22240 h 1044817"/>
                  <a:gd name="connsiteX3" fmla="*/ 141664 w 2492147"/>
                  <a:gd name="connsiteY3" fmla="*/ 468 h 1044817"/>
                  <a:gd name="connsiteX4" fmla="*/ 163435 w 2492147"/>
                  <a:gd name="connsiteY4" fmla="*/ 41290 h 1044817"/>
                  <a:gd name="connsiteX5" fmla="*/ 166157 w 2492147"/>
                  <a:gd name="connsiteY5" fmla="*/ 87554 h 1044817"/>
                  <a:gd name="connsiteX6" fmla="*/ 149828 w 2492147"/>
                  <a:gd name="connsiteY6" fmla="*/ 114768 h 1044817"/>
                  <a:gd name="connsiteX7" fmla="*/ 141664 w 2492147"/>
                  <a:gd name="connsiteY7" fmla="*/ 125654 h 1044817"/>
                  <a:gd name="connsiteX8" fmla="*/ 168878 w 2492147"/>
                  <a:gd name="connsiteY8" fmla="*/ 131097 h 1044817"/>
                  <a:gd name="connsiteX9" fmla="*/ 182485 w 2492147"/>
                  <a:gd name="connsiteY9" fmla="*/ 166476 h 1044817"/>
                  <a:gd name="connsiteX10" fmla="*/ 177042 w 2492147"/>
                  <a:gd name="connsiteY10" fmla="*/ 199133 h 1044817"/>
                  <a:gd name="connsiteX11" fmla="*/ 177042 w 2492147"/>
                  <a:gd name="connsiteY11" fmla="*/ 218183 h 1044817"/>
                  <a:gd name="connsiteX12" fmla="*/ 212421 w 2492147"/>
                  <a:gd name="connsiteY12" fmla="*/ 299826 h 1044817"/>
                  <a:gd name="connsiteX13" fmla="*/ 266850 w 2492147"/>
                  <a:gd name="connsiteY13" fmla="*/ 400518 h 1044817"/>
                  <a:gd name="connsiteX14" fmla="*/ 324000 w 2492147"/>
                  <a:gd name="connsiteY14" fmla="*/ 468554 h 1044817"/>
                  <a:gd name="connsiteX15" fmla="*/ 400200 w 2492147"/>
                  <a:gd name="connsiteY15" fmla="*/ 498490 h 1044817"/>
                  <a:gd name="connsiteX16" fmla="*/ 533550 w 2492147"/>
                  <a:gd name="connsiteY16" fmla="*/ 458348 h 1044817"/>
                  <a:gd name="connsiteX17" fmla="*/ 639685 w 2492147"/>
                  <a:gd name="connsiteY17" fmla="*/ 403240 h 1044817"/>
                  <a:gd name="connsiteX18" fmla="*/ 734255 w 2492147"/>
                  <a:gd name="connsiteY18" fmla="*/ 402220 h 1044817"/>
                  <a:gd name="connsiteX19" fmla="*/ 800250 w 2492147"/>
                  <a:gd name="connsiteY19" fmla="*/ 463111 h 1044817"/>
                  <a:gd name="connsiteX20" fmla="*/ 797528 w 2492147"/>
                  <a:gd name="connsiteY20" fmla="*/ 536590 h 1044817"/>
                  <a:gd name="connsiteX21" fmla="*/ 730513 w 2492147"/>
                  <a:gd name="connsiteY21" fmla="*/ 645107 h 1044817"/>
                  <a:gd name="connsiteX22" fmla="*/ 694795 w 2492147"/>
                  <a:gd name="connsiteY22" fmla="*/ 712802 h 1044817"/>
                  <a:gd name="connsiteX23" fmla="*/ 714185 w 2492147"/>
                  <a:gd name="connsiteY23" fmla="*/ 752943 h 1044817"/>
                  <a:gd name="connsiteX24" fmla="*/ 778478 w 2492147"/>
                  <a:gd name="connsiteY24" fmla="*/ 721647 h 1044817"/>
                  <a:gd name="connsiteX25" fmla="*/ 868285 w 2492147"/>
                  <a:gd name="connsiteY25" fmla="*/ 669940 h 1044817"/>
                  <a:gd name="connsiteX26" fmla="*/ 996192 w 2492147"/>
                  <a:gd name="connsiteY26" fmla="*/ 597822 h 1044817"/>
                  <a:gd name="connsiteX27" fmla="*/ 1126821 w 2492147"/>
                  <a:gd name="connsiteY27" fmla="*/ 563804 h 1044817"/>
                  <a:gd name="connsiteX28" fmla="*/ 1241121 w 2492147"/>
                  <a:gd name="connsiteY28" fmla="*/ 585576 h 1044817"/>
                  <a:gd name="connsiteX29" fmla="*/ 1289086 w 2492147"/>
                  <a:gd name="connsiteY29" fmla="*/ 675722 h 1044817"/>
                  <a:gd name="connsiteX30" fmla="*/ 1235678 w 2492147"/>
                  <a:gd name="connsiteY30" fmla="*/ 754304 h 1044817"/>
                  <a:gd name="connsiteX31" fmla="*/ 1145871 w 2492147"/>
                  <a:gd name="connsiteY31" fmla="*/ 811454 h 1044817"/>
                  <a:gd name="connsiteX32" fmla="*/ 1064228 w 2492147"/>
                  <a:gd name="connsiteY32" fmla="*/ 846833 h 1044817"/>
                  <a:gd name="connsiteX33" fmla="*/ 1035313 w 2492147"/>
                  <a:gd name="connsiteY33" fmla="*/ 872005 h 1044817"/>
                  <a:gd name="connsiteX34" fmla="*/ 1038375 w 2492147"/>
                  <a:gd name="connsiteY34" fmla="*/ 901261 h 1044817"/>
                  <a:gd name="connsiteX35" fmla="*/ 1096885 w 2492147"/>
                  <a:gd name="connsiteY35" fmla="*/ 903983 h 1044817"/>
                  <a:gd name="connsiteX36" fmla="*/ 1197578 w 2492147"/>
                  <a:gd name="connsiteY36" fmla="*/ 863161 h 1044817"/>
                  <a:gd name="connsiteX37" fmla="*/ 1310858 w 2492147"/>
                  <a:gd name="connsiteY37" fmla="*/ 788662 h 1044817"/>
                  <a:gd name="connsiteX38" fmla="*/ 1453052 w 2492147"/>
                  <a:gd name="connsiteY38" fmla="*/ 752263 h 1044817"/>
                  <a:gd name="connsiteX39" fmla="*/ 1567692 w 2492147"/>
                  <a:gd name="connsiteY39" fmla="*/ 784240 h 1044817"/>
                  <a:gd name="connsiteX40" fmla="*/ 1583340 w 2492147"/>
                  <a:gd name="connsiteY40" fmla="*/ 848533 h 1044817"/>
                  <a:gd name="connsiteX41" fmla="*/ 1543200 w 2492147"/>
                  <a:gd name="connsiteY41" fmla="*/ 909426 h 1044817"/>
                  <a:gd name="connsiteX42" fmla="*/ 1472103 w 2492147"/>
                  <a:gd name="connsiteY42" fmla="*/ 933578 h 1044817"/>
                  <a:gd name="connsiteX43" fmla="*/ 1428220 w 2492147"/>
                  <a:gd name="connsiteY43" fmla="*/ 945144 h 1044817"/>
                  <a:gd name="connsiteX44" fmla="*/ 1459515 w 2492147"/>
                  <a:gd name="connsiteY44" fmla="*/ 971679 h 1044817"/>
                  <a:gd name="connsiteX45" fmla="*/ 1597628 w 2492147"/>
                  <a:gd name="connsiteY45" fmla="*/ 988347 h 1044817"/>
                  <a:gd name="connsiteX46" fmla="*/ 1815342 w 2492147"/>
                  <a:gd name="connsiteY46" fmla="*/ 991068 h 1044817"/>
                  <a:gd name="connsiteX47" fmla="*/ 2086805 w 2492147"/>
                  <a:gd name="connsiteY47" fmla="*/ 977802 h 1044817"/>
                  <a:gd name="connsiteX48" fmla="*/ 2465423 w 2492147"/>
                  <a:gd name="connsiteY48" fmla="*/ 911808 h 1044817"/>
                  <a:gd name="connsiteX49" fmla="*/ 2422901 w 2492147"/>
                  <a:gd name="connsiteY49" fmla="*/ 966576 h 1044817"/>
                  <a:gd name="connsiteX50" fmla="*/ 2118441 w 2492147"/>
                  <a:gd name="connsiteY50" fmla="*/ 1020323 h 1044817"/>
                  <a:gd name="connsiteX51" fmla="*/ 1950734 w 2492147"/>
                  <a:gd name="connsiteY51" fmla="*/ 1036652 h 1044817"/>
                  <a:gd name="connsiteX52" fmla="*/ 1751729 w 2492147"/>
                  <a:gd name="connsiteY52" fmla="*/ 1044817 h 1044817"/>
                  <a:gd name="connsiteX53" fmla="*/ 1537077 w 2492147"/>
                  <a:gd name="connsiteY53" fmla="*/ 1036312 h 1044817"/>
                  <a:gd name="connsiteX54" fmla="*/ 1407808 w 2492147"/>
                  <a:gd name="connsiteY54" fmla="*/ 1012160 h 1044817"/>
                  <a:gd name="connsiteX55" fmla="*/ 1355421 w 2492147"/>
                  <a:gd name="connsiteY55" fmla="*/ 958411 h 1044817"/>
                  <a:gd name="connsiteX56" fmla="*/ 1382635 w 2492147"/>
                  <a:gd name="connsiteY56" fmla="*/ 909426 h 1044817"/>
                  <a:gd name="connsiteX57" fmla="*/ 1441146 w 2492147"/>
                  <a:gd name="connsiteY57" fmla="*/ 883912 h 1044817"/>
                  <a:gd name="connsiteX58" fmla="*/ 1496595 w 2492147"/>
                  <a:gd name="connsiteY58" fmla="*/ 866903 h 1044817"/>
                  <a:gd name="connsiteX59" fmla="*/ 1518707 w 2492147"/>
                  <a:gd name="connsiteY59" fmla="*/ 830504 h 1044817"/>
                  <a:gd name="connsiteX60" fmla="*/ 1467000 w 2492147"/>
                  <a:gd name="connsiteY60" fmla="*/ 816897 h 1044817"/>
                  <a:gd name="connsiteX61" fmla="*/ 1404407 w 2492147"/>
                  <a:gd name="connsiteY61" fmla="*/ 822340 h 1044817"/>
                  <a:gd name="connsiteX62" fmla="*/ 1295550 w 2492147"/>
                  <a:gd name="connsiteY62" fmla="*/ 879490 h 1044817"/>
                  <a:gd name="connsiteX63" fmla="*/ 1211185 w 2492147"/>
                  <a:gd name="connsiteY63" fmla="*/ 942083 h 1044817"/>
                  <a:gd name="connsiteX64" fmla="*/ 1076475 w 2492147"/>
                  <a:gd name="connsiteY64" fmla="*/ 970998 h 1044817"/>
                  <a:gd name="connsiteX65" fmla="*/ 968978 w 2492147"/>
                  <a:gd name="connsiteY65" fmla="*/ 942083 h 1044817"/>
                  <a:gd name="connsiteX66" fmla="*/ 944485 w 2492147"/>
                  <a:gd name="connsiteY66" fmla="*/ 874047 h 1044817"/>
                  <a:gd name="connsiteX67" fmla="*/ 988028 w 2492147"/>
                  <a:gd name="connsiteY67" fmla="*/ 803290 h 1044817"/>
                  <a:gd name="connsiteX68" fmla="*/ 1088721 w 2492147"/>
                  <a:gd name="connsiteY68" fmla="*/ 749541 h 1044817"/>
                  <a:gd name="connsiteX69" fmla="*/ 1171384 w 2492147"/>
                  <a:gd name="connsiteY69" fmla="*/ 697835 h 1044817"/>
                  <a:gd name="connsiteX70" fmla="*/ 1191115 w 2492147"/>
                  <a:gd name="connsiteY70" fmla="*/ 661096 h 1044817"/>
                  <a:gd name="connsiteX71" fmla="*/ 1158117 w 2492147"/>
                  <a:gd name="connsiteY71" fmla="*/ 639324 h 1044817"/>
                  <a:gd name="connsiteX72" fmla="*/ 1064908 w 2492147"/>
                  <a:gd name="connsiteY72" fmla="*/ 668240 h 1044817"/>
                  <a:gd name="connsiteX73" fmla="*/ 934960 w 2492147"/>
                  <a:gd name="connsiteY73" fmla="*/ 732192 h 1044817"/>
                  <a:gd name="connsiteX74" fmla="*/ 799909 w 2492147"/>
                  <a:gd name="connsiteY74" fmla="*/ 817917 h 1044817"/>
                  <a:gd name="connsiteX75" fmla="*/ 694114 w 2492147"/>
                  <a:gd name="connsiteY75" fmla="*/ 838668 h 1044817"/>
                  <a:gd name="connsiteX76" fmla="*/ 603966 w 2492147"/>
                  <a:gd name="connsiteY76" fmla="*/ 771654 h 1044817"/>
                  <a:gd name="connsiteX77" fmla="*/ 602265 w 2492147"/>
                  <a:gd name="connsiteY77" fmla="*/ 681505 h 1044817"/>
                  <a:gd name="connsiteX78" fmla="*/ 637985 w 2492147"/>
                  <a:gd name="connsiteY78" fmla="*/ 610409 h 1044817"/>
                  <a:gd name="connsiteX79" fmla="*/ 681866 w 2492147"/>
                  <a:gd name="connsiteY79" fmla="*/ 548836 h 1044817"/>
                  <a:gd name="connsiteX80" fmla="*/ 696835 w 2492147"/>
                  <a:gd name="connsiteY80" fmla="*/ 501211 h 1044817"/>
                  <a:gd name="connsiteX81" fmla="*/ 650571 w 2492147"/>
                  <a:gd name="connsiteY81" fmla="*/ 495768 h 1044817"/>
                  <a:gd name="connsiteX82" fmla="*/ 544435 w 2492147"/>
                  <a:gd name="connsiteY82" fmla="*/ 560062 h 1044817"/>
                  <a:gd name="connsiteX83" fmla="*/ 381150 w 2492147"/>
                  <a:gd name="connsiteY83" fmla="*/ 599183 h 1044817"/>
                  <a:gd name="connsiteX84" fmla="*/ 247459 w 2492147"/>
                  <a:gd name="connsiteY84" fmla="*/ 544415 h 1044817"/>
                  <a:gd name="connsiteX85" fmla="*/ 132819 w 2492147"/>
                  <a:gd name="connsiteY85" fmla="*/ 398817 h 1044817"/>
                  <a:gd name="connsiteX86" fmla="*/ 83153 w 2492147"/>
                  <a:gd name="connsiteY86" fmla="*/ 310711 h 1044817"/>
                  <a:gd name="connsiteX87" fmla="*/ 52877 w 2492147"/>
                  <a:gd name="connsiteY87" fmla="*/ 281455 h 1044817"/>
                  <a:gd name="connsiteX88" fmla="*/ 37570 w 2492147"/>
                  <a:gd name="connsiteY88" fmla="*/ 243016 h 1044817"/>
                  <a:gd name="connsiteX89" fmla="*/ 42332 w 2492147"/>
                  <a:gd name="connsiteY89" fmla="*/ 203896 h 1044817"/>
                  <a:gd name="connsiteX90" fmla="*/ 8995 w 2492147"/>
                  <a:gd name="connsiteY90" fmla="*/ 173620 h 1044817"/>
                  <a:gd name="connsiteX91" fmla="*/ 2871 w 2492147"/>
                  <a:gd name="connsiteY91" fmla="*/ 125654 h 104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2492147" h="1044817">
                    <a:moveTo>
                      <a:pt x="2871" y="125654"/>
                    </a:moveTo>
                    <a:cubicBezTo>
                      <a:pt x="9561" y="108135"/>
                      <a:pt x="32353" y="85740"/>
                      <a:pt x="49135" y="68504"/>
                    </a:cubicBezTo>
                    <a:cubicBezTo>
                      <a:pt x="65917" y="51268"/>
                      <a:pt x="88143" y="33579"/>
                      <a:pt x="103564" y="22240"/>
                    </a:cubicBezTo>
                    <a:cubicBezTo>
                      <a:pt x="118985" y="10901"/>
                      <a:pt x="131685" y="-2707"/>
                      <a:pt x="141664" y="468"/>
                    </a:cubicBezTo>
                    <a:cubicBezTo>
                      <a:pt x="151643" y="3643"/>
                      <a:pt x="159353" y="26776"/>
                      <a:pt x="163435" y="41290"/>
                    </a:cubicBezTo>
                    <a:cubicBezTo>
                      <a:pt x="167517" y="55804"/>
                      <a:pt x="168425" y="75308"/>
                      <a:pt x="166157" y="87554"/>
                    </a:cubicBezTo>
                    <a:cubicBezTo>
                      <a:pt x="163889" y="99800"/>
                      <a:pt x="153910" y="108418"/>
                      <a:pt x="149828" y="114768"/>
                    </a:cubicBezTo>
                    <a:cubicBezTo>
                      <a:pt x="145746" y="121118"/>
                      <a:pt x="138489" y="122932"/>
                      <a:pt x="141664" y="125654"/>
                    </a:cubicBezTo>
                    <a:cubicBezTo>
                      <a:pt x="144839" y="128376"/>
                      <a:pt x="162075" y="124293"/>
                      <a:pt x="168878" y="131097"/>
                    </a:cubicBezTo>
                    <a:cubicBezTo>
                      <a:pt x="175681" y="137901"/>
                      <a:pt x="181124" y="155137"/>
                      <a:pt x="182485" y="166476"/>
                    </a:cubicBezTo>
                    <a:cubicBezTo>
                      <a:pt x="183846" y="177815"/>
                      <a:pt x="177949" y="190515"/>
                      <a:pt x="177042" y="199133"/>
                    </a:cubicBezTo>
                    <a:cubicBezTo>
                      <a:pt x="176135" y="207751"/>
                      <a:pt x="171146" y="201401"/>
                      <a:pt x="177042" y="218183"/>
                    </a:cubicBezTo>
                    <a:cubicBezTo>
                      <a:pt x="182938" y="234965"/>
                      <a:pt x="197453" y="269437"/>
                      <a:pt x="212421" y="299826"/>
                    </a:cubicBezTo>
                    <a:cubicBezTo>
                      <a:pt x="227389" y="330215"/>
                      <a:pt x="248254" y="372397"/>
                      <a:pt x="266850" y="400518"/>
                    </a:cubicBezTo>
                    <a:cubicBezTo>
                      <a:pt x="285447" y="428639"/>
                      <a:pt x="301775" y="452225"/>
                      <a:pt x="324000" y="468554"/>
                    </a:cubicBezTo>
                    <a:cubicBezTo>
                      <a:pt x="346225" y="484883"/>
                      <a:pt x="365275" y="500191"/>
                      <a:pt x="400200" y="498490"/>
                    </a:cubicBezTo>
                    <a:cubicBezTo>
                      <a:pt x="435125" y="496789"/>
                      <a:pt x="493636" y="474223"/>
                      <a:pt x="533550" y="458348"/>
                    </a:cubicBezTo>
                    <a:cubicBezTo>
                      <a:pt x="573464" y="442473"/>
                      <a:pt x="606234" y="412595"/>
                      <a:pt x="639685" y="403240"/>
                    </a:cubicBezTo>
                    <a:cubicBezTo>
                      <a:pt x="673136" y="393885"/>
                      <a:pt x="707494" y="392242"/>
                      <a:pt x="734255" y="402220"/>
                    </a:cubicBezTo>
                    <a:cubicBezTo>
                      <a:pt x="761016" y="412199"/>
                      <a:pt x="789705" y="440716"/>
                      <a:pt x="800250" y="463111"/>
                    </a:cubicBezTo>
                    <a:cubicBezTo>
                      <a:pt x="810795" y="485506"/>
                      <a:pt x="809151" y="506257"/>
                      <a:pt x="797528" y="536590"/>
                    </a:cubicBezTo>
                    <a:cubicBezTo>
                      <a:pt x="785905" y="566923"/>
                      <a:pt x="747635" y="615738"/>
                      <a:pt x="730513" y="645107"/>
                    </a:cubicBezTo>
                    <a:cubicBezTo>
                      <a:pt x="713391" y="674476"/>
                      <a:pt x="697516" y="694829"/>
                      <a:pt x="694795" y="712802"/>
                    </a:cubicBezTo>
                    <a:cubicBezTo>
                      <a:pt x="692074" y="730775"/>
                      <a:pt x="700238" y="751469"/>
                      <a:pt x="714185" y="752943"/>
                    </a:cubicBezTo>
                    <a:cubicBezTo>
                      <a:pt x="728132" y="754417"/>
                      <a:pt x="752795" y="735481"/>
                      <a:pt x="778478" y="721647"/>
                    </a:cubicBezTo>
                    <a:cubicBezTo>
                      <a:pt x="804161" y="707813"/>
                      <a:pt x="832000" y="690577"/>
                      <a:pt x="868285" y="669940"/>
                    </a:cubicBezTo>
                    <a:cubicBezTo>
                      <a:pt x="904570" y="649303"/>
                      <a:pt x="953103" y="615511"/>
                      <a:pt x="996192" y="597822"/>
                    </a:cubicBezTo>
                    <a:cubicBezTo>
                      <a:pt x="1039281" y="580133"/>
                      <a:pt x="1086000" y="565845"/>
                      <a:pt x="1126821" y="563804"/>
                    </a:cubicBezTo>
                    <a:cubicBezTo>
                      <a:pt x="1167642" y="561763"/>
                      <a:pt x="1214077" y="566923"/>
                      <a:pt x="1241121" y="585576"/>
                    </a:cubicBezTo>
                    <a:cubicBezTo>
                      <a:pt x="1268165" y="604229"/>
                      <a:pt x="1292374" y="640457"/>
                      <a:pt x="1289086" y="675722"/>
                    </a:cubicBezTo>
                    <a:cubicBezTo>
                      <a:pt x="1285798" y="710987"/>
                      <a:pt x="1259547" y="731682"/>
                      <a:pt x="1235678" y="754304"/>
                    </a:cubicBezTo>
                    <a:cubicBezTo>
                      <a:pt x="1211809" y="776926"/>
                      <a:pt x="1174446" y="796033"/>
                      <a:pt x="1145871" y="811454"/>
                    </a:cubicBezTo>
                    <a:cubicBezTo>
                      <a:pt x="1117296" y="826875"/>
                      <a:pt x="1082654" y="836741"/>
                      <a:pt x="1064228" y="846833"/>
                    </a:cubicBezTo>
                    <a:cubicBezTo>
                      <a:pt x="1045802" y="856925"/>
                      <a:pt x="1039622" y="862934"/>
                      <a:pt x="1035313" y="872005"/>
                    </a:cubicBezTo>
                    <a:cubicBezTo>
                      <a:pt x="1031004" y="881076"/>
                      <a:pt x="1028113" y="895931"/>
                      <a:pt x="1038375" y="901261"/>
                    </a:cubicBezTo>
                    <a:cubicBezTo>
                      <a:pt x="1048637" y="906591"/>
                      <a:pt x="1070351" y="910333"/>
                      <a:pt x="1096885" y="903983"/>
                    </a:cubicBezTo>
                    <a:cubicBezTo>
                      <a:pt x="1123419" y="897633"/>
                      <a:pt x="1161916" y="882381"/>
                      <a:pt x="1197578" y="863161"/>
                    </a:cubicBezTo>
                    <a:cubicBezTo>
                      <a:pt x="1233240" y="843941"/>
                      <a:pt x="1268279" y="807145"/>
                      <a:pt x="1310858" y="788662"/>
                    </a:cubicBezTo>
                    <a:cubicBezTo>
                      <a:pt x="1353437" y="770179"/>
                      <a:pt x="1410246" y="753000"/>
                      <a:pt x="1453052" y="752263"/>
                    </a:cubicBezTo>
                    <a:cubicBezTo>
                      <a:pt x="1495858" y="751526"/>
                      <a:pt x="1545977" y="768195"/>
                      <a:pt x="1567692" y="784240"/>
                    </a:cubicBezTo>
                    <a:cubicBezTo>
                      <a:pt x="1589407" y="800285"/>
                      <a:pt x="1587422" y="827669"/>
                      <a:pt x="1583340" y="848533"/>
                    </a:cubicBezTo>
                    <a:cubicBezTo>
                      <a:pt x="1579258" y="869397"/>
                      <a:pt x="1561740" y="895252"/>
                      <a:pt x="1543200" y="909426"/>
                    </a:cubicBezTo>
                    <a:cubicBezTo>
                      <a:pt x="1524660" y="923600"/>
                      <a:pt x="1491266" y="927625"/>
                      <a:pt x="1472103" y="933578"/>
                    </a:cubicBezTo>
                    <a:cubicBezTo>
                      <a:pt x="1452940" y="939531"/>
                      <a:pt x="1430318" y="938794"/>
                      <a:pt x="1428220" y="945144"/>
                    </a:cubicBezTo>
                    <a:cubicBezTo>
                      <a:pt x="1426122" y="951494"/>
                      <a:pt x="1431280" y="964479"/>
                      <a:pt x="1459515" y="971679"/>
                    </a:cubicBezTo>
                    <a:cubicBezTo>
                      <a:pt x="1487750" y="978879"/>
                      <a:pt x="1538324" y="985116"/>
                      <a:pt x="1597628" y="988347"/>
                    </a:cubicBezTo>
                    <a:cubicBezTo>
                      <a:pt x="1656932" y="991578"/>
                      <a:pt x="1733813" y="992825"/>
                      <a:pt x="1815342" y="991068"/>
                    </a:cubicBezTo>
                    <a:cubicBezTo>
                      <a:pt x="1896871" y="989311"/>
                      <a:pt x="1978458" y="991012"/>
                      <a:pt x="2086805" y="977802"/>
                    </a:cubicBezTo>
                    <a:cubicBezTo>
                      <a:pt x="2195152" y="964592"/>
                      <a:pt x="2409407" y="913679"/>
                      <a:pt x="2465423" y="911808"/>
                    </a:cubicBezTo>
                    <a:cubicBezTo>
                      <a:pt x="2521439" y="909937"/>
                      <a:pt x="2480731" y="948490"/>
                      <a:pt x="2422901" y="966576"/>
                    </a:cubicBezTo>
                    <a:cubicBezTo>
                      <a:pt x="2365071" y="984662"/>
                      <a:pt x="2197135" y="1008644"/>
                      <a:pt x="2118441" y="1020323"/>
                    </a:cubicBezTo>
                    <a:cubicBezTo>
                      <a:pt x="2039747" y="1032002"/>
                      <a:pt x="2011853" y="1032570"/>
                      <a:pt x="1950734" y="1036652"/>
                    </a:cubicBezTo>
                    <a:cubicBezTo>
                      <a:pt x="1889615" y="1040734"/>
                      <a:pt x="1820672" y="1044874"/>
                      <a:pt x="1751729" y="1044817"/>
                    </a:cubicBezTo>
                    <a:cubicBezTo>
                      <a:pt x="1682786" y="1044760"/>
                      <a:pt x="1594397" y="1041755"/>
                      <a:pt x="1537077" y="1036312"/>
                    </a:cubicBezTo>
                    <a:cubicBezTo>
                      <a:pt x="1479757" y="1030869"/>
                      <a:pt x="1438084" y="1025143"/>
                      <a:pt x="1407808" y="1012160"/>
                    </a:cubicBezTo>
                    <a:cubicBezTo>
                      <a:pt x="1377532" y="999177"/>
                      <a:pt x="1359617" y="975533"/>
                      <a:pt x="1355421" y="958411"/>
                    </a:cubicBezTo>
                    <a:cubicBezTo>
                      <a:pt x="1351226" y="941289"/>
                      <a:pt x="1368348" y="921842"/>
                      <a:pt x="1382635" y="909426"/>
                    </a:cubicBezTo>
                    <a:cubicBezTo>
                      <a:pt x="1396922" y="897010"/>
                      <a:pt x="1422153" y="890999"/>
                      <a:pt x="1441146" y="883912"/>
                    </a:cubicBezTo>
                    <a:cubicBezTo>
                      <a:pt x="1460139" y="876825"/>
                      <a:pt x="1483668" y="875804"/>
                      <a:pt x="1496595" y="866903"/>
                    </a:cubicBezTo>
                    <a:cubicBezTo>
                      <a:pt x="1509522" y="858002"/>
                      <a:pt x="1523639" y="838838"/>
                      <a:pt x="1518707" y="830504"/>
                    </a:cubicBezTo>
                    <a:cubicBezTo>
                      <a:pt x="1513775" y="822170"/>
                      <a:pt x="1486050" y="818258"/>
                      <a:pt x="1467000" y="816897"/>
                    </a:cubicBezTo>
                    <a:cubicBezTo>
                      <a:pt x="1447950" y="815536"/>
                      <a:pt x="1432982" y="811908"/>
                      <a:pt x="1404407" y="822340"/>
                    </a:cubicBezTo>
                    <a:cubicBezTo>
                      <a:pt x="1375832" y="832772"/>
                      <a:pt x="1327754" y="859533"/>
                      <a:pt x="1295550" y="879490"/>
                    </a:cubicBezTo>
                    <a:cubicBezTo>
                      <a:pt x="1263346" y="899447"/>
                      <a:pt x="1247697" y="926832"/>
                      <a:pt x="1211185" y="942083"/>
                    </a:cubicBezTo>
                    <a:cubicBezTo>
                      <a:pt x="1174673" y="957334"/>
                      <a:pt x="1116843" y="970998"/>
                      <a:pt x="1076475" y="970998"/>
                    </a:cubicBezTo>
                    <a:cubicBezTo>
                      <a:pt x="1036107" y="970998"/>
                      <a:pt x="990976" y="958242"/>
                      <a:pt x="968978" y="942083"/>
                    </a:cubicBezTo>
                    <a:cubicBezTo>
                      <a:pt x="946980" y="925925"/>
                      <a:pt x="941310" y="897179"/>
                      <a:pt x="944485" y="874047"/>
                    </a:cubicBezTo>
                    <a:cubicBezTo>
                      <a:pt x="947660" y="850915"/>
                      <a:pt x="963989" y="824041"/>
                      <a:pt x="988028" y="803290"/>
                    </a:cubicBezTo>
                    <a:cubicBezTo>
                      <a:pt x="1012067" y="782539"/>
                      <a:pt x="1058162" y="767117"/>
                      <a:pt x="1088721" y="749541"/>
                    </a:cubicBezTo>
                    <a:cubicBezTo>
                      <a:pt x="1119280" y="731965"/>
                      <a:pt x="1154318" y="712576"/>
                      <a:pt x="1171384" y="697835"/>
                    </a:cubicBezTo>
                    <a:cubicBezTo>
                      <a:pt x="1188450" y="683094"/>
                      <a:pt x="1193326" y="670848"/>
                      <a:pt x="1191115" y="661096"/>
                    </a:cubicBezTo>
                    <a:cubicBezTo>
                      <a:pt x="1188904" y="651344"/>
                      <a:pt x="1179151" y="638133"/>
                      <a:pt x="1158117" y="639324"/>
                    </a:cubicBezTo>
                    <a:cubicBezTo>
                      <a:pt x="1137083" y="640515"/>
                      <a:pt x="1102101" y="652762"/>
                      <a:pt x="1064908" y="668240"/>
                    </a:cubicBezTo>
                    <a:cubicBezTo>
                      <a:pt x="1027715" y="683718"/>
                      <a:pt x="979126" y="707246"/>
                      <a:pt x="934960" y="732192"/>
                    </a:cubicBezTo>
                    <a:cubicBezTo>
                      <a:pt x="890794" y="757138"/>
                      <a:pt x="840050" y="800171"/>
                      <a:pt x="799909" y="817917"/>
                    </a:cubicBezTo>
                    <a:cubicBezTo>
                      <a:pt x="759768" y="835663"/>
                      <a:pt x="726771" y="846378"/>
                      <a:pt x="694114" y="838668"/>
                    </a:cubicBezTo>
                    <a:cubicBezTo>
                      <a:pt x="661457" y="830958"/>
                      <a:pt x="619274" y="797848"/>
                      <a:pt x="603966" y="771654"/>
                    </a:cubicBezTo>
                    <a:cubicBezTo>
                      <a:pt x="588658" y="745460"/>
                      <a:pt x="596595" y="708379"/>
                      <a:pt x="602265" y="681505"/>
                    </a:cubicBezTo>
                    <a:cubicBezTo>
                      <a:pt x="607935" y="654631"/>
                      <a:pt x="624718" y="632520"/>
                      <a:pt x="637985" y="610409"/>
                    </a:cubicBezTo>
                    <a:cubicBezTo>
                      <a:pt x="651252" y="588298"/>
                      <a:pt x="672058" y="567036"/>
                      <a:pt x="681866" y="548836"/>
                    </a:cubicBezTo>
                    <a:cubicBezTo>
                      <a:pt x="691674" y="530636"/>
                      <a:pt x="702051" y="510056"/>
                      <a:pt x="696835" y="501211"/>
                    </a:cubicBezTo>
                    <a:cubicBezTo>
                      <a:pt x="691619" y="492366"/>
                      <a:pt x="675971" y="485960"/>
                      <a:pt x="650571" y="495768"/>
                    </a:cubicBezTo>
                    <a:cubicBezTo>
                      <a:pt x="625171" y="505576"/>
                      <a:pt x="589339" y="542826"/>
                      <a:pt x="544435" y="560062"/>
                    </a:cubicBezTo>
                    <a:cubicBezTo>
                      <a:pt x="499532" y="577298"/>
                      <a:pt x="430646" y="601791"/>
                      <a:pt x="381150" y="599183"/>
                    </a:cubicBezTo>
                    <a:cubicBezTo>
                      <a:pt x="331654" y="596575"/>
                      <a:pt x="288848" y="577809"/>
                      <a:pt x="247459" y="544415"/>
                    </a:cubicBezTo>
                    <a:cubicBezTo>
                      <a:pt x="206071" y="511021"/>
                      <a:pt x="160203" y="437768"/>
                      <a:pt x="132819" y="398817"/>
                    </a:cubicBezTo>
                    <a:cubicBezTo>
                      <a:pt x="105435" y="359866"/>
                      <a:pt x="96477" y="330271"/>
                      <a:pt x="83153" y="310711"/>
                    </a:cubicBezTo>
                    <a:cubicBezTo>
                      <a:pt x="69829" y="291151"/>
                      <a:pt x="60474" y="292737"/>
                      <a:pt x="52877" y="281455"/>
                    </a:cubicBezTo>
                    <a:cubicBezTo>
                      <a:pt x="45280" y="270173"/>
                      <a:pt x="39328" y="255943"/>
                      <a:pt x="37570" y="243016"/>
                    </a:cubicBezTo>
                    <a:cubicBezTo>
                      <a:pt x="35813" y="230090"/>
                      <a:pt x="42332" y="203896"/>
                      <a:pt x="42332" y="203896"/>
                    </a:cubicBezTo>
                    <a:cubicBezTo>
                      <a:pt x="42332" y="190743"/>
                      <a:pt x="15572" y="186660"/>
                      <a:pt x="8995" y="173620"/>
                    </a:cubicBezTo>
                    <a:cubicBezTo>
                      <a:pt x="2418" y="160580"/>
                      <a:pt x="-3819" y="143173"/>
                      <a:pt x="2871" y="12565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/>
              <a:effectLst>
                <a:softEdge rad="2286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0" name="组合 1239"/>
              <p:cNvGrpSpPr/>
              <p:nvPr/>
            </p:nvGrpSpPr>
            <p:grpSpPr>
              <a:xfrm rot="13560000">
                <a:off x="6730489" y="4944468"/>
                <a:ext cx="132963" cy="134227"/>
                <a:chOff x="5490631" y="3384044"/>
                <a:chExt cx="324119" cy="327198"/>
              </a:xfrm>
            </p:grpSpPr>
            <p:sp>
              <p:nvSpPr>
                <p:cNvPr id="1276" name="椭圆 1275"/>
                <p:cNvSpPr/>
                <p:nvPr/>
              </p:nvSpPr>
              <p:spPr>
                <a:xfrm>
                  <a:off x="5508750" y="3402006"/>
                  <a:ext cx="306000" cy="306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7" name="椭圆 1276"/>
                <p:cNvSpPr/>
                <p:nvPr/>
              </p:nvSpPr>
              <p:spPr>
                <a:xfrm>
                  <a:off x="5490631" y="3384044"/>
                  <a:ext cx="306000" cy="306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8" name="任意多边形 1277"/>
                <p:cNvSpPr>
                  <a:spLocks noChangeAspect="1"/>
                </p:cNvSpPr>
                <p:nvPr/>
              </p:nvSpPr>
              <p:spPr>
                <a:xfrm rot="600000">
                  <a:off x="5526578" y="3401669"/>
                  <a:ext cx="234106" cy="252000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4072 w 284380"/>
                    <a:gd name="connsiteY0" fmla="*/ 225631 h 309874"/>
                    <a:gd name="connsiteX1" fmla="*/ 25502 w 284380"/>
                    <a:gd name="connsiteY1" fmla="*/ 128000 h 309874"/>
                    <a:gd name="connsiteX2" fmla="*/ 92178 w 284380"/>
                    <a:gd name="connsiteY2" fmla="*/ 49418 h 309874"/>
                    <a:gd name="connsiteX3" fmla="*/ 177903 w 284380"/>
                    <a:gd name="connsiteY3" fmla="*/ 4174 h 309874"/>
                    <a:gd name="connsiteX4" fmla="*/ 251721 w 284380"/>
                    <a:gd name="connsiteY4" fmla="*/ 4174 h 309874"/>
                    <a:gd name="connsiteX5" fmla="*/ 282678 w 284380"/>
                    <a:gd name="connsiteY5" fmla="*/ 23225 h 309874"/>
                    <a:gd name="connsiteX6" fmla="*/ 204096 w 284380"/>
                    <a:gd name="connsiteY6" fmla="*/ 35131 h 309874"/>
                    <a:gd name="connsiteX7" fmla="*/ 120753 w 284380"/>
                    <a:gd name="connsiteY7" fmla="*/ 75612 h 309874"/>
                    <a:gd name="connsiteX8" fmla="*/ 61221 w 284380"/>
                    <a:gd name="connsiteY8" fmla="*/ 147050 h 309874"/>
                    <a:gd name="connsiteX9" fmla="*/ 37409 w 284380"/>
                    <a:gd name="connsiteY9" fmla="*/ 235156 h 309874"/>
                    <a:gd name="connsiteX10" fmla="*/ 25503 w 284380"/>
                    <a:gd name="connsiteY10" fmla="*/ 306594 h 309874"/>
                    <a:gd name="connsiteX11" fmla="*/ 1927 w 284380"/>
                    <a:gd name="connsiteY11" fmla="*/ 290524 h 309874"/>
                    <a:gd name="connsiteX12" fmla="*/ 4072 w 284380"/>
                    <a:gd name="connsiteY12" fmla="*/ 225631 h 309874"/>
                    <a:gd name="connsiteX0" fmla="*/ 4072 w 284380"/>
                    <a:gd name="connsiteY0" fmla="*/ 225631 h 305134"/>
                    <a:gd name="connsiteX1" fmla="*/ 25502 w 284380"/>
                    <a:gd name="connsiteY1" fmla="*/ 128000 h 305134"/>
                    <a:gd name="connsiteX2" fmla="*/ 92178 w 284380"/>
                    <a:gd name="connsiteY2" fmla="*/ 49418 h 305134"/>
                    <a:gd name="connsiteX3" fmla="*/ 177903 w 284380"/>
                    <a:gd name="connsiteY3" fmla="*/ 4174 h 305134"/>
                    <a:gd name="connsiteX4" fmla="*/ 251721 w 284380"/>
                    <a:gd name="connsiteY4" fmla="*/ 4174 h 305134"/>
                    <a:gd name="connsiteX5" fmla="*/ 282678 w 284380"/>
                    <a:gd name="connsiteY5" fmla="*/ 23225 h 305134"/>
                    <a:gd name="connsiteX6" fmla="*/ 204096 w 284380"/>
                    <a:gd name="connsiteY6" fmla="*/ 35131 h 305134"/>
                    <a:gd name="connsiteX7" fmla="*/ 120753 w 284380"/>
                    <a:gd name="connsiteY7" fmla="*/ 75612 h 305134"/>
                    <a:gd name="connsiteX8" fmla="*/ 61221 w 284380"/>
                    <a:gd name="connsiteY8" fmla="*/ 147050 h 305134"/>
                    <a:gd name="connsiteX9" fmla="*/ 37409 w 284380"/>
                    <a:gd name="connsiteY9" fmla="*/ 235156 h 305134"/>
                    <a:gd name="connsiteX10" fmla="*/ 31710 w 284380"/>
                    <a:gd name="connsiteY10" fmla="*/ 300663 h 305134"/>
                    <a:gd name="connsiteX11" fmla="*/ 1927 w 284380"/>
                    <a:gd name="connsiteY11" fmla="*/ 290524 h 305134"/>
                    <a:gd name="connsiteX12" fmla="*/ 4072 w 284380"/>
                    <a:gd name="connsiteY12" fmla="*/ 225631 h 305134"/>
                    <a:gd name="connsiteX0" fmla="*/ 2569 w 282877"/>
                    <a:gd name="connsiteY0" fmla="*/ 225631 h 304998"/>
                    <a:gd name="connsiteX1" fmla="*/ 23999 w 282877"/>
                    <a:gd name="connsiteY1" fmla="*/ 128000 h 304998"/>
                    <a:gd name="connsiteX2" fmla="*/ 90675 w 282877"/>
                    <a:gd name="connsiteY2" fmla="*/ 49418 h 304998"/>
                    <a:gd name="connsiteX3" fmla="*/ 176400 w 282877"/>
                    <a:gd name="connsiteY3" fmla="*/ 4174 h 304998"/>
                    <a:gd name="connsiteX4" fmla="*/ 250218 w 282877"/>
                    <a:gd name="connsiteY4" fmla="*/ 4174 h 304998"/>
                    <a:gd name="connsiteX5" fmla="*/ 281175 w 282877"/>
                    <a:gd name="connsiteY5" fmla="*/ 23225 h 304998"/>
                    <a:gd name="connsiteX6" fmla="*/ 202593 w 282877"/>
                    <a:gd name="connsiteY6" fmla="*/ 35131 h 304998"/>
                    <a:gd name="connsiteX7" fmla="*/ 119250 w 282877"/>
                    <a:gd name="connsiteY7" fmla="*/ 75612 h 304998"/>
                    <a:gd name="connsiteX8" fmla="*/ 59718 w 282877"/>
                    <a:gd name="connsiteY8" fmla="*/ 147050 h 304998"/>
                    <a:gd name="connsiteX9" fmla="*/ 35906 w 282877"/>
                    <a:gd name="connsiteY9" fmla="*/ 235156 h 304998"/>
                    <a:gd name="connsiteX10" fmla="*/ 30207 w 282877"/>
                    <a:gd name="connsiteY10" fmla="*/ 300663 h 304998"/>
                    <a:gd name="connsiteX11" fmla="*/ 2769 w 282877"/>
                    <a:gd name="connsiteY11" fmla="*/ 290110 h 304998"/>
                    <a:gd name="connsiteX12" fmla="*/ 2569 w 282877"/>
                    <a:gd name="connsiteY12" fmla="*/ 225631 h 304998"/>
                    <a:gd name="connsiteX0" fmla="*/ 3032 w 283340"/>
                    <a:gd name="connsiteY0" fmla="*/ 225631 h 304998"/>
                    <a:gd name="connsiteX1" fmla="*/ 31497 w 283340"/>
                    <a:gd name="connsiteY1" fmla="*/ 126759 h 304998"/>
                    <a:gd name="connsiteX2" fmla="*/ 91138 w 283340"/>
                    <a:gd name="connsiteY2" fmla="*/ 49418 h 304998"/>
                    <a:gd name="connsiteX3" fmla="*/ 176863 w 283340"/>
                    <a:gd name="connsiteY3" fmla="*/ 4174 h 304998"/>
                    <a:gd name="connsiteX4" fmla="*/ 250681 w 283340"/>
                    <a:gd name="connsiteY4" fmla="*/ 4174 h 304998"/>
                    <a:gd name="connsiteX5" fmla="*/ 281638 w 283340"/>
                    <a:gd name="connsiteY5" fmla="*/ 23225 h 304998"/>
                    <a:gd name="connsiteX6" fmla="*/ 203056 w 283340"/>
                    <a:gd name="connsiteY6" fmla="*/ 35131 h 304998"/>
                    <a:gd name="connsiteX7" fmla="*/ 119713 w 283340"/>
                    <a:gd name="connsiteY7" fmla="*/ 75612 h 304998"/>
                    <a:gd name="connsiteX8" fmla="*/ 60181 w 283340"/>
                    <a:gd name="connsiteY8" fmla="*/ 147050 h 304998"/>
                    <a:gd name="connsiteX9" fmla="*/ 36369 w 283340"/>
                    <a:gd name="connsiteY9" fmla="*/ 235156 h 304998"/>
                    <a:gd name="connsiteX10" fmla="*/ 30670 w 283340"/>
                    <a:gd name="connsiteY10" fmla="*/ 300663 h 304998"/>
                    <a:gd name="connsiteX11" fmla="*/ 3232 w 283340"/>
                    <a:gd name="connsiteY11" fmla="*/ 290110 h 304998"/>
                    <a:gd name="connsiteX12" fmla="*/ 3032 w 283340"/>
                    <a:gd name="connsiteY12" fmla="*/ 225631 h 30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340" h="304998">
                      <a:moveTo>
                        <a:pt x="3032" y="225631"/>
                      </a:moveTo>
                      <a:cubicBezTo>
                        <a:pt x="7743" y="198406"/>
                        <a:pt x="16813" y="156128"/>
                        <a:pt x="31497" y="126759"/>
                      </a:cubicBezTo>
                      <a:cubicBezTo>
                        <a:pt x="46181" y="97390"/>
                        <a:pt x="66910" y="69849"/>
                        <a:pt x="91138" y="49418"/>
                      </a:cubicBezTo>
                      <a:cubicBezTo>
                        <a:pt x="115366" y="28987"/>
                        <a:pt x="150273" y="11715"/>
                        <a:pt x="176863" y="4174"/>
                      </a:cubicBezTo>
                      <a:cubicBezTo>
                        <a:pt x="203453" y="-3367"/>
                        <a:pt x="233218" y="999"/>
                        <a:pt x="250681" y="4174"/>
                      </a:cubicBezTo>
                      <a:cubicBezTo>
                        <a:pt x="268144" y="7349"/>
                        <a:pt x="289575" y="18066"/>
                        <a:pt x="281638" y="23225"/>
                      </a:cubicBezTo>
                      <a:cubicBezTo>
                        <a:pt x="273701" y="28384"/>
                        <a:pt x="230044" y="26400"/>
                        <a:pt x="203056" y="35131"/>
                      </a:cubicBezTo>
                      <a:cubicBezTo>
                        <a:pt x="176069" y="43862"/>
                        <a:pt x="143526" y="56959"/>
                        <a:pt x="119713" y="75612"/>
                      </a:cubicBezTo>
                      <a:cubicBezTo>
                        <a:pt x="95901" y="94265"/>
                        <a:pt x="74072" y="120459"/>
                        <a:pt x="60181" y="147050"/>
                      </a:cubicBezTo>
                      <a:cubicBezTo>
                        <a:pt x="46290" y="173641"/>
                        <a:pt x="40734" y="206581"/>
                        <a:pt x="36369" y="235156"/>
                      </a:cubicBezTo>
                      <a:cubicBezTo>
                        <a:pt x="32004" y="263731"/>
                        <a:pt x="36193" y="291504"/>
                        <a:pt x="30670" y="300663"/>
                      </a:cubicBezTo>
                      <a:cubicBezTo>
                        <a:pt x="25147" y="309822"/>
                        <a:pt x="6804" y="303604"/>
                        <a:pt x="3232" y="290110"/>
                      </a:cubicBezTo>
                      <a:cubicBezTo>
                        <a:pt x="-340" y="276616"/>
                        <a:pt x="-1679" y="252856"/>
                        <a:pt x="3032" y="2256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41000">
                      <a:srgbClr val="FAF9FC"/>
                    </a:gs>
                    <a:gs pos="100000">
                      <a:srgbClr val="8773C5"/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9" name="任意多边形 1278"/>
                <p:cNvSpPr>
                  <a:spLocks noChangeAspect="1"/>
                </p:cNvSpPr>
                <p:nvPr/>
              </p:nvSpPr>
              <p:spPr>
                <a:xfrm rot="360000">
                  <a:off x="5577587" y="3459242"/>
                  <a:ext cx="228807" cy="252000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67372"/>
                    <a:gd name="connsiteY0" fmla="*/ 225754 h 306758"/>
                    <a:gd name="connsiteX1" fmla="*/ 21430 w 267372"/>
                    <a:gd name="connsiteY1" fmla="*/ 128123 h 306758"/>
                    <a:gd name="connsiteX2" fmla="*/ 88106 w 267372"/>
                    <a:gd name="connsiteY2" fmla="*/ 49541 h 306758"/>
                    <a:gd name="connsiteX3" fmla="*/ 173831 w 267372"/>
                    <a:gd name="connsiteY3" fmla="*/ 4297 h 306758"/>
                    <a:gd name="connsiteX4" fmla="*/ 247649 w 267372"/>
                    <a:gd name="connsiteY4" fmla="*/ 4297 h 306758"/>
                    <a:gd name="connsiteX5" fmla="*/ 264536 w 267372"/>
                    <a:gd name="connsiteY5" fmla="*/ 25828 h 306758"/>
                    <a:gd name="connsiteX6" fmla="*/ 200024 w 267372"/>
                    <a:gd name="connsiteY6" fmla="*/ 35254 h 306758"/>
                    <a:gd name="connsiteX7" fmla="*/ 116681 w 267372"/>
                    <a:gd name="connsiteY7" fmla="*/ 75735 h 306758"/>
                    <a:gd name="connsiteX8" fmla="*/ 57149 w 267372"/>
                    <a:gd name="connsiteY8" fmla="*/ 147173 h 306758"/>
                    <a:gd name="connsiteX9" fmla="*/ 33337 w 267372"/>
                    <a:gd name="connsiteY9" fmla="*/ 235279 h 306758"/>
                    <a:gd name="connsiteX10" fmla="*/ 21431 w 267372"/>
                    <a:gd name="connsiteY10" fmla="*/ 306717 h 306758"/>
                    <a:gd name="connsiteX11" fmla="*/ 0 w 267372"/>
                    <a:gd name="connsiteY11" fmla="*/ 225754 h 306758"/>
                    <a:gd name="connsiteX0" fmla="*/ 31 w 267403"/>
                    <a:gd name="connsiteY0" fmla="*/ 225754 h 298904"/>
                    <a:gd name="connsiteX1" fmla="*/ 21461 w 267403"/>
                    <a:gd name="connsiteY1" fmla="*/ 128123 h 298904"/>
                    <a:gd name="connsiteX2" fmla="*/ 88137 w 267403"/>
                    <a:gd name="connsiteY2" fmla="*/ 49541 h 298904"/>
                    <a:gd name="connsiteX3" fmla="*/ 173862 w 267403"/>
                    <a:gd name="connsiteY3" fmla="*/ 4297 h 298904"/>
                    <a:gd name="connsiteX4" fmla="*/ 247680 w 267403"/>
                    <a:gd name="connsiteY4" fmla="*/ 4297 h 298904"/>
                    <a:gd name="connsiteX5" fmla="*/ 264567 w 267403"/>
                    <a:gd name="connsiteY5" fmla="*/ 25828 h 298904"/>
                    <a:gd name="connsiteX6" fmla="*/ 200055 w 267403"/>
                    <a:gd name="connsiteY6" fmla="*/ 35254 h 298904"/>
                    <a:gd name="connsiteX7" fmla="*/ 116712 w 267403"/>
                    <a:gd name="connsiteY7" fmla="*/ 75735 h 298904"/>
                    <a:gd name="connsiteX8" fmla="*/ 57180 w 267403"/>
                    <a:gd name="connsiteY8" fmla="*/ 147173 h 298904"/>
                    <a:gd name="connsiteX9" fmla="*/ 33368 w 267403"/>
                    <a:gd name="connsiteY9" fmla="*/ 235279 h 298904"/>
                    <a:gd name="connsiteX10" fmla="*/ 24911 w 267403"/>
                    <a:gd name="connsiteY10" fmla="*/ 298855 h 298904"/>
                    <a:gd name="connsiteX11" fmla="*/ 31 w 267403"/>
                    <a:gd name="connsiteY11" fmla="*/ 225754 h 298904"/>
                    <a:gd name="connsiteX0" fmla="*/ 1079 w 268451"/>
                    <a:gd name="connsiteY0" fmla="*/ 225754 h 302423"/>
                    <a:gd name="connsiteX1" fmla="*/ 22509 w 268451"/>
                    <a:gd name="connsiteY1" fmla="*/ 128123 h 302423"/>
                    <a:gd name="connsiteX2" fmla="*/ 89185 w 268451"/>
                    <a:gd name="connsiteY2" fmla="*/ 49541 h 302423"/>
                    <a:gd name="connsiteX3" fmla="*/ 174910 w 268451"/>
                    <a:gd name="connsiteY3" fmla="*/ 4297 h 302423"/>
                    <a:gd name="connsiteX4" fmla="*/ 248728 w 268451"/>
                    <a:gd name="connsiteY4" fmla="*/ 4297 h 302423"/>
                    <a:gd name="connsiteX5" fmla="*/ 265615 w 268451"/>
                    <a:gd name="connsiteY5" fmla="*/ 25828 h 302423"/>
                    <a:gd name="connsiteX6" fmla="*/ 201103 w 268451"/>
                    <a:gd name="connsiteY6" fmla="*/ 35254 h 302423"/>
                    <a:gd name="connsiteX7" fmla="*/ 117760 w 268451"/>
                    <a:gd name="connsiteY7" fmla="*/ 75735 h 302423"/>
                    <a:gd name="connsiteX8" fmla="*/ 58228 w 268451"/>
                    <a:gd name="connsiteY8" fmla="*/ 147173 h 302423"/>
                    <a:gd name="connsiteX9" fmla="*/ 34416 w 268451"/>
                    <a:gd name="connsiteY9" fmla="*/ 235279 h 302423"/>
                    <a:gd name="connsiteX10" fmla="*/ 25959 w 268451"/>
                    <a:gd name="connsiteY10" fmla="*/ 298855 h 302423"/>
                    <a:gd name="connsiteX11" fmla="*/ 5555 w 268451"/>
                    <a:gd name="connsiteY11" fmla="*/ 287064 h 302423"/>
                    <a:gd name="connsiteX12" fmla="*/ 1079 w 268451"/>
                    <a:gd name="connsiteY12" fmla="*/ 225754 h 302423"/>
                    <a:gd name="connsiteX0" fmla="*/ 1079 w 268451"/>
                    <a:gd name="connsiteY0" fmla="*/ 225754 h 295662"/>
                    <a:gd name="connsiteX1" fmla="*/ 22509 w 268451"/>
                    <a:gd name="connsiteY1" fmla="*/ 128123 h 295662"/>
                    <a:gd name="connsiteX2" fmla="*/ 89185 w 268451"/>
                    <a:gd name="connsiteY2" fmla="*/ 49541 h 295662"/>
                    <a:gd name="connsiteX3" fmla="*/ 174910 w 268451"/>
                    <a:gd name="connsiteY3" fmla="*/ 4297 h 295662"/>
                    <a:gd name="connsiteX4" fmla="*/ 248728 w 268451"/>
                    <a:gd name="connsiteY4" fmla="*/ 4297 h 295662"/>
                    <a:gd name="connsiteX5" fmla="*/ 265615 w 268451"/>
                    <a:gd name="connsiteY5" fmla="*/ 25828 h 295662"/>
                    <a:gd name="connsiteX6" fmla="*/ 201103 w 268451"/>
                    <a:gd name="connsiteY6" fmla="*/ 35254 h 295662"/>
                    <a:gd name="connsiteX7" fmla="*/ 117760 w 268451"/>
                    <a:gd name="connsiteY7" fmla="*/ 75735 h 295662"/>
                    <a:gd name="connsiteX8" fmla="*/ 58228 w 268451"/>
                    <a:gd name="connsiteY8" fmla="*/ 147173 h 295662"/>
                    <a:gd name="connsiteX9" fmla="*/ 34416 w 268451"/>
                    <a:gd name="connsiteY9" fmla="*/ 235279 h 295662"/>
                    <a:gd name="connsiteX10" fmla="*/ 28996 w 268451"/>
                    <a:gd name="connsiteY10" fmla="*/ 288648 h 295662"/>
                    <a:gd name="connsiteX11" fmla="*/ 5555 w 268451"/>
                    <a:gd name="connsiteY11" fmla="*/ 287064 h 295662"/>
                    <a:gd name="connsiteX12" fmla="*/ 1079 w 268451"/>
                    <a:gd name="connsiteY12" fmla="*/ 225754 h 295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451" h="295662">
                      <a:moveTo>
                        <a:pt x="1079" y="225754"/>
                      </a:moveTo>
                      <a:cubicBezTo>
                        <a:pt x="3905" y="199264"/>
                        <a:pt x="7825" y="157492"/>
                        <a:pt x="22509" y="128123"/>
                      </a:cubicBezTo>
                      <a:cubicBezTo>
                        <a:pt x="37193" y="98754"/>
                        <a:pt x="63785" y="70179"/>
                        <a:pt x="89185" y="49541"/>
                      </a:cubicBezTo>
                      <a:cubicBezTo>
                        <a:pt x="114585" y="28903"/>
                        <a:pt x="148320" y="11838"/>
                        <a:pt x="174910" y="4297"/>
                      </a:cubicBezTo>
                      <a:cubicBezTo>
                        <a:pt x="201500" y="-3244"/>
                        <a:pt x="233611" y="709"/>
                        <a:pt x="248728" y="4297"/>
                      </a:cubicBezTo>
                      <a:cubicBezTo>
                        <a:pt x="263845" y="7885"/>
                        <a:pt x="273552" y="20669"/>
                        <a:pt x="265615" y="25828"/>
                      </a:cubicBezTo>
                      <a:cubicBezTo>
                        <a:pt x="257678" y="30987"/>
                        <a:pt x="225746" y="26936"/>
                        <a:pt x="201103" y="35254"/>
                      </a:cubicBezTo>
                      <a:cubicBezTo>
                        <a:pt x="176461" y="43572"/>
                        <a:pt x="141573" y="57082"/>
                        <a:pt x="117760" y="75735"/>
                      </a:cubicBezTo>
                      <a:cubicBezTo>
                        <a:pt x="93948" y="94388"/>
                        <a:pt x="72119" y="120582"/>
                        <a:pt x="58228" y="147173"/>
                      </a:cubicBezTo>
                      <a:cubicBezTo>
                        <a:pt x="44337" y="173764"/>
                        <a:pt x="38781" y="206704"/>
                        <a:pt x="34416" y="235279"/>
                      </a:cubicBezTo>
                      <a:cubicBezTo>
                        <a:pt x="30051" y="263854"/>
                        <a:pt x="33806" y="280017"/>
                        <a:pt x="28996" y="288648"/>
                      </a:cubicBezTo>
                      <a:cubicBezTo>
                        <a:pt x="24186" y="297279"/>
                        <a:pt x="9702" y="299248"/>
                        <a:pt x="5555" y="287064"/>
                      </a:cubicBezTo>
                      <a:cubicBezTo>
                        <a:pt x="1408" y="274881"/>
                        <a:pt x="-1747" y="252244"/>
                        <a:pt x="1079" y="22575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49000">
                      <a:srgbClr val="FAF9FC"/>
                    </a:gs>
                    <a:gs pos="100000">
                      <a:srgbClr val="8773C5"/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41" name="组合 1240"/>
              <p:cNvGrpSpPr/>
              <p:nvPr/>
            </p:nvGrpSpPr>
            <p:grpSpPr>
              <a:xfrm rot="13560000">
                <a:off x="6697317" y="4926680"/>
                <a:ext cx="138482" cy="130290"/>
                <a:chOff x="5570046" y="3368968"/>
                <a:chExt cx="337572" cy="317601"/>
              </a:xfrm>
            </p:grpSpPr>
            <p:sp>
              <p:nvSpPr>
                <p:cNvPr id="1272" name="椭圆 1271"/>
                <p:cNvSpPr/>
                <p:nvPr/>
              </p:nvSpPr>
              <p:spPr>
                <a:xfrm>
                  <a:off x="5601618" y="3380569"/>
                  <a:ext cx="306000" cy="306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椭圆 1272"/>
                <p:cNvSpPr/>
                <p:nvPr/>
              </p:nvSpPr>
              <p:spPr>
                <a:xfrm>
                  <a:off x="5570046" y="3368968"/>
                  <a:ext cx="306000" cy="30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任意多边形 1273"/>
                <p:cNvSpPr>
                  <a:spLocks noChangeAspect="1"/>
                </p:cNvSpPr>
                <p:nvPr/>
              </p:nvSpPr>
              <p:spPr>
                <a:xfrm rot="360000">
                  <a:off x="5673614" y="3444323"/>
                  <a:ext cx="216000" cy="237895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67372"/>
                    <a:gd name="connsiteY0" fmla="*/ 225754 h 306758"/>
                    <a:gd name="connsiteX1" fmla="*/ 21430 w 267372"/>
                    <a:gd name="connsiteY1" fmla="*/ 128123 h 306758"/>
                    <a:gd name="connsiteX2" fmla="*/ 88106 w 267372"/>
                    <a:gd name="connsiteY2" fmla="*/ 49541 h 306758"/>
                    <a:gd name="connsiteX3" fmla="*/ 173831 w 267372"/>
                    <a:gd name="connsiteY3" fmla="*/ 4297 h 306758"/>
                    <a:gd name="connsiteX4" fmla="*/ 247649 w 267372"/>
                    <a:gd name="connsiteY4" fmla="*/ 4297 h 306758"/>
                    <a:gd name="connsiteX5" fmla="*/ 264536 w 267372"/>
                    <a:gd name="connsiteY5" fmla="*/ 25828 h 306758"/>
                    <a:gd name="connsiteX6" fmla="*/ 200024 w 267372"/>
                    <a:gd name="connsiteY6" fmla="*/ 35254 h 306758"/>
                    <a:gd name="connsiteX7" fmla="*/ 116681 w 267372"/>
                    <a:gd name="connsiteY7" fmla="*/ 75735 h 306758"/>
                    <a:gd name="connsiteX8" fmla="*/ 57149 w 267372"/>
                    <a:gd name="connsiteY8" fmla="*/ 147173 h 306758"/>
                    <a:gd name="connsiteX9" fmla="*/ 33337 w 267372"/>
                    <a:gd name="connsiteY9" fmla="*/ 235279 h 306758"/>
                    <a:gd name="connsiteX10" fmla="*/ 21431 w 267372"/>
                    <a:gd name="connsiteY10" fmla="*/ 306717 h 306758"/>
                    <a:gd name="connsiteX11" fmla="*/ 0 w 267372"/>
                    <a:gd name="connsiteY11" fmla="*/ 225754 h 306758"/>
                    <a:gd name="connsiteX0" fmla="*/ 31 w 267403"/>
                    <a:gd name="connsiteY0" fmla="*/ 225754 h 298904"/>
                    <a:gd name="connsiteX1" fmla="*/ 21461 w 267403"/>
                    <a:gd name="connsiteY1" fmla="*/ 128123 h 298904"/>
                    <a:gd name="connsiteX2" fmla="*/ 88137 w 267403"/>
                    <a:gd name="connsiteY2" fmla="*/ 49541 h 298904"/>
                    <a:gd name="connsiteX3" fmla="*/ 173862 w 267403"/>
                    <a:gd name="connsiteY3" fmla="*/ 4297 h 298904"/>
                    <a:gd name="connsiteX4" fmla="*/ 247680 w 267403"/>
                    <a:gd name="connsiteY4" fmla="*/ 4297 h 298904"/>
                    <a:gd name="connsiteX5" fmla="*/ 264567 w 267403"/>
                    <a:gd name="connsiteY5" fmla="*/ 25828 h 298904"/>
                    <a:gd name="connsiteX6" fmla="*/ 200055 w 267403"/>
                    <a:gd name="connsiteY6" fmla="*/ 35254 h 298904"/>
                    <a:gd name="connsiteX7" fmla="*/ 116712 w 267403"/>
                    <a:gd name="connsiteY7" fmla="*/ 75735 h 298904"/>
                    <a:gd name="connsiteX8" fmla="*/ 57180 w 267403"/>
                    <a:gd name="connsiteY8" fmla="*/ 147173 h 298904"/>
                    <a:gd name="connsiteX9" fmla="*/ 33368 w 267403"/>
                    <a:gd name="connsiteY9" fmla="*/ 235279 h 298904"/>
                    <a:gd name="connsiteX10" fmla="*/ 24911 w 267403"/>
                    <a:gd name="connsiteY10" fmla="*/ 298855 h 298904"/>
                    <a:gd name="connsiteX11" fmla="*/ 31 w 267403"/>
                    <a:gd name="connsiteY11" fmla="*/ 225754 h 298904"/>
                    <a:gd name="connsiteX0" fmla="*/ 1079 w 268451"/>
                    <a:gd name="connsiteY0" fmla="*/ 225754 h 302423"/>
                    <a:gd name="connsiteX1" fmla="*/ 22509 w 268451"/>
                    <a:gd name="connsiteY1" fmla="*/ 128123 h 302423"/>
                    <a:gd name="connsiteX2" fmla="*/ 89185 w 268451"/>
                    <a:gd name="connsiteY2" fmla="*/ 49541 h 302423"/>
                    <a:gd name="connsiteX3" fmla="*/ 174910 w 268451"/>
                    <a:gd name="connsiteY3" fmla="*/ 4297 h 302423"/>
                    <a:gd name="connsiteX4" fmla="*/ 248728 w 268451"/>
                    <a:gd name="connsiteY4" fmla="*/ 4297 h 302423"/>
                    <a:gd name="connsiteX5" fmla="*/ 265615 w 268451"/>
                    <a:gd name="connsiteY5" fmla="*/ 25828 h 302423"/>
                    <a:gd name="connsiteX6" fmla="*/ 201103 w 268451"/>
                    <a:gd name="connsiteY6" fmla="*/ 35254 h 302423"/>
                    <a:gd name="connsiteX7" fmla="*/ 117760 w 268451"/>
                    <a:gd name="connsiteY7" fmla="*/ 75735 h 302423"/>
                    <a:gd name="connsiteX8" fmla="*/ 58228 w 268451"/>
                    <a:gd name="connsiteY8" fmla="*/ 147173 h 302423"/>
                    <a:gd name="connsiteX9" fmla="*/ 34416 w 268451"/>
                    <a:gd name="connsiteY9" fmla="*/ 235279 h 302423"/>
                    <a:gd name="connsiteX10" fmla="*/ 25959 w 268451"/>
                    <a:gd name="connsiteY10" fmla="*/ 298855 h 302423"/>
                    <a:gd name="connsiteX11" fmla="*/ 5555 w 268451"/>
                    <a:gd name="connsiteY11" fmla="*/ 287064 h 302423"/>
                    <a:gd name="connsiteX12" fmla="*/ 1079 w 268451"/>
                    <a:gd name="connsiteY12" fmla="*/ 225754 h 302423"/>
                    <a:gd name="connsiteX0" fmla="*/ 1079 w 268451"/>
                    <a:gd name="connsiteY0" fmla="*/ 225754 h 295662"/>
                    <a:gd name="connsiteX1" fmla="*/ 22509 w 268451"/>
                    <a:gd name="connsiteY1" fmla="*/ 128123 h 295662"/>
                    <a:gd name="connsiteX2" fmla="*/ 89185 w 268451"/>
                    <a:gd name="connsiteY2" fmla="*/ 49541 h 295662"/>
                    <a:gd name="connsiteX3" fmla="*/ 174910 w 268451"/>
                    <a:gd name="connsiteY3" fmla="*/ 4297 h 295662"/>
                    <a:gd name="connsiteX4" fmla="*/ 248728 w 268451"/>
                    <a:gd name="connsiteY4" fmla="*/ 4297 h 295662"/>
                    <a:gd name="connsiteX5" fmla="*/ 265615 w 268451"/>
                    <a:gd name="connsiteY5" fmla="*/ 25828 h 295662"/>
                    <a:gd name="connsiteX6" fmla="*/ 201103 w 268451"/>
                    <a:gd name="connsiteY6" fmla="*/ 35254 h 295662"/>
                    <a:gd name="connsiteX7" fmla="*/ 117760 w 268451"/>
                    <a:gd name="connsiteY7" fmla="*/ 75735 h 295662"/>
                    <a:gd name="connsiteX8" fmla="*/ 58228 w 268451"/>
                    <a:gd name="connsiteY8" fmla="*/ 147173 h 295662"/>
                    <a:gd name="connsiteX9" fmla="*/ 34416 w 268451"/>
                    <a:gd name="connsiteY9" fmla="*/ 235279 h 295662"/>
                    <a:gd name="connsiteX10" fmla="*/ 28996 w 268451"/>
                    <a:gd name="connsiteY10" fmla="*/ 288648 h 295662"/>
                    <a:gd name="connsiteX11" fmla="*/ 5555 w 268451"/>
                    <a:gd name="connsiteY11" fmla="*/ 287064 h 295662"/>
                    <a:gd name="connsiteX12" fmla="*/ 1079 w 268451"/>
                    <a:gd name="connsiteY12" fmla="*/ 225754 h 295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451" h="295662">
                      <a:moveTo>
                        <a:pt x="1079" y="225754"/>
                      </a:moveTo>
                      <a:cubicBezTo>
                        <a:pt x="3905" y="199264"/>
                        <a:pt x="7825" y="157492"/>
                        <a:pt x="22509" y="128123"/>
                      </a:cubicBezTo>
                      <a:cubicBezTo>
                        <a:pt x="37193" y="98754"/>
                        <a:pt x="63785" y="70179"/>
                        <a:pt x="89185" y="49541"/>
                      </a:cubicBezTo>
                      <a:cubicBezTo>
                        <a:pt x="114585" y="28903"/>
                        <a:pt x="148320" y="11838"/>
                        <a:pt x="174910" y="4297"/>
                      </a:cubicBezTo>
                      <a:cubicBezTo>
                        <a:pt x="201500" y="-3244"/>
                        <a:pt x="233611" y="709"/>
                        <a:pt x="248728" y="4297"/>
                      </a:cubicBezTo>
                      <a:cubicBezTo>
                        <a:pt x="263845" y="7885"/>
                        <a:pt x="273552" y="20669"/>
                        <a:pt x="265615" y="25828"/>
                      </a:cubicBezTo>
                      <a:cubicBezTo>
                        <a:pt x="257678" y="30987"/>
                        <a:pt x="225746" y="26936"/>
                        <a:pt x="201103" y="35254"/>
                      </a:cubicBezTo>
                      <a:cubicBezTo>
                        <a:pt x="176461" y="43572"/>
                        <a:pt x="141573" y="57082"/>
                        <a:pt x="117760" y="75735"/>
                      </a:cubicBezTo>
                      <a:cubicBezTo>
                        <a:pt x="93948" y="94388"/>
                        <a:pt x="72119" y="120582"/>
                        <a:pt x="58228" y="147173"/>
                      </a:cubicBezTo>
                      <a:cubicBezTo>
                        <a:pt x="44337" y="173764"/>
                        <a:pt x="38781" y="206704"/>
                        <a:pt x="34416" y="235279"/>
                      </a:cubicBezTo>
                      <a:cubicBezTo>
                        <a:pt x="30051" y="263854"/>
                        <a:pt x="33806" y="280017"/>
                        <a:pt x="28996" y="288648"/>
                      </a:cubicBezTo>
                      <a:cubicBezTo>
                        <a:pt x="24186" y="297279"/>
                        <a:pt x="9702" y="299248"/>
                        <a:pt x="5555" y="287064"/>
                      </a:cubicBezTo>
                      <a:cubicBezTo>
                        <a:pt x="1408" y="274881"/>
                        <a:pt x="-1747" y="252244"/>
                        <a:pt x="1079" y="22575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49000">
                      <a:srgbClr val="FAF9FC"/>
                    </a:gs>
                    <a:gs pos="100000">
                      <a:srgbClr val="8773C5"/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5" name="任意多边形 1274"/>
                <p:cNvSpPr>
                  <a:spLocks noChangeAspect="1"/>
                </p:cNvSpPr>
                <p:nvPr/>
              </p:nvSpPr>
              <p:spPr>
                <a:xfrm rot="600000">
                  <a:off x="5621838" y="3387380"/>
                  <a:ext cx="234106" cy="252000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4072 w 284380"/>
                    <a:gd name="connsiteY0" fmla="*/ 225631 h 309874"/>
                    <a:gd name="connsiteX1" fmla="*/ 25502 w 284380"/>
                    <a:gd name="connsiteY1" fmla="*/ 128000 h 309874"/>
                    <a:gd name="connsiteX2" fmla="*/ 92178 w 284380"/>
                    <a:gd name="connsiteY2" fmla="*/ 49418 h 309874"/>
                    <a:gd name="connsiteX3" fmla="*/ 177903 w 284380"/>
                    <a:gd name="connsiteY3" fmla="*/ 4174 h 309874"/>
                    <a:gd name="connsiteX4" fmla="*/ 251721 w 284380"/>
                    <a:gd name="connsiteY4" fmla="*/ 4174 h 309874"/>
                    <a:gd name="connsiteX5" fmla="*/ 282678 w 284380"/>
                    <a:gd name="connsiteY5" fmla="*/ 23225 h 309874"/>
                    <a:gd name="connsiteX6" fmla="*/ 204096 w 284380"/>
                    <a:gd name="connsiteY6" fmla="*/ 35131 h 309874"/>
                    <a:gd name="connsiteX7" fmla="*/ 120753 w 284380"/>
                    <a:gd name="connsiteY7" fmla="*/ 75612 h 309874"/>
                    <a:gd name="connsiteX8" fmla="*/ 61221 w 284380"/>
                    <a:gd name="connsiteY8" fmla="*/ 147050 h 309874"/>
                    <a:gd name="connsiteX9" fmla="*/ 37409 w 284380"/>
                    <a:gd name="connsiteY9" fmla="*/ 235156 h 309874"/>
                    <a:gd name="connsiteX10" fmla="*/ 25503 w 284380"/>
                    <a:gd name="connsiteY10" fmla="*/ 306594 h 309874"/>
                    <a:gd name="connsiteX11" fmla="*/ 1927 w 284380"/>
                    <a:gd name="connsiteY11" fmla="*/ 290524 h 309874"/>
                    <a:gd name="connsiteX12" fmla="*/ 4072 w 284380"/>
                    <a:gd name="connsiteY12" fmla="*/ 225631 h 309874"/>
                    <a:gd name="connsiteX0" fmla="*/ 4072 w 284380"/>
                    <a:gd name="connsiteY0" fmla="*/ 225631 h 305134"/>
                    <a:gd name="connsiteX1" fmla="*/ 25502 w 284380"/>
                    <a:gd name="connsiteY1" fmla="*/ 128000 h 305134"/>
                    <a:gd name="connsiteX2" fmla="*/ 92178 w 284380"/>
                    <a:gd name="connsiteY2" fmla="*/ 49418 h 305134"/>
                    <a:gd name="connsiteX3" fmla="*/ 177903 w 284380"/>
                    <a:gd name="connsiteY3" fmla="*/ 4174 h 305134"/>
                    <a:gd name="connsiteX4" fmla="*/ 251721 w 284380"/>
                    <a:gd name="connsiteY4" fmla="*/ 4174 h 305134"/>
                    <a:gd name="connsiteX5" fmla="*/ 282678 w 284380"/>
                    <a:gd name="connsiteY5" fmla="*/ 23225 h 305134"/>
                    <a:gd name="connsiteX6" fmla="*/ 204096 w 284380"/>
                    <a:gd name="connsiteY6" fmla="*/ 35131 h 305134"/>
                    <a:gd name="connsiteX7" fmla="*/ 120753 w 284380"/>
                    <a:gd name="connsiteY7" fmla="*/ 75612 h 305134"/>
                    <a:gd name="connsiteX8" fmla="*/ 61221 w 284380"/>
                    <a:gd name="connsiteY8" fmla="*/ 147050 h 305134"/>
                    <a:gd name="connsiteX9" fmla="*/ 37409 w 284380"/>
                    <a:gd name="connsiteY9" fmla="*/ 235156 h 305134"/>
                    <a:gd name="connsiteX10" fmla="*/ 31710 w 284380"/>
                    <a:gd name="connsiteY10" fmla="*/ 300663 h 305134"/>
                    <a:gd name="connsiteX11" fmla="*/ 1927 w 284380"/>
                    <a:gd name="connsiteY11" fmla="*/ 290524 h 305134"/>
                    <a:gd name="connsiteX12" fmla="*/ 4072 w 284380"/>
                    <a:gd name="connsiteY12" fmla="*/ 225631 h 305134"/>
                    <a:gd name="connsiteX0" fmla="*/ 2569 w 282877"/>
                    <a:gd name="connsiteY0" fmla="*/ 225631 h 304998"/>
                    <a:gd name="connsiteX1" fmla="*/ 23999 w 282877"/>
                    <a:gd name="connsiteY1" fmla="*/ 128000 h 304998"/>
                    <a:gd name="connsiteX2" fmla="*/ 90675 w 282877"/>
                    <a:gd name="connsiteY2" fmla="*/ 49418 h 304998"/>
                    <a:gd name="connsiteX3" fmla="*/ 176400 w 282877"/>
                    <a:gd name="connsiteY3" fmla="*/ 4174 h 304998"/>
                    <a:gd name="connsiteX4" fmla="*/ 250218 w 282877"/>
                    <a:gd name="connsiteY4" fmla="*/ 4174 h 304998"/>
                    <a:gd name="connsiteX5" fmla="*/ 281175 w 282877"/>
                    <a:gd name="connsiteY5" fmla="*/ 23225 h 304998"/>
                    <a:gd name="connsiteX6" fmla="*/ 202593 w 282877"/>
                    <a:gd name="connsiteY6" fmla="*/ 35131 h 304998"/>
                    <a:gd name="connsiteX7" fmla="*/ 119250 w 282877"/>
                    <a:gd name="connsiteY7" fmla="*/ 75612 h 304998"/>
                    <a:gd name="connsiteX8" fmla="*/ 59718 w 282877"/>
                    <a:gd name="connsiteY8" fmla="*/ 147050 h 304998"/>
                    <a:gd name="connsiteX9" fmla="*/ 35906 w 282877"/>
                    <a:gd name="connsiteY9" fmla="*/ 235156 h 304998"/>
                    <a:gd name="connsiteX10" fmla="*/ 30207 w 282877"/>
                    <a:gd name="connsiteY10" fmla="*/ 300663 h 304998"/>
                    <a:gd name="connsiteX11" fmla="*/ 2769 w 282877"/>
                    <a:gd name="connsiteY11" fmla="*/ 290110 h 304998"/>
                    <a:gd name="connsiteX12" fmla="*/ 2569 w 282877"/>
                    <a:gd name="connsiteY12" fmla="*/ 225631 h 304998"/>
                    <a:gd name="connsiteX0" fmla="*/ 3032 w 283340"/>
                    <a:gd name="connsiteY0" fmla="*/ 225631 h 304998"/>
                    <a:gd name="connsiteX1" fmla="*/ 31497 w 283340"/>
                    <a:gd name="connsiteY1" fmla="*/ 126759 h 304998"/>
                    <a:gd name="connsiteX2" fmla="*/ 91138 w 283340"/>
                    <a:gd name="connsiteY2" fmla="*/ 49418 h 304998"/>
                    <a:gd name="connsiteX3" fmla="*/ 176863 w 283340"/>
                    <a:gd name="connsiteY3" fmla="*/ 4174 h 304998"/>
                    <a:gd name="connsiteX4" fmla="*/ 250681 w 283340"/>
                    <a:gd name="connsiteY4" fmla="*/ 4174 h 304998"/>
                    <a:gd name="connsiteX5" fmla="*/ 281638 w 283340"/>
                    <a:gd name="connsiteY5" fmla="*/ 23225 h 304998"/>
                    <a:gd name="connsiteX6" fmla="*/ 203056 w 283340"/>
                    <a:gd name="connsiteY6" fmla="*/ 35131 h 304998"/>
                    <a:gd name="connsiteX7" fmla="*/ 119713 w 283340"/>
                    <a:gd name="connsiteY7" fmla="*/ 75612 h 304998"/>
                    <a:gd name="connsiteX8" fmla="*/ 60181 w 283340"/>
                    <a:gd name="connsiteY8" fmla="*/ 147050 h 304998"/>
                    <a:gd name="connsiteX9" fmla="*/ 36369 w 283340"/>
                    <a:gd name="connsiteY9" fmla="*/ 235156 h 304998"/>
                    <a:gd name="connsiteX10" fmla="*/ 30670 w 283340"/>
                    <a:gd name="connsiteY10" fmla="*/ 300663 h 304998"/>
                    <a:gd name="connsiteX11" fmla="*/ 3232 w 283340"/>
                    <a:gd name="connsiteY11" fmla="*/ 290110 h 304998"/>
                    <a:gd name="connsiteX12" fmla="*/ 3032 w 283340"/>
                    <a:gd name="connsiteY12" fmla="*/ 225631 h 30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340" h="304998">
                      <a:moveTo>
                        <a:pt x="3032" y="225631"/>
                      </a:moveTo>
                      <a:cubicBezTo>
                        <a:pt x="7743" y="198406"/>
                        <a:pt x="16813" y="156128"/>
                        <a:pt x="31497" y="126759"/>
                      </a:cubicBezTo>
                      <a:cubicBezTo>
                        <a:pt x="46181" y="97390"/>
                        <a:pt x="66910" y="69849"/>
                        <a:pt x="91138" y="49418"/>
                      </a:cubicBezTo>
                      <a:cubicBezTo>
                        <a:pt x="115366" y="28987"/>
                        <a:pt x="150273" y="11715"/>
                        <a:pt x="176863" y="4174"/>
                      </a:cubicBezTo>
                      <a:cubicBezTo>
                        <a:pt x="203453" y="-3367"/>
                        <a:pt x="233218" y="999"/>
                        <a:pt x="250681" y="4174"/>
                      </a:cubicBezTo>
                      <a:cubicBezTo>
                        <a:pt x="268144" y="7349"/>
                        <a:pt x="289575" y="18066"/>
                        <a:pt x="281638" y="23225"/>
                      </a:cubicBezTo>
                      <a:cubicBezTo>
                        <a:pt x="273701" y="28384"/>
                        <a:pt x="230044" y="26400"/>
                        <a:pt x="203056" y="35131"/>
                      </a:cubicBezTo>
                      <a:cubicBezTo>
                        <a:pt x="176069" y="43862"/>
                        <a:pt x="143526" y="56959"/>
                        <a:pt x="119713" y="75612"/>
                      </a:cubicBezTo>
                      <a:cubicBezTo>
                        <a:pt x="95901" y="94265"/>
                        <a:pt x="74072" y="120459"/>
                        <a:pt x="60181" y="147050"/>
                      </a:cubicBezTo>
                      <a:cubicBezTo>
                        <a:pt x="46290" y="173641"/>
                        <a:pt x="40734" y="206581"/>
                        <a:pt x="36369" y="235156"/>
                      </a:cubicBezTo>
                      <a:cubicBezTo>
                        <a:pt x="32004" y="263731"/>
                        <a:pt x="36193" y="291504"/>
                        <a:pt x="30670" y="300663"/>
                      </a:cubicBezTo>
                      <a:cubicBezTo>
                        <a:pt x="25147" y="309822"/>
                        <a:pt x="6804" y="303604"/>
                        <a:pt x="3232" y="290110"/>
                      </a:cubicBezTo>
                      <a:cubicBezTo>
                        <a:pt x="-340" y="276616"/>
                        <a:pt x="-1679" y="252856"/>
                        <a:pt x="3032" y="2256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41000">
                      <a:srgbClr val="FAF9FC"/>
                    </a:gs>
                    <a:gs pos="100000">
                      <a:srgbClr val="8773C5"/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42" name="组合 1241"/>
              <p:cNvGrpSpPr/>
              <p:nvPr/>
            </p:nvGrpSpPr>
            <p:grpSpPr>
              <a:xfrm rot="13560000">
                <a:off x="6672483" y="4893520"/>
                <a:ext cx="138478" cy="135936"/>
                <a:chOff x="5665306" y="3369906"/>
                <a:chExt cx="337561" cy="331364"/>
              </a:xfrm>
            </p:grpSpPr>
            <p:sp>
              <p:nvSpPr>
                <p:cNvPr id="1268" name="椭圆 1267"/>
                <p:cNvSpPr/>
                <p:nvPr/>
              </p:nvSpPr>
              <p:spPr>
                <a:xfrm>
                  <a:off x="5696867" y="3385337"/>
                  <a:ext cx="306000" cy="306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9" name="椭圆 1268"/>
                <p:cNvSpPr/>
                <p:nvPr/>
              </p:nvSpPr>
              <p:spPr>
                <a:xfrm>
                  <a:off x="5665306" y="3369906"/>
                  <a:ext cx="306000" cy="30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0" name="任意多边形 1269"/>
                <p:cNvSpPr>
                  <a:spLocks noChangeAspect="1"/>
                </p:cNvSpPr>
                <p:nvPr/>
              </p:nvSpPr>
              <p:spPr>
                <a:xfrm rot="360000">
                  <a:off x="5778392" y="3463375"/>
                  <a:ext cx="216000" cy="237895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67372"/>
                    <a:gd name="connsiteY0" fmla="*/ 225754 h 306758"/>
                    <a:gd name="connsiteX1" fmla="*/ 21430 w 267372"/>
                    <a:gd name="connsiteY1" fmla="*/ 128123 h 306758"/>
                    <a:gd name="connsiteX2" fmla="*/ 88106 w 267372"/>
                    <a:gd name="connsiteY2" fmla="*/ 49541 h 306758"/>
                    <a:gd name="connsiteX3" fmla="*/ 173831 w 267372"/>
                    <a:gd name="connsiteY3" fmla="*/ 4297 h 306758"/>
                    <a:gd name="connsiteX4" fmla="*/ 247649 w 267372"/>
                    <a:gd name="connsiteY4" fmla="*/ 4297 h 306758"/>
                    <a:gd name="connsiteX5" fmla="*/ 264536 w 267372"/>
                    <a:gd name="connsiteY5" fmla="*/ 25828 h 306758"/>
                    <a:gd name="connsiteX6" fmla="*/ 200024 w 267372"/>
                    <a:gd name="connsiteY6" fmla="*/ 35254 h 306758"/>
                    <a:gd name="connsiteX7" fmla="*/ 116681 w 267372"/>
                    <a:gd name="connsiteY7" fmla="*/ 75735 h 306758"/>
                    <a:gd name="connsiteX8" fmla="*/ 57149 w 267372"/>
                    <a:gd name="connsiteY8" fmla="*/ 147173 h 306758"/>
                    <a:gd name="connsiteX9" fmla="*/ 33337 w 267372"/>
                    <a:gd name="connsiteY9" fmla="*/ 235279 h 306758"/>
                    <a:gd name="connsiteX10" fmla="*/ 21431 w 267372"/>
                    <a:gd name="connsiteY10" fmla="*/ 306717 h 306758"/>
                    <a:gd name="connsiteX11" fmla="*/ 0 w 267372"/>
                    <a:gd name="connsiteY11" fmla="*/ 225754 h 306758"/>
                    <a:gd name="connsiteX0" fmla="*/ 31 w 267403"/>
                    <a:gd name="connsiteY0" fmla="*/ 225754 h 298904"/>
                    <a:gd name="connsiteX1" fmla="*/ 21461 w 267403"/>
                    <a:gd name="connsiteY1" fmla="*/ 128123 h 298904"/>
                    <a:gd name="connsiteX2" fmla="*/ 88137 w 267403"/>
                    <a:gd name="connsiteY2" fmla="*/ 49541 h 298904"/>
                    <a:gd name="connsiteX3" fmla="*/ 173862 w 267403"/>
                    <a:gd name="connsiteY3" fmla="*/ 4297 h 298904"/>
                    <a:gd name="connsiteX4" fmla="*/ 247680 w 267403"/>
                    <a:gd name="connsiteY4" fmla="*/ 4297 h 298904"/>
                    <a:gd name="connsiteX5" fmla="*/ 264567 w 267403"/>
                    <a:gd name="connsiteY5" fmla="*/ 25828 h 298904"/>
                    <a:gd name="connsiteX6" fmla="*/ 200055 w 267403"/>
                    <a:gd name="connsiteY6" fmla="*/ 35254 h 298904"/>
                    <a:gd name="connsiteX7" fmla="*/ 116712 w 267403"/>
                    <a:gd name="connsiteY7" fmla="*/ 75735 h 298904"/>
                    <a:gd name="connsiteX8" fmla="*/ 57180 w 267403"/>
                    <a:gd name="connsiteY8" fmla="*/ 147173 h 298904"/>
                    <a:gd name="connsiteX9" fmla="*/ 33368 w 267403"/>
                    <a:gd name="connsiteY9" fmla="*/ 235279 h 298904"/>
                    <a:gd name="connsiteX10" fmla="*/ 24911 w 267403"/>
                    <a:gd name="connsiteY10" fmla="*/ 298855 h 298904"/>
                    <a:gd name="connsiteX11" fmla="*/ 31 w 267403"/>
                    <a:gd name="connsiteY11" fmla="*/ 225754 h 298904"/>
                    <a:gd name="connsiteX0" fmla="*/ 1079 w 268451"/>
                    <a:gd name="connsiteY0" fmla="*/ 225754 h 302423"/>
                    <a:gd name="connsiteX1" fmla="*/ 22509 w 268451"/>
                    <a:gd name="connsiteY1" fmla="*/ 128123 h 302423"/>
                    <a:gd name="connsiteX2" fmla="*/ 89185 w 268451"/>
                    <a:gd name="connsiteY2" fmla="*/ 49541 h 302423"/>
                    <a:gd name="connsiteX3" fmla="*/ 174910 w 268451"/>
                    <a:gd name="connsiteY3" fmla="*/ 4297 h 302423"/>
                    <a:gd name="connsiteX4" fmla="*/ 248728 w 268451"/>
                    <a:gd name="connsiteY4" fmla="*/ 4297 h 302423"/>
                    <a:gd name="connsiteX5" fmla="*/ 265615 w 268451"/>
                    <a:gd name="connsiteY5" fmla="*/ 25828 h 302423"/>
                    <a:gd name="connsiteX6" fmla="*/ 201103 w 268451"/>
                    <a:gd name="connsiteY6" fmla="*/ 35254 h 302423"/>
                    <a:gd name="connsiteX7" fmla="*/ 117760 w 268451"/>
                    <a:gd name="connsiteY7" fmla="*/ 75735 h 302423"/>
                    <a:gd name="connsiteX8" fmla="*/ 58228 w 268451"/>
                    <a:gd name="connsiteY8" fmla="*/ 147173 h 302423"/>
                    <a:gd name="connsiteX9" fmla="*/ 34416 w 268451"/>
                    <a:gd name="connsiteY9" fmla="*/ 235279 h 302423"/>
                    <a:gd name="connsiteX10" fmla="*/ 25959 w 268451"/>
                    <a:gd name="connsiteY10" fmla="*/ 298855 h 302423"/>
                    <a:gd name="connsiteX11" fmla="*/ 5555 w 268451"/>
                    <a:gd name="connsiteY11" fmla="*/ 287064 h 302423"/>
                    <a:gd name="connsiteX12" fmla="*/ 1079 w 268451"/>
                    <a:gd name="connsiteY12" fmla="*/ 225754 h 302423"/>
                    <a:gd name="connsiteX0" fmla="*/ 1079 w 268451"/>
                    <a:gd name="connsiteY0" fmla="*/ 225754 h 295662"/>
                    <a:gd name="connsiteX1" fmla="*/ 22509 w 268451"/>
                    <a:gd name="connsiteY1" fmla="*/ 128123 h 295662"/>
                    <a:gd name="connsiteX2" fmla="*/ 89185 w 268451"/>
                    <a:gd name="connsiteY2" fmla="*/ 49541 h 295662"/>
                    <a:gd name="connsiteX3" fmla="*/ 174910 w 268451"/>
                    <a:gd name="connsiteY3" fmla="*/ 4297 h 295662"/>
                    <a:gd name="connsiteX4" fmla="*/ 248728 w 268451"/>
                    <a:gd name="connsiteY4" fmla="*/ 4297 h 295662"/>
                    <a:gd name="connsiteX5" fmla="*/ 265615 w 268451"/>
                    <a:gd name="connsiteY5" fmla="*/ 25828 h 295662"/>
                    <a:gd name="connsiteX6" fmla="*/ 201103 w 268451"/>
                    <a:gd name="connsiteY6" fmla="*/ 35254 h 295662"/>
                    <a:gd name="connsiteX7" fmla="*/ 117760 w 268451"/>
                    <a:gd name="connsiteY7" fmla="*/ 75735 h 295662"/>
                    <a:gd name="connsiteX8" fmla="*/ 58228 w 268451"/>
                    <a:gd name="connsiteY8" fmla="*/ 147173 h 295662"/>
                    <a:gd name="connsiteX9" fmla="*/ 34416 w 268451"/>
                    <a:gd name="connsiteY9" fmla="*/ 235279 h 295662"/>
                    <a:gd name="connsiteX10" fmla="*/ 28996 w 268451"/>
                    <a:gd name="connsiteY10" fmla="*/ 288648 h 295662"/>
                    <a:gd name="connsiteX11" fmla="*/ 5555 w 268451"/>
                    <a:gd name="connsiteY11" fmla="*/ 287064 h 295662"/>
                    <a:gd name="connsiteX12" fmla="*/ 1079 w 268451"/>
                    <a:gd name="connsiteY12" fmla="*/ 225754 h 295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451" h="295662">
                      <a:moveTo>
                        <a:pt x="1079" y="225754"/>
                      </a:moveTo>
                      <a:cubicBezTo>
                        <a:pt x="3905" y="199264"/>
                        <a:pt x="7825" y="157492"/>
                        <a:pt x="22509" y="128123"/>
                      </a:cubicBezTo>
                      <a:cubicBezTo>
                        <a:pt x="37193" y="98754"/>
                        <a:pt x="63785" y="70179"/>
                        <a:pt x="89185" y="49541"/>
                      </a:cubicBezTo>
                      <a:cubicBezTo>
                        <a:pt x="114585" y="28903"/>
                        <a:pt x="148320" y="11838"/>
                        <a:pt x="174910" y="4297"/>
                      </a:cubicBezTo>
                      <a:cubicBezTo>
                        <a:pt x="201500" y="-3244"/>
                        <a:pt x="233611" y="709"/>
                        <a:pt x="248728" y="4297"/>
                      </a:cubicBezTo>
                      <a:cubicBezTo>
                        <a:pt x="263845" y="7885"/>
                        <a:pt x="273552" y="20669"/>
                        <a:pt x="265615" y="25828"/>
                      </a:cubicBezTo>
                      <a:cubicBezTo>
                        <a:pt x="257678" y="30987"/>
                        <a:pt x="225746" y="26936"/>
                        <a:pt x="201103" y="35254"/>
                      </a:cubicBezTo>
                      <a:cubicBezTo>
                        <a:pt x="176461" y="43572"/>
                        <a:pt x="141573" y="57082"/>
                        <a:pt x="117760" y="75735"/>
                      </a:cubicBezTo>
                      <a:cubicBezTo>
                        <a:pt x="93948" y="94388"/>
                        <a:pt x="72119" y="120582"/>
                        <a:pt x="58228" y="147173"/>
                      </a:cubicBezTo>
                      <a:cubicBezTo>
                        <a:pt x="44337" y="173764"/>
                        <a:pt x="38781" y="206704"/>
                        <a:pt x="34416" y="235279"/>
                      </a:cubicBezTo>
                      <a:cubicBezTo>
                        <a:pt x="30051" y="263854"/>
                        <a:pt x="33806" y="280017"/>
                        <a:pt x="28996" y="288648"/>
                      </a:cubicBezTo>
                      <a:cubicBezTo>
                        <a:pt x="24186" y="297279"/>
                        <a:pt x="9702" y="299248"/>
                        <a:pt x="5555" y="287064"/>
                      </a:cubicBezTo>
                      <a:cubicBezTo>
                        <a:pt x="1408" y="274881"/>
                        <a:pt x="-1747" y="252244"/>
                        <a:pt x="1079" y="22575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49000">
                      <a:srgbClr val="FAF9FC"/>
                    </a:gs>
                    <a:gs pos="100000">
                      <a:srgbClr val="8773C5"/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1" name="任意多边形 1270"/>
                <p:cNvSpPr>
                  <a:spLocks noChangeAspect="1"/>
                </p:cNvSpPr>
                <p:nvPr/>
              </p:nvSpPr>
              <p:spPr>
                <a:xfrm rot="600000">
                  <a:off x="5717098" y="3396906"/>
                  <a:ext cx="234106" cy="252000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4072 w 284380"/>
                    <a:gd name="connsiteY0" fmla="*/ 225631 h 309874"/>
                    <a:gd name="connsiteX1" fmla="*/ 25502 w 284380"/>
                    <a:gd name="connsiteY1" fmla="*/ 128000 h 309874"/>
                    <a:gd name="connsiteX2" fmla="*/ 92178 w 284380"/>
                    <a:gd name="connsiteY2" fmla="*/ 49418 h 309874"/>
                    <a:gd name="connsiteX3" fmla="*/ 177903 w 284380"/>
                    <a:gd name="connsiteY3" fmla="*/ 4174 h 309874"/>
                    <a:gd name="connsiteX4" fmla="*/ 251721 w 284380"/>
                    <a:gd name="connsiteY4" fmla="*/ 4174 h 309874"/>
                    <a:gd name="connsiteX5" fmla="*/ 282678 w 284380"/>
                    <a:gd name="connsiteY5" fmla="*/ 23225 h 309874"/>
                    <a:gd name="connsiteX6" fmla="*/ 204096 w 284380"/>
                    <a:gd name="connsiteY6" fmla="*/ 35131 h 309874"/>
                    <a:gd name="connsiteX7" fmla="*/ 120753 w 284380"/>
                    <a:gd name="connsiteY7" fmla="*/ 75612 h 309874"/>
                    <a:gd name="connsiteX8" fmla="*/ 61221 w 284380"/>
                    <a:gd name="connsiteY8" fmla="*/ 147050 h 309874"/>
                    <a:gd name="connsiteX9" fmla="*/ 37409 w 284380"/>
                    <a:gd name="connsiteY9" fmla="*/ 235156 h 309874"/>
                    <a:gd name="connsiteX10" fmla="*/ 25503 w 284380"/>
                    <a:gd name="connsiteY10" fmla="*/ 306594 h 309874"/>
                    <a:gd name="connsiteX11" fmla="*/ 1927 w 284380"/>
                    <a:gd name="connsiteY11" fmla="*/ 290524 h 309874"/>
                    <a:gd name="connsiteX12" fmla="*/ 4072 w 284380"/>
                    <a:gd name="connsiteY12" fmla="*/ 225631 h 309874"/>
                    <a:gd name="connsiteX0" fmla="*/ 4072 w 284380"/>
                    <a:gd name="connsiteY0" fmla="*/ 225631 h 305134"/>
                    <a:gd name="connsiteX1" fmla="*/ 25502 w 284380"/>
                    <a:gd name="connsiteY1" fmla="*/ 128000 h 305134"/>
                    <a:gd name="connsiteX2" fmla="*/ 92178 w 284380"/>
                    <a:gd name="connsiteY2" fmla="*/ 49418 h 305134"/>
                    <a:gd name="connsiteX3" fmla="*/ 177903 w 284380"/>
                    <a:gd name="connsiteY3" fmla="*/ 4174 h 305134"/>
                    <a:gd name="connsiteX4" fmla="*/ 251721 w 284380"/>
                    <a:gd name="connsiteY4" fmla="*/ 4174 h 305134"/>
                    <a:gd name="connsiteX5" fmla="*/ 282678 w 284380"/>
                    <a:gd name="connsiteY5" fmla="*/ 23225 h 305134"/>
                    <a:gd name="connsiteX6" fmla="*/ 204096 w 284380"/>
                    <a:gd name="connsiteY6" fmla="*/ 35131 h 305134"/>
                    <a:gd name="connsiteX7" fmla="*/ 120753 w 284380"/>
                    <a:gd name="connsiteY7" fmla="*/ 75612 h 305134"/>
                    <a:gd name="connsiteX8" fmla="*/ 61221 w 284380"/>
                    <a:gd name="connsiteY8" fmla="*/ 147050 h 305134"/>
                    <a:gd name="connsiteX9" fmla="*/ 37409 w 284380"/>
                    <a:gd name="connsiteY9" fmla="*/ 235156 h 305134"/>
                    <a:gd name="connsiteX10" fmla="*/ 31710 w 284380"/>
                    <a:gd name="connsiteY10" fmla="*/ 300663 h 305134"/>
                    <a:gd name="connsiteX11" fmla="*/ 1927 w 284380"/>
                    <a:gd name="connsiteY11" fmla="*/ 290524 h 305134"/>
                    <a:gd name="connsiteX12" fmla="*/ 4072 w 284380"/>
                    <a:gd name="connsiteY12" fmla="*/ 225631 h 305134"/>
                    <a:gd name="connsiteX0" fmla="*/ 2569 w 282877"/>
                    <a:gd name="connsiteY0" fmla="*/ 225631 h 304998"/>
                    <a:gd name="connsiteX1" fmla="*/ 23999 w 282877"/>
                    <a:gd name="connsiteY1" fmla="*/ 128000 h 304998"/>
                    <a:gd name="connsiteX2" fmla="*/ 90675 w 282877"/>
                    <a:gd name="connsiteY2" fmla="*/ 49418 h 304998"/>
                    <a:gd name="connsiteX3" fmla="*/ 176400 w 282877"/>
                    <a:gd name="connsiteY3" fmla="*/ 4174 h 304998"/>
                    <a:gd name="connsiteX4" fmla="*/ 250218 w 282877"/>
                    <a:gd name="connsiteY4" fmla="*/ 4174 h 304998"/>
                    <a:gd name="connsiteX5" fmla="*/ 281175 w 282877"/>
                    <a:gd name="connsiteY5" fmla="*/ 23225 h 304998"/>
                    <a:gd name="connsiteX6" fmla="*/ 202593 w 282877"/>
                    <a:gd name="connsiteY6" fmla="*/ 35131 h 304998"/>
                    <a:gd name="connsiteX7" fmla="*/ 119250 w 282877"/>
                    <a:gd name="connsiteY7" fmla="*/ 75612 h 304998"/>
                    <a:gd name="connsiteX8" fmla="*/ 59718 w 282877"/>
                    <a:gd name="connsiteY8" fmla="*/ 147050 h 304998"/>
                    <a:gd name="connsiteX9" fmla="*/ 35906 w 282877"/>
                    <a:gd name="connsiteY9" fmla="*/ 235156 h 304998"/>
                    <a:gd name="connsiteX10" fmla="*/ 30207 w 282877"/>
                    <a:gd name="connsiteY10" fmla="*/ 300663 h 304998"/>
                    <a:gd name="connsiteX11" fmla="*/ 2769 w 282877"/>
                    <a:gd name="connsiteY11" fmla="*/ 290110 h 304998"/>
                    <a:gd name="connsiteX12" fmla="*/ 2569 w 282877"/>
                    <a:gd name="connsiteY12" fmla="*/ 225631 h 304998"/>
                    <a:gd name="connsiteX0" fmla="*/ 3032 w 283340"/>
                    <a:gd name="connsiteY0" fmla="*/ 225631 h 304998"/>
                    <a:gd name="connsiteX1" fmla="*/ 31497 w 283340"/>
                    <a:gd name="connsiteY1" fmla="*/ 126759 h 304998"/>
                    <a:gd name="connsiteX2" fmla="*/ 91138 w 283340"/>
                    <a:gd name="connsiteY2" fmla="*/ 49418 h 304998"/>
                    <a:gd name="connsiteX3" fmla="*/ 176863 w 283340"/>
                    <a:gd name="connsiteY3" fmla="*/ 4174 h 304998"/>
                    <a:gd name="connsiteX4" fmla="*/ 250681 w 283340"/>
                    <a:gd name="connsiteY4" fmla="*/ 4174 h 304998"/>
                    <a:gd name="connsiteX5" fmla="*/ 281638 w 283340"/>
                    <a:gd name="connsiteY5" fmla="*/ 23225 h 304998"/>
                    <a:gd name="connsiteX6" fmla="*/ 203056 w 283340"/>
                    <a:gd name="connsiteY6" fmla="*/ 35131 h 304998"/>
                    <a:gd name="connsiteX7" fmla="*/ 119713 w 283340"/>
                    <a:gd name="connsiteY7" fmla="*/ 75612 h 304998"/>
                    <a:gd name="connsiteX8" fmla="*/ 60181 w 283340"/>
                    <a:gd name="connsiteY8" fmla="*/ 147050 h 304998"/>
                    <a:gd name="connsiteX9" fmla="*/ 36369 w 283340"/>
                    <a:gd name="connsiteY9" fmla="*/ 235156 h 304998"/>
                    <a:gd name="connsiteX10" fmla="*/ 30670 w 283340"/>
                    <a:gd name="connsiteY10" fmla="*/ 300663 h 304998"/>
                    <a:gd name="connsiteX11" fmla="*/ 3232 w 283340"/>
                    <a:gd name="connsiteY11" fmla="*/ 290110 h 304998"/>
                    <a:gd name="connsiteX12" fmla="*/ 3032 w 283340"/>
                    <a:gd name="connsiteY12" fmla="*/ 225631 h 30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340" h="304998">
                      <a:moveTo>
                        <a:pt x="3032" y="225631"/>
                      </a:moveTo>
                      <a:cubicBezTo>
                        <a:pt x="7743" y="198406"/>
                        <a:pt x="16813" y="156128"/>
                        <a:pt x="31497" y="126759"/>
                      </a:cubicBezTo>
                      <a:cubicBezTo>
                        <a:pt x="46181" y="97390"/>
                        <a:pt x="66910" y="69849"/>
                        <a:pt x="91138" y="49418"/>
                      </a:cubicBezTo>
                      <a:cubicBezTo>
                        <a:pt x="115366" y="28987"/>
                        <a:pt x="150273" y="11715"/>
                        <a:pt x="176863" y="4174"/>
                      </a:cubicBezTo>
                      <a:cubicBezTo>
                        <a:pt x="203453" y="-3367"/>
                        <a:pt x="233218" y="999"/>
                        <a:pt x="250681" y="4174"/>
                      </a:cubicBezTo>
                      <a:cubicBezTo>
                        <a:pt x="268144" y="7349"/>
                        <a:pt x="289575" y="18066"/>
                        <a:pt x="281638" y="23225"/>
                      </a:cubicBezTo>
                      <a:cubicBezTo>
                        <a:pt x="273701" y="28384"/>
                        <a:pt x="230044" y="26400"/>
                        <a:pt x="203056" y="35131"/>
                      </a:cubicBezTo>
                      <a:cubicBezTo>
                        <a:pt x="176069" y="43862"/>
                        <a:pt x="143526" y="56959"/>
                        <a:pt x="119713" y="75612"/>
                      </a:cubicBezTo>
                      <a:cubicBezTo>
                        <a:pt x="95901" y="94265"/>
                        <a:pt x="74072" y="120459"/>
                        <a:pt x="60181" y="147050"/>
                      </a:cubicBezTo>
                      <a:cubicBezTo>
                        <a:pt x="46290" y="173641"/>
                        <a:pt x="40734" y="206581"/>
                        <a:pt x="36369" y="235156"/>
                      </a:cubicBezTo>
                      <a:cubicBezTo>
                        <a:pt x="32004" y="263731"/>
                        <a:pt x="36193" y="291504"/>
                        <a:pt x="30670" y="300663"/>
                      </a:cubicBezTo>
                      <a:cubicBezTo>
                        <a:pt x="25147" y="309822"/>
                        <a:pt x="6804" y="303604"/>
                        <a:pt x="3232" y="290110"/>
                      </a:cubicBezTo>
                      <a:cubicBezTo>
                        <a:pt x="-340" y="276616"/>
                        <a:pt x="-1679" y="252856"/>
                        <a:pt x="3032" y="2256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41000">
                      <a:srgbClr val="FAF9FC"/>
                    </a:gs>
                    <a:gs pos="100000">
                      <a:srgbClr val="8773C5"/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43" name="组合 1242"/>
              <p:cNvGrpSpPr/>
              <p:nvPr/>
            </p:nvGrpSpPr>
            <p:grpSpPr>
              <a:xfrm rot="13560000">
                <a:off x="6630231" y="4835905"/>
                <a:ext cx="151573" cy="153313"/>
                <a:chOff x="5795596" y="3368967"/>
                <a:chExt cx="369482" cy="373724"/>
              </a:xfrm>
            </p:grpSpPr>
            <p:sp>
              <p:nvSpPr>
                <p:cNvPr id="1264" name="椭圆 1263"/>
                <p:cNvSpPr/>
                <p:nvPr/>
              </p:nvSpPr>
              <p:spPr>
                <a:xfrm>
                  <a:off x="5823078" y="3380572"/>
                  <a:ext cx="342000" cy="342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5" name="椭圆 1264"/>
                <p:cNvSpPr/>
                <p:nvPr/>
              </p:nvSpPr>
              <p:spPr>
                <a:xfrm>
                  <a:off x="5795596" y="3368967"/>
                  <a:ext cx="342000" cy="342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6" name="任意多边形 1265"/>
                <p:cNvSpPr>
                  <a:spLocks noChangeAspect="1"/>
                </p:cNvSpPr>
                <p:nvPr/>
              </p:nvSpPr>
              <p:spPr>
                <a:xfrm rot="600000">
                  <a:off x="5909570" y="3465147"/>
                  <a:ext cx="252000" cy="277544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67372"/>
                    <a:gd name="connsiteY0" fmla="*/ 225754 h 306758"/>
                    <a:gd name="connsiteX1" fmla="*/ 21430 w 267372"/>
                    <a:gd name="connsiteY1" fmla="*/ 128123 h 306758"/>
                    <a:gd name="connsiteX2" fmla="*/ 88106 w 267372"/>
                    <a:gd name="connsiteY2" fmla="*/ 49541 h 306758"/>
                    <a:gd name="connsiteX3" fmla="*/ 173831 w 267372"/>
                    <a:gd name="connsiteY3" fmla="*/ 4297 h 306758"/>
                    <a:gd name="connsiteX4" fmla="*/ 247649 w 267372"/>
                    <a:gd name="connsiteY4" fmla="*/ 4297 h 306758"/>
                    <a:gd name="connsiteX5" fmla="*/ 264536 w 267372"/>
                    <a:gd name="connsiteY5" fmla="*/ 25828 h 306758"/>
                    <a:gd name="connsiteX6" fmla="*/ 200024 w 267372"/>
                    <a:gd name="connsiteY6" fmla="*/ 35254 h 306758"/>
                    <a:gd name="connsiteX7" fmla="*/ 116681 w 267372"/>
                    <a:gd name="connsiteY7" fmla="*/ 75735 h 306758"/>
                    <a:gd name="connsiteX8" fmla="*/ 57149 w 267372"/>
                    <a:gd name="connsiteY8" fmla="*/ 147173 h 306758"/>
                    <a:gd name="connsiteX9" fmla="*/ 33337 w 267372"/>
                    <a:gd name="connsiteY9" fmla="*/ 235279 h 306758"/>
                    <a:gd name="connsiteX10" fmla="*/ 21431 w 267372"/>
                    <a:gd name="connsiteY10" fmla="*/ 306717 h 306758"/>
                    <a:gd name="connsiteX11" fmla="*/ 0 w 267372"/>
                    <a:gd name="connsiteY11" fmla="*/ 225754 h 306758"/>
                    <a:gd name="connsiteX0" fmla="*/ 31 w 267403"/>
                    <a:gd name="connsiteY0" fmla="*/ 225754 h 298904"/>
                    <a:gd name="connsiteX1" fmla="*/ 21461 w 267403"/>
                    <a:gd name="connsiteY1" fmla="*/ 128123 h 298904"/>
                    <a:gd name="connsiteX2" fmla="*/ 88137 w 267403"/>
                    <a:gd name="connsiteY2" fmla="*/ 49541 h 298904"/>
                    <a:gd name="connsiteX3" fmla="*/ 173862 w 267403"/>
                    <a:gd name="connsiteY3" fmla="*/ 4297 h 298904"/>
                    <a:gd name="connsiteX4" fmla="*/ 247680 w 267403"/>
                    <a:gd name="connsiteY4" fmla="*/ 4297 h 298904"/>
                    <a:gd name="connsiteX5" fmla="*/ 264567 w 267403"/>
                    <a:gd name="connsiteY5" fmla="*/ 25828 h 298904"/>
                    <a:gd name="connsiteX6" fmla="*/ 200055 w 267403"/>
                    <a:gd name="connsiteY6" fmla="*/ 35254 h 298904"/>
                    <a:gd name="connsiteX7" fmla="*/ 116712 w 267403"/>
                    <a:gd name="connsiteY7" fmla="*/ 75735 h 298904"/>
                    <a:gd name="connsiteX8" fmla="*/ 57180 w 267403"/>
                    <a:gd name="connsiteY8" fmla="*/ 147173 h 298904"/>
                    <a:gd name="connsiteX9" fmla="*/ 33368 w 267403"/>
                    <a:gd name="connsiteY9" fmla="*/ 235279 h 298904"/>
                    <a:gd name="connsiteX10" fmla="*/ 24911 w 267403"/>
                    <a:gd name="connsiteY10" fmla="*/ 298855 h 298904"/>
                    <a:gd name="connsiteX11" fmla="*/ 31 w 267403"/>
                    <a:gd name="connsiteY11" fmla="*/ 225754 h 298904"/>
                    <a:gd name="connsiteX0" fmla="*/ 1079 w 268451"/>
                    <a:gd name="connsiteY0" fmla="*/ 225754 h 302423"/>
                    <a:gd name="connsiteX1" fmla="*/ 22509 w 268451"/>
                    <a:gd name="connsiteY1" fmla="*/ 128123 h 302423"/>
                    <a:gd name="connsiteX2" fmla="*/ 89185 w 268451"/>
                    <a:gd name="connsiteY2" fmla="*/ 49541 h 302423"/>
                    <a:gd name="connsiteX3" fmla="*/ 174910 w 268451"/>
                    <a:gd name="connsiteY3" fmla="*/ 4297 h 302423"/>
                    <a:gd name="connsiteX4" fmla="*/ 248728 w 268451"/>
                    <a:gd name="connsiteY4" fmla="*/ 4297 h 302423"/>
                    <a:gd name="connsiteX5" fmla="*/ 265615 w 268451"/>
                    <a:gd name="connsiteY5" fmla="*/ 25828 h 302423"/>
                    <a:gd name="connsiteX6" fmla="*/ 201103 w 268451"/>
                    <a:gd name="connsiteY6" fmla="*/ 35254 h 302423"/>
                    <a:gd name="connsiteX7" fmla="*/ 117760 w 268451"/>
                    <a:gd name="connsiteY7" fmla="*/ 75735 h 302423"/>
                    <a:gd name="connsiteX8" fmla="*/ 58228 w 268451"/>
                    <a:gd name="connsiteY8" fmla="*/ 147173 h 302423"/>
                    <a:gd name="connsiteX9" fmla="*/ 34416 w 268451"/>
                    <a:gd name="connsiteY9" fmla="*/ 235279 h 302423"/>
                    <a:gd name="connsiteX10" fmla="*/ 25959 w 268451"/>
                    <a:gd name="connsiteY10" fmla="*/ 298855 h 302423"/>
                    <a:gd name="connsiteX11" fmla="*/ 5555 w 268451"/>
                    <a:gd name="connsiteY11" fmla="*/ 287064 h 302423"/>
                    <a:gd name="connsiteX12" fmla="*/ 1079 w 268451"/>
                    <a:gd name="connsiteY12" fmla="*/ 225754 h 302423"/>
                    <a:gd name="connsiteX0" fmla="*/ 1079 w 268451"/>
                    <a:gd name="connsiteY0" fmla="*/ 225754 h 295662"/>
                    <a:gd name="connsiteX1" fmla="*/ 22509 w 268451"/>
                    <a:gd name="connsiteY1" fmla="*/ 128123 h 295662"/>
                    <a:gd name="connsiteX2" fmla="*/ 89185 w 268451"/>
                    <a:gd name="connsiteY2" fmla="*/ 49541 h 295662"/>
                    <a:gd name="connsiteX3" fmla="*/ 174910 w 268451"/>
                    <a:gd name="connsiteY3" fmla="*/ 4297 h 295662"/>
                    <a:gd name="connsiteX4" fmla="*/ 248728 w 268451"/>
                    <a:gd name="connsiteY4" fmla="*/ 4297 h 295662"/>
                    <a:gd name="connsiteX5" fmla="*/ 265615 w 268451"/>
                    <a:gd name="connsiteY5" fmla="*/ 25828 h 295662"/>
                    <a:gd name="connsiteX6" fmla="*/ 201103 w 268451"/>
                    <a:gd name="connsiteY6" fmla="*/ 35254 h 295662"/>
                    <a:gd name="connsiteX7" fmla="*/ 117760 w 268451"/>
                    <a:gd name="connsiteY7" fmla="*/ 75735 h 295662"/>
                    <a:gd name="connsiteX8" fmla="*/ 58228 w 268451"/>
                    <a:gd name="connsiteY8" fmla="*/ 147173 h 295662"/>
                    <a:gd name="connsiteX9" fmla="*/ 34416 w 268451"/>
                    <a:gd name="connsiteY9" fmla="*/ 235279 h 295662"/>
                    <a:gd name="connsiteX10" fmla="*/ 28996 w 268451"/>
                    <a:gd name="connsiteY10" fmla="*/ 288648 h 295662"/>
                    <a:gd name="connsiteX11" fmla="*/ 5555 w 268451"/>
                    <a:gd name="connsiteY11" fmla="*/ 287064 h 295662"/>
                    <a:gd name="connsiteX12" fmla="*/ 1079 w 268451"/>
                    <a:gd name="connsiteY12" fmla="*/ 225754 h 295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451" h="295662">
                      <a:moveTo>
                        <a:pt x="1079" y="225754"/>
                      </a:moveTo>
                      <a:cubicBezTo>
                        <a:pt x="3905" y="199264"/>
                        <a:pt x="7825" y="157492"/>
                        <a:pt x="22509" y="128123"/>
                      </a:cubicBezTo>
                      <a:cubicBezTo>
                        <a:pt x="37193" y="98754"/>
                        <a:pt x="63785" y="70179"/>
                        <a:pt x="89185" y="49541"/>
                      </a:cubicBezTo>
                      <a:cubicBezTo>
                        <a:pt x="114585" y="28903"/>
                        <a:pt x="148320" y="11838"/>
                        <a:pt x="174910" y="4297"/>
                      </a:cubicBezTo>
                      <a:cubicBezTo>
                        <a:pt x="201500" y="-3244"/>
                        <a:pt x="233611" y="709"/>
                        <a:pt x="248728" y="4297"/>
                      </a:cubicBezTo>
                      <a:cubicBezTo>
                        <a:pt x="263845" y="7885"/>
                        <a:pt x="273552" y="20669"/>
                        <a:pt x="265615" y="25828"/>
                      </a:cubicBezTo>
                      <a:cubicBezTo>
                        <a:pt x="257678" y="30987"/>
                        <a:pt x="225746" y="26936"/>
                        <a:pt x="201103" y="35254"/>
                      </a:cubicBezTo>
                      <a:cubicBezTo>
                        <a:pt x="176461" y="43572"/>
                        <a:pt x="141573" y="57082"/>
                        <a:pt x="117760" y="75735"/>
                      </a:cubicBezTo>
                      <a:cubicBezTo>
                        <a:pt x="93948" y="94388"/>
                        <a:pt x="72119" y="120582"/>
                        <a:pt x="58228" y="147173"/>
                      </a:cubicBezTo>
                      <a:cubicBezTo>
                        <a:pt x="44337" y="173764"/>
                        <a:pt x="38781" y="206704"/>
                        <a:pt x="34416" y="235279"/>
                      </a:cubicBezTo>
                      <a:cubicBezTo>
                        <a:pt x="30051" y="263854"/>
                        <a:pt x="33806" y="280017"/>
                        <a:pt x="28996" y="288648"/>
                      </a:cubicBezTo>
                      <a:cubicBezTo>
                        <a:pt x="24186" y="297279"/>
                        <a:pt x="9702" y="299248"/>
                        <a:pt x="5555" y="287064"/>
                      </a:cubicBezTo>
                      <a:cubicBezTo>
                        <a:pt x="1408" y="274881"/>
                        <a:pt x="-1747" y="252244"/>
                        <a:pt x="1079" y="22575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49000">
                      <a:srgbClr val="FAF9FC"/>
                    </a:gs>
                    <a:gs pos="100000">
                      <a:srgbClr val="8773C5"/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7" name="任意多边形 1266"/>
                <p:cNvSpPr>
                  <a:spLocks noChangeAspect="1"/>
                </p:cNvSpPr>
                <p:nvPr/>
              </p:nvSpPr>
              <p:spPr>
                <a:xfrm rot="600000">
                  <a:off x="5847073" y="3390010"/>
                  <a:ext cx="267549" cy="288000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4072 w 284380"/>
                    <a:gd name="connsiteY0" fmla="*/ 225631 h 309874"/>
                    <a:gd name="connsiteX1" fmla="*/ 25502 w 284380"/>
                    <a:gd name="connsiteY1" fmla="*/ 128000 h 309874"/>
                    <a:gd name="connsiteX2" fmla="*/ 92178 w 284380"/>
                    <a:gd name="connsiteY2" fmla="*/ 49418 h 309874"/>
                    <a:gd name="connsiteX3" fmla="*/ 177903 w 284380"/>
                    <a:gd name="connsiteY3" fmla="*/ 4174 h 309874"/>
                    <a:gd name="connsiteX4" fmla="*/ 251721 w 284380"/>
                    <a:gd name="connsiteY4" fmla="*/ 4174 h 309874"/>
                    <a:gd name="connsiteX5" fmla="*/ 282678 w 284380"/>
                    <a:gd name="connsiteY5" fmla="*/ 23225 h 309874"/>
                    <a:gd name="connsiteX6" fmla="*/ 204096 w 284380"/>
                    <a:gd name="connsiteY6" fmla="*/ 35131 h 309874"/>
                    <a:gd name="connsiteX7" fmla="*/ 120753 w 284380"/>
                    <a:gd name="connsiteY7" fmla="*/ 75612 h 309874"/>
                    <a:gd name="connsiteX8" fmla="*/ 61221 w 284380"/>
                    <a:gd name="connsiteY8" fmla="*/ 147050 h 309874"/>
                    <a:gd name="connsiteX9" fmla="*/ 37409 w 284380"/>
                    <a:gd name="connsiteY9" fmla="*/ 235156 h 309874"/>
                    <a:gd name="connsiteX10" fmla="*/ 25503 w 284380"/>
                    <a:gd name="connsiteY10" fmla="*/ 306594 h 309874"/>
                    <a:gd name="connsiteX11" fmla="*/ 1927 w 284380"/>
                    <a:gd name="connsiteY11" fmla="*/ 290524 h 309874"/>
                    <a:gd name="connsiteX12" fmla="*/ 4072 w 284380"/>
                    <a:gd name="connsiteY12" fmla="*/ 225631 h 309874"/>
                    <a:gd name="connsiteX0" fmla="*/ 4072 w 284380"/>
                    <a:gd name="connsiteY0" fmla="*/ 225631 h 305134"/>
                    <a:gd name="connsiteX1" fmla="*/ 25502 w 284380"/>
                    <a:gd name="connsiteY1" fmla="*/ 128000 h 305134"/>
                    <a:gd name="connsiteX2" fmla="*/ 92178 w 284380"/>
                    <a:gd name="connsiteY2" fmla="*/ 49418 h 305134"/>
                    <a:gd name="connsiteX3" fmla="*/ 177903 w 284380"/>
                    <a:gd name="connsiteY3" fmla="*/ 4174 h 305134"/>
                    <a:gd name="connsiteX4" fmla="*/ 251721 w 284380"/>
                    <a:gd name="connsiteY4" fmla="*/ 4174 h 305134"/>
                    <a:gd name="connsiteX5" fmla="*/ 282678 w 284380"/>
                    <a:gd name="connsiteY5" fmla="*/ 23225 h 305134"/>
                    <a:gd name="connsiteX6" fmla="*/ 204096 w 284380"/>
                    <a:gd name="connsiteY6" fmla="*/ 35131 h 305134"/>
                    <a:gd name="connsiteX7" fmla="*/ 120753 w 284380"/>
                    <a:gd name="connsiteY7" fmla="*/ 75612 h 305134"/>
                    <a:gd name="connsiteX8" fmla="*/ 61221 w 284380"/>
                    <a:gd name="connsiteY8" fmla="*/ 147050 h 305134"/>
                    <a:gd name="connsiteX9" fmla="*/ 37409 w 284380"/>
                    <a:gd name="connsiteY9" fmla="*/ 235156 h 305134"/>
                    <a:gd name="connsiteX10" fmla="*/ 31710 w 284380"/>
                    <a:gd name="connsiteY10" fmla="*/ 300663 h 305134"/>
                    <a:gd name="connsiteX11" fmla="*/ 1927 w 284380"/>
                    <a:gd name="connsiteY11" fmla="*/ 290524 h 305134"/>
                    <a:gd name="connsiteX12" fmla="*/ 4072 w 284380"/>
                    <a:gd name="connsiteY12" fmla="*/ 225631 h 305134"/>
                    <a:gd name="connsiteX0" fmla="*/ 2569 w 282877"/>
                    <a:gd name="connsiteY0" fmla="*/ 225631 h 304998"/>
                    <a:gd name="connsiteX1" fmla="*/ 23999 w 282877"/>
                    <a:gd name="connsiteY1" fmla="*/ 128000 h 304998"/>
                    <a:gd name="connsiteX2" fmla="*/ 90675 w 282877"/>
                    <a:gd name="connsiteY2" fmla="*/ 49418 h 304998"/>
                    <a:gd name="connsiteX3" fmla="*/ 176400 w 282877"/>
                    <a:gd name="connsiteY3" fmla="*/ 4174 h 304998"/>
                    <a:gd name="connsiteX4" fmla="*/ 250218 w 282877"/>
                    <a:gd name="connsiteY4" fmla="*/ 4174 h 304998"/>
                    <a:gd name="connsiteX5" fmla="*/ 281175 w 282877"/>
                    <a:gd name="connsiteY5" fmla="*/ 23225 h 304998"/>
                    <a:gd name="connsiteX6" fmla="*/ 202593 w 282877"/>
                    <a:gd name="connsiteY6" fmla="*/ 35131 h 304998"/>
                    <a:gd name="connsiteX7" fmla="*/ 119250 w 282877"/>
                    <a:gd name="connsiteY7" fmla="*/ 75612 h 304998"/>
                    <a:gd name="connsiteX8" fmla="*/ 59718 w 282877"/>
                    <a:gd name="connsiteY8" fmla="*/ 147050 h 304998"/>
                    <a:gd name="connsiteX9" fmla="*/ 35906 w 282877"/>
                    <a:gd name="connsiteY9" fmla="*/ 235156 h 304998"/>
                    <a:gd name="connsiteX10" fmla="*/ 30207 w 282877"/>
                    <a:gd name="connsiteY10" fmla="*/ 300663 h 304998"/>
                    <a:gd name="connsiteX11" fmla="*/ 2769 w 282877"/>
                    <a:gd name="connsiteY11" fmla="*/ 290110 h 304998"/>
                    <a:gd name="connsiteX12" fmla="*/ 2569 w 282877"/>
                    <a:gd name="connsiteY12" fmla="*/ 225631 h 304998"/>
                    <a:gd name="connsiteX0" fmla="*/ 3032 w 283340"/>
                    <a:gd name="connsiteY0" fmla="*/ 225631 h 304998"/>
                    <a:gd name="connsiteX1" fmla="*/ 31497 w 283340"/>
                    <a:gd name="connsiteY1" fmla="*/ 126759 h 304998"/>
                    <a:gd name="connsiteX2" fmla="*/ 91138 w 283340"/>
                    <a:gd name="connsiteY2" fmla="*/ 49418 h 304998"/>
                    <a:gd name="connsiteX3" fmla="*/ 176863 w 283340"/>
                    <a:gd name="connsiteY3" fmla="*/ 4174 h 304998"/>
                    <a:gd name="connsiteX4" fmla="*/ 250681 w 283340"/>
                    <a:gd name="connsiteY4" fmla="*/ 4174 h 304998"/>
                    <a:gd name="connsiteX5" fmla="*/ 281638 w 283340"/>
                    <a:gd name="connsiteY5" fmla="*/ 23225 h 304998"/>
                    <a:gd name="connsiteX6" fmla="*/ 203056 w 283340"/>
                    <a:gd name="connsiteY6" fmla="*/ 35131 h 304998"/>
                    <a:gd name="connsiteX7" fmla="*/ 119713 w 283340"/>
                    <a:gd name="connsiteY7" fmla="*/ 75612 h 304998"/>
                    <a:gd name="connsiteX8" fmla="*/ 60181 w 283340"/>
                    <a:gd name="connsiteY8" fmla="*/ 147050 h 304998"/>
                    <a:gd name="connsiteX9" fmla="*/ 36369 w 283340"/>
                    <a:gd name="connsiteY9" fmla="*/ 235156 h 304998"/>
                    <a:gd name="connsiteX10" fmla="*/ 30670 w 283340"/>
                    <a:gd name="connsiteY10" fmla="*/ 300663 h 304998"/>
                    <a:gd name="connsiteX11" fmla="*/ 3232 w 283340"/>
                    <a:gd name="connsiteY11" fmla="*/ 290110 h 304998"/>
                    <a:gd name="connsiteX12" fmla="*/ 3032 w 283340"/>
                    <a:gd name="connsiteY12" fmla="*/ 225631 h 30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340" h="304998">
                      <a:moveTo>
                        <a:pt x="3032" y="225631"/>
                      </a:moveTo>
                      <a:cubicBezTo>
                        <a:pt x="7743" y="198406"/>
                        <a:pt x="16813" y="156128"/>
                        <a:pt x="31497" y="126759"/>
                      </a:cubicBezTo>
                      <a:cubicBezTo>
                        <a:pt x="46181" y="97390"/>
                        <a:pt x="66910" y="69849"/>
                        <a:pt x="91138" y="49418"/>
                      </a:cubicBezTo>
                      <a:cubicBezTo>
                        <a:pt x="115366" y="28987"/>
                        <a:pt x="150273" y="11715"/>
                        <a:pt x="176863" y="4174"/>
                      </a:cubicBezTo>
                      <a:cubicBezTo>
                        <a:pt x="203453" y="-3367"/>
                        <a:pt x="233218" y="999"/>
                        <a:pt x="250681" y="4174"/>
                      </a:cubicBezTo>
                      <a:cubicBezTo>
                        <a:pt x="268144" y="7349"/>
                        <a:pt x="289575" y="18066"/>
                        <a:pt x="281638" y="23225"/>
                      </a:cubicBezTo>
                      <a:cubicBezTo>
                        <a:pt x="273701" y="28384"/>
                        <a:pt x="230044" y="26400"/>
                        <a:pt x="203056" y="35131"/>
                      </a:cubicBezTo>
                      <a:cubicBezTo>
                        <a:pt x="176069" y="43862"/>
                        <a:pt x="143526" y="56959"/>
                        <a:pt x="119713" y="75612"/>
                      </a:cubicBezTo>
                      <a:cubicBezTo>
                        <a:pt x="95901" y="94265"/>
                        <a:pt x="74072" y="120459"/>
                        <a:pt x="60181" y="147050"/>
                      </a:cubicBezTo>
                      <a:cubicBezTo>
                        <a:pt x="46290" y="173641"/>
                        <a:pt x="40734" y="206581"/>
                        <a:pt x="36369" y="235156"/>
                      </a:cubicBezTo>
                      <a:cubicBezTo>
                        <a:pt x="32004" y="263731"/>
                        <a:pt x="36193" y="291504"/>
                        <a:pt x="30670" y="300663"/>
                      </a:cubicBezTo>
                      <a:cubicBezTo>
                        <a:pt x="25147" y="309822"/>
                        <a:pt x="6804" y="303604"/>
                        <a:pt x="3232" y="290110"/>
                      </a:cubicBezTo>
                      <a:cubicBezTo>
                        <a:pt x="-340" y="276616"/>
                        <a:pt x="-1679" y="252856"/>
                        <a:pt x="3032" y="2256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41000">
                      <a:srgbClr val="FAF9FC"/>
                    </a:gs>
                    <a:gs pos="100000">
                      <a:srgbClr val="8773C5"/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44" name="组合 1243"/>
              <p:cNvGrpSpPr/>
              <p:nvPr/>
            </p:nvGrpSpPr>
            <p:grpSpPr>
              <a:xfrm rot="13560000">
                <a:off x="6569675" y="4786730"/>
                <a:ext cx="159040" cy="153061"/>
                <a:chOff x="5969166" y="3353119"/>
                <a:chExt cx="387684" cy="373110"/>
              </a:xfrm>
            </p:grpSpPr>
            <p:sp>
              <p:nvSpPr>
                <p:cNvPr id="1260" name="椭圆 1259"/>
                <p:cNvSpPr/>
                <p:nvPr/>
              </p:nvSpPr>
              <p:spPr>
                <a:xfrm>
                  <a:off x="6004050" y="3373429"/>
                  <a:ext cx="352800" cy="3528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1" name="椭圆 1260"/>
                <p:cNvSpPr/>
                <p:nvPr/>
              </p:nvSpPr>
              <p:spPr>
                <a:xfrm>
                  <a:off x="5969166" y="3353119"/>
                  <a:ext cx="352800" cy="3528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2" name="任意多边形 1261"/>
                <p:cNvSpPr>
                  <a:spLocks noChangeAspect="1"/>
                </p:cNvSpPr>
                <p:nvPr/>
              </p:nvSpPr>
              <p:spPr>
                <a:xfrm rot="300000">
                  <a:off x="6089827" y="3456884"/>
                  <a:ext cx="252000" cy="266322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80308"/>
                    <a:gd name="connsiteY0" fmla="*/ 225631 h 287614"/>
                    <a:gd name="connsiteX1" fmla="*/ 21430 w 280308"/>
                    <a:gd name="connsiteY1" fmla="*/ 128000 h 287614"/>
                    <a:gd name="connsiteX2" fmla="*/ 88106 w 280308"/>
                    <a:gd name="connsiteY2" fmla="*/ 49418 h 287614"/>
                    <a:gd name="connsiteX3" fmla="*/ 173831 w 280308"/>
                    <a:gd name="connsiteY3" fmla="*/ 4174 h 287614"/>
                    <a:gd name="connsiteX4" fmla="*/ 247649 w 280308"/>
                    <a:gd name="connsiteY4" fmla="*/ 4174 h 287614"/>
                    <a:gd name="connsiteX5" fmla="*/ 278606 w 280308"/>
                    <a:gd name="connsiteY5" fmla="*/ 23225 h 287614"/>
                    <a:gd name="connsiteX6" fmla="*/ 200024 w 280308"/>
                    <a:gd name="connsiteY6" fmla="*/ 35131 h 287614"/>
                    <a:gd name="connsiteX7" fmla="*/ 116681 w 280308"/>
                    <a:gd name="connsiteY7" fmla="*/ 75612 h 287614"/>
                    <a:gd name="connsiteX8" fmla="*/ 57149 w 280308"/>
                    <a:gd name="connsiteY8" fmla="*/ 147050 h 287614"/>
                    <a:gd name="connsiteX9" fmla="*/ 33337 w 280308"/>
                    <a:gd name="connsiteY9" fmla="*/ 235156 h 287614"/>
                    <a:gd name="connsiteX10" fmla="*/ 21431 w 280308"/>
                    <a:gd name="connsiteY10" fmla="*/ 287544 h 287614"/>
                    <a:gd name="connsiteX11" fmla="*/ 0 w 280308"/>
                    <a:gd name="connsiteY11" fmla="*/ 225631 h 287614"/>
                    <a:gd name="connsiteX0" fmla="*/ 0 w 275818"/>
                    <a:gd name="connsiteY0" fmla="*/ 225749 h 287732"/>
                    <a:gd name="connsiteX1" fmla="*/ 21430 w 275818"/>
                    <a:gd name="connsiteY1" fmla="*/ 128118 h 287732"/>
                    <a:gd name="connsiteX2" fmla="*/ 88106 w 275818"/>
                    <a:gd name="connsiteY2" fmla="*/ 49536 h 287732"/>
                    <a:gd name="connsiteX3" fmla="*/ 173831 w 275818"/>
                    <a:gd name="connsiteY3" fmla="*/ 4292 h 287732"/>
                    <a:gd name="connsiteX4" fmla="*/ 247649 w 275818"/>
                    <a:gd name="connsiteY4" fmla="*/ 4292 h 287732"/>
                    <a:gd name="connsiteX5" fmla="*/ 273844 w 275818"/>
                    <a:gd name="connsiteY5" fmla="*/ 25724 h 287732"/>
                    <a:gd name="connsiteX6" fmla="*/ 200024 w 275818"/>
                    <a:gd name="connsiteY6" fmla="*/ 35249 h 287732"/>
                    <a:gd name="connsiteX7" fmla="*/ 116681 w 275818"/>
                    <a:gd name="connsiteY7" fmla="*/ 75730 h 287732"/>
                    <a:gd name="connsiteX8" fmla="*/ 57149 w 275818"/>
                    <a:gd name="connsiteY8" fmla="*/ 147168 h 287732"/>
                    <a:gd name="connsiteX9" fmla="*/ 33337 w 275818"/>
                    <a:gd name="connsiteY9" fmla="*/ 235274 h 287732"/>
                    <a:gd name="connsiteX10" fmla="*/ 21431 w 275818"/>
                    <a:gd name="connsiteY10" fmla="*/ 287662 h 287732"/>
                    <a:gd name="connsiteX11" fmla="*/ 0 w 275818"/>
                    <a:gd name="connsiteY11" fmla="*/ 225749 h 287732"/>
                    <a:gd name="connsiteX0" fmla="*/ 2662 w 278480"/>
                    <a:gd name="connsiteY0" fmla="*/ 225749 h 289212"/>
                    <a:gd name="connsiteX1" fmla="*/ 24092 w 278480"/>
                    <a:gd name="connsiteY1" fmla="*/ 128118 h 289212"/>
                    <a:gd name="connsiteX2" fmla="*/ 90768 w 278480"/>
                    <a:gd name="connsiteY2" fmla="*/ 49536 h 289212"/>
                    <a:gd name="connsiteX3" fmla="*/ 176493 w 278480"/>
                    <a:gd name="connsiteY3" fmla="*/ 4292 h 289212"/>
                    <a:gd name="connsiteX4" fmla="*/ 250311 w 278480"/>
                    <a:gd name="connsiteY4" fmla="*/ 4292 h 289212"/>
                    <a:gd name="connsiteX5" fmla="*/ 276506 w 278480"/>
                    <a:gd name="connsiteY5" fmla="*/ 25724 h 289212"/>
                    <a:gd name="connsiteX6" fmla="*/ 202686 w 278480"/>
                    <a:gd name="connsiteY6" fmla="*/ 35249 h 289212"/>
                    <a:gd name="connsiteX7" fmla="*/ 119343 w 278480"/>
                    <a:gd name="connsiteY7" fmla="*/ 75730 h 289212"/>
                    <a:gd name="connsiteX8" fmla="*/ 59811 w 278480"/>
                    <a:gd name="connsiteY8" fmla="*/ 147168 h 289212"/>
                    <a:gd name="connsiteX9" fmla="*/ 35999 w 278480"/>
                    <a:gd name="connsiteY9" fmla="*/ 235274 h 289212"/>
                    <a:gd name="connsiteX10" fmla="*/ 24093 w 278480"/>
                    <a:gd name="connsiteY10" fmla="*/ 287662 h 289212"/>
                    <a:gd name="connsiteX11" fmla="*/ 2692 w 278480"/>
                    <a:gd name="connsiteY11" fmla="*/ 270936 h 289212"/>
                    <a:gd name="connsiteX12" fmla="*/ 2662 w 278480"/>
                    <a:gd name="connsiteY12" fmla="*/ 225749 h 289212"/>
                    <a:gd name="connsiteX0" fmla="*/ 2662 w 278480"/>
                    <a:gd name="connsiteY0" fmla="*/ 225749 h 280253"/>
                    <a:gd name="connsiteX1" fmla="*/ 24092 w 278480"/>
                    <a:gd name="connsiteY1" fmla="*/ 128118 h 280253"/>
                    <a:gd name="connsiteX2" fmla="*/ 90768 w 278480"/>
                    <a:gd name="connsiteY2" fmla="*/ 49536 h 280253"/>
                    <a:gd name="connsiteX3" fmla="*/ 176493 w 278480"/>
                    <a:gd name="connsiteY3" fmla="*/ 4292 h 280253"/>
                    <a:gd name="connsiteX4" fmla="*/ 250311 w 278480"/>
                    <a:gd name="connsiteY4" fmla="*/ 4292 h 280253"/>
                    <a:gd name="connsiteX5" fmla="*/ 276506 w 278480"/>
                    <a:gd name="connsiteY5" fmla="*/ 25724 h 280253"/>
                    <a:gd name="connsiteX6" fmla="*/ 202686 w 278480"/>
                    <a:gd name="connsiteY6" fmla="*/ 35249 h 280253"/>
                    <a:gd name="connsiteX7" fmla="*/ 119343 w 278480"/>
                    <a:gd name="connsiteY7" fmla="*/ 75730 h 280253"/>
                    <a:gd name="connsiteX8" fmla="*/ 59811 w 278480"/>
                    <a:gd name="connsiteY8" fmla="*/ 147168 h 280253"/>
                    <a:gd name="connsiteX9" fmla="*/ 35999 w 278480"/>
                    <a:gd name="connsiteY9" fmla="*/ 235274 h 280253"/>
                    <a:gd name="connsiteX10" fmla="*/ 27643 w 278480"/>
                    <a:gd name="connsiteY10" fmla="*/ 276760 h 280253"/>
                    <a:gd name="connsiteX11" fmla="*/ 2692 w 278480"/>
                    <a:gd name="connsiteY11" fmla="*/ 270936 h 280253"/>
                    <a:gd name="connsiteX12" fmla="*/ 2662 w 278480"/>
                    <a:gd name="connsiteY12" fmla="*/ 225749 h 280253"/>
                    <a:gd name="connsiteX0" fmla="*/ 3146 w 278964"/>
                    <a:gd name="connsiteY0" fmla="*/ 225749 h 275572"/>
                    <a:gd name="connsiteX1" fmla="*/ 24576 w 278964"/>
                    <a:gd name="connsiteY1" fmla="*/ 128118 h 275572"/>
                    <a:gd name="connsiteX2" fmla="*/ 91252 w 278964"/>
                    <a:gd name="connsiteY2" fmla="*/ 49536 h 275572"/>
                    <a:gd name="connsiteX3" fmla="*/ 176977 w 278964"/>
                    <a:gd name="connsiteY3" fmla="*/ 4292 h 275572"/>
                    <a:gd name="connsiteX4" fmla="*/ 250795 w 278964"/>
                    <a:gd name="connsiteY4" fmla="*/ 4292 h 275572"/>
                    <a:gd name="connsiteX5" fmla="*/ 276990 w 278964"/>
                    <a:gd name="connsiteY5" fmla="*/ 25724 h 275572"/>
                    <a:gd name="connsiteX6" fmla="*/ 203170 w 278964"/>
                    <a:gd name="connsiteY6" fmla="*/ 35249 h 275572"/>
                    <a:gd name="connsiteX7" fmla="*/ 119827 w 278964"/>
                    <a:gd name="connsiteY7" fmla="*/ 75730 h 275572"/>
                    <a:gd name="connsiteX8" fmla="*/ 60295 w 278964"/>
                    <a:gd name="connsiteY8" fmla="*/ 147168 h 275572"/>
                    <a:gd name="connsiteX9" fmla="*/ 36483 w 278964"/>
                    <a:gd name="connsiteY9" fmla="*/ 235274 h 275572"/>
                    <a:gd name="connsiteX10" fmla="*/ 32074 w 278964"/>
                    <a:gd name="connsiteY10" fmla="*/ 270072 h 275572"/>
                    <a:gd name="connsiteX11" fmla="*/ 3176 w 278964"/>
                    <a:gd name="connsiteY11" fmla="*/ 270936 h 275572"/>
                    <a:gd name="connsiteX12" fmla="*/ 3146 w 278964"/>
                    <a:gd name="connsiteY12" fmla="*/ 225749 h 275572"/>
                    <a:gd name="connsiteX0" fmla="*/ 1534 w 277352"/>
                    <a:gd name="connsiteY0" fmla="*/ 225749 h 271800"/>
                    <a:gd name="connsiteX1" fmla="*/ 22964 w 277352"/>
                    <a:gd name="connsiteY1" fmla="*/ 128118 h 271800"/>
                    <a:gd name="connsiteX2" fmla="*/ 89640 w 277352"/>
                    <a:gd name="connsiteY2" fmla="*/ 49536 h 271800"/>
                    <a:gd name="connsiteX3" fmla="*/ 175365 w 277352"/>
                    <a:gd name="connsiteY3" fmla="*/ 4292 h 271800"/>
                    <a:gd name="connsiteX4" fmla="*/ 249183 w 277352"/>
                    <a:gd name="connsiteY4" fmla="*/ 4292 h 271800"/>
                    <a:gd name="connsiteX5" fmla="*/ 275378 w 277352"/>
                    <a:gd name="connsiteY5" fmla="*/ 25724 h 271800"/>
                    <a:gd name="connsiteX6" fmla="*/ 201558 w 277352"/>
                    <a:gd name="connsiteY6" fmla="*/ 35249 h 271800"/>
                    <a:gd name="connsiteX7" fmla="*/ 118215 w 277352"/>
                    <a:gd name="connsiteY7" fmla="*/ 75730 h 271800"/>
                    <a:gd name="connsiteX8" fmla="*/ 58683 w 277352"/>
                    <a:gd name="connsiteY8" fmla="*/ 147168 h 271800"/>
                    <a:gd name="connsiteX9" fmla="*/ 34871 w 277352"/>
                    <a:gd name="connsiteY9" fmla="*/ 235274 h 271800"/>
                    <a:gd name="connsiteX10" fmla="*/ 30462 w 277352"/>
                    <a:gd name="connsiteY10" fmla="*/ 270072 h 271800"/>
                    <a:gd name="connsiteX11" fmla="*/ 4915 w 277352"/>
                    <a:gd name="connsiteY11" fmla="*/ 257927 h 271800"/>
                    <a:gd name="connsiteX12" fmla="*/ 1534 w 277352"/>
                    <a:gd name="connsiteY12" fmla="*/ 225749 h 27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352" h="271800">
                      <a:moveTo>
                        <a:pt x="1534" y="225749"/>
                      </a:moveTo>
                      <a:cubicBezTo>
                        <a:pt x="4542" y="204114"/>
                        <a:pt x="8280" y="157487"/>
                        <a:pt x="22964" y="128118"/>
                      </a:cubicBezTo>
                      <a:cubicBezTo>
                        <a:pt x="37648" y="98749"/>
                        <a:pt x="64240" y="70174"/>
                        <a:pt x="89640" y="49536"/>
                      </a:cubicBezTo>
                      <a:cubicBezTo>
                        <a:pt x="115040" y="28898"/>
                        <a:pt x="148775" y="11833"/>
                        <a:pt x="175365" y="4292"/>
                      </a:cubicBezTo>
                      <a:cubicBezTo>
                        <a:pt x="201955" y="-3249"/>
                        <a:pt x="232514" y="720"/>
                        <a:pt x="249183" y="4292"/>
                      </a:cubicBezTo>
                      <a:cubicBezTo>
                        <a:pt x="265852" y="7864"/>
                        <a:pt x="283315" y="20565"/>
                        <a:pt x="275378" y="25724"/>
                      </a:cubicBezTo>
                      <a:cubicBezTo>
                        <a:pt x="267441" y="30883"/>
                        <a:pt x="227752" y="26915"/>
                        <a:pt x="201558" y="35249"/>
                      </a:cubicBezTo>
                      <a:cubicBezTo>
                        <a:pt x="175364" y="43583"/>
                        <a:pt x="142028" y="57077"/>
                        <a:pt x="118215" y="75730"/>
                      </a:cubicBezTo>
                      <a:cubicBezTo>
                        <a:pt x="94403" y="94383"/>
                        <a:pt x="72574" y="120577"/>
                        <a:pt x="58683" y="147168"/>
                      </a:cubicBezTo>
                      <a:cubicBezTo>
                        <a:pt x="44792" y="173759"/>
                        <a:pt x="39575" y="214790"/>
                        <a:pt x="34871" y="235274"/>
                      </a:cubicBezTo>
                      <a:cubicBezTo>
                        <a:pt x="30168" y="255758"/>
                        <a:pt x="36013" y="264128"/>
                        <a:pt x="30462" y="270072"/>
                      </a:cubicBezTo>
                      <a:cubicBezTo>
                        <a:pt x="24911" y="276016"/>
                        <a:pt x="9736" y="265314"/>
                        <a:pt x="4915" y="257927"/>
                      </a:cubicBezTo>
                      <a:cubicBezTo>
                        <a:pt x="94" y="250540"/>
                        <a:pt x="-1474" y="247384"/>
                        <a:pt x="1534" y="2257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66000">
                      <a:schemeClr val="bg1"/>
                    </a:gs>
                    <a:gs pos="100000">
                      <a:srgbClr val="8573BE"/>
                    </a:gs>
                  </a:gsLst>
                  <a:lin ang="108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3" name="任意多边形 1262"/>
                <p:cNvSpPr>
                  <a:spLocks noChangeAspect="1"/>
                </p:cNvSpPr>
                <p:nvPr/>
              </p:nvSpPr>
              <p:spPr>
                <a:xfrm rot="600000">
                  <a:off x="6026518" y="3385519"/>
                  <a:ext cx="272512" cy="288000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80308"/>
                    <a:gd name="connsiteY0" fmla="*/ 225631 h 287614"/>
                    <a:gd name="connsiteX1" fmla="*/ 21430 w 280308"/>
                    <a:gd name="connsiteY1" fmla="*/ 128000 h 287614"/>
                    <a:gd name="connsiteX2" fmla="*/ 88106 w 280308"/>
                    <a:gd name="connsiteY2" fmla="*/ 49418 h 287614"/>
                    <a:gd name="connsiteX3" fmla="*/ 173831 w 280308"/>
                    <a:gd name="connsiteY3" fmla="*/ 4174 h 287614"/>
                    <a:gd name="connsiteX4" fmla="*/ 247649 w 280308"/>
                    <a:gd name="connsiteY4" fmla="*/ 4174 h 287614"/>
                    <a:gd name="connsiteX5" fmla="*/ 278606 w 280308"/>
                    <a:gd name="connsiteY5" fmla="*/ 23225 h 287614"/>
                    <a:gd name="connsiteX6" fmla="*/ 200024 w 280308"/>
                    <a:gd name="connsiteY6" fmla="*/ 35131 h 287614"/>
                    <a:gd name="connsiteX7" fmla="*/ 116681 w 280308"/>
                    <a:gd name="connsiteY7" fmla="*/ 75612 h 287614"/>
                    <a:gd name="connsiteX8" fmla="*/ 57149 w 280308"/>
                    <a:gd name="connsiteY8" fmla="*/ 147050 h 287614"/>
                    <a:gd name="connsiteX9" fmla="*/ 33337 w 280308"/>
                    <a:gd name="connsiteY9" fmla="*/ 235156 h 287614"/>
                    <a:gd name="connsiteX10" fmla="*/ 21431 w 280308"/>
                    <a:gd name="connsiteY10" fmla="*/ 287544 h 287614"/>
                    <a:gd name="connsiteX11" fmla="*/ 0 w 280308"/>
                    <a:gd name="connsiteY11" fmla="*/ 225631 h 287614"/>
                    <a:gd name="connsiteX0" fmla="*/ 0 w 275818"/>
                    <a:gd name="connsiteY0" fmla="*/ 225749 h 287732"/>
                    <a:gd name="connsiteX1" fmla="*/ 21430 w 275818"/>
                    <a:gd name="connsiteY1" fmla="*/ 128118 h 287732"/>
                    <a:gd name="connsiteX2" fmla="*/ 88106 w 275818"/>
                    <a:gd name="connsiteY2" fmla="*/ 49536 h 287732"/>
                    <a:gd name="connsiteX3" fmla="*/ 173831 w 275818"/>
                    <a:gd name="connsiteY3" fmla="*/ 4292 h 287732"/>
                    <a:gd name="connsiteX4" fmla="*/ 247649 w 275818"/>
                    <a:gd name="connsiteY4" fmla="*/ 4292 h 287732"/>
                    <a:gd name="connsiteX5" fmla="*/ 273844 w 275818"/>
                    <a:gd name="connsiteY5" fmla="*/ 25724 h 287732"/>
                    <a:gd name="connsiteX6" fmla="*/ 200024 w 275818"/>
                    <a:gd name="connsiteY6" fmla="*/ 35249 h 287732"/>
                    <a:gd name="connsiteX7" fmla="*/ 116681 w 275818"/>
                    <a:gd name="connsiteY7" fmla="*/ 75730 h 287732"/>
                    <a:gd name="connsiteX8" fmla="*/ 57149 w 275818"/>
                    <a:gd name="connsiteY8" fmla="*/ 147168 h 287732"/>
                    <a:gd name="connsiteX9" fmla="*/ 33337 w 275818"/>
                    <a:gd name="connsiteY9" fmla="*/ 235274 h 287732"/>
                    <a:gd name="connsiteX10" fmla="*/ 21431 w 275818"/>
                    <a:gd name="connsiteY10" fmla="*/ 287662 h 287732"/>
                    <a:gd name="connsiteX11" fmla="*/ 0 w 275818"/>
                    <a:gd name="connsiteY11" fmla="*/ 225749 h 287732"/>
                    <a:gd name="connsiteX0" fmla="*/ 2662 w 278480"/>
                    <a:gd name="connsiteY0" fmla="*/ 225749 h 289212"/>
                    <a:gd name="connsiteX1" fmla="*/ 24092 w 278480"/>
                    <a:gd name="connsiteY1" fmla="*/ 128118 h 289212"/>
                    <a:gd name="connsiteX2" fmla="*/ 90768 w 278480"/>
                    <a:gd name="connsiteY2" fmla="*/ 49536 h 289212"/>
                    <a:gd name="connsiteX3" fmla="*/ 176493 w 278480"/>
                    <a:gd name="connsiteY3" fmla="*/ 4292 h 289212"/>
                    <a:gd name="connsiteX4" fmla="*/ 250311 w 278480"/>
                    <a:gd name="connsiteY4" fmla="*/ 4292 h 289212"/>
                    <a:gd name="connsiteX5" fmla="*/ 276506 w 278480"/>
                    <a:gd name="connsiteY5" fmla="*/ 25724 h 289212"/>
                    <a:gd name="connsiteX6" fmla="*/ 202686 w 278480"/>
                    <a:gd name="connsiteY6" fmla="*/ 35249 h 289212"/>
                    <a:gd name="connsiteX7" fmla="*/ 119343 w 278480"/>
                    <a:gd name="connsiteY7" fmla="*/ 75730 h 289212"/>
                    <a:gd name="connsiteX8" fmla="*/ 59811 w 278480"/>
                    <a:gd name="connsiteY8" fmla="*/ 147168 h 289212"/>
                    <a:gd name="connsiteX9" fmla="*/ 35999 w 278480"/>
                    <a:gd name="connsiteY9" fmla="*/ 235274 h 289212"/>
                    <a:gd name="connsiteX10" fmla="*/ 24093 w 278480"/>
                    <a:gd name="connsiteY10" fmla="*/ 287662 h 289212"/>
                    <a:gd name="connsiteX11" fmla="*/ 2692 w 278480"/>
                    <a:gd name="connsiteY11" fmla="*/ 270936 h 289212"/>
                    <a:gd name="connsiteX12" fmla="*/ 2662 w 278480"/>
                    <a:gd name="connsiteY12" fmla="*/ 225749 h 289212"/>
                    <a:gd name="connsiteX0" fmla="*/ 2662 w 278480"/>
                    <a:gd name="connsiteY0" fmla="*/ 225749 h 280253"/>
                    <a:gd name="connsiteX1" fmla="*/ 24092 w 278480"/>
                    <a:gd name="connsiteY1" fmla="*/ 128118 h 280253"/>
                    <a:gd name="connsiteX2" fmla="*/ 90768 w 278480"/>
                    <a:gd name="connsiteY2" fmla="*/ 49536 h 280253"/>
                    <a:gd name="connsiteX3" fmla="*/ 176493 w 278480"/>
                    <a:gd name="connsiteY3" fmla="*/ 4292 h 280253"/>
                    <a:gd name="connsiteX4" fmla="*/ 250311 w 278480"/>
                    <a:gd name="connsiteY4" fmla="*/ 4292 h 280253"/>
                    <a:gd name="connsiteX5" fmla="*/ 276506 w 278480"/>
                    <a:gd name="connsiteY5" fmla="*/ 25724 h 280253"/>
                    <a:gd name="connsiteX6" fmla="*/ 202686 w 278480"/>
                    <a:gd name="connsiteY6" fmla="*/ 35249 h 280253"/>
                    <a:gd name="connsiteX7" fmla="*/ 119343 w 278480"/>
                    <a:gd name="connsiteY7" fmla="*/ 75730 h 280253"/>
                    <a:gd name="connsiteX8" fmla="*/ 59811 w 278480"/>
                    <a:gd name="connsiteY8" fmla="*/ 147168 h 280253"/>
                    <a:gd name="connsiteX9" fmla="*/ 35999 w 278480"/>
                    <a:gd name="connsiteY9" fmla="*/ 235274 h 280253"/>
                    <a:gd name="connsiteX10" fmla="*/ 27643 w 278480"/>
                    <a:gd name="connsiteY10" fmla="*/ 276760 h 280253"/>
                    <a:gd name="connsiteX11" fmla="*/ 2692 w 278480"/>
                    <a:gd name="connsiteY11" fmla="*/ 270936 h 280253"/>
                    <a:gd name="connsiteX12" fmla="*/ 2662 w 278480"/>
                    <a:gd name="connsiteY12" fmla="*/ 225749 h 280253"/>
                    <a:gd name="connsiteX0" fmla="*/ 3146 w 278964"/>
                    <a:gd name="connsiteY0" fmla="*/ 225749 h 275572"/>
                    <a:gd name="connsiteX1" fmla="*/ 24576 w 278964"/>
                    <a:gd name="connsiteY1" fmla="*/ 128118 h 275572"/>
                    <a:gd name="connsiteX2" fmla="*/ 91252 w 278964"/>
                    <a:gd name="connsiteY2" fmla="*/ 49536 h 275572"/>
                    <a:gd name="connsiteX3" fmla="*/ 176977 w 278964"/>
                    <a:gd name="connsiteY3" fmla="*/ 4292 h 275572"/>
                    <a:gd name="connsiteX4" fmla="*/ 250795 w 278964"/>
                    <a:gd name="connsiteY4" fmla="*/ 4292 h 275572"/>
                    <a:gd name="connsiteX5" fmla="*/ 276990 w 278964"/>
                    <a:gd name="connsiteY5" fmla="*/ 25724 h 275572"/>
                    <a:gd name="connsiteX6" fmla="*/ 203170 w 278964"/>
                    <a:gd name="connsiteY6" fmla="*/ 35249 h 275572"/>
                    <a:gd name="connsiteX7" fmla="*/ 119827 w 278964"/>
                    <a:gd name="connsiteY7" fmla="*/ 75730 h 275572"/>
                    <a:gd name="connsiteX8" fmla="*/ 60295 w 278964"/>
                    <a:gd name="connsiteY8" fmla="*/ 147168 h 275572"/>
                    <a:gd name="connsiteX9" fmla="*/ 36483 w 278964"/>
                    <a:gd name="connsiteY9" fmla="*/ 235274 h 275572"/>
                    <a:gd name="connsiteX10" fmla="*/ 32074 w 278964"/>
                    <a:gd name="connsiteY10" fmla="*/ 270072 h 275572"/>
                    <a:gd name="connsiteX11" fmla="*/ 3176 w 278964"/>
                    <a:gd name="connsiteY11" fmla="*/ 270936 h 275572"/>
                    <a:gd name="connsiteX12" fmla="*/ 3146 w 278964"/>
                    <a:gd name="connsiteY12" fmla="*/ 225749 h 275572"/>
                    <a:gd name="connsiteX0" fmla="*/ 1534 w 277352"/>
                    <a:gd name="connsiteY0" fmla="*/ 225749 h 271800"/>
                    <a:gd name="connsiteX1" fmla="*/ 22964 w 277352"/>
                    <a:gd name="connsiteY1" fmla="*/ 128118 h 271800"/>
                    <a:gd name="connsiteX2" fmla="*/ 89640 w 277352"/>
                    <a:gd name="connsiteY2" fmla="*/ 49536 h 271800"/>
                    <a:gd name="connsiteX3" fmla="*/ 175365 w 277352"/>
                    <a:gd name="connsiteY3" fmla="*/ 4292 h 271800"/>
                    <a:gd name="connsiteX4" fmla="*/ 249183 w 277352"/>
                    <a:gd name="connsiteY4" fmla="*/ 4292 h 271800"/>
                    <a:gd name="connsiteX5" fmla="*/ 275378 w 277352"/>
                    <a:gd name="connsiteY5" fmla="*/ 25724 h 271800"/>
                    <a:gd name="connsiteX6" fmla="*/ 201558 w 277352"/>
                    <a:gd name="connsiteY6" fmla="*/ 35249 h 271800"/>
                    <a:gd name="connsiteX7" fmla="*/ 118215 w 277352"/>
                    <a:gd name="connsiteY7" fmla="*/ 75730 h 271800"/>
                    <a:gd name="connsiteX8" fmla="*/ 58683 w 277352"/>
                    <a:gd name="connsiteY8" fmla="*/ 147168 h 271800"/>
                    <a:gd name="connsiteX9" fmla="*/ 34871 w 277352"/>
                    <a:gd name="connsiteY9" fmla="*/ 235274 h 271800"/>
                    <a:gd name="connsiteX10" fmla="*/ 30462 w 277352"/>
                    <a:gd name="connsiteY10" fmla="*/ 270072 h 271800"/>
                    <a:gd name="connsiteX11" fmla="*/ 4915 w 277352"/>
                    <a:gd name="connsiteY11" fmla="*/ 257927 h 271800"/>
                    <a:gd name="connsiteX12" fmla="*/ 1534 w 277352"/>
                    <a:gd name="connsiteY12" fmla="*/ 225749 h 27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352" h="271800">
                      <a:moveTo>
                        <a:pt x="1534" y="225749"/>
                      </a:moveTo>
                      <a:cubicBezTo>
                        <a:pt x="4542" y="204114"/>
                        <a:pt x="8280" y="157487"/>
                        <a:pt x="22964" y="128118"/>
                      </a:cubicBezTo>
                      <a:cubicBezTo>
                        <a:pt x="37648" y="98749"/>
                        <a:pt x="64240" y="70174"/>
                        <a:pt x="89640" y="49536"/>
                      </a:cubicBezTo>
                      <a:cubicBezTo>
                        <a:pt x="115040" y="28898"/>
                        <a:pt x="148775" y="11833"/>
                        <a:pt x="175365" y="4292"/>
                      </a:cubicBezTo>
                      <a:cubicBezTo>
                        <a:pt x="201955" y="-3249"/>
                        <a:pt x="232514" y="720"/>
                        <a:pt x="249183" y="4292"/>
                      </a:cubicBezTo>
                      <a:cubicBezTo>
                        <a:pt x="265852" y="7864"/>
                        <a:pt x="283315" y="20565"/>
                        <a:pt x="275378" y="25724"/>
                      </a:cubicBezTo>
                      <a:cubicBezTo>
                        <a:pt x="267441" y="30883"/>
                        <a:pt x="227752" y="26915"/>
                        <a:pt x="201558" y="35249"/>
                      </a:cubicBezTo>
                      <a:cubicBezTo>
                        <a:pt x="175364" y="43583"/>
                        <a:pt x="142028" y="57077"/>
                        <a:pt x="118215" y="75730"/>
                      </a:cubicBezTo>
                      <a:cubicBezTo>
                        <a:pt x="94403" y="94383"/>
                        <a:pt x="72574" y="120577"/>
                        <a:pt x="58683" y="147168"/>
                      </a:cubicBezTo>
                      <a:cubicBezTo>
                        <a:pt x="44792" y="173759"/>
                        <a:pt x="39575" y="214790"/>
                        <a:pt x="34871" y="235274"/>
                      </a:cubicBezTo>
                      <a:cubicBezTo>
                        <a:pt x="30168" y="255758"/>
                        <a:pt x="36013" y="264128"/>
                        <a:pt x="30462" y="270072"/>
                      </a:cubicBezTo>
                      <a:cubicBezTo>
                        <a:pt x="24911" y="276016"/>
                        <a:pt x="9736" y="265314"/>
                        <a:pt x="4915" y="257927"/>
                      </a:cubicBezTo>
                      <a:cubicBezTo>
                        <a:pt x="94" y="250540"/>
                        <a:pt x="-1474" y="247384"/>
                        <a:pt x="1534" y="2257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66000">
                      <a:schemeClr val="bg1"/>
                    </a:gs>
                    <a:gs pos="100000">
                      <a:srgbClr val="8573BE"/>
                    </a:gs>
                  </a:gsLst>
                  <a:lin ang="108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45" name="组合 1244"/>
              <p:cNvGrpSpPr/>
              <p:nvPr/>
            </p:nvGrpSpPr>
            <p:grpSpPr>
              <a:xfrm rot="13560000">
                <a:off x="6498302" y="4913660"/>
                <a:ext cx="182947" cy="170915"/>
                <a:chOff x="5802418" y="2997116"/>
                <a:chExt cx="445963" cy="416631"/>
              </a:xfrm>
            </p:grpSpPr>
            <p:sp>
              <p:nvSpPr>
                <p:cNvPr id="1256" name="椭圆 1255"/>
                <p:cNvSpPr/>
                <p:nvPr/>
              </p:nvSpPr>
              <p:spPr>
                <a:xfrm>
                  <a:off x="5870381" y="3023881"/>
                  <a:ext cx="378000" cy="37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7" name="椭圆 1256"/>
                <p:cNvSpPr/>
                <p:nvPr/>
              </p:nvSpPr>
              <p:spPr>
                <a:xfrm>
                  <a:off x="5802418" y="2997116"/>
                  <a:ext cx="378000" cy="37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8" name="任意多边形 1257"/>
                <p:cNvSpPr/>
                <p:nvPr/>
              </p:nvSpPr>
              <p:spPr>
                <a:xfrm rot="420000">
                  <a:off x="5907406" y="3045953"/>
                  <a:ext cx="283340" cy="304998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4072 w 284380"/>
                    <a:gd name="connsiteY0" fmla="*/ 225631 h 309874"/>
                    <a:gd name="connsiteX1" fmla="*/ 25502 w 284380"/>
                    <a:gd name="connsiteY1" fmla="*/ 128000 h 309874"/>
                    <a:gd name="connsiteX2" fmla="*/ 92178 w 284380"/>
                    <a:gd name="connsiteY2" fmla="*/ 49418 h 309874"/>
                    <a:gd name="connsiteX3" fmla="*/ 177903 w 284380"/>
                    <a:gd name="connsiteY3" fmla="*/ 4174 h 309874"/>
                    <a:gd name="connsiteX4" fmla="*/ 251721 w 284380"/>
                    <a:gd name="connsiteY4" fmla="*/ 4174 h 309874"/>
                    <a:gd name="connsiteX5" fmla="*/ 282678 w 284380"/>
                    <a:gd name="connsiteY5" fmla="*/ 23225 h 309874"/>
                    <a:gd name="connsiteX6" fmla="*/ 204096 w 284380"/>
                    <a:gd name="connsiteY6" fmla="*/ 35131 h 309874"/>
                    <a:gd name="connsiteX7" fmla="*/ 120753 w 284380"/>
                    <a:gd name="connsiteY7" fmla="*/ 75612 h 309874"/>
                    <a:gd name="connsiteX8" fmla="*/ 61221 w 284380"/>
                    <a:gd name="connsiteY8" fmla="*/ 147050 h 309874"/>
                    <a:gd name="connsiteX9" fmla="*/ 37409 w 284380"/>
                    <a:gd name="connsiteY9" fmla="*/ 235156 h 309874"/>
                    <a:gd name="connsiteX10" fmla="*/ 25503 w 284380"/>
                    <a:gd name="connsiteY10" fmla="*/ 306594 h 309874"/>
                    <a:gd name="connsiteX11" fmla="*/ 1927 w 284380"/>
                    <a:gd name="connsiteY11" fmla="*/ 290524 h 309874"/>
                    <a:gd name="connsiteX12" fmla="*/ 4072 w 284380"/>
                    <a:gd name="connsiteY12" fmla="*/ 225631 h 309874"/>
                    <a:gd name="connsiteX0" fmla="*/ 4072 w 284380"/>
                    <a:gd name="connsiteY0" fmla="*/ 225631 h 305134"/>
                    <a:gd name="connsiteX1" fmla="*/ 25502 w 284380"/>
                    <a:gd name="connsiteY1" fmla="*/ 128000 h 305134"/>
                    <a:gd name="connsiteX2" fmla="*/ 92178 w 284380"/>
                    <a:gd name="connsiteY2" fmla="*/ 49418 h 305134"/>
                    <a:gd name="connsiteX3" fmla="*/ 177903 w 284380"/>
                    <a:gd name="connsiteY3" fmla="*/ 4174 h 305134"/>
                    <a:gd name="connsiteX4" fmla="*/ 251721 w 284380"/>
                    <a:gd name="connsiteY4" fmla="*/ 4174 h 305134"/>
                    <a:gd name="connsiteX5" fmla="*/ 282678 w 284380"/>
                    <a:gd name="connsiteY5" fmla="*/ 23225 h 305134"/>
                    <a:gd name="connsiteX6" fmla="*/ 204096 w 284380"/>
                    <a:gd name="connsiteY6" fmla="*/ 35131 h 305134"/>
                    <a:gd name="connsiteX7" fmla="*/ 120753 w 284380"/>
                    <a:gd name="connsiteY7" fmla="*/ 75612 h 305134"/>
                    <a:gd name="connsiteX8" fmla="*/ 61221 w 284380"/>
                    <a:gd name="connsiteY8" fmla="*/ 147050 h 305134"/>
                    <a:gd name="connsiteX9" fmla="*/ 37409 w 284380"/>
                    <a:gd name="connsiteY9" fmla="*/ 235156 h 305134"/>
                    <a:gd name="connsiteX10" fmla="*/ 31710 w 284380"/>
                    <a:gd name="connsiteY10" fmla="*/ 300663 h 305134"/>
                    <a:gd name="connsiteX11" fmla="*/ 1927 w 284380"/>
                    <a:gd name="connsiteY11" fmla="*/ 290524 h 305134"/>
                    <a:gd name="connsiteX12" fmla="*/ 4072 w 284380"/>
                    <a:gd name="connsiteY12" fmla="*/ 225631 h 305134"/>
                    <a:gd name="connsiteX0" fmla="*/ 2569 w 282877"/>
                    <a:gd name="connsiteY0" fmla="*/ 225631 h 304998"/>
                    <a:gd name="connsiteX1" fmla="*/ 23999 w 282877"/>
                    <a:gd name="connsiteY1" fmla="*/ 128000 h 304998"/>
                    <a:gd name="connsiteX2" fmla="*/ 90675 w 282877"/>
                    <a:gd name="connsiteY2" fmla="*/ 49418 h 304998"/>
                    <a:gd name="connsiteX3" fmla="*/ 176400 w 282877"/>
                    <a:gd name="connsiteY3" fmla="*/ 4174 h 304998"/>
                    <a:gd name="connsiteX4" fmla="*/ 250218 w 282877"/>
                    <a:gd name="connsiteY4" fmla="*/ 4174 h 304998"/>
                    <a:gd name="connsiteX5" fmla="*/ 281175 w 282877"/>
                    <a:gd name="connsiteY5" fmla="*/ 23225 h 304998"/>
                    <a:gd name="connsiteX6" fmla="*/ 202593 w 282877"/>
                    <a:gd name="connsiteY6" fmla="*/ 35131 h 304998"/>
                    <a:gd name="connsiteX7" fmla="*/ 119250 w 282877"/>
                    <a:gd name="connsiteY7" fmla="*/ 75612 h 304998"/>
                    <a:gd name="connsiteX8" fmla="*/ 59718 w 282877"/>
                    <a:gd name="connsiteY8" fmla="*/ 147050 h 304998"/>
                    <a:gd name="connsiteX9" fmla="*/ 35906 w 282877"/>
                    <a:gd name="connsiteY9" fmla="*/ 235156 h 304998"/>
                    <a:gd name="connsiteX10" fmla="*/ 30207 w 282877"/>
                    <a:gd name="connsiteY10" fmla="*/ 300663 h 304998"/>
                    <a:gd name="connsiteX11" fmla="*/ 2769 w 282877"/>
                    <a:gd name="connsiteY11" fmla="*/ 290110 h 304998"/>
                    <a:gd name="connsiteX12" fmla="*/ 2569 w 282877"/>
                    <a:gd name="connsiteY12" fmla="*/ 225631 h 304998"/>
                    <a:gd name="connsiteX0" fmla="*/ 3032 w 283340"/>
                    <a:gd name="connsiteY0" fmla="*/ 225631 h 304998"/>
                    <a:gd name="connsiteX1" fmla="*/ 31497 w 283340"/>
                    <a:gd name="connsiteY1" fmla="*/ 126759 h 304998"/>
                    <a:gd name="connsiteX2" fmla="*/ 91138 w 283340"/>
                    <a:gd name="connsiteY2" fmla="*/ 49418 h 304998"/>
                    <a:gd name="connsiteX3" fmla="*/ 176863 w 283340"/>
                    <a:gd name="connsiteY3" fmla="*/ 4174 h 304998"/>
                    <a:gd name="connsiteX4" fmla="*/ 250681 w 283340"/>
                    <a:gd name="connsiteY4" fmla="*/ 4174 h 304998"/>
                    <a:gd name="connsiteX5" fmla="*/ 281638 w 283340"/>
                    <a:gd name="connsiteY5" fmla="*/ 23225 h 304998"/>
                    <a:gd name="connsiteX6" fmla="*/ 203056 w 283340"/>
                    <a:gd name="connsiteY6" fmla="*/ 35131 h 304998"/>
                    <a:gd name="connsiteX7" fmla="*/ 119713 w 283340"/>
                    <a:gd name="connsiteY7" fmla="*/ 75612 h 304998"/>
                    <a:gd name="connsiteX8" fmla="*/ 60181 w 283340"/>
                    <a:gd name="connsiteY8" fmla="*/ 147050 h 304998"/>
                    <a:gd name="connsiteX9" fmla="*/ 36369 w 283340"/>
                    <a:gd name="connsiteY9" fmla="*/ 235156 h 304998"/>
                    <a:gd name="connsiteX10" fmla="*/ 30670 w 283340"/>
                    <a:gd name="connsiteY10" fmla="*/ 300663 h 304998"/>
                    <a:gd name="connsiteX11" fmla="*/ 3232 w 283340"/>
                    <a:gd name="connsiteY11" fmla="*/ 290110 h 304998"/>
                    <a:gd name="connsiteX12" fmla="*/ 3032 w 283340"/>
                    <a:gd name="connsiteY12" fmla="*/ 225631 h 30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340" h="304998">
                      <a:moveTo>
                        <a:pt x="3032" y="225631"/>
                      </a:moveTo>
                      <a:cubicBezTo>
                        <a:pt x="7743" y="198406"/>
                        <a:pt x="16813" y="156128"/>
                        <a:pt x="31497" y="126759"/>
                      </a:cubicBezTo>
                      <a:cubicBezTo>
                        <a:pt x="46181" y="97390"/>
                        <a:pt x="66910" y="69849"/>
                        <a:pt x="91138" y="49418"/>
                      </a:cubicBezTo>
                      <a:cubicBezTo>
                        <a:pt x="115366" y="28987"/>
                        <a:pt x="150273" y="11715"/>
                        <a:pt x="176863" y="4174"/>
                      </a:cubicBezTo>
                      <a:cubicBezTo>
                        <a:pt x="203453" y="-3367"/>
                        <a:pt x="233218" y="999"/>
                        <a:pt x="250681" y="4174"/>
                      </a:cubicBezTo>
                      <a:cubicBezTo>
                        <a:pt x="268144" y="7349"/>
                        <a:pt x="289575" y="18066"/>
                        <a:pt x="281638" y="23225"/>
                      </a:cubicBezTo>
                      <a:cubicBezTo>
                        <a:pt x="273701" y="28384"/>
                        <a:pt x="230044" y="26400"/>
                        <a:pt x="203056" y="35131"/>
                      </a:cubicBezTo>
                      <a:cubicBezTo>
                        <a:pt x="176069" y="43862"/>
                        <a:pt x="143526" y="56959"/>
                        <a:pt x="119713" y="75612"/>
                      </a:cubicBezTo>
                      <a:cubicBezTo>
                        <a:pt x="95901" y="94265"/>
                        <a:pt x="74072" y="120459"/>
                        <a:pt x="60181" y="147050"/>
                      </a:cubicBezTo>
                      <a:cubicBezTo>
                        <a:pt x="46290" y="173641"/>
                        <a:pt x="40734" y="206581"/>
                        <a:pt x="36369" y="235156"/>
                      </a:cubicBezTo>
                      <a:cubicBezTo>
                        <a:pt x="32004" y="263731"/>
                        <a:pt x="36193" y="291504"/>
                        <a:pt x="30670" y="300663"/>
                      </a:cubicBezTo>
                      <a:cubicBezTo>
                        <a:pt x="25147" y="309822"/>
                        <a:pt x="6804" y="303604"/>
                        <a:pt x="3232" y="290110"/>
                      </a:cubicBezTo>
                      <a:cubicBezTo>
                        <a:pt x="-340" y="276616"/>
                        <a:pt x="-1679" y="252856"/>
                        <a:pt x="3032" y="2256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74000">
                      <a:schemeClr val="bg1"/>
                    </a:gs>
                    <a:gs pos="100000">
                      <a:srgbClr val="8573BE"/>
                    </a:gs>
                  </a:gsLst>
                  <a:lin ang="108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9" name="任意多边形 1258"/>
                <p:cNvSpPr/>
                <p:nvPr/>
              </p:nvSpPr>
              <p:spPr>
                <a:xfrm rot="420000">
                  <a:off x="5974493" y="3118085"/>
                  <a:ext cx="268770" cy="295662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67372"/>
                    <a:gd name="connsiteY0" fmla="*/ 225754 h 306758"/>
                    <a:gd name="connsiteX1" fmla="*/ 21430 w 267372"/>
                    <a:gd name="connsiteY1" fmla="*/ 128123 h 306758"/>
                    <a:gd name="connsiteX2" fmla="*/ 88106 w 267372"/>
                    <a:gd name="connsiteY2" fmla="*/ 49541 h 306758"/>
                    <a:gd name="connsiteX3" fmla="*/ 173831 w 267372"/>
                    <a:gd name="connsiteY3" fmla="*/ 4297 h 306758"/>
                    <a:gd name="connsiteX4" fmla="*/ 247649 w 267372"/>
                    <a:gd name="connsiteY4" fmla="*/ 4297 h 306758"/>
                    <a:gd name="connsiteX5" fmla="*/ 264536 w 267372"/>
                    <a:gd name="connsiteY5" fmla="*/ 25828 h 306758"/>
                    <a:gd name="connsiteX6" fmla="*/ 200024 w 267372"/>
                    <a:gd name="connsiteY6" fmla="*/ 35254 h 306758"/>
                    <a:gd name="connsiteX7" fmla="*/ 116681 w 267372"/>
                    <a:gd name="connsiteY7" fmla="*/ 75735 h 306758"/>
                    <a:gd name="connsiteX8" fmla="*/ 57149 w 267372"/>
                    <a:gd name="connsiteY8" fmla="*/ 147173 h 306758"/>
                    <a:gd name="connsiteX9" fmla="*/ 33337 w 267372"/>
                    <a:gd name="connsiteY9" fmla="*/ 235279 h 306758"/>
                    <a:gd name="connsiteX10" fmla="*/ 21431 w 267372"/>
                    <a:gd name="connsiteY10" fmla="*/ 306717 h 306758"/>
                    <a:gd name="connsiteX11" fmla="*/ 0 w 267372"/>
                    <a:gd name="connsiteY11" fmla="*/ 225754 h 306758"/>
                    <a:gd name="connsiteX0" fmla="*/ 31 w 267403"/>
                    <a:gd name="connsiteY0" fmla="*/ 225754 h 298904"/>
                    <a:gd name="connsiteX1" fmla="*/ 21461 w 267403"/>
                    <a:gd name="connsiteY1" fmla="*/ 128123 h 298904"/>
                    <a:gd name="connsiteX2" fmla="*/ 88137 w 267403"/>
                    <a:gd name="connsiteY2" fmla="*/ 49541 h 298904"/>
                    <a:gd name="connsiteX3" fmla="*/ 173862 w 267403"/>
                    <a:gd name="connsiteY3" fmla="*/ 4297 h 298904"/>
                    <a:gd name="connsiteX4" fmla="*/ 247680 w 267403"/>
                    <a:gd name="connsiteY4" fmla="*/ 4297 h 298904"/>
                    <a:gd name="connsiteX5" fmla="*/ 264567 w 267403"/>
                    <a:gd name="connsiteY5" fmla="*/ 25828 h 298904"/>
                    <a:gd name="connsiteX6" fmla="*/ 200055 w 267403"/>
                    <a:gd name="connsiteY6" fmla="*/ 35254 h 298904"/>
                    <a:gd name="connsiteX7" fmla="*/ 116712 w 267403"/>
                    <a:gd name="connsiteY7" fmla="*/ 75735 h 298904"/>
                    <a:gd name="connsiteX8" fmla="*/ 57180 w 267403"/>
                    <a:gd name="connsiteY8" fmla="*/ 147173 h 298904"/>
                    <a:gd name="connsiteX9" fmla="*/ 33368 w 267403"/>
                    <a:gd name="connsiteY9" fmla="*/ 235279 h 298904"/>
                    <a:gd name="connsiteX10" fmla="*/ 24911 w 267403"/>
                    <a:gd name="connsiteY10" fmla="*/ 298855 h 298904"/>
                    <a:gd name="connsiteX11" fmla="*/ 31 w 267403"/>
                    <a:gd name="connsiteY11" fmla="*/ 225754 h 298904"/>
                    <a:gd name="connsiteX0" fmla="*/ 1079 w 268451"/>
                    <a:gd name="connsiteY0" fmla="*/ 225754 h 302423"/>
                    <a:gd name="connsiteX1" fmla="*/ 22509 w 268451"/>
                    <a:gd name="connsiteY1" fmla="*/ 128123 h 302423"/>
                    <a:gd name="connsiteX2" fmla="*/ 89185 w 268451"/>
                    <a:gd name="connsiteY2" fmla="*/ 49541 h 302423"/>
                    <a:gd name="connsiteX3" fmla="*/ 174910 w 268451"/>
                    <a:gd name="connsiteY3" fmla="*/ 4297 h 302423"/>
                    <a:gd name="connsiteX4" fmla="*/ 248728 w 268451"/>
                    <a:gd name="connsiteY4" fmla="*/ 4297 h 302423"/>
                    <a:gd name="connsiteX5" fmla="*/ 265615 w 268451"/>
                    <a:gd name="connsiteY5" fmla="*/ 25828 h 302423"/>
                    <a:gd name="connsiteX6" fmla="*/ 201103 w 268451"/>
                    <a:gd name="connsiteY6" fmla="*/ 35254 h 302423"/>
                    <a:gd name="connsiteX7" fmla="*/ 117760 w 268451"/>
                    <a:gd name="connsiteY7" fmla="*/ 75735 h 302423"/>
                    <a:gd name="connsiteX8" fmla="*/ 58228 w 268451"/>
                    <a:gd name="connsiteY8" fmla="*/ 147173 h 302423"/>
                    <a:gd name="connsiteX9" fmla="*/ 34416 w 268451"/>
                    <a:gd name="connsiteY9" fmla="*/ 235279 h 302423"/>
                    <a:gd name="connsiteX10" fmla="*/ 25959 w 268451"/>
                    <a:gd name="connsiteY10" fmla="*/ 298855 h 302423"/>
                    <a:gd name="connsiteX11" fmla="*/ 5555 w 268451"/>
                    <a:gd name="connsiteY11" fmla="*/ 287064 h 302423"/>
                    <a:gd name="connsiteX12" fmla="*/ 1079 w 268451"/>
                    <a:gd name="connsiteY12" fmla="*/ 225754 h 302423"/>
                    <a:gd name="connsiteX0" fmla="*/ 1079 w 268451"/>
                    <a:gd name="connsiteY0" fmla="*/ 225754 h 295662"/>
                    <a:gd name="connsiteX1" fmla="*/ 22509 w 268451"/>
                    <a:gd name="connsiteY1" fmla="*/ 128123 h 295662"/>
                    <a:gd name="connsiteX2" fmla="*/ 89185 w 268451"/>
                    <a:gd name="connsiteY2" fmla="*/ 49541 h 295662"/>
                    <a:gd name="connsiteX3" fmla="*/ 174910 w 268451"/>
                    <a:gd name="connsiteY3" fmla="*/ 4297 h 295662"/>
                    <a:gd name="connsiteX4" fmla="*/ 248728 w 268451"/>
                    <a:gd name="connsiteY4" fmla="*/ 4297 h 295662"/>
                    <a:gd name="connsiteX5" fmla="*/ 265615 w 268451"/>
                    <a:gd name="connsiteY5" fmla="*/ 25828 h 295662"/>
                    <a:gd name="connsiteX6" fmla="*/ 201103 w 268451"/>
                    <a:gd name="connsiteY6" fmla="*/ 35254 h 295662"/>
                    <a:gd name="connsiteX7" fmla="*/ 117760 w 268451"/>
                    <a:gd name="connsiteY7" fmla="*/ 75735 h 295662"/>
                    <a:gd name="connsiteX8" fmla="*/ 58228 w 268451"/>
                    <a:gd name="connsiteY8" fmla="*/ 147173 h 295662"/>
                    <a:gd name="connsiteX9" fmla="*/ 34416 w 268451"/>
                    <a:gd name="connsiteY9" fmla="*/ 235279 h 295662"/>
                    <a:gd name="connsiteX10" fmla="*/ 28996 w 268451"/>
                    <a:gd name="connsiteY10" fmla="*/ 288648 h 295662"/>
                    <a:gd name="connsiteX11" fmla="*/ 5555 w 268451"/>
                    <a:gd name="connsiteY11" fmla="*/ 287064 h 295662"/>
                    <a:gd name="connsiteX12" fmla="*/ 1079 w 268451"/>
                    <a:gd name="connsiteY12" fmla="*/ 225754 h 295662"/>
                    <a:gd name="connsiteX0" fmla="*/ 1398 w 268770"/>
                    <a:gd name="connsiteY0" fmla="*/ 225754 h 295662"/>
                    <a:gd name="connsiteX1" fmla="*/ 27266 w 268770"/>
                    <a:gd name="connsiteY1" fmla="*/ 125179 h 295662"/>
                    <a:gd name="connsiteX2" fmla="*/ 89504 w 268770"/>
                    <a:gd name="connsiteY2" fmla="*/ 49541 h 295662"/>
                    <a:gd name="connsiteX3" fmla="*/ 175229 w 268770"/>
                    <a:gd name="connsiteY3" fmla="*/ 4297 h 295662"/>
                    <a:gd name="connsiteX4" fmla="*/ 249047 w 268770"/>
                    <a:gd name="connsiteY4" fmla="*/ 4297 h 295662"/>
                    <a:gd name="connsiteX5" fmla="*/ 265934 w 268770"/>
                    <a:gd name="connsiteY5" fmla="*/ 25828 h 295662"/>
                    <a:gd name="connsiteX6" fmla="*/ 201422 w 268770"/>
                    <a:gd name="connsiteY6" fmla="*/ 35254 h 295662"/>
                    <a:gd name="connsiteX7" fmla="*/ 118079 w 268770"/>
                    <a:gd name="connsiteY7" fmla="*/ 75735 h 295662"/>
                    <a:gd name="connsiteX8" fmla="*/ 58547 w 268770"/>
                    <a:gd name="connsiteY8" fmla="*/ 147173 h 295662"/>
                    <a:gd name="connsiteX9" fmla="*/ 34735 w 268770"/>
                    <a:gd name="connsiteY9" fmla="*/ 235279 h 295662"/>
                    <a:gd name="connsiteX10" fmla="*/ 29315 w 268770"/>
                    <a:gd name="connsiteY10" fmla="*/ 288648 h 295662"/>
                    <a:gd name="connsiteX11" fmla="*/ 5874 w 268770"/>
                    <a:gd name="connsiteY11" fmla="*/ 287064 h 295662"/>
                    <a:gd name="connsiteX12" fmla="*/ 1398 w 268770"/>
                    <a:gd name="connsiteY12" fmla="*/ 225754 h 295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770" h="295662">
                      <a:moveTo>
                        <a:pt x="1398" y="225754"/>
                      </a:moveTo>
                      <a:cubicBezTo>
                        <a:pt x="4963" y="198773"/>
                        <a:pt x="12582" y="154548"/>
                        <a:pt x="27266" y="125179"/>
                      </a:cubicBezTo>
                      <a:cubicBezTo>
                        <a:pt x="41950" y="95810"/>
                        <a:pt x="64844" y="69688"/>
                        <a:pt x="89504" y="49541"/>
                      </a:cubicBezTo>
                      <a:cubicBezTo>
                        <a:pt x="114164" y="29394"/>
                        <a:pt x="148639" y="11838"/>
                        <a:pt x="175229" y="4297"/>
                      </a:cubicBezTo>
                      <a:cubicBezTo>
                        <a:pt x="201819" y="-3244"/>
                        <a:pt x="233930" y="709"/>
                        <a:pt x="249047" y="4297"/>
                      </a:cubicBezTo>
                      <a:cubicBezTo>
                        <a:pt x="264164" y="7885"/>
                        <a:pt x="273871" y="20669"/>
                        <a:pt x="265934" y="25828"/>
                      </a:cubicBezTo>
                      <a:cubicBezTo>
                        <a:pt x="257997" y="30987"/>
                        <a:pt x="226065" y="26936"/>
                        <a:pt x="201422" y="35254"/>
                      </a:cubicBezTo>
                      <a:cubicBezTo>
                        <a:pt x="176780" y="43572"/>
                        <a:pt x="141892" y="57082"/>
                        <a:pt x="118079" y="75735"/>
                      </a:cubicBezTo>
                      <a:cubicBezTo>
                        <a:pt x="94267" y="94388"/>
                        <a:pt x="72438" y="120582"/>
                        <a:pt x="58547" y="147173"/>
                      </a:cubicBezTo>
                      <a:cubicBezTo>
                        <a:pt x="44656" y="173764"/>
                        <a:pt x="39100" y="206704"/>
                        <a:pt x="34735" y="235279"/>
                      </a:cubicBezTo>
                      <a:cubicBezTo>
                        <a:pt x="30370" y="263854"/>
                        <a:pt x="34125" y="280017"/>
                        <a:pt x="29315" y="288648"/>
                      </a:cubicBezTo>
                      <a:cubicBezTo>
                        <a:pt x="24505" y="297279"/>
                        <a:pt x="10021" y="299248"/>
                        <a:pt x="5874" y="287064"/>
                      </a:cubicBezTo>
                      <a:cubicBezTo>
                        <a:pt x="1727" y="274881"/>
                        <a:pt x="-2167" y="252735"/>
                        <a:pt x="1398" y="22575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62000">
                      <a:schemeClr val="bg1"/>
                    </a:gs>
                    <a:gs pos="100000">
                      <a:srgbClr val="8573BE"/>
                    </a:gs>
                  </a:gsLst>
                  <a:lin ang="108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46" name="组合 1245"/>
              <p:cNvGrpSpPr/>
              <p:nvPr/>
            </p:nvGrpSpPr>
            <p:grpSpPr>
              <a:xfrm rot="13560000">
                <a:off x="6442661" y="4810536"/>
                <a:ext cx="177932" cy="167434"/>
                <a:chOff x="6090873" y="3076965"/>
                <a:chExt cx="433738" cy="408147"/>
              </a:xfrm>
            </p:grpSpPr>
            <p:sp>
              <p:nvSpPr>
                <p:cNvPr id="1252" name="椭圆 1251"/>
                <p:cNvSpPr/>
                <p:nvPr/>
              </p:nvSpPr>
              <p:spPr>
                <a:xfrm>
                  <a:off x="6146611" y="3088177"/>
                  <a:ext cx="378000" cy="37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椭圆 1252"/>
                <p:cNvSpPr/>
                <p:nvPr/>
              </p:nvSpPr>
              <p:spPr>
                <a:xfrm>
                  <a:off x="6090873" y="3076965"/>
                  <a:ext cx="378000" cy="37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4" name="任意多边形 1253"/>
                <p:cNvSpPr/>
                <p:nvPr/>
              </p:nvSpPr>
              <p:spPr>
                <a:xfrm rot="600000">
                  <a:off x="6245665" y="3185416"/>
                  <a:ext cx="268450" cy="299696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67372"/>
                    <a:gd name="connsiteY0" fmla="*/ 225754 h 306758"/>
                    <a:gd name="connsiteX1" fmla="*/ 21430 w 267372"/>
                    <a:gd name="connsiteY1" fmla="*/ 128123 h 306758"/>
                    <a:gd name="connsiteX2" fmla="*/ 88106 w 267372"/>
                    <a:gd name="connsiteY2" fmla="*/ 49541 h 306758"/>
                    <a:gd name="connsiteX3" fmla="*/ 173831 w 267372"/>
                    <a:gd name="connsiteY3" fmla="*/ 4297 h 306758"/>
                    <a:gd name="connsiteX4" fmla="*/ 247649 w 267372"/>
                    <a:gd name="connsiteY4" fmla="*/ 4297 h 306758"/>
                    <a:gd name="connsiteX5" fmla="*/ 264536 w 267372"/>
                    <a:gd name="connsiteY5" fmla="*/ 25828 h 306758"/>
                    <a:gd name="connsiteX6" fmla="*/ 200024 w 267372"/>
                    <a:gd name="connsiteY6" fmla="*/ 35254 h 306758"/>
                    <a:gd name="connsiteX7" fmla="*/ 116681 w 267372"/>
                    <a:gd name="connsiteY7" fmla="*/ 75735 h 306758"/>
                    <a:gd name="connsiteX8" fmla="*/ 57149 w 267372"/>
                    <a:gd name="connsiteY8" fmla="*/ 147173 h 306758"/>
                    <a:gd name="connsiteX9" fmla="*/ 33337 w 267372"/>
                    <a:gd name="connsiteY9" fmla="*/ 235279 h 306758"/>
                    <a:gd name="connsiteX10" fmla="*/ 21431 w 267372"/>
                    <a:gd name="connsiteY10" fmla="*/ 306717 h 306758"/>
                    <a:gd name="connsiteX11" fmla="*/ 0 w 267372"/>
                    <a:gd name="connsiteY11" fmla="*/ 225754 h 306758"/>
                    <a:gd name="connsiteX0" fmla="*/ 31 w 267403"/>
                    <a:gd name="connsiteY0" fmla="*/ 225754 h 298904"/>
                    <a:gd name="connsiteX1" fmla="*/ 21461 w 267403"/>
                    <a:gd name="connsiteY1" fmla="*/ 128123 h 298904"/>
                    <a:gd name="connsiteX2" fmla="*/ 88137 w 267403"/>
                    <a:gd name="connsiteY2" fmla="*/ 49541 h 298904"/>
                    <a:gd name="connsiteX3" fmla="*/ 173862 w 267403"/>
                    <a:gd name="connsiteY3" fmla="*/ 4297 h 298904"/>
                    <a:gd name="connsiteX4" fmla="*/ 247680 w 267403"/>
                    <a:gd name="connsiteY4" fmla="*/ 4297 h 298904"/>
                    <a:gd name="connsiteX5" fmla="*/ 264567 w 267403"/>
                    <a:gd name="connsiteY5" fmla="*/ 25828 h 298904"/>
                    <a:gd name="connsiteX6" fmla="*/ 200055 w 267403"/>
                    <a:gd name="connsiteY6" fmla="*/ 35254 h 298904"/>
                    <a:gd name="connsiteX7" fmla="*/ 116712 w 267403"/>
                    <a:gd name="connsiteY7" fmla="*/ 75735 h 298904"/>
                    <a:gd name="connsiteX8" fmla="*/ 57180 w 267403"/>
                    <a:gd name="connsiteY8" fmla="*/ 147173 h 298904"/>
                    <a:gd name="connsiteX9" fmla="*/ 33368 w 267403"/>
                    <a:gd name="connsiteY9" fmla="*/ 235279 h 298904"/>
                    <a:gd name="connsiteX10" fmla="*/ 24911 w 267403"/>
                    <a:gd name="connsiteY10" fmla="*/ 298855 h 298904"/>
                    <a:gd name="connsiteX11" fmla="*/ 31 w 267403"/>
                    <a:gd name="connsiteY11" fmla="*/ 225754 h 298904"/>
                    <a:gd name="connsiteX0" fmla="*/ 1078 w 268450"/>
                    <a:gd name="connsiteY0" fmla="*/ 225754 h 302422"/>
                    <a:gd name="connsiteX1" fmla="*/ 22508 w 268450"/>
                    <a:gd name="connsiteY1" fmla="*/ 128123 h 302422"/>
                    <a:gd name="connsiteX2" fmla="*/ 89184 w 268450"/>
                    <a:gd name="connsiteY2" fmla="*/ 49541 h 302422"/>
                    <a:gd name="connsiteX3" fmla="*/ 174909 w 268450"/>
                    <a:gd name="connsiteY3" fmla="*/ 4297 h 302422"/>
                    <a:gd name="connsiteX4" fmla="*/ 248727 w 268450"/>
                    <a:gd name="connsiteY4" fmla="*/ 4297 h 302422"/>
                    <a:gd name="connsiteX5" fmla="*/ 265614 w 268450"/>
                    <a:gd name="connsiteY5" fmla="*/ 25828 h 302422"/>
                    <a:gd name="connsiteX6" fmla="*/ 201102 w 268450"/>
                    <a:gd name="connsiteY6" fmla="*/ 35254 h 302422"/>
                    <a:gd name="connsiteX7" fmla="*/ 117759 w 268450"/>
                    <a:gd name="connsiteY7" fmla="*/ 75735 h 302422"/>
                    <a:gd name="connsiteX8" fmla="*/ 58227 w 268450"/>
                    <a:gd name="connsiteY8" fmla="*/ 147173 h 302422"/>
                    <a:gd name="connsiteX9" fmla="*/ 34415 w 268450"/>
                    <a:gd name="connsiteY9" fmla="*/ 235279 h 302422"/>
                    <a:gd name="connsiteX10" fmla="*/ 25958 w 268450"/>
                    <a:gd name="connsiteY10" fmla="*/ 298855 h 302422"/>
                    <a:gd name="connsiteX11" fmla="*/ 5558 w 268450"/>
                    <a:gd name="connsiteY11" fmla="*/ 287061 h 302422"/>
                    <a:gd name="connsiteX12" fmla="*/ 1078 w 268450"/>
                    <a:gd name="connsiteY12" fmla="*/ 225754 h 302422"/>
                    <a:gd name="connsiteX0" fmla="*/ 1078 w 268450"/>
                    <a:gd name="connsiteY0" fmla="*/ 225754 h 299696"/>
                    <a:gd name="connsiteX1" fmla="*/ 22508 w 268450"/>
                    <a:gd name="connsiteY1" fmla="*/ 128123 h 299696"/>
                    <a:gd name="connsiteX2" fmla="*/ 89184 w 268450"/>
                    <a:gd name="connsiteY2" fmla="*/ 49541 h 299696"/>
                    <a:gd name="connsiteX3" fmla="*/ 174909 w 268450"/>
                    <a:gd name="connsiteY3" fmla="*/ 4297 h 299696"/>
                    <a:gd name="connsiteX4" fmla="*/ 248727 w 268450"/>
                    <a:gd name="connsiteY4" fmla="*/ 4297 h 299696"/>
                    <a:gd name="connsiteX5" fmla="*/ 265614 w 268450"/>
                    <a:gd name="connsiteY5" fmla="*/ 25828 h 299696"/>
                    <a:gd name="connsiteX6" fmla="*/ 201102 w 268450"/>
                    <a:gd name="connsiteY6" fmla="*/ 35254 h 299696"/>
                    <a:gd name="connsiteX7" fmla="*/ 117759 w 268450"/>
                    <a:gd name="connsiteY7" fmla="*/ 75735 h 299696"/>
                    <a:gd name="connsiteX8" fmla="*/ 58227 w 268450"/>
                    <a:gd name="connsiteY8" fmla="*/ 147173 h 299696"/>
                    <a:gd name="connsiteX9" fmla="*/ 34415 w 268450"/>
                    <a:gd name="connsiteY9" fmla="*/ 235279 h 299696"/>
                    <a:gd name="connsiteX10" fmla="*/ 32580 w 268450"/>
                    <a:gd name="connsiteY10" fmla="*/ 295270 h 299696"/>
                    <a:gd name="connsiteX11" fmla="*/ 5558 w 268450"/>
                    <a:gd name="connsiteY11" fmla="*/ 287061 h 299696"/>
                    <a:gd name="connsiteX12" fmla="*/ 1078 w 268450"/>
                    <a:gd name="connsiteY12" fmla="*/ 225754 h 299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450" h="299696">
                      <a:moveTo>
                        <a:pt x="1078" y="225754"/>
                      </a:moveTo>
                      <a:cubicBezTo>
                        <a:pt x="3903" y="199264"/>
                        <a:pt x="7824" y="157492"/>
                        <a:pt x="22508" y="128123"/>
                      </a:cubicBezTo>
                      <a:cubicBezTo>
                        <a:pt x="37192" y="98754"/>
                        <a:pt x="63784" y="70179"/>
                        <a:pt x="89184" y="49541"/>
                      </a:cubicBezTo>
                      <a:cubicBezTo>
                        <a:pt x="114584" y="28903"/>
                        <a:pt x="148319" y="11838"/>
                        <a:pt x="174909" y="4297"/>
                      </a:cubicBezTo>
                      <a:cubicBezTo>
                        <a:pt x="201499" y="-3244"/>
                        <a:pt x="233610" y="709"/>
                        <a:pt x="248727" y="4297"/>
                      </a:cubicBezTo>
                      <a:cubicBezTo>
                        <a:pt x="263844" y="7885"/>
                        <a:pt x="273551" y="20669"/>
                        <a:pt x="265614" y="25828"/>
                      </a:cubicBezTo>
                      <a:cubicBezTo>
                        <a:pt x="257677" y="30987"/>
                        <a:pt x="225745" y="26936"/>
                        <a:pt x="201102" y="35254"/>
                      </a:cubicBezTo>
                      <a:cubicBezTo>
                        <a:pt x="176460" y="43572"/>
                        <a:pt x="141572" y="57082"/>
                        <a:pt x="117759" y="75735"/>
                      </a:cubicBezTo>
                      <a:cubicBezTo>
                        <a:pt x="93947" y="94388"/>
                        <a:pt x="72118" y="120582"/>
                        <a:pt x="58227" y="147173"/>
                      </a:cubicBezTo>
                      <a:cubicBezTo>
                        <a:pt x="44336" y="173764"/>
                        <a:pt x="38780" y="206704"/>
                        <a:pt x="34415" y="235279"/>
                      </a:cubicBezTo>
                      <a:cubicBezTo>
                        <a:pt x="30050" y="263854"/>
                        <a:pt x="37390" y="286640"/>
                        <a:pt x="32580" y="295270"/>
                      </a:cubicBezTo>
                      <a:cubicBezTo>
                        <a:pt x="27771" y="303900"/>
                        <a:pt x="9705" y="299245"/>
                        <a:pt x="5558" y="287061"/>
                      </a:cubicBezTo>
                      <a:cubicBezTo>
                        <a:pt x="1411" y="274878"/>
                        <a:pt x="-1747" y="252244"/>
                        <a:pt x="1078" y="22575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D7CCA"/>
                    </a:gs>
                    <a:gs pos="80000">
                      <a:schemeClr val="bg1"/>
                    </a:gs>
                    <a:gs pos="100000">
                      <a:srgbClr val="8E7DCB"/>
                    </a:gs>
                  </a:gsLst>
                  <a:lin ang="108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5" name="任意多边形 1254"/>
                <p:cNvSpPr/>
                <p:nvPr/>
              </p:nvSpPr>
              <p:spPr>
                <a:xfrm rot="600000">
                  <a:off x="6177785" y="3098461"/>
                  <a:ext cx="281366" cy="312455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1058 w 281366"/>
                    <a:gd name="connsiteY0" fmla="*/ 225631 h 312455"/>
                    <a:gd name="connsiteX1" fmla="*/ 22488 w 281366"/>
                    <a:gd name="connsiteY1" fmla="*/ 128000 h 312455"/>
                    <a:gd name="connsiteX2" fmla="*/ 89164 w 281366"/>
                    <a:gd name="connsiteY2" fmla="*/ 49418 h 312455"/>
                    <a:gd name="connsiteX3" fmla="*/ 174889 w 281366"/>
                    <a:gd name="connsiteY3" fmla="*/ 4174 h 312455"/>
                    <a:gd name="connsiteX4" fmla="*/ 248707 w 281366"/>
                    <a:gd name="connsiteY4" fmla="*/ 4174 h 312455"/>
                    <a:gd name="connsiteX5" fmla="*/ 279664 w 281366"/>
                    <a:gd name="connsiteY5" fmla="*/ 23225 h 312455"/>
                    <a:gd name="connsiteX6" fmla="*/ 201082 w 281366"/>
                    <a:gd name="connsiteY6" fmla="*/ 35131 h 312455"/>
                    <a:gd name="connsiteX7" fmla="*/ 117739 w 281366"/>
                    <a:gd name="connsiteY7" fmla="*/ 75612 h 312455"/>
                    <a:gd name="connsiteX8" fmla="*/ 58207 w 281366"/>
                    <a:gd name="connsiteY8" fmla="*/ 147050 h 312455"/>
                    <a:gd name="connsiteX9" fmla="*/ 34395 w 281366"/>
                    <a:gd name="connsiteY9" fmla="*/ 235156 h 312455"/>
                    <a:gd name="connsiteX10" fmla="*/ 22489 w 281366"/>
                    <a:gd name="connsiteY10" fmla="*/ 306594 h 312455"/>
                    <a:gd name="connsiteX11" fmla="*/ 5257 w 281366"/>
                    <a:gd name="connsiteY11" fmla="*/ 299076 h 312455"/>
                    <a:gd name="connsiteX12" fmla="*/ 1058 w 281366"/>
                    <a:gd name="connsiteY12" fmla="*/ 225631 h 31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1366" h="312455">
                      <a:moveTo>
                        <a:pt x="1058" y="225631"/>
                      </a:moveTo>
                      <a:cubicBezTo>
                        <a:pt x="3930" y="197118"/>
                        <a:pt x="7804" y="157369"/>
                        <a:pt x="22488" y="128000"/>
                      </a:cubicBezTo>
                      <a:cubicBezTo>
                        <a:pt x="37172" y="98631"/>
                        <a:pt x="63764" y="70056"/>
                        <a:pt x="89164" y="49418"/>
                      </a:cubicBezTo>
                      <a:cubicBezTo>
                        <a:pt x="114564" y="28780"/>
                        <a:pt x="148299" y="11715"/>
                        <a:pt x="174889" y="4174"/>
                      </a:cubicBezTo>
                      <a:cubicBezTo>
                        <a:pt x="201479" y="-3367"/>
                        <a:pt x="231244" y="999"/>
                        <a:pt x="248707" y="4174"/>
                      </a:cubicBezTo>
                      <a:cubicBezTo>
                        <a:pt x="266170" y="7349"/>
                        <a:pt x="287601" y="18066"/>
                        <a:pt x="279664" y="23225"/>
                      </a:cubicBezTo>
                      <a:cubicBezTo>
                        <a:pt x="271727" y="28384"/>
                        <a:pt x="228070" y="26400"/>
                        <a:pt x="201082" y="35131"/>
                      </a:cubicBezTo>
                      <a:cubicBezTo>
                        <a:pt x="174095" y="43862"/>
                        <a:pt x="141552" y="56959"/>
                        <a:pt x="117739" y="75612"/>
                      </a:cubicBezTo>
                      <a:cubicBezTo>
                        <a:pt x="93927" y="94265"/>
                        <a:pt x="72098" y="120459"/>
                        <a:pt x="58207" y="147050"/>
                      </a:cubicBezTo>
                      <a:cubicBezTo>
                        <a:pt x="44316" y="173641"/>
                        <a:pt x="38760" y="206581"/>
                        <a:pt x="34395" y="235156"/>
                      </a:cubicBezTo>
                      <a:cubicBezTo>
                        <a:pt x="30030" y="263731"/>
                        <a:pt x="27345" y="295941"/>
                        <a:pt x="22489" y="306594"/>
                      </a:cubicBezTo>
                      <a:cubicBezTo>
                        <a:pt x="17633" y="317247"/>
                        <a:pt x="8829" y="312570"/>
                        <a:pt x="5257" y="299076"/>
                      </a:cubicBezTo>
                      <a:cubicBezTo>
                        <a:pt x="1685" y="285582"/>
                        <a:pt x="-1814" y="254144"/>
                        <a:pt x="1058" y="2256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73000">
                      <a:schemeClr val="bg1"/>
                    </a:gs>
                    <a:gs pos="100000">
                      <a:srgbClr val="8573BE"/>
                    </a:gs>
                  </a:gsLst>
                  <a:lin ang="108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47" name="组合 1246"/>
              <p:cNvGrpSpPr/>
              <p:nvPr/>
            </p:nvGrpSpPr>
            <p:grpSpPr>
              <a:xfrm rot="13560000">
                <a:off x="6326508" y="4765141"/>
                <a:ext cx="167442" cy="168478"/>
                <a:chOff x="6387915" y="2938806"/>
                <a:chExt cx="408165" cy="410690"/>
              </a:xfrm>
            </p:grpSpPr>
            <p:sp>
              <p:nvSpPr>
                <p:cNvPr id="1248" name="椭圆 1247"/>
                <p:cNvSpPr/>
                <p:nvPr/>
              </p:nvSpPr>
              <p:spPr>
                <a:xfrm>
                  <a:off x="6418080" y="2971496"/>
                  <a:ext cx="378000" cy="378000"/>
                </a:xfrm>
                <a:prstGeom prst="ellipse">
                  <a:avLst/>
                </a:prstGeom>
                <a:solidFill>
                  <a:srgbClr val="9C8DCD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9" name="椭圆 1248"/>
                <p:cNvSpPr/>
                <p:nvPr/>
              </p:nvSpPr>
              <p:spPr>
                <a:xfrm>
                  <a:off x="6387915" y="2938806"/>
                  <a:ext cx="378000" cy="378000"/>
                </a:xfrm>
                <a:prstGeom prst="ellipse">
                  <a:avLst/>
                </a:prstGeom>
                <a:solidFill>
                  <a:schemeClr val="bg1"/>
                </a:solidFill>
                <a:ln w="3175"/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0" name="任意多边形 1249"/>
                <p:cNvSpPr/>
                <p:nvPr/>
              </p:nvSpPr>
              <p:spPr>
                <a:xfrm>
                  <a:off x="6431459" y="2981913"/>
                  <a:ext cx="282988" cy="302641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546 w 280854"/>
                    <a:gd name="connsiteY0" fmla="*/ 225631 h 309742"/>
                    <a:gd name="connsiteX1" fmla="*/ 21976 w 280854"/>
                    <a:gd name="connsiteY1" fmla="*/ 128000 h 309742"/>
                    <a:gd name="connsiteX2" fmla="*/ 88652 w 280854"/>
                    <a:gd name="connsiteY2" fmla="*/ 49418 h 309742"/>
                    <a:gd name="connsiteX3" fmla="*/ 174377 w 280854"/>
                    <a:gd name="connsiteY3" fmla="*/ 4174 h 309742"/>
                    <a:gd name="connsiteX4" fmla="*/ 248195 w 280854"/>
                    <a:gd name="connsiteY4" fmla="*/ 4174 h 309742"/>
                    <a:gd name="connsiteX5" fmla="*/ 279152 w 280854"/>
                    <a:gd name="connsiteY5" fmla="*/ 23225 h 309742"/>
                    <a:gd name="connsiteX6" fmla="*/ 200570 w 280854"/>
                    <a:gd name="connsiteY6" fmla="*/ 35131 h 309742"/>
                    <a:gd name="connsiteX7" fmla="*/ 117227 w 280854"/>
                    <a:gd name="connsiteY7" fmla="*/ 75612 h 309742"/>
                    <a:gd name="connsiteX8" fmla="*/ 57695 w 280854"/>
                    <a:gd name="connsiteY8" fmla="*/ 147050 h 309742"/>
                    <a:gd name="connsiteX9" fmla="*/ 33883 w 280854"/>
                    <a:gd name="connsiteY9" fmla="*/ 235156 h 309742"/>
                    <a:gd name="connsiteX10" fmla="*/ 21977 w 280854"/>
                    <a:gd name="connsiteY10" fmla="*/ 306594 h 309742"/>
                    <a:gd name="connsiteX11" fmla="*/ 7688 w 280854"/>
                    <a:gd name="connsiteY11" fmla="*/ 289925 h 309742"/>
                    <a:gd name="connsiteX12" fmla="*/ 546 w 280854"/>
                    <a:gd name="connsiteY12" fmla="*/ 225631 h 309742"/>
                    <a:gd name="connsiteX0" fmla="*/ 546 w 280854"/>
                    <a:gd name="connsiteY0" fmla="*/ 225631 h 304041"/>
                    <a:gd name="connsiteX1" fmla="*/ 21976 w 280854"/>
                    <a:gd name="connsiteY1" fmla="*/ 128000 h 304041"/>
                    <a:gd name="connsiteX2" fmla="*/ 88652 w 280854"/>
                    <a:gd name="connsiteY2" fmla="*/ 49418 h 304041"/>
                    <a:gd name="connsiteX3" fmla="*/ 174377 w 280854"/>
                    <a:gd name="connsiteY3" fmla="*/ 4174 h 304041"/>
                    <a:gd name="connsiteX4" fmla="*/ 248195 w 280854"/>
                    <a:gd name="connsiteY4" fmla="*/ 4174 h 304041"/>
                    <a:gd name="connsiteX5" fmla="*/ 279152 w 280854"/>
                    <a:gd name="connsiteY5" fmla="*/ 23225 h 304041"/>
                    <a:gd name="connsiteX6" fmla="*/ 200570 w 280854"/>
                    <a:gd name="connsiteY6" fmla="*/ 35131 h 304041"/>
                    <a:gd name="connsiteX7" fmla="*/ 117227 w 280854"/>
                    <a:gd name="connsiteY7" fmla="*/ 75612 h 304041"/>
                    <a:gd name="connsiteX8" fmla="*/ 57695 w 280854"/>
                    <a:gd name="connsiteY8" fmla="*/ 147050 h 304041"/>
                    <a:gd name="connsiteX9" fmla="*/ 33883 w 280854"/>
                    <a:gd name="connsiteY9" fmla="*/ 235156 h 304041"/>
                    <a:gd name="connsiteX10" fmla="*/ 21977 w 280854"/>
                    <a:gd name="connsiteY10" fmla="*/ 299451 h 304041"/>
                    <a:gd name="connsiteX11" fmla="*/ 7688 w 280854"/>
                    <a:gd name="connsiteY11" fmla="*/ 289925 h 304041"/>
                    <a:gd name="connsiteX12" fmla="*/ 546 w 280854"/>
                    <a:gd name="connsiteY12" fmla="*/ 225631 h 304041"/>
                    <a:gd name="connsiteX0" fmla="*/ 2680 w 282988"/>
                    <a:gd name="connsiteY0" fmla="*/ 225631 h 302641"/>
                    <a:gd name="connsiteX1" fmla="*/ 24110 w 282988"/>
                    <a:gd name="connsiteY1" fmla="*/ 128000 h 302641"/>
                    <a:gd name="connsiteX2" fmla="*/ 90786 w 282988"/>
                    <a:gd name="connsiteY2" fmla="*/ 49418 h 302641"/>
                    <a:gd name="connsiteX3" fmla="*/ 176511 w 282988"/>
                    <a:gd name="connsiteY3" fmla="*/ 4174 h 302641"/>
                    <a:gd name="connsiteX4" fmla="*/ 250329 w 282988"/>
                    <a:gd name="connsiteY4" fmla="*/ 4174 h 302641"/>
                    <a:gd name="connsiteX5" fmla="*/ 281286 w 282988"/>
                    <a:gd name="connsiteY5" fmla="*/ 23225 h 302641"/>
                    <a:gd name="connsiteX6" fmla="*/ 202704 w 282988"/>
                    <a:gd name="connsiteY6" fmla="*/ 35131 h 302641"/>
                    <a:gd name="connsiteX7" fmla="*/ 119361 w 282988"/>
                    <a:gd name="connsiteY7" fmla="*/ 75612 h 302641"/>
                    <a:gd name="connsiteX8" fmla="*/ 59829 w 282988"/>
                    <a:gd name="connsiteY8" fmla="*/ 147050 h 302641"/>
                    <a:gd name="connsiteX9" fmla="*/ 36017 w 282988"/>
                    <a:gd name="connsiteY9" fmla="*/ 235156 h 302641"/>
                    <a:gd name="connsiteX10" fmla="*/ 24111 w 282988"/>
                    <a:gd name="connsiteY10" fmla="*/ 299451 h 302641"/>
                    <a:gd name="connsiteX11" fmla="*/ 2678 w 282988"/>
                    <a:gd name="connsiteY11" fmla="*/ 285163 h 302641"/>
                    <a:gd name="connsiteX12" fmla="*/ 2680 w 282988"/>
                    <a:gd name="connsiteY12" fmla="*/ 225631 h 30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2988" h="302641">
                      <a:moveTo>
                        <a:pt x="2680" y="225631"/>
                      </a:moveTo>
                      <a:cubicBezTo>
                        <a:pt x="6252" y="199437"/>
                        <a:pt x="9426" y="157369"/>
                        <a:pt x="24110" y="128000"/>
                      </a:cubicBezTo>
                      <a:cubicBezTo>
                        <a:pt x="38794" y="98631"/>
                        <a:pt x="65386" y="70056"/>
                        <a:pt x="90786" y="49418"/>
                      </a:cubicBezTo>
                      <a:cubicBezTo>
                        <a:pt x="116186" y="28780"/>
                        <a:pt x="149921" y="11715"/>
                        <a:pt x="176511" y="4174"/>
                      </a:cubicBezTo>
                      <a:cubicBezTo>
                        <a:pt x="203101" y="-3367"/>
                        <a:pt x="232866" y="999"/>
                        <a:pt x="250329" y="4174"/>
                      </a:cubicBezTo>
                      <a:cubicBezTo>
                        <a:pt x="267792" y="7349"/>
                        <a:pt x="289223" y="18066"/>
                        <a:pt x="281286" y="23225"/>
                      </a:cubicBezTo>
                      <a:cubicBezTo>
                        <a:pt x="273349" y="28384"/>
                        <a:pt x="229692" y="26400"/>
                        <a:pt x="202704" y="35131"/>
                      </a:cubicBezTo>
                      <a:cubicBezTo>
                        <a:pt x="175717" y="43862"/>
                        <a:pt x="143174" y="56959"/>
                        <a:pt x="119361" y="75612"/>
                      </a:cubicBezTo>
                      <a:cubicBezTo>
                        <a:pt x="95549" y="94265"/>
                        <a:pt x="73720" y="120459"/>
                        <a:pt x="59829" y="147050"/>
                      </a:cubicBezTo>
                      <a:cubicBezTo>
                        <a:pt x="45938" y="173641"/>
                        <a:pt x="40382" y="206581"/>
                        <a:pt x="36017" y="235156"/>
                      </a:cubicBezTo>
                      <a:cubicBezTo>
                        <a:pt x="31652" y="263731"/>
                        <a:pt x="29667" y="291117"/>
                        <a:pt x="24111" y="299451"/>
                      </a:cubicBezTo>
                      <a:cubicBezTo>
                        <a:pt x="18555" y="307785"/>
                        <a:pt x="6250" y="298657"/>
                        <a:pt x="2678" y="285163"/>
                      </a:cubicBezTo>
                      <a:cubicBezTo>
                        <a:pt x="-894" y="271669"/>
                        <a:pt x="-892" y="251825"/>
                        <a:pt x="2680" y="2256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65000">
                      <a:schemeClr val="bg1"/>
                    </a:gs>
                    <a:gs pos="100000">
                      <a:srgbClr val="8573BE"/>
                    </a:gs>
                  </a:gsLst>
                  <a:lin ang="108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1" name="任意多边形 1250"/>
                <p:cNvSpPr/>
                <p:nvPr/>
              </p:nvSpPr>
              <p:spPr>
                <a:xfrm>
                  <a:off x="6508473" y="3060377"/>
                  <a:ext cx="280063" cy="282181"/>
                </a:xfrm>
                <a:custGeom>
                  <a:avLst/>
                  <a:gdLst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49473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44750"/>
                    <a:gd name="connsiteX1" fmla="*/ 11373 w 284845"/>
                    <a:gd name="connsiteY1" fmla="*/ 162369 h 344750"/>
                    <a:gd name="connsiteX2" fmla="*/ 92336 w 284845"/>
                    <a:gd name="connsiteY2" fmla="*/ 67119 h 344750"/>
                    <a:gd name="connsiteX3" fmla="*/ 178061 w 284845"/>
                    <a:gd name="connsiteY3" fmla="*/ 19494 h 344750"/>
                    <a:gd name="connsiteX4" fmla="*/ 263786 w 284845"/>
                    <a:gd name="connsiteY4" fmla="*/ 444 h 344750"/>
                    <a:gd name="connsiteX5" fmla="*/ 282836 w 284845"/>
                    <a:gd name="connsiteY5" fmla="*/ 36163 h 344750"/>
                    <a:gd name="connsiteX6" fmla="*/ 228067 w 284845"/>
                    <a:gd name="connsiteY6" fmla="*/ 40926 h 344750"/>
                    <a:gd name="connsiteX7" fmla="*/ 139961 w 284845"/>
                    <a:gd name="connsiteY7" fmla="*/ 81407 h 344750"/>
                    <a:gd name="connsiteX8" fmla="*/ 61379 w 284845"/>
                    <a:gd name="connsiteY8" fmla="*/ 164751 h 344750"/>
                    <a:gd name="connsiteX9" fmla="*/ 44711 w 284845"/>
                    <a:gd name="connsiteY9" fmla="*/ 324294 h 344750"/>
                    <a:gd name="connsiteX10" fmla="*/ 23280 w 284845"/>
                    <a:gd name="connsiteY10" fmla="*/ 336201 h 344750"/>
                    <a:gd name="connsiteX11" fmla="*/ 1848 w 284845"/>
                    <a:gd name="connsiteY11" fmla="*/ 290957 h 344750"/>
                    <a:gd name="connsiteX0" fmla="*/ 1848 w 284845"/>
                    <a:gd name="connsiteY0" fmla="*/ 290957 h 337276"/>
                    <a:gd name="connsiteX1" fmla="*/ 11373 w 284845"/>
                    <a:gd name="connsiteY1" fmla="*/ 162369 h 337276"/>
                    <a:gd name="connsiteX2" fmla="*/ 92336 w 284845"/>
                    <a:gd name="connsiteY2" fmla="*/ 67119 h 337276"/>
                    <a:gd name="connsiteX3" fmla="*/ 178061 w 284845"/>
                    <a:gd name="connsiteY3" fmla="*/ 19494 h 337276"/>
                    <a:gd name="connsiteX4" fmla="*/ 263786 w 284845"/>
                    <a:gd name="connsiteY4" fmla="*/ 444 h 337276"/>
                    <a:gd name="connsiteX5" fmla="*/ 282836 w 284845"/>
                    <a:gd name="connsiteY5" fmla="*/ 36163 h 337276"/>
                    <a:gd name="connsiteX6" fmla="*/ 228067 w 284845"/>
                    <a:gd name="connsiteY6" fmla="*/ 40926 h 337276"/>
                    <a:gd name="connsiteX7" fmla="*/ 139961 w 284845"/>
                    <a:gd name="connsiteY7" fmla="*/ 81407 h 337276"/>
                    <a:gd name="connsiteX8" fmla="*/ 61379 w 284845"/>
                    <a:gd name="connsiteY8" fmla="*/ 164751 h 337276"/>
                    <a:gd name="connsiteX9" fmla="*/ 37567 w 284845"/>
                    <a:gd name="connsiteY9" fmla="*/ 252857 h 337276"/>
                    <a:gd name="connsiteX10" fmla="*/ 23280 w 284845"/>
                    <a:gd name="connsiteY10" fmla="*/ 336201 h 337276"/>
                    <a:gd name="connsiteX11" fmla="*/ 1848 w 284845"/>
                    <a:gd name="connsiteY11" fmla="*/ 290957 h 337276"/>
                    <a:gd name="connsiteX0" fmla="*/ 2019 w 285016"/>
                    <a:gd name="connsiteY0" fmla="*/ 290957 h 325905"/>
                    <a:gd name="connsiteX1" fmla="*/ 11544 w 285016"/>
                    <a:gd name="connsiteY1" fmla="*/ 162369 h 325905"/>
                    <a:gd name="connsiteX2" fmla="*/ 92507 w 285016"/>
                    <a:gd name="connsiteY2" fmla="*/ 67119 h 325905"/>
                    <a:gd name="connsiteX3" fmla="*/ 178232 w 285016"/>
                    <a:gd name="connsiteY3" fmla="*/ 19494 h 325905"/>
                    <a:gd name="connsiteX4" fmla="*/ 263957 w 285016"/>
                    <a:gd name="connsiteY4" fmla="*/ 444 h 325905"/>
                    <a:gd name="connsiteX5" fmla="*/ 283007 w 285016"/>
                    <a:gd name="connsiteY5" fmla="*/ 36163 h 325905"/>
                    <a:gd name="connsiteX6" fmla="*/ 228238 w 285016"/>
                    <a:gd name="connsiteY6" fmla="*/ 40926 h 325905"/>
                    <a:gd name="connsiteX7" fmla="*/ 140132 w 285016"/>
                    <a:gd name="connsiteY7" fmla="*/ 81407 h 325905"/>
                    <a:gd name="connsiteX8" fmla="*/ 61550 w 285016"/>
                    <a:gd name="connsiteY8" fmla="*/ 164751 h 325905"/>
                    <a:gd name="connsiteX9" fmla="*/ 37738 w 285016"/>
                    <a:gd name="connsiteY9" fmla="*/ 252857 h 325905"/>
                    <a:gd name="connsiteX10" fmla="*/ 25832 w 285016"/>
                    <a:gd name="connsiteY10" fmla="*/ 324295 h 325905"/>
                    <a:gd name="connsiteX11" fmla="*/ 2019 w 285016"/>
                    <a:gd name="connsiteY11" fmla="*/ 290957 h 325905"/>
                    <a:gd name="connsiteX0" fmla="*/ 2019 w 285016"/>
                    <a:gd name="connsiteY0" fmla="*/ 276670 h 324717"/>
                    <a:gd name="connsiteX1" fmla="*/ 11544 w 285016"/>
                    <a:gd name="connsiteY1" fmla="*/ 162369 h 324717"/>
                    <a:gd name="connsiteX2" fmla="*/ 92507 w 285016"/>
                    <a:gd name="connsiteY2" fmla="*/ 67119 h 324717"/>
                    <a:gd name="connsiteX3" fmla="*/ 178232 w 285016"/>
                    <a:gd name="connsiteY3" fmla="*/ 19494 h 324717"/>
                    <a:gd name="connsiteX4" fmla="*/ 263957 w 285016"/>
                    <a:gd name="connsiteY4" fmla="*/ 444 h 324717"/>
                    <a:gd name="connsiteX5" fmla="*/ 283007 w 285016"/>
                    <a:gd name="connsiteY5" fmla="*/ 36163 h 324717"/>
                    <a:gd name="connsiteX6" fmla="*/ 228238 w 285016"/>
                    <a:gd name="connsiteY6" fmla="*/ 40926 h 324717"/>
                    <a:gd name="connsiteX7" fmla="*/ 140132 w 285016"/>
                    <a:gd name="connsiteY7" fmla="*/ 81407 h 324717"/>
                    <a:gd name="connsiteX8" fmla="*/ 61550 w 285016"/>
                    <a:gd name="connsiteY8" fmla="*/ 164751 h 324717"/>
                    <a:gd name="connsiteX9" fmla="*/ 37738 w 285016"/>
                    <a:gd name="connsiteY9" fmla="*/ 252857 h 324717"/>
                    <a:gd name="connsiteX10" fmla="*/ 25832 w 285016"/>
                    <a:gd name="connsiteY10" fmla="*/ 324295 h 324717"/>
                    <a:gd name="connsiteX11" fmla="*/ 2019 w 285016"/>
                    <a:gd name="connsiteY11" fmla="*/ 276670 h 324717"/>
                    <a:gd name="connsiteX0" fmla="*/ 576 w 283573"/>
                    <a:gd name="connsiteY0" fmla="*/ 276670 h 324729"/>
                    <a:gd name="connsiteX1" fmla="*/ 14863 w 283573"/>
                    <a:gd name="connsiteY1" fmla="*/ 157607 h 324729"/>
                    <a:gd name="connsiteX2" fmla="*/ 91064 w 283573"/>
                    <a:gd name="connsiteY2" fmla="*/ 67119 h 324729"/>
                    <a:gd name="connsiteX3" fmla="*/ 176789 w 283573"/>
                    <a:gd name="connsiteY3" fmla="*/ 19494 h 324729"/>
                    <a:gd name="connsiteX4" fmla="*/ 262514 w 283573"/>
                    <a:gd name="connsiteY4" fmla="*/ 444 h 324729"/>
                    <a:gd name="connsiteX5" fmla="*/ 281564 w 283573"/>
                    <a:gd name="connsiteY5" fmla="*/ 36163 h 324729"/>
                    <a:gd name="connsiteX6" fmla="*/ 226795 w 283573"/>
                    <a:gd name="connsiteY6" fmla="*/ 40926 h 324729"/>
                    <a:gd name="connsiteX7" fmla="*/ 138689 w 283573"/>
                    <a:gd name="connsiteY7" fmla="*/ 81407 h 324729"/>
                    <a:gd name="connsiteX8" fmla="*/ 60107 w 283573"/>
                    <a:gd name="connsiteY8" fmla="*/ 164751 h 324729"/>
                    <a:gd name="connsiteX9" fmla="*/ 36295 w 283573"/>
                    <a:gd name="connsiteY9" fmla="*/ 252857 h 324729"/>
                    <a:gd name="connsiteX10" fmla="*/ 24389 w 283573"/>
                    <a:gd name="connsiteY10" fmla="*/ 324295 h 324729"/>
                    <a:gd name="connsiteX11" fmla="*/ 576 w 283573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38689 w 285230"/>
                    <a:gd name="connsiteY7" fmla="*/ 81407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670 h 324729"/>
                    <a:gd name="connsiteX1" fmla="*/ 14863 w 285230"/>
                    <a:gd name="connsiteY1" fmla="*/ 157607 h 324729"/>
                    <a:gd name="connsiteX2" fmla="*/ 91064 w 285230"/>
                    <a:gd name="connsiteY2" fmla="*/ 67119 h 324729"/>
                    <a:gd name="connsiteX3" fmla="*/ 176789 w 285230"/>
                    <a:gd name="connsiteY3" fmla="*/ 19494 h 324729"/>
                    <a:gd name="connsiteX4" fmla="*/ 262514 w 285230"/>
                    <a:gd name="connsiteY4" fmla="*/ 444 h 324729"/>
                    <a:gd name="connsiteX5" fmla="*/ 281564 w 285230"/>
                    <a:gd name="connsiteY5" fmla="*/ 36163 h 324729"/>
                    <a:gd name="connsiteX6" fmla="*/ 202982 w 285230"/>
                    <a:gd name="connsiteY6" fmla="*/ 52832 h 324729"/>
                    <a:gd name="connsiteX7" fmla="*/ 119639 w 285230"/>
                    <a:gd name="connsiteY7" fmla="*/ 93313 h 324729"/>
                    <a:gd name="connsiteX8" fmla="*/ 60107 w 285230"/>
                    <a:gd name="connsiteY8" fmla="*/ 164751 h 324729"/>
                    <a:gd name="connsiteX9" fmla="*/ 36295 w 285230"/>
                    <a:gd name="connsiteY9" fmla="*/ 252857 h 324729"/>
                    <a:gd name="connsiteX10" fmla="*/ 24389 w 285230"/>
                    <a:gd name="connsiteY10" fmla="*/ 324295 h 324729"/>
                    <a:gd name="connsiteX11" fmla="*/ 576 w 285230"/>
                    <a:gd name="connsiteY11" fmla="*/ 276670 h 324729"/>
                    <a:gd name="connsiteX0" fmla="*/ 576 w 285230"/>
                    <a:gd name="connsiteY0" fmla="*/ 276888 h 324947"/>
                    <a:gd name="connsiteX1" fmla="*/ 14863 w 285230"/>
                    <a:gd name="connsiteY1" fmla="*/ 157825 h 324947"/>
                    <a:gd name="connsiteX2" fmla="*/ 91064 w 285230"/>
                    <a:gd name="connsiteY2" fmla="*/ 67337 h 324947"/>
                    <a:gd name="connsiteX3" fmla="*/ 176789 w 285230"/>
                    <a:gd name="connsiteY3" fmla="*/ 19712 h 324947"/>
                    <a:gd name="connsiteX4" fmla="*/ 262514 w 285230"/>
                    <a:gd name="connsiteY4" fmla="*/ 662 h 324947"/>
                    <a:gd name="connsiteX5" fmla="*/ 281564 w 285230"/>
                    <a:gd name="connsiteY5" fmla="*/ 41144 h 324947"/>
                    <a:gd name="connsiteX6" fmla="*/ 202982 w 285230"/>
                    <a:gd name="connsiteY6" fmla="*/ 53050 h 324947"/>
                    <a:gd name="connsiteX7" fmla="*/ 119639 w 285230"/>
                    <a:gd name="connsiteY7" fmla="*/ 93531 h 324947"/>
                    <a:gd name="connsiteX8" fmla="*/ 60107 w 285230"/>
                    <a:gd name="connsiteY8" fmla="*/ 164969 h 324947"/>
                    <a:gd name="connsiteX9" fmla="*/ 36295 w 285230"/>
                    <a:gd name="connsiteY9" fmla="*/ 253075 h 324947"/>
                    <a:gd name="connsiteX10" fmla="*/ 24389 w 285230"/>
                    <a:gd name="connsiteY10" fmla="*/ 324513 h 324947"/>
                    <a:gd name="connsiteX11" fmla="*/ 576 w 285230"/>
                    <a:gd name="connsiteY11" fmla="*/ 276888 h 324947"/>
                    <a:gd name="connsiteX0" fmla="*/ 576 w 285826"/>
                    <a:gd name="connsiteY0" fmla="*/ 266087 h 314146"/>
                    <a:gd name="connsiteX1" fmla="*/ 14863 w 285826"/>
                    <a:gd name="connsiteY1" fmla="*/ 147024 h 314146"/>
                    <a:gd name="connsiteX2" fmla="*/ 91064 w 285826"/>
                    <a:gd name="connsiteY2" fmla="*/ 56536 h 314146"/>
                    <a:gd name="connsiteX3" fmla="*/ 176789 w 285826"/>
                    <a:gd name="connsiteY3" fmla="*/ 8911 h 314146"/>
                    <a:gd name="connsiteX4" fmla="*/ 264895 w 285826"/>
                    <a:gd name="connsiteY4" fmla="*/ 1767 h 314146"/>
                    <a:gd name="connsiteX5" fmla="*/ 281564 w 285826"/>
                    <a:gd name="connsiteY5" fmla="*/ 30343 h 314146"/>
                    <a:gd name="connsiteX6" fmla="*/ 202982 w 285826"/>
                    <a:gd name="connsiteY6" fmla="*/ 42249 h 314146"/>
                    <a:gd name="connsiteX7" fmla="*/ 119639 w 285826"/>
                    <a:gd name="connsiteY7" fmla="*/ 82730 h 314146"/>
                    <a:gd name="connsiteX8" fmla="*/ 60107 w 285826"/>
                    <a:gd name="connsiteY8" fmla="*/ 154168 h 314146"/>
                    <a:gd name="connsiteX9" fmla="*/ 36295 w 285826"/>
                    <a:gd name="connsiteY9" fmla="*/ 242274 h 314146"/>
                    <a:gd name="connsiteX10" fmla="*/ 24389 w 285826"/>
                    <a:gd name="connsiteY10" fmla="*/ 313712 h 314146"/>
                    <a:gd name="connsiteX11" fmla="*/ 576 w 285826"/>
                    <a:gd name="connsiteY11" fmla="*/ 266087 h 314146"/>
                    <a:gd name="connsiteX0" fmla="*/ 576 w 285826"/>
                    <a:gd name="connsiteY0" fmla="*/ 264321 h 312380"/>
                    <a:gd name="connsiteX1" fmla="*/ 14863 w 285826"/>
                    <a:gd name="connsiteY1" fmla="*/ 145258 h 312380"/>
                    <a:gd name="connsiteX2" fmla="*/ 91064 w 285826"/>
                    <a:gd name="connsiteY2" fmla="*/ 54770 h 312380"/>
                    <a:gd name="connsiteX3" fmla="*/ 176789 w 285826"/>
                    <a:gd name="connsiteY3" fmla="*/ 7145 h 312380"/>
                    <a:gd name="connsiteX4" fmla="*/ 264895 w 285826"/>
                    <a:gd name="connsiteY4" fmla="*/ 2383 h 312380"/>
                    <a:gd name="connsiteX5" fmla="*/ 281564 w 285826"/>
                    <a:gd name="connsiteY5" fmla="*/ 28577 h 312380"/>
                    <a:gd name="connsiteX6" fmla="*/ 202982 w 285826"/>
                    <a:gd name="connsiteY6" fmla="*/ 40483 h 312380"/>
                    <a:gd name="connsiteX7" fmla="*/ 119639 w 285826"/>
                    <a:gd name="connsiteY7" fmla="*/ 80964 h 312380"/>
                    <a:gd name="connsiteX8" fmla="*/ 60107 w 285826"/>
                    <a:gd name="connsiteY8" fmla="*/ 152402 h 312380"/>
                    <a:gd name="connsiteX9" fmla="*/ 36295 w 285826"/>
                    <a:gd name="connsiteY9" fmla="*/ 240508 h 312380"/>
                    <a:gd name="connsiteX10" fmla="*/ 24389 w 285826"/>
                    <a:gd name="connsiteY10" fmla="*/ 311946 h 312380"/>
                    <a:gd name="connsiteX11" fmla="*/ 576 w 285826"/>
                    <a:gd name="connsiteY11" fmla="*/ 264321 h 312380"/>
                    <a:gd name="connsiteX0" fmla="*/ 576 w 283886"/>
                    <a:gd name="connsiteY0" fmla="*/ 262832 h 310891"/>
                    <a:gd name="connsiteX1" fmla="*/ 14863 w 283886"/>
                    <a:gd name="connsiteY1" fmla="*/ 143769 h 310891"/>
                    <a:gd name="connsiteX2" fmla="*/ 91064 w 283886"/>
                    <a:gd name="connsiteY2" fmla="*/ 53281 h 310891"/>
                    <a:gd name="connsiteX3" fmla="*/ 176789 w 283886"/>
                    <a:gd name="connsiteY3" fmla="*/ 5656 h 310891"/>
                    <a:gd name="connsiteX4" fmla="*/ 255370 w 283886"/>
                    <a:gd name="connsiteY4" fmla="*/ 3275 h 310891"/>
                    <a:gd name="connsiteX5" fmla="*/ 281564 w 283886"/>
                    <a:gd name="connsiteY5" fmla="*/ 27088 h 310891"/>
                    <a:gd name="connsiteX6" fmla="*/ 202982 w 283886"/>
                    <a:gd name="connsiteY6" fmla="*/ 38994 h 310891"/>
                    <a:gd name="connsiteX7" fmla="*/ 119639 w 283886"/>
                    <a:gd name="connsiteY7" fmla="*/ 79475 h 310891"/>
                    <a:gd name="connsiteX8" fmla="*/ 60107 w 283886"/>
                    <a:gd name="connsiteY8" fmla="*/ 150913 h 310891"/>
                    <a:gd name="connsiteX9" fmla="*/ 36295 w 283886"/>
                    <a:gd name="connsiteY9" fmla="*/ 239019 h 310891"/>
                    <a:gd name="connsiteX10" fmla="*/ 24389 w 283886"/>
                    <a:gd name="connsiteY10" fmla="*/ 310457 h 310891"/>
                    <a:gd name="connsiteX11" fmla="*/ 576 w 283886"/>
                    <a:gd name="connsiteY11" fmla="*/ 262832 h 310891"/>
                    <a:gd name="connsiteX0" fmla="*/ 576 w 283886"/>
                    <a:gd name="connsiteY0" fmla="*/ 261653 h 309712"/>
                    <a:gd name="connsiteX1" fmla="*/ 14863 w 283886"/>
                    <a:gd name="connsiteY1" fmla="*/ 142590 h 309712"/>
                    <a:gd name="connsiteX2" fmla="*/ 91064 w 283886"/>
                    <a:gd name="connsiteY2" fmla="*/ 52102 h 309712"/>
                    <a:gd name="connsiteX3" fmla="*/ 176789 w 283886"/>
                    <a:gd name="connsiteY3" fmla="*/ 6858 h 309712"/>
                    <a:gd name="connsiteX4" fmla="*/ 255370 w 283886"/>
                    <a:gd name="connsiteY4" fmla="*/ 2096 h 309712"/>
                    <a:gd name="connsiteX5" fmla="*/ 281564 w 283886"/>
                    <a:gd name="connsiteY5" fmla="*/ 25909 h 309712"/>
                    <a:gd name="connsiteX6" fmla="*/ 202982 w 283886"/>
                    <a:gd name="connsiteY6" fmla="*/ 37815 h 309712"/>
                    <a:gd name="connsiteX7" fmla="*/ 119639 w 283886"/>
                    <a:gd name="connsiteY7" fmla="*/ 78296 h 309712"/>
                    <a:gd name="connsiteX8" fmla="*/ 60107 w 283886"/>
                    <a:gd name="connsiteY8" fmla="*/ 149734 h 309712"/>
                    <a:gd name="connsiteX9" fmla="*/ 36295 w 283886"/>
                    <a:gd name="connsiteY9" fmla="*/ 237840 h 309712"/>
                    <a:gd name="connsiteX10" fmla="*/ 24389 w 283886"/>
                    <a:gd name="connsiteY10" fmla="*/ 309278 h 309712"/>
                    <a:gd name="connsiteX11" fmla="*/ 576 w 283886"/>
                    <a:gd name="connsiteY11" fmla="*/ 261653 h 309712"/>
                    <a:gd name="connsiteX0" fmla="*/ 0 w 283310"/>
                    <a:gd name="connsiteY0" fmla="*/ 261653 h 309744"/>
                    <a:gd name="connsiteX1" fmla="*/ 23812 w 283310"/>
                    <a:gd name="connsiteY1" fmla="*/ 130684 h 309744"/>
                    <a:gd name="connsiteX2" fmla="*/ 90488 w 283310"/>
                    <a:gd name="connsiteY2" fmla="*/ 52102 h 309744"/>
                    <a:gd name="connsiteX3" fmla="*/ 176213 w 283310"/>
                    <a:gd name="connsiteY3" fmla="*/ 6858 h 309744"/>
                    <a:gd name="connsiteX4" fmla="*/ 254794 w 283310"/>
                    <a:gd name="connsiteY4" fmla="*/ 2096 h 309744"/>
                    <a:gd name="connsiteX5" fmla="*/ 280988 w 283310"/>
                    <a:gd name="connsiteY5" fmla="*/ 25909 h 309744"/>
                    <a:gd name="connsiteX6" fmla="*/ 202406 w 283310"/>
                    <a:gd name="connsiteY6" fmla="*/ 37815 h 309744"/>
                    <a:gd name="connsiteX7" fmla="*/ 119063 w 283310"/>
                    <a:gd name="connsiteY7" fmla="*/ 78296 h 309744"/>
                    <a:gd name="connsiteX8" fmla="*/ 59531 w 283310"/>
                    <a:gd name="connsiteY8" fmla="*/ 149734 h 309744"/>
                    <a:gd name="connsiteX9" fmla="*/ 35719 w 283310"/>
                    <a:gd name="connsiteY9" fmla="*/ 237840 h 309744"/>
                    <a:gd name="connsiteX10" fmla="*/ 23813 w 283310"/>
                    <a:gd name="connsiteY10" fmla="*/ 309278 h 309744"/>
                    <a:gd name="connsiteX11" fmla="*/ 0 w 283310"/>
                    <a:gd name="connsiteY11" fmla="*/ 261653 h 309744"/>
                    <a:gd name="connsiteX0" fmla="*/ 0 w 280928"/>
                    <a:gd name="connsiteY0" fmla="*/ 228315 h 309319"/>
                    <a:gd name="connsiteX1" fmla="*/ 21430 w 280928"/>
                    <a:gd name="connsiteY1" fmla="*/ 130684 h 309319"/>
                    <a:gd name="connsiteX2" fmla="*/ 88106 w 280928"/>
                    <a:gd name="connsiteY2" fmla="*/ 52102 h 309319"/>
                    <a:gd name="connsiteX3" fmla="*/ 173831 w 280928"/>
                    <a:gd name="connsiteY3" fmla="*/ 6858 h 309319"/>
                    <a:gd name="connsiteX4" fmla="*/ 252412 w 280928"/>
                    <a:gd name="connsiteY4" fmla="*/ 2096 h 309319"/>
                    <a:gd name="connsiteX5" fmla="*/ 278606 w 280928"/>
                    <a:gd name="connsiteY5" fmla="*/ 25909 h 309319"/>
                    <a:gd name="connsiteX6" fmla="*/ 200024 w 280928"/>
                    <a:gd name="connsiteY6" fmla="*/ 37815 h 309319"/>
                    <a:gd name="connsiteX7" fmla="*/ 116681 w 280928"/>
                    <a:gd name="connsiteY7" fmla="*/ 78296 h 309319"/>
                    <a:gd name="connsiteX8" fmla="*/ 57149 w 280928"/>
                    <a:gd name="connsiteY8" fmla="*/ 149734 h 309319"/>
                    <a:gd name="connsiteX9" fmla="*/ 33337 w 280928"/>
                    <a:gd name="connsiteY9" fmla="*/ 237840 h 309319"/>
                    <a:gd name="connsiteX10" fmla="*/ 21431 w 280928"/>
                    <a:gd name="connsiteY10" fmla="*/ 309278 h 309319"/>
                    <a:gd name="connsiteX11" fmla="*/ 0 w 280928"/>
                    <a:gd name="connsiteY11" fmla="*/ 228315 h 309319"/>
                    <a:gd name="connsiteX0" fmla="*/ 0 w 280308"/>
                    <a:gd name="connsiteY0" fmla="*/ 225631 h 306635"/>
                    <a:gd name="connsiteX1" fmla="*/ 21430 w 280308"/>
                    <a:gd name="connsiteY1" fmla="*/ 128000 h 306635"/>
                    <a:gd name="connsiteX2" fmla="*/ 88106 w 280308"/>
                    <a:gd name="connsiteY2" fmla="*/ 49418 h 306635"/>
                    <a:gd name="connsiteX3" fmla="*/ 173831 w 280308"/>
                    <a:gd name="connsiteY3" fmla="*/ 4174 h 306635"/>
                    <a:gd name="connsiteX4" fmla="*/ 247649 w 280308"/>
                    <a:gd name="connsiteY4" fmla="*/ 4174 h 306635"/>
                    <a:gd name="connsiteX5" fmla="*/ 278606 w 280308"/>
                    <a:gd name="connsiteY5" fmla="*/ 23225 h 306635"/>
                    <a:gd name="connsiteX6" fmla="*/ 200024 w 280308"/>
                    <a:gd name="connsiteY6" fmla="*/ 35131 h 306635"/>
                    <a:gd name="connsiteX7" fmla="*/ 116681 w 280308"/>
                    <a:gd name="connsiteY7" fmla="*/ 75612 h 306635"/>
                    <a:gd name="connsiteX8" fmla="*/ 57149 w 280308"/>
                    <a:gd name="connsiteY8" fmla="*/ 147050 h 306635"/>
                    <a:gd name="connsiteX9" fmla="*/ 33337 w 280308"/>
                    <a:gd name="connsiteY9" fmla="*/ 235156 h 306635"/>
                    <a:gd name="connsiteX10" fmla="*/ 21431 w 280308"/>
                    <a:gd name="connsiteY10" fmla="*/ 306594 h 306635"/>
                    <a:gd name="connsiteX11" fmla="*/ 0 w 280308"/>
                    <a:gd name="connsiteY11" fmla="*/ 225631 h 306635"/>
                    <a:gd name="connsiteX0" fmla="*/ 0 w 280308"/>
                    <a:gd name="connsiteY0" fmla="*/ 225631 h 287614"/>
                    <a:gd name="connsiteX1" fmla="*/ 21430 w 280308"/>
                    <a:gd name="connsiteY1" fmla="*/ 128000 h 287614"/>
                    <a:gd name="connsiteX2" fmla="*/ 88106 w 280308"/>
                    <a:gd name="connsiteY2" fmla="*/ 49418 h 287614"/>
                    <a:gd name="connsiteX3" fmla="*/ 173831 w 280308"/>
                    <a:gd name="connsiteY3" fmla="*/ 4174 h 287614"/>
                    <a:gd name="connsiteX4" fmla="*/ 247649 w 280308"/>
                    <a:gd name="connsiteY4" fmla="*/ 4174 h 287614"/>
                    <a:gd name="connsiteX5" fmla="*/ 278606 w 280308"/>
                    <a:gd name="connsiteY5" fmla="*/ 23225 h 287614"/>
                    <a:gd name="connsiteX6" fmla="*/ 200024 w 280308"/>
                    <a:gd name="connsiteY6" fmla="*/ 35131 h 287614"/>
                    <a:gd name="connsiteX7" fmla="*/ 116681 w 280308"/>
                    <a:gd name="connsiteY7" fmla="*/ 75612 h 287614"/>
                    <a:gd name="connsiteX8" fmla="*/ 57149 w 280308"/>
                    <a:gd name="connsiteY8" fmla="*/ 147050 h 287614"/>
                    <a:gd name="connsiteX9" fmla="*/ 33337 w 280308"/>
                    <a:gd name="connsiteY9" fmla="*/ 235156 h 287614"/>
                    <a:gd name="connsiteX10" fmla="*/ 21431 w 280308"/>
                    <a:gd name="connsiteY10" fmla="*/ 287544 h 287614"/>
                    <a:gd name="connsiteX11" fmla="*/ 0 w 280308"/>
                    <a:gd name="connsiteY11" fmla="*/ 225631 h 287614"/>
                    <a:gd name="connsiteX0" fmla="*/ 0 w 275818"/>
                    <a:gd name="connsiteY0" fmla="*/ 225749 h 287732"/>
                    <a:gd name="connsiteX1" fmla="*/ 21430 w 275818"/>
                    <a:gd name="connsiteY1" fmla="*/ 128118 h 287732"/>
                    <a:gd name="connsiteX2" fmla="*/ 88106 w 275818"/>
                    <a:gd name="connsiteY2" fmla="*/ 49536 h 287732"/>
                    <a:gd name="connsiteX3" fmla="*/ 173831 w 275818"/>
                    <a:gd name="connsiteY3" fmla="*/ 4292 h 287732"/>
                    <a:gd name="connsiteX4" fmla="*/ 247649 w 275818"/>
                    <a:gd name="connsiteY4" fmla="*/ 4292 h 287732"/>
                    <a:gd name="connsiteX5" fmla="*/ 273844 w 275818"/>
                    <a:gd name="connsiteY5" fmla="*/ 25724 h 287732"/>
                    <a:gd name="connsiteX6" fmla="*/ 200024 w 275818"/>
                    <a:gd name="connsiteY6" fmla="*/ 35249 h 287732"/>
                    <a:gd name="connsiteX7" fmla="*/ 116681 w 275818"/>
                    <a:gd name="connsiteY7" fmla="*/ 75730 h 287732"/>
                    <a:gd name="connsiteX8" fmla="*/ 57149 w 275818"/>
                    <a:gd name="connsiteY8" fmla="*/ 147168 h 287732"/>
                    <a:gd name="connsiteX9" fmla="*/ 33337 w 275818"/>
                    <a:gd name="connsiteY9" fmla="*/ 235274 h 287732"/>
                    <a:gd name="connsiteX10" fmla="*/ 21431 w 275818"/>
                    <a:gd name="connsiteY10" fmla="*/ 287662 h 287732"/>
                    <a:gd name="connsiteX11" fmla="*/ 0 w 275818"/>
                    <a:gd name="connsiteY11" fmla="*/ 225749 h 287732"/>
                    <a:gd name="connsiteX0" fmla="*/ 4245 w 280063"/>
                    <a:gd name="connsiteY0" fmla="*/ 225749 h 289611"/>
                    <a:gd name="connsiteX1" fmla="*/ 25675 w 280063"/>
                    <a:gd name="connsiteY1" fmla="*/ 128118 h 289611"/>
                    <a:gd name="connsiteX2" fmla="*/ 92351 w 280063"/>
                    <a:gd name="connsiteY2" fmla="*/ 49536 h 289611"/>
                    <a:gd name="connsiteX3" fmla="*/ 178076 w 280063"/>
                    <a:gd name="connsiteY3" fmla="*/ 4292 h 289611"/>
                    <a:gd name="connsiteX4" fmla="*/ 251894 w 280063"/>
                    <a:gd name="connsiteY4" fmla="*/ 4292 h 289611"/>
                    <a:gd name="connsiteX5" fmla="*/ 278089 w 280063"/>
                    <a:gd name="connsiteY5" fmla="*/ 25724 h 289611"/>
                    <a:gd name="connsiteX6" fmla="*/ 204269 w 280063"/>
                    <a:gd name="connsiteY6" fmla="*/ 35249 h 289611"/>
                    <a:gd name="connsiteX7" fmla="*/ 120926 w 280063"/>
                    <a:gd name="connsiteY7" fmla="*/ 75730 h 289611"/>
                    <a:gd name="connsiteX8" fmla="*/ 61394 w 280063"/>
                    <a:gd name="connsiteY8" fmla="*/ 147168 h 289611"/>
                    <a:gd name="connsiteX9" fmla="*/ 37582 w 280063"/>
                    <a:gd name="connsiteY9" fmla="*/ 235274 h 289611"/>
                    <a:gd name="connsiteX10" fmla="*/ 25676 w 280063"/>
                    <a:gd name="connsiteY10" fmla="*/ 287662 h 289611"/>
                    <a:gd name="connsiteX11" fmla="*/ 1864 w 280063"/>
                    <a:gd name="connsiteY11" fmla="*/ 273373 h 289611"/>
                    <a:gd name="connsiteX12" fmla="*/ 4245 w 280063"/>
                    <a:gd name="connsiteY12" fmla="*/ 225749 h 289611"/>
                    <a:gd name="connsiteX0" fmla="*/ 4245 w 280063"/>
                    <a:gd name="connsiteY0" fmla="*/ 225749 h 282181"/>
                    <a:gd name="connsiteX1" fmla="*/ 25675 w 280063"/>
                    <a:gd name="connsiteY1" fmla="*/ 128118 h 282181"/>
                    <a:gd name="connsiteX2" fmla="*/ 92351 w 280063"/>
                    <a:gd name="connsiteY2" fmla="*/ 49536 h 282181"/>
                    <a:gd name="connsiteX3" fmla="*/ 178076 w 280063"/>
                    <a:gd name="connsiteY3" fmla="*/ 4292 h 282181"/>
                    <a:gd name="connsiteX4" fmla="*/ 251894 w 280063"/>
                    <a:gd name="connsiteY4" fmla="*/ 4292 h 282181"/>
                    <a:gd name="connsiteX5" fmla="*/ 278089 w 280063"/>
                    <a:gd name="connsiteY5" fmla="*/ 25724 h 282181"/>
                    <a:gd name="connsiteX6" fmla="*/ 204269 w 280063"/>
                    <a:gd name="connsiteY6" fmla="*/ 35249 h 282181"/>
                    <a:gd name="connsiteX7" fmla="*/ 120926 w 280063"/>
                    <a:gd name="connsiteY7" fmla="*/ 75730 h 282181"/>
                    <a:gd name="connsiteX8" fmla="*/ 61394 w 280063"/>
                    <a:gd name="connsiteY8" fmla="*/ 147168 h 282181"/>
                    <a:gd name="connsiteX9" fmla="*/ 37582 w 280063"/>
                    <a:gd name="connsiteY9" fmla="*/ 235274 h 282181"/>
                    <a:gd name="connsiteX10" fmla="*/ 25676 w 280063"/>
                    <a:gd name="connsiteY10" fmla="*/ 278137 h 282181"/>
                    <a:gd name="connsiteX11" fmla="*/ 1864 w 280063"/>
                    <a:gd name="connsiteY11" fmla="*/ 273373 h 282181"/>
                    <a:gd name="connsiteX12" fmla="*/ 4245 w 280063"/>
                    <a:gd name="connsiteY12" fmla="*/ 225749 h 28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0063" h="282181">
                      <a:moveTo>
                        <a:pt x="4245" y="225749"/>
                      </a:moveTo>
                      <a:cubicBezTo>
                        <a:pt x="8214" y="201540"/>
                        <a:pt x="10991" y="157487"/>
                        <a:pt x="25675" y="128118"/>
                      </a:cubicBezTo>
                      <a:cubicBezTo>
                        <a:pt x="40359" y="98749"/>
                        <a:pt x="66951" y="70174"/>
                        <a:pt x="92351" y="49536"/>
                      </a:cubicBezTo>
                      <a:cubicBezTo>
                        <a:pt x="117751" y="28898"/>
                        <a:pt x="151486" y="11833"/>
                        <a:pt x="178076" y="4292"/>
                      </a:cubicBezTo>
                      <a:cubicBezTo>
                        <a:pt x="204666" y="-3249"/>
                        <a:pt x="235225" y="720"/>
                        <a:pt x="251894" y="4292"/>
                      </a:cubicBezTo>
                      <a:cubicBezTo>
                        <a:pt x="268563" y="7864"/>
                        <a:pt x="286026" y="20565"/>
                        <a:pt x="278089" y="25724"/>
                      </a:cubicBezTo>
                      <a:cubicBezTo>
                        <a:pt x="270152" y="30883"/>
                        <a:pt x="230463" y="26915"/>
                        <a:pt x="204269" y="35249"/>
                      </a:cubicBezTo>
                      <a:cubicBezTo>
                        <a:pt x="178075" y="43583"/>
                        <a:pt x="144739" y="57077"/>
                        <a:pt x="120926" y="75730"/>
                      </a:cubicBezTo>
                      <a:cubicBezTo>
                        <a:pt x="97114" y="94383"/>
                        <a:pt x="75285" y="120577"/>
                        <a:pt x="61394" y="147168"/>
                      </a:cubicBezTo>
                      <a:cubicBezTo>
                        <a:pt x="47503" y="173759"/>
                        <a:pt x="41947" y="206699"/>
                        <a:pt x="37582" y="235274"/>
                      </a:cubicBezTo>
                      <a:cubicBezTo>
                        <a:pt x="33217" y="263849"/>
                        <a:pt x="31629" y="271787"/>
                        <a:pt x="25676" y="278137"/>
                      </a:cubicBezTo>
                      <a:cubicBezTo>
                        <a:pt x="19723" y="284487"/>
                        <a:pt x="5436" y="283692"/>
                        <a:pt x="1864" y="273373"/>
                      </a:cubicBezTo>
                      <a:cubicBezTo>
                        <a:pt x="-1708" y="263054"/>
                        <a:pt x="276" y="249958"/>
                        <a:pt x="4245" y="2257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573BE"/>
                    </a:gs>
                    <a:gs pos="58000">
                      <a:schemeClr val="bg1"/>
                    </a:gs>
                    <a:gs pos="100000">
                      <a:srgbClr val="8573BE"/>
                    </a:gs>
                  </a:gsLst>
                  <a:lin ang="108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55" name="任意多边形 1354"/>
            <p:cNvSpPr/>
            <p:nvPr/>
          </p:nvSpPr>
          <p:spPr>
            <a:xfrm rot="660000" flipV="1">
              <a:off x="9554817" y="5045843"/>
              <a:ext cx="106464" cy="37512"/>
            </a:xfrm>
            <a:custGeom>
              <a:avLst/>
              <a:gdLst>
                <a:gd name="connsiteX0" fmla="*/ 45712 w 439339"/>
                <a:gd name="connsiteY0" fmla="*/ 71515 h 138219"/>
                <a:gd name="connsiteX1" fmla="*/ 136199 w 439339"/>
                <a:gd name="connsiteY1" fmla="*/ 81040 h 138219"/>
                <a:gd name="connsiteX2" fmla="*/ 236212 w 439339"/>
                <a:gd name="connsiteY2" fmla="*/ 33415 h 138219"/>
                <a:gd name="connsiteX3" fmla="*/ 326699 w 439339"/>
                <a:gd name="connsiteY3" fmla="*/ 9602 h 138219"/>
                <a:gd name="connsiteX4" fmla="*/ 412424 w 439339"/>
                <a:gd name="connsiteY4" fmla="*/ 2458 h 138219"/>
                <a:gd name="connsiteX5" fmla="*/ 436237 w 439339"/>
                <a:gd name="connsiteY5" fmla="*/ 50083 h 138219"/>
                <a:gd name="connsiteX6" fmla="*/ 352893 w 439339"/>
                <a:gd name="connsiteY6" fmla="*/ 40558 h 138219"/>
                <a:gd name="connsiteX7" fmla="*/ 245737 w 439339"/>
                <a:gd name="connsiteY7" fmla="*/ 83421 h 138219"/>
                <a:gd name="connsiteX8" fmla="*/ 150487 w 439339"/>
                <a:gd name="connsiteY8" fmla="*/ 121521 h 138219"/>
                <a:gd name="connsiteX9" fmla="*/ 45712 w 439339"/>
                <a:gd name="connsiteY9" fmla="*/ 138190 h 138219"/>
                <a:gd name="connsiteX10" fmla="*/ 468 w 439339"/>
                <a:gd name="connsiteY10" fmla="*/ 123902 h 138219"/>
                <a:gd name="connsiteX11" fmla="*/ 45712 w 439339"/>
                <a:gd name="connsiteY11" fmla="*/ 71515 h 138219"/>
                <a:gd name="connsiteX0" fmla="*/ 40507 w 438896"/>
                <a:gd name="connsiteY0" fmla="*/ 85802 h 138208"/>
                <a:gd name="connsiteX1" fmla="*/ 135756 w 438896"/>
                <a:gd name="connsiteY1" fmla="*/ 81040 h 138208"/>
                <a:gd name="connsiteX2" fmla="*/ 235769 w 438896"/>
                <a:gd name="connsiteY2" fmla="*/ 33415 h 138208"/>
                <a:gd name="connsiteX3" fmla="*/ 326256 w 438896"/>
                <a:gd name="connsiteY3" fmla="*/ 9602 h 138208"/>
                <a:gd name="connsiteX4" fmla="*/ 411981 w 438896"/>
                <a:gd name="connsiteY4" fmla="*/ 2458 h 138208"/>
                <a:gd name="connsiteX5" fmla="*/ 435794 w 438896"/>
                <a:gd name="connsiteY5" fmla="*/ 50083 h 138208"/>
                <a:gd name="connsiteX6" fmla="*/ 352450 w 438896"/>
                <a:gd name="connsiteY6" fmla="*/ 40558 h 138208"/>
                <a:gd name="connsiteX7" fmla="*/ 245294 w 438896"/>
                <a:gd name="connsiteY7" fmla="*/ 83421 h 138208"/>
                <a:gd name="connsiteX8" fmla="*/ 150044 w 438896"/>
                <a:gd name="connsiteY8" fmla="*/ 121521 h 138208"/>
                <a:gd name="connsiteX9" fmla="*/ 45269 w 438896"/>
                <a:gd name="connsiteY9" fmla="*/ 138190 h 138208"/>
                <a:gd name="connsiteX10" fmla="*/ 25 w 438896"/>
                <a:gd name="connsiteY10" fmla="*/ 123902 h 138208"/>
                <a:gd name="connsiteX11" fmla="*/ 40507 w 438896"/>
                <a:gd name="connsiteY11" fmla="*/ 85802 h 138208"/>
                <a:gd name="connsiteX0" fmla="*/ 40507 w 438896"/>
                <a:gd name="connsiteY0" fmla="*/ 85802 h 138208"/>
                <a:gd name="connsiteX1" fmla="*/ 135756 w 438896"/>
                <a:gd name="connsiteY1" fmla="*/ 81040 h 138208"/>
                <a:gd name="connsiteX2" fmla="*/ 235769 w 438896"/>
                <a:gd name="connsiteY2" fmla="*/ 33415 h 138208"/>
                <a:gd name="connsiteX3" fmla="*/ 326256 w 438896"/>
                <a:gd name="connsiteY3" fmla="*/ 9602 h 138208"/>
                <a:gd name="connsiteX4" fmla="*/ 411981 w 438896"/>
                <a:gd name="connsiteY4" fmla="*/ 2458 h 138208"/>
                <a:gd name="connsiteX5" fmla="*/ 435794 w 438896"/>
                <a:gd name="connsiteY5" fmla="*/ 50083 h 138208"/>
                <a:gd name="connsiteX6" fmla="*/ 352450 w 438896"/>
                <a:gd name="connsiteY6" fmla="*/ 47702 h 138208"/>
                <a:gd name="connsiteX7" fmla="*/ 245294 w 438896"/>
                <a:gd name="connsiteY7" fmla="*/ 83421 h 138208"/>
                <a:gd name="connsiteX8" fmla="*/ 150044 w 438896"/>
                <a:gd name="connsiteY8" fmla="*/ 121521 h 138208"/>
                <a:gd name="connsiteX9" fmla="*/ 45269 w 438896"/>
                <a:gd name="connsiteY9" fmla="*/ 138190 h 138208"/>
                <a:gd name="connsiteX10" fmla="*/ 25 w 438896"/>
                <a:gd name="connsiteY10" fmla="*/ 123902 h 138208"/>
                <a:gd name="connsiteX11" fmla="*/ 40507 w 438896"/>
                <a:gd name="connsiteY11" fmla="*/ 85802 h 138208"/>
                <a:gd name="connsiteX0" fmla="*/ 40507 w 438896"/>
                <a:gd name="connsiteY0" fmla="*/ 92946 h 138205"/>
                <a:gd name="connsiteX1" fmla="*/ 135756 w 438896"/>
                <a:gd name="connsiteY1" fmla="*/ 81040 h 138205"/>
                <a:gd name="connsiteX2" fmla="*/ 235769 w 438896"/>
                <a:gd name="connsiteY2" fmla="*/ 33415 h 138205"/>
                <a:gd name="connsiteX3" fmla="*/ 326256 w 438896"/>
                <a:gd name="connsiteY3" fmla="*/ 9602 h 138205"/>
                <a:gd name="connsiteX4" fmla="*/ 411981 w 438896"/>
                <a:gd name="connsiteY4" fmla="*/ 2458 h 138205"/>
                <a:gd name="connsiteX5" fmla="*/ 435794 w 438896"/>
                <a:gd name="connsiteY5" fmla="*/ 50083 h 138205"/>
                <a:gd name="connsiteX6" fmla="*/ 352450 w 438896"/>
                <a:gd name="connsiteY6" fmla="*/ 47702 h 138205"/>
                <a:gd name="connsiteX7" fmla="*/ 245294 w 438896"/>
                <a:gd name="connsiteY7" fmla="*/ 83421 h 138205"/>
                <a:gd name="connsiteX8" fmla="*/ 150044 w 438896"/>
                <a:gd name="connsiteY8" fmla="*/ 121521 h 138205"/>
                <a:gd name="connsiteX9" fmla="*/ 45269 w 438896"/>
                <a:gd name="connsiteY9" fmla="*/ 138190 h 138205"/>
                <a:gd name="connsiteX10" fmla="*/ 25 w 438896"/>
                <a:gd name="connsiteY10" fmla="*/ 123902 h 138205"/>
                <a:gd name="connsiteX11" fmla="*/ 40507 w 438896"/>
                <a:gd name="connsiteY11" fmla="*/ 92946 h 138205"/>
                <a:gd name="connsiteX0" fmla="*/ 40489 w 438878"/>
                <a:gd name="connsiteY0" fmla="*/ 92946 h 131115"/>
                <a:gd name="connsiteX1" fmla="*/ 135738 w 438878"/>
                <a:gd name="connsiteY1" fmla="*/ 81040 h 131115"/>
                <a:gd name="connsiteX2" fmla="*/ 235751 w 438878"/>
                <a:gd name="connsiteY2" fmla="*/ 33415 h 131115"/>
                <a:gd name="connsiteX3" fmla="*/ 326238 w 438878"/>
                <a:gd name="connsiteY3" fmla="*/ 9602 h 131115"/>
                <a:gd name="connsiteX4" fmla="*/ 411963 w 438878"/>
                <a:gd name="connsiteY4" fmla="*/ 2458 h 131115"/>
                <a:gd name="connsiteX5" fmla="*/ 435776 w 438878"/>
                <a:gd name="connsiteY5" fmla="*/ 50083 h 131115"/>
                <a:gd name="connsiteX6" fmla="*/ 352432 w 438878"/>
                <a:gd name="connsiteY6" fmla="*/ 47702 h 131115"/>
                <a:gd name="connsiteX7" fmla="*/ 245276 w 438878"/>
                <a:gd name="connsiteY7" fmla="*/ 83421 h 131115"/>
                <a:gd name="connsiteX8" fmla="*/ 150026 w 438878"/>
                <a:gd name="connsiteY8" fmla="*/ 121521 h 131115"/>
                <a:gd name="connsiteX9" fmla="*/ 42870 w 438878"/>
                <a:gd name="connsiteY9" fmla="*/ 131047 h 131115"/>
                <a:gd name="connsiteX10" fmla="*/ 7 w 438878"/>
                <a:gd name="connsiteY10" fmla="*/ 123902 h 131115"/>
                <a:gd name="connsiteX11" fmla="*/ 40489 w 438878"/>
                <a:gd name="connsiteY11" fmla="*/ 92946 h 131115"/>
                <a:gd name="connsiteX0" fmla="*/ 40489 w 438878"/>
                <a:gd name="connsiteY0" fmla="*/ 90564 h 131130"/>
                <a:gd name="connsiteX1" fmla="*/ 135738 w 438878"/>
                <a:gd name="connsiteY1" fmla="*/ 81040 h 131130"/>
                <a:gd name="connsiteX2" fmla="*/ 235751 w 438878"/>
                <a:gd name="connsiteY2" fmla="*/ 33415 h 131130"/>
                <a:gd name="connsiteX3" fmla="*/ 326238 w 438878"/>
                <a:gd name="connsiteY3" fmla="*/ 9602 h 131130"/>
                <a:gd name="connsiteX4" fmla="*/ 411963 w 438878"/>
                <a:gd name="connsiteY4" fmla="*/ 2458 h 131130"/>
                <a:gd name="connsiteX5" fmla="*/ 435776 w 438878"/>
                <a:gd name="connsiteY5" fmla="*/ 50083 h 131130"/>
                <a:gd name="connsiteX6" fmla="*/ 352432 w 438878"/>
                <a:gd name="connsiteY6" fmla="*/ 47702 h 131130"/>
                <a:gd name="connsiteX7" fmla="*/ 245276 w 438878"/>
                <a:gd name="connsiteY7" fmla="*/ 83421 h 131130"/>
                <a:gd name="connsiteX8" fmla="*/ 150026 w 438878"/>
                <a:gd name="connsiteY8" fmla="*/ 121521 h 131130"/>
                <a:gd name="connsiteX9" fmla="*/ 42870 w 438878"/>
                <a:gd name="connsiteY9" fmla="*/ 131047 h 131130"/>
                <a:gd name="connsiteX10" fmla="*/ 7 w 438878"/>
                <a:gd name="connsiteY10" fmla="*/ 123902 h 131130"/>
                <a:gd name="connsiteX11" fmla="*/ 40489 w 438878"/>
                <a:gd name="connsiteY11" fmla="*/ 90564 h 131130"/>
                <a:gd name="connsiteX0" fmla="*/ 40489 w 439516"/>
                <a:gd name="connsiteY0" fmla="*/ 90564 h 131130"/>
                <a:gd name="connsiteX1" fmla="*/ 135738 w 439516"/>
                <a:gd name="connsiteY1" fmla="*/ 81040 h 131130"/>
                <a:gd name="connsiteX2" fmla="*/ 235751 w 439516"/>
                <a:gd name="connsiteY2" fmla="*/ 33415 h 131130"/>
                <a:gd name="connsiteX3" fmla="*/ 326238 w 439516"/>
                <a:gd name="connsiteY3" fmla="*/ 9602 h 131130"/>
                <a:gd name="connsiteX4" fmla="*/ 411963 w 439516"/>
                <a:gd name="connsiteY4" fmla="*/ 2458 h 131130"/>
                <a:gd name="connsiteX5" fmla="*/ 435776 w 439516"/>
                <a:gd name="connsiteY5" fmla="*/ 50083 h 131130"/>
                <a:gd name="connsiteX6" fmla="*/ 342907 w 439516"/>
                <a:gd name="connsiteY6" fmla="*/ 50083 h 131130"/>
                <a:gd name="connsiteX7" fmla="*/ 245276 w 439516"/>
                <a:gd name="connsiteY7" fmla="*/ 83421 h 131130"/>
                <a:gd name="connsiteX8" fmla="*/ 150026 w 439516"/>
                <a:gd name="connsiteY8" fmla="*/ 121521 h 131130"/>
                <a:gd name="connsiteX9" fmla="*/ 42870 w 439516"/>
                <a:gd name="connsiteY9" fmla="*/ 131047 h 131130"/>
                <a:gd name="connsiteX10" fmla="*/ 7 w 439516"/>
                <a:gd name="connsiteY10" fmla="*/ 123902 h 131130"/>
                <a:gd name="connsiteX11" fmla="*/ 40489 w 439516"/>
                <a:gd name="connsiteY11" fmla="*/ 90564 h 131130"/>
                <a:gd name="connsiteX0" fmla="*/ 40489 w 439516"/>
                <a:gd name="connsiteY0" fmla="*/ 89893 h 130459"/>
                <a:gd name="connsiteX1" fmla="*/ 135738 w 439516"/>
                <a:gd name="connsiteY1" fmla="*/ 80369 h 130459"/>
                <a:gd name="connsiteX2" fmla="*/ 235751 w 439516"/>
                <a:gd name="connsiteY2" fmla="*/ 32744 h 130459"/>
                <a:gd name="connsiteX3" fmla="*/ 326238 w 439516"/>
                <a:gd name="connsiteY3" fmla="*/ 8931 h 130459"/>
                <a:gd name="connsiteX4" fmla="*/ 411963 w 439516"/>
                <a:gd name="connsiteY4" fmla="*/ 1787 h 130459"/>
                <a:gd name="connsiteX5" fmla="*/ 435776 w 439516"/>
                <a:gd name="connsiteY5" fmla="*/ 39887 h 130459"/>
                <a:gd name="connsiteX6" fmla="*/ 342907 w 439516"/>
                <a:gd name="connsiteY6" fmla="*/ 49412 h 130459"/>
                <a:gd name="connsiteX7" fmla="*/ 245276 w 439516"/>
                <a:gd name="connsiteY7" fmla="*/ 82750 h 130459"/>
                <a:gd name="connsiteX8" fmla="*/ 150026 w 439516"/>
                <a:gd name="connsiteY8" fmla="*/ 120850 h 130459"/>
                <a:gd name="connsiteX9" fmla="*/ 42870 w 439516"/>
                <a:gd name="connsiteY9" fmla="*/ 130376 h 130459"/>
                <a:gd name="connsiteX10" fmla="*/ 7 w 439516"/>
                <a:gd name="connsiteY10" fmla="*/ 123231 h 130459"/>
                <a:gd name="connsiteX11" fmla="*/ 40489 w 439516"/>
                <a:gd name="connsiteY11" fmla="*/ 89893 h 130459"/>
                <a:gd name="connsiteX0" fmla="*/ 40489 w 439516"/>
                <a:gd name="connsiteY0" fmla="*/ 91330 h 131896"/>
                <a:gd name="connsiteX1" fmla="*/ 135738 w 439516"/>
                <a:gd name="connsiteY1" fmla="*/ 81806 h 131896"/>
                <a:gd name="connsiteX2" fmla="*/ 235751 w 439516"/>
                <a:gd name="connsiteY2" fmla="*/ 34181 h 131896"/>
                <a:gd name="connsiteX3" fmla="*/ 326238 w 439516"/>
                <a:gd name="connsiteY3" fmla="*/ 5606 h 131896"/>
                <a:gd name="connsiteX4" fmla="*/ 411963 w 439516"/>
                <a:gd name="connsiteY4" fmla="*/ 3224 h 131896"/>
                <a:gd name="connsiteX5" fmla="*/ 435776 w 439516"/>
                <a:gd name="connsiteY5" fmla="*/ 41324 h 131896"/>
                <a:gd name="connsiteX6" fmla="*/ 342907 w 439516"/>
                <a:gd name="connsiteY6" fmla="*/ 50849 h 131896"/>
                <a:gd name="connsiteX7" fmla="*/ 245276 w 439516"/>
                <a:gd name="connsiteY7" fmla="*/ 84187 h 131896"/>
                <a:gd name="connsiteX8" fmla="*/ 150026 w 439516"/>
                <a:gd name="connsiteY8" fmla="*/ 122287 h 131896"/>
                <a:gd name="connsiteX9" fmla="*/ 42870 w 439516"/>
                <a:gd name="connsiteY9" fmla="*/ 131813 h 131896"/>
                <a:gd name="connsiteX10" fmla="*/ 7 w 439516"/>
                <a:gd name="connsiteY10" fmla="*/ 124668 h 131896"/>
                <a:gd name="connsiteX11" fmla="*/ 40489 w 439516"/>
                <a:gd name="connsiteY11" fmla="*/ 91330 h 131896"/>
                <a:gd name="connsiteX0" fmla="*/ 40489 w 424440"/>
                <a:gd name="connsiteY0" fmla="*/ 91330 h 131896"/>
                <a:gd name="connsiteX1" fmla="*/ 135738 w 424440"/>
                <a:gd name="connsiteY1" fmla="*/ 81806 h 131896"/>
                <a:gd name="connsiteX2" fmla="*/ 235751 w 424440"/>
                <a:gd name="connsiteY2" fmla="*/ 34181 h 131896"/>
                <a:gd name="connsiteX3" fmla="*/ 326238 w 424440"/>
                <a:gd name="connsiteY3" fmla="*/ 5606 h 131896"/>
                <a:gd name="connsiteX4" fmla="*/ 411963 w 424440"/>
                <a:gd name="connsiteY4" fmla="*/ 3224 h 131896"/>
                <a:gd name="connsiteX5" fmla="*/ 416726 w 424440"/>
                <a:gd name="connsiteY5" fmla="*/ 41324 h 131896"/>
                <a:gd name="connsiteX6" fmla="*/ 342907 w 424440"/>
                <a:gd name="connsiteY6" fmla="*/ 50849 h 131896"/>
                <a:gd name="connsiteX7" fmla="*/ 245276 w 424440"/>
                <a:gd name="connsiteY7" fmla="*/ 84187 h 131896"/>
                <a:gd name="connsiteX8" fmla="*/ 150026 w 424440"/>
                <a:gd name="connsiteY8" fmla="*/ 122287 h 131896"/>
                <a:gd name="connsiteX9" fmla="*/ 42870 w 424440"/>
                <a:gd name="connsiteY9" fmla="*/ 131813 h 131896"/>
                <a:gd name="connsiteX10" fmla="*/ 7 w 424440"/>
                <a:gd name="connsiteY10" fmla="*/ 124668 h 131896"/>
                <a:gd name="connsiteX11" fmla="*/ 40489 w 424440"/>
                <a:gd name="connsiteY11" fmla="*/ 91330 h 131896"/>
                <a:gd name="connsiteX0" fmla="*/ 21471 w 405422"/>
                <a:gd name="connsiteY0" fmla="*/ 91330 h 131833"/>
                <a:gd name="connsiteX1" fmla="*/ 116720 w 405422"/>
                <a:gd name="connsiteY1" fmla="*/ 81806 h 131833"/>
                <a:gd name="connsiteX2" fmla="*/ 216733 w 405422"/>
                <a:gd name="connsiteY2" fmla="*/ 34181 h 131833"/>
                <a:gd name="connsiteX3" fmla="*/ 307220 w 405422"/>
                <a:gd name="connsiteY3" fmla="*/ 5606 h 131833"/>
                <a:gd name="connsiteX4" fmla="*/ 392945 w 405422"/>
                <a:gd name="connsiteY4" fmla="*/ 3224 h 131833"/>
                <a:gd name="connsiteX5" fmla="*/ 397708 w 405422"/>
                <a:gd name="connsiteY5" fmla="*/ 41324 h 131833"/>
                <a:gd name="connsiteX6" fmla="*/ 323889 w 405422"/>
                <a:gd name="connsiteY6" fmla="*/ 50849 h 131833"/>
                <a:gd name="connsiteX7" fmla="*/ 226258 w 405422"/>
                <a:gd name="connsiteY7" fmla="*/ 84187 h 131833"/>
                <a:gd name="connsiteX8" fmla="*/ 131008 w 405422"/>
                <a:gd name="connsiteY8" fmla="*/ 122287 h 131833"/>
                <a:gd name="connsiteX9" fmla="*/ 23852 w 405422"/>
                <a:gd name="connsiteY9" fmla="*/ 131813 h 131833"/>
                <a:gd name="connsiteX10" fmla="*/ 39 w 405422"/>
                <a:gd name="connsiteY10" fmla="*/ 119905 h 131833"/>
                <a:gd name="connsiteX11" fmla="*/ 21471 w 405422"/>
                <a:gd name="connsiteY11" fmla="*/ 91330 h 131833"/>
                <a:gd name="connsiteX0" fmla="*/ 21471 w 399572"/>
                <a:gd name="connsiteY0" fmla="*/ 91330 h 131833"/>
                <a:gd name="connsiteX1" fmla="*/ 116720 w 399572"/>
                <a:gd name="connsiteY1" fmla="*/ 81806 h 131833"/>
                <a:gd name="connsiteX2" fmla="*/ 216733 w 399572"/>
                <a:gd name="connsiteY2" fmla="*/ 34181 h 131833"/>
                <a:gd name="connsiteX3" fmla="*/ 307220 w 399572"/>
                <a:gd name="connsiteY3" fmla="*/ 5606 h 131833"/>
                <a:gd name="connsiteX4" fmla="*/ 371514 w 399572"/>
                <a:gd name="connsiteY4" fmla="*/ 3224 h 131833"/>
                <a:gd name="connsiteX5" fmla="*/ 397708 w 399572"/>
                <a:gd name="connsiteY5" fmla="*/ 41324 h 131833"/>
                <a:gd name="connsiteX6" fmla="*/ 323889 w 399572"/>
                <a:gd name="connsiteY6" fmla="*/ 50849 h 131833"/>
                <a:gd name="connsiteX7" fmla="*/ 226258 w 399572"/>
                <a:gd name="connsiteY7" fmla="*/ 84187 h 131833"/>
                <a:gd name="connsiteX8" fmla="*/ 131008 w 399572"/>
                <a:gd name="connsiteY8" fmla="*/ 122287 h 131833"/>
                <a:gd name="connsiteX9" fmla="*/ 23852 w 399572"/>
                <a:gd name="connsiteY9" fmla="*/ 131813 h 131833"/>
                <a:gd name="connsiteX10" fmla="*/ 39 w 399572"/>
                <a:gd name="connsiteY10" fmla="*/ 119905 h 131833"/>
                <a:gd name="connsiteX11" fmla="*/ 21471 w 399572"/>
                <a:gd name="connsiteY11" fmla="*/ 91330 h 131833"/>
                <a:gd name="connsiteX0" fmla="*/ 21471 w 386752"/>
                <a:gd name="connsiteY0" fmla="*/ 91503 h 132006"/>
                <a:gd name="connsiteX1" fmla="*/ 116720 w 386752"/>
                <a:gd name="connsiteY1" fmla="*/ 81979 h 132006"/>
                <a:gd name="connsiteX2" fmla="*/ 216733 w 386752"/>
                <a:gd name="connsiteY2" fmla="*/ 34354 h 132006"/>
                <a:gd name="connsiteX3" fmla="*/ 307220 w 386752"/>
                <a:gd name="connsiteY3" fmla="*/ 5779 h 132006"/>
                <a:gd name="connsiteX4" fmla="*/ 371514 w 386752"/>
                <a:gd name="connsiteY4" fmla="*/ 3397 h 132006"/>
                <a:gd name="connsiteX5" fmla="*/ 383420 w 386752"/>
                <a:gd name="connsiteY5" fmla="*/ 43878 h 132006"/>
                <a:gd name="connsiteX6" fmla="*/ 323889 w 386752"/>
                <a:gd name="connsiteY6" fmla="*/ 51022 h 132006"/>
                <a:gd name="connsiteX7" fmla="*/ 226258 w 386752"/>
                <a:gd name="connsiteY7" fmla="*/ 84360 h 132006"/>
                <a:gd name="connsiteX8" fmla="*/ 131008 w 386752"/>
                <a:gd name="connsiteY8" fmla="*/ 122460 h 132006"/>
                <a:gd name="connsiteX9" fmla="*/ 23852 w 386752"/>
                <a:gd name="connsiteY9" fmla="*/ 131986 h 132006"/>
                <a:gd name="connsiteX10" fmla="*/ 39 w 386752"/>
                <a:gd name="connsiteY10" fmla="*/ 120078 h 132006"/>
                <a:gd name="connsiteX11" fmla="*/ 21471 w 386752"/>
                <a:gd name="connsiteY11" fmla="*/ 91503 h 132006"/>
                <a:gd name="connsiteX0" fmla="*/ 22159 w 387440"/>
                <a:gd name="connsiteY0" fmla="*/ 91503 h 132006"/>
                <a:gd name="connsiteX1" fmla="*/ 117408 w 387440"/>
                <a:gd name="connsiteY1" fmla="*/ 81979 h 132006"/>
                <a:gd name="connsiteX2" fmla="*/ 217421 w 387440"/>
                <a:gd name="connsiteY2" fmla="*/ 34354 h 132006"/>
                <a:gd name="connsiteX3" fmla="*/ 307908 w 387440"/>
                <a:gd name="connsiteY3" fmla="*/ 5779 h 132006"/>
                <a:gd name="connsiteX4" fmla="*/ 372202 w 387440"/>
                <a:gd name="connsiteY4" fmla="*/ 3397 h 132006"/>
                <a:gd name="connsiteX5" fmla="*/ 384108 w 387440"/>
                <a:gd name="connsiteY5" fmla="*/ 43878 h 132006"/>
                <a:gd name="connsiteX6" fmla="*/ 324577 w 387440"/>
                <a:gd name="connsiteY6" fmla="*/ 51022 h 132006"/>
                <a:gd name="connsiteX7" fmla="*/ 226946 w 387440"/>
                <a:gd name="connsiteY7" fmla="*/ 84360 h 132006"/>
                <a:gd name="connsiteX8" fmla="*/ 131696 w 387440"/>
                <a:gd name="connsiteY8" fmla="*/ 122460 h 132006"/>
                <a:gd name="connsiteX9" fmla="*/ 38828 w 387440"/>
                <a:gd name="connsiteY9" fmla="*/ 131986 h 132006"/>
                <a:gd name="connsiteX10" fmla="*/ 727 w 387440"/>
                <a:gd name="connsiteY10" fmla="*/ 120078 h 132006"/>
                <a:gd name="connsiteX11" fmla="*/ 22159 w 387440"/>
                <a:gd name="connsiteY11" fmla="*/ 91503 h 132006"/>
                <a:gd name="connsiteX0" fmla="*/ 15883 w 381164"/>
                <a:gd name="connsiteY0" fmla="*/ 91503 h 132006"/>
                <a:gd name="connsiteX1" fmla="*/ 111132 w 381164"/>
                <a:gd name="connsiteY1" fmla="*/ 81979 h 132006"/>
                <a:gd name="connsiteX2" fmla="*/ 211145 w 381164"/>
                <a:gd name="connsiteY2" fmla="*/ 34354 h 132006"/>
                <a:gd name="connsiteX3" fmla="*/ 301632 w 381164"/>
                <a:gd name="connsiteY3" fmla="*/ 5779 h 132006"/>
                <a:gd name="connsiteX4" fmla="*/ 365926 w 381164"/>
                <a:gd name="connsiteY4" fmla="*/ 3397 h 132006"/>
                <a:gd name="connsiteX5" fmla="*/ 377832 w 381164"/>
                <a:gd name="connsiteY5" fmla="*/ 43878 h 132006"/>
                <a:gd name="connsiteX6" fmla="*/ 318301 w 381164"/>
                <a:gd name="connsiteY6" fmla="*/ 51022 h 132006"/>
                <a:gd name="connsiteX7" fmla="*/ 220670 w 381164"/>
                <a:gd name="connsiteY7" fmla="*/ 84360 h 132006"/>
                <a:gd name="connsiteX8" fmla="*/ 125420 w 381164"/>
                <a:gd name="connsiteY8" fmla="*/ 122460 h 132006"/>
                <a:gd name="connsiteX9" fmla="*/ 32552 w 381164"/>
                <a:gd name="connsiteY9" fmla="*/ 131986 h 132006"/>
                <a:gd name="connsiteX10" fmla="*/ 1595 w 381164"/>
                <a:gd name="connsiteY10" fmla="*/ 120078 h 132006"/>
                <a:gd name="connsiteX11" fmla="*/ 15883 w 381164"/>
                <a:gd name="connsiteY11" fmla="*/ 91503 h 132006"/>
                <a:gd name="connsiteX0" fmla="*/ 15883 w 381164"/>
                <a:gd name="connsiteY0" fmla="*/ 91503 h 132006"/>
                <a:gd name="connsiteX1" fmla="*/ 111132 w 381164"/>
                <a:gd name="connsiteY1" fmla="*/ 81979 h 132006"/>
                <a:gd name="connsiteX2" fmla="*/ 211145 w 381164"/>
                <a:gd name="connsiteY2" fmla="*/ 34354 h 132006"/>
                <a:gd name="connsiteX3" fmla="*/ 301632 w 381164"/>
                <a:gd name="connsiteY3" fmla="*/ 5779 h 132006"/>
                <a:gd name="connsiteX4" fmla="*/ 365926 w 381164"/>
                <a:gd name="connsiteY4" fmla="*/ 3397 h 132006"/>
                <a:gd name="connsiteX5" fmla="*/ 377832 w 381164"/>
                <a:gd name="connsiteY5" fmla="*/ 43878 h 132006"/>
                <a:gd name="connsiteX6" fmla="*/ 318301 w 381164"/>
                <a:gd name="connsiteY6" fmla="*/ 51022 h 132006"/>
                <a:gd name="connsiteX7" fmla="*/ 220670 w 381164"/>
                <a:gd name="connsiteY7" fmla="*/ 79598 h 132006"/>
                <a:gd name="connsiteX8" fmla="*/ 125420 w 381164"/>
                <a:gd name="connsiteY8" fmla="*/ 122460 h 132006"/>
                <a:gd name="connsiteX9" fmla="*/ 32552 w 381164"/>
                <a:gd name="connsiteY9" fmla="*/ 131986 h 132006"/>
                <a:gd name="connsiteX10" fmla="*/ 1595 w 381164"/>
                <a:gd name="connsiteY10" fmla="*/ 120078 h 132006"/>
                <a:gd name="connsiteX11" fmla="*/ 15883 w 381164"/>
                <a:gd name="connsiteY11" fmla="*/ 91503 h 132006"/>
                <a:gd name="connsiteX0" fmla="*/ 15883 w 380566"/>
                <a:gd name="connsiteY0" fmla="*/ 88621 h 129124"/>
                <a:gd name="connsiteX1" fmla="*/ 111132 w 380566"/>
                <a:gd name="connsiteY1" fmla="*/ 79097 h 129124"/>
                <a:gd name="connsiteX2" fmla="*/ 211145 w 380566"/>
                <a:gd name="connsiteY2" fmla="*/ 31472 h 129124"/>
                <a:gd name="connsiteX3" fmla="*/ 301632 w 380566"/>
                <a:gd name="connsiteY3" fmla="*/ 2897 h 129124"/>
                <a:gd name="connsiteX4" fmla="*/ 363545 w 380566"/>
                <a:gd name="connsiteY4" fmla="*/ 5277 h 129124"/>
                <a:gd name="connsiteX5" fmla="*/ 377832 w 380566"/>
                <a:gd name="connsiteY5" fmla="*/ 40996 h 129124"/>
                <a:gd name="connsiteX6" fmla="*/ 318301 w 380566"/>
                <a:gd name="connsiteY6" fmla="*/ 48140 h 129124"/>
                <a:gd name="connsiteX7" fmla="*/ 220670 w 380566"/>
                <a:gd name="connsiteY7" fmla="*/ 76716 h 129124"/>
                <a:gd name="connsiteX8" fmla="*/ 125420 w 380566"/>
                <a:gd name="connsiteY8" fmla="*/ 119578 h 129124"/>
                <a:gd name="connsiteX9" fmla="*/ 32552 w 380566"/>
                <a:gd name="connsiteY9" fmla="*/ 129104 h 129124"/>
                <a:gd name="connsiteX10" fmla="*/ 1595 w 380566"/>
                <a:gd name="connsiteY10" fmla="*/ 117196 h 129124"/>
                <a:gd name="connsiteX11" fmla="*/ 15883 w 380566"/>
                <a:gd name="connsiteY11" fmla="*/ 88621 h 129124"/>
                <a:gd name="connsiteX0" fmla="*/ 15883 w 376602"/>
                <a:gd name="connsiteY0" fmla="*/ 88375 h 128878"/>
                <a:gd name="connsiteX1" fmla="*/ 111132 w 376602"/>
                <a:gd name="connsiteY1" fmla="*/ 78851 h 128878"/>
                <a:gd name="connsiteX2" fmla="*/ 211145 w 376602"/>
                <a:gd name="connsiteY2" fmla="*/ 31226 h 128878"/>
                <a:gd name="connsiteX3" fmla="*/ 301632 w 376602"/>
                <a:gd name="connsiteY3" fmla="*/ 2651 h 128878"/>
                <a:gd name="connsiteX4" fmla="*/ 363545 w 376602"/>
                <a:gd name="connsiteY4" fmla="*/ 5031 h 128878"/>
                <a:gd name="connsiteX5" fmla="*/ 373069 w 376602"/>
                <a:gd name="connsiteY5" fmla="*/ 35987 h 128878"/>
                <a:gd name="connsiteX6" fmla="*/ 318301 w 376602"/>
                <a:gd name="connsiteY6" fmla="*/ 47894 h 128878"/>
                <a:gd name="connsiteX7" fmla="*/ 220670 w 376602"/>
                <a:gd name="connsiteY7" fmla="*/ 76470 h 128878"/>
                <a:gd name="connsiteX8" fmla="*/ 125420 w 376602"/>
                <a:gd name="connsiteY8" fmla="*/ 119332 h 128878"/>
                <a:gd name="connsiteX9" fmla="*/ 32552 w 376602"/>
                <a:gd name="connsiteY9" fmla="*/ 128858 h 128878"/>
                <a:gd name="connsiteX10" fmla="*/ 1595 w 376602"/>
                <a:gd name="connsiteY10" fmla="*/ 116950 h 128878"/>
                <a:gd name="connsiteX11" fmla="*/ 15883 w 376602"/>
                <a:gd name="connsiteY11" fmla="*/ 88375 h 128878"/>
                <a:gd name="connsiteX0" fmla="*/ 17291 w 378010"/>
                <a:gd name="connsiteY0" fmla="*/ 88375 h 128878"/>
                <a:gd name="connsiteX1" fmla="*/ 112540 w 378010"/>
                <a:gd name="connsiteY1" fmla="*/ 78851 h 128878"/>
                <a:gd name="connsiteX2" fmla="*/ 212553 w 378010"/>
                <a:gd name="connsiteY2" fmla="*/ 31226 h 128878"/>
                <a:gd name="connsiteX3" fmla="*/ 303040 w 378010"/>
                <a:gd name="connsiteY3" fmla="*/ 2651 h 128878"/>
                <a:gd name="connsiteX4" fmla="*/ 364953 w 378010"/>
                <a:gd name="connsiteY4" fmla="*/ 5031 h 128878"/>
                <a:gd name="connsiteX5" fmla="*/ 374477 w 378010"/>
                <a:gd name="connsiteY5" fmla="*/ 35987 h 128878"/>
                <a:gd name="connsiteX6" fmla="*/ 319709 w 378010"/>
                <a:gd name="connsiteY6" fmla="*/ 47894 h 128878"/>
                <a:gd name="connsiteX7" fmla="*/ 222078 w 378010"/>
                <a:gd name="connsiteY7" fmla="*/ 76470 h 128878"/>
                <a:gd name="connsiteX8" fmla="*/ 126828 w 378010"/>
                <a:gd name="connsiteY8" fmla="*/ 119332 h 128878"/>
                <a:gd name="connsiteX9" fmla="*/ 53010 w 378010"/>
                <a:gd name="connsiteY9" fmla="*/ 128858 h 128878"/>
                <a:gd name="connsiteX10" fmla="*/ 3003 w 378010"/>
                <a:gd name="connsiteY10" fmla="*/ 116950 h 128878"/>
                <a:gd name="connsiteX11" fmla="*/ 17291 w 378010"/>
                <a:gd name="connsiteY11" fmla="*/ 88375 h 128878"/>
                <a:gd name="connsiteX0" fmla="*/ 24836 w 376030"/>
                <a:gd name="connsiteY0" fmla="*/ 64562 h 128911"/>
                <a:gd name="connsiteX1" fmla="*/ 110560 w 376030"/>
                <a:gd name="connsiteY1" fmla="*/ 78851 h 128911"/>
                <a:gd name="connsiteX2" fmla="*/ 210573 w 376030"/>
                <a:gd name="connsiteY2" fmla="*/ 31226 h 128911"/>
                <a:gd name="connsiteX3" fmla="*/ 301060 w 376030"/>
                <a:gd name="connsiteY3" fmla="*/ 2651 h 128911"/>
                <a:gd name="connsiteX4" fmla="*/ 362973 w 376030"/>
                <a:gd name="connsiteY4" fmla="*/ 5031 h 128911"/>
                <a:gd name="connsiteX5" fmla="*/ 372497 w 376030"/>
                <a:gd name="connsiteY5" fmla="*/ 35987 h 128911"/>
                <a:gd name="connsiteX6" fmla="*/ 317729 w 376030"/>
                <a:gd name="connsiteY6" fmla="*/ 47894 h 128911"/>
                <a:gd name="connsiteX7" fmla="*/ 220098 w 376030"/>
                <a:gd name="connsiteY7" fmla="*/ 76470 h 128911"/>
                <a:gd name="connsiteX8" fmla="*/ 124848 w 376030"/>
                <a:gd name="connsiteY8" fmla="*/ 119332 h 128911"/>
                <a:gd name="connsiteX9" fmla="*/ 51030 w 376030"/>
                <a:gd name="connsiteY9" fmla="*/ 128858 h 128911"/>
                <a:gd name="connsiteX10" fmla="*/ 1023 w 376030"/>
                <a:gd name="connsiteY10" fmla="*/ 116950 h 128911"/>
                <a:gd name="connsiteX11" fmla="*/ 24836 w 376030"/>
                <a:gd name="connsiteY11" fmla="*/ 64562 h 128911"/>
                <a:gd name="connsiteX0" fmla="*/ 9681 w 360875"/>
                <a:gd name="connsiteY0" fmla="*/ 64562 h 129601"/>
                <a:gd name="connsiteX1" fmla="*/ 95405 w 360875"/>
                <a:gd name="connsiteY1" fmla="*/ 78851 h 129601"/>
                <a:gd name="connsiteX2" fmla="*/ 195418 w 360875"/>
                <a:gd name="connsiteY2" fmla="*/ 31226 h 129601"/>
                <a:gd name="connsiteX3" fmla="*/ 285905 w 360875"/>
                <a:gd name="connsiteY3" fmla="*/ 2651 h 129601"/>
                <a:gd name="connsiteX4" fmla="*/ 347818 w 360875"/>
                <a:gd name="connsiteY4" fmla="*/ 5031 h 129601"/>
                <a:gd name="connsiteX5" fmla="*/ 357342 w 360875"/>
                <a:gd name="connsiteY5" fmla="*/ 35987 h 129601"/>
                <a:gd name="connsiteX6" fmla="*/ 302574 w 360875"/>
                <a:gd name="connsiteY6" fmla="*/ 47894 h 129601"/>
                <a:gd name="connsiteX7" fmla="*/ 204943 w 360875"/>
                <a:gd name="connsiteY7" fmla="*/ 76470 h 129601"/>
                <a:gd name="connsiteX8" fmla="*/ 109693 w 360875"/>
                <a:gd name="connsiteY8" fmla="*/ 119332 h 129601"/>
                <a:gd name="connsiteX9" fmla="*/ 35875 w 360875"/>
                <a:gd name="connsiteY9" fmla="*/ 128858 h 129601"/>
                <a:gd name="connsiteX10" fmla="*/ 4918 w 360875"/>
                <a:gd name="connsiteY10" fmla="*/ 121713 h 129601"/>
                <a:gd name="connsiteX11" fmla="*/ 9681 w 360875"/>
                <a:gd name="connsiteY11" fmla="*/ 64562 h 129601"/>
                <a:gd name="connsiteX0" fmla="*/ 6724 w 357918"/>
                <a:gd name="connsiteY0" fmla="*/ 64562 h 129601"/>
                <a:gd name="connsiteX1" fmla="*/ 35653 w 357918"/>
                <a:gd name="connsiteY1" fmla="*/ 80607 h 129601"/>
                <a:gd name="connsiteX2" fmla="*/ 92448 w 357918"/>
                <a:gd name="connsiteY2" fmla="*/ 78851 h 129601"/>
                <a:gd name="connsiteX3" fmla="*/ 192461 w 357918"/>
                <a:gd name="connsiteY3" fmla="*/ 31226 h 129601"/>
                <a:gd name="connsiteX4" fmla="*/ 282948 w 357918"/>
                <a:gd name="connsiteY4" fmla="*/ 2651 h 129601"/>
                <a:gd name="connsiteX5" fmla="*/ 344861 w 357918"/>
                <a:gd name="connsiteY5" fmla="*/ 5031 h 129601"/>
                <a:gd name="connsiteX6" fmla="*/ 354385 w 357918"/>
                <a:gd name="connsiteY6" fmla="*/ 35987 h 129601"/>
                <a:gd name="connsiteX7" fmla="*/ 299617 w 357918"/>
                <a:gd name="connsiteY7" fmla="*/ 47894 h 129601"/>
                <a:gd name="connsiteX8" fmla="*/ 201986 w 357918"/>
                <a:gd name="connsiteY8" fmla="*/ 76470 h 129601"/>
                <a:gd name="connsiteX9" fmla="*/ 106736 w 357918"/>
                <a:gd name="connsiteY9" fmla="*/ 119332 h 129601"/>
                <a:gd name="connsiteX10" fmla="*/ 32918 w 357918"/>
                <a:gd name="connsiteY10" fmla="*/ 128858 h 129601"/>
                <a:gd name="connsiteX11" fmla="*/ 1961 w 357918"/>
                <a:gd name="connsiteY11" fmla="*/ 121713 h 129601"/>
                <a:gd name="connsiteX12" fmla="*/ 6724 w 357918"/>
                <a:gd name="connsiteY12" fmla="*/ 64562 h 129601"/>
                <a:gd name="connsiteX0" fmla="*/ 6724 w 359856"/>
                <a:gd name="connsiteY0" fmla="*/ 65205 h 130244"/>
                <a:gd name="connsiteX1" fmla="*/ 35653 w 359856"/>
                <a:gd name="connsiteY1" fmla="*/ 81250 h 130244"/>
                <a:gd name="connsiteX2" fmla="*/ 92448 w 359856"/>
                <a:gd name="connsiteY2" fmla="*/ 79494 h 130244"/>
                <a:gd name="connsiteX3" fmla="*/ 192461 w 359856"/>
                <a:gd name="connsiteY3" fmla="*/ 31869 h 130244"/>
                <a:gd name="connsiteX4" fmla="*/ 282948 w 359856"/>
                <a:gd name="connsiteY4" fmla="*/ 3294 h 130244"/>
                <a:gd name="connsiteX5" fmla="*/ 344861 w 359856"/>
                <a:gd name="connsiteY5" fmla="*/ 5674 h 130244"/>
                <a:gd name="connsiteX6" fmla="*/ 356766 w 359856"/>
                <a:gd name="connsiteY6" fmla="*/ 48536 h 130244"/>
                <a:gd name="connsiteX7" fmla="*/ 299617 w 359856"/>
                <a:gd name="connsiteY7" fmla="*/ 48537 h 130244"/>
                <a:gd name="connsiteX8" fmla="*/ 201986 w 359856"/>
                <a:gd name="connsiteY8" fmla="*/ 77113 h 130244"/>
                <a:gd name="connsiteX9" fmla="*/ 106736 w 359856"/>
                <a:gd name="connsiteY9" fmla="*/ 119975 h 130244"/>
                <a:gd name="connsiteX10" fmla="*/ 32918 w 359856"/>
                <a:gd name="connsiteY10" fmla="*/ 129501 h 130244"/>
                <a:gd name="connsiteX11" fmla="*/ 1961 w 359856"/>
                <a:gd name="connsiteY11" fmla="*/ 122356 h 130244"/>
                <a:gd name="connsiteX12" fmla="*/ 6724 w 359856"/>
                <a:gd name="connsiteY12" fmla="*/ 65205 h 130244"/>
                <a:gd name="connsiteX0" fmla="*/ 6724 w 359856"/>
                <a:gd name="connsiteY0" fmla="*/ 65205 h 129527"/>
                <a:gd name="connsiteX1" fmla="*/ 35653 w 359856"/>
                <a:gd name="connsiteY1" fmla="*/ 81250 h 129527"/>
                <a:gd name="connsiteX2" fmla="*/ 92448 w 359856"/>
                <a:gd name="connsiteY2" fmla="*/ 79494 h 129527"/>
                <a:gd name="connsiteX3" fmla="*/ 192461 w 359856"/>
                <a:gd name="connsiteY3" fmla="*/ 31869 h 129527"/>
                <a:gd name="connsiteX4" fmla="*/ 282948 w 359856"/>
                <a:gd name="connsiteY4" fmla="*/ 3294 h 129527"/>
                <a:gd name="connsiteX5" fmla="*/ 344861 w 359856"/>
                <a:gd name="connsiteY5" fmla="*/ 5674 h 129527"/>
                <a:gd name="connsiteX6" fmla="*/ 356766 w 359856"/>
                <a:gd name="connsiteY6" fmla="*/ 48536 h 129527"/>
                <a:gd name="connsiteX7" fmla="*/ 299617 w 359856"/>
                <a:gd name="connsiteY7" fmla="*/ 48537 h 129527"/>
                <a:gd name="connsiteX8" fmla="*/ 201986 w 359856"/>
                <a:gd name="connsiteY8" fmla="*/ 77113 h 129527"/>
                <a:gd name="connsiteX9" fmla="*/ 106736 w 359856"/>
                <a:gd name="connsiteY9" fmla="*/ 119975 h 129527"/>
                <a:gd name="connsiteX10" fmla="*/ 32918 w 359856"/>
                <a:gd name="connsiteY10" fmla="*/ 129501 h 129527"/>
                <a:gd name="connsiteX11" fmla="*/ 1961 w 359856"/>
                <a:gd name="connsiteY11" fmla="*/ 115213 h 129527"/>
                <a:gd name="connsiteX12" fmla="*/ 6724 w 359856"/>
                <a:gd name="connsiteY12" fmla="*/ 65205 h 129527"/>
                <a:gd name="connsiteX0" fmla="*/ 16949 w 358175"/>
                <a:gd name="connsiteY0" fmla="*/ 58061 h 129536"/>
                <a:gd name="connsiteX1" fmla="*/ 33972 w 358175"/>
                <a:gd name="connsiteY1" fmla="*/ 81250 h 129536"/>
                <a:gd name="connsiteX2" fmla="*/ 90767 w 358175"/>
                <a:gd name="connsiteY2" fmla="*/ 79494 h 129536"/>
                <a:gd name="connsiteX3" fmla="*/ 190780 w 358175"/>
                <a:gd name="connsiteY3" fmla="*/ 31869 h 129536"/>
                <a:gd name="connsiteX4" fmla="*/ 281267 w 358175"/>
                <a:gd name="connsiteY4" fmla="*/ 3294 h 129536"/>
                <a:gd name="connsiteX5" fmla="*/ 343180 w 358175"/>
                <a:gd name="connsiteY5" fmla="*/ 5674 h 129536"/>
                <a:gd name="connsiteX6" fmla="*/ 355085 w 358175"/>
                <a:gd name="connsiteY6" fmla="*/ 48536 h 129536"/>
                <a:gd name="connsiteX7" fmla="*/ 297936 w 358175"/>
                <a:gd name="connsiteY7" fmla="*/ 48537 h 129536"/>
                <a:gd name="connsiteX8" fmla="*/ 200305 w 358175"/>
                <a:gd name="connsiteY8" fmla="*/ 77113 h 129536"/>
                <a:gd name="connsiteX9" fmla="*/ 105055 w 358175"/>
                <a:gd name="connsiteY9" fmla="*/ 119975 h 129536"/>
                <a:gd name="connsiteX10" fmla="*/ 31237 w 358175"/>
                <a:gd name="connsiteY10" fmla="*/ 129501 h 129536"/>
                <a:gd name="connsiteX11" fmla="*/ 280 w 358175"/>
                <a:gd name="connsiteY11" fmla="*/ 115213 h 129536"/>
                <a:gd name="connsiteX12" fmla="*/ 16949 w 358175"/>
                <a:gd name="connsiteY12" fmla="*/ 58061 h 129536"/>
                <a:gd name="connsiteX0" fmla="*/ 12541 w 358530"/>
                <a:gd name="connsiteY0" fmla="*/ 55679 h 129541"/>
                <a:gd name="connsiteX1" fmla="*/ 34327 w 358530"/>
                <a:gd name="connsiteY1" fmla="*/ 81250 h 129541"/>
                <a:gd name="connsiteX2" fmla="*/ 91122 w 358530"/>
                <a:gd name="connsiteY2" fmla="*/ 79494 h 129541"/>
                <a:gd name="connsiteX3" fmla="*/ 191135 w 358530"/>
                <a:gd name="connsiteY3" fmla="*/ 31869 h 129541"/>
                <a:gd name="connsiteX4" fmla="*/ 281622 w 358530"/>
                <a:gd name="connsiteY4" fmla="*/ 3294 h 129541"/>
                <a:gd name="connsiteX5" fmla="*/ 343535 w 358530"/>
                <a:gd name="connsiteY5" fmla="*/ 5674 h 129541"/>
                <a:gd name="connsiteX6" fmla="*/ 355440 w 358530"/>
                <a:gd name="connsiteY6" fmla="*/ 48536 h 129541"/>
                <a:gd name="connsiteX7" fmla="*/ 298291 w 358530"/>
                <a:gd name="connsiteY7" fmla="*/ 48537 h 129541"/>
                <a:gd name="connsiteX8" fmla="*/ 200660 w 358530"/>
                <a:gd name="connsiteY8" fmla="*/ 77113 h 129541"/>
                <a:gd name="connsiteX9" fmla="*/ 105410 w 358530"/>
                <a:gd name="connsiteY9" fmla="*/ 119975 h 129541"/>
                <a:gd name="connsiteX10" fmla="*/ 31592 w 358530"/>
                <a:gd name="connsiteY10" fmla="*/ 129501 h 129541"/>
                <a:gd name="connsiteX11" fmla="*/ 635 w 358530"/>
                <a:gd name="connsiteY11" fmla="*/ 115213 h 129541"/>
                <a:gd name="connsiteX12" fmla="*/ 12541 w 358530"/>
                <a:gd name="connsiteY12" fmla="*/ 55679 h 129541"/>
                <a:gd name="connsiteX0" fmla="*/ 2585 w 365243"/>
                <a:gd name="connsiteY0" fmla="*/ 55679 h 129541"/>
                <a:gd name="connsiteX1" fmla="*/ 41040 w 365243"/>
                <a:gd name="connsiteY1" fmla="*/ 81250 h 129541"/>
                <a:gd name="connsiteX2" fmla="*/ 97835 w 365243"/>
                <a:gd name="connsiteY2" fmla="*/ 79494 h 129541"/>
                <a:gd name="connsiteX3" fmla="*/ 197848 w 365243"/>
                <a:gd name="connsiteY3" fmla="*/ 31869 h 129541"/>
                <a:gd name="connsiteX4" fmla="*/ 288335 w 365243"/>
                <a:gd name="connsiteY4" fmla="*/ 3294 h 129541"/>
                <a:gd name="connsiteX5" fmla="*/ 350248 w 365243"/>
                <a:gd name="connsiteY5" fmla="*/ 5674 h 129541"/>
                <a:gd name="connsiteX6" fmla="*/ 362153 w 365243"/>
                <a:gd name="connsiteY6" fmla="*/ 48536 h 129541"/>
                <a:gd name="connsiteX7" fmla="*/ 305004 w 365243"/>
                <a:gd name="connsiteY7" fmla="*/ 48537 h 129541"/>
                <a:gd name="connsiteX8" fmla="*/ 207373 w 365243"/>
                <a:gd name="connsiteY8" fmla="*/ 77113 h 129541"/>
                <a:gd name="connsiteX9" fmla="*/ 112123 w 365243"/>
                <a:gd name="connsiteY9" fmla="*/ 119975 h 129541"/>
                <a:gd name="connsiteX10" fmla="*/ 38305 w 365243"/>
                <a:gd name="connsiteY10" fmla="*/ 129501 h 129541"/>
                <a:gd name="connsiteX11" fmla="*/ 7348 w 365243"/>
                <a:gd name="connsiteY11" fmla="*/ 115213 h 129541"/>
                <a:gd name="connsiteX12" fmla="*/ 2585 w 365243"/>
                <a:gd name="connsiteY12" fmla="*/ 55679 h 129541"/>
                <a:gd name="connsiteX0" fmla="*/ 2585 w 365243"/>
                <a:gd name="connsiteY0" fmla="*/ 55679 h 129509"/>
                <a:gd name="connsiteX1" fmla="*/ 41040 w 365243"/>
                <a:gd name="connsiteY1" fmla="*/ 81250 h 129509"/>
                <a:gd name="connsiteX2" fmla="*/ 97835 w 365243"/>
                <a:gd name="connsiteY2" fmla="*/ 79494 h 129509"/>
                <a:gd name="connsiteX3" fmla="*/ 197848 w 365243"/>
                <a:gd name="connsiteY3" fmla="*/ 31869 h 129509"/>
                <a:gd name="connsiteX4" fmla="*/ 288335 w 365243"/>
                <a:gd name="connsiteY4" fmla="*/ 3294 h 129509"/>
                <a:gd name="connsiteX5" fmla="*/ 350248 w 365243"/>
                <a:gd name="connsiteY5" fmla="*/ 5674 h 129509"/>
                <a:gd name="connsiteX6" fmla="*/ 362153 w 365243"/>
                <a:gd name="connsiteY6" fmla="*/ 48536 h 129509"/>
                <a:gd name="connsiteX7" fmla="*/ 305004 w 365243"/>
                <a:gd name="connsiteY7" fmla="*/ 48537 h 129509"/>
                <a:gd name="connsiteX8" fmla="*/ 207373 w 365243"/>
                <a:gd name="connsiteY8" fmla="*/ 77113 h 129509"/>
                <a:gd name="connsiteX9" fmla="*/ 112123 w 365243"/>
                <a:gd name="connsiteY9" fmla="*/ 119975 h 129509"/>
                <a:gd name="connsiteX10" fmla="*/ 38305 w 365243"/>
                <a:gd name="connsiteY10" fmla="*/ 129501 h 129509"/>
                <a:gd name="connsiteX11" fmla="*/ 7348 w 365243"/>
                <a:gd name="connsiteY11" fmla="*/ 103306 h 129509"/>
                <a:gd name="connsiteX12" fmla="*/ 2585 w 365243"/>
                <a:gd name="connsiteY12" fmla="*/ 55679 h 129509"/>
                <a:gd name="connsiteX0" fmla="*/ 2585 w 367269"/>
                <a:gd name="connsiteY0" fmla="*/ 56405 h 130235"/>
                <a:gd name="connsiteX1" fmla="*/ 41040 w 367269"/>
                <a:gd name="connsiteY1" fmla="*/ 81976 h 130235"/>
                <a:gd name="connsiteX2" fmla="*/ 97835 w 367269"/>
                <a:gd name="connsiteY2" fmla="*/ 80220 h 130235"/>
                <a:gd name="connsiteX3" fmla="*/ 197848 w 367269"/>
                <a:gd name="connsiteY3" fmla="*/ 32595 h 130235"/>
                <a:gd name="connsiteX4" fmla="*/ 288335 w 367269"/>
                <a:gd name="connsiteY4" fmla="*/ 4020 h 130235"/>
                <a:gd name="connsiteX5" fmla="*/ 350248 w 367269"/>
                <a:gd name="connsiteY5" fmla="*/ 6400 h 130235"/>
                <a:gd name="connsiteX6" fmla="*/ 364534 w 367269"/>
                <a:gd name="connsiteY6" fmla="*/ 61168 h 130235"/>
                <a:gd name="connsiteX7" fmla="*/ 305004 w 367269"/>
                <a:gd name="connsiteY7" fmla="*/ 49263 h 130235"/>
                <a:gd name="connsiteX8" fmla="*/ 207373 w 367269"/>
                <a:gd name="connsiteY8" fmla="*/ 77839 h 130235"/>
                <a:gd name="connsiteX9" fmla="*/ 112123 w 367269"/>
                <a:gd name="connsiteY9" fmla="*/ 120701 h 130235"/>
                <a:gd name="connsiteX10" fmla="*/ 38305 w 367269"/>
                <a:gd name="connsiteY10" fmla="*/ 130227 h 130235"/>
                <a:gd name="connsiteX11" fmla="*/ 7348 w 367269"/>
                <a:gd name="connsiteY11" fmla="*/ 104032 h 130235"/>
                <a:gd name="connsiteX12" fmla="*/ 2585 w 367269"/>
                <a:gd name="connsiteY12" fmla="*/ 56405 h 130235"/>
                <a:gd name="connsiteX0" fmla="*/ 2585 w 365167"/>
                <a:gd name="connsiteY0" fmla="*/ 56405 h 130235"/>
                <a:gd name="connsiteX1" fmla="*/ 41040 w 365167"/>
                <a:gd name="connsiteY1" fmla="*/ 81976 h 130235"/>
                <a:gd name="connsiteX2" fmla="*/ 97835 w 365167"/>
                <a:gd name="connsiteY2" fmla="*/ 80220 h 130235"/>
                <a:gd name="connsiteX3" fmla="*/ 197848 w 365167"/>
                <a:gd name="connsiteY3" fmla="*/ 32595 h 130235"/>
                <a:gd name="connsiteX4" fmla="*/ 288335 w 365167"/>
                <a:gd name="connsiteY4" fmla="*/ 4020 h 130235"/>
                <a:gd name="connsiteX5" fmla="*/ 350248 w 365167"/>
                <a:gd name="connsiteY5" fmla="*/ 6400 h 130235"/>
                <a:gd name="connsiteX6" fmla="*/ 364534 w 365167"/>
                <a:gd name="connsiteY6" fmla="*/ 61168 h 130235"/>
                <a:gd name="connsiteX7" fmla="*/ 336317 w 365167"/>
                <a:gd name="connsiteY7" fmla="*/ 43878 h 130235"/>
                <a:gd name="connsiteX8" fmla="*/ 305004 w 365167"/>
                <a:gd name="connsiteY8" fmla="*/ 49263 h 130235"/>
                <a:gd name="connsiteX9" fmla="*/ 207373 w 365167"/>
                <a:gd name="connsiteY9" fmla="*/ 77839 h 130235"/>
                <a:gd name="connsiteX10" fmla="*/ 112123 w 365167"/>
                <a:gd name="connsiteY10" fmla="*/ 120701 h 130235"/>
                <a:gd name="connsiteX11" fmla="*/ 38305 w 365167"/>
                <a:gd name="connsiteY11" fmla="*/ 130227 h 130235"/>
                <a:gd name="connsiteX12" fmla="*/ 7348 w 365167"/>
                <a:gd name="connsiteY12" fmla="*/ 104032 h 130235"/>
                <a:gd name="connsiteX13" fmla="*/ 2585 w 365167"/>
                <a:gd name="connsiteY13" fmla="*/ 56405 h 130235"/>
                <a:gd name="connsiteX0" fmla="*/ 2585 w 363006"/>
                <a:gd name="connsiteY0" fmla="*/ 56405 h 130235"/>
                <a:gd name="connsiteX1" fmla="*/ 41040 w 363006"/>
                <a:gd name="connsiteY1" fmla="*/ 81976 h 130235"/>
                <a:gd name="connsiteX2" fmla="*/ 97835 w 363006"/>
                <a:gd name="connsiteY2" fmla="*/ 80220 h 130235"/>
                <a:gd name="connsiteX3" fmla="*/ 197848 w 363006"/>
                <a:gd name="connsiteY3" fmla="*/ 32595 h 130235"/>
                <a:gd name="connsiteX4" fmla="*/ 288335 w 363006"/>
                <a:gd name="connsiteY4" fmla="*/ 4020 h 130235"/>
                <a:gd name="connsiteX5" fmla="*/ 350248 w 363006"/>
                <a:gd name="connsiteY5" fmla="*/ 6400 h 130235"/>
                <a:gd name="connsiteX6" fmla="*/ 362152 w 363006"/>
                <a:gd name="connsiteY6" fmla="*/ 61168 h 130235"/>
                <a:gd name="connsiteX7" fmla="*/ 336317 w 363006"/>
                <a:gd name="connsiteY7" fmla="*/ 43878 h 130235"/>
                <a:gd name="connsiteX8" fmla="*/ 305004 w 363006"/>
                <a:gd name="connsiteY8" fmla="*/ 49263 h 130235"/>
                <a:gd name="connsiteX9" fmla="*/ 207373 w 363006"/>
                <a:gd name="connsiteY9" fmla="*/ 77839 h 130235"/>
                <a:gd name="connsiteX10" fmla="*/ 112123 w 363006"/>
                <a:gd name="connsiteY10" fmla="*/ 120701 h 130235"/>
                <a:gd name="connsiteX11" fmla="*/ 38305 w 363006"/>
                <a:gd name="connsiteY11" fmla="*/ 130227 h 130235"/>
                <a:gd name="connsiteX12" fmla="*/ 7348 w 363006"/>
                <a:gd name="connsiteY12" fmla="*/ 104032 h 130235"/>
                <a:gd name="connsiteX13" fmla="*/ 2585 w 363006"/>
                <a:gd name="connsiteY13" fmla="*/ 56405 h 130235"/>
                <a:gd name="connsiteX0" fmla="*/ 2855 w 363276"/>
                <a:gd name="connsiteY0" fmla="*/ 56405 h 130235"/>
                <a:gd name="connsiteX1" fmla="*/ 41310 w 363276"/>
                <a:gd name="connsiteY1" fmla="*/ 81976 h 130235"/>
                <a:gd name="connsiteX2" fmla="*/ 98105 w 363276"/>
                <a:gd name="connsiteY2" fmla="*/ 80220 h 130235"/>
                <a:gd name="connsiteX3" fmla="*/ 198118 w 363276"/>
                <a:gd name="connsiteY3" fmla="*/ 32595 h 130235"/>
                <a:gd name="connsiteX4" fmla="*/ 288605 w 363276"/>
                <a:gd name="connsiteY4" fmla="*/ 4020 h 130235"/>
                <a:gd name="connsiteX5" fmla="*/ 350518 w 363276"/>
                <a:gd name="connsiteY5" fmla="*/ 6400 h 130235"/>
                <a:gd name="connsiteX6" fmla="*/ 362422 w 363276"/>
                <a:gd name="connsiteY6" fmla="*/ 61168 h 130235"/>
                <a:gd name="connsiteX7" fmla="*/ 336587 w 363276"/>
                <a:gd name="connsiteY7" fmla="*/ 43878 h 130235"/>
                <a:gd name="connsiteX8" fmla="*/ 305274 w 363276"/>
                <a:gd name="connsiteY8" fmla="*/ 49263 h 130235"/>
                <a:gd name="connsiteX9" fmla="*/ 207643 w 363276"/>
                <a:gd name="connsiteY9" fmla="*/ 77839 h 130235"/>
                <a:gd name="connsiteX10" fmla="*/ 112393 w 363276"/>
                <a:gd name="connsiteY10" fmla="*/ 120701 h 130235"/>
                <a:gd name="connsiteX11" fmla="*/ 45719 w 363276"/>
                <a:gd name="connsiteY11" fmla="*/ 130227 h 130235"/>
                <a:gd name="connsiteX12" fmla="*/ 7618 w 363276"/>
                <a:gd name="connsiteY12" fmla="*/ 104032 h 130235"/>
                <a:gd name="connsiteX13" fmla="*/ 2855 w 363276"/>
                <a:gd name="connsiteY13" fmla="*/ 56405 h 130235"/>
                <a:gd name="connsiteX0" fmla="*/ 4491 w 360150"/>
                <a:gd name="connsiteY0" fmla="*/ 56405 h 130235"/>
                <a:gd name="connsiteX1" fmla="*/ 38184 w 360150"/>
                <a:gd name="connsiteY1" fmla="*/ 81976 h 130235"/>
                <a:gd name="connsiteX2" fmla="*/ 94979 w 360150"/>
                <a:gd name="connsiteY2" fmla="*/ 80220 h 130235"/>
                <a:gd name="connsiteX3" fmla="*/ 194992 w 360150"/>
                <a:gd name="connsiteY3" fmla="*/ 32595 h 130235"/>
                <a:gd name="connsiteX4" fmla="*/ 285479 w 360150"/>
                <a:gd name="connsiteY4" fmla="*/ 4020 h 130235"/>
                <a:gd name="connsiteX5" fmla="*/ 347392 w 360150"/>
                <a:gd name="connsiteY5" fmla="*/ 6400 h 130235"/>
                <a:gd name="connsiteX6" fmla="*/ 359296 w 360150"/>
                <a:gd name="connsiteY6" fmla="*/ 61168 h 130235"/>
                <a:gd name="connsiteX7" fmla="*/ 333461 w 360150"/>
                <a:gd name="connsiteY7" fmla="*/ 43878 h 130235"/>
                <a:gd name="connsiteX8" fmla="*/ 302148 w 360150"/>
                <a:gd name="connsiteY8" fmla="*/ 49263 h 130235"/>
                <a:gd name="connsiteX9" fmla="*/ 204517 w 360150"/>
                <a:gd name="connsiteY9" fmla="*/ 77839 h 130235"/>
                <a:gd name="connsiteX10" fmla="*/ 109267 w 360150"/>
                <a:gd name="connsiteY10" fmla="*/ 120701 h 130235"/>
                <a:gd name="connsiteX11" fmla="*/ 42593 w 360150"/>
                <a:gd name="connsiteY11" fmla="*/ 130227 h 130235"/>
                <a:gd name="connsiteX12" fmla="*/ 4492 w 360150"/>
                <a:gd name="connsiteY12" fmla="*/ 104032 h 130235"/>
                <a:gd name="connsiteX13" fmla="*/ 4491 w 360150"/>
                <a:gd name="connsiteY13" fmla="*/ 56405 h 130235"/>
                <a:gd name="connsiteX0" fmla="*/ 3544 w 361584"/>
                <a:gd name="connsiteY0" fmla="*/ 56405 h 130235"/>
                <a:gd name="connsiteX1" fmla="*/ 39618 w 361584"/>
                <a:gd name="connsiteY1" fmla="*/ 81976 h 130235"/>
                <a:gd name="connsiteX2" fmla="*/ 96413 w 361584"/>
                <a:gd name="connsiteY2" fmla="*/ 80220 h 130235"/>
                <a:gd name="connsiteX3" fmla="*/ 196426 w 361584"/>
                <a:gd name="connsiteY3" fmla="*/ 32595 h 130235"/>
                <a:gd name="connsiteX4" fmla="*/ 286913 w 361584"/>
                <a:gd name="connsiteY4" fmla="*/ 4020 h 130235"/>
                <a:gd name="connsiteX5" fmla="*/ 348826 w 361584"/>
                <a:gd name="connsiteY5" fmla="*/ 6400 h 130235"/>
                <a:gd name="connsiteX6" fmla="*/ 360730 w 361584"/>
                <a:gd name="connsiteY6" fmla="*/ 61168 h 130235"/>
                <a:gd name="connsiteX7" fmla="*/ 334895 w 361584"/>
                <a:gd name="connsiteY7" fmla="*/ 43878 h 130235"/>
                <a:gd name="connsiteX8" fmla="*/ 303582 w 361584"/>
                <a:gd name="connsiteY8" fmla="*/ 49263 h 130235"/>
                <a:gd name="connsiteX9" fmla="*/ 205951 w 361584"/>
                <a:gd name="connsiteY9" fmla="*/ 77839 h 130235"/>
                <a:gd name="connsiteX10" fmla="*/ 110701 w 361584"/>
                <a:gd name="connsiteY10" fmla="*/ 120701 h 130235"/>
                <a:gd name="connsiteX11" fmla="*/ 44027 w 361584"/>
                <a:gd name="connsiteY11" fmla="*/ 130227 h 130235"/>
                <a:gd name="connsiteX12" fmla="*/ 5926 w 361584"/>
                <a:gd name="connsiteY12" fmla="*/ 104032 h 130235"/>
                <a:gd name="connsiteX13" fmla="*/ 3544 w 361584"/>
                <a:gd name="connsiteY13" fmla="*/ 56405 h 130235"/>
                <a:gd name="connsiteX0" fmla="*/ 4068 w 362108"/>
                <a:gd name="connsiteY0" fmla="*/ 56405 h 130235"/>
                <a:gd name="connsiteX1" fmla="*/ 40142 w 362108"/>
                <a:gd name="connsiteY1" fmla="*/ 81976 h 130235"/>
                <a:gd name="connsiteX2" fmla="*/ 96937 w 362108"/>
                <a:gd name="connsiteY2" fmla="*/ 80220 h 130235"/>
                <a:gd name="connsiteX3" fmla="*/ 196950 w 362108"/>
                <a:gd name="connsiteY3" fmla="*/ 32595 h 130235"/>
                <a:gd name="connsiteX4" fmla="*/ 287437 w 362108"/>
                <a:gd name="connsiteY4" fmla="*/ 4020 h 130235"/>
                <a:gd name="connsiteX5" fmla="*/ 349350 w 362108"/>
                <a:gd name="connsiteY5" fmla="*/ 6400 h 130235"/>
                <a:gd name="connsiteX6" fmla="*/ 361254 w 362108"/>
                <a:gd name="connsiteY6" fmla="*/ 61168 h 130235"/>
                <a:gd name="connsiteX7" fmla="*/ 335419 w 362108"/>
                <a:gd name="connsiteY7" fmla="*/ 43878 h 130235"/>
                <a:gd name="connsiteX8" fmla="*/ 304106 w 362108"/>
                <a:gd name="connsiteY8" fmla="*/ 49263 h 130235"/>
                <a:gd name="connsiteX9" fmla="*/ 206475 w 362108"/>
                <a:gd name="connsiteY9" fmla="*/ 77839 h 130235"/>
                <a:gd name="connsiteX10" fmla="*/ 111225 w 362108"/>
                <a:gd name="connsiteY10" fmla="*/ 120701 h 130235"/>
                <a:gd name="connsiteX11" fmla="*/ 54076 w 362108"/>
                <a:gd name="connsiteY11" fmla="*/ 130227 h 130235"/>
                <a:gd name="connsiteX12" fmla="*/ 6450 w 362108"/>
                <a:gd name="connsiteY12" fmla="*/ 104032 h 130235"/>
                <a:gd name="connsiteX13" fmla="*/ 4068 w 362108"/>
                <a:gd name="connsiteY13" fmla="*/ 56405 h 130235"/>
                <a:gd name="connsiteX0" fmla="*/ 4068 w 362108"/>
                <a:gd name="connsiteY0" fmla="*/ 56405 h 130235"/>
                <a:gd name="connsiteX1" fmla="*/ 40142 w 362108"/>
                <a:gd name="connsiteY1" fmla="*/ 81976 h 130235"/>
                <a:gd name="connsiteX2" fmla="*/ 96937 w 362108"/>
                <a:gd name="connsiteY2" fmla="*/ 80220 h 130235"/>
                <a:gd name="connsiteX3" fmla="*/ 196950 w 362108"/>
                <a:gd name="connsiteY3" fmla="*/ 32595 h 130235"/>
                <a:gd name="connsiteX4" fmla="*/ 287437 w 362108"/>
                <a:gd name="connsiteY4" fmla="*/ 4020 h 130235"/>
                <a:gd name="connsiteX5" fmla="*/ 349350 w 362108"/>
                <a:gd name="connsiteY5" fmla="*/ 6400 h 130235"/>
                <a:gd name="connsiteX6" fmla="*/ 361254 w 362108"/>
                <a:gd name="connsiteY6" fmla="*/ 61168 h 130235"/>
                <a:gd name="connsiteX7" fmla="*/ 335419 w 362108"/>
                <a:gd name="connsiteY7" fmla="*/ 43878 h 130235"/>
                <a:gd name="connsiteX8" fmla="*/ 304106 w 362108"/>
                <a:gd name="connsiteY8" fmla="*/ 49263 h 130235"/>
                <a:gd name="connsiteX9" fmla="*/ 206475 w 362108"/>
                <a:gd name="connsiteY9" fmla="*/ 77839 h 130235"/>
                <a:gd name="connsiteX10" fmla="*/ 111225 w 362108"/>
                <a:gd name="connsiteY10" fmla="*/ 120701 h 130235"/>
                <a:gd name="connsiteX11" fmla="*/ 54076 w 362108"/>
                <a:gd name="connsiteY11" fmla="*/ 130227 h 130235"/>
                <a:gd name="connsiteX12" fmla="*/ 6450 w 362108"/>
                <a:gd name="connsiteY12" fmla="*/ 104032 h 130235"/>
                <a:gd name="connsiteX13" fmla="*/ 4068 w 362108"/>
                <a:gd name="connsiteY13" fmla="*/ 56405 h 130235"/>
                <a:gd name="connsiteX0" fmla="*/ 4068 w 361264"/>
                <a:gd name="connsiteY0" fmla="*/ 55067 h 128897"/>
                <a:gd name="connsiteX1" fmla="*/ 40142 w 361264"/>
                <a:gd name="connsiteY1" fmla="*/ 80638 h 128897"/>
                <a:gd name="connsiteX2" fmla="*/ 96937 w 361264"/>
                <a:gd name="connsiteY2" fmla="*/ 78882 h 128897"/>
                <a:gd name="connsiteX3" fmla="*/ 196950 w 361264"/>
                <a:gd name="connsiteY3" fmla="*/ 31257 h 128897"/>
                <a:gd name="connsiteX4" fmla="*/ 287437 w 361264"/>
                <a:gd name="connsiteY4" fmla="*/ 2682 h 128897"/>
                <a:gd name="connsiteX5" fmla="*/ 337815 w 361264"/>
                <a:gd name="connsiteY5" fmla="*/ 7688 h 128897"/>
                <a:gd name="connsiteX6" fmla="*/ 361254 w 361264"/>
                <a:gd name="connsiteY6" fmla="*/ 59830 h 128897"/>
                <a:gd name="connsiteX7" fmla="*/ 335419 w 361264"/>
                <a:gd name="connsiteY7" fmla="*/ 42540 h 128897"/>
                <a:gd name="connsiteX8" fmla="*/ 304106 w 361264"/>
                <a:gd name="connsiteY8" fmla="*/ 47925 h 128897"/>
                <a:gd name="connsiteX9" fmla="*/ 206475 w 361264"/>
                <a:gd name="connsiteY9" fmla="*/ 76501 h 128897"/>
                <a:gd name="connsiteX10" fmla="*/ 111225 w 361264"/>
                <a:gd name="connsiteY10" fmla="*/ 119363 h 128897"/>
                <a:gd name="connsiteX11" fmla="*/ 54076 w 361264"/>
                <a:gd name="connsiteY11" fmla="*/ 128889 h 128897"/>
                <a:gd name="connsiteX12" fmla="*/ 6450 w 361264"/>
                <a:gd name="connsiteY12" fmla="*/ 102694 h 128897"/>
                <a:gd name="connsiteX13" fmla="*/ 4068 w 361264"/>
                <a:gd name="connsiteY13" fmla="*/ 55067 h 128897"/>
                <a:gd name="connsiteX0" fmla="*/ 4068 w 372793"/>
                <a:gd name="connsiteY0" fmla="*/ 54937 h 128767"/>
                <a:gd name="connsiteX1" fmla="*/ 40142 w 372793"/>
                <a:gd name="connsiteY1" fmla="*/ 80508 h 128767"/>
                <a:gd name="connsiteX2" fmla="*/ 96937 w 372793"/>
                <a:gd name="connsiteY2" fmla="*/ 78752 h 128767"/>
                <a:gd name="connsiteX3" fmla="*/ 196950 w 372793"/>
                <a:gd name="connsiteY3" fmla="*/ 31127 h 128767"/>
                <a:gd name="connsiteX4" fmla="*/ 287437 w 372793"/>
                <a:gd name="connsiteY4" fmla="*/ 2552 h 128767"/>
                <a:gd name="connsiteX5" fmla="*/ 337815 w 372793"/>
                <a:gd name="connsiteY5" fmla="*/ 7558 h 128767"/>
                <a:gd name="connsiteX6" fmla="*/ 372788 w 372793"/>
                <a:gd name="connsiteY6" fmla="*/ 57074 h 128767"/>
                <a:gd name="connsiteX7" fmla="*/ 335419 w 372793"/>
                <a:gd name="connsiteY7" fmla="*/ 42410 h 128767"/>
                <a:gd name="connsiteX8" fmla="*/ 304106 w 372793"/>
                <a:gd name="connsiteY8" fmla="*/ 47795 h 128767"/>
                <a:gd name="connsiteX9" fmla="*/ 206475 w 372793"/>
                <a:gd name="connsiteY9" fmla="*/ 76371 h 128767"/>
                <a:gd name="connsiteX10" fmla="*/ 111225 w 372793"/>
                <a:gd name="connsiteY10" fmla="*/ 119233 h 128767"/>
                <a:gd name="connsiteX11" fmla="*/ 54076 w 372793"/>
                <a:gd name="connsiteY11" fmla="*/ 128759 h 128767"/>
                <a:gd name="connsiteX12" fmla="*/ 6450 w 372793"/>
                <a:gd name="connsiteY12" fmla="*/ 102564 h 128767"/>
                <a:gd name="connsiteX13" fmla="*/ 4068 w 372793"/>
                <a:gd name="connsiteY13" fmla="*/ 54937 h 128767"/>
                <a:gd name="connsiteX0" fmla="*/ 4068 w 372793"/>
                <a:gd name="connsiteY0" fmla="*/ 54937 h 128767"/>
                <a:gd name="connsiteX1" fmla="*/ 40142 w 372793"/>
                <a:gd name="connsiteY1" fmla="*/ 80508 h 128767"/>
                <a:gd name="connsiteX2" fmla="*/ 96937 w 372793"/>
                <a:gd name="connsiteY2" fmla="*/ 78752 h 128767"/>
                <a:gd name="connsiteX3" fmla="*/ 196950 w 372793"/>
                <a:gd name="connsiteY3" fmla="*/ 31127 h 128767"/>
                <a:gd name="connsiteX4" fmla="*/ 287437 w 372793"/>
                <a:gd name="connsiteY4" fmla="*/ 2552 h 128767"/>
                <a:gd name="connsiteX5" fmla="*/ 337815 w 372793"/>
                <a:gd name="connsiteY5" fmla="*/ 7558 h 128767"/>
                <a:gd name="connsiteX6" fmla="*/ 372788 w 372793"/>
                <a:gd name="connsiteY6" fmla="*/ 57074 h 128767"/>
                <a:gd name="connsiteX7" fmla="*/ 335419 w 372793"/>
                <a:gd name="connsiteY7" fmla="*/ 42410 h 128767"/>
                <a:gd name="connsiteX8" fmla="*/ 284205 w 372793"/>
                <a:gd name="connsiteY8" fmla="*/ 51226 h 128767"/>
                <a:gd name="connsiteX9" fmla="*/ 206475 w 372793"/>
                <a:gd name="connsiteY9" fmla="*/ 76371 h 128767"/>
                <a:gd name="connsiteX10" fmla="*/ 111225 w 372793"/>
                <a:gd name="connsiteY10" fmla="*/ 119233 h 128767"/>
                <a:gd name="connsiteX11" fmla="*/ 54076 w 372793"/>
                <a:gd name="connsiteY11" fmla="*/ 128759 h 128767"/>
                <a:gd name="connsiteX12" fmla="*/ 6450 w 372793"/>
                <a:gd name="connsiteY12" fmla="*/ 102564 h 128767"/>
                <a:gd name="connsiteX13" fmla="*/ 4068 w 372793"/>
                <a:gd name="connsiteY13" fmla="*/ 54937 h 128767"/>
                <a:gd name="connsiteX0" fmla="*/ 4068 w 372793"/>
                <a:gd name="connsiteY0" fmla="*/ 54937 h 128767"/>
                <a:gd name="connsiteX1" fmla="*/ 40142 w 372793"/>
                <a:gd name="connsiteY1" fmla="*/ 80508 h 128767"/>
                <a:gd name="connsiteX2" fmla="*/ 96937 w 372793"/>
                <a:gd name="connsiteY2" fmla="*/ 78752 h 128767"/>
                <a:gd name="connsiteX3" fmla="*/ 196950 w 372793"/>
                <a:gd name="connsiteY3" fmla="*/ 31127 h 128767"/>
                <a:gd name="connsiteX4" fmla="*/ 287437 w 372793"/>
                <a:gd name="connsiteY4" fmla="*/ 2552 h 128767"/>
                <a:gd name="connsiteX5" fmla="*/ 337815 w 372793"/>
                <a:gd name="connsiteY5" fmla="*/ 7558 h 128767"/>
                <a:gd name="connsiteX6" fmla="*/ 372788 w 372793"/>
                <a:gd name="connsiteY6" fmla="*/ 57074 h 128767"/>
                <a:gd name="connsiteX7" fmla="*/ 335419 w 372793"/>
                <a:gd name="connsiteY7" fmla="*/ 42410 h 128767"/>
                <a:gd name="connsiteX8" fmla="*/ 284205 w 372793"/>
                <a:gd name="connsiteY8" fmla="*/ 51226 h 128767"/>
                <a:gd name="connsiteX9" fmla="*/ 205342 w 372793"/>
                <a:gd name="connsiteY9" fmla="*/ 81024 h 128767"/>
                <a:gd name="connsiteX10" fmla="*/ 111225 w 372793"/>
                <a:gd name="connsiteY10" fmla="*/ 119233 h 128767"/>
                <a:gd name="connsiteX11" fmla="*/ 54076 w 372793"/>
                <a:gd name="connsiteY11" fmla="*/ 128759 h 128767"/>
                <a:gd name="connsiteX12" fmla="*/ 6450 w 372793"/>
                <a:gd name="connsiteY12" fmla="*/ 102564 h 128767"/>
                <a:gd name="connsiteX13" fmla="*/ 4068 w 372793"/>
                <a:gd name="connsiteY13" fmla="*/ 54937 h 128767"/>
                <a:gd name="connsiteX0" fmla="*/ 4068 w 372793"/>
                <a:gd name="connsiteY0" fmla="*/ 55440 h 129270"/>
                <a:gd name="connsiteX1" fmla="*/ 40142 w 372793"/>
                <a:gd name="connsiteY1" fmla="*/ 81011 h 129270"/>
                <a:gd name="connsiteX2" fmla="*/ 96937 w 372793"/>
                <a:gd name="connsiteY2" fmla="*/ 79255 h 129270"/>
                <a:gd name="connsiteX3" fmla="*/ 195250 w 372793"/>
                <a:gd name="connsiteY3" fmla="*/ 38610 h 129270"/>
                <a:gd name="connsiteX4" fmla="*/ 287437 w 372793"/>
                <a:gd name="connsiteY4" fmla="*/ 3055 h 129270"/>
                <a:gd name="connsiteX5" fmla="*/ 337815 w 372793"/>
                <a:gd name="connsiteY5" fmla="*/ 8061 h 129270"/>
                <a:gd name="connsiteX6" fmla="*/ 372788 w 372793"/>
                <a:gd name="connsiteY6" fmla="*/ 57577 h 129270"/>
                <a:gd name="connsiteX7" fmla="*/ 335419 w 372793"/>
                <a:gd name="connsiteY7" fmla="*/ 42913 h 129270"/>
                <a:gd name="connsiteX8" fmla="*/ 284205 w 372793"/>
                <a:gd name="connsiteY8" fmla="*/ 51729 h 129270"/>
                <a:gd name="connsiteX9" fmla="*/ 205342 w 372793"/>
                <a:gd name="connsiteY9" fmla="*/ 81527 h 129270"/>
                <a:gd name="connsiteX10" fmla="*/ 111225 w 372793"/>
                <a:gd name="connsiteY10" fmla="*/ 119736 h 129270"/>
                <a:gd name="connsiteX11" fmla="*/ 54076 w 372793"/>
                <a:gd name="connsiteY11" fmla="*/ 129262 h 129270"/>
                <a:gd name="connsiteX12" fmla="*/ 6450 w 372793"/>
                <a:gd name="connsiteY12" fmla="*/ 103067 h 129270"/>
                <a:gd name="connsiteX13" fmla="*/ 4068 w 372793"/>
                <a:gd name="connsiteY13" fmla="*/ 55440 h 129270"/>
                <a:gd name="connsiteX0" fmla="*/ 4068 w 372794"/>
                <a:gd name="connsiteY0" fmla="*/ 56544 h 130374"/>
                <a:gd name="connsiteX1" fmla="*/ 40142 w 372794"/>
                <a:gd name="connsiteY1" fmla="*/ 82115 h 130374"/>
                <a:gd name="connsiteX2" fmla="*/ 96937 w 372794"/>
                <a:gd name="connsiteY2" fmla="*/ 80359 h 130374"/>
                <a:gd name="connsiteX3" fmla="*/ 195250 w 372794"/>
                <a:gd name="connsiteY3" fmla="*/ 39714 h 130374"/>
                <a:gd name="connsiteX4" fmla="*/ 287437 w 372794"/>
                <a:gd name="connsiteY4" fmla="*/ 4159 h 130374"/>
                <a:gd name="connsiteX5" fmla="*/ 338044 w 372794"/>
                <a:gd name="connsiteY5" fmla="*/ 6806 h 130374"/>
                <a:gd name="connsiteX6" fmla="*/ 372788 w 372794"/>
                <a:gd name="connsiteY6" fmla="*/ 58681 h 130374"/>
                <a:gd name="connsiteX7" fmla="*/ 335419 w 372794"/>
                <a:gd name="connsiteY7" fmla="*/ 44017 h 130374"/>
                <a:gd name="connsiteX8" fmla="*/ 284205 w 372794"/>
                <a:gd name="connsiteY8" fmla="*/ 52833 h 130374"/>
                <a:gd name="connsiteX9" fmla="*/ 205342 w 372794"/>
                <a:gd name="connsiteY9" fmla="*/ 82631 h 130374"/>
                <a:gd name="connsiteX10" fmla="*/ 111225 w 372794"/>
                <a:gd name="connsiteY10" fmla="*/ 120840 h 130374"/>
                <a:gd name="connsiteX11" fmla="*/ 54076 w 372794"/>
                <a:gd name="connsiteY11" fmla="*/ 130366 h 130374"/>
                <a:gd name="connsiteX12" fmla="*/ 6450 w 372794"/>
                <a:gd name="connsiteY12" fmla="*/ 104171 h 130374"/>
                <a:gd name="connsiteX13" fmla="*/ 4068 w 372794"/>
                <a:gd name="connsiteY13" fmla="*/ 56544 h 130374"/>
                <a:gd name="connsiteX0" fmla="*/ 1036 w 369762"/>
                <a:gd name="connsiteY0" fmla="*/ 56544 h 130765"/>
                <a:gd name="connsiteX1" fmla="*/ 37110 w 369762"/>
                <a:gd name="connsiteY1" fmla="*/ 82115 h 130765"/>
                <a:gd name="connsiteX2" fmla="*/ 93905 w 369762"/>
                <a:gd name="connsiteY2" fmla="*/ 80359 h 130765"/>
                <a:gd name="connsiteX3" fmla="*/ 192218 w 369762"/>
                <a:gd name="connsiteY3" fmla="*/ 39714 h 130765"/>
                <a:gd name="connsiteX4" fmla="*/ 284405 w 369762"/>
                <a:gd name="connsiteY4" fmla="*/ 4159 h 130765"/>
                <a:gd name="connsiteX5" fmla="*/ 335012 w 369762"/>
                <a:gd name="connsiteY5" fmla="*/ 6806 h 130765"/>
                <a:gd name="connsiteX6" fmla="*/ 369756 w 369762"/>
                <a:gd name="connsiteY6" fmla="*/ 58681 h 130765"/>
                <a:gd name="connsiteX7" fmla="*/ 332387 w 369762"/>
                <a:gd name="connsiteY7" fmla="*/ 44017 h 130765"/>
                <a:gd name="connsiteX8" fmla="*/ 281173 w 369762"/>
                <a:gd name="connsiteY8" fmla="*/ 52833 h 130765"/>
                <a:gd name="connsiteX9" fmla="*/ 202310 w 369762"/>
                <a:gd name="connsiteY9" fmla="*/ 82631 h 130765"/>
                <a:gd name="connsiteX10" fmla="*/ 108193 w 369762"/>
                <a:gd name="connsiteY10" fmla="*/ 120840 h 130765"/>
                <a:gd name="connsiteX11" fmla="*/ 51044 w 369762"/>
                <a:gd name="connsiteY11" fmla="*/ 130366 h 130765"/>
                <a:gd name="connsiteX12" fmla="*/ 13441 w 369762"/>
                <a:gd name="connsiteY12" fmla="*/ 120639 h 130765"/>
                <a:gd name="connsiteX13" fmla="*/ 1036 w 369762"/>
                <a:gd name="connsiteY13" fmla="*/ 56544 h 130765"/>
                <a:gd name="connsiteX0" fmla="*/ 1024 w 369750"/>
                <a:gd name="connsiteY0" fmla="*/ 56544 h 139817"/>
                <a:gd name="connsiteX1" fmla="*/ 37098 w 369750"/>
                <a:gd name="connsiteY1" fmla="*/ 82115 h 139817"/>
                <a:gd name="connsiteX2" fmla="*/ 93893 w 369750"/>
                <a:gd name="connsiteY2" fmla="*/ 80359 h 139817"/>
                <a:gd name="connsiteX3" fmla="*/ 192206 w 369750"/>
                <a:gd name="connsiteY3" fmla="*/ 39714 h 139817"/>
                <a:gd name="connsiteX4" fmla="*/ 284393 w 369750"/>
                <a:gd name="connsiteY4" fmla="*/ 4159 h 139817"/>
                <a:gd name="connsiteX5" fmla="*/ 335000 w 369750"/>
                <a:gd name="connsiteY5" fmla="*/ 6806 h 139817"/>
                <a:gd name="connsiteX6" fmla="*/ 369744 w 369750"/>
                <a:gd name="connsiteY6" fmla="*/ 58681 h 139817"/>
                <a:gd name="connsiteX7" fmla="*/ 332375 w 369750"/>
                <a:gd name="connsiteY7" fmla="*/ 44017 h 139817"/>
                <a:gd name="connsiteX8" fmla="*/ 281161 w 369750"/>
                <a:gd name="connsiteY8" fmla="*/ 52833 h 139817"/>
                <a:gd name="connsiteX9" fmla="*/ 202298 w 369750"/>
                <a:gd name="connsiteY9" fmla="*/ 82631 h 139817"/>
                <a:gd name="connsiteX10" fmla="*/ 108181 w 369750"/>
                <a:gd name="connsiteY10" fmla="*/ 120840 h 139817"/>
                <a:gd name="connsiteX11" fmla="*/ 50116 w 369750"/>
                <a:gd name="connsiteY11" fmla="*/ 139798 h 139817"/>
                <a:gd name="connsiteX12" fmla="*/ 13429 w 369750"/>
                <a:gd name="connsiteY12" fmla="*/ 120639 h 139817"/>
                <a:gd name="connsiteX13" fmla="*/ 1024 w 369750"/>
                <a:gd name="connsiteY13" fmla="*/ 56544 h 139817"/>
                <a:gd name="connsiteX0" fmla="*/ 1077 w 369090"/>
                <a:gd name="connsiteY0" fmla="*/ 66308 h 139813"/>
                <a:gd name="connsiteX1" fmla="*/ 36438 w 369090"/>
                <a:gd name="connsiteY1" fmla="*/ 82115 h 139813"/>
                <a:gd name="connsiteX2" fmla="*/ 93233 w 369090"/>
                <a:gd name="connsiteY2" fmla="*/ 80359 h 139813"/>
                <a:gd name="connsiteX3" fmla="*/ 191546 w 369090"/>
                <a:gd name="connsiteY3" fmla="*/ 39714 h 139813"/>
                <a:gd name="connsiteX4" fmla="*/ 283733 w 369090"/>
                <a:gd name="connsiteY4" fmla="*/ 4159 h 139813"/>
                <a:gd name="connsiteX5" fmla="*/ 334340 w 369090"/>
                <a:gd name="connsiteY5" fmla="*/ 6806 h 139813"/>
                <a:gd name="connsiteX6" fmla="*/ 369084 w 369090"/>
                <a:gd name="connsiteY6" fmla="*/ 58681 h 139813"/>
                <a:gd name="connsiteX7" fmla="*/ 331715 w 369090"/>
                <a:gd name="connsiteY7" fmla="*/ 44017 h 139813"/>
                <a:gd name="connsiteX8" fmla="*/ 280501 w 369090"/>
                <a:gd name="connsiteY8" fmla="*/ 52833 h 139813"/>
                <a:gd name="connsiteX9" fmla="*/ 201638 w 369090"/>
                <a:gd name="connsiteY9" fmla="*/ 82631 h 139813"/>
                <a:gd name="connsiteX10" fmla="*/ 107521 w 369090"/>
                <a:gd name="connsiteY10" fmla="*/ 120840 h 139813"/>
                <a:gd name="connsiteX11" fmla="*/ 49456 w 369090"/>
                <a:gd name="connsiteY11" fmla="*/ 139798 h 139813"/>
                <a:gd name="connsiteX12" fmla="*/ 12769 w 369090"/>
                <a:gd name="connsiteY12" fmla="*/ 120639 h 139813"/>
                <a:gd name="connsiteX13" fmla="*/ 1077 w 369090"/>
                <a:gd name="connsiteY13" fmla="*/ 66308 h 139813"/>
                <a:gd name="connsiteX0" fmla="*/ 1035 w 369048"/>
                <a:gd name="connsiteY0" fmla="*/ 66308 h 139813"/>
                <a:gd name="connsiteX1" fmla="*/ 35709 w 369048"/>
                <a:gd name="connsiteY1" fmla="*/ 89189 h 139813"/>
                <a:gd name="connsiteX2" fmla="*/ 93191 w 369048"/>
                <a:gd name="connsiteY2" fmla="*/ 80359 h 139813"/>
                <a:gd name="connsiteX3" fmla="*/ 191504 w 369048"/>
                <a:gd name="connsiteY3" fmla="*/ 39714 h 139813"/>
                <a:gd name="connsiteX4" fmla="*/ 283691 w 369048"/>
                <a:gd name="connsiteY4" fmla="*/ 4159 h 139813"/>
                <a:gd name="connsiteX5" fmla="*/ 334298 w 369048"/>
                <a:gd name="connsiteY5" fmla="*/ 6806 h 139813"/>
                <a:gd name="connsiteX6" fmla="*/ 369042 w 369048"/>
                <a:gd name="connsiteY6" fmla="*/ 58681 h 139813"/>
                <a:gd name="connsiteX7" fmla="*/ 331673 w 369048"/>
                <a:gd name="connsiteY7" fmla="*/ 44017 h 139813"/>
                <a:gd name="connsiteX8" fmla="*/ 280459 w 369048"/>
                <a:gd name="connsiteY8" fmla="*/ 52833 h 139813"/>
                <a:gd name="connsiteX9" fmla="*/ 201596 w 369048"/>
                <a:gd name="connsiteY9" fmla="*/ 82631 h 139813"/>
                <a:gd name="connsiteX10" fmla="*/ 107479 w 369048"/>
                <a:gd name="connsiteY10" fmla="*/ 120840 h 139813"/>
                <a:gd name="connsiteX11" fmla="*/ 49414 w 369048"/>
                <a:gd name="connsiteY11" fmla="*/ 139798 h 139813"/>
                <a:gd name="connsiteX12" fmla="*/ 12727 w 369048"/>
                <a:gd name="connsiteY12" fmla="*/ 120639 h 139813"/>
                <a:gd name="connsiteX13" fmla="*/ 1035 w 369048"/>
                <a:gd name="connsiteY13" fmla="*/ 66308 h 139813"/>
                <a:gd name="connsiteX0" fmla="*/ 1035 w 369079"/>
                <a:gd name="connsiteY0" fmla="*/ 65973 h 139478"/>
                <a:gd name="connsiteX1" fmla="*/ 35709 w 369079"/>
                <a:gd name="connsiteY1" fmla="*/ 88854 h 139478"/>
                <a:gd name="connsiteX2" fmla="*/ 93191 w 369079"/>
                <a:gd name="connsiteY2" fmla="*/ 80024 h 139478"/>
                <a:gd name="connsiteX3" fmla="*/ 191504 w 369079"/>
                <a:gd name="connsiteY3" fmla="*/ 39379 h 139478"/>
                <a:gd name="connsiteX4" fmla="*/ 283691 w 369079"/>
                <a:gd name="connsiteY4" fmla="*/ 3824 h 139478"/>
                <a:gd name="connsiteX5" fmla="*/ 337554 w 369079"/>
                <a:gd name="connsiteY5" fmla="*/ 7134 h 139478"/>
                <a:gd name="connsiteX6" fmla="*/ 369042 w 369079"/>
                <a:gd name="connsiteY6" fmla="*/ 58346 h 139478"/>
                <a:gd name="connsiteX7" fmla="*/ 331673 w 369079"/>
                <a:gd name="connsiteY7" fmla="*/ 43682 h 139478"/>
                <a:gd name="connsiteX8" fmla="*/ 280459 w 369079"/>
                <a:gd name="connsiteY8" fmla="*/ 52498 h 139478"/>
                <a:gd name="connsiteX9" fmla="*/ 201596 w 369079"/>
                <a:gd name="connsiteY9" fmla="*/ 82296 h 139478"/>
                <a:gd name="connsiteX10" fmla="*/ 107479 w 369079"/>
                <a:gd name="connsiteY10" fmla="*/ 120505 h 139478"/>
                <a:gd name="connsiteX11" fmla="*/ 49414 w 369079"/>
                <a:gd name="connsiteY11" fmla="*/ 139463 h 139478"/>
                <a:gd name="connsiteX12" fmla="*/ 12727 w 369079"/>
                <a:gd name="connsiteY12" fmla="*/ 120304 h 139478"/>
                <a:gd name="connsiteX13" fmla="*/ 1035 w 369079"/>
                <a:gd name="connsiteY13" fmla="*/ 65973 h 139478"/>
                <a:gd name="connsiteX0" fmla="*/ 1018 w 369062"/>
                <a:gd name="connsiteY0" fmla="*/ 65973 h 134447"/>
                <a:gd name="connsiteX1" fmla="*/ 35692 w 369062"/>
                <a:gd name="connsiteY1" fmla="*/ 88854 h 134447"/>
                <a:gd name="connsiteX2" fmla="*/ 93174 w 369062"/>
                <a:gd name="connsiteY2" fmla="*/ 80024 h 134447"/>
                <a:gd name="connsiteX3" fmla="*/ 191487 w 369062"/>
                <a:gd name="connsiteY3" fmla="*/ 39379 h 134447"/>
                <a:gd name="connsiteX4" fmla="*/ 283674 w 369062"/>
                <a:gd name="connsiteY4" fmla="*/ 3824 h 134447"/>
                <a:gd name="connsiteX5" fmla="*/ 337537 w 369062"/>
                <a:gd name="connsiteY5" fmla="*/ 7134 h 134447"/>
                <a:gd name="connsiteX6" fmla="*/ 369025 w 369062"/>
                <a:gd name="connsiteY6" fmla="*/ 58346 h 134447"/>
                <a:gd name="connsiteX7" fmla="*/ 331656 w 369062"/>
                <a:gd name="connsiteY7" fmla="*/ 43682 h 134447"/>
                <a:gd name="connsiteX8" fmla="*/ 280442 w 369062"/>
                <a:gd name="connsiteY8" fmla="*/ 52498 h 134447"/>
                <a:gd name="connsiteX9" fmla="*/ 201579 w 369062"/>
                <a:gd name="connsiteY9" fmla="*/ 82296 h 134447"/>
                <a:gd name="connsiteX10" fmla="*/ 107462 w 369062"/>
                <a:gd name="connsiteY10" fmla="*/ 120505 h 134447"/>
                <a:gd name="connsiteX11" fmla="*/ 48228 w 369062"/>
                <a:gd name="connsiteY11" fmla="*/ 134415 h 134447"/>
                <a:gd name="connsiteX12" fmla="*/ 12710 w 369062"/>
                <a:gd name="connsiteY12" fmla="*/ 120304 h 134447"/>
                <a:gd name="connsiteX13" fmla="*/ 1018 w 369062"/>
                <a:gd name="connsiteY13" fmla="*/ 65973 h 134447"/>
                <a:gd name="connsiteX0" fmla="*/ 1012 w 369056"/>
                <a:gd name="connsiteY0" fmla="*/ 65973 h 139147"/>
                <a:gd name="connsiteX1" fmla="*/ 35686 w 369056"/>
                <a:gd name="connsiteY1" fmla="*/ 88854 h 139147"/>
                <a:gd name="connsiteX2" fmla="*/ 93168 w 369056"/>
                <a:gd name="connsiteY2" fmla="*/ 80024 h 139147"/>
                <a:gd name="connsiteX3" fmla="*/ 191481 w 369056"/>
                <a:gd name="connsiteY3" fmla="*/ 39379 h 139147"/>
                <a:gd name="connsiteX4" fmla="*/ 283668 w 369056"/>
                <a:gd name="connsiteY4" fmla="*/ 3824 h 139147"/>
                <a:gd name="connsiteX5" fmla="*/ 337531 w 369056"/>
                <a:gd name="connsiteY5" fmla="*/ 7134 h 139147"/>
                <a:gd name="connsiteX6" fmla="*/ 369019 w 369056"/>
                <a:gd name="connsiteY6" fmla="*/ 58346 h 139147"/>
                <a:gd name="connsiteX7" fmla="*/ 331650 w 369056"/>
                <a:gd name="connsiteY7" fmla="*/ 43682 h 139147"/>
                <a:gd name="connsiteX8" fmla="*/ 280436 w 369056"/>
                <a:gd name="connsiteY8" fmla="*/ 52498 h 139147"/>
                <a:gd name="connsiteX9" fmla="*/ 201573 w 369056"/>
                <a:gd name="connsiteY9" fmla="*/ 82296 h 139147"/>
                <a:gd name="connsiteX10" fmla="*/ 107456 w 369056"/>
                <a:gd name="connsiteY10" fmla="*/ 120505 h 139147"/>
                <a:gd name="connsiteX11" fmla="*/ 47764 w 369056"/>
                <a:gd name="connsiteY11" fmla="*/ 139132 h 139147"/>
                <a:gd name="connsiteX12" fmla="*/ 12704 w 369056"/>
                <a:gd name="connsiteY12" fmla="*/ 120304 h 139147"/>
                <a:gd name="connsiteX13" fmla="*/ 1012 w 369056"/>
                <a:gd name="connsiteY13" fmla="*/ 65973 h 139147"/>
                <a:gd name="connsiteX0" fmla="*/ 1519 w 369563"/>
                <a:gd name="connsiteY0" fmla="*/ 65973 h 139141"/>
                <a:gd name="connsiteX1" fmla="*/ 36193 w 369563"/>
                <a:gd name="connsiteY1" fmla="*/ 88854 h 139141"/>
                <a:gd name="connsiteX2" fmla="*/ 93675 w 369563"/>
                <a:gd name="connsiteY2" fmla="*/ 80024 h 139141"/>
                <a:gd name="connsiteX3" fmla="*/ 191988 w 369563"/>
                <a:gd name="connsiteY3" fmla="*/ 39379 h 139141"/>
                <a:gd name="connsiteX4" fmla="*/ 284175 w 369563"/>
                <a:gd name="connsiteY4" fmla="*/ 3824 h 139141"/>
                <a:gd name="connsiteX5" fmla="*/ 338038 w 369563"/>
                <a:gd name="connsiteY5" fmla="*/ 7134 h 139141"/>
                <a:gd name="connsiteX6" fmla="*/ 369526 w 369563"/>
                <a:gd name="connsiteY6" fmla="*/ 58346 h 139141"/>
                <a:gd name="connsiteX7" fmla="*/ 332157 w 369563"/>
                <a:gd name="connsiteY7" fmla="*/ 43682 h 139141"/>
                <a:gd name="connsiteX8" fmla="*/ 280943 w 369563"/>
                <a:gd name="connsiteY8" fmla="*/ 52498 h 139141"/>
                <a:gd name="connsiteX9" fmla="*/ 202080 w 369563"/>
                <a:gd name="connsiteY9" fmla="*/ 82296 h 139141"/>
                <a:gd name="connsiteX10" fmla="*/ 107963 w 369563"/>
                <a:gd name="connsiteY10" fmla="*/ 120505 h 139141"/>
                <a:gd name="connsiteX11" fmla="*/ 48271 w 369563"/>
                <a:gd name="connsiteY11" fmla="*/ 139132 h 139141"/>
                <a:gd name="connsiteX12" fmla="*/ 10412 w 369563"/>
                <a:gd name="connsiteY12" fmla="*/ 114925 h 139141"/>
                <a:gd name="connsiteX13" fmla="*/ 1519 w 369563"/>
                <a:gd name="connsiteY13" fmla="*/ 65973 h 13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9563" h="139141">
                  <a:moveTo>
                    <a:pt x="1519" y="65973"/>
                  </a:moveTo>
                  <a:cubicBezTo>
                    <a:pt x="5816" y="61628"/>
                    <a:pt x="21906" y="86473"/>
                    <a:pt x="36193" y="88854"/>
                  </a:cubicBezTo>
                  <a:cubicBezTo>
                    <a:pt x="50480" y="91235"/>
                    <a:pt x="67709" y="88270"/>
                    <a:pt x="93675" y="80024"/>
                  </a:cubicBezTo>
                  <a:cubicBezTo>
                    <a:pt x="119641" y="71778"/>
                    <a:pt x="160238" y="52079"/>
                    <a:pt x="191988" y="39379"/>
                  </a:cubicBezTo>
                  <a:cubicBezTo>
                    <a:pt x="223738" y="26679"/>
                    <a:pt x="259833" y="9198"/>
                    <a:pt x="284175" y="3824"/>
                  </a:cubicBezTo>
                  <a:cubicBezTo>
                    <a:pt x="308517" y="-1550"/>
                    <a:pt x="323813" y="-1953"/>
                    <a:pt x="338038" y="7134"/>
                  </a:cubicBezTo>
                  <a:cubicBezTo>
                    <a:pt x="352263" y="16221"/>
                    <a:pt x="370506" y="52255"/>
                    <a:pt x="369526" y="58346"/>
                  </a:cubicBezTo>
                  <a:cubicBezTo>
                    <a:pt x="368546" y="64437"/>
                    <a:pt x="342079" y="45666"/>
                    <a:pt x="332157" y="43682"/>
                  </a:cubicBezTo>
                  <a:cubicBezTo>
                    <a:pt x="322235" y="41698"/>
                    <a:pt x="302622" y="46062"/>
                    <a:pt x="280943" y="52498"/>
                  </a:cubicBezTo>
                  <a:cubicBezTo>
                    <a:pt x="259264" y="58934"/>
                    <a:pt x="230910" y="70962"/>
                    <a:pt x="202080" y="82296"/>
                  </a:cubicBezTo>
                  <a:cubicBezTo>
                    <a:pt x="173250" y="93630"/>
                    <a:pt x="133598" y="111032"/>
                    <a:pt x="107963" y="120505"/>
                  </a:cubicBezTo>
                  <a:cubicBezTo>
                    <a:pt x="82328" y="129978"/>
                    <a:pt x="73274" y="138735"/>
                    <a:pt x="48271" y="139132"/>
                  </a:cubicBezTo>
                  <a:cubicBezTo>
                    <a:pt x="23268" y="139529"/>
                    <a:pt x="18204" y="127118"/>
                    <a:pt x="10412" y="114925"/>
                  </a:cubicBezTo>
                  <a:cubicBezTo>
                    <a:pt x="2620" y="102732"/>
                    <a:pt x="-2778" y="70318"/>
                    <a:pt x="1519" y="6597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836DC2"/>
                </a:gs>
                <a:gs pos="50000">
                  <a:srgbClr val="9C90D6"/>
                </a:gs>
                <a:gs pos="100000">
                  <a:srgbClr val="CAC2E8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56" name="组合 1355"/>
            <p:cNvGrpSpPr>
              <a:grpSpLocks noChangeAspect="1"/>
            </p:cNvGrpSpPr>
            <p:nvPr/>
          </p:nvGrpSpPr>
          <p:grpSpPr>
            <a:xfrm flipV="1">
              <a:off x="10630158" y="3487252"/>
              <a:ext cx="354880" cy="742999"/>
              <a:chOff x="6951298" y="3838481"/>
              <a:chExt cx="1221480" cy="2557358"/>
            </a:xfrm>
          </p:grpSpPr>
          <p:sp>
            <p:nvSpPr>
              <p:cNvPr id="1357" name="任意多边形 1356"/>
              <p:cNvSpPr/>
              <p:nvPr/>
            </p:nvSpPr>
            <p:spPr>
              <a:xfrm>
                <a:off x="7706221" y="6220142"/>
                <a:ext cx="229448" cy="141325"/>
              </a:xfrm>
              <a:custGeom>
                <a:avLst/>
                <a:gdLst>
                  <a:gd name="connsiteX0" fmla="*/ 174010 w 592679"/>
                  <a:gd name="connsiteY0" fmla="*/ 74115 h 362278"/>
                  <a:gd name="connsiteX1" fmla="*/ 83522 w 592679"/>
                  <a:gd name="connsiteY1" fmla="*/ 121740 h 362278"/>
                  <a:gd name="connsiteX2" fmla="*/ 21610 w 592679"/>
                  <a:gd name="connsiteY2" fmla="*/ 164603 h 362278"/>
                  <a:gd name="connsiteX3" fmla="*/ 178 w 592679"/>
                  <a:gd name="connsiteY3" fmla="*/ 221753 h 362278"/>
                  <a:gd name="connsiteX4" fmla="*/ 31135 w 592679"/>
                  <a:gd name="connsiteY4" fmla="*/ 297953 h 362278"/>
                  <a:gd name="connsiteX5" fmla="*/ 121622 w 592679"/>
                  <a:gd name="connsiteY5" fmla="*/ 357484 h 362278"/>
                  <a:gd name="connsiteX6" fmla="*/ 278785 w 592679"/>
                  <a:gd name="connsiteY6" fmla="*/ 355103 h 362278"/>
                  <a:gd name="connsiteX7" fmla="*/ 376416 w 592679"/>
                  <a:gd name="connsiteY7" fmla="*/ 326528 h 362278"/>
                  <a:gd name="connsiteX8" fmla="*/ 535960 w 592679"/>
                  <a:gd name="connsiteY8" fmla="*/ 231278 h 362278"/>
                  <a:gd name="connsiteX9" fmla="*/ 578822 w 592679"/>
                  <a:gd name="connsiteY9" fmla="*/ 133646 h 362278"/>
                  <a:gd name="connsiteX10" fmla="*/ 590728 w 592679"/>
                  <a:gd name="connsiteY10" fmla="*/ 55065 h 362278"/>
                  <a:gd name="connsiteX11" fmla="*/ 543103 w 592679"/>
                  <a:gd name="connsiteY11" fmla="*/ 2678 h 362278"/>
                  <a:gd name="connsiteX12" fmla="*/ 474047 w 592679"/>
                  <a:gd name="connsiteY12" fmla="*/ 14584 h 362278"/>
                  <a:gd name="connsiteX13" fmla="*/ 435947 w 592679"/>
                  <a:gd name="connsiteY13" fmla="*/ 74115 h 362278"/>
                  <a:gd name="connsiteX14" fmla="*/ 395466 w 592679"/>
                  <a:gd name="connsiteY14" fmla="*/ 157459 h 362278"/>
                  <a:gd name="connsiteX15" fmla="*/ 352603 w 592679"/>
                  <a:gd name="connsiteY15" fmla="*/ 219371 h 362278"/>
                  <a:gd name="connsiteX16" fmla="*/ 295453 w 592679"/>
                  <a:gd name="connsiteY16" fmla="*/ 257471 h 362278"/>
                  <a:gd name="connsiteX17" fmla="*/ 188297 w 592679"/>
                  <a:gd name="connsiteY17" fmla="*/ 266996 h 362278"/>
                  <a:gd name="connsiteX18" fmla="*/ 145435 w 592679"/>
                  <a:gd name="connsiteY18" fmla="*/ 240803 h 362278"/>
                  <a:gd name="connsiteX19" fmla="*/ 207347 w 592679"/>
                  <a:gd name="connsiteY19" fmla="*/ 174128 h 362278"/>
                  <a:gd name="connsiteX20" fmla="*/ 271641 w 592679"/>
                  <a:gd name="connsiteY20" fmla="*/ 133646 h 362278"/>
                  <a:gd name="connsiteX21" fmla="*/ 238303 w 592679"/>
                  <a:gd name="connsiteY21" fmla="*/ 119359 h 362278"/>
                  <a:gd name="connsiteX22" fmla="*/ 174010 w 592679"/>
                  <a:gd name="connsiteY22" fmla="*/ 74115 h 362278"/>
                  <a:gd name="connsiteX0" fmla="*/ 169349 w 588018"/>
                  <a:gd name="connsiteY0" fmla="*/ 74115 h 362278"/>
                  <a:gd name="connsiteX1" fmla="*/ 78861 w 588018"/>
                  <a:gd name="connsiteY1" fmla="*/ 121740 h 362278"/>
                  <a:gd name="connsiteX2" fmla="*/ 16949 w 588018"/>
                  <a:gd name="connsiteY2" fmla="*/ 164603 h 362278"/>
                  <a:gd name="connsiteX3" fmla="*/ 279 w 588018"/>
                  <a:gd name="connsiteY3" fmla="*/ 221753 h 362278"/>
                  <a:gd name="connsiteX4" fmla="*/ 26474 w 588018"/>
                  <a:gd name="connsiteY4" fmla="*/ 297953 h 362278"/>
                  <a:gd name="connsiteX5" fmla="*/ 116961 w 588018"/>
                  <a:gd name="connsiteY5" fmla="*/ 357484 h 362278"/>
                  <a:gd name="connsiteX6" fmla="*/ 274124 w 588018"/>
                  <a:gd name="connsiteY6" fmla="*/ 355103 h 362278"/>
                  <a:gd name="connsiteX7" fmla="*/ 371755 w 588018"/>
                  <a:gd name="connsiteY7" fmla="*/ 326528 h 362278"/>
                  <a:gd name="connsiteX8" fmla="*/ 531299 w 588018"/>
                  <a:gd name="connsiteY8" fmla="*/ 231278 h 362278"/>
                  <a:gd name="connsiteX9" fmla="*/ 574161 w 588018"/>
                  <a:gd name="connsiteY9" fmla="*/ 133646 h 362278"/>
                  <a:gd name="connsiteX10" fmla="*/ 586067 w 588018"/>
                  <a:gd name="connsiteY10" fmla="*/ 55065 h 362278"/>
                  <a:gd name="connsiteX11" fmla="*/ 538442 w 588018"/>
                  <a:gd name="connsiteY11" fmla="*/ 2678 h 362278"/>
                  <a:gd name="connsiteX12" fmla="*/ 469386 w 588018"/>
                  <a:gd name="connsiteY12" fmla="*/ 14584 h 362278"/>
                  <a:gd name="connsiteX13" fmla="*/ 431286 w 588018"/>
                  <a:gd name="connsiteY13" fmla="*/ 74115 h 362278"/>
                  <a:gd name="connsiteX14" fmla="*/ 390805 w 588018"/>
                  <a:gd name="connsiteY14" fmla="*/ 157459 h 362278"/>
                  <a:gd name="connsiteX15" fmla="*/ 347942 w 588018"/>
                  <a:gd name="connsiteY15" fmla="*/ 219371 h 362278"/>
                  <a:gd name="connsiteX16" fmla="*/ 290792 w 588018"/>
                  <a:gd name="connsiteY16" fmla="*/ 257471 h 362278"/>
                  <a:gd name="connsiteX17" fmla="*/ 183636 w 588018"/>
                  <a:gd name="connsiteY17" fmla="*/ 266996 h 362278"/>
                  <a:gd name="connsiteX18" fmla="*/ 140774 w 588018"/>
                  <a:gd name="connsiteY18" fmla="*/ 240803 h 362278"/>
                  <a:gd name="connsiteX19" fmla="*/ 202686 w 588018"/>
                  <a:gd name="connsiteY19" fmla="*/ 174128 h 362278"/>
                  <a:gd name="connsiteX20" fmla="*/ 266980 w 588018"/>
                  <a:gd name="connsiteY20" fmla="*/ 133646 h 362278"/>
                  <a:gd name="connsiteX21" fmla="*/ 233642 w 588018"/>
                  <a:gd name="connsiteY21" fmla="*/ 119359 h 362278"/>
                  <a:gd name="connsiteX22" fmla="*/ 169349 w 588018"/>
                  <a:gd name="connsiteY22" fmla="*/ 74115 h 362278"/>
                  <a:gd name="connsiteX0" fmla="*/ 166968 w 588018"/>
                  <a:gd name="connsiteY0" fmla="*/ 71733 h 362278"/>
                  <a:gd name="connsiteX1" fmla="*/ 78861 w 588018"/>
                  <a:gd name="connsiteY1" fmla="*/ 121740 h 362278"/>
                  <a:gd name="connsiteX2" fmla="*/ 16949 w 588018"/>
                  <a:gd name="connsiteY2" fmla="*/ 164603 h 362278"/>
                  <a:gd name="connsiteX3" fmla="*/ 279 w 588018"/>
                  <a:gd name="connsiteY3" fmla="*/ 221753 h 362278"/>
                  <a:gd name="connsiteX4" fmla="*/ 26474 w 588018"/>
                  <a:gd name="connsiteY4" fmla="*/ 297953 h 362278"/>
                  <a:gd name="connsiteX5" fmla="*/ 116961 w 588018"/>
                  <a:gd name="connsiteY5" fmla="*/ 357484 h 362278"/>
                  <a:gd name="connsiteX6" fmla="*/ 274124 w 588018"/>
                  <a:gd name="connsiteY6" fmla="*/ 355103 h 362278"/>
                  <a:gd name="connsiteX7" fmla="*/ 371755 w 588018"/>
                  <a:gd name="connsiteY7" fmla="*/ 326528 h 362278"/>
                  <a:gd name="connsiteX8" fmla="*/ 531299 w 588018"/>
                  <a:gd name="connsiteY8" fmla="*/ 231278 h 362278"/>
                  <a:gd name="connsiteX9" fmla="*/ 574161 w 588018"/>
                  <a:gd name="connsiteY9" fmla="*/ 133646 h 362278"/>
                  <a:gd name="connsiteX10" fmla="*/ 586067 w 588018"/>
                  <a:gd name="connsiteY10" fmla="*/ 55065 h 362278"/>
                  <a:gd name="connsiteX11" fmla="*/ 538442 w 588018"/>
                  <a:gd name="connsiteY11" fmla="*/ 2678 h 362278"/>
                  <a:gd name="connsiteX12" fmla="*/ 469386 w 588018"/>
                  <a:gd name="connsiteY12" fmla="*/ 14584 h 362278"/>
                  <a:gd name="connsiteX13" fmla="*/ 431286 w 588018"/>
                  <a:gd name="connsiteY13" fmla="*/ 74115 h 362278"/>
                  <a:gd name="connsiteX14" fmla="*/ 390805 w 588018"/>
                  <a:gd name="connsiteY14" fmla="*/ 157459 h 362278"/>
                  <a:gd name="connsiteX15" fmla="*/ 347942 w 588018"/>
                  <a:gd name="connsiteY15" fmla="*/ 219371 h 362278"/>
                  <a:gd name="connsiteX16" fmla="*/ 290792 w 588018"/>
                  <a:gd name="connsiteY16" fmla="*/ 257471 h 362278"/>
                  <a:gd name="connsiteX17" fmla="*/ 183636 w 588018"/>
                  <a:gd name="connsiteY17" fmla="*/ 266996 h 362278"/>
                  <a:gd name="connsiteX18" fmla="*/ 140774 w 588018"/>
                  <a:gd name="connsiteY18" fmla="*/ 240803 h 362278"/>
                  <a:gd name="connsiteX19" fmla="*/ 202686 w 588018"/>
                  <a:gd name="connsiteY19" fmla="*/ 174128 h 362278"/>
                  <a:gd name="connsiteX20" fmla="*/ 266980 w 588018"/>
                  <a:gd name="connsiteY20" fmla="*/ 133646 h 362278"/>
                  <a:gd name="connsiteX21" fmla="*/ 233642 w 588018"/>
                  <a:gd name="connsiteY21" fmla="*/ 119359 h 362278"/>
                  <a:gd name="connsiteX22" fmla="*/ 166968 w 588018"/>
                  <a:gd name="connsiteY22" fmla="*/ 71733 h 362278"/>
                  <a:gd name="connsiteX0" fmla="*/ 166968 w 588018"/>
                  <a:gd name="connsiteY0" fmla="*/ 71733 h 362278"/>
                  <a:gd name="connsiteX1" fmla="*/ 78861 w 588018"/>
                  <a:gd name="connsiteY1" fmla="*/ 121740 h 362278"/>
                  <a:gd name="connsiteX2" fmla="*/ 16949 w 588018"/>
                  <a:gd name="connsiteY2" fmla="*/ 164603 h 362278"/>
                  <a:gd name="connsiteX3" fmla="*/ 279 w 588018"/>
                  <a:gd name="connsiteY3" fmla="*/ 221753 h 362278"/>
                  <a:gd name="connsiteX4" fmla="*/ 26474 w 588018"/>
                  <a:gd name="connsiteY4" fmla="*/ 297953 h 362278"/>
                  <a:gd name="connsiteX5" fmla="*/ 116961 w 588018"/>
                  <a:gd name="connsiteY5" fmla="*/ 357484 h 362278"/>
                  <a:gd name="connsiteX6" fmla="*/ 274124 w 588018"/>
                  <a:gd name="connsiteY6" fmla="*/ 355103 h 362278"/>
                  <a:gd name="connsiteX7" fmla="*/ 383662 w 588018"/>
                  <a:gd name="connsiteY7" fmla="*/ 326528 h 362278"/>
                  <a:gd name="connsiteX8" fmla="*/ 531299 w 588018"/>
                  <a:gd name="connsiteY8" fmla="*/ 231278 h 362278"/>
                  <a:gd name="connsiteX9" fmla="*/ 574161 w 588018"/>
                  <a:gd name="connsiteY9" fmla="*/ 133646 h 362278"/>
                  <a:gd name="connsiteX10" fmla="*/ 586067 w 588018"/>
                  <a:gd name="connsiteY10" fmla="*/ 55065 h 362278"/>
                  <a:gd name="connsiteX11" fmla="*/ 538442 w 588018"/>
                  <a:gd name="connsiteY11" fmla="*/ 2678 h 362278"/>
                  <a:gd name="connsiteX12" fmla="*/ 469386 w 588018"/>
                  <a:gd name="connsiteY12" fmla="*/ 14584 h 362278"/>
                  <a:gd name="connsiteX13" fmla="*/ 431286 w 588018"/>
                  <a:gd name="connsiteY13" fmla="*/ 74115 h 362278"/>
                  <a:gd name="connsiteX14" fmla="*/ 390805 w 588018"/>
                  <a:gd name="connsiteY14" fmla="*/ 157459 h 362278"/>
                  <a:gd name="connsiteX15" fmla="*/ 347942 w 588018"/>
                  <a:gd name="connsiteY15" fmla="*/ 219371 h 362278"/>
                  <a:gd name="connsiteX16" fmla="*/ 290792 w 588018"/>
                  <a:gd name="connsiteY16" fmla="*/ 257471 h 362278"/>
                  <a:gd name="connsiteX17" fmla="*/ 183636 w 588018"/>
                  <a:gd name="connsiteY17" fmla="*/ 266996 h 362278"/>
                  <a:gd name="connsiteX18" fmla="*/ 140774 w 588018"/>
                  <a:gd name="connsiteY18" fmla="*/ 240803 h 362278"/>
                  <a:gd name="connsiteX19" fmla="*/ 202686 w 588018"/>
                  <a:gd name="connsiteY19" fmla="*/ 174128 h 362278"/>
                  <a:gd name="connsiteX20" fmla="*/ 266980 w 588018"/>
                  <a:gd name="connsiteY20" fmla="*/ 133646 h 362278"/>
                  <a:gd name="connsiteX21" fmla="*/ 233642 w 588018"/>
                  <a:gd name="connsiteY21" fmla="*/ 119359 h 362278"/>
                  <a:gd name="connsiteX22" fmla="*/ 166968 w 588018"/>
                  <a:gd name="connsiteY22" fmla="*/ 71733 h 362278"/>
                  <a:gd name="connsiteX0" fmla="*/ 166968 w 588224"/>
                  <a:gd name="connsiteY0" fmla="*/ 71733 h 362278"/>
                  <a:gd name="connsiteX1" fmla="*/ 78861 w 588224"/>
                  <a:gd name="connsiteY1" fmla="*/ 121740 h 362278"/>
                  <a:gd name="connsiteX2" fmla="*/ 16949 w 588224"/>
                  <a:gd name="connsiteY2" fmla="*/ 164603 h 362278"/>
                  <a:gd name="connsiteX3" fmla="*/ 279 w 588224"/>
                  <a:gd name="connsiteY3" fmla="*/ 221753 h 362278"/>
                  <a:gd name="connsiteX4" fmla="*/ 26474 w 588224"/>
                  <a:gd name="connsiteY4" fmla="*/ 297953 h 362278"/>
                  <a:gd name="connsiteX5" fmla="*/ 116961 w 588224"/>
                  <a:gd name="connsiteY5" fmla="*/ 357484 h 362278"/>
                  <a:gd name="connsiteX6" fmla="*/ 274124 w 588224"/>
                  <a:gd name="connsiteY6" fmla="*/ 355103 h 362278"/>
                  <a:gd name="connsiteX7" fmla="*/ 383662 w 588224"/>
                  <a:gd name="connsiteY7" fmla="*/ 326528 h 362278"/>
                  <a:gd name="connsiteX8" fmla="*/ 521774 w 588224"/>
                  <a:gd name="connsiteY8" fmla="*/ 238422 h 362278"/>
                  <a:gd name="connsiteX9" fmla="*/ 574161 w 588224"/>
                  <a:gd name="connsiteY9" fmla="*/ 133646 h 362278"/>
                  <a:gd name="connsiteX10" fmla="*/ 586067 w 588224"/>
                  <a:gd name="connsiteY10" fmla="*/ 55065 h 362278"/>
                  <a:gd name="connsiteX11" fmla="*/ 538442 w 588224"/>
                  <a:gd name="connsiteY11" fmla="*/ 2678 h 362278"/>
                  <a:gd name="connsiteX12" fmla="*/ 469386 w 588224"/>
                  <a:gd name="connsiteY12" fmla="*/ 14584 h 362278"/>
                  <a:gd name="connsiteX13" fmla="*/ 431286 w 588224"/>
                  <a:gd name="connsiteY13" fmla="*/ 74115 h 362278"/>
                  <a:gd name="connsiteX14" fmla="*/ 390805 w 588224"/>
                  <a:gd name="connsiteY14" fmla="*/ 157459 h 362278"/>
                  <a:gd name="connsiteX15" fmla="*/ 347942 w 588224"/>
                  <a:gd name="connsiteY15" fmla="*/ 219371 h 362278"/>
                  <a:gd name="connsiteX16" fmla="*/ 290792 w 588224"/>
                  <a:gd name="connsiteY16" fmla="*/ 257471 h 362278"/>
                  <a:gd name="connsiteX17" fmla="*/ 183636 w 588224"/>
                  <a:gd name="connsiteY17" fmla="*/ 266996 h 362278"/>
                  <a:gd name="connsiteX18" fmla="*/ 140774 w 588224"/>
                  <a:gd name="connsiteY18" fmla="*/ 240803 h 362278"/>
                  <a:gd name="connsiteX19" fmla="*/ 202686 w 588224"/>
                  <a:gd name="connsiteY19" fmla="*/ 174128 h 362278"/>
                  <a:gd name="connsiteX20" fmla="*/ 266980 w 588224"/>
                  <a:gd name="connsiteY20" fmla="*/ 133646 h 362278"/>
                  <a:gd name="connsiteX21" fmla="*/ 233642 w 588224"/>
                  <a:gd name="connsiteY21" fmla="*/ 119359 h 362278"/>
                  <a:gd name="connsiteX22" fmla="*/ 166968 w 588224"/>
                  <a:gd name="connsiteY22" fmla="*/ 71733 h 362278"/>
                  <a:gd name="connsiteX0" fmla="*/ 166968 w 588224"/>
                  <a:gd name="connsiteY0" fmla="*/ 71733 h 362278"/>
                  <a:gd name="connsiteX1" fmla="*/ 78861 w 588224"/>
                  <a:gd name="connsiteY1" fmla="*/ 121740 h 362278"/>
                  <a:gd name="connsiteX2" fmla="*/ 16949 w 588224"/>
                  <a:gd name="connsiteY2" fmla="*/ 164603 h 362278"/>
                  <a:gd name="connsiteX3" fmla="*/ 279 w 588224"/>
                  <a:gd name="connsiteY3" fmla="*/ 221753 h 362278"/>
                  <a:gd name="connsiteX4" fmla="*/ 26474 w 588224"/>
                  <a:gd name="connsiteY4" fmla="*/ 297953 h 362278"/>
                  <a:gd name="connsiteX5" fmla="*/ 116961 w 588224"/>
                  <a:gd name="connsiteY5" fmla="*/ 357484 h 362278"/>
                  <a:gd name="connsiteX6" fmla="*/ 274124 w 588224"/>
                  <a:gd name="connsiteY6" fmla="*/ 355103 h 362278"/>
                  <a:gd name="connsiteX7" fmla="*/ 383662 w 588224"/>
                  <a:gd name="connsiteY7" fmla="*/ 326528 h 362278"/>
                  <a:gd name="connsiteX8" fmla="*/ 521774 w 588224"/>
                  <a:gd name="connsiteY8" fmla="*/ 238422 h 362278"/>
                  <a:gd name="connsiteX9" fmla="*/ 574161 w 588224"/>
                  <a:gd name="connsiteY9" fmla="*/ 150314 h 362278"/>
                  <a:gd name="connsiteX10" fmla="*/ 586067 w 588224"/>
                  <a:gd name="connsiteY10" fmla="*/ 55065 h 362278"/>
                  <a:gd name="connsiteX11" fmla="*/ 538442 w 588224"/>
                  <a:gd name="connsiteY11" fmla="*/ 2678 h 362278"/>
                  <a:gd name="connsiteX12" fmla="*/ 469386 w 588224"/>
                  <a:gd name="connsiteY12" fmla="*/ 14584 h 362278"/>
                  <a:gd name="connsiteX13" fmla="*/ 431286 w 588224"/>
                  <a:gd name="connsiteY13" fmla="*/ 74115 h 362278"/>
                  <a:gd name="connsiteX14" fmla="*/ 390805 w 588224"/>
                  <a:gd name="connsiteY14" fmla="*/ 157459 h 362278"/>
                  <a:gd name="connsiteX15" fmla="*/ 347942 w 588224"/>
                  <a:gd name="connsiteY15" fmla="*/ 219371 h 362278"/>
                  <a:gd name="connsiteX16" fmla="*/ 290792 w 588224"/>
                  <a:gd name="connsiteY16" fmla="*/ 257471 h 362278"/>
                  <a:gd name="connsiteX17" fmla="*/ 183636 w 588224"/>
                  <a:gd name="connsiteY17" fmla="*/ 266996 h 362278"/>
                  <a:gd name="connsiteX18" fmla="*/ 140774 w 588224"/>
                  <a:gd name="connsiteY18" fmla="*/ 240803 h 362278"/>
                  <a:gd name="connsiteX19" fmla="*/ 202686 w 588224"/>
                  <a:gd name="connsiteY19" fmla="*/ 174128 h 362278"/>
                  <a:gd name="connsiteX20" fmla="*/ 266980 w 588224"/>
                  <a:gd name="connsiteY20" fmla="*/ 133646 h 362278"/>
                  <a:gd name="connsiteX21" fmla="*/ 233642 w 588224"/>
                  <a:gd name="connsiteY21" fmla="*/ 119359 h 362278"/>
                  <a:gd name="connsiteX22" fmla="*/ 166968 w 588224"/>
                  <a:gd name="connsiteY22" fmla="*/ 71733 h 362278"/>
                  <a:gd name="connsiteX0" fmla="*/ 166968 w 588224"/>
                  <a:gd name="connsiteY0" fmla="*/ 71733 h 362278"/>
                  <a:gd name="connsiteX1" fmla="*/ 78861 w 588224"/>
                  <a:gd name="connsiteY1" fmla="*/ 121740 h 362278"/>
                  <a:gd name="connsiteX2" fmla="*/ 16949 w 588224"/>
                  <a:gd name="connsiteY2" fmla="*/ 164603 h 362278"/>
                  <a:gd name="connsiteX3" fmla="*/ 279 w 588224"/>
                  <a:gd name="connsiteY3" fmla="*/ 221753 h 362278"/>
                  <a:gd name="connsiteX4" fmla="*/ 26474 w 588224"/>
                  <a:gd name="connsiteY4" fmla="*/ 297953 h 362278"/>
                  <a:gd name="connsiteX5" fmla="*/ 116961 w 588224"/>
                  <a:gd name="connsiteY5" fmla="*/ 357484 h 362278"/>
                  <a:gd name="connsiteX6" fmla="*/ 274124 w 588224"/>
                  <a:gd name="connsiteY6" fmla="*/ 355103 h 362278"/>
                  <a:gd name="connsiteX7" fmla="*/ 383662 w 588224"/>
                  <a:gd name="connsiteY7" fmla="*/ 326528 h 362278"/>
                  <a:gd name="connsiteX8" fmla="*/ 521774 w 588224"/>
                  <a:gd name="connsiteY8" fmla="*/ 238422 h 362278"/>
                  <a:gd name="connsiteX9" fmla="*/ 574161 w 588224"/>
                  <a:gd name="connsiteY9" fmla="*/ 150314 h 362278"/>
                  <a:gd name="connsiteX10" fmla="*/ 586067 w 588224"/>
                  <a:gd name="connsiteY10" fmla="*/ 55065 h 362278"/>
                  <a:gd name="connsiteX11" fmla="*/ 538442 w 588224"/>
                  <a:gd name="connsiteY11" fmla="*/ 2678 h 362278"/>
                  <a:gd name="connsiteX12" fmla="*/ 469386 w 588224"/>
                  <a:gd name="connsiteY12" fmla="*/ 14584 h 362278"/>
                  <a:gd name="connsiteX13" fmla="*/ 431286 w 588224"/>
                  <a:gd name="connsiteY13" fmla="*/ 74115 h 362278"/>
                  <a:gd name="connsiteX14" fmla="*/ 390805 w 588224"/>
                  <a:gd name="connsiteY14" fmla="*/ 157459 h 362278"/>
                  <a:gd name="connsiteX15" fmla="*/ 347942 w 588224"/>
                  <a:gd name="connsiteY15" fmla="*/ 219371 h 362278"/>
                  <a:gd name="connsiteX16" fmla="*/ 290792 w 588224"/>
                  <a:gd name="connsiteY16" fmla="*/ 257471 h 362278"/>
                  <a:gd name="connsiteX17" fmla="*/ 183636 w 588224"/>
                  <a:gd name="connsiteY17" fmla="*/ 266996 h 362278"/>
                  <a:gd name="connsiteX18" fmla="*/ 150299 w 588224"/>
                  <a:gd name="connsiteY18" fmla="*/ 228897 h 362278"/>
                  <a:gd name="connsiteX19" fmla="*/ 202686 w 588224"/>
                  <a:gd name="connsiteY19" fmla="*/ 174128 h 362278"/>
                  <a:gd name="connsiteX20" fmla="*/ 266980 w 588224"/>
                  <a:gd name="connsiteY20" fmla="*/ 133646 h 362278"/>
                  <a:gd name="connsiteX21" fmla="*/ 233642 w 588224"/>
                  <a:gd name="connsiteY21" fmla="*/ 119359 h 362278"/>
                  <a:gd name="connsiteX22" fmla="*/ 166968 w 588224"/>
                  <a:gd name="connsiteY22" fmla="*/ 71733 h 362278"/>
                  <a:gd name="connsiteX0" fmla="*/ 166968 w 588224"/>
                  <a:gd name="connsiteY0" fmla="*/ 71733 h 362278"/>
                  <a:gd name="connsiteX1" fmla="*/ 78861 w 588224"/>
                  <a:gd name="connsiteY1" fmla="*/ 121740 h 362278"/>
                  <a:gd name="connsiteX2" fmla="*/ 16949 w 588224"/>
                  <a:gd name="connsiteY2" fmla="*/ 164603 h 362278"/>
                  <a:gd name="connsiteX3" fmla="*/ 279 w 588224"/>
                  <a:gd name="connsiteY3" fmla="*/ 221753 h 362278"/>
                  <a:gd name="connsiteX4" fmla="*/ 26474 w 588224"/>
                  <a:gd name="connsiteY4" fmla="*/ 297953 h 362278"/>
                  <a:gd name="connsiteX5" fmla="*/ 116961 w 588224"/>
                  <a:gd name="connsiteY5" fmla="*/ 357484 h 362278"/>
                  <a:gd name="connsiteX6" fmla="*/ 274124 w 588224"/>
                  <a:gd name="connsiteY6" fmla="*/ 355103 h 362278"/>
                  <a:gd name="connsiteX7" fmla="*/ 383662 w 588224"/>
                  <a:gd name="connsiteY7" fmla="*/ 326528 h 362278"/>
                  <a:gd name="connsiteX8" fmla="*/ 521774 w 588224"/>
                  <a:gd name="connsiteY8" fmla="*/ 238422 h 362278"/>
                  <a:gd name="connsiteX9" fmla="*/ 574161 w 588224"/>
                  <a:gd name="connsiteY9" fmla="*/ 150314 h 362278"/>
                  <a:gd name="connsiteX10" fmla="*/ 586067 w 588224"/>
                  <a:gd name="connsiteY10" fmla="*/ 55065 h 362278"/>
                  <a:gd name="connsiteX11" fmla="*/ 538442 w 588224"/>
                  <a:gd name="connsiteY11" fmla="*/ 2678 h 362278"/>
                  <a:gd name="connsiteX12" fmla="*/ 469386 w 588224"/>
                  <a:gd name="connsiteY12" fmla="*/ 14584 h 362278"/>
                  <a:gd name="connsiteX13" fmla="*/ 431286 w 588224"/>
                  <a:gd name="connsiteY13" fmla="*/ 74115 h 362278"/>
                  <a:gd name="connsiteX14" fmla="*/ 390805 w 588224"/>
                  <a:gd name="connsiteY14" fmla="*/ 157459 h 362278"/>
                  <a:gd name="connsiteX15" fmla="*/ 347942 w 588224"/>
                  <a:gd name="connsiteY15" fmla="*/ 219371 h 362278"/>
                  <a:gd name="connsiteX16" fmla="*/ 290792 w 588224"/>
                  <a:gd name="connsiteY16" fmla="*/ 257471 h 362278"/>
                  <a:gd name="connsiteX17" fmla="*/ 193161 w 588224"/>
                  <a:gd name="connsiteY17" fmla="*/ 259852 h 362278"/>
                  <a:gd name="connsiteX18" fmla="*/ 150299 w 588224"/>
                  <a:gd name="connsiteY18" fmla="*/ 228897 h 362278"/>
                  <a:gd name="connsiteX19" fmla="*/ 202686 w 588224"/>
                  <a:gd name="connsiteY19" fmla="*/ 174128 h 362278"/>
                  <a:gd name="connsiteX20" fmla="*/ 266980 w 588224"/>
                  <a:gd name="connsiteY20" fmla="*/ 133646 h 362278"/>
                  <a:gd name="connsiteX21" fmla="*/ 233642 w 588224"/>
                  <a:gd name="connsiteY21" fmla="*/ 119359 h 362278"/>
                  <a:gd name="connsiteX22" fmla="*/ 166968 w 588224"/>
                  <a:gd name="connsiteY22" fmla="*/ 71733 h 362278"/>
                  <a:gd name="connsiteX0" fmla="*/ 166954 w 588210"/>
                  <a:gd name="connsiteY0" fmla="*/ 71733 h 362278"/>
                  <a:gd name="connsiteX1" fmla="*/ 76465 w 588210"/>
                  <a:gd name="connsiteY1" fmla="*/ 97928 h 362278"/>
                  <a:gd name="connsiteX2" fmla="*/ 16935 w 588210"/>
                  <a:gd name="connsiteY2" fmla="*/ 164603 h 362278"/>
                  <a:gd name="connsiteX3" fmla="*/ 265 w 588210"/>
                  <a:gd name="connsiteY3" fmla="*/ 221753 h 362278"/>
                  <a:gd name="connsiteX4" fmla="*/ 26460 w 588210"/>
                  <a:gd name="connsiteY4" fmla="*/ 297953 h 362278"/>
                  <a:gd name="connsiteX5" fmla="*/ 116947 w 588210"/>
                  <a:gd name="connsiteY5" fmla="*/ 357484 h 362278"/>
                  <a:gd name="connsiteX6" fmla="*/ 274110 w 588210"/>
                  <a:gd name="connsiteY6" fmla="*/ 355103 h 362278"/>
                  <a:gd name="connsiteX7" fmla="*/ 383648 w 588210"/>
                  <a:gd name="connsiteY7" fmla="*/ 326528 h 362278"/>
                  <a:gd name="connsiteX8" fmla="*/ 521760 w 588210"/>
                  <a:gd name="connsiteY8" fmla="*/ 238422 h 362278"/>
                  <a:gd name="connsiteX9" fmla="*/ 574147 w 588210"/>
                  <a:gd name="connsiteY9" fmla="*/ 150314 h 362278"/>
                  <a:gd name="connsiteX10" fmla="*/ 586053 w 588210"/>
                  <a:gd name="connsiteY10" fmla="*/ 55065 h 362278"/>
                  <a:gd name="connsiteX11" fmla="*/ 538428 w 588210"/>
                  <a:gd name="connsiteY11" fmla="*/ 2678 h 362278"/>
                  <a:gd name="connsiteX12" fmla="*/ 469372 w 588210"/>
                  <a:gd name="connsiteY12" fmla="*/ 14584 h 362278"/>
                  <a:gd name="connsiteX13" fmla="*/ 431272 w 588210"/>
                  <a:gd name="connsiteY13" fmla="*/ 74115 h 362278"/>
                  <a:gd name="connsiteX14" fmla="*/ 390791 w 588210"/>
                  <a:gd name="connsiteY14" fmla="*/ 157459 h 362278"/>
                  <a:gd name="connsiteX15" fmla="*/ 347928 w 588210"/>
                  <a:gd name="connsiteY15" fmla="*/ 219371 h 362278"/>
                  <a:gd name="connsiteX16" fmla="*/ 290778 w 588210"/>
                  <a:gd name="connsiteY16" fmla="*/ 257471 h 362278"/>
                  <a:gd name="connsiteX17" fmla="*/ 193147 w 588210"/>
                  <a:gd name="connsiteY17" fmla="*/ 259852 h 362278"/>
                  <a:gd name="connsiteX18" fmla="*/ 150285 w 588210"/>
                  <a:gd name="connsiteY18" fmla="*/ 228897 h 362278"/>
                  <a:gd name="connsiteX19" fmla="*/ 202672 w 588210"/>
                  <a:gd name="connsiteY19" fmla="*/ 174128 h 362278"/>
                  <a:gd name="connsiteX20" fmla="*/ 266966 w 588210"/>
                  <a:gd name="connsiteY20" fmla="*/ 133646 h 362278"/>
                  <a:gd name="connsiteX21" fmla="*/ 233628 w 588210"/>
                  <a:gd name="connsiteY21" fmla="*/ 119359 h 362278"/>
                  <a:gd name="connsiteX22" fmla="*/ 166954 w 588210"/>
                  <a:gd name="connsiteY22" fmla="*/ 71733 h 362278"/>
                  <a:gd name="connsiteX0" fmla="*/ 150285 w 588210"/>
                  <a:gd name="connsiteY0" fmla="*/ 55064 h 362278"/>
                  <a:gd name="connsiteX1" fmla="*/ 76465 w 588210"/>
                  <a:gd name="connsiteY1" fmla="*/ 97928 h 362278"/>
                  <a:gd name="connsiteX2" fmla="*/ 16935 w 588210"/>
                  <a:gd name="connsiteY2" fmla="*/ 164603 h 362278"/>
                  <a:gd name="connsiteX3" fmla="*/ 265 w 588210"/>
                  <a:gd name="connsiteY3" fmla="*/ 221753 h 362278"/>
                  <a:gd name="connsiteX4" fmla="*/ 26460 w 588210"/>
                  <a:gd name="connsiteY4" fmla="*/ 297953 h 362278"/>
                  <a:gd name="connsiteX5" fmla="*/ 116947 w 588210"/>
                  <a:gd name="connsiteY5" fmla="*/ 357484 h 362278"/>
                  <a:gd name="connsiteX6" fmla="*/ 274110 w 588210"/>
                  <a:gd name="connsiteY6" fmla="*/ 355103 h 362278"/>
                  <a:gd name="connsiteX7" fmla="*/ 383648 w 588210"/>
                  <a:gd name="connsiteY7" fmla="*/ 326528 h 362278"/>
                  <a:gd name="connsiteX8" fmla="*/ 521760 w 588210"/>
                  <a:gd name="connsiteY8" fmla="*/ 238422 h 362278"/>
                  <a:gd name="connsiteX9" fmla="*/ 574147 w 588210"/>
                  <a:gd name="connsiteY9" fmla="*/ 150314 h 362278"/>
                  <a:gd name="connsiteX10" fmla="*/ 586053 w 588210"/>
                  <a:gd name="connsiteY10" fmla="*/ 55065 h 362278"/>
                  <a:gd name="connsiteX11" fmla="*/ 538428 w 588210"/>
                  <a:gd name="connsiteY11" fmla="*/ 2678 h 362278"/>
                  <a:gd name="connsiteX12" fmla="*/ 469372 w 588210"/>
                  <a:gd name="connsiteY12" fmla="*/ 14584 h 362278"/>
                  <a:gd name="connsiteX13" fmla="*/ 431272 w 588210"/>
                  <a:gd name="connsiteY13" fmla="*/ 74115 h 362278"/>
                  <a:gd name="connsiteX14" fmla="*/ 390791 w 588210"/>
                  <a:gd name="connsiteY14" fmla="*/ 157459 h 362278"/>
                  <a:gd name="connsiteX15" fmla="*/ 347928 w 588210"/>
                  <a:gd name="connsiteY15" fmla="*/ 219371 h 362278"/>
                  <a:gd name="connsiteX16" fmla="*/ 290778 w 588210"/>
                  <a:gd name="connsiteY16" fmla="*/ 257471 h 362278"/>
                  <a:gd name="connsiteX17" fmla="*/ 193147 w 588210"/>
                  <a:gd name="connsiteY17" fmla="*/ 259852 h 362278"/>
                  <a:gd name="connsiteX18" fmla="*/ 150285 w 588210"/>
                  <a:gd name="connsiteY18" fmla="*/ 228897 h 362278"/>
                  <a:gd name="connsiteX19" fmla="*/ 202672 w 588210"/>
                  <a:gd name="connsiteY19" fmla="*/ 174128 h 362278"/>
                  <a:gd name="connsiteX20" fmla="*/ 266966 w 588210"/>
                  <a:gd name="connsiteY20" fmla="*/ 133646 h 362278"/>
                  <a:gd name="connsiteX21" fmla="*/ 233628 w 588210"/>
                  <a:gd name="connsiteY21" fmla="*/ 119359 h 362278"/>
                  <a:gd name="connsiteX22" fmla="*/ 150285 w 588210"/>
                  <a:gd name="connsiteY22" fmla="*/ 55064 h 362278"/>
                  <a:gd name="connsiteX0" fmla="*/ 150250 w 588175"/>
                  <a:gd name="connsiteY0" fmla="*/ 55064 h 362278"/>
                  <a:gd name="connsiteX1" fmla="*/ 69286 w 588175"/>
                  <a:gd name="connsiteY1" fmla="*/ 86022 h 362278"/>
                  <a:gd name="connsiteX2" fmla="*/ 16900 w 588175"/>
                  <a:gd name="connsiteY2" fmla="*/ 164603 h 362278"/>
                  <a:gd name="connsiteX3" fmla="*/ 230 w 588175"/>
                  <a:gd name="connsiteY3" fmla="*/ 221753 h 362278"/>
                  <a:gd name="connsiteX4" fmla="*/ 26425 w 588175"/>
                  <a:gd name="connsiteY4" fmla="*/ 297953 h 362278"/>
                  <a:gd name="connsiteX5" fmla="*/ 116912 w 588175"/>
                  <a:gd name="connsiteY5" fmla="*/ 357484 h 362278"/>
                  <a:gd name="connsiteX6" fmla="*/ 274075 w 588175"/>
                  <a:gd name="connsiteY6" fmla="*/ 355103 h 362278"/>
                  <a:gd name="connsiteX7" fmla="*/ 383613 w 588175"/>
                  <a:gd name="connsiteY7" fmla="*/ 326528 h 362278"/>
                  <a:gd name="connsiteX8" fmla="*/ 521725 w 588175"/>
                  <a:gd name="connsiteY8" fmla="*/ 238422 h 362278"/>
                  <a:gd name="connsiteX9" fmla="*/ 574112 w 588175"/>
                  <a:gd name="connsiteY9" fmla="*/ 150314 h 362278"/>
                  <a:gd name="connsiteX10" fmla="*/ 586018 w 588175"/>
                  <a:gd name="connsiteY10" fmla="*/ 55065 h 362278"/>
                  <a:gd name="connsiteX11" fmla="*/ 538393 w 588175"/>
                  <a:gd name="connsiteY11" fmla="*/ 2678 h 362278"/>
                  <a:gd name="connsiteX12" fmla="*/ 469337 w 588175"/>
                  <a:gd name="connsiteY12" fmla="*/ 14584 h 362278"/>
                  <a:gd name="connsiteX13" fmla="*/ 431237 w 588175"/>
                  <a:gd name="connsiteY13" fmla="*/ 74115 h 362278"/>
                  <a:gd name="connsiteX14" fmla="*/ 390756 w 588175"/>
                  <a:gd name="connsiteY14" fmla="*/ 157459 h 362278"/>
                  <a:gd name="connsiteX15" fmla="*/ 347893 w 588175"/>
                  <a:gd name="connsiteY15" fmla="*/ 219371 h 362278"/>
                  <a:gd name="connsiteX16" fmla="*/ 290743 w 588175"/>
                  <a:gd name="connsiteY16" fmla="*/ 257471 h 362278"/>
                  <a:gd name="connsiteX17" fmla="*/ 193112 w 588175"/>
                  <a:gd name="connsiteY17" fmla="*/ 259852 h 362278"/>
                  <a:gd name="connsiteX18" fmla="*/ 150250 w 588175"/>
                  <a:gd name="connsiteY18" fmla="*/ 228897 h 362278"/>
                  <a:gd name="connsiteX19" fmla="*/ 202637 w 588175"/>
                  <a:gd name="connsiteY19" fmla="*/ 174128 h 362278"/>
                  <a:gd name="connsiteX20" fmla="*/ 266931 w 588175"/>
                  <a:gd name="connsiteY20" fmla="*/ 133646 h 362278"/>
                  <a:gd name="connsiteX21" fmla="*/ 233593 w 588175"/>
                  <a:gd name="connsiteY21" fmla="*/ 119359 h 362278"/>
                  <a:gd name="connsiteX22" fmla="*/ 150250 w 588175"/>
                  <a:gd name="connsiteY22" fmla="*/ 55064 h 362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88175" h="362278">
                    <a:moveTo>
                      <a:pt x="150250" y="55064"/>
                    </a:moveTo>
                    <a:cubicBezTo>
                      <a:pt x="122865" y="49508"/>
                      <a:pt x="91511" y="67765"/>
                      <a:pt x="69286" y="86022"/>
                    </a:cubicBezTo>
                    <a:cubicBezTo>
                      <a:pt x="47061" y="104279"/>
                      <a:pt x="28409" y="141981"/>
                      <a:pt x="16900" y="164603"/>
                    </a:cubicBezTo>
                    <a:cubicBezTo>
                      <a:pt x="5391" y="187225"/>
                      <a:pt x="-1357" y="199528"/>
                      <a:pt x="230" y="221753"/>
                    </a:cubicBezTo>
                    <a:cubicBezTo>
                      <a:pt x="1817" y="243978"/>
                      <a:pt x="6978" y="275331"/>
                      <a:pt x="26425" y="297953"/>
                    </a:cubicBezTo>
                    <a:cubicBezTo>
                      <a:pt x="45872" y="320575"/>
                      <a:pt x="75637" y="347959"/>
                      <a:pt x="116912" y="357484"/>
                    </a:cubicBezTo>
                    <a:cubicBezTo>
                      <a:pt x="158187" y="367009"/>
                      <a:pt x="229625" y="360262"/>
                      <a:pt x="274075" y="355103"/>
                    </a:cubicBezTo>
                    <a:cubicBezTo>
                      <a:pt x="318525" y="349944"/>
                      <a:pt x="342338" y="345975"/>
                      <a:pt x="383613" y="326528"/>
                    </a:cubicBezTo>
                    <a:cubicBezTo>
                      <a:pt x="424888" y="307081"/>
                      <a:pt x="489975" y="267791"/>
                      <a:pt x="521725" y="238422"/>
                    </a:cubicBezTo>
                    <a:cubicBezTo>
                      <a:pt x="553475" y="209053"/>
                      <a:pt x="563397" y="180873"/>
                      <a:pt x="574112" y="150314"/>
                    </a:cubicBezTo>
                    <a:cubicBezTo>
                      <a:pt x="584827" y="119755"/>
                      <a:pt x="591971" y="79671"/>
                      <a:pt x="586018" y="55065"/>
                    </a:cubicBezTo>
                    <a:cubicBezTo>
                      <a:pt x="580065" y="30459"/>
                      <a:pt x="557840" y="9425"/>
                      <a:pt x="538393" y="2678"/>
                    </a:cubicBezTo>
                    <a:cubicBezTo>
                      <a:pt x="518946" y="-4069"/>
                      <a:pt x="487196" y="2678"/>
                      <a:pt x="469337" y="14584"/>
                    </a:cubicBezTo>
                    <a:cubicBezTo>
                      <a:pt x="451478" y="26490"/>
                      <a:pt x="444334" y="50302"/>
                      <a:pt x="431237" y="74115"/>
                    </a:cubicBezTo>
                    <a:cubicBezTo>
                      <a:pt x="418140" y="97928"/>
                      <a:pt x="404647" y="133250"/>
                      <a:pt x="390756" y="157459"/>
                    </a:cubicBezTo>
                    <a:cubicBezTo>
                      <a:pt x="376865" y="181668"/>
                      <a:pt x="364562" y="202702"/>
                      <a:pt x="347893" y="219371"/>
                    </a:cubicBezTo>
                    <a:cubicBezTo>
                      <a:pt x="331224" y="236040"/>
                      <a:pt x="316540" y="250724"/>
                      <a:pt x="290743" y="257471"/>
                    </a:cubicBezTo>
                    <a:cubicBezTo>
                      <a:pt x="264946" y="264218"/>
                      <a:pt x="216528" y="264614"/>
                      <a:pt x="193112" y="259852"/>
                    </a:cubicBezTo>
                    <a:cubicBezTo>
                      <a:pt x="169696" y="255090"/>
                      <a:pt x="148663" y="243184"/>
                      <a:pt x="150250" y="228897"/>
                    </a:cubicBezTo>
                    <a:cubicBezTo>
                      <a:pt x="151837" y="214610"/>
                      <a:pt x="183190" y="190003"/>
                      <a:pt x="202637" y="174128"/>
                    </a:cubicBezTo>
                    <a:cubicBezTo>
                      <a:pt x="222084" y="158253"/>
                      <a:pt x="261772" y="142774"/>
                      <a:pt x="266931" y="133646"/>
                    </a:cubicBezTo>
                    <a:cubicBezTo>
                      <a:pt x="272090" y="124518"/>
                      <a:pt x="253040" y="132456"/>
                      <a:pt x="233593" y="119359"/>
                    </a:cubicBezTo>
                    <a:cubicBezTo>
                      <a:pt x="214146" y="106262"/>
                      <a:pt x="177635" y="60620"/>
                      <a:pt x="150250" y="55064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8" name="任意多边形 1357"/>
              <p:cNvSpPr/>
              <p:nvPr/>
            </p:nvSpPr>
            <p:spPr>
              <a:xfrm>
                <a:off x="7757233" y="6010755"/>
                <a:ext cx="323438" cy="210671"/>
              </a:xfrm>
              <a:custGeom>
                <a:avLst/>
                <a:gdLst>
                  <a:gd name="connsiteX0" fmla="*/ 560703 w 813120"/>
                  <a:gd name="connsiteY0" fmla="*/ 1263 h 540042"/>
                  <a:gd name="connsiteX1" fmla="*/ 677384 w 813120"/>
                  <a:gd name="connsiteY1" fmla="*/ 15550 h 540042"/>
                  <a:gd name="connsiteX2" fmla="*/ 765490 w 813120"/>
                  <a:gd name="connsiteY2" fmla="*/ 77463 h 540042"/>
                  <a:gd name="connsiteX3" fmla="*/ 813116 w 813120"/>
                  <a:gd name="connsiteY3" fmla="*/ 198907 h 540042"/>
                  <a:gd name="connsiteX4" fmla="*/ 763109 w 813120"/>
                  <a:gd name="connsiteY4" fmla="*/ 325113 h 540042"/>
                  <a:gd name="connsiteX5" fmla="*/ 658335 w 813120"/>
                  <a:gd name="connsiteY5" fmla="*/ 437033 h 540042"/>
                  <a:gd name="connsiteX6" fmla="*/ 548797 w 813120"/>
                  <a:gd name="connsiteY6" fmla="*/ 494182 h 540042"/>
                  <a:gd name="connsiteX7" fmla="*/ 463072 w 813120"/>
                  <a:gd name="connsiteY7" fmla="*/ 520376 h 540042"/>
                  <a:gd name="connsiteX8" fmla="*/ 289241 w 813120"/>
                  <a:gd name="connsiteY8" fmla="*/ 537044 h 540042"/>
                  <a:gd name="connsiteX9" fmla="*/ 151128 w 813120"/>
                  <a:gd name="connsiteY9" fmla="*/ 539426 h 540042"/>
                  <a:gd name="connsiteX10" fmla="*/ 46353 w 813120"/>
                  <a:gd name="connsiteY10" fmla="*/ 529901 h 540042"/>
                  <a:gd name="connsiteX11" fmla="*/ 10634 w 813120"/>
                  <a:gd name="connsiteY11" fmla="*/ 503707 h 540042"/>
                  <a:gd name="connsiteX12" fmla="*/ 1109 w 813120"/>
                  <a:gd name="connsiteY12" fmla="*/ 432269 h 540042"/>
                  <a:gd name="connsiteX13" fmla="*/ 32066 w 813120"/>
                  <a:gd name="connsiteY13" fmla="*/ 415601 h 540042"/>
                  <a:gd name="connsiteX14" fmla="*/ 143984 w 813120"/>
                  <a:gd name="connsiteY14" fmla="*/ 444175 h 540042"/>
                  <a:gd name="connsiteX15" fmla="*/ 277334 w 813120"/>
                  <a:gd name="connsiteY15" fmla="*/ 448938 h 540042"/>
                  <a:gd name="connsiteX16" fmla="*/ 405922 w 813120"/>
                  <a:gd name="connsiteY16" fmla="*/ 427507 h 540042"/>
                  <a:gd name="connsiteX17" fmla="*/ 541653 w 813120"/>
                  <a:gd name="connsiteY17" fmla="*/ 384644 h 540042"/>
                  <a:gd name="connsiteX18" fmla="*/ 665478 w 813120"/>
                  <a:gd name="connsiteY18" fmla="*/ 267963 h 540042"/>
                  <a:gd name="connsiteX19" fmla="*/ 665478 w 813120"/>
                  <a:gd name="connsiteY19" fmla="*/ 158426 h 540042"/>
                  <a:gd name="connsiteX20" fmla="*/ 579753 w 813120"/>
                  <a:gd name="connsiteY20" fmla="*/ 115563 h 540042"/>
                  <a:gd name="connsiteX21" fmla="*/ 484503 w 813120"/>
                  <a:gd name="connsiteY21" fmla="*/ 129851 h 540042"/>
                  <a:gd name="connsiteX22" fmla="*/ 408303 w 813120"/>
                  <a:gd name="connsiteY22" fmla="*/ 160807 h 540042"/>
                  <a:gd name="connsiteX23" fmla="*/ 374221 w 813120"/>
                  <a:gd name="connsiteY23" fmla="*/ 175838 h 540042"/>
                  <a:gd name="connsiteX24" fmla="*/ 348266 w 813120"/>
                  <a:gd name="connsiteY24" fmla="*/ 181807 h 540042"/>
                  <a:gd name="connsiteX25" fmla="*/ 341627 w 813120"/>
                  <a:gd name="connsiteY25" fmla="*/ 139375 h 540042"/>
                  <a:gd name="connsiteX26" fmla="*/ 316773 w 813120"/>
                  <a:gd name="connsiteY26" fmla="*/ 96661 h 540042"/>
                  <a:gd name="connsiteX27" fmla="*/ 295708 w 813120"/>
                  <a:gd name="connsiteY27" fmla="*/ 71980 h 540042"/>
                  <a:gd name="connsiteX28" fmla="*/ 300068 w 813120"/>
                  <a:gd name="connsiteY28" fmla="*/ 68105 h 540042"/>
                  <a:gd name="connsiteX29" fmla="*/ 382109 w 813120"/>
                  <a:gd name="connsiteY29" fmla="*/ 39363 h 540042"/>
                  <a:gd name="connsiteX30" fmla="*/ 560703 w 813120"/>
                  <a:gd name="connsiteY30" fmla="*/ 1263 h 540042"/>
                  <a:gd name="connsiteX0" fmla="*/ 576695 w 829112"/>
                  <a:gd name="connsiteY0" fmla="*/ 1263 h 540042"/>
                  <a:gd name="connsiteX1" fmla="*/ 693376 w 829112"/>
                  <a:gd name="connsiteY1" fmla="*/ 15550 h 540042"/>
                  <a:gd name="connsiteX2" fmla="*/ 781482 w 829112"/>
                  <a:gd name="connsiteY2" fmla="*/ 77463 h 540042"/>
                  <a:gd name="connsiteX3" fmla="*/ 829108 w 829112"/>
                  <a:gd name="connsiteY3" fmla="*/ 198907 h 540042"/>
                  <a:gd name="connsiteX4" fmla="*/ 779101 w 829112"/>
                  <a:gd name="connsiteY4" fmla="*/ 325113 h 540042"/>
                  <a:gd name="connsiteX5" fmla="*/ 674327 w 829112"/>
                  <a:gd name="connsiteY5" fmla="*/ 437033 h 540042"/>
                  <a:gd name="connsiteX6" fmla="*/ 564789 w 829112"/>
                  <a:gd name="connsiteY6" fmla="*/ 494182 h 540042"/>
                  <a:gd name="connsiteX7" fmla="*/ 479064 w 829112"/>
                  <a:gd name="connsiteY7" fmla="*/ 520376 h 540042"/>
                  <a:gd name="connsiteX8" fmla="*/ 305233 w 829112"/>
                  <a:gd name="connsiteY8" fmla="*/ 537044 h 540042"/>
                  <a:gd name="connsiteX9" fmla="*/ 167120 w 829112"/>
                  <a:gd name="connsiteY9" fmla="*/ 539426 h 540042"/>
                  <a:gd name="connsiteX10" fmla="*/ 62345 w 829112"/>
                  <a:gd name="connsiteY10" fmla="*/ 529901 h 540042"/>
                  <a:gd name="connsiteX11" fmla="*/ 26626 w 829112"/>
                  <a:gd name="connsiteY11" fmla="*/ 503707 h 540042"/>
                  <a:gd name="connsiteX12" fmla="*/ 432 w 829112"/>
                  <a:gd name="connsiteY12" fmla="*/ 432269 h 540042"/>
                  <a:gd name="connsiteX13" fmla="*/ 48058 w 829112"/>
                  <a:gd name="connsiteY13" fmla="*/ 415601 h 540042"/>
                  <a:gd name="connsiteX14" fmla="*/ 159976 w 829112"/>
                  <a:gd name="connsiteY14" fmla="*/ 444175 h 540042"/>
                  <a:gd name="connsiteX15" fmla="*/ 293326 w 829112"/>
                  <a:gd name="connsiteY15" fmla="*/ 448938 h 540042"/>
                  <a:gd name="connsiteX16" fmla="*/ 421914 w 829112"/>
                  <a:gd name="connsiteY16" fmla="*/ 427507 h 540042"/>
                  <a:gd name="connsiteX17" fmla="*/ 557645 w 829112"/>
                  <a:gd name="connsiteY17" fmla="*/ 384644 h 540042"/>
                  <a:gd name="connsiteX18" fmla="*/ 681470 w 829112"/>
                  <a:gd name="connsiteY18" fmla="*/ 267963 h 540042"/>
                  <a:gd name="connsiteX19" fmla="*/ 681470 w 829112"/>
                  <a:gd name="connsiteY19" fmla="*/ 158426 h 540042"/>
                  <a:gd name="connsiteX20" fmla="*/ 595745 w 829112"/>
                  <a:gd name="connsiteY20" fmla="*/ 115563 h 540042"/>
                  <a:gd name="connsiteX21" fmla="*/ 500495 w 829112"/>
                  <a:gd name="connsiteY21" fmla="*/ 129851 h 540042"/>
                  <a:gd name="connsiteX22" fmla="*/ 424295 w 829112"/>
                  <a:gd name="connsiteY22" fmla="*/ 160807 h 540042"/>
                  <a:gd name="connsiteX23" fmla="*/ 390213 w 829112"/>
                  <a:gd name="connsiteY23" fmla="*/ 175838 h 540042"/>
                  <a:gd name="connsiteX24" fmla="*/ 364258 w 829112"/>
                  <a:gd name="connsiteY24" fmla="*/ 181807 h 540042"/>
                  <a:gd name="connsiteX25" fmla="*/ 357619 w 829112"/>
                  <a:gd name="connsiteY25" fmla="*/ 139375 h 540042"/>
                  <a:gd name="connsiteX26" fmla="*/ 332765 w 829112"/>
                  <a:gd name="connsiteY26" fmla="*/ 96661 h 540042"/>
                  <a:gd name="connsiteX27" fmla="*/ 311700 w 829112"/>
                  <a:gd name="connsiteY27" fmla="*/ 71980 h 540042"/>
                  <a:gd name="connsiteX28" fmla="*/ 316060 w 829112"/>
                  <a:gd name="connsiteY28" fmla="*/ 68105 h 540042"/>
                  <a:gd name="connsiteX29" fmla="*/ 398101 w 829112"/>
                  <a:gd name="connsiteY29" fmla="*/ 39363 h 540042"/>
                  <a:gd name="connsiteX30" fmla="*/ 576695 w 829112"/>
                  <a:gd name="connsiteY30" fmla="*/ 1263 h 540042"/>
                  <a:gd name="connsiteX0" fmla="*/ 576695 w 829112"/>
                  <a:gd name="connsiteY0" fmla="*/ 1263 h 540042"/>
                  <a:gd name="connsiteX1" fmla="*/ 693376 w 829112"/>
                  <a:gd name="connsiteY1" fmla="*/ 15550 h 540042"/>
                  <a:gd name="connsiteX2" fmla="*/ 781482 w 829112"/>
                  <a:gd name="connsiteY2" fmla="*/ 77463 h 540042"/>
                  <a:gd name="connsiteX3" fmla="*/ 829108 w 829112"/>
                  <a:gd name="connsiteY3" fmla="*/ 198907 h 540042"/>
                  <a:gd name="connsiteX4" fmla="*/ 779101 w 829112"/>
                  <a:gd name="connsiteY4" fmla="*/ 325113 h 540042"/>
                  <a:gd name="connsiteX5" fmla="*/ 674327 w 829112"/>
                  <a:gd name="connsiteY5" fmla="*/ 437033 h 540042"/>
                  <a:gd name="connsiteX6" fmla="*/ 564789 w 829112"/>
                  <a:gd name="connsiteY6" fmla="*/ 494182 h 540042"/>
                  <a:gd name="connsiteX7" fmla="*/ 479064 w 829112"/>
                  <a:gd name="connsiteY7" fmla="*/ 520376 h 540042"/>
                  <a:gd name="connsiteX8" fmla="*/ 305233 w 829112"/>
                  <a:gd name="connsiteY8" fmla="*/ 537044 h 540042"/>
                  <a:gd name="connsiteX9" fmla="*/ 167120 w 829112"/>
                  <a:gd name="connsiteY9" fmla="*/ 539426 h 540042"/>
                  <a:gd name="connsiteX10" fmla="*/ 62345 w 829112"/>
                  <a:gd name="connsiteY10" fmla="*/ 529901 h 540042"/>
                  <a:gd name="connsiteX11" fmla="*/ 26626 w 829112"/>
                  <a:gd name="connsiteY11" fmla="*/ 503707 h 540042"/>
                  <a:gd name="connsiteX12" fmla="*/ 432 w 829112"/>
                  <a:gd name="connsiteY12" fmla="*/ 432269 h 540042"/>
                  <a:gd name="connsiteX13" fmla="*/ 48058 w 829112"/>
                  <a:gd name="connsiteY13" fmla="*/ 415601 h 540042"/>
                  <a:gd name="connsiteX14" fmla="*/ 159976 w 829112"/>
                  <a:gd name="connsiteY14" fmla="*/ 444175 h 540042"/>
                  <a:gd name="connsiteX15" fmla="*/ 293326 w 829112"/>
                  <a:gd name="connsiteY15" fmla="*/ 448938 h 540042"/>
                  <a:gd name="connsiteX16" fmla="*/ 417151 w 829112"/>
                  <a:gd name="connsiteY16" fmla="*/ 410838 h 540042"/>
                  <a:gd name="connsiteX17" fmla="*/ 557645 w 829112"/>
                  <a:gd name="connsiteY17" fmla="*/ 384644 h 540042"/>
                  <a:gd name="connsiteX18" fmla="*/ 681470 w 829112"/>
                  <a:gd name="connsiteY18" fmla="*/ 267963 h 540042"/>
                  <a:gd name="connsiteX19" fmla="*/ 681470 w 829112"/>
                  <a:gd name="connsiteY19" fmla="*/ 158426 h 540042"/>
                  <a:gd name="connsiteX20" fmla="*/ 595745 w 829112"/>
                  <a:gd name="connsiteY20" fmla="*/ 115563 h 540042"/>
                  <a:gd name="connsiteX21" fmla="*/ 500495 w 829112"/>
                  <a:gd name="connsiteY21" fmla="*/ 129851 h 540042"/>
                  <a:gd name="connsiteX22" fmla="*/ 424295 w 829112"/>
                  <a:gd name="connsiteY22" fmla="*/ 160807 h 540042"/>
                  <a:gd name="connsiteX23" fmla="*/ 390213 w 829112"/>
                  <a:gd name="connsiteY23" fmla="*/ 175838 h 540042"/>
                  <a:gd name="connsiteX24" fmla="*/ 364258 w 829112"/>
                  <a:gd name="connsiteY24" fmla="*/ 181807 h 540042"/>
                  <a:gd name="connsiteX25" fmla="*/ 357619 w 829112"/>
                  <a:gd name="connsiteY25" fmla="*/ 139375 h 540042"/>
                  <a:gd name="connsiteX26" fmla="*/ 332765 w 829112"/>
                  <a:gd name="connsiteY26" fmla="*/ 96661 h 540042"/>
                  <a:gd name="connsiteX27" fmla="*/ 311700 w 829112"/>
                  <a:gd name="connsiteY27" fmla="*/ 71980 h 540042"/>
                  <a:gd name="connsiteX28" fmla="*/ 316060 w 829112"/>
                  <a:gd name="connsiteY28" fmla="*/ 68105 h 540042"/>
                  <a:gd name="connsiteX29" fmla="*/ 398101 w 829112"/>
                  <a:gd name="connsiteY29" fmla="*/ 39363 h 540042"/>
                  <a:gd name="connsiteX30" fmla="*/ 576695 w 829112"/>
                  <a:gd name="connsiteY30" fmla="*/ 1263 h 540042"/>
                  <a:gd name="connsiteX0" fmla="*/ 576695 w 829112"/>
                  <a:gd name="connsiteY0" fmla="*/ 1263 h 540042"/>
                  <a:gd name="connsiteX1" fmla="*/ 693376 w 829112"/>
                  <a:gd name="connsiteY1" fmla="*/ 15550 h 540042"/>
                  <a:gd name="connsiteX2" fmla="*/ 781482 w 829112"/>
                  <a:gd name="connsiteY2" fmla="*/ 77463 h 540042"/>
                  <a:gd name="connsiteX3" fmla="*/ 829108 w 829112"/>
                  <a:gd name="connsiteY3" fmla="*/ 198907 h 540042"/>
                  <a:gd name="connsiteX4" fmla="*/ 779101 w 829112"/>
                  <a:gd name="connsiteY4" fmla="*/ 325113 h 540042"/>
                  <a:gd name="connsiteX5" fmla="*/ 674327 w 829112"/>
                  <a:gd name="connsiteY5" fmla="*/ 437033 h 540042"/>
                  <a:gd name="connsiteX6" fmla="*/ 564789 w 829112"/>
                  <a:gd name="connsiteY6" fmla="*/ 494182 h 540042"/>
                  <a:gd name="connsiteX7" fmla="*/ 479064 w 829112"/>
                  <a:gd name="connsiteY7" fmla="*/ 520376 h 540042"/>
                  <a:gd name="connsiteX8" fmla="*/ 305233 w 829112"/>
                  <a:gd name="connsiteY8" fmla="*/ 537044 h 540042"/>
                  <a:gd name="connsiteX9" fmla="*/ 167120 w 829112"/>
                  <a:gd name="connsiteY9" fmla="*/ 539426 h 540042"/>
                  <a:gd name="connsiteX10" fmla="*/ 62345 w 829112"/>
                  <a:gd name="connsiteY10" fmla="*/ 529901 h 540042"/>
                  <a:gd name="connsiteX11" fmla="*/ 26626 w 829112"/>
                  <a:gd name="connsiteY11" fmla="*/ 503707 h 540042"/>
                  <a:gd name="connsiteX12" fmla="*/ 432 w 829112"/>
                  <a:gd name="connsiteY12" fmla="*/ 432269 h 540042"/>
                  <a:gd name="connsiteX13" fmla="*/ 48058 w 829112"/>
                  <a:gd name="connsiteY13" fmla="*/ 415601 h 540042"/>
                  <a:gd name="connsiteX14" fmla="*/ 159976 w 829112"/>
                  <a:gd name="connsiteY14" fmla="*/ 444175 h 540042"/>
                  <a:gd name="connsiteX15" fmla="*/ 293326 w 829112"/>
                  <a:gd name="connsiteY15" fmla="*/ 448938 h 540042"/>
                  <a:gd name="connsiteX16" fmla="*/ 417151 w 829112"/>
                  <a:gd name="connsiteY16" fmla="*/ 410838 h 540042"/>
                  <a:gd name="connsiteX17" fmla="*/ 557645 w 829112"/>
                  <a:gd name="connsiteY17" fmla="*/ 365594 h 540042"/>
                  <a:gd name="connsiteX18" fmla="*/ 681470 w 829112"/>
                  <a:gd name="connsiteY18" fmla="*/ 267963 h 540042"/>
                  <a:gd name="connsiteX19" fmla="*/ 681470 w 829112"/>
                  <a:gd name="connsiteY19" fmla="*/ 158426 h 540042"/>
                  <a:gd name="connsiteX20" fmla="*/ 595745 w 829112"/>
                  <a:gd name="connsiteY20" fmla="*/ 115563 h 540042"/>
                  <a:gd name="connsiteX21" fmla="*/ 500495 w 829112"/>
                  <a:gd name="connsiteY21" fmla="*/ 129851 h 540042"/>
                  <a:gd name="connsiteX22" fmla="*/ 424295 w 829112"/>
                  <a:gd name="connsiteY22" fmla="*/ 160807 h 540042"/>
                  <a:gd name="connsiteX23" fmla="*/ 390213 w 829112"/>
                  <a:gd name="connsiteY23" fmla="*/ 175838 h 540042"/>
                  <a:gd name="connsiteX24" fmla="*/ 364258 w 829112"/>
                  <a:gd name="connsiteY24" fmla="*/ 181807 h 540042"/>
                  <a:gd name="connsiteX25" fmla="*/ 357619 w 829112"/>
                  <a:gd name="connsiteY25" fmla="*/ 139375 h 540042"/>
                  <a:gd name="connsiteX26" fmla="*/ 332765 w 829112"/>
                  <a:gd name="connsiteY26" fmla="*/ 96661 h 540042"/>
                  <a:gd name="connsiteX27" fmla="*/ 311700 w 829112"/>
                  <a:gd name="connsiteY27" fmla="*/ 71980 h 540042"/>
                  <a:gd name="connsiteX28" fmla="*/ 316060 w 829112"/>
                  <a:gd name="connsiteY28" fmla="*/ 68105 h 540042"/>
                  <a:gd name="connsiteX29" fmla="*/ 398101 w 829112"/>
                  <a:gd name="connsiteY29" fmla="*/ 39363 h 540042"/>
                  <a:gd name="connsiteX30" fmla="*/ 576695 w 829112"/>
                  <a:gd name="connsiteY30" fmla="*/ 1263 h 540042"/>
                  <a:gd name="connsiteX0" fmla="*/ 576695 w 829112"/>
                  <a:gd name="connsiteY0" fmla="*/ 1263 h 540042"/>
                  <a:gd name="connsiteX1" fmla="*/ 693376 w 829112"/>
                  <a:gd name="connsiteY1" fmla="*/ 15550 h 540042"/>
                  <a:gd name="connsiteX2" fmla="*/ 781482 w 829112"/>
                  <a:gd name="connsiteY2" fmla="*/ 77463 h 540042"/>
                  <a:gd name="connsiteX3" fmla="*/ 829108 w 829112"/>
                  <a:gd name="connsiteY3" fmla="*/ 198907 h 540042"/>
                  <a:gd name="connsiteX4" fmla="*/ 779101 w 829112"/>
                  <a:gd name="connsiteY4" fmla="*/ 325113 h 540042"/>
                  <a:gd name="connsiteX5" fmla="*/ 674327 w 829112"/>
                  <a:gd name="connsiteY5" fmla="*/ 437033 h 540042"/>
                  <a:gd name="connsiteX6" fmla="*/ 564789 w 829112"/>
                  <a:gd name="connsiteY6" fmla="*/ 494182 h 540042"/>
                  <a:gd name="connsiteX7" fmla="*/ 479064 w 829112"/>
                  <a:gd name="connsiteY7" fmla="*/ 520376 h 540042"/>
                  <a:gd name="connsiteX8" fmla="*/ 305233 w 829112"/>
                  <a:gd name="connsiteY8" fmla="*/ 537044 h 540042"/>
                  <a:gd name="connsiteX9" fmla="*/ 167120 w 829112"/>
                  <a:gd name="connsiteY9" fmla="*/ 539426 h 540042"/>
                  <a:gd name="connsiteX10" fmla="*/ 62345 w 829112"/>
                  <a:gd name="connsiteY10" fmla="*/ 529901 h 540042"/>
                  <a:gd name="connsiteX11" fmla="*/ 26626 w 829112"/>
                  <a:gd name="connsiteY11" fmla="*/ 503707 h 540042"/>
                  <a:gd name="connsiteX12" fmla="*/ 432 w 829112"/>
                  <a:gd name="connsiteY12" fmla="*/ 432269 h 540042"/>
                  <a:gd name="connsiteX13" fmla="*/ 48058 w 829112"/>
                  <a:gd name="connsiteY13" fmla="*/ 415601 h 540042"/>
                  <a:gd name="connsiteX14" fmla="*/ 159976 w 829112"/>
                  <a:gd name="connsiteY14" fmla="*/ 444175 h 540042"/>
                  <a:gd name="connsiteX15" fmla="*/ 293326 w 829112"/>
                  <a:gd name="connsiteY15" fmla="*/ 434651 h 540042"/>
                  <a:gd name="connsiteX16" fmla="*/ 417151 w 829112"/>
                  <a:gd name="connsiteY16" fmla="*/ 410838 h 540042"/>
                  <a:gd name="connsiteX17" fmla="*/ 557645 w 829112"/>
                  <a:gd name="connsiteY17" fmla="*/ 365594 h 540042"/>
                  <a:gd name="connsiteX18" fmla="*/ 681470 w 829112"/>
                  <a:gd name="connsiteY18" fmla="*/ 267963 h 540042"/>
                  <a:gd name="connsiteX19" fmla="*/ 681470 w 829112"/>
                  <a:gd name="connsiteY19" fmla="*/ 158426 h 540042"/>
                  <a:gd name="connsiteX20" fmla="*/ 595745 w 829112"/>
                  <a:gd name="connsiteY20" fmla="*/ 115563 h 540042"/>
                  <a:gd name="connsiteX21" fmla="*/ 500495 w 829112"/>
                  <a:gd name="connsiteY21" fmla="*/ 129851 h 540042"/>
                  <a:gd name="connsiteX22" fmla="*/ 424295 w 829112"/>
                  <a:gd name="connsiteY22" fmla="*/ 160807 h 540042"/>
                  <a:gd name="connsiteX23" fmla="*/ 390213 w 829112"/>
                  <a:gd name="connsiteY23" fmla="*/ 175838 h 540042"/>
                  <a:gd name="connsiteX24" fmla="*/ 364258 w 829112"/>
                  <a:gd name="connsiteY24" fmla="*/ 181807 h 540042"/>
                  <a:gd name="connsiteX25" fmla="*/ 357619 w 829112"/>
                  <a:gd name="connsiteY25" fmla="*/ 139375 h 540042"/>
                  <a:gd name="connsiteX26" fmla="*/ 332765 w 829112"/>
                  <a:gd name="connsiteY26" fmla="*/ 96661 h 540042"/>
                  <a:gd name="connsiteX27" fmla="*/ 311700 w 829112"/>
                  <a:gd name="connsiteY27" fmla="*/ 71980 h 540042"/>
                  <a:gd name="connsiteX28" fmla="*/ 316060 w 829112"/>
                  <a:gd name="connsiteY28" fmla="*/ 68105 h 540042"/>
                  <a:gd name="connsiteX29" fmla="*/ 398101 w 829112"/>
                  <a:gd name="connsiteY29" fmla="*/ 39363 h 540042"/>
                  <a:gd name="connsiteX30" fmla="*/ 576695 w 829112"/>
                  <a:gd name="connsiteY30" fmla="*/ 1263 h 540042"/>
                  <a:gd name="connsiteX0" fmla="*/ 576695 w 829112"/>
                  <a:gd name="connsiteY0" fmla="*/ 1263 h 540042"/>
                  <a:gd name="connsiteX1" fmla="*/ 693376 w 829112"/>
                  <a:gd name="connsiteY1" fmla="*/ 15550 h 540042"/>
                  <a:gd name="connsiteX2" fmla="*/ 781482 w 829112"/>
                  <a:gd name="connsiteY2" fmla="*/ 77463 h 540042"/>
                  <a:gd name="connsiteX3" fmla="*/ 829108 w 829112"/>
                  <a:gd name="connsiteY3" fmla="*/ 198907 h 540042"/>
                  <a:gd name="connsiteX4" fmla="*/ 779101 w 829112"/>
                  <a:gd name="connsiteY4" fmla="*/ 325113 h 540042"/>
                  <a:gd name="connsiteX5" fmla="*/ 674327 w 829112"/>
                  <a:gd name="connsiteY5" fmla="*/ 437033 h 540042"/>
                  <a:gd name="connsiteX6" fmla="*/ 564789 w 829112"/>
                  <a:gd name="connsiteY6" fmla="*/ 494182 h 540042"/>
                  <a:gd name="connsiteX7" fmla="*/ 479064 w 829112"/>
                  <a:gd name="connsiteY7" fmla="*/ 520376 h 540042"/>
                  <a:gd name="connsiteX8" fmla="*/ 305233 w 829112"/>
                  <a:gd name="connsiteY8" fmla="*/ 537044 h 540042"/>
                  <a:gd name="connsiteX9" fmla="*/ 167120 w 829112"/>
                  <a:gd name="connsiteY9" fmla="*/ 539426 h 540042"/>
                  <a:gd name="connsiteX10" fmla="*/ 62345 w 829112"/>
                  <a:gd name="connsiteY10" fmla="*/ 529901 h 540042"/>
                  <a:gd name="connsiteX11" fmla="*/ 26626 w 829112"/>
                  <a:gd name="connsiteY11" fmla="*/ 503707 h 540042"/>
                  <a:gd name="connsiteX12" fmla="*/ 432 w 829112"/>
                  <a:gd name="connsiteY12" fmla="*/ 432269 h 540042"/>
                  <a:gd name="connsiteX13" fmla="*/ 48058 w 829112"/>
                  <a:gd name="connsiteY13" fmla="*/ 415601 h 540042"/>
                  <a:gd name="connsiteX14" fmla="*/ 164738 w 829112"/>
                  <a:gd name="connsiteY14" fmla="*/ 434650 h 540042"/>
                  <a:gd name="connsiteX15" fmla="*/ 293326 w 829112"/>
                  <a:gd name="connsiteY15" fmla="*/ 434651 h 540042"/>
                  <a:gd name="connsiteX16" fmla="*/ 417151 w 829112"/>
                  <a:gd name="connsiteY16" fmla="*/ 410838 h 540042"/>
                  <a:gd name="connsiteX17" fmla="*/ 557645 w 829112"/>
                  <a:gd name="connsiteY17" fmla="*/ 365594 h 540042"/>
                  <a:gd name="connsiteX18" fmla="*/ 681470 w 829112"/>
                  <a:gd name="connsiteY18" fmla="*/ 267963 h 540042"/>
                  <a:gd name="connsiteX19" fmla="*/ 681470 w 829112"/>
                  <a:gd name="connsiteY19" fmla="*/ 158426 h 540042"/>
                  <a:gd name="connsiteX20" fmla="*/ 595745 w 829112"/>
                  <a:gd name="connsiteY20" fmla="*/ 115563 h 540042"/>
                  <a:gd name="connsiteX21" fmla="*/ 500495 w 829112"/>
                  <a:gd name="connsiteY21" fmla="*/ 129851 h 540042"/>
                  <a:gd name="connsiteX22" fmla="*/ 424295 w 829112"/>
                  <a:gd name="connsiteY22" fmla="*/ 160807 h 540042"/>
                  <a:gd name="connsiteX23" fmla="*/ 390213 w 829112"/>
                  <a:gd name="connsiteY23" fmla="*/ 175838 h 540042"/>
                  <a:gd name="connsiteX24" fmla="*/ 364258 w 829112"/>
                  <a:gd name="connsiteY24" fmla="*/ 181807 h 540042"/>
                  <a:gd name="connsiteX25" fmla="*/ 357619 w 829112"/>
                  <a:gd name="connsiteY25" fmla="*/ 139375 h 540042"/>
                  <a:gd name="connsiteX26" fmla="*/ 332765 w 829112"/>
                  <a:gd name="connsiteY26" fmla="*/ 96661 h 540042"/>
                  <a:gd name="connsiteX27" fmla="*/ 311700 w 829112"/>
                  <a:gd name="connsiteY27" fmla="*/ 71980 h 540042"/>
                  <a:gd name="connsiteX28" fmla="*/ 316060 w 829112"/>
                  <a:gd name="connsiteY28" fmla="*/ 68105 h 540042"/>
                  <a:gd name="connsiteX29" fmla="*/ 398101 w 829112"/>
                  <a:gd name="connsiteY29" fmla="*/ 39363 h 540042"/>
                  <a:gd name="connsiteX30" fmla="*/ 576695 w 829112"/>
                  <a:gd name="connsiteY30" fmla="*/ 1263 h 540042"/>
                  <a:gd name="connsiteX0" fmla="*/ 576695 w 829112"/>
                  <a:gd name="connsiteY0" fmla="*/ 1263 h 540042"/>
                  <a:gd name="connsiteX1" fmla="*/ 693376 w 829112"/>
                  <a:gd name="connsiteY1" fmla="*/ 15550 h 540042"/>
                  <a:gd name="connsiteX2" fmla="*/ 781482 w 829112"/>
                  <a:gd name="connsiteY2" fmla="*/ 77463 h 540042"/>
                  <a:gd name="connsiteX3" fmla="*/ 829108 w 829112"/>
                  <a:gd name="connsiteY3" fmla="*/ 198907 h 540042"/>
                  <a:gd name="connsiteX4" fmla="*/ 779101 w 829112"/>
                  <a:gd name="connsiteY4" fmla="*/ 325113 h 540042"/>
                  <a:gd name="connsiteX5" fmla="*/ 674327 w 829112"/>
                  <a:gd name="connsiteY5" fmla="*/ 437033 h 540042"/>
                  <a:gd name="connsiteX6" fmla="*/ 564789 w 829112"/>
                  <a:gd name="connsiteY6" fmla="*/ 494182 h 540042"/>
                  <a:gd name="connsiteX7" fmla="*/ 479064 w 829112"/>
                  <a:gd name="connsiteY7" fmla="*/ 520376 h 540042"/>
                  <a:gd name="connsiteX8" fmla="*/ 305233 w 829112"/>
                  <a:gd name="connsiteY8" fmla="*/ 537044 h 540042"/>
                  <a:gd name="connsiteX9" fmla="*/ 167120 w 829112"/>
                  <a:gd name="connsiteY9" fmla="*/ 539426 h 540042"/>
                  <a:gd name="connsiteX10" fmla="*/ 62345 w 829112"/>
                  <a:gd name="connsiteY10" fmla="*/ 529901 h 540042"/>
                  <a:gd name="connsiteX11" fmla="*/ 26626 w 829112"/>
                  <a:gd name="connsiteY11" fmla="*/ 503707 h 540042"/>
                  <a:gd name="connsiteX12" fmla="*/ 432 w 829112"/>
                  <a:gd name="connsiteY12" fmla="*/ 432269 h 540042"/>
                  <a:gd name="connsiteX13" fmla="*/ 48058 w 829112"/>
                  <a:gd name="connsiteY13" fmla="*/ 415601 h 540042"/>
                  <a:gd name="connsiteX14" fmla="*/ 164738 w 829112"/>
                  <a:gd name="connsiteY14" fmla="*/ 434650 h 540042"/>
                  <a:gd name="connsiteX15" fmla="*/ 293326 w 829112"/>
                  <a:gd name="connsiteY15" fmla="*/ 434651 h 540042"/>
                  <a:gd name="connsiteX16" fmla="*/ 410007 w 829112"/>
                  <a:gd name="connsiteY16" fmla="*/ 403695 h 540042"/>
                  <a:gd name="connsiteX17" fmla="*/ 557645 w 829112"/>
                  <a:gd name="connsiteY17" fmla="*/ 365594 h 540042"/>
                  <a:gd name="connsiteX18" fmla="*/ 681470 w 829112"/>
                  <a:gd name="connsiteY18" fmla="*/ 267963 h 540042"/>
                  <a:gd name="connsiteX19" fmla="*/ 681470 w 829112"/>
                  <a:gd name="connsiteY19" fmla="*/ 158426 h 540042"/>
                  <a:gd name="connsiteX20" fmla="*/ 595745 w 829112"/>
                  <a:gd name="connsiteY20" fmla="*/ 115563 h 540042"/>
                  <a:gd name="connsiteX21" fmla="*/ 500495 w 829112"/>
                  <a:gd name="connsiteY21" fmla="*/ 129851 h 540042"/>
                  <a:gd name="connsiteX22" fmla="*/ 424295 w 829112"/>
                  <a:gd name="connsiteY22" fmla="*/ 160807 h 540042"/>
                  <a:gd name="connsiteX23" fmla="*/ 390213 w 829112"/>
                  <a:gd name="connsiteY23" fmla="*/ 175838 h 540042"/>
                  <a:gd name="connsiteX24" fmla="*/ 364258 w 829112"/>
                  <a:gd name="connsiteY24" fmla="*/ 181807 h 540042"/>
                  <a:gd name="connsiteX25" fmla="*/ 357619 w 829112"/>
                  <a:gd name="connsiteY25" fmla="*/ 139375 h 540042"/>
                  <a:gd name="connsiteX26" fmla="*/ 332765 w 829112"/>
                  <a:gd name="connsiteY26" fmla="*/ 96661 h 540042"/>
                  <a:gd name="connsiteX27" fmla="*/ 311700 w 829112"/>
                  <a:gd name="connsiteY27" fmla="*/ 71980 h 540042"/>
                  <a:gd name="connsiteX28" fmla="*/ 316060 w 829112"/>
                  <a:gd name="connsiteY28" fmla="*/ 68105 h 540042"/>
                  <a:gd name="connsiteX29" fmla="*/ 398101 w 829112"/>
                  <a:gd name="connsiteY29" fmla="*/ 39363 h 540042"/>
                  <a:gd name="connsiteX30" fmla="*/ 576695 w 829112"/>
                  <a:gd name="connsiteY30" fmla="*/ 1263 h 540042"/>
                  <a:gd name="connsiteX0" fmla="*/ 576695 w 829112"/>
                  <a:gd name="connsiteY0" fmla="*/ 1263 h 540042"/>
                  <a:gd name="connsiteX1" fmla="*/ 693376 w 829112"/>
                  <a:gd name="connsiteY1" fmla="*/ 15550 h 540042"/>
                  <a:gd name="connsiteX2" fmla="*/ 781482 w 829112"/>
                  <a:gd name="connsiteY2" fmla="*/ 77463 h 540042"/>
                  <a:gd name="connsiteX3" fmla="*/ 829108 w 829112"/>
                  <a:gd name="connsiteY3" fmla="*/ 198907 h 540042"/>
                  <a:gd name="connsiteX4" fmla="*/ 779101 w 829112"/>
                  <a:gd name="connsiteY4" fmla="*/ 325113 h 540042"/>
                  <a:gd name="connsiteX5" fmla="*/ 674327 w 829112"/>
                  <a:gd name="connsiteY5" fmla="*/ 437033 h 540042"/>
                  <a:gd name="connsiteX6" fmla="*/ 564789 w 829112"/>
                  <a:gd name="connsiteY6" fmla="*/ 494182 h 540042"/>
                  <a:gd name="connsiteX7" fmla="*/ 479064 w 829112"/>
                  <a:gd name="connsiteY7" fmla="*/ 520376 h 540042"/>
                  <a:gd name="connsiteX8" fmla="*/ 305233 w 829112"/>
                  <a:gd name="connsiteY8" fmla="*/ 537044 h 540042"/>
                  <a:gd name="connsiteX9" fmla="*/ 167120 w 829112"/>
                  <a:gd name="connsiteY9" fmla="*/ 539426 h 540042"/>
                  <a:gd name="connsiteX10" fmla="*/ 62345 w 829112"/>
                  <a:gd name="connsiteY10" fmla="*/ 529901 h 540042"/>
                  <a:gd name="connsiteX11" fmla="*/ 26626 w 829112"/>
                  <a:gd name="connsiteY11" fmla="*/ 503707 h 540042"/>
                  <a:gd name="connsiteX12" fmla="*/ 432 w 829112"/>
                  <a:gd name="connsiteY12" fmla="*/ 432269 h 540042"/>
                  <a:gd name="connsiteX13" fmla="*/ 48058 w 829112"/>
                  <a:gd name="connsiteY13" fmla="*/ 415601 h 540042"/>
                  <a:gd name="connsiteX14" fmla="*/ 164738 w 829112"/>
                  <a:gd name="connsiteY14" fmla="*/ 434650 h 540042"/>
                  <a:gd name="connsiteX15" fmla="*/ 293326 w 829112"/>
                  <a:gd name="connsiteY15" fmla="*/ 434651 h 540042"/>
                  <a:gd name="connsiteX16" fmla="*/ 410007 w 829112"/>
                  <a:gd name="connsiteY16" fmla="*/ 403695 h 540042"/>
                  <a:gd name="connsiteX17" fmla="*/ 557645 w 829112"/>
                  <a:gd name="connsiteY17" fmla="*/ 360832 h 540042"/>
                  <a:gd name="connsiteX18" fmla="*/ 681470 w 829112"/>
                  <a:gd name="connsiteY18" fmla="*/ 267963 h 540042"/>
                  <a:gd name="connsiteX19" fmla="*/ 681470 w 829112"/>
                  <a:gd name="connsiteY19" fmla="*/ 158426 h 540042"/>
                  <a:gd name="connsiteX20" fmla="*/ 595745 w 829112"/>
                  <a:gd name="connsiteY20" fmla="*/ 115563 h 540042"/>
                  <a:gd name="connsiteX21" fmla="*/ 500495 w 829112"/>
                  <a:gd name="connsiteY21" fmla="*/ 129851 h 540042"/>
                  <a:gd name="connsiteX22" fmla="*/ 424295 w 829112"/>
                  <a:gd name="connsiteY22" fmla="*/ 160807 h 540042"/>
                  <a:gd name="connsiteX23" fmla="*/ 390213 w 829112"/>
                  <a:gd name="connsiteY23" fmla="*/ 175838 h 540042"/>
                  <a:gd name="connsiteX24" fmla="*/ 364258 w 829112"/>
                  <a:gd name="connsiteY24" fmla="*/ 181807 h 540042"/>
                  <a:gd name="connsiteX25" fmla="*/ 357619 w 829112"/>
                  <a:gd name="connsiteY25" fmla="*/ 139375 h 540042"/>
                  <a:gd name="connsiteX26" fmla="*/ 332765 w 829112"/>
                  <a:gd name="connsiteY26" fmla="*/ 96661 h 540042"/>
                  <a:gd name="connsiteX27" fmla="*/ 311700 w 829112"/>
                  <a:gd name="connsiteY27" fmla="*/ 71980 h 540042"/>
                  <a:gd name="connsiteX28" fmla="*/ 316060 w 829112"/>
                  <a:gd name="connsiteY28" fmla="*/ 68105 h 540042"/>
                  <a:gd name="connsiteX29" fmla="*/ 398101 w 829112"/>
                  <a:gd name="connsiteY29" fmla="*/ 39363 h 540042"/>
                  <a:gd name="connsiteX30" fmla="*/ 576695 w 829112"/>
                  <a:gd name="connsiteY30" fmla="*/ 1263 h 540042"/>
                  <a:gd name="connsiteX0" fmla="*/ 576695 w 829112"/>
                  <a:gd name="connsiteY0" fmla="*/ 1263 h 540042"/>
                  <a:gd name="connsiteX1" fmla="*/ 693376 w 829112"/>
                  <a:gd name="connsiteY1" fmla="*/ 15550 h 540042"/>
                  <a:gd name="connsiteX2" fmla="*/ 781482 w 829112"/>
                  <a:gd name="connsiteY2" fmla="*/ 77463 h 540042"/>
                  <a:gd name="connsiteX3" fmla="*/ 829108 w 829112"/>
                  <a:gd name="connsiteY3" fmla="*/ 198907 h 540042"/>
                  <a:gd name="connsiteX4" fmla="*/ 779101 w 829112"/>
                  <a:gd name="connsiteY4" fmla="*/ 325113 h 540042"/>
                  <a:gd name="connsiteX5" fmla="*/ 674327 w 829112"/>
                  <a:gd name="connsiteY5" fmla="*/ 437033 h 540042"/>
                  <a:gd name="connsiteX6" fmla="*/ 564789 w 829112"/>
                  <a:gd name="connsiteY6" fmla="*/ 494182 h 540042"/>
                  <a:gd name="connsiteX7" fmla="*/ 479064 w 829112"/>
                  <a:gd name="connsiteY7" fmla="*/ 520376 h 540042"/>
                  <a:gd name="connsiteX8" fmla="*/ 305233 w 829112"/>
                  <a:gd name="connsiteY8" fmla="*/ 537044 h 540042"/>
                  <a:gd name="connsiteX9" fmla="*/ 167120 w 829112"/>
                  <a:gd name="connsiteY9" fmla="*/ 539426 h 540042"/>
                  <a:gd name="connsiteX10" fmla="*/ 62345 w 829112"/>
                  <a:gd name="connsiteY10" fmla="*/ 529901 h 540042"/>
                  <a:gd name="connsiteX11" fmla="*/ 26626 w 829112"/>
                  <a:gd name="connsiteY11" fmla="*/ 503707 h 540042"/>
                  <a:gd name="connsiteX12" fmla="*/ 432 w 829112"/>
                  <a:gd name="connsiteY12" fmla="*/ 432269 h 540042"/>
                  <a:gd name="connsiteX13" fmla="*/ 48058 w 829112"/>
                  <a:gd name="connsiteY13" fmla="*/ 415601 h 540042"/>
                  <a:gd name="connsiteX14" fmla="*/ 164738 w 829112"/>
                  <a:gd name="connsiteY14" fmla="*/ 434650 h 540042"/>
                  <a:gd name="connsiteX15" fmla="*/ 293326 w 829112"/>
                  <a:gd name="connsiteY15" fmla="*/ 429888 h 540042"/>
                  <a:gd name="connsiteX16" fmla="*/ 410007 w 829112"/>
                  <a:gd name="connsiteY16" fmla="*/ 403695 h 540042"/>
                  <a:gd name="connsiteX17" fmla="*/ 557645 w 829112"/>
                  <a:gd name="connsiteY17" fmla="*/ 360832 h 540042"/>
                  <a:gd name="connsiteX18" fmla="*/ 681470 w 829112"/>
                  <a:gd name="connsiteY18" fmla="*/ 267963 h 540042"/>
                  <a:gd name="connsiteX19" fmla="*/ 681470 w 829112"/>
                  <a:gd name="connsiteY19" fmla="*/ 158426 h 540042"/>
                  <a:gd name="connsiteX20" fmla="*/ 595745 w 829112"/>
                  <a:gd name="connsiteY20" fmla="*/ 115563 h 540042"/>
                  <a:gd name="connsiteX21" fmla="*/ 500495 w 829112"/>
                  <a:gd name="connsiteY21" fmla="*/ 129851 h 540042"/>
                  <a:gd name="connsiteX22" fmla="*/ 424295 w 829112"/>
                  <a:gd name="connsiteY22" fmla="*/ 160807 h 540042"/>
                  <a:gd name="connsiteX23" fmla="*/ 390213 w 829112"/>
                  <a:gd name="connsiteY23" fmla="*/ 175838 h 540042"/>
                  <a:gd name="connsiteX24" fmla="*/ 364258 w 829112"/>
                  <a:gd name="connsiteY24" fmla="*/ 181807 h 540042"/>
                  <a:gd name="connsiteX25" fmla="*/ 357619 w 829112"/>
                  <a:gd name="connsiteY25" fmla="*/ 139375 h 540042"/>
                  <a:gd name="connsiteX26" fmla="*/ 332765 w 829112"/>
                  <a:gd name="connsiteY26" fmla="*/ 96661 h 540042"/>
                  <a:gd name="connsiteX27" fmla="*/ 311700 w 829112"/>
                  <a:gd name="connsiteY27" fmla="*/ 71980 h 540042"/>
                  <a:gd name="connsiteX28" fmla="*/ 316060 w 829112"/>
                  <a:gd name="connsiteY28" fmla="*/ 68105 h 540042"/>
                  <a:gd name="connsiteX29" fmla="*/ 398101 w 829112"/>
                  <a:gd name="connsiteY29" fmla="*/ 39363 h 540042"/>
                  <a:gd name="connsiteX30" fmla="*/ 576695 w 829112"/>
                  <a:gd name="connsiteY30" fmla="*/ 1263 h 54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29112" h="540042">
                    <a:moveTo>
                      <a:pt x="576695" y="1263"/>
                    </a:moveTo>
                    <a:cubicBezTo>
                      <a:pt x="625907" y="-2706"/>
                      <a:pt x="659245" y="2850"/>
                      <a:pt x="693376" y="15550"/>
                    </a:cubicBezTo>
                    <a:cubicBezTo>
                      <a:pt x="727507" y="28250"/>
                      <a:pt x="758860" y="46904"/>
                      <a:pt x="781482" y="77463"/>
                    </a:cubicBezTo>
                    <a:cubicBezTo>
                      <a:pt x="804104" y="108023"/>
                      <a:pt x="829505" y="157632"/>
                      <a:pt x="829108" y="198907"/>
                    </a:cubicBezTo>
                    <a:cubicBezTo>
                      <a:pt x="828711" y="240182"/>
                      <a:pt x="804898" y="285425"/>
                      <a:pt x="779101" y="325113"/>
                    </a:cubicBezTo>
                    <a:cubicBezTo>
                      <a:pt x="753304" y="364801"/>
                      <a:pt x="710046" y="408855"/>
                      <a:pt x="674327" y="437033"/>
                    </a:cubicBezTo>
                    <a:cubicBezTo>
                      <a:pt x="638608" y="465211"/>
                      <a:pt x="597333" y="480292"/>
                      <a:pt x="564789" y="494182"/>
                    </a:cubicBezTo>
                    <a:cubicBezTo>
                      <a:pt x="532245" y="508072"/>
                      <a:pt x="522323" y="513232"/>
                      <a:pt x="479064" y="520376"/>
                    </a:cubicBezTo>
                    <a:cubicBezTo>
                      <a:pt x="435805" y="527520"/>
                      <a:pt x="357224" y="533869"/>
                      <a:pt x="305233" y="537044"/>
                    </a:cubicBezTo>
                    <a:cubicBezTo>
                      <a:pt x="253242" y="540219"/>
                      <a:pt x="207601" y="540616"/>
                      <a:pt x="167120" y="539426"/>
                    </a:cubicBezTo>
                    <a:cubicBezTo>
                      <a:pt x="126639" y="538236"/>
                      <a:pt x="85761" y="535854"/>
                      <a:pt x="62345" y="529901"/>
                    </a:cubicBezTo>
                    <a:cubicBezTo>
                      <a:pt x="38929" y="523948"/>
                      <a:pt x="36945" y="519979"/>
                      <a:pt x="26626" y="503707"/>
                    </a:cubicBezTo>
                    <a:cubicBezTo>
                      <a:pt x="16307" y="487435"/>
                      <a:pt x="-3140" y="446953"/>
                      <a:pt x="432" y="432269"/>
                    </a:cubicBezTo>
                    <a:cubicBezTo>
                      <a:pt x="4004" y="417585"/>
                      <a:pt x="20674" y="415204"/>
                      <a:pt x="48058" y="415601"/>
                    </a:cubicBezTo>
                    <a:cubicBezTo>
                      <a:pt x="75442" y="415998"/>
                      <a:pt x="123860" y="432269"/>
                      <a:pt x="164738" y="434650"/>
                    </a:cubicBezTo>
                    <a:cubicBezTo>
                      <a:pt x="205616" y="437031"/>
                      <a:pt x="252448" y="435047"/>
                      <a:pt x="293326" y="429888"/>
                    </a:cubicBezTo>
                    <a:cubicBezTo>
                      <a:pt x="334204" y="424729"/>
                      <a:pt x="365954" y="415204"/>
                      <a:pt x="410007" y="403695"/>
                    </a:cubicBezTo>
                    <a:cubicBezTo>
                      <a:pt x="454060" y="392186"/>
                      <a:pt x="512401" y="383454"/>
                      <a:pt x="557645" y="360832"/>
                    </a:cubicBezTo>
                    <a:cubicBezTo>
                      <a:pt x="602889" y="338210"/>
                      <a:pt x="660833" y="301697"/>
                      <a:pt x="681470" y="267963"/>
                    </a:cubicBezTo>
                    <a:cubicBezTo>
                      <a:pt x="702107" y="234229"/>
                      <a:pt x="695757" y="183826"/>
                      <a:pt x="681470" y="158426"/>
                    </a:cubicBezTo>
                    <a:cubicBezTo>
                      <a:pt x="667183" y="133026"/>
                      <a:pt x="625908" y="120326"/>
                      <a:pt x="595745" y="115563"/>
                    </a:cubicBezTo>
                    <a:cubicBezTo>
                      <a:pt x="565583" y="110801"/>
                      <a:pt x="529070" y="122310"/>
                      <a:pt x="500495" y="129851"/>
                    </a:cubicBezTo>
                    <a:cubicBezTo>
                      <a:pt x="471920" y="137392"/>
                      <a:pt x="447314" y="152076"/>
                      <a:pt x="424295" y="160807"/>
                    </a:cubicBezTo>
                    <a:cubicBezTo>
                      <a:pt x="412786" y="165173"/>
                      <a:pt x="400979" y="171225"/>
                      <a:pt x="390213" y="175838"/>
                    </a:cubicBezTo>
                    <a:lnTo>
                      <a:pt x="364258" y="181807"/>
                    </a:lnTo>
                    <a:lnTo>
                      <a:pt x="357619" y="139375"/>
                    </a:lnTo>
                    <a:cubicBezTo>
                      <a:pt x="352857" y="124889"/>
                      <a:pt x="343629" y="110602"/>
                      <a:pt x="332765" y="96661"/>
                    </a:cubicBezTo>
                    <a:lnTo>
                      <a:pt x="311700" y="71980"/>
                    </a:lnTo>
                    <a:lnTo>
                      <a:pt x="316060" y="68105"/>
                    </a:lnTo>
                    <a:cubicBezTo>
                      <a:pt x="334254" y="57521"/>
                      <a:pt x="365955" y="49781"/>
                      <a:pt x="398101" y="39363"/>
                    </a:cubicBezTo>
                    <a:cubicBezTo>
                      <a:pt x="440963" y="25472"/>
                      <a:pt x="527483" y="5232"/>
                      <a:pt x="576695" y="126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9" name="任意多边形 1358"/>
              <p:cNvSpPr/>
              <p:nvPr/>
            </p:nvSpPr>
            <p:spPr>
              <a:xfrm>
                <a:off x="7620030" y="5768091"/>
                <a:ext cx="373337" cy="271680"/>
              </a:xfrm>
              <a:custGeom>
                <a:avLst/>
                <a:gdLst>
                  <a:gd name="connsiteX0" fmla="*/ 2102 w 957027"/>
                  <a:gd name="connsiteY0" fmla="*/ 580457 h 696435"/>
                  <a:gd name="connsiteX1" fmla="*/ 28296 w 957027"/>
                  <a:gd name="connsiteY1" fmla="*/ 447107 h 696435"/>
                  <a:gd name="connsiteX2" fmla="*/ 173552 w 957027"/>
                  <a:gd name="connsiteY2" fmla="*/ 347094 h 696435"/>
                  <a:gd name="connsiteX3" fmla="*/ 373577 w 957027"/>
                  <a:gd name="connsiteY3" fmla="*/ 270894 h 696435"/>
                  <a:gd name="connsiteX4" fmla="*/ 499783 w 957027"/>
                  <a:gd name="connsiteY4" fmla="*/ 149450 h 696435"/>
                  <a:gd name="connsiteX5" fmla="*/ 664089 w 957027"/>
                  <a:gd name="connsiteY5" fmla="*/ 25625 h 696435"/>
                  <a:gd name="connsiteX6" fmla="*/ 868877 w 957027"/>
                  <a:gd name="connsiteY6" fmla="*/ 11338 h 696435"/>
                  <a:gd name="connsiteX7" fmla="*/ 956983 w 957027"/>
                  <a:gd name="connsiteY7" fmla="*/ 158975 h 696435"/>
                  <a:gd name="connsiteX8" fmla="*/ 859352 w 957027"/>
                  <a:gd name="connsiteY8" fmla="*/ 375669 h 696435"/>
                  <a:gd name="connsiteX9" fmla="*/ 671233 w 957027"/>
                  <a:gd name="connsiteY9" fmla="*/ 616175 h 696435"/>
                  <a:gd name="connsiteX10" fmla="*/ 423583 w 957027"/>
                  <a:gd name="connsiteY10" fmla="*/ 623319 h 696435"/>
                  <a:gd name="connsiteX11" fmla="*/ 261658 w 957027"/>
                  <a:gd name="connsiteY11" fmla="*/ 604269 h 696435"/>
                  <a:gd name="connsiteX12" fmla="*/ 156883 w 957027"/>
                  <a:gd name="connsiteY12" fmla="*/ 675707 h 696435"/>
                  <a:gd name="connsiteX13" fmla="*/ 59252 w 957027"/>
                  <a:gd name="connsiteY13" fmla="*/ 689994 h 696435"/>
                  <a:gd name="connsiteX14" fmla="*/ 2102 w 957027"/>
                  <a:gd name="connsiteY14" fmla="*/ 580457 h 69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7027" h="696435">
                    <a:moveTo>
                      <a:pt x="2102" y="580457"/>
                    </a:moveTo>
                    <a:cubicBezTo>
                      <a:pt x="-3057" y="539976"/>
                      <a:pt x="-279" y="486001"/>
                      <a:pt x="28296" y="447107"/>
                    </a:cubicBezTo>
                    <a:cubicBezTo>
                      <a:pt x="56871" y="408213"/>
                      <a:pt x="116005" y="376463"/>
                      <a:pt x="173552" y="347094"/>
                    </a:cubicBezTo>
                    <a:cubicBezTo>
                      <a:pt x="231099" y="317725"/>
                      <a:pt x="319205" y="303835"/>
                      <a:pt x="373577" y="270894"/>
                    </a:cubicBezTo>
                    <a:cubicBezTo>
                      <a:pt x="427949" y="237953"/>
                      <a:pt x="451364" y="190328"/>
                      <a:pt x="499783" y="149450"/>
                    </a:cubicBezTo>
                    <a:cubicBezTo>
                      <a:pt x="548202" y="108572"/>
                      <a:pt x="602573" y="48644"/>
                      <a:pt x="664089" y="25625"/>
                    </a:cubicBezTo>
                    <a:cubicBezTo>
                      <a:pt x="725605" y="2606"/>
                      <a:pt x="820061" y="-10887"/>
                      <a:pt x="868877" y="11338"/>
                    </a:cubicBezTo>
                    <a:cubicBezTo>
                      <a:pt x="917693" y="33563"/>
                      <a:pt x="958570" y="98253"/>
                      <a:pt x="956983" y="158975"/>
                    </a:cubicBezTo>
                    <a:cubicBezTo>
                      <a:pt x="955396" y="219697"/>
                      <a:pt x="906977" y="299469"/>
                      <a:pt x="859352" y="375669"/>
                    </a:cubicBezTo>
                    <a:cubicBezTo>
                      <a:pt x="811727" y="451869"/>
                      <a:pt x="743861" y="574900"/>
                      <a:pt x="671233" y="616175"/>
                    </a:cubicBezTo>
                    <a:cubicBezTo>
                      <a:pt x="598605" y="657450"/>
                      <a:pt x="491845" y="625303"/>
                      <a:pt x="423583" y="623319"/>
                    </a:cubicBezTo>
                    <a:cubicBezTo>
                      <a:pt x="355321" y="621335"/>
                      <a:pt x="306108" y="595538"/>
                      <a:pt x="261658" y="604269"/>
                    </a:cubicBezTo>
                    <a:cubicBezTo>
                      <a:pt x="217208" y="613000"/>
                      <a:pt x="190617" y="661420"/>
                      <a:pt x="156883" y="675707"/>
                    </a:cubicBezTo>
                    <a:cubicBezTo>
                      <a:pt x="123149" y="689994"/>
                      <a:pt x="85843" y="705472"/>
                      <a:pt x="59252" y="689994"/>
                    </a:cubicBezTo>
                    <a:cubicBezTo>
                      <a:pt x="32661" y="674516"/>
                      <a:pt x="7261" y="620938"/>
                      <a:pt x="2102" y="58045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0" name="任意多边形 1359"/>
              <p:cNvSpPr/>
              <p:nvPr/>
            </p:nvSpPr>
            <p:spPr>
              <a:xfrm>
                <a:off x="7842795" y="5735336"/>
                <a:ext cx="174775" cy="262159"/>
              </a:xfrm>
              <a:custGeom>
                <a:avLst/>
                <a:gdLst>
                  <a:gd name="connsiteX0" fmla="*/ 5469 w 443942"/>
                  <a:gd name="connsiteY0" fmla="*/ 214349 h 671657"/>
                  <a:gd name="connsiteX1" fmla="*/ 17375 w 443942"/>
                  <a:gd name="connsiteY1" fmla="*/ 126243 h 671657"/>
                  <a:gd name="connsiteX2" fmla="*/ 98338 w 443942"/>
                  <a:gd name="connsiteY2" fmla="*/ 33374 h 671657"/>
                  <a:gd name="connsiteX3" fmla="*/ 215019 w 443942"/>
                  <a:gd name="connsiteY3" fmla="*/ 37 h 671657"/>
                  <a:gd name="connsiteX4" fmla="*/ 326938 w 443942"/>
                  <a:gd name="connsiteY4" fmla="*/ 28612 h 671657"/>
                  <a:gd name="connsiteX5" fmla="*/ 407900 w 443942"/>
                  <a:gd name="connsiteY5" fmla="*/ 104812 h 671657"/>
                  <a:gd name="connsiteX6" fmla="*/ 443619 w 443942"/>
                  <a:gd name="connsiteY6" fmla="*/ 231018 h 671657"/>
                  <a:gd name="connsiteX7" fmla="*/ 422188 w 443942"/>
                  <a:gd name="connsiteY7" fmla="*/ 342937 h 671657"/>
                  <a:gd name="connsiteX8" fmla="*/ 367419 w 443942"/>
                  <a:gd name="connsiteY8" fmla="*/ 454856 h 671657"/>
                  <a:gd name="connsiteX9" fmla="*/ 288838 w 443942"/>
                  <a:gd name="connsiteY9" fmla="*/ 552487 h 671657"/>
                  <a:gd name="connsiteX10" fmla="*/ 205494 w 443942"/>
                  <a:gd name="connsiteY10" fmla="*/ 621543 h 671657"/>
                  <a:gd name="connsiteX11" fmla="*/ 110244 w 443942"/>
                  <a:gd name="connsiteY11" fmla="*/ 671549 h 671657"/>
                  <a:gd name="connsiteX12" fmla="*/ 57857 w 443942"/>
                  <a:gd name="connsiteY12" fmla="*/ 633449 h 671657"/>
                  <a:gd name="connsiteX13" fmla="*/ 41188 w 443942"/>
                  <a:gd name="connsiteY13" fmla="*/ 585824 h 671657"/>
                  <a:gd name="connsiteX14" fmla="*/ 131675 w 443942"/>
                  <a:gd name="connsiteY14" fmla="*/ 516768 h 671657"/>
                  <a:gd name="connsiteX15" fmla="*/ 212638 w 443942"/>
                  <a:gd name="connsiteY15" fmla="*/ 431043 h 671657"/>
                  <a:gd name="connsiteX16" fmla="*/ 286457 w 443942"/>
                  <a:gd name="connsiteY16" fmla="*/ 309599 h 671657"/>
                  <a:gd name="connsiteX17" fmla="*/ 331700 w 443942"/>
                  <a:gd name="connsiteY17" fmla="*/ 245306 h 671657"/>
                  <a:gd name="connsiteX18" fmla="*/ 303125 w 443942"/>
                  <a:gd name="connsiteY18" fmla="*/ 164343 h 671657"/>
                  <a:gd name="connsiteX19" fmla="*/ 231688 w 443942"/>
                  <a:gd name="connsiteY19" fmla="*/ 104812 h 671657"/>
                  <a:gd name="connsiteX20" fmla="*/ 176919 w 443942"/>
                  <a:gd name="connsiteY20" fmla="*/ 95287 h 671657"/>
                  <a:gd name="connsiteX21" fmla="*/ 138819 w 443942"/>
                  <a:gd name="connsiteY21" fmla="*/ 161962 h 671657"/>
                  <a:gd name="connsiteX22" fmla="*/ 131675 w 443942"/>
                  <a:gd name="connsiteY22" fmla="*/ 247687 h 671657"/>
                  <a:gd name="connsiteX23" fmla="*/ 131675 w 443942"/>
                  <a:gd name="connsiteY23" fmla="*/ 285787 h 671657"/>
                  <a:gd name="connsiteX24" fmla="*/ 86432 w 443942"/>
                  <a:gd name="connsiteY24" fmla="*/ 250068 h 671657"/>
                  <a:gd name="connsiteX25" fmla="*/ 5469 w 443942"/>
                  <a:gd name="connsiteY25" fmla="*/ 214349 h 671657"/>
                  <a:gd name="connsiteX0" fmla="*/ 5469 w 444138"/>
                  <a:gd name="connsiteY0" fmla="*/ 214351 h 671659"/>
                  <a:gd name="connsiteX1" fmla="*/ 17375 w 444138"/>
                  <a:gd name="connsiteY1" fmla="*/ 126245 h 671659"/>
                  <a:gd name="connsiteX2" fmla="*/ 98338 w 444138"/>
                  <a:gd name="connsiteY2" fmla="*/ 33376 h 671659"/>
                  <a:gd name="connsiteX3" fmla="*/ 215019 w 444138"/>
                  <a:gd name="connsiteY3" fmla="*/ 39 h 671659"/>
                  <a:gd name="connsiteX4" fmla="*/ 326938 w 444138"/>
                  <a:gd name="connsiteY4" fmla="*/ 28614 h 671659"/>
                  <a:gd name="connsiteX5" fmla="*/ 403138 w 444138"/>
                  <a:gd name="connsiteY5" fmla="*/ 109577 h 671659"/>
                  <a:gd name="connsiteX6" fmla="*/ 443619 w 444138"/>
                  <a:gd name="connsiteY6" fmla="*/ 231020 h 671659"/>
                  <a:gd name="connsiteX7" fmla="*/ 422188 w 444138"/>
                  <a:gd name="connsiteY7" fmla="*/ 342939 h 671659"/>
                  <a:gd name="connsiteX8" fmla="*/ 367419 w 444138"/>
                  <a:gd name="connsiteY8" fmla="*/ 454858 h 671659"/>
                  <a:gd name="connsiteX9" fmla="*/ 288838 w 444138"/>
                  <a:gd name="connsiteY9" fmla="*/ 552489 h 671659"/>
                  <a:gd name="connsiteX10" fmla="*/ 205494 w 444138"/>
                  <a:gd name="connsiteY10" fmla="*/ 621545 h 671659"/>
                  <a:gd name="connsiteX11" fmla="*/ 110244 w 444138"/>
                  <a:gd name="connsiteY11" fmla="*/ 671551 h 671659"/>
                  <a:gd name="connsiteX12" fmla="*/ 57857 w 444138"/>
                  <a:gd name="connsiteY12" fmla="*/ 633451 h 671659"/>
                  <a:gd name="connsiteX13" fmla="*/ 41188 w 444138"/>
                  <a:gd name="connsiteY13" fmla="*/ 585826 h 671659"/>
                  <a:gd name="connsiteX14" fmla="*/ 131675 w 444138"/>
                  <a:gd name="connsiteY14" fmla="*/ 516770 h 671659"/>
                  <a:gd name="connsiteX15" fmla="*/ 212638 w 444138"/>
                  <a:gd name="connsiteY15" fmla="*/ 431045 h 671659"/>
                  <a:gd name="connsiteX16" fmla="*/ 286457 w 444138"/>
                  <a:gd name="connsiteY16" fmla="*/ 309601 h 671659"/>
                  <a:gd name="connsiteX17" fmla="*/ 331700 w 444138"/>
                  <a:gd name="connsiteY17" fmla="*/ 245308 h 671659"/>
                  <a:gd name="connsiteX18" fmla="*/ 303125 w 444138"/>
                  <a:gd name="connsiteY18" fmla="*/ 164345 h 671659"/>
                  <a:gd name="connsiteX19" fmla="*/ 231688 w 444138"/>
                  <a:gd name="connsiteY19" fmla="*/ 104814 h 671659"/>
                  <a:gd name="connsiteX20" fmla="*/ 176919 w 444138"/>
                  <a:gd name="connsiteY20" fmla="*/ 95289 h 671659"/>
                  <a:gd name="connsiteX21" fmla="*/ 138819 w 444138"/>
                  <a:gd name="connsiteY21" fmla="*/ 161964 h 671659"/>
                  <a:gd name="connsiteX22" fmla="*/ 131675 w 444138"/>
                  <a:gd name="connsiteY22" fmla="*/ 247689 h 671659"/>
                  <a:gd name="connsiteX23" fmla="*/ 131675 w 444138"/>
                  <a:gd name="connsiteY23" fmla="*/ 285789 h 671659"/>
                  <a:gd name="connsiteX24" fmla="*/ 86432 w 444138"/>
                  <a:gd name="connsiteY24" fmla="*/ 250070 h 671659"/>
                  <a:gd name="connsiteX25" fmla="*/ 5469 w 444138"/>
                  <a:gd name="connsiteY25" fmla="*/ 214351 h 671659"/>
                  <a:gd name="connsiteX0" fmla="*/ 5469 w 448791"/>
                  <a:gd name="connsiteY0" fmla="*/ 214351 h 671659"/>
                  <a:gd name="connsiteX1" fmla="*/ 17375 w 448791"/>
                  <a:gd name="connsiteY1" fmla="*/ 126245 h 671659"/>
                  <a:gd name="connsiteX2" fmla="*/ 98338 w 448791"/>
                  <a:gd name="connsiteY2" fmla="*/ 33376 h 671659"/>
                  <a:gd name="connsiteX3" fmla="*/ 215019 w 448791"/>
                  <a:gd name="connsiteY3" fmla="*/ 39 h 671659"/>
                  <a:gd name="connsiteX4" fmla="*/ 326938 w 448791"/>
                  <a:gd name="connsiteY4" fmla="*/ 28614 h 671659"/>
                  <a:gd name="connsiteX5" fmla="*/ 403138 w 448791"/>
                  <a:gd name="connsiteY5" fmla="*/ 109577 h 671659"/>
                  <a:gd name="connsiteX6" fmla="*/ 448381 w 448791"/>
                  <a:gd name="connsiteY6" fmla="*/ 235783 h 671659"/>
                  <a:gd name="connsiteX7" fmla="*/ 422188 w 448791"/>
                  <a:gd name="connsiteY7" fmla="*/ 342939 h 671659"/>
                  <a:gd name="connsiteX8" fmla="*/ 367419 w 448791"/>
                  <a:gd name="connsiteY8" fmla="*/ 454858 h 671659"/>
                  <a:gd name="connsiteX9" fmla="*/ 288838 w 448791"/>
                  <a:gd name="connsiteY9" fmla="*/ 552489 h 671659"/>
                  <a:gd name="connsiteX10" fmla="*/ 205494 w 448791"/>
                  <a:gd name="connsiteY10" fmla="*/ 621545 h 671659"/>
                  <a:gd name="connsiteX11" fmla="*/ 110244 w 448791"/>
                  <a:gd name="connsiteY11" fmla="*/ 671551 h 671659"/>
                  <a:gd name="connsiteX12" fmla="*/ 57857 w 448791"/>
                  <a:gd name="connsiteY12" fmla="*/ 633451 h 671659"/>
                  <a:gd name="connsiteX13" fmla="*/ 41188 w 448791"/>
                  <a:gd name="connsiteY13" fmla="*/ 585826 h 671659"/>
                  <a:gd name="connsiteX14" fmla="*/ 131675 w 448791"/>
                  <a:gd name="connsiteY14" fmla="*/ 516770 h 671659"/>
                  <a:gd name="connsiteX15" fmla="*/ 212638 w 448791"/>
                  <a:gd name="connsiteY15" fmla="*/ 431045 h 671659"/>
                  <a:gd name="connsiteX16" fmla="*/ 286457 w 448791"/>
                  <a:gd name="connsiteY16" fmla="*/ 309601 h 671659"/>
                  <a:gd name="connsiteX17" fmla="*/ 331700 w 448791"/>
                  <a:gd name="connsiteY17" fmla="*/ 245308 h 671659"/>
                  <a:gd name="connsiteX18" fmla="*/ 303125 w 448791"/>
                  <a:gd name="connsiteY18" fmla="*/ 164345 h 671659"/>
                  <a:gd name="connsiteX19" fmla="*/ 231688 w 448791"/>
                  <a:gd name="connsiteY19" fmla="*/ 104814 h 671659"/>
                  <a:gd name="connsiteX20" fmla="*/ 176919 w 448791"/>
                  <a:gd name="connsiteY20" fmla="*/ 95289 h 671659"/>
                  <a:gd name="connsiteX21" fmla="*/ 138819 w 448791"/>
                  <a:gd name="connsiteY21" fmla="*/ 161964 h 671659"/>
                  <a:gd name="connsiteX22" fmla="*/ 131675 w 448791"/>
                  <a:gd name="connsiteY22" fmla="*/ 247689 h 671659"/>
                  <a:gd name="connsiteX23" fmla="*/ 131675 w 448791"/>
                  <a:gd name="connsiteY23" fmla="*/ 285789 h 671659"/>
                  <a:gd name="connsiteX24" fmla="*/ 86432 w 448791"/>
                  <a:gd name="connsiteY24" fmla="*/ 250070 h 671659"/>
                  <a:gd name="connsiteX25" fmla="*/ 5469 w 448791"/>
                  <a:gd name="connsiteY25" fmla="*/ 214351 h 671659"/>
                  <a:gd name="connsiteX0" fmla="*/ 5469 w 449155"/>
                  <a:gd name="connsiteY0" fmla="*/ 214351 h 671659"/>
                  <a:gd name="connsiteX1" fmla="*/ 17375 w 449155"/>
                  <a:gd name="connsiteY1" fmla="*/ 126245 h 671659"/>
                  <a:gd name="connsiteX2" fmla="*/ 98338 w 449155"/>
                  <a:gd name="connsiteY2" fmla="*/ 33376 h 671659"/>
                  <a:gd name="connsiteX3" fmla="*/ 215019 w 449155"/>
                  <a:gd name="connsiteY3" fmla="*/ 39 h 671659"/>
                  <a:gd name="connsiteX4" fmla="*/ 326938 w 449155"/>
                  <a:gd name="connsiteY4" fmla="*/ 28614 h 671659"/>
                  <a:gd name="connsiteX5" fmla="*/ 403138 w 449155"/>
                  <a:gd name="connsiteY5" fmla="*/ 109577 h 671659"/>
                  <a:gd name="connsiteX6" fmla="*/ 448381 w 449155"/>
                  <a:gd name="connsiteY6" fmla="*/ 235783 h 671659"/>
                  <a:gd name="connsiteX7" fmla="*/ 426951 w 449155"/>
                  <a:gd name="connsiteY7" fmla="*/ 354845 h 671659"/>
                  <a:gd name="connsiteX8" fmla="*/ 367419 w 449155"/>
                  <a:gd name="connsiteY8" fmla="*/ 454858 h 671659"/>
                  <a:gd name="connsiteX9" fmla="*/ 288838 w 449155"/>
                  <a:gd name="connsiteY9" fmla="*/ 552489 h 671659"/>
                  <a:gd name="connsiteX10" fmla="*/ 205494 w 449155"/>
                  <a:gd name="connsiteY10" fmla="*/ 621545 h 671659"/>
                  <a:gd name="connsiteX11" fmla="*/ 110244 w 449155"/>
                  <a:gd name="connsiteY11" fmla="*/ 671551 h 671659"/>
                  <a:gd name="connsiteX12" fmla="*/ 57857 w 449155"/>
                  <a:gd name="connsiteY12" fmla="*/ 633451 h 671659"/>
                  <a:gd name="connsiteX13" fmla="*/ 41188 w 449155"/>
                  <a:gd name="connsiteY13" fmla="*/ 585826 h 671659"/>
                  <a:gd name="connsiteX14" fmla="*/ 131675 w 449155"/>
                  <a:gd name="connsiteY14" fmla="*/ 516770 h 671659"/>
                  <a:gd name="connsiteX15" fmla="*/ 212638 w 449155"/>
                  <a:gd name="connsiteY15" fmla="*/ 431045 h 671659"/>
                  <a:gd name="connsiteX16" fmla="*/ 286457 w 449155"/>
                  <a:gd name="connsiteY16" fmla="*/ 309601 h 671659"/>
                  <a:gd name="connsiteX17" fmla="*/ 331700 w 449155"/>
                  <a:gd name="connsiteY17" fmla="*/ 245308 h 671659"/>
                  <a:gd name="connsiteX18" fmla="*/ 303125 w 449155"/>
                  <a:gd name="connsiteY18" fmla="*/ 164345 h 671659"/>
                  <a:gd name="connsiteX19" fmla="*/ 231688 w 449155"/>
                  <a:gd name="connsiteY19" fmla="*/ 104814 h 671659"/>
                  <a:gd name="connsiteX20" fmla="*/ 176919 w 449155"/>
                  <a:gd name="connsiteY20" fmla="*/ 95289 h 671659"/>
                  <a:gd name="connsiteX21" fmla="*/ 138819 w 449155"/>
                  <a:gd name="connsiteY21" fmla="*/ 161964 h 671659"/>
                  <a:gd name="connsiteX22" fmla="*/ 131675 w 449155"/>
                  <a:gd name="connsiteY22" fmla="*/ 247689 h 671659"/>
                  <a:gd name="connsiteX23" fmla="*/ 131675 w 449155"/>
                  <a:gd name="connsiteY23" fmla="*/ 285789 h 671659"/>
                  <a:gd name="connsiteX24" fmla="*/ 86432 w 449155"/>
                  <a:gd name="connsiteY24" fmla="*/ 250070 h 671659"/>
                  <a:gd name="connsiteX25" fmla="*/ 5469 w 449155"/>
                  <a:gd name="connsiteY25" fmla="*/ 214351 h 671659"/>
                  <a:gd name="connsiteX0" fmla="*/ 5469 w 449155"/>
                  <a:gd name="connsiteY0" fmla="*/ 214351 h 671659"/>
                  <a:gd name="connsiteX1" fmla="*/ 17375 w 449155"/>
                  <a:gd name="connsiteY1" fmla="*/ 126245 h 671659"/>
                  <a:gd name="connsiteX2" fmla="*/ 98338 w 449155"/>
                  <a:gd name="connsiteY2" fmla="*/ 33376 h 671659"/>
                  <a:gd name="connsiteX3" fmla="*/ 215019 w 449155"/>
                  <a:gd name="connsiteY3" fmla="*/ 39 h 671659"/>
                  <a:gd name="connsiteX4" fmla="*/ 326938 w 449155"/>
                  <a:gd name="connsiteY4" fmla="*/ 28614 h 671659"/>
                  <a:gd name="connsiteX5" fmla="*/ 403138 w 449155"/>
                  <a:gd name="connsiteY5" fmla="*/ 109577 h 671659"/>
                  <a:gd name="connsiteX6" fmla="*/ 448381 w 449155"/>
                  <a:gd name="connsiteY6" fmla="*/ 235783 h 671659"/>
                  <a:gd name="connsiteX7" fmla="*/ 426951 w 449155"/>
                  <a:gd name="connsiteY7" fmla="*/ 354845 h 671659"/>
                  <a:gd name="connsiteX8" fmla="*/ 367419 w 449155"/>
                  <a:gd name="connsiteY8" fmla="*/ 454858 h 671659"/>
                  <a:gd name="connsiteX9" fmla="*/ 288838 w 449155"/>
                  <a:gd name="connsiteY9" fmla="*/ 552489 h 671659"/>
                  <a:gd name="connsiteX10" fmla="*/ 205494 w 449155"/>
                  <a:gd name="connsiteY10" fmla="*/ 621545 h 671659"/>
                  <a:gd name="connsiteX11" fmla="*/ 110244 w 449155"/>
                  <a:gd name="connsiteY11" fmla="*/ 671551 h 671659"/>
                  <a:gd name="connsiteX12" fmla="*/ 57857 w 449155"/>
                  <a:gd name="connsiteY12" fmla="*/ 633451 h 671659"/>
                  <a:gd name="connsiteX13" fmla="*/ 41188 w 449155"/>
                  <a:gd name="connsiteY13" fmla="*/ 585826 h 671659"/>
                  <a:gd name="connsiteX14" fmla="*/ 131675 w 449155"/>
                  <a:gd name="connsiteY14" fmla="*/ 516770 h 671659"/>
                  <a:gd name="connsiteX15" fmla="*/ 212638 w 449155"/>
                  <a:gd name="connsiteY15" fmla="*/ 431045 h 671659"/>
                  <a:gd name="connsiteX16" fmla="*/ 288839 w 449155"/>
                  <a:gd name="connsiteY16" fmla="*/ 335794 h 671659"/>
                  <a:gd name="connsiteX17" fmla="*/ 331700 w 449155"/>
                  <a:gd name="connsiteY17" fmla="*/ 245308 h 671659"/>
                  <a:gd name="connsiteX18" fmla="*/ 303125 w 449155"/>
                  <a:gd name="connsiteY18" fmla="*/ 164345 h 671659"/>
                  <a:gd name="connsiteX19" fmla="*/ 231688 w 449155"/>
                  <a:gd name="connsiteY19" fmla="*/ 104814 h 671659"/>
                  <a:gd name="connsiteX20" fmla="*/ 176919 w 449155"/>
                  <a:gd name="connsiteY20" fmla="*/ 95289 h 671659"/>
                  <a:gd name="connsiteX21" fmla="*/ 138819 w 449155"/>
                  <a:gd name="connsiteY21" fmla="*/ 161964 h 671659"/>
                  <a:gd name="connsiteX22" fmla="*/ 131675 w 449155"/>
                  <a:gd name="connsiteY22" fmla="*/ 247689 h 671659"/>
                  <a:gd name="connsiteX23" fmla="*/ 131675 w 449155"/>
                  <a:gd name="connsiteY23" fmla="*/ 285789 h 671659"/>
                  <a:gd name="connsiteX24" fmla="*/ 86432 w 449155"/>
                  <a:gd name="connsiteY24" fmla="*/ 250070 h 671659"/>
                  <a:gd name="connsiteX25" fmla="*/ 5469 w 449155"/>
                  <a:gd name="connsiteY25" fmla="*/ 214351 h 671659"/>
                  <a:gd name="connsiteX0" fmla="*/ 5469 w 449155"/>
                  <a:gd name="connsiteY0" fmla="*/ 214351 h 671659"/>
                  <a:gd name="connsiteX1" fmla="*/ 17375 w 449155"/>
                  <a:gd name="connsiteY1" fmla="*/ 126245 h 671659"/>
                  <a:gd name="connsiteX2" fmla="*/ 98338 w 449155"/>
                  <a:gd name="connsiteY2" fmla="*/ 33376 h 671659"/>
                  <a:gd name="connsiteX3" fmla="*/ 215019 w 449155"/>
                  <a:gd name="connsiteY3" fmla="*/ 39 h 671659"/>
                  <a:gd name="connsiteX4" fmla="*/ 326938 w 449155"/>
                  <a:gd name="connsiteY4" fmla="*/ 28614 h 671659"/>
                  <a:gd name="connsiteX5" fmla="*/ 403138 w 449155"/>
                  <a:gd name="connsiteY5" fmla="*/ 109577 h 671659"/>
                  <a:gd name="connsiteX6" fmla="*/ 448381 w 449155"/>
                  <a:gd name="connsiteY6" fmla="*/ 235783 h 671659"/>
                  <a:gd name="connsiteX7" fmla="*/ 426951 w 449155"/>
                  <a:gd name="connsiteY7" fmla="*/ 354845 h 671659"/>
                  <a:gd name="connsiteX8" fmla="*/ 367419 w 449155"/>
                  <a:gd name="connsiteY8" fmla="*/ 454858 h 671659"/>
                  <a:gd name="connsiteX9" fmla="*/ 288838 w 449155"/>
                  <a:gd name="connsiteY9" fmla="*/ 552489 h 671659"/>
                  <a:gd name="connsiteX10" fmla="*/ 205494 w 449155"/>
                  <a:gd name="connsiteY10" fmla="*/ 621545 h 671659"/>
                  <a:gd name="connsiteX11" fmla="*/ 110244 w 449155"/>
                  <a:gd name="connsiteY11" fmla="*/ 671551 h 671659"/>
                  <a:gd name="connsiteX12" fmla="*/ 57857 w 449155"/>
                  <a:gd name="connsiteY12" fmla="*/ 633451 h 671659"/>
                  <a:gd name="connsiteX13" fmla="*/ 41188 w 449155"/>
                  <a:gd name="connsiteY13" fmla="*/ 585826 h 671659"/>
                  <a:gd name="connsiteX14" fmla="*/ 131675 w 449155"/>
                  <a:gd name="connsiteY14" fmla="*/ 516770 h 671659"/>
                  <a:gd name="connsiteX15" fmla="*/ 212638 w 449155"/>
                  <a:gd name="connsiteY15" fmla="*/ 431045 h 671659"/>
                  <a:gd name="connsiteX16" fmla="*/ 288839 w 449155"/>
                  <a:gd name="connsiteY16" fmla="*/ 335794 h 671659"/>
                  <a:gd name="connsiteX17" fmla="*/ 317412 w 449155"/>
                  <a:gd name="connsiteY17" fmla="*/ 245308 h 671659"/>
                  <a:gd name="connsiteX18" fmla="*/ 303125 w 449155"/>
                  <a:gd name="connsiteY18" fmla="*/ 164345 h 671659"/>
                  <a:gd name="connsiteX19" fmla="*/ 231688 w 449155"/>
                  <a:gd name="connsiteY19" fmla="*/ 104814 h 671659"/>
                  <a:gd name="connsiteX20" fmla="*/ 176919 w 449155"/>
                  <a:gd name="connsiteY20" fmla="*/ 95289 h 671659"/>
                  <a:gd name="connsiteX21" fmla="*/ 138819 w 449155"/>
                  <a:gd name="connsiteY21" fmla="*/ 161964 h 671659"/>
                  <a:gd name="connsiteX22" fmla="*/ 131675 w 449155"/>
                  <a:gd name="connsiteY22" fmla="*/ 247689 h 671659"/>
                  <a:gd name="connsiteX23" fmla="*/ 131675 w 449155"/>
                  <a:gd name="connsiteY23" fmla="*/ 285789 h 671659"/>
                  <a:gd name="connsiteX24" fmla="*/ 86432 w 449155"/>
                  <a:gd name="connsiteY24" fmla="*/ 250070 h 671659"/>
                  <a:gd name="connsiteX25" fmla="*/ 5469 w 449155"/>
                  <a:gd name="connsiteY25" fmla="*/ 214351 h 671659"/>
                  <a:gd name="connsiteX0" fmla="*/ 5469 w 449155"/>
                  <a:gd name="connsiteY0" fmla="*/ 214351 h 671659"/>
                  <a:gd name="connsiteX1" fmla="*/ 17375 w 449155"/>
                  <a:gd name="connsiteY1" fmla="*/ 126245 h 671659"/>
                  <a:gd name="connsiteX2" fmla="*/ 98338 w 449155"/>
                  <a:gd name="connsiteY2" fmla="*/ 33376 h 671659"/>
                  <a:gd name="connsiteX3" fmla="*/ 215019 w 449155"/>
                  <a:gd name="connsiteY3" fmla="*/ 39 h 671659"/>
                  <a:gd name="connsiteX4" fmla="*/ 326938 w 449155"/>
                  <a:gd name="connsiteY4" fmla="*/ 28614 h 671659"/>
                  <a:gd name="connsiteX5" fmla="*/ 403138 w 449155"/>
                  <a:gd name="connsiteY5" fmla="*/ 109577 h 671659"/>
                  <a:gd name="connsiteX6" fmla="*/ 448381 w 449155"/>
                  <a:gd name="connsiteY6" fmla="*/ 235783 h 671659"/>
                  <a:gd name="connsiteX7" fmla="*/ 426951 w 449155"/>
                  <a:gd name="connsiteY7" fmla="*/ 354845 h 671659"/>
                  <a:gd name="connsiteX8" fmla="*/ 367419 w 449155"/>
                  <a:gd name="connsiteY8" fmla="*/ 454858 h 671659"/>
                  <a:gd name="connsiteX9" fmla="*/ 288838 w 449155"/>
                  <a:gd name="connsiteY9" fmla="*/ 552489 h 671659"/>
                  <a:gd name="connsiteX10" fmla="*/ 205494 w 449155"/>
                  <a:gd name="connsiteY10" fmla="*/ 621545 h 671659"/>
                  <a:gd name="connsiteX11" fmla="*/ 110244 w 449155"/>
                  <a:gd name="connsiteY11" fmla="*/ 671551 h 671659"/>
                  <a:gd name="connsiteX12" fmla="*/ 57857 w 449155"/>
                  <a:gd name="connsiteY12" fmla="*/ 633451 h 671659"/>
                  <a:gd name="connsiteX13" fmla="*/ 41188 w 449155"/>
                  <a:gd name="connsiteY13" fmla="*/ 585826 h 671659"/>
                  <a:gd name="connsiteX14" fmla="*/ 131675 w 449155"/>
                  <a:gd name="connsiteY14" fmla="*/ 516770 h 671659"/>
                  <a:gd name="connsiteX15" fmla="*/ 212638 w 449155"/>
                  <a:gd name="connsiteY15" fmla="*/ 431045 h 671659"/>
                  <a:gd name="connsiteX16" fmla="*/ 288839 w 449155"/>
                  <a:gd name="connsiteY16" fmla="*/ 335794 h 671659"/>
                  <a:gd name="connsiteX17" fmla="*/ 317412 w 449155"/>
                  <a:gd name="connsiteY17" fmla="*/ 245308 h 671659"/>
                  <a:gd name="connsiteX18" fmla="*/ 303125 w 449155"/>
                  <a:gd name="connsiteY18" fmla="*/ 164345 h 671659"/>
                  <a:gd name="connsiteX19" fmla="*/ 231688 w 449155"/>
                  <a:gd name="connsiteY19" fmla="*/ 104814 h 671659"/>
                  <a:gd name="connsiteX20" fmla="*/ 179300 w 449155"/>
                  <a:gd name="connsiteY20" fmla="*/ 104814 h 671659"/>
                  <a:gd name="connsiteX21" fmla="*/ 138819 w 449155"/>
                  <a:gd name="connsiteY21" fmla="*/ 161964 h 671659"/>
                  <a:gd name="connsiteX22" fmla="*/ 131675 w 449155"/>
                  <a:gd name="connsiteY22" fmla="*/ 247689 h 671659"/>
                  <a:gd name="connsiteX23" fmla="*/ 131675 w 449155"/>
                  <a:gd name="connsiteY23" fmla="*/ 285789 h 671659"/>
                  <a:gd name="connsiteX24" fmla="*/ 86432 w 449155"/>
                  <a:gd name="connsiteY24" fmla="*/ 250070 h 671659"/>
                  <a:gd name="connsiteX25" fmla="*/ 5469 w 449155"/>
                  <a:gd name="connsiteY25" fmla="*/ 214351 h 671659"/>
                  <a:gd name="connsiteX0" fmla="*/ 5469 w 449155"/>
                  <a:gd name="connsiteY0" fmla="*/ 214351 h 671659"/>
                  <a:gd name="connsiteX1" fmla="*/ 17375 w 449155"/>
                  <a:gd name="connsiteY1" fmla="*/ 126245 h 671659"/>
                  <a:gd name="connsiteX2" fmla="*/ 98338 w 449155"/>
                  <a:gd name="connsiteY2" fmla="*/ 33376 h 671659"/>
                  <a:gd name="connsiteX3" fmla="*/ 215019 w 449155"/>
                  <a:gd name="connsiteY3" fmla="*/ 39 h 671659"/>
                  <a:gd name="connsiteX4" fmla="*/ 326938 w 449155"/>
                  <a:gd name="connsiteY4" fmla="*/ 28614 h 671659"/>
                  <a:gd name="connsiteX5" fmla="*/ 403138 w 449155"/>
                  <a:gd name="connsiteY5" fmla="*/ 109577 h 671659"/>
                  <a:gd name="connsiteX6" fmla="*/ 448381 w 449155"/>
                  <a:gd name="connsiteY6" fmla="*/ 235783 h 671659"/>
                  <a:gd name="connsiteX7" fmla="*/ 426951 w 449155"/>
                  <a:gd name="connsiteY7" fmla="*/ 354845 h 671659"/>
                  <a:gd name="connsiteX8" fmla="*/ 367419 w 449155"/>
                  <a:gd name="connsiteY8" fmla="*/ 454858 h 671659"/>
                  <a:gd name="connsiteX9" fmla="*/ 288838 w 449155"/>
                  <a:gd name="connsiteY9" fmla="*/ 552489 h 671659"/>
                  <a:gd name="connsiteX10" fmla="*/ 205494 w 449155"/>
                  <a:gd name="connsiteY10" fmla="*/ 621545 h 671659"/>
                  <a:gd name="connsiteX11" fmla="*/ 110244 w 449155"/>
                  <a:gd name="connsiteY11" fmla="*/ 671551 h 671659"/>
                  <a:gd name="connsiteX12" fmla="*/ 57857 w 449155"/>
                  <a:gd name="connsiteY12" fmla="*/ 633451 h 671659"/>
                  <a:gd name="connsiteX13" fmla="*/ 41188 w 449155"/>
                  <a:gd name="connsiteY13" fmla="*/ 585826 h 671659"/>
                  <a:gd name="connsiteX14" fmla="*/ 131675 w 449155"/>
                  <a:gd name="connsiteY14" fmla="*/ 516770 h 671659"/>
                  <a:gd name="connsiteX15" fmla="*/ 212638 w 449155"/>
                  <a:gd name="connsiteY15" fmla="*/ 431045 h 671659"/>
                  <a:gd name="connsiteX16" fmla="*/ 288839 w 449155"/>
                  <a:gd name="connsiteY16" fmla="*/ 335794 h 671659"/>
                  <a:gd name="connsiteX17" fmla="*/ 317412 w 449155"/>
                  <a:gd name="connsiteY17" fmla="*/ 245308 h 671659"/>
                  <a:gd name="connsiteX18" fmla="*/ 291219 w 449155"/>
                  <a:gd name="connsiteY18" fmla="*/ 166726 h 671659"/>
                  <a:gd name="connsiteX19" fmla="*/ 231688 w 449155"/>
                  <a:gd name="connsiteY19" fmla="*/ 104814 h 671659"/>
                  <a:gd name="connsiteX20" fmla="*/ 179300 w 449155"/>
                  <a:gd name="connsiteY20" fmla="*/ 104814 h 671659"/>
                  <a:gd name="connsiteX21" fmla="*/ 138819 w 449155"/>
                  <a:gd name="connsiteY21" fmla="*/ 161964 h 671659"/>
                  <a:gd name="connsiteX22" fmla="*/ 131675 w 449155"/>
                  <a:gd name="connsiteY22" fmla="*/ 247689 h 671659"/>
                  <a:gd name="connsiteX23" fmla="*/ 131675 w 449155"/>
                  <a:gd name="connsiteY23" fmla="*/ 285789 h 671659"/>
                  <a:gd name="connsiteX24" fmla="*/ 86432 w 449155"/>
                  <a:gd name="connsiteY24" fmla="*/ 250070 h 671659"/>
                  <a:gd name="connsiteX25" fmla="*/ 5469 w 449155"/>
                  <a:gd name="connsiteY25" fmla="*/ 214351 h 671659"/>
                  <a:gd name="connsiteX0" fmla="*/ 5469 w 449155"/>
                  <a:gd name="connsiteY0" fmla="*/ 214351 h 671659"/>
                  <a:gd name="connsiteX1" fmla="*/ 17375 w 449155"/>
                  <a:gd name="connsiteY1" fmla="*/ 126245 h 671659"/>
                  <a:gd name="connsiteX2" fmla="*/ 98338 w 449155"/>
                  <a:gd name="connsiteY2" fmla="*/ 33376 h 671659"/>
                  <a:gd name="connsiteX3" fmla="*/ 215019 w 449155"/>
                  <a:gd name="connsiteY3" fmla="*/ 39 h 671659"/>
                  <a:gd name="connsiteX4" fmla="*/ 326938 w 449155"/>
                  <a:gd name="connsiteY4" fmla="*/ 28614 h 671659"/>
                  <a:gd name="connsiteX5" fmla="*/ 403138 w 449155"/>
                  <a:gd name="connsiteY5" fmla="*/ 109577 h 671659"/>
                  <a:gd name="connsiteX6" fmla="*/ 448381 w 449155"/>
                  <a:gd name="connsiteY6" fmla="*/ 235783 h 671659"/>
                  <a:gd name="connsiteX7" fmla="*/ 426951 w 449155"/>
                  <a:gd name="connsiteY7" fmla="*/ 354845 h 671659"/>
                  <a:gd name="connsiteX8" fmla="*/ 367419 w 449155"/>
                  <a:gd name="connsiteY8" fmla="*/ 454858 h 671659"/>
                  <a:gd name="connsiteX9" fmla="*/ 288838 w 449155"/>
                  <a:gd name="connsiteY9" fmla="*/ 552489 h 671659"/>
                  <a:gd name="connsiteX10" fmla="*/ 205494 w 449155"/>
                  <a:gd name="connsiteY10" fmla="*/ 621545 h 671659"/>
                  <a:gd name="connsiteX11" fmla="*/ 110244 w 449155"/>
                  <a:gd name="connsiteY11" fmla="*/ 671551 h 671659"/>
                  <a:gd name="connsiteX12" fmla="*/ 57857 w 449155"/>
                  <a:gd name="connsiteY12" fmla="*/ 633451 h 671659"/>
                  <a:gd name="connsiteX13" fmla="*/ 41188 w 449155"/>
                  <a:gd name="connsiteY13" fmla="*/ 585826 h 671659"/>
                  <a:gd name="connsiteX14" fmla="*/ 131675 w 449155"/>
                  <a:gd name="connsiteY14" fmla="*/ 516770 h 671659"/>
                  <a:gd name="connsiteX15" fmla="*/ 212638 w 449155"/>
                  <a:gd name="connsiteY15" fmla="*/ 431045 h 671659"/>
                  <a:gd name="connsiteX16" fmla="*/ 288839 w 449155"/>
                  <a:gd name="connsiteY16" fmla="*/ 335794 h 671659"/>
                  <a:gd name="connsiteX17" fmla="*/ 295981 w 449155"/>
                  <a:gd name="connsiteY17" fmla="*/ 245308 h 671659"/>
                  <a:gd name="connsiteX18" fmla="*/ 291219 w 449155"/>
                  <a:gd name="connsiteY18" fmla="*/ 166726 h 671659"/>
                  <a:gd name="connsiteX19" fmla="*/ 231688 w 449155"/>
                  <a:gd name="connsiteY19" fmla="*/ 104814 h 671659"/>
                  <a:gd name="connsiteX20" fmla="*/ 179300 w 449155"/>
                  <a:gd name="connsiteY20" fmla="*/ 104814 h 671659"/>
                  <a:gd name="connsiteX21" fmla="*/ 138819 w 449155"/>
                  <a:gd name="connsiteY21" fmla="*/ 161964 h 671659"/>
                  <a:gd name="connsiteX22" fmla="*/ 131675 w 449155"/>
                  <a:gd name="connsiteY22" fmla="*/ 247689 h 671659"/>
                  <a:gd name="connsiteX23" fmla="*/ 131675 w 449155"/>
                  <a:gd name="connsiteY23" fmla="*/ 285789 h 671659"/>
                  <a:gd name="connsiteX24" fmla="*/ 86432 w 449155"/>
                  <a:gd name="connsiteY24" fmla="*/ 250070 h 671659"/>
                  <a:gd name="connsiteX25" fmla="*/ 5469 w 449155"/>
                  <a:gd name="connsiteY25" fmla="*/ 214351 h 671659"/>
                  <a:gd name="connsiteX0" fmla="*/ 5469 w 449155"/>
                  <a:gd name="connsiteY0" fmla="*/ 214351 h 671659"/>
                  <a:gd name="connsiteX1" fmla="*/ 17375 w 449155"/>
                  <a:gd name="connsiteY1" fmla="*/ 126245 h 671659"/>
                  <a:gd name="connsiteX2" fmla="*/ 98338 w 449155"/>
                  <a:gd name="connsiteY2" fmla="*/ 33376 h 671659"/>
                  <a:gd name="connsiteX3" fmla="*/ 215019 w 449155"/>
                  <a:gd name="connsiteY3" fmla="*/ 39 h 671659"/>
                  <a:gd name="connsiteX4" fmla="*/ 326938 w 449155"/>
                  <a:gd name="connsiteY4" fmla="*/ 28614 h 671659"/>
                  <a:gd name="connsiteX5" fmla="*/ 403138 w 449155"/>
                  <a:gd name="connsiteY5" fmla="*/ 109577 h 671659"/>
                  <a:gd name="connsiteX6" fmla="*/ 448381 w 449155"/>
                  <a:gd name="connsiteY6" fmla="*/ 235783 h 671659"/>
                  <a:gd name="connsiteX7" fmla="*/ 426951 w 449155"/>
                  <a:gd name="connsiteY7" fmla="*/ 354845 h 671659"/>
                  <a:gd name="connsiteX8" fmla="*/ 367419 w 449155"/>
                  <a:gd name="connsiteY8" fmla="*/ 454858 h 671659"/>
                  <a:gd name="connsiteX9" fmla="*/ 288838 w 449155"/>
                  <a:gd name="connsiteY9" fmla="*/ 552489 h 671659"/>
                  <a:gd name="connsiteX10" fmla="*/ 205494 w 449155"/>
                  <a:gd name="connsiteY10" fmla="*/ 621545 h 671659"/>
                  <a:gd name="connsiteX11" fmla="*/ 110244 w 449155"/>
                  <a:gd name="connsiteY11" fmla="*/ 671551 h 671659"/>
                  <a:gd name="connsiteX12" fmla="*/ 57857 w 449155"/>
                  <a:gd name="connsiteY12" fmla="*/ 633451 h 671659"/>
                  <a:gd name="connsiteX13" fmla="*/ 41188 w 449155"/>
                  <a:gd name="connsiteY13" fmla="*/ 585826 h 671659"/>
                  <a:gd name="connsiteX14" fmla="*/ 131675 w 449155"/>
                  <a:gd name="connsiteY14" fmla="*/ 516770 h 671659"/>
                  <a:gd name="connsiteX15" fmla="*/ 212638 w 449155"/>
                  <a:gd name="connsiteY15" fmla="*/ 431045 h 671659"/>
                  <a:gd name="connsiteX16" fmla="*/ 274552 w 449155"/>
                  <a:gd name="connsiteY16" fmla="*/ 331032 h 671659"/>
                  <a:gd name="connsiteX17" fmla="*/ 295981 w 449155"/>
                  <a:gd name="connsiteY17" fmla="*/ 245308 h 671659"/>
                  <a:gd name="connsiteX18" fmla="*/ 291219 w 449155"/>
                  <a:gd name="connsiteY18" fmla="*/ 166726 h 671659"/>
                  <a:gd name="connsiteX19" fmla="*/ 231688 w 449155"/>
                  <a:gd name="connsiteY19" fmla="*/ 104814 h 671659"/>
                  <a:gd name="connsiteX20" fmla="*/ 179300 w 449155"/>
                  <a:gd name="connsiteY20" fmla="*/ 104814 h 671659"/>
                  <a:gd name="connsiteX21" fmla="*/ 138819 w 449155"/>
                  <a:gd name="connsiteY21" fmla="*/ 161964 h 671659"/>
                  <a:gd name="connsiteX22" fmla="*/ 131675 w 449155"/>
                  <a:gd name="connsiteY22" fmla="*/ 247689 h 671659"/>
                  <a:gd name="connsiteX23" fmla="*/ 131675 w 449155"/>
                  <a:gd name="connsiteY23" fmla="*/ 285789 h 671659"/>
                  <a:gd name="connsiteX24" fmla="*/ 86432 w 449155"/>
                  <a:gd name="connsiteY24" fmla="*/ 250070 h 671659"/>
                  <a:gd name="connsiteX25" fmla="*/ 5469 w 449155"/>
                  <a:gd name="connsiteY25" fmla="*/ 214351 h 671659"/>
                  <a:gd name="connsiteX0" fmla="*/ 5469 w 449155"/>
                  <a:gd name="connsiteY0" fmla="*/ 214351 h 671659"/>
                  <a:gd name="connsiteX1" fmla="*/ 17375 w 449155"/>
                  <a:gd name="connsiteY1" fmla="*/ 126245 h 671659"/>
                  <a:gd name="connsiteX2" fmla="*/ 98338 w 449155"/>
                  <a:gd name="connsiteY2" fmla="*/ 33376 h 671659"/>
                  <a:gd name="connsiteX3" fmla="*/ 215019 w 449155"/>
                  <a:gd name="connsiteY3" fmla="*/ 39 h 671659"/>
                  <a:gd name="connsiteX4" fmla="*/ 326938 w 449155"/>
                  <a:gd name="connsiteY4" fmla="*/ 28614 h 671659"/>
                  <a:gd name="connsiteX5" fmla="*/ 403138 w 449155"/>
                  <a:gd name="connsiteY5" fmla="*/ 109577 h 671659"/>
                  <a:gd name="connsiteX6" fmla="*/ 448381 w 449155"/>
                  <a:gd name="connsiteY6" fmla="*/ 235783 h 671659"/>
                  <a:gd name="connsiteX7" fmla="*/ 426951 w 449155"/>
                  <a:gd name="connsiteY7" fmla="*/ 354845 h 671659"/>
                  <a:gd name="connsiteX8" fmla="*/ 367419 w 449155"/>
                  <a:gd name="connsiteY8" fmla="*/ 454858 h 671659"/>
                  <a:gd name="connsiteX9" fmla="*/ 288838 w 449155"/>
                  <a:gd name="connsiteY9" fmla="*/ 552489 h 671659"/>
                  <a:gd name="connsiteX10" fmla="*/ 205494 w 449155"/>
                  <a:gd name="connsiteY10" fmla="*/ 621545 h 671659"/>
                  <a:gd name="connsiteX11" fmla="*/ 110244 w 449155"/>
                  <a:gd name="connsiteY11" fmla="*/ 671551 h 671659"/>
                  <a:gd name="connsiteX12" fmla="*/ 57857 w 449155"/>
                  <a:gd name="connsiteY12" fmla="*/ 633451 h 671659"/>
                  <a:gd name="connsiteX13" fmla="*/ 41188 w 449155"/>
                  <a:gd name="connsiteY13" fmla="*/ 585826 h 671659"/>
                  <a:gd name="connsiteX14" fmla="*/ 131675 w 449155"/>
                  <a:gd name="connsiteY14" fmla="*/ 516770 h 671659"/>
                  <a:gd name="connsiteX15" fmla="*/ 212638 w 449155"/>
                  <a:gd name="connsiteY15" fmla="*/ 431045 h 671659"/>
                  <a:gd name="connsiteX16" fmla="*/ 274552 w 449155"/>
                  <a:gd name="connsiteY16" fmla="*/ 331032 h 671659"/>
                  <a:gd name="connsiteX17" fmla="*/ 317412 w 449155"/>
                  <a:gd name="connsiteY17" fmla="*/ 252452 h 671659"/>
                  <a:gd name="connsiteX18" fmla="*/ 291219 w 449155"/>
                  <a:gd name="connsiteY18" fmla="*/ 166726 h 671659"/>
                  <a:gd name="connsiteX19" fmla="*/ 231688 w 449155"/>
                  <a:gd name="connsiteY19" fmla="*/ 104814 h 671659"/>
                  <a:gd name="connsiteX20" fmla="*/ 179300 w 449155"/>
                  <a:gd name="connsiteY20" fmla="*/ 104814 h 671659"/>
                  <a:gd name="connsiteX21" fmla="*/ 138819 w 449155"/>
                  <a:gd name="connsiteY21" fmla="*/ 161964 h 671659"/>
                  <a:gd name="connsiteX22" fmla="*/ 131675 w 449155"/>
                  <a:gd name="connsiteY22" fmla="*/ 247689 h 671659"/>
                  <a:gd name="connsiteX23" fmla="*/ 131675 w 449155"/>
                  <a:gd name="connsiteY23" fmla="*/ 285789 h 671659"/>
                  <a:gd name="connsiteX24" fmla="*/ 86432 w 449155"/>
                  <a:gd name="connsiteY24" fmla="*/ 250070 h 671659"/>
                  <a:gd name="connsiteX25" fmla="*/ 5469 w 449155"/>
                  <a:gd name="connsiteY25" fmla="*/ 214351 h 671659"/>
                  <a:gd name="connsiteX0" fmla="*/ 5469 w 449155"/>
                  <a:gd name="connsiteY0" fmla="*/ 214351 h 671659"/>
                  <a:gd name="connsiteX1" fmla="*/ 17375 w 449155"/>
                  <a:gd name="connsiteY1" fmla="*/ 126245 h 671659"/>
                  <a:gd name="connsiteX2" fmla="*/ 98338 w 449155"/>
                  <a:gd name="connsiteY2" fmla="*/ 33376 h 671659"/>
                  <a:gd name="connsiteX3" fmla="*/ 215019 w 449155"/>
                  <a:gd name="connsiteY3" fmla="*/ 39 h 671659"/>
                  <a:gd name="connsiteX4" fmla="*/ 326938 w 449155"/>
                  <a:gd name="connsiteY4" fmla="*/ 28614 h 671659"/>
                  <a:gd name="connsiteX5" fmla="*/ 403138 w 449155"/>
                  <a:gd name="connsiteY5" fmla="*/ 109577 h 671659"/>
                  <a:gd name="connsiteX6" fmla="*/ 448381 w 449155"/>
                  <a:gd name="connsiteY6" fmla="*/ 235783 h 671659"/>
                  <a:gd name="connsiteX7" fmla="*/ 426951 w 449155"/>
                  <a:gd name="connsiteY7" fmla="*/ 354845 h 671659"/>
                  <a:gd name="connsiteX8" fmla="*/ 367419 w 449155"/>
                  <a:gd name="connsiteY8" fmla="*/ 454858 h 671659"/>
                  <a:gd name="connsiteX9" fmla="*/ 288838 w 449155"/>
                  <a:gd name="connsiteY9" fmla="*/ 552489 h 671659"/>
                  <a:gd name="connsiteX10" fmla="*/ 205494 w 449155"/>
                  <a:gd name="connsiteY10" fmla="*/ 621545 h 671659"/>
                  <a:gd name="connsiteX11" fmla="*/ 110244 w 449155"/>
                  <a:gd name="connsiteY11" fmla="*/ 671551 h 671659"/>
                  <a:gd name="connsiteX12" fmla="*/ 57857 w 449155"/>
                  <a:gd name="connsiteY12" fmla="*/ 633451 h 671659"/>
                  <a:gd name="connsiteX13" fmla="*/ 41188 w 449155"/>
                  <a:gd name="connsiteY13" fmla="*/ 585826 h 671659"/>
                  <a:gd name="connsiteX14" fmla="*/ 131675 w 449155"/>
                  <a:gd name="connsiteY14" fmla="*/ 516770 h 671659"/>
                  <a:gd name="connsiteX15" fmla="*/ 212638 w 449155"/>
                  <a:gd name="connsiteY15" fmla="*/ 431045 h 671659"/>
                  <a:gd name="connsiteX16" fmla="*/ 274552 w 449155"/>
                  <a:gd name="connsiteY16" fmla="*/ 331032 h 671659"/>
                  <a:gd name="connsiteX17" fmla="*/ 317412 w 449155"/>
                  <a:gd name="connsiteY17" fmla="*/ 252452 h 671659"/>
                  <a:gd name="connsiteX18" fmla="*/ 298362 w 449155"/>
                  <a:gd name="connsiteY18" fmla="*/ 164345 h 671659"/>
                  <a:gd name="connsiteX19" fmla="*/ 231688 w 449155"/>
                  <a:gd name="connsiteY19" fmla="*/ 104814 h 671659"/>
                  <a:gd name="connsiteX20" fmla="*/ 179300 w 449155"/>
                  <a:gd name="connsiteY20" fmla="*/ 104814 h 671659"/>
                  <a:gd name="connsiteX21" fmla="*/ 138819 w 449155"/>
                  <a:gd name="connsiteY21" fmla="*/ 161964 h 671659"/>
                  <a:gd name="connsiteX22" fmla="*/ 131675 w 449155"/>
                  <a:gd name="connsiteY22" fmla="*/ 247689 h 671659"/>
                  <a:gd name="connsiteX23" fmla="*/ 131675 w 449155"/>
                  <a:gd name="connsiteY23" fmla="*/ 285789 h 671659"/>
                  <a:gd name="connsiteX24" fmla="*/ 86432 w 449155"/>
                  <a:gd name="connsiteY24" fmla="*/ 250070 h 671659"/>
                  <a:gd name="connsiteX25" fmla="*/ 5469 w 449155"/>
                  <a:gd name="connsiteY25" fmla="*/ 214351 h 671659"/>
                  <a:gd name="connsiteX0" fmla="*/ 5469 w 449155"/>
                  <a:gd name="connsiteY0" fmla="*/ 214351 h 671659"/>
                  <a:gd name="connsiteX1" fmla="*/ 17375 w 449155"/>
                  <a:gd name="connsiteY1" fmla="*/ 126245 h 671659"/>
                  <a:gd name="connsiteX2" fmla="*/ 98338 w 449155"/>
                  <a:gd name="connsiteY2" fmla="*/ 33376 h 671659"/>
                  <a:gd name="connsiteX3" fmla="*/ 215019 w 449155"/>
                  <a:gd name="connsiteY3" fmla="*/ 39 h 671659"/>
                  <a:gd name="connsiteX4" fmla="*/ 326938 w 449155"/>
                  <a:gd name="connsiteY4" fmla="*/ 28614 h 671659"/>
                  <a:gd name="connsiteX5" fmla="*/ 403138 w 449155"/>
                  <a:gd name="connsiteY5" fmla="*/ 109577 h 671659"/>
                  <a:gd name="connsiteX6" fmla="*/ 448381 w 449155"/>
                  <a:gd name="connsiteY6" fmla="*/ 235783 h 671659"/>
                  <a:gd name="connsiteX7" fmla="*/ 426951 w 449155"/>
                  <a:gd name="connsiteY7" fmla="*/ 354845 h 671659"/>
                  <a:gd name="connsiteX8" fmla="*/ 367419 w 449155"/>
                  <a:gd name="connsiteY8" fmla="*/ 454858 h 671659"/>
                  <a:gd name="connsiteX9" fmla="*/ 288838 w 449155"/>
                  <a:gd name="connsiteY9" fmla="*/ 552489 h 671659"/>
                  <a:gd name="connsiteX10" fmla="*/ 205494 w 449155"/>
                  <a:gd name="connsiteY10" fmla="*/ 621545 h 671659"/>
                  <a:gd name="connsiteX11" fmla="*/ 110244 w 449155"/>
                  <a:gd name="connsiteY11" fmla="*/ 671551 h 671659"/>
                  <a:gd name="connsiteX12" fmla="*/ 57857 w 449155"/>
                  <a:gd name="connsiteY12" fmla="*/ 633451 h 671659"/>
                  <a:gd name="connsiteX13" fmla="*/ 41188 w 449155"/>
                  <a:gd name="connsiteY13" fmla="*/ 585826 h 671659"/>
                  <a:gd name="connsiteX14" fmla="*/ 131675 w 449155"/>
                  <a:gd name="connsiteY14" fmla="*/ 516770 h 671659"/>
                  <a:gd name="connsiteX15" fmla="*/ 212638 w 449155"/>
                  <a:gd name="connsiteY15" fmla="*/ 431045 h 671659"/>
                  <a:gd name="connsiteX16" fmla="*/ 284077 w 449155"/>
                  <a:gd name="connsiteY16" fmla="*/ 338176 h 671659"/>
                  <a:gd name="connsiteX17" fmla="*/ 317412 w 449155"/>
                  <a:gd name="connsiteY17" fmla="*/ 252452 h 671659"/>
                  <a:gd name="connsiteX18" fmla="*/ 298362 w 449155"/>
                  <a:gd name="connsiteY18" fmla="*/ 164345 h 671659"/>
                  <a:gd name="connsiteX19" fmla="*/ 231688 w 449155"/>
                  <a:gd name="connsiteY19" fmla="*/ 104814 h 671659"/>
                  <a:gd name="connsiteX20" fmla="*/ 179300 w 449155"/>
                  <a:gd name="connsiteY20" fmla="*/ 104814 h 671659"/>
                  <a:gd name="connsiteX21" fmla="*/ 138819 w 449155"/>
                  <a:gd name="connsiteY21" fmla="*/ 161964 h 671659"/>
                  <a:gd name="connsiteX22" fmla="*/ 131675 w 449155"/>
                  <a:gd name="connsiteY22" fmla="*/ 247689 h 671659"/>
                  <a:gd name="connsiteX23" fmla="*/ 131675 w 449155"/>
                  <a:gd name="connsiteY23" fmla="*/ 285789 h 671659"/>
                  <a:gd name="connsiteX24" fmla="*/ 86432 w 449155"/>
                  <a:gd name="connsiteY24" fmla="*/ 250070 h 671659"/>
                  <a:gd name="connsiteX25" fmla="*/ 5469 w 449155"/>
                  <a:gd name="connsiteY25" fmla="*/ 214351 h 671659"/>
                  <a:gd name="connsiteX0" fmla="*/ 5469 w 448553"/>
                  <a:gd name="connsiteY0" fmla="*/ 214365 h 671673"/>
                  <a:gd name="connsiteX1" fmla="*/ 17375 w 448553"/>
                  <a:gd name="connsiteY1" fmla="*/ 126259 h 671673"/>
                  <a:gd name="connsiteX2" fmla="*/ 98338 w 448553"/>
                  <a:gd name="connsiteY2" fmla="*/ 33390 h 671673"/>
                  <a:gd name="connsiteX3" fmla="*/ 215019 w 448553"/>
                  <a:gd name="connsiteY3" fmla="*/ 53 h 671673"/>
                  <a:gd name="connsiteX4" fmla="*/ 326938 w 448553"/>
                  <a:gd name="connsiteY4" fmla="*/ 28628 h 671673"/>
                  <a:gd name="connsiteX5" fmla="*/ 417425 w 448553"/>
                  <a:gd name="connsiteY5" fmla="*/ 128641 h 671673"/>
                  <a:gd name="connsiteX6" fmla="*/ 448381 w 448553"/>
                  <a:gd name="connsiteY6" fmla="*/ 235797 h 671673"/>
                  <a:gd name="connsiteX7" fmla="*/ 426951 w 448553"/>
                  <a:gd name="connsiteY7" fmla="*/ 354859 h 671673"/>
                  <a:gd name="connsiteX8" fmla="*/ 367419 w 448553"/>
                  <a:gd name="connsiteY8" fmla="*/ 454872 h 671673"/>
                  <a:gd name="connsiteX9" fmla="*/ 288838 w 448553"/>
                  <a:gd name="connsiteY9" fmla="*/ 552503 h 671673"/>
                  <a:gd name="connsiteX10" fmla="*/ 205494 w 448553"/>
                  <a:gd name="connsiteY10" fmla="*/ 621559 h 671673"/>
                  <a:gd name="connsiteX11" fmla="*/ 110244 w 448553"/>
                  <a:gd name="connsiteY11" fmla="*/ 671565 h 671673"/>
                  <a:gd name="connsiteX12" fmla="*/ 57857 w 448553"/>
                  <a:gd name="connsiteY12" fmla="*/ 633465 h 671673"/>
                  <a:gd name="connsiteX13" fmla="*/ 41188 w 448553"/>
                  <a:gd name="connsiteY13" fmla="*/ 585840 h 671673"/>
                  <a:gd name="connsiteX14" fmla="*/ 131675 w 448553"/>
                  <a:gd name="connsiteY14" fmla="*/ 516784 h 671673"/>
                  <a:gd name="connsiteX15" fmla="*/ 212638 w 448553"/>
                  <a:gd name="connsiteY15" fmla="*/ 431059 h 671673"/>
                  <a:gd name="connsiteX16" fmla="*/ 284077 w 448553"/>
                  <a:gd name="connsiteY16" fmla="*/ 338190 h 671673"/>
                  <a:gd name="connsiteX17" fmla="*/ 317412 w 448553"/>
                  <a:gd name="connsiteY17" fmla="*/ 252466 h 671673"/>
                  <a:gd name="connsiteX18" fmla="*/ 298362 w 448553"/>
                  <a:gd name="connsiteY18" fmla="*/ 164359 h 671673"/>
                  <a:gd name="connsiteX19" fmla="*/ 231688 w 448553"/>
                  <a:gd name="connsiteY19" fmla="*/ 104828 h 671673"/>
                  <a:gd name="connsiteX20" fmla="*/ 179300 w 448553"/>
                  <a:gd name="connsiteY20" fmla="*/ 104828 h 671673"/>
                  <a:gd name="connsiteX21" fmla="*/ 138819 w 448553"/>
                  <a:gd name="connsiteY21" fmla="*/ 161978 h 671673"/>
                  <a:gd name="connsiteX22" fmla="*/ 131675 w 448553"/>
                  <a:gd name="connsiteY22" fmla="*/ 247703 h 671673"/>
                  <a:gd name="connsiteX23" fmla="*/ 131675 w 448553"/>
                  <a:gd name="connsiteY23" fmla="*/ 285803 h 671673"/>
                  <a:gd name="connsiteX24" fmla="*/ 86432 w 448553"/>
                  <a:gd name="connsiteY24" fmla="*/ 250084 h 671673"/>
                  <a:gd name="connsiteX25" fmla="*/ 5469 w 448553"/>
                  <a:gd name="connsiteY25" fmla="*/ 214365 h 671673"/>
                  <a:gd name="connsiteX0" fmla="*/ 4940 w 448024"/>
                  <a:gd name="connsiteY0" fmla="*/ 214365 h 671673"/>
                  <a:gd name="connsiteX1" fmla="*/ 16846 w 448024"/>
                  <a:gd name="connsiteY1" fmla="*/ 126259 h 671673"/>
                  <a:gd name="connsiteX2" fmla="*/ 97809 w 448024"/>
                  <a:gd name="connsiteY2" fmla="*/ 33390 h 671673"/>
                  <a:gd name="connsiteX3" fmla="*/ 214490 w 448024"/>
                  <a:gd name="connsiteY3" fmla="*/ 53 h 671673"/>
                  <a:gd name="connsiteX4" fmla="*/ 326409 w 448024"/>
                  <a:gd name="connsiteY4" fmla="*/ 28628 h 671673"/>
                  <a:gd name="connsiteX5" fmla="*/ 416896 w 448024"/>
                  <a:gd name="connsiteY5" fmla="*/ 128641 h 671673"/>
                  <a:gd name="connsiteX6" fmla="*/ 447852 w 448024"/>
                  <a:gd name="connsiteY6" fmla="*/ 235797 h 671673"/>
                  <a:gd name="connsiteX7" fmla="*/ 426422 w 448024"/>
                  <a:gd name="connsiteY7" fmla="*/ 354859 h 671673"/>
                  <a:gd name="connsiteX8" fmla="*/ 366890 w 448024"/>
                  <a:gd name="connsiteY8" fmla="*/ 454872 h 671673"/>
                  <a:gd name="connsiteX9" fmla="*/ 288309 w 448024"/>
                  <a:gd name="connsiteY9" fmla="*/ 552503 h 671673"/>
                  <a:gd name="connsiteX10" fmla="*/ 204965 w 448024"/>
                  <a:gd name="connsiteY10" fmla="*/ 621559 h 671673"/>
                  <a:gd name="connsiteX11" fmla="*/ 109715 w 448024"/>
                  <a:gd name="connsiteY11" fmla="*/ 671565 h 671673"/>
                  <a:gd name="connsiteX12" fmla="*/ 57328 w 448024"/>
                  <a:gd name="connsiteY12" fmla="*/ 633465 h 671673"/>
                  <a:gd name="connsiteX13" fmla="*/ 40659 w 448024"/>
                  <a:gd name="connsiteY13" fmla="*/ 585840 h 671673"/>
                  <a:gd name="connsiteX14" fmla="*/ 131146 w 448024"/>
                  <a:gd name="connsiteY14" fmla="*/ 516784 h 671673"/>
                  <a:gd name="connsiteX15" fmla="*/ 212109 w 448024"/>
                  <a:gd name="connsiteY15" fmla="*/ 431059 h 671673"/>
                  <a:gd name="connsiteX16" fmla="*/ 283548 w 448024"/>
                  <a:gd name="connsiteY16" fmla="*/ 338190 h 671673"/>
                  <a:gd name="connsiteX17" fmla="*/ 316883 w 448024"/>
                  <a:gd name="connsiteY17" fmla="*/ 252466 h 671673"/>
                  <a:gd name="connsiteX18" fmla="*/ 297833 w 448024"/>
                  <a:gd name="connsiteY18" fmla="*/ 164359 h 671673"/>
                  <a:gd name="connsiteX19" fmla="*/ 231159 w 448024"/>
                  <a:gd name="connsiteY19" fmla="*/ 104828 h 671673"/>
                  <a:gd name="connsiteX20" fmla="*/ 178771 w 448024"/>
                  <a:gd name="connsiteY20" fmla="*/ 104828 h 671673"/>
                  <a:gd name="connsiteX21" fmla="*/ 138290 w 448024"/>
                  <a:gd name="connsiteY21" fmla="*/ 161978 h 671673"/>
                  <a:gd name="connsiteX22" fmla="*/ 131146 w 448024"/>
                  <a:gd name="connsiteY22" fmla="*/ 247703 h 671673"/>
                  <a:gd name="connsiteX23" fmla="*/ 131146 w 448024"/>
                  <a:gd name="connsiteY23" fmla="*/ 285803 h 671673"/>
                  <a:gd name="connsiteX24" fmla="*/ 78759 w 448024"/>
                  <a:gd name="connsiteY24" fmla="*/ 250084 h 671673"/>
                  <a:gd name="connsiteX25" fmla="*/ 4940 w 448024"/>
                  <a:gd name="connsiteY25" fmla="*/ 214365 h 671673"/>
                  <a:gd name="connsiteX0" fmla="*/ 4940 w 448024"/>
                  <a:gd name="connsiteY0" fmla="*/ 214365 h 672027"/>
                  <a:gd name="connsiteX1" fmla="*/ 16846 w 448024"/>
                  <a:gd name="connsiteY1" fmla="*/ 126259 h 672027"/>
                  <a:gd name="connsiteX2" fmla="*/ 97809 w 448024"/>
                  <a:gd name="connsiteY2" fmla="*/ 33390 h 672027"/>
                  <a:gd name="connsiteX3" fmla="*/ 214490 w 448024"/>
                  <a:gd name="connsiteY3" fmla="*/ 53 h 672027"/>
                  <a:gd name="connsiteX4" fmla="*/ 326409 w 448024"/>
                  <a:gd name="connsiteY4" fmla="*/ 28628 h 672027"/>
                  <a:gd name="connsiteX5" fmla="*/ 416896 w 448024"/>
                  <a:gd name="connsiteY5" fmla="*/ 128641 h 672027"/>
                  <a:gd name="connsiteX6" fmla="*/ 447852 w 448024"/>
                  <a:gd name="connsiteY6" fmla="*/ 235797 h 672027"/>
                  <a:gd name="connsiteX7" fmla="*/ 426422 w 448024"/>
                  <a:gd name="connsiteY7" fmla="*/ 354859 h 672027"/>
                  <a:gd name="connsiteX8" fmla="*/ 366890 w 448024"/>
                  <a:gd name="connsiteY8" fmla="*/ 454872 h 672027"/>
                  <a:gd name="connsiteX9" fmla="*/ 288309 w 448024"/>
                  <a:gd name="connsiteY9" fmla="*/ 552503 h 672027"/>
                  <a:gd name="connsiteX10" fmla="*/ 204965 w 448024"/>
                  <a:gd name="connsiteY10" fmla="*/ 621559 h 672027"/>
                  <a:gd name="connsiteX11" fmla="*/ 109715 w 448024"/>
                  <a:gd name="connsiteY11" fmla="*/ 671565 h 672027"/>
                  <a:gd name="connsiteX12" fmla="*/ 52566 w 448024"/>
                  <a:gd name="connsiteY12" fmla="*/ 642990 h 672027"/>
                  <a:gd name="connsiteX13" fmla="*/ 40659 w 448024"/>
                  <a:gd name="connsiteY13" fmla="*/ 585840 h 672027"/>
                  <a:gd name="connsiteX14" fmla="*/ 131146 w 448024"/>
                  <a:gd name="connsiteY14" fmla="*/ 516784 h 672027"/>
                  <a:gd name="connsiteX15" fmla="*/ 212109 w 448024"/>
                  <a:gd name="connsiteY15" fmla="*/ 431059 h 672027"/>
                  <a:gd name="connsiteX16" fmla="*/ 283548 w 448024"/>
                  <a:gd name="connsiteY16" fmla="*/ 338190 h 672027"/>
                  <a:gd name="connsiteX17" fmla="*/ 316883 w 448024"/>
                  <a:gd name="connsiteY17" fmla="*/ 252466 h 672027"/>
                  <a:gd name="connsiteX18" fmla="*/ 297833 w 448024"/>
                  <a:gd name="connsiteY18" fmla="*/ 164359 h 672027"/>
                  <a:gd name="connsiteX19" fmla="*/ 231159 w 448024"/>
                  <a:gd name="connsiteY19" fmla="*/ 104828 h 672027"/>
                  <a:gd name="connsiteX20" fmla="*/ 178771 w 448024"/>
                  <a:gd name="connsiteY20" fmla="*/ 104828 h 672027"/>
                  <a:gd name="connsiteX21" fmla="*/ 138290 w 448024"/>
                  <a:gd name="connsiteY21" fmla="*/ 161978 h 672027"/>
                  <a:gd name="connsiteX22" fmla="*/ 131146 w 448024"/>
                  <a:gd name="connsiteY22" fmla="*/ 247703 h 672027"/>
                  <a:gd name="connsiteX23" fmla="*/ 131146 w 448024"/>
                  <a:gd name="connsiteY23" fmla="*/ 285803 h 672027"/>
                  <a:gd name="connsiteX24" fmla="*/ 78759 w 448024"/>
                  <a:gd name="connsiteY24" fmla="*/ 250084 h 672027"/>
                  <a:gd name="connsiteX25" fmla="*/ 4940 w 448024"/>
                  <a:gd name="connsiteY25" fmla="*/ 214365 h 6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48024" h="672027">
                    <a:moveTo>
                      <a:pt x="4940" y="214365"/>
                    </a:moveTo>
                    <a:cubicBezTo>
                      <a:pt x="-5379" y="193728"/>
                      <a:pt x="1368" y="156421"/>
                      <a:pt x="16846" y="126259"/>
                    </a:cubicBezTo>
                    <a:cubicBezTo>
                      <a:pt x="32324" y="96096"/>
                      <a:pt x="64868" y="54424"/>
                      <a:pt x="97809" y="33390"/>
                    </a:cubicBezTo>
                    <a:cubicBezTo>
                      <a:pt x="130750" y="12356"/>
                      <a:pt x="176390" y="847"/>
                      <a:pt x="214490" y="53"/>
                    </a:cubicBezTo>
                    <a:cubicBezTo>
                      <a:pt x="252590" y="-741"/>
                      <a:pt x="292675" y="7197"/>
                      <a:pt x="326409" y="28628"/>
                    </a:cubicBezTo>
                    <a:cubicBezTo>
                      <a:pt x="360143" y="50059"/>
                      <a:pt x="396656" y="94113"/>
                      <a:pt x="416896" y="128641"/>
                    </a:cubicBezTo>
                    <a:cubicBezTo>
                      <a:pt x="437136" y="163169"/>
                      <a:pt x="446264" y="198094"/>
                      <a:pt x="447852" y="235797"/>
                    </a:cubicBezTo>
                    <a:cubicBezTo>
                      <a:pt x="449440" y="273500"/>
                      <a:pt x="439916" y="318347"/>
                      <a:pt x="426422" y="354859"/>
                    </a:cubicBezTo>
                    <a:cubicBezTo>
                      <a:pt x="412928" y="391372"/>
                      <a:pt x="389909" y="421931"/>
                      <a:pt x="366890" y="454872"/>
                    </a:cubicBezTo>
                    <a:cubicBezTo>
                      <a:pt x="343871" y="487813"/>
                      <a:pt x="315296" y="524722"/>
                      <a:pt x="288309" y="552503"/>
                    </a:cubicBezTo>
                    <a:cubicBezTo>
                      <a:pt x="261322" y="580284"/>
                      <a:pt x="234731" y="601715"/>
                      <a:pt x="204965" y="621559"/>
                    </a:cubicBezTo>
                    <a:cubicBezTo>
                      <a:pt x="175199" y="641403"/>
                      <a:pt x="135115" y="667993"/>
                      <a:pt x="109715" y="671565"/>
                    </a:cubicBezTo>
                    <a:cubicBezTo>
                      <a:pt x="84315" y="675137"/>
                      <a:pt x="64075" y="657277"/>
                      <a:pt x="52566" y="642990"/>
                    </a:cubicBezTo>
                    <a:cubicBezTo>
                      <a:pt x="41057" y="628703"/>
                      <a:pt x="27562" y="606874"/>
                      <a:pt x="40659" y="585840"/>
                    </a:cubicBezTo>
                    <a:cubicBezTo>
                      <a:pt x="53756" y="564806"/>
                      <a:pt x="102571" y="542581"/>
                      <a:pt x="131146" y="516784"/>
                    </a:cubicBezTo>
                    <a:cubicBezTo>
                      <a:pt x="159721" y="490987"/>
                      <a:pt x="186709" y="460825"/>
                      <a:pt x="212109" y="431059"/>
                    </a:cubicBezTo>
                    <a:cubicBezTo>
                      <a:pt x="237509" y="401293"/>
                      <a:pt x="266086" y="367955"/>
                      <a:pt x="283548" y="338190"/>
                    </a:cubicBezTo>
                    <a:cubicBezTo>
                      <a:pt x="301010" y="308425"/>
                      <a:pt x="314502" y="281438"/>
                      <a:pt x="316883" y="252466"/>
                    </a:cubicBezTo>
                    <a:cubicBezTo>
                      <a:pt x="319264" y="223494"/>
                      <a:pt x="312120" y="188965"/>
                      <a:pt x="297833" y="164359"/>
                    </a:cubicBezTo>
                    <a:cubicBezTo>
                      <a:pt x="283546" y="139753"/>
                      <a:pt x="251003" y="114750"/>
                      <a:pt x="231159" y="104828"/>
                    </a:cubicBezTo>
                    <a:cubicBezTo>
                      <a:pt x="211315" y="94906"/>
                      <a:pt x="194249" y="95303"/>
                      <a:pt x="178771" y="104828"/>
                    </a:cubicBezTo>
                    <a:cubicBezTo>
                      <a:pt x="163293" y="114353"/>
                      <a:pt x="146228" y="138166"/>
                      <a:pt x="138290" y="161978"/>
                    </a:cubicBezTo>
                    <a:cubicBezTo>
                      <a:pt x="130353" y="185791"/>
                      <a:pt x="132337" y="227066"/>
                      <a:pt x="131146" y="247703"/>
                    </a:cubicBezTo>
                    <a:cubicBezTo>
                      <a:pt x="129955" y="268340"/>
                      <a:pt x="138686" y="285406"/>
                      <a:pt x="131146" y="285803"/>
                    </a:cubicBezTo>
                    <a:cubicBezTo>
                      <a:pt x="123606" y="286200"/>
                      <a:pt x="100190" y="261990"/>
                      <a:pt x="78759" y="250084"/>
                    </a:cubicBezTo>
                    <a:cubicBezTo>
                      <a:pt x="57328" y="238178"/>
                      <a:pt x="15259" y="235003"/>
                      <a:pt x="4940" y="214365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1" name="任意多边形 1360"/>
              <p:cNvSpPr/>
              <p:nvPr/>
            </p:nvSpPr>
            <p:spPr>
              <a:xfrm>
                <a:off x="7680580" y="6028852"/>
                <a:ext cx="273779" cy="141150"/>
              </a:xfrm>
              <a:custGeom>
                <a:avLst/>
                <a:gdLst>
                  <a:gd name="connsiteX0" fmla="*/ 705296 w 705347"/>
                  <a:gd name="connsiteY0" fmla="*/ 187994 h 340032"/>
                  <a:gd name="connsiteX1" fmla="*/ 629096 w 705347"/>
                  <a:gd name="connsiteY1" fmla="*/ 87981 h 340032"/>
                  <a:gd name="connsiteX2" fmla="*/ 529084 w 705347"/>
                  <a:gd name="connsiteY2" fmla="*/ 18925 h 340032"/>
                  <a:gd name="connsiteX3" fmla="*/ 326677 w 705347"/>
                  <a:gd name="connsiteY3" fmla="*/ 2256 h 340032"/>
                  <a:gd name="connsiteX4" fmla="*/ 181421 w 705347"/>
                  <a:gd name="connsiteY4" fmla="*/ 9400 h 340032"/>
                  <a:gd name="connsiteX5" fmla="*/ 74265 w 705347"/>
                  <a:gd name="connsiteY5" fmla="*/ 85600 h 340032"/>
                  <a:gd name="connsiteX6" fmla="*/ 21877 w 705347"/>
                  <a:gd name="connsiteY6" fmla="*/ 221331 h 340032"/>
                  <a:gd name="connsiteX7" fmla="*/ 5209 w 705347"/>
                  <a:gd name="connsiteY7" fmla="*/ 304675 h 340032"/>
                  <a:gd name="connsiteX8" fmla="*/ 109984 w 705347"/>
                  <a:gd name="connsiteY8" fmla="*/ 335631 h 340032"/>
                  <a:gd name="connsiteX9" fmla="*/ 138559 w 705347"/>
                  <a:gd name="connsiteY9" fmla="*/ 214188 h 340032"/>
                  <a:gd name="connsiteX10" fmla="*/ 202852 w 705347"/>
                  <a:gd name="connsiteY10" fmla="*/ 90363 h 340032"/>
                  <a:gd name="connsiteX11" fmla="*/ 417165 w 705347"/>
                  <a:gd name="connsiteY11" fmla="*/ 64169 h 340032"/>
                  <a:gd name="connsiteX12" fmla="*/ 533846 w 705347"/>
                  <a:gd name="connsiteY12" fmla="*/ 142750 h 340032"/>
                  <a:gd name="connsiteX13" fmla="*/ 605284 w 705347"/>
                  <a:gd name="connsiteY13" fmla="*/ 199900 h 340032"/>
                  <a:gd name="connsiteX14" fmla="*/ 641002 w 705347"/>
                  <a:gd name="connsiteY14" fmla="*/ 249906 h 340032"/>
                  <a:gd name="connsiteX15" fmla="*/ 705296 w 705347"/>
                  <a:gd name="connsiteY15" fmla="*/ 187994 h 340032"/>
                  <a:gd name="connsiteX0" fmla="*/ 700534 w 700596"/>
                  <a:gd name="connsiteY0" fmla="*/ 195138 h 340032"/>
                  <a:gd name="connsiteX1" fmla="*/ 629096 w 700596"/>
                  <a:gd name="connsiteY1" fmla="*/ 87981 h 340032"/>
                  <a:gd name="connsiteX2" fmla="*/ 529084 w 700596"/>
                  <a:gd name="connsiteY2" fmla="*/ 18925 h 340032"/>
                  <a:gd name="connsiteX3" fmla="*/ 326677 w 700596"/>
                  <a:gd name="connsiteY3" fmla="*/ 2256 h 340032"/>
                  <a:gd name="connsiteX4" fmla="*/ 181421 w 700596"/>
                  <a:gd name="connsiteY4" fmla="*/ 9400 h 340032"/>
                  <a:gd name="connsiteX5" fmla="*/ 74265 w 700596"/>
                  <a:gd name="connsiteY5" fmla="*/ 85600 h 340032"/>
                  <a:gd name="connsiteX6" fmla="*/ 21877 w 700596"/>
                  <a:gd name="connsiteY6" fmla="*/ 221331 h 340032"/>
                  <a:gd name="connsiteX7" fmla="*/ 5209 w 700596"/>
                  <a:gd name="connsiteY7" fmla="*/ 304675 h 340032"/>
                  <a:gd name="connsiteX8" fmla="*/ 109984 w 700596"/>
                  <a:gd name="connsiteY8" fmla="*/ 335631 h 340032"/>
                  <a:gd name="connsiteX9" fmla="*/ 138559 w 700596"/>
                  <a:gd name="connsiteY9" fmla="*/ 214188 h 340032"/>
                  <a:gd name="connsiteX10" fmla="*/ 202852 w 700596"/>
                  <a:gd name="connsiteY10" fmla="*/ 90363 h 340032"/>
                  <a:gd name="connsiteX11" fmla="*/ 417165 w 700596"/>
                  <a:gd name="connsiteY11" fmla="*/ 64169 h 340032"/>
                  <a:gd name="connsiteX12" fmla="*/ 533846 w 700596"/>
                  <a:gd name="connsiteY12" fmla="*/ 142750 h 340032"/>
                  <a:gd name="connsiteX13" fmla="*/ 605284 w 700596"/>
                  <a:gd name="connsiteY13" fmla="*/ 199900 h 340032"/>
                  <a:gd name="connsiteX14" fmla="*/ 641002 w 700596"/>
                  <a:gd name="connsiteY14" fmla="*/ 249906 h 340032"/>
                  <a:gd name="connsiteX15" fmla="*/ 700534 w 700596"/>
                  <a:gd name="connsiteY15" fmla="*/ 195138 h 340032"/>
                  <a:gd name="connsiteX0" fmla="*/ 701754 w 701816"/>
                  <a:gd name="connsiteY0" fmla="*/ 195138 h 340154"/>
                  <a:gd name="connsiteX1" fmla="*/ 630316 w 701816"/>
                  <a:gd name="connsiteY1" fmla="*/ 87981 h 340154"/>
                  <a:gd name="connsiteX2" fmla="*/ 530304 w 701816"/>
                  <a:gd name="connsiteY2" fmla="*/ 18925 h 340154"/>
                  <a:gd name="connsiteX3" fmla="*/ 327897 w 701816"/>
                  <a:gd name="connsiteY3" fmla="*/ 2256 h 340154"/>
                  <a:gd name="connsiteX4" fmla="*/ 182641 w 701816"/>
                  <a:gd name="connsiteY4" fmla="*/ 9400 h 340154"/>
                  <a:gd name="connsiteX5" fmla="*/ 75485 w 701816"/>
                  <a:gd name="connsiteY5" fmla="*/ 85600 h 340154"/>
                  <a:gd name="connsiteX6" fmla="*/ 18335 w 701816"/>
                  <a:gd name="connsiteY6" fmla="*/ 214187 h 340154"/>
                  <a:gd name="connsiteX7" fmla="*/ 6429 w 701816"/>
                  <a:gd name="connsiteY7" fmla="*/ 304675 h 340154"/>
                  <a:gd name="connsiteX8" fmla="*/ 111204 w 701816"/>
                  <a:gd name="connsiteY8" fmla="*/ 335631 h 340154"/>
                  <a:gd name="connsiteX9" fmla="*/ 139779 w 701816"/>
                  <a:gd name="connsiteY9" fmla="*/ 214188 h 340154"/>
                  <a:gd name="connsiteX10" fmla="*/ 204072 w 701816"/>
                  <a:gd name="connsiteY10" fmla="*/ 90363 h 340154"/>
                  <a:gd name="connsiteX11" fmla="*/ 418385 w 701816"/>
                  <a:gd name="connsiteY11" fmla="*/ 64169 h 340154"/>
                  <a:gd name="connsiteX12" fmla="*/ 535066 w 701816"/>
                  <a:gd name="connsiteY12" fmla="*/ 142750 h 340154"/>
                  <a:gd name="connsiteX13" fmla="*/ 606504 w 701816"/>
                  <a:gd name="connsiteY13" fmla="*/ 199900 h 340154"/>
                  <a:gd name="connsiteX14" fmla="*/ 642222 w 701816"/>
                  <a:gd name="connsiteY14" fmla="*/ 249906 h 340154"/>
                  <a:gd name="connsiteX15" fmla="*/ 701754 w 701816"/>
                  <a:gd name="connsiteY15" fmla="*/ 195138 h 340154"/>
                  <a:gd name="connsiteX0" fmla="*/ 701754 w 701816"/>
                  <a:gd name="connsiteY0" fmla="*/ 200601 h 345617"/>
                  <a:gd name="connsiteX1" fmla="*/ 630316 w 701816"/>
                  <a:gd name="connsiteY1" fmla="*/ 93444 h 345617"/>
                  <a:gd name="connsiteX2" fmla="*/ 530304 w 701816"/>
                  <a:gd name="connsiteY2" fmla="*/ 24388 h 345617"/>
                  <a:gd name="connsiteX3" fmla="*/ 330278 w 701816"/>
                  <a:gd name="connsiteY3" fmla="*/ 575 h 345617"/>
                  <a:gd name="connsiteX4" fmla="*/ 182641 w 701816"/>
                  <a:gd name="connsiteY4" fmla="*/ 14863 h 345617"/>
                  <a:gd name="connsiteX5" fmla="*/ 75485 w 701816"/>
                  <a:gd name="connsiteY5" fmla="*/ 91063 h 345617"/>
                  <a:gd name="connsiteX6" fmla="*/ 18335 w 701816"/>
                  <a:gd name="connsiteY6" fmla="*/ 219650 h 345617"/>
                  <a:gd name="connsiteX7" fmla="*/ 6429 w 701816"/>
                  <a:gd name="connsiteY7" fmla="*/ 310138 h 345617"/>
                  <a:gd name="connsiteX8" fmla="*/ 111204 w 701816"/>
                  <a:gd name="connsiteY8" fmla="*/ 341094 h 345617"/>
                  <a:gd name="connsiteX9" fmla="*/ 139779 w 701816"/>
                  <a:gd name="connsiteY9" fmla="*/ 219651 h 345617"/>
                  <a:gd name="connsiteX10" fmla="*/ 204072 w 701816"/>
                  <a:gd name="connsiteY10" fmla="*/ 95826 h 345617"/>
                  <a:gd name="connsiteX11" fmla="*/ 418385 w 701816"/>
                  <a:gd name="connsiteY11" fmla="*/ 69632 h 345617"/>
                  <a:gd name="connsiteX12" fmla="*/ 535066 w 701816"/>
                  <a:gd name="connsiteY12" fmla="*/ 148213 h 345617"/>
                  <a:gd name="connsiteX13" fmla="*/ 606504 w 701816"/>
                  <a:gd name="connsiteY13" fmla="*/ 205363 h 345617"/>
                  <a:gd name="connsiteX14" fmla="*/ 642222 w 701816"/>
                  <a:gd name="connsiteY14" fmla="*/ 255369 h 345617"/>
                  <a:gd name="connsiteX15" fmla="*/ 701754 w 701816"/>
                  <a:gd name="connsiteY15" fmla="*/ 200601 h 345617"/>
                  <a:gd name="connsiteX0" fmla="*/ 701754 w 701816"/>
                  <a:gd name="connsiteY0" fmla="*/ 200601 h 345617"/>
                  <a:gd name="connsiteX1" fmla="*/ 630316 w 701816"/>
                  <a:gd name="connsiteY1" fmla="*/ 93444 h 345617"/>
                  <a:gd name="connsiteX2" fmla="*/ 530304 w 701816"/>
                  <a:gd name="connsiteY2" fmla="*/ 24388 h 345617"/>
                  <a:gd name="connsiteX3" fmla="*/ 330278 w 701816"/>
                  <a:gd name="connsiteY3" fmla="*/ 575 h 345617"/>
                  <a:gd name="connsiteX4" fmla="*/ 182641 w 701816"/>
                  <a:gd name="connsiteY4" fmla="*/ 14863 h 345617"/>
                  <a:gd name="connsiteX5" fmla="*/ 75485 w 701816"/>
                  <a:gd name="connsiteY5" fmla="*/ 91063 h 345617"/>
                  <a:gd name="connsiteX6" fmla="*/ 18335 w 701816"/>
                  <a:gd name="connsiteY6" fmla="*/ 219650 h 345617"/>
                  <a:gd name="connsiteX7" fmla="*/ 6429 w 701816"/>
                  <a:gd name="connsiteY7" fmla="*/ 310138 h 345617"/>
                  <a:gd name="connsiteX8" fmla="*/ 111204 w 701816"/>
                  <a:gd name="connsiteY8" fmla="*/ 341094 h 345617"/>
                  <a:gd name="connsiteX9" fmla="*/ 139779 w 701816"/>
                  <a:gd name="connsiteY9" fmla="*/ 219651 h 345617"/>
                  <a:gd name="connsiteX10" fmla="*/ 232647 w 701816"/>
                  <a:gd name="connsiteY10" fmla="*/ 100588 h 345617"/>
                  <a:gd name="connsiteX11" fmla="*/ 418385 w 701816"/>
                  <a:gd name="connsiteY11" fmla="*/ 69632 h 345617"/>
                  <a:gd name="connsiteX12" fmla="*/ 535066 w 701816"/>
                  <a:gd name="connsiteY12" fmla="*/ 148213 h 345617"/>
                  <a:gd name="connsiteX13" fmla="*/ 606504 w 701816"/>
                  <a:gd name="connsiteY13" fmla="*/ 205363 h 345617"/>
                  <a:gd name="connsiteX14" fmla="*/ 642222 w 701816"/>
                  <a:gd name="connsiteY14" fmla="*/ 255369 h 345617"/>
                  <a:gd name="connsiteX15" fmla="*/ 701754 w 701816"/>
                  <a:gd name="connsiteY15" fmla="*/ 200601 h 345617"/>
                  <a:gd name="connsiteX0" fmla="*/ 701754 w 701816"/>
                  <a:gd name="connsiteY0" fmla="*/ 216812 h 361828"/>
                  <a:gd name="connsiteX1" fmla="*/ 630316 w 701816"/>
                  <a:gd name="connsiteY1" fmla="*/ 109655 h 361828"/>
                  <a:gd name="connsiteX2" fmla="*/ 530304 w 701816"/>
                  <a:gd name="connsiteY2" fmla="*/ 40599 h 361828"/>
                  <a:gd name="connsiteX3" fmla="*/ 330278 w 701816"/>
                  <a:gd name="connsiteY3" fmla="*/ 117 h 361828"/>
                  <a:gd name="connsiteX4" fmla="*/ 182641 w 701816"/>
                  <a:gd name="connsiteY4" fmla="*/ 31074 h 361828"/>
                  <a:gd name="connsiteX5" fmla="*/ 75485 w 701816"/>
                  <a:gd name="connsiteY5" fmla="*/ 107274 h 361828"/>
                  <a:gd name="connsiteX6" fmla="*/ 18335 w 701816"/>
                  <a:gd name="connsiteY6" fmla="*/ 235861 h 361828"/>
                  <a:gd name="connsiteX7" fmla="*/ 6429 w 701816"/>
                  <a:gd name="connsiteY7" fmla="*/ 326349 h 361828"/>
                  <a:gd name="connsiteX8" fmla="*/ 111204 w 701816"/>
                  <a:gd name="connsiteY8" fmla="*/ 357305 h 361828"/>
                  <a:gd name="connsiteX9" fmla="*/ 139779 w 701816"/>
                  <a:gd name="connsiteY9" fmla="*/ 235862 h 361828"/>
                  <a:gd name="connsiteX10" fmla="*/ 232647 w 701816"/>
                  <a:gd name="connsiteY10" fmla="*/ 116799 h 361828"/>
                  <a:gd name="connsiteX11" fmla="*/ 418385 w 701816"/>
                  <a:gd name="connsiteY11" fmla="*/ 85843 h 361828"/>
                  <a:gd name="connsiteX12" fmla="*/ 535066 w 701816"/>
                  <a:gd name="connsiteY12" fmla="*/ 164424 h 361828"/>
                  <a:gd name="connsiteX13" fmla="*/ 606504 w 701816"/>
                  <a:gd name="connsiteY13" fmla="*/ 221574 h 361828"/>
                  <a:gd name="connsiteX14" fmla="*/ 642222 w 701816"/>
                  <a:gd name="connsiteY14" fmla="*/ 271580 h 361828"/>
                  <a:gd name="connsiteX15" fmla="*/ 701754 w 701816"/>
                  <a:gd name="connsiteY15" fmla="*/ 216812 h 36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1816" h="361828">
                    <a:moveTo>
                      <a:pt x="701754" y="216812"/>
                    </a:moveTo>
                    <a:cubicBezTo>
                      <a:pt x="699770" y="189825"/>
                      <a:pt x="658891" y="139024"/>
                      <a:pt x="630316" y="109655"/>
                    </a:cubicBezTo>
                    <a:cubicBezTo>
                      <a:pt x="601741" y="80286"/>
                      <a:pt x="580310" y="58855"/>
                      <a:pt x="530304" y="40599"/>
                    </a:cubicBezTo>
                    <a:cubicBezTo>
                      <a:pt x="480298" y="22343"/>
                      <a:pt x="388222" y="1704"/>
                      <a:pt x="330278" y="117"/>
                    </a:cubicBezTo>
                    <a:cubicBezTo>
                      <a:pt x="272334" y="-1470"/>
                      <a:pt x="225106" y="13215"/>
                      <a:pt x="182641" y="31074"/>
                    </a:cubicBezTo>
                    <a:cubicBezTo>
                      <a:pt x="140176" y="48933"/>
                      <a:pt x="102869" y="73143"/>
                      <a:pt x="75485" y="107274"/>
                    </a:cubicBezTo>
                    <a:cubicBezTo>
                      <a:pt x="48101" y="141405"/>
                      <a:pt x="29844" y="199349"/>
                      <a:pt x="18335" y="235861"/>
                    </a:cubicBezTo>
                    <a:cubicBezTo>
                      <a:pt x="6826" y="272373"/>
                      <a:pt x="-9049" y="306108"/>
                      <a:pt x="6429" y="326349"/>
                    </a:cubicBezTo>
                    <a:cubicBezTo>
                      <a:pt x="21907" y="346590"/>
                      <a:pt x="88979" y="372386"/>
                      <a:pt x="111204" y="357305"/>
                    </a:cubicBezTo>
                    <a:cubicBezTo>
                      <a:pt x="133429" y="342224"/>
                      <a:pt x="119539" y="275946"/>
                      <a:pt x="139779" y="235862"/>
                    </a:cubicBezTo>
                    <a:cubicBezTo>
                      <a:pt x="160019" y="195778"/>
                      <a:pt x="186213" y="141802"/>
                      <a:pt x="232647" y="116799"/>
                    </a:cubicBezTo>
                    <a:cubicBezTo>
                      <a:pt x="279081" y="91796"/>
                      <a:pt x="367982" y="77906"/>
                      <a:pt x="418385" y="85843"/>
                    </a:cubicBezTo>
                    <a:cubicBezTo>
                      <a:pt x="468788" y="93781"/>
                      <a:pt x="503713" y="141802"/>
                      <a:pt x="535066" y="164424"/>
                    </a:cubicBezTo>
                    <a:cubicBezTo>
                      <a:pt x="566419" y="187046"/>
                      <a:pt x="588645" y="203715"/>
                      <a:pt x="606504" y="221574"/>
                    </a:cubicBezTo>
                    <a:cubicBezTo>
                      <a:pt x="624363" y="239433"/>
                      <a:pt x="626347" y="272374"/>
                      <a:pt x="642222" y="271580"/>
                    </a:cubicBezTo>
                    <a:cubicBezTo>
                      <a:pt x="658097" y="270786"/>
                      <a:pt x="703738" y="243799"/>
                      <a:pt x="701754" y="21681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2" name="任意多边形 1361"/>
              <p:cNvSpPr/>
              <p:nvPr/>
            </p:nvSpPr>
            <p:spPr>
              <a:xfrm>
                <a:off x="7661687" y="5849568"/>
                <a:ext cx="376956" cy="196086"/>
              </a:xfrm>
              <a:custGeom>
                <a:avLst/>
                <a:gdLst>
                  <a:gd name="connsiteX0" fmla="*/ 733498 w 973018"/>
                  <a:gd name="connsiteY0" fmla="*/ 148 h 520459"/>
                  <a:gd name="connsiteX1" fmla="*/ 828748 w 973018"/>
                  <a:gd name="connsiteY1" fmla="*/ 73967 h 520459"/>
                  <a:gd name="connsiteX2" fmla="*/ 935904 w 973018"/>
                  <a:gd name="connsiteY2" fmla="*/ 171598 h 520459"/>
                  <a:gd name="connsiteX3" fmla="*/ 971623 w 973018"/>
                  <a:gd name="connsiteY3" fmla="*/ 300185 h 520459"/>
                  <a:gd name="connsiteX4" fmla="*/ 895423 w 973018"/>
                  <a:gd name="connsiteY4" fmla="*/ 412104 h 520459"/>
                  <a:gd name="connsiteX5" fmla="*/ 764454 w 973018"/>
                  <a:gd name="connsiteY5" fmla="*/ 493067 h 520459"/>
                  <a:gd name="connsiteX6" fmla="*/ 666823 w 973018"/>
                  <a:gd name="connsiteY6" fmla="*/ 514498 h 520459"/>
                  <a:gd name="connsiteX7" fmla="*/ 542998 w 973018"/>
                  <a:gd name="connsiteY7" fmla="*/ 519260 h 520459"/>
                  <a:gd name="connsiteX8" fmla="*/ 419173 w 973018"/>
                  <a:gd name="connsiteY8" fmla="*/ 516879 h 520459"/>
                  <a:gd name="connsiteX9" fmla="*/ 338210 w 973018"/>
                  <a:gd name="connsiteY9" fmla="*/ 483542 h 520459"/>
                  <a:gd name="connsiteX10" fmla="*/ 262010 w 973018"/>
                  <a:gd name="connsiteY10" fmla="*/ 445442 h 520459"/>
                  <a:gd name="connsiteX11" fmla="*/ 185810 w 973018"/>
                  <a:gd name="connsiteY11" fmla="*/ 443060 h 520459"/>
                  <a:gd name="connsiteX12" fmla="*/ 135804 w 973018"/>
                  <a:gd name="connsiteY12" fmla="*/ 481160 h 520459"/>
                  <a:gd name="connsiteX13" fmla="*/ 145329 w 973018"/>
                  <a:gd name="connsiteY13" fmla="*/ 519260 h 520459"/>
                  <a:gd name="connsiteX14" fmla="*/ 95323 w 973018"/>
                  <a:gd name="connsiteY14" fmla="*/ 507354 h 520459"/>
                  <a:gd name="connsiteX15" fmla="*/ 23885 w 973018"/>
                  <a:gd name="connsiteY15" fmla="*/ 490685 h 520459"/>
                  <a:gd name="connsiteX16" fmla="*/ 73 w 973018"/>
                  <a:gd name="connsiteY16" fmla="*/ 459729 h 520459"/>
                  <a:gd name="connsiteX17" fmla="*/ 19123 w 973018"/>
                  <a:gd name="connsiteY17" fmla="*/ 416867 h 520459"/>
                  <a:gd name="connsiteX18" fmla="*/ 85798 w 973018"/>
                  <a:gd name="connsiteY18" fmla="*/ 343048 h 520459"/>
                  <a:gd name="connsiteX19" fmla="*/ 202479 w 973018"/>
                  <a:gd name="connsiteY19" fmla="*/ 326379 h 520459"/>
                  <a:gd name="connsiteX20" fmla="*/ 321542 w 973018"/>
                  <a:gd name="connsiteY20" fmla="*/ 364479 h 520459"/>
                  <a:gd name="connsiteX21" fmla="*/ 426317 w 973018"/>
                  <a:gd name="connsiteY21" fmla="*/ 400198 h 520459"/>
                  <a:gd name="connsiteX22" fmla="*/ 562048 w 973018"/>
                  <a:gd name="connsiteY22" fmla="*/ 414485 h 520459"/>
                  <a:gd name="connsiteX23" fmla="*/ 690635 w 973018"/>
                  <a:gd name="connsiteY23" fmla="*/ 402579 h 520459"/>
                  <a:gd name="connsiteX24" fmla="*/ 802554 w 973018"/>
                  <a:gd name="connsiteY24" fmla="*/ 359717 h 520459"/>
                  <a:gd name="connsiteX25" fmla="*/ 845417 w 973018"/>
                  <a:gd name="connsiteY25" fmla="*/ 302567 h 520459"/>
                  <a:gd name="connsiteX26" fmla="*/ 845417 w 973018"/>
                  <a:gd name="connsiteY26" fmla="*/ 221604 h 520459"/>
                  <a:gd name="connsiteX27" fmla="*/ 800173 w 973018"/>
                  <a:gd name="connsiteY27" fmla="*/ 188267 h 520459"/>
                  <a:gd name="connsiteX28" fmla="*/ 776360 w 973018"/>
                  <a:gd name="connsiteY28" fmla="*/ 173979 h 520459"/>
                  <a:gd name="connsiteX29" fmla="*/ 745404 w 973018"/>
                  <a:gd name="connsiteY29" fmla="*/ 135879 h 520459"/>
                  <a:gd name="connsiteX30" fmla="*/ 719210 w 973018"/>
                  <a:gd name="connsiteY30" fmla="*/ 93017 h 520459"/>
                  <a:gd name="connsiteX31" fmla="*/ 733498 w 973018"/>
                  <a:gd name="connsiteY31" fmla="*/ 148 h 520459"/>
                  <a:gd name="connsiteX0" fmla="*/ 731116 w 973018"/>
                  <a:gd name="connsiteY0" fmla="*/ 169 h 513336"/>
                  <a:gd name="connsiteX1" fmla="*/ 828748 w 973018"/>
                  <a:gd name="connsiteY1" fmla="*/ 66844 h 513336"/>
                  <a:gd name="connsiteX2" fmla="*/ 935904 w 973018"/>
                  <a:gd name="connsiteY2" fmla="*/ 164475 h 513336"/>
                  <a:gd name="connsiteX3" fmla="*/ 971623 w 973018"/>
                  <a:gd name="connsiteY3" fmla="*/ 293062 h 513336"/>
                  <a:gd name="connsiteX4" fmla="*/ 895423 w 973018"/>
                  <a:gd name="connsiteY4" fmla="*/ 404981 h 513336"/>
                  <a:gd name="connsiteX5" fmla="*/ 764454 w 973018"/>
                  <a:gd name="connsiteY5" fmla="*/ 485944 h 513336"/>
                  <a:gd name="connsiteX6" fmla="*/ 666823 w 973018"/>
                  <a:gd name="connsiteY6" fmla="*/ 507375 h 513336"/>
                  <a:gd name="connsiteX7" fmla="*/ 542998 w 973018"/>
                  <a:gd name="connsiteY7" fmla="*/ 512137 h 513336"/>
                  <a:gd name="connsiteX8" fmla="*/ 419173 w 973018"/>
                  <a:gd name="connsiteY8" fmla="*/ 509756 h 513336"/>
                  <a:gd name="connsiteX9" fmla="*/ 338210 w 973018"/>
                  <a:gd name="connsiteY9" fmla="*/ 476419 h 513336"/>
                  <a:gd name="connsiteX10" fmla="*/ 262010 w 973018"/>
                  <a:gd name="connsiteY10" fmla="*/ 438319 h 513336"/>
                  <a:gd name="connsiteX11" fmla="*/ 185810 w 973018"/>
                  <a:gd name="connsiteY11" fmla="*/ 435937 h 513336"/>
                  <a:gd name="connsiteX12" fmla="*/ 135804 w 973018"/>
                  <a:gd name="connsiteY12" fmla="*/ 474037 h 513336"/>
                  <a:gd name="connsiteX13" fmla="*/ 145329 w 973018"/>
                  <a:gd name="connsiteY13" fmla="*/ 512137 h 513336"/>
                  <a:gd name="connsiteX14" fmla="*/ 95323 w 973018"/>
                  <a:gd name="connsiteY14" fmla="*/ 500231 h 513336"/>
                  <a:gd name="connsiteX15" fmla="*/ 23885 w 973018"/>
                  <a:gd name="connsiteY15" fmla="*/ 483562 h 513336"/>
                  <a:gd name="connsiteX16" fmla="*/ 73 w 973018"/>
                  <a:gd name="connsiteY16" fmla="*/ 452606 h 513336"/>
                  <a:gd name="connsiteX17" fmla="*/ 19123 w 973018"/>
                  <a:gd name="connsiteY17" fmla="*/ 409744 h 513336"/>
                  <a:gd name="connsiteX18" fmla="*/ 85798 w 973018"/>
                  <a:gd name="connsiteY18" fmla="*/ 335925 h 513336"/>
                  <a:gd name="connsiteX19" fmla="*/ 202479 w 973018"/>
                  <a:gd name="connsiteY19" fmla="*/ 319256 h 513336"/>
                  <a:gd name="connsiteX20" fmla="*/ 321542 w 973018"/>
                  <a:gd name="connsiteY20" fmla="*/ 357356 h 513336"/>
                  <a:gd name="connsiteX21" fmla="*/ 426317 w 973018"/>
                  <a:gd name="connsiteY21" fmla="*/ 393075 h 513336"/>
                  <a:gd name="connsiteX22" fmla="*/ 562048 w 973018"/>
                  <a:gd name="connsiteY22" fmla="*/ 407362 h 513336"/>
                  <a:gd name="connsiteX23" fmla="*/ 690635 w 973018"/>
                  <a:gd name="connsiteY23" fmla="*/ 395456 h 513336"/>
                  <a:gd name="connsiteX24" fmla="*/ 802554 w 973018"/>
                  <a:gd name="connsiteY24" fmla="*/ 352594 h 513336"/>
                  <a:gd name="connsiteX25" fmla="*/ 845417 w 973018"/>
                  <a:gd name="connsiteY25" fmla="*/ 295444 h 513336"/>
                  <a:gd name="connsiteX26" fmla="*/ 845417 w 973018"/>
                  <a:gd name="connsiteY26" fmla="*/ 214481 h 513336"/>
                  <a:gd name="connsiteX27" fmla="*/ 800173 w 973018"/>
                  <a:gd name="connsiteY27" fmla="*/ 181144 h 513336"/>
                  <a:gd name="connsiteX28" fmla="*/ 776360 w 973018"/>
                  <a:gd name="connsiteY28" fmla="*/ 166856 h 513336"/>
                  <a:gd name="connsiteX29" fmla="*/ 745404 w 973018"/>
                  <a:gd name="connsiteY29" fmla="*/ 128756 h 513336"/>
                  <a:gd name="connsiteX30" fmla="*/ 719210 w 973018"/>
                  <a:gd name="connsiteY30" fmla="*/ 85894 h 513336"/>
                  <a:gd name="connsiteX31" fmla="*/ 731116 w 973018"/>
                  <a:gd name="connsiteY31" fmla="*/ 169 h 513336"/>
                  <a:gd name="connsiteX0" fmla="*/ 731116 w 973018"/>
                  <a:gd name="connsiteY0" fmla="*/ 98 h 513265"/>
                  <a:gd name="connsiteX1" fmla="*/ 828748 w 973018"/>
                  <a:gd name="connsiteY1" fmla="*/ 66773 h 513265"/>
                  <a:gd name="connsiteX2" fmla="*/ 935904 w 973018"/>
                  <a:gd name="connsiteY2" fmla="*/ 164404 h 513265"/>
                  <a:gd name="connsiteX3" fmla="*/ 971623 w 973018"/>
                  <a:gd name="connsiteY3" fmla="*/ 292991 h 513265"/>
                  <a:gd name="connsiteX4" fmla="*/ 895423 w 973018"/>
                  <a:gd name="connsiteY4" fmla="*/ 404910 h 513265"/>
                  <a:gd name="connsiteX5" fmla="*/ 764454 w 973018"/>
                  <a:gd name="connsiteY5" fmla="*/ 485873 h 513265"/>
                  <a:gd name="connsiteX6" fmla="*/ 666823 w 973018"/>
                  <a:gd name="connsiteY6" fmla="*/ 507304 h 513265"/>
                  <a:gd name="connsiteX7" fmla="*/ 542998 w 973018"/>
                  <a:gd name="connsiteY7" fmla="*/ 512066 h 513265"/>
                  <a:gd name="connsiteX8" fmla="*/ 419173 w 973018"/>
                  <a:gd name="connsiteY8" fmla="*/ 509685 h 513265"/>
                  <a:gd name="connsiteX9" fmla="*/ 338210 w 973018"/>
                  <a:gd name="connsiteY9" fmla="*/ 476348 h 513265"/>
                  <a:gd name="connsiteX10" fmla="*/ 262010 w 973018"/>
                  <a:gd name="connsiteY10" fmla="*/ 438248 h 513265"/>
                  <a:gd name="connsiteX11" fmla="*/ 185810 w 973018"/>
                  <a:gd name="connsiteY11" fmla="*/ 435866 h 513265"/>
                  <a:gd name="connsiteX12" fmla="*/ 135804 w 973018"/>
                  <a:gd name="connsiteY12" fmla="*/ 473966 h 513265"/>
                  <a:gd name="connsiteX13" fmla="*/ 145329 w 973018"/>
                  <a:gd name="connsiteY13" fmla="*/ 512066 h 513265"/>
                  <a:gd name="connsiteX14" fmla="*/ 95323 w 973018"/>
                  <a:gd name="connsiteY14" fmla="*/ 500160 h 513265"/>
                  <a:gd name="connsiteX15" fmla="*/ 23885 w 973018"/>
                  <a:gd name="connsiteY15" fmla="*/ 483491 h 513265"/>
                  <a:gd name="connsiteX16" fmla="*/ 73 w 973018"/>
                  <a:gd name="connsiteY16" fmla="*/ 452535 h 513265"/>
                  <a:gd name="connsiteX17" fmla="*/ 19123 w 973018"/>
                  <a:gd name="connsiteY17" fmla="*/ 409673 h 513265"/>
                  <a:gd name="connsiteX18" fmla="*/ 85798 w 973018"/>
                  <a:gd name="connsiteY18" fmla="*/ 335854 h 513265"/>
                  <a:gd name="connsiteX19" fmla="*/ 202479 w 973018"/>
                  <a:gd name="connsiteY19" fmla="*/ 319185 h 513265"/>
                  <a:gd name="connsiteX20" fmla="*/ 321542 w 973018"/>
                  <a:gd name="connsiteY20" fmla="*/ 357285 h 513265"/>
                  <a:gd name="connsiteX21" fmla="*/ 426317 w 973018"/>
                  <a:gd name="connsiteY21" fmla="*/ 393004 h 513265"/>
                  <a:gd name="connsiteX22" fmla="*/ 562048 w 973018"/>
                  <a:gd name="connsiteY22" fmla="*/ 407291 h 513265"/>
                  <a:gd name="connsiteX23" fmla="*/ 690635 w 973018"/>
                  <a:gd name="connsiteY23" fmla="*/ 395385 h 513265"/>
                  <a:gd name="connsiteX24" fmla="*/ 802554 w 973018"/>
                  <a:gd name="connsiteY24" fmla="*/ 352523 h 513265"/>
                  <a:gd name="connsiteX25" fmla="*/ 845417 w 973018"/>
                  <a:gd name="connsiteY25" fmla="*/ 295373 h 513265"/>
                  <a:gd name="connsiteX26" fmla="*/ 845417 w 973018"/>
                  <a:gd name="connsiteY26" fmla="*/ 214410 h 513265"/>
                  <a:gd name="connsiteX27" fmla="*/ 800173 w 973018"/>
                  <a:gd name="connsiteY27" fmla="*/ 181073 h 513265"/>
                  <a:gd name="connsiteX28" fmla="*/ 776360 w 973018"/>
                  <a:gd name="connsiteY28" fmla="*/ 166785 h 513265"/>
                  <a:gd name="connsiteX29" fmla="*/ 745404 w 973018"/>
                  <a:gd name="connsiteY29" fmla="*/ 128685 h 513265"/>
                  <a:gd name="connsiteX30" fmla="*/ 704922 w 973018"/>
                  <a:gd name="connsiteY30" fmla="*/ 81060 h 513265"/>
                  <a:gd name="connsiteX31" fmla="*/ 731116 w 973018"/>
                  <a:gd name="connsiteY31" fmla="*/ 98 h 513265"/>
                  <a:gd name="connsiteX0" fmla="*/ 735878 w 973018"/>
                  <a:gd name="connsiteY0" fmla="*/ 120 h 503762"/>
                  <a:gd name="connsiteX1" fmla="*/ 828748 w 973018"/>
                  <a:gd name="connsiteY1" fmla="*/ 57270 h 503762"/>
                  <a:gd name="connsiteX2" fmla="*/ 935904 w 973018"/>
                  <a:gd name="connsiteY2" fmla="*/ 154901 h 503762"/>
                  <a:gd name="connsiteX3" fmla="*/ 971623 w 973018"/>
                  <a:gd name="connsiteY3" fmla="*/ 283488 h 503762"/>
                  <a:gd name="connsiteX4" fmla="*/ 895423 w 973018"/>
                  <a:gd name="connsiteY4" fmla="*/ 395407 h 503762"/>
                  <a:gd name="connsiteX5" fmla="*/ 764454 w 973018"/>
                  <a:gd name="connsiteY5" fmla="*/ 476370 h 503762"/>
                  <a:gd name="connsiteX6" fmla="*/ 666823 w 973018"/>
                  <a:gd name="connsiteY6" fmla="*/ 497801 h 503762"/>
                  <a:gd name="connsiteX7" fmla="*/ 542998 w 973018"/>
                  <a:gd name="connsiteY7" fmla="*/ 502563 h 503762"/>
                  <a:gd name="connsiteX8" fmla="*/ 419173 w 973018"/>
                  <a:gd name="connsiteY8" fmla="*/ 500182 h 503762"/>
                  <a:gd name="connsiteX9" fmla="*/ 338210 w 973018"/>
                  <a:gd name="connsiteY9" fmla="*/ 466845 h 503762"/>
                  <a:gd name="connsiteX10" fmla="*/ 262010 w 973018"/>
                  <a:gd name="connsiteY10" fmla="*/ 428745 h 503762"/>
                  <a:gd name="connsiteX11" fmla="*/ 185810 w 973018"/>
                  <a:gd name="connsiteY11" fmla="*/ 426363 h 503762"/>
                  <a:gd name="connsiteX12" fmla="*/ 135804 w 973018"/>
                  <a:gd name="connsiteY12" fmla="*/ 464463 h 503762"/>
                  <a:gd name="connsiteX13" fmla="*/ 145329 w 973018"/>
                  <a:gd name="connsiteY13" fmla="*/ 502563 h 503762"/>
                  <a:gd name="connsiteX14" fmla="*/ 95323 w 973018"/>
                  <a:gd name="connsiteY14" fmla="*/ 490657 h 503762"/>
                  <a:gd name="connsiteX15" fmla="*/ 23885 w 973018"/>
                  <a:gd name="connsiteY15" fmla="*/ 473988 h 503762"/>
                  <a:gd name="connsiteX16" fmla="*/ 73 w 973018"/>
                  <a:gd name="connsiteY16" fmla="*/ 443032 h 503762"/>
                  <a:gd name="connsiteX17" fmla="*/ 19123 w 973018"/>
                  <a:gd name="connsiteY17" fmla="*/ 400170 h 503762"/>
                  <a:gd name="connsiteX18" fmla="*/ 85798 w 973018"/>
                  <a:gd name="connsiteY18" fmla="*/ 326351 h 503762"/>
                  <a:gd name="connsiteX19" fmla="*/ 202479 w 973018"/>
                  <a:gd name="connsiteY19" fmla="*/ 309682 h 503762"/>
                  <a:gd name="connsiteX20" fmla="*/ 321542 w 973018"/>
                  <a:gd name="connsiteY20" fmla="*/ 347782 h 503762"/>
                  <a:gd name="connsiteX21" fmla="*/ 426317 w 973018"/>
                  <a:gd name="connsiteY21" fmla="*/ 383501 h 503762"/>
                  <a:gd name="connsiteX22" fmla="*/ 562048 w 973018"/>
                  <a:gd name="connsiteY22" fmla="*/ 397788 h 503762"/>
                  <a:gd name="connsiteX23" fmla="*/ 690635 w 973018"/>
                  <a:gd name="connsiteY23" fmla="*/ 385882 h 503762"/>
                  <a:gd name="connsiteX24" fmla="*/ 802554 w 973018"/>
                  <a:gd name="connsiteY24" fmla="*/ 343020 h 503762"/>
                  <a:gd name="connsiteX25" fmla="*/ 845417 w 973018"/>
                  <a:gd name="connsiteY25" fmla="*/ 285870 h 503762"/>
                  <a:gd name="connsiteX26" fmla="*/ 845417 w 973018"/>
                  <a:gd name="connsiteY26" fmla="*/ 204907 h 503762"/>
                  <a:gd name="connsiteX27" fmla="*/ 800173 w 973018"/>
                  <a:gd name="connsiteY27" fmla="*/ 171570 h 503762"/>
                  <a:gd name="connsiteX28" fmla="*/ 776360 w 973018"/>
                  <a:gd name="connsiteY28" fmla="*/ 157282 h 503762"/>
                  <a:gd name="connsiteX29" fmla="*/ 745404 w 973018"/>
                  <a:gd name="connsiteY29" fmla="*/ 119182 h 503762"/>
                  <a:gd name="connsiteX30" fmla="*/ 704922 w 973018"/>
                  <a:gd name="connsiteY30" fmla="*/ 71557 h 503762"/>
                  <a:gd name="connsiteX31" fmla="*/ 735878 w 973018"/>
                  <a:gd name="connsiteY31" fmla="*/ 120 h 503762"/>
                  <a:gd name="connsiteX0" fmla="*/ 735878 w 973018"/>
                  <a:gd name="connsiteY0" fmla="*/ 120 h 503762"/>
                  <a:gd name="connsiteX1" fmla="*/ 828748 w 973018"/>
                  <a:gd name="connsiteY1" fmla="*/ 57270 h 503762"/>
                  <a:gd name="connsiteX2" fmla="*/ 935904 w 973018"/>
                  <a:gd name="connsiteY2" fmla="*/ 154901 h 503762"/>
                  <a:gd name="connsiteX3" fmla="*/ 971623 w 973018"/>
                  <a:gd name="connsiteY3" fmla="*/ 283488 h 503762"/>
                  <a:gd name="connsiteX4" fmla="*/ 895423 w 973018"/>
                  <a:gd name="connsiteY4" fmla="*/ 395407 h 503762"/>
                  <a:gd name="connsiteX5" fmla="*/ 764454 w 973018"/>
                  <a:gd name="connsiteY5" fmla="*/ 476370 h 503762"/>
                  <a:gd name="connsiteX6" fmla="*/ 666823 w 973018"/>
                  <a:gd name="connsiteY6" fmla="*/ 497801 h 503762"/>
                  <a:gd name="connsiteX7" fmla="*/ 542998 w 973018"/>
                  <a:gd name="connsiteY7" fmla="*/ 502563 h 503762"/>
                  <a:gd name="connsiteX8" fmla="*/ 419173 w 973018"/>
                  <a:gd name="connsiteY8" fmla="*/ 500182 h 503762"/>
                  <a:gd name="connsiteX9" fmla="*/ 338210 w 973018"/>
                  <a:gd name="connsiteY9" fmla="*/ 466845 h 503762"/>
                  <a:gd name="connsiteX10" fmla="*/ 259629 w 973018"/>
                  <a:gd name="connsiteY10" fmla="*/ 435889 h 503762"/>
                  <a:gd name="connsiteX11" fmla="*/ 185810 w 973018"/>
                  <a:gd name="connsiteY11" fmla="*/ 426363 h 503762"/>
                  <a:gd name="connsiteX12" fmla="*/ 135804 w 973018"/>
                  <a:gd name="connsiteY12" fmla="*/ 464463 h 503762"/>
                  <a:gd name="connsiteX13" fmla="*/ 145329 w 973018"/>
                  <a:gd name="connsiteY13" fmla="*/ 502563 h 503762"/>
                  <a:gd name="connsiteX14" fmla="*/ 95323 w 973018"/>
                  <a:gd name="connsiteY14" fmla="*/ 490657 h 503762"/>
                  <a:gd name="connsiteX15" fmla="*/ 23885 w 973018"/>
                  <a:gd name="connsiteY15" fmla="*/ 473988 h 503762"/>
                  <a:gd name="connsiteX16" fmla="*/ 73 w 973018"/>
                  <a:gd name="connsiteY16" fmla="*/ 443032 h 503762"/>
                  <a:gd name="connsiteX17" fmla="*/ 19123 w 973018"/>
                  <a:gd name="connsiteY17" fmla="*/ 400170 h 503762"/>
                  <a:gd name="connsiteX18" fmla="*/ 85798 w 973018"/>
                  <a:gd name="connsiteY18" fmla="*/ 326351 h 503762"/>
                  <a:gd name="connsiteX19" fmla="*/ 202479 w 973018"/>
                  <a:gd name="connsiteY19" fmla="*/ 309682 h 503762"/>
                  <a:gd name="connsiteX20" fmla="*/ 321542 w 973018"/>
                  <a:gd name="connsiteY20" fmla="*/ 347782 h 503762"/>
                  <a:gd name="connsiteX21" fmla="*/ 426317 w 973018"/>
                  <a:gd name="connsiteY21" fmla="*/ 383501 h 503762"/>
                  <a:gd name="connsiteX22" fmla="*/ 562048 w 973018"/>
                  <a:gd name="connsiteY22" fmla="*/ 397788 h 503762"/>
                  <a:gd name="connsiteX23" fmla="*/ 690635 w 973018"/>
                  <a:gd name="connsiteY23" fmla="*/ 385882 h 503762"/>
                  <a:gd name="connsiteX24" fmla="*/ 802554 w 973018"/>
                  <a:gd name="connsiteY24" fmla="*/ 343020 h 503762"/>
                  <a:gd name="connsiteX25" fmla="*/ 845417 w 973018"/>
                  <a:gd name="connsiteY25" fmla="*/ 285870 h 503762"/>
                  <a:gd name="connsiteX26" fmla="*/ 845417 w 973018"/>
                  <a:gd name="connsiteY26" fmla="*/ 204907 h 503762"/>
                  <a:gd name="connsiteX27" fmla="*/ 800173 w 973018"/>
                  <a:gd name="connsiteY27" fmla="*/ 171570 h 503762"/>
                  <a:gd name="connsiteX28" fmla="*/ 776360 w 973018"/>
                  <a:gd name="connsiteY28" fmla="*/ 157282 h 503762"/>
                  <a:gd name="connsiteX29" fmla="*/ 745404 w 973018"/>
                  <a:gd name="connsiteY29" fmla="*/ 119182 h 503762"/>
                  <a:gd name="connsiteX30" fmla="*/ 704922 w 973018"/>
                  <a:gd name="connsiteY30" fmla="*/ 71557 h 503762"/>
                  <a:gd name="connsiteX31" fmla="*/ 735878 w 973018"/>
                  <a:gd name="connsiteY31" fmla="*/ 120 h 503762"/>
                  <a:gd name="connsiteX0" fmla="*/ 735878 w 973018"/>
                  <a:gd name="connsiteY0" fmla="*/ 120 h 503307"/>
                  <a:gd name="connsiteX1" fmla="*/ 828748 w 973018"/>
                  <a:gd name="connsiteY1" fmla="*/ 57270 h 503307"/>
                  <a:gd name="connsiteX2" fmla="*/ 935904 w 973018"/>
                  <a:gd name="connsiteY2" fmla="*/ 154901 h 503307"/>
                  <a:gd name="connsiteX3" fmla="*/ 971623 w 973018"/>
                  <a:gd name="connsiteY3" fmla="*/ 283488 h 503307"/>
                  <a:gd name="connsiteX4" fmla="*/ 895423 w 973018"/>
                  <a:gd name="connsiteY4" fmla="*/ 395407 h 503307"/>
                  <a:gd name="connsiteX5" fmla="*/ 764454 w 973018"/>
                  <a:gd name="connsiteY5" fmla="*/ 476370 h 503307"/>
                  <a:gd name="connsiteX6" fmla="*/ 666823 w 973018"/>
                  <a:gd name="connsiteY6" fmla="*/ 497801 h 503307"/>
                  <a:gd name="connsiteX7" fmla="*/ 542998 w 973018"/>
                  <a:gd name="connsiteY7" fmla="*/ 502563 h 503307"/>
                  <a:gd name="connsiteX8" fmla="*/ 433460 w 973018"/>
                  <a:gd name="connsiteY8" fmla="*/ 495420 h 503307"/>
                  <a:gd name="connsiteX9" fmla="*/ 338210 w 973018"/>
                  <a:gd name="connsiteY9" fmla="*/ 466845 h 503307"/>
                  <a:gd name="connsiteX10" fmla="*/ 259629 w 973018"/>
                  <a:gd name="connsiteY10" fmla="*/ 435889 h 503307"/>
                  <a:gd name="connsiteX11" fmla="*/ 185810 w 973018"/>
                  <a:gd name="connsiteY11" fmla="*/ 426363 h 503307"/>
                  <a:gd name="connsiteX12" fmla="*/ 135804 w 973018"/>
                  <a:gd name="connsiteY12" fmla="*/ 464463 h 503307"/>
                  <a:gd name="connsiteX13" fmla="*/ 145329 w 973018"/>
                  <a:gd name="connsiteY13" fmla="*/ 502563 h 503307"/>
                  <a:gd name="connsiteX14" fmla="*/ 95323 w 973018"/>
                  <a:gd name="connsiteY14" fmla="*/ 490657 h 503307"/>
                  <a:gd name="connsiteX15" fmla="*/ 23885 w 973018"/>
                  <a:gd name="connsiteY15" fmla="*/ 473988 h 503307"/>
                  <a:gd name="connsiteX16" fmla="*/ 73 w 973018"/>
                  <a:gd name="connsiteY16" fmla="*/ 443032 h 503307"/>
                  <a:gd name="connsiteX17" fmla="*/ 19123 w 973018"/>
                  <a:gd name="connsiteY17" fmla="*/ 400170 h 503307"/>
                  <a:gd name="connsiteX18" fmla="*/ 85798 w 973018"/>
                  <a:gd name="connsiteY18" fmla="*/ 326351 h 503307"/>
                  <a:gd name="connsiteX19" fmla="*/ 202479 w 973018"/>
                  <a:gd name="connsiteY19" fmla="*/ 309682 h 503307"/>
                  <a:gd name="connsiteX20" fmla="*/ 321542 w 973018"/>
                  <a:gd name="connsiteY20" fmla="*/ 347782 h 503307"/>
                  <a:gd name="connsiteX21" fmla="*/ 426317 w 973018"/>
                  <a:gd name="connsiteY21" fmla="*/ 383501 h 503307"/>
                  <a:gd name="connsiteX22" fmla="*/ 562048 w 973018"/>
                  <a:gd name="connsiteY22" fmla="*/ 397788 h 503307"/>
                  <a:gd name="connsiteX23" fmla="*/ 690635 w 973018"/>
                  <a:gd name="connsiteY23" fmla="*/ 385882 h 503307"/>
                  <a:gd name="connsiteX24" fmla="*/ 802554 w 973018"/>
                  <a:gd name="connsiteY24" fmla="*/ 343020 h 503307"/>
                  <a:gd name="connsiteX25" fmla="*/ 845417 w 973018"/>
                  <a:gd name="connsiteY25" fmla="*/ 285870 h 503307"/>
                  <a:gd name="connsiteX26" fmla="*/ 845417 w 973018"/>
                  <a:gd name="connsiteY26" fmla="*/ 204907 h 503307"/>
                  <a:gd name="connsiteX27" fmla="*/ 800173 w 973018"/>
                  <a:gd name="connsiteY27" fmla="*/ 171570 h 503307"/>
                  <a:gd name="connsiteX28" fmla="*/ 776360 w 973018"/>
                  <a:gd name="connsiteY28" fmla="*/ 157282 h 503307"/>
                  <a:gd name="connsiteX29" fmla="*/ 745404 w 973018"/>
                  <a:gd name="connsiteY29" fmla="*/ 119182 h 503307"/>
                  <a:gd name="connsiteX30" fmla="*/ 704922 w 973018"/>
                  <a:gd name="connsiteY30" fmla="*/ 71557 h 503307"/>
                  <a:gd name="connsiteX31" fmla="*/ 735878 w 973018"/>
                  <a:gd name="connsiteY31" fmla="*/ 120 h 503307"/>
                  <a:gd name="connsiteX0" fmla="*/ 735878 w 973018"/>
                  <a:gd name="connsiteY0" fmla="*/ 120 h 503307"/>
                  <a:gd name="connsiteX1" fmla="*/ 828748 w 973018"/>
                  <a:gd name="connsiteY1" fmla="*/ 57270 h 503307"/>
                  <a:gd name="connsiteX2" fmla="*/ 935904 w 973018"/>
                  <a:gd name="connsiteY2" fmla="*/ 154901 h 503307"/>
                  <a:gd name="connsiteX3" fmla="*/ 971623 w 973018"/>
                  <a:gd name="connsiteY3" fmla="*/ 283488 h 503307"/>
                  <a:gd name="connsiteX4" fmla="*/ 895423 w 973018"/>
                  <a:gd name="connsiteY4" fmla="*/ 395407 h 503307"/>
                  <a:gd name="connsiteX5" fmla="*/ 764454 w 973018"/>
                  <a:gd name="connsiteY5" fmla="*/ 476370 h 503307"/>
                  <a:gd name="connsiteX6" fmla="*/ 666823 w 973018"/>
                  <a:gd name="connsiteY6" fmla="*/ 497801 h 503307"/>
                  <a:gd name="connsiteX7" fmla="*/ 542998 w 973018"/>
                  <a:gd name="connsiteY7" fmla="*/ 502563 h 503307"/>
                  <a:gd name="connsiteX8" fmla="*/ 433460 w 973018"/>
                  <a:gd name="connsiteY8" fmla="*/ 495420 h 503307"/>
                  <a:gd name="connsiteX9" fmla="*/ 338210 w 973018"/>
                  <a:gd name="connsiteY9" fmla="*/ 466845 h 503307"/>
                  <a:gd name="connsiteX10" fmla="*/ 259629 w 973018"/>
                  <a:gd name="connsiteY10" fmla="*/ 435889 h 503307"/>
                  <a:gd name="connsiteX11" fmla="*/ 185810 w 973018"/>
                  <a:gd name="connsiteY11" fmla="*/ 426363 h 503307"/>
                  <a:gd name="connsiteX12" fmla="*/ 135804 w 973018"/>
                  <a:gd name="connsiteY12" fmla="*/ 464463 h 503307"/>
                  <a:gd name="connsiteX13" fmla="*/ 145329 w 973018"/>
                  <a:gd name="connsiteY13" fmla="*/ 502563 h 503307"/>
                  <a:gd name="connsiteX14" fmla="*/ 95323 w 973018"/>
                  <a:gd name="connsiteY14" fmla="*/ 490657 h 503307"/>
                  <a:gd name="connsiteX15" fmla="*/ 23885 w 973018"/>
                  <a:gd name="connsiteY15" fmla="*/ 473988 h 503307"/>
                  <a:gd name="connsiteX16" fmla="*/ 73 w 973018"/>
                  <a:gd name="connsiteY16" fmla="*/ 443032 h 503307"/>
                  <a:gd name="connsiteX17" fmla="*/ 19123 w 973018"/>
                  <a:gd name="connsiteY17" fmla="*/ 400170 h 503307"/>
                  <a:gd name="connsiteX18" fmla="*/ 85798 w 973018"/>
                  <a:gd name="connsiteY18" fmla="*/ 326351 h 503307"/>
                  <a:gd name="connsiteX19" fmla="*/ 202479 w 973018"/>
                  <a:gd name="connsiteY19" fmla="*/ 309682 h 503307"/>
                  <a:gd name="connsiteX20" fmla="*/ 321542 w 973018"/>
                  <a:gd name="connsiteY20" fmla="*/ 347782 h 503307"/>
                  <a:gd name="connsiteX21" fmla="*/ 426317 w 973018"/>
                  <a:gd name="connsiteY21" fmla="*/ 383501 h 503307"/>
                  <a:gd name="connsiteX22" fmla="*/ 562048 w 973018"/>
                  <a:gd name="connsiteY22" fmla="*/ 397788 h 503307"/>
                  <a:gd name="connsiteX23" fmla="*/ 690635 w 973018"/>
                  <a:gd name="connsiteY23" fmla="*/ 385882 h 503307"/>
                  <a:gd name="connsiteX24" fmla="*/ 797792 w 973018"/>
                  <a:gd name="connsiteY24" fmla="*/ 338257 h 503307"/>
                  <a:gd name="connsiteX25" fmla="*/ 845417 w 973018"/>
                  <a:gd name="connsiteY25" fmla="*/ 285870 h 503307"/>
                  <a:gd name="connsiteX26" fmla="*/ 845417 w 973018"/>
                  <a:gd name="connsiteY26" fmla="*/ 204907 h 503307"/>
                  <a:gd name="connsiteX27" fmla="*/ 800173 w 973018"/>
                  <a:gd name="connsiteY27" fmla="*/ 171570 h 503307"/>
                  <a:gd name="connsiteX28" fmla="*/ 776360 w 973018"/>
                  <a:gd name="connsiteY28" fmla="*/ 157282 h 503307"/>
                  <a:gd name="connsiteX29" fmla="*/ 745404 w 973018"/>
                  <a:gd name="connsiteY29" fmla="*/ 119182 h 503307"/>
                  <a:gd name="connsiteX30" fmla="*/ 704922 w 973018"/>
                  <a:gd name="connsiteY30" fmla="*/ 71557 h 503307"/>
                  <a:gd name="connsiteX31" fmla="*/ 735878 w 973018"/>
                  <a:gd name="connsiteY31" fmla="*/ 120 h 503307"/>
                  <a:gd name="connsiteX0" fmla="*/ 735878 w 973018"/>
                  <a:gd name="connsiteY0" fmla="*/ 120 h 503307"/>
                  <a:gd name="connsiteX1" fmla="*/ 828748 w 973018"/>
                  <a:gd name="connsiteY1" fmla="*/ 57270 h 503307"/>
                  <a:gd name="connsiteX2" fmla="*/ 935904 w 973018"/>
                  <a:gd name="connsiteY2" fmla="*/ 154901 h 503307"/>
                  <a:gd name="connsiteX3" fmla="*/ 971623 w 973018"/>
                  <a:gd name="connsiteY3" fmla="*/ 283488 h 503307"/>
                  <a:gd name="connsiteX4" fmla="*/ 895423 w 973018"/>
                  <a:gd name="connsiteY4" fmla="*/ 395407 h 503307"/>
                  <a:gd name="connsiteX5" fmla="*/ 764454 w 973018"/>
                  <a:gd name="connsiteY5" fmla="*/ 476370 h 503307"/>
                  <a:gd name="connsiteX6" fmla="*/ 666823 w 973018"/>
                  <a:gd name="connsiteY6" fmla="*/ 497801 h 503307"/>
                  <a:gd name="connsiteX7" fmla="*/ 542998 w 973018"/>
                  <a:gd name="connsiteY7" fmla="*/ 502563 h 503307"/>
                  <a:gd name="connsiteX8" fmla="*/ 433460 w 973018"/>
                  <a:gd name="connsiteY8" fmla="*/ 495420 h 503307"/>
                  <a:gd name="connsiteX9" fmla="*/ 338210 w 973018"/>
                  <a:gd name="connsiteY9" fmla="*/ 466845 h 503307"/>
                  <a:gd name="connsiteX10" fmla="*/ 259629 w 973018"/>
                  <a:gd name="connsiteY10" fmla="*/ 435889 h 503307"/>
                  <a:gd name="connsiteX11" fmla="*/ 185810 w 973018"/>
                  <a:gd name="connsiteY11" fmla="*/ 426363 h 503307"/>
                  <a:gd name="connsiteX12" fmla="*/ 135804 w 973018"/>
                  <a:gd name="connsiteY12" fmla="*/ 464463 h 503307"/>
                  <a:gd name="connsiteX13" fmla="*/ 145329 w 973018"/>
                  <a:gd name="connsiteY13" fmla="*/ 502563 h 503307"/>
                  <a:gd name="connsiteX14" fmla="*/ 95323 w 973018"/>
                  <a:gd name="connsiteY14" fmla="*/ 490657 h 503307"/>
                  <a:gd name="connsiteX15" fmla="*/ 23885 w 973018"/>
                  <a:gd name="connsiteY15" fmla="*/ 473988 h 503307"/>
                  <a:gd name="connsiteX16" fmla="*/ 73 w 973018"/>
                  <a:gd name="connsiteY16" fmla="*/ 443032 h 503307"/>
                  <a:gd name="connsiteX17" fmla="*/ 19123 w 973018"/>
                  <a:gd name="connsiteY17" fmla="*/ 400170 h 503307"/>
                  <a:gd name="connsiteX18" fmla="*/ 85798 w 973018"/>
                  <a:gd name="connsiteY18" fmla="*/ 326351 h 503307"/>
                  <a:gd name="connsiteX19" fmla="*/ 202479 w 973018"/>
                  <a:gd name="connsiteY19" fmla="*/ 309682 h 503307"/>
                  <a:gd name="connsiteX20" fmla="*/ 321542 w 973018"/>
                  <a:gd name="connsiteY20" fmla="*/ 347782 h 503307"/>
                  <a:gd name="connsiteX21" fmla="*/ 426317 w 973018"/>
                  <a:gd name="connsiteY21" fmla="*/ 383501 h 503307"/>
                  <a:gd name="connsiteX22" fmla="*/ 562048 w 973018"/>
                  <a:gd name="connsiteY22" fmla="*/ 397788 h 503307"/>
                  <a:gd name="connsiteX23" fmla="*/ 690635 w 973018"/>
                  <a:gd name="connsiteY23" fmla="*/ 385882 h 503307"/>
                  <a:gd name="connsiteX24" fmla="*/ 797792 w 973018"/>
                  <a:gd name="connsiteY24" fmla="*/ 338257 h 503307"/>
                  <a:gd name="connsiteX25" fmla="*/ 840654 w 973018"/>
                  <a:gd name="connsiteY25" fmla="*/ 290632 h 503307"/>
                  <a:gd name="connsiteX26" fmla="*/ 845417 w 973018"/>
                  <a:gd name="connsiteY26" fmla="*/ 204907 h 503307"/>
                  <a:gd name="connsiteX27" fmla="*/ 800173 w 973018"/>
                  <a:gd name="connsiteY27" fmla="*/ 171570 h 503307"/>
                  <a:gd name="connsiteX28" fmla="*/ 776360 w 973018"/>
                  <a:gd name="connsiteY28" fmla="*/ 157282 h 503307"/>
                  <a:gd name="connsiteX29" fmla="*/ 745404 w 973018"/>
                  <a:gd name="connsiteY29" fmla="*/ 119182 h 503307"/>
                  <a:gd name="connsiteX30" fmla="*/ 704922 w 973018"/>
                  <a:gd name="connsiteY30" fmla="*/ 71557 h 503307"/>
                  <a:gd name="connsiteX31" fmla="*/ 735878 w 973018"/>
                  <a:gd name="connsiteY31" fmla="*/ 120 h 503307"/>
                  <a:gd name="connsiteX0" fmla="*/ 735878 w 973018"/>
                  <a:gd name="connsiteY0" fmla="*/ 120 h 503307"/>
                  <a:gd name="connsiteX1" fmla="*/ 828748 w 973018"/>
                  <a:gd name="connsiteY1" fmla="*/ 57270 h 503307"/>
                  <a:gd name="connsiteX2" fmla="*/ 935904 w 973018"/>
                  <a:gd name="connsiteY2" fmla="*/ 154901 h 503307"/>
                  <a:gd name="connsiteX3" fmla="*/ 971623 w 973018"/>
                  <a:gd name="connsiteY3" fmla="*/ 283488 h 503307"/>
                  <a:gd name="connsiteX4" fmla="*/ 895423 w 973018"/>
                  <a:gd name="connsiteY4" fmla="*/ 395407 h 503307"/>
                  <a:gd name="connsiteX5" fmla="*/ 764454 w 973018"/>
                  <a:gd name="connsiteY5" fmla="*/ 476370 h 503307"/>
                  <a:gd name="connsiteX6" fmla="*/ 666823 w 973018"/>
                  <a:gd name="connsiteY6" fmla="*/ 497801 h 503307"/>
                  <a:gd name="connsiteX7" fmla="*/ 542998 w 973018"/>
                  <a:gd name="connsiteY7" fmla="*/ 502563 h 503307"/>
                  <a:gd name="connsiteX8" fmla="*/ 433460 w 973018"/>
                  <a:gd name="connsiteY8" fmla="*/ 495420 h 503307"/>
                  <a:gd name="connsiteX9" fmla="*/ 338210 w 973018"/>
                  <a:gd name="connsiteY9" fmla="*/ 466845 h 503307"/>
                  <a:gd name="connsiteX10" fmla="*/ 259629 w 973018"/>
                  <a:gd name="connsiteY10" fmla="*/ 435889 h 503307"/>
                  <a:gd name="connsiteX11" fmla="*/ 185810 w 973018"/>
                  <a:gd name="connsiteY11" fmla="*/ 426363 h 503307"/>
                  <a:gd name="connsiteX12" fmla="*/ 135804 w 973018"/>
                  <a:gd name="connsiteY12" fmla="*/ 464463 h 503307"/>
                  <a:gd name="connsiteX13" fmla="*/ 145329 w 973018"/>
                  <a:gd name="connsiteY13" fmla="*/ 502563 h 503307"/>
                  <a:gd name="connsiteX14" fmla="*/ 95323 w 973018"/>
                  <a:gd name="connsiteY14" fmla="*/ 490657 h 503307"/>
                  <a:gd name="connsiteX15" fmla="*/ 23885 w 973018"/>
                  <a:gd name="connsiteY15" fmla="*/ 473988 h 503307"/>
                  <a:gd name="connsiteX16" fmla="*/ 73 w 973018"/>
                  <a:gd name="connsiteY16" fmla="*/ 443032 h 503307"/>
                  <a:gd name="connsiteX17" fmla="*/ 19123 w 973018"/>
                  <a:gd name="connsiteY17" fmla="*/ 400170 h 503307"/>
                  <a:gd name="connsiteX18" fmla="*/ 85798 w 973018"/>
                  <a:gd name="connsiteY18" fmla="*/ 326351 h 503307"/>
                  <a:gd name="connsiteX19" fmla="*/ 202479 w 973018"/>
                  <a:gd name="connsiteY19" fmla="*/ 309682 h 503307"/>
                  <a:gd name="connsiteX20" fmla="*/ 321542 w 973018"/>
                  <a:gd name="connsiteY20" fmla="*/ 347782 h 503307"/>
                  <a:gd name="connsiteX21" fmla="*/ 426317 w 973018"/>
                  <a:gd name="connsiteY21" fmla="*/ 383501 h 503307"/>
                  <a:gd name="connsiteX22" fmla="*/ 562048 w 973018"/>
                  <a:gd name="connsiteY22" fmla="*/ 397788 h 503307"/>
                  <a:gd name="connsiteX23" fmla="*/ 690635 w 973018"/>
                  <a:gd name="connsiteY23" fmla="*/ 385882 h 503307"/>
                  <a:gd name="connsiteX24" fmla="*/ 797792 w 973018"/>
                  <a:gd name="connsiteY24" fmla="*/ 338257 h 503307"/>
                  <a:gd name="connsiteX25" fmla="*/ 840654 w 973018"/>
                  <a:gd name="connsiteY25" fmla="*/ 290632 h 503307"/>
                  <a:gd name="connsiteX26" fmla="*/ 843036 w 973018"/>
                  <a:gd name="connsiteY26" fmla="*/ 216814 h 503307"/>
                  <a:gd name="connsiteX27" fmla="*/ 800173 w 973018"/>
                  <a:gd name="connsiteY27" fmla="*/ 171570 h 503307"/>
                  <a:gd name="connsiteX28" fmla="*/ 776360 w 973018"/>
                  <a:gd name="connsiteY28" fmla="*/ 157282 h 503307"/>
                  <a:gd name="connsiteX29" fmla="*/ 745404 w 973018"/>
                  <a:gd name="connsiteY29" fmla="*/ 119182 h 503307"/>
                  <a:gd name="connsiteX30" fmla="*/ 704922 w 973018"/>
                  <a:gd name="connsiteY30" fmla="*/ 71557 h 503307"/>
                  <a:gd name="connsiteX31" fmla="*/ 735878 w 973018"/>
                  <a:gd name="connsiteY31" fmla="*/ 120 h 503307"/>
                  <a:gd name="connsiteX0" fmla="*/ 735878 w 966287"/>
                  <a:gd name="connsiteY0" fmla="*/ 120 h 503307"/>
                  <a:gd name="connsiteX1" fmla="*/ 828748 w 966287"/>
                  <a:gd name="connsiteY1" fmla="*/ 57270 h 503307"/>
                  <a:gd name="connsiteX2" fmla="*/ 935904 w 966287"/>
                  <a:gd name="connsiteY2" fmla="*/ 154901 h 503307"/>
                  <a:gd name="connsiteX3" fmla="*/ 964479 w 966287"/>
                  <a:gd name="connsiteY3" fmla="*/ 285869 h 503307"/>
                  <a:gd name="connsiteX4" fmla="*/ 895423 w 966287"/>
                  <a:gd name="connsiteY4" fmla="*/ 395407 h 503307"/>
                  <a:gd name="connsiteX5" fmla="*/ 764454 w 966287"/>
                  <a:gd name="connsiteY5" fmla="*/ 476370 h 503307"/>
                  <a:gd name="connsiteX6" fmla="*/ 666823 w 966287"/>
                  <a:gd name="connsiteY6" fmla="*/ 497801 h 503307"/>
                  <a:gd name="connsiteX7" fmla="*/ 542998 w 966287"/>
                  <a:gd name="connsiteY7" fmla="*/ 502563 h 503307"/>
                  <a:gd name="connsiteX8" fmla="*/ 433460 w 966287"/>
                  <a:gd name="connsiteY8" fmla="*/ 495420 h 503307"/>
                  <a:gd name="connsiteX9" fmla="*/ 338210 w 966287"/>
                  <a:gd name="connsiteY9" fmla="*/ 466845 h 503307"/>
                  <a:gd name="connsiteX10" fmla="*/ 259629 w 966287"/>
                  <a:gd name="connsiteY10" fmla="*/ 435889 h 503307"/>
                  <a:gd name="connsiteX11" fmla="*/ 185810 w 966287"/>
                  <a:gd name="connsiteY11" fmla="*/ 426363 h 503307"/>
                  <a:gd name="connsiteX12" fmla="*/ 135804 w 966287"/>
                  <a:gd name="connsiteY12" fmla="*/ 464463 h 503307"/>
                  <a:gd name="connsiteX13" fmla="*/ 145329 w 966287"/>
                  <a:gd name="connsiteY13" fmla="*/ 502563 h 503307"/>
                  <a:gd name="connsiteX14" fmla="*/ 95323 w 966287"/>
                  <a:gd name="connsiteY14" fmla="*/ 490657 h 503307"/>
                  <a:gd name="connsiteX15" fmla="*/ 23885 w 966287"/>
                  <a:gd name="connsiteY15" fmla="*/ 473988 h 503307"/>
                  <a:gd name="connsiteX16" fmla="*/ 73 w 966287"/>
                  <a:gd name="connsiteY16" fmla="*/ 443032 h 503307"/>
                  <a:gd name="connsiteX17" fmla="*/ 19123 w 966287"/>
                  <a:gd name="connsiteY17" fmla="*/ 400170 h 503307"/>
                  <a:gd name="connsiteX18" fmla="*/ 85798 w 966287"/>
                  <a:gd name="connsiteY18" fmla="*/ 326351 h 503307"/>
                  <a:gd name="connsiteX19" fmla="*/ 202479 w 966287"/>
                  <a:gd name="connsiteY19" fmla="*/ 309682 h 503307"/>
                  <a:gd name="connsiteX20" fmla="*/ 321542 w 966287"/>
                  <a:gd name="connsiteY20" fmla="*/ 347782 h 503307"/>
                  <a:gd name="connsiteX21" fmla="*/ 426317 w 966287"/>
                  <a:gd name="connsiteY21" fmla="*/ 383501 h 503307"/>
                  <a:gd name="connsiteX22" fmla="*/ 562048 w 966287"/>
                  <a:gd name="connsiteY22" fmla="*/ 397788 h 503307"/>
                  <a:gd name="connsiteX23" fmla="*/ 690635 w 966287"/>
                  <a:gd name="connsiteY23" fmla="*/ 385882 h 503307"/>
                  <a:gd name="connsiteX24" fmla="*/ 797792 w 966287"/>
                  <a:gd name="connsiteY24" fmla="*/ 338257 h 503307"/>
                  <a:gd name="connsiteX25" fmla="*/ 840654 w 966287"/>
                  <a:gd name="connsiteY25" fmla="*/ 290632 h 503307"/>
                  <a:gd name="connsiteX26" fmla="*/ 843036 w 966287"/>
                  <a:gd name="connsiteY26" fmla="*/ 216814 h 503307"/>
                  <a:gd name="connsiteX27" fmla="*/ 800173 w 966287"/>
                  <a:gd name="connsiteY27" fmla="*/ 171570 h 503307"/>
                  <a:gd name="connsiteX28" fmla="*/ 776360 w 966287"/>
                  <a:gd name="connsiteY28" fmla="*/ 157282 h 503307"/>
                  <a:gd name="connsiteX29" fmla="*/ 745404 w 966287"/>
                  <a:gd name="connsiteY29" fmla="*/ 119182 h 503307"/>
                  <a:gd name="connsiteX30" fmla="*/ 704922 w 966287"/>
                  <a:gd name="connsiteY30" fmla="*/ 71557 h 503307"/>
                  <a:gd name="connsiteX31" fmla="*/ 735878 w 966287"/>
                  <a:gd name="connsiteY31" fmla="*/ 120 h 503307"/>
                  <a:gd name="connsiteX0" fmla="*/ 735878 w 966287"/>
                  <a:gd name="connsiteY0" fmla="*/ 120 h 503535"/>
                  <a:gd name="connsiteX1" fmla="*/ 828748 w 966287"/>
                  <a:gd name="connsiteY1" fmla="*/ 57270 h 503535"/>
                  <a:gd name="connsiteX2" fmla="*/ 935904 w 966287"/>
                  <a:gd name="connsiteY2" fmla="*/ 154901 h 503535"/>
                  <a:gd name="connsiteX3" fmla="*/ 964479 w 966287"/>
                  <a:gd name="connsiteY3" fmla="*/ 285869 h 503535"/>
                  <a:gd name="connsiteX4" fmla="*/ 895423 w 966287"/>
                  <a:gd name="connsiteY4" fmla="*/ 395407 h 503535"/>
                  <a:gd name="connsiteX5" fmla="*/ 764454 w 966287"/>
                  <a:gd name="connsiteY5" fmla="*/ 476370 h 503535"/>
                  <a:gd name="connsiteX6" fmla="*/ 666823 w 966287"/>
                  <a:gd name="connsiteY6" fmla="*/ 497801 h 503535"/>
                  <a:gd name="connsiteX7" fmla="*/ 542998 w 966287"/>
                  <a:gd name="connsiteY7" fmla="*/ 502563 h 503535"/>
                  <a:gd name="connsiteX8" fmla="*/ 433460 w 966287"/>
                  <a:gd name="connsiteY8" fmla="*/ 495420 h 503535"/>
                  <a:gd name="connsiteX9" fmla="*/ 338210 w 966287"/>
                  <a:gd name="connsiteY9" fmla="*/ 466845 h 503535"/>
                  <a:gd name="connsiteX10" fmla="*/ 259629 w 966287"/>
                  <a:gd name="connsiteY10" fmla="*/ 435889 h 503535"/>
                  <a:gd name="connsiteX11" fmla="*/ 185810 w 966287"/>
                  <a:gd name="connsiteY11" fmla="*/ 426363 h 503535"/>
                  <a:gd name="connsiteX12" fmla="*/ 135804 w 966287"/>
                  <a:gd name="connsiteY12" fmla="*/ 464463 h 503535"/>
                  <a:gd name="connsiteX13" fmla="*/ 145329 w 966287"/>
                  <a:gd name="connsiteY13" fmla="*/ 502563 h 503535"/>
                  <a:gd name="connsiteX14" fmla="*/ 78654 w 966287"/>
                  <a:gd name="connsiteY14" fmla="*/ 493039 h 503535"/>
                  <a:gd name="connsiteX15" fmla="*/ 23885 w 966287"/>
                  <a:gd name="connsiteY15" fmla="*/ 473988 h 503535"/>
                  <a:gd name="connsiteX16" fmla="*/ 73 w 966287"/>
                  <a:gd name="connsiteY16" fmla="*/ 443032 h 503535"/>
                  <a:gd name="connsiteX17" fmla="*/ 19123 w 966287"/>
                  <a:gd name="connsiteY17" fmla="*/ 400170 h 503535"/>
                  <a:gd name="connsiteX18" fmla="*/ 85798 w 966287"/>
                  <a:gd name="connsiteY18" fmla="*/ 326351 h 503535"/>
                  <a:gd name="connsiteX19" fmla="*/ 202479 w 966287"/>
                  <a:gd name="connsiteY19" fmla="*/ 309682 h 503535"/>
                  <a:gd name="connsiteX20" fmla="*/ 321542 w 966287"/>
                  <a:gd name="connsiteY20" fmla="*/ 347782 h 503535"/>
                  <a:gd name="connsiteX21" fmla="*/ 426317 w 966287"/>
                  <a:gd name="connsiteY21" fmla="*/ 383501 h 503535"/>
                  <a:gd name="connsiteX22" fmla="*/ 562048 w 966287"/>
                  <a:gd name="connsiteY22" fmla="*/ 397788 h 503535"/>
                  <a:gd name="connsiteX23" fmla="*/ 690635 w 966287"/>
                  <a:gd name="connsiteY23" fmla="*/ 385882 h 503535"/>
                  <a:gd name="connsiteX24" fmla="*/ 797792 w 966287"/>
                  <a:gd name="connsiteY24" fmla="*/ 338257 h 503535"/>
                  <a:gd name="connsiteX25" fmla="*/ 840654 w 966287"/>
                  <a:gd name="connsiteY25" fmla="*/ 290632 h 503535"/>
                  <a:gd name="connsiteX26" fmla="*/ 843036 w 966287"/>
                  <a:gd name="connsiteY26" fmla="*/ 216814 h 503535"/>
                  <a:gd name="connsiteX27" fmla="*/ 800173 w 966287"/>
                  <a:gd name="connsiteY27" fmla="*/ 171570 h 503535"/>
                  <a:gd name="connsiteX28" fmla="*/ 776360 w 966287"/>
                  <a:gd name="connsiteY28" fmla="*/ 157282 h 503535"/>
                  <a:gd name="connsiteX29" fmla="*/ 745404 w 966287"/>
                  <a:gd name="connsiteY29" fmla="*/ 119182 h 503535"/>
                  <a:gd name="connsiteX30" fmla="*/ 704922 w 966287"/>
                  <a:gd name="connsiteY30" fmla="*/ 71557 h 503535"/>
                  <a:gd name="connsiteX31" fmla="*/ 735878 w 966287"/>
                  <a:gd name="connsiteY31" fmla="*/ 120 h 503535"/>
                  <a:gd name="connsiteX0" fmla="*/ 735878 w 966287"/>
                  <a:gd name="connsiteY0" fmla="*/ 120 h 502653"/>
                  <a:gd name="connsiteX1" fmla="*/ 828748 w 966287"/>
                  <a:gd name="connsiteY1" fmla="*/ 57270 h 502653"/>
                  <a:gd name="connsiteX2" fmla="*/ 935904 w 966287"/>
                  <a:gd name="connsiteY2" fmla="*/ 154901 h 502653"/>
                  <a:gd name="connsiteX3" fmla="*/ 964479 w 966287"/>
                  <a:gd name="connsiteY3" fmla="*/ 285869 h 502653"/>
                  <a:gd name="connsiteX4" fmla="*/ 895423 w 966287"/>
                  <a:gd name="connsiteY4" fmla="*/ 395407 h 502653"/>
                  <a:gd name="connsiteX5" fmla="*/ 764454 w 966287"/>
                  <a:gd name="connsiteY5" fmla="*/ 476370 h 502653"/>
                  <a:gd name="connsiteX6" fmla="*/ 666823 w 966287"/>
                  <a:gd name="connsiteY6" fmla="*/ 497801 h 502653"/>
                  <a:gd name="connsiteX7" fmla="*/ 542998 w 966287"/>
                  <a:gd name="connsiteY7" fmla="*/ 502563 h 502653"/>
                  <a:gd name="connsiteX8" fmla="*/ 433460 w 966287"/>
                  <a:gd name="connsiteY8" fmla="*/ 495420 h 502653"/>
                  <a:gd name="connsiteX9" fmla="*/ 338210 w 966287"/>
                  <a:gd name="connsiteY9" fmla="*/ 466845 h 502653"/>
                  <a:gd name="connsiteX10" fmla="*/ 259629 w 966287"/>
                  <a:gd name="connsiteY10" fmla="*/ 435889 h 502653"/>
                  <a:gd name="connsiteX11" fmla="*/ 185810 w 966287"/>
                  <a:gd name="connsiteY11" fmla="*/ 426363 h 502653"/>
                  <a:gd name="connsiteX12" fmla="*/ 135804 w 966287"/>
                  <a:gd name="connsiteY12" fmla="*/ 464463 h 502653"/>
                  <a:gd name="connsiteX13" fmla="*/ 131041 w 966287"/>
                  <a:gd name="connsiteY13" fmla="*/ 500182 h 502653"/>
                  <a:gd name="connsiteX14" fmla="*/ 78654 w 966287"/>
                  <a:gd name="connsiteY14" fmla="*/ 493039 h 502653"/>
                  <a:gd name="connsiteX15" fmla="*/ 23885 w 966287"/>
                  <a:gd name="connsiteY15" fmla="*/ 473988 h 502653"/>
                  <a:gd name="connsiteX16" fmla="*/ 73 w 966287"/>
                  <a:gd name="connsiteY16" fmla="*/ 443032 h 502653"/>
                  <a:gd name="connsiteX17" fmla="*/ 19123 w 966287"/>
                  <a:gd name="connsiteY17" fmla="*/ 400170 h 502653"/>
                  <a:gd name="connsiteX18" fmla="*/ 85798 w 966287"/>
                  <a:gd name="connsiteY18" fmla="*/ 326351 h 502653"/>
                  <a:gd name="connsiteX19" fmla="*/ 202479 w 966287"/>
                  <a:gd name="connsiteY19" fmla="*/ 309682 h 502653"/>
                  <a:gd name="connsiteX20" fmla="*/ 321542 w 966287"/>
                  <a:gd name="connsiteY20" fmla="*/ 347782 h 502653"/>
                  <a:gd name="connsiteX21" fmla="*/ 426317 w 966287"/>
                  <a:gd name="connsiteY21" fmla="*/ 383501 h 502653"/>
                  <a:gd name="connsiteX22" fmla="*/ 562048 w 966287"/>
                  <a:gd name="connsiteY22" fmla="*/ 397788 h 502653"/>
                  <a:gd name="connsiteX23" fmla="*/ 690635 w 966287"/>
                  <a:gd name="connsiteY23" fmla="*/ 385882 h 502653"/>
                  <a:gd name="connsiteX24" fmla="*/ 797792 w 966287"/>
                  <a:gd name="connsiteY24" fmla="*/ 338257 h 502653"/>
                  <a:gd name="connsiteX25" fmla="*/ 840654 w 966287"/>
                  <a:gd name="connsiteY25" fmla="*/ 290632 h 502653"/>
                  <a:gd name="connsiteX26" fmla="*/ 843036 w 966287"/>
                  <a:gd name="connsiteY26" fmla="*/ 216814 h 502653"/>
                  <a:gd name="connsiteX27" fmla="*/ 800173 w 966287"/>
                  <a:gd name="connsiteY27" fmla="*/ 171570 h 502653"/>
                  <a:gd name="connsiteX28" fmla="*/ 776360 w 966287"/>
                  <a:gd name="connsiteY28" fmla="*/ 157282 h 502653"/>
                  <a:gd name="connsiteX29" fmla="*/ 745404 w 966287"/>
                  <a:gd name="connsiteY29" fmla="*/ 119182 h 502653"/>
                  <a:gd name="connsiteX30" fmla="*/ 704922 w 966287"/>
                  <a:gd name="connsiteY30" fmla="*/ 71557 h 502653"/>
                  <a:gd name="connsiteX31" fmla="*/ 735878 w 966287"/>
                  <a:gd name="connsiteY31" fmla="*/ 120 h 502653"/>
                  <a:gd name="connsiteX0" fmla="*/ 735878 w 966287"/>
                  <a:gd name="connsiteY0" fmla="*/ 120 h 502653"/>
                  <a:gd name="connsiteX1" fmla="*/ 828748 w 966287"/>
                  <a:gd name="connsiteY1" fmla="*/ 57270 h 502653"/>
                  <a:gd name="connsiteX2" fmla="*/ 935904 w 966287"/>
                  <a:gd name="connsiteY2" fmla="*/ 154901 h 502653"/>
                  <a:gd name="connsiteX3" fmla="*/ 964479 w 966287"/>
                  <a:gd name="connsiteY3" fmla="*/ 285869 h 502653"/>
                  <a:gd name="connsiteX4" fmla="*/ 895423 w 966287"/>
                  <a:gd name="connsiteY4" fmla="*/ 395407 h 502653"/>
                  <a:gd name="connsiteX5" fmla="*/ 764454 w 966287"/>
                  <a:gd name="connsiteY5" fmla="*/ 476370 h 502653"/>
                  <a:gd name="connsiteX6" fmla="*/ 666823 w 966287"/>
                  <a:gd name="connsiteY6" fmla="*/ 497801 h 502653"/>
                  <a:gd name="connsiteX7" fmla="*/ 542998 w 966287"/>
                  <a:gd name="connsiteY7" fmla="*/ 502563 h 502653"/>
                  <a:gd name="connsiteX8" fmla="*/ 433460 w 966287"/>
                  <a:gd name="connsiteY8" fmla="*/ 495420 h 502653"/>
                  <a:gd name="connsiteX9" fmla="*/ 338210 w 966287"/>
                  <a:gd name="connsiteY9" fmla="*/ 466845 h 502653"/>
                  <a:gd name="connsiteX10" fmla="*/ 259629 w 966287"/>
                  <a:gd name="connsiteY10" fmla="*/ 435889 h 502653"/>
                  <a:gd name="connsiteX11" fmla="*/ 185810 w 966287"/>
                  <a:gd name="connsiteY11" fmla="*/ 426363 h 502653"/>
                  <a:gd name="connsiteX12" fmla="*/ 140567 w 966287"/>
                  <a:gd name="connsiteY12" fmla="*/ 452557 h 502653"/>
                  <a:gd name="connsiteX13" fmla="*/ 131041 w 966287"/>
                  <a:gd name="connsiteY13" fmla="*/ 500182 h 502653"/>
                  <a:gd name="connsiteX14" fmla="*/ 78654 w 966287"/>
                  <a:gd name="connsiteY14" fmla="*/ 493039 h 502653"/>
                  <a:gd name="connsiteX15" fmla="*/ 23885 w 966287"/>
                  <a:gd name="connsiteY15" fmla="*/ 473988 h 502653"/>
                  <a:gd name="connsiteX16" fmla="*/ 73 w 966287"/>
                  <a:gd name="connsiteY16" fmla="*/ 443032 h 502653"/>
                  <a:gd name="connsiteX17" fmla="*/ 19123 w 966287"/>
                  <a:gd name="connsiteY17" fmla="*/ 400170 h 502653"/>
                  <a:gd name="connsiteX18" fmla="*/ 85798 w 966287"/>
                  <a:gd name="connsiteY18" fmla="*/ 326351 h 502653"/>
                  <a:gd name="connsiteX19" fmla="*/ 202479 w 966287"/>
                  <a:gd name="connsiteY19" fmla="*/ 309682 h 502653"/>
                  <a:gd name="connsiteX20" fmla="*/ 321542 w 966287"/>
                  <a:gd name="connsiteY20" fmla="*/ 347782 h 502653"/>
                  <a:gd name="connsiteX21" fmla="*/ 426317 w 966287"/>
                  <a:gd name="connsiteY21" fmla="*/ 383501 h 502653"/>
                  <a:gd name="connsiteX22" fmla="*/ 562048 w 966287"/>
                  <a:gd name="connsiteY22" fmla="*/ 397788 h 502653"/>
                  <a:gd name="connsiteX23" fmla="*/ 690635 w 966287"/>
                  <a:gd name="connsiteY23" fmla="*/ 385882 h 502653"/>
                  <a:gd name="connsiteX24" fmla="*/ 797792 w 966287"/>
                  <a:gd name="connsiteY24" fmla="*/ 338257 h 502653"/>
                  <a:gd name="connsiteX25" fmla="*/ 840654 w 966287"/>
                  <a:gd name="connsiteY25" fmla="*/ 290632 h 502653"/>
                  <a:gd name="connsiteX26" fmla="*/ 843036 w 966287"/>
                  <a:gd name="connsiteY26" fmla="*/ 216814 h 502653"/>
                  <a:gd name="connsiteX27" fmla="*/ 800173 w 966287"/>
                  <a:gd name="connsiteY27" fmla="*/ 171570 h 502653"/>
                  <a:gd name="connsiteX28" fmla="*/ 776360 w 966287"/>
                  <a:gd name="connsiteY28" fmla="*/ 157282 h 502653"/>
                  <a:gd name="connsiteX29" fmla="*/ 745404 w 966287"/>
                  <a:gd name="connsiteY29" fmla="*/ 119182 h 502653"/>
                  <a:gd name="connsiteX30" fmla="*/ 704922 w 966287"/>
                  <a:gd name="connsiteY30" fmla="*/ 71557 h 502653"/>
                  <a:gd name="connsiteX31" fmla="*/ 735878 w 966287"/>
                  <a:gd name="connsiteY31" fmla="*/ 120 h 502653"/>
                  <a:gd name="connsiteX0" fmla="*/ 735894 w 966303"/>
                  <a:gd name="connsiteY0" fmla="*/ 120 h 502653"/>
                  <a:gd name="connsiteX1" fmla="*/ 828764 w 966303"/>
                  <a:gd name="connsiteY1" fmla="*/ 57270 h 502653"/>
                  <a:gd name="connsiteX2" fmla="*/ 935920 w 966303"/>
                  <a:gd name="connsiteY2" fmla="*/ 154901 h 502653"/>
                  <a:gd name="connsiteX3" fmla="*/ 964495 w 966303"/>
                  <a:gd name="connsiteY3" fmla="*/ 285869 h 502653"/>
                  <a:gd name="connsiteX4" fmla="*/ 895439 w 966303"/>
                  <a:gd name="connsiteY4" fmla="*/ 395407 h 502653"/>
                  <a:gd name="connsiteX5" fmla="*/ 764470 w 966303"/>
                  <a:gd name="connsiteY5" fmla="*/ 476370 h 502653"/>
                  <a:gd name="connsiteX6" fmla="*/ 666839 w 966303"/>
                  <a:gd name="connsiteY6" fmla="*/ 497801 h 502653"/>
                  <a:gd name="connsiteX7" fmla="*/ 543014 w 966303"/>
                  <a:gd name="connsiteY7" fmla="*/ 502563 h 502653"/>
                  <a:gd name="connsiteX8" fmla="*/ 433476 w 966303"/>
                  <a:gd name="connsiteY8" fmla="*/ 495420 h 502653"/>
                  <a:gd name="connsiteX9" fmla="*/ 338226 w 966303"/>
                  <a:gd name="connsiteY9" fmla="*/ 466845 h 502653"/>
                  <a:gd name="connsiteX10" fmla="*/ 259645 w 966303"/>
                  <a:gd name="connsiteY10" fmla="*/ 435889 h 502653"/>
                  <a:gd name="connsiteX11" fmla="*/ 185826 w 966303"/>
                  <a:gd name="connsiteY11" fmla="*/ 426363 h 502653"/>
                  <a:gd name="connsiteX12" fmla="*/ 140583 w 966303"/>
                  <a:gd name="connsiteY12" fmla="*/ 452557 h 502653"/>
                  <a:gd name="connsiteX13" fmla="*/ 131057 w 966303"/>
                  <a:gd name="connsiteY13" fmla="*/ 500182 h 502653"/>
                  <a:gd name="connsiteX14" fmla="*/ 78670 w 966303"/>
                  <a:gd name="connsiteY14" fmla="*/ 493039 h 502653"/>
                  <a:gd name="connsiteX15" fmla="*/ 23901 w 966303"/>
                  <a:gd name="connsiteY15" fmla="*/ 473988 h 502653"/>
                  <a:gd name="connsiteX16" fmla="*/ 89 w 966303"/>
                  <a:gd name="connsiteY16" fmla="*/ 443032 h 502653"/>
                  <a:gd name="connsiteX17" fmla="*/ 19139 w 966303"/>
                  <a:gd name="connsiteY17" fmla="*/ 400170 h 502653"/>
                  <a:gd name="connsiteX18" fmla="*/ 92958 w 966303"/>
                  <a:gd name="connsiteY18" fmla="*/ 326351 h 502653"/>
                  <a:gd name="connsiteX19" fmla="*/ 202495 w 966303"/>
                  <a:gd name="connsiteY19" fmla="*/ 309682 h 502653"/>
                  <a:gd name="connsiteX20" fmla="*/ 321558 w 966303"/>
                  <a:gd name="connsiteY20" fmla="*/ 347782 h 502653"/>
                  <a:gd name="connsiteX21" fmla="*/ 426333 w 966303"/>
                  <a:gd name="connsiteY21" fmla="*/ 383501 h 502653"/>
                  <a:gd name="connsiteX22" fmla="*/ 562064 w 966303"/>
                  <a:gd name="connsiteY22" fmla="*/ 397788 h 502653"/>
                  <a:gd name="connsiteX23" fmla="*/ 690651 w 966303"/>
                  <a:gd name="connsiteY23" fmla="*/ 385882 h 502653"/>
                  <a:gd name="connsiteX24" fmla="*/ 797808 w 966303"/>
                  <a:gd name="connsiteY24" fmla="*/ 338257 h 502653"/>
                  <a:gd name="connsiteX25" fmla="*/ 840670 w 966303"/>
                  <a:gd name="connsiteY25" fmla="*/ 290632 h 502653"/>
                  <a:gd name="connsiteX26" fmla="*/ 843052 w 966303"/>
                  <a:gd name="connsiteY26" fmla="*/ 216814 h 502653"/>
                  <a:gd name="connsiteX27" fmla="*/ 800189 w 966303"/>
                  <a:gd name="connsiteY27" fmla="*/ 171570 h 502653"/>
                  <a:gd name="connsiteX28" fmla="*/ 776376 w 966303"/>
                  <a:gd name="connsiteY28" fmla="*/ 157282 h 502653"/>
                  <a:gd name="connsiteX29" fmla="*/ 745420 w 966303"/>
                  <a:gd name="connsiteY29" fmla="*/ 119182 h 502653"/>
                  <a:gd name="connsiteX30" fmla="*/ 704938 w 966303"/>
                  <a:gd name="connsiteY30" fmla="*/ 71557 h 502653"/>
                  <a:gd name="connsiteX31" fmla="*/ 735894 w 966303"/>
                  <a:gd name="connsiteY31" fmla="*/ 120 h 502653"/>
                  <a:gd name="connsiteX0" fmla="*/ 735894 w 966303"/>
                  <a:gd name="connsiteY0" fmla="*/ 120 h 502653"/>
                  <a:gd name="connsiteX1" fmla="*/ 828764 w 966303"/>
                  <a:gd name="connsiteY1" fmla="*/ 57270 h 502653"/>
                  <a:gd name="connsiteX2" fmla="*/ 935920 w 966303"/>
                  <a:gd name="connsiteY2" fmla="*/ 154901 h 502653"/>
                  <a:gd name="connsiteX3" fmla="*/ 964495 w 966303"/>
                  <a:gd name="connsiteY3" fmla="*/ 285869 h 502653"/>
                  <a:gd name="connsiteX4" fmla="*/ 895439 w 966303"/>
                  <a:gd name="connsiteY4" fmla="*/ 395407 h 502653"/>
                  <a:gd name="connsiteX5" fmla="*/ 764470 w 966303"/>
                  <a:gd name="connsiteY5" fmla="*/ 476370 h 502653"/>
                  <a:gd name="connsiteX6" fmla="*/ 666839 w 966303"/>
                  <a:gd name="connsiteY6" fmla="*/ 497801 h 502653"/>
                  <a:gd name="connsiteX7" fmla="*/ 543014 w 966303"/>
                  <a:gd name="connsiteY7" fmla="*/ 502563 h 502653"/>
                  <a:gd name="connsiteX8" fmla="*/ 433476 w 966303"/>
                  <a:gd name="connsiteY8" fmla="*/ 495420 h 502653"/>
                  <a:gd name="connsiteX9" fmla="*/ 338226 w 966303"/>
                  <a:gd name="connsiteY9" fmla="*/ 466845 h 502653"/>
                  <a:gd name="connsiteX10" fmla="*/ 259645 w 966303"/>
                  <a:gd name="connsiteY10" fmla="*/ 435889 h 502653"/>
                  <a:gd name="connsiteX11" fmla="*/ 185826 w 966303"/>
                  <a:gd name="connsiteY11" fmla="*/ 426363 h 502653"/>
                  <a:gd name="connsiteX12" fmla="*/ 152489 w 966303"/>
                  <a:gd name="connsiteY12" fmla="*/ 452557 h 502653"/>
                  <a:gd name="connsiteX13" fmla="*/ 131057 w 966303"/>
                  <a:gd name="connsiteY13" fmla="*/ 500182 h 502653"/>
                  <a:gd name="connsiteX14" fmla="*/ 78670 w 966303"/>
                  <a:gd name="connsiteY14" fmla="*/ 493039 h 502653"/>
                  <a:gd name="connsiteX15" fmla="*/ 23901 w 966303"/>
                  <a:gd name="connsiteY15" fmla="*/ 473988 h 502653"/>
                  <a:gd name="connsiteX16" fmla="*/ 89 w 966303"/>
                  <a:gd name="connsiteY16" fmla="*/ 443032 h 502653"/>
                  <a:gd name="connsiteX17" fmla="*/ 19139 w 966303"/>
                  <a:gd name="connsiteY17" fmla="*/ 400170 h 502653"/>
                  <a:gd name="connsiteX18" fmla="*/ 92958 w 966303"/>
                  <a:gd name="connsiteY18" fmla="*/ 326351 h 502653"/>
                  <a:gd name="connsiteX19" fmla="*/ 202495 w 966303"/>
                  <a:gd name="connsiteY19" fmla="*/ 309682 h 502653"/>
                  <a:gd name="connsiteX20" fmla="*/ 321558 w 966303"/>
                  <a:gd name="connsiteY20" fmla="*/ 347782 h 502653"/>
                  <a:gd name="connsiteX21" fmla="*/ 426333 w 966303"/>
                  <a:gd name="connsiteY21" fmla="*/ 383501 h 502653"/>
                  <a:gd name="connsiteX22" fmla="*/ 562064 w 966303"/>
                  <a:gd name="connsiteY22" fmla="*/ 397788 h 502653"/>
                  <a:gd name="connsiteX23" fmla="*/ 690651 w 966303"/>
                  <a:gd name="connsiteY23" fmla="*/ 385882 h 502653"/>
                  <a:gd name="connsiteX24" fmla="*/ 797808 w 966303"/>
                  <a:gd name="connsiteY24" fmla="*/ 338257 h 502653"/>
                  <a:gd name="connsiteX25" fmla="*/ 840670 w 966303"/>
                  <a:gd name="connsiteY25" fmla="*/ 290632 h 502653"/>
                  <a:gd name="connsiteX26" fmla="*/ 843052 w 966303"/>
                  <a:gd name="connsiteY26" fmla="*/ 216814 h 502653"/>
                  <a:gd name="connsiteX27" fmla="*/ 800189 w 966303"/>
                  <a:gd name="connsiteY27" fmla="*/ 171570 h 502653"/>
                  <a:gd name="connsiteX28" fmla="*/ 776376 w 966303"/>
                  <a:gd name="connsiteY28" fmla="*/ 157282 h 502653"/>
                  <a:gd name="connsiteX29" fmla="*/ 745420 w 966303"/>
                  <a:gd name="connsiteY29" fmla="*/ 119182 h 502653"/>
                  <a:gd name="connsiteX30" fmla="*/ 704938 w 966303"/>
                  <a:gd name="connsiteY30" fmla="*/ 71557 h 502653"/>
                  <a:gd name="connsiteX31" fmla="*/ 735894 w 966303"/>
                  <a:gd name="connsiteY31" fmla="*/ 120 h 502653"/>
                  <a:gd name="connsiteX0" fmla="*/ 735894 w 966303"/>
                  <a:gd name="connsiteY0" fmla="*/ 120 h 502653"/>
                  <a:gd name="connsiteX1" fmla="*/ 828764 w 966303"/>
                  <a:gd name="connsiteY1" fmla="*/ 57270 h 502653"/>
                  <a:gd name="connsiteX2" fmla="*/ 935920 w 966303"/>
                  <a:gd name="connsiteY2" fmla="*/ 154901 h 502653"/>
                  <a:gd name="connsiteX3" fmla="*/ 964495 w 966303"/>
                  <a:gd name="connsiteY3" fmla="*/ 285869 h 502653"/>
                  <a:gd name="connsiteX4" fmla="*/ 895439 w 966303"/>
                  <a:gd name="connsiteY4" fmla="*/ 395407 h 502653"/>
                  <a:gd name="connsiteX5" fmla="*/ 764470 w 966303"/>
                  <a:gd name="connsiteY5" fmla="*/ 476370 h 502653"/>
                  <a:gd name="connsiteX6" fmla="*/ 666839 w 966303"/>
                  <a:gd name="connsiteY6" fmla="*/ 497801 h 502653"/>
                  <a:gd name="connsiteX7" fmla="*/ 543014 w 966303"/>
                  <a:gd name="connsiteY7" fmla="*/ 502563 h 502653"/>
                  <a:gd name="connsiteX8" fmla="*/ 433476 w 966303"/>
                  <a:gd name="connsiteY8" fmla="*/ 495420 h 502653"/>
                  <a:gd name="connsiteX9" fmla="*/ 338226 w 966303"/>
                  <a:gd name="connsiteY9" fmla="*/ 466845 h 502653"/>
                  <a:gd name="connsiteX10" fmla="*/ 259645 w 966303"/>
                  <a:gd name="connsiteY10" fmla="*/ 435889 h 502653"/>
                  <a:gd name="connsiteX11" fmla="*/ 202495 w 966303"/>
                  <a:gd name="connsiteY11" fmla="*/ 426363 h 502653"/>
                  <a:gd name="connsiteX12" fmla="*/ 152489 w 966303"/>
                  <a:gd name="connsiteY12" fmla="*/ 452557 h 502653"/>
                  <a:gd name="connsiteX13" fmla="*/ 131057 w 966303"/>
                  <a:gd name="connsiteY13" fmla="*/ 500182 h 502653"/>
                  <a:gd name="connsiteX14" fmla="*/ 78670 w 966303"/>
                  <a:gd name="connsiteY14" fmla="*/ 493039 h 502653"/>
                  <a:gd name="connsiteX15" fmla="*/ 23901 w 966303"/>
                  <a:gd name="connsiteY15" fmla="*/ 473988 h 502653"/>
                  <a:gd name="connsiteX16" fmla="*/ 89 w 966303"/>
                  <a:gd name="connsiteY16" fmla="*/ 443032 h 502653"/>
                  <a:gd name="connsiteX17" fmla="*/ 19139 w 966303"/>
                  <a:gd name="connsiteY17" fmla="*/ 400170 h 502653"/>
                  <a:gd name="connsiteX18" fmla="*/ 92958 w 966303"/>
                  <a:gd name="connsiteY18" fmla="*/ 326351 h 502653"/>
                  <a:gd name="connsiteX19" fmla="*/ 202495 w 966303"/>
                  <a:gd name="connsiteY19" fmla="*/ 309682 h 502653"/>
                  <a:gd name="connsiteX20" fmla="*/ 321558 w 966303"/>
                  <a:gd name="connsiteY20" fmla="*/ 347782 h 502653"/>
                  <a:gd name="connsiteX21" fmla="*/ 426333 w 966303"/>
                  <a:gd name="connsiteY21" fmla="*/ 383501 h 502653"/>
                  <a:gd name="connsiteX22" fmla="*/ 562064 w 966303"/>
                  <a:gd name="connsiteY22" fmla="*/ 397788 h 502653"/>
                  <a:gd name="connsiteX23" fmla="*/ 690651 w 966303"/>
                  <a:gd name="connsiteY23" fmla="*/ 385882 h 502653"/>
                  <a:gd name="connsiteX24" fmla="*/ 797808 w 966303"/>
                  <a:gd name="connsiteY24" fmla="*/ 338257 h 502653"/>
                  <a:gd name="connsiteX25" fmla="*/ 840670 w 966303"/>
                  <a:gd name="connsiteY25" fmla="*/ 290632 h 502653"/>
                  <a:gd name="connsiteX26" fmla="*/ 843052 w 966303"/>
                  <a:gd name="connsiteY26" fmla="*/ 216814 h 502653"/>
                  <a:gd name="connsiteX27" fmla="*/ 800189 w 966303"/>
                  <a:gd name="connsiteY27" fmla="*/ 171570 h 502653"/>
                  <a:gd name="connsiteX28" fmla="*/ 776376 w 966303"/>
                  <a:gd name="connsiteY28" fmla="*/ 157282 h 502653"/>
                  <a:gd name="connsiteX29" fmla="*/ 745420 w 966303"/>
                  <a:gd name="connsiteY29" fmla="*/ 119182 h 502653"/>
                  <a:gd name="connsiteX30" fmla="*/ 704938 w 966303"/>
                  <a:gd name="connsiteY30" fmla="*/ 71557 h 502653"/>
                  <a:gd name="connsiteX31" fmla="*/ 735894 w 966303"/>
                  <a:gd name="connsiteY31" fmla="*/ 120 h 502653"/>
                  <a:gd name="connsiteX0" fmla="*/ 735894 w 966303"/>
                  <a:gd name="connsiteY0" fmla="*/ 120 h 502653"/>
                  <a:gd name="connsiteX1" fmla="*/ 828764 w 966303"/>
                  <a:gd name="connsiteY1" fmla="*/ 57270 h 502653"/>
                  <a:gd name="connsiteX2" fmla="*/ 935920 w 966303"/>
                  <a:gd name="connsiteY2" fmla="*/ 154901 h 502653"/>
                  <a:gd name="connsiteX3" fmla="*/ 964495 w 966303"/>
                  <a:gd name="connsiteY3" fmla="*/ 285869 h 502653"/>
                  <a:gd name="connsiteX4" fmla="*/ 895439 w 966303"/>
                  <a:gd name="connsiteY4" fmla="*/ 395407 h 502653"/>
                  <a:gd name="connsiteX5" fmla="*/ 764470 w 966303"/>
                  <a:gd name="connsiteY5" fmla="*/ 476370 h 502653"/>
                  <a:gd name="connsiteX6" fmla="*/ 666839 w 966303"/>
                  <a:gd name="connsiteY6" fmla="*/ 497801 h 502653"/>
                  <a:gd name="connsiteX7" fmla="*/ 543014 w 966303"/>
                  <a:gd name="connsiteY7" fmla="*/ 502563 h 502653"/>
                  <a:gd name="connsiteX8" fmla="*/ 433476 w 966303"/>
                  <a:gd name="connsiteY8" fmla="*/ 495420 h 502653"/>
                  <a:gd name="connsiteX9" fmla="*/ 338226 w 966303"/>
                  <a:gd name="connsiteY9" fmla="*/ 466845 h 502653"/>
                  <a:gd name="connsiteX10" fmla="*/ 259645 w 966303"/>
                  <a:gd name="connsiteY10" fmla="*/ 435889 h 502653"/>
                  <a:gd name="connsiteX11" fmla="*/ 202495 w 966303"/>
                  <a:gd name="connsiteY11" fmla="*/ 426363 h 502653"/>
                  <a:gd name="connsiteX12" fmla="*/ 164395 w 966303"/>
                  <a:gd name="connsiteY12" fmla="*/ 452557 h 502653"/>
                  <a:gd name="connsiteX13" fmla="*/ 131057 w 966303"/>
                  <a:gd name="connsiteY13" fmla="*/ 500182 h 502653"/>
                  <a:gd name="connsiteX14" fmla="*/ 78670 w 966303"/>
                  <a:gd name="connsiteY14" fmla="*/ 493039 h 502653"/>
                  <a:gd name="connsiteX15" fmla="*/ 23901 w 966303"/>
                  <a:gd name="connsiteY15" fmla="*/ 473988 h 502653"/>
                  <a:gd name="connsiteX16" fmla="*/ 89 w 966303"/>
                  <a:gd name="connsiteY16" fmla="*/ 443032 h 502653"/>
                  <a:gd name="connsiteX17" fmla="*/ 19139 w 966303"/>
                  <a:gd name="connsiteY17" fmla="*/ 400170 h 502653"/>
                  <a:gd name="connsiteX18" fmla="*/ 92958 w 966303"/>
                  <a:gd name="connsiteY18" fmla="*/ 326351 h 502653"/>
                  <a:gd name="connsiteX19" fmla="*/ 202495 w 966303"/>
                  <a:gd name="connsiteY19" fmla="*/ 309682 h 502653"/>
                  <a:gd name="connsiteX20" fmla="*/ 321558 w 966303"/>
                  <a:gd name="connsiteY20" fmla="*/ 347782 h 502653"/>
                  <a:gd name="connsiteX21" fmla="*/ 426333 w 966303"/>
                  <a:gd name="connsiteY21" fmla="*/ 383501 h 502653"/>
                  <a:gd name="connsiteX22" fmla="*/ 562064 w 966303"/>
                  <a:gd name="connsiteY22" fmla="*/ 397788 h 502653"/>
                  <a:gd name="connsiteX23" fmla="*/ 690651 w 966303"/>
                  <a:gd name="connsiteY23" fmla="*/ 385882 h 502653"/>
                  <a:gd name="connsiteX24" fmla="*/ 797808 w 966303"/>
                  <a:gd name="connsiteY24" fmla="*/ 338257 h 502653"/>
                  <a:gd name="connsiteX25" fmla="*/ 840670 w 966303"/>
                  <a:gd name="connsiteY25" fmla="*/ 290632 h 502653"/>
                  <a:gd name="connsiteX26" fmla="*/ 843052 w 966303"/>
                  <a:gd name="connsiteY26" fmla="*/ 216814 h 502653"/>
                  <a:gd name="connsiteX27" fmla="*/ 800189 w 966303"/>
                  <a:gd name="connsiteY27" fmla="*/ 171570 h 502653"/>
                  <a:gd name="connsiteX28" fmla="*/ 776376 w 966303"/>
                  <a:gd name="connsiteY28" fmla="*/ 157282 h 502653"/>
                  <a:gd name="connsiteX29" fmla="*/ 745420 w 966303"/>
                  <a:gd name="connsiteY29" fmla="*/ 119182 h 502653"/>
                  <a:gd name="connsiteX30" fmla="*/ 704938 w 966303"/>
                  <a:gd name="connsiteY30" fmla="*/ 71557 h 502653"/>
                  <a:gd name="connsiteX31" fmla="*/ 735894 w 966303"/>
                  <a:gd name="connsiteY31" fmla="*/ 120 h 502653"/>
                  <a:gd name="connsiteX0" fmla="*/ 735894 w 966303"/>
                  <a:gd name="connsiteY0" fmla="*/ 120 h 502653"/>
                  <a:gd name="connsiteX1" fmla="*/ 828764 w 966303"/>
                  <a:gd name="connsiteY1" fmla="*/ 57270 h 502653"/>
                  <a:gd name="connsiteX2" fmla="*/ 935920 w 966303"/>
                  <a:gd name="connsiteY2" fmla="*/ 154901 h 502653"/>
                  <a:gd name="connsiteX3" fmla="*/ 964495 w 966303"/>
                  <a:gd name="connsiteY3" fmla="*/ 285869 h 502653"/>
                  <a:gd name="connsiteX4" fmla="*/ 895439 w 966303"/>
                  <a:gd name="connsiteY4" fmla="*/ 395407 h 502653"/>
                  <a:gd name="connsiteX5" fmla="*/ 764470 w 966303"/>
                  <a:gd name="connsiteY5" fmla="*/ 476370 h 502653"/>
                  <a:gd name="connsiteX6" fmla="*/ 666839 w 966303"/>
                  <a:gd name="connsiteY6" fmla="*/ 497801 h 502653"/>
                  <a:gd name="connsiteX7" fmla="*/ 543014 w 966303"/>
                  <a:gd name="connsiteY7" fmla="*/ 502563 h 502653"/>
                  <a:gd name="connsiteX8" fmla="*/ 433476 w 966303"/>
                  <a:gd name="connsiteY8" fmla="*/ 495420 h 502653"/>
                  <a:gd name="connsiteX9" fmla="*/ 338226 w 966303"/>
                  <a:gd name="connsiteY9" fmla="*/ 466845 h 502653"/>
                  <a:gd name="connsiteX10" fmla="*/ 259645 w 966303"/>
                  <a:gd name="connsiteY10" fmla="*/ 435889 h 502653"/>
                  <a:gd name="connsiteX11" fmla="*/ 202495 w 966303"/>
                  <a:gd name="connsiteY11" fmla="*/ 433507 h 502653"/>
                  <a:gd name="connsiteX12" fmla="*/ 164395 w 966303"/>
                  <a:gd name="connsiteY12" fmla="*/ 452557 h 502653"/>
                  <a:gd name="connsiteX13" fmla="*/ 131057 w 966303"/>
                  <a:gd name="connsiteY13" fmla="*/ 500182 h 502653"/>
                  <a:gd name="connsiteX14" fmla="*/ 78670 w 966303"/>
                  <a:gd name="connsiteY14" fmla="*/ 493039 h 502653"/>
                  <a:gd name="connsiteX15" fmla="*/ 23901 w 966303"/>
                  <a:gd name="connsiteY15" fmla="*/ 473988 h 502653"/>
                  <a:gd name="connsiteX16" fmla="*/ 89 w 966303"/>
                  <a:gd name="connsiteY16" fmla="*/ 443032 h 502653"/>
                  <a:gd name="connsiteX17" fmla="*/ 19139 w 966303"/>
                  <a:gd name="connsiteY17" fmla="*/ 400170 h 502653"/>
                  <a:gd name="connsiteX18" fmla="*/ 92958 w 966303"/>
                  <a:gd name="connsiteY18" fmla="*/ 326351 h 502653"/>
                  <a:gd name="connsiteX19" fmla="*/ 202495 w 966303"/>
                  <a:gd name="connsiteY19" fmla="*/ 309682 h 502653"/>
                  <a:gd name="connsiteX20" fmla="*/ 321558 w 966303"/>
                  <a:gd name="connsiteY20" fmla="*/ 347782 h 502653"/>
                  <a:gd name="connsiteX21" fmla="*/ 426333 w 966303"/>
                  <a:gd name="connsiteY21" fmla="*/ 383501 h 502653"/>
                  <a:gd name="connsiteX22" fmla="*/ 562064 w 966303"/>
                  <a:gd name="connsiteY22" fmla="*/ 397788 h 502653"/>
                  <a:gd name="connsiteX23" fmla="*/ 690651 w 966303"/>
                  <a:gd name="connsiteY23" fmla="*/ 385882 h 502653"/>
                  <a:gd name="connsiteX24" fmla="*/ 797808 w 966303"/>
                  <a:gd name="connsiteY24" fmla="*/ 338257 h 502653"/>
                  <a:gd name="connsiteX25" fmla="*/ 840670 w 966303"/>
                  <a:gd name="connsiteY25" fmla="*/ 290632 h 502653"/>
                  <a:gd name="connsiteX26" fmla="*/ 843052 w 966303"/>
                  <a:gd name="connsiteY26" fmla="*/ 216814 h 502653"/>
                  <a:gd name="connsiteX27" fmla="*/ 800189 w 966303"/>
                  <a:gd name="connsiteY27" fmla="*/ 171570 h 502653"/>
                  <a:gd name="connsiteX28" fmla="*/ 776376 w 966303"/>
                  <a:gd name="connsiteY28" fmla="*/ 157282 h 502653"/>
                  <a:gd name="connsiteX29" fmla="*/ 745420 w 966303"/>
                  <a:gd name="connsiteY29" fmla="*/ 119182 h 502653"/>
                  <a:gd name="connsiteX30" fmla="*/ 704938 w 966303"/>
                  <a:gd name="connsiteY30" fmla="*/ 71557 h 502653"/>
                  <a:gd name="connsiteX31" fmla="*/ 735894 w 966303"/>
                  <a:gd name="connsiteY31" fmla="*/ 120 h 502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66303" h="502653">
                    <a:moveTo>
                      <a:pt x="735894" y="120"/>
                    </a:moveTo>
                    <a:cubicBezTo>
                      <a:pt x="756532" y="-2261"/>
                      <a:pt x="795426" y="31473"/>
                      <a:pt x="828764" y="57270"/>
                    </a:cubicBezTo>
                    <a:cubicBezTo>
                      <a:pt x="862102" y="83067"/>
                      <a:pt x="913298" y="116801"/>
                      <a:pt x="935920" y="154901"/>
                    </a:cubicBezTo>
                    <a:cubicBezTo>
                      <a:pt x="958542" y="193001"/>
                      <a:pt x="971242" y="245785"/>
                      <a:pt x="964495" y="285869"/>
                    </a:cubicBezTo>
                    <a:cubicBezTo>
                      <a:pt x="957748" y="325953"/>
                      <a:pt x="928776" y="363657"/>
                      <a:pt x="895439" y="395407"/>
                    </a:cubicBezTo>
                    <a:cubicBezTo>
                      <a:pt x="862102" y="427157"/>
                      <a:pt x="802570" y="459304"/>
                      <a:pt x="764470" y="476370"/>
                    </a:cubicBezTo>
                    <a:cubicBezTo>
                      <a:pt x="726370" y="493436"/>
                      <a:pt x="703748" y="493436"/>
                      <a:pt x="666839" y="497801"/>
                    </a:cubicBezTo>
                    <a:cubicBezTo>
                      <a:pt x="629930" y="502166"/>
                      <a:pt x="581908" y="502960"/>
                      <a:pt x="543014" y="502563"/>
                    </a:cubicBezTo>
                    <a:cubicBezTo>
                      <a:pt x="504120" y="502166"/>
                      <a:pt x="467607" y="501373"/>
                      <a:pt x="433476" y="495420"/>
                    </a:cubicBezTo>
                    <a:cubicBezTo>
                      <a:pt x="399345" y="489467"/>
                      <a:pt x="367198" y="476767"/>
                      <a:pt x="338226" y="466845"/>
                    </a:cubicBezTo>
                    <a:cubicBezTo>
                      <a:pt x="309254" y="456923"/>
                      <a:pt x="282267" y="441445"/>
                      <a:pt x="259645" y="435889"/>
                    </a:cubicBezTo>
                    <a:cubicBezTo>
                      <a:pt x="237023" y="430333"/>
                      <a:pt x="218370" y="430729"/>
                      <a:pt x="202495" y="433507"/>
                    </a:cubicBezTo>
                    <a:cubicBezTo>
                      <a:pt x="186620" y="436285"/>
                      <a:pt x="176301" y="441445"/>
                      <a:pt x="164395" y="452557"/>
                    </a:cubicBezTo>
                    <a:cubicBezTo>
                      <a:pt x="152489" y="463669"/>
                      <a:pt x="145344" y="493435"/>
                      <a:pt x="131057" y="500182"/>
                    </a:cubicBezTo>
                    <a:cubicBezTo>
                      <a:pt x="116770" y="506929"/>
                      <a:pt x="96529" y="497405"/>
                      <a:pt x="78670" y="493039"/>
                    </a:cubicBezTo>
                    <a:cubicBezTo>
                      <a:pt x="60811" y="488673"/>
                      <a:pt x="36998" y="482322"/>
                      <a:pt x="23901" y="473988"/>
                    </a:cubicBezTo>
                    <a:cubicBezTo>
                      <a:pt x="10804" y="465654"/>
                      <a:pt x="883" y="455335"/>
                      <a:pt x="89" y="443032"/>
                    </a:cubicBezTo>
                    <a:cubicBezTo>
                      <a:pt x="-705" y="430729"/>
                      <a:pt x="3661" y="419617"/>
                      <a:pt x="19139" y="400170"/>
                    </a:cubicBezTo>
                    <a:cubicBezTo>
                      <a:pt x="34617" y="380723"/>
                      <a:pt x="62399" y="341432"/>
                      <a:pt x="92958" y="326351"/>
                    </a:cubicBezTo>
                    <a:cubicBezTo>
                      <a:pt x="123517" y="311270"/>
                      <a:pt x="164395" y="306110"/>
                      <a:pt x="202495" y="309682"/>
                    </a:cubicBezTo>
                    <a:cubicBezTo>
                      <a:pt x="240595" y="313254"/>
                      <a:pt x="284252" y="335479"/>
                      <a:pt x="321558" y="347782"/>
                    </a:cubicBezTo>
                    <a:cubicBezTo>
                      <a:pt x="358864" y="360085"/>
                      <a:pt x="386249" y="375167"/>
                      <a:pt x="426333" y="383501"/>
                    </a:cubicBezTo>
                    <a:cubicBezTo>
                      <a:pt x="466417" y="391835"/>
                      <a:pt x="518011" y="397391"/>
                      <a:pt x="562064" y="397788"/>
                    </a:cubicBezTo>
                    <a:cubicBezTo>
                      <a:pt x="606117" y="398185"/>
                      <a:pt x="651360" y="395804"/>
                      <a:pt x="690651" y="385882"/>
                    </a:cubicBezTo>
                    <a:cubicBezTo>
                      <a:pt x="729942" y="375960"/>
                      <a:pt x="772805" y="354132"/>
                      <a:pt x="797808" y="338257"/>
                    </a:cubicBezTo>
                    <a:cubicBezTo>
                      <a:pt x="822811" y="322382"/>
                      <a:pt x="833129" y="310872"/>
                      <a:pt x="840670" y="290632"/>
                    </a:cubicBezTo>
                    <a:cubicBezTo>
                      <a:pt x="848211" y="270392"/>
                      <a:pt x="849799" y="236658"/>
                      <a:pt x="843052" y="216814"/>
                    </a:cubicBezTo>
                    <a:cubicBezTo>
                      <a:pt x="836305" y="196970"/>
                      <a:pt x="811302" y="181492"/>
                      <a:pt x="800189" y="171570"/>
                    </a:cubicBezTo>
                    <a:cubicBezTo>
                      <a:pt x="789076" y="161648"/>
                      <a:pt x="785504" y="166013"/>
                      <a:pt x="776376" y="157282"/>
                    </a:cubicBezTo>
                    <a:cubicBezTo>
                      <a:pt x="767248" y="148551"/>
                      <a:pt x="754945" y="132676"/>
                      <a:pt x="745420" y="119182"/>
                    </a:cubicBezTo>
                    <a:cubicBezTo>
                      <a:pt x="735895" y="105688"/>
                      <a:pt x="706526" y="91401"/>
                      <a:pt x="704938" y="71557"/>
                    </a:cubicBezTo>
                    <a:cubicBezTo>
                      <a:pt x="703350" y="51713"/>
                      <a:pt x="715256" y="2501"/>
                      <a:pt x="735894" y="12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3" name="任意多边形 1362"/>
              <p:cNvSpPr>
                <a:spLocks noChangeAspect="1"/>
              </p:cNvSpPr>
              <p:nvPr/>
            </p:nvSpPr>
            <p:spPr>
              <a:xfrm>
                <a:off x="7778418" y="5991728"/>
                <a:ext cx="121955" cy="161724"/>
              </a:xfrm>
              <a:custGeom>
                <a:avLst/>
                <a:gdLst>
                  <a:gd name="connsiteX0" fmla="*/ 110431 w 312623"/>
                  <a:gd name="connsiteY0" fmla="*/ 31 h 414569"/>
                  <a:gd name="connsiteX1" fmla="*/ 167581 w 312623"/>
                  <a:gd name="connsiteY1" fmla="*/ 30987 h 414569"/>
                  <a:gd name="connsiteX2" fmla="*/ 243781 w 312623"/>
                  <a:gd name="connsiteY2" fmla="*/ 104806 h 414569"/>
                  <a:gd name="connsiteX3" fmla="*/ 255582 w 312623"/>
                  <a:gd name="connsiteY3" fmla="*/ 118633 h 414569"/>
                  <a:gd name="connsiteX4" fmla="*/ 255873 w 312623"/>
                  <a:gd name="connsiteY4" fmla="*/ 118374 h 414569"/>
                  <a:gd name="connsiteX5" fmla="*/ 278618 w 312623"/>
                  <a:gd name="connsiteY5" fmla="*/ 145024 h 414569"/>
                  <a:gd name="connsiteX6" fmla="*/ 305455 w 312623"/>
                  <a:gd name="connsiteY6" fmla="*/ 191145 h 414569"/>
                  <a:gd name="connsiteX7" fmla="*/ 312623 w 312623"/>
                  <a:gd name="connsiteY7" fmla="*/ 236962 h 414569"/>
                  <a:gd name="connsiteX8" fmla="*/ 310599 w 312623"/>
                  <a:gd name="connsiteY8" fmla="*/ 237427 h 414569"/>
                  <a:gd name="connsiteX9" fmla="*/ 309303 w 312623"/>
                  <a:gd name="connsiteY9" fmla="*/ 236236 h 414569"/>
                  <a:gd name="connsiteX10" fmla="*/ 300930 w 312623"/>
                  <a:gd name="connsiteY10" fmla="*/ 278637 h 414569"/>
                  <a:gd name="connsiteX11" fmla="*/ 231875 w 312623"/>
                  <a:gd name="connsiteY11" fmla="*/ 385793 h 414569"/>
                  <a:gd name="connsiteX12" fmla="*/ 115194 w 312623"/>
                  <a:gd name="connsiteY12" fmla="*/ 414368 h 414569"/>
                  <a:gd name="connsiteX13" fmla="*/ 3275 w 312623"/>
                  <a:gd name="connsiteY13" fmla="*/ 395318 h 414569"/>
                  <a:gd name="connsiteX14" fmla="*/ 34231 w 312623"/>
                  <a:gd name="connsiteY14" fmla="*/ 338168 h 414569"/>
                  <a:gd name="connsiteX15" fmla="*/ 79475 w 312623"/>
                  <a:gd name="connsiteY15" fmla="*/ 304831 h 414569"/>
                  <a:gd name="connsiteX16" fmla="*/ 174725 w 312623"/>
                  <a:gd name="connsiteY16" fmla="*/ 266731 h 414569"/>
                  <a:gd name="connsiteX17" fmla="*/ 189012 w 312623"/>
                  <a:gd name="connsiteY17" fmla="*/ 207200 h 414569"/>
                  <a:gd name="connsiteX18" fmla="*/ 150912 w 312623"/>
                  <a:gd name="connsiteY18" fmla="*/ 138143 h 414569"/>
                  <a:gd name="connsiteX19" fmla="*/ 77093 w 312623"/>
                  <a:gd name="connsiteY19" fmla="*/ 92899 h 414569"/>
                  <a:gd name="connsiteX20" fmla="*/ 91381 w 312623"/>
                  <a:gd name="connsiteY20" fmla="*/ 50037 h 414569"/>
                  <a:gd name="connsiteX21" fmla="*/ 110431 w 312623"/>
                  <a:gd name="connsiteY21" fmla="*/ 31 h 414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2623" h="414569">
                    <a:moveTo>
                      <a:pt x="110431" y="31"/>
                    </a:moveTo>
                    <a:cubicBezTo>
                      <a:pt x="122337" y="-763"/>
                      <a:pt x="145356" y="13525"/>
                      <a:pt x="167581" y="30987"/>
                    </a:cubicBezTo>
                    <a:cubicBezTo>
                      <a:pt x="189806" y="48449"/>
                      <a:pt x="221159" y="78612"/>
                      <a:pt x="243781" y="104806"/>
                    </a:cubicBezTo>
                    <a:lnTo>
                      <a:pt x="255582" y="118633"/>
                    </a:lnTo>
                    <a:lnTo>
                      <a:pt x="255873" y="118374"/>
                    </a:lnTo>
                    <a:lnTo>
                      <a:pt x="278618" y="145024"/>
                    </a:lnTo>
                    <a:cubicBezTo>
                      <a:pt x="290349" y="160077"/>
                      <a:pt x="300313" y="175504"/>
                      <a:pt x="305455" y="191145"/>
                    </a:cubicBezTo>
                    <a:lnTo>
                      <a:pt x="312623" y="236962"/>
                    </a:lnTo>
                    <a:lnTo>
                      <a:pt x="310599" y="237427"/>
                    </a:lnTo>
                    <a:lnTo>
                      <a:pt x="309303" y="236236"/>
                    </a:lnTo>
                    <a:lnTo>
                      <a:pt x="300930" y="278637"/>
                    </a:lnTo>
                    <a:cubicBezTo>
                      <a:pt x="289024" y="311577"/>
                      <a:pt x="262831" y="363171"/>
                      <a:pt x="231875" y="385793"/>
                    </a:cubicBezTo>
                    <a:cubicBezTo>
                      <a:pt x="200919" y="408415"/>
                      <a:pt x="153294" y="412780"/>
                      <a:pt x="115194" y="414368"/>
                    </a:cubicBezTo>
                    <a:cubicBezTo>
                      <a:pt x="77094" y="415956"/>
                      <a:pt x="16769" y="408018"/>
                      <a:pt x="3275" y="395318"/>
                    </a:cubicBezTo>
                    <a:cubicBezTo>
                      <a:pt x="-10219" y="382618"/>
                      <a:pt x="21531" y="353249"/>
                      <a:pt x="34231" y="338168"/>
                    </a:cubicBezTo>
                    <a:cubicBezTo>
                      <a:pt x="46931" y="323087"/>
                      <a:pt x="56059" y="316737"/>
                      <a:pt x="79475" y="304831"/>
                    </a:cubicBezTo>
                    <a:cubicBezTo>
                      <a:pt x="102891" y="292925"/>
                      <a:pt x="156469" y="283003"/>
                      <a:pt x="174725" y="266731"/>
                    </a:cubicBezTo>
                    <a:cubicBezTo>
                      <a:pt x="192981" y="250459"/>
                      <a:pt x="192981" y="228631"/>
                      <a:pt x="189012" y="207200"/>
                    </a:cubicBezTo>
                    <a:cubicBezTo>
                      <a:pt x="185043" y="185769"/>
                      <a:pt x="169565" y="157193"/>
                      <a:pt x="150912" y="138143"/>
                    </a:cubicBezTo>
                    <a:cubicBezTo>
                      <a:pt x="132259" y="119093"/>
                      <a:pt x="87015" y="107583"/>
                      <a:pt x="77093" y="92899"/>
                    </a:cubicBezTo>
                    <a:cubicBezTo>
                      <a:pt x="67171" y="78215"/>
                      <a:pt x="85825" y="65515"/>
                      <a:pt x="91381" y="50037"/>
                    </a:cubicBezTo>
                    <a:cubicBezTo>
                      <a:pt x="96937" y="34559"/>
                      <a:pt x="98525" y="825"/>
                      <a:pt x="110431" y="31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4" name="任意多边形 1363"/>
              <p:cNvSpPr/>
              <p:nvPr/>
            </p:nvSpPr>
            <p:spPr>
              <a:xfrm>
                <a:off x="7625285" y="5485122"/>
                <a:ext cx="246586" cy="147228"/>
              </a:xfrm>
              <a:custGeom>
                <a:avLst/>
                <a:gdLst>
                  <a:gd name="connsiteX0" fmla="*/ 572035 w 636458"/>
                  <a:gd name="connsiteY0" fmla="*/ 133539 h 383837"/>
                  <a:gd name="connsiteX1" fmla="*/ 452973 w 636458"/>
                  <a:gd name="connsiteY1" fmla="*/ 45433 h 383837"/>
                  <a:gd name="connsiteX2" fmla="*/ 345816 w 636458"/>
                  <a:gd name="connsiteY2" fmla="*/ 2570 h 383837"/>
                  <a:gd name="connsiteX3" fmla="*/ 252948 w 636458"/>
                  <a:gd name="connsiteY3" fmla="*/ 12095 h 383837"/>
                  <a:gd name="connsiteX4" fmla="*/ 88641 w 636458"/>
                  <a:gd name="connsiteY4" fmla="*/ 71626 h 383837"/>
                  <a:gd name="connsiteX5" fmla="*/ 5298 w 636458"/>
                  <a:gd name="connsiteY5" fmla="*/ 131158 h 383837"/>
                  <a:gd name="connsiteX6" fmla="*/ 21966 w 636458"/>
                  <a:gd name="connsiteY6" fmla="*/ 197833 h 383837"/>
                  <a:gd name="connsiteX7" fmla="*/ 131504 w 636458"/>
                  <a:gd name="connsiteY7" fmla="*/ 197833 h 383837"/>
                  <a:gd name="connsiteX8" fmla="*/ 248185 w 636458"/>
                  <a:gd name="connsiteY8" fmla="*/ 116870 h 383837"/>
                  <a:gd name="connsiteX9" fmla="*/ 443448 w 636458"/>
                  <a:gd name="connsiteY9" fmla="*/ 147826 h 383837"/>
                  <a:gd name="connsiteX10" fmla="*/ 483929 w 636458"/>
                  <a:gd name="connsiteY10" fmla="*/ 216883 h 383837"/>
                  <a:gd name="connsiteX11" fmla="*/ 445829 w 636458"/>
                  <a:gd name="connsiteY11" fmla="*/ 295464 h 383837"/>
                  <a:gd name="connsiteX12" fmla="*/ 407729 w 636458"/>
                  <a:gd name="connsiteY12" fmla="*/ 357376 h 383837"/>
                  <a:gd name="connsiteX13" fmla="*/ 479166 w 636458"/>
                  <a:gd name="connsiteY13" fmla="*/ 383570 h 383837"/>
                  <a:gd name="connsiteX14" fmla="*/ 591085 w 636458"/>
                  <a:gd name="connsiteY14" fmla="*/ 343089 h 383837"/>
                  <a:gd name="connsiteX15" fmla="*/ 636329 w 636458"/>
                  <a:gd name="connsiteY15" fmla="*/ 226408 h 383837"/>
                  <a:gd name="connsiteX16" fmla="*/ 572035 w 636458"/>
                  <a:gd name="connsiteY16" fmla="*/ 133539 h 383837"/>
                  <a:gd name="connsiteX0" fmla="*/ 572035 w 636458"/>
                  <a:gd name="connsiteY0" fmla="*/ 132663 h 382961"/>
                  <a:gd name="connsiteX1" fmla="*/ 460116 w 636458"/>
                  <a:gd name="connsiteY1" fmla="*/ 32651 h 382961"/>
                  <a:gd name="connsiteX2" fmla="*/ 345816 w 636458"/>
                  <a:gd name="connsiteY2" fmla="*/ 1694 h 382961"/>
                  <a:gd name="connsiteX3" fmla="*/ 252948 w 636458"/>
                  <a:gd name="connsiteY3" fmla="*/ 11219 h 382961"/>
                  <a:gd name="connsiteX4" fmla="*/ 88641 w 636458"/>
                  <a:gd name="connsiteY4" fmla="*/ 70750 h 382961"/>
                  <a:gd name="connsiteX5" fmla="*/ 5298 w 636458"/>
                  <a:gd name="connsiteY5" fmla="*/ 130282 h 382961"/>
                  <a:gd name="connsiteX6" fmla="*/ 21966 w 636458"/>
                  <a:gd name="connsiteY6" fmla="*/ 196957 h 382961"/>
                  <a:gd name="connsiteX7" fmla="*/ 131504 w 636458"/>
                  <a:gd name="connsiteY7" fmla="*/ 196957 h 382961"/>
                  <a:gd name="connsiteX8" fmla="*/ 248185 w 636458"/>
                  <a:gd name="connsiteY8" fmla="*/ 115994 h 382961"/>
                  <a:gd name="connsiteX9" fmla="*/ 443448 w 636458"/>
                  <a:gd name="connsiteY9" fmla="*/ 146950 h 382961"/>
                  <a:gd name="connsiteX10" fmla="*/ 483929 w 636458"/>
                  <a:gd name="connsiteY10" fmla="*/ 216007 h 382961"/>
                  <a:gd name="connsiteX11" fmla="*/ 445829 w 636458"/>
                  <a:gd name="connsiteY11" fmla="*/ 294588 h 382961"/>
                  <a:gd name="connsiteX12" fmla="*/ 407729 w 636458"/>
                  <a:gd name="connsiteY12" fmla="*/ 356500 h 382961"/>
                  <a:gd name="connsiteX13" fmla="*/ 479166 w 636458"/>
                  <a:gd name="connsiteY13" fmla="*/ 382694 h 382961"/>
                  <a:gd name="connsiteX14" fmla="*/ 591085 w 636458"/>
                  <a:gd name="connsiteY14" fmla="*/ 342213 h 382961"/>
                  <a:gd name="connsiteX15" fmla="*/ 636329 w 636458"/>
                  <a:gd name="connsiteY15" fmla="*/ 225532 h 382961"/>
                  <a:gd name="connsiteX16" fmla="*/ 572035 w 636458"/>
                  <a:gd name="connsiteY16" fmla="*/ 132663 h 382961"/>
                  <a:gd name="connsiteX0" fmla="*/ 572035 w 631730"/>
                  <a:gd name="connsiteY0" fmla="*/ 132663 h 382961"/>
                  <a:gd name="connsiteX1" fmla="*/ 460116 w 631730"/>
                  <a:gd name="connsiteY1" fmla="*/ 32651 h 382961"/>
                  <a:gd name="connsiteX2" fmla="*/ 345816 w 631730"/>
                  <a:gd name="connsiteY2" fmla="*/ 1694 h 382961"/>
                  <a:gd name="connsiteX3" fmla="*/ 252948 w 631730"/>
                  <a:gd name="connsiteY3" fmla="*/ 11219 h 382961"/>
                  <a:gd name="connsiteX4" fmla="*/ 88641 w 631730"/>
                  <a:gd name="connsiteY4" fmla="*/ 70750 h 382961"/>
                  <a:gd name="connsiteX5" fmla="*/ 5298 w 631730"/>
                  <a:gd name="connsiteY5" fmla="*/ 130282 h 382961"/>
                  <a:gd name="connsiteX6" fmla="*/ 21966 w 631730"/>
                  <a:gd name="connsiteY6" fmla="*/ 196957 h 382961"/>
                  <a:gd name="connsiteX7" fmla="*/ 131504 w 631730"/>
                  <a:gd name="connsiteY7" fmla="*/ 196957 h 382961"/>
                  <a:gd name="connsiteX8" fmla="*/ 248185 w 631730"/>
                  <a:gd name="connsiteY8" fmla="*/ 115994 h 382961"/>
                  <a:gd name="connsiteX9" fmla="*/ 443448 w 631730"/>
                  <a:gd name="connsiteY9" fmla="*/ 146950 h 382961"/>
                  <a:gd name="connsiteX10" fmla="*/ 483929 w 631730"/>
                  <a:gd name="connsiteY10" fmla="*/ 216007 h 382961"/>
                  <a:gd name="connsiteX11" fmla="*/ 445829 w 631730"/>
                  <a:gd name="connsiteY11" fmla="*/ 294588 h 382961"/>
                  <a:gd name="connsiteX12" fmla="*/ 407729 w 631730"/>
                  <a:gd name="connsiteY12" fmla="*/ 356500 h 382961"/>
                  <a:gd name="connsiteX13" fmla="*/ 479166 w 631730"/>
                  <a:gd name="connsiteY13" fmla="*/ 382694 h 382961"/>
                  <a:gd name="connsiteX14" fmla="*/ 591085 w 631730"/>
                  <a:gd name="connsiteY14" fmla="*/ 342213 h 382961"/>
                  <a:gd name="connsiteX15" fmla="*/ 631567 w 631730"/>
                  <a:gd name="connsiteY15" fmla="*/ 230295 h 382961"/>
                  <a:gd name="connsiteX16" fmla="*/ 572035 w 631730"/>
                  <a:gd name="connsiteY16" fmla="*/ 132663 h 382961"/>
                  <a:gd name="connsiteX0" fmla="*/ 572035 w 631938"/>
                  <a:gd name="connsiteY0" fmla="*/ 127901 h 382961"/>
                  <a:gd name="connsiteX1" fmla="*/ 460116 w 631938"/>
                  <a:gd name="connsiteY1" fmla="*/ 32651 h 382961"/>
                  <a:gd name="connsiteX2" fmla="*/ 345816 w 631938"/>
                  <a:gd name="connsiteY2" fmla="*/ 1694 h 382961"/>
                  <a:gd name="connsiteX3" fmla="*/ 252948 w 631938"/>
                  <a:gd name="connsiteY3" fmla="*/ 11219 h 382961"/>
                  <a:gd name="connsiteX4" fmla="*/ 88641 w 631938"/>
                  <a:gd name="connsiteY4" fmla="*/ 70750 h 382961"/>
                  <a:gd name="connsiteX5" fmla="*/ 5298 w 631938"/>
                  <a:gd name="connsiteY5" fmla="*/ 130282 h 382961"/>
                  <a:gd name="connsiteX6" fmla="*/ 21966 w 631938"/>
                  <a:gd name="connsiteY6" fmla="*/ 196957 h 382961"/>
                  <a:gd name="connsiteX7" fmla="*/ 131504 w 631938"/>
                  <a:gd name="connsiteY7" fmla="*/ 196957 h 382961"/>
                  <a:gd name="connsiteX8" fmla="*/ 248185 w 631938"/>
                  <a:gd name="connsiteY8" fmla="*/ 115994 h 382961"/>
                  <a:gd name="connsiteX9" fmla="*/ 443448 w 631938"/>
                  <a:gd name="connsiteY9" fmla="*/ 146950 h 382961"/>
                  <a:gd name="connsiteX10" fmla="*/ 483929 w 631938"/>
                  <a:gd name="connsiteY10" fmla="*/ 216007 h 382961"/>
                  <a:gd name="connsiteX11" fmla="*/ 445829 w 631938"/>
                  <a:gd name="connsiteY11" fmla="*/ 294588 h 382961"/>
                  <a:gd name="connsiteX12" fmla="*/ 407729 w 631938"/>
                  <a:gd name="connsiteY12" fmla="*/ 356500 h 382961"/>
                  <a:gd name="connsiteX13" fmla="*/ 479166 w 631938"/>
                  <a:gd name="connsiteY13" fmla="*/ 382694 h 382961"/>
                  <a:gd name="connsiteX14" fmla="*/ 591085 w 631938"/>
                  <a:gd name="connsiteY14" fmla="*/ 342213 h 382961"/>
                  <a:gd name="connsiteX15" fmla="*/ 631567 w 631938"/>
                  <a:gd name="connsiteY15" fmla="*/ 230295 h 382961"/>
                  <a:gd name="connsiteX16" fmla="*/ 572035 w 631938"/>
                  <a:gd name="connsiteY16" fmla="*/ 127901 h 382961"/>
                  <a:gd name="connsiteX0" fmla="*/ 567273 w 632109"/>
                  <a:gd name="connsiteY0" fmla="*/ 118376 h 382961"/>
                  <a:gd name="connsiteX1" fmla="*/ 460116 w 632109"/>
                  <a:gd name="connsiteY1" fmla="*/ 32651 h 382961"/>
                  <a:gd name="connsiteX2" fmla="*/ 345816 w 632109"/>
                  <a:gd name="connsiteY2" fmla="*/ 1694 h 382961"/>
                  <a:gd name="connsiteX3" fmla="*/ 252948 w 632109"/>
                  <a:gd name="connsiteY3" fmla="*/ 11219 h 382961"/>
                  <a:gd name="connsiteX4" fmla="*/ 88641 w 632109"/>
                  <a:gd name="connsiteY4" fmla="*/ 70750 h 382961"/>
                  <a:gd name="connsiteX5" fmla="*/ 5298 w 632109"/>
                  <a:gd name="connsiteY5" fmla="*/ 130282 h 382961"/>
                  <a:gd name="connsiteX6" fmla="*/ 21966 w 632109"/>
                  <a:gd name="connsiteY6" fmla="*/ 196957 h 382961"/>
                  <a:gd name="connsiteX7" fmla="*/ 131504 w 632109"/>
                  <a:gd name="connsiteY7" fmla="*/ 196957 h 382961"/>
                  <a:gd name="connsiteX8" fmla="*/ 248185 w 632109"/>
                  <a:gd name="connsiteY8" fmla="*/ 115994 h 382961"/>
                  <a:gd name="connsiteX9" fmla="*/ 443448 w 632109"/>
                  <a:gd name="connsiteY9" fmla="*/ 146950 h 382961"/>
                  <a:gd name="connsiteX10" fmla="*/ 483929 w 632109"/>
                  <a:gd name="connsiteY10" fmla="*/ 216007 h 382961"/>
                  <a:gd name="connsiteX11" fmla="*/ 445829 w 632109"/>
                  <a:gd name="connsiteY11" fmla="*/ 294588 h 382961"/>
                  <a:gd name="connsiteX12" fmla="*/ 407729 w 632109"/>
                  <a:gd name="connsiteY12" fmla="*/ 356500 h 382961"/>
                  <a:gd name="connsiteX13" fmla="*/ 479166 w 632109"/>
                  <a:gd name="connsiteY13" fmla="*/ 382694 h 382961"/>
                  <a:gd name="connsiteX14" fmla="*/ 591085 w 632109"/>
                  <a:gd name="connsiteY14" fmla="*/ 342213 h 382961"/>
                  <a:gd name="connsiteX15" fmla="*/ 631567 w 632109"/>
                  <a:gd name="connsiteY15" fmla="*/ 230295 h 382961"/>
                  <a:gd name="connsiteX16" fmla="*/ 567273 w 632109"/>
                  <a:gd name="connsiteY16" fmla="*/ 118376 h 382961"/>
                  <a:gd name="connsiteX0" fmla="*/ 567273 w 632109"/>
                  <a:gd name="connsiteY0" fmla="*/ 112473 h 377058"/>
                  <a:gd name="connsiteX1" fmla="*/ 460116 w 632109"/>
                  <a:gd name="connsiteY1" fmla="*/ 26748 h 377058"/>
                  <a:gd name="connsiteX2" fmla="*/ 350579 w 632109"/>
                  <a:gd name="connsiteY2" fmla="*/ 5316 h 377058"/>
                  <a:gd name="connsiteX3" fmla="*/ 252948 w 632109"/>
                  <a:gd name="connsiteY3" fmla="*/ 5316 h 377058"/>
                  <a:gd name="connsiteX4" fmla="*/ 88641 w 632109"/>
                  <a:gd name="connsiteY4" fmla="*/ 64847 h 377058"/>
                  <a:gd name="connsiteX5" fmla="*/ 5298 w 632109"/>
                  <a:gd name="connsiteY5" fmla="*/ 124379 h 377058"/>
                  <a:gd name="connsiteX6" fmla="*/ 21966 w 632109"/>
                  <a:gd name="connsiteY6" fmla="*/ 191054 h 377058"/>
                  <a:gd name="connsiteX7" fmla="*/ 131504 w 632109"/>
                  <a:gd name="connsiteY7" fmla="*/ 191054 h 377058"/>
                  <a:gd name="connsiteX8" fmla="*/ 248185 w 632109"/>
                  <a:gd name="connsiteY8" fmla="*/ 110091 h 377058"/>
                  <a:gd name="connsiteX9" fmla="*/ 443448 w 632109"/>
                  <a:gd name="connsiteY9" fmla="*/ 141047 h 377058"/>
                  <a:gd name="connsiteX10" fmla="*/ 483929 w 632109"/>
                  <a:gd name="connsiteY10" fmla="*/ 210104 h 377058"/>
                  <a:gd name="connsiteX11" fmla="*/ 445829 w 632109"/>
                  <a:gd name="connsiteY11" fmla="*/ 288685 h 377058"/>
                  <a:gd name="connsiteX12" fmla="*/ 407729 w 632109"/>
                  <a:gd name="connsiteY12" fmla="*/ 350597 h 377058"/>
                  <a:gd name="connsiteX13" fmla="*/ 479166 w 632109"/>
                  <a:gd name="connsiteY13" fmla="*/ 376791 h 377058"/>
                  <a:gd name="connsiteX14" fmla="*/ 591085 w 632109"/>
                  <a:gd name="connsiteY14" fmla="*/ 336310 h 377058"/>
                  <a:gd name="connsiteX15" fmla="*/ 631567 w 632109"/>
                  <a:gd name="connsiteY15" fmla="*/ 224392 h 377058"/>
                  <a:gd name="connsiteX16" fmla="*/ 567273 w 632109"/>
                  <a:gd name="connsiteY16" fmla="*/ 112473 h 377058"/>
                  <a:gd name="connsiteX0" fmla="*/ 567273 w 632109"/>
                  <a:gd name="connsiteY0" fmla="*/ 112473 h 377058"/>
                  <a:gd name="connsiteX1" fmla="*/ 460116 w 632109"/>
                  <a:gd name="connsiteY1" fmla="*/ 26748 h 377058"/>
                  <a:gd name="connsiteX2" fmla="*/ 350579 w 632109"/>
                  <a:gd name="connsiteY2" fmla="*/ 5316 h 377058"/>
                  <a:gd name="connsiteX3" fmla="*/ 252948 w 632109"/>
                  <a:gd name="connsiteY3" fmla="*/ 5316 h 377058"/>
                  <a:gd name="connsiteX4" fmla="*/ 88641 w 632109"/>
                  <a:gd name="connsiteY4" fmla="*/ 64847 h 377058"/>
                  <a:gd name="connsiteX5" fmla="*/ 5298 w 632109"/>
                  <a:gd name="connsiteY5" fmla="*/ 124379 h 377058"/>
                  <a:gd name="connsiteX6" fmla="*/ 21966 w 632109"/>
                  <a:gd name="connsiteY6" fmla="*/ 191054 h 377058"/>
                  <a:gd name="connsiteX7" fmla="*/ 131504 w 632109"/>
                  <a:gd name="connsiteY7" fmla="*/ 191054 h 377058"/>
                  <a:gd name="connsiteX8" fmla="*/ 248185 w 632109"/>
                  <a:gd name="connsiteY8" fmla="*/ 110091 h 377058"/>
                  <a:gd name="connsiteX9" fmla="*/ 443448 w 632109"/>
                  <a:gd name="connsiteY9" fmla="*/ 141047 h 377058"/>
                  <a:gd name="connsiteX10" fmla="*/ 483929 w 632109"/>
                  <a:gd name="connsiteY10" fmla="*/ 210104 h 377058"/>
                  <a:gd name="connsiteX11" fmla="*/ 445829 w 632109"/>
                  <a:gd name="connsiteY11" fmla="*/ 288685 h 377058"/>
                  <a:gd name="connsiteX12" fmla="*/ 407729 w 632109"/>
                  <a:gd name="connsiteY12" fmla="*/ 350597 h 377058"/>
                  <a:gd name="connsiteX13" fmla="*/ 479166 w 632109"/>
                  <a:gd name="connsiteY13" fmla="*/ 376791 h 377058"/>
                  <a:gd name="connsiteX14" fmla="*/ 591085 w 632109"/>
                  <a:gd name="connsiteY14" fmla="*/ 336310 h 377058"/>
                  <a:gd name="connsiteX15" fmla="*/ 631567 w 632109"/>
                  <a:gd name="connsiteY15" fmla="*/ 224392 h 377058"/>
                  <a:gd name="connsiteX16" fmla="*/ 567273 w 632109"/>
                  <a:gd name="connsiteY16" fmla="*/ 112473 h 377058"/>
                  <a:gd name="connsiteX0" fmla="*/ 567273 w 632109"/>
                  <a:gd name="connsiteY0" fmla="*/ 112824 h 377409"/>
                  <a:gd name="connsiteX1" fmla="*/ 462497 w 632109"/>
                  <a:gd name="connsiteY1" fmla="*/ 34242 h 377409"/>
                  <a:gd name="connsiteX2" fmla="*/ 350579 w 632109"/>
                  <a:gd name="connsiteY2" fmla="*/ 5667 h 377409"/>
                  <a:gd name="connsiteX3" fmla="*/ 252948 w 632109"/>
                  <a:gd name="connsiteY3" fmla="*/ 5667 h 377409"/>
                  <a:gd name="connsiteX4" fmla="*/ 88641 w 632109"/>
                  <a:gd name="connsiteY4" fmla="*/ 65198 h 377409"/>
                  <a:gd name="connsiteX5" fmla="*/ 5298 w 632109"/>
                  <a:gd name="connsiteY5" fmla="*/ 124730 h 377409"/>
                  <a:gd name="connsiteX6" fmla="*/ 21966 w 632109"/>
                  <a:gd name="connsiteY6" fmla="*/ 191405 h 377409"/>
                  <a:gd name="connsiteX7" fmla="*/ 131504 w 632109"/>
                  <a:gd name="connsiteY7" fmla="*/ 191405 h 377409"/>
                  <a:gd name="connsiteX8" fmla="*/ 248185 w 632109"/>
                  <a:gd name="connsiteY8" fmla="*/ 110442 h 377409"/>
                  <a:gd name="connsiteX9" fmla="*/ 443448 w 632109"/>
                  <a:gd name="connsiteY9" fmla="*/ 141398 h 377409"/>
                  <a:gd name="connsiteX10" fmla="*/ 483929 w 632109"/>
                  <a:gd name="connsiteY10" fmla="*/ 210455 h 377409"/>
                  <a:gd name="connsiteX11" fmla="*/ 445829 w 632109"/>
                  <a:gd name="connsiteY11" fmla="*/ 289036 h 377409"/>
                  <a:gd name="connsiteX12" fmla="*/ 407729 w 632109"/>
                  <a:gd name="connsiteY12" fmla="*/ 350948 h 377409"/>
                  <a:gd name="connsiteX13" fmla="*/ 479166 w 632109"/>
                  <a:gd name="connsiteY13" fmla="*/ 377142 h 377409"/>
                  <a:gd name="connsiteX14" fmla="*/ 591085 w 632109"/>
                  <a:gd name="connsiteY14" fmla="*/ 336661 h 377409"/>
                  <a:gd name="connsiteX15" fmla="*/ 631567 w 632109"/>
                  <a:gd name="connsiteY15" fmla="*/ 224743 h 377409"/>
                  <a:gd name="connsiteX16" fmla="*/ 567273 w 632109"/>
                  <a:gd name="connsiteY16" fmla="*/ 112824 h 37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2109" h="377409">
                    <a:moveTo>
                      <a:pt x="567273" y="112824"/>
                    </a:moveTo>
                    <a:cubicBezTo>
                      <a:pt x="539095" y="81074"/>
                      <a:pt x="498613" y="52101"/>
                      <a:pt x="462497" y="34242"/>
                    </a:cubicBezTo>
                    <a:cubicBezTo>
                      <a:pt x="426381" y="16383"/>
                      <a:pt x="385504" y="10430"/>
                      <a:pt x="350579" y="5667"/>
                    </a:cubicBezTo>
                    <a:cubicBezTo>
                      <a:pt x="315654" y="905"/>
                      <a:pt x="296604" y="-4255"/>
                      <a:pt x="252948" y="5667"/>
                    </a:cubicBezTo>
                    <a:cubicBezTo>
                      <a:pt x="209292" y="15589"/>
                      <a:pt x="129916" y="45354"/>
                      <a:pt x="88641" y="65198"/>
                    </a:cubicBezTo>
                    <a:cubicBezTo>
                      <a:pt x="47366" y="85042"/>
                      <a:pt x="16410" y="103696"/>
                      <a:pt x="5298" y="124730"/>
                    </a:cubicBezTo>
                    <a:cubicBezTo>
                      <a:pt x="-5814" y="145764"/>
                      <a:pt x="932" y="180293"/>
                      <a:pt x="21966" y="191405"/>
                    </a:cubicBezTo>
                    <a:cubicBezTo>
                      <a:pt x="43000" y="202517"/>
                      <a:pt x="93801" y="204899"/>
                      <a:pt x="131504" y="191405"/>
                    </a:cubicBezTo>
                    <a:cubicBezTo>
                      <a:pt x="169207" y="177911"/>
                      <a:pt x="196194" y="118776"/>
                      <a:pt x="248185" y="110442"/>
                    </a:cubicBezTo>
                    <a:cubicBezTo>
                      <a:pt x="300176" y="102108"/>
                      <a:pt x="404157" y="124729"/>
                      <a:pt x="443448" y="141398"/>
                    </a:cubicBezTo>
                    <a:cubicBezTo>
                      <a:pt x="482739" y="158067"/>
                      <a:pt x="483532" y="185849"/>
                      <a:pt x="483929" y="210455"/>
                    </a:cubicBezTo>
                    <a:cubicBezTo>
                      <a:pt x="484326" y="235061"/>
                      <a:pt x="458529" y="265621"/>
                      <a:pt x="445829" y="289036"/>
                    </a:cubicBezTo>
                    <a:cubicBezTo>
                      <a:pt x="433129" y="312452"/>
                      <a:pt x="402173" y="336264"/>
                      <a:pt x="407729" y="350948"/>
                    </a:cubicBezTo>
                    <a:cubicBezTo>
                      <a:pt x="413285" y="365632"/>
                      <a:pt x="448607" y="379523"/>
                      <a:pt x="479166" y="377142"/>
                    </a:cubicBezTo>
                    <a:cubicBezTo>
                      <a:pt x="509725" y="374761"/>
                      <a:pt x="564891" y="362855"/>
                      <a:pt x="591085" y="336661"/>
                    </a:cubicBezTo>
                    <a:cubicBezTo>
                      <a:pt x="617279" y="310467"/>
                      <a:pt x="635536" y="262049"/>
                      <a:pt x="631567" y="224743"/>
                    </a:cubicBezTo>
                    <a:cubicBezTo>
                      <a:pt x="627598" y="187437"/>
                      <a:pt x="595451" y="144574"/>
                      <a:pt x="567273" y="112824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5" name="任意多边形 1364"/>
              <p:cNvSpPr/>
              <p:nvPr/>
            </p:nvSpPr>
            <p:spPr>
              <a:xfrm>
                <a:off x="7710704" y="5546560"/>
                <a:ext cx="220584" cy="177676"/>
              </a:xfrm>
              <a:custGeom>
                <a:avLst/>
                <a:gdLst>
                  <a:gd name="connsiteX0" fmla="*/ 279160 w 577163"/>
                  <a:gd name="connsiteY0" fmla="*/ 14936 h 455536"/>
                  <a:gd name="connsiteX1" fmla="*/ 405366 w 577163"/>
                  <a:gd name="connsiteY1" fmla="*/ 3029 h 455536"/>
                  <a:gd name="connsiteX2" fmla="*/ 531572 w 577163"/>
                  <a:gd name="connsiteY2" fmla="*/ 55417 h 455536"/>
                  <a:gd name="connsiteX3" fmla="*/ 576816 w 577163"/>
                  <a:gd name="connsiteY3" fmla="*/ 129236 h 455536"/>
                  <a:gd name="connsiteX4" fmla="*/ 548241 w 577163"/>
                  <a:gd name="connsiteY4" fmla="*/ 284017 h 455536"/>
                  <a:gd name="connsiteX5" fmla="*/ 474422 w 577163"/>
                  <a:gd name="connsiteY5" fmla="*/ 393554 h 455536"/>
                  <a:gd name="connsiteX6" fmla="*/ 374410 w 577163"/>
                  <a:gd name="connsiteY6" fmla="*/ 443561 h 455536"/>
                  <a:gd name="connsiteX7" fmla="*/ 198197 w 577163"/>
                  <a:gd name="connsiteY7" fmla="*/ 453086 h 455536"/>
                  <a:gd name="connsiteX8" fmla="*/ 93422 w 577163"/>
                  <a:gd name="connsiteY8" fmla="*/ 407842 h 455536"/>
                  <a:gd name="connsiteX9" fmla="*/ 48178 w 577163"/>
                  <a:gd name="connsiteY9" fmla="*/ 348311 h 455536"/>
                  <a:gd name="connsiteX10" fmla="*/ 553 w 577163"/>
                  <a:gd name="connsiteY10" fmla="*/ 269729 h 455536"/>
                  <a:gd name="connsiteX11" fmla="*/ 81516 w 577163"/>
                  <a:gd name="connsiteY11" fmla="*/ 217342 h 455536"/>
                  <a:gd name="connsiteX12" fmla="*/ 188672 w 577163"/>
                  <a:gd name="connsiteY12" fmla="*/ 281636 h 455536"/>
                  <a:gd name="connsiteX13" fmla="*/ 291066 w 577163"/>
                  <a:gd name="connsiteY13" fmla="*/ 324498 h 455536"/>
                  <a:gd name="connsiteX14" fmla="*/ 355360 w 577163"/>
                  <a:gd name="connsiteY14" fmla="*/ 319736 h 455536"/>
                  <a:gd name="connsiteX15" fmla="*/ 417272 w 577163"/>
                  <a:gd name="connsiteY15" fmla="*/ 267348 h 455536"/>
                  <a:gd name="connsiteX16" fmla="*/ 457753 w 577163"/>
                  <a:gd name="connsiteY16" fmla="*/ 193529 h 455536"/>
                  <a:gd name="connsiteX17" fmla="*/ 455372 w 577163"/>
                  <a:gd name="connsiteY17" fmla="*/ 126854 h 455536"/>
                  <a:gd name="connsiteX18" fmla="*/ 360122 w 577163"/>
                  <a:gd name="connsiteY18" fmla="*/ 124473 h 455536"/>
                  <a:gd name="connsiteX19" fmla="*/ 274397 w 577163"/>
                  <a:gd name="connsiteY19" fmla="*/ 122092 h 455536"/>
                  <a:gd name="connsiteX20" fmla="*/ 238678 w 577163"/>
                  <a:gd name="connsiteY20" fmla="*/ 124473 h 455536"/>
                  <a:gd name="connsiteX21" fmla="*/ 260110 w 577163"/>
                  <a:gd name="connsiteY21" fmla="*/ 86373 h 455536"/>
                  <a:gd name="connsiteX22" fmla="*/ 279160 w 577163"/>
                  <a:gd name="connsiteY22" fmla="*/ 14936 h 455536"/>
                  <a:gd name="connsiteX0" fmla="*/ 279160 w 572503"/>
                  <a:gd name="connsiteY0" fmla="*/ 14936 h 455536"/>
                  <a:gd name="connsiteX1" fmla="*/ 405366 w 572503"/>
                  <a:gd name="connsiteY1" fmla="*/ 3029 h 455536"/>
                  <a:gd name="connsiteX2" fmla="*/ 531572 w 572503"/>
                  <a:gd name="connsiteY2" fmla="*/ 55417 h 455536"/>
                  <a:gd name="connsiteX3" fmla="*/ 572053 w 572503"/>
                  <a:gd name="connsiteY3" fmla="*/ 143523 h 455536"/>
                  <a:gd name="connsiteX4" fmla="*/ 548241 w 572503"/>
                  <a:gd name="connsiteY4" fmla="*/ 284017 h 455536"/>
                  <a:gd name="connsiteX5" fmla="*/ 474422 w 572503"/>
                  <a:gd name="connsiteY5" fmla="*/ 393554 h 455536"/>
                  <a:gd name="connsiteX6" fmla="*/ 374410 w 572503"/>
                  <a:gd name="connsiteY6" fmla="*/ 443561 h 455536"/>
                  <a:gd name="connsiteX7" fmla="*/ 198197 w 572503"/>
                  <a:gd name="connsiteY7" fmla="*/ 453086 h 455536"/>
                  <a:gd name="connsiteX8" fmla="*/ 93422 w 572503"/>
                  <a:gd name="connsiteY8" fmla="*/ 407842 h 455536"/>
                  <a:gd name="connsiteX9" fmla="*/ 48178 w 572503"/>
                  <a:gd name="connsiteY9" fmla="*/ 348311 h 455536"/>
                  <a:gd name="connsiteX10" fmla="*/ 553 w 572503"/>
                  <a:gd name="connsiteY10" fmla="*/ 269729 h 455536"/>
                  <a:gd name="connsiteX11" fmla="*/ 81516 w 572503"/>
                  <a:gd name="connsiteY11" fmla="*/ 217342 h 455536"/>
                  <a:gd name="connsiteX12" fmla="*/ 188672 w 572503"/>
                  <a:gd name="connsiteY12" fmla="*/ 281636 h 455536"/>
                  <a:gd name="connsiteX13" fmla="*/ 291066 w 572503"/>
                  <a:gd name="connsiteY13" fmla="*/ 324498 h 455536"/>
                  <a:gd name="connsiteX14" fmla="*/ 355360 w 572503"/>
                  <a:gd name="connsiteY14" fmla="*/ 319736 h 455536"/>
                  <a:gd name="connsiteX15" fmla="*/ 417272 w 572503"/>
                  <a:gd name="connsiteY15" fmla="*/ 267348 h 455536"/>
                  <a:gd name="connsiteX16" fmla="*/ 457753 w 572503"/>
                  <a:gd name="connsiteY16" fmla="*/ 193529 h 455536"/>
                  <a:gd name="connsiteX17" fmla="*/ 455372 w 572503"/>
                  <a:gd name="connsiteY17" fmla="*/ 126854 h 455536"/>
                  <a:gd name="connsiteX18" fmla="*/ 360122 w 572503"/>
                  <a:gd name="connsiteY18" fmla="*/ 124473 h 455536"/>
                  <a:gd name="connsiteX19" fmla="*/ 274397 w 572503"/>
                  <a:gd name="connsiteY19" fmla="*/ 122092 h 455536"/>
                  <a:gd name="connsiteX20" fmla="*/ 238678 w 572503"/>
                  <a:gd name="connsiteY20" fmla="*/ 124473 h 455536"/>
                  <a:gd name="connsiteX21" fmla="*/ 260110 w 572503"/>
                  <a:gd name="connsiteY21" fmla="*/ 86373 h 455536"/>
                  <a:gd name="connsiteX22" fmla="*/ 279160 w 572503"/>
                  <a:gd name="connsiteY22" fmla="*/ 14936 h 455536"/>
                  <a:gd name="connsiteX0" fmla="*/ 279160 w 572503"/>
                  <a:gd name="connsiteY0" fmla="*/ 14936 h 455536"/>
                  <a:gd name="connsiteX1" fmla="*/ 405366 w 572503"/>
                  <a:gd name="connsiteY1" fmla="*/ 3029 h 455536"/>
                  <a:gd name="connsiteX2" fmla="*/ 531572 w 572503"/>
                  <a:gd name="connsiteY2" fmla="*/ 55417 h 455536"/>
                  <a:gd name="connsiteX3" fmla="*/ 572053 w 572503"/>
                  <a:gd name="connsiteY3" fmla="*/ 143523 h 455536"/>
                  <a:gd name="connsiteX4" fmla="*/ 548241 w 572503"/>
                  <a:gd name="connsiteY4" fmla="*/ 284017 h 455536"/>
                  <a:gd name="connsiteX5" fmla="*/ 474422 w 572503"/>
                  <a:gd name="connsiteY5" fmla="*/ 393554 h 455536"/>
                  <a:gd name="connsiteX6" fmla="*/ 374410 w 572503"/>
                  <a:gd name="connsiteY6" fmla="*/ 443561 h 455536"/>
                  <a:gd name="connsiteX7" fmla="*/ 198197 w 572503"/>
                  <a:gd name="connsiteY7" fmla="*/ 453086 h 455536"/>
                  <a:gd name="connsiteX8" fmla="*/ 93422 w 572503"/>
                  <a:gd name="connsiteY8" fmla="*/ 407842 h 455536"/>
                  <a:gd name="connsiteX9" fmla="*/ 48178 w 572503"/>
                  <a:gd name="connsiteY9" fmla="*/ 362599 h 455536"/>
                  <a:gd name="connsiteX10" fmla="*/ 553 w 572503"/>
                  <a:gd name="connsiteY10" fmla="*/ 269729 h 455536"/>
                  <a:gd name="connsiteX11" fmla="*/ 81516 w 572503"/>
                  <a:gd name="connsiteY11" fmla="*/ 217342 h 455536"/>
                  <a:gd name="connsiteX12" fmla="*/ 188672 w 572503"/>
                  <a:gd name="connsiteY12" fmla="*/ 281636 h 455536"/>
                  <a:gd name="connsiteX13" fmla="*/ 291066 w 572503"/>
                  <a:gd name="connsiteY13" fmla="*/ 324498 h 455536"/>
                  <a:gd name="connsiteX14" fmla="*/ 355360 w 572503"/>
                  <a:gd name="connsiteY14" fmla="*/ 319736 h 455536"/>
                  <a:gd name="connsiteX15" fmla="*/ 417272 w 572503"/>
                  <a:gd name="connsiteY15" fmla="*/ 267348 h 455536"/>
                  <a:gd name="connsiteX16" fmla="*/ 457753 w 572503"/>
                  <a:gd name="connsiteY16" fmla="*/ 193529 h 455536"/>
                  <a:gd name="connsiteX17" fmla="*/ 455372 w 572503"/>
                  <a:gd name="connsiteY17" fmla="*/ 126854 h 455536"/>
                  <a:gd name="connsiteX18" fmla="*/ 360122 w 572503"/>
                  <a:gd name="connsiteY18" fmla="*/ 124473 h 455536"/>
                  <a:gd name="connsiteX19" fmla="*/ 274397 w 572503"/>
                  <a:gd name="connsiteY19" fmla="*/ 122092 h 455536"/>
                  <a:gd name="connsiteX20" fmla="*/ 238678 w 572503"/>
                  <a:gd name="connsiteY20" fmla="*/ 124473 h 455536"/>
                  <a:gd name="connsiteX21" fmla="*/ 260110 w 572503"/>
                  <a:gd name="connsiteY21" fmla="*/ 86373 h 455536"/>
                  <a:gd name="connsiteX22" fmla="*/ 279160 w 572503"/>
                  <a:gd name="connsiteY22" fmla="*/ 14936 h 455536"/>
                  <a:gd name="connsiteX0" fmla="*/ 272109 w 565452"/>
                  <a:gd name="connsiteY0" fmla="*/ 14936 h 455536"/>
                  <a:gd name="connsiteX1" fmla="*/ 398315 w 565452"/>
                  <a:gd name="connsiteY1" fmla="*/ 3029 h 455536"/>
                  <a:gd name="connsiteX2" fmla="*/ 524521 w 565452"/>
                  <a:gd name="connsiteY2" fmla="*/ 55417 h 455536"/>
                  <a:gd name="connsiteX3" fmla="*/ 565002 w 565452"/>
                  <a:gd name="connsiteY3" fmla="*/ 143523 h 455536"/>
                  <a:gd name="connsiteX4" fmla="*/ 541190 w 565452"/>
                  <a:gd name="connsiteY4" fmla="*/ 284017 h 455536"/>
                  <a:gd name="connsiteX5" fmla="*/ 467371 w 565452"/>
                  <a:gd name="connsiteY5" fmla="*/ 393554 h 455536"/>
                  <a:gd name="connsiteX6" fmla="*/ 367359 w 565452"/>
                  <a:gd name="connsiteY6" fmla="*/ 443561 h 455536"/>
                  <a:gd name="connsiteX7" fmla="*/ 191146 w 565452"/>
                  <a:gd name="connsiteY7" fmla="*/ 453086 h 455536"/>
                  <a:gd name="connsiteX8" fmla="*/ 86371 w 565452"/>
                  <a:gd name="connsiteY8" fmla="*/ 407842 h 455536"/>
                  <a:gd name="connsiteX9" fmla="*/ 41127 w 565452"/>
                  <a:gd name="connsiteY9" fmla="*/ 362599 h 455536"/>
                  <a:gd name="connsiteX10" fmla="*/ 646 w 565452"/>
                  <a:gd name="connsiteY10" fmla="*/ 269729 h 455536"/>
                  <a:gd name="connsiteX11" fmla="*/ 74465 w 565452"/>
                  <a:gd name="connsiteY11" fmla="*/ 217342 h 455536"/>
                  <a:gd name="connsiteX12" fmla="*/ 181621 w 565452"/>
                  <a:gd name="connsiteY12" fmla="*/ 281636 h 455536"/>
                  <a:gd name="connsiteX13" fmla="*/ 284015 w 565452"/>
                  <a:gd name="connsiteY13" fmla="*/ 324498 h 455536"/>
                  <a:gd name="connsiteX14" fmla="*/ 348309 w 565452"/>
                  <a:gd name="connsiteY14" fmla="*/ 319736 h 455536"/>
                  <a:gd name="connsiteX15" fmla="*/ 410221 w 565452"/>
                  <a:gd name="connsiteY15" fmla="*/ 267348 h 455536"/>
                  <a:gd name="connsiteX16" fmla="*/ 450702 w 565452"/>
                  <a:gd name="connsiteY16" fmla="*/ 193529 h 455536"/>
                  <a:gd name="connsiteX17" fmla="*/ 448321 w 565452"/>
                  <a:gd name="connsiteY17" fmla="*/ 126854 h 455536"/>
                  <a:gd name="connsiteX18" fmla="*/ 353071 w 565452"/>
                  <a:gd name="connsiteY18" fmla="*/ 124473 h 455536"/>
                  <a:gd name="connsiteX19" fmla="*/ 267346 w 565452"/>
                  <a:gd name="connsiteY19" fmla="*/ 122092 h 455536"/>
                  <a:gd name="connsiteX20" fmla="*/ 231627 w 565452"/>
                  <a:gd name="connsiteY20" fmla="*/ 124473 h 455536"/>
                  <a:gd name="connsiteX21" fmla="*/ 253059 w 565452"/>
                  <a:gd name="connsiteY21" fmla="*/ 86373 h 455536"/>
                  <a:gd name="connsiteX22" fmla="*/ 272109 w 565452"/>
                  <a:gd name="connsiteY22" fmla="*/ 14936 h 455536"/>
                  <a:gd name="connsiteX0" fmla="*/ 272109 w 565452"/>
                  <a:gd name="connsiteY0" fmla="*/ 14862 h 455462"/>
                  <a:gd name="connsiteX1" fmla="*/ 398315 w 565452"/>
                  <a:gd name="connsiteY1" fmla="*/ 2955 h 455462"/>
                  <a:gd name="connsiteX2" fmla="*/ 524521 w 565452"/>
                  <a:gd name="connsiteY2" fmla="*/ 55343 h 455462"/>
                  <a:gd name="connsiteX3" fmla="*/ 565002 w 565452"/>
                  <a:gd name="connsiteY3" fmla="*/ 143449 h 455462"/>
                  <a:gd name="connsiteX4" fmla="*/ 541190 w 565452"/>
                  <a:gd name="connsiteY4" fmla="*/ 283943 h 455462"/>
                  <a:gd name="connsiteX5" fmla="*/ 467371 w 565452"/>
                  <a:gd name="connsiteY5" fmla="*/ 393480 h 455462"/>
                  <a:gd name="connsiteX6" fmla="*/ 367359 w 565452"/>
                  <a:gd name="connsiteY6" fmla="*/ 443487 h 455462"/>
                  <a:gd name="connsiteX7" fmla="*/ 191146 w 565452"/>
                  <a:gd name="connsiteY7" fmla="*/ 453012 h 455462"/>
                  <a:gd name="connsiteX8" fmla="*/ 86371 w 565452"/>
                  <a:gd name="connsiteY8" fmla="*/ 407768 h 455462"/>
                  <a:gd name="connsiteX9" fmla="*/ 41127 w 565452"/>
                  <a:gd name="connsiteY9" fmla="*/ 362525 h 455462"/>
                  <a:gd name="connsiteX10" fmla="*/ 646 w 565452"/>
                  <a:gd name="connsiteY10" fmla="*/ 269655 h 455462"/>
                  <a:gd name="connsiteX11" fmla="*/ 74465 w 565452"/>
                  <a:gd name="connsiteY11" fmla="*/ 217268 h 455462"/>
                  <a:gd name="connsiteX12" fmla="*/ 181621 w 565452"/>
                  <a:gd name="connsiteY12" fmla="*/ 281562 h 455462"/>
                  <a:gd name="connsiteX13" fmla="*/ 284015 w 565452"/>
                  <a:gd name="connsiteY13" fmla="*/ 324424 h 455462"/>
                  <a:gd name="connsiteX14" fmla="*/ 348309 w 565452"/>
                  <a:gd name="connsiteY14" fmla="*/ 319662 h 455462"/>
                  <a:gd name="connsiteX15" fmla="*/ 410221 w 565452"/>
                  <a:gd name="connsiteY15" fmla="*/ 267274 h 455462"/>
                  <a:gd name="connsiteX16" fmla="*/ 450702 w 565452"/>
                  <a:gd name="connsiteY16" fmla="*/ 193455 h 455462"/>
                  <a:gd name="connsiteX17" fmla="*/ 448321 w 565452"/>
                  <a:gd name="connsiteY17" fmla="*/ 126780 h 455462"/>
                  <a:gd name="connsiteX18" fmla="*/ 353071 w 565452"/>
                  <a:gd name="connsiteY18" fmla="*/ 124399 h 455462"/>
                  <a:gd name="connsiteX19" fmla="*/ 267346 w 565452"/>
                  <a:gd name="connsiteY19" fmla="*/ 122018 h 455462"/>
                  <a:gd name="connsiteX20" fmla="*/ 231627 w 565452"/>
                  <a:gd name="connsiteY20" fmla="*/ 124399 h 455462"/>
                  <a:gd name="connsiteX21" fmla="*/ 238771 w 565452"/>
                  <a:gd name="connsiteY21" fmla="*/ 83917 h 455462"/>
                  <a:gd name="connsiteX22" fmla="*/ 272109 w 565452"/>
                  <a:gd name="connsiteY22" fmla="*/ 14862 h 455462"/>
                  <a:gd name="connsiteX0" fmla="*/ 264965 w 565452"/>
                  <a:gd name="connsiteY0" fmla="*/ 14862 h 455462"/>
                  <a:gd name="connsiteX1" fmla="*/ 398315 w 565452"/>
                  <a:gd name="connsiteY1" fmla="*/ 2955 h 455462"/>
                  <a:gd name="connsiteX2" fmla="*/ 524521 w 565452"/>
                  <a:gd name="connsiteY2" fmla="*/ 55343 h 455462"/>
                  <a:gd name="connsiteX3" fmla="*/ 565002 w 565452"/>
                  <a:gd name="connsiteY3" fmla="*/ 143449 h 455462"/>
                  <a:gd name="connsiteX4" fmla="*/ 541190 w 565452"/>
                  <a:gd name="connsiteY4" fmla="*/ 283943 h 455462"/>
                  <a:gd name="connsiteX5" fmla="*/ 467371 w 565452"/>
                  <a:gd name="connsiteY5" fmla="*/ 393480 h 455462"/>
                  <a:gd name="connsiteX6" fmla="*/ 367359 w 565452"/>
                  <a:gd name="connsiteY6" fmla="*/ 443487 h 455462"/>
                  <a:gd name="connsiteX7" fmla="*/ 191146 w 565452"/>
                  <a:gd name="connsiteY7" fmla="*/ 453012 h 455462"/>
                  <a:gd name="connsiteX8" fmla="*/ 86371 w 565452"/>
                  <a:gd name="connsiteY8" fmla="*/ 407768 h 455462"/>
                  <a:gd name="connsiteX9" fmla="*/ 41127 w 565452"/>
                  <a:gd name="connsiteY9" fmla="*/ 362525 h 455462"/>
                  <a:gd name="connsiteX10" fmla="*/ 646 w 565452"/>
                  <a:gd name="connsiteY10" fmla="*/ 269655 h 455462"/>
                  <a:gd name="connsiteX11" fmla="*/ 74465 w 565452"/>
                  <a:gd name="connsiteY11" fmla="*/ 217268 h 455462"/>
                  <a:gd name="connsiteX12" fmla="*/ 181621 w 565452"/>
                  <a:gd name="connsiteY12" fmla="*/ 281562 h 455462"/>
                  <a:gd name="connsiteX13" fmla="*/ 284015 w 565452"/>
                  <a:gd name="connsiteY13" fmla="*/ 324424 h 455462"/>
                  <a:gd name="connsiteX14" fmla="*/ 348309 w 565452"/>
                  <a:gd name="connsiteY14" fmla="*/ 319662 h 455462"/>
                  <a:gd name="connsiteX15" fmla="*/ 410221 w 565452"/>
                  <a:gd name="connsiteY15" fmla="*/ 267274 h 455462"/>
                  <a:gd name="connsiteX16" fmla="*/ 450702 w 565452"/>
                  <a:gd name="connsiteY16" fmla="*/ 193455 h 455462"/>
                  <a:gd name="connsiteX17" fmla="*/ 448321 w 565452"/>
                  <a:gd name="connsiteY17" fmla="*/ 126780 h 455462"/>
                  <a:gd name="connsiteX18" fmla="*/ 353071 w 565452"/>
                  <a:gd name="connsiteY18" fmla="*/ 124399 h 455462"/>
                  <a:gd name="connsiteX19" fmla="*/ 267346 w 565452"/>
                  <a:gd name="connsiteY19" fmla="*/ 122018 h 455462"/>
                  <a:gd name="connsiteX20" fmla="*/ 231627 w 565452"/>
                  <a:gd name="connsiteY20" fmla="*/ 124399 h 455462"/>
                  <a:gd name="connsiteX21" fmla="*/ 238771 w 565452"/>
                  <a:gd name="connsiteY21" fmla="*/ 83917 h 455462"/>
                  <a:gd name="connsiteX22" fmla="*/ 264965 w 565452"/>
                  <a:gd name="connsiteY22" fmla="*/ 14862 h 455462"/>
                  <a:gd name="connsiteX0" fmla="*/ 264965 w 565452"/>
                  <a:gd name="connsiteY0" fmla="*/ 14862 h 455462"/>
                  <a:gd name="connsiteX1" fmla="*/ 398315 w 565452"/>
                  <a:gd name="connsiteY1" fmla="*/ 2955 h 455462"/>
                  <a:gd name="connsiteX2" fmla="*/ 524521 w 565452"/>
                  <a:gd name="connsiteY2" fmla="*/ 55343 h 455462"/>
                  <a:gd name="connsiteX3" fmla="*/ 565002 w 565452"/>
                  <a:gd name="connsiteY3" fmla="*/ 143449 h 455462"/>
                  <a:gd name="connsiteX4" fmla="*/ 541190 w 565452"/>
                  <a:gd name="connsiteY4" fmla="*/ 283943 h 455462"/>
                  <a:gd name="connsiteX5" fmla="*/ 467371 w 565452"/>
                  <a:gd name="connsiteY5" fmla="*/ 393480 h 455462"/>
                  <a:gd name="connsiteX6" fmla="*/ 367359 w 565452"/>
                  <a:gd name="connsiteY6" fmla="*/ 443487 h 455462"/>
                  <a:gd name="connsiteX7" fmla="*/ 191146 w 565452"/>
                  <a:gd name="connsiteY7" fmla="*/ 453012 h 455462"/>
                  <a:gd name="connsiteX8" fmla="*/ 86371 w 565452"/>
                  <a:gd name="connsiteY8" fmla="*/ 407768 h 455462"/>
                  <a:gd name="connsiteX9" fmla="*/ 41127 w 565452"/>
                  <a:gd name="connsiteY9" fmla="*/ 362525 h 455462"/>
                  <a:gd name="connsiteX10" fmla="*/ 646 w 565452"/>
                  <a:gd name="connsiteY10" fmla="*/ 269655 h 455462"/>
                  <a:gd name="connsiteX11" fmla="*/ 74465 w 565452"/>
                  <a:gd name="connsiteY11" fmla="*/ 217268 h 455462"/>
                  <a:gd name="connsiteX12" fmla="*/ 181621 w 565452"/>
                  <a:gd name="connsiteY12" fmla="*/ 281562 h 455462"/>
                  <a:gd name="connsiteX13" fmla="*/ 284015 w 565452"/>
                  <a:gd name="connsiteY13" fmla="*/ 324424 h 455462"/>
                  <a:gd name="connsiteX14" fmla="*/ 345927 w 565452"/>
                  <a:gd name="connsiteY14" fmla="*/ 310137 h 455462"/>
                  <a:gd name="connsiteX15" fmla="*/ 410221 w 565452"/>
                  <a:gd name="connsiteY15" fmla="*/ 267274 h 455462"/>
                  <a:gd name="connsiteX16" fmla="*/ 450702 w 565452"/>
                  <a:gd name="connsiteY16" fmla="*/ 193455 h 455462"/>
                  <a:gd name="connsiteX17" fmla="*/ 448321 w 565452"/>
                  <a:gd name="connsiteY17" fmla="*/ 126780 h 455462"/>
                  <a:gd name="connsiteX18" fmla="*/ 353071 w 565452"/>
                  <a:gd name="connsiteY18" fmla="*/ 124399 h 455462"/>
                  <a:gd name="connsiteX19" fmla="*/ 267346 w 565452"/>
                  <a:gd name="connsiteY19" fmla="*/ 122018 h 455462"/>
                  <a:gd name="connsiteX20" fmla="*/ 231627 w 565452"/>
                  <a:gd name="connsiteY20" fmla="*/ 124399 h 455462"/>
                  <a:gd name="connsiteX21" fmla="*/ 238771 w 565452"/>
                  <a:gd name="connsiteY21" fmla="*/ 83917 h 455462"/>
                  <a:gd name="connsiteX22" fmla="*/ 264965 w 565452"/>
                  <a:gd name="connsiteY22" fmla="*/ 14862 h 455462"/>
                  <a:gd name="connsiteX0" fmla="*/ 264965 w 565452"/>
                  <a:gd name="connsiteY0" fmla="*/ 14862 h 455462"/>
                  <a:gd name="connsiteX1" fmla="*/ 398315 w 565452"/>
                  <a:gd name="connsiteY1" fmla="*/ 2955 h 455462"/>
                  <a:gd name="connsiteX2" fmla="*/ 524521 w 565452"/>
                  <a:gd name="connsiteY2" fmla="*/ 55343 h 455462"/>
                  <a:gd name="connsiteX3" fmla="*/ 565002 w 565452"/>
                  <a:gd name="connsiteY3" fmla="*/ 143449 h 455462"/>
                  <a:gd name="connsiteX4" fmla="*/ 541190 w 565452"/>
                  <a:gd name="connsiteY4" fmla="*/ 283943 h 455462"/>
                  <a:gd name="connsiteX5" fmla="*/ 467371 w 565452"/>
                  <a:gd name="connsiteY5" fmla="*/ 393480 h 455462"/>
                  <a:gd name="connsiteX6" fmla="*/ 367359 w 565452"/>
                  <a:gd name="connsiteY6" fmla="*/ 443487 h 455462"/>
                  <a:gd name="connsiteX7" fmla="*/ 191146 w 565452"/>
                  <a:gd name="connsiteY7" fmla="*/ 453012 h 455462"/>
                  <a:gd name="connsiteX8" fmla="*/ 86371 w 565452"/>
                  <a:gd name="connsiteY8" fmla="*/ 407768 h 455462"/>
                  <a:gd name="connsiteX9" fmla="*/ 41127 w 565452"/>
                  <a:gd name="connsiteY9" fmla="*/ 362525 h 455462"/>
                  <a:gd name="connsiteX10" fmla="*/ 646 w 565452"/>
                  <a:gd name="connsiteY10" fmla="*/ 269655 h 455462"/>
                  <a:gd name="connsiteX11" fmla="*/ 74465 w 565452"/>
                  <a:gd name="connsiteY11" fmla="*/ 217268 h 455462"/>
                  <a:gd name="connsiteX12" fmla="*/ 181621 w 565452"/>
                  <a:gd name="connsiteY12" fmla="*/ 281562 h 455462"/>
                  <a:gd name="connsiteX13" fmla="*/ 284015 w 565452"/>
                  <a:gd name="connsiteY13" fmla="*/ 324424 h 455462"/>
                  <a:gd name="connsiteX14" fmla="*/ 345927 w 565452"/>
                  <a:gd name="connsiteY14" fmla="*/ 310137 h 455462"/>
                  <a:gd name="connsiteX15" fmla="*/ 398314 w 565452"/>
                  <a:gd name="connsiteY15" fmla="*/ 267274 h 455462"/>
                  <a:gd name="connsiteX16" fmla="*/ 450702 w 565452"/>
                  <a:gd name="connsiteY16" fmla="*/ 193455 h 455462"/>
                  <a:gd name="connsiteX17" fmla="*/ 448321 w 565452"/>
                  <a:gd name="connsiteY17" fmla="*/ 126780 h 455462"/>
                  <a:gd name="connsiteX18" fmla="*/ 353071 w 565452"/>
                  <a:gd name="connsiteY18" fmla="*/ 124399 h 455462"/>
                  <a:gd name="connsiteX19" fmla="*/ 267346 w 565452"/>
                  <a:gd name="connsiteY19" fmla="*/ 122018 h 455462"/>
                  <a:gd name="connsiteX20" fmla="*/ 231627 w 565452"/>
                  <a:gd name="connsiteY20" fmla="*/ 124399 h 455462"/>
                  <a:gd name="connsiteX21" fmla="*/ 238771 w 565452"/>
                  <a:gd name="connsiteY21" fmla="*/ 83917 h 455462"/>
                  <a:gd name="connsiteX22" fmla="*/ 264965 w 565452"/>
                  <a:gd name="connsiteY22" fmla="*/ 14862 h 455462"/>
                  <a:gd name="connsiteX0" fmla="*/ 264965 w 565452"/>
                  <a:gd name="connsiteY0" fmla="*/ 14862 h 455462"/>
                  <a:gd name="connsiteX1" fmla="*/ 398315 w 565452"/>
                  <a:gd name="connsiteY1" fmla="*/ 2955 h 455462"/>
                  <a:gd name="connsiteX2" fmla="*/ 524521 w 565452"/>
                  <a:gd name="connsiteY2" fmla="*/ 55343 h 455462"/>
                  <a:gd name="connsiteX3" fmla="*/ 565002 w 565452"/>
                  <a:gd name="connsiteY3" fmla="*/ 143449 h 455462"/>
                  <a:gd name="connsiteX4" fmla="*/ 541190 w 565452"/>
                  <a:gd name="connsiteY4" fmla="*/ 283943 h 455462"/>
                  <a:gd name="connsiteX5" fmla="*/ 467371 w 565452"/>
                  <a:gd name="connsiteY5" fmla="*/ 393480 h 455462"/>
                  <a:gd name="connsiteX6" fmla="*/ 367359 w 565452"/>
                  <a:gd name="connsiteY6" fmla="*/ 443487 h 455462"/>
                  <a:gd name="connsiteX7" fmla="*/ 191146 w 565452"/>
                  <a:gd name="connsiteY7" fmla="*/ 453012 h 455462"/>
                  <a:gd name="connsiteX8" fmla="*/ 86371 w 565452"/>
                  <a:gd name="connsiteY8" fmla="*/ 407768 h 455462"/>
                  <a:gd name="connsiteX9" fmla="*/ 41127 w 565452"/>
                  <a:gd name="connsiteY9" fmla="*/ 362525 h 455462"/>
                  <a:gd name="connsiteX10" fmla="*/ 646 w 565452"/>
                  <a:gd name="connsiteY10" fmla="*/ 269655 h 455462"/>
                  <a:gd name="connsiteX11" fmla="*/ 74465 w 565452"/>
                  <a:gd name="connsiteY11" fmla="*/ 217268 h 455462"/>
                  <a:gd name="connsiteX12" fmla="*/ 181621 w 565452"/>
                  <a:gd name="connsiteY12" fmla="*/ 281562 h 455462"/>
                  <a:gd name="connsiteX13" fmla="*/ 284015 w 565452"/>
                  <a:gd name="connsiteY13" fmla="*/ 324424 h 455462"/>
                  <a:gd name="connsiteX14" fmla="*/ 348308 w 565452"/>
                  <a:gd name="connsiteY14" fmla="*/ 302993 h 455462"/>
                  <a:gd name="connsiteX15" fmla="*/ 398314 w 565452"/>
                  <a:gd name="connsiteY15" fmla="*/ 267274 h 455462"/>
                  <a:gd name="connsiteX16" fmla="*/ 450702 w 565452"/>
                  <a:gd name="connsiteY16" fmla="*/ 193455 h 455462"/>
                  <a:gd name="connsiteX17" fmla="*/ 448321 w 565452"/>
                  <a:gd name="connsiteY17" fmla="*/ 126780 h 455462"/>
                  <a:gd name="connsiteX18" fmla="*/ 353071 w 565452"/>
                  <a:gd name="connsiteY18" fmla="*/ 124399 h 455462"/>
                  <a:gd name="connsiteX19" fmla="*/ 267346 w 565452"/>
                  <a:gd name="connsiteY19" fmla="*/ 122018 h 455462"/>
                  <a:gd name="connsiteX20" fmla="*/ 231627 w 565452"/>
                  <a:gd name="connsiteY20" fmla="*/ 124399 h 455462"/>
                  <a:gd name="connsiteX21" fmla="*/ 238771 w 565452"/>
                  <a:gd name="connsiteY21" fmla="*/ 83917 h 455462"/>
                  <a:gd name="connsiteX22" fmla="*/ 264965 w 565452"/>
                  <a:gd name="connsiteY22" fmla="*/ 14862 h 455462"/>
                  <a:gd name="connsiteX0" fmla="*/ 264965 w 565452"/>
                  <a:gd name="connsiteY0" fmla="*/ 14862 h 455462"/>
                  <a:gd name="connsiteX1" fmla="*/ 398315 w 565452"/>
                  <a:gd name="connsiteY1" fmla="*/ 2955 h 455462"/>
                  <a:gd name="connsiteX2" fmla="*/ 524521 w 565452"/>
                  <a:gd name="connsiteY2" fmla="*/ 55343 h 455462"/>
                  <a:gd name="connsiteX3" fmla="*/ 565002 w 565452"/>
                  <a:gd name="connsiteY3" fmla="*/ 143449 h 455462"/>
                  <a:gd name="connsiteX4" fmla="*/ 541190 w 565452"/>
                  <a:gd name="connsiteY4" fmla="*/ 283943 h 455462"/>
                  <a:gd name="connsiteX5" fmla="*/ 467371 w 565452"/>
                  <a:gd name="connsiteY5" fmla="*/ 393480 h 455462"/>
                  <a:gd name="connsiteX6" fmla="*/ 367359 w 565452"/>
                  <a:gd name="connsiteY6" fmla="*/ 443487 h 455462"/>
                  <a:gd name="connsiteX7" fmla="*/ 191146 w 565452"/>
                  <a:gd name="connsiteY7" fmla="*/ 453012 h 455462"/>
                  <a:gd name="connsiteX8" fmla="*/ 86371 w 565452"/>
                  <a:gd name="connsiteY8" fmla="*/ 407768 h 455462"/>
                  <a:gd name="connsiteX9" fmla="*/ 41127 w 565452"/>
                  <a:gd name="connsiteY9" fmla="*/ 362525 h 455462"/>
                  <a:gd name="connsiteX10" fmla="*/ 646 w 565452"/>
                  <a:gd name="connsiteY10" fmla="*/ 269655 h 455462"/>
                  <a:gd name="connsiteX11" fmla="*/ 74465 w 565452"/>
                  <a:gd name="connsiteY11" fmla="*/ 217268 h 455462"/>
                  <a:gd name="connsiteX12" fmla="*/ 181621 w 565452"/>
                  <a:gd name="connsiteY12" fmla="*/ 281562 h 455462"/>
                  <a:gd name="connsiteX13" fmla="*/ 284015 w 565452"/>
                  <a:gd name="connsiteY13" fmla="*/ 312518 h 455462"/>
                  <a:gd name="connsiteX14" fmla="*/ 348308 w 565452"/>
                  <a:gd name="connsiteY14" fmla="*/ 302993 h 455462"/>
                  <a:gd name="connsiteX15" fmla="*/ 398314 w 565452"/>
                  <a:gd name="connsiteY15" fmla="*/ 267274 h 455462"/>
                  <a:gd name="connsiteX16" fmla="*/ 450702 w 565452"/>
                  <a:gd name="connsiteY16" fmla="*/ 193455 h 455462"/>
                  <a:gd name="connsiteX17" fmla="*/ 448321 w 565452"/>
                  <a:gd name="connsiteY17" fmla="*/ 126780 h 455462"/>
                  <a:gd name="connsiteX18" fmla="*/ 353071 w 565452"/>
                  <a:gd name="connsiteY18" fmla="*/ 124399 h 455462"/>
                  <a:gd name="connsiteX19" fmla="*/ 267346 w 565452"/>
                  <a:gd name="connsiteY19" fmla="*/ 122018 h 455462"/>
                  <a:gd name="connsiteX20" fmla="*/ 231627 w 565452"/>
                  <a:gd name="connsiteY20" fmla="*/ 124399 h 455462"/>
                  <a:gd name="connsiteX21" fmla="*/ 238771 w 565452"/>
                  <a:gd name="connsiteY21" fmla="*/ 83917 h 455462"/>
                  <a:gd name="connsiteX22" fmla="*/ 264965 w 565452"/>
                  <a:gd name="connsiteY22" fmla="*/ 14862 h 45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65452" h="455462">
                    <a:moveTo>
                      <a:pt x="264965" y="14862"/>
                    </a:moveTo>
                    <a:cubicBezTo>
                      <a:pt x="291556" y="1368"/>
                      <a:pt x="355056" y="-3792"/>
                      <a:pt x="398315" y="2955"/>
                    </a:cubicBezTo>
                    <a:cubicBezTo>
                      <a:pt x="441574" y="9702"/>
                      <a:pt x="496740" y="31927"/>
                      <a:pt x="524521" y="55343"/>
                    </a:cubicBezTo>
                    <a:cubicBezTo>
                      <a:pt x="552302" y="78759"/>
                      <a:pt x="562224" y="105349"/>
                      <a:pt x="565002" y="143449"/>
                    </a:cubicBezTo>
                    <a:cubicBezTo>
                      <a:pt x="567780" y="181549"/>
                      <a:pt x="557462" y="242271"/>
                      <a:pt x="541190" y="283943"/>
                    </a:cubicBezTo>
                    <a:cubicBezTo>
                      <a:pt x="524918" y="325615"/>
                      <a:pt x="496343" y="366889"/>
                      <a:pt x="467371" y="393480"/>
                    </a:cubicBezTo>
                    <a:cubicBezTo>
                      <a:pt x="438399" y="420071"/>
                      <a:pt x="413396" y="433565"/>
                      <a:pt x="367359" y="443487"/>
                    </a:cubicBezTo>
                    <a:cubicBezTo>
                      <a:pt x="321322" y="453409"/>
                      <a:pt x="237977" y="458965"/>
                      <a:pt x="191146" y="453012"/>
                    </a:cubicBezTo>
                    <a:cubicBezTo>
                      <a:pt x="144315" y="447059"/>
                      <a:pt x="111374" y="422849"/>
                      <a:pt x="86371" y="407768"/>
                    </a:cubicBezTo>
                    <a:cubicBezTo>
                      <a:pt x="61368" y="392687"/>
                      <a:pt x="55414" y="385544"/>
                      <a:pt x="41127" y="362525"/>
                    </a:cubicBezTo>
                    <a:cubicBezTo>
                      <a:pt x="26840" y="339506"/>
                      <a:pt x="-4910" y="293864"/>
                      <a:pt x="646" y="269655"/>
                    </a:cubicBezTo>
                    <a:cubicBezTo>
                      <a:pt x="6202" y="245446"/>
                      <a:pt x="44302" y="215283"/>
                      <a:pt x="74465" y="217268"/>
                    </a:cubicBezTo>
                    <a:cubicBezTo>
                      <a:pt x="104628" y="219253"/>
                      <a:pt x="146696" y="265687"/>
                      <a:pt x="181621" y="281562"/>
                    </a:cubicBezTo>
                    <a:cubicBezTo>
                      <a:pt x="216546" y="297437"/>
                      <a:pt x="256234" y="308946"/>
                      <a:pt x="284015" y="312518"/>
                    </a:cubicBezTo>
                    <a:cubicBezTo>
                      <a:pt x="311796" y="316090"/>
                      <a:pt x="329258" y="310534"/>
                      <a:pt x="348308" y="302993"/>
                    </a:cubicBezTo>
                    <a:cubicBezTo>
                      <a:pt x="367358" y="295452"/>
                      <a:pt x="381248" y="285530"/>
                      <a:pt x="398314" y="267274"/>
                    </a:cubicBezTo>
                    <a:cubicBezTo>
                      <a:pt x="415380" y="249018"/>
                      <a:pt x="442368" y="216871"/>
                      <a:pt x="450702" y="193455"/>
                    </a:cubicBezTo>
                    <a:cubicBezTo>
                      <a:pt x="459036" y="170039"/>
                      <a:pt x="464593" y="138289"/>
                      <a:pt x="448321" y="126780"/>
                    </a:cubicBezTo>
                    <a:cubicBezTo>
                      <a:pt x="432049" y="115271"/>
                      <a:pt x="353071" y="124399"/>
                      <a:pt x="353071" y="124399"/>
                    </a:cubicBezTo>
                    <a:lnTo>
                      <a:pt x="267346" y="122018"/>
                    </a:lnTo>
                    <a:cubicBezTo>
                      <a:pt x="247105" y="122018"/>
                      <a:pt x="234008" y="130352"/>
                      <a:pt x="231627" y="124399"/>
                    </a:cubicBezTo>
                    <a:cubicBezTo>
                      <a:pt x="229246" y="118446"/>
                      <a:pt x="233215" y="102173"/>
                      <a:pt x="238771" y="83917"/>
                    </a:cubicBezTo>
                    <a:cubicBezTo>
                      <a:pt x="244327" y="65661"/>
                      <a:pt x="238374" y="28356"/>
                      <a:pt x="264965" y="1486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6" name="任意多边形 1365"/>
              <p:cNvSpPr/>
              <p:nvPr/>
            </p:nvSpPr>
            <p:spPr>
              <a:xfrm>
                <a:off x="7366082" y="5392240"/>
                <a:ext cx="265336" cy="127402"/>
              </a:xfrm>
              <a:custGeom>
                <a:avLst/>
                <a:gdLst>
                  <a:gd name="connsiteX0" fmla="*/ 26811 w 680171"/>
                  <a:gd name="connsiteY0" fmla="*/ 5638 h 326588"/>
                  <a:gd name="connsiteX1" fmla="*/ 160161 w 680171"/>
                  <a:gd name="connsiteY1" fmla="*/ 19926 h 326588"/>
                  <a:gd name="connsiteX2" fmla="*/ 360186 w 680171"/>
                  <a:gd name="connsiteY2" fmla="*/ 81838 h 326588"/>
                  <a:gd name="connsiteX3" fmla="*/ 555449 w 680171"/>
                  <a:gd name="connsiteY3" fmla="*/ 96126 h 326588"/>
                  <a:gd name="connsiteX4" fmla="*/ 679274 w 680171"/>
                  <a:gd name="connsiteY4" fmla="*/ 172326 h 326588"/>
                  <a:gd name="connsiteX5" fmla="*/ 493536 w 680171"/>
                  <a:gd name="connsiteY5" fmla="*/ 315201 h 326588"/>
                  <a:gd name="connsiteX6" fmla="*/ 288749 w 680171"/>
                  <a:gd name="connsiteY6" fmla="*/ 300913 h 326588"/>
                  <a:gd name="connsiteX7" fmla="*/ 122061 w 680171"/>
                  <a:gd name="connsiteY7" fmla="*/ 167563 h 326588"/>
                  <a:gd name="connsiteX8" fmla="*/ 7761 w 680171"/>
                  <a:gd name="connsiteY8" fmla="*/ 105651 h 326588"/>
                  <a:gd name="connsiteX9" fmla="*/ 26811 w 680171"/>
                  <a:gd name="connsiteY9" fmla="*/ 5638 h 32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0171" h="326588">
                    <a:moveTo>
                      <a:pt x="26811" y="5638"/>
                    </a:moveTo>
                    <a:cubicBezTo>
                      <a:pt x="52211" y="-8649"/>
                      <a:pt x="104598" y="7226"/>
                      <a:pt x="160161" y="19926"/>
                    </a:cubicBezTo>
                    <a:cubicBezTo>
                      <a:pt x="215724" y="32626"/>
                      <a:pt x="294305" y="69138"/>
                      <a:pt x="360186" y="81838"/>
                    </a:cubicBezTo>
                    <a:cubicBezTo>
                      <a:pt x="426067" y="94538"/>
                      <a:pt x="502268" y="81045"/>
                      <a:pt x="555449" y="96126"/>
                    </a:cubicBezTo>
                    <a:cubicBezTo>
                      <a:pt x="608630" y="111207"/>
                      <a:pt x="689593" y="135813"/>
                      <a:pt x="679274" y="172326"/>
                    </a:cubicBezTo>
                    <a:cubicBezTo>
                      <a:pt x="668955" y="208839"/>
                      <a:pt x="558623" y="293770"/>
                      <a:pt x="493536" y="315201"/>
                    </a:cubicBezTo>
                    <a:cubicBezTo>
                      <a:pt x="428449" y="336632"/>
                      <a:pt x="350661" y="325519"/>
                      <a:pt x="288749" y="300913"/>
                    </a:cubicBezTo>
                    <a:cubicBezTo>
                      <a:pt x="226837" y="276307"/>
                      <a:pt x="168892" y="200107"/>
                      <a:pt x="122061" y="167563"/>
                    </a:cubicBezTo>
                    <a:cubicBezTo>
                      <a:pt x="75230" y="135019"/>
                      <a:pt x="23636" y="131845"/>
                      <a:pt x="7761" y="105651"/>
                    </a:cubicBezTo>
                    <a:cubicBezTo>
                      <a:pt x="-8114" y="79457"/>
                      <a:pt x="1411" y="19925"/>
                      <a:pt x="26811" y="563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7" name="任意多边形 1366"/>
              <p:cNvSpPr/>
              <p:nvPr/>
            </p:nvSpPr>
            <p:spPr>
              <a:xfrm>
                <a:off x="7221703" y="6253646"/>
                <a:ext cx="61174" cy="96767"/>
              </a:xfrm>
              <a:custGeom>
                <a:avLst/>
                <a:gdLst>
                  <a:gd name="connsiteX0" fmla="*/ 151650 w 156815"/>
                  <a:gd name="connsiteY0" fmla="*/ 240642 h 246199"/>
                  <a:gd name="connsiteX1" fmla="*/ 151650 w 156815"/>
                  <a:gd name="connsiteY1" fmla="*/ 164442 h 246199"/>
                  <a:gd name="connsiteX2" fmla="*/ 156413 w 156815"/>
                  <a:gd name="connsiteY2" fmla="*/ 66810 h 246199"/>
                  <a:gd name="connsiteX3" fmla="*/ 139744 w 156815"/>
                  <a:gd name="connsiteY3" fmla="*/ 16804 h 246199"/>
                  <a:gd name="connsiteX4" fmla="*/ 111169 w 156815"/>
                  <a:gd name="connsiteY4" fmla="*/ 135 h 246199"/>
                  <a:gd name="connsiteX5" fmla="*/ 73069 w 156815"/>
                  <a:gd name="connsiteY5" fmla="*/ 23948 h 246199"/>
                  <a:gd name="connsiteX6" fmla="*/ 6394 w 156815"/>
                  <a:gd name="connsiteY6" fmla="*/ 59667 h 246199"/>
                  <a:gd name="connsiteX7" fmla="*/ 4013 w 156815"/>
                  <a:gd name="connsiteY7" fmla="*/ 112054 h 246199"/>
                  <a:gd name="connsiteX8" fmla="*/ 18300 w 156815"/>
                  <a:gd name="connsiteY8" fmla="*/ 207304 h 246199"/>
                  <a:gd name="connsiteX9" fmla="*/ 18300 w 156815"/>
                  <a:gd name="connsiteY9" fmla="*/ 240642 h 246199"/>
                  <a:gd name="connsiteX10" fmla="*/ 80213 w 156815"/>
                  <a:gd name="connsiteY10" fmla="*/ 240642 h 246199"/>
                  <a:gd name="connsiteX11" fmla="*/ 151650 w 156815"/>
                  <a:gd name="connsiteY11" fmla="*/ 240642 h 246199"/>
                  <a:gd name="connsiteX0" fmla="*/ 151650 w 156815"/>
                  <a:gd name="connsiteY0" fmla="*/ 240642 h 248056"/>
                  <a:gd name="connsiteX1" fmla="*/ 151650 w 156815"/>
                  <a:gd name="connsiteY1" fmla="*/ 164442 h 248056"/>
                  <a:gd name="connsiteX2" fmla="*/ 156413 w 156815"/>
                  <a:gd name="connsiteY2" fmla="*/ 66810 h 248056"/>
                  <a:gd name="connsiteX3" fmla="*/ 139744 w 156815"/>
                  <a:gd name="connsiteY3" fmla="*/ 16804 h 248056"/>
                  <a:gd name="connsiteX4" fmla="*/ 111169 w 156815"/>
                  <a:gd name="connsiteY4" fmla="*/ 135 h 248056"/>
                  <a:gd name="connsiteX5" fmla="*/ 73069 w 156815"/>
                  <a:gd name="connsiteY5" fmla="*/ 23948 h 248056"/>
                  <a:gd name="connsiteX6" fmla="*/ 6394 w 156815"/>
                  <a:gd name="connsiteY6" fmla="*/ 59667 h 248056"/>
                  <a:gd name="connsiteX7" fmla="*/ 4013 w 156815"/>
                  <a:gd name="connsiteY7" fmla="*/ 112054 h 248056"/>
                  <a:gd name="connsiteX8" fmla="*/ 18300 w 156815"/>
                  <a:gd name="connsiteY8" fmla="*/ 207304 h 248056"/>
                  <a:gd name="connsiteX9" fmla="*/ 18300 w 156815"/>
                  <a:gd name="connsiteY9" fmla="*/ 240642 h 248056"/>
                  <a:gd name="connsiteX10" fmla="*/ 80213 w 156815"/>
                  <a:gd name="connsiteY10" fmla="*/ 245404 h 248056"/>
                  <a:gd name="connsiteX11" fmla="*/ 151650 w 156815"/>
                  <a:gd name="connsiteY11" fmla="*/ 240642 h 248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815" h="248056">
                    <a:moveTo>
                      <a:pt x="151650" y="240642"/>
                    </a:moveTo>
                    <a:cubicBezTo>
                      <a:pt x="163556" y="227148"/>
                      <a:pt x="150856" y="193414"/>
                      <a:pt x="151650" y="164442"/>
                    </a:cubicBezTo>
                    <a:cubicBezTo>
                      <a:pt x="152444" y="135470"/>
                      <a:pt x="158397" y="91416"/>
                      <a:pt x="156413" y="66810"/>
                    </a:cubicBezTo>
                    <a:cubicBezTo>
                      <a:pt x="154429" y="42204"/>
                      <a:pt x="147285" y="27916"/>
                      <a:pt x="139744" y="16804"/>
                    </a:cubicBezTo>
                    <a:cubicBezTo>
                      <a:pt x="132203" y="5691"/>
                      <a:pt x="122281" y="-1056"/>
                      <a:pt x="111169" y="135"/>
                    </a:cubicBezTo>
                    <a:cubicBezTo>
                      <a:pt x="100056" y="1326"/>
                      <a:pt x="90531" y="14026"/>
                      <a:pt x="73069" y="23948"/>
                    </a:cubicBezTo>
                    <a:cubicBezTo>
                      <a:pt x="55606" y="33870"/>
                      <a:pt x="17903" y="44983"/>
                      <a:pt x="6394" y="59667"/>
                    </a:cubicBezTo>
                    <a:cubicBezTo>
                      <a:pt x="-5115" y="74351"/>
                      <a:pt x="2029" y="87448"/>
                      <a:pt x="4013" y="112054"/>
                    </a:cubicBezTo>
                    <a:cubicBezTo>
                      <a:pt x="5997" y="136660"/>
                      <a:pt x="15919" y="185873"/>
                      <a:pt x="18300" y="207304"/>
                    </a:cubicBezTo>
                    <a:cubicBezTo>
                      <a:pt x="20681" y="228735"/>
                      <a:pt x="7981" y="235086"/>
                      <a:pt x="18300" y="240642"/>
                    </a:cubicBezTo>
                    <a:cubicBezTo>
                      <a:pt x="28619" y="246198"/>
                      <a:pt x="57591" y="245801"/>
                      <a:pt x="80213" y="245404"/>
                    </a:cubicBezTo>
                    <a:cubicBezTo>
                      <a:pt x="102835" y="245007"/>
                      <a:pt x="139744" y="254136"/>
                      <a:pt x="151650" y="24064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8" name="任意多边形 1367"/>
              <p:cNvSpPr/>
              <p:nvPr/>
            </p:nvSpPr>
            <p:spPr>
              <a:xfrm>
                <a:off x="7105779" y="6228544"/>
                <a:ext cx="233747" cy="94544"/>
              </a:xfrm>
              <a:custGeom>
                <a:avLst/>
                <a:gdLst>
                  <a:gd name="connsiteX0" fmla="*/ 592580 w 592945"/>
                  <a:gd name="connsiteY0" fmla="*/ 153032 h 238357"/>
                  <a:gd name="connsiteX1" fmla="*/ 535430 w 592945"/>
                  <a:gd name="connsiteY1" fmla="*/ 210182 h 238357"/>
                  <a:gd name="connsiteX2" fmla="*/ 437799 w 592945"/>
                  <a:gd name="connsiteY2" fmla="*/ 233995 h 238357"/>
                  <a:gd name="connsiteX3" fmla="*/ 290161 w 592945"/>
                  <a:gd name="connsiteY3" fmla="*/ 231613 h 238357"/>
                  <a:gd name="connsiteX4" fmla="*/ 190149 w 592945"/>
                  <a:gd name="connsiteY4" fmla="*/ 167320 h 238357"/>
                  <a:gd name="connsiteX5" fmla="*/ 102043 w 592945"/>
                  <a:gd name="connsiteY5" fmla="*/ 148270 h 238357"/>
                  <a:gd name="connsiteX6" fmla="*/ 32986 w 592945"/>
                  <a:gd name="connsiteY6" fmla="*/ 160176 h 238357"/>
                  <a:gd name="connsiteX7" fmla="*/ 2030 w 592945"/>
                  <a:gd name="connsiteY7" fmla="*/ 95882 h 238357"/>
                  <a:gd name="connsiteX8" fmla="*/ 6793 w 592945"/>
                  <a:gd name="connsiteY8" fmla="*/ 19682 h 238357"/>
                  <a:gd name="connsiteX9" fmla="*/ 37749 w 592945"/>
                  <a:gd name="connsiteY9" fmla="*/ 632 h 238357"/>
                  <a:gd name="connsiteX10" fmla="*/ 152049 w 592945"/>
                  <a:gd name="connsiteY10" fmla="*/ 10157 h 238357"/>
                  <a:gd name="connsiteX11" fmla="*/ 221105 w 592945"/>
                  <a:gd name="connsiteY11" fmla="*/ 62545 h 238357"/>
                  <a:gd name="connsiteX12" fmla="*/ 311593 w 592945"/>
                  <a:gd name="connsiteY12" fmla="*/ 105407 h 238357"/>
                  <a:gd name="connsiteX13" fmla="*/ 430655 w 592945"/>
                  <a:gd name="connsiteY13" fmla="*/ 91120 h 238357"/>
                  <a:gd name="connsiteX14" fmla="*/ 509236 w 592945"/>
                  <a:gd name="connsiteY14" fmla="*/ 57782 h 238357"/>
                  <a:gd name="connsiteX15" fmla="*/ 592580 w 592945"/>
                  <a:gd name="connsiteY15" fmla="*/ 153032 h 238357"/>
                  <a:gd name="connsiteX0" fmla="*/ 596264 w 596629"/>
                  <a:gd name="connsiteY0" fmla="*/ 152869 h 238194"/>
                  <a:gd name="connsiteX1" fmla="*/ 539114 w 596629"/>
                  <a:gd name="connsiteY1" fmla="*/ 210019 h 238194"/>
                  <a:gd name="connsiteX2" fmla="*/ 441483 w 596629"/>
                  <a:gd name="connsiteY2" fmla="*/ 233832 h 238194"/>
                  <a:gd name="connsiteX3" fmla="*/ 293845 w 596629"/>
                  <a:gd name="connsiteY3" fmla="*/ 231450 h 238194"/>
                  <a:gd name="connsiteX4" fmla="*/ 193833 w 596629"/>
                  <a:gd name="connsiteY4" fmla="*/ 167157 h 238194"/>
                  <a:gd name="connsiteX5" fmla="*/ 105727 w 596629"/>
                  <a:gd name="connsiteY5" fmla="*/ 148107 h 238194"/>
                  <a:gd name="connsiteX6" fmla="*/ 36670 w 596629"/>
                  <a:gd name="connsiteY6" fmla="*/ 160013 h 238194"/>
                  <a:gd name="connsiteX7" fmla="*/ 5714 w 596629"/>
                  <a:gd name="connsiteY7" fmla="*/ 95719 h 238194"/>
                  <a:gd name="connsiteX8" fmla="*/ 3334 w 596629"/>
                  <a:gd name="connsiteY8" fmla="*/ 17137 h 238194"/>
                  <a:gd name="connsiteX9" fmla="*/ 41433 w 596629"/>
                  <a:gd name="connsiteY9" fmla="*/ 469 h 238194"/>
                  <a:gd name="connsiteX10" fmla="*/ 155733 w 596629"/>
                  <a:gd name="connsiteY10" fmla="*/ 9994 h 238194"/>
                  <a:gd name="connsiteX11" fmla="*/ 224789 w 596629"/>
                  <a:gd name="connsiteY11" fmla="*/ 62382 h 238194"/>
                  <a:gd name="connsiteX12" fmla="*/ 315277 w 596629"/>
                  <a:gd name="connsiteY12" fmla="*/ 105244 h 238194"/>
                  <a:gd name="connsiteX13" fmla="*/ 434339 w 596629"/>
                  <a:gd name="connsiteY13" fmla="*/ 90957 h 238194"/>
                  <a:gd name="connsiteX14" fmla="*/ 512920 w 596629"/>
                  <a:gd name="connsiteY14" fmla="*/ 57619 h 238194"/>
                  <a:gd name="connsiteX15" fmla="*/ 596264 w 596629"/>
                  <a:gd name="connsiteY15" fmla="*/ 152869 h 238194"/>
                  <a:gd name="connsiteX0" fmla="*/ 598831 w 599196"/>
                  <a:gd name="connsiteY0" fmla="*/ 152869 h 238194"/>
                  <a:gd name="connsiteX1" fmla="*/ 541681 w 599196"/>
                  <a:gd name="connsiteY1" fmla="*/ 210019 h 238194"/>
                  <a:gd name="connsiteX2" fmla="*/ 444050 w 599196"/>
                  <a:gd name="connsiteY2" fmla="*/ 233832 h 238194"/>
                  <a:gd name="connsiteX3" fmla="*/ 296412 w 599196"/>
                  <a:gd name="connsiteY3" fmla="*/ 231450 h 238194"/>
                  <a:gd name="connsiteX4" fmla="*/ 196400 w 599196"/>
                  <a:gd name="connsiteY4" fmla="*/ 167157 h 238194"/>
                  <a:gd name="connsiteX5" fmla="*/ 108294 w 599196"/>
                  <a:gd name="connsiteY5" fmla="*/ 148107 h 238194"/>
                  <a:gd name="connsiteX6" fmla="*/ 39237 w 599196"/>
                  <a:gd name="connsiteY6" fmla="*/ 160013 h 238194"/>
                  <a:gd name="connsiteX7" fmla="*/ 3519 w 599196"/>
                  <a:gd name="connsiteY7" fmla="*/ 100481 h 238194"/>
                  <a:gd name="connsiteX8" fmla="*/ 5901 w 599196"/>
                  <a:gd name="connsiteY8" fmla="*/ 17137 h 238194"/>
                  <a:gd name="connsiteX9" fmla="*/ 44000 w 599196"/>
                  <a:gd name="connsiteY9" fmla="*/ 469 h 238194"/>
                  <a:gd name="connsiteX10" fmla="*/ 158300 w 599196"/>
                  <a:gd name="connsiteY10" fmla="*/ 9994 h 238194"/>
                  <a:gd name="connsiteX11" fmla="*/ 227356 w 599196"/>
                  <a:gd name="connsiteY11" fmla="*/ 62382 h 238194"/>
                  <a:gd name="connsiteX12" fmla="*/ 317844 w 599196"/>
                  <a:gd name="connsiteY12" fmla="*/ 105244 h 238194"/>
                  <a:gd name="connsiteX13" fmla="*/ 436906 w 599196"/>
                  <a:gd name="connsiteY13" fmla="*/ 90957 h 238194"/>
                  <a:gd name="connsiteX14" fmla="*/ 515487 w 599196"/>
                  <a:gd name="connsiteY14" fmla="*/ 57619 h 238194"/>
                  <a:gd name="connsiteX15" fmla="*/ 598831 w 599196"/>
                  <a:gd name="connsiteY15" fmla="*/ 152869 h 238194"/>
                  <a:gd name="connsiteX0" fmla="*/ 598831 w 599196"/>
                  <a:gd name="connsiteY0" fmla="*/ 152869 h 237875"/>
                  <a:gd name="connsiteX1" fmla="*/ 541681 w 599196"/>
                  <a:gd name="connsiteY1" fmla="*/ 210019 h 237875"/>
                  <a:gd name="connsiteX2" fmla="*/ 444050 w 599196"/>
                  <a:gd name="connsiteY2" fmla="*/ 233832 h 237875"/>
                  <a:gd name="connsiteX3" fmla="*/ 296412 w 599196"/>
                  <a:gd name="connsiteY3" fmla="*/ 231450 h 237875"/>
                  <a:gd name="connsiteX4" fmla="*/ 191638 w 599196"/>
                  <a:gd name="connsiteY4" fmla="*/ 171920 h 237875"/>
                  <a:gd name="connsiteX5" fmla="*/ 108294 w 599196"/>
                  <a:gd name="connsiteY5" fmla="*/ 148107 h 237875"/>
                  <a:gd name="connsiteX6" fmla="*/ 39237 w 599196"/>
                  <a:gd name="connsiteY6" fmla="*/ 160013 h 237875"/>
                  <a:gd name="connsiteX7" fmla="*/ 3519 w 599196"/>
                  <a:gd name="connsiteY7" fmla="*/ 100481 h 237875"/>
                  <a:gd name="connsiteX8" fmla="*/ 5901 w 599196"/>
                  <a:gd name="connsiteY8" fmla="*/ 17137 h 237875"/>
                  <a:gd name="connsiteX9" fmla="*/ 44000 w 599196"/>
                  <a:gd name="connsiteY9" fmla="*/ 469 h 237875"/>
                  <a:gd name="connsiteX10" fmla="*/ 158300 w 599196"/>
                  <a:gd name="connsiteY10" fmla="*/ 9994 h 237875"/>
                  <a:gd name="connsiteX11" fmla="*/ 227356 w 599196"/>
                  <a:gd name="connsiteY11" fmla="*/ 62382 h 237875"/>
                  <a:gd name="connsiteX12" fmla="*/ 317844 w 599196"/>
                  <a:gd name="connsiteY12" fmla="*/ 105244 h 237875"/>
                  <a:gd name="connsiteX13" fmla="*/ 436906 w 599196"/>
                  <a:gd name="connsiteY13" fmla="*/ 90957 h 237875"/>
                  <a:gd name="connsiteX14" fmla="*/ 515487 w 599196"/>
                  <a:gd name="connsiteY14" fmla="*/ 57619 h 237875"/>
                  <a:gd name="connsiteX15" fmla="*/ 598831 w 599196"/>
                  <a:gd name="connsiteY15" fmla="*/ 152869 h 237875"/>
                  <a:gd name="connsiteX0" fmla="*/ 598831 w 599196"/>
                  <a:gd name="connsiteY0" fmla="*/ 157352 h 242358"/>
                  <a:gd name="connsiteX1" fmla="*/ 541681 w 599196"/>
                  <a:gd name="connsiteY1" fmla="*/ 214502 h 242358"/>
                  <a:gd name="connsiteX2" fmla="*/ 444050 w 599196"/>
                  <a:gd name="connsiteY2" fmla="*/ 238315 h 242358"/>
                  <a:gd name="connsiteX3" fmla="*/ 296412 w 599196"/>
                  <a:gd name="connsiteY3" fmla="*/ 235933 h 242358"/>
                  <a:gd name="connsiteX4" fmla="*/ 191638 w 599196"/>
                  <a:gd name="connsiteY4" fmla="*/ 176403 h 242358"/>
                  <a:gd name="connsiteX5" fmla="*/ 108294 w 599196"/>
                  <a:gd name="connsiteY5" fmla="*/ 152590 h 242358"/>
                  <a:gd name="connsiteX6" fmla="*/ 39237 w 599196"/>
                  <a:gd name="connsiteY6" fmla="*/ 164496 h 242358"/>
                  <a:gd name="connsiteX7" fmla="*/ 3519 w 599196"/>
                  <a:gd name="connsiteY7" fmla="*/ 104964 h 242358"/>
                  <a:gd name="connsiteX8" fmla="*/ 5901 w 599196"/>
                  <a:gd name="connsiteY8" fmla="*/ 21620 h 242358"/>
                  <a:gd name="connsiteX9" fmla="*/ 44000 w 599196"/>
                  <a:gd name="connsiteY9" fmla="*/ 189 h 242358"/>
                  <a:gd name="connsiteX10" fmla="*/ 158300 w 599196"/>
                  <a:gd name="connsiteY10" fmla="*/ 14477 h 242358"/>
                  <a:gd name="connsiteX11" fmla="*/ 227356 w 599196"/>
                  <a:gd name="connsiteY11" fmla="*/ 66865 h 242358"/>
                  <a:gd name="connsiteX12" fmla="*/ 317844 w 599196"/>
                  <a:gd name="connsiteY12" fmla="*/ 109727 h 242358"/>
                  <a:gd name="connsiteX13" fmla="*/ 436906 w 599196"/>
                  <a:gd name="connsiteY13" fmla="*/ 95440 h 242358"/>
                  <a:gd name="connsiteX14" fmla="*/ 515487 w 599196"/>
                  <a:gd name="connsiteY14" fmla="*/ 62102 h 242358"/>
                  <a:gd name="connsiteX15" fmla="*/ 598831 w 599196"/>
                  <a:gd name="connsiteY15" fmla="*/ 157352 h 24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99196" h="242358">
                    <a:moveTo>
                      <a:pt x="598831" y="157352"/>
                    </a:moveTo>
                    <a:cubicBezTo>
                      <a:pt x="603197" y="182752"/>
                      <a:pt x="567478" y="201008"/>
                      <a:pt x="541681" y="214502"/>
                    </a:cubicBezTo>
                    <a:cubicBezTo>
                      <a:pt x="515884" y="227996"/>
                      <a:pt x="484928" y="234743"/>
                      <a:pt x="444050" y="238315"/>
                    </a:cubicBezTo>
                    <a:cubicBezTo>
                      <a:pt x="403172" y="241887"/>
                      <a:pt x="338481" y="246252"/>
                      <a:pt x="296412" y="235933"/>
                    </a:cubicBezTo>
                    <a:cubicBezTo>
                      <a:pt x="254343" y="225614"/>
                      <a:pt x="222991" y="190294"/>
                      <a:pt x="191638" y="176403"/>
                    </a:cubicBezTo>
                    <a:cubicBezTo>
                      <a:pt x="160285" y="162513"/>
                      <a:pt x="133694" y="154574"/>
                      <a:pt x="108294" y="152590"/>
                    </a:cubicBezTo>
                    <a:cubicBezTo>
                      <a:pt x="82894" y="150606"/>
                      <a:pt x="56700" y="172434"/>
                      <a:pt x="39237" y="164496"/>
                    </a:cubicBezTo>
                    <a:cubicBezTo>
                      <a:pt x="21775" y="156558"/>
                      <a:pt x="9075" y="128777"/>
                      <a:pt x="3519" y="104964"/>
                    </a:cubicBezTo>
                    <a:cubicBezTo>
                      <a:pt x="-2037" y="81151"/>
                      <a:pt x="-846" y="39082"/>
                      <a:pt x="5901" y="21620"/>
                    </a:cubicBezTo>
                    <a:cubicBezTo>
                      <a:pt x="12648" y="4158"/>
                      <a:pt x="18600" y="1379"/>
                      <a:pt x="44000" y="189"/>
                    </a:cubicBezTo>
                    <a:cubicBezTo>
                      <a:pt x="69400" y="-1001"/>
                      <a:pt x="127741" y="3364"/>
                      <a:pt x="158300" y="14477"/>
                    </a:cubicBezTo>
                    <a:cubicBezTo>
                      <a:pt x="188859" y="25590"/>
                      <a:pt x="200765" y="50990"/>
                      <a:pt x="227356" y="66865"/>
                    </a:cubicBezTo>
                    <a:cubicBezTo>
                      <a:pt x="253947" y="82740"/>
                      <a:pt x="282919" y="104964"/>
                      <a:pt x="317844" y="109727"/>
                    </a:cubicBezTo>
                    <a:cubicBezTo>
                      <a:pt x="352769" y="114489"/>
                      <a:pt x="403965" y="103377"/>
                      <a:pt x="436906" y="95440"/>
                    </a:cubicBezTo>
                    <a:cubicBezTo>
                      <a:pt x="469846" y="87502"/>
                      <a:pt x="493659" y="57340"/>
                      <a:pt x="515487" y="62102"/>
                    </a:cubicBezTo>
                    <a:cubicBezTo>
                      <a:pt x="537315" y="66864"/>
                      <a:pt x="594465" y="131952"/>
                      <a:pt x="598831" y="15735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9" name="任意多边形 1368"/>
              <p:cNvSpPr/>
              <p:nvPr/>
            </p:nvSpPr>
            <p:spPr>
              <a:xfrm>
                <a:off x="7131216" y="6096703"/>
                <a:ext cx="245511" cy="92524"/>
              </a:xfrm>
              <a:custGeom>
                <a:avLst/>
                <a:gdLst>
                  <a:gd name="connsiteX0" fmla="*/ 40706 w 629351"/>
                  <a:gd name="connsiteY0" fmla="*/ 73835 h 237180"/>
                  <a:gd name="connsiteX1" fmla="*/ 225 w 629351"/>
                  <a:gd name="connsiteY1" fmla="*/ 154797 h 237180"/>
                  <a:gd name="connsiteX2" fmla="*/ 57375 w 629351"/>
                  <a:gd name="connsiteY2" fmla="*/ 226235 h 237180"/>
                  <a:gd name="connsiteX3" fmla="*/ 221681 w 629351"/>
                  <a:gd name="connsiteY3" fmla="*/ 235760 h 237180"/>
                  <a:gd name="connsiteX4" fmla="*/ 426469 w 629351"/>
                  <a:gd name="connsiteY4" fmla="*/ 214329 h 237180"/>
                  <a:gd name="connsiteX5" fmla="*/ 597919 w 629351"/>
                  <a:gd name="connsiteY5" fmla="*/ 169085 h 237180"/>
                  <a:gd name="connsiteX6" fmla="*/ 624113 w 629351"/>
                  <a:gd name="connsiteY6" fmla="*/ 102410 h 237180"/>
                  <a:gd name="connsiteX7" fmla="*/ 616969 w 629351"/>
                  <a:gd name="connsiteY7" fmla="*/ 50022 h 237180"/>
                  <a:gd name="connsiteX8" fmla="*/ 502669 w 629351"/>
                  <a:gd name="connsiteY8" fmla="*/ 33354 h 237180"/>
                  <a:gd name="connsiteX9" fmla="*/ 274069 w 629351"/>
                  <a:gd name="connsiteY9" fmla="*/ 9541 h 237180"/>
                  <a:gd name="connsiteX10" fmla="*/ 119288 w 629351"/>
                  <a:gd name="connsiteY10" fmla="*/ 4779 h 237180"/>
                  <a:gd name="connsiteX11" fmla="*/ 40706 w 629351"/>
                  <a:gd name="connsiteY11" fmla="*/ 73835 h 237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9351" h="237180">
                    <a:moveTo>
                      <a:pt x="40706" y="73835"/>
                    </a:moveTo>
                    <a:cubicBezTo>
                      <a:pt x="20862" y="98838"/>
                      <a:pt x="-2553" y="129397"/>
                      <a:pt x="225" y="154797"/>
                    </a:cubicBezTo>
                    <a:cubicBezTo>
                      <a:pt x="3003" y="180197"/>
                      <a:pt x="20466" y="212741"/>
                      <a:pt x="57375" y="226235"/>
                    </a:cubicBezTo>
                    <a:cubicBezTo>
                      <a:pt x="94284" y="239729"/>
                      <a:pt x="160165" y="237744"/>
                      <a:pt x="221681" y="235760"/>
                    </a:cubicBezTo>
                    <a:cubicBezTo>
                      <a:pt x="283197" y="233776"/>
                      <a:pt x="363763" y="225441"/>
                      <a:pt x="426469" y="214329"/>
                    </a:cubicBezTo>
                    <a:cubicBezTo>
                      <a:pt x="489175" y="203217"/>
                      <a:pt x="564978" y="187738"/>
                      <a:pt x="597919" y="169085"/>
                    </a:cubicBezTo>
                    <a:cubicBezTo>
                      <a:pt x="630860" y="150432"/>
                      <a:pt x="620938" y="122254"/>
                      <a:pt x="624113" y="102410"/>
                    </a:cubicBezTo>
                    <a:cubicBezTo>
                      <a:pt x="627288" y="82566"/>
                      <a:pt x="637210" y="61531"/>
                      <a:pt x="616969" y="50022"/>
                    </a:cubicBezTo>
                    <a:cubicBezTo>
                      <a:pt x="596728" y="38513"/>
                      <a:pt x="559819" y="40101"/>
                      <a:pt x="502669" y="33354"/>
                    </a:cubicBezTo>
                    <a:cubicBezTo>
                      <a:pt x="445519" y="26607"/>
                      <a:pt x="337966" y="14303"/>
                      <a:pt x="274069" y="9541"/>
                    </a:cubicBezTo>
                    <a:cubicBezTo>
                      <a:pt x="210172" y="4779"/>
                      <a:pt x="158976" y="-6334"/>
                      <a:pt x="119288" y="4779"/>
                    </a:cubicBezTo>
                    <a:cubicBezTo>
                      <a:pt x="79601" y="15891"/>
                      <a:pt x="60550" y="48832"/>
                      <a:pt x="40706" y="73835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0" name="任意多边形 1369"/>
              <p:cNvSpPr/>
              <p:nvPr/>
            </p:nvSpPr>
            <p:spPr>
              <a:xfrm>
                <a:off x="7115542" y="5922600"/>
                <a:ext cx="163429" cy="78198"/>
              </a:xfrm>
              <a:custGeom>
                <a:avLst/>
                <a:gdLst>
                  <a:gd name="connsiteX0" fmla="*/ 2304 w 419997"/>
                  <a:gd name="connsiteY0" fmla="*/ 110990 h 188976"/>
                  <a:gd name="connsiteX1" fmla="*/ 149942 w 419997"/>
                  <a:gd name="connsiteY1" fmla="*/ 75271 h 188976"/>
                  <a:gd name="connsiteX2" fmla="*/ 247573 w 419997"/>
                  <a:gd name="connsiteY2" fmla="*/ 25265 h 188976"/>
                  <a:gd name="connsiteX3" fmla="*/ 361873 w 419997"/>
                  <a:gd name="connsiteY3" fmla="*/ 1453 h 188976"/>
                  <a:gd name="connsiteX4" fmla="*/ 416642 w 419997"/>
                  <a:gd name="connsiteY4" fmla="*/ 65746 h 188976"/>
                  <a:gd name="connsiteX5" fmla="*/ 402354 w 419997"/>
                  <a:gd name="connsiteY5" fmla="*/ 96703 h 188976"/>
                  <a:gd name="connsiteX6" fmla="*/ 307104 w 419997"/>
                  <a:gd name="connsiteY6" fmla="*/ 130040 h 188976"/>
                  <a:gd name="connsiteX7" fmla="*/ 149942 w 419997"/>
                  <a:gd name="connsiteY7" fmla="*/ 182428 h 188976"/>
                  <a:gd name="connsiteX8" fmla="*/ 66598 w 419997"/>
                  <a:gd name="connsiteY8" fmla="*/ 182428 h 188976"/>
                  <a:gd name="connsiteX9" fmla="*/ 2304 w 419997"/>
                  <a:gd name="connsiteY9" fmla="*/ 110990 h 188976"/>
                  <a:gd name="connsiteX0" fmla="*/ 2304 w 418940"/>
                  <a:gd name="connsiteY0" fmla="*/ 122469 h 200455"/>
                  <a:gd name="connsiteX1" fmla="*/ 149942 w 418940"/>
                  <a:gd name="connsiteY1" fmla="*/ 86750 h 200455"/>
                  <a:gd name="connsiteX2" fmla="*/ 247573 w 418940"/>
                  <a:gd name="connsiteY2" fmla="*/ 36744 h 200455"/>
                  <a:gd name="connsiteX3" fmla="*/ 376161 w 418940"/>
                  <a:gd name="connsiteY3" fmla="*/ 1026 h 200455"/>
                  <a:gd name="connsiteX4" fmla="*/ 416642 w 418940"/>
                  <a:gd name="connsiteY4" fmla="*/ 77225 h 200455"/>
                  <a:gd name="connsiteX5" fmla="*/ 402354 w 418940"/>
                  <a:gd name="connsiteY5" fmla="*/ 108182 h 200455"/>
                  <a:gd name="connsiteX6" fmla="*/ 307104 w 418940"/>
                  <a:gd name="connsiteY6" fmla="*/ 141519 h 200455"/>
                  <a:gd name="connsiteX7" fmla="*/ 149942 w 418940"/>
                  <a:gd name="connsiteY7" fmla="*/ 193907 h 200455"/>
                  <a:gd name="connsiteX8" fmla="*/ 66598 w 418940"/>
                  <a:gd name="connsiteY8" fmla="*/ 193907 h 200455"/>
                  <a:gd name="connsiteX9" fmla="*/ 2304 w 418940"/>
                  <a:gd name="connsiteY9" fmla="*/ 122469 h 200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8940" h="200455">
                    <a:moveTo>
                      <a:pt x="2304" y="122469"/>
                    </a:moveTo>
                    <a:cubicBezTo>
                      <a:pt x="16195" y="104610"/>
                      <a:pt x="109064" y="101037"/>
                      <a:pt x="149942" y="86750"/>
                    </a:cubicBezTo>
                    <a:cubicBezTo>
                      <a:pt x="190820" y="72463"/>
                      <a:pt x="209870" y="51031"/>
                      <a:pt x="247573" y="36744"/>
                    </a:cubicBezTo>
                    <a:cubicBezTo>
                      <a:pt x="285276" y="22457"/>
                      <a:pt x="347983" y="-5721"/>
                      <a:pt x="376161" y="1026"/>
                    </a:cubicBezTo>
                    <a:cubicBezTo>
                      <a:pt x="404339" y="7773"/>
                      <a:pt x="412277" y="59366"/>
                      <a:pt x="416642" y="77225"/>
                    </a:cubicBezTo>
                    <a:cubicBezTo>
                      <a:pt x="421007" y="95084"/>
                      <a:pt x="420610" y="97466"/>
                      <a:pt x="402354" y="108182"/>
                    </a:cubicBezTo>
                    <a:cubicBezTo>
                      <a:pt x="384098" y="118898"/>
                      <a:pt x="307104" y="141519"/>
                      <a:pt x="307104" y="141519"/>
                    </a:cubicBezTo>
                    <a:cubicBezTo>
                      <a:pt x="265035" y="155806"/>
                      <a:pt x="190026" y="185176"/>
                      <a:pt x="149942" y="193907"/>
                    </a:cubicBezTo>
                    <a:cubicBezTo>
                      <a:pt x="109858" y="202638"/>
                      <a:pt x="92395" y="202638"/>
                      <a:pt x="66598" y="193907"/>
                    </a:cubicBezTo>
                    <a:cubicBezTo>
                      <a:pt x="40801" y="185176"/>
                      <a:pt x="-11587" y="140328"/>
                      <a:pt x="2304" y="12246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1" name="任意多边形 1370"/>
              <p:cNvSpPr/>
              <p:nvPr/>
            </p:nvSpPr>
            <p:spPr>
              <a:xfrm>
                <a:off x="7134454" y="5773834"/>
                <a:ext cx="153904" cy="125049"/>
              </a:xfrm>
              <a:custGeom>
                <a:avLst/>
                <a:gdLst>
                  <a:gd name="connsiteX0" fmla="*/ 206 w 253092"/>
                  <a:gd name="connsiteY0" fmla="*/ 231686 h 295540"/>
                  <a:gd name="connsiteX1" fmla="*/ 59737 w 253092"/>
                  <a:gd name="connsiteY1" fmla="*/ 288836 h 295540"/>
                  <a:gd name="connsiteX2" fmla="*/ 143081 w 253092"/>
                  <a:gd name="connsiteY2" fmla="*/ 288836 h 295540"/>
                  <a:gd name="connsiteX3" fmla="*/ 207375 w 253092"/>
                  <a:gd name="connsiteY3" fmla="*/ 238829 h 295540"/>
                  <a:gd name="connsiteX4" fmla="*/ 252618 w 253092"/>
                  <a:gd name="connsiteY4" fmla="*/ 167392 h 295540"/>
                  <a:gd name="connsiteX5" fmla="*/ 228806 w 253092"/>
                  <a:gd name="connsiteY5" fmla="*/ 93573 h 295540"/>
                  <a:gd name="connsiteX6" fmla="*/ 193087 w 253092"/>
                  <a:gd name="connsiteY6" fmla="*/ 38804 h 295540"/>
                  <a:gd name="connsiteX7" fmla="*/ 147843 w 253092"/>
                  <a:gd name="connsiteY7" fmla="*/ 3086 h 295540"/>
                  <a:gd name="connsiteX8" fmla="*/ 74025 w 253092"/>
                  <a:gd name="connsiteY8" fmla="*/ 10229 h 295540"/>
                  <a:gd name="connsiteX9" fmla="*/ 90693 w 253092"/>
                  <a:gd name="connsiteY9" fmla="*/ 76904 h 295540"/>
                  <a:gd name="connsiteX10" fmla="*/ 126412 w 253092"/>
                  <a:gd name="connsiteY10" fmla="*/ 153104 h 295540"/>
                  <a:gd name="connsiteX11" fmla="*/ 104981 w 253092"/>
                  <a:gd name="connsiteY11" fmla="*/ 186442 h 295540"/>
                  <a:gd name="connsiteX12" fmla="*/ 43068 w 253092"/>
                  <a:gd name="connsiteY12" fmla="*/ 153104 h 295540"/>
                  <a:gd name="connsiteX13" fmla="*/ 206 w 253092"/>
                  <a:gd name="connsiteY13" fmla="*/ 231686 h 295540"/>
                  <a:gd name="connsiteX0" fmla="*/ 47 w 362470"/>
                  <a:gd name="connsiteY0" fmla="*/ 31661 h 309877"/>
                  <a:gd name="connsiteX1" fmla="*/ 169115 w 362470"/>
                  <a:gd name="connsiteY1" fmla="*/ 288836 h 309877"/>
                  <a:gd name="connsiteX2" fmla="*/ 252459 w 362470"/>
                  <a:gd name="connsiteY2" fmla="*/ 288836 h 309877"/>
                  <a:gd name="connsiteX3" fmla="*/ 316753 w 362470"/>
                  <a:gd name="connsiteY3" fmla="*/ 238829 h 309877"/>
                  <a:gd name="connsiteX4" fmla="*/ 361996 w 362470"/>
                  <a:gd name="connsiteY4" fmla="*/ 167392 h 309877"/>
                  <a:gd name="connsiteX5" fmla="*/ 338184 w 362470"/>
                  <a:gd name="connsiteY5" fmla="*/ 93573 h 309877"/>
                  <a:gd name="connsiteX6" fmla="*/ 302465 w 362470"/>
                  <a:gd name="connsiteY6" fmla="*/ 38804 h 309877"/>
                  <a:gd name="connsiteX7" fmla="*/ 257221 w 362470"/>
                  <a:gd name="connsiteY7" fmla="*/ 3086 h 309877"/>
                  <a:gd name="connsiteX8" fmla="*/ 183403 w 362470"/>
                  <a:gd name="connsiteY8" fmla="*/ 10229 h 309877"/>
                  <a:gd name="connsiteX9" fmla="*/ 200071 w 362470"/>
                  <a:gd name="connsiteY9" fmla="*/ 76904 h 309877"/>
                  <a:gd name="connsiteX10" fmla="*/ 235790 w 362470"/>
                  <a:gd name="connsiteY10" fmla="*/ 153104 h 309877"/>
                  <a:gd name="connsiteX11" fmla="*/ 214359 w 362470"/>
                  <a:gd name="connsiteY11" fmla="*/ 186442 h 309877"/>
                  <a:gd name="connsiteX12" fmla="*/ 152446 w 362470"/>
                  <a:gd name="connsiteY12" fmla="*/ 153104 h 309877"/>
                  <a:gd name="connsiteX13" fmla="*/ 47 w 362470"/>
                  <a:gd name="connsiteY13" fmla="*/ 31661 h 309877"/>
                  <a:gd name="connsiteX0" fmla="*/ 475 w 362898"/>
                  <a:gd name="connsiteY0" fmla="*/ 58352 h 336568"/>
                  <a:gd name="connsiteX1" fmla="*/ 169543 w 362898"/>
                  <a:gd name="connsiteY1" fmla="*/ 315527 h 336568"/>
                  <a:gd name="connsiteX2" fmla="*/ 252887 w 362898"/>
                  <a:gd name="connsiteY2" fmla="*/ 315527 h 336568"/>
                  <a:gd name="connsiteX3" fmla="*/ 317181 w 362898"/>
                  <a:gd name="connsiteY3" fmla="*/ 265520 h 336568"/>
                  <a:gd name="connsiteX4" fmla="*/ 362424 w 362898"/>
                  <a:gd name="connsiteY4" fmla="*/ 194083 h 336568"/>
                  <a:gd name="connsiteX5" fmla="*/ 338612 w 362898"/>
                  <a:gd name="connsiteY5" fmla="*/ 120264 h 336568"/>
                  <a:gd name="connsiteX6" fmla="*/ 302893 w 362898"/>
                  <a:gd name="connsiteY6" fmla="*/ 65495 h 336568"/>
                  <a:gd name="connsiteX7" fmla="*/ 257649 w 362898"/>
                  <a:gd name="connsiteY7" fmla="*/ 29777 h 336568"/>
                  <a:gd name="connsiteX8" fmla="*/ 183831 w 362898"/>
                  <a:gd name="connsiteY8" fmla="*/ 36920 h 336568"/>
                  <a:gd name="connsiteX9" fmla="*/ 200499 w 362898"/>
                  <a:gd name="connsiteY9" fmla="*/ 103595 h 336568"/>
                  <a:gd name="connsiteX10" fmla="*/ 236218 w 362898"/>
                  <a:gd name="connsiteY10" fmla="*/ 179795 h 336568"/>
                  <a:gd name="connsiteX11" fmla="*/ 214787 w 362898"/>
                  <a:gd name="connsiteY11" fmla="*/ 213133 h 336568"/>
                  <a:gd name="connsiteX12" fmla="*/ 121917 w 362898"/>
                  <a:gd name="connsiteY12" fmla="*/ 10726 h 336568"/>
                  <a:gd name="connsiteX13" fmla="*/ 475 w 362898"/>
                  <a:gd name="connsiteY13" fmla="*/ 58352 h 336568"/>
                  <a:gd name="connsiteX0" fmla="*/ 417 w 379509"/>
                  <a:gd name="connsiteY0" fmla="*/ 54939 h 338267"/>
                  <a:gd name="connsiteX1" fmla="*/ 186154 w 379509"/>
                  <a:gd name="connsiteY1" fmla="*/ 316877 h 338267"/>
                  <a:gd name="connsiteX2" fmla="*/ 269498 w 379509"/>
                  <a:gd name="connsiteY2" fmla="*/ 316877 h 338267"/>
                  <a:gd name="connsiteX3" fmla="*/ 333792 w 379509"/>
                  <a:gd name="connsiteY3" fmla="*/ 266870 h 338267"/>
                  <a:gd name="connsiteX4" fmla="*/ 379035 w 379509"/>
                  <a:gd name="connsiteY4" fmla="*/ 195433 h 338267"/>
                  <a:gd name="connsiteX5" fmla="*/ 355223 w 379509"/>
                  <a:gd name="connsiteY5" fmla="*/ 121614 h 338267"/>
                  <a:gd name="connsiteX6" fmla="*/ 319504 w 379509"/>
                  <a:gd name="connsiteY6" fmla="*/ 66845 h 338267"/>
                  <a:gd name="connsiteX7" fmla="*/ 274260 w 379509"/>
                  <a:gd name="connsiteY7" fmla="*/ 31127 h 338267"/>
                  <a:gd name="connsiteX8" fmla="*/ 200442 w 379509"/>
                  <a:gd name="connsiteY8" fmla="*/ 38270 h 338267"/>
                  <a:gd name="connsiteX9" fmla="*/ 217110 w 379509"/>
                  <a:gd name="connsiteY9" fmla="*/ 104945 h 338267"/>
                  <a:gd name="connsiteX10" fmla="*/ 252829 w 379509"/>
                  <a:gd name="connsiteY10" fmla="*/ 181145 h 338267"/>
                  <a:gd name="connsiteX11" fmla="*/ 231398 w 379509"/>
                  <a:gd name="connsiteY11" fmla="*/ 214483 h 338267"/>
                  <a:gd name="connsiteX12" fmla="*/ 138528 w 379509"/>
                  <a:gd name="connsiteY12" fmla="*/ 12076 h 338267"/>
                  <a:gd name="connsiteX13" fmla="*/ 417 w 379509"/>
                  <a:gd name="connsiteY13" fmla="*/ 54939 h 338267"/>
                  <a:gd name="connsiteX0" fmla="*/ 415 w 379507"/>
                  <a:gd name="connsiteY0" fmla="*/ 52834 h 336162"/>
                  <a:gd name="connsiteX1" fmla="*/ 186152 w 379507"/>
                  <a:gd name="connsiteY1" fmla="*/ 314772 h 336162"/>
                  <a:gd name="connsiteX2" fmla="*/ 269496 w 379507"/>
                  <a:gd name="connsiteY2" fmla="*/ 314772 h 336162"/>
                  <a:gd name="connsiteX3" fmla="*/ 333790 w 379507"/>
                  <a:gd name="connsiteY3" fmla="*/ 264765 h 336162"/>
                  <a:gd name="connsiteX4" fmla="*/ 379033 w 379507"/>
                  <a:gd name="connsiteY4" fmla="*/ 193328 h 336162"/>
                  <a:gd name="connsiteX5" fmla="*/ 355221 w 379507"/>
                  <a:gd name="connsiteY5" fmla="*/ 119509 h 336162"/>
                  <a:gd name="connsiteX6" fmla="*/ 319502 w 379507"/>
                  <a:gd name="connsiteY6" fmla="*/ 64740 h 336162"/>
                  <a:gd name="connsiteX7" fmla="*/ 274258 w 379507"/>
                  <a:gd name="connsiteY7" fmla="*/ 29022 h 336162"/>
                  <a:gd name="connsiteX8" fmla="*/ 200440 w 379507"/>
                  <a:gd name="connsiteY8" fmla="*/ 36165 h 336162"/>
                  <a:gd name="connsiteX9" fmla="*/ 217108 w 379507"/>
                  <a:gd name="connsiteY9" fmla="*/ 102840 h 336162"/>
                  <a:gd name="connsiteX10" fmla="*/ 252827 w 379507"/>
                  <a:gd name="connsiteY10" fmla="*/ 179040 h 336162"/>
                  <a:gd name="connsiteX11" fmla="*/ 226633 w 379507"/>
                  <a:gd name="connsiteY11" fmla="*/ 183803 h 336162"/>
                  <a:gd name="connsiteX12" fmla="*/ 138526 w 379507"/>
                  <a:gd name="connsiteY12" fmla="*/ 9971 h 336162"/>
                  <a:gd name="connsiteX13" fmla="*/ 415 w 379507"/>
                  <a:gd name="connsiteY13" fmla="*/ 52834 h 336162"/>
                  <a:gd name="connsiteX0" fmla="*/ 56 w 379148"/>
                  <a:gd name="connsiteY0" fmla="*/ 52244 h 322962"/>
                  <a:gd name="connsiteX1" fmla="*/ 154837 w 379148"/>
                  <a:gd name="connsiteY1" fmla="*/ 295132 h 322962"/>
                  <a:gd name="connsiteX2" fmla="*/ 269137 w 379148"/>
                  <a:gd name="connsiteY2" fmla="*/ 314182 h 322962"/>
                  <a:gd name="connsiteX3" fmla="*/ 333431 w 379148"/>
                  <a:gd name="connsiteY3" fmla="*/ 264175 h 322962"/>
                  <a:gd name="connsiteX4" fmla="*/ 378674 w 379148"/>
                  <a:gd name="connsiteY4" fmla="*/ 192738 h 322962"/>
                  <a:gd name="connsiteX5" fmla="*/ 354862 w 379148"/>
                  <a:gd name="connsiteY5" fmla="*/ 118919 h 322962"/>
                  <a:gd name="connsiteX6" fmla="*/ 319143 w 379148"/>
                  <a:gd name="connsiteY6" fmla="*/ 64150 h 322962"/>
                  <a:gd name="connsiteX7" fmla="*/ 273899 w 379148"/>
                  <a:gd name="connsiteY7" fmla="*/ 28432 h 322962"/>
                  <a:gd name="connsiteX8" fmla="*/ 200081 w 379148"/>
                  <a:gd name="connsiteY8" fmla="*/ 35575 h 322962"/>
                  <a:gd name="connsiteX9" fmla="*/ 216749 w 379148"/>
                  <a:gd name="connsiteY9" fmla="*/ 102250 h 322962"/>
                  <a:gd name="connsiteX10" fmla="*/ 252468 w 379148"/>
                  <a:gd name="connsiteY10" fmla="*/ 178450 h 322962"/>
                  <a:gd name="connsiteX11" fmla="*/ 226274 w 379148"/>
                  <a:gd name="connsiteY11" fmla="*/ 183213 h 322962"/>
                  <a:gd name="connsiteX12" fmla="*/ 138167 w 379148"/>
                  <a:gd name="connsiteY12" fmla="*/ 9381 h 322962"/>
                  <a:gd name="connsiteX13" fmla="*/ 56 w 379148"/>
                  <a:gd name="connsiteY13" fmla="*/ 52244 h 322962"/>
                  <a:gd name="connsiteX0" fmla="*/ 56 w 378843"/>
                  <a:gd name="connsiteY0" fmla="*/ 52244 h 322521"/>
                  <a:gd name="connsiteX1" fmla="*/ 154837 w 378843"/>
                  <a:gd name="connsiteY1" fmla="*/ 295132 h 322521"/>
                  <a:gd name="connsiteX2" fmla="*/ 269137 w 378843"/>
                  <a:gd name="connsiteY2" fmla="*/ 314182 h 322521"/>
                  <a:gd name="connsiteX3" fmla="*/ 342956 w 378843"/>
                  <a:gd name="connsiteY3" fmla="*/ 271318 h 322521"/>
                  <a:gd name="connsiteX4" fmla="*/ 378674 w 378843"/>
                  <a:gd name="connsiteY4" fmla="*/ 192738 h 322521"/>
                  <a:gd name="connsiteX5" fmla="*/ 354862 w 378843"/>
                  <a:gd name="connsiteY5" fmla="*/ 118919 h 322521"/>
                  <a:gd name="connsiteX6" fmla="*/ 319143 w 378843"/>
                  <a:gd name="connsiteY6" fmla="*/ 64150 h 322521"/>
                  <a:gd name="connsiteX7" fmla="*/ 273899 w 378843"/>
                  <a:gd name="connsiteY7" fmla="*/ 28432 h 322521"/>
                  <a:gd name="connsiteX8" fmla="*/ 200081 w 378843"/>
                  <a:gd name="connsiteY8" fmla="*/ 35575 h 322521"/>
                  <a:gd name="connsiteX9" fmla="*/ 216749 w 378843"/>
                  <a:gd name="connsiteY9" fmla="*/ 102250 h 322521"/>
                  <a:gd name="connsiteX10" fmla="*/ 252468 w 378843"/>
                  <a:gd name="connsiteY10" fmla="*/ 178450 h 322521"/>
                  <a:gd name="connsiteX11" fmla="*/ 226274 w 378843"/>
                  <a:gd name="connsiteY11" fmla="*/ 183213 h 322521"/>
                  <a:gd name="connsiteX12" fmla="*/ 138167 w 378843"/>
                  <a:gd name="connsiteY12" fmla="*/ 9381 h 322521"/>
                  <a:gd name="connsiteX13" fmla="*/ 56 w 378843"/>
                  <a:gd name="connsiteY13" fmla="*/ 52244 h 322521"/>
                  <a:gd name="connsiteX0" fmla="*/ 4154 w 382941"/>
                  <a:gd name="connsiteY0" fmla="*/ 49228 h 313635"/>
                  <a:gd name="connsiteX1" fmla="*/ 47017 w 382941"/>
                  <a:gd name="connsiteY1" fmla="*/ 158766 h 313635"/>
                  <a:gd name="connsiteX2" fmla="*/ 158935 w 382941"/>
                  <a:gd name="connsiteY2" fmla="*/ 292116 h 313635"/>
                  <a:gd name="connsiteX3" fmla="*/ 273235 w 382941"/>
                  <a:gd name="connsiteY3" fmla="*/ 311166 h 313635"/>
                  <a:gd name="connsiteX4" fmla="*/ 347054 w 382941"/>
                  <a:gd name="connsiteY4" fmla="*/ 268302 h 313635"/>
                  <a:gd name="connsiteX5" fmla="*/ 382772 w 382941"/>
                  <a:gd name="connsiteY5" fmla="*/ 189722 h 313635"/>
                  <a:gd name="connsiteX6" fmla="*/ 358960 w 382941"/>
                  <a:gd name="connsiteY6" fmla="*/ 115903 h 313635"/>
                  <a:gd name="connsiteX7" fmla="*/ 323241 w 382941"/>
                  <a:gd name="connsiteY7" fmla="*/ 61134 h 313635"/>
                  <a:gd name="connsiteX8" fmla="*/ 277997 w 382941"/>
                  <a:gd name="connsiteY8" fmla="*/ 25416 h 313635"/>
                  <a:gd name="connsiteX9" fmla="*/ 204179 w 382941"/>
                  <a:gd name="connsiteY9" fmla="*/ 32559 h 313635"/>
                  <a:gd name="connsiteX10" fmla="*/ 220847 w 382941"/>
                  <a:gd name="connsiteY10" fmla="*/ 99234 h 313635"/>
                  <a:gd name="connsiteX11" fmla="*/ 256566 w 382941"/>
                  <a:gd name="connsiteY11" fmla="*/ 175434 h 313635"/>
                  <a:gd name="connsiteX12" fmla="*/ 230372 w 382941"/>
                  <a:gd name="connsiteY12" fmla="*/ 180197 h 313635"/>
                  <a:gd name="connsiteX13" fmla="*/ 142265 w 382941"/>
                  <a:gd name="connsiteY13" fmla="*/ 6365 h 313635"/>
                  <a:gd name="connsiteX14" fmla="*/ 4154 w 382941"/>
                  <a:gd name="connsiteY14" fmla="*/ 49228 h 313635"/>
                  <a:gd name="connsiteX0" fmla="*/ 4739 w 383526"/>
                  <a:gd name="connsiteY0" fmla="*/ 55776 h 320183"/>
                  <a:gd name="connsiteX1" fmla="*/ 47602 w 383526"/>
                  <a:gd name="connsiteY1" fmla="*/ 165314 h 320183"/>
                  <a:gd name="connsiteX2" fmla="*/ 159520 w 383526"/>
                  <a:gd name="connsiteY2" fmla="*/ 298664 h 320183"/>
                  <a:gd name="connsiteX3" fmla="*/ 273820 w 383526"/>
                  <a:gd name="connsiteY3" fmla="*/ 317714 h 320183"/>
                  <a:gd name="connsiteX4" fmla="*/ 347639 w 383526"/>
                  <a:gd name="connsiteY4" fmla="*/ 274850 h 320183"/>
                  <a:gd name="connsiteX5" fmla="*/ 383357 w 383526"/>
                  <a:gd name="connsiteY5" fmla="*/ 196270 h 320183"/>
                  <a:gd name="connsiteX6" fmla="*/ 359545 w 383526"/>
                  <a:gd name="connsiteY6" fmla="*/ 122451 h 320183"/>
                  <a:gd name="connsiteX7" fmla="*/ 323826 w 383526"/>
                  <a:gd name="connsiteY7" fmla="*/ 67682 h 320183"/>
                  <a:gd name="connsiteX8" fmla="*/ 278582 w 383526"/>
                  <a:gd name="connsiteY8" fmla="*/ 31964 h 320183"/>
                  <a:gd name="connsiteX9" fmla="*/ 204764 w 383526"/>
                  <a:gd name="connsiteY9" fmla="*/ 39107 h 320183"/>
                  <a:gd name="connsiteX10" fmla="*/ 221432 w 383526"/>
                  <a:gd name="connsiteY10" fmla="*/ 105782 h 320183"/>
                  <a:gd name="connsiteX11" fmla="*/ 257151 w 383526"/>
                  <a:gd name="connsiteY11" fmla="*/ 181982 h 320183"/>
                  <a:gd name="connsiteX12" fmla="*/ 230957 w 383526"/>
                  <a:gd name="connsiteY12" fmla="*/ 186745 h 320183"/>
                  <a:gd name="connsiteX13" fmla="*/ 152375 w 383526"/>
                  <a:gd name="connsiteY13" fmla="*/ 5770 h 320183"/>
                  <a:gd name="connsiteX14" fmla="*/ 4739 w 383526"/>
                  <a:gd name="connsiteY14" fmla="*/ 55776 h 320183"/>
                  <a:gd name="connsiteX0" fmla="*/ 3830 w 394523"/>
                  <a:gd name="connsiteY0" fmla="*/ 53766 h 320554"/>
                  <a:gd name="connsiteX1" fmla="*/ 58599 w 394523"/>
                  <a:gd name="connsiteY1" fmla="*/ 165685 h 320554"/>
                  <a:gd name="connsiteX2" fmla="*/ 170517 w 394523"/>
                  <a:gd name="connsiteY2" fmla="*/ 299035 h 320554"/>
                  <a:gd name="connsiteX3" fmla="*/ 284817 w 394523"/>
                  <a:gd name="connsiteY3" fmla="*/ 318085 h 320554"/>
                  <a:gd name="connsiteX4" fmla="*/ 358636 w 394523"/>
                  <a:gd name="connsiteY4" fmla="*/ 275221 h 320554"/>
                  <a:gd name="connsiteX5" fmla="*/ 394354 w 394523"/>
                  <a:gd name="connsiteY5" fmla="*/ 196641 h 320554"/>
                  <a:gd name="connsiteX6" fmla="*/ 370542 w 394523"/>
                  <a:gd name="connsiteY6" fmla="*/ 122822 h 320554"/>
                  <a:gd name="connsiteX7" fmla="*/ 334823 w 394523"/>
                  <a:gd name="connsiteY7" fmla="*/ 68053 h 320554"/>
                  <a:gd name="connsiteX8" fmla="*/ 289579 w 394523"/>
                  <a:gd name="connsiteY8" fmla="*/ 32335 h 320554"/>
                  <a:gd name="connsiteX9" fmla="*/ 215761 w 394523"/>
                  <a:gd name="connsiteY9" fmla="*/ 39478 h 320554"/>
                  <a:gd name="connsiteX10" fmla="*/ 232429 w 394523"/>
                  <a:gd name="connsiteY10" fmla="*/ 106153 h 320554"/>
                  <a:gd name="connsiteX11" fmla="*/ 268148 w 394523"/>
                  <a:gd name="connsiteY11" fmla="*/ 182353 h 320554"/>
                  <a:gd name="connsiteX12" fmla="*/ 241954 w 394523"/>
                  <a:gd name="connsiteY12" fmla="*/ 187116 h 320554"/>
                  <a:gd name="connsiteX13" fmla="*/ 163372 w 394523"/>
                  <a:gd name="connsiteY13" fmla="*/ 6141 h 320554"/>
                  <a:gd name="connsiteX14" fmla="*/ 3830 w 394523"/>
                  <a:gd name="connsiteY14" fmla="*/ 53766 h 320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4523" h="320554">
                    <a:moveTo>
                      <a:pt x="3830" y="53766"/>
                    </a:moveTo>
                    <a:cubicBezTo>
                      <a:pt x="-13632" y="80357"/>
                      <a:pt x="32802" y="125204"/>
                      <a:pt x="58599" y="165685"/>
                    </a:cubicBezTo>
                    <a:cubicBezTo>
                      <a:pt x="84396" y="206166"/>
                      <a:pt x="132814" y="273635"/>
                      <a:pt x="170517" y="299035"/>
                    </a:cubicBezTo>
                    <a:cubicBezTo>
                      <a:pt x="208220" y="324435"/>
                      <a:pt x="253464" y="322054"/>
                      <a:pt x="284817" y="318085"/>
                    </a:cubicBezTo>
                    <a:cubicBezTo>
                      <a:pt x="316170" y="314116"/>
                      <a:pt x="340380" y="295462"/>
                      <a:pt x="358636" y="275221"/>
                    </a:cubicBezTo>
                    <a:cubicBezTo>
                      <a:pt x="376892" y="254980"/>
                      <a:pt x="392370" y="222041"/>
                      <a:pt x="394354" y="196641"/>
                    </a:cubicBezTo>
                    <a:cubicBezTo>
                      <a:pt x="396338" y="171241"/>
                      <a:pt x="380464" y="144253"/>
                      <a:pt x="370542" y="122822"/>
                    </a:cubicBezTo>
                    <a:cubicBezTo>
                      <a:pt x="360620" y="101391"/>
                      <a:pt x="348317" y="83134"/>
                      <a:pt x="334823" y="68053"/>
                    </a:cubicBezTo>
                    <a:cubicBezTo>
                      <a:pt x="321329" y="52972"/>
                      <a:pt x="309423" y="37097"/>
                      <a:pt x="289579" y="32335"/>
                    </a:cubicBezTo>
                    <a:cubicBezTo>
                      <a:pt x="269735" y="27573"/>
                      <a:pt x="225286" y="27175"/>
                      <a:pt x="215761" y="39478"/>
                    </a:cubicBezTo>
                    <a:cubicBezTo>
                      <a:pt x="206236" y="51781"/>
                      <a:pt x="223698" y="82341"/>
                      <a:pt x="232429" y="106153"/>
                    </a:cubicBezTo>
                    <a:cubicBezTo>
                      <a:pt x="241160" y="129965"/>
                      <a:pt x="266561" y="168859"/>
                      <a:pt x="268148" y="182353"/>
                    </a:cubicBezTo>
                    <a:cubicBezTo>
                      <a:pt x="269735" y="195847"/>
                      <a:pt x="255845" y="187116"/>
                      <a:pt x="241954" y="187116"/>
                    </a:cubicBezTo>
                    <a:cubicBezTo>
                      <a:pt x="228063" y="187116"/>
                      <a:pt x="203059" y="28366"/>
                      <a:pt x="163372" y="6141"/>
                    </a:cubicBezTo>
                    <a:cubicBezTo>
                      <a:pt x="123685" y="-16084"/>
                      <a:pt x="21292" y="27175"/>
                      <a:pt x="3830" y="53766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2" name="任意多边形 1371"/>
              <p:cNvSpPr/>
              <p:nvPr/>
            </p:nvSpPr>
            <p:spPr>
              <a:xfrm>
                <a:off x="7098765" y="5396254"/>
                <a:ext cx="152545" cy="148363"/>
              </a:xfrm>
              <a:custGeom>
                <a:avLst/>
                <a:gdLst>
                  <a:gd name="connsiteX0" fmla="*/ 255036 w 381688"/>
                  <a:gd name="connsiteY0" fmla="*/ 112 h 379437"/>
                  <a:gd name="connsiteX1" fmla="*/ 150261 w 381688"/>
                  <a:gd name="connsiteY1" fmla="*/ 28687 h 379437"/>
                  <a:gd name="connsiteX2" fmla="*/ 59774 w 381688"/>
                  <a:gd name="connsiteY2" fmla="*/ 88218 h 379437"/>
                  <a:gd name="connsiteX3" fmla="*/ 7386 w 381688"/>
                  <a:gd name="connsiteY3" fmla="*/ 157274 h 379437"/>
                  <a:gd name="connsiteX4" fmla="*/ 2624 w 381688"/>
                  <a:gd name="connsiteY4" fmla="*/ 240618 h 379437"/>
                  <a:gd name="connsiteX5" fmla="*/ 28817 w 381688"/>
                  <a:gd name="connsiteY5" fmla="*/ 335868 h 379437"/>
                  <a:gd name="connsiteX6" fmla="*/ 74061 w 381688"/>
                  <a:gd name="connsiteY6" fmla="*/ 376349 h 379437"/>
                  <a:gd name="connsiteX7" fmla="*/ 207411 w 381688"/>
                  <a:gd name="connsiteY7" fmla="*/ 376349 h 379437"/>
                  <a:gd name="connsiteX8" fmla="*/ 290755 w 381688"/>
                  <a:gd name="connsiteY8" fmla="*/ 373968 h 379437"/>
                  <a:gd name="connsiteX9" fmla="*/ 355049 w 381688"/>
                  <a:gd name="connsiteY9" fmla="*/ 373968 h 379437"/>
                  <a:gd name="connsiteX10" fmla="*/ 381242 w 381688"/>
                  <a:gd name="connsiteY10" fmla="*/ 366824 h 379437"/>
                  <a:gd name="connsiteX11" fmla="*/ 335999 w 381688"/>
                  <a:gd name="connsiteY11" fmla="*/ 328724 h 379437"/>
                  <a:gd name="connsiteX12" fmla="*/ 276467 w 381688"/>
                  <a:gd name="connsiteY12" fmla="*/ 290624 h 379437"/>
                  <a:gd name="connsiteX13" fmla="*/ 183599 w 381688"/>
                  <a:gd name="connsiteY13" fmla="*/ 297768 h 379437"/>
                  <a:gd name="connsiteX14" fmla="*/ 131211 w 381688"/>
                  <a:gd name="connsiteY14" fmla="*/ 257287 h 379437"/>
                  <a:gd name="connsiteX15" fmla="*/ 128830 w 381688"/>
                  <a:gd name="connsiteY15" fmla="*/ 176324 h 379437"/>
                  <a:gd name="connsiteX16" fmla="*/ 171692 w 381688"/>
                  <a:gd name="connsiteY16" fmla="*/ 147749 h 379437"/>
                  <a:gd name="connsiteX17" fmla="*/ 171692 w 381688"/>
                  <a:gd name="connsiteY17" fmla="*/ 81074 h 379437"/>
                  <a:gd name="connsiteX18" fmla="*/ 209792 w 381688"/>
                  <a:gd name="connsiteY18" fmla="*/ 38212 h 379437"/>
                  <a:gd name="connsiteX19" fmla="*/ 255036 w 381688"/>
                  <a:gd name="connsiteY19" fmla="*/ 112 h 379437"/>
                  <a:gd name="connsiteX0" fmla="*/ 253019 w 379671"/>
                  <a:gd name="connsiteY0" fmla="*/ 112 h 379437"/>
                  <a:gd name="connsiteX1" fmla="*/ 148244 w 379671"/>
                  <a:gd name="connsiteY1" fmla="*/ 28687 h 379437"/>
                  <a:gd name="connsiteX2" fmla="*/ 57757 w 379671"/>
                  <a:gd name="connsiteY2" fmla="*/ 88218 h 379437"/>
                  <a:gd name="connsiteX3" fmla="*/ 12512 w 379671"/>
                  <a:gd name="connsiteY3" fmla="*/ 152511 h 379437"/>
                  <a:gd name="connsiteX4" fmla="*/ 607 w 379671"/>
                  <a:gd name="connsiteY4" fmla="*/ 240618 h 379437"/>
                  <a:gd name="connsiteX5" fmla="*/ 26800 w 379671"/>
                  <a:gd name="connsiteY5" fmla="*/ 335868 h 379437"/>
                  <a:gd name="connsiteX6" fmla="*/ 72044 w 379671"/>
                  <a:gd name="connsiteY6" fmla="*/ 376349 h 379437"/>
                  <a:gd name="connsiteX7" fmla="*/ 205394 w 379671"/>
                  <a:gd name="connsiteY7" fmla="*/ 376349 h 379437"/>
                  <a:gd name="connsiteX8" fmla="*/ 288738 w 379671"/>
                  <a:gd name="connsiteY8" fmla="*/ 373968 h 379437"/>
                  <a:gd name="connsiteX9" fmla="*/ 353032 w 379671"/>
                  <a:gd name="connsiteY9" fmla="*/ 373968 h 379437"/>
                  <a:gd name="connsiteX10" fmla="*/ 379225 w 379671"/>
                  <a:gd name="connsiteY10" fmla="*/ 366824 h 379437"/>
                  <a:gd name="connsiteX11" fmla="*/ 333982 w 379671"/>
                  <a:gd name="connsiteY11" fmla="*/ 328724 h 379437"/>
                  <a:gd name="connsiteX12" fmla="*/ 274450 w 379671"/>
                  <a:gd name="connsiteY12" fmla="*/ 290624 h 379437"/>
                  <a:gd name="connsiteX13" fmla="*/ 181582 w 379671"/>
                  <a:gd name="connsiteY13" fmla="*/ 297768 h 379437"/>
                  <a:gd name="connsiteX14" fmla="*/ 129194 w 379671"/>
                  <a:gd name="connsiteY14" fmla="*/ 257287 h 379437"/>
                  <a:gd name="connsiteX15" fmla="*/ 126813 w 379671"/>
                  <a:gd name="connsiteY15" fmla="*/ 176324 h 379437"/>
                  <a:gd name="connsiteX16" fmla="*/ 169675 w 379671"/>
                  <a:gd name="connsiteY16" fmla="*/ 147749 h 379437"/>
                  <a:gd name="connsiteX17" fmla="*/ 169675 w 379671"/>
                  <a:gd name="connsiteY17" fmla="*/ 81074 h 379437"/>
                  <a:gd name="connsiteX18" fmla="*/ 207775 w 379671"/>
                  <a:gd name="connsiteY18" fmla="*/ 38212 h 379437"/>
                  <a:gd name="connsiteX19" fmla="*/ 253019 w 379671"/>
                  <a:gd name="connsiteY19" fmla="*/ 112 h 379437"/>
                  <a:gd name="connsiteX0" fmla="*/ 253019 w 379671"/>
                  <a:gd name="connsiteY0" fmla="*/ 112 h 379437"/>
                  <a:gd name="connsiteX1" fmla="*/ 148244 w 379671"/>
                  <a:gd name="connsiteY1" fmla="*/ 28687 h 379437"/>
                  <a:gd name="connsiteX2" fmla="*/ 57757 w 379671"/>
                  <a:gd name="connsiteY2" fmla="*/ 88218 h 379437"/>
                  <a:gd name="connsiteX3" fmla="*/ 12512 w 379671"/>
                  <a:gd name="connsiteY3" fmla="*/ 152511 h 379437"/>
                  <a:gd name="connsiteX4" fmla="*/ 607 w 379671"/>
                  <a:gd name="connsiteY4" fmla="*/ 240618 h 379437"/>
                  <a:gd name="connsiteX5" fmla="*/ 26800 w 379671"/>
                  <a:gd name="connsiteY5" fmla="*/ 335868 h 379437"/>
                  <a:gd name="connsiteX6" fmla="*/ 72044 w 379671"/>
                  <a:gd name="connsiteY6" fmla="*/ 376349 h 379437"/>
                  <a:gd name="connsiteX7" fmla="*/ 205394 w 379671"/>
                  <a:gd name="connsiteY7" fmla="*/ 376349 h 379437"/>
                  <a:gd name="connsiteX8" fmla="*/ 288738 w 379671"/>
                  <a:gd name="connsiteY8" fmla="*/ 373968 h 379437"/>
                  <a:gd name="connsiteX9" fmla="*/ 353032 w 379671"/>
                  <a:gd name="connsiteY9" fmla="*/ 373968 h 379437"/>
                  <a:gd name="connsiteX10" fmla="*/ 379225 w 379671"/>
                  <a:gd name="connsiteY10" fmla="*/ 366824 h 379437"/>
                  <a:gd name="connsiteX11" fmla="*/ 333982 w 379671"/>
                  <a:gd name="connsiteY11" fmla="*/ 328724 h 379437"/>
                  <a:gd name="connsiteX12" fmla="*/ 274450 w 379671"/>
                  <a:gd name="connsiteY12" fmla="*/ 290624 h 379437"/>
                  <a:gd name="connsiteX13" fmla="*/ 181582 w 379671"/>
                  <a:gd name="connsiteY13" fmla="*/ 297768 h 379437"/>
                  <a:gd name="connsiteX14" fmla="*/ 129194 w 379671"/>
                  <a:gd name="connsiteY14" fmla="*/ 257287 h 379437"/>
                  <a:gd name="connsiteX15" fmla="*/ 136338 w 379671"/>
                  <a:gd name="connsiteY15" fmla="*/ 181086 h 379437"/>
                  <a:gd name="connsiteX16" fmla="*/ 169675 w 379671"/>
                  <a:gd name="connsiteY16" fmla="*/ 147749 h 379437"/>
                  <a:gd name="connsiteX17" fmla="*/ 169675 w 379671"/>
                  <a:gd name="connsiteY17" fmla="*/ 81074 h 379437"/>
                  <a:gd name="connsiteX18" fmla="*/ 207775 w 379671"/>
                  <a:gd name="connsiteY18" fmla="*/ 38212 h 379437"/>
                  <a:gd name="connsiteX19" fmla="*/ 253019 w 379671"/>
                  <a:gd name="connsiteY19" fmla="*/ 112 h 379437"/>
                  <a:gd name="connsiteX0" fmla="*/ 264574 w 391226"/>
                  <a:gd name="connsiteY0" fmla="*/ 112 h 379437"/>
                  <a:gd name="connsiteX1" fmla="*/ 159799 w 391226"/>
                  <a:gd name="connsiteY1" fmla="*/ 28687 h 379437"/>
                  <a:gd name="connsiteX2" fmla="*/ 69312 w 391226"/>
                  <a:gd name="connsiteY2" fmla="*/ 88218 h 379437"/>
                  <a:gd name="connsiteX3" fmla="*/ 24067 w 391226"/>
                  <a:gd name="connsiteY3" fmla="*/ 152511 h 379437"/>
                  <a:gd name="connsiteX4" fmla="*/ 256 w 391226"/>
                  <a:gd name="connsiteY4" fmla="*/ 240618 h 379437"/>
                  <a:gd name="connsiteX5" fmla="*/ 38355 w 391226"/>
                  <a:gd name="connsiteY5" fmla="*/ 335868 h 379437"/>
                  <a:gd name="connsiteX6" fmla="*/ 83599 w 391226"/>
                  <a:gd name="connsiteY6" fmla="*/ 376349 h 379437"/>
                  <a:gd name="connsiteX7" fmla="*/ 216949 w 391226"/>
                  <a:gd name="connsiteY7" fmla="*/ 376349 h 379437"/>
                  <a:gd name="connsiteX8" fmla="*/ 300293 w 391226"/>
                  <a:gd name="connsiteY8" fmla="*/ 373968 h 379437"/>
                  <a:gd name="connsiteX9" fmla="*/ 364587 w 391226"/>
                  <a:gd name="connsiteY9" fmla="*/ 373968 h 379437"/>
                  <a:gd name="connsiteX10" fmla="*/ 390780 w 391226"/>
                  <a:gd name="connsiteY10" fmla="*/ 366824 h 379437"/>
                  <a:gd name="connsiteX11" fmla="*/ 345537 w 391226"/>
                  <a:gd name="connsiteY11" fmla="*/ 328724 h 379437"/>
                  <a:gd name="connsiteX12" fmla="*/ 286005 w 391226"/>
                  <a:gd name="connsiteY12" fmla="*/ 290624 h 379437"/>
                  <a:gd name="connsiteX13" fmla="*/ 193137 w 391226"/>
                  <a:gd name="connsiteY13" fmla="*/ 297768 h 379437"/>
                  <a:gd name="connsiteX14" fmla="*/ 140749 w 391226"/>
                  <a:gd name="connsiteY14" fmla="*/ 257287 h 379437"/>
                  <a:gd name="connsiteX15" fmla="*/ 147893 w 391226"/>
                  <a:gd name="connsiteY15" fmla="*/ 181086 h 379437"/>
                  <a:gd name="connsiteX16" fmla="*/ 181230 w 391226"/>
                  <a:gd name="connsiteY16" fmla="*/ 147749 h 379437"/>
                  <a:gd name="connsiteX17" fmla="*/ 181230 w 391226"/>
                  <a:gd name="connsiteY17" fmla="*/ 81074 h 379437"/>
                  <a:gd name="connsiteX18" fmla="*/ 219330 w 391226"/>
                  <a:gd name="connsiteY18" fmla="*/ 38212 h 379437"/>
                  <a:gd name="connsiteX19" fmla="*/ 264574 w 391226"/>
                  <a:gd name="connsiteY19" fmla="*/ 112 h 379437"/>
                  <a:gd name="connsiteX0" fmla="*/ 264388 w 391040"/>
                  <a:gd name="connsiteY0" fmla="*/ 112 h 380319"/>
                  <a:gd name="connsiteX1" fmla="*/ 159613 w 391040"/>
                  <a:gd name="connsiteY1" fmla="*/ 28687 h 380319"/>
                  <a:gd name="connsiteX2" fmla="*/ 69126 w 391040"/>
                  <a:gd name="connsiteY2" fmla="*/ 88218 h 380319"/>
                  <a:gd name="connsiteX3" fmla="*/ 23881 w 391040"/>
                  <a:gd name="connsiteY3" fmla="*/ 152511 h 380319"/>
                  <a:gd name="connsiteX4" fmla="*/ 70 w 391040"/>
                  <a:gd name="connsiteY4" fmla="*/ 240618 h 380319"/>
                  <a:gd name="connsiteX5" fmla="*/ 19119 w 391040"/>
                  <a:gd name="connsiteY5" fmla="*/ 323961 h 380319"/>
                  <a:gd name="connsiteX6" fmla="*/ 83413 w 391040"/>
                  <a:gd name="connsiteY6" fmla="*/ 376349 h 380319"/>
                  <a:gd name="connsiteX7" fmla="*/ 216763 w 391040"/>
                  <a:gd name="connsiteY7" fmla="*/ 376349 h 380319"/>
                  <a:gd name="connsiteX8" fmla="*/ 300107 w 391040"/>
                  <a:gd name="connsiteY8" fmla="*/ 373968 h 380319"/>
                  <a:gd name="connsiteX9" fmla="*/ 364401 w 391040"/>
                  <a:gd name="connsiteY9" fmla="*/ 373968 h 380319"/>
                  <a:gd name="connsiteX10" fmla="*/ 390594 w 391040"/>
                  <a:gd name="connsiteY10" fmla="*/ 366824 h 380319"/>
                  <a:gd name="connsiteX11" fmla="*/ 345351 w 391040"/>
                  <a:gd name="connsiteY11" fmla="*/ 328724 h 380319"/>
                  <a:gd name="connsiteX12" fmla="*/ 285819 w 391040"/>
                  <a:gd name="connsiteY12" fmla="*/ 290624 h 380319"/>
                  <a:gd name="connsiteX13" fmla="*/ 192951 w 391040"/>
                  <a:gd name="connsiteY13" fmla="*/ 297768 h 380319"/>
                  <a:gd name="connsiteX14" fmla="*/ 140563 w 391040"/>
                  <a:gd name="connsiteY14" fmla="*/ 257287 h 380319"/>
                  <a:gd name="connsiteX15" fmla="*/ 147707 w 391040"/>
                  <a:gd name="connsiteY15" fmla="*/ 181086 h 380319"/>
                  <a:gd name="connsiteX16" fmla="*/ 181044 w 391040"/>
                  <a:gd name="connsiteY16" fmla="*/ 147749 h 380319"/>
                  <a:gd name="connsiteX17" fmla="*/ 181044 w 391040"/>
                  <a:gd name="connsiteY17" fmla="*/ 81074 h 380319"/>
                  <a:gd name="connsiteX18" fmla="*/ 219144 w 391040"/>
                  <a:gd name="connsiteY18" fmla="*/ 38212 h 380319"/>
                  <a:gd name="connsiteX19" fmla="*/ 264388 w 391040"/>
                  <a:gd name="connsiteY19" fmla="*/ 112 h 380319"/>
                  <a:gd name="connsiteX0" fmla="*/ 264388 w 391040"/>
                  <a:gd name="connsiteY0" fmla="*/ 112 h 380319"/>
                  <a:gd name="connsiteX1" fmla="*/ 159613 w 391040"/>
                  <a:gd name="connsiteY1" fmla="*/ 28687 h 380319"/>
                  <a:gd name="connsiteX2" fmla="*/ 69126 w 391040"/>
                  <a:gd name="connsiteY2" fmla="*/ 88218 h 380319"/>
                  <a:gd name="connsiteX3" fmla="*/ 23881 w 391040"/>
                  <a:gd name="connsiteY3" fmla="*/ 152511 h 380319"/>
                  <a:gd name="connsiteX4" fmla="*/ 70 w 391040"/>
                  <a:gd name="connsiteY4" fmla="*/ 240618 h 380319"/>
                  <a:gd name="connsiteX5" fmla="*/ 19119 w 391040"/>
                  <a:gd name="connsiteY5" fmla="*/ 323961 h 380319"/>
                  <a:gd name="connsiteX6" fmla="*/ 83413 w 391040"/>
                  <a:gd name="connsiteY6" fmla="*/ 376349 h 380319"/>
                  <a:gd name="connsiteX7" fmla="*/ 216763 w 391040"/>
                  <a:gd name="connsiteY7" fmla="*/ 376349 h 380319"/>
                  <a:gd name="connsiteX8" fmla="*/ 300107 w 391040"/>
                  <a:gd name="connsiteY8" fmla="*/ 373968 h 380319"/>
                  <a:gd name="connsiteX9" fmla="*/ 364401 w 391040"/>
                  <a:gd name="connsiteY9" fmla="*/ 373968 h 380319"/>
                  <a:gd name="connsiteX10" fmla="*/ 390594 w 391040"/>
                  <a:gd name="connsiteY10" fmla="*/ 366824 h 380319"/>
                  <a:gd name="connsiteX11" fmla="*/ 345351 w 391040"/>
                  <a:gd name="connsiteY11" fmla="*/ 328724 h 380319"/>
                  <a:gd name="connsiteX12" fmla="*/ 285819 w 391040"/>
                  <a:gd name="connsiteY12" fmla="*/ 290624 h 380319"/>
                  <a:gd name="connsiteX13" fmla="*/ 192951 w 391040"/>
                  <a:gd name="connsiteY13" fmla="*/ 297768 h 380319"/>
                  <a:gd name="connsiteX14" fmla="*/ 140563 w 391040"/>
                  <a:gd name="connsiteY14" fmla="*/ 257287 h 380319"/>
                  <a:gd name="connsiteX15" fmla="*/ 152469 w 391040"/>
                  <a:gd name="connsiteY15" fmla="*/ 190611 h 380319"/>
                  <a:gd name="connsiteX16" fmla="*/ 181044 w 391040"/>
                  <a:gd name="connsiteY16" fmla="*/ 147749 h 380319"/>
                  <a:gd name="connsiteX17" fmla="*/ 181044 w 391040"/>
                  <a:gd name="connsiteY17" fmla="*/ 81074 h 380319"/>
                  <a:gd name="connsiteX18" fmla="*/ 219144 w 391040"/>
                  <a:gd name="connsiteY18" fmla="*/ 38212 h 380319"/>
                  <a:gd name="connsiteX19" fmla="*/ 264388 w 391040"/>
                  <a:gd name="connsiteY19" fmla="*/ 112 h 380319"/>
                  <a:gd name="connsiteX0" fmla="*/ 264388 w 391040"/>
                  <a:gd name="connsiteY0" fmla="*/ 112 h 380319"/>
                  <a:gd name="connsiteX1" fmla="*/ 159613 w 391040"/>
                  <a:gd name="connsiteY1" fmla="*/ 28687 h 380319"/>
                  <a:gd name="connsiteX2" fmla="*/ 69126 w 391040"/>
                  <a:gd name="connsiteY2" fmla="*/ 88218 h 380319"/>
                  <a:gd name="connsiteX3" fmla="*/ 23881 w 391040"/>
                  <a:gd name="connsiteY3" fmla="*/ 152511 h 380319"/>
                  <a:gd name="connsiteX4" fmla="*/ 70 w 391040"/>
                  <a:gd name="connsiteY4" fmla="*/ 240618 h 380319"/>
                  <a:gd name="connsiteX5" fmla="*/ 19119 w 391040"/>
                  <a:gd name="connsiteY5" fmla="*/ 323961 h 380319"/>
                  <a:gd name="connsiteX6" fmla="*/ 83413 w 391040"/>
                  <a:gd name="connsiteY6" fmla="*/ 376349 h 380319"/>
                  <a:gd name="connsiteX7" fmla="*/ 216763 w 391040"/>
                  <a:gd name="connsiteY7" fmla="*/ 376349 h 380319"/>
                  <a:gd name="connsiteX8" fmla="*/ 300107 w 391040"/>
                  <a:gd name="connsiteY8" fmla="*/ 373968 h 380319"/>
                  <a:gd name="connsiteX9" fmla="*/ 364401 w 391040"/>
                  <a:gd name="connsiteY9" fmla="*/ 373968 h 380319"/>
                  <a:gd name="connsiteX10" fmla="*/ 390594 w 391040"/>
                  <a:gd name="connsiteY10" fmla="*/ 366824 h 380319"/>
                  <a:gd name="connsiteX11" fmla="*/ 345351 w 391040"/>
                  <a:gd name="connsiteY11" fmla="*/ 328724 h 380319"/>
                  <a:gd name="connsiteX12" fmla="*/ 285819 w 391040"/>
                  <a:gd name="connsiteY12" fmla="*/ 290624 h 380319"/>
                  <a:gd name="connsiteX13" fmla="*/ 197714 w 391040"/>
                  <a:gd name="connsiteY13" fmla="*/ 290624 h 380319"/>
                  <a:gd name="connsiteX14" fmla="*/ 140563 w 391040"/>
                  <a:gd name="connsiteY14" fmla="*/ 257287 h 380319"/>
                  <a:gd name="connsiteX15" fmla="*/ 152469 w 391040"/>
                  <a:gd name="connsiteY15" fmla="*/ 190611 h 380319"/>
                  <a:gd name="connsiteX16" fmla="*/ 181044 w 391040"/>
                  <a:gd name="connsiteY16" fmla="*/ 147749 h 380319"/>
                  <a:gd name="connsiteX17" fmla="*/ 181044 w 391040"/>
                  <a:gd name="connsiteY17" fmla="*/ 81074 h 380319"/>
                  <a:gd name="connsiteX18" fmla="*/ 219144 w 391040"/>
                  <a:gd name="connsiteY18" fmla="*/ 38212 h 380319"/>
                  <a:gd name="connsiteX19" fmla="*/ 264388 w 391040"/>
                  <a:gd name="connsiteY19" fmla="*/ 112 h 38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1040" h="380319">
                    <a:moveTo>
                      <a:pt x="264388" y="112"/>
                    </a:moveTo>
                    <a:cubicBezTo>
                      <a:pt x="254466" y="-1476"/>
                      <a:pt x="192157" y="14003"/>
                      <a:pt x="159613" y="28687"/>
                    </a:cubicBezTo>
                    <a:cubicBezTo>
                      <a:pt x="127069" y="43371"/>
                      <a:pt x="91748" y="67581"/>
                      <a:pt x="69126" y="88218"/>
                    </a:cubicBezTo>
                    <a:cubicBezTo>
                      <a:pt x="46504" y="108855"/>
                      <a:pt x="35390" y="127111"/>
                      <a:pt x="23881" y="152511"/>
                    </a:cubicBezTo>
                    <a:cubicBezTo>
                      <a:pt x="12372" y="177911"/>
                      <a:pt x="864" y="212043"/>
                      <a:pt x="70" y="240618"/>
                    </a:cubicBezTo>
                    <a:cubicBezTo>
                      <a:pt x="-724" y="269193"/>
                      <a:pt x="5229" y="301339"/>
                      <a:pt x="19119" y="323961"/>
                    </a:cubicBezTo>
                    <a:cubicBezTo>
                      <a:pt x="33009" y="346583"/>
                      <a:pt x="50472" y="367618"/>
                      <a:pt x="83413" y="376349"/>
                    </a:cubicBezTo>
                    <a:cubicBezTo>
                      <a:pt x="116354" y="385080"/>
                      <a:pt x="180647" y="376746"/>
                      <a:pt x="216763" y="376349"/>
                    </a:cubicBezTo>
                    <a:cubicBezTo>
                      <a:pt x="252879" y="375952"/>
                      <a:pt x="275501" y="374365"/>
                      <a:pt x="300107" y="373968"/>
                    </a:cubicBezTo>
                    <a:cubicBezTo>
                      <a:pt x="324713" y="373571"/>
                      <a:pt x="349320" y="375159"/>
                      <a:pt x="364401" y="373968"/>
                    </a:cubicBezTo>
                    <a:cubicBezTo>
                      <a:pt x="379482" y="372777"/>
                      <a:pt x="393769" y="374365"/>
                      <a:pt x="390594" y="366824"/>
                    </a:cubicBezTo>
                    <a:cubicBezTo>
                      <a:pt x="387419" y="359283"/>
                      <a:pt x="362814" y="341424"/>
                      <a:pt x="345351" y="328724"/>
                    </a:cubicBezTo>
                    <a:cubicBezTo>
                      <a:pt x="327889" y="316024"/>
                      <a:pt x="310425" y="296974"/>
                      <a:pt x="285819" y="290624"/>
                    </a:cubicBezTo>
                    <a:cubicBezTo>
                      <a:pt x="261213" y="284274"/>
                      <a:pt x="221923" y="296180"/>
                      <a:pt x="197714" y="290624"/>
                    </a:cubicBezTo>
                    <a:cubicBezTo>
                      <a:pt x="173505" y="285068"/>
                      <a:pt x="148104" y="273956"/>
                      <a:pt x="140563" y="257287"/>
                    </a:cubicBezTo>
                    <a:cubicBezTo>
                      <a:pt x="133022" y="240618"/>
                      <a:pt x="145722" y="208867"/>
                      <a:pt x="152469" y="190611"/>
                    </a:cubicBezTo>
                    <a:cubicBezTo>
                      <a:pt x="159216" y="172355"/>
                      <a:pt x="176282" y="166005"/>
                      <a:pt x="181044" y="147749"/>
                    </a:cubicBezTo>
                    <a:cubicBezTo>
                      <a:pt x="185806" y="129493"/>
                      <a:pt x="174694" y="99330"/>
                      <a:pt x="181044" y="81074"/>
                    </a:cubicBezTo>
                    <a:cubicBezTo>
                      <a:pt x="187394" y="62818"/>
                      <a:pt x="204063" y="51309"/>
                      <a:pt x="219144" y="38212"/>
                    </a:cubicBezTo>
                    <a:cubicBezTo>
                      <a:pt x="234225" y="25115"/>
                      <a:pt x="274310" y="1700"/>
                      <a:pt x="264388" y="11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3" name="任意多边形 1372"/>
              <p:cNvSpPr/>
              <p:nvPr/>
            </p:nvSpPr>
            <p:spPr>
              <a:xfrm>
                <a:off x="7559183" y="5242850"/>
                <a:ext cx="188288" cy="178631"/>
              </a:xfrm>
              <a:custGeom>
                <a:avLst/>
                <a:gdLst>
                  <a:gd name="connsiteX0" fmla="*/ 141410 w 482664"/>
                  <a:gd name="connsiteY0" fmla="*/ 338583 h 457909"/>
                  <a:gd name="connsiteX1" fmla="*/ 255710 w 482664"/>
                  <a:gd name="connsiteY1" fmla="*/ 362395 h 457909"/>
                  <a:gd name="connsiteX2" fmla="*/ 336673 w 482664"/>
                  <a:gd name="connsiteY2" fmla="*/ 343345 h 457909"/>
                  <a:gd name="connsiteX3" fmla="*/ 358104 w 482664"/>
                  <a:gd name="connsiteY3" fmla="*/ 264764 h 457909"/>
                  <a:gd name="connsiteX4" fmla="*/ 341435 w 482664"/>
                  <a:gd name="connsiteY4" fmla="*/ 205233 h 457909"/>
                  <a:gd name="connsiteX5" fmla="*/ 303335 w 482664"/>
                  <a:gd name="connsiteY5" fmla="*/ 126652 h 457909"/>
                  <a:gd name="connsiteX6" fmla="*/ 246185 w 482664"/>
                  <a:gd name="connsiteY6" fmla="*/ 90933 h 457909"/>
                  <a:gd name="connsiteX7" fmla="*/ 160460 w 482664"/>
                  <a:gd name="connsiteY7" fmla="*/ 88552 h 457909"/>
                  <a:gd name="connsiteX8" fmla="*/ 84260 w 482664"/>
                  <a:gd name="connsiteY8" fmla="*/ 107602 h 457909"/>
                  <a:gd name="connsiteX9" fmla="*/ 24729 w 482664"/>
                  <a:gd name="connsiteY9" fmla="*/ 93314 h 457909"/>
                  <a:gd name="connsiteX10" fmla="*/ 916 w 482664"/>
                  <a:gd name="connsiteY10" fmla="*/ 55214 h 457909"/>
                  <a:gd name="connsiteX11" fmla="*/ 53304 w 482664"/>
                  <a:gd name="connsiteY11" fmla="*/ 12352 h 457909"/>
                  <a:gd name="connsiteX12" fmla="*/ 191416 w 482664"/>
                  <a:gd name="connsiteY12" fmla="*/ 445 h 457909"/>
                  <a:gd name="connsiteX13" fmla="*/ 322385 w 482664"/>
                  <a:gd name="connsiteY13" fmla="*/ 24258 h 457909"/>
                  <a:gd name="connsiteX14" fmla="*/ 422398 w 482664"/>
                  <a:gd name="connsiteY14" fmla="*/ 100458 h 457909"/>
                  <a:gd name="connsiteX15" fmla="*/ 477166 w 482664"/>
                  <a:gd name="connsiteY15" fmla="*/ 214758 h 457909"/>
                  <a:gd name="connsiteX16" fmla="*/ 472404 w 482664"/>
                  <a:gd name="connsiteY16" fmla="*/ 348108 h 457909"/>
                  <a:gd name="connsiteX17" fmla="*/ 403348 w 482664"/>
                  <a:gd name="connsiteY17" fmla="*/ 429070 h 457909"/>
                  <a:gd name="connsiteX18" fmla="*/ 255710 w 482664"/>
                  <a:gd name="connsiteY18" fmla="*/ 457645 h 457909"/>
                  <a:gd name="connsiteX19" fmla="*/ 165223 w 482664"/>
                  <a:gd name="connsiteY19" fmla="*/ 440977 h 457909"/>
                  <a:gd name="connsiteX20" fmla="*/ 81879 w 482664"/>
                  <a:gd name="connsiteY20" fmla="*/ 402877 h 457909"/>
                  <a:gd name="connsiteX21" fmla="*/ 141410 w 482664"/>
                  <a:gd name="connsiteY21" fmla="*/ 338583 h 457909"/>
                  <a:gd name="connsiteX0" fmla="*/ 141410 w 482664"/>
                  <a:gd name="connsiteY0" fmla="*/ 338583 h 457909"/>
                  <a:gd name="connsiteX1" fmla="*/ 255710 w 482664"/>
                  <a:gd name="connsiteY1" fmla="*/ 362395 h 457909"/>
                  <a:gd name="connsiteX2" fmla="*/ 331910 w 482664"/>
                  <a:gd name="connsiteY2" fmla="*/ 333820 h 457909"/>
                  <a:gd name="connsiteX3" fmla="*/ 358104 w 482664"/>
                  <a:gd name="connsiteY3" fmla="*/ 264764 h 457909"/>
                  <a:gd name="connsiteX4" fmla="*/ 341435 w 482664"/>
                  <a:gd name="connsiteY4" fmla="*/ 205233 h 457909"/>
                  <a:gd name="connsiteX5" fmla="*/ 303335 w 482664"/>
                  <a:gd name="connsiteY5" fmla="*/ 126652 h 457909"/>
                  <a:gd name="connsiteX6" fmla="*/ 246185 w 482664"/>
                  <a:gd name="connsiteY6" fmla="*/ 90933 h 457909"/>
                  <a:gd name="connsiteX7" fmla="*/ 160460 w 482664"/>
                  <a:gd name="connsiteY7" fmla="*/ 88552 h 457909"/>
                  <a:gd name="connsiteX8" fmla="*/ 84260 w 482664"/>
                  <a:gd name="connsiteY8" fmla="*/ 107602 h 457909"/>
                  <a:gd name="connsiteX9" fmla="*/ 24729 w 482664"/>
                  <a:gd name="connsiteY9" fmla="*/ 93314 h 457909"/>
                  <a:gd name="connsiteX10" fmla="*/ 916 w 482664"/>
                  <a:gd name="connsiteY10" fmla="*/ 55214 h 457909"/>
                  <a:gd name="connsiteX11" fmla="*/ 53304 w 482664"/>
                  <a:gd name="connsiteY11" fmla="*/ 12352 h 457909"/>
                  <a:gd name="connsiteX12" fmla="*/ 191416 w 482664"/>
                  <a:gd name="connsiteY12" fmla="*/ 445 h 457909"/>
                  <a:gd name="connsiteX13" fmla="*/ 322385 w 482664"/>
                  <a:gd name="connsiteY13" fmla="*/ 24258 h 457909"/>
                  <a:gd name="connsiteX14" fmla="*/ 422398 w 482664"/>
                  <a:gd name="connsiteY14" fmla="*/ 100458 h 457909"/>
                  <a:gd name="connsiteX15" fmla="*/ 477166 w 482664"/>
                  <a:gd name="connsiteY15" fmla="*/ 214758 h 457909"/>
                  <a:gd name="connsiteX16" fmla="*/ 472404 w 482664"/>
                  <a:gd name="connsiteY16" fmla="*/ 348108 h 457909"/>
                  <a:gd name="connsiteX17" fmla="*/ 403348 w 482664"/>
                  <a:gd name="connsiteY17" fmla="*/ 429070 h 457909"/>
                  <a:gd name="connsiteX18" fmla="*/ 255710 w 482664"/>
                  <a:gd name="connsiteY18" fmla="*/ 457645 h 457909"/>
                  <a:gd name="connsiteX19" fmla="*/ 165223 w 482664"/>
                  <a:gd name="connsiteY19" fmla="*/ 440977 h 457909"/>
                  <a:gd name="connsiteX20" fmla="*/ 81879 w 482664"/>
                  <a:gd name="connsiteY20" fmla="*/ 402877 h 457909"/>
                  <a:gd name="connsiteX21" fmla="*/ 141410 w 482664"/>
                  <a:gd name="connsiteY21" fmla="*/ 338583 h 457909"/>
                  <a:gd name="connsiteX0" fmla="*/ 141410 w 482664"/>
                  <a:gd name="connsiteY0" fmla="*/ 338583 h 457909"/>
                  <a:gd name="connsiteX1" fmla="*/ 255710 w 482664"/>
                  <a:gd name="connsiteY1" fmla="*/ 362395 h 457909"/>
                  <a:gd name="connsiteX2" fmla="*/ 331910 w 482664"/>
                  <a:gd name="connsiteY2" fmla="*/ 333820 h 457909"/>
                  <a:gd name="connsiteX3" fmla="*/ 353341 w 482664"/>
                  <a:gd name="connsiteY3" fmla="*/ 271907 h 457909"/>
                  <a:gd name="connsiteX4" fmla="*/ 341435 w 482664"/>
                  <a:gd name="connsiteY4" fmla="*/ 205233 h 457909"/>
                  <a:gd name="connsiteX5" fmla="*/ 303335 w 482664"/>
                  <a:gd name="connsiteY5" fmla="*/ 126652 h 457909"/>
                  <a:gd name="connsiteX6" fmla="*/ 246185 w 482664"/>
                  <a:gd name="connsiteY6" fmla="*/ 90933 h 457909"/>
                  <a:gd name="connsiteX7" fmla="*/ 160460 w 482664"/>
                  <a:gd name="connsiteY7" fmla="*/ 88552 h 457909"/>
                  <a:gd name="connsiteX8" fmla="*/ 84260 w 482664"/>
                  <a:gd name="connsiteY8" fmla="*/ 107602 h 457909"/>
                  <a:gd name="connsiteX9" fmla="*/ 24729 w 482664"/>
                  <a:gd name="connsiteY9" fmla="*/ 93314 h 457909"/>
                  <a:gd name="connsiteX10" fmla="*/ 916 w 482664"/>
                  <a:gd name="connsiteY10" fmla="*/ 55214 h 457909"/>
                  <a:gd name="connsiteX11" fmla="*/ 53304 w 482664"/>
                  <a:gd name="connsiteY11" fmla="*/ 12352 h 457909"/>
                  <a:gd name="connsiteX12" fmla="*/ 191416 w 482664"/>
                  <a:gd name="connsiteY12" fmla="*/ 445 h 457909"/>
                  <a:gd name="connsiteX13" fmla="*/ 322385 w 482664"/>
                  <a:gd name="connsiteY13" fmla="*/ 24258 h 457909"/>
                  <a:gd name="connsiteX14" fmla="*/ 422398 w 482664"/>
                  <a:gd name="connsiteY14" fmla="*/ 100458 h 457909"/>
                  <a:gd name="connsiteX15" fmla="*/ 477166 w 482664"/>
                  <a:gd name="connsiteY15" fmla="*/ 214758 h 457909"/>
                  <a:gd name="connsiteX16" fmla="*/ 472404 w 482664"/>
                  <a:gd name="connsiteY16" fmla="*/ 348108 h 457909"/>
                  <a:gd name="connsiteX17" fmla="*/ 403348 w 482664"/>
                  <a:gd name="connsiteY17" fmla="*/ 429070 h 457909"/>
                  <a:gd name="connsiteX18" fmla="*/ 255710 w 482664"/>
                  <a:gd name="connsiteY18" fmla="*/ 457645 h 457909"/>
                  <a:gd name="connsiteX19" fmla="*/ 165223 w 482664"/>
                  <a:gd name="connsiteY19" fmla="*/ 440977 h 457909"/>
                  <a:gd name="connsiteX20" fmla="*/ 81879 w 482664"/>
                  <a:gd name="connsiteY20" fmla="*/ 402877 h 457909"/>
                  <a:gd name="connsiteX21" fmla="*/ 141410 w 482664"/>
                  <a:gd name="connsiteY21" fmla="*/ 338583 h 457909"/>
                  <a:gd name="connsiteX0" fmla="*/ 141410 w 482664"/>
                  <a:gd name="connsiteY0" fmla="*/ 338583 h 457909"/>
                  <a:gd name="connsiteX1" fmla="*/ 255710 w 482664"/>
                  <a:gd name="connsiteY1" fmla="*/ 348108 h 457909"/>
                  <a:gd name="connsiteX2" fmla="*/ 331910 w 482664"/>
                  <a:gd name="connsiteY2" fmla="*/ 333820 h 457909"/>
                  <a:gd name="connsiteX3" fmla="*/ 353341 w 482664"/>
                  <a:gd name="connsiteY3" fmla="*/ 271907 h 457909"/>
                  <a:gd name="connsiteX4" fmla="*/ 341435 w 482664"/>
                  <a:gd name="connsiteY4" fmla="*/ 205233 h 457909"/>
                  <a:gd name="connsiteX5" fmla="*/ 303335 w 482664"/>
                  <a:gd name="connsiteY5" fmla="*/ 126652 h 457909"/>
                  <a:gd name="connsiteX6" fmla="*/ 246185 w 482664"/>
                  <a:gd name="connsiteY6" fmla="*/ 90933 h 457909"/>
                  <a:gd name="connsiteX7" fmla="*/ 160460 w 482664"/>
                  <a:gd name="connsiteY7" fmla="*/ 88552 h 457909"/>
                  <a:gd name="connsiteX8" fmla="*/ 84260 w 482664"/>
                  <a:gd name="connsiteY8" fmla="*/ 107602 h 457909"/>
                  <a:gd name="connsiteX9" fmla="*/ 24729 w 482664"/>
                  <a:gd name="connsiteY9" fmla="*/ 93314 h 457909"/>
                  <a:gd name="connsiteX10" fmla="*/ 916 w 482664"/>
                  <a:gd name="connsiteY10" fmla="*/ 55214 h 457909"/>
                  <a:gd name="connsiteX11" fmla="*/ 53304 w 482664"/>
                  <a:gd name="connsiteY11" fmla="*/ 12352 h 457909"/>
                  <a:gd name="connsiteX12" fmla="*/ 191416 w 482664"/>
                  <a:gd name="connsiteY12" fmla="*/ 445 h 457909"/>
                  <a:gd name="connsiteX13" fmla="*/ 322385 w 482664"/>
                  <a:gd name="connsiteY13" fmla="*/ 24258 h 457909"/>
                  <a:gd name="connsiteX14" fmla="*/ 422398 w 482664"/>
                  <a:gd name="connsiteY14" fmla="*/ 100458 h 457909"/>
                  <a:gd name="connsiteX15" fmla="*/ 477166 w 482664"/>
                  <a:gd name="connsiteY15" fmla="*/ 214758 h 457909"/>
                  <a:gd name="connsiteX16" fmla="*/ 472404 w 482664"/>
                  <a:gd name="connsiteY16" fmla="*/ 348108 h 457909"/>
                  <a:gd name="connsiteX17" fmla="*/ 403348 w 482664"/>
                  <a:gd name="connsiteY17" fmla="*/ 429070 h 457909"/>
                  <a:gd name="connsiteX18" fmla="*/ 255710 w 482664"/>
                  <a:gd name="connsiteY18" fmla="*/ 457645 h 457909"/>
                  <a:gd name="connsiteX19" fmla="*/ 165223 w 482664"/>
                  <a:gd name="connsiteY19" fmla="*/ 440977 h 457909"/>
                  <a:gd name="connsiteX20" fmla="*/ 81879 w 482664"/>
                  <a:gd name="connsiteY20" fmla="*/ 402877 h 457909"/>
                  <a:gd name="connsiteX21" fmla="*/ 141410 w 482664"/>
                  <a:gd name="connsiteY21" fmla="*/ 338583 h 457909"/>
                  <a:gd name="connsiteX0" fmla="*/ 146172 w 482664"/>
                  <a:gd name="connsiteY0" fmla="*/ 326677 h 457909"/>
                  <a:gd name="connsiteX1" fmla="*/ 255710 w 482664"/>
                  <a:gd name="connsiteY1" fmla="*/ 348108 h 457909"/>
                  <a:gd name="connsiteX2" fmla="*/ 331910 w 482664"/>
                  <a:gd name="connsiteY2" fmla="*/ 333820 h 457909"/>
                  <a:gd name="connsiteX3" fmla="*/ 353341 w 482664"/>
                  <a:gd name="connsiteY3" fmla="*/ 271907 h 457909"/>
                  <a:gd name="connsiteX4" fmla="*/ 341435 w 482664"/>
                  <a:gd name="connsiteY4" fmla="*/ 205233 h 457909"/>
                  <a:gd name="connsiteX5" fmla="*/ 303335 w 482664"/>
                  <a:gd name="connsiteY5" fmla="*/ 126652 h 457909"/>
                  <a:gd name="connsiteX6" fmla="*/ 246185 w 482664"/>
                  <a:gd name="connsiteY6" fmla="*/ 90933 h 457909"/>
                  <a:gd name="connsiteX7" fmla="*/ 160460 w 482664"/>
                  <a:gd name="connsiteY7" fmla="*/ 88552 h 457909"/>
                  <a:gd name="connsiteX8" fmla="*/ 84260 w 482664"/>
                  <a:gd name="connsiteY8" fmla="*/ 107602 h 457909"/>
                  <a:gd name="connsiteX9" fmla="*/ 24729 w 482664"/>
                  <a:gd name="connsiteY9" fmla="*/ 93314 h 457909"/>
                  <a:gd name="connsiteX10" fmla="*/ 916 w 482664"/>
                  <a:gd name="connsiteY10" fmla="*/ 55214 h 457909"/>
                  <a:gd name="connsiteX11" fmla="*/ 53304 w 482664"/>
                  <a:gd name="connsiteY11" fmla="*/ 12352 h 457909"/>
                  <a:gd name="connsiteX12" fmla="*/ 191416 w 482664"/>
                  <a:gd name="connsiteY12" fmla="*/ 445 h 457909"/>
                  <a:gd name="connsiteX13" fmla="*/ 322385 w 482664"/>
                  <a:gd name="connsiteY13" fmla="*/ 24258 h 457909"/>
                  <a:gd name="connsiteX14" fmla="*/ 422398 w 482664"/>
                  <a:gd name="connsiteY14" fmla="*/ 100458 h 457909"/>
                  <a:gd name="connsiteX15" fmla="*/ 477166 w 482664"/>
                  <a:gd name="connsiteY15" fmla="*/ 214758 h 457909"/>
                  <a:gd name="connsiteX16" fmla="*/ 472404 w 482664"/>
                  <a:gd name="connsiteY16" fmla="*/ 348108 h 457909"/>
                  <a:gd name="connsiteX17" fmla="*/ 403348 w 482664"/>
                  <a:gd name="connsiteY17" fmla="*/ 429070 h 457909"/>
                  <a:gd name="connsiteX18" fmla="*/ 255710 w 482664"/>
                  <a:gd name="connsiteY18" fmla="*/ 457645 h 457909"/>
                  <a:gd name="connsiteX19" fmla="*/ 165223 w 482664"/>
                  <a:gd name="connsiteY19" fmla="*/ 440977 h 457909"/>
                  <a:gd name="connsiteX20" fmla="*/ 81879 w 482664"/>
                  <a:gd name="connsiteY20" fmla="*/ 402877 h 457909"/>
                  <a:gd name="connsiteX21" fmla="*/ 146172 w 482664"/>
                  <a:gd name="connsiteY21" fmla="*/ 326677 h 457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82664" h="457909">
                    <a:moveTo>
                      <a:pt x="146172" y="326677"/>
                    </a:moveTo>
                    <a:cubicBezTo>
                      <a:pt x="175144" y="317549"/>
                      <a:pt x="224754" y="346918"/>
                      <a:pt x="255710" y="348108"/>
                    </a:cubicBezTo>
                    <a:cubicBezTo>
                      <a:pt x="286666" y="349298"/>
                      <a:pt x="315638" y="346520"/>
                      <a:pt x="331910" y="333820"/>
                    </a:cubicBezTo>
                    <a:cubicBezTo>
                      <a:pt x="348182" y="321120"/>
                      <a:pt x="351753" y="293338"/>
                      <a:pt x="353341" y="271907"/>
                    </a:cubicBezTo>
                    <a:cubicBezTo>
                      <a:pt x="354929" y="250476"/>
                      <a:pt x="349769" y="229442"/>
                      <a:pt x="341435" y="205233"/>
                    </a:cubicBezTo>
                    <a:cubicBezTo>
                      <a:pt x="333101" y="181024"/>
                      <a:pt x="319210" y="145702"/>
                      <a:pt x="303335" y="126652"/>
                    </a:cubicBezTo>
                    <a:cubicBezTo>
                      <a:pt x="287460" y="107602"/>
                      <a:pt x="269997" y="97283"/>
                      <a:pt x="246185" y="90933"/>
                    </a:cubicBezTo>
                    <a:cubicBezTo>
                      <a:pt x="222373" y="84583"/>
                      <a:pt x="187447" y="85774"/>
                      <a:pt x="160460" y="88552"/>
                    </a:cubicBezTo>
                    <a:cubicBezTo>
                      <a:pt x="133473" y="91330"/>
                      <a:pt x="106882" y="106808"/>
                      <a:pt x="84260" y="107602"/>
                    </a:cubicBezTo>
                    <a:cubicBezTo>
                      <a:pt x="61638" y="108396"/>
                      <a:pt x="38620" y="102045"/>
                      <a:pt x="24729" y="93314"/>
                    </a:cubicBezTo>
                    <a:cubicBezTo>
                      <a:pt x="10838" y="84583"/>
                      <a:pt x="-3847" y="68708"/>
                      <a:pt x="916" y="55214"/>
                    </a:cubicBezTo>
                    <a:cubicBezTo>
                      <a:pt x="5679" y="41720"/>
                      <a:pt x="21554" y="21480"/>
                      <a:pt x="53304" y="12352"/>
                    </a:cubicBezTo>
                    <a:cubicBezTo>
                      <a:pt x="85054" y="3224"/>
                      <a:pt x="146569" y="-1539"/>
                      <a:pt x="191416" y="445"/>
                    </a:cubicBezTo>
                    <a:cubicBezTo>
                      <a:pt x="236263" y="2429"/>
                      <a:pt x="283888" y="7589"/>
                      <a:pt x="322385" y="24258"/>
                    </a:cubicBezTo>
                    <a:cubicBezTo>
                      <a:pt x="360882" y="40927"/>
                      <a:pt x="396601" y="68708"/>
                      <a:pt x="422398" y="100458"/>
                    </a:cubicBezTo>
                    <a:cubicBezTo>
                      <a:pt x="448195" y="132208"/>
                      <a:pt x="468832" y="173483"/>
                      <a:pt x="477166" y="214758"/>
                    </a:cubicBezTo>
                    <a:cubicBezTo>
                      <a:pt x="485500" y="256033"/>
                      <a:pt x="484707" y="312389"/>
                      <a:pt x="472404" y="348108"/>
                    </a:cubicBezTo>
                    <a:cubicBezTo>
                      <a:pt x="460101" y="383827"/>
                      <a:pt x="439463" y="410814"/>
                      <a:pt x="403348" y="429070"/>
                    </a:cubicBezTo>
                    <a:cubicBezTo>
                      <a:pt x="367233" y="447326"/>
                      <a:pt x="295397" y="455661"/>
                      <a:pt x="255710" y="457645"/>
                    </a:cubicBezTo>
                    <a:cubicBezTo>
                      <a:pt x="216023" y="459629"/>
                      <a:pt x="194195" y="450105"/>
                      <a:pt x="165223" y="440977"/>
                    </a:cubicBezTo>
                    <a:cubicBezTo>
                      <a:pt x="136251" y="431849"/>
                      <a:pt x="85054" y="421927"/>
                      <a:pt x="81879" y="402877"/>
                    </a:cubicBezTo>
                    <a:cubicBezTo>
                      <a:pt x="78704" y="383827"/>
                      <a:pt x="117200" y="335805"/>
                      <a:pt x="146172" y="32667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4" name="任意多边形 1373"/>
              <p:cNvSpPr/>
              <p:nvPr/>
            </p:nvSpPr>
            <p:spPr>
              <a:xfrm>
                <a:off x="7360691" y="5215251"/>
                <a:ext cx="142945" cy="182065"/>
              </a:xfrm>
              <a:custGeom>
                <a:avLst/>
                <a:gdLst>
                  <a:gd name="connsiteX0" fmla="*/ 7294 w 366430"/>
                  <a:gd name="connsiteY0" fmla="*/ 161683 h 466712"/>
                  <a:gd name="connsiteX1" fmla="*/ 4912 w 366430"/>
                  <a:gd name="connsiteY1" fmla="*/ 249789 h 466712"/>
                  <a:gd name="connsiteX2" fmla="*/ 73969 w 366430"/>
                  <a:gd name="connsiteY2" fmla="*/ 356945 h 466712"/>
                  <a:gd name="connsiteX3" fmla="*/ 150169 w 366430"/>
                  <a:gd name="connsiteY3" fmla="*/ 411714 h 466712"/>
                  <a:gd name="connsiteX4" fmla="*/ 235894 w 366430"/>
                  <a:gd name="connsiteY4" fmla="*/ 442670 h 466712"/>
                  <a:gd name="connsiteX5" fmla="*/ 290662 w 366430"/>
                  <a:gd name="connsiteY5" fmla="*/ 464102 h 466712"/>
                  <a:gd name="connsiteX6" fmla="*/ 357337 w 366430"/>
                  <a:gd name="connsiteY6" fmla="*/ 380758 h 466712"/>
                  <a:gd name="connsiteX7" fmla="*/ 357337 w 366430"/>
                  <a:gd name="connsiteY7" fmla="*/ 240264 h 466712"/>
                  <a:gd name="connsiteX8" fmla="*/ 278756 w 366430"/>
                  <a:gd name="connsiteY8" fmla="*/ 106914 h 466712"/>
                  <a:gd name="connsiteX9" fmla="*/ 166837 w 366430"/>
                  <a:gd name="connsiteY9" fmla="*/ 18808 h 466712"/>
                  <a:gd name="connsiteX10" fmla="*/ 66825 w 366430"/>
                  <a:gd name="connsiteY10" fmla="*/ 4520 h 466712"/>
                  <a:gd name="connsiteX11" fmla="*/ 4912 w 366430"/>
                  <a:gd name="connsiteY11" fmla="*/ 78339 h 466712"/>
                  <a:gd name="connsiteX12" fmla="*/ 7294 w 366430"/>
                  <a:gd name="connsiteY12" fmla="*/ 161683 h 4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6430" h="466712">
                    <a:moveTo>
                      <a:pt x="7294" y="161683"/>
                    </a:moveTo>
                    <a:cubicBezTo>
                      <a:pt x="7294" y="190258"/>
                      <a:pt x="-6200" y="217245"/>
                      <a:pt x="4912" y="249789"/>
                    </a:cubicBezTo>
                    <a:cubicBezTo>
                      <a:pt x="16024" y="282333"/>
                      <a:pt x="49760" y="329958"/>
                      <a:pt x="73969" y="356945"/>
                    </a:cubicBezTo>
                    <a:cubicBezTo>
                      <a:pt x="98178" y="383932"/>
                      <a:pt x="123182" y="397427"/>
                      <a:pt x="150169" y="411714"/>
                    </a:cubicBezTo>
                    <a:cubicBezTo>
                      <a:pt x="177157" y="426002"/>
                      <a:pt x="212479" y="433939"/>
                      <a:pt x="235894" y="442670"/>
                    </a:cubicBezTo>
                    <a:cubicBezTo>
                      <a:pt x="259309" y="451401"/>
                      <a:pt x="270422" y="474421"/>
                      <a:pt x="290662" y="464102"/>
                    </a:cubicBezTo>
                    <a:cubicBezTo>
                      <a:pt x="310902" y="453783"/>
                      <a:pt x="346225" y="418064"/>
                      <a:pt x="357337" y="380758"/>
                    </a:cubicBezTo>
                    <a:cubicBezTo>
                      <a:pt x="368449" y="343452"/>
                      <a:pt x="370434" y="285905"/>
                      <a:pt x="357337" y="240264"/>
                    </a:cubicBezTo>
                    <a:cubicBezTo>
                      <a:pt x="344240" y="194623"/>
                      <a:pt x="310506" y="143823"/>
                      <a:pt x="278756" y="106914"/>
                    </a:cubicBezTo>
                    <a:cubicBezTo>
                      <a:pt x="247006" y="70005"/>
                      <a:pt x="202159" y="35874"/>
                      <a:pt x="166837" y="18808"/>
                    </a:cubicBezTo>
                    <a:cubicBezTo>
                      <a:pt x="131515" y="1742"/>
                      <a:pt x="93812" y="-5402"/>
                      <a:pt x="66825" y="4520"/>
                    </a:cubicBezTo>
                    <a:cubicBezTo>
                      <a:pt x="39838" y="14442"/>
                      <a:pt x="17215" y="47779"/>
                      <a:pt x="4912" y="78339"/>
                    </a:cubicBezTo>
                    <a:cubicBezTo>
                      <a:pt x="-7391" y="108898"/>
                      <a:pt x="7294" y="133108"/>
                      <a:pt x="7294" y="16168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5" name="任意多边形 1374"/>
              <p:cNvSpPr/>
              <p:nvPr/>
            </p:nvSpPr>
            <p:spPr>
              <a:xfrm>
                <a:off x="7318309" y="5212992"/>
                <a:ext cx="215433" cy="227903"/>
              </a:xfrm>
              <a:custGeom>
                <a:avLst/>
                <a:gdLst>
                  <a:gd name="connsiteX0" fmla="*/ 256581 w 467875"/>
                  <a:gd name="connsiteY0" fmla="*/ 527041 h 527058"/>
                  <a:gd name="connsiteX1" fmla="*/ 173237 w 467875"/>
                  <a:gd name="connsiteY1" fmla="*/ 477034 h 527058"/>
                  <a:gd name="connsiteX2" fmla="*/ 56556 w 467875"/>
                  <a:gd name="connsiteY2" fmla="*/ 384166 h 527058"/>
                  <a:gd name="connsiteX3" fmla="*/ 4168 w 467875"/>
                  <a:gd name="connsiteY3" fmla="*/ 269866 h 527058"/>
                  <a:gd name="connsiteX4" fmla="*/ 6549 w 467875"/>
                  <a:gd name="connsiteY4" fmla="*/ 169853 h 527058"/>
                  <a:gd name="connsiteX5" fmla="*/ 32743 w 467875"/>
                  <a:gd name="connsiteY5" fmla="*/ 84128 h 527058"/>
                  <a:gd name="connsiteX6" fmla="*/ 87512 w 467875"/>
                  <a:gd name="connsiteY6" fmla="*/ 26978 h 527058"/>
                  <a:gd name="connsiteX7" fmla="*/ 166093 w 467875"/>
                  <a:gd name="connsiteY7" fmla="*/ 784 h 527058"/>
                  <a:gd name="connsiteX8" fmla="*/ 299443 w 467875"/>
                  <a:gd name="connsiteY8" fmla="*/ 12691 h 527058"/>
                  <a:gd name="connsiteX9" fmla="*/ 373262 w 467875"/>
                  <a:gd name="connsiteY9" fmla="*/ 69841 h 527058"/>
                  <a:gd name="connsiteX10" fmla="*/ 423268 w 467875"/>
                  <a:gd name="connsiteY10" fmla="*/ 184141 h 527058"/>
                  <a:gd name="connsiteX11" fmla="*/ 458987 w 467875"/>
                  <a:gd name="connsiteY11" fmla="*/ 274628 h 527058"/>
                  <a:gd name="connsiteX12" fmla="*/ 466131 w 467875"/>
                  <a:gd name="connsiteY12" fmla="*/ 319872 h 527058"/>
                  <a:gd name="connsiteX13" fmla="*/ 432793 w 467875"/>
                  <a:gd name="connsiteY13" fmla="*/ 388928 h 527058"/>
                  <a:gd name="connsiteX14" fmla="*/ 389931 w 467875"/>
                  <a:gd name="connsiteY14" fmla="*/ 334159 h 527058"/>
                  <a:gd name="connsiteX15" fmla="*/ 363737 w 467875"/>
                  <a:gd name="connsiteY15" fmla="*/ 238909 h 527058"/>
                  <a:gd name="connsiteX16" fmla="*/ 323256 w 467875"/>
                  <a:gd name="connsiteY16" fmla="*/ 157947 h 527058"/>
                  <a:gd name="connsiteX17" fmla="*/ 270868 w 467875"/>
                  <a:gd name="connsiteY17" fmla="*/ 117466 h 527058"/>
                  <a:gd name="connsiteX18" fmla="*/ 189906 w 467875"/>
                  <a:gd name="connsiteY18" fmla="*/ 107941 h 527058"/>
                  <a:gd name="connsiteX19" fmla="*/ 132756 w 467875"/>
                  <a:gd name="connsiteY19" fmla="*/ 150803 h 527058"/>
                  <a:gd name="connsiteX20" fmla="*/ 125612 w 467875"/>
                  <a:gd name="connsiteY20" fmla="*/ 222241 h 527058"/>
                  <a:gd name="connsiteX21" fmla="*/ 170856 w 467875"/>
                  <a:gd name="connsiteY21" fmla="*/ 312728 h 527058"/>
                  <a:gd name="connsiteX22" fmla="*/ 249437 w 467875"/>
                  <a:gd name="connsiteY22" fmla="*/ 391309 h 527058"/>
                  <a:gd name="connsiteX23" fmla="*/ 328018 w 467875"/>
                  <a:gd name="connsiteY23" fmla="*/ 438934 h 527058"/>
                  <a:gd name="connsiteX24" fmla="*/ 373262 w 467875"/>
                  <a:gd name="connsiteY24" fmla="*/ 457984 h 527058"/>
                  <a:gd name="connsiteX25" fmla="*/ 339924 w 467875"/>
                  <a:gd name="connsiteY25" fmla="*/ 472272 h 527058"/>
                  <a:gd name="connsiteX26" fmla="*/ 256581 w 467875"/>
                  <a:gd name="connsiteY26" fmla="*/ 527041 h 527058"/>
                  <a:gd name="connsiteX0" fmla="*/ 492324 w 495548"/>
                  <a:gd name="connsiteY0" fmla="*/ 584191 h 584197"/>
                  <a:gd name="connsiteX1" fmla="*/ 173237 w 495548"/>
                  <a:gd name="connsiteY1" fmla="*/ 477034 h 584197"/>
                  <a:gd name="connsiteX2" fmla="*/ 56556 w 495548"/>
                  <a:gd name="connsiteY2" fmla="*/ 384166 h 584197"/>
                  <a:gd name="connsiteX3" fmla="*/ 4168 w 495548"/>
                  <a:gd name="connsiteY3" fmla="*/ 269866 h 584197"/>
                  <a:gd name="connsiteX4" fmla="*/ 6549 w 495548"/>
                  <a:gd name="connsiteY4" fmla="*/ 169853 h 584197"/>
                  <a:gd name="connsiteX5" fmla="*/ 32743 w 495548"/>
                  <a:gd name="connsiteY5" fmla="*/ 84128 h 584197"/>
                  <a:gd name="connsiteX6" fmla="*/ 87512 w 495548"/>
                  <a:gd name="connsiteY6" fmla="*/ 26978 h 584197"/>
                  <a:gd name="connsiteX7" fmla="*/ 166093 w 495548"/>
                  <a:gd name="connsiteY7" fmla="*/ 784 h 584197"/>
                  <a:gd name="connsiteX8" fmla="*/ 299443 w 495548"/>
                  <a:gd name="connsiteY8" fmla="*/ 12691 h 584197"/>
                  <a:gd name="connsiteX9" fmla="*/ 373262 w 495548"/>
                  <a:gd name="connsiteY9" fmla="*/ 69841 h 584197"/>
                  <a:gd name="connsiteX10" fmla="*/ 423268 w 495548"/>
                  <a:gd name="connsiteY10" fmla="*/ 184141 h 584197"/>
                  <a:gd name="connsiteX11" fmla="*/ 458987 w 495548"/>
                  <a:gd name="connsiteY11" fmla="*/ 274628 h 584197"/>
                  <a:gd name="connsiteX12" fmla="*/ 466131 w 495548"/>
                  <a:gd name="connsiteY12" fmla="*/ 319872 h 584197"/>
                  <a:gd name="connsiteX13" fmla="*/ 432793 w 495548"/>
                  <a:gd name="connsiteY13" fmla="*/ 388928 h 584197"/>
                  <a:gd name="connsiteX14" fmla="*/ 389931 w 495548"/>
                  <a:gd name="connsiteY14" fmla="*/ 334159 h 584197"/>
                  <a:gd name="connsiteX15" fmla="*/ 363737 w 495548"/>
                  <a:gd name="connsiteY15" fmla="*/ 238909 h 584197"/>
                  <a:gd name="connsiteX16" fmla="*/ 323256 w 495548"/>
                  <a:gd name="connsiteY16" fmla="*/ 157947 h 584197"/>
                  <a:gd name="connsiteX17" fmla="*/ 270868 w 495548"/>
                  <a:gd name="connsiteY17" fmla="*/ 117466 h 584197"/>
                  <a:gd name="connsiteX18" fmla="*/ 189906 w 495548"/>
                  <a:gd name="connsiteY18" fmla="*/ 107941 h 584197"/>
                  <a:gd name="connsiteX19" fmla="*/ 132756 w 495548"/>
                  <a:gd name="connsiteY19" fmla="*/ 150803 h 584197"/>
                  <a:gd name="connsiteX20" fmla="*/ 125612 w 495548"/>
                  <a:gd name="connsiteY20" fmla="*/ 222241 h 584197"/>
                  <a:gd name="connsiteX21" fmla="*/ 170856 w 495548"/>
                  <a:gd name="connsiteY21" fmla="*/ 312728 h 584197"/>
                  <a:gd name="connsiteX22" fmla="*/ 249437 w 495548"/>
                  <a:gd name="connsiteY22" fmla="*/ 391309 h 584197"/>
                  <a:gd name="connsiteX23" fmla="*/ 328018 w 495548"/>
                  <a:gd name="connsiteY23" fmla="*/ 438934 h 584197"/>
                  <a:gd name="connsiteX24" fmla="*/ 373262 w 495548"/>
                  <a:gd name="connsiteY24" fmla="*/ 457984 h 584197"/>
                  <a:gd name="connsiteX25" fmla="*/ 339924 w 495548"/>
                  <a:gd name="connsiteY25" fmla="*/ 472272 h 584197"/>
                  <a:gd name="connsiteX26" fmla="*/ 492324 w 495548"/>
                  <a:gd name="connsiteY26" fmla="*/ 584191 h 584197"/>
                  <a:gd name="connsiteX0" fmla="*/ 492324 w 550016"/>
                  <a:gd name="connsiteY0" fmla="*/ 584191 h 584192"/>
                  <a:gd name="connsiteX1" fmla="*/ 173237 w 550016"/>
                  <a:gd name="connsiteY1" fmla="*/ 477034 h 584192"/>
                  <a:gd name="connsiteX2" fmla="*/ 56556 w 550016"/>
                  <a:gd name="connsiteY2" fmla="*/ 384166 h 584192"/>
                  <a:gd name="connsiteX3" fmla="*/ 4168 w 550016"/>
                  <a:gd name="connsiteY3" fmla="*/ 269866 h 584192"/>
                  <a:gd name="connsiteX4" fmla="*/ 6549 w 550016"/>
                  <a:gd name="connsiteY4" fmla="*/ 169853 h 584192"/>
                  <a:gd name="connsiteX5" fmla="*/ 32743 w 550016"/>
                  <a:gd name="connsiteY5" fmla="*/ 84128 h 584192"/>
                  <a:gd name="connsiteX6" fmla="*/ 87512 w 550016"/>
                  <a:gd name="connsiteY6" fmla="*/ 26978 h 584192"/>
                  <a:gd name="connsiteX7" fmla="*/ 166093 w 550016"/>
                  <a:gd name="connsiteY7" fmla="*/ 784 h 584192"/>
                  <a:gd name="connsiteX8" fmla="*/ 299443 w 550016"/>
                  <a:gd name="connsiteY8" fmla="*/ 12691 h 584192"/>
                  <a:gd name="connsiteX9" fmla="*/ 373262 w 550016"/>
                  <a:gd name="connsiteY9" fmla="*/ 69841 h 584192"/>
                  <a:gd name="connsiteX10" fmla="*/ 423268 w 550016"/>
                  <a:gd name="connsiteY10" fmla="*/ 184141 h 584192"/>
                  <a:gd name="connsiteX11" fmla="*/ 458987 w 550016"/>
                  <a:gd name="connsiteY11" fmla="*/ 274628 h 584192"/>
                  <a:gd name="connsiteX12" fmla="*/ 466131 w 550016"/>
                  <a:gd name="connsiteY12" fmla="*/ 319872 h 584192"/>
                  <a:gd name="connsiteX13" fmla="*/ 432793 w 550016"/>
                  <a:gd name="connsiteY13" fmla="*/ 388928 h 584192"/>
                  <a:gd name="connsiteX14" fmla="*/ 389931 w 550016"/>
                  <a:gd name="connsiteY14" fmla="*/ 334159 h 584192"/>
                  <a:gd name="connsiteX15" fmla="*/ 363737 w 550016"/>
                  <a:gd name="connsiteY15" fmla="*/ 238909 h 584192"/>
                  <a:gd name="connsiteX16" fmla="*/ 323256 w 550016"/>
                  <a:gd name="connsiteY16" fmla="*/ 157947 h 584192"/>
                  <a:gd name="connsiteX17" fmla="*/ 270868 w 550016"/>
                  <a:gd name="connsiteY17" fmla="*/ 117466 h 584192"/>
                  <a:gd name="connsiteX18" fmla="*/ 189906 w 550016"/>
                  <a:gd name="connsiteY18" fmla="*/ 107941 h 584192"/>
                  <a:gd name="connsiteX19" fmla="*/ 132756 w 550016"/>
                  <a:gd name="connsiteY19" fmla="*/ 150803 h 584192"/>
                  <a:gd name="connsiteX20" fmla="*/ 125612 w 550016"/>
                  <a:gd name="connsiteY20" fmla="*/ 222241 h 584192"/>
                  <a:gd name="connsiteX21" fmla="*/ 170856 w 550016"/>
                  <a:gd name="connsiteY21" fmla="*/ 312728 h 584192"/>
                  <a:gd name="connsiteX22" fmla="*/ 249437 w 550016"/>
                  <a:gd name="connsiteY22" fmla="*/ 391309 h 584192"/>
                  <a:gd name="connsiteX23" fmla="*/ 328018 w 550016"/>
                  <a:gd name="connsiteY23" fmla="*/ 438934 h 584192"/>
                  <a:gd name="connsiteX24" fmla="*/ 373262 w 550016"/>
                  <a:gd name="connsiteY24" fmla="*/ 457984 h 584192"/>
                  <a:gd name="connsiteX25" fmla="*/ 539949 w 550016"/>
                  <a:gd name="connsiteY25" fmla="*/ 474654 h 584192"/>
                  <a:gd name="connsiteX26" fmla="*/ 492324 w 550016"/>
                  <a:gd name="connsiteY26" fmla="*/ 584191 h 584192"/>
                  <a:gd name="connsiteX0" fmla="*/ 494556 w 552248"/>
                  <a:gd name="connsiteY0" fmla="*/ 584191 h 584192"/>
                  <a:gd name="connsiteX1" fmla="*/ 175469 w 552248"/>
                  <a:gd name="connsiteY1" fmla="*/ 477034 h 584192"/>
                  <a:gd name="connsiteX2" fmla="*/ 58788 w 552248"/>
                  <a:gd name="connsiteY2" fmla="*/ 384166 h 584192"/>
                  <a:gd name="connsiteX3" fmla="*/ 6400 w 552248"/>
                  <a:gd name="connsiteY3" fmla="*/ 269866 h 584192"/>
                  <a:gd name="connsiteX4" fmla="*/ 4019 w 552248"/>
                  <a:gd name="connsiteY4" fmla="*/ 172235 h 584192"/>
                  <a:gd name="connsiteX5" fmla="*/ 34975 w 552248"/>
                  <a:gd name="connsiteY5" fmla="*/ 84128 h 584192"/>
                  <a:gd name="connsiteX6" fmla="*/ 89744 w 552248"/>
                  <a:gd name="connsiteY6" fmla="*/ 26978 h 584192"/>
                  <a:gd name="connsiteX7" fmla="*/ 168325 w 552248"/>
                  <a:gd name="connsiteY7" fmla="*/ 784 h 584192"/>
                  <a:gd name="connsiteX8" fmla="*/ 301675 w 552248"/>
                  <a:gd name="connsiteY8" fmla="*/ 12691 h 584192"/>
                  <a:gd name="connsiteX9" fmla="*/ 375494 w 552248"/>
                  <a:gd name="connsiteY9" fmla="*/ 69841 h 584192"/>
                  <a:gd name="connsiteX10" fmla="*/ 425500 w 552248"/>
                  <a:gd name="connsiteY10" fmla="*/ 184141 h 584192"/>
                  <a:gd name="connsiteX11" fmla="*/ 461219 w 552248"/>
                  <a:gd name="connsiteY11" fmla="*/ 274628 h 584192"/>
                  <a:gd name="connsiteX12" fmla="*/ 468363 w 552248"/>
                  <a:gd name="connsiteY12" fmla="*/ 319872 h 584192"/>
                  <a:gd name="connsiteX13" fmla="*/ 435025 w 552248"/>
                  <a:gd name="connsiteY13" fmla="*/ 388928 h 584192"/>
                  <a:gd name="connsiteX14" fmla="*/ 392163 w 552248"/>
                  <a:gd name="connsiteY14" fmla="*/ 334159 h 584192"/>
                  <a:gd name="connsiteX15" fmla="*/ 365969 w 552248"/>
                  <a:gd name="connsiteY15" fmla="*/ 238909 h 584192"/>
                  <a:gd name="connsiteX16" fmla="*/ 325488 w 552248"/>
                  <a:gd name="connsiteY16" fmla="*/ 157947 h 584192"/>
                  <a:gd name="connsiteX17" fmla="*/ 273100 w 552248"/>
                  <a:gd name="connsiteY17" fmla="*/ 117466 h 584192"/>
                  <a:gd name="connsiteX18" fmla="*/ 192138 w 552248"/>
                  <a:gd name="connsiteY18" fmla="*/ 107941 h 584192"/>
                  <a:gd name="connsiteX19" fmla="*/ 134988 w 552248"/>
                  <a:gd name="connsiteY19" fmla="*/ 150803 h 584192"/>
                  <a:gd name="connsiteX20" fmla="*/ 127844 w 552248"/>
                  <a:gd name="connsiteY20" fmla="*/ 222241 h 584192"/>
                  <a:gd name="connsiteX21" fmla="*/ 173088 w 552248"/>
                  <a:gd name="connsiteY21" fmla="*/ 312728 h 584192"/>
                  <a:gd name="connsiteX22" fmla="*/ 251669 w 552248"/>
                  <a:gd name="connsiteY22" fmla="*/ 391309 h 584192"/>
                  <a:gd name="connsiteX23" fmla="*/ 330250 w 552248"/>
                  <a:gd name="connsiteY23" fmla="*/ 438934 h 584192"/>
                  <a:gd name="connsiteX24" fmla="*/ 375494 w 552248"/>
                  <a:gd name="connsiteY24" fmla="*/ 457984 h 584192"/>
                  <a:gd name="connsiteX25" fmla="*/ 542181 w 552248"/>
                  <a:gd name="connsiteY25" fmla="*/ 474654 h 584192"/>
                  <a:gd name="connsiteX26" fmla="*/ 494556 w 552248"/>
                  <a:gd name="connsiteY26" fmla="*/ 584191 h 584192"/>
                  <a:gd name="connsiteX0" fmla="*/ 494556 w 552248"/>
                  <a:gd name="connsiteY0" fmla="*/ 584191 h 584215"/>
                  <a:gd name="connsiteX1" fmla="*/ 175469 w 552248"/>
                  <a:gd name="connsiteY1" fmla="*/ 477034 h 584215"/>
                  <a:gd name="connsiteX2" fmla="*/ 58788 w 552248"/>
                  <a:gd name="connsiteY2" fmla="*/ 384166 h 584215"/>
                  <a:gd name="connsiteX3" fmla="*/ 6400 w 552248"/>
                  <a:gd name="connsiteY3" fmla="*/ 269866 h 584215"/>
                  <a:gd name="connsiteX4" fmla="*/ 4019 w 552248"/>
                  <a:gd name="connsiteY4" fmla="*/ 172235 h 584215"/>
                  <a:gd name="connsiteX5" fmla="*/ 34975 w 552248"/>
                  <a:gd name="connsiteY5" fmla="*/ 84128 h 584215"/>
                  <a:gd name="connsiteX6" fmla="*/ 89744 w 552248"/>
                  <a:gd name="connsiteY6" fmla="*/ 26978 h 584215"/>
                  <a:gd name="connsiteX7" fmla="*/ 168325 w 552248"/>
                  <a:gd name="connsiteY7" fmla="*/ 784 h 584215"/>
                  <a:gd name="connsiteX8" fmla="*/ 301675 w 552248"/>
                  <a:gd name="connsiteY8" fmla="*/ 12691 h 584215"/>
                  <a:gd name="connsiteX9" fmla="*/ 375494 w 552248"/>
                  <a:gd name="connsiteY9" fmla="*/ 69841 h 584215"/>
                  <a:gd name="connsiteX10" fmla="*/ 425500 w 552248"/>
                  <a:gd name="connsiteY10" fmla="*/ 184141 h 584215"/>
                  <a:gd name="connsiteX11" fmla="*/ 461219 w 552248"/>
                  <a:gd name="connsiteY11" fmla="*/ 274628 h 584215"/>
                  <a:gd name="connsiteX12" fmla="*/ 468363 w 552248"/>
                  <a:gd name="connsiteY12" fmla="*/ 319872 h 584215"/>
                  <a:gd name="connsiteX13" fmla="*/ 435025 w 552248"/>
                  <a:gd name="connsiteY13" fmla="*/ 388928 h 584215"/>
                  <a:gd name="connsiteX14" fmla="*/ 392163 w 552248"/>
                  <a:gd name="connsiteY14" fmla="*/ 334159 h 584215"/>
                  <a:gd name="connsiteX15" fmla="*/ 365969 w 552248"/>
                  <a:gd name="connsiteY15" fmla="*/ 238909 h 584215"/>
                  <a:gd name="connsiteX16" fmla="*/ 325488 w 552248"/>
                  <a:gd name="connsiteY16" fmla="*/ 157947 h 584215"/>
                  <a:gd name="connsiteX17" fmla="*/ 273100 w 552248"/>
                  <a:gd name="connsiteY17" fmla="*/ 117466 h 584215"/>
                  <a:gd name="connsiteX18" fmla="*/ 192138 w 552248"/>
                  <a:gd name="connsiteY18" fmla="*/ 107941 h 584215"/>
                  <a:gd name="connsiteX19" fmla="*/ 134988 w 552248"/>
                  <a:gd name="connsiteY19" fmla="*/ 150803 h 584215"/>
                  <a:gd name="connsiteX20" fmla="*/ 127844 w 552248"/>
                  <a:gd name="connsiteY20" fmla="*/ 222241 h 584215"/>
                  <a:gd name="connsiteX21" fmla="*/ 173088 w 552248"/>
                  <a:gd name="connsiteY21" fmla="*/ 312728 h 584215"/>
                  <a:gd name="connsiteX22" fmla="*/ 251669 w 552248"/>
                  <a:gd name="connsiteY22" fmla="*/ 391309 h 584215"/>
                  <a:gd name="connsiteX23" fmla="*/ 330250 w 552248"/>
                  <a:gd name="connsiteY23" fmla="*/ 438934 h 584215"/>
                  <a:gd name="connsiteX24" fmla="*/ 375494 w 552248"/>
                  <a:gd name="connsiteY24" fmla="*/ 457984 h 584215"/>
                  <a:gd name="connsiteX25" fmla="*/ 542181 w 552248"/>
                  <a:gd name="connsiteY25" fmla="*/ 467510 h 584215"/>
                  <a:gd name="connsiteX26" fmla="*/ 494556 w 552248"/>
                  <a:gd name="connsiteY26" fmla="*/ 584191 h 584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2248" h="584215">
                    <a:moveTo>
                      <a:pt x="494556" y="584191"/>
                    </a:moveTo>
                    <a:cubicBezTo>
                      <a:pt x="433437" y="585778"/>
                      <a:pt x="248097" y="510371"/>
                      <a:pt x="175469" y="477034"/>
                    </a:cubicBezTo>
                    <a:cubicBezTo>
                      <a:pt x="102841" y="443697"/>
                      <a:pt x="86966" y="418694"/>
                      <a:pt x="58788" y="384166"/>
                    </a:cubicBezTo>
                    <a:cubicBezTo>
                      <a:pt x="30610" y="349638"/>
                      <a:pt x="15528" y="305188"/>
                      <a:pt x="6400" y="269866"/>
                    </a:cubicBezTo>
                    <a:cubicBezTo>
                      <a:pt x="-2728" y="234544"/>
                      <a:pt x="-744" y="203191"/>
                      <a:pt x="4019" y="172235"/>
                    </a:cubicBezTo>
                    <a:cubicBezTo>
                      <a:pt x="8782" y="141279"/>
                      <a:pt x="20687" y="108338"/>
                      <a:pt x="34975" y="84128"/>
                    </a:cubicBezTo>
                    <a:cubicBezTo>
                      <a:pt x="49263" y="59918"/>
                      <a:pt x="67519" y="40869"/>
                      <a:pt x="89744" y="26978"/>
                    </a:cubicBezTo>
                    <a:cubicBezTo>
                      <a:pt x="111969" y="13087"/>
                      <a:pt x="133003" y="3165"/>
                      <a:pt x="168325" y="784"/>
                    </a:cubicBezTo>
                    <a:cubicBezTo>
                      <a:pt x="203647" y="-1597"/>
                      <a:pt x="267147" y="1181"/>
                      <a:pt x="301675" y="12691"/>
                    </a:cubicBezTo>
                    <a:cubicBezTo>
                      <a:pt x="336203" y="24200"/>
                      <a:pt x="354857" y="41266"/>
                      <a:pt x="375494" y="69841"/>
                    </a:cubicBezTo>
                    <a:cubicBezTo>
                      <a:pt x="396131" y="98416"/>
                      <a:pt x="411213" y="150010"/>
                      <a:pt x="425500" y="184141"/>
                    </a:cubicBezTo>
                    <a:cubicBezTo>
                      <a:pt x="439787" y="218272"/>
                      <a:pt x="454075" y="252006"/>
                      <a:pt x="461219" y="274628"/>
                    </a:cubicBezTo>
                    <a:cubicBezTo>
                      <a:pt x="468363" y="297250"/>
                      <a:pt x="472729" y="300822"/>
                      <a:pt x="468363" y="319872"/>
                    </a:cubicBezTo>
                    <a:cubicBezTo>
                      <a:pt x="463997" y="338922"/>
                      <a:pt x="447725" y="386547"/>
                      <a:pt x="435025" y="388928"/>
                    </a:cubicBezTo>
                    <a:cubicBezTo>
                      <a:pt x="422325" y="391309"/>
                      <a:pt x="403672" y="359162"/>
                      <a:pt x="392163" y="334159"/>
                    </a:cubicBezTo>
                    <a:cubicBezTo>
                      <a:pt x="380654" y="309156"/>
                      <a:pt x="377081" y="268278"/>
                      <a:pt x="365969" y="238909"/>
                    </a:cubicBezTo>
                    <a:cubicBezTo>
                      <a:pt x="354857" y="209540"/>
                      <a:pt x="340966" y="178187"/>
                      <a:pt x="325488" y="157947"/>
                    </a:cubicBezTo>
                    <a:cubicBezTo>
                      <a:pt x="310010" y="137707"/>
                      <a:pt x="295325" y="125800"/>
                      <a:pt x="273100" y="117466"/>
                    </a:cubicBezTo>
                    <a:cubicBezTo>
                      <a:pt x="250875" y="109132"/>
                      <a:pt x="215157" y="102385"/>
                      <a:pt x="192138" y="107941"/>
                    </a:cubicBezTo>
                    <a:cubicBezTo>
                      <a:pt x="169119" y="113497"/>
                      <a:pt x="145704" y="131753"/>
                      <a:pt x="134988" y="150803"/>
                    </a:cubicBezTo>
                    <a:cubicBezTo>
                      <a:pt x="124272" y="169853"/>
                      <a:pt x="121494" y="195254"/>
                      <a:pt x="127844" y="222241"/>
                    </a:cubicBezTo>
                    <a:cubicBezTo>
                      <a:pt x="134194" y="249228"/>
                      <a:pt x="152451" y="284550"/>
                      <a:pt x="173088" y="312728"/>
                    </a:cubicBezTo>
                    <a:cubicBezTo>
                      <a:pt x="193725" y="340906"/>
                      <a:pt x="225475" y="370275"/>
                      <a:pt x="251669" y="391309"/>
                    </a:cubicBezTo>
                    <a:cubicBezTo>
                      <a:pt x="277863" y="412343"/>
                      <a:pt x="309613" y="427822"/>
                      <a:pt x="330250" y="438934"/>
                    </a:cubicBezTo>
                    <a:cubicBezTo>
                      <a:pt x="350887" y="450046"/>
                      <a:pt x="373510" y="452428"/>
                      <a:pt x="375494" y="457984"/>
                    </a:cubicBezTo>
                    <a:cubicBezTo>
                      <a:pt x="377478" y="463540"/>
                      <a:pt x="522337" y="446476"/>
                      <a:pt x="542181" y="467510"/>
                    </a:cubicBezTo>
                    <a:cubicBezTo>
                      <a:pt x="562025" y="488544"/>
                      <a:pt x="555675" y="582604"/>
                      <a:pt x="494556" y="584191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6" name="任意多边形 1375"/>
              <p:cNvSpPr/>
              <p:nvPr/>
            </p:nvSpPr>
            <p:spPr>
              <a:xfrm>
                <a:off x="7492218" y="5154766"/>
                <a:ext cx="142565" cy="194211"/>
              </a:xfrm>
              <a:custGeom>
                <a:avLst/>
                <a:gdLst>
                  <a:gd name="connsiteX0" fmla="*/ 86176 w 357639"/>
                  <a:gd name="connsiteY0" fmla="*/ 11151 h 485069"/>
                  <a:gd name="connsiteX1" fmla="*/ 19501 w 357639"/>
                  <a:gd name="connsiteY1" fmla="*/ 94494 h 485069"/>
                  <a:gd name="connsiteX2" fmla="*/ 451 w 357639"/>
                  <a:gd name="connsiteY2" fmla="*/ 146882 h 485069"/>
                  <a:gd name="connsiteX3" fmla="*/ 33789 w 357639"/>
                  <a:gd name="connsiteY3" fmla="*/ 218319 h 485069"/>
                  <a:gd name="connsiteX4" fmla="*/ 121895 w 357639"/>
                  <a:gd name="connsiteY4" fmla="*/ 304044 h 485069"/>
                  <a:gd name="connsiteX5" fmla="*/ 152851 w 357639"/>
                  <a:gd name="connsiteY5" fmla="*/ 358813 h 485069"/>
                  <a:gd name="connsiteX6" fmla="*/ 183807 w 357639"/>
                  <a:gd name="connsiteY6" fmla="*/ 427869 h 485069"/>
                  <a:gd name="connsiteX7" fmla="*/ 221907 w 357639"/>
                  <a:gd name="connsiteY7" fmla="*/ 485019 h 485069"/>
                  <a:gd name="connsiteX8" fmla="*/ 307632 w 357639"/>
                  <a:gd name="connsiteY8" fmla="*/ 437394 h 485069"/>
                  <a:gd name="connsiteX9" fmla="*/ 357639 w 357639"/>
                  <a:gd name="connsiteY9" fmla="*/ 406438 h 485069"/>
                  <a:gd name="connsiteX10" fmla="*/ 307632 w 357639"/>
                  <a:gd name="connsiteY10" fmla="*/ 335001 h 485069"/>
                  <a:gd name="connsiteX11" fmla="*/ 214764 w 357639"/>
                  <a:gd name="connsiteY11" fmla="*/ 261182 h 485069"/>
                  <a:gd name="connsiteX12" fmla="*/ 174282 w 357639"/>
                  <a:gd name="connsiteY12" fmla="*/ 175457 h 485069"/>
                  <a:gd name="connsiteX13" fmla="*/ 214764 w 357639"/>
                  <a:gd name="connsiteY13" fmla="*/ 132594 h 485069"/>
                  <a:gd name="connsiteX14" fmla="*/ 279057 w 357639"/>
                  <a:gd name="connsiteY14" fmla="*/ 96876 h 485069"/>
                  <a:gd name="connsiteX15" fmla="*/ 293345 w 357639"/>
                  <a:gd name="connsiteY15" fmla="*/ 34963 h 485069"/>
                  <a:gd name="connsiteX16" fmla="*/ 264770 w 357639"/>
                  <a:gd name="connsiteY16" fmla="*/ 11151 h 485069"/>
                  <a:gd name="connsiteX17" fmla="*/ 162376 w 357639"/>
                  <a:gd name="connsiteY17" fmla="*/ 1626 h 485069"/>
                  <a:gd name="connsiteX18" fmla="*/ 86176 w 357639"/>
                  <a:gd name="connsiteY18" fmla="*/ 11151 h 485069"/>
                  <a:gd name="connsiteX0" fmla="*/ 93149 w 364612"/>
                  <a:gd name="connsiteY0" fmla="*/ 11151 h 485069"/>
                  <a:gd name="connsiteX1" fmla="*/ 26474 w 364612"/>
                  <a:gd name="connsiteY1" fmla="*/ 94494 h 485069"/>
                  <a:gd name="connsiteX2" fmla="*/ 280 w 364612"/>
                  <a:gd name="connsiteY2" fmla="*/ 149263 h 485069"/>
                  <a:gd name="connsiteX3" fmla="*/ 40762 w 364612"/>
                  <a:gd name="connsiteY3" fmla="*/ 218319 h 485069"/>
                  <a:gd name="connsiteX4" fmla="*/ 128868 w 364612"/>
                  <a:gd name="connsiteY4" fmla="*/ 304044 h 485069"/>
                  <a:gd name="connsiteX5" fmla="*/ 159824 w 364612"/>
                  <a:gd name="connsiteY5" fmla="*/ 358813 h 485069"/>
                  <a:gd name="connsiteX6" fmla="*/ 190780 w 364612"/>
                  <a:gd name="connsiteY6" fmla="*/ 427869 h 485069"/>
                  <a:gd name="connsiteX7" fmla="*/ 228880 w 364612"/>
                  <a:gd name="connsiteY7" fmla="*/ 485019 h 485069"/>
                  <a:gd name="connsiteX8" fmla="*/ 314605 w 364612"/>
                  <a:gd name="connsiteY8" fmla="*/ 437394 h 485069"/>
                  <a:gd name="connsiteX9" fmla="*/ 364612 w 364612"/>
                  <a:gd name="connsiteY9" fmla="*/ 406438 h 485069"/>
                  <a:gd name="connsiteX10" fmla="*/ 314605 w 364612"/>
                  <a:gd name="connsiteY10" fmla="*/ 335001 h 485069"/>
                  <a:gd name="connsiteX11" fmla="*/ 221737 w 364612"/>
                  <a:gd name="connsiteY11" fmla="*/ 261182 h 485069"/>
                  <a:gd name="connsiteX12" fmla="*/ 181255 w 364612"/>
                  <a:gd name="connsiteY12" fmla="*/ 175457 h 485069"/>
                  <a:gd name="connsiteX13" fmla="*/ 221737 w 364612"/>
                  <a:gd name="connsiteY13" fmla="*/ 132594 h 485069"/>
                  <a:gd name="connsiteX14" fmla="*/ 286030 w 364612"/>
                  <a:gd name="connsiteY14" fmla="*/ 96876 h 485069"/>
                  <a:gd name="connsiteX15" fmla="*/ 300318 w 364612"/>
                  <a:gd name="connsiteY15" fmla="*/ 34963 h 485069"/>
                  <a:gd name="connsiteX16" fmla="*/ 271743 w 364612"/>
                  <a:gd name="connsiteY16" fmla="*/ 11151 h 485069"/>
                  <a:gd name="connsiteX17" fmla="*/ 169349 w 364612"/>
                  <a:gd name="connsiteY17" fmla="*/ 1626 h 485069"/>
                  <a:gd name="connsiteX18" fmla="*/ 93149 w 364612"/>
                  <a:gd name="connsiteY18" fmla="*/ 11151 h 485069"/>
                  <a:gd name="connsiteX0" fmla="*/ 93074 w 364537"/>
                  <a:gd name="connsiteY0" fmla="*/ 11151 h 485069"/>
                  <a:gd name="connsiteX1" fmla="*/ 26399 w 364537"/>
                  <a:gd name="connsiteY1" fmla="*/ 94494 h 485069"/>
                  <a:gd name="connsiteX2" fmla="*/ 205 w 364537"/>
                  <a:gd name="connsiteY2" fmla="*/ 149263 h 485069"/>
                  <a:gd name="connsiteX3" fmla="*/ 38306 w 364537"/>
                  <a:gd name="connsiteY3" fmla="*/ 227844 h 485069"/>
                  <a:gd name="connsiteX4" fmla="*/ 128793 w 364537"/>
                  <a:gd name="connsiteY4" fmla="*/ 304044 h 485069"/>
                  <a:gd name="connsiteX5" fmla="*/ 159749 w 364537"/>
                  <a:gd name="connsiteY5" fmla="*/ 358813 h 485069"/>
                  <a:gd name="connsiteX6" fmla="*/ 190705 w 364537"/>
                  <a:gd name="connsiteY6" fmla="*/ 427869 h 485069"/>
                  <a:gd name="connsiteX7" fmla="*/ 228805 w 364537"/>
                  <a:gd name="connsiteY7" fmla="*/ 485019 h 485069"/>
                  <a:gd name="connsiteX8" fmla="*/ 314530 w 364537"/>
                  <a:gd name="connsiteY8" fmla="*/ 437394 h 485069"/>
                  <a:gd name="connsiteX9" fmla="*/ 364537 w 364537"/>
                  <a:gd name="connsiteY9" fmla="*/ 406438 h 485069"/>
                  <a:gd name="connsiteX10" fmla="*/ 314530 w 364537"/>
                  <a:gd name="connsiteY10" fmla="*/ 335001 h 485069"/>
                  <a:gd name="connsiteX11" fmla="*/ 221662 w 364537"/>
                  <a:gd name="connsiteY11" fmla="*/ 261182 h 485069"/>
                  <a:gd name="connsiteX12" fmla="*/ 181180 w 364537"/>
                  <a:gd name="connsiteY12" fmla="*/ 175457 h 485069"/>
                  <a:gd name="connsiteX13" fmla="*/ 221662 w 364537"/>
                  <a:gd name="connsiteY13" fmla="*/ 132594 h 485069"/>
                  <a:gd name="connsiteX14" fmla="*/ 285955 w 364537"/>
                  <a:gd name="connsiteY14" fmla="*/ 96876 h 485069"/>
                  <a:gd name="connsiteX15" fmla="*/ 300243 w 364537"/>
                  <a:gd name="connsiteY15" fmla="*/ 34963 h 485069"/>
                  <a:gd name="connsiteX16" fmla="*/ 271668 w 364537"/>
                  <a:gd name="connsiteY16" fmla="*/ 11151 h 485069"/>
                  <a:gd name="connsiteX17" fmla="*/ 169274 w 364537"/>
                  <a:gd name="connsiteY17" fmla="*/ 1626 h 485069"/>
                  <a:gd name="connsiteX18" fmla="*/ 93074 w 364537"/>
                  <a:gd name="connsiteY18" fmla="*/ 11151 h 485069"/>
                  <a:gd name="connsiteX0" fmla="*/ 93074 w 364537"/>
                  <a:gd name="connsiteY0" fmla="*/ 11151 h 485069"/>
                  <a:gd name="connsiteX1" fmla="*/ 26399 w 364537"/>
                  <a:gd name="connsiteY1" fmla="*/ 94494 h 485069"/>
                  <a:gd name="connsiteX2" fmla="*/ 205 w 364537"/>
                  <a:gd name="connsiteY2" fmla="*/ 149263 h 485069"/>
                  <a:gd name="connsiteX3" fmla="*/ 38306 w 364537"/>
                  <a:gd name="connsiteY3" fmla="*/ 227844 h 485069"/>
                  <a:gd name="connsiteX4" fmla="*/ 128793 w 364537"/>
                  <a:gd name="connsiteY4" fmla="*/ 315950 h 485069"/>
                  <a:gd name="connsiteX5" fmla="*/ 159749 w 364537"/>
                  <a:gd name="connsiteY5" fmla="*/ 358813 h 485069"/>
                  <a:gd name="connsiteX6" fmla="*/ 190705 w 364537"/>
                  <a:gd name="connsiteY6" fmla="*/ 427869 h 485069"/>
                  <a:gd name="connsiteX7" fmla="*/ 228805 w 364537"/>
                  <a:gd name="connsiteY7" fmla="*/ 485019 h 485069"/>
                  <a:gd name="connsiteX8" fmla="*/ 314530 w 364537"/>
                  <a:gd name="connsiteY8" fmla="*/ 437394 h 485069"/>
                  <a:gd name="connsiteX9" fmla="*/ 364537 w 364537"/>
                  <a:gd name="connsiteY9" fmla="*/ 406438 h 485069"/>
                  <a:gd name="connsiteX10" fmla="*/ 314530 w 364537"/>
                  <a:gd name="connsiteY10" fmla="*/ 335001 h 485069"/>
                  <a:gd name="connsiteX11" fmla="*/ 221662 w 364537"/>
                  <a:gd name="connsiteY11" fmla="*/ 261182 h 485069"/>
                  <a:gd name="connsiteX12" fmla="*/ 181180 w 364537"/>
                  <a:gd name="connsiteY12" fmla="*/ 175457 h 485069"/>
                  <a:gd name="connsiteX13" fmla="*/ 221662 w 364537"/>
                  <a:gd name="connsiteY13" fmla="*/ 132594 h 485069"/>
                  <a:gd name="connsiteX14" fmla="*/ 285955 w 364537"/>
                  <a:gd name="connsiteY14" fmla="*/ 96876 h 485069"/>
                  <a:gd name="connsiteX15" fmla="*/ 300243 w 364537"/>
                  <a:gd name="connsiteY15" fmla="*/ 34963 h 485069"/>
                  <a:gd name="connsiteX16" fmla="*/ 271668 w 364537"/>
                  <a:gd name="connsiteY16" fmla="*/ 11151 h 485069"/>
                  <a:gd name="connsiteX17" fmla="*/ 169274 w 364537"/>
                  <a:gd name="connsiteY17" fmla="*/ 1626 h 485069"/>
                  <a:gd name="connsiteX18" fmla="*/ 93074 w 364537"/>
                  <a:gd name="connsiteY18" fmla="*/ 11151 h 485069"/>
                  <a:gd name="connsiteX0" fmla="*/ 93074 w 364537"/>
                  <a:gd name="connsiteY0" fmla="*/ 12087 h 483624"/>
                  <a:gd name="connsiteX1" fmla="*/ 26399 w 364537"/>
                  <a:gd name="connsiteY1" fmla="*/ 93049 h 483624"/>
                  <a:gd name="connsiteX2" fmla="*/ 205 w 364537"/>
                  <a:gd name="connsiteY2" fmla="*/ 147818 h 483624"/>
                  <a:gd name="connsiteX3" fmla="*/ 38306 w 364537"/>
                  <a:gd name="connsiteY3" fmla="*/ 226399 h 483624"/>
                  <a:gd name="connsiteX4" fmla="*/ 128793 w 364537"/>
                  <a:gd name="connsiteY4" fmla="*/ 314505 h 483624"/>
                  <a:gd name="connsiteX5" fmla="*/ 159749 w 364537"/>
                  <a:gd name="connsiteY5" fmla="*/ 357368 h 483624"/>
                  <a:gd name="connsiteX6" fmla="*/ 190705 w 364537"/>
                  <a:gd name="connsiteY6" fmla="*/ 426424 h 483624"/>
                  <a:gd name="connsiteX7" fmla="*/ 228805 w 364537"/>
                  <a:gd name="connsiteY7" fmla="*/ 483574 h 483624"/>
                  <a:gd name="connsiteX8" fmla="*/ 314530 w 364537"/>
                  <a:gd name="connsiteY8" fmla="*/ 435949 h 483624"/>
                  <a:gd name="connsiteX9" fmla="*/ 364537 w 364537"/>
                  <a:gd name="connsiteY9" fmla="*/ 404993 h 483624"/>
                  <a:gd name="connsiteX10" fmla="*/ 314530 w 364537"/>
                  <a:gd name="connsiteY10" fmla="*/ 333556 h 483624"/>
                  <a:gd name="connsiteX11" fmla="*/ 221662 w 364537"/>
                  <a:gd name="connsiteY11" fmla="*/ 259737 h 483624"/>
                  <a:gd name="connsiteX12" fmla="*/ 181180 w 364537"/>
                  <a:gd name="connsiteY12" fmla="*/ 174012 h 483624"/>
                  <a:gd name="connsiteX13" fmla="*/ 221662 w 364537"/>
                  <a:gd name="connsiteY13" fmla="*/ 131149 h 483624"/>
                  <a:gd name="connsiteX14" fmla="*/ 285955 w 364537"/>
                  <a:gd name="connsiteY14" fmla="*/ 95431 h 483624"/>
                  <a:gd name="connsiteX15" fmla="*/ 300243 w 364537"/>
                  <a:gd name="connsiteY15" fmla="*/ 33518 h 483624"/>
                  <a:gd name="connsiteX16" fmla="*/ 271668 w 364537"/>
                  <a:gd name="connsiteY16" fmla="*/ 9706 h 483624"/>
                  <a:gd name="connsiteX17" fmla="*/ 169274 w 364537"/>
                  <a:gd name="connsiteY17" fmla="*/ 181 h 483624"/>
                  <a:gd name="connsiteX18" fmla="*/ 93074 w 364537"/>
                  <a:gd name="connsiteY18" fmla="*/ 12087 h 483624"/>
                  <a:gd name="connsiteX0" fmla="*/ 93074 w 364537"/>
                  <a:gd name="connsiteY0" fmla="*/ 12087 h 483577"/>
                  <a:gd name="connsiteX1" fmla="*/ 26399 w 364537"/>
                  <a:gd name="connsiteY1" fmla="*/ 93049 h 483577"/>
                  <a:gd name="connsiteX2" fmla="*/ 205 w 364537"/>
                  <a:gd name="connsiteY2" fmla="*/ 147818 h 483577"/>
                  <a:gd name="connsiteX3" fmla="*/ 38306 w 364537"/>
                  <a:gd name="connsiteY3" fmla="*/ 226399 h 483577"/>
                  <a:gd name="connsiteX4" fmla="*/ 128793 w 364537"/>
                  <a:gd name="connsiteY4" fmla="*/ 314505 h 483577"/>
                  <a:gd name="connsiteX5" fmla="*/ 159749 w 364537"/>
                  <a:gd name="connsiteY5" fmla="*/ 357368 h 483577"/>
                  <a:gd name="connsiteX6" fmla="*/ 185943 w 364537"/>
                  <a:gd name="connsiteY6" fmla="*/ 433568 h 483577"/>
                  <a:gd name="connsiteX7" fmla="*/ 228805 w 364537"/>
                  <a:gd name="connsiteY7" fmla="*/ 483574 h 483577"/>
                  <a:gd name="connsiteX8" fmla="*/ 314530 w 364537"/>
                  <a:gd name="connsiteY8" fmla="*/ 435949 h 483577"/>
                  <a:gd name="connsiteX9" fmla="*/ 364537 w 364537"/>
                  <a:gd name="connsiteY9" fmla="*/ 404993 h 483577"/>
                  <a:gd name="connsiteX10" fmla="*/ 314530 w 364537"/>
                  <a:gd name="connsiteY10" fmla="*/ 333556 h 483577"/>
                  <a:gd name="connsiteX11" fmla="*/ 221662 w 364537"/>
                  <a:gd name="connsiteY11" fmla="*/ 259737 h 483577"/>
                  <a:gd name="connsiteX12" fmla="*/ 181180 w 364537"/>
                  <a:gd name="connsiteY12" fmla="*/ 174012 h 483577"/>
                  <a:gd name="connsiteX13" fmla="*/ 221662 w 364537"/>
                  <a:gd name="connsiteY13" fmla="*/ 131149 h 483577"/>
                  <a:gd name="connsiteX14" fmla="*/ 285955 w 364537"/>
                  <a:gd name="connsiteY14" fmla="*/ 95431 h 483577"/>
                  <a:gd name="connsiteX15" fmla="*/ 300243 w 364537"/>
                  <a:gd name="connsiteY15" fmla="*/ 33518 h 483577"/>
                  <a:gd name="connsiteX16" fmla="*/ 271668 w 364537"/>
                  <a:gd name="connsiteY16" fmla="*/ 9706 h 483577"/>
                  <a:gd name="connsiteX17" fmla="*/ 169274 w 364537"/>
                  <a:gd name="connsiteY17" fmla="*/ 181 h 483577"/>
                  <a:gd name="connsiteX18" fmla="*/ 93074 w 364537"/>
                  <a:gd name="connsiteY18" fmla="*/ 12087 h 483577"/>
                  <a:gd name="connsiteX0" fmla="*/ 93074 w 364537"/>
                  <a:gd name="connsiteY0" fmla="*/ 12087 h 483577"/>
                  <a:gd name="connsiteX1" fmla="*/ 26399 w 364537"/>
                  <a:gd name="connsiteY1" fmla="*/ 93049 h 483577"/>
                  <a:gd name="connsiteX2" fmla="*/ 205 w 364537"/>
                  <a:gd name="connsiteY2" fmla="*/ 147818 h 483577"/>
                  <a:gd name="connsiteX3" fmla="*/ 38306 w 364537"/>
                  <a:gd name="connsiteY3" fmla="*/ 226399 h 483577"/>
                  <a:gd name="connsiteX4" fmla="*/ 128793 w 364537"/>
                  <a:gd name="connsiteY4" fmla="*/ 314505 h 483577"/>
                  <a:gd name="connsiteX5" fmla="*/ 145462 w 364537"/>
                  <a:gd name="connsiteY5" fmla="*/ 366893 h 483577"/>
                  <a:gd name="connsiteX6" fmla="*/ 185943 w 364537"/>
                  <a:gd name="connsiteY6" fmla="*/ 433568 h 483577"/>
                  <a:gd name="connsiteX7" fmla="*/ 228805 w 364537"/>
                  <a:gd name="connsiteY7" fmla="*/ 483574 h 483577"/>
                  <a:gd name="connsiteX8" fmla="*/ 314530 w 364537"/>
                  <a:gd name="connsiteY8" fmla="*/ 435949 h 483577"/>
                  <a:gd name="connsiteX9" fmla="*/ 364537 w 364537"/>
                  <a:gd name="connsiteY9" fmla="*/ 404993 h 483577"/>
                  <a:gd name="connsiteX10" fmla="*/ 314530 w 364537"/>
                  <a:gd name="connsiteY10" fmla="*/ 333556 h 483577"/>
                  <a:gd name="connsiteX11" fmla="*/ 221662 w 364537"/>
                  <a:gd name="connsiteY11" fmla="*/ 259737 h 483577"/>
                  <a:gd name="connsiteX12" fmla="*/ 181180 w 364537"/>
                  <a:gd name="connsiteY12" fmla="*/ 174012 h 483577"/>
                  <a:gd name="connsiteX13" fmla="*/ 221662 w 364537"/>
                  <a:gd name="connsiteY13" fmla="*/ 131149 h 483577"/>
                  <a:gd name="connsiteX14" fmla="*/ 285955 w 364537"/>
                  <a:gd name="connsiteY14" fmla="*/ 95431 h 483577"/>
                  <a:gd name="connsiteX15" fmla="*/ 300243 w 364537"/>
                  <a:gd name="connsiteY15" fmla="*/ 33518 h 483577"/>
                  <a:gd name="connsiteX16" fmla="*/ 271668 w 364537"/>
                  <a:gd name="connsiteY16" fmla="*/ 9706 h 483577"/>
                  <a:gd name="connsiteX17" fmla="*/ 169274 w 364537"/>
                  <a:gd name="connsiteY17" fmla="*/ 181 h 483577"/>
                  <a:gd name="connsiteX18" fmla="*/ 93074 w 364537"/>
                  <a:gd name="connsiteY18" fmla="*/ 12087 h 483577"/>
                  <a:gd name="connsiteX0" fmla="*/ 93074 w 364537"/>
                  <a:gd name="connsiteY0" fmla="*/ 12087 h 483577"/>
                  <a:gd name="connsiteX1" fmla="*/ 26399 w 364537"/>
                  <a:gd name="connsiteY1" fmla="*/ 93049 h 483577"/>
                  <a:gd name="connsiteX2" fmla="*/ 205 w 364537"/>
                  <a:gd name="connsiteY2" fmla="*/ 147818 h 483577"/>
                  <a:gd name="connsiteX3" fmla="*/ 38306 w 364537"/>
                  <a:gd name="connsiteY3" fmla="*/ 226399 h 483577"/>
                  <a:gd name="connsiteX4" fmla="*/ 112124 w 364537"/>
                  <a:gd name="connsiteY4" fmla="*/ 309742 h 483577"/>
                  <a:gd name="connsiteX5" fmla="*/ 145462 w 364537"/>
                  <a:gd name="connsiteY5" fmla="*/ 366893 h 483577"/>
                  <a:gd name="connsiteX6" fmla="*/ 185943 w 364537"/>
                  <a:gd name="connsiteY6" fmla="*/ 433568 h 483577"/>
                  <a:gd name="connsiteX7" fmla="*/ 228805 w 364537"/>
                  <a:gd name="connsiteY7" fmla="*/ 483574 h 483577"/>
                  <a:gd name="connsiteX8" fmla="*/ 314530 w 364537"/>
                  <a:gd name="connsiteY8" fmla="*/ 435949 h 483577"/>
                  <a:gd name="connsiteX9" fmla="*/ 364537 w 364537"/>
                  <a:gd name="connsiteY9" fmla="*/ 404993 h 483577"/>
                  <a:gd name="connsiteX10" fmla="*/ 314530 w 364537"/>
                  <a:gd name="connsiteY10" fmla="*/ 333556 h 483577"/>
                  <a:gd name="connsiteX11" fmla="*/ 221662 w 364537"/>
                  <a:gd name="connsiteY11" fmla="*/ 259737 h 483577"/>
                  <a:gd name="connsiteX12" fmla="*/ 181180 w 364537"/>
                  <a:gd name="connsiteY12" fmla="*/ 174012 h 483577"/>
                  <a:gd name="connsiteX13" fmla="*/ 221662 w 364537"/>
                  <a:gd name="connsiteY13" fmla="*/ 131149 h 483577"/>
                  <a:gd name="connsiteX14" fmla="*/ 285955 w 364537"/>
                  <a:gd name="connsiteY14" fmla="*/ 95431 h 483577"/>
                  <a:gd name="connsiteX15" fmla="*/ 300243 w 364537"/>
                  <a:gd name="connsiteY15" fmla="*/ 33518 h 483577"/>
                  <a:gd name="connsiteX16" fmla="*/ 271668 w 364537"/>
                  <a:gd name="connsiteY16" fmla="*/ 9706 h 483577"/>
                  <a:gd name="connsiteX17" fmla="*/ 169274 w 364537"/>
                  <a:gd name="connsiteY17" fmla="*/ 181 h 483577"/>
                  <a:gd name="connsiteX18" fmla="*/ 93074 w 364537"/>
                  <a:gd name="connsiteY18" fmla="*/ 12087 h 483577"/>
                  <a:gd name="connsiteX0" fmla="*/ 93074 w 364537"/>
                  <a:gd name="connsiteY0" fmla="*/ 12087 h 483806"/>
                  <a:gd name="connsiteX1" fmla="*/ 26399 w 364537"/>
                  <a:gd name="connsiteY1" fmla="*/ 93049 h 483806"/>
                  <a:gd name="connsiteX2" fmla="*/ 205 w 364537"/>
                  <a:gd name="connsiteY2" fmla="*/ 147818 h 483806"/>
                  <a:gd name="connsiteX3" fmla="*/ 38306 w 364537"/>
                  <a:gd name="connsiteY3" fmla="*/ 226399 h 483806"/>
                  <a:gd name="connsiteX4" fmla="*/ 112124 w 364537"/>
                  <a:gd name="connsiteY4" fmla="*/ 309742 h 483806"/>
                  <a:gd name="connsiteX5" fmla="*/ 145462 w 364537"/>
                  <a:gd name="connsiteY5" fmla="*/ 366893 h 483806"/>
                  <a:gd name="connsiteX6" fmla="*/ 183562 w 364537"/>
                  <a:gd name="connsiteY6" fmla="*/ 450237 h 483806"/>
                  <a:gd name="connsiteX7" fmla="*/ 228805 w 364537"/>
                  <a:gd name="connsiteY7" fmla="*/ 483574 h 483806"/>
                  <a:gd name="connsiteX8" fmla="*/ 314530 w 364537"/>
                  <a:gd name="connsiteY8" fmla="*/ 435949 h 483806"/>
                  <a:gd name="connsiteX9" fmla="*/ 364537 w 364537"/>
                  <a:gd name="connsiteY9" fmla="*/ 404993 h 483806"/>
                  <a:gd name="connsiteX10" fmla="*/ 314530 w 364537"/>
                  <a:gd name="connsiteY10" fmla="*/ 333556 h 483806"/>
                  <a:gd name="connsiteX11" fmla="*/ 221662 w 364537"/>
                  <a:gd name="connsiteY11" fmla="*/ 259737 h 483806"/>
                  <a:gd name="connsiteX12" fmla="*/ 181180 w 364537"/>
                  <a:gd name="connsiteY12" fmla="*/ 174012 h 483806"/>
                  <a:gd name="connsiteX13" fmla="*/ 221662 w 364537"/>
                  <a:gd name="connsiteY13" fmla="*/ 131149 h 483806"/>
                  <a:gd name="connsiteX14" fmla="*/ 285955 w 364537"/>
                  <a:gd name="connsiteY14" fmla="*/ 95431 h 483806"/>
                  <a:gd name="connsiteX15" fmla="*/ 300243 w 364537"/>
                  <a:gd name="connsiteY15" fmla="*/ 33518 h 483806"/>
                  <a:gd name="connsiteX16" fmla="*/ 271668 w 364537"/>
                  <a:gd name="connsiteY16" fmla="*/ 9706 h 483806"/>
                  <a:gd name="connsiteX17" fmla="*/ 169274 w 364537"/>
                  <a:gd name="connsiteY17" fmla="*/ 181 h 483806"/>
                  <a:gd name="connsiteX18" fmla="*/ 93074 w 364537"/>
                  <a:gd name="connsiteY18" fmla="*/ 12087 h 483806"/>
                  <a:gd name="connsiteX0" fmla="*/ 93994 w 365457"/>
                  <a:gd name="connsiteY0" fmla="*/ 11932 h 483651"/>
                  <a:gd name="connsiteX1" fmla="*/ 17794 w 365457"/>
                  <a:gd name="connsiteY1" fmla="*/ 73844 h 483651"/>
                  <a:gd name="connsiteX2" fmla="*/ 1125 w 365457"/>
                  <a:gd name="connsiteY2" fmla="*/ 147663 h 483651"/>
                  <a:gd name="connsiteX3" fmla="*/ 39226 w 365457"/>
                  <a:gd name="connsiteY3" fmla="*/ 226244 h 483651"/>
                  <a:gd name="connsiteX4" fmla="*/ 113044 w 365457"/>
                  <a:gd name="connsiteY4" fmla="*/ 309587 h 483651"/>
                  <a:gd name="connsiteX5" fmla="*/ 146382 w 365457"/>
                  <a:gd name="connsiteY5" fmla="*/ 366738 h 483651"/>
                  <a:gd name="connsiteX6" fmla="*/ 184482 w 365457"/>
                  <a:gd name="connsiteY6" fmla="*/ 450082 h 483651"/>
                  <a:gd name="connsiteX7" fmla="*/ 229725 w 365457"/>
                  <a:gd name="connsiteY7" fmla="*/ 483419 h 483651"/>
                  <a:gd name="connsiteX8" fmla="*/ 315450 w 365457"/>
                  <a:gd name="connsiteY8" fmla="*/ 435794 h 483651"/>
                  <a:gd name="connsiteX9" fmla="*/ 365457 w 365457"/>
                  <a:gd name="connsiteY9" fmla="*/ 404838 h 483651"/>
                  <a:gd name="connsiteX10" fmla="*/ 315450 w 365457"/>
                  <a:gd name="connsiteY10" fmla="*/ 333401 h 483651"/>
                  <a:gd name="connsiteX11" fmla="*/ 222582 w 365457"/>
                  <a:gd name="connsiteY11" fmla="*/ 259582 h 483651"/>
                  <a:gd name="connsiteX12" fmla="*/ 182100 w 365457"/>
                  <a:gd name="connsiteY12" fmla="*/ 173857 h 483651"/>
                  <a:gd name="connsiteX13" fmla="*/ 222582 w 365457"/>
                  <a:gd name="connsiteY13" fmla="*/ 130994 h 483651"/>
                  <a:gd name="connsiteX14" fmla="*/ 286875 w 365457"/>
                  <a:gd name="connsiteY14" fmla="*/ 95276 h 483651"/>
                  <a:gd name="connsiteX15" fmla="*/ 301163 w 365457"/>
                  <a:gd name="connsiteY15" fmla="*/ 33363 h 483651"/>
                  <a:gd name="connsiteX16" fmla="*/ 272588 w 365457"/>
                  <a:gd name="connsiteY16" fmla="*/ 9551 h 483651"/>
                  <a:gd name="connsiteX17" fmla="*/ 170194 w 365457"/>
                  <a:gd name="connsiteY17" fmla="*/ 26 h 483651"/>
                  <a:gd name="connsiteX18" fmla="*/ 93994 w 365457"/>
                  <a:gd name="connsiteY18" fmla="*/ 11932 h 483651"/>
                  <a:gd name="connsiteX0" fmla="*/ 93994 w 365457"/>
                  <a:gd name="connsiteY0" fmla="*/ 11932 h 497847"/>
                  <a:gd name="connsiteX1" fmla="*/ 17794 w 365457"/>
                  <a:gd name="connsiteY1" fmla="*/ 73844 h 497847"/>
                  <a:gd name="connsiteX2" fmla="*/ 1125 w 365457"/>
                  <a:gd name="connsiteY2" fmla="*/ 147663 h 497847"/>
                  <a:gd name="connsiteX3" fmla="*/ 39226 w 365457"/>
                  <a:gd name="connsiteY3" fmla="*/ 226244 h 497847"/>
                  <a:gd name="connsiteX4" fmla="*/ 113044 w 365457"/>
                  <a:gd name="connsiteY4" fmla="*/ 309587 h 497847"/>
                  <a:gd name="connsiteX5" fmla="*/ 146382 w 365457"/>
                  <a:gd name="connsiteY5" fmla="*/ 366738 h 497847"/>
                  <a:gd name="connsiteX6" fmla="*/ 184482 w 365457"/>
                  <a:gd name="connsiteY6" fmla="*/ 450082 h 497847"/>
                  <a:gd name="connsiteX7" fmla="*/ 224962 w 365457"/>
                  <a:gd name="connsiteY7" fmla="*/ 497706 h 497847"/>
                  <a:gd name="connsiteX8" fmla="*/ 315450 w 365457"/>
                  <a:gd name="connsiteY8" fmla="*/ 435794 h 497847"/>
                  <a:gd name="connsiteX9" fmla="*/ 365457 w 365457"/>
                  <a:gd name="connsiteY9" fmla="*/ 404838 h 497847"/>
                  <a:gd name="connsiteX10" fmla="*/ 315450 w 365457"/>
                  <a:gd name="connsiteY10" fmla="*/ 333401 h 497847"/>
                  <a:gd name="connsiteX11" fmla="*/ 222582 w 365457"/>
                  <a:gd name="connsiteY11" fmla="*/ 259582 h 497847"/>
                  <a:gd name="connsiteX12" fmla="*/ 182100 w 365457"/>
                  <a:gd name="connsiteY12" fmla="*/ 173857 h 497847"/>
                  <a:gd name="connsiteX13" fmla="*/ 222582 w 365457"/>
                  <a:gd name="connsiteY13" fmla="*/ 130994 h 497847"/>
                  <a:gd name="connsiteX14" fmla="*/ 286875 w 365457"/>
                  <a:gd name="connsiteY14" fmla="*/ 95276 h 497847"/>
                  <a:gd name="connsiteX15" fmla="*/ 301163 w 365457"/>
                  <a:gd name="connsiteY15" fmla="*/ 33363 h 497847"/>
                  <a:gd name="connsiteX16" fmla="*/ 272588 w 365457"/>
                  <a:gd name="connsiteY16" fmla="*/ 9551 h 497847"/>
                  <a:gd name="connsiteX17" fmla="*/ 170194 w 365457"/>
                  <a:gd name="connsiteY17" fmla="*/ 26 h 497847"/>
                  <a:gd name="connsiteX18" fmla="*/ 93994 w 365457"/>
                  <a:gd name="connsiteY18" fmla="*/ 11932 h 49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65457" h="497847">
                    <a:moveTo>
                      <a:pt x="93994" y="11932"/>
                    </a:moveTo>
                    <a:cubicBezTo>
                      <a:pt x="68594" y="24235"/>
                      <a:pt x="33272" y="51222"/>
                      <a:pt x="17794" y="73844"/>
                    </a:cubicBezTo>
                    <a:cubicBezTo>
                      <a:pt x="2316" y="96466"/>
                      <a:pt x="-2447" y="122263"/>
                      <a:pt x="1125" y="147663"/>
                    </a:cubicBezTo>
                    <a:cubicBezTo>
                      <a:pt x="4697" y="173063"/>
                      <a:pt x="20573" y="199257"/>
                      <a:pt x="39226" y="226244"/>
                    </a:cubicBezTo>
                    <a:cubicBezTo>
                      <a:pt x="57879" y="253231"/>
                      <a:pt x="95185" y="286171"/>
                      <a:pt x="113044" y="309587"/>
                    </a:cubicBezTo>
                    <a:cubicBezTo>
                      <a:pt x="130903" y="333003"/>
                      <a:pt x="134476" y="343322"/>
                      <a:pt x="146382" y="366738"/>
                    </a:cubicBezTo>
                    <a:cubicBezTo>
                      <a:pt x="158288" y="390154"/>
                      <a:pt x="171385" y="428254"/>
                      <a:pt x="184482" y="450082"/>
                    </a:cubicBezTo>
                    <a:cubicBezTo>
                      <a:pt x="197579" y="471910"/>
                      <a:pt x="203134" y="500087"/>
                      <a:pt x="224962" y="497706"/>
                    </a:cubicBezTo>
                    <a:cubicBezTo>
                      <a:pt x="246790" y="495325"/>
                      <a:pt x="292034" y="451272"/>
                      <a:pt x="315450" y="435794"/>
                    </a:cubicBezTo>
                    <a:cubicBezTo>
                      <a:pt x="338866" y="420316"/>
                      <a:pt x="365457" y="421903"/>
                      <a:pt x="365457" y="404838"/>
                    </a:cubicBezTo>
                    <a:cubicBezTo>
                      <a:pt x="365457" y="387773"/>
                      <a:pt x="339262" y="357610"/>
                      <a:pt x="315450" y="333401"/>
                    </a:cubicBezTo>
                    <a:cubicBezTo>
                      <a:pt x="291638" y="309192"/>
                      <a:pt x="244807" y="286173"/>
                      <a:pt x="222582" y="259582"/>
                    </a:cubicBezTo>
                    <a:cubicBezTo>
                      <a:pt x="200357" y="232991"/>
                      <a:pt x="182100" y="195288"/>
                      <a:pt x="182100" y="173857"/>
                    </a:cubicBezTo>
                    <a:cubicBezTo>
                      <a:pt x="182100" y="152426"/>
                      <a:pt x="205120" y="144091"/>
                      <a:pt x="222582" y="130994"/>
                    </a:cubicBezTo>
                    <a:cubicBezTo>
                      <a:pt x="240045" y="117897"/>
                      <a:pt x="273778" y="111548"/>
                      <a:pt x="286875" y="95276"/>
                    </a:cubicBezTo>
                    <a:cubicBezTo>
                      <a:pt x="299972" y="79004"/>
                      <a:pt x="303544" y="47651"/>
                      <a:pt x="301163" y="33363"/>
                    </a:cubicBezTo>
                    <a:cubicBezTo>
                      <a:pt x="298782" y="19076"/>
                      <a:pt x="294416" y="15107"/>
                      <a:pt x="272588" y="9551"/>
                    </a:cubicBezTo>
                    <a:cubicBezTo>
                      <a:pt x="250760" y="3995"/>
                      <a:pt x="199960" y="-371"/>
                      <a:pt x="170194" y="26"/>
                    </a:cubicBezTo>
                    <a:cubicBezTo>
                      <a:pt x="140428" y="423"/>
                      <a:pt x="119394" y="-371"/>
                      <a:pt x="93994" y="1193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7" name="任意多边形 1376"/>
              <p:cNvSpPr/>
              <p:nvPr/>
            </p:nvSpPr>
            <p:spPr>
              <a:xfrm>
                <a:off x="7476585" y="5317229"/>
                <a:ext cx="192621" cy="184144"/>
              </a:xfrm>
              <a:custGeom>
                <a:avLst/>
                <a:gdLst>
                  <a:gd name="connsiteX0" fmla="*/ 446015 w 486843"/>
                  <a:gd name="connsiteY0" fmla="*/ 78908 h 471860"/>
                  <a:gd name="connsiteX1" fmla="*/ 362671 w 486843"/>
                  <a:gd name="connsiteY1" fmla="*/ 140820 h 471860"/>
                  <a:gd name="connsiteX2" fmla="*/ 284090 w 486843"/>
                  <a:gd name="connsiteY2" fmla="*/ 236070 h 471860"/>
                  <a:gd name="connsiteX3" fmla="*/ 243609 w 486843"/>
                  <a:gd name="connsiteY3" fmla="*/ 317033 h 471860"/>
                  <a:gd name="connsiteX4" fmla="*/ 207890 w 486843"/>
                  <a:gd name="connsiteY4" fmla="*/ 395614 h 471860"/>
                  <a:gd name="connsiteX5" fmla="*/ 131690 w 486843"/>
                  <a:gd name="connsiteY5" fmla="*/ 438476 h 471860"/>
                  <a:gd name="connsiteX6" fmla="*/ 72159 w 486843"/>
                  <a:gd name="connsiteY6" fmla="*/ 471814 h 471860"/>
                  <a:gd name="connsiteX7" fmla="*/ 43584 w 486843"/>
                  <a:gd name="connsiteY7" fmla="*/ 431333 h 471860"/>
                  <a:gd name="connsiteX8" fmla="*/ 721 w 486843"/>
                  <a:gd name="connsiteY8" fmla="*/ 371801 h 471860"/>
                  <a:gd name="connsiteX9" fmla="*/ 81684 w 486843"/>
                  <a:gd name="connsiteY9" fmla="*/ 336083 h 471860"/>
                  <a:gd name="connsiteX10" fmla="*/ 131690 w 486843"/>
                  <a:gd name="connsiteY10" fmla="*/ 252739 h 471860"/>
                  <a:gd name="connsiteX11" fmla="*/ 191221 w 486843"/>
                  <a:gd name="connsiteY11" fmla="*/ 136058 h 471860"/>
                  <a:gd name="connsiteX12" fmla="*/ 253134 w 486843"/>
                  <a:gd name="connsiteY12" fmla="*/ 76526 h 471860"/>
                  <a:gd name="connsiteX13" fmla="*/ 291234 w 486843"/>
                  <a:gd name="connsiteY13" fmla="*/ 21758 h 471860"/>
                  <a:gd name="connsiteX14" fmla="*/ 305521 w 486843"/>
                  <a:gd name="connsiteY14" fmla="*/ 326 h 471860"/>
                  <a:gd name="connsiteX15" fmla="*/ 384102 w 486843"/>
                  <a:gd name="connsiteY15" fmla="*/ 9851 h 471860"/>
                  <a:gd name="connsiteX16" fmla="*/ 457921 w 486843"/>
                  <a:gd name="connsiteY16" fmla="*/ 24139 h 471860"/>
                  <a:gd name="connsiteX17" fmla="*/ 486496 w 486843"/>
                  <a:gd name="connsiteY17" fmla="*/ 31283 h 471860"/>
                  <a:gd name="connsiteX18" fmla="*/ 446015 w 486843"/>
                  <a:gd name="connsiteY18" fmla="*/ 78908 h 471860"/>
                  <a:gd name="connsiteX0" fmla="*/ 446015 w 486843"/>
                  <a:gd name="connsiteY0" fmla="*/ 78908 h 471860"/>
                  <a:gd name="connsiteX1" fmla="*/ 369815 w 486843"/>
                  <a:gd name="connsiteY1" fmla="*/ 145582 h 471860"/>
                  <a:gd name="connsiteX2" fmla="*/ 284090 w 486843"/>
                  <a:gd name="connsiteY2" fmla="*/ 236070 h 471860"/>
                  <a:gd name="connsiteX3" fmla="*/ 243609 w 486843"/>
                  <a:gd name="connsiteY3" fmla="*/ 317033 h 471860"/>
                  <a:gd name="connsiteX4" fmla="*/ 207890 w 486843"/>
                  <a:gd name="connsiteY4" fmla="*/ 395614 h 471860"/>
                  <a:gd name="connsiteX5" fmla="*/ 131690 w 486843"/>
                  <a:gd name="connsiteY5" fmla="*/ 438476 h 471860"/>
                  <a:gd name="connsiteX6" fmla="*/ 72159 w 486843"/>
                  <a:gd name="connsiteY6" fmla="*/ 471814 h 471860"/>
                  <a:gd name="connsiteX7" fmla="*/ 43584 w 486843"/>
                  <a:gd name="connsiteY7" fmla="*/ 431333 h 471860"/>
                  <a:gd name="connsiteX8" fmla="*/ 721 w 486843"/>
                  <a:gd name="connsiteY8" fmla="*/ 371801 h 471860"/>
                  <a:gd name="connsiteX9" fmla="*/ 81684 w 486843"/>
                  <a:gd name="connsiteY9" fmla="*/ 336083 h 471860"/>
                  <a:gd name="connsiteX10" fmla="*/ 131690 w 486843"/>
                  <a:gd name="connsiteY10" fmla="*/ 252739 h 471860"/>
                  <a:gd name="connsiteX11" fmla="*/ 191221 w 486843"/>
                  <a:gd name="connsiteY11" fmla="*/ 136058 h 471860"/>
                  <a:gd name="connsiteX12" fmla="*/ 253134 w 486843"/>
                  <a:gd name="connsiteY12" fmla="*/ 76526 h 471860"/>
                  <a:gd name="connsiteX13" fmla="*/ 291234 w 486843"/>
                  <a:gd name="connsiteY13" fmla="*/ 21758 h 471860"/>
                  <a:gd name="connsiteX14" fmla="*/ 305521 w 486843"/>
                  <a:gd name="connsiteY14" fmla="*/ 326 h 471860"/>
                  <a:gd name="connsiteX15" fmla="*/ 384102 w 486843"/>
                  <a:gd name="connsiteY15" fmla="*/ 9851 h 471860"/>
                  <a:gd name="connsiteX16" fmla="*/ 457921 w 486843"/>
                  <a:gd name="connsiteY16" fmla="*/ 24139 h 471860"/>
                  <a:gd name="connsiteX17" fmla="*/ 486496 w 486843"/>
                  <a:gd name="connsiteY17" fmla="*/ 31283 h 471860"/>
                  <a:gd name="connsiteX18" fmla="*/ 446015 w 486843"/>
                  <a:gd name="connsiteY18" fmla="*/ 78908 h 471860"/>
                  <a:gd name="connsiteX0" fmla="*/ 446015 w 486843"/>
                  <a:gd name="connsiteY0" fmla="*/ 78908 h 471860"/>
                  <a:gd name="connsiteX1" fmla="*/ 369815 w 486843"/>
                  <a:gd name="connsiteY1" fmla="*/ 145582 h 471860"/>
                  <a:gd name="connsiteX2" fmla="*/ 284090 w 486843"/>
                  <a:gd name="connsiteY2" fmla="*/ 236070 h 471860"/>
                  <a:gd name="connsiteX3" fmla="*/ 243609 w 486843"/>
                  <a:gd name="connsiteY3" fmla="*/ 317033 h 471860"/>
                  <a:gd name="connsiteX4" fmla="*/ 207890 w 486843"/>
                  <a:gd name="connsiteY4" fmla="*/ 395614 h 471860"/>
                  <a:gd name="connsiteX5" fmla="*/ 131690 w 486843"/>
                  <a:gd name="connsiteY5" fmla="*/ 438476 h 471860"/>
                  <a:gd name="connsiteX6" fmla="*/ 72159 w 486843"/>
                  <a:gd name="connsiteY6" fmla="*/ 471814 h 471860"/>
                  <a:gd name="connsiteX7" fmla="*/ 43584 w 486843"/>
                  <a:gd name="connsiteY7" fmla="*/ 431333 h 471860"/>
                  <a:gd name="connsiteX8" fmla="*/ 721 w 486843"/>
                  <a:gd name="connsiteY8" fmla="*/ 371801 h 471860"/>
                  <a:gd name="connsiteX9" fmla="*/ 81684 w 486843"/>
                  <a:gd name="connsiteY9" fmla="*/ 326558 h 471860"/>
                  <a:gd name="connsiteX10" fmla="*/ 131690 w 486843"/>
                  <a:gd name="connsiteY10" fmla="*/ 252739 h 471860"/>
                  <a:gd name="connsiteX11" fmla="*/ 191221 w 486843"/>
                  <a:gd name="connsiteY11" fmla="*/ 136058 h 471860"/>
                  <a:gd name="connsiteX12" fmla="*/ 253134 w 486843"/>
                  <a:gd name="connsiteY12" fmla="*/ 76526 h 471860"/>
                  <a:gd name="connsiteX13" fmla="*/ 291234 w 486843"/>
                  <a:gd name="connsiteY13" fmla="*/ 21758 h 471860"/>
                  <a:gd name="connsiteX14" fmla="*/ 305521 w 486843"/>
                  <a:gd name="connsiteY14" fmla="*/ 326 h 471860"/>
                  <a:gd name="connsiteX15" fmla="*/ 384102 w 486843"/>
                  <a:gd name="connsiteY15" fmla="*/ 9851 h 471860"/>
                  <a:gd name="connsiteX16" fmla="*/ 457921 w 486843"/>
                  <a:gd name="connsiteY16" fmla="*/ 24139 h 471860"/>
                  <a:gd name="connsiteX17" fmla="*/ 486496 w 486843"/>
                  <a:gd name="connsiteY17" fmla="*/ 31283 h 471860"/>
                  <a:gd name="connsiteX18" fmla="*/ 446015 w 486843"/>
                  <a:gd name="connsiteY18" fmla="*/ 78908 h 471860"/>
                  <a:gd name="connsiteX0" fmla="*/ 446015 w 486843"/>
                  <a:gd name="connsiteY0" fmla="*/ 78908 h 472053"/>
                  <a:gd name="connsiteX1" fmla="*/ 369815 w 486843"/>
                  <a:gd name="connsiteY1" fmla="*/ 145582 h 472053"/>
                  <a:gd name="connsiteX2" fmla="*/ 284090 w 486843"/>
                  <a:gd name="connsiteY2" fmla="*/ 236070 h 472053"/>
                  <a:gd name="connsiteX3" fmla="*/ 243609 w 486843"/>
                  <a:gd name="connsiteY3" fmla="*/ 317033 h 472053"/>
                  <a:gd name="connsiteX4" fmla="*/ 207890 w 486843"/>
                  <a:gd name="connsiteY4" fmla="*/ 395614 h 472053"/>
                  <a:gd name="connsiteX5" fmla="*/ 131690 w 486843"/>
                  <a:gd name="connsiteY5" fmla="*/ 445620 h 472053"/>
                  <a:gd name="connsiteX6" fmla="*/ 72159 w 486843"/>
                  <a:gd name="connsiteY6" fmla="*/ 471814 h 472053"/>
                  <a:gd name="connsiteX7" fmla="*/ 43584 w 486843"/>
                  <a:gd name="connsiteY7" fmla="*/ 431333 h 472053"/>
                  <a:gd name="connsiteX8" fmla="*/ 721 w 486843"/>
                  <a:gd name="connsiteY8" fmla="*/ 371801 h 472053"/>
                  <a:gd name="connsiteX9" fmla="*/ 81684 w 486843"/>
                  <a:gd name="connsiteY9" fmla="*/ 326558 h 472053"/>
                  <a:gd name="connsiteX10" fmla="*/ 131690 w 486843"/>
                  <a:gd name="connsiteY10" fmla="*/ 252739 h 472053"/>
                  <a:gd name="connsiteX11" fmla="*/ 191221 w 486843"/>
                  <a:gd name="connsiteY11" fmla="*/ 136058 h 472053"/>
                  <a:gd name="connsiteX12" fmla="*/ 253134 w 486843"/>
                  <a:gd name="connsiteY12" fmla="*/ 76526 h 472053"/>
                  <a:gd name="connsiteX13" fmla="*/ 291234 w 486843"/>
                  <a:gd name="connsiteY13" fmla="*/ 21758 h 472053"/>
                  <a:gd name="connsiteX14" fmla="*/ 305521 w 486843"/>
                  <a:gd name="connsiteY14" fmla="*/ 326 h 472053"/>
                  <a:gd name="connsiteX15" fmla="*/ 384102 w 486843"/>
                  <a:gd name="connsiteY15" fmla="*/ 9851 h 472053"/>
                  <a:gd name="connsiteX16" fmla="*/ 457921 w 486843"/>
                  <a:gd name="connsiteY16" fmla="*/ 24139 h 472053"/>
                  <a:gd name="connsiteX17" fmla="*/ 486496 w 486843"/>
                  <a:gd name="connsiteY17" fmla="*/ 31283 h 472053"/>
                  <a:gd name="connsiteX18" fmla="*/ 446015 w 486843"/>
                  <a:gd name="connsiteY18" fmla="*/ 78908 h 472053"/>
                  <a:gd name="connsiteX0" fmla="*/ 446015 w 486843"/>
                  <a:gd name="connsiteY0" fmla="*/ 78908 h 472088"/>
                  <a:gd name="connsiteX1" fmla="*/ 369815 w 486843"/>
                  <a:gd name="connsiteY1" fmla="*/ 145582 h 472088"/>
                  <a:gd name="connsiteX2" fmla="*/ 284090 w 486843"/>
                  <a:gd name="connsiteY2" fmla="*/ 236070 h 472088"/>
                  <a:gd name="connsiteX3" fmla="*/ 243609 w 486843"/>
                  <a:gd name="connsiteY3" fmla="*/ 317033 h 472088"/>
                  <a:gd name="connsiteX4" fmla="*/ 205509 w 486843"/>
                  <a:gd name="connsiteY4" fmla="*/ 381327 h 472088"/>
                  <a:gd name="connsiteX5" fmla="*/ 131690 w 486843"/>
                  <a:gd name="connsiteY5" fmla="*/ 445620 h 472088"/>
                  <a:gd name="connsiteX6" fmla="*/ 72159 w 486843"/>
                  <a:gd name="connsiteY6" fmla="*/ 471814 h 472088"/>
                  <a:gd name="connsiteX7" fmla="*/ 43584 w 486843"/>
                  <a:gd name="connsiteY7" fmla="*/ 431333 h 472088"/>
                  <a:gd name="connsiteX8" fmla="*/ 721 w 486843"/>
                  <a:gd name="connsiteY8" fmla="*/ 371801 h 472088"/>
                  <a:gd name="connsiteX9" fmla="*/ 81684 w 486843"/>
                  <a:gd name="connsiteY9" fmla="*/ 326558 h 472088"/>
                  <a:gd name="connsiteX10" fmla="*/ 131690 w 486843"/>
                  <a:gd name="connsiteY10" fmla="*/ 252739 h 472088"/>
                  <a:gd name="connsiteX11" fmla="*/ 191221 w 486843"/>
                  <a:gd name="connsiteY11" fmla="*/ 136058 h 472088"/>
                  <a:gd name="connsiteX12" fmla="*/ 253134 w 486843"/>
                  <a:gd name="connsiteY12" fmla="*/ 76526 h 472088"/>
                  <a:gd name="connsiteX13" fmla="*/ 291234 w 486843"/>
                  <a:gd name="connsiteY13" fmla="*/ 21758 h 472088"/>
                  <a:gd name="connsiteX14" fmla="*/ 305521 w 486843"/>
                  <a:gd name="connsiteY14" fmla="*/ 326 h 472088"/>
                  <a:gd name="connsiteX15" fmla="*/ 384102 w 486843"/>
                  <a:gd name="connsiteY15" fmla="*/ 9851 h 472088"/>
                  <a:gd name="connsiteX16" fmla="*/ 457921 w 486843"/>
                  <a:gd name="connsiteY16" fmla="*/ 24139 h 472088"/>
                  <a:gd name="connsiteX17" fmla="*/ 486496 w 486843"/>
                  <a:gd name="connsiteY17" fmla="*/ 31283 h 472088"/>
                  <a:gd name="connsiteX18" fmla="*/ 446015 w 486843"/>
                  <a:gd name="connsiteY18" fmla="*/ 78908 h 472088"/>
                  <a:gd name="connsiteX0" fmla="*/ 446015 w 486843"/>
                  <a:gd name="connsiteY0" fmla="*/ 78908 h 472088"/>
                  <a:gd name="connsiteX1" fmla="*/ 369815 w 486843"/>
                  <a:gd name="connsiteY1" fmla="*/ 145582 h 472088"/>
                  <a:gd name="connsiteX2" fmla="*/ 284090 w 486843"/>
                  <a:gd name="connsiteY2" fmla="*/ 236070 h 472088"/>
                  <a:gd name="connsiteX3" fmla="*/ 243609 w 486843"/>
                  <a:gd name="connsiteY3" fmla="*/ 317033 h 472088"/>
                  <a:gd name="connsiteX4" fmla="*/ 205509 w 486843"/>
                  <a:gd name="connsiteY4" fmla="*/ 381327 h 472088"/>
                  <a:gd name="connsiteX5" fmla="*/ 131690 w 486843"/>
                  <a:gd name="connsiteY5" fmla="*/ 445620 h 472088"/>
                  <a:gd name="connsiteX6" fmla="*/ 72159 w 486843"/>
                  <a:gd name="connsiteY6" fmla="*/ 471814 h 472088"/>
                  <a:gd name="connsiteX7" fmla="*/ 43584 w 486843"/>
                  <a:gd name="connsiteY7" fmla="*/ 431333 h 472088"/>
                  <a:gd name="connsiteX8" fmla="*/ 721 w 486843"/>
                  <a:gd name="connsiteY8" fmla="*/ 371801 h 472088"/>
                  <a:gd name="connsiteX9" fmla="*/ 81684 w 486843"/>
                  <a:gd name="connsiteY9" fmla="*/ 326558 h 472088"/>
                  <a:gd name="connsiteX10" fmla="*/ 131690 w 486843"/>
                  <a:gd name="connsiteY10" fmla="*/ 252739 h 472088"/>
                  <a:gd name="connsiteX11" fmla="*/ 191221 w 486843"/>
                  <a:gd name="connsiteY11" fmla="*/ 136058 h 472088"/>
                  <a:gd name="connsiteX12" fmla="*/ 245990 w 486843"/>
                  <a:gd name="connsiteY12" fmla="*/ 81289 h 472088"/>
                  <a:gd name="connsiteX13" fmla="*/ 291234 w 486843"/>
                  <a:gd name="connsiteY13" fmla="*/ 21758 h 472088"/>
                  <a:gd name="connsiteX14" fmla="*/ 305521 w 486843"/>
                  <a:gd name="connsiteY14" fmla="*/ 326 h 472088"/>
                  <a:gd name="connsiteX15" fmla="*/ 384102 w 486843"/>
                  <a:gd name="connsiteY15" fmla="*/ 9851 h 472088"/>
                  <a:gd name="connsiteX16" fmla="*/ 457921 w 486843"/>
                  <a:gd name="connsiteY16" fmla="*/ 24139 h 472088"/>
                  <a:gd name="connsiteX17" fmla="*/ 486496 w 486843"/>
                  <a:gd name="connsiteY17" fmla="*/ 31283 h 472088"/>
                  <a:gd name="connsiteX18" fmla="*/ 446015 w 486843"/>
                  <a:gd name="connsiteY18" fmla="*/ 78908 h 472088"/>
                  <a:gd name="connsiteX0" fmla="*/ 446015 w 493884"/>
                  <a:gd name="connsiteY0" fmla="*/ 78908 h 472088"/>
                  <a:gd name="connsiteX1" fmla="*/ 369815 w 493884"/>
                  <a:gd name="connsiteY1" fmla="*/ 145582 h 472088"/>
                  <a:gd name="connsiteX2" fmla="*/ 284090 w 493884"/>
                  <a:gd name="connsiteY2" fmla="*/ 236070 h 472088"/>
                  <a:gd name="connsiteX3" fmla="*/ 243609 w 493884"/>
                  <a:gd name="connsiteY3" fmla="*/ 317033 h 472088"/>
                  <a:gd name="connsiteX4" fmla="*/ 205509 w 493884"/>
                  <a:gd name="connsiteY4" fmla="*/ 381327 h 472088"/>
                  <a:gd name="connsiteX5" fmla="*/ 131690 w 493884"/>
                  <a:gd name="connsiteY5" fmla="*/ 445620 h 472088"/>
                  <a:gd name="connsiteX6" fmla="*/ 72159 w 493884"/>
                  <a:gd name="connsiteY6" fmla="*/ 471814 h 472088"/>
                  <a:gd name="connsiteX7" fmla="*/ 43584 w 493884"/>
                  <a:gd name="connsiteY7" fmla="*/ 431333 h 472088"/>
                  <a:gd name="connsiteX8" fmla="*/ 721 w 493884"/>
                  <a:gd name="connsiteY8" fmla="*/ 371801 h 472088"/>
                  <a:gd name="connsiteX9" fmla="*/ 81684 w 493884"/>
                  <a:gd name="connsiteY9" fmla="*/ 326558 h 472088"/>
                  <a:gd name="connsiteX10" fmla="*/ 131690 w 493884"/>
                  <a:gd name="connsiteY10" fmla="*/ 252739 h 472088"/>
                  <a:gd name="connsiteX11" fmla="*/ 191221 w 493884"/>
                  <a:gd name="connsiteY11" fmla="*/ 136058 h 472088"/>
                  <a:gd name="connsiteX12" fmla="*/ 245990 w 493884"/>
                  <a:gd name="connsiteY12" fmla="*/ 81289 h 472088"/>
                  <a:gd name="connsiteX13" fmla="*/ 291234 w 493884"/>
                  <a:gd name="connsiteY13" fmla="*/ 21758 h 472088"/>
                  <a:gd name="connsiteX14" fmla="*/ 305521 w 493884"/>
                  <a:gd name="connsiteY14" fmla="*/ 326 h 472088"/>
                  <a:gd name="connsiteX15" fmla="*/ 384102 w 493884"/>
                  <a:gd name="connsiteY15" fmla="*/ 9851 h 472088"/>
                  <a:gd name="connsiteX16" fmla="*/ 457921 w 493884"/>
                  <a:gd name="connsiteY16" fmla="*/ 24139 h 472088"/>
                  <a:gd name="connsiteX17" fmla="*/ 493640 w 493884"/>
                  <a:gd name="connsiteY17" fmla="*/ 14614 h 472088"/>
                  <a:gd name="connsiteX18" fmla="*/ 446015 w 493884"/>
                  <a:gd name="connsiteY18" fmla="*/ 78908 h 472088"/>
                  <a:gd name="connsiteX0" fmla="*/ 446015 w 493772"/>
                  <a:gd name="connsiteY0" fmla="*/ 78862 h 472042"/>
                  <a:gd name="connsiteX1" fmla="*/ 369815 w 493772"/>
                  <a:gd name="connsiteY1" fmla="*/ 145536 h 472042"/>
                  <a:gd name="connsiteX2" fmla="*/ 284090 w 493772"/>
                  <a:gd name="connsiteY2" fmla="*/ 236024 h 472042"/>
                  <a:gd name="connsiteX3" fmla="*/ 243609 w 493772"/>
                  <a:gd name="connsiteY3" fmla="*/ 316987 h 472042"/>
                  <a:gd name="connsiteX4" fmla="*/ 205509 w 493772"/>
                  <a:gd name="connsiteY4" fmla="*/ 381281 h 472042"/>
                  <a:gd name="connsiteX5" fmla="*/ 131690 w 493772"/>
                  <a:gd name="connsiteY5" fmla="*/ 445574 h 472042"/>
                  <a:gd name="connsiteX6" fmla="*/ 72159 w 493772"/>
                  <a:gd name="connsiteY6" fmla="*/ 471768 h 472042"/>
                  <a:gd name="connsiteX7" fmla="*/ 43584 w 493772"/>
                  <a:gd name="connsiteY7" fmla="*/ 431287 h 472042"/>
                  <a:gd name="connsiteX8" fmla="*/ 721 w 493772"/>
                  <a:gd name="connsiteY8" fmla="*/ 371755 h 472042"/>
                  <a:gd name="connsiteX9" fmla="*/ 81684 w 493772"/>
                  <a:gd name="connsiteY9" fmla="*/ 326512 h 472042"/>
                  <a:gd name="connsiteX10" fmla="*/ 131690 w 493772"/>
                  <a:gd name="connsiteY10" fmla="*/ 252693 h 472042"/>
                  <a:gd name="connsiteX11" fmla="*/ 191221 w 493772"/>
                  <a:gd name="connsiteY11" fmla="*/ 136012 h 472042"/>
                  <a:gd name="connsiteX12" fmla="*/ 245990 w 493772"/>
                  <a:gd name="connsiteY12" fmla="*/ 81243 h 472042"/>
                  <a:gd name="connsiteX13" fmla="*/ 291234 w 493772"/>
                  <a:gd name="connsiteY13" fmla="*/ 21712 h 472042"/>
                  <a:gd name="connsiteX14" fmla="*/ 305521 w 493772"/>
                  <a:gd name="connsiteY14" fmla="*/ 280 h 472042"/>
                  <a:gd name="connsiteX15" fmla="*/ 384102 w 493772"/>
                  <a:gd name="connsiteY15" fmla="*/ 9805 h 472042"/>
                  <a:gd name="connsiteX16" fmla="*/ 457921 w 493772"/>
                  <a:gd name="connsiteY16" fmla="*/ 14568 h 472042"/>
                  <a:gd name="connsiteX17" fmla="*/ 493640 w 493772"/>
                  <a:gd name="connsiteY17" fmla="*/ 14568 h 472042"/>
                  <a:gd name="connsiteX18" fmla="*/ 446015 w 493772"/>
                  <a:gd name="connsiteY18" fmla="*/ 78862 h 472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3772" h="472042">
                    <a:moveTo>
                      <a:pt x="446015" y="78862"/>
                    </a:moveTo>
                    <a:cubicBezTo>
                      <a:pt x="425378" y="100690"/>
                      <a:pt x="396802" y="119342"/>
                      <a:pt x="369815" y="145536"/>
                    </a:cubicBezTo>
                    <a:cubicBezTo>
                      <a:pt x="342828" y="171730"/>
                      <a:pt x="305124" y="207449"/>
                      <a:pt x="284090" y="236024"/>
                    </a:cubicBezTo>
                    <a:cubicBezTo>
                      <a:pt x="263056" y="264599"/>
                      <a:pt x="256706" y="292778"/>
                      <a:pt x="243609" y="316987"/>
                    </a:cubicBezTo>
                    <a:cubicBezTo>
                      <a:pt x="230512" y="341196"/>
                      <a:pt x="224162" y="359850"/>
                      <a:pt x="205509" y="381281"/>
                    </a:cubicBezTo>
                    <a:cubicBezTo>
                      <a:pt x="186856" y="402712"/>
                      <a:pt x="153915" y="430493"/>
                      <a:pt x="131690" y="445574"/>
                    </a:cubicBezTo>
                    <a:cubicBezTo>
                      <a:pt x="109465" y="460655"/>
                      <a:pt x="86843" y="474149"/>
                      <a:pt x="72159" y="471768"/>
                    </a:cubicBezTo>
                    <a:cubicBezTo>
                      <a:pt x="57475" y="469387"/>
                      <a:pt x="55490" y="447956"/>
                      <a:pt x="43584" y="431287"/>
                    </a:cubicBezTo>
                    <a:cubicBezTo>
                      <a:pt x="31678" y="414618"/>
                      <a:pt x="-5629" y="389217"/>
                      <a:pt x="721" y="371755"/>
                    </a:cubicBezTo>
                    <a:cubicBezTo>
                      <a:pt x="7071" y="354293"/>
                      <a:pt x="59856" y="346356"/>
                      <a:pt x="81684" y="326512"/>
                    </a:cubicBezTo>
                    <a:cubicBezTo>
                      <a:pt x="103512" y="306668"/>
                      <a:pt x="113434" y="284443"/>
                      <a:pt x="131690" y="252693"/>
                    </a:cubicBezTo>
                    <a:cubicBezTo>
                      <a:pt x="149946" y="220943"/>
                      <a:pt x="172171" y="164587"/>
                      <a:pt x="191221" y="136012"/>
                    </a:cubicBezTo>
                    <a:cubicBezTo>
                      <a:pt x="210271" y="107437"/>
                      <a:pt x="229321" y="100293"/>
                      <a:pt x="245990" y="81243"/>
                    </a:cubicBezTo>
                    <a:cubicBezTo>
                      <a:pt x="262659" y="62193"/>
                      <a:pt x="281312" y="35206"/>
                      <a:pt x="291234" y="21712"/>
                    </a:cubicBezTo>
                    <a:cubicBezTo>
                      <a:pt x="301156" y="8218"/>
                      <a:pt x="290043" y="2264"/>
                      <a:pt x="305521" y="280"/>
                    </a:cubicBezTo>
                    <a:cubicBezTo>
                      <a:pt x="320999" y="-1704"/>
                      <a:pt x="358702" y="7424"/>
                      <a:pt x="384102" y="9805"/>
                    </a:cubicBezTo>
                    <a:cubicBezTo>
                      <a:pt x="409502" y="12186"/>
                      <a:pt x="440855" y="10996"/>
                      <a:pt x="457921" y="14568"/>
                    </a:cubicBezTo>
                    <a:cubicBezTo>
                      <a:pt x="474987" y="18140"/>
                      <a:pt x="495624" y="3852"/>
                      <a:pt x="493640" y="14568"/>
                    </a:cubicBezTo>
                    <a:cubicBezTo>
                      <a:pt x="491656" y="25284"/>
                      <a:pt x="466652" y="57034"/>
                      <a:pt x="446015" y="7886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8" name="任意多边形 1377"/>
              <p:cNvSpPr/>
              <p:nvPr/>
            </p:nvSpPr>
            <p:spPr>
              <a:xfrm>
                <a:off x="7499150" y="5062593"/>
                <a:ext cx="248193" cy="148508"/>
              </a:xfrm>
              <a:custGeom>
                <a:avLst/>
                <a:gdLst>
                  <a:gd name="connsiteX0" fmla="*/ 7056 w 621364"/>
                  <a:gd name="connsiteY0" fmla="*/ 45645 h 367881"/>
                  <a:gd name="connsiteX1" fmla="*/ 104687 w 621364"/>
                  <a:gd name="connsiteY1" fmla="*/ 14688 h 367881"/>
                  <a:gd name="connsiteX2" fmla="*/ 197556 w 621364"/>
                  <a:gd name="connsiteY2" fmla="*/ 401 h 367881"/>
                  <a:gd name="connsiteX3" fmla="*/ 316618 w 621364"/>
                  <a:gd name="connsiteY3" fmla="*/ 7545 h 367881"/>
                  <a:gd name="connsiteX4" fmla="*/ 376150 w 621364"/>
                  <a:gd name="connsiteY4" fmla="*/ 43263 h 367881"/>
                  <a:gd name="connsiteX5" fmla="*/ 433300 w 621364"/>
                  <a:gd name="connsiteY5" fmla="*/ 133751 h 367881"/>
                  <a:gd name="connsiteX6" fmla="*/ 509500 w 621364"/>
                  <a:gd name="connsiteY6" fmla="*/ 214713 h 367881"/>
                  <a:gd name="connsiteX7" fmla="*/ 573793 w 621364"/>
                  <a:gd name="connsiteY7" fmla="*/ 271863 h 367881"/>
                  <a:gd name="connsiteX8" fmla="*/ 609512 w 621364"/>
                  <a:gd name="connsiteY8" fmla="*/ 324251 h 367881"/>
                  <a:gd name="connsiteX9" fmla="*/ 616656 w 621364"/>
                  <a:gd name="connsiteY9" fmla="*/ 350445 h 367881"/>
                  <a:gd name="connsiteX10" fmla="*/ 542837 w 621364"/>
                  <a:gd name="connsiteY10" fmla="*/ 364732 h 367881"/>
                  <a:gd name="connsiteX11" fmla="*/ 485687 w 621364"/>
                  <a:gd name="connsiteY11" fmla="*/ 359970 h 367881"/>
                  <a:gd name="connsiteX12" fmla="*/ 428537 w 621364"/>
                  <a:gd name="connsiteY12" fmla="*/ 286151 h 367881"/>
                  <a:gd name="connsiteX13" fmla="*/ 366625 w 621364"/>
                  <a:gd name="connsiteY13" fmla="*/ 209951 h 367881"/>
                  <a:gd name="connsiteX14" fmla="*/ 335668 w 621364"/>
                  <a:gd name="connsiteY14" fmla="*/ 148038 h 367881"/>
                  <a:gd name="connsiteX15" fmla="*/ 319000 w 621364"/>
                  <a:gd name="connsiteY15" fmla="*/ 93270 h 367881"/>
                  <a:gd name="connsiteX16" fmla="*/ 252325 w 621364"/>
                  <a:gd name="connsiteY16" fmla="*/ 88507 h 367881"/>
                  <a:gd name="connsiteX17" fmla="*/ 188031 w 621364"/>
                  <a:gd name="connsiteY17" fmla="*/ 109938 h 367881"/>
                  <a:gd name="connsiteX18" fmla="*/ 76112 w 621364"/>
                  <a:gd name="connsiteY18" fmla="*/ 126607 h 367881"/>
                  <a:gd name="connsiteX19" fmla="*/ 11818 w 621364"/>
                  <a:gd name="connsiteY19" fmla="*/ 145657 h 367881"/>
                  <a:gd name="connsiteX20" fmla="*/ 9437 w 621364"/>
                  <a:gd name="connsiteY20" fmla="*/ 121845 h 367881"/>
                  <a:gd name="connsiteX21" fmla="*/ 7056 w 621364"/>
                  <a:gd name="connsiteY21" fmla="*/ 45645 h 367881"/>
                  <a:gd name="connsiteX0" fmla="*/ 6643 w 620951"/>
                  <a:gd name="connsiteY0" fmla="*/ 50407 h 367881"/>
                  <a:gd name="connsiteX1" fmla="*/ 104274 w 620951"/>
                  <a:gd name="connsiteY1" fmla="*/ 14688 h 367881"/>
                  <a:gd name="connsiteX2" fmla="*/ 197143 w 620951"/>
                  <a:gd name="connsiteY2" fmla="*/ 401 h 367881"/>
                  <a:gd name="connsiteX3" fmla="*/ 316205 w 620951"/>
                  <a:gd name="connsiteY3" fmla="*/ 7545 h 367881"/>
                  <a:gd name="connsiteX4" fmla="*/ 375737 w 620951"/>
                  <a:gd name="connsiteY4" fmla="*/ 43263 h 367881"/>
                  <a:gd name="connsiteX5" fmla="*/ 432887 w 620951"/>
                  <a:gd name="connsiteY5" fmla="*/ 133751 h 367881"/>
                  <a:gd name="connsiteX6" fmla="*/ 509087 w 620951"/>
                  <a:gd name="connsiteY6" fmla="*/ 214713 h 367881"/>
                  <a:gd name="connsiteX7" fmla="*/ 573380 w 620951"/>
                  <a:gd name="connsiteY7" fmla="*/ 271863 h 367881"/>
                  <a:gd name="connsiteX8" fmla="*/ 609099 w 620951"/>
                  <a:gd name="connsiteY8" fmla="*/ 324251 h 367881"/>
                  <a:gd name="connsiteX9" fmla="*/ 616243 w 620951"/>
                  <a:gd name="connsiteY9" fmla="*/ 350445 h 367881"/>
                  <a:gd name="connsiteX10" fmla="*/ 542424 w 620951"/>
                  <a:gd name="connsiteY10" fmla="*/ 364732 h 367881"/>
                  <a:gd name="connsiteX11" fmla="*/ 485274 w 620951"/>
                  <a:gd name="connsiteY11" fmla="*/ 359970 h 367881"/>
                  <a:gd name="connsiteX12" fmla="*/ 428124 w 620951"/>
                  <a:gd name="connsiteY12" fmla="*/ 286151 h 367881"/>
                  <a:gd name="connsiteX13" fmla="*/ 366212 w 620951"/>
                  <a:gd name="connsiteY13" fmla="*/ 209951 h 367881"/>
                  <a:gd name="connsiteX14" fmla="*/ 335255 w 620951"/>
                  <a:gd name="connsiteY14" fmla="*/ 148038 h 367881"/>
                  <a:gd name="connsiteX15" fmla="*/ 318587 w 620951"/>
                  <a:gd name="connsiteY15" fmla="*/ 93270 h 367881"/>
                  <a:gd name="connsiteX16" fmla="*/ 251912 w 620951"/>
                  <a:gd name="connsiteY16" fmla="*/ 88507 h 367881"/>
                  <a:gd name="connsiteX17" fmla="*/ 187618 w 620951"/>
                  <a:gd name="connsiteY17" fmla="*/ 109938 h 367881"/>
                  <a:gd name="connsiteX18" fmla="*/ 75699 w 620951"/>
                  <a:gd name="connsiteY18" fmla="*/ 126607 h 367881"/>
                  <a:gd name="connsiteX19" fmla="*/ 11405 w 620951"/>
                  <a:gd name="connsiteY19" fmla="*/ 145657 h 367881"/>
                  <a:gd name="connsiteX20" fmla="*/ 9024 w 620951"/>
                  <a:gd name="connsiteY20" fmla="*/ 121845 h 367881"/>
                  <a:gd name="connsiteX21" fmla="*/ 6643 w 620951"/>
                  <a:gd name="connsiteY21" fmla="*/ 50407 h 367881"/>
                  <a:gd name="connsiteX0" fmla="*/ 7169 w 621477"/>
                  <a:gd name="connsiteY0" fmla="*/ 50568 h 368042"/>
                  <a:gd name="connsiteX1" fmla="*/ 111944 w 621477"/>
                  <a:gd name="connsiteY1" fmla="*/ 17231 h 368042"/>
                  <a:gd name="connsiteX2" fmla="*/ 197669 w 621477"/>
                  <a:gd name="connsiteY2" fmla="*/ 562 h 368042"/>
                  <a:gd name="connsiteX3" fmla="*/ 316731 w 621477"/>
                  <a:gd name="connsiteY3" fmla="*/ 7706 h 368042"/>
                  <a:gd name="connsiteX4" fmla="*/ 376263 w 621477"/>
                  <a:gd name="connsiteY4" fmla="*/ 43424 h 368042"/>
                  <a:gd name="connsiteX5" fmla="*/ 433413 w 621477"/>
                  <a:gd name="connsiteY5" fmla="*/ 133912 h 368042"/>
                  <a:gd name="connsiteX6" fmla="*/ 509613 w 621477"/>
                  <a:gd name="connsiteY6" fmla="*/ 214874 h 368042"/>
                  <a:gd name="connsiteX7" fmla="*/ 573906 w 621477"/>
                  <a:gd name="connsiteY7" fmla="*/ 272024 h 368042"/>
                  <a:gd name="connsiteX8" fmla="*/ 609625 w 621477"/>
                  <a:gd name="connsiteY8" fmla="*/ 324412 h 368042"/>
                  <a:gd name="connsiteX9" fmla="*/ 616769 w 621477"/>
                  <a:gd name="connsiteY9" fmla="*/ 350606 h 368042"/>
                  <a:gd name="connsiteX10" fmla="*/ 542950 w 621477"/>
                  <a:gd name="connsiteY10" fmla="*/ 364893 h 368042"/>
                  <a:gd name="connsiteX11" fmla="*/ 485800 w 621477"/>
                  <a:gd name="connsiteY11" fmla="*/ 360131 h 368042"/>
                  <a:gd name="connsiteX12" fmla="*/ 428650 w 621477"/>
                  <a:gd name="connsiteY12" fmla="*/ 286312 h 368042"/>
                  <a:gd name="connsiteX13" fmla="*/ 366738 w 621477"/>
                  <a:gd name="connsiteY13" fmla="*/ 210112 h 368042"/>
                  <a:gd name="connsiteX14" fmla="*/ 335781 w 621477"/>
                  <a:gd name="connsiteY14" fmla="*/ 148199 h 368042"/>
                  <a:gd name="connsiteX15" fmla="*/ 319113 w 621477"/>
                  <a:gd name="connsiteY15" fmla="*/ 93431 h 368042"/>
                  <a:gd name="connsiteX16" fmla="*/ 252438 w 621477"/>
                  <a:gd name="connsiteY16" fmla="*/ 88668 h 368042"/>
                  <a:gd name="connsiteX17" fmla="*/ 188144 w 621477"/>
                  <a:gd name="connsiteY17" fmla="*/ 110099 h 368042"/>
                  <a:gd name="connsiteX18" fmla="*/ 76225 w 621477"/>
                  <a:gd name="connsiteY18" fmla="*/ 126768 h 368042"/>
                  <a:gd name="connsiteX19" fmla="*/ 11931 w 621477"/>
                  <a:gd name="connsiteY19" fmla="*/ 145818 h 368042"/>
                  <a:gd name="connsiteX20" fmla="*/ 9550 w 621477"/>
                  <a:gd name="connsiteY20" fmla="*/ 122006 h 368042"/>
                  <a:gd name="connsiteX21" fmla="*/ 7169 w 621477"/>
                  <a:gd name="connsiteY21" fmla="*/ 50568 h 368042"/>
                  <a:gd name="connsiteX0" fmla="*/ 7169 w 621477"/>
                  <a:gd name="connsiteY0" fmla="*/ 50568 h 368042"/>
                  <a:gd name="connsiteX1" fmla="*/ 111944 w 621477"/>
                  <a:gd name="connsiteY1" fmla="*/ 17231 h 368042"/>
                  <a:gd name="connsiteX2" fmla="*/ 197669 w 621477"/>
                  <a:gd name="connsiteY2" fmla="*/ 562 h 368042"/>
                  <a:gd name="connsiteX3" fmla="*/ 316731 w 621477"/>
                  <a:gd name="connsiteY3" fmla="*/ 7706 h 368042"/>
                  <a:gd name="connsiteX4" fmla="*/ 376263 w 621477"/>
                  <a:gd name="connsiteY4" fmla="*/ 43424 h 368042"/>
                  <a:gd name="connsiteX5" fmla="*/ 433413 w 621477"/>
                  <a:gd name="connsiteY5" fmla="*/ 133912 h 368042"/>
                  <a:gd name="connsiteX6" fmla="*/ 509613 w 621477"/>
                  <a:gd name="connsiteY6" fmla="*/ 214874 h 368042"/>
                  <a:gd name="connsiteX7" fmla="*/ 573906 w 621477"/>
                  <a:gd name="connsiteY7" fmla="*/ 272024 h 368042"/>
                  <a:gd name="connsiteX8" fmla="*/ 609625 w 621477"/>
                  <a:gd name="connsiteY8" fmla="*/ 324412 h 368042"/>
                  <a:gd name="connsiteX9" fmla="*/ 616769 w 621477"/>
                  <a:gd name="connsiteY9" fmla="*/ 350606 h 368042"/>
                  <a:gd name="connsiteX10" fmla="*/ 542950 w 621477"/>
                  <a:gd name="connsiteY10" fmla="*/ 364893 h 368042"/>
                  <a:gd name="connsiteX11" fmla="*/ 485800 w 621477"/>
                  <a:gd name="connsiteY11" fmla="*/ 360131 h 368042"/>
                  <a:gd name="connsiteX12" fmla="*/ 428650 w 621477"/>
                  <a:gd name="connsiteY12" fmla="*/ 286312 h 368042"/>
                  <a:gd name="connsiteX13" fmla="*/ 366738 w 621477"/>
                  <a:gd name="connsiteY13" fmla="*/ 210112 h 368042"/>
                  <a:gd name="connsiteX14" fmla="*/ 335781 w 621477"/>
                  <a:gd name="connsiteY14" fmla="*/ 148199 h 368042"/>
                  <a:gd name="connsiteX15" fmla="*/ 311969 w 621477"/>
                  <a:gd name="connsiteY15" fmla="*/ 100575 h 368042"/>
                  <a:gd name="connsiteX16" fmla="*/ 252438 w 621477"/>
                  <a:gd name="connsiteY16" fmla="*/ 88668 h 368042"/>
                  <a:gd name="connsiteX17" fmla="*/ 188144 w 621477"/>
                  <a:gd name="connsiteY17" fmla="*/ 110099 h 368042"/>
                  <a:gd name="connsiteX18" fmla="*/ 76225 w 621477"/>
                  <a:gd name="connsiteY18" fmla="*/ 126768 h 368042"/>
                  <a:gd name="connsiteX19" fmla="*/ 11931 w 621477"/>
                  <a:gd name="connsiteY19" fmla="*/ 145818 h 368042"/>
                  <a:gd name="connsiteX20" fmla="*/ 9550 w 621477"/>
                  <a:gd name="connsiteY20" fmla="*/ 122006 h 368042"/>
                  <a:gd name="connsiteX21" fmla="*/ 7169 w 621477"/>
                  <a:gd name="connsiteY21" fmla="*/ 50568 h 368042"/>
                  <a:gd name="connsiteX0" fmla="*/ 7169 w 621477"/>
                  <a:gd name="connsiteY0" fmla="*/ 50568 h 368042"/>
                  <a:gd name="connsiteX1" fmla="*/ 111944 w 621477"/>
                  <a:gd name="connsiteY1" fmla="*/ 17231 h 368042"/>
                  <a:gd name="connsiteX2" fmla="*/ 197669 w 621477"/>
                  <a:gd name="connsiteY2" fmla="*/ 562 h 368042"/>
                  <a:gd name="connsiteX3" fmla="*/ 316731 w 621477"/>
                  <a:gd name="connsiteY3" fmla="*/ 7706 h 368042"/>
                  <a:gd name="connsiteX4" fmla="*/ 376263 w 621477"/>
                  <a:gd name="connsiteY4" fmla="*/ 43424 h 368042"/>
                  <a:gd name="connsiteX5" fmla="*/ 433413 w 621477"/>
                  <a:gd name="connsiteY5" fmla="*/ 133912 h 368042"/>
                  <a:gd name="connsiteX6" fmla="*/ 509613 w 621477"/>
                  <a:gd name="connsiteY6" fmla="*/ 214874 h 368042"/>
                  <a:gd name="connsiteX7" fmla="*/ 573906 w 621477"/>
                  <a:gd name="connsiteY7" fmla="*/ 272024 h 368042"/>
                  <a:gd name="connsiteX8" fmla="*/ 609625 w 621477"/>
                  <a:gd name="connsiteY8" fmla="*/ 324412 h 368042"/>
                  <a:gd name="connsiteX9" fmla="*/ 616769 w 621477"/>
                  <a:gd name="connsiteY9" fmla="*/ 350606 h 368042"/>
                  <a:gd name="connsiteX10" fmla="*/ 542950 w 621477"/>
                  <a:gd name="connsiteY10" fmla="*/ 364893 h 368042"/>
                  <a:gd name="connsiteX11" fmla="*/ 485800 w 621477"/>
                  <a:gd name="connsiteY11" fmla="*/ 360131 h 368042"/>
                  <a:gd name="connsiteX12" fmla="*/ 428650 w 621477"/>
                  <a:gd name="connsiteY12" fmla="*/ 286312 h 368042"/>
                  <a:gd name="connsiteX13" fmla="*/ 366738 w 621477"/>
                  <a:gd name="connsiteY13" fmla="*/ 210112 h 368042"/>
                  <a:gd name="connsiteX14" fmla="*/ 335781 w 621477"/>
                  <a:gd name="connsiteY14" fmla="*/ 148199 h 368042"/>
                  <a:gd name="connsiteX15" fmla="*/ 311969 w 621477"/>
                  <a:gd name="connsiteY15" fmla="*/ 100575 h 368042"/>
                  <a:gd name="connsiteX16" fmla="*/ 252438 w 621477"/>
                  <a:gd name="connsiteY16" fmla="*/ 88668 h 368042"/>
                  <a:gd name="connsiteX17" fmla="*/ 183382 w 621477"/>
                  <a:gd name="connsiteY17" fmla="*/ 102955 h 368042"/>
                  <a:gd name="connsiteX18" fmla="*/ 76225 w 621477"/>
                  <a:gd name="connsiteY18" fmla="*/ 126768 h 368042"/>
                  <a:gd name="connsiteX19" fmla="*/ 11931 w 621477"/>
                  <a:gd name="connsiteY19" fmla="*/ 145818 h 368042"/>
                  <a:gd name="connsiteX20" fmla="*/ 9550 w 621477"/>
                  <a:gd name="connsiteY20" fmla="*/ 122006 h 368042"/>
                  <a:gd name="connsiteX21" fmla="*/ 7169 w 621477"/>
                  <a:gd name="connsiteY21" fmla="*/ 50568 h 368042"/>
                  <a:gd name="connsiteX0" fmla="*/ 7169 w 621477"/>
                  <a:gd name="connsiteY0" fmla="*/ 50568 h 368042"/>
                  <a:gd name="connsiteX1" fmla="*/ 111944 w 621477"/>
                  <a:gd name="connsiteY1" fmla="*/ 17231 h 368042"/>
                  <a:gd name="connsiteX2" fmla="*/ 197669 w 621477"/>
                  <a:gd name="connsiteY2" fmla="*/ 562 h 368042"/>
                  <a:gd name="connsiteX3" fmla="*/ 316731 w 621477"/>
                  <a:gd name="connsiteY3" fmla="*/ 7706 h 368042"/>
                  <a:gd name="connsiteX4" fmla="*/ 376263 w 621477"/>
                  <a:gd name="connsiteY4" fmla="*/ 43424 h 368042"/>
                  <a:gd name="connsiteX5" fmla="*/ 433413 w 621477"/>
                  <a:gd name="connsiteY5" fmla="*/ 133912 h 368042"/>
                  <a:gd name="connsiteX6" fmla="*/ 509613 w 621477"/>
                  <a:gd name="connsiteY6" fmla="*/ 214874 h 368042"/>
                  <a:gd name="connsiteX7" fmla="*/ 573906 w 621477"/>
                  <a:gd name="connsiteY7" fmla="*/ 272024 h 368042"/>
                  <a:gd name="connsiteX8" fmla="*/ 609625 w 621477"/>
                  <a:gd name="connsiteY8" fmla="*/ 324412 h 368042"/>
                  <a:gd name="connsiteX9" fmla="*/ 616769 w 621477"/>
                  <a:gd name="connsiteY9" fmla="*/ 350606 h 368042"/>
                  <a:gd name="connsiteX10" fmla="*/ 542950 w 621477"/>
                  <a:gd name="connsiteY10" fmla="*/ 364893 h 368042"/>
                  <a:gd name="connsiteX11" fmla="*/ 485800 w 621477"/>
                  <a:gd name="connsiteY11" fmla="*/ 360131 h 368042"/>
                  <a:gd name="connsiteX12" fmla="*/ 428650 w 621477"/>
                  <a:gd name="connsiteY12" fmla="*/ 286312 h 368042"/>
                  <a:gd name="connsiteX13" fmla="*/ 366738 w 621477"/>
                  <a:gd name="connsiteY13" fmla="*/ 210112 h 368042"/>
                  <a:gd name="connsiteX14" fmla="*/ 335781 w 621477"/>
                  <a:gd name="connsiteY14" fmla="*/ 148199 h 368042"/>
                  <a:gd name="connsiteX15" fmla="*/ 311969 w 621477"/>
                  <a:gd name="connsiteY15" fmla="*/ 100575 h 368042"/>
                  <a:gd name="connsiteX16" fmla="*/ 252438 w 621477"/>
                  <a:gd name="connsiteY16" fmla="*/ 93430 h 368042"/>
                  <a:gd name="connsiteX17" fmla="*/ 183382 w 621477"/>
                  <a:gd name="connsiteY17" fmla="*/ 102955 h 368042"/>
                  <a:gd name="connsiteX18" fmla="*/ 76225 w 621477"/>
                  <a:gd name="connsiteY18" fmla="*/ 126768 h 368042"/>
                  <a:gd name="connsiteX19" fmla="*/ 11931 w 621477"/>
                  <a:gd name="connsiteY19" fmla="*/ 145818 h 368042"/>
                  <a:gd name="connsiteX20" fmla="*/ 9550 w 621477"/>
                  <a:gd name="connsiteY20" fmla="*/ 122006 h 368042"/>
                  <a:gd name="connsiteX21" fmla="*/ 7169 w 621477"/>
                  <a:gd name="connsiteY21" fmla="*/ 50568 h 368042"/>
                  <a:gd name="connsiteX0" fmla="*/ 7169 w 631837"/>
                  <a:gd name="connsiteY0" fmla="*/ 50568 h 369962"/>
                  <a:gd name="connsiteX1" fmla="*/ 111944 w 631837"/>
                  <a:gd name="connsiteY1" fmla="*/ 17231 h 369962"/>
                  <a:gd name="connsiteX2" fmla="*/ 197669 w 631837"/>
                  <a:gd name="connsiteY2" fmla="*/ 562 h 369962"/>
                  <a:gd name="connsiteX3" fmla="*/ 316731 w 631837"/>
                  <a:gd name="connsiteY3" fmla="*/ 7706 h 369962"/>
                  <a:gd name="connsiteX4" fmla="*/ 376263 w 631837"/>
                  <a:gd name="connsiteY4" fmla="*/ 43424 h 369962"/>
                  <a:gd name="connsiteX5" fmla="*/ 433413 w 631837"/>
                  <a:gd name="connsiteY5" fmla="*/ 133912 h 369962"/>
                  <a:gd name="connsiteX6" fmla="*/ 509613 w 631837"/>
                  <a:gd name="connsiteY6" fmla="*/ 214874 h 369962"/>
                  <a:gd name="connsiteX7" fmla="*/ 573906 w 631837"/>
                  <a:gd name="connsiteY7" fmla="*/ 272024 h 369962"/>
                  <a:gd name="connsiteX8" fmla="*/ 609625 w 631837"/>
                  <a:gd name="connsiteY8" fmla="*/ 324412 h 369962"/>
                  <a:gd name="connsiteX9" fmla="*/ 628675 w 631837"/>
                  <a:gd name="connsiteY9" fmla="*/ 367275 h 369962"/>
                  <a:gd name="connsiteX10" fmla="*/ 542950 w 631837"/>
                  <a:gd name="connsiteY10" fmla="*/ 364893 h 369962"/>
                  <a:gd name="connsiteX11" fmla="*/ 485800 w 631837"/>
                  <a:gd name="connsiteY11" fmla="*/ 360131 h 369962"/>
                  <a:gd name="connsiteX12" fmla="*/ 428650 w 631837"/>
                  <a:gd name="connsiteY12" fmla="*/ 286312 h 369962"/>
                  <a:gd name="connsiteX13" fmla="*/ 366738 w 631837"/>
                  <a:gd name="connsiteY13" fmla="*/ 210112 h 369962"/>
                  <a:gd name="connsiteX14" fmla="*/ 335781 w 631837"/>
                  <a:gd name="connsiteY14" fmla="*/ 148199 h 369962"/>
                  <a:gd name="connsiteX15" fmla="*/ 311969 w 631837"/>
                  <a:gd name="connsiteY15" fmla="*/ 100575 h 369962"/>
                  <a:gd name="connsiteX16" fmla="*/ 252438 w 631837"/>
                  <a:gd name="connsiteY16" fmla="*/ 93430 h 369962"/>
                  <a:gd name="connsiteX17" fmla="*/ 183382 w 631837"/>
                  <a:gd name="connsiteY17" fmla="*/ 102955 h 369962"/>
                  <a:gd name="connsiteX18" fmla="*/ 76225 w 631837"/>
                  <a:gd name="connsiteY18" fmla="*/ 126768 h 369962"/>
                  <a:gd name="connsiteX19" fmla="*/ 11931 w 631837"/>
                  <a:gd name="connsiteY19" fmla="*/ 145818 h 369962"/>
                  <a:gd name="connsiteX20" fmla="*/ 9550 w 631837"/>
                  <a:gd name="connsiteY20" fmla="*/ 122006 h 369962"/>
                  <a:gd name="connsiteX21" fmla="*/ 7169 w 631837"/>
                  <a:gd name="connsiteY21" fmla="*/ 50568 h 369962"/>
                  <a:gd name="connsiteX0" fmla="*/ 7169 w 636227"/>
                  <a:gd name="connsiteY0" fmla="*/ 50568 h 380691"/>
                  <a:gd name="connsiteX1" fmla="*/ 111944 w 636227"/>
                  <a:gd name="connsiteY1" fmla="*/ 17231 h 380691"/>
                  <a:gd name="connsiteX2" fmla="*/ 197669 w 636227"/>
                  <a:gd name="connsiteY2" fmla="*/ 562 h 380691"/>
                  <a:gd name="connsiteX3" fmla="*/ 316731 w 636227"/>
                  <a:gd name="connsiteY3" fmla="*/ 7706 h 380691"/>
                  <a:gd name="connsiteX4" fmla="*/ 376263 w 636227"/>
                  <a:gd name="connsiteY4" fmla="*/ 43424 h 380691"/>
                  <a:gd name="connsiteX5" fmla="*/ 433413 w 636227"/>
                  <a:gd name="connsiteY5" fmla="*/ 133912 h 380691"/>
                  <a:gd name="connsiteX6" fmla="*/ 509613 w 636227"/>
                  <a:gd name="connsiteY6" fmla="*/ 214874 h 380691"/>
                  <a:gd name="connsiteX7" fmla="*/ 573906 w 636227"/>
                  <a:gd name="connsiteY7" fmla="*/ 272024 h 380691"/>
                  <a:gd name="connsiteX8" fmla="*/ 609625 w 636227"/>
                  <a:gd name="connsiteY8" fmla="*/ 324412 h 380691"/>
                  <a:gd name="connsiteX9" fmla="*/ 633437 w 636227"/>
                  <a:gd name="connsiteY9" fmla="*/ 379181 h 380691"/>
                  <a:gd name="connsiteX10" fmla="*/ 542950 w 636227"/>
                  <a:gd name="connsiteY10" fmla="*/ 364893 h 380691"/>
                  <a:gd name="connsiteX11" fmla="*/ 485800 w 636227"/>
                  <a:gd name="connsiteY11" fmla="*/ 360131 h 380691"/>
                  <a:gd name="connsiteX12" fmla="*/ 428650 w 636227"/>
                  <a:gd name="connsiteY12" fmla="*/ 286312 h 380691"/>
                  <a:gd name="connsiteX13" fmla="*/ 366738 w 636227"/>
                  <a:gd name="connsiteY13" fmla="*/ 210112 h 380691"/>
                  <a:gd name="connsiteX14" fmla="*/ 335781 w 636227"/>
                  <a:gd name="connsiteY14" fmla="*/ 148199 h 380691"/>
                  <a:gd name="connsiteX15" fmla="*/ 311969 w 636227"/>
                  <a:gd name="connsiteY15" fmla="*/ 100575 h 380691"/>
                  <a:gd name="connsiteX16" fmla="*/ 252438 w 636227"/>
                  <a:gd name="connsiteY16" fmla="*/ 93430 h 380691"/>
                  <a:gd name="connsiteX17" fmla="*/ 183382 w 636227"/>
                  <a:gd name="connsiteY17" fmla="*/ 102955 h 380691"/>
                  <a:gd name="connsiteX18" fmla="*/ 76225 w 636227"/>
                  <a:gd name="connsiteY18" fmla="*/ 126768 h 380691"/>
                  <a:gd name="connsiteX19" fmla="*/ 11931 w 636227"/>
                  <a:gd name="connsiteY19" fmla="*/ 145818 h 380691"/>
                  <a:gd name="connsiteX20" fmla="*/ 9550 w 636227"/>
                  <a:gd name="connsiteY20" fmla="*/ 122006 h 380691"/>
                  <a:gd name="connsiteX21" fmla="*/ 7169 w 636227"/>
                  <a:gd name="connsiteY21" fmla="*/ 50568 h 380691"/>
                  <a:gd name="connsiteX0" fmla="*/ 7169 w 636227"/>
                  <a:gd name="connsiteY0" fmla="*/ 50568 h 380691"/>
                  <a:gd name="connsiteX1" fmla="*/ 111944 w 636227"/>
                  <a:gd name="connsiteY1" fmla="*/ 17231 h 380691"/>
                  <a:gd name="connsiteX2" fmla="*/ 197669 w 636227"/>
                  <a:gd name="connsiteY2" fmla="*/ 562 h 380691"/>
                  <a:gd name="connsiteX3" fmla="*/ 316731 w 636227"/>
                  <a:gd name="connsiteY3" fmla="*/ 7706 h 380691"/>
                  <a:gd name="connsiteX4" fmla="*/ 376263 w 636227"/>
                  <a:gd name="connsiteY4" fmla="*/ 43424 h 380691"/>
                  <a:gd name="connsiteX5" fmla="*/ 433413 w 636227"/>
                  <a:gd name="connsiteY5" fmla="*/ 133912 h 380691"/>
                  <a:gd name="connsiteX6" fmla="*/ 509613 w 636227"/>
                  <a:gd name="connsiteY6" fmla="*/ 214874 h 380691"/>
                  <a:gd name="connsiteX7" fmla="*/ 573906 w 636227"/>
                  <a:gd name="connsiteY7" fmla="*/ 272024 h 380691"/>
                  <a:gd name="connsiteX8" fmla="*/ 609625 w 636227"/>
                  <a:gd name="connsiteY8" fmla="*/ 324412 h 380691"/>
                  <a:gd name="connsiteX9" fmla="*/ 633437 w 636227"/>
                  <a:gd name="connsiteY9" fmla="*/ 379181 h 380691"/>
                  <a:gd name="connsiteX10" fmla="*/ 542950 w 636227"/>
                  <a:gd name="connsiteY10" fmla="*/ 364893 h 380691"/>
                  <a:gd name="connsiteX11" fmla="*/ 485800 w 636227"/>
                  <a:gd name="connsiteY11" fmla="*/ 360131 h 380691"/>
                  <a:gd name="connsiteX12" fmla="*/ 428650 w 636227"/>
                  <a:gd name="connsiteY12" fmla="*/ 286312 h 380691"/>
                  <a:gd name="connsiteX13" fmla="*/ 373882 w 636227"/>
                  <a:gd name="connsiteY13" fmla="*/ 200587 h 380691"/>
                  <a:gd name="connsiteX14" fmla="*/ 335781 w 636227"/>
                  <a:gd name="connsiteY14" fmla="*/ 148199 h 380691"/>
                  <a:gd name="connsiteX15" fmla="*/ 311969 w 636227"/>
                  <a:gd name="connsiteY15" fmla="*/ 100575 h 380691"/>
                  <a:gd name="connsiteX16" fmla="*/ 252438 w 636227"/>
                  <a:gd name="connsiteY16" fmla="*/ 93430 h 380691"/>
                  <a:gd name="connsiteX17" fmla="*/ 183382 w 636227"/>
                  <a:gd name="connsiteY17" fmla="*/ 102955 h 380691"/>
                  <a:gd name="connsiteX18" fmla="*/ 76225 w 636227"/>
                  <a:gd name="connsiteY18" fmla="*/ 126768 h 380691"/>
                  <a:gd name="connsiteX19" fmla="*/ 11931 w 636227"/>
                  <a:gd name="connsiteY19" fmla="*/ 145818 h 380691"/>
                  <a:gd name="connsiteX20" fmla="*/ 9550 w 636227"/>
                  <a:gd name="connsiteY20" fmla="*/ 122006 h 380691"/>
                  <a:gd name="connsiteX21" fmla="*/ 7169 w 636227"/>
                  <a:gd name="connsiteY21" fmla="*/ 50568 h 380691"/>
                  <a:gd name="connsiteX0" fmla="*/ 7169 w 636227"/>
                  <a:gd name="connsiteY0" fmla="*/ 50568 h 380691"/>
                  <a:gd name="connsiteX1" fmla="*/ 111944 w 636227"/>
                  <a:gd name="connsiteY1" fmla="*/ 17231 h 380691"/>
                  <a:gd name="connsiteX2" fmla="*/ 197669 w 636227"/>
                  <a:gd name="connsiteY2" fmla="*/ 562 h 380691"/>
                  <a:gd name="connsiteX3" fmla="*/ 316731 w 636227"/>
                  <a:gd name="connsiteY3" fmla="*/ 7706 h 380691"/>
                  <a:gd name="connsiteX4" fmla="*/ 376263 w 636227"/>
                  <a:gd name="connsiteY4" fmla="*/ 43424 h 380691"/>
                  <a:gd name="connsiteX5" fmla="*/ 433413 w 636227"/>
                  <a:gd name="connsiteY5" fmla="*/ 133912 h 380691"/>
                  <a:gd name="connsiteX6" fmla="*/ 509613 w 636227"/>
                  <a:gd name="connsiteY6" fmla="*/ 214874 h 380691"/>
                  <a:gd name="connsiteX7" fmla="*/ 573906 w 636227"/>
                  <a:gd name="connsiteY7" fmla="*/ 272024 h 380691"/>
                  <a:gd name="connsiteX8" fmla="*/ 609625 w 636227"/>
                  <a:gd name="connsiteY8" fmla="*/ 324412 h 380691"/>
                  <a:gd name="connsiteX9" fmla="*/ 633437 w 636227"/>
                  <a:gd name="connsiteY9" fmla="*/ 379181 h 380691"/>
                  <a:gd name="connsiteX10" fmla="*/ 542950 w 636227"/>
                  <a:gd name="connsiteY10" fmla="*/ 364893 h 380691"/>
                  <a:gd name="connsiteX11" fmla="*/ 485800 w 636227"/>
                  <a:gd name="connsiteY11" fmla="*/ 360131 h 380691"/>
                  <a:gd name="connsiteX12" fmla="*/ 428650 w 636227"/>
                  <a:gd name="connsiteY12" fmla="*/ 286312 h 380691"/>
                  <a:gd name="connsiteX13" fmla="*/ 373882 w 636227"/>
                  <a:gd name="connsiteY13" fmla="*/ 200587 h 380691"/>
                  <a:gd name="connsiteX14" fmla="*/ 335781 w 636227"/>
                  <a:gd name="connsiteY14" fmla="*/ 148199 h 380691"/>
                  <a:gd name="connsiteX15" fmla="*/ 302444 w 636227"/>
                  <a:gd name="connsiteY15" fmla="*/ 100575 h 380691"/>
                  <a:gd name="connsiteX16" fmla="*/ 252438 w 636227"/>
                  <a:gd name="connsiteY16" fmla="*/ 93430 h 380691"/>
                  <a:gd name="connsiteX17" fmla="*/ 183382 w 636227"/>
                  <a:gd name="connsiteY17" fmla="*/ 102955 h 380691"/>
                  <a:gd name="connsiteX18" fmla="*/ 76225 w 636227"/>
                  <a:gd name="connsiteY18" fmla="*/ 126768 h 380691"/>
                  <a:gd name="connsiteX19" fmla="*/ 11931 w 636227"/>
                  <a:gd name="connsiteY19" fmla="*/ 145818 h 380691"/>
                  <a:gd name="connsiteX20" fmla="*/ 9550 w 636227"/>
                  <a:gd name="connsiteY20" fmla="*/ 122006 h 380691"/>
                  <a:gd name="connsiteX21" fmla="*/ 7169 w 636227"/>
                  <a:gd name="connsiteY21" fmla="*/ 50568 h 380691"/>
                  <a:gd name="connsiteX0" fmla="*/ 7169 w 636227"/>
                  <a:gd name="connsiteY0" fmla="*/ 50568 h 380691"/>
                  <a:gd name="connsiteX1" fmla="*/ 111944 w 636227"/>
                  <a:gd name="connsiteY1" fmla="*/ 17231 h 380691"/>
                  <a:gd name="connsiteX2" fmla="*/ 197669 w 636227"/>
                  <a:gd name="connsiteY2" fmla="*/ 562 h 380691"/>
                  <a:gd name="connsiteX3" fmla="*/ 316731 w 636227"/>
                  <a:gd name="connsiteY3" fmla="*/ 7706 h 380691"/>
                  <a:gd name="connsiteX4" fmla="*/ 376263 w 636227"/>
                  <a:gd name="connsiteY4" fmla="*/ 43424 h 380691"/>
                  <a:gd name="connsiteX5" fmla="*/ 433413 w 636227"/>
                  <a:gd name="connsiteY5" fmla="*/ 133912 h 380691"/>
                  <a:gd name="connsiteX6" fmla="*/ 509613 w 636227"/>
                  <a:gd name="connsiteY6" fmla="*/ 214874 h 380691"/>
                  <a:gd name="connsiteX7" fmla="*/ 573906 w 636227"/>
                  <a:gd name="connsiteY7" fmla="*/ 272024 h 380691"/>
                  <a:gd name="connsiteX8" fmla="*/ 609625 w 636227"/>
                  <a:gd name="connsiteY8" fmla="*/ 324412 h 380691"/>
                  <a:gd name="connsiteX9" fmla="*/ 633437 w 636227"/>
                  <a:gd name="connsiteY9" fmla="*/ 379181 h 380691"/>
                  <a:gd name="connsiteX10" fmla="*/ 542950 w 636227"/>
                  <a:gd name="connsiteY10" fmla="*/ 364893 h 380691"/>
                  <a:gd name="connsiteX11" fmla="*/ 485800 w 636227"/>
                  <a:gd name="connsiteY11" fmla="*/ 360131 h 380691"/>
                  <a:gd name="connsiteX12" fmla="*/ 428650 w 636227"/>
                  <a:gd name="connsiteY12" fmla="*/ 286312 h 380691"/>
                  <a:gd name="connsiteX13" fmla="*/ 373882 w 636227"/>
                  <a:gd name="connsiteY13" fmla="*/ 200587 h 380691"/>
                  <a:gd name="connsiteX14" fmla="*/ 335781 w 636227"/>
                  <a:gd name="connsiteY14" fmla="*/ 148199 h 380691"/>
                  <a:gd name="connsiteX15" fmla="*/ 302444 w 636227"/>
                  <a:gd name="connsiteY15" fmla="*/ 100575 h 380691"/>
                  <a:gd name="connsiteX16" fmla="*/ 252438 w 636227"/>
                  <a:gd name="connsiteY16" fmla="*/ 93430 h 380691"/>
                  <a:gd name="connsiteX17" fmla="*/ 183382 w 636227"/>
                  <a:gd name="connsiteY17" fmla="*/ 102955 h 380691"/>
                  <a:gd name="connsiteX18" fmla="*/ 76225 w 636227"/>
                  <a:gd name="connsiteY18" fmla="*/ 126768 h 380691"/>
                  <a:gd name="connsiteX19" fmla="*/ 11931 w 636227"/>
                  <a:gd name="connsiteY19" fmla="*/ 145818 h 380691"/>
                  <a:gd name="connsiteX20" fmla="*/ 9550 w 636227"/>
                  <a:gd name="connsiteY20" fmla="*/ 122006 h 380691"/>
                  <a:gd name="connsiteX21" fmla="*/ 7169 w 636227"/>
                  <a:gd name="connsiteY21" fmla="*/ 50568 h 380691"/>
                  <a:gd name="connsiteX0" fmla="*/ 7169 w 636227"/>
                  <a:gd name="connsiteY0" fmla="*/ 50568 h 380691"/>
                  <a:gd name="connsiteX1" fmla="*/ 111944 w 636227"/>
                  <a:gd name="connsiteY1" fmla="*/ 17231 h 380691"/>
                  <a:gd name="connsiteX2" fmla="*/ 197669 w 636227"/>
                  <a:gd name="connsiteY2" fmla="*/ 562 h 380691"/>
                  <a:gd name="connsiteX3" fmla="*/ 316731 w 636227"/>
                  <a:gd name="connsiteY3" fmla="*/ 7706 h 380691"/>
                  <a:gd name="connsiteX4" fmla="*/ 376263 w 636227"/>
                  <a:gd name="connsiteY4" fmla="*/ 43424 h 380691"/>
                  <a:gd name="connsiteX5" fmla="*/ 435794 w 636227"/>
                  <a:gd name="connsiteY5" fmla="*/ 122006 h 380691"/>
                  <a:gd name="connsiteX6" fmla="*/ 509613 w 636227"/>
                  <a:gd name="connsiteY6" fmla="*/ 214874 h 380691"/>
                  <a:gd name="connsiteX7" fmla="*/ 573906 w 636227"/>
                  <a:gd name="connsiteY7" fmla="*/ 272024 h 380691"/>
                  <a:gd name="connsiteX8" fmla="*/ 609625 w 636227"/>
                  <a:gd name="connsiteY8" fmla="*/ 324412 h 380691"/>
                  <a:gd name="connsiteX9" fmla="*/ 633437 w 636227"/>
                  <a:gd name="connsiteY9" fmla="*/ 379181 h 380691"/>
                  <a:gd name="connsiteX10" fmla="*/ 542950 w 636227"/>
                  <a:gd name="connsiteY10" fmla="*/ 364893 h 380691"/>
                  <a:gd name="connsiteX11" fmla="*/ 485800 w 636227"/>
                  <a:gd name="connsiteY11" fmla="*/ 360131 h 380691"/>
                  <a:gd name="connsiteX12" fmla="*/ 428650 w 636227"/>
                  <a:gd name="connsiteY12" fmla="*/ 286312 h 380691"/>
                  <a:gd name="connsiteX13" fmla="*/ 373882 w 636227"/>
                  <a:gd name="connsiteY13" fmla="*/ 200587 h 380691"/>
                  <a:gd name="connsiteX14" fmla="*/ 335781 w 636227"/>
                  <a:gd name="connsiteY14" fmla="*/ 148199 h 380691"/>
                  <a:gd name="connsiteX15" fmla="*/ 302444 w 636227"/>
                  <a:gd name="connsiteY15" fmla="*/ 100575 h 380691"/>
                  <a:gd name="connsiteX16" fmla="*/ 252438 w 636227"/>
                  <a:gd name="connsiteY16" fmla="*/ 93430 h 380691"/>
                  <a:gd name="connsiteX17" fmla="*/ 183382 w 636227"/>
                  <a:gd name="connsiteY17" fmla="*/ 102955 h 380691"/>
                  <a:gd name="connsiteX18" fmla="*/ 76225 w 636227"/>
                  <a:gd name="connsiteY18" fmla="*/ 126768 h 380691"/>
                  <a:gd name="connsiteX19" fmla="*/ 11931 w 636227"/>
                  <a:gd name="connsiteY19" fmla="*/ 145818 h 380691"/>
                  <a:gd name="connsiteX20" fmla="*/ 9550 w 636227"/>
                  <a:gd name="connsiteY20" fmla="*/ 122006 h 380691"/>
                  <a:gd name="connsiteX21" fmla="*/ 7169 w 636227"/>
                  <a:gd name="connsiteY21" fmla="*/ 50568 h 380691"/>
                  <a:gd name="connsiteX0" fmla="*/ 7169 w 636227"/>
                  <a:gd name="connsiteY0" fmla="*/ 50568 h 380691"/>
                  <a:gd name="connsiteX1" fmla="*/ 111944 w 636227"/>
                  <a:gd name="connsiteY1" fmla="*/ 17231 h 380691"/>
                  <a:gd name="connsiteX2" fmla="*/ 197669 w 636227"/>
                  <a:gd name="connsiteY2" fmla="*/ 562 h 380691"/>
                  <a:gd name="connsiteX3" fmla="*/ 316731 w 636227"/>
                  <a:gd name="connsiteY3" fmla="*/ 7706 h 380691"/>
                  <a:gd name="connsiteX4" fmla="*/ 376263 w 636227"/>
                  <a:gd name="connsiteY4" fmla="*/ 43424 h 380691"/>
                  <a:gd name="connsiteX5" fmla="*/ 435794 w 636227"/>
                  <a:gd name="connsiteY5" fmla="*/ 122006 h 380691"/>
                  <a:gd name="connsiteX6" fmla="*/ 509613 w 636227"/>
                  <a:gd name="connsiteY6" fmla="*/ 214874 h 380691"/>
                  <a:gd name="connsiteX7" fmla="*/ 573906 w 636227"/>
                  <a:gd name="connsiteY7" fmla="*/ 272024 h 380691"/>
                  <a:gd name="connsiteX8" fmla="*/ 609625 w 636227"/>
                  <a:gd name="connsiteY8" fmla="*/ 324412 h 380691"/>
                  <a:gd name="connsiteX9" fmla="*/ 633437 w 636227"/>
                  <a:gd name="connsiteY9" fmla="*/ 379181 h 380691"/>
                  <a:gd name="connsiteX10" fmla="*/ 542950 w 636227"/>
                  <a:gd name="connsiteY10" fmla="*/ 364893 h 380691"/>
                  <a:gd name="connsiteX11" fmla="*/ 485800 w 636227"/>
                  <a:gd name="connsiteY11" fmla="*/ 360131 h 380691"/>
                  <a:gd name="connsiteX12" fmla="*/ 428650 w 636227"/>
                  <a:gd name="connsiteY12" fmla="*/ 286312 h 380691"/>
                  <a:gd name="connsiteX13" fmla="*/ 373882 w 636227"/>
                  <a:gd name="connsiteY13" fmla="*/ 200587 h 380691"/>
                  <a:gd name="connsiteX14" fmla="*/ 335781 w 636227"/>
                  <a:gd name="connsiteY14" fmla="*/ 148199 h 380691"/>
                  <a:gd name="connsiteX15" fmla="*/ 302444 w 636227"/>
                  <a:gd name="connsiteY15" fmla="*/ 100575 h 380691"/>
                  <a:gd name="connsiteX16" fmla="*/ 252438 w 636227"/>
                  <a:gd name="connsiteY16" fmla="*/ 93430 h 380691"/>
                  <a:gd name="connsiteX17" fmla="*/ 183382 w 636227"/>
                  <a:gd name="connsiteY17" fmla="*/ 110099 h 380691"/>
                  <a:gd name="connsiteX18" fmla="*/ 76225 w 636227"/>
                  <a:gd name="connsiteY18" fmla="*/ 126768 h 380691"/>
                  <a:gd name="connsiteX19" fmla="*/ 11931 w 636227"/>
                  <a:gd name="connsiteY19" fmla="*/ 145818 h 380691"/>
                  <a:gd name="connsiteX20" fmla="*/ 9550 w 636227"/>
                  <a:gd name="connsiteY20" fmla="*/ 122006 h 380691"/>
                  <a:gd name="connsiteX21" fmla="*/ 7169 w 636227"/>
                  <a:gd name="connsiteY21" fmla="*/ 50568 h 380691"/>
                  <a:gd name="connsiteX0" fmla="*/ 7169 w 636227"/>
                  <a:gd name="connsiteY0" fmla="*/ 50568 h 380691"/>
                  <a:gd name="connsiteX1" fmla="*/ 111944 w 636227"/>
                  <a:gd name="connsiteY1" fmla="*/ 17231 h 380691"/>
                  <a:gd name="connsiteX2" fmla="*/ 197669 w 636227"/>
                  <a:gd name="connsiteY2" fmla="*/ 562 h 380691"/>
                  <a:gd name="connsiteX3" fmla="*/ 316731 w 636227"/>
                  <a:gd name="connsiteY3" fmla="*/ 7706 h 380691"/>
                  <a:gd name="connsiteX4" fmla="*/ 376263 w 636227"/>
                  <a:gd name="connsiteY4" fmla="*/ 43424 h 380691"/>
                  <a:gd name="connsiteX5" fmla="*/ 435794 w 636227"/>
                  <a:gd name="connsiteY5" fmla="*/ 122006 h 380691"/>
                  <a:gd name="connsiteX6" fmla="*/ 509613 w 636227"/>
                  <a:gd name="connsiteY6" fmla="*/ 214874 h 380691"/>
                  <a:gd name="connsiteX7" fmla="*/ 573906 w 636227"/>
                  <a:gd name="connsiteY7" fmla="*/ 272024 h 380691"/>
                  <a:gd name="connsiteX8" fmla="*/ 609625 w 636227"/>
                  <a:gd name="connsiteY8" fmla="*/ 324412 h 380691"/>
                  <a:gd name="connsiteX9" fmla="*/ 633437 w 636227"/>
                  <a:gd name="connsiteY9" fmla="*/ 379181 h 380691"/>
                  <a:gd name="connsiteX10" fmla="*/ 542950 w 636227"/>
                  <a:gd name="connsiteY10" fmla="*/ 364893 h 380691"/>
                  <a:gd name="connsiteX11" fmla="*/ 485800 w 636227"/>
                  <a:gd name="connsiteY11" fmla="*/ 360131 h 380691"/>
                  <a:gd name="connsiteX12" fmla="*/ 428650 w 636227"/>
                  <a:gd name="connsiteY12" fmla="*/ 286312 h 380691"/>
                  <a:gd name="connsiteX13" fmla="*/ 373882 w 636227"/>
                  <a:gd name="connsiteY13" fmla="*/ 200587 h 380691"/>
                  <a:gd name="connsiteX14" fmla="*/ 335781 w 636227"/>
                  <a:gd name="connsiteY14" fmla="*/ 148199 h 380691"/>
                  <a:gd name="connsiteX15" fmla="*/ 302444 w 636227"/>
                  <a:gd name="connsiteY15" fmla="*/ 100575 h 380691"/>
                  <a:gd name="connsiteX16" fmla="*/ 252438 w 636227"/>
                  <a:gd name="connsiteY16" fmla="*/ 93430 h 380691"/>
                  <a:gd name="connsiteX17" fmla="*/ 183382 w 636227"/>
                  <a:gd name="connsiteY17" fmla="*/ 110099 h 380691"/>
                  <a:gd name="connsiteX18" fmla="*/ 76225 w 636227"/>
                  <a:gd name="connsiteY18" fmla="*/ 131530 h 380691"/>
                  <a:gd name="connsiteX19" fmla="*/ 11931 w 636227"/>
                  <a:gd name="connsiteY19" fmla="*/ 145818 h 380691"/>
                  <a:gd name="connsiteX20" fmla="*/ 9550 w 636227"/>
                  <a:gd name="connsiteY20" fmla="*/ 122006 h 380691"/>
                  <a:gd name="connsiteX21" fmla="*/ 7169 w 636227"/>
                  <a:gd name="connsiteY21" fmla="*/ 50568 h 380691"/>
                  <a:gd name="connsiteX0" fmla="*/ 7169 w 636227"/>
                  <a:gd name="connsiteY0" fmla="*/ 50568 h 380691"/>
                  <a:gd name="connsiteX1" fmla="*/ 111944 w 636227"/>
                  <a:gd name="connsiteY1" fmla="*/ 17231 h 380691"/>
                  <a:gd name="connsiteX2" fmla="*/ 197669 w 636227"/>
                  <a:gd name="connsiteY2" fmla="*/ 562 h 380691"/>
                  <a:gd name="connsiteX3" fmla="*/ 316731 w 636227"/>
                  <a:gd name="connsiteY3" fmla="*/ 7706 h 380691"/>
                  <a:gd name="connsiteX4" fmla="*/ 376263 w 636227"/>
                  <a:gd name="connsiteY4" fmla="*/ 43424 h 380691"/>
                  <a:gd name="connsiteX5" fmla="*/ 435794 w 636227"/>
                  <a:gd name="connsiteY5" fmla="*/ 122006 h 380691"/>
                  <a:gd name="connsiteX6" fmla="*/ 509613 w 636227"/>
                  <a:gd name="connsiteY6" fmla="*/ 214874 h 380691"/>
                  <a:gd name="connsiteX7" fmla="*/ 573906 w 636227"/>
                  <a:gd name="connsiteY7" fmla="*/ 272024 h 380691"/>
                  <a:gd name="connsiteX8" fmla="*/ 609625 w 636227"/>
                  <a:gd name="connsiteY8" fmla="*/ 324412 h 380691"/>
                  <a:gd name="connsiteX9" fmla="*/ 633437 w 636227"/>
                  <a:gd name="connsiteY9" fmla="*/ 379181 h 380691"/>
                  <a:gd name="connsiteX10" fmla="*/ 542950 w 636227"/>
                  <a:gd name="connsiteY10" fmla="*/ 364893 h 380691"/>
                  <a:gd name="connsiteX11" fmla="*/ 485800 w 636227"/>
                  <a:gd name="connsiteY11" fmla="*/ 360131 h 380691"/>
                  <a:gd name="connsiteX12" fmla="*/ 428650 w 636227"/>
                  <a:gd name="connsiteY12" fmla="*/ 286312 h 380691"/>
                  <a:gd name="connsiteX13" fmla="*/ 373882 w 636227"/>
                  <a:gd name="connsiteY13" fmla="*/ 200587 h 380691"/>
                  <a:gd name="connsiteX14" fmla="*/ 335781 w 636227"/>
                  <a:gd name="connsiteY14" fmla="*/ 148199 h 380691"/>
                  <a:gd name="connsiteX15" fmla="*/ 302444 w 636227"/>
                  <a:gd name="connsiteY15" fmla="*/ 100575 h 380691"/>
                  <a:gd name="connsiteX16" fmla="*/ 252438 w 636227"/>
                  <a:gd name="connsiteY16" fmla="*/ 100573 h 380691"/>
                  <a:gd name="connsiteX17" fmla="*/ 183382 w 636227"/>
                  <a:gd name="connsiteY17" fmla="*/ 110099 h 380691"/>
                  <a:gd name="connsiteX18" fmla="*/ 76225 w 636227"/>
                  <a:gd name="connsiteY18" fmla="*/ 131530 h 380691"/>
                  <a:gd name="connsiteX19" fmla="*/ 11931 w 636227"/>
                  <a:gd name="connsiteY19" fmla="*/ 145818 h 380691"/>
                  <a:gd name="connsiteX20" fmla="*/ 9550 w 636227"/>
                  <a:gd name="connsiteY20" fmla="*/ 122006 h 380691"/>
                  <a:gd name="connsiteX21" fmla="*/ 7169 w 636227"/>
                  <a:gd name="connsiteY21" fmla="*/ 50568 h 380691"/>
                  <a:gd name="connsiteX0" fmla="*/ 7169 w 636227"/>
                  <a:gd name="connsiteY0" fmla="*/ 50568 h 380691"/>
                  <a:gd name="connsiteX1" fmla="*/ 111944 w 636227"/>
                  <a:gd name="connsiteY1" fmla="*/ 17231 h 380691"/>
                  <a:gd name="connsiteX2" fmla="*/ 197669 w 636227"/>
                  <a:gd name="connsiteY2" fmla="*/ 562 h 380691"/>
                  <a:gd name="connsiteX3" fmla="*/ 316731 w 636227"/>
                  <a:gd name="connsiteY3" fmla="*/ 7706 h 380691"/>
                  <a:gd name="connsiteX4" fmla="*/ 376263 w 636227"/>
                  <a:gd name="connsiteY4" fmla="*/ 43424 h 380691"/>
                  <a:gd name="connsiteX5" fmla="*/ 435794 w 636227"/>
                  <a:gd name="connsiteY5" fmla="*/ 122006 h 380691"/>
                  <a:gd name="connsiteX6" fmla="*/ 509613 w 636227"/>
                  <a:gd name="connsiteY6" fmla="*/ 214874 h 380691"/>
                  <a:gd name="connsiteX7" fmla="*/ 573906 w 636227"/>
                  <a:gd name="connsiteY7" fmla="*/ 272024 h 380691"/>
                  <a:gd name="connsiteX8" fmla="*/ 609625 w 636227"/>
                  <a:gd name="connsiteY8" fmla="*/ 324412 h 380691"/>
                  <a:gd name="connsiteX9" fmla="*/ 633437 w 636227"/>
                  <a:gd name="connsiteY9" fmla="*/ 379181 h 380691"/>
                  <a:gd name="connsiteX10" fmla="*/ 542950 w 636227"/>
                  <a:gd name="connsiteY10" fmla="*/ 364893 h 380691"/>
                  <a:gd name="connsiteX11" fmla="*/ 485800 w 636227"/>
                  <a:gd name="connsiteY11" fmla="*/ 360131 h 380691"/>
                  <a:gd name="connsiteX12" fmla="*/ 428650 w 636227"/>
                  <a:gd name="connsiteY12" fmla="*/ 286312 h 380691"/>
                  <a:gd name="connsiteX13" fmla="*/ 373882 w 636227"/>
                  <a:gd name="connsiteY13" fmla="*/ 200587 h 380691"/>
                  <a:gd name="connsiteX14" fmla="*/ 335781 w 636227"/>
                  <a:gd name="connsiteY14" fmla="*/ 148199 h 380691"/>
                  <a:gd name="connsiteX15" fmla="*/ 302444 w 636227"/>
                  <a:gd name="connsiteY15" fmla="*/ 105337 h 380691"/>
                  <a:gd name="connsiteX16" fmla="*/ 252438 w 636227"/>
                  <a:gd name="connsiteY16" fmla="*/ 100573 h 380691"/>
                  <a:gd name="connsiteX17" fmla="*/ 183382 w 636227"/>
                  <a:gd name="connsiteY17" fmla="*/ 110099 h 380691"/>
                  <a:gd name="connsiteX18" fmla="*/ 76225 w 636227"/>
                  <a:gd name="connsiteY18" fmla="*/ 131530 h 380691"/>
                  <a:gd name="connsiteX19" fmla="*/ 11931 w 636227"/>
                  <a:gd name="connsiteY19" fmla="*/ 145818 h 380691"/>
                  <a:gd name="connsiteX20" fmla="*/ 9550 w 636227"/>
                  <a:gd name="connsiteY20" fmla="*/ 122006 h 380691"/>
                  <a:gd name="connsiteX21" fmla="*/ 7169 w 636227"/>
                  <a:gd name="connsiteY21" fmla="*/ 50568 h 380691"/>
                  <a:gd name="connsiteX0" fmla="*/ 7169 w 636227"/>
                  <a:gd name="connsiteY0" fmla="*/ 50568 h 380691"/>
                  <a:gd name="connsiteX1" fmla="*/ 111944 w 636227"/>
                  <a:gd name="connsiteY1" fmla="*/ 17231 h 380691"/>
                  <a:gd name="connsiteX2" fmla="*/ 197669 w 636227"/>
                  <a:gd name="connsiteY2" fmla="*/ 562 h 380691"/>
                  <a:gd name="connsiteX3" fmla="*/ 316731 w 636227"/>
                  <a:gd name="connsiteY3" fmla="*/ 7706 h 380691"/>
                  <a:gd name="connsiteX4" fmla="*/ 376263 w 636227"/>
                  <a:gd name="connsiteY4" fmla="*/ 43424 h 380691"/>
                  <a:gd name="connsiteX5" fmla="*/ 435794 w 636227"/>
                  <a:gd name="connsiteY5" fmla="*/ 122006 h 380691"/>
                  <a:gd name="connsiteX6" fmla="*/ 509613 w 636227"/>
                  <a:gd name="connsiteY6" fmla="*/ 214874 h 380691"/>
                  <a:gd name="connsiteX7" fmla="*/ 573906 w 636227"/>
                  <a:gd name="connsiteY7" fmla="*/ 272024 h 380691"/>
                  <a:gd name="connsiteX8" fmla="*/ 609625 w 636227"/>
                  <a:gd name="connsiteY8" fmla="*/ 324412 h 380691"/>
                  <a:gd name="connsiteX9" fmla="*/ 633437 w 636227"/>
                  <a:gd name="connsiteY9" fmla="*/ 379181 h 380691"/>
                  <a:gd name="connsiteX10" fmla="*/ 542950 w 636227"/>
                  <a:gd name="connsiteY10" fmla="*/ 364893 h 380691"/>
                  <a:gd name="connsiteX11" fmla="*/ 485800 w 636227"/>
                  <a:gd name="connsiteY11" fmla="*/ 360131 h 380691"/>
                  <a:gd name="connsiteX12" fmla="*/ 428650 w 636227"/>
                  <a:gd name="connsiteY12" fmla="*/ 286312 h 380691"/>
                  <a:gd name="connsiteX13" fmla="*/ 373882 w 636227"/>
                  <a:gd name="connsiteY13" fmla="*/ 200587 h 380691"/>
                  <a:gd name="connsiteX14" fmla="*/ 335781 w 636227"/>
                  <a:gd name="connsiteY14" fmla="*/ 148199 h 380691"/>
                  <a:gd name="connsiteX15" fmla="*/ 302444 w 636227"/>
                  <a:gd name="connsiteY15" fmla="*/ 114862 h 380691"/>
                  <a:gd name="connsiteX16" fmla="*/ 252438 w 636227"/>
                  <a:gd name="connsiteY16" fmla="*/ 100573 h 380691"/>
                  <a:gd name="connsiteX17" fmla="*/ 183382 w 636227"/>
                  <a:gd name="connsiteY17" fmla="*/ 110099 h 380691"/>
                  <a:gd name="connsiteX18" fmla="*/ 76225 w 636227"/>
                  <a:gd name="connsiteY18" fmla="*/ 131530 h 380691"/>
                  <a:gd name="connsiteX19" fmla="*/ 11931 w 636227"/>
                  <a:gd name="connsiteY19" fmla="*/ 145818 h 380691"/>
                  <a:gd name="connsiteX20" fmla="*/ 9550 w 636227"/>
                  <a:gd name="connsiteY20" fmla="*/ 122006 h 380691"/>
                  <a:gd name="connsiteX21" fmla="*/ 7169 w 636227"/>
                  <a:gd name="connsiteY21" fmla="*/ 50568 h 380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36227" h="380691">
                    <a:moveTo>
                      <a:pt x="7169" y="50568"/>
                    </a:moveTo>
                    <a:cubicBezTo>
                      <a:pt x="24235" y="33106"/>
                      <a:pt x="80194" y="25565"/>
                      <a:pt x="111944" y="17231"/>
                    </a:cubicBezTo>
                    <a:cubicBezTo>
                      <a:pt x="143694" y="8897"/>
                      <a:pt x="163538" y="2149"/>
                      <a:pt x="197669" y="562"/>
                    </a:cubicBezTo>
                    <a:cubicBezTo>
                      <a:pt x="231800" y="-1025"/>
                      <a:pt x="286966" y="562"/>
                      <a:pt x="316731" y="7706"/>
                    </a:cubicBezTo>
                    <a:cubicBezTo>
                      <a:pt x="346496" y="14850"/>
                      <a:pt x="356419" y="24374"/>
                      <a:pt x="376263" y="43424"/>
                    </a:cubicBezTo>
                    <a:cubicBezTo>
                      <a:pt x="396107" y="62474"/>
                      <a:pt x="413569" y="93431"/>
                      <a:pt x="435794" y="122006"/>
                    </a:cubicBezTo>
                    <a:cubicBezTo>
                      <a:pt x="458019" y="150581"/>
                      <a:pt x="486594" y="189871"/>
                      <a:pt x="509613" y="214874"/>
                    </a:cubicBezTo>
                    <a:cubicBezTo>
                      <a:pt x="532632" y="239877"/>
                      <a:pt x="557237" y="253768"/>
                      <a:pt x="573906" y="272024"/>
                    </a:cubicBezTo>
                    <a:cubicBezTo>
                      <a:pt x="590575" y="290280"/>
                      <a:pt x="599703" y="306553"/>
                      <a:pt x="609625" y="324412"/>
                    </a:cubicBezTo>
                    <a:cubicBezTo>
                      <a:pt x="619547" y="342271"/>
                      <a:pt x="644549" y="372434"/>
                      <a:pt x="633437" y="379181"/>
                    </a:cubicBezTo>
                    <a:cubicBezTo>
                      <a:pt x="622325" y="385928"/>
                      <a:pt x="567556" y="368068"/>
                      <a:pt x="542950" y="364893"/>
                    </a:cubicBezTo>
                    <a:cubicBezTo>
                      <a:pt x="518344" y="361718"/>
                      <a:pt x="504850" y="373228"/>
                      <a:pt x="485800" y="360131"/>
                    </a:cubicBezTo>
                    <a:cubicBezTo>
                      <a:pt x="466750" y="347034"/>
                      <a:pt x="447303" y="312903"/>
                      <a:pt x="428650" y="286312"/>
                    </a:cubicBezTo>
                    <a:cubicBezTo>
                      <a:pt x="409997" y="259721"/>
                      <a:pt x="389360" y="223606"/>
                      <a:pt x="373882" y="200587"/>
                    </a:cubicBezTo>
                    <a:cubicBezTo>
                      <a:pt x="358404" y="177568"/>
                      <a:pt x="347687" y="162486"/>
                      <a:pt x="335781" y="148199"/>
                    </a:cubicBezTo>
                    <a:cubicBezTo>
                      <a:pt x="323875" y="133912"/>
                      <a:pt x="316335" y="122800"/>
                      <a:pt x="302444" y="114862"/>
                    </a:cubicBezTo>
                    <a:cubicBezTo>
                      <a:pt x="288553" y="106924"/>
                      <a:pt x="272282" y="101367"/>
                      <a:pt x="252438" y="100573"/>
                    </a:cubicBezTo>
                    <a:cubicBezTo>
                      <a:pt x="232594" y="99779"/>
                      <a:pt x="212751" y="104940"/>
                      <a:pt x="183382" y="110099"/>
                    </a:cubicBezTo>
                    <a:cubicBezTo>
                      <a:pt x="154013" y="115258"/>
                      <a:pt x="104800" y="125577"/>
                      <a:pt x="76225" y="131530"/>
                    </a:cubicBezTo>
                    <a:cubicBezTo>
                      <a:pt x="47650" y="137483"/>
                      <a:pt x="23043" y="146612"/>
                      <a:pt x="11931" y="145818"/>
                    </a:cubicBezTo>
                    <a:cubicBezTo>
                      <a:pt x="819" y="145024"/>
                      <a:pt x="10344" y="137881"/>
                      <a:pt x="9550" y="122006"/>
                    </a:cubicBezTo>
                    <a:cubicBezTo>
                      <a:pt x="8756" y="106131"/>
                      <a:pt x="-9897" y="68030"/>
                      <a:pt x="7169" y="5056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9" name="任意多边形 1378"/>
              <p:cNvSpPr/>
              <p:nvPr/>
            </p:nvSpPr>
            <p:spPr>
              <a:xfrm>
                <a:off x="7629907" y="4979327"/>
                <a:ext cx="199136" cy="132678"/>
              </a:xfrm>
              <a:custGeom>
                <a:avLst/>
                <a:gdLst>
                  <a:gd name="connsiteX0" fmla="*/ 429871 w 495222"/>
                  <a:gd name="connsiteY0" fmla="*/ 328761 h 329348"/>
                  <a:gd name="connsiteX1" fmla="*/ 484640 w 495222"/>
                  <a:gd name="connsiteY1" fmla="*/ 259705 h 329348"/>
                  <a:gd name="connsiteX2" fmla="*/ 489402 w 495222"/>
                  <a:gd name="connsiteY2" fmla="*/ 154930 h 329348"/>
                  <a:gd name="connsiteX3" fmla="*/ 420346 w 495222"/>
                  <a:gd name="connsiteY3" fmla="*/ 64442 h 329348"/>
                  <a:gd name="connsiteX4" fmla="*/ 315571 w 495222"/>
                  <a:gd name="connsiteY4" fmla="*/ 4911 h 329348"/>
                  <a:gd name="connsiteX5" fmla="*/ 182221 w 495222"/>
                  <a:gd name="connsiteY5" fmla="*/ 9673 h 329348"/>
                  <a:gd name="connsiteX6" fmla="*/ 106021 w 495222"/>
                  <a:gd name="connsiteY6" fmla="*/ 59680 h 329348"/>
                  <a:gd name="connsiteX7" fmla="*/ 13152 w 495222"/>
                  <a:gd name="connsiteY7" fmla="*/ 145405 h 329348"/>
                  <a:gd name="connsiteX8" fmla="*/ 3627 w 495222"/>
                  <a:gd name="connsiteY8" fmla="*/ 245417 h 329348"/>
                  <a:gd name="connsiteX9" fmla="*/ 41727 w 495222"/>
                  <a:gd name="connsiteY9" fmla="*/ 285898 h 329348"/>
                  <a:gd name="connsiteX10" fmla="*/ 91734 w 495222"/>
                  <a:gd name="connsiteY10" fmla="*/ 326380 h 329348"/>
                  <a:gd name="connsiteX11" fmla="*/ 136977 w 495222"/>
                  <a:gd name="connsiteY11" fmla="*/ 209698 h 329348"/>
                  <a:gd name="connsiteX12" fmla="*/ 182221 w 495222"/>
                  <a:gd name="connsiteY12" fmla="*/ 121592 h 329348"/>
                  <a:gd name="connsiteX13" fmla="*/ 317952 w 495222"/>
                  <a:gd name="connsiteY13" fmla="*/ 107305 h 329348"/>
                  <a:gd name="connsiteX14" fmla="*/ 377484 w 495222"/>
                  <a:gd name="connsiteY14" fmla="*/ 159692 h 329348"/>
                  <a:gd name="connsiteX15" fmla="*/ 360815 w 495222"/>
                  <a:gd name="connsiteY15" fmla="*/ 254942 h 329348"/>
                  <a:gd name="connsiteX16" fmla="*/ 346527 w 495222"/>
                  <a:gd name="connsiteY16" fmla="*/ 290661 h 329348"/>
                  <a:gd name="connsiteX17" fmla="*/ 429871 w 495222"/>
                  <a:gd name="connsiteY17" fmla="*/ 328761 h 329348"/>
                  <a:gd name="connsiteX0" fmla="*/ 429871 w 495222"/>
                  <a:gd name="connsiteY0" fmla="*/ 328761 h 328892"/>
                  <a:gd name="connsiteX1" fmla="*/ 484640 w 495222"/>
                  <a:gd name="connsiteY1" fmla="*/ 259705 h 328892"/>
                  <a:gd name="connsiteX2" fmla="*/ 489402 w 495222"/>
                  <a:gd name="connsiteY2" fmla="*/ 154930 h 328892"/>
                  <a:gd name="connsiteX3" fmla="*/ 420346 w 495222"/>
                  <a:gd name="connsiteY3" fmla="*/ 64442 h 328892"/>
                  <a:gd name="connsiteX4" fmla="*/ 315571 w 495222"/>
                  <a:gd name="connsiteY4" fmla="*/ 4911 h 328892"/>
                  <a:gd name="connsiteX5" fmla="*/ 182221 w 495222"/>
                  <a:gd name="connsiteY5" fmla="*/ 9673 h 328892"/>
                  <a:gd name="connsiteX6" fmla="*/ 106021 w 495222"/>
                  <a:gd name="connsiteY6" fmla="*/ 59680 h 328892"/>
                  <a:gd name="connsiteX7" fmla="*/ 13152 w 495222"/>
                  <a:gd name="connsiteY7" fmla="*/ 145405 h 328892"/>
                  <a:gd name="connsiteX8" fmla="*/ 3627 w 495222"/>
                  <a:gd name="connsiteY8" fmla="*/ 245417 h 328892"/>
                  <a:gd name="connsiteX9" fmla="*/ 41727 w 495222"/>
                  <a:gd name="connsiteY9" fmla="*/ 285898 h 328892"/>
                  <a:gd name="connsiteX10" fmla="*/ 91734 w 495222"/>
                  <a:gd name="connsiteY10" fmla="*/ 326380 h 328892"/>
                  <a:gd name="connsiteX11" fmla="*/ 136977 w 495222"/>
                  <a:gd name="connsiteY11" fmla="*/ 209698 h 328892"/>
                  <a:gd name="connsiteX12" fmla="*/ 182221 w 495222"/>
                  <a:gd name="connsiteY12" fmla="*/ 121592 h 328892"/>
                  <a:gd name="connsiteX13" fmla="*/ 317952 w 495222"/>
                  <a:gd name="connsiteY13" fmla="*/ 107305 h 328892"/>
                  <a:gd name="connsiteX14" fmla="*/ 377484 w 495222"/>
                  <a:gd name="connsiteY14" fmla="*/ 159692 h 328892"/>
                  <a:gd name="connsiteX15" fmla="*/ 360815 w 495222"/>
                  <a:gd name="connsiteY15" fmla="*/ 254942 h 328892"/>
                  <a:gd name="connsiteX16" fmla="*/ 356052 w 495222"/>
                  <a:gd name="connsiteY16" fmla="*/ 276374 h 328892"/>
                  <a:gd name="connsiteX17" fmla="*/ 429871 w 495222"/>
                  <a:gd name="connsiteY17" fmla="*/ 328761 h 328892"/>
                  <a:gd name="connsiteX0" fmla="*/ 434634 w 495011"/>
                  <a:gd name="connsiteY0" fmla="*/ 335905 h 336018"/>
                  <a:gd name="connsiteX1" fmla="*/ 484640 w 495011"/>
                  <a:gd name="connsiteY1" fmla="*/ 259705 h 336018"/>
                  <a:gd name="connsiteX2" fmla="*/ 489402 w 495011"/>
                  <a:gd name="connsiteY2" fmla="*/ 154930 h 336018"/>
                  <a:gd name="connsiteX3" fmla="*/ 420346 w 495011"/>
                  <a:gd name="connsiteY3" fmla="*/ 64442 h 336018"/>
                  <a:gd name="connsiteX4" fmla="*/ 315571 w 495011"/>
                  <a:gd name="connsiteY4" fmla="*/ 4911 h 336018"/>
                  <a:gd name="connsiteX5" fmla="*/ 182221 w 495011"/>
                  <a:gd name="connsiteY5" fmla="*/ 9673 h 336018"/>
                  <a:gd name="connsiteX6" fmla="*/ 106021 w 495011"/>
                  <a:gd name="connsiteY6" fmla="*/ 59680 h 336018"/>
                  <a:gd name="connsiteX7" fmla="*/ 13152 w 495011"/>
                  <a:gd name="connsiteY7" fmla="*/ 145405 h 336018"/>
                  <a:gd name="connsiteX8" fmla="*/ 3627 w 495011"/>
                  <a:gd name="connsiteY8" fmla="*/ 245417 h 336018"/>
                  <a:gd name="connsiteX9" fmla="*/ 41727 w 495011"/>
                  <a:gd name="connsiteY9" fmla="*/ 285898 h 336018"/>
                  <a:gd name="connsiteX10" fmla="*/ 91734 w 495011"/>
                  <a:gd name="connsiteY10" fmla="*/ 326380 h 336018"/>
                  <a:gd name="connsiteX11" fmla="*/ 136977 w 495011"/>
                  <a:gd name="connsiteY11" fmla="*/ 209698 h 336018"/>
                  <a:gd name="connsiteX12" fmla="*/ 182221 w 495011"/>
                  <a:gd name="connsiteY12" fmla="*/ 121592 h 336018"/>
                  <a:gd name="connsiteX13" fmla="*/ 317952 w 495011"/>
                  <a:gd name="connsiteY13" fmla="*/ 107305 h 336018"/>
                  <a:gd name="connsiteX14" fmla="*/ 377484 w 495011"/>
                  <a:gd name="connsiteY14" fmla="*/ 159692 h 336018"/>
                  <a:gd name="connsiteX15" fmla="*/ 360815 w 495011"/>
                  <a:gd name="connsiteY15" fmla="*/ 254942 h 336018"/>
                  <a:gd name="connsiteX16" fmla="*/ 356052 w 495011"/>
                  <a:gd name="connsiteY16" fmla="*/ 276374 h 336018"/>
                  <a:gd name="connsiteX17" fmla="*/ 434634 w 495011"/>
                  <a:gd name="connsiteY17" fmla="*/ 335905 h 336018"/>
                  <a:gd name="connsiteX0" fmla="*/ 439396 w 494809"/>
                  <a:gd name="connsiteY0" fmla="*/ 335905 h 336018"/>
                  <a:gd name="connsiteX1" fmla="*/ 484640 w 494809"/>
                  <a:gd name="connsiteY1" fmla="*/ 259705 h 336018"/>
                  <a:gd name="connsiteX2" fmla="*/ 489402 w 494809"/>
                  <a:gd name="connsiteY2" fmla="*/ 154930 h 336018"/>
                  <a:gd name="connsiteX3" fmla="*/ 420346 w 494809"/>
                  <a:gd name="connsiteY3" fmla="*/ 64442 h 336018"/>
                  <a:gd name="connsiteX4" fmla="*/ 315571 w 494809"/>
                  <a:gd name="connsiteY4" fmla="*/ 4911 h 336018"/>
                  <a:gd name="connsiteX5" fmla="*/ 182221 w 494809"/>
                  <a:gd name="connsiteY5" fmla="*/ 9673 h 336018"/>
                  <a:gd name="connsiteX6" fmla="*/ 106021 w 494809"/>
                  <a:gd name="connsiteY6" fmla="*/ 59680 h 336018"/>
                  <a:gd name="connsiteX7" fmla="*/ 13152 w 494809"/>
                  <a:gd name="connsiteY7" fmla="*/ 145405 h 336018"/>
                  <a:gd name="connsiteX8" fmla="*/ 3627 w 494809"/>
                  <a:gd name="connsiteY8" fmla="*/ 245417 h 336018"/>
                  <a:gd name="connsiteX9" fmla="*/ 41727 w 494809"/>
                  <a:gd name="connsiteY9" fmla="*/ 285898 h 336018"/>
                  <a:gd name="connsiteX10" fmla="*/ 91734 w 494809"/>
                  <a:gd name="connsiteY10" fmla="*/ 326380 h 336018"/>
                  <a:gd name="connsiteX11" fmla="*/ 136977 w 494809"/>
                  <a:gd name="connsiteY11" fmla="*/ 209698 h 336018"/>
                  <a:gd name="connsiteX12" fmla="*/ 182221 w 494809"/>
                  <a:gd name="connsiteY12" fmla="*/ 121592 h 336018"/>
                  <a:gd name="connsiteX13" fmla="*/ 317952 w 494809"/>
                  <a:gd name="connsiteY13" fmla="*/ 107305 h 336018"/>
                  <a:gd name="connsiteX14" fmla="*/ 377484 w 494809"/>
                  <a:gd name="connsiteY14" fmla="*/ 159692 h 336018"/>
                  <a:gd name="connsiteX15" fmla="*/ 360815 w 494809"/>
                  <a:gd name="connsiteY15" fmla="*/ 254942 h 336018"/>
                  <a:gd name="connsiteX16" fmla="*/ 356052 w 494809"/>
                  <a:gd name="connsiteY16" fmla="*/ 276374 h 336018"/>
                  <a:gd name="connsiteX17" fmla="*/ 439396 w 494809"/>
                  <a:gd name="connsiteY17" fmla="*/ 335905 h 336018"/>
                  <a:gd name="connsiteX0" fmla="*/ 439396 w 494458"/>
                  <a:gd name="connsiteY0" fmla="*/ 335558 h 335671"/>
                  <a:gd name="connsiteX1" fmla="*/ 484640 w 494458"/>
                  <a:gd name="connsiteY1" fmla="*/ 259358 h 335671"/>
                  <a:gd name="connsiteX2" fmla="*/ 489402 w 494458"/>
                  <a:gd name="connsiteY2" fmla="*/ 154583 h 335671"/>
                  <a:gd name="connsiteX3" fmla="*/ 425109 w 494458"/>
                  <a:gd name="connsiteY3" fmla="*/ 59333 h 335671"/>
                  <a:gd name="connsiteX4" fmla="*/ 315571 w 494458"/>
                  <a:gd name="connsiteY4" fmla="*/ 4564 h 335671"/>
                  <a:gd name="connsiteX5" fmla="*/ 182221 w 494458"/>
                  <a:gd name="connsiteY5" fmla="*/ 9326 h 335671"/>
                  <a:gd name="connsiteX6" fmla="*/ 106021 w 494458"/>
                  <a:gd name="connsiteY6" fmla="*/ 59333 h 335671"/>
                  <a:gd name="connsiteX7" fmla="*/ 13152 w 494458"/>
                  <a:gd name="connsiteY7" fmla="*/ 145058 h 335671"/>
                  <a:gd name="connsiteX8" fmla="*/ 3627 w 494458"/>
                  <a:gd name="connsiteY8" fmla="*/ 245070 h 335671"/>
                  <a:gd name="connsiteX9" fmla="*/ 41727 w 494458"/>
                  <a:gd name="connsiteY9" fmla="*/ 285551 h 335671"/>
                  <a:gd name="connsiteX10" fmla="*/ 91734 w 494458"/>
                  <a:gd name="connsiteY10" fmla="*/ 326033 h 335671"/>
                  <a:gd name="connsiteX11" fmla="*/ 136977 w 494458"/>
                  <a:gd name="connsiteY11" fmla="*/ 209351 h 335671"/>
                  <a:gd name="connsiteX12" fmla="*/ 182221 w 494458"/>
                  <a:gd name="connsiteY12" fmla="*/ 121245 h 335671"/>
                  <a:gd name="connsiteX13" fmla="*/ 317952 w 494458"/>
                  <a:gd name="connsiteY13" fmla="*/ 106958 h 335671"/>
                  <a:gd name="connsiteX14" fmla="*/ 377484 w 494458"/>
                  <a:gd name="connsiteY14" fmla="*/ 159345 h 335671"/>
                  <a:gd name="connsiteX15" fmla="*/ 360815 w 494458"/>
                  <a:gd name="connsiteY15" fmla="*/ 254595 h 335671"/>
                  <a:gd name="connsiteX16" fmla="*/ 356052 w 494458"/>
                  <a:gd name="connsiteY16" fmla="*/ 276027 h 335671"/>
                  <a:gd name="connsiteX17" fmla="*/ 439396 w 494458"/>
                  <a:gd name="connsiteY17" fmla="*/ 335558 h 335671"/>
                  <a:gd name="connsiteX0" fmla="*/ 438720 w 493782"/>
                  <a:gd name="connsiteY0" fmla="*/ 335453 h 335566"/>
                  <a:gd name="connsiteX1" fmla="*/ 483964 w 493782"/>
                  <a:gd name="connsiteY1" fmla="*/ 259253 h 335566"/>
                  <a:gd name="connsiteX2" fmla="*/ 488726 w 493782"/>
                  <a:gd name="connsiteY2" fmla="*/ 154478 h 335566"/>
                  <a:gd name="connsiteX3" fmla="*/ 424433 w 493782"/>
                  <a:gd name="connsiteY3" fmla="*/ 59228 h 335566"/>
                  <a:gd name="connsiteX4" fmla="*/ 314895 w 493782"/>
                  <a:gd name="connsiteY4" fmla="*/ 4459 h 335566"/>
                  <a:gd name="connsiteX5" fmla="*/ 181545 w 493782"/>
                  <a:gd name="connsiteY5" fmla="*/ 9221 h 335566"/>
                  <a:gd name="connsiteX6" fmla="*/ 91058 w 493782"/>
                  <a:gd name="connsiteY6" fmla="*/ 56847 h 335566"/>
                  <a:gd name="connsiteX7" fmla="*/ 12476 w 493782"/>
                  <a:gd name="connsiteY7" fmla="*/ 144953 h 335566"/>
                  <a:gd name="connsiteX8" fmla="*/ 2951 w 493782"/>
                  <a:gd name="connsiteY8" fmla="*/ 244965 h 335566"/>
                  <a:gd name="connsiteX9" fmla="*/ 41051 w 493782"/>
                  <a:gd name="connsiteY9" fmla="*/ 285446 h 335566"/>
                  <a:gd name="connsiteX10" fmla="*/ 91058 w 493782"/>
                  <a:gd name="connsiteY10" fmla="*/ 325928 h 335566"/>
                  <a:gd name="connsiteX11" fmla="*/ 136301 w 493782"/>
                  <a:gd name="connsiteY11" fmla="*/ 209246 h 335566"/>
                  <a:gd name="connsiteX12" fmla="*/ 181545 w 493782"/>
                  <a:gd name="connsiteY12" fmla="*/ 121140 h 335566"/>
                  <a:gd name="connsiteX13" fmla="*/ 317276 w 493782"/>
                  <a:gd name="connsiteY13" fmla="*/ 106853 h 335566"/>
                  <a:gd name="connsiteX14" fmla="*/ 376808 w 493782"/>
                  <a:gd name="connsiteY14" fmla="*/ 159240 h 335566"/>
                  <a:gd name="connsiteX15" fmla="*/ 360139 w 493782"/>
                  <a:gd name="connsiteY15" fmla="*/ 254490 h 335566"/>
                  <a:gd name="connsiteX16" fmla="*/ 355376 w 493782"/>
                  <a:gd name="connsiteY16" fmla="*/ 275922 h 335566"/>
                  <a:gd name="connsiteX17" fmla="*/ 438720 w 493782"/>
                  <a:gd name="connsiteY17" fmla="*/ 335453 h 335566"/>
                  <a:gd name="connsiteX0" fmla="*/ 436487 w 491549"/>
                  <a:gd name="connsiteY0" fmla="*/ 335453 h 335566"/>
                  <a:gd name="connsiteX1" fmla="*/ 481731 w 491549"/>
                  <a:gd name="connsiteY1" fmla="*/ 259253 h 335566"/>
                  <a:gd name="connsiteX2" fmla="*/ 486493 w 491549"/>
                  <a:gd name="connsiteY2" fmla="*/ 154478 h 335566"/>
                  <a:gd name="connsiteX3" fmla="*/ 422200 w 491549"/>
                  <a:gd name="connsiteY3" fmla="*/ 59228 h 335566"/>
                  <a:gd name="connsiteX4" fmla="*/ 312662 w 491549"/>
                  <a:gd name="connsiteY4" fmla="*/ 4459 h 335566"/>
                  <a:gd name="connsiteX5" fmla="*/ 179312 w 491549"/>
                  <a:gd name="connsiteY5" fmla="*/ 9221 h 335566"/>
                  <a:gd name="connsiteX6" fmla="*/ 88825 w 491549"/>
                  <a:gd name="connsiteY6" fmla="*/ 56847 h 335566"/>
                  <a:gd name="connsiteX7" fmla="*/ 19768 w 491549"/>
                  <a:gd name="connsiteY7" fmla="*/ 144953 h 335566"/>
                  <a:gd name="connsiteX8" fmla="*/ 718 w 491549"/>
                  <a:gd name="connsiteY8" fmla="*/ 244965 h 335566"/>
                  <a:gd name="connsiteX9" fmla="*/ 38818 w 491549"/>
                  <a:gd name="connsiteY9" fmla="*/ 285446 h 335566"/>
                  <a:gd name="connsiteX10" fmla="*/ 88825 w 491549"/>
                  <a:gd name="connsiteY10" fmla="*/ 325928 h 335566"/>
                  <a:gd name="connsiteX11" fmla="*/ 134068 w 491549"/>
                  <a:gd name="connsiteY11" fmla="*/ 209246 h 335566"/>
                  <a:gd name="connsiteX12" fmla="*/ 179312 w 491549"/>
                  <a:gd name="connsiteY12" fmla="*/ 121140 h 335566"/>
                  <a:gd name="connsiteX13" fmla="*/ 315043 w 491549"/>
                  <a:gd name="connsiteY13" fmla="*/ 106853 h 335566"/>
                  <a:gd name="connsiteX14" fmla="*/ 374575 w 491549"/>
                  <a:gd name="connsiteY14" fmla="*/ 159240 h 335566"/>
                  <a:gd name="connsiteX15" fmla="*/ 357906 w 491549"/>
                  <a:gd name="connsiteY15" fmla="*/ 254490 h 335566"/>
                  <a:gd name="connsiteX16" fmla="*/ 353143 w 491549"/>
                  <a:gd name="connsiteY16" fmla="*/ 275922 h 335566"/>
                  <a:gd name="connsiteX17" fmla="*/ 436487 w 491549"/>
                  <a:gd name="connsiteY17" fmla="*/ 335453 h 335566"/>
                  <a:gd name="connsiteX0" fmla="*/ 432085 w 487147"/>
                  <a:gd name="connsiteY0" fmla="*/ 335453 h 335566"/>
                  <a:gd name="connsiteX1" fmla="*/ 477329 w 487147"/>
                  <a:gd name="connsiteY1" fmla="*/ 259253 h 335566"/>
                  <a:gd name="connsiteX2" fmla="*/ 482091 w 487147"/>
                  <a:gd name="connsiteY2" fmla="*/ 154478 h 335566"/>
                  <a:gd name="connsiteX3" fmla="*/ 417798 w 487147"/>
                  <a:gd name="connsiteY3" fmla="*/ 59228 h 335566"/>
                  <a:gd name="connsiteX4" fmla="*/ 308260 w 487147"/>
                  <a:gd name="connsiteY4" fmla="*/ 4459 h 335566"/>
                  <a:gd name="connsiteX5" fmla="*/ 174910 w 487147"/>
                  <a:gd name="connsiteY5" fmla="*/ 9221 h 335566"/>
                  <a:gd name="connsiteX6" fmla="*/ 84423 w 487147"/>
                  <a:gd name="connsiteY6" fmla="*/ 56847 h 335566"/>
                  <a:gd name="connsiteX7" fmla="*/ 15366 w 487147"/>
                  <a:gd name="connsiteY7" fmla="*/ 144953 h 335566"/>
                  <a:gd name="connsiteX8" fmla="*/ 1078 w 487147"/>
                  <a:gd name="connsiteY8" fmla="*/ 237822 h 335566"/>
                  <a:gd name="connsiteX9" fmla="*/ 34416 w 487147"/>
                  <a:gd name="connsiteY9" fmla="*/ 285446 h 335566"/>
                  <a:gd name="connsiteX10" fmla="*/ 84423 w 487147"/>
                  <a:gd name="connsiteY10" fmla="*/ 325928 h 335566"/>
                  <a:gd name="connsiteX11" fmla="*/ 129666 w 487147"/>
                  <a:gd name="connsiteY11" fmla="*/ 209246 h 335566"/>
                  <a:gd name="connsiteX12" fmla="*/ 174910 w 487147"/>
                  <a:gd name="connsiteY12" fmla="*/ 121140 h 335566"/>
                  <a:gd name="connsiteX13" fmla="*/ 310641 w 487147"/>
                  <a:gd name="connsiteY13" fmla="*/ 106853 h 335566"/>
                  <a:gd name="connsiteX14" fmla="*/ 370173 w 487147"/>
                  <a:gd name="connsiteY14" fmla="*/ 159240 h 335566"/>
                  <a:gd name="connsiteX15" fmla="*/ 353504 w 487147"/>
                  <a:gd name="connsiteY15" fmla="*/ 254490 h 335566"/>
                  <a:gd name="connsiteX16" fmla="*/ 348741 w 487147"/>
                  <a:gd name="connsiteY16" fmla="*/ 275922 h 335566"/>
                  <a:gd name="connsiteX17" fmla="*/ 432085 w 487147"/>
                  <a:gd name="connsiteY17" fmla="*/ 335453 h 335566"/>
                  <a:gd name="connsiteX0" fmla="*/ 432738 w 487800"/>
                  <a:gd name="connsiteY0" fmla="*/ 335453 h 335566"/>
                  <a:gd name="connsiteX1" fmla="*/ 477982 w 487800"/>
                  <a:gd name="connsiteY1" fmla="*/ 259253 h 335566"/>
                  <a:gd name="connsiteX2" fmla="*/ 482744 w 487800"/>
                  <a:gd name="connsiteY2" fmla="*/ 154478 h 335566"/>
                  <a:gd name="connsiteX3" fmla="*/ 418451 w 487800"/>
                  <a:gd name="connsiteY3" fmla="*/ 59228 h 335566"/>
                  <a:gd name="connsiteX4" fmla="*/ 308913 w 487800"/>
                  <a:gd name="connsiteY4" fmla="*/ 4459 h 335566"/>
                  <a:gd name="connsiteX5" fmla="*/ 175563 w 487800"/>
                  <a:gd name="connsiteY5" fmla="*/ 9221 h 335566"/>
                  <a:gd name="connsiteX6" fmla="*/ 85076 w 487800"/>
                  <a:gd name="connsiteY6" fmla="*/ 56847 h 335566"/>
                  <a:gd name="connsiteX7" fmla="*/ 16019 w 487800"/>
                  <a:gd name="connsiteY7" fmla="*/ 144953 h 335566"/>
                  <a:gd name="connsiteX8" fmla="*/ 1731 w 487800"/>
                  <a:gd name="connsiteY8" fmla="*/ 237822 h 335566"/>
                  <a:gd name="connsiteX9" fmla="*/ 44594 w 487800"/>
                  <a:gd name="connsiteY9" fmla="*/ 285446 h 335566"/>
                  <a:gd name="connsiteX10" fmla="*/ 85076 w 487800"/>
                  <a:gd name="connsiteY10" fmla="*/ 325928 h 335566"/>
                  <a:gd name="connsiteX11" fmla="*/ 130319 w 487800"/>
                  <a:gd name="connsiteY11" fmla="*/ 209246 h 335566"/>
                  <a:gd name="connsiteX12" fmla="*/ 175563 w 487800"/>
                  <a:gd name="connsiteY12" fmla="*/ 121140 h 335566"/>
                  <a:gd name="connsiteX13" fmla="*/ 311294 w 487800"/>
                  <a:gd name="connsiteY13" fmla="*/ 106853 h 335566"/>
                  <a:gd name="connsiteX14" fmla="*/ 370826 w 487800"/>
                  <a:gd name="connsiteY14" fmla="*/ 159240 h 335566"/>
                  <a:gd name="connsiteX15" fmla="*/ 354157 w 487800"/>
                  <a:gd name="connsiteY15" fmla="*/ 254490 h 335566"/>
                  <a:gd name="connsiteX16" fmla="*/ 349394 w 487800"/>
                  <a:gd name="connsiteY16" fmla="*/ 275922 h 335566"/>
                  <a:gd name="connsiteX17" fmla="*/ 432738 w 487800"/>
                  <a:gd name="connsiteY17" fmla="*/ 335453 h 335566"/>
                  <a:gd name="connsiteX0" fmla="*/ 432738 w 487800"/>
                  <a:gd name="connsiteY0" fmla="*/ 335453 h 339932"/>
                  <a:gd name="connsiteX1" fmla="*/ 477982 w 487800"/>
                  <a:gd name="connsiteY1" fmla="*/ 259253 h 339932"/>
                  <a:gd name="connsiteX2" fmla="*/ 482744 w 487800"/>
                  <a:gd name="connsiteY2" fmla="*/ 154478 h 339932"/>
                  <a:gd name="connsiteX3" fmla="*/ 418451 w 487800"/>
                  <a:gd name="connsiteY3" fmla="*/ 59228 h 339932"/>
                  <a:gd name="connsiteX4" fmla="*/ 308913 w 487800"/>
                  <a:gd name="connsiteY4" fmla="*/ 4459 h 339932"/>
                  <a:gd name="connsiteX5" fmla="*/ 175563 w 487800"/>
                  <a:gd name="connsiteY5" fmla="*/ 9221 h 339932"/>
                  <a:gd name="connsiteX6" fmla="*/ 85076 w 487800"/>
                  <a:gd name="connsiteY6" fmla="*/ 56847 h 339932"/>
                  <a:gd name="connsiteX7" fmla="*/ 16019 w 487800"/>
                  <a:gd name="connsiteY7" fmla="*/ 144953 h 339932"/>
                  <a:gd name="connsiteX8" fmla="*/ 1731 w 487800"/>
                  <a:gd name="connsiteY8" fmla="*/ 237822 h 339932"/>
                  <a:gd name="connsiteX9" fmla="*/ 44594 w 487800"/>
                  <a:gd name="connsiteY9" fmla="*/ 285446 h 339932"/>
                  <a:gd name="connsiteX10" fmla="*/ 85076 w 487800"/>
                  <a:gd name="connsiteY10" fmla="*/ 337834 h 339932"/>
                  <a:gd name="connsiteX11" fmla="*/ 130319 w 487800"/>
                  <a:gd name="connsiteY11" fmla="*/ 209246 h 339932"/>
                  <a:gd name="connsiteX12" fmla="*/ 175563 w 487800"/>
                  <a:gd name="connsiteY12" fmla="*/ 121140 h 339932"/>
                  <a:gd name="connsiteX13" fmla="*/ 311294 w 487800"/>
                  <a:gd name="connsiteY13" fmla="*/ 106853 h 339932"/>
                  <a:gd name="connsiteX14" fmla="*/ 370826 w 487800"/>
                  <a:gd name="connsiteY14" fmla="*/ 159240 h 339932"/>
                  <a:gd name="connsiteX15" fmla="*/ 354157 w 487800"/>
                  <a:gd name="connsiteY15" fmla="*/ 254490 h 339932"/>
                  <a:gd name="connsiteX16" fmla="*/ 349394 w 487800"/>
                  <a:gd name="connsiteY16" fmla="*/ 275922 h 339932"/>
                  <a:gd name="connsiteX17" fmla="*/ 432738 w 487800"/>
                  <a:gd name="connsiteY17" fmla="*/ 335453 h 339932"/>
                  <a:gd name="connsiteX0" fmla="*/ 432738 w 487800"/>
                  <a:gd name="connsiteY0" fmla="*/ 335453 h 340039"/>
                  <a:gd name="connsiteX1" fmla="*/ 477982 w 487800"/>
                  <a:gd name="connsiteY1" fmla="*/ 259253 h 340039"/>
                  <a:gd name="connsiteX2" fmla="*/ 482744 w 487800"/>
                  <a:gd name="connsiteY2" fmla="*/ 154478 h 340039"/>
                  <a:gd name="connsiteX3" fmla="*/ 418451 w 487800"/>
                  <a:gd name="connsiteY3" fmla="*/ 59228 h 340039"/>
                  <a:gd name="connsiteX4" fmla="*/ 308913 w 487800"/>
                  <a:gd name="connsiteY4" fmla="*/ 4459 h 340039"/>
                  <a:gd name="connsiteX5" fmla="*/ 175563 w 487800"/>
                  <a:gd name="connsiteY5" fmla="*/ 9221 h 340039"/>
                  <a:gd name="connsiteX6" fmla="*/ 85076 w 487800"/>
                  <a:gd name="connsiteY6" fmla="*/ 56847 h 340039"/>
                  <a:gd name="connsiteX7" fmla="*/ 16019 w 487800"/>
                  <a:gd name="connsiteY7" fmla="*/ 144953 h 340039"/>
                  <a:gd name="connsiteX8" fmla="*/ 1731 w 487800"/>
                  <a:gd name="connsiteY8" fmla="*/ 237822 h 340039"/>
                  <a:gd name="connsiteX9" fmla="*/ 44594 w 487800"/>
                  <a:gd name="connsiteY9" fmla="*/ 285446 h 340039"/>
                  <a:gd name="connsiteX10" fmla="*/ 85076 w 487800"/>
                  <a:gd name="connsiteY10" fmla="*/ 337834 h 340039"/>
                  <a:gd name="connsiteX11" fmla="*/ 118413 w 487800"/>
                  <a:gd name="connsiteY11" fmla="*/ 206865 h 340039"/>
                  <a:gd name="connsiteX12" fmla="*/ 175563 w 487800"/>
                  <a:gd name="connsiteY12" fmla="*/ 121140 h 340039"/>
                  <a:gd name="connsiteX13" fmla="*/ 311294 w 487800"/>
                  <a:gd name="connsiteY13" fmla="*/ 106853 h 340039"/>
                  <a:gd name="connsiteX14" fmla="*/ 370826 w 487800"/>
                  <a:gd name="connsiteY14" fmla="*/ 159240 h 340039"/>
                  <a:gd name="connsiteX15" fmla="*/ 354157 w 487800"/>
                  <a:gd name="connsiteY15" fmla="*/ 254490 h 340039"/>
                  <a:gd name="connsiteX16" fmla="*/ 349394 w 487800"/>
                  <a:gd name="connsiteY16" fmla="*/ 275922 h 340039"/>
                  <a:gd name="connsiteX17" fmla="*/ 432738 w 487800"/>
                  <a:gd name="connsiteY17" fmla="*/ 335453 h 340039"/>
                  <a:gd name="connsiteX0" fmla="*/ 432738 w 487800"/>
                  <a:gd name="connsiteY0" fmla="*/ 335453 h 340039"/>
                  <a:gd name="connsiteX1" fmla="*/ 477982 w 487800"/>
                  <a:gd name="connsiteY1" fmla="*/ 259253 h 340039"/>
                  <a:gd name="connsiteX2" fmla="*/ 482744 w 487800"/>
                  <a:gd name="connsiteY2" fmla="*/ 154478 h 340039"/>
                  <a:gd name="connsiteX3" fmla="*/ 418451 w 487800"/>
                  <a:gd name="connsiteY3" fmla="*/ 59228 h 340039"/>
                  <a:gd name="connsiteX4" fmla="*/ 308913 w 487800"/>
                  <a:gd name="connsiteY4" fmla="*/ 4459 h 340039"/>
                  <a:gd name="connsiteX5" fmla="*/ 175563 w 487800"/>
                  <a:gd name="connsiteY5" fmla="*/ 9221 h 340039"/>
                  <a:gd name="connsiteX6" fmla="*/ 85076 w 487800"/>
                  <a:gd name="connsiteY6" fmla="*/ 56847 h 340039"/>
                  <a:gd name="connsiteX7" fmla="*/ 16019 w 487800"/>
                  <a:gd name="connsiteY7" fmla="*/ 144953 h 340039"/>
                  <a:gd name="connsiteX8" fmla="*/ 1731 w 487800"/>
                  <a:gd name="connsiteY8" fmla="*/ 237822 h 340039"/>
                  <a:gd name="connsiteX9" fmla="*/ 44594 w 487800"/>
                  <a:gd name="connsiteY9" fmla="*/ 285446 h 340039"/>
                  <a:gd name="connsiteX10" fmla="*/ 85076 w 487800"/>
                  <a:gd name="connsiteY10" fmla="*/ 337834 h 340039"/>
                  <a:gd name="connsiteX11" fmla="*/ 118413 w 487800"/>
                  <a:gd name="connsiteY11" fmla="*/ 206865 h 340039"/>
                  <a:gd name="connsiteX12" fmla="*/ 187470 w 487800"/>
                  <a:gd name="connsiteY12" fmla="*/ 121140 h 340039"/>
                  <a:gd name="connsiteX13" fmla="*/ 311294 w 487800"/>
                  <a:gd name="connsiteY13" fmla="*/ 106853 h 340039"/>
                  <a:gd name="connsiteX14" fmla="*/ 370826 w 487800"/>
                  <a:gd name="connsiteY14" fmla="*/ 159240 h 340039"/>
                  <a:gd name="connsiteX15" fmla="*/ 354157 w 487800"/>
                  <a:gd name="connsiteY15" fmla="*/ 254490 h 340039"/>
                  <a:gd name="connsiteX16" fmla="*/ 349394 w 487800"/>
                  <a:gd name="connsiteY16" fmla="*/ 275922 h 340039"/>
                  <a:gd name="connsiteX17" fmla="*/ 432738 w 487800"/>
                  <a:gd name="connsiteY17" fmla="*/ 335453 h 340039"/>
                  <a:gd name="connsiteX0" fmla="*/ 443807 w 498869"/>
                  <a:gd name="connsiteY0" fmla="*/ 335453 h 340097"/>
                  <a:gd name="connsiteX1" fmla="*/ 489051 w 498869"/>
                  <a:gd name="connsiteY1" fmla="*/ 259253 h 340097"/>
                  <a:gd name="connsiteX2" fmla="*/ 493813 w 498869"/>
                  <a:gd name="connsiteY2" fmla="*/ 154478 h 340097"/>
                  <a:gd name="connsiteX3" fmla="*/ 429520 w 498869"/>
                  <a:gd name="connsiteY3" fmla="*/ 59228 h 340097"/>
                  <a:gd name="connsiteX4" fmla="*/ 319982 w 498869"/>
                  <a:gd name="connsiteY4" fmla="*/ 4459 h 340097"/>
                  <a:gd name="connsiteX5" fmla="*/ 186632 w 498869"/>
                  <a:gd name="connsiteY5" fmla="*/ 9221 h 340097"/>
                  <a:gd name="connsiteX6" fmla="*/ 96145 w 498869"/>
                  <a:gd name="connsiteY6" fmla="*/ 56847 h 340097"/>
                  <a:gd name="connsiteX7" fmla="*/ 27088 w 498869"/>
                  <a:gd name="connsiteY7" fmla="*/ 144953 h 340097"/>
                  <a:gd name="connsiteX8" fmla="*/ 893 w 498869"/>
                  <a:gd name="connsiteY8" fmla="*/ 228297 h 340097"/>
                  <a:gd name="connsiteX9" fmla="*/ 55663 w 498869"/>
                  <a:gd name="connsiteY9" fmla="*/ 285446 h 340097"/>
                  <a:gd name="connsiteX10" fmla="*/ 96145 w 498869"/>
                  <a:gd name="connsiteY10" fmla="*/ 337834 h 340097"/>
                  <a:gd name="connsiteX11" fmla="*/ 129482 w 498869"/>
                  <a:gd name="connsiteY11" fmla="*/ 206865 h 340097"/>
                  <a:gd name="connsiteX12" fmla="*/ 198539 w 498869"/>
                  <a:gd name="connsiteY12" fmla="*/ 121140 h 340097"/>
                  <a:gd name="connsiteX13" fmla="*/ 322363 w 498869"/>
                  <a:gd name="connsiteY13" fmla="*/ 106853 h 340097"/>
                  <a:gd name="connsiteX14" fmla="*/ 381895 w 498869"/>
                  <a:gd name="connsiteY14" fmla="*/ 159240 h 340097"/>
                  <a:gd name="connsiteX15" fmla="*/ 365226 w 498869"/>
                  <a:gd name="connsiteY15" fmla="*/ 254490 h 340097"/>
                  <a:gd name="connsiteX16" fmla="*/ 360463 w 498869"/>
                  <a:gd name="connsiteY16" fmla="*/ 275922 h 340097"/>
                  <a:gd name="connsiteX17" fmla="*/ 443807 w 498869"/>
                  <a:gd name="connsiteY17" fmla="*/ 335453 h 340097"/>
                  <a:gd name="connsiteX0" fmla="*/ 455411 w 510473"/>
                  <a:gd name="connsiteY0" fmla="*/ 335453 h 340112"/>
                  <a:gd name="connsiteX1" fmla="*/ 500655 w 510473"/>
                  <a:gd name="connsiteY1" fmla="*/ 259253 h 340112"/>
                  <a:gd name="connsiteX2" fmla="*/ 505417 w 510473"/>
                  <a:gd name="connsiteY2" fmla="*/ 154478 h 340112"/>
                  <a:gd name="connsiteX3" fmla="*/ 441124 w 510473"/>
                  <a:gd name="connsiteY3" fmla="*/ 59228 h 340112"/>
                  <a:gd name="connsiteX4" fmla="*/ 331586 w 510473"/>
                  <a:gd name="connsiteY4" fmla="*/ 4459 h 340112"/>
                  <a:gd name="connsiteX5" fmla="*/ 198236 w 510473"/>
                  <a:gd name="connsiteY5" fmla="*/ 9221 h 340112"/>
                  <a:gd name="connsiteX6" fmla="*/ 107749 w 510473"/>
                  <a:gd name="connsiteY6" fmla="*/ 56847 h 340112"/>
                  <a:gd name="connsiteX7" fmla="*/ 38692 w 510473"/>
                  <a:gd name="connsiteY7" fmla="*/ 144953 h 340112"/>
                  <a:gd name="connsiteX8" fmla="*/ 591 w 510473"/>
                  <a:gd name="connsiteY8" fmla="*/ 225916 h 340112"/>
                  <a:gd name="connsiteX9" fmla="*/ 67267 w 510473"/>
                  <a:gd name="connsiteY9" fmla="*/ 285446 h 340112"/>
                  <a:gd name="connsiteX10" fmla="*/ 107749 w 510473"/>
                  <a:gd name="connsiteY10" fmla="*/ 337834 h 340112"/>
                  <a:gd name="connsiteX11" fmla="*/ 141086 w 510473"/>
                  <a:gd name="connsiteY11" fmla="*/ 206865 h 340112"/>
                  <a:gd name="connsiteX12" fmla="*/ 210143 w 510473"/>
                  <a:gd name="connsiteY12" fmla="*/ 121140 h 340112"/>
                  <a:gd name="connsiteX13" fmla="*/ 333967 w 510473"/>
                  <a:gd name="connsiteY13" fmla="*/ 106853 h 340112"/>
                  <a:gd name="connsiteX14" fmla="*/ 393499 w 510473"/>
                  <a:gd name="connsiteY14" fmla="*/ 159240 h 340112"/>
                  <a:gd name="connsiteX15" fmla="*/ 376830 w 510473"/>
                  <a:gd name="connsiteY15" fmla="*/ 254490 h 340112"/>
                  <a:gd name="connsiteX16" fmla="*/ 372067 w 510473"/>
                  <a:gd name="connsiteY16" fmla="*/ 275922 h 340112"/>
                  <a:gd name="connsiteX17" fmla="*/ 455411 w 510473"/>
                  <a:gd name="connsiteY17" fmla="*/ 335453 h 3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10473" h="340112">
                    <a:moveTo>
                      <a:pt x="455411" y="335453"/>
                    </a:moveTo>
                    <a:cubicBezTo>
                      <a:pt x="476842" y="332675"/>
                      <a:pt x="492321" y="289416"/>
                      <a:pt x="500655" y="259253"/>
                    </a:cubicBezTo>
                    <a:cubicBezTo>
                      <a:pt x="508989" y="229091"/>
                      <a:pt x="515339" y="187816"/>
                      <a:pt x="505417" y="154478"/>
                    </a:cubicBezTo>
                    <a:cubicBezTo>
                      <a:pt x="495495" y="121140"/>
                      <a:pt x="470096" y="84231"/>
                      <a:pt x="441124" y="59228"/>
                    </a:cubicBezTo>
                    <a:cubicBezTo>
                      <a:pt x="412152" y="34225"/>
                      <a:pt x="372067" y="12794"/>
                      <a:pt x="331586" y="4459"/>
                    </a:cubicBezTo>
                    <a:cubicBezTo>
                      <a:pt x="291105" y="-3876"/>
                      <a:pt x="235542" y="490"/>
                      <a:pt x="198236" y="9221"/>
                    </a:cubicBezTo>
                    <a:cubicBezTo>
                      <a:pt x="160930" y="17952"/>
                      <a:pt x="134340" y="34225"/>
                      <a:pt x="107749" y="56847"/>
                    </a:cubicBezTo>
                    <a:cubicBezTo>
                      <a:pt x="81158" y="79469"/>
                      <a:pt x="56552" y="116775"/>
                      <a:pt x="38692" y="144953"/>
                    </a:cubicBezTo>
                    <a:cubicBezTo>
                      <a:pt x="20832" y="173131"/>
                      <a:pt x="-4171" y="202501"/>
                      <a:pt x="591" y="225916"/>
                    </a:cubicBezTo>
                    <a:cubicBezTo>
                      <a:pt x="5353" y="249331"/>
                      <a:pt x="49407" y="266793"/>
                      <a:pt x="67267" y="285446"/>
                    </a:cubicBezTo>
                    <a:cubicBezTo>
                      <a:pt x="85127" y="304099"/>
                      <a:pt x="95446" y="350931"/>
                      <a:pt x="107749" y="337834"/>
                    </a:cubicBezTo>
                    <a:cubicBezTo>
                      <a:pt x="120052" y="324737"/>
                      <a:pt x="124020" y="242981"/>
                      <a:pt x="141086" y="206865"/>
                    </a:cubicBezTo>
                    <a:cubicBezTo>
                      <a:pt x="158152" y="170749"/>
                      <a:pt x="177996" y="137809"/>
                      <a:pt x="210143" y="121140"/>
                    </a:cubicBezTo>
                    <a:cubicBezTo>
                      <a:pt x="242290" y="104471"/>
                      <a:pt x="303408" y="100503"/>
                      <a:pt x="333967" y="106853"/>
                    </a:cubicBezTo>
                    <a:cubicBezTo>
                      <a:pt x="364526" y="113203"/>
                      <a:pt x="386355" y="134634"/>
                      <a:pt x="393499" y="159240"/>
                    </a:cubicBezTo>
                    <a:cubicBezTo>
                      <a:pt x="400643" y="183846"/>
                      <a:pt x="381989" y="232662"/>
                      <a:pt x="376830" y="254490"/>
                    </a:cubicBezTo>
                    <a:cubicBezTo>
                      <a:pt x="371671" y="276318"/>
                      <a:pt x="358970" y="262428"/>
                      <a:pt x="372067" y="275922"/>
                    </a:cubicBezTo>
                    <a:cubicBezTo>
                      <a:pt x="385164" y="289416"/>
                      <a:pt x="433980" y="338231"/>
                      <a:pt x="455411" y="33545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0" name="任意多边形 1379"/>
              <p:cNvSpPr/>
              <p:nvPr/>
            </p:nvSpPr>
            <p:spPr>
              <a:xfrm>
                <a:off x="7575962" y="4918781"/>
                <a:ext cx="131291" cy="106887"/>
              </a:xfrm>
              <a:custGeom>
                <a:avLst/>
                <a:gdLst>
                  <a:gd name="connsiteX0" fmla="*/ 234163 w 336557"/>
                  <a:gd name="connsiteY0" fmla="*/ 71559 h 273997"/>
                  <a:gd name="connsiteX1" fmla="*/ 174632 w 336557"/>
                  <a:gd name="connsiteY1" fmla="*/ 100134 h 273997"/>
                  <a:gd name="connsiteX2" fmla="*/ 129388 w 336557"/>
                  <a:gd name="connsiteY2" fmla="*/ 126327 h 273997"/>
                  <a:gd name="connsiteX3" fmla="*/ 115101 w 336557"/>
                  <a:gd name="connsiteY3" fmla="*/ 152521 h 273997"/>
                  <a:gd name="connsiteX4" fmla="*/ 188920 w 336557"/>
                  <a:gd name="connsiteY4" fmla="*/ 164427 h 273997"/>
                  <a:gd name="connsiteX5" fmla="*/ 284170 w 336557"/>
                  <a:gd name="connsiteY5" fmla="*/ 150140 h 273997"/>
                  <a:gd name="connsiteX6" fmla="*/ 336557 w 336557"/>
                  <a:gd name="connsiteY6" fmla="*/ 152521 h 273997"/>
                  <a:gd name="connsiteX7" fmla="*/ 284170 w 336557"/>
                  <a:gd name="connsiteY7" fmla="*/ 209671 h 273997"/>
                  <a:gd name="connsiteX8" fmla="*/ 212732 w 336557"/>
                  <a:gd name="connsiteY8" fmla="*/ 250152 h 273997"/>
                  <a:gd name="connsiteX9" fmla="*/ 112720 w 336557"/>
                  <a:gd name="connsiteY9" fmla="*/ 273965 h 273997"/>
                  <a:gd name="connsiteX10" fmla="*/ 31757 w 336557"/>
                  <a:gd name="connsiteY10" fmla="*/ 245390 h 273997"/>
                  <a:gd name="connsiteX11" fmla="*/ 801 w 336557"/>
                  <a:gd name="connsiteY11" fmla="*/ 185859 h 273997"/>
                  <a:gd name="connsiteX12" fmla="*/ 15088 w 336557"/>
                  <a:gd name="connsiteY12" fmla="*/ 114421 h 273997"/>
                  <a:gd name="connsiteX13" fmla="*/ 77001 w 336557"/>
                  <a:gd name="connsiteY13" fmla="*/ 33459 h 273997"/>
                  <a:gd name="connsiteX14" fmla="*/ 155582 w 336557"/>
                  <a:gd name="connsiteY14" fmla="*/ 121 h 273997"/>
                  <a:gd name="connsiteX15" fmla="*/ 181776 w 336557"/>
                  <a:gd name="connsiteY15" fmla="*/ 23934 h 273997"/>
                  <a:gd name="connsiteX16" fmla="*/ 234163 w 336557"/>
                  <a:gd name="connsiteY16" fmla="*/ 71559 h 273997"/>
                  <a:gd name="connsiteX0" fmla="*/ 234163 w 336557"/>
                  <a:gd name="connsiteY0" fmla="*/ 71559 h 273997"/>
                  <a:gd name="connsiteX1" fmla="*/ 174632 w 336557"/>
                  <a:gd name="connsiteY1" fmla="*/ 100134 h 273997"/>
                  <a:gd name="connsiteX2" fmla="*/ 129388 w 336557"/>
                  <a:gd name="connsiteY2" fmla="*/ 126327 h 273997"/>
                  <a:gd name="connsiteX3" fmla="*/ 138913 w 336557"/>
                  <a:gd name="connsiteY3" fmla="*/ 164427 h 273997"/>
                  <a:gd name="connsiteX4" fmla="*/ 188920 w 336557"/>
                  <a:gd name="connsiteY4" fmla="*/ 164427 h 273997"/>
                  <a:gd name="connsiteX5" fmla="*/ 284170 w 336557"/>
                  <a:gd name="connsiteY5" fmla="*/ 150140 h 273997"/>
                  <a:gd name="connsiteX6" fmla="*/ 336557 w 336557"/>
                  <a:gd name="connsiteY6" fmla="*/ 152521 h 273997"/>
                  <a:gd name="connsiteX7" fmla="*/ 284170 w 336557"/>
                  <a:gd name="connsiteY7" fmla="*/ 209671 h 273997"/>
                  <a:gd name="connsiteX8" fmla="*/ 212732 w 336557"/>
                  <a:gd name="connsiteY8" fmla="*/ 250152 h 273997"/>
                  <a:gd name="connsiteX9" fmla="*/ 112720 w 336557"/>
                  <a:gd name="connsiteY9" fmla="*/ 273965 h 273997"/>
                  <a:gd name="connsiteX10" fmla="*/ 31757 w 336557"/>
                  <a:gd name="connsiteY10" fmla="*/ 245390 h 273997"/>
                  <a:gd name="connsiteX11" fmla="*/ 801 w 336557"/>
                  <a:gd name="connsiteY11" fmla="*/ 185859 h 273997"/>
                  <a:gd name="connsiteX12" fmla="*/ 15088 w 336557"/>
                  <a:gd name="connsiteY12" fmla="*/ 114421 h 273997"/>
                  <a:gd name="connsiteX13" fmla="*/ 77001 w 336557"/>
                  <a:gd name="connsiteY13" fmla="*/ 33459 h 273997"/>
                  <a:gd name="connsiteX14" fmla="*/ 155582 w 336557"/>
                  <a:gd name="connsiteY14" fmla="*/ 121 h 273997"/>
                  <a:gd name="connsiteX15" fmla="*/ 181776 w 336557"/>
                  <a:gd name="connsiteY15" fmla="*/ 23934 h 273997"/>
                  <a:gd name="connsiteX16" fmla="*/ 234163 w 336557"/>
                  <a:gd name="connsiteY16" fmla="*/ 71559 h 273997"/>
                  <a:gd name="connsiteX0" fmla="*/ 234163 w 336557"/>
                  <a:gd name="connsiteY0" fmla="*/ 71559 h 273997"/>
                  <a:gd name="connsiteX1" fmla="*/ 174632 w 336557"/>
                  <a:gd name="connsiteY1" fmla="*/ 100134 h 273997"/>
                  <a:gd name="connsiteX2" fmla="*/ 136532 w 336557"/>
                  <a:gd name="connsiteY2" fmla="*/ 128708 h 273997"/>
                  <a:gd name="connsiteX3" fmla="*/ 138913 w 336557"/>
                  <a:gd name="connsiteY3" fmla="*/ 164427 h 273997"/>
                  <a:gd name="connsiteX4" fmla="*/ 188920 w 336557"/>
                  <a:gd name="connsiteY4" fmla="*/ 164427 h 273997"/>
                  <a:gd name="connsiteX5" fmla="*/ 284170 w 336557"/>
                  <a:gd name="connsiteY5" fmla="*/ 150140 h 273997"/>
                  <a:gd name="connsiteX6" fmla="*/ 336557 w 336557"/>
                  <a:gd name="connsiteY6" fmla="*/ 152521 h 273997"/>
                  <a:gd name="connsiteX7" fmla="*/ 284170 w 336557"/>
                  <a:gd name="connsiteY7" fmla="*/ 209671 h 273997"/>
                  <a:gd name="connsiteX8" fmla="*/ 212732 w 336557"/>
                  <a:gd name="connsiteY8" fmla="*/ 250152 h 273997"/>
                  <a:gd name="connsiteX9" fmla="*/ 112720 w 336557"/>
                  <a:gd name="connsiteY9" fmla="*/ 273965 h 273997"/>
                  <a:gd name="connsiteX10" fmla="*/ 31757 w 336557"/>
                  <a:gd name="connsiteY10" fmla="*/ 245390 h 273997"/>
                  <a:gd name="connsiteX11" fmla="*/ 801 w 336557"/>
                  <a:gd name="connsiteY11" fmla="*/ 185859 h 273997"/>
                  <a:gd name="connsiteX12" fmla="*/ 15088 w 336557"/>
                  <a:gd name="connsiteY12" fmla="*/ 114421 h 273997"/>
                  <a:gd name="connsiteX13" fmla="*/ 77001 w 336557"/>
                  <a:gd name="connsiteY13" fmla="*/ 33459 h 273997"/>
                  <a:gd name="connsiteX14" fmla="*/ 155582 w 336557"/>
                  <a:gd name="connsiteY14" fmla="*/ 121 h 273997"/>
                  <a:gd name="connsiteX15" fmla="*/ 181776 w 336557"/>
                  <a:gd name="connsiteY15" fmla="*/ 23934 h 273997"/>
                  <a:gd name="connsiteX16" fmla="*/ 234163 w 336557"/>
                  <a:gd name="connsiteY16" fmla="*/ 71559 h 273997"/>
                  <a:gd name="connsiteX0" fmla="*/ 234163 w 336557"/>
                  <a:gd name="connsiteY0" fmla="*/ 71559 h 273997"/>
                  <a:gd name="connsiteX1" fmla="*/ 174632 w 336557"/>
                  <a:gd name="connsiteY1" fmla="*/ 100134 h 273997"/>
                  <a:gd name="connsiteX2" fmla="*/ 136532 w 336557"/>
                  <a:gd name="connsiteY2" fmla="*/ 128708 h 273997"/>
                  <a:gd name="connsiteX3" fmla="*/ 146057 w 336557"/>
                  <a:gd name="connsiteY3" fmla="*/ 164427 h 273997"/>
                  <a:gd name="connsiteX4" fmla="*/ 188920 w 336557"/>
                  <a:gd name="connsiteY4" fmla="*/ 164427 h 273997"/>
                  <a:gd name="connsiteX5" fmla="*/ 284170 w 336557"/>
                  <a:gd name="connsiteY5" fmla="*/ 150140 h 273997"/>
                  <a:gd name="connsiteX6" fmla="*/ 336557 w 336557"/>
                  <a:gd name="connsiteY6" fmla="*/ 152521 h 273997"/>
                  <a:gd name="connsiteX7" fmla="*/ 284170 w 336557"/>
                  <a:gd name="connsiteY7" fmla="*/ 209671 h 273997"/>
                  <a:gd name="connsiteX8" fmla="*/ 212732 w 336557"/>
                  <a:gd name="connsiteY8" fmla="*/ 250152 h 273997"/>
                  <a:gd name="connsiteX9" fmla="*/ 112720 w 336557"/>
                  <a:gd name="connsiteY9" fmla="*/ 273965 h 273997"/>
                  <a:gd name="connsiteX10" fmla="*/ 31757 w 336557"/>
                  <a:gd name="connsiteY10" fmla="*/ 245390 h 273997"/>
                  <a:gd name="connsiteX11" fmla="*/ 801 w 336557"/>
                  <a:gd name="connsiteY11" fmla="*/ 185859 h 273997"/>
                  <a:gd name="connsiteX12" fmla="*/ 15088 w 336557"/>
                  <a:gd name="connsiteY12" fmla="*/ 114421 h 273997"/>
                  <a:gd name="connsiteX13" fmla="*/ 77001 w 336557"/>
                  <a:gd name="connsiteY13" fmla="*/ 33459 h 273997"/>
                  <a:gd name="connsiteX14" fmla="*/ 155582 w 336557"/>
                  <a:gd name="connsiteY14" fmla="*/ 121 h 273997"/>
                  <a:gd name="connsiteX15" fmla="*/ 181776 w 336557"/>
                  <a:gd name="connsiteY15" fmla="*/ 23934 h 273997"/>
                  <a:gd name="connsiteX16" fmla="*/ 234163 w 336557"/>
                  <a:gd name="connsiteY16" fmla="*/ 71559 h 273997"/>
                  <a:gd name="connsiteX0" fmla="*/ 234163 w 336588"/>
                  <a:gd name="connsiteY0" fmla="*/ 71559 h 273997"/>
                  <a:gd name="connsiteX1" fmla="*/ 174632 w 336588"/>
                  <a:gd name="connsiteY1" fmla="*/ 100134 h 273997"/>
                  <a:gd name="connsiteX2" fmla="*/ 136532 w 336588"/>
                  <a:gd name="connsiteY2" fmla="*/ 128708 h 273997"/>
                  <a:gd name="connsiteX3" fmla="*/ 146057 w 336588"/>
                  <a:gd name="connsiteY3" fmla="*/ 164427 h 273997"/>
                  <a:gd name="connsiteX4" fmla="*/ 188920 w 336588"/>
                  <a:gd name="connsiteY4" fmla="*/ 164427 h 273997"/>
                  <a:gd name="connsiteX5" fmla="*/ 277026 w 336588"/>
                  <a:gd name="connsiteY5" fmla="*/ 145377 h 273997"/>
                  <a:gd name="connsiteX6" fmla="*/ 336557 w 336588"/>
                  <a:gd name="connsiteY6" fmla="*/ 152521 h 273997"/>
                  <a:gd name="connsiteX7" fmla="*/ 284170 w 336588"/>
                  <a:gd name="connsiteY7" fmla="*/ 209671 h 273997"/>
                  <a:gd name="connsiteX8" fmla="*/ 212732 w 336588"/>
                  <a:gd name="connsiteY8" fmla="*/ 250152 h 273997"/>
                  <a:gd name="connsiteX9" fmla="*/ 112720 w 336588"/>
                  <a:gd name="connsiteY9" fmla="*/ 273965 h 273997"/>
                  <a:gd name="connsiteX10" fmla="*/ 31757 w 336588"/>
                  <a:gd name="connsiteY10" fmla="*/ 245390 h 273997"/>
                  <a:gd name="connsiteX11" fmla="*/ 801 w 336588"/>
                  <a:gd name="connsiteY11" fmla="*/ 185859 h 273997"/>
                  <a:gd name="connsiteX12" fmla="*/ 15088 w 336588"/>
                  <a:gd name="connsiteY12" fmla="*/ 114421 h 273997"/>
                  <a:gd name="connsiteX13" fmla="*/ 77001 w 336588"/>
                  <a:gd name="connsiteY13" fmla="*/ 33459 h 273997"/>
                  <a:gd name="connsiteX14" fmla="*/ 155582 w 336588"/>
                  <a:gd name="connsiteY14" fmla="*/ 121 h 273997"/>
                  <a:gd name="connsiteX15" fmla="*/ 181776 w 336588"/>
                  <a:gd name="connsiteY15" fmla="*/ 23934 h 273997"/>
                  <a:gd name="connsiteX16" fmla="*/ 234163 w 336588"/>
                  <a:gd name="connsiteY16" fmla="*/ 71559 h 273997"/>
                  <a:gd name="connsiteX0" fmla="*/ 234130 w 336555"/>
                  <a:gd name="connsiteY0" fmla="*/ 71559 h 273997"/>
                  <a:gd name="connsiteX1" fmla="*/ 174599 w 336555"/>
                  <a:gd name="connsiteY1" fmla="*/ 100134 h 273997"/>
                  <a:gd name="connsiteX2" fmla="*/ 136499 w 336555"/>
                  <a:gd name="connsiteY2" fmla="*/ 128708 h 273997"/>
                  <a:gd name="connsiteX3" fmla="*/ 146024 w 336555"/>
                  <a:gd name="connsiteY3" fmla="*/ 164427 h 273997"/>
                  <a:gd name="connsiteX4" fmla="*/ 188887 w 336555"/>
                  <a:gd name="connsiteY4" fmla="*/ 164427 h 273997"/>
                  <a:gd name="connsiteX5" fmla="*/ 276993 w 336555"/>
                  <a:gd name="connsiteY5" fmla="*/ 145377 h 273997"/>
                  <a:gd name="connsiteX6" fmla="*/ 336524 w 336555"/>
                  <a:gd name="connsiteY6" fmla="*/ 152521 h 273997"/>
                  <a:gd name="connsiteX7" fmla="*/ 284137 w 336555"/>
                  <a:gd name="connsiteY7" fmla="*/ 209671 h 273997"/>
                  <a:gd name="connsiteX8" fmla="*/ 212699 w 336555"/>
                  <a:gd name="connsiteY8" fmla="*/ 250152 h 273997"/>
                  <a:gd name="connsiteX9" fmla="*/ 112687 w 336555"/>
                  <a:gd name="connsiteY9" fmla="*/ 273965 h 273997"/>
                  <a:gd name="connsiteX10" fmla="*/ 31724 w 336555"/>
                  <a:gd name="connsiteY10" fmla="*/ 245390 h 273997"/>
                  <a:gd name="connsiteX11" fmla="*/ 768 w 336555"/>
                  <a:gd name="connsiteY11" fmla="*/ 185859 h 273997"/>
                  <a:gd name="connsiteX12" fmla="*/ 15055 w 336555"/>
                  <a:gd name="connsiteY12" fmla="*/ 114421 h 273997"/>
                  <a:gd name="connsiteX13" fmla="*/ 74587 w 336555"/>
                  <a:gd name="connsiteY13" fmla="*/ 38222 h 273997"/>
                  <a:gd name="connsiteX14" fmla="*/ 155549 w 336555"/>
                  <a:gd name="connsiteY14" fmla="*/ 121 h 273997"/>
                  <a:gd name="connsiteX15" fmla="*/ 181743 w 336555"/>
                  <a:gd name="connsiteY15" fmla="*/ 23934 h 273997"/>
                  <a:gd name="connsiteX16" fmla="*/ 234130 w 336555"/>
                  <a:gd name="connsiteY16" fmla="*/ 71559 h 273997"/>
                  <a:gd name="connsiteX0" fmla="*/ 234130 w 336555"/>
                  <a:gd name="connsiteY0" fmla="*/ 71559 h 273997"/>
                  <a:gd name="connsiteX1" fmla="*/ 179361 w 336555"/>
                  <a:gd name="connsiteY1" fmla="*/ 102515 h 273997"/>
                  <a:gd name="connsiteX2" fmla="*/ 136499 w 336555"/>
                  <a:gd name="connsiteY2" fmla="*/ 128708 h 273997"/>
                  <a:gd name="connsiteX3" fmla="*/ 146024 w 336555"/>
                  <a:gd name="connsiteY3" fmla="*/ 164427 h 273997"/>
                  <a:gd name="connsiteX4" fmla="*/ 188887 w 336555"/>
                  <a:gd name="connsiteY4" fmla="*/ 164427 h 273997"/>
                  <a:gd name="connsiteX5" fmla="*/ 276993 w 336555"/>
                  <a:gd name="connsiteY5" fmla="*/ 145377 h 273997"/>
                  <a:gd name="connsiteX6" fmla="*/ 336524 w 336555"/>
                  <a:gd name="connsiteY6" fmla="*/ 152521 h 273997"/>
                  <a:gd name="connsiteX7" fmla="*/ 284137 w 336555"/>
                  <a:gd name="connsiteY7" fmla="*/ 209671 h 273997"/>
                  <a:gd name="connsiteX8" fmla="*/ 212699 w 336555"/>
                  <a:gd name="connsiteY8" fmla="*/ 250152 h 273997"/>
                  <a:gd name="connsiteX9" fmla="*/ 112687 w 336555"/>
                  <a:gd name="connsiteY9" fmla="*/ 273965 h 273997"/>
                  <a:gd name="connsiteX10" fmla="*/ 31724 w 336555"/>
                  <a:gd name="connsiteY10" fmla="*/ 245390 h 273997"/>
                  <a:gd name="connsiteX11" fmla="*/ 768 w 336555"/>
                  <a:gd name="connsiteY11" fmla="*/ 185859 h 273997"/>
                  <a:gd name="connsiteX12" fmla="*/ 15055 w 336555"/>
                  <a:gd name="connsiteY12" fmla="*/ 114421 h 273997"/>
                  <a:gd name="connsiteX13" fmla="*/ 74587 w 336555"/>
                  <a:gd name="connsiteY13" fmla="*/ 38222 h 273997"/>
                  <a:gd name="connsiteX14" fmla="*/ 155549 w 336555"/>
                  <a:gd name="connsiteY14" fmla="*/ 121 h 273997"/>
                  <a:gd name="connsiteX15" fmla="*/ 181743 w 336555"/>
                  <a:gd name="connsiteY15" fmla="*/ 23934 h 273997"/>
                  <a:gd name="connsiteX16" fmla="*/ 234130 w 336555"/>
                  <a:gd name="connsiteY16" fmla="*/ 71559 h 273997"/>
                  <a:gd name="connsiteX0" fmla="*/ 234130 w 336555"/>
                  <a:gd name="connsiteY0" fmla="*/ 71559 h 273997"/>
                  <a:gd name="connsiteX1" fmla="*/ 179361 w 336555"/>
                  <a:gd name="connsiteY1" fmla="*/ 102515 h 273997"/>
                  <a:gd name="connsiteX2" fmla="*/ 141262 w 336555"/>
                  <a:gd name="connsiteY2" fmla="*/ 131089 h 273997"/>
                  <a:gd name="connsiteX3" fmla="*/ 146024 w 336555"/>
                  <a:gd name="connsiteY3" fmla="*/ 164427 h 273997"/>
                  <a:gd name="connsiteX4" fmla="*/ 188887 w 336555"/>
                  <a:gd name="connsiteY4" fmla="*/ 164427 h 273997"/>
                  <a:gd name="connsiteX5" fmla="*/ 276993 w 336555"/>
                  <a:gd name="connsiteY5" fmla="*/ 145377 h 273997"/>
                  <a:gd name="connsiteX6" fmla="*/ 336524 w 336555"/>
                  <a:gd name="connsiteY6" fmla="*/ 152521 h 273997"/>
                  <a:gd name="connsiteX7" fmla="*/ 284137 w 336555"/>
                  <a:gd name="connsiteY7" fmla="*/ 209671 h 273997"/>
                  <a:gd name="connsiteX8" fmla="*/ 212699 w 336555"/>
                  <a:gd name="connsiteY8" fmla="*/ 250152 h 273997"/>
                  <a:gd name="connsiteX9" fmla="*/ 112687 w 336555"/>
                  <a:gd name="connsiteY9" fmla="*/ 273965 h 273997"/>
                  <a:gd name="connsiteX10" fmla="*/ 31724 w 336555"/>
                  <a:gd name="connsiteY10" fmla="*/ 245390 h 273997"/>
                  <a:gd name="connsiteX11" fmla="*/ 768 w 336555"/>
                  <a:gd name="connsiteY11" fmla="*/ 185859 h 273997"/>
                  <a:gd name="connsiteX12" fmla="*/ 15055 w 336555"/>
                  <a:gd name="connsiteY12" fmla="*/ 114421 h 273997"/>
                  <a:gd name="connsiteX13" fmla="*/ 74587 w 336555"/>
                  <a:gd name="connsiteY13" fmla="*/ 38222 h 273997"/>
                  <a:gd name="connsiteX14" fmla="*/ 155549 w 336555"/>
                  <a:gd name="connsiteY14" fmla="*/ 121 h 273997"/>
                  <a:gd name="connsiteX15" fmla="*/ 181743 w 336555"/>
                  <a:gd name="connsiteY15" fmla="*/ 23934 h 273997"/>
                  <a:gd name="connsiteX16" fmla="*/ 234130 w 336555"/>
                  <a:gd name="connsiteY16" fmla="*/ 71559 h 27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36555" h="273997">
                    <a:moveTo>
                      <a:pt x="234130" y="71559"/>
                    </a:moveTo>
                    <a:cubicBezTo>
                      <a:pt x="233733" y="84656"/>
                      <a:pt x="194839" y="92593"/>
                      <a:pt x="179361" y="102515"/>
                    </a:cubicBezTo>
                    <a:cubicBezTo>
                      <a:pt x="163883" y="112437"/>
                      <a:pt x="146818" y="120770"/>
                      <a:pt x="141262" y="131089"/>
                    </a:cubicBezTo>
                    <a:cubicBezTo>
                      <a:pt x="135706" y="141408"/>
                      <a:pt x="138087" y="158871"/>
                      <a:pt x="146024" y="164427"/>
                    </a:cubicBezTo>
                    <a:cubicBezTo>
                      <a:pt x="153962" y="169983"/>
                      <a:pt x="167059" y="167602"/>
                      <a:pt x="188887" y="164427"/>
                    </a:cubicBezTo>
                    <a:cubicBezTo>
                      <a:pt x="210715" y="161252"/>
                      <a:pt x="252387" y="147361"/>
                      <a:pt x="276993" y="145377"/>
                    </a:cubicBezTo>
                    <a:cubicBezTo>
                      <a:pt x="301599" y="143393"/>
                      <a:pt x="335333" y="141806"/>
                      <a:pt x="336524" y="152521"/>
                    </a:cubicBezTo>
                    <a:cubicBezTo>
                      <a:pt x="337715" y="163236"/>
                      <a:pt x="304774" y="193399"/>
                      <a:pt x="284137" y="209671"/>
                    </a:cubicBezTo>
                    <a:cubicBezTo>
                      <a:pt x="263500" y="225943"/>
                      <a:pt x="241274" y="239436"/>
                      <a:pt x="212699" y="250152"/>
                    </a:cubicBezTo>
                    <a:cubicBezTo>
                      <a:pt x="184124" y="260868"/>
                      <a:pt x="142849" y="274759"/>
                      <a:pt x="112687" y="273965"/>
                    </a:cubicBezTo>
                    <a:cubicBezTo>
                      <a:pt x="82525" y="273171"/>
                      <a:pt x="50377" y="260074"/>
                      <a:pt x="31724" y="245390"/>
                    </a:cubicBezTo>
                    <a:cubicBezTo>
                      <a:pt x="13071" y="230706"/>
                      <a:pt x="3546" y="207687"/>
                      <a:pt x="768" y="185859"/>
                    </a:cubicBezTo>
                    <a:cubicBezTo>
                      <a:pt x="-2010" y="164031"/>
                      <a:pt x="2752" y="139027"/>
                      <a:pt x="15055" y="114421"/>
                    </a:cubicBezTo>
                    <a:cubicBezTo>
                      <a:pt x="27358" y="89815"/>
                      <a:pt x="51171" y="57272"/>
                      <a:pt x="74587" y="38222"/>
                    </a:cubicBezTo>
                    <a:cubicBezTo>
                      <a:pt x="98003" y="19172"/>
                      <a:pt x="138087" y="1708"/>
                      <a:pt x="155549" y="121"/>
                    </a:cubicBezTo>
                    <a:cubicBezTo>
                      <a:pt x="173011" y="-1466"/>
                      <a:pt x="167455" y="12821"/>
                      <a:pt x="181743" y="23934"/>
                    </a:cubicBezTo>
                    <a:cubicBezTo>
                      <a:pt x="196030" y="35046"/>
                      <a:pt x="234527" y="58462"/>
                      <a:pt x="234130" y="7155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1" name="任意多边形 1380"/>
              <p:cNvSpPr/>
              <p:nvPr/>
            </p:nvSpPr>
            <p:spPr>
              <a:xfrm>
                <a:off x="7645877" y="4923443"/>
                <a:ext cx="340424" cy="227598"/>
              </a:xfrm>
              <a:custGeom>
                <a:avLst/>
                <a:gdLst>
                  <a:gd name="connsiteX0" fmla="*/ 464479 w 874514"/>
                  <a:gd name="connsiteY0" fmla="*/ 507282 h 583433"/>
                  <a:gd name="connsiteX1" fmla="*/ 569254 w 874514"/>
                  <a:gd name="connsiteY1" fmla="*/ 500138 h 583433"/>
                  <a:gd name="connsiteX2" fmla="*/ 659742 w 874514"/>
                  <a:gd name="connsiteY2" fmla="*/ 447750 h 583433"/>
                  <a:gd name="connsiteX3" fmla="*/ 728798 w 874514"/>
                  <a:gd name="connsiteY3" fmla="*/ 388219 h 583433"/>
                  <a:gd name="connsiteX4" fmla="*/ 721654 w 874514"/>
                  <a:gd name="connsiteY4" fmla="*/ 326307 h 583433"/>
                  <a:gd name="connsiteX5" fmla="*/ 624023 w 874514"/>
                  <a:gd name="connsiteY5" fmla="*/ 304875 h 583433"/>
                  <a:gd name="connsiteX6" fmla="*/ 493054 w 874514"/>
                  <a:gd name="connsiteY6" fmla="*/ 309638 h 583433"/>
                  <a:gd name="connsiteX7" fmla="*/ 347798 w 874514"/>
                  <a:gd name="connsiteY7" fmla="*/ 223913 h 583433"/>
                  <a:gd name="connsiteX8" fmla="*/ 240642 w 874514"/>
                  <a:gd name="connsiteY8" fmla="*/ 192957 h 583433"/>
                  <a:gd name="connsiteX9" fmla="*/ 140629 w 874514"/>
                  <a:gd name="connsiteY9" fmla="*/ 150094 h 583433"/>
                  <a:gd name="connsiteX10" fmla="*/ 64429 w 874514"/>
                  <a:gd name="connsiteY10" fmla="*/ 107232 h 583433"/>
                  <a:gd name="connsiteX11" fmla="*/ 21567 w 874514"/>
                  <a:gd name="connsiteY11" fmla="*/ 73894 h 583433"/>
                  <a:gd name="connsiteX12" fmla="*/ 2517 w 874514"/>
                  <a:gd name="connsiteY12" fmla="*/ 9600 h 583433"/>
                  <a:gd name="connsiteX13" fmla="*/ 76336 w 874514"/>
                  <a:gd name="connsiteY13" fmla="*/ 2457 h 583433"/>
                  <a:gd name="connsiteX14" fmla="*/ 183492 w 874514"/>
                  <a:gd name="connsiteY14" fmla="*/ 31032 h 583433"/>
                  <a:gd name="connsiteX15" fmla="*/ 295411 w 874514"/>
                  <a:gd name="connsiteY15" fmla="*/ 92944 h 583433"/>
                  <a:gd name="connsiteX16" fmla="*/ 395423 w 874514"/>
                  <a:gd name="connsiteY16" fmla="*/ 152475 h 583433"/>
                  <a:gd name="connsiteX17" fmla="*/ 566873 w 874514"/>
                  <a:gd name="connsiteY17" fmla="*/ 181050 h 583433"/>
                  <a:gd name="connsiteX18" fmla="*/ 685936 w 874514"/>
                  <a:gd name="connsiteY18" fmla="*/ 173907 h 583433"/>
                  <a:gd name="connsiteX19" fmla="*/ 821667 w 874514"/>
                  <a:gd name="connsiteY19" fmla="*/ 214388 h 583433"/>
                  <a:gd name="connsiteX20" fmla="*/ 871673 w 874514"/>
                  <a:gd name="connsiteY20" fmla="*/ 281063 h 583433"/>
                  <a:gd name="connsiteX21" fmla="*/ 857386 w 874514"/>
                  <a:gd name="connsiteY21" fmla="*/ 442988 h 583433"/>
                  <a:gd name="connsiteX22" fmla="*/ 766898 w 874514"/>
                  <a:gd name="connsiteY22" fmla="*/ 540619 h 583433"/>
                  <a:gd name="connsiteX23" fmla="*/ 669267 w 874514"/>
                  <a:gd name="connsiteY23" fmla="*/ 581100 h 583433"/>
                  <a:gd name="connsiteX24" fmla="*/ 581161 w 874514"/>
                  <a:gd name="connsiteY24" fmla="*/ 573957 h 583433"/>
                  <a:gd name="connsiteX25" fmla="*/ 514486 w 874514"/>
                  <a:gd name="connsiteY25" fmla="*/ 535857 h 583433"/>
                  <a:gd name="connsiteX26" fmla="*/ 464479 w 874514"/>
                  <a:gd name="connsiteY26" fmla="*/ 507282 h 583433"/>
                  <a:gd name="connsiteX0" fmla="*/ 464479 w 872655"/>
                  <a:gd name="connsiteY0" fmla="*/ 507282 h 583433"/>
                  <a:gd name="connsiteX1" fmla="*/ 569254 w 872655"/>
                  <a:gd name="connsiteY1" fmla="*/ 500138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21654 w 872655"/>
                  <a:gd name="connsiteY4" fmla="*/ 326307 h 583433"/>
                  <a:gd name="connsiteX5" fmla="*/ 624023 w 872655"/>
                  <a:gd name="connsiteY5" fmla="*/ 304875 h 583433"/>
                  <a:gd name="connsiteX6" fmla="*/ 493054 w 872655"/>
                  <a:gd name="connsiteY6" fmla="*/ 309638 h 583433"/>
                  <a:gd name="connsiteX7" fmla="*/ 347798 w 872655"/>
                  <a:gd name="connsiteY7" fmla="*/ 223913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5423 w 872655"/>
                  <a:gd name="connsiteY16" fmla="*/ 15247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4388 h 583433"/>
                  <a:gd name="connsiteX20" fmla="*/ 869292 w 872655"/>
                  <a:gd name="connsiteY20" fmla="*/ 29773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14486 w 872655"/>
                  <a:gd name="connsiteY25" fmla="*/ 535857 h 583433"/>
                  <a:gd name="connsiteX26" fmla="*/ 464479 w 872655"/>
                  <a:gd name="connsiteY26" fmla="*/ 507282 h 583433"/>
                  <a:gd name="connsiteX0" fmla="*/ 464479 w 872655"/>
                  <a:gd name="connsiteY0" fmla="*/ 507282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21654 w 872655"/>
                  <a:gd name="connsiteY4" fmla="*/ 326307 h 583433"/>
                  <a:gd name="connsiteX5" fmla="*/ 624023 w 872655"/>
                  <a:gd name="connsiteY5" fmla="*/ 304875 h 583433"/>
                  <a:gd name="connsiteX6" fmla="*/ 493054 w 872655"/>
                  <a:gd name="connsiteY6" fmla="*/ 309638 h 583433"/>
                  <a:gd name="connsiteX7" fmla="*/ 347798 w 872655"/>
                  <a:gd name="connsiteY7" fmla="*/ 223913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5423 w 872655"/>
                  <a:gd name="connsiteY16" fmla="*/ 15247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4388 h 583433"/>
                  <a:gd name="connsiteX20" fmla="*/ 869292 w 872655"/>
                  <a:gd name="connsiteY20" fmla="*/ 29773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14486 w 872655"/>
                  <a:gd name="connsiteY25" fmla="*/ 535857 h 583433"/>
                  <a:gd name="connsiteX26" fmla="*/ 464479 w 872655"/>
                  <a:gd name="connsiteY26" fmla="*/ 507282 h 583433"/>
                  <a:gd name="connsiteX0" fmla="*/ 464479 w 872655"/>
                  <a:gd name="connsiteY0" fmla="*/ 507282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21654 w 872655"/>
                  <a:gd name="connsiteY4" fmla="*/ 326307 h 583433"/>
                  <a:gd name="connsiteX5" fmla="*/ 624023 w 872655"/>
                  <a:gd name="connsiteY5" fmla="*/ 304875 h 583433"/>
                  <a:gd name="connsiteX6" fmla="*/ 507341 w 872655"/>
                  <a:gd name="connsiteY6" fmla="*/ 297732 h 583433"/>
                  <a:gd name="connsiteX7" fmla="*/ 347798 w 872655"/>
                  <a:gd name="connsiteY7" fmla="*/ 223913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5423 w 872655"/>
                  <a:gd name="connsiteY16" fmla="*/ 15247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4388 h 583433"/>
                  <a:gd name="connsiteX20" fmla="*/ 869292 w 872655"/>
                  <a:gd name="connsiteY20" fmla="*/ 29773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14486 w 872655"/>
                  <a:gd name="connsiteY25" fmla="*/ 535857 h 583433"/>
                  <a:gd name="connsiteX26" fmla="*/ 464479 w 872655"/>
                  <a:gd name="connsiteY26" fmla="*/ 507282 h 583433"/>
                  <a:gd name="connsiteX0" fmla="*/ 464479 w 872655"/>
                  <a:gd name="connsiteY0" fmla="*/ 507282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21654 w 872655"/>
                  <a:gd name="connsiteY4" fmla="*/ 326307 h 583433"/>
                  <a:gd name="connsiteX5" fmla="*/ 624023 w 872655"/>
                  <a:gd name="connsiteY5" fmla="*/ 304875 h 583433"/>
                  <a:gd name="connsiteX6" fmla="*/ 507341 w 872655"/>
                  <a:gd name="connsiteY6" fmla="*/ 297732 h 583433"/>
                  <a:gd name="connsiteX7" fmla="*/ 343036 w 872655"/>
                  <a:gd name="connsiteY7" fmla="*/ 240582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5423 w 872655"/>
                  <a:gd name="connsiteY16" fmla="*/ 15247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4388 h 583433"/>
                  <a:gd name="connsiteX20" fmla="*/ 869292 w 872655"/>
                  <a:gd name="connsiteY20" fmla="*/ 29773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14486 w 872655"/>
                  <a:gd name="connsiteY25" fmla="*/ 535857 h 583433"/>
                  <a:gd name="connsiteX26" fmla="*/ 464479 w 872655"/>
                  <a:gd name="connsiteY26" fmla="*/ 507282 h 583433"/>
                  <a:gd name="connsiteX0" fmla="*/ 464479 w 872655"/>
                  <a:gd name="connsiteY0" fmla="*/ 507282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21654 w 872655"/>
                  <a:gd name="connsiteY4" fmla="*/ 326307 h 583433"/>
                  <a:gd name="connsiteX5" fmla="*/ 624023 w 872655"/>
                  <a:gd name="connsiteY5" fmla="*/ 304875 h 583433"/>
                  <a:gd name="connsiteX6" fmla="*/ 512104 w 872655"/>
                  <a:gd name="connsiteY6" fmla="*/ 292969 h 583433"/>
                  <a:gd name="connsiteX7" fmla="*/ 343036 w 872655"/>
                  <a:gd name="connsiteY7" fmla="*/ 240582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5423 w 872655"/>
                  <a:gd name="connsiteY16" fmla="*/ 15247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4388 h 583433"/>
                  <a:gd name="connsiteX20" fmla="*/ 869292 w 872655"/>
                  <a:gd name="connsiteY20" fmla="*/ 29773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14486 w 872655"/>
                  <a:gd name="connsiteY25" fmla="*/ 535857 h 583433"/>
                  <a:gd name="connsiteX26" fmla="*/ 464479 w 872655"/>
                  <a:gd name="connsiteY26" fmla="*/ 507282 h 583433"/>
                  <a:gd name="connsiteX0" fmla="*/ 464479 w 872655"/>
                  <a:gd name="connsiteY0" fmla="*/ 507282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16891 w 872655"/>
                  <a:gd name="connsiteY4" fmla="*/ 321544 h 583433"/>
                  <a:gd name="connsiteX5" fmla="*/ 624023 w 872655"/>
                  <a:gd name="connsiteY5" fmla="*/ 304875 h 583433"/>
                  <a:gd name="connsiteX6" fmla="*/ 512104 w 872655"/>
                  <a:gd name="connsiteY6" fmla="*/ 292969 h 583433"/>
                  <a:gd name="connsiteX7" fmla="*/ 343036 w 872655"/>
                  <a:gd name="connsiteY7" fmla="*/ 240582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5423 w 872655"/>
                  <a:gd name="connsiteY16" fmla="*/ 15247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4388 h 583433"/>
                  <a:gd name="connsiteX20" fmla="*/ 869292 w 872655"/>
                  <a:gd name="connsiteY20" fmla="*/ 29773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14486 w 872655"/>
                  <a:gd name="connsiteY25" fmla="*/ 535857 h 583433"/>
                  <a:gd name="connsiteX26" fmla="*/ 464479 w 872655"/>
                  <a:gd name="connsiteY26" fmla="*/ 507282 h 583433"/>
                  <a:gd name="connsiteX0" fmla="*/ 464479 w 872655"/>
                  <a:gd name="connsiteY0" fmla="*/ 507282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16891 w 872655"/>
                  <a:gd name="connsiteY4" fmla="*/ 321544 h 583433"/>
                  <a:gd name="connsiteX5" fmla="*/ 624023 w 872655"/>
                  <a:gd name="connsiteY5" fmla="*/ 304875 h 583433"/>
                  <a:gd name="connsiteX6" fmla="*/ 512104 w 872655"/>
                  <a:gd name="connsiteY6" fmla="*/ 292969 h 583433"/>
                  <a:gd name="connsiteX7" fmla="*/ 343036 w 872655"/>
                  <a:gd name="connsiteY7" fmla="*/ 240582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5423 w 872655"/>
                  <a:gd name="connsiteY16" fmla="*/ 15247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4388 h 583433"/>
                  <a:gd name="connsiteX20" fmla="*/ 869292 w 872655"/>
                  <a:gd name="connsiteY20" fmla="*/ 31678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14486 w 872655"/>
                  <a:gd name="connsiteY25" fmla="*/ 535857 h 583433"/>
                  <a:gd name="connsiteX26" fmla="*/ 464479 w 872655"/>
                  <a:gd name="connsiteY26" fmla="*/ 507282 h 583433"/>
                  <a:gd name="connsiteX0" fmla="*/ 464479 w 872655"/>
                  <a:gd name="connsiteY0" fmla="*/ 507282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16891 w 872655"/>
                  <a:gd name="connsiteY4" fmla="*/ 321544 h 583433"/>
                  <a:gd name="connsiteX5" fmla="*/ 624023 w 872655"/>
                  <a:gd name="connsiteY5" fmla="*/ 304875 h 583433"/>
                  <a:gd name="connsiteX6" fmla="*/ 512104 w 872655"/>
                  <a:gd name="connsiteY6" fmla="*/ 292969 h 583433"/>
                  <a:gd name="connsiteX7" fmla="*/ 343036 w 872655"/>
                  <a:gd name="connsiteY7" fmla="*/ 240582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5423 w 872655"/>
                  <a:gd name="connsiteY16" fmla="*/ 15247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6769 h 583433"/>
                  <a:gd name="connsiteX20" fmla="*/ 869292 w 872655"/>
                  <a:gd name="connsiteY20" fmla="*/ 31678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14486 w 872655"/>
                  <a:gd name="connsiteY25" fmla="*/ 535857 h 583433"/>
                  <a:gd name="connsiteX26" fmla="*/ 464479 w 872655"/>
                  <a:gd name="connsiteY26" fmla="*/ 507282 h 583433"/>
                  <a:gd name="connsiteX0" fmla="*/ 464479 w 872655"/>
                  <a:gd name="connsiteY0" fmla="*/ 507282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16891 w 872655"/>
                  <a:gd name="connsiteY4" fmla="*/ 321544 h 583433"/>
                  <a:gd name="connsiteX5" fmla="*/ 624023 w 872655"/>
                  <a:gd name="connsiteY5" fmla="*/ 304875 h 583433"/>
                  <a:gd name="connsiteX6" fmla="*/ 512104 w 872655"/>
                  <a:gd name="connsiteY6" fmla="*/ 292969 h 583433"/>
                  <a:gd name="connsiteX7" fmla="*/ 343036 w 872655"/>
                  <a:gd name="connsiteY7" fmla="*/ 240582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5423 w 872655"/>
                  <a:gd name="connsiteY16" fmla="*/ 15247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6769 h 583433"/>
                  <a:gd name="connsiteX20" fmla="*/ 869292 w 872655"/>
                  <a:gd name="connsiteY20" fmla="*/ 31678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09723 w 872655"/>
                  <a:gd name="connsiteY25" fmla="*/ 540619 h 583433"/>
                  <a:gd name="connsiteX26" fmla="*/ 464479 w 872655"/>
                  <a:gd name="connsiteY26" fmla="*/ 507282 h 583433"/>
                  <a:gd name="connsiteX0" fmla="*/ 459716 w 872655"/>
                  <a:gd name="connsiteY0" fmla="*/ 509663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16891 w 872655"/>
                  <a:gd name="connsiteY4" fmla="*/ 321544 h 583433"/>
                  <a:gd name="connsiteX5" fmla="*/ 624023 w 872655"/>
                  <a:gd name="connsiteY5" fmla="*/ 304875 h 583433"/>
                  <a:gd name="connsiteX6" fmla="*/ 512104 w 872655"/>
                  <a:gd name="connsiteY6" fmla="*/ 292969 h 583433"/>
                  <a:gd name="connsiteX7" fmla="*/ 343036 w 872655"/>
                  <a:gd name="connsiteY7" fmla="*/ 240582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5423 w 872655"/>
                  <a:gd name="connsiteY16" fmla="*/ 15247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6769 h 583433"/>
                  <a:gd name="connsiteX20" fmla="*/ 869292 w 872655"/>
                  <a:gd name="connsiteY20" fmla="*/ 31678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09723 w 872655"/>
                  <a:gd name="connsiteY25" fmla="*/ 540619 h 583433"/>
                  <a:gd name="connsiteX26" fmla="*/ 459716 w 872655"/>
                  <a:gd name="connsiteY26" fmla="*/ 509663 h 583433"/>
                  <a:gd name="connsiteX0" fmla="*/ 459716 w 872655"/>
                  <a:gd name="connsiteY0" fmla="*/ 509663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16891 w 872655"/>
                  <a:gd name="connsiteY4" fmla="*/ 321544 h 583433"/>
                  <a:gd name="connsiteX5" fmla="*/ 624023 w 872655"/>
                  <a:gd name="connsiteY5" fmla="*/ 304875 h 583433"/>
                  <a:gd name="connsiteX6" fmla="*/ 512104 w 872655"/>
                  <a:gd name="connsiteY6" fmla="*/ 292969 h 583433"/>
                  <a:gd name="connsiteX7" fmla="*/ 343036 w 872655"/>
                  <a:gd name="connsiteY7" fmla="*/ 240582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5423 w 872655"/>
                  <a:gd name="connsiteY16" fmla="*/ 15247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6769 h 583433"/>
                  <a:gd name="connsiteX20" fmla="*/ 869292 w 872655"/>
                  <a:gd name="connsiteY20" fmla="*/ 31678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07342 w 872655"/>
                  <a:gd name="connsiteY25" fmla="*/ 543000 h 583433"/>
                  <a:gd name="connsiteX26" fmla="*/ 459716 w 872655"/>
                  <a:gd name="connsiteY26" fmla="*/ 509663 h 583433"/>
                  <a:gd name="connsiteX0" fmla="*/ 459716 w 872655"/>
                  <a:gd name="connsiteY0" fmla="*/ 509663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16891 w 872655"/>
                  <a:gd name="connsiteY4" fmla="*/ 321544 h 583433"/>
                  <a:gd name="connsiteX5" fmla="*/ 624023 w 872655"/>
                  <a:gd name="connsiteY5" fmla="*/ 304875 h 583433"/>
                  <a:gd name="connsiteX6" fmla="*/ 512104 w 872655"/>
                  <a:gd name="connsiteY6" fmla="*/ 292969 h 583433"/>
                  <a:gd name="connsiteX7" fmla="*/ 343036 w 872655"/>
                  <a:gd name="connsiteY7" fmla="*/ 240582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295411 w 872655"/>
                  <a:gd name="connsiteY15" fmla="*/ 92944 h 583433"/>
                  <a:gd name="connsiteX16" fmla="*/ 397805 w 872655"/>
                  <a:gd name="connsiteY16" fmla="*/ 138188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6769 h 583433"/>
                  <a:gd name="connsiteX20" fmla="*/ 869292 w 872655"/>
                  <a:gd name="connsiteY20" fmla="*/ 31678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07342 w 872655"/>
                  <a:gd name="connsiteY25" fmla="*/ 543000 h 583433"/>
                  <a:gd name="connsiteX26" fmla="*/ 459716 w 872655"/>
                  <a:gd name="connsiteY26" fmla="*/ 509663 h 583433"/>
                  <a:gd name="connsiteX0" fmla="*/ 459716 w 872655"/>
                  <a:gd name="connsiteY0" fmla="*/ 509663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16891 w 872655"/>
                  <a:gd name="connsiteY4" fmla="*/ 321544 h 583433"/>
                  <a:gd name="connsiteX5" fmla="*/ 624023 w 872655"/>
                  <a:gd name="connsiteY5" fmla="*/ 304875 h 583433"/>
                  <a:gd name="connsiteX6" fmla="*/ 512104 w 872655"/>
                  <a:gd name="connsiteY6" fmla="*/ 292969 h 583433"/>
                  <a:gd name="connsiteX7" fmla="*/ 343036 w 872655"/>
                  <a:gd name="connsiteY7" fmla="*/ 240582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300174 w 872655"/>
                  <a:gd name="connsiteY15" fmla="*/ 81038 h 583433"/>
                  <a:gd name="connsiteX16" fmla="*/ 397805 w 872655"/>
                  <a:gd name="connsiteY16" fmla="*/ 138188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6769 h 583433"/>
                  <a:gd name="connsiteX20" fmla="*/ 869292 w 872655"/>
                  <a:gd name="connsiteY20" fmla="*/ 31678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07342 w 872655"/>
                  <a:gd name="connsiteY25" fmla="*/ 543000 h 583433"/>
                  <a:gd name="connsiteX26" fmla="*/ 459716 w 872655"/>
                  <a:gd name="connsiteY26" fmla="*/ 509663 h 583433"/>
                  <a:gd name="connsiteX0" fmla="*/ 459716 w 872655"/>
                  <a:gd name="connsiteY0" fmla="*/ 509663 h 583433"/>
                  <a:gd name="connsiteX1" fmla="*/ 566873 w 872655"/>
                  <a:gd name="connsiteY1" fmla="*/ 495376 h 583433"/>
                  <a:gd name="connsiteX2" fmla="*/ 659742 w 872655"/>
                  <a:gd name="connsiteY2" fmla="*/ 447750 h 583433"/>
                  <a:gd name="connsiteX3" fmla="*/ 728798 w 872655"/>
                  <a:gd name="connsiteY3" fmla="*/ 388219 h 583433"/>
                  <a:gd name="connsiteX4" fmla="*/ 716891 w 872655"/>
                  <a:gd name="connsiteY4" fmla="*/ 321544 h 583433"/>
                  <a:gd name="connsiteX5" fmla="*/ 624023 w 872655"/>
                  <a:gd name="connsiteY5" fmla="*/ 304875 h 583433"/>
                  <a:gd name="connsiteX6" fmla="*/ 512104 w 872655"/>
                  <a:gd name="connsiteY6" fmla="*/ 292969 h 583433"/>
                  <a:gd name="connsiteX7" fmla="*/ 343036 w 872655"/>
                  <a:gd name="connsiteY7" fmla="*/ 240582 h 583433"/>
                  <a:gd name="connsiteX8" fmla="*/ 240642 w 872655"/>
                  <a:gd name="connsiteY8" fmla="*/ 192957 h 583433"/>
                  <a:gd name="connsiteX9" fmla="*/ 140629 w 872655"/>
                  <a:gd name="connsiteY9" fmla="*/ 150094 h 583433"/>
                  <a:gd name="connsiteX10" fmla="*/ 64429 w 872655"/>
                  <a:gd name="connsiteY10" fmla="*/ 107232 h 583433"/>
                  <a:gd name="connsiteX11" fmla="*/ 21567 w 872655"/>
                  <a:gd name="connsiteY11" fmla="*/ 73894 h 583433"/>
                  <a:gd name="connsiteX12" fmla="*/ 2517 w 872655"/>
                  <a:gd name="connsiteY12" fmla="*/ 9600 h 583433"/>
                  <a:gd name="connsiteX13" fmla="*/ 76336 w 872655"/>
                  <a:gd name="connsiteY13" fmla="*/ 2457 h 583433"/>
                  <a:gd name="connsiteX14" fmla="*/ 183492 w 872655"/>
                  <a:gd name="connsiteY14" fmla="*/ 31032 h 583433"/>
                  <a:gd name="connsiteX15" fmla="*/ 300174 w 872655"/>
                  <a:gd name="connsiteY15" fmla="*/ 81038 h 583433"/>
                  <a:gd name="connsiteX16" fmla="*/ 400186 w 872655"/>
                  <a:gd name="connsiteY16" fmla="*/ 131045 h 583433"/>
                  <a:gd name="connsiteX17" fmla="*/ 566873 w 872655"/>
                  <a:gd name="connsiteY17" fmla="*/ 181050 h 583433"/>
                  <a:gd name="connsiteX18" fmla="*/ 685936 w 872655"/>
                  <a:gd name="connsiteY18" fmla="*/ 173907 h 583433"/>
                  <a:gd name="connsiteX19" fmla="*/ 821667 w 872655"/>
                  <a:gd name="connsiteY19" fmla="*/ 216769 h 583433"/>
                  <a:gd name="connsiteX20" fmla="*/ 869292 w 872655"/>
                  <a:gd name="connsiteY20" fmla="*/ 316782 h 583433"/>
                  <a:gd name="connsiteX21" fmla="*/ 857386 w 872655"/>
                  <a:gd name="connsiteY21" fmla="*/ 442988 h 583433"/>
                  <a:gd name="connsiteX22" fmla="*/ 766898 w 872655"/>
                  <a:gd name="connsiteY22" fmla="*/ 540619 h 583433"/>
                  <a:gd name="connsiteX23" fmla="*/ 669267 w 872655"/>
                  <a:gd name="connsiteY23" fmla="*/ 581100 h 583433"/>
                  <a:gd name="connsiteX24" fmla="*/ 581161 w 872655"/>
                  <a:gd name="connsiteY24" fmla="*/ 573957 h 583433"/>
                  <a:gd name="connsiteX25" fmla="*/ 507342 w 872655"/>
                  <a:gd name="connsiteY25" fmla="*/ 543000 h 583433"/>
                  <a:gd name="connsiteX26" fmla="*/ 459716 w 872655"/>
                  <a:gd name="connsiteY26" fmla="*/ 509663 h 58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72655" h="583433">
                    <a:moveTo>
                      <a:pt x="459716" y="509663"/>
                    </a:moveTo>
                    <a:cubicBezTo>
                      <a:pt x="469638" y="501726"/>
                      <a:pt x="533535" y="505695"/>
                      <a:pt x="566873" y="495376"/>
                    </a:cubicBezTo>
                    <a:cubicBezTo>
                      <a:pt x="600211" y="485057"/>
                      <a:pt x="632755" y="465609"/>
                      <a:pt x="659742" y="447750"/>
                    </a:cubicBezTo>
                    <a:cubicBezTo>
                      <a:pt x="686729" y="429891"/>
                      <a:pt x="719273" y="409253"/>
                      <a:pt x="728798" y="388219"/>
                    </a:cubicBezTo>
                    <a:cubicBezTo>
                      <a:pt x="738323" y="367185"/>
                      <a:pt x="734353" y="335435"/>
                      <a:pt x="716891" y="321544"/>
                    </a:cubicBezTo>
                    <a:cubicBezTo>
                      <a:pt x="699429" y="307653"/>
                      <a:pt x="658154" y="309637"/>
                      <a:pt x="624023" y="304875"/>
                    </a:cubicBezTo>
                    <a:cubicBezTo>
                      <a:pt x="589892" y="300113"/>
                      <a:pt x="558935" y="303685"/>
                      <a:pt x="512104" y="292969"/>
                    </a:cubicBezTo>
                    <a:cubicBezTo>
                      <a:pt x="465273" y="282254"/>
                      <a:pt x="388280" y="257251"/>
                      <a:pt x="343036" y="240582"/>
                    </a:cubicBezTo>
                    <a:cubicBezTo>
                      <a:pt x="297792" y="223913"/>
                      <a:pt x="274376" y="208038"/>
                      <a:pt x="240642" y="192957"/>
                    </a:cubicBezTo>
                    <a:cubicBezTo>
                      <a:pt x="206908" y="177876"/>
                      <a:pt x="169998" y="164381"/>
                      <a:pt x="140629" y="150094"/>
                    </a:cubicBezTo>
                    <a:cubicBezTo>
                      <a:pt x="111260" y="135807"/>
                      <a:pt x="84273" y="119932"/>
                      <a:pt x="64429" y="107232"/>
                    </a:cubicBezTo>
                    <a:cubicBezTo>
                      <a:pt x="44585" y="94532"/>
                      <a:pt x="31886" y="90166"/>
                      <a:pt x="21567" y="73894"/>
                    </a:cubicBezTo>
                    <a:cubicBezTo>
                      <a:pt x="11248" y="57622"/>
                      <a:pt x="-6611" y="21506"/>
                      <a:pt x="2517" y="9600"/>
                    </a:cubicBezTo>
                    <a:cubicBezTo>
                      <a:pt x="11645" y="-2306"/>
                      <a:pt x="46174" y="-1115"/>
                      <a:pt x="76336" y="2457"/>
                    </a:cubicBezTo>
                    <a:cubicBezTo>
                      <a:pt x="106498" y="6029"/>
                      <a:pt x="146186" y="17935"/>
                      <a:pt x="183492" y="31032"/>
                    </a:cubicBezTo>
                    <a:cubicBezTo>
                      <a:pt x="220798" y="44129"/>
                      <a:pt x="264058" y="64369"/>
                      <a:pt x="300174" y="81038"/>
                    </a:cubicBezTo>
                    <a:cubicBezTo>
                      <a:pt x="336290" y="97707"/>
                      <a:pt x="355736" y="114376"/>
                      <a:pt x="400186" y="131045"/>
                    </a:cubicBezTo>
                    <a:cubicBezTo>
                      <a:pt x="444636" y="147714"/>
                      <a:pt x="519248" y="173906"/>
                      <a:pt x="566873" y="181050"/>
                    </a:cubicBezTo>
                    <a:cubicBezTo>
                      <a:pt x="614498" y="188194"/>
                      <a:pt x="643470" y="167954"/>
                      <a:pt x="685936" y="173907"/>
                    </a:cubicBezTo>
                    <a:cubicBezTo>
                      <a:pt x="728402" y="179860"/>
                      <a:pt x="791108" y="192957"/>
                      <a:pt x="821667" y="216769"/>
                    </a:cubicBezTo>
                    <a:cubicBezTo>
                      <a:pt x="852226" y="240582"/>
                      <a:pt x="863339" y="279079"/>
                      <a:pt x="869292" y="316782"/>
                    </a:cubicBezTo>
                    <a:cubicBezTo>
                      <a:pt x="875245" y="354485"/>
                      <a:pt x="874452" y="405682"/>
                      <a:pt x="857386" y="442988"/>
                    </a:cubicBezTo>
                    <a:cubicBezTo>
                      <a:pt x="840320" y="480294"/>
                      <a:pt x="798251" y="517600"/>
                      <a:pt x="766898" y="540619"/>
                    </a:cubicBezTo>
                    <a:cubicBezTo>
                      <a:pt x="735545" y="563638"/>
                      <a:pt x="700223" y="575544"/>
                      <a:pt x="669267" y="581100"/>
                    </a:cubicBezTo>
                    <a:cubicBezTo>
                      <a:pt x="638311" y="586656"/>
                      <a:pt x="606958" y="581497"/>
                      <a:pt x="581161" y="573957"/>
                    </a:cubicBezTo>
                    <a:cubicBezTo>
                      <a:pt x="555364" y="566417"/>
                      <a:pt x="527583" y="553716"/>
                      <a:pt x="507342" y="543000"/>
                    </a:cubicBezTo>
                    <a:cubicBezTo>
                      <a:pt x="487101" y="532284"/>
                      <a:pt x="449794" y="517600"/>
                      <a:pt x="459716" y="50966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2" name="任意多边形 1381"/>
              <p:cNvSpPr/>
              <p:nvPr/>
            </p:nvSpPr>
            <p:spPr>
              <a:xfrm>
                <a:off x="7665147" y="4826193"/>
                <a:ext cx="271851" cy="70690"/>
              </a:xfrm>
              <a:custGeom>
                <a:avLst/>
                <a:gdLst>
                  <a:gd name="connsiteX0" fmla="*/ 3127 w 697004"/>
                  <a:gd name="connsiteY0" fmla="*/ 73192 h 181244"/>
                  <a:gd name="connsiteX1" fmla="*/ 162671 w 697004"/>
                  <a:gd name="connsiteY1" fmla="*/ 63667 h 181244"/>
                  <a:gd name="connsiteX2" fmla="*/ 353171 w 697004"/>
                  <a:gd name="connsiteY2" fmla="*/ 66048 h 181244"/>
                  <a:gd name="connsiteX3" fmla="*/ 527002 w 697004"/>
                  <a:gd name="connsiteY3" fmla="*/ 51761 h 181244"/>
                  <a:gd name="connsiteX4" fmla="*/ 612727 w 697004"/>
                  <a:gd name="connsiteY4" fmla="*/ 16042 h 181244"/>
                  <a:gd name="connsiteX5" fmla="*/ 677021 w 697004"/>
                  <a:gd name="connsiteY5" fmla="*/ 1754 h 181244"/>
                  <a:gd name="connsiteX6" fmla="*/ 696071 w 697004"/>
                  <a:gd name="connsiteY6" fmla="*/ 54142 h 181244"/>
                  <a:gd name="connsiteX7" fmla="*/ 653208 w 697004"/>
                  <a:gd name="connsiteY7" fmla="*/ 116054 h 181244"/>
                  <a:gd name="connsiteX8" fmla="*/ 531765 w 697004"/>
                  <a:gd name="connsiteY8" fmla="*/ 147011 h 181244"/>
                  <a:gd name="connsiteX9" fmla="*/ 393652 w 697004"/>
                  <a:gd name="connsiteY9" fmla="*/ 175586 h 181244"/>
                  <a:gd name="connsiteX10" fmla="*/ 253158 w 697004"/>
                  <a:gd name="connsiteY10" fmla="*/ 180348 h 181244"/>
                  <a:gd name="connsiteX11" fmla="*/ 160290 w 697004"/>
                  <a:gd name="connsiteY11" fmla="*/ 163679 h 181244"/>
                  <a:gd name="connsiteX12" fmla="*/ 65040 w 697004"/>
                  <a:gd name="connsiteY12" fmla="*/ 132723 h 181244"/>
                  <a:gd name="connsiteX13" fmla="*/ 3127 w 697004"/>
                  <a:gd name="connsiteY13" fmla="*/ 73192 h 181244"/>
                  <a:gd name="connsiteX0" fmla="*/ 3127 w 697004"/>
                  <a:gd name="connsiteY0" fmla="*/ 73158 h 181210"/>
                  <a:gd name="connsiteX1" fmla="*/ 162671 w 697004"/>
                  <a:gd name="connsiteY1" fmla="*/ 63633 h 181210"/>
                  <a:gd name="connsiteX2" fmla="*/ 353171 w 697004"/>
                  <a:gd name="connsiteY2" fmla="*/ 66014 h 181210"/>
                  <a:gd name="connsiteX3" fmla="*/ 517477 w 697004"/>
                  <a:gd name="connsiteY3" fmla="*/ 49346 h 181210"/>
                  <a:gd name="connsiteX4" fmla="*/ 612727 w 697004"/>
                  <a:gd name="connsiteY4" fmla="*/ 16008 h 181210"/>
                  <a:gd name="connsiteX5" fmla="*/ 677021 w 697004"/>
                  <a:gd name="connsiteY5" fmla="*/ 1720 h 181210"/>
                  <a:gd name="connsiteX6" fmla="*/ 696071 w 697004"/>
                  <a:gd name="connsiteY6" fmla="*/ 54108 h 181210"/>
                  <a:gd name="connsiteX7" fmla="*/ 653208 w 697004"/>
                  <a:gd name="connsiteY7" fmla="*/ 116020 h 181210"/>
                  <a:gd name="connsiteX8" fmla="*/ 531765 w 697004"/>
                  <a:gd name="connsiteY8" fmla="*/ 146977 h 181210"/>
                  <a:gd name="connsiteX9" fmla="*/ 393652 w 697004"/>
                  <a:gd name="connsiteY9" fmla="*/ 175552 h 181210"/>
                  <a:gd name="connsiteX10" fmla="*/ 253158 w 697004"/>
                  <a:gd name="connsiteY10" fmla="*/ 180314 h 181210"/>
                  <a:gd name="connsiteX11" fmla="*/ 160290 w 697004"/>
                  <a:gd name="connsiteY11" fmla="*/ 163645 h 181210"/>
                  <a:gd name="connsiteX12" fmla="*/ 65040 w 697004"/>
                  <a:gd name="connsiteY12" fmla="*/ 132689 h 181210"/>
                  <a:gd name="connsiteX13" fmla="*/ 3127 w 697004"/>
                  <a:gd name="connsiteY13" fmla="*/ 73158 h 181210"/>
                  <a:gd name="connsiteX0" fmla="*/ 3127 w 696872"/>
                  <a:gd name="connsiteY0" fmla="*/ 73158 h 181210"/>
                  <a:gd name="connsiteX1" fmla="*/ 162671 w 696872"/>
                  <a:gd name="connsiteY1" fmla="*/ 63633 h 181210"/>
                  <a:gd name="connsiteX2" fmla="*/ 353171 w 696872"/>
                  <a:gd name="connsiteY2" fmla="*/ 66014 h 181210"/>
                  <a:gd name="connsiteX3" fmla="*/ 517477 w 696872"/>
                  <a:gd name="connsiteY3" fmla="*/ 49346 h 181210"/>
                  <a:gd name="connsiteX4" fmla="*/ 612727 w 696872"/>
                  <a:gd name="connsiteY4" fmla="*/ 16008 h 181210"/>
                  <a:gd name="connsiteX5" fmla="*/ 677021 w 696872"/>
                  <a:gd name="connsiteY5" fmla="*/ 1720 h 181210"/>
                  <a:gd name="connsiteX6" fmla="*/ 696071 w 696872"/>
                  <a:gd name="connsiteY6" fmla="*/ 54108 h 181210"/>
                  <a:gd name="connsiteX7" fmla="*/ 655589 w 696872"/>
                  <a:gd name="connsiteY7" fmla="*/ 118401 h 181210"/>
                  <a:gd name="connsiteX8" fmla="*/ 531765 w 696872"/>
                  <a:gd name="connsiteY8" fmla="*/ 146977 h 181210"/>
                  <a:gd name="connsiteX9" fmla="*/ 393652 w 696872"/>
                  <a:gd name="connsiteY9" fmla="*/ 175552 h 181210"/>
                  <a:gd name="connsiteX10" fmla="*/ 253158 w 696872"/>
                  <a:gd name="connsiteY10" fmla="*/ 180314 h 181210"/>
                  <a:gd name="connsiteX11" fmla="*/ 160290 w 696872"/>
                  <a:gd name="connsiteY11" fmla="*/ 163645 h 181210"/>
                  <a:gd name="connsiteX12" fmla="*/ 65040 w 696872"/>
                  <a:gd name="connsiteY12" fmla="*/ 132689 h 181210"/>
                  <a:gd name="connsiteX13" fmla="*/ 3127 w 696872"/>
                  <a:gd name="connsiteY13" fmla="*/ 73158 h 181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6872" h="181210">
                    <a:moveTo>
                      <a:pt x="3127" y="73158"/>
                    </a:moveTo>
                    <a:cubicBezTo>
                      <a:pt x="19399" y="61649"/>
                      <a:pt x="162671" y="63633"/>
                      <a:pt x="162671" y="63633"/>
                    </a:cubicBezTo>
                    <a:cubicBezTo>
                      <a:pt x="221012" y="62442"/>
                      <a:pt x="294037" y="68395"/>
                      <a:pt x="353171" y="66014"/>
                    </a:cubicBezTo>
                    <a:cubicBezTo>
                      <a:pt x="412305" y="63633"/>
                      <a:pt x="474218" y="57680"/>
                      <a:pt x="517477" y="49346"/>
                    </a:cubicBezTo>
                    <a:cubicBezTo>
                      <a:pt x="560736" y="41012"/>
                      <a:pt x="586136" y="23946"/>
                      <a:pt x="612727" y="16008"/>
                    </a:cubicBezTo>
                    <a:cubicBezTo>
                      <a:pt x="639318" y="8070"/>
                      <a:pt x="663130" y="-4630"/>
                      <a:pt x="677021" y="1720"/>
                    </a:cubicBezTo>
                    <a:cubicBezTo>
                      <a:pt x="690912" y="8070"/>
                      <a:pt x="699643" y="34661"/>
                      <a:pt x="696071" y="54108"/>
                    </a:cubicBezTo>
                    <a:cubicBezTo>
                      <a:pt x="692499" y="73555"/>
                      <a:pt x="682973" y="102923"/>
                      <a:pt x="655589" y="118401"/>
                    </a:cubicBezTo>
                    <a:cubicBezTo>
                      <a:pt x="628205" y="133879"/>
                      <a:pt x="575421" y="137452"/>
                      <a:pt x="531765" y="146977"/>
                    </a:cubicBezTo>
                    <a:cubicBezTo>
                      <a:pt x="488109" y="156502"/>
                      <a:pt x="440087" y="169996"/>
                      <a:pt x="393652" y="175552"/>
                    </a:cubicBezTo>
                    <a:cubicBezTo>
                      <a:pt x="347217" y="181108"/>
                      <a:pt x="292052" y="182298"/>
                      <a:pt x="253158" y="180314"/>
                    </a:cubicBezTo>
                    <a:cubicBezTo>
                      <a:pt x="214264" y="178330"/>
                      <a:pt x="191643" y="171583"/>
                      <a:pt x="160290" y="163645"/>
                    </a:cubicBezTo>
                    <a:cubicBezTo>
                      <a:pt x="128937" y="155708"/>
                      <a:pt x="92027" y="146183"/>
                      <a:pt x="65040" y="132689"/>
                    </a:cubicBezTo>
                    <a:cubicBezTo>
                      <a:pt x="38053" y="119195"/>
                      <a:pt x="-13145" y="84667"/>
                      <a:pt x="3127" y="7315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3" name="任意多边形 1382"/>
              <p:cNvSpPr/>
              <p:nvPr/>
            </p:nvSpPr>
            <p:spPr>
              <a:xfrm>
                <a:off x="7876976" y="4604828"/>
                <a:ext cx="174689" cy="241342"/>
              </a:xfrm>
              <a:custGeom>
                <a:avLst/>
                <a:gdLst>
                  <a:gd name="connsiteX0" fmla="*/ 260216 w 447805"/>
                  <a:gd name="connsiteY0" fmla="*/ 64337 h 617844"/>
                  <a:gd name="connsiteX1" fmla="*/ 367372 w 447805"/>
                  <a:gd name="connsiteY1" fmla="*/ 176255 h 617844"/>
                  <a:gd name="connsiteX2" fmla="*/ 434047 w 447805"/>
                  <a:gd name="connsiteY2" fmla="*/ 314368 h 617844"/>
                  <a:gd name="connsiteX3" fmla="*/ 443572 w 447805"/>
                  <a:gd name="connsiteY3" fmla="*/ 462005 h 617844"/>
                  <a:gd name="connsiteX4" fmla="*/ 381660 w 447805"/>
                  <a:gd name="connsiteY4" fmla="*/ 566780 h 617844"/>
                  <a:gd name="connsiteX5" fmla="*/ 281647 w 447805"/>
                  <a:gd name="connsiteY5" fmla="*/ 614405 h 617844"/>
                  <a:gd name="connsiteX6" fmla="*/ 179254 w 447805"/>
                  <a:gd name="connsiteY6" fmla="*/ 612024 h 617844"/>
                  <a:gd name="connsiteX7" fmla="*/ 103054 w 447805"/>
                  <a:gd name="connsiteY7" fmla="*/ 595355 h 617844"/>
                  <a:gd name="connsiteX8" fmla="*/ 45904 w 447805"/>
                  <a:gd name="connsiteY8" fmla="*/ 531062 h 617844"/>
                  <a:gd name="connsiteX9" fmla="*/ 22091 w 447805"/>
                  <a:gd name="connsiteY9" fmla="*/ 454862 h 617844"/>
                  <a:gd name="connsiteX10" fmla="*/ 12566 w 447805"/>
                  <a:gd name="connsiteY10" fmla="*/ 345324 h 617844"/>
                  <a:gd name="connsiteX11" fmla="*/ 660 w 447805"/>
                  <a:gd name="connsiteY11" fmla="*/ 288174 h 617844"/>
                  <a:gd name="connsiteX12" fmla="*/ 33997 w 447805"/>
                  <a:gd name="connsiteY12" fmla="*/ 221499 h 617844"/>
                  <a:gd name="connsiteX13" fmla="*/ 69716 w 447805"/>
                  <a:gd name="connsiteY13" fmla="*/ 169112 h 617844"/>
                  <a:gd name="connsiteX14" fmla="*/ 110197 w 447805"/>
                  <a:gd name="connsiteY14" fmla="*/ 238168 h 617844"/>
                  <a:gd name="connsiteX15" fmla="*/ 131629 w 447805"/>
                  <a:gd name="connsiteY15" fmla="*/ 311987 h 617844"/>
                  <a:gd name="connsiteX16" fmla="*/ 150679 w 447805"/>
                  <a:gd name="connsiteY16" fmla="*/ 423905 h 617844"/>
                  <a:gd name="connsiteX17" fmla="*/ 179254 w 447805"/>
                  <a:gd name="connsiteY17" fmla="*/ 495343 h 617844"/>
                  <a:gd name="connsiteX18" fmla="*/ 260216 w 447805"/>
                  <a:gd name="connsiteY18" fmla="*/ 509630 h 617844"/>
                  <a:gd name="connsiteX19" fmla="*/ 319747 w 447805"/>
                  <a:gd name="connsiteY19" fmla="*/ 452480 h 617844"/>
                  <a:gd name="connsiteX20" fmla="*/ 307841 w 447805"/>
                  <a:gd name="connsiteY20" fmla="*/ 335799 h 617844"/>
                  <a:gd name="connsiteX21" fmla="*/ 250691 w 447805"/>
                  <a:gd name="connsiteY21" fmla="*/ 226262 h 617844"/>
                  <a:gd name="connsiteX22" fmla="*/ 184016 w 447805"/>
                  <a:gd name="connsiteY22" fmla="*/ 147680 h 617844"/>
                  <a:gd name="connsiteX23" fmla="*/ 107816 w 447805"/>
                  <a:gd name="connsiteY23" fmla="*/ 114343 h 617844"/>
                  <a:gd name="connsiteX24" fmla="*/ 88766 w 447805"/>
                  <a:gd name="connsiteY24" fmla="*/ 81005 h 617844"/>
                  <a:gd name="connsiteX25" fmla="*/ 129247 w 447805"/>
                  <a:gd name="connsiteY25" fmla="*/ 40524 h 617844"/>
                  <a:gd name="connsiteX26" fmla="*/ 153060 w 447805"/>
                  <a:gd name="connsiteY26" fmla="*/ 43 h 617844"/>
                  <a:gd name="connsiteX27" fmla="*/ 212591 w 447805"/>
                  <a:gd name="connsiteY27" fmla="*/ 33380 h 617844"/>
                  <a:gd name="connsiteX28" fmla="*/ 260216 w 447805"/>
                  <a:gd name="connsiteY28" fmla="*/ 64337 h 617844"/>
                  <a:gd name="connsiteX0" fmla="*/ 260216 w 447805"/>
                  <a:gd name="connsiteY0" fmla="*/ 57208 h 610715"/>
                  <a:gd name="connsiteX1" fmla="*/ 367372 w 447805"/>
                  <a:gd name="connsiteY1" fmla="*/ 169126 h 610715"/>
                  <a:gd name="connsiteX2" fmla="*/ 434047 w 447805"/>
                  <a:gd name="connsiteY2" fmla="*/ 307239 h 610715"/>
                  <a:gd name="connsiteX3" fmla="*/ 443572 w 447805"/>
                  <a:gd name="connsiteY3" fmla="*/ 454876 h 610715"/>
                  <a:gd name="connsiteX4" fmla="*/ 381660 w 447805"/>
                  <a:gd name="connsiteY4" fmla="*/ 559651 h 610715"/>
                  <a:gd name="connsiteX5" fmla="*/ 281647 w 447805"/>
                  <a:gd name="connsiteY5" fmla="*/ 607276 h 610715"/>
                  <a:gd name="connsiteX6" fmla="*/ 179254 w 447805"/>
                  <a:gd name="connsiteY6" fmla="*/ 604895 h 610715"/>
                  <a:gd name="connsiteX7" fmla="*/ 103054 w 447805"/>
                  <a:gd name="connsiteY7" fmla="*/ 588226 h 610715"/>
                  <a:gd name="connsiteX8" fmla="*/ 45904 w 447805"/>
                  <a:gd name="connsiteY8" fmla="*/ 523933 h 610715"/>
                  <a:gd name="connsiteX9" fmla="*/ 22091 w 447805"/>
                  <a:gd name="connsiteY9" fmla="*/ 447733 h 610715"/>
                  <a:gd name="connsiteX10" fmla="*/ 12566 w 447805"/>
                  <a:gd name="connsiteY10" fmla="*/ 338195 h 610715"/>
                  <a:gd name="connsiteX11" fmla="*/ 660 w 447805"/>
                  <a:gd name="connsiteY11" fmla="*/ 281045 h 610715"/>
                  <a:gd name="connsiteX12" fmla="*/ 33997 w 447805"/>
                  <a:gd name="connsiteY12" fmla="*/ 214370 h 610715"/>
                  <a:gd name="connsiteX13" fmla="*/ 69716 w 447805"/>
                  <a:gd name="connsiteY13" fmla="*/ 161983 h 610715"/>
                  <a:gd name="connsiteX14" fmla="*/ 110197 w 447805"/>
                  <a:gd name="connsiteY14" fmla="*/ 231039 h 610715"/>
                  <a:gd name="connsiteX15" fmla="*/ 131629 w 447805"/>
                  <a:gd name="connsiteY15" fmla="*/ 304858 h 610715"/>
                  <a:gd name="connsiteX16" fmla="*/ 150679 w 447805"/>
                  <a:gd name="connsiteY16" fmla="*/ 416776 h 610715"/>
                  <a:gd name="connsiteX17" fmla="*/ 179254 w 447805"/>
                  <a:gd name="connsiteY17" fmla="*/ 488214 h 610715"/>
                  <a:gd name="connsiteX18" fmla="*/ 260216 w 447805"/>
                  <a:gd name="connsiteY18" fmla="*/ 502501 h 610715"/>
                  <a:gd name="connsiteX19" fmla="*/ 319747 w 447805"/>
                  <a:gd name="connsiteY19" fmla="*/ 445351 h 610715"/>
                  <a:gd name="connsiteX20" fmla="*/ 307841 w 447805"/>
                  <a:gd name="connsiteY20" fmla="*/ 328670 h 610715"/>
                  <a:gd name="connsiteX21" fmla="*/ 250691 w 447805"/>
                  <a:gd name="connsiteY21" fmla="*/ 219133 h 610715"/>
                  <a:gd name="connsiteX22" fmla="*/ 184016 w 447805"/>
                  <a:gd name="connsiteY22" fmla="*/ 140551 h 610715"/>
                  <a:gd name="connsiteX23" fmla="*/ 107816 w 447805"/>
                  <a:gd name="connsiteY23" fmla="*/ 107214 h 610715"/>
                  <a:gd name="connsiteX24" fmla="*/ 88766 w 447805"/>
                  <a:gd name="connsiteY24" fmla="*/ 73876 h 610715"/>
                  <a:gd name="connsiteX25" fmla="*/ 129247 w 447805"/>
                  <a:gd name="connsiteY25" fmla="*/ 33395 h 610715"/>
                  <a:gd name="connsiteX26" fmla="*/ 148297 w 447805"/>
                  <a:gd name="connsiteY26" fmla="*/ 57 h 610715"/>
                  <a:gd name="connsiteX27" fmla="*/ 212591 w 447805"/>
                  <a:gd name="connsiteY27" fmla="*/ 26251 h 610715"/>
                  <a:gd name="connsiteX28" fmla="*/ 260216 w 447805"/>
                  <a:gd name="connsiteY28" fmla="*/ 57208 h 610715"/>
                  <a:gd name="connsiteX0" fmla="*/ 260216 w 447805"/>
                  <a:gd name="connsiteY0" fmla="*/ 57208 h 610715"/>
                  <a:gd name="connsiteX1" fmla="*/ 367372 w 447805"/>
                  <a:gd name="connsiteY1" fmla="*/ 169126 h 610715"/>
                  <a:gd name="connsiteX2" fmla="*/ 434047 w 447805"/>
                  <a:gd name="connsiteY2" fmla="*/ 307239 h 610715"/>
                  <a:gd name="connsiteX3" fmla="*/ 443572 w 447805"/>
                  <a:gd name="connsiteY3" fmla="*/ 454876 h 610715"/>
                  <a:gd name="connsiteX4" fmla="*/ 381660 w 447805"/>
                  <a:gd name="connsiteY4" fmla="*/ 559651 h 610715"/>
                  <a:gd name="connsiteX5" fmla="*/ 281647 w 447805"/>
                  <a:gd name="connsiteY5" fmla="*/ 607276 h 610715"/>
                  <a:gd name="connsiteX6" fmla="*/ 179254 w 447805"/>
                  <a:gd name="connsiteY6" fmla="*/ 604895 h 610715"/>
                  <a:gd name="connsiteX7" fmla="*/ 103054 w 447805"/>
                  <a:gd name="connsiteY7" fmla="*/ 588226 h 610715"/>
                  <a:gd name="connsiteX8" fmla="*/ 45904 w 447805"/>
                  <a:gd name="connsiteY8" fmla="*/ 523933 h 610715"/>
                  <a:gd name="connsiteX9" fmla="*/ 22091 w 447805"/>
                  <a:gd name="connsiteY9" fmla="*/ 447733 h 610715"/>
                  <a:gd name="connsiteX10" fmla="*/ 12566 w 447805"/>
                  <a:gd name="connsiteY10" fmla="*/ 338195 h 610715"/>
                  <a:gd name="connsiteX11" fmla="*/ 660 w 447805"/>
                  <a:gd name="connsiteY11" fmla="*/ 281045 h 610715"/>
                  <a:gd name="connsiteX12" fmla="*/ 33997 w 447805"/>
                  <a:gd name="connsiteY12" fmla="*/ 214370 h 610715"/>
                  <a:gd name="connsiteX13" fmla="*/ 69716 w 447805"/>
                  <a:gd name="connsiteY13" fmla="*/ 161983 h 610715"/>
                  <a:gd name="connsiteX14" fmla="*/ 110197 w 447805"/>
                  <a:gd name="connsiteY14" fmla="*/ 231039 h 610715"/>
                  <a:gd name="connsiteX15" fmla="*/ 131629 w 447805"/>
                  <a:gd name="connsiteY15" fmla="*/ 304858 h 610715"/>
                  <a:gd name="connsiteX16" fmla="*/ 150679 w 447805"/>
                  <a:gd name="connsiteY16" fmla="*/ 416776 h 610715"/>
                  <a:gd name="connsiteX17" fmla="*/ 179254 w 447805"/>
                  <a:gd name="connsiteY17" fmla="*/ 488214 h 610715"/>
                  <a:gd name="connsiteX18" fmla="*/ 260216 w 447805"/>
                  <a:gd name="connsiteY18" fmla="*/ 502501 h 610715"/>
                  <a:gd name="connsiteX19" fmla="*/ 319747 w 447805"/>
                  <a:gd name="connsiteY19" fmla="*/ 445351 h 610715"/>
                  <a:gd name="connsiteX20" fmla="*/ 307841 w 447805"/>
                  <a:gd name="connsiteY20" fmla="*/ 328670 h 610715"/>
                  <a:gd name="connsiteX21" fmla="*/ 250691 w 447805"/>
                  <a:gd name="connsiteY21" fmla="*/ 219133 h 610715"/>
                  <a:gd name="connsiteX22" fmla="*/ 184016 w 447805"/>
                  <a:gd name="connsiteY22" fmla="*/ 140551 h 610715"/>
                  <a:gd name="connsiteX23" fmla="*/ 119722 w 447805"/>
                  <a:gd name="connsiteY23" fmla="*/ 107214 h 610715"/>
                  <a:gd name="connsiteX24" fmla="*/ 88766 w 447805"/>
                  <a:gd name="connsiteY24" fmla="*/ 73876 h 610715"/>
                  <a:gd name="connsiteX25" fmla="*/ 129247 w 447805"/>
                  <a:gd name="connsiteY25" fmla="*/ 33395 h 610715"/>
                  <a:gd name="connsiteX26" fmla="*/ 148297 w 447805"/>
                  <a:gd name="connsiteY26" fmla="*/ 57 h 610715"/>
                  <a:gd name="connsiteX27" fmla="*/ 212591 w 447805"/>
                  <a:gd name="connsiteY27" fmla="*/ 26251 h 610715"/>
                  <a:gd name="connsiteX28" fmla="*/ 260216 w 447805"/>
                  <a:gd name="connsiteY28" fmla="*/ 57208 h 610715"/>
                  <a:gd name="connsiteX0" fmla="*/ 260216 w 447805"/>
                  <a:gd name="connsiteY0" fmla="*/ 57208 h 610715"/>
                  <a:gd name="connsiteX1" fmla="*/ 367372 w 447805"/>
                  <a:gd name="connsiteY1" fmla="*/ 169126 h 610715"/>
                  <a:gd name="connsiteX2" fmla="*/ 434047 w 447805"/>
                  <a:gd name="connsiteY2" fmla="*/ 307239 h 610715"/>
                  <a:gd name="connsiteX3" fmla="*/ 443572 w 447805"/>
                  <a:gd name="connsiteY3" fmla="*/ 454876 h 610715"/>
                  <a:gd name="connsiteX4" fmla="*/ 381660 w 447805"/>
                  <a:gd name="connsiteY4" fmla="*/ 559651 h 610715"/>
                  <a:gd name="connsiteX5" fmla="*/ 281647 w 447805"/>
                  <a:gd name="connsiteY5" fmla="*/ 607276 h 610715"/>
                  <a:gd name="connsiteX6" fmla="*/ 179254 w 447805"/>
                  <a:gd name="connsiteY6" fmla="*/ 604895 h 610715"/>
                  <a:gd name="connsiteX7" fmla="*/ 103054 w 447805"/>
                  <a:gd name="connsiteY7" fmla="*/ 588226 h 610715"/>
                  <a:gd name="connsiteX8" fmla="*/ 45904 w 447805"/>
                  <a:gd name="connsiteY8" fmla="*/ 523933 h 610715"/>
                  <a:gd name="connsiteX9" fmla="*/ 22091 w 447805"/>
                  <a:gd name="connsiteY9" fmla="*/ 447733 h 610715"/>
                  <a:gd name="connsiteX10" fmla="*/ 12566 w 447805"/>
                  <a:gd name="connsiteY10" fmla="*/ 338195 h 610715"/>
                  <a:gd name="connsiteX11" fmla="*/ 660 w 447805"/>
                  <a:gd name="connsiteY11" fmla="*/ 281045 h 610715"/>
                  <a:gd name="connsiteX12" fmla="*/ 33997 w 447805"/>
                  <a:gd name="connsiteY12" fmla="*/ 214370 h 610715"/>
                  <a:gd name="connsiteX13" fmla="*/ 69716 w 447805"/>
                  <a:gd name="connsiteY13" fmla="*/ 161983 h 610715"/>
                  <a:gd name="connsiteX14" fmla="*/ 110197 w 447805"/>
                  <a:gd name="connsiteY14" fmla="*/ 231039 h 610715"/>
                  <a:gd name="connsiteX15" fmla="*/ 131629 w 447805"/>
                  <a:gd name="connsiteY15" fmla="*/ 304858 h 610715"/>
                  <a:gd name="connsiteX16" fmla="*/ 150679 w 447805"/>
                  <a:gd name="connsiteY16" fmla="*/ 416776 h 610715"/>
                  <a:gd name="connsiteX17" fmla="*/ 179254 w 447805"/>
                  <a:gd name="connsiteY17" fmla="*/ 488214 h 610715"/>
                  <a:gd name="connsiteX18" fmla="*/ 260216 w 447805"/>
                  <a:gd name="connsiteY18" fmla="*/ 502501 h 610715"/>
                  <a:gd name="connsiteX19" fmla="*/ 312603 w 447805"/>
                  <a:gd name="connsiteY19" fmla="*/ 445351 h 610715"/>
                  <a:gd name="connsiteX20" fmla="*/ 307841 w 447805"/>
                  <a:gd name="connsiteY20" fmla="*/ 328670 h 610715"/>
                  <a:gd name="connsiteX21" fmla="*/ 250691 w 447805"/>
                  <a:gd name="connsiteY21" fmla="*/ 219133 h 610715"/>
                  <a:gd name="connsiteX22" fmla="*/ 184016 w 447805"/>
                  <a:gd name="connsiteY22" fmla="*/ 140551 h 610715"/>
                  <a:gd name="connsiteX23" fmla="*/ 119722 w 447805"/>
                  <a:gd name="connsiteY23" fmla="*/ 107214 h 610715"/>
                  <a:gd name="connsiteX24" fmla="*/ 88766 w 447805"/>
                  <a:gd name="connsiteY24" fmla="*/ 73876 h 610715"/>
                  <a:gd name="connsiteX25" fmla="*/ 129247 w 447805"/>
                  <a:gd name="connsiteY25" fmla="*/ 33395 h 610715"/>
                  <a:gd name="connsiteX26" fmla="*/ 148297 w 447805"/>
                  <a:gd name="connsiteY26" fmla="*/ 57 h 610715"/>
                  <a:gd name="connsiteX27" fmla="*/ 212591 w 447805"/>
                  <a:gd name="connsiteY27" fmla="*/ 26251 h 610715"/>
                  <a:gd name="connsiteX28" fmla="*/ 260216 w 447805"/>
                  <a:gd name="connsiteY28" fmla="*/ 57208 h 610715"/>
                  <a:gd name="connsiteX0" fmla="*/ 260216 w 447805"/>
                  <a:gd name="connsiteY0" fmla="*/ 57208 h 610715"/>
                  <a:gd name="connsiteX1" fmla="*/ 367372 w 447805"/>
                  <a:gd name="connsiteY1" fmla="*/ 169126 h 610715"/>
                  <a:gd name="connsiteX2" fmla="*/ 434047 w 447805"/>
                  <a:gd name="connsiteY2" fmla="*/ 307239 h 610715"/>
                  <a:gd name="connsiteX3" fmla="*/ 443572 w 447805"/>
                  <a:gd name="connsiteY3" fmla="*/ 454876 h 610715"/>
                  <a:gd name="connsiteX4" fmla="*/ 381660 w 447805"/>
                  <a:gd name="connsiteY4" fmla="*/ 559651 h 610715"/>
                  <a:gd name="connsiteX5" fmla="*/ 281647 w 447805"/>
                  <a:gd name="connsiteY5" fmla="*/ 607276 h 610715"/>
                  <a:gd name="connsiteX6" fmla="*/ 179254 w 447805"/>
                  <a:gd name="connsiteY6" fmla="*/ 604895 h 610715"/>
                  <a:gd name="connsiteX7" fmla="*/ 103054 w 447805"/>
                  <a:gd name="connsiteY7" fmla="*/ 588226 h 610715"/>
                  <a:gd name="connsiteX8" fmla="*/ 45904 w 447805"/>
                  <a:gd name="connsiteY8" fmla="*/ 523933 h 610715"/>
                  <a:gd name="connsiteX9" fmla="*/ 22091 w 447805"/>
                  <a:gd name="connsiteY9" fmla="*/ 447733 h 610715"/>
                  <a:gd name="connsiteX10" fmla="*/ 12566 w 447805"/>
                  <a:gd name="connsiteY10" fmla="*/ 338195 h 610715"/>
                  <a:gd name="connsiteX11" fmla="*/ 660 w 447805"/>
                  <a:gd name="connsiteY11" fmla="*/ 281045 h 610715"/>
                  <a:gd name="connsiteX12" fmla="*/ 33997 w 447805"/>
                  <a:gd name="connsiteY12" fmla="*/ 214370 h 610715"/>
                  <a:gd name="connsiteX13" fmla="*/ 69716 w 447805"/>
                  <a:gd name="connsiteY13" fmla="*/ 161983 h 610715"/>
                  <a:gd name="connsiteX14" fmla="*/ 110197 w 447805"/>
                  <a:gd name="connsiteY14" fmla="*/ 231039 h 610715"/>
                  <a:gd name="connsiteX15" fmla="*/ 131629 w 447805"/>
                  <a:gd name="connsiteY15" fmla="*/ 304858 h 610715"/>
                  <a:gd name="connsiteX16" fmla="*/ 150679 w 447805"/>
                  <a:gd name="connsiteY16" fmla="*/ 416776 h 610715"/>
                  <a:gd name="connsiteX17" fmla="*/ 186398 w 447805"/>
                  <a:gd name="connsiteY17" fmla="*/ 488214 h 610715"/>
                  <a:gd name="connsiteX18" fmla="*/ 260216 w 447805"/>
                  <a:gd name="connsiteY18" fmla="*/ 502501 h 610715"/>
                  <a:gd name="connsiteX19" fmla="*/ 312603 w 447805"/>
                  <a:gd name="connsiteY19" fmla="*/ 445351 h 610715"/>
                  <a:gd name="connsiteX20" fmla="*/ 307841 w 447805"/>
                  <a:gd name="connsiteY20" fmla="*/ 328670 h 610715"/>
                  <a:gd name="connsiteX21" fmla="*/ 250691 w 447805"/>
                  <a:gd name="connsiteY21" fmla="*/ 219133 h 610715"/>
                  <a:gd name="connsiteX22" fmla="*/ 184016 w 447805"/>
                  <a:gd name="connsiteY22" fmla="*/ 140551 h 610715"/>
                  <a:gd name="connsiteX23" fmla="*/ 119722 w 447805"/>
                  <a:gd name="connsiteY23" fmla="*/ 107214 h 610715"/>
                  <a:gd name="connsiteX24" fmla="*/ 88766 w 447805"/>
                  <a:gd name="connsiteY24" fmla="*/ 73876 h 610715"/>
                  <a:gd name="connsiteX25" fmla="*/ 129247 w 447805"/>
                  <a:gd name="connsiteY25" fmla="*/ 33395 h 610715"/>
                  <a:gd name="connsiteX26" fmla="*/ 148297 w 447805"/>
                  <a:gd name="connsiteY26" fmla="*/ 57 h 610715"/>
                  <a:gd name="connsiteX27" fmla="*/ 212591 w 447805"/>
                  <a:gd name="connsiteY27" fmla="*/ 26251 h 610715"/>
                  <a:gd name="connsiteX28" fmla="*/ 260216 w 447805"/>
                  <a:gd name="connsiteY28" fmla="*/ 57208 h 610715"/>
                  <a:gd name="connsiteX0" fmla="*/ 260216 w 447805"/>
                  <a:gd name="connsiteY0" fmla="*/ 57208 h 616762"/>
                  <a:gd name="connsiteX1" fmla="*/ 367372 w 447805"/>
                  <a:gd name="connsiteY1" fmla="*/ 169126 h 616762"/>
                  <a:gd name="connsiteX2" fmla="*/ 434047 w 447805"/>
                  <a:gd name="connsiteY2" fmla="*/ 307239 h 616762"/>
                  <a:gd name="connsiteX3" fmla="*/ 443572 w 447805"/>
                  <a:gd name="connsiteY3" fmla="*/ 454876 h 616762"/>
                  <a:gd name="connsiteX4" fmla="*/ 381660 w 447805"/>
                  <a:gd name="connsiteY4" fmla="*/ 559651 h 616762"/>
                  <a:gd name="connsiteX5" fmla="*/ 281647 w 447805"/>
                  <a:gd name="connsiteY5" fmla="*/ 614420 h 616762"/>
                  <a:gd name="connsiteX6" fmla="*/ 179254 w 447805"/>
                  <a:gd name="connsiteY6" fmla="*/ 604895 h 616762"/>
                  <a:gd name="connsiteX7" fmla="*/ 103054 w 447805"/>
                  <a:gd name="connsiteY7" fmla="*/ 588226 h 616762"/>
                  <a:gd name="connsiteX8" fmla="*/ 45904 w 447805"/>
                  <a:gd name="connsiteY8" fmla="*/ 523933 h 616762"/>
                  <a:gd name="connsiteX9" fmla="*/ 22091 w 447805"/>
                  <a:gd name="connsiteY9" fmla="*/ 447733 h 616762"/>
                  <a:gd name="connsiteX10" fmla="*/ 12566 w 447805"/>
                  <a:gd name="connsiteY10" fmla="*/ 338195 h 616762"/>
                  <a:gd name="connsiteX11" fmla="*/ 660 w 447805"/>
                  <a:gd name="connsiteY11" fmla="*/ 281045 h 616762"/>
                  <a:gd name="connsiteX12" fmla="*/ 33997 w 447805"/>
                  <a:gd name="connsiteY12" fmla="*/ 214370 h 616762"/>
                  <a:gd name="connsiteX13" fmla="*/ 69716 w 447805"/>
                  <a:gd name="connsiteY13" fmla="*/ 161983 h 616762"/>
                  <a:gd name="connsiteX14" fmla="*/ 110197 w 447805"/>
                  <a:gd name="connsiteY14" fmla="*/ 231039 h 616762"/>
                  <a:gd name="connsiteX15" fmla="*/ 131629 w 447805"/>
                  <a:gd name="connsiteY15" fmla="*/ 304858 h 616762"/>
                  <a:gd name="connsiteX16" fmla="*/ 150679 w 447805"/>
                  <a:gd name="connsiteY16" fmla="*/ 416776 h 616762"/>
                  <a:gd name="connsiteX17" fmla="*/ 186398 w 447805"/>
                  <a:gd name="connsiteY17" fmla="*/ 488214 h 616762"/>
                  <a:gd name="connsiteX18" fmla="*/ 260216 w 447805"/>
                  <a:gd name="connsiteY18" fmla="*/ 502501 h 616762"/>
                  <a:gd name="connsiteX19" fmla="*/ 312603 w 447805"/>
                  <a:gd name="connsiteY19" fmla="*/ 445351 h 616762"/>
                  <a:gd name="connsiteX20" fmla="*/ 307841 w 447805"/>
                  <a:gd name="connsiteY20" fmla="*/ 328670 h 616762"/>
                  <a:gd name="connsiteX21" fmla="*/ 250691 w 447805"/>
                  <a:gd name="connsiteY21" fmla="*/ 219133 h 616762"/>
                  <a:gd name="connsiteX22" fmla="*/ 184016 w 447805"/>
                  <a:gd name="connsiteY22" fmla="*/ 140551 h 616762"/>
                  <a:gd name="connsiteX23" fmla="*/ 119722 w 447805"/>
                  <a:gd name="connsiteY23" fmla="*/ 107214 h 616762"/>
                  <a:gd name="connsiteX24" fmla="*/ 88766 w 447805"/>
                  <a:gd name="connsiteY24" fmla="*/ 73876 h 616762"/>
                  <a:gd name="connsiteX25" fmla="*/ 129247 w 447805"/>
                  <a:gd name="connsiteY25" fmla="*/ 33395 h 616762"/>
                  <a:gd name="connsiteX26" fmla="*/ 148297 w 447805"/>
                  <a:gd name="connsiteY26" fmla="*/ 57 h 616762"/>
                  <a:gd name="connsiteX27" fmla="*/ 212591 w 447805"/>
                  <a:gd name="connsiteY27" fmla="*/ 26251 h 616762"/>
                  <a:gd name="connsiteX28" fmla="*/ 260216 w 447805"/>
                  <a:gd name="connsiteY28" fmla="*/ 57208 h 616762"/>
                  <a:gd name="connsiteX0" fmla="*/ 260216 w 447805"/>
                  <a:gd name="connsiteY0" fmla="*/ 57208 h 618665"/>
                  <a:gd name="connsiteX1" fmla="*/ 367372 w 447805"/>
                  <a:gd name="connsiteY1" fmla="*/ 169126 h 618665"/>
                  <a:gd name="connsiteX2" fmla="*/ 434047 w 447805"/>
                  <a:gd name="connsiteY2" fmla="*/ 307239 h 618665"/>
                  <a:gd name="connsiteX3" fmla="*/ 443572 w 447805"/>
                  <a:gd name="connsiteY3" fmla="*/ 454876 h 618665"/>
                  <a:gd name="connsiteX4" fmla="*/ 381660 w 447805"/>
                  <a:gd name="connsiteY4" fmla="*/ 559651 h 618665"/>
                  <a:gd name="connsiteX5" fmla="*/ 281647 w 447805"/>
                  <a:gd name="connsiteY5" fmla="*/ 614420 h 618665"/>
                  <a:gd name="connsiteX6" fmla="*/ 181635 w 447805"/>
                  <a:gd name="connsiteY6" fmla="*/ 612039 h 618665"/>
                  <a:gd name="connsiteX7" fmla="*/ 103054 w 447805"/>
                  <a:gd name="connsiteY7" fmla="*/ 588226 h 618665"/>
                  <a:gd name="connsiteX8" fmla="*/ 45904 w 447805"/>
                  <a:gd name="connsiteY8" fmla="*/ 523933 h 618665"/>
                  <a:gd name="connsiteX9" fmla="*/ 22091 w 447805"/>
                  <a:gd name="connsiteY9" fmla="*/ 447733 h 618665"/>
                  <a:gd name="connsiteX10" fmla="*/ 12566 w 447805"/>
                  <a:gd name="connsiteY10" fmla="*/ 338195 h 618665"/>
                  <a:gd name="connsiteX11" fmla="*/ 660 w 447805"/>
                  <a:gd name="connsiteY11" fmla="*/ 281045 h 618665"/>
                  <a:gd name="connsiteX12" fmla="*/ 33997 w 447805"/>
                  <a:gd name="connsiteY12" fmla="*/ 214370 h 618665"/>
                  <a:gd name="connsiteX13" fmla="*/ 69716 w 447805"/>
                  <a:gd name="connsiteY13" fmla="*/ 161983 h 618665"/>
                  <a:gd name="connsiteX14" fmla="*/ 110197 w 447805"/>
                  <a:gd name="connsiteY14" fmla="*/ 231039 h 618665"/>
                  <a:gd name="connsiteX15" fmla="*/ 131629 w 447805"/>
                  <a:gd name="connsiteY15" fmla="*/ 304858 h 618665"/>
                  <a:gd name="connsiteX16" fmla="*/ 150679 w 447805"/>
                  <a:gd name="connsiteY16" fmla="*/ 416776 h 618665"/>
                  <a:gd name="connsiteX17" fmla="*/ 186398 w 447805"/>
                  <a:gd name="connsiteY17" fmla="*/ 488214 h 618665"/>
                  <a:gd name="connsiteX18" fmla="*/ 260216 w 447805"/>
                  <a:gd name="connsiteY18" fmla="*/ 502501 h 618665"/>
                  <a:gd name="connsiteX19" fmla="*/ 312603 w 447805"/>
                  <a:gd name="connsiteY19" fmla="*/ 445351 h 618665"/>
                  <a:gd name="connsiteX20" fmla="*/ 307841 w 447805"/>
                  <a:gd name="connsiteY20" fmla="*/ 328670 h 618665"/>
                  <a:gd name="connsiteX21" fmla="*/ 250691 w 447805"/>
                  <a:gd name="connsiteY21" fmla="*/ 219133 h 618665"/>
                  <a:gd name="connsiteX22" fmla="*/ 184016 w 447805"/>
                  <a:gd name="connsiteY22" fmla="*/ 140551 h 618665"/>
                  <a:gd name="connsiteX23" fmla="*/ 119722 w 447805"/>
                  <a:gd name="connsiteY23" fmla="*/ 107214 h 618665"/>
                  <a:gd name="connsiteX24" fmla="*/ 88766 w 447805"/>
                  <a:gd name="connsiteY24" fmla="*/ 73876 h 618665"/>
                  <a:gd name="connsiteX25" fmla="*/ 129247 w 447805"/>
                  <a:gd name="connsiteY25" fmla="*/ 33395 h 618665"/>
                  <a:gd name="connsiteX26" fmla="*/ 148297 w 447805"/>
                  <a:gd name="connsiteY26" fmla="*/ 57 h 618665"/>
                  <a:gd name="connsiteX27" fmla="*/ 212591 w 447805"/>
                  <a:gd name="connsiteY27" fmla="*/ 26251 h 618665"/>
                  <a:gd name="connsiteX28" fmla="*/ 260216 w 447805"/>
                  <a:gd name="connsiteY28" fmla="*/ 57208 h 618665"/>
                  <a:gd name="connsiteX0" fmla="*/ 260216 w 447805"/>
                  <a:gd name="connsiteY0" fmla="*/ 57208 h 618665"/>
                  <a:gd name="connsiteX1" fmla="*/ 367372 w 447805"/>
                  <a:gd name="connsiteY1" fmla="*/ 169126 h 618665"/>
                  <a:gd name="connsiteX2" fmla="*/ 434047 w 447805"/>
                  <a:gd name="connsiteY2" fmla="*/ 307239 h 618665"/>
                  <a:gd name="connsiteX3" fmla="*/ 443572 w 447805"/>
                  <a:gd name="connsiteY3" fmla="*/ 454876 h 618665"/>
                  <a:gd name="connsiteX4" fmla="*/ 381660 w 447805"/>
                  <a:gd name="connsiteY4" fmla="*/ 559651 h 618665"/>
                  <a:gd name="connsiteX5" fmla="*/ 281647 w 447805"/>
                  <a:gd name="connsiteY5" fmla="*/ 614420 h 618665"/>
                  <a:gd name="connsiteX6" fmla="*/ 181635 w 447805"/>
                  <a:gd name="connsiteY6" fmla="*/ 612039 h 618665"/>
                  <a:gd name="connsiteX7" fmla="*/ 103054 w 447805"/>
                  <a:gd name="connsiteY7" fmla="*/ 588226 h 618665"/>
                  <a:gd name="connsiteX8" fmla="*/ 45904 w 447805"/>
                  <a:gd name="connsiteY8" fmla="*/ 523933 h 618665"/>
                  <a:gd name="connsiteX9" fmla="*/ 22091 w 447805"/>
                  <a:gd name="connsiteY9" fmla="*/ 447733 h 618665"/>
                  <a:gd name="connsiteX10" fmla="*/ 12566 w 447805"/>
                  <a:gd name="connsiteY10" fmla="*/ 338195 h 618665"/>
                  <a:gd name="connsiteX11" fmla="*/ 660 w 447805"/>
                  <a:gd name="connsiteY11" fmla="*/ 281045 h 618665"/>
                  <a:gd name="connsiteX12" fmla="*/ 33997 w 447805"/>
                  <a:gd name="connsiteY12" fmla="*/ 204845 h 618665"/>
                  <a:gd name="connsiteX13" fmla="*/ 69716 w 447805"/>
                  <a:gd name="connsiteY13" fmla="*/ 161983 h 618665"/>
                  <a:gd name="connsiteX14" fmla="*/ 110197 w 447805"/>
                  <a:gd name="connsiteY14" fmla="*/ 231039 h 618665"/>
                  <a:gd name="connsiteX15" fmla="*/ 131629 w 447805"/>
                  <a:gd name="connsiteY15" fmla="*/ 304858 h 618665"/>
                  <a:gd name="connsiteX16" fmla="*/ 150679 w 447805"/>
                  <a:gd name="connsiteY16" fmla="*/ 416776 h 618665"/>
                  <a:gd name="connsiteX17" fmla="*/ 186398 w 447805"/>
                  <a:gd name="connsiteY17" fmla="*/ 488214 h 618665"/>
                  <a:gd name="connsiteX18" fmla="*/ 260216 w 447805"/>
                  <a:gd name="connsiteY18" fmla="*/ 502501 h 618665"/>
                  <a:gd name="connsiteX19" fmla="*/ 312603 w 447805"/>
                  <a:gd name="connsiteY19" fmla="*/ 445351 h 618665"/>
                  <a:gd name="connsiteX20" fmla="*/ 307841 w 447805"/>
                  <a:gd name="connsiteY20" fmla="*/ 328670 h 618665"/>
                  <a:gd name="connsiteX21" fmla="*/ 250691 w 447805"/>
                  <a:gd name="connsiteY21" fmla="*/ 219133 h 618665"/>
                  <a:gd name="connsiteX22" fmla="*/ 184016 w 447805"/>
                  <a:gd name="connsiteY22" fmla="*/ 140551 h 618665"/>
                  <a:gd name="connsiteX23" fmla="*/ 119722 w 447805"/>
                  <a:gd name="connsiteY23" fmla="*/ 107214 h 618665"/>
                  <a:gd name="connsiteX24" fmla="*/ 88766 w 447805"/>
                  <a:gd name="connsiteY24" fmla="*/ 73876 h 618665"/>
                  <a:gd name="connsiteX25" fmla="*/ 129247 w 447805"/>
                  <a:gd name="connsiteY25" fmla="*/ 33395 h 618665"/>
                  <a:gd name="connsiteX26" fmla="*/ 148297 w 447805"/>
                  <a:gd name="connsiteY26" fmla="*/ 57 h 618665"/>
                  <a:gd name="connsiteX27" fmla="*/ 212591 w 447805"/>
                  <a:gd name="connsiteY27" fmla="*/ 26251 h 618665"/>
                  <a:gd name="connsiteX28" fmla="*/ 260216 w 447805"/>
                  <a:gd name="connsiteY28" fmla="*/ 57208 h 618665"/>
                  <a:gd name="connsiteX0" fmla="*/ 260216 w 447805"/>
                  <a:gd name="connsiteY0" fmla="*/ 57208 h 618665"/>
                  <a:gd name="connsiteX1" fmla="*/ 367372 w 447805"/>
                  <a:gd name="connsiteY1" fmla="*/ 169126 h 618665"/>
                  <a:gd name="connsiteX2" fmla="*/ 434047 w 447805"/>
                  <a:gd name="connsiteY2" fmla="*/ 307239 h 618665"/>
                  <a:gd name="connsiteX3" fmla="*/ 443572 w 447805"/>
                  <a:gd name="connsiteY3" fmla="*/ 454876 h 618665"/>
                  <a:gd name="connsiteX4" fmla="*/ 381660 w 447805"/>
                  <a:gd name="connsiteY4" fmla="*/ 559651 h 618665"/>
                  <a:gd name="connsiteX5" fmla="*/ 281647 w 447805"/>
                  <a:gd name="connsiteY5" fmla="*/ 614420 h 618665"/>
                  <a:gd name="connsiteX6" fmla="*/ 181635 w 447805"/>
                  <a:gd name="connsiteY6" fmla="*/ 612039 h 618665"/>
                  <a:gd name="connsiteX7" fmla="*/ 103054 w 447805"/>
                  <a:gd name="connsiteY7" fmla="*/ 588226 h 618665"/>
                  <a:gd name="connsiteX8" fmla="*/ 45904 w 447805"/>
                  <a:gd name="connsiteY8" fmla="*/ 523933 h 618665"/>
                  <a:gd name="connsiteX9" fmla="*/ 22091 w 447805"/>
                  <a:gd name="connsiteY9" fmla="*/ 447733 h 618665"/>
                  <a:gd name="connsiteX10" fmla="*/ 12566 w 447805"/>
                  <a:gd name="connsiteY10" fmla="*/ 338195 h 618665"/>
                  <a:gd name="connsiteX11" fmla="*/ 660 w 447805"/>
                  <a:gd name="connsiteY11" fmla="*/ 281045 h 618665"/>
                  <a:gd name="connsiteX12" fmla="*/ 33997 w 447805"/>
                  <a:gd name="connsiteY12" fmla="*/ 204845 h 618665"/>
                  <a:gd name="connsiteX13" fmla="*/ 69716 w 447805"/>
                  <a:gd name="connsiteY13" fmla="*/ 161983 h 618665"/>
                  <a:gd name="connsiteX14" fmla="*/ 110197 w 447805"/>
                  <a:gd name="connsiteY14" fmla="*/ 231039 h 618665"/>
                  <a:gd name="connsiteX15" fmla="*/ 131629 w 447805"/>
                  <a:gd name="connsiteY15" fmla="*/ 304858 h 618665"/>
                  <a:gd name="connsiteX16" fmla="*/ 150679 w 447805"/>
                  <a:gd name="connsiteY16" fmla="*/ 416776 h 618665"/>
                  <a:gd name="connsiteX17" fmla="*/ 186398 w 447805"/>
                  <a:gd name="connsiteY17" fmla="*/ 488214 h 618665"/>
                  <a:gd name="connsiteX18" fmla="*/ 260216 w 447805"/>
                  <a:gd name="connsiteY18" fmla="*/ 502501 h 618665"/>
                  <a:gd name="connsiteX19" fmla="*/ 312603 w 447805"/>
                  <a:gd name="connsiteY19" fmla="*/ 445351 h 618665"/>
                  <a:gd name="connsiteX20" fmla="*/ 307841 w 447805"/>
                  <a:gd name="connsiteY20" fmla="*/ 328670 h 618665"/>
                  <a:gd name="connsiteX21" fmla="*/ 250691 w 447805"/>
                  <a:gd name="connsiteY21" fmla="*/ 219133 h 618665"/>
                  <a:gd name="connsiteX22" fmla="*/ 184016 w 447805"/>
                  <a:gd name="connsiteY22" fmla="*/ 140551 h 618665"/>
                  <a:gd name="connsiteX23" fmla="*/ 119722 w 447805"/>
                  <a:gd name="connsiteY23" fmla="*/ 107214 h 618665"/>
                  <a:gd name="connsiteX24" fmla="*/ 88766 w 447805"/>
                  <a:gd name="connsiteY24" fmla="*/ 73876 h 618665"/>
                  <a:gd name="connsiteX25" fmla="*/ 122104 w 447805"/>
                  <a:gd name="connsiteY25" fmla="*/ 31014 h 618665"/>
                  <a:gd name="connsiteX26" fmla="*/ 148297 w 447805"/>
                  <a:gd name="connsiteY26" fmla="*/ 57 h 618665"/>
                  <a:gd name="connsiteX27" fmla="*/ 212591 w 447805"/>
                  <a:gd name="connsiteY27" fmla="*/ 26251 h 618665"/>
                  <a:gd name="connsiteX28" fmla="*/ 260216 w 447805"/>
                  <a:gd name="connsiteY28" fmla="*/ 57208 h 61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47805" h="618665">
                    <a:moveTo>
                      <a:pt x="260216" y="57208"/>
                    </a:moveTo>
                    <a:cubicBezTo>
                      <a:pt x="286013" y="81021"/>
                      <a:pt x="338400" y="127454"/>
                      <a:pt x="367372" y="169126"/>
                    </a:cubicBezTo>
                    <a:cubicBezTo>
                      <a:pt x="396344" y="210798"/>
                      <a:pt x="421347" y="259614"/>
                      <a:pt x="434047" y="307239"/>
                    </a:cubicBezTo>
                    <a:cubicBezTo>
                      <a:pt x="446747" y="354864"/>
                      <a:pt x="452303" y="412807"/>
                      <a:pt x="443572" y="454876"/>
                    </a:cubicBezTo>
                    <a:cubicBezTo>
                      <a:pt x="434841" y="496945"/>
                      <a:pt x="408647" y="533061"/>
                      <a:pt x="381660" y="559651"/>
                    </a:cubicBezTo>
                    <a:cubicBezTo>
                      <a:pt x="354673" y="586241"/>
                      <a:pt x="314984" y="605689"/>
                      <a:pt x="281647" y="614420"/>
                    </a:cubicBezTo>
                    <a:cubicBezTo>
                      <a:pt x="248310" y="623151"/>
                      <a:pt x="211400" y="616405"/>
                      <a:pt x="181635" y="612039"/>
                    </a:cubicBezTo>
                    <a:cubicBezTo>
                      <a:pt x="151870" y="607673"/>
                      <a:pt x="125676" y="602910"/>
                      <a:pt x="103054" y="588226"/>
                    </a:cubicBezTo>
                    <a:cubicBezTo>
                      <a:pt x="80432" y="573542"/>
                      <a:pt x="59398" y="547349"/>
                      <a:pt x="45904" y="523933"/>
                    </a:cubicBezTo>
                    <a:cubicBezTo>
                      <a:pt x="32410" y="500518"/>
                      <a:pt x="27647" y="478689"/>
                      <a:pt x="22091" y="447733"/>
                    </a:cubicBezTo>
                    <a:cubicBezTo>
                      <a:pt x="16535" y="416777"/>
                      <a:pt x="16138" y="365976"/>
                      <a:pt x="12566" y="338195"/>
                    </a:cubicBezTo>
                    <a:cubicBezTo>
                      <a:pt x="8994" y="310414"/>
                      <a:pt x="-2912" y="303270"/>
                      <a:pt x="660" y="281045"/>
                    </a:cubicBezTo>
                    <a:cubicBezTo>
                      <a:pt x="4232" y="258820"/>
                      <a:pt x="22488" y="224689"/>
                      <a:pt x="33997" y="204845"/>
                    </a:cubicBezTo>
                    <a:cubicBezTo>
                      <a:pt x="45506" y="185001"/>
                      <a:pt x="57016" y="157617"/>
                      <a:pt x="69716" y="161983"/>
                    </a:cubicBezTo>
                    <a:cubicBezTo>
                      <a:pt x="82416" y="166349"/>
                      <a:pt x="99878" y="207227"/>
                      <a:pt x="110197" y="231039"/>
                    </a:cubicBezTo>
                    <a:cubicBezTo>
                      <a:pt x="120516" y="254851"/>
                      <a:pt x="124882" y="273902"/>
                      <a:pt x="131629" y="304858"/>
                    </a:cubicBezTo>
                    <a:cubicBezTo>
                      <a:pt x="138376" y="335814"/>
                      <a:pt x="141551" y="386217"/>
                      <a:pt x="150679" y="416776"/>
                    </a:cubicBezTo>
                    <a:cubicBezTo>
                      <a:pt x="159807" y="447335"/>
                      <a:pt x="168142" y="473927"/>
                      <a:pt x="186398" y="488214"/>
                    </a:cubicBezTo>
                    <a:cubicBezTo>
                      <a:pt x="204654" y="502501"/>
                      <a:pt x="239182" y="509645"/>
                      <a:pt x="260216" y="502501"/>
                    </a:cubicBezTo>
                    <a:cubicBezTo>
                      <a:pt x="281250" y="495357"/>
                      <a:pt x="304666" y="474323"/>
                      <a:pt x="312603" y="445351"/>
                    </a:cubicBezTo>
                    <a:cubicBezTo>
                      <a:pt x="320541" y="416379"/>
                      <a:pt x="318160" y="366373"/>
                      <a:pt x="307841" y="328670"/>
                    </a:cubicBezTo>
                    <a:cubicBezTo>
                      <a:pt x="297522" y="290967"/>
                      <a:pt x="271329" y="250486"/>
                      <a:pt x="250691" y="219133"/>
                    </a:cubicBezTo>
                    <a:cubicBezTo>
                      <a:pt x="230053" y="187780"/>
                      <a:pt x="205844" y="159204"/>
                      <a:pt x="184016" y="140551"/>
                    </a:cubicBezTo>
                    <a:cubicBezTo>
                      <a:pt x="162188" y="121898"/>
                      <a:pt x="135597" y="118327"/>
                      <a:pt x="119722" y="107214"/>
                    </a:cubicBezTo>
                    <a:cubicBezTo>
                      <a:pt x="103847" y="96102"/>
                      <a:pt x="88369" y="86576"/>
                      <a:pt x="88766" y="73876"/>
                    </a:cubicBezTo>
                    <a:cubicBezTo>
                      <a:pt x="89163" y="61176"/>
                      <a:pt x="112182" y="43317"/>
                      <a:pt x="122104" y="31014"/>
                    </a:cubicBezTo>
                    <a:cubicBezTo>
                      <a:pt x="132026" y="18711"/>
                      <a:pt x="134406" y="1248"/>
                      <a:pt x="148297" y="57"/>
                    </a:cubicBezTo>
                    <a:cubicBezTo>
                      <a:pt x="162188" y="-1134"/>
                      <a:pt x="193938" y="16726"/>
                      <a:pt x="212591" y="26251"/>
                    </a:cubicBezTo>
                    <a:cubicBezTo>
                      <a:pt x="231244" y="35776"/>
                      <a:pt x="234419" y="33395"/>
                      <a:pt x="260216" y="5720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4" name="任意多边形 1383"/>
              <p:cNvSpPr/>
              <p:nvPr/>
            </p:nvSpPr>
            <p:spPr>
              <a:xfrm>
                <a:off x="7707314" y="4696334"/>
                <a:ext cx="169875" cy="80376"/>
              </a:xfrm>
              <a:custGeom>
                <a:avLst/>
                <a:gdLst>
                  <a:gd name="connsiteX0" fmla="*/ 2191 w 435464"/>
                  <a:gd name="connsiteY0" fmla="*/ 69172 h 200162"/>
                  <a:gd name="connsiteX1" fmla="*/ 104585 w 435464"/>
                  <a:gd name="connsiteY1" fmla="*/ 50122 h 200162"/>
                  <a:gd name="connsiteX2" fmla="*/ 185548 w 435464"/>
                  <a:gd name="connsiteY2" fmla="*/ 16785 h 200162"/>
                  <a:gd name="connsiteX3" fmla="*/ 242698 w 435464"/>
                  <a:gd name="connsiteY3" fmla="*/ 116 h 200162"/>
                  <a:gd name="connsiteX4" fmla="*/ 309373 w 435464"/>
                  <a:gd name="connsiteY4" fmla="*/ 12022 h 200162"/>
                  <a:gd name="connsiteX5" fmla="*/ 373666 w 435464"/>
                  <a:gd name="connsiteY5" fmla="*/ 57266 h 200162"/>
                  <a:gd name="connsiteX6" fmla="*/ 416529 w 435464"/>
                  <a:gd name="connsiteY6" fmla="*/ 131085 h 200162"/>
                  <a:gd name="connsiteX7" fmla="*/ 433198 w 435464"/>
                  <a:gd name="connsiteY7" fmla="*/ 157278 h 200162"/>
                  <a:gd name="connsiteX8" fmla="*/ 368904 w 435464"/>
                  <a:gd name="connsiteY8" fmla="*/ 188235 h 200162"/>
                  <a:gd name="connsiteX9" fmla="*/ 295085 w 435464"/>
                  <a:gd name="connsiteY9" fmla="*/ 200141 h 200162"/>
                  <a:gd name="connsiteX10" fmla="*/ 228410 w 435464"/>
                  <a:gd name="connsiteY10" fmla="*/ 185853 h 200162"/>
                  <a:gd name="connsiteX11" fmla="*/ 171260 w 435464"/>
                  <a:gd name="connsiteY11" fmla="*/ 169185 h 200162"/>
                  <a:gd name="connsiteX12" fmla="*/ 104585 w 435464"/>
                  <a:gd name="connsiteY12" fmla="*/ 188235 h 200162"/>
                  <a:gd name="connsiteX13" fmla="*/ 83154 w 435464"/>
                  <a:gd name="connsiteY13" fmla="*/ 154897 h 200162"/>
                  <a:gd name="connsiteX14" fmla="*/ 37910 w 435464"/>
                  <a:gd name="connsiteY14" fmla="*/ 109653 h 200162"/>
                  <a:gd name="connsiteX15" fmla="*/ 2191 w 435464"/>
                  <a:gd name="connsiteY15" fmla="*/ 69172 h 200162"/>
                  <a:gd name="connsiteX0" fmla="*/ 2191 w 435464"/>
                  <a:gd name="connsiteY0" fmla="*/ 69172 h 200162"/>
                  <a:gd name="connsiteX1" fmla="*/ 104585 w 435464"/>
                  <a:gd name="connsiteY1" fmla="*/ 50122 h 200162"/>
                  <a:gd name="connsiteX2" fmla="*/ 185548 w 435464"/>
                  <a:gd name="connsiteY2" fmla="*/ 16785 h 200162"/>
                  <a:gd name="connsiteX3" fmla="*/ 242698 w 435464"/>
                  <a:gd name="connsiteY3" fmla="*/ 116 h 200162"/>
                  <a:gd name="connsiteX4" fmla="*/ 309373 w 435464"/>
                  <a:gd name="connsiteY4" fmla="*/ 12022 h 200162"/>
                  <a:gd name="connsiteX5" fmla="*/ 373666 w 435464"/>
                  <a:gd name="connsiteY5" fmla="*/ 57266 h 200162"/>
                  <a:gd name="connsiteX6" fmla="*/ 416529 w 435464"/>
                  <a:gd name="connsiteY6" fmla="*/ 131085 h 200162"/>
                  <a:gd name="connsiteX7" fmla="*/ 433198 w 435464"/>
                  <a:gd name="connsiteY7" fmla="*/ 157278 h 200162"/>
                  <a:gd name="connsiteX8" fmla="*/ 368904 w 435464"/>
                  <a:gd name="connsiteY8" fmla="*/ 188235 h 200162"/>
                  <a:gd name="connsiteX9" fmla="*/ 295085 w 435464"/>
                  <a:gd name="connsiteY9" fmla="*/ 200141 h 200162"/>
                  <a:gd name="connsiteX10" fmla="*/ 228410 w 435464"/>
                  <a:gd name="connsiteY10" fmla="*/ 185853 h 200162"/>
                  <a:gd name="connsiteX11" fmla="*/ 171260 w 435464"/>
                  <a:gd name="connsiteY11" fmla="*/ 169185 h 200162"/>
                  <a:gd name="connsiteX12" fmla="*/ 111729 w 435464"/>
                  <a:gd name="connsiteY12" fmla="*/ 188235 h 200162"/>
                  <a:gd name="connsiteX13" fmla="*/ 83154 w 435464"/>
                  <a:gd name="connsiteY13" fmla="*/ 154897 h 200162"/>
                  <a:gd name="connsiteX14" fmla="*/ 37910 w 435464"/>
                  <a:gd name="connsiteY14" fmla="*/ 109653 h 200162"/>
                  <a:gd name="connsiteX15" fmla="*/ 2191 w 435464"/>
                  <a:gd name="connsiteY15" fmla="*/ 69172 h 200162"/>
                  <a:gd name="connsiteX0" fmla="*/ 2191 w 435464"/>
                  <a:gd name="connsiteY0" fmla="*/ 69172 h 200162"/>
                  <a:gd name="connsiteX1" fmla="*/ 104585 w 435464"/>
                  <a:gd name="connsiteY1" fmla="*/ 42979 h 200162"/>
                  <a:gd name="connsiteX2" fmla="*/ 185548 w 435464"/>
                  <a:gd name="connsiteY2" fmla="*/ 16785 h 200162"/>
                  <a:gd name="connsiteX3" fmla="*/ 242698 w 435464"/>
                  <a:gd name="connsiteY3" fmla="*/ 116 h 200162"/>
                  <a:gd name="connsiteX4" fmla="*/ 309373 w 435464"/>
                  <a:gd name="connsiteY4" fmla="*/ 12022 h 200162"/>
                  <a:gd name="connsiteX5" fmla="*/ 373666 w 435464"/>
                  <a:gd name="connsiteY5" fmla="*/ 57266 h 200162"/>
                  <a:gd name="connsiteX6" fmla="*/ 416529 w 435464"/>
                  <a:gd name="connsiteY6" fmla="*/ 131085 h 200162"/>
                  <a:gd name="connsiteX7" fmla="*/ 433198 w 435464"/>
                  <a:gd name="connsiteY7" fmla="*/ 157278 h 200162"/>
                  <a:gd name="connsiteX8" fmla="*/ 368904 w 435464"/>
                  <a:gd name="connsiteY8" fmla="*/ 188235 h 200162"/>
                  <a:gd name="connsiteX9" fmla="*/ 295085 w 435464"/>
                  <a:gd name="connsiteY9" fmla="*/ 200141 h 200162"/>
                  <a:gd name="connsiteX10" fmla="*/ 228410 w 435464"/>
                  <a:gd name="connsiteY10" fmla="*/ 185853 h 200162"/>
                  <a:gd name="connsiteX11" fmla="*/ 171260 w 435464"/>
                  <a:gd name="connsiteY11" fmla="*/ 169185 h 200162"/>
                  <a:gd name="connsiteX12" fmla="*/ 111729 w 435464"/>
                  <a:gd name="connsiteY12" fmla="*/ 188235 h 200162"/>
                  <a:gd name="connsiteX13" fmla="*/ 83154 w 435464"/>
                  <a:gd name="connsiteY13" fmla="*/ 154897 h 200162"/>
                  <a:gd name="connsiteX14" fmla="*/ 37910 w 435464"/>
                  <a:gd name="connsiteY14" fmla="*/ 109653 h 200162"/>
                  <a:gd name="connsiteX15" fmla="*/ 2191 w 435464"/>
                  <a:gd name="connsiteY15" fmla="*/ 69172 h 200162"/>
                  <a:gd name="connsiteX0" fmla="*/ 2191 w 435464"/>
                  <a:gd name="connsiteY0" fmla="*/ 70025 h 201015"/>
                  <a:gd name="connsiteX1" fmla="*/ 104585 w 435464"/>
                  <a:gd name="connsiteY1" fmla="*/ 43832 h 201015"/>
                  <a:gd name="connsiteX2" fmla="*/ 185548 w 435464"/>
                  <a:gd name="connsiteY2" fmla="*/ 17638 h 201015"/>
                  <a:gd name="connsiteX3" fmla="*/ 242698 w 435464"/>
                  <a:gd name="connsiteY3" fmla="*/ 969 h 201015"/>
                  <a:gd name="connsiteX4" fmla="*/ 306992 w 435464"/>
                  <a:gd name="connsiteY4" fmla="*/ 8113 h 201015"/>
                  <a:gd name="connsiteX5" fmla="*/ 373666 w 435464"/>
                  <a:gd name="connsiteY5" fmla="*/ 58119 h 201015"/>
                  <a:gd name="connsiteX6" fmla="*/ 416529 w 435464"/>
                  <a:gd name="connsiteY6" fmla="*/ 131938 h 201015"/>
                  <a:gd name="connsiteX7" fmla="*/ 433198 w 435464"/>
                  <a:gd name="connsiteY7" fmla="*/ 158131 h 201015"/>
                  <a:gd name="connsiteX8" fmla="*/ 368904 w 435464"/>
                  <a:gd name="connsiteY8" fmla="*/ 189088 h 201015"/>
                  <a:gd name="connsiteX9" fmla="*/ 295085 w 435464"/>
                  <a:gd name="connsiteY9" fmla="*/ 200994 h 201015"/>
                  <a:gd name="connsiteX10" fmla="*/ 228410 w 435464"/>
                  <a:gd name="connsiteY10" fmla="*/ 186706 h 201015"/>
                  <a:gd name="connsiteX11" fmla="*/ 171260 w 435464"/>
                  <a:gd name="connsiteY11" fmla="*/ 170038 h 201015"/>
                  <a:gd name="connsiteX12" fmla="*/ 111729 w 435464"/>
                  <a:gd name="connsiteY12" fmla="*/ 189088 h 201015"/>
                  <a:gd name="connsiteX13" fmla="*/ 83154 w 435464"/>
                  <a:gd name="connsiteY13" fmla="*/ 155750 h 201015"/>
                  <a:gd name="connsiteX14" fmla="*/ 37910 w 435464"/>
                  <a:gd name="connsiteY14" fmla="*/ 110506 h 201015"/>
                  <a:gd name="connsiteX15" fmla="*/ 2191 w 435464"/>
                  <a:gd name="connsiteY15" fmla="*/ 70025 h 201015"/>
                  <a:gd name="connsiteX0" fmla="*/ 2191 w 435464"/>
                  <a:gd name="connsiteY0" fmla="*/ 70025 h 201015"/>
                  <a:gd name="connsiteX1" fmla="*/ 104585 w 435464"/>
                  <a:gd name="connsiteY1" fmla="*/ 43832 h 201015"/>
                  <a:gd name="connsiteX2" fmla="*/ 185548 w 435464"/>
                  <a:gd name="connsiteY2" fmla="*/ 17638 h 201015"/>
                  <a:gd name="connsiteX3" fmla="*/ 242698 w 435464"/>
                  <a:gd name="connsiteY3" fmla="*/ 969 h 201015"/>
                  <a:gd name="connsiteX4" fmla="*/ 306992 w 435464"/>
                  <a:gd name="connsiteY4" fmla="*/ 8113 h 201015"/>
                  <a:gd name="connsiteX5" fmla="*/ 373666 w 435464"/>
                  <a:gd name="connsiteY5" fmla="*/ 58119 h 201015"/>
                  <a:gd name="connsiteX6" fmla="*/ 416529 w 435464"/>
                  <a:gd name="connsiteY6" fmla="*/ 131938 h 201015"/>
                  <a:gd name="connsiteX7" fmla="*/ 433198 w 435464"/>
                  <a:gd name="connsiteY7" fmla="*/ 158131 h 201015"/>
                  <a:gd name="connsiteX8" fmla="*/ 368904 w 435464"/>
                  <a:gd name="connsiteY8" fmla="*/ 189088 h 201015"/>
                  <a:gd name="connsiteX9" fmla="*/ 295085 w 435464"/>
                  <a:gd name="connsiteY9" fmla="*/ 200994 h 201015"/>
                  <a:gd name="connsiteX10" fmla="*/ 228410 w 435464"/>
                  <a:gd name="connsiteY10" fmla="*/ 186706 h 201015"/>
                  <a:gd name="connsiteX11" fmla="*/ 173641 w 435464"/>
                  <a:gd name="connsiteY11" fmla="*/ 177182 h 201015"/>
                  <a:gd name="connsiteX12" fmla="*/ 111729 w 435464"/>
                  <a:gd name="connsiteY12" fmla="*/ 189088 h 201015"/>
                  <a:gd name="connsiteX13" fmla="*/ 83154 w 435464"/>
                  <a:gd name="connsiteY13" fmla="*/ 155750 h 201015"/>
                  <a:gd name="connsiteX14" fmla="*/ 37910 w 435464"/>
                  <a:gd name="connsiteY14" fmla="*/ 110506 h 201015"/>
                  <a:gd name="connsiteX15" fmla="*/ 2191 w 435464"/>
                  <a:gd name="connsiteY15" fmla="*/ 70025 h 201015"/>
                  <a:gd name="connsiteX0" fmla="*/ 2191 w 435464"/>
                  <a:gd name="connsiteY0" fmla="*/ 70025 h 201015"/>
                  <a:gd name="connsiteX1" fmla="*/ 104585 w 435464"/>
                  <a:gd name="connsiteY1" fmla="*/ 43832 h 201015"/>
                  <a:gd name="connsiteX2" fmla="*/ 185548 w 435464"/>
                  <a:gd name="connsiteY2" fmla="*/ 17638 h 201015"/>
                  <a:gd name="connsiteX3" fmla="*/ 242698 w 435464"/>
                  <a:gd name="connsiteY3" fmla="*/ 969 h 201015"/>
                  <a:gd name="connsiteX4" fmla="*/ 306992 w 435464"/>
                  <a:gd name="connsiteY4" fmla="*/ 8113 h 201015"/>
                  <a:gd name="connsiteX5" fmla="*/ 373666 w 435464"/>
                  <a:gd name="connsiteY5" fmla="*/ 58119 h 201015"/>
                  <a:gd name="connsiteX6" fmla="*/ 416529 w 435464"/>
                  <a:gd name="connsiteY6" fmla="*/ 131938 h 201015"/>
                  <a:gd name="connsiteX7" fmla="*/ 433198 w 435464"/>
                  <a:gd name="connsiteY7" fmla="*/ 158131 h 201015"/>
                  <a:gd name="connsiteX8" fmla="*/ 368904 w 435464"/>
                  <a:gd name="connsiteY8" fmla="*/ 189088 h 201015"/>
                  <a:gd name="connsiteX9" fmla="*/ 295085 w 435464"/>
                  <a:gd name="connsiteY9" fmla="*/ 200994 h 201015"/>
                  <a:gd name="connsiteX10" fmla="*/ 228410 w 435464"/>
                  <a:gd name="connsiteY10" fmla="*/ 186706 h 201015"/>
                  <a:gd name="connsiteX11" fmla="*/ 173641 w 435464"/>
                  <a:gd name="connsiteY11" fmla="*/ 184326 h 201015"/>
                  <a:gd name="connsiteX12" fmla="*/ 111729 w 435464"/>
                  <a:gd name="connsiteY12" fmla="*/ 189088 h 201015"/>
                  <a:gd name="connsiteX13" fmla="*/ 83154 w 435464"/>
                  <a:gd name="connsiteY13" fmla="*/ 155750 h 201015"/>
                  <a:gd name="connsiteX14" fmla="*/ 37910 w 435464"/>
                  <a:gd name="connsiteY14" fmla="*/ 110506 h 201015"/>
                  <a:gd name="connsiteX15" fmla="*/ 2191 w 435464"/>
                  <a:gd name="connsiteY15" fmla="*/ 70025 h 201015"/>
                  <a:gd name="connsiteX0" fmla="*/ 2191 w 435464"/>
                  <a:gd name="connsiteY0" fmla="*/ 73976 h 204966"/>
                  <a:gd name="connsiteX1" fmla="*/ 104585 w 435464"/>
                  <a:gd name="connsiteY1" fmla="*/ 47783 h 204966"/>
                  <a:gd name="connsiteX2" fmla="*/ 185548 w 435464"/>
                  <a:gd name="connsiteY2" fmla="*/ 21589 h 204966"/>
                  <a:gd name="connsiteX3" fmla="*/ 242698 w 435464"/>
                  <a:gd name="connsiteY3" fmla="*/ 4920 h 204966"/>
                  <a:gd name="connsiteX4" fmla="*/ 304610 w 435464"/>
                  <a:gd name="connsiteY4" fmla="*/ 4921 h 204966"/>
                  <a:gd name="connsiteX5" fmla="*/ 373666 w 435464"/>
                  <a:gd name="connsiteY5" fmla="*/ 62070 h 204966"/>
                  <a:gd name="connsiteX6" fmla="*/ 416529 w 435464"/>
                  <a:gd name="connsiteY6" fmla="*/ 135889 h 204966"/>
                  <a:gd name="connsiteX7" fmla="*/ 433198 w 435464"/>
                  <a:gd name="connsiteY7" fmla="*/ 162082 h 204966"/>
                  <a:gd name="connsiteX8" fmla="*/ 368904 w 435464"/>
                  <a:gd name="connsiteY8" fmla="*/ 193039 h 204966"/>
                  <a:gd name="connsiteX9" fmla="*/ 295085 w 435464"/>
                  <a:gd name="connsiteY9" fmla="*/ 204945 h 204966"/>
                  <a:gd name="connsiteX10" fmla="*/ 228410 w 435464"/>
                  <a:gd name="connsiteY10" fmla="*/ 190657 h 204966"/>
                  <a:gd name="connsiteX11" fmla="*/ 173641 w 435464"/>
                  <a:gd name="connsiteY11" fmla="*/ 188277 h 204966"/>
                  <a:gd name="connsiteX12" fmla="*/ 111729 w 435464"/>
                  <a:gd name="connsiteY12" fmla="*/ 193039 h 204966"/>
                  <a:gd name="connsiteX13" fmla="*/ 83154 w 435464"/>
                  <a:gd name="connsiteY13" fmla="*/ 159701 h 204966"/>
                  <a:gd name="connsiteX14" fmla="*/ 37910 w 435464"/>
                  <a:gd name="connsiteY14" fmla="*/ 114457 h 204966"/>
                  <a:gd name="connsiteX15" fmla="*/ 2191 w 435464"/>
                  <a:gd name="connsiteY15" fmla="*/ 73976 h 204966"/>
                  <a:gd name="connsiteX0" fmla="*/ 2191 w 435464"/>
                  <a:gd name="connsiteY0" fmla="*/ 75048 h 206038"/>
                  <a:gd name="connsiteX1" fmla="*/ 104585 w 435464"/>
                  <a:gd name="connsiteY1" fmla="*/ 48855 h 206038"/>
                  <a:gd name="connsiteX2" fmla="*/ 185548 w 435464"/>
                  <a:gd name="connsiteY2" fmla="*/ 22661 h 206038"/>
                  <a:gd name="connsiteX3" fmla="*/ 247461 w 435464"/>
                  <a:gd name="connsiteY3" fmla="*/ 3611 h 206038"/>
                  <a:gd name="connsiteX4" fmla="*/ 304610 w 435464"/>
                  <a:gd name="connsiteY4" fmla="*/ 5993 h 206038"/>
                  <a:gd name="connsiteX5" fmla="*/ 373666 w 435464"/>
                  <a:gd name="connsiteY5" fmla="*/ 63142 h 206038"/>
                  <a:gd name="connsiteX6" fmla="*/ 416529 w 435464"/>
                  <a:gd name="connsiteY6" fmla="*/ 136961 h 206038"/>
                  <a:gd name="connsiteX7" fmla="*/ 433198 w 435464"/>
                  <a:gd name="connsiteY7" fmla="*/ 163154 h 206038"/>
                  <a:gd name="connsiteX8" fmla="*/ 368904 w 435464"/>
                  <a:gd name="connsiteY8" fmla="*/ 194111 h 206038"/>
                  <a:gd name="connsiteX9" fmla="*/ 295085 w 435464"/>
                  <a:gd name="connsiteY9" fmla="*/ 206017 h 206038"/>
                  <a:gd name="connsiteX10" fmla="*/ 228410 w 435464"/>
                  <a:gd name="connsiteY10" fmla="*/ 191729 h 206038"/>
                  <a:gd name="connsiteX11" fmla="*/ 173641 w 435464"/>
                  <a:gd name="connsiteY11" fmla="*/ 189349 h 206038"/>
                  <a:gd name="connsiteX12" fmla="*/ 111729 w 435464"/>
                  <a:gd name="connsiteY12" fmla="*/ 194111 h 206038"/>
                  <a:gd name="connsiteX13" fmla="*/ 83154 w 435464"/>
                  <a:gd name="connsiteY13" fmla="*/ 160773 h 206038"/>
                  <a:gd name="connsiteX14" fmla="*/ 37910 w 435464"/>
                  <a:gd name="connsiteY14" fmla="*/ 115529 h 206038"/>
                  <a:gd name="connsiteX15" fmla="*/ 2191 w 435464"/>
                  <a:gd name="connsiteY15" fmla="*/ 75048 h 206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5464" h="206038">
                    <a:moveTo>
                      <a:pt x="2191" y="75048"/>
                    </a:moveTo>
                    <a:cubicBezTo>
                      <a:pt x="13304" y="63936"/>
                      <a:pt x="74026" y="57586"/>
                      <a:pt x="104585" y="48855"/>
                    </a:cubicBezTo>
                    <a:cubicBezTo>
                      <a:pt x="135144" y="40124"/>
                      <a:pt x="161735" y="30202"/>
                      <a:pt x="185548" y="22661"/>
                    </a:cubicBezTo>
                    <a:cubicBezTo>
                      <a:pt x="209361" y="15120"/>
                      <a:pt x="227617" y="6389"/>
                      <a:pt x="247461" y="3611"/>
                    </a:cubicBezTo>
                    <a:cubicBezTo>
                      <a:pt x="267305" y="833"/>
                      <a:pt x="283576" y="-3929"/>
                      <a:pt x="304610" y="5993"/>
                    </a:cubicBezTo>
                    <a:cubicBezTo>
                      <a:pt x="325644" y="15915"/>
                      <a:pt x="355013" y="41314"/>
                      <a:pt x="373666" y="63142"/>
                    </a:cubicBezTo>
                    <a:cubicBezTo>
                      <a:pt x="392319" y="84970"/>
                      <a:pt x="406607" y="120292"/>
                      <a:pt x="416529" y="136961"/>
                    </a:cubicBezTo>
                    <a:cubicBezTo>
                      <a:pt x="426451" y="153630"/>
                      <a:pt x="441135" y="153629"/>
                      <a:pt x="433198" y="163154"/>
                    </a:cubicBezTo>
                    <a:cubicBezTo>
                      <a:pt x="425261" y="172679"/>
                      <a:pt x="391923" y="186967"/>
                      <a:pt x="368904" y="194111"/>
                    </a:cubicBezTo>
                    <a:cubicBezTo>
                      <a:pt x="345885" y="201255"/>
                      <a:pt x="318501" y="206414"/>
                      <a:pt x="295085" y="206017"/>
                    </a:cubicBezTo>
                    <a:cubicBezTo>
                      <a:pt x="271669" y="205620"/>
                      <a:pt x="248651" y="194507"/>
                      <a:pt x="228410" y="191729"/>
                    </a:cubicBezTo>
                    <a:cubicBezTo>
                      <a:pt x="208169" y="188951"/>
                      <a:pt x="193088" y="188952"/>
                      <a:pt x="173641" y="189349"/>
                    </a:cubicBezTo>
                    <a:cubicBezTo>
                      <a:pt x="154194" y="189746"/>
                      <a:pt x="126810" y="198874"/>
                      <a:pt x="111729" y="194111"/>
                    </a:cubicBezTo>
                    <a:cubicBezTo>
                      <a:pt x="96648" y="189348"/>
                      <a:pt x="94266" y="173870"/>
                      <a:pt x="83154" y="160773"/>
                    </a:cubicBezTo>
                    <a:cubicBezTo>
                      <a:pt x="72042" y="147676"/>
                      <a:pt x="50610" y="129817"/>
                      <a:pt x="37910" y="115529"/>
                    </a:cubicBezTo>
                    <a:cubicBezTo>
                      <a:pt x="25210" y="101242"/>
                      <a:pt x="-8922" y="86160"/>
                      <a:pt x="2191" y="7504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5" name="任意多边形 1384"/>
              <p:cNvSpPr/>
              <p:nvPr/>
            </p:nvSpPr>
            <p:spPr>
              <a:xfrm>
                <a:off x="7787791" y="4137543"/>
                <a:ext cx="333581" cy="256445"/>
              </a:xfrm>
              <a:custGeom>
                <a:avLst/>
                <a:gdLst>
                  <a:gd name="connsiteX0" fmla="*/ 195943 w 855113"/>
                  <a:gd name="connsiteY0" fmla="*/ 143 h 657380"/>
                  <a:gd name="connsiteX1" fmla="*/ 348343 w 855113"/>
                  <a:gd name="connsiteY1" fmla="*/ 21574 h 657380"/>
                  <a:gd name="connsiteX2" fmla="*/ 505506 w 855113"/>
                  <a:gd name="connsiteY2" fmla="*/ 66818 h 657380"/>
                  <a:gd name="connsiteX3" fmla="*/ 674575 w 855113"/>
                  <a:gd name="connsiteY3" fmla="*/ 138255 h 657380"/>
                  <a:gd name="connsiteX4" fmla="*/ 793637 w 855113"/>
                  <a:gd name="connsiteY4" fmla="*/ 214455 h 657380"/>
                  <a:gd name="connsiteX5" fmla="*/ 846025 w 855113"/>
                  <a:gd name="connsiteY5" fmla="*/ 290655 h 657380"/>
                  <a:gd name="connsiteX6" fmla="*/ 850787 w 855113"/>
                  <a:gd name="connsiteY6" fmla="*/ 393049 h 657380"/>
                  <a:gd name="connsiteX7" fmla="*/ 800781 w 855113"/>
                  <a:gd name="connsiteY7" fmla="*/ 483537 h 657380"/>
                  <a:gd name="connsiteX8" fmla="*/ 691243 w 855113"/>
                  <a:gd name="connsiteY8" fmla="*/ 562118 h 657380"/>
                  <a:gd name="connsiteX9" fmla="*/ 600756 w 855113"/>
                  <a:gd name="connsiteY9" fmla="*/ 609743 h 657380"/>
                  <a:gd name="connsiteX10" fmla="*/ 534081 w 855113"/>
                  <a:gd name="connsiteY10" fmla="*/ 650224 h 657380"/>
                  <a:gd name="connsiteX11" fmla="*/ 527563 w 855113"/>
                  <a:gd name="connsiteY11" fmla="*/ 657380 h 657380"/>
                  <a:gd name="connsiteX12" fmla="*/ 519792 w 855113"/>
                  <a:gd name="connsiteY12" fmla="*/ 647841 h 657380"/>
                  <a:gd name="connsiteX13" fmla="*/ 467405 w 855113"/>
                  <a:gd name="connsiteY13" fmla="*/ 585928 h 657380"/>
                  <a:gd name="connsiteX14" fmla="*/ 457455 w 855113"/>
                  <a:gd name="connsiteY14" fmla="*/ 570625 h 657380"/>
                  <a:gd name="connsiteX15" fmla="*/ 512650 w 855113"/>
                  <a:gd name="connsiteY15" fmla="*/ 531161 h 657380"/>
                  <a:gd name="connsiteX16" fmla="*/ 636475 w 855113"/>
                  <a:gd name="connsiteY16" fmla="*/ 462105 h 657380"/>
                  <a:gd name="connsiteX17" fmla="*/ 717437 w 855113"/>
                  <a:gd name="connsiteY17" fmla="*/ 373999 h 657380"/>
                  <a:gd name="connsiteX18" fmla="*/ 715056 w 855113"/>
                  <a:gd name="connsiteY18" fmla="*/ 293036 h 657380"/>
                  <a:gd name="connsiteX19" fmla="*/ 631712 w 855113"/>
                  <a:gd name="connsiteY19" fmla="*/ 238268 h 657380"/>
                  <a:gd name="connsiteX20" fmla="*/ 503125 w 855113"/>
                  <a:gd name="connsiteY20" fmla="*/ 183499 h 657380"/>
                  <a:gd name="connsiteX21" fmla="*/ 403112 w 855113"/>
                  <a:gd name="connsiteY21" fmla="*/ 128730 h 657380"/>
                  <a:gd name="connsiteX22" fmla="*/ 305481 w 855113"/>
                  <a:gd name="connsiteY22" fmla="*/ 109680 h 657380"/>
                  <a:gd name="connsiteX23" fmla="*/ 205468 w 855113"/>
                  <a:gd name="connsiteY23" fmla="*/ 85868 h 657380"/>
                  <a:gd name="connsiteX24" fmla="*/ 145937 w 855113"/>
                  <a:gd name="connsiteY24" fmla="*/ 102537 h 657380"/>
                  <a:gd name="connsiteX25" fmla="*/ 105456 w 855113"/>
                  <a:gd name="connsiteY25" fmla="*/ 123968 h 657380"/>
                  <a:gd name="connsiteX26" fmla="*/ 45925 w 855113"/>
                  <a:gd name="connsiteY26" fmla="*/ 135874 h 657380"/>
                  <a:gd name="connsiteX27" fmla="*/ 681 w 855113"/>
                  <a:gd name="connsiteY27" fmla="*/ 102537 h 657380"/>
                  <a:gd name="connsiteX28" fmla="*/ 81643 w 855113"/>
                  <a:gd name="connsiteY28" fmla="*/ 31099 h 657380"/>
                  <a:gd name="connsiteX29" fmla="*/ 195943 w 855113"/>
                  <a:gd name="connsiteY29" fmla="*/ 143 h 657380"/>
                  <a:gd name="connsiteX0" fmla="*/ 195943 w 855113"/>
                  <a:gd name="connsiteY0" fmla="*/ 143 h 657380"/>
                  <a:gd name="connsiteX1" fmla="*/ 348343 w 855113"/>
                  <a:gd name="connsiteY1" fmla="*/ 21574 h 657380"/>
                  <a:gd name="connsiteX2" fmla="*/ 505506 w 855113"/>
                  <a:gd name="connsiteY2" fmla="*/ 66818 h 657380"/>
                  <a:gd name="connsiteX3" fmla="*/ 674575 w 855113"/>
                  <a:gd name="connsiteY3" fmla="*/ 138255 h 657380"/>
                  <a:gd name="connsiteX4" fmla="*/ 793637 w 855113"/>
                  <a:gd name="connsiteY4" fmla="*/ 214455 h 657380"/>
                  <a:gd name="connsiteX5" fmla="*/ 846025 w 855113"/>
                  <a:gd name="connsiteY5" fmla="*/ 290655 h 657380"/>
                  <a:gd name="connsiteX6" fmla="*/ 850787 w 855113"/>
                  <a:gd name="connsiteY6" fmla="*/ 393049 h 657380"/>
                  <a:gd name="connsiteX7" fmla="*/ 800781 w 855113"/>
                  <a:gd name="connsiteY7" fmla="*/ 483537 h 657380"/>
                  <a:gd name="connsiteX8" fmla="*/ 691243 w 855113"/>
                  <a:gd name="connsiteY8" fmla="*/ 562118 h 657380"/>
                  <a:gd name="connsiteX9" fmla="*/ 600756 w 855113"/>
                  <a:gd name="connsiteY9" fmla="*/ 609743 h 657380"/>
                  <a:gd name="connsiteX10" fmla="*/ 534081 w 855113"/>
                  <a:gd name="connsiteY10" fmla="*/ 650224 h 657380"/>
                  <a:gd name="connsiteX11" fmla="*/ 527563 w 855113"/>
                  <a:gd name="connsiteY11" fmla="*/ 657380 h 657380"/>
                  <a:gd name="connsiteX12" fmla="*/ 519792 w 855113"/>
                  <a:gd name="connsiteY12" fmla="*/ 647841 h 657380"/>
                  <a:gd name="connsiteX13" fmla="*/ 467405 w 855113"/>
                  <a:gd name="connsiteY13" fmla="*/ 585928 h 657380"/>
                  <a:gd name="connsiteX14" fmla="*/ 457455 w 855113"/>
                  <a:gd name="connsiteY14" fmla="*/ 570625 h 657380"/>
                  <a:gd name="connsiteX15" fmla="*/ 512650 w 855113"/>
                  <a:gd name="connsiteY15" fmla="*/ 531161 h 657380"/>
                  <a:gd name="connsiteX16" fmla="*/ 636475 w 855113"/>
                  <a:gd name="connsiteY16" fmla="*/ 462105 h 657380"/>
                  <a:gd name="connsiteX17" fmla="*/ 717437 w 855113"/>
                  <a:gd name="connsiteY17" fmla="*/ 373999 h 657380"/>
                  <a:gd name="connsiteX18" fmla="*/ 715056 w 855113"/>
                  <a:gd name="connsiteY18" fmla="*/ 293036 h 657380"/>
                  <a:gd name="connsiteX19" fmla="*/ 631712 w 855113"/>
                  <a:gd name="connsiteY19" fmla="*/ 238268 h 657380"/>
                  <a:gd name="connsiteX20" fmla="*/ 503125 w 855113"/>
                  <a:gd name="connsiteY20" fmla="*/ 183499 h 657380"/>
                  <a:gd name="connsiteX21" fmla="*/ 403112 w 855113"/>
                  <a:gd name="connsiteY21" fmla="*/ 128730 h 657380"/>
                  <a:gd name="connsiteX22" fmla="*/ 305481 w 855113"/>
                  <a:gd name="connsiteY22" fmla="*/ 114442 h 657380"/>
                  <a:gd name="connsiteX23" fmla="*/ 205468 w 855113"/>
                  <a:gd name="connsiteY23" fmla="*/ 85868 h 657380"/>
                  <a:gd name="connsiteX24" fmla="*/ 145937 w 855113"/>
                  <a:gd name="connsiteY24" fmla="*/ 102537 h 657380"/>
                  <a:gd name="connsiteX25" fmla="*/ 105456 w 855113"/>
                  <a:gd name="connsiteY25" fmla="*/ 123968 h 657380"/>
                  <a:gd name="connsiteX26" fmla="*/ 45925 w 855113"/>
                  <a:gd name="connsiteY26" fmla="*/ 135874 h 657380"/>
                  <a:gd name="connsiteX27" fmla="*/ 681 w 855113"/>
                  <a:gd name="connsiteY27" fmla="*/ 102537 h 657380"/>
                  <a:gd name="connsiteX28" fmla="*/ 81643 w 855113"/>
                  <a:gd name="connsiteY28" fmla="*/ 31099 h 657380"/>
                  <a:gd name="connsiteX29" fmla="*/ 195943 w 855113"/>
                  <a:gd name="connsiteY29" fmla="*/ 143 h 65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55113" h="657380">
                    <a:moveTo>
                      <a:pt x="195943" y="143"/>
                    </a:moveTo>
                    <a:cubicBezTo>
                      <a:pt x="240393" y="-1445"/>
                      <a:pt x="296749" y="10462"/>
                      <a:pt x="348343" y="21574"/>
                    </a:cubicBezTo>
                    <a:cubicBezTo>
                      <a:pt x="399937" y="32686"/>
                      <a:pt x="451134" y="47371"/>
                      <a:pt x="505506" y="66818"/>
                    </a:cubicBezTo>
                    <a:cubicBezTo>
                      <a:pt x="559878" y="86265"/>
                      <a:pt x="626553" y="113649"/>
                      <a:pt x="674575" y="138255"/>
                    </a:cubicBezTo>
                    <a:cubicBezTo>
                      <a:pt x="722597" y="162861"/>
                      <a:pt x="765062" y="189055"/>
                      <a:pt x="793637" y="214455"/>
                    </a:cubicBezTo>
                    <a:cubicBezTo>
                      <a:pt x="822212" y="239855"/>
                      <a:pt x="836500" y="260889"/>
                      <a:pt x="846025" y="290655"/>
                    </a:cubicBezTo>
                    <a:cubicBezTo>
                      <a:pt x="855550" y="320421"/>
                      <a:pt x="858328" y="360902"/>
                      <a:pt x="850787" y="393049"/>
                    </a:cubicBezTo>
                    <a:cubicBezTo>
                      <a:pt x="843246" y="425196"/>
                      <a:pt x="827372" y="455359"/>
                      <a:pt x="800781" y="483537"/>
                    </a:cubicBezTo>
                    <a:cubicBezTo>
                      <a:pt x="774190" y="511715"/>
                      <a:pt x="724580" y="541084"/>
                      <a:pt x="691243" y="562118"/>
                    </a:cubicBezTo>
                    <a:cubicBezTo>
                      <a:pt x="657906" y="583152"/>
                      <a:pt x="626950" y="595059"/>
                      <a:pt x="600756" y="609743"/>
                    </a:cubicBezTo>
                    <a:cubicBezTo>
                      <a:pt x="574562" y="624427"/>
                      <a:pt x="550750" y="634349"/>
                      <a:pt x="534081" y="650224"/>
                    </a:cubicBezTo>
                    <a:lnTo>
                      <a:pt x="527563" y="657380"/>
                    </a:lnTo>
                    <a:lnTo>
                      <a:pt x="519792" y="647841"/>
                    </a:lnTo>
                    <a:cubicBezTo>
                      <a:pt x="497170" y="619266"/>
                      <a:pt x="482089" y="604184"/>
                      <a:pt x="467405" y="585928"/>
                    </a:cubicBezTo>
                    <a:lnTo>
                      <a:pt x="457455" y="570625"/>
                    </a:lnTo>
                    <a:lnTo>
                      <a:pt x="512650" y="531161"/>
                    </a:lnTo>
                    <a:cubicBezTo>
                      <a:pt x="551544" y="504570"/>
                      <a:pt x="602344" y="488299"/>
                      <a:pt x="636475" y="462105"/>
                    </a:cubicBezTo>
                    <a:cubicBezTo>
                      <a:pt x="670606" y="435911"/>
                      <a:pt x="704340" y="402177"/>
                      <a:pt x="717437" y="373999"/>
                    </a:cubicBezTo>
                    <a:cubicBezTo>
                      <a:pt x="730534" y="345821"/>
                      <a:pt x="729344" y="315658"/>
                      <a:pt x="715056" y="293036"/>
                    </a:cubicBezTo>
                    <a:cubicBezTo>
                      <a:pt x="700769" y="270414"/>
                      <a:pt x="667034" y="256524"/>
                      <a:pt x="631712" y="238268"/>
                    </a:cubicBezTo>
                    <a:cubicBezTo>
                      <a:pt x="596390" y="220012"/>
                      <a:pt x="541225" y="201755"/>
                      <a:pt x="503125" y="183499"/>
                    </a:cubicBezTo>
                    <a:cubicBezTo>
                      <a:pt x="465025" y="165243"/>
                      <a:pt x="436053" y="140240"/>
                      <a:pt x="403112" y="128730"/>
                    </a:cubicBezTo>
                    <a:cubicBezTo>
                      <a:pt x="370171" y="117221"/>
                      <a:pt x="338422" y="121586"/>
                      <a:pt x="305481" y="114442"/>
                    </a:cubicBezTo>
                    <a:cubicBezTo>
                      <a:pt x="272540" y="107298"/>
                      <a:pt x="232059" y="87852"/>
                      <a:pt x="205468" y="85868"/>
                    </a:cubicBezTo>
                    <a:cubicBezTo>
                      <a:pt x="178877" y="83884"/>
                      <a:pt x="162606" y="96187"/>
                      <a:pt x="145937" y="102537"/>
                    </a:cubicBezTo>
                    <a:cubicBezTo>
                      <a:pt x="129268" y="108887"/>
                      <a:pt x="122125" y="118412"/>
                      <a:pt x="105456" y="123968"/>
                    </a:cubicBezTo>
                    <a:cubicBezTo>
                      <a:pt x="88787" y="129524"/>
                      <a:pt x="62594" y="139049"/>
                      <a:pt x="45925" y="135874"/>
                    </a:cubicBezTo>
                    <a:cubicBezTo>
                      <a:pt x="29256" y="132699"/>
                      <a:pt x="-5272" y="120000"/>
                      <a:pt x="681" y="102537"/>
                    </a:cubicBezTo>
                    <a:cubicBezTo>
                      <a:pt x="6634" y="85074"/>
                      <a:pt x="49099" y="48165"/>
                      <a:pt x="81643" y="31099"/>
                    </a:cubicBezTo>
                    <a:cubicBezTo>
                      <a:pt x="114187" y="14033"/>
                      <a:pt x="151493" y="1730"/>
                      <a:pt x="195943" y="14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6" name="任意多边形 1385"/>
              <p:cNvSpPr/>
              <p:nvPr/>
            </p:nvSpPr>
            <p:spPr>
              <a:xfrm>
                <a:off x="7734559" y="4214698"/>
                <a:ext cx="267703" cy="196982"/>
              </a:xfrm>
              <a:custGeom>
                <a:avLst/>
                <a:gdLst>
                  <a:gd name="connsiteX0" fmla="*/ 39506 w 690442"/>
                  <a:gd name="connsiteY0" fmla="*/ 197647 h 505646"/>
                  <a:gd name="connsiteX1" fmla="*/ 160949 w 690442"/>
                  <a:gd name="connsiteY1" fmla="*/ 154785 h 505646"/>
                  <a:gd name="connsiteX2" fmla="*/ 277631 w 690442"/>
                  <a:gd name="connsiteY2" fmla="*/ 116685 h 505646"/>
                  <a:gd name="connsiteX3" fmla="*/ 406218 w 690442"/>
                  <a:gd name="connsiteY3" fmla="*/ 83347 h 505646"/>
                  <a:gd name="connsiteX4" fmla="*/ 484799 w 690442"/>
                  <a:gd name="connsiteY4" fmla="*/ 38104 h 505646"/>
                  <a:gd name="connsiteX5" fmla="*/ 599099 w 690442"/>
                  <a:gd name="connsiteY5" fmla="*/ 4 h 505646"/>
                  <a:gd name="connsiteX6" fmla="*/ 687206 w 690442"/>
                  <a:gd name="connsiteY6" fmla="*/ 40485 h 505646"/>
                  <a:gd name="connsiteX7" fmla="*/ 661012 w 690442"/>
                  <a:gd name="connsiteY7" fmla="*/ 107160 h 505646"/>
                  <a:gd name="connsiteX8" fmla="*/ 563381 w 690442"/>
                  <a:gd name="connsiteY8" fmla="*/ 154785 h 505646"/>
                  <a:gd name="connsiteX9" fmla="*/ 491943 w 690442"/>
                  <a:gd name="connsiteY9" fmla="*/ 200029 h 505646"/>
                  <a:gd name="connsiteX10" fmla="*/ 456224 w 690442"/>
                  <a:gd name="connsiteY10" fmla="*/ 254797 h 505646"/>
                  <a:gd name="connsiteX11" fmla="*/ 420506 w 690442"/>
                  <a:gd name="connsiteY11" fmla="*/ 328616 h 505646"/>
                  <a:gd name="connsiteX12" fmla="*/ 387168 w 690442"/>
                  <a:gd name="connsiteY12" fmla="*/ 381004 h 505646"/>
                  <a:gd name="connsiteX13" fmla="*/ 313349 w 690442"/>
                  <a:gd name="connsiteY13" fmla="*/ 438154 h 505646"/>
                  <a:gd name="connsiteX14" fmla="*/ 258581 w 690442"/>
                  <a:gd name="connsiteY14" fmla="*/ 490541 h 505646"/>
                  <a:gd name="connsiteX15" fmla="*/ 220481 w 690442"/>
                  <a:gd name="connsiteY15" fmla="*/ 504829 h 505646"/>
                  <a:gd name="connsiteX16" fmla="*/ 182381 w 690442"/>
                  <a:gd name="connsiteY16" fmla="*/ 471491 h 505646"/>
                  <a:gd name="connsiteX17" fmla="*/ 146662 w 690442"/>
                  <a:gd name="connsiteY17" fmla="*/ 442916 h 505646"/>
                  <a:gd name="connsiteX18" fmla="*/ 120468 w 690442"/>
                  <a:gd name="connsiteY18" fmla="*/ 407197 h 505646"/>
                  <a:gd name="connsiteX19" fmla="*/ 215718 w 690442"/>
                  <a:gd name="connsiteY19" fmla="*/ 338141 h 505646"/>
                  <a:gd name="connsiteX20" fmla="*/ 344306 w 690442"/>
                  <a:gd name="connsiteY20" fmla="*/ 280991 h 505646"/>
                  <a:gd name="connsiteX21" fmla="*/ 425268 w 690442"/>
                  <a:gd name="connsiteY21" fmla="*/ 178597 h 505646"/>
                  <a:gd name="connsiteX22" fmla="*/ 501468 w 690442"/>
                  <a:gd name="connsiteY22" fmla="*/ 135735 h 505646"/>
                  <a:gd name="connsiteX23" fmla="*/ 532424 w 690442"/>
                  <a:gd name="connsiteY23" fmla="*/ 97635 h 505646"/>
                  <a:gd name="connsiteX24" fmla="*/ 477656 w 690442"/>
                  <a:gd name="connsiteY24" fmla="*/ 123829 h 505646"/>
                  <a:gd name="connsiteX25" fmla="*/ 401456 w 690442"/>
                  <a:gd name="connsiteY25" fmla="*/ 169072 h 505646"/>
                  <a:gd name="connsiteX26" fmla="*/ 327637 w 690442"/>
                  <a:gd name="connsiteY26" fmla="*/ 214316 h 505646"/>
                  <a:gd name="connsiteX27" fmla="*/ 237149 w 690442"/>
                  <a:gd name="connsiteY27" fmla="*/ 252416 h 505646"/>
                  <a:gd name="connsiteX28" fmla="*/ 99037 w 690442"/>
                  <a:gd name="connsiteY28" fmla="*/ 295279 h 505646"/>
                  <a:gd name="connsiteX29" fmla="*/ 15693 w 690442"/>
                  <a:gd name="connsiteY29" fmla="*/ 292897 h 505646"/>
                  <a:gd name="connsiteX30" fmla="*/ 1406 w 690442"/>
                  <a:gd name="connsiteY30" fmla="*/ 242891 h 505646"/>
                  <a:gd name="connsiteX31" fmla="*/ 39506 w 690442"/>
                  <a:gd name="connsiteY31" fmla="*/ 197647 h 505646"/>
                  <a:gd name="connsiteX0" fmla="*/ 39506 w 690442"/>
                  <a:gd name="connsiteY0" fmla="*/ 197647 h 505646"/>
                  <a:gd name="connsiteX1" fmla="*/ 160949 w 690442"/>
                  <a:gd name="connsiteY1" fmla="*/ 154785 h 505646"/>
                  <a:gd name="connsiteX2" fmla="*/ 277631 w 690442"/>
                  <a:gd name="connsiteY2" fmla="*/ 116685 h 505646"/>
                  <a:gd name="connsiteX3" fmla="*/ 406218 w 690442"/>
                  <a:gd name="connsiteY3" fmla="*/ 83347 h 505646"/>
                  <a:gd name="connsiteX4" fmla="*/ 484799 w 690442"/>
                  <a:gd name="connsiteY4" fmla="*/ 38104 h 505646"/>
                  <a:gd name="connsiteX5" fmla="*/ 599099 w 690442"/>
                  <a:gd name="connsiteY5" fmla="*/ 4 h 505646"/>
                  <a:gd name="connsiteX6" fmla="*/ 687206 w 690442"/>
                  <a:gd name="connsiteY6" fmla="*/ 40485 h 505646"/>
                  <a:gd name="connsiteX7" fmla="*/ 661012 w 690442"/>
                  <a:gd name="connsiteY7" fmla="*/ 107160 h 505646"/>
                  <a:gd name="connsiteX8" fmla="*/ 563381 w 690442"/>
                  <a:gd name="connsiteY8" fmla="*/ 154785 h 505646"/>
                  <a:gd name="connsiteX9" fmla="*/ 491943 w 690442"/>
                  <a:gd name="connsiteY9" fmla="*/ 200029 h 505646"/>
                  <a:gd name="connsiteX10" fmla="*/ 456224 w 690442"/>
                  <a:gd name="connsiteY10" fmla="*/ 254797 h 505646"/>
                  <a:gd name="connsiteX11" fmla="*/ 420506 w 690442"/>
                  <a:gd name="connsiteY11" fmla="*/ 328616 h 505646"/>
                  <a:gd name="connsiteX12" fmla="*/ 387168 w 690442"/>
                  <a:gd name="connsiteY12" fmla="*/ 381004 h 505646"/>
                  <a:gd name="connsiteX13" fmla="*/ 313349 w 690442"/>
                  <a:gd name="connsiteY13" fmla="*/ 438154 h 505646"/>
                  <a:gd name="connsiteX14" fmla="*/ 258581 w 690442"/>
                  <a:gd name="connsiteY14" fmla="*/ 490541 h 505646"/>
                  <a:gd name="connsiteX15" fmla="*/ 220481 w 690442"/>
                  <a:gd name="connsiteY15" fmla="*/ 504829 h 505646"/>
                  <a:gd name="connsiteX16" fmla="*/ 182381 w 690442"/>
                  <a:gd name="connsiteY16" fmla="*/ 471491 h 505646"/>
                  <a:gd name="connsiteX17" fmla="*/ 146662 w 690442"/>
                  <a:gd name="connsiteY17" fmla="*/ 442916 h 505646"/>
                  <a:gd name="connsiteX18" fmla="*/ 129993 w 690442"/>
                  <a:gd name="connsiteY18" fmla="*/ 400053 h 505646"/>
                  <a:gd name="connsiteX19" fmla="*/ 215718 w 690442"/>
                  <a:gd name="connsiteY19" fmla="*/ 338141 h 505646"/>
                  <a:gd name="connsiteX20" fmla="*/ 344306 w 690442"/>
                  <a:gd name="connsiteY20" fmla="*/ 280991 h 505646"/>
                  <a:gd name="connsiteX21" fmla="*/ 425268 w 690442"/>
                  <a:gd name="connsiteY21" fmla="*/ 178597 h 505646"/>
                  <a:gd name="connsiteX22" fmla="*/ 501468 w 690442"/>
                  <a:gd name="connsiteY22" fmla="*/ 135735 h 505646"/>
                  <a:gd name="connsiteX23" fmla="*/ 532424 w 690442"/>
                  <a:gd name="connsiteY23" fmla="*/ 97635 h 505646"/>
                  <a:gd name="connsiteX24" fmla="*/ 477656 w 690442"/>
                  <a:gd name="connsiteY24" fmla="*/ 123829 h 505646"/>
                  <a:gd name="connsiteX25" fmla="*/ 401456 w 690442"/>
                  <a:gd name="connsiteY25" fmla="*/ 169072 h 505646"/>
                  <a:gd name="connsiteX26" fmla="*/ 327637 w 690442"/>
                  <a:gd name="connsiteY26" fmla="*/ 214316 h 505646"/>
                  <a:gd name="connsiteX27" fmla="*/ 237149 w 690442"/>
                  <a:gd name="connsiteY27" fmla="*/ 252416 h 505646"/>
                  <a:gd name="connsiteX28" fmla="*/ 99037 w 690442"/>
                  <a:gd name="connsiteY28" fmla="*/ 295279 h 505646"/>
                  <a:gd name="connsiteX29" fmla="*/ 15693 w 690442"/>
                  <a:gd name="connsiteY29" fmla="*/ 292897 h 505646"/>
                  <a:gd name="connsiteX30" fmla="*/ 1406 w 690442"/>
                  <a:gd name="connsiteY30" fmla="*/ 242891 h 505646"/>
                  <a:gd name="connsiteX31" fmla="*/ 39506 w 690442"/>
                  <a:gd name="connsiteY31" fmla="*/ 197647 h 505646"/>
                  <a:gd name="connsiteX0" fmla="*/ 39506 w 690442"/>
                  <a:gd name="connsiteY0" fmla="*/ 197647 h 504950"/>
                  <a:gd name="connsiteX1" fmla="*/ 160949 w 690442"/>
                  <a:gd name="connsiteY1" fmla="*/ 154785 h 504950"/>
                  <a:gd name="connsiteX2" fmla="*/ 277631 w 690442"/>
                  <a:gd name="connsiteY2" fmla="*/ 116685 h 504950"/>
                  <a:gd name="connsiteX3" fmla="*/ 406218 w 690442"/>
                  <a:gd name="connsiteY3" fmla="*/ 83347 h 504950"/>
                  <a:gd name="connsiteX4" fmla="*/ 484799 w 690442"/>
                  <a:gd name="connsiteY4" fmla="*/ 38104 h 504950"/>
                  <a:gd name="connsiteX5" fmla="*/ 599099 w 690442"/>
                  <a:gd name="connsiteY5" fmla="*/ 4 h 504950"/>
                  <a:gd name="connsiteX6" fmla="*/ 687206 w 690442"/>
                  <a:gd name="connsiteY6" fmla="*/ 40485 h 504950"/>
                  <a:gd name="connsiteX7" fmla="*/ 661012 w 690442"/>
                  <a:gd name="connsiteY7" fmla="*/ 107160 h 504950"/>
                  <a:gd name="connsiteX8" fmla="*/ 563381 w 690442"/>
                  <a:gd name="connsiteY8" fmla="*/ 154785 h 504950"/>
                  <a:gd name="connsiteX9" fmla="*/ 491943 w 690442"/>
                  <a:gd name="connsiteY9" fmla="*/ 200029 h 504950"/>
                  <a:gd name="connsiteX10" fmla="*/ 456224 w 690442"/>
                  <a:gd name="connsiteY10" fmla="*/ 254797 h 504950"/>
                  <a:gd name="connsiteX11" fmla="*/ 420506 w 690442"/>
                  <a:gd name="connsiteY11" fmla="*/ 328616 h 504950"/>
                  <a:gd name="connsiteX12" fmla="*/ 387168 w 690442"/>
                  <a:gd name="connsiteY12" fmla="*/ 381004 h 504950"/>
                  <a:gd name="connsiteX13" fmla="*/ 313349 w 690442"/>
                  <a:gd name="connsiteY13" fmla="*/ 438154 h 504950"/>
                  <a:gd name="connsiteX14" fmla="*/ 256200 w 690442"/>
                  <a:gd name="connsiteY14" fmla="*/ 481016 h 504950"/>
                  <a:gd name="connsiteX15" fmla="*/ 220481 w 690442"/>
                  <a:gd name="connsiteY15" fmla="*/ 504829 h 504950"/>
                  <a:gd name="connsiteX16" fmla="*/ 182381 w 690442"/>
                  <a:gd name="connsiteY16" fmla="*/ 471491 h 504950"/>
                  <a:gd name="connsiteX17" fmla="*/ 146662 w 690442"/>
                  <a:gd name="connsiteY17" fmla="*/ 442916 h 504950"/>
                  <a:gd name="connsiteX18" fmla="*/ 129993 w 690442"/>
                  <a:gd name="connsiteY18" fmla="*/ 400053 h 504950"/>
                  <a:gd name="connsiteX19" fmla="*/ 215718 w 690442"/>
                  <a:gd name="connsiteY19" fmla="*/ 338141 h 504950"/>
                  <a:gd name="connsiteX20" fmla="*/ 344306 w 690442"/>
                  <a:gd name="connsiteY20" fmla="*/ 280991 h 504950"/>
                  <a:gd name="connsiteX21" fmla="*/ 425268 w 690442"/>
                  <a:gd name="connsiteY21" fmla="*/ 178597 h 504950"/>
                  <a:gd name="connsiteX22" fmla="*/ 501468 w 690442"/>
                  <a:gd name="connsiteY22" fmla="*/ 135735 h 504950"/>
                  <a:gd name="connsiteX23" fmla="*/ 532424 w 690442"/>
                  <a:gd name="connsiteY23" fmla="*/ 97635 h 504950"/>
                  <a:gd name="connsiteX24" fmla="*/ 477656 w 690442"/>
                  <a:gd name="connsiteY24" fmla="*/ 123829 h 504950"/>
                  <a:gd name="connsiteX25" fmla="*/ 401456 w 690442"/>
                  <a:gd name="connsiteY25" fmla="*/ 169072 h 504950"/>
                  <a:gd name="connsiteX26" fmla="*/ 327637 w 690442"/>
                  <a:gd name="connsiteY26" fmla="*/ 214316 h 504950"/>
                  <a:gd name="connsiteX27" fmla="*/ 237149 w 690442"/>
                  <a:gd name="connsiteY27" fmla="*/ 252416 h 504950"/>
                  <a:gd name="connsiteX28" fmla="*/ 99037 w 690442"/>
                  <a:gd name="connsiteY28" fmla="*/ 295279 h 504950"/>
                  <a:gd name="connsiteX29" fmla="*/ 15693 w 690442"/>
                  <a:gd name="connsiteY29" fmla="*/ 292897 h 504950"/>
                  <a:gd name="connsiteX30" fmla="*/ 1406 w 690442"/>
                  <a:gd name="connsiteY30" fmla="*/ 242891 h 504950"/>
                  <a:gd name="connsiteX31" fmla="*/ 39506 w 690442"/>
                  <a:gd name="connsiteY31" fmla="*/ 197647 h 504950"/>
                  <a:gd name="connsiteX0" fmla="*/ 39506 w 686239"/>
                  <a:gd name="connsiteY0" fmla="*/ 197647 h 504950"/>
                  <a:gd name="connsiteX1" fmla="*/ 160949 w 686239"/>
                  <a:gd name="connsiteY1" fmla="*/ 154785 h 504950"/>
                  <a:gd name="connsiteX2" fmla="*/ 277631 w 686239"/>
                  <a:gd name="connsiteY2" fmla="*/ 116685 h 504950"/>
                  <a:gd name="connsiteX3" fmla="*/ 406218 w 686239"/>
                  <a:gd name="connsiteY3" fmla="*/ 83347 h 504950"/>
                  <a:gd name="connsiteX4" fmla="*/ 484799 w 686239"/>
                  <a:gd name="connsiteY4" fmla="*/ 38104 h 504950"/>
                  <a:gd name="connsiteX5" fmla="*/ 599099 w 686239"/>
                  <a:gd name="connsiteY5" fmla="*/ 4 h 504950"/>
                  <a:gd name="connsiteX6" fmla="*/ 682444 w 686239"/>
                  <a:gd name="connsiteY6" fmla="*/ 40485 h 504950"/>
                  <a:gd name="connsiteX7" fmla="*/ 661012 w 686239"/>
                  <a:gd name="connsiteY7" fmla="*/ 107160 h 504950"/>
                  <a:gd name="connsiteX8" fmla="*/ 563381 w 686239"/>
                  <a:gd name="connsiteY8" fmla="*/ 154785 h 504950"/>
                  <a:gd name="connsiteX9" fmla="*/ 491943 w 686239"/>
                  <a:gd name="connsiteY9" fmla="*/ 200029 h 504950"/>
                  <a:gd name="connsiteX10" fmla="*/ 456224 w 686239"/>
                  <a:gd name="connsiteY10" fmla="*/ 254797 h 504950"/>
                  <a:gd name="connsiteX11" fmla="*/ 420506 w 686239"/>
                  <a:gd name="connsiteY11" fmla="*/ 328616 h 504950"/>
                  <a:gd name="connsiteX12" fmla="*/ 387168 w 686239"/>
                  <a:gd name="connsiteY12" fmla="*/ 381004 h 504950"/>
                  <a:gd name="connsiteX13" fmla="*/ 313349 w 686239"/>
                  <a:gd name="connsiteY13" fmla="*/ 438154 h 504950"/>
                  <a:gd name="connsiteX14" fmla="*/ 256200 w 686239"/>
                  <a:gd name="connsiteY14" fmla="*/ 481016 h 504950"/>
                  <a:gd name="connsiteX15" fmla="*/ 220481 w 686239"/>
                  <a:gd name="connsiteY15" fmla="*/ 504829 h 504950"/>
                  <a:gd name="connsiteX16" fmla="*/ 182381 w 686239"/>
                  <a:gd name="connsiteY16" fmla="*/ 471491 h 504950"/>
                  <a:gd name="connsiteX17" fmla="*/ 146662 w 686239"/>
                  <a:gd name="connsiteY17" fmla="*/ 442916 h 504950"/>
                  <a:gd name="connsiteX18" fmla="*/ 129993 w 686239"/>
                  <a:gd name="connsiteY18" fmla="*/ 400053 h 504950"/>
                  <a:gd name="connsiteX19" fmla="*/ 215718 w 686239"/>
                  <a:gd name="connsiteY19" fmla="*/ 338141 h 504950"/>
                  <a:gd name="connsiteX20" fmla="*/ 344306 w 686239"/>
                  <a:gd name="connsiteY20" fmla="*/ 280991 h 504950"/>
                  <a:gd name="connsiteX21" fmla="*/ 425268 w 686239"/>
                  <a:gd name="connsiteY21" fmla="*/ 178597 h 504950"/>
                  <a:gd name="connsiteX22" fmla="*/ 501468 w 686239"/>
                  <a:gd name="connsiteY22" fmla="*/ 135735 h 504950"/>
                  <a:gd name="connsiteX23" fmla="*/ 532424 w 686239"/>
                  <a:gd name="connsiteY23" fmla="*/ 97635 h 504950"/>
                  <a:gd name="connsiteX24" fmla="*/ 477656 w 686239"/>
                  <a:gd name="connsiteY24" fmla="*/ 123829 h 504950"/>
                  <a:gd name="connsiteX25" fmla="*/ 401456 w 686239"/>
                  <a:gd name="connsiteY25" fmla="*/ 169072 h 504950"/>
                  <a:gd name="connsiteX26" fmla="*/ 327637 w 686239"/>
                  <a:gd name="connsiteY26" fmla="*/ 214316 h 504950"/>
                  <a:gd name="connsiteX27" fmla="*/ 237149 w 686239"/>
                  <a:gd name="connsiteY27" fmla="*/ 252416 h 504950"/>
                  <a:gd name="connsiteX28" fmla="*/ 99037 w 686239"/>
                  <a:gd name="connsiteY28" fmla="*/ 295279 h 504950"/>
                  <a:gd name="connsiteX29" fmla="*/ 15693 w 686239"/>
                  <a:gd name="connsiteY29" fmla="*/ 292897 h 504950"/>
                  <a:gd name="connsiteX30" fmla="*/ 1406 w 686239"/>
                  <a:gd name="connsiteY30" fmla="*/ 242891 h 504950"/>
                  <a:gd name="connsiteX31" fmla="*/ 39506 w 686239"/>
                  <a:gd name="connsiteY31" fmla="*/ 197647 h 504950"/>
                  <a:gd name="connsiteX0" fmla="*/ 39506 w 686239"/>
                  <a:gd name="connsiteY0" fmla="*/ 197647 h 504950"/>
                  <a:gd name="connsiteX1" fmla="*/ 160949 w 686239"/>
                  <a:gd name="connsiteY1" fmla="*/ 154785 h 504950"/>
                  <a:gd name="connsiteX2" fmla="*/ 277631 w 686239"/>
                  <a:gd name="connsiteY2" fmla="*/ 116685 h 504950"/>
                  <a:gd name="connsiteX3" fmla="*/ 406218 w 686239"/>
                  <a:gd name="connsiteY3" fmla="*/ 83347 h 504950"/>
                  <a:gd name="connsiteX4" fmla="*/ 484799 w 686239"/>
                  <a:gd name="connsiteY4" fmla="*/ 38104 h 504950"/>
                  <a:gd name="connsiteX5" fmla="*/ 599099 w 686239"/>
                  <a:gd name="connsiteY5" fmla="*/ 4 h 504950"/>
                  <a:gd name="connsiteX6" fmla="*/ 682444 w 686239"/>
                  <a:gd name="connsiteY6" fmla="*/ 40485 h 504950"/>
                  <a:gd name="connsiteX7" fmla="*/ 661012 w 686239"/>
                  <a:gd name="connsiteY7" fmla="*/ 107160 h 504950"/>
                  <a:gd name="connsiteX8" fmla="*/ 563381 w 686239"/>
                  <a:gd name="connsiteY8" fmla="*/ 154785 h 504950"/>
                  <a:gd name="connsiteX9" fmla="*/ 499086 w 686239"/>
                  <a:gd name="connsiteY9" fmla="*/ 200029 h 504950"/>
                  <a:gd name="connsiteX10" fmla="*/ 456224 w 686239"/>
                  <a:gd name="connsiteY10" fmla="*/ 254797 h 504950"/>
                  <a:gd name="connsiteX11" fmla="*/ 420506 w 686239"/>
                  <a:gd name="connsiteY11" fmla="*/ 328616 h 504950"/>
                  <a:gd name="connsiteX12" fmla="*/ 387168 w 686239"/>
                  <a:gd name="connsiteY12" fmla="*/ 381004 h 504950"/>
                  <a:gd name="connsiteX13" fmla="*/ 313349 w 686239"/>
                  <a:gd name="connsiteY13" fmla="*/ 438154 h 504950"/>
                  <a:gd name="connsiteX14" fmla="*/ 256200 w 686239"/>
                  <a:gd name="connsiteY14" fmla="*/ 481016 h 504950"/>
                  <a:gd name="connsiteX15" fmla="*/ 220481 w 686239"/>
                  <a:gd name="connsiteY15" fmla="*/ 504829 h 504950"/>
                  <a:gd name="connsiteX16" fmla="*/ 182381 w 686239"/>
                  <a:gd name="connsiteY16" fmla="*/ 471491 h 504950"/>
                  <a:gd name="connsiteX17" fmla="*/ 146662 w 686239"/>
                  <a:gd name="connsiteY17" fmla="*/ 442916 h 504950"/>
                  <a:gd name="connsiteX18" fmla="*/ 129993 w 686239"/>
                  <a:gd name="connsiteY18" fmla="*/ 400053 h 504950"/>
                  <a:gd name="connsiteX19" fmla="*/ 215718 w 686239"/>
                  <a:gd name="connsiteY19" fmla="*/ 338141 h 504950"/>
                  <a:gd name="connsiteX20" fmla="*/ 344306 w 686239"/>
                  <a:gd name="connsiteY20" fmla="*/ 280991 h 504950"/>
                  <a:gd name="connsiteX21" fmla="*/ 425268 w 686239"/>
                  <a:gd name="connsiteY21" fmla="*/ 178597 h 504950"/>
                  <a:gd name="connsiteX22" fmla="*/ 501468 w 686239"/>
                  <a:gd name="connsiteY22" fmla="*/ 135735 h 504950"/>
                  <a:gd name="connsiteX23" fmla="*/ 532424 w 686239"/>
                  <a:gd name="connsiteY23" fmla="*/ 97635 h 504950"/>
                  <a:gd name="connsiteX24" fmla="*/ 477656 w 686239"/>
                  <a:gd name="connsiteY24" fmla="*/ 123829 h 504950"/>
                  <a:gd name="connsiteX25" fmla="*/ 401456 w 686239"/>
                  <a:gd name="connsiteY25" fmla="*/ 169072 h 504950"/>
                  <a:gd name="connsiteX26" fmla="*/ 327637 w 686239"/>
                  <a:gd name="connsiteY26" fmla="*/ 214316 h 504950"/>
                  <a:gd name="connsiteX27" fmla="*/ 237149 w 686239"/>
                  <a:gd name="connsiteY27" fmla="*/ 252416 h 504950"/>
                  <a:gd name="connsiteX28" fmla="*/ 99037 w 686239"/>
                  <a:gd name="connsiteY28" fmla="*/ 295279 h 504950"/>
                  <a:gd name="connsiteX29" fmla="*/ 15693 w 686239"/>
                  <a:gd name="connsiteY29" fmla="*/ 292897 h 504950"/>
                  <a:gd name="connsiteX30" fmla="*/ 1406 w 686239"/>
                  <a:gd name="connsiteY30" fmla="*/ 242891 h 504950"/>
                  <a:gd name="connsiteX31" fmla="*/ 39506 w 686239"/>
                  <a:gd name="connsiteY31" fmla="*/ 197647 h 504950"/>
                  <a:gd name="connsiteX0" fmla="*/ 39506 w 686239"/>
                  <a:gd name="connsiteY0" fmla="*/ 197647 h 504950"/>
                  <a:gd name="connsiteX1" fmla="*/ 160949 w 686239"/>
                  <a:gd name="connsiteY1" fmla="*/ 154785 h 504950"/>
                  <a:gd name="connsiteX2" fmla="*/ 277631 w 686239"/>
                  <a:gd name="connsiteY2" fmla="*/ 116685 h 504950"/>
                  <a:gd name="connsiteX3" fmla="*/ 406218 w 686239"/>
                  <a:gd name="connsiteY3" fmla="*/ 83347 h 504950"/>
                  <a:gd name="connsiteX4" fmla="*/ 484799 w 686239"/>
                  <a:gd name="connsiteY4" fmla="*/ 38104 h 504950"/>
                  <a:gd name="connsiteX5" fmla="*/ 599099 w 686239"/>
                  <a:gd name="connsiteY5" fmla="*/ 4 h 504950"/>
                  <a:gd name="connsiteX6" fmla="*/ 682444 w 686239"/>
                  <a:gd name="connsiteY6" fmla="*/ 40485 h 504950"/>
                  <a:gd name="connsiteX7" fmla="*/ 661012 w 686239"/>
                  <a:gd name="connsiteY7" fmla="*/ 107160 h 504950"/>
                  <a:gd name="connsiteX8" fmla="*/ 563381 w 686239"/>
                  <a:gd name="connsiteY8" fmla="*/ 159548 h 504950"/>
                  <a:gd name="connsiteX9" fmla="*/ 499086 w 686239"/>
                  <a:gd name="connsiteY9" fmla="*/ 200029 h 504950"/>
                  <a:gd name="connsiteX10" fmla="*/ 456224 w 686239"/>
                  <a:gd name="connsiteY10" fmla="*/ 254797 h 504950"/>
                  <a:gd name="connsiteX11" fmla="*/ 420506 w 686239"/>
                  <a:gd name="connsiteY11" fmla="*/ 328616 h 504950"/>
                  <a:gd name="connsiteX12" fmla="*/ 387168 w 686239"/>
                  <a:gd name="connsiteY12" fmla="*/ 381004 h 504950"/>
                  <a:gd name="connsiteX13" fmla="*/ 313349 w 686239"/>
                  <a:gd name="connsiteY13" fmla="*/ 438154 h 504950"/>
                  <a:gd name="connsiteX14" fmla="*/ 256200 w 686239"/>
                  <a:gd name="connsiteY14" fmla="*/ 481016 h 504950"/>
                  <a:gd name="connsiteX15" fmla="*/ 220481 w 686239"/>
                  <a:gd name="connsiteY15" fmla="*/ 504829 h 504950"/>
                  <a:gd name="connsiteX16" fmla="*/ 182381 w 686239"/>
                  <a:gd name="connsiteY16" fmla="*/ 471491 h 504950"/>
                  <a:gd name="connsiteX17" fmla="*/ 146662 w 686239"/>
                  <a:gd name="connsiteY17" fmla="*/ 442916 h 504950"/>
                  <a:gd name="connsiteX18" fmla="*/ 129993 w 686239"/>
                  <a:gd name="connsiteY18" fmla="*/ 400053 h 504950"/>
                  <a:gd name="connsiteX19" fmla="*/ 215718 w 686239"/>
                  <a:gd name="connsiteY19" fmla="*/ 338141 h 504950"/>
                  <a:gd name="connsiteX20" fmla="*/ 344306 w 686239"/>
                  <a:gd name="connsiteY20" fmla="*/ 280991 h 504950"/>
                  <a:gd name="connsiteX21" fmla="*/ 425268 w 686239"/>
                  <a:gd name="connsiteY21" fmla="*/ 178597 h 504950"/>
                  <a:gd name="connsiteX22" fmla="*/ 501468 w 686239"/>
                  <a:gd name="connsiteY22" fmla="*/ 135735 h 504950"/>
                  <a:gd name="connsiteX23" fmla="*/ 532424 w 686239"/>
                  <a:gd name="connsiteY23" fmla="*/ 97635 h 504950"/>
                  <a:gd name="connsiteX24" fmla="*/ 477656 w 686239"/>
                  <a:gd name="connsiteY24" fmla="*/ 123829 h 504950"/>
                  <a:gd name="connsiteX25" fmla="*/ 401456 w 686239"/>
                  <a:gd name="connsiteY25" fmla="*/ 169072 h 504950"/>
                  <a:gd name="connsiteX26" fmla="*/ 327637 w 686239"/>
                  <a:gd name="connsiteY26" fmla="*/ 214316 h 504950"/>
                  <a:gd name="connsiteX27" fmla="*/ 237149 w 686239"/>
                  <a:gd name="connsiteY27" fmla="*/ 252416 h 504950"/>
                  <a:gd name="connsiteX28" fmla="*/ 99037 w 686239"/>
                  <a:gd name="connsiteY28" fmla="*/ 295279 h 504950"/>
                  <a:gd name="connsiteX29" fmla="*/ 15693 w 686239"/>
                  <a:gd name="connsiteY29" fmla="*/ 292897 h 504950"/>
                  <a:gd name="connsiteX30" fmla="*/ 1406 w 686239"/>
                  <a:gd name="connsiteY30" fmla="*/ 242891 h 504950"/>
                  <a:gd name="connsiteX31" fmla="*/ 39506 w 686239"/>
                  <a:gd name="connsiteY31" fmla="*/ 197647 h 504950"/>
                  <a:gd name="connsiteX0" fmla="*/ 39506 w 686239"/>
                  <a:gd name="connsiteY0" fmla="*/ 197647 h 504950"/>
                  <a:gd name="connsiteX1" fmla="*/ 160949 w 686239"/>
                  <a:gd name="connsiteY1" fmla="*/ 154785 h 504950"/>
                  <a:gd name="connsiteX2" fmla="*/ 277631 w 686239"/>
                  <a:gd name="connsiteY2" fmla="*/ 116685 h 504950"/>
                  <a:gd name="connsiteX3" fmla="*/ 406218 w 686239"/>
                  <a:gd name="connsiteY3" fmla="*/ 83347 h 504950"/>
                  <a:gd name="connsiteX4" fmla="*/ 484799 w 686239"/>
                  <a:gd name="connsiteY4" fmla="*/ 38104 h 504950"/>
                  <a:gd name="connsiteX5" fmla="*/ 599099 w 686239"/>
                  <a:gd name="connsiteY5" fmla="*/ 4 h 504950"/>
                  <a:gd name="connsiteX6" fmla="*/ 682444 w 686239"/>
                  <a:gd name="connsiteY6" fmla="*/ 40485 h 504950"/>
                  <a:gd name="connsiteX7" fmla="*/ 661012 w 686239"/>
                  <a:gd name="connsiteY7" fmla="*/ 107160 h 504950"/>
                  <a:gd name="connsiteX8" fmla="*/ 563381 w 686239"/>
                  <a:gd name="connsiteY8" fmla="*/ 159548 h 504950"/>
                  <a:gd name="connsiteX9" fmla="*/ 499086 w 686239"/>
                  <a:gd name="connsiteY9" fmla="*/ 200029 h 504950"/>
                  <a:gd name="connsiteX10" fmla="*/ 460986 w 686239"/>
                  <a:gd name="connsiteY10" fmla="*/ 254797 h 504950"/>
                  <a:gd name="connsiteX11" fmla="*/ 420506 w 686239"/>
                  <a:gd name="connsiteY11" fmla="*/ 328616 h 504950"/>
                  <a:gd name="connsiteX12" fmla="*/ 387168 w 686239"/>
                  <a:gd name="connsiteY12" fmla="*/ 381004 h 504950"/>
                  <a:gd name="connsiteX13" fmla="*/ 313349 w 686239"/>
                  <a:gd name="connsiteY13" fmla="*/ 438154 h 504950"/>
                  <a:gd name="connsiteX14" fmla="*/ 256200 w 686239"/>
                  <a:gd name="connsiteY14" fmla="*/ 481016 h 504950"/>
                  <a:gd name="connsiteX15" fmla="*/ 220481 w 686239"/>
                  <a:gd name="connsiteY15" fmla="*/ 504829 h 504950"/>
                  <a:gd name="connsiteX16" fmla="*/ 182381 w 686239"/>
                  <a:gd name="connsiteY16" fmla="*/ 471491 h 504950"/>
                  <a:gd name="connsiteX17" fmla="*/ 146662 w 686239"/>
                  <a:gd name="connsiteY17" fmla="*/ 442916 h 504950"/>
                  <a:gd name="connsiteX18" fmla="*/ 129993 w 686239"/>
                  <a:gd name="connsiteY18" fmla="*/ 400053 h 504950"/>
                  <a:gd name="connsiteX19" fmla="*/ 215718 w 686239"/>
                  <a:gd name="connsiteY19" fmla="*/ 338141 h 504950"/>
                  <a:gd name="connsiteX20" fmla="*/ 344306 w 686239"/>
                  <a:gd name="connsiteY20" fmla="*/ 280991 h 504950"/>
                  <a:gd name="connsiteX21" fmla="*/ 425268 w 686239"/>
                  <a:gd name="connsiteY21" fmla="*/ 178597 h 504950"/>
                  <a:gd name="connsiteX22" fmla="*/ 501468 w 686239"/>
                  <a:gd name="connsiteY22" fmla="*/ 135735 h 504950"/>
                  <a:gd name="connsiteX23" fmla="*/ 532424 w 686239"/>
                  <a:gd name="connsiteY23" fmla="*/ 97635 h 504950"/>
                  <a:gd name="connsiteX24" fmla="*/ 477656 w 686239"/>
                  <a:gd name="connsiteY24" fmla="*/ 123829 h 504950"/>
                  <a:gd name="connsiteX25" fmla="*/ 401456 w 686239"/>
                  <a:gd name="connsiteY25" fmla="*/ 169072 h 504950"/>
                  <a:gd name="connsiteX26" fmla="*/ 327637 w 686239"/>
                  <a:gd name="connsiteY26" fmla="*/ 214316 h 504950"/>
                  <a:gd name="connsiteX27" fmla="*/ 237149 w 686239"/>
                  <a:gd name="connsiteY27" fmla="*/ 252416 h 504950"/>
                  <a:gd name="connsiteX28" fmla="*/ 99037 w 686239"/>
                  <a:gd name="connsiteY28" fmla="*/ 295279 h 504950"/>
                  <a:gd name="connsiteX29" fmla="*/ 15693 w 686239"/>
                  <a:gd name="connsiteY29" fmla="*/ 292897 h 504950"/>
                  <a:gd name="connsiteX30" fmla="*/ 1406 w 686239"/>
                  <a:gd name="connsiteY30" fmla="*/ 242891 h 504950"/>
                  <a:gd name="connsiteX31" fmla="*/ 39506 w 686239"/>
                  <a:gd name="connsiteY31" fmla="*/ 197647 h 504950"/>
                  <a:gd name="connsiteX0" fmla="*/ 39506 w 686239"/>
                  <a:gd name="connsiteY0" fmla="*/ 197647 h 504950"/>
                  <a:gd name="connsiteX1" fmla="*/ 160949 w 686239"/>
                  <a:gd name="connsiteY1" fmla="*/ 154785 h 504950"/>
                  <a:gd name="connsiteX2" fmla="*/ 277631 w 686239"/>
                  <a:gd name="connsiteY2" fmla="*/ 116685 h 504950"/>
                  <a:gd name="connsiteX3" fmla="*/ 406218 w 686239"/>
                  <a:gd name="connsiteY3" fmla="*/ 83347 h 504950"/>
                  <a:gd name="connsiteX4" fmla="*/ 484799 w 686239"/>
                  <a:gd name="connsiteY4" fmla="*/ 38104 h 504950"/>
                  <a:gd name="connsiteX5" fmla="*/ 599099 w 686239"/>
                  <a:gd name="connsiteY5" fmla="*/ 4 h 504950"/>
                  <a:gd name="connsiteX6" fmla="*/ 682444 w 686239"/>
                  <a:gd name="connsiteY6" fmla="*/ 40485 h 504950"/>
                  <a:gd name="connsiteX7" fmla="*/ 661012 w 686239"/>
                  <a:gd name="connsiteY7" fmla="*/ 107160 h 504950"/>
                  <a:gd name="connsiteX8" fmla="*/ 563381 w 686239"/>
                  <a:gd name="connsiteY8" fmla="*/ 159548 h 504950"/>
                  <a:gd name="connsiteX9" fmla="*/ 503848 w 686239"/>
                  <a:gd name="connsiteY9" fmla="*/ 200029 h 504950"/>
                  <a:gd name="connsiteX10" fmla="*/ 460986 w 686239"/>
                  <a:gd name="connsiteY10" fmla="*/ 254797 h 504950"/>
                  <a:gd name="connsiteX11" fmla="*/ 420506 w 686239"/>
                  <a:gd name="connsiteY11" fmla="*/ 328616 h 504950"/>
                  <a:gd name="connsiteX12" fmla="*/ 387168 w 686239"/>
                  <a:gd name="connsiteY12" fmla="*/ 381004 h 504950"/>
                  <a:gd name="connsiteX13" fmla="*/ 313349 w 686239"/>
                  <a:gd name="connsiteY13" fmla="*/ 438154 h 504950"/>
                  <a:gd name="connsiteX14" fmla="*/ 256200 w 686239"/>
                  <a:gd name="connsiteY14" fmla="*/ 481016 h 504950"/>
                  <a:gd name="connsiteX15" fmla="*/ 220481 w 686239"/>
                  <a:gd name="connsiteY15" fmla="*/ 504829 h 504950"/>
                  <a:gd name="connsiteX16" fmla="*/ 182381 w 686239"/>
                  <a:gd name="connsiteY16" fmla="*/ 471491 h 504950"/>
                  <a:gd name="connsiteX17" fmla="*/ 146662 w 686239"/>
                  <a:gd name="connsiteY17" fmla="*/ 442916 h 504950"/>
                  <a:gd name="connsiteX18" fmla="*/ 129993 w 686239"/>
                  <a:gd name="connsiteY18" fmla="*/ 400053 h 504950"/>
                  <a:gd name="connsiteX19" fmla="*/ 215718 w 686239"/>
                  <a:gd name="connsiteY19" fmla="*/ 338141 h 504950"/>
                  <a:gd name="connsiteX20" fmla="*/ 344306 w 686239"/>
                  <a:gd name="connsiteY20" fmla="*/ 280991 h 504950"/>
                  <a:gd name="connsiteX21" fmla="*/ 425268 w 686239"/>
                  <a:gd name="connsiteY21" fmla="*/ 178597 h 504950"/>
                  <a:gd name="connsiteX22" fmla="*/ 501468 w 686239"/>
                  <a:gd name="connsiteY22" fmla="*/ 135735 h 504950"/>
                  <a:gd name="connsiteX23" fmla="*/ 532424 w 686239"/>
                  <a:gd name="connsiteY23" fmla="*/ 97635 h 504950"/>
                  <a:gd name="connsiteX24" fmla="*/ 477656 w 686239"/>
                  <a:gd name="connsiteY24" fmla="*/ 123829 h 504950"/>
                  <a:gd name="connsiteX25" fmla="*/ 401456 w 686239"/>
                  <a:gd name="connsiteY25" fmla="*/ 169072 h 504950"/>
                  <a:gd name="connsiteX26" fmla="*/ 327637 w 686239"/>
                  <a:gd name="connsiteY26" fmla="*/ 214316 h 504950"/>
                  <a:gd name="connsiteX27" fmla="*/ 237149 w 686239"/>
                  <a:gd name="connsiteY27" fmla="*/ 252416 h 504950"/>
                  <a:gd name="connsiteX28" fmla="*/ 99037 w 686239"/>
                  <a:gd name="connsiteY28" fmla="*/ 295279 h 504950"/>
                  <a:gd name="connsiteX29" fmla="*/ 15693 w 686239"/>
                  <a:gd name="connsiteY29" fmla="*/ 292897 h 504950"/>
                  <a:gd name="connsiteX30" fmla="*/ 1406 w 686239"/>
                  <a:gd name="connsiteY30" fmla="*/ 242891 h 504950"/>
                  <a:gd name="connsiteX31" fmla="*/ 39506 w 686239"/>
                  <a:gd name="connsiteY31" fmla="*/ 197647 h 504950"/>
                  <a:gd name="connsiteX0" fmla="*/ 39506 w 686239"/>
                  <a:gd name="connsiteY0" fmla="*/ 197647 h 504950"/>
                  <a:gd name="connsiteX1" fmla="*/ 160949 w 686239"/>
                  <a:gd name="connsiteY1" fmla="*/ 154785 h 504950"/>
                  <a:gd name="connsiteX2" fmla="*/ 277631 w 686239"/>
                  <a:gd name="connsiteY2" fmla="*/ 116685 h 504950"/>
                  <a:gd name="connsiteX3" fmla="*/ 406218 w 686239"/>
                  <a:gd name="connsiteY3" fmla="*/ 83347 h 504950"/>
                  <a:gd name="connsiteX4" fmla="*/ 484799 w 686239"/>
                  <a:gd name="connsiteY4" fmla="*/ 38104 h 504950"/>
                  <a:gd name="connsiteX5" fmla="*/ 599099 w 686239"/>
                  <a:gd name="connsiteY5" fmla="*/ 4 h 504950"/>
                  <a:gd name="connsiteX6" fmla="*/ 682444 w 686239"/>
                  <a:gd name="connsiteY6" fmla="*/ 40485 h 504950"/>
                  <a:gd name="connsiteX7" fmla="*/ 661012 w 686239"/>
                  <a:gd name="connsiteY7" fmla="*/ 107160 h 504950"/>
                  <a:gd name="connsiteX8" fmla="*/ 563381 w 686239"/>
                  <a:gd name="connsiteY8" fmla="*/ 159548 h 504950"/>
                  <a:gd name="connsiteX9" fmla="*/ 503848 w 686239"/>
                  <a:gd name="connsiteY9" fmla="*/ 200029 h 504950"/>
                  <a:gd name="connsiteX10" fmla="*/ 460986 w 686239"/>
                  <a:gd name="connsiteY10" fmla="*/ 254797 h 504950"/>
                  <a:gd name="connsiteX11" fmla="*/ 420506 w 686239"/>
                  <a:gd name="connsiteY11" fmla="*/ 328616 h 504950"/>
                  <a:gd name="connsiteX12" fmla="*/ 391931 w 686239"/>
                  <a:gd name="connsiteY12" fmla="*/ 388148 h 504950"/>
                  <a:gd name="connsiteX13" fmla="*/ 313349 w 686239"/>
                  <a:gd name="connsiteY13" fmla="*/ 438154 h 504950"/>
                  <a:gd name="connsiteX14" fmla="*/ 256200 w 686239"/>
                  <a:gd name="connsiteY14" fmla="*/ 481016 h 504950"/>
                  <a:gd name="connsiteX15" fmla="*/ 220481 w 686239"/>
                  <a:gd name="connsiteY15" fmla="*/ 504829 h 504950"/>
                  <a:gd name="connsiteX16" fmla="*/ 182381 w 686239"/>
                  <a:gd name="connsiteY16" fmla="*/ 471491 h 504950"/>
                  <a:gd name="connsiteX17" fmla="*/ 146662 w 686239"/>
                  <a:gd name="connsiteY17" fmla="*/ 442916 h 504950"/>
                  <a:gd name="connsiteX18" fmla="*/ 129993 w 686239"/>
                  <a:gd name="connsiteY18" fmla="*/ 400053 h 504950"/>
                  <a:gd name="connsiteX19" fmla="*/ 215718 w 686239"/>
                  <a:gd name="connsiteY19" fmla="*/ 338141 h 504950"/>
                  <a:gd name="connsiteX20" fmla="*/ 344306 w 686239"/>
                  <a:gd name="connsiteY20" fmla="*/ 280991 h 504950"/>
                  <a:gd name="connsiteX21" fmla="*/ 425268 w 686239"/>
                  <a:gd name="connsiteY21" fmla="*/ 178597 h 504950"/>
                  <a:gd name="connsiteX22" fmla="*/ 501468 w 686239"/>
                  <a:gd name="connsiteY22" fmla="*/ 135735 h 504950"/>
                  <a:gd name="connsiteX23" fmla="*/ 532424 w 686239"/>
                  <a:gd name="connsiteY23" fmla="*/ 97635 h 504950"/>
                  <a:gd name="connsiteX24" fmla="*/ 477656 w 686239"/>
                  <a:gd name="connsiteY24" fmla="*/ 123829 h 504950"/>
                  <a:gd name="connsiteX25" fmla="*/ 401456 w 686239"/>
                  <a:gd name="connsiteY25" fmla="*/ 169072 h 504950"/>
                  <a:gd name="connsiteX26" fmla="*/ 327637 w 686239"/>
                  <a:gd name="connsiteY26" fmla="*/ 214316 h 504950"/>
                  <a:gd name="connsiteX27" fmla="*/ 237149 w 686239"/>
                  <a:gd name="connsiteY27" fmla="*/ 252416 h 504950"/>
                  <a:gd name="connsiteX28" fmla="*/ 99037 w 686239"/>
                  <a:gd name="connsiteY28" fmla="*/ 295279 h 504950"/>
                  <a:gd name="connsiteX29" fmla="*/ 15693 w 686239"/>
                  <a:gd name="connsiteY29" fmla="*/ 292897 h 504950"/>
                  <a:gd name="connsiteX30" fmla="*/ 1406 w 686239"/>
                  <a:gd name="connsiteY30" fmla="*/ 242891 h 504950"/>
                  <a:gd name="connsiteX31" fmla="*/ 39506 w 686239"/>
                  <a:gd name="connsiteY31" fmla="*/ 197647 h 504950"/>
                  <a:gd name="connsiteX0" fmla="*/ 39506 w 686239"/>
                  <a:gd name="connsiteY0" fmla="*/ 197647 h 504950"/>
                  <a:gd name="connsiteX1" fmla="*/ 160949 w 686239"/>
                  <a:gd name="connsiteY1" fmla="*/ 154785 h 504950"/>
                  <a:gd name="connsiteX2" fmla="*/ 277631 w 686239"/>
                  <a:gd name="connsiteY2" fmla="*/ 116685 h 504950"/>
                  <a:gd name="connsiteX3" fmla="*/ 406218 w 686239"/>
                  <a:gd name="connsiteY3" fmla="*/ 83347 h 504950"/>
                  <a:gd name="connsiteX4" fmla="*/ 484799 w 686239"/>
                  <a:gd name="connsiteY4" fmla="*/ 38104 h 504950"/>
                  <a:gd name="connsiteX5" fmla="*/ 599099 w 686239"/>
                  <a:gd name="connsiteY5" fmla="*/ 4 h 504950"/>
                  <a:gd name="connsiteX6" fmla="*/ 682444 w 686239"/>
                  <a:gd name="connsiteY6" fmla="*/ 40485 h 504950"/>
                  <a:gd name="connsiteX7" fmla="*/ 661012 w 686239"/>
                  <a:gd name="connsiteY7" fmla="*/ 107160 h 504950"/>
                  <a:gd name="connsiteX8" fmla="*/ 563381 w 686239"/>
                  <a:gd name="connsiteY8" fmla="*/ 159548 h 504950"/>
                  <a:gd name="connsiteX9" fmla="*/ 503848 w 686239"/>
                  <a:gd name="connsiteY9" fmla="*/ 200029 h 504950"/>
                  <a:gd name="connsiteX10" fmla="*/ 460986 w 686239"/>
                  <a:gd name="connsiteY10" fmla="*/ 254797 h 504950"/>
                  <a:gd name="connsiteX11" fmla="*/ 437175 w 686239"/>
                  <a:gd name="connsiteY11" fmla="*/ 333378 h 504950"/>
                  <a:gd name="connsiteX12" fmla="*/ 391931 w 686239"/>
                  <a:gd name="connsiteY12" fmla="*/ 388148 h 504950"/>
                  <a:gd name="connsiteX13" fmla="*/ 313349 w 686239"/>
                  <a:gd name="connsiteY13" fmla="*/ 438154 h 504950"/>
                  <a:gd name="connsiteX14" fmla="*/ 256200 w 686239"/>
                  <a:gd name="connsiteY14" fmla="*/ 481016 h 504950"/>
                  <a:gd name="connsiteX15" fmla="*/ 220481 w 686239"/>
                  <a:gd name="connsiteY15" fmla="*/ 504829 h 504950"/>
                  <a:gd name="connsiteX16" fmla="*/ 182381 w 686239"/>
                  <a:gd name="connsiteY16" fmla="*/ 471491 h 504950"/>
                  <a:gd name="connsiteX17" fmla="*/ 146662 w 686239"/>
                  <a:gd name="connsiteY17" fmla="*/ 442916 h 504950"/>
                  <a:gd name="connsiteX18" fmla="*/ 129993 w 686239"/>
                  <a:gd name="connsiteY18" fmla="*/ 400053 h 504950"/>
                  <a:gd name="connsiteX19" fmla="*/ 215718 w 686239"/>
                  <a:gd name="connsiteY19" fmla="*/ 338141 h 504950"/>
                  <a:gd name="connsiteX20" fmla="*/ 344306 w 686239"/>
                  <a:gd name="connsiteY20" fmla="*/ 280991 h 504950"/>
                  <a:gd name="connsiteX21" fmla="*/ 425268 w 686239"/>
                  <a:gd name="connsiteY21" fmla="*/ 178597 h 504950"/>
                  <a:gd name="connsiteX22" fmla="*/ 501468 w 686239"/>
                  <a:gd name="connsiteY22" fmla="*/ 135735 h 504950"/>
                  <a:gd name="connsiteX23" fmla="*/ 532424 w 686239"/>
                  <a:gd name="connsiteY23" fmla="*/ 97635 h 504950"/>
                  <a:gd name="connsiteX24" fmla="*/ 477656 w 686239"/>
                  <a:gd name="connsiteY24" fmla="*/ 123829 h 504950"/>
                  <a:gd name="connsiteX25" fmla="*/ 401456 w 686239"/>
                  <a:gd name="connsiteY25" fmla="*/ 169072 h 504950"/>
                  <a:gd name="connsiteX26" fmla="*/ 327637 w 686239"/>
                  <a:gd name="connsiteY26" fmla="*/ 214316 h 504950"/>
                  <a:gd name="connsiteX27" fmla="*/ 237149 w 686239"/>
                  <a:gd name="connsiteY27" fmla="*/ 252416 h 504950"/>
                  <a:gd name="connsiteX28" fmla="*/ 99037 w 686239"/>
                  <a:gd name="connsiteY28" fmla="*/ 295279 h 504950"/>
                  <a:gd name="connsiteX29" fmla="*/ 15693 w 686239"/>
                  <a:gd name="connsiteY29" fmla="*/ 292897 h 504950"/>
                  <a:gd name="connsiteX30" fmla="*/ 1406 w 686239"/>
                  <a:gd name="connsiteY30" fmla="*/ 242891 h 504950"/>
                  <a:gd name="connsiteX31" fmla="*/ 39506 w 686239"/>
                  <a:gd name="connsiteY31" fmla="*/ 197647 h 504950"/>
                  <a:gd name="connsiteX0" fmla="*/ 39506 w 686239"/>
                  <a:gd name="connsiteY0" fmla="*/ 197647 h 504950"/>
                  <a:gd name="connsiteX1" fmla="*/ 160949 w 686239"/>
                  <a:gd name="connsiteY1" fmla="*/ 154785 h 504950"/>
                  <a:gd name="connsiteX2" fmla="*/ 277631 w 686239"/>
                  <a:gd name="connsiteY2" fmla="*/ 116685 h 504950"/>
                  <a:gd name="connsiteX3" fmla="*/ 406218 w 686239"/>
                  <a:gd name="connsiteY3" fmla="*/ 83347 h 504950"/>
                  <a:gd name="connsiteX4" fmla="*/ 484799 w 686239"/>
                  <a:gd name="connsiteY4" fmla="*/ 38104 h 504950"/>
                  <a:gd name="connsiteX5" fmla="*/ 599099 w 686239"/>
                  <a:gd name="connsiteY5" fmla="*/ 4 h 504950"/>
                  <a:gd name="connsiteX6" fmla="*/ 682444 w 686239"/>
                  <a:gd name="connsiteY6" fmla="*/ 40485 h 504950"/>
                  <a:gd name="connsiteX7" fmla="*/ 661012 w 686239"/>
                  <a:gd name="connsiteY7" fmla="*/ 107160 h 504950"/>
                  <a:gd name="connsiteX8" fmla="*/ 563381 w 686239"/>
                  <a:gd name="connsiteY8" fmla="*/ 159548 h 504950"/>
                  <a:gd name="connsiteX9" fmla="*/ 503848 w 686239"/>
                  <a:gd name="connsiteY9" fmla="*/ 200029 h 504950"/>
                  <a:gd name="connsiteX10" fmla="*/ 460986 w 686239"/>
                  <a:gd name="connsiteY10" fmla="*/ 254797 h 504950"/>
                  <a:gd name="connsiteX11" fmla="*/ 437175 w 686239"/>
                  <a:gd name="connsiteY11" fmla="*/ 333378 h 504950"/>
                  <a:gd name="connsiteX12" fmla="*/ 389550 w 686239"/>
                  <a:gd name="connsiteY12" fmla="*/ 400054 h 504950"/>
                  <a:gd name="connsiteX13" fmla="*/ 313349 w 686239"/>
                  <a:gd name="connsiteY13" fmla="*/ 438154 h 504950"/>
                  <a:gd name="connsiteX14" fmla="*/ 256200 w 686239"/>
                  <a:gd name="connsiteY14" fmla="*/ 481016 h 504950"/>
                  <a:gd name="connsiteX15" fmla="*/ 220481 w 686239"/>
                  <a:gd name="connsiteY15" fmla="*/ 504829 h 504950"/>
                  <a:gd name="connsiteX16" fmla="*/ 182381 w 686239"/>
                  <a:gd name="connsiteY16" fmla="*/ 471491 h 504950"/>
                  <a:gd name="connsiteX17" fmla="*/ 146662 w 686239"/>
                  <a:gd name="connsiteY17" fmla="*/ 442916 h 504950"/>
                  <a:gd name="connsiteX18" fmla="*/ 129993 w 686239"/>
                  <a:gd name="connsiteY18" fmla="*/ 400053 h 504950"/>
                  <a:gd name="connsiteX19" fmla="*/ 215718 w 686239"/>
                  <a:gd name="connsiteY19" fmla="*/ 338141 h 504950"/>
                  <a:gd name="connsiteX20" fmla="*/ 344306 w 686239"/>
                  <a:gd name="connsiteY20" fmla="*/ 280991 h 504950"/>
                  <a:gd name="connsiteX21" fmla="*/ 425268 w 686239"/>
                  <a:gd name="connsiteY21" fmla="*/ 178597 h 504950"/>
                  <a:gd name="connsiteX22" fmla="*/ 501468 w 686239"/>
                  <a:gd name="connsiteY22" fmla="*/ 135735 h 504950"/>
                  <a:gd name="connsiteX23" fmla="*/ 532424 w 686239"/>
                  <a:gd name="connsiteY23" fmla="*/ 97635 h 504950"/>
                  <a:gd name="connsiteX24" fmla="*/ 477656 w 686239"/>
                  <a:gd name="connsiteY24" fmla="*/ 123829 h 504950"/>
                  <a:gd name="connsiteX25" fmla="*/ 401456 w 686239"/>
                  <a:gd name="connsiteY25" fmla="*/ 169072 h 504950"/>
                  <a:gd name="connsiteX26" fmla="*/ 327637 w 686239"/>
                  <a:gd name="connsiteY26" fmla="*/ 214316 h 504950"/>
                  <a:gd name="connsiteX27" fmla="*/ 237149 w 686239"/>
                  <a:gd name="connsiteY27" fmla="*/ 252416 h 504950"/>
                  <a:gd name="connsiteX28" fmla="*/ 99037 w 686239"/>
                  <a:gd name="connsiteY28" fmla="*/ 295279 h 504950"/>
                  <a:gd name="connsiteX29" fmla="*/ 15693 w 686239"/>
                  <a:gd name="connsiteY29" fmla="*/ 292897 h 504950"/>
                  <a:gd name="connsiteX30" fmla="*/ 1406 w 686239"/>
                  <a:gd name="connsiteY30" fmla="*/ 242891 h 504950"/>
                  <a:gd name="connsiteX31" fmla="*/ 39506 w 686239"/>
                  <a:gd name="connsiteY31" fmla="*/ 197647 h 504950"/>
                  <a:gd name="connsiteX0" fmla="*/ 39506 w 686239"/>
                  <a:gd name="connsiteY0" fmla="*/ 197647 h 504950"/>
                  <a:gd name="connsiteX1" fmla="*/ 160949 w 686239"/>
                  <a:gd name="connsiteY1" fmla="*/ 154785 h 504950"/>
                  <a:gd name="connsiteX2" fmla="*/ 277631 w 686239"/>
                  <a:gd name="connsiteY2" fmla="*/ 116685 h 504950"/>
                  <a:gd name="connsiteX3" fmla="*/ 406218 w 686239"/>
                  <a:gd name="connsiteY3" fmla="*/ 83347 h 504950"/>
                  <a:gd name="connsiteX4" fmla="*/ 484799 w 686239"/>
                  <a:gd name="connsiteY4" fmla="*/ 38104 h 504950"/>
                  <a:gd name="connsiteX5" fmla="*/ 599099 w 686239"/>
                  <a:gd name="connsiteY5" fmla="*/ 4 h 504950"/>
                  <a:gd name="connsiteX6" fmla="*/ 682444 w 686239"/>
                  <a:gd name="connsiteY6" fmla="*/ 40485 h 504950"/>
                  <a:gd name="connsiteX7" fmla="*/ 661012 w 686239"/>
                  <a:gd name="connsiteY7" fmla="*/ 107160 h 504950"/>
                  <a:gd name="connsiteX8" fmla="*/ 563381 w 686239"/>
                  <a:gd name="connsiteY8" fmla="*/ 159548 h 504950"/>
                  <a:gd name="connsiteX9" fmla="*/ 503848 w 686239"/>
                  <a:gd name="connsiteY9" fmla="*/ 200029 h 504950"/>
                  <a:gd name="connsiteX10" fmla="*/ 460986 w 686239"/>
                  <a:gd name="connsiteY10" fmla="*/ 254797 h 504950"/>
                  <a:gd name="connsiteX11" fmla="*/ 437175 w 686239"/>
                  <a:gd name="connsiteY11" fmla="*/ 333378 h 504950"/>
                  <a:gd name="connsiteX12" fmla="*/ 389550 w 686239"/>
                  <a:gd name="connsiteY12" fmla="*/ 404816 h 504950"/>
                  <a:gd name="connsiteX13" fmla="*/ 313349 w 686239"/>
                  <a:gd name="connsiteY13" fmla="*/ 438154 h 504950"/>
                  <a:gd name="connsiteX14" fmla="*/ 256200 w 686239"/>
                  <a:gd name="connsiteY14" fmla="*/ 481016 h 504950"/>
                  <a:gd name="connsiteX15" fmla="*/ 220481 w 686239"/>
                  <a:gd name="connsiteY15" fmla="*/ 504829 h 504950"/>
                  <a:gd name="connsiteX16" fmla="*/ 182381 w 686239"/>
                  <a:gd name="connsiteY16" fmla="*/ 471491 h 504950"/>
                  <a:gd name="connsiteX17" fmla="*/ 146662 w 686239"/>
                  <a:gd name="connsiteY17" fmla="*/ 442916 h 504950"/>
                  <a:gd name="connsiteX18" fmla="*/ 129993 w 686239"/>
                  <a:gd name="connsiteY18" fmla="*/ 400053 h 504950"/>
                  <a:gd name="connsiteX19" fmla="*/ 215718 w 686239"/>
                  <a:gd name="connsiteY19" fmla="*/ 338141 h 504950"/>
                  <a:gd name="connsiteX20" fmla="*/ 344306 w 686239"/>
                  <a:gd name="connsiteY20" fmla="*/ 280991 h 504950"/>
                  <a:gd name="connsiteX21" fmla="*/ 425268 w 686239"/>
                  <a:gd name="connsiteY21" fmla="*/ 178597 h 504950"/>
                  <a:gd name="connsiteX22" fmla="*/ 501468 w 686239"/>
                  <a:gd name="connsiteY22" fmla="*/ 135735 h 504950"/>
                  <a:gd name="connsiteX23" fmla="*/ 532424 w 686239"/>
                  <a:gd name="connsiteY23" fmla="*/ 97635 h 504950"/>
                  <a:gd name="connsiteX24" fmla="*/ 477656 w 686239"/>
                  <a:gd name="connsiteY24" fmla="*/ 123829 h 504950"/>
                  <a:gd name="connsiteX25" fmla="*/ 401456 w 686239"/>
                  <a:gd name="connsiteY25" fmla="*/ 169072 h 504950"/>
                  <a:gd name="connsiteX26" fmla="*/ 327637 w 686239"/>
                  <a:gd name="connsiteY26" fmla="*/ 214316 h 504950"/>
                  <a:gd name="connsiteX27" fmla="*/ 237149 w 686239"/>
                  <a:gd name="connsiteY27" fmla="*/ 252416 h 504950"/>
                  <a:gd name="connsiteX28" fmla="*/ 99037 w 686239"/>
                  <a:gd name="connsiteY28" fmla="*/ 295279 h 504950"/>
                  <a:gd name="connsiteX29" fmla="*/ 15693 w 686239"/>
                  <a:gd name="connsiteY29" fmla="*/ 292897 h 504950"/>
                  <a:gd name="connsiteX30" fmla="*/ 1406 w 686239"/>
                  <a:gd name="connsiteY30" fmla="*/ 242891 h 504950"/>
                  <a:gd name="connsiteX31" fmla="*/ 39506 w 686239"/>
                  <a:gd name="connsiteY31" fmla="*/ 197647 h 504950"/>
                  <a:gd name="connsiteX0" fmla="*/ 39506 w 686239"/>
                  <a:gd name="connsiteY0" fmla="*/ 197647 h 504950"/>
                  <a:gd name="connsiteX1" fmla="*/ 160949 w 686239"/>
                  <a:gd name="connsiteY1" fmla="*/ 154785 h 504950"/>
                  <a:gd name="connsiteX2" fmla="*/ 277631 w 686239"/>
                  <a:gd name="connsiteY2" fmla="*/ 116685 h 504950"/>
                  <a:gd name="connsiteX3" fmla="*/ 406218 w 686239"/>
                  <a:gd name="connsiteY3" fmla="*/ 83347 h 504950"/>
                  <a:gd name="connsiteX4" fmla="*/ 484799 w 686239"/>
                  <a:gd name="connsiteY4" fmla="*/ 38104 h 504950"/>
                  <a:gd name="connsiteX5" fmla="*/ 599099 w 686239"/>
                  <a:gd name="connsiteY5" fmla="*/ 4 h 504950"/>
                  <a:gd name="connsiteX6" fmla="*/ 682444 w 686239"/>
                  <a:gd name="connsiteY6" fmla="*/ 40485 h 504950"/>
                  <a:gd name="connsiteX7" fmla="*/ 661012 w 686239"/>
                  <a:gd name="connsiteY7" fmla="*/ 107160 h 504950"/>
                  <a:gd name="connsiteX8" fmla="*/ 563381 w 686239"/>
                  <a:gd name="connsiteY8" fmla="*/ 159548 h 504950"/>
                  <a:gd name="connsiteX9" fmla="*/ 503848 w 686239"/>
                  <a:gd name="connsiteY9" fmla="*/ 200029 h 504950"/>
                  <a:gd name="connsiteX10" fmla="*/ 460986 w 686239"/>
                  <a:gd name="connsiteY10" fmla="*/ 254797 h 504950"/>
                  <a:gd name="connsiteX11" fmla="*/ 437175 w 686239"/>
                  <a:gd name="connsiteY11" fmla="*/ 333378 h 504950"/>
                  <a:gd name="connsiteX12" fmla="*/ 389550 w 686239"/>
                  <a:gd name="connsiteY12" fmla="*/ 411959 h 504950"/>
                  <a:gd name="connsiteX13" fmla="*/ 313349 w 686239"/>
                  <a:gd name="connsiteY13" fmla="*/ 438154 h 504950"/>
                  <a:gd name="connsiteX14" fmla="*/ 256200 w 686239"/>
                  <a:gd name="connsiteY14" fmla="*/ 481016 h 504950"/>
                  <a:gd name="connsiteX15" fmla="*/ 220481 w 686239"/>
                  <a:gd name="connsiteY15" fmla="*/ 504829 h 504950"/>
                  <a:gd name="connsiteX16" fmla="*/ 182381 w 686239"/>
                  <a:gd name="connsiteY16" fmla="*/ 471491 h 504950"/>
                  <a:gd name="connsiteX17" fmla="*/ 146662 w 686239"/>
                  <a:gd name="connsiteY17" fmla="*/ 442916 h 504950"/>
                  <a:gd name="connsiteX18" fmla="*/ 129993 w 686239"/>
                  <a:gd name="connsiteY18" fmla="*/ 400053 h 504950"/>
                  <a:gd name="connsiteX19" fmla="*/ 215718 w 686239"/>
                  <a:gd name="connsiteY19" fmla="*/ 338141 h 504950"/>
                  <a:gd name="connsiteX20" fmla="*/ 344306 w 686239"/>
                  <a:gd name="connsiteY20" fmla="*/ 280991 h 504950"/>
                  <a:gd name="connsiteX21" fmla="*/ 425268 w 686239"/>
                  <a:gd name="connsiteY21" fmla="*/ 178597 h 504950"/>
                  <a:gd name="connsiteX22" fmla="*/ 501468 w 686239"/>
                  <a:gd name="connsiteY22" fmla="*/ 135735 h 504950"/>
                  <a:gd name="connsiteX23" fmla="*/ 532424 w 686239"/>
                  <a:gd name="connsiteY23" fmla="*/ 97635 h 504950"/>
                  <a:gd name="connsiteX24" fmla="*/ 477656 w 686239"/>
                  <a:gd name="connsiteY24" fmla="*/ 123829 h 504950"/>
                  <a:gd name="connsiteX25" fmla="*/ 401456 w 686239"/>
                  <a:gd name="connsiteY25" fmla="*/ 169072 h 504950"/>
                  <a:gd name="connsiteX26" fmla="*/ 327637 w 686239"/>
                  <a:gd name="connsiteY26" fmla="*/ 214316 h 504950"/>
                  <a:gd name="connsiteX27" fmla="*/ 237149 w 686239"/>
                  <a:gd name="connsiteY27" fmla="*/ 252416 h 504950"/>
                  <a:gd name="connsiteX28" fmla="*/ 99037 w 686239"/>
                  <a:gd name="connsiteY28" fmla="*/ 295279 h 504950"/>
                  <a:gd name="connsiteX29" fmla="*/ 15693 w 686239"/>
                  <a:gd name="connsiteY29" fmla="*/ 292897 h 504950"/>
                  <a:gd name="connsiteX30" fmla="*/ 1406 w 686239"/>
                  <a:gd name="connsiteY30" fmla="*/ 242891 h 504950"/>
                  <a:gd name="connsiteX31" fmla="*/ 39506 w 686239"/>
                  <a:gd name="connsiteY31" fmla="*/ 197647 h 504950"/>
                  <a:gd name="connsiteX0" fmla="*/ 39506 w 686239"/>
                  <a:gd name="connsiteY0" fmla="*/ 197647 h 504950"/>
                  <a:gd name="connsiteX1" fmla="*/ 160949 w 686239"/>
                  <a:gd name="connsiteY1" fmla="*/ 154785 h 504950"/>
                  <a:gd name="connsiteX2" fmla="*/ 277631 w 686239"/>
                  <a:gd name="connsiteY2" fmla="*/ 116685 h 504950"/>
                  <a:gd name="connsiteX3" fmla="*/ 406218 w 686239"/>
                  <a:gd name="connsiteY3" fmla="*/ 83347 h 504950"/>
                  <a:gd name="connsiteX4" fmla="*/ 484799 w 686239"/>
                  <a:gd name="connsiteY4" fmla="*/ 38104 h 504950"/>
                  <a:gd name="connsiteX5" fmla="*/ 599099 w 686239"/>
                  <a:gd name="connsiteY5" fmla="*/ 4 h 504950"/>
                  <a:gd name="connsiteX6" fmla="*/ 682444 w 686239"/>
                  <a:gd name="connsiteY6" fmla="*/ 40485 h 504950"/>
                  <a:gd name="connsiteX7" fmla="*/ 661012 w 686239"/>
                  <a:gd name="connsiteY7" fmla="*/ 107160 h 504950"/>
                  <a:gd name="connsiteX8" fmla="*/ 563381 w 686239"/>
                  <a:gd name="connsiteY8" fmla="*/ 159548 h 504950"/>
                  <a:gd name="connsiteX9" fmla="*/ 503848 w 686239"/>
                  <a:gd name="connsiteY9" fmla="*/ 200029 h 504950"/>
                  <a:gd name="connsiteX10" fmla="*/ 465748 w 686239"/>
                  <a:gd name="connsiteY10" fmla="*/ 254797 h 504950"/>
                  <a:gd name="connsiteX11" fmla="*/ 437175 w 686239"/>
                  <a:gd name="connsiteY11" fmla="*/ 333378 h 504950"/>
                  <a:gd name="connsiteX12" fmla="*/ 389550 w 686239"/>
                  <a:gd name="connsiteY12" fmla="*/ 411959 h 504950"/>
                  <a:gd name="connsiteX13" fmla="*/ 313349 w 686239"/>
                  <a:gd name="connsiteY13" fmla="*/ 438154 h 504950"/>
                  <a:gd name="connsiteX14" fmla="*/ 256200 w 686239"/>
                  <a:gd name="connsiteY14" fmla="*/ 481016 h 504950"/>
                  <a:gd name="connsiteX15" fmla="*/ 220481 w 686239"/>
                  <a:gd name="connsiteY15" fmla="*/ 504829 h 504950"/>
                  <a:gd name="connsiteX16" fmla="*/ 182381 w 686239"/>
                  <a:gd name="connsiteY16" fmla="*/ 471491 h 504950"/>
                  <a:gd name="connsiteX17" fmla="*/ 146662 w 686239"/>
                  <a:gd name="connsiteY17" fmla="*/ 442916 h 504950"/>
                  <a:gd name="connsiteX18" fmla="*/ 129993 w 686239"/>
                  <a:gd name="connsiteY18" fmla="*/ 400053 h 504950"/>
                  <a:gd name="connsiteX19" fmla="*/ 215718 w 686239"/>
                  <a:gd name="connsiteY19" fmla="*/ 338141 h 504950"/>
                  <a:gd name="connsiteX20" fmla="*/ 344306 w 686239"/>
                  <a:gd name="connsiteY20" fmla="*/ 280991 h 504950"/>
                  <a:gd name="connsiteX21" fmla="*/ 425268 w 686239"/>
                  <a:gd name="connsiteY21" fmla="*/ 178597 h 504950"/>
                  <a:gd name="connsiteX22" fmla="*/ 501468 w 686239"/>
                  <a:gd name="connsiteY22" fmla="*/ 135735 h 504950"/>
                  <a:gd name="connsiteX23" fmla="*/ 532424 w 686239"/>
                  <a:gd name="connsiteY23" fmla="*/ 97635 h 504950"/>
                  <a:gd name="connsiteX24" fmla="*/ 477656 w 686239"/>
                  <a:gd name="connsiteY24" fmla="*/ 123829 h 504950"/>
                  <a:gd name="connsiteX25" fmla="*/ 401456 w 686239"/>
                  <a:gd name="connsiteY25" fmla="*/ 169072 h 504950"/>
                  <a:gd name="connsiteX26" fmla="*/ 327637 w 686239"/>
                  <a:gd name="connsiteY26" fmla="*/ 214316 h 504950"/>
                  <a:gd name="connsiteX27" fmla="*/ 237149 w 686239"/>
                  <a:gd name="connsiteY27" fmla="*/ 252416 h 504950"/>
                  <a:gd name="connsiteX28" fmla="*/ 99037 w 686239"/>
                  <a:gd name="connsiteY28" fmla="*/ 295279 h 504950"/>
                  <a:gd name="connsiteX29" fmla="*/ 15693 w 686239"/>
                  <a:gd name="connsiteY29" fmla="*/ 292897 h 504950"/>
                  <a:gd name="connsiteX30" fmla="*/ 1406 w 686239"/>
                  <a:gd name="connsiteY30" fmla="*/ 242891 h 504950"/>
                  <a:gd name="connsiteX31" fmla="*/ 39506 w 686239"/>
                  <a:gd name="connsiteY31" fmla="*/ 197647 h 50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86239" h="504950">
                    <a:moveTo>
                      <a:pt x="39506" y="197647"/>
                    </a:moveTo>
                    <a:cubicBezTo>
                      <a:pt x="66097" y="182963"/>
                      <a:pt x="121262" y="168279"/>
                      <a:pt x="160949" y="154785"/>
                    </a:cubicBezTo>
                    <a:cubicBezTo>
                      <a:pt x="200636" y="141291"/>
                      <a:pt x="236753" y="128591"/>
                      <a:pt x="277631" y="116685"/>
                    </a:cubicBezTo>
                    <a:cubicBezTo>
                      <a:pt x="318509" y="104779"/>
                      <a:pt x="371690" y="96444"/>
                      <a:pt x="406218" y="83347"/>
                    </a:cubicBezTo>
                    <a:cubicBezTo>
                      <a:pt x="440746" y="70250"/>
                      <a:pt x="452652" y="51994"/>
                      <a:pt x="484799" y="38104"/>
                    </a:cubicBezTo>
                    <a:cubicBezTo>
                      <a:pt x="516946" y="24214"/>
                      <a:pt x="566158" y="-393"/>
                      <a:pt x="599099" y="4"/>
                    </a:cubicBezTo>
                    <a:cubicBezTo>
                      <a:pt x="632040" y="401"/>
                      <a:pt x="672125" y="22626"/>
                      <a:pt x="682444" y="40485"/>
                    </a:cubicBezTo>
                    <a:cubicBezTo>
                      <a:pt x="692763" y="58344"/>
                      <a:pt x="680856" y="87316"/>
                      <a:pt x="661012" y="107160"/>
                    </a:cubicBezTo>
                    <a:cubicBezTo>
                      <a:pt x="641168" y="127004"/>
                      <a:pt x="589575" y="144070"/>
                      <a:pt x="563381" y="159548"/>
                    </a:cubicBezTo>
                    <a:cubicBezTo>
                      <a:pt x="537187" y="175026"/>
                      <a:pt x="520120" y="184154"/>
                      <a:pt x="503848" y="200029"/>
                    </a:cubicBezTo>
                    <a:cubicBezTo>
                      <a:pt x="487576" y="215904"/>
                      <a:pt x="476860" y="232572"/>
                      <a:pt x="465748" y="254797"/>
                    </a:cubicBezTo>
                    <a:cubicBezTo>
                      <a:pt x="454636" y="277022"/>
                      <a:pt x="449875" y="307184"/>
                      <a:pt x="437175" y="333378"/>
                    </a:cubicBezTo>
                    <a:cubicBezTo>
                      <a:pt x="424475" y="359572"/>
                      <a:pt x="410188" y="394496"/>
                      <a:pt x="389550" y="411959"/>
                    </a:cubicBezTo>
                    <a:cubicBezTo>
                      <a:pt x="368912" y="429422"/>
                      <a:pt x="335574" y="426645"/>
                      <a:pt x="313349" y="438154"/>
                    </a:cubicBezTo>
                    <a:cubicBezTo>
                      <a:pt x="291124" y="449663"/>
                      <a:pt x="271678" y="469904"/>
                      <a:pt x="256200" y="481016"/>
                    </a:cubicBezTo>
                    <a:cubicBezTo>
                      <a:pt x="240722" y="492129"/>
                      <a:pt x="232784" y="506416"/>
                      <a:pt x="220481" y="504829"/>
                    </a:cubicBezTo>
                    <a:cubicBezTo>
                      <a:pt x="208178" y="503242"/>
                      <a:pt x="194684" y="481810"/>
                      <a:pt x="182381" y="471491"/>
                    </a:cubicBezTo>
                    <a:cubicBezTo>
                      <a:pt x="170078" y="461172"/>
                      <a:pt x="155393" y="454822"/>
                      <a:pt x="146662" y="442916"/>
                    </a:cubicBezTo>
                    <a:cubicBezTo>
                      <a:pt x="137931" y="431010"/>
                      <a:pt x="118484" y="417515"/>
                      <a:pt x="129993" y="400053"/>
                    </a:cubicBezTo>
                    <a:cubicBezTo>
                      <a:pt x="141502" y="382591"/>
                      <a:pt x="179999" y="357985"/>
                      <a:pt x="215718" y="338141"/>
                    </a:cubicBezTo>
                    <a:cubicBezTo>
                      <a:pt x="251437" y="318297"/>
                      <a:pt x="309381" y="307582"/>
                      <a:pt x="344306" y="280991"/>
                    </a:cubicBezTo>
                    <a:cubicBezTo>
                      <a:pt x="379231" y="254400"/>
                      <a:pt x="399074" y="202806"/>
                      <a:pt x="425268" y="178597"/>
                    </a:cubicBezTo>
                    <a:cubicBezTo>
                      <a:pt x="451462" y="154388"/>
                      <a:pt x="483609" y="149229"/>
                      <a:pt x="501468" y="135735"/>
                    </a:cubicBezTo>
                    <a:cubicBezTo>
                      <a:pt x="519327" y="122241"/>
                      <a:pt x="536393" y="99619"/>
                      <a:pt x="532424" y="97635"/>
                    </a:cubicBezTo>
                    <a:cubicBezTo>
                      <a:pt x="528455" y="95651"/>
                      <a:pt x="499484" y="111923"/>
                      <a:pt x="477656" y="123829"/>
                    </a:cubicBezTo>
                    <a:cubicBezTo>
                      <a:pt x="455828" y="135735"/>
                      <a:pt x="401456" y="169072"/>
                      <a:pt x="401456" y="169072"/>
                    </a:cubicBezTo>
                    <a:cubicBezTo>
                      <a:pt x="376453" y="184153"/>
                      <a:pt x="355021" y="200425"/>
                      <a:pt x="327637" y="214316"/>
                    </a:cubicBezTo>
                    <a:cubicBezTo>
                      <a:pt x="300253" y="228207"/>
                      <a:pt x="275249" y="238922"/>
                      <a:pt x="237149" y="252416"/>
                    </a:cubicBezTo>
                    <a:cubicBezTo>
                      <a:pt x="199049" y="265910"/>
                      <a:pt x="135946" y="288532"/>
                      <a:pt x="99037" y="295279"/>
                    </a:cubicBezTo>
                    <a:cubicBezTo>
                      <a:pt x="62128" y="302026"/>
                      <a:pt x="31965" y="301628"/>
                      <a:pt x="15693" y="292897"/>
                    </a:cubicBezTo>
                    <a:cubicBezTo>
                      <a:pt x="-579" y="284166"/>
                      <a:pt x="-1769" y="259560"/>
                      <a:pt x="1406" y="242891"/>
                    </a:cubicBezTo>
                    <a:cubicBezTo>
                      <a:pt x="4581" y="226222"/>
                      <a:pt x="12915" y="212331"/>
                      <a:pt x="39506" y="19764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7" name="任意多边形 1386"/>
              <p:cNvSpPr/>
              <p:nvPr/>
            </p:nvSpPr>
            <p:spPr>
              <a:xfrm>
                <a:off x="7754611" y="4043548"/>
                <a:ext cx="294927" cy="136079"/>
              </a:xfrm>
              <a:custGeom>
                <a:avLst/>
                <a:gdLst>
                  <a:gd name="connsiteX0" fmla="*/ 129 w 752579"/>
                  <a:gd name="connsiteY0" fmla="*/ 274348 h 331995"/>
                  <a:gd name="connsiteX1" fmla="*/ 69186 w 752579"/>
                  <a:gd name="connsiteY1" fmla="*/ 224342 h 331995"/>
                  <a:gd name="connsiteX2" fmla="*/ 176342 w 752579"/>
                  <a:gd name="connsiteY2" fmla="*/ 207673 h 331995"/>
                  <a:gd name="connsiteX3" fmla="*/ 271592 w 752579"/>
                  <a:gd name="connsiteY3" fmla="*/ 164811 h 331995"/>
                  <a:gd name="connsiteX4" fmla="*/ 381129 w 752579"/>
                  <a:gd name="connsiteY4" fmla="*/ 124329 h 331995"/>
                  <a:gd name="connsiteX5" fmla="*/ 528767 w 752579"/>
                  <a:gd name="connsiteY5" fmla="*/ 76704 h 331995"/>
                  <a:gd name="connsiteX6" fmla="*/ 624017 w 752579"/>
                  <a:gd name="connsiteY6" fmla="*/ 33842 h 331995"/>
                  <a:gd name="connsiteX7" fmla="*/ 688311 w 752579"/>
                  <a:gd name="connsiteY7" fmla="*/ 504 h 331995"/>
                  <a:gd name="connsiteX8" fmla="*/ 750223 w 752579"/>
                  <a:gd name="connsiteY8" fmla="*/ 17173 h 331995"/>
                  <a:gd name="connsiteX9" fmla="*/ 733554 w 752579"/>
                  <a:gd name="connsiteY9" fmla="*/ 62417 h 331995"/>
                  <a:gd name="connsiteX10" fmla="*/ 676404 w 752579"/>
                  <a:gd name="connsiteY10" fmla="*/ 102898 h 331995"/>
                  <a:gd name="connsiteX11" fmla="*/ 590679 w 752579"/>
                  <a:gd name="connsiteY11" fmla="*/ 162429 h 331995"/>
                  <a:gd name="connsiteX12" fmla="*/ 485904 w 752579"/>
                  <a:gd name="connsiteY12" fmla="*/ 212436 h 331995"/>
                  <a:gd name="connsiteX13" fmla="*/ 383511 w 752579"/>
                  <a:gd name="connsiteY13" fmla="*/ 257679 h 331995"/>
                  <a:gd name="connsiteX14" fmla="*/ 269211 w 752579"/>
                  <a:gd name="connsiteY14" fmla="*/ 276729 h 331995"/>
                  <a:gd name="connsiteX15" fmla="*/ 178723 w 752579"/>
                  <a:gd name="connsiteY15" fmla="*/ 317211 h 331995"/>
                  <a:gd name="connsiteX16" fmla="*/ 128717 w 752579"/>
                  <a:gd name="connsiteY16" fmla="*/ 331498 h 331995"/>
                  <a:gd name="connsiteX17" fmla="*/ 85854 w 752579"/>
                  <a:gd name="connsiteY17" fmla="*/ 326736 h 331995"/>
                  <a:gd name="connsiteX18" fmla="*/ 129 w 752579"/>
                  <a:gd name="connsiteY18" fmla="*/ 274348 h 331995"/>
                  <a:gd name="connsiteX0" fmla="*/ 143 w 747831"/>
                  <a:gd name="connsiteY0" fmla="*/ 271967 h 333445"/>
                  <a:gd name="connsiteX1" fmla="*/ 64438 w 747831"/>
                  <a:gd name="connsiteY1" fmla="*/ 224342 h 333445"/>
                  <a:gd name="connsiteX2" fmla="*/ 171594 w 747831"/>
                  <a:gd name="connsiteY2" fmla="*/ 207673 h 333445"/>
                  <a:gd name="connsiteX3" fmla="*/ 266844 w 747831"/>
                  <a:gd name="connsiteY3" fmla="*/ 164811 h 333445"/>
                  <a:gd name="connsiteX4" fmla="*/ 376381 w 747831"/>
                  <a:gd name="connsiteY4" fmla="*/ 124329 h 333445"/>
                  <a:gd name="connsiteX5" fmla="*/ 524019 w 747831"/>
                  <a:gd name="connsiteY5" fmla="*/ 76704 h 333445"/>
                  <a:gd name="connsiteX6" fmla="*/ 619269 w 747831"/>
                  <a:gd name="connsiteY6" fmla="*/ 33842 h 333445"/>
                  <a:gd name="connsiteX7" fmla="*/ 683563 w 747831"/>
                  <a:gd name="connsiteY7" fmla="*/ 504 h 333445"/>
                  <a:gd name="connsiteX8" fmla="*/ 745475 w 747831"/>
                  <a:gd name="connsiteY8" fmla="*/ 17173 h 333445"/>
                  <a:gd name="connsiteX9" fmla="*/ 728806 w 747831"/>
                  <a:gd name="connsiteY9" fmla="*/ 62417 h 333445"/>
                  <a:gd name="connsiteX10" fmla="*/ 671656 w 747831"/>
                  <a:gd name="connsiteY10" fmla="*/ 102898 h 333445"/>
                  <a:gd name="connsiteX11" fmla="*/ 585931 w 747831"/>
                  <a:gd name="connsiteY11" fmla="*/ 162429 h 333445"/>
                  <a:gd name="connsiteX12" fmla="*/ 481156 w 747831"/>
                  <a:gd name="connsiteY12" fmla="*/ 212436 h 333445"/>
                  <a:gd name="connsiteX13" fmla="*/ 378763 w 747831"/>
                  <a:gd name="connsiteY13" fmla="*/ 257679 h 333445"/>
                  <a:gd name="connsiteX14" fmla="*/ 264463 w 747831"/>
                  <a:gd name="connsiteY14" fmla="*/ 276729 h 333445"/>
                  <a:gd name="connsiteX15" fmla="*/ 173975 w 747831"/>
                  <a:gd name="connsiteY15" fmla="*/ 317211 h 333445"/>
                  <a:gd name="connsiteX16" fmla="*/ 123969 w 747831"/>
                  <a:gd name="connsiteY16" fmla="*/ 331498 h 333445"/>
                  <a:gd name="connsiteX17" fmla="*/ 81106 w 747831"/>
                  <a:gd name="connsiteY17" fmla="*/ 326736 h 333445"/>
                  <a:gd name="connsiteX18" fmla="*/ 143 w 747831"/>
                  <a:gd name="connsiteY18" fmla="*/ 271967 h 333445"/>
                  <a:gd name="connsiteX0" fmla="*/ 12 w 747700"/>
                  <a:gd name="connsiteY0" fmla="*/ 271967 h 332080"/>
                  <a:gd name="connsiteX1" fmla="*/ 64307 w 747700"/>
                  <a:gd name="connsiteY1" fmla="*/ 224342 h 332080"/>
                  <a:gd name="connsiteX2" fmla="*/ 171463 w 747700"/>
                  <a:gd name="connsiteY2" fmla="*/ 207673 h 332080"/>
                  <a:gd name="connsiteX3" fmla="*/ 266713 w 747700"/>
                  <a:gd name="connsiteY3" fmla="*/ 164811 h 332080"/>
                  <a:gd name="connsiteX4" fmla="*/ 376250 w 747700"/>
                  <a:gd name="connsiteY4" fmla="*/ 124329 h 332080"/>
                  <a:gd name="connsiteX5" fmla="*/ 523888 w 747700"/>
                  <a:gd name="connsiteY5" fmla="*/ 76704 h 332080"/>
                  <a:gd name="connsiteX6" fmla="*/ 619138 w 747700"/>
                  <a:gd name="connsiteY6" fmla="*/ 33842 h 332080"/>
                  <a:gd name="connsiteX7" fmla="*/ 683432 w 747700"/>
                  <a:gd name="connsiteY7" fmla="*/ 504 h 332080"/>
                  <a:gd name="connsiteX8" fmla="*/ 745344 w 747700"/>
                  <a:gd name="connsiteY8" fmla="*/ 17173 h 332080"/>
                  <a:gd name="connsiteX9" fmla="*/ 728675 w 747700"/>
                  <a:gd name="connsiteY9" fmla="*/ 62417 h 332080"/>
                  <a:gd name="connsiteX10" fmla="*/ 671525 w 747700"/>
                  <a:gd name="connsiteY10" fmla="*/ 102898 h 332080"/>
                  <a:gd name="connsiteX11" fmla="*/ 585800 w 747700"/>
                  <a:gd name="connsiteY11" fmla="*/ 162429 h 332080"/>
                  <a:gd name="connsiteX12" fmla="*/ 481025 w 747700"/>
                  <a:gd name="connsiteY12" fmla="*/ 212436 h 332080"/>
                  <a:gd name="connsiteX13" fmla="*/ 378632 w 747700"/>
                  <a:gd name="connsiteY13" fmla="*/ 257679 h 332080"/>
                  <a:gd name="connsiteX14" fmla="*/ 264332 w 747700"/>
                  <a:gd name="connsiteY14" fmla="*/ 276729 h 332080"/>
                  <a:gd name="connsiteX15" fmla="*/ 173844 w 747700"/>
                  <a:gd name="connsiteY15" fmla="*/ 317211 h 332080"/>
                  <a:gd name="connsiteX16" fmla="*/ 123838 w 747700"/>
                  <a:gd name="connsiteY16" fmla="*/ 331498 h 332080"/>
                  <a:gd name="connsiteX17" fmla="*/ 59544 w 747700"/>
                  <a:gd name="connsiteY17" fmla="*/ 321974 h 332080"/>
                  <a:gd name="connsiteX18" fmla="*/ 12 w 747700"/>
                  <a:gd name="connsiteY18" fmla="*/ 271967 h 332080"/>
                  <a:gd name="connsiteX0" fmla="*/ 12 w 747231"/>
                  <a:gd name="connsiteY0" fmla="*/ 283643 h 343756"/>
                  <a:gd name="connsiteX1" fmla="*/ 64307 w 747231"/>
                  <a:gd name="connsiteY1" fmla="*/ 236018 h 343756"/>
                  <a:gd name="connsiteX2" fmla="*/ 171463 w 747231"/>
                  <a:gd name="connsiteY2" fmla="*/ 219349 h 343756"/>
                  <a:gd name="connsiteX3" fmla="*/ 266713 w 747231"/>
                  <a:gd name="connsiteY3" fmla="*/ 176487 h 343756"/>
                  <a:gd name="connsiteX4" fmla="*/ 376250 w 747231"/>
                  <a:gd name="connsiteY4" fmla="*/ 136005 h 343756"/>
                  <a:gd name="connsiteX5" fmla="*/ 523888 w 747231"/>
                  <a:gd name="connsiteY5" fmla="*/ 88380 h 343756"/>
                  <a:gd name="connsiteX6" fmla="*/ 619138 w 747231"/>
                  <a:gd name="connsiteY6" fmla="*/ 45518 h 343756"/>
                  <a:gd name="connsiteX7" fmla="*/ 690576 w 747231"/>
                  <a:gd name="connsiteY7" fmla="*/ 273 h 343756"/>
                  <a:gd name="connsiteX8" fmla="*/ 745344 w 747231"/>
                  <a:gd name="connsiteY8" fmla="*/ 28849 h 343756"/>
                  <a:gd name="connsiteX9" fmla="*/ 728675 w 747231"/>
                  <a:gd name="connsiteY9" fmla="*/ 74093 h 343756"/>
                  <a:gd name="connsiteX10" fmla="*/ 671525 w 747231"/>
                  <a:gd name="connsiteY10" fmla="*/ 114574 h 343756"/>
                  <a:gd name="connsiteX11" fmla="*/ 585800 w 747231"/>
                  <a:gd name="connsiteY11" fmla="*/ 174105 h 343756"/>
                  <a:gd name="connsiteX12" fmla="*/ 481025 w 747231"/>
                  <a:gd name="connsiteY12" fmla="*/ 224112 h 343756"/>
                  <a:gd name="connsiteX13" fmla="*/ 378632 w 747231"/>
                  <a:gd name="connsiteY13" fmla="*/ 269355 h 343756"/>
                  <a:gd name="connsiteX14" fmla="*/ 264332 w 747231"/>
                  <a:gd name="connsiteY14" fmla="*/ 288405 h 343756"/>
                  <a:gd name="connsiteX15" fmla="*/ 173844 w 747231"/>
                  <a:gd name="connsiteY15" fmla="*/ 328887 h 343756"/>
                  <a:gd name="connsiteX16" fmla="*/ 123838 w 747231"/>
                  <a:gd name="connsiteY16" fmla="*/ 343174 h 343756"/>
                  <a:gd name="connsiteX17" fmla="*/ 59544 w 747231"/>
                  <a:gd name="connsiteY17" fmla="*/ 333650 h 343756"/>
                  <a:gd name="connsiteX18" fmla="*/ 12 w 747231"/>
                  <a:gd name="connsiteY18" fmla="*/ 283643 h 343756"/>
                  <a:gd name="connsiteX0" fmla="*/ 12 w 749414"/>
                  <a:gd name="connsiteY0" fmla="*/ 283903 h 344016"/>
                  <a:gd name="connsiteX1" fmla="*/ 64307 w 749414"/>
                  <a:gd name="connsiteY1" fmla="*/ 236278 h 344016"/>
                  <a:gd name="connsiteX2" fmla="*/ 171463 w 749414"/>
                  <a:gd name="connsiteY2" fmla="*/ 219609 h 344016"/>
                  <a:gd name="connsiteX3" fmla="*/ 266713 w 749414"/>
                  <a:gd name="connsiteY3" fmla="*/ 176747 h 344016"/>
                  <a:gd name="connsiteX4" fmla="*/ 376250 w 749414"/>
                  <a:gd name="connsiteY4" fmla="*/ 136265 h 344016"/>
                  <a:gd name="connsiteX5" fmla="*/ 523888 w 749414"/>
                  <a:gd name="connsiteY5" fmla="*/ 88640 h 344016"/>
                  <a:gd name="connsiteX6" fmla="*/ 619138 w 749414"/>
                  <a:gd name="connsiteY6" fmla="*/ 45778 h 344016"/>
                  <a:gd name="connsiteX7" fmla="*/ 690576 w 749414"/>
                  <a:gd name="connsiteY7" fmla="*/ 533 h 344016"/>
                  <a:gd name="connsiteX8" fmla="*/ 747725 w 749414"/>
                  <a:gd name="connsiteY8" fmla="*/ 24346 h 344016"/>
                  <a:gd name="connsiteX9" fmla="*/ 728675 w 749414"/>
                  <a:gd name="connsiteY9" fmla="*/ 74353 h 344016"/>
                  <a:gd name="connsiteX10" fmla="*/ 671525 w 749414"/>
                  <a:gd name="connsiteY10" fmla="*/ 114834 h 344016"/>
                  <a:gd name="connsiteX11" fmla="*/ 585800 w 749414"/>
                  <a:gd name="connsiteY11" fmla="*/ 174365 h 344016"/>
                  <a:gd name="connsiteX12" fmla="*/ 481025 w 749414"/>
                  <a:gd name="connsiteY12" fmla="*/ 224372 h 344016"/>
                  <a:gd name="connsiteX13" fmla="*/ 378632 w 749414"/>
                  <a:gd name="connsiteY13" fmla="*/ 269615 h 344016"/>
                  <a:gd name="connsiteX14" fmla="*/ 264332 w 749414"/>
                  <a:gd name="connsiteY14" fmla="*/ 288665 h 344016"/>
                  <a:gd name="connsiteX15" fmla="*/ 173844 w 749414"/>
                  <a:gd name="connsiteY15" fmla="*/ 329147 h 344016"/>
                  <a:gd name="connsiteX16" fmla="*/ 123838 w 749414"/>
                  <a:gd name="connsiteY16" fmla="*/ 343434 h 344016"/>
                  <a:gd name="connsiteX17" fmla="*/ 59544 w 749414"/>
                  <a:gd name="connsiteY17" fmla="*/ 333910 h 344016"/>
                  <a:gd name="connsiteX18" fmla="*/ 12 w 749414"/>
                  <a:gd name="connsiteY18" fmla="*/ 283903 h 344016"/>
                  <a:gd name="connsiteX0" fmla="*/ 12 w 749269"/>
                  <a:gd name="connsiteY0" fmla="*/ 288571 h 348684"/>
                  <a:gd name="connsiteX1" fmla="*/ 64307 w 749269"/>
                  <a:gd name="connsiteY1" fmla="*/ 240946 h 348684"/>
                  <a:gd name="connsiteX2" fmla="*/ 171463 w 749269"/>
                  <a:gd name="connsiteY2" fmla="*/ 224277 h 348684"/>
                  <a:gd name="connsiteX3" fmla="*/ 266713 w 749269"/>
                  <a:gd name="connsiteY3" fmla="*/ 181415 h 348684"/>
                  <a:gd name="connsiteX4" fmla="*/ 376250 w 749269"/>
                  <a:gd name="connsiteY4" fmla="*/ 140933 h 348684"/>
                  <a:gd name="connsiteX5" fmla="*/ 523888 w 749269"/>
                  <a:gd name="connsiteY5" fmla="*/ 93308 h 348684"/>
                  <a:gd name="connsiteX6" fmla="*/ 619138 w 749269"/>
                  <a:gd name="connsiteY6" fmla="*/ 50446 h 348684"/>
                  <a:gd name="connsiteX7" fmla="*/ 692958 w 749269"/>
                  <a:gd name="connsiteY7" fmla="*/ 438 h 348684"/>
                  <a:gd name="connsiteX8" fmla="*/ 747725 w 749269"/>
                  <a:gd name="connsiteY8" fmla="*/ 29014 h 348684"/>
                  <a:gd name="connsiteX9" fmla="*/ 728675 w 749269"/>
                  <a:gd name="connsiteY9" fmla="*/ 79021 h 348684"/>
                  <a:gd name="connsiteX10" fmla="*/ 671525 w 749269"/>
                  <a:gd name="connsiteY10" fmla="*/ 119502 h 348684"/>
                  <a:gd name="connsiteX11" fmla="*/ 585800 w 749269"/>
                  <a:gd name="connsiteY11" fmla="*/ 179033 h 348684"/>
                  <a:gd name="connsiteX12" fmla="*/ 481025 w 749269"/>
                  <a:gd name="connsiteY12" fmla="*/ 229040 h 348684"/>
                  <a:gd name="connsiteX13" fmla="*/ 378632 w 749269"/>
                  <a:gd name="connsiteY13" fmla="*/ 274283 h 348684"/>
                  <a:gd name="connsiteX14" fmla="*/ 264332 w 749269"/>
                  <a:gd name="connsiteY14" fmla="*/ 293333 h 348684"/>
                  <a:gd name="connsiteX15" fmla="*/ 173844 w 749269"/>
                  <a:gd name="connsiteY15" fmla="*/ 333815 h 348684"/>
                  <a:gd name="connsiteX16" fmla="*/ 123838 w 749269"/>
                  <a:gd name="connsiteY16" fmla="*/ 348102 h 348684"/>
                  <a:gd name="connsiteX17" fmla="*/ 59544 w 749269"/>
                  <a:gd name="connsiteY17" fmla="*/ 338578 h 348684"/>
                  <a:gd name="connsiteX18" fmla="*/ 12 w 749269"/>
                  <a:gd name="connsiteY18" fmla="*/ 288571 h 348684"/>
                  <a:gd name="connsiteX0" fmla="*/ 12 w 756026"/>
                  <a:gd name="connsiteY0" fmla="*/ 288717 h 348830"/>
                  <a:gd name="connsiteX1" fmla="*/ 64307 w 756026"/>
                  <a:gd name="connsiteY1" fmla="*/ 241092 h 348830"/>
                  <a:gd name="connsiteX2" fmla="*/ 171463 w 756026"/>
                  <a:gd name="connsiteY2" fmla="*/ 224423 h 348830"/>
                  <a:gd name="connsiteX3" fmla="*/ 266713 w 756026"/>
                  <a:gd name="connsiteY3" fmla="*/ 181561 h 348830"/>
                  <a:gd name="connsiteX4" fmla="*/ 376250 w 756026"/>
                  <a:gd name="connsiteY4" fmla="*/ 141079 h 348830"/>
                  <a:gd name="connsiteX5" fmla="*/ 523888 w 756026"/>
                  <a:gd name="connsiteY5" fmla="*/ 93454 h 348830"/>
                  <a:gd name="connsiteX6" fmla="*/ 619138 w 756026"/>
                  <a:gd name="connsiteY6" fmla="*/ 50592 h 348830"/>
                  <a:gd name="connsiteX7" fmla="*/ 692958 w 756026"/>
                  <a:gd name="connsiteY7" fmla="*/ 584 h 348830"/>
                  <a:gd name="connsiteX8" fmla="*/ 754869 w 756026"/>
                  <a:gd name="connsiteY8" fmla="*/ 26778 h 348830"/>
                  <a:gd name="connsiteX9" fmla="*/ 728675 w 756026"/>
                  <a:gd name="connsiteY9" fmla="*/ 79167 h 348830"/>
                  <a:gd name="connsiteX10" fmla="*/ 671525 w 756026"/>
                  <a:gd name="connsiteY10" fmla="*/ 119648 h 348830"/>
                  <a:gd name="connsiteX11" fmla="*/ 585800 w 756026"/>
                  <a:gd name="connsiteY11" fmla="*/ 179179 h 348830"/>
                  <a:gd name="connsiteX12" fmla="*/ 481025 w 756026"/>
                  <a:gd name="connsiteY12" fmla="*/ 229186 h 348830"/>
                  <a:gd name="connsiteX13" fmla="*/ 378632 w 756026"/>
                  <a:gd name="connsiteY13" fmla="*/ 274429 h 348830"/>
                  <a:gd name="connsiteX14" fmla="*/ 264332 w 756026"/>
                  <a:gd name="connsiteY14" fmla="*/ 293479 h 348830"/>
                  <a:gd name="connsiteX15" fmla="*/ 173844 w 756026"/>
                  <a:gd name="connsiteY15" fmla="*/ 333961 h 348830"/>
                  <a:gd name="connsiteX16" fmla="*/ 123838 w 756026"/>
                  <a:gd name="connsiteY16" fmla="*/ 348248 h 348830"/>
                  <a:gd name="connsiteX17" fmla="*/ 59544 w 756026"/>
                  <a:gd name="connsiteY17" fmla="*/ 338724 h 348830"/>
                  <a:gd name="connsiteX18" fmla="*/ 12 w 756026"/>
                  <a:gd name="connsiteY18" fmla="*/ 288717 h 348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6026" h="348830">
                    <a:moveTo>
                      <a:pt x="12" y="288717"/>
                    </a:moveTo>
                    <a:cubicBezTo>
                      <a:pt x="806" y="272445"/>
                      <a:pt x="35732" y="251808"/>
                      <a:pt x="64307" y="241092"/>
                    </a:cubicBezTo>
                    <a:cubicBezTo>
                      <a:pt x="92882" y="230376"/>
                      <a:pt x="137729" y="234345"/>
                      <a:pt x="171463" y="224423"/>
                    </a:cubicBezTo>
                    <a:cubicBezTo>
                      <a:pt x="205197" y="214501"/>
                      <a:pt x="232582" y="195452"/>
                      <a:pt x="266713" y="181561"/>
                    </a:cubicBezTo>
                    <a:cubicBezTo>
                      <a:pt x="300844" y="167670"/>
                      <a:pt x="333388" y="155763"/>
                      <a:pt x="376250" y="141079"/>
                    </a:cubicBezTo>
                    <a:cubicBezTo>
                      <a:pt x="419113" y="126394"/>
                      <a:pt x="483407" y="108535"/>
                      <a:pt x="523888" y="93454"/>
                    </a:cubicBezTo>
                    <a:cubicBezTo>
                      <a:pt x="564369" y="78373"/>
                      <a:pt x="590960" y="66070"/>
                      <a:pt x="619138" y="50592"/>
                    </a:cubicBezTo>
                    <a:cubicBezTo>
                      <a:pt x="647316" y="35114"/>
                      <a:pt x="670336" y="4553"/>
                      <a:pt x="692958" y="584"/>
                    </a:cubicBezTo>
                    <a:cubicBezTo>
                      <a:pt x="715580" y="-3385"/>
                      <a:pt x="748916" y="13681"/>
                      <a:pt x="754869" y="26778"/>
                    </a:cubicBezTo>
                    <a:cubicBezTo>
                      <a:pt x="760822" y="39875"/>
                      <a:pt x="742566" y="63689"/>
                      <a:pt x="728675" y="79167"/>
                    </a:cubicBezTo>
                    <a:cubicBezTo>
                      <a:pt x="714784" y="94645"/>
                      <a:pt x="671525" y="119648"/>
                      <a:pt x="671525" y="119648"/>
                    </a:cubicBezTo>
                    <a:cubicBezTo>
                      <a:pt x="647712" y="136317"/>
                      <a:pt x="617550" y="160923"/>
                      <a:pt x="585800" y="179179"/>
                    </a:cubicBezTo>
                    <a:cubicBezTo>
                      <a:pt x="554050" y="197435"/>
                      <a:pt x="515553" y="213311"/>
                      <a:pt x="481025" y="229186"/>
                    </a:cubicBezTo>
                    <a:cubicBezTo>
                      <a:pt x="446497" y="245061"/>
                      <a:pt x="414748" y="263713"/>
                      <a:pt x="378632" y="274429"/>
                    </a:cubicBezTo>
                    <a:cubicBezTo>
                      <a:pt x="342516" y="285145"/>
                      <a:pt x="298463" y="283557"/>
                      <a:pt x="264332" y="293479"/>
                    </a:cubicBezTo>
                    <a:cubicBezTo>
                      <a:pt x="230201" y="303401"/>
                      <a:pt x="197259" y="324833"/>
                      <a:pt x="173844" y="333961"/>
                    </a:cubicBezTo>
                    <a:cubicBezTo>
                      <a:pt x="150429" y="343089"/>
                      <a:pt x="139316" y="346661"/>
                      <a:pt x="123838" y="348248"/>
                    </a:cubicBezTo>
                    <a:cubicBezTo>
                      <a:pt x="108360" y="349836"/>
                      <a:pt x="80182" y="348646"/>
                      <a:pt x="59544" y="338724"/>
                    </a:cubicBezTo>
                    <a:cubicBezTo>
                      <a:pt x="38906" y="328802"/>
                      <a:pt x="-782" y="304989"/>
                      <a:pt x="12" y="28871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8" name="任意多边形 1387"/>
              <p:cNvSpPr/>
              <p:nvPr/>
            </p:nvSpPr>
            <p:spPr>
              <a:xfrm>
                <a:off x="7226976" y="4975272"/>
                <a:ext cx="247102" cy="158385"/>
              </a:xfrm>
              <a:custGeom>
                <a:avLst/>
                <a:gdLst>
                  <a:gd name="connsiteX0" fmla="*/ 17 w 635845"/>
                  <a:gd name="connsiteY0" fmla="*/ 286314 h 406009"/>
                  <a:gd name="connsiteX1" fmla="*/ 92886 w 635845"/>
                  <a:gd name="connsiteY1" fmla="*/ 345846 h 406009"/>
                  <a:gd name="connsiteX2" fmla="*/ 219092 w 635845"/>
                  <a:gd name="connsiteY2" fmla="*/ 386327 h 406009"/>
                  <a:gd name="connsiteX3" fmla="*/ 333392 w 635845"/>
                  <a:gd name="connsiteY3" fmla="*/ 405377 h 406009"/>
                  <a:gd name="connsiteX4" fmla="*/ 495317 w 635845"/>
                  <a:gd name="connsiteY4" fmla="*/ 395852 h 406009"/>
                  <a:gd name="connsiteX5" fmla="*/ 600092 w 635845"/>
                  <a:gd name="connsiteY5" fmla="*/ 343464 h 406009"/>
                  <a:gd name="connsiteX6" fmla="*/ 635811 w 635845"/>
                  <a:gd name="connsiteY6" fmla="*/ 229164 h 406009"/>
                  <a:gd name="connsiteX7" fmla="*/ 595330 w 635845"/>
                  <a:gd name="connsiteY7" fmla="*/ 95814 h 406009"/>
                  <a:gd name="connsiteX8" fmla="*/ 514367 w 635845"/>
                  <a:gd name="connsiteY8" fmla="*/ 14852 h 406009"/>
                  <a:gd name="connsiteX9" fmla="*/ 421499 w 635845"/>
                  <a:gd name="connsiteY9" fmla="*/ 5327 h 406009"/>
                  <a:gd name="connsiteX10" fmla="*/ 331011 w 635845"/>
                  <a:gd name="connsiteY10" fmla="*/ 74383 h 406009"/>
                  <a:gd name="connsiteX11" fmla="*/ 273861 w 635845"/>
                  <a:gd name="connsiteY11" fmla="*/ 122008 h 406009"/>
                  <a:gd name="connsiteX12" fmla="*/ 366730 w 635845"/>
                  <a:gd name="connsiteY12" fmla="*/ 186302 h 406009"/>
                  <a:gd name="connsiteX13" fmla="*/ 440549 w 635845"/>
                  <a:gd name="connsiteY13" fmla="*/ 117246 h 406009"/>
                  <a:gd name="connsiteX14" fmla="*/ 509605 w 635845"/>
                  <a:gd name="connsiteY14" fmla="*/ 124389 h 406009"/>
                  <a:gd name="connsiteX15" fmla="*/ 509605 w 635845"/>
                  <a:gd name="connsiteY15" fmla="*/ 252977 h 406009"/>
                  <a:gd name="connsiteX16" fmla="*/ 473886 w 635845"/>
                  <a:gd name="connsiteY16" fmla="*/ 312508 h 406009"/>
                  <a:gd name="connsiteX17" fmla="*/ 388161 w 635845"/>
                  <a:gd name="connsiteY17" fmla="*/ 302983 h 406009"/>
                  <a:gd name="connsiteX18" fmla="*/ 304817 w 635845"/>
                  <a:gd name="connsiteY18" fmla="*/ 279171 h 406009"/>
                  <a:gd name="connsiteX19" fmla="*/ 269099 w 635845"/>
                  <a:gd name="connsiteY19" fmla="*/ 260121 h 406009"/>
                  <a:gd name="connsiteX20" fmla="*/ 171467 w 635845"/>
                  <a:gd name="connsiteY20" fmla="*/ 274408 h 406009"/>
                  <a:gd name="connsiteX21" fmla="*/ 85742 w 635845"/>
                  <a:gd name="connsiteY21" fmla="*/ 286314 h 406009"/>
                  <a:gd name="connsiteX22" fmla="*/ 17 w 635845"/>
                  <a:gd name="connsiteY22" fmla="*/ 286314 h 406009"/>
                  <a:gd name="connsiteX0" fmla="*/ 19 w 631084"/>
                  <a:gd name="connsiteY0" fmla="*/ 295839 h 406009"/>
                  <a:gd name="connsiteX1" fmla="*/ 88125 w 631084"/>
                  <a:gd name="connsiteY1" fmla="*/ 345846 h 406009"/>
                  <a:gd name="connsiteX2" fmla="*/ 214331 w 631084"/>
                  <a:gd name="connsiteY2" fmla="*/ 386327 h 406009"/>
                  <a:gd name="connsiteX3" fmla="*/ 328631 w 631084"/>
                  <a:gd name="connsiteY3" fmla="*/ 405377 h 406009"/>
                  <a:gd name="connsiteX4" fmla="*/ 490556 w 631084"/>
                  <a:gd name="connsiteY4" fmla="*/ 395852 h 406009"/>
                  <a:gd name="connsiteX5" fmla="*/ 595331 w 631084"/>
                  <a:gd name="connsiteY5" fmla="*/ 343464 h 406009"/>
                  <a:gd name="connsiteX6" fmla="*/ 631050 w 631084"/>
                  <a:gd name="connsiteY6" fmla="*/ 229164 h 406009"/>
                  <a:gd name="connsiteX7" fmla="*/ 590569 w 631084"/>
                  <a:gd name="connsiteY7" fmla="*/ 95814 h 406009"/>
                  <a:gd name="connsiteX8" fmla="*/ 509606 w 631084"/>
                  <a:gd name="connsiteY8" fmla="*/ 14852 h 406009"/>
                  <a:gd name="connsiteX9" fmla="*/ 416738 w 631084"/>
                  <a:gd name="connsiteY9" fmla="*/ 5327 h 406009"/>
                  <a:gd name="connsiteX10" fmla="*/ 326250 w 631084"/>
                  <a:gd name="connsiteY10" fmla="*/ 74383 h 406009"/>
                  <a:gd name="connsiteX11" fmla="*/ 269100 w 631084"/>
                  <a:gd name="connsiteY11" fmla="*/ 122008 h 406009"/>
                  <a:gd name="connsiteX12" fmla="*/ 361969 w 631084"/>
                  <a:gd name="connsiteY12" fmla="*/ 186302 h 406009"/>
                  <a:gd name="connsiteX13" fmla="*/ 435788 w 631084"/>
                  <a:gd name="connsiteY13" fmla="*/ 117246 h 406009"/>
                  <a:gd name="connsiteX14" fmla="*/ 504844 w 631084"/>
                  <a:gd name="connsiteY14" fmla="*/ 124389 h 406009"/>
                  <a:gd name="connsiteX15" fmla="*/ 504844 w 631084"/>
                  <a:gd name="connsiteY15" fmla="*/ 252977 h 406009"/>
                  <a:gd name="connsiteX16" fmla="*/ 469125 w 631084"/>
                  <a:gd name="connsiteY16" fmla="*/ 312508 h 406009"/>
                  <a:gd name="connsiteX17" fmla="*/ 383400 w 631084"/>
                  <a:gd name="connsiteY17" fmla="*/ 302983 h 406009"/>
                  <a:gd name="connsiteX18" fmla="*/ 300056 w 631084"/>
                  <a:gd name="connsiteY18" fmla="*/ 279171 h 406009"/>
                  <a:gd name="connsiteX19" fmla="*/ 264338 w 631084"/>
                  <a:gd name="connsiteY19" fmla="*/ 260121 h 406009"/>
                  <a:gd name="connsiteX20" fmla="*/ 166706 w 631084"/>
                  <a:gd name="connsiteY20" fmla="*/ 274408 h 406009"/>
                  <a:gd name="connsiteX21" fmla="*/ 80981 w 631084"/>
                  <a:gd name="connsiteY21" fmla="*/ 286314 h 406009"/>
                  <a:gd name="connsiteX22" fmla="*/ 19 w 631084"/>
                  <a:gd name="connsiteY22" fmla="*/ 295839 h 406009"/>
                  <a:gd name="connsiteX0" fmla="*/ 19 w 631084"/>
                  <a:gd name="connsiteY0" fmla="*/ 295839 h 406009"/>
                  <a:gd name="connsiteX1" fmla="*/ 88125 w 631084"/>
                  <a:gd name="connsiteY1" fmla="*/ 345846 h 406009"/>
                  <a:gd name="connsiteX2" fmla="*/ 214331 w 631084"/>
                  <a:gd name="connsiteY2" fmla="*/ 386327 h 406009"/>
                  <a:gd name="connsiteX3" fmla="*/ 328631 w 631084"/>
                  <a:gd name="connsiteY3" fmla="*/ 405377 h 406009"/>
                  <a:gd name="connsiteX4" fmla="*/ 490556 w 631084"/>
                  <a:gd name="connsiteY4" fmla="*/ 395852 h 406009"/>
                  <a:gd name="connsiteX5" fmla="*/ 595331 w 631084"/>
                  <a:gd name="connsiteY5" fmla="*/ 343464 h 406009"/>
                  <a:gd name="connsiteX6" fmla="*/ 631050 w 631084"/>
                  <a:gd name="connsiteY6" fmla="*/ 229164 h 406009"/>
                  <a:gd name="connsiteX7" fmla="*/ 590569 w 631084"/>
                  <a:gd name="connsiteY7" fmla="*/ 95814 h 406009"/>
                  <a:gd name="connsiteX8" fmla="*/ 509606 w 631084"/>
                  <a:gd name="connsiteY8" fmla="*/ 14852 h 406009"/>
                  <a:gd name="connsiteX9" fmla="*/ 416738 w 631084"/>
                  <a:gd name="connsiteY9" fmla="*/ 5327 h 406009"/>
                  <a:gd name="connsiteX10" fmla="*/ 326250 w 631084"/>
                  <a:gd name="connsiteY10" fmla="*/ 74383 h 406009"/>
                  <a:gd name="connsiteX11" fmla="*/ 269100 w 631084"/>
                  <a:gd name="connsiteY11" fmla="*/ 122008 h 406009"/>
                  <a:gd name="connsiteX12" fmla="*/ 361969 w 631084"/>
                  <a:gd name="connsiteY12" fmla="*/ 186302 h 406009"/>
                  <a:gd name="connsiteX13" fmla="*/ 435788 w 631084"/>
                  <a:gd name="connsiteY13" fmla="*/ 117246 h 406009"/>
                  <a:gd name="connsiteX14" fmla="*/ 504844 w 631084"/>
                  <a:gd name="connsiteY14" fmla="*/ 124389 h 406009"/>
                  <a:gd name="connsiteX15" fmla="*/ 504844 w 631084"/>
                  <a:gd name="connsiteY15" fmla="*/ 252977 h 406009"/>
                  <a:gd name="connsiteX16" fmla="*/ 464363 w 631084"/>
                  <a:gd name="connsiteY16" fmla="*/ 302983 h 406009"/>
                  <a:gd name="connsiteX17" fmla="*/ 383400 w 631084"/>
                  <a:gd name="connsiteY17" fmla="*/ 302983 h 406009"/>
                  <a:gd name="connsiteX18" fmla="*/ 300056 w 631084"/>
                  <a:gd name="connsiteY18" fmla="*/ 279171 h 406009"/>
                  <a:gd name="connsiteX19" fmla="*/ 264338 w 631084"/>
                  <a:gd name="connsiteY19" fmla="*/ 260121 h 406009"/>
                  <a:gd name="connsiteX20" fmla="*/ 166706 w 631084"/>
                  <a:gd name="connsiteY20" fmla="*/ 274408 h 406009"/>
                  <a:gd name="connsiteX21" fmla="*/ 80981 w 631084"/>
                  <a:gd name="connsiteY21" fmla="*/ 286314 h 406009"/>
                  <a:gd name="connsiteX22" fmla="*/ 19 w 631084"/>
                  <a:gd name="connsiteY22" fmla="*/ 295839 h 406009"/>
                  <a:gd name="connsiteX0" fmla="*/ 19 w 633460"/>
                  <a:gd name="connsiteY0" fmla="*/ 295839 h 406009"/>
                  <a:gd name="connsiteX1" fmla="*/ 88125 w 633460"/>
                  <a:gd name="connsiteY1" fmla="*/ 345846 h 406009"/>
                  <a:gd name="connsiteX2" fmla="*/ 214331 w 633460"/>
                  <a:gd name="connsiteY2" fmla="*/ 386327 h 406009"/>
                  <a:gd name="connsiteX3" fmla="*/ 328631 w 633460"/>
                  <a:gd name="connsiteY3" fmla="*/ 405377 h 406009"/>
                  <a:gd name="connsiteX4" fmla="*/ 490556 w 633460"/>
                  <a:gd name="connsiteY4" fmla="*/ 395852 h 406009"/>
                  <a:gd name="connsiteX5" fmla="*/ 595331 w 633460"/>
                  <a:gd name="connsiteY5" fmla="*/ 343464 h 406009"/>
                  <a:gd name="connsiteX6" fmla="*/ 633431 w 633460"/>
                  <a:gd name="connsiteY6" fmla="*/ 222020 h 406009"/>
                  <a:gd name="connsiteX7" fmla="*/ 590569 w 633460"/>
                  <a:gd name="connsiteY7" fmla="*/ 95814 h 406009"/>
                  <a:gd name="connsiteX8" fmla="*/ 509606 w 633460"/>
                  <a:gd name="connsiteY8" fmla="*/ 14852 h 406009"/>
                  <a:gd name="connsiteX9" fmla="*/ 416738 w 633460"/>
                  <a:gd name="connsiteY9" fmla="*/ 5327 h 406009"/>
                  <a:gd name="connsiteX10" fmla="*/ 326250 w 633460"/>
                  <a:gd name="connsiteY10" fmla="*/ 74383 h 406009"/>
                  <a:gd name="connsiteX11" fmla="*/ 269100 w 633460"/>
                  <a:gd name="connsiteY11" fmla="*/ 122008 h 406009"/>
                  <a:gd name="connsiteX12" fmla="*/ 361969 w 633460"/>
                  <a:gd name="connsiteY12" fmla="*/ 186302 h 406009"/>
                  <a:gd name="connsiteX13" fmla="*/ 435788 w 633460"/>
                  <a:gd name="connsiteY13" fmla="*/ 117246 h 406009"/>
                  <a:gd name="connsiteX14" fmla="*/ 504844 w 633460"/>
                  <a:gd name="connsiteY14" fmla="*/ 124389 h 406009"/>
                  <a:gd name="connsiteX15" fmla="*/ 504844 w 633460"/>
                  <a:gd name="connsiteY15" fmla="*/ 252977 h 406009"/>
                  <a:gd name="connsiteX16" fmla="*/ 464363 w 633460"/>
                  <a:gd name="connsiteY16" fmla="*/ 302983 h 406009"/>
                  <a:gd name="connsiteX17" fmla="*/ 383400 w 633460"/>
                  <a:gd name="connsiteY17" fmla="*/ 302983 h 406009"/>
                  <a:gd name="connsiteX18" fmla="*/ 300056 w 633460"/>
                  <a:gd name="connsiteY18" fmla="*/ 279171 h 406009"/>
                  <a:gd name="connsiteX19" fmla="*/ 264338 w 633460"/>
                  <a:gd name="connsiteY19" fmla="*/ 260121 h 406009"/>
                  <a:gd name="connsiteX20" fmla="*/ 166706 w 633460"/>
                  <a:gd name="connsiteY20" fmla="*/ 274408 h 406009"/>
                  <a:gd name="connsiteX21" fmla="*/ 80981 w 633460"/>
                  <a:gd name="connsiteY21" fmla="*/ 286314 h 406009"/>
                  <a:gd name="connsiteX22" fmla="*/ 19 w 633460"/>
                  <a:gd name="connsiteY22" fmla="*/ 295839 h 406009"/>
                  <a:gd name="connsiteX0" fmla="*/ 19 w 633431"/>
                  <a:gd name="connsiteY0" fmla="*/ 295839 h 406009"/>
                  <a:gd name="connsiteX1" fmla="*/ 88125 w 633431"/>
                  <a:gd name="connsiteY1" fmla="*/ 345846 h 406009"/>
                  <a:gd name="connsiteX2" fmla="*/ 214331 w 633431"/>
                  <a:gd name="connsiteY2" fmla="*/ 386327 h 406009"/>
                  <a:gd name="connsiteX3" fmla="*/ 328631 w 633431"/>
                  <a:gd name="connsiteY3" fmla="*/ 405377 h 406009"/>
                  <a:gd name="connsiteX4" fmla="*/ 490556 w 633431"/>
                  <a:gd name="connsiteY4" fmla="*/ 395852 h 406009"/>
                  <a:gd name="connsiteX5" fmla="*/ 595331 w 633431"/>
                  <a:gd name="connsiteY5" fmla="*/ 343464 h 406009"/>
                  <a:gd name="connsiteX6" fmla="*/ 633431 w 633431"/>
                  <a:gd name="connsiteY6" fmla="*/ 222020 h 406009"/>
                  <a:gd name="connsiteX7" fmla="*/ 595331 w 633431"/>
                  <a:gd name="connsiteY7" fmla="*/ 95814 h 406009"/>
                  <a:gd name="connsiteX8" fmla="*/ 509606 w 633431"/>
                  <a:gd name="connsiteY8" fmla="*/ 14852 h 406009"/>
                  <a:gd name="connsiteX9" fmla="*/ 416738 w 633431"/>
                  <a:gd name="connsiteY9" fmla="*/ 5327 h 406009"/>
                  <a:gd name="connsiteX10" fmla="*/ 326250 w 633431"/>
                  <a:gd name="connsiteY10" fmla="*/ 74383 h 406009"/>
                  <a:gd name="connsiteX11" fmla="*/ 269100 w 633431"/>
                  <a:gd name="connsiteY11" fmla="*/ 122008 h 406009"/>
                  <a:gd name="connsiteX12" fmla="*/ 361969 w 633431"/>
                  <a:gd name="connsiteY12" fmla="*/ 186302 h 406009"/>
                  <a:gd name="connsiteX13" fmla="*/ 435788 w 633431"/>
                  <a:gd name="connsiteY13" fmla="*/ 117246 h 406009"/>
                  <a:gd name="connsiteX14" fmla="*/ 504844 w 633431"/>
                  <a:gd name="connsiteY14" fmla="*/ 124389 h 406009"/>
                  <a:gd name="connsiteX15" fmla="*/ 504844 w 633431"/>
                  <a:gd name="connsiteY15" fmla="*/ 252977 h 406009"/>
                  <a:gd name="connsiteX16" fmla="*/ 464363 w 633431"/>
                  <a:gd name="connsiteY16" fmla="*/ 302983 h 406009"/>
                  <a:gd name="connsiteX17" fmla="*/ 383400 w 633431"/>
                  <a:gd name="connsiteY17" fmla="*/ 302983 h 406009"/>
                  <a:gd name="connsiteX18" fmla="*/ 300056 w 633431"/>
                  <a:gd name="connsiteY18" fmla="*/ 279171 h 406009"/>
                  <a:gd name="connsiteX19" fmla="*/ 264338 w 633431"/>
                  <a:gd name="connsiteY19" fmla="*/ 260121 h 406009"/>
                  <a:gd name="connsiteX20" fmla="*/ 166706 w 633431"/>
                  <a:gd name="connsiteY20" fmla="*/ 274408 h 406009"/>
                  <a:gd name="connsiteX21" fmla="*/ 80981 w 633431"/>
                  <a:gd name="connsiteY21" fmla="*/ 286314 h 406009"/>
                  <a:gd name="connsiteX22" fmla="*/ 19 w 633431"/>
                  <a:gd name="connsiteY22" fmla="*/ 295839 h 406009"/>
                  <a:gd name="connsiteX0" fmla="*/ 19 w 633431"/>
                  <a:gd name="connsiteY0" fmla="*/ 295839 h 406009"/>
                  <a:gd name="connsiteX1" fmla="*/ 88125 w 633431"/>
                  <a:gd name="connsiteY1" fmla="*/ 345846 h 406009"/>
                  <a:gd name="connsiteX2" fmla="*/ 214331 w 633431"/>
                  <a:gd name="connsiteY2" fmla="*/ 386327 h 406009"/>
                  <a:gd name="connsiteX3" fmla="*/ 328631 w 633431"/>
                  <a:gd name="connsiteY3" fmla="*/ 405377 h 406009"/>
                  <a:gd name="connsiteX4" fmla="*/ 490556 w 633431"/>
                  <a:gd name="connsiteY4" fmla="*/ 395852 h 406009"/>
                  <a:gd name="connsiteX5" fmla="*/ 595331 w 633431"/>
                  <a:gd name="connsiteY5" fmla="*/ 343464 h 406009"/>
                  <a:gd name="connsiteX6" fmla="*/ 633431 w 633431"/>
                  <a:gd name="connsiteY6" fmla="*/ 222020 h 406009"/>
                  <a:gd name="connsiteX7" fmla="*/ 595331 w 633431"/>
                  <a:gd name="connsiteY7" fmla="*/ 95814 h 406009"/>
                  <a:gd name="connsiteX8" fmla="*/ 509606 w 633431"/>
                  <a:gd name="connsiteY8" fmla="*/ 14852 h 406009"/>
                  <a:gd name="connsiteX9" fmla="*/ 416738 w 633431"/>
                  <a:gd name="connsiteY9" fmla="*/ 5327 h 406009"/>
                  <a:gd name="connsiteX10" fmla="*/ 326250 w 633431"/>
                  <a:gd name="connsiteY10" fmla="*/ 74383 h 406009"/>
                  <a:gd name="connsiteX11" fmla="*/ 283388 w 633431"/>
                  <a:gd name="connsiteY11" fmla="*/ 119627 h 406009"/>
                  <a:gd name="connsiteX12" fmla="*/ 361969 w 633431"/>
                  <a:gd name="connsiteY12" fmla="*/ 186302 h 406009"/>
                  <a:gd name="connsiteX13" fmla="*/ 435788 w 633431"/>
                  <a:gd name="connsiteY13" fmla="*/ 117246 h 406009"/>
                  <a:gd name="connsiteX14" fmla="*/ 504844 w 633431"/>
                  <a:gd name="connsiteY14" fmla="*/ 124389 h 406009"/>
                  <a:gd name="connsiteX15" fmla="*/ 504844 w 633431"/>
                  <a:gd name="connsiteY15" fmla="*/ 252977 h 406009"/>
                  <a:gd name="connsiteX16" fmla="*/ 464363 w 633431"/>
                  <a:gd name="connsiteY16" fmla="*/ 302983 h 406009"/>
                  <a:gd name="connsiteX17" fmla="*/ 383400 w 633431"/>
                  <a:gd name="connsiteY17" fmla="*/ 302983 h 406009"/>
                  <a:gd name="connsiteX18" fmla="*/ 300056 w 633431"/>
                  <a:gd name="connsiteY18" fmla="*/ 279171 h 406009"/>
                  <a:gd name="connsiteX19" fmla="*/ 264338 w 633431"/>
                  <a:gd name="connsiteY19" fmla="*/ 260121 h 406009"/>
                  <a:gd name="connsiteX20" fmla="*/ 166706 w 633431"/>
                  <a:gd name="connsiteY20" fmla="*/ 274408 h 406009"/>
                  <a:gd name="connsiteX21" fmla="*/ 80981 w 633431"/>
                  <a:gd name="connsiteY21" fmla="*/ 286314 h 406009"/>
                  <a:gd name="connsiteX22" fmla="*/ 19 w 633431"/>
                  <a:gd name="connsiteY22" fmla="*/ 295839 h 406009"/>
                  <a:gd name="connsiteX0" fmla="*/ 19 w 633431"/>
                  <a:gd name="connsiteY0" fmla="*/ 295839 h 406009"/>
                  <a:gd name="connsiteX1" fmla="*/ 88125 w 633431"/>
                  <a:gd name="connsiteY1" fmla="*/ 345846 h 406009"/>
                  <a:gd name="connsiteX2" fmla="*/ 214331 w 633431"/>
                  <a:gd name="connsiteY2" fmla="*/ 386327 h 406009"/>
                  <a:gd name="connsiteX3" fmla="*/ 328631 w 633431"/>
                  <a:gd name="connsiteY3" fmla="*/ 405377 h 406009"/>
                  <a:gd name="connsiteX4" fmla="*/ 490556 w 633431"/>
                  <a:gd name="connsiteY4" fmla="*/ 395852 h 406009"/>
                  <a:gd name="connsiteX5" fmla="*/ 595331 w 633431"/>
                  <a:gd name="connsiteY5" fmla="*/ 343464 h 406009"/>
                  <a:gd name="connsiteX6" fmla="*/ 633431 w 633431"/>
                  <a:gd name="connsiteY6" fmla="*/ 222020 h 406009"/>
                  <a:gd name="connsiteX7" fmla="*/ 595331 w 633431"/>
                  <a:gd name="connsiteY7" fmla="*/ 95814 h 406009"/>
                  <a:gd name="connsiteX8" fmla="*/ 509606 w 633431"/>
                  <a:gd name="connsiteY8" fmla="*/ 14852 h 406009"/>
                  <a:gd name="connsiteX9" fmla="*/ 416738 w 633431"/>
                  <a:gd name="connsiteY9" fmla="*/ 5327 h 406009"/>
                  <a:gd name="connsiteX10" fmla="*/ 326250 w 633431"/>
                  <a:gd name="connsiteY10" fmla="*/ 74383 h 406009"/>
                  <a:gd name="connsiteX11" fmla="*/ 283388 w 633431"/>
                  <a:gd name="connsiteY11" fmla="*/ 119627 h 406009"/>
                  <a:gd name="connsiteX12" fmla="*/ 319106 w 633431"/>
                  <a:gd name="connsiteY12" fmla="*/ 148202 h 406009"/>
                  <a:gd name="connsiteX13" fmla="*/ 361969 w 633431"/>
                  <a:gd name="connsiteY13" fmla="*/ 186302 h 406009"/>
                  <a:gd name="connsiteX14" fmla="*/ 435788 w 633431"/>
                  <a:gd name="connsiteY14" fmla="*/ 117246 h 406009"/>
                  <a:gd name="connsiteX15" fmla="*/ 504844 w 633431"/>
                  <a:gd name="connsiteY15" fmla="*/ 124389 h 406009"/>
                  <a:gd name="connsiteX16" fmla="*/ 504844 w 633431"/>
                  <a:gd name="connsiteY16" fmla="*/ 252977 h 406009"/>
                  <a:gd name="connsiteX17" fmla="*/ 464363 w 633431"/>
                  <a:gd name="connsiteY17" fmla="*/ 302983 h 406009"/>
                  <a:gd name="connsiteX18" fmla="*/ 383400 w 633431"/>
                  <a:gd name="connsiteY18" fmla="*/ 302983 h 406009"/>
                  <a:gd name="connsiteX19" fmla="*/ 300056 w 633431"/>
                  <a:gd name="connsiteY19" fmla="*/ 279171 h 406009"/>
                  <a:gd name="connsiteX20" fmla="*/ 264338 w 633431"/>
                  <a:gd name="connsiteY20" fmla="*/ 260121 h 406009"/>
                  <a:gd name="connsiteX21" fmla="*/ 166706 w 633431"/>
                  <a:gd name="connsiteY21" fmla="*/ 274408 h 406009"/>
                  <a:gd name="connsiteX22" fmla="*/ 80981 w 633431"/>
                  <a:gd name="connsiteY22" fmla="*/ 286314 h 406009"/>
                  <a:gd name="connsiteX23" fmla="*/ 19 w 633431"/>
                  <a:gd name="connsiteY23" fmla="*/ 295839 h 406009"/>
                  <a:gd name="connsiteX0" fmla="*/ 19 w 633431"/>
                  <a:gd name="connsiteY0" fmla="*/ 295839 h 406009"/>
                  <a:gd name="connsiteX1" fmla="*/ 88125 w 633431"/>
                  <a:gd name="connsiteY1" fmla="*/ 345846 h 406009"/>
                  <a:gd name="connsiteX2" fmla="*/ 214331 w 633431"/>
                  <a:gd name="connsiteY2" fmla="*/ 386327 h 406009"/>
                  <a:gd name="connsiteX3" fmla="*/ 328631 w 633431"/>
                  <a:gd name="connsiteY3" fmla="*/ 405377 h 406009"/>
                  <a:gd name="connsiteX4" fmla="*/ 490556 w 633431"/>
                  <a:gd name="connsiteY4" fmla="*/ 395852 h 406009"/>
                  <a:gd name="connsiteX5" fmla="*/ 595331 w 633431"/>
                  <a:gd name="connsiteY5" fmla="*/ 343464 h 406009"/>
                  <a:gd name="connsiteX6" fmla="*/ 633431 w 633431"/>
                  <a:gd name="connsiteY6" fmla="*/ 222020 h 406009"/>
                  <a:gd name="connsiteX7" fmla="*/ 595331 w 633431"/>
                  <a:gd name="connsiteY7" fmla="*/ 95814 h 406009"/>
                  <a:gd name="connsiteX8" fmla="*/ 509606 w 633431"/>
                  <a:gd name="connsiteY8" fmla="*/ 14852 h 406009"/>
                  <a:gd name="connsiteX9" fmla="*/ 416738 w 633431"/>
                  <a:gd name="connsiteY9" fmla="*/ 5327 h 406009"/>
                  <a:gd name="connsiteX10" fmla="*/ 326250 w 633431"/>
                  <a:gd name="connsiteY10" fmla="*/ 74383 h 406009"/>
                  <a:gd name="connsiteX11" fmla="*/ 283388 w 633431"/>
                  <a:gd name="connsiteY11" fmla="*/ 119627 h 406009"/>
                  <a:gd name="connsiteX12" fmla="*/ 319106 w 633431"/>
                  <a:gd name="connsiteY12" fmla="*/ 148202 h 406009"/>
                  <a:gd name="connsiteX13" fmla="*/ 373875 w 633431"/>
                  <a:gd name="connsiteY13" fmla="*/ 183920 h 406009"/>
                  <a:gd name="connsiteX14" fmla="*/ 435788 w 633431"/>
                  <a:gd name="connsiteY14" fmla="*/ 117246 h 406009"/>
                  <a:gd name="connsiteX15" fmla="*/ 504844 w 633431"/>
                  <a:gd name="connsiteY15" fmla="*/ 124389 h 406009"/>
                  <a:gd name="connsiteX16" fmla="*/ 504844 w 633431"/>
                  <a:gd name="connsiteY16" fmla="*/ 252977 h 406009"/>
                  <a:gd name="connsiteX17" fmla="*/ 464363 w 633431"/>
                  <a:gd name="connsiteY17" fmla="*/ 302983 h 406009"/>
                  <a:gd name="connsiteX18" fmla="*/ 383400 w 633431"/>
                  <a:gd name="connsiteY18" fmla="*/ 302983 h 406009"/>
                  <a:gd name="connsiteX19" fmla="*/ 300056 w 633431"/>
                  <a:gd name="connsiteY19" fmla="*/ 279171 h 406009"/>
                  <a:gd name="connsiteX20" fmla="*/ 264338 w 633431"/>
                  <a:gd name="connsiteY20" fmla="*/ 260121 h 406009"/>
                  <a:gd name="connsiteX21" fmla="*/ 166706 w 633431"/>
                  <a:gd name="connsiteY21" fmla="*/ 274408 h 406009"/>
                  <a:gd name="connsiteX22" fmla="*/ 80981 w 633431"/>
                  <a:gd name="connsiteY22" fmla="*/ 286314 h 406009"/>
                  <a:gd name="connsiteX23" fmla="*/ 19 w 633431"/>
                  <a:gd name="connsiteY23" fmla="*/ 295839 h 40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3431" h="406009">
                    <a:moveTo>
                      <a:pt x="19" y="295839"/>
                    </a:moveTo>
                    <a:cubicBezTo>
                      <a:pt x="1210" y="305761"/>
                      <a:pt x="52406" y="330765"/>
                      <a:pt x="88125" y="345846"/>
                    </a:cubicBezTo>
                    <a:cubicBezTo>
                      <a:pt x="123844" y="360927"/>
                      <a:pt x="174247" y="376405"/>
                      <a:pt x="214331" y="386327"/>
                    </a:cubicBezTo>
                    <a:cubicBezTo>
                      <a:pt x="254415" y="396249"/>
                      <a:pt x="282594" y="403790"/>
                      <a:pt x="328631" y="405377"/>
                    </a:cubicBezTo>
                    <a:cubicBezTo>
                      <a:pt x="374668" y="406964"/>
                      <a:pt x="446106" y="406171"/>
                      <a:pt x="490556" y="395852"/>
                    </a:cubicBezTo>
                    <a:cubicBezTo>
                      <a:pt x="535006" y="385533"/>
                      <a:pt x="571519" y="372436"/>
                      <a:pt x="595331" y="343464"/>
                    </a:cubicBezTo>
                    <a:cubicBezTo>
                      <a:pt x="619143" y="314492"/>
                      <a:pt x="633431" y="263295"/>
                      <a:pt x="633431" y="222020"/>
                    </a:cubicBezTo>
                    <a:cubicBezTo>
                      <a:pt x="633431" y="180745"/>
                      <a:pt x="615968" y="130342"/>
                      <a:pt x="595331" y="95814"/>
                    </a:cubicBezTo>
                    <a:cubicBezTo>
                      <a:pt x="574694" y="61286"/>
                      <a:pt x="539372" y="29933"/>
                      <a:pt x="509606" y="14852"/>
                    </a:cubicBezTo>
                    <a:cubicBezTo>
                      <a:pt x="479841" y="-229"/>
                      <a:pt x="447297" y="-4595"/>
                      <a:pt x="416738" y="5327"/>
                    </a:cubicBezTo>
                    <a:cubicBezTo>
                      <a:pt x="386179" y="15249"/>
                      <a:pt x="348475" y="55333"/>
                      <a:pt x="326250" y="74383"/>
                    </a:cubicBezTo>
                    <a:cubicBezTo>
                      <a:pt x="304025" y="93433"/>
                      <a:pt x="284579" y="107324"/>
                      <a:pt x="283388" y="119627"/>
                    </a:cubicBezTo>
                    <a:cubicBezTo>
                      <a:pt x="282197" y="131930"/>
                      <a:pt x="306009" y="137090"/>
                      <a:pt x="319106" y="148202"/>
                    </a:cubicBezTo>
                    <a:cubicBezTo>
                      <a:pt x="332203" y="159314"/>
                      <a:pt x="354428" y="189079"/>
                      <a:pt x="373875" y="183920"/>
                    </a:cubicBezTo>
                    <a:cubicBezTo>
                      <a:pt x="393322" y="178761"/>
                      <a:pt x="413960" y="127168"/>
                      <a:pt x="435788" y="117246"/>
                    </a:cubicBezTo>
                    <a:cubicBezTo>
                      <a:pt x="457616" y="107324"/>
                      <a:pt x="493335" y="101767"/>
                      <a:pt x="504844" y="124389"/>
                    </a:cubicBezTo>
                    <a:cubicBezTo>
                      <a:pt x="516353" y="147011"/>
                      <a:pt x="511591" y="223211"/>
                      <a:pt x="504844" y="252977"/>
                    </a:cubicBezTo>
                    <a:cubicBezTo>
                      <a:pt x="498097" y="282743"/>
                      <a:pt x="484604" y="294649"/>
                      <a:pt x="464363" y="302983"/>
                    </a:cubicBezTo>
                    <a:cubicBezTo>
                      <a:pt x="444122" y="311317"/>
                      <a:pt x="410784" y="306952"/>
                      <a:pt x="383400" y="302983"/>
                    </a:cubicBezTo>
                    <a:cubicBezTo>
                      <a:pt x="356016" y="299014"/>
                      <a:pt x="319900" y="286315"/>
                      <a:pt x="300056" y="279171"/>
                    </a:cubicBezTo>
                    <a:cubicBezTo>
                      <a:pt x="280212" y="272027"/>
                      <a:pt x="286563" y="260915"/>
                      <a:pt x="264338" y="260121"/>
                    </a:cubicBezTo>
                    <a:cubicBezTo>
                      <a:pt x="242113" y="259327"/>
                      <a:pt x="166706" y="274408"/>
                      <a:pt x="166706" y="274408"/>
                    </a:cubicBezTo>
                    <a:lnTo>
                      <a:pt x="80981" y="286314"/>
                    </a:lnTo>
                    <a:cubicBezTo>
                      <a:pt x="54391" y="289489"/>
                      <a:pt x="-1172" y="285917"/>
                      <a:pt x="19" y="29583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9" name="任意多边形 1388"/>
              <p:cNvSpPr/>
              <p:nvPr/>
            </p:nvSpPr>
            <p:spPr>
              <a:xfrm>
                <a:off x="7154996" y="4923333"/>
                <a:ext cx="319571" cy="262753"/>
              </a:xfrm>
              <a:custGeom>
                <a:avLst/>
                <a:gdLst>
                  <a:gd name="connsiteX0" fmla="*/ 28747 w 822953"/>
                  <a:gd name="connsiteY0" fmla="*/ 428931 h 676916"/>
                  <a:gd name="connsiteX1" fmla="*/ 116853 w 822953"/>
                  <a:gd name="connsiteY1" fmla="*/ 524181 h 676916"/>
                  <a:gd name="connsiteX2" fmla="*/ 324022 w 822953"/>
                  <a:gd name="connsiteY2" fmla="*/ 576568 h 676916"/>
                  <a:gd name="connsiteX3" fmla="*/ 490710 w 822953"/>
                  <a:gd name="connsiteY3" fmla="*/ 557518 h 676916"/>
                  <a:gd name="connsiteX4" fmla="*/ 600247 w 822953"/>
                  <a:gd name="connsiteY4" fmla="*/ 517037 h 676916"/>
                  <a:gd name="connsiteX5" fmla="*/ 678828 w 822953"/>
                  <a:gd name="connsiteY5" fmla="*/ 428931 h 676916"/>
                  <a:gd name="connsiteX6" fmla="*/ 695497 w 822953"/>
                  <a:gd name="connsiteY6" fmla="*/ 333681 h 676916"/>
                  <a:gd name="connsiteX7" fmla="*/ 685972 w 822953"/>
                  <a:gd name="connsiteY7" fmla="*/ 252718 h 676916"/>
                  <a:gd name="connsiteX8" fmla="*/ 643110 w 822953"/>
                  <a:gd name="connsiteY8" fmla="*/ 186043 h 676916"/>
                  <a:gd name="connsiteX9" fmla="*/ 616916 w 822953"/>
                  <a:gd name="connsiteY9" fmla="*/ 114606 h 676916"/>
                  <a:gd name="connsiteX10" fmla="*/ 600247 w 822953"/>
                  <a:gd name="connsiteY10" fmla="*/ 64600 h 676916"/>
                  <a:gd name="connsiteX11" fmla="*/ 659778 w 822953"/>
                  <a:gd name="connsiteY11" fmla="*/ 36025 h 676916"/>
                  <a:gd name="connsiteX12" fmla="*/ 705022 w 822953"/>
                  <a:gd name="connsiteY12" fmla="*/ 306 h 676916"/>
                  <a:gd name="connsiteX13" fmla="*/ 740741 w 822953"/>
                  <a:gd name="connsiteY13" fmla="*/ 57456 h 676916"/>
                  <a:gd name="connsiteX14" fmla="*/ 766935 w 822953"/>
                  <a:gd name="connsiteY14" fmla="*/ 200331 h 676916"/>
                  <a:gd name="connsiteX15" fmla="*/ 809797 w 822953"/>
                  <a:gd name="connsiteY15" fmla="*/ 290818 h 676916"/>
                  <a:gd name="connsiteX16" fmla="*/ 819322 w 822953"/>
                  <a:gd name="connsiteY16" fmla="*/ 407500 h 676916"/>
                  <a:gd name="connsiteX17" fmla="*/ 755028 w 822953"/>
                  <a:gd name="connsiteY17" fmla="*/ 538468 h 676916"/>
                  <a:gd name="connsiteX18" fmla="*/ 628822 w 822953"/>
                  <a:gd name="connsiteY18" fmla="*/ 621812 h 676916"/>
                  <a:gd name="connsiteX19" fmla="*/ 547860 w 822953"/>
                  <a:gd name="connsiteY19" fmla="*/ 674200 h 676916"/>
                  <a:gd name="connsiteX20" fmla="*/ 400222 w 822953"/>
                  <a:gd name="connsiteY20" fmla="*/ 669437 h 676916"/>
                  <a:gd name="connsiteX21" fmla="*/ 245441 w 822953"/>
                  <a:gd name="connsiteY21" fmla="*/ 669437 h 676916"/>
                  <a:gd name="connsiteX22" fmla="*/ 95422 w 822953"/>
                  <a:gd name="connsiteY22" fmla="*/ 640862 h 676916"/>
                  <a:gd name="connsiteX23" fmla="*/ 4935 w 822953"/>
                  <a:gd name="connsiteY23" fmla="*/ 562281 h 676916"/>
                  <a:gd name="connsiteX24" fmla="*/ 28747 w 822953"/>
                  <a:gd name="connsiteY24" fmla="*/ 428931 h 676916"/>
                  <a:gd name="connsiteX0" fmla="*/ 24654 w 818860"/>
                  <a:gd name="connsiteY0" fmla="*/ 428931 h 676916"/>
                  <a:gd name="connsiteX1" fmla="*/ 112760 w 818860"/>
                  <a:gd name="connsiteY1" fmla="*/ 524181 h 676916"/>
                  <a:gd name="connsiteX2" fmla="*/ 319929 w 818860"/>
                  <a:gd name="connsiteY2" fmla="*/ 576568 h 676916"/>
                  <a:gd name="connsiteX3" fmla="*/ 486617 w 818860"/>
                  <a:gd name="connsiteY3" fmla="*/ 557518 h 676916"/>
                  <a:gd name="connsiteX4" fmla="*/ 596154 w 818860"/>
                  <a:gd name="connsiteY4" fmla="*/ 517037 h 676916"/>
                  <a:gd name="connsiteX5" fmla="*/ 674735 w 818860"/>
                  <a:gd name="connsiteY5" fmla="*/ 428931 h 676916"/>
                  <a:gd name="connsiteX6" fmla="*/ 691404 w 818860"/>
                  <a:gd name="connsiteY6" fmla="*/ 333681 h 676916"/>
                  <a:gd name="connsiteX7" fmla="*/ 681879 w 818860"/>
                  <a:gd name="connsiteY7" fmla="*/ 252718 h 676916"/>
                  <a:gd name="connsiteX8" fmla="*/ 639017 w 818860"/>
                  <a:gd name="connsiteY8" fmla="*/ 186043 h 676916"/>
                  <a:gd name="connsiteX9" fmla="*/ 612823 w 818860"/>
                  <a:gd name="connsiteY9" fmla="*/ 114606 h 676916"/>
                  <a:gd name="connsiteX10" fmla="*/ 596154 w 818860"/>
                  <a:gd name="connsiteY10" fmla="*/ 64600 h 676916"/>
                  <a:gd name="connsiteX11" fmla="*/ 655685 w 818860"/>
                  <a:gd name="connsiteY11" fmla="*/ 36025 h 676916"/>
                  <a:gd name="connsiteX12" fmla="*/ 700929 w 818860"/>
                  <a:gd name="connsiteY12" fmla="*/ 306 h 676916"/>
                  <a:gd name="connsiteX13" fmla="*/ 736648 w 818860"/>
                  <a:gd name="connsiteY13" fmla="*/ 57456 h 676916"/>
                  <a:gd name="connsiteX14" fmla="*/ 762842 w 818860"/>
                  <a:gd name="connsiteY14" fmla="*/ 200331 h 676916"/>
                  <a:gd name="connsiteX15" fmla="*/ 805704 w 818860"/>
                  <a:gd name="connsiteY15" fmla="*/ 290818 h 676916"/>
                  <a:gd name="connsiteX16" fmla="*/ 815229 w 818860"/>
                  <a:gd name="connsiteY16" fmla="*/ 407500 h 676916"/>
                  <a:gd name="connsiteX17" fmla="*/ 750935 w 818860"/>
                  <a:gd name="connsiteY17" fmla="*/ 538468 h 676916"/>
                  <a:gd name="connsiteX18" fmla="*/ 624729 w 818860"/>
                  <a:gd name="connsiteY18" fmla="*/ 621812 h 676916"/>
                  <a:gd name="connsiteX19" fmla="*/ 543767 w 818860"/>
                  <a:gd name="connsiteY19" fmla="*/ 674200 h 676916"/>
                  <a:gd name="connsiteX20" fmla="*/ 396129 w 818860"/>
                  <a:gd name="connsiteY20" fmla="*/ 669437 h 676916"/>
                  <a:gd name="connsiteX21" fmla="*/ 241348 w 818860"/>
                  <a:gd name="connsiteY21" fmla="*/ 669437 h 676916"/>
                  <a:gd name="connsiteX22" fmla="*/ 91329 w 818860"/>
                  <a:gd name="connsiteY22" fmla="*/ 640862 h 676916"/>
                  <a:gd name="connsiteX23" fmla="*/ 5604 w 818860"/>
                  <a:gd name="connsiteY23" fmla="*/ 562281 h 676916"/>
                  <a:gd name="connsiteX24" fmla="*/ 24654 w 818860"/>
                  <a:gd name="connsiteY24" fmla="*/ 428931 h 676916"/>
                  <a:gd name="connsiteX0" fmla="*/ 24654 w 818860"/>
                  <a:gd name="connsiteY0" fmla="*/ 428931 h 678262"/>
                  <a:gd name="connsiteX1" fmla="*/ 112760 w 818860"/>
                  <a:gd name="connsiteY1" fmla="*/ 524181 h 678262"/>
                  <a:gd name="connsiteX2" fmla="*/ 319929 w 818860"/>
                  <a:gd name="connsiteY2" fmla="*/ 576568 h 678262"/>
                  <a:gd name="connsiteX3" fmla="*/ 486617 w 818860"/>
                  <a:gd name="connsiteY3" fmla="*/ 557518 h 678262"/>
                  <a:gd name="connsiteX4" fmla="*/ 596154 w 818860"/>
                  <a:gd name="connsiteY4" fmla="*/ 517037 h 678262"/>
                  <a:gd name="connsiteX5" fmla="*/ 674735 w 818860"/>
                  <a:gd name="connsiteY5" fmla="*/ 428931 h 678262"/>
                  <a:gd name="connsiteX6" fmla="*/ 691404 w 818860"/>
                  <a:gd name="connsiteY6" fmla="*/ 333681 h 678262"/>
                  <a:gd name="connsiteX7" fmla="*/ 681879 w 818860"/>
                  <a:gd name="connsiteY7" fmla="*/ 252718 h 678262"/>
                  <a:gd name="connsiteX8" fmla="*/ 639017 w 818860"/>
                  <a:gd name="connsiteY8" fmla="*/ 186043 h 678262"/>
                  <a:gd name="connsiteX9" fmla="*/ 612823 w 818860"/>
                  <a:gd name="connsiteY9" fmla="*/ 114606 h 678262"/>
                  <a:gd name="connsiteX10" fmla="*/ 596154 w 818860"/>
                  <a:gd name="connsiteY10" fmla="*/ 64600 h 678262"/>
                  <a:gd name="connsiteX11" fmla="*/ 655685 w 818860"/>
                  <a:gd name="connsiteY11" fmla="*/ 36025 h 678262"/>
                  <a:gd name="connsiteX12" fmla="*/ 700929 w 818860"/>
                  <a:gd name="connsiteY12" fmla="*/ 306 h 678262"/>
                  <a:gd name="connsiteX13" fmla="*/ 736648 w 818860"/>
                  <a:gd name="connsiteY13" fmla="*/ 57456 h 678262"/>
                  <a:gd name="connsiteX14" fmla="*/ 762842 w 818860"/>
                  <a:gd name="connsiteY14" fmla="*/ 200331 h 678262"/>
                  <a:gd name="connsiteX15" fmla="*/ 805704 w 818860"/>
                  <a:gd name="connsiteY15" fmla="*/ 290818 h 678262"/>
                  <a:gd name="connsiteX16" fmla="*/ 815229 w 818860"/>
                  <a:gd name="connsiteY16" fmla="*/ 407500 h 678262"/>
                  <a:gd name="connsiteX17" fmla="*/ 750935 w 818860"/>
                  <a:gd name="connsiteY17" fmla="*/ 538468 h 678262"/>
                  <a:gd name="connsiteX18" fmla="*/ 624729 w 818860"/>
                  <a:gd name="connsiteY18" fmla="*/ 621812 h 678262"/>
                  <a:gd name="connsiteX19" fmla="*/ 543767 w 818860"/>
                  <a:gd name="connsiteY19" fmla="*/ 674200 h 678262"/>
                  <a:gd name="connsiteX20" fmla="*/ 393748 w 818860"/>
                  <a:gd name="connsiteY20" fmla="*/ 674199 h 678262"/>
                  <a:gd name="connsiteX21" fmla="*/ 241348 w 818860"/>
                  <a:gd name="connsiteY21" fmla="*/ 669437 h 678262"/>
                  <a:gd name="connsiteX22" fmla="*/ 91329 w 818860"/>
                  <a:gd name="connsiteY22" fmla="*/ 640862 h 678262"/>
                  <a:gd name="connsiteX23" fmla="*/ 5604 w 818860"/>
                  <a:gd name="connsiteY23" fmla="*/ 562281 h 678262"/>
                  <a:gd name="connsiteX24" fmla="*/ 24654 w 818860"/>
                  <a:gd name="connsiteY24" fmla="*/ 428931 h 678262"/>
                  <a:gd name="connsiteX0" fmla="*/ 24993 w 819199"/>
                  <a:gd name="connsiteY0" fmla="*/ 428931 h 678262"/>
                  <a:gd name="connsiteX1" fmla="*/ 125006 w 819199"/>
                  <a:gd name="connsiteY1" fmla="*/ 514656 h 678262"/>
                  <a:gd name="connsiteX2" fmla="*/ 320268 w 819199"/>
                  <a:gd name="connsiteY2" fmla="*/ 576568 h 678262"/>
                  <a:gd name="connsiteX3" fmla="*/ 486956 w 819199"/>
                  <a:gd name="connsiteY3" fmla="*/ 557518 h 678262"/>
                  <a:gd name="connsiteX4" fmla="*/ 596493 w 819199"/>
                  <a:gd name="connsiteY4" fmla="*/ 517037 h 678262"/>
                  <a:gd name="connsiteX5" fmla="*/ 675074 w 819199"/>
                  <a:gd name="connsiteY5" fmla="*/ 428931 h 678262"/>
                  <a:gd name="connsiteX6" fmla="*/ 691743 w 819199"/>
                  <a:gd name="connsiteY6" fmla="*/ 333681 h 678262"/>
                  <a:gd name="connsiteX7" fmla="*/ 682218 w 819199"/>
                  <a:gd name="connsiteY7" fmla="*/ 252718 h 678262"/>
                  <a:gd name="connsiteX8" fmla="*/ 639356 w 819199"/>
                  <a:gd name="connsiteY8" fmla="*/ 186043 h 678262"/>
                  <a:gd name="connsiteX9" fmla="*/ 613162 w 819199"/>
                  <a:gd name="connsiteY9" fmla="*/ 114606 h 678262"/>
                  <a:gd name="connsiteX10" fmla="*/ 596493 w 819199"/>
                  <a:gd name="connsiteY10" fmla="*/ 64600 h 678262"/>
                  <a:gd name="connsiteX11" fmla="*/ 656024 w 819199"/>
                  <a:gd name="connsiteY11" fmla="*/ 36025 h 678262"/>
                  <a:gd name="connsiteX12" fmla="*/ 701268 w 819199"/>
                  <a:gd name="connsiteY12" fmla="*/ 306 h 678262"/>
                  <a:gd name="connsiteX13" fmla="*/ 736987 w 819199"/>
                  <a:gd name="connsiteY13" fmla="*/ 57456 h 678262"/>
                  <a:gd name="connsiteX14" fmla="*/ 763181 w 819199"/>
                  <a:gd name="connsiteY14" fmla="*/ 200331 h 678262"/>
                  <a:gd name="connsiteX15" fmla="*/ 806043 w 819199"/>
                  <a:gd name="connsiteY15" fmla="*/ 290818 h 678262"/>
                  <a:gd name="connsiteX16" fmla="*/ 815568 w 819199"/>
                  <a:gd name="connsiteY16" fmla="*/ 407500 h 678262"/>
                  <a:gd name="connsiteX17" fmla="*/ 751274 w 819199"/>
                  <a:gd name="connsiteY17" fmla="*/ 538468 h 678262"/>
                  <a:gd name="connsiteX18" fmla="*/ 625068 w 819199"/>
                  <a:gd name="connsiteY18" fmla="*/ 621812 h 678262"/>
                  <a:gd name="connsiteX19" fmla="*/ 544106 w 819199"/>
                  <a:gd name="connsiteY19" fmla="*/ 674200 h 678262"/>
                  <a:gd name="connsiteX20" fmla="*/ 394087 w 819199"/>
                  <a:gd name="connsiteY20" fmla="*/ 674199 h 678262"/>
                  <a:gd name="connsiteX21" fmla="*/ 241687 w 819199"/>
                  <a:gd name="connsiteY21" fmla="*/ 669437 h 678262"/>
                  <a:gd name="connsiteX22" fmla="*/ 91668 w 819199"/>
                  <a:gd name="connsiteY22" fmla="*/ 640862 h 678262"/>
                  <a:gd name="connsiteX23" fmla="*/ 5943 w 819199"/>
                  <a:gd name="connsiteY23" fmla="*/ 562281 h 678262"/>
                  <a:gd name="connsiteX24" fmla="*/ 24993 w 819199"/>
                  <a:gd name="connsiteY24" fmla="*/ 428931 h 678262"/>
                  <a:gd name="connsiteX0" fmla="*/ 24993 w 819199"/>
                  <a:gd name="connsiteY0" fmla="*/ 428931 h 678262"/>
                  <a:gd name="connsiteX1" fmla="*/ 125006 w 819199"/>
                  <a:gd name="connsiteY1" fmla="*/ 514656 h 678262"/>
                  <a:gd name="connsiteX2" fmla="*/ 320268 w 819199"/>
                  <a:gd name="connsiteY2" fmla="*/ 576568 h 678262"/>
                  <a:gd name="connsiteX3" fmla="*/ 486956 w 819199"/>
                  <a:gd name="connsiteY3" fmla="*/ 557518 h 678262"/>
                  <a:gd name="connsiteX4" fmla="*/ 596493 w 819199"/>
                  <a:gd name="connsiteY4" fmla="*/ 517037 h 678262"/>
                  <a:gd name="connsiteX5" fmla="*/ 675074 w 819199"/>
                  <a:gd name="connsiteY5" fmla="*/ 428931 h 678262"/>
                  <a:gd name="connsiteX6" fmla="*/ 691743 w 819199"/>
                  <a:gd name="connsiteY6" fmla="*/ 333681 h 678262"/>
                  <a:gd name="connsiteX7" fmla="*/ 682218 w 819199"/>
                  <a:gd name="connsiteY7" fmla="*/ 252718 h 678262"/>
                  <a:gd name="connsiteX8" fmla="*/ 648881 w 819199"/>
                  <a:gd name="connsiteY8" fmla="*/ 183662 h 678262"/>
                  <a:gd name="connsiteX9" fmla="*/ 613162 w 819199"/>
                  <a:gd name="connsiteY9" fmla="*/ 114606 h 678262"/>
                  <a:gd name="connsiteX10" fmla="*/ 596493 w 819199"/>
                  <a:gd name="connsiteY10" fmla="*/ 64600 h 678262"/>
                  <a:gd name="connsiteX11" fmla="*/ 656024 w 819199"/>
                  <a:gd name="connsiteY11" fmla="*/ 36025 h 678262"/>
                  <a:gd name="connsiteX12" fmla="*/ 701268 w 819199"/>
                  <a:gd name="connsiteY12" fmla="*/ 306 h 678262"/>
                  <a:gd name="connsiteX13" fmla="*/ 736987 w 819199"/>
                  <a:gd name="connsiteY13" fmla="*/ 57456 h 678262"/>
                  <a:gd name="connsiteX14" fmla="*/ 763181 w 819199"/>
                  <a:gd name="connsiteY14" fmla="*/ 200331 h 678262"/>
                  <a:gd name="connsiteX15" fmla="*/ 806043 w 819199"/>
                  <a:gd name="connsiteY15" fmla="*/ 290818 h 678262"/>
                  <a:gd name="connsiteX16" fmla="*/ 815568 w 819199"/>
                  <a:gd name="connsiteY16" fmla="*/ 407500 h 678262"/>
                  <a:gd name="connsiteX17" fmla="*/ 751274 w 819199"/>
                  <a:gd name="connsiteY17" fmla="*/ 538468 h 678262"/>
                  <a:gd name="connsiteX18" fmla="*/ 625068 w 819199"/>
                  <a:gd name="connsiteY18" fmla="*/ 621812 h 678262"/>
                  <a:gd name="connsiteX19" fmla="*/ 544106 w 819199"/>
                  <a:gd name="connsiteY19" fmla="*/ 674200 h 678262"/>
                  <a:gd name="connsiteX20" fmla="*/ 394087 w 819199"/>
                  <a:gd name="connsiteY20" fmla="*/ 674199 h 678262"/>
                  <a:gd name="connsiteX21" fmla="*/ 241687 w 819199"/>
                  <a:gd name="connsiteY21" fmla="*/ 669437 h 678262"/>
                  <a:gd name="connsiteX22" fmla="*/ 91668 w 819199"/>
                  <a:gd name="connsiteY22" fmla="*/ 640862 h 678262"/>
                  <a:gd name="connsiteX23" fmla="*/ 5943 w 819199"/>
                  <a:gd name="connsiteY23" fmla="*/ 562281 h 678262"/>
                  <a:gd name="connsiteX24" fmla="*/ 24993 w 819199"/>
                  <a:gd name="connsiteY24" fmla="*/ 428931 h 678262"/>
                  <a:gd name="connsiteX0" fmla="*/ 24993 w 819199"/>
                  <a:gd name="connsiteY0" fmla="*/ 428943 h 678274"/>
                  <a:gd name="connsiteX1" fmla="*/ 125006 w 819199"/>
                  <a:gd name="connsiteY1" fmla="*/ 514668 h 678274"/>
                  <a:gd name="connsiteX2" fmla="*/ 320268 w 819199"/>
                  <a:gd name="connsiteY2" fmla="*/ 576580 h 678274"/>
                  <a:gd name="connsiteX3" fmla="*/ 486956 w 819199"/>
                  <a:gd name="connsiteY3" fmla="*/ 557530 h 678274"/>
                  <a:gd name="connsiteX4" fmla="*/ 596493 w 819199"/>
                  <a:gd name="connsiteY4" fmla="*/ 517049 h 678274"/>
                  <a:gd name="connsiteX5" fmla="*/ 675074 w 819199"/>
                  <a:gd name="connsiteY5" fmla="*/ 428943 h 678274"/>
                  <a:gd name="connsiteX6" fmla="*/ 691743 w 819199"/>
                  <a:gd name="connsiteY6" fmla="*/ 333693 h 678274"/>
                  <a:gd name="connsiteX7" fmla="*/ 682218 w 819199"/>
                  <a:gd name="connsiteY7" fmla="*/ 252730 h 678274"/>
                  <a:gd name="connsiteX8" fmla="*/ 648881 w 819199"/>
                  <a:gd name="connsiteY8" fmla="*/ 183674 h 678274"/>
                  <a:gd name="connsiteX9" fmla="*/ 613162 w 819199"/>
                  <a:gd name="connsiteY9" fmla="*/ 114618 h 678274"/>
                  <a:gd name="connsiteX10" fmla="*/ 596493 w 819199"/>
                  <a:gd name="connsiteY10" fmla="*/ 71755 h 678274"/>
                  <a:gd name="connsiteX11" fmla="*/ 656024 w 819199"/>
                  <a:gd name="connsiteY11" fmla="*/ 36037 h 678274"/>
                  <a:gd name="connsiteX12" fmla="*/ 701268 w 819199"/>
                  <a:gd name="connsiteY12" fmla="*/ 318 h 678274"/>
                  <a:gd name="connsiteX13" fmla="*/ 736987 w 819199"/>
                  <a:gd name="connsiteY13" fmla="*/ 57468 h 678274"/>
                  <a:gd name="connsiteX14" fmla="*/ 763181 w 819199"/>
                  <a:gd name="connsiteY14" fmla="*/ 200343 h 678274"/>
                  <a:gd name="connsiteX15" fmla="*/ 806043 w 819199"/>
                  <a:gd name="connsiteY15" fmla="*/ 290830 h 678274"/>
                  <a:gd name="connsiteX16" fmla="*/ 815568 w 819199"/>
                  <a:gd name="connsiteY16" fmla="*/ 407512 h 678274"/>
                  <a:gd name="connsiteX17" fmla="*/ 751274 w 819199"/>
                  <a:gd name="connsiteY17" fmla="*/ 538480 h 678274"/>
                  <a:gd name="connsiteX18" fmla="*/ 625068 w 819199"/>
                  <a:gd name="connsiteY18" fmla="*/ 621824 h 678274"/>
                  <a:gd name="connsiteX19" fmla="*/ 544106 w 819199"/>
                  <a:gd name="connsiteY19" fmla="*/ 674212 h 678274"/>
                  <a:gd name="connsiteX20" fmla="*/ 394087 w 819199"/>
                  <a:gd name="connsiteY20" fmla="*/ 674211 h 678274"/>
                  <a:gd name="connsiteX21" fmla="*/ 241687 w 819199"/>
                  <a:gd name="connsiteY21" fmla="*/ 669449 h 678274"/>
                  <a:gd name="connsiteX22" fmla="*/ 91668 w 819199"/>
                  <a:gd name="connsiteY22" fmla="*/ 640874 h 678274"/>
                  <a:gd name="connsiteX23" fmla="*/ 5943 w 819199"/>
                  <a:gd name="connsiteY23" fmla="*/ 562293 h 678274"/>
                  <a:gd name="connsiteX24" fmla="*/ 24993 w 819199"/>
                  <a:gd name="connsiteY24" fmla="*/ 428943 h 678274"/>
                  <a:gd name="connsiteX0" fmla="*/ 24993 w 819199"/>
                  <a:gd name="connsiteY0" fmla="*/ 424230 h 673561"/>
                  <a:gd name="connsiteX1" fmla="*/ 125006 w 819199"/>
                  <a:gd name="connsiteY1" fmla="*/ 509955 h 673561"/>
                  <a:gd name="connsiteX2" fmla="*/ 320268 w 819199"/>
                  <a:gd name="connsiteY2" fmla="*/ 571867 h 673561"/>
                  <a:gd name="connsiteX3" fmla="*/ 486956 w 819199"/>
                  <a:gd name="connsiteY3" fmla="*/ 552817 h 673561"/>
                  <a:gd name="connsiteX4" fmla="*/ 596493 w 819199"/>
                  <a:gd name="connsiteY4" fmla="*/ 512336 h 673561"/>
                  <a:gd name="connsiteX5" fmla="*/ 675074 w 819199"/>
                  <a:gd name="connsiteY5" fmla="*/ 424230 h 673561"/>
                  <a:gd name="connsiteX6" fmla="*/ 691743 w 819199"/>
                  <a:gd name="connsiteY6" fmla="*/ 328980 h 673561"/>
                  <a:gd name="connsiteX7" fmla="*/ 682218 w 819199"/>
                  <a:gd name="connsiteY7" fmla="*/ 248017 h 673561"/>
                  <a:gd name="connsiteX8" fmla="*/ 648881 w 819199"/>
                  <a:gd name="connsiteY8" fmla="*/ 178961 h 673561"/>
                  <a:gd name="connsiteX9" fmla="*/ 613162 w 819199"/>
                  <a:gd name="connsiteY9" fmla="*/ 109905 h 673561"/>
                  <a:gd name="connsiteX10" fmla="*/ 596493 w 819199"/>
                  <a:gd name="connsiteY10" fmla="*/ 67042 h 673561"/>
                  <a:gd name="connsiteX11" fmla="*/ 656024 w 819199"/>
                  <a:gd name="connsiteY11" fmla="*/ 31324 h 673561"/>
                  <a:gd name="connsiteX12" fmla="*/ 701268 w 819199"/>
                  <a:gd name="connsiteY12" fmla="*/ 367 h 673561"/>
                  <a:gd name="connsiteX13" fmla="*/ 736987 w 819199"/>
                  <a:gd name="connsiteY13" fmla="*/ 52755 h 673561"/>
                  <a:gd name="connsiteX14" fmla="*/ 763181 w 819199"/>
                  <a:gd name="connsiteY14" fmla="*/ 195630 h 673561"/>
                  <a:gd name="connsiteX15" fmla="*/ 806043 w 819199"/>
                  <a:gd name="connsiteY15" fmla="*/ 286117 h 673561"/>
                  <a:gd name="connsiteX16" fmla="*/ 815568 w 819199"/>
                  <a:gd name="connsiteY16" fmla="*/ 402799 h 673561"/>
                  <a:gd name="connsiteX17" fmla="*/ 751274 w 819199"/>
                  <a:gd name="connsiteY17" fmla="*/ 533767 h 673561"/>
                  <a:gd name="connsiteX18" fmla="*/ 625068 w 819199"/>
                  <a:gd name="connsiteY18" fmla="*/ 617111 h 673561"/>
                  <a:gd name="connsiteX19" fmla="*/ 544106 w 819199"/>
                  <a:gd name="connsiteY19" fmla="*/ 669499 h 673561"/>
                  <a:gd name="connsiteX20" fmla="*/ 394087 w 819199"/>
                  <a:gd name="connsiteY20" fmla="*/ 669498 h 673561"/>
                  <a:gd name="connsiteX21" fmla="*/ 241687 w 819199"/>
                  <a:gd name="connsiteY21" fmla="*/ 664736 h 673561"/>
                  <a:gd name="connsiteX22" fmla="*/ 91668 w 819199"/>
                  <a:gd name="connsiteY22" fmla="*/ 636161 h 673561"/>
                  <a:gd name="connsiteX23" fmla="*/ 5943 w 819199"/>
                  <a:gd name="connsiteY23" fmla="*/ 557580 h 673561"/>
                  <a:gd name="connsiteX24" fmla="*/ 24993 w 819199"/>
                  <a:gd name="connsiteY24" fmla="*/ 424230 h 673561"/>
                  <a:gd name="connsiteX0" fmla="*/ 24993 w 819199"/>
                  <a:gd name="connsiteY0" fmla="*/ 424225 h 673556"/>
                  <a:gd name="connsiteX1" fmla="*/ 125006 w 819199"/>
                  <a:gd name="connsiteY1" fmla="*/ 509950 h 673556"/>
                  <a:gd name="connsiteX2" fmla="*/ 320268 w 819199"/>
                  <a:gd name="connsiteY2" fmla="*/ 571862 h 673556"/>
                  <a:gd name="connsiteX3" fmla="*/ 486956 w 819199"/>
                  <a:gd name="connsiteY3" fmla="*/ 552812 h 673556"/>
                  <a:gd name="connsiteX4" fmla="*/ 596493 w 819199"/>
                  <a:gd name="connsiteY4" fmla="*/ 512331 h 673556"/>
                  <a:gd name="connsiteX5" fmla="*/ 675074 w 819199"/>
                  <a:gd name="connsiteY5" fmla="*/ 424225 h 673556"/>
                  <a:gd name="connsiteX6" fmla="*/ 691743 w 819199"/>
                  <a:gd name="connsiteY6" fmla="*/ 328975 h 673556"/>
                  <a:gd name="connsiteX7" fmla="*/ 682218 w 819199"/>
                  <a:gd name="connsiteY7" fmla="*/ 248012 h 673556"/>
                  <a:gd name="connsiteX8" fmla="*/ 648881 w 819199"/>
                  <a:gd name="connsiteY8" fmla="*/ 178956 h 673556"/>
                  <a:gd name="connsiteX9" fmla="*/ 613162 w 819199"/>
                  <a:gd name="connsiteY9" fmla="*/ 109900 h 673556"/>
                  <a:gd name="connsiteX10" fmla="*/ 598874 w 819199"/>
                  <a:gd name="connsiteY10" fmla="*/ 64656 h 673556"/>
                  <a:gd name="connsiteX11" fmla="*/ 656024 w 819199"/>
                  <a:gd name="connsiteY11" fmla="*/ 31319 h 673556"/>
                  <a:gd name="connsiteX12" fmla="*/ 701268 w 819199"/>
                  <a:gd name="connsiteY12" fmla="*/ 362 h 673556"/>
                  <a:gd name="connsiteX13" fmla="*/ 736987 w 819199"/>
                  <a:gd name="connsiteY13" fmla="*/ 52750 h 673556"/>
                  <a:gd name="connsiteX14" fmla="*/ 763181 w 819199"/>
                  <a:gd name="connsiteY14" fmla="*/ 195625 h 673556"/>
                  <a:gd name="connsiteX15" fmla="*/ 806043 w 819199"/>
                  <a:gd name="connsiteY15" fmla="*/ 286112 h 673556"/>
                  <a:gd name="connsiteX16" fmla="*/ 815568 w 819199"/>
                  <a:gd name="connsiteY16" fmla="*/ 402794 h 673556"/>
                  <a:gd name="connsiteX17" fmla="*/ 751274 w 819199"/>
                  <a:gd name="connsiteY17" fmla="*/ 533762 h 673556"/>
                  <a:gd name="connsiteX18" fmla="*/ 625068 w 819199"/>
                  <a:gd name="connsiteY18" fmla="*/ 617106 h 673556"/>
                  <a:gd name="connsiteX19" fmla="*/ 544106 w 819199"/>
                  <a:gd name="connsiteY19" fmla="*/ 669494 h 673556"/>
                  <a:gd name="connsiteX20" fmla="*/ 394087 w 819199"/>
                  <a:gd name="connsiteY20" fmla="*/ 669493 h 673556"/>
                  <a:gd name="connsiteX21" fmla="*/ 241687 w 819199"/>
                  <a:gd name="connsiteY21" fmla="*/ 664731 h 673556"/>
                  <a:gd name="connsiteX22" fmla="*/ 91668 w 819199"/>
                  <a:gd name="connsiteY22" fmla="*/ 636156 h 673556"/>
                  <a:gd name="connsiteX23" fmla="*/ 5943 w 819199"/>
                  <a:gd name="connsiteY23" fmla="*/ 557575 h 673556"/>
                  <a:gd name="connsiteX24" fmla="*/ 24993 w 819199"/>
                  <a:gd name="connsiteY24" fmla="*/ 424225 h 673556"/>
                  <a:gd name="connsiteX0" fmla="*/ 24993 w 819199"/>
                  <a:gd name="connsiteY0" fmla="*/ 424220 h 673551"/>
                  <a:gd name="connsiteX1" fmla="*/ 125006 w 819199"/>
                  <a:gd name="connsiteY1" fmla="*/ 509945 h 673551"/>
                  <a:gd name="connsiteX2" fmla="*/ 320268 w 819199"/>
                  <a:gd name="connsiteY2" fmla="*/ 571857 h 673551"/>
                  <a:gd name="connsiteX3" fmla="*/ 486956 w 819199"/>
                  <a:gd name="connsiteY3" fmla="*/ 552807 h 673551"/>
                  <a:gd name="connsiteX4" fmla="*/ 596493 w 819199"/>
                  <a:gd name="connsiteY4" fmla="*/ 512326 h 673551"/>
                  <a:gd name="connsiteX5" fmla="*/ 675074 w 819199"/>
                  <a:gd name="connsiteY5" fmla="*/ 424220 h 673551"/>
                  <a:gd name="connsiteX6" fmla="*/ 691743 w 819199"/>
                  <a:gd name="connsiteY6" fmla="*/ 328970 h 673551"/>
                  <a:gd name="connsiteX7" fmla="*/ 682218 w 819199"/>
                  <a:gd name="connsiteY7" fmla="*/ 248007 h 673551"/>
                  <a:gd name="connsiteX8" fmla="*/ 648881 w 819199"/>
                  <a:gd name="connsiteY8" fmla="*/ 178951 h 673551"/>
                  <a:gd name="connsiteX9" fmla="*/ 613162 w 819199"/>
                  <a:gd name="connsiteY9" fmla="*/ 109895 h 673551"/>
                  <a:gd name="connsiteX10" fmla="*/ 594112 w 819199"/>
                  <a:gd name="connsiteY10" fmla="*/ 62270 h 673551"/>
                  <a:gd name="connsiteX11" fmla="*/ 656024 w 819199"/>
                  <a:gd name="connsiteY11" fmla="*/ 31314 h 673551"/>
                  <a:gd name="connsiteX12" fmla="*/ 701268 w 819199"/>
                  <a:gd name="connsiteY12" fmla="*/ 357 h 673551"/>
                  <a:gd name="connsiteX13" fmla="*/ 736987 w 819199"/>
                  <a:gd name="connsiteY13" fmla="*/ 52745 h 673551"/>
                  <a:gd name="connsiteX14" fmla="*/ 763181 w 819199"/>
                  <a:gd name="connsiteY14" fmla="*/ 195620 h 673551"/>
                  <a:gd name="connsiteX15" fmla="*/ 806043 w 819199"/>
                  <a:gd name="connsiteY15" fmla="*/ 286107 h 673551"/>
                  <a:gd name="connsiteX16" fmla="*/ 815568 w 819199"/>
                  <a:gd name="connsiteY16" fmla="*/ 402789 h 673551"/>
                  <a:gd name="connsiteX17" fmla="*/ 751274 w 819199"/>
                  <a:gd name="connsiteY17" fmla="*/ 533757 h 673551"/>
                  <a:gd name="connsiteX18" fmla="*/ 625068 w 819199"/>
                  <a:gd name="connsiteY18" fmla="*/ 617101 h 673551"/>
                  <a:gd name="connsiteX19" fmla="*/ 544106 w 819199"/>
                  <a:gd name="connsiteY19" fmla="*/ 669489 h 673551"/>
                  <a:gd name="connsiteX20" fmla="*/ 394087 w 819199"/>
                  <a:gd name="connsiteY20" fmla="*/ 669488 h 673551"/>
                  <a:gd name="connsiteX21" fmla="*/ 241687 w 819199"/>
                  <a:gd name="connsiteY21" fmla="*/ 664726 h 673551"/>
                  <a:gd name="connsiteX22" fmla="*/ 91668 w 819199"/>
                  <a:gd name="connsiteY22" fmla="*/ 636151 h 673551"/>
                  <a:gd name="connsiteX23" fmla="*/ 5943 w 819199"/>
                  <a:gd name="connsiteY23" fmla="*/ 557570 h 673551"/>
                  <a:gd name="connsiteX24" fmla="*/ 24993 w 819199"/>
                  <a:gd name="connsiteY24" fmla="*/ 424220 h 67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19199" h="673551">
                    <a:moveTo>
                      <a:pt x="24993" y="424220"/>
                    </a:moveTo>
                    <a:cubicBezTo>
                      <a:pt x="44837" y="416283"/>
                      <a:pt x="75794" y="485339"/>
                      <a:pt x="125006" y="509945"/>
                    </a:cubicBezTo>
                    <a:cubicBezTo>
                      <a:pt x="174218" y="534551"/>
                      <a:pt x="259943" y="564713"/>
                      <a:pt x="320268" y="571857"/>
                    </a:cubicBezTo>
                    <a:cubicBezTo>
                      <a:pt x="380593" y="579001"/>
                      <a:pt x="440919" y="562729"/>
                      <a:pt x="486956" y="552807"/>
                    </a:cubicBezTo>
                    <a:cubicBezTo>
                      <a:pt x="532993" y="542885"/>
                      <a:pt x="565140" y="533757"/>
                      <a:pt x="596493" y="512326"/>
                    </a:cubicBezTo>
                    <a:cubicBezTo>
                      <a:pt x="627846" y="490895"/>
                      <a:pt x="659199" y="454779"/>
                      <a:pt x="675074" y="424220"/>
                    </a:cubicBezTo>
                    <a:cubicBezTo>
                      <a:pt x="690949" y="393661"/>
                      <a:pt x="690552" y="358339"/>
                      <a:pt x="691743" y="328970"/>
                    </a:cubicBezTo>
                    <a:cubicBezTo>
                      <a:pt x="692934" y="299601"/>
                      <a:pt x="689362" y="273010"/>
                      <a:pt x="682218" y="248007"/>
                    </a:cubicBezTo>
                    <a:cubicBezTo>
                      <a:pt x="675074" y="223004"/>
                      <a:pt x="660390" y="201970"/>
                      <a:pt x="648881" y="178951"/>
                    </a:cubicBezTo>
                    <a:cubicBezTo>
                      <a:pt x="637372" y="155932"/>
                      <a:pt x="622290" y="129342"/>
                      <a:pt x="613162" y="109895"/>
                    </a:cubicBezTo>
                    <a:cubicBezTo>
                      <a:pt x="604034" y="90448"/>
                      <a:pt x="586968" y="75367"/>
                      <a:pt x="594112" y="62270"/>
                    </a:cubicBezTo>
                    <a:cubicBezTo>
                      <a:pt x="601256" y="49173"/>
                      <a:pt x="638165" y="41633"/>
                      <a:pt x="656024" y="31314"/>
                    </a:cubicBezTo>
                    <a:cubicBezTo>
                      <a:pt x="673883" y="20995"/>
                      <a:pt x="687774" y="-3215"/>
                      <a:pt x="701268" y="357"/>
                    </a:cubicBezTo>
                    <a:cubicBezTo>
                      <a:pt x="714762" y="3929"/>
                      <a:pt x="726668" y="20201"/>
                      <a:pt x="736987" y="52745"/>
                    </a:cubicBezTo>
                    <a:cubicBezTo>
                      <a:pt x="747306" y="85289"/>
                      <a:pt x="751672" y="156726"/>
                      <a:pt x="763181" y="195620"/>
                    </a:cubicBezTo>
                    <a:cubicBezTo>
                      <a:pt x="774690" y="234514"/>
                      <a:pt x="797312" y="251579"/>
                      <a:pt x="806043" y="286107"/>
                    </a:cubicBezTo>
                    <a:cubicBezTo>
                      <a:pt x="814774" y="320635"/>
                      <a:pt x="824696" y="361514"/>
                      <a:pt x="815568" y="402789"/>
                    </a:cubicBezTo>
                    <a:cubicBezTo>
                      <a:pt x="806440" y="444064"/>
                      <a:pt x="783024" y="498038"/>
                      <a:pt x="751274" y="533757"/>
                    </a:cubicBezTo>
                    <a:cubicBezTo>
                      <a:pt x="719524" y="569476"/>
                      <a:pt x="625068" y="617101"/>
                      <a:pt x="625068" y="617101"/>
                    </a:cubicBezTo>
                    <a:cubicBezTo>
                      <a:pt x="590540" y="639723"/>
                      <a:pt x="582603" y="660758"/>
                      <a:pt x="544106" y="669489"/>
                    </a:cubicBezTo>
                    <a:cubicBezTo>
                      <a:pt x="505609" y="678220"/>
                      <a:pt x="444490" y="670282"/>
                      <a:pt x="394087" y="669488"/>
                    </a:cubicBezTo>
                    <a:cubicBezTo>
                      <a:pt x="343684" y="668694"/>
                      <a:pt x="292090" y="670282"/>
                      <a:pt x="241687" y="664726"/>
                    </a:cubicBezTo>
                    <a:cubicBezTo>
                      <a:pt x="191284" y="659170"/>
                      <a:pt x="131752" y="654010"/>
                      <a:pt x="91668" y="636151"/>
                    </a:cubicBezTo>
                    <a:cubicBezTo>
                      <a:pt x="51584" y="618292"/>
                      <a:pt x="20230" y="585351"/>
                      <a:pt x="5943" y="557570"/>
                    </a:cubicBezTo>
                    <a:cubicBezTo>
                      <a:pt x="-8344" y="529789"/>
                      <a:pt x="5149" y="432157"/>
                      <a:pt x="24993" y="42422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0" name="任意多边形 1389"/>
              <p:cNvSpPr/>
              <p:nvPr/>
            </p:nvSpPr>
            <p:spPr>
              <a:xfrm>
                <a:off x="7312350" y="4999851"/>
                <a:ext cx="191781" cy="130863"/>
              </a:xfrm>
              <a:custGeom>
                <a:avLst/>
                <a:gdLst>
                  <a:gd name="connsiteX0" fmla="*/ 478062 w 497876"/>
                  <a:gd name="connsiteY0" fmla="*/ 187678 h 347371"/>
                  <a:gd name="connsiteX1" fmla="*/ 380431 w 497876"/>
                  <a:gd name="connsiteY1" fmla="*/ 63853 h 347371"/>
                  <a:gd name="connsiteX2" fmla="*/ 211362 w 497876"/>
                  <a:gd name="connsiteY2" fmla="*/ 4321 h 347371"/>
                  <a:gd name="connsiteX3" fmla="*/ 51819 w 497876"/>
                  <a:gd name="connsiteY3" fmla="*/ 6703 h 347371"/>
                  <a:gd name="connsiteX4" fmla="*/ 1812 w 497876"/>
                  <a:gd name="connsiteY4" fmla="*/ 23371 h 347371"/>
                  <a:gd name="connsiteX5" fmla="*/ 104206 w 497876"/>
                  <a:gd name="connsiteY5" fmla="*/ 94809 h 347371"/>
                  <a:gd name="connsiteX6" fmla="*/ 185169 w 497876"/>
                  <a:gd name="connsiteY6" fmla="*/ 182915 h 347371"/>
                  <a:gd name="connsiteX7" fmla="*/ 299469 w 497876"/>
                  <a:gd name="connsiteY7" fmla="*/ 175771 h 347371"/>
                  <a:gd name="connsiteX8" fmla="*/ 380431 w 497876"/>
                  <a:gd name="connsiteY8" fmla="*/ 230540 h 347371"/>
                  <a:gd name="connsiteX9" fmla="*/ 380431 w 497876"/>
                  <a:gd name="connsiteY9" fmla="*/ 301978 h 347371"/>
                  <a:gd name="connsiteX10" fmla="*/ 378050 w 497876"/>
                  <a:gd name="connsiteY10" fmla="*/ 347221 h 347371"/>
                  <a:gd name="connsiteX11" fmla="*/ 466156 w 497876"/>
                  <a:gd name="connsiteY11" fmla="*/ 316265 h 347371"/>
                  <a:gd name="connsiteX12" fmla="*/ 497112 w 497876"/>
                  <a:gd name="connsiteY12" fmla="*/ 306740 h 347371"/>
                  <a:gd name="connsiteX13" fmla="*/ 487587 w 497876"/>
                  <a:gd name="connsiteY13" fmla="*/ 247209 h 347371"/>
                  <a:gd name="connsiteX14" fmla="*/ 478062 w 497876"/>
                  <a:gd name="connsiteY14" fmla="*/ 187678 h 347371"/>
                  <a:gd name="connsiteX0" fmla="*/ 471307 w 491121"/>
                  <a:gd name="connsiteY0" fmla="*/ 187425 h 347118"/>
                  <a:gd name="connsiteX1" fmla="*/ 373676 w 491121"/>
                  <a:gd name="connsiteY1" fmla="*/ 63600 h 347118"/>
                  <a:gd name="connsiteX2" fmla="*/ 204607 w 491121"/>
                  <a:gd name="connsiteY2" fmla="*/ 4068 h 347118"/>
                  <a:gd name="connsiteX3" fmla="*/ 45064 w 491121"/>
                  <a:gd name="connsiteY3" fmla="*/ 6450 h 347118"/>
                  <a:gd name="connsiteX4" fmla="*/ 2201 w 491121"/>
                  <a:gd name="connsiteY4" fmla="*/ 15974 h 347118"/>
                  <a:gd name="connsiteX5" fmla="*/ 97451 w 491121"/>
                  <a:gd name="connsiteY5" fmla="*/ 94556 h 347118"/>
                  <a:gd name="connsiteX6" fmla="*/ 178414 w 491121"/>
                  <a:gd name="connsiteY6" fmla="*/ 182662 h 347118"/>
                  <a:gd name="connsiteX7" fmla="*/ 292714 w 491121"/>
                  <a:gd name="connsiteY7" fmla="*/ 175518 h 347118"/>
                  <a:gd name="connsiteX8" fmla="*/ 373676 w 491121"/>
                  <a:gd name="connsiteY8" fmla="*/ 230287 h 347118"/>
                  <a:gd name="connsiteX9" fmla="*/ 373676 w 491121"/>
                  <a:gd name="connsiteY9" fmla="*/ 301725 h 347118"/>
                  <a:gd name="connsiteX10" fmla="*/ 371295 w 491121"/>
                  <a:gd name="connsiteY10" fmla="*/ 346968 h 347118"/>
                  <a:gd name="connsiteX11" fmla="*/ 459401 w 491121"/>
                  <a:gd name="connsiteY11" fmla="*/ 316012 h 347118"/>
                  <a:gd name="connsiteX12" fmla="*/ 490357 w 491121"/>
                  <a:gd name="connsiteY12" fmla="*/ 306487 h 347118"/>
                  <a:gd name="connsiteX13" fmla="*/ 480832 w 491121"/>
                  <a:gd name="connsiteY13" fmla="*/ 246956 h 347118"/>
                  <a:gd name="connsiteX14" fmla="*/ 471307 w 491121"/>
                  <a:gd name="connsiteY14" fmla="*/ 187425 h 347118"/>
                  <a:gd name="connsiteX0" fmla="*/ 471731 w 491545"/>
                  <a:gd name="connsiteY0" fmla="*/ 187425 h 347118"/>
                  <a:gd name="connsiteX1" fmla="*/ 374100 w 491545"/>
                  <a:gd name="connsiteY1" fmla="*/ 63600 h 347118"/>
                  <a:gd name="connsiteX2" fmla="*/ 205031 w 491545"/>
                  <a:gd name="connsiteY2" fmla="*/ 4068 h 347118"/>
                  <a:gd name="connsiteX3" fmla="*/ 45488 w 491545"/>
                  <a:gd name="connsiteY3" fmla="*/ 6450 h 347118"/>
                  <a:gd name="connsiteX4" fmla="*/ 2625 w 491545"/>
                  <a:gd name="connsiteY4" fmla="*/ 15974 h 347118"/>
                  <a:gd name="connsiteX5" fmla="*/ 105019 w 491545"/>
                  <a:gd name="connsiteY5" fmla="*/ 94556 h 347118"/>
                  <a:gd name="connsiteX6" fmla="*/ 178838 w 491545"/>
                  <a:gd name="connsiteY6" fmla="*/ 182662 h 347118"/>
                  <a:gd name="connsiteX7" fmla="*/ 293138 w 491545"/>
                  <a:gd name="connsiteY7" fmla="*/ 175518 h 347118"/>
                  <a:gd name="connsiteX8" fmla="*/ 374100 w 491545"/>
                  <a:gd name="connsiteY8" fmla="*/ 230287 h 347118"/>
                  <a:gd name="connsiteX9" fmla="*/ 374100 w 491545"/>
                  <a:gd name="connsiteY9" fmla="*/ 301725 h 347118"/>
                  <a:gd name="connsiteX10" fmla="*/ 371719 w 491545"/>
                  <a:gd name="connsiteY10" fmla="*/ 346968 h 347118"/>
                  <a:gd name="connsiteX11" fmla="*/ 459825 w 491545"/>
                  <a:gd name="connsiteY11" fmla="*/ 316012 h 347118"/>
                  <a:gd name="connsiteX12" fmla="*/ 490781 w 491545"/>
                  <a:gd name="connsiteY12" fmla="*/ 306487 h 347118"/>
                  <a:gd name="connsiteX13" fmla="*/ 481256 w 491545"/>
                  <a:gd name="connsiteY13" fmla="*/ 246956 h 347118"/>
                  <a:gd name="connsiteX14" fmla="*/ 471731 w 491545"/>
                  <a:gd name="connsiteY14" fmla="*/ 187425 h 347118"/>
                  <a:gd name="connsiteX0" fmla="*/ 471731 w 491545"/>
                  <a:gd name="connsiteY0" fmla="*/ 187425 h 347118"/>
                  <a:gd name="connsiteX1" fmla="*/ 374100 w 491545"/>
                  <a:gd name="connsiteY1" fmla="*/ 63600 h 347118"/>
                  <a:gd name="connsiteX2" fmla="*/ 205031 w 491545"/>
                  <a:gd name="connsiteY2" fmla="*/ 4068 h 347118"/>
                  <a:gd name="connsiteX3" fmla="*/ 45488 w 491545"/>
                  <a:gd name="connsiteY3" fmla="*/ 6450 h 347118"/>
                  <a:gd name="connsiteX4" fmla="*/ 2625 w 491545"/>
                  <a:gd name="connsiteY4" fmla="*/ 15974 h 347118"/>
                  <a:gd name="connsiteX5" fmla="*/ 105019 w 491545"/>
                  <a:gd name="connsiteY5" fmla="*/ 94556 h 347118"/>
                  <a:gd name="connsiteX6" fmla="*/ 183600 w 491545"/>
                  <a:gd name="connsiteY6" fmla="*/ 182662 h 347118"/>
                  <a:gd name="connsiteX7" fmla="*/ 293138 w 491545"/>
                  <a:gd name="connsiteY7" fmla="*/ 175518 h 347118"/>
                  <a:gd name="connsiteX8" fmla="*/ 374100 w 491545"/>
                  <a:gd name="connsiteY8" fmla="*/ 230287 h 347118"/>
                  <a:gd name="connsiteX9" fmla="*/ 374100 w 491545"/>
                  <a:gd name="connsiteY9" fmla="*/ 301725 h 347118"/>
                  <a:gd name="connsiteX10" fmla="*/ 371719 w 491545"/>
                  <a:gd name="connsiteY10" fmla="*/ 346968 h 347118"/>
                  <a:gd name="connsiteX11" fmla="*/ 459825 w 491545"/>
                  <a:gd name="connsiteY11" fmla="*/ 316012 h 347118"/>
                  <a:gd name="connsiteX12" fmla="*/ 490781 w 491545"/>
                  <a:gd name="connsiteY12" fmla="*/ 306487 h 347118"/>
                  <a:gd name="connsiteX13" fmla="*/ 481256 w 491545"/>
                  <a:gd name="connsiteY13" fmla="*/ 246956 h 347118"/>
                  <a:gd name="connsiteX14" fmla="*/ 471731 w 491545"/>
                  <a:gd name="connsiteY14" fmla="*/ 187425 h 347118"/>
                  <a:gd name="connsiteX0" fmla="*/ 471731 w 491545"/>
                  <a:gd name="connsiteY0" fmla="*/ 187425 h 347118"/>
                  <a:gd name="connsiteX1" fmla="*/ 374100 w 491545"/>
                  <a:gd name="connsiteY1" fmla="*/ 63600 h 347118"/>
                  <a:gd name="connsiteX2" fmla="*/ 205031 w 491545"/>
                  <a:gd name="connsiteY2" fmla="*/ 4068 h 347118"/>
                  <a:gd name="connsiteX3" fmla="*/ 45488 w 491545"/>
                  <a:gd name="connsiteY3" fmla="*/ 6450 h 347118"/>
                  <a:gd name="connsiteX4" fmla="*/ 2625 w 491545"/>
                  <a:gd name="connsiteY4" fmla="*/ 15974 h 347118"/>
                  <a:gd name="connsiteX5" fmla="*/ 105019 w 491545"/>
                  <a:gd name="connsiteY5" fmla="*/ 94556 h 347118"/>
                  <a:gd name="connsiteX6" fmla="*/ 183600 w 491545"/>
                  <a:gd name="connsiteY6" fmla="*/ 182662 h 347118"/>
                  <a:gd name="connsiteX7" fmla="*/ 293138 w 491545"/>
                  <a:gd name="connsiteY7" fmla="*/ 175518 h 347118"/>
                  <a:gd name="connsiteX8" fmla="*/ 374100 w 491545"/>
                  <a:gd name="connsiteY8" fmla="*/ 230287 h 347118"/>
                  <a:gd name="connsiteX9" fmla="*/ 374100 w 491545"/>
                  <a:gd name="connsiteY9" fmla="*/ 301725 h 347118"/>
                  <a:gd name="connsiteX10" fmla="*/ 371719 w 491545"/>
                  <a:gd name="connsiteY10" fmla="*/ 346968 h 347118"/>
                  <a:gd name="connsiteX11" fmla="*/ 459825 w 491545"/>
                  <a:gd name="connsiteY11" fmla="*/ 316012 h 347118"/>
                  <a:gd name="connsiteX12" fmla="*/ 490781 w 491545"/>
                  <a:gd name="connsiteY12" fmla="*/ 306487 h 347118"/>
                  <a:gd name="connsiteX13" fmla="*/ 481256 w 491545"/>
                  <a:gd name="connsiteY13" fmla="*/ 246956 h 347118"/>
                  <a:gd name="connsiteX14" fmla="*/ 471731 w 491545"/>
                  <a:gd name="connsiteY14" fmla="*/ 187425 h 347118"/>
                  <a:gd name="connsiteX0" fmla="*/ 464587 w 491619"/>
                  <a:gd name="connsiteY0" fmla="*/ 175519 h 347118"/>
                  <a:gd name="connsiteX1" fmla="*/ 374100 w 491619"/>
                  <a:gd name="connsiteY1" fmla="*/ 63600 h 347118"/>
                  <a:gd name="connsiteX2" fmla="*/ 205031 w 491619"/>
                  <a:gd name="connsiteY2" fmla="*/ 4068 h 347118"/>
                  <a:gd name="connsiteX3" fmla="*/ 45488 w 491619"/>
                  <a:gd name="connsiteY3" fmla="*/ 6450 h 347118"/>
                  <a:gd name="connsiteX4" fmla="*/ 2625 w 491619"/>
                  <a:gd name="connsiteY4" fmla="*/ 15974 h 347118"/>
                  <a:gd name="connsiteX5" fmla="*/ 105019 w 491619"/>
                  <a:gd name="connsiteY5" fmla="*/ 94556 h 347118"/>
                  <a:gd name="connsiteX6" fmla="*/ 183600 w 491619"/>
                  <a:gd name="connsiteY6" fmla="*/ 182662 h 347118"/>
                  <a:gd name="connsiteX7" fmla="*/ 293138 w 491619"/>
                  <a:gd name="connsiteY7" fmla="*/ 175518 h 347118"/>
                  <a:gd name="connsiteX8" fmla="*/ 374100 w 491619"/>
                  <a:gd name="connsiteY8" fmla="*/ 230287 h 347118"/>
                  <a:gd name="connsiteX9" fmla="*/ 374100 w 491619"/>
                  <a:gd name="connsiteY9" fmla="*/ 301725 h 347118"/>
                  <a:gd name="connsiteX10" fmla="*/ 371719 w 491619"/>
                  <a:gd name="connsiteY10" fmla="*/ 346968 h 347118"/>
                  <a:gd name="connsiteX11" fmla="*/ 459825 w 491619"/>
                  <a:gd name="connsiteY11" fmla="*/ 316012 h 347118"/>
                  <a:gd name="connsiteX12" fmla="*/ 490781 w 491619"/>
                  <a:gd name="connsiteY12" fmla="*/ 306487 h 347118"/>
                  <a:gd name="connsiteX13" fmla="*/ 481256 w 491619"/>
                  <a:gd name="connsiteY13" fmla="*/ 246956 h 347118"/>
                  <a:gd name="connsiteX14" fmla="*/ 464587 w 491619"/>
                  <a:gd name="connsiteY14" fmla="*/ 175519 h 347118"/>
                  <a:gd name="connsiteX0" fmla="*/ 464587 w 491619"/>
                  <a:gd name="connsiteY0" fmla="*/ 175519 h 335293"/>
                  <a:gd name="connsiteX1" fmla="*/ 374100 w 491619"/>
                  <a:gd name="connsiteY1" fmla="*/ 63600 h 335293"/>
                  <a:gd name="connsiteX2" fmla="*/ 205031 w 491619"/>
                  <a:gd name="connsiteY2" fmla="*/ 4068 h 335293"/>
                  <a:gd name="connsiteX3" fmla="*/ 45488 w 491619"/>
                  <a:gd name="connsiteY3" fmla="*/ 6450 h 335293"/>
                  <a:gd name="connsiteX4" fmla="*/ 2625 w 491619"/>
                  <a:gd name="connsiteY4" fmla="*/ 15974 h 335293"/>
                  <a:gd name="connsiteX5" fmla="*/ 105019 w 491619"/>
                  <a:gd name="connsiteY5" fmla="*/ 94556 h 335293"/>
                  <a:gd name="connsiteX6" fmla="*/ 183600 w 491619"/>
                  <a:gd name="connsiteY6" fmla="*/ 182662 h 335293"/>
                  <a:gd name="connsiteX7" fmla="*/ 293138 w 491619"/>
                  <a:gd name="connsiteY7" fmla="*/ 175518 h 335293"/>
                  <a:gd name="connsiteX8" fmla="*/ 374100 w 491619"/>
                  <a:gd name="connsiteY8" fmla="*/ 230287 h 335293"/>
                  <a:gd name="connsiteX9" fmla="*/ 374100 w 491619"/>
                  <a:gd name="connsiteY9" fmla="*/ 301725 h 335293"/>
                  <a:gd name="connsiteX10" fmla="*/ 366957 w 491619"/>
                  <a:gd name="connsiteY10" fmla="*/ 335062 h 335293"/>
                  <a:gd name="connsiteX11" fmla="*/ 459825 w 491619"/>
                  <a:gd name="connsiteY11" fmla="*/ 316012 h 335293"/>
                  <a:gd name="connsiteX12" fmla="*/ 490781 w 491619"/>
                  <a:gd name="connsiteY12" fmla="*/ 306487 h 335293"/>
                  <a:gd name="connsiteX13" fmla="*/ 481256 w 491619"/>
                  <a:gd name="connsiteY13" fmla="*/ 246956 h 335293"/>
                  <a:gd name="connsiteX14" fmla="*/ 464587 w 491619"/>
                  <a:gd name="connsiteY14" fmla="*/ 175519 h 335293"/>
                  <a:gd name="connsiteX0" fmla="*/ 464587 w 491619"/>
                  <a:gd name="connsiteY0" fmla="*/ 175685 h 335459"/>
                  <a:gd name="connsiteX1" fmla="*/ 374100 w 491619"/>
                  <a:gd name="connsiteY1" fmla="*/ 63766 h 335459"/>
                  <a:gd name="connsiteX2" fmla="*/ 205031 w 491619"/>
                  <a:gd name="connsiteY2" fmla="*/ 4234 h 335459"/>
                  <a:gd name="connsiteX3" fmla="*/ 45488 w 491619"/>
                  <a:gd name="connsiteY3" fmla="*/ 6616 h 335459"/>
                  <a:gd name="connsiteX4" fmla="*/ 2625 w 491619"/>
                  <a:gd name="connsiteY4" fmla="*/ 20903 h 335459"/>
                  <a:gd name="connsiteX5" fmla="*/ 105019 w 491619"/>
                  <a:gd name="connsiteY5" fmla="*/ 94722 h 335459"/>
                  <a:gd name="connsiteX6" fmla="*/ 183600 w 491619"/>
                  <a:gd name="connsiteY6" fmla="*/ 182828 h 335459"/>
                  <a:gd name="connsiteX7" fmla="*/ 293138 w 491619"/>
                  <a:gd name="connsiteY7" fmla="*/ 175684 h 335459"/>
                  <a:gd name="connsiteX8" fmla="*/ 374100 w 491619"/>
                  <a:gd name="connsiteY8" fmla="*/ 230453 h 335459"/>
                  <a:gd name="connsiteX9" fmla="*/ 374100 w 491619"/>
                  <a:gd name="connsiteY9" fmla="*/ 301891 h 335459"/>
                  <a:gd name="connsiteX10" fmla="*/ 366957 w 491619"/>
                  <a:gd name="connsiteY10" fmla="*/ 335228 h 335459"/>
                  <a:gd name="connsiteX11" fmla="*/ 459825 w 491619"/>
                  <a:gd name="connsiteY11" fmla="*/ 316178 h 335459"/>
                  <a:gd name="connsiteX12" fmla="*/ 490781 w 491619"/>
                  <a:gd name="connsiteY12" fmla="*/ 306653 h 335459"/>
                  <a:gd name="connsiteX13" fmla="*/ 481256 w 491619"/>
                  <a:gd name="connsiteY13" fmla="*/ 247122 h 335459"/>
                  <a:gd name="connsiteX14" fmla="*/ 464587 w 491619"/>
                  <a:gd name="connsiteY14" fmla="*/ 175685 h 335459"/>
                  <a:gd name="connsiteX0" fmla="*/ 464587 w 491619"/>
                  <a:gd name="connsiteY0" fmla="*/ 175685 h 335459"/>
                  <a:gd name="connsiteX1" fmla="*/ 374100 w 491619"/>
                  <a:gd name="connsiteY1" fmla="*/ 63766 h 335459"/>
                  <a:gd name="connsiteX2" fmla="*/ 205031 w 491619"/>
                  <a:gd name="connsiteY2" fmla="*/ 4234 h 335459"/>
                  <a:gd name="connsiteX3" fmla="*/ 45488 w 491619"/>
                  <a:gd name="connsiteY3" fmla="*/ 6616 h 335459"/>
                  <a:gd name="connsiteX4" fmla="*/ 2625 w 491619"/>
                  <a:gd name="connsiteY4" fmla="*/ 20903 h 335459"/>
                  <a:gd name="connsiteX5" fmla="*/ 105019 w 491619"/>
                  <a:gd name="connsiteY5" fmla="*/ 94722 h 335459"/>
                  <a:gd name="connsiteX6" fmla="*/ 181218 w 491619"/>
                  <a:gd name="connsiteY6" fmla="*/ 187590 h 335459"/>
                  <a:gd name="connsiteX7" fmla="*/ 293138 w 491619"/>
                  <a:gd name="connsiteY7" fmla="*/ 175684 h 335459"/>
                  <a:gd name="connsiteX8" fmla="*/ 374100 w 491619"/>
                  <a:gd name="connsiteY8" fmla="*/ 230453 h 335459"/>
                  <a:gd name="connsiteX9" fmla="*/ 374100 w 491619"/>
                  <a:gd name="connsiteY9" fmla="*/ 301891 h 335459"/>
                  <a:gd name="connsiteX10" fmla="*/ 366957 w 491619"/>
                  <a:gd name="connsiteY10" fmla="*/ 335228 h 335459"/>
                  <a:gd name="connsiteX11" fmla="*/ 459825 w 491619"/>
                  <a:gd name="connsiteY11" fmla="*/ 316178 h 335459"/>
                  <a:gd name="connsiteX12" fmla="*/ 490781 w 491619"/>
                  <a:gd name="connsiteY12" fmla="*/ 306653 h 335459"/>
                  <a:gd name="connsiteX13" fmla="*/ 481256 w 491619"/>
                  <a:gd name="connsiteY13" fmla="*/ 247122 h 335459"/>
                  <a:gd name="connsiteX14" fmla="*/ 464587 w 491619"/>
                  <a:gd name="connsiteY14" fmla="*/ 175685 h 335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619" h="335459">
                    <a:moveTo>
                      <a:pt x="464587" y="175685"/>
                    </a:moveTo>
                    <a:cubicBezTo>
                      <a:pt x="446728" y="145126"/>
                      <a:pt x="417359" y="92341"/>
                      <a:pt x="374100" y="63766"/>
                    </a:cubicBezTo>
                    <a:cubicBezTo>
                      <a:pt x="330841" y="35191"/>
                      <a:pt x="259800" y="13759"/>
                      <a:pt x="205031" y="4234"/>
                    </a:cubicBezTo>
                    <a:cubicBezTo>
                      <a:pt x="150262" y="-5291"/>
                      <a:pt x="79222" y="3838"/>
                      <a:pt x="45488" y="6616"/>
                    </a:cubicBezTo>
                    <a:cubicBezTo>
                      <a:pt x="11754" y="9394"/>
                      <a:pt x="-7297" y="6219"/>
                      <a:pt x="2625" y="20903"/>
                    </a:cubicBezTo>
                    <a:cubicBezTo>
                      <a:pt x="12547" y="35587"/>
                      <a:pt x="75254" y="66941"/>
                      <a:pt x="105019" y="94722"/>
                    </a:cubicBezTo>
                    <a:cubicBezTo>
                      <a:pt x="134784" y="122503"/>
                      <a:pt x="168915" y="166953"/>
                      <a:pt x="181218" y="187590"/>
                    </a:cubicBezTo>
                    <a:cubicBezTo>
                      <a:pt x="193521" y="208227"/>
                      <a:pt x="260991" y="168540"/>
                      <a:pt x="293138" y="175684"/>
                    </a:cubicBezTo>
                    <a:cubicBezTo>
                      <a:pt x="325285" y="182828"/>
                      <a:pt x="360606" y="209419"/>
                      <a:pt x="374100" y="230453"/>
                    </a:cubicBezTo>
                    <a:cubicBezTo>
                      <a:pt x="387594" y="251487"/>
                      <a:pt x="375291" y="284429"/>
                      <a:pt x="374100" y="301891"/>
                    </a:cubicBezTo>
                    <a:cubicBezTo>
                      <a:pt x="372910" y="319354"/>
                      <a:pt x="352669" y="332847"/>
                      <a:pt x="366957" y="335228"/>
                    </a:cubicBezTo>
                    <a:cubicBezTo>
                      <a:pt x="381244" y="337609"/>
                      <a:pt x="439188" y="320940"/>
                      <a:pt x="459825" y="316178"/>
                    </a:cubicBezTo>
                    <a:cubicBezTo>
                      <a:pt x="480462" y="311416"/>
                      <a:pt x="487209" y="318162"/>
                      <a:pt x="490781" y="306653"/>
                    </a:cubicBezTo>
                    <a:cubicBezTo>
                      <a:pt x="494353" y="295144"/>
                      <a:pt x="485622" y="268950"/>
                      <a:pt x="481256" y="247122"/>
                    </a:cubicBezTo>
                    <a:cubicBezTo>
                      <a:pt x="476890" y="225294"/>
                      <a:pt x="482446" y="206244"/>
                      <a:pt x="464587" y="175685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1" name="任意多边形 1390"/>
              <p:cNvSpPr/>
              <p:nvPr/>
            </p:nvSpPr>
            <p:spPr>
              <a:xfrm>
                <a:off x="7342672" y="4841244"/>
                <a:ext cx="60916" cy="36059"/>
              </a:xfrm>
              <a:custGeom>
                <a:avLst/>
                <a:gdLst>
                  <a:gd name="connsiteX0" fmla="*/ 155877 w 156155"/>
                  <a:gd name="connsiteY0" fmla="*/ 72676 h 92435"/>
                  <a:gd name="connsiteX1" fmla="*/ 113015 w 156155"/>
                  <a:gd name="connsiteY1" fmla="*/ 17907 h 92435"/>
                  <a:gd name="connsiteX2" fmla="*/ 67771 w 156155"/>
                  <a:gd name="connsiteY2" fmla="*/ 3620 h 92435"/>
                  <a:gd name="connsiteX3" fmla="*/ 10621 w 156155"/>
                  <a:gd name="connsiteY3" fmla="*/ 1238 h 92435"/>
                  <a:gd name="connsiteX4" fmla="*/ 1096 w 156155"/>
                  <a:gd name="connsiteY4" fmla="*/ 20288 h 92435"/>
                  <a:gd name="connsiteX5" fmla="*/ 24909 w 156155"/>
                  <a:gd name="connsiteY5" fmla="*/ 56007 h 92435"/>
                  <a:gd name="connsiteX6" fmla="*/ 36815 w 156155"/>
                  <a:gd name="connsiteY6" fmla="*/ 91726 h 92435"/>
                  <a:gd name="connsiteX7" fmla="*/ 91584 w 156155"/>
                  <a:gd name="connsiteY7" fmla="*/ 79820 h 92435"/>
                  <a:gd name="connsiteX8" fmla="*/ 155877 w 156155"/>
                  <a:gd name="connsiteY8" fmla="*/ 72676 h 9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6155" h="92435">
                    <a:moveTo>
                      <a:pt x="155877" y="72676"/>
                    </a:moveTo>
                    <a:cubicBezTo>
                      <a:pt x="159449" y="62357"/>
                      <a:pt x="127699" y="29416"/>
                      <a:pt x="113015" y="17907"/>
                    </a:cubicBezTo>
                    <a:cubicBezTo>
                      <a:pt x="98331" y="6398"/>
                      <a:pt x="84837" y="6398"/>
                      <a:pt x="67771" y="3620"/>
                    </a:cubicBezTo>
                    <a:cubicBezTo>
                      <a:pt x="50705" y="842"/>
                      <a:pt x="21733" y="-1540"/>
                      <a:pt x="10621" y="1238"/>
                    </a:cubicBezTo>
                    <a:cubicBezTo>
                      <a:pt x="-492" y="4016"/>
                      <a:pt x="-1285" y="11160"/>
                      <a:pt x="1096" y="20288"/>
                    </a:cubicBezTo>
                    <a:cubicBezTo>
                      <a:pt x="3477" y="29416"/>
                      <a:pt x="18956" y="44101"/>
                      <a:pt x="24909" y="56007"/>
                    </a:cubicBezTo>
                    <a:cubicBezTo>
                      <a:pt x="30862" y="67913"/>
                      <a:pt x="25703" y="87757"/>
                      <a:pt x="36815" y="91726"/>
                    </a:cubicBezTo>
                    <a:cubicBezTo>
                      <a:pt x="47927" y="95695"/>
                      <a:pt x="72137" y="81804"/>
                      <a:pt x="91584" y="79820"/>
                    </a:cubicBezTo>
                    <a:cubicBezTo>
                      <a:pt x="111031" y="77836"/>
                      <a:pt x="152305" y="82995"/>
                      <a:pt x="155877" y="72676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2" name="任意多边形 1391"/>
              <p:cNvSpPr/>
              <p:nvPr/>
            </p:nvSpPr>
            <p:spPr>
              <a:xfrm>
                <a:off x="7088702" y="4852552"/>
                <a:ext cx="218530" cy="140501"/>
              </a:xfrm>
              <a:custGeom>
                <a:avLst/>
                <a:gdLst>
                  <a:gd name="connsiteX0" fmla="*/ 91754 w 564166"/>
                  <a:gd name="connsiteY0" fmla="*/ 60358 h 360166"/>
                  <a:gd name="connsiteX1" fmla="*/ 20316 w 564166"/>
                  <a:gd name="connsiteY1" fmla="*/ 138939 h 360166"/>
                  <a:gd name="connsiteX2" fmla="*/ 3648 w 564166"/>
                  <a:gd name="connsiteY2" fmla="*/ 203233 h 360166"/>
                  <a:gd name="connsiteX3" fmla="*/ 79848 w 564166"/>
                  <a:gd name="connsiteY3" fmla="*/ 293720 h 360166"/>
                  <a:gd name="connsiteX4" fmla="*/ 203673 w 564166"/>
                  <a:gd name="connsiteY4" fmla="*/ 343726 h 360166"/>
                  <a:gd name="connsiteX5" fmla="*/ 303685 w 564166"/>
                  <a:gd name="connsiteY5" fmla="*/ 358014 h 360166"/>
                  <a:gd name="connsiteX6" fmla="*/ 317973 w 564166"/>
                  <a:gd name="connsiteY6" fmla="*/ 303245 h 360166"/>
                  <a:gd name="connsiteX7" fmla="*/ 351310 w 564166"/>
                  <a:gd name="connsiteY7" fmla="*/ 258001 h 360166"/>
                  <a:gd name="connsiteX8" fmla="*/ 279873 w 564166"/>
                  <a:gd name="connsiteY8" fmla="*/ 241333 h 360166"/>
                  <a:gd name="connsiteX9" fmla="*/ 208435 w 564166"/>
                  <a:gd name="connsiteY9" fmla="*/ 198470 h 360166"/>
                  <a:gd name="connsiteX10" fmla="*/ 189385 w 564166"/>
                  <a:gd name="connsiteY10" fmla="*/ 146083 h 360166"/>
                  <a:gd name="connsiteX11" fmla="*/ 232248 w 564166"/>
                  <a:gd name="connsiteY11" fmla="*/ 96076 h 360166"/>
                  <a:gd name="connsiteX12" fmla="*/ 337023 w 564166"/>
                  <a:gd name="connsiteY12" fmla="*/ 96076 h 360166"/>
                  <a:gd name="connsiteX13" fmla="*/ 437035 w 564166"/>
                  <a:gd name="connsiteY13" fmla="*/ 98458 h 360166"/>
                  <a:gd name="connsiteX14" fmla="*/ 558479 w 564166"/>
                  <a:gd name="connsiteY14" fmla="*/ 98458 h 360166"/>
                  <a:gd name="connsiteX15" fmla="*/ 539429 w 564166"/>
                  <a:gd name="connsiteY15" fmla="*/ 34164 h 360166"/>
                  <a:gd name="connsiteX16" fmla="*/ 496566 w 564166"/>
                  <a:gd name="connsiteY16" fmla="*/ 826 h 360166"/>
                  <a:gd name="connsiteX17" fmla="*/ 360835 w 564166"/>
                  <a:gd name="connsiteY17" fmla="*/ 10351 h 360166"/>
                  <a:gd name="connsiteX18" fmla="*/ 198910 w 564166"/>
                  <a:gd name="connsiteY18" fmla="*/ 12733 h 360166"/>
                  <a:gd name="connsiteX19" fmla="*/ 91754 w 564166"/>
                  <a:gd name="connsiteY19" fmla="*/ 60358 h 360166"/>
                  <a:gd name="connsiteX0" fmla="*/ 87777 w 560189"/>
                  <a:gd name="connsiteY0" fmla="*/ 60358 h 360166"/>
                  <a:gd name="connsiteX1" fmla="*/ 16339 w 560189"/>
                  <a:gd name="connsiteY1" fmla="*/ 138939 h 360166"/>
                  <a:gd name="connsiteX2" fmla="*/ 4434 w 560189"/>
                  <a:gd name="connsiteY2" fmla="*/ 224664 h 360166"/>
                  <a:gd name="connsiteX3" fmla="*/ 75871 w 560189"/>
                  <a:gd name="connsiteY3" fmla="*/ 293720 h 360166"/>
                  <a:gd name="connsiteX4" fmla="*/ 199696 w 560189"/>
                  <a:gd name="connsiteY4" fmla="*/ 343726 h 360166"/>
                  <a:gd name="connsiteX5" fmla="*/ 299708 w 560189"/>
                  <a:gd name="connsiteY5" fmla="*/ 358014 h 360166"/>
                  <a:gd name="connsiteX6" fmla="*/ 313996 w 560189"/>
                  <a:gd name="connsiteY6" fmla="*/ 303245 h 360166"/>
                  <a:gd name="connsiteX7" fmla="*/ 347333 w 560189"/>
                  <a:gd name="connsiteY7" fmla="*/ 258001 h 360166"/>
                  <a:gd name="connsiteX8" fmla="*/ 275896 w 560189"/>
                  <a:gd name="connsiteY8" fmla="*/ 241333 h 360166"/>
                  <a:gd name="connsiteX9" fmla="*/ 204458 w 560189"/>
                  <a:gd name="connsiteY9" fmla="*/ 198470 h 360166"/>
                  <a:gd name="connsiteX10" fmla="*/ 185408 w 560189"/>
                  <a:gd name="connsiteY10" fmla="*/ 146083 h 360166"/>
                  <a:gd name="connsiteX11" fmla="*/ 228271 w 560189"/>
                  <a:gd name="connsiteY11" fmla="*/ 96076 h 360166"/>
                  <a:gd name="connsiteX12" fmla="*/ 333046 w 560189"/>
                  <a:gd name="connsiteY12" fmla="*/ 96076 h 360166"/>
                  <a:gd name="connsiteX13" fmla="*/ 433058 w 560189"/>
                  <a:gd name="connsiteY13" fmla="*/ 98458 h 360166"/>
                  <a:gd name="connsiteX14" fmla="*/ 554502 w 560189"/>
                  <a:gd name="connsiteY14" fmla="*/ 98458 h 360166"/>
                  <a:gd name="connsiteX15" fmla="*/ 535452 w 560189"/>
                  <a:gd name="connsiteY15" fmla="*/ 34164 h 360166"/>
                  <a:gd name="connsiteX16" fmla="*/ 492589 w 560189"/>
                  <a:gd name="connsiteY16" fmla="*/ 826 h 360166"/>
                  <a:gd name="connsiteX17" fmla="*/ 356858 w 560189"/>
                  <a:gd name="connsiteY17" fmla="*/ 10351 h 360166"/>
                  <a:gd name="connsiteX18" fmla="*/ 194933 w 560189"/>
                  <a:gd name="connsiteY18" fmla="*/ 12733 h 360166"/>
                  <a:gd name="connsiteX19" fmla="*/ 87777 w 560189"/>
                  <a:gd name="connsiteY19" fmla="*/ 60358 h 360166"/>
                  <a:gd name="connsiteX0" fmla="*/ 87777 w 560189"/>
                  <a:gd name="connsiteY0" fmla="*/ 60358 h 360166"/>
                  <a:gd name="connsiteX1" fmla="*/ 16339 w 560189"/>
                  <a:gd name="connsiteY1" fmla="*/ 138939 h 360166"/>
                  <a:gd name="connsiteX2" fmla="*/ 4434 w 560189"/>
                  <a:gd name="connsiteY2" fmla="*/ 224664 h 360166"/>
                  <a:gd name="connsiteX3" fmla="*/ 75871 w 560189"/>
                  <a:gd name="connsiteY3" fmla="*/ 293720 h 360166"/>
                  <a:gd name="connsiteX4" fmla="*/ 199696 w 560189"/>
                  <a:gd name="connsiteY4" fmla="*/ 343726 h 360166"/>
                  <a:gd name="connsiteX5" fmla="*/ 299708 w 560189"/>
                  <a:gd name="connsiteY5" fmla="*/ 358014 h 360166"/>
                  <a:gd name="connsiteX6" fmla="*/ 313996 w 560189"/>
                  <a:gd name="connsiteY6" fmla="*/ 303245 h 360166"/>
                  <a:gd name="connsiteX7" fmla="*/ 347333 w 560189"/>
                  <a:gd name="connsiteY7" fmla="*/ 258001 h 360166"/>
                  <a:gd name="connsiteX8" fmla="*/ 275896 w 560189"/>
                  <a:gd name="connsiteY8" fmla="*/ 241333 h 360166"/>
                  <a:gd name="connsiteX9" fmla="*/ 204458 w 560189"/>
                  <a:gd name="connsiteY9" fmla="*/ 198470 h 360166"/>
                  <a:gd name="connsiteX10" fmla="*/ 185408 w 560189"/>
                  <a:gd name="connsiteY10" fmla="*/ 146083 h 360166"/>
                  <a:gd name="connsiteX11" fmla="*/ 228271 w 560189"/>
                  <a:gd name="connsiteY11" fmla="*/ 96076 h 360166"/>
                  <a:gd name="connsiteX12" fmla="*/ 333046 w 560189"/>
                  <a:gd name="connsiteY12" fmla="*/ 96076 h 360166"/>
                  <a:gd name="connsiteX13" fmla="*/ 433058 w 560189"/>
                  <a:gd name="connsiteY13" fmla="*/ 98458 h 360166"/>
                  <a:gd name="connsiteX14" fmla="*/ 554502 w 560189"/>
                  <a:gd name="connsiteY14" fmla="*/ 98458 h 360166"/>
                  <a:gd name="connsiteX15" fmla="*/ 535452 w 560189"/>
                  <a:gd name="connsiteY15" fmla="*/ 34164 h 360166"/>
                  <a:gd name="connsiteX16" fmla="*/ 492589 w 560189"/>
                  <a:gd name="connsiteY16" fmla="*/ 826 h 360166"/>
                  <a:gd name="connsiteX17" fmla="*/ 356858 w 560189"/>
                  <a:gd name="connsiteY17" fmla="*/ 10351 h 360166"/>
                  <a:gd name="connsiteX18" fmla="*/ 204458 w 560189"/>
                  <a:gd name="connsiteY18" fmla="*/ 15114 h 360166"/>
                  <a:gd name="connsiteX19" fmla="*/ 87777 w 560189"/>
                  <a:gd name="connsiteY19" fmla="*/ 60358 h 360166"/>
                  <a:gd name="connsiteX0" fmla="*/ 87777 w 560189"/>
                  <a:gd name="connsiteY0" fmla="*/ 60358 h 360166"/>
                  <a:gd name="connsiteX1" fmla="*/ 16339 w 560189"/>
                  <a:gd name="connsiteY1" fmla="*/ 138939 h 360166"/>
                  <a:gd name="connsiteX2" fmla="*/ 4434 w 560189"/>
                  <a:gd name="connsiteY2" fmla="*/ 224664 h 360166"/>
                  <a:gd name="connsiteX3" fmla="*/ 75871 w 560189"/>
                  <a:gd name="connsiteY3" fmla="*/ 293720 h 360166"/>
                  <a:gd name="connsiteX4" fmla="*/ 199696 w 560189"/>
                  <a:gd name="connsiteY4" fmla="*/ 343726 h 360166"/>
                  <a:gd name="connsiteX5" fmla="*/ 287801 w 560189"/>
                  <a:gd name="connsiteY5" fmla="*/ 358014 h 360166"/>
                  <a:gd name="connsiteX6" fmla="*/ 313996 w 560189"/>
                  <a:gd name="connsiteY6" fmla="*/ 303245 h 360166"/>
                  <a:gd name="connsiteX7" fmla="*/ 347333 w 560189"/>
                  <a:gd name="connsiteY7" fmla="*/ 258001 h 360166"/>
                  <a:gd name="connsiteX8" fmla="*/ 275896 w 560189"/>
                  <a:gd name="connsiteY8" fmla="*/ 241333 h 360166"/>
                  <a:gd name="connsiteX9" fmla="*/ 204458 w 560189"/>
                  <a:gd name="connsiteY9" fmla="*/ 198470 h 360166"/>
                  <a:gd name="connsiteX10" fmla="*/ 185408 w 560189"/>
                  <a:gd name="connsiteY10" fmla="*/ 146083 h 360166"/>
                  <a:gd name="connsiteX11" fmla="*/ 228271 w 560189"/>
                  <a:gd name="connsiteY11" fmla="*/ 96076 h 360166"/>
                  <a:gd name="connsiteX12" fmla="*/ 333046 w 560189"/>
                  <a:gd name="connsiteY12" fmla="*/ 96076 h 360166"/>
                  <a:gd name="connsiteX13" fmla="*/ 433058 w 560189"/>
                  <a:gd name="connsiteY13" fmla="*/ 98458 h 360166"/>
                  <a:gd name="connsiteX14" fmla="*/ 554502 w 560189"/>
                  <a:gd name="connsiteY14" fmla="*/ 98458 h 360166"/>
                  <a:gd name="connsiteX15" fmla="*/ 535452 w 560189"/>
                  <a:gd name="connsiteY15" fmla="*/ 34164 h 360166"/>
                  <a:gd name="connsiteX16" fmla="*/ 492589 w 560189"/>
                  <a:gd name="connsiteY16" fmla="*/ 826 h 360166"/>
                  <a:gd name="connsiteX17" fmla="*/ 356858 w 560189"/>
                  <a:gd name="connsiteY17" fmla="*/ 10351 h 360166"/>
                  <a:gd name="connsiteX18" fmla="*/ 204458 w 560189"/>
                  <a:gd name="connsiteY18" fmla="*/ 15114 h 360166"/>
                  <a:gd name="connsiteX19" fmla="*/ 87777 w 560189"/>
                  <a:gd name="connsiteY19" fmla="*/ 60358 h 360166"/>
                  <a:gd name="connsiteX0" fmla="*/ 87777 w 560189"/>
                  <a:gd name="connsiteY0" fmla="*/ 60358 h 360166"/>
                  <a:gd name="connsiteX1" fmla="*/ 16339 w 560189"/>
                  <a:gd name="connsiteY1" fmla="*/ 138939 h 360166"/>
                  <a:gd name="connsiteX2" fmla="*/ 4434 w 560189"/>
                  <a:gd name="connsiteY2" fmla="*/ 224664 h 360166"/>
                  <a:gd name="connsiteX3" fmla="*/ 75871 w 560189"/>
                  <a:gd name="connsiteY3" fmla="*/ 293720 h 360166"/>
                  <a:gd name="connsiteX4" fmla="*/ 199696 w 560189"/>
                  <a:gd name="connsiteY4" fmla="*/ 343726 h 360166"/>
                  <a:gd name="connsiteX5" fmla="*/ 287801 w 560189"/>
                  <a:gd name="connsiteY5" fmla="*/ 358014 h 360166"/>
                  <a:gd name="connsiteX6" fmla="*/ 313996 w 560189"/>
                  <a:gd name="connsiteY6" fmla="*/ 303245 h 360166"/>
                  <a:gd name="connsiteX7" fmla="*/ 333045 w 560189"/>
                  <a:gd name="connsiteY7" fmla="*/ 253238 h 360166"/>
                  <a:gd name="connsiteX8" fmla="*/ 275896 w 560189"/>
                  <a:gd name="connsiteY8" fmla="*/ 241333 h 360166"/>
                  <a:gd name="connsiteX9" fmla="*/ 204458 w 560189"/>
                  <a:gd name="connsiteY9" fmla="*/ 198470 h 360166"/>
                  <a:gd name="connsiteX10" fmla="*/ 185408 w 560189"/>
                  <a:gd name="connsiteY10" fmla="*/ 146083 h 360166"/>
                  <a:gd name="connsiteX11" fmla="*/ 228271 w 560189"/>
                  <a:gd name="connsiteY11" fmla="*/ 96076 h 360166"/>
                  <a:gd name="connsiteX12" fmla="*/ 333046 w 560189"/>
                  <a:gd name="connsiteY12" fmla="*/ 96076 h 360166"/>
                  <a:gd name="connsiteX13" fmla="*/ 433058 w 560189"/>
                  <a:gd name="connsiteY13" fmla="*/ 98458 h 360166"/>
                  <a:gd name="connsiteX14" fmla="*/ 554502 w 560189"/>
                  <a:gd name="connsiteY14" fmla="*/ 98458 h 360166"/>
                  <a:gd name="connsiteX15" fmla="*/ 535452 w 560189"/>
                  <a:gd name="connsiteY15" fmla="*/ 34164 h 360166"/>
                  <a:gd name="connsiteX16" fmla="*/ 492589 w 560189"/>
                  <a:gd name="connsiteY16" fmla="*/ 826 h 360166"/>
                  <a:gd name="connsiteX17" fmla="*/ 356858 w 560189"/>
                  <a:gd name="connsiteY17" fmla="*/ 10351 h 360166"/>
                  <a:gd name="connsiteX18" fmla="*/ 204458 w 560189"/>
                  <a:gd name="connsiteY18" fmla="*/ 15114 h 360166"/>
                  <a:gd name="connsiteX19" fmla="*/ 87777 w 560189"/>
                  <a:gd name="connsiteY19" fmla="*/ 60358 h 360166"/>
                  <a:gd name="connsiteX0" fmla="*/ 87777 w 560189"/>
                  <a:gd name="connsiteY0" fmla="*/ 60358 h 360166"/>
                  <a:gd name="connsiteX1" fmla="*/ 16339 w 560189"/>
                  <a:gd name="connsiteY1" fmla="*/ 138939 h 360166"/>
                  <a:gd name="connsiteX2" fmla="*/ 4434 w 560189"/>
                  <a:gd name="connsiteY2" fmla="*/ 224664 h 360166"/>
                  <a:gd name="connsiteX3" fmla="*/ 75871 w 560189"/>
                  <a:gd name="connsiteY3" fmla="*/ 293720 h 360166"/>
                  <a:gd name="connsiteX4" fmla="*/ 199696 w 560189"/>
                  <a:gd name="connsiteY4" fmla="*/ 343726 h 360166"/>
                  <a:gd name="connsiteX5" fmla="*/ 287801 w 560189"/>
                  <a:gd name="connsiteY5" fmla="*/ 358014 h 360166"/>
                  <a:gd name="connsiteX6" fmla="*/ 313996 w 560189"/>
                  <a:gd name="connsiteY6" fmla="*/ 303245 h 360166"/>
                  <a:gd name="connsiteX7" fmla="*/ 337808 w 560189"/>
                  <a:gd name="connsiteY7" fmla="*/ 253238 h 360166"/>
                  <a:gd name="connsiteX8" fmla="*/ 275896 w 560189"/>
                  <a:gd name="connsiteY8" fmla="*/ 241333 h 360166"/>
                  <a:gd name="connsiteX9" fmla="*/ 204458 w 560189"/>
                  <a:gd name="connsiteY9" fmla="*/ 198470 h 360166"/>
                  <a:gd name="connsiteX10" fmla="*/ 185408 w 560189"/>
                  <a:gd name="connsiteY10" fmla="*/ 146083 h 360166"/>
                  <a:gd name="connsiteX11" fmla="*/ 228271 w 560189"/>
                  <a:gd name="connsiteY11" fmla="*/ 96076 h 360166"/>
                  <a:gd name="connsiteX12" fmla="*/ 333046 w 560189"/>
                  <a:gd name="connsiteY12" fmla="*/ 96076 h 360166"/>
                  <a:gd name="connsiteX13" fmla="*/ 433058 w 560189"/>
                  <a:gd name="connsiteY13" fmla="*/ 98458 h 360166"/>
                  <a:gd name="connsiteX14" fmla="*/ 554502 w 560189"/>
                  <a:gd name="connsiteY14" fmla="*/ 98458 h 360166"/>
                  <a:gd name="connsiteX15" fmla="*/ 535452 w 560189"/>
                  <a:gd name="connsiteY15" fmla="*/ 34164 h 360166"/>
                  <a:gd name="connsiteX16" fmla="*/ 492589 w 560189"/>
                  <a:gd name="connsiteY16" fmla="*/ 826 h 360166"/>
                  <a:gd name="connsiteX17" fmla="*/ 356858 w 560189"/>
                  <a:gd name="connsiteY17" fmla="*/ 10351 h 360166"/>
                  <a:gd name="connsiteX18" fmla="*/ 204458 w 560189"/>
                  <a:gd name="connsiteY18" fmla="*/ 15114 h 360166"/>
                  <a:gd name="connsiteX19" fmla="*/ 87777 w 560189"/>
                  <a:gd name="connsiteY19" fmla="*/ 60358 h 360166"/>
                  <a:gd name="connsiteX0" fmla="*/ 87777 w 560189"/>
                  <a:gd name="connsiteY0" fmla="*/ 60358 h 360166"/>
                  <a:gd name="connsiteX1" fmla="*/ 16339 w 560189"/>
                  <a:gd name="connsiteY1" fmla="*/ 138939 h 360166"/>
                  <a:gd name="connsiteX2" fmla="*/ 4434 w 560189"/>
                  <a:gd name="connsiteY2" fmla="*/ 224664 h 360166"/>
                  <a:gd name="connsiteX3" fmla="*/ 75871 w 560189"/>
                  <a:gd name="connsiteY3" fmla="*/ 293720 h 360166"/>
                  <a:gd name="connsiteX4" fmla="*/ 199696 w 560189"/>
                  <a:gd name="connsiteY4" fmla="*/ 343726 h 360166"/>
                  <a:gd name="connsiteX5" fmla="*/ 287801 w 560189"/>
                  <a:gd name="connsiteY5" fmla="*/ 358014 h 360166"/>
                  <a:gd name="connsiteX6" fmla="*/ 313996 w 560189"/>
                  <a:gd name="connsiteY6" fmla="*/ 303245 h 360166"/>
                  <a:gd name="connsiteX7" fmla="*/ 337808 w 560189"/>
                  <a:gd name="connsiteY7" fmla="*/ 258001 h 360166"/>
                  <a:gd name="connsiteX8" fmla="*/ 275896 w 560189"/>
                  <a:gd name="connsiteY8" fmla="*/ 241333 h 360166"/>
                  <a:gd name="connsiteX9" fmla="*/ 204458 w 560189"/>
                  <a:gd name="connsiteY9" fmla="*/ 198470 h 360166"/>
                  <a:gd name="connsiteX10" fmla="*/ 185408 w 560189"/>
                  <a:gd name="connsiteY10" fmla="*/ 146083 h 360166"/>
                  <a:gd name="connsiteX11" fmla="*/ 228271 w 560189"/>
                  <a:gd name="connsiteY11" fmla="*/ 96076 h 360166"/>
                  <a:gd name="connsiteX12" fmla="*/ 333046 w 560189"/>
                  <a:gd name="connsiteY12" fmla="*/ 96076 h 360166"/>
                  <a:gd name="connsiteX13" fmla="*/ 433058 w 560189"/>
                  <a:gd name="connsiteY13" fmla="*/ 98458 h 360166"/>
                  <a:gd name="connsiteX14" fmla="*/ 554502 w 560189"/>
                  <a:gd name="connsiteY14" fmla="*/ 98458 h 360166"/>
                  <a:gd name="connsiteX15" fmla="*/ 535452 w 560189"/>
                  <a:gd name="connsiteY15" fmla="*/ 34164 h 360166"/>
                  <a:gd name="connsiteX16" fmla="*/ 492589 w 560189"/>
                  <a:gd name="connsiteY16" fmla="*/ 826 h 360166"/>
                  <a:gd name="connsiteX17" fmla="*/ 356858 w 560189"/>
                  <a:gd name="connsiteY17" fmla="*/ 10351 h 360166"/>
                  <a:gd name="connsiteX18" fmla="*/ 204458 w 560189"/>
                  <a:gd name="connsiteY18" fmla="*/ 15114 h 360166"/>
                  <a:gd name="connsiteX19" fmla="*/ 87777 w 560189"/>
                  <a:gd name="connsiteY19" fmla="*/ 60358 h 360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0189" h="360166">
                    <a:moveTo>
                      <a:pt x="87777" y="60358"/>
                    </a:moveTo>
                    <a:cubicBezTo>
                      <a:pt x="56424" y="80996"/>
                      <a:pt x="30229" y="111555"/>
                      <a:pt x="16339" y="138939"/>
                    </a:cubicBezTo>
                    <a:cubicBezTo>
                      <a:pt x="2449" y="166323"/>
                      <a:pt x="-5488" y="198867"/>
                      <a:pt x="4434" y="224664"/>
                    </a:cubicBezTo>
                    <a:cubicBezTo>
                      <a:pt x="14356" y="250461"/>
                      <a:pt x="43327" y="273876"/>
                      <a:pt x="75871" y="293720"/>
                    </a:cubicBezTo>
                    <a:cubicBezTo>
                      <a:pt x="108415" y="313564"/>
                      <a:pt x="164374" y="333010"/>
                      <a:pt x="199696" y="343726"/>
                    </a:cubicBezTo>
                    <a:cubicBezTo>
                      <a:pt x="235018" y="354442"/>
                      <a:pt x="268751" y="364761"/>
                      <a:pt x="287801" y="358014"/>
                    </a:cubicBezTo>
                    <a:cubicBezTo>
                      <a:pt x="306851" y="351267"/>
                      <a:pt x="305662" y="319914"/>
                      <a:pt x="313996" y="303245"/>
                    </a:cubicBezTo>
                    <a:cubicBezTo>
                      <a:pt x="322331" y="286576"/>
                      <a:pt x="344158" y="268320"/>
                      <a:pt x="337808" y="258001"/>
                    </a:cubicBezTo>
                    <a:cubicBezTo>
                      <a:pt x="331458" y="247682"/>
                      <a:pt x="298121" y="251255"/>
                      <a:pt x="275896" y="241333"/>
                    </a:cubicBezTo>
                    <a:cubicBezTo>
                      <a:pt x="253671" y="231411"/>
                      <a:pt x="219539" y="214345"/>
                      <a:pt x="204458" y="198470"/>
                    </a:cubicBezTo>
                    <a:cubicBezTo>
                      <a:pt x="189377" y="182595"/>
                      <a:pt x="181439" y="163149"/>
                      <a:pt x="185408" y="146083"/>
                    </a:cubicBezTo>
                    <a:cubicBezTo>
                      <a:pt x="189377" y="129017"/>
                      <a:pt x="203665" y="104410"/>
                      <a:pt x="228271" y="96076"/>
                    </a:cubicBezTo>
                    <a:cubicBezTo>
                      <a:pt x="252877" y="87742"/>
                      <a:pt x="298915" y="95679"/>
                      <a:pt x="333046" y="96076"/>
                    </a:cubicBezTo>
                    <a:cubicBezTo>
                      <a:pt x="367177" y="96473"/>
                      <a:pt x="396149" y="98061"/>
                      <a:pt x="433058" y="98458"/>
                    </a:cubicBezTo>
                    <a:cubicBezTo>
                      <a:pt x="469967" y="98855"/>
                      <a:pt x="537437" y="109174"/>
                      <a:pt x="554502" y="98458"/>
                    </a:cubicBezTo>
                    <a:cubicBezTo>
                      <a:pt x="571567" y="87742"/>
                      <a:pt x="545771" y="50436"/>
                      <a:pt x="535452" y="34164"/>
                    </a:cubicBezTo>
                    <a:cubicBezTo>
                      <a:pt x="525133" y="17892"/>
                      <a:pt x="522355" y="4795"/>
                      <a:pt x="492589" y="826"/>
                    </a:cubicBezTo>
                    <a:cubicBezTo>
                      <a:pt x="462823" y="-3143"/>
                      <a:pt x="406467" y="8366"/>
                      <a:pt x="356858" y="10351"/>
                    </a:cubicBezTo>
                    <a:cubicBezTo>
                      <a:pt x="307249" y="12335"/>
                      <a:pt x="250892" y="5589"/>
                      <a:pt x="204458" y="15114"/>
                    </a:cubicBezTo>
                    <a:cubicBezTo>
                      <a:pt x="158024" y="24639"/>
                      <a:pt x="119130" y="39721"/>
                      <a:pt x="87777" y="6035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3" name="任意多边形 1392"/>
              <p:cNvSpPr/>
              <p:nvPr/>
            </p:nvSpPr>
            <p:spPr>
              <a:xfrm>
                <a:off x="7114212" y="4671719"/>
                <a:ext cx="89659" cy="86245"/>
              </a:xfrm>
              <a:custGeom>
                <a:avLst/>
                <a:gdLst>
                  <a:gd name="connsiteX0" fmla="*/ 952 w 229836"/>
                  <a:gd name="connsiteY0" fmla="*/ 138147 h 221083"/>
                  <a:gd name="connsiteX1" fmla="*/ 91439 w 229836"/>
                  <a:gd name="connsiteY1" fmla="*/ 57185 h 221083"/>
                  <a:gd name="connsiteX2" fmla="*/ 146208 w 229836"/>
                  <a:gd name="connsiteY2" fmla="*/ 35 h 221083"/>
                  <a:gd name="connsiteX3" fmla="*/ 229552 w 229836"/>
                  <a:gd name="connsiteY3" fmla="*/ 50041 h 221083"/>
                  <a:gd name="connsiteX4" fmla="*/ 170020 w 229836"/>
                  <a:gd name="connsiteY4" fmla="*/ 131003 h 221083"/>
                  <a:gd name="connsiteX5" fmla="*/ 79533 w 229836"/>
                  <a:gd name="connsiteY5" fmla="*/ 192916 h 221083"/>
                  <a:gd name="connsiteX6" fmla="*/ 46195 w 229836"/>
                  <a:gd name="connsiteY6" fmla="*/ 219110 h 221083"/>
                  <a:gd name="connsiteX7" fmla="*/ 952 w 229836"/>
                  <a:gd name="connsiteY7" fmla="*/ 138147 h 22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9836" h="221083">
                    <a:moveTo>
                      <a:pt x="952" y="138147"/>
                    </a:moveTo>
                    <a:cubicBezTo>
                      <a:pt x="8493" y="111160"/>
                      <a:pt x="67230" y="80204"/>
                      <a:pt x="91439" y="57185"/>
                    </a:cubicBezTo>
                    <a:cubicBezTo>
                      <a:pt x="115648" y="34166"/>
                      <a:pt x="123189" y="1226"/>
                      <a:pt x="146208" y="35"/>
                    </a:cubicBezTo>
                    <a:cubicBezTo>
                      <a:pt x="169227" y="-1156"/>
                      <a:pt x="225583" y="28213"/>
                      <a:pt x="229552" y="50041"/>
                    </a:cubicBezTo>
                    <a:cubicBezTo>
                      <a:pt x="233521" y="71869"/>
                      <a:pt x="195023" y="107190"/>
                      <a:pt x="170020" y="131003"/>
                    </a:cubicBezTo>
                    <a:cubicBezTo>
                      <a:pt x="145017" y="154816"/>
                      <a:pt x="100171" y="178231"/>
                      <a:pt x="79533" y="192916"/>
                    </a:cubicBezTo>
                    <a:cubicBezTo>
                      <a:pt x="58895" y="207601"/>
                      <a:pt x="59689" y="227444"/>
                      <a:pt x="46195" y="219110"/>
                    </a:cubicBezTo>
                    <a:cubicBezTo>
                      <a:pt x="32701" y="210776"/>
                      <a:pt x="-6589" y="165134"/>
                      <a:pt x="952" y="13814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4" name="任意多边形 1393"/>
              <p:cNvSpPr/>
              <p:nvPr/>
            </p:nvSpPr>
            <p:spPr>
              <a:xfrm>
                <a:off x="7150215" y="4207109"/>
                <a:ext cx="258214" cy="114494"/>
              </a:xfrm>
              <a:custGeom>
                <a:avLst/>
                <a:gdLst>
                  <a:gd name="connsiteX0" fmla="*/ 661422 w 662165"/>
                  <a:gd name="connsiteY0" fmla="*/ 226440 h 307582"/>
                  <a:gd name="connsiteX1" fmla="*/ 587603 w 662165"/>
                  <a:gd name="connsiteY1" fmla="*/ 169290 h 307582"/>
                  <a:gd name="connsiteX2" fmla="*/ 501878 w 662165"/>
                  <a:gd name="connsiteY2" fmla="*/ 121665 h 307582"/>
                  <a:gd name="connsiteX3" fmla="*/ 394722 w 662165"/>
                  <a:gd name="connsiteY3" fmla="*/ 90709 h 307582"/>
                  <a:gd name="connsiteX4" fmla="*/ 294709 w 662165"/>
                  <a:gd name="connsiteY4" fmla="*/ 28796 h 307582"/>
                  <a:gd name="connsiteX5" fmla="*/ 197078 w 662165"/>
                  <a:gd name="connsiteY5" fmla="*/ 2603 h 307582"/>
                  <a:gd name="connsiteX6" fmla="*/ 104209 w 662165"/>
                  <a:gd name="connsiteY6" fmla="*/ 4984 h 307582"/>
                  <a:gd name="connsiteX7" fmla="*/ 28009 w 662165"/>
                  <a:gd name="connsiteY7" fmla="*/ 38321 h 307582"/>
                  <a:gd name="connsiteX8" fmla="*/ 4197 w 662165"/>
                  <a:gd name="connsiteY8" fmla="*/ 112140 h 307582"/>
                  <a:gd name="connsiteX9" fmla="*/ 106591 w 662165"/>
                  <a:gd name="connsiteY9" fmla="*/ 128809 h 307582"/>
                  <a:gd name="connsiteX10" fmla="*/ 273278 w 662165"/>
                  <a:gd name="connsiteY10" fmla="*/ 166909 h 307582"/>
                  <a:gd name="connsiteX11" fmla="*/ 397103 w 662165"/>
                  <a:gd name="connsiteY11" fmla="*/ 209771 h 307582"/>
                  <a:gd name="connsiteX12" fmla="*/ 506641 w 662165"/>
                  <a:gd name="connsiteY12" fmla="*/ 259778 h 307582"/>
                  <a:gd name="connsiteX13" fmla="*/ 592366 w 662165"/>
                  <a:gd name="connsiteY13" fmla="*/ 307403 h 307582"/>
                  <a:gd name="connsiteX14" fmla="*/ 623322 w 662165"/>
                  <a:gd name="connsiteY14" fmla="*/ 274065 h 307582"/>
                  <a:gd name="connsiteX15" fmla="*/ 661422 w 662165"/>
                  <a:gd name="connsiteY15" fmla="*/ 226440 h 307582"/>
                  <a:gd name="connsiteX0" fmla="*/ 661422 w 662165"/>
                  <a:gd name="connsiteY0" fmla="*/ 226440 h 307582"/>
                  <a:gd name="connsiteX1" fmla="*/ 587603 w 662165"/>
                  <a:gd name="connsiteY1" fmla="*/ 169290 h 307582"/>
                  <a:gd name="connsiteX2" fmla="*/ 501878 w 662165"/>
                  <a:gd name="connsiteY2" fmla="*/ 121665 h 307582"/>
                  <a:gd name="connsiteX3" fmla="*/ 413772 w 662165"/>
                  <a:gd name="connsiteY3" fmla="*/ 78802 h 307582"/>
                  <a:gd name="connsiteX4" fmla="*/ 294709 w 662165"/>
                  <a:gd name="connsiteY4" fmla="*/ 28796 h 307582"/>
                  <a:gd name="connsiteX5" fmla="*/ 197078 w 662165"/>
                  <a:gd name="connsiteY5" fmla="*/ 2603 h 307582"/>
                  <a:gd name="connsiteX6" fmla="*/ 104209 w 662165"/>
                  <a:gd name="connsiteY6" fmla="*/ 4984 h 307582"/>
                  <a:gd name="connsiteX7" fmla="*/ 28009 w 662165"/>
                  <a:gd name="connsiteY7" fmla="*/ 38321 h 307582"/>
                  <a:gd name="connsiteX8" fmla="*/ 4197 w 662165"/>
                  <a:gd name="connsiteY8" fmla="*/ 112140 h 307582"/>
                  <a:gd name="connsiteX9" fmla="*/ 106591 w 662165"/>
                  <a:gd name="connsiteY9" fmla="*/ 128809 h 307582"/>
                  <a:gd name="connsiteX10" fmla="*/ 273278 w 662165"/>
                  <a:gd name="connsiteY10" fmla="*/ 166909 h 307582"/>
                  <a:gd name="connsiteX11" fmla="*/ 397103 w 662165"/>
                  <a:gd name="connsiteY11" fmla="*/ 209771 h 307582"/>
                  <a:gd name="connsiteX12" fmla="*/ 506641 w 662165"/>
                  <a:gd name="connsiteY12" fmla="*/ 259778 h 307582"/>
                  <a:gd name="connsiteX13" fmla="*/ 592366 w 662165"/>
                  <a:gd name="connsiteY13" fmla="*/ 307403 h 307582"/>
                  <a:gd name="connsiteX14" fmla="*/ 623322 w 662165"/>
                  <a:gd name="connsiteY14" fmla="*/ 274065 h 307582"/>
                  <a:gd name="connsiteX15" fmla="*/ 661422 w 662165"/>
                  <a:gd name="connsiteY15" fmla="*/ 226440 h 307582"/>
                  <a:gd name="connsiteX0" fmla="*/ 663558 w 664301"/>
                  <a:gd name="connsiteY0" fmla="*/ 226440 h 307582"/>
                  <a:gd name="connsiteX1" fmla="*/ 589739 w 664301"/>
                  <a:gd name="connsiteY1" fmla="*/ 169290 h 307582"/>
                  <a:gd name="connsiteX2" fmla="*/ 504014 w 664301"/>
                  <a:gd name="connsiteY2" fmla="*/ 121665 h 307582"/>
                  <a:gd name="connsiteX3" fmla="*/ 415908 w 664301"/>
                  <a:gd name="connsiteY3" fmla="*/ 78802 h 307582"/>
                  <a:gd name="connsiteX4" fmla="*/ 296845 w 664301"/>
                  <a:gd name="connsiteY4" fmla="*/ 28796 h 307582"/>
                  <a:gd name="connsiteX5" fmla="*/ 199214 w 664301"/>
                  <a:gd name="connsiteY5" fmla="*/ 2603 h 307582"/>
                  <a:gd name="connsiteX6" fmla="*/ 106345 w 664301"/>
                  <a:gd name="connsiteY6" fmla="*/ 4984 h 307582"/>
                  <a:gd name="connsiteX7" fmla="*/ 30145 w 664301"/>
                  <a:gd name="connsiteY7" fmla="*/ 38321 h 307582"/>
                  <a:gd name="connsiteX8" fmla="*/ 3952 w 664301"/>
                  <a:gd name="connsiteY8" fmla="*/ 140715 h 307582"/>
                  <a:gd name="connsiteX9" fmla="*/ 108727 w 664301"/>
                  <a:gd name="connsiteY9" fmla="*/ 128809 h 307582"/>
                  <a:gd name="connsiteX10" fmla="*/ 275414 w 664301"/>
                  <a:gd name="connsiteY10" fmla="*/ 166909 h 307582"/>
                  <a:gd name="connsiteX11" fmla="*/ 399239 w 664301"/>
                  <a:gd name="connsiteY11" fmla="*/ 209771 h 307582"/>
                  <a:gd name="connsiteX12" fmla="*/ 508777 w 664301"/>
                  <a:gd name="connsiteY12" fmla="*/ 259778 h 307582"/>
                  <a:gd name="connsiteX13" fmla="*/ 594502 w 664301"/>
                  <a:gd name="connsiteY13" fmla="*/ 307403 h 307582"/>
                  <a:gd name="connsiteX14" fmla="*/ 625458 w 664301"/>
                  <a:gd name="connsiteY14" fmla="*/ 274065 h 307582"/>
                  <a:gd name="connsiteX15" fmla="*/ 663558 w 664301"/>
                  <a:gd name="connsiteY15" fmla="*/ 226440 h 307582"/>
                  <a:gd name="connsiteX0" fmla="*/ 663518 w 664261"/>
                  <a:gd name="connsiteY0" fmla="*/ 223978 h 305120"/>
                  <a:gd name="connsiteX1" fmla="*/ 589699 w 664261"/>
                  <a:gd name="connsiteY1" fmla="*/ 166828 h 305120"/>
                  <a:gd name="connsiteX2" fmla="*/ 503974 w 664261"/>
                  <a:gd name="connsiteY2" fmla="*/ 119203 h 305120"/>
                  <a:gd name="connsiteX3" fmla="*/ 415868 w 664261"/>
                  <a:gd name="connsiteY3" fmla="*/ 76340 h 305120"/>
                  <a:gd name="connsiteX4" fmla="*/ 296805 w 664261"/>
                  <a:gd name="connsiteY4" fmla="*/ 26334 h 305120"/>
                  <a:gd name="connsiteX5" fmla="*/ 199174 w 664261"/>
                  <a:gd name="connsiteY5" fmla="*/ 141 h 305120"/>
                  <a:gd name="connsiteX6" fmla="*/ 103923 w 664261"/>
                  <a:gd name="connsiteY6" fmla="*/ 16810 h 305120"/>
                  <a:gd name="connsiteX7" fmla="*/ 30105 w 664261"/>
                  <a:gd name="connsiteY7" fmla="*/ 35859 h 305120"/>
                  <a:gd name="connsiteX8" fmla="*/ 3912 w 664261"/>
                  <a:gd name="connsiteY8" fmla="*/ 138253 h 305120"/>
                  <a:gd name="connsiteX9" fmla="*/ 108687 w 664261"/>
                  <a:gd name="connsiteY9" fmla="*/ 126347 h 305120"/>
                  <a:gd name="connsiteX10" fmla="*/ 275374 w 664261"/>
                  <a:gd name="connsiteY10" fmla="*/ 164447 h 305120"/>
                  <a:gd name="connsiteX11" fmla="*/ 399199 w 664261"/>
                  <a:gd name="connsiteY11" fmla="*/ 207309 h 305120"/>
                  <a:gd name="connsiteX12" fmla="*/ 508737 w 664261"/>
                  <a:gd name="connsiteY12" fmla="*/ 257316 h 305120"/>
                  <a:gd name="connsiteX13" fmla="*/ 594462 w 664261"/>
                  <a:gd name="connsiteY13" fmla="*/ 304941 h 305120"/>
                  <a:gd name="connsiteX14" fmla="*/ 625418 w 664261"/>
                  <a:gd name="connsiteY14" fmla="*/ 271603 h 305120"/>
                  <a:gd name="connsiteX15" fmla="*/ 663518 w 664261"/>
                  <a:gd name="connsiteY15" fmla="*/ 223978 h 305120"/>
                  <a:gd name="connsiteX0" fmla="*/ 663518 w 664261"/>
                  <a:gd name="connsiteY0" fmla="*/ 214646 h 295788"/>
                  <a:gd name="connsiteX1" fmla="*/ 589699 w 664261"/>
                  <a:gd name="connsiteY1" fmla="*/ 157496 h 295788"/>
                  <a:gd name="connsiteX2" fmla="*/ 503974 w 664261"/>
                  <a:gd name="connsiteY2" fmla="*/ 109871 h 295788"/>
                  <a:gd name="connsiteX3" fmla="*/ 415868 w 664261"/>
                  <a:gd name="connsiteY3" fmla="*/ 67008 h 295788"/>
                  <a:gd name="connsiteX4" fmla="*/ 296805 w 664261"/>
                  <a:gd name="connsiteY4" fmla="*/ 17002 h 295788"/>
                  <a:gd name="connsiteX5" fmla="*/ 201555 w 664261"/>
                  <a:gd name="connsiteY5" fmla="*/ 334 h 295788"/>
                  <a:gd name="connsiteX6" fmla="*/ 103923 w 664261"/>
                  <a:gd name="connsiteY6" fmla="*/ 7478 h 295788"/>
                  <a:gd name="connsiteX7" fmla="*/ 30105 w 664261"/>
                  <a:gd name="connsiteY7" fmla="*/ 26527 h 295788"/>
                  <a:gd name="connsiteX8" fmla="*/ 3912 w 664261"/>
                  <a:gd name="connsiteY8" fmla="*/ 128921 h 295788"/>
                  <a:gd name="connsiteX9" fmla="*/ 108687 w 664261"/>
                  <a:gd name="connsiteY9" fmla="*/ 117015 h 295788"/>
                  <a:gd name="connsiteX10" fmla="*/ 275374 w 664261"/>
                  <a:gd name="connsiteY10" fmla="*/ 155115 h 295788"/>
                  <a:gd name="connsiteX11" fmla="*/ 399199 w 664261"/>
                  <a:gd name="connsiteY11" fmla="*/ 197977 h 295788"/>
                  <a:gd name="connsiteX12" fmla="*/ 508737 w 664261"/>
                  <a:gd name="connsiteY12" fmla="*/ 247984 h 295788"/>
                  <a:gd name="connsiteX13" fmla="*/ 594462 w 664261"/>
                  <a:gd name="connsiteY13" fmla="*/ 295609 h 295788"/>
                  <a:gd name="connsiteX14" fmla="*/ 625418 w 664261"/>
                  <a:gd name="connsiteY14" fmla="*/ 262271 h 295788"/>
                  <a:gd name="connsiteX15" fmla="*/ 663518 w 664261"/>
                  <a:gd name="connsiteY15" fmla="*/ 214646 h 295788"/>
                  <a:gd name="connsiteX0" fmla="*/ 663518 w 664261"/>
                  <a:gd name="connsiteY0" fmla="*/ 214720 h 295862"/>
                  <a:gd name="connsiteX1" fmla="*/ 589699 w 664261"/>
                  <a:gd name="connsiteY1" fmla="*/ 157570 h 295862"/>
                  <a:gd name="connsiteX2" fmla="*/ 503974 w 664261"/>
                  <a:gd name="connsiteY2" fmla="*/ 109945 h 295862"/>
                  <a:gd name="connsiteX3" fmla="*/ 415868 w 664261"/>
                  <a:gd name="connsiteY3" fmla="*/ 67082 h 295862"/>
                  <a:gd name="connsiteX4" fmla="*/ 296805 w 664261"/>
                  <a:gd name="connsiteY4" fmla="*/ 17076 h 295862"/>
                  <a:gd name="connsiteX5" fmla="*/ 201555 w 664261"/>
                  <a:gd name="connsiteY5" fmla="*/ 408 h 295862"/>
                  <a:gd name="connsiteX6" fmla="*/ 103923 w 664261"/>
                  <a:gd name="connsiteY6" fmla="*/ 7552 h 295862"/>
                  <a:gd name="connsiteX7" fmla="*/ 30105 w 664261"/>
                  <a:gd name="connsiteY7" fmla="*/ 33744 h 295862"/>
                  <a:gd name="connsiteX8" fmla="*/ 3912 w 664261"/>
                  <a:gd name="connsiteY8" fmla="*/ 128995 h 295862"/>
                  <a:gd name="connsiteX9" fmla="*/ 108687 w 664261"/>
                  <a:gd name="connsiteY9" fmla="*/ 117089 h 295862"/>
                  <a:gd name="connsiteX10" fmla="*/ 275374 w 664261"/>
                  <a:gd name="connsiteY10" fmla="*/ 155189 h 295862"/>
                  <a:gd name="connsiteX11" fmla="*/ 399199 w 664261"/>
                  <a:gd name="connsiteY11" fmla="*/ 198051 h 295862"/>
                  <a:gd name="connsiteX12" fmla="*/ 508737 w 664261"/>
                  <a:gd name="connsiteY12" fmla="*/ 248058 h 295862"/>
                  <a:gd name="connsiteX13" fmla="*/ 594462 w 664261"/>
                  <a:gd name="connsiteY13" fmla="*/ 295683 h 295862"/>
                  <a:gd name="connsiteX14" fmla="*/ 625418 w 664261"/>
                  <a:gd name="connsiteY14" fmla="*/ 262345 h 295862"/>
                  <a:gd name="connsiteX15" fmla="*/ 663518 w 664261"/>
                  <a:gd name="connsiteY15" fmla="*/ 214720 h 295862"/>
                  <a:gd name="connsiteX0" fmla="*/ 661137 w 661898"/>
                  <a:gd name="connsiteY0" fmla="*/ 212339 h 295862"/>
                  <a:gd name="connsiteX1" fmla="*/ 589699 w 661898"/>
                  <a:gd name="connsiteY1" fmla="*/ 157570 h 295862"/>
                  <a:gd name="connsiteX2" fmla="*/ 503974 w 661898"/>
                  <a:gd name="connsiteY2" fmla="*/ 109945 h 295862"/>
                  <a:gd name="connsiteX3" fmla="*/ 415868 w 661898"/>
                  <a:gd name="connsiteY3" fmla="*/ 67082 h 295862"/>
                  <a:gd name="connsiteX4" fmla="*/ 296805 w 661898"/>
                  <a:gd name="connsiteY4" fmla="*/ 17076 h 295862"/>
                  <a:gd name="connsiteX5" fmla="*/ 201555 w 661898"/>
                  <a:gd name="connsiteY5" fmla="*/ 408 h 295862"/>
                  <a:gd name="connsiteX6" fmla="*/ 103923 w 661898"/>
                  <a:gd name="connsiteY6" fmla="*/ 7552 h 295862"/>
                  <a:gd name="connsiteX7" fmla="*/ 30105 w 661898"/>
                  <a:gd name="connsiteY7" fmla="*/ 33744 h 295862"/>
                  <a:gd name="connsiteX8" fmla="*/ 3912 w 661898"/>
                  <a:gd name="connsiteY8" fmla="*/ 128995 h 295862"/>
                  <a:gd name="connsiteX9" fmla="*/ 108687 w 661898"/>
                  <a:gd name="connsiteY9" fmla="*/ 117089 h 295862"/>
                  <a:gd name="connsiteX10" fmla="*/ 275374 w 661898"/>
                  <a:gd name="connsiteY10" fmla="*/ 155189 h 295862"/>
                  <a:gd name="connsiteX11" fmla="*/ 399199 w 661898"/>
                  <a:gd name="connsiteY11" fmla="*/ 198051 h 295862"/>
                  <a:gd name="connsiteX12" fmla="*/ 508737 w 661898"/>
                  <a:gd name="connsiteY12" fmla="*/ 248058 h 295862"/>
                  <a:gd name="connsiteX13" fmla="*/ 594462 w 661898"/>
                  <a:gd name="connsiteY13" fmla="*/ 295683 h 295862"/>
                  <a:gd name="connsiteX14" fmla="*/ 625418 w 661898"/>
                  <a:gd name="connsiteY14" fmla="*/ 262345 h 295862"/>
                  <a:gd name="connsiteX15" fmla="*/ 661137 w 661898"/>
                  <a:gd name="connsiteY15" fmla="*/ 212339 h 295862"/>
                  <a:gd name="connsiteX0" fmla="*/ 661137 w 661915"/>
                  <a:gd name="connsiteY0" fmla="*/ 212339 h 293497"/>
                  <a:gd name="connsiteX1" fmla="*/ 589699 w 661915"/>
                  <a:gd name="connsiteY1" fmla="*/ 157570 h 293497"/>
                  <a:gd name="connsiteX2" fmla="*/ 503974 w 661915"/>
                  <a:gd name="connsiteY2" fmla="*/ 109945 h 293497"/>
                  <a:gd name="connsiteX3" fmla="*/ 415868 w 661915"/>
                  <a:gd name="connsiteY3" fmla="*/ 67082 h 293497"/>
                  <a:gd name="connsiteX4" fmla="*/ 296805 w 661915"/>
                  <a:gd name="connsiteY4" fmla="*/ 17076 h 293497"/>
                  <a:gd name="connsiteX5" fmla="*/ 201555 w 661915"/>
                  <a:gd name="connsiteY5" fmla="*/ 408 h 293497"/>
                  <a:gd name="connsiteX6" fmla="*/ 103923 w 661915"/>
                  <a:gd name="connsiteY6" fmla="*/ 7552 h 293497"/>
                  <a:gd name="connsiteX7" fmla="*/ 30105 w 661915"/>
                  <a:gd name="connsiteY7" fmla="*/ 33744 h 293497"/>
                  <a:gd name="connsiteX8" fmla="*/ 3912 w 661915"/>
                  <a:gd name="connsiteY8" fmla="*/ 128995 h 293497"/>
                  <a:gd name="connsiteX9" fmla="*/ 108687 w 661915"/>
                  <a:gd name="connsiteY9" fmla="*/ 117089 h 293497"/>
                  <a:gd name="connsiteX10" fmla="*/ 275374 w 661915"/>
                  <a:gd name="connsiteY10" fmla="*/ 155189 h 293497"/>
                  <a:gd name="connsiteX11" fmla="*/ 399199 w 661915"/>
                  <a:gd name="connsiteY11" fmla="*/ 198051 h 293497"/>
                  <a:gd name="connsiteX12" fmla="*/ 508737 w 661915"/>
                  <a:gd name="connsiteY12" fmla="*/ 248058 h 293497"/>
                  <a:gd name="connsiteX13" fmla="*/ 589700 w 661915"/>
                  <a:gd name="connsiteY13" fmla="*/ 293302 h 293497"/>
                  <a:gd name="connsiteX14" fmla="*/ 625418 w 661915"/>
                  <a:gd name="connsiteY14" fmla="*/ 262345 h 293497"/>
                  <a:gd name="connsiteX15" fmla="*/ 661137 w 661915"/>
                  <a:gd name="connsiteY15" fmla="*/ 212339 h 29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61915" h="293497">
                    <a:moveTo>
                      <a:pt x="661137" y="212339"/>
                    </a:moveTo>
                    <a:cubicBezTo>
                      <a:pt x="655184" y="194876"/>
                      <a:pt x="615893" y="174636"/>
                      <a:pt x="589699" y="157570"/>
                    </a:cubicBezTo>
                    <a:cubicBezTo>
                      <a:pt x="563505" y="140504"/>
                      <a:pt x="532946" y="125026"/>
                      <a:pt x="503974" y="109945"/>
                    </a:cubicBezTo>
                    <a:cubicBezTo>
                      <a:pt x="475002" y="94864"/>
                      <a:pt x="450396" y="82560"/>
                      <a:pt x="415868" y="67082"/>
                    </a:cubicBezTo>
                    <a:cubicBezTo>
                      <a:pt x="381340" y="51604"/>
                      <a:pt x="332524" y="28188"/>
                      <a:pt x="296805" y="17076"/>
                    </a:cubicBezTo>
                    <a:cubicBezTo>
                      <a:pt x="261086" y="5964"/>
                      <a:pt x="233702" y="1995"/>
                      <a:pt x="201555" y="408"/>
                    </a:cubicBezTo>
                    <a:cubicBezTo>
                      <a:pt x="169408" y="-1179"/>
                      <a:pt x="132498" y="1996"/>
                      <a:pt x="103923" y="7552"/>
                    </a:cubicBezTo>
                    <a:cubicBezTo>
                      <a:pt x="75348" y="13108"/>
                      <a:pt x="46774" y="13504"/>
                      <a:pt x="30105" y="33744"/>
                    </a:cubicBezTo>
                    <a:cubicBezTo>
                      <a:pt x="13437" y="53985"/>
                      <a:pt x="-9185" y="115104"/>
                      <a:pt x="3912" y="128995"/>
                    </a:cubicBezTo>
                    <a:cubicBezTo>
                      <a:pt x="17009" y="142886"/>
                      <a:pt x="63443" y="112723"/>
                      <a:pt x="108687" y="117089"/>
                    </a:cubicBezTo>
                    <a:cubicBezTo>
                      <a:pt x="153931" y="121455"/>
                      <a:pt x="226955" y="141695"/>
                      <a:pt x="275374" y="155189"/>
                    </a:cubicBezTo>
                    <a:cubicBezTo>
                      <a:pt x="323793" y="168683"/>
                      <a:pt x="360305" y="182573"/>
                      <a:pt x="399199" y="198051"/>
                    </a:cubicBezTo>
                    <a:cubicBezTo>
                      <a:pt x="438093" y="213529"/>
                      <a:pt x="476987" y="232183"/>
                      <a:pt x="508737" y="248058"/>
                    </a:cubicBezTo>
                    <a:cubicBezTo>
                      <a:pt x="540487" y="263933"/>
                      <a:pt x="570253" y="290921"/>
                      <a:pt x="589700" y="293302"/>
                    </a:cubicBezTo>
                    <a:cubicBezTo>
                      <a:pt x="609147" y="295683"/>
                      <a:pt x="613512" y="275839"/>
                      <a:pt x="625418" y="262345"/>
                    </a:cubicBezTo>
                    <a:cubicBezTo>
                      <a:pt x="637324" y="248851"/>
                      <a:pt x="667090" y="229802"/>
                      <a:pt x="661137" y="21233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5" name="组合 1394"/>
              <p:cNvGrpSpPr/>
              <p:nvPr/>
            </p:nvGrpSpPr>
            <p:grpSpPr>
              <a:xfrm>
                <a:off x="7066720" y="4014044"/>
                <a:ext cx="104079" cy="149223"/>
                <a:chOff x="4794849" y="519094"/>
                <a:chExt cx="266800" cy="382523"/>
              </a:xfrm>
            </p:grpSpPr>
            <p:sp>
              <p:nvSpPr>
                <p:cNvPr id="1500" name="任意多边形 1499"/>
                <p:cNvSpPr/>
                <p:nvPr/>
              </p:nvSpPr>
              <p:spPr>
                <a:xfrm>
                  <a:off x="4794849" y="521169"/>
                  <a:ext cx="252000" cy="380448"/>
                </a:xfrm>
                <a:custGeom>
                  <a:avLst/>
                  <a:gdLst>
                    <a:gd name="connsiteX0" fmla="*/ 304995 w 317225"/>
                    <a:gd name="connsiteY0" fmla="*/ 29512 h 383576"/>
                    <a:gd name="connsiteX1" fmla="*/ 200220 w 317225"/>
                    <a:gd name="connsiteY1" fmla="*/ 3319 h 383576"/>
                    <a:gd name="connsiteX2" fmla="*/ 112114 w 317225"/>
                    <a:gd name="connsiteY2" fmla="*/ 12844 h 383576"/>
                    <a:gd name="connsiteX3" fmla="*/ 35914 w 317225"/>
                    <a:gd name="connsiteY3" fmla="*/ 115237 h 383576"/>
                    <a:gd name="connsiteX4" fmla="*/ 195 w 317225"/>
                    <a:gd name="connsiteY4" fmla="*/ 234300 h 383576"/>
                    <a:gd name="connsiteX5" fmla="*/ 24007 w 317225"/>
                    <a:gd name="connsiteY5" fmla="*/ 327169 h 383576"/>
                    <a:gd name="connsiteX6" fmla="*/ 74014 w 317225"/>
                    <a:gd name="connsiteY6" fmla="*/ 381937 h 383576"/>
                    <a:gd name="connsiteX7" fmla="*/ 162120 w 317225"/>
                    <a:gd name="connsiteY7" fmla="*/ 365269 h 383576"/>
                    <a:gd name="connsiteX8" fmla="*/ 174026 w 317225"/>
                    <a:gd name="connsiteY8" fmla="*/ 324787 h 383576"/>
                    <a:gd name="connsiteX9" fmla="*/ 166882 w 317225"/>
                    <a:gd name="connsiteY9" fmla="*/ 236681 h 383576"/>
                    <a:gd name="connsiteX10" fmla="*/ 176407 w 317225"/>
                    <a:gd name="connsiteY10" fmla="*/ 160481 h 383576"/>
                    <a:gd name="connsiteX11" fmla="*/ 207364 w 317225"/>
                    <a:gd name="connsiteY11" fmla="*/ 89044 h 383576"/>
                    <a:gd name="connsiteX12" fmla="*/ 302614 w 317225"/>
                    <a:gd name="connsiteY12" fmla="*/ 91425 h 383576"/>
                    <a:gd name="connsiteX13" fmla="*/ 304995 w 317225"/>
                    <a:gd name="connsiteY13" fmla="*/ 29512 h 383576"/>
                    <a:gd name="connsiteX0" fmla="*/ 304995 w 317225"/>
                    <a:gd name="connsiteY0" fmla="*/ 29512 h 383747"/>
                    <a:gd name="connsiteX1" fmla="*/ 200220 w 317225"/>
                    <a:gd name="connsiteY1" fmla="*/ 3319 h 383747"/>
                    <a:gd name="connsiteX2" fmla="*/ 112114 w 317225"/>
                    <a:gd name="connsiteY2" fmla="*/ 12844 h 383747"/>
                    <a:gd name="connsiteX3" fmla="*/ 35914 w 317225"/>
                    <a:gd name="connsiteY3" fmla="*/ 115237 h 383747"/>
                    <a:gd name="connsiteX4" fmla="*/ 195 w 317225"/>
                    <a:gd name="connsiteY4" fmla="*/ 234300 h 383747"/>
                    <a:gd name="connsiteX5" fmla="*/ 24007 w 317225"/>
                    <a:gd name="connsiteY5" fmla="*/ 327169 h 383747"/>
                    <a:gd name="connsiteX6" fmla="*/ 74014 w 317225"/>
                    <a:gd name="connsiteY6" fmla="*/ 381937 h 383747"/>
                    <a:gd name="connsiteX7" fmla="*/ 162120 w 317225"/>
                    <a:gd name="connsiteY7" fmla="*/ 365269 h 383747"/>
                    <a:gd name="connsiteX8" fmla="*/ 157357 w 317225"/>
                    <a:gd name="connsiteY8" fmla="*/ 312881 h 383747"/>
                    <a:gd name="connsiteX9" fmla="*/ 166882 w 317225"/>
                    <a:gd name="connsiteY9" fmla="*/ 236681 h 383747"/>
                    <a:gd name="connsiteX10" fmla="*/ 176407 w 317225"/>
                    <a:gd name="connsiteY10" fmla="*/ 160481 h 383747"/>
                    <a:gd name="connsiteX11" fmla="*/ 207364 w 317225"/>
                    <a:gd name="connsiteY11" fmla="*/ 89044 h 383747"/>
                    <a:gd name="connsiteX12" fmla="*/ 302614 w 317225"/>
                    <a:gd name="connsiteY12" fmla="*/ 91425 h 383747"/>
                    <a:gd name="connsiteX13" fmla="*/ 304995 w 317225"/>
                    <a:gd name="connsiteY13" fmla="*/ 29512 h 383747"/>
                    <a:gd name="connsiteX0" fmla="*/ 304995 w 317225"/>
                    <a:gd name="connsiteY0" fmla="*/ 29512 h 383747"/>
                    <a:gd name="connsiteX1" fmla="*/ 200220 w 317225"/>
                    <a:gd name="connsiteY1" fmla="*/ 3319 h 383747"/>
                    <a:gd name="connsiteX2" fmla="*/ 112114 w 317225"/>
                    <a:gd name="connsiteY2" fmla="*/ 12844 h 383747"/>
                    <a:gd name="connsiteX3" fmla="*/ 35914 w 317225"/>
                    <a:gd name="connsiteY3" fmla="*/ 115237 h 383747"/>
                    <a:gd name="connsiteX4" fmla="*/ 195 w 317225"/>
                    <a:gd name="connsiteY4" fmla="*/ 234300 h 383747"/>
                    <a:gd name="connsiteX5" fmla="*/ 24007 w 317225"/>
                    <a:gd name="connsiteY5" fmla="*/ 327169 h 383747"/>
                    <a:gd name="connsiteX6" fmla="*/ 74014 w 317225"/>
                    <a:gd name="connsiteY6" fmla="*/ 381937 h 383747"/>
                    <a:gd name="connsiteX7" fmla="*/ 162120 w 317225"/>
                    <a:gd name="connsiteY7" fmla="*/ 365269 h 383747"/>
                    <a:gd name="connsiteX8" fmla="*/ 157357 w 317225"/>
                    <a:gd name="connsiteY8" fmla="*/ 312881 h 383747"/>
                    <a:gd name="connsiteX9" fmla="*/ 152595 w 317225"/>
                    <a:gd name="connsiteY9" fmla="*/ 236681 h 383747"/>
                    <a:gd name="connsiteX10" fmla="*/ 176407 w 317225"/>
                    <a:gd name="connsiteY10" fmla="*/ 160481 h 383747"/>
                    <a:gd name="connsiteX11" fmla="*/ 207364 w 317225"/>
                    <a:gd name="connsiteY11" fmla="*/ 89044 h 383747"/>
                    <a:gd name="connsiteX12" fmla="*/ 302614 w 317225"/>
                    <a:gd name="connsiteY12" fmla="*/ 91425 h 383747"/>
                    <a:gd name="connsiteX13" fmla="*/ 304995 w 317225"/>
                    <a:gd name="connsiteY13" fmla="*/ 29512 h 383747"/>
                    <a:gd name="connsiteX0" fmla="*/ 304995 w 315600"/>
                    <a:gd name="connsiteY0" fmla="*/ 29512 h 383747"/>
                    <a:gd name="connsiteX1" fmla="*/ 200220 w 315600"/>
                    <a:gd name="connsiteY1" fmla="*/ 3319 h 383747"/>
                    <a:gd name="connsiteX2" fmla="*/ 112114 w 315600"/>
                    <a:gd name="connsiteY2" fmla="*/ 12844 h 383747"/>
                    <a:gd name="connsiteX3" fmla="*/ 35914 w 315600"/>
                    <a:gd name="connsiteY3" fmla="*/ 115237 h 383747"/>
                    <a:gd name="connsiteX4" fmla="*/ 195 w 315600"/>
                    <a:gd name="connsiteY4" fmla="*/ 234300 h 383747"/>
                    <a:gd name="connsiteX5" fmla="*/ 24007 w 315600"/>
                    <a:gd name="connsiteY5" fmla="*/ 327169 h 383747"/>
                    <a:gd name="connsiteX6" fmla="*/ 74014 w 315600"/>
                    <a:gd name="connsiteY6" fmla="*/ 381937 h 383747"/>
                    <a:gd name="connsiteX7" fmla="*/ 162120 w 315600"/>
                    <a:gd name="connsiteY7" fmla="*/ 365269 h 383747"/>
                    <a:gd name="connsiteX8" fmla="*/ 157357 w 315600"/>
                    <a:gd name="connsiteY8" fmla="*/ 312881 h 383747"/>
                    <a:gd name="connsiteX9" fmla="*/ 152595 w 315600"/>
                    <a:gd name="connsiteY9" fmla="*/ 236681 h 383747"/>
                    <a:gd name="connsiteX10" fmla="*/ 176407 w 315600"/>
                    <a:gd name="connsiteY10" fmla="*/ 160481 h 383747"/>
                    <a:gd name="connsiteX11" fmla="*/ 221652 w 315600"/>
                    <a:gd name="connsiteY11" fmla="*/ 112856 h 383747"/>
                    <a:gd name="connsiteX12" fmla="*/ 302614 w 315600"/>
                    <a:gd name="connsiteY12" fmla="*/ 91425 h 383747"/>
                    <a:gd name="connsiteX13" fmla="*/ 304995 w 315600"/>
                    <a:gd name="connsiteY13" fmla="*/ 29512 h 383747"/>
                    <a:gd name="connsiteX0" fmla="*/ 304995 w 315600"/>
                    <a:gd name="connsiteY0" fmla="*/ 26213 h 380448"/>
                    <a:gd name="connsiteX1" fmla="*/ 200220 w 315600"/>
                    <a:gd name="connsiteY1" fmla="*/ 20 h 380448"/>
                    <a:gd name="connsiteX2" fmla="*/ 107351 w 315600"/>
                    <a:gd name="connsiteY2" fmla="*/ 23833 h 380448"/>
                    <a:gd name="connsiteX3" fmla="*/ 35914 w 315600"/>
                    <a:gd name="connsiteY3" fmla="*/ 111938 h 380448"/>
                    <a:gd name="connsiteX4" fmla="*/ 195 w 315600"/>
                    <a:gd name="connsiteY4" fmla="*/ 231001 h 380448"/>
                    <a:gd name="connsiteX5" fmla="*/ 24007 w 315600"/>
                    <a:gd name="connsiteY5" fmla="*/ 323870 h 380448"/>
                    <a:gd name="connsiteX6" fmla="*/ 74014 w 315600"/>
                    <a:gd name="connsiteY6" fmla="*/ 378638 h 380448"/>
                    <a:gd name="connsiteX7" fmla="*/ 162120 w 315600"/>
                    <a:gd name="connsiteY7" fmla="*/ 361970 h 380448"/>
                    <a:gd name="connsiteX8" fmla="*/ 157357 w 315600"/>
                    <a:gd name="connsiteY8" fmla="*/ 309582 h 380448"/>
                    <a:gd name="connsiteX9" fmla="*/ 152595 w 315600"/>
                    <a:gd name="connsiteY9" fmla="*/ 233382 h 380448"/>
                    <a:gd name="connsiteX10" fmla="*/ 176407 w 315600"/>
                    <a:gd name="connsiteY10" fmla="*/ 157182 h 380448"/>
                    <a:gd name="connsiteX11" fmla="*/ 221652 w 315600"/>
                    <a:gd name="connsiteY11" fmla="*/ 109557 h 380448"/>
                    <a:gd name="connsiteX12" fmla="*/ 302614 w 315600"/>
                    <a:gd name="connsiteY12" fmla="*/ 88126 h 380448"/>
                    <a:gd name="connsiteX13" fmla="*/ 304995 w 315600"/>
                    <a:gd name="connsiteY13" fmla="*/ 26213 h 380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5600" h="380448">
                      <a:moveTo>
                        <a:pt x="304995" y="26213"/>
                      </a:moveTo>
                      <a:cubicBezTo>
                        <a:pt x="287929" y="11529"/>
                        <a:pt x="233161" y="417"/>
                        <a:pt x="200220" y="20"/>
                      </a:cubicBezTo>
                      <a:cubicBezTo>
                        <a:pt x="167279" y="-377"/>
                        <a:pt x="134735" y="5180"/>
                        <a:pt x="107351" y="23833"/>
                      </a:cubicBezTo>
                      <a:cubicBezTo>
                        <a:pt x="79967" y="42486"/>
                        <a:pt x="53773" y="77410"/>
                        <a:pt x="35914" y="111938"/>
                      </a:cubicBezTo>
                      <a:cubicBezTo>
                        <a:pt x="18055" y="146466"/>
                        <a:pt x="2179" y="195679"/>
                        <a:pt x="195" y="231001"/>
                      </a:cubicBezTo>
                      <a:cubicBezTo>
                        <a:pt x="-1790" y="266323"/>
                        <a:pt x="11704" y="299264"/>
                        <a:pt x="24007" y="323870"/>
                      </a:cubicBezTo>
                      <a:cubicBezTo>
                        <a:pt x="36310" y="348476"/>
                        <a:pt x="50995" y="372288"/>
                        <a:pt x="74014" y="378638"/>
                      </a:cubicBezTo>
                      <a:cubicBezTo>
                        <a:pt x="97033" y="384988"/>
                        <a:pt x="148230" y="373479"/>
                        <a:pt x="162120" y="361970"/>
                      </a:cubicBezTo>
                      <a:cubicBezTo>
                        <a:pt x="176010" y="350461"/>
                        <a:pt x="158945" y="331013"/>
                        <a:pt x="157357" y="309582"/>
                      </a:cubicBezTo>
                      <a:cubicBezTo>
                        <a:pt x="155769" y="288151"/>
                        <a:pt x="149420" y="258782"/>
                        <a:pt x="152595" y="233382"/>
                      </a:cubicBezTo>
                      <a:cubicBezTo>
                        <a:pt x="155770" y="207982"/>
                        <a:pt x="164898" y="177820"/>
                        <a:pt x="176407" y="157182"/>
                      </a:cubicBezTo>
                      <a:cubicBezTo>
                        <a:pt x="187917" y="136545"/>
                        <a:pt x="200617" y="121066"/>
                        <a:pt x="221652" y="109557"/>
                      </a:cubicBezTo>
                      <a:cubicBezTo>
                        <a:pt x="242687" y="98048"/>
                        <a:pt x="288724" y="102017"/>
                        <a:pt x="302614" y="88126"/>
                      </a:cubicBezTo>
                      <a:cubicBezTo>
                        <a:pt x="316504" y="74235"/>
                        <a:pt x="322061" y="40897"/>
                        <a:pt x="304995" y="26213"/>
                      </a:cubicBezTo>
                      <a:close/>
                    </a:path>
                  </a:pathLst>
                </a:custGeom>
                <a:solidFill>
                  <a:srgbClr val="C8BAE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1" name="任意多边形 1500"/>
                <p:cNvSpPr/>
                <p:nvPr/>
              </p:nvSpPr>
              <p:spPr>
                <a:xfrm>
                  <a:off x="4845649" y="519094"/>
                  <a:ext cx="216000" cy="380448"/>
                </a:xfrm>
                <a:custGeom>
                  <a:avLst/>
                  <a:gdLst>
                    <a:gd name="connsiteX0" fmla="*/ 304995 w 317225"/>
                    <a:gd name="connsiteY0" fmla="*/ 29512 h 383576"/>
                    <a:gd name="connsiteX1" fmla="*/ 200220 w 317225"/>
                    <a:gd name="connsiteY1" fmla="*/ 3319 h 383576"/>
                    <a:gd name="connsiteX2" fmla="*/ 112114 w 317225"/>
                    <a:gd name="connsiteY2" fmla="*/ 12844 h 383576"/>
                    <a:gd name="connsiteX3" fmla="*/ 35914 w 317225"/>
                    <a:gd name="connsiteY3" fmla="*/ 115237 h 383576"/>
                    <a:gd name="connsiteX4" fmla="*/ 195 w 317225"/>
                    <a:gd name="connsiteY4" fmla="*/ 234300 h 383576"/>
                    <a:gd name="connsiteX5" fmla="*/ 24007 w 317225"/>
                    <a:gd name="connsiteY5" fmla="*/ 327169 h 383576"/>
                    <a:gd name="connsiteX6" fmla="*/ 74014 w 317225"/>
                    <a:gd name="connsiteY6" fmla="*/ 381937 h 383576"/>
                    <a:gd name="connsiteX7" fmla="*/ 162120 w 317225"/>
                    <a:gd name="connsiteY7" fmla="*/ 365269 h 383576"/>
                    <a:gd name="connsiteX8" fmla="*/ 174026 w 317225"/>
                    <a:gd name="connsiteY8" fmla="*/ 324787 h 383576"/>
                    <a:gd name="connsiteX9" fmla="*/ 166882 w 317225"/>
                    <a:gd name="connsiteY9" fmla="*/ 236681 h 383576"/>
                    <a:gd name="connsiteX10" fmla="*/ 176407 w 317225"/>
                    <a:gd name="connsiteY10" fmla="*/ 160481 h 383576"/>
                    <a:gd name="connsiteX11" fmla="*/ 207364 w 317225"/>
                    <a:gd name="connsiteY11" fmla="*/ 89044 h 383576"/>
                    <a:gd name="connsiteX12" fmla="*/ 302614 w 317225"/>
                    <a:gd name="connsiteY12" fmla="*/ 91425 h 383576"/>
                    <a:gd name="connsiteX13" fmla="*/ 304995 w 317225"/>
                    <a:gd name="connsiteY13" fmla="*/ 29512 h 383576"/>
                    <a:gd name="connsiteX0" fmla="*/ 304995 w 317225"/>
                    <a:gd name="connsiteY0" fmla="*/ 29512 h 383747"/>
                    <a:gd name="connsiteX1" fmla="*/ 200220 w 317225"/>
                    <a:gd name="connsiteY1" fmla="*/ 3319 h 383747"/>
                    <a:gd name="connsiteX2" fmla="*/ 112114 w 317225"/>
                    <a:gd name="connsiteY2" fmla="*/ 12844 h 383747"/>
                    <a:gd name="connsiteX3" fmla="*/ 35914 w 317225"/>
                    <a:gd name="connsiteY3" fmla="*/ 115237 h 383747"/>
                    <a:gd name="connsiteX4" fmla="*/ 195 w 317225"/>
                    <a:gd name="connsiteY4" fmla="*/ 234300 h 383747"/>
                    <a:gd name="connsiteX5" fmla="*/ 24007 w 317225"/>
                    <a:gd name="connsiteY5" fmla="*/ 327169 h 383747"/>
                    <a:gd name="connsiteX6" fmla="*/ 74014 w 317225"/>
                    <a:gd name="connsiteY6" fmla="*/ 381937 h 383747"/>
                    <a:gd name="connsiteX7" fmla="*/ 162120 w 317225"/>
                    <a:gd name="connsiteY7" fmla="*/ 365269 h 383747"/>
                    <a:gd name="connsiteX8" fmla="*/ 157357 w 317225"/>
                    <a:gd name="connsiteY8" fmla="*/ 312881 h 383747"/>
                    <a:gd name="connsiteX9" fmla="*/ 166882 w 317225"/>
                    <a:gd name="connsiteY9" fmla="*/ 236681 h 383747"/>
                    <a:gd name="connsiteX10" fmla="*/ 176407 w 317225"/>
                    <a:gd name="connsiteY10" fmla="*/ 160481 h 383747"/>
                    <a:gd name="connsiteX11" fmla="*/ 207364 w 317225"/>
                    <a:gd name="connsiteY11" fmla="*/ 89044 h 383747"/>
                    <a:gd name="connsiteX12" fmla="*/ 302614 w 317225"/>
                    <a:gd name="connsiteY12" fmla="*/ 91425 h 383747"/>
                    <a:gd name="connsiteX13" fmla="*/ 304995 w 317225"/>
                    <a:gd name="connsiteY13" fmla="*/ 29512 h 383747"/>
                    <a:gd name="connsiteX0" fmla="*/ 304995 w 317225"/>
                    <a:gd name="connsiteY0" fmla="*/ 29512 h 383747"/>
                    <a:gd name="connsiteX1" fmla="*/ 200220 w 317225"/>
                    <a:gd name="connsiteY1" fmla="*/ 3319 h 383747"/>
                    <a:gd name="connsiteX2" fmla="*/ 112114 w 317225"/>
                    <a:gd name="connsiteY2" fmla="*/ 12844 h 383747"/>
                    <a:gd name="connsiteX3" fmla="*/ 35914 w 317225"/>
                    <a:gd name="connsiteY3" fmla="*/ 115237 h 383747"/>
                    <a:gd name="connsiteX4" fmla="*/ 195 w 317225"/>
                    <a:gd name="connsiteY4" fmla="*/ 234300 h 383747"/>
                    <a:gd name="connsiteX5" fmla="*/ 24007 w 317225"/>
                    <a:gd name="connsiteY5" fmla="*/ 327169 h 383747"/>
                    <a:gd name="connsiteX6" fmla="*/ 74014 w 317225"/>
                    <a:gd name="connsiteY6" fmla="*/ 381937 h 383747"/>
                    <a:gd name="connsiteX7" fmla="*/ 162120 w 317225"/>
                    <a:gd name="connsiteY7" fmla="*/ 365269 h 383747"/>
                    <a:gd name="connsiteX8" fmla="*/ 157357 w 317225"/>
                    <a:gd name="connsiteY8" fmla="*/ 312881 h 383747"/>
                    <a:gd name="connsiteX9" fmla="*/ 152595 w 317225"/>
                    <a:gd name="connsiteY9" fmla="*/ 236681 h 383747"/>
                    <a:gd name="connsiteX10" fmla="*/ 176407 w 317225"/>
                    <a:gd name="connsiteY10" fmla="*/ 160481 h 383747"/>
                    <a:gd name="connsiteX11" fmla="*/ 207364 w 317225"/>
                    <a:gd name="connsiteY11" fmla="*/ 89044 h 383747"/>
                    <a:gd name="connsiteX12" fmla="*/ 302614 w 317225"/>
                    <a:gd name="connsiteY12" fmla="*/ 91425 h 383747"/>
                    <a:gd name="connsiteX13" fmla="*/ 304995 w 317225"/>
                    <a:gd name="connsiteY13" fmla="*/ 29512 h 383747"/>
                    <a:gd name="connsiteX0" fmla="*/ 304995 w 315600"/>
                    <a:gd name="connsiteY0" fmla="*/ 29512 h 383747"/>
                    <a:gd name="connsiteX1" fmla="*/ 200220 w 315600"/>
                    <a:gd name="connsiteY1" fmla="*/ 3319 h 383747"/>
                    <a:gd name="connsiteX2" fmla="*/ 112114 w 315600"/>
                    <a:gd name="connsiteY2" fmla="*/ 12844 h 383747"/>
                    <a:gd name="connsiteX3" fmla="*/ 35914 w 315600"/>
                    <a:gd name="connsiteY3" fmla="*/ 115237 h 383747"/>
                    <a:gd name="connsiteX4" fmla="*/ 195 w 315600"/>
                    <a:gd name="connsiteY4" fmla="*/ 234300 h 383747"/>
                    <a:gd name="connsiteX5" fmla="*/ 24007 w 315600"/>
                    <a:gd name="connsiteY5" fmla="*/ 327169 h 383747"/>
                    <a:gd name="connsiteX6" fmla="*/ 74014 w 315600"/>
                    <a:gd name="connsiteY6" fmla="*/ 381937 h 383747"/>
                    <a:gd name="connsiteX7" fmla="*/ 162120 w 315600"/>
                    <a:gd name="connsiteY7" fmla="*/ 365269 h 383747"/>
                    <a:gd name="connsiteX8" fmla="*/ 157357 w 315600"/>
                    <a:gd name="connsiteY8" fmla="*/ 312881 h 383747"/>
                    <a:gd name="connsiteX9" fmla="*/ 152595 w 315600"/>
                    <a:gd name="connsiteY9" fmla="*/ 236681 h 383747"/>
                    <a:gd name="connsiteX10" fmla="*/ 176407 w 315600"/>
                    <a:gd name="connsiteY10" fmla="*/ 160481 h 383747"/>
                    <a:gd name="connsiteX11" fmla="*/ 221652 w 315600"/>
                    <a:gd name="connsiteY11" fmla="*/ 112856 h 383747"/>
                    <a:gd name="connsiteX12" fmla="*/ 302614 w 315600"/>
                    <a:gd name="connsiteY12" fmla="*/ 91425 h 383747"/>
                    <a:gd name="connsiteX13" fmla="*/ 304995 w 315600"/>
                    <a:gd name="connsiteY13" fmla="*/ 29512 h 383747"/>
                    <a:gd name="connsiteX0" fmla="*/ 304995 w 315600"/>
                    <a:gd name="connsiteY0" fmla="*/ 26213 h 380448"/>
                    <a:gd name="connsiteX1" fmla="*/ 200220 w 315600"/>
                    <a:gd name="connsiteY1" fmla="*/ 20 h 380448"/>
                    <a:gd name="connsiteX2" fmla="*/ 107351 w 315600"/>
                    <a:gd name="connsiteY2" fmla="*/ 23833 h 380448"/>
                    <a:gd name="connsiteX3" fmla="*/ 35914 w 315600"/>
                    <a:gd name="connsiteY3" fmla="*/ 111938 h 380448"/>
                    <a:gd name="connsiteX4" fmla="*/ 195 w 315600"/>
                    <a:gd name="connsiteY4" fmla="*/ 231001 h 380448"/>
                    <a:gd name="connsiteX5" fmla="*/ 24007 w 315600"/>
                    <a:gd name="connsiteY5" fmla="*/ 323870 h 380448"/>
                    <a:gd name="connsiteX6" fmla="*/ 74014 w 315600"/>
                    <a:gd name="connsiteY6" fmla="*/ 378638 h 380448"/>
                    <a:gd name="connsiteX7" fmla="*/ 162120 w 315600"/>
                    <a:gd name="connsiteY7" fmla="*/ 361970 h 380448"/>
                    <a:gd name="connsiteX8" fmla="*/ 157357 w 315600"/>
                    <a:gd name="connsiteY8" fmla="*/ 309582 h 380448"/>
                    <a:gd name="connsiteX9" fmla="*/ 152595 w 315600"/>
                    <a:gd name="connsiteY9" fmla="*/ 233382 h 380448"/>
                    <a:gd name="connsiteX10" fmla="*/ 176407 w 315600"/>
                    <a:gd name="connsiteY10" fmla="*/ 157182 h 380448"/>
                    <a:gd name="connsiteX11" fmla="*/ 221652 w 315600"/>
                    <a:gd name="connsiteY11" fmla="*/ 109557 h 380448"/>
                    <a:gd name="connsiteX12" fmla="*/ 302614 w 315600"/>
                    <a:gd name="connsiteY12" fmla="*/ 88126 h 380448"/>
                    <a:gd name="connsiteX13" fmla="*/ 304995 w 315600"/>
                    <a:gd name="connsiteY13" fmla="*/ 26213 h 380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5600" h="380448">
                      <a:moveTo>
                        <a:pt x="304995" y="26213"/>
                      </a:moveTo>
                      <a:cubicBezTo>
                        <a:pt x="287929" y="11529"/>
                        <a:pt x="233161" y="417"/>
                        <a:pt x="200220" y="20"/>
                      </a:cubicBezTo>
                      <a:cubicBezTo>
                        <a:pt x="167279" y="-377"/>
                        <a:pt x="134735" y="5180"/>
                        <a:pt x="107351" y="23833"/>
                      </a:cubicBezTo>
                      <a:cubicBezTo>
                        <a:pt x="79967" y="42486"/>
                        <a:pt x="53773" y="77410"/>
                        <a:pt x="35914" y="111938"/>
                      </a:cubicBezTo>
                      <a:cubicBezTo>
                        <a:pt x="18055" y="146466"/>
                        <a:pt x="2179" y="195679"/>
                        <a:pt x="195" y="231001"/>
                      </a:cubicBezTo>
                      <a:cubicBezTo>
                        <a:pt x="-1790" y="266323"/>
                        <a:pt x="11704" y="299264"/>
                        <a:pt x="24007" y="323870"/>
                      </a:cubicBezTo>
                      <a:cubicBezTo>
                        <a:pt x="36310" y="348476"/>
                        <a:pt x="50995" y="372288"/>
                        <a:pt x="74014" y="378638"/>
                      </a:cubicBezTo>
                      <a:cubicBezTo>
                        <a:pt x="97033" y="384988"/>
                        <a:pt x="148230" y="373479"/>
                        <a:pt x="162120" y="361970"/>
                      </a:cubicBezTo>
                      <a:cubicBezTo>
                        <a:pt x="176010" y="350461"/>
                        <a:pt x="158945" y="331013"/>
                        <a:pt x="157357" y="309582"/>
                      </a:cubicBezTo>
                      <a:cubicBezTo>
                        <a:pt x="155769" y="288151"/>
                        <a:pt x="149420" y="258782"/>
                        <a:pt x="152595" y="233382"/>
                      </a:cubicBezTo>
                      <a:cubicBezTo>
                        <a:pt x="155770" y="207982"/>
                        <a:pt x="164898" y="177820"/>
                        <a:pt x="176407" y="157182"/>
                      </a:cubicBezTo>
                      <a:cubicBezTo>
                        <a:pt x="187917" y="136545"/>
                        <a:pt x="200617" y="121066"/>
                        <a:pt x="221652" y="109557"/>
                      </a:cubicBezTo>
                      <a:cubicBezTo>
                        <a:pt x="242687" y="98048"/>
                        <a:pt x="288724" y="102017"/>
                        <a:pt x="302614" y="88126"/>
                      </a:cubicBezTo>
                      <a:cubicBezTo>
                        <a:pt x="316504" y="74235"/>
                        <a:pt x="322061" y="40897"/>
                        <a:pt x="304995" y="26213"/>
                      </a:cubicBezTo>
                      <a:close/>
                    </a:path>
                  </a:pathLst>
                </a:custGeom>
                <a:solidFill>
                  <a:srgbClr val="C8BAEB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396" name="任意多边形 1395"/>
              <p:cNvSpPr/>
              <p:nvPr/>
            </p:nvSpPr>
            <p:spPr>
              <a:xfrm>
                <a:off x="7149160" y="3966731"/>
                <a:ext cx="332423" cy="224094"/>
              </a:xfrm>
              <a:custGeom>
                <a:avLst/>
                <a:gdLst>
                  <a:gd name="connsiteX0" fmla="*/ 752045 w 847295"/>
                  <a:gd name="connsiteY0" fmla="*/ 200362 h 566027"/>
                  <a:gd name="connsiteX1" fmla="*/ 823482 w 847295"/>
                  <a:gd name="connsiteY1" fmla="*/ 278944 h 566027"/>
                  <a:gd name="connsiteX2" fmla="*/ 847295 w 847295"/>
                  <a:gd name="connsiteY2" fmla="*/ 388481 h 566027"/>
                  <a:gd name="connsiteX3" fmla="*/ 823482 w 847295"/>
                  <a:gd name="connsiteY3" fmla="*/ 486112 h 566027"/>
                  <a:gd name="connsiteX4" fmla="*/ 742520 w 847295"/>
                  <a:gd name="connsiteY4" fmla="*/ 555169 h 566027"/>
                  <a:gd name="connsiteX5" fmla="*/ 644888 w 847295"/>
                  <a:gd name="connsiteY5" fmla="*/ 562312 h 566027"/>
                  <a:gd name="connsiteX6" fmla="*/ 549638 w 847295"/>
                  <a:gd name="connsiteY6" fmla="*/ 519450 h 566027"/>
                  <a:gd name="connsiteX7" fmla="*/ 380570 w 847295"/>
                  <a:gd name="connsiteY7" fmla="*/ 500400 h 566027"/>
                  <a:gd name="connsiteX8" fmla="*/ 263888 w 847295"/>
                  <a:gd name="connsiteY8" fmla="*/ 509925 h 566027"/>
                  <a:gd name="connsiteX9" fmla="*/ 161495 w 847295"/>
                  <a:gd name="connsiteY9" fmla="*/ 502781 h 566027"/>
                  <a:gd name="connsiteX10" fmla="*/ 90057 w 847295"/>
                  <a:gd name="connsiteY10" fmla="*/ 481350 h 566027"/>
                  <a:gd name="connsiteX11" fmla="*/ 9095 w 847295"/>
                  <a:gd name="connsiteY11" fmla="*/ 445631 h 566027"/>
                  <a:gd name="connsiteX12" fmla="*/ 75770 w 847295"/>
                  <a:gd name="connsiteY12" fmla="*/ 405150 h 566027"/>
                  <a:gd name="connsiteX13" fmla="*/ 259126 w 847295"/>
                  <a:gd name="connsiteY13" fmla="*/ 417056 h 566027"/>
                  <a:gd name="connsiteX14" fmla="*/ 378188 w 847295"/>
                  <a:gd name="connsiteY14" fmla="*/ 417056 h 566027"/>
                  <a:gd name="connsiteX15" fmla="*/ 511538 w 847295"/>
                  <a:gd name="connsiteY15" fmla="*/ 448012 h 566027"/>
                  <a:gd name="connsiteX16" fmla="*/ 609170 w 847295"/>
                  <a:gd name="connsiteY16" fmla="*/ 457537 h 566027"/>
                  <a:gd name="connsiteX17" fmla="*/ 697276 w 847295"/>
                  <a:gd name="connsiteY17" fmla="*/ 445631 h 566027"/>
                  <a:gd name="connsiteX18" fmla="*/ 730613 w 847295"/>
                  <a:gd name="connsiteY18" fmla="*/ 402769 h 566027"/>
                  <a:gd name="connsiteX19" fmla="*/ 709182 w 847295"/>
                  <a:gd name="connsiteY19" fmla="*/ 302756 h 566027"/>
                  <a:gd name="connsiteX20" fmla="*/ 647270 w 847295"/>
                  <a:gd name="connsiteY20" fmla="*/ 267037 h 566027"/>
                  <a:gd name="connsiteX21" fmla="*/ 566307 w 847295"/>
                  <a:gd name="connsiteY21" fmla="*/ 193219 h 566027"/>
                  <a:gd name="connsiteX22" fmla="*/ 411526 w 847295"/>
                  <a:gd name="connsiteY22" fmla="*/ 188456 h 566027"/>
                  <a:gd name="connsiteX23" fmla="*/ 282938 w 847295"/>
                  <a:gd name="connsiteY23" fmla="*/ 197981 h 566027"/>
                  <a:gd name="connsiteX24" fmla="*/ 156732 w 847295"/>
                  <a:gd name="connsiteY24" fmla="*/ 171787 h 566027"/>
                  <a:gd name="connsiteX25" fmla="*/ 68626 w 847295"/>
                  <a:gd name="connsiteY25" fmla="*/ 109875 h 566027"/>
                  <a:gd name="connsiteX26" fmla="*/ 1951 w 847295"/>
                  <a:gd name="connsiteY26" fmla="*/ 62250 h 566027"/>
                  <a:gd name="connsiteX27" fmla="*/ 25763 w 847295"/>
                  <a:gd name="connsiteY27" fmla="*/ 2719 h 566027"/>
                  <a:gd name="connsiteX28" fmla="*/ 106726 w 847295"/>
                  <a:gd name="connsiteY28" fmla="*/ 14625 h 566027"/>
                  <a:gd name="connsiteX29" fmla="*/ 237695 w 847295"/>
                  <a:gd name="connsiteY29" fmla="*/ 55106 h 566027"/>
                  <a:gd name="connsiteX30" fmla="*/ 316276 w 847295"/>
                  <a:gd name="connsiteY30" fmla="*/ 121781 h 566027"/>
                  <a:gd name="connsiteX31" fmla="*/ 525826 w 847295"/>
                  <a:gd name="connsiteY31" fmla="*/ 93206 h 566027"/>
                  <a:gd name="connsiteX32" fmla="*/ 680607 w 847295"/>
                  <a:gd name="connsiteY32" fmla="*/ 136069 h 566027"/>
                  <a:gd name="connsiteX33" fmla="*/ 752045 w 847295"/>
                  <a:gd name="connsiteY33" fmla="*/ 200362 h 566027"/>
                  <a:gd name="connsiteX0" fmla="*/ 751755 w 847005"/>
                  <a:gd name="connsiteY0" fmla="*/ 200362 h 566027"/>
                  <a:gd name="connsiteX1" fmla="*/ 823192 w 847005"/>
                  <a:gd name="connsiteY1" fmla="*/ 278944 h 566027"/>
                  <a:gd name="connsiteX2" fmla="*/ 847005 w 847005"/>
                  <a:gd name="connsiteY2" fmla="*/ 388481 h 566027"/>
                  <a:gd name="connsiteX3" fmla="*/ 823192 w 847005"/>
                  <a:gd name="connsiteY3" fmla="*/ 486112 h 566027"/>
                  <a:gd name="connsiteX4" fmla="*/ 742230 w 847005"/>
                  <a:gd name="connsiteY4" fmla="*/ 555169 h 566027"/>
                  <a:gd name="connsiteX5" fmla="*/ 644598 w 847005"/>
                  <a:gd name="connsiteY5" fmla="*/ 562312 h 566027"/>
                  <a:gd name="connsiteX6" fmla="*/ 549348 w 847005"/>
                  <a:gd name="connsiteY6" fmla="*/ 519450 h 566027"/>
                  <a:gd name="connsiteX7" fmla="*/ 380280 w 847005"/>
                  <a:gd name="connsiteY7" fmla="*/ 500400 h 566027"/>
                  <a:gd name="connsiteX8" fmla="*/ 263598 w 847005"/>
                  <a:gd name="connsiteY8" fmla="*/ 509925 h 566027"/>
                  <a:gd name="connsiteX9" fmla="*/ 161205 w 847005"/>
                  <a:gd name="connsiteY9" fmla="*/ 502781 h 566027"/>
                  <a:gd name="connsiteX10" fmla="*/ 89767 w 847005"/>
                  <a:gd name="connsiteY10" fmla="*/ 481350 h 566027"/>
                  <a:gd name="connsiteX11" fmla="*/ 8805 w 847005"/>
                  <a:gd name="connsiteY11" fmla="*/ 445631 h 566027"/>
                  <a:gd name="connsiteX12" fmla="*/ 75480 w 847005"/>
                  <a:gd name="connsiteY12" fmla="*/ 405150 h 566027"/>
                  <a:gd name="connsiteX13" fmla="*/ 258836 w 847005"/>
                  <a:gd name="connsiteY13" fmla="*/ 417056 h 566027"/>
                  <a:gd name="connsiteX14" fmla="*/ 377898 w 847005"/>
                  <a:gd name="connsiteY14" fmla="*/ 417056 h 566027"/>
                  <a:gd name="connsiteX15" fmla="*/ 511248 w 847005"/>
                  <a:gd name="connsiteY15" fmla="*/ 448012 h 566027"/>
                  <a:gd name="connsiteX16" fmla="*/ 608880 w 847005"/>
                  <a:gd name="connsiteY16" fmla="*/ 457537 h 566027"/>
                  <a:gd name="connsiteX17" fmla="*/ 696986 w 847005"/>
                  <a:gd name="connsiteY17" fmla="*/ 445631 h 566027"/>
                  <a:gd name="connsiteX18" fmla="*/ 730323 w 847005"/>
                  <a:gd name="connsiteY18" fmla="*/ 402769 h 566027"/>
                  <a:gd name="connsiteX19" fmla="*/ 708892 w 847005"/>
                  <a:gd name="connsiteY19" fmla="*/ 302756 h 566027"/>
                  <a:gd name="connsiteX20" fmla="*/ 646980 w 847005"/>
                  <a:gd name="connsiteY20" fmla="*/ 267037 h 566027"/>
                  <a:gd name="connsiteX21" fmla="*/ 566017 w 847005"/>
                  <a:gd name="connsiteY21" fmla="*/ 193219 h 566027"/>
                  <a:gd name="connsiteX22" fmla="*/ 411236 w 847005"/>
                  <a:gd name="connsiteY22" fmla="*/ 188456 h 566027"/>
                  <a:gd name="connsiteX23" fmla="*/ 282648 w 847005"/>
                  <a:gd name="connsiteY23" fmla="*/ 197981 h 566027"/>
                  <a:gd name="connsiteX24" fmla="*/ 156442 w 847005"/>
                  <a:gd name="connsiteY24" fmla="*/ 171787 h 566027"/>
                  <a:gd name="connsiteX25" fmla="*/ 63573 w 847005"/>
                  <a:gd name="connsiteY25" fmla="*/ 121781 h 566027"/>
                  <a:gd name="connsiteX26" fmla="*/ 1661 w 847005"/>
                  <a:gd name="connsiteY26" fmla="*/ 62250 h 566027"/>
                  <a:gd name="connsiteX27" fmla="*/ 25473 w 847005"/>
                  <a:gd name="connsiteY27" fmla="*/ 2719 h 566027"/>
                  <a:gd name="connsiteX28" fmla="*/ 106436 w 847005"/>
                  <a:gd name="connsiteY28" fmla="*/ 14625 h 566027"/>
                  <a:gd name="connsiteX29" fmla="*/ 237405 w 847005"/>
                  <a:gd name="connsiteY29" fmla="*/ 55106 h 566027"/>
                  <a:gd name="connsiteX30" fmla="*/ 315986 w 847005"/>
                  <a:gd name="connsiteY30" fmla="*/ 121781 h 566027"/>
                  <a:gd name="connsiteX31" fmla="*/ 525536 w 847005"/>
                  <a:gd name="connsiteY31" fmla="*/ 93206 h 566027"/>
                  <a:gd name="connsiteX32" fmla="*/ 680317 w 847005"/>
                  <a:gd name="connsiteY32" fmla="*/ 136069 h 566027"/>
                  <a:gd name="connsiteX33" fmla="*/ 751755 w 847005"/>
                  <a:gd name="connsiteY33" fmla="*/ 200362 h 566027"/>
                  <a:gd name="connsiteX0" fmla="*/ 751755 w 847005"/>
                  <a:gd name="connsiteY0" fmla="*/ 200362 h 566027"/>
                  <a:gd name="connsiteX1" fmla="*/ 823192 w 847005"/>
                  <a:gd name="connsiteY1" fmla="*/ 278944 h 566027"/>
                  <a:gd name="connsiteX2" fmla="*/ 847005 w 847005"/>
                  <a:gd name="connsiteY2" fmla="*/ 388481 h 566027"/>
                  <a:gd name="connsiteX3" fmla="*/ 823192 w 847005"/>
                  <a:gd name="connsiteY3" fmla="*/ 486112 h 566027"/>
                  <a:gd name="connsiteX4" fmla="*/ 742230 w 847005"/>
                  <a:gd name="connsiteY4" fmla="*/ 555169 h 566027"/>
                  <a:gd name="connsiteX5" fmla="*/ 644598 w 847005"/>
                  <a:gd name="connsiteY5" fmla="*/ 562312 h 566027"/>
                  <a:gd name="connsiteX6" fmla="*/ 549348 w 847005"/>
                  <a:gd name="connsiteY6" fmla="*/ 519450 h 566027"/>
                  <a:gd name="connsiteX7" fmla="*/ 380280 w 847005"/>
                  <a:gd name="connsiteY7" fmla="*/ 500400 h 566027"/>
                  <a:gd name="connsiteX8" fmla="*/ 263598 w 847005"/>
                  <a:gd name="connsiteY8" fmla="*/ 509925 h 566027"/>
                  <a:gd name="connsiteX9" fmla="*/ 161205 w 847005"/>
                  <a:gd name="connsiteY9" fmla="*/ 502781 h 566027"/>
                  <a:gd name="connsiteX10" fmla="*/ 89767 w 847005"/>
                  <a:gd name="connsiteY10" fmla="*/ 481350 h 566027"/>
                  <a:gd name="connsiteX11" fmla="*/ 8805 w 847005"/>
                  <a:gd name="connsiteY11" fmla="*/ 445631 h 566027"/>
                  <a:gd name="connsiteX12" fmla="*/ 75480 w 847005"/>
                  <a:gd name="connsiteY12" fmla="*/ 405150 h 566027"/>
                  <a:gd name="connsiteX13" fmla="*/ 258836 w 847005"/>
                  <a:gd name="connsiteY13" fmla="*/ 417056 h 566027"/>
                  <a:gd name="connsiteX14" fmla="*/ 377898 w 847005"/>
                  <a:gd name="connsiteY14" fmla="*/ 417056 h 566027"/>
                  <a:gd name="connsiteX15" fmla="*/ 511248 w 847005"/>
                  <a:gd name="connsiteY15" fmla="*/ 448012 h 566027"/>
                  <a:gd name="connsiteX16" fmla="*/ 608880 w 847005"/>
                  <a:gd name="connsiteY16" fmla="*/ 457537 h 566027"/>
                  <a:gd name="connsiteX17" fmla="*/ 696986 w 847005"/>
                  <a:gd name="connsiteY17" fmla="*/ 445631 h 566027"/>
                  <a:gd name="connsiteX18" fmla="*/ 730323 w 847005"/>
                  <a:gd name="connsiteY18" fmla="*/ 402769 h 566027"/>
                  <a:gd name="connsiteX19" fmla="*/ 708892 w 847005"/>
                  <a:gd name="connsiteY19" fmla="*/ 302756 h 566027"/>
                  <a:gd name="connsiteX20" fmla="*/ 646980 w 847005"/>
                  <a:gd name="connsiteY20" fmla="*/ 267037 h 566027"/>
                  <a:gd name="connsiteX21" fmla="*/ 566017 w 847005"/>
                  <a:gd name="connsiteY21" fmla="*/ 193219 h 566027"/>
                  <a:gd name="connsiteX22" fmla="*/ 411236 w 847005"/>
                  <a:gd name="connsiteY22" fmla="*/ 188456 h 566027"/>
                  <a:gd name="connsiteX23" fmla="*/ 282648 w 847005"/>
                  <a:gd name="connsiteY23" fmla="*/ 197981 h 566027"/>
                  <a:gd name="connsiteX24" fmla="*/ 154060 w 847005"/>
                  <a:gd name="connsiteY24" fmla="*/ 181312 h 566027"/>
                  <a:gd name="connsiteX25" fmla="*/ 63573 w 847005"/>
                  <a:gd name="connsiteY25" fmla="*/ 121781 h 566027"/>
                  <a:gd name="connsiteX26" fmla="*/ 1661 w 847005"/>
                  <a:gd name="connsiteY26" fmla="*/ 62250 h 566027"/>
                  <a:gd name="connsiteX27" fmla="*/ 25473 w 847005"/>
                  <a:gd name="connsiteY27" fmla="*/ 2719 h 566027"/>
                  <a:gd name="connsiteX28" fmla="*/ 106436 w 847005"/>
                  <a:gd name="connsiteY28" fmla="*/ 14625 h 566027"/>
                  <a:gd name="connsiteX29" fmla="*/ 237405 w 847005"/>
                  <a:gd name="connsiteY29" fmla="*/ 55106 h 566027"/>
                  <a:gd name="connsiteX30" fmla="*/ 315986 w 847005"/>
                  <a:gd name="connsiteY30" fmla="*/ 121781 h 566027"/>
                  <a:gd name="connsiteX31" fmla="*/ 525536 w 847005"/>
                  <a:gd name="connsiteY31" fmla="*/ 93206 h 566027"/>
                  <a:gd name="connsiteX32" fmla="*/ 680317 w 847005"/>
                  <a:gd name="connsiteY32" fmla="*/ 136069 h 566027"/>
                  <a:gd name="connsiteX33" fmla="*/ 751755 w 847005"/>
                  <a:gd name="connsiteY33" fmla="*/ 200362 h 566027"/>
                  <a:gd name="connsiteX0" fmla="*/ 751755 w 847005"/>
                  <a:gd name="connsiteY0" fmla="*/ 200362 h 566027"/>
                  <a:gd name="connsiteX1" fmla="*/ 823192 w 847005"/>
                  <a:gd name="connsiteY1" fmla="*/ 278944 h 566027"/>
                  <a:gd name="connsiteX2" fmla="*/ 847005 w 847005"/>
                  <a:gd name="connsiteY2" fmla="*/ 388481 h 566027"/>
                  <a:gd name="connsiteX3" fmla="*/ 823192 w 847005"/>
                  <a:gd name="connsiteY3" fmla="*/ 486112 h 566027"/>
                  <a:gd name="connsiteX4" fmla="*/ 742230 w 847005"/>
                  <a:gd name="connsiteY4" fmla="*/ 555169 h 566027"/>
                  <a:gd name="connsiteX5" fmla="*/ 644598 w 847005"/>
                  <a:gd name="connsiteY5" fmla="*/ 562312 h 566027"/>
                  <a:gd name="connsiteX6" fmla="*/ 549348 w 847005"/>
                  <a:gd name="connsiteY6" fmla="*/ 519450 h 566027"/>
                  <a:gd name="connsiteX7" fmla="*/ 380280 w 847005"/>
                  <a:gd name="connsiteY7" fmla="*/ 500400 h 566027"/>
                  <a:gd name="connsiteX8" fmla="*/ 263598 w 847005"/>
                  <a:gd name="connsiteY8" fmla="*/ 509925 h 566027"/>
                  <a:gd name="connsiteX9" fmla="*/ 161205 w 847005"/>
                  <a:gd name="connsiteY9" fmla="*/ 502781 h 566027"/>
                  <a:gd name="connsiteX10" fmla="*/ 89767 w 847005"/>
                  <a:gd name="connsiteY10" fmla="*/ 481350 h 566027"/>
                  <a:gd name="connsiteX11" fmla="*/ 8805 w 847005"/>
                  <a:gd name="connsiteY11" fmla="*/ 445631 h 566027"/>
                  <a:gd name="connsiteX12" fmla="*/ 75480 w 847005"/>
                  <a:gd name="connsiteY12" fmla="*/ 405150 h 566027"/>
                  <a:gd name="connsiteX13" fmla="*/ 258836 w 847005"/>
                  <a:gd name="connsiteY13" fmla="*/ 417056 h 566027"/>
                  <a:gd name="connsiteX14" fmla="*/ 377898 w 847005"/>
                  <a:gd name="connsiteY14" fmla="*/ 417056 h 566027"/>
                  <a:gd name="connsiteX15" fmla="*/ 511248 w 847005"/>
                  <a:gd name="connsiteY15" fmla="*/ 448012 h 566027"/>
                  <a:gd name="connsiteX16" fmla="*/ 608880 w 847005"/>
                  <a:gd name="connsiteY16" fmla="*/ 457537 h 566027"/>
                  <a:gd name="connsiteX17" fmla="*/ 696986 w 847005"/>
                  <a:gd name="connsiteY17" fmla="*/ 445631 h 566027"/>
                  <a:gd name="connsiteX18" fmla="*/ 730323 w 847005"/>
                  <a:gd name="connsiteY18" fmla="*/ 402769 h 566027"/>
                  <a:gd name="connsiteX19" fmla="*/ 708892 w 847005"/>
                  <a:gd name="connsiteY19" fmla="*/ 302756 h 566027"/>
                  <a:gd name="connsiteX20" fmla="*/ 646980 w 847005"/>
                  <a:gd name="connsiteY20" fmla="*/ 267037 h 566027"/>
                  <a:gd name="connsiteX21" fmla="*/ 566017 w 847005"/>
                  <a:gd name="connsiteY21" fmla="*/ 193219 h 566027"/>
                  <a:gd name="connsiteX22" fmla="*/ 411236 w 847005"/>
                  <a:gd name="connsiteY22" fmla="*/ 188456 h 566027"/>
                  <a:gd name="connsiteX23" fmla="*/ 282648 w 847005"/>
                  <a:gd name="connsiteY23" fmla="*/ 197981 h 566027"/>
                  <a:gd name="connsiteX24" fmla="*/ 154060 w 847005"/>
                  <a:gd name="connsiteY24" fmla="*/ 181312 h 566027"/>
                  <a:gd name="connsiteX25" fmla="*/ 63573 w 847005"/>
                  <a:gd name="connsiteY25" fmla="*/ 121781 h 566027"/>
                  <a:gd name="connsiteX26" fmla="*/ 1661 w 847005"/>
                  <a:gd name="connsiteY26" fmla="*/ 62250 h 566027"/>
                  <a:gd name="connsiteX27" fmla="*/ 25473 w 847005"/>
                  <a:gd name="connsiteY27" fmla="*/ 2719 h 566027"/>
                  <a:gd name="connsiteX28" fmla="*/ 106436 w 847005"/>
                  <a:gd name="connsiteY28" fmla="*/ 14625 h 566027"/>
                  <a:gd name="connsiteX29" fmla="*/ 237405 w 847005"/>
                  <a:gd name="connsiteY29" fmla="*/ 55106 h 566027"/>
                  <a:gd name="connsiteX30" fmla="*/ 387423 w 847005"/>
                  <a:gd name="connsiteY30" fmla="*/ 74156 h 566027"/>
                  <a:gd name="connsiteX31" fmla="*/ 525536 w 847005"/>
                  <a:gd name="connsiteY31" fmla="*/ 93206 h 566027"/>
                  <a:gd name="connsiteX32" fmla="*/ 680317 w 847005"/>
                  <a:gd name="connsiteY32" fmla="*/ 136069 h 566027"/>
                  <a:gd name="connsiteX33" fmla="*/ 751755 w 847005"/>
                  <a:gd name="connsiteY33" fmla="*/ 200362 h 566027"/>
                  <a:gd name="connsiteX0" fmla="*/ 768424 w 847005"/>
                  <a:gd name="connsiteY0" fmla="*/ 200362 h 566027"/>
                  <a:gd name="connsiteX1" fmla="*/ 823192 w 847005"/>
                  <a:gd name="connsiteY1" fmla="*/ 278944 h 566027"/>
                  <a:gd name="connsiteX2" fmla="*/ 847005 w 847005"/>
                  <a:gd name="connsiteY2" fmla="*/ 388481 h 566027"/>
                  <a:gd name="connsiteX3" fmla="*/ 823192 w 847005"/>
                  <a:gd name="connsiteY3" fmla="*/ 486112 h 566027"/>
                  <a:gd name="connsiteX4" fmla="*/ 742230 w 847005"/>
                  <a:gd name="connsiteY4" fmla="*/ 555169 h 566027"/>
                  <a:gd name="connsiteX5" fmla="*/ 644598 w 847005"/>
                  <a:gd name="connsiteY5" fmla="*/ 562312 h 566027"/>
                  <a:gd name="connsiteX6" fmla="*/ 549348 w 847005"/>
                  <a:gd name="connsiteY6" fmla="*/ 519450 h 566027"/>
                  <a:gd name="connsiteX7" fmla="*/ 380280 w 847005"/>
                  <a:gd name="connsiteY7" fmla="*/ 500400 h 566027"/>
                  <a:gd name="connsiteX8" fmla="*/ 263598 w 847005"/>
                  <a:gd name="connsiteY8" fmla="*/ 509925 h 566027"/>
                  <a:gd name="connsiteX9" fmla="*/ 161205 w 847005"/>
                  <a:gd name="connsiteY9" fmla="*/ 502781 h 566027"/>
                  <a:gd name="connsiteX10" fmla="*/ 89767 w 847005"/>
                  <a:gd name="connsiteY10" fmla="*/ 481350 h 566027"/>
                  <a:gd name="connsiteX11" fmla="*/ 8805 w 847005"/>
                  <a:gd name="connsiteY11" fmla="*/ 445631 h 566027"/>
                  <a:gd name="connsiteX12" fmla="*/ 75480 w 847005"/>
                  <a:gd name="connsiteY12" fmla="*/ 405150 h 566027"/>
                  <a:gd name="connsiteX13" fmla="*/ 258836 w 847005"/>
                  <a:gd name="connsiteY13" fmla="*/ 417056 h 566027"/>
                  <a:gd name="connsiteX14" fmla="*/ 377898 w 847005"/>
                  <a:gd name="connsiteY14" fmla="*/ 417056 h 566027"/>
                  <a:gd name="connsiteX15" fmla="*/ 511248 w 847005"/>
                  <a:gd name="connsiteY15" fmla="*/ 448012 h 566027"/>
                  <a:gd name="connsiteX16" fmla="*/ 608880 w 847005"/>
                  <a:gd name="connsiteY16" fmla="*/ 457537 h 566027"/>
                  <a:gd name="connsiteX17" fmla="*/ 696986 w 847005"/>
                  <a:gd name="connsiteY17" fmla="*/ 445631 h 566027"/>
                  <a:gd name="connsiteX18" fmla="*/ 730323 w 847005"/>
                  <a:gd name="connsiteY18" fmla="*/ 402769 h 566027"/>
                  <a:gd name="connsiteX19" fmla="*/ 708892 w 847005"/>
                  <a:gd name="connsiteY19" fmla="*/ 302756 h 566027"/>
                  <a:gd name="connsiteX20" fmla="*/ 646980 w 847005"/>
                  <a:gd name="connsiteY20" fmla="*/ 267037 h 566027"/>
                  <a:gd name="connsiteX21" fmla="*/ 566017 w 847005"/>
                  <a:gd name="connsiteY21" fmla="*/ 193219 h 566027"/>
                  <a:gd name="connsiteX22" fmla="*/ 411236 w 847005"/>
                  <a:gd name="connsiteY22" fmla="*/ 188456 h 566027"/>
                  <a:gd name="connsiteX23" fmla="*/ 282648 w 847005"/>
                  <a:gd name="connsiteY23" fmla="*/ 197981 h 566027"/>
                  <a:gd name="connsiteX24" fmla="*/ 154060 w 847005"/>
                  <a:gd name="connsiteY24" fmla="*/ 181312 h 566027"/>
                  <a:gd name="connsiteX25" fmla="*/ 63573 w 847005"/>
                  <a:gd name="connsiteY25" fmla="*/ 121781 h 566027"/>
                  <a:gd name="connsiteX26" fmla="*/ 1661 w 847005"/>
                  <a:gd name="connsiteY26" fmla="*/ 62250 h 566027"/>
                  <a:gd name="connsiteX27" fmla="*/ 25473 w 847005"/>
                  <a:gd name="connsiteY27" fmla="*/ 2719 h 566027"/>
                  <a:gd name="connsiteX28" fmla="*/ 106436 w 847005"/>
                  <a:gd name="connsiteY28" fmla="*/ 14625 h 566027"/>
                  <a:gd name="connsiteX29" fmla="*/ 237405 w 847005"/>
                  <a:gd name="connsiteY29" fmla="*/ 55106 h 566027"/>
                  <a:gd name="connsiteX30" fmla="*/ 387423 w 847005"/>
                  <a:gd name="connsiteY30" fmla="*/ 74156 h 566027"/>
                  <a:gd name="connsiteX31" fmla="*/ 525536 w 847005"/>
                  <a:gd name="connsiteY31" fmla="*/ 93206 h 566027"/>
                  <a:gd name="connsiteX32" fmla="*/ 680317 w 847005"/>
                  <a:gd name="connsiteY32" fmla="*/ 136069 h 566027"/>
                  <a:gd name="connsiteX33" fmla="*/ 768424 w 847005"/>
                  <a:gd name="connsiteY33" fmla="*/ 200362 h 566027"/>
                  <a:gd name="connsiteX0" fmla="*/ 768424 w 854149"/>
                  <a:gd name="connsiteY0" fmla="*/ 200362 h 566027"/>
                  <a:gd name="connsiteX1" fmla="*/ 823192 w 854149"/>
                  <a:gd name="connsiteY1" fmla="*/ 278944 h 566027"/>
                  <a:gd name="connsiteX2" fmla="*/ 854149 w 854149"/>
                  <a:gd name="connsiteY2" fmla="*/ 388481 h 566027"/>
                  <a:gd name="connsiteX3" fmla="*/ 823192 w 854149"/>
                  <a:gd name="connsiteY3" fmla="*/ 486112 h 566027"/>
                  <a:gd name="connsiteX4" fmla="*/ 742230 w 854149"/>
                  <a:gd name="connsiteY4" fmla="*/ 555169 h 566027"/>
                  <a:gd name="connsiteX5" fmla="*/ 644598 w 854149"/>
                  <a:gd name="connsiteY5" fmla="*/ 562312 h 566027"/>
                  <a:gd name="connsiteX6" fmla="*/ 549348 w 854149"/>
                  <a:gd name="connsiteY6" fmla="*/ 519450 h 566027"/>
                  <a:gd name="connsiteX7" fmla="*/ 380280 w 854149"/>
                  <a:gd name="connsiteY7" fmla="*/ 500400 h 566027"/>
                  <a:gd name="connsiteX8" fmla="*/ 263598 w 854149"/>
                  <a:gd name="connsiteY8" fmla="*/ 509925 h 566027"/>
                  <a:gd name="connsiteX9" fmla="*/ 161205 w 854149"/>
                  <a:gd name="connsiteY9" fmla="*/ 502781 h 566027"/>
                  <a:gd name="connsiteX10" fmla="*/ 89767 w 854149"/>
                  <a:gd name="connsiteY10" fmla="*/ 481350 h 566027"/>
                  <a:gd name="connsiteX11" fmla="*/ 8805 w 854149"/>
                  <a:gd name="connsiteY11" fmla="*/ 445631 h 566027"/>
                  <a:gd name="connsiteX12" fmla="*/ 75480 w 854149"/>
                  <a:gd name="connsiteY12" fmla="*/ 405150 h 566027"/>
                  <a:gd name="connsiteX13" fmla="*/ 258836 w 854149"/>
                  <a:gd name="connsiteY13" fmla="*/ 417056 h 566027"/>
                  <a:gd name="connsiteX14" fmla="*/ 377898 w 854149"/>
                  <a:gd name="connsiteY14" fmla="*/ 417056 h 566027"/>
                  <a:gd name="connsiteX15" fmla="*/ 511248 w 854149"/>
                  <a:gd name="connsiteY15" fmla="*/ 448012 h 566027"/>
                  <a:gd name="connsiteX16" fmla="*/ 608880 w 854149"/>
                  <a:gd name="connsiteY16" fmla="*/ 457537 h 566027"/>
                  <a:gd name="connsiteX17" fmla="*/ 696986 w 854149"/>
                  <a:gd name="connsiteY17" fmla="*/ 445631 h 566027"/>
                  <a:gd name="connsiteX18" fmla="*/ 730323 w 854149"/>
                  <a:gd name="connsiteY18" fmla="*/ 402769 h 566027"/>
                  <a:gd name="connsiteX19" fmla="*/ 708892 w 854149"/>
                  <a:gd name="connsiteY19" fmla="*/ 302756 h 566027"/>
                  <a:gd name="connsiteX20" fmla="*/ 646980 w 854149"/>
                  <a:gd name="connsiteY20" fmla="*/ 267037 h 566027"/>
                  <a:gd name="connsiteX21" fmla="*/ 566017 w 854149"/>
                  <a:gd name="connsiteY21" fmla="*/ 193219 h 566027"/>
                  <a:gd name="connsiteX22" fmla="*/ 411236 w 854149"/>
                  <a:gd name="connsiteY22" fmla="*/ 188456 h 566027"/>
                  <a:gd name="connsiteX23" fmla="*/ 282648 w 854149"/>
                  <a:gd name="connsiteY23" fmla="*/ 197981 h 566027"/>
                  <a:gd name="connsiteX24" fmla="*/ 154060 w 854149"/>
                  <a:gd name="connsiteY24" fmla="*/ 181312 h 566027"/>
                  <a:gd name="connsiteX25" fmla="*/ 63573 w 854149"/>
                  <a:gd name="connsiteY25" fmla="*/ 121781 h 566027"/>
                  <a:gd name="connsiteX26" fmla="*/ 1661 w 854149"/>
                  <a:gd name="connsiteY26" fmla="*/ 62250 h 566027"/>
                  <a:gd name="connsiteX27" fmla="*/ 25473 w 854149"/>
                  <a:gd name="connsiteY27" fmla="*/ 2719 h 566027"/>
                  <a:gd name="connsiteX28" fmla="*/ 106436 w 854149"/>
                  <a:gd name="connsiteY28" fmla="*/ 14625 h 566027"/>
                  <a:gd name="connsiteX29" fmla="*/ 237405 w 854149"/>
                  <a:gd name="connsiteY29" fmla="*/ 55106 h 566027"/>
                  <a:gd name="connsiteX30" fmla="*/ 387423 w 854149"/>
                  <a:gd name="connsiteY30" fmla="*/ 74156 h 566027"/>
                  <a:gd name="connsiteX31" fmla="*/ 525536 w 854149"/>
                  <a:gd name="connsiteY31" fmla="*/ 93206 h 566027"/>
                  <a:gd name="connsiteX32" fmla="*/ 680317 w 854149"/>
                  <a:gd name="connsiteY32" fmla="*/ 136069 h 566027"/>
                  <a:gd name="connsiteX33" fmla="*/ 768424 w 854149"/>
                  <a:gd name="connsiteY33" fmla="*/ 200362 h 566027"/>
                  <a:gd name="connsiteX0" fmla="*/ 768424 w 854156"/>
                  <a:gd name="connsiteY0" fmla="*/ 200362 h 566027"/>
                  <a:gd name="connsiteX1" fmla="*/ 825574 w 854156"/>
                  <a:gd name="connsiteY1" fmla="*/ 274181 h 566027"/>
                  <a:gd name="connsiteX2" fmla="*/ 854149 w 854156"/>
                  <a:gd name="connsiteY2" fmla="*/ 388481 h 566027"/>
                  <a:gd name="connsiteX3" fmla="*/ 823192 w 854156"/>
                  <a:gd name="connsiteY3" fmla="*/ 486112 h 566027"/>
                  <a:gd name="connsiteX4" fmla="*/ 742230 w 854156"/>
                  <a:gd name="connsiteY4" fmla="*/ 555169 h 566027"/>
                  <a:gd name="connsiteX5" fmla="*/ 644598 w 854156"/>
                  <a:gd name="connsiteY5" fmla="*/ 562312 h 566027"/>
                  <a:gd name="connsiteX6" fmla="*/ 549348 w 854156"/>
                  <a:gd name="connsiteY6" fmla="*/ 519450 h 566027"/>
                  <a:gd name="connsiteX7" fmla="*/ 380280 w 854156"/>
                  <a:gd name="connsiteY7" fmla="*/ 500400 h 566027"/>
                  <a:gd name="connsiteX8" fmla="*/ 263598 w 854156"/>
                  <a:gd name="connsiteY8" fmla="*/ 509925 h 566027"/>
                  <a:gd name="connsiteX9" fmla="*/ 161205 w 854156"/>
                  <a:gd name="connsiteY9" fmla="*/ 502781 h 566027"/>
                  <a:gd name="connsiteX10" fmla="*/ 89767 w 854156"/>
                  <a:gd name="connsiteY10" fmla="*/ 481350 h 566027"/>
                  <a:gd name="connsiteX11" fmla="*/ 8805 w 854156"/>
                  <a:gd name="connsiteY11" fmla="*/ 445631 h 566027"/>
                  <a:gd name="connsiteX12" fmla="*/ 75480 w 854156"/>
                  <a:gd name="connsiteY12" fmla="*/ 405150 h 566027"/>
                  <a:gd name="connsiteX13" fmla="*/ 258836 w 854156"/>
                  <a:gd name="connsiteY13" fmla="*/ 417056 h 566027"/>
                  <a:gd name="connsiteX14" fmla="*/ 377898 w 854156"/>
                  <a:gd name="connsiteY14" fmla="*/ 417056 h 566027"/>
                  <a:gd name="connsiteX15" fmla="*/ 511248 w 854156"/>
                  <a:gd name="connsiteY15" fmla="*/ 448012 h 566027"/>
                  <a:gd name="connsiteX16" fmla="*/ 608880 w 854156"/>
                  <a:gd name="connsiteY16" fmla="*/ 457537 h 566027"/>
                  <a:gd name="connsiteX17" fmla="*/ 696986 w 854156"/>
                  <a:gd name="connsiteY17" fmla="*/ 445631 h 566027"/>
                  <a:gd name="connsiteX18" fmla="*/ 730323 w 854156"/>
                  <a:gd name="connsiteY18" fmla="*/ 402769 h 566027"/>
                  <a:gd name="connsiteX19" fmla="*/ 708892 w 854156"/>
                  <a:gd name="connsiteY19" fmla="*/ 302756 h 566027"/>
                  <a:gd name="connsiteX20" fmla="*/ 646980 w 854156"/>
                  <a:gd name="connsiteY20" fmla="*/ 267037 h 566027"/>
                  <a:gd name="connsiteX21" fmla="*/ 566017 w 854156"/>
                  <a:gd name="connsiteY21" fmla="*/ 193219 h 566027"/>
                  <a:gd name="connsiteX22" fmla="*/ 411236 w 854156"/>
                  <a:gd name="connsiteY22" fmla="*/ 188456 h 566027"/>
                  <a:gd name="connsiteX23" fmla="*/ 282648 w 854156"/>
                  <a:gd name="connsiteY23" fmla="*/ 197981 h 566027"/>
                  <a:gd name="connsiteX24" fmla="*/ 154060 w 854156"/>
                  <a:gd name="connsiteY24" fmla="*/ 181312 h 566027"/>
                  <a:gd name="connsiteX25" fmla="*/ 63573 w 854156"/>
                  <a:gd name="connsiteY25" fmla="*/ 121781 h 566027"/>
                  <a:gd name="connsiteX26" fmla="*/ 1661 w 854156"/>
                  <a:gd name="connsiteY26" fmla="*/ 62250 h 566027"/>
                  <a:gd name="connsiteX27" fmla="*/ 25473 w 854156"/>
                  <a:gd name="connsiteY27" fmla="*/ 2719 h 566027"/>
                  <a:gd name="connsiteX28" fmla="*/ 106436 w 854156"/>
                  <a:gd name="connsiteY28" fmla="*/ 14625 h 566027"/>
                  <a:gd name="connsiteX29" fmla="*/ 237405 w 854156"/>
                  <a:gd name="connsiteY29" fmla="*/ 55106 h 566027"/>
                  <a:gd name="connsiteX30" fmla="*/ 387423 w 854156"/>
                  <a:gd name="connsiteY30" fmla="*/ 74156 h 566027"/>
                  <a:gd name="connsiteX31" fmla="*/ 525536 w 854156"/>
                  <a:gd name="connsiteY31" fmla="*/ 93206 h 566027"/>
                  <a:gd name="connsiteX32" fmla="*/ 680317 w 854156"/>
                  <a:gd name="connsiteY32" fmla="*/ 136069 h 566027"/>
                  <a:gd name="connsiteX33" fmla="*/ 768424 w 854156"/>
                  <a:gd name="connsiteY33" fmla="*/ 200362 h 566027"/>
                  <a:gd name="connsiteX0" fmla="*/ 768424 w 854156"/>
                  <a:gd name="connsiteY0" fmla="*/ 200362 h 566027"/>
                  <a:gd name="connsiteX1" fmla="*/ 825574 w 854156"/>
                  <a:gd name="connsiteY1" fmla="*/ 274181 h 566027"/>
                  <a:gd name="connsiteX2" fmla="*/ 854149 w 854156"/>
                  <a:gd name="connsiteY2" fmla="*/ 388481 h 566027"/>
                  <a:gd name="connsiteX3" fmla="*/ 823192 w 854156"/>
                  <a:gd name="connsiteY3" fmla="*/ 486112 h 566027"/>
                  <a:gd name="connsiteX4" fmla="*/ 742230 w 854156"/>
                  <a:gd name="connsiteY4" fmla="*/ 555169 h 566027"/>
                  <a:gd name="connsiteX5" fmla="*/ 644598 w 854156"/>
                  <a:gd name="connsiteY5" fmla="*/ 562312 h 566027"/>
                  <a:gd name="connsiteX6" fmla="*/ 549348 w 854156"/>
                  <a:gd name="connsiteY6" fmla="*/ 519450 h 566027"/>
                  <a:gd name="connsiteX7" fmla="*/ 380280 w 854156"/>
                  <a:gd name="connsiteY7" fmla="*/ 500400 h 566027"/>
                  <a:gd name="connsiteX8" fmla="*/ 263598 w 854156"/>
                  <a:gd name="connsiteY8" fmla="*/ 509925 h 566027"/>
                  <a:gd name="connsiteX9" fmla="*/ 161205 w 854156"/>
                  <a:gd name="connsiteY9" fmla="*/ 502781 h 566027"/>
                  <a:gd name="connsiteX10" fmla="*/ 89767 w 854156"/>
                  <a:gd name="connsiteY10" fmla="*/ 481350 h 566027"/>
                  <a:gd name="connsiteX11" fmla="*/ 8805 w 854156"/>
                  <a:gd name="connsiteY11" fmla="*/ 445631 h 566027"/>
                  <a:gd name="connsiteX12" fmla="*/ 75480 w 854156"/>
                  <a:gd name="connsiteY12" fmla="*/ 405150 h 566027"/>
                  <a:gd name="connsiteX13" fmla="*/ 258836 w 854156"/>
                  <a:gd name="connsiteY13" fmla="*/ 417056 h 566027"/>
                  <a:gd name="connsiteX14" fmla="*/ 377898 w 854156"/>
                  <a:gd name="connsiteY14" fmla="*/ 417056 h 566027"/>
                  <a:gd name="connsiteX15" fmla="*/ 511248 w 854156"/>
                  <a:gd name="connsiteY15" fmla="*/ 448012 h 566027"/>
                  <a:gd name="connsiteX16" fmla="*/ 608880 w 854156"/>
                  <a:gd name="connsiteY16" fmla="*/ 457537 h 566027"/>
                  <a:gd name="connsiteX17" fmla="*/ 696986 w 854156"/>
                  <a:gd name="connsiteY17" fmla="*/ 445631 h 566027"/>
                  <a:gd name="connsiteX18" fmla="*/ 730323 w 854156"/>
                  <a:gd name="connsiteY18" fmla="*/ 402769 h 566027"/>
                  <a:gd name="connsiteX19" fmla="*/ 708892 w 854156"/>
                  <a:gd name="connsiteY19" fmla="*/ 302756 h 566027"/>
                  <a:gd name="connsiteX20" fmla="*/ 646980 w 854156"/>
                  <a:gd name="connsiteY20" fmla="*/ 250369 h 566027"/>
                  <a:gd name="connsiteX21" fmla="*/ 566017 w 854156"/>
                  <a:gd name="connsiteY21" fmla="*/ 193219 h 566027"/>
                  <a:gd name="connsiteX22" fmla="*/ 411236 w 854156"/>
                  <a:gd name="connsiteY22" fmla="*/ 188456 h 566027"/>
                  <a:gd name="connsiteX23" fmla="*/ 282648 w 854156"/>
                  <a:gd name="connsiteY23" fmla="*/ 197981 h 566027"/>
                  <a:gd name="connsiteX24" fmla="*/ 154060 w 854156"/>
                  <a:gd name="connsiteY24" fmla="*/ 181312 h 566027"/>
                  <a:gd name="connsiteX25" fmla="*/ 63573 w 854156"/>
                  <a:gd name="connsiteY25" fmla="*/ 121781 h 566027"/>
                  <a:gd name="connsiteX26" fmla="*/ 1661 w 854156"/>
                  <a:gd name="connsiteY26" fmla="*/ 62250 h 566027"/>
                  <a:gd name="connsiteX27" fmla="*/ 25473 w 854156"/>
                  <a:gd name="connsiteY27" fmla="*/ 2719 h 566027"/>
                  <a:gd name="connsiteX28" fmla="*/ 106436 w 854156"/>
                  <a:gd name="connsiteY28" fmla="*/ 14625 h 566027"/>
                  <a:gd name="connsiteX29" fmla="*/ 237405 w 854156"/>
                  <a:gd name="connsiteY29" fmla="*/ 55106 h 566027"/>
                  <a:gd name="connsiteX30" fmla="*/ 387423 w 854156"/>
                  <a:gd name="connsiteY30" fmla="*/ 74156 h 566027"/>
                  <a:gd name="connsiteX31" fmla="*/ 525536 w 854156"/>
                  <a:gd name="connsiteY31" fmla="*/ 93206 h 566027"/>
                  <a:gd name="connsiteX32" fmla="*/ 680317 w 854156"/>
                  <a:gd name="connsiteY32" fmla="*/ 136069 h 566027"/>
                  <a:gd name="connsiteX33" fmla="*/ 768424 w 854156"/>
                  <a:gd name="connsiteY33" fmla="*/ 200362 h 566027"/>
                  <a:gd name="connsiteX0" fmla="*/ 768424 w 854156"/>
                  <a:gd name="connsiteY0" fmla="*/ 200362 h 566027"/>
                  <a:gd name="connsiteX1" fmla="*/ 825574 w 854156"/>
                  <a:gd name="connsiteY1" fmla="*/ 274181 h 566027"/>
                  <a:gd name="connsiteX2" fmla="*/ 854149 w 854156"/>
                  <a:gd name="connsiteY2" fmla="*/ 388481 h 566027"/>
                  <a:gd name="connsiteX3" fmla="*/ 823192 w 854156"/>
                  <a:gd name="connsiteY3" fmla="*/ 486112 h 566027"/>
                  <a:gd name="connsiteX4" fmla="*/ 742230 w 854156"/>
                  <a:gd name="connsiteY4" fmla="*/ 555169 h 566027"/>
                  <a:gd name="connsiteX5" fmla="*/ 644598 w 854156"/>
                  <a:gd name="connsiteY5" fmla="*/ 562312 h 566027"/>
                  <a:gd name="connsiteX6" fmla="*/ 549348 w 854156"/>
                  <a:gd name="connsiteY6" fmla="*/ 519450 h 566027"/>
                  <a:gd name="connsiteX7" fmla="*/ 380280 w 854156"/>
                  <a:gd name="connsiteY7" fmla="*/ 500400 h 566027"/>
                  <a:gd name="connsiteX8" fmla="*/ 263598 w 854156"/>
                  <a:gd name="connsiteY8" fmla="*/ 509925 h 566027"/>
                  <a:gd name="connsiteX9" fmla="*/ 161205 w 854156"/>
                  <a:gd name="connsiteY9" fmla="*/ 502781 h 566027"/>
                  <a:gd name="connsiteX10" fmla="*/ 89767 w 854156"/>
                  <a:gd name="connsiteY10" fmla="*/ 481350 h 566027"/>
                  <a:gd name="connsiteX11" fmla="*/ 8805 w 854156"/>
                  <a:gd name="connsiteY11" fmla="*/ 445631 h 566027"/>
                  <a:gd name="connsiteX12" fmla="*/ 75480 w 854156"/>
                  <a:gd name="connsiteY12" fmla="*/ 405150 h 566027"/>
                  <a:gd name="connsiteX13" fmla="*/ 258836 w 854156"/>
                  <a:gd name="connsiteY13" fmla="*/ 417056 h 566027"/>
                  <a:gd name="connsiteX14" fmla="*/ 377898 w 854156"/>
                  <a:gd name="connsiteY14" fmla="*/ 417056 h 566027"/>
                  <a:gd name="connsiteX15" fmla="*/ 511248 w 854156"/>
                  <a:gd name="connsiteY15" fmla="*/ 448012 h 566027"/>
                  <a:gd name="connsiteX16" fmla="*/ 608880 w 854156"/>
                  <a:gd name="connsiteY16" fmla="*/ 457537 h 566027"/>
                  <a:gd name="connsiteX17" fmla="*/ 696986 w 854156"/>
                  <a:gd name="connsiteY17" fmla="*/ 445631 h 566027"/>
                  <a:gd name="connsiteX18" fmla="*/ 730323 w 854156"/>
                  <a:gd name="connsiteY18" fmla="*/ 402769 h 566027"/>
                  <a:gd name="connsiteX19" fmla="*/ 708892 w 854156"/>
                  <a:gd name="connsiteY19" fmla="*/ 302756 h 566027"/>
                  <a:gd name="connsiteX20" fmla="*/ 646980 w 854156"/>
                  <a:gd name="connsiteY20" fmla="*/ 250369 h 566027"/>
                  <a:gd name="connsiteX21" fmla="*/ 556492 w 854156"/>
                  <a:gd name="connsiteY21" fmla="*/ 207507 h 566027"/>
                  <a:gd name="connsiteX22" fmla="*/ 411236 w 854156"/>
                  <a:gd name="connsiteY22" fmla="*/ 188456 h 566027"/>
                  <a:gd name="connsiteX23" fmla="*/ 282648 w 854156"/>
                  <a:gd name="connsiteY23" fmla="*/ 197981 h 566027"/>
                  <a:gd name="connsiteX24" fmla="*/ 154060 w 854156"/>
                  <a:gd name="connsiteY24" fmla="*/ 181312 h 566027"/>
                  <a:gd name="connsiteX25" fmla="*/ 63573 w 854156"/>
                  <a:gd name="connsiteY25" fmla="*/ 121781 h 566027"/>
                  <a:gd name="connsiteX26" fmla="*/ 1661 w 854156"/>
                  <a:gd name="connsiteY26" fmla="*/ 62250 h 566027"/>
                  <a:gd name="connsiteX27" fmla="*/ 25473 w 854156"/>
                  <a:gd name="connsiteY27" fmla="*/ 2719 h 566027"/>
                  <a:gd name="connsiteX28" fmla="*/ 106436 w 854156"/>
                  <a:gd name="connsiteY28" fmla="*/ 14625 h 566027"/>
                  <a:gd name="connsiteX29" fmla="*/ 237405 w 854156"/>
                  <a:gd name="connsiteY29" fmla="*/ 55106 h 566027"/>
                  <a:gd name="connsiteX30" fmla="*/ 387423 w 854156"/>
                  <a:gd name="connsiteY30" fmla="*/ 74156 h 566027"/>
                  <a:gd name="connsiteX31" fmla="*/ 525536 w 854156"/>
                  <a:gd name="connsiteY31" fmla="*/ 93206 h 566027"/>
                  <a:gd name="connsiteX32" fmla="*/ 680317 w 854156"/>
                  <a:gd name="connsiteY32" fmla="*/ 136069 h 566027"/>
                  <a:gd name="connsiteX33" fmla="*/ 768424 w 854156"/>
                  <a:gd name="connsiteY33" fmla="*/ 200362 h 566027"/>
                  <a:gd name="connsiteX0" fmla="*/ 768424 w 854156"/>
                  <a:gd name="connsiteY0" fmla="*/ 200362 h 566027"/>
                  <a:gd name="connsiteX1" fmla="*/ 825574 w 854156"/>
                  <a:gd name="connsiteY1" fmla="*/ 274181 h 566027"/>
                  <a:gd name="connsiteX2" fmla="*/ 854149 w 854156"/>
                  <a:gd name="connsiteY2" fmla="*/ 388481 h 566027"/>
                  <a:gd name="connsiteX3" fmla="*/ 823192 w 854156"/>
                  <a:gd name="connsiteY3" fmla="*/ 486112 h 566027"/>
                  <a:gd name="connsiteX4" fmla="*/ 742230 w 854156"/>
                  <a:gd name="connsiteY4" fmla="*/ 555169 h 566027"/>
                  <a:gd name="connsiteX5" fmla="*/ 644598 w 854156"/>
                  <a:gd name="connsiteY5" fmla="*/ 562312 h 566027"/>
                  <a:gd name="connsiteX6" fmla="*/ 549348 w 854156"/>
                  <a:gd name="connsiteY6" fmla="*/ 519450 h 566027"/>
                  <a:gd name="connsiteX7" fmla="*/ 380280 w 854156"/>
                  <a:gd name="connsiteY7" fmla="*/ 500400 h 566027"/>
                  <a:gd name="connsiteX8" fmla="*/ 263598 w 854156"/>
                  <a:gd name="connsiteY8" fmla="*/ 509925 h 566027"/>
                  <a:gd name="connsiteX9" fmla="*/ 161205 w 854156"/>
                  <a:gd name="connsiteY9" fmla="*/ 502781 h 566027"/>
                  <a:gd name="connsiteX10" fmla="*/ 89767 w 854156"/>
                  <a:gd name="connsiteY10" fmla="*/ 481350 h 566027"/>
                  <a:gd name="connsiteX11" fmla="*/ 8805 w 854156"/>
                  <a:gd name="connsiteY11" fmla="*/ 445631 h 566027"/>
                  <a:gd name="connsiteX12" fmla="*/ 75480 w 854156"/>
                  <a:gd name="connsiteY12" fmla="*/ 405150 h 566027"/>
                  <a:gd name="connsiteX13" fmla="*/ 258836 w 854156"/>
                  <a:gd name="connsiteY13" fmla="*/ 417056 h 566027"/>
                  <a:gd name="connsiteX14" fmla="*/ 377898 w 854156"/>
                  <a:gd name="connsiteY14" fmla="*/ 417056 h 566027"/>
                  <a:gd name="connsiteX15" fmla="*/ 511248 w 854156"/>
                  <a:gd name="connsiteY15" fmla="*/ 448012 h 566027"/>
                  <a:gd name="connsiteX16" fmla="*/ 608880 w 854156"/>
                  <a:gd name="connsiteY16" fmla="*/ 457537 h 566027"/>
                  <a:gd name="connsiteX17" fmla="*/ 696986 w 854156"/>
                  <a:gd name="connsiteY17" fmla="*/ 445631 h 566027"/>
                  <a:gd name="connsiteX18" fmla="*/ 725561 w 854156"/>
                  <a:gd name="connsiteY18" fmla="*/ 393244 h 566027"/>
                  <a:gd name="connsiteX19" fmla="*/ 708892 w 854156"/>
                  <a:gd name="connsiteY19" fmla="*/ 302756 h 566027"/>
                  <a:gd name="connsiteX20" fmla="*/ 646980 w 854156"/>
                  <a:gd name="connsiteY20" fmla="*/ 250369 h 566027"/>
                  <a:gd name="connsiteX21" fmla="*/ 556492 w 854156"/>
                  <a:gd name="connsiteY21" fmla="*/ 207507 h 566027"/>
                  <a:gd name="connsiteX22" fmla="*/ 411236 w 854156"/>
                  <a:gd name="connsiteY22" fmla="*/ 188456 h 566027"/>
                  <a:gd name="connsiteX23" fmla="*/ 282648 w 854156"/>
                  <a:gd name="connsiteY23" fmla="*/ 197981 h 566027"/>
                  <a:gd name="connsiteX24" fmla="*/ 154060 w 854156"/>
                  <a:gd name="connsiteY24" fmla="*/ 181312 h 566027"/>
                  <a:gd name="connsiteX25" fmla="*/ 63573 w 854156"/>
                  <a:gd name="connsiteY25" fmla="*/ 121781 h 566027"/>
                  <a:gd name="connsiteX26" fmla="*/ 1661 w 854156"/>
                  <a:gd name="connsiteY26" fmla="*/ 62250 h 566027"/>
                  <a:gd name="connsiteX27" fmla="*/ 25473 w 854156"/>
                  <a:gd name="connsiteY27" fmla="*/ 2719 h 566027"/>
                  <a:gd name="connsiteX28" fmla="*/ 106436 w 854156"/>
                  <a:gd name="connsiteY28" fmla="*/ 14625 h 566027"/>
                  <a:gd name="connsiteX29" fmla="*/ 237405 w 854156"/>
                  <a:gd name="connsiteY29" fmla="*/ 55106 h 566027"/>
                  <a:gd name="connsiteX30" fmla="*/ 387423 w 854156"/>
                  <a:gd name="connsiteY30" fmla="*/ 74156 h 566027"/>
                  <a:gd name="connsiteX31" fmla="*/ 525536 w 854156"/>
                  <a:gd name="connsiteY31" fmla="*/ 93206 h 566027"/>
                  <a:gd name="connsiteX32" fmla="*/ 680317 w 854156"/>
                  <a:gd name="connsiteY32" fmla="*/ 136069 h 566027"/>
                  <a:gd name="connsiteX33" fmla="*/ 768424 w 854156"/>
                  <a:gd name="connsiteY33" fmla="*/ 200362 h 566027"/>
                  <a:gd name="connsiteX0" fmla="*/ 768424 w 854156"/>
                  <a:gd name="connsiteY0" fmla="*/ 200362 h 566027"/>
                  <a:gd name="connsiteX1" fmla="*/ 825574 w 854156"/>
                  <a:gd name="connsiteY1" fmla="*/ 274181 h 566027"/>
                  <a:gd name="connsiteX2" fmla="*/ 854149 w 854156"/>
                  <a:gd name="connsiteY2" fmla="*/ 388481 h 566027"/>
                  <a:gd name="connsiteX3" fmla="*/ 823192 w 854156"/>
                  <a:gd name="connsiteY3" fmla="*/ 486112 h 566027"/>
                  <a:gd name="connsiteX4" fmla="*/ 742230 w 854156"/>
                  <a:gd name="connsiteY4" fmla="*/ 555169 h 566027"/>
                  <a:gd name="connsiteX5" fmla="*/ 644598 w 854156"/>
                  <a:gd name="connsiteY5" fmla="*/ 562312 h 566027"/>
                  <a:gd name="connsiteX6" fmla="*/ 549348 w 854156"/>
                  <a:gd name="connsiteY6" fmla="*/ 519450 h 566027"/>
                  <a:gd name="connsiteX7" fmla="*/ 380280 w 854156"/>
                  <a:gd name="connsiteY7" fmla="*/ 500400 h 566027"/>
                  <a:gd name="connsiteX8" fmla="*/ 263598 w 854156"/>
                  <a:gd name="connsiteY8" fmla="*/ 509925 h 566027"/>
                  <a:gd name="connsiteX9" fmla="*/ 161205 w 854156"/>
                  <a:gd name="connsiteY9" fmla="*/ 502781 h 566027"/>
                  <a:gd name="connsiteX10" fmla="*/ 89767 w 854156"/>
                  <a:gd name="connsiteY10" fmla="*/ 481350 h 566027"/>
                  <a:gd name="connsiteX11" fmla="*/ 8805 w 854156"/>
                  <a:gd name="connsiteY11" fmla="*/ 445631 h 566027"/>
                  <a:gd name="connsiteX12" fmla="*/ 75480 w 854156"/>
                  <a:gd name="connsiteY12" fmla="*/ 405150 h 566027"/>
                  <a:gd name="connsiteX13" fmla="*/ 258836 w 854156"/>
                  <a:gd name="connsiteY13" fmla="*/ 417056 h 566027"/>
                  <a:gd name="connsiteX14" fmla="*/ 377898 w 854156"/>
                  <a:gd name="connsiteY14" fmla="*/ 417056 h 566027"/>
                  <a:gd name="connsiteX15" fmla="*/ 511248 w 854156"/>
                  <a:gd name="connsiteY15" fmla="*/ 448012 h 566027"/>
                  <a:gd name="connsiteX16" fmla="*/ 608880 w 854156"/>
                  <a:gd name="connsiteY16" fmla="*/ 457537 h 566027"/>
                  <a:gd name="connsiteX17" fmla="*/ 689843 w 854156"/>
                  <a:gd name="connsiteY17" fmla="*/ 443249 h 566027"/>
                  <a:gd name="connsiteX18" fmla="*/ 725561 w 854156"/>
                  <a:gd name="connsiteY18" fmla="*/ 393244 h 566027"/>
                  <a:gd name="connsiteX19" fmla="*/ 708892 w 854156"/>
                  <a:gd name="connsiteY19" fmla="*/ 302756 h 566027"/>
                  <a:gd name="connsiteX20" fmla="*/ 646980 w 854156"/>
                  <a:gd name="connsiteY20" fmla="*/ 250369 h 566027"/>
                  <a:gd name="connsiteX21" fmla="*/ 556492 w 854156"/>
                  <a:gd name="connsiteY21" fmla="*/ 207507 h 566027"/>
                  <a:gd name="connsiteX22" fmla="*/ 411236 w 854156"/>
                  <a:gd name="connsiteY22" fmla="*/ 188456 h 566027"/>
                  <a:gd name="connsiteX23" fmla="*/ 282648 w 854156"/>
                  <a:gd name="connsiteY23" fmla="*/ 197981 h 566027"/>
                  <a:gd name="connsiteX24" fmla="*/ 154060 w 854156"/>
                  <a:gd name="connsiteY24" fmla="*/ 181312 h 566027"/>
                  <a:gd name="connsiteX25" fmla="*/ 63573 w 854156"/>
                  <a:gd name="connsiteY25" fmla="*/ 121781 h 566027"/>
                  <a:gd name="connsiteX26" fmla="*/ 1661 w 854156"/>
                  <a:gd name="connsiteY26" fmla="*/ 62250 h 566027"/>
                  <a:gd name="connsiteX27" fmla="*/ 25473 w 854156"/>
                  <a:gd name="connsiteY27" fmla="*/ 2719 h 566027"/>
                  <a:gd name="connsiteX28" fmla="*/ 106436 w 854156"/>
                  <a:gd name="connsiteY28" fmla="*/ 14625 h 566027"/>
                  <a:gd name="connsiteX29" fmla="*/ 237405 w 854156"/>
                  <a:gd name="connsiteY29" fmla="*/ 55106 h 566027"/>
                  <a:gd name="connsiteX30" fmla="*/ 387423 w 854156"/>
                  <a:gd name="connsiteY30" fmla="*/ 74156 h 566027"/>
                  <a:gd name="connsiteX31" fmla="*/ 525536 w 854156"/>
                  <a:gd name="connsiteY31" fmla="*/ 93206 h 566027"/>
                  <a:gd name="connsiteX32" fmla="*/ 680317 w 854156"/>
                  <a:gd name="connsiteY32" fmla="*/ 136069 h 566027"/>
                  <a:gd name="connsiteX33" fmla="*/ 768424 w 854156"/>
                  <a:gd name="connsiteY33" fmla="*/ 200362 h 566027"/>
                  <a:gd name="connsiteX0" fmla="*/ 768424 w 854156"/>
                  <a:gd name="connsiteY0" fmla="*/ 200362 h 571517"/>
                  <a:gd name="connsiteX1" fmla="*/ 825574 w 854156"/>
                  <a:gd name="connsiteY1" fmla="*/ 274181 h 571517"/>
                  <a:gd name="connsiteX2" fmla="*/ 854149 w 854156"/>
                  <a:gd name="connsiteY2" fmla="*/ 388481 h 571517"/>
                  <a:gd name="connsiteX3" fmla="*/ 823192 w 854156"/>
                  <a:gd name="connsiteY3" fmla="*/ 486112 h 571517"/>
                  <a:gd name="connsiteX4" fmla="*/ 742230 w 854156"/>
                  <a:gd name="connsiteY4" fmla="*/ 564694 h 571517"/>
                  <a:gd name="connsiteX5" fmla="*/ 644598 w 854156"/>
                  <a:gd name="connsiteY5" fmla="*/ 562312 h 571517"/>
                  <a:gd name="connsiteX6" fmla="*/ 549348 w 854156"/>
                  <a:gd name="connsiteY6" fmla="*/ 519450 h 571517"/>
                  <a:gd name="connsiteX7" fmla="*/ 380280 w 854156"/>
                  <a:gd name="connsiteY7" fmla="*/ 500400 h 571517"/>
                  <a:gd name="connsiteX8" fmla="*/ 263598 w 854156"/>
                  <a:gd name="connsiteY8" fmla="*/ 509925 h 571517"/>
                  <a:gd name="connsiteX9" fmla="*/ 161205 w 854156"/>
                  <a:gd name="connsiteY9" fmla="*/ 502781 h 571517"/>
                  <a:gd name="connsiteX10" fmla="*/ 89767 w 854156"/>
                  <a:gd name="connsiteY10" fmla="*/ 481350 h 571517"/>
                  <a:gd name="connsiteX11" fmla="*/ 8805 w 854156"/>
                  <a:gd name="connsiteY11" fmla="*/ 445631 h 571517"/>
                  <a:gd name="connsiteX12" fmla="*/ 75480 w 854156"/>
                  <a:gd name="connsiteY12" fmla="*/ 405150 h 571517"/>
                  <a:gd name="connsiteX13" fmla="*/ 258836 w 854156"/>
                  <a:gd name="connsiteY13" fmla="*/ 417056 h 571517"/>
                  <a:gd name="connsiteX14" fmla="*/ 377898 w 854156"/>
                  <a:gd name="connsiteY14" fmla="*/ 417056 h 571517"/>
                  <a:gd name="connsiteX15" fmla="*/ 511248 w 854156"/>
                  <a:gd name="connsiteY15" fmla="*/ 448012 h 571517"/>
                  <a:gd name="connsiteX16" fmla="*/ 608880 w 854156"/>
                  <a:gd name="connsiteY16" fmla="*/ 457537 h 571517"/>
                  <a:gd name="connsiteX17" fmla="*/ 689843 w 854156"/>
                  <a:gd name="connsiteY17" fmla="*/ 443249 h 571517"/>
                  <a:gd name="connsiteX18" fmla="*/ 725561 w 854156"/>
                  <a:gd name="connsiteY18" fmla="*/ 393244 h 571517"/>
                  <a:gd name="connsiteX19" fmla="*/ 708892 w 854156"/>
                  <a:gd name="connsiteY19" fmla="*/ 302756 h 571517"/>
                  <a:gd name="connsiteX20" fmla="*/ 646980 w 854156"/>
                  <a:gd name="connsiteY20" fmla="*/ 250369 h 571517"/>
                  <a:gd name="connsiteX21" fmla="*/ 556492 w 854156"/>
                  <a:gd name="connsiteY21" fmla="*/ 207507 h 571517"/>
                  <a:gd name="connsiteX22" fmla="*/ 411236 w 854156"/>
                  <a:gd name="connsiteY22" fmla="*/ 188456 h 571517"/>
                  <a:gd name="connsiteX23" fmla="*/ 282648 w 854156"/>
                  <a:gd name="connsiteY23" fmla="*/ 197981 h 571517"/>
                  <a:gd name="connsiteX24" fmla="*/ 154060 w 854156"/>
                  <a:gd name="connsiteY24" fmla="*/ 181312 h 571517"/>
                  <a:gd name="connsiteX25" fmla="*/ 63573 w 854156"/>
                  <a:gd name="connsiteY25" fmla="*/ 121781 h 571517"/>
                  <a:gd name="connsiteX26" fmla="*/ 1661 w 854156"/>
                  <a:gd name="connsiteY26" fmla="*/ 62250 h 571517"/>
                  <a:gd name="connsiteX27" fmla="*/ 25473 w 854156"/>
                  <a:gd name="connsiteY27" fmla="*/ 2719 h 571517"/>
                  <a:gd name="connsiteX28" fmla="*/ 106436 w 854156"/>
                  <a:gd name="connsiteY28" fmla="*/ 14625 h 571517"/>
                  <a:gd name="connsiteX29" fmla="*/ 237405 w 854156"/>
                  <a:gd name="connsiteY29" fmla="*/ 55106 h 571517"/>
                  <a:gd name="connsiteX30" fmla="*/ 387423 w 854156"/>
                  <a:gd name="connsiteY30" fmla="*/ 74156 h 571517"/>
                  <a:gd name="connsiteX31" fmla="*/ 525536 w 854156"/>
                  <a:gd name="connsiteY31" fmla="*/ 93206 h 571517"/>
                  <a:gd name="connsiteX32" fmla="*/ 680317 w 854156"/>
                  <a:gd name="connsiteY32" fmla="*/ 136069 h 571517"/>
                  <a:gd name="connsiteX33" fmla="*/ 768424 w 854156"/>
                  <a:gd name="connsiteY33" fmla="*/ 200362 h 571517"/>
                  <a:gd name="connsiteX0" fmla="*/ 768424 w 854156"/>
                  <a:gd name="connsiteY0" fmla="*/ 200362 h 570794"/>
                  <a:gd name="connsiteX1" fmla="*/ 825574 w 854156"/>
                  <a:gd name="connsiteY1" fmla="*/ 274181 h 570794"/>
                  <a:gd name="connsiteX2" fmla="*/ 854149 w 854156"/>
                  <a:gd name="connsiteY2" fmla="*/ 388481 h 570794"/>
                  <a:gd name="connsiteX3" fmla="*/ 823192 w 854156"/>
                  <a:gd name="connsiteY3" fmla="*/ 486112 h 570794"/>
                  <a:gd name="connsiteX4" fmla="*/ 742230 w 854156"/>
                  <a:gd name="connsiteY4" fmla="*/ 564694 h 570794"/>
                  <a:gd name="connsiteX5" fmla="*/ 644598 w 854156"/>
                  <a:gd name="connsiteY5" fmla="*/ 562312 h 570794"/>
                  <a:gd name="connsiteX6" fmla="*/ 542205 w 854156"/>
                  <a:gd name="connsiteY6" fmla="*/ 536119 h 570794"/>
                  <a:gd name="connsiteX7" fmla="*/ 380280 w 854156"/>
                  <a:gd name="connsiteY7" fmla="*/ 500400 h 570794"/>
                  <a:gd name="connsiteX8" fmla="*/ 263598 w 854156"/>
                  <a:gd name="connsiteY8" fmla="*/ 509925 h 570794"/>
                  <a:gd name="connsiteX9" fmla="*/ 161205 w 854156"/>
                  <a:gd name="connsiteY9" fmla="*/ 502781 h 570794"/>
                  <a:gd name="connsiteX10" fmla="*/ 89767 w 854156"/>
                  <a:gd name="connsiteY10" fmla="*/ 481350 h 570794"/>
                  <a:gd name="connsiteX11" fmla="*/ 8805 w 854156"/>
                  <a:gd name="connsiteY11" fmla="*/ 445631 h 570794"/>
                  <a:gd name="connsiteX12" fmla="*/ 75480 w 854156"/>
                  <a:gd name="connsiteY12" fmla="*/ 405150 h 570794"/>
                  <a:gd name="connsiteX13" fmla="*/ 258836 w 854156"/>
                  <a:gd name="connsiteY13" fmla="*/ 417056 h 570794"/>
                  <a:gd name="connsiteX14" fmla="*/ 377898 w 854156"/>
                  <a:gd name="connsiteY14" fmla="*/ 417056 h 570794"/>
                  <a:gd name="connsiteX15" fmla="*/ 511248 w 854156"/>
                  <a:gd name="connsiteY15" fmla="*/ 448012 h 570794"/>
                  <a:gd name="connsiteX16" fmla="*/ 608880 w 854156"/>
                  <a:gd name="connsiteY16" fmla="*/ 457537 h 570794"/>
                  <a:gd name="connsiteX17" fmla="*/ 689843 w 854156"/>
                  <a:gd name="connsiteY17" fmla="*/ 443249 h 570794"/>
                  <a:gd name="connsiteX18" fmla="*/ 725561 w 854156"/>
                  <a:gd name="connsiteY18" fmla="*/ 393244 h 570794"/>
                  <a:gd name="connsiteX19" fmla="*/ 708892 w 854156"/>
                  <a:gd name="connsiteY19" fmla="*/ 302756 h 570794"/>
                  <a:gd name="connsiteX20" fmla="*/ 646980 w 854156"/>
                  <a:gd name="connsiteY20" fmla="*/ 250369 h 570794"/>
                  <a:gd name="connsiteX21" fmla="*/ 556492 w 854156"/>
                  <a:gd name="connsiteY21" fmla="*/ 207507 h 570794"/>
                  <a:gd name="connsiteX22" fmla="*/ 411236 w 854156"/>
                  <a:gd name="connsiteY22" fmla="*/ 188456 h 570794"/>
                  <a:gd name="connsiteX23" fmla="*/ 282648 w 854156"/>
                  <a:gd name="connsiteY23" fmla="*/ 197981 h 570794"/>
                  <a:gd name="connsiteX24" fmla="*/ 154060 w 854156"/>
                  <a:gd name="connsiteY24" fmla="*/ 181312 h 570794"/>
                  <a:gd name="connsiteX25" fmla="*/ 63573 w 854156"/>
                  <a:gd name="connsiteY25" fmla="*/ 121781 h 570794"/>
                  <a:gd name="connsiteX26" fmla="*/ 1661 w 854156"/>
                  <a:gd name="connsiteY26" fmla="*/ 62250 h 570794"/>
                  <a:gd name="connsiteX27" fmla="*/ 25473 w 854156"/>
                  <a:gd name="connsiteY27" fmla="*/ 2719 h 570794"/>
                  <a:gd name="connsiteX28" fmla="*/ 106436 w 854156"/>
                  <a:gd name="connsiteY28" fmla="*/ 14625 h 570794"/>
                  <a:gd name="connsiteX29" fmla="*/ 237405 w 854156"/>
                  <a:gd name="connsiteY29" fmla="*/ 55106 h 570794"/>
                  <a:gd name="connsiteX30" fmla="*/ 387423 w 854156"/>
                  <a:gd name="connsiteY30" fmla="*/ 74156 h 570794"/>
                  <a:gd name="connsiteX31" fmla="*/ 525536 w 854156"/>
                  <a:gd name="connsiteY31" fmla="*/ 93206 h 570794"/>
                  <a:gd name="connsiteX32" fmla="*/ 680317 w 854156"/>
                  <a:gd name="connsiteY32" fmla="*/ 136069 h 570794"/>
                  <a:gd name="connsiteX33" fmla="*/ 768424 w 854156"/>
                  <a:gd name="connsiteY33" fmla="*/ 200362 h 570794"/>
                  <a:gd name="connsiteX0" fmla="*/ 768424 w 854156"/>
                  <a:gd name="connsiteY0" fmla="*/ 200362 h 570794"/>
                  <a:gd name="connsiteX1" fmla="*/ 825574 w 854156"/>
                  <a:gd name="connsiteY1" fmla="*/ 274181 h 570794"/>
                  <a:gd name="connsiteX2" fmla="*/ 854149 w 854156"/>
                  <a:gd name="connsiteY2" fmla="*/ 388481 h 570794"/>
                  <a:gd name="connsiteX3" fmla="*/ 823192 w 854156"/>
                  <a:gd name="connsiteY3" fmla="*/ 486112 h 570794"/>
                  <a:gd name="connsiteX4" fmla="*/ 742230 w 854156"/>
                  <a:gd name="connsiteY4" fmla="*/ 564694 h 570794"/>
                  <a:gd name="connsiteX5" fmla="*/ 644598 w 854156"/>
                  <a:gd name="connsiteY5" fmla="*/ 562312 h 570794"/>
                  <a:gd name="connsiteX6" fmla="*/ 542205 w 854156"/>
                  <a:gd name="connsiteY6" fmla="*/ 536119 h 570794"/>
                  <a:gd name="connsiteX7" fmla="*/ 375518 w 854156"/>
                  <a:gd name="connsiteY7" fmla="*/ 533738 h 570794"/>
                  <a:gd name="connsiteX8" fmla="*/ 263598 w 854156"/>
                  <a:gd name="connsiteY8" fmla="*/ 509925 h 570794"/>
                  <a:gd name="connsiteX9" fmla="*/ 161205 w 854156"/>
                  <a:gd name="connsiteY9" fmla="*/ 502781 h 570794"/>
                  <a:gd name="connsiteX10" fmla="*/ 89767 w 854156"/>
                  <a:gd name="connsiteY10" fmla="*/ 481350 h 570794"/>
                  <a:gd name="connsiteX11" fmla="*/ 8805 w 854156"/>
                  <a:gd name="connsiteY11" fmla="*/ 445631 h 570794"/>
                  <a:gd name="connsiteX12" fmla="*/ 75480 w 854156"/>
                  <a:gd name="connsiteY12" fmla="*/ 405150 h 570794"/>
                  <a:gd name="connsiteX13" fmla="*/ 258836 w 854156"/>
                  <a:gd name="connsiteY13" fmla="*/ 417056 h 570794"/>
                  <a:gd name="connsiteX14" fmla="*/ 377898 w 854156"/>
                  <a:gd name="connsiteY14" fmla="*/ 417056 h 570794"/>
                  <a:gd name="connsiteX15" fmla="*/ 511248 w 854156"/>
                  <a:gd name="connsiteY15" fmla="*/ 448012 h 570794"/>
                  <a:gd name="connsiteX16" fmla="*/ 608880 w 854156"/>
                  <a:gd name="connsiteY16" fmla="*/ 457537 h 570794"/>
                  <a:gd name="connsiteX17" fmla="*/ 689843 w 854156"/>
                  <a:gd name="connsiteY17" fmla="*/ 443249 h 570794"/>
                  <a:gd name="connsiteX18" fmla="*/ 725561 w 854156"/>
                  <a:gd name="connsiteY18" fmla="*/ 393244 h 570794"/>
                  <a:gd name="connsiteX19" fmla="*/ 708892 w 854156"/>
                  <a:gd name="connsiteY19" fmla="*/ 302756 h 570794"/>
                  <a:gd name="connsiteX20" fmla="*/ 646980 w 854156"/>
                  <a:gd name="connsiteY20" fmla="*/ 250369 h 570794"/>
                  <a:gd name="connsiteX21" fmla="*/ 556492 w 854156"/>
                  <a:gd name="connsiteY21" fmla="*/ 207507 h 570794"/>
                  <a:gd name="connsiteX22" fmla="*/ 411236 w 854156"/>
                  <a:gd name="connsiteY22" fmla="*/ 188456 h 570794"/>
                  <a:gd name="connsiteX23" fmla="*/ 282648 w 854156"/>
                  <a:gd name="connsiteY23" fmla="*/ 197981 h 570794"/>
                  <a:gd name="connsiteX24" fmla="*/ 154060 w 854156"/>
                  <a:gd name="connsiteY24" fmla="*/ 181312 h 570794"/>
                  <a:gd name="connsiteX25" fmla="*/ 63573 w 854156"/>
                  <a:gd name="connsiteY25" fmla="*/ 121781 h 570794"/>
                  <a:gd name="connsiteX26" fmla="*/ 1661 w 854156"/>
                  <a:gd name="connsiteY26" fmla="*/ 62250 h 570794"/>
                  <a:gd name="connsiteX27" fmla="*/ 25473 w 854156"/>
                  <a:gd name="connsiteY27" fmla="*/ 2719 h 570794"/>
                  <a:gd name="connsiteX28" fmla="*/ 106436 w 854156"/>
                  <a:gd name="connsiteY28" fmla="*/ 14625 h 570794"/>
                  <a:gd name="connsiteX29" fmla="*/ 237405 w 854156"/>
                  <a:gd name="connsiteY29" fmla="*/ 55106 h 570794"/>
                  <a:gd name="connsiteX30" fmla="*/ 387423 w 854156"/>
                  <a:gd name="connsiteY30" fmla="*/ 74156 h 570794"/>
                  <a:gd name="connsiteX31" fmla="*/ 525536 w 854156"/>
                  <a:gd name="connsiteY31" fmla="*/ 93206 h 570794"/>
                  <a:gd name="connsiteX32" fmla="*/ 680317 w 854156"/>
                  <a:gd name="connsiteY32" fmla="*/ 136069 h 570794"/>
                  <a:gd name="connsiteX33" fmla="*/ 768424 w 854156"/>
                  <a:gd name="connsiteY33" fmla="*/ 200362 h 570794"/>
                  <a:gd name="connsiteX0" fmla="*/ 768424 w 854156"/>
                  <a:gd name="connsiteY0" fmla="*/ 200362 h 570794"/>
                  <a:gd name="connsiteX1" fmla="*/ 825574 w 854156"/>
                  <a:gd name="connsiteY1" fmla="*/ 274181 h 570794"/>
                  <a:gd name="connsiteX2" fmla="*/ 854149 w 854156"/>
                  <a:gd name="connsiteY2" fmla="*/ 388481 h 570794"/>
                  <a:gd name="connsiteX3" fmla="*/ 823192 w 854156"/>
                  <a:gd name="connsiteY3" fmla="*/ 486112 h 570794"/>
                  <a:gd name="connsiteX4" fmla="*/ 742230 w 854156"/>
                  <a:gd name="connsiteY4" fmla="*/ 564694 h 570794"/>
                  <a:gd name="connsiteX5" fmla="*/ 644598 w 854156"/>
                  <a:gd name="connsiteY5" fmla="*/ 562312 h 570794"/>
                  <a:gd name="connsiteX6" fmla="*/ 542205 w 854156"/>
                  <a:gd name="connsiteY6" fmla="*/ 536119 h 570794"/>
                  <a:gd name="connsiteX7" fmla="*/ 375518 w 854156"/>
                  <a:gd name="connsiteY7" fmla="*/ 533738 h 570794"/>
                  <a:gd name="connsiteX8" fmla="*/ 263598 w 854156"/>
                  <a:gd name="connsiteY8" fmla="*/ 519450 h 570794"/>
                  <a:gd name="connsiteX9" fmla="*/ 161205 w 854156"/>
                  <a:gd name="connsiteY9" fmla="*/ 502781 h 570794"/>
                  <a:gd name="connsiteX10" fmla="*/ 89767 w 854156"/>
                  <a:gd name="connsiteY10" fmla="*/ 481350 h 570794"/>
                  <a:gd name="connsiteX11" fmla="*/ 8805 w 854156"/>
                  <a:gd name="connsiteY11" fmla="*/ 445631 h 570794"/>
                  <a:gd name="connsiteX12" fmla="*/ 75480 w 854156"/>
                  <a:gd name="connsiteY12" fmla="*/ 405150 h 570794"/>
                  <a:gd name="connsiteX13" fmla="*/ 258836 w 854156"/>
                  <a:gd name="connsiteY13" fmla="*/ 417056 h 570794"/>
                  <a:gd name="connsiteX14" fmla="*/ 377898 w 854156"/>
                  <a:gd name="connsiteY14" fmla="*/ 417056 h 570794"/>
                  <a:gd name="connsiteX15" fmla="*/ 511248 w 854156"/>
                  <a:gd name="connsiteY15" fmla="*/ 448012 h 570794"/>
                  <a:gd name="connsiteX16" fmla="*/ 608880 w 854156"/>
                  <a:gd name="connsiteY16" fmla="*/ 457537 h 570794"/>
                  <a:gd name="connsiteX17" fmla="*/ 689843 w 854156"/>
                  <a:gd name="connsiteY17" fmla="*/ 443249 h 570794"/>
                  <a:gd name="connsiteX18" fmla="*/ 725561 w 854156"/>
                  <a:gd name="connsiteY18" fmla="*/ 393244 h 570794"/>
                  <a:gd name="connsiteX19" fmla="*/ 708892 w 854156"/>
                  <a:gd name="connsiteY19" fmla="*/ 302756 h 570794"/>
                  <a:gd name="connsiteX20" fmla="*/ 646980 w 854156"/>
                  <a:gd name="connsiteY20" fmla="*/ 250369 h 570794"/>
                  <a:gd name="connsiteX21" fmla="*/ 556492 w 854156"/>
                  <a:gd name="connsiteY21" fmla="*/ 207507 h 570794"/>
                  <a:gd name="connsiteX22" fmla="*/ 411236 w 854156"/>
                  <a:gd name="connsiteY22" fmla="*/ 188456 h 570794"/>
                  <a:gd name="connsiteX23" fmla="*/ 282648 w 854156"/>
                  <a:gd name="connsiteY23" fmla="*/ 197981 h 570794"/>
                  <a:gd name="connsiteX24" fmla="*/ 154060 w 854156"/>
                  <a:gd name="connsiteY24" fmla="*/ 181312 h 570794"/>
                  <a:gd name="connsiteX25" fmla="*/ 63573 w 854156"/>
                  <a:gd name="connsiteY25" fmla="*/ 121781 h 570794"/>
                  <a:gd name="connsiteX26" fmla="*/ 1661 w 854156"/>
                  <a:gd name="connsiteY26" fmla="*/ 62250 h 570794"/>
                  <a:gd name="connsiteX27" fmla="*/ 25473 w 854156"/>
                  <a:gd name="connsiteY27" fmla="*/ 2719 h 570794"/>
                  <a:gd name="connsiteX28" fmla="*/ 106436 w 854156"/>
                  <a:gd name="connsiteY28" fmla="*/ 14625 h 570794"/>
                  <a:gd name="connsiteX29" fmla="*/ 237405 w 854156"/>
                  <a:gd name="connsiteY29" fmla="*/ 55106 h 570794"/>
                  <a:gd name="connsiteX30" fmla="*/ 387423 w 854156"/>
                  <a:gd name="connsiteY30" fmla="*/ 74156 h 570794"/>
                  <a:gd name="connsiteX31" fmla="*/ 525536 w 854156"/>
                  <a:gd name="connsiteY31" fmla="*/ 93206 h 570794"/>
                  <a:gd name="connsiteX32" fmla="*/ 680317 w 854156"/>
                  <a:gd name="connsiteY32" fmla="*/ 136069 h 570794"/>
                  <a:gd name="connsiteX33" fmla="*/ 768424 w 854156"/>
                  <a:gd name="connsiteY33" fmla="*/ 200362 h 570794"/>
                  <a:gd name="connsiteX0" fmla="*/ 768424 w 854156"/>
                  <a:gd name="connsiteY0" fmla="*/ 200362 h 570170"/>
                  <a:gd name="connsiteX1" fmla="*/ 825574 w 854156"/>
                  <a:gd name="connsiteY1" fmla="*/ 274181 h 570170"/>
                  <a:gd name="connsiteX2" fmla="*/ 854149 w 854156"/>
                  <a:gd name="connsiteY2" fmla="*/ 388481 h 570170"/>
                  <a:gd name="connsiteX3" fmla="*/ 823192 w 854156"/>
                  <a:gd name="connsiteY3" fmla="*/ 486112 h 570170"/>
                  <a:gd name="connsiteX4" fmla="*/ 742230 w 854156"/>
                  <a:gd name="connsiteY4" fmla="*/ 564694 h 570170"/>
                  <a:gd name="connsiteX5" fmla="*/ 644598 w 854156"/>
                  <a:gd name="connsiteY5" fmla="*/ 562312 h 570170"/>
                  <a:gd name="connsiteX6" fmla="*/ 532680 w 854156"/>
                  <a:gd name="connsiteY6" fmla="*/ 552788 h 570170"/>
                  <a:gd name="connsiteX7" fmla="*/ 375518 w 854156"/>
                  <a:gd name="connsiteY7" fmla="*/ 533738 h 570170"/>
                  <a:gd name="connsiteX8" fmla="*/ 263598 w 854156"/>
                  <a:gd name="connsiteY8" fmla="*/ 519450 h 570170"/>
                  <a:gd name="connsiteX9" fmla="*/ 161205 w 854156"/>
                  <a:gd name="connsiteY9" fmla="*/ 502781 h 570170"/>
                  <a:gd name="connsiteX10" fmla="*/ 89767 w 854156"/>
                  <a:gd name="connsiteY10" fmla="*/ 481350 h 570170"/>
                  <a:gd name="connsiteX11" fmla="*/ 8805 w 854156"/>
                  <a:gd name="connsiteY11" fmla="*/ 445631 h 570170"/>
                  <a:gd name="connsiteX12" fmla="*/ 75480 w 854156"/>
                  <a:gd name="connsiteY12" fmla="*/ 405150 h 570170"/>
                  <a:gd name="connsiteX13" fmla="*/ 258836 w 854156"/>
                  <a:gd name="connsiteY13" fmla="*/ 417056 h 570170"/>
                  <a:gd name="connsiteX14" fmla="*/ 377898 w 854156"/>
                  <a:gd name="connsiteY14" fmla="*/ 417056 h 570170"/>
                  <a:gd name="connsiteX15" fmla="*/ 511248 w 854156"/>
                  <a:gd name="connsiteY15" fmla="*/ 448012 h 570170"/>
                  <a:gd name="connsiteX16" fmla="*/ 608880 w 854156"/>
                  <a:gd name="connsiteY16" fmla="*/ 457537 h 570170"/>
                  <a:gd name="connsiteX17" fmla="*/ 689843 w 854156"/>
                  <a:gd name="connsiteY17" fmla="*/ 443249 h 570170"/>
                  <a:gd name="connsiteX18" fmla="*/ 725561 w 854156"/>
                  <a:gd name="connsiteY18" fmla="*/ 393244 h 570170"/>
                  <a:gd name="connsiteX19" fmla="*/ 708892 w 854156"/>
                  <a:gd name="connsiteY19" fmla="*/ 302756 h 570170"/>
                  <a:gd name="connsiteX20" fmla="*/ 646980 w 854156"/>
                  <a:gd name="connsiteY20" fmla="*/ 250369 h 570170"/>
                  <a:gd name="connsiteX21" fmla="*/ 556492 w 854156"/>
                  <a:gd name="connsiteY21" fmla="*/ 207507 h 570170"/>
                  <a:gd name="connsiteX22" fmla="*/ 411236 w 854156"/>
                  <a:gd name="connsiteY22" fmla="*/ 188456 h 570170"/>
                  <a:gd name="connsiteX23" fmla="*/ 282648 w 854156"/>
                  <a:gd name="connsiteY23" fmla="*/ 197981 h 570170"/>
                  <a:gd name="connsiteX24" fmla="*/ 154060 w 854156"/>
                  <a:gd name="connsiteY24" fmla="*/ 181312 h 570170"/>
                  <a:gd name="connsiteX25" fmla="*/ 63573 w 854156"/>
                  <a:gd name="connsiteY25" fmla="*/ 121781 h 570170"/>
                  <a:gd name="connsiteX26" fmla="*/ 1661 w 854156"/>
                  <a:gd name="connsiteY26" fmla="*/ 62250 h 570170"/>
                  <a:gd name="connsiteX27" fmla="*/ 25473 w 854156"/>
                  <a:gd name="connsiteY27" fmla="*/ 2719 h 570170"/>
                  <a:gd name="connsiteX28" fmla="*/ 106436 w 854156"/>
                  <a:gd name="connsiteY28" fmla="*/ 14625 h 570170"/>
                  <a:gd name="connsiteX29" fmla="*/ 237405 w 854156"/>
                  <a:gd name="connsiteY29" fmla="*/ 55106 h 570170"/>
                  <a:gd name="connsiteX30" fmla="*/ 387423 w 854156"/>
                  <a:gd name="connsiteY30" fmla="*/ 74156 h 570170"/>
                  <a:gd name="connsiteX31" fmla="*/ 525536 w 854156"/>
                  <a:gd name="connsiteY31" fmla="*/ 93206 h 570170"/>
                  <a:gd name="connsiteX32" fmla="*/ 680317 w 854156"/>
                  <a:gd name="connsiteY32" fmla="*/ 136069 h 570170"/>
                  <a:gd name="connsiteX33" fmla="*/ 768424 w 854156"/>
                  <a:gd name="connsiteY33" fmla="*/ 200362 h 570170"/>
                  <a:gd name="connsiteX0" fmla="*/ 768424 w 854156"/>
                  <a:gd name="connsiteY0" fmla="*/ 200362 h 570170"/>
                  <a:gd name="connsiteX1" fmla="*/ 825574 w 854156"/>
                  <a:gd name="connsiteY1" fmla="*/ 274181 h 570170"/>
                  <a:gd name="connsiteX2" fmla="*/ 854149 w 854156"/>
                  <a:gd name="connsiteY2" fmla="*/ 388481 h 570170"/>
                  <a:gd name="connsiteX3" fmla="*/ 823192 w 854156"/>
                  <a:gd name="connsiteY3" fmla="*/ 486112 h 570170"/>
                  <a:gd name="connsiteX4" fmla="*/ 742230 w 854156"/>
                  <a:gd name="connsiteY4" fmla="*/ 564694 h 570170"/>
                  <a:gd name="connsiteX5" fmla="*/ 644598 w 854156"/>
                  <a:gd name="connsiteY5" fmla="*/ 562312 h 570170"/>
                  <a:gd name="connsiteX6" fmla="*/ 532680 w 854156"/>
                  <a:gd name="connsiteY6" fmla="*/ 552788 h 570170"/>
                  <a:gd name="connsiteX7" fmla="*/ 375518 w 854156"/>
                  <a:gd name="connsiteY7" fmla="*/ 533738 h 570170"/>
                  <a:gd name="connsiteX8" fmla="*/ 263598 w 854156"/>
                  <a:gd name="connsiteY8" fmla="*/ 519450 h 570170"/>
                  <a:gd name="connsiteX9" fmla="*/ 161205 w 854156"/>
                  <a:gd name="connsiteY9" fmla="*/ 502781 h 570170"/>
                  <a:gd name="connsiteX10" fmla="*/ 89767 w 854156"/>
                  <a:gd name="connsiteY10" fmla="*/ 481350 h 570170"/>
                  <a:gd name="connsiteX11" fmla="*/ 8805 w 854156"/>
                  <a:gd name="connsiteY11" fmla="*/ 445631 h 570170"/>
                  <a:gd name="connsiteX12" fmla="*/ 75480 w 854156"/>
                  <a:gd name="connsiteY12" fmla="*/ 405150 h 570170"/>
                  <a:gd name="connsiteX13" fmla="*/ 258836 w 854156"/>
                  <a:gd name="connsiteY13" fmla="*/ 417056 h 570170"/>
                  <a:gd name="connsiteX14" fmla="*/ 377898 w 854156"/>
                  <a:gd name="connsiteY14" fmla="*/ 417056 h 570170"/>
                  <a:gd name="connsiteX15" fmla="*/ 523154 w 854156"/>
                  <a:gd name="connsiteY15" fmla="*/ 436106 h 570170"/>
                  <a:gd name="connsiteX16" fmla="*/ 608880 w 854156"/>
                  <a:gd name="connsiteY16" fmla="*/ 457537 h 570170"/>
                  <a:gd name="connsiteX17" fmla="*/ 689843 w 854156"/>
                  <a:gd name="connsiteY17" fmla="*/ 443249 h 570170"/>
                  <a:gd name="connsiteX18" fmla="*/ 725561 w 854156"/>
                  <a:gd name="connsiteY18" fmla="*/ 393244 h 570170"/>
                  <a:gd name="connsiteX19" fmla="*/ 708892 w 854156"/>
                  <a:gd name="connsiteY19" fmla="*/ 302756 h 570170"/>
                  <a:gd name="connsiteX20" fmla="*/ 646980 w 854156"/>
                  <a:gd name="connsiteY20" fmla="*/ 250369 h 570170"/>
                  <a:gd name="connsiteX21" fmla="*/ 556492 w 854156"/>
                  <a:gd name="connsiteY21" fmla="*/ 207507 h 570170"/>
                  <a:gd name="connsiteX22" fmla="*/ 411236 w 854156"/>
                  <a:gd name="connsiteY22" fmla="*/ 188456 h 570170"/>
                  <a:gd name="connsiteX23" fmla="*/ 282648 w 854156"/>
                  <a:gd name="connsiteY23" fmla="*/ 197981 h 570170"/>
                  <a:gd name="connsiteX24" fmla="*/ 154060 w 854156"/>
                  <a:gd name="connsiteY24" fmla="*/ 181312 h 570170"/>
                  <a:gd name="connsiteX25" fmla="*/ 63573 w 854156"/>
                  <a:gd name="connsiteY25" fmla="*/ 121781 h 570170"/>
                  <a:gd name="connsiteX26" fmla="*/ 1661 w 854156"/>
                  <a:gd name="connsiteY26" fmla="*/ 62250 h 570170"/>
                  <a:gd name="connsiteX27" fmla="*/ 25473 w 854156"/>
                  <a:gd name="connsiteY27" fmla="*/ 2719 h 570170"/>
                  <a:gd name="connsiteX28" fmla="*/ 106436 w 854156"/>
                  <a:gd name="connsiteY28" fmla="*/ 14625 h 570170"/>
                  <a:gd name="connsiteX29" fmla="*/ 237405 w 854156"/>
                  <a:gd name="connsiteY29" fmla="*/ 55106 h 570170"/>
                  <a:gd name="connsiteX30" fmla="*/ 387423 w 854156"/>
                  <a:gd name="connsiteY30" fmla="*/ 74156 h 570170"/>
                  <a:gd name="connsiteX31" fmla="*/ 525536 w 854156"/>
                  <a:gd name="connsiteY31" fmla="*/ 93206 h 570170"/>
                  <a:gd name="connsiteX32" fmla="*/ 680317 w 854156"/>
                  <a:gd name="connsiteY32" fmla="*/ 136069 h 570170"/>
                  <a:gd name="connsiteX33" fmla="*/ 768424 w 854156"/>
                  <a:gd name="connsiteY33" fmla="*/ 200362 h 570170"/>
                  <a:gd name="connsiteX0" fmla="*/ 768424 w 854156"/>
                  <a:gd name="connsiteY0" fmla="*/ 200362 h 570170"/>
                  <a:gd name="connsiteX1" fmla="*/ 825574 w 854156"/>
                  <a:gd name="connsiteY1" fmla="*/ 274181 h 570170"/>
                  <a:gd name="connsiteX2" fmla="*/ 854149 w 854156"/>
                  <a:gd name="connsiteY2" fmla="*/ 388481 h 570170"/>
                  <a:gd name="connsiteX3" fmla="*/ 823192 w 854156"/>
                  <a:gd name="connsiteY3" fmla="*/ 486112 h 570170"/>
                  <a:gd name="connsiteX4" fmla="*/ 742230 w 854156"/>
                  <a:gd name="connsiteY4" fmla="*/ 564694 h 570170"/>
                  <a:gd name="connsiteX5" fmla="*/ 644598 w 854156"/>
                  <a:gd name="connsiteY5" fmla="*/ 562312 h 570170"/>
                  <a:gd name="connsiteX6" fmla="*/ 532680 w 854156"/>
                  <a:gd name="connsiteY6" fmla="*/ 552788 h 570170"/>
                  <a:gd name="connsiteX7" fmla="*/ 375518 w 854156"/>
                  <a:gd name="connsiteY7" fmla="*/ 533738 h 570170"/>
                  <a:gd name="connsiteX8" fmla="*/ 263598 w 854156"/>
                  <a:gd name="connsiteY8" fmla="*/ 519450 h 570170"/>
                  <a:gd name="connsiteX9" fmla="*/ 161205 w 854156"/>
                  <a:gd name="connsiteY9" fmla="*/ 502781 h 570170"/>
                  <a:gd name="connsiteX10" fmla="*/ 89767 w 854156"/>
                  <a:gd name="connsiteY10" fmla="*/ 481350 h 570170"/>
                  <a:gd name="connsiteX11" fmla="*/ 8805 w 854156"/>
                  <a:gd name="connsiteY11" fmla="*/ 445631 h 570170"/>
                  <a:gd name="connsiteX12" fmla="*/ 75480 w 854156"/>
                  <a:gd name="connsiteY12" fmla="*/ 405150 h 570170"/>
                  <a:gd name="connsiteX13" fmla="*/ 254073 w 854156"/>
                  <a:gd name="connsiteY13" fmla="*/ 400387 h 570170"/>
                  <a:gd name="connsiteX14" fmla="*/ 377898 w 854156"/>
                  <a:gd name="connsiteY14" fmla="*/ 417056 h 570170"/>
                  <a:gd name="connsiteX15" fmla="*/ 523154 w 854156"/>
                  <a:gd name="connsiteY15" fmla="*/ 436106 h 570170"/>
                  <a:gd name="connsiteX16" fmla="*/ 608880 w 854156"/>
                  <a:gd name="connsiteY16" fmla="*/ 457537 h 570170"/>
                  <a:gd name="connsiteX17" fmla="*/ 689843 w 854156"/>
                  <a:gd name="connsiteY17" fmla="*/ 443249 h 570170"/>
                  <a:gd name="connsiteX18" fmla="*/ 725561 w 854156"/>
                  <a:gd name="connsiteY18" fmla="*/ 393244 h 570170"/>
                  <a:gd name="connsiteX19" fmla="*/ 708892 w 854156"/>
                  <a:gd name="connsiteY19" fmla="*/ 302756 h 570170"/>
                  <a:gd name="connsiteX20" fmla="*/ 646980 w 854156"/>
                  <a:gd name="connsiteY20" fmla="*/ 250369 h 570170"/>
                  <a:gd name="connsiteX21" fmla="*/ 556492 w 854156"/>
                  <a:gd name="connsiteY21" fmla="*/ 207507 h 570170"/>
                  <a:gd name="connsiteX22" fmla="*/ 411236 w 854156"/>
                  <a:gd name="connsiteY22" fmla="*/ 188456 h 570170"/>
                  <a:gd name="connsiteX23" fmla="*/ 282648 w 854156"/>
                  <a:gd name="connsiteY23" fmla="*/ 197981 h 570170"/>
                  <a:gd name="connsiteX24" fmla="*/ 154060 w 854156"/>
                  <a:gd name="connsiteY24" fmla="*/ 181312 h 570170"/>
                  <a:gd name="connsiteX25" fmla="*/ 63573 w 854156"/>
                  <a:gd name="connsiteY25" fmla="*/ 121781 h 570170"/>
                  <a:gd name="connsiteX26" fmla="*/ 1661 w 854156"/>
                  <a:gd name="connsiteY26" fmla="*/ 62250 h 570170"/>
                  <a:gd name="connsiteX27" fmla="*/ 25473 w 854156"/>
                  <a:gd name="connsiteY27" fmla="*/ 2719 h 570170"/>
                  <a:gd name="connsiteX28" fmla="*/ 106436 w 854156"/>
                  <a:gd name="connsiteY28" fmla="*/ 14625 h 570170"/>
                  <a:gd name="connsiteX29" fmla="*/ 237405 w 854156"/>
                  <a:gd name="connsiteY29" fmla="*/ 55106 h 570170"/>
                  <a:gd name="connsiteX30" fmla="*/ 387423 w 854156"/>
                  <a:gd name="connsiteY30" fmla="*/ 74156 h 570170"/>
                  <a:gd name="connsiteX31" fmla="*/ 525536 w 854156"/>
                  <a:gd name="connsiteY31" fmla="*/ 93206 h 570170"/>
                  <a:gd name="connsiteX32" fmla="*/ 680317 w 854156"/>
                  <a:gd name="connsiteY32" fmla="*/ 136069 h 570170"/>
                  <a:gd name="connsiteX33" fmla="*/ 768424 w 854156"/>
                  <a:gd name="connsiteY33" fmla="*/ 200362 h 570170"/>
                  <a:gd name="connsiteX0" fmla="*/ 768424 w 854334"/>
                  <a:gd name="connsiteY0" fmla="*/ 200362 h 570170"/>
                  <a:gd name="connsiteX1" fmla="*/ 832718 w 854334"/>
                  <a:gd name="connsiteY1" fmla="*/ 288469 h 570170"/>
                  <a:gd name="connsiteX2" fmla="*/ 854149 w 854334"/>
                  <a:gd name="connsiteY2" fmla="*/ 388481 h 570170"/>
                  <a:gd name="connsiteX3" fmla="*/ 823192 w 854334"/>
                  <a:gd name="connsiteY3" fmla="*/ 486112 h 570170"/>
                  <a:gd name="connsiteX4" fmla="*/ 742230 w 854334"/>
                  <a:gd name="connsiteY4" fmla="*/ 564694 h 570170"/>
                  <a:gd name="connsiteX5" fmla="*/ 644598 w 854334"/>
                  <a:gd name="connsiteY5" fmla="*/ 562312 h 570170"/>
                  <a:gd name="connsiteX6" fmla="*/ 532680 w 854334"/>
                  <a:gd name="connsiteY6" fmla="*/ 552788 h 570170"/>
                  <a:gd name="connsiteX7" fmla="*/ 375518 w 854334"/>
                  <a:gd name="connsiteY7" fmla="*/ 533738 h 570170"/>
                  <a:gd name="connsiteX8" fmla="*/ 263598 w 854334"/>
                  <a:gd name="connsiteY8" fmla="*/ 519450 h 570170"/>
                  <a:gd name="connsiteX9" fmla="*/ 161205 w 854334"/>
                  <a:gd name="connsiteY9" fmla="*/ 502781 h 570170"/>
                  <a:gd name="connsiteX10" fmla="*/ 89767 w 854334"/>
                  <a:gd name="connsiteY10" fmla="*/ 481350 h 570170"/>
                  <a:gd name="connsiteX11" fmla="*/ 8805 w 854334"/>
                  <a:gd name="connsiteY11" fmla="*/ 445631 h 570170"/>
                  <a:gd name="connsiteX12" fmla="*/ 75480 w 854334"/>
                  <a:gd name="connsiteY12" fmla="*/ 405150 h 570170"/>
                  <a:gd name="connsiteX13" fmla="*/ 254073 w 854334"/>
                  <a:gd name="connsiteY13" fmla="*/ 400387 h 570170"/>
                  <a:gd name="connsiteX14" fmla="*/ 377898 w 854334"/>
                  <a:gd name="connsiteY14" fmla="*/ 417056 h 570170"/>
                  <a:gd name="connsiteX15" fmla="*/ 523154 w 854334"/>
                  <a:gd name="connsiteY15" fmla="*/ 436106 h 570170"/>
                  <a:gd name="connsiteX16" fmla="*/ 608880 w 854334"/>
                  <a:gd name="connsiteY16" fmla="*/ 457537 h 570170"/>
                  <a:gd name="connsiteX17" fmla="*/ 689843 w 854334"/>
                  <a:gd name="connsiteY17" fmla="*/ 443249 h 570170"/>
                  <a:gd name="connsiteX18" fmla="*/ 725561 w 854334"/>
                  <a:gd name="connsiteY18" fmla="*/ 393244 h 570170"/>
                  <a:gd name="connsiteX19" fmla="*/ 708892 w 854334"/>
                  <a:gd name="connsiteY19" fmla="*/ 302756 h 570170"/>
                  <a:gd name="connsiteX20" fmla="*/ 646980 w 854334"/>
                  <a:gd name="connsiteY20" fmla="*/ 250369 h 570170"/>
                  <a:gd name="connsiteX21" fmla="*/ 556492 w 854334"/>
                  <a:gd name="connsiteY21" fmla="*/ 207507 h 570170"/>
                  <a:gd name="connsiteX22" fmla="*/ 411236 w 854334"/>
                  <a:gd name="connsiteY22" fmla="*/ 188456 h 570170"/>
                  <a:gd name="connsiteX23" fmla="*/ 282648 w 854334"/>
                  <a:gd name="connsiteY23" fmla="*/ 197981 h 570170"/>
                  <a:gd name="connsiteX24" fmla="*/ 154060 w 854334"/>
                  <a:gd name="connsiteY24" fmla="*/ 181312 h 570170"/>
                  <a:gd name="connsiteX25" fmla="*/ 63573 w 854334"/>
                  <a:gd name="connsiteY25" fmla="*/ 121781 h 570170"/>
                  <a:gd name="connsiteX26" fmla="*/ 1661 w 854334"/>
                  <a:gd name="connsiteY26" fmla="*/ 62250 h 570170"/>
                  <a:gd name="connsiteX27" fmla="*/ 25473 w 854334"/>
                  <a:gd name="connsiteY27" fmla="*/ 2719 h 570170"/>
                  <a:gd name="connsiteX28" fmla="*/ 106436 w 854334"/>
                  <a:gd name="connsiteY28" fmla="*/ 14625 h 570170"/>
                  <a:gd name="connsiteX29" fmla="*/ 237405 w 854334"/>
                  <a:gd name="connsiteY29" fmla="*/ 55106 h 570170"/>
                  <a:gd name="connsiteX30" fmla="*/ 387423 w 854334"/>
                  <a:gd name="connsiteY30" fmla="*/ 74156 h 570170"/>
                  <a:gd name="connsiteX31" fmla="*/ 525536 w 854334"/>
                  <a:gd name="connsiteY31" fmla="*/ 93206 h 570170"/>
                  <a:gd name="connsiteX32" fmla="*/ 680317 w 854334"/>
                  <a:gd name="connsiteY32" fmla="*/ 136069 h 570170"/>
                  <a:gd name="connsiteX33" fmla="*/ 768424 w 854334"/>
                  <a:gd name="connsiteY33" fmla="*/ 200362 h 570170"/>
                  <a:gd name="connsiteX0" fmla="*/ 768424 w 854334"/>
                  <a:gd name="connsiteY0" fmla="*/ 200362 h 570170"/>
                  <a:gd name="connsiteX1" fmla="*/ 832718 w 854334"/>
                  <a:gd name="connsiteY1" fmla="*/ 288469 h 570170"/>
                  <a:gd name="connsiteX2" fmla="*/ 854149 w 854334"/>
                  <a:gd name="connsiteY2" fmla="*/ 388481 h 570170"/>
                  <a:gd name="connsiteX3" fmla="*/ 823192 w 854334"/>
                  <a:gd name="connsiteY3" fmla="*/ 486112 h 570170"/>
                  <a:gd name="connsiteX4" fmla="*/ 742230 w 854334"/>
                  <a:gd name="connsiteY4" fmla="*/ 564694 h 570170"/>
                  <a:gd name="connsiteX5" fmla="*/ 644598 w 854334"/>
                  <a:gd name="connsiteY5" fmla="*/ 562312 h 570170"/>
                  <a:gd name="connsiteX6" fmla="*/ 532680 w 854334"/>
                  <a:gd name="connsiteY6" fmla="*/ 552788 h 570170"/>
                  <a:gd name="connsiteX7" fmla="*/ 375518 w 854334"/>
                  <a:gd name="connsiteY7" fmla="*/ 533738 h 570170"/>
                  <a:gd name="connsiteX8" fmla="*/ 263598 w 854334"/>
                  <a:gd name="connsiteY8" fmla="*/ 519450 h 570170"/>
                  <a:gd name="connsiteX9" fmla="*/ 161205 w 854334"/>
                  <a:gd name="connsiteY9" fmla="*/ 502781 h 570170"/>
                  <a:gd name="connsiteX10" fmla="*/ 89767 w 854334"/>
                  <a:gd name="connsiteY10" fmla="*/ 481350 h 570170"/>
                  <a:gd name="connsiteX11" fmla="*/ 8805 w 854334"/>
                  <a:gd name="connsiteY11" fmla="*/ 445631 h 570170"/>
                  <a:gd name="connsiteX12" fmla="*/ 75480 w 854334"/>
                  <a:gd name="connsiteY12" fmla="*/ 405150 h 570170"/>
                  <a:gd name="connsiteX13" fmla="*/ 254073 w 854334"/>
                  <a:gd name="connsiteY13" fmla="*/ 400387 h 570170"/>
                  <a:gd name="connsiteX14" fmla="*/ 377898 w 854334"/>
                  <a:gd name="connsiteY14" fmla="*/ 417056 h 570170"/>
                  <a:gd name="connsiteX15" fmla="*/ 523154 w 854334"/>
                  <a:gd name="connsiteY15" fmla="*/ 436106 h 570170"/>
                  <a:gd name="connsiteX16" fmla="*/ 608880 w 854334"/>
                  <a:gd name="connsiteY16" fmla="*/ 457537 h 570170"/>
                  <a:gd name="connsiteX17" fmla="*/ 689843 w 854334"/>
                  <a:gd name="connsiteY17" fmla="*/ 443249 h 570170"/>
                  <a:gd name="connsiteX18" fmla="*/ 725561 w 854334"/>
                  <a:gd name="connsiteY18" fmla="*/ 393244 h 570170"/>
                  <a:gd name="connsiteX19" fmla="*/ 708892 w 854334"/>
                  <a:gd name="connsiteY19" fmla="*/ 302756 h 570170"/>
                  <a:gd name="connsiteX20" fmla="*/ 646980 w 854334"/>
                  <a:gd name="connsiteY20" fmla="*/ 250369 h 570170"/>
                  <a:gd name="connsiteX21" fmla="*/ 556492 w 854334"/>
                  <a:gd name="connsiteY21" fmla="*/ 207507 h 570170"/>
                  <a:gd name="connsiteX22" fmla="*/ 411236 w 854334"/>
                  <a:gd name="connsiteY22" fmla="*/ 188456 h 570170"/>
                  <a:gd name="connsiteX23" fmla="*/ 282648 w 854334"/>
                  <a:gd name="connsiteY23" fmla="*/ 197981 h 570170"/>
                  <a:gd name="connsiteX24" fmla="*/ 161204 w 854334"/>
                  <a:gd name="connsiteY24" fmla="*/ 167025 h 570170"/>
                  <a:gd name="connsiteX25" fmla="*/ 63573 w 854334"/>
                  <a:gd name="connsiteY25" fmla="*/ 121781 h 570170"/>
                  <a:gd name="connsiteX26" fmla="*/ 1661 w 854334"/>
                  <a:gd name="connsiteY26" fmla="*/ 62250 h 570170"/>
                  <a:gd name="connsiteX27" fmla="*/ 25473 w 854334"/>
                  <a:gd name="connsiteY27" fmla="*/ 2719 h 570170"/>
                  <a:gd name="connsiteX28" fmla="*/ 106436 w 854334"/>
                  <a:gd name="connsiteY28" fmla="*/ 14625 h 570170"/>
                  <a:gd name="connsiteX29" fmla="*/ 237405 w 854334"/>
                  <a:gd name="connsiteY29" fmla="*/ 55106 h 570170"/>
                  <a:gd name="connsiteX30" fmla="*/ 387423 w 854334"/>
                  <a:gd name="connsiteY30" fmla="*/ 74156 h 570170"/>
                  <a:gd name="connsiteX31" fmla="*/ 525536 w 854334"/>
                  <a:gd name="connsiteY31" fmla="*/ 93206 h 570170"/>
                  <a:gd name="connsiteX32" fmla="*/ 680317 w 854334"/>
                  <a:gd name="connsiteY32" fmla="*/ 136069 h 570170"/>
                  <a:gd name="connsiteX33" fmla="*/ 768424 w 854334"/>
                  <a:gd name="connsiteY33" fmla="*/ 200362 h 570170"/>
                  <a:gd name="connsiteX0" fmla="*/ 768424 w 854334"/>
                  <a:gd name="connsiteY0" fmla="*/ 200362 h 570170"/>
                  <a:gd name="connsiteX1" fmla="*/ 832718 w 854334"/>
                  <a:gd name="connsiteY1" fmla="*/ 288469 h 570170"/>
                  <a:gd name="connsiteX2" fmla="*/ 854149 w 854334"/>
                  <a:gd name="connsiteY2" fmla="*/ 388481 h 570170"/>
                  <a:gd name="connsiteX3" fmla="*/ 823192 w 854334"/>
                  <a:gd name="connsiteY3" fmla="*/ 486112 h 570170"/>
                  <a:gd name="connsiteX4" fmla="*/ 742230 w 854334"/>
                  <a:gd name="connsiteY4" fmla="*/ 564694 h 570170"/>
                  <a:gd name="connsiteX5" fmla="*/ 644598 w 854334"/>
                  <a:gd name="connsiteY5" fmla="*/ 562312 h 570170"/>
                  <a:gd name="connsiteX6" fmla="*/ 532680 w 854334"/>
                  <a:gd name="connsiteY6" fmla="*/ 552788 h 570170"/>
                  <a:gd name="connsiteX7" fmla="*/ 375518 w 854334"/>
                  <a:gd name="connsiteY7" fmla="*/ 533738 h 570170"/>
                  <a:gd name="connsiteX8" fmla="*/ 263598 w 854334"/>
                  <a:gd name="connsiteY8" fmla="*/ 519450 h 570170"/>
                  <a:gd name="connsiteX9" fmla="*/ 161205 w 854334"/>
                  <a:gd name="connsiteY9" fmla="*/ 502781 h 570170"/>
                  <a:gd name="connsiteX10" fmla="*/ 89767 w 854334"/>
                  <a:gd name="connsiteY10" fmla="*/ 481350 h 570170"/>
                  <a:gd name="connsiteX11" fmla="*/ 8805 w 854334"/>
                  <a:gd name="connsiteY11" fmla="*/ 445631 h 570170"/>
                  <a:gd name="connsiteX12" fmla="*/ 75480 w 854334"/>
                  <a:gd name="connsiteY12" fmla="*/ 405150 h 570170"/>
                  <a:gd name="connsiteX13" fmla="*/ 254073 w 854334"/>
                  <a:gd name="connsiteY13" fmla="*/ 400387 h 570170"/>
                  <a:gd name="connsiteX14" fmla="*/ 377898 w 854334"/>
                  <a:gd name="connsiteY14" fmla="*/ 417056 h 570170"/>
                  <a:gd name="connsiteX15" fmla="*/ 523154 w 854334"/>
                  <a:gd name="connsiteY15" fmla="*/ 436106 h 570170"/>
                  <a:gd name="connsiteX16" fmla="*/ 608880 w 854334"/>
                  <a:gd name="connsiteY16" fmla="*/ 457537 h 570170"/>
                  <a:gd name="connsiteX17" fmla="*/ 689843 w 854334"/>
                  <a:gd name="connsiteY17" fmla="*/ 443249 h 570170"/>
                  <a:gd name="connsiteX18" fmla="*/ 725561 w 854334"/>
                  <a:gd name="connsiteY18" fmla="*/ 393244 h 570170"/>
                  <a:gd name="connsiteX19" fmla="*/ 708892 w 854334"/>
                  <a:gd name="connsiteY19" fmla="*/ 302756 h 570170"/>
                  <a:gd name="connsiteX20" fmla="*/ 646980 w 854334"/>
                  <a:gd name="connsiteY20" fmla="*/ 250369 h 570170"/>
                  <a:gd name="connsiteX21" fmla="*/ 556492 w 854334"/>
                  <a:gd name="connsiteY21" fmla="*/ 207507 h 570170"/>
                  <a:gd name="connsiteX22" fmla="*/ 411236 w 854334"/>
                  <a:gd name="connsiteY22" fmla="*/ 188456 h 570170"/>
                  <a:gd name="connsiteX23" fmla="*/ 282648 w 854334"/>
                  <a:gd name="connsiteY23" fmla="*/ 197981 h 570170"/>
                  <a:gd name="connsiteX24" fmla="*/ 163585 w 854334"/>
                  <a:gd name="connsiteY24" fmla="*/ 157500 h 570170"/>
                  <a:gd name="connsiteX25" fmla="*/ 63573 w 854334"/>
                  <a:gd name="connsiteY25" fmla="*/ 121781 h 570170"/>
                  <a:gd name="connsiteX26" fmla="*/ 1661 w 854334"/>
                  <a:gd name="connsiteY26" fmla="*/ 62250 h 570170"/>
                  <a:gd name="connsiteX27" fmla="*/ 25473 w 854334"/>
                  <a:gd name="connsiteY27" fmla="*/ 2719 h 570170"/>
                  <a:gd name="connsiteX28" fmla="*/ 106436 w 854334"/>
                  <a:gd name="connsiteY28" fmla="*/ 14625 h 570170"/>
                  <a:gd name="connsiteX29" fmla="*/ 237405 w 854334"/>
                  <a:gd name="connsiteY29" fmla="*/ 55106 h 570170"/>
                  <a:gd name="connsiteX30" fmla="*/ 387423 w 854334"/>
                  <a:gd name="connsiteY30" fmla="*/ 74156 h 570170"/>
                  <a:gd name="connsiteX31" fmla="*/ 525536 w 854334"/>
                  <a:gd name="connsiteY31" fmla="*/ 93206 h 570170"/>
                  <a:gd name="connsiteX32" fmla="*/ 680317 w 854334"/>
                  <a:gd name="connsiteY32" fmla="*/ 136069 h 570170"/>
                  <a:gd name="connsiteX33" fmla="*/ 768424 w 854334"/>
                  <a:gd name="connsiteY33" fmla="*/ 200362 h 570170"/>
                  <a:gd name="connsiteX0" fmla="*/ 768424 w 854334"/>
                  <a:gd name="connsiteY0" fmla="*/ 200362 h 570170"/>
                  <a:gd name="connsiteX1" fmla="*/ 832718 w 854334"/>
                  <a:gd name="connsiteY1" fmla="*/ 288469 h 570170"/>
                  <a:gd name="connsiteX2" fmla="*/ 854149 w 854334"/>
                  <a:gd name="connsiteY2" fmla="*/ 388481 h 570170"/>
                  <a:gd name="connsiteX3" fmla="*/ 823192 w 854334"/>
                  <a:gd name="connsiteY3" fmla="*/ 486112 h 570170"/>
                  <a:gd name="connsiteX4" fmla="*/ 742230 w 854334"/>
                  <a:gd name="connsiteY4" fmla="*/ 564694 h 570170"/>
                  <a:gd name="connsiteX5" fmla="*/ 644598 w 854334"/>
                  <a:gd name="connsiteY5" fmla="*/ 562312 h 570170"/>
                  <a:gd name="connsiteX6" fmla="*/ 532680 w 854334"/>
                  <a:gd name="connsiteY6" fmla="*/ 552788 h 570170"/>
                  <a:gd name="connsiteX7" fmla="*/ 375518 w 854334"/>
                  <a:gd name="connsiteY7" fmla="*/ 533738 h 570170"/>
                  <a:gd name="connsiteX8" fmla="*/ 263598 w 854334"/>
                  <a:gd name="connsiteY8" fmla="*/ 519450 h 570170"/>
                  <a:gd name="connsiteX9" fmla="*/ 161205 w 854334"/>
                  <a:gd name="connsiteY9" fmla="*/ 502781 h 570170"/>
                  <a:gd name="connsiteX10" fmla="*/ 89767 w 854334"/>
                  <a:gd name="connsiteY10" fmla="*/ 481350 h 570170"/>
                  <a:gd name="connsiteX11" fmla="*/ 8805 w 854334"/>
                  <a:gd name="connsiteY11" fmla="*/ 445631 h 570170"/>
                  <a:gd name="connsiteX12" fmla="*/ 75480 w 854334"/>
                  <a:gd name="connsiteY12" fmla="*/ 405150 h 570170"/>
                  <a:gd name="connsiteX13" fmla="*/ 254073 w 854334"/>
                  <a:gd name="connsiteY13" fmla="*/ 400387 h 570170"/>
                  <a:gd name="connsiteX14" fmla="*/ 377898 w 854334"/>
                  <a:gd name="connsiteY14" fmla="*/ 417056 h 570170"/>
                  <a:gd name="connsiteX15" fmla="*/ 523154 w 854334"/>
                  <a:gd name="connsiteY15" fmla="*/ 436106 h 570170"/>
                  <a:gd name="connsiteX16" fmla="*/ 608880 w 854334"/>
                  <a:gd name="connsiteY16" fmla="*/ 457537 h 570170"/>
                  <a:gd name="connsiteX17" fmla="*/ 689843 w 854334"/>
                  <a:gd name="connsiteY17" fmla="*/ 443249 h 570170"/>
                  <a:gd name="connsiteX18" fmla="*/ 725561 w 854334"/>
                  <a:gd name="connsiteY18" fmla="*/ 393244 h 570170"/>
                  <a:gd name="connsiteX19" fmla="*/ 708892 w 854334"/>
                  <a:gd name="connsiteY19" fmla="*/ 302756 h 570170"/>
                  <a:gd name="connsiteX20" fmla="*/ 646980 w 854334"/>
                  <a:gd name="connsiteY20" fmla="*/ 250369 h 570170"/>
                  <a:gd name="connsiteX21" fmla="*/ 556492 w 854334"/>
                  <a:gd name="connsiteY21" fmla="*/ 207507 h 570170"/>
                  <a:gd name="connsiteX22" fmla="*/ 411236 w 854334"/>
                  <a:gd name="connsiteY22" fmla="*/ 188456 h 570170"/>
                  <a:gd name="connsiteX23" fmla="*/ 289792 w 854334"/>
                  <a:gd name="connsiteY23" fmla="*/ 186075 h 570170"/>
                  <a:gd name="connsiteX24" fmla="*/ 163585 w 854334"/>
                  <a:gd name="connsiteY24" fmla="*/ 157500 h 570170"/>
                  <a:gd name="connsiteX25" fmla="*/ 63573 w 854334"/>
                  <a:gd name="connsiteY25" fmla="*/ 121781 h 570170"/>
                  <a:gd name="connsiteX26" fmla="*/ 1661 w 854334"/>
                  <a:gd name="connsiteY26" fmla="*/ 62250 h 570170"/>
                  <a:gd name="connsiteX27" fmla="*/ 25473 w 854334"/>
                  <a:gd name="connsiteY27" fmla="*/ 2719 h 570170"/>
                  <a:gd name="connsiteX28" fmla="*/ 106436 w 854334"/>
                  <a:gd name="connsiteY28" fmla="*/ 14625 h 570170"/>
                  <a:gd name="connsiteX29" fmla="*/ 237405 w 854334"/>
                  <a:gd name="connsiteY29" fmla="*/ 55106 h 570170"/>
                  <a:gd name="connsiteX30" fmla="*/ 387423 w 854334"/>
                  <a:gd name="connsiteY30" fmla="*/ 74156 h 570170"/>
                  <a:gd name="connsiteX31" fmla="*/ 525536 w 854334"/>
                  <a:gd name="connsiteY31" fmla="*/ 93206 h 570170"/>
                  <a:gd name="connsiteX32" fmla="*/ 680317 w 854334"/>
                  <a:gd name="connsiteY32" fmla="*/ 136069 h 570170"/>
                  <a:gd name="connsiteX33" fmla="*/ 768424 w 854334"/>
                  <a:gd name="connsiteY33" fmla="*/ 200362 h 570170"/>
                  <a:gd name="connsiteX0" fmla="*/ 768424 w 854334"/>
                  <a:gd name="connsiteY0" fmla="*/ 200707 h 570515"/>
                  <a:gd name="connsiteX1" fmla="*/ 832718 w 854334"/>
                  <a:gd name="connsiteY1" fmla="*/ 288814 h 570515"/>
                  <a:gd name="connsiteX2" fmla="*/ 854149 w 854334"/>
                  <a:gd name="connsiteY2" fmla="*/ 388826 h 570515"/>
                  <a:gd name="connsiteX3" fmla="*/ 823192 w 854334"/>
                  <a:gd name="connsiteY3" fmla="*/ 486457 h 570515"/>
                  <a:gd name="connsiteX4" fmla="*/ 742230 w 854334"/>
                  <a:gd name="connsiteY4" fmla="*/ 565039 h 570515"/>
                  <a:gd name="connsiteX5" fmla="*/ 644598 w 854334"/>
                  <a:gd name="connsiteY5" fmla="*/ 562657 h 570515"/>
                  <a:gd name="connsiteX6" fmla="*/ 532680 w 854334"/>
                  <a:gd name="connsiteY6" fmla="*/ 553133 h 570515"/>
                  <a:gd name="connsiteX7" fmla="*/ 375518 w 854334"/>
                  <a:gd name="connsiteY7" fmla="*/ 534083 h 570515"/>
                  <a:gd name="connsiteX8" fmla="*/ 263598 w 854334"/>
                  <a:gd name="connsiteY8" fmla="*/ 519795 h 570515"/>
                  <a:gd name="connsiteX9" fmla="*/ 161205 w 854334"/>
                  <a:gd name="connsiteY9" fmla="*/ 503126 h 570515"/>
                  <a:gd name="connsiteX10" fmla="*/ 89767 w 854334"/>
                  <a:gd name="connsiteY10" fmla="*/ 481695 h 570515"/>
                  <a:gd name="connsiteX11" fmla="*/ 8805 w 854334"/>
                  <a:gd name="connsiteY11" fmla="*/ 445976 h 570515"/>
                  <a:gd name="connsiteX12" fmla="*/ 75480 w 854334"/>
                  <a:gd name="connsiteY12" fmla="*/ 405495 h 570515"/>
                  <a:gd name="connsiteX13" fmla="*/ 254073 w 854334"/>
                  <a:gd name="connsiteY13" fmla="*/ 400732 h 570515"/>
                  <a:gd name="connsiteX14" fmla="*/ 377898 w 854334"/>
                  <a:gd name="connsiteY14" fmla="*/ 417401 h 570515"/>
                  <a:gd name="connsiteX15" fmla="*/ 523154 w 854334"/>
                  <a:gd name="connsiteY15" fmla="*/ 436451 h 570515"/>
                  <a:gd name="connsiteX16" fmla="*/ 608880 w 854334"/>
                  <a:gd name="connsiteY16" fmla="*/ 457882 h 570515"/>
                  <a:gd name="connsiteX17" fmla="*/ 689843 w 854334"/>
                  <a:gd name="connsiteY17" fmla="*/ 443594 h 570515"/>
                  <a:gd name="connsiteX18" fmla="*/ 725561 w 854334"/>
                  <a:gd name="connsiteY18" fmla="*/ 393589 h 570515"/>
                  <a:gd name="connsiteX19" fmla="*/ 708892 w 854334"/>
                  <a:gd name="connsiteY19" fmla="*/ 303101 h 570515"/>
                  <a:gd name="connsiteX20" fmla="*/ 646980 w 854334"/>
                  <a:gd name="connsiteY20" fmla="*/ 250714 h 570515"/>
                  <a:gd name="connsiteX21" fmla="*/ 556492 w 854334"/>
                  <a:gd name="connsiteY21" fmla="*/ 207852 h 570515"/>
                  <a:gd name="connsiteX22" fmla="*/ 411236 w 854334"/>
                  <a:gd name="connsiteY22" fmla="*/ 188801 h 570515"/>
                  <a:gd name="connsiteX23" fmla="*/ 289792 w 854334"/>
                  <a:gd name="connsiteY23" fmla="*/ 186420 h 570515"/>
                  <a:gd name="connsiteX24" fmla="*/ 163585 w 854334"/>
                  <a:gd name="connsiteY24" fmla="*/ 157845 h 570515"/>
                  <a:gd name="connsiteX25" fmla="*/ 63573 w 854334"/>
                  <a:gd name="connsiteY25" fmla="*/ 122126 h 570515"/>
                  <a:gd name="connsiteX26" fmla="*/ 1661 w 854334"/>
                  <a:gd name="connsiteY26" fmla="*/ 62595 h 570515"/>
                  <a:gd name="connsiteX27" fmla="*/ 25473 w 854334"/>
                  <a:gd name="connsiteY27" fmla="*/ 3064 h 570515"/>
                  <a:gd name="connsiteX28" fmla="*/ 106436 w 854334"/>
                  <a:gd name="connsiteY28" fmla="*/ 14970 h 570515"/>
                  <a:gd name="connsiteX29" fmla="*/ 237405 w 854334"/>
                  <a:gd name="connsiteY29" fmla="*/ 69738 h 570515"/>
                  <a:gd name="connsiteX30" fmla="*/ 387423 w 854334"/>
                  <a:gd name="connsiteY30" fmla="*/ 74501 h 570515"/>
                  <a:gd name="connsiteX31" fmla="*/ 525536 w 854334"/>
                  <a:gd name="connsiteY31" fmla="*/ 93551 h 570515"/>
                  <a:gd name="connsiteX32" fmla="*/ 680317 w 854334"/>
                  <a:gd name="connsiteY32" fmla="*/ 136414 h 570515"/>
                  <a:gd name="connsiteX33" fmla="*/ 768424 w 854334"/>
                  <a:gd name="connsiteY33" fmla="*/ 200707 h 570515"/>
                  <a:gd name="connsiteX0" fmla="*/ 768424 w 854334"/>
                  <a:gd name="connsiteY0" fmla="*/ 200707 h 570515"/>
                  <a:gd name="connsiteX1" fmla="*/ 832718 w 854334"/>
                  <a:gd name="connsiteY1" fmla="*/ 288814 h 570515"/>
                  <a:gd name="connsiteX2" fmla="*/ 854149 w 854334"/>
                  <a:gd name="connsiteY2" fmla="*/ 388826 h 570515"/>
                  <a:gd name="connsiteX3" fmla="*/ 823192 w 854334"/>
                  <a:gd name="connsiteY3" fmla="*/ 486457 h 570515"/>
                  <a:gd name="connsiteX4" fmla="*/ 742230 w 854334"/>
                  <a:gd name="connsiteY4" fmla="*/ 565039 h 570515"/>
                  <a:gd name="connsiteX5" fmla="*/ 644598 w 854334"/>
                  <a:gd name="connsiteY5" fmla="*/ 562657 h 570515"/>
                  <a:gd name="connsiteX6" fmla="*/ 532680 w 854334"/>
                  <a:gd name="connsiteY6" fmla="*/ 553133 h 570515"/>
                  <a:gd name="connsiteX7" fmla="*/ 375518 w 854334"/>
                  <a:gd name="connsiteY7" fmla="*/ 534083 h 570515"/>
                  <a:gd name="connsiteX8" fmla="*/ 263598 w 854334"/>
                  <a:gd name="connsiteY8" fmla="*/ 519795 h 570515"/>
                  <a:gd name="connsiteX9" fmla="*/ 161205 w 854334"/>
                  <a:gd name="connsiteY9" fmla="*/ 503126 h 570515"/>
                  <a:gd name="connsiteX10" fmla="*/ 89767 w 854334"/>
                  <a:gd name="connsiteY10" fmla="*/ 481695 h 570515"/>
                  <a:gd name="connsiteX11" fmla="*/ 8805 w 854334"/>
                  <a:gd name="connsiteY11" fmla="*/ 445976 h 570515"/>
                  <a:gd name="connsiteX12" fmla="*/ 75480 w 854334"/>
                  <a:gd name="connsiteY12" fmla="*/ 405495 h 570515"/>
                  <a:gd name="connsiteX13" fmla="*/ 254073 w 854334"/>
                  <a:gd name="connsiteY13" fmla="*/ 400732 h 570515"/>
                  <a:gd name="connsiteX14" fmla="*/ 377898 w 854334"/>
                  <a:gd name="connsiteY14" fmla="*/ 417401 h 570515"/>
                  <a:gd name="connsiteX15" fmla="*/ 523154 w 854334"/>
                  <a:gd name="connsiteY15" fmla="*/ 436451 h 570515"/>
                  <a:gd name="connsiteX16" fmla="*/ 608880 w 854334"/>
                  <a:gd name="connsiteY16" fmla="*/ 457882 h 570515"/>
                  <a:gd name="connsiteX17" fmla="*/ 689843 w 854334"/>
                  <a:gd name="connsiteY17" fmla="*/ 443594 h 570515"/>
                  <a:gd name="connsiteX18" fmla="*/ 725561 w 854334"/>
                  <a:gd name="connsiteY18" fmla="*/ 393589 h 570515"/>
                  <a:gd name="connsiteX19" fmla="*/ 708892 w 854334"/>
                  <a:gd name="connsiteY19" fmla="*/ 303101 h 570515"/>
                  <a:gd name="connsiteX20" fmla="*/ 646980 w 854334"/>
                  <a:gd name="connsiteY20" fmla="*/ 250714 h 570515"/>
                  <a:gd name="connsiteX21" fmla="*/ 556492 w 854334"/>
                  <a:gd name="connsiteY21" fmla="*/ 207852 h 570515"/>
                  <a:gd name="connsiteX22" fmla="*/ 411236 w 854334"/>
                  <a:gd name="connsiteY22" fmla="*/ 188801 h 570515"/>
                  <a:gd name="connsiteX23" fmla="*/ 289792 w 854334"/>
                  <a:gd name="connsiteY23" fmla="*/ 186420 h 570515"/>
                  <a:gd name="connsiteX24" fmla="*/ 163585 w 854334"/>
                  <a:gd name="connsiteY24" fmla="*/ 157845 h 570515"/>
                  <a:gd name="connsiteX25" fmla="*/ 63573 w 854334"/>
                  <a:gd name="connsiteY25" fmla="*/ 122126 h 570515"/>
                  <a:gd name="connsiteX26" fmla="*/ 1661 w 854334"/>
                  <a:gd name="connsiteY26" fmla="*/ 62595 h 570515"/>
                  <a:gd name="connsiteX27" fmla="*/ 25473 w 854334"/>
                  <a:gd name="connsiteY27" fmla="*/ 3064 h 570515"/>
                  <a:gd name="connsiteX28" fmla="*/ 106436 w 854334"/>
                  <a:gd name="connsiteY28" fmla="*/ 14970 h 570515"/>
                  <a:gd name="connsiteX29" fmla="*/ 237405 w 854334"/>
                  <a:gd name="connsiteY29" fmla="*/ 69738 h 570515"/>
                  <a:gd name="connsiteX30" fmla="*/ 389805 w 854334"/>
                  <a:gd name="connsiteY30" fmla="*/ 88788 h 570515"/>
                  <a:gd name="connsiteX31" fmla="*/ 525536 w 854334"/>
                  <a:gd name="connsiteY31" fmla="*/ 93551 h 570515"/>
                  <a:gd name="connsiteX32" fmla="*/ 680317 w 854334"/>
                  <a:gd name="connsiteY32" fmla="*/ 136414 h 570515"/>
                  <a:gd name="connsiteX33" fmla="*/ 768424 w 854334"/>
                  <a:gd name="connsiteY33" fmla="*/ 200707 h 570515"/>
                  <a:gd name="connsiteX0" fmla="*/ 768424 w 854334"/>
                  <a:gd name="connsiteY0" fmla="*/ 200707 h 570515"/>
                  <a:gd name="connsiteX1" fmla="*/ 832718 w 854334"/>
                  <a:gd name="connsiteY1" fmla="*/ 288814 h 570515"/>
                  <a:gd name="connsiteX2" fmla="*/ 854149 w 854334"/>
                  <a:gd name="connsiteY2" fmla="*/ 388826 h 570515"/>
                  <a:gd name="connsiteX3" fmla="*/ 823192 w 854334"/>
                  <a:gd name="connsiteY3" fmla="*/ 486457 h 570515"/>
                  <a:gd name="connsiteX4" fmla="*/ 742230 w 854334"/>
                  <a:gd name="connsiteY4" fmla="*/ 565039 h 570515"/>
                  <a:gd name="connsiteX5" fmla="*/ 644598 w 854334"/>
                  <a:gd name="connsiteY5" fmla="*/ 562657 h 570515"/>
                  <a:gd name="connsiteX6" fmla="*/ 532680 w 854334"/>
                  <a:gd name="connsiteY6" fmla="*/ 553133 h 570515"/>
                  <a:gd name="connsiteX7" fmla="*/ 375518 w 854334"/>
                  <a:gd name="connsiteY7" fmla="*/ 534083 h 570515"/>
                  <a:gd name="connsiteX8" fmla="*/ 263598 w 854334"/>
                  <a:gd name="connsiteY8" fmla="*/ 519795 h 570515"/>
                  <a:gd name="connsiteX9" fmla="*/ 161205 w 854334"/>
                  <a:gd name="connsiteY9" fmla="*/ 503126 h 570515"/>
                  <a:gd name="connsiteX10" fmla="*/ 89767 w 854334"/>
                  <a:gd name="connsiteY10" fmla="*/ 481695 h 570515"/>
                  <a:gd name="connsiteX11" fmla="*/ 8805 w 854334"/>
                  <a:gd name="connsiteY11" fmla="*/ 445976 h 570515"/>
                  <a:gd name="connsiteX12" fmla="*/ 75480 w 854334"/>
                  <a:gd name="connsiteY12" fmla="*/ 405495 h 570515"/>
                  <a:gd name="connsiteX13" fmla="*/ 254073 w 854334"/>
                  <a:gd name="connsiteY13" fmla="*/ 400732 h 570515"/>
                  <a:gd name="connsiteX14" fmla="*/ 377898 w 854334"/>
                  <a:gd name="connsiteY14" fmla="*/ 417401 h 570515"/>
                  <a:gd name="connsiteX15" fmla="*/ 523154 w 854334"/>
                  <a:gd name="connsiteY15" fmla="*/ 436451 h 570515"/>
                  <a:gd name="connsiteX16" fmla="*/ 608880 w 854334"/>
                  <a:gd name="connsiteY16" fmla="*/ 457882 h 570515"/>
                  <a:gd name="connsiteX17" fmla="*/ 689843 w 854334"/>
                  <a:gd name="connsiteY17" fmla="*/ 443594 h 570515"/>
                  <a:gd name="connsiteX18" fmla="*/ 725561 w 854334"/>
                  <a:gd name="connsiteY18" fmla="*/ 393589 h 570515"/>
                  <a:gd name="connsiteX19" fmla="*/ 708892 w 854334"/>
                  <a:gd name="connsiteY19" fmla="*/ 303101 h 570515"/>
                  <a:gd name="connsiteX20" fmla="*/ 646980 w 854334"/>
                  <a:gd name="connsiteY20" fmla="*/ 250714 h 570515"/>
                  <a:gd name="connsiteX21" fmla="*/ 556492 w 854334"/>
                  <a:gd name="connsiteY21" fmla="*/ 207852 h 570515"/>
                  <a:gd name="connsiteX22" fmla="*/ 411236 w 854334"/>
                  <a:gd name="connsiteY22" fmla="*/ 188801 h 570515"/>
                  <a:gd name="connsiteX23" fmla="*/ 289792 w 854334"/>
                  <a:gd name="connsiteY23" fmla="*/ 186420 h 570515"/>
                  <a:gd name="connsiteX24" fmla="*/ 163585 w 854334"/>
                  <a:gd name="connsiteY24" fmla="*/ 176895 h 570515"/>
                  <a:gd name="connsiteX25" fmla="*/ 63573 w 854334"/>
                  <a:gd name="connsiteY25" fmla="*/ 122126 h 570515"/>
                  <a:gd name="connsiteX26" fmla="*/ 1661 w 854334"/>
                  <a:gd name="connsiteY26" fmla="*/ 62595 h 570515"/>
                  <a:gd name="connsiteX27" fmla="*/ 25473 w 854334"/>
                  <a:gd name="connsiteY27" fmla="*/ 3064 h 570515"/>
                  <a:gd name="connsiteX28" fmla="*/ 106436 w 854334"/>
                  <a:gd name="connsiteY28" fmla="*/ 14970 h 570515"/>
                  <a:gd name="connsiteX29" fmla="*/ 237405 w 854334"/>
                  <a:gd name="connsiteY29" fmla="*/ 69738 h 570515"/>
                  <a:gd name="connsiteX30" fmla="*/ 389805 w 854334"/>
                  <a:gd name="connsiteY30" fmla="*/ 88788 h 570515"/>
                  <a:gd name="connsiteX31" fmla="*/ 525536 w 854334"/>
                  <a:gd name="connsiteY31" fmla="*/ 93551 h 570515"/>
                  <a:gd name="connsiteX32" fmla="*/ 680317 w 854334"/>
                  <a:gd name="connsiteY32" fmla="*/ 136414 h 570515"/>
                  <a:gd name="connsiteX33" fmla="*/ 768424 w 854334"/>
                  <a:gd name="connsiteY33" fmla="*/ 200707 h 570515"/>
                  <a:gd name="connsiteX0" fmla="*/ 768424 w 854334"/>
                  <a:gd name="connsiteY0" fmla="*/ 200707 h 570515"/>
                  <a:gd name="connsiteX1" fmla="*/ 832718 w 854334"/>
                  <a:gd name="connsiteY1" fmla="*/ 288814 h 570515"/>
                  <a:gd name="connsiteX2" fmla="*/ 854149 w 854334"/>
                  <a:gd name="connsiteY2" fmla="*/ 388826 h 570515"/>
                  <a:gd name="connsiteX3" fmla="*/ 823192 w 854334"/>
                  <a:gd name="connsiteY3" fmla="*/ 486457 h 570515"/>
                  <a:gd name="connsiteX4" fmla="*/ 742230 w 854334"/>
                  <a:gd name="connsiteY4" fmla="*/ 565039 h 570515"/>
                  <a:gd name="connsiteX5" fmla="*/ 644598 w 854334"/>
                  <a:gd name="connsiteY5" fmla="*/ 562657 h 570515"/>
                  <a:gd name="connsiteX6" fmla="*/ 532680 w 854334"/>
                  <a:gd name="connsiteY6" fmla="*/ 553133 h 570515"/>
                  <a:gd name="connsiteX7" fmla="*/ 375518 w 854334"/>
                  <a:gd name="connsiteY7" fmla="*/ 534083 h 570515"/>
                  <a:gd name="connsiteX8" fmla="*/ 263598 w 854334"/>
                  <a:gd name="connsiteY8" fmla="*/ 519795 h 570515"/>
                  <a:gd name="connsiteX9" fmla="*/ 161205 w 854334"/>
                  <a:gd name="connsiteY9" fmla="*/ 503126 h 570515"/>
                  <a:gd name="connsiteX10" fmla="*/ 89767 w 854334"/>
                  <a:gd name="connsiteY10" fmla="*/ 481695 h 570515"/>
                  <a:gd name="connsiteX11" fmla="*/ 8805 w 854334"/>
                  <a:gd name="connsiteY11" fmla="*/ 445976 h 570515"/>
                  <a:gd name="connsiteX12" fmla="*/ 75480 w 854334"/>
                  <a:gd name="connsiteY12" fmla="*/ 405495 h 570515"/>
                  <a:gd name="connsiteX13" fmla="*/ 254073 w 854334"/>
                  <a:gd name="connsiteY13" fmla="*/ 400732 h 570515"/>
                  <a:gd name="connsiteX14" fmla="*/ 377898 w 854334"/>
                  <a:gd name="connsiteY14" fmla="*/ 417401 h 570515"/>
                  <a:gd name="connsiteX15" fmla="*/ 523154 w 854334"/>
                  <a:gd name="connsiteY15" fmla="*/ 436451 h 570515"/>
                  <a:gd name="connsiteX16" fmla="*/ 608880 w 854334"/>
                  <a:gd name="connsiteY16" fmla="*/ 457882 h 570515"/>
                  <a:gd name="connsiteX17" fmla="*/ 689843 w 854334"/>
                  <a:gd name="connsiteY17" fmla="*/ 443594 h 570515"/>
                  <a:gd name="connsiteX18" fmla="*/ 725561 w 854334"/>
                  <a:gd name="connsiteY18" fmla="*/ 393589 h 570515"/>
                  <a:gd name="connsiteX19" fmla="*/ 708892 w 854334"/>
                  <a:gd name="connsiteY19" fmla="*/ 303101 h 570515"/>
                  <a:gd name="connsiteX20" fmla="*/ 646980 w 854334"/>
                  <a:gd name="connsiteY20" fmla="*/ 250714 h 570515"/>
                  <a:gd name="connsiteX21" fmla="*/ 556492 w 854334"/>
                  <a:gd name="connsiteY21" fmla="*/ 207852 h 570515"/>
                  <a:gd name="connsiteX22" fmla="*/ 411236 w 854334"/>
                  <a:gd name="connsiteY22" fmla="*/ 188801 h 570515"/>
                  <a:gd name="connsiteX23" fmla="*/ 289792 w 854334"/>
                  <a:gd name="connsiteY23" fmla="*/ 193563 h 570515"/>
                  <a:gd name="connsiteX24" fmla="*/ 163585 w 854334"/>
                  <a:gd name="connsiteY24" fmla="*/ 176895 h 570515"/>
                  <a:gd name="connsiteX25" fmla="*/ 63573 w 854334"/>
                  <a:gd name="connsiteY25" fmla="*/ 122126 h 570515"/>
                  <a:gd name="connsiteX26" fmla="*/ 1661 w 854334"/>
                  <a:gd name="connsiteY26" fmla="*/ 62595 h 570515"/>
                  <a:gd name="connsiteX27" fmla="*/ 25473 w 854334"/>
                  <a:gd name="connsiteY27" fmla="*/ 3064 h 570515"/>
                  <a:gd name="connsiteX28" fmla="*/ 106436 w 854334"/>
                  <a:gd name="connsiteY28" fmla="*/ 14970 h 570515"/>
                  <a:gd name="connsiteX29" fmla="*/ 237405 w 854334"/>
                  <a:gd name="connsiteY29" fmla="*/ 69738 h 570515"/>
                  <a:gd name="connsiteX30" fmla="*/ 389805 w 854334"/>
                  <a:gd name="connsiteY30" fmla="*/ 88788 h 570515"/>
                  <a:gd name="connsiteX31" fmla="*/ 525536 w 854334"/>
                  <a:gd name="connsiteY31" fmla="*/ 93551 h 570515"/>
                  <a:gd name="connsiteX32" fmla="*/ 680317 w 854334"/>
                  <a:gd name="connsiteY32" fmla="*/ 136414 h 570515"/>
                  <a:gd name="connsiteX33" fmla="*/ 768424 w 854334"/>
                  <a:gd name="connsiteY33" fmla="*/ 200707 h 570515"/>
                  <a:gd name="connsiteX0" fmla="*/ 768307 w 854217"/>
                  <a:gd name="connsiteY0" fmla="*/ 202159 h 571967"/>
                  <a:gd name="connsiteX1" fmla="*/ 832601 w 854217"/>
                  <a:gd name="connsiteY1" fmla="*/ 290266 h 571967"/>
                  <a:gd name="connsiteX2" fmla="*/ 854032 w 854217"/>
                  <a:gd name="connsiteY2" fmla="*/ 390278 h 571967"/>
                  <a:gd name="connsiteX3" fmla="*/ 823075 w 854217"/>
                  <a:gd name="connsiteY3" fmla="*/ 487909 h 571967"/>
                  <a:gd name="connsiteX4" fmla="*/ 742113 w 854217"/>
                  <a:gd name="connsiteY4" fmla="*/ 566491 h 571967"/>
                  <a:gd name="connsiteX5" fmla="*/ 644481 w 854217"/>
                  <a:gd name="connsiteY5" fmla="*/ 564109 h 571967"/>
                  <a:gd name="connsiteX6" fmla="*/ 532563 w 854217"/>
                  <a:gd name="connsiteY6" fmla="*/ 554585 h 571967"/>
                  <a:gd name="connsiteX7" fmla="*/ 375401 w 854217"/>
                  <a:gd name="connsiteY7" fmla="*/ 535535 h 571967"/>
                  <a:gd name="connsiteX8" fmla="*/ 263481 w 854217"/>
                  <a:gd name="connsiteY8" fmla="*/ 521247 h 571967"/>
                  <a:gd name="connsiteX9" fmla="*/ 161088 w 854217"/>
                  <a:gd name="connsiteY9" fmla="*/ 504578 h 571967"/>
                  <a:gd name="connsiteX10" fmla="*/ 89650 w 854217"/>
                  <a:gd name="connsiteY10" fmla="*/ 483147 h 571967"/>
                  <a:gd name="connsiteX11" fmla="*/ 8688 w 854217"/>
                  <a:gd name="connsiteY11" fmla="*/ 447428 h 571967"/>
                  <a:gd name="connsiteX12" fmla="*/ 75363 w 854217"/>
                  <a:gd name="connsiteY12" fmla="*/ 406947 h 571967"/>
                  <a:gd name="connsiteX13" fmla="*/ 253956 w 854217"/>
                  <a:gd name="connsiteY13" fmla="*/ 402184 h 571967"/>
                  <a:gd name="connsiteX14" fmla="*/ 377781 w 854217"/>
                  <a:gd name="connsiteY14" fmla="*/ 418853 h 571967"/>
                  <a:gd name="connsiteX15" fmla="*/ 523037 w 854217"/>
                  <a:gd name="connsiteY15" fmla="*/ 437903 h 571967"/>
                  <a:gd name="connsiteX16" fmla="*/ 608763 w 854217"/>
                  <a:gd name="connsiteY16" fmla="*/ 459334 h 571967"/>
                  <a:gd name="connsiteX17" fmla="*/ 689726 w 854217"/>
                  <a:gd name="connsiteY17" fmla="*/ 445046 h 571967"/>
                  <a:gd name="connsiteX18" fmla="*/ 725444 w 854217"/>
                  <a:gd name="connsiteY18" fmla="*/ 395041 h 571967"/>
                  <a:gd name="connsiteX19" fmla="*/ 708775 w 854217"/>
                  <a:gd name="connsiteY19" fmla="*/ 304553 h 571967"/>
                  <a:gd name="connsiteX20" fmla="*/ 646863 w 854217"/>
                  <a:gd name="connsiteY20" fmla="*/ 252166 h 571967"/>
                  <a:gd name="connsiteX21" fmla="*/ 556375 w 854217"/>
                  <a:gd name="connsiteY21" fmla="*/ 209304 h 571967"/>
                  <a:gd name="connsiteX22" fmla="*/ 411119 w 854217"/>
                  <a:gd name="connsiteY22" fmla="*/ 190253 h 571967"/>
                  <a:gd name="connsiteX23" fmla="*/ 289675 w 854217"/>
                  <a:gd name="connsiteY23" fmla="*/ 195015 h 571967"/>
                  <a:gd name="connsiteX24" fmla="*/ 163468 w 854217"/>
                  <a:gd name="connsiteY24" fmla="*/ 178347 h 571967"/>
                  <a:gd name="connsiteX25" fmla="*/ 63456 w 854217"/>
                  <a:gd name="connsiteY25" fmla="*/ 123578 h 571967"/>
                  <a:gd name="connsiteX26" fmla="*/ 1544 w 854217"/>
                  <a:gd name="connsiteY26" fmla="*/ 64047 h 571967"/>
                  <a:gd name="connsiteX27" fmla="*/ 25356 w 854217"/>
                  <a:gd name="connsiteY27" fmla="*/ 4516 h 571967"/>
                  <a:gd name="connsiteX28" fmla="*/ 96794 w 854217"/>
                  <a:gd name="connsiteY28" fmla="*/ 11660 h 571967"/>
                  <a:gd name="connsiteX29" fmla="*/ 237288 w 854217"/>
                  <a:gd name="connsiteY29" fmla="*/ 71190 h 571967"/>
                  <a:gd name="connsiteX30" fmla="*/ 389688 w 854217"/>
                  <a:gd name="connsiteY30" fmla="*/ 90240 h 571967"/>
                  <a:gd name="connsiteX31" fmla="*/ 525419 w 854217"/>
                  <a:gd name="connsiteY31" fmla="*/ 95003 h 571967"/>
                  <a:gd name="connsiteX32" fmla="*/ 680200 w 854217"/>
                  <a:gd name="connsiteY32" fmla="*/ 137866 h 571967"/>
                  <a:gd name="connsiteX33" fmla="*/ 768307 w 854217"/>
                  <a:gd name="connsiteY33" fmla="*/ 202159 h 571967"/>
                  <a:gd name="connsiteX0" fmla="*/ 768307 w 854217"/>
                  <a:gd name="connsiteY0" fmla="*/ 204236 h 574044"/>
                  <a:gd name="connsiteX1" fmla="*/ 832601 w 854217"/>
                  <a:gd name="connsiteY1" fmla="*/ 292343 h 574044"/>
                  <a:gd name="connsiteX2" fmla="*/ 854032 w 854217"/>
                  <a:gd name="connsiteY2" fmla="*/ 392355 h 574044"/>
                  <a:gd name="connsiteX3" fmla="*/ 823075 w 854217"/>
                  <a:gd name="connsiteY3" fmla="*/ 489986 h 574044"/>
                  <a:gd name="connsiteX4" fmla="*/ 742113 w 854217"/>
                  <a:gd name="connsiteY4" fmla="*/ 568568 h 574044"/>
                  <a:gd name="connsiteX5" fmla="*/ 644481 w 854217"/>
                  <a:gd name="connsiteY5" fmla="*/ 566186 h 574044"/>
                  <a:gd name="connsiteX6" fmla="*/ 532563 w 854217"/>
                  <a:gd name="connsiteY6" fmla="*/ 556662 h 574044"/>
                  <a:gd name="connsiteX7" fmla="*/ 375401 w 854217"/>
                  <a:gd name="connsiteY7" fmla="*/ 537612 h 574044"/>
                  <a:gd name="connsiteX8" fmla="*/ 263481 w 854217"/>
                  <a:gd name="connsiteY8" fmla="*/ 523324 h 574044"/>
                  <a:gd name="connsiteX9" fmla="*/ 161088 w 854217"/>
                  <a:gd name="connsiteY9" fmla="*/ 506655 h 574044"/>
                  <a:gd name="connsiteX10" fmla="*/ 89650 w 854217"/>
                  <a:gd name="connsiteY10" fmla="*/ 485224 h 574044"/>
                  <a:gd name="connsiteX11" fmla="*/ 8688 w 854217"/>
                  <a:gd name="connsiteY11" fmla="*/ 449505 h 574044"/>
                  <a:gd name="connsiteX12" fmla="*/ 75363 w 854217"/>
                  <a:gd name="connsiteY12" fmla="*/ 409024 h 574044"/>
                  <a:gd name="connsiteX13" fmla="*/ 253956 w 854217"/>
                  <a:gd name="connsiteY13" fmla="*/ 404261 h 574044"/>
                  <a:gd name="connsiteX14" fmla="*/ 377781 w 854217"/>
                  <a:gd name="connsiteY14" fmla="*/ 420930 h 574044"/>
                  <a:gd name="connsiteX15" fmla="*/ 523037 w 854217"/>
                  <a:gd name="connsiteY15" fmla="*/ 439980 h 574044"/>
                  <a:gd name="connsiteX16" fmla="*/ 608763 w 854217"/>
                  <a:gd name="connsiteY16" fmla="*/ 461411 h 574044"/>
                  <a:gd name="connsiteX17" fmla="*/ 689726 w 854217"/>
                  <a:gd name="connsiteY17" fmla="*/ 447123 h 574044"/>
                  <a:gd name="connsiteX18" fmla="*/ 725444 w 854217"/>
                  <a:gd name="connsiteY18" fmla="*/ 397118 h 574044"/>
                  <a:gd name="connsiteX19" fmla="*/ 708775 w 854217"/>
                  <a:gd name="connsiteY19" fmla="*/ 306630 h 574044"/>
                  <a:gd name="connsiteX20" fmla="*/ 646863 w 854217"/>
                  <a:gd name="connsiteY20" fmla="*/ 254243 h 574044"/>
                  <a:gd name="connsiteX21" fmla="*/ 556375 w 854217"/>
                  <a:gd name="connsiteY21" fmla="*/ 211381 h 574044"/>
                  <a:gd name="connsiteX22" fmla="*/ 411119 w 854217"/>
                  <a:gd name="connsiteY22" fmla="*/ 192330 h 574044"/>
                  <a:gd name="connsiteX23" fmla="*/ 289675 w 854217"/>
                  <a:gd name="connsiteY23" fmla="*/ 197092 h 574044"/>
                  <a:gd name="connsiteX24" fmla="*/ 163468 w 854217"/>
                  <a:gd name="connsiteY24" fmla="*/ 180424 h 574044"/>
                  <a:gd name="connsiteX25" fmla="*/ 63456 w 854217"/>
                  <a:gd name="connsiteY25" fmla="*/ 125655 h 574044"/>
                  <a:gd name="connsiteX26" fmla="*/ 1544 w 854217"/>
                  <a:gd name="connsiteY26" fmla="*/ 66124 h 574044"/>
                  <a:gd name="connsiteX27" fmla="*/ 25356 w 854217"/>
                  <a:gd name="connsiteY27" fmla="*/ 6593 h 574044"/>
                  <a:gd name="connsiteX28" fmla="*/ 96794 w 854217"/>
                  <a:gd name="connsiteY28" fmla="*/ 8975 h 574044"/>
                  <a:gd name="connsiteX29" fmla="*/ 237288 w 854217"/>
                  <a:gd name="connsiteY29" fmla="*/ 73267 h 574044"/>
                  <a:gd name="connsiteX30" fmla="*/ 389688 w 854217"/>
                  <a:gd name="connsiteY30" fmla="*/ 92317 h 574044"/>
                  <a:gd name="connsiteX31" fmla="*/ 525419 w 854217"/>
                  <a:gd name="connsiteY31" fmla="*/ 97080 h 574044"/>
                  <a:gd name="connsiteX32" fmla="*/ 680200 w 854217"/>
                  <a:gd name="connsiteY32" fmla="*/ 139943 h 574044"/>
                  <a:gd name="connsiteX33" fmla="*/ 768307 w 854217"/>
                  <a:gd name="connsiteY33" fmla="*/ 204236 h 574044"/>
                  <a:gd name="connsiteX0" fmla="*/ 766089 w 851999"/>
                  <a:gd name="connsiteY0" fmla="*/ 204078 h 573886"/>
                  <a:gd name="connsiteX1" fmla="*/ 830383 w 851999"/>
                  <a:gd name="connsiteY1" fmla="*/ 292185 h 573886"/>
                  <a:gd name="connsiteX2" fmla="*/ 851814 w 851999"/>
                  <a:gd name="connsiteY2" fmla="*/ 392197 h 573886"/>
                  <a:gd name="connsiteX3" fmla="*/ 820857 w 851999"/>
                  <a:gd name="connsiteY3" fmla="*/ 489828 h 573886"/>
                  <a:gd name="connsiteX4" fmla="*/ 739895 w 851999"/>
                  <a:gd name="connsiteY4" fmla="*/ 568410 h 573886"/>
                  <a:gd name="connsiteX5" fmla="*/ 642263 w 851999"/>
                  <a:gd name="connsiteY5" fmla="*/ 566028 h 573886"/>
                  <a:gd name="connsiteX6" fmla="*/ 530345 w 851999"/>
                  <a:gd name="connsiteY6" fmla="*/ 556504 h 573886"/>
                  <a:gd name="connsiteX7" fmla="*/ 373183 w 851999"/>
                  <a:gd name="connsiteY7" fmla="*/ 537454 h 573886"/>
                  <a:gd name="connsiteX8" fmla="*/ 261263 w 851999"/>
                  <a:gd name="connsiteY8" fmla="*/ 523166 h 573886"/>
                  <a:gd name="connsiteX9" fmla="*/ 158870 w 851999"/>
                  <a:gd name="connsiteY9" fmla="*/ 506497 h 573886"/>
                  <a:gd name="connsiteX10" fmla="*/ 87432 w 851999"/>
                  <a:gd name="connsiteY10" fmla="*/ 485066 h 573886"/>
                  <a:gd name="connsiteX11" fmla="*/ 6470 w 851999"/>
                  <a:gd name="connsiteY11" fmla="*/ 449347 h 573886"/>
                  <a:gd name="connsiteX12" fmla="*/ 73145 w 851999"/>
                  <a:gd name="connsiteY12" fmla="*/ 408866 h 573886"/>
                  <a:gd name="connsiteX13" fmla="*/ 251738 w 851999"/>
                  <a:gd name="connsiteY13" fmla="*/ 404103 h 573886"/>
                  <a:gd name="connsiteX14" fmla="*/ 375563 w 851999"/>
                  <a:gd name="connsiteY14" fmla="*/ 420772 h 573886"/>
                  <a:gd name="connsiteX15" fmla="*/ 520819 w 851999"/>
                  <a:gd name="connsiteY15" fmla="*/ 439822 h 573886"/>
                  <a:gd name="connsiteX16" fmla="*/ 606545 w 851999"/>
                  <a:gd name="connsiteY16" fmla="*/ 461253 h 573886"/>
                  <a:gd name="connsiteX17" fmla="*/ 687508 w 851999"/>
                  <a:gd name="connsiteY17" fmla="*/ 446965 h 573886"/>
                  <a:gd name="connsiteX18" fmla="*/ 723226 w 851999"/>
                  <a:gd name="connsiteY18" fmla="*/ 396960 h 573886"/>
                  <a:gd name="connsiteX19" fmla="*/ 706557 w 851999"/>
                  <a:gd name="connsiteY19" fmla="*/ 306472 h 573886"/>
                  <a:gd name="connsiteX20" fmla="*/ 644645 w 851999"/>
                  <a:gd name="connsiteY20" fmla="*/ 254085 h 573886"/>
                  <a:gd name="connsiteX21" fmla="*/ 554157 w 851999"/>
                  <a:gd name="connsiteY21" fmla="*/ 211223 h 573886"/>
                  <a:gd name="connsiteX22" fmla="*/ 408901 w 851999"/>
                  <a:gd name="connsiteY22" fmla="*/ 192172 h 573886"/>
                  <a:gd name="connsiteX23" fmla="*/ 287457 w 851999"/>
                  <a:gd name="connsiteY23" fmla="*/ 196934 h 573886"/>
                  <a:gd name="connsiteX24" fmla="*/ 161250 w 851999"/>
                  <a:gd name="connsiteY24" fmla="*/ 180266 h 573886"/>
                  <a:gd name="connsiteX25" fmla="*/ 61238 w 851999"/>
                  <a:gd name="connsiteY25" fmla="*/ 125497 h 573886"/>
                  <a:gd name="connsiteX26" fmla="*/ 1708 w 851999"/>
                  <a:gd name="connsiteY26" fmla="*/ 63585 h 573886"/>
                  <a:gd name="connsiteX27" fmla="*/ 23138 w 851999"/>
                  <a:gd name="connsiteY27" fmla="*/ 6435 h 573886"/>
                  <a:gd name="connsiteX28" fmla="*/ 94576 w 851999"/>
                  <a:gd name="connsiteY28" fmla="*/ 8817 h 573886"/>
                  <a:gd name="connsiteX29" fmla="*/ 235070 w 851999"/>
                  <a:gd name="connsiteY29" fmla="*/ 73109 h 573886"/>
                  <a:gd name="connsiteX30" fmla="*/ 387470 w 851999"/>
                  <a:gd name="connsiteY30" fmla="*/ 92159 h 573886"/>
                  <a:gd name="connsiteX31" fmla="*/ 523201 w 851999"/>
                  <a:gd name="connsiteY31" fmla="*/ 96922 h 573886"/>
                  <a:gd name="connsiteX32" fmla="*/ 677982 w 851999"/>
                  <a:gd name="connsiteY32" fmla="*/ 139785 h 573886"/>
                  <a:gd name="connsiteX33" fmla="*/ 766089 w 851999"/>
                  <a:gd name="connsiteY33" fmla="*/ 204078 h 573886"/>
                  <a:gd name="connsiteX0" fmla="*/ 766235 w 852145"/>
                  <a:gd name="connsiteY0" fmla="*/ 204078 h 573886"/>
                  <a:gd name="connsiteX1" fmla="*/ 830529 w 852145"/>
                  <a:gd name="connsiteY1" fmla="*/ 292185 h 573886"/>
                  <a:gd name="connsiteX2" fmla="*/ 851960 w 852145"/>
                  <a:gd name="connsiteY2" fmla="*/ 392197 h 573886"/>
                  <a:gd name="connsiteX3" fmla="*/ 821003 w 852145"/>
                  <a:gd name="connsiteY3" fmla="*/ 489828 h 573886"/>
                  <a:gd name="connsiteX4" fmla="*/ 740041 w 852145"/>
                  <a:gd name="connsiteY4" fmla="*/ 568410 h 573886"/>
                  <a:gd name="connsiteX5" fmla="*/ 642409 w 852145"/>
                  <a:gd name="connsiteY5" fmla="*/ 566028 h 573886"/>
                  <a:gd name="connsiteX6" fmla="*/ 530491 w 852145"/>
                  <a:gd name="connsiteY6" fmla="*/ 556504 h 573886"/>
                  <a:gd name="connsiteX7" fmla="*/ 373329 w 852145"/>
                  <a:gd name="connsiteY7" fmla="*/ 537454 h 573886"/>
                  <a:gd name="connsiteX8" fmla="*/ 261409 w 852145"/>
                  <a:gd name="connsiteY8" fmla="*/ 523166 h 573886"/>
                  <a:gd name="connsiteX9" fmla="*/ 159016 w 852145"/>
                  <a:gd name="connsiteY9" fmla="*/ 506497 h 573886"/>
                  <a:gd name="connsiteX10" fmla="*/ 87578 w 852145"/>
                  <a:gd name="connsiteY10" fmla="*/ 485066 h 573886"/>
                  <a:gd name="connsiteX11" fmla="*/ 6616 w 852145"/>
                  <a:gd name="connsiteY11" fmla="*/ 449347 h 573886"/>
                  <a:gd name="connsiteX12" fmla="*/ 73291 w 852145"/>
                  <a:gd name="connsiteY12" fmla="*/ 408866 h 573886"/>
                  <a:gd name="connsiteX13" fmla="*/ 251884 w 852145"/>
                  <a:gd name="connsiteY13" fmla="*/ 404103 h 573886"/>
                  <a:gd name="connsiteX14" fmla="*/ 375709 w 852145"/>
                  <a:gd name="connsiteY14" fmla="*/ 420772 h 573886"/>
                  <a:gd name="connsiteX15" fmla="*/ 520965 w 852145"/>
                  <a:gd name="connsiteY15" fmla="*/ 439822 h 573886"/>
                  <a:gd name="connsiteX16" fmla="*/ 606691 w 852145"/>
                  <a:gd name="connsiteY16" fmla="*/ 461253 h 573886"/>
                  <a:gd name="connsiteX17" fmla="*/ 687654 w 852145"/>
                  <a:gd name="connsiteY17" fmla="*/ 446965 h 573886"/>
                  <a:gd name="connsiteX18" fmla="*/ 723372 w 852145"/>
                  <a:gd name="connsiteY18" fmla="*/ 396960 h 573886"/>
                  <a:gd name="connsiteX19" fmla="*/ 706703 w 852145"/>
                  <a:gd name="connsiteY19" fmla="*/ 306472 h 573886"/>
                  <a:gd name="connsiteX20" fmla="*/ 644791 w 852145"/>
                  <a:gd name="connsiteY20" fmla="*/ 254085 h 573886"/>
                  <a:gd name="connsiteX21" fmla="*/ 554303 w 852145"/>
                  <a:gd name="connsiteY21" fmla="*/ 211223 h 573886"/>
                  <a:gd name="connsiteX22" fmla="*/ 409047 w 852145"/>
                  <a:gd name="connsiteY22" fmla="*/ 192172 h 573886"/>
                  <a:gd name="connsiteX23" fmla="*/ 287603 w 852145"/>
                  <a:gd name="connsiteY23" fmla="*/ 196934 h 573886"/>
                  <a:gd name="connsiteX24" fmla="*/ 161396 w 852145"/>
                  <a:gd name="connsiteY24" fmla="*/ 180266 h 573886"/>
                  <a:gd name="connsiteX25" fmla="*/ 63765 w 852145"/>
                  <a:gd name="connsiteY25" fmla="*/ 123116 h 573886"/>
                  <a:gd name="connsiteX26" fmla="*/ 1854 w 852145"/>
                  <a:gd name="connsiteY26" fmla="*/ 63585 h 573886"/>
                  <a:gd name="connsiteX27" fmla="*/ 23284 w 852145"/>
                  <a:gd name="connsiteY27" fmla="*/ 6435 h 573886"/>
                  <a:gd name="connsiteX28" fmla="*/ 94722 w 852145"/>
                  <a:gd name="connsiteY28" fmla="*/ 8817 h 573886"/>
                  <a:gd name="connsiteX29" fmla="*/ 235216 w 852145"/>
                  <a:gd name="connsiteY29" fmla="*/ 73109 h 573886"/>
                  <a:gd name="connsiteX30" fmla="*/ 387616 w 852145"/>
                  <a:gd name="connsiteY30" fmla="*/ 92159 h 573886"/>
                  <a:gd name="connsiteX31" fmla="*/ 523347 w 852145"/>
                  <a:gd name="connsiteY31" fmla="*/ 96922 h 573886"/>
                  <a:gd name="connsiteX32" fmla="*/ 678128 w 852145"/>
                  <a:gd name="connsiteY32" fmla="*/ 139785 h 573886"/>
                  <a:gd name="connsiteX33" fmla="*/ 766235 w 852145"/>
                  <a:gd name="connsiteY33" fmla="*/ 204078 h 573886"/>
                  <a:gd name="connsiteX0" fmla="*/ 766235 w 852145"/>
                  <a:gd name="connsiteY0" fmla="*/ 204078 h 573886"/>
                  <a:gd name="connsiteX1" fmla="*/ 830529 w 852145"/>
                  <a:gd name="connsiteY1" fmla="*/ 292185 h 573886"/>
                  <a:gd name="connsiteX2" fmla="*/ 851960 w 852145"/>
                  <a:gd name="connsiteY2" fmla="*/ 392197 h 573886"/>
                  <a:gd name="connsiteX3" fmla="*/ 821003 w 852145"/>
                  <a:gd name="connsiteY3" fmla="*/ 489828 h 573886"/>
                  <a:gd name="connsiteX4" fmla="*/ 740041 w 852145"/>
                  <a:gd name="connsiteY4" fmla="*/ 568410 h 573886"/>
                  <a:gd name="connsiteX5" fmla="*/ 642409 w 852145"/>
                  <a:gd name="connsiteY5" fmla="*/ 566028 h 573886"/>
                  <a:gd name="connsiteX6" fmla="*/ 530491 w 852145"/>
                  <a:gd name="connsiteY6" fmla="*/ 556504 h 573886"/>
                  <a:gd name="connsiteX7" fmla="*/ 373329 w 852145"/>
                  <a:gd name="connsiteY7" fmla="*/ 537454 h 573886"/>
                  <a:gd name="connsiteX8" fmla="*/ 261409 w 852145"/>
                  <a:gd name="connsiteY8" fmla="*/ 523166 h 573886"/>
                  <a:gd name="connsiteX9" fmla="*/ 159016 w 852145"/>
                  <a:gd name="connsiteY9" fmla="*/ 506497 h 573886"/>
                  <a:gd name="connsiteX10" fmla="*/ 87578 w 852145"/>
                  <a:gd name="connsiteY10" fmla="*/ 485066 h 573886"/>
                  <a:gd name="connsiteX11" fmla="*/ 6616 w 852145"/>
                  <a:gd name="connsiteY11" fmla="*/ 449347 h 573886"/>
                  <a:gd name="connsiteX12" fmla="*/ 73291 w 852145"/>
                  <a:gd name="connsiteY12" fmla="*/ 408866 h 573886"/>
                  <a:gd name="connsiteX13" fmla="*/ 251884 w 852145"/>
                  <a:gd name="connsiteY13" fmla="*/ 404103 h 573886"/>
                  <a:gd name="connsiteX14" fmla="*/ 375709 w 852145"/>
                  <a:gd name="connsiteY14" fmla="*/ 420772 h 573886"/>
                  <a:gd name="connsiteX15" fmla="*/ 520965 w 852145"/>
                  <a:gd name="connsiteY15" fmla="*/ 439822 h 573886"/>
                  <a:gd name="connsiteX16" fmla="*/ 606691 w 852145"/>
                  <a:gd name="connsiteY16" fmla="*/ 461253 h 573886"/>
                  <a:gd name="connsiteX17" fmla="*/ 687654 w 852145"/>
                  <a:gd name="connsiteY17" fmla="*/ 446965 h 573886"/>
                  <a:gd name="connsiteX18" fmla="*/ 723372 w 852145"/>
                  <a:gd name="connsiteY18" fmla="*/ 396960 h 573886"/>
                  <a:gd name="connsiteX19" fmla="*/ 706703 w 852145"/>
                  <a:gd name="connsiteY19" fmla="*/ 306472 h 573886"/>
                  <a:gd name="connsiteX20" fmla="*/ 644791 w 852145"/>
                  <a:gd name="connsiteY20" fmla="*/ 254085 h 573886"/>
                  <a:gd name="connsiteX21" fmla="*/ 554303 w 852145"/>
                  <a:gd name="connsiteY21" fmla="*/ 211223 h 573886"/>
                  <a:gd name="connsiteX22" fmla="*/ 409047 w 852145"/>
                  <a:gd name="connsiteY22" fmla="*/ 192172 h 573886"/>
                  <a:gd name="connsiteX23" fmla="*/ 287603 w 852145"/>
                  <a:gd name="connsiteY23" fmla="*/ 196934 h 573886"/>
                  <a:gd name="connsiteX24" fmla="*/ 163777 w 852145"/>
                  <a:gd name="connsiteY24" fmla="*/ 177885 h 573886"/>
                  <a:gd name="connsiteX25" fmla="*/ 63765 w 852145"/>
                  <a:gd name="connsiteY25" fmla="*/ 123116 h 573886"/>
                  <a:gd name="connsiteX26" fmla="*/ 1854 w 852145"/>
                  <a:gd name="connsiteY26" fmla="*/ 63585 h 573886"/>
                  <a:gd name="connsiteX27" fmla="*/ 23284 w 852145"/>
                  <a:gd name="connsiteY27" fmla="*/ 6435 h 573886"/>
                  <a:gd name="connsiteX28" fmla="*/ 94722 w 852145"/>
                  <a:gd name="connsiteY28" fmla="*/ 8817 h 573886"/>
                  <a:gd name="connsiteX29" fmla="*/ 235216 w 852145"/>
                  <a:gd name="connsiteY29" fmla="*/ 73109 h 573886"/>
                  <a:gd name="connsiteX30" fmla="*/ 387616 w 852145"/>
                  <a:gd name="connsiteY30" fmla="*/ 92159 h 573886"/>
                  <a:gd name="connsiteX31" fmla="*/ 523347 w 852145"/>
                  <a:gd name="connsiteY31" fmla="*/ 96922 h 573886"/>
                  <a:gd name="connsiteX32" fmla="*/ 678128 w 852145"/>
                  <a:gd name="connsiteY32" fmla="*/ 139785 h 573886"/>
                  <a:gd name="connsiteX33" fmla="*/ 766235 w 852145"/>
                  <a:gd name="connsiteY33" fmla="*/ 204078 h 573886"/>
                  <a:gd name="connsiteX0" fmla="*/ 766235 w 852145"/>
                  <a:gd name="connsiteY0" fmla="*/ 204078 h 573886"/>
                  <a:gd name="connsiteX1" fmla="*/ 830529 w 852145"/>
                  <a:gd name="connsiteY1" fmla="*/ 292185 h 573886"/>
                  <a:gd name="connsiteX2" fmla="*/ 851960 w 852145"/>
                  <a:gd name="connsiteY2" fmla="*/ 392197 h 573886"/>
                  <a:gd name="connsiteX3" fmla="*/ 821003 w 852145"/>
                  <a:gd name="connsiteY3" fmla="*/ 489828 h 573886"/>
                  <a:gd name="connsiteX4" fmla="*/ 740041 w 852145"/>
                  <a:gd name="connsiteY4" fmla="*/ 568410 h 573886"/>
                  <a:gd name="connsiteX5" fmla="*/ 642409 w 852145"/>
                  <a:gd name="connsiteY5" fmla="*/ 566028 h 573886"/>
                  <a:gd name="connsiteX6" fmla="*/ 530491 w 852145"/>
                  <a:gd name="connsiteY6" fmla="*/ 556504 h 573886"/>
                  <a:gd name="connsiteX7" fmla="*/ 373329 w 852145"/>
                  <a:gd name="connsiteY7" fmla="*/ 537454 h 573886"/>
                  <a:gd name="connsiteX8" fmla="*/ 261409 w 852145"/>
                  <a:gd name="connsiteY8" fmla="*/ 523166 h 573886"/>
                  <a:gd name="connsiteX9" fmla="*/ 159016 w 852145"/>
                  <a:gd name="connsiteY9" fmla="*/ 506497 h 573886"/>
                  <a:gd name="connsiteX10" fmla="*/ 87578 w 852145"/>
                  <a:gd name="connsiteY10" fmla="*/ 485066 h 573886"/>
                  <a:gd name="connsiteX11" fmla="*/ 6616 w 852145"/>
                  <a:gd name="connsiteY11" fmla="*/ 449347 h 573886"/>
                  <a:gd name="connsiteX12" fmla="*/ 73291 w 852145"/>
                  <a:gd name="connsiteY12" fmla="*/ 408866 h 573886"/>
                  <a:gd name="connsiteX13" fmla="*/ 251884 w 852145"/>
                  <a:gd name="connsiteY13" fmla="*/ 404103 h 573886"/>
                  <a:gd name="connsiteX14" fmla="*/ 375709 w 852145"/>
                  <a:gd name="connsiteY14" fmla="*/ 420772 h 573886"/>
                  <a:gd name="connsiteX15" fmla="*/ 520965 w 852145"/>
                  <a:gd name="connsiteY15" fmla="*/ 439822 h 573886"/>
                  <a:gd name="connsiteX16" fmla="*/ 606691 w 852145"/>
                  <a:gd name="connsiteY16" fmla="*/ 461253 h 573886"/>
                  <a:gd name="connsiteX17" fmla="*/ 687654 w 852145"/>
                  <a:gd name="connsiteY17" fmla="*/ 446965 h 573886"/>
                  <a:gd name="connsiteX18" fmla="*/ 723372 w 852145"/>
                  <a:gd name="connsiteY18" fmla="*/ 396960 h 573886"/>
                  <a:gd name="connsiteX19" fmla="*/ 706703 w 852145"/>
                  <a:gd name="connsiteY19" fmla="*/ 306472 h 573886"/>
                  <a:gd name="connsiteX20" fmla="*/ 644791 w 852145"/>
                  <a:gd name="connsiteY20" fmla="*/ 254085 h 573886"/>
                  <a:gd name="connsiteX21" fmla="*/ 554303 w 852145"/>
                  <a:gd name="connsiteY21" fmla="*/ 211223 h 573886"/>
                  <a:gd name="connsiteX22" fmla="*/ 409047 w 852145"/>
                  <a:gd name="connsiteY22" fmla="*/ 192172 h 573886"/>
                  <a:gd name="connsiteX23" fmla="*/ 287603 w 852145"/>
                  <a:gd name="connsiteY23" fmla="*/ 196934 h 573886"/>
                  <a:gd name="connsiteX24" fmla="*/ 166159 w 852145"/>
                  <a:gd name="connsiteY24" fmla="*/ 185028 h 573886"/>
                  <a:gd name="connsiteX25" fmla="*/ 63765 w 852145"/>
                  <a:gd name="connsiteY25" fmla="*/ 123116 h 573886"/>
                  <a:gd name="connsiteX26" fmla="*/ 1854 w 852145"/>
                  <a:gd name="connsiteY26" fmla="*/ 63585 h 573886"/>
                  <a:gd name="connsiteX27" fmla="*/ 23284 w 852145"/>
                  <a:gd name="connsiteY27" fmla="*/ 6435 h 573886"/>
                  <a:gd name="connsiteX28" fmla="*/ 94722 w 852145"/>
                  <a:gd name="connsiteY28" fmla="*/ 8817 h 573886"/>
                  <a:gd name="connsiteX29" fmla="*/ 235216 w 852145"/>
                  <a:gd name="connsiteY29" fmla="*/ 73109 h 573886"/>
                  <a:gd name="connsiteX30" fmla="*/ 387616 w 852145"/>
                  <a:gd name="connsiteY30" fmla="*/ 92159 h 573886"/>
                  <a:gd name="connsiteX31" fmla="*/ 523347 w 852145"/>
                  <a:gd name="connsiteY31" fmla="*/ 96922 h 573886"/>
                  <a:gd name="connsiteX32" fmla="*/ 678128 w 852145"/>
                  <a:gd name="connsiteY32" fmla="*/ 139785 h 573886"/>
                  <a:gd name="connsiteX33" fmla="*/ 766235 w 852145"/>
                  <a:gd name="connsiteY33" fmla="*/ 204078 h 573886"/>
                  <a:gd name="connsiteX0" fmla="*/ 766235 w 852145"/>
                  <a:gd name="connsiteY0" fmla="*/ 204643 h 574451"/>
                  <a:gd name="connsiteX1" fmla="*/ 830529 w 852145"/>
                  <a:gd name="connsiteY1" fmla="*/ 292750 h 574451"/>
                  <a:gd name="connsiteX2" fmla="*/ 851960 w 852145"/>
                  <a:gd name="connsiteY2" fmla="*/ 392762 h 574451"/>
                  <a:gd name="connsiteX3" fmla="*/ 821003 w 852145"/>
                  <a:gd name="connsiteY3" fmla="*/ 490393 h 574451"/>
                  <a:gd name="connsiteX4" fmla="*/ 740041 w 852145"/>
                  <a:gd name="connsiteY4" fmla="*/ 568975 h 574451"/>
                  <a:gd name="connsiteX5" fmla="*/ 642409 w 852145"/>
                  <a:gd name="connsiteY5" fmla="*/ 566593 h 574451"/>
                  <a:gd name="connsiteX6" fmla="*/ 530491 w 852145"/>
                  <a:gd name="connsiteY6" fmla="*/ 557069 h 574451"/>
                  <a:gd name="connsiteX7" fmla="*/ 373329 w 852145"/>
                  <a:gd name="connsiteY7" fmla="*/ 538019 h 574451"/>
                  <a:gd name="connsiteX8" fmla="*/ 261409 w 852145"/>
                  <a:gd name="connsiteY8" fmla="*/ 523731 h 574451"/>
                  <a:gd name="connsiteX9" fmla="*/ 159016 w 852145"/>
                  <a:gd name="connsiteY9" fmla="*/ 507062 h 574451"/>
                  <a:gd name="connsiteX10" fmla="*/ 87578 w 852145"/>
                  <a:gd name="connsiteY10" fmla="*/ 485631 h 574451"/>
                  <a:gd name="connsiteX11" fmla="*/ 6616 w 852145"/>
                  <a:gd name="connsiteY11" fmla="*/ 449912 h 574451"/>
                  <a:gd name="connsiteX12" fmla="*/ 73291 w 852145"/>
                  <a:gd name="connsiteY12" fmla="*/ 409431 h 574451"/>
                  <a:gd name="connsiteX13" fmla="*/ 251884 w 852145"/>
                  <a:gd name="connsiteY13" fmla="*/ 404668 h 574451"/>
                  <a:gd name="connsiteX14" fmla="*/ 375709 w 852145"/>
                  <a:gd name="connsiteY14" fmla="*/ 421337 h 574451"/>
                  <a:gd name="connsiteX15" fmla="*/ 520965 w 852145"/>
                  <a:gd name="connsiteY15" fmla="*/ 440387 h 574451"/>
                  <a:gd name="connsiteX16" fmla="*/ 606691 w 852145"/>
                  <a:gd name="connsiteY16" fmla="*/ 461818 h 574451"/>
                  <a:gd name="connsiteX17" fmla="*/ 687654 w 852145"/>
                  <a:gd name="connsiteY17" fmla="*/ 447530 h 574451"/>
                  <a:gd name="connsiteX18" fmla="*/ 723372 w 852145"/>
                  <a:gd name="connsiteY18" fmla="*/ 397525 h 574451"/>
                  <a:gd name="connsiteX19" fmla="*/ 706703 w 852145"/>
                  <a:gd name="connsiteY19" fmla="*/ 307037 h 574451"/>
                  <a:gd name="connsiteX20" fmla="*/ 644791 w 852145"/>
                  <a:gd name="connsiteY20" fmla="*/ 254650 h 574451"/>
                  <a:gd name="connsiteX21" fmla="*/ 554303 w 852145"/>
                  <a:gd name="connsiteY21" fmla="*/ 211788 h 574451"/>
                  <a:gd name="connsiteX22" fmla="*/ 409047 w 852145"/>
                  <a:gd name="connsiteY22" fmla="*/ 192737 h 574451"/>
                  <a:gd name="connsiteX23" fmla="*/ 287603 w 852145"/>
                  <a:gd name="connsiteY23" fmla="*/ 197499 h 574451"/>
                  <a:gd name="connsiteX24" fmla="*/ 166159 w 852145"/>
                  <a:gd name="connsiteY24" fmla="*/ 185593 h 574451"/>
                  <a:gd name="connsiteX25" fmla="*/ 63765 w 852145"/>
                  <a:gd name="connsiteY25" fmla="*/ 123681 h 574451"/>
                  <a:gd name="connsiteX26" fmla="*/ 1854 w 852145"/>
                  <a:gd name="connsiteY26" fmla="*/ 64150 h 574451"/>
                  <a:gd name="connsiteX27" fmla="*/ 23284 w 852145"/>
                  <a:gd name="connsiteY27" fmla="*/ 7000 h 574451"/>
                  <a:gd name="connsiteX28" fmla="*/ 94722 w 852145"/>
                  <a:gd name="connsiteY28" fmla="*/ 9382 h 574451"/>
                  <a:gd name="connsiteX29" fmla="*/ 239978 w 852145"/>
                  <a:gd name="connsiteY29" fmla="*/ 83199 h 574451"/>
                  <a:gd name="connsiteX30" fmla="*/ 387616 w 852145"/>
                  <a:gd name="connsiteY30" fmla="*/ 92724 h 574451"/>
                  <a:gd name="connsiteX31" fmla="*/ 523347 w 852145"/>
                  <a:gd name="connsiteY31" fmla="*/ 97487 h 574451"/>
                  <a:gd name="connsiteX32" fmla="*/ 678128 w 852145"/>
                  <a:gd name="connsiteY32" fmla="*/ 140350 h 574451"/>
                  <a:gd name="connsiteX33" fmla="*/ 766235 w 852145"/>
                  <a:gd name="connsiteY33" fmla="*/ 204643 h 574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52145" h="574451">
                    <a:moveTo>
                      <a:pt x="766235" y="204643"/>
                    </a:moveTo>
                    <a:cubicBezTo>
                      <a:pt x="791635" y="230043"/>
                      <a:pt x="816242" y="261397"/>
                      <a:pt x="830529" y="292750"/>
                    </a:cubicBezTo>
                    <a:cubicBezTo>
                      <a:pt x="844816" y="324103"/>
                      <a:pt x="853548" y="359822"/>
                      <a:pt x="851960" y="392762"/>
                    </a:cubicBezTo>
                    <a:cubicBezTo>
                      <a:pt x="850372" y="425702"/>
                      <a:pt x="839656" y="461024"/>
                      <a:pt x="821003" y="490393"/>
                    </a:cubicBezTo>
                    <a:cubicBezTo>
                      <a:pt x="802350" y="519762"/>
                      <a:pt x="769807" y="556275"/>
                      <a:pt x="740041" y="568975"/>
                    </a:cubicBezTo>
                    <a:cubicBezTo>
                      <a:pt x="710275" y="581675"/>
                      <a:pt x="677334" y="568577"/>
                      <a:pt x="642409" y="566593"/>
                    </a:cubicBezTo>
                    <a:cubicBezTo>
                      <a:pt x="607484" y="564609"/>
                      <a:pt x="575338" y="561831"/>
                      <a:pt x="530491" y="557069"/>
                    </a:cubicBezTo>
                    <a:cubicBezTo>
                      <a:pt x="485644" y="552307"/>
                      <a:pt x="418176" y="543575"/>
                      <a:pt x="373329" y="538019"/>
                    </a:cubicBezTo>
                    <a:lnTo>
                      <a:pt x="261409" y="523731"/>
                    </a:lnTo>
                    <a:cubicBezTo>
                      <a:pt x="225690" y="518571"/>
                      <a:pt x="187988" y="513412"/>
                      <a:pt x="159016" y="507062"/>
                    </a:cubicBezTo>
                    <a:cubicBezTo>
                      <a:pt x="130044" y="500712"/>
                      <a:pt x="112978" y="495156"/>
                      <a:pt x="87578" y="485631"/>
                    </a:cubicBezTo>
                    <a:cubicBezTo>
                      <a:pt x="62178" y="476106"/>
                      <a:pt x="8997" y="462612"/>
                      <a:pt x="6616" y="449912"/>
                    </a:cubicBezTo>
                    <a:cubicBezTo>
                      <a:pt x="4235" y="437212"/>
                      <a:pt x="32413" y="416972"/>
                      <a:pt x="73291" y="409431"/>
                    </a:cubicBezTo>
                    <a:cubicBezTo>
                      <a:pt x="114169" y="401890"/>
                      <a:pt x="201481" y="402684"/>
                      <a:pt x="251884" y="404668"/>
                    </a:cubicBezTo>
                    <a:cubicBezTo>
                      <a:pt x="302287" y="406652"/>
                      <a:pt x="330862" y="415384"/>
                      <a:pt x="375709" y="421337"/>
                    </a:cubicBezTo>
                    <a:cubicBezTo>
                      <a:pt x="420556" y="427290"/>
                      <a:pt x="482468" y="433640"/>
                      <a:pt x="520965" y="440387"/>
                    </a:cubicBezTo>
                    <a:cubicBezTo>
                      <a:pt x="559462" y="447134"/>
                      <a:pt x="578910" y="460628"/>
                      <a:pt x="606691" y="461818"/>
                    </a:cubicBezTo>
                    <a:cubicBezTo>
                      <a:pt x="634472" y="463008"/>
                      <a:pt x="668207" y="458245"/>
                      <a:pt x="687654" y="447530"/>
                    </a:cubicBezTo>
                    <a:cubicBezTo>
                      <a:pt x="707101" y="436815"/>
                      <a:pt x="720197" y="420940"/>
                      <a:pt x="723372" y="397525"/>
                    </a:cubicBezTo>
                    <a:cubicBezTo>
                      <a:pt x="726547" y="374110"/>
                      <a:pt x="719800" y="330850"/>
                      <a:pt x="706703" y="307037"/>
                    </a:cubicBezTo>
                    <a:cubicBezTo>
                      <a:pt x="693606" y="283224"/>
                      <a:pt x="670191" y="270525"/>
                      <a:pt x="644791" y="254650"/>
                    </a:cubicBezTo>
                    <a:cubicBezTo>
                      <a:pt x="619391" y="238775"/>
                      <a:pt x="593594" y="222107"/>
                      <a:pt x="554303" y="211788"/>
                    </a:cubicBezTo>
                    <a:cubicBezTo>
                      <a:pt x="515012" y="201469"/>
                      <a:pt x="453497" y="195119"/>
                      <a:pt x="409047" y="192737"/>
                    </a:cubicBezTo>
                    <a:cubicBezTo>
                      <a:pt x="364597" y="190356"/>
                      <a:pt x="328084" y="198690"/>
                      <a:pt x="287603" y="197499"/>
                    </a:cubicBezTo>
                    <a:cubicBezTo>
                      <a:pt x="247122" y="196308"/>
                      <a:pt x="203465" y="197896"/>
                      <a:pt x="166159" y="185593"/>
                    </a:cubicBezTo>
                    <a:cubicBezTo>
                      <a:pt x="128853" y="173290"/>
                      <a:pt x="91149" y="143921"/>
                      <a:pt x="63765" y="123681"/>
                    </a:cubicBezTo>
                    <a:cubicBezTo>
                      <a:pt x="36381" y="103441"/>
                      <a:pt x="8601" y="83597"/>
                      <a:pt x="1854" y="64150"/>
                    </a:cubicBezTo>
                    <a:cubicBezTo>
                      <a:pt x="-4893" y="44703"/>
                      <a:pt x="7806" y="16128"/>
                      <a:pt x="23284" y="7000"/>
                    </a:cubicBezTo>
                    <a:cubicBezTo>
                      <a:pt x="38762" y="-2128"/>
                      <a:pt x="58606" y="-3318"/>
                      <a:pt x="94722" y="9382"/>
                    </a:cubicBezTo>
                    <a:cubicBezTo>
                      <a:pt x="130838" y="22082"/>
                      <a:pt x="191162" y="69309"/>
                      <a:pt x="239978" y="83199"/>
                    </a:cubicBezTo>
                    <a:cubicBezTo>
                      <a:pt x="288794" y="97089"/>
                      <a:pt x="340388" y="90343"/>
                      <a:pt x="387616" y="92724"/>
                    </a:cubicBezTo>
                    <a:cubicBezTo>
                      <a:pt x="434844" y="95105"/>
                      <a:pt x="462625" y="95106"/>
                      <a:pt x="523347" y="97487"/>
                    </a:cubicBezTo>
                    <a:cubicBezTo>
                      <a:pt x="584069" y="99868"/>
                      <a:pt x="637647" y="122491"/>
                      <a:pt x="678128" y="140350"/>
                    </a:cubicBezTo>
                    <a:cubicBezTo>
                      <a:pt x="718609" y="158209"/>
                      <a:pt x="740835" y="179243"/>
                      <a:pt x="766235" y="20464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7" name="任意多边形 1396"/>
              <p:cNvSpPr/>
              <p:nvPr/>
            </p:nvSpPr>
            <p:spPr>
              <a:xfrm>
                <a:off x="7223104" y="3914982"/>
                <a:ext cx="248099" cy="179597"/>
              </a:xfrm>
              <a:custGeom>
                <a:avLst/>
                <a:gdLst>
                  <a:gd name="connsiteX0" fmla="*/ 405234 w 633308"/>
                  <a:gd name="connsiteY0" fmla="*/ 10103 h 454655"/>
                  <a:gd name="connsiteX1" fmla="*/ 536203 w 633308"/>
                  <a:gd name="connsiteY1" fmla="*/ 2959 h 454655"/>
                  <a:gd name="connsiteX2" fmla="*/ 626691 w 633308"/>
                  <a:gd name="connsiteY2" fmla="*/ 62490 h 454655"/>
                  <a:gd name="connsiteX3" fmla="*/ 619547 w 633308"/>
                  <a:gd name="connsiteY3" fmla="*/ 207746 h 454655"/>
                  <a:gd name="connsiteX4" fmla="*/ 564778 w 633308"/>
                  <a:gd name="connsiteY4" fmla="*/ 326809 h 454655"/>
                  <a:gd name="connsiteX5" fmla="*/ 467147 w 633308"/>
                  <a:gd name="connsiteY5" fmla="*/ 431584 h 454655"/>
                  <a:gd name="connsiteX6" fmla="*/ 374278 w 633308"/>
                  <a:gd name="connsiteY6" fmla="*/ 453015 h 454655"/>
                  <a:gd name="connsiteX7" fmla="*/ 259978 w 633308"/>
                  <a:gd name="connsiteY7" fmla="*/ 403009 h 454655"/>
                  <a:gd name="connsiteX8" fmla="*/ 129009 w 633308"/>
                  <a:gd name="connsiteY8" fmla="*/ 355384 h 454655"/>
                  <a:gd name="connsiteX9" fmla="*/ 171872 w 633308"/>
                  <a:gd name="connsiteY9" fmla="*/ 298234 h 454655"/>
                  <a:gd name="connsiteX10" fmla="*/ 314747 w 633308"/>
                  <a:gd name="connsiteY10" fmla="*/ 319665 h 454655"/>
                  <a:gd name="connsiteX11" fmla="*/ 455241 w 633308"/>
                  <a:gd name="connsiteY11" fmla="*/ 279184 h 454655"/>
                  <a:gd name="connsiteX12" fmla="*/ 505247 w 633308"/>
                  <a:gd name="connsiteY12" fmla="*/ 181553 h 454655"/>
                  <a:gd name="connsiteX13" fmla="*/ 493341 w 633308"/>
                  <a:gd name="connsiteY13" fmla="*/ 100590 h 454655"/>
                  <a:gd name="connsiteX14" fmla="*/ 393328 w 633308"/>
                  <a:gd name="connsiteY14" fmla="*/ 102971 h 454655"/>
                  <a:gd name="connsiteX15" fmla="*/ 281409 w 633308"/>
                  <a:gd name="connsiteY15" fmla="*/ 160121 h 454655"/>
                  <a:gd name="connsiteX16" fmla="*/ 155203 w 633308"/>
                  <a:gd name="connsiteY16" fmla="*/ 198221 h 454655"/>
                  <a:gd name="connsiteX17" fmla="*/ 67097 w 633308"/>
                  <a:gd name="connsiteY17" fmla="*/ 214890 h 454655"/>
                  <a:gd name="connsiteX18" fmla="*/ 5184 w 633308"/>
                  <a:gd name="connsiteY18" fmla="*/ 179171 h 454655"/>
                  <a:gd name="connsiteX19" fmla="*/ 24234 w 633308"/>
                  <a:gd name="connsiteY19" fmla="*/ 136309 h 454655"/>
                  <a:gd name="connsiteX20" fmla="*/ 188541 w 633308"/>
                  <a:gd name="connsiteY20" fmla="*/ 69634 h 454655"/>
                  <a:gd name="connsiteX21" fmla="*/ 345703 w 633308"/>
                  <a:gd name="connsiteY21" fmla="*/ 19628 h 454655"/>
                  <a:gd name="connsiteX22" fmla="*/ 405234 w 633308"/>
                  <a:gd name="connsiteY22" fmla="*/ 10103 h 454655"/>
                  <a:gd name="connsiteX0" fmla="*/ 405234 w 633308"/>
                  <a:gd name="connsiteY0" fmla="*/ 10000 h 454552"/>
                  <a:gd name="connsiteX1" fmla="*/ 536203 w 633308"/>
                  <a:gd name="connsiteY1" fmla="*/ 2856 h 454552"/>
                  <a:gd name="connsiteX2" fmla="*/ 626691 w 633308"/>
                  <a:gd name="connsiteY2" fmla="*/ 62387 h 454552"/>
                  <a:gd name="connsiteX3" fmla="*/ 619547 w 633308"/>
                  <a:gd name="connsiteY3" fmla="*/ 207643 h 454552"/>
                  <a:gd name="connsiteX4" fmla="*/ 564778 w 633308"/>
                  <a:gd name="connsiteY4" fmla="*/ 326706 h 454552"/>
                  <a:gd name="connsiteX5" fmla="*/ 467147 w 633308"/>
                  <a:gd name="connsiteY5" fmla="*/ 431481 h 454552"/>
                  <a:gd name="connsiteX6" fmla="*/ 374278 w 633308"/>
                  <a:gd name="connsiteY6" fmla="*/ 452912 h 454552"/>
                  <a:gd name="connsiteX7" fmla="*/ 259978 w 633308"/>
                  <a:gd name="connsiteY7" fmla="*/ 402906 h 454552"/>
                  <a:gd name="connsiteX8" fmla="*/ 129009 w 633308"/>
                  <a:gd name="connsiteY8" fmla="*/ 355281 h 454552"/>
                  <a:gd name="connsiteX9" fmla="*/ 171872 w 633308"/>
                  <a:gd name="connsiteY9" fmla="*/ 298131 h 454552"/>
                  <a:gd name="connsiteX10" fmla="*/ 314747 w 633308"/>
                  <a:gd name="connsiteY10" fmla="*/ 319562 h 454552"/>
                  <a:gd name="connsiteX11" fmla="*/ 455241 w 633308"/>
                  <a:gd name="connsiteY11" fmla="*/ 279081 h 454552"/>
                  <a:gd name="connsiteX12" fmla="*/ 505247 w 633308"/>
                  <a:gd name="connsiteY12" fmla="*/ 181450 h 454552"/>
                  <a:gd name="connsiteX13" fmla="*/ 493341 w 633308"/>
                  <a:gd name="connsiteY13" fmla="*/ 100487 h 454552"/>
                  <a:gd name="connsiteX14" fmla="*/ 393328 w 633308"/>
                  <a:gd name="connsiteY14" fmla="*/ 102868 h 454552"/>
                  <a:gd name="connsiteX15" fmla="*/ 281409 w 633308"/>
                  <a:gd name="connsiteY15" fmla="*/ 160018 h 454552"/>
                  <a:gd name="connsiteX16" fmla="*/ 155203 w 633308"/>
                  <a:gd name="connsiteY16" fmla="*/ 198118 h 454552"/>
                  <a:gd name="connsiteX17" fmla="*/ 67097 w 633308"/>
                  <a:gd name="connsiteY17" fmla="*/ 214787 h 454552"/>
                  <a:gd name="connsiteX18" fmla="*/ 5184 w 633308"/>
                  <a:gd name="connsiteY18" fmla="*/ 179068 h 454552"/>
                  <a:gd name="connsiteX19" fmla="*/ 24234 w 633308"/>
                  <a:gd name="connsiteY19" fmla="*/ 136206 h 454552"/>
                  <a:gd name="connsiteX20" fmla="*/ 188541 w 633308"/>
                  <a:gd name="connsiteY20" fmla="*/ 69531 h 454552"/>
                  <a:gd name="connsiteX21" fmla="*/ 338559 w 633308"/>
                  <a:gd name="connsiteY21" fmla="*/ 14763 h 454552"/>
                  <a:gd name="connsiteX22" fmla="*/ 405234 w 633308"/>
                  <a:gd name="connsiteY22" fmla="*/ 10000 h 454552"/>
                  <a:gd name="connsiteX0" fmla="*/ 429046 w 633308"/>
                  <a:gd name="connsiteY0" fmla="*/ 2385 h 458843"/>
                  <a:gd name="connsiteX1" fmla="*/ 536203 w 633308"/>
                  <a:gd name="connsiteY1" fmla="*/ 7147 h 458843"/>
                  <a:gd name="connsiteX2" fmla="*/ 626691 w 633308"/>
                  <a:gd name="connsiteY2" fmla="*/ 66678 h 458843"/>
                  <a:gd name="connsiteX3" fmla="*/ 619547 w 633308"/>
                  <a:gd name="connsiteY3" fmla="*/ 211934 h 458843"/>
                  <a:gd name="connsiteX4" fmla="*/ 564778 w 633308"/>
                  <a:gd name="connsiteY4" fmla="*/ 330997 h 458843"/>
                  <a:gd name="connsiteX5" fmla="*/ 467147 w 633308"/>
                  <a:gd name="connsiteY5" fmla="*/ 435772 h 458843"/>
                  <a:gd name="connsiteX6" fmla="*/ 374278 w 633308"/>
                  <a:gd name="connsiteY6" fmla="*/ 457203 h 458843"/>
                  <a:gd name="connsiteX7" fmla="*/ 259978 w 633308"/>
                  <a:gd name="connsiteY7" fmla="*/ 407197 h 458843"/>
                  <a:gd name="connsiteX8" fmla="*/ 129009 w 633308"/>
                  <a:gd name="connsiteY8" fmla="*/ 359572 h 458843"/>
                  <a:gd name="connsiteX9" fmla="*/ 171872 w 633308"/>
                  <a:gd name="connsiteY9" fmla="*/ 302422 h 458843"/>
                  <a:gd name="connsiteX10" fmla="*/ 314747 w 633308"/>
                  <a:gd name="connsiteY10" fmla="*/ 323853 h 458843"/>
                  <a:gd name="connsiteX11" fmla="*/ 455241 w 633308"/>
                  <a:gd name="connsiteY11" fmla="*/ 283372 h 458843"/>
                  <a:gd name="connsiteX12" fmla="*/ 505247 w 633308"/>
                  <a:gd name="connsiteY12" fmla="*/ 185741 h 458843"/>
                  <a:gd name="connsiteX13" fmla="*/ 493341 w 633308"/>
                  <a:gd name="connsiteY13" fmla="*/ 104778 h 458843"/>
                  <a:gd name="connsiteX14" fmla="*/ 393328 w 633308"/>
                  <a:gd name="connsiteY14" fmla="*/ 107159 h 458843"/>
                  <a:gd name="connsiteX15" fmla="*/ 281409 w 633308"/>
                  <a:gd name="connsiteY15" fmla="*/ 164309 h 458843"/>
                  <a:gd name="connsiteX16" fmla="*/ 155203 w 633308"/>
                  <a:gd name="connsiteY16" fmla="*/ 202409 h 458843"/>
                  <a:gd name="connsiteX17" fmla="*/ 67097 w 633308"/>
                  <a:gd name="connsiteY17" fmla="*/ 219078 h 458843"/>
                  <a:gd name="connsiteX18" fmla="*/ 5184 w 633308"/>
                  <a:gd name="connsiteY18" fmla="*/ 183359 h 458843"/>
                  <a:gd name="connsiteX19" fmla="*/ 24234 w 633308"/>
                  <a:gd name="connsiteY19" fmla="*/ 140497 h 458843"/>
                  <a:gd name="connsiteX20" fmla="*/ 188541 w 633308"/>
                  <a:gd name="connsiteY20" fmla="*/ 73822 h 458843"/>
                  <a:gd name="connsiteX21" fmla="*/ 338559 w 633308"/>
                  <a:gd name="connsiteY21" fmla="*/ 19054 h 458843"/>
                  <a:gd name="connsiteX22" fmla="*/ 429046 w 633308"/>
                  <a:gd name="connsiteY22" fmla="*/ 2385 h 458843"/>
                  <a:gd name="connsiteX0" fmla="*/ 460003 w 633308"/>
                  <a:gd name="connsiteY0" fmla="*/ 670 h 464272"/>
                  <a:gd name="connsiteX1" fmla="*/ 536203 w 633308"/>
                  <a:gd name="connsiteY1" fmla="*/ 12576 h 464272"/>
                  <a:gd name="connsiteX2" fmla="*/ 626691 w 633308"/>
                  <a:gd name="connsiteY2" fmla="*/ 72107 h 464272"/>
                  <a:gd name="connsiteX3" fmla="*/ 619547 w 633308"/>
                  <a:gd name="connsiteY3" fmla="*/ 217363 h 464272"/>
                  <a:gd name="connsiteX4" fmla="*/ 564778 w 633308"/>
                  <a:gd name="connsiteY4" fmla="*/ 336426 h 464272"/>
                  <a:gd name="connsiteX5" fmla="*/ 467147 w 633308"/>
                  <a:gd name="connsiteY5" fmla="*/ 441201 h 464272"/>
                  <a:gd name="connsiteX6" fmla="*/ 374278 w 633308"/>
                  <a:gd name="connsiteY6" fmla="*/ 462632 h 464272"/>
                  <a:gd name="connsiteX7" fmla="*/ 259978 w 633308"/>
                  <a:gd name="connsiteY7" fmla="*/ 412626 h 464272"/>
                  <a:gd name="connsiteX8" fmla="*/ 129009 w 633308"/>
                  <a:gd name="connsiteY8" fmla="*/ 365001 h 464272"/>
                  <a:gd name="connsiteX9" fmla="*/ 171872 w 633308"/>
                  <a:gd name="connsiteY9" fmla="*/ 307851 h 464272"/>
                  <a:gd name="connsiteX10" fmla="*/ 314747 w 633308"/>
                  <a:gd name="connsiteY10" fmla="*/ 329282 h 464272"/>
                  <a:gd name="connsiteX11" fmla="*/ 455241 w 633308"/>
                  <a:gd name="connsiteY11" fmla="*/ 288801 h 464272"/>
                  <a:gd name="connsiteX12" fmla="*/ 505247 w 633308"/>
                  <a:gd name="connsiteY12" fmla="*/ 191170 h 464272"/>
                  <a:gd name="connsiteX13" fmla="*/ 493341 w 633308"/>
                  <a:gd name="connsiteY13" fmla="*/ 110207 h 464272"/>
                  <a:gd name="connsiteX14" fmla="*/ 393328 w 633308"/>
                  <a:gd name="connsiteY14" fmla="*/ 112588 h 464272"/>
                  <a:gd name="connsiteX15" fmla="*/ 281409 w 633308"/>
                  <a:gd name="connsiteY15" fmla="*/ 169738 h 464272"/>
                  <a:gd name="connsiteX16" fmla="*/ 155203 w 633308"/>
                  <a:gd name="connsiteY16" fmla="*/ 207838 h 464272"/>
                  <a:gd name="connsiteX17" fmla="*/ 67097 w 633308"/>
                  <a:gd name="connsiteY17" fmla="*/ 224507 h 464272"/>
                  <a:gd name="connsiteX18" fmla="*/ 5184 w 633308"/>
                  <a:gd name="connsiteY18" fmla="*/ 188788 h 464272"/>
                  <a:gd name="connsiteX19" fmla="*/ 24234 w 633308"/>
                  <a:gd name="connsiteY19" fmla="*/ 145926 h 464272"/>
                  <a:gd name="connsiteX20" fmla="*/ 188541 w 633308"/>
                  <a:gd name="connsiteY20" fmla="*/ 79251 h 464272"/>
                  <a:gd name="connsiteX21" fmla="*/ 338559 w 633308"/>
                  <a:gd name="connsiteY21" fmla="*/ 24483 h 464272"/>
                  <a:gd name="connsiteX22" fmla="*/ 460003 w 633308"/>
                  <a:gd name="connsiteY22" fmla="*/ 670 h 464272"/>
                  <a:gd name="connsiteX0" fmla="*/ 460003 w 631369"/>
                  <a:gd name="connsiteY0" fmla="*/ 670 h 464272"/>
                  <a:gd name="connsiteX1" fmla="*/ 562397 w 631369"/>
                  <a:gd name="connsiteY1" fmla="*/ 12576 h 464272"/>
                  <a:gd name="connsiteX2" fmla="*/ 626691 w 631369"/>
                  <a:gd name="connsiteY2" fmla="*/ 72107 h 464272"/>
                  <a:gd name="connsiteX3" fmla="*/ 619547 w 631369"/>
                  <a:gd name="connsiteY3" fmla="*/ 217363 h 464272"/>
                  <a:gd name="connsiteX4" fmla="*/ 564778 w 631369"/>
                  <a:gd name="connsiteY4" fmla="*/ 336426 h 464272"/>
                  <a:gd name="connsiteX5" fmla="*/ 467147 w 631369"/>
                  <a:gd name="connsiteY5" fmla="*/ 441201 h 464272"/>
                  <a:gd name="connsiteX6" fmla="*/ 374278 w 631369"/>
                  <a:gd name="connsiteY6" fmla="*/ 462632 h 464272"/>
                  <a:gd name="connsiteX7" fmla="*/ 259978 w 631369"/>
                  <a:gd name="connsiteY7" fmla="*/ 412626 h 464272"/>
                  <a:gd name="connsiteX8" fmla="*/ 129009 w 631369"/>
                  <a:gd name="connsiteY8" fmla="*/ 365001 h 464272"/>
                  <a:gd name="connsiteX9" fmla="*/ 171872 w 631369"/>
                  <a:gd name="connsiteY9" fmla="*/ 307851 h 464272"/>
                  <a:gd name="connsiteX10" fmla="*/ 314747 w 631369"/>
                  <a:gd name="connsiteY10" fmla="*/ 329282 h 464272"/>
                  <a:gd name="connsiteX11" fmla="*/ 455241 w 631369"/>
                  <a:gd name="connsiteY11" fmla="*/ 288801 h 464272"/>
                  <a:gd name="connsiteX12" fmla="*/ 505247 w 631369"/>
                  <a:gd name="connsiteY12" fmla="*/ 191170 h 464272"/>
                  <a:gd name="connsiteX13" fmla="*/ 493341 w 631369"/>
                  <a:gd name="connsiteY13" fmla="*/ 110207 h 464272"/>
                  <a:gd name="connsiteX14" fmla="*/ 393328 w 631369"/>
                  <a:gd name="connsiteY14" fmla="*/ 112588 h 464272"/>
                  <a:gd name="connsiteX15" fmla="*/ 281409 w 631369"/>
                  <a:gd name="connsiteY15" fmla="*/ 169738 h 464272"/>
                  <a:gd name="connsiteX16" fmla="*/ 155203 w 631369"/>
                  <a:gd name="connsiteY16" fmla="*/ 207838 h 464272"/>
                  <a:gd name="connsiteX17" fmla="*/ 67097 w 631369"/>
                  <a:gd name="connsiteY17" fmla="*/ 224507 h 464272"/>
                  <a:gd name="connsiteX18" fmla="*/ 5184 w 631369"/>
                  <a:gd name="connsiteY18" fmla="*/ 188788 h 464272"/>
                  <a:gd name="connsiteX19" fmla="*/ 24234 w 631369"/>
                  <a:gd name="connsiteY19" fmla="*/ 145926 h 464272"/>
                  <a:gd name="connsiteX20" fmla="*/ 188541 w 631369"/>
                  <a:gd name="connsiteY20" fmla="*/ 79251 h 464272"/>
                  <a:gd name="connsiteX21" fmla="*/ 338559 w 631369"/>
                  <a:gd name="connsiteY21" fmla="*/ 24483 h 464272"/>
                  <a:gd name="connsiteX22" fmla="*/ 460003 w 631369"/>
                  <a:gd name="connsiteY22" fmla="*/ 670 h 464272"/>
                  <a:gd name="connsiteX0" fmla="*/ 457622 w 631369"/>
                  <a:gd name="connsiteY0" fmla="*/ 1545 h 460385"/>
                  <a:gd name="connsiteX1" fmla="*/ 562397 w 631369"/>
                  <a:gd name="connsiteY1" fmla="*/ 8689 h 460385"/>
                  <a:gd name="connsiteX2" fmla="*/ 626691 w 631369"/>
                  <a:gd name="connsiteY2" fmla="*/ 68220 h 460385"/>
                  <a:gd name="connsiteX3" fmla="*/ 619547 w 631369"/>
                  <a:gd name="connsiteY3" fmla="*/ 213476 h 460385"/>
                  <a:gd name="connsiteX4" fmla="*/ 564778 w 631369"/>
                  <a:gd name="connsiteY4" fmla="*/ 332539 h 460385"/>
                  <a:gd name="connsiteX5" fmla="*/ 467147 w 631369"/>
                  <a:gd name="connsiteY5" fmla="*/ 437314 h 460385"/>
                  <a:gd name="connsiteX6" fmla="*/ 374278 w 631369"/>
                  <a:gd name="connsiteY6" fmla="*/ 458745 h 460385"/>
                  <a:gd name="connsiteX7" fmla="*/ 259978 w 631369"/>
                  <a:gd name="connsiteY7" fmla="*/ 408739 h 460385"/>
                  <a:gd name="connsiteX8" fmla="*/ 129009 w 631369"/>
                  <a:gd name="connsiteY8" fmla="*/ 361114 h 460385"/>
                  <a:gd name="connsiteX9" fmla="*/ 171872 w 631369"/>
                  <a:gd name="connsiteY9" fmla="*/ 303964 h 460385"/>
                  <a:gd name="connsiteX10" fmla="*/ 314747 w 631369"/>
                  <a:gd name="connsiteY10" fmla="*/ 325395 h 460385"/>
                  <a:gd name="connsiteX11" fmla="*/ 455241 w 631369"/>
                  <a:gd name="connsiteY11" fmla="*/ 284914 h 460385"/>
                  <a:gd name="connsiteX12" fmla="*/ 505247 w 631369"/>
                  <a:gd name="connsiteY12" fmla="*/ 187283 h 460385"/>
                  <a:gd name="connsiteX13" fmla="*/ 493341 w 631369"/>
                  <a:gd name="connsiteY13" fmla="*/ 106320 h 460385"/>
                  <a:gd name="connsiteX14" fmla="*/ 393328 w 631369"/>
                  <a:gd name="connsiteY14" fmla="*/ 108701 h 460385"/>
                  <a:gd name="connsiteX15" fmla="*/ 281409 w 631369"/>
                  <a:gd name="connsiteY15" fmla="*/ 165851 h 460385"/>
                  <a:gd name="connsiteX16" fmla="*/ 155203 w 631369"/>
                  <a:gd name="connsiteY16" fmla="*/ 203951 h 460385"/>
                  <a:gd name="connsiteX17" fmla="*/ 67097 w 631369"/>
                  <a:gd name="connsiteY17" fmla="*/ 220620 h 460385"/>
                  <a:gd name="connsiteX18" fmla="*/ 5184 w 631369"/>
                  <a:gd name="connsiteY18" fmla="*/ 184901 h 460385"/>
                  <a:gd name="connsiteX19" fmla="*/ 24234 w 631369"/>
                  <a:gd name="connsiteY19" fmla="*/ 142039 h 460385"/>
                  <a:gd name="connsiteX20" fmla="*/ 188541 w 631369"/>
                  <a:gd name="connsiteY20" fmla="*/ 75364 h 460385"/>
                  <a:gd name="connsiteX21" fmla="*/ 338559 w 631369"/>
                  <a:gd name="connsiteY21" fmla="*/ 20596 h 460385"/>
                  <a:gd name="connsiteX22" fmla="*/ 457622 w 631369"/>
                  <a:gd name="connsiteY22" fmla="*/ 1545 h 460385"/>
                  <a:gd name="connsiteX0" fmla="*/ 457622 w 635986"/>
                  <a:gd name="connsiteY0" fmla="*/ 1545 h 460385"/>
                  <a:gd name="connsiteX1" fmla="*/ 562397 w 635986"/>
                  <a:gd name="connsiteY1" fmla="*/ 8689 h 460385"/>
                  <a:gd name="connsiteX2" fmla="*/ 626691 w 635986"/>
                  <a:gd name="connsiteY2" fmla="*/ 68220 h 460385"/>
                  <a:gd name="connsiteX3" fmla="*/ 629072 w 635986"/>
                  <a:gd name="connsiteY3" fmla="*/ 206332 h 460385"/>
                  <a:gd name="connsiteX4" fmla="*/ 564778 w 635986"/>
                  <a:gd name="connsiteY4" fmla="*/ 332539 h 460385"/>
                  <a:gd name="connsiteX5" fmla="*/ 467147 w 635986"/>
                  <a:gd name="connsiteY5" fmla="*/ 437314 h 460385"/>
                  <a:gd name="connsiteX6" fmla="*/ 374278 w 635986"/>
                  <a:gd name="connsiteY6" fmla="*/ 458745 h 460385"/>
                  <a:gd name="connsiteX7" fmla="*/ 259978 w 635986"/>
                  <a:gd name="connsiteY7" fmla="*/ 408739 h 460385"/>
                  <a:gd name="connsiteX8" fmla="*/ 129009 w 635986"/>
                  <a:gd name="connsiteY8" fmla="*/ 361114 h 460385"/>
                  <a:gd name="connsiteX9" fmla="*/ 171872 w 635986"/>
                  <a:gd name="connsiteY9" fmla="*/ 303964 h 460385"/>
                  <a:gd name="connsiteX10" fmla="*/ 314747 w 635986"/>
                  <a:gd name="connsiteY10" fmla="*/ 325395 h 460385"/>
                  <a:gd name="connsiteX11" fmla="*/ 455241 w 635986"/>
                  <a:gd name="connsiteY11" fmla="*/ 284914 h 460385"/>
                  <a:gd name="connsiteX12" fmla="*/ 505247 w 635986"/>
                  <a:gd name="connsiteY12" fmla="*/ 187283 h 460385"/>
                  <a:gd name="connsiteX13" fmla="*/ 493341 w 635986"/>
                  <a:gd name="connsiteY13" fmla="*/ 106320 h 460385"/>
                  <a:gd name="connsiteX14" fmla="*/ 393328 w 635986"/>
                  <a:gd name="connsiteY14" fmla="*/ 108701 h 460385"/>
                  <a:gd name="connsiteX15" fmla="*/ 281409 w 635986"/>
                  <a:gd name="connsiteY15" fmla="*/ 165851 h 460385"/>
                  <a:gd name="connsiteX16" fmla="*/ 155203 w 635986"/>
                  <a:gd name="connsiteY16" fmla="*/ 203951 h 460385"/>
                  <a:gd name="connsiteX17" fmla="*/ 67097 w 635986"/>
                  <a:gd name="connsiteY17" fmla="*/ 220620 h 460385"/>
                  <a:gd name="connsiteX18" fmla="*/ 5184 w 635986"/>
                  <a:gd name="connsiteY18" fmla="*/ 184901 h 460385"/>
                  <a:gd name="connsiteX19" fmla="*/ 24234 w 635986"/>
                  <a:gd name="connsiteY19" fmla="*/ 142039 h 460385"/>
                  <a:gd name="connsiteX20" fmla="*/ 188541 w 635986"/>
                  <a:gd name="connsiteY20" fmla="*/ 75364 h 460385"/>
                  <a:gd name="connsiteX21" fmla="*/ 338559 w 635986"/>
                  <a:gd name="connsiteY21" fmla="*/ 20596 h 460385"/>
                  <a:gd name="connsiteX22" fmla="*/ 457622 w 635986"/>
                  <a:gd name="connsiteY22" fmla="*/ 1545 h 460385"/>
                  <a:gd name="connsiteX0" fmla="*/ 457622 w 635986"/>
                  <a:gd name="connsiteY0" fmla="*/ 1545 h 460385"/>
                  <a:gd name="connsiteX1" fmla="*/ 562397 w 635986"/>
                  <a:gd name="connsiteY1" fmla="*/ 8689 h 460385"/>
                  <a:gd name="connsiteX2" fmla="*/ 626691 w 635986"/>
                  <a:gd name="connsiteY2" fmla="*/ 68220 h 460385"/>
                  <a:gd name="connsiteX3" fmla="*/ 629072 w 635986"/>
                  <a:gd name="connsiteY3" fmla="*/ 206332 h 460385"/>
                  <a:gd name="connsiteX4" fmla="*/ 564778 w 635986"/>
                  <a:gd name="connsiteY4" fmla="*/ 332539 h 460385"/>
                  <a:gd name="connsiteX5" fmla="*/ 467147 w 635986"/>
                  <a:gd name="connsiteY5" fmla="*/ 437314 h 460385"/>
                  <a:gd name="connsiteX6" fmla="*/ 374278 w 635986"/>
                  <a:gd name="connsiteY6" fmla="*/ 458745 h 460385"/>
                  <a:gd name="connsiteX7" fmla="*/ 259978 w 635986"/>
                  <a:gd name="connsiteY7" fmla="*/ 408739 h 460385"/>
                  <a:gd name="connsiteX8" fmla="*/ 129009 w 635986"/>
                  <a:gd name="connsiteY8" fmla="*/ 361114 h 460385"/>
                  <a:gd name="connsiteX9" fmla="*/ 171872 w 635986"/>
                  <a:gd name="connsiteY9" fmla="*/ 303964 h 460385"/>
                  <a:gd name="connsiteX10" fmla="*/ 314747 w 635986"/>
                  <a:gd name="connsiteY10" fmla="*/ 325395 h 460385"/>
                  <a:gd name="connsiteX11" fmla="*/ 455241 w 635986"/>
                  <a:gd name="connsiteY11" fmla="*/ 284914 h 460385"/>
                  <a:gd name="connsiteX12" fmla="*/ 505247 w 635986"/>
                  <a:gd name="connsiteY12" fmla="*/ 187283 h 460385"/>
                  <a:gd name="connsiteX13" fmla="*/ 483816 w 635986"/>
                  <a:gd name="connsiteY13" fmla="*/ 108701 h 460385"/>
                  <a:gd name="connsiteX14" fmla="*/ 393328 w 635986"/>
                  <a:gd name="connsiteY14" fmla="*/ 108701 h 460385"/>
                  <a:gd name="connsiteX15" fmla="*/ 281409 w 635986"/>
                  <a:gd name="connsiteY15" fmla="*/ 165851 h 460385"/>
                  <a:gd name="connsiteX16" fmla="*/ 155203 w 635986"/>
                  <a:gd name="connsiteY16" fmla="*/ 203951 h 460385"/>
                  <a:gd name="connsiteX17" fmla="*/ 67097 w 635986"/>
                  <a:gd name="connsiteY17" fmla="*/ 220620 h 460385"/>
                  <a:gd name="connsiteX18" fmla="*/ 5184 w 635986"/>
                  <a:gd name="connsiteY18" fmla="*/ 184901 h 460385"/>
                  <a:gd name="connsiteX19" fmla="*/ 24234 w 635986"/>
                  <a:gd name="connsiteY19" fmla="*/ 142039 h 460385"/>
                  <a:gd name="connsiteX20" fmla="*/ 188541 w 635986"/>
                  <a:gd name="connsiteY20" fmla="*/ 75364 h 460385"/>
                  <a:gd name="connsiteX21" fmla="*/ 338559 w 635986"/>
                  <a:gd name="connsiteY21" fmla="*/ 20596 h 460385"/>
                  <a:gd name="connsiteX22" fmla="*/ 457622 w 635986"/>
                  <a:gd name="connsiteY22" fmla="*/ 1545 h 460385"/>
                  <a:gd name="connsiteX0" fmla="*/ 457622 w 635986"/>
                  <a:gd name="connsiteY0" fmla="*/ 1545 h 460385"/>
                  <a:gd name="connsiteX1" fmla="*/ 562397 w 635986"/>
                  <a:gd name="connsiteY1" fmla="*/ 8689 h 460385"/>
                  <a:gd name="connsiteX2" fmla="*/ 626691 w 635986"/>
                  <a:gd name="connsiteY2" fmla="*/ 68220 h 460385"/>
                  <a:gd name="connsiteX3" fmla="*/ 629072 w 635986"/>
                  <a:gd name="connsiteY3" fmla="*/ 206332 h 460385"/>
                  <a:gd name="connsiteX4" fmla="*/ 564778 w 635986"/>
                  <a:gd name="connsiteY4" fmla="*/ 332539 h 460385"/>
                  <a:gd name="connsiteX5" fmla="*/ 467147 w 635986"/>
                  <a:gd name="connsiteY5" fmla="*/ 437314 h 460385"/>
                  <a:gd name="connsiteX6" fmla="*/ 374278 w 635986"/>
                  <a:gd name="connsiteY6" fmla="*/ 458745 h 460385"/>
                  <a:gd name="connsiteX7" fmla="*/ 259978 w 635986"/>
                  <a:gd name="connsiteY7" fmla="*/ 408739 h 460385"/>
                  <a:gd name="connsiteX8" fmla="*/ 129009 w 635986"/>
                  <a:gd name="connsiteY8" fmla="*/ 361114 h 460385"/>
                  <a:gd name="connsiteX9" fmla="*/ 171872 w 635986"/>
                  <a:gd name="connsiteY9" fmla="*/ 303964 h 460385"/>
                  <a:gd name="connsiteX10" fmla="*/ 314747 w 635986"/>
                  <a:gd name="connsiteY10" fmla="*/ 325395 h 460385"/>
                  <a:gd name="connsiteX11" fmla="*/ 455241 w 635986"/>
                  <a:gd name="connsiteY11" fmla="*/ 284914 h 460385"/>
                  <a:gd name="connsiteX12" fmla="*/ 500484 w 635986"/>
                  <a:gd name="connsiteY12" fmla="*/ 187283 h 460385"/>
                  <a:gd name="connsiteX13" fmla="*/ 483816 w 635986"/>
                  <a:gd name="connsiteY13" fmla="*/ 108701 h 460385"/>
                  <a:gd name="connsiteX14" fmla="*/ 393328 w 635986"/>
                  <a:gd name="connsiteY14" fmla="*/ 108701 h 460385"/>
                  <a:gd name="connsiteX15" fmla="*/ 281409 w 635986"/>
                  <a:gd name="connsiteY15" fmla="*/ 165851 h 460385"/>
                  <a:gd name="connsiteX16" fmla="*/ 155203 w 635986"/>
                  <a:gd name="connsiteY16" fmla="*/ 203951 h 460385"/>
                  <a:gd name="connsiteX17" fmla="*/ 67097 w 635986"/>
                  <a:gd name="connsiteY17" fmla="*/ 220620 h 460385"/>
                  <a:gd name="connsiteX18" fmla="*/ 5184 w 635986"/>
                  <a:gd name="connsiteY18" fmla="*/ 184901 h 460385"/>
                  <a:gd name="connsiteX19" fmla="*/ 24234 w 635986"/>
                  <a:gd name="connsiteY19" fmla="*/ 142039 h 460385"/>
                  <a:gd name="connsiteX20" fmla="*/ 188541 w 635986"/>
                  <a:gd name="connsiteY20" fmla="*/ 75364 h 460385"/>
                  <a:gd name="connsiteX21" fmla="*/ 338559 w 635986"/>
                  <a:gd name="connsiteY21" fmla="*/ 20596 h 460385"/>
                  <a:gd name="connsiteX22" fmla="*/ 457622 w 635986"/>
                  <a:gd name="connsiteY22" fmla="*/ 1545 h 460385"/>
                  <a:gd name="connsiteX0" fmla="*/ 457622 w 635986"/>
                  <a:gd name="connsiteY0" fmla="*/ 1545 h 460385"/>
                  <a:gd name="connsiteX1" fmla="*/ 562397 w 635986"/>
                  <a:gd name="connsiteY1" fmla="*/ 8689 h 460385"/>
                  <a:gd name="connsiteX2" fmla="*/ 626691 w 635986"/>
                  <a:gd name="connsiteY2" fmla="*/ 68220 h 460385"/>
                  <a:gd name="connsiteX3" fmla="*/ 629072 w 635986"/>
                  <a:gd name="connsiteY3" fmla="*/ 206332 h 460385"/>
                  <a:gd name="connsiteX4" fmla="*/ 564778 w 635986"/>
                  <a:gd name="connsiteY4" fmla="*/ 332539 h 460385"/>
                  <a:gd name="connsiteX5" fmla="*/ 467147 w 635986"/>
                  <a:gd name="connsiteY5" fmla="*/ 437314 h 460385"/>
                  <a:gd name="connsiteX6" fmla="*/ 374278 w 635986"/>
                  <a:gd name="connsiteY6" fmla="*/ 458745 h 460385"/>
                  <a:gd name="connsiteX7" fmla="*/ 259978 w 635986"/>
                  <a:gd name="connsiteY7" fmla="*/ 408739 h 460385"/>
                  <a:gd name="connsiteX8" fmla="*/ 129009 w 635986"/>
                  <a:gd name="connsiteY8" fmla="*/ 361114 h 460385"/>
                  <a:gd name="connsiteX9" fmla="*/ 171872 w 635986"/>
                  <a:gd name="connsiteY9" fmla="*/ 303964 h 460385"/>
                  <a:gd name="connsiteX10" fmla="*/ 314747 w 635986"/>
                  <a:gd name="connsiteY10" fmla="*/ 325395 h 460385"/>
                  <a:gd name="connsiteX11" fmla="*/ 443335 w 635986"/>
                  <a:gd name="connsiteY11" fmla="*/ 284914 h 460385"/>
                  <a:gd name="connsiteX12" fmla="*/ 500484 w 635986"/>
                  <a:gd name="connsiteY12" fmla="*/ 187283 h 460385"/>
                  <a:gd name="connsiteX13" fmla="*/ 483816 w 635986"/>
                  <a:gd name="connsiteY13" fmla="*/ 108701 h 460385"/>
                  <a:gd name="connsiteX14" fmla="*/ 393328 w 635986"/>
                  <a:gd name="connsiteY14" fmla="*/ 108701 h 460385"/>
                  <a:gd name="connsiteX15" fmla="*/ 281409 w 635986"/>
                  <a:gd name="connsiteY15" fmla="*/ 165851 h 460385"/>
                  <a:gd name="connsiteX16" fmla="*/ 155203 w 635986"/>
                  <a:gd name="connsiteY16" fmla="*/ 203951 h 460385"/>
                  <a:gd name="connsiteX17" fmla="*/ 67097 w 635986"/>
                  <a:gd name="connsiteY17" fmla="*/ 220620 h 460385"/>
                  <a:gd name="connsiteX18" fmla="*/ 5184 w 635986"/>
                  <a:gd name="connsiteY18" fmla="*/ 184901 h 460385"/>
                  <a:gd name="connsiteX19" fmla="*/ 24234 w 635986"/>
                  <a:gd name="connsiteY19" fmla="*/ 142039 h 460385"/>
                  <a:gd name="connsiteX20" fmla="*/ 188541 w 635986"/>
                  <a:gd name="connsiteY20" fmla="*/ 75364 h 460385"/>
                  <a:gd name="connsiteX21" fmla="*/ 338559 w 635986"/>
                  <a:gd name="connsiteY21" fmla="*/ 20596 h 460385"/>
                  <a:gd name="connsiteX22" fmla="*/ 457622 w 635986"/>
                  <a:gd name="connsiteY22" fmla="*/ 1545 h 460385"/>
                  <a:gd name="connsiteX0" fmla="*/ 457622 w 635986"/>
                  <a:gd name="connsiteY0" fmla="*/ 1545 h 460385"/>
                  <a:gd name="connsiteX1" fmla="*/ 562397 w 635986"/>
                  <a:gd name="connsiteY1" fmla="*/ 8689 h 460385"/>
                  <a:gd name="connsiteX2" fmla="*/ 626691 w 635986"/>
                  <a:gd name="connsiteY2" fmla="*/ 68220 h 460385"/>
                  <a:gd name="connsiteX3" fmla="*/ 629072 w 635986"/>
                  <a:gd name="connsiteY3" fmla="*/ 206332 h 460385"/>
                  <a:gd name="connsiteX4" fmla="*/ 564778 w 635986"/>
                  <a:gd name="connsiteY4" fmla="*/ 332539 h 460385"/>
                  <a:gd name="connsiteX5" fmla="*/ 467147 w 635986"/>
                  <a:gd name="connsiteY5" fmla="*/ 437314 h 460385"/>
                  <a:gd name="connsiteX6" fmla="*/ 374278 w 635986"/>
                  <a:gd name="connsiteY6" fmla="*/ 458745 h 460385"/>
                  <a:gd name="connsiteX7" fmla="*/ 259978 w 635986"/>
                  <a:gd name="connsiteY7" fmla="*/ 408739 h 460385"/>
                  <a:gd name="connsiteX8" fmla="*/ 129009 w 635986"/>
                  <a:gd name="connsiteY8" fmla="*/ 361114 h 460385"/>
                  <a:gd name="connsiteX9" fmla="*/ 171872 w 635986"/>
                  <a:gd name="connsiteY9" fmla="*/ 303964 h 460385"/>
                  <a:gd name="connsiteX10" fmla="*/ 314747 w 635986"/>
                  <a:gd name="connsiteY10" fmla="*/ 325395 h 460385"/>
                  <a:gd name="connsiteX11" fmla="*/ 443335 w 635986"/>
                  <a:gd name="connsiteY11" fmla="*/ 284914 h 460385"/>
                  <a:gd name="connsiteX12" fmla="*/ 493340 w 635986"/>
                  <a:gd name="connsiteY12" fmla="*/ 189664 h 460385"/>
                  <a:gd name="connsiteX13" fmla="*/ 483816 w 635986"/>
                  <a:gd name="connsiteY13" fmla="*/ 108701 h 460385"/>
                  <a:gd name="connsiteX14" fmla="*/ 393328 w 635986"/>
                  <a:gd name="connsiteY14" fmla="*/ 108701 h 460385"/>
                  <a:gd name="connsiteX15" fmla="*/ 281409 w 635986"/>
                  <a:gd name="connsiteY15" fmla="*/ 165851 h 460385"/>
                  <a:gd name="connsiteX16" fmla="*/ 155203 w 635986"/>
                  <a:gd name="connsiteY16" fmla="*/ 203951 h 460385"/>
                  <a:gd name="connsiteX17" fmla="*/ 67097 w 635986"/>
                  <a:gd name="connsiteY17" fmla="*/ 220620 h 460385"/>
                  <a:gd name="connsiteX18" fmla="*/ 5184 w 635986"/>
                  <a:gd name="connsiteY18" fmla="*/ 184901 h 460385"/>
                  <a:gd name="connsiteX19" fmla="*/ 24234 w 635986"/>
                  <a:gd name="connsiteY19" fmla="*/ 142039 h 460385"/>
                  <a:gd name="connsiteX20" fmla="*/ 188541 w 635986"/>
                  <a:gd name="connsiteY20" fmla="*/ 75364 h 460385"/>
                  <a:gd name="connsiteX21" fmla="*/ 338559 w 635986"/>
                  <a:gd name="connsiteY21" fmla="*/ 20596 h 460385"/>
                  <a:gd name="connsiteX22" fmla="*/ 457622 w 635986"/>
                  <a:gd name="connsiteY22" fmla="*/ 1545 h 460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35986" h="460385">
                    <a:moveTo>
                      <a:pt x="457622" y="1545"/>
                    </a:moveTo>
                    <a:cubicBezTo>
                      <a:pt x="494928" y="-440"/>
                      <a:pt x="534219" y="-2423"/>
                      <a:pt x="562397" y="8689"/>
                    </a:cubicBezTo>
                    <a:cubicBezTo>
                      <a:pt x="590575" y="19801"/>
                      <a:pt x="615579" y="35280"/>
                      <a:pt x="626691" y="68220"/>
                    </a:cubicBezTo>
                    <a:cubicBezTo>
                      <a:pt x="637803" y="101160"/>
                      <a:pt x="639391" y="162279"/>
                      <a:pt x="629072" y="206332"/>
                    </a:cubicBezTo>
                    <a:cubicBezTo>
                      <a:pt x="618753" y="250385"/>
                      <a:pt x="591765" y="294042"/>
                      <a:pt x="564778" y="332539"/>
                    </a:cubicBezTo>
                    <a:cubicBezTo>
                      <a:pt x="537791" y="371036"/>
                      <a:pt x="498897" y="416280"/>
                      <a:pt x="467147" y="437314"/>
                    </a:cubicBezTo>
                    <a:cubicBezTo>
                      <a:pt x="435397" y="458348"/>
                      <a:pt x="408806" y="463508"/>
                      <a:pt x="374278" y="458745"/>
                    </a:cubicBezTo>
                    <a:cubicBezTo>
                      <a:pt x="339750" y="453983"/>
                      <a:pt x="300856" y="425011"/>
                      <a:pt x="259978" y="408739"/>
                    </a:cubicBezTo>
                    <a:cubicBezTo>
                      <a:pt x="219100" y="392467"/>
                      <a:pt x="143693" y="378577"/>
                      <a:pt x="129009" y="361114"/>
                    </a:cubicBezTo>
                    <a:cubicBezTo>
                      <a:pt x="114325" y="343652"/>
                      <a:pt x="140916" y="309917"/>
                      <a:pt x="171872" y="303964"/>
                    </a:cubicBezTo>
                    <a:cubicBezTo>
                      <a:pt x="202828" y="298011"/>
                      <a:pt x="269503" y="328570"/>
                      <a:pt x="314747" y="325395"/>
                    </a:cubicBezTo>
                    <a:cubicBezTo>
                      <a:pt x="359991" y="322220"/>
                      <a:pt x="413570" y="307536"/>
                      <a:pt x="443335" y="284914"/>
                    </a:cubicBezTo>
                    <a:cubicBezTo>
                      <a:pt x="473100" y="262292"/>
                      <a:pt x="486593" y="219033"/>
                      <a:pt x="493340" y="189664"/>
                    </a:cubicBezTo>
                    <a:cubicBezTo>
                      <a:pt x="500087" y="160295"/>
                      <a:pt x="500485" y="122195"/>
                      <a:pt x="483816" y="108701"/>
                    </a:cubicBezTo>
                    <a:cubicBezTo>
                      <a:pt x="467147" y="95207"/>
                      <a:pt x="427062" y="99176"/>
                      <a:pt x="393328" y="108701"/>
                    </a:cubicBezTo>
                    <a:cubicBezTo>
                      <a:pt x="359594" y="118226"/>
                      <a:pt x="321096" y="149976"/>
                      <a:pt x="281409" y="165851"/>
                    </a:cubicBezTo>
                    <a:cubicBezTo>
                      <a:pt x="241722" y="181726"/>
                      <a:pt x="190922" y="194823"/>
                      <a:pt x="155203" y="203951"/>
                    </a:cubicBezTo>
                    <a:cubicBezTo>
                      <a:pt x="119484" y="213079"/>
                      <a:pt x="92100" y="223795"/>
                      <a:pt x="67097" y="220620"/>
                    </a:cubicBezTo>
                    <a:cubicBezTo>
                      <a:pt x="42094" y="217445"/>
                      <a:pt x="12328" y="197998"/>
                      <a:pt x="5184" y="184901"/>
                    </a:cubicBezTo>
                    <a:cubicBezTo>
                      <a:pt x="-1960" y="171804"/>
                      <a:pt x="-6326" y="160295"/>
                      <a:pt x="24234" y="142039"/>
                    </a:cubicBezTo>
                    <a:cubicBezTo>
                      <a:pt x="54793" y="123783"/>
                      <a:pt x="134963" y="94811"/>
                      <a:pt x="188541" y="75364"/>
                    </a:cubicBezTo>
                    <a:cubicBezTo>
                      <a:pt x="242119" y="55917"/>
                      <a:pt x="293712" y="32899"/>
                      <a:pt x="338559" y="20596"/>
                    </a:cubicBezTo>
                    <a:cubicBezTo>
                      <a:pt x="383406" y="8293"/>
                      <a:pt x="420316" y="3530"/>
                      <a:pt x="457622" y="1545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8" name="任意多边形 1397"/>
              <p:cNvSpPr/>
              <p:nvPr/>
            </p:nvSpPr>
            <p:spPr>
              <a:xfrm>
                <a:off x="7065100" y="4141033"/>
                <a:ext cx="134321" cy="154537"/>
              </a:xfrm>
              <a:custGeom>
                <a:avLst/>
                <a:gdLst>
                  <a:gd name="connsiteX0" fmla="*/ 343223 w 358601"/>
                  <a:gd name="connsiteY0" fmla="*/ 1551 h 451849"/>
                  <a:gd name="connsiteX1" fmla="*/ 250354 w 358601"/>
                  <a:gd name="connsiteY1" fmla="*/ 18220 h 451849"/>
                  <a:gd name="connsiteX2" fmla="*/ 169392 w 358601"/>
                  <a:gd name="connsiteY2" fmla="*/ 39651 h 451849"/>
                  <a:gd name="connsiteX3" fmla="*/ 88429 w 358601"/>
                  <a:gd name="connsiteY3" fmla="*/ 61082 h 451849"/>
                  <a:gd name="connsiteX4" fmla="*/ 12229 w 358601"/>
                  <a:gd name="connsiteY4" fmla="*/ 134901 h 451849"/>
                  <a:gd name="connsiteX5" fmla="*/ 5086 w 358601"/>
                  <a:gd name="connsiteY5" fmla="*/ 242057 h 451849"/>
                  <a:gd name="connsiteX6" fmla="*/ 62236 w 358601"/>
                  <a:gd name="connsiteY6" fmla="*/ 318257 h 451849"/>
                  <a:gd name="connsiteX7" fmla="*/ 131292 w 358601"/>
                  <a:gd name="connsiteY7" fmla="*/ 342070 h 451849"/>
                  <a:gd name="connsiteX8" fmla="*/ 197967 w 358601"/>
                  <a:gd name="connsiteY8" fmla="*/ 365882 h 451849"/>
                  <a:gd name="connsiteX9" fmla="*/ 224161 w 358601"/>
                  <a:gd name="connsiteY9" fmla="*/ 403982 h 451849"/>
                  <a:gd name="connsiteX10" fmla="*/ 238448 w 358601"/>
                  <a:gd name="connsiteY10" fmla="*/ 451607 h 451849"/>
                  <a:gd name="connsiteX11" fmla="*/ 250354 w 358601"/>
                  <a:gd name="connsiteY11" fmla="*/ 382551 h 451849"/>
                  <a:gd name="connsiteX12" fmla="*/ 271786 w 358601"/>
                  <a:gd name="connsiteY12" fmla="*/ 342070 h 451849"/>
                  <a:gd name="connsiteX13" fmla="*/ 219398 w 358601"/>
                  <a:gd name="connsiteY13" fmla="*/ 315876 h 451849"/>
                  <a:gd name="connsiteX14" fmla="*/ 174154 w 358601"/>
                  <a:gd name="connsiteY14" fmla="*/ 256345 h 451849"/>
                  <a:gd name="connsiteX15" fmla="*/ 128911 w 358601"/>
                  <a:gd name="connsiteY15" fmla="*/ 201576 h 451849"/>
                  <a:gd name="connsiteX16" fmla="*/ 136054 w 358601"/>
                  <a:gd name="connsiteY16" fmla="*/ 127757 h 451849"/>
                  <a:gd name="connsiteX17" fmla="*/ 214636 w 358601"/>
                  <a:gd name="connsiteY17" fmla="*/ 122995 h 451849"/>
                  <a:gd name="connsiteX18" fmla="*/ 288454 w 358601"/>
                  <a:gd name="connsiteY18" fmla="*/ 111089 h 451849"/>
                  <a:gd name="connsiteX19" fmla="*/ 352748 w 358601"/>
                  <a:gd name="connsiteY19" fmla="*/ 58701 h 451849"/>
                  <a:gd name="connsiteX20" fmla="*/ 343223 w 358601"/>
                  <a:gd name="connsiteY20" fmla="*/ 1551 h 451849"/>
                  <a:gd name="connsiteX0" fmla="*/ 343223 w 358601"/>
                  <a:gd name="connsiteY0" fmla="*/ 1410 h 451708"/>
                  <a:gd name="connsiteX1" fmla="*/ 250354 w 358601"/>
                  <a:gd name="connsiteY1" fmla="*/ 18079 h 451708"/>
                  <a:gd name="connsiteX2" fmla="*/ 167011 w 358601"/>
                  <a:gd name="connsiteY2" fmla="*/ 25222 h 451708"/>
                  <a:gd name="connsiteX3" fmla="*/ 88429 w 358601"/>
                  <a:gd name="connsiteY3" fmla="*/ 60941 h 451708"/>
                  <a:gd name="connsiteX4" fmla="*/ 12229 w 358601"/>
                  <a:gd name="connsiteY4" fmla="*/ 134760 h 451708"/>
                  <a:gd name="connsiteX5" fmla="*/ 5086 w 358601"/>
                  <a:gd name="connsiteY5" fmla="*/ 241916 h 451708"/>
                  <a:gd name="connsiteX6" fmla="*/ 62236 w 358601"/>
                  <a:gd name="connsiteY6" fmla="*/ 318116 h 451708"/>
                  <a:gd name="connsiteX7" fmla="*/ 131292 w 358601"/>
                  <a:gd name="connsiteY7" fmla="*/ 341929 h 451708"/>
                  <a:gd name="connsiteX8" fmla="*/ 197967 w 358601"/>
                  <a:gd name="connsiteY8" fmla="*/ 365741 h 451708"/>
                  <a:gd name="connsiteX9" fmla="*/ 224161 w 358601"/>
                  <a:gd name="connsiteY9" fmla="*/ 403841 h 451708"/>
                  <a:gd name="connsiteX10" fmla="*/ 238448 w 358601"/>
                  <a:gd name="connsiteY10" fmla="*/ 451466 h 451708"/>
                  <a:gd name="connsiteX11" fmla="*/ 250354 w 358601"/>
                  <a:gd name="connsiteY11" fmla="*/ 382410 h 451708"/>
                  <a:gd name="connsiteX12" fmla="*/ 271786 w 358601"/>
                  <a:gd name="connsiteY12" fmla="*/ 341929 h 451708"/>
                  <a:gd name="connsiteX13" fmla="*/ 219398 w 358601"/>
                  <a:gd name="connsiteY13" fmla="*/ 315735 h 451708"/>
                  <a:gd name="connsiteX14" fmla="*/ 174154 w 358601"/>
                  <a:gd name="connsiteY14" fmla="*/ 256204 h 451708"/>
                  <a:gd name="connsiteX15" fmla="*/ 128911 w 358601"/>
                  <a:gd name="connsiteY15" fmla="*/ 201435 h 451708"/>
                  <a:gd name="connsiteX16" fmla="*/ 136054 w 358601"/>
                  <a:gd name="connsiteY16" fmla="*/ 127616 h 451708"/>
                  <a:gd name="connsiteX17" fmla="*/ 214636 w 358601"/>
                  <a:gd name="connsiteY17" fmla="*/ 122854 h 451708"/>
                  <a:gd name="connsiteX18" fmla="*/ 288454 w 358601"/>
                  <a:gd name="connsiteY18" fmla="*/ 110948 h 451708"/>
                  <a:gd name="connsiteX19" fmla="*/ 352748 w 358601"/>
                  <a:gd name="connsiteY19" fmla="*/ 58560 h 451708"/>
                  <a:gd name="connsiteX20" fmla="*/ 343223 w 358601"/>
                  <a:gd name="connsiteY20" fmla="*/ 1410 h 451708"/>
                  <a:gd name="connsiteX0" fmla="*/ 343223 w 358601"/>
                  <a:gd name="connsiteY0" fmla="*/ 2456 h 452754"/>
                  <a:gd name="connsiteX1" fmla="*/ 250354 w 358601"/>
                  <a:gd name="connsiteY1" fmla="*/ 11981 h 452754"/>
                  <a:gd name="connsiteX2" fmla="*/ 167011 w 358601"/>
                  <a:gd name="connsiteY2" fmla="*/ 26268 h 452754"/>
                  <a:gd name="connsiteX3" fmla="*/ 88429 w 358601"/>
                  <a:gd name="connsiteY3" fmla="*/ 61987 h 452754"/>
                  <a:gd name="connsiteX4" fmla="*/ 12229 w 358601"/>
                  <a:gd name="connsiteY4" fmla="*/ 135806 h 452754"/>
                  <a:gd name="connsiteX5" fmla="*/ 5086 w 358601"/>
                  <a:gd name="connsiteY5" fmla="*/ 242962 h 452754"/>
                  <a:gd name="connsiteX6" fmla="*/ 62236 w 358601"/>
                  <a:gd name="connsiteY6" fmla="*/ 319162 h 452754"/>
                  <a:gd name="connsiteX7" fmla="*/ 131292 w 358601"/>
                  <a:gd name="connsiteY7" fmla="*/ 342975 h 452754"/>
                  <a:gd name="connsiteX8" fmla="*/ 197967 w 358601"/>
                  <a:gd name="connsiteY8" fmla="*/ 366787 h 452754"/>
                  <a:gd name="connsiteX9" fmla="*/ 224161 w 358601"/>
                  <a:gd name="connsiteY9" fmla="*/ 404887 h 452754"/>
                  <a:gd name="connsiteX10" fmla="*/ 238448 w 358601"/>
                  <a:gd name="connsiteY10" fmla="*/ 452512 h 452754"/>
                  <a:gd name="connsiteX11" fmla="*/ 250354 w 358601"/>
                  <a:gd name="connsiteY11" fmla="*/ 383456 h 452754"/>
                  <a:gd name="connsiteX12" fmla="*/ 271786 w 358601"/>
                  <a:gd name="connsiteY12" fmla="*/ 342975 h 452754"/>
                  <a:gd name="connsiteX13" fmla="*/ 219398 w 358601"/>
                  <a:gd name="connsiteY13" fmla="*/ 316781 h 452754"/>
                  <a:gd name="connsiteX14" fmla="*/ 174154 w 358601"/>
                  <a:gd name="connsiteY14" fmla="*/ 257250 h 452754"/>
                  <a:gd name="connsiteX15" fmla="*/ 128911 w 358601"/>
                  <a:gd name="connsiteY15" fmla="*/ 202481 h 452754"/>
                  <a:gd name="connsiteX16" fmla="*/ 136054 w 358601"/>
                  <a:gd name="connsiteY16" fmla="*/ 128662 h 452754"/>
                  <a:gd name="connsiteX17" fmla="*/ 214636 w 358601"/>
                  <a:gd name="connsiteY17" fmla="*/ 123900 h 452754"/>
                  <a:gd name="connsiteX18" fmla="*/ 288454 w 358601"/>
                  <a:gd name="connsiteY18" fmla="*/ 111994 h 452754"/>
                  <a:gd name="connsiteX19" fmla="*/ 352748 w 358601"/>
                  <a:gd name="connsiteY19" fmla="*/ 59606 h 452754"/>
                  <a:gd name="connsiteX20" fmla="*/ 343223 w 358601"/>
                  <a:gd name="connsiteY20" fmla="*/ 2456 h 452754"/>
                  <a:gd name="connsiteX0" fmla="*/ 343223 w 358601"/>
                  <a:gd name="connsiteY0" fmla="*/ 2456 h 452754"/>
                  <a:gd name="connsiteX1" fmla="*/ 250354 w 358601"/>
                  <a:gd name="connsiteY1" fmla="*/ 11981 h 452754"/>
                  <a:gd name="connsiteX2" fmla="*/ 167011 w 358601"/>
                  <a:gd name="connsiteY2" fmla="*/ 26268 h 452754"/>
                  <a:gd name="connsiteX3" fmla="*/ 88429 w 358601"/>
                  <a:gd name="connsiteY3" fmla="*/ 61987 h 452754"/>
                  <a:gd name="connsiteX4" fmla="*/ 12229 w 358601"/>
                  <a:gd name="connsiteY4" fmla="*/ 135806 h 452754"/>
                  <a:gd name="connsiteX5" fmla="*/ 5086 w 358601"/>
                  <a:gd name="connsiteY5" fmla="*/ 242962 h 452754"/>
                  <a:gd name="connsiteX6" fmla="*/ 62236 w 358601"/>
                  <a:gd name="connsiteY6" fmla="*/ 319162 h 452754"/>
                  <a:gd name="connsiteX7" fmla="*/ 131292 w 358601"/>
                  <a:gd name="connsiteY7" fmla="*/ 342975 h 452754"/>
                  <a:gd name="connsiteX8" fmla="*/ 197967 w 358601"/>
                  <a:gd name="connsiteY8" fmla="*/ 366787 h 452754"/>
                  <a:gd name="connsiteX9" fmla="*/ 224161 w 358601"/>
                  <a:gd name="connsiteY9" fmla="*/ 404887 h 452754"/>
                  <a:gd name="connsiteX10" fmla="*/ 238448 w 358601"/>
                  <a:gd name="connsiteY10" fmla="*/ 452512 h 452754"/>
                  <a:gd name="connsiteX11" fmla="*/ 250354 w 358601"/>
                  <a:gd name="connsiteY11" fmla="*/ 383456 h 452754"/>
                  <a:gd name="connsiteX12" fmla="*/ 271786 w 358601"/>
                  <a:gd name="connsiteY12" fmla="*/ 342975 h 452754"/>
                  <a:gd name="connsiteX13" fmla="*/ 219398 w 358601"/>
                  <a:gd name="connsiteY13" fmla="*/ 316781 h 452754"/>
                  <a:gd name="connsiteX14" fmla="*/ 174154 w 358601"/>
                  <a:gd name="connsiteY14" fmla="*/ 257250 h 452754"/>
                  <a:gd name="connsiteX15" fmla="*/ 128911 w 358601"/>
                  <a:gd name="connsiteY15" fmla="*/ 202481 h 452754"/>
                  <a:gd name="connsiteX16" fmla="*/ 136054 w 358601"/>
                  <a:gd name="connsiteY16" fmla="*/ 140569 h 452754"/>
                  <a:gd name="connsiteX17" fmla="*/ 214636 w 358601"/>
                  <a:gd name="connsiteY17" fmla="*/ 123900 h 452754"/>
                  <a:gd name="connsiteX18" fmla="*/ 288454 w 358601"/>
                  <a:gd name="connsiteY18" fmla="*/ 111994 h 452754"/>
                  <a:gd name="connsiteX19" fmla="*/ 352748 w 358601"/>
                  <a:gd name="connsiteY19" fmla="*/ 59606 h 452754"/>
                  <a:gd name="connsiteX20" fmla="*/ 343223 w 358601"/>
                  <a:gd name="connsiteY20" fmla="*/ 2456 h 452754"/>
                  <a:gd name="connsiteX0" fmla="*/ 343223 w 358601"/>
                  <a:gd name="connsiteY0" fmla="*/ 2456 h 452754"/>
                  <a:gd name="connsiteX1" fmla="*/ 250354 w 358601"/>
                  <a:gd name="connsiteY1" fmla="*/ 11981 h 452754"/>
                  <a:gd name="connsiteX2" fmla="*/ 167011 w 358601"/>
                  <a:gd name="connsiteY2" fmla="*/ 26268 h 452754"/>
                  <a:gd name="connsiteX3" fmla="*/ 88429 w 358601"/>
                  <a:gd name="connsiteY3" fmla="*/ 61987 h 452754"/>
                  <a:gd name="connsiteX4" fmla="*/ 12229 w 358601"/>
                  <a:gd name="connsiteY4" fmla="*/ 135806 h 452754"/>
                  <a:gd name="connsiteX5" fmla="*/ 5086 w 358601"/>
                  <a:gd name="connsiteY5" fmla="*/ 242962 h 452754"/>
                  <a:gd name="connsiteX6" fmla="*/ 62236 w 358601"/>
                  <a:gd name="connsiteY6" fmla="*/ 319162 h 452754"/>
                  <a:gd name="connsiteX7" fmla="*/ 131292 w 358601"/>
                  <a:gd name="connsiteY7" fmla="*/ 342975 h 452754"/>
                  <a:gd name="connsiteX8" fmla="*/ 197967 w 358601"/>
                  <a:gd name="connsiteY8" fmla="*/ 366787 h 452754"/>
                  <a:gd name="connsiteX9" fmla="*/ 224161 w 358601"/>
                  <a:gd name="connsiteY9" fmla="*/ 404887 h 452754"/>
                  <a:gd name="connsiteX10" fmla="*/ 238448 w 358601"/>
                  <a:gd name="connsiteY10" fmla="*/ 452512 h 452754"/>
                  <a:gd name="connsiteX11" fmla="*/ 250354 w 358601"/>
                  <a:gd name="connsiteY11" fmla="*/ 383456 h 452754"/>
                  <a:gd name="connsiteX12" fmla="*/ 271786 w 358601"/>
                  <a:gd name="connsiteY12" fmla="*/ 342975 h 452754"/>
                  <a:gd name="connsiteX13" fmla="*/ 219398 w 358601"/>
                  <a:gd name="connsiteY13" fmla="*/ 316781 h 452754"/>
                  <a:gd name="connsiteX14" fmla="*/ 174154 w 358601"/>
                  <a:gd name="connsiteY14" fmla="*/ 257250 h 452754"/>
                  <a:gd name="connsiteX15" fmla="*/ 128911 w 358601"/>
                  <a:gd name="connsiteY15" fmla="*/ 202481 h 452754"/>
                  <a:gd name="connsiteX16" fmla="*/ 136054 w 358601"/>
                  <a:gd name="connsiteY16" fmla="*/ 140569 h 452754"/>
                  <a:gd name="connsiteX17" fmla="*/ 214636 w 358601"/>
                  <a:gd name="connsiteY17" fmla="*/ 131044 h 452754"/>
                  <a:gd name="connsiteX18" fmla="*/ 288454 w 358601"/>
                  <a:gd name="connsiteY18" fmla="*/ 111994 h 452754"/>
                  <a:gd name="connsiteX19" fmla="*/ 352748 w 358601"/>
                  <a:gd name="connsiteY19" fmla="*/ 59606 h 452754"/>
                  <a:gd name="connsiteX20" fmla="*/ 343223 w 358601"/>
                  <a:gd name="connsiteY20" fmla="*/ 2456 h 452754"/>
                  <a:gd name="connsiteX0" fmla="*/ 343223 w 358601"/>
                  <a:gd name="connsiteY0" fmla="*/ 2456 h 452754"/>
                  <a:gd name="connsiteX1" fmla="*/ 250354 w 358601"/>
                  <a:gd name="connsiteY1" fmla="*/ 11981 h 452754"/>
                  <a:gd name="connsiteX2" fmla="*/ 167011 w 358601"/>
                  <a:gd name="connsiteY2" fmla="*/ 26268 h 452754"/>
                  <a:gd name="connsiteX3" fmla="*/ 88429 w 358601"/>
                  <a:gd name="connsiteY3" fmla="*/ 61987 h 452754"/>
                  <a:gd name="connsiteX4" fmla="*/ 12229 w 358601"/>
                  <a:gd name="connsiteY4" fmla="*/ 135806 h 452754"/>
                  <a:gd name="connsiteX5" fmla="*/ 5086 w 358601"/>
                  <a:gd name="connsiteY5" fmla="*/ 242962 h 452754"/>
                  <a:gd name="connsiteX6" fmla="*/ 62236 w 358601"/>
                  <a:gd name="connsiteY6" fmla="*/ 319162 h 452754"/>
                  <a:gd name="connsiteX7" fmla="*/ 131292 w 358601"/>
                  <a:gd name="connsiteY7" fmla="*/ 342975 h 452754"/>
                  <a:gd name="connsiteX8" fmla="*/ 197967 w 358601"/>
                  <a:gd name="connsiteY8" fmla="*/ 366787 h 452754"/>
                  <a:gd name="connsiteX9" fmla="*/ 224161 w 358601"/>
                  <a:gd name="connsiteY9" fmla="*/ 404887 h 452754"/>
                  <a:gd name="connsiteX10" fmla="*/ 238448 w 358601"/>
                  <a:gd name="connsiteY10" fmla="*/ 452512 h 452754"/>
                  <a:gd name="connsiteX11" fmla="*/ 250354 w 358601"/>
                  <a:gd name="connsiteY11" fmla="*/ 383456 h 452754"/>
                  <a:gd name="connsiteX12" fmla="*/ 271786 w 358601"/>
                  <a:gd name="connsiteY12" fmla="*/ 342975 h 452754"/>
                  <a:gd name="connsiteX13" fmla="*/ 219398 w 358601"/>
                  <a:gd name="connsiteY13" fmla="*/ 316781 h 452754"/>
                  <a:gd name="connsiteX14" fmla="*/ 174154 w 358601"/>
                  <a:gd name="connsiteY14" fmla="*/ 257250 h 452754"/>
                  <a:gd name="connsiteX15" fmla="*/ 128911 w 358601"/>
                  <a:gd name="connsiteY15" fmla="*/ 202481 h 452754"/>
                  <a:gd name="connsiteX16" fmla="*/ 140816 w 358601"/>
                  <a:gd name="connsiteY16" fmla="*/ 152475 h 452754"/>
                  <a:gd name="connsiteX17" fmla="*/ 214636 w 358601"/>
                  <a:gd name="connsiteY17" fmla="*/ 131044 h 452754"/>
                  <a:gd name="connsiteX18" fmla="*/ 288454 w 358601"/>
                  <a:gd name="connsiteY18" fmla="*/ 111994 h 452754"/>
                  <a:gd name="connsiteX19" fmla="*/ 352748 w 358601"/>
                  <a:gd name="connsiteY19" fmla="*/ 59606 h 452754"/>
                  <a:gd name="connsiteX20" fmla="*/ 343223 w 358601"/>
                  <a:gd name="connsiteY20" fmla="*/ 2456 h 452754"/>
                  <a:gd name="connsiteX0" fmla="*/ 341644 w 357022"/>
                  <a:gd name="connsiteY0" fmla="*/ 2456 h 452754"/>
                  <a:gd name="connsiteX1" fmla="*/ 248775 w 357022"/>
                  <a:gd name="connsiteY1" fmla="*/ 11981 h 452754"/>
                  <a:gd name="connsiteX2" fmla="*/ 165432 w 357022"/>
                  <a:gd name="connsiteY2" fmla="*/ 26268 h 452754"/>
                  <a:gd name="connsiteX3" fmla="*/ 86850 w 357022"/>
                  <a:gd name="connsiteY3" fmla="*/ 61987 h 452754"/>
                  <a:gd name="connsiteX4" fmla="*/ 10650 w 357022"/>
                  <a:gd name="connsiteY4" fmla="*/ 135806 h 452754"/>
                  <a:gd name="connsiteX5" fmla="*/ 5888 w 357022"/>
                  <a:gd name="connsiteY5" fmla="*/ 238200 h 452754"/>
                  <a:gd name="connsiteX6" fmla="*/ 60657 w 357022"/>
                  <a:gd name="connsiteY6" fmla="*/ 319162 h 452754"/>
                  <a:gd name="connsiteX7" fmla="*/ 129713 w 357022"/>
                  <a:gd name="connsiteY7" fmla="*/ 342975 h 452754"/>
                  <a:gd name="connsiteX8" fmla="*/ 196388 w 357022"/>
                  <a:gd name="connsiteY8" fmla="*/ 366787 h 452754"/>
                  <a:gd name="connsiteX9" fmla="*/ 222582 w 357022"/>
                  <a:gd name="connsiteY9" fmla="*/ 404887 h 452754"/>
                  <a:gd name="connsiteX10" fmla="*/ 236869 w 357022"/>
                  <a:gd name="connsiteY10" fmla="*/ 452512 h 452754"/>
                  <a:gd name="connsiteX11" fmla="*/ 248775 w 357022"/>
                  <a:gd name="connsiteY11" fmla="*/ 383456 h 452754"/>
                  <a:gd name="connsiteX12" fmla="*/ 270207 w 357022"/>
                  <a:gd name="connsiteY12" fmla="*/ 342975 h 452754"/>
                  <a:gd name="connsiteX13" fmla="*/ 217819 w 357022"/>
                  <a:gd name="connsiteY13" fmla="*/ 316781 h 452754"/>
                  <a:gd name="connsiteX14" fmla="*/ 172575 w 357022"/>
                  <a:gd name="connsiteY14" fmla="*/ 257250 h 452754"/>
                  <a:gd name="connsiteX15" fmla="*/ 127332 w 357022"/>
                  <a:gd name="connsiteY15" fmla="*/ 202481 h 452754"/>
                  <a:gd name="connsiteX16" fmla="*/ 139237 w 357022"/>
                  <a:gd name="connsiteY16" fmla="*/ 152475 h 452754"/>
                  <a:gd name="connsiteX17" fmla="*/ 213057 w 357022"/>
                  <a:gd name="connsiteY17" fmla="*/ 131044 h 452754"/>
                  <a:gd name="connsiteX18" fmla="*/ 286875 w 357022"/>
                  <a:gd name="connsiteY18" fmla="*/ 111994 h 452754"/>
                  <a:gd name="connsiteX19" fmla="*/ 351169 w 357022"/>
                  <a:gd name="connsiteY19" fmla="*/ 59606 h 452754"/>
                  <a:gd name="connsiteX20" fmla="*/ 341644 w 357022"/>
                  <a:gd name="connsiteY20" fmla="*/ 2456 h 452754"/>
                  <a:gd name="connsiteX0" fmla="*/ 341644 w 357022"/>
                  <a:gd name="connsiteY0" fmla="*/ 2456 h 452754"/>
                  <a:gd name="connsiteX1" fmla="*/ 248775 w 357022"/>
                  <a:gd name="connsiteY1" fmla="*/ 11981 h 452754"/>
                  <a:gd name="connsiteX2" fmla="*/ 165432 w 357022"/>
                  <a:gd name="connsiteY2" fmla="*/ 26268 h 452754"/>
                  <a:gd name="connsiteX3" fmla="*/ 86850 w 357022"/>
                  <a:gd name="connsiteY3" fmla="*/ 61987 h 452754"/>
                  <a:gd name="connsiteX4" fmla="*/ 10650 w 357022"/>
                  <a:gd name="connsiteY4" fmla="*/ 135806 h 452754"/>
                  <a:gd name="connsiteX5" fmla="*/ 5888 w 357022"/>
                  <a:gd name="connsiteY5" fmla="*/ 238200 h 452754"/>
                  <a:gd name="connsiteX6" fmla="*/ 60657 w 357022"/>
                  <a:gd name="connsiteY6" fmla="*/ 319162 h 452754"/>
                  <a:gd name="connsiteX7" fmla="*/ 129713 w 357022"/>
                  <a:gd name="connsiteY7" fmla="*/ 342975 h 452754"/>
                  <a:gd name="connsiteX8" fmla="*/ 196388 w 357022"/>
                  <a:gd name="connsiteY8" fmla="*/ 366787 h 452754"/>
                  <a:gd name="connsiteX9" fmla="*/ 222582 w 357022"/>
                  <a:gd name="connsiteY9" fmla="*/ 404887 h 452754"/>
                  <a:gd name="connsiteX10" fmla="*/ 236869 w 357022"/>
                  <a:gd name="connsiteY10" fmla="*/ 452512 h 452754"/>
                  <a:gd name="connsiteX11" fmla="*/ 248775 w 357022"/>
                  <a:gd name="connsiteY11" fmla="*/ 383456 h 452754"/>
                  <a:gd name="connsiteX12" fmla="*/ 270207 w 357022"/>
                  <a:gd name="connsiteY12" fmla="*/ 342975 h 452754"/>
                  <a:gd name="connsiteX13" fmla="*/ 224963 w 357022"/>
                  <a:gd name="connsiteY13" fmla="*/ 314400 h 452754"/>
                  <a:gd name="connsiteX14" fmla="*/ 172575 w 357022"/>
                  <a:gd name="connsiteY14" fmla="*/ 257250 h 452754"/>
                  <a:gd name="connsiteX15" fmla="*/ 127332 w 357022"/>
                  <a:gd name="connsiteY15" fmla="*/ 202481 h 452754"/>
                  <a:gd name="connsiteX16" fmla="*/ 139237 w 357022"/>
                  <a:gd name="connsiteY16" fmla="*/ 152475 h 452754"/>
                  <a:gd name="connsiteX17" fmla="*/ 213057 w 357022"/>
                  <a:gd name="connsiteY17" fmla="*/ 131044 h 452754"/>
                  <a:gd name="connsiteX18" fmla="*/ 286875 w 357022"/>
                  <a:gd name="connsiteY18" fmla="*/ 111994 h 452754"/>
                  <a:gd name="connsiteX19" fmla="*/ 351169 w 357022"/>
                  <a:gd name="connsiteY19" fmla="*/ 59606 h 452754"/>
                  <a:gd name="connsiteX20" fmla="*/ 341644 w 357022"/>
                  <a:gd name="connsiteY20" fmla="*/ 2456 h 452754"/>
                  <a:gd name="connsiteX0" fmla="*/ 341644 w 357022"/>
                  <a:gd name="connsiteY0" fmla="*/ 2456 h 452754"/>
                  <a:gd name="connsiteX1" fmla="*/ 248775 w 357022"/>
                  <a:gd name="connsiteY1" fmla="*/ 11981 h 452754"/>
                  <a:gd name="connsiteX2" fmla="*/ 165432 w 357022"/>
                  <a:gd name="connsiteY2" fmla="*/ 26268 h 452754"/>
                  <a:gd name="connsiteX3" fmla="*/ 86850 w 357022"/>
                  <a:gd name="connsiteY3" fmla="*/ 61987 h 452754"/>
                  <a:gd name="connsiteX4" fmla="*/ 10650 w 357022"/>
                  <a:gd name="connsiteY4" fmla="*/ 135806 h 452754"/>
                  <a:gd name="connsiteX5" fmla="*/ 5888 w 357022"/>
                  <a:gd name="connsiteY5" fmla="*/ 238200 h 452754"/>
                  <a:gd name="connsiteX6" fmla="*/ 60657 w 357022"/>
                  <a:gd name="connsiteY6" fmla="*/ 319162 h 452754"/>
                  <a:gd name="connsiteX7" fmla="*/ 129713 w 357022"/>
                  <a:gd name="connsiteY7" fmla="*/ 342975 h 452754"/>
                  <a:gd name="connsiteX8" fmla="*/ 196388 w 357022"/>
                  <a:gd name="connsiteY8" fmla="*/ 366787 h 452754"/>
                  <a:gd name="connsiteX9" fmla="*/ 222582 w 357022"/>
                  <a:gd name="connsiteY9" fmla="*/ 404887 h 452754"/>
                  <a:gd name="connsiteX10" fmla="*/ 236869 w 357022"/>
                  <a:gd name="connsiteY10" fmla="*/ 452512 h 452754"/>
                  <a:gd name="connsiteX11" fmla="*/ 248775 w 357022"/>
                  <a:gd name="connsiteY11" fmla="*/ 383456 h 452754"/>
                  <a:gd name="connsiteX12" fmla="*/ 270207 w 357022"/>
                  <a:gd name="connsiteY12" fmla="*/ 342975 h 452754"/>
                  <a:gd name="connsiteX13" fmla="*/ 224963 w 357022"/>
                  <a:gd name="connsiteY13" fmla="*/ 314400 h 452754"/>
                  <a:gd name="connsiteX14" fmla="*/ 163050 w 357022"/>
                  <a:gd name="connsiteY14" fmla="*/ 259631 h 452754"/>
                  <a:gd name="connsiteX15" fmla="*/ 127332 w 357022"/>
                  <a:gd name="connsiteY15" fmla="*/ 202481 h 452754"/>
                  <a:gd name="connsiteX16" fmla="*/ 139237 w 357022"/>
                  <a:gd name="connsiteY16" fmla="*/ 152475 h 452754"/>
                  <a:gd name="connsiteX17" fmla="*/ 213057 w 357022"/>
                  <a:gd name="connsiteY17" fmla="*/ 131044 h 452754"/>
                  <a:gd name="connsiteX18" fmla="*/ 286875 w 357022"/>
                  <a:gd name="connsiteY18" fmla="*/ 111994 h 452754"/>
                  <a:gd name="connsiteX19" fmla="*/ 351169 w 357022"/>
                  <a:gd name="connsiteY19" fmla="*/ 59606 h 452754"/>
                  <a:gd name="connsiteX20" fmla="*/ 341644 w 357022"/>
                  <a:gd name="connsiteY20" fmla="*/ 2456 h 452754"/>
                  <a:gd name="connsiteX0" fmla="*/ 341644 w 357022"/>
                  <a:gd name="connsiteY0" fmla="*/ 2456 h 452754"/>
                  <a:gd name="connsiteX1" fmla="*/ 248775 w 357022"/>
                  <a:gd name="connsiteY1" fmla="*/ 11981 h 452754"/>
                  <a:gd name="connsiteX2" fmla="*/ 165432 w 357022"/>
                  <a:gd name="connsiteY2" fmla="*/ 26268 h 452754"/>
                  <a:gd name="connsiteX3" fmla="*/ 86850 w 357022"/>
                  <a:gd name="connsiteY3" fmla="*/ 61987 h 452754"/>
                  <a:gd name="connsiteX4" fmla="*/ 10650 w 357022"/>
                  <a:gd name="connsiteY4" fmla="*/ 135806 h 452754"/>
                  <a:gd name="connsiteX5" fmla="*/ 5888 w 357022"/>
                  <a:gd name="connsiteY5" fmla="*/ 238200 h 452754"/>
                  <a:gd name="connsiteX6" fmla="*/ 60657 w 357022"/>
                  <a:gd name="connsiteY6" fmla="*/ 319162 h 452754"/>
                  <a:gd name="connsiteX7" fmla="*/ 129713 w 357022"/>
                  <a:gd name="connsiteY7" fmla="*/ 342975 h 452754"/>
                  <a:gd name="connsiteX8" fmla="*/ 196388 w 357022"/>
                  <a:gd name="connsiteY8" fmla="*/ 366787 h 452754"/>
                  <a:gd name="connsiteX9" fmla="*/ 222582 w 357022"/>
                  <a:gd name="connsiteY9" fmla="*/ 404887 h 452754"/>
                  <a:gd name="connsiteX10" fmla="*/ 236869 w 357022"/>
                  <a:gd name="connsiteY10" fmla="*/ 452512 h 452754"/>
                  <a:gd name="connsiteX11" fmla="*/ 248775 w 357022"/>
                  <a:gd name="connsiteY11" fmla="*/ 383456 h 452754"/>
                  <a:gd name="connsiteX12" fmla="*/ 270207 w 357022"/>
                  <a:gd name="connsiteY12" fmla="*/ 342975 h 452754"/>
                  <a:gd name="connsiteX13" fmla="*/ 224963 w 357022"/>
                  <a:gd name="connsiteY13" fmla="*/ 314400 h 452754"/>
                  <a:gd name="connsiteX14" fmla="*/ 163050 w 357022"/>
                  <a:gd name="connsiteY14" fmla="*/ 259631 h 452754"/>
                  <a:gd name="connsiteX15" fmla="*/ 127332 w 357022"/>
                  <a:gd name="connsiteY15" fmla="*/ 202481 h 452754"/>
                  <a:gd name="connsiteX16" fmla="*/ 148762 w 357022"/>
                  <a:gd name="connsiteY16" fmla="*/ 152475 h 452754"/>
                  <a:gd name="connsiteX17" fmla="*/ 213057 w 357022"/>
                  <a:gd name="connsiteY17" fmla="*/ 131044 h 452754"/>
                  <a:gd name="connsiteX18" fmla="*/ 286875 w 357022"/>
                  <a:gd name="connsiteY18" fmla="*/ 111994 h 452754"/>
                  <a:gd name="connsiteX19" fmla="*/ 351169 w 357022"/>
                  <a:gd name="connsiteY19" fmla="*/ 59606 h 452754"/>
                  <a:gd name="connsiteX20" fmla="*/ 341644 w 357022"/>
                  <a:gd name="connsiteY20" fmla="*/ 2456 h 452754"/>
                  <a:gd name="connsiteX0" fmla="*/ 341161 w 356539"/>
                  <a:gd name="connsiteY0" fmla="*/ 2456 h 452754"/>
                  <a:gd name="connsiteX1" fmla="*/ 248292 w 356539"/>
                  <a:gd name="connsiteY1" fmla="*/ 11981 h 452754"/>
                  <a:gd name="connsiteX2" fmla="*/ 164949 w 356539"/>
                  <a:gd name="connsiteY2" fmla="*/ 26268 h 452754"/>
                  <a:gd name="connsiteX3" fmla="*/ 86367 w 356539"/>
                  <a:gd name="connsiteY3" fmla="*/ 61987 h 452754"/>
                  <a:gd name="connsiteX4" fmla="*/ 10167 w 356539"/>
                  <a:gd name="connsiteY4" fmla="*/ 135806 h 452754"/>
                  <a:gd name="connsiteX5" fmla="*/ 5405 w 356539"/>
                  <a:gd name="connsiteY5" fmla="*/ 238200 h 452754"/>
                  <a:gd name="connsiteX6" fmla="*/ 53030 w 356539"/>
                  <a:gd name="connsiteY6" fmla="*/ 316781 h 452754"/>
                  <a:gd name="connsiteX7" fmla="*/ 129230 w 356539"/>
                  <a:gd name="connsiteY7" fmla="*/ 342975 h 452754"/>
                  <a:gd name="connsiteX8" fmla="*/ 195905 w 356539"/>
                  <a:gd name="connsiteY8" fmla="*/ 366787 h 452754"/>
                  <a:gd name="connsiteX9" fmla="*/ 222099 w 356539"/>
                  <a:gd name="connsiteY9" fmla="*/ 404887 h 452754"/>
                  <a:gd name="connsiteX10" fmla="*/ 236386 w 356539"/>
                  <a:gd name="connsiteY10" fmla="*/ 452512 h 452754"/>
                  <a:gd name="connsiteX11" fmla="*/ 248292 w 356539"/>
                  <a:gd name="connsiteY11" fmla="*/ 383456 h 452754"/>
                  <a:gd name="connsiteX12" fmla="*/ 269724 w 356539"/>
                  <a:gd name="connsiteY12" fmla="*/ 342975 h 452754"/>
                  <a:gd name="connsiteX13" fmla="*/ 224480 w 356539"/>
                  <a:gd name="connsiteY13" fmla="*/ 314400 h 452754"/>
                  <a:gd name="connsiteX14" fmla="*/ 162567 w 356539"/>
                  <a:gd name="connsiteY14" fmla="*/ 259631 h 452754"/>
                  <a:gd name="connsiteX15" fmla="*/ 126849 w 356539"/>
                  <a:gd name="connsiteY15" fmla="*/ 202481 h 452754"/>
                  <a:gd name="connsiteX16" fmla="*/ 148279 w 356539"/>
                  <a:gd name="connsiteY16" fmla="*/ 152475 h 452754"/>
                  <a:gd name="connsiteX17" fmla="*/ 212574 w 356539"/>
                  <a:gd name="connsiteY17" fmla="*/ 131044 h 452754"/>
                  <a:gd name="connsiteX18" fmla="*/ 286392 w 356539"/>
                  <a:gd name="connsiteY18" fmla="*/ 111994 h 452754"/>
                  <a:gd name="connsiteX19" fmla="*/ 350686 w 356539"/>
                  <a:gd name="connsiteY19" fmla="*/ 59606 h 452754"/>
                  <a:gd name="connsiteX20" fmla="*/ 341161 w 356539"/>
                  <a:gd name="connsiteY20" fmla="*/ 2456 h 452754"/>
                  <a:gd name="connsiteX0" fmla="*/ 341161 w 356539"/>
                  <a:gd name="connsiteY0" fmla="*/ 2456 h 452754"/>
                  <a:gd name="connsiteX1" fmla="*/ 248292 w 356539"/>
                  <a:gd name="connsiteY1" fmla="*/ 11981 h 452754"/>
                  <a:gd name="connsiteX2" fmla="*/ 164949 w 356539"/>
                  <a:gd name="connsiteY2" fmla="*/ 26268 h 452754"/>
                  <a:gd name="connsiteX3" fmla="*/ 86367 w 356539"/>
                  <a:gd name="connsiteY3" fmla="*/ 61987 h 452754"/>
                  <a:gd name="connsiteX4" fmla="*/ 10167 w 356539"/>
                  <a:gd name="connsiteY4" fmla="*/ 135806 h 452754"/>
                  <a:gd name="connsiteX5" fmla="*/ 5405 w 356539"/>
                  <a:gd name="connsiteY5" fmla="*/ 238200 h 452754"/>
                  <a:gd name="connsiteX6" fmla="*/ 53030 w 356539"/>
                  <a:gd name="connsiteY6" fmla="*/ 316781 h 452754"/>
                  <a:gd name="connsiteX7" fmla="*/ 124467 w 356539"/>
                  <a:gd name="connsiteY7" fmla="*/ 331069 h 452754"/>
                  <a:gd name="connsiteX8" fmla="*/ 195905 w 356539"/>
                  <a:gd name="connsiteY8" fmla="*/ 366787 h 452754"/>
                  <a:gd name="connsiteX9" fmla="*/ 222099 w 356539"/>
                  <a:gd name="connsiteY9" fmla="*/ 404887 h 452754"/>
                  <a:gd name="connsiteX10" fmla="*/ 236386 w 356539"/>
                  <a:gd name="connsiteY10" fmla="*/ 452512 h 452754"/>
                  <a:gd name="connsiteX11" fmla="*/ 248292 w 356539"/>
                  <a:gd name="connsiteY11" fmla="*/ 383456 h 452754"/>
                  <a:gd name="connsiteX12" fmla="*/ 269724 w 356539"/>
                  <a:gd name="connsiteY12" fmla="*/ 342975 h 452754"/>
                  <a:gd name="connsiteX13" fmla="*/ 224480 w 356539"/>
                  <a:gd name="connsiteY13" fmla="*/ 314400 h 452754"/>
                  <a:gd name="connsiteX14" fmla="*/ 162567 w 356539"/>
                  <a:gd name="connsiteY14" fmla="*/ 259631 h 452754"/>
                  <a:gd name="connsiteX15" fmla="*/ 126849 w 356539"/>
                  <a:gd name="connsiteY15" fmla="*/ 202481 h 452754"/>
                  <a:gd name="connsiteX16" fmla="*/ 148279 w 356539"/>
                  <a:gd name="connsiteY16" fmla="*/ 152475 h 452754"/>
                  <a:gd name="connsiteX17" fmla="*/ 212574 w 356539"/>
                  <a:gd name="connsiteY17" fmla="*/ 131044 h 452754"/>
                  <a:gd name="connsiteX18" fmla="*/ 286392 w 356539"/>
                  <a:gd name="connsiteY18" fmla="*/ 111994 h 452754"/>
                  <a:gd name="connsiteX19" fmla="*/ 350686 w 356539"/>
                  <a:gd name="connsiteY19" fmla="*/ 59606 h 452754"/>
                  <a:gd name="connsiteX20" fmla="*/ 341161 w 356539"/>
                  <a:gd name="connsiteY20" fmla="*/ 2456 h 452754"/>
                  <a:gd name="connsiteX0" fmla="*/ 341161 w 356539"/>
                  <a:gd name="connsiteY0" fmla="*/ 2456 h 452761"/>
                  <a:gd name="connsiteX1" fmla="*/ 248292 w 356539"/>
                  <a:gd name="connsiteY1" fmla="*/ 11981 h 452761"/>
                  <a:gd name="connsiteX2" fmla="*/ 164949 w 356539"/>
                  <a:gd name="connsiteY2" fmla="*/ 26268 h 452761"/>
                  <a:gd name="connsiteX3" fmla="*/ 86367 w 356539"/>
                  <a:gd name="connsiteY3" fmla="*/ 61987 h 452761"/>
                  <a:gd name="connsiteX4" fmla="*/ 10167 w 356539"/>
                  <a:gd name="connsiteY4" fmla="*/ 135806 h 452761"/>
                  <a:gd name="connsiteX5" fmla="*/ 5405 w 356539"/>
                  <a:gd name="connsiteY5" fmla="*/ 238200 h 452761"/>
                  <a:gd name="connsiteX6" fmla="*/ 53030 w 356539"/>
                  <a:gd name="connsiteY6" fmla="*/ 316781 h 452761"/>
                  <a:gd name="connsiteX7" fmla="*/ 124467 w 356539"/>
                  <a:gd name="connsiteY7" fmla="*/ 331069 h 452761"/>
                  <a:gd name="connsiteX8" fmla="*/ 186380 w 356539"/>
                  <a:gd name="connsiteY8" fmla="*/ 359643 h 452761"/>
                  <a:gd name="connsiteX9" fmla="*/ 222099 w 356539"/>
                  <a:gd name="connsiteY9" fmla="*/ 404887 h 452761"/>
                  <a:gd name="connsiteX10" fmla="*/ 236386 w 356539"/>
                  <a:gd name="connsiteY10" fmla="*/ 452512 h 452761"/>
                  <a:gd name="connsiteX11" fmla="*/ 248292 w 356539"/>
                  <a:gd name="connsiteY11" fmla="*/ 383456 h 452761"/>
                  <a:gd name="connsiteX12" fmla="*/ 269724 w 356539"/>
                  <a:gd name="connsiteY12" fmla="*/ 342975 h 452761"/>
                  <a:gd name="connsiteX13" fmla="*/ 224480 w 356539"/>
                  <a:gd name="connsiteY13" fmla="*/ 314400 h 452761"/>
                  <a:gd name="connsiteX14" fmla="*/ 162567 w 356539"/>
                  <a:gd name="connsiteY14" fmla="*/ 259631 h 452761"/>
                  <a:gd name="connsiteX15" fmla="*/ 126849 w 356539"/>
                  <a:gd name="connsiteY15" fmla="*/ 202481 h 452761"/>
                  <a:gd name="connsiteX16" fmla="*/ 148279 w 356539"/>
                  <a:gd name="connsiteY16" fmla="*/ 152475 h 452761"/>
                  <a:gd name="connsiteX17" fmla="*/ 212574 w 356539"/>
                  <a:gd name="connsiteY17" fmla="*/ 131044 h 452761"/>
                  <a:gd name="connsiteX18" fmla="*/ 286392 w 356539"/>
                  <a:gd name="connsiteY18" fmla="*/ 111994 h 452761"/>
                  <a:gd name="connsiteX19" fmla="*/ 350686 w 356539"/>
                  <a:gd name="connsiteY19" fmla="*/ 59606 h 452761"/>
                  <a:gd name="connsiteX20" fmla="*/ 341161 w 356539"/>
                  <a:gd name="connsiteY20" fmla="*/ 2456 h 452761"/>
                  <a:gd name="connsiteX0" fmla="*/ 341161 w 356539"/>
                  <a:gd name="connsiteY0" fmla="*/ 2456 h 452577"/>
                  <a:gd name="connsiteX1" fmla="*/ 248292 w 356539"/>
                  <a:gd name="connsiteY1" fmla="*/ 11981 h 452577"/>
                  <a:gd name="connsiteX2" fmla="*/ 164949 w 356539"/>
                  <a:gd name="connsiteY2" fmla="*/ 26268 h 452577"/>
                  <a:gd name="connsiteX3" fmla="*/ 86367 w 356539"/>
                  <a:gd name="connsiteY3" fmla="*/ 61987 h 452577"/>
                  <a:gd name="connsiteX4" fmla="*/ 10167 w 356539"/>
                  <a:gd name="connsiteY4" fmla="*/ 135806 h 452577"/>
                  <a:gd name="connsiteX5" fmla="*/ 5405 w 356539"/>
                  <a:gd name="connsiteY5" fmla="*/ 238200 h 452577"/>
                  <a:gd name="connsiteX6" fmla="*/ 53030 w 356539"/>
                  <a:gd name="connsiteY6" fmla="*/ 316781 h 452577"/>
                  <a:gd name="connsiteX7" fmla="*/ 124467 w 356539"/>
                  <a:gd name="connsiteY7" fmla="*/ 331069 h 452577"/>
                  <a:gd name="connsiteX8" fmla="*/ 186380 w 356539"/>
                  <a:gd name="connsiteY8" fmla="*/ 359643 h 452577"/>
                  <a:gd name="connsiteX9" fmla="*/ 217336 w 356539"/>
                  <a:gd name="connsiteY9" fmla="*/ 395362 h 452577"/>
                  <a:gd name="connsiteX10" fmla="*/ 236386 w 356539"/>
                  <a:gd name="connsiteY10" fmla="*/ 452512 h 452577"/>
                  <a:gd name="connsiteX11" fmla="*/ 248292 w 356539"/>
                  <a:gd name="connsiteY11" fmla="*/ 383456 h 452577"/>
                  <a:gd name="connsiteX12" fmla="*/ 269724 w 356539"/>
                  <a:gd name="connsiteY12" fmla="*/ 342975 h 452577"/>
                  <a:gd name="connsiteX13" fmla="*/ 224480 w 356539"/>
                  <a:gd name="connsiteY13" fmla="*/ 314400 h 452577"/>
                  <a:gd name="connsiteX14" fmla="*/ 162567 w 356539"/>
                  <a:gd name="connsiteY14" fmla="*/ 259631 h 452577"/>
                  <a:gd name="connsiteX15" fmla="*/ 126849 w 356539"/>
                  <a:gd name="connsiteY15" fmla="*/ 202481 h 452577"/>
                  <a:gd name="connsiteX16" fmla="*/ 148279 w 356539"/>
                  <a:gd name="connsiteY16" fmla="*/ 152475 h 452577"/>
                  <a:gd name="connsiteX17" fmla="*/ 212574 w 356539"/>
                  <a:gd name="connsiteY17" fmla="*/ 131044 h 452577"/>
                  <a:gd name="connsiteX18" fmla="*/ 286392 w 356539"/>
                  <a:gd name="connsiteY18" fmla="*/ 111994 h 452577"/>
                  <a:gd name="connsiteX19" fmla="*/ 350686 w 356539"/>
                  <a:gd name="connsiteY19" fmla="*/ 59606 h 452577"/>
                  <a:gd name="connsiteX20" fmla="*/ 341161 w 356539"/>
                  <a:gd name="connsiteY20" fmla="*/ 2456 h 452577"/>
                  <a:gd name="connsiteX0" fmla="*/ 341161 w 356539"/>
                  <a:gd name="connsiteY0" fmla="*/ 2456 h 424075"/>
                  <a:gd name="connsiteX1" fmla="*/ 248292 w 356539"/>
                  <a:gd name="connsiteY1" fmla="*/ 11981 h 424075"/>
                  <a:gd name="connsiteX2" fmla="*/ 164949 w 356539"/>
                  <a:gd name="connsiteY2" fmla="*/ 26268 h 424075"/>
                  <a:gd name="connsiteX3" fmla="*/ 86367 w 356539"/>
                  <a:gd name="connsiteY3" fmla="*/ 61987 h 424075"/>
                  <a:gd name="connsiteX4" fmla="*/ 10167 w 356539"/>
                  <a:gd name="connsiteY4" fmla="*/ 135806 h 424075"/>
                  <a:gd name="connsiteX5" fmla="*/ 5405 w 356539"/>
                  <a:gd name="connsiteY5" fmla="*/ 238200 h 424075"/>
                  <a:gd name="connsiteX6" fmla="*/ 53030 w 356539"/>
                  <a:gd name="connsiteY6" fmla="*/ 316781 h 424075"/>
                  <a:gd name="connsiteX7" fmla="*/ 124467 w 356539"/>
                  <a:gd name="connsiteY7" fmla="*/ 331069 h 424075"/>
                  <a:gd name="connsiteX8" fmla="*/ 186380 w 356539"/>
                  <a:gd name="connsiteY8" fmla="*/ 359643 h 424075"/>
                  <a:gd name="connsiteX9" fmla="*/ 217336 w 356539"/>
                  <a:gd name="connsiteY9" fmla="*/ 395362 h 424075"/>
                  <a:gd name="connsiteX10" fmla="*/ 226861 w 356539"/>
                  <a:gd name="connsiteY10" fmla="*/ 423937 h 424075"/>
                  <a:gd name="connsiteX11" fmla="*/ 248292 w 356539"/>
                  <a:gd name="connsiteY11" fmla="*/ 383456 h 424075"/>
                  <a:gd name="connsiteX12" fmla="*/ 269724 w 356539"/>
                  <a:gd name="connsiteY12" fmla="*/ 342975 h 424075"/>
                  <a:gd name="connsiteX13" fmla="*/ 224480 w 356539"/>
                  <a:gd name="connsiteY13" fmla="*/ 314400 h 424075"/>
                  <a:gd name="connsiteX14" fmla="*/ 162567 w 356539"/>
                  <a:gd name="connsiteY14" fmla="*/ 259631 h 424075"/>
                  <a:gd name="connsiteX15" fmla="*/ 126849 w 356539"/>
                  <a:gd name="connsiteY15" fmla="*/ 202481 h 424075"/>
                  <a:gd name="connsiteX16" fmla="*/ 148279 w 356539"/>
                  <a:gd name="connsiteY16" fmla="*/ 152475 h 424075"/>
                  <a:gd name="connsiteX17" fmla="*/ 212574 w 356539"/>
                  <a:gd name="connsiteY17" fmla="*/ 131044 h 424075"/>
                  <a:gd name="connsiteX18" fmla="*/ 286392 w 356539"/>
                  <a:gd name="connsiteY18" fmla="*/ 111994 h 424075"/>
                  <a:gd name="connsiteX19" fmla="*/ 350686 w 356539"/>
                  <a:gd name="connsiteY19" fmla="*/ 59606 h 424075"/>
                  <a:gd name="connsiteX20" fmla="*/ 341161 w 356539"/>
                  <a:gd name="connsiteY20" fmla="*/ 2456 h 424075"/>
                  <a:gd name="connsiteX0" fmla="*/ 341161 w 356539"/>
                  <a:gd name="connsiteY0" fmla="*/ 2456 h 424075"/>
                  <a:gd name="connsiteX1" fmla="*/ 248292 w 356539"/>
                  <a:gd name="connsiteY1" fmla="*/ 11981 h 424075"/>
                  <a:gd name="connsiteX2" fmla="*/ 164949 w 356539"/>
                  <a:gd name="connsiteY2" fmla="*/ 26268 h 424075"/>
                  <a:gd name="connsiteX3" fmla="*/ 86367 w 356539"/>
                  <a:gd name="connsiteY3" fmla="*/ 61987 h 424075"/>
                  <a:gd name="connsiteX4" fmla="*/ 10167 w 356539"/>
                  <a:gd name="connsiteY4" fmla="*/ 135806 h 424075"/>
                  <a:gd name="connsiteX5" fmla="*/ 5405 w 356539"/>
                  <a:gd name="connsiteY5" fmla="*/ 238200 h 424075"/>
                  <a:gd name="connsiteX6" fmla="*/ 53030 w 356539"/>
                  <a:gd name="connsiteY6" fmla="*/ 316781 h 424075"/>
                  <a:gd name="connsiteX7" fmla="*/ 124467 w 356539"/>
                  <a:gd name="connsiteY7" fmla="*/ 331069 h 424075"/>
                  <a:gd name="connsiteX8" fmla="*/ 186380 w 356539"/>
                  <a:gd name="connsiteY8" fmla="*/ 359643 h 424075"/>
                  <a:gd name="connsiteX9" fmla="*/ 217336 w 356539"/>
                  <a:gd name="connsiteY9" fmla="*/ 395362 h 424075"/>
                  <a:gd name="connsiteX10" fmla="*/ 226861 w 356539"/>
                  <a:gd name="connsiteY10" fmla="*/ 423937 h 424075"/>
                  <a:gd name="connsiteX11" fmla="*/ 248292 w 356539"/>
                  <a:gd name="connsiteY11" fmla="*/ 383456 h 424075"/>
                  <a:gd name="connsiteX12" fmla="*/ 267343 w 356539"/>
                  <a:gd name="connsiteY12" fmla="*/ 338213 h 424075"/>
                  <a:gd name="connsiteX13" fmla="*/ 224480 w 356539"/>
                  <a:gd name="connsiteY13" fmla="*/ 314400 h 424075"/>
                  <a:gd name="connsiteX14" fmla="*/ 162567 w 356539"/>
                  <a:gd name="connsiteY14" fmla="*/ 259631 h 424075"/>
                  <a:gd name="connsiteX15" fmla="*/ 126849 w 356539"/>
                  <a:gd name="connsiteY15" fmla="*/ 202481 h 424075"/>
                  <a:gd name="connsiteX16" fmla="*/ 148279 w 356539"/>
                  <a:gd name="connsiteY16" fmla="*/ 152475 h 424075"/>
                  <a:gd name="connsiteX17" fmla="*/ 212574 w 356539"/>
                  <a:gd name="connsiteY17" fmla="*/ 131044 h 424075"/>
                  <a:gd name="connsiteX18" fmla="*/ 286392 w 356539"/>
                  <a:gd name="connsiteY18" fmla="*/ 111994 h 424075"/>
                  <a:gd name="connsiteX19" fmla="*/ 350686 w 356539"/>
                  <a:gd name="connsiteY19" fmla="*/ 59606 h 424075"/>
                  <a:gd name="connsiteX20" fmla="*/ 341161 w 356539"/>
                  <a:gd name="connsiteY20" fmla="*/ 2456 h 424075"/>
                  <a:gd name="connsiteX0" fmla="*/ 341161 w 356539"/>
                  <a:gd name="connsiteY0" fmla="*/ 2456 h 424075"/>
                  <a:gd name="connsiteX1" fmla="*/ 248292 w 356539"/>
                  <a:gd name="connsiteY1" fmla="*/ 11981 h 424075"/>
                  <a:gd name="connsiteX2" fmla="*/ 164949 w 356539"/>
                  <a:gd name="connsiteY2" fmla="*/ 26268 h 424075"/>
                  <a:gd name="connsiteX3" fmla="*/ 86367 w 356539"/>
                  <a:gd name="connsiteY3" fmla="*/ 61987 h 424075"/>
                  <a:gd name="connsiteX4" fmla="*/ 10167 w 356539"/>
                  <a:gd name="connsiteY4" fmla="*/ 135806 h 424075"/>
                  <a:gd name="connsiteX5" fmla="*/ 5405 w 356539"/>
                  <a:gd name="connsiteY5" fmla="*/ 238200 h 424075"/>
                  <a:gd name="connsiteX6" fmla="*/ 53030 w 356539"/>
                  <a:gd name="connsiteY6" fmla="*/ 316781 h 424075"/>
                  <a:gd name="connsiteX7" fmla="*/ 124467 w 356539"/>
                  <a:gd name="connsiteY7" fmla="*/ 331069 h 424075"/>
                  <a:gd name="connsiteX8" fmla="*/ 186380 w 356539"/>
                  <a:gd name="connsiteY8" fmla="*/ 359643 h 424075"/>
                  <a:gd name="connsiteX9" fmla="*/ 217336 w 356539"/>
                  <a:gd name="connsiteY9" fmla="*/ 395362 h 424075"/>
                  <a:gd name="connsiteX10" fmla="*/ 226861 w 356539"/>
                  <a:gd name="connsiteY10" fmla="*/ 423937 h 424075"/>
                  <a:gd name="connsiteX11" fmla="*/ 248292 w 356539"/>
                  <a:gd name="connsiteY11" fmla="*/ 383456 h 424075"/>
                  <a:gd name="connsiteX12" fmla="*/ 267343 w 356539"/>
                  <a:gd name="connsiteY12" fmla="*/ 338213 h 424075"/>
                  <a:gd name="connsiteX13" fmla="*/ 226862 w 356539"/>
                  <a:gd name="connsiteY13" fmla="*/ 319162 h 424075"/>
                  <a:gd name="connsiteX14" fmla="*/ 162567 w 356539"/>
                  <a:gd name="connsiteY14" fmla="*/ 259631 h 424075"/>
                  <a:gd name="connsiteX15" fmla="*/ 126849 w 356539"/>
                  <a:gd name="connsiteY15" fmla="*/ 202481 h 424075"/>
                  <a:gd name="connsiteX16" fmla="*/ 148279 w 356539"/>
                  <a:gd name="connsiteY16" fmla="*/ 152475 h 424075"/>
                  <a:gd name="connsiteX17" fmla="*/ 212574 w 356539"/>
                  <a:gd name="connsiteY17" fmla="*/ 131044 h 424075"/>
                  <a:gd name="connsiteX18" fmla="*/ 286392 w 356539"/>
                  <a:gd name="connsiteY18" fmla="*/ 111994 h 424075"/>
                  <a:gd name="connsiteX19" fmla="*/ 350686 w 356539"/>
                  <a:gd name="connsiteY19" fmla="*/ 59606 h 424075"/>
                  <a:gd name="connsiteX20" fmla="*/ 341161 w 356539"/>
                  <a:gd name="connsiteY20" fmla="*/ 2456 h 424075"/>
                  <a:gd name="connsiteX0" fmla="*/ 341161 w 356539"/>
                  <a:gd name="connsiteY0" fmla="*/ 2597 h 424216"/>
                  <a:gd name="connsiteX1" fmla="*/ 248292 w 356539"/>
                  <a:gd name="connsiteY1" fmla="*/ 12122 h 424216"/>
                  <a:gd name="connsiteX2" fmla="*/ 167330 w 356539"/>
                  <a:gd name="connsiteY2" fmla="*/ 33553 h 424216"/>
                  <a:gd name="connsiteX3" fmla="*/ 86367 w 356539"/>
                  <a:gd name="connsiteY3" fmla="*/ 62128 h 424216"/>
                  <a:gd name="connsiteX4" fmla="*/ 10167 w 356539"/>
                  <a:gd name="connsiteY4" fmla="*/ 135947 h 424216"/>
                  <a:gd name="connsiteX5" fmla="*/ 5405 w 356539"/>
                  <a:gd name="connsiteY5" fmla="*/ 238341 h 424216"/>
                  <a:gd name="connsiteX6" fmla="*/ 53030 w 356539"/>
                  <a:gd name="connsiteY6" fmla="*/ 316922 h 424216"/>
                  <a:gd name="connsiteX7" fmla="*/ 124467 w 356539"/>
                  <a:gd name="connsiteY7" fmla="*/ 331210 h 424216"/>
                  <a:gd name="connsiteX8" fmla="*/ 186380 w 356539"/>
                  <a:gd name="connsiteY8" fmla="*/ 359784 h 424216"/>
                  <a:gd name="connsiteX9" fmla="*/ 217336 w 356539"/>
                  <a:gd name="connsiteY9" fmla="*/ 395503 h 424216"/>
                  <a:gd name="connsiteX10" fmla="*/ 226861 w 356539"/>
                  <a:gd name="connsiteY10" fmla="*/ 424078 h 424216"/>
                  <a:gd name="connsiteX11" fmla="*/ 248292 w 356539"/>
                  <a:gd name="connsiteY11" fmla="*/ 383597 h 424216"/>
                  <a:gd name="connsiteX12" fmla="*/ 267343 w 356539"/>
                  <a:gd name="connsiteY12" fmla="*/ 338354 h 424216"/>
                  <a:gd name="connsiteX13" fmla="*/ 226862 w 356539"/>
                  <a:gd name="connsiteY13" fmla="*/ 319303 h 424216"/>
                  <a:gd name="connsiteX14" fmla="*/ 162567 w 356539"/>
                  <a:gd name="connsiteY14" fmla="*/ 259772 h 424216"/>
                  <a:gd name="connsiteX15" fmla="*/ 126849 w 356539"/>
                  <a:gd name="connsiteY15" fmla="*/ 202622 h 424216"/>
                  <a:gd name="connsiteX16" fmla="*/ 148279 w 356539"/>
                  <a:gd name="connsiteY16" fmla="*/ 152616 h 424216"/>
                  <a:gd name="connsiteX17" fmla="*/ 212574 w 356539"/>
                  <a:gd name="connsiteY17" fmla="*/ 131185 h 424216"/>
                  <a:gd name="connsiteX18" fmla="*/ 286392 w 356539"/>
                  <a:gd name="connsiteY18" fmla="*/ 112135 h 424216"/>
                  <a:gd name="connsiteX19" fmla="*/ 350686 w 356539"/>
                  <a:gd name="connsiteY19" fmla="*/ 59747 h 424216"/>
                  <a:gd name="connsiteX20" fmla="*/ 341161 w 356539"/>
                  <a:gd name="connsiteY20" fmla="*/ 2597 h 424216"/>
                  <a:gd name="connsiteX0" fmla="*/ 341161 w 347864"/>
                  <a:gd name="connsiteY0" fmla="*/ 3590 h 425209"/>
                  <a:gd name="connsiteX1" fmla="*/ 248292 w 347864"/>
                  <a:gd name="connsiteY1" fmla="*/ 13115 h 425209"/>
                  <a:gd name="connsiteX2" fmla="*/ 167330 w 347864"/>
                  <a:gd name="connsiteY2" fmla="*/ 34546 h 425209"/>
                  <a:gd name="connsiteX3" fmla="*/ 86367 w 347864"/>
                  <a:gd name="connsiteY3" fmla="*/ 63121 h 425209"/>
                  <a:gd name="connsiteX4" fmla="*/ 10167 w 347864"/>
                  <a:gd name="connsiteY4" fmla="*/ 136940 h 425209"/>
                  <a:gd name="connsiteX5" fmla="*/ 5405 w 347864"/>
                  <a:gd name="connsiteY5" fmla="*/ 239334 h 425209"/>
                  <a:gd name="connsiteX6" fmla="*/ 53030 w 347864"/>
                  <a:gd name="connsiteY6" fmla="*/ 317915 h 425209"/>
                  <a:gd name="connsiteX7" fmla="*/ 124467 w 347864"/>
                  <a:gd name="connsiteY7" fmla="*/ 332203 h 425209"/>
                  <a:gd name="connsiteX8" fmla="*/ 186380 w 347864"/>
                  <a:gd name="connsiteY8" fmla="*/ 360777 h 425209"/>
                  <a:gd name="connsiteX9" fmla="*/ 217336 w 347864"/>
                  <a:gd name="connsiteY9" fmla="*/ 396496 h 425209"/>
                  <a:gd name="connsiteX10" fmla="*/ 226861 w 347864"/>
                  <a:gd name="connsiteY10" fmla="*/ 425071 h 425209"/>
                  <a:gd name="connsiteX11" fmla="*/ 248292 w 347864"/>
                  <a:gd name="connsiteY11" fmla="*/ 384590 h 425209"/>
                  <a:gd name="connsiteX12" fmla="*/ 267343 w 347864"/>
                  <a:gd name="connsiteY12" fmla="*/ 339347 h 425209"/>
                  <a:gd name="connsiteX13" fmla="*/ 226862 w 347864"/>
                  <a:gd name="connsiteY13" fmla="*/ 320296 h 425209"/>
                  <a:gd name="connsiteX14" fmla="*/ 162567 w 347864"/>
                  <a:gd name="connsiteY14" fmla="*/ 260765 h 425209"/>
                  <a:gd name="connsiteX15" fmla="*/ 126849 w 347864"/>
                  <a:gd name="connsiteY15" fmla="*/ 203615 h 425209"/>
                  <a:gd name="connsiteX16" fmla="*/ 148279 w 347864"/>
                  <a:gd name="connsiteY16" fmla="*/ 153609 h 425209"/>
                  <a:gd name="connsiteX17" fmla="*/ 212574 w 347864"/>
                  <a:gd name="connsiteY17" fmla="*/ 132178 h 425209"/>
                  <a:gd name="connsiteX18" fmla="*/ 286392 w 347864"/>
                  <a:gd name="connsiteY18" fmla="*/ 113128 h 425209"/>
                  <a:gd name="connsiteX19" fmla="*/ 334017 w 347864"/>
                  <a:gd name="connsiteY19" fmla="*/ 75027 h 425209"/>
                  <a:gd name="connsiteX20" fmla="*/ 341161 w 347864"/>
                  <a:gd name="connsiteY20" fmla="*/ 3590 h 425209"/>
                  <a:gd name="connsiteX0" fmla="*/ 331636 w 341028"/>
                  <a:gd name="connsiteY0" fmla="*/ 26227 h 412127"/>
                  <a:gd name="connsiteX1" fmla="*/ 248292 w 341028"/>
                  <a:gd name="connsiteY1" fmla="*/ 33 h 412127"/>
                  <a:gd name="connsiteX2" fmla="*/ 167330 w 341028"/>
                  <a:gd name="connsiteY2" fmla="*/ 21464 h 412127"/>
                  <a:gd name="connsiteX3" fmla="*/ 86367 w 341028"/>
                  <a:gd name="connsiteY3" fmla="*/ 50039 h 412127"/>
                  <a:gd name="connsiteX4" fmla="*/ 10167 w 341028"/>
                  <a:gd name="connsiteY4" fmla="*/ 123858 h 412127"/>
                  <a:gd name="connsiteX5" fmla="*/ 5405 w 341028"/>
                  <a:gd name="connsiteY5" fmla="*/ 226252 h 412127"/>
                  <a:gd name="connsiteX6" fmla="*/ 53030 w 341028"/>
                  <a:gd name="connsiteY6" fmla="*/ 304833 h 412127"/>
                  <a:gd name="connsiteX7" fmla="*/ 124467 w 341028"/>
                  <a:gd name="connsiteY7" fmla="*/ 319121 h 412127"/>
                  <a:gd name="connsiteX8" fmla="*/ 186380 w 341028"/>
                  <a:gd name="connsiteY8" fmla="*/ 347695 h 412127"/>
                  <a:gd name="connsiteX9" fmla="*/ 217336 w 341028"/>
                  <a:gd name="connsiteY9" fmla="*/ 383414 h 412127"/>
                  <a:gd name="connsiteX10" fmla="*/ 226861 w 341028"/>
                  <a:gd name="connsiteY10" fmla="*/ 411989 h 412127"/>
                  <a:gd name="connsiteX11" fmla="*/ 248292 w 341028"/>
                  <a:gd name="connsiteY11" fmla="*/ 371508 h 412127"/>
                  <a:gd name="connsiteX12" fmla="*/ 267343 w 341028"/>
                  <a:gd name="connsiteY12" fmla="*/ 326265 h 412127"/>
                  <a:gd name="connsiteX13" fmla="*/ 226862 w 341028"/>
                  <a:gd name="connsiteY13" fmla="*/ 307214 h 412127"/>
                  <a:gd name="connsiteX14" fmla="*/ 162567 w 341028"/>
                  <a:gd name="connsiteY14" fmla="*/ 247683 h 412127"/>
                  <a:gd name="connsiteX15" fmla="*/ 126849 w 341028"/>
                  <a:gd name="connsiteY15" fmla="*/ 190533 h 412127"/>
                  <a:gd name="connsiteX16" fmla="*/ 148279 w 341028"/>
                  <a:gd name="connsiteY16" fmla="*/ 140527 h 412127"/>
                  <a:gd name="connsiteX17" fmla="*/ 212574 w 341028"/>
                  <a:gd name="connsiteY17" fmla="*/ 119096 h 412127"/>
                  <a:gd name="connsiteX18" fmla="*/ 286392 w 341028"/>
                  <a:gd name="connsiteY18" fmla="*/ 100046 h 412127"/>
                  <a:gd name="connsiteX19" fmla="*/ 334017 w 341028"/>
                  <a:gd name="connsiteY19" fmla="*/ 61945 h 412127"/>
                  <a:gd name="connsiteX20" fmla="*/ 331636 w 341028"/>
                  <a:gd name="connsiteY20" fmla="*/ 26227 h 412127"/>
                  <a:gd name="connsiteX0" fmla="*/ 331636 w 341028"/>
                  <a:gd name="connsiteY0" fmla="*/ 9901 h 395801"/>
                  <a:gd name="connsiteX1" fmla="*/ 248292 w 341028"/>
                  <a:gd name="connsiteY1" fmla="*/ 376 h 395801"/>
                  <a:gd name="connsiteX2" fmla="*/ 167330 w 341028"/>
                  <a:gd name="connsiteY2" fmla="*/ 5138 h 395801"/>
                  <a:gd name="connsiteX3" fmla="*/ 86367 w 341028"/>
                  <a:gd name="connsiteY3" fmla="*/ 33713 h 395801"/>
                  <a:gd name="connsiteX4" fmla="*/ 10167 w 341028"/>
                  <a:gd name="connsiteY4" fmla="*/ 107532 h 395801"/>
                  <a:gd name="connsiteX5" fmla="*/ 5405 w 341028"/>
                  <a:gd name="connsiteY5" fmla="*/ 209926 h 395801"/>
                  <a:gd name="connsiteX6" fmla="*/ 53030 w 341028"/>
                  <a:gd name="connsiteY6" fmla="*/ 288507 h 395801"/>
                  <a:gd name="connsiteX7" fmla="*/ 124467 w 341028"/>
                  <a:gd name="connsiteY7" fmla="*/ 302795 h 395801"/>
                  <a:gd name="connsiteX8" fmla="*/ 186380 w 341028"/>
                  <a:gd name="connsiteY8" fmla="*/ 331369 h 395801"/>
                  <a:gd name="connsiteX9" fmla="*/ 217336 w 341028"/>
                  <a:gd name="connsiteY9" fmla="*/ 367088 h 395801"/>
                  <a:gd name="connsiteX10" fmla="*/ 226861 w 341028"/>
                  <a:gd name="connsiteY10" fmla="*/ 395663 h 395801"/>
                  <a:gd name="connsiteX11" fmla="*/ 248292 w 341028"/>
                  <a:gd name="connsiteY11" fmla="*/ 355182 h 395801"/>
                  <a:gd name="connsiteX12" fmla="*/ 267343 w 341028"/>
                  <a:gd name="connsiteY12" fmla="*/ 309939 h 395801"/>
                  <a:gd name="connsiteX13" fmla="*/ 226862 w 341028"/>
                  <a:gd name="connsiteY13" fmla="*/ 290888 h 395801"/>
                  <a:gd name="connsiteX14" fmla="*/ 162567 w 341028"/>
                  <a:gd name="connsiteY14" fmla="*/ 231357 h 395801"/>
                  <a:gd name="connsiteX15" fmla="*/ 126849 w 341028"/>
                  <a:gd name="connsiteY15" fmla="*/ 174207 h 395801"/>
                  <a:gd name="connsiteX16" fmla="*/ 148279 w 341028"/>
                  <a:gd name="connsiteY16" fmla="*/ 124201 h 395801"/>
                  <a:gd name="connsiteX17" fmla="*/ 212574 w 341028"/>
                  <a:gd name="connsiteY17" fmla="*/ 102770 h 395801"/>
                  <a:gd name="connsiteX18" fmla="*/ 286392 w 341028"/>
                  <a:gd name="connsiteY18" fmla="*/ 83720 h 395801"/>
                  <a:gd name="connsiteX19" fmla="*/ 334017 w 341028"/>
                  <a:gd name="connsiteY19" fmla="*/ 45619 h 395801"/>
                  <a:gd name="connsiteX20" fmla="*/ 331636 w 341028"/>
                  <a:gd name="connsiteY20" fmla="*/ 9901 h 395801"/>
                  <a:gd name="connsiteX0" fmla="*/ 331636 w 338805"/>
                  <a:gd name="connsiteY0" fmla="*/ 9901 h 395801"/>
                  <a:gd name="connsiteX1" fmla="*/ 248292 w 338805"/>
                  <a:gd name="connsiteY1" fmla="*/ 376 h 395801"/>
                  <a:gd name="connsiteX2" fmla="*/ 167330 w 338805"/>
                  <a:gd name="connsiteY2" fmla="*/ 5138 h 395801"/>
                  <a:gd name="connsiteX3" fmla="*/ 86367 w 338805"/>
                  <a:gd name="connsiteY3" fmla="*/ 33713 h 395801"/>
                  <a:gd name="connsiteX4" fmla="*/ 10167 w 338805"/>
                  <a:gd name="connsiteY4" fmla="*/ 107532 h 395801"/>
                  <a:gd name="connsiteX5" fmla="*/ 5405 w 338805"/>
                  <a:gd name="connsiteY5" fmla="*/ 209926 h 395801"/>
                  <a:gd name="connsiteX6" fmla="*/ 53030 w 338805"/>
                  <a:gd name="connsiteY6" fmla="*/ 288507 h 395801"/>
                  <a:gd name="connsiteX7" fmla="*/ 124467 w 338805"/>
                  <a:gd name="connsiteY7" fmla="*/ 302795 h 395801"/>
                  <a:gd name="connsiteX8" fmla="*/ 186380 w 338805"/>
                  <a:gd name="connsiteY8" fmla="*/ 331369 h 395801"/>
                  <a:gd name="connsiteX9" fmla="*/ 217336 w 338805"/>
                  <a:gd name="connsiteY9" fmla="*/ 367088 h 395801"/>
                  <a:gd name="connsiteX10" fmla="*/ 226861 w 338805"/>
                  <a:gd name="connsiteY10" fmla="*/ 395663 h 395801"/>
                  <a:gd name="connsiteX11" fmla="*/ 248292 w 338805"/>
                  <a:gd name="connsiteY11" fmla="*/ 355182 h 395801"/>
                  <a:gd name="connsiteX12" fmla="*/ 267343 w 338805"/>
                  <a:gd name="connsiteY12" fmla="*/ 309939 h 395801"/>
                  <a:gd name="connsiteX13" fmla="*/ 226862 w 338805"/>
                  <a:gd name="connsiteY13" fmla="*/ 290888 h 395801"/>
                  <a:gd name="connsiteX14" fmla="*/ 162567 w 338805"/>
                  <a:gd name="connsiteY14" fmla="*/ 231357 h 395801"/>
                  <a:gd name="connsiteX15" fmla="*/ 126849 w 338805"/>
                  <a:gd name="connsiteY15" fmla="*/ 174207 h 395801"/>
                  <a:gd name="connsiteX16" fmla="*/ 148279 w 338805"/>
                  <a:gd name="connsiteY16" fmla="*/ 124201 h 395801"/>
                  <a:gd name="connsiteX17" fmla="*/ 212574 w 338805"/>
                  <a:gd name="connsiteY17" fmla="*/ 102770 h 395801"/>
                  <a:gd name="connsiteX18" fmla="*/ 286392 w 338805"/>
                  <a:gd name="connsiteY18" fmla="*/ 83720 h 395801"/>
                  <a:gd name="connsiteX19" fmla="*/ 329254 w 338805"/>
                  <a:gd name="connsiteY19" fmla="*/ 45619 h 395801"/>
                  <a:gd name="connsiteX20" fmla="*/ 331636 w 338805"/>
                  <a:gd name="connsiteY20" fmla="*/ 9901 h 395801"/>
                  <a:gd name="connsiteX0" fmla="*/ 338780 w 344324"/>
                  <a:gd name="connsiteY0" fmla="*/ 15009 h 396147"/>
                  <a:gd name="connsiteX1" fmla="*/ 248292 w 344324"/>
                  <a:gd name="connsiteY1" fmla="*/ 722 h 396147"/>
                  <a:gd name="connsiteX2" fmla="*/ 167330 w 344324"/>
                  <a:gd name="connsiteY2" fmla="*/ 5484 h 396147"/>
                  <a:gd name="connsiteX3" fmla="*/ 86367 w 344324"/>
                  <a:gd name="connsiteY3" fmla="*/ 34059 h 396147"/>
                  <a:gd name="connsiteX4" fmla="*/ 10167 w 344324"/>
                  <a:gd name="connsiteY4" fmla="*/ 107878 h 396147"/>
                  <a:gd name="connsiteX5" fmla="*/ 5405 w 344324"/>
                  <a:gd name="connsiteY5" fmla="*/ 210272 h 396147"/>
                  <a:gd name="connsiteX6" fmla="*/ 53030 w 344324"/>
                  <a:gd name="connsiteY6" fmla="*/ 288853 h 396147"/>
                  <a:gd name="connsiteX7" fmla="*/ 124467 w 344324"/>
                  <a:gd name="connsiteY7" fmla="*/ 303141 h 396147"/>
                  <a:gd name="connsiteX8" fmla="*/ 186380 w 344324"/>
                  <a:gd name="connsiteY8" fmla="*/ 331715 h 396147"/>
                  <a:gd name="connsiteX9" fmla="*/ 217336 w 344324"/>
                  <a:gd name="connsiteY9" fmla="*/ 367434 h 396147"/>
                  <a:gd name="connsiteX10" fmla="*/ 226861 w 344324"/>
                  <a:gd name="connsiteY10" fmla="*/ 396009 h 396147"/>
                  <a:gd name="connsiteX11" fmla="*/ 248292 w 344324"/>
                  <a:gd name="connsiteY11" fmla="*/ 355528 h 396147"/>
                  <a:gd name="connsiteX12" fmla="*/ 267343 w 344324"/>
                  <a:gd name="connsiteY12" fmla="*/ 310285 h 396147"/>
                  <a:gd name="connsiteX13" fmla="*/ 226862 w 344324"/>
                  <a:gd name="connsiteY13" fmla="*/ 291234 h 396147"/>
                  <a:gd name="connsiteX14" fmla="*/ 162567 w 344324"/>
                  <a:gd name="connsiteY14" fmla="*/ 231703 h 396147"/>
                  <a:gd name="connsiteX15" fmla="*/ 126849 w 344324"/>
                  <a:gd name="connsiteY15" fmla="*/ 174553 h 396147"/>
                  <a:gd name="connsiteX16" fmla="*/ 148279 w 344324"/>
                  <a:gd name="connsiteY16" fmla="*/ 124547 h 396147"/>
                  <a:gd name="connsiteX17" fmla="*/ 212574 w 344324"/>
                  <a:gd name="connsiteY17" fmla="*/ 103116 h 396147"/>
                  <a:gd name="connsiteX18" fmla="*/ 286392 w 344324"/>
                  <a:gd name="connsiteY18" fmla="*/ 84066 h 396147"/>
                  <a:gd name="connsiteX19" fmla="*/ 329254 w 344324"/>
                  <a:gd name="connsiteY19" fmla="*/ 45965 h 396147"/>
                  <a:gd name="connsiteX20" fmla="*/ 338780 w 344324"/>
                  <a:gd name="connsiteY20" fmla="*/ 15009 h 396147"/>
                  <a:gd name="connsiteX0" fmla="*/ 338780 w 344324"/>
                  <a:gd name="connsiteY0" fmla="*/ 15009 h 396147"/>
                  <a:gd name="connsiteX1" fmla="*/ 248292 w 344324"/>
                  <a:gd name="connsiteY1" fmla="*/ 722 h 396147"/>
                  <a:gd name="connsiteX2" fmla="*/ 167330 w 344324"/>
                  <a:gd name="connsiteY2" fmla="*/ 5484 h 396147"/>
                  <a:gd name="connsiteX3" fmla="*/ 86367 w 344324"/>
                  <a:gd name="connsiteY3" fmla="*/ 34059 h 396147"/>
                  <a:gd name="connsiteX4" fmla="*/ 10167 w 344324"/>
                  <a:gd name="connsiteY4" fmla="*/ 107878 h 396147"/>
                  <a:gd name="connsiteX5" fmla="*/ 5405 w 344324"/>
                  <a:gd name="connsiteY5" fmla="*/ 210272 h 396147"/>
                  <a:gd name="connsiteX6" fmla="*/ 53030 w 344324"/>
                  <a:gd name="connsiteY6" fmla="*/ 288853 h 396147"/>
                  <a:gd name="connsiteX7" fmla="*/ 107799 w 344324"/>
                  <a:gd name="connsiteY7" fmla="*/ 295998 h 396147"/>
                  <a:gd name="connsiteX8" fmla="*/ 186380 w 344324"/>
                  <a:gd name="connsiteY8" fmla="*/ 331715 h 396147"/>
                  <a:gd name="connsiteX9" fmla="*/ 217336 w 344324"/>
                  <a:gd name="connsiteY9" fmla="*/ 367434 h 396147"/>
                  <a:gd name="connsiteX10" fmla="*/ 226861 w 344324"/>
                  <a:gd name="connsiteY10" fmla="*/ 396009 h 396147"/>
                  <a:gd name="connsiteX11" fmla="*/ 248292 w 344324"/>
                  <a:gd name="connsiteY11" fmla="*/ 355528 h 396147"/>
                  <a:gd name="connsiteX12" fmla="*/ 267343 w 344324"/>
                  <a:gd name="connsiteY12" fmla="*/ 310285 h 396147"/>
                  <a:gd name="connsiteX13" fmla="*/ 226862 w 344324"/>
                  <a:gd name="connsiteY13" fmla="*/ 291234 h 396147"/>
                  <a:gd name="connsiteX14" fmla="*/ 162567 w 344324"/>
                  <a:gd name="connsiteY14" fmla="*/ 231703 h 396147"/>
                  <a:gd name="connsiteX15" fmla="*/ 126849 w 344324"/>
                  <a:gd name="connsiteY15" fmla="*/ 174553 h 396147"/>
                  <a:gd name="connsiteX16" fmla="*/ 148279 w 344324"/>
                  <a:gd name="connsiteY16" fmla="*/ 124547 h 396147"/>
                  <a:gd name="connsiteX17" fmla="*/ 212574 w 344324"/>
                  <a:gd name="connsiteY17" fmla="*/ 103116 h 396147"/>
                  <a:gd name="connsiteX18" fmla="*/ 286392 w 344324"/>
                  <a:gd name="connsiteY18" fmla="*/ 84066 h 396147"/>
                  <a:gd name="connsiteX19" fmla="*/ 329254 w 344324"/>
                  <a:gd name="connsiteY19" fmla="*/ 45965 h 396147"/>
                  <a:gd name="connsiteX20" fmla="*/ 338780 w 344324"/>
                  <a:gd name="connsiteY20" fmla="*/ 15009 h 396147"/>
                  <a:gd name="connsiteX0" fmla="*/ 338780 w 344324"/>
                  <a:gd name="connsiteY0" fmla="*/ 15009 h 396147"/>
                  <a:gd name="connsiteX1" fmla="*/ 248292 w 344324"/>
                  <a:gd name="connsiteY1" fmla="*/ 722 h 396147"/>
                  <a:gd name="connsiteX2" fmla="*/ 167330 w 344324"/>
                  <a:gd name="connsiteY2" fmla="*/ 5484 h 396147"/>
                  <a:gd name="connsiteX3" fmla="*/ 86367 w 344324"/>
                  <a:gd name="connsiteY3" fmla="*/ 34059 h 396147"/>
                  <a:gd name="connsiteX4" fmla="*/ 10167 w 344324"/>
                  <a:gd name="connsiteY4" fmla="*/ 107878 h 396147"/>
                  <a:gd name="connsiteX5" fmla="*/ 5405 w 344324"/>
                  <a:gd name="connsiteY5" fmla="*/ 210272 h 396147"/>
                  <a:gd name="connsiteX6" fmla="*/ 53030 w 344324"/>
                  <a:gd name="connsiteY6" fmla="*/ 288853 h 396147"/>
                  <a:gd name="connsiteX7" fmla="*/ 107799 w 344324"/>
                  <a:gd name="connsiteY7" fmla="*/ 295998 h 396147"/>
                  <a:gd name="connsiteX8" fmla="*/ 186380 w 344324"/>
                  <a:gd name="connsiteY8" fmla="*/ 331715 h 396147"/>
                  <a:gd name="connsiteX9" fmla="*/ 217336 w 344324"/>
                  <a:gd name="connsiteY9" fmla="*/ 367434 h 396147"/>
                  <a:gd name="connsiteX10" fmla="*/ 226861 w 344324"/>
                  <a:gd name="connsiteY10" fmla="*/ 396009 h 396147"/>
                  <a:gd name="connsiteX11" fmla="*/ 248292 w 344324"/>
                  <a:gd name="connsiteY11" fmla="*/ 355528 h 396147"/>
                  <a:gd name="connsiteX12" fmla="*/ 267343 w 344324"/>
                  <a:gd name="connsiteY12" fmla="*/ 310285 h 396147"/>
                  <a:gd name="connsiteX13" fmla="*/ 226862 w 344324"/>
                  <a:gd name="connsiteY13" fmla="*/ 291234 h 396147"/>
                  <a:gd name="connsiteX14" fmla="*/ 162567 w 344324"/>
                  <a:gd name="connsiteY14" fmla="*/ 231703 h 396147"/>
                  <a:gd name="connsiteX15" fmla="*/ 126849 w 344324"/>
                  <a:gd name="connsiteY15" fmla="*/ 174553 h 396147"/>
                  <a:gd name="connsiteX16" fmla="*/ 148279 w 344324"/>
                  <a:gd name="connsiteY16" fmla="*/ 124547 h 396147"/>
                  <a:gd name="connsiteX17" fmla="*/ 212574 w 344324"/>
                  <a:gd name="connsiteY17" fmla="*/ 103116 h 396147"/>
                  <a:gd name="connsiteX18" fmla="*/ 286392 w 344324"/>
                  <a:gd name="connsiteY18" fmla="*/ 84066 h 396147"/>
                  <a:gd name="connsiteX19" fmla="*/ 329254 w 344324"/>
                  <a:gd name="connsiteY19" fmla="*/ 45965 h 396147"/>
                  <a:gd name="connsiteX20" fmla="*/ 338780 w 344324"/>
                  <a:gd name="connsiteY20" fmla="*/ 15009 h 396147"/>
                  <a:gd name="connsiteX0" fmla="*/ 338780 w 344324"/>
                  <a:gd name="connsiteY0" fmla="*/ 15009 h 396147"/>
                  <a:gd name="connsiteX1" fmla="*/ 248292 w 344324"/>
                  <a:gd name="connsiteY1" fmla="*/ 722 h 396147"/>
                  <a:gd name="connsiteX2" fmla="*/ 167330 w 344324"/>
                  <a:gd name="connsiteY2" fmla="*/ 5484 h 396147"/>
                  <a:gd name="connsiteX3" fmla="*/ 86367 w 344324"/>
                  <a:gd name="connsiteY3" fmla="*/ 34059 h 396147"/>
                  <a:gd name="connsiteX4" fmla="*/ 10167 w 344324"/>
                  <a:gd name="connsiteY4" fmla="*/ 107878 h 396147"/>
                  <a:gd name="connsiteX5" fmla="*/ 5405 w 344324"/>
                  <a:gd name="connsiteY5" fmla="*/ 210272 h 396147"/>
                  <a:gd name="connsiteX6" fmla="*/ 53030 w 344324"/>
                  <a:gd name="connsiteY6" fmla="*/ 288853 h 396147"/>
                  <a:gd name="connsiteX7" fmla="*/ 110180 w 344324"/>
                  <a:gd name="connsiteY7" fmla="*/ 298379 h 396147"/>
                  <a:gd name="connsiteX8" fmla="*/ 186380 w 344324"/>
                  <a:gd name="connsiteY8" fmla="*/ 331715 h 396147"/>
                  <a:gd name="connsiteX9" fmla="*/ 217336 w 344324"/>
                  <a:gd name="connsiteY9" fmla="*/ 367434 h 396147"/>
                  <a:gd name="connsiteX10" fmla="*/ 226861 w 344324"/>
                  <a:gd name="connsiteY10" fmla="*/ 396009 h 396147"/>
                  <a:gd name="connsiteX11" fmla="*/ 248292 w 344324"/>
                  <a:gd name="connsiteY11" fmla="*/ 355528 h 396147"/>
                  <a:gd name="connsiteX12" fmla="*/ 267343 w 344324"/>
                  <a:gd name="connsiteY12" fmla="*/ 310285 h 396147"/>
                  <a:gd name="connsiteX13" fmla="*/ 226862 w 344324"/>
                  <a:gd name="connsiteY13" fmla="*/ 291234 h 396147"/>
                  <a:gd name="connsiteX14" fmla="*/ 162567 w 344324"/>
                  <a:gd name="connsiteY14" fmla="*/ 231703 h 396147"/>
                  <a:gd name="connsiteX15" fmla="*/ 126849 w 344324"/>
                  <a:gd name="connsiteY15" fmla="*/ 174553 h 396147"/>
                  <a:gd name="connsiteX16" fmla="*/ 148279 w 344324"/>
                  <a:gd name="connsiteY16" fmla="*/ 124547 h 396147"/>
                  <a:gd name="connsiteX17" fmla="*/ 212574 w 344324"/>
                  <a:gd name="connsiteY17" fmla="*/ 103116 h 396147"/>
                  <a:gd name="connsiteX18" fmla="*/ 286392 w 344324"/>
                  <a:gd name="connsiteY18" fmla="*/ 84066 h 396147"/>
                  <a:gd name="connsiteX19" fmla="*/ 329254 w 344324"/>
                  <a:gd name="connsiteY19" fmla="*/ 45965 h 396147"/>
                  <a:gd name="connsiteX20" fmla="*/ 338780 w 344324"/>
                  <a:gd name="connsiteY20" fmla="*/ 15009 h 39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4324" h="396147">
                    <a:moveTo>
                      <a:pt x="338780" y="15009"/>
                    </a:moveTo>
                    <a:cubicBezTo>
                      <a:pt x="325286" y="7469"/>
                      <a:pt x="276867" y="2310"/>
                      <a:pt x="248292" y="722"/>
                    </a:cubicBezTo>
                    <a:cubicBezTo>
                      <a:pt x="219717" y="-866"/>
                      <a:pt x="194317" y="-72"/>
                      <a:pt x="167330" y="5484"/>
                    </a:cubicBezTo>
                    <a:cubicBezTo>
                      <a:pt x="140343" y="11040"/>
                      <a:pt x="112561" y="16993"/>
                      <a:pt x="86367" y="34059"/>
                    </a:cubicBezTo>
                    <a:cubicBezTo>
                      <a:pt x="60173" y="51125"/>
                      <a:pt x="23661" y="78509"/>
                      <a:pt x="10167" y="107878"/>
                    </a:cubicBezTo>
                    <a:cubicBezTo>
                      <a:pt x="-3327" y="137247"/>
                      <a:pt x="-1739" y="180110"/>
                      <a:pt x="5405" y="210272"/>
                    </a:cubicBezTo>
                    <a:cubicBezTo>
                      <a:pt x="12549" y="240434"/>
                      <a:pt x="35568" y="274169"/>
                      <a:pt x="53030" y="288853"/>
                    </a:cubicBezTo>
                    <a:cubicBezTo>
                      <a:pt x="70492" y="303537"/>
                      <a:pt x="87955" y="291235"/>
                      <a:pt x="110180" y="298379"/>
                    </a:cubicBezTo>
                    <a:cubicBezTo>
                      <a:pt x="132405" y="305523"/>
                      <a:pt x="168521" y="320206"/>
                      <a:pt x="186380" y="331715"/>
                    </a:cubicBezTo>
                    <a:cubicBezTo>
                      <a:pt x="204239" y="343224"/>
                      <a:pt x="210589" y="356718"/>
                      <a:pt x="217336" y="367434"/>
                    </a:cubicBezTo>
                    <a:cubicBezTo>
                      <a:pt x="224083" y="378150"/>
                      <a:pt x="221702" y="397993"/>
                      <a:pt x="226861" y="396009"/>
                    </a:cubicBezTo>
                    <a:cubicBezTo>
                      <a:pt x="232020" y="394025"/>
                      <a:pt x="241545" y="369815"/>
                      <a:pt x="248292" y="355528"/>
                    </a:cubicBezTo>
                    <a:cubicBezTo>
                      <a:pt x="255039" y="341241"/>
                      <a:pt x="270915" y="321001"/>
                      <a:pt x="267343" y="310285"/>
                    </a:cubicBezTo>
                    <a:cubicBezTo>
                      <a:pt x="263771" y="299569"/>
                      <a:pt x="244325" y="304331"/>
                      <a:pt x="226862" y="291234"/>
                    </a:cubicBezTo>
                    <a:cubicBezTo>
                      <a:pt x="209399" y="278137"/>
                      <a:pt x="179236" y="251150"/>
                      <a:pt x="162567" y="231703"/>
                    </a:cubicBezTo>
                    <a:cubicBezTo>
                      <a:pt x="145898" y="212256"/>
                      <a:pt x="129230" y="192412"/>
                      <a:pt x="126849" y="174553"/>
                    </a:cubicBezTo>
                    <a:cubicBezTo>
                      <a:pt x="124468" y="156694"/>
                      <a:pt x="133992" y="136453"/>
                      <a:pt x="148279" y="124547"/>
                    </a:cubicBezTo>
                    <a:cubicBezTo>
                      <a:pt x="162566" y="112641"/>
                      <a:pt x="189555" y="109863"/>
                      <a:pt x="212574" y="103116"/>
                    </a:cubicBezTo>
                    <a:cubicBezTo>
                      <a:pt x="235593" y="96369"/>
                      <a:pt x="263373" y="94782"/>
                      <a:pt x="286392" y="84066"/>
                    </a:cubicBezTo>
                    <a:cubicBezTo>
                      <a:pt x="309411" y="73350"/>
                      <a:pt x="320523" y="57474"/>
                      <a:pt x="329254" y="45965"/>
                    </a:cubicBezTo>
                    <a:cubicBezTo>
                      <a:pt x="337985" y="34456"/>
                      <a:pt x="352274" y="22549"/>
                      <a:pt x="338780" y="1500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9" name="任意多边形 1398"/>
              <p:cNvSpPr/>
              <p:nvPr/>
            </p:nvSpPr>
            <p:spPr>
              <a:xfrm>
                <a:off x="7313030" y="4174752"/>
                <a:ext cx="161055" cy="310866"/>
              </a:xfrm>
              <a:custGeom>
                <a:avLst/>
                <a:gdLst>
                  <a:gd name="connsiteX0" fmla="*/ 358750 w 411154"/>
                  <a:gd name="connsiteY0" fmla="*/ 409697 h 796996"/>
                  <a:gd name="connsiteX1" fmla="*/ 411137 w 411154"/>
                  <a:gd name="connsiteY1" fmla="*/ 554953 h 796996"/>
                  <a:gd name="connsiteX2" fmla="*/ 353987 w 411154"/>
                  <a:gd name="connsiteY2" fmla="*/ 700209 h 796996"/>
                  <a:gd name="connsiteX3" fmla="*/ 258737 w 411154"/>
                  <a:gd name="connsiteY3" fmla="*/ 785934 h 796996"/>
                  <a:gd name="connsiteX4" fmla="*/ 139675 w 411154"/>
                  <a:gd name="connsiteY4" fmla="*/ 793078 h 796996"/>
                  <a:gd name="connsiteX5" fmla="*/ 58712 w 411154"/>
                  <a:gd name="connsiteY5" fmla="*/ 759741 h 796996"/>
                  <a:gd name="connsiteX6" fmla="*/ 15850 w 411154"/>
                  <a:gd name="connsiteY6" fmla="*/ 671634 h 796996"/>
                  <a:gd name="connsiteX7" fmla="*/ 1562 w 411154"/>
                  <a:gd name="connsiteY7" fmla="*/ 597816 h 796996"/>
                  <a:gd name="connsiteX8" fmla="*/ 49187 w 411154"/>
                  <a:gd name="connsiteY8" fmla="*/ 478753 h 796996"/>
                  <a:gd name="connsiteX9" fmla="*/ 142056 w 411154"/>
                  <a:gd name="connsiteY9" fmla="*/ 400172 h 796996"/>
                  <a:gd name="connsiteX10" fmla="*/ 211112 w 411154"/>
                  <a:gd name="connsiteY10" fmla="*/ 345403 h 796996"/>
                  <a:gd name="connsiteX11" fmla="*/ 277787 w 411154"/>
                  <a:gd name="connsiteY11" fmla="*/ 254916 h 796996"/>
                  <a:gd name="connsiteX12" fmla="*/ 270644 w 411154"/>
                  <a:gd name="connsiteY12" fmla="*/ 169191 h 796996"/>
                  <a:gd name="connsiteX13" fmla="*/ 211112 w 411154"/>
                  <a:gd name="connsiteY13" fmla="*/ 128709 h 796996"/>
                  <a:gd name="connsiteX14" fmla="*/ 68237 w 411154"/>
                  <a:gd name="connsiteY14" fmla="*/ 95372 h 796996"/>
                  <a:gd name="connsiteX15" fmla="*/ 22994 w 411154"/>
                  <a:gd name="connsiteY15" fmla="*/ 92991 h 796996"/>
                  <a:gd name="connsiteX16" fmla="*/ 73000 w 411154"/>
                  <a:gd name="connsiteY16" fmla="*/ 69178 h 796996"/>
                  <a:gd name="connsiteX17" fmla="*/ 120625 w 411154"/>
                  <a:gd name="connsiteY17" fmla="*/ 26316 h 796996"/>
                  <a:gd name="connsiteX18" fmla="*/ 149200 w 411154"/>
                  <a:gd name="connsiteY18" fmla="*/ 122 h 796996"/>
                  <a:gd name="connsiteX19" fmla="*/ 239687 w 411154"/>
                  <a:gd name="connsiteY19" fmla="*/ 19172 h 796996"/>
                  <a:gd name="connsiteX20" fmla="*/ 332556 w 411154"/>
                  <a:gd name="connsiteY20" fmla="*/ 76322 h 796996"/>
                  <a:gd name="connsiteX21" fmla="*/ 403994 w 411154"/>
                  <a:gd name="connsiteY21" fmla="*/ 185859 h 796996"/>
                  <a:gd name="connsiteX22" fmla="*/ 382562 w 411154"/>
                  <a:gd name="connsiteY22" fmla="*/ 302541 h 796996"/>
                  <a:gd name="connsiteX23" fmla="*/ 289694 w 411154"/>
                  <a:gd name="connsiteY23" fmla="*/ 414459 h 796996"/>
                  <a:gd name="connsiteX24" fmla="*/ 189681 w 411154"/>
                  <a:gd name="connsiteY24" fmla="*/ 509709 h 796996"/>
                  <a:gd name="connsiteX25" fmla="*/ 108719 w 411154"/>
                  <a:gd name="connsiteY25" fmla="*/ 583528 h 796996"/>
                  <a:gd name="connsiteX26" fmla="*/ 106337 w 411154"/>
                  <a:gd name="connsiteY26" fmla="*/ 664491 h 796996"/>
                  <a:gd name="connsiteX27" fmla="*/ 227781 w 411154"/>
                  <a:gd name="connsiteY27" fmla="*/ 676397 h 796996"/>
                  <a:gd name="connsiteX28" fmla="*/ 275406 w 411154"/>
                  <a:gd name="connsiteY28" fmla="*/ 593053 h 796996"/>
                  <a:gd name="connsiteX29" fmla="*/ 268262 w 411154"/>
                  <a:gd name="connsiteY29" fmla="*/ 507328 h 796996"/>
                  <a:gd name="connsiteX30" fmla="*/ 230162 w 411154"/>
                  <a:gd name="connsiteY30" fmla="*/ 471609 h 796996"/>
                  <a:gd name="connsiteX31" fmla="*/ 287312 w 411154"/>
                  <a:gd name="connsiteY31" fmla="*/ 416841 h 796996"/>
                  <a:gd name="connsiteX32" fmla="*/ 301600 w 411154"/>
                  <a:gd name="connsiteY32" fmla="*/ 407316 h 796996"/>
                  <a:gd name="connsiteX33" fmla="*/ 358750 w 411154"/>
                  <a:gd name="connsiteY33" fmla="*/ 409697 h 796996"/>
                  <a:gd name="connsiteX0" fmla="*/ 358750 w 411154"/>
                  <a:gd name="connsiteY0" fmla="*/ 409585 h 796884"/>
                  <a:gd name="connsiteX1" fmla="*/ 411137 w 411154"/>
                  <a:gd name="connsiteY1" fmla="*/ 554841 h 796884"/>
                  <a:gd name="connsiteX2" fmla="*/ 353987 w 411154"/>
                  <a:gd name="connsiteY2" fmla="*/ 700097 h 796884"/>
                  <a:gd name="connsiteX3" fmla="*/ 258737 w 411154"/>
                  <a:gd name="connsiteY3" fmla="*/ 785822 h 796884"/>
                  <a:gd name="connsiteX4" fmla="*/ 139675 w 411154"/>
                  <a:gd name="connsiteY4" fmla="*/ 792966 h 796884"/>
                  <a:gd name="connsiteX5" fmla="*/ 58712 w 411154"/>
                  <a:gd name="connsiteY5" fmla="*/ 759629 h 796884"/>
                  <a:gd name="connsiteX6" fmla="*/ 15850 w 411154"/>
                  <a:gd name="connsiteY6" fmla="*/ 671522 h 796884"/>
                  <a:gd name="connsiteX7" fmla="*/ 1562 w 411154"/>
                  <a:gd name="connsiteY7" fmla="*/ 597704 h 796884"/>
                  <a:gd name="connsiteX8" fmla="*/ 49187 w 411154"/>
                  <a:gd name="connsiteY8" fmla="*/ 478641 h 796884"/>
                  <a:gd name="connsiteX9" fmla="*/ 142056 w 411154"/>
                  <a:gd name="connsiteY9" fmla="*/ 400060 h 796884"/>
                  <a:gd name="connsiteX10" fmla="*/ 211112 w 411154"/>
                  <a:gd name="connsiteY10" fmla="*/ 345291 h 796884"/>
                  <a:gd name="connsiteX11" fmla="*/ 277787 w 411154"/>
                  <a:gd name="connsiteY11" fmla="*/ 254804 h 796884"/>
                  <a:gd name="connsiteX12" fmla="*/ 270644 w 411154"/>
                  <a:gd name="connsiteY12" fmla="*/ 169079 h 796884"/>
                  <a:gd name="connsiteX13" fmla="*/ 211112 w 411154"/>
                  <a:gd name="connsiteY13" fmla="*/ 128597 h 796884"/>
                  <a:gd name="connsiteX14" fmla="*/ 68237 w 411154"/>
                  <a:gd name="connsiteY14" fmla="*/ 95260 h 796884"/>
                  <a:gd name="connsiteX15" fmla="*/ 22994 w 411154"/>
                  <a:gd name="connsiteY15" fmla="*/ 92879 h 796884"/>
                  <a:gd name="connsiteX16" fmla="*/ 73000 w 411154"/>
                  <a:gd name="connsiteY16" fmla="*/ 69066 h 796884"/>
                  <a:gd name="connsiteX17" fmla="*/ 120625 w 411154"/>
                  <a:gd name="connsiteY17" fmla="*/ 26204 h 796884"/>
                  <a:gd name="connsiteX18" fmla="*/ 149200 w 411154"/>
                  <a:gd name="connsiteY18" fmla="*/ 10 h 796884"/>
                  <a:gd name="connsiteX19" fmla="*/ 232543 w 411154"/>
                  <a:gd name="connsiteY19" fmla="*/ 23822 h 796884"/>
                  <a:gd name="connsiteX20" fmla="*/ 332556 w 411154"/>
                  <a:gd name="connsiteY20" fmla="*/ 76210 h 796884"/>
                  <a:gd name="connsiteX21" fmla="*/ 403994 w 411154"/>
                  <a:gd name="connsiteY21" fmla="*/ 185747 h 796884"/>
                  <a:gd name="connsiteX22" fmla="*/ 382562 w 411154"/>
                  <a:gd name="connsiteY22" fmla="*/ 302429 h 796884"/>
                  <a:gd name="connsiteX23" fmla="*/ 289694 w 411154"/>
                  <a:gd name="connsiteY23" fmla="*/ 414347 h 796884"/>
                  <a:gd name="connsiteX24" fmla="*/ 189681 w 411154"/>
                  <a:gd name="connsiteY24" fmla="*/ 509597 h 796884"/>
                  <a:gd name="connsiteX25" fmla="*/ 108719 w 411154"/>
                  <a:gd name="connsiteY25" fmla="*/ 583416 h 796884"/>
                  <a:gd name="connsiteX26" fmla="*/ 106337 w 411154"/>
                  <a:gd name="connsiteY26" fmla="*/ 664379 h 796884"/>
                  <a:gd name="connsiteX27" fmla="*/ 227781 w 411154"/>
                  <a:gd name="connsiteY27" fmla="*/ 676285 h 796884"/>
                  <a:gd name="connsiteX28" fmla="*/ 275406 w 411154"/>
                  <a:gd name="connsiteY28" fmla="*/ 592941 h 796884"/>
                  <a:gd name="connsiteX29" fmla="*/ 268262 w 411154"/>
                  <a:gd name="connsiteY29" fmla="*/ 507216 h 796884"/>
                  <a:gd name="connsiteX30" fmla="*/ 230162 w 411154"/>
                  <a:gd name="connsiteY30" fmla="*/ 471497 h 796884"/>
                  <a:gd name="connsiteX31" fmla="*/ 287312 w 411154"/>
                  <a:gd name="connsiteY31" fmla="*/ 416729 h 796884"/>
                  <a:gd name="connsiteX32" fmla="*/ 301600 w 411154"/>
                  <a:gd name="connsiteY32" fmla="*/ 407204 h 796884"/>
                  <a:gd name="connsiteX33" fmla="*/ 358750 w 4111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24694 w 412854"/>
                  <a:gd name="connsiteY15" fmla="*/ 92879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91381 w 412854"/>
                  <a:gd name="connsiteY24" fmla="*/ 509597 h 796884"/>
                  <a:gd name="connsiteX25" fmla="*/ 110419 w 412854"/>
                  <a:gd name="connsiteY25" fmla="*/ 583416 h 796884"/>
                  <a:gd name="connsiteX26" fmla="*/ 108037 w 412854"/>
                  <a:gd name="connsiteY26" fmla="*/ 664379 h 796884"/>
                  <a:gd name="connsiteX27" fmla="*/ 229481 w 412854"/>
                  <a:gd name="connsiteY27" fmla="*/ 676285 h 796884"/>
                  <a:gd name="connsiteX28" fmla="*/ 277106 w 412854"/>
                  <a:gd name="connsiteY28" fmla="*/ 592941 h 796884"/>
                  <a:gd name="connsiteX29" fmla="*/ 269962 w 412854"/>
                  <a:gd name="connsiteY29" fmla="*/ 507216 h 796884"/>
                  <a:gd name="connsiteX30" fmla="*/ 231862 w 412854"/>
                  <a:gd name="connsiteY30" fmla="*/ 471497 h 796884"/>
                  <a:gd name="connsiteX31" fmla="*/ 289012 w 412854"/>
                  <a:gd name="connsiteY31" fmla="*/ 416729 h 796884"/>
                  <a:gd name="connsiteX32" fmla="*/ 303300 w 412854"/>
                  <a:gd name="connsiteY32" fmla="*/ 407204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24694 w 412854"/>
                  <a:gd name="connsiteY15" fmla="*/ 92879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91381 w 412854"/>
                  <a:gd name="connsiteY24" fmla="*/ 509597 h 796884"/>
                  <a:gd name="connsiteX25" fmla="*/ 110419 w 412854"/>
                  <a:gd name="connsiteY25" fmla="*/ 583416 h 796884"/>
                  <a:gd name="connsiteX26" fmla="*/ 108037 w 412854"/>
                  <a:gd name="connsiteY26" fmla="*/ 664379 h 796884"/>
                  <a:gd name="connsiteX27" fmla="*/ 229481 w 412854"/>
                  <a:gd name="connsiteY27" fmla="*/ 676285 h 796884"/>
                  <a:gd name="connsiteX28" fmla="*/ 277106 w 412854"/>
                  <a:gd name="connsiteY28" fmla="*/ 592941 h 796884"/>
                  <a:gd name="connsiteX29" fmla="*/ 269962 w 412854"/>
                  <a:gd name="connsiteY29" fmla="*/ 507216 h 796884"/>
                  <a:gd name="connsiteX30" fmla="*/ 231862 w 412854"/>
                  <a:gd name="connsiteY30" fmla="*/ 471497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24694 w 412854"/>
                  <a:gd name="connsiteY15" fmla="*/ 92879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91381 w 412854"/>
                  <a:gd name="connsiteY24" fmla="*/ 509597 h 796884"/>
                  <a:gd name="connsiteX25" fmla="*/ 110419 w 412854"/>
                  <a:gd name="connsiteY25" fmla="*/ 583416 h 796884"/>
                  <a:gd name="connsiteX26" fmla="*/ 108037 w 412854"/>
                  <a:gd name="connsiteY26" fmla="*/ 664379 h 796884"/>
                  <a:gd name="connsiteX27" fmla="*/ 229481 w 412854"/>
                  <a:gd name="connsiteY27" fmla="*/ 676285 h 796884"/>
                  <a:gd name="connsiteX28" fmla="*/ 277106 w 412854"/>
                  <a:gd name="connsiteY28" fmla="*/ 592941 h 796884"/>
                  <a:gd name="connsiteX29" fmla="*/ 269962 w 412854"/>
                  <a:gd name="connsiteY29" fmla="*/ 507216 h 796884"/>
                  <a:gd name="connsiteX30" fmla="*/ 231862 w 412854"/>
                  <a:gd name="connsiteY30" fmla="*/ 471497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24694 w 412854"/>
                  <a:gd name="connsiteY15" fmla="*/ 92879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91381 w 412854"/>
                  <a:gd name="connsiteY24" fmla="*/ 509597 h 796884"/>
                  <a:gd name="connsiteX25" fmla="*/ 110419 w 412854"/>
                  <a:gd name="connsiteY25" fmla="*/ 583416 h 796884"/>
                  <a:gd name="connsiteX26" fmla="*/ 108037 w 412854"/>
                  <a:gd name="connsiteY26" fmla="*/ 664379 h 796884"/>
                  <a:gd name="connsiteX27" fmla="*/ 219956 w 412854"/>
                  <a:gd name="connsiteY27" fmla="*/ 666760 h 796884"/>
                  <a:gd name="connsiteX28" fmla="*/ 277106 w 412854"/>
                  <a:gd name="connsiteY28" fmla="*/ 592941 h 796884"/>
                  <a:gd name="connsiteX29" fmla="*/ 269962 w 412854"/>
                  <a:gd name="connsiteY29" fmla="*/ 507216 h 796884"/>
                  <a:gd name="connsiteX30" fmla="*/ 231862 w 412854"/>
                  <a:gd name="connsiteY30" fmla="*/ 471497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24694 w 412854"/>
                  <a:gd name="connsiteY15" fmla="*/ 92879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91381 w 412854"/>
                  <a:gd name="connsiteY24" fmla="*/ 509597 h 796884"/>
                  <a:gd name="connsiteX25" fmla="*/ 110419 w 412854"/>
                  <a:gd name="connsiteY25" fmla="*/ 583416 h 796884"/>
                  <a:gd name="connsiteX26" fmla="*/ 108037 w 412854"/>
                  <a:gd name="connsiteY26" fmla="*/ 664379 h 796884"/>
                  <a:gd name="connsiteX27" fmla="*/ 219956 w 412854"/>
                  <a:gd name="connsiteY27" fmla="*/ 666760 h 796884"/>
                  <a:gd name="connsiteX28" fmla="*/ 277106 w 412854"/>
                  <a:gd name="connsiteY28" fmla="*/ 592941 h 796884"/>
                  <a:gd name="connsiteX29" fmla="*/ 267581 w 412854"/>
                  <a:gd name="connsiteY29" fmla="*/ 514360 h 796884"/>
                  <a:gd name="connsiteX30" fmla="*/ 231862 w 412854"/>
                  <a:gd name="connsiteY30" fmla="*/ 471497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24694 w 412854"/>
                  <a:gd name="connsiteY15" fmla="*/ 92879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91381 w 412854"/>
                  <a:gd name="connsiteY24" fmla="*/ 509597 h 796884"/>
                  <a:gd name="connsiteX25" fmla="*/ 110419 w 412854"/>
                  <a:gd name="connsiteY25" fmla="*/ 583416 h 796884"/>
                  <a:gd name="connsiteX26" fmla="*/ 108037 w 412854"/>
                  <a:gd name="connsiteY26" fmla="*/ 664379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7581 w 412854"/>
                  <a:gd name="connsiteY29" fmla="*/ 514360 h 796884"/>
                  <a:gd name="connsiteX30" fmla="*/ 231862 w 412854"/>
                  <a:gd name="connsiteY30" fmla="*/ 471497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24694 w 412854"/>
                  <a:gd name="connsiteY15" fmla="*/ 92879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91381 w 412854"/>
                  <a:gd name="connsiteY24" fmla="*/ 509597 h 796884"/>
                  <a:gd name="connsiteX25" fmla="*/ 110419 w 412854"/>
                  <a:gd name="connsiteY25" fmla="*/ 583416 h 796884"/>
                  <a:gd name="connsiteX26" fmla="*/ 108037 w 412854"/>
                  <a:gd name="connsiteY26" fmla="*/ 664379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1862 w 412854"/>
                  <a:gd name="connsiteY30" fmla="*/ 471497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24694 w 412854"/>
                  <a:gd name="connsiteY15" fmla="*/ 92879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91381 w 412854"/>
                  <a:gd name="connsiteY24" fmla="*/ 509597 h 796884"/>
                  <a:gd name="connsiteX25" fmla="*/ 110419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1862 w 412854"/>
                  <a:gd name="connsiteY30" fmla="*/ 471497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24694 w 412854"/>
                  <a:gd name="connsiteY15" fmla="*/ 92879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91381 w 412854"/>
                  <a:gd name="connsiteY24" fmla="*/ 509597 h 796884"/>
                  <a:gd name="connsiteX25" fmla="*/ 124706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1862 w 412854"/>
                  <a:gd name="connsiteY30" fmla="*/ 471497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24694 w 412854"/>
                  <a:gd name="connsiteY15" fmla="*/ 92879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86619 w 412854"/>
                  <a:gd name="connsiteY24" fmla="*/ 521504 h 796884"/>
                  <a:gd name="connsiteX25" fmla="*/ 124706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1862 w 412854"/>
                  <a:gd name="connsiteY30" fmla="*/ 471497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24694 w 412854"/>
                  <a:gd name="connsiteY15" fmla="*/ 92879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86619 w 412854"/>
                  <a:gd name="connsiteY24" fmla="*/ 521504 h 796884"/>
                  <a:gd name="connsiteX25" fmla="*/ 124706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9006 w 412854"/>
                  <a:gd name="connsiteY30" fmla="*/ 483404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9937 w 412854"/>
                  <a:gd name="connsiteY14" fmla="*/ 95260 h 796884"/>
                  <a:gd name="connsiteX15" fmla="*/ 8025 w 412854"/>
                  <a:gd name="connsiteY15" fmla="*/ 100022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86619 w 412854"/>
                  <a:gd name="connsiteY24" fmla="*/ 521504 h 796884"/>
                  <a:gd name="connsiteX25" fmla="*/ 124706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9006 w 412854"/>
                  <a:gd name="connsiteY30" fmla="*/ 483404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212812 w 412854"/>
                  <a:gd name="connsiteY13" fmla="*/ 128597 h 796884"/>
                  <a:gd name="connsiteX14" fmla="*/ 65175 w 412854"/>
                  <a:gd name="connsiteY14" fmla="*/ 107166 h 796884"/>
                  <a:gd name="connsiteX15" fmla="*/ 8025 w 412854"/>
                  <a:gd name="connsiteY15" fmla="*/ 100022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86619 w 412854"/>
                  <a:gd name="connsiteY24" fmla="*/ 521504 h 796884"/>
                  <a:gd name="connsiteX25" fmla="*/ 124706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9006 w 412854"/>
                  <a:gd name="connsiteY30" fmla="*/ 483404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72344 w 412854"/>
                  <a:gd name="connsiteY12" fmla="*/ 169079 h 796884"/>
                  <a:gd name="connsiteX13" fmla="*/ 198524 w 412854"/>
                  <a:gd name="connsiteY13" fmla="*/ 133360 h 796884"/>
                  <a:gd name="connsiteX14" fmla="*/ 65175 w 412854"/>
                  <a:gd name="connsiteY14" fmla="*/ 107166 h 796884"/>
                  <a:gd name="connsiteX15" fmla="*/ 8025 w 412854"/>
                  <a:gd name="connsiteY15" fmla="*/ 100022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86619 w 412854"/>
                  <a:gd name="connsiteY24" fmla="*/ 521504 h 796884"/>
                  <a:gd name="connsiteX25" fmla="*/ 124706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9006 w 412854"/>
                  <a:gd name="connsiteY30" fmla="*/ 483404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79487 w 412854"/>
                  <a:gd name="connsiteY11" fmla="*/ 254804 h 796884"/>
                  <a:gd name="connsiteX12" fmla="*/ 258056 w 412854"/>
                  <a:gd name="connsiteY12" fmla="*/ 173842 h 796884"/>
                  <a:gd name="connsiteX13" fmla="*/ 198524 w 412854"/>
                  <a:gd name="connsiteY13" fmla="*/ 133360 h 796884"/>
                  <a:gd name="connsiteX14" fmla="*/ 65175 w 412854"/>
                  <a:gd name="connsiteY14" fmla="*/ 107166 h 796884"/>
                  <a:gd name="connsiteX15" fmla="*/ 8025 w 412854"/>
                  <a:gd name="connsiteY15" fmla="*/ 100022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86619 w 412854"/>
                  <a:gd name="connsiteY24" fmla="*/ 521504 h 796884"/>
                  <a:gd name="connsiteX25" fmla="*/ 124706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9006 w 412854"/>
                  <a:gd name="connsiteY30" fmla="*/ 483404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67581 w 412854"/>
                  <a:gd name="connsiteY11" fmla="*/ 254804 h 796884"/>
                  <a:gd name="connsiteX12" fmla="*/ 258056 w 412854"/>
                  <a:gd name="connsiteY12" fmla="*/ 173842 h 796884"/>
                  <a:gd name="connsiteX13" fmla="*/ 198524 w 412854"/>
                  <a:gd name="connsiteY13" fmla="*/ 133360 h 796884"/>
                  <a:gd name="connsiteX14" fmla="*/ 65175 w 412854"/>
                  <a:gd name="connsiteY14" fmla="*/ 107166 h 796884"/>
                  <a:gd name="connsiteX15" fmla="*/ 8025 w 412854"/>
                  <a:gd name="connsiteY15" fmla="*/ 100022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86619 w 412854"/>
                  <a:gd name="connsiteY24" fmla="*/ 521504 h 796884"/>
                  <a:gd name="connsiteX25" fmla="*/ 124706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9006 w 412854"/>
                  <a:gd name="connsiteY30" fmla="*/ 483404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78641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67581 w 412854"/>
                  <a:gd name="connsiteY11" fmla="*/ 254804 h 796884"/>
                  <a:gd name="connsiteX12" fmla="*/ 258056 w 412854"/>
                  <a:gd name="connsiteY12" fmla="*/ 173842 h 796884"/>
                  <a:gd name="connsiteX13" fmla="*/ 198524 w 412854"/>
                  <a:gd name="connsiteY13" fmla="*/ 133360 h 796884"/>
                  <a:gd name="connsiteX14" fmla="*/ 65175 w 412854"/>
                  <a:gd name="connsiteY14" fmla="*/ 107166 h 796884"/>
                  <a:gd name="connsiteX15" fmla="*/ 8025 w 412854"/>
                  <a:gd name="connsiteY15" fmla="*/ 100022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86619 w 412854"/>
                  <a:gd name="connsiteY24" fmla="*/ 521504 h 796884"/>
                  <a:gd name="connsiteX25" fmla="*/ 124706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4244 w 412854"/>
                  <a:gd name="connsiteY30" fmla="*/ 476261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85785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67581 w 412854"/>
                  <a:gd name="connsiteY11" fmla="*/ 254804 h 796884"/>
                  <a:gd name="connsiteX12" fmla="*/ 258056 w 412854"/>
                  <a:gd name="connsiteY12" fmla="*/ 173842 h 796884"/>
                  <a:gd name="connsiteX13" fmla="*/ 198524 w 412854"/>
                  <a:gd name="connsiteY13" fmla="*/ 133360 h 796884"/>
                  <a:gd name="connsiteX14" fmla="*/ 65175 w 412854"/>
                  <a:gd name="connsiteY14" fmla="*/ 107166 h 796884"/>
                  <a:gd name="connsiteX15" fmla="*/ 8025 w 412854"/>
                  <a:gd name="connsiteY15" fmla="*/ 100022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86619 w 412854"/>
                  <a:gd name="connsiteY24" fmla="*/ 521504 h 796884"/>
                  <a:gd name="connsiteX25" fmla="*/ 124706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4244 w 412854"/>
                  <a:gd name="connsiteY30" fmla="*/ 476261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  <a:gd name="connsiteX0" fmla="*/ 360450 w 412854"/>
                  <a:gd name="connsiteY0" fmla="*/ 409585 h 796884"/>
                  <a:gd name="connsiteX1" fmla="*/ 412837 w 412854"/>
                  <a:gd name="connsiteY1" fmla="*/ 554841 h 796884"/>
                  <a:gd name="connsiteX2" fmla="*/ 355687 w 412854"/>
                  <a:gd name="connsiteY2" fmla="*/ 700097 h 796884"/>
                  <a:gd name="connsiteX3" fmla="*/ 260437 w 412854"/>
                  <a:gd name="connsiteY3" fmla="*/ 785822 h 796884"/>
                  <a:gd name="connsiteX4" fmla="*/ 141375 w 412854"/>
                  <a:gd name="connsiteY4" fmla="*/ 792966 h 796884"/>
                  <a:gd name="connsiteX5" fmla="*/ 60412 w 412854"/>
                  <a:gd name="connsiteY5" fmla="*/ 759629 h 796884"/>
                  <a:gd name="connsiteX6" fmla="*/ 10407 w 412854"/>
                  <a:gd name="connsiteY6" fmla="*/ 678666 h 796884"/>
                  <a:gd name="connsiteX7" fmla="*/ 3262 w 412854"/>
                  <a:gd name="connsiteY7" fmla="*/ 597704 h 796884"/>
                  <a:gd name="connsiteX8" fmla="*/ 50887 w 412854"/>
                  <a:gd name="connsiteY8" fmla="*/ 485785 h 796884"/>
                  <a:gd name="connsiteX9" fmla="*/ 143756 w 412854"/>
                  <a:gd name="connsiteY9" fmla="*/ 400060 h 796884"/>
                  <a:gd name="connsiteX10" fmla="*/ 212812 w 412854"/>
                  <a:gd name="connsiteY10" fmla="*/ 345291 h 796884"/>
                  <a:gd name="connsiteX11" fmla="*/ 267581 w 412854"/>
                  <a:gd name="connsiteY11" fmla="*/ 254804 h 796884"/>
                  <a:gd name="connsiteX12" fmla="*/ 258056 w 412854"/>
                  <a:gd name="connsiteY12" fmla="*/ 173842 h 796884"/>
                  <a:gd name="connsiteX13" fmla="*/ 198524 w 412854"/>
                  <a:gd name="connsiteY13" fmla="*/ 133360 h 796884"/>
                  <a:gd name="connsiteX14" fmla="*/ 65175 w 412854"/>
                  <a:gd name="connsiteY14" fmla="*/ 107166 h 796884"/>
                  <a:gd name="connsiteX15" fmla="*/ 8025 w 412854"/>
                  <a:gd name="connsiteY15" fmla="*/ 100022 h 796884"/>
                  <a:gd name="connsiteX16" fmla="*/ 74700 w 412854"/>
                  <a:gd name="connsiteY16" fmla="*/ 69066 h 796884"/>
                  <a:gd name="connsiteX17" fmla="*/ 122325 w 412854"/>
                  <a:gd name="connsiteY17" fmla="*/ 26204 h 796884"/>
                  <a:gd name="connsiteX18" fmla="*/ 150900 w 412854"/>
                  <a:gd name="connsiteY18" fmla="*/ 10 h 796884"/>
                  <a:gd name="connsiteX19" fmla="*/ 234243 w 412854"/>
                  <a:gd name="connsiteY19" fmla="*/ 23822 h 796884"/>
                  <a:gd name="connsiteX20" fmla="*/ 334256 w 412854"/>
                  <a:gd name="connsiteY20" fmla="*/ 76210 h 796884"/>
                  <a:gd name="connsiteX21" fmla="*/ 405694 w 412854"/>
                  <a:gd name="connsiteY21" fmla="*/ 185747 h 796884"/>
                  <a:gd name="connsiteX22" fmla="*/ 384262 w 412854"/>
                  <a:gd name="connsiteY22" fmla="*/ 302429 h 796884"/>
                  <a:gd name="connsiteX23" fmla="*/ 291394 w 412854"/>
                  <a:gd name="connsiteY23" fmla="*/ 414347 h 796884"/>
                  <a:gd name="connsiteX24" fmla="*/ 186619 w 412854"/>
                  <a:gd name="connsiteY24" fmla="*/ 521504 h 796884"/>
                  <a:gd name="connsiteX25" fmla="*/ 129468 w 412854"/>
                  <a:gd name="connsiteY25" fmla="*/ 583416 h 796884"/>
                  <a:gd name="connsiteX26" fmla="*/ 134231 w 412854"/>
                  <a:gd name="connsiteY26" fmla="*/ 652472 h 796884"/>
                  <a:gd name="connsiteX27" fmla="*/ 219956 w 412854"/>
                  <a:gd name="connsiteY27" fmla="*/ 666760 h 796884"/>
                  <a:gd name="connsiteX28" fmla="*/ 272344 w 412854"/>
                  <a:gd name="connsiteY28" fmla="*/ 592941 h 796884"/>
                  <a:gd name="connsiteX29" fmla="*/ 265199 w 412854"/>
                  <a:gd name="connsiteY29" fmla="*/ 523885 h 796884"/>
                  <a:gd name="connsiteX30" fmla="*/ 234244 w 412854"/>
                  <a:gd name="connsiteY30" fmla="*/ 476261 h 796884"/>
                  <a:gd name="connsiteX31" fmla="*/ 289012 w 412854"/>
                  <a:gd name="connsiteY31" fmla="*/ 416729 h 796884"/>
                  <a:gd name="connsiteX32" fmla="*/ 336638 w 412854"/>
                  <a:gd name="connsiteY32" fmla="*/ 371485 h 796884"/>
                  <a:gd name="connsiteX33" fmla="*/ 360450 w 412854"/>
                  <a:gd name="connsiteY33" fmla="*/ 409585 h 79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12854" h="796884">
                    <a:moveTo>
                      <a:pt x="360450" y="409585"/>
                    </a:moveTo>
                    <a:cubicBezTo>
                      <a:pt x="387040" y="458003"/>
                      <a:pt x="413631" y="506422"/>
                      <a:pt x="412837" y="554841"/>
                    </a:cubicBezTo>
                    <a:cubicBezTo>
                      <a:pt x="412043" y="603260"/>
                      <a:pt x="381087" y="661600"/>
                      <a:pt x="355687" y="700097"/>
                    </a:cubicBezTo>
                    <a:cubicBezTo>
                      <a:pt x="330287" y="738594"/>
                      <a:pt x="296156" y="770344"/>
                      <a:pt x="260437" y="785822"/>
                    </a:cubicBezTo>
                    <a:cubicBezTo>
                      <a:pt x="224718" y="801300"/>
                      <a:pt x="174712" y="797331"/>
                      <a:pt x="141375" y="792966"/>
                    </a:cubicBezTo>
                    <a:cubicBezTo>
                      <a:pt x="108038" y="788601"/>
                      <a:pt x="82240" y="778679"/>
                      <a:pt x="60412" y="759629"/>
                    </a:cubicBezTo>
                    <a:cubicBezTo>
                      <a:pt x="38584" y="740579"/>
                      <a:pt x="19932" y="705653"/>
                      <a:pt x="10407" y="678666"/>
                    </a:cubicBezTo>
                    <a:cubicBezTo>
                      <a:pt x="882" y="651679"/>
                      <a:pt x="-3485" y="629851"/>
                      <a:pt x="3262" y="597704"/>
                    </a:cubicBezTo>
                    <a:cubicBezTo>
                      <a:pt x="10009" y="565557"/>
                      <a:pt x="27471" y="518726"/>
                      <a:pt x="50887" y="485785"/>
                    </a:cubicBezTo>
                    <a:cubicBezTo>
                      <a:pt x="74303" y="452844"/>
                      <a:pt x="116769" y="423476"/>
                      <a:pt x="143756" y="400060"/>
                    </a:cubicBezTo>
                    <a:cubicBezTo>
                      <a:pt x="170744" y="376644"/>
                      <a:pt x="192175" y="369500"/>
                      <a:pt x="212812" y="345291"/>
                    </a:cubicBezTo>
                    <a:cubicBezTo>
                      <a:pt x="233450" y="321082"/>
                      <a:pt x="260040" y="283379"/>
                      <a:pt x="267581" y="254804"/>
                    </a:cubicBezTo>
                    <a:cubicBezTo>
                      <a:pt x="275122" y="226229"/>
                      <a:pt x="269565" y="194083"/>
                      <a:pt x="258056" y="173842"/>
                    </a:cubicBezTo>
                    <a:cubicBezTo>
                      <a:pt x="246547" y="153601"/>
                      <a:pt x="230671" y="144473"/>
                      <a:pt x="198524" y="133360"/>
                    </a:cubicBezTo>
                    <a:cubicBezTo>
                      <a:pt x="166377" y="122247"/>
                      <a:pt x="96925" y="112722"/>
                      <a:pt x="65175" y="107166"/>
                    </a:cubicBezTo>
                    <a:cubicBezTo>
                      <a:pt x="33425" y="101610"/>
                      <a:pt x="6438" y="106372"/>
                      <a:pt x="8025" y="100022"/>
                    </a:cubicBezTo>
                    <a:cubicBezTo>
                      <a:pt x="9613" y="93672"/>
                      <a:pt x="55650" y="81369"/>
                      <a:pt x="74700" y="69066"/>
                    </a:cubicBezTo>
                    <a:cubicBezTo>
                      <a:pt x="93750" y="56763"/>
                      <a:pt x="109625" y="37713"/>
                      <a:pt x="122325" y="26204"/>
                    </a:cubicBezTo>
                    <a:cubicBezTo>
                      <a:pt x="135025" y="14695"/>
                      <a:pt x="132247" y="407"/>
                      <a:pt x="150900" y="10"/>
                    </a:cubicBezTo>
                    <a:cubicBezTo>
                      <a:pt x="169553" y="-387"/>
                      <a:pt x="203684" y="11122"/>
                      <a:pt x="234243" y="23822"/>
                    </a:cubicBezTo>
                    <a:cubicBezTo>
                      <a:pt x="264802" y="36522"/>
                      <a:pt x="305681" y="49223"/>
                      <a:pt x="334256" y="76210"/>
                    </a:cubicBezTo>
                    <a:cubicBezTo>
                      <a:pt x="362831" y="103197"/>
                      <a:pt x="397360" y="148044"/>
                      <a:pt x="405694" y="185747"/>
                    </a:cubicBezTo>
                    <a:cubicBezTo>
                      <a:pt x="414028" y="223450"/>
                      <a:pt x="403312" y="264329"/>
                      <a:pt x="384262" y="302429"/>
                    </a:cubicBezTo>
                    <a:cubicBezTo>
                      <a:pt x="365212" y="340529"/>
                      <a:pt x="324334" y="377835"/>
                      <a:pt x="291394" y="414347"/>
                    </a:cubicBezTo>
                    <a:cubicBezTo>
                      <a:pt x="258454" y="450859"/>
                      <a:pt x="213607" y="493326"/>
                      <a:pt x="186619" y="521504"/>
                    </a:cubicBezTo>
                    <a:cubicBezTo>
                      <a:pt x="159631" y="549682"/>
                      <a:pt x="138199" y="561588"/>
                      <a:pt x="129468" y="583416"/>
                    </a:cubicBezTo>
                    <a:cubicBezTo>
                      <a:pt x="120737" y="605244"/>
                      <a:pt x="119150" y="638581"/>
                      <a:pt x="134231" y="652472"/>
                    </a:cubicBezTo>
                    <a:cubicBezTo>
                      <a:pt x="149312" y="666363"/>
                      <a:pt x="196937" y="676682"/>
                      <a:pt x="219956" y="666760"/>
                    </a:cubicBezTo>
                    <a:cubicBezTo>
                      <a:pt x="242975" y="656838"/>
                      <a:pt x="264804" y="616753"/>
                      <a:pt x="272344" y="592941"/>
                    </a:cubicBezTo>
                    <a:cubicBezTo>
                      <a:pt x="279884" y="569129"/>
                      <a:pt x="271549" y="543332"/>
                      <a:pt x="265199" y="523885"/>
                    </a:cubicBezTo>
                    <a:cubicBezTo>
                      <a:pt x="258849" y="504438"/>
                      <a:pt x="230275" y="494120"/>
                      <a:pt x="234244" y="476261"/>
                    </a:cubicBezTo>
                    <a:cubicBezTo>
                      <a:pt x="238213" y="458402"/>
                      <a:pt x="277106" y="427444"/>
                      <a:pt x="289012" y="416729"/>
                    </a:cubicBezTo>
                    <a:cubicBezTo>
                      <a:pt x="300918" y="406014"/>
                      <a:pt x="336638" y="371485"/>
                      <a:pt x="336638" y="371485"/>
                    </a:cubicBezTo>
                    <a:lnTo>
                      <a:pt x="360450" y="409585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0" name="任意多边形 1399"/>
              <p:cNvSpPr/>
              <p:nvPr/>
            </p:nvSpPr>
            <p:spPr>
              <a:xfrm>
                <a:off x="7117288" y="4432068"/>
                <a:ext cx="181814" cy="229455"/>
              </a:xfrm>
              <a:custGeom>
                <a:avLst/>
                <a:gdLst>
                  <a:gd name="connsiteX0" fmla="*/ 281199 w 466504"/>
                  <a:gd name="connsiteY0" fmla="*/ 504828 h 595333"/>
                  <a:gd name="connsiteX1" fmla="*/ 209761 w 466504"/>
                  <a:gd name="connsiteY1" fmla="*/ 459584 h 595333"/>
                  <a:gd name="connsiteX2" fmla="*/ 147849 w 466504"/>
                  <a:gd name="connsiteY2" fmla="*/ 390528 h 595333"/>
                  <a:gd name="connsiteX3" fmla="*/ 159755 w 466504"/>
                  <a:gd name="connsiteY3" fmla="*/ 319091 h 595333"/>
                  <a:gd name="connsiteX4" fmla="*/ 269293 w 466504"/>
                  <a:gd name="connsiteY4" fmla="*/ 261941 h 595333"/>
                  <a:gd name="connsiteX5" fmla="*/ 355018 w 466504"/>
                  <a:gd name="connsiteY5" fmla="*/ 195266 h 595333"/>
                  <a:gd name="connsiteX6" fmla="*/ 402643 w 466504"/>
                  <a:gd name="connsiteY6" fmla="*/ 145259 h 595333"/>
                  <a:gd name="connsiteX7" fmla="*/ 464555 w 466504"/>
                  <a:gd name="connsiteY7" fmla="*/ 69059 h 595333"/>
                  <a:gd name="connsiteX8" fmla="*/ 445505 w 466504"/>
                  <a:gd name="connsiteY8" fmla="*/ 50009 h 595333"/>
                  <a:gd name="connsiteX9" fmla="*/ 390736 w 466504"/>
                  <a:gd name="connsiteY9" fmla="*/ 3 h 595333"/>
                  <a:gd name="connsiteX10" fmla="*/ 331205 w 466504"/>
                  <a:gd name="connsiteY10" fmla="*/ 52391 h 595333"/>
                  <a:gd name="connsiteX11" fmla="*/ 250243 w 466504"/>
                  <a:gd name="connsiteY11" fmla="*/ 123828 h 595333"/>
                  <a:gd name="connsiteX12" fmla="*/ 190711 w 466504"/>
                  <a:gd name="connsiteY12" fmla="*/ 180978 h 595333"/>
                  <a:gd name="connsiteX13" fmla="*/ 119274 w 466504"/>
                  <a:gd name="connsiteY13" fmla="*/ 214316 h 595333"/>
                  <a:gd name="connsiteX14" fmla="*/ 35930 w 466504"/>
                  <a:gd name="connsiteY14" fmla="*/ 223841 h 595333"/>
                  <a:gd name="connsiteX15" fmla="*/ 211 w 466504"/>
                  <a:gd name="connsiteY15" fmla="*/ 283372 h 595333"/>
                  <a:gd name="connsiteX16" fmla="*/ 24024 w 466504"/>
                  <a:gd name="connsiteY16" fmla="*/ 369097 h 595333"/>
                  <a:gd name="connsiteX17" fmla="*/ 81174 w 466504"/>
                  <a:gd name="connsiteY17" fmla="*/ 471491 h 595333"/>
                  <a:gd name="connsiteX18" fmla="*/ 152611 w 466504"/>
                  <a:gd name="connsiteY18" fmla="*/ 550072 h 595333"/>
                  <a:gd name="connsiteX19" fmla="*/ 233574 w 466504"/>
                  <a:gd name="connsiteY19" fmla="*/ 595316 h 595333"/>
                  <a:gd name="connsiteX20" fmla="*/ 252624 w 466504"/>
                  <a:gd name="connsiteY20" fmla="*/ 554834 h 595333"/>
                  <a:gd name="connsiteX21" fmla="*/ 281199 w 466504"/>
                  <a:gd name="connsiteY21" fmla="*/ 504828 h 595333"/>
                  <a:gd name="connsiteX0" fmla="*/ 281199 w 466068"/>
                  <a:gd name="connsiteY0" fmla="*/ 504828 h 595333"/>
                  <a:gd name="connsiteX1" fmla="*/ 209761 w 466068"/>
                  <a:gd name="connsiteY1" fmla="*/ 459584 h 595333"/>
                  <a:gd name="connsiteX2" fmla="*/ 147849 w 466068"/>
                  <a:gd name="connsiteY2" fmla="*/ 390528 h 595333"/>
                  <a:gd name="connsiteX3" fmla="*/ 159755 w 466068"/>
                  <a:gd name="connsiteY3" fmla="*/ 319091 h 595333"/>
                  <a:gd name="connsiteX4" fmla="*/ 269293 w 466068"/>
                  <a:gd name="connsiteY4" fmla="*/ 261941 h 595333"/>
                  <a:gd name="connsiteX5" fmla="*/ 355018 w 466068"/>
                  <a:gd name="connsiteY5" fmla="*/ 195266 h 595333"/>
                  <a:gd name="connsiteX6" fmla="*/ 409787 w 466068"/>
                  <a:gd name="connsiteY6" fmla="*/ 154784 h 595333"/>
                  <a:gd name="connsiteX7" fmla="*/ 464555 w 466068"/>
                  <a:gd name="connsiteY7" fmla="*/ 69059 h 595333"/>
                  <a:gd name="connsiteX8" fmla="*/ 445505 w 466068"/>
                  <a:gd name="connsiteY8" fmla="*/ 50009 h 595333"/>
                  <a:gd name="connsiteX9" fmla="*/ 390736 w 466068"/>
                  <a:gd name="connsiteY9" fmla="*/ 3 h 595333"/>
                  <a:gd name="connsiteX10" fmla="*/ 331205 w 466068"/>
                  <a:gd name="connsiteY10" fmla="*/ 52391 h 595333"/>
                  <a:gd name="connsiteX11" fmla="*/ 250243 w 466068"/>
                  <a:gd name="connsiteY11" fmla="*/ 123828 h 595333"/>
                  <a:gd name="connsiteX12" fmla="*/ 190711 w 466068"/>
                  <a:gd name="connsiteY12" fmla="*/ 180978 h 595333"/>
                  <a:gd name="connsiteX13" fmla="*/ 119274 w 466068"/>
                  <a:gd name="connsiteY13" fmla="*/ 214316 h 595333"/>
                  <a:gd name="connsiteX14" fmla="*/ 35930 w 466068"/>
                  <a:gd name="connsiteY14" fmla="*/ 223841 h 595333"/>
                  <a:gd name="connsiteX15" fmla="*/ 211 w 466068"/>
                  <a:gd name="connsiteY15" fmla="*/ 283372 h 595333"/>
                  <a:gd name="connsiteX16" fmla="*/ 24024 w 466068"/>
                  <a:gd name="connsiteY16" fmla="*/ 369097 h 595333"/>
                  <a:gd name="connsiteX17" fmla="*/ 81174 w 466068"/>
                  <a:gd name="connsiteY17" fmla="*/ 471491 h 595333"/>
                  <a:gd name="connsiteX18" fmla="*/ 152611 w 466068"/>
                  <a:gd name="connsiteY18" fmla="*/ 550072 h 595333"/>
                  <a:gd name="connsiteX19" fmla="*/ 233574 w 466068"/>
                  <a:gd name="connsiteY19" fmla="*/ 595316 h 595333"/>
                  <a:gd name="connsiteX20" fmla="*/ 252624 w 466068"/>
                  <a:gd name="connsiteY20" fmla="*/ 554834 h 595333"/>
                  <a:gd name="connsiteX21" fmla="*/ 281199 w 466068"/>
                  <a:gd name="connsiteY21" fmla="*/ 504828 h 595333"/>
                  <a:gd name="connsiteX0" fmla="*/ 281199 w 466068"/>
                  <a:gd name="connsiteY0" fmla="*/ 504828 h 595333"/>
                  <a:gd name="connsiteX1" fmla="*/ 209761 w 466068"/>
                  <a:gd name="connsiteY1" fmla="*/ 459584 h 595333"/>
                  <a:gd name="connsiteX2" fmla="*/ 147849 w 466068"/>
                  <a:gd name="connsiteY2" fmla="*/ 390528 h 595333"/>
                  <a:gd name="connsiteX3" fmla="*/ 159755 w 466068"/>
                  <a:gd name="connsiteY3" fmla="*/ 319091 h 595333"/>
                  <a:gd name="connsiteX4" fmla="*/ 269293 w 466068"/>
                  <a:gd name="connsiteY4" fmla="*/ 261941 h 595333"/>
                  <a:gd name="connsiteX5" fmla="*/ 357399 w 466068"/>
                  <a:gd name="connsiteY5" fmla="*/ 202409 h 595333"/>
                  <a:gd name="connsiteX6" fmla="*/ 409787 w 466068"/>
                  <a:gd name="connsiteY6" fmla="*/ 154784 h 595333"/>
                  <a:gd name="connsiteX7" fmla="*/ 464555 w 466068"/>
                  <a:gd name="connsiteY7" fmla="*/ 69059 h 595333"/>
                  <a:gd name="connsiteX8" fmla="*/ 445505 w 466068"/>
                  <a:gd name="connsiteY8" fmla="*/ 50009 h 595333"/>
                  <a:gd name="connsiteX9" fmla="*/ 390736 w 466068"/>
                  <a:gd name="connsiteY9" fmla="*/ 3 h 595333"/>
                  <a:gd name="connsiteX10" fmla="*/ 331205 w 466068"/>
                  <a:gd name="connsiteY10" fmla="*/ 52391 h 595333"/>
                  <a:gd name="connsiteX11" fmla="*/ 250243 w 466068"/>
                  <a:gd name="connsiteY11" fmla="*/ 123828 h 595333"/>
                  <a:gd name="connsiteX12" fmla="*/ 190711 w 466068"/>
                  <a:gd name="connsiteY12" fmla="*/ 180978 h 595333"/>
                  <a:gd name="connsiteX13" fmla="*/ 119274 w 466068"/>
                  <a:gd name="connsiteY13" fmla="*/ 214316 h 595333"/>
                  <a:gd name="connsiteX14" fmla="*/ 35930 w 466068"/>
                  <a:gd name="connsiteY14" fmla="*/ 223841 h 595333"/>
                  <a:gd name="connsiteX15" fmla="*/ 211 w 466068"/>
                  <a:gd name="connsiteY15" fmla="*/ 283372 h 595333"/>
                  <a:gd name="connsiteX16" fmla="*/ 24024 w 466068"/>
                  <a:gd name="connsiteY16" fmla="*/ 369097 h 595333"/>
                  <a:gd name="connsiteX17" fmla="*/ 81174 w 466068"/>
                  <a:gd name="connsiteY17" fmla="*/ 471491 h 595333"/>
                  <a:gd name="connsiteX18" fmla="*/ 152611 w 466068"/>
                  <a:gd name="connsiteY18" fmla="*/ 550072 h 595333"/>
                  <a:gd name="connsiteX19" fmla="*/ 233574 w 466068"/>
                  <a:gd name="connsiteY19" fmla="*/ 595316 h 595333"/>
                  <a:gd name="connsiteX20" fmla="*/ 252624 w 466068"/>
                  <a:gd name="connsiteY20" fmla="*/ 554834 h 595333"/>
                  <a:gd name="connsiteX21" fmla="*/ 281199 w 466068"/>
                  <a:gd name="connsiteY21" fmla="*/ 504828 h 595333"/>
                  <a:gd name="connsiteX0" fmla="*/ 281199 w 466068"/>
                  <a:gd name="connsiteY0" fmla="*/ 504828 h 595333"/>
                  <a:gd name="connsiteX1" fmla="*/ 209761 w 466068"/>
                  <a:gd name="connsiteY1" fmla="*/ 459584 h 595333"/>
                  <a:gd name="connsiteX2" fmla="*/ 147849 w 466068"/>
                  <a:gd name="connsiteY2" fmla="*/ 390528 h 595333"/>
                  <a:gd name="connsiteX3" fmla="*/ 159755 w 466068"/>
                  <a:gd name="connsiteY3" fmla="*/ 319091 h 595333"/>
                  <a:gd name="connsiteX4" fmla="*/ 269293 w 466068"/>
                  <a:gd name="connsiteY4" fmla="*/ 261941 h 595333"/>
                  <a:gd name="connsiteX5" fmla="*/ 357399 w 466068"/>
                  <a:gd name="connsiteY5" fmla="*/ 202409 h 595333"/>
                  <a:gd name="connsiteX6" fmla="*/ 409787 w 466068"/>
                  <a:gd name="connsiteY6" fmla="*/ 154784 h 595333"/>
                  <a:gd name="connsiteX7" fmla="*/ 464555 w 466068"/>
                  <a:gd name="connsiteY7" fmla="*/ 69059 h 595333"/>
                  <a:gd name="connsiteX8" fmla="*/ 445505 w 466068"/>
                  <a:gd name="connsiteY8" fmla="*/ 50009 h 595333"/>
                  <a:gd name="connsiteX9" fmla="*/ 390736 w 466068"/>
                  <a:gd name="connsiteY9" fmla="*/ 3 h 595333"/>
                  <a:gd name="connsiteX10" fmla="*/ 331205 w 466068"/>
                  <a:gd name="connsiteY10" fmla="*/ 52391 h 595333"/>
                  <a:gd name="connsiteX11" fmla="*/ 262149 w 466068"/>
                  <a:gd name="connsiteY11" fmla="*/ 123828 h 595333"/>
                  <a:gd name="connsiteX12" fmla="*/ 190711 w 466068"/>
                  <a:gd name="connsiteY12" fmla="*/ 180978 h 595333"/>
                  <a:gd name="connsiteX13" fmla="*/ 119274 w 466068"/>
                  <a:gd name="connsiteY13" fmla="*/ 214316 h 595333"/>
                  <a:gd name="connsiteX14" fmla="*/ 35930 w 466068"/>
                  <a:gd name="connsiteY14" fmla="*/ 223841 h 595333"/>
                  <a:gd name="connsiteX15" fmla="*/ 211 w 466068"/>
                  <a:gd name="connsiteY15" fmla="*/ 283372 h 595333"/>
                  <a:gd name="connsiteX16" fmla="*/ 24024 w 466068"/>
                  <a:gd name="connsiteY16" fmla="*/ 369097 h 595333"/>
                  <a:gd name="connsiteX17" fmla="*/ 81174 w 466068"/>
                  <a:gd name="connsiteY17" fmla="*/ 471491 h 595333"/>
                  <a:gd name="connsiteX18" fmla="*/ 152611 w 466068"/>
                  <a:gd name="connsiteY18" fmla="*/ 550072 h 595333"/>
                  <a:gd name="connsiteX19" fmla="*/ 233574 w 466068"/>
                  <a:gd name="connsiteY19" fmla="*/ 595316 h 595333"/>
                  <a:gd name="connsiteX20" fmla="*/ 252624 w 466068"/>
                  <a:gd name="connsiteY20" fmla="*/ 554834 h 595333"/>
                  <a:gd name="connsiteX21" fmla="*/ 281199 w 466068"/>
                  <a:gd name="connsiteY21" fmla="*/ 504828 h 595333"/>
                  <a:gd name="connsiteX0" fmla="*/ 281199 w 466068"/>
                  <a:gd name="connsiteY0" fmla="*/ 504828 h 595333"/>
                  <a:gd name="connsiteX1" fmla="*/ 209761 w 466068"/>
                  <a:gd name="connsiteY1" fmla="*/ 459584 h 595333"/>
                  <a:gd name="connsiteX2" fmla="*/ 147849 w 466068"/>
                  <a:gd name="connsiteY2" fmla="*/ 390528 h 595333"/>
                  <a:gd name="connsiteX3" fmla="*/ 159755 w 466068"/>
                  <a:gd name="connsiteY3" fmla="*/ 319091 h 595333"/>
                  <a:gd name="connsiteX4" fmla="*/ 269293 w 466068"/>
                  <a:gd name="connsiteY4" fmla="*/ 261941 h 595333"/>
                  <a:gd name="connsiteX5" fmla="*/ 357399 w 466068"/>
                  <a:gd name="connsiteY5" fmla="*/ 202409 h 595333"/>
                  <a:gd name="connsiteX6" fmla="*/ 409787 w 466068"/>
                  <a:gd name="connsiteY6" fmla="*/ 154784 h 595333"/>
                  <a:gd name="connsiteX7" fmla="*/ 464555 w 466068"/>
                  <a:gd name="connsiteY7" fmla="*/ 69059 h 595333"/>
                  <a:gd name="connsiteX8" fmla="*/ 445505 w 466068"/>
                  <a:gd name="connsiteY8" fmla="*/ 50009 h 595333"/>
                  <a:gd name="connsiteX9" fmla="*/ 390736 w 466068"/>
                  <a:gd name="connsiteY9" fmla="*/ 3 h 595333"/>
                  <a:gd name="connsiteX10" fmla="*/ 331205 w 466068"/>
                  <a:gd name="connsiteY10" fmla="*/ 52391 h 595333"/>
                  <a:gd name="connsiteX11" fmla="*/ 262149 w 466068"/>
                  <a:gd name="connsiteY11" fmla="*/ 123828 h 595333"/>
                  <a:gd name="connsiteX12" fmla="*/ 190711 w 466068"/>
                  <a:gd name="connsiteY12" fmla="*/ 180978 h 595333"/>
                  <a:gd name="connsiteX13" fmla="*/ 119274 w 466068"/>
                  <a:gd name="connsiteY13" fmla="*/ 214316 h 595333"/>
                  <a:gd name="connsiteX14" fmla="*/ 35930 w 466068"/>
                  <a:gd name="connsiteY14" fmla="*/ 223841 h 595333"/>
                  <a:gd name="connsiteX15" fmla="*/ 211 w 466068"/>
                  <a:gd name="connsiteY15" fmla="*/ 283372 h 595333"/>
                  <a:gd name="connsiteX16" fmla="*/ 24024 w 466068"/>
                  <a:gd name="connsiteY16" fmla="*/ 369097 h 595333"/>
                  <a:gd name="connsiteX17" fmla="*/ 81174 w 466068"/>
                  <a:gd name="connsiteY17" fmla="*/ 471491 h 595333"/>
                  <a:gd name="connsiteX18" fmla="*/ 152611 w 466068"/>
                  <a:gd name="connsiteY18" fmla="*/ 550072 h 595333"/>
                  <a:gd name="connsiteX19" fmla="*/ 233574 w 466068"/>
                  <a:gd name="connsiteY19" fmla="*/ 595316 h 595333"/>
                  <a:gd name="connsiteX20" fmla="*/ 252624 w 466068"/>
                  <a:gd name="connsiteY20" fmla="*/ 554834 h 595333"/>
                  <a:gd name="connsiteX21" fmla="*/ 281199 w 466068"/>
                  <a:gd name="connsiteY21" fmla="*/ 504828 h 595333"/>
                  <a:gd name="connsiteX0" fmla="*/ 281199 w 466068"/>
                  <a:gd name="connsiteY0" fmla="*/ 504828 h 595333"/>
                  <a:gd name="connsiteX1" fmla="*/ 209761 w 466068"/>
                  <a:gd name="connsiteY1" fmla="*/ 459584 h 595333"/>
                  <a:gd name="connsiteX2" fmla="*/ 159755 w 466068"/>
                  <a:gd name="connsiteY2" fmla="*/ 390528 h 595333"/>
                  <a:gd name="connsiteX3" fmla="*/ 159755 w 466068"/>
                  <a:gd name="connsiteY3" fmla="*/ 319091 h 595333"/>
                  <a:gd name="connsiteX4" fmla="*/ 269293 w 466068"/>
                  <a:gd name="connsiteY4" fmla="*/ 261941 h 595333"/>
                  <a:gd name="connsiteX5" fmla="*/ 357399 w 466068"/>
                  <a:gd name="connsiteY5" fmla="*/ 202409 h 595333"/>
                  <a:gd name="connsiteX6" fmla="*/ 409787 w 466068"/>
                  <a:gd name="connsiteY6" fmla="*/ 154784 h 595333"/>
                  <a:gd name="connsiteX7" fmla="*/ 464555 w 466068"/>
                  <a:gd name="connsiteY7" fmla="*/ 69059 h 595333"/>
                  <a:gd name="connsiteX8" fmla="*/ 445505 w 466068"/>
                  <a:gd name="connsiteY8" fmla="*/ 50009 h 595333"/>
                  <a:gd name="connsiteX9" fmla="*/ 390736 w 466068"/>
                  <a:gd name="connsiteY9" fmla="*/ 3 h 595333"/>
                  <a:gd name="connsiteX10" fmla="*/ 331205 w 466068"/>
                  <a:gd name="connsiteY10" fmla="*/ 52391 h 595333"/>
                  <a:gd name="connsiteX11" fmla="*/ 262149 w 466068"/>
                  <a:gd name="connsiteY11" fmla="*/ 123828 h 595333"/>
                  <a:gd name="connsiteX12" fmla="*/ 190711 w 466068"/>
                  <a:gd name="connsiteY12" fmla="*/ 180978 h 595333"/>
                  <a:gd name="connsiteX13" fmla="*/ 119274 w 466068"/>
                  <a:gd name="connsiteY13" fmla="*/ 214316 h 595333"/>
                  <a:gd name="connsiteX14" fmla="*/ 35930 w 466068"/>
                  <a:gd name="connsiteY14" fmla="*/ 223841 h 595333"/>
                  <a:gd name="connsiteX15" fmla="*/ 211 w 466068"/>
                  <a:gd name="connsiteY15" fmla="*/ 283372 h 595333"/>
                  <a:gd name="connsiteX16" fmla="*/ 24024 w 466068"/>
                  <a:gd name="connsiteY16" fmla="*/ 369097 h 595333"/>
                  <a:gd name="connsiteX17" fmla="*/ 81174 w 466068"/>
                  <a:gd name="connsiteY17" fmla="*/ 471491 h 595333"/>
                  <a:gd name="connsiteX18" fmla="*/ 152611 w 466068"/>
                  <a:gd name="connsiteY18" fmla="*/ 550072 h 595333"/>
                  <a:gd name="connsiteX19" fmla="*/ 233574 w 466068"/>
                  <a:gd name="connsiteY19" fmla="*/ 595316 h 595333"/>
                  <a:gd name="connsiteX20" fmla="*/ 252624 w 466068"/>
                  <a:gd name="connsiteY20" fmla="*/ 554834 h 595333"/>
                  <a:gd name="connsiteX21" fmla="*/ 281199 w 466068"/>
                  <a:gd name="connsiteY21" fmla="*/ 504828 h 595333"/>
                  <a:gd name="connsiteX0" fmla="*/ 281199 w 466068"/>
                  <a:gd name="connsiteY0" fmla="*/ 504828 h 595333"/>
                  <a:gd name="connsiteX1" fmla="*/ 209761 w 466068"/>
                  <a:gd name="connsiteY1" fmla="*/ 459584 h 595333"/>
                  <a:gd name="connsiteX2" fmla="*/ 159755 w 466068"/>
                  <a:gd name="connsiteY2" fmla="*/ 390528 h 595333"/>
                  <a:gd name="connsiteX3" fmla="*/ 171661 w 466068"/>
                  <a:gd name="connsiteY3" fmla="*/ 321472 h 595333"/>
                  <a:gd name="connsiteX4" fmla="*/ 269293 w 466068"/>
                  <a:gd name="connsiteY4" fmla="*/ 261941 h 595333"/>
                  <a:gd name="connsiteX5" fmla="*/ 357399 w 466068"/>
                  <a:gd name="connsiteY5" fmla="*/ 202409 h 595333"/>
                  <a:gd name="connsiteX6" fmla="*/ 409787 w 466068"/>
                  <a:gd name="connsiteY6" fmla="*/ 154784 h 595333"/>
                  <a:gd name="connsiteX7" fmla="*/ 464555 w 466068"/>
                  <a:gd name="connsiteY7" fmla="*/ 69059 h 595333"/>
                  <a:gd name="connsiteX8" fmla="*/ 445505 w 466068"/>
                  <a:gd name="connsiteY8" fmla="*/ 50009 h 595333"/>
                  <a:gd name="connsiteX9" fmla="*/ 390736 w 466068"/>
                  <a:gd name="connsiteY9" fmla="*/ 3 h 595333"/>
                  <a:gd name="connsiteX10" fmla="*/ 331205 w 466068"/>
                  <a:gd name="connsiteY10" fmla="*/ 52391 h 595333"/>
                  <a:gd name="connsiteX11" fmla="*/ 262149 w 466068"/>
                  <a:gd name="connsiteY11" fmla="*/ 123828 h 595333"/>
                  <a:gd name="connsiteX12" fmla="*/ 190711 w 466068"/>
                  <a:gd name="connsiteY12" fmla="*/ 180978 h 595333"/>
                  <a:gd name="connsiteX13" fmla="*/ 119274 w 466068"/>
                  <a:gd name="connsiteY13" fmla="*/ 214316 h 595333"/>
                  <a:gd name="connsiteX14" fmla="*/ 35930 w 466068"/>
                  <a:gd name="connsiteY14" fmla="*/ 223841 h 595333"/>
                  <a:gd name="connsiteX15" fmla="*/ 211 w 466068"/>
                  <a:gd name="connsiteY15" fmla="*/ 283372 h 595333"/>
                  <a:gd name="connsiteX16" fmla="*/ 24024 w 466068"/>
                  <a:gd name="connsiteY16" fmla="*/ 369097 h 595333"/>
                  <a:gd name="connsiteX17" fmla="*/ 81174 w 466068"/>
                  <a:gd name="connsiteY17" fmla="*/ 471491 h 595333"/>
                  <a:gd name="connsiteX18" fmla="*/ 152611 w 466068"/>
                  <a:gd name="connsiteY18" fmla="*/ 550072 h 595333"/>
                  <a:gd name="connsiteX19" fmla="*/ 233574 w 466068"/>
                  <a:gd name="connsiteY19" fmla="*/ 595316 h 595333"/>
                  <a:gd name="connsiteX20" fmla="*/ 252624 w 466068"/>
                  <a:gd name="connsiteY20" fmla="*/ 554834 h 595333"/>
                  <a:gd name="connsiteX21" fmla="*/ 281199 w 466068"/>
                  <a:gd name="connsiteY21" fmla="*/ 504828 h 595333"/>
                  <a:gd name="connsiteX0" fmla="*/ 281199 w 466068"/>
                  <a:gd name="connsiteY0" fmla="*/ 504828 h 588195"/>
                  <a:gd name="connsiteX1" fmla="*/ 209761 w 466068"/>
                  <a:gd name="connsiteY1" fmla="*/ 459584 h 588195"/>
                  <a:gd name="connsiteX2" fmla="*/ 159755 w 466068"/>
                  <a:gd name="connsiteY2" fmla="*/ 390528 h 588195"/>
                  <a:gd name="connsiteX3" fmla="*/ 171661 w 466068"/>
                  <a:gd name="connsiteY3" fmla="*/ 321472 h 588195"/>
                  <a:gd name="connsiteX4" fmla="*/ 269293 w 466068"/>
                  <a:gd name="connsiteY4" fmla="*/ 261941 h 588195"/>
                  <a:gd name="connsiteX5" fmla="*/ 357399 w 466068"/>
                  <a:gd name="connsiteY5" fmla="*/ 202409 h 588195"/>
                  <a:gd name="connsiteX6" fmla="*/ 409787 w 466068"/>
                  <a:gd name="connsiteY6" fmla="*/ 154784 h 588195"/>
                  <a:gd name="connsiteX7" fmla="*/ 464555 w 466068"/>
                  <a:gd name="connsiteY7" fmla="*/ 69059 h 588195"/>
                  <a:gd name="connsiteX8" fmla="*/ 445505 w 466068"/>
                  <a:gd name="connsiteY8" fmla="*/ 50009 h 588195"/>
                  <a:gd name="connsiteX9" fmla="*/ 390736 w 466068"/>
                  <a:gd name="connsiteY9" fmla="*/ 3 h 588195"/>
                  <a:gd name="connsiteX10" fmla="*/ 331205 w 466068"/>
                  <a:gd name="connsiteY10" fmla="*/ 52391 h 588195"/>
                  <a:gd name="connsiteX11" fmla="*/ 262149 w 466068"/>
                  <a:gd name="connsiteY11" fmla="*/ 123828 h 588195"/>
                  <a:gd name="connsiteX12" fmla="*/ 190711 w 466068"/>
                  <a:gd name="connsiteY12" fmla="*/ 180978 h 588195"/>
                  <a:gd name="connsiteX13" fmla="*/ 119274 w 466068"/>
                  <a:gd name="connsiteY13" fmla="*/ 214316 h 588195"/>
                  <a:gd name="connsiteX14" fmla="*/ 35930 w 466068"/>
                  <a:gd name="connsiteY14" fmla="*/ 223841 h 588195"/>
                  <a:gd name="connsiteX15" fmla="*/ 211 w 466068"/>
                  <a:gd name="connsiteY15" fmla="*/ 283372 h 588195"/>
                  <a:gd name="connsiteX16" fmla="*/ 24024 w 466068"/>
                  <a:gd name="connsiteY16" fmla="*/ 369097 h 588195"/>
                  <a:gd name="connsiteX17" fmla="*/ 81174 w 466068"/>
                  <a:gd name="connsiteY17" fmla="*/ 471491 h 588195"/>
                  <a:gd name="connsiteX18" fmla="*/ 152611 w 466068"/>
                  <a:gd name="connsiteY18" fmla="*/ 550072 h 588195"/>
                  <a:gd name="connsiteX19" fmla="*/ 226430 w 466068"/>
                  <a:gd name="connsiteY19" fmla="*/ 588173 h 588195"/>
                  <a:gd name="connsiteX20" fmla="*/ 252624 w 466068"/>
                  <a:gd name="connsiteY20" fmla="*/ 554834 h 588195"/>
                  <a:gd name="connsiteX21" fmla="*/ 281199 w 466068"/>
                  <a:gd name="connsiteY21" fmla="*/ 504828 h 588195"/>
                  <a:gd name="connsiteX0" fmla="*/ 281199 w 466068"/>
                  <a:gd name="connsiteY0" fmla="*/ 504828 h 588193"/>
                  <a:gd name="connsiteX1" fmla="*/ 209761 w 466068"/>
                  <a:gd name="connsiteY1" fmla="*/ 459584 h 588193"/>
                  <a:gd name="connsiteX2" fmla="*/ 159755 w 466068"/>
                  <a:gd name="connsiteY2" fmla="*/ 390528 h 588193"/>
                  <a:gd name="connsiteX3" fmla="*/ 171661 w 466068"/>
                  <a:gd name="connsiteY3" fmla="*/ 321472 h 588193"/>
                  <a:gd name="connsiteX4" fmla="*/ 269293 w 466068"/>
                  <a:gd name="connsiteY4" fmla="*/ 261941 h 588193"/>
                  <a:gd name="connsiteX5" fmla="*/ 357399 w 466068"/>
                  <a:gd name="connsiteY5" fmla="*/ 202409 h 588193"/>
                  <a:gd name="connsiteX6" fmla="*/ 409787 w 466068"/>
                  <a:gd name="connsiteY6" fmla="*/ 154784 h 588193"/>
                  <a:gd name="connsiteX7" fmla="*/ 464555 w 466068"/>
                  <a:gd name="connsiteY7" fmla="*/ 69059 h 588193"/>
                  <a:gd name="connsiteX8" fmla="*/ 445505 w 466068"/>
                  <a:gd name="connsiteY8" fmla="*/ 50009 h 588193"/>
                  <a:gd name="connsiteX9" fmla="*/ 390736 w 466068"/>
                  <a:gd name="connsiteY9" fmla="*/ 3 h 588193"/>
                  <a:gd name="connsiteX10" fmla="*/ 331205 w 466068"/>
                  <a:gd name="connsiteY10" fmla="*/ 52391 h 588193"/>
                  <a:gd name="connsiteX11" fmla="*/ 262149 w 466068"/>
                  <a:gd name="connsiteY11" fmla="*/ 123828 h 588193"/>
                  <a:gd name="connsiteX12" fmla="*/ 190711 w 466068"/>
                  <a:gd name="connsiteY12" fmla="*/ 180978 h 588193"/>
                  <a:gd name="connsiteX13" fmla="*/ 119274 w 466068"/>
                  <a:gd name="connsiteY13" fmla="*/ 214316 h 588193"/>
                  <a:gd name="connsiteX14" fmla="*/ 35930 w 466068"/>
                  <a:gd name="connsiteY14" fmla="*/ 223841 h 588193"/>
                  <a:gd name="connsiteX15" fmla="*/ 211 w 466068"/>
                  <a:gd name="connsiteY15" fmla="*/ 283372 h 588193"/>
                  <a:gd name="connsiteX16" fmla="*/ 24024 w 466068"/>
                  <a:gd name="connsiteY16" fmla="*/ 369097 h 588193"/>
                  <a:gd name="connsiteX17" fmla="*/ 81174 w 466068"/>
                  <a:gd name="connsiteY17" fmla="*/ 471491 h 588193"/>
                  <a:gd name="connsiteX18" fmla="*/ 152611 w 466068"/>
                  <a:gd name="connsiteY18" fmla="*/ 550072 h 588193"/>
                  <a:gd name="connsiteX19" fmla="*/ 226430 w 466068"/>
                  <a:gd name="connsiteY19" fmla="*/ 588173 h 588193"/>
                  <a:gd name="connsiteX20" fmla="*/ 259767 w 466068"/>
                  <a:gd name="connsiteY20" fmla="*/ 552452 h 588193"/>
                  <a:gd name="connsiteX21" fmla="*/ 281199 w 466068"/>
                  <a:gd name="connsiteY21" fmla="*/ 504828 h 588193"/>
                  <a:gd name="connsiteX0" fmla="*/ 285962 w 466068"/>
                  <a:gd name="connsiteY0" fmla="*/ 504828 h 588193"/>
                  <a:gd name="connsiteX1" fmla="*/ 209761 w 466068"/>
                  <a:gd name="connsiteY1" fmla="*/ 459584 h 588193"/>
                  <a:gd name="connsiteX2" fmla="*/ 159755 w 466068"/>
                  <a:gd name="connsiteY2" fmla="*/ 390528 h 588193"/>
                  <a:gd name="connsiteX3" fmla="*/ 171661 w 466068"/>
                  <a:gd name="connsiteY3" fmla="*/ 321472 h 588193"/>
                  <a:gd name="connsiteX4" fmla="*/ 269293 w 466068"/>
                  <a:gd name="connsiteY4" fmla="*/ 261941 h 588193"/>
                  <a:gd name="connsiteX5" fmla="*/ 357399 w 466068"/>
                  <a:gd name="connsiteY5" fmla="*/ 202409 h 588193"/>
                  <a:gd name="connsiteX6" fmla="*/ 409787 w 466068"/>
                  <a:gd name="connsiteY6" fmla="*/ 154784 h 588193"/>
                  <a:gd name="connsiteX7" fmla="*/ 464555 w 466068"/>
                  <a:gd name="connsiteY7" fmla="*/ 69059 h 588193"/>
                  <a:gd name="connsiteX8" fmla="*/ 445505 w 466068"/>
                  <a:gd name="connsiteY8" fmla="*/ 50009 h 588193"/>
                  <a:gd name="connsiteX9" fmla="*/ 390736 w 466068"/>
                  <a:gd name="connsiteY9" fmla="*/ 3 h 588193"/>
                  <a:gd name="connsiteX10" fmla="*/ 331205 w 466068"/>
                  <a:gd name="connsiteY10" fmla="*/ 52391 h 588193"/>
                  <a:gd name="connsiteX11" fmla="*/ 262149 w 466068"/>
                  <a:gd name="connsiteY11" fmla="*/ 123828 h 588193"/>
                  <a:gd name="connsiteX12" fmla="*/ 190711 w 466068"/>
                  <a:gd name="connsiteY12" fmla="*/ 180978 h 588193"/>
                  <a:gd name="connsiteX13" fmla="*/ 119274 w 466068"/>
                  <a:gd name="connsiteY13" fmla="*/ 214316 h 588193"/>
                  <a:gd name="connsiteX14" fmla="*/ 35930 w 466068"/>
                  <a:gd name="connsiteY14" fmla="*/ 223841 h 588193"/>
                  <a:gd name="connsiteX15" fmla="*/ 211 w 466068"/>
                  <a:gd name="connsiteY15" fmla="*/ 283372 h 588193"/>
                  <a:gd name="connsiteX16" fmla="*/ 24024 w 466068"/>
                  <a:gd name="connsiteY16" fmla="*/ 369097 h 588193"/>
                  <a:gd name="connsiteX17" fmla="*/ 81174 w 466068"/>
                  <a:gd name="connsiteY17" fmla="*/ 471491 h 588193"/>
                  <a:gd name="connsiteX18" fmla="*/ 152611 w 466068"/>
                  <a:gd name="connsiteY18" fmla="*/ 550072 h 588193"/>
                  <a:gd name="connsiteX19" fmla="*/ 226430 w 466068"/>
                  <a:gd name="connsiteY19" fmla="*/ 588173 h 588193"/>
                  <a:gd name="connsiteX20" fmla="*/ 259767 w 466068"/>
                  <a:gd name="connsiteY20" fmla="*/ 552452 h 588193"/>
                  <a:gd name="connsiteX21" fmla="*/ 285962 w 466068"/>
                  <a:gd name="connsiteY21" fmla="*/ 504828 h 588193"/>
                  <a:gd name="connsiteX0" fmla="*/ 285962 w 466068"/>
                  <a:gd name="connsiteY0" fmla="*/ 504828 h 588193"/>
                  <a:gd name="connsiteX1" fmla="*/ 212143 w 466068"/>
                  <a:gd name="connsiteY1" fmla="*/ 452441 h 588193"/>
                  <a:gd name="connsiteX2" fmla="*/ 159755 w 466068"/>
                  <a:gd name="connsiteY2" fmla="*/ 390528 h 588193"/>
                  <a:gd name="connsiteX3" fmla="*/ 171661 w 466068"/>
                  <a:gd name="connsiteY3" fmla="*/ 321472 h 588193"/>
                  <a:gd name="connsiteX4" fmla="*/ 269293 w 466068"/>
                  <a:gd name="connsiteY4" fmla="*/ 261941 h 588193"/>
                  <a:gd name="connsiteX5" fmla="*/ 357399 w 466068"/>
                  <a:gd name="connsiteY5" fmla="*/ 202409 h 588193"/>
                  <a:gd name="connsiteX6" fmla="*/ 409787 w 466068"/>
                  <a:gd name="connsiteY6" fmla="*/ 154784 h 588193"/>
                  <a:gd name="connsiteX7" fmla="*/ 464555 w 466068"/>
                  <a:gd name="connsiteY7" fmla="*/ 69059 h 588193"/>
                  <a:gd name="connsiteX8" fmla="*/ 445505 w 466068"/>
                  <a:gd name="connsiteY8" fmla="*/ 50009 h 588193"/>
                  <a:gd name="connsiteX9" fmla="*/ 390736 w 466068"/>
                  <a:gd name="connsiteY9" fmla="*/ 3 h 588193"/>
                  <a:gd name="connsiteX10" fmla="*/ 331205 w 466068"/>
                  <a:gd name="connsiteY10" fmla="*/ 52391 h 588193"/>
                  <a:gd name="connsiteX11" fmla="*/ 262149 w 466068"/>
                  <a:gd name="connsiteY11" fmla="*/ 123828 h 588193"/>
                  <a:gd name="connsiteX12" fmla="*/ 190711 w 466068"/>
                  <a:gd name="connsiteY12" fmla="*/ 180978 h 588193"/>
                  <a:gd name="connsiteX13" fmla="*/ 119274 w 466068"/>
                  <a:gd name="connsiteY13" fmla="*/ 214316 h 588193"/>
                  <a:gd name="connsiteX14" fmla="*/ 35930 w 466068"/>
                  <a:gd name="connsiteY14" fmla="*/ 223841 h 588193"/>
                  <a:gd name="connsiteX15" fmla="*/ 211 w 466068"/>
                  <a:gd name="connsiteY15" fmla="*/ 283372 h 588193"/>
                  <a:gd name="connsiteX16" fmla="*/ 24024 w 466068"/>
                  <a:gd name="connsiteY16" fmla="*/ 369097 h 588193"/>
                  <a:gd name="connsiteX17" fmla="*/ 81174 w 466068"/>
                  <a:gd name="connsiteY17" fmla="*/ 471491 h 588193"/>
                  <a:gd name="connsiteX18" fmla="*/ 152611 w 466068"/>
                  <a:gd name="connsiteY18" fmla="*/ 550072 h 588193"/>
                  <a:gd name="connsiteX19" fmla="*/ 226430 w 466068"/>
                  <a:gd name="connsiteY19" fmla="*/ 588173 h 588193"/>
                  <a:gd name="connsiteX20" fmla="*/ 259767 w 466068"/>
                  <a:gd name="connsiteY20" fmla="*/ 552452 h 588193"/>
                  <a:gd name="connsiteX21" fmla="*/ 285962 w 466068"/>
                  <a:gd name="connsiteY21" fmla="*/ 504828 h 588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6068" h="588193">
                    <a:moveTo>
                      <a:pt x="285962" y="504828"/>
                    </a:moveTo>
                    <a:cubicBezTo>
                      <a:pt x="278025" y="488160"/>
                      <a:pt x="233177" y="471491"/>
                      <a:pt x="212143" y="452441"/>
                    </a:cubicBezTo>
                    <a:cubicBezTo>
                      <a:pt x="191109" y="433391"/>
                      <a:pt x="166502" y="412356"/>
                      <a:pt x="159755" y="390528"/>
                    </a:cubicBezTo>
                    <a:cubicBezTo>
                      <a:pt x="153008" y="368700"/>
                      <a:pt x="153405" y="342903"/>
                      <a:pt x="171661" y="321472"/>
                    </a:cubicBezTo>
                    <a:cubicBezTo>
                      <a:pt x="189917" y="300041"/>
                      <a:pt x="238337" y="281785"/>
                      <a:pt x="269293" y="261941"/>
                    </a:cubicBezTo>
                    <a:cubicBezTo>
                      <a:pt x="300249" y="242097"/>
                      <a:pt x="333983" y="220268"/>
                      <a:pt x="357399" y="202409"/>
                    </a:cubicBezTo>
                    <a:cubicBezTo>
                      <a:pt x="380815" y="184550"/>
                      <a:pt x="391928" y="177009"/>
                      <a:pt x="409787" y="154784"/>
                    </a:cubicBezTo>
                    <a:cubicBezTo>
                      <a:pt x="427646" y="132559"/>
                      <a:pt x="458602" y="86522"/>
                      <a:pt x="464555" y="69059"/>
                    </a:cubicBezTo>
                    <a:cubicBezTo>
                      <a:pt x="470508" y="51596"/>
                      <a:pt x="457808" y="61518"/>
                      <a:pt x="445505" y="50009"/>
                    </a:cubicBezTo>
                    <a:cubicBezTo>
                      <a:pt x="433202" y="38500"/>
                      <a:pt x="409786" y="-394"/>
                      <a:pt x="390736" y="3"/>
                    </a:cubicBezTo>
                    <a:cubicBezTo>
                      <a:pt x="371686" y="400"/>
                      <a:pt x="352636" y="31754"/>
                      <a:pt x="331205" y="52391"/>
                    </a:cubicBezTo>
                    <a:cubicBezTo>
                      <a:pt x="309774" y="73029"/>
                      <a:pt x="285565" y="102397"/>
                      <a:pt x="262149" y="123828"/>
                    </a:cubicBezTo>
                    <a:cubicBezTo>
                      <a:pt x="238733" y="145259"/>
                      <a:pt x="214524" y="165897"/>
                      <a:pt x="190711" y="180978"/>
                    </a:cubicBezTo>
                    <a:cubicBezTo>
                      <a:pt x="166898" y="196059"/>
                      <a:pt x="145071" y="207172"/>
                      <a:pt x="119274" y="214316"/>
                    </a:cubicBezTo>
                    <a:cubicBezTo>
                      <a:pt x="93477" y="221460"/>
                      <a:pt x="55774" y="212332"/>
                      <a:pt x="35930" y="223841"/>
                    </a:cubicBezTo>
                    <a:cubicBezTo>
                      <a:pt x="16086" y="235350"/>
                      <a:pt x="2195" y="259163"/>
                      <a:pt x="211" y="283372"/>
                    </a:cubicBezTo>
                    <a:cubicBezTo>
                      <a:pt x="-1773" y="307581"/>
                      <a:pt x="10530" y="337744"/>
                      <a:pt x="24024" y="369097"/>
                    </a:cubicBezTo>
                    <a:cubicBezTo>
                      <a:pt x="37518" y="400450"/>
                      <a:pt x="59743" y="441329"/>
                      <a:pt x="81174" y="471491"/>
                    </a:cubicBezTo>
                    <a:cubicBezTo>
                      <a:pt x="102605" y="501653"/>
                      <a:pt x="128402" y="530625"/>
                      <a:pt x="152611" y="550072"/>
                    </a:cubicBezTo>
                    <a:cubicBezTo>
                      <a:pt x="176820" y="569519"/>
                      <a:pt x="209761" y="587379"/>
                      <a:pt x="226430" y="588173"/>
                    </a:cubicBezTo>
                    <a:cubicBezTo>
                      <a:pt x="243099" y="588967"/>
                      <a:pt x="249845" y="566343"/>
                      <a:pt x="259767" y="552452"/>
                    </a:cubicBezTo>
                    <a:cubicBezTo>
                      <a:pt x="269689" y="538561"/>
                      <a:pt x="293899" y="521496"/>
                      <a:pt x="285962" y="50482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1" name="任意多边形 1400"/>
              <p:cNvSpPr/>
              <p:nvPr/>
            </p:nvSpPr>
            <p:spPr>
              <a:xfrm>
                <a:off x="7100523" y="4282126"/>
                <a:ext cx="247614" cy="219120"/>
              </a:xfrm>
              <a:custGeom>
                <a:avLst/>
                <a:gdLst>
                  <a:gd name="connsiteX0" fmla="*/ 562299 w 638533"/>
                  <a:gd name="connsiteY0" fmla="*/ 2360 h 578618"/>
                  <a:gd name="connsiteX1" fmla="*/ 447999 w 638533"/>
                  <a:gd name="connsiteY1" fmla="*/ 28554 h 578618"/>
                  <a:gd name="connsiteX2" fmla="*/ 331318 w 638533"/>
                  <a:gd name="connsiteY2" fmla="*/ 23792 h 578618"/>
                  <a:gd name="connsiteX3" fmla="*/ 193205 w 638533"/>
                  <a:gd name="connsiteY3" fmla="*/ 33317 h 578618"/>
                  <a:gd name="connsiteX4" fmla="*/ 78905 w 638533"/>
                  <a:gd name="connsiteY4" fmla="*/ 90467 h 578618"/>
                  <a:gd name="connsiteX5" fmla="*/ 2705 w 638533"/>
                  <a:gd name="connsiteY5" fmla="*/ 185717 h 578618"/>
                  <a:gd name="connsiteX6" fmla="*/ 21755 w 638533"/>
                  <a:gd name="connsiteY6" fmla="*/ 292873 h 578618"/>
                  <a:gd name="connsiteX7" fmla="*/ 66999 w 638533"/>
                  <a:gd name="connsiteY7" fmla="*/ 400029 h 578618"/>
                  <a:gd name="connsiteX8" fmla="*/ 83668 w 638533"/>
                  <a:gd name="connsiteY8" fmla="*/ 500042 h 578618"/>
                  <a:gd name="connsiteX9" fmla="*/ 102718 w 638533"/>
                  <a:gd name="connsiteY9" fmla="*/ 576242 h 578618"/>
                  <a:gd name="connsiteX10" fmla="*/ 183680 w 638533"/>
                  <a:gd name="connsiteY10" fmla="*/ 559573 h 578618"/>
                  <a:gd name="connsiteX11" fmla="*/ 247974 w 638533"/>
                  <a:gd name="connsiteY11" fmla="*/ 561954 h 578618"/>
                  <a:gd name="connsiteX12" fmla="*/ 274168 w 638533"/>
                  <a:gd name="connsiteY12" fmla="*/ 535760 h 578618"/>
                  <a:gd name="connsiteX13" fmla="*/ 245593 w 638533"/>
                  <a:gd name="connsiteY13" fmla="*/ 471467 h 578618"/>
                  <a:gd name="connsiteX14" fmla="*/ 214636 w 638533"/>
                  <a:gd name="connsiteY14" fmla="*/ 342879 h 578618"/>
                  <a:gd name="connsiteX15" fmla="*/ 188443 w 638533"/>
                  <a:gd name="connsiteY15" fmla="*/ 223817 h 578618"/>
                  <a:gd name="connsiteX16" fmla="*/ 238449 w 638533"/>
                  <a:gd name="connsiteY16" fmla="*/ 161904 h 578618"/>
                  <a:gd name="connsiteX17" fmla="*/ 393230 w 638533"/>
                  <a:gd name="connsiteY17" fmla="*/ 119042 h 578618"/>
                  <a:gd name="connsiteX18" fmla="*/ 569443 w 638533"/>
                  <a:gd name="connsiteY18" fmla="*/ 133329 h 578618"/>
                  <a:gd name="connsiteX19" fmla="*/ 638499 w 638533"/>
                  <a:gd name="connsiteY19" fmla="*/ 97610 h 578618"/>
                  <a:gd name="connsiteX20" fmla="*/ 562299 w 638533"/>
                  <a:gd name="connsiteY20" fmla="*/ 2360 h 578618"/>
                  <a:gd name="connsiteX0" fmla="*/ 562299 w 638533"/>
                  <a:gd name="connsiteY0" fmla="*/ 3639 h 579897"/>
                  <a:gd name="connsiteX1" fmla="*/ 438474 w 638533"/>
                  <a:gd name="connsiteY1" fmla="*/ 20308 h 579897"/>
                  <a:gd name="connsiteX2" fmla="*/ 331318 w 638533"/>
                  <a:gd name="connsiteY2" fmla="*/ 25071 h 579897"/>
                  <a:gd name="connsiteX3" fmla="*/ 193205 w 638533"/>
                  <a:gd name="connsiteY3" fmla="*/ 34596 h 579897"/>
                  <a:gd name="connsiteX4" fmla="*/ 78905 w 638533"/>
                  <a:gd name="connsiteY4" fmla="*/ 91746 h 579897"/>
                  <a:gd name="connsiteX5" fmla="*/ 2705 w 638533"/>
                  <a:gd name="connsiteY5" fmla="*/ 186996 h 579897"/>
                  <a:gd name="connsiteX6" fmla="*/ 21755 w 638533"/>
                  <a:gd name="connsiteY6" fmla="*/ 294152 h 579897"/>
                  <a:gd name="connsiteX7" fmla="*/ 66999 w 638533"/>
                  <a:gd name="connsiteY7" fmla="*/ 401308 h 579897"/>
                  <a:gd name="connsiteX8" fmla="*/ 83668 w 638533"/>
                  <a:gd name="connsiteY8" fmla="*/ 501321 h 579897"/>
                  <a:gd name="connsiteX9" fmla="*/ 102718 w 638533"/>
                  <a:gd name="connsiteY9" fmla="*/ 577521 h 579897"/>
                  <a:gd name="connsiteX10" fmla="*/ 183680 w 638533"/>
                  <a:gd name="connsiteY10" fmla="*/ 560852 h 579897"/>
                  <a:gd name="connsiteX11" fmla="*/ 247974 w 638533"/>
                  <a:gd name="connsiteY11" fmla="*/ 563233 h 579897"/>
                  <a:gd name="connsiteX12" fmla="*/ 274168 w 638533"/>
                  <a:gd name="connsiteY12" fmla="*/ 537039 h 579897"/>
                  <a:gd name="connsiteX13" fmla="*/ 245593 w 638533"/>
                  <a:gd name="connsiteY13" fmla="*/ 472746 h 579897"/>
                  <a:gd name="connsiteX14" fmla="*/ 214636 w 638533"/>
                  <a:gd name="connsiteY14" fmla="*/ 344158 h 579897"/>
                  <a:gd name="connsiteX15" fmla="*/ 188443 w 638533"/>
                  <a:gd name="connsiteY15" fmla="*/ 225096 h 579897"/>
                  <a:gd name="connsiteX16" fmla="*/ 238449 w 638533"/>
                  <a:gd name="connsiteY16" fmla="*/ 163183 h 579897"/>
                  <a:gd name="connsiteX17" fmla="*/ 393230 w 638533"/>
                  <a:gd name="connsiteY17" fmla="*/ 120321 h 579897"/>
                  <a:gd name="connsiteX18" fmla="*/ 569443 w 638533"/>
                  <a:gd name="connsiteY18" fmla="*/ 134608 h 579897"/>
                  <a:gd name="connsiteX19" fmla="*/ 638499 w 638533"/>
                  <a:gd name="connsiteY19" fmla="*/ 98889 h 579897"/>
                  <a:gd name="connsiteX20" fmla="*/ 562299 w 638533"/>
                  <a:gd name="connsiteY20" fmla="*/ 3639 h 579897"/>
                  <a:gd name="connsiteX0" fmla="*/ 562299 w 639527"/>
                  <a:gd name="connsiteY0" fmla="*/ 696 h 576954"/>
                  <a:gd name="connsiteX1" fmla="*/ 438474 w 639527"/>
                  <a:gd name="connsiteY1" fmla="*/ 17365 h 576954"/>
                  <a:gd name="connsiteX2" fmla="*/ 331318 w 639527"/>
                  <a:gd name="connsiteY2" fmla="*/ 22128 h 576954"/>
                  <a:gd name="connsiteX3" fmla="*/ 193205 w 639527"/>
                  <a:gd name="connsiteY3" fmla="*/ 31653 h 576954"/>
                  <a:gd name="connsiteX4" fmla="*/ 78905 w 639527"/>
                  <a:gd name="connsiteY4" fmla="*/ 88803 h 576954"/>
                  <a:gd name="connsiteX5" fmla="*/ 2705 w 639527"/>
                  <a:gd name="connsiteY5" fmla="*/ 184053 h 576954"/>
                  <a:gd name="connsiteX6" fmla="*/ 21755 w 639527"/>
                  <a:gd name="connsiteY6" fmla="*/ 291209 h 576954"/>
                  <a:gd name="connsiteX7" fmla="*/ 66999 w 639527"/>
                  <a:gd name="connsiteY7" fmla="*/ 398365 h 576954"/>
                  <a:gd name="connsiteX8" fmla="*/ 83668 w 639527"/>
                  <a:gd name="connsiteY8" fmla="*/ 498378 h 576954"/>
                  <a:gd name="connsiteX9" fmla="*/ 102718 w 639527"/>
                  <a:gd name="connsiteY9" fmla="*/ 574578 h 576954"/>
                  <a:gd name="connsiteX10" fmla="*/ 183680 w 639527"/>
                  <a:gd name="connsiteY10" fmla="*/ 557909 h 576954"/>
                  <a:gd name="connsiteX11" fmla="*/ 247974 w 639527"/>
                  <a:gd name="connsiteY11" fmla="*/ 560290 h 576954"/>
                  <a:gd name="connsiteX12" fmla="*/ 274168 w 639527"/>
                  <a:gd name="connsiteY12" fmla="*/ 534096 h 576954"/>
                  <a:gd name="connsiteX13" fmla="*/ 245593 w 639527"/>
                  <a:gd name="connsiteY13" fmla="*/ 469803 h 576954"/>
                  <a:gd name="connsiteX14" fmla="*/ 214636 w 639527"/>
                  <a:gd name="connsiteY14" fmla="*/ 341215 h 576954"/>
                  <a:gd name="connsiteX15" fmla="*/ 188443 w 639527"/>
                  <a:gd name="connsiteY15" fmla="*/ 222153 h 576954"/>
                  <a:gd name="connsiteX16" fmla="*/ 238449 w 639527"/>
                  <a:gd name="connsiteY16" fmla="*/ 160240 h 576954"/>
                  <a:gd name="connsiteX17" fmla="*/ 393230 w 639527"/>
                  <a:gd name="connsiteY17" fmla="*/ 117378 h 576954"/>
                  <a:gd name="connsiteX18" fmla="*/ 569443 w 639527"/>
                  <a:gd name="connsiteY18" fmla="*/ 131665 h 576954"/>
                  <a:gd name="connsiteX19" fmla="*/ 638499 w 639527"/>
                  <a:gd name="connsiteY19" fmla="*/ 95946 h 576954"/>
                  <a:gd name="connsiteX20" fmla="*/ 607543 w 639527"/>
                  <a:gd name="connsiteY20" fmla="*/ 43560 h 576954"/>
                  <a:gd name="connsiteX21" fmla="*/ 562299 w 639527"/>
                  <a:gd name="connsiteY21" fmla="*/ 696 h 576954"/>
                  <a:gd name="connsiteX0" fmla="*/ 550393 w 639527"/>
                  <a:gd name="connsiteY0" fmla="*/ 863 h 572359"/>
                  <a:gd name="connsiteX1" fmla="*/ 438474 w 639527"/>
                  <a:gd name="connsiteY1" fmla="*/ 12770 h 572359"/>
                  <a:gd name="connsiteX2" fmla="*/ 331318 w 639527"/>
                  <a:gd name="connsiteY2" fmla="*/ 17533 h 572359"/>
                  <a:gd name="connsiteX3" fmla="*/ 193205 w 639527"/>
                  <a:gd name="connsiteY3" fmla="*/ 27058 h 572359"/>
                  <a:gd name="connsiteX4" fmla="*/ 78905 w 639527"/>
                  <a:gd name="connsiteY4" fmla="*/ 84208 h 572359"/>
                  <a:gd name="connsiteX5" fmla="*/ 2705 w 639527"/>
                  <a:gd name="connsiteY5" fmla="*/ 179458 h 572359"/>
                  <a:gd name="connsiteX6" fmla="*/ 21755 w 639527"/>
                  <a:gd name="connsiteY6" fmla="*/ 286614 h 572359"/>
                  <a:gd name="connsiteX7" fmla="*/ 66999 w 639527"/>
                  <a:gd name="connsiteY7" fmla="*/ 393770 h 572359"/>
                  <a:gd name="connsiteX8" fmla="*/ 83668 w 639527"/>
                  <a:gd name="connsiteY8" fmla="*/ 493783 h 572359"/>
                  <a:gd name="connsiteX9" fmla="*/ 102718 w 639527"/>
                  <a:gd name="connsiteY9" fmla="*/ 569983 h 572359"/>
                  <a:gd name="connsiteX10" fmla="*/ 183680 w 639527"/>
                  <a:gd name="connsiteY10" fmla="*/ 553314 h 572359"/>
                  <a:gd name="connsiteX11" fmla="*/ 247974 w 639527"/>
                  <a:gd name="connsiteY11" fmla="*/ 555695 h 572359"/>
                  <a:gd name="connsiteX12" fmla="*/ 274168 w 639527"/>
                  <a:gd name="connsiteY12" fmla="*/ 529501 h 572359"/>
                  <a:gd name="connsiteX13" fmla="*/ 245593 w 639527"/>
                  <a:gd name="connsiteY13" fmla="*/ 465208 h 572359"/>
                  <a:gd name="connsiteX14" fmla="*/ 214636 w 639527"/>
                  <a:gd name="connsiteY14" fmla="*/ 336620 h 572359"/>
                  <a:gd name="connsiteX15" fmla="*/ 188443 w 639527"/>
                  <a:gd name="connsiteY15" fmla="*/ 217558 h 572359"/>
                  <a:gd name="connsiteX16" fmla="*/ 238449 w 639527"/>
                  <a:gd name="connsiteY16" fmla="*/ 155645 h 572359"/>
                  <a:gd name="connsiteX17" fmla="*/ 393230 w 639527"/>
                  <a:gd name="connsiteY17" fmla="*/ 112783 h 572359"/>
                  <a:gd name="connsiteX18" fmla="*/ 569443 w 639527"/>
                  <a:gd name="connsiteY18" fmla="*/ 127070 h 572359"/>
                  <a:gd name="connsiteX19" fmla="*/ 638499 w 639527"/>
                  <a:gd name="connsiteY19" fmla="*/ 91351 h 572359"/>
                  <a:gd name="connsiteX20" fmla="*/ 607543 w 639527"/>
                  <a:gd name="connsiteY20" fmla="*/ 38965 h 572359"/>
                  <a:gd name="connsiteX21" fmla="*/ 550393 w 639527"/>
                  <a:gd name="connsiteY21" fmla="*/ 863 h 572359"/>
                  <a:gd name="connsiteX0" fmla="*/ 550393 w 634959"/>
                  <a:gd name="connsiteY0" fmla="*/ 863 h 572359"/>
                  <a:gd name="connsiteX1" fmla="*/ 438474 w 634959"/>
                  <a:gd name="connsiteY1" fmla="*/ 12770 h 572359"/>
                  <a:gd name="connsiteX2" fmla="*/ 331318 w 634959"/>
                  <a:gd name="connsiteY2" fmla="*/ 17533 h 572359"/>
                  <a:gd name="connsiteX3" fmla="*/ 193205 w 634959"/>
                  <a:gd name="connsiteY3" fmla="*/ 27058 h 572359"/>
                  <a:gd name="connsiteX4" fmla="*/ 78905 w 634959"/>
                  <a:gd name="connsiteY4" fmla="*/ 84208 h 572359"/>
                  <a:gd name="connsiteX5" fmla="*/ 2705 w 634959"/>
                  <a:gd name="connsiteY5" fmla="*/ 179458 h 572359"/>
                  <a:gd name="connsiteX6" fmla="*/ 21755 w 634959"/>
                  <a:gd name="connsiteY6" fmla="*/ 286614 h 572359"/>
                  <a:gd name="connsiteX7" fmla="*/ 66999 w 634959"/>
                  <a:gd name="connsiteY7" fmla="*/ 393770 h 572359"/>
                  <a:gd name="connsiteX8" fmla="*/ 83668 w 634959"/>
                  <a:gd name="connsiteY8" fmla="*/ 493783 h 572359"/>
                  <a:gd name="connsiteX9" fmla="*/ 102718 w 634959"/>
                  <a:gd name="connsiteY9" fmla="*/ 569983 h 572359"/>
                  <a:gd name="connsiteX10" fmla="*/ 183680 w 634959"/>
                  <a:gd name="connsiteY10" fmla="*/ 553314 h 572359"/>
                  <a:gd name="connsiteX11" fmla="*/ 247974 w 634959"/>
                  <a:gd name="connsiteY11" fmla="*/ 555695 h 572359"/>
                  <a:gd name="connsiteX12" fmla="*/ 274168 w 634959"/>
                  <a:gd name="connsiteY12" fmla="*/ 529501 h 572359"/>
                  <a:gd name="connsiteX13" fmla="*/ 245593 w 634959"/>
                  <a:gd name="connsiteY13" fmla="*/ 465208 h 572359"/>
                  <a:gd name="connsiteX14" fmla="*/ 214636 w 634959"/>
                  <a:gd name="connsiteY14" fmla="*/ 336620 h 572359"/>
                  <a:gd name="connsiteX15" fmla="*/ 188443 w 634959"/>
                  <a:gd name="connsiteY15" fmla="*/ 217558 h 572359"/>
                  <a:gd name="connsiteX16" fmla="*/ 238449 w 634959"/>
                  <a:gd name="connsiteY16" fmla="*/ 155645 h 572359"/>
                  <a:gd name="connsiteX17" fmla="*/ 393230 w 634959"/>
                  <a:gd name="connsiteY17" fmla="*/ 112783 h 572359"/>
                  <a:gd name="connsiteX18" fmla="*/ 569443 w 634959"/>
                  <a:gd name="connsiteY18" fmla="*/ 127070 h 572359"/>
                  <a:gd name="connsiteX19" fmla="*/ 633737 w 634959"/>
                  <a:gd name="connsiteY19" fmla="*/ 100876 h 572359"/>
                  <a:gd name="connsiteX20" fmla="*/ 607543 w 634959"/>
                  <a:gd name="connsiteY20" fmla="*/ 38965 h 572359"/>
                  <a:gd name="connsiteX21" fmla="*/ 550393 w 634959"/>
                  <a:gd name="connsiteY21" fmla="*/ 863 h 572359"/>
                  <a:gd name="connsiteX0" fmla="*/ 550393 w 634744"/>
                  <a:gd name="connsiteY0" fmla="*/ 986 h 572482"/>
                  <a:gd name="connsiteX1" fmla="*/ 438474 w 634744"/>
                  <a:gd name="connsiteY1" fmla="*/ 12893 h 572482"/>
                  <a:gd name="connsiteX2" fmla="*/ 331318 w 634744"/>
                  <a:gd name="connsiteY2" fmla="*/ 17656 h 572482"/>
                  <a:gd name="connsiteX3" fmla="*/ 193205 w 634744"/>
                  <a:gd name="connsiteY3" fmla="*/ 27181 h 572482"/>
                  <a:gd name="connsiteX4" fmla="*/ 78905 w 634744"/>
                  <a:gd name="connsiteY4" fmla="*/ 84331 h 572482"/>
                  <a:gd name="connsiteX5" fmla="*/ 2705 w 634744"/>
                  <a:gd name="connsiteY5" fmla="*/ 179581 h 572482"/>
                  <a:gd name="connsiteX6" fmla="*/ 21755 w 634744"/>
                  <a:gd name="connsiteY6" fmla="*/ 286737 h 572482"/>
                  <a:gd name="connsiteX7" fmla="*/ 66999 w 634744"/>
                  <a:gd name="connsiteY7" fmla="*/ 393893 h 572482"/>
                  <a:gd name="connsiteX8" fmla="*/ 83668 w 634744"/>
                  <a:gd name="connsiteY8" fmla="*/ 493906 h 572482"/>
                  <a:gd name="connsiteX9" fmla="*/ 102718 w 634744"/>
                  <a:gd name="connsiteY9" fmla="*/ 570106 h 572482"/>
                  <a:gd name="connsiteX10" fmla="*/ 183680 w 634744"/>
                  <a:gd name="connsiteY10" fmla="*/ 553437 h 572482"/>
                  <a:gd name="connsiteX11" fmla="*/ 247974 w 634744"/>
                  <a:gd name="connsiteY11" fmla="*/ 555818 h 572482"/>
                  <a:gd name="connsiteX12" fmla="*/ 274168 w 634744"/>
                  <a:gd name="connsiteY12" fmla="*/ 529624 h 572482"/>
                  <a:gd name="connsiteX13" fmla="*/ 245593 w 634744"/>
                  <a:gd name="connsiteY13" fmla="*/ 465331 h 572482"/>
                  <a:gd name="connsiteX14" fmla="*/ 214636 w 634744"/>
                  <a:gd name="connsiteY14" fmla="*/ 336743 h 572482"/>
                  <a:gd name="connsiteX15" fmla="*/ 188443 w 634744"/>
                  <a:gd name="connsiteY15" fmla="*/ 217681 h 572482"/>
                  <a:gd name="connsiteX16" fmla="*/ 238449 w 634744"/>
                  <a:gd name="connsiteY16" fmla="*/ 155768 h 572482"/>
                  <a:gd name="connsiteX17" fmla="*/ 393230 w 634744"/>
                  <a:gd name="connsiteY17" fmla="*/ 112906 h 572482"/>
                  <a:gd name="connsiteX18" fmla="*/ 569443 w 634744"/>
                  <a:gd name="connsiteY18" fmla="*/ 127193 h 572482"/>
                  <a:gd name="connsiteX19" fmla="*/ 633737 w 634744"/>
                  <a:gd name="connsiteY19" fmla="*/ 100999 h 572482"/>
                  <a:gd name="connsiteX20" fmla="*/ 605162 w 634744"/>
                  <a:gd name="connsiteY20" fmla="*/ 41469 h 572482"/>
                  <a:gd name="connsiteX21" fmla="*/ 550393 w 634744"/>
                  <a:gd name="connsiteY21" fmla="*/ 986 h 572482"/>
                  <a:gd name="connsiteX0" fmla="*/ 550393 w 634744"/>
                  <a:gd name="connsiteY0" fmla="*/ 986 h 561699"/>
                  <a:gd name="connsiteX1" fmla="*/ 438474 w 634744"/>
                  <a:gd name="connsiteY1" fmla="*/ 12893 h 561699"/>
                  <a:gd name="connsiteX2" fmla="*/ 331318 w 634744"/>
                  <a:gd name="connsiteY2" fmla="*/ 17656 h 561699"/>
                  <a:gd name="connsiteX3" fmla="*/ 193205 w 634744"/>
                  <a:gd name="connsiteY3" fmla="*/ 27181 h 561699"/>
                  <a:gd name="connsiteX4" fmla="*/ 78905 w 634744"/>
                  <a:gd name="connsiteY4" fmla="*/ 84331 h 561699"/>
                  <a:gd name="connsiteX5" fmla="*/ 2705 w 634744"/>
                  <a:gd name="connsiteY5" fmla="*/ 179581 h 561699"/>
                  <a:gd name="connsiteX6" fmla="*/ 21755 w 634744"/>
                  <a:gd name="connsiteY6" fmla="*/ 286737 h 561699"/>
                  <a:gd name="connsiteX7" fmla="*/ 66999 w 634744"/>
                  <a:gd name="connsiteY7" fmla="*/ 393893 h 561699"/>
                  <a:gd name="connsiteX8" fmla="*/ 83668 w 634744"/>
                  <a:gd name="connsiteY8" fmla="*/ 493906 h 561699"/>
                  <a:gd name="connsiteX9" fmla="*/ 105099 w 634744"/>
                  <a:gd name="connsiteY9" fmla="*/ 558200 h 561699"/>
                  <a:gd name="connsiteX10" fmla="*/ 183680 w 634744"/>
                  <a:gd name="connsiteY10" fmla="*/ 553437 h 561699"/>
                  <a:gd name="connsiteX11" fmla="*/ 247974 w 634744"/>
                  <a:gd name="connsiteY11" fmla="*/ 555818 h 561699"/>
                  <a:gd name="connsiteX12" fmla="*/ 274168 w 634744"/>
                  <a:gd name="connsiteY12" fmla="*/ 529624 h 561699"/>
                  <a:gd name="connsiteX13" fmla="*/ 245593 w 634744"/>
                  <a:gd name="connsiteY13" fmla="*/ 465331 h 561699"/>
                  <a:gd name="connsiteX14" fmla="*/ 214636 w 634744"/>
                  <a:gd name="connsiteY14" fmla="*/ 336743 h 561699"/>
                  <a:gd name="connsiteX15" fmla="*/ 188443 w 634744"/>
                  <a:gd name="connsiteY15" fmla="*/ 217681 h 561699"/>
                  <a:gd name="connsiteX16" fmla="*/ 238449 w 634744"/>
                  <a:gd name="connsiteY16" fmla="*/ 155768 h 561699"/>
                  <a:gd name="connsiteX17" fmla="*/ 393230 w 634744"/>
                  <a:gd name="connsiteY17" fmla="*/ 112906 h 561699"/>
                  <a:gd name="connsiteX18" fmla="*/ 569443 w 634744"/>
                  <a:gd name="connsiteY18" fmla="*/ 127193 h 561699"/>
                  <a:gd name="connsiteX19" fmla="*/ 633737 w 634744"/>
                  <a:gd name="connsiteY19" fmla="*/ 100999 h 561699"/>
                  <a:gd name="connsiteX20" fmla="*/ 605162 w 634744"/>
                  <a:gd name="connsiteY20" fmla="*/ 41469 h 561699"/>
                  <a:gd name="connsiteX21" fmla="*/ 550393 w 634744"/>
                  <a:gd name="connsiteY21" fmla="*/ 986 h 56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34744" h="561699">
                    <a:moveTo>
                      <a:pt x="550393" y="986"/>
                    </a:moveTo>
                    <a:cubicBezTo>
                      <a:pt x="522612" y="-3777"/>
                      <a:pt x="474986" y="10115"/>
                      <a:pt x="438474" y="12893"/>
                    </a:cubicBezTo>
                    <a:cubicBezTo>
                      <a:pt x="401962" y="15671"/>
                      <a:pt x="372196" y="15275"/>
                      <a:pt x="331318" y="17656"/>
                    </a:cubicBezTo>
                    <a:cubicBezTo>
                      <a:pt x="290440" y="20037"/>
                      <a:pt x="235274" y="16069"/>
                      <a:pt x="193205" y="27181"/>
                    </a:cubicBezTo>
                    <a:cubicBezTo>
                      <a:pt x="151136" y="38293"/>
                      <a:pt x="110655" y="58931"/>
                      <a:pt x="78905" y="84331"/>
                    </a:cubicBezTo>
                    <a:cubicBezTo>
                      <a:pt x="47155" y="109731"/>
                      <a:pt x="12230" y="145847"/>
                      <a:pt x="2705" y="179581"/>
                    </a:cubicBezTo>
                    <a:cubicBezTo>
                      <a:pt x="-6820" y="213315"/>
                      <a:pt x="11039" y="251018"/>
                      <a:pt x="21755" y="286737"/>
                    </a:cubicBezTo>
                    <a:cubicBezTo>
                      <a:pt x="32471" y="322456"/>
                      <a:pt x="56680" y="359365"/>
                      <a:pt x="66999" y="393893"/>
                    </a:cubicBezTo>
                    <a:cubicBezTo>
                      <a:pt x="77318" y="428421"/>
                      <a:pt x="77318" y="466522"/>
                      <a:pt x="83668" y="493906"/>
                    </a:cubicBezTo>
                    <a:cubicBezTo>
                      <a:pt x="90018" y="521291"/>
                      <a:pt x="88430" y="548278"/>
                      <a:pt x="105099" y="558200"/>
                    </a:cubicBezTo>
                    <a:cubicBezTo>
                      <a:pt x="121768" y="568122"/>
                      <a:pt x="159868" y="553834"/>
                      <a:pt x="183680" y="553437"/>
                    </a:cubicBezTo>
                    <a:cubicBezTo>
                      <a:pt x="207493" y="553040"/>
                      <a:pt x="232893" y="559787"/>
                      <a:pt x="247974" y="555818"/>
                    </a:cubicBezTo>
                    <a:cubicBezTo>
                      <a:pt x="263055" y="551849"/>
                      <a:pt x="274565" y="544705"/>
                      <a:pt x="274168" y="529624"/>
                    </a:cubicBezTo>
                    <a:cubicBezTo>
                      <a:pt x="273771" y="514543"/>
                      <a:pt x="255515" y="497478"/>
                      <a:pt x="245593" y="465331"/>
                    </a:cubicBezTo>
                    <a:cubicBezTo>
                      <a:pt x="235671" y="433184"/>
                      <a:pt x="224161" y="378018"/>
                      <a:pt x="214636" y="336743"/>
                    </a:cubicBezTo>
                    <a:cubicBezTo>
                      <a:pt x="205111" y="295468"/>
                      <a:pt x="184474" y="247843"/>
                      <a:pt x="188443" y="217681"/>
                    </a:cubicBezTo>
                    <a:cubicBezTo>
                      <a:pt x="192412" y="187519"/>
                      <a:pt x="204318" y="173230"/>
                      <a:pt x="238449" y="155768"/>
                    </a:cubicBezTo>
                    <a:cubicBezTo>
                      <a:pt x="272580" y="138306"/>
                      <a:pt x="338064" y="117669"/>
                      <a:pt x="393230" y="112906"/>
                    </a:cubicBezTo>
                    <a:cubicBezTo>
                      <a:pt x="448396" y="108143"/>
                      <a:pt x="528565" y="130765"/>
                      <a:pt x="569443" y="127193"/>
                    </a:cubicBezTo>
                    <a:cubicBezTo>
                      <a:pt x="610321" y="123621"/>
                      <a:pt x="627784" y="115286"/>
                      <a:pt x="633737" y="100999"/>
                    </a:cubicBezTo>
                    <a:cubicBezTo>
                      <a:pt x="639690" y="86712"/>
                      <a:pt x="617862" y="57344"/>
                      <a:pt x="605162" y="41469"/>
                    </a:cubicBezTo>
                    <a:cubicBezTo>
                      <a:pt x="592462" y="25594"/>
                      <a:pt x="578174" y="5749"/>
                      <a:pt x="550393" y="986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2" name="任意多边形 1401"/>
              <p:cNvSpPr/>
              <p:nvPr/>
            </p:nvSpPr>
            <p:spPr>
              <a:xfrm>
                <a:off x="7308709" y="4650644"/>
                <a:ext cx="183845" cy="202126"/>
              </a:xfrm>
              <a:custGeom>
                <a:avLst/>
                <a:gdLst>
                  <a:gd name="connsiteX0" fmla="*/ 392181 w 469350"/>
                  <a:gd name="connsiteY0" fmla="*/ 1103 h 424612"/>
                  <a:gd name="connsiteX1" fmla="*/ 451712 w 469350"/>
                  <a:gd name="connsiteY1" fmla="*/ 93972 h 424612"/>
                  <a:gd name="connsiteX2" fmla="*/ 466000 w 469350"/>
                  <a:gd name="connsiteY2" fmla="*/ 239228 h 424612"/>
                  <a:gd name="connsiteX3" fmla="*/ 396944 w 469350"/>
                  <a:gd name="connsiteY3" fmla="*/ 353528 h 424612"/>
                  <a:gd name="connsiteX4" fmla="*/ 249306 w 469350"/>
                  <a:gd name="connsiteY4" fmla="*/ 420203 h 424612"/>
                  <a:gd name="connsiteX5" fmla="*/ 146912 w 469350"/>
                  <a:gd name="connsiteY5" fmla="*/ 405915 h 424612"/>
                  <a:gd name="connsiteX6" fmla="*/ 80237 w 469350"/>
                  <a:gd name="connsiteY6" fmla="*/ 305903 h 424612"/>
                  <a:gd name="connsiteX7" fmla="*/ 20706 w 469350"/>
                  <a:gd name="connsiteY7" fmla="*/ 177315 h 424612"/>
                  <a:gd name="connsiteX8" fmla="*/ 4037 w 469350"/>
                  <a:gd name="connsiteY8" fmla="*/ 65397 h 424612"/>
                  <a:gd name="connsiteX9" fmla="*/ 89762 w 469350"/>
                  <a:gd name="connsiteY9" fmla="*/ 98734 h 424612"/>
                  <a:gd name="connsiteX10" fmla="*/ 149294 w 469350"/>
                  <a:gd name="connsiteY10" fmla="*/ 110640 h 424612"/>
                  <a:gd name="connsiteX11" fmla="*/ 156437 w 469350"/>
                  <a:gd name="connsiteY11" fmla="*/ 184459 h 424612"/>
                  <a:gd name="connsiteX12" fmla="*/ 192156 w 469350"/>
                  <a:gd name="connsiteY12" fmla="*/ 274947 h 424612"/>
                  <a:gd name="connsiteX13" fmla="*/ 294550 w 469350"/>
                  <a:gd name="connsiteY13" fmla="*/ 282090 h 424612"/>
                  <a:gd name="connsiteX14" fmla="*/ 337412 w 469350"/>
                  <a:gd name="connsiteY14" fmla="*/ 213034 h 424612"/>
                  <a:gd name="connsiteX15" fmla="*/ 325506 w 469350"/>
                  <a:gd name="connsiteY15" fmla="*/ 127309 h 424612"/>
                  <a:gd name="connsiteX16" fmla="*/ 292169 w 469350"/>
                  <a:gd name="connsiteY16" fmla="*/ 96353 h 424612"/>
                  <a:gd name="connsiteX17" fmla="*/ 349319 w 469350"/>
                  <a:gd name="connsiteY17" fmla="*/ 46347 h 424612"/>
                  <a:gd name="connsiteX18" fmla="*/ 392181 w 469350"/>
                  <a:gd name="connsiteY18" fmla="*/ 1103 h 424612"/>
                  <a:gd name="connsiteX0" fmla="*/ 392348 w 469517"/>
                  <a:gd name="connsiteY0" fmla="*/ 1103 h 424612"/>
                  <a:gd name="connsiteX1" fmla="*/ 451879 w 469517"/>
                  <a:gd name="connsiteY1" fmla="*/ 93972 h 424612"/>
                  <a:gd name="connsiteX2" fmla="*/ 466167 w 469517"/>
                  <a:gd name="connsiteY2" fmla="*/ 239228 h 424612"/>
                  <a:gd name="connsiteX3" fmla="*/ 397111 w 469517"/>
                  <a:gd name="connsiteY3" fmla="*/ 353528 h 424612"/>
                  <a:gd name="connsiteX4" fmla="*/ 249473 w 469517"/>
                  <a:gd name="connsiteY4" fmla="*/ 420203 h 424612"/>
                  <a:gd name="connsiteX5" fmla="*/ 147079 w 469517"/>
                  <a:gd name="connsiteY5" fmla="*/ 405915 h 424612"/>
                  <a:gd name="connsiteX6" fmla="*/ 80404 w 469517"/>
                  <a:gd name="connsiteY6" fmla="*/ 305903 h 424612"/>
                  <a:gd name="connsiteX7" fmla="*/ 20873 w 469517"/>
                  <a:gd name="connsiteY7" fmla="*/ 177315 h 424612"/>
                  <a:gd name="connsiteX8" fmla="*/ 4204 w 469517"/>
                  <a:gd name="connsiteY8" fmla="*/ 65397 h 424612"/>
                  <a:gd name="connsiteX9" fmla="*/ 92310 w 469517"/>
                  <a:gd name="connsiteY9" fmla="*/ 96353 h 424612"/>
                  <a:gd name="connsiteX10" fmla="*/ 149461 w 469517"/>
                  <a:gd name="connsiteY10" fmla="*/ 110640 h 424612"/>
                  <a:gd name="connsiteX11" fmla="*/ 156604 w 469517"/>
                  <a:gd name="connsiteY11" fmla="*/ 184459 h 424612"/>
                  <a:gd name="connsiteX12" fmla="*/ 192323 w 469517"/>
                  <a:gd name="connsiteY12" fmla="*/ 274947 h 424612"/>
                  <a:gd name="connsiteX13" fmla="*/ 294717 w 469517"/>
                  <a:gd name="connsiteY13" fmla="*/ 282090 h 424612"/>
                  <a:gd name="connsiteX14" fmla="*/ 337579 w 469517"/>
                  <a:gd name="connsiteY14" fmla="*/ 213034 h 424612"/>
                  <a:gd name="connsiteX15" fmla="*/ 325673 w 469517"/>
                  <a:gd name="connsiteY15" fmla="*/ 127309 h 424612"/>
                  <a:gd name="connsiteX16" fmla="*/ 292336 w 469517"/>
                  <a:gd name="connsiteY16" fmla="*/ 96353 h 424612"/>
                  <a:gd name="connsiteX17" fmla="*/ 349486 w 469517"/>
                  <a:gd name="connsiteY17" fmla="*/ 46347 h 424612"/>
                  <a:gd name="connsiteX18" fmla="*/ 392348 w 469517"/>
                  <a:gd name="connsiteY18" fmla="*/ 1103 h 424612"/>
                  <a:gd name="connsiteX0" fmla="*/ 392348 w 469517"/>
                  <a:gd name="connsiteY0" fmla="*/ 1103 h 424612"/>
                  <a:gd name="connsiteX1" fmla="*/ 451879 w 469517"/>
                  <a:gd name="connsiteY1" fmla="*/ 93972 h 424612"/>
                  <a:gd name="connsiteX2" fmla="*/ 466167 w 469517"/>
                  <a:gd name="connsiteY2" fmla="*/ 239228 h 424612"/>
                  <a:gd name="connsiteX3" fmla="*/ 397111 w 469517"/>
                  <a:gd name="connsiteY3" fmla="*/ 353528 h 424612"/>
                  <a:gd name="connsiteX4" fmla="*/ 249473 w 469517"/>
                  <a:gd name="connsiteY4" fmla="*/ 420203 h 424612"/>
                  <a:gd name="connsiteX5" fmla="*/ 147079 w 469517"/>
                  <a:gd name="connsiteY5" fmla="*/ 405915 h 424612"/>
                  <a:gd name="connsiteX6" fmla="*/ 80404 w 469517"/>
                  <a:gd name="connsiteY6" fmla="*/ 305903 h 424612"/>
                  <a:gd name="connsiteX7" fmla="*/ 20873 w 469517"/>
                  <a:gd name="connsiteY7" fmla="*/ 177315 h 424612"/>
                  <a:gd name="connsiteX8" fmla="*/ 4204 w 469517"/>
                  <a:gd name="connsiteY8" fmla="*/ 72540 h 424612"/>
                  <a:gd name="connsiteX9" fmla="*/ 92310 w 469517"/>
                  <a:gd name="connsiteY9" fmla="*/ 96353 h 424612"/>
                  <a:gd name="connsiteX10" fmla="*/ 149461 w 469517"/>
                  <a:gd name="connsiteY10" fmla="*/ 110640 h 424612"/>
                  <a:gd name="connsiteX11" fmla="*/ 156604 w 469517"/>
                  <a:gd name="connsiteY11" fmla="*/ 184459 h 424612"/>
                  <a:gd name="connsiteX12" fmla="*/ 192323 w 469517"/>
                  <a:gd name="connsiteY12" fmla="*/ 274947 h 424612"/>
                  <a:gd name="connsiteX13" fmla="*/ 294717 w 469517"/>
                  <a:gd name="connsiteY13" fmla="*/ 282090 h 424612"/>
                  <a:gd name="connsiteX14" fmla="*/ 337579 w 469517"/>
                  <a:gd name="connsiteY14" fmla="*/ 213034 h 424612"/>
                  <a:gd name="connsiteX15" fmla="*/ 325673 w 469517"/>
                  <a:gd name="connsiteY15" fmla="*/ 127309 h 424612"/>
                  <a:gd name="connsiteX16" fmla="*/ 292336 w 469517"/>
                  <a:gd name="connsiteY16" fmla="*/ 96353 h 424612"/>
                  <a:gd name="connsiteX17" fmla="*/ 349486 w 469517"/>
                  <a:gd name="connsiteY17" fmla="*/ 46347 h 424612"/>
                  <a:gd name="connsiteX18" fmla="*/ 392348 w 469517"/>
                  <a:gd name="connsiteY18" fmla="*/ 1103 h 424612"/>
                  <a:gd name="connsiteX0" fmla="*/ 392182 w 469351"/>
                  <a:gd name="connsiteY0" fmla="*/ 1103 h 424612"/>
                  <a:gd name="connsiteX1" fmla="*/ 451713 w 469351"/>
                  <a:gd name="connsiteY1" fmla="*/ 93972 h 424612"/>
                  <a:gd name="connsiteX2" fmla="*/ 466001 w 469351"/>
                  <a:gd name="connsiteY2" fmla="*/ 239228 h 424612"/>
                  <a:gd name="connsiteX3" fmla="*/ 396945 w 469351"/>
                  <a:gd name="connsiteY3" fmla="*/ 353528 h 424612"/>
                  <a:gd name="connsiteX4" fmla="*/ 249307 w 469351"/>
                  <a:gd name="connsiteY4" fmla="*/ 420203 h 424612"/>
                  <a:gd name="connsiteX5" fmla="*/ 146913 w 469351"/>
                  <a:gd name="connsiteY5" fmla="*/ 405915 h 424612"/>
                  <a:gd name="connsiteX6" fmla="*/ 80238 w 469351"/>
                  <a:gd name="connsiteY6" fmla="*/ 305903 h 424612"/>
                  <a:gd name="connsiteX7" fmla="*/ 20707 w 469351"/>
                  <a:gd name="connsiteY7" fmla="*/ 177315 h 424612"/>
                  <a:gd name="connsiteX8" fmla="*/ 4038 w 469351"/>
                  <a:gd name="connsiteY8" fmla="*/ 72540 h 424612"/>
                  <a:gd name="connsiteX9" fmla="*/ 89763 w 469351"/>
                  <a:gd name="connsiteY9" fmla="*/ 91591 h 424612"/>
                  <a:gd name="connsiteX10" fmla="*/ 149295 w 469351"/>
                  <a:gd name="connsiteY10" fmla="*/ 110640 h 424612"/>
                  <a:gd name="connsiteX11" fmla="*/ 156438 w 469351"/>
                  <a:gd name="connsiteY11" fmla="*/ 184459 h 424612"/>
                  <a:gd name="connsiteX12" fmla="*/ 192157 w 469351"/>
                  <a:gd name="connsiteY12" fmla="*/ 274947 h 424612"/>
                  <a:gd name="connsiteX13" fmla="*/ 294551 w 469351"/>
                  <a:gd name="connsiteY13" fmla="*/ 282090 h 424612"/>
                  <a:gd name="connsiteX14" fmla="*/ 337413 w 469351"/>
                  <a:gd name="connsiteY14" fmla="*/ 213034 h 424612"/>
                  <a:gd name="connsiteX15" fmla="*/ 325507 w 469351"/>
                  <a:gd name="connsiteY15" fmla="*/ 127309 h 424612"/>
                  <a:gd name="connsiteX16" fmla="*/ 292170 w 469351"/>
                  <a:gd name="connsiteY16" fmla="*/ 96353 h 424612"/>
                  <a:gd name="connsiteX17" fmla="*/ 349320 w 469351"/>
                  <a:gd name="connsiteY17" fmla="*/ 46347 h 424612"/>
                  <a:gd name="connsiteX18" fmla="*/ 392182 w 469351"/>
                  <a:gd name="connsiteY18" fmla="*/ 1103 h 424612"/>
                  <a:gd name="connsiteX0" fmla="*/ 392182 w 469351"/>
                  <a:gd name="connsiteY0" fmla="*/ 1103 h 424612"/>
                  <a:gd name="connsiteX1" fmla="*/ 451713 w 469351"/>
                  <a:gd name="connsiteY1" fmla="*/ 93972 h 424612"/>
                  <a:gd name="connsiteX2" fmla="*/ 466001 w 469351"/>
                  <a:gd name="connsiteY2" fmla="*/ 239228 h 424612"/>
                  <a:gd name="connsiteX3" fmla="*/ 396945 w 469351"/>
                  <a:gd name="connsiteY3" fmla="*/ 353528 h 424612"/>
                  <a:gd name="connsiteX4" fmla="*/ 249307 w 469351"/>
                  <a:gd name="connsiteY4" fmla="*/ 420203 h 424612"/>
                  <a:gd name="connsiteX5" fmla="*/ 146913 w 469351"/>
                  <a:gd name="connsiteY5" fmla="*/ 405915 h 424612"/>
                  <a:gd name="connsiteX6" fmla="*/ 80238 w 469351"/>
                  <a:gd name="connsiteY6" fmla="*/ 305903 h 424612"/>
                  <a:gd name="connsiteX7" fmla="*/ 20707 w 469351"/>
                  <a:gd name="connsiteY7" fmla="*/ 177315 h 424612"/>
                  <a:gd name="connsiteX8" fmla="*/ 4038 w 469351"/>
                  <a:gd name="connsiteY8" fmla="*/ 72540 h 424612"/>
                  <a:gd name="connsiteX9" fmla="*/ 89763 w 469351"/>
                  <a:gd name="connsiteY9" fmla="*/ 91591 h 424612"/>
                  <a:gd name="connsiteX10" fmla="*/ 144533 w 469351"/>
                  <a:gd name="connsiteY10" fmla="*/ 110640 h 424612"/>
                  <a:gd name="connsiteX11" fmla="*/ 156438 w 469351"/>
                  <a:gd name="connsiteY11" fmla="*/ 184459 h 424612"/>
                  <a:gd name="connsiteX12" fmla="*/ 192157 w 469351"/>
                  <a:gd name="connsiteY12" fmla="*/ 274947 h 424612"/>
                  <a:gd name="connsiteX13" fmla="*/ 294551 w 469351"/>
                  <a:gd name="connsiteY13" fmla="*/ 282090 h 424612"/>
                  <a:gd name="connsiteX14" fmla="*/ 337413 w 469351"/>
                  <a:gd name="connsiteY14" fmla="*/ 213034 h 424612"/>
                  <a:gd name="connsiteX15" fmla="*/ 325507 w 469351"/>
                  <a:gd name="connsiteY15" fmla="*/ 127309 h 424612"/>
                  <a:gd name="connsiteX16" fmla="*/ 292170 w 469351"/>
                  <a:gd name="connsiteY16" fmla="*/ 96353 h 424612"/>
                  <a:gd name="connsiteX17" fmla="*/ 349320 w 469351"/>
                  <a:gd name="connsiteY17" fmla="*/ 46347 h 424612"/>
                  <a:gd name="connsiteX18" fmla="*/ 392182 w 469351"/>
                  <a:gd name="connsiteY18" fmla="*/ 1103 h 424612"/>
                  <a:gd name="connsiteX0" fmla="*/ 392182 w 469351"/>
                  <a:gd name="connsiteY0" fmla="*/ 1103 h 424612"/>
                  <a:gd name="connsiteX1" fmla="*/ 451713 w 469351"/>
                  <a:gd name="connsiteY1" fmla="*/ 93972 h 424612"/>
                  <a:gd name="connsiteX2" fmla="*/ 466001 w 469351"/>
                  <a:gd name="connsiteY2" fmla="*/ 239228 h 424612"/>
                  <a:gd name="connsiteX3" fmla="*/ 396945 w 469351"/>
                  <a:gd name="connsiteY3" fmla="*/ 353528 h 424612"/>
                  <a:gd name="connsiteX4" fmla="*/ 249307 w 469351"/>
                  <a:gd name="connsiteY4" fmla="*/ 420203 h 424612"/>
                  <a:gd name="connsiteX5" fmla="*/ 146913 w 469351"/>
                  <a:gd name="connsiteY5" fmla="*/ 405915 h 424612"/>
                  <a:gd name="connsiteX6" fmla="*/ 80238 w 469351"/>
                  <a:gd name="connsiteY6" fmla="*/ 305903 h 424612"/>
                  <a:gd name="connsiteX7" fmla="*/ 20707 w 469351"/>
                  <a:gd name="connsiteY7" fmla="*/ 177315 h 424612"/>
                  <a:gd name="connsiteX8" fmla="*/ 4038 w 469351"/>
                  <a:gd name="connsiteY8" fmla="*/ 72540 h 424612"/>
                  <a:gd name="connsiteX9" fmla="*/ 89763 w 469351"/>
                  <a:gd name="connsiteY9" fmla="*/ 91591 h 424612"/>
                  <a:gd name="connsiteX10" fmla="*/ 144533 w 469351"/>
                  <a:gd name="connsiteY10" fmla="*/ 110640 h 424612"/>
                  <a:gd name="connsiteX11" fmla="*/ 156438 w 469351"/>
                  <a:gd name="connsiteY11" fmla="*/ 184459 h 424612"/>
                  <a:gd name="connsiteX12" fmla="*/ 196920 w 469351"/>
                  <a:gd name="connsiteY12" fmla="*/ 267803 h 424612"/>
                  <a:gd name="connsiteX13" fmla="*/ 294551 w 469351"/>
                  <a:gd name="connsiteY13" fmla="*/ 282090 h 424612"/>
                  <a:gd name="connsiteX14" fmla="*/ 337413 w 469351"/>
                  <a:gd name="connsiteY14" fmla="*/ 213034 h 424612"/>
                  <a:gd name="connsiteX15" fmla="*/ 325507 w 469351"/>
                  <a:gd name="connsiteY15" fmla="*/ 127309 h 424612"/>
                  <a:gd name="connsiteX16" fmla="*/ 292170 w 469351"/>
                  <a:gd name="connsiteY16" fmla="*/ 96353 h 424612"/>
                  <a:gd name="connsiteX17" fmla="*/ 349320 w 469351"/>
                  <a:gd name="connsiteY17" fmla="*/ 46347 h 424612"/>
                  <a:gd name="connsiteX18" fmla="*/ 392182 w 469351"/>
                  <a:gd name="connsiteY18" fmla="*/ 1103 h 424612"/>
                  <a:gd name="connsiteX0" fmla="*/ 392182 w 469351"/>
                  <a:gd name="connsiteY0" fmla="*/ 1103 h 424612"/>
                  <a:gd name="connsiteX1" fmla="*/ 451713 w 469351"/>
                  <a:gd name="connsiteY1" fmla="*/ 93972 h 424612"/>
                  <a:gd name="connsiteX2" fmla="*/ 466001 w 469351"/>
                  <a:gd name="connsiteY2" fmla="*/ 239228 h 424612"/>
                  <a:gd name="connsiteX3" fmla="*/ 396945 w 469351"/>
                  <a:gd name="connsiteY3" fmla="*/ 353528 h 424612"/>
                  <a:gd name="connsiteX4" fmla="*/ 249307 w 469351"/>
                  <a:gd name="connsiteY4" fmla="*/ 420203 h 424612"/>
                  <a:gd name="connsiteX5" fmla="*/ 146913 w 469351"/>
                  <a:gd name="connsiteY5" fmla="*/ 405915 h 424612"/>
                  <a:gd name="connsiteX6" fmla="*/ 80238 w 469351"/>
                  <a:gd name="connsiteY6" fmla="*/ 305903 h 424612"/>
                  <a:gd name="connsiteX7" fmla="*/ 20707 w 469351"/>
                  <a:gd name="connsiteY7" fmla="*/ 177315 h 424612"/>
                  <a:gd name="connsiteX8" fmla="*/ 4038 w 469351"/>
                  <a:gd name="connsiteY8" fmla="*/ 72540 h 424612"/>
                  <a:gd name="connsiteX9" fmla="*/ 89763 w 469351"/>
                  <a:gd name="connsiteY9" fmla="*/ 91591 h 424612"/>
                  <a:gd name="connsiteX10" fmla="*/ 144533 w 469351"/>
                  <a:gd name="connsiteY10" fmla="*/ 110640 h 424612"/>
                  <a:gd name="connsiteX11" fmla="*/ 156438 w 469351"/>
                  <a:gd name="connsiteY11" fmla="*/ 184459 h 424612"/>
                  <a:gd name="connsiteX12" fmla="*/ 196920 w 469351"/>
                  <a:gd name="connsiteY12" fmla="*/ 267803 h 424612"/>
                  <a:gd name="connsiteX13" fmla="*/ 294551 w 469351"/>
                  <a:gd name="connsiteY13" fmla="*/ 265422 h 424612"/>
                  <a:gd name="connsiteX14" fmla="*/ 337413 w 469351"/>
                  <a:gd name="connsiteY14" fmla="*/ 213034 h 424612"/>
                  <a:gd name="connsiteX15" fmla="*/ 325507 w 469351"/>
                  <a:gd name="connsiteY15" fmla="*/ 127309 h 424612"/>
                  <a:gd name="connsiteX16" fmla="*/ 292170 w 469351"/>
                  <a:gd name="connsiteY16" fmla="*/ 96353 h 424612"/>
                  <a:gd name="connsiteX17" fmla="*/ 349320 w 469351"/>
                  <a:gd name="connsiteY17" fmla="*/ 46347 h 424612"/>
                  <a:gd name="connsiteX18" fmla="*/ 392182 w 469351"/>
                  <a:gd name="connsiteY18" fmla="*/ 1103 h 424612"/>
                  <a:gd name="connsiteX0" fmla="*/ 392182 w 469351"/>
                  <a:gd name="connsiteY0" fmla="*/ 1103 h 424612"/>
                  <a:gd name="connsiteX1" fmla="*/ 451713 w 469351"/>
                  <a:gd name="connsiteY1" fmla="*/ 93972 h 424612"/>
                  <a:gd name="connsiteX2" fmla="*/ 466001 w 469351"/>
                  <a:gd name="connsiteY2" fmla="*/ 239228 h 424612"/>
                  <a:gd name="connsiteX3" fmla="*/ 396945 w 469351"/>
                  <a:gd name="connsiteY3" fmla="*/ 353528 h 424612"/>
                  <a:gd name="connsiteX4" fmla="*/ 249307 w 469351"/>
                  <a:gd name="connsiteY4" fmla="*/ 420203 h 424612"/>
                  <a:gd name="connsiteX5" fmla="*/ 146913 w 469351"/>
                  <a:gd name="connsiteY5" fmla="*/ 405915 h 424612"/>
                  <a:gd name="connsiteX6" fmla="*/ 80238 w 469351"/>
                  <a:gd name="connsiteY6" fmla="*/ 305903 h 424612"/>
                  <a:gd name="connsiteX7" fmla="*/ 20707 w 469351"/>
                  <a:gd name="connsiteY7" fmla="*/ 177315 h 424612"/>
                  <a:gd name="connsiteX8" fmla="*/ 4038 w 469351"/>
                  <a:gd name="connsiteY8" fmla="*/ 72540 h 424612"/>
                  <a:gd name="connsiteX9" fmla="*/ 89763 w 469351"/>
                  <a:gd name="connsiteY9" fmla="*/ 91591 h 424612"/>
                  <a:gd name="connsiteX10" fmla="*/ 144533 w 469351"/>
                  <a:gd name="connsiteY10" fmla="*/ 110640 h 424612"/>
                  <a:gd name="connsiteX11" fmla="*/ 156438 w 469351"/>
                  <a:gd name="connsiteY11" fmla="*/ 184459 h 424612"/>
                  <a:gd name="connsiteX12" fmla="*/ 196920 w 469351"/>
                  <a:gd name="connsiteY12" fmla="*/ 267803 h 424612"/>
                  <a:gd name="connsiteX13" fmla="*/ 294551 w 469351"/>
                  <a:gd name="connsiteY13" fmla="*/ 265422 h 424612"/>
                  <a:gd name="connsiteX14" fmla="*/ 330269 w 469351"/>
                  <a:gd name="connsiteY14" fmla="*/ 213034 h 424612"/>
                  <a:gd name="connsiteX15" fmla="*/ 325507 w 469351"/>
                  <a:gd name="connsiteY15" fmla="*/ 127309 h 424612"/>
                  <a:gd name="connsiteX16" fmla="*/ 292170 w 469351"/>
                  <a:gd name="connsiteY16" fmla="*/ 96353 h 424612"/>
                  <a:gd name="connsiteX17" fmla="*/ 349320 w 469351"/>
                  <a:gd name="connsiteY17" fmla="*/ 46347 h 424612"/>
                  <a:gd name="connsiteX18" fmla="*/ 392182 w 469351"/>
                  <a:gd name="connsiteY18" fmla="*/ 1103 h 424612"/>
                  <a:gd name="connsiteX0" fmla="*/ 392182 w 469351"/>
                  <a:gd name="connsiteY0" fmla="*/ 1103 h 424612"/>
                  <a:gd name="connsiteX1" fmla="*/ 451713 w 469351"/>
                  <a:gd name="connsiteY1" fmla="*/ 93972 h 424612"/>
                  <a:gd name="connsiteX2" fmla="*/ 466001 w 469351"/>
                  <a:gd name="connsiteY2" fmla="*/ 239228 h 424612"/>
                  <a:gd name="connsiteX3" fmla="*/ 396945 w 469351"/>
                  <a:gd name="connsiteY3" fmla="*/ 353528 h 424612"/>
                  <a:gd name="connsiteX4" fmla="*/ 249307 w 469351"/>
                  <a:gd name="connsiteY4" fmla="*/ 420203 h 424612"/>
                  <a:gd name="connsiteX5" fmla="*/ 146913 w 469351"/>
                  <a:gd name="connsiteY5" fmla="*/ 405915 h 424612"/>
                  <a:gd name="connsiteX6" fmla="*/ 80238 w 469351"/>
                  <a:gd name="connsiteY6" fmla="*/ 305903 h 424612"/>
                  <a:gd name="connsiteX7" fmla="*/ 20707 w 469351"/>
                  <a:gd name="connsiteY7" fmla="*/ 177315 h 424612"/>
                  <a:gd name="connsiteX8" fmla="*/ 4038 w 469351"/>
                  <a:gd name="connsiteY8" fmla="*/ 72540 h 424612"/>
                  <a:gd name="connsiteX9" fmla="*/ 89763 w 469351"/>
                  <a:gd name="connsiteY9" fmla="*/ 91591 h 424612"/>
                  <a:gd name="connsiteX10" fmla="*/ 144533 w 469351"/>
                  <a:gd name="connsiteY10" fmla="*/ 110640 h 424612"/>
                  <a:gd name="connsiteX11" fmla="*/ 156438 w 469351"/>
                  <a:gd name="connsiteY11" fmla="*/ 184459 h 424612"/>
                  <a:gd name="connsiteX12" fmla="*/ 196920 w 469351"/>
                  <a:gd name="connsiteY12" fmla="*/ 267803 h 424612"/>
                  <a:gd name="connsiteX13" fmla="*/ 294551 w 469351"/>
                  <a:gd name="connsiteY13" fmla="*/ 265422 h 424612"/>
                  <a:gd name="connsiteX14" fmla="*/ 330269 w 469351"/>
                  <a:gd name="connsiteY14" fmla="*/ 213034 h 424612"/>
                  <a:gd name="connsiteX15" fmla="*/ 323126 w 469351"/>
                  <a:gd name="connsiteY15" fmla="*/ 143978 h 424612"/>
                  <a:gd name="connsiteX16" fmla="*/ 292170 w 469351"/>
                  <a:gd name="connsiteY16" fmla="*/ 96353 h 424612"/>
                  <a:gd name="connsiteX17" fmla="*/ 349320 w 469351"/>
                  <a:gd name="connsiteY17" fmla="*/ 46347 h 424612"/>
                  <a:gd name="connsiteX18" fmla="*/ 392182 w 469351"/>
                  <a:gd name="connsiteY18" fmla="*/ 1103 h 424612"/>
                  <a:gd name="connsiteX0" fmla="*/ 392023 w 469192"/>
                  <a:gd name="connsiteY0" fmla="*/ 1103 h 424701"/>
                  <a:gd name="connsiteX1" fmla="*/ 451554 w 469192"/>
                  <a:gd name="connsiteY1" fmla="*/ 93972 h 424701"/>
                  <a:gd name="connsiteX2" fmla="*/ 465842 w 469192"/>
                  <a:gd name="connsiteY2" fmla="*/ 239228 h 424701"/>
                  <a:gd name="connsiteX3" fmla="*/ 396786 w 469192"/>
                  <a:gd name="connsiteY3" fmla="*/ 353528 h 424701"/>
                  <a:gd name="connsiteX4" fmla="*/ 249148 w 469192"/>
                  <a:gd name="connsiteY4" fmla="*/ 420203 h 424701"/>
                  <a:gd name="connsiteX5" fmla="*/ 146754 w 469192"/>
                  <a:gd name="connsiteY5" fmla="*/ 405915 h 424701"/>
                  <a:gd name="connsiteX6" fmla="*/ 72935 w 469192"/>
                  <a:gd name="connsiteY6" fmla="*/ 303522 h 424701"/>
                  <a:gd name="connsiteX7" fmla="*/ 20548 w 469192"/>
                  <a:gd name="connsiteY7" fmla="*/ 177315 h 424701"/>
                  <a:gd name="connsiteX8" fmla="*/ 3879 w 469192"/>
                  <a:gd name="connsiteY8" fmla="*/ 72540 h 424701"/>
                  <a:gd name="connsiteX9" fmla="*/ 89604 w 469192"/>
                  <a:gd name="connsiteY9" fmla="*/ 91591 h 424701"/>
                  <a:gd name="connsiteX10" fmla="*/ 144374 w 469192"/>
                  <a:gd name="connsiteY10" fmla="*/ 110640 h 424701"/>
                  <a:gd name="connsiteX11" fmla="*/ 156279 w 469192"/>
                  <a:gd name="connsiteY11" fmla="*/ 184459 h 424701"/>
                  <a:gd name="connsiteX12" fmla="*/ 196761 w 469192"/>
                  <a:gd name="connsiteY12" fmla="*/ 267803 h 424701"/>
                  <a:gd name="connsiteX13" fmla="*/ 294392 w 469192"/>
                  <a:gd name="connsiteY13" fmla="*/ 265422 h 424701"/>
                  <a:gd name="connsiteX14" fmla="*/ 330110 w 469192"/>
                  <a:gd name="connsiteY14" fmla="*/ 213034 h 424701"/>
                  <a:gd name="connsiteX15" fmla="*/ 322967 w 469192"/>
                  <a:gd name="connsiteY15" fmla="*/ 143978 h 424701"/>
                  <a:gd name="connsiteX16" fmla="*/ 292011 w 469192"/>
                  <a:gd name="connsiteY16" fmla="*/ 96353 h 424701"/>
                  <a:gd name="connsiteX17" fmla="*/ 349161 w 469192"/>
                  <a:gd name="connsiteY17" fmla="*/ 46347 h 424701"/>
                  <a:gd name="connsiteX18" fmla="*/ 392023 w 469192"/>
                  <a:gd name="connsiteY18" fmla="*/ 1103 h 424701"/>
                  <a:gd name="connsiteX0" fmla="*/ 146755 w 482402"/>
                  <a:gd name="connsiteY0" fmla="*/ 405 h 512109"/>
                  <a:gd name="connsiteX1" fmla="*/ 451554 w 482402"/>
                  <a:gd name="connsiteY1" fmla="*/ 181380 h 512109"/>
                  <a:gd name="connsiteX2" fmla="*/ 465842 w 482402"/>
                  <a:gd name="connsiteY2" fmla="*/ 326636 h 512109"/>
                  <a:gd name="connsiteX3" fmla="*/ 396786 w 482402"/>
                  <a:gd name="connsiteY3" fmla="*/ 440936 h 512109"/>
                  <a:gd name="connsiteX4" fmla="*/ 249148 w 482402"/>
                  <a:gd name="connsiteY4" fmla="*/ 507611 h 512109"/>
                  <a:gd name="connsiteX5" fmla="*/ 146754 w 482402"/>
                  <a:gd name="connsiteY5" fmla="*/ 493323 h 512109"/>
                  <a:gd name="connsiteX6" fmla="*/ 72935 w 482402"/>
                  <a:gd name="connsiteY6" fmla="*/ 390930 h 512109"/>
                  <a:gd name="connsiteX7" fmla="*/ 20548 w 482402"/>
                  <a:gd name="connsiteY7" fmla="*/ 264723 h 512109"/>
                  <a:gd name="connsiteX8" fmla="*/ 3879 w 482402"/>
                  <a:gd name="connsiteY8" fmla="*/ 159948 h 512109"/>
                  <a:gd name="connsiteX9" fmla="*/ 89604 w 482402"/>
                  <a:gd name="connsiteY9" fmla="*/ 178999 h 512109"/>
                  <a:gd name="connsiteX10" fmla="*/ 144374 w 482402"/>
                  <a:gd name="connsiteY10" fmla="*/ 198048 h 512109"/>
                  <a:gd name="connsiteX11" fmla="*/ 156279 w 482402"/>
                  <a:gd name="connsiteY11" fmla="*/ 271867 h 512109"/>
                  <a:gd name="connsiteX12" fmla="*/ 196761 w 482402"/>
                  <a:gd name="connsiteY12" fmla="*/ 355211 h 512109"/>
                  <a:gd name="connsiteX13" fmla="*/ 294392 w 482402"/>
                  <a:gd name="connsiteY13" fmla="*/ 352830 h 512109"/>
                  <a:gd name="connsiteX14" fmla="*/ 330110 w 482402"/>
                  <a:gd name="connsiteY14" fmla="*/ 300442 h 512109"/>
                  <a:gd name="connsiteX15" fmla="*/ 322967 w 482402"/>
                  <a:gd name="connsiteY15" fmla="*/ 231386 h 512109"/>
                  <a:gd name="connsiteX16" fmla="*/ 292011 w 482402"/>
                  <a:gd name="connsiteY16" fmla="*/ 183761 h 512109"/>
                  <a:gd name="connsiteX17" fmla="*/ 349161 w 482402"/>
                  <a:gd name="connsiteY17" fmla="*/ 133755 h 512109"/>
                  <a:gd name="connsiteX18" fmla="*/ 146755 w 482402"/>
                  <a:gd name="connsiteY18" fmla="*/ 405 h 512109"/>
                  <a:gd name="connsiteX0" fmla="*/ 146755 w 482402"/>
                  <a:gd name="connsiteY0" fmla="*/ 12262 h 523966"/>
                  <a:gd name="connsiteX1" fmla="*/ 451554 w 482402"/>
                  <a:gd name="connsiteY1" fmla="*/ 193237 h 523966"/>
                  <a:gd name="connsiteX2" fmla="*/ 465842 w 482402"/>
                  <a:gd name="connsiteY2" fmla="*/ 338493 h 523966"/>
                  <a:gd name="connsiteX3" fmla="*/ 396786 w 482402"/>
                  <a:gd name="connsiteY3" fmla="*/ 452793 h 523966"/>
                  <a:gd name="connsiteX4" fmla="*/ 249148 w 482402"/>
                  <a:gd name="connsiteY4" fmla="*/ 519468 h 523966"/>
                  <a:gd name="connsiteX5" fmla="*/ 146754 w 482402"/>
                  <a:gd name="connsiteY5" fmla="*/ 505180 h 523966"/>
                  <a:gd name="connsiteX6" fmla="*/ 72935 w 482402"/>
                  <a:gd name="connsiteY6" fmla="*/ 402787 h 523966"/>
                  <a:gd name="connsiteX7" fmla="*/ 20548 w 482402"/>
                  <a:gd name="connsiteY7" fmla="*/ 276580 h 523966"/>
                  <a:gd name="connsiteX8" fmla="*/ 3879 w 482402"/>
                  <a:gd name="connsiteY8" fmla="*/ 171805 h 523966"/>
                  <a:gd name="connsiteX9" fmla="*/ 89604 w 482402"/>
                  <a:gd name="connsiteY9" fmla="*/ 190856 h 523966"/>
                  <a:gd name="connsiteX10" fmla="*/ 144374 w 482402"/>
                  <a:gd name="connsiteY10" fmla="*/ 209905 h 523966"/>
                  <a:gd name="connsiteX11" fmla="*/ 156279 w 482402"/>
                  <a:gd name="connsiteY11" fmla="*/ 283724 h 523966"/>
                  <a:gd name="connsiteX12" fmla="*/ 196761 w 482402"/>
                  <a:gd name="connsiteY12" fmla="*/ 367068 h 523966"/>
                  <a:gd name="connsiteX13" fmla="*/ 294392 w 482402"/>
                  <a:gd name="connsiteY13" fmla="*/ 364687 h 523966"/>
                  <a:gd name="connsiteX14" fmla="*/ 330110 w 482402"/>
                  <a:gd name="connsiteY14" fmla="*/ 312299 h 523966"/>
                  <a:gd name="connsiteX15" fmla="*/ 322967 w 482402"/>
                  <a:gd name="connsiteY15" fmla="*/ 243243 h 523966"/>
                  <a:gd name="connsiteX16" fmla="*/ 292011 w 482402"/>
                  <a:gd name="connsiteY16" fmla="*/ 195618 h 523966"/>
                  <a:gd name="connsiteX17" fmla="*/ 61030 w 482402"/>
                  <a:gd name="connsiteY17" fmla="*/ 36075 h 523966"/>
                  <a:gd name="connsiteX18" fmla="*/ 146755 w 482402"/>
                  <a:gd name="connsiteY18" fmla="*/ 12262 h 523966"/>
                  <a:gd name="connsiteX0" fmla="*/ 147680 w 483327"/>
                  <a:gd name="connsiteY0" fmla="*/ 8342 h 520046"/>
                  <a:gd name="connsiteX1" fmla="*/ 452479 w 483327"/>
                  <a:gd name="connsiteY1" fmla="*/ 189317 h 520046"/>
                  <a:gd name="connsiteX2" fmla="*/ 466767 w 483327"/>
                  <a:gd name="connsiteY2" fmla="*/ 334573 h 520046"/>
                  <a:gd name="connsiteX3" fmla="*/ 397711 w 483327"/>
                  <a:gd name="connsiteY3" fmla="*/ 448873 h 520046"/>
                  <a:gd name="connsiteX4" fmla="*/ 250073 w 483327"/>
                  <a:gd name="connsiteY4" fmla="*/ 515548 h 520046"/>
                  <a:gd name="connsiteX5" fmla="*/ 147679 w 483327"/>
                  <a:gd name="connsiteY5" fmla="*/ 501260 h 520046"/>
                  <a:gd name="connsiteX6" fmla="*/ 73860 w 483327"/>
                  <a:gd name="connsiteY6" fmla="*/ 398867 h 520046"/>
                  <a:gd name="connsiteX7" fmla="*/ 21473 w 483327"/>
                  <a:gd name="connsiteY7" fmla="*/ 272660 h 520046"/>
                  <a:gd name="connsiteX8" fmla="*/ 4804 w 483327"/>
                  <a:gd name="connsiteY8" fmla="*/ 167885 h 520046"/>
                  <a:gd name="connsiteX9" fmla="*/ 90529 w 483327"/>
                  <a:gd name="connsiteY9" fmla="*/ 186936 h 520046"/>
                  <a:gd name="connsiteX10" fmla="*/ 145299 w 483327"/>
                  <a:gd name="connsiteY10" fmla="*/ 205985 h 520046"/>
                  <a:gd name="connsiteX11" fmla="*/ 157204 w 483327"/>
                  <a:gd name="connsiteY11" fmla="*/ 279804 h 520046"/>
                  <a:gd name="connsiteX12" fmla="*/ 197686 w 483327"/>
                  <a:gd name="connsiteY12" fmla="*/ 363148 h 520046"/>
                  <a:gd name="connsiteX13" fmla="*/ 295317 w 483327"/>
                  <a:gd name="connsiteY13" fmla="*/ 360767 h 520046"/>
                  <a:gd name="connsiteX14" fmla="*/ 331035 w 483327"/>
                  <a:gd name="connsiteY14" fmla="*/ 308379 h 520046"/>
                  <a:gd name="connsiteX15" fmla="*/ 323892 w 483327"/>
                  <a:gd name="connsiteY15" fmla="*/ 239323 h 520046"/>
                  <a:gd name="connsiteX16" fmla="*/ 42 w 483327"/>
                  <a:gd name="connsiteY16" fmla="*/ 48823 h 520046"/>
                  <a:gd name="connsiteX17" fmla="*/ 61955 w 483327"/>
                  <a:gd name="connsiteY17" fmla="*/ 32155 h 520046"/>
                  <a:gd name="connsiteX18" fmla="*/ 147680 w 483327"/>
                  <a:gd name="connsiteY18" fmla="*/ 8342 h 520046"/>
                  <a:gd name="connsiteX0" fmla="*/ 147680 w 483327"/>
                  <a:gd name="connsiteY0" fmla="*/ 14146 h 525850"/>
                  <a:gd name="connsiteX1" fmla="*/ 452479 w 483327"/>
                  <a:gd name="connsiteY1" fmla="*/ 195121 h 525850"/>
                  <a:gd name="connsiteX2" fmla="*/ 466767 w 483327"/>
                  <a:gd name="connsiteY2" fmla="*/ 340377 h 525850"/>
                  <a:gd name="connsiteX3" fmla="*/ 397711 w 483327"/>
                  <a:gd name="connsiteY3" fmla="*/ 454677 h 525850"/>
                  <a:gd name="connsiteX4" fmla="*/ 250073 w 483327"/>
                  <a:gd name="connsiteY4" fmla="*/ 521352 h 525850"/>
                  <a:gd name="connsiteX5" fmla="*/ 147679 w 483327"/>
                  <a:gd name="connsiteY5" fmla="*/ 507064 h 525850"/>
                  <a:gd name="connsiteX6" fmla="*/ 73860 w 483327"/>
                  <a:gd name="connsiteY6" fmla="*/ 404671 h 525850"/>
                  <a:gd name="connsiteX7" fmla="*/ 21473 w 483327"/>
                  <a:gd name="connsiteY7" fmla="*/ 278464 h 525850"/>
                  <a:gd name="connsiteX8" fmla="*/ 4804 w 483327"/>
                  <a:gd name="connsiteY8" fmla="*/ 173689 h 525850"/>
                  <a:gd name="connsiteX9" fmla="*/ 90529 w 483327"/>
                  <a:gd name="connsiteY9" fmla="*/ 192740 h 525850"/>
                  <a:gd name="connsiteX10" fmla="*/ 145299 w 483327"/>
                  <a:gd name="connsiteY10" fmla="*/ 211789 h 525850"/>
                  <a:gd name="connsiteX11" fmla="*/ 157204 w 483327"/>
                  <a:gd name="connsiteY11" fmla="*/ 285608 h 525850"/>
                  <a:gd name="connsiteX12" fmla="*/ 197686 w 483327"/>
                  <a:gd name="connsiteY12" fmla="*/ 368952 h 525850"/>
                  <a:gd name="connsiteX13" fmla="*/ 295317 w 483327"/>
                  <a:gd name="connsiteY13" fmla="*/ 366571 h 525850"/>
                  <a:gd name="connsiteX14" fmla="*/ 331035 w 483327"/>
                  <a:gd name="connsiteY14" fmla="*/ 314183 h 525850"/>
                  <a:gd name="connsiteX15" fmla="*/ 323892 w 483327"/>
                  <a:gd name="connsiteY15" fmla="*/ 245127 h 525850"/>
                  <a:gd name="connsiteX16" fmla="*/ 42 w 483327"/>
                  <a:gd name="connsiteY16" fmla="*/ 54627 h 525850"/>
                  <a:gd name="connsiteX17" fmla="*/ 45287 w 483327"/>
                  <a:gd name="connsiteY17" fmla="*/ 16528 h 525850"/>
                  <a:gd name="connsiteX18" fmla="*/ 147680 w 483327"/>
                  <a:gd name="connsiteY18" fmla="*/ 14146 h 525850"/>
                  <a:gd name="connsiteX0" fmla="*/ 147684 w 483331"/>
                  <a:gd name="connsiteY0" fmla="*/ 14146 h 525850"/>
                  <a:gd name="connsiteX1" fmla="*/ 452483 w 483331"/>
                  <a:gd name="connsiteY1" fmla="*/ 195121 h 525850"/>
                  <a:gd name="connsiteX2" fmla="*/ 466771 w 483331"/>
                  <a:gd name="connsiteY2" fmla="*/ 340377 h 525850"/>
                  <a:gd name="connsiteX3" fmla="*/ 397715 w 483331"/>
                  <a:gd name="connsiteY3" fmla="*/ 454677 h 525850"/>
                  <a:gd name="connsiteX4" fmla="*/ 250077 w 483331"/>
                  <a:gd name="connsiteY4" fmla="*/ 521352 h 525850"/>
                  <a:gd name="connsiteX5" fmla="*/ 147683 w 483331"/>
                  <a:gd name="connsiteY5" fmla="*/ 507064 h 525850"/>
                  <a:gd name="connsiteX6" fmla="*/ 73864 w 483331"/>
                  <a:gd name="connsiteY6" fmla="*/ 404671 h 525850"/>
                  <a:gd name="connsiteX7" fmla="*/ 21477 w 483331"/>
                  <a:gd name="connsiteY7" fmla="*/ 278464 h 525850"/>
                  <a:gd name="connsiteX8" fmla="*/ 4808 w 483331"/>
                  <a:gd name="connsiteY8" fmla="*/ 173689 h 525850"/>
                  <a:gd name="connsiteX9" fmla="*/ 90533 w 483331"/>
                  <a:gd name="connsiteY9" fmla="*/ 192740 h 525850"/>
                  <a:gd name="connsiteX10" fmla="*/ 145303 w 483331"/>
                  <a:gd name="connsiteY10" fmla="*/ 211789 h 525850"/>
                  <a:gd name="connsiteX11" fmla="*/ 157208 w 483331"/>
                  <a:gd name="connsiteY11" fmla="*/ 285608 h 525850"/>
                  <a:gd name="connsiteX12" fmla="*/ 197690 w 483331"/>
                  <a:gd name="connsiteY12" fmla="*/ 368952 h 525850"/>
                  <a:gd name="connsiteX13" fmla="*/ 295321 w 483331"/>
                  <a:gd name="connsiteY13" fmla="*/ 366571 h 525850"/>
                  <a:gd name="connsiteX14" fmla="*/ 331039 w 483331"/>
                  <a:gd name="connsiteY14" fmla="*/ 314183 h 525850"/>
                  <a:gd name="connsiteX15" fmla="*/ 302464 w 483331"/>
                  <a:gd name="connsiteY15" fmla="*/ 223695 h 525850"/>
                  <a:gd name="connsiteX16" fmla="*/ 46 w 483331"/>
                  <a:gd name="connsiteY16" fmla="*/ 54627 h 525850"/>
                  <a:gd name="connsiteX17" fmla="*/ 45291 w 483331"/>
                  <a:gd name="connsiteY17" fmla="*/ 16528 h 525850"/>
                  <a:gd name="connsiteX18" fmla="*/ 147684 w 483331"/>
                  <a:gd name="connsiteY18" fmla="*/ 14146 h 525850"/>
                  <a:gd name="connsiteX0" fmla="*/ 147684 w 471269"/>
                  <a:gd name="connsiteY0" fmla="*/ 6434 h 518138"/>
                  <a:gd name="connsiteX1" fmla="*/ 354853 w 471269"/>
                  <a:gd name="connsiteY1" fmla="*/ 82634 h 518138"/>
                  <a:gd name="connsiteX2" fmla="*/ 452483 w 471269"/>
                  <a:gd name="connsiteY2" fmla="*/ 187409 h 518138"/>
                  <a:gd name="connsiteX3" fmla="*/ 466771 w 471269"/>
                  <a:gd name="connsiteY3" fmla="*/ 332665 h 518138"/>
                  <a:gd name="connsiteX4" fmla="*/ 397715 w 471269"/>
                  <a:gd name="connsiteY4" fmla="*/ 446965 h 518138"/>
                  <a:gd name="connsiteX5" fmla="*/ 250077 w 471269"/>
                  <a:gd name="connsiteY5" fmla="*/ 513640 h 518138"/>
                  <a:gd name="connsiteX6" fmla="*/ 147683 w 471269"/>
                  <a:gd name="connsiteY6" fmla="*/ 499352 h 518138"/>
                  <a:gd name="connsiteX7" fmla="*/ 73864 w 471269"/>
                  <a:gd name="connsiteY7" fmla="*/ 396959 h 518138"/>
                  <a:gd name="connsiteX8" fmla="*/ 21477 w 471269"/>
                  <a:gd name="connsiteY8" fmla="*/ 270752 h 518138"/>
                  <a:gd name="connsiteX9" fmla="*/ 4808 w 471269"/>
                  <a:gd name="connsiteY9" fmla="*/ 165977 h 518138"/>
                  <a:gd name="connsiteX10" fmla="*/ 90533 w 471269"/>
                  <a:gd name="connsiteY10" fmla="*/ 185028 h 518138"/>
                  <a:gd name="connsiteX11" fmla="*/ 145303 w 471269"/>
                  <a:gd name="connsiteY11" fmla="*/ 204077 h 518138"/>
                  <a:gd name="connsiteX12" fmla="*/ 157208 w 471269"/>
                  <a:gd name="connsiteY12" fmla="*/ 277896 h 518138"/>
                  <a:gd name="connsiteX13" fmla="*/ 197690 w 471269"/>
                  <a:gd name="connsiteY13" fmla="*/ 361240 h 518138"/>
                  <a:gd name="connsiteX14" fmla="*/ 295321 w 471269"/>
                  <a:gd name="connsiteY14" fmla="*/ 358859 h 518138"/>
                  <a:gd name="connsiteX15" fmla="*/ 331039 w 471269"/>
                  <a:gd name="connsiteY15" fmla="*/ 306471 h 518138"/>
                  <a:gd name="connsiteX16" fmla="*/ 302464 w 471269"/>
                  <a:gd name="connsiteY16" fmla="*/ 215983 h 518138"/>
                  <a:gd name="connsiteX17" fmla="*/ 46 w 471269"/>
                  <a:gd name="connsiteY17" fmla="*/ 46915 h 518138"/>
                  <a:gd name="connsiteX18" fmla="*/ 45291 w 471269"/>
                  <a:gd name="connsiteY18" fmla="*/ 8816 h 518138"/>
                  <a:gd name="connsiteX19" fmla="*/ 147684 w 471269"/>
                  <a:gd name="connsiteY19" fmla="*/ 6434 h 518138"/>
                  <a:gd name="connsiteX0" fmla="*/ 147684 w 471269"/>
                  <a:gd name="connsiteY0" fmla="*/ 6434 h 518138"/>
                  <a:gd name="connsiteX1" fmla="*/ 354853 w 471269"/>
                  <a:gd name="connsiteY1" fmla="*/ 82634 h 518138"/>
                  <a:gd name="connsiteX2" fmla="*/ 452483 w 471269"/>
                  <a:gd name="connsiteY2" fmla="*/ 187409 h 518138"/>
                  <a:gd name="connsiteX3" fmla="*/ 466771 w 471269"/>
                  <a:gd name="connsiteY3" fmla="*/ 332665 h 518138"/>
                  <a:gd name="connsiteX4" fmla="*/ 397715 w 471269"/>
                  <a:gd name="connsiteY4" fmla="*/ 446965 h 518138"/>
                  <a:gd name="connsiteX5" fmla="*/ 250077 w 471269"/>
                  <a:gd name="connsiteY5" fmla="*/ 513640 h 518138"/>
                  <a:gd name="connsiteX6" fmla="*/ 147683 w 471269"/>
                  <a:gd name="connsiteY6" fmla="*/ 499352 h 518138"/>
                  <a:gd name="connsiteX7" fmla="*/ 73864 w 471269"/>
                  <a:gd name="connsiteY7" fmla="*/ 396959 h 518138"/>
                  <a:gd name="connsiteX8" fmla="*/ 21477 w 471269"/>
                  <a:gd name="connsiteY8" fmla="*/ 270752 h 518138"/>
                  <a:gd name="connsiteX9" fmla="*/ 4808 w 471269"/>
                  <a:gd name="connsiteY9" fmla="*/ 165977 h 518138"/>
                  <a:gd name="connsiteX10" fmla="*/ 90533 w 471269"/>
                  <a:gd name="connsiteY10" fmla="*/ 185028 h 518138"/>
                  <a:gd name="connsiteX11" fmla="*/ 145303 w 471269"/>
                  <a:gd name="connsiteY11" fmla="*/ 204077 h 518138"/>
                  <a:gd name="connsiteX12" fmla="*/ 157208 w 471269"/>
                  <a:gd name="connsiteY12" fmla="*/ 277896 h 518138"/>
                  <a:gd name="connsiteX13" fmla="*/ 197690 w 471269"/>
                  <a:gd name="connsiteY13" fmla="*/ 361240 h 518138"/>
                  <a:gd name="connsiteX14" fmla="*/ 295321 w 471269"/>
                  <a:gd name="connsiteY14" fmla="*/ 358859 h 518138"/>
                  <a:gd name="connsiteX15" fmla="*/ 323895 w 471269"/>
                  <a:gd name="connsiteY15" fmla="*/ 306471 h 518138"/>
                  <a:gd name="connsiteX16" fmla="*/ 302464 w 471269"/>
                  <a:gd name="connsiteY16" fmla="*/ 215983 h 518138"/>
                  <a:gd name="connsiteX17" fmla="*/ 46 w 471269"/>
                  <a:gd name="connsiteY17" fmla="*/ 46915 h 518138"/>
                  <a:gd name="connsiteX18" fmla="*/ 45291 w 471269"/>
                  <a:gd name="connsiteY18" fmla="*/ 8816 h 518138"/>
                  <a:gd name="connsiteX19" fmla="*/ 147684 w 471269"/>
                  <a:gd name="connsiteY19" fmla="*/ 6434 h 518138"/>
                  <a:gd name="connsiteX0" fmla="*/ 147689 w 471274"/>
                  <a:gd name="connsiteY0" fmla="*/ 6434 h 518138"/>
                  <a:gd name="connsiteX1" fmla="*/ 354858 w 471274"/>
                  <a:gd name="connsiteY1" fmla="*/ 82634 h 518138"/>
                  <a:gd name="connsiteX2" fmla="*/ 452488 w 471274"/>
                  <a:gd name="connsiteY2" fmla="*/ 187409 h 518138"/>
                  <a:gd name="connsiteX3" fmla="*/ 466776 w 471274"/>
                  <a:gd name="connsiteY3" fmla="*/ 332665 h 518138"/>
                  <a:gd name="connsiteX4" fmla="*/ 397720 w 471274"/>
                  <a:gd name="connsiteY4" fmla="*/ 446965 h 518138"/>
                  <a:gd name="connsiteX5" fmla="*/ 250082 w 471274"/>
                  <a:gd name="connsiteY5" fmla="*/ 513640 h 518138"/>
                  <a:gd name="connsiteX6" fmla="*/ 147688 w 471274"/>
                  <a:gd name="connsiteY6" fmla="*/ 499352 h 518138"/>
                  <a:gd name="connsiteX7" fmla="*/ 73869 w 471274"/>
                  <a:gd name="connsiteY7" fmla="*/ 396959 h 518138"/>
                  <a:gd name="connsiteX8" fmla="*/ 21482 w 471274"/>
                  <a:gd name="connsiteY8" fmla="*/ 270752 h 518138"/>
                  <a:gd name="connsiteX9" fmla="*/ 4813 w 471274"/>
                  <a:gd name="connsiteY9" fmla="*/ 165977 h 518138"/>
                  <a:gd name="connsiteX10" fmla="*/ 90538 w 471274"/>
                  <a:gd name="connsiteY10" fmla="*/ 185028 h 518138"/>
                  <a:gd name="connsiteX11" fmla="*/ 145308 w 471274"/>
                  <a:gd name="connsiteY11" fmla="*/ 204077 h 518138"/>
                  <a:gd name="connsiteX12" fmla="*/ 157213 w 471274"/>
                  <a:gd name="connsiteY12" fmla="*/ 277896 h 518138"/>
                  <a:gd name="connsiteX13" fmla="*/ 197695 w 471274"/>
                  <a:gd name="connsiteY13" fmla="*/ 361240 h 518138"/>
                  <a:gd name="connsiteX14" fmla="*/ 295326 w 471274"/>
                  <a:gd name="connsiteY14" fmla="*/ 358859 h 518138"/>
                  <a:gd name="connsiteX15" fmla="*/ 323900 w 471274"/>
                  <a:gd name="connsiteY15" fmla="*/ 306471 h 518138"/>
                  <a:gd name="connsiteX16" fmla="*/ 278656 w 471274"/>
                  <a:gd name="connsiteY16" fmla="*/ 199315 h 518138"/>
                  <a:gd name="connsiteX17" fmla="*/ 51 w 471274"/>
                  <a:gd name="connsiteY17" fmla="*/ 46915 h 518138"/>
                  <a:gd name="connsiteX18" fmla="*/ 45296 w 471274"/>
                  <a:gd name="connsiteY18" fmla="*/ 8816 h 518138"/>
                  <a:gd name="connsiteX19" fmla="*/ 147689 w 471274"/>
                  <a:gd name="connsiteY19" fmla="*/ 6434 h 518138"/>
                  <a:gd name="connsiteX0" fmla="*/ 147689 w 471274"/>
                  <a:gd name="connsiteY0" fmla="*/ 6434 h 518138"/>
                  <a:gd name="connsiteX1" fmla="*/ 354858 w 471274"/>
                  <a:gd name="connsiteY1" fmla="*/ 82634 h 518138"/>
                  <a:gd name="connsiteX2" fmla="*/ 452488 w 471274"/>
                  <a:gd name="connsiteY2" fmla="*/ 187409 h 518138"/>
                  <a:gd name="connsiteX3" fmla="*/ 466776 w 471274"/>
                  <a:gd name="connsiteY3" fmla="*/ 332665 h 518138"/>
                  <a:gd name="connsiteX4" fmla="*/ 397720 w 471274"/>
                  <a:gd name="connsiteY4" fmla="*/ 446965 h 518138"/>
                  <a:gd name="connsiteX5" fmla="*/ 250082 w 471274"/>
                  <a:gd name="connsiteY5" fmla="*/ 513640 h 518138"/>
                  <a:gd name="connsiteX6" fmla="*/ 147688 w 471274"/>
                  <a:gd name="connsiteY6" fmla="*/ 499352 h 518138"/>
                  <a:gd name="connsiteX7" fmla="*/ 73869 w 471274"/>
                  <a:gd name="connsiteY7" fmla="*/ 396959 h 518138"/>
                  <a:gd name="connsiteX8" fmla="*/ 21482 w 471274"/>
                  <a:gd name="connsiteY8" fmla="*/ 270752 h 518138"/>
                  <a:gd name="connsiteX9" fmla="*/ 4813 w 471274"/>
                  <a:gd name="connsiteY9" fmla="*/ 165977 h 518138"/>
                  <a:gd name="connsiteX10" fmla="*/ 90538 w 471274"/>
                  <a:gd name="connsiteY10" fmla="*/ 185028 h 518138"/>
                  <a:gd name="connsiteX11" fmla="*/ 145308 w 471274"/>
                  <a:gd name="connsiteY11" fmla="*/ 204077 h 518138"/>
                  <a:gd name="connsiteX12" fmla="*/ 157213 w 471274"/>
                  <a:gd name="connsiteY12" fmla="*/ 277896 h 518138"/>
                  <a:gd name="connsiteX13" fmla="*/ 204839 w 471274"/>
                  <a:gd name="connsiteY13" fmla="*/ 356478 h 518138"/>
                  <a:gd name="connsiteX14" fmla="*/ 295326 w 471274"/>
                  <a:gd name="connsiteY14" fmla="*/ 358859 h 518138"/>
                  <a:gd name="connsiteX15" fmla="*/ 323900 w 471274"/>
                  <a:gd name="connsiteY15" fmla="*/ 306471 h 518138"/>
                  <a:gd name="connsiteX16" fmla="*/ 278656 w 471274"/>
                  <a:gd name="connsiteY16" fmla="*/ 199315 h 518138"/>
                  <a:gd name="connsiteX17" fmla="*/ 51 w 471274"/>
                  <a:gd name="connsiteY17" fmla="*/ 46915 h 518138"/>
                  <a:gd name="connsiteX18" fmla="*/ 45296 w 471274"/>
                  <a:gd name="connsiteY18" fmla="*/ 8816 h 518138"/>
                  <a:gd name="connsiteX19" fmla="*/ 147689 w 471274"/>
                  <a:gd name="connsiteY19" fmla="*/ 6434 h 518138"/>
                  <a:gd name="connsiteX0" fmla="*/ 147689 w 471274"/>
                  <a:gd name="connsiteY0" fmla="*/ 6434 h 518138"/>
                  <a:gd name="connsiteX1" fmla="*/ 354858 w 471274"/>
                  <a:gd name="connsiteY1" fmla="*/ 82634 h 518138"/>
                  <a:gd name="connsiteX2" fmla="*/ 452488 w 471274"/>
                  <a:gd name="connsiteY2" fmla="*/ 187409 h 518138"/>
                  <a:gd name="connsiteX3" fmla="*/ 466776 w 471274"/>
                  <a:gd name="connsiteY3" fmla="*/ 332665 h 518138"/>
                  <a:gd name="connsiteX4" fmla="*/ 397720 w 471274"/>
                  <a:gd name="connsiteY4" fmla="*/ 446965 h 518138"/>
                  <a:gd name="connsiteX5" fmla="*/ 250082 w 471274"/>
                  <a:gd name="connsiteY5" fmla="*/ 513640 h 518138"/>
                  <a:gd name="connsiteX6" fmla="*/ 147688 w 471274"/>
                  <a:gd name="connsiteY6" fmla="*/ 499352 h 518138"/>
                  <a:gd name="connsiteX7" fmla="*/ 73869 w 471274"/>
                  <a:gd name="connsiteY7" fmla="*/ 396959 h 518138"/>
                  <a:gd name="connsiteX8" fmla="*/ 21482 w 471274"/>
                  <a:gd name="connsiteY8" fmla="*/ 270752 h 518138"/>
                  <a:gd name="connsiteX9" fmla="*/ 4813 w 471274"/>
                  <a:gd name="connsiteY9" fmla="*/ 165977 h 518138"/>
                  <a:gd name="connsiteX10" fmla="*/ 90538 w 471274"/>
                  <a:gd name="connsiteY10" fmla="*/ 185028 h 518138"/>
                  <a:gd name="connsiteX11" fmla="*/ 145308 w 471274"/>
                  <a:gd name="connsiteY11" fmla="*/ 204077 h 518138"/>
                  <a:gd name="connsiteX12" fmla="*/ 157213 w 471274"/>
                  <a:gd name="connsiteY12" fmla="*/ 277896 h 518138"/>
                  <a:gd name="connsiteX13" fmla="*/ 204839 w 471274"/>
                  <a:gd name="connsiteY13" fmla="*/ 356478 h 518138"/>
                  <a:gd name="connsiteX14" fmla="*/ 295326 w 471274"/>
                  <a:gd name="connsiteY14" fmla="*/ 358859 h 518138"/>
                  <a:gd name="connsiteX15" fmla="*/ 323900 w 471274"/>
                  <a:gd name="connsiteY15" fmla="*/ 306471 h 518138"/>
                  <a:gd name="connsiteX16" fmla="*/ 278656 w 471274"/>
                  <a:gd name="connsiteY16" fmla="*/ 199315 h 518138"/>
                  <a:gd name="connsiteX17" fmla="*/ 51 w 471274"/>
                  <a:gd name="connsiteY17" fmla="*/ 46915 h 518138"/>
                  <a:gd name="connsiteX18" fmla="*/ 38153 w 471274"/>
                  <a:gd name="connsiteY18" fmla="*/ 8816 h 518138"/>
                  <a:gd name="connsiteX19" fmla="*/ 147689 w 471274"/>
                  <a:gd name="connsiteY19" fmla="*/ 6434 h 51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1274" h="518138">
                    <a:moveTo>
                      <a:pt x="147689" y="6434"/>
                    </a:moveTo>
                    <a:cubicBezTo>
                      <a:pt x="200473" y="18737"/>
                      <a:pt x="304058" y="52472"/>
                      <a:pt x="354858" y="82634"/>
                    </a:cubicBezTo>
                    <a:cubicBezTo>
                      <a:pt x="405658" y="112797"/>
                      <a:pt x="433835" y="145737"/>
                      <a:pt x="452488" y="187409"/>
                    </a:cubicBezTo>
                    <a:cubicBezTo>
                      <a:pt x="471141" y="229081"/>
                      <a:pt x="475904" y="289406"/>
                      <a:pt x="466776" y="332665"/>
                    </a:cubicBezTo>
                    <a:cubicBezTo>
                      <a:pt x="457648" y="375924"/>
                      <a:pt x="433836" y="416803"/>
                      <a:pt x="397720" y="446965"/>
                    </a:cubicBezTo>
                    <a:cubicBezTo>
                      <a:pt x="361604" y="477127"/>
                      <a:pt x="291754" y="504909"/>
                      <a:pt x="250082" y="513640"/>
                    </a:cubicBezTo>
                    <a:cubicBezTo>
                      <a:pt x="208410" y="522371"/>
                      <a:pt x="177057" y="518799"/>
                      <a:pt x="147688" y="499352"/>
                    </a:cubicBezTo>
                    <a:cubicBezTo>
                      <a:pt x="118319" y="479905"/>
                      <a:pt x="94903" y="435059"/>
                      <a:pt x="73869" y="396959"/>
                    </a:cubicBezTo>
                    <a:cubicBezTo>
                      <a:pt x="52835" y="358859"/>
                      <a:pt x="32991" y="309249"/>
                      <a:pt x="21482" y="270752"/>
                    </a:cubicBezTo>
                    <a:cubicBezTo>
                      <a:pt x="9973" y="232255"/>
                      <a:pt x="-6696" y="180264"/>
                      <a:pt x="4813" y="165977"/>
                    </a:cubicBezTo>
                    <a:cubicBezTo>
                      <a:pt x="16322" y="151690"/>
                      <a:pt x="67122" y="178678"/>
                      <a:pt x="90538" y="185028"/>
                    </a:cubicBezTo>
                    <a:cubicBezTo>
                      <a:pt x="113954" y="191378"/>
                      <a:pt x="134196" y="188599"/>
                      <a:pt x="145308" y="204077"/>
                    </a:cubicBezTo>
                    <a:cubicBezTo>
                      <a:pt x="156421" y="219555"/>
                      <a:pt x="147291" y="252496"/>
                      <a:pt x="157213" y="277896"/>
                    </a:cubicBezTo>
                    <a:cubicBezTo>
                      <a:pt x="167135" y="303296"/>
                      <a:pt x="181820" y="342984"/>
                      <a:pt x="204839" y="356478"/>
                    </a:cubicBezTo>
                    <a:cubicBezTo>
                      <a:pt x="227858" y="369972"/>
                      <a:pt x="275483" y="367193"/>
                      <a:pt x="295326" y="358859"/>
                    </a:cubicBezTo>
                    <a:cubicBezTo>
                      <a:pt x="315169" y="350525"/>
                      <a:pt x="326678" y="333062"/>
                      <a:pt x="323900" y="306471"/>
                    </a:cubicBezTo>
                    <a:cubicBezTo>
                      <a:pt x="321122" y="279880"/>
                      <a:pt x="332631" y="242574"/>
                      <a:pt x="278656" y="199315"/>
                    </a:cubicBezTo>
                    <a:cubicBezTo>
                      <a:pt x="224681" y="156056"/>
                      <a:pt x="-3918" y="60409"/>
                      <a:pt x="51" y="46915"/>
                    </a:cubicBezTo>
                    <a:cubicBezTo>
                      <a:pt x="4020" y="33421"/>
                      <a:pt x="13547" y="15563"/>
                      <a:pt x="38153" y="8816"/>
                    </a:cubicBezTo>
                    <a:cubicBezTo>
                      <a:pt x="62759" y="2069"/>
                      <a:pt x="94905" y="-5869"/>
                      <a:pt x="147689" y="6434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3" name="任意多边形 1402"/>
              <p:cNvSpPr/>
              <p:nvPr/>
            </p:nvSpPr>
            <p:spPr>
              <a:xfrm>
                <a:off x="7111378" y="4704967"/>
                <a:ext cx="247587" cy="181094"/>
              </a:xfrm>
              <a:custGeom>
                <a:avLst/>
                <a:gdLst>
                  <a:gd name="connsiteX0" fmla="*/ 3048 w 644634"/>
                  <a:gd name="connsiteY0" fmla="*/ 8769 h 467074"/>
                  <a:gd name="connsiteX1" fmla="*/ 105441 w 644634"/>
                  <a:gd name="connsiteY1" fmla="*/ 6387 h 467074"/>
                  <a:gd name="connsiteX2" fmla="*/ 250698 w 644634"/>
                  <a:gd name="connsiteY2" fmla="*/ 37344 h 467074"/>
                  <a:gd name="connsiteX3" fmla="*/ 426910 w 644634"/>
                  <a:gd name="connsiteY3" fmla="*/ 68300 h 467074"/>
                  <a:gd name="connsiteX4" fmla="*/ 503110 w 644634"/>
                  <a:gd name="connsiteY4" fmla="*/ 163550 h 467074"/>
                  <a:gd name="connsiteX5" fmla="*/ 584073 w 644634"/>
                  <a:gd name="connsiteY5" fmla="*/ 284994 h 467074"/>
                  <a:gd name="connsiteX6" fmla="*/ 619791 w 644634"/>
                  <a:gd name="connsiteY6" fmla="*/ 377862 h 467074"/>
                  <a:gd name="connsiteX7" fmla="*/ 641223 w 644634"/>
                  <a:gd name="connsiteY7" fmla="*/ 427869 h 467074"/>
                  <a:gd name="connsiteX8" fmla="*/ 545973 w 644634"/>
                  <a:gd name="connsiteY8" fmla="*/ 465969 h 467074"/>
                  <a:gd name="connsiteX9" fmla="*/ 388810 w 644634"/>
                  <a:gd name="connsiteY9" fmla="*/ 454062 h 467074"/>
                  <a:gd name="connsiteX10" fmla="*/ 229266 w 644634"/>
                  <a:gd name="connsiteY10" fmla="*/ 425487 h 467074"/>
                  <a:gd name="connsiteX11" fmla="*/ 122110 w 644634"/>
                  <a:gd name="connsiteY11" fmla="*/ 389769 h 467074"/>
                  <a:gd name="connsiteX12" fmla="*/ 74485 w 644634"/>
                  <a:gd name="connsiteY12" fmla="*/ 320712 h 467074"/>
                  <a:gd name="connsiteX13" fmla="*/ 43529 w 644634"/>
                  <a:gd name="connsiteY13" fmla="*/ 301662 h 467074"/>
                  <a:gd name="connsiteX14" fmla="*/ 95916 w 644634"/>
                  <a:gd name="connsiteY14" fmla="*/ 223081 h 467074"/>
                  <a:gd name="connsiteX15" fmla="*/ 150685 w 644634"/>
                  <a:gd name="connsiteY15" fmla="*/ 163550 h 467074"/>
                  <a:gd name="connsiteX16" fmla="*/ 186404 w 644634"/>
                  <a:gd name="connsiteY16" fmla="*/ 120687 h 467074"/>
                  <a:gd name="connsiteX17" fmla="*/ 267366 w 644634"/>
                  <a:gd name="connsiteY17" fmla="*/ 146881 h 467074"/>
                  <a:gd name="connsiteX18" fmla="*/ 331660 w 644634"/>
                  <a:gd name="connsiteY18" fmla="*/ 182600 h 467074"/>
                  <a:gd name="connsiteX19" fmla="*/ 364998 w 644634"/>
                  <a:gd name="connsiteY19" fmla="*/ 201650 h 467074"/>
                  <a:gd name="connsiteX20" fmla="*/ 288798 w 644634"/>
                  <a:gd name="connsiteY20" fmla="*/ 237369 h 467074"/>
                  <a:gd name="connsiteX21" fmla="*/ 241173 w 644634"/>
                  <a:gd name="connsiteY21" fmla="*/ 284994 h 467074"/>
                  <a:gd name="connsiteX22" fmla="*/ 205454 w 644634"/>
                  <a:gd name="connsiteY22" fmla="*/ 330237 h 467074"/>
                  <a:gd name="connsiteX23" fmla="*/ 353091 w 644634"/>
                  <a:gd name="connsiteY23" fmla="*/ 380244 h 467074"/>
                  <a:gd name="connsiteX24" fmla="*/ 453104 w 644634"/>
                  <a:gd name="connsiteY24" fmla="*/ 377862 h 467074"/>
                  <a:gd name="connsiteX25" fmla="*/ 495966 w 644634"/>
                  <a:gd name="connsiteY25" fmla="*/ 344525 h 467074"/>
                  <a:gd name="connsiteX26" fmla="*/ 441198 w 644634"/>
                  <a:gd name="connsiteY26" fmla="*/ 246894 h 467074"/>
                  <a:gd name="connsiteX27" fmla="*/ 372141 w 644634"/>
                  <a:gd name="connsiteY27" fmla="*/ 199269 h 467074"/>
                  <a:gd name="connsiteX28" fmla="*/ 257841 w 644634"/>
                  <a:gd name="connsiteY28" fmla="*/ 142119 h 467074"/>
                  <a:gd name="connsiteX29" fmla="*/ 131635 w 644634"/>
                  <a:gd name="connsiteY29" fmla="*/ 118306 h 467074"/>
                  <a:gd name="connsiteX30" fmla="*/ 57816 w 644634"/>
                  <a:gd name="connsiteY30" fmla="*/ 101637 h 467074"/>
                  <a:gd name="connsiteX31" fmla="*/ 29241 w 644634"/>
                  <a:gd name="connsiteY31" fmla="*/ 96875 h 467074"/>
                  <a:gd name="connsiteX32" fmla="*/ 3048 w 644634"/>
                  <a:gd name="connsiteY32" fmla="*/ 8769 h 467074"/>
                  <a:gd name="connsiteX0" fmla="*/ 3454 w 640278"/>
                  <a:gd name="connsiteY0" fmla="*/ 8002 h 468688"/>
                  <a:gd name="connsiteX1" fmla="*/ 101085 w 640278"/>
                  <a:gd name="connsiteY1" fmla="*/ 8001 h 468688"/>
                  <a:gd name="connsiteX2" fmla="*/ 246342 w 640278"/>
                  <a:gd name="connsiteY2" fmla="*/ 38958 h 468688"/>
                  <a:gd name="connsiteX3" fmla="*/ 422554 w 640278"/>
                  <a:gd name="connsiteY3" fmla="*/ 69914 h 468688"/>
                  <a:gd name="connsiteX4" fmla="*/ 498754 w 640278"/>
                  <a:gd name="connsiteY4" fmla="*/ 165164 h 468688"/>
                  <a:gd name="connsiteX5" fmla="*/ 579717 w 640278"/>
                  <a:gd name="connsiteY5" fmla="*/ 286608 h 468688"/>
                  <a:gd name="connsiteX6" fmla="*/ 615435 w 640278"/>
                  <a:gd name="connsiteY6" fmla="*/ 379476 h 468688"/>
                  <a:gd name="connsiteX7" fmla="*/ 636867 w 640278"/>
                  <a:gd name="connsiteY7" fmla="*/ 429483 h 468688"/>
                  <a:gd name="connsiteX8" fmla="*/ 541617 w 640278"/>
                  <a:gd name="connsiteY8" fmla="*/ 467583 h 468688"/>
                  <a:gd name="connsiteX9" fmla="*/ 384454 w 640278"/>
                  <a:gd name="connsiteY9" fmla="*/ 455676 h 468688"/>
                  <a:gd name="connsiteX10" fmla="*/ 224910 w 640278"/>
                  <a:gd name="connsiteY10" fmla="*/ 427101 h 468688"/>
                  <a:gd name="connsiteX11" fmla="*/ 117754 w 640278"/>
                  <a:gd name="connsiteY11" fmla="*/ 391383 h 468688"/>
                  <a:gd name="connsiteX12" fmla="*/ 70129 w 640278"/>
                  <a:gd name="connsiteY12" fmla="*/ 322326 h 468688"/>
                  <a:gd name="connsiteX13" fmla="*/ 39173 w 640278"/>
                  <a:gd name="connsiteY13" fmla="*/ 303276 h 468688"/>
                  <a:gd name="connsiteX14" fmla="*/ 91560 w 640278"/>
                  <a:gd name="connsiteY14" fmla="*/ 224695 h 468688"/>
                  <a:gd name="connsiteX15" fmla="*/ 146329 w 640278"/>
                  <a:gd name="connsiteY15" fmla="*/ 165164 h 468688"/>
                  <a:gd name="connsiteX16" fmla="*/ 182048 w 640278"/>
                  <a:gd name="connsiteY16" fmla="*/ 122301 h 468688"/>
                  <a:gd name="connsiteX17" fmla="*/ 263010 w 640278"/>
                  <a:gd name="connsiteY17" fmla="*/ 148495 h 468688"/>
                  <a:gd name="connsiteX18" fmla="*/ 327304 w 640278"/>
                  <a:gd name="connsiteY18" fmla="*/ 184214 h 468688"/>
                  <a:gd name="connsiteX19" fmla="*/ 360642 w 640278"/>
                  <a:gd name="connsiteY19" fmla="*/ 203264 h 468688"/>
                  <a:gd name="connsiteX20" fmla="*/ 284442 w 640278"/>
                  <a:gd name="connsiteY20" fmla="*/ 238983 h 468688"/>
                  <a:gd name="connsiteX21" fmla="*/ 236817 w 640278"/>
                  <a:gd name="connsiteY21" fmla="*/ 286608 h 468688"/>
                  <a:gd name="connsiteX22" fmla="*/ 201098 w 640278"/>
                  <a:gd name="connsiteY22" fmla="*/ 331851 h 468688"/>
                  <a:gd name="connsiteX23" fmla="*/ 348735 w 640278"/>
                  <a:gd name="connsiteY23" fmla="*/ 381858 h 468688"/>
                  <a:gd name="connsiteX24" fmla="*/ 448748 w 640278"/>
                  <a:gd name="connsiteY24" fmla="*/ 379476 h 468688"/>
                  <a:gd name="connsiteX25" fmla="*/ 491610 w 640278"/>
                  <a:gd name="connsiteY25" fmla="*/ 346139 h 468688"/>
                  <a:gd name="connsiteX26" fmla="*/ 436842 w 640278"/>
                  <a:gd name="connsiteY26" fmla="*/ 248508 h 468688"/>
                  <a:gd name="connsiteX27" fmla="*/ 367785 w 640278"/>
                  <a:gd name="connsiteY27" fmla="*/ 200883 h 468688"/>
                  <a:gd name="connsiteX28" fmla="*/ 253485 w 640278"/>
                  <a:gd name="connsiteY28" fmla="*/ 143733 h 468688"/>
                  <a:gd name="connsiteX29" fmla="*/ 127279 w 640278"/>
                  <a:gd name="connsiteY29" fmla="*/ 119920 h 468688"/>
                  <a:gd name="connsiteX30" fmla="*/ 53460 w 640278"/>
                  <a:gd name="connsiteY30" fmla="*/ 103251 h 468688"/>
                  <a:gd name="connsiteX31" fmla="*/ 24885 w 640278"/>
                  <a:gd name="connsiteY31" fmla="*/ 98489 h 468688"/>
                  <a:gd name="connsiteX32" fmla="*/ 3454 w 640278"/>
                  <a:gd name="connsiteY32" fmla="*/ 8002 h 468688"/>
                  <a:gd name="connsiteX0" fmla="*/ 3454 w 640278"/>
                  <a:gd name="connsiteY0" fmla="*/ 7676 h 468362"/>
                  <a:gd name="connsiteX1" fmla="*/ 101085 w 640278"/>
                  <a:gd name="connsiteY1" fmla="*/ 7675 h 468362"/>
                  <a:gd name="connsiteX2" fmla="*/ 255867 w 640278"/>
                  <a:gd name="connsiteY2" fmla="*/ 31488 h 468362"/>
                  <a:gd name="connsiteX3" fmla="*/ 422554 w 640278"/>
                  <a:gd name="connsiteY3" fmla="*/ 69588 h 468362"/>
                  <a:gd name="connsiteX4" fmla="*/ 498754 w 640278"/>
                  <a:gd name="connsiteY4" fmla="*/ 164838 h 468362"/>
                  <a:gd name="connsiteX5" fmla="*/ 579717 w 640278"/>
                  <a:gd name="connsiteY5" fmla="*/ 286282 h 468362"/>
                  <a:gd name="connsiteX6" fmla="*/ 615435 w 640278"/>
                  <a:gd name="connsiteY6" fmla="*/ 379150 h 468362"/>
                  <a:gd name="connsiteX7" fmla="*/ 636867 w 640278"/>
                  <a:gd name="connsiteY7" fmla="*/ 429157 h 468362"/>
                  <a:gd name="connsiteX8" fmla="*/ 541617 w 640278"/>
                  <a:gd name="connsiteY8" fmla="*/ 467257 h 468362"/>
                  <a:gd name="connsiteX9" fmla="*/ 384454 w 640278"/>
                  <a:gd name="connsiteY9" fmla="*/ 455350 h 468362"/>
                  <a:gd name="connsiteX10" fmla="*/ 224910 w 640278"/>
                  <a:gd name="connsiteY10" fmla="*/ 426775 h 468362"/>
                  <a:gd name="connsiteX11" fmla="*/ 117754 w 640278"/>
                  <a:gd name="connsiteY11" fmla="*/ 391057 h 468362"/>
                  <a:gd name="connsiteX12" fmla="*/ 70129 w 640278"/>
                  <a:gd name="connsiteY12" fmla="*/ 322000 h 468362"/>
                  <a:gd name="connsiteX13" fmla="*/ 39173 w 640278"/>
                  <a:gd name="connsiteY13" fmla="*/ 302950 h 468362"/>
                  <a:gd name="connsiteX14" fmla="*/ 91560 w 640278"/>
                  <a:gd name="connsiteY14" fmla="*/ 224369 h 468362"/>
                  <a:gd name="connsiteX15" fmla="*/ 146329 w 640278"/>
                  <a:gd name="connsiteY15" fmla="*/ 164838 h 468362"/>
                  <a:gd name="connsiteX16" fmla="*/ 182048 w 640278"/>
                  <a:gd name="connsiteY16" fmla="*/ 121975 h 468362"/>
                  <a:gd name="connsiteX17" fmla="*/ 263010 w 640278"/>
                  <a:gd name="connsiteY17" fmla="*/ 148169 h 468362"/>
                  <a:gd name="connsiteX18" fmla="*/ 327304 w 640278"/>
                  <a:gd name="connsiteY18" fmla="*/ 183888 h 468362"/>
                  <a:gd name="connsiteX19" fmla="*/ 360642 w 640278"/>
                  <a:gd name="connsiteY19" fmla="*/ 202938 h 468362"/>
                  <a:gd name="connsiteX20" fmla="*/ 284442 w 640278"/>
                  <a:gd name="connsiteY20" fmla="*/ 238657 h 468362"/>
                  <a:gd name="connsiteX21" fmla="*/ 236817 w 640278"/>
                  <a:gd name="connsiteY21" fmla="*/ 286282 h 468362"/>
                  <a:gd name="connsiteX22" fmla="*/ 201098 w 640278"/>
                  <a:gd name="connsiteY22" fmla="*/ 331525 h 468362"/>
                  <a:gd name="connsiteX23" fmla="*/ 348735 w 640278"/>
                  <a:gd name="connsiteY23" fmla="*/ 381532 h 468362"/>
                  <a:gd name="connsiteX24" fmla="*/ 448748 w 640278"/>
                  <a:gd name="connsiteY24" fmla="*/ 379150 h 468362"/>
                  <a:gd name="connsiteX25" fmla="*/ 491610 w 640278"/>
                  <a:gd name="connsiteY25" fmla="*/ 345813 h 468362"/>
                  <a:gd name="connsiteX26" fmla="*/ 436842 w 640278"/>
                  <a:gd name="connsiteY26" fmla="*/ 248182 h 468362"/>
                  <a:gd name="connsiteX27" fmla="*/ 367785 w 640278"/>
                  <a:gd name="connsiteY27" fmla="*/ 200557 h 468362"/>
                  <a:gd name="connsiteX28" fmla="*/ 253485 w 640278"/>
                  <a:gd name="connsiteY28" fmla="*/ 143407 h 468362"/>
                  <a:gd name="connsiteX29" fmla="*/ 127279 w 640278"/>
                  <a:gd name="connsiteY29" fmla="*/ 119594 h 468362"/>
                  <a:gd name="connsiteX30" fmla="*/ 53460 w 640278"/>
                  <a:gd name="connsiteY30" fmla="*/ 102925 h 468362"/>
                  <a:gd name="connsiteX31" fmla="*/ 24885 w 640278"/>
                  <a:gd name="connsiteY31" fmla="*/ 98163 h 468362"/>
                  <a:gd name="connsiteX32" fmla="*/ 3454 w 640278"/>
                  <a:gd name="connsiteY32" fmla="*/ 7676 h 468362"/>
                  <a:gd name="connsiteX0" fmla="*/ 3454 w 640278"/>
                  <a:gd name="connsiteY0" fmla="*/ 7676 h 468362"/>
                  <a:gd name="connsiteX1" fmla="*/ 101085 w 640278"/>
                  <a:gd name="connsiteY1" fmla="*/ 7675 h 468362"/>
                  <a:gd name="connsiteX2" fmla="*/ 255867 w 640278"/>
                  <a:gd name="connsiteY2" fmla="*/ 31488 h 468362"/>
                  <a:gd name="connsiteX3" fmla="*/ 422554 w 640278"/>
                  <a:gd name="connsiteY3" fmla="*/ 88638 h 468362"/>
                  <a:gd name="connsiteX4" fmla="*/ 498754 w 640278"/>
                  <a:gd name="connsiteY4" fmla="*/ 164838 h 468362"/>
                  <a:gd name="connsiteX5" fmla="*/ 579717 w 640278"/>
                  <a:gd name="connsiteY5" fmla="*/ 286282 h 468362"/>
                  <a:gd name="connsiteX6" fmla="*/ 615435 w 640278"/>
                  <a:gd name="connsiteY6" fmla="*/ 379150 h 468362"/>
                  <a:gd name="connsiteX7" fmla="*/ 636867 w 640278"/>
                  <a:gd name="connsiteY7" fmla="*/ 429157 h 468362"/>
                  <a:gd name="connsiteX8" fmla="*/ 541617 w 640278"/>
                  <a:gd name="connsiteY8" fmla="*/ 467257 h 468362"/>
                  <a:gd name="connsiteX9" fmla="*/ 384454 w 640278"/>
                  <a:gd name="connsiteY9" fmla="*/ 455350 h 468362"/>
                  <a:gd name="connsiteX10" fmla="*/ 224910 w 640278"/>
                  <a:gd name="connsiteY10" fmla="*/ 426775 h 468362"/>
                  <a:gd name="connsiteX11" fmla="*/ 117754 w 640278"/>
                  <a:gd name="connsiteY11" fmla="*/ 391057 h 468362"/>
                  <a:gd name="connsiteX12" fmla="*/ 70129 w 640278"/>
                  <a:gd name="connsiteY12" fmla="*/ 322000 h 468362"/>
                  <a:gd name="connsiteX13" fmla="*/ 39173 w 640278"/>
                  <a:gd name="connsiteY13" fmla="*/ 302950 h 468362"/>
                  <a:gd name="connsiteX14" fmla="*/ 91560 w 640278"/>
                  <a:gd name="connsiteY14" fmla="*/ 224369 h 468362"/>
                  <a:gd name="connsiteX15" fmla="*/ 146329 w 640278"/>
                  <a:gd name="connsiteY15" fmla="*/ 164838 h 468362"/>
                  <a:gd name="connsiteX16" fmla="*/ 182048 w 640278"/>
                  <a:gd name="connsiteY16" fmla="*/ 121975 h 468362"/>
                  <a:gd name="connsiteX17" fmla="*/ 263010 w 640278"/>
                  <a:gd name="connsiteY17" fmla="*/ 148169 h 468362"/>
                  <a:gd name="connsiteX18" fmla="*/ 327304 w 640278"/>
                  <a:gd name="connsiteY18" fmla="*/ 183888 h 468362"/>
                  <a:gd name="connsiteX19" fmla="*/ 360642 w 640278"/>
                  <a:gd name="connsiteY19" fmla="*/ 202938 h 468362"/>
                  <a:gd name="connsiteX20" fmla="*/ 284442 w 640278"/>
                  <a:gd name="connsiteY20" fmla="*/ 238657 h 468362"/>
                  <a:gd name="connsiteX21" fmla="*/ 236817 w 640278"/>
                  <a:gd name="connsiteY21" fmla="*/ 286282 h 468362"/>
                  <a:gd name="connsiteX22" fmla="*/ 201098 w 640278"/>
                  <a:gd name="connsiteY22" fmla="*/ 331525 h 468362"/>
                  <a:gd name="connsiteX23" fmla="*/ 348735 w 640278"/>
                  <a:gd name="connsiteY23" fmla="*/ 381532 h 468362"/>
                  <a:gd name="connsiteX24" fmla="*/ 448748 w 640278"/>
                  <a:gd name="connsiteY24" fmla="*/ 379150 h 468362"/>
                  <a:gd name="connsiteX25" fmla="*/ 491610 w 640278"/>
                  <a:gd name="connsiteY25" fmla="*/ 345813 h 468362"/>
                  <a:gd name="connsiteX26" fmla="*/ 436842 w 640278"/>
                  <a:gd name="connsiteY26" fmla="*/ 248182 h 468362"/>
                  <a:gd name="connsiteX27" fmla="*/ 367785 w 640278"/>
                  <a:gd name="connsiteY27" fmla="*/ 200557 h 468362"/>
                  <a:gd name="connsiteX28" fmla="*/ 253485 w 640278"/>
                  <a:gd name="connsiteY28" fmla="*/ 143407 h 468362"/>
                  <a:gd name="connsiteX29" fmla="*/ 127279 w 640278"/>
                  <a:gd name="connsiteY29" fmla="*/ 119594 h 468362"/>
                  <a:gd name="connsiteX30" fmla="*/ 53460 w 640278"/>
                  <a:gd name="connsiteY30" fmla="*/ 102925 h 468362"/>
                  <a:gd name="connsiteX31" fmla="*/ 24885 w 640278"/>
                  <a:gd name="connsiteY31" fmla="*/ 98163 h 468362"/>
                  <a:gd name="connsiteX32" fmla="*/ 3454 w 640278"/>
                  <a:gd name="connsiteY32" fmla="*/ 7676 h 468362"/>
                  <a:gd name="connsiteX0" fmla="*/ 3454 w 640278"/>
                  <a:gd name="connsiteY0" fmla="*/ 7676 h 468362"/>
                  <a:gd name="connsiteX1" fmla="*/ 101085 w 640278"/>
                  <a:gd name="connsiteY1" fmla="*/ 7675 h 468362"/>
                  <a:gd name="connsiteX2" fmla="*/ 255867 w 640278"/>
                  <a:gd name="connsiteY2" fmla="*/ 31488 h 468362"/>
                  <a:gd name="connsiteX3" fmla="*/ 420173 w 640278"/>
                  <a:gd name="connsiteY3" fmla="*/ 93401 h 468362"/>
                  <a:gd name="connsiteX4" fmla="*/ 498754 w 640278"/>
                  <a:gd name="connsiteY4" fmla="*/ 164838 h 468362"/>
                  <a:gd name="connsiteX5" fmla="*/ 579717 w 640278"/>
                  <a:gd name="connsiteY5" fmla="*/ 286282 h 468362"/>
                  <a:gd name="connsiteX6" fmla="*/ 615435 w 640278"/>
                  <a:gd name="connsiteY6" fmla="*/ 379150 h 468362"/>
                  <a:gd name="connsiteX7" fmla="*/ 636867 w 640278"/>
                  <a:gd name="connsiteY7" fmla="*/ 429157 h 468362"/>
                  <a:gd name="connsiteX8" fmla="*/ 541617 w 640278"/>
                  <a:gd name="connsiteY8" fmla="*/ 467257 h 468362"/>
                  <a:gd name="connsiteX9" fmla="*/ 384454 w 640278"/>
                  <a:gd name="connsiteY9" fmla="*/ 455350 h 468362"/>
                  <a:gd name="connsiteX10" fmla="*/ 224910 w 640278"/>
                  <a:gd name="connsiteY10" fmla="*/ 426775 h 468362"/>
                  <a:gd name="connsiteX11" fmla="*/ 117754 w 640278"/>
                  <a:gd name="connsiteY11" fmla="*/ 391057 h 468362"/>
                  <a:gd name="connsiteX12" fmla="*/ 70129 w 640278"/>
                  <a:gd name="connsiteY12" fmla="*/ 322000 h 468362"/>
                  <a:gd name="connsiteX13" fmla="*/ 39173 w 640278"/>
                  <a:gd name="connsiteY13" fmla="*/ 302950 h 468362"/>
                  <a:gd name="connsiteX14" fmla="*/ 91560 w 640278"/>
                  <a:gd name="connsiteY14" fmla="*/ 224369 h 468362"/>
                  <a:gd name="connsiteX15" fmla="*/ 146329 w 640278"/>
                  <a:gd name="connsiteY15" fmla="*/ 164838 h 468362"/>
                  <a:gd name="connsiteX16" fmla="*/ 182048 w 640278"/>
                  <a:gd name="connsiteY16" fmla="*/ 121975 h 468362"/>
                  <a:gd name="connsiteX17" fmla="*/ 263010 w 640278"/>
                  <a:gd name="connsiteY17" fmla="*/ 148169 h 468362"/>
                  <a:gd name="connsiteX18" fmla="*/ 327304 w 640278"/>
                  <a:gd name="connsiteY18" fmla="*/ 183888 h 468362"/>
                  <a:gd name="connsiteX19" fmla="*/ 360642 w 640278"/>
                  <a:gd name="connsiteY19" fmla="*/ 202938 h 468362"/>
                  <a:gd name="connsiteX20" fmla="*/ 284442 w 640278"/>
                  <a:gd name="connsiteY20" fmla="*/ 238657 h 468362"/>
                  <a:gd name="connsiteX21" fmla="*/ 236817 w 640278"/>
                  <a:gd name="connsiteY21" fmla="*/ 286282 h 468362"/>
                  <a:gd name="connsiteX22" fmla="*/ 201098 w 640278"/>
                  <a:gd name="connsiteY22" fmla="*/ 331525 h 468362"/>
                  <a:gd name="connsiteX23" fmla="*/ 348735 w 640278"/>
                  <a:gd name="connsiteY23" fmla="*/ 381532 h 468362"/>
                  <a:gd name="connsiteX24" fmla="*/ 448748 w 640278"/>
                  <a:gd name="connsiteY24" fmla="*/ 379150 h 468362"/>
                  <a:gd name="connsiteX25" fmla="*/ 491610 w 640278"/>
                  <a:gd name="connsiteY25" fmla="*/ 345813 h 468362"/>
                  <a:gd name="connsiteX26" fmla="*/ 436842 w 640278"/>
                  <a:gd name="connsiteY26" fmla="*/ 248182 h 468362"/>
                  <a:gd name="connsiteX27" fmla="*/ 367785 w 640278"/>
                  <a:gd name="connsiteY27" fmla="*/ 200557 h 468362"/>
                  <a:gd name="connsiteX28" fmla="*/ 253485 w 640278"/>
                  <a:gd name="connsiteY28" fmla="*/ 143407 h 468362"/>
                  <a:gd name="connsiteX29" fmla="*/ 127279 w 640278"/>
                  <a:gd name="connsiteY29" fmla="*/ 119594 h 468362"/>
                  <a:gd name="connsiteX30" fmla="*/ 53460 w 640278"/>
                  <a:gd name="connsiteY30" fmla="*/ 102925 h 468362"/>
                  <a:gd name="connsiteX31" fmla="*/ 24885 w 640278"/>
                  <a:gd name="connsiteY31" fmla="*/ 98163 h 468362"/>
                  <a:gd name="connsiteX32" fmla="*/ 3454 w 640278"/>
                  <a:gd name="connsiteY32" fmla="*/ 7676 h 468362"/>
                  <a:gd name="connsiteX0" fmla="*/ 3454 w 641149"/>
                  <a:gd name="connsiteY0" fmla="*/ 7676 h 468362"/>
                  <a:gd name="connsiteX1" fmla="*/ 101085 w 641149"/>
                  <a:gd name="connsiteY1" fmla="*/ 7675 h 468362"/>
                  <a:gd name="connsiteX2" fmla="*/ 255867 w 641149"/>
                  <a:gd name="connsiteY2" fmla="*/ 31488 h 468362"/>
                  <a:gd name="connsiteX3" fmla="*/ 420173 w 641149"/>
                  <a:gd name="connsiteY3" fmla="*/ 93401 h 468362"/>
                  <a:gd name="connsiteX4" fmla="*/ 498754 w 641149"/>
                  <a:gd name="connsiteY4" fmla="*/ 164838 h 468362"/>
                  <a:gd name="connsiteX5" fmla="*/ 579717 w 641149"/>
                  <a:gd name="connsiteY5" fmla="*/ 286282 h 468362"/>
                  <a:gd name="connsiteX6" fmla="*/ 620198 w 641149"/>
                  <a:gd name="connsiteY6" fmla="*/ 367244 h 468362"/>
                  <a:gd name="connsiteX7" fmla="*/ 636867 w 641149"/>
                  <a:gd name="connsiteY7" fmla="*/ 429157 h 468362"/>
                  <a:gd name="connsiteX8" fmla="*/ 541617 w 641149"/>
                  <a:gd name="connsiteY8" fmla="*/ 467257 h 468362"/>
                  <a:gd name="connsiteX9" fmla="*/ 384454 w 641149"/>
                  <a:gd name="connsiteY9" fmla="*/ 455350 h 468362"/>
                  <a:gd name="connsiteX10" fmla="*/ 224910 w 641149"/>
                  <a:gd name="connsiteY10" fmla="*/ 426775 h 468362"/>
                  <a:gd name="connsiteX11" fmla="*/ 117754 w 641149"/>
                  <a:gd name="connsiteY11" fmla="*/ 391057 h 468362"/>
                  <a:gd name="connsiteX12" fmla="*/ 70129 w 641149"/>
                  <a:gd name="connsiteY12" fmla="*/ 322000 h 468362"/>
                  <a:gd name="connsiteX13" fmla="*/ 39173 w 641149"/>
                  <a:gd name="connsiteY13" fmla="*/ 302950 h 468362"/>
                  <a:gd name="connsiteX14" fmla="*/ 91560 w 641149"/>
                  <a:gd name="connsiteY14" fmla="*/ 224369 h 468362"/>
                  <a:gd name="connsiteX15" fmla="*/ 146329 w 641149"/>
                  <a:gd name="connsiteY15" fmla="*/ 164838 h 468362"/>
                  <a:gd name="connsiteX16" fmla="*/ 182048 w 641149"/>
                  <a:gd name="connsiteY16" fmla="*/ 121975 h 468362"/>
                  <a:gd name="connsiteX17" fmla="*/ 263010 w 641149"/>
                  <a:gd name="connsiteY17" fmla="*/ 148169 h 468362"/>
                  <a:gd name="connsiteX18" fmla="*/ 327304 w 641149"/>
                  <a:gd name="connsiteY18" fmla="*/ 183888 h 468362"/>
                  <a:gd name="connsiteX19" fmla="*/ 360642 w 641149"/>
                  <a:gd name="connsiteY19" fmla="*/ 202938 h 468362"/>
                  <a:gd name="connsiteX20" fmla="*/ 284442 w 641149"/>
                  <a:gd name="connsiteY20" fmla="*/ 238657 h 468362"/>
                  <a:gd name="connsiteX21" fmla="*/ 236817 w 641149"/>
                  <a:gd name="connsiteY21" fmla="*/ 286282 h 468362"/>
                  <a:gd name="connsiteX22" fmla="*/ 201098 w 641149"/>
                  <a:gd name="connsiteY22" fmla="*/ 331525 h 468362"/>
                  <a:gd name="connsiteX23" fmla="*/ 348735 w 641149"/>
                  <a:gd name="connsiteY23" fmla="*/ 381532 h 468362"/>
                  <a:gd name="connsiteX24" fmla="*/ 448748 w 641149"/>
                  <a:gd name="connsiteY24" fmla="*/ 379150 h 468362"/>
                  <a:gd name="connsiteX25" fmla="*/ 491610 w 641149"/>
                  <a:gd name="connsiteY25" fmla="*/ 345813 h 468362"/>
                  <a:gd name="connsiteX26" fmla="*/ 436842 w 641149"/>
                  <a:gd name="connsiteY26" fmla="*/ 248182 h 468362"/>
                  <a:gd name="connsiteX27" fmla="*/ 367785 w 641149"/>
                  <a:gd name="connsiteY27" fmla="*/ 200557 h 468362"/>
                  <a:gd name="connsiteX28" fmla="*/ 253485 w 641149"/>
                  <a:gd name="connsiteY28" fmla="*/ 143407 h 468362"/>
                  <a:gd name="connsiteX29" fmla="*/ 127279 w 641149"/>
                  <a:gd name="connsiteY29" fmla="*/ 119594 h 468362"/>
                  <a:gd name="connsiteX30" fmla="*/ 53460 w 641149"/>
                  <a:gd name="connsiteY30" fmla="*/ 102925 h 468362"/>
                  <a:gd name="connsiteX31" fmla="*/ 24885 w 641149"/>
                  <a:gd name="connsiteY31" fmla="*/ 98163 h 468362"/>
                  <a:gd name="connsiteX32" fmla="*/ 3454 w 641149"/>
                  <a:gd name="connsiteY32" fmla="*/ 7676 h 468362"/>
                  <a:gd name="connsiteX0" fmla="*/ 3454 w 642634"/>
                  <a:gd name="connsiteY0" fmla="*/ 7676 h 464056"/>
                  <a:gd name="connsiteX1" fmla="*/ 101085 w 642634"/>
                  <a:gd name="connsiteY1" fmla="*/ 7675 h 464056"/>
                  <a:gd name="connsiteX2" fmla="*/ 255867 w 642634"/>
                  <a:gd name="connsiteY2" fmla="*/ 31488 h 464056"/>
                  <a:gd name="connsiteX3" fmla="*/ 420173 w 642634"/>
                  <a:gd name="connsiteY3" fmla="*/ 93401 h 464056"/>
                  <a:gd name="connsiteX4" fmla="*/ 498754 w 642634"/>
                  <a:gd name="connsiteY4" fmla="*/ 164838 h 464056"/>
                  <a:gd name="connsiteX5" fmla="*/ 579717 w 642634"/>
                  <a:gd name="connsiteY5" fmla="*/ 286282 h 464056"/>
                  <a:gd name="connsiteX6" fmla="*/ 620198 w 642634"/>
                  <a:gd name="connsiteY6" fmla="*/ 367244 h 464056"/>
                  <a:gd name="connsiteX7" fmla="*/ 636867 w 642634"/>
                  <a:gd name="connsiteY7" fmla="*/ 429157 h 464056"/>
                  <a:gd name="connsiteX8" fmla="*/ 520185 w 642634"/>
                  <a:gd name="connsiteY8" fmla="*/ 462494 h 464056"/>
                  <a:gd name="connsiteX9" fmla="*/ 384454 w 642634"/>
                  <a:gd name="connsiteY9" fmla="*/ 455350 h 464056"/>
                  <a:gd name="connsiteX10" fmla="*/ 224910 w 642634"/>
                  <a:gd name="connsiteY10" fmla="*/ 426775 h 464056"/>
                  <a:gd name="connsiteX11" fmla="*/ 117754 w 642634"/>
                  <a:gd name="connsiteY11" fmla="*/ 391057 h 464056"/>
                  <a:gd name="connsiteX12" fmla="*/ 70129 w 642634"/>
                  <a:gd name="connsiteY12" fmla="*/ 322000 h 464056"/>
                  <a:gd name="connsiteX13" fmla="*/ 39173 w 642634"/>
                  <a:gd name="connsiteY13" fmla="*/ 302950 h 464056"/>
                  <a:gd name="connsiteX14" fmla="*/ 91560 w 642634"/>
                  <a:gd name="connsiteY14" fmla="*/ 224369 h 464056"/>
                  <a:gd name="connsiteX15" fmla="*/ 146329 w 642634"/>
                  <a:gd name="connsiteY15" fmla="*/ 164838 h 464056"/>
                  <a:gd name="connsiteX16" fmla="*/ 182048 w 642634"/>
                  <a:gd name="connsiteY16" fmla="*/ 121975 h 464056"/>
                  <a:gd name="connsiteX17" fmla="*/ 263010 w 642634"/>
                  <a:gd name="connsiteY17" fmla="*/ 148169 h 464056"/>
                  <a:gd name="connsiteX18" fmla="*/ 327304 w 642634"/>
                  <a:gd name="connsiteY18" fmla="*/ 183888 h 464056"/>
                  <a:gd name="connsiteX19" fmla="*/ 360642 w 642634"/>
                  <a:gd name="connsiteY19" fmla="*/ 202938 h 464056"/>
                  <a:gd name="connsiteX20" fmla="*/ 284442 w 642634"/>
                  <a:gd name="connsiteY20" fmla="*/ 238657 h 464056"/>
                  <a:gd name="connsiteX21" fmla="*/ 236817 w 642634"/>
                  <a:gd name="connsiteY21" fmla="*/ 286282 h 464056"/>
                  <a:gd name="connsiteX22" fmla="*/ 201098 w 642634"/>
                  <a:gd name="connsiteY22" fmla="*/ 331525 h 464056"/>
                  <a:gd name="connsiteX23" fmla="*/ 348735 w 642634"/>
                  <a:gd name="connsiteY23" fmla="*/ 381532 h 464056"/>
                  <a:gd name="connsiteX24" fmla="*/ 448748 w 642634"/>
                  <a:gd name="connsiteY24" fmla="*/ 379150 h 464056"/>
                  <a:gd name="connsiteX25" fmla="*/ 491610 w 642634"/>
                  <a:gd name="connsiteY25" fmla="*/ 345813 h 464056"/>
                  <a:gd name="connsiteX26" fmla="*/ 436842 w 642634"/>
                  <a:gd name="connsiteY26" fmla="*/ 248182 h 464056"/>
                  <a:gd name="connsiteX27" fmla="*/ 367785 w 642634"/>
                  <a:gd name="connsiteY27" fmla="*/ 200557 h 464056"/>
                  <a:gd name="connsiteX28" fmla="*/ 253485 w 642634"/>
                  <a:gd name="connsiteY28" fmla="*/ 143407 h 464056"/>
                  <a:gd name="connsiteX29" fmla="*/ 127279 w 642634"/>
                  <a:gd name="connsiteY29" fmla="*/ 119594 h 464056"/>
                  <a:gd name="connsiteX30" fmla="*/ 53460 w 642634"/>
                  <a:gd name="connsiteY30" fmla="*/ 102925 h 464056"/>
                  <a:gd name="connsiteX31" fmla="*/ 24885 w 642634"/>
                  <a:gd name="connsiteY31" fmla="*/ 98163 h 464056"/>
                  <a:gd name="connsiteX32" fmla="*/ 3454 w 642634"/>
                  <a:gd name="connsiteY32" fmla="*/ 7676 h 464056"/>
                  <a:gd name="connsiteX0" fmla="*/ 3454 w 634673"/>
                  <a:gd name="connsiteY0" fmla="*/ 7676 h 464224"/>
                  <a:gd name="connsiteX1" fmla="*/ 101085 w 634673"/>
                  <a:gd name="connsiteY1" fmla="*/ 7675 h 464224"/>
                  <a:gd name="connsiteX2" fmla="*/ 255867 w 634673"/>
                  <a:gd name="connsiteY2" fmla="*/ 31488 h 464224"/>
                  <a:gd name="connsiteX3" fmla="*/ 420173 w 634673"/>
                  <a:gd name="connsiteY3" fmla="*/ 93401 h 464224"/>
                  <a:gd name="connsiteX4" fmla="*/ 498754 w 634673"/>
                  <a:gd name="connsiteY4" fmla="*/ 164838 h 464224"/>
                  <a:gd name="connsiteX5" fmla="*/ 579717 w 634673"/>
                  <a:gd name="connsiteY5" fmla="*/ 286282 h 464224"/>
                  <a:gd name="connsiteX6" fmla="*/ 620198 w 634673"/>
                  <a:gd name="connsiteY6" fmla="*/ 367244 h 464224"/>
                  <a:gd name="connsiteX7" fmla="*/ 627342 w 634673"/>
                  <a:gd name="connsiteY7" fmla="*/ 426776 h 464224"/>
                  <a:gd name="connsiteX8" fmla="*/ 520185 w 634673"/>
                  <a:gd name="connsiteY8" fmla="*/ 462494 h 464224"/>
                  <a:gd name="connsiteX9" fmla="*/ 384454 w 634673"/>
                  <a:gd name="connsiteY9" fmla="*/ 455350 h 464224"/>
                  <a:gd name="connsiteX10" fmla="*/ 224910 w 634673"/>
                  <a:gd name="connsiteY10" fmla="*/ 426775 h 464224"/>
                  <a:gd name="connsiteX11" fmla="*/ 117754 w 634673"/>
                  <a:gd name="connsiteY11" fmla="*/ 391057 h 464224"/>
                  <a:gd name="connsiteX12" fmla="*/ 70129 w 634673"/>
                  <a:gd name="connsiteY12" fmla="*/ 322000 h 464224"/>
                  <a:gd name="connsiteX13" fmla="*/ 39173 w 634673"/>
                  <a:gd name="connsiteY13" fmla="*/ 302950 h 464224"/>
                  <a:gd name="connsiteX14" fmla="*/ 91560 w 634673"/>
                  <a:gd name="connsiteY14" fmla="*/ 224369 h 464224"/>
                  <a:gd name="connsiteX15" fmla="*/ 146329 w 634673"/>
                  <a:gd name="connsiteY15" fmla="*/ 164838 h 464224"/>
                  <a:gd name="connsiteX16" fmla="*/ 182048 w 634673"/>
                  <a:gd name="connsiteY16" fmla="*/ 121975 h 464224"/>
                  <a:gd name="connsiteX17" fmla="*/ 263010 w 634673"/>
                  <a:gd name="connsiteY17" fmla="*/ 148169 h 464224"/>
                  <a:gd name="connsiteX18" fmla="*/ 327304 w 634673"/>
                  <a:gd name="connsiteY18" fmla="*/ 183888 h 464224"/>
                  <a:gd name="connsiteX19" fmla="*/ 360642 w 634673"/>
                  <a:gd name="connsiteY19" fmla="*/ 202938 h 464224"/>
                  <a:gd name="connsiteX20" fmla="*/ 284442 w 634673"/>
                  <a:gd name="connsiteY20" fmla="*/ 238657 h 464224"/>
                  <a:gd name="connsiteX21" fmla="*/ 236817 w 634673"/>
                  <a:gd name="connsiteY21" fmla="*/ 286282 h 464224"/>
                  <a:gd name="connsiteX22" fmla="*/ 201098 w 634673"/>
                  <a:gd name="connsiteY22" fmla="*/ 331525 h 464224"/>
                  <a:gd name="connsiteX23" fmla="*/ 348735 w 634673"/>
                  <a:gd name="connsiteY23" fmla="*/ 381532 h 464224"/>
                  <a:gd name="connsiteX24" fmla="*/ 448748 w 634673"/>
                  <a:gd name="connsiteY24" fmla="*/ 379150 h 464224"/>
                  <a:gd name="connsiteX25" fmla="*/ 491610 w 634673"/>
                  <a:gd name="connsiteY25" fmla="*/ 345813 h 464224"/>
                  <a:gd name="connsiteX26" fmla="*/ 436842 w 634673"/>
                  <a:gd name="connsiteY26" fmla="*/ 248182 h 464224"/>
                  <a:gd name="connsiteX27" fmla="*/ 367785 w 634673"/>
                  <a:gd name="connsiteY27" fmla="*/ 200557 h 464224"/>
                  <a:gd name="connsiteX28" fmla="*/ 253485 w 634673"/>
                  <a:gd name="connsiteY28" fmla="*/ 143407 h 464224"/>
                  <a:gd name="connsiteX29" fmla="*/ 127279 w 634673"/>
                  <a:gd name="connsiteY29" fmla="*/ 119594 h 464224"/>
                  <a:gd name="connsiteX30" fmla="*/ 53460 w 634673"/>
                  <a:gd name="connsiteY30" fmla="*/ 102925 h 464224"/>
                  <a:gd name="connsiteX31" fmla="*/ 24885 w 634673"/>
                  <a:gd name="connsiteY31" fmla="*/ 98163 h 464224"/>
                  <a:gd name="connsiteX32" fmla="*/ 3454 w 634673"/>
                  <a:gd name="connsiteY32" fmla="*/ 7676 h 464224"/>
                  <a:gd name="connsiteX0" fmla="*/ 3454 w 634673"/>
                  <a:gd name="connsiteY0" fmla="*/ 7676 h 464224"/>
                  <a:gd name="connsiteX1" fmla="*/ 101085 w 634673"/>
                  <a:gd name="connsiteY1" fmla="*/ 7675 h 464224"/>
                  <a:gd name="connsiteX2" fmla="*/ 255867 w 634673"/>
                  <a:gd name="connsiteY2" fmla="*/ 31488 h 464224"/>
                  <a:gd name="connsiteX3" fmla="*/ 420173 w 634673"/>
                  <a:gd name="connsiteY3" fmla="*/ 93401 h 464224"/>
                  <a:gd name="connsiteX4" fmla="*/ 498754 w 634673"/>
                  <a:gd name="connsiteY4" fmla="*/ 164838 h 464224"/>
                  <a:gd name="connsiteX5" fmla="*/ 579717 w 634673"/>
                  <a:gd name="connsiteY5" fmla="*/ 286282 h 464224"/>
                  <a:gd name="connsiteX6" fmla="*/ 620198 w 634673"/>
                  <a:gd name="connsiteY6" fmla="*/ 367244 h 464224"/>
                  <a:gd name="connsiteX7" fmla="*/ 627342 w 634673"/>
                  <a:gd name="connsiteY7" fmla="*/ 426776 h 464224"/>
                  <a:gd name="connsiteX8" fmla="*/ 520185 w 634673"/>
                  <a:gd name="connsiteY8" fmla="*/ 462494 h 464224"/>
                  <a:gd name="connsiteX9" fmla="*/ 384454 w 634673"/>
                  <a:gd name="connsiteY9" fmla="*/ 455350 h 464224"/>
                  <a:gd name="connsiteX10" fmla="*/ 224910 w 634673"/>
                  <a:gd name="connsiteY10" fmla="*/ 426775 h 464224"/>
                  <a:gd name="connsiteX11" fmla="*/ 117754 w 634673"/>
                  <a:gd name="connsiteY11" fmla="*/ 391057 h 464224"/>
                  <a:gd name="connsiteX12" fmla="*/ 70129 w 634673"/>
                  <a:gd name="connsiteY12" fmla="*/ 331525 h 464224"/>
                  <a:gd name="connsiteX13" fmla="*/ 39173 w 634673"/>
                  <a:gd name="connsiteY13" fmla="*/ 302950 h 464224"/>
                  <a:gd name="connsiteX14" fmla="*/ 91560 w 634673"/>
                  <a:gd name="connsiteY14" fmla="*/ 224369 h 464224"/>
                  <a:gd name="connsiteX15" fmla="*/ 146329 w 634673"/>
                  <a:gd name="connsiteY15" fmla="*/ 164838 h 464224"/>
                  <a:gd name="connsiteX16" fmla="*/ 182048 w 634673"/>
                  <a:gd name="connsiteY16" fmla="*/ 121975 h 464224"/>
                  <a:gd name="connsiteX17" fmla="*/ 263010 w 634673"/>
                  <a:gd name="connsiteY17" fmla="*/ 148169 h 464224"/>
                  <a:gd name="connsiteX18" fmla="*/ 327304 w 634673"/>
                  <a:gd name="connsiteY18" fmla="*/ 183888 h 464224"/>
                  <a:gd name="connsiteX19" fmla="*/ 360642 w 634673"/>
                  <a:gd name="connsiteY19" fmla="*/ 202938 h 464224"/>
                  <a:gd name="connsiteX20" fmla="*/ 284442 w 634673"/>
                  <a:gd name="connsiteY20" fmla="*/ 238657 h 464224"/>
                  <a:gd name="connsiteX21" fmla="*/ 236817 w 634673"/>
                  <a:gd name="connsiteY21" fmla="*/ 286282 h 464224"/>
                  <a:gd name="connsiteX22" fmla="*/ 201098 w 634673"/>
                  <a:gd name="connsiteY22" fmla="*/ 331525 h 464224"/>
                  <a:gd name="connsiteX23" fmla="*/ 348735 w 634673"/>
                  <a:gd name="connsiteY23" fmla="*/ 381532 h 464224"/>
                  <a:gd name="connsiteX24" fmla="*/ 448748 w 634673"/>
                  <a:gd name="connsiteY24" fmla="*/ 379150 h 464224"/>
                  <a:gd name="connsiteX25" fmla="*/ 491610 w 634673"/>
                  <a:gd name="connsiteY25" fmla="*/ 345813 h 464224"/>
                  <a:gd name="connsiteX26" fmla="*/ 436842 w 634673"/>
                  <a:gd name="connsiteY26" fmla="*/ 248182 h 464224"/>
                  <a:gd name="connsiteX27" fmla="*/ 367785 w 634673"/>
                  <a:gd name="connsiteY27" fmla="*/ 200557 h 464224"/>
                  <a:gd name="connsiteX28" fmla="*/ 253485 w 634673"/>
                  <a:gd name="connsiteY28" fmla="*/ 143407 h 464224"/>
                  <a:gd name="connsiteX29" fmla="*/ 127279 w 634673"/>
                  <a:gd name="connsiteY29" fmla="*/ 119594 h 464224"/>
                  <a:gd name="connsiteX30" fmla="*/ 53460 w 634673"/>
                  <a:gd name="connsiteY30" fmla="*/ 102925 h 464224"/>
                  <a:gd name="connsiteX31" fmla="*/ 24885 w 634673"/>
                  <a:gd name="connsiteY31" fmla="*/ 98163 h 464224"/>
                  <a:gd name="connsiteX32" fmla="*/ 3454 w 634673"/>
                  <a:gd name="connsiteY32" fmla="*/ 7676 h 464224"/>
                  <a:gd name="connsiteX0" fmla="*/ 3454 w 634673"/>
                  <a:gd name="connsiteY0" fmla="*/ 7676 h 464224"/>
                  <a:gd name="connsiteX1" fmla="*/ 101085 w 634673"/>
                  <a:gd name="connsiteY1" fmla="*/ 7675 h 464224"/>
                  <a:gd name="connsiteX2" fmla="*/ 255867 w 634673"/>
                  <a:gd name="connsiteY2" fmla="*/ 31488 h 464224"/>
                  <a:gd name="connsiteX3" fmla="*/ 420173 w 634673"/>
                  <a:gd name="connsiteY3" fmla="*/ 93401 h 464224"/>
                  <a:gd name="connsiteX4" fmla="*/ 498754 w 634673"/>
                  <a:gd name="connsiteY4" fmla="*/ 164838 h 464224"/>
                  <a:gd name="connsiteX5" fmla="*/ 579717 w 634673"/>
                  <a:gd name="connsiteY5" fmla="*/ 286282 h 464224"/>
                  <a:gd name="connsiteX6" fmla="*/ 620198 w 634673"/>
                  <a:gd name="connsiteY6" fmla="*/ 367244 h 464224"/>
                  <a:gd name="connsiteX7" fmla="*/ 627342 w 634673"/>
                  <a:gd name="connsiteY7" fmla="*/ 426776 h 464224"/>
                  <a:gd name="connsiteX8" fmla="*/ 520185 w 634673"/>
                  <a:gd name="connsiteY8" fmla="*/ 462494 h 464224"/>
                  <a:gd name="connsiteX9" fmla="*/ 384454 w 634673"/>
                  <a:gd name="connsiteY9" fmla="*/ 455350 h 464224"/>
                  <a:gd name="connsiteX10" fmla="*/ 224910 w 634673"/>
                  <a:gd name="connsiteY10" fmla="*/ 426775 h 464224"/>
                  <a:gd name="connsiteX11" fmla="*/ 117754 w 634673"/>
                  <a:gd name="connsiteY11" fmla="*/ 391057 h 464224"/>
                  <a:gd name="connsiteX12" fmla="*/ 70129 w 634673"/>
                  <a:gd name="connsiteY12" fmla="*/ 331525 h 464224"/>
                  <a:gd name="connsiteX13" fmla="*/ 48698 w 634673"/>
                  <a:gd name="connsiteY13" fmla="*/ 302950 h 464224"/>
                  <a:gd name="connsiteX14" fmla="*/ 91560 w 634673"/>
                  <a:gd name="connsiteY14" fmla="*/ 224369 h 464224"/>
                  <a:gd name="connsiteX15" fmla="*/ 146329 w 634673"/>
                  <a:gd name="connsiteY15" fmla="*/ 164838 h 464224"/>
                  <a:gd name="connsiteX16" fmla="*/ 182048 w 634673"/>
                  <a:gd name="connsiteY16" fmla="*/ 121975 h 464224"/>
                  <a:gd name="connsiteX17" fmla="*/ 263010 w 634673"/>
                  <a:gd name="connsiteY17" fmla="*/ 148169 h 464224"/>
                  <a:gd name="connsiteX18" fmla="*/ 327304 w 634673"/>
                  <a:gd name="connsiteY18" fmla="*/ 183888 h 464224"/>
                  <a:gd name="connsiteX19" fmla="*/ 360642 w 634673"/>
                  <a:gd name="connsiteY19" fmla="*/ 202938 h 464224"/>
                  <a:gd name="connsiteX20" fmla="*/ 284442 w 634673"/>
                  <a:gd name="connsiteY20" fmla="*/ 238657 h 464224"/>
                  <a:gd name="connsiteX21" fmla="*/ 236817 w 634673"/>
                  <a:gd name="connsiteY21" fmla="*/ 286282 h 464224"/>
                  <a:gd name="connsiteX22" fmla="*/ 201098 w 634673"/>
                  <a:gd name="connsiteY22" fmla="*/ 331525 h 464224"/>
                  <a:gd name="connsiteX23" fmla="*/ 348735 w 634673"/>
                  <a:gd name="connsiteY23" fmla="*/ 381532 h 464224"/>
                  <a:gd name="connsiteX24" fmla="*/ 448748 w 634673"/>
                  <a:gd name="connsiteY24" fmla="*/ 379150 h 464224"/>
                  <a:gd name="connsiteX25" fmla="*/ 491610 w 634673"/>
                  <a:gd name="connsiteY25" fmla="*/ 345813 h 464224"/>
                  <a:gd name="connsiteX26" fmla="*/ 436842 w 634673"/>
                  <a:gd name="connsiteY26" fmla="*/ 248182 h 464224"/>
                  <a:gd name="connsiteX27" fmla="*/ 367785 w 634673"/>
                  <a:gd name="connsiteY27" fmla="*/ 200557 h 464224"/>
                  <a:gd name="connsiteX28" fmla="*/ 253485 w 634673"/>
                  <a:gd name="connsiteY28" fmla="*/ 143407 h 464224"/>
                  <a:gd name="connsiteX29" fmla="*/ 127279 w 634673"/>
                  <a:gd name="connsiteY29" fmla="*/ 119594 h 464224"/>
                  <a:gd name="connsiteX30" fmla="*/ 53460 w 634673"/>
                  <a:gd name="connsiteY30" fmla="*/ 102925 h 464224"/>
                  <a:gd name="connsiteX31" fmla="*/ 24885 w 634673"/>
                  <a:gd name="connsiteY31" fmla="*/ 98163 h 464224"/>
                  <a:gd name="connsiteX32" fmla="*/ 3454 w 634673"/>
                  <a:gd name="connsiteY32" fmla="*/ 7676 h 464224"/>
                  <a:gd name="connsiteX0" fmla="*/ 3454 w 634673"/>
                  <a:gd name="connsiteY0" fmla="*/ 7676 h 464224"/>
                  <a:gd name="connsiteX1" fmla="*/ 101085 w 634673"/>
                  <a:gd name="connsiteY1" fmla="*/ 7675 h 464224"/>
                  <a:gd name="connsiteX2" fmla="*/ 255867 w 634673"/>
                  <a:gd name="connsiteY2" fmla="*/ 31488 h 464224"/>
                  <a:gd name="connsiteX3" fmla="*/ 420173 w 634673"/>
                  <a:gd name="connsiteY3" fmla="*/ 93401 h 464224"/>
                  <a:gd name="connsiteX4" fmla="*/ 498754 w 634673"/>
                  <a:gd name="connsiteY4" fmla="*/ 164838 h 464224"/>
                  <a:gd name="connsiteX5" fmla="*/ 579717 w 634673"/>
                  <a:gd name="connsiteY5" fmla="*/ 286282 h 464224"/>
                  <a:gd name="connsiteX6" fmla="*/ 620198 w 634673"/>
                  <a:gd name="connsiteY6" fmla="*/ 367244 h 464224"/>
                  <a:gd name="connsiteX7" fmla="*/ 627342 w 634673"/>
                  <a:gd name="connsiteY7" fmla="*/ 426776 h 464224"/>
                  <a:gd name="connsiteX8" fmla="*/ 520185 w 634673"/>
                  <a:gd name="connsiteY8" fmla="*/ 462494 h 464224"/>
                  <a:gd name="connsiteX9" fmla="*/ 384454 w 634673"/>
                  <a:gd name="connsiteY9" fmla="*/ 455350 h 464224"/>
                  <a:gd name="connsiteX10" fmla="*/ 224910 w 634673"/>
                  <a:gd name="connsiteY10" fmla="*/ 426775 h 464224"/>
                  <a:gd name="connsiteX11" fmla="*/ 117754 w 634673"/>
                  <a:gd name="connsiteY11" fmla="*/ 391057 h 464224"/>
                  <a:gd name="connsiteX12" fmla="*/ 70129 w 634673"/>
                  <a:gd name="connsiteY12" fmla="*/ 341050 h 464224"/>
                  <a:gd name="connsiteX13" fmla="*/ 48698 w 634673"/>
                  <a:gd name="connsiteY13" fmla="*/ 302950 h 464224"/>
                  <a:gd name="connsiteX14" fmla="*/ 91560 w 634673"/>
                  <a:gd name="connsiteY14" fmla="*/ 224369 h 464224"/>
                  <a:gd name="connsiteX15" fmla="*/ 146329 w 634673"/>
                  <a:gd name="connsiteY15" fmla="*/ 164838 h 464224"/>
                  <a:gd name="connsiteX16" fmla="*/ 182048 w 634673"/>
                  <a:gd name="connsiteY16" fmla="*/ 121975 h 464224"/>
                  <a:gd name="connsiteX17" fmla="*/ 263010 w 634673"/>
                  <a:gd name="connsiteY17" fmla="*/ 148169 h 464224"/>
                  <a:gd name="connsiteX18" fmla="*/ 327304 w 634673"/>
                  <a:gd name="connsiteY18" fmla="*/ 183888 h 464224"/>
                  <a:gd name="connsiteX19" fmla="*/ 360642 w 634673"/>
                  <a:gd name="connsiteY19" fmla="*/ 202938 h 464224"/>
                  <a:gd name="connsiteX20" fmla="*/ 284442 w 634673"/>
                  <a:gd name="connsiteY20" fmla="*/ 238657 h 464224"/>
                  <a:gd name="connsiteX21" fmla="*/ 236817 w 634673"/>
                  <a:gd name="connsiteY21" fmla="*/ 286282 h 464224"/>
                  <a:gd name="connsiteX22" fmla="*/ 201098 w 634673"/>
                  <a:gd name="connsiteY22" fmla="*/ 331525 h 464224"/>
                  <a:gd name="connsiteX23" fmla="*/ 348735 w 634673"/>
                  <a:gd name="connsiteY23" fmla="*/ 381532 h 464224"/>
                  <a:gd name="connsiteX24" fmla="*/ 448748 w 634673"/>
                  <a:gd name="connsiteY24" fmla="*/ 379150 h 464224"/>
                  <a:gd name="connsiteX25" fmla="*/ 491610 w 634673"/>
                  <a:gd name="connsiteY25" fmla="*/ 345813 h 464224"/>
                  <a:gd name="connsiteX26" fmla="*/ 436842 w 634673"/>
                  <a:gd name="connsiteY26" fmla="*/ 248182 h 464224"/>
                  <a:gd name="connsiteX27" fmla="*/ 367785 w 634673"/>
                  <a:gd name="connsiteY27" fmla="*/ 200557 h 464224"/>
                  <a:gd name="connsiteX28" fmla="*/ 253485 w 634673"/>
                  <a:gd name="connsiteY28" fmla="*/ 143407 h 464224"/>
                  <a:gd name="connsiteX29" fmla="*/ 127279 w 634673"/>
                  <a:gd name="connsiteY29" fmla="*/ 119594 h 464224"/>
                  <a:gd name="connsiteX30" fmla="*/ 53460 w 634673"/>
                  <a:gd name="connsiteY30" fmla="*/ 102925 h 464224"/>
                  <a:gd name="connsiteX31" fmla="*/ 24885 w 634673"/>
                  <a:gd name="connsiteY31" fmla="*/ 98163 h 464224"/>
                  <a:gd name="connsiteX32" fmla="*/ 3454 w 634673"/>
                  <a:gd name="connsiteY32" fmla="*/ 7676 h 464224"/>
                  <a:gd name="connsiteX0" fmla="*/ 3454 w 634673"/>
                  <a:gd name="connsiteY0" fmla="*/ 7676 h 464224"/>
                  <a:gd name="connsiteX1" fmla="*/ 101085 w 634673"/>
                  <a:gd name="connsiteY1" fmla="*/ 7675 h 464224"/>
                  <a:gd name="connsiteX2" fmla="*/ 255867 w 634673"/>
                  <a:gd name="connsiteY2" fmla="*/ 31488 h 464224"/>
                  <a:gd name="connsiteX3" fmla="*/ 420173 w 634673"/>
                  <a:gd name="connsiteY3" fmla="*/ 93401 h 464224"/>
                  <a:gd name="connsiteX4" fmla="*/ 498754 w 634673"/>
                  <a:gd name="connsiteY4" fmla="*/ 164838 h 464224"/>
                  <a:gd name="connsiteX5" fmla="*/ 579717 w 634673"/>
                  <a:gd name="connsiteY5" fmla="*/ 286282 h 464224"/>
                  <a:gd name="connsiteX6" fmla="*/ 620198 w 634673"/>
                  <a:gd name="connsiteY6" fmla="*/ 367244 h 464224"/>
                  <a:gd name="connsiteX7" fmla="*/ 627342 w 634673"/>
                  <a:gd name="connsiteY7" fmla="*/ 426776 h 464224"/>
                  <a:gd name="connsiteX8" fmla="*/ 520185 w 634673"/>
                  <a:gd name="connsiteY8" fmla="*/ 462494 h 464224"/>
                  <a:gd name="connsiteX9" fmla="*/ 384454 w 634673"/>
                  <a:gd name="connsiteY9" fmla="*/ 455350 h 464224"/>
                  <a:gd name="connsiteX10" fmla="*/ 224910 w 634673"/>
                  <a:gd name="connsiteY10" fmla="*/ 426775 h 464224"/>
                  <a:gd name="connsiteX11" fmla="*/ 122516 w 634673"/>
                  <a:gd name="connsiteY11" fmla="*/ 386294 h 464224"/>
                  <a:gd name="connsiteX12" fmla="*/ 70129 w 634673"/>
                  <a:gd name="connsiteY12" fmla="*/ 341050 h 464224"/>
                  <a:gd name="connsiteX13" fmla="*/ 48698 w 634673"/>
                  <a:gd name="connsiteY13" fmla="*/ 302950 h 464224"/>
                  <a:gd name="connsiteX14" fmla="*/ 91560 w 634673"/>
                  <a:gd name="connsiteY14" fmla="*/ 224369 h 464224"/>
                  <a:gd name="connsiteX15" fmla="*/ 146329 w 634673"/>
                  <a:gd name="connsiteY15" fmla="*/ 164838 h 464224"/>
                  <a:gd name="connsiteX16" fmla="*/ 182048 w 634673"/>
                  <a:gd name="connsiteY16" fmla="*/ 121975 h 464224"/>
                  <a:gd name="connsiteX17" fmla="*/ 263010 w 634673"/>
                  <a:gd name="connsiteY17" fmla="*/ 148169 h 464224"/>
                  <a:gd name="connsiteX18" fmla="*/ 327304 w 634673"/>
                  <a:gd name="connsiteY18" fmla="*/ 183888 h 464224"/>
                  <a:gd name="connsiteX19" fmla="*/ 360642 w 634673"/>
                  <a:gd name="connsiteY19" fmla="*/ 202938 h 464224"/>
                  <a:gd name="connsiteX20" fmla="*/ 284442 w 634673"/>
                  <a:gd name="connsiteY20" fmla="*/ 238657 h 464224"/>
                  <a:gd name="connsiteX21" fmla="*/ 236817 w 634673"/>
                  <a:gd name="connsiteY21" fmla="*/ 286282 h 464224"/>
                  <a:gd name="connsiteX22" fmla="*/ 201098 w 634673"/>
                  <a:gd name="connsiteY22" fmla="*/ 331525 h 464224"/>
                  <a:gd name="connsiteX23" fmla="*/ 348735 w 634673"/>
                  <a:gd name="connsiteY23" fmla="*/ 381532 h 464224"/>
                  <a:gd name="connsiteX24" fmla="*/ 448748 w 634673"/>
                  <a:gd name="connsiteY24" fmla="*/ 379150 h 464224"/>
                  <a:gd name="connsiteX25" fmla="*/ 491610 w 634673"/>
                  <a:gd name="connsiteY25" fmla="*/ 345813 h 464224"/>
                  <a:gd name="connsiteX26" fmla="*/ 436842 w 634673"/>
                  <a:gd name="connsiteY26" fmla="*/ 248182 h 464224"/>
                  <a:gd name="connsiteX27" fmla="*/ 367785 w 634673"/>
                  <a:gd name="connsiteY27" fmla="*/ 200557 h 464224"/>
                  <a:gd name="connsiteX28" fmla="*/ 253485 w 634673"/>
                  <a:gd name="connsiteY28" fmla="*/ 143407 h 464224"/>
                  <a:gd name="connsiteX29" fmla="*/ 127279 w 634673"/>
                  <a:gd name="connsiteY29" fmla="*/ 119594 h 464224"/>
                  <a:gd name="connsiteX30" fmla="*/ 53460 w 634673"/>
                  <a:gd name="connsiteY30" fmla="*/ 102925 h 464224"/>
                  <a:gd name="connsiteX31" fmla="*/ 24885 w 634673"/>
                  <a:gd name="connsiteY31" fmla="*/ 98163 h 464224"/>
                  <a:gd name="connsiteX32" fmla="*/ 3454 w 634673"/>
                  <a:gd name="connsiteY32" fmla="*/ 7676 h 464224"/>
                  <a:gd name="connsiteX0" fmla="*/ 3454 w 634673"/>
                  <a:gd name="connsiteY0" fmla="*/ 7676 h 464224"/>
                  <a:gd name="connsiteX1" fmla="*/ 101085 w 634673"/>
                  <a:gd name="connsiteY1" fmla="*/ 7675 h 464224"/>
                  <a:gd name="connsiteX2" fmla="*/ 255867 w 634673"/>
                  <a:gd name="connsiteY2" fmla="*/ 31488 h 464224"/>
                  <a:gd name="connsiteX3" fmla="*/ 420173 w 634673"/>
                  <a:gd name="connsiteY3" fmla="*/ 93401 h 464224"/>
                  <a:gd name="connsiteX4" fmla="*/ 498754 w 634673"/>
                  <a:gd name="connsiteY4" fmla="*/ 164838 h 464224"/>
                  <a:gd name="connsiteX5" fmla="*/ 579717 w 634673"/>
                  <a:gd name="connsiteY5" fmla="*/ 286282 h 464224"/>
                  <a:gd name="connsiteX6" fmla="*/ 620198 w 634673"/>
                  <a:gd name="connsiteY6" fmla="*/ 367244 h 464224"/>
                  <a:gd name="connsiteX7" fmla="*/ 627342 w 634673"/>
                  <a:gd name="connsiteY7" fmla="*/ 426776 h 464224"/>
                  <a:gd name="connsiteX8" fmla="*/ 520185 w 634673"/>
                  <a:gd name="connsiteY8" fmla="*/ 462494 h 464224"/>
                  <a:gd name="connsiteX9" fmla="*/ 384454 w 634673"/>
                  <a:gd name="connsiteY9" fmla="*/ 455350 h 464224"/>
                  <a:gd name="connsiteX10" fmla="*/ 224910 w 634673"/>
                  <a:gd name="connsiteY10" fmla="*/ 426775 h 464224"/>
                  <a:gd name="connsiteX11" fmla="*/ 122516 w 634673"/>
                  <a:gd name="connsiteY11" fmla="*/ 386294 h 464224"/>
                  <a:gd name="connsiteX12" fmla="*/ 70129 w 634673"/>
                  <a:gd name="connsiteY12" fmla="*/ 341050 h 464224"/>
                  <a:gd name="connsiteX13" fmla="*/ 48698 w 634673"/>
                  <a:gd name="connsiteY13" fmla="*/ 302950 h 464224"/>
                  <a:gd name="connsiteX14" fmla="*/ 91560 w 634673"/>
                  <a:gd name="connsiteY14" fmla="*/ 224369 h 464224"/>
                  <a:gd name="connsiteX15" fmla="*/ 146329 w 634673"/>
                  <a:gd name="connsiteY15" fmla="*/ 164838 h 464224"/>
                  <a:gd name="connsiteX16" fmla="*/ 184430 w 634673"/>
                  <a:gd name="connsiteY16" fmla="*/ 129118 h 464224"/>
                  <a:gd name="connsiteX17" fmla="*/ 263010 w 634673"/>
                  <a:gd name="connsiteY17" fmla="*/ 148169 h 464224"/>
                  <a:gd name="connsiteX18" fmla="*/ 327304 w 634673"/>
                  <a:gd name="connsiteY18" fmla="*/ 183888 h 464224"/>
                  <a:gd name="connsiteX19" fmla="*/ 360642 w 634673"/>
                  <a:gd name="connsiteY19" fmla="*/ 202938 h 464224"/>
                  <a:gd name="connsiteX20" fmla="*/ 284442 w 634673"/>
                  <a:gd name="connsiteY20" fmla="*/ 238657 h 464224"/>
                  <a:gd name="connsiteX21" fmla="*/ 236817 w 634673"/>
                  <a:gd name="connsiteY21" fmla="*/ 286282 h 464224"/>
                  <a:gd name="connsiteX22" fmla="*/ 201098 w 634673"/>
                  <a:gd name="connsiteY22" fmla="*/ 331525 h 464224"/>
                  <a:gd name="connsiteX23" fmla="*/ 348735 w 634673"/>
                  <a:gd name="connsiteY23" fmla="*/ 381532 h 464224"/>
                  <a:gd name="connsiteX24" fmla="*/ 448748 w 634673"/>
                  <a:gd name="connsiteY24" fmla="*/ 379150 h 464224"/>
                  <a:gd name="connsiteX25" fmla="*/ 491610 w 634673"/>
                  <a:gd name="connsiteY25" fmla="*/ 345813 h 464224"/>
                  <a:gd name="connsiteX26" fmla="*/ 436842 w 634673"/>
                  <a:gd name="connsiteY26" fmla="*/ 248182 h 464224"/>
                  <a:gd name="connsiteX27" fmla="*/ 367785 w 634673"/>
                  <a:gd name="connsiteY27" fmla="*/ 200557 h 464224"/>
                  <a:gd name="connsiteX28" fmla="*/ 253485 w 634673"/>
                  <a:gd name="connsiteY28" fmla="*/ 143407 h 464224"/>
                  <a:gd name="connsiteX29" fmla="*/ 127279 w 634673"/>
                  <a:gd name="connsiteY29" fmla="*/ 119594 h 464224"/>
                  <a:gd name="connsiteX30" fmla="*/ 53460 w 634673"/>
                  <a:gd name="connsiteY30" fmla="*/ 102925 h 464224"/>
                  <a:gd name="connsiteX31" fmla="*/ 24885 w 634673"/>
                  <a:gd name="connsiteY31" fmla="*/ 98163 h 464224"/>
                  <a:gd name="connsiteX32" fmla="*/ 3454 w 634673"/>
                  <a:gd name="connsiteY32" fmla="*/ 7676 h 464224"/>
                  <a:gd name="connsiteX0" fmla="*/ 3454 w 634673"/>
                  <a:gd name="connsiteY0" fmla="*/ 7676 h 464224"/>
                  <a:gd name="connsiteX1" fmla="*/ 101085 w 634673"/>
                  <a:gd name="connsiteY1" fmla="*/ 7675 h 464224"/>
                  <a:gd name="connsiteX2" fmla="*/ 255867 w 634673"/>
                  <a:gd name="connsiteY2" fmla="*/ 31488 h 464224"/>
                  <a:gd name="connsiteX3" fmla="*/ 420173 w 634673"/>
                  <a:gd name="connsiteY3" fmla="*/ 93401 h 464224"/>
                  <a:gd name="connsiteX4" fmla="*/ 498754 w 634673"/>
                  <a:gd name="connsiteY4" fmla="*/ 164838 h 464224"/>
                  <a:gd name="connsiteX5" fmla="*/ 579717 w 634673"/>
                  <a:gd name="connsiteY5" fmla="*/ 286282 h 464224"/>
                  <a:gd name="connsiteX6" fmla="*/ 620198 w 634673"/>
                  <a:gd name="connsiteY6" fmla="*/ 367244 h 464224"/>
                  <a:gd name="connsiteX7" fmla="*/ 627342 w 634673"/>
                  <a:gd name="connsiteY7" fmla="*/ 426776 h 464224"/>
                  <a:gd name="connsiteX8" fmla="*/ 520185 w 634673"/>
                  <a:gd name="connsiteY8" fmla="*/ 462494 h 464224"/>
                  <a:gd name="connsiteX9" fmla="*/ 384454 w 634673"/>
                  <a:gd name="connsiteY9" fmla="*/ 455350 h 464224"/>
                  <a:gd name="connsiteX10" fmla="*/ 224910 w 634673"/>
                  <a:gd name="connsiteY10" fmla="*/ 426775 h 464224"/>
                  <a:gd name="connsiteX11" fmla="*/ 122516 w 634673"/>
                  <a:gd name="connsiteY11" fmla="*/ 386294 h 464224"/>
                  <a:gd name="connsiteX12" fmla="*/ 70129 w 634673"/>
                  <a:gd name="connsiteY12" fmla="*/ 341050 h 464224"/>
                  <a:gd name="connsiteX13" fmla="*/ 48698 w 634673"/>
                  <a:gd name="connsiteY13" fmla="*/ 302950 h 464224"/>
                  <a:gd name="connsiteX14" fmla="*/ 91560 w 634673"/>
                  <a:gd name="connsiteY14" fmla="*/ 224369 h 464224"/>
                  <a:gd name="connsiteX15" fmla="*/ 146329 w 634673"/>
                  <a:gd name="connsiteY15" fmla="*/ 164838 h 464224"/>
                  <a:gd name="connsiteX16" fmla="*/ 184430 w 634673"/>
                  <a:gd name="connsiteY16" fmla="*/ 129118 h 464224"/>
                  <a:gd name="connsiteX17" fmla="*/ 263010 w 634673"/>
                  <a:gd name="connsiteY17" fmla="*/ 148169 h 464224"/>
                  <a:gd name="connsiteX18" fmla="*/ 322541 w 634673"/>
                  <a:gd name="connsiteY18" fmla="*/ 179125 h 464224"/>
                  <a:gd name="connsiteX19" fmla="*/ 360642 w 634673"/>
                  <a:gd name="connsiteY19" fmla="*/ 202938 h 464224"/>
                  <a:gd name="connsiteX20" fmla="*/ 284442 w 634673"/>
                  <a:gd name="connsiteY20" fmla="*/ 238657 h 464224"/>
                  <a:gd name="connsiteX21" fmla="*/ 236817 w 634673"/>
                  <a:gd name="connsiteY21" fmla="*/ 286282 h 464224"/>
                  <a:gd name="connsiteX22" fmla="*/ 201098 w 634673"/>
                  <a:gd name="connsiteY22" fmla="*/ 331525 h 464224"/>
                  <a:gd name="connsiteX23" fmla="*/ 348735 w 634673"/>
                  <a:gd name="connsiteY23" fmla="*/ 381532 h 464224"/>
                  <a:gd name="connsiteX24" fmla="*/ 448748 w 634673"/>
                  <a:gd name="connsiteY24" fmla="*/ 379150 h 464224"/>
                  <a:gd name="connsiteX25" fmla="*/ 491610 w 634673"/>
                  <a:gd name="connsiteY25" fmla="*/ 345813 h 464224"/>
                  <a:gd name="connsiteX26" fmla="*/ 436842 w 634673"/>
                  <a:gd name="connsiteY26" fmla="*/ 248182 h 464224"/>
                  <a:gd name="connsiteX27" fmla="*/ 367785 w 634673"/>
                  <a:gd name="connsiteY27" fmla="*/ 200557 h 464224"/>
                  <a:gd name="connsiteX28" fmla="*/ 253485 w 634673"/>
                  <a:gd name="connsiteY28" fmla="*/ 143407 h 464224"/>
                  <a:gd name="connsiteX29" fmla="*/ 127279 w 634673"/>
                  <a:gd name="connsiteY29" fmla="*/ 119594 h 464224"/>
                  <a:gd name="connsiteX30" fmla="*/ 53460 w 634673"/>
                  <a:gd name="connsiteY30" fmla="*/ 102925 h 464224"/>
                  <a:gd name="connsiteX31" fmla="*/ 24885 w 634673"/>
                  <a:gd name="connsiteY31" fmla="*/ 98163 h 464224"/>
                  <a:gd name="connsiteX32" fmla="*/ 3454 w 634673"/>
                  <a:gd name="connsiteY32" fmla="*/ 7676 h 464224"/>
                  <a:gd name="connsiteX0" fmla="*/ 3454 w 634673"/>
                  <a:gd name="connsiteY0" fmla="*/ 7676 h 464224"/>
                  <a:gd name="connsiteX1" fmla="*/ 101085 w 634673"/>
                  <a:gd name="connsiteY1" fmla="*/ 7675 h 464224"/>
                  <a:gd name="connsiteX2" fmla="*/ 255867 w 634673"/>
                  <a:gd name="connsiteY2" fmla="*/ 31488 h 464224"/>
                  <a:gd name="connsiteX3" fmla="*/ 420173 w 634673"/>
                  <a:gd name="connsiteY3" fmla="*/ 93401 h 464224"/>
                  <a:gd name="connsiteX4" fmla="*/ 498754 w 634673"/>
                  <a:gd name="connsiteY4" fmla="*/ 164838 h 464224"/>
                  <a:gd name="connsiteX5" fmla="*/ 579717 w 634673"/>
                  <a:gd name="connsiteY5" fmla="*/ 286282 h 464224"/>
                  <a:gd name="connsiteX6" fmla="*/ 620198 w 634673"/>
                  <a:gd name="connsiteY6" fmla="*/ 367244 h 464224"/>
                  <a:gd name="connsiteX7" fmla="*/ 627342 w 634673"/>
                  <a:gd name="connsiteY7" fmla="*/ 426776 h 464224"/>
                  <a:gd name="connsiteX8" fmla="*/ 520185 w 634673"/>
                  <a:gd name="connsiteY8" fmla="*/ 462494 h 464224"/>
                  <a:gd name="connsiteX9" fmla="*/ 384454 w 634673"/>
                  <a:gd name="connsiteY9" fmla="*/ 455350 h 464224"/>
                  <a:gd name="connsiteX10" fmla="*/ 224910 w 634673"/>
                  <a:gd name="connsiteY10" fmla="*/ 426775 h 464224"/>
                  <a:gd name="connsiteX11" fmla="*/ 122516 w 634673"/>
                  <a:gd name="connsiteY11" fmla="*/ 386294 h 464224"/>
                  <a:gd name="connsiteX12" fmla="*/ 70129 w 634673"/>
                  <a:gd name="connsiteY12" fmla="*/ 341050 h 464224"/>
                  <a:gd name="connsiteX13" fmla="*/ 48698 w 634673"/>
                  <a:gd name="connsiteY13" fmla="*/ 302950 h 464224"/>
                  <a:gd name="connsiteX14" fmla="*/ 91560 w 634673"/>
                  <a:gd name="connsiteY14" fmla="*/ 224369 h 464224"/>
                  <a:gd name="connsiteX15" fmla="*/ 146329 w 634673"/>
                  <a:gd name="connsiteY15" fmla="*/ 164838 h 464224"/>
                  <a:gd name="connsiteX16" fmla="*/ 184430 w 634673"/>
                  <a:gd name="connsiteY16" fmla="*/ 129118 h 464224"/>
                  <a:gd name="connsiteX17" fmla="*/ 263010 w 634673"/>
                  <a:gd name="connsiteY17" fmla="*/ 148169 h 464224"/>
                  <a:gd name="connsiteX18" fmla="*/ 322541 w 634673"/>
                  <a:gd name="connsiteY18" fmla="*/ 179125 h 464224"/>
                  <a:gd name="connsiteX19" fmla="*/ 360642 w 634673"/>
                  <a:gd name="connsiteY19" fmla="*/ 202938 h 464224"/>
                  <a:gd name="connsiteX20" fmla="*/ 284442 w 634673"/>
                  <a:gd name="connsiteY20" fmla="*/ 238657 h 464224"/>
                  <a:gd name="connsiteX21" fmla="*/ 236817 w 634673"/>
                  <a:gd name="connsiteY21" fmla="*/ 286282 h 464224"/>
                  <a:gd name="connsiteX22" fmla="*/ 201098 w 634673"/>
                  <a:gd name="connsiteY22" fmla="*/ 331525 h 464224"/>
                  <a:gd name="connsiteX23" fmla="*/ 348735 w 634673"/>
                  <a:gd name="connsiteY23" fmla="*/ 376770 h 464224"/>
                  <a:gd name="connsiteX24" fmla="*/ 448748 w 634673"/>
                  <a:gd name="connsiteY24" fmla="*/ 379150 h 464224"/>
                  <a:gd name="connsiteX25" fmla="*/ 491610 w 634673"/>
                  <a:gd name="connsiteY25" fmla="*/ 345813 h 464224"/>
                  <a:gd name="connsiteX26" fmla="*/ 436842 w 634673"/>
                  <a:gd name="connsiteY26" fmla="*/ 248182 h 464224"/>
                  <a:gd name="connsiteX27" fmla="*/ 367785 w 634673"/>
                  <a:gd name="connsiteY27" fmla="*/ 200557 h 464224"/>
                  <a:gd name="connsiteX28" fmla="*/ 253485 w 634673"/>
                  <a:gd name="connsiteY28" fmla="*/ 143407 h 464224"/>
                  <a:gd name="connsiteX29" fmla="*/ 127279 w 634673"/>
                  <a:gd name="connsiteY29" fmla="*/ 119594 h 464224"/>
                  <a:gd name="connsiteX30" fmla="*/ 53460 w 634673"/>
                  <a:gd name="connsiteY30" fmla="*/ 102925 h 464224"/>
                  <a:gd name="connsiteX31" fmla="*/ 24885 w 634673"/>
                  <a:gd name="connsiteY31" fmla="*/ 98163 h 464224"/>
                  <a:gd name="connsiteX32" fmla="*/ 3454 w 634673"/>
                  <a:gd name="connsiteY32" fmla="*/ 7676 h 464224"/>
                  <a:gd name="connsiteX0" fmla="*/ 3454 w 634673"/>
                  <a:gd name="connsiteY0" fmla="*/ 7676 h 464224"/>
                  <a:gd name="connsiteX1" fmla="*/ 101085 w 634673"/>
                  <a:gd name="connsiteY1" fmla="*/ 7675 h 464224"/>
                  <a:gd name="connsiteX2" fmla="*/ 255867 w 634673"/>
                  <a:gd name="connsiteY2" fmla="*/ 31488 h 464224"/>
                  <a:gd name="connsiteX3" fmla="*/ 420173 w 634673"/>
                  <a:gd name="connsiteY3" fmla="*/ 93401 h 464224"/>
                  <a:gd name="connsiteX4" fmla="*/ 498754 w 634673"/>
                  <a:gd name="connsiteY4" fmla="*/ 164838 h 464224"/>
                  <a:gd name="connsiteX5" fmla="*/ 579717 w 634673"/>
                  <a:gd name="connsiteY5" fmla="*/ 286282 h 464224"/>
                  <a:gd name="connsiteX6" fmla="*/ 620198 w 634673"/>
                  <a:gd name="connsiteY6" fmla="*/ 367244 h 464224"/>
                  <a:gd name="connsiteX7" fmla="*/ 627342 w 634673"/>
                  <a:gd name="connsiteY7" fmla="*/ 426776 h 464224"/>
                  <a:gd name="connsiteX8" fmla="*/ 520185 w 634673"/>
                  <a:gd name="connsiteY8" fmla="*/ 462494 h 464224"/>
                  <a:gd name="connsiteX9" fmla="*/ 384454 w 634673"/>
                  <a:gd name="connsiteY9" fmla="*/ 455350 h 464224"/>
                  <a:gd name="connsiteX10" fmla="*/ 224910 w 634673"/>
                  <a:gd name="connsiteY10" fmla="*/ 426775 h 464224"/>
                  <a:gd name="connsiteX11" fmla="*/ 122516 w 634673"/>
                  <a:gd name="connsiteY11" fmla="*/ 386294 h 464224"/>
                  <a:gd name="connsiteX12" fmla="*/ 70129 w 634673"/>
                  <a:gd name="connsiteY12" fmla="*/ 341050 h 464224"/>
                  <a:gd name="connsiteX13" fmla="*/ 48698 w 634673"/>
                  <a:gd name="connsiteY13" fmla="*/ 302950 h 464224"/>
                  <a:gd name="connsiteX14" fmla="*/ 91560 w 634673"/>
                  <a:gd name="connsiteY14" fmla="*/ 224369 h 464224"/>
                  <a:gd name="connsiteX15" fmla="*/ 146329 w 634673"/>
                  <a:gd name="connsiteY15" fmla="*/ 164838 h 464224"/>
                  <a:gd name="connsiteX16" fmla="*/ 184430 w 634673"/>
                  <a:gd name="connsiteY16" fmla="*/ 129118 h 464224"/>
                  <a:gd name="connsiteX17" fmla="*/ 263010 w 634673"/>
                  <a:gd name="connsiteY17" fmla="*/ 148169 h 464224"/>
                  <a:gd name="connsiteX18" fmla="*/ 322541 w 634673"/>
                  <a:gd name="connsiteY18" fmla="*/ 179125 h 464224"/>
                  <a:gd name="connsiteX19" fmla="*/ 360642 w 634673"/>
                  <a:gd name="connsiteY19" fmla="*/ 202938 h 464224"/>
                  <a:gd name="connsiteX20" fmla="*/ 284442 w 634673"/>
                  <a:gd name="connsiteY20" fmla="*/ 238657 h 464224"/>
                  <a:gd name="connsiteX21" fmla="*/ 236817 w 634673"/>
                  <a:gd name="connsiteY21" fmla="*/ 286282 h 464224"/>
                  <a:gd name="connsiteX22" fmla="*/ 201098 w 634673"/>
                  <a:gd name="connsiteY22" fmla="*/ 331525 h 464224"/>
                  <a:gd name="connsiteX23" fmla="*/ 348735 w 634673"/>
                  <a:gd name="connsiteY23" fmla="*/ 376770 h 464224"/>
                  <a:gd name="connsiteX24" fmla="*/ 448748 w 634673"/>
                  <a:gd name="connsiteY24" fmla="*/ 374388 h 464224"/>
                  <a:gd name="connsiteX25" fmla="*/ 491610 w 634673"/>
                  <a:gd name="connsiteY25" fmla="*/ 345813 h 464224"/>
                  <a:gd name="connsiteX26" fmla="*/ 436842 w 634673"/>
                  <a:gd name="connsiteY26" fmla="*/ 248182 h 464224"/>
                  <a:gd name="connsiteX27" fmla="*/ 367785 w 634673"/>
                  <a:gd name="connsiteY27" fmla="*/ 200557 h 464224"/>
                  <a:gd name="connsiteX28" fmla="*/ 253485 w 634673"/>
                  <a:gd name="connsiteY28" fmla="*/ 143407 h 464224"/>
                  <a:gd name="connsiteX29" fmla="*/ 127279 w 634673"/>
                  <a:gd name="connsiteY29" fmla="*/ 119594 h 464224"/>
                  <a:gd name="connsiteX30" fmla="*/ 53460 w 634673"/>
                  <a:gd name="connsiteY30" fmla="*/ 102925 h 464224"/>
                  <a:gd name="connsiteX31" fmla="*/ 24885 w 634673"/>
                  <a:gd name="connsiteY31" fmla="*/ 98163 h 464224"/>
                  <a:gd name="connsiteX32" fmla="*/ 3454 w 634673"/>
                  <a:gd name="connsiteY32" fmla="*/ 7676 h 464224"/>
                  <a:gd name="connsiteX0" fmla="*/ 3454 w 634673"/>
                  <a:gd name="connsiteY0" fmla="*/ 7676 h 464224"/>
                  <a:gd name="connsiteX1" fmla="*/ 101085 w 634673"/>
                  <a:gd name="connsiteY1" fmla="*/ 7675 h 464224"/>
                  <a:gd name="connsiteX2" fmla="*/ 255867 w 634673"/>
                  <a:gd name="connsiteY2" fmla="*/ 31488 h 464224"/>
                  <a:gd name="connsiteX3" fmla="*/ 420173 w 634673"/>
                  <a:gd name="connsiteY3" fmla="*/ 93401 h 464224"/>
                  <a:gd name="connsiteX4" fmla="*/ 498754 w 634673"/>
                  <a:gd name="connsiteY4" fmla="*/ 164838 h 464224"/>
                  <a:gd name="connsiteX5" fmla="*/ 579717 w 634673"/>
                  <a:gd name="connsiteY5" fmla="*/ 286282 h 464224"/>
                  <a:gd name="connsiteX6" fmla="*/ 620198 w 634673"/>
                  <a:gd name="connsiteY6" fmla="*/ 367244 h 464224"/>
                  <a:gd name="connsiteX7" fmla="*/ 627342 w 634673"/>
                  <a:gd name="connsiteY7" fmla="*/ 426776 h 464224"/>
                  <a:gd name="connsiteX8" fmla="*/ 520185 w 634673"/>
                  <a:gd name="connsiteY8" fmla="*/ 462494 h 464224"/>
                  <a:gd name="connsiteX9" fmla="*/ 384454 w 634673"/>
                  <a:gd name="connsiteY9" fmla="*/ 455350 h 464224"/>
                  <a:gd name="connsiteX10" fmla="*/ 224910 w 634673"/>
                  <a:gd name="connsiteY10" fmla="*/ 426775 h 464224"/>
                  <a:gd name="connsiteX11" fmla="*/ 122516 w 634673"/>
                  <a:gd name="connsiteY11" fmla="*/ 386294 h 464224"/>
                  <a:gd name="connsiteX12" fmla="*/ 70129 w 634673"/>
                  <a:gd name="connsiteY12" fmla="*/ 341050 h 464224"/>
                  <a:gd name="connsiteX13" fmla="*/ 48698 w 634673"/>
                  <a:gd name="connsiteY13" fmla="*/ 302950 h 464224"/>
                  <a:gd name="connsiteX14" fmla="*/ 91560 w 634673"/>
                  <a:gd name="connsiteY14" fmla="*/ 224369 h 464224"/>
                  <a:gd name="connsiteX15" fmla="*/ 146329 w 634673"/>
                  <a:gd name="connsiteY15" fmla="*/ 164838 h 464224"/>
                  <a:gd name="connsiteX16" fmla="*/ 184430 w 634673"/>
                  <a:gd name="connsiteY16" fmla="*/ 129118 h 464224"/>
                  <a:gd name="connsiteX17" fmla="*/ 263010 w 634673"/>
                  <a:gd name="connsiteY17" fmla="*/ 148169 h 464224"/>
                  <a:gd name="connsiteX18" fmla="*/ 322541 w 634673"/>
                  <a:gd name="connsiteY18" fmla="*/ 179125 h 464224"/>
                  <a:gd name="connsiteX19" fmla="*/ 360642 w 634673"/>
                  <a:gd name="connsiteY19" fmla="*/ 202938 h 464224"/>
                  <a:gd name="connsiteX20" fmla="*/ 284442 w 634673"/>
                  <a:gd name="connsiteY20" fmla="*/ 238657 h 464224"/>
                  <a:gd name="connsiteX21" fmla="*/ 236817 w 634673"/>
                  <a:gd name="connsiteY21" fmla="*/ 286282 h 464224"/>
                  <a:gd name="connsiteX22" fmla="*/ 201098 w 634673"/>
                  <a:gd name="connsiteY22" fmla="*/ 331525 h 464224"/>
                  <a:gd name="connsiteX23" fmla="*/ 348735 w 634673"/>
                  <a:gd name="connsiteY23" fmla="*/ 376770 h 464224"/>
                  <a:gd name="connsiteX24" fmla="*/ 448748 w 634673"/>
                  <a:gd name="connsiteY24" fmla="*/ 367244 h 464224"/>
                  <a:gd name="connsiteX25" fmla="*/ 491610 w 634673"/>
                  <a:gd name="connsiteY25" fmla="*/ 345813 h 464224"/>
                  <a:gd name="connsiteX26" fmla="*/ 436842 w 634673"/>
                  <a:gd name="connsiteY26" fmla="*/ 248182 h 464224"/>
                  <a:gd name="connsiteX27" fmla="*/ 367785 w 634673"/>
                  <a:gd name="connsiteY27" fmla="*/ 200557 h 464224"/>
                  <a:gd name="connsiteX28" fmla="*/ 253485 w 634673"/>
                  <a:gd name="connsiteY28" fmla="*/ 143407 h 464224"/>
                  <a:gd name="connsiteX29" fmla="*/ 127279 w 634673"/>
                  <a:gd name="connsiteY29" fmla="*/ 119594 h 464224"/>
                  <a:gd name="connsiteX30" fmla="*/ 53460 w 634673"/>
                  <a:gd name="connsiteY30" fmla="*/ 102925 h 464224"/>
                  <a:gd name="connsiteX31" fmla="*/ 24885 w 634673"/>
                  <a:gd name="connsiteY31" fmla="*/ 98163 h 464224"/>
                  <a:gd name="connsiteX32" fmla="*/ 3454 w 634673"/>
                  <a:gd name="connsiteY32" fmla="*/ 7676 h 464224"/>
                  <a:gd name="connsiteX0" fmla="*/ 3454 w 634673"/>
                  <a:gd name="connsiteY0" fmla="*/ 7676 h 464224"/>
                  <a:gd name="connsiteX1" fmla="*/ 101085 w 634673"/>
                  <a:gd name="connsiteY1" fmla="*/ 7675 h 464224"/>
                  <a:gd name="connsiteX2" fmla="*/ 255867 w 634673"/>
                  <a:gd name="connsiteY2" fmla="*/ 31488 h 464224"/>
                  <a:gd name="connsiteX3" fmla="*/ 420173 w 634673"/>
                  <a:gd name="connsiteY3" fmla="*/ 93401 h 464224"/>
                  <a:gd name="connsiteX4" fmla="*/ 498754 w 634673"/>
                  <a:gd name="connsiteY4" fmla="*/ 164838 h 464224"/>
                  <a:gd name="connsiteX5" fmla="*/ 579717 w 634673"/>
                  <a:gd name="connsiteY5" fmla="*/ 286282 h 464224"/>
                  <a:gd name="connsiteX6" fmla="*/ 620198 w 634673"/>
                  <a:gd name="connsiteY6" fmla="*/ 367244 h 464224"/>
                  <a:gd name="connsiteX7" fmla="*/ 627342 w 634673"/>
                  <a:gd name="connsiteY7" fmla="*/ 426776 h 464224"/>
                  <a:gd name="connsiteX8" fmla="*/ 520185 w 634673"/>
                  <a:gd name="connsiteY8" fmla="*/ 462494 h 464224"/>
                  <a:gd name="connsiteX9" fmla="*/ 384454 w 634673"/>
                  <a:gd name="connsiteY9" fmla="*/ 455350 h 464224"/>
                  <a:gd name="connsiteX10" fmla="*/ 224910 w 634673"/>
                  <a:gd name="connsiteY10" fmla="*/ 426775 h 464224"/>
                  <a:gd name="connsiteX11" fmla="*/ 122516 w 634673"/>
                  <a:gd name="connsiteY11" fmla="*/ 386294 h 464224"/>
                  <a:gd name="connsiteX12" fmla="*/ 70129 w 634673"/>
                  <a:gd name="connsiteY12" fmla="*/ 341050 h 464224"/>
                  <a:gd name="connsiteX13" fmla="*/ 48698 w 634673"/>
                  <a:gd name="connsiteY13" fmla="*/ 302950 h 464224"/>
                  <a:gd name="connsiteX14" fmla="*/ 91560 w 634673"/>
                  <a:gd name="connsiteY14" fmla="*/ 224369 h 464224"/>
                  <a:gd name="connsiteX15" fmla="*/ 146329 w 634673"/>
                  <a:gd name="connsiteY15" fmla="*/ 164838 h 464224"/>
                  <a:gd name="connsiteX16" fmla="*/ 184430 w 634673"/>
                  <a:gd name="connsiteY16" fmla="*/ 129118 h 464224"/>
                  <a:gd name="connsiteX17" fmla="*/ 263010 w 634673"/>
                  <a:gd name="connsiteY17" fmla="*/ 148169 h 464224"/>
                  <a:gd name="connsiteX18" fmla="*/ 322541 w 634673"/>
                  <a:gd name="connsiteY18" fmla="*/ 179125 h 464224"/>
                  <a:gd name="connsiteX19" fmla="*/ 360642 w 634673"/>
                  <a:gd name="connsiteY19" fmla="*/ 202938 h 464224"/>
                  <a:gd name="connsiteX20" fmla="*/ 284442 w 634673"/>
                  <a:gd name="connsiteY20" fmla="*/ 238657 h 464224"/>
                  <a:gd name="connsiteX21" fmla="*/ 236817 w 634673"/>
                  <a:gd name="connsiteY21" fmla="*/ 286282 h 464224"/>
                  <a:gd name="connsiteX22" fmla="*/ 201098 w 634673"/>
                  <a:gd name="connsiteY22" fmla="*/ 331525 h 464224"/>
                  <a:gd name="connsiteX23" fmla="*/ 346353 w 634673"/>
                  <a:gd name="connsiteY23" fmla="*/ 374389 h 464224"/>
                  <a:gd name="connsiteX24" fmla="*/ 448748 w 634673"/>
                  <a:gd name="connsiteY24" fmla="*/ 367244 h 464224"/>
                  <a:gd name="connsiteX25" fmla="*/ 491610 w 634673"/>
                  <a:gd name="connsiteY25" fmla="*/ 345813 h 464224"/>
                  <a:gd name="connsiteX26" fmla="*/ 436842 w 634673"/>
                  <a:gd name="connsiteY26" fmla="*/ 248182 h 464224"/>
                  <a:gd name="connsiteX27" fmla="*/ 367785 w 634673"/>
                  <a:gd name="connsiteY27" fmla="*/ 200557 h 464224"/>
                  <a:gd name="connsiteX28" fmla="*/ 253485 w 634673"/>
                  <a:gd name="connsiteY28" fmla="*/ 143407 h 464224"/>
                  <a:gd name="connsiteX29" fmla="*/ 127279 w 634673"/>
                  <a:gd name="connsiteY29" fmla="*/ 119594 h 464224"/>
                  <a:gd name="connsiteX30" fmla="*/ 53460 w 634673"/>
                  <a:gd name="connsiteY30" fmla="*/ 102925 h 464224"/>
                  <a:gd name="connsiteX31" fmla="*/ 24885 w 634673"/>
                  <a:gd name="connsiteY31" fmla="*/ 98163 h 464224"/>
                  <a:gd name="connsiteX32" fmla="*/ 3454 w 634673"/>
                  <a:gd name="connsiteY32" fmla="*/ 7676 h 464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34673" h="464224">
                    <a:moveTo>
                      <a:pt x="3454" y="7676"/>
                    </a:moveTo>
                    <a:cubicBezTo>
                      <a:pt x="16154" y="-7405"/>
                      <a:pt x="59016" y="3706"/>
                      <a:pt x="101085" y="7675"/>
                    </a:cubicBezTo>
                    <a:cubicBezTo>
                      <a:pt x="143154" y="11644"/>
                      <a:pt x="202686" y="17200"/>
                      <a:pt x="255867" y="31488"/>
                    </a:cubicBezTo>
                    <a:cubicBezTo>
                      <a:pt x="309048" y="45776"/>
                      <a:pt x="379692" y="71176"/>
                      <a:pt x="420173" y="93401"/>
                    </a:cubicBezTo>
                    <a:cubicBezTo>
                      <a:pt x="460654" y="115626"/>
                      <a:pt x="472163" y="132691"/>
                      <a:pt x="498754" y="164838"/>
                    </a:cubicBezTo>
                    <a:cubicBezTo>
                      <a:pt x="525345" y="196985"/>
                      <a:pt x="559476" y="252548"/>
                      <a:pt x="579717" y="286282"/>
                    </a:cubicBezTo>
                    <a:cubicBezTo>
                      <a:pt x="599958" y="320016"/>
                      <a:pt x="612261" y="343828"/>
                      <a:pt x="620198" y="367244"/>
                    </a:cubicBezTo>
                    <a:cubicBezTo>
                      <a:pt x="628135" y="390660"/>
                      <a:pt x="644011" y="410901"/>
                      <a:pt x="627342" y="426776"/>
                    </a:cubicBezTo>
                    <a:cubicBezTo>
                      <a:pt x="610673" y="442651"/>
                      <a:pt x="560666" y="457732"/>
                      <a:pt x="520185" y="462494"/>
                    </a:cubicBezTo>
                    <a:cubicBezTo>
                      <a:pt x="479704" y="467256"/>
                      <a:pt x="433667" y="461303"/>
                      <a:pt x="384454" y="455350"/>
                    </a:cubicBezTo>
                    <a:cubicBezTo>
                      <a:pt x="335241" y="449397"/>
                      <a:pt x="268566" y="438284"/>
                      <a:pt x="224910" y="426775"/>
                    </a:cubicBezTo>
                    <a:cubicBezTo>
                      <a:pt x="181254" y="415266"/>
                      <a:pt x="148313" y="400581"/>
                      <a:pt x="122516" y="386294"/>
                    </a:cubicBezTo>
                    <a:cubicBezTo>
                      <a:pt x="96719" y="372007"/>
                      <a:pt x="82432" y="354941"/>
                      <a:pt x="70129" y="341050"/>
                    </a:cubicBezTo>
                    <a:cubicBezTo>
                      <a:pt x="57826" y="327159"/>
                      <a:pt x="45126" y="322397"/>
                      <a:pt x="48698" y="302950"/>
                    </a:cubicBezTo>
                    <a:cubicBezTo>
                      <a:pt x="52270" y="283503"/>
                      <a:pt x="75288" y="247388"/>
                      <a:pt x="91560" y="224369"/>
                    </a:cubicBezTo>
                    <a:cubicBezTo>
                      <a:pt x="107832" y="201350"/>
                      <a:pt x="130851" y="180713"/>
                      <a:pt x="146329" y="164838"/>
                    </a:cubicBezTo>
                    <a:cubicBezTo>
                      <a:pt x="161807" y="148963"/>
                      <a:pt x="164983" y="131896"/>
                      <a:pt x="184430" y="129118"/>
                    </a:cubicBezTo>
                    <a:cubicBezTo>
                      <a:pt x="203877" y="126340"/>
                      <a:pt x="239992" y="139835"/>
                      <a:pt x="263010" y="148169"/>
                    </a:cubicBezTo>
                    <a:cubicBezTo>
                      <a:pt x="286028" y="156503"/>
                      <a:pt x="306269" y="169997"/>
                      <a:pt x="322541" y="179125"/>
                    </a:cubicBezTo>
                    <a:cubicBezTo>
                      <a:pt x="338813" y="188253"/>
                      <a:pt x="366992" y="193016"/>
                      <a:pt x="360642" y="202938"/>
                    </a:cubicBezTo>
                    <a:cubicBezTo>
                      <a:pt x="354292" y="212860"/>
                      <a:pt x="305080" y="224766"/>
                      <a:pt x="284442" y="238657"/>
                    </a:cubicBezTo>
                    <a:cubicBezTo>
                      <a:pt x="263805" y="252548"/>
                      <a:pt x="250708" y="270804"/>
                      <a:pt x="236817" y="286282"/>
                    </a:cubicBezTo>
                    <a:cubicBezTo>
                      <a:pt x="222926" y="301760"/>
                      <a:pt x="182842" y="316841"/>
                      <a:pt x="201098" y="331525"/>
                    </a:cubicBezTo>
                    <a:cubicBezTo>
                      <a:pt x="219354" y="346210"/>
                      <a:pt x="305078" y="368436"/>
                      <a:pt x="346353" y="374389"/>
                    </a:cubicBezTo>
                    <a:cubicBezTo>
                      <a:pt x="387628" y="380342"/>
                      <a:pt x="424539" y="372007"/>
                      <a:pt x="448748" y="367244"/>
                    </a:cubicBezTo>
                    <a:cubicBezTo>
                      <a:pt x="472957" y="362481"/>
                      <a:pt x="493594" y="365657"/>
                      <a:pt x="491610" y="345813"/>
                    </a:cubicBezTo>
                    <a:cubicBezTo>
                      <a:pt x="489626" y="325969"/>
                      <a:pt x="457480" y="272391"/>
                      <a:pt x="436842" y="248182"/>
                    </a:cubicBezTo>
                    <a:cubicBezTo>
                      <a:pt x="416205" y="223973"/>
                      <a:pt x="398344" y="218019"/>
                      <a:pt x="367785" y="200557"/>
                    </a:cubicBezTo>
                    <a:cubicBezTo>
                      <a:pt x="337226" y="183095"/>
                      <a:pt x="293569" y="156901"/>
                      <a:pt x="253485" y="143407"/>
                    </a:cubicBezTo>
                    <a:cubicBezTo>
                      <a:pt x="213401" y="129913"/>
                      <a:pt x="160617" y="126341"/>
                      <a:pt x="127279" y="119594"/>
                    </a:cubicBezTo>
                    <a:cubicBezTo>
                      <a:pt x="93941" y="112847"/>
                      <a:pt x="70526" y="106497"/>
                      <a:pt x="53460" y="102925"/>
                    </a:cubicBezTo>
                    <a:cubicBezTo>
                      <a:pt x="36394" y="99353"/>
                      <a:pt x="33219" y="114038"/>
                      <a:pt x="24885" y="98163"/>
                    </a:cubicBezTo>
                    <a:cubicBezTo>
                      <a:pt x="16551" y="82288"/>
                      <a:pt x="-9246" y="22757"/>
                      <a:pt x="3454" y="7676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4" name="任意多边形 1403"/>
              <p:cNvSpPr/>
              <p:nvPr/>
            </p:nvSpPr>
            <p:spPr>
              <a:xfrm>
                <a:off x="7173386" y="4867592"/>
                <a:ext cx="309928" cy="220391"/>
              </a:xfrm>
              <a:custGeom>
                <a:avLst/>
                <a:gdLst>
                  <a:gd name="connsiteX0" fmla="*/ 91183 w 800686"/>
                  <a:gd name="connsiteY0" fmla="*/ 317052 h 564934"/>
                  <a:gd name="connsiteX1" fmla="*/ 143571 w 800686"/>
                  <a:gd name="connsiteY1" fmla="*/ 197989 h 564934"/>
                  <a:gd name="connsiteX2" fmla="*/ 250727 w 800686"/>
                  <a:gd name="connsiteY2" fmla="*/ 100358 h 564934"/>
                  <a:gd name="connsiteX3" fmla="*/ 374552 w 800686"/>
                  <a:gd name="connsiteY3" fmla="*/ 47970 h 564934"/>
                  <a:gd name="connsiteX4" fmla="*/ 538858 w 800686"/>
                  <a:gd name="connsiteY4" fmla="*/ 345 h 564934"/>
                  <a:gd name="connsiteX5" fmla="*/ 681733 w 800686"/>
                  <a:gd name="connsiteY5" fmla="*/ 31302 h 564934"/>
                  <a:gd name="connsiteX6" fmla="*/ 769839 w 800686"/>
                  <a:gd name="connsiteY6" fmla="*/ 117027 h 564934"/>
                  <a:gd name="connsiteX7" fmla="*/ 796033 w 800686"/>
                  <a:gd name="connsiteY7" fmla="*/ 274189 h 564934"/>
                  <a:gd name="connsiteX8" fmla="*/ 684114 w 800686"/>
                  <a:gd name="connsiteY8" fmla="*/ 414683 h 564934"/>
                  <a:gd name="connsiteX9" fmla="*/ 517427 w 800686"/>
                  <a:gd name="connsiteY9" fmla="*/ 509933 h 564934"/>
                  <a:gd name="connsiteX10" fmla="*/ 310258 w 800686"/>
                  <a:gd name="connsiteY10" fmla="*/ 550414 h 564934"/>
                  <a:gd name="connsiteX11" fmla="*/ 141189 w 800686"/>
                  <a:gd name="connsiteY11" fmla="*/ 564702 h 564934"/>
                  <a:gd name="connsiteX12" fmla="*/ 36414 w 800686"/>
                  <a:gd name="connsiteY12" fmla="*/ 540889 h 564934"/>
                  <a:gd name="connsiteX13" fmla="*/ 696 w 800686"/>
                  <a:gd name="connsiteY13" fmla="*/ 524220 h 564934"/>
                  <a:gd name="connsiteX14" fmla="*/ 62608 w 800686"/>
                  <a:gd name="connsiteY14" fmla="*/ 455164 h 564934"/>
                  <a:gd name="connsiteX15" fmla="*/ 181671 w 800686"/>
                  <a:gd name="connsiteY15" fmla="*/ 445639 h 564934"/>
                  <a:gd name="connsiteX16" fmla="*/ 331689 w 800686"/>
                  <a:gd name="connsiteY16" fmla="*/ 457545 h 564934"/>
                  <a:gd name="connsiteX17" fmla="*/ 486471 w 800686"/>
                  <a:gd name="connsiteY17" fmla="*/ 412302 h 564934"/>
                  <a:gd name="connsiteX18" fmla="*/ 605533 w 800686"/>
                  <a:gd name="connsiteY18" fmla="*/ 338483 h 564934"/>
                  <a:gd name="connsiteX19" fmla="*/ 693639 w 800686"/>
                  <a:gd name="connsiteY19" fmla="*/ 224183 h 564934"/>
                  <a:gd name="connsiteX20" fmla="*/ 660302 w 800686"/>
                  <a:gd name="connsiteY20" fmla="*/ 138458 h 564934"/>
                  <a:gd name="connsiteX21" fmla="*/ 536477 w 800686"/>
                  <a:gd name="connsiteY21" fmla="*/ 86070 h 564934"/>
                  <a:gd name="connsiteX22" fmla="*/ 362646 w 800686"/>
                  <a:gd name="connsiteY22" fmla="*/ 147983 h 564934"/>
                  <a:gd name="connsiteX23" fmla="*/ 265014 w 800686"/>
                  <a:gd name="connsiteY23" fmla="*/ 243233 h 564934"/>
                  <a:gd name="connsiteX24" fmla="*/ 226914 w 800686"/>
                  <a:gd name="connsiteY24" fmla="*/ 317052 h 564934"/>
                  <a:gd name="connsiteX25" fmla="*/ 186433 w 800686"/>
                  <a:gd name="connsiteY25" fmla="*/ 324195 h 564934"/>
                  <a:gd name="connsiteX26" fmla="*/ 91183 w 800686"/>
                  <a:gd name="connsiteY26" fmla="*/ 317052 h 564934"/>
                  <a:gd name="connsiteX0" fmla="*/ 91183 w 803039"/>
                  <a:gd name="connsiteY0" fmla="*/ 317077 h 564959"/>
                  <a:gd name="connsiteX1" fmla="*/ 143571 w 803039"/>
                  <a:gd name="connsiteY1" fmla="*/ 198014 h 564959"/>
                  <a:gd name="connsiteX2" fmla="*/ 250727 w 803039"/>
                  <a:gd name="connsiteY2" fmla="*/ 100383 h 564959"/>
                  <a:gd name="connsiteX3" fmla="*/ 374552 w 803039"/>
                  <a:gd name="connsiteY3" fmla="*/ 47995 h 564959"/>
                  <a:gd name="connsiteX4" fmla="*/ 538858 w 803039"/>
                  <a:gd name="connsiteY4" fmla="*/ 370 h 564959"/>
                  <a:gd name="connsiteX5" fmla="*/ 681733 w 803039"/>
                  <a:gd name="connsiteY5" fmla="*/ 31327 h 564959"/>
                  <a:gd name="connsiteX6" fmla="*/ 779364 w 803039"/>
                  <a:gd name="connsiteY6" fmla="*/ 124196 h 564959"/>
                  <a:gd name="connsiteX7" fmla="*/ 796033 w 803039"/>
                  <a:gd name="connsiteY7" fmla="*/ 274214 h 564959"/>
                  <a:gd name="connsiteX8" fmla="*/ 684114 w 803039"/>
                  <a:gd name="connsiteY8" fmla="*/ 414708 h 564959"/>
                  <a:gd name="connsiteX9" fmla="*/ 517427 w 803039"/>
                  <a:gd name="connsiteY9" fmla="*/ 509958 h 564959"/>
                  <a:gd name="connsiteX10" fmla="*/ 310258 w 803039"/>
                  <a:gd name="connsiteY10" fmla="*/ 550439 h 564959"/>
                  <a:gd name="connsiteX11" fmla="*/ 141189 w 803039"/>
                  <a:gd name="connsiteY11" fmla="*/ 564727 h 564959"/>
                  <a:gd name="connsiteX12" fmla="*/ 36414 w 803039"/>
                  <a:gd name="connsiteY12" fmla="*/ 540914 h 564959"/>
                  <a:gd name="connsiteX13" fmla="*/ 696 w 803039"/>
                  <a:gd name="connsiteY13" fmla="*/ 524245 h 564959"/>
                  <a:gd name="connsiteX14" fmla="*/ 62608 w 803039"/>
                  <a:gd name="connsiteY14" fmla="*/ 455189 h 564959"/>
                  <a:gd name="connsiteX15" fmla="*/ 181671 w 803039"/>
                  <a:gd name="connsiteY15" fmla="*/ 445664 h 564959"/>
                  <a:gd name="connsiteX16" fmla="*/ 331689 w 803039"/>
                  <a:gd name="connsiteY16" fmla="*/ 457570 h 564959"/>
                  <a:gd name="connsiteX17" fmla="*/ 486471 w 803039"/>
                  <a:gd name="connsiteY17" fmla="*/ 412327 h 564959"/>
                  <a:gd name="connsiteX18" fmla="*/ 605533 w 803039"/>
                  <a:gd name="connsiteY18" fmla="*/ 338508 h 564959"/>
                  <a:gd name="connsiteX19" fmla="*/ 693639 w 803039"/>
                  <a:gd name="connsiteY19" fmla="*/ 224208 h 564959"/>
                  <a:gd name="connsiteX20" fmla="*/ 660302 w 803039"/>
                  <a:gd name="connsiteY20" fmla="*/ 138483 h 564959"/>
                  <a:gd name="connsiteX21" fmla="*/ 536477 w 803039"/>
                  <a:gd name="connsiteY21" fmla="*/ 86095 h 564959"/>
                  <a:gd name="connsiteX22" fmla="*/ 362646 w 803039"/>
                  <a:gd name="connsiteY22" fmla="*/ 148008 h 564959"/>
                  <a:gd name="connsiteX23" fmla="*/ 265014 w 803039"/>
                  <a:gd name="connsiteY23" fmla="*/ 243258 h 564959"/>
                  <a:gd name="connsiteX24" fmla="*/ 226914 w 803039"/>
                  <a:gd name="connsiteY24" fmla="*/ 317077 h 564959"/>
                  <a:gd name="connsiteX25" fmla="*/ 186433 w 803039"/>
                  <a:gd name="connsiteY25" fmla="*/ 324220 h 564959"/>
                  <a:gd name="connsiteX26" fmla="*/ 91183 w 803039"/>
                  <a:gd name="connsiteY26" fmla="*/ 317077 h 564959"/>
                  <a:gd name="connsiteX0" fmla="*/ 93565 w 803039"/>
                  <a:gd name="connsiteY0" fmla="*/ 321839 h 564959"/>
                  <a:gd name="connsiteX1" fmla="*/ 143571 w 803039"/>
                  <a:gd name="connsiteY1" fmla="*/ 198014 h 564959"/>
                  <a:gd name="connsiteX2" fmla="*/ 250727 w 803039"/>
                  <a:gd name="connsiteY2" fmla="*/ 100383 h 564959"/>
                  <a:gd name="connsiteX3" fmla="*/ 374552 w 803039"/>
                  <a:gd name="connsiteY3" fmla="*/ 47995 h 564959"/>
                  <a:gd name="connsiteX4" fmla="*/ 538858 w 803039"/>
                  <a:gd name="connsiteY4" fmla="*/ 370 h 564959"/>
                  <a:gd name="connsiteX5" fmla="*/ 681733 w 803039"/>
                  <a:gd name="connsiteY5" fmla="*/ 31327 h 564959"/>
                  <a:gd name="connsiteX6" fmla="*/ 779364 w 803039"/>
                  <a:gd name="connsiteY6" fmla="*/ 124196 h 564959"/>
                  <a:gd name="connsiteX7" fmla="*/ 796033 w 803039"/>
                  <a:gd name="connsiteY7" fmla="*/ 274214 h 564959"/>
                  <a:gd name="connsiteX8" fmla="*/ 684114 w 803039"/>
                  <a:gd name="connsiteY8" fmla="*/ 414708 h 564959"/>
                  <a:gd name="connsiteX9" fmla="*/ 517427 w 803039"/>
                  <a:gd name="connsiteY9" fmla="*/ 509958 h 564959"/>
                  <a:gd name="connsiteX10" fmla="*/ 310258 w 803039"/>
                  <a:gd name="connsiteY10" fmla="*/ 550439 h 564959"/>
                  <a:gd name="connsiteX11" fmla="*/ 141189 w 803039"/>
                  <a:gd name="connsiteY11" fmla="*/ 564727 h 564959"/>
                  <a:gd name="connsiteX12" fmla="*/ 36414 w 803039"/>
                  <a:gd name="connsiteY12" fmla="*/ 540914 h 564959"/>
                  <a:gd name="connsiteX13" fmla="*/ 696 w 803039"/>
                  <a:gd name="connsiteY13" fmla="*/ 524245 h 564959"/>
                  <a:gd name="connsiteX14" fmla="*/ 62608 w 803039"/>
                  <a:gd name="connsiteY14" fmla="*/ 455189 h 564959"/>
                  <a:gd name="connsiteX15" fmla="*/ 181671 w 803039"/>
                  <a:gd name="connsiteY15" fmla="*/ 445664 h 564959"/>
                  <a:gd name="connsiteX16" fmla="*/ 331689 w 803039"/>
                  <a:gd name="connsiteY16" fmla="*/ 457570 h 564959"/>
                  <a:gd name="connsiteX17" fmla="*/ 486471 w 803039"/>
                  <a:gd name="connsiteY17" fmla="*/ 412327 h 564959"/>
                  <a:gd name="connsiteX18" fmla="*/ 605533 w 803039"/>
                  <a:gd name="connsiteY18" fmla="*/ 338508 h 564959"/>
                  <a:gd name="connsiteX19" fmla="*/ 693639 w 803039"/>
                  <a:gd name="connsiteY19" fmla="*/ 224208 h 564959"/>
                  <a:gd name="connsiteX20" fmla="*/ 660302 w 803039"/>
                  <a:gd name="connsiteY20" fmla="*/ 138483 h 564959"/>
                  <a:gd name="connsiteX21" fmla="*/ 536477 w 803039"/>
                  <a:gd name="connsiteY21" fmla="*/ 86095 h 564959"/>
                  <a:gd name="connsiteX22" fmla="*/ 362646 w 803039"/>
                  <a:gd name="connsiteY22" fmla="*/ 148008 h 564959"/>
                  <a:gd name="connsiteX23" fmla="*/ 265014 w 803039"/>
                  <a:gd name="connsiteY23" fmla="*/ 243258 h 564959"/>
                  <a:gd name="connsiteX24" fmla="*/ 226914 w 803039"/>
                  <a:gd name="connsiteY24" fmla="*/ 317077 h 564959"/>
                  <a:gd name="connsiteX25" fmla="*/ 186433 w 803039"/>
                  <a:gd name="connsiteY25" fmla="*/ 324220 h 564959"/>
                  <a:gd name="connsiteX26" fmla="*/ 93565 w 803039"/>
                  <a:gd name="connsiteY26" fmla="*/ 321839 h 564959"/>
                  <a:gd name="connsiteX0" fmla="*/ 93565 w 803039"/>
                  <a:gd name="connsiteY0" fmla="*/ 321839 h 564959"/>
                  <a:gd name="connsiteX1" fmla="*/ 143571 w 803039"/>
                  <a:gd name="connsiteY1" fmla="*/ 198014 h 564959"/>
                  <a:gd name="connsiteX2" fmla="*/ 250727 w 803039"/>
                  <a:gd name="connsiteY2" fmla="*/ 100383 h 564959"/>
                  <a:gd name="connsiteX3" fmla="*/ 374552 w 803039"/>
                  <a:gd name="connsiteY3" fmla="*/ 47995 h 564959"/>
                  <a:gd name="connsiteX4" fmla="*/ 538858 w 803039"/>
                  <a:gd name="connsiteY4" fmla="*/ 370 h 564959"/>
                  <a:gd name="connsiteX5" fmla="*/ 681733 w 803039"/>
                  <a:gd name="connsiteY5" fmla="*/ 31327 h 564959"/>
                  <a:gd name="connsiteX6" fmla="*/ 779364 w 803039"/>
                  <a:gd name="connsiteY6" fmla="*/ 124196 h 564959"/>
                  <a:gd name="connsiteX7" fmla="*/ 796033 w 803039"/>
                  <a:gd name="connsiteY7" fmla="*/ 274214 h 564959"/>
                  <a:gd name="connsiteX8" fmla="*/ 684114 w 803039"/>
                  <a:gd name="connsiteY8" fmla="*/ 414708 h 564959"/>
                  <a:gd name="connsiteX9" fmla="*/ 517427 w 803039"/>
                  <a:gd name="connsiteY9" fmla="*/ 509958 h 564959"/>
                  <a:gd name="connsiteX10" fmla="*/ 310258 w 803039"/>
                  <a:gd name="connsiteY10" fmla="*/ 550439 h 564959"/>
                  <a:gd name="connsiteX11" fmla="*/ 141189 w 803039"/>
                  <a:gd name="connsiteY11" fmla="*/ 564727 h 564959"/>
                  <a:gd name="connsiteX12" fmla="*/ 36414 w 803039"/>
                  <a:gd name="connsiteY12" fmla="*/ 540914 h 564959"/>
                  <a:gd name="connsiteX13" fmla="*/ 696 w 803039"/>
                  <a:gd name="connsiteY13" fmla="*/ 524245 h 564959"/>
                  <a:gd name="connsiteX14" fmla="*/ 62608 w 803039"/>
                  <a:gd name="connsiteY14" fmla="*/ 455189 h 564959"/>
                  <a:gd name="connsiteX15" fmla="*/ 181671 w 803039"/>
                  <a:gd name="connsiteY15" fmla="*/ 445664 h 564959"/>
                  <a:gd name="connsiteX16" fmla="*/ 331689 w 803039"/>
                  <a:gd name="connsiteY16" fmla="*/ 457570 h 564959"/>
                  <a:gd name="connsiteX17" fmla="*/ 486471 w 803039"/>
                  <a:gd name="connsiteY17" fmla="*/ 412327 h 564959"/>
                  <a:gd name="connsiteX18" fmla="*/ 605533 w 803039"/>
                  <a:gd name="connsiteY18" fmla="*/ 338508 h 564959"/>
                  <a:gd name="connsiteX19" fmla="*/ 693639 w 803039"/>
                  <a:gd name="connsiteY19" fmla="*/ 224208 h 564959"/>
                  <a:gd name="connsiteX20" fmla="*/ 660302 w 803039"/>
                  <a:gd name="connsiteY20" fmla="*/ 138483 h 564959"/>
                  <a:gd name="connsiteX21" fmla="*/ 536477 w 803039"/>
                  <a:gd name="connsiteY21" fmla="*/ 86095 h 564959"/>
                  <a:gd name="connsiteX22" fmla="*/ 362646 w 803039"/>
                  <a:gd name="connsiteY22" fmla="*/ 148008 h 564959"/>
                  <a:gd name="connsiteX23" fmla="*/ 265014 w 803039"/>
                  <a:gd name="connsiteY23" fmla="*/ 243258 h 564959"/>
                  <a:gd name="connsiteX24" fmla="*/ 226914 w 803039"/>
                  <a:gd name="connsiteY24" fmla="*/ 317077 h 564959"/>
                  <a:gd name="connsiteX25" fmla="*/ 167383 w 803039"/>
                  <a:gd name="connsiteY25" fmla="*/ 321839 h 564959"/>
                  <a:gd name="connsiteX26" fmla="*/ 93565 w 803039"/>
                  <a:gd name="connsiteY26" fmla="*/ 321839 h 564959"/>
                  <a:gd name="connsiteX0" fmla="*/ 93565 w 803039"/>
                  <a:gd name="connsiteY0" fmla="*/ 321839 h 564959"/>
                  <a:gd name="connsiteX1" fmla="*/ 143571 w 803039"/>
                  <a:gd name="connsiteY1" fmla="*/ 198014 h 564959"/>
                  <a:gd name="connsiteX2" fmla="*/ 250727 w 803039"/>
                  <a:gd name="connsiteY2" fmla="*/ 100383 h 564959"/>
                  <a:gd name="connsiteX3" fmla="*/ 374552 w 803039"/>
                  <a:gd name="connsiteY3" fmla="*/ 47995 h 564959"/>
                  <a:gd name="connsiteX4" fmla="*/ 538858 w 803039"/>
                  <a:gd name="connsiteY4" fmla="*/ 370 h 564959"/>
                  <a:gd name="connsiteX5" fmla="*/ 681733 w 803039"/>
                  <a:gd name="connsiteY5" fmla="*/ 31327 h 564959"/>
                  <a:gd name="connsiteX6" fmla="*/ 779364 w 803039"/>
                  <a:gd name="connsiteY6" fmla="*/ 124196 h 564959"/>
                  <a:gd name="connsiteX7" fmla="*/ 796033 w 803039"/>
                  <a:gd name="connsiteY7" fmla="*/ 274214 h 564959"/>
                  <a:gd name="connsiteX8" fmla="*/ 684114 w 803039"/>
                  <a:gd name="connsiteY8" fmla="*/ 414708 h 564959"/>
                  <a:gd name="connsiteX9" fmla="*/ 517427 w 803039"/>
                  <a:gd name="connsiteY9" fmla="*/ 509958 h 564959"/>
                  <a:gd name="connsiteX10" fmla="*/ 310258 w 803039"/>
                  <a:gd name="connsiteY10" fmla="*/ 550439 h 564959"/>
                  <a:gd name="connsiteX11" fmla="*/ 141189 w 803039"/>
                  <a:gd name="connsiteY11" fmla="*/ 564727 h 564959"/>
                  <a:gd name="connsiteX12" fmla="*/ 36414 w 803039"/>
                  <a:gd name="connsiteY12" fmla="*/ 540914 h 564959"/>
                  <a:gd name="connsiteX13" fmla="*/ 696 w 803039"/>
                  <a:gd name="connsiteY13" fmla="*/ 524245 h 564959"/>
                  <a:gd name="connsiteX14" fmla="*/ 62608 w 803039"/>
                  <a:gd name="connsiteY14" fmla="*/ 455189 h 564959"/>
                  <a:gd name="connsiteX15" fmla="*/ 181671 w 803039"/>
                  <a:gd name="connsiteY15" fmla="*/ 445664 h 564959"/>
                  <a:gd name="connsiteX16" fmla="*/ 331689 w 803039"/>
                  <a:gd name="connsiteY16" fmla="*/ 457570 h 564959"/>
                  <a:gd name="connsiteX17" fmla="*/ 486471 w 803039"/>
                  <a:gd name="connsiteY17" fmla="*/ 412327 h 564959"/>
                  <a:gd name="connsiteX18" fmla="*/ 605533 w 803039"/>
                  <a:gd name="connsiteY18" fmla="*/ 338508 h 564959"/>
                  <a:gd name="connsiteX19" fmla="*/ 693639 w 803039"/>
                  <a:gd name="connsiteY19" fmla="*/ 224208 h 564959"/>
                  <a:gd name="connsiteX20" fmla="*/ 660302 w 803039"/>
                  <a:gd name="connsiteY20" fmla="*/ 138483 h 564959"/>
                  <a:gd name="connsiteX21" fmla="*/ 536477 w 803039"/>
                  <a:gd name="connsiteY21" fmla="*/ 86095 h 564959"/>
                  <a:gd name="connsiteX22" fmla="*/ 362646 w 803039"/>
                  <a:gd name="connsiteY22" fmla="*/ 148008 h 564959"/>
                  <a:gd name="connsiteX23" fmla="*/ 265014 w 803039"/>
                  <a:gd name="connsiteY23" fmla="*/ 243258 h 564959"/>
                  <a:gd name="connsiteX24" fmla="*/ 229296 w 803039"/>
                  <a:gd name="connsiteY24" fmla="*/ 319458 h 564959"/>
                  <a:gd name="connsiteX25" fmla="*/ 167383 w 803039"/>
                  <a:gd name="connsiteY25" fmla="*/ 321839 h 564959"/>
                  <a:gd name="connsiteX26" fmla="*/ 93565 w 803039"/>
                  <a:gd name="connsiteY26" fmla="*/ 321839 h 564959"/>
                  <a:gd name="connsiteX0" fmla="*/ 94005 w 803479"/>
                  <a:gd name="connsiteY0" fmla="*/ 321839 h 564959"/>
                  <a:gd name="connsiteX1" fmla="*/ 144011 w 803479"/>
                  <a:gd name="connsiteY1" fmla="*/ 198014 h 564959"/>
                  <a:gd name="connsiteX2" fmla="*/ 251167 w 803479"/>
                  <a:gd name="connsiteY2" fmla="*/ 100383 h 564959"/>
                  <a:gd name="connsiteX3" fmla="*/ 374992 w 803479"/>
                  <a:gd name="connsiteY3" fmla="*/ 47995 h 564959"/>
                  <a:gd name="connsiteX4" fmla="*/ 539298 w 803479"/>
                  <a:gd name="connsiteY4" fmla="*/ 370 h 564959"/>
                  <a:gd name="connsiteX5" fmla="*/ 682173 w 803479"/>
                  <a:gd name="connsiteY5" fmla="*/ 31327 h 564959"/>
                  <a:gd name="connsiteX6" fmla="*/ 779804 w 803479"/>
                  <a:gd name="connsiteY6" fmla="*/ 124196 h 564959"/>
                  <a:gd name="connsiteX7" fmla="*/ 796473 w 803479"/>
                  <a:gd name="connsiteY7" fmla="*/ 274214 h 564959"/>
                  <a:gd name="connsiteX8" fmla="*/ 684554 w 803479"/>
                  <a:gd name="connsiteY8" fmla="*/ 414708 h 564959"/>
                  <a:gd name="connsiteX9" fmla="*/ 517867 w 803479"/>
                  <a:gd name="connsiteY9" fmla="*/ 509958 h 564959"/>
                  <a:gd name="connsiteX10" fmla="*/ 310698 w 803479"/>
                  <a:gd name="connsiteY10" fmla="*/ 550439 h 564959"/>
                  <a:gd name="connsiteX11" fmla="*/ 141629 w 803479"/>
                  <a:gd name="connsiteY11" fmla="*/ 564727 h 564959"/>
                  <a:gd name="connsiteX12" fmla="*/ 36854 w 803479"/>
                  <a:gd name="connsiteY12" fmla="*/ 540914 h 564959"/>
                  <a:gd name="connsiteX13" fmla="*/ 1136 w 803479"/>
                  <a:gd name="connsiteY13" fmla="*/ 524245 h 564959"/>
                  <a:gd name="connsiteX14" fmla="*/ 72573 w 803479"/>
                  <a:gd name="connsiteY14" fmla="*/ 459952 h 564959"/>
                  <a:gd name="connsiteX15" fmla="*/ 182111 w 803479"/>
                  <a:gd name="connsiteY15" fmla="*/ 445664 h 564959"/>
                  <a:gd name="connsiteX16" fmla="*/ 332129 w 803479"/>
                  <a:gd name="connsiteY16" fmla="*/ 457570 h 564959"/>
                  <a:gd name="connsiteX17" fmla="*/ 486911 w 803479"/>
                  <a:gd name="connsiteY17" fmla="*/ 412327 h 564959"/>
                  <a:gd name="connsiteX18" fmla="*/ 605973 w 803479"/>
                  <a:gd name="connsiteY18" fmla="*/ 338508 h 564959"/>
                  <a:gd name="connsiteX19" fmla="*/ 694079 w 803479"/>
                  <a:gd name="connsiteY19" fmla="*/ 224208 h 564959"/>
                  <a:gd name="connsiteX20" fmla="*/ 660742 w 803479"/>
                  <a:gd name="connsiteY20" fmla="*/ 138483 h 564959"/>
                  <a:gd name="connsiteX21" fmla="*/ 536917 w 803479"/>
                  <a:gd name="connsiteY21" fmla="*/ 86095 h 564959"/>
                  <a:gd name="connsiteX22" fmla="*/ 363086 w 803479"/>
                  <a:gd name="connsiteY22" fmla="*/ 148008 h 564959"/>
                  <a:gd name="connsiteX23" fmla="*/ 265454 w 803479"/>
                  <a:gd name="connsiteY23" fmla="*/ 243258 h 564959"/>
                  <a:gd name="connsiteX24" fmla="*/ 229736 w 803479"/>
                  <a:gd name="connsiteY24" fmla="*/ 319458 h 564959"/>
                  <a:gd name="connsiteX25" fmla="*/ 167823 w 803479"/>
                  <a:gd name="connsiteY25" fmla="*/ 321839 h 564959"/>
                  <a:gd name="connsiteX26" fmla="*/ 94005 w 803479"/>
                  <a:gd name="connsiteY26" fmla="*/ 321839 h 564959"/>
                  <a:gd name="connsiteX0" fmla="*/ 85008 w 794482"/>
                  <a:gd name="connsiteY0" fmla="*/ 321839 h 564959"/>
                  <a:gd name="connsiteX1" fmla="*/ 135014 w 794482"/>
                  <a:gd name="connsiteY1" fmla="*/ 198014 h 564959"/>
                  <a:gd name="connsiteX2" fmla="*/ 242170 w 794482"/>
                  <a:gd name="connsiteY2" fmla="*/ 100383 h 564959"/>
                  <a:gd name="connsiteX3" fmla="*/ 365995 w 794482"/>
                  <a:gd name="connsiteY3" fmla="*/ 47995 h 564959"/>
                  <a:gd name="connsiteX4" fmla="*/ 530301 w 794482"/>
                  <a:gd name="connsiteY4" fmla="*/ 370 h 564959"/>
                  <a:gd name="connsiteX5" fmla="*/ 673176 w 794482"/>
                  <a:gd name="connsiteY5" fmla="*/ 31327 h 564959"/>
                  <a:gd name="connsiteX6" fmla="*/ 770807 w 794482"/>
                  <a:gd name="connsiteY6" fmla="*/ 124196 h 564959"/>
                  <a:gd name="connsiteX7" fmla="*/ 787476 w 794482"/>
                  <a:gd name="connsiteY7" fmla="*/ 274214 h 564959"/>
                  <a:gd name="connsiteX8" fmla="*/ 675557 w 794482"/>
                  <a:gd name="connsiteY8" fmla="*/ 414708 h 564959"/>
                  <a:gd name="connsiteX9" fmla="*/ 508870 w 794482"/>
                  <a:gd name="connsiteY9" fmla="*/ 509958 h 564959"/>
                  <a:gd name="connsiteX10" fmla="*/ 301701 w 794482"/>
                  <a:gd name="connsiteY10" fmla="*/ 550439 h 564959"/>
                  <a:gd name="connsiteX11" fmla="*/ 132632 w 794482"/>
                  <a:gd name="connsiteY11" fmla="*/ 564727 h 564959"/>
                  <a:gd name="connsiteX12" fmla="*/ 27857 w 794482"/>
                  <a:gd name="connsiteY12" fmla="*/ 540914 h 564959"/>
                  <a:gd name="connsiteX13" fmla="*/ 1664 w 794482"/>
                  <a:gd name="connsiteY13" fmla="*/ 526626 h 564959"/>
                  <a:gd name="connsiteX14" fmla="*/ 63576 w 794482"/>
                  <a:gd name="connsiteY14" fmla="*/ 459952 h 564959"/>
                  <a:gd name="connsiteX15" fmla="*/ 173114 w 794482"/>
                  <a:gd name="connsiteY15" fmla="*/ 445664 h 564959"/>
                  <a:gd name="connsiteX16" fmla="*/ 323132 w 794482"/>
                  <a:gd name="connsiteY16" fmla="*/ 457570 h 564959"/>
                  <a:gd name="connsiteX17" fmla="*/ 477914 w 794482"/>
                  <a:gd name="connsiteY17" fmla="*/ 412327 h 564959"/>
                  <a:gd name="connsiteX18" fmla="*/ 596976 w 794482"/>
                  <a:gd name="connsiteY18" fmla="*/ 338508 h 564959"/>
                  <a:gd name="connsiteX19" fmla="*/ 685082 w 794482"/>
                  <a:gd name="connsiteY19" fmla="*/ 224208 h 564959"/>
                  <a:gd name="connsiteX20" fmla="*/ 651745 w 794482"/>
                  <a:gd name="connsiteY20" fmla="*/ 138483 h 564959"/>
                  <a:gd name="connsiteX21" fmla="*/ 527920 w 794482"/>
                  <a:gd name="connsiteY21" fmla="*/ 86095 h 564959"/>
                  <a:gd name="connsiteX22" fmla="*/ 354089 w 794482"/>
                  <a:gd name="connsiteY22" fmla="*/ 148008 h 564959"/>
                  <a:gd name="connsiteX23" fmla="*/ 256457 w 794482"/>
                  <a:gd name="connsiteY23" fmla="*/ 243258 h 564959"/>
                  <a:gd name="connsiteX24" fmla="*/ 220739 w 794482"/>
                  <a:gd name="connsiteY24" fmla="*/ 319458 h 564959"/>
                  <a:gd name="connsiteX25" fmla="*/ 158826 w 794482"/>
                  <a:gd name="connsiteY25" fmla="*/ 321839 h 564959"/>
                  <a:gd name="connsiteX26" fmla="*/ 85008 w 794482"/>
                  <a:gd name="connsiteY26" fmla="*/ 321839 h 564959"/>
                  <a:gd name="connsiteX0" fmla="*/ 85008 w 794482"/>
                  <a:gd name="connsiteY0" fmla="*/ 321839 h 564959"/>
                  <a:gd name="connsiteX1" fmla="*/ 135014 w 794482"/>
                  <a:gd name="connsiteY1" fmla="*/ 198014 h 564959"/>
                  <a:gd name="connsiteX2" fmla="*/ 242170 w 794482"/>
                  <a:gd name="connsiteY2" fmla="*/ 100383 h 564959"/>
                  <a:gd name="connsiteX3" fmla="*/ 365995 w 794482"/>
                  <a:gd name="connsiteY3" fmla="*/ 47995 h 564959"/>
                  <a:gd name="connsiteX4" fmla="*/ 530301 w 794482"/>
                  <a:gd name="connsiteY4" fmla="*/ 370 h 564959"/>
                  <a:gd name="connsiteX5" fmla="*/ 673176 w 794482"/>
                  <a:gd name="connsiteY5" fmla="*/ 31327 h 564959"/>
                  <a:gd name="connsiteX6" fmla="*/ 770807 w 794482"/>
                  <a:gd name="connsiteY6" fmla="*/ 124196 h 564959"/>
                  <a:gd name="connsiteX7" fmla="*/ 787476 w 794482"/>
                  <a:gd name="connsiteY7" fmla="*/ 274214 h 564959"/>
                  <a:gd name="connsiteX8" fmla="*/ 675557 w 794482"/>
                  <a:gd name="connsiteY8" fmla="*/ 414708 h 564959"/>
                  <a:gd name="connsiteX9" fmla="*/ 508870 w 794482"/>
                  <a:gd name="connsiteY9" fmla="*/ 509958 h 564959"/>
                  <a:gd name="connsiteX10" fmla="*/ 301701 w 794482"/>
                  <a:gd name="connsiteY10" fmla="*/ 550439 h 564959"/>
                  <a:gd name="connsiteX11" fmla="*/ 132632 w 794482"/>
                  <a:gd name="connsiteY11" fmla="*/ 564727 h 564959"/>
                  <a:gd name="connsiteX12" fmla="*/ 27857 w 794482"/>
                  <a:gd name="connsiteY12" fmla="*/ 540914 h 564959"/>
                  <a:gd name="connsiteX13" fmla="*/ 1664 w 794482"/>
                  <a:gd name="connsiteY13" fmla="*/ 526626 h 564959"/>
                  <a:gd name="connsiteX14" fmla="*/ 63576 w 794482"/>
                  <a:gd name="connsiteY14" fmla="*/ 459952 h 564959"/>
                  <a:gd name="connsiteX15" fmla="*/ 173114 w 794482"/>
                  <a:gd name="connsiteY15" fmla="*/ 452808 h 564959"/>
                  <a:gd name="connsiteX16" fmla="*/ 323132 w 794482"/>
                  <a:gd name="connsiteY16" fmla="*/ 457570 h 564959"/>
                  <a:gd name="connsiteX17" fmla="*/ 477914 w 794482"/>
                  <a:gd name="connsiteY17" fmla="*/ 412327 h 564959"/>
                  <a:gd name="connsiteX18" fmla="*/ 596976 w 794482"/>
                  <a:gd name="connsiteY18" fmla="*/ 338508 h 564959"/>
                  <a:gd name="connsiteX19" fmla="*/ 685082 w 794482"/>
                  <a:gd name="connsiteY19" fmla="*/ 224208 h 564959"/>
                  <a:gd name="connsiteX20" fmla="*/ 651745 w 794482"/>
                  <a:gd name="connsiteY20" fmla="*/ 138483 h 564959"/>
                  <a:gd name="connsiteX21" fmla="*/ 527920 w 794482"/>
                  <a:gd name="connsiteY21" fmla="*/ 86095 h 564959"/>
                  <a:gd name="connsiteX22" fmla="*/ 354089 w 794482"/>
                  <a:gd name="connsiteY22" fmla="*/ 148008 h 564959"/>
                  <a:gd name="connsiteX23" fmla="*/ 256457 w 794482"/>
                  <a:gd name="connsiteY23" fmla="*/ 243258 h 564959"/>
                  <a:gd name="connsiteX24" fmla="*/ 220739 w 794482"/>
                  <a:gd name="connsiteY24" fmla="*/ 319458 h 564959"/>
                  <a:gd name="connsiteX25" fmla="*/ 158826 w 794482"/>
                  <a:gd name="connsiteY25" fmla="*/ 321839 h 564959"/>
                  <a:gd name="connsiteX26" fmla="*/ 85008 w 794482"/>
                  <a:gd name="connsiteY26" fmla="*/ 321839 h 564959"/>
                  <a:gd name="connsiteX0" fmla="*/ 85008 w 794482"/>
                  <a:gd name="connsiteY0" fmla="*/ 321839 h 564959"/>
                  <a:gd name="connsiteX1" fmla="*/ 135014 w 794482"/>
                  <a:gd name="connsiteY1" fmla="*/ 198014 h 564959"/>
                  <a:gd name="connsiteX2" fmla="*/ 242170 w 794482"/>
                  <a:gd name="connsiteY2" fmla="*/ 100383 h 564959"/>
                  <a:gd name="connsiteX3" fmla="*/ 365995 w 794482"/>
                  <a:gd name="connsiteY3" fmla="*/ 47995 h 564959"/>
                  <a:gd name="connsiteX4" fmla="*/ 530301 w 794482"/>
                  <a:gd name="connsiteY4" fmla="*/ 370 h 564959"/>
                  <a:gd name="connsiteX5" fmla="*/ 673176 w 794482"/>
                  <a:gd name="connsiteY5" fmla="*/ 31327 h 564959"/>
                  <a:gd name="connsiteX6" fmla="*/ 770807 w 794482"/>
                  <a:gd name="connsiteY6" fmla="*/ 124196 h 564959"/>
                  <a:gd name="connsiteX7" fmla="*/ 787476 w 794482"/>
                  <a:gd name="connsiteY7" fmla="*/ 274214 h 564959"/>
                  <a:gd name="connsiteX8" fmla="*/ 675557 w 794482"/>
                  <a:gd name="connsiteY8" fmla="*/ 414708 h 564959"/>
                  <a:gd name="connsiteX9" fmla="*/ 508870 w 794482"/>
                  <a:gd name="connsiteY9" fmla="*/ 509958 h 564959"/>
                  <a:gd name="connsiteX10" fmla="*/ 301701 w 794482"/>
                  <a:gd name="connsiteY10" fmla="*/ 550439 h 564959"/>
                  <a:gd name="connsiteX11" fmla="*/ 132632 w 794482"/>
                  <a:gd name="connsiteY11" fmla="*/ 564727 h 564959"/>
                  <a:gd name="connsiteX12" fmla="*/ 27857 w 794482"/>
                  <a:gd name="connsiteY12" fmla="*/ 540914 h 564959"/>
                  <a:gd name="connsiteX13" fmla="*/ 1664 w 794482"/>
                  <a:gd name="connsiteY13" fmla="*/ 526626 h 564959"/>
                  <a:gd name="connsiteX14" fmla="*/ 63576 w 794482"/>
                  <a:gd name="connsiteY14" fmla="*/ 459952 h 564959"/>
                  <a:gd name="connsiteX15" fmla="*/ 173114 w 794482"/>
                  <a:gd name="connsiteY15" fmla="*/ 452808 h 564959"/>
                  <a:gd name="connsiteX16" fmla="*/ 323132 w 794482"/>
                  <a:gd name="connsiteY16" fmla="*/ 457570 h 564959"/>
                  <a:gd name="connsiteX17" fmla="*/ 477914 w 794482"/>
                  <a:gd name="connsiteY17" fmla="*/ 412327 h 564959"/>
                  <a:gd name="connsiteX18" fmla="*/ 596976 w 794482"/>
                  <a:gd name="connsiteY18" fmla="*/ 338508 h 564959"/>
                  <a:gd name="connsiteX19" fmla="*/ 685082 w 794482"/>
                  <a:gd name="connsiteY19" fmla="*/ 224208 h 564959"/>
                  <a:gd name="connsiteX20" fmla="*/ 651745 w 794482"/>
                  <a:gd name="connsiteY20" fmla="*/ 138483 h 564959"/>
                  <a:gd name="connsiteX21" fmla="*/ 532682 w 794482"/>
                  <a:gd name="connsiteY21" fmla="*/ 98001 h 564959"/>
                  <a:gd name="connsiteX22" fmla="*/ 354089 w 794482"/>
                  <a:gd name="connsiteY22" fmla="*/ 148008 h 564959"/>
                  <a:gd name="connsiteX23" fmla="*/ 256457 w 794482"/>
                  <a:gd name="connsiteY23" fmla="*/ 243258 h 564959"/>
                  <a:gd name="connsiteX24" fmla="*/ 220739 w 794482"/>
                  <a:gd name="connsiteY24" fmla="*/ 319458 h 564959"/>
                  <a:gd name="connsiteX25" fmla="*/ 158826 w 794482"/>
                  <a:gd name="connsiteY25" fmla="*/ 321839 h 564959"/>
                  <a:gd name="connsiteX26" fmla="*/ 85008 w 794482"/>
                  <a:gd name="connsiteY26" fmla="*/ 321839 h 564959"/>
                  <a:gd name="connsiteX0" fmla="*/ 85008 w 794482"/>
                  <a:gd name="connsiteY0" fmla="*/ 321839 h 564959"/>
                  <a:gd name="connsiteX1" fmla="*/ 135014 w 794482"/>
                  <a:gd name="connsiteY1" fmla="*/ 198014 h 564959"/>
                  <a:gd name="connsiteX2" fmla="*/ 242170 w 794482"/>
                  <a:gd name="connsiteY2" fmla="*/ 100383 h 564959"/>
                  <a:gd name="connsiteX3" fmla="*/ 365995 w 794482"/>
                  <a:gd name="connsiteY3" fmla="*/ 47995 h 564959"/>
                  <a:gd name="connsiteX4" fmla="*/ 530301 w 794482"/>
                  <a:gd name="connsiteY4" fmla="*/ 370 h 564959"/>
                  <a:gd name="connsiteX5" fmla="*/ 673176 w 794482"/>
                  <a:gd name="connsiteY5" fmla="*/ 31327 h 564959"/>
                  <a:gd name="connsiteX6" fmla="*/ 770807 w 794482"/>
                  <a:gd name="connsiteY6" fmla="*/ 124196 h 564959"/>
                  <a:gd name="connsiteX7" fmla="*/ 787476 w 794482"/>
                  <a:gd name="connsiteY7" fmla="*/ 274214 h 564959"/>
                  <a:gd name="connsiteX8" fmla="*/ 675557 w 794482"/>
                  <a:gd name="connsiteY8" fmla="*/ 414708 h 564959"/>
                  <a:gd name="connsiteX9" fmla="*/ 508870 w 794482"/>
                  <a:gd name="connsiteY9" fmla="*/ 509958 h 564959"/>
                  <a:gd name="connsiteX10" fmla="*/ 301701 w 794482"/>
                  <a:gd name="connsiteY10" fmla="*/ 550439 h 564959"/>
                  <a:gd name="connsiteX11" fmla="*/ 132632 w 794482"/>
                  <a:gd name="connsiteY11" fmla="*/ 564727 h 564959"/>
                  <a:gd name="connsiteX12" fmla="*/ 27857 w 794482"/>
                  <a:gd name="connsiteY12" fmla="*/ 540914 h 564959"/>
                  <a:gd name="connsiteX13" fmla="*/ 1664 w 794482"/>
                  <a:gd name="connsiteY13" fmla="*/ 526626 h 564959"/>
                  <a:gd name="connsiteX14" fmla="*/ 63576 w 794482"/>
                  <a:gd name="connsiteY14" fmla="*/ 459952 h 564959"/>
                  <a:gd name="connsiteX15" fmla="*/ 173114 w 794482"/>
                  <a:gd name="connsiteY15" fmla="*/ 452808 h 564959"/>
                  <a:gd name="connsiteX16" fmla="*/ 323132 w 794482"/>
                  <a:gd name="connsiteY16" fmla="*/ 457570 h 564959"/>
                  <a:gd name="connsiteX17" fmla="*/ 477914 w 794482"/>
                  <a:gd name="connsiteY17" fmla="*/ 412327 h 564959"/>
                  <a:gd name="connsiteX18" fmla="*/ 596976 w 794482"/>
                  <a:gd name="connsiteY18" fmla="*/ 338508 h 564959"/>
                  <a:gd name="connsiteX19" fmla="*/ 685082 w 794482"/>
                  <a:gd name="connsiteY19" fmla="*/ 224208 h 564959"/>
                  <a:gd name="connsiteX20" fmla="*/ 651745 w 794482"/>
                  <a:gd name="connsiteY20" fmla="*/ 138483 h 564959"/>
                  <a:gd name="connsiteX21" fmla="*/ 532682 w 794482"/>
                  <a:gd name="connsiteY21" fmla="*/ 98001 h 564959"/>
                  <a:gd name="connsiteX22" fmla="*/ 354089 w 794482"/>
                  <a:gd name="connsiteY22" fmla="*/ 152770 h 564959"/>
                  <a:gd name="connsiteX23" fmla="*/ 256457 w 794482"/>
                  <a:gd name="connsiteY23" fmla="*/ 243258 h 564959"/>
                  <a:gd name="connsiteX24" fmla="*/ 220739 w 794482"/>
                  <a:gd name="connsiteY24" fmla="*/ 319458 h 564959"/>
                  <a:gd name="connsiteX25" fmla="*/ 158826 w 794482"/>
                  <a:gd name="connsiteY25" fmla="*/ 321839 h 564959"/>
                  <a:gd name="connsiteX26" fmla="*/ 85008 w 794482"/>
                  <a:gd name="connsiteY26" fmla="*/ 321839 h 564959"/>
                  <a:gd name="connsiteX0" fmla="*/ 85008 w 794482"/>
                  <a:gd name="connsiteY0" fmla="*/ 321839 h 564959"/>
                  <a:gd name="connsiteX1" fmla="*/ 135014 w 794482"/>
                  <a:gd name="connsiteY1" fmla="*/ 198014 h 564959"/>
                  <a:gd name="connsiteX2" fmla="*/ 242170 w 794482"/>
                  <a:gd name="connsiteY2" fmla="*/ 100383 h 564959"/>
                  <a:gd name="connsiteX3" fmla="*/ 365995 w 794482"/>
                  <a:gd name="connsiteY3" fmla="*/ 47995 h 564959"/>
                  <a:gd name="connsiteX4" fmla="*/ 530301 w 794482"/>
                  <a:gd name="connsiteY4" fmla="*/ 370 h 564959"/>
                  <a:gd name="connsiteX5" fmla="*/ 673176 w 794482"/>
                  <a:gd name="connsiteY5" fmla="*/ 31327 h 564959"/>
                  <a:gd name="connsiteX6" fmla="*/ 770807 w 794482"/>
                  <a:gd name="connsiteY6" fmla="*/ 124196 h 564959"/>
                  <a:gd name="connsiteX7" fmla="*/ 787476 w 794482"/>
                  <a:gd name="connsiteY7" fmla="*/ 274214 h 564959"/>
                  <a:gd name="connsiteX8" fmla="*/ 675557 w 794482"/>
                  <a:gd name="connsiteY8" fmla="*/ 414708 h 564959"/>
                  <a:gd name="connsiteX9" fmla="*/ 508870 w 794482"/>
                  <a:gd name="connsiteY9" fmla="*/ 509958 h 564959"/>
                  <a:gd name="connsiteX10" fmla="*/ 301701 w 794482"/>
                  <a:gd name="connsiteY10" fmla="*/ 550439 h 564959"/>
                  <a:gd name="connsiteX11" fmla="*/ 132632 w 794482"/>
                  <a:gd name="connsiteY11" fmla="*/ 564727 h 564959"/>
                  <a:gd name="connsiteX12" fmla="*/ 27857 w 794482"/>
                  <a:gd name="connsiteY12" fmla="*/ 540914 h 564959"/>
                  <a:gd name="connsiteX13" fmla="*/ 1664 w 794482"/>
                  <a:gd name="connsiteY13" fmla="*/ 526626 h 564959"/>
                  <a:gd name="connsiteX14" fmla="*/ 63576 w 794482"/>
                  <a:gd name="connsiteY14" fmla="*/ 459952 h 564959"/>
                  <a:gd name="connsiteX15" fmla="*/ 173114 w 794482"/>
                  <a:gd name="connsiteY15" fmla="*/ 452808 h 564959"/>
                  <a:gd name="connsiteX16" fmla="*/ 323132 w 794482"/>
                  <a:gd name="connsiteY16" fmla="*/ 457570 h 564959"/>
                  <a:gd name="connsiteX17" fmla="*/ 477914 w 794482"/>
                  <a:gd name="connsiteY17" fmla="*/ 412327 h 564959"/>
                  <a:gd name="connsiteX18" fmla="*/ 596976 w 794482"/>
                  <a:gd name="connsiteY18" fmla="*/ 338508 h 564959"/>
                  <a:gd name="connsiteX19" fmla="*/ 685082 w 794482"/>
                  <a:gd name="connsiteY19" fmla="*/ 224208 h 564959"/>
                  <a:gd name="connsiteX20" fmla="*/ 651745 w 794482"/>
                  <a:gd name="connsiteY20" fmla="*/ 138483 h 564959"/>
                  <a:gd name="connsiteX21" fmla="*/ 532682 w 794482"/>
                  <a:gd name="connsiteY21" fmla="*/ 107526 h 564959"/>
                  <a:gd name="connsiteX22" fmla="*/ 354089 w 794482"/>
                  <a:gd name="connsiteY22" fmla="*/ 152770 h 564959"/>
                  <a:gd name="connsiteX23" fmla="*/ 256457 w 794482"/>
                  <a:gd name="connsiteY23" fmla="*/ 243258 h 564959"/>
                  <a:gd name="connsiteX24" fmla="*/ 220739 w 794482"/>
                  <a:gd name="connsiteY24" fmla="*/ 319458 h 564959"/>
                  <a:gd name="connsiteX25" fmla="*/ 158826 w 794482"/>
                  <a:gd name="connsiteY25" fmla="*/ 321839 h 564959"/>
                  <a:gd name="connsiteX26" fmla="*/ 85008 w 794482"/>
                  <a:gd name="connsiteY26" fmla="*/ 321839 h 564959"/>
                  <a:gd name="connsiteX0" fmla="*/ 85008 w 794482"/>
                  <a:gd name="connsiteY0" fmla="*/ 321839 h 564959"/>
                  <a:gd name="connsiteX1" fmla="*/ 135014 w 794482"/>
                  <a:gd name="connsiteY1" fmla="*/ 198014 h 564959"/>
                  <a:gd name="connsiteX2" fmla="*/ 237408 w 794482"/>
                  <a:gd name="connsiteY2" fmla="*/ 95621 h 564959"/>
                  <a:gd name="connsiteX3" fmla="*/ 365995 w 794482"/>
                  <a:gd name="connsiteY3" fmla="*/ 47995 h 564959"/>
                  <a:gd name="connsiteX4" fmla="*/ 530301 w 794482"/>
                  <a:gd name="connsiteY4" fmla="*/ 370 h 564959"/>
                  <a:gd name="connsiteX5" fmla="*/ 673176 w 794482"/>
                  <a:gd name="connsiteY5" fmla="*/ 31327 h 564959"/>
                  <a:gd name="connsiteX6" fmla="*/ 770807 w 794482"/>
                  <a:gd name="connsiteY6" fmla="*/ 124196 h 564959"/>
                  <a:gd name="connsiteX7" fmla="*/ 787476 w 794482"/>
                  <a:gd name="connsiteY7" fmla="*/ 274214 h 564959"/>
                  <a:gd name="connsiteX8" fmla="*/ 675557 w 794482"/>
                  <a:gd name="connsiteY8" fmla="*/ 414708 h 564959"/>
                  <a:gd name="connsiteX9" fmla="*/ 508870 w 794482"/>
                  <a:gd name="connsiteY9" fmla="*/ 509958 h 564959"/>
                  <a:gd name="connsiteX10" fmla="*/ 301701 w 794482"/>
                  <a:gd name="connsiteY10" fmla="*/ 550439 h 564959"/>
                  <a:gd name="connsiteX11" fmla="*/ 132632 w 794482"/>
                  <a:gd name="connsiteY11" fmla="*/ 564727 h 564959"/>
                  <a:gd name="connsiteX12" fmla="*/ 27857 w 794482"/>
                  <a:gd name="connsiteY12" fmla="*/ 540914 h 564959"/>
                  <a:gd name="connsiteX13" fmla="*/ 1664 w 794482"/>
                  <a:gd name="connsiteY13" fmla="*/ 526626 h 564959"/>
                  <a:gd name="connsiteX14" fmla="*/ 63576 w 794482"/>
                  <a:gd name="connsiteY14" fmla="*/ 459952 h 564959"/>
                  <a:gd name="connsiteX15" fmla="*/ 173114 w 794482"/>
                  <a:gd name="connsiteY15" fmla="*/ 452808 h 564959"/>
                  <a:gd name="connsiteX16" fmla="*/ 323132 w 794482"/>
                  <a:gd name="connsiteY16" fmla="*/ 457570 h 564959"/>
                  <a:gd name="connsiteX17" fmla="*/ 477914 w 794482"/>
                  <a:gd name="connsiteY17" fmla="*/ 412327 h 564959"/>
                  <a:gd name="connsiteX18" fmla="*/ 596976 w 794482"/>
                  <a:gd name="connsiteY18" fmla="*/ 338508 h 564959"/>
                  <a:gd name="connsiteX19" fmla="*/ 685082 w 794482"/>
                  <a:gd name="connsiteY19" fmla="*/ 224208 h 564959"/>
                  <a:gd name="connsiteX20" fmla="*/ 651745 w 794482"/>
                  <a:gd name="connsiteY20" fmla="*/ 138483 h 564959"/>
                  <a:gd name="connsiteX21" fmla="*/ 532682 w 794482"/>
                  <a:gd name="connsiteY21" fmla="*/ 107526 h 564959"/>
                  <a:gd name="connsiteX22" fmla="*/ 354089 w 794482"/>
                  <a:gd name="connsiteY22" fmla="*/ 152770 h 564959"/>
                  <a:gd name="connsiteX23" fmla="*/ 256457 w 794482"/>
                  <a:gd name="connsiteY23" fmla="*/ 243258 h 564959"/>
                  <a:gd name="connsiteX24" fmla="*/ 220739 w 794482"/>
                  <a:gd name="connsiteY24" fmla="*/ 319458 h 564959"/>
                  <a:gd name="connsiteX25" fmla="*/ 158826 w 794482"/>
                  <a:gd name="connsiteY25" fmla="*/ 321839 h 564959"/>
                  <a:gd name="connsiteX26" fmla="*/ 85008 w 794482"/>
                  <a:gd name="connsiteY26" fmla="*/ 321839 h 564959"/>
                  <a:gd name="connsiteX0" fmla="*/ 85008 w 794482"/>
                  <a:gd name="connsiteY0" fmla="*/ 321839 h 564959"/>
                  <a:gd name="connsiteX1" fmla="*/ 135014 w 794482"/>
                  <a:gd name="connsiteY1" fmla="*/ 198014 h 564959"/>
                  <a:gd name="connsiteX2" fmla="*/ 237408 w 794482"/>
                  <a:gd name="connsiteY2" fmla="*/ 95621 h 564959"/>
                  <a:gd name="connsiteX3" fmla="*/ 365995 w 794482"/>
                  <a:gd name="connsiteY3" fmla="*/ 47995 h 564959"/>
                  <a:gd name="connsiteX4" fmla="*/ 530301 w 794482"/>
                  <a:gd name="connsiteY4" fmla="*/ 370 h 564959"/>
                  <a:gd name="connsiteX5" fmla="*/ 673176 w 794482"/>
                  <a:gd name="connsiteY5" fmla="*/ 31327 h 564959"/>
                  <a:gd name="connsiteX6" fmla="*/ 770807 w 794482"/>
                  <a:gd name="connsiteY6" fmla="*/ 124196 h 564959"/>
                  <a:gd name="connsiteX7" fmla="*/ 787476 w 794482"/>
                  <a:gd name="connsiteY7" fmla="*/ 274214 h 564959"/>
                  <a:gd name="connsiteX8" fmla="*/ 675557 w 794482"/>
                  <a:gd name="connsiteY8" fmla="*/ 414708 h 564959"/>
                  <a:gd name="connsiteX9" fmla="*/ 508870 w 794482"/>
                  <a:gd name="connsiteY9" fmla="*/ 509958 h 564959"/>
                  <a:gd name="connsiteX10" fmla="*/ 301701 w 794482"/>
                  <a:gd name="connsiteY10" fmla="*/ 550439 h 564959"/>
                  <a:gd name="connsiteX11" fmla="*/ 132632 w 794482"/>
                  <a:gd name="connsiteY11" fmla="*/ 564727 h 564959"/>
                  <a:gd name="connsiteX12" fmla="*/ 27857 w 794482"/>
                  <a:gd name="connsiteY12" fmla="*/ 540914 h 564959"/>
                  <a:gd name="connsiteX13" fmla="*/ 1664 w 794482"/>
                  <a:gd name="connsiteY13" fmla="*/ 526626 h 564959"/>
                  <a:gd name="connsiteX14" fmla="*/ 63576 w 794482"/>
                  <a:gd name="connsiteY14" fmla="*/ 459952 h 564959"/>
                  <a:gd name="connsiteX15" fmla="*/ 173114 w 794482"/>
                  <a:gd name="connsiteY15" fmla="*/ 452808 h 564959"/>
                  <a:gd name="connsiteX16" fmla="*/ 323132 w 794482"/>
                  <a:gd name="connsiteY16" fmla="*/ 457570 h 564959"/>
                  <a:gd name="connsiteX17" fmla="*/ 477914 w 794482"/>
                  <a:gd name="connsiteY17" fmla="*/ 412327 h 564959"/>
                  <a:gd name="connsiteX18" fmla="*/ 596976 w 794482"/>
                  <a:gd name="connsiteY18" fmla="*/ 338508 h 564959"/>
                  <a:gd name="connsiteX19" fmla="*/ 685082 w 794482"/>
                  <a:gd name="connsiteY19" fmla="*/ 224208 h 564959"/>
                  <a:gd name="connsiteX20" fmla="*/ 651745 w 794482"/>
                  <a:gd name="connsiteY20" fmla="*/ 138483 h 564959"/>
                  <a:gd name="connsiteX21" fmla="*/ 532682 w 794482"/>
                  <a:gd name="connsiteY21" fmla="*/ 107526 h 564959"/>
                  <a:gd name="connsiteX22" fmla="*/ 354089 w 794482"/>
                  <a:gd name="connsiteY22" fmla="*/ 152770 h 564959"/>
                  <a:gd name="connsiteX23" fmla="*/ 256457 w 794482"/>
                  <a:gd name="connsiteY23" fmla="*/ 243258 h 564959"/>
                  <a:gd name="connsiteX24" fmla="*/ 220739 w 794482"/>
                  <a:gd name="connsiteY24" fmla="*/ 319458 h 564959"/>
                  <a:gd name="connsiteX25" fmla="*/ 158826 w 794482"/>
                  <a:gd name="connsiteY25" fmla="*/ 321839 h 564959"/>
                  <a:gd name="connsiteX26" fmla="*/ 85008 w 794482"/>
                  <a:gd name="connsiteY26" fmla="*/ 321839 h 564959"/>
                  <a:gd name="connsiteX0" fmla="*/ 85008 w 794482"/>
                  <a:gd name="connsiteY0" fmla="*/ 321839 h 564959"/>
                  <a:gd name="connsiteX1" fmla="*/ 135014 w 794482"/>
                  <a:gd name="connsiteY1" fmla="*/ 198014 h 564959"/>
                  <a:gd name="connsiteX2" fmla="*/ 235027 w 794482"/>
                  <a:gd name="connsiteY2" fmla="*/ 93239 h 564959"/>
                  <a:gd name="connsiteX3" fmla="*/ 365995 w 794482"/>
                  <a:gd name="connsiteY3" fmla="*/ 47995 h 564959"/>
                  <a:gd name="connsiteX4" fmla="*/ 530301 w 794482"/>
                  <a:gd name="connsiteY4" fmla="*/ 370 h 564959"/>
                  <a:gd name="connsiteX5" fmla="*/ 673176 w 794482"/>
                  <a:gd name="connsiteY5" fmla="*/ 31327 h 564959"/>
                  <a:gd name="connsiteX6" fmla="*/ 770807 w 794482"/>
                  <a:gd name="connsiteY6" fmla="*/ 124196 h 564959"/>
                  <a:gd name="connsiteX7" fmla="*/ 787476 w 794482"/>
                  <a:gd name="connsiteY7" fmla="*/ 274214 h 564959"/>
                  <a:gd name="connsiteX8" fmla="*/ 675557 w 794482"/>
                  <a:gd name="connsiteY8" fmla="*/ 414708 h 564959"/>
                  <a:gd name="connsiteX9" fmla="*/ 508870 w 794482"/>
                  <a:gd name="connsiteY9" fmla="*/ 509958 h 564959"/>
                  <a:gd name="connsiteX10" fmla="*/ 301701 w 794482"/>
                  <a:gd name="connsiteY10" fmla="*/ 550439 h 564959"/>
                  <a:gd name="connsiteX11" fmla="*/ 132632 w 794482"/>
                  <a:gd name="connsiteY11" fmla="*/ 564727 h 564959"/>
                  <a:gd name="connsiteX12" fmla="*/ 27857 w 794482"/>
                  <a:gd name="connsiteY12" fmla="*/ 540914 h 564959"/>
                  <a:gd name="connsiteX13" fmla="*/ 1664 w 794482"/>
                  <a:gd name="connsiteY13" fmla="*/ 526626 h 564959"/>
                  <a:gd name="connsiteX14" fmla="*/ 63576 w 794482"/>
                  <a:gd name="connsiteY14" fmla="*/ 459952 h 564959"/>
                  <a:gd name="connsiteX15" fmla="*/ 173114 w 794482"/>
                  <a:gd name="connsiteY15" fmla="*/ 452808 h 564959"/>
                  <a:gd name="connsiteX16" fmla="*/ 323132 w 794482"/>
                  <a:gd name="connsiteY16" fmla="*/ 457570 h 564959"/>
                  <a:gd name="connsiteX17" fmla="*/ 477914 w 794482"/>
                  <a:gd name="connsiteY17" fmla="*/ 412327 h 564959"/>
                  <a:gd name="connsiteX18" fmla="*/ 596976 w 794482"/>
                  <a:gd name="connsiteY18" fmla="*/ 338508 h 564959"/>
                  <a:gd name="connsiteX19" fmla="*/ 685082 w 794482"/>
                  <a:gd name="connsiteY19" fmla="*/ 224208 h 564959"/>
                  <a:gd name="connsiteX20" fmla="*/ 651745 w 794482"/>
                  <a:gd name="connsiteY20" fmla="*/ 138483 h 564959"/>
                  <a:gd name="connsiteX21" fmla="*/ 532682 w 794482"/>
                  <a:gd name="connsiteY21" fmla="*/ 107526 h 564959"/>
                  <a:gd name="connsiteX22" fmla="*/ 354089 w 794482"/>
                  <a:gd name="connsiteY22" fmla="*/ 152770 h 564959"/>
                  <a:gd name="connsiteX23" fmla="*/ 256457 w 794482"/>
                  <a:gd name="connsiteY23" fmla="*/ 243258 h 564959"/>
                  <a:gd name="connsiteX24" fmla="*/ 220739 w 794482"/>
                  <a:gd name="connsiteY24" fmla="*/ 319458 h 564959"/>
                  <a:gd name="connsiteX25" fmla="*/ 158826 w 794482"/>
                  <a:gd name="connsiteY25" fmla="*/ 321839 h 564959"/>
                  <a:gd name="connsiteX26" fmla="*/ 85008 w 794482"/>
                  <a:gd name="connsiteY26" fmla="*/ 321839 h 56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94482" h="564959">
                    <a:moveTo>
                      <a:pt x="85008" y="321839"/>
                    </a:moveTo>
                    <a:cubicBezTo>
                      <a:pt x="81039" y="301202"/>
                      <a:pt x="110011" y="236114"/>
                      <a:pt x="135014" y="198014"/>
                    </a:cubicBezTo>
                    <a:cubicBezTo>
                      <a:pt x="160017" y="159914"/>
                      <a:pt x="196530" y="118242"/>
                      <a:pt x="235027" y="93239"/>
                    </a:cubicBezTo>
                    <a:cubicBezTo>
                      <a:pt x="273524" y="68236"/>
                      <a:pt x="316783" y="63473"/>
                      <a:pt x="365995" y="47995"/>
                    </a:cubicBezTo>
                    <a:cubicBezTo>
                      <a:pt x="415207" y="32517"/>
                      <a:pt x="479104" y="3148"/>
                      <a:pt x="530301" y="370"/>
                    </a:cubicBezTo>
                    <a:cubicBezTo>
                      <a:pt x="581498" y="-2408"/>
                      <a:pt x="633092" y="10689"/>
                      <a:pt x="673176" y="31327"/>
                    </a:cubicBezTo>
                    <a:cubicBezTo>
                      <a:pt x="713260" y="51965"/>
                      <a:pt x="751757" y="83715"/>
                      <a:pt x="770807" y="124196"/>
                    </a:cubicBezTo>
                    <a:cubicBezTo>
                      <a:pt x="789857" y="164677"/>
                      <a:pt x="803351" y="225795"/>
                      <a:pt x="787476" y="274214"/>
                    </a:cubicBezTo>
                    <a:cubicBezTo>
                      <a:pt x="771601" y="322633"/>
                      <a:pt x="721991" y="375417"/>
                      <a:pt x="675557" y="414708"/>
                    </a:cubicBezTo>
                    <a:cubicBezTo>
                      <a:pt x="629123" y="453999"/>
                      <a:pt x="571179" y="487336"/>
                      <a:pt x="508870" y="509958"/>
                    </a:cubicBezTo>
                    <a:cubicBezTo>
                      <a:pt x="446561" y="532580"/>
                      <a:pt x="364407" y="541311"/>
                      <a:pt x="301701" y="550439"/>
                    </a:cubicBezTo>
                    <a:cubicBezTo>
                      <a:pt x="238995" y="559567"/>
                      <a:pt x="178273" y="566314"/>
                      <a:pt x="132632" y="564727"/>
                    </a:cubicBezTo>
                    <a:cubicBezTo>
                      <a:pt x="86991" y="563140"/>
                      <a:pt x="49685" y="547264"/>
                      <a:pt x="27857" y="540914"/>
                    </a:cubicBezTo>
                    <a:cubicBezTo>
                      <a:pt x="6029" y="534564"/>
                      <a:pt x="-4289" y="540120"/>
                      <a:pt x="1664" y="526626"/>
                    </a:cubicBezTo>
                    <a:cubicBezTo>
                      <a:pt x="7617" y="513132"/>
                      <a:pt x="35001" y="472255"/>
                      <a:pt x="63576" y="459952"/>
                    </a:cubicBezTo>
                    <a:cubicBezTo>
                      <a:pt x="92151" y="447649"/>
                      <a:pt x="129855" y="453205"/>
                      <a:pt x="173114" y="452808"/>
                    </a:cubicBezTo>
                    <a:cubicBezTo>
                      <a:pt x="216373" y="452411"/>
                      <a:pt x="272332" y="464317"/>
                      <a:pt x="323132" y="457570"/>
                    </a:cubicBezTo>
                    <a:cubicBezTo>
                      <a:pt x="373932" y="450823"/>
                      <a:pt x="432273" y="432171"/>
                      <a:pt x="477914" y="412327"/>
                    </a:cubicBezTo>
                    <a:cubicBezTo>
                      <a:pt x="523555" y="392483"/>
                      <a:pt x="562448" y="369861"/>
                      <a:pt x="596976" y="338508"/>
                    </a:cubicBezTo>
                    <a:cubicBezTo>
                      <a:pt x="631504" y="307155"/>
                      <a:pt x="675954" y="257545"/>
                      <a:pt x="685082" y="224208"/>
                    </a:cubicBezTo>
                    <a:cubicBezTo>
                      <a:pt x="694210" y="190871"/>
                      <a:pt x="677145" y="157930"/>
                      <a:pt x="651745" y="138483"/>
                    </a:cubicBezTo>
                    <a:cubicBezTo>
                      <a:pt x="626345" y="119036"/>
                      <a:pt x="582291" y="105145"/>
                      <a:pt x="532682" y="107526"/>
                    </a:cubicBezTo>
                    <a:cubicBezTo>
                      <a:pt x="483073" y="109907"/>
                      <a:pt x="400127" y="130148"/>
                      <a:pt x="354089" y="152770"/>
                    </a:cubicBezTo>
                    <a:cubicBezTo>
                      <a:pt x="308051" y="175392"/>
                      <a:pt x="278682" y="215477"/>
                      <a:pt x="256457" y="243258"/>
                    </a:cubicBezTo>
                    <a:cubicBezTo>
                      <a:pt x="234232" y="271039"/>
                      <a:pt x="233836" y="305964"/>
                      <a:pt x="220739" y="319458"/>
                    </a:cubicBezTo>
                    <a:cubicBezTo>
                      <a:pt x="207642" y="332952"/>
                      <a:pt x="181448" y="321442"/>
                      <a:pt x="158826" y="321839"/>
                    </a:cubicBezTo>
                    <a:cubicBezTo>
                      <a:pt x="136204" y="322236"/>
                      <a:pt x="88977" y="342476"/>
                      <a:pt x="85008" y="32183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5" name="任意多边形 1404"/>
              <p:cNvSpPr/>
              <p:nvPr/>
            </p:nvSpPr>
            <p:spPr>
              <a:xfrm>
                <a:off x="7055960" y="4956211"/>
                <a:ext cx="152463" cy="136592"/>
              </a:xfrm>
              <a:custGeom>
                <a:avLst/>
                <a:gdLst>
                  <a:gd name="connsiteX0" fmla="*/ 382983 w 383492"/>
                  <a:gd name="connsiteY0" fmla="*/ 90066 h 351034"/>
                  <a:gd name="connsiteX1" fmla="*/ 304402 w 383492"/>
                  <a:gd name="connsiteY1" fmla="*/ 42441 h 351034"/>
                  <a:gd name="connsiteX2" fmla="*/ 252014 w 383492"/>
                  <a:gd name="connsiteY2" fmla="*/ 4341 h 351034"/>
                  <a:gd name="connsiteX3" fmla="*/ 154383 w 383492"/>
                  <a:gd name="connsiteY3" fmla="*/ 6722 h 351034"/>
                  <a:gd name="connsiteX4" fmla="*/ 44846 w 383492"/>
                  <a:gd name="connsiteY4" fmla="*/ 56728 h 351034"/>
                  <a:gd name="connsiteX5" fmla="*/ 4364 w 383492"/>
                  <a:gd name="connsiteY5" fmla="*/ 147216 h 351034"/>
                  <a:gd name="connsiteX6" fmla="*/ 6746 w 383492"/>
                  <a:gd name="connsiteY6" fmla="*/ 242466 h 351034"/>
                  <a:gd name="connsiteX7" fmla="*/ 54371 w 383492"/>
                  <a:gd name="connsiteY7" fmla="*/ 306759 h 351034"/>
                  <a:gd name="connsiteX8" fmla="*/ 132952 w 383492"/>
                  <a:gd name="connsiteY8" fmla="*/ 342478 h 351034"/>
                  <a:gd name="connsiteX9" fmla="*/ 163908 w 383492"/>
                  <a:gd name="connsiteY9" fmla="*/ 347241 h 351034"/>
                  <a:gd name="connsiteX10" fmla="*/ 173433 w 383492"/>
                  <a:gd name="connsiteY10" fmla="*/ 294853 h 351034"/>
                  <a:gd name="connsiteX11" fmla="*/ 192483 w 383492"/>
                  <a:gd name="connsiteY11" fmla="*/ 256753 h 351034"/>
                  <a:gd name="connsiteX12" fmla="*/ 125808 w 383492"/>
                  <a:gd name="connsiteY12" fmla="*/ 197222 h 351034"/>
                  <a:gd name="connsiteX13" fmla="*/ 130571 w 383492"/>
                  <a:gd name="connsiteY13" fmla="*/ 156741 h 351034"/>
                  <a:gd name="connsiteX14" fmla="*/ 180577 w 383492"/>
                  <a:gd name="connsiteY14" fmla="*/ 128166 h 351034"/>
                  <a:gd name="connsiteX15" fmla="*/ 240108 w 383492"/>
                  <a:gd name="connsiteY15" fmla="*/ 144834 h 351034"/>
                  <a:gd name="connsiteX16" fmla="*/ 271064 w 383492"/>
                  <a:gd name="connsiteY16" fmla="*/ 166266 h 351034"/>
                  <a:gd name="connsiteX17" fmla="*/ 335358 w 383492"/>
                  <a:gd name="connsiteY17" fmla="*/ 116259 h 351034"/>
                  <a:gd name="connsiteX18" fmla="*/ 382983 w 383492"/>
                  <a:gd name="connsiteY18" fmla="*/ 90066 h 351034"/>
                  <a:gd name="connsiteX0" fmla="*/ 382983 w 383194"/>
                  <a:gd name="connsiteY0" fmla="*/ 90066 h 351034"/>
                  <a:gd name="connsiteX1" fmla="*/ 316308 w 383194"/>
                  <a:gd name="connsiteY1" fmla="*/ 42441 h 351034"/>
                  <a:gd name="connsiteX2" fmla="*/ 252014 w 383194"/>
                  <a:gd name="connsiteY2" fmla="*/ 4341 h 351034"/>
                  <a:gd name="connsiteX3" fmla="*/ 154383 w 383194"/>
                  <a:gd name="connsiteY3" fmla="*/ 6722 h 351034"/>
                  <a:gd name="connsiteX4" fmla="*/ 44846 w 383194"/>
                  <a:gd name="connsiteY4" fmla="*/ 56728 h 351034"/>
                  <a:gd name="connsiteX5" fmla="*/ 4364 w 383194"/>
                  <a:gd name="connsiteY5" fmla="*/ 147216 h 351034"/>
                  <a:gd name="connsiteX6" fmla="*/ 6746 w 383194"/>
                  <a:gd name="connsiteY6" fmla="*/ 242466 h 351034"/>
                  <a:gd name="connsiteX7" fmla="*/ 54371 w 383194"/>
                  <a:gd name="connsiteY7" fmla="*/ 306759 h 351034"/>
                  <a:gd name="connsiteX8" fmla="*/ 132952 w 383194"/>
                  <a:gd name="connsiteY8" fmla="*/ 342478 h 351034"/>
                  <a:gd name="connsiteX9" fmla="*/ 163908 w 383194"/>
                  <a:gd name="connsiteY9" fmla="*/ 347241 h 351034"/>
                  <a:gd name="connsiteX10" fmla="*/ 173433 w 383194"/>
                  <a:gd name="connsiteY10" fmla="*/ 294853 h 351034"/>
                  <a:gd name="connsiteX11" fmla="*/ 192483 w 383194"/>
                  <a:gd name="connsiteY11" fmla="*/ 256753 h 351034"/>
                  <a:gd name="connsiteX12" fmla="*/ 125808 w 383194"/>
                  <a:gd name="connsiteY12" fmla="*/ 197222 h 351034"/>
                  <a:gd name="connsiteX13" fmla="*/ 130571 w 383194"/>
                  <a:gd name="connsiteY13" fmla="*/ 156741 h 351034"/>
                  <a:gd name="connsiteX14" fmla="*/ 180577 w 383194"/>
                  <a:gd name="connsiteY14" fmla="*/ 128166 h 351034"/>
                  <a:gd name="connsiteX15" fmla="*/ 240108 w 383194"/>
                  <a:gd name="connsiteY15" fmla="*/ 144834 h 351034"/>
                  <a:gd name="connsiteX16" fmla="*/ 271064 w 383194"/>
                  <a:gd name="connsiteY16" fmla="*/ 166266 h 351034"/>
                  <a:gd name="connsiteX17" fmla="*/ 335358 w 383194"/>
                  <a:gd name="connsiteY17" fmla="*/ 116259 h 351034"/>
                  <a:gd name="connsiteX18" fmla="*/ 382983 w 383194"/>
                  <a:gd name="connsiteY18" fmla="*/ 90066 h 351034"/>
                  <a:gd name="connsiteX0" fmla="*/ 382983 w 383204"/>
                  <a:gd name="connsiteY0" fmla="*/ 90066 h 351034"/>
                  <a:gd name="connsiteX1" fmla="*/ 316308 w 383204"/>
                  <a:gd name="connsiteY1" fmla="*/ 42441 h 351034"/>
                  <a:gd name="connsiteX2" fmla="*/ 252014 w 383204"/>
                  <a:gd name="connsiteY2" fmla="*/ 4341 h 351034"/>
                  <a:gd name="connsiteX3" fmla="*/ 154383 w 383204"/>
                  <a:gd name="connsiteY3" fmla="*/ 6722 h 351034"/>
                  <a:gd name="connsiteX4" fmla="*/ 44846 w 383204"/>
                  <a:gd name="connsiteY4" fmla="*/ 56728 h 351034"/>
                  <a:gd name="connsiteX5" fmla="*/ 4364 w 383204"/>
                  <a:gd name="connsiteY5" fmla="*/ 147216 h 351034"/>
                  <a:gd name="connsiteX6" fmla="*/ 6746 w 383204"/>
                  <a:gd name="connsiteY6" fmla="*/ 242466 h 351034"/>
                  <a:gd name="connsiteX7" fmla="*/ 54371 w 383204"/>
                  <a:gd name="connsiteY7" fmla="*/ 306759 h 351034"/>
                  <a:gd name="connsiteX8" fmla="*/ 132952 w 383204"/>
                  <a:gd name="connsiteY8" fmla="*/ 342478 h 351034"/>
                  <a:gd name="connsiteX9" fmla="*/ 163908 w 383204"/>
                  <a:gd name="connsiteY9" fmla="*/ 347241 h 351034"/>
                  <a:gd name="connsiteX10" fmla="*/ 173433 w 383204"/>
                  <a:gd name="connsiteY10" fmla="*/ 294853 h 351034"/>
                  <a:gd name="connsiteX11" fmla="*/ 192483 w 383204"/>
                  <a:gd name="connsiteY11" fmla="*/ 256753 h 351034"/>
                  <a:gd name="connsiteX12" fmla="*/ 125808 w 383204"/>
                  <a:gd name="connsiteY12" fmla="*/ 197222 h 351034"/>
                  <a:gd name="connsiteX13" fmla="*/ 130571 w 383204"/>
                  <a:gd name="connsiteY13" fmla="*/ 156741 h 351034"/>
                  <a:gd name="connsiteX14" fmla="*/ 180577 w 383204"/>
                  <a:gd name="connsiteY14" fmla="*/ 128166 h 351034"/>
                  <a:gd name="connsiteX15" fmla="*/ 240108 w 383204"/>
                  <a:gd name="connsiteY15" fmla="*/ 144834 h 351034"/>
                  <a:gd name="connsiteX16" fmla="*/ 268682 w 383204"/>
                  <a:gd name="connsiteY16" fmla="*/ 166266 h 351034"/>
                  <a:gd name="connsiteX17" fmla="*/ 335358 w 383204"/>
                  <a:gd name="connsiteY17" fmla="*/ 116259 h 351034"/>
                  <a:gd name="connsiteX18" fmla="*/ 382983 w 383204"/>
                  <a:gd name="connsiteY18" fmla="*/ 90066 h 351034"/>
                  <a:gd name="connsiteX0" fmla="*/ 390127 w 390315"/>
                  <a:gd name="connsiteY0" fmla="*/ 97209 h 351034"/>
                  <a:gd name="connsiteX1" fmla="*/ 316308 w 390315"/>
                  <a:gd name="connsiteY1" fmla="*/ 42441 h 351034"/>
                  <a:gd name="connsiteX2" fmla="*/ 252014 w 390315"/>
                  <a:gd name="connsiteY2" fmla="*/ 4341 h 351034"/>
                  <a:gd name="connsiteX3" fmla="*/ 154383 w 390315"/>
                  <a:gd name="connsiteY3" fmla="*/ 6722 h 351034"/>
                  <a:gd name="connsiteX4" fmla="*/ 44846 w 390315"/>
                  <a:gd name="connsiteY4" fmla="*/ 56728 h 351034"/>
                  <a:gd name="connsiteX5" fmla="*/ 4364 w 390315"/>
                  <a:gd name="connsiteY5" fmla="*/ 147216 h 351034"/>
                  <a:gd name="connsiteX6" fmla="*/ 6746 w 390315"/>
                  <a:gd name="connsiteY6" fmla="*/ 242466 h 351034"/>
                  <a:gd name="connsiteX7" fmla="*/ 54371 w 390315"/>
                  <a:gd name="connsiteY7" fmla="*/ 306759 h 351034"/>
                  <a:gd name="connsiteX8" fmla="*/ 132952 w 390315"/>
                  <a:gd name="connsiteY8" fmla="*/ 342478 h 351034"/>
                  <a:gd name="connsiteX9" fmla="*/ 163908 w 390315"/>
                  <a:gd name="connsiteY9" fmla="*/ 347241 h 351034"/>
                  <a:gd name="connsiteX10" fmla="*/ 173433 w 390315"/>
                  <a:gd name="connsiteY10" fmla="*/ 294853 h 351034"/>
                  <a:gd name="connsiteX11" fmla="*/ 192483 w 390315"/>
                  <a:gd name="connsiteY11" fmla="*/ 256753 h 351034"/>
                  <a:gd name="connsiteX12" fmla="*/ 125808 w 390315"/>
                  <a:gd name="connsiteY12" fmla="*/ 197222 h 351034"/>
                  <a:gd name="connsiteX13" fmla="*/ 130571 w 390315"/>
                  <a:gd name="connsiteY13" fmla="*/ 156741 h 351034"/>
                  <a:gd name="connsiteX14" fmla="*/ 180577 w 390315"/>
                  <a:gd name="connsiteY14" fmla="*/ 128166 h 351034"/>
                  <a:gd name="connsiteX15" fmla="*/ 240108 w 390315"/>
                  <a:gd name="connsiteY15" fmla="*/ 144834 h 351034"/>
                  <a:gd name="connsiteX16" fmla="*/ 268682 w 390315"/>
                  <a:gd name="connsiteY16" fmla="*/ 166266 h 351034"/>
                  <a:gd name="connsiteX17" fmla="*/ 335358 w 390315"/>
                  <a:gd name="connsiteY17" fmla="*/ 116259 h 351034"/>
                  <a:gd name="connsiteX18" fmla="*/ 390127 w 390315"/>
                  <a:gd name="connsiteY18" fmla="*/ 97209 h 351034"/>
                  <a:gd name="connsiteX0" fmla="*/ 390127 w 390265"/>
                  <a:gd name="connsiteY0" fmla="*/ 97209 h 351034"/>
                  <a:gd name="connsiteX1" fmla="*/ 316308 w 390265"/>
                  <a:gd name="connsiteY1" fmla="*/ 42441 h 351034"/>
                  <a:gd name="connsiteX2" fmla="*/ 252014 w 390265"/>
                  <a:gd name="connsiteY2" fmla="*/ 4341 h 351034"/>
                  <a:gd name="connsiteX3" fmla="*/ 154383 w 390265"/>
                  <a:gd name="connsiteY3" fmla="*/ 6722 h 351034"/>
                  <a:gd name="connsiteX4" fmla="*/ 44846 w 390265"/>
                  <a:gd name="connsiteY4" fmla="*/ 56728 h 351034"/>
                  <a:gd name="connsiteX5" fmla="*/ 4364 w 390265"/>
                  <a:gd name="connsiteY5" fmla="*/ 147216 h 351034"/>
                  <a:gd name="connsiteX6" fmla="*/ 6746 w 390265"/>
                  <a:gd name="connsiteY6" fmla="*/ 242466 h 351034"/>
                  <a:gd name="connsiteX7" fmla="*/ 54371 w 390265"/>
                  <a:gd name="connsiteY7" fmla="*/ 306759 h 351034"/>
                  <a:gd name="connsiteX8" fmla="*/ 132952 w 390265"/>
                  <a:gd name="connsiteY8" fmla="*/ 342478 h 351034"/>
                  <a:gd name="connsiteX9" fmla="*/ 163908 w 390265"/>
                  <a:gd name="connsiteY9" fmla="*/ 347241 h 351034"/>
                  <a:gd name="connsiteX10" fmla="*/ 173433 w 390265"/>
                  <a:gd name="connsiteY10" fmla="*/ 294853 h 351034"/>
                  <a:gd name="connsiteX11" fmla="*/ 192483 w 390265"/>
                  <a:gd name="connsiteY11" fmla="*/ 256753 h 351034"/>
                  <a:gd name="connsiteX12" fmla="*/ 125808 w 390265"/>
                  <a:gd name="connsiteY12" fmla="*/ 197222 h 351034"/>
                  <a:gd name="connsiteX13" fmla="*/ 130571 w 390265"/>
                  <a:gd name="connsiteY13" fmla="*/ 156741 h 351034"/>
                  <a:gd name="connsiteX14" fmla="*/ 180577 w 390265"/>
                  <a:gd name="connsiteY14" fmla="*/ 128166 h 351034"/>
                  <a:gd name="connsiteX15" fmla="*/ 240108 w 390265"/>
                  <a:gd name="connsiteY15" fmla="*/ 144834 h 351034"/>
                  <a:gd name="connsiteX16" fmla="*/ 268682 w 390265"/>
                  <a:gd name="connsiteY16" fmla="*/ 166266 h 351034"/>
                  <a:gd name="connsiteX17" fmla="*/ 332977 w 390265"/>
                  <a:gd name="connsiteY17" fmla="*/ 118640 h 351034"/>
                  <a:gd name="connsiteX18" fmla="*/ 390127 w 390265"/>
                  <a:gd name="connsiteY18" fmla="*/ 97209 h 351034"/>
                  <a:gd name="connsiteX0" fmla="*/ 390127 w 390174"/>
                  <a:gd name="connsiteY0" fmla="*/ 97052 h 350877"/>
                  <a:gd name="connsiteX1" fmla="*/ 323452 w 390174"/>
                  <a:gd name="connsiteY1" fmla="*/ 39902 h 350877"/>
                  <a:gd name="connsiteX2" fmla="*/ 252014 w 390174"/>
                  <a:gd name="connsiteY2" fmla="*/ 4184 h 350877"/>
                  <a:gd name="connsiteX3" fmla="*/ 154383 w 390174"/>
                  <a:gd name="connsiteY3" fmla="*/ 6565 h 350877"/>
                  <a:gd name="connsiteX4" fmla="*/ 44846 w 390174"/>
                  <a:gd name="connsiteY4" fmla="*/ 56571 h 350877"/>
                  <a:gd name="connsiteX5" fmla="*/ 4364 w 390174"/>
                  <a:gd name="connsiteY5" fmla="*/ 147059 h 350877"/>
                  <a:gd name="connsiteX6" fmla="*/ 6746 w 390174"/>
                  <a:gd name="connsiteY6" fmla="*/ 242309 h 350877"/>
                  <a:gd name="connsiteX7" fmla="*/ 54371 w 390174"/>
                  <a:gd name="connsiteY7" fmla="*/ 306602 h 350877"/>
                  <a:gd name="connsiteX8" fmla="*/ 132952 w 390174"/>
                  <a:gd name="connsiteY8" fmla="*/ 342321 h 350877"/>
                  <a:gd name="connsiteX9" fmla="*/ 163908 w 390174"/>
                  <a:gd name="connsiteY9" fmla="*/ 347084 h 350877"/>
                  <a:gd name="connsiteX10" fmla="*/ 173433 w 390174"/>
                  <a:gd name="connsiteY10" fmla="*/ 294696 h 350877"/>
                  <a:gd name="connsiteX11" fmla="*/ 192483 w 390174"/>
                  <a:gd name="connsiteY11" fmla="*/ 256596 h 350877"/>
                  <a:gd name="connsiteX12" fmla="*/ 125808 w 390174"/>
                  <a:gd name="connsiteY12" fmla="*/ 197065 h 350877"/>
                  <a:gd name="connsiteX13" fmla="*/ 130571 w 390174"/>
                  <a:gd name="connsiteY13" fmla="*/ 156584 h 350877"/>
                  <a:gd name="connsiteX14" fmla="*/ 180577 w 390174"/>
                  <a:gd name="connsiteY14" fmla="*/ 128009 h 350877"/>
                  <a:gd name="connsiteX15" fmla="*/ 240108 w 390174"/>
                  <a:gd name="connsiteY15" fmla="*/ 144677 h 350877"/>
                  <a:gd name="connsiteX16" fmla="*/ 268682 w 390174"/>
                  <a:gd name="connsiteY16" fmla="*/ 166109 h 350877"/>
                  <a:gd name="connsiteX17" fmla="*/ 332977 w 390174"/>
                  <a:gd name="connsiteY17" fmla="*/ 118483 h 350877"/>
                  <a:gd name="connsiteX18" fmla="*/ 390127 w 390174"/>
                  <a:gd name="connsiteY18" fmla="*/ 97052 h 350877"/>
                  <a:gd name="connsiteX0" fmla="*/ 390782 w 390829"/>
                  <a:gd name="connsiteY0" fmla="*/ 97052 h 350877"/>
                  <a:gd name="connsiteX1" fmla="*/ 324107 w 390829"/>
                  <a:gd name="connsiteY1" fmla="*/ 39902 h 350877"/>
                  <a:gd name="connsiteX2" fmla="*/ 252669 w 390829"/>
                  <a:gd name="connsiteY2" fmla="*/ 4184 h 350877"/>
                  <a:gd name="connsiteX3" fmla="*/ 155038 w 390829"/>
                  <a:gd name="connsiteY3" fmla="*/ 6565 h 350877"/>
                  <a:gd name="connsiteX4" fmla="*/ 55026 w 390829"/>
                  <a:gd name="connsiteY4" fmla="*/ 56571 h 350877"/>
                  <a:gd name="connsiteX5" fmla="*/ 5019 w 390829"/>
                  <a:gd name="connsiteY5" fmla="*/ 147059 h 350877"/>
                  <a:gd name="connsiteX6" fmla="*/ 7401 w 390829"/>
                  <a:gd name="connsiteY6" fmla="*/ 242309 h 350877"/>
                  <a:gd name="connsiteX7" fmla="*/ 55026 w 390829"/>
                  <a:gd name="connsiteY7" fmla="*/ 306602 h 350877"/>
                  <a:gd name="connsiteX8" fmla="*/ 133607 w 390829"/>
                  <a:gd name="connsiteY8" fmla="*/ 342321 h 350877"/>
                  <a:gd name="connsiteX9" fmla="*/ 164563 w 390829"/>
                  <a:gd name="connsiteY9" fmla="*/ 347084 h 350877"/>
                  <a:gd name="connsiteX10" fmla="*/ 174088 w 390829"/>
                  <a:gd name="connsiteY10" fmla="*/ 294696 h 350877"/>
                  <a:gd name="connsiteX11" fmla="*/ 193138 w 390829"/>
                  <a:gd name="connsiteY11" fmla="*/ 256596 h 350877"/>
                  <a:gd name="connsiteX12" fmla="*/ 126463 w 390829"/>
                  <a:gd name="connsiteY12" fmla="*/ 197065 h 350877"/>
                  <a:gd name="connsiteX13" fmla="*/ 131226 w 390829"/>
                  <a:gd name="connsiteY13" fmla="*/ 156584 h 350877"/>
                  <a:gd name="connsiteX14" fmla="*/ 181232 w 390829"/>
                  <a:gd name="connsiteY14" fmla="*/ 128009 h 350877"/>
                  <a:gd name="connsiteX15" fmla="*/ 240763 w 390829"/>
                  <a:gd name="connsiteY15" fmla="*/ 144677 h 350877"/>
                  <a:gd name="connsiteX16" fmla="*/ 269337 w 390829"/>
                  <a:gd name="connsiteY16" fmla="*/ 166109 h 350877"/>
                  <a:gd name="connsiteX17" fmla="*/ 333632 w 390829"/>
                  <a:gd name="connsiteY17" fmla="*/ 118483 h 350877"/>
                  <a:gd name="connsiteX18" fmla="*/ 390782 w 390829"/>
                  <a:gd name="connsiteY18" fmla="*/ 97052 h 350877"/>
                  <a:gd name="connsiteX0" fmla="*/ 390782 w 390829"/>
                  <a:gd name="connsiteY0" fmla="*/ 97052 h 350145"/>
                  <a:gd name="connsiteX1" fmla="*/ 324107 w 390829"/>
                  <a:gd name="connsiteY1" fmla="*/ 39902 h 350145"/>
                  <a:gd name="connsiteX2" fmla="*/ 252669 w 390829"/>
                  <a:gd name="connsiteY2" fmla="*/ 4184 h 350145"/>
                  <a:gd name="connsiteX3" fmla="*/ 155038 w 390829"/>
                  <a:gd name="connsiteY3" fmla="*/ 6565 h 350145"/>
                  <a:gd name="connsiteX4" fmla="*/ 55026 w 390829"/>
                  <a:gd name="connsiteY4" fmla="*/ 56571 h 350145"/>
                  <a:gd name="connsiteX5" fmla="*/ 5019 w 390829"/>
                  <a:gd name="connsiteY5" fmla="*/ 147059 h 350145"/>
                  <a:gd name="connsiteX6" fmla="*/ 7401 w 390829"/>
                  <a:gd name="connsiteY6" fmla="*/ 242309 h 350145"/>
                  <a:gd name="connsiteX7" fmla="*/ 55026 w 390829"/>
                  <a:gd name="connsiteY7" fmla="*/ 306602 h 350145"/>
                  <a:gd name="connsiteX8" fmla="*/ 119320 w 390829"/>
                  <a:gd name="connsiteY8" fmla="*/ 339940 h 350145"/>
                  <a:gd name="connsiteX9" fmla="*/ 164563 w 390829"/>
                  <a:gd name="connsiteY9" fmla="*/ 347084 h 350145"/>
                  <a:gd name="connsiteX10" fmla="*/ 174088 w 390829"/>
                  <a:gd name="connsiteY10" fmla="*/ 294696 h 350145"/>
                  <a:gd name="connsiteX11" fmla="*/ 193138 w 390829"/>
                  <a:gd name="connsiteY11" fmla="*/ 256596 h 350145"/>
                  <a:gd name="connsiteX12" fmla="*/ 126463 w 390829"/>
                  <a:gd name="connsiteY12" fmla="*/ 197065 h 350145"/>
                  <a:gd name="connsiteX13" fmla="*/ 131226 w 390829"/>
                  <a:gd name="connsiteY13" fmla="*/ 156584 h 350145"/>
                  <a:gd name="connsiteX14" fmla="*/ 181232 w 390829"/>
                  <a:gd name="connsiteY14" fmla="*/ 128009 h 350145"/>
                  <a:gd name="connsiteX15" fmla="*/ 240763 w 390829"/>
                  <a:gd name="connsiteY15" fmla="*/ 144677 h 350145"/>
                  <a:gd name="connsiteX16" fmla="*/ 269337 w 390829"/>
                  <a:gd name="connsiteY16" fmla="*/ 166109 h 350145"/>
                  <a:gd name="connsiteX17" fmla="*/ 333632 w 390829"/>
                  <a:gd name="connsiteY17" fmla="*/ 118483 h 350145"/>
                  <a:gd name="connsiteX18" fmla="*/ 390782 w 390829"/>
                  <a:gd name="connsiteY18" fmla="*/ 97052 h 350145"/>
                  <a:gd name="connsiteX0" fmla="*/ 390782 w 390829"/>
                  <a:gd name="connsiteY0" fmla="*/ 97052 h 350145"/>
                  <a:gd name="connsiteX1" fmla="*/ 324107 w 390829"/>
                  <a:gd name="connsiteY1" fmla="*/ 39902 h 350145"/>
                  <a:gd name="connsiteX2" fmla="*/ 252669 w 390829"/>
                  <a:gd name="connsiteY2" fmla="*/ 4184 h 350145"/>
                  <a:gd name="connsiteX3" fmla="*/ 155038 w 390829"/>
                  <a:gd name="connsiteY3" fmla="*/ 6565 h 350145"/>
                  <a:gd name="connsiteX4" fmla="*/ 55026 w 390829"/>
                  <a:gd name="connsiteY4" fmla="*/ 56571 h 350145"/>
                  <a:gd name="connsiteX5" fmla="*/ 5019 w 390829"/>
                  <a:gd name="connsiteY5" fmla="*/ 147059 h 350145"/>
                  <a:gd name="connsiteX6" fmla="*/ 7401 w 390829"/>
                  <a:gd name="connsiteY6" fmla="*/ 242309 h 350145"/>
                  <a:gd name="connsiteX7" fmla="*/ 55026 w 390829"/>
                  <a:gd name="connsiteY7" fmla="*/ 306602 h 350145"/>
                  <a:gd name="connsiteX8" fmla="*/ 119320 w 390829"/>
                  <a:gd name="connsiteY8" fmla="*/ 339940 h 350145"/>
                  <a:gd name="connsiteX9" fmla="*/ 157419 w 390829"/>
                  <a:gd name="connsiteY9" fmla="*/ 347084 h 350145"/>
                  <a:gd name="connsiteX10" fmla="*/ 174088 w 390829"/>
                  <a:gd name="connsiteY10" fmla="*/ 294696 h 350145"/>
                  <a:gd name="connsiteX11" fmla="*/ 193138 w 390829"/>
                  <a:gd name="connsiteY11" fmla="*/ 256596 h 350145"/>
                  <a:gd name="connsiteX12" fmla="*/ 126463 w 390829"/>
                  <a:gd name="connsiteY12" fmla="*/ 197065 h 350145"/>
                  <a:gd name="connsiteX13" fmla="*/ 131226 w 390829"/>
                  <a:gd name="connsiteY13" fmla="*/ 156584 h 350145"/>
                  <a:gd name="connsiteX14" fmla="*/ 181232 w 390829"/>
                  <a:gd name="connsiteY14" fmla="*/ 128009 h 350145"/>
                  <a:gd name="connsiteX15" fmla="*/ 240763 w 390829"/>
                  <a:gd name="connsiteY15" fmla="*/ 144677 h 350145"/>
                  <a:gd name="connsiteX16" fmla="*/ 269337 w 390829"/>
                  <a:gd name="connsiteY16" fmla="*/ 166109 h 350145"/>
                  <a:gd name="connsiteX17" fmla="*/ 333632 w 390829"/>
                  <a:gd name="connsiteY17" fmla="*/ 118483 h 350145"/>
                  <a:gd name="connsiteX18" fmla="*/ 390782 w 390829"/>
                  <a:gd name="connsiteY18" fmla="*/ 97052 h 350145"/>
                  <a:gd name="connsiteX0" fmla="*/ 390782 w 390829"/>
                  <a:gd name="connsiteY0" fmla="*/ 97052 h 350145"/>
                  <a:gd name="connsiteX1" fmla="*/ 324107 w 390829"/>
                  <a:gd name="connsiteY1" fmla="*/ 39902 h 350145"/>
                  <a:gd name="connsiteX2" fmla="*/ 252669 w 390829"/>
                  <a:gd name="connsiteY2" fmla="*/ 4184 h 350145"/>
                  <a:gd name="connsiteX3" fmla="*/ 155038 w 390829"/>
                  <a:gd name="connsiteY3" fmla="*/ 6565 h 350145"/>
                  <a:gd name="connsiteX4" fmla="*/ 55026 w 390829"/>
                  <a:gd name="connsiteY4" fmla="*/ 56571 h 350145"/>
                  <a:gd name="connsiteX5" fmla="*/ 5019 w 390829"/>
                  <a:gd name="connsiteY5" fmla="*/ 147059 h 350145"/>
                  <a:gd name="connsiteX6" fmla="*/ 7401 w 390829"/>
                  <a:gd name="connsiteY6" fmla="*/ 242309 h 350145"/>
                  <a:gd name="connsiteX7" fmla="*/ 55026 w 390829"/>
                  <a:gd name="connsiteY7" fmla="*/ 306602 h 350145"/>
                  <a:gd name="connsiteX8" fmla="*/ 119320 w 390829"/>
                  <a:gd name="connsiteY8" fmla="*/ 339940 h 350145"/>
                  <a:gd name="connsiteX9" fmla="*/ 155038 w 390829"/>
                  <a:gd name="connsiteY9" fmla="*/ 347084 h 350145"/>
                  <a:gd name="connsiteX10" fmla="*/ 174088 w 390829"/>
                  <a:gd name="connsiteY10" fmla="*/ 294696 h 350145"/>
                  <a:gd name="connsiteX11" fmla="*/ 193138 w 390829"/>
                  <a:gd name="connsiteY11" fmla="*/ 256596 h 350145"/>
                  <a:gd name="connsiteX12" fmla="*/ 126463 w 390829"/>
                  <a:gd name="connsiteY12" fmla="*/ 197065 h 350145"/>
                  <a:gd name="connsiteX13" fmla="*/ 131226 w 390829"/>
                  <a:gd name="connsiteY13" fmla="*/ 156584 h 350145"/>
                  <a:gd name="connsiteX14" fmla="*/ 181232 w 390829"/>
                  <a:gd name="connsiteY14" fmla="*/ 128009 h 350145"/>
                  <a:gd name="connsiteX15" fmla="*/ 240763 w 390829"/>
                  <a:gd name="connsiteY15" fmla="*/ 144677 h 350145"/>
                  <a:gd name="connsiteX16" fmla="*/ 269337 w 390829"/>
                  <a:gd name="connsiteY16" fmla="*/ 166109 h 350145"/>
                  <a:gd name="connsiteX17" fmla="*/ 333632 w 390829"/>
                  <a:gd name="connsiteY17" fmla="*/ 118483 h 350145"/>
                  <a:gd name="connsiteX18" fmla="*/ 390782 w 390829"/>
                  <a:gd name="connsiteY18" fmla="*/ 97052 h 350145"/>
                  <a:gd name="connsiteX0" fmla="*/ 390782 w 390829"/>
                  <a:gd name="connsiteY0" fmla="*/ 97052 h 350145"/>
                  <a:gd name="connsiteX1" fmla="*/ 324107 w 390829"/>
                  <a:gd name="connsiteY1" fmla="*/ 39902 h 350145"/>
                  <a:gd name="connsiteX2" fmla="*/ 252669 w 390829"/>
                  <a:gd name="connsiteY2" fmla="*/ 4184 h 350145"/>
                  <a:gd name="connsiteX3" fmla="*/ 155038 w 390829"/>
                  <a:gd name="connsiteY3" fmla="*/ 6565 h 350145"/>
                  <a:gd name="connsiteX4" fmla="*/ 55026 w 390829"/>
                  <a:gd name="connsiteY4" fmla="*/ 56571 h 350145"/>
                  <a:gd name="connsiteX5" fmla="*/ 5019 w 390829"/>
                  <a:gd name="connsiteY5" fmla="*/ 147059 h 350145"/>
                  <a:gd name="connsiteX6" fmla="*/ 7401 w 390829"/>
                  <a:gd name="connsiteY6" fmla="*/ 242309 h 350145"/>
                  <a:gd name="connsiteX7" fmla="*/ 55026 w 390829"/>
                  <a:gd name="connsiteY7" fmla="*/ 306602 h 350145"/>
                  <a:gd name="connsiteX8" fmla="*/ 119320 w 390829"/>
                  <a:gd name="connsiteY8" fmla="*/ 339940 h 350145"/>
                  <a:gd name="connsiteX9" fmla="*/ 155038 w 390829"/>
                  <a:gd name="connsiteY9" fmla="*/ 347084 h 350145"/>
                  <a:gd name="connsiteX10" fmla="*/ 174088 w 390829"/>
                  <a:gd name="connsiteY10" fmla="*/ 294696 h 350145"/>
                  <a:gd name="connsiteX11" fmla="*/ 188375 w 390829"/>
                  <a:gd name="connsiteY11" fmla="*/ 256596 h 350145"/>
                  <a:gd name="connsiteX12" fmla="*/ 126463 w 390829"/>
                  <a:gd name="connsiteY12" fmla="*/ 197065 h 350145"/>
                  <a:gd name="connsiteX13" fmla="*/ 131226 w 390829"/>
                  <a:gd name="connsiteY13" fmla="*/ 156584 h 350145"/>
                  <a:gd name="connsiteX14" fmla="*/ 181232 w 390829"/>
                  <a:gd name="connsiteY14" fmla="*/ 128009 h 350145"/>
                  <a:gd name="connsiteX15" fmla="*/ 240763 w 390829"/>
                  <a:gd name="connsiteY15" fmla="*/ 144677 h 350145"/>
                  <a:gd name="connsiteX16" fmla="*/ 269337 w 390829"/>
                  <a:gd name="connsiteY16" fmla="*/ 166109 h 350145"/>
                  <a:gd name="connsiteX17" fmla="*/ 333632 w 390829"/>
                  <a:gd name="connsiteY17" fmla="*/ 118483 h 350145"/>
                  <a:gd name="connsiteX18" fmla="*/ 390782 w 390829"/>
                  <a:gd name="connsiteY18" fmla="*/ 97052 h 350145"/>
                  <a:gd name="connsiteX0" fmla="*/ 390782 w 390829"/>
                  <a:gd name="connsiteY0" fmla="*/ 97052 h 350145"/>
                  <a:gd name="connsiteX1" fmla="*/ 324107 w 390829"/>
                  <a:gd name="connsiteY1" fmla="*/ 39902 h 350145"/>
                  <a:gd name="connsiteX2" fmla="*/ 252669 w 390829"/>
                  <a:gd name="connsiteY2" fmla="*/ 4184 h 350145"/>
                  <a:gd name="connsiteX3" fmla="*/ 155038 w 390829"/>
                  <a:gd name="connsiteY3" fmla="*/ 6565 h 350145"/>
                  <a:gd name="connsiteX4" fmla="*/ 55026 w 390829"/>
                  <a:gd name="connsiteY4" fmla="*/ 56571 h 350145"/>
                  <a:gd name="connsiteX5" fmla="*/ 5019 w 390829"/>
                  <a:gd name="connsiteY5" fmla="*/ 147059 h 350145"/>
                  <a:gd name="connsiteX6" fmla="*/ 7401 w 390829"/>
                  <a:gd name="connsiteY6" fmla="*/ 242309 h 350145"/>
                  <a:gd name="connsiteX7" fmla="*/ 55026 w 390829"/>
                  <a:gd name="connsiteY7" fmla="*/ 306602 h 350145"/>
                  <a:gd name="connsiteX8" fmla="*/ 119320 w 390829"/>
                  <a:gd name="connsiteY8" fmla="*/ 339940 h 350145"/>
                  <a:gd name="connsiteX9" fmla="*/ 155038 w 390829"/>
                  <a:gd name="connsiteY9" fmla="*/ 347084 h 350145"/>
                  <a:gd name="connsiteX10" fmla="*/ 174088 w 390829"/>
                  <a:gd name="connsiteY10" fmla="*/ 294696 h 350145"/>
                  <a:gd name="connsiteX11" fmla="*/ 185993 w 390829"/>
                  <a:gd name="connsiteY11" fmla="*/ 256596 h 350145"/>
                  <a:gd name="connsiteX12" fmla="*/ 126463 w 390829"/>
                  <a:gd name="connsiteY12" fmla="*/ 197065 h 350145"/>
                  <a:gd name="connsiteX13" fmla="*/ 131226 w 390829"/>
                  <a:gd name="connsiteY13" fmla="*/ 156584 h 350145"/>
                  <a:gd name="connsiteX14" fmla="*/ 181232 w 390829"/>
                  <a:gd name="connsiteY14" fmla="*/ 128009 h 350145"/>
                  <a:gd name="connsiteX15" fmla="*/ 240763 w 390829"/>
                  <a:gd name="connsiteY15" fmla="*/ 144677 h 350145"/>
                  <a:gd name="connsiteX16" fmla="*/ 269337 w 390829"/>
                  <a:gd name="connsiteY16" fmla="*/ 166109 h 350145"/>
                  <a:gd name="connsiteX17" fmla="*/ 333632 w 390829"/>
                  <a:gd name="connsiteY17" fmla="*/ 118483 h 350145"/>
                  <a:gd name="connsiteX18" fmla="*/ 390782 w 390829"/>
                  <a:gd name="connsiteY18" fmla="*/ 97052 h 350145"/>
                  <a:gd name="connsiteX0" fmla="*/ 390782 w 390829"/>
                  <a:gd name="connsiteY0" fmla="*/ 97052 h 350145"/>
                  <a:gd name="connsiteX1" fmla="*/ 324107 w 390829"/>
                  <a:gd name="connsiteY1" fmla="*/ 39902 h 350145"/>
                  <a:gd name="connsiteX2" fmla="*/ 252669 w 390829"/>
                  <a:gd name="connsiteY2" fmla="*/ 4184 h 350145"/>
                  <a:gd name="connsiteX3" fmla="*/ 155038 w 390829"/>
                  <a:gd name="connsiteY3" fmla="*/ 6565 h 350145"/>
                  <a:gd name="connsiteX4" fmla="*/ 55026 w 390829"/>
                  <a:gd name="connsiteY4" fmla="*/ 56571 h 350145"/>
                  <a:gd name="connsiteX5" fmla="*/ 5019 w 390829"/>
                  <a:gd name="connsiteY5" fmla="*/ 147059 h 350145"/>
                  <a:gd name="connsiteX6" fmla="*/ 7401 w 390829"/>
                  <a:gd name="connsiteY6" fmla="*/ 242309 h 350145"/>
                  <a:gd name="connsiteX7" fmla="*/ 55026 w 390829"/>
                  <a:gd name="connsiteY7" fmla="*/ 306602 h 350145"/>
                  <a:gd name="connsiteX8" fmla="*/ 119320 w 390829"/>
                  <a:gd name="connsiteY8" fmla="*/ 339940 h 350145"/>
                  <a:gd name="connsiteX9" fmla="*/ 155038 w 390829"/>
                  <a:gd name="connsiteY9" fmla="*/ 347084 h 350145"/>
                  <a:gd name="connsiteX10" fmla="*/ 174088 w 390829"/>
                  <a:gd name="connsiteY10" fmla="*/ 294696 h 350145"/>
                  <a:gd name="connsiteX11" fmla="*/ 193137 w 390829"/>
                  <a:gd name="connsiteY11" fmla="*/ 254214 h 350145"/>
                  <a:gd name="connsiteX12" fmla="*/ 126463 w 390829"/>
                  <a:gd name="connsiteY12" fmla="*/ 197065 h 350145"/>
                  <a:gd name="connsiteX13" fmla="*/ 131226 w 390829"/>
                  <a:gd name="connsiteY13" fmla="*/ 156584 h 350145"/>
                  <a:gd name="connsiteX14" fmla="*/ 181232 w 390829"/>
                  <a:gd name="connsiteY14" fmla="*/ 128009 h 350145"/>
                  <a:gd name="connsiteX15" fmla="*/ 240763 w 390829"/>
                  <a:gd name="connsiteY15" fmla="*/ 144677 h 350145"/>
                  <a:gd name="connsiteX16" fmla="*/ 269337 w 390829"/>
                  <a:gd name="connsiteY16" fmla="*/ 166109 h 350145"/>
                  <a:gd name="connsiteX17" fmla="*/ 333632 w 390829"/>
                  <a:gd name="connsiteY17" fmla="*/ 118483 h 350145"/>
                  <a:gd name="connsiteX18" fmla="*/ 390782 w 390829"/>
                  <a:gd name="connsiteY18" fmla="*/ 97052 h 350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0829" h="350145">
                    <a:moveTo>
                      <a:pt x="390782" y="97052"/>
                    </a:moveTo>
                    <a:cubicBezTo>
                      <a:pt x="389195" y="83955"/>
                      <a:pt x="347126" y="55380"/>
                      <a:pt x="324107" y="39902"/>
                    </a:cubicBezTo>
                    <a:cubicBezTo>
                      <a:pt x="301088" y="24424"/>
                      <a:pt x="280847" y="9740"/>
                      <a:pt x="252669" y="4184"/>
                    </a:cubicBezTo>
                    <a:cubicBezTo>
                      <a:pt x="224491" y="-1372"/>
                      <a:pt x="187978" y="-2166"/>
                      <a:pt x="155038" y="6565"/>
                    </a:cubicBezTo>
                    <a:cubicBezTo>
                      <a:pt x="122098" y="15296"/>
                      <a:pt x="80029" y="33155"/>
                      <a:pt x="55026" y="56571"/>
                    </a:cubicBezTo>
                    <a:cubicBezTo>
                      <a:pt x="30023" y="79987"/>
                      <a:pt x="12956" y="116103"/>
                      <a:pt x="5019" y="147059"/>
                    </a:cubicBezTo>
                    <a:cubicBezTo>
                      <a:pt x="-2918" y="178015"/>
                      <a:pt x="-933" y="215719"/>
                      <a:pt x="7401" y="242309"/>
                    </a:cubicBezTo>
                    <a:cubicBezTo>
                      <a:pt x="15735" y="268899"/>
                      <a:pt x="36373" y="290330"/>
                      <a:pt x="55026" y="306602"/>
                    </a:cubicBezTo>
                    <a:cubicBezTo>
                      <a:pt x="73679" y="322874"/>
                      <a:pt x="102652" y="333193"/>
                      <a:pt x="119320" y="339940"/>
                    </a:cubicBezTo>
                    <a:cubicBezTo>
                      <a:pt x="135988" y="346687"/>
                      <a:pt x="145910" y="354625"/>
                      <a:pt x="155038" y="347084"/>
                    </a:cubicBezTo>
                    <a:cubicBezTo>
                      <a:pt x="164166" y="339543"/>
                      <a:pt x="167738" y="310174"/>
                      <a:pt x="174088" y="294696"/>
                    </a:cubicBezTo>
                    <a:cubicBezTo>
                      <a:pt x="180438" y="279218"/>
                      <a:pt x="201074" y="270486"/>
                      <a:pt x="193137" y="254214"/>
                    </a:cubicBezTo>
                    <a:cubicBezTo>
                      <a:pt x="185199" y="237942"/>
                      <a:pt x="136782" y="213337"/>
                      <a:pt x="126463" y="197065"/>
                    </a:cubicBezTo>
                    <a:cubicBezTo>
                      <a:pt x="116145" y="180793"/>
                      <a:pt x="122098" y="168093"/>
                      <a:pt x="131226" y="156584"/>
                    </a:cubicBezTo>
                    <a:cubicBezTo>
                      <a:pt x="140354" y="145075"/>
                      <a:pt x="162976" y="129993"/>
                      <a:pt x="181232" y="128009"/>
                    </a:cubicBezTo>
                    <a:cubicBezTo>
                      <a:pt x="199488" y="126025"/>
                      <a:pt x="226079" y="138327"/>
                      <a:pt x="240763" y="144677"/>
                    </a:cubicBezTo>
                    <a:cubicBezTo>
                      <a:pt x="255447" y="151027"/>
                      <a:pt x="253462" y="170871"/>
                      <a:pt x="269337" y="166109"/>
                    </a:cubicBezTo>
                    <a:cubicBezTo>
                      <a:pt x="285212" y="161347"/>
                      <a:pt x="313391" y="129992"/>
                      <a:pt x="333632" y="118483"/>
                    </a:cubicBezTo>
                    <a:cubicBezTo>
                      <a:pt x="353873" y="106974"/>
                      <a:pt x="392369" y="110149"/>
                      <a:pt x="390782" y="9705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6" name="任意多边形 1405"/>
              <p:cNvSpPr/>
              <p:nvPr/>
            </p:nvSpPr>
            <p:spPr>
              <a:xfrm>
                <a:off x="7787766" y="3838481"/>
                <a:ext cx="201757" cy="170122"/>
              </a:xfrm>
              <a:custGeom>
                <a:avLst/>
                <a:gdLst>
                  <a:gd name="connsiteX0" fmla="*/ 100607 w 515426"/>
                  <a:gd name="connsiteY0" fmla="*/ 435850 h 436170"/>
                  <a:gd name="connsiteX1" fmla="*/ 45838 w 515426"/>
                  <a:gd name="connsiteY1" fmla="*/ 376319 h 436170"/>
                  <a:gd name="connsiteX2" fmla="*/ 5357 w 515426"/>
                  <a:gd name="connsiteY2" fmla="*/ 278688 h 436170"/>
                  <a:gd name="connsiteX3" fmla="*/ 7738 w 515426"/>
                  <a:gd name="connsiteY3" fmla="*/ 150100 h 436170"/>
                  <a:gd name="connsiteX4" fmla="*/ 72032 w 515426"/>
                  <a:gd name="connsiteY4" fmla="*/ 45325 h 436170"/>
                  <a:gd name="connsiteX5" fmla="*/ 181569 w 515426"/>
                  <a:gd name="connsiteY5" fmla="*/ 81 h 436170"/>
                  <a:gd name="connsiteX6" fmla="*/ 341113 w 515426"/>
                  <a:gd name="connsiteY6" fmla="*/ 54850 h 436170"/>
                  <a:gd name="connsiteX7" fmla="*/ 436363 w 515426"/>
                  <a:gd name="connsiteY7" fmla="*/ 133431 h 436170"/>
                  <a:gd name="connsiteX8" fmla="*/ 512563 w 515426"/>
                  <a:gd name="connsiteY8" fmla="*/ 200106 h 436170"/>
                  <a:gd name="connsiteX9" fmla="*/ 493513 w 515426"/>
                  <a:gd name="connsiteY9" fmla="*/ 235825 h 436170"/>
                  <a:gd name="connsiteX10" fmla="*/ 438744 w 515426"/>
                  <a:gd name="connsiteY10" fmla="*/ 292975 h 436170"/>
                  <a:gd name="connsiteX11" fmla="*/ 372069 w 515426"/>
                  <a:gd name="connsiteY11" fmla="*/ 359650 h 436170"/>
                  <a:gd name="connsiteX12" fmla="*/ 322063 w 515426"/>
                  <a:gd name="connsiteY12" fmla="*/ 357269 h 436170"/>
                  <a:gd name="connsiteX13" fmla="*/ 257769 w 515426"/>
                  <a:gd name="connsiteY13" fmla="*/ 369175 h 436170"/>
                  <a:gd name="connsiteX14" fmla="*/ 233957 w 515426"/>
                  <a:gd name="connsiteY14" fmla="*/ 376319 h 436170"/>
                  <a:gd name="connsiteX15" fmla="*/ 243482 w 515426"/>
                  <a:gd name="connsiteY15" fmla="*/ 316788 h 436170"/>
                  <a:gd name="connsiteX16" fmla="*/ 262532 w 515426"/>
                  <a:gd name="connsiteY16" fmla="*/ 233444 h 436170"/>
                  <a:gd name="connsiteX17" fmla="*/ 295869 w 515426"/>
                  <a:gd name="connsiteY17" fmla="*/ 178675 h 436170"/>
                  <a:gd name="connsiteX18" fmla="*/ 314919 w 515426"/>
                  <a:gd name="connsiteY18" fmla="*/ 164388 h 436170"/>
                  <a:gd name="connsiteX19" fmla="*/ 269675 w 515426"/>
                  <a:gd name="connsiteY19" fmla="*/ 128669 h 436170"/>
                  <a:gd name="connsiteX20" fmla="*/ 212525 w 515426"/>
                  <a:gd name="connsiteY20" fmla="*/ 119144 h 436170"/>
                  <a:gd name="connsiteX21" fmla="*/ 133944 w 515426"/>
                  <a:gd name="connsiteY21" fmla="*/ 140575 h 436170"/>
                  <a:gd name="connsiteX22" fmla="*/ 126800 w 515426"/>
                  <a:gd name="connsiteY22" fmla="*/ 197725 h 436170"/>
                  <a:gd name="connsiteX23" fmla="*/ 133944 w 515426"/>
                  <a:gd name="connsiteY23" fmla="*/ 278688 h 436170"/>
                  <a:gd name="connsiteX24" fmla="*/ 172044 w 515426"/>
                  <a:gd name="connsiteY24" fmla="*/ 326313 h 436170"/>
                  <a:gd name="connsiteX25" fmla="*/ 205382 w 515426"/>
                  <a:gd name="connsiteY25" fmla="*/ 359650 h 436170"/>
                  <a:gd name="connsiteX26" fmla="*/ 236338 w 515426"/>
                  <a:gd name="connsiteY26" fmla="*/ 385844 h 436170"/>
                  <a:gd name="connsiteX27" fmla="*/ 195857 w 515426"/>
                  <a:gd name="connsiteY27" fmla="*/ 397750 h 436170"/>
                  <a:gd name="connsiteX28" fmla="*/ 150613 w 515426"/>
                  <a:gd name="connsiteY28" fmla="*/ 400131 h 436170"/>
                  <a:gd name="connsiteX29" fmla="*/ 100607 w 515426"/>
                  <a:gd name="connsiteY29" fmla="*/ 435850 h 436170"/>
                  <a:gd name="connsiteX0" fmla="*/ 100607 w 515426"/>
                  <a:gd name="connsiteY0" fmla="*/ 435828 h 436148"/>
                  <a:gd name="connsiteX1" fmla="*/ 45838 w 515426"/>
                  <a:gd name="connsiteY1" fmla="*/ 376297 h 436148"/>
                  <a:gd name="connsiteX2" fmla="*/ 5357 w 515426"/>
                  <a:gd name="connsiteY2" fmla="*/ 278666 h 436148"/>
                  <a:gd name="connsiteX3" fmla="*/ 7738 w 515426"/>
                  <a:gd name="connsiteY3" fmla="*/ 150078 h 436148"/>
                  <a:gd name="connsiteX4" fmla="*/ 72032 w 515426"/>
                  <a:gd name="connsiteY4" fmla="*/ 45303 h 436148"/>
                  <a:gd name="connsiteX5" fmla="*/ 181569 w 515426"/>
                  <a:gd name="connsiteY5" fmla="*/ 59 h 436148"/>
                  <a:gd name="connsiteX6" fmla="*/ 336350 w 515426"/>
                  <a:gd name="connsiteY6" fmla="*/ 38159 h 436148"/>
                  <a:gd name="connsiteX7" fmla="*/ 436363 w 515426"/>
                  <a:gd name="connsiteY7" fmla="*/ 133409 h 436148"/>
                  <a:gd name="connsiteX8" fmla="*/ 512563 w 515426"/>
                  <a:gd name="connsiteY8" fmla="*/ 200084 h 436148"/>
                  <a:gd name="connsiteX9" fmla="*/ 493513 w 515426"/>
                  <a:gd name="connsiteY9" fmla="*/ 235803 h 436148"/>
                  <a:gd name="connsiteX10" fmla="*/ 438744 w 515426"/>
                  <a:gd name="connsiteY10" fmla="*/ 292953 h 436148"/>
                  <a:gd name="connsiteX11" fmla="*/ 372069 w 515426"/>
                  <a:gd name="connsiteY11" fmla="*/ 359628 h 436148"/>
                  <a:gd name="connsiteX12" fmla="*/ 322063 w 515426"/>
                  <a:gd name="connsiteY12" fmla="*/ 357247 h 436148"/>
                  <a:gd name="connsiteX13" fmla="*/ 257769 w 515426"/>
                  <a:gd name="connsiteY13" fmla="*/ 369153 h 436148"/>
                  <a:gd name="connsiteX14" fmla="*/ 233957 w 515426"/>
                  <a:gd name="connsiteY14" fmla="*/ 376297 h 436148"/>
                  <a:gd name="connsiteX15" fmla="*/ 243482 w 515426"/>
                  <a:gd name="connsiteY15" fmla="*/ 316766 h 436148"/>
                  <a:gd name="connsiteX16" fmla="*/ 262532 w 515426"/>
                  <a:gd name="connsiteY16" fmla="*/ 233422 h 436148"/>
                  <a:gd name="connsiteX17" fmla="*/ 295869 w 515426"/>
                  <a:gd name="connsiteY17" fmla="*/ 178653 h 436148"/>
                  <a:gd name="connsiteX18" fmla="*/ 314919 w 515426"/>
                  <a:gd name="connsiteY18" fmla="*/ 164366 h 436148"/>
                  <a:gd name="connsiteX19" fmla="*/ 269675 w 515426"/>
                  <a:gd name="connsiteY19" fmla="*/ 128647 h 436148"/>
                  <a:gd name="connsiteX20" fmla="*/ 212525 w 515426"/>
                  <a:gd name="connsiteY20" fmla="*/ 119122 h 436148"/>
                  <a:gd name="connsiteX21" fmla="*/ 133944 w 515426"/>
                  <a:gd name="connsiteY21" fmla="*/ 140553 h 436148"/>
                  <a:gd name="connsiteX22" fmla="*/ 126800 w 515426"/>
                  <a:gd name="connsiteY22" fmla="*/ 197703 h 436148"/>
                  <a:gd name="connsiteX23" fmla="*/ 133944 w 515426"/>
                  <a:gd name="connsiteY23" fmla="*/ 278666 h 436148"/>
                  <a:gd name="connsiteX24" fmla="*/ 172044 w 515426"/>
                  <a:gd name="connsiteY24" fmla="*/ 326291 h 436148"/>
                  <a:gd name="connsiteX25" fmla="*/ 205382 w 515426"/>
                  <a:gd name="connsiteY25" fmla="*/ 359628 h 436148"/>
                  <a:gd name="connsiteX26" fmla="*/ 236338 w 515426"/>
                  <a:gd name="connsiteY26" fmla="*/ 385822 h 436148"/>
                  <a:gd name="connsiteX27" fmla="*/ 195857 w 515426"/>
                  <a:gd name="connsiteY27" fmla="*/ 397728 h 436148"/>
                  <a:gd name="connsiteX28" fmla="*/ 150613 w 515426"/>
                  <a:gd name="connsiteY28" fmla="*/ 400109 h 436148"/>
                  <a:gd name="connsiteX29" fmla="*/ 100607 w 515426"/>
                  <a:gd name="connsiteY29" fmla="*/ 435828 h 436148"/>
                  <a:gd name="connsiteX0" fmla="*/ 100607 w 514661"/>
                  <a:gd name="connsiteY0" fmla="*/ 435823 h 436143"/>
                  <a:gd name="connsiteX1" fmla="*/ 45838 w 514661"/>
                  <a:gd name="connsiteY1" fmla="*/ 376292 h 436143"/>
                  <a:gd name="connsiteX2" fmla="*/ 5357 w 514661"/>
                  <a:gd name="connsiteY2" fmla="*/ 278661 h 436143"/>
                  <a:gd name="connsiteX3" fmla="*/ 7738 w 514661"/>
                  <a:gd name="connsiteY3" fmla="*/ 150073 h 436143"/>
                  <a:gd name="connsiteX4" fmla="*/ 72032 w 514661"/>
                  <a:gd name="connsiteY4" fmla="*/ 45298 h 436143"/>
                  <a:gd name="connsiteX5" fmla="*/ 181569 w 514661"/>
                  <a:gd name="connsiteY5" fmla="*/ 54 h 436143"/>
                  <a:gd name="connsiteX6" fmla="*/ 336350 w 514661"/>
                  <a:gd name="connsiteY6" fmla="*/ 38154 h 436143"/>
                  <a:gd name="connsiteX7" fmla="*/ 448269 w 514661"/>
                  <a:gd name="connsiteY7" fmla="*/ 121498 h 436143"/>
                  <a:gd name="connsiteX8" fmla="*/ 512563 w 514661"/>
                  <a:gd name="connsiteY8" fmla="*/ 200079 h 436143"/>
                  <a:gd name="connsiteX9" fmla="*/ 493513 w 514661"/>
                  <a:gd name="connsiteY9" fmla="*/ 235798 h 436143"/>
                  <a:gd name="connsiteX10" fmla="*/ 438744 w 514661"/>
                  <a:gd name="connsiteY10" fmla="*/ 292948 h 436143"/>
                  <a:gd name="connsiteX11" fmla="*/ 372069 w 514661"/>
                  <a:gd name="connsiteY11" fmla="*/ 359623 h 436143"/>
                  <a:gd name="connsiteX12" fmla="*/ 322063 w 514661"/>
                  <a:gd name="connsiteY12" fmla="*/ 357242 h 436143"/>
                  <a:gd name="connsiteX13" fmla="*/ 257769 w 514661"/>
                  <a:gd name="connsiteY13" fmla="*/ 369148 h 436143"/>
                  <a:gd name="connsiteX14" fmla="*/ 233957 w 514661"/>
                  <a:gd name="connsiteY14" fmla="*/ 376292 h 436143"/>
                  <a:gd name="connsiteX15" fmla="*/ 243482 w 514661"/>
                  <a:gd name="connsiteY15" fmla="*/ 316761 h 436143"/>
                  <a:gd name="connsiteX16" fmla="*/ 262532 w 514661"/>
                  <a:gd name="connsiteY16" fmla="*/ 233417 h 436143"/>
                  <a:gd name="connsiteX17" fmla="*/ 295869 w 514661"/>
                  <a:gd name="connsiteY17" fmla="*/ 178648 h 436143"/>
                  <a:gd name="connsiteX18" fmla="*/ 314919 w 514661"/>
                  <a:gd name="connsiteY18" fmla="*/ 164361 h 436143"/>
                  <a:gd name="connsiteX19" fmla="*/ 269675 w 514661"/>
                  <a:gd name="connsiteY19" fmla="*/ 128642 h 436143"/>
                  <a:gd name="connsiteX20" fmla="*/ 212525 w 514661"/>
                  <a:gd name="connsiteY20" fmla="*/ 119117 h 436143"/>
                  <a:gd name="connsiteX21" fmla="*/ 133944 w 514661"/>
                  <a:gd name="connsiteY21" fmla="*/ 140548 h 436143"/>
                  <a:gd name="connsiteX22" fmla="*/ 126800 w 514661"/>
                  <a:gd name="connsiteY22" fmla="*/ 197698 h 436143"/>
                  <a:gd name="connsiteX23" fmla="*/ 133944 w 514661"/>
                  <a:gd name="connsiteY23" fmla="*/ 278661 h 436143"/>
                  <a:gd name="connsiteX24" fmla="*/ 172044 w 514661"/>
                  <a:gd name="connsiteY24" fmla="*/ 326286 h 436143"/>
                  <a:gd name="connsiteX25" fmla="*/ 205382 w 514661"/>
                  <a:gd name="connsiteY25" fmla="*/ 359623 h 436143"/>
                  <a:gd name="connsiteX26" fmla="*/ 236338 w 514661"/>
                  <a:gd name="connsiteY26" fmla="*/ 385817 h 436143"/>
                  <a:gd name="connsiteX27" fmla="*/ 195857 w 514661"/>
                  <a:gd name="connsiteY27" fmla="*/ 397723 h 436143"/>
                  <a:gd name="connsiteX28" fmla="*/ 150613 w 514661"/>
                  <a:gd name="connsiteY28" fmla="*/ 400104 h 436143"/>
                  <a:gd name="connsiteX29" fmla="*/ 100607 w 514661"/>
                  <a:gd name="connsiteY29" fmla="*/ 435823 h 436143"/>
                  <a:gd name="connsiteX0" fmla="*/ 103653 w 517707"/>
                  <a:gd name="connsiteY0" fmla="*/ 435823 h 436143"/>
                  <a:gd name="connsiteX1" fmla="*/ 48884 w 517707"/>
                  <a:gd name="connsiteY1" fmla="*/ 376292 h 436143"/>
                  <a:gd name="connsiteX2" fmla="*/ 8403 w 517707"/>
                  <a:gd name="connsiteY2" fmla="*/ 278661 h 436143"/>
                  <a:gd name="connsiteX3" fmla="*/ 6021 w 517707"/>
                  <a:gd name="connsiteY3" fmla="*/ 145310 h 436143"/>
                  <a:gd name="connsiteX4" fmla="*/ 75078 w 517707"/>
                  <a:gd name="connsiteY4" fmla="*/ 45298 h 436143"/>
                  <a:gd name="connsiteX5" fmla="*/ 184615 w 517707"/>
                  <a:gd name="connsiteY5" fmla="*/ 54 h 436143"/>
                  <a:gd name="connsiteX6" fmla="*/ 339396 w 517707"/>
                  <a:gd name="connsiteY6" fmla="*/ 38154 h 436143"/>
                  <a:gd name="connsiteX7" fmla="*/ 451315 w 517707"/>
                  <a:gd name="connsiteY7" fmla="*/ 121498 h 436143"/>
                  <a:gd name="connsiteX8" fmla="*/ 515609 w 517707"/>
                  <a:gd name="connsiteY8" fmla="*/ 200079 h 436143"/>
                  <a:gd name="connsiteX9" fmla="*/ 496559 w 517707"/>
                  <a:gd name="connsiteY9" fmla="*/ 235798 h 436143"/>
                  <a:gd name="connsiteX10" fmla="*/ 441790 w 517707"/>
                  <a:gd name="connsiteY10" fmla="*/ 292948 h 436143"/>
                  <a:gd name="connsiteX11" fmla="*/ 375115 w 517707"/>
                  <a:gd name="connsiteY11" fmla="*/ 359623 h 436143"/>
                  <a:gd name="connsiteX12" fmla="*/ 325109 w 517707"/>
                  <a:gd name="connsiteY12" fmla="*/ 357242 h 436143"/>
                  <a:gd name="connsiteX13" fmla="*/ 260815 w 517707"/>
                  <a:gd name="connsiteY13" fmla="*/ 369148 h 436143"/>
                  <a:gd name="connsiteX14" fmla="*/ 237003 w 517707"/>
                  <a:gd name="connsiteY14" fmla="*/ 376292 h 436143"/>
                  <a:gd name="connsiteX15" fmla="*/ 246528 w 517707"/>
                  <a:gd name="connsiteY15" fmla="*/ 316761 h 436143"/>
                  <a:gd name="connsiteX16" fmla="*/ 265578 w 517707"/>
                  <a:gd name="connsiteY16" fmla="*/ 233417 h 436143"/>
                  <a:gd name="connsiteX17" fmla="*/ 298915 w 517707"/>
                  <a:gd name="connsiteY17" fmla="*/ 178648 h 436143"/>
                  <a:gd name="connsiteX18" fmla="*/ 317965 w 517707"/>
                  <a:gd name="connsiteY18" fmla="*/ 164361 h 436143"/>
                  <a:gd name="connsiteX19" fmla="*/ 272721 w 517707"/>
                  <a:gd name="connsiteY19" fmla="*/ 128642 h 436143"/>
                  <a:gd name="connsiteX20" fmla="*/ 215571 w 517707"/>
                  <a:gd name="connsiteY20" fmla="*/ 119117 h 436143"/>
                  <a:gd name="connsiteX21" fmla="*/ 136990 w 517707"/>
                  <a:gd name="connsiteY21" fmla="*/ 140548 h 436143"/>
                  <a:gd name="connsiteX22" fmla="*/ 129846 w 517707"/>
                  <a:gd name="connsiteY22" fmla="*/ 197698 h 436143"/>
                  <a:gd name="connsiteX23" fmla="*/ 136990 w 517707"/>
                  <a:gd name="connsiteY23" fmla="*/ 278661 h 436143"/>
                  <a:gd name="connsiteX24" fmla="*/ 175090 w 517707"/>
                  <a:gd name="connsiteY24" fmla="*/ 326286 h 436143"/>
                  <a:gd name="connsiteX25" fmla="*/ 208428 w 517707"/>
                  <a:gd name="connsiteY25" fmla="*/ 359623 h 436143"/>
                  <a:gd name="connsiteX26" fmla="*/ 239384 w 517707"/>
                  <a:gd name="connsiteY26" fmla="*/ 385817 h 436143"/>
                  <a:gd name="connsiteX27" fmla="*/ 198903 w 517707"/>
                  <a:gd name="connsiteY27" fmla="*/ 397723 h 436143"/>
                  <a:gd name="connsiteX28" fmla="*/ 153659 w 517707"/>
                  <a:gd name="connsiteY28" fmla="*/ 400104 h 436143"/>
                  <a:gd name="connsiteX29" fmla="*/ 103653 w 517707"/>
                  <a:gd name="connsiteY29" fmla="*/ 435823 h 436143"/>
                  <a:gd name="connsiteX0" fmla="*/ 103138 w 517192"/>
                  <a:gd name="connsiteY0" fmla="*/ 435776 h 436096"/>
                  <a:gd name="connsiteX1" fmla="*/ 48369 w 517192"/>
                  <a:gd name="connsiteY1" fmla="*/ 376245 h 436096"/>
                  <a:gd name="connsiteX2" fmla="*/ 7888 w 517192"/>
                  <a:gd name="connsiteY2" fmla="*/ 278614 h 436096"/>
                  <a:gd name="connsiteX3" fmla="*/ 5506 w 517192"/>
                  <a:gd name="connsiteY3" fmla="*/ 145263 h 436096"/>
                  <a:gd name="connsiteX4" fmla="*/ 67419 w 517192"/>
                  <a:gd name="connsiteY4" fmla="*/ 40488 h 436096"/>
                  <a:gd name="connsiteX5" fmla="*/ 184100 w 517192"/>
                  <a:gd name="connsiteY5" fmla="*/ 7 h 436096"/>
                  <a:gd name="connsiteX6" fmla="*/ 338881 w 517192"/>
                  <a:gd name="connsiteY6" fmla="*/ 38107 h 436096"/>
                  <a:gd name="connsiteX7" fmla="*/ 450800 w 517192"/>
                  <a:gd name="connsiteY7" fmla="*/ 121451 h 436096"/>
                  <a:gd name="connsiteX8" fmla="*/ 515094 w 517192"/>
                  <a:gd name="connsiteY8" fmla="*/ 200032 h 436096"/>
                  <a:gd name="connsiteX9" fmla="*/ 496044 w 517192"/>
                  <a:gd name="connsiteY9" fmla="*/ 235751 h 436096"/>
                  <a:gd name="connsiteX10" fmla="*/ 441275 w 517192"/>
                  <a:gd name="connsiteY10" fmla="*/ 292901 h 436096"/>
                  <a:gd name="connsiteX11" fmla="*/ 374600 w 517192"/>
                  <a:gd name="connsiteY11" fmla="*/ 359576 h 436096"/>
                  <a:gd name="connsiteX12" fmla="*/ 324594 w 517192"/>
                  <a:gd name="connsiteY12" fmla="*/ 357195 h 436096"/>
                  <a:gd name="connsiteX13" fmla="*/ 260300 w 517192"/>
                  <a:gd name="connsiteY13" fmla="*/ 369101 h 436096"/>
                  <a:gd name="connsiteX14" fmla="*/ 236488 w 517192"/>
                  <a:gd name="connsiteY14" fmla="*/ 376245 h 436096"/>
                  <a:gd name="connsiteX15" fmla="*/ 246013 w 517192"/>
                  <a:gd name="connsiteY15" fmla="*/ 316714 h 436096"/>
                  <a:gd name="connsiteX16" fmla="*/ 265063 w 517192"/>
                  <a:gd name="connsiteY16" fmla="*/ 233370 h 436096"/>
                  <a:gd name="connsiteX17" fmla="*/ 298400 w 517192"/>
                  <a:gd name="connsiteY17" fmla="*/ 178601 h 436096"/>
                  <a:gd name="connsiteX18" fmla="*/ 317450 w 517192"/>
                  <a:gd name="connsiteY18" fmla="*/ 164314 h 436096"/>
                  <a:gd name="connsiteX19" fmla="*/ 272206 w 517192"/>
                  <a:gd name="connsiteY19" fmla="*/ 128595 h 436096"/>
                  <a:gd name="connsiteX20" fmla="*/ 215056 w 517192"/>
                  <a:gd name="connsiteY20" fmla="*/ 119070 h 436096"/>
                  <a:gd name="connsiteX21" fmla="*/ 136475 w 517192"/>
                  <a:gd name="connsiteY21" fmla="*/ 140501 h 436096"/>
                  <a:gd name="connsiteX22" fmla="*/ 129331 w 517192"/>
                  <a:gd name="connsiteY22" fmla="*/ 197651 h 436096"/>
                  <a:gd name="connsiteX23" fmla="*/ 136475 w 517192"/>
                  <a:gd name="connsiteY23" fmla="*/ 278614 h 436096"/>
                  <a:gd name="connsiteX24" fmla="*/ 174575 w 517192"/>
                  <a:gd name="connsiteY24" fmla="*/ 326239 h 436096"/>
                  <a:gd name="connsiteX25" fmla="*/ 207913 w 517192"/>
                  <a:gd name="connsiteY25" fmla="*/ 359576 h 436096"/>
                  <a:gd name="connsiteX26" fmla="*/ 238869 w 517192"/>
                  <a:gd name="connsiteY26" fmla="*/ 385770 h 436096"/>
                  <a:gd name="connsiteX27" fmla="*/ 198388 w 517192"/>
                  <a:gd name="connsiteY27" fmla="*/ 397676 h 436096"/>
                  <a:gd name="connsiteX28" fmla="*/ 153144 w 517192"/>
                  <a:gd name="connsiteY28" fmla="*/ 400057 h 436096"/>
                  <a:gd name="connsiteX29" fmla="*/ 103138 w 517192"/>
                  <a:gd name="connsiteY29" fmla="*/ 435776 h 436096"/>
                  <a:gd name="connsiteX0" fmla="*/ 103138 w 517192"/>
                  <a:gd name="connsiteY0" fmla="*/ 435776 h 436096"/>
                  <a:gd name="connsiteX1" fmla="*/ 48369 w 517192"/>
                  <a:gd name="connsiteY1" fmla="*/ 376245 h 436096"/>
                  <a:gd name="connsiteX2" fmla="*/ 7888 w 517192"/>
                  <a:gd name="connsiteY2" fmla="*/ 278614 h 436096"/>
                  <a:gd name="connsiteX3" fmla="*/ 5506 w 517192"/>
                  <a:gd name="connsiteY3" fmla="*/ 145263 h 436096"/>
                  <a:gd name="connsiteX4" fmla="*/ 67419 w 517192"/>
                  <a:gd name="connsiteY4" fmla="*/ 40488 h 436096"/>
                  <a:gd name="connsiteX5" fmla="*/ 184100 w 517192"/>
                  <a:gd name="connsiteY5" fmla="*/ 7 h 436096"/>
                  <a:gd name="connsiteX6" fmla="*/ 338881 w 517192"/>
                  <a:gd name="connsiteY6" fmla="*/ 38107 h 436096"/>
                  <a:gd name="connsiteX7" fmla="*/ 450800 w 517192"/>
                  <a:gd name="connsiteY7" fmla="*/ 128595 h 436096"/>
                  <a:gd name="connsiteX8" fmla="*/ 515094 w 517192"/>
                  <a:gd name="connsiteY8" fmla="*/ 200032 h 436096"/>
                  <a:gd name="connsiteX9" fmla="*/ 496044 w 517192"/>
                  <a:gd name="connsiteY9" fmla="*/ 235751 h 436096"/>
                  <a:gd name="connsiteX10" fmla="*/ 441275 w 517192"/>
                  <a:gd name="connsiteY10" fmla="*/ 292901 h 436096"/>
                  <a:gd name="connsiteX11" fmla="*/ 374600 w 517192"/>
                  <a:gd name="connsiteY11" fmla="*/ 359576 h 436096"/>
                  <a:gd name="connsiteX12" fmla="*/ 324594 w 517192"/>
                  <a:gd name="connsiteY12" fmla="*/ 357195 h 436096"/>
                  <a:gd name="connsiteX13" fmla="*/ 260300 w 517192"/>
                  <a:gd name="connsiteY13" fmla="*/ 369101 h 436096"/>
                  <a:gd name="connsiteX14" fmla="*/ 236488 w 517192"/>
                  <a:gd name="connsiteY14" fmla="*/ 376245 h 436096"/>
                  <a:gd name="connsiteX15" fmla="*/ 246013 w 517192"/>
                  <a:gd name="connsiteY15" fmla="*/ 316714 h 436096"/>
                  <a:gd name="connsiteX16" fmla="*/ 265063 w 517192"/>
                  <a:gd name="connsiteY16" fmla="*/ 233370 h 436096"/>
                  <a:gd name="connsiteX17" fmla="*/ 298400 w 517192"/>
                  <a:gd name="connsiteY17" fmla="*/ 178601 h 436096"/>
                  <a:gd name="connsiteX18" fmla="*/ 317450 w 517192"/>
                  <a:gd name="connsiteY18" fmla="*/ 164314 h 436096"/>
                  <a:gd name="connsiteX19" fmla="*/ 272206 w 517192"/>
                  <a:gd name="connsiteY19" fmla="*/ 128595 h 436096"/>
                  <a:gd name="connsiteX20" fmla="*/ 215056 w 517192"/>
                  <a:gd name="connsiteY20" fmla="*/ 119070 h 436096"/>
                  <a:gd name="connsiteX21" fmla="*/ 136475 w 517192"/>
                  <a:gd name="connsiteY21" fmla="*/ 140501 h 436096"/>
                  <a:gd name="connsiteX22" fmla="*/ 129331 w 517192"/>
                  <a:gd name="connsiteY22" fmla="*/ 197651 h 436096"/>
                  <a:gd name="connsiteX23" fmla="*/ 136475 w 517192"/>
                  <a:gd name="connsiteY23" fmla="*/ 278614 h 436096"/>
                  <a:gd name="connsiteX24" fmla="*/ 174575 w 517192"/>
                  <a:gd name="connsiteY24" fmla="*/ 326239 h 436096"/>
                  <a:gd name="connsiteX25" fmla="*/ 207913 w 517192"/>
                  <a:gd name="connsiteY25" fmla="*/ 359576 h 436096"/>
                  <a:gd name="connsiteX26" fmla="*/ 238869 w 517192"/>
                  <a:gd name="connsiteY26" fmla="*/ 385770 h 436096"/>
                  <a:gd name="connsiteX27" fmla="*/ 198388 w 517192"/>
                  <a:gd name="connsiteY27" fmla="*/ 397676 h 436096"/>
                  <a:gd name="connsiteX28" fmla="*/ 153144 w 517192"/>
                  <a:gd name="connsiteY28" fmla="*/ 400057 h 436096"/>
                  <a:gd name="connsiteX29" fmla="*/ 103138 w 517192"/>
                  <a:gd name="connsiteY29" fmla="*/ 435776 h 436096"/>
                  <a:gd name="connsiteX0" fmla="*/ 103138 w 517192"/>
                  <a:gd name="connsiteY0" fmla="*/ 435776 h 436096"/>
                  <a:gd name="connsiteX1" fmla="*/ 48369 w 517192"/>
                  <a:gd name="connsiteY1" fmla="*/ 376245 h 436096"/>
                  <a:gd name="connsiteX2" fmla="*/ 7888 w 517192"/>
                  <a:gd name="connsiteY2" fmla="*/ 278614 h 436096"/>
                  <a:gd name="connsiteX3" fmla="*/ 5506 w 517192"/>
                  <a:gd name="connsiteY3" fmla="*/ 145263 h 436096"/>
                  <a:gd name="connsiteX4" fmla="*/ 67419 w 517192"/>
                  <a:gd name="connsiteY4" fmla="*/ 40488 h 436096"/>
                  <a:gd name="connsiteX5" fmla="*/ 184100 w 517192"/>
                  <a:gd name="connsiteY5" fmla="*/ 7 h 436096"/>
                  <a:gd name="connsiteX6" fmla="*/ 338881 w 517192"/>
                  <a:gd name="connsiteY6" fmla="*/ 38107 h 436096"/>
                  <a:gd name="connsiteX7" fmla="*/ 450800 w 517192"/>
                  <a:gd name="connsiteY7" fmla="*/ 128595 h 436096"/>
                  <a:gd name="connsiteX8" fmla="*/ 515094 w 517192"/>
                  <a:gd name="connsiteY8" fmla="*/ 200032 h 436096"/>
                  <a:gd name="connsiteX9" fmla="*/ 496044 w 517192"/>
                  <a:gd name="connsiteY9" fmla="*/ 235751 h 436096"/>
                  <a:gd name="connsiteX10" fmla="*/ 441275 w 517192"/>
                  <a:gd name="connsiteY10" fmla="*/ 292901 h 436096"/>
                  <a:gd name="connsiteX11" fmla="*/ 374600 w 517192"/>
                  <a:gd name="connsiteY11" fmla="*/ 359576 h 436096"/>
                  <a:gd name="connsiteX12" fmla="*/ 324594 w 517192"/>
                  <a:gd name="connsiteY12" fmla="*/ 357195 h 436096"/>
                  <a:gd name="connsiteX13" fmla="*/ 260300 w 517192"/>
                  <a:gd name="connsiteY13" fmla="*/ 369101 h 436096"/>
                  <a:gd name="connsiteX14" fmla="*/ 236488 w 517192"/>
                  <a:gd name="connsiteY14" fmla="*/ 376245 h 436096"/>
                  <a:gd name="connsiteX15" fmla="*/ 246013 w 517192"/>
                  <a:gd name="connsiteY15" fmla="*/ 316714 h 436096"/>
                  <a:gd name="connsiteX16" fmla="*/ 265063 w 517192"/>
                  <a:gd name="connsiteY16" fmla="*/ 233370 h 436096"/>
                  <a:gd name="connsiteX17" fmla="*/ 298400 w 517192"/>
                  <a:gd name="connsiteY17" fmla="*/ 178601 h 436096"/>
                  <a:gd name="connsiteX18" fmla="*/ 317450 w 517192"/>
                  <a:gd name="connsiteY18" fmla="*/ 164314 h 436096"/>
                  <a:gd name="connsiteX19" fmla="*/ 272206 w 517192"/>
                  <a:gd name="connsiteY19" fmla="*/ 128595 h 436096"/>
                  <a:gd name="connsiteX20" fmla="*/ 215056 w 517192"/>
                  <a:gd name="connsiteY20" fmla="*/ 119070 h 436096"/>
                  <a:gd name="connsiteX21" fmla="*/ 150763 w 517192"/>
                  <a:gd name="connsiteY21" fmla="*/ 140501 h 436096"/>
                  <a:gd name="connsiteX22" fmla="*/ 129331 w 517192"/>
                  <a:gd name="connsiteY22" fmla="*/ 197651 h 436096"/>
                  <a:gd name="connsiteX23" fmla="*/ 136475 w 517192"/>
                  <a:gd name="connsiteY23" fmla="*/ 278614 h 436096"/>
                  <a:gd name="connsiteX24" fmla="*/ 174575 w 517192"/>
                  <a:gd name="connsiteY24" fmla="*/ 326239 h 436096"/>
                  <a:gd name="connsiteX25" fmla="*/ 207913 w 517192"/>
                  <a:gd name="connsiteY25" fmla="*/ 359576 h 436096"/>
                  <a:gd name="connsiteX26" fmla="*/ 238869 w 517192"/>
                  <a:gd name="connsiteY26" fmla="*/ 385770 h 436096"/>
                  <a:gd name="connsiteX27" fmla="*/ 198388 w 517192"/>
                  <a:gd name="connsiteY27" fmla="*/ 397676 h 436096"/>
                  <a:gd name="connsiteX28" fmla="*/ 153144 w 517192"/>
                  <a:gd name="connsiteY28" fmla="*/ 400057 h 436096"/>
                  <a:gd name="connsiteX29" fmla="*/ 103138 w 517192"/>
                  <a:gd name="connsiteY29" fmla="*/ 435776 h 436096"/>
                  <a:gd name="connsiteX0" fmla="*/ 103138 w 517192"/>
                  <a:gd name="connsiteY0" fmla="*/ 435776 h 436096"/>
                  <a:gd name="connsiteX1" fmla="*/ 48369 w 517192"/>
                  <a:gd name="connsiteY1" fmla="*/ 376245 h 436096"/>
                  <a:gd name="connsiteX2" fmla="*/ 7888 w 517192"/>
                  <a:gd name="connsiteY2" fmla="*/ 278614 h 436096"/>
                  <a:gd name="connsiteX3" fmla="*/ 5506 w 517192"/>
                  <a:gd name="connsiteY3" fmla="*/ 145263 h 436096"/>
                  <a:gd name="connsiteX4" fmla="*/ 67419 w 517192"/>
                  <a:gd name="connsiteY4" fmla="*/ 40488 h 436096"/>
                  <a:gd name="connsiteX5" fmla="*/ 184100 w 517192"/>
                  <a:gd name="connsiteY5" fmla="*/ 7 h 436096"/>
                  <a:gd name="connsiteX6" fmla="*/ 338881 w 517192"/>
                  <a:gd name="connsiteY6" fmla="*/ 38107 h 436096"/>
                  <a:gd name="connsiteX7" fmla="*/ 450800 w 517192"/>
                  <a:gd name="connsiteY7" fmla="*/ 128595 h 436096"/>
                  <a:gd name="connsiteX8" fmla="*/ 515094 w 517192"/>
                  <a:gd name="connsiteY8" fmla="*/ 200032 h 436096"/>
                  <a:gd name="connsiteX9" fmla="*/ 496044 w 517192"/>
                  <a:gd name="connsiteY9" fmla="*/ 235751 h 436096"/>
                  <a:gd name="connsiteX10" fmla="*/ 441275 w 517192"/>
                  <a:gd name="connsiteY10" fmla="*/ 292901 h 436096"/>
                  <a:gd name="connsiteX11" fmla="*/ 374600 w 517192"/>
                  <a:gd name="connsiteY11" fmla="*/ 359576 h 436096"/>
                  <a:gd name="connsiteX12" fmla="*/ 324594 w 517192"/>
                  <a:gd name="connsiteY12" fmla="*/ 357195 h 436096"/>
                  <a:gd name="connsiteX13" fmla="*/ 260300 w 517192"/>
                  <a:gd name="connsiteY13" fmla="*/ 369101 h 436096"/>
                  <a:gd name="connsiteX14" fmla="*/ 236488 w 517192"/>
                  <a:gd name="connsiteY14" fmla="*/ 376245 h 436096"/>
                  <a:gd name="connsiteX15" fmla="*/ 246013 w 517192"/>
                  <a:gd name="connsiteY15" fmla="*/ 316714 h 436096"/>
                  <a:gd name="connsiteX16" fmla="*/ 265063 w 517192"/>
                  <a:gd name="connsiteY16" fmla="*/ 233370 h 436096"/>
                  <a:gd name="connsiteX17" fmla="*/ 298400 w 517192"/>
                  <a:gd name="connsiteY17" fmla="*/ 178601 h 436096"/>
                  <a:gd name="connsiteX18" fmla="*/ 317450 w 517192"/>
                  <a:gd name="connsiteY18" fmla="*/ 164314 h 436096"/>
                  <a:gd name="connsiteX19" fmla="*/ 262681 w 517192"/>
                  <a:gd name="connsiteY19" fmla="*/ 133357 h 436096"/>
                  <a:gd name="connsiteX20" fmla="*/ 215056 w 517192"/>
                  <a:gd name="connsiteY20" fmla="*/ 119070 h 436096"/>
                  <a:gd name="connsiteX21" fmla="*/ 150763 w 517192"/>
                  <a:gd name="connsiteY21" fmla="*/ 140501 h 436096"/>
                  <a:gd name="connsiteX22" fmla="*/ 129331 w 517192"/>
                  <a:gd name="connsiteY22" fmla="*/ 197651 h 436096"/>
                  <a:gd name="connsiteX23" fmla="*/ 136475 w 517192"/>
                  <a:gd name="connsiteY23" fmla="*/ 278614 h 436096"/>
                  <a:gd name="connsiteX24" fmla="*/ 174575 w 517192"/>
                  <a:gd name="connsiteY24" fmla="*/ 326239 h 436096"/>
                  <a:gd name="connsiteX25" fmla="*/ 207913 w 517192"/>
                  <a:gd name="connsiteY25" fmla="*/ 359576 h 436096"/>
                  <a:gd name="connsiteX26" fmla="*/ 238869 w 517192"/>
                  <a:gd name="connsiteY26" fmla="*/ 385770 h 436096"/>
                  <a:gd name="connsiteX27" fmla="*/ 198388 w 517192"/>
                  <a:gd name="connsiteY27" fmla="*/ 397676 h 436096"/>
                  <a:gd name="connsiteX28" fmla="*/ 153144 w 517192"/>
                  <a:gd name="connsiteY28" fmla="*/ 400057 h 436096"/>
                  <a:gd name="connsiteX29" fmla="*/ 103138 w 517192"/>
                  <a:gd name="connsiteY29" fmla="*/ 435776 h 436096"/>
                  <a:gd name="connsiteX0" fmla="*/ 103138 w 517192"/>
                  <a:gd name="connsiteY0" fmla="*/ 435776 h 436096"/>
                  <a:gd name="connsiteX1" fmla="*/ 48369 w 517192"/>
                  <a:gd name="connsiteY1" fmla="*/ 376245 h 436096"/>
                  <a:gd name="connsiteX2" fmla="*/ 7888 w 517192"/>
                  <a:gd name="connsiteY2" fmla="*/ 278614 h 436096"/>
                  <a:gd name="connsiteX3" fmla="*/ 5506 w 517192"/>
                  <a:gd name="connsiteY3" fmla="*/ 145263 h 436096"/>
                  <a:gd name="connsiteX4" fmla="*/ 67419 w 517192"/>
                  <a:gd name="connsiteY4" fmla="*/ 40488 h 436096"/>
                  <a:gd name="connsiteX5" fmla="*/ 184100 w 517192"/>
                  <a:gd name="connsiteY5" fmla="*/ 7 h 436096"/>
                  <a:gd name="connsiteX6" fmla="*/ 338881 w 517192"/>
                  <a:gd name="connsiteY6" fmla="*/ 38107 h 436096"/>
                  <a:gd name="connsiteX7" fmla="*/ 450800 w 517192"/>
                  <a:gd name="connsiteY7" fmla="*/ 128595 h 436096"/>
                  <a:gd name="connsiteX8" fmla="*/ 515094 w 517192"/>
                  <a:gd name="connsiteY8" fmla="*/ 200032 h 436096"/>
                  <a:gd name="connsiteX9" fmla="*/ 496044 w 517192"/>
                  <a:gd name="connsiteY9" fmla="*/ 235751 h 436096"/>
                  <a:gd name="connsiteX10" fmla="*/ 441275 w 517192"/>
                  <a:gd name="connsiteY10" fmla="*/ 292901 h 436096"/>
                  <a:gd name="connsiteX11" fmla="*/ 374600 w 517192"/>
                  <a:gd name="connsiteY11" fmla="*/ 359576 h 436096"/>
                  <a:gd name="connsiteX12" fmla="*/ 324594 w 517192"/>
                  <a:gd name="connsiteY12" fmla="*/ 357195 h 436096"/>
                  <a:gd name="connsiteX13" fmla="*/ 260300 w 517192"/>
                  <a:gd name="connsiteY13" fmla="*/ 369101 h 436096"/>
                  <a:gd name="connsiteX14" fmla="*/ 236488 w 517192"/>
                  <a:gd name="connsiteY14" fmla="*/ 376245 h 436096"/>
                  <a:gd name="connsiteX15" fmla="*/ 246013 w 517192"/>
                  <a:gd name="connsiteY15" fmla="*/ 316714 h 436096"/>
                  <a:gd name="connsiteX16" fmla="*/ 265063 w 517192"/>
                  <a:gd name="connsiteY16" fmla="*/ 233370 h 436096"/>
                  <a:gd name="connsiteX17" fmla="*/ 298400 w 517192"/>
                  <a:gd name="connsiteY17" fmla="*/ 178601 h 436096"/>
                  <a:gd name="connsiteX18" fmla="*/ 293637 w 517192"/>
                  <a:gd name="connsiteY18" fmla="*/ 161933 h 436096"/>
                  <a:gd name="connsiteX19" fmla="*/ 262681 w 517192"/>
                  <a:gd name="connsiteY19" fmla="*/ 133357 h 436096"/>
                  <a:gd name="connsiteX20" fmla="*/ 215056 w 517192"/>
                  <a:gd name="connsiteY20" fmla="*/ 119070 h 436096"/>
                  <a:gd name="connsiteX21" fmla="*/ 150763 w 517192"/>
                  <a:gd name="connsiteY21" fmla="*/ 140501 h 436096"/>
                  <a:gd name="connsiteX22" fmla="*/ 129331 w 517192"/>
                  <a:gd name="connsiteY22" fmla="*/ 197651 h 436096"/>
                  <a:gd name="connsiteX23" fmla="*/ 136475 w 517192"/>
                  <a:gd name="connsiteY23" fmla="*/ 278614 h 436096"/>
                  <a:gd name="connsiteX24" fmla="*/ 174575 w 517192"/>
                  <a:gd name="connsiteY24" fmla="*/ 326239 h 436096"/>
                  <a:gd name="connsiteX25" fmla="*/ 207913 w 517192"/>
                  <a:gd name="connsiteY25" fmla="*/ 359576 h 436096"/>
                  <a:gd name="connsiteX26" fmla="*/ 238869 w 517192"/>
                  <a:gd name="connsiteY26" fmla="*/ 385770 h 436096"/>
                  <a:gd name="connsiteX27" fmla="*/ 198388 w 517192"/>
                  <a:gd name="connsiteY27" fmla="*/ 397676 h 436096"/>
                  <a:gd name="connsiteX28" fmla="*/ 153144 w 517192"/>
                  <a:gd name="connsiteY28" fmla="*/ 400057 h 436096"/>
                  <a:gd name="connsiteX29" fmla="*/ 103138 w 517192"/>
                  <a:gd name="connsiteY29" fmla="*/ 435776 h 436096"/>
                  <a:gd name="connsiteX0" fmla="*/ 103138 w 517192"/>
                  <a:gd name="connsiteY0" fmla="*/ 435776 h 436096"/>
                  <a:gd name="connsiteX1" fmla="*/ 48369 w 517192"/>
                  <a:gd name="connsiteY1" fmla="*/ 376245 h 436096"/>
                  <a:gd name="connsiteX2" fmla="*/ 7888 w 517192"/>
                  <a:gd name="connsiteY2" fmla="*/ 278614 h 436096"/>
                  <a:gd name="connsiteX3" fmla="*/ 5506 w 517192"/>
                  <a:gd name="connsiteY3" fmla="*/ 145263 h 436096"/>
                  <a:gd name="connsiteX4" fmla="*/ 67419 w 517192"/>
                  <a:gd name="connsiteY4" fmla="*/ 40488 h 436096"/>
                  <a:gd name="connsiteX5" fmla="*/ 184100 w 517192"/>
                  <a:gd name="connsiteY5" fmla="*/ 7 h 436096"/>
                  <a:gd name="connsiteX6" fmla="*/ 338881 w 517192"/>
                  <a:gd name="connsiteY6" fmla="*/ 38107 h 436096"/>
                  <a:gd name="connsiteX7" fmla="*/ 450800 w 517192"/>
                  <a:gd name="connsiteY7" fmla="*/ 128595 h 436096"/>
                  <a:gd name="connsiteX8" fmla="*/ 515094 w 517192"/>
                  <a:gd name="connsiteY8" fmla="*/ 200032 h 436096"/>
                  <a:gd name="connsiteX9" fmla="*/ 496044 w 517192"/>
                  <a:gd name="connsiteY9" fmla="*/ 235751 h 436096"/>
                  <a:gd name="connsiteX10" fmla="*/ 441275 w 517192"/>
                  <a:gd name="connsiteY10" fmla="*/ 292901 h 436096"/>
                  <a:gd name="connsiteX11" fmla="*/ 374600 w 517192"/>
                  <a:gd name="connsiteY11" fmla="*/ 359576 h 436096"/>
                  <a:gd name="connsiteX12" fmla="*/ 324594 w 517192"/>
                  <a:gd name="connsiteY12" fmla="*/ 357195 h 436096"/>
                  <a:gd name="connsiteX13" fmla="*/ 260300 w 517192"/>
                  <a:gd name="connsiteY13" fmla="*/ 369101 h 436096"/>
                  <a:gd name="connsiteX14" fmla="*/ 236488 w 517192"/>
                  <a:gd name="connsiteY14" fmla="*/ 376245 h 436096"/>
                  <a:gd name="connsiteX15" fmla="*/ 246013 w 517192"/>
                  <a:gd name="connsiteY15" fmla="*/ 316714 h 436096"/>
                  <a:gd name="connsiteX16" fmla="*/ 265063 w 517192"/>
                  <a:gd name="connsiteY16" fmla="*/ 233370 h 436096"/>
                  <a:gd name="connsiteX17" fmla="*/ 281731 w 517192"/>
                  <a:gd name="connsiteY17" fmla="*/ 192889 h 436096"/>
                  <a:gd name="connsiteX18" fmla="*/ 293637 w 517192"/>
                  <a:gd name="connsiteY18" fmla="*/ 161933 h 436096"/>
                  <a:gd name="connsiteX19" fmla="*/ 262681 w 517192"/>
                  <a:gd name="connsiteY19" fmla="*/ 133357 h 436096"/>
                  <a:gd name="connsiteX20" fmla="*/ 215056 w 517192"/>
                  <a:gd name="connsiteY20" fmla="*/ 119070 h 436096"/>
                  <a:gd name="connsiteX21" fmla="*/ 150763 w 517192"/>
                  <a:gd name="connsiteY21" fmla="*/ 140501 h 436096"/>
                  <a:gd name="connsiteX22" fmla="*/ 129331 w 517192"/>
                  <a:gd name="connsiteY22" fmla="*/ 197651 h 436096"/>
                  <a:gd name="connsiteX23" fmla="*/ 136475 w 517192"/>
                  <a:gd name="connsiteY23" fmla="*/ 278614 h 436096"/>
                  <a:gd name="connsiteX24" fmla="*/ 174575 w 517192"/>
                  <a:gd name="connsiteY24" fmla="*/ 326239 h 436096"/>
                  <a:gd name="connsiteX25" fmla="*/ 207913 w 517192"/>
                  <a:gd name="connsiteY25" fmla="*/ 359576 h 436096"/>
                  <a:gd name="connsiteX26" fmla="*/ 238869 w 517192"/>
                  <a:gd name="connsiteY26" fmla="*/ 385770 h 436096"/>
                  <a:gd name="connsiteX27" fmla="*/ 198388 w 517192"/>
                  <a:gd name="connsiteY27" fmla="*/ 397676 h 436096"/>
                  <a:gd name="connsiteX28" fmla="*/ 153144 w 517192"/>
                  <a:gd name="connsiteY28" fmla="*/ 400057 h 436096"/>
                  <a:gd name="connsiteX29" fmla="*/ 103138 w 517192"/>
                  <a:gd name="connsiteY29" fmla="*/ 435776 h 436096"/>
                  <a:gd name="connsiteX0" fmla="*/ 103138 w 517192"/>
                  <a:gd name="connsiteY0" fmla="*/ 435776 h 436096"/>
                  <a:gd name="connsiteX1" fmla="*/ 48369 w 517192"/>
                  <a:gd name="connsiteY1" fmla="*/ 376245 h 436096"/>
                  <a:gd name="connsiteX2" fmla="*/ 7888 w 517192"/>
                  <a:gd name="connsiteY2" fmla="*/ 278614 h 436096"/>
                  <a:gd name="connsiteX3" fmla="*/ 5506 w 517192"/>
                  <a:gd name="connsiteY3" fmla="*/ 145263 h 436096"/>
                  <a:gd name="connsiteX4" fmla="*/ 67419 w 517192"/>
                  <a:gd name="connsiteY4" fmla="*/ 40488 h 436096"/>
                  <a:gd name="connsiteX5" fmla="*/ 184100 w 517192"/>
                  <a:gd name="connsiteY5" fmla="*/ 7 h 436096"/>
                  <a:gd name="connsiteX6" fmla="*/ 338881 w 517192"/>
                  <a:gd name="connsiteY6" fmla="*/ 38107 h 436096"/>
                  <a:gd name="connsiteX7" fmla="*/ 450800 w 517192"/>
                  <a:gd name="connsiteY7" fmla="*/ 128595 h 436096"/>
                  <a:gd name="connsiteX8" fmla="*/ 515094 w 517192"/>
                  <a:gd name="connsiteY8" fmla="*/ 200032 h 436096"/>
                  <a:gd name="connsiteX9" fmla="*/ 496044 w 517192"/>
                  <a:gd name="connsiteY9" fmla="*/ 235751 h 436096"/>
                  <a:gd name="connsiteX10" fmla="*/ 441275 w 517192"/>
                  <a:gd name="connsiteY10" fmla="*/ 292901 h 436096"/>
                  <a:gd name="connsiteX11" fmla="*/ 374600 w 517192"/>
                  <a:gd name="connsiteY11" fmla="*/ 359576 h 436096"/>
                  <a:gd name="connsiteX12" fmla="*/ 324594 w 517192"/>
                  <a:gd name="connsiteY12" fmla="*/ 357195 h 436096"/>
                  <a:gd name="connsiteX13" fmla="*/ 260300 w 517192"/>
                  <a:gd name="connsiteY13" fmla="*/ 369101 h 436096"/>
                  <a:gd name="connsiteX14" fmla="*/ 236488 w 517192"/>
                  <a:gd name="connsiteY14" fmla="*/ 376245 h 436096"/>
                  <a:gd name="connsiteX15" fmla="*/ 246013 w 517192"/>
                  <a:gd name="connsiteY15" fmla="*/ 316714 h 436096"/>
                  <a:gd name="connsiteX16" fmla="*/ 265063 w 517192"/>
                  <a:gd name="connsiteY16" fmla="*/ 233370 h 436096"/>
                  <a:gd name="connsiteX17" fmla="*/ 281731 w 517192"/>
                  <a:gd name="connsiteY17" fmla="*/ 192889 h 436096"/>
                  <a:gd name="connsiteX18" fmla="*/ 281731 w 517192"/>
                  <a:gd name="connsiteY18" fmla="*/ 161933 h 436096"/>
                  <a:gd name="connsiteX19" fmla="*/ 262681 w 517192"/>
                  <a:gd name="connsiteY19" fmla="*/ 133357 h 436096"/>
                  <a:gd name="connsiteX20" fmla="*/ 215056 w 517192"/>
                  <a:gd name="connsiteY20" fmla="*/ 119070 h 436096"/>
                  <a:gd name="connsiteX21" fmla="*/ 150763 w 517192"/>
                  <a:gd name="connsiteY21" fmla="*/ 140501 h 436096"/>
                  <a:gd name="connsiteX22" fmla="*/ 129331 w 517192"/>
                  <a:gd name="connsiteY22" fmla="*/ 197651 h 436096"/>
                  <a:gd name="connsiteX23" fmla="*/ 136475 w 517192"/>
                  <a:gd name="connsiteY23" fmla="*/ 278614 h 436096"/>
                  <a:gd name="connsiteX24" fmla="*/ 174575 w 517192"/>
                  <a:gd name="connsiteY24" fmla="*/ 326239 h 436096"/>
                  <a:gd name="connsiteX25" fmla="*/ 207913 w 517192"/>
                  <a:gd name="connsiteY25" fmla="*/ 359576 h 436096"/>
                  <a:gd name="connsiteX26" fmla="*/ 238869 w 517192"/>
                  <a:gd name="connsiteY26" fmla="*/ 385770 h 436096"/>
                  <a:gd name="connsiteX27" fmla="*/ 198388 w 517192"/>
                  <a:gd name="connsiteY27" fmla="*/ 397676 h 436096"/>
                  <a:gd name="connsiteX28" fmla="*/ 153144 w 517192"/>
                  <a:gd name="connsiteY28" fmla="*/ 400057 h 436096"/>
                  <a:gd name="connsiteX29" fmla="*/ 103138 w 517192"/>
                  <a:gd name="connsiteY29" fmla="*/ 435776 h 436096"/>
                  <a:gd name="connsiteX0" fmla="*/ 103138 w 517192"/>
                  <a:gd name="connsiteY0" fmla="*/ 435776 h 436096"/>
                  <a:gd name="connsiteX1" fmla="*/ 48369 w 517192"/>
                  <a:gd name="connsiteY1" fmla="*/ 376245 h 436096"/>
                  <a:gd name="connsiteX2" fmla="*/ 7888 w 517192"/>
                  <a:gd name="connsiteY2" fmla="*/ 278614 h 436096"/>
                  <a:gd name="connsiteX3" fmla="*/ 5506 w 517192"/>
                  <a:gd name="connsiteY3" fmla="*/ 145263 h 436096"/>
                  <a:gd name="connsiteX4" fmla="*/ 67419 w 517192"/>
                  <a:gd name="connsiteY4" fmla="*/ 40488 h 436096"/>
                  <a:gd name="connsiteX5" fmla="*/ 184100 w 517192"/>
                  <a:gd name="connsiteY5" fmla="*/ 7 h 436096"/>
                  <a:gd name="connsiteX6" fmla="*/ 338881 w 517192"/>
                  <a:gd name="connsiteY6" fmla="*/ 38107 h 436096"/>
                  <a:gd name="connsiteX7" fmla="*/ 450800 w 517192"/>
                  <a:gd name="connsiteY7" fmla="*/ 128595 h 436096"/>
                  <a:gd name="connsiteX8" fmla="*/ 515094 w 517192"/>
                  <a:gd name="connsiteY8" fmla="*/ 200032 h 436096"/>
                  <a:gd name="connsiteX9" fmla="*/ 496044 w 517192"/>
                  <a:gd name="connsiteY9" fmla="*/ 235751 h 436096"/>
                  <a:gd name="connsiteX10" fmla="*/ 441275 w 517192"/>
                  <a:gd name="connsiteY10" fmla="*/ 292901 h 436096"/>
                  <a:gd name="connsiteX11" fmla="*/ 374600 w 517192"/>
                  <a:gd name="connsiteY11" fmla="*/ 359576 h 436096"/>
                  <a:gd name="connsiteX12" fmla="*/ 324594 w 517192"/>
                  <a:gd name="connsiteY12" fmla="*/ 357195 h 436096"/>
                  <a:gd name="connsiteX13" fmla="*/ 260300 w 517192"/>
                  <a:gd name="connsiteY13" fmla="*/ 369101 h 436096"/>
                  <a:gd name="connsiteX14" fmla="*/ 236488 w 517192"/>
                  <a:gd name="connsiteY14" fmla="*/ 376245 h 436096"/>
                  <a:gd name="connsiteX15" fmla="*/ 246013 w 517192"/>
                  <a:gd name="connsiteY15" fmla="*/ 316714 h 436096"/>
                  <a:gd name="connsiteX16" fmla="*/ 265063 w 517192"/>
                  <a:gd name="connsiteY16" fmla="*/ 233370 h 436096"/>
                  <a:gd name="connsiteX17" fmla="*/ 281731 w 517192"/>
                  <a:gd name="connsiteY17" fmla="*/ 192889 h 436096"/>
                  <a:gd name="connsiteX18" fmla="*/ 281731 w 517192"/>
                  <a:gd name="connsiteY18" fmla="*/ 161933 h 436096"/>
                  <a:gd name="connsiteX19" fmla="*/ 262681 w 517192"/>
                  <a:gd name="connsiteY19" fmla="*/ 133357 h 436096"/>
                  <a:gd name="connsiteX20" fmla="*/ 215056 w 517192"/>
                  <a:gd name="connsiteY20" fmla="*/ 119070 h 436096"/>
                  <a:gd name="connsiteX21" fmla="*/ 150763 w 517192"/>
                  <a:gd name="connsiteY21" fmla="*/ 140501 h 436096"/>
                  <a:gd name="connsiteX22" fmla="*/ 129331 w 517192"/>
                  <a:gd name="connsiteY22" fmla="*/ 197651 h 436096"/>
                  <a:gd name="connsiteX23" fmla="*/ 138856 w 517192"/>
                  <a:gd name="connsiteY23" fmla="*/ 266708 h 436096"/>
                  <a:gd name="connsiteX24" fmla="*/ 174575 w 517192"/>
                  <a:gd name="connsiteY24" fmla="*/ 326239 h 436096"/>
                  <a:gd name="connsiteX25" fmla="*/ 207913 w 517192"/>
                  <a:gd name="connsiteY25" fmla="*/ 359576 h 436096"/>
                  <a:gd name="connsiteX26" fmla="*/ 238869 w 517192"/>
                  <a:gd name="connsiteY26" fmla="*/ 385770 h 436096"/>
                  <a:gd name="connsiteX27" fmla="*/ 198388 w 517192"/>
                  <a:gd name="connsiteY27" fmla="*/ 397676 h 436096"/>
                  <a:gd name="connsiteX28" fmla="*/ 153144 w 517192"/>
                  <a:gd name="connsiteY28" fmla="*/ 400057 h 436096"/>
                  <a:gd name="connsiteX29" fmla="*/ 103138 w 517192"/>
                  <a:gd name="connsiteY29" fmla="*/ 435776 h 43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17192" h="436096">
                    <a:moveTo>
                      <a:pt x="103138" y="435776"/>
                    </a:moveTo>
                    <a:cubicBezTo>
                      <a:pt x="85675" y="431807"/>
                      <a:pt x="64244" y="402439"/>
                      <a:pt x="48369" y="376245"/>
                    </a:cubicBezTo>
                    <a:cubicBezTo>
                      <a:pt x="32494" y="350051"/>
                      <a:pt x="15032" y="317111"/>
                      <a:pt x="7888" y="278614"/>
                    </a:cubicBezTo>
                    <a:cubicBezTo>
                      <a:pt x="744" y="240117"/>
                      <a:pt x="-4416" y="184951"/>
                      <a:pt x="5506" y="145263"/>
                    </a:cubicBezTo>
                    <a:cubicBezTo>
                      <a:pt x="15428" y="105575"/>
                      <a:pt x="37653" y="64697"/>
                      <a:pt x="67419" y="40488"/>
                    </a:cubicBezTo>
                    <a:cubicBezTo>
                      <a:pt x="97185" y="16279"/>
                      <a:pt x="138856" y="404"/>
                      <a:pt x="184100" y="7"/>
                    </a:cubicBezTo>
                    <a:cubicBezTo>
                      <a:pt x="229344" y="-390"/>
                      <a:pt x="294431" y="16676"/>
                      <a:pt x="338881" y="38107"/>
                    </a:cubicBezTo>
                    <a:cubicBezTo>
                      <a:pt x="383331" y="59538"/>
                      <a:pt x="421431" y="101607"/>
                      <a:pt x="450800" y="128595"/>
                    </a:cubicBezTo>
                    <a:cubicBezTo>
                      <a:pt x="480169" y="155583"/>
                      <a:pt x="507553" y="182173"/>
                      <a:pt x="515094" y="200032"/>
                    </a:cubicBezTo>
                    <a:cubicBezTo>
                      <a:pt x="522635" y="217891"/>
                      <a:pt x="508347" y="220273"/>
                      <a:pt x="496044" y="235751"/>
                    </a:cubicBezTo>
                    <a:cubicBezTo>
                      <a:pt x="483741" y="251229"/>
                      <a:pt x="461516" y="272263"/>
                      <a:pt x="441275" y="292901"/>
                    </a:cubicBezTo>
                    <a:cubicBezTo>
                      <a:pt x="421034" y="313539"/>
                      <a:pt x="394047" y="348860"/>
                      <a:pt x="374600" y="359576"/>
                    </a:cubicBezTo>
                    <a:cubicBezTo>
                      <a:pt x="355153" y="370292"/>
                      <a:pt x="343644" y="355608"/>
                      <a:pt x="324594" y="357195"/>
                    </a:cubicBezTo>
                    <a:cubicBezTo>
                      <a:pt x="305544" y="358782"/>
                      <a:pt x="274984" y="365926"/>
                      <a:pt x="260300" y="369101"/>
                    </a:cubicBezTo>
                    <a:cubicBezTo>
                      <a:pt x="245616" y="372276"/>
                      <a:pt x="238869" y="384976"/>
                      <a:pt x="236488" y="376245"/>
                    </a:cubicBezTo>
                    <a:cubicBezTo>
                      <a:pt x="234107" y="367514"/>
                      <a:pt x="241251" y="340526"/>
                      <a:pt x="246013" y="316714"/>
                    </a:cubicBezTo>
                    <a:cubicBezTo>
                      <a:pt x="250775" y="292902"/>
                      <a:pt x="259110" y="254008"/>
                      <a:pt x="265063" y="233370"/>
                    </a:cubicBezTo>
                    <a:cubicBezTo>
                      <a:pt x="271016" y="212733"/>
                      <a:pt x="278953" y="204795"/>
                      <a:pt x="281731" y="192889"/>
                    </a:cubicBezTo>
                    <a:cubicBezTo>
                      <a:pt x="284509" y="180983"/>
                      <a:pt x="284906" y="171855"/>
                      <a:pt x="281731" y="161933"/>
                    </a:cubicBezTo>
                    <a:cubicBezTo>
                      <a:pt x="278556" y="152011"/>
                      <a:pt x="273793" y="140501"/>
                      <a:pt x="262681" y="133357"/>
                    </a:cubicBezTo>
                    <a:cubicBezTo>
                      <a:pt x="251569" y="126213"/>
                      <a:pt x="233709" y="117879"/>
                      <a:pt x="215056" y="119070"/>
                    </a:cubicBezTo>
                    <a:cubicBezTo>
                      <a:pt x="196403" y="120261"/>
                      <a:pt x="165050" y="127404"/>
                      <a:pt x="150763" y="140501"/>
                    </a:cubicBezTo>
                    <a:cubicBezTo>
                      <a:pt x="136476" y="153598"/>
                      <a:pt x="131315" y="176617"/>
                      <a:pt x="129331" y="197651"/>
                    </a:cubicBezTo>
                    <a:cubicBezTo>
                      <a:pt x="127347" y="218685"/>
                      <a:pt x="131315" y="245277"/>
                      <a:pt x="138856" y="266708"/>
                    </a:cubicBezTo>
                    <a:cubicBezTo>
                      <a:pt x="146397" y="288139"/>
                      <a:pt x="163066" y="310761"/>
                      <a:pt x="174575" y="326239"/>
                    </a:cubicBezTo>
                    <a:cubicBezTo>
                      <a:pt x="186084" y="341717"/>
                      <a:pt x="197197" y="349654"/>
                      <a:pt x="207913" y="359576"/>
                    </a:cubicBezTo>
                    <a:cubicBezTo>
                      <a:pt x="218629" y="369498"/>
                      <a:pt x="240457" y="379420"/>
                      <a:pt x="238869" y="385770"/>
                    </a:cubicBezTo>
                    <a:cubicBezTo>
                      <a:pt x="237282" y="392120"/>
                      <a:pt x="212676" y="395295"/>
                      <a:pt x="198388" y="397676"/>
                    </a:cubicBezTo>
                    <a:cubicBezTo>
                      <a:pt x="184101" y="400057"/>
                      <a:pt x="169019" y="394501"/>
                      <a:pt x="153144" y="400057"/>
                    </a:cubicBezTo>
                    <a:cubicBezTo>
                      <a:pt x="137269" y="405613"/>
                      <a:pt x="120601" y="439745"/>
                      <a:pt x="103138" y="435776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7" name="任意多边形 1406"/>
              <p:cNvSpPr/>
              <p:nvPr/>
            </p:nvSpPr>
            <p:spPr>
              <a:xfrm>
                <a:off x="7751297" y="3928589"/>
                <a:ext cx="421481" cy="162563"/>
              </a:xfrm>
              <a:custGeom>
                <a:avLst/>
                <a:gdLst>
                  <a:gd name="connsiteX0" fmla="*/ 858752 w 1080580"/>
                  <a:gd name="connsiteY0" fmla="*/ 688 h 412644"/>
                  <a:gd name="connsiteX1" fmla="*/ 984958 w 1080580"/>
                  <a:gd name="connsiteY1" fmla="*/ 7832 h 412644"/>
                  <a:gd name="connsiteX2" fmla="*/ 1061158 w 1080580"/>
                  <a:gd name="connsiteY2" fmla="*/ 67363 h 412644"/>
                  <a:gd name="connsiteX3" fmla="*/ 1077827 w 1080580"/>
                  <a:gd name="connsiteY3" fmla="*/ 181663 h 412644"/>
                  <a:gd name="connsiteX4" fmla="*/ 1015915 w 1080580"/>
                  <a:gd name="connsiteY4" fmla="*/ 298344 h 412644"/>
                  <a:gd name="connsiteX5" fmla="*/ 939715 w 1080580"/>
                  <a:gd name="connsiteY5" fmla="*/ 376926 h 412644"/>
                  <a:gd name="connsiteX6" fmla="*/ 875421 w 1080580"/>
                  <a:gd name="connsiteY6" fmla="*/ 412644 h 412644"/>
                  <a:gd name="connsiteX7" fmla="*/ 818271 w 1080580"/>
                  <a:gd name="connsiteY7" fmla="*/ 376926 h 412644"/>
                  <a:gd name="connsiteX8" fmla="*/ 794458 w 1080580"/>
                  <a:gd name="connsiteY8" fmla="*/ 334063 h 412644"/>
                  <a:gd name="connsiteX9" fmla="*/ 732546 w 1080580"/>
                  <a:gd name="connsiteY9" fmla="*/ 298344 h 412644"/>
                  <a:gd name="connsiteX10" fmla="*/ 675396 w 1080580"/>
                  <a:gd name="connsiteY10" fmla="*/ 269769 h 412644"/>
                  <a:gd name="connsiteX11" fmla="*/ 606340 w 1080580"/>
                  <a:gd name="connsiteY11" fmla="*/ 260244 h 412644"/>
                  <a:gd name="connsiteX12" fmla="*/ 520615 w 1080580"/>
                  <a:gd name="connsiteY12" fmla="*/ 241194 h 412644"/>
                  <a:gd name="connsiteX13" fmla="*/ 468227 w 1080580"/>
                  <a:gd name="connsiteY13" fmla="*/ 229288 h 412644"/>
                  <a:gd name="connsiteX14" fmla="*/ 461083 w 1080580"/>
                  <a:gd name="connsiteY14" fmla="*/ 188807 h 412644"/>
                  <a:gd name="connsiteX15" fmla="*/ 492040 w 1080580"/>
                  <a:gd name="connsiteY15" fmla="*/ 150707 h 412644"/>
                  <a:gd name="connsiteX16" fmla="*/ 592052 w 1080580"/>
                  <a:gd name="connsiteY16" fmla="*/ 155469 h 412644"/>
                  <a:gd name="connsiteX17" fmla="*/ 696827 w 1080580"/>
                  <a:gd name="connsiteY17" fmla="*/ 174519 h 412644"/>
                  <a:gd name="connsiteX18" fmla="*/ 777790 w 1080580"/>
                  <a:gd name="connsiteY18" fmla="*/ 212619 h 412644"/>
                  <a:gd name="connsiteX19" fmla="*/ 851608 w 1080580"/>
                  <a:gd name="connsiteY19" fmla="*/ 234051 h 412644"/>
                  <a:gd name="connsiteX20" fmla="*/ 923046 w 1080580"/>
                  <a:gd name="connsiteY20" fmla="*/ 224526 h 412644"/>
                  <a:gd name="connsiteX21" fmla="*/ 949240 w 1080580"/>
                  <a:gd name="connsiteY21" fmla="*/ 157851 h 412644"/>
                  <a:gd name="connsiteX22" fmla="*/ 946858 w 1080580"/>
                  <a:gd name="connsiteY22" fmla="*/ 107844 h 412644"/>
                  <a:gd name="connsiteX23" fmla="*/ 892090 w 1080580"/>
                  <a:gd name="connsiteY23" fmla="*/ 98319 h 412644"/>
                  <a:gd name="connsiteX24" fmla="*/ 818271 w 1080580"/>
                  <a:gd name="connsiteY24" fmla="*/ 110226 h 412644"/>
                  <a:gd name="connsiteX25" fmla="*/ 708733 w 1080580"/>
                  <a:gd name="connsiteY25" fmla="*/ 136419 h 412644"/>
                  <a:gd name="connsiteX26" fmla="*/ 634915 w 1080580"/>
                  <a:gd name="connsiteY26" fmla="*/ 162613 h 412644"/>
                  <a:gd name="connsiteX27" fmla="*/ 570621 w 1080580"/>
                  <a:gd name="connsiteY27" fmla="*/ 150707 h 412644"/>
                  <a:gd name="connsiteX28" fmla="*/ 511090 w 1080580"/>
                  <a:gd name="connsiteY28" fmla="*/ 148326 h 412644"/>
                  <a:gd name="connsiteX29" fmla="*/ 475371 w 1080580"/>
                  <a:gd name="connsiteY29" fmla="*/ 155469 h 412644"/>
                  <a:gd name="connsiteX30" fmla="*/ 461083 w 1080580"/>
                  <a:gd name="connsiteY30" fmla="*/ 198332 h 412644"/>
                  <a:gd name="connsiteX31" fmla="*/ 461083 w 1080580"/>
                  <a:gd name="connsiteY31" fmla="*/ 229288 h 412644"/>
                  <a:gd name="connsiteX32" fmla="*/ 425365 w 1080580"/>
                  <a:gd name="connsiteY32" fmla="*/ 219763 h 412644"/>
                  <a:gd name="connsiteX33" fmla="*/ 387265 w 1080580"/>
                  <a:gd name="connsiteY33" fmla="*/ 241194 h 412644"/>
                  <a:gd name="connsiteX34" fmla="*/ 344402 w 1080580"/>
                  <a:gd name="connsiteY34" fmla="*/ 272151 h 412644"/>
                  <a:gd name="connsiteX35" fmla="*/ 294396 w 1080580"/>
                  <a:gd name="connsiteY35" fmla="*/ 272151 h 412644"/>
                  <a:gd name="connsiteX36" fmla="*/ 268202 w 1080580"/>
                  <a:gd name="connsiteY36" fmla="*/ 293582 h 412644"/>
                  <a:gd name="connsiteX37" fmla="*/ 218196 w 1080580"/>
                  <a:gd name="connsiteY37" fmla="*/ 312632 h 412644"/>
                  <a:gd name="connsiteX38" fmla="*/ 132471 w 1080580"/>
                  <a:gd name="connsiteY38" fmla="*/ 317394 h 412644"/>
                  <a:gd name="connsiteX39" fmla="*/ 87227 w 1080580"/>
                  <a:gd name="connsiteY39" fmla="*/ 326919 h 412644"/>
                  <a:gd name="connsiteX40" fmla="*/ 44365 w 1080580"/>
                  <a:gd name="connsiteY40" fmla="*/ 324538 h 412644"/>
                  <a:gd name="connsiteX41" fmla="*/ 25315 w 1080580"/>
                  <a:gd name="connsiteY41" fmla="*/ 298344 h 412644"/>
                  <a:gd name="connsiteX42" fmla="*/ 3883 w 1080580"/>
                  <a:gd name="connsiteY42" fmla="*/ 265007 h 412644"/>
                  <a:gd name="connsiteX43" fmla="*/ 8646 w 1080580"/>
                  <a:gd name="connsiteY43" fmla="*/ 226907 h 412644"/>
                  <a:gd name="connsiteX44" fmla="*/ 87227 w 1080580"/>
                  <a:gd name="connsiteY44" fmla="*/ 191188 h 412644"/>
                  <a:gd name="connsiteX45" fmla="*/ 213433 w 1080580"/>
                  <a:gd name="connsiteY45" fmla="*/ 153088 h 412644"/>
                  <a:gd name="connsiteX46" fmla="*/ 313446 w 1080580"/>
                  <a:gd name="connsiteY46" fmla="*/ 117369 h 412644"/>
                  <a:gd name="connsiteX47" fmla="*/ 463465 w 1080580"/>
                  <a:gd name="connsiteY47" fmla="*/ 69744 h 412644"/>
                  <a:gd name="connsiteX48" fmla="*/ 630152 w 1080580"/>
                  <a:gd name="connsiteY48" fmla="*/ 29263 h 412644"/>
                  <a:gd name="connsiteX49" fmla="*/ 742071 w 1080580"/>
                  <a:gd name="connsiteY49" fmla="*/ 7832 h 412644"/>
                  <a:gd name="connsiteX50" fmla="*/ 858752 w 1080580"/>
                  <a:gd name="connsiteY50" fmla="*/ 688 h 412644"/>
                  <a:gd name="connsiteX0" fmla="*/ 853990 w 1080580"/>
                  <a:gd name="connsiteY0" fmla="*/ 0 h 416719"/>
                  <a:gd name="connsiteX1" fmla="*/ 984958 w 1080580"/>
                  <a:gd name="connsiteY1" fmla="*/ 11907 h 416719"/>
                  <a:gd name="connsiteX2" fmla="*/ 1061158 w 1080580"/>
                  <a:gd name="connsiteY2" fmla="*/ 71438 h 416719"/>
                  <a:gd name="connsiteX3" fmla="*/ 1077827 w 1080580"/>
                  <a:gd name="connsiteY3" fmla="*/ 185738 h 416719"/>
                  <a:gd name="connsiteX4" fmla="*/ 1015915 w 1080580"/>
                  <a:gd name="connsiteY4" fmla="*/ 302419 h 416719"/>
                  <a:gd name="connsiteX5" fmla="*/ 939715 w 1080580"/>
                  <a:gd name="connsiteY5" fmla="*/ 381001 h 416719"/>
                  <a:gd name="connsiteX6" fmla="*/ 875421 w 1080580"/>
                  <a:gd name="connsiteY6" fmla="*/ 416719 h 416719"/>
                  <a:gd name="connsiteX7" fmla="*/ 818271 w 1080580"/>
                  <a:gd name="connsiteY7" fmla="*/ 381001 h 416719"/>
                  <a:gd name="connsiteX8" fmla="*/ 794458 w 1080580"/>
                  <a:gd name="connsiteY8" fmla="*/ 338138 h 416719"/>
                  <a:gd name="connsiteX9" fmla="*/ 732546 w 1080580"/>
                  <a:gd name="connsiteY9" fmla="*/ 302419 h 416719"/>
                  <a:gd name="connsiteX10" fmla="*/ 675396 w 1080580"/>
                  <a:gd name="connsiteY10" fmla="*/ 273844 h 416719"/>
                  <a:gd name="connsiteX11" fmla="*/ 606340 w 1080580"/>
                  <a:gd name="connsiteY11" fmla="*/ 264319 h 416719"/>
                  <a:gd name="connsiteX12" fmla="*/ 520615 w 1080580"/>
                  <a:gd name="connsiteY12" fmla="*/ 245269 h 416719"/>
                  <a:gd name="connsiteX13" fmla="*/ 468227 w 1080580"/>
                  <a:gd name="connsiteY13" fmla="*/ 233363 h 416719"/>
                  <a:gd name="connsiteX14" fmla="*/ 461083 w 1080580"/>
                  <a:gd name="connsiteY14" fmla="*/ 192882 h 416719"/>
                  <a:gd name="connsiteX15" fmla="*/ 492040 w 1080580"/>
                  <a:gd name="connsiteY15" fmla="*/ 154782 h 416719"/>
                  <a:gd name="connsiteX16" fmla="*/ 592052 w 1080580"/>
                  <a:gd name="connsiteY16" fmla="*/ 159544 h 416719"/>
                  <a:gd name="connsiteX17" fmla="*/ 696827 w 1080580"/>
                  <a:gd name="connsiteY17" fmla="*/ 178594 h 416719"/>
                  <a:gd name="connsiteX18" fmla="*/ 777790 w 1080580"/>
                  <a:gd name="connsiteY18" fmla="*/ 216694 h 416719"/>
                  <a:gd name="connsiteX19" fmla="*/ 851608 w 1080580"/>
                  <a:gd name="connsiteY19" fmla="*/ 238126 h 416719"/>
                  <a:gd name="connsiteX20" fmla="*/ 923046 w 1080580"/>
                  <a:gd name="connsiteY20" fmla="*/ 228601 h 416719"/>
                  <a:gd name="connsiteX21" fmla="*/ 949240 w 1080580"/>
                  <a:gd name="connsiteY21" fmla="*/ 161926 h 416719"/>
                  <a:gd name="connsiteX22" fmla="*/ 946858 w 1080580"/>
                  <a:gd name="connsiteY22" fmla="*/ 111919 h 416719"/>
                  <a:gd name="connsiteX23" fmla="*/ 892090 w 1080580"/>
                  <a:gd name="connsiteY23" fmla="*/ 102394 h 416719"/>
                  <a:gd name="connsiteX24" fmla="*/ 818271 w 1080580"/>
                  <a:gd name="connsiteY24" fmla="*/ 114301 h 416719"/>
                  <a:gd name="connsiteX25" fmla="*/ 708733 w 1080580"/>
                  <a:gd name="connsiteY25" fmla="*/ 140494 h 416719"/>
                  <a:gd name="connsiteX26" fmla="*/ 634915 w 1080580"/>
                  <a:gd name="connsiteY26" fmla="*/ 166688 h 416719"/>
                  <a:gd name="connsiteX27" fmla="*/ 570621 w 1080580"/>
                  <a:gd name="connsiteY27" fmla="*/ 154782 h 416719"/>
                  <a:gd name="connsiteX28" fmla="*/ 511090 w 1080580"/>
                  <a:gd name="connsiteY28" fmla="*/ 152401 h 416719"/>
                  <a:gd name="connsiteX29" fmla="*/ 475371 w 1080580"/>
                  <a:gd name="connsiteY29" fmla="*/ 159544 h 416719"/>
                  <a:gd name="connsiteX30" fmla="*/ 461083 w 1080580"/>
                  <a:gd name="connsiteY30" fmla="*/ 202407 h 416719"/>
                  <a:gd name="connsiteX31" fmla="*/ 461083 w 1080580"/>
                  <a:gd name="connsiteY31" fmla="*/ 233363 h 416719"/>
                  <a:gd name="connsiteX32" fmla="*/ 425365 w 1080580"/>
                  <a:gd name="connsiteY32" fmla="*/ 223838 h 416719"/>
                  <a:gd name="connsiteX33" fmla="*/ 387265 w 1080580"/>
                  <a:gd name="connsiteY33" fmla="*/ 245269 h 416719"/>
                  <a:gd name="connsiteX34" fmla="*/ 344402 w 1080580"/>
                  <a:gd name="connsiteY34" fmla="*/ 276226 h 416719"/>
                  <a:gd name="connsiteX35" fmla="*/ 294396 w 1080580"/>
                  <a:gd name="connsiteY35" fmla="*/ 276226 h 416719"/>
                  <a:gd name="connsiteX36" fmla="*/ 268202 w 1080580"/>
                  <a:gd name="connsiteY36" fmla="*/ 297657 h 416719"/>
                  <a:gd name="connsiteX37" fmla="*/ 218196 w 1080580"/>
                  <a:gd name="connsiteY37" fmla="*/ 316707 h 416719"/>
                  <a:gd name="connsiteX38" fmla="*/ 132471 w 1080580"/>
                  <a:gd name="connsiteY38" fmla="*/ 321469 h 416719"/>
                  <a:gd name="connsiteX39" fmla="*/ 87227 w 1080580"/>
                  <a:gd name="connsiteY39" fmla="*/ 330994 h 416719"/>
                  <a:gd name="connsiteX40" fmla="*/ 44365 w 1080580"/>
                  <a:gd name="connsiteY40" fmla="*/ 328613 h 416719"/>
                  <a:gd name="connsiteX41" fmla="*/ 25315 w 1080580"/>
                  <a:gd name="connsiteY41" fmla="*/ 302419 h 416719"/>
                  <a:gd name="connsiteX42" fmla="*/ 3883 w 1080580"/>
                  <a:gd name="connsiteY42" fmla="*/ 269082 h 416719"/>
                  <a:gd name="connsiteX43" fmla="*/ 8646 w 1080580"/>
                  <a:gd name="connsiteY43" fmla="*/ 230982 h 416719"/>
                  <a:gd name="connsiteX44" fmla="*/ 87227 w 1080580"/>
                  <a:gd name="connsiteY44" fmla="*/ 195263 h 416719"/>
                  <a:gd name="connsiteX45" fmla="*/ 213433 w 1080580"/>
                  <a:gd name="connsiteY45" fmla="*/ 157163 h 416719"/>
                  <a:gd name="connsiteX46" fmla="*/ 313446 w 1080580"/>
                  <a:gd name="connsiteY46" fmla="*/ 121444 h 416719"/>
                  <a:gd name="connsiteX47" fmla="*/ 463465 w 1080580"/>
                  <a:gd name="connsiteY47" fmla="*/ 73819 h 416719"/>
                  <a:gd name="connsiteX48" fmla="*/ 630152 w 1080580"/>
                  <a:gd name="connsiteY48" fmla="*/ 33338 h 416719"/>
                  <a:gd name="connsiteX49" fmla="*/ 742071 w 1080580"/>
                  <a:gd name="connsiteY49" fmla="*/ 11907 h 416719"/>
                  <a:gd name="connsiteX50" fmla="*/ 853990 w 1080580"/>
                  <a:gd name="connsiteY50" fmla="*/ 0 h 416719"/>
                  <a:gd name="connsiteX0" fmla="*/ 853850 w 1080440"/>
                  <a:gd name="connsiteY0" fmla="*/ 0 h 416719"/>
                  <a:gd name="connsiteX1" fmla="*/ 984818 w 1080440"/>
                  <a:gd name="connsiteY1" fmla="*/ 11907 h 416719"/>
                  <a:gd name="connsiteX2" fmla="*/ 1061018 w 1080440"/>
                  <a:gd name="connsiteY2" fmla="*/ 71438 h 416719"/>
                  <a:gd name="connsiteX3" fmla="*/ 1077687 w 1080440"/>
                  <a:gd name="connsiteY3" fmla="*/ 185738 h 416719"/>
                  <a:gd name="connsiteX4" fmla="*/ 1015775 w 1080440"/>
                  <a:gd name="connsiteY4" fmla="*/ 302419 h 416719"/>
                  <a:gd name="connsiteX5" fmla="*/ 939575 w 1080440"/>
                  <a:gd name="connsiteY5" fmla="*/ 381001 h 416719"/>
                  <a:gd name="connsiteX6" fmla="*/ 875281 w 1080440"/>
                  <a:gd name="connsiteY6" fmla="*/ 416719 h 416719"/>
                  <a:gd name="connsiteX7" fmla="*/ 818131 w 1080440"/>
                  <a:gd name="connsiteY7" fmla="*/ 381001 h 416719"/>
                  <a:gd name="connsiteX8" fmla="*/ 794318 w 1080440"/>
                  <a:gd name="connsiteY8" fmla="*/ 338138 h 416719"/>
                  <a:gd name="connsiteX9" fmla="*/ 732406 w 1080440"/>
                  <a:gd name="connsiteY9" fmla="*/ 302419 h 416719"/>
                  <a:gd name="connsiteX10" fmla="*/ 675256 w 1080440"/>
                  <a:gd name="connsiteY10" fmla="*/ 273844 h 416719"/>
                  <a:gd name="connsiteX11" fmla="*/ 606200 w 1080440"/>
                  <a:gd name="connsiteY11" fmla="*/ 264319 h 416719"/>
                  <a:gd name="connsiteX12" fmla="*/ 520475 w 1080440"/>
                  <a:gd name="connsiteY12" fmla="*/ 245269 h 416719"/>
                  <a:gd name="connsiteX13" fmla="*/ 468087 w 1080440"/>
                  <a:gd name="connsiteY13" fmla="*/ 233363 h 416719"/>
                  <a:gd name="connsiteX14" fmla="*/ 460943 w 1080440"/>
                  <a:gd name="connsiteY14" fmla="*/ 192882 h 416719"/>
                  <a:gd name="connsiteX15" fmla="*/ 491900 w 1080440"/>
                  <a:gd name="connsiteY15" fmla="*/ 154782 h 416719"/>
                  <a:gd name="connsiteX16" fmla="*/ 591912 w 1080440"/>
                  <a:gd name="connsiteY16" fmla="*/ 159544 h 416719"/>
                  <a:gd name="connsiteX17" fmla="*/ 696687 w 1080440"/>
                  <a:gd name="connsiteY17" fmla="*/ 178594 h 416719"/>
                  <a:gd name="connsiteX18" fmla="*/ 777650 w 1080440"/>
                  <a:gd name="connsiteY18" fmla="*/ 216694 h 416719"/>
                  <a:gd name="connsiteX19" fmla="*/ 851468 w 1080440"/>
                  <a:gd name="connsiteY19" fmla="*/ 238126 h 416719"/>
                  <a:gd name="connsiteX20" fmla="*/ 922906 w 1080440"/>
                  <a:gd name="connsiteY20" fmla="*/ 228601 h 416719"/>
                  <a:gd name="connsiteX21" fmla="*/ 949100 w 1080440"/>
                  <a:gd name="connsiteY21" fmla="*/ 161926 h 416719"/>
                  <a:gd name="connsiteX22" fmla="*/ 946718 w 1080440"/>
                  <a:gd name="connsiteY22" fmla="*/ 111919 h 416719"/>
                  <a:gd name="connsiteX23" fmla="*/ 891950 w 1080440"/>
                  <a:gd name="connsiteY23" fmla="*/ 102394 h 416719"/>
                  <a:gd name="connsiteX24" fmla="*/ 818131 w 1080440"/>
                  <a:gd name="connsiteY24" fmla="*/ 114301 h 416719"/>
                  <a:gd name="connsiteX25" fmla="*/ 708593 w 1080440"/>
                  <a:gd name="connsiteY25" fmla="*/ 140494 h 416719"/>
                  <a:gd name="connsiteX26" fmla="*/ 634775 w 1080440"/>
                  <a:gd name="connsiteY26" fmla="*/ 166688 h 416719"/>
                  <a:gd name="connsiteX27" fmla="*/ 570481 w 1080440"/>
                  <a:gd name="connsiteY27" fmla="*/ 154782 h 416719"/>
                  <a:gd name="connsiteX28" fmla="*/ 510950 w 1080440"/>
                  <a:gd name="connsiteY28" fmla="*/ 152401 h 416719"/>
                  <a:gd name="connsiteX29" fmla="*/ 475231 w 1080440"/>
                  <a:gd name="connsiteY29" fmla="*/ 159544 h 416719"/>
                  <a:gd name="connsiteX30" fmla="*/ 460943 w 1080440"/>
                  <a:gd name="connsiteY30" fmla="*/ 202407 h 416719"/>
                  <a:gd name="connsiteX31" fmla="*/ 460943 w 1080440"/>
                  <a:gd name="connsiteY31" fmla="*/ 233363 h 416719"/>
                  <a:gd name="connsiteX32" fmla="*/ 425225 w 1080440"/>
                  <a:gd name="connsiteY32" fmla="*/ 223838 h 416719"/>
                  <a:gd name="connsiteX33" fmla="*/ 387125 w 1080440"/>
                  <a:gd name="connsiteY33" fmla="*/ 245269 h 416719"/>
                  <a:gd name="connsiteX34" fmla="*/ 344262 w 1080440"/>
                  <a:gd name="connsiteY34" fmla="*/ 276226 h 416719"/>
                  <a:gd name="connsiteX35" fmla="*/ 294256 w 1080440"/>
                  <a:gd name="connsiteY35" fmla="*/ 276226 h 416719"/>
                  <a:gd name="connsiteX36" fmla="*/ 268062 w 1080440"/>
                  <a:gd name="connsiteY36" fmla="*/ 297657 h 416719"/>
                  <a:gd name="connsiteX37" fmla="*/ 218056 w 1080440"/>
                  <a:gd name="connsiteY37" fmla="*/ 316707 h 416719"/>
                  <a:gd name="connsiteX38" fmla="*/ 132331 w 1080440"/>
                  <a:gd name="connsiteY38" fmla="*/ 321469 h 416719"/>
                  <a:gd name="connsiteX39" fmla="*/ 87087 w 1080440"/>
                  <a:gd name="connsiteY39" fmla="*/ 330994 h 416719"/>
                  <a:gd name="connsiteX40" fmla="*/ 44225 w 1080440"/>
                  <a:gd name="connsiteY40" fmla="*/ 328613 h 416719"/>
                  <a:gd name="connsiteX41" fmla="*/ 22794 w 1080440"/>
                  <a:gd name="connsiteY41" fmla="*/ 302419 h 416719"/>
                  <a:gd name="connsiteX42" fmla="*/ 3743 w 1080440"/>
                  <a:gd name="connsiteY42" fmla="*/ 269082 h 416719"/>
                  <a:gd name="connsiteX43" fmla="*/ 8506 w 1080440"/>
                  <a:gd name="connsiteY43" fmla="*/ 230982 h 416719"/>
                  <a:gd name="connsiteX44" fmla="*/ 87087 w 1080440"/>
                  <a:gd name="connsiteY44" fmla="*/ 195263 h 416719"/>
                  <a:gd name="connsiteX45" fmla="*/ 213293 w 1080440"/>
                  <a:gd name="connsiteY45" fmla="*/ 157163 h 416719"/>
                  <a:gd name="connsiteX46" fmla="*/ 313306 w 1080440"/>
                  <a:gd name="connsiteY46" fmla="*/ 121444 h 416719"/>
                  <a:gd name="connsiteX47" fmla="*/ 463325 w 1080440"/>
                  <a:gd name="connsiteY47" fmla="*/ 73819 h 416719"/>
                  <a:gd name="connsiteX48" fmla="*/ 630012 w 1080440"/>
                  <a:gd name="connsiteY48" fmla="*/ 33338 h 416719"/>
                  <a:gd name="connsiteX49" fmla="*/ 741931 w 1080440"/>
                  <a:gd name="connsiteY49" fmla="*/ 11907 h 416719"/>
                  <a:gd name="connsiteX50" fmla="*/ 853850 w 1080440"/>
                  <a:gd name="connsiteY50" fmla="*/ 0 h 416719"/>
                  <a:gd name="connsiteX0" fmla="*/ 853850 w 1080440"/>
                  <a:gd name="connsiteY0" fmla="*/ 0 h 416719"/>
                  <a:gd name="connsiteX1" fmla="*/ 984818 w 1080440"/>
                  <a:gd name="connsiteY1" fmla="*/ 11907 h 416719"/>
                  <a:gd name="connsiteX2" fmla="*/ 1061018 w 1080440"/>
                  <a:gd name="connsiteY2" fmla="*/ 71438 h 416719"/>
                  <a:gd name="connsiteX3" fmla="*/ 1077687 w 1080440"/>
                  <a:gd name="connsiteY3" fmla="*/ 185738 h 416719"/>
                  <a:gd name="connsiteX4" fmla="*/ 1015775 w 1080440"/>
                  <a:gd name="connsiteY4" fmla="*/ 302419 h 416719"/>
                  <a:gd name="connsiteX5" fmla="*/ 939575 w 1080440"/>
                  <a:gd name="connsiteY5" fmla="*/ 381001 h 416719"/>
                  <a:gd name="connsiteX6" fmla="*/ 875281 w 1080440"/>
                  <a:gd name="connsiteY6" fmla="*/ 416719 h 416719"/>
                  <a:gd name="connsiteX7" fmla="*/ 818131 w 1080440"/>
                  <a:gd name="connsiteY7" fmla="*/ 381001 h 416719"/>
                  <a:gd name="connsiteX8" fmla="*/ 794318 w 1080440"/>
                  <a:gd name="connsiteY8" fmla="*/ 338138 h 416719"/>
                  <a:gd name="connsiteX9" fmla="*/ 732406 w 1080440"/>
                  <a:gd name="connsiteY9" fmla="*/ 302419 h 416719"/>
                  <a:gd name="connsiteX10" fmla="*/ 675256 w 1080440"/>
                  <a:gd name="connsiteY10" fmla="*/ 273844 h 416719"/>
                  <a:gd name="connsiteX11" fmla="*/ 606200 w 1080440"/>
                  <a:gd name="connsiteY11" fmla="*/ 264319 h 416719"/>
                  <a:gd name="connsiteX12" fmla="*/ 520475 w 1080440"/>
                  <a:gd name="connsiteY12" fmla="*/ 245269 h 416719"/>
                  <a:gd name="connsiteX13" fmla="*/ 468087 w 1080440"/>
                  <a:gd name="connsiteY13" fmla="*/ 233363 h 416719"/>
                  <a:gd name="connsiteX14" fmla="*/ 460943 w 1080440"/>
                  <a:gd name="connsiteY14" fmla="*/ 192882 h 416719"/>
                  <a:gd name="connsiteX15" fmla="*/ 491900 w 1080440"/>
                  <a:gd name="connsiteY15" fmla="*/ 154782 h 416719"/>
                  <a:gd name="connsiteX16" fmla="*/ 591912 w 1080440"/>
                  <a:gd name="connsiteY16" fmla="*/ 159544 h 416719"/>
                  <a:gd name="connsiteX17" fmla="*/ 696687 w 1080440"/>
                  <a:gd name="connsiteY17" fmla="*/ 178594 h 416719"/>
                  <a:gd name="connsiteX18" fmla="*/ 777650 w 1080440"/>
                  <a:gd name="connsiteY18" fmla="*/ 216694 h 416719"/>
                  <a:gd name="connsiteX19" fmla="*/ 851468 w 1080440"/>
                  <a:gd name="connsiteY19" fmla="*/ 238126 h 416719"/>
                  <a:gd name="connsiteX20" fmla="*/ 922906 w 1080440"/>
                  <a:gd name="connsiteY20" fmla="*/ 228601 h 416719"/>
                  <a:gd name="connsiteX21" fmla="*/ 949100 w 1080440"/>
                  <a:gd name="connsiteY21" fmla="*/ 161926 h 416719"/>
                  <a:gd name="connsiteX22" fmla="*/ 939574 w 1080440"/>
                  <a:gd name="connsiteY22" fmla="*/ 126206 h 416719"/>
                  <a:gd name="connsiteX23" fmla="*/ 891950 w 1080440"/>
                  <a:gd name="connsiteY23" fmla="*/ 102394 h 416719"/>
                  <a:gd name="connsiteX24" fmla="*/ 818131 w 1080440"/>
                  <a:gd name="connsiteY24" fmla="*/ 114301 h 416719"/>
                  <a:gd name="connsiteX25" fmla="*/ 708593 w 1080440"/>
                  <a:gd name="connsiteY25" fmla="*/ 140494 h 416719"/>
                  <a:gd name="connsiteX26" fmla="*/ 634775 w 1080440"/>
                  <a:gd name="connsiteY26" fmla="*/ 166688 h 416719"/>
                  <a:gd name="connsiteX27" fmla="*/ 570481 w 1080440"/>
                  <a:gd name="connsiteY27" fmla="*/ 154782 h 416719"/>
                  <a:gd name="connsiteX28" fmla="*/ 510950 w 1080440"/>
                  <a:gd name="connsiteY28" fmla="*/ 152401 h 416719"/>
                  <a:gd name="connsiteX29" fmla="*/ 475231 w 1080440"/>
                  <a:gd name="connsiteY29" fmla="*/ 159544 h 416719"/>
                  <a:gd name="connsiteX30" fmla="*/ 460943 w 1080440"/>
                  <a:gd name="connsiteY30" fmla="*/ 202407 h 416719"/>
                  <a:gd name="connsiteX31" fmla="*/ 460943 w 1080440"/>
                  <a:gd name="connsiteY31" fmla="*/ 233363 h 416719"/>
                  <a:gd name="connsiteX32" fmla="*/ 425225 w 1080440"/>
                  <a:gd name="connsiteY32" fmla="*/ 223838 h 416719"/>
                  <a:gd name="connsiteX33" fmla="*/ 387125 w 1080440"/>
                  <a:gd name="connsiteY33" fmla="*/ 245269 h 416719"/>
                  <a:gd name="connsiteX34" fmla="*/ 344262 w 1080440"/>
                  <a:gd name="connsiteY34" fmla="*/ 276226 h 416719"/>
                  <a:gd name="connsiteX35" fmla="*/ 294256 w 1080440"/>
                  <a:gd name="connsiteY35" fmla="*/ 276226 h 416719"/>
                  <a:gd name="connsiteX36" fmla="*/ 268062 w 1080440"/>
                  <a:gd name="connsiteY36" fmla="*/ 297657 h 416719"/>
                  <a:gd name="connsiteX37" fmla="*/ 218056 w 1080440"/>
                  <a:gd name="connsiteY37" fmla="*/ 316707 h 416719"/>
                  <a:gd name="connsiteX38" fmla="*/ 132331 w 1080440"/>
                  <a:gd name="connsiteY38" fmla="*/ 321469 h 416719"/>
                  <a:gd name="connsiteX39" fmla="*/ 87087 w 1080440"/>
                  <a:gd name="connsiteY39" fmla="*/ 330994 h 416719"/>
                  <a:gd name="connsiteX40" fmla="*/ 44225 w 1080440"/>
                  <a:gd name="connsiteY40" fmla="*/ 328613 h 416719"/>
                  <a:gd name="connsiteX41" fmla="*/ 22794 w 1080440"/>
                  <a:gd name="connsiteY41" fmla="*/ 302419 h 416719"/>
                  <a:gd name="connsiteX42" fmla="*/ 3743 w 1080440"/>
                  <a:gd name="connsiteY42" fmla="*/ 269082 h 416719"/>
                  <a:gd name="connsiteX43" fmla="*/ 8506 w 1080440"/>
                  <a:gd name="connsiteY43" fmla="*/ 230982 h 416719"/>
                  <a:gd name="connsiteX44" fmla="*/ 87087 w 1080440"/>
                  <a:gd name="connsiteY44" fmla="*/ 195263 h 416719"/>
                  <a:gd name="connsiteX45" fmla="*/ 213293 w 1080440"/>
                  <a:gd name="connsiteY45" fmla="*/ 157163 h 416719"/>
                  <a:gd name="connsiteX46" fmla="*/ 313306 w 1080440"/>
                  <a:gd name="connsiteY46" fmla="*/ 121444 h 416719"/>
                  <a:gd name="connsiteX47" fmla="*/ 463325 w 1080440"/>
                  <a:gd name="connsiteY47" fmla="*/ 73819 h 416719"/>
                  <a:gd name="connsiteX48" fmla="*/ 630012 w 1080440"/>
                  <a:gd name="connsiteY48" fmla="*/ 33338 h 416719"/>
                  <a:gd name="connsiteX49" fmla="*/ 741931 w 1080440"/>
                  <a:gd name="connsiteY49" fmla="*/ 11907 h 416719"/>
                  <a:gd name="connsiteX50" fmla="*/ 853850 w 1080440"/>
                  <a:gd name="connsiteY50" fmla="*/ 0 h 416719"/>
                  <a:gd name="connsiteX0" fmla="*/ 853850 w 1080440"/>
                  <a:gd name="connsiteY0" fmla="*/ 0 h 416719"/>
                  <a:gd name="connsiteX1" fmla="*/ 984818 w 1080440"/>
                  <a:gd name="connsiteY1" fmla="*/ 11907 h 416719"/>
                  <a:gd name="connsiteX2" fmla="*/ 1061018 w 1080440"/>
                  <a:gd name="connsiteY2" fmla="*/ 71438 h 416719"/>
                  <a:gd name="connsiteX3" fmla="*/ 1077687 w 1080440"/>
                  <a:gd name="connsiteY3" fmla="*/ 185738 h 416719"/>
                  <a:gd name="connsiteX4" fmla="*/ 1015775 w 1080440"/>
                  <a:gd name="connsiteY4" fmla="*/ 302419 h 416719"/>
                  <a:gd name="connsiteX5" fmla="*/ 939575 w 1080440"/>
                  <a:gd name="connsiteY5" fmla="*/ 381001 h 416719"/>
                  <a:gd name="connsiteX6" fmla="*/ 875281 w 1080440"/>
                  <a:gd name="connsiteY6" fmla="*/ 416719 h 416719"/>
                  <a:gd name="connsiteX7" fmla="*/ 818131 w 1080440"/>
                  <a:gd name="connsiteY7" fmla="*/ 381001 h 416719"/>
                  <a:gd name="connsiteX8" fmla="*/ 794318 w 1080440"/>
                  <a:gd name="connsiteY8" fmla="*/ 338138 h 416719"/>
                  <a:gd name="connsiteX9" fmla="*/ 732406 w 1080440"/>
                  <a:gd name="connsiteY9" fmla="*/ 302419 h 416719"/>
                  <a:gd name="connsiteX10" fmla="*/ 675256 w 1080440"/>
                  <a:gd name="connsiteY10" fmla="*/ 273844 h 416719"/>
                  <a:gd name="connsiteX11" fmla="*/ 606200 w 1080440"/>
                  <a:gd name="connsiteY11" fmla="*/ 264319 h 416719"/>
                  <a:gd name="connsiteX12" fmla="*/ 520475 w 1080440"/>
                  <a:gd name="connsiteY12" fmla="*/ 245269 h 416719"/>
                  <a:gd name="connsiteX13" fmla="*/ 468087 w 1080440"/>
                  <a:gd name="connsiteY13" fmla="*/ 233363 h 416719"/>
                  <a:gd name="connsiteX14" fmla="*/ 460943 w 1080440"/>
                  <a:gd name="connsiteY14" fmla="*/ 192882 h 416719"/>
                  <a:gd name="connsiteX15" fmla="*/ 491900 w 1080440"/>
                  <a:gd name="connsiteY15" fmla="*/ 154782 h 416719"/>
                  <a:gd name="connsiteX16" fmla="*/ 591912 w 1080440"/>
                  <a:gd name="connsiteY16" fmla="*/ 159544 h 416719"/>
                  <a:gd name="connsiteX17" fmla="*/ 696687 w 1080440"/>
                  <a:gd name="connsiteY17" fmla="*/ 178594 h 416719"/>
                  <a:gd name="connsiteX18" fmla="*/ 777650 w 1080440"/>
                  <a:gd name="connsiteY18" fmla="*/ 216694 h 416719"/>
                  <a:gd name="connsiteX19" fmla="*/ 851468 w 1080440"/>
                  <a:gd name="connsiteY19" fmla="*/ 238126 h 416719"/>
                  <a:gd name="connsiteX20" fmla="*/ 920525 w 1080440"/>
                  <a:gd name="connsiteY20" fmla="*/ 216694 h 416719"/>
                  <a:gd name="connsiteX21" fmla="*/ 949100 w 1080440"/>
                  <a:gd name="connsiteY21" fmla="*/ 161926 h 416719"/>
                  <a:gd name="connsiteX22" fmla="*/ 939574 w 1080440"/>
                  <a:gd name="connsiteY22" fmla="*/ 126206 h 416719"/>
                  <a:gd name="connsiteX23" fmla="*/ 891950 w 1080440"/>
                  <a:gd name="connsiteY23" fmla="*/ 102394 h 416719"/>
                  <a:gd name="connsiteX24" fmla="*/ 818131 w 1080440"/>
                  <a:gd name="connsiteY24" fmla="*/ 114301 h 416719"/>
                  <a:gd name="connsiteX25" fmla="*/ 708593 w 1080440"/>
                  <a:gd name="connsiteY25" fmla="*/ 140494 h 416719"/>
                  <a:gd name="connsiteX26" fmla="*/ 634775 w 1080440"/>
                  <a:gd name="connsiteY26" fmla="*/ 166688 h 416719"/>
                  <a:gd name="connsiteX27" fmla="*/ 570481 w 1080440"/>
                  <a:gd name="connsiteY27" fmla="*/ 154782 h 416719"/>
                  <a:gd name="connsiteX28" fmla="*/ 510950 w 1080440"/>
                  <a:gd name="connsiteY28" fmla="*/ 152401 h 416719"/>
                  <a:gd name="connsiteX29" fmla="*/ 475231 w 1080440"/>
                  <a:gd name="connsiteY29" fmla="*/ 159544 h 416719"/>
                  <a:gd name="connsiteX30" fmla="*/ 460943 w 1080440"/>
                  <a:gd name="connsiteY30" fmla="*/ 202407 h 416719"/>
                  <a:gd name="connsiteX31" fmla="*/ 460943 w 1080440"/>
                  <a:gd name="connsiteY31" fmla="*/ 233363 h 416719"/>
                  <a:gd name="connsiteX32" fmla="*/ 425225 w 1080440"/>
                  <a:gd name="connsiteY32" fmla="*/ 223838 h 416719"/>
                  <a:gd name="connsiteX33" fmla="*/ 387125 w 1080440"/>
                  <a:gd name="connsiteY33" fmla="*/ 245269 h 416719"/>
                  <a:gd name="connsiteX34" fmla="*/ 344262 w 1080440"/>
                  <a:gd name="connsiteY34" fmla="*/ 276226 h 416719"/>
                  <a:gd name="connsiteX35" fmla="*/ 294256 w 1080440"/>
                  <a:gd name="connsiteY35" fmla="*/ 276226 h 416719"/>
                  <a:gd name="connsiteX36" fmla="*/ 268062 w 1080440"/>
                  <a:gd name="connsiteY36" fmla="*/ 297657 h 416719"/>
                  <a:gd name="connsiteX37" fmla="*/ 218056 w 1080440"/>
                  <a:gd name="connsiteY37" fmla="*/ 316707 h 416719"/>
                  <a:gd name="connsiteX38" fmla="*/ 132331 w 1080440"/>
                  <a:gd name="connsiteY38" fmla="*/ 321469 h 416719"/>
                  <a:gd name="connsiteX39" fmla="*/ 87087 w 1080440"/>
                  <a:gd name="connsiteY39" fmla="*/ 330994 h 416719"/>
                  <a:gd name="connsiteX40" fmla="*/ 44225 w 1080440"/>
                  <a:gd name="connsiteY40" fmla="*/ 328613 h 416719"/>
                  <a:gd name="connsiteX41" fmla="*/ 22794 w 1080440"/>
                  <a:gd name="connsiteY41" fmla="*/ 302419 h 416719"/>
                  <a:gd name="connsiteX42" fmla="*/ 3743 w 1080440"/>
                  <a:gd name="connsiteY42" fmla="*/ 269082 h 416719"/>
                  <a:gd name="connsiteX43" fmla="*/ 8506 w 1080440"/>
                  <a:gd name="connsiteY43" fmla="*/ 230982 h 416719"/>
                  <a:gd name="connsiteX44" fmla="*/ 87087 w 1080440"/>
                  <a:gd name="connsiteY44" fmla="*/ 195263 h 416719"/>
                  <a:gd name="connsiteX45" fmla="*/ 213293 w 1080440"/>
                  <a:gd name="connsiteY45" fmla="*/ 157163 h 416719"/>
                  <a:gd name="connsiteX46" fmla="*/ 313306 w 1080440"/>
                  <a:gd name="connsiteY46" fmla="*/ 121444 h 416719"/>
                  <a:gd name="connsiteX47" fmla="*/ 463325 w 1080440"/>
                  <a:gd name="connsiteY47" fmla="*/ 73819 h 416719"/>
                  <a:gd name="connsiteX48" fmla="*/ 630012 w 1080440"/>
                  <a:gd name="connsiteY48" fmla="*/ 33338 h 416719"/>
                  <a:gd name="connsiteX49" fmla="*/ 741931 w 1080440"/>
                  <a:gd name="connsiteY49" fmla="*/ 11907 h 416719"/>
                  <a:gd name="connsiteX50" fmla="*/ 853850 w 1080440"/>
                  <a:gd name="connsiteY50" fmla="*/ 0 h 416719"/>
                  <a:gd name="connsiteX0" fmla="*/ 853850 w 1080440"/>
                  <a:gd name="connsiteY0" fmla="*/ 0 h 416719"/>
                  <a:gd name="connsiteX1" fmla="*/ 984818 w 1080440"/>
                  <a:gd name="connsiteY1" fmla="*/ 11907 h 416719"/>
                  <a:gd name="connsiteX2" fmla="*/ 1061018 w 1080440"/>
                  <a:gd name="connsiteY2" fmla="*/ 71438 h 416719"/>
                  <a:gd name="connsiteX3" fmla="*/ 1077687 w 1080440"/>
                  <a:gd name="connsiteY3" fmla="*/ 185738 h 416719"/>
                  <a:gd name="connsiteX4" fmla="*/ 1015775 w 1080440"/>
                  <a:gd name="connsiteY4" fmla="*/ 302419 h 416719"/>
                  <a:gd name="connsiteX5" fmla="*/ 939575 w 1080440"/>
                  <a:gd name="connsiteY5" fmla="*/ 381001 h 416719"/>
                  <a:gd name="connsiteX6" fmla="*/ 875281 w 1080440"/>
                  <a:gd name="connsiteY6" fmla="*/ 416719 h 416719"/>
                  <a:gd name="connsiteX7" fmla="*/ 818131 w 1080440"/>
                  <a:gd name="connsiteY7" fmla="*/ 381001 h 416719"/>
                  <a:gd name="connsiteX8" fmla="*/ 794318 w 1080440"/>
                  <a:gd name="connsiteY8" fmla="*/ 338138 h 416719"/>
                  <a:gd name="connsiteX9" fmla="*/ 732406 w 1080440"/>
                  <a:gd name="connsiteY9" fmla="*/ 302419 h 416719"/>
                  <a:gd name="connsiteX10" fmla="*/ 675256 w 1080440"/>
                  <a:gd name="connsiteY10" fmla="*/ 273844 h 416719"/>
                  <a:gd name="connsiteX11" fmla="*/ 606200 w 1080440"/>
                  <a:gd name="connsiteY11" fmla="*/ 264319 h 416719"/>
                  <a:gd name="connsiteX12" fmla="*/ 520475 w 1080440"/>
                  <a:gd name="connsiteY12" fmla="*/ 245269 h 416719"/>
                  <a:gd name="connsiteX13" fmla="*/ 468087 w 1080440"/>
                  <a:gd name="connsiteY13" fmla="*/ 233363 h 416719"/>
                  <a:gd name="connsiteX14" fmla="*/ 460943 w 1080440"/>
                  <a:gd name="connsiteY14" fmla="*/ 192882 h 416719"/>
                  <a:gd name="connsiteX15" fmla="*/ 491900 w 1080440"/>
                  <a:gd name="connsiteY15" fmla="*/ 154782 h 416719"/>
                  <a:gd name="connsiteX16" fmla="*/ 591912 w 1080440"/>
                  <a:gd name="connsiteY16" fmla="*/ 159544 h 416719"/>
                  <a:gd name="connsiteX17" fmla="*/ 696687 w 1080440"/>
                  <a:gd name="connsiteY17" fmla="*/ 178594 h 416719"/>
                  <a:gd name="connsiteX18" fmla="*/ 777650 w 1080440"/>
                  <a:gd name="connsiteY18" fmla="*/ 216694 h 416719"/>
                  <a:gd name="connsiteX19" fmla="*/ 851468 w 1080440"/>
                  <a:gd name="connsiteY19" fmla="*/ 238126 h 416719"/>
                  <a:gd name="connsiteX20" fmla="*/ 920525 w 1080440"/>
                  <a:gd name="connsiteY20" fmla="*/ 216694 h 416719"/>
                  <a:gd name="connsiteX21" fmla="*/ 949100 w 1080440"/>
                  <a:gd name="connsiteY21" fmla="*/ 161926 h 416719"/>
                  <a:gd name="connsiteX22" fmla="*/ 939574 w 1080440"/>
                  <a:gd name="connsiteY22" fmla="*/ 126206 h 416719"/>
                  <a:gd name="connsiteX23" fmla="*/ 889569 w 1080440"/>
                  <a:gd name="connsiteY23" fmla="*/ 111919 h 416719"/>
                  <a:gd name="connsiteX24" fmla="*/ 818131 w 1080440"/>
                  <a:gd name="connsiteY24" fmla="*/ 114301 h 416719"/>
                  <a:gd name="connsiteX25" fmla="*/ 708593 w 1080440"/>
                  <a:gd name="connsiteY25" fmla="*/ 140494 h 416719"/>
                  <a:gd name="connsiteX26" fmla="*/ 634775 w 1080440"/>
                  <a:gd name="connsiteY26" fmla="*/ 166688 h 416719"/>
                  <a:gd name="connsiteX27" fmla="*/ 570481 w 1080440"/>
                  <a:gd name="connsiteY27" fmla="*/ 154782 h 416719"/>
                  <a:gd name="connsiteX28" fmla="*/ 510950 w 1080440"/>
                  <a:gd name="connsiteY28" fmla="*/ 152401 h 416719"/>
                  <a:gd name="connsiteX29" fmla="*/ 475231 w 1080440"/>
                  <a:gd name="connsiteY29" fmla="*/ 159544 h 416719"/>
                  <a:gd name="connsiteX30" fmla="*/ 460943 w 1080440"/>
                  <a:gd name="connsiteY30" fmla="*/ 202407 h 416719"/>
                  <a:gd name="connsiteX31" fmla="*/ 460943 w 1080440"/>
                  <a:gd name="connsiteY31" fmla="*/ 233363 h 416719"/>
                  <a:gd name="connsiteX32" fmla="*/ 425225 w 1080440"/>
                  <a:gd name="connsiteY32" fmla="*/ 223838 h 416719"/>
                  <a:gd name="connsiteX33" fmla="*/ 387125 w 1080440"/>
                  <a:gd name="connsiteY33" fmla="*/ 245269 h 416719"/>
                  <a:gd name="connsiteX34" fmla="*/ 344262 w 1080440"/>
                  <a:gd name="connsiteY34" fmla="*/ 276226 h 416719"/>
                  <a:gd name="connsiteX35" fmla="*/ 294256 w 1080440"/>
                  <a:gd name="connsiteY35" fmla="*/ 276226 h 416719"/>
                  <a:gd name="connsiteX36" fmla="*/ 268062 w 1080440"/>
                  <a:gd name="connsiteY36" fmla="*/ 297657 h 416719"/>
                  <a:gd name="connsiteX37" fmla="*/ 218056 w 1080440"/>
                  <a:gd name="connsiteY37" fmla="*/ 316707 h 416719"/>
                  <a:gd name="connsiteX38" fmla="*/ 132331 w 1080440"/>
                  <a:gd name="connsiteY38" fmla="*/ 321469 h 416719"/>
                  <a:gd name="connsiteX39" fmla="*/ 87087 w 1080440"/>
                  <a:gd name="connsiteY39" fmla="*/ 330994 h 416719"/>
                  <a:gd name="connsiteX40" fmla="*/ 44225 w 1080440"/>
                  <a:gd name="connsiteY40" fmla="*/ 328613 h 416719"/>
                  <a:gd name="connsiteX41" fmla="*/ 22794 w 1080440"/>
                  <a:gd name="connsiteY41" fmla="*/ 302419 h 416719"/>
                  <a:gd name="connsiteX42" fmla="*/ 3743 w 1080440"/>
                  <a:gd name="connsiteY42" fmla="*/ 269082 h 416719"/>
                  <a:gd name="connsiteX43" fmla="*/ 8506 w 1080440"/>
                  <a:gd name="connsiteY43" fmla="*/ 230982 h 416719"/>
                  <a:gd name="connsiteX44" fmla="*/ 87087 w 1080440"/>
                  <a:gd name="connsiteY44" fmla="*/ 195263 h 416719"/>
                  <a:gd name="connsiteX45" fmla="*/ 213293 w 1080440"/>
                  <a:gd name="connsiteY45" fmla="*/ 157163 h 416719"/>
                  <a:gd name="connsiteX46" fmla="*/ 313306 w 1080440"/>
                  <a:gd name="connsiteY46" fmla="*/ 121444 h 416719"/>
                  <a:gd name="connsiteX47" fmla="*/ 463325 w 1080440"/>
                  <a:gd name="connsiteY47" fmla="*/ 73819 h 416719"/>
                  <a:gd name="connsiteX48" fmla="*/ 630012 w 1080440"/>
                  <a:gd name="connsiteY48" fmla="*/ 33338 h 416719"/>
                  <a:gd name="connsiteX49" fmla="*/ 741931 w 1080440"/>
                  <a:gd name="connsiteY49" fmla="*/ 11907 h 416719"/>
                  <a:gd name="connsiteX50" fmla="*/ 853850 w 1080440"/>
                  <a:gd name="connsiteY50" fmla="*/ 0 h 416719"/>
                  <a:gd name="connsiteX0" fmla="*/ 853850 w 1080440"/>
                  <a:gd name="connsiteY0" fmla="*/ 0 h 416719"/>
                  <a:gd name="connsiteX1" fmla="*/ 984818 w 1080440"/>
                  <a:gd name="connsiteY1" fmla="*/ 11907 h 416719"/>
                  <a:gd name="connsiteX2" fmla="*/ 1061018 w 1080440"/>
                  <a:gd name="connsiteY2" fmla="*/ 71438 h 416719"/>
                  <a:gd name="connsiteX3" fmla="*/ 1077687 w 1080440"/>
                  <a:gd name="connsiteY3" fmla="*/ 185738 h 416719"/>
                  <a:gd name="connsiteX4" fmla="*/ 1015775 w 1080440"/>
                  <a:gd name="connsiteY4" fmla="*/ 302419 h 416719"/>
                  <a:gd name="connsiteX5" fmla="*/ 939575 w 1080440"/>
                  <a:gd name="connsiteY5" fmla="*/ 381001 h 416719"/>
                  <a:gd name="connsiteX6" fmla="*/ 875281 w 1080440"/>
                  <a:gd name="connsiteY6" fmla="*/ 416719 h 416719"/>
                  <a:gd name="connsiteX7" fmla="*/ 818131 w 1080440"/>
                  <a:gd name="connsiteY7" fmla="*/ 381001 h 416719"/>
                  <a:gd name="connsiteX8" fmla="*/ 794318 w 1080440"/>
                  <a:gd name="connsiteY8" fmla="*/ 338138 h 416719"/>
                  <a:gd name="connsiteX9" fmla="*/ 732406 w 1080440"/>
                  <a:gd name="connsiteY9" fmla="*/ 302419 h 416719"/>
                  <a:gd name="connsiteX10" fmla="*/ 675256 w 1080440"/>
                  <a:gd name="connsiteY10" fmla="*/ 273844 h 416719"/>
                  <a:gd name="connsiteX11" fmla="*/ 606200 w 1080440"/>
                  <a:gd name="connsiteY11" fmla="*/ 264319 h 416719"/>
                  <a:gd name="connsiteX12" fmla="*/ 520475 w 1080440"/>
                  <a:gd name="connsiteY12" fmla="*/ 245269 h 416719"/>
                  <a:gd name="connsiteX13" fmla="*/ 468087 w 1080440"/>
                  <a:gd name="connsiteY13" fmla="*/ 233363 h 416719"/>
                  <a:gd name="connsiteX14" fmla="*/ 460943 w 1080440"/>
                  <a:gd name="connsiteY14" fmla="*/ 192882 h 416719"/>
                  <a:gd name="connsiteX15" fmla="*/ 491900 w 1080440"/>
                  <a:gd name="connsiteY15" fmla="*/ 154782 h 416719"/>
                  <a:gd name="connsiteX16" fmla="*/ 591912 w 1080440"/>
                  <a:gd name="connsiteY16" fmla="*/ 159544 h 416719"/>
                  <a:gd name="connsiteX17" fmla="*/ 696687 w 1080440"/>
                  <a:gd name="connsiteY17" fmla="*/ 178594 h 416719"/>
                  <a:gd name="connsiteX18" fmla="*/ 777650 w 1080440"/>
                  <a:gd name="connsiteY18" fmla="*/ 216694 h 416719"/>
                  <a:gd name="connsiteX19" fmla="*/ 851468 w 1080440"/>
                  <a:gd name="connsiteY19" fmla="*/ 238126 h 416719"/>
                  <a:gd name="connsiteX20" fmla="*/ 920525 w 1080440"/>
                  <a:gd name="connsiteY20" fmla="*/ 216694 h 416719"/>
                  <a:gd name="connsiteX21" fmla="*/ 949100 w 1080440"/>
                  <a:gd name="connsiteY21" fmla="*/ 161926 h 416719"/>
                  <a:gd name="connsiteX22" fmla="*/ 939574 w 1080440"/>
                  <a:gd name="connsiteY22" fmla="*/ 126206 h 416719"/>
                  <a:gd name="connsiteX23" fmla="*/ 889569 w 1080440"/>
                  <a:gd name="connsiteY23" fmla="*/ 111919 h 416719"/>
                  <a:gd name="connsiteX24" fmla="*/ 818131 w 1080440"/>
                  <a:gd name="connsiteY24" fmla="*/ 114301 h 416719"/>
                  <a:gd name="connsiteX25" fmla="*/ 708593 w 1080440"/>
                  <a:gd name="connsiteY25" fmla="*/ 140494 h 416719"/>
                  <a:gd name="connsiteX26" fmla="*/ 634775 w 1080440"/>
                  <a:gd name="connsiteY26" fmla="*/ 166688 h 416719"/>
                  <a:gd name="connsiteX27" fmla="*/ 570481 w 1080440"/>
                  <a:gd name="connsiteY27" fmla="*/ 154782 h 416719"/>
                  <a:gd name="connsiteX28" fmla="*/ 510950 w 1080440"/>
                  <a:gd name="connsiteY28" fmla="*/ 152401 h 416719"/>
                  <a:gd name="connsiteX29" fmla="*/ 475231 w 1080440"/>
                  <a:gd name="connsiteY29" fmla="*/ 159544 h 416719"/>
                  <a:gd name="connsiteX30" fmla="*/ 460943 w 1080440"/>
                  <a:gd name="connsiteY30" fmla="*/ 202407 h 416719"/>
                  <a:gd name="connsiteX31" fmla="*/ 460943 w 1080440"/>
                  <a:gd name="connsiteY31" fmla="*/ 233363 h 416719"/>
                  <a:gd name="connsiteX32" fmla="*/ 425225 w 1080440"/>
                  <a:gd name="connsiteY32" fmla="*/ 223838 h 416719"/>
                  <a:gd name="connsiteX33" fmla="*/ 387125 w 1080440"/>
                  <a:gd name="connsiteY33" fmla="*/ 245269 h 416719"/>
                  <a:gd name="connsiteX34" fmla="*/ 344262 w 1080440"/>
                  <a:gd name="connsiteY34" fmla="*/ 276226 h 416719"/>
                  <a:gd name="connsiteX35" fmla="*/ 294256 w 1080440"/>
                  <a:gd name="connsiteY35" fmla="*/ 283370 h 416719"/>
                  <a:gd name="connsiteX36" fmla="*/ 268062 w 1080440"/>
                  <a:gd name="connsiteY36" fmla="*/ 297657 h 416719"/>
                  <a:gd name="connsiteX37" fmla="*/ 218056 w 1080440"/>
                  <a:gd name="connsiteY37" fmla="*/ 316707 h 416719"/>
                  <a:gd name="connsiteX38" fmla="*/ 132331 w 1080440"/>
                  <a:gd name="connsiteY38" fmla="*/ 321469 h 416719"/>
                  <a:gd name="connsiteX39" fmla="*/ 87087 w 1080440"/>
                  <a:gd name="connsiteY39" fmla="*/ 330994 h 416719"/>
                  <a:gd name="connsiteX40" fmla="*/ 44225 w 1080440"/>
                  <a:gd name="connsiteY40" fmla="*/ 328613 h 416719"/>
                  <a:gd name="connsiteX41" fmla="*/ 22794 w 1080440"/>
                  <a:gd name="connsiteY41" fmla="*/ 302419 h 416719"/>
                  <a:gd name="connsiteX42" fmla="*/ 3743 w 1080440"/>
                  <a:gd name="connsiteY42" fmla="*/ 269082 h 416719"/>
                  <a:gd name="connsiteX43" fmla="*/ 8506 w 1080440"/>
                  <a:gd name="connsiteY43" fmla="*/ 230982 h 416719"/>
                  <a:gd name="connsiteX44" fmla="*/ 87087 w 1080440"/>
                  <a:gd name="connsiteY44" fmla="*/ 195263 h 416719"/>
                  <a:gd name="connsiteX45" fmla="*/ 213293 w 1080440"/>
                  <a:gd name="connsiteY45" fmla="*/ 157163 h 416719"/>
                  <a:gd name="connsiteX46" fmla="*/ 313306 w 1080440"/>
                  <a:gd name="connsiteY46" fmla="*/ 121444 h 416719"/>
                  <a:gd name="connsiteX47" fmla="*/ 463325 w 1080440"/>
                  <a:gd name="connsiteY47" fmla="*/ 73819 h 416719"/>
                  <a:gd name="connsiteX48" fmla="*/ 630012 w 1080440"/>
                  <a:gd name="connsiteY48" fmla="*/ 33338 h 416719"/>
                  <a:gd name="connsiteX49" fmla="*/ 741931 w 1080440"/>
                  <a:gd name="connsiteY49" fmla="*/ 11907 h 416719"/>
                  <a:gd name="connsiteX50" fmla="*/ 853850 w 1080440"/>
                  <a:gd name="connsiteY50" fmla="*/ 0 h 416719"/>
                  <a:gd name="connsiteX0" fmla="*/ 853850 w 1080440"/>
                  <a:gd name="connsiteY0" fmla="*/ 0 h 416719"/>
                  <a:gd name="connsiteX1" fmla="*/ 984818 w 1080440"/>
                  <a:gd name="connsiteY1" fmla="*/ 11907 h 416719"/>
                  <a:gd name="connsiteX2" fmla="*/ 1061018 w 1080440"/>
                  <a:gd name="connsiteY2" fmla="*/ 71438 h 416719"/>
                  <a:gd name="connsiteX3" fmla="*/ 1077687 w 1080440"/>
                  <a:gd name="connsiteY3" fmla="*/ 185738 h 416719"/>
                  <a:gd name="connsiteX4" fmla="*/ 1015775 w 1080440"/>
                  <a:gd name="connsiteY4" fmla="*/ 302419 h 416719"/>
                  <a:gd name="connsiteX5" fmla="*/ 939575 w 1080440"/>
                  <a:gd name="connsiteY5" fmla="*/ 381001 h 416719"/>
                  <a:gd name="connsiteX6" fmla="*/ 875281 w 1080440"/>
                  <a:gd name="connsiteY6" fmla="*/ 416719 h 416719"/>
                  <a:gd name="connsiteX7" fmla="*/ 818131 w 1080440"/>
                  <a:gd name="connsiteY7" fmla="*/ 381001 h 416719"/>
                  <a:gd name="connsiteX8" fmla="*/ 794318 w 1080440"/>
                  <a:gd name="connsiteY8" fmla="*/ 338138 h 416719"/>
                  <a:gd name="connsiteX9" fmla="*/ 732406 w 1080440"/>
                  <a:gd name="connsiteY9" fmla="*/ 302419 h 416719"/>
                  <a:gd name="connsiteX10" fmla="*/ 675256 w 1080440"/>
                  <a:gd name="connsiteY10" fmla="*/ 273844 h 416719"/>
                  <a:gd name="connsiteX11" fmla="*/ 606200 w 1080440"/>
                  <a:gd name="connsiteY11" fmla="*/ 264319 h 416719"/>
                  <a:gd name="connsiteX12" fmla="*/ 520475 w 1080440"/>
                  <a:gd name="connsiteY12" fmla="*/ 245269 h 416719"/>
                  <a:gd name="connsiteX13" fmla="*/ 468087 w 1080440"/>
                  <a:gd name="connsiteY13" fmla="*/ 233363 h 416719"/>
                  <a:gd name="connsiteX14" fmla="*/ 460943 w 1080440"/>
                  <a:gd name="connsiteY14" fmla="*/ 192882 h 416719"/>
                  <a:gd name="connsiteX15" fmla="*/ 491900 w 1080440"/>
                  <a:gd name="connsiteY15" fmla="*/ 154782 h 416719"/>
                  <a:gd name="connsiteX16" fmla="*/ 591912 w 1080440"/>
                  <a:gd name="connsiteY16" fmla="*/ 159544 h 416719"/>
                  <a:gd name="connsiteX17" fmla="*/ 696687 w 1080440"/>
                  <a:gd name="connsiteY17" fmla="*/ 178594 h 416719"/>
                  <a:gd name="connsiteX18" fmla="*/ 777650 w 1080440"/>
                  <a:gd name="connsiteY18" fmla="*/ 216694 h 416719"/>
                  <a:gd name="connsiteX19" fmla="*/ 851468 w 1080440"/>
                  <a:gd name="connsiteY19" fmla="*/ 238126 h 416719"/>
                  <a:gd name="connsiteX20" fmla="*/ 920525 w 1080440"/>
                  <a:gd name="connsiteY20" fmla="*/ 216694 h 416719"/>
                  <a:gd name="connsiteX21" fmla="*/ 949100 w 1080440"/>
                  <a:gd name="connsiteY21" fmla="*/ 161926 h 416719"/>
                  <a:gd name="connsiteX22" fmla="*/ 939574 w 1080440"/>
                  <a:gd name="connsiteY22" fmla="*/ 126206 h 416719"/>
                  <a:gd name="connsiteX23" fmla="*/ 889569 w 1080440"/>
                  <a:gd name="connsiteY23" fmla="*/ 111919 h 416719"/>
                  <a:gd name="connsiteX24" fmla="*/ 818131 w 1080440"/>
                  <a:gd name="connsiteY24" fmla="*/ 114301 h 416719"/>
                  <a:gd name="connsiteX25" fmla="*/ 708593 w 1080440"/>
                  <a:gd name="connsiteY25" fmla="*/ 140494 h 416719"/>
                  <a:gd name="connsiteX26" fmla="*/ 634775 w 1080440"/>
                  <a:gd name="connsiteY26" fmla="*/ 166688 h 416719"/>
                  <a:gd name="connsiteX27" fmla="*/ 570481 w 1080440"/>
                  <a:gd name="connsiteY27" fmla="*/ 154782 h 416719"/>
                  <a:gd name="connsiteX28" fmla="*/ 510950 w 1080440"/>
                  <a:gd name="connsiteY28" fmla="*/ 152401 h 416719"/>
                  <a:gd name="connsiteX29" fmla="*/ 475231 w 1080440"/>
                  <a:gd name="connsiteY29" fmla="*/ 159544 h 416719"/>
                  <a:gd name="connsiteX30" fmla="*/ 460943 w 1080440"/>
                  <a:gd name="connsiteY30" fmla="*/ 202407 h 416719"/>
                  <a:gd name="connsiteX31" fmla="*/ 460943 w 1080440"/>
                  <a:gd name="connsiteY31" fmla="*/ 233363 h 416719"/>
                  <a:gd name="connsiteX32" fmla="*/ 425225 w 1080440"/>
                  <a:gd name="connsiteY32" fmla="*/ 223838 h 416719"/>
                  <a:gd name="connsiteX33" fmla="*/ 387125 w 1080440"/>
                  <a:gd name="connsiteY33" fmla="*/ 245269 h 416719"/>
                  <a:gd name="connsiteX34" fmla="*/ 344262 w 1080440"/>
                  <a:gd name="connsiteY34" fmla="*/ 269082 h 416719"/>
                  <a:gd name="connsiteX35" fmla="*/ 294256 w 1080440"/>
                  <a:gd name="connsiteY35" fmla="*/ 283370 h 416719"/>
                  <a:gd name="connsiteX36" fmla="*/ 268062 w 1080440"/>
                  <a:gd name="connsiteY36" fmla="*/ 297657 h 416719"/>
                  <a:gd name="connsiteX37" fmla="*/ 218056 w 1080440"/>
                  <a:gd name="connsiteY37" fmla="*/ 316707 h 416719"/>
                  <a:gd name="connsiteX38" fmla="*/ 132331 w 1080440"/>
                  <a:gd name="connsiteY38" fmla="*/ 321469 h 416719"/>
                  <a:gd name="connsiteX39" fmla="*/ 87087 w 1080440"/>
                  <a:gd name="connsiteY39" fmla="*/ 330994 h 416719"/>
                  <a:gd name="connsiteX40" fmla="*/ 44225 w 1080440"/>
                  <a:gd name="connsiteY40" fmla="*/ 328613 h 416719"/>
                  <a:gd name="connsiteX41" fmla="*/ 22794 w 1080440"/>
                  <a:gd name="connsiteY41" fmla="*/ 302419 h 416719"/>
                  <a:gd name="connsiteX42" fmla="*/ 3743 w 1080440"/>
                  <a:gd name="connsiteY42" fmla="*/ 269082 h 416719"/>
                  <a:gd name="connsiteX43" fmla="*/ 8506 w 1080440"/>
                  <a:gd name="connsiteY43" fmla="*/ 230982 h 416719"/>
                  <a:gd name="connsiteX44" fmla="*/ 87087 w 1080440"/>
                  <a:gd name="connsiteY44" fmla="*/ 195263 h 416719"/>
                  <a:gd name="connsiteX45" fmla="*/ 213293 w 1080440"/>
                  <a:gd name="connsiteY45" fmla="*/ 157163 h 416719"/>
                  <a:gd name="connsiteX46" fmla="*/ 313306 w 1080440"/>
                  <a:gd name="connsiteY46" fmla="*/ 121444 h 416719"/>
                  <a:gd name="connsiteX47" fmla="*/ 463325 w 1080440"/>
                  <a:gd name="connsiteY47" fmla="*/ 73819 h 416719"/>
                  <a:gd name="connsiteX48" fmla="*/ 630012 w 1080440"/>
                  <a:gd name="connsiteY48" fmla="*/ 33338 h 416719"/>
                  <a:gd name="connsiteX49" fmla="*/ 741931 w 1080440"/>
                  <a:gd name="connsiteY49" fmla="*/ 11907 h 416719"/>
                  <a:gd name="connsiteX50" fmla="*/ 853850 w 1080440"/>
                  <a:gd name="connsiteY50" fmla="*/ 0 h 416719"/>
                  <a:gd name="connsiteX0" fmla="*/ 853850 w 1080440"/>
                  <a:gd name="connsiteY0" fmla="*/ 0 h 416719"/>
                  <a:gd name="connsiteX1" fmla="*/ 984818 w 1080440"/>
                  <a:gd name="connsiteY1" fmla="*/ 11907 h 416719"/>
                  <a:gd name="connsiteX2" fmla="*/ 1061018 w 1080440"/>
                  <a:gd name="connsiteY2" fmla="*/ 71438 h 416719"/>
                  <a:gd name="connsiteX3" fmla="*/ 1077687 w 1080440"/>
                  <a:gd name="connsiteY3" fmla="*/ 185738 h 416719"/>
                  <a:gd name="connsiteX4" fmla="*/ 1015775 w 1080440"/>
                  <a:gd name="connsiteY4" fmla="*/ 302419 h 416719"/>
                  <a:gd name="connsiteX5" fmla="*/ 939575 w 1080440"/>
                  <a:gd name="connsiteY5" fmla="*/ 381001 h 416719"/>
                  <a:gd name="connsiteX6" fmla="*/ 875281 w 1080440"/>
                  <a:gd name="connsiteY6" fmla="*/ 416719 h 416719"/>
                  <a:gd name="connsiteX7" fmla="*/ 818131 w 1080440"/>
                  <a:gd name="connsiteY7" fmla="*/ 381001 h 416719"/>
                  <a:gd name="connsiteX8" fmla="*/ 794318 w 1080440"/>
                  <a:gd name="connsiteY8" fmla="*/ 338138 h 416719"/>
                  <a:gd name="connsiteX9" fmla="*/ 732406 w 1080440"/>
                  <a:gd name="connsiteY9" fmla="*/ 302419 h 416719"/>
                  <a:gd name="connsiteX10" fmla="*/ 675256 w 1080440"/>
                  <a:gd name="connsiteY10" fmla="*/ 273844 h 416719"/>
                  <a:gd name="connsiteX11" fmla="*/ 606200 w 1080440"/>
                  <a:gd name="connsiteY11" fmla="*/ 264319 h 416719"/>
                  <a:gd name="connsiteX12" fmla="*/ 520475 w 1080440"/>
                  <a:gd name="connsiteY12" fmla="*/ 245269 h 416719"/>
                  <a:gd name="connsiteX13" fmla="*/ 468087 w 1080440"/>
                  <a:gd name="connsiteY13" fmla="*/ 233363 h 416719"/>
                  <a:gd name="connsiteX14" fmla="*/ 460943 w 1080440"/>
                  <a:gd name="connsiteY14" fmla="*/ 192882 h 416719"/>
                  <a:gd name="connsiteX15" fmla="*/ 491900 w 1080440"/>
                  <a:gd name="connsiteY15" fmla="*/ 154782 h 416719"/>
                  <a:gd name="connsiteX16" fmla="*/ 591912 w 1080440"/>
                  <a:gd name="connsiteY16" fmla="*/ 159544 h 416719"/>
                  <a:gd name="connsiteX17" fmla="*/ 696687 w 1080440"/>
                  <a:gd name="connsiteY17" fmla="*/ 178594 h 416719"/>
                  <a:gd name="connsiteX18" fmla="*/ 777650 w 1080440"/>
                  <a:gd name="connsiteY18" fmla="*/ 216694 h 416719"/>
                  <a:gd name="connsiteX19" fmla="*/ 851468 w 1080440"/>
                  <a:gd name="connsiteY19" fmla="*/ 238126 h 416719"/>
                  <a:gd name="connsiteX20" fmla="*/ 920525 w 1080440"/>
                  <a:gd name="connsiteY20" fmla="*/ 216694 h 416719"/>
                  <a:gd name="connsiteX21" fmla="*/ 949100 w 1080440"/>
                  <a:gd name="connsiteY21" fmla="*/ 161926 h 416719"/>
                  <a:gd name="connsiteX22" fmla="*/ 939574 w 1080440"/>
                  <a:gd name="connsiteY22" fmla="*/ 126206 h 416719"/>
                  <a:gd name="connsiteX23" fmla="*/ 889569 w 1080440"/>
                  <a:gd name="connsiteY23" fmla="*/ 111919 h 416719"/>
                  <a:gd name="connsiteX24" fmla="*/ 818131 w 1080440"/>
                  <a:gd name="connsiteY24" fmla="*/ 114301 h 416719"/>
                  <a:gd name="connsiteX25" fmla="*/ 708593 w 1080440"/>
                  <a:gd name="connsiteY25" fmla="*/ 140494 h 416719"/>
                  <a:gd name="connsiteX26" fmla="*/ 634775 w 1080440"/>
                  <a:gd name="connsiteY26" fmla="*/ 166688 h 416719"/>
                  <a:gd name="connsiteX27" fmla="*/ 570481 w 1080440"/>
                  <a:gd name="connsiteY27" fmla="*/ 154782 h 416719"/>
                  <a:gd name="connsiteX28" fmla="*/ 510950 w 1080440"/>
                  <a:gd name="connsiteY28" fmla="*/ 152401 h 416719"/>
                  <a:gd name="connsiteX29" fmla="*/ 475231 w 1080440"/>
                  <a:gd name="connsiteY29" fmla="*/ 159544 h 416719"/>
                  <a:gd name="connsiteX30" fmla="*/ 460943 w 1080440"/>
                  <a:gd name="connsiteY30" fmla="*/ 202407 h 416719"/>
                  <a:gd name="connsiteX31" fmla="*/ 460943 w 1080440"/>
                  <a:gd name="connsiteY31" fmla="*/ 233363 h 416719"/>
                  <a:gd name="connsiteX32" fmla="*/ 425225 w 1080440"/>
                  <a:gd name="connsiteY32" fmla="*/ 223838 h 416719"/>
                  <a:gd name="connsiteX33" fmla="*/ 387125 w 1080440"/>
                  <a:gd name="connsiteY33" fmla="*/ 245269 h 416719"/>
                  <a:gd name="connsiteX34" fmla="*/ 344262 w 1080440"/>
                  <a:gd name="connsiteY34" fmla="*/ 269082 h 416719"/>
                  <a:gd name="connsiteX35" fmla="*/ 294256 w 1080440"/>
                  <a:gd name="connsiteY35" fmla="*/ 283370 h 416719"/>
                  <a:gd name="connsiteX36" fmla="*/ 268062 w 1080440"/>
                  <a:gd name="connsiteY36" fmla="*/ 297657 h 416719"/>
                  <a:gd name="connsiteX37" fmla="*/ 218056 w 1080440"/>
                  <a:gd name="connsiteY37" fmla="*/ 316707 h 416719"/>
                  <a:gd name="connsiteX38" fmla="*/ 132331 w 1080440"/>
                  <a:gd name="connsiteY38" fmla="*/ 323851 h 416719"/>
                  <a:gd name="connsiteX39" fmla="*/ 87087 w 1080440"/>
                  <a:gd name="connsiteY39" fmla="*/ 330994 h 416719"/>
                  <a:gd name="connsiteX40" fmla="*/ 44225 w 1080440"/>
                  <a:gd name="connsiteY40" fmla="*/ 328613 h 416719"/>
                  <a:gd name="connsiteX41" fmla="*/ 22794 w 1080440"/>
                  <a:gd name="connsiteY41" fmla="*/ 302419 h 416719"/>
                  <a:gd name="connsiteX42" fmla="*/ 3743 w 1080440"/>
                  <a:gd name="connsiteY42" fmla="*/ 269082 h 416719"/>
                  <a:gd name="connsiteX43" fmla="*/ 8506 w 1080440"/>
                  <a:gd name="connsiteY43" fmla="*/ 230982 h 416719"/>
                  <a:gd name="connsiteX44" fmla="*/ 87087 w 1080440"/>
                  <a:gd name="connsiteY44" fmla="*/ 195263 h 416719"/>
                  <a:gd name="connsiteX45" fmla="*/ 213293 w 1080440"/>
                  <a:gd name="connsiteY45" fmla="*/ 157163 h 416719"/>
                  <a:gd name="connsiteX46" fmla="*/ 313306 w 1080440"/>
                  <a:gd name="connsiteY46" fmla="*/ 121444 h 416719"/>
                  <a:gd name="connsiteX47" fmla="*/ 463325 w 1080440"/>
                  <a:gd name="connsiteY47" fmla="*/ 73819 h 416719"/>
                  <a:gd name="connsiteX48" fmla="*/ 630012 w 1080440"/>
                  <a:gd name="connsiteY48" fmla="*/ 33338 h 416719"/>
                  <a:gd name="connsiteX49" fmla="*/ 741931 w 1080440"/>
                  <a:gd name="connsiteY49" fmla="*/ 11907 h 416719"/>
                  <a:gd name="connsiteX50" fmla="*/ 853850 w 1080440"/>
                  <a:gd name="connsiteY50" fmla="*/ 0 h 416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80440" h="416719">
                    <a:moveTo>
                      <a:pt x="853850" y="0"/>
                    </a:moveTo>
                    <a:cubicBezTo>
                      <a:pt x="894331" y="0"/>
                      <a:pt x="950290" y="1"/>
                      <a:pt x="984818" y="11907"/>
                    </a:cubicBezTo>
                    <a:cubicBezTo>
                      <a:pt x="1019346" y="23813"/>
                      <a:pt x="1045540" y="42466"/>
                      <a:pt x="1061018" y="71438"/>
                    </a:cubicBezTo>
                    <a:cubicBezTo>
                      <a:pt x="1076496" y="100410"/>
                      <a:pt x="1085227" y="147241"/>
                      <a:pt x="1077687" y="185738"/>
                    </a:cubicBezTo>
                    <a:cubicBezTo>
                      <a:pt x="1070147" y="224235"/>
                      <a:pt x="1038794" y="269875"/>
                      <a:pt x="1015775" y="302419"/>
                    </a:cubicBezTo>
                    <a:cubicBezTo>
                      <a:pt x="992756" y="334963"/>
                      <a:pt x="962991" y="361951"/>
                      <a:pt x="939575" y="381001"/>
                    </a:cubicBezTo>
                    <a:cubicBezTo>
                      <a:pt x="916159" y="400051"/>
                      <a:pt x="895522" y="416719"/>
                      <a:pt x="875281" y="416719"/>
                    </a:cubicBezTo>
                    <a:cubicBezTo>
                      <a:pt x="855040" y="416719"/>
                      <a:pt x="831625" y="394098"/>
                      <a:pt x="818131" y="381001"/>
                    </a:cubicBezTo>
                    <a:cubicBezTo>
                      <a:pt x="804637" y="367904"/>
                      <a:pt x="808605" y="351235"/>
                      <a:pt x="794318" y="338138"/>
                    </a:cubicBezTo>
                    <a:cubicBezTo>
                      <a:pt x="780030" y="325041"/>
                      <a:pt x="752250" y="313135"/>
                      <a:pt x="732406" y="302419"/>
                    </a:cubicBezTo>
                    <a:cubicBezTo>
                      <a:pt x="712562" y="291703"/>
                      <a:pt x="696290" y="280194"/>
                      <a:pt x="675256" y="273844"/>
                    </a:cubicBezTo>
                    <a:cubicBezTo>
                      <a:pt x="654222" y="267494"/>
                      <a:pt x="631997" y="269081"/>
                      <a:pt x="606200" y="264319"/>
                    </a:cubicBezTo>
                    <a:cubicBezTo>
                      <a:pt x="580403" y="259557"/>
                      <a:pt x="520475" y="245269"/>
                      <a:pt x="520475" y="245269"/>
                    </a:cubicBezTo>
                    <a:cubicBezTo>
                      <a:pt x="497456" y="240110"/>
                      <a:pt x="478009" y="242094"/>
                      <a:pt x="468087" y="233363"/>
                    </a:cubicBezTo>
                    <a:cubicBezTo>
                      <a:pt x="458165" y="224632"/>
                      <a:pt x="456974" y="205979"/>
                      <a:pt x="460943" y="192882"/>
                    </a:cubicBezTo>
                    <a:cubicBezTo>
                      <a:pt x="464912" y="179785"/>
                      <a:pt x="470072" y="160338"/>
                      <a:pt x="491900" y="154782"/>
                    </a:cubicBezTo>
                    <a:cubicBezTo>
                      <a:pt x="513728" y="149226"/>
                      <a:pt x="557781" y="155575"/>
                      <a:pt x="591912" y="159544"/>
                    </a:cubicBezTo>
                    <a:cubicBezTo>
                      <a:pt x="626043" y="163513"/>
                      <a:pt x="665731" y="169069"/>
                      <a:pt x="696687" y="178594"/>
                    </a:cubicBezTo>
                    <a:cubicBezTo>
                      <a:pt x="727643" y="188119"/>
                      <a:pt x="751853" y="206772"/>
                      <a:pt x="777650" y="216694"/>
                    </a:cubicBezTo>
                    <a:cubicBezTo>
                      <a:pt x="803447" y="226616"/>
                      <a:pt x="827656" y="238126"/>
                      <a:pt x="851468" y="238126"/>
                    </a:cubicBezTo>
                    <a:cubicBezTo>
                      <a:pt x="875280" y="238126"/>
                      <a:pt x="904253" y="229394"/>
                      <a:pt x="920525" y="216694"/>
                    </a:cubicBezTo>
                    <a:cubicBezTo>
                      <a:pt x="936797" y="203994"/>
                      <a:pt x="945925" y="177007"/>
                      <a:pt x="949100" y="161926"/>
                    </a:cubicBezTo>
                    <a:cubicBezTo>
                      <a:pt x="952275" y="146845"/>
                      <a:pt x="949496" y="134541"/>
                      <a:pt x="939574" y="126206"/>
                    </a:cubicBezTo>
                    <a:cubicBezTo>
                      <a:pt x="929652" y="117872"/>
                      <a:pt x="909809" y="113903"/>
                      <a:pt x="889569" y="111919"/>
                    </a:cubicBezTo>
                    <a:cubicBezTo>
                      <a:pt x="869329" y="109935"/>
                      <a:pt x="848294" y="109539"/>
                      <a:pt x="818131" y="114301"/>
                    </a:cubicBezTo>
                    <a:cubicBezTo>
                      <a:pt x="787968" y="119064"/>
                      <a:pt x="739152" y="131763"/>
                      <a:pt x="708593" y="140494"/>
                    </a:cubicBezTo>
                    <a:cubicBezTo>
                      <a:pt x="678034" y="149225"/>
                      <a:pt x="657794" y="164307"/>
                      <a:pt x="634775" y="166688"/>
                    </a:cubicBezTo>
                    <a:cubicBezTo>
                      <a:pt x="611756" y="169069"/>
                      <a:pt x="591118" y="157163"/>
                      <a:pt x="570481" y="154782"/>
                    </a:cubicBezTo>
                    <a:cubicBezTo>
                      <a:pt x="549843" y="152401"/>
                      <a:pt x="526825" y="151607"/>
                      <a:pt x="510950" y="152401"/>
                    </a:cubicBezTo>
                    <a:cubicBezTo>
                      <a:pt x="495075" y="153195"/>
                      <a:pt x="483565" y="151210"/>
                      <a:pt x="475231" y="159544"/>
                    </a:cubicBezTo>
                    <a:cubicBezTo>
                      <a:pt x="466896" y="167878"/>
                      <a:pt x="463324" y="190104"/>
                      <a:pt x="460943" y="202407"/>
                    </a:cubicBezTo>
                    <a:cubicBezTo>
                      <a:pt x="458562" y="214710"/>
                      <a:pt x="466896" y="229791"/>
                      <a:pt x="460943" y="233363"/>
                    </a:cubicBezTo>
                    <a:cubicBezTo>
                      <a:pt x="454990" y="236935"/>
                      <a:pt x="437528" y="221854"/>
                      <a:pt x="425225" y="223838"/>
                    </a:cubicBezTo>
                    <a:cubicBezTo>
                      <a:pt x="412922" y="225822"/>
                      <a:pt x="400619" y="237728"/>
                      <a:pt x="387125" y="245269"/>
                    </a:cubicBezTo>
                    <a:cubicBezTo>
                      <a:pt x="373631" y="252810"/>
                      <a:pt x="359740" y="262732"/>
                      <a:pt x="344262" y="269082"/>
                    </a:cubicBezTo>
                    <a:cubicBezTo>
                      <a:pt x="328784" y="275432"/>
                      <a:pt x="306956" y="278607"/>
                      <a:pt x="294256" y="283370"/>
                    </a:cubicBezTo>
                    <a:cubicBezTo>
                      <a:pt x="281556" y="288133"/>
                      <a:pt x="280762" y="292101"/>
                      <a:pt x="268062" y="297657"/>
                    </a:cubicBezTo>
                    <a:cubicBezTo>
                      <a:pt x="255362" y="303213"/>
                      <a:pt x="240678" y="312341"/>
                      <a:pt x="218056" y="316707"/>
                    </a:cubicBezTo>
                    <a:cubicBezTo>
                      <a:pt x="195434" y="321073"/>
                      <a:pt x="154159" y="321470"/>
                      <a:pt x="132331" y="323851"/>
                    </a:cubicBezTo>
                    <a:cubicBezTo>
                      <a:pt x="110503" y="326232"/>
                      <a:pt x="101771" y="330200"/>
                      <a:pt x="87087" y="330994"/>
                    </a:cubicBezTo>
                    <a:cubicBezTo>
                      <a:pt x="72403" y="331788"/>
                      <a:pt x="54940" y="333375"/>
                      <a:pt x="44225" y="328613"/>
                    </a:cubicBezTo>
                    <a:cubicBezTo>
                      <a:pt x="33510" y="323851"/>
                      <a:pt x="29541" y="312341"/>
                      <a:pt x="22794" y="302419"/>
                    </a:cubicBezTo>
                    <a:cubicBezTo>
                      <a:pt x="16047" y="292497"/>
                      <a:pt x="6124" y="280988"/>
                      <a:pt x="3743" y="269082"/>
                    </a:cubicBezTo>
                    <a:cubicBezTo>
                      <a:pt x="1362" y="257176"/>
                      <a:pt x="-5385" y="243285"/>
                      <a:pt x="8506" y="230982"/>
                    </a:cubicBezTo>
                    <a:cubicBezTo>
                      <a:pt x="22397" y="218679"/>
                      <a:pt x="52956" y="207566"/>
                      <a:pt x="87087" y="195263"/>
                    </a:cubicBezTo>
                    <a:cubicBezTo>
                      <a:pt x="121218" y="182960"/>
                      <a:pt x="175590" y="169466"/>
                      <a:pt x="213293" y="157163"/>
                    </a:cubicBezTo>
                    <a:cubicBezTo>
                      <a:pt x="250996" y="144860"/>
                      <a:pt x="271634" y="135335"/>
                      <a:pt x="313306" y="121444"/>
                    </a:cubicBezTo>
                    <a:cubicBezTo>
                      <a:pt x="354978" y="107553"/>
                      <a:pt x="410541" y="88503"/>
                      <a:pt x="463325" y="73819"/>
                    </a:cubicBezTo>
                    <a:cubicBezTo>
                      <a:pt x="516109" y="59135"/>
                      <a:pt x="583578" y="43657"/>
                      <a:pt x="630012" y="33338"/>
                    </a:cubicBezTo>
                    <a:cubicBezTo>
                      <a:pt x="676446" y="23019"/>
                      <a:pt x="704625" y="17463"/>
                      <a:pt x="741931" y="11907"/>
                    </a:cubicBezTo>
                    <a:cubicBezTo>
                      <a:pt x="779237" y="6351"/>
                      <a:pt x="813369" y="0"/>
                      <a:pt x="853850" y="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8" name="任意多边形 1407"/>
              <p:cNvSpPr/>
              <p:nvPr/>
            </p:nvSpPr>
            <p:spPr>
              <a:xfrm>
                <a:off x="7748738" y="4064013"/>
                <a:ext cx="409516" cy="146045"/>
              </a:xfrm>
              <a:custGeom>
                <a:avLst/>
                <a:gdLst>
                  <a:gd name="connsiteX0" fmla="*/ 986733 w 1048032"/>
                  <a:gd name="connsiteY0" fmla="*/ 263 h 380260"/>
                  <a:gd name="connsiteX1" fmla="*/ 1043883 w 1048032"/>
                  <a:gd name="connsiteY1" fmla="*/ 97894 h 380260"/>
                  <a:gd name="connsiteX2" fmla="*/ 1036739 w 1048032"/>
                  <a:gd name="connsiteY2" fmla="*/ 240769 h 380260"/>
                  <a:gd name="connsiteX3" fmla="*/ 981971 w 1048032"/>
                  <a:gd name="connsiteY3" fmla="*/ 324113 h 380260"/>
                  <a:gd name="connsiteX4" fmla="*/ 893864 w 1048032"/>
                  <a:gd name="connsiteY4" fmla="*/ 364594 h 380260"/>
                  <a:gd name="connsiteX5" fmla="*/ 843858 w 1048032"/>
                  <a:gd name="connsiteY5" fmla="*/ 378881 h 380260"/>
                  <a:gd name="connsiteX6" fmla="*/ 789089 w 1048032"/>
                  <a:gd name="connsiteY6" fmla="*/ 333638 h 380260"/>
                  <a:gd name="connsiteX7" fmla="*/ 705746 w 1048032"/>
                  <a:gd name="connsiteY7" fmla="*/ 300300 h 380260"/>
                  <a:gd name="connsiteX8" fmla="*/ 620021 w 1048032"/>
                  <a:gd name="connsiteY8" fmla="*/ 266963 h 380260"/>
                  <a:gd name="connsiteX9" fmla="*/ 558108 w 1048032"/>
                  <a:gd name="connsiteY9" fmla="*/ 240769 h 380260"/>
                  <a:gd name="connsiteX10" fmla="*/ 472383 w 1048032"/>
                  <a:gd name="connsiteY10" fmla="*/ 221719 h 380260"/>
                  <a:gd name="connsiteX11" fmla="*/ 381896 w 1048032"/>
                  <a:gd name="connsiteY11" fmla="*/ 212194 h 380260"/>
                  <a:gd name="connsiteX12" fmla="*/ 308077 w 1048032"/>
                  <a:gd name="connsiteY12" fmla="*/ 181238 h 380260"/>
                  <a:gd name="connsiteX13" fmla="*/ 210446 w 1048032"/>
                  <a:gd name="connsiteY13" fmla="*/ 169331 h 380260"/>
                  <a:gd name="connsiteX14" fmla="*/ 148533 w 1048032"/>
                  <a:gd name="connsiteY14" fmla="*/ 171713 h 380260"/>
                  <a:gd name="connsiteX15" fmla="*/ 74714 w 1048032"/>
                  <a:gd name="connsiteY15" fmla="*/ 195525 h 380260"/>
                  <a:gd name="connsiteX16" fmla="*/ 8039 w 1048032"/>
                  <a:gd name="connsiteY16" fmla="*/ 233625 h 380260"/>
                  <a:gd name="connsiteX17" fmla="*/ 8039 w 1048032"/>
                  <a:gd name="connsiteY17" fmla="*/ 169331 h 380260"/>
                  <a:gd name="connsiteX18" fmla="*/ 69952 w 1048032"/>
                  <a:gd name="connsiteY18" fmla="*/ 119325 h 380260"/>
                  <a:gd name="connsiteX19" fmla="*/ 172346 w 1048032"/>
                  <a:gd name="connsiteY19" fmla="*/ 76463 h 380260"/>
                  <a:gd name="connsiteX20" fmla="*/ 267596 w 1048032"/>
                  <a:gd name="connsiteY20" fmla="*/ 76463 h 380260"/>
                  <a:gd name="connsiteX21" fmla="*/ 412852 w 1048032"/>
                  <a:gd name="connsiteY21" fmla="*/ 100275 h 380260"/>
                  <a:gd name="connsiteX22" fmla="*/ 550964 w 1048032"/>
                  <a:gd name="connsiteY22" fmla="*/ 155044 h 380260"/>
                  <a:gd name="connsiteX23" fmla="*/ 653358 w 1048032"/>
                  <a:gd name="connsiteY23" fmla="*/ 209813 h 380260"/>
                  <a:gd name="connsiteX24" fmla="*/ 774802 w 1048032"/>
                  <a:gd name="connsiteY24" fmla="*/ 243150 h 380260"/>
                  <a:gd name="connsiteX25" fmla="*/ 877196 w 1048032"/>
                  <a:gd name="connsiteY25" fmla="*/ 240769 h 380260"/>
                  <a:gd name="connsiteX26" fmla="*/ 927202 w 1048032"/>
                  <a:gd name="connsiteY26" fmla="*/ 193144 h 380260"/>
                  <a:gd name="connsiteX27" fmla="*/ 915296 w 1048032"/>
                  <a:gd name="connsiteY27" fmla="*/ 114563 h 380260"/>
                  <a:gd name="connsiteX28" fmla="*/ 893864 w 1048032"/>
                  <a:gd name="connsiteY28" fmla="*/ 69319 h 380260"/>
                  <a:gd name="connsiteX29" fmla="*/ 986733 w 1048032"/>
                  <a:gd name="connsiteY29" fmla="*/ 263 h 380260"/>
                  <a:gd name="connsiteX0" fmla="*/ 986733 w 1048032"/>
                  <a:gd name="connsiteY0" fmla="*/ 1500 h 381497"/>
                  <a:gd name="connsiteX1" fmla="*/ 1043883 w 1048032"/>
                  <a:gd name="connsiteY1" fmla="*/ 99131 h 381497"/>
                  <a:gd name="connsiteX2" fmla="*/ 1036739 w 1048032"/>
                  <a:gd name="connsiteY2" fmla="*/ 242006 h 381497"/>
                  <a:gd name="connsiteX3" fmla="*/ 981971 w 1048032"/>
                  <a:gd name="connsiteY3" fmla="*/ 325350 h 381497"/>
                  <a:gd name="connsiteX4" fmla="*/ 893864 w 1048032"/>
                  <a:gd name="connsiteY4" fmla="*/ 365831 h 381497"/>
                  <a:gd name="connsiteX5" fmla="*/ 843858 w 1048032"/>
                  <a:gd name="connsiteY5" fmla="*/ 380118 h 381497"/>
                  <a:gd name="connsiteX6" fmla="*/ 789089 w 1048032"/>
                  <a:gd name="connsiteY6" fmla="*/ 334875 h 381497"/>
                  <a:gd name="connsiteX7" fmla="*/ 705746 w 1048032"/>
                  <a:gd name="connsiteY7" fmla="*/ 301537 h 381497"/>
                  <a:gd name="connsiteX8" fmla="*/ 620021 w 1048032"/>
                  <a:gd name="connsiteY8" fmla="*/ 268200 h 381497"/>
                  <a:gd name="connsiteX9" fmla="*/ 558108 w 1048032"/>
                  <a:gd name="connsiteY9" fmla="*/ 242006 h 381497"/>
                  <a:gd name="connsiteX10" fmla="*/ 472383 w 1048032"/>
                  <a:gd name="connsiteY10" fmla="*/ 222956 h 381497"/>
                  <a:gd name="connsiteX11" fmla="*/ 381896 w 1048032"/>
                  <a:gd name="connsiteY11" fmla="*/ 213431 h 381497"/>
                  <a:gd name="connsiteX12" fmla="*/ 308077 w 1048032"/>
                  <a:gd name="connsiteY12" fmla="*/ 182475 h 381497"/>
                  <a:gd name="connsiteX13" fmla="*/ 210446 w 1048032"/>
                  <a:gd name="connsiteY13" fmla="*/ 170568 h 381497"/>
                  <a:gd name="connsiteX14" fmla="*/ 148533 w 1048032"/>
                  <a:gd name="connsiteY14" fmla="*/ 172950 h 381497"/>
                  <a:gd name="connsiteX15" fmla="*/ 74714 w 1048032"/>
                  <a:gd name="connsiteY15" fmla="*/ 196762 h 381497"/>
                  <a:gd name="connsiteX16" fmla="*/ 8039 w 1048032"/>
                  <a:gd name="connsiteY16" fmla="*/ 234862 h 381497"/>
                  <a:gd name="connsiteX17" fmla="*/ 8039 w 1048032"/>
                  <a:gd name="connsiteY17" fmla="*/ 170568 h 381497"/>
                  <a:gd name="connsiteX18" fmla="*/ 69952 w 1048032"/>
                  <a:gd name="connsiteY18" fmla="*/ 120562 h 381497"/>
                  <a:gd name="connsiteX19" fmla="*/ 172346 w 1048032"/>
                  <a:gd name="connsiteY19" fmla="*/ 77700 h 381497"/>
                  <a:gd name="connsiteX20" fmla="*/ 267596 w 1048032"/>
                  <a:gd name="connsiteY20" fmla="*/ 77700 h 381497"/>
                  <a:gd name="connsiteX21" fmla="*/ 412852 w 1048032"/>
                  <a:gd name="connsiteY21" fmla="*/ 101512 h 381497"/>
                  <a:gd name="connsiteX22" fmla="*/ 550964 w 1048032"/>
                  <a:gd name="connsiteY22" fmla="*/ 156281 h 381497"/>
                  <a:gd name="connsiteX23" fmla="*/ 653358 w 1048032"/>
                  <a:gd name="connsiteY23" fmla="*/ 211050 h 381497"/>
                  <a:gd name="connsiteX24" fmla="*/ 774802 w 1048032"/>
                  <a:gd name="connsiteY24" fmla="*/ 244387 h 381497"/>
                  <a:gd name="connsiteX25" fmla="*/ 877196 w 1048032"/>
                  <a:gd name="connsiteY25" fmla="*/ 242006 h 381497"/>
                  <a:gd name="connsiteX26" fmla="*/ 927202 w 1048032"/>
                  <a:gd name="connsiteY26" fmla="*/ 194381 h 381497"/>
                  <a:gd name="connsiteX27" fmla="*/ 915296 w 1048032"/>
                  <a:gd name="connsiteY27" fmla="*/ 115800 h 381497"/>
                  <a:gd name="connsiteX28" fmla="*/ 893864 w 1048032"/>
                  <a:gd name="connsiteY28" fmla="*/ 70556 h 381497"/>
                  <a:gd name="connsiteX29" fmla="*/ 943871 w 1048032"/>
                  <a:gd name="connsiteY29" fmla="*/ 41981 h 381497"/>
                  <a:gd name="connsiteX30" fmla="*/ 986733 w 1048032"/>
                  <a:gd name="connsiteY30" fmla="*/ 1500 h 381497"/>
                  <a:gd name="connsiteX0" fmla="*/ 993876 w 1047504"/>
                  <a:gd name="connsiteY0" fmla="*/ 1776 h 374630"/>
                  <a:gd name="connsiteX1" fmla="*/ 1043883 w 1047504"/>
                  <a:gd name="connsiteY1" fmla="*/ 92264 h 374630"/>
                  <a:gd name="connsiteX2" fmla="*/ 1036739 w 1047504"/>
                  <a:gd name="connsiteY2" fmla="*/ 235139 h 374630"/>
                  <a:gd name="connsiteX3" fmla="*/ 981971 w 1047504"/>
                  <a:gd name="connsiteY3" fmla="*/ 318483 h 374630"/>
                  <a:gd name="connsiteX4" fmla="*/ 893864 w 1047504"/>
                  <a:gd name="connsiteY4" fmla="*/ 358964 h 374630"/>
                  <a:gd name="connsiteX5" fmla="*/ 843858 w 1047504"/>
                  <a:gd name="connsiteY5" fmla="*/ 373251 h 374630"/>
                  <a:gd name="connsiteX6" fmla="*/ 789089 w 1047504"/>
                  <a:gd name="connsiteY6" fmla="*/ 328008 h 374630"/>
                  <a:gd name="connsiteX7" fmla="*/ 705746 w 1047504"/>
                  <a:gd name="connsiteY7" fmla="*/ 294670 h 374630"/>
                  <a:gd name="connsiteX8" fmla="*/ 620021 w 1047504"/>
                  <a:gd name="connsiteY8" fmla="*/ 261333 h 374630"/>
                  <a:gd name="connsiteX9" fmla="*/ 558108 w 1047504"/>
                  <a:gd name="connsiteY9" fmla="*/ 235139 h 374630"/>
                  <a:gd name="connsiteX10" fmla="*/ 472383 w 1047504"/>
                  <a:gd name="connsiteY10" fmla="*/ 216089 h 374630"/>
                  <a:gd name="connsiteX11" fmla="*/ 381896 w 1047504"/>
                  <a:gd name="connsiteY11" fmla="*/ 206564 h 374630"/>
                  <a:gd name="connsiteX12" fmla="*/ 308077 w 1047504"/>
                  <a:gd name="connsiteY12" fmla="*/ 175608 h 374630"/>
                  <a:gd name="connsiteX13" fmla="*/ 210446 w 1047504"/>
                  <a:gd name="connsiteY13" fmla="*/ 163701 h 374630"/>
                  <a:gd name="connsiteX14" fmla="*/ 148533 w 1047504"/>
                  <a:gd name="connsiteY14" fmla="*/ 166083 h 374630"/>
                  <a:gd name="connsiteX15" fmla="*/ 74714 w 1047504"/>
                  <a:gd name="connsiteY15" fmla="*/ 189895 h 374630"/>
                  <a:gd name="connsiteX16" fmla="*/ 8039 w 1047504"/>
                  <a:gd name="connsiteY16" fmla="*/ 227995 h 374630"/>
                  <a:gd name="connsiteX17" fmla="*/ 8039 w 1047504"/>
                  <a:gd name="connsiteY17" fmla="*/ 163701 h 374630"/>
                  <a:gd name="connsiteX18" fmla="*/ 69952 w 1047504"/>
                  <a:gd name="connsiteY18" fmla="*/ 113695 h 374630"/>
                  <a:gd name="connsiteX19" fmla="*/ 172346 w 1047504"/>
                  <a:gd name="connsiteY19" fmla="*/ 70833 h 374630"/>
                  <a:gd name="connsiteX20" fmla="*/ 267596 w 1047504"/>
                  <a:gd name="connsiteY20" fmla="*/ 70833 h 374630"/>
                  <a:gd name="connsiteX21" fmla="*/ 412852 w 1047504"/>
                  <a:gd name="connsiteY21" fmla="*/ 94645 h 374630"/>
                  <a:gd name="connsiteX22" fmla="*/ 550964 w 1047504"/>
                  <a:gd name="connsiteY22" fmla="*/ 149414 h 374630"/>
                  <a:gd name="connsiteX23" fmla="*/ 653358 w 1047504"/>
                  <a:gd name="connsiteY23" fmla="*/ 204183 h 374630"/>
                  <a:gd name="connsiteX24" fmla="*/ 774802 w 1047504"/>
                  <a:gd name="connsiteY24" fmla="*/ 237520 h 374630"/>
                  <a:gd name="connsiteX25" fmla="*/ 877196 w 1047504"/>
                  <a:gd name="connsiteY25" fmla="*/ 235139 h 374630"/>
                  <a:gd name="connsiteX26" fmla="*/ 927202 w 1047504"/>
                  <a:gd name="connsiteY26" fmla="*/ 187514 h 374630"/>
                  <a:gd name="connsiteX27" fmla="*/ 915296 w 1047504"/>
                  <a:gd name="connsiteY27" fmla="*/ 108933 h 374630"/>
                  <a:gd name="connsiteX28" fmla="*/ 893864 w 1047504"/>
                  <a:gd name="connsiteY28" fmla="*/ 63689 h 374630"/>
                  <a:gd name="connsiteX29" fmla="*/ 943871 w 1047504"/>
                  <a:gd name="connsiteY29" fmla="*/ 35114 h 374630"/>
                  <a:gd name="connsiteX30" fmla="*/ 993876 w 1047504"/>
                  <a:gd name="connsiteY30" fmla="*/ 1776 h 374630"/>
                  <a:gd name="connsiteX0" fmla="*/ 993876 w 1047504"/>
                  <a:gd name="connsiteY0" fmla="*/ 1776 h 374630"/>
                  <a:gd name="connsiteX1" fmla="*/ 1043883 w 1047504"/>
                  <a:gd name="connsiteY1" fmla="*/ 92264 h 374630"/>
                  <a:gd name="connsiteX2" fmla="*/ 1036739 w 1047504"/>
                  <a:gd name="connsiteY2" fmla="*/ 235139 h 374630"/>
                  <a:gd name="connsiteX3" fmla="*/ 981971 w 1047504"/>
                  <a:gd name="connsiteY3" fmla="*/ 318483 h 374630"/>
                  <a:gd name="connsiteX4" fmla="*/ 893864 w 1047504"/>
                  <a:gd name="connsiteY4" fmla="*/ 358964 h 374630"/>
                  <a:gd name="connsiteX5" fmla="*/ 843858 w 1047504"/>
                  <a:gd name="connsiteY5" fmla="*/ 373251 h 374630"/>
                  <a:gd name="connsiteX6" fmla="*/ 789089 w 1047504"/>
                  <a:gd name="connsiteY6" fmla="*/ 328008 h 374630"/>
                  <a:gd name="connsiteX7" fmla="*/ 705746 w 1047504"/>
                  <a:gd name="connsiteY7" fmla="*/ 294670 h 374630"/>
                  <a:gd name="connsiteX8" fmla="*/ 620021 w 1047504"/>
                  <a:gd name="connsiteY8" fmla="*/ 261333 h 374630"/>
                  <a:gd name="connsiteX9" fmla="*/ 558108 w 1047504"/>
                  <a:gd name="connsiteY9" fmla="*/ 235139 h 374630"/>
                  <a:gd name="connsiteX10" fmla="*/ 472383 w 1047504"/>
                  <a:gd name="connsiteY10" fmla="*/ 216089 h 374630"/>
                  <a:gd name="connsiteX11" fmla="*/ 381896 w 1047504"/>
                  <a:gd name="connsiteY11" fmla="*/ 206564 h 374630"/>
                  <a:gd name="connsiteX12" fmla="*/ 308077 w 1047504"/>
                  <a:gd name="connsiteY12" fmla="*/ 175608 h 374630"/>
                  <a:gd name="connsiteX13" fmla="*/ 210446 w 1047504"/>
                  <a:gd name="connsiteY13" fmla="*/ 163701 h 374630"/>
                  <a:gd name="connsiteX14" fmla="*/ 148533 w 1047504"/>
                  <a:gd name="connsiteY14" fmla="*/ 166083 h 374630"/>
                  <a:gd name="connsiteX15" fmla="*/ 74714 w 1047504"/>
                  <a:gd name="connsiteY15" fmla="*/ 189895 h 374630"/>
                  <a:gd name="connsiteX16" fmla="*/ 8039 w 1047504"/>
                  <a:gd name="connsiteY16" fmla="*/ 227995 h 374630"/>
                  <a:gd name="connsiteX17" fmla="*/ 8039 w 1047504"/>
                  <a:gd name="connsiteY17" fmla="*/ 163701 h 374630"/>
                  <a:gd name="connsiteX18" fmla="*/ 69952 w 1047504"/>
                  <a:gd name="connsiteY18" fmla="*/ 113695 h 374630"/>
                  <a:gd name="connsiteX19" fmla="*/ 172346 w 1047504"/>
                  <a:gd name="connsiteY19" fmla="*/ 70833 h 374630"/>
                  <a:gd name="connsiteX20" fmla="*/ 267596 w 1047504"/>
                  <a:gd name="connsiteY20" fmla="*/ 70833 h 374630"/>
                  <a:gd name="connsiteX21" fmla="*/ 412852 w 1047504"/>
                  <a:gd name="connsiteY21" fmla="*/ 94645 h 374630"/>
                  <a:gd name="connsiteX22" fmla="*/ 550964 w 1047504"/>
                  <a:gd name="connsiteY22" fmla="*/ 149414 h 374630"/>
                  <a:gd name="connsiteX23" fmla="*/ 653358 w 1047504"/>
                  <a:gd name="connsiteY23" fmla="*/ 204183 h 374630"/>
                  <a:gd name="connsiteX24" fmla="*/ 774802 w 1047504"/>
                  <a:gd name="connsiteY24" fmla="*/ 237520 h 374630"/>
                  <a:gd name="connsiteX25" fmla="*/ 877196 w 1047504"/>
                  <a:gd name="connsiteY25" fmla="*/ 235139 h 374630"/>
                  <a:gd name="connsiteX26" fmla="*/ 927202 w 1047504"/>
                  <a:gd name="connsiteY26" fmla="*/ 187514 h 374630"/>
                  <a:gd name="connsiteX27" fmla="*/ 915296 w 1047504"/>
                  <a:gd name="connsiteY27" fmla="*/ 108933 h 374630"/>
                  <a:gd name="connsiteX28" fmla="*/ 893864 w 1047504"/>
                  <a:gd name="connsiteY28" fmla="*/ 70833 h 374630"/>
                  <a:gd name="connsiteX29" fmla="*/ 943871 w 1047504"/>
                  <a:gd name="connsiteY29" fmla="*/ 35114 h 374630"/>
                  <a:gd name="connsiteX30" fmla="*/ 993876 w 1047504"/>
                  <a:gd name="connsiteY30" fmla="*/ 1776 h 374630"/>
                  <a:gd name="connsiteX0" fmla="*/ 993876 w 1047504"/>
                  <a:gd name="connsiteY0" fmla="*/ 1776 h 372456"/>
                  <a:gd name="connsiteX1" fmla="*/ 1043883 w 1047504"/>
                  <a:gd name="connsiteY1" fmla="*/ 92264 h 372456"/>
                  <a:gd name="connsiteX2" fmla="*/ 1036739 w 1047504"/>
                  <a:gd name="connsiteY2" fmla="*/ 235139 h 372456"/>
                  <a:gd name="connsiteX3" fmla="*/ 981971 w 1047504"/>
                  <a:gd name="connsiteY3" fmla="*/ 318483 h 372456"/>
                  <a:gd name="connsiteX4" fmla="*/ 893864 w 1047504"/>
                  <a:gd name="connsiteY4" fmla="*/ 358964 h 372456"/>
                  <a:gd name="connsiteX5" fmla="*/ 848620 w 1047504"/>
                  <a:gd name="connsiteY5" fmla="*/ 370870 h 372456"/>
                  <a:gd name="connsiteX6" fmla="*/ 789089 w 1047504"/>
                  <a:gd name="connsiteY6" fmla="*/ 328008 h 372456"/>
                  <a:gd name="connsiteX7" fmla="*/ 705746 w 1047504"/>
                  <a:gd name="connsiteY7" fmla="*/ 294670 h 372456"/>
                  <a:gd name="connsiteX8" fmla="*/ 620021 w 1047504"/>
                  <a:gd name="connsiteY8" fmla="*/ 261333 h 372456"/>
                  <a:gd name="connsiteX9" fmla="*/ 558108 w 1047504"/>
                  <a:gd name="connsiteY9" fmla="*/ 235139 h 372456"/>
                  <a:gd name="connsiteX10" fmla="*/ 472383 w 1047504"/>
                  <a:gd name="connsiteY10" fmla="*/ 216089 h 372456"/>
                  <a:gd name="connsiteX11" fmla="*/ 381896 w 1047504"/>
                  <a:gd name="connsiteY11" fmla="*/ 206564 h 372456"/>
                  <a:gd name="connsiteX12" fmla="*/ 308077 w 1047504"/>
                  <a:gd name="connsiteY12" fmla="*/ 175608 h 372456"/>
                  <a:gd name="connsiteX13" fmla="*/ 210446 w 1047504"/>
                  <a:gd name="connsiteY13" fmla="*/ 163701 h 372456"/>
                  <a:gd name="connsiteX14" fmla="*/ 148533 w 1047504"/>
                  <a:gd name="connsiteY14" fmla="*/ 166083 h 372456"/>
                  <a:gd name="connsiteX15" fmla="*/ 74714 w 1047504"/>
                  <a:gd name="connsiteY15" fmla="*/ 189895 h 372456"/>
                  <a:gd name="connsiteX16" fmla="*/ 8039 w 1047504"/>
                  <a:gd name="connsiteY16" fmla="*/ 227995 h 372456"/>
                  <a:gd name="connsiteX17" fmla="*/ 8039 w 1047504"/>
                  <a:gd name="connsiteY17" fmla="*/ 163701 h 372456"/>
                  <a:gd name="connsiteX18" fmla="*/ 69952 w 1047504"/>
                  <a:gd name="connsiteY18" fmla="*/ 113695 h 372456"/>
                  <a:gd name="connsiteX19" fmla="*/ 172346 w 1047504"/>
                  <a:gd name="connsiteY19" fmla="*/ 70833 h 372456"/>
                  <a:gd name="connsiteX20" fmla="*/ 267596 w 1047504"/>
                  <a:gd name="connsiteY20" fmla="*/ 70833 h 372456"/>
                  <a:gd name="connsiteX21" fmla="*/ 412852 w 1047504"/>
                  <a:gd name="connsiteY21" fmla="*/ 94645 h 372456"/>
                  <a:gd name="connsiteX22" fmla="*/ 550964 w 1047504"/>
                  <a:gd name="connsiteY22" fmla="*/ 149414 h 372456"/>
                  <a:gd name="connsiteX23" fmla="*/ 653358 w 1047504"/>
                  <a:gd name="connsiteY23" fmla="*/ 204183 h 372456"/>
                  <a:gd name="connsiteX24" fmla="*/ 774802 w 1047504"/>
                  <a:gd name="connsiteY24" fmla="*/ 237520 h 372456"/>
                  <a:gd name="connsiteX25" fmla="*/ 877196 w 1047504"/>
                  <a:gd name="connsiteY25" fmla="*/ 235139 h 372456"/>
                  <a:gd name="connsiteX26" fmla="*/ 927202 w 1047504"/>
                  <a:gd name="connsiteY26" fmla="*/ 187514 h 372456"/>
                  <a:gd name="connsiteX27" fmla="*/ 915296 w 1047504"/>
                  <a:gd name="connsiteY27" fmla="*/ 108933 h 372456"/>
                  <a:gd name="connsiteX28" fmla="*/ 893864 w 1047504"/>
                  <a:gd name="connsiteY28" fmla="*/ 70833 h 372456"/>
                  <a:gd name="connsiteX29" fmla="*/ 943871 w 1047504"/>
                  <a:gd name="connsiteY29" fmla="*/ 35114 h 372456"/>
                  <a:gd name="connsiteX30" fmla="*/ 993876 w 1047504"/>
                  <a:gd name="connsiteY30" fmla="*/ 1776 h 372456"/>
                  <a:gd name="connsiteX0" fmla="*/ 993876 w 1047504"/>
                  <a:gd name="connsiteY0" fmla="*/ 1776 h 373610"/>
                  <a:gd name="connsiteX1" fmla="*/ 1043883 w 1047504"/>
                  <a:gd name="connsiteY1" fmla="*/ 92264 h 373610"/>
                  <a:gd name="connsiteX2" fmla="*/ 1036739 w 1047504"/>
                  <a:gd name="connsiteY2" fmla="*/ 235139 h 373610"/>
                  <a:gd name="connsiteX3" fmla="*/ 981971 w 1047504"/>
                  <a:gd name="connsiteY3" fmla="*/ 318483 h 373610"/>
                  <a:gd name="connsiteX4" fmla="*/ 901007 w 1047504"/>
                  <a:gd name="connsiteY4" fmla="*/ 363727 h 373610"/>
                  <a:gd name="connsiteX5" fmla="*/ 848620 w 1047504"/>
                  <a:gd name="connsiteY5" fmla="*/ 370870 h 373610"/>
                  <a:gd name="connsiteX6" fmla="*/ 789089 w 1047504"/>
                  <a:gd name="connsiteY6" fmla="*/ 328008 h 373610"/>
                  <a:gd name="connsiteX7" fmla="*/ 705746 w 1047504"/>
                  <a:gd name="connsiteY7" fmla="*/ 294670 h 373610"/>
                  <a:gd name="connsiteX8" fmla="*/ 620021 w 1047504"/>
                  <a:gd name="connsiteY8" fmla="*/ 261333 h 373610"/>
                  <a:gd name="connsiteX9" fmla="*/ 558108 w 1047504"/>
                  <a:gd name="connsiteY9" fmla="*/ 235139 h 373610"/>
                  <a:gd name="connsiteX10" fmla="*/ 472383 w 1047504"/>
                  <a:gd name="connsiteY10" fmla="*/ 216089 h 373610"/>
                  <a:gd name="connsiteX11" fmla="*/ 381896 w 1047504"/>
                  <a:gd name="connsiteY11" fmla="*/ 206564 h 373610"/>
                  <a:gd name="connsiteX12" fmla="*/ 308077 w 1047504"/>
                  <a:gd name="connsiteY12" fmla="*/ 175608 h 373610"/>
                  <a:gd name="connsiteX13" fmla="*/ 210446 w 1047504"/>
                  <a:gd name="connsiteY13" fmla="*/ 163701 h 373610"/>
                  <a:gd name="connsiteX14" fmla="*/ 148533 w 1047504"/>
                  <a:gd name="connsiteY14" fmla="*/ 166083 h 373610"/>
                  <a:gd name="connsiteX15" fmla="*/ 74714 w 1047504"/>
                  <a:gd name="connsiteY15" fmla="*/ 189895 h 373610"/>
                  <a:gd name="connsiteX16" fmla="*/ 8039 w 1047504"/>
                  <a:gd name="connsiteY16" fmla="*/ 227995 h 373610"/>
                  <a:gd name="connsiteX17" fmla="*/ 8039 w 1047504"/>
                  <a:gd name="connsiteY17" fmla="*/ 163701 h 373610"/>
                  <a:gd name="connsiteX18" fmla="*/ 69952 w 1047504"/>
                  <a:gd name="connsiteY18" fmla="*/ 113695 h 373610"/>
                  <a:gd name="connsiteX19" fmla="*/ 172346 w 1047504"/>
                  <a:gd name="connsiteY19" fmla="*/ 70833 h 373610"/>
                  <a:gd name="connsiteX20" fmla="*/ 267596 w 1047504"/>
                  <a:gd name="connsiteY20" fmla="*/ 70833 h 373610"/>
                  <a:gd name="connsiteX21" fmla="*/ 412852 w 1047504"/>
                  <a:gd name="connsiteY21" fmla="*/ 94645 h 373610"/>
                  <a:gd name="connsiteX22" fmla="*/ 550964 w 1047504"/>
                  <a:gd name="connsiteY22" fmla="*/ 149414 h 373610"/>
                  <a:gd name="connsiteX23" fmla="*/ 653358 w 1047504"/>
                  <a:gd name="connsiteY23" fmla="*/ 204183 h 373610"/>
                  <a:gd name="connsiteX24" fmla="*/ 774802 w 1047504"/>
                  <a:gd name="connsiteY24" fmla="*/ 237520 h 373610"/>
                  <a:gd name="connsiteX25" fmla="*/ 877196 w 1047504"/>
                  <a:gd name="connsiteY25" fmla="*/ 235139 h 373610"/>
                  <a:gd name="connsiteX26" fmla="*/ 927202 w 1047504"/>
                  <a:gd name="connsiteY26" fmla="*/ 187514 h 373610"/>
                  <a:gd name="connsiteX27" fmla="*/ 915296 w 1047504"/>
                  <a:gd name="connsiteY27" fmla="*/ 108933 h 373610"/>
                  <a:gd name="connsiteX28" fmla="*/ 893864 w 1047504"/>
                  <a:gd name="connsiteY28" fmla="*/ 70833 h 373610"/>
                  <a:gd name="connsiteX29" fmla="*/ 943871 w 1047504"/>
                  <a:gd name="connsiteY29" fmla="*/ 35114 h 373610"/>
                  <a:gd name="connsiteX30" fmla="*/ 993876 w 1047504"/>
                  <a:gd name="connsiteY30" fmla="*/ 1776 h 373610"/>
                  <a:gd name="connsiteX0" fmla="*/ 993876 w 1047504"/>
                  <a:gd name="connsiteY0" fmla="*/ 1776 h 373610"/>
                  <a:gd name="connsiteX1" fmla="*/ 1043883 w 1047504"/>
                  <a:gd name="connsiteY1" fmla="*/ 92264 h 373610"/>
                  <a:gd name="connsiteX2" fmla="*/ 1036739 w 1047504"/>
                  <a:gd name="connsiteY2" fmla="*/ 235139 h 373610"/>
                  <a:gd name="connsiteX3" fmla="*/ 981971 w 1047504"/>
                  <a:gd name="connsiteY3" fmla="*/ 318483 h 373610"/>
                  <a:gd name="connsiteX4" fmla="*/ 901007 w 1047504"/>
                  <a:gd name="connsiteY4" fmla="*/ 363727 h 373610"/>
                  <a:gd name="connsiteX5" fmla="*/ 848620 w 1047504"/>
                  <a:gd name="connsiteY5" fmla="*/ 370870 h 373610"/>
                  <a:gd name="connsiteX6" fmla="*/ 789089 w 1047504"/>
                  <a:gd name="connsiteY6" fmla="*/ 328008 h 373610"/>
                  <a:gd name="connsiteX7" fmla="*/ 705746 w 1047504"/>
                  <a:gd name="connsiteY7" fmla="*/ 294670 h 373610"/>
                  <a:gd name="connsiteX8" fmla="*/ 620021 w 1047504"/>
                  <a:gd name="connsiteY8" fmla="*/ 261333 h 373610"/>
                  <a:gd name="connsiteX9" fmla="*/ 558108 w 1047504"/>
                  <a:gd name="connsiteY9" fmla="*/ 235139 h 373610"/>
                  <a:gd name="connsiteX10" fmla="*/ 472383 w 1047504"/>
                  <a:gd name="connsiteY10" fmla="*/ 216089 h 373610"/>
                  <a:gd name="connsiteX11" fmla="*/ 381896 w 1047504"/>
                  <a:gd name="connsiteY11" fmla="*/ 206564 h 373610"/>
                  <a:gd name="connsiteX12" fmla="*/ 308077 w 1047504"/>
                  <a:gd name="connsiteY12" fmla="*/ 175608 h 373610"/>
                  <a:gd name="connsiteX13" fmla="*/ 210446 w 1047504"/>
                  <a:gd name="connsiteY13" fmla="*/ 163701 h 373610"/>
                  <a:gd name="connsiteX14" fmla="*/ 148533 w 1047504"/>
                  <a:gd name="connsiteY14" fmla="*/ 166083 h 373610"/>
                  <a:gd name="connsiteX15" fmla="*/ 74714 w 1047504"/>
                  <a:gd name="connsiteY15" fmla="*/ 189895 h 373610"/>
                  <a:gd name="connsiteX16" fmla="*/ 8039 w 1047504"/>
                  <a:gd name="connsiteY16" fmla="*/ 227995 h 373610"/>
                  <a:gd name="connsiteX17" fmla="*/ 8039 w 1047504"/>
                  <a:gd name="connsiteY17" fmla="*/ 163701 h 373610"/>
                  <a:gd name="connsiteX18" fmla="*/ 69952 w 1047504"/>
                  <a:gd name="connsiteY18" fmla="*/ 113695 h 373610"/>
                  <a:gd name="connsiteX19" fmla="*/ 172346 w 1047504"/>
                  <a:gd name="connsiteY19" fmla="*/ 70833 h 373610"/>
                  <a:gd name="connsiteX20" fmla="*/ 267596 w 1047504"/>
                  <a:gd name="connsiteY20" fmla="*/ 70833 h 373610"/>
                  <a:gd name="connsiteX21" fmla="*/ 412852 w 1047504"/>
                  <a:gd name="connsiteY21" fmla="*/ 94645 h 373610"/>
                  <a:gd name="connsiteX22" fmla="*/ 550964 w 1047504"/>
                  <a:gd name="connsiteY22" fmla="*/ 149414 h 373610"/>
                  <a:gd name="connsiteX23" fmla="*/ 653358 w 1047504"/>
                  <a:gd name="connsiteY23" fmla="*/ 204183 h 373610"/>
                  <a:gd name="connsiteX24" fmla="*/ 774802 w 1047504"/>
                  <a:gd name="connsiteY24" fmla="*/ 237520 h 373610"/>
                  <a:gd name="connsiteX25" fmla="*/ 877196 w 1047504"/>
                  <a:gd name="connsiteY25" fmla="*/ 235139 h 373610"/>
                  <a:gd name="connsiteX26" fmla="*/ 927202 w 1047504"/>
                  <a:gd name="connsiteY26" fmla="*/ 187514 h 373610"/>
                  <a:gd name="connsiteX27" fmla="*/ 915296 w 1047504"/>
                  <a:gd name="connsiteY27" fmla="*/ 120839 h 373610"/>
                  <a:gd name="connsiteX28" fmla="*/ 893864 w 1047504"/>
                  <a:gd name="connsiteY28" fmla="*/ 70833 h 373610"/>
                  <a:gd name="connsiteX29" fmla="*/ 943871 w 1047504"/>
                  <a:gd name="connsiteY29" fmla="*/ 35114 h 373610"/>
                  <a:gd name="connsiteX30" fmla="*/ 993876 w 1047504"/>
                  <a:gd name="connsiteY30" fmla="*/ 1776 h 373610"/>
                  <a:gd name="connsiteX0" fmla="*/ 993876 w 1047504"/>
                  <a:gd name="connsiteY0" fmla="*/ 1776 h 373610"/>
                  <a:gd name="connsiteX1" fmla="*/ 1043883 w 1047504"/>
                  <a:gd name="connsiteY1" fmla="*/ 92264 h 373610"/>
                  <a:gd name="connsiteX2" fmla="*/ 1036739 w 1047504"/>
                  <a:gd name="connsiteY2" fmla="*/ 235139 h 373610"/>
                  <a:gd name="connsiteX3" fmla="*/ 981971 w 1047504"/>
                  <a:gd name="connsiteY3" fmla="*/ 318483 h 373610"/>
                  <a:gd name="connsiteX4" fmla="*/ 901007 w 1047504"/>
                  <a:gd name="connsiteY4" fmla="*/ 363727 h 373610"/>
                  <a:gd name="connsiteX5" fmla="*/ 848620 w 1047504"/>
                  <a:gd name="connsiteY5" fmla="*/ 370870 h 373610"/>
                  <a:gd name="connsiteX6" fmla="*/ 789089 w 1047504"/>
                  <a:gd name="connsiteY6" fmla="*/ 328008 h 373610"/>
                  <a:gd name="connsiteX7" fmla="*/ 705746 w 1047504"/>
                  <a:gd name="connsiteY7" fmla="*/ 294670 h 373610"/>
                  <a:gd name="connsiteX8" fmla="*/ 620021 w 1047504"/>
                  <a:gd name="connsiteY8" fmla="*/ 261333 h 373610"/>
                  <a:gd name="connsiteX9" fmla="*/ 558108 w 1047504"/>
                  <a:gd name="connsiteY9" fmla="*/ 235139 h 373610"/>
                  <a:gd name="connsiteX10" fmla="*/ 472383 w 1047504"/>
                  <a:gd name="connsiteY10" fmla="*/ 216089 h 373610"/>
                  <a:gd name="connsiteX11" fmla="*/ 381896 w 1047504"/>
                  <a:gd name="connsiteY11" fmla="*/ 206564 h 373610"/>
                  <a:gd name="connsiteX12" fmla="*/ 308077 w 1047504"/>
                  <a:gd name="connsiteY12" fmla="*/ 175608 h 373610"/>
                  <a:gd name="connsiteX13" fmla="*/ 210446 w 1047504"/>
                  <a:gd name="connsiteY13" fmla="*/ 163701 h 373610"/>
                  <a:gd name="connsiteX14" fmla="*/ 148533 w 1047504"/>
                  <a:gd name="connsiteY14" fmla="*/ 166083 h 373610"/>
                  <a:gd name="connsiteX15" fmla="*/ 74714 w 1047504"/>
                  <a:gd name="connsiteY15" fmla="*/ 189895 h 373610"/>
                  <a:gd name="connsiteX16" fmla="*/ 8039 w 1047504"/>
                  <a:gd name="connsiteY16" fmla="*/ 227995 h 373610"/>
                  <a:gd name="connsiteX17" fmla="*/ 8039 w 1047504"/>
                  <a:gd name="connsiteY17" fmla="*/ 163701 h 373610"/>
                  <a:gd name="connsiteX18" fmla="*/ 69952 w 1047504"/>
                  <a:gd name="connsiteY18" fmla="*/ 113695 h 373610"/>
                  <a:gd name="connsiteX19" fmla="*/ 172346 w 1047504"/>
                  <a:gd name="connsiteY19" fmla="*/ 70833 h 373610"/>
                  <a:gd name="connsiteX20" fmla="*/ 267596 w 1047504"/>
                  <a:gd name="connsiteY20" fmla="*/ 70833 h 373610"/>
                  <a:gd name="connsiteX21" fmla="*/ 412852 w 1047504"/>
                  <a:gd name="connsiteY21" fmla="*/ 94645 h 373610"/>
                  <a:gd name="connsiteX22" fmla="*/ 550964 w 1047504"/>
                  <a:gd name="connsiteY22" fmla="*/ 149414 h 373610"/>
                  <a:gd name="connsiteX23" fmla="*/ 653358 w 1047504"/>
                  <a:gd name="connsiteY23" fmla="*/ 204183 h 373610"/>
                  <a:gd name="connsiteX24" fmla="*/ 774802 w 1047504"/>
                  <a:gd name="connsiteY24" fmla="*/ 237520 h 373610"/>
                  <a:gd name="connsiteX25" fmla="*/ 877196 w 1047504"/>
                  <a:gd name="connsiteY25" fmla="*/ 235139 h 373610"/>
                  <a:gd name="connsiteX26" fmla="*/ 917677 w 1047504"/>
                  <a:gd name="connsiteY26" fmla="*/ 187514 h 373610"/>
                  <a:gd name="connsiteX27" fmla="*/ 915296 w 1047504"/>
                  <a:gd name="connsiteY27" fmla="*/ 120839 h 373610"/>
                  <a:gd name="connsiteX28" fmla="*/ 893864 w 1047504"/>
                  <a:gd name="connsiteY28" fmla="*/ 70833 h 373610"/>
                  <a:gd name="connsiteX29" fmla="*/ 943871 w 1047504"/>
                  <a:gd name="connsiteY29" fmla="*/ 35114 h 373610"/>
                  <a:gd name="connsiteX30" fmla="*/ 993876 w 1047504"/>
                  <a:gd name="connsiteY30" fmla="*/ 1776 h 373610"/>
                  <a:gd name="connsiteX0" fmla="*/ 993876 w 1047504"/>
                  <a:gd name="connsiteY0" fmla="*/ 1776 h 373610"/>
                  <a:gd name="connsiteX1" fmla="*/ 1043883 w 1047504"/>
                  <a:gd name="connsiteY1" fmla="*/ 92264 h 373610"/>
                  <a:gd name="connsiteX2" fmla="*/ 1036739 w 1047504"/>
                  <a:gd name="connsiteY2" fmla="*/ 235139 h 373610"/>
                  <a:gd name="connsiteX3" fmla="*/ 981971 w 1047504"/>
                  <a:gd name="connsiteY3" fmla="*/ 318483 h 373610"/>
                  <a:gd name="connsiteX4" fmla="*/ 901007 w 1047504"/>
                  <a:gd name="connsiteY4" fmla="*/ 363727 h 373610"/>
                  <a:gd name="connsiteX5" fmla="*/ 848620 w 1047504"/>
                  <a:gd name="connsiteY5" fmla="*/ 370870 h 373610"/>
                  <a:gd name="connsiteX6" fmla="*/ 789089 w 1047504"/>
                  <a:gd name="connsiteY6" fmla="*/ 328008 h 373610"/>
                  <a:gd name="connsiteX7" fmla="*/ 705746 w 1047504"/>
                  <a:gd name="connsiteY7" fmla="*/ 294670 h 373610"/>
                  <a:gd name="connsiteX8" fmla="*/ 620021 w 1047504"/>
                  <a:gd name="connsiteY8" fmla="*/ 261333 h 373610"/>
                  <a:gd name="connsiteX9" fmla="*/ 558108 w 1047504"/>
                  <a:gd name="connsiteY9" fmla="*/ 235139 h 373610"/>
                  <a:gd name="connsiteX10" fmla="*/ 472383 w 1047504"/>
                  <a:gd name="connsiteY10" fmla="*/ 216089 h 373610"/>
                  <a:gd name="connsiteX11" fmla="*/ 381896 w 1047504"/>
                  <a:gd name="connsiteY11" fmla="*/ 206564 h 373610"/>
                  <a:gd name="connsiteX12" fmla="*/ 308077 w 1047504"/>
                  <a:gd name="connsiteY12" fmla="*/ 175608 h 373610"/>
                  <a:gd name="connsiteX13" fmla="*/ 210446 w 1047504"/>
                  <a:gd name="connsiteY13" fmla="*/ 163701 h 373610"/>
                  <a:gd name="connsiteX14" fmla="*/ 148533 w 1047504"/>
                  <a:gd name="connsiteY14" fmla="*/ 166083 h 373610"/>
                  <a:gd name="connsiteX15" fmla="*/ 74714 w 1047504"/>
                  <a:gd name="connsiteY15" fmla="*/ 189895 h 373610"/>
                  <a:gd name="connsiteX16" fmla="*/ 8039 w 1047504"/>
                  <a:gd name="connsiteY16" fmla="*/ 227995 h 373610"/>
                  <a:gd name="connsiteX17" fmla="*/ 8039 w 1047504"/>
                  <a:gd name="connsiteY17" fmla="*/ 163701 h 373610"/>
                  <a:gd name="connsiteX18" fmla="*/ 69952 w 1047504"/>
                  <a:gd name="connsiteY18" fmla="*/ 113695 h 373610"/>
                  <a:gd name="connsiteX19" fmla="*/ 172346 w 1047504"/>
                  <a:gd name="connsiteY19" fmla="*/ 70833 h 373610"/>
                  <a:gd name="connsiteX20" fmla="*/ 267596 w 1047504"/>
                  <a:gd name="connsiteY20" fmla="*/ 70833 h 373610"/>
                  <a:gd name="connsiteX21" fmla="*/ 412852 w 1047504"/>
                  <a:gd name="connsiteY21" fmla="*/ 94645 h 373610"/>
                  <a:gd name="connsiteX22" fmla="*/ 550964 w 1047504"/>
                  <a:gd name="connsiteY22" fmla="*/ 149414 h 373610"/>
                  <a:gd name="connsiteX23" fmla="*/ 653358 w 1047504"/>
                  <a:gd name="connsiteY23" fmla="*/ 204183 h 373610"/>
                  <a:gd name="connsiteX24" fmla="*/ 774802 w 1047504"/>
                  <a:gd name="connsiteY24" fmla="*/ 237520 h 373610"/>
                  <a:gd name="connsiteX25" fmla="*/ 865290 w 1047504"/>
                  <a:gd name="connsiteY25" fmla="*/ 225614 h 373610"/>
                  <a:gd name="connsiteX26" fmla="*/ 917677 w 1047504"/>
                  <a:gd name="connsiteY26" fmla="*/ 187514 h 373610"/>
                  <a:gd name="connsiteX27" fmla="*/ 915296 w 1047504"/>
                  <a:gd name="connsiteY27" fmla="*/ 120839 h 373610"/>
                  <a:gd name="connsiteX28" fmla="*/ 893864 w 1047504"/>
                  <a:gd name="connsiteY28" fmla="*/ 70833 h 373610"/>
                  <a:gd name="connsiteX29" fmla="*/ 943871 w 1047504"/>
                  <a:gd name="connsiteY29" fmla="*/ 35114 h 373610"/>
                  <a:gd name="connsiteX30" fmla="*/ 993876 w 1047504"/>
                  <a:gd name="connsiteY30" fmla="*/ 1776 h 373610"/>
                  <a:gd name="connsiteX0" fmla="*/ 993876 w 1047504"/>
                  <a:gd name="connsiteY0" fmla="*/ 1776 h 373610"/>
                  <a:gd name="connsiteX1" fmla="*/ 1043883 w 1047504"/>
                  <a:gd name="connsiteY1" fmla="*/ 92264 h 373610"/>
                  <a:gd name="connsiteX2" fmla="*/ 1036739 w 1047504"/>
                  <a:gd name="connsiteY2" fmla="*/ 235139 h 373610"/>
                  <a:gd name="connsiteX3" fmla="*/ 981971 w 1047504"/>
                  <a:gd name="connsiteY3" fmla="*/ 318483 h 373610"/>
                  <a:gd name="connsiteX4" fmla="*/ 901007 w 1047504"/>
                  <a:gd name="connsiteY4" fmla="*/ 363727 h 373610"/>
                  <a:gd name="connsiteX5" fmla="*/ 848620 w 1047504"/>
                  <a:gd name="connsiteY5" fmla="*/ 370870 h 373610"/>
                  <a:gd name="connsiteX6" fmla="*/ 789089 w 1047504"/>
                  <a:gd name="connsiteY6" fmla="*/ 328008 h 373610"/>
                  <a:gd name="connsiteX7" fmla="*/ 705746 w 1047504"/>
                  <a:gd name="connsiteY7" fmla="*/ 294670 h 373610"/>
                  <a:gd name="connsiteX8" fmla="*/ 620021 w 1047504"/>
                  <a:gd name="connsiteY8" fmla="*/ 261333 h 373610"/>
                  <a:gd name="connsiteX9" fmla="*/ 558108 w 1047504"/>
                  <a:gd name="connsiteY9" fmla="*/ 235139 h 373610"/>
                  <a:gd name="connsiteX10" fmla="*/ 472383 w 1047504"/>
                  <a:gd name="connsiteY10" fmla="*/ 216089 h 373610"/>
                  <a:gd name="connsiteX11" fmla="*/ 381896 w 1047504"/>
                  <a:gd name="connsiteY11" fmla="*/ 206564 h 373610"/>
                  <a:gd name="connsiteX12" fmla="*/ 308077 w 1047504"/>
                  <a:gd name="connsiteY12" fmla="*/ 175608 h 373610"/>
                  <a:gd name="connsiteX13" fmla="*/ 210446 w 1047504"/>
                  <a:gd name="connsiteY13" fmla="*/ 163701 h 373610"/>
                  <a:gd name="connsiteX14" fmla="*/ 148533 w 1047504"/>
                  <a:gd name="connsiteY14" fmla="*/ 166083 h 373610"/>
                  <a:gd name="connsiteX15" fmla="*/ 74714 w 1047504"/>
                  <a:gd name="connsiteY15" fmla="*/ 189895 h 373610"/>
                  <a:gd name="connsiteX16" fmla="*/ 8039 w 1047504"/>
                  <a:gd name="connsiteY16" fmla="*/ 227995 h 373610"/>
                  <a:gd name="connsiteX17" fmla="*/ 8039 w 1047504"/>
                  <a:gd name="connsiteY17" fmla="*/ 163701 h 373610"/>
                  <a:gd name="connsiteX18" fmla="*/ 69952 w 1047504"/>
                  <a:gd name="connsiteY18" fmla="*/ 113695 h 373610"/>
                  <a:gd name="connsiteX19" fmla="*/ 172346 w 1047504"/>
                  <a:gd name="connsiteY19" fmla="*/ 70833 h 373610"/>
                  <a:gd name="connsiteX20" fmla="*/ 267596 w 1047504"/>
                  <a:gd name="connsiteY20" fmla="*/ 70833 h 373610"/>
                  <a:gd name="connsiteX21" fmla="*/ 412852 w 1047504"/>
                  <a:gd name="connsiteY21" fmla="*/ 94645 h 373610"/>
                  <a:gd name="connsiteX22" fmla="*/ 550964 w 1047504"/>
                  <a:gd name="connsiteY22" fmla="*/ 149414 h 373610"/>
                  <a:gd name="connsiteX23" fmla="*/ 653358 w 1047504"/>
                  <a:gd name="connsiteY23" fmla="*/ 204183 h 373610"/>
                  <a:gd name="connsiteX24" fmla="*/ 774802 w 1047504"/>
                  <a:gd name="connsiteY24" fmla="*/ 230377 h 373610"/>
                  <a:gd name="connsiteX25" fmla="*/ 865290 w 1047504"/>
                  <a:gd name="connsiteY25" fmla="*/ 225614 h 373610"/>
                  <a:gd name="connsiteX26" fmla="*/ 917677 w 1047504"/>
                  <a:gd name="connsiteY26" fmla="*/ 187514 h 373610"/>
                  <a:gd name="connsiteX27" fmla="*/ 915296 w 1047504"/>
                  <a:gd name="connsiteY27" fmla="*/ 120839 h 373610"/>
                  <a:gd name="connsiteX28" fmla="*/ 893864 w 1047504"/>
                  <a:gd name="connsiteY28" fmla="*/ 70833 h 373610"/>
                  <a:gd name="connsiteX29" fmla="*/ 943871 w 1047504"/>
                  <a:gd name="connsiteY29" fmla="*/ 35114 h 373610"/>
                  <a:gd name="connsiteX30" fmla="*/ 993876 w 1047504"/>
                  <a:gd name="connsiteY30" fmla="*/ 1776 h 373610"/>
                  <a:gd name="connsiteX0" fmla="*/ 993588 w 1047216"/>
                  <a:gd name="connsiteY0" fmla="*/ 1776 h 373610"/>
                  <a:gd name="connsiteX1" fmla="*/ 1043595 w 1047216"/>
                  <a:gd name="connsiteY1" fmla="*/ 92264 h 373610"/>
                  <a:gd name="connsiteX2" fmla="*/ 1036451 w 1047216"/>
                  <a:gd name="connsiteY2" fmla="*/ 235139 h 373610"/>
                  <a:gd name="connsiteX3" fmla="*/ 981683 w 1047216"/>
                  <a:gd name="connsiteY3" fmla="*/ 318483 h 373610"/>
                  <a:gd name="connsiteX4" fmla="*/ 900719 w 1047216"/>
                  <a:gd name="connsiteY4" fmla="*/ 363727 h 373610"/>
                  <a:gd name="connsiteX5" fmla="*/ 848332 w 1047216"/>
                  <a:gd name="connsiteY5" fmla="*/ 370870 h 373610"/>
                  <a:gd name="connsiteX6" fmla="*/ 788801 w 1047216"/>
                  <a:gd name="connsiteY6" fmla="*/ 328008 h 373610"/>
                  <a:gd name="connsiteX7" fmla="*/ 705458 w 1047216"/>
                  <a:gd name="connsiteY7" fmla="*/ 294670 h 373610"/>
                  <a:gd name="connsiteX8" fmla="*/ 619733 w 1047216"/>
                  <a:gd name="connsiteY8" fmla="*/ 261333 h 373610"/>
                  <a:gd name="connsiteX9" fmla="*/ 557820 w 1047216"/>
                  <a:gd name="connsiteY9" fmla="*/ 235139 h 373610"/>
                  <a:gd name="connsiteX10" fmla="*/ 472095 w 1047216"/>
                  <a:gd name="connsiteY10" fmla="*/ 216089 h 373610"/>
                  <a:gd name="connsiteX11" fmla="*/ 381608 w 1047216"/>
                  <a:gd name="connsiteY11" fmla="*/ 206564 h 373610"/>
                  <a:gd name="connsiteX12" fmla="*/ 307789 w 1047216"/>
                  <a:gd name="connsiteY12" fmla="*/ 175608 h 373610"/>
                  <a:gd name="connsiteX13" fmla="*/ 210158 w 1047216"/>
                  <a:gd name="connsiteY13" fmla="*/ 163701 h 373610"/>
                  <a:gd name="connsiteX14" fmla="*/ 148245 w 1047216"/>
                  <a:gd name="connsiteY14" fmla="*/ 166083 h 373610"/>
                  <a:gd name="connsiteX15" fmla="*/ 74426 w 1047216"/>
                  <a:gd name="connsiteY15" fmla="*/ 189895 h 373610"/>
                  <a:gd name="connsiteX16" fmla="*/ 7751 w 1047216"/>
                  <a:gd name="connsiteY16" fmla="*/ 227995 h 373610"/>
                  <a:gd name="connsiteX17" fmla="*/ 7751 w 1047216"/>
                  <a:gd name="connsiteY17" fmla="*/ 163701 h 373610"/>
                  <a:gd name="connsiteX18" fmla="*/ 64901 w 1047216"/>
                  <a:gd name="connsiteY18" fmla="*/ 116076 h 373610"/>
                  <a:gd name="connsiteX19" fmla="*/ 172058 w 1047216"/>
                  <a:gd name="connsiteY19" fmla="*/ 70833 h 373610"/>
                  <a:gd name="connsiteX20" fmla="*/ 267308 w 1047216"/>
                  <a:gd name="connsiteY20" fmla="*/ 70833 h 373610"/>
                  <a:gd name="connsiteX21" fmla="*/ 412564 w 1047216"/>
                  <a:gd name="connsiteY21" fmla="*/ 94645 h 373610"/>
                  <a:gd name="connsiteX22" fmla="*/ 550676 w 1047216"/>
                  <a:gd name="connsiteY22" fmla="*/ 149414 h 373610"/>
                  <a:gd name="connsiteX23" fmla="*/ 653070 w 1047216"/>
                  <a:gd name="connsiteY23" fmla="*/ 204183 h 373610"/>
                  <a:gd name="connsiteX24" fmla="*/ 774514 w 1047216"/>
                  <a:gd name="connsiteY24" fmla="*/ 230377 h 373610"/>
                  <a:gd name="connsiteX25" fmla="*/ 865002 w 1047216"/>
                  <a:gd name="connsiteY25" fmla="*/ 225614 h 373610"/>
                  <a:gd name="connsiteX26" fmla="*/ 917389 w 1047216"/>
                  <a:gd name="connsiteY26" fmla="*/ 187514 h 373610"/>
                  <a:gd name="connsiteX27" fmla="*/ 915008 w 1047216"/>
                  <a:gd name="connsiteY27" fmla="*/ 120839 h 373610"/>
                  <a:gd name="connsiteX28" fmla="*/ 893576 w 1047216"/>
                  <a:gd name="connsiteY28" fmla="*/ 70833 h 373610"/>
                  <a:gd name="connsiteX29" fmla="*/ 943583 w 1047216"/>
                  <a:gd name="connsiteY29" fmla="*/ 35114 h 373610"/>
                  <a:gd name="connsiteX30" fmla="*/ 993588 w 1047216"/>
                  <a:gd name="connsiteY30" fmla="*/ 1776 h 373610"/>
                  <a:gd name="connsiteX0" fmla="*/ 996476 w 1050104"/>
                  <a:gd name="connsiteY0" fmla="*/ 1776 h 373610"/>
                  <a:gd name="connsiteX1" fmla="*/ 1046483 w 1050104"/>
                  <a:gd name="connsiteY1" fmla="*/ 92264 h 373610"/>
                  <a:gd name="connsiteX2" fmla="*/ 1039339 w 1050104"/>
                  <a:gd name="connsiteY2" fmla="*/ 235139 h 373610"/>
                  <a:gd name="connsiteX3" fmla="*/ 984571 w 1050104"/>
                  <a:gd name="connsiteY3" fmla="*/ 318483 h 373610"/>
                  <a:gd name="connsiteX4" fmla="*/ 903607 w 1050104"/>
                  <a:gd name="connsiteY4" fmla="*/ 363727 h 373610"/>
                  <a:gd name="connsiteX5" fmla="*/ 851220 w 1050104"/>
                  <a:gd name="connsiteY5" fmla="*/ 370870 h 373610"/>
                  <a:gd name="connsiteX6" fmla="*/ 791689 w 1050104"/>
                  <a:gd name="connsiteY6" fmla="*/ 328008 h 373610"/>
                  <a:gd name="connsiteX7" fmla="*/ 708346 w 1050104"/>
                  <a:gd name="connsiteY7" fmla="*/ 294670 h 373610"/>
                  <a:gd name="connsiteX8" fmla="*/ 622621 w 1050104"/>
                  <a:gd name="connsiteY8" fmla="*/ 261333 h 373610"/>
                  <a:gd name="connsiteX9" fmla="*/ 560708 w 1050104"/>
                  <a:gd name="connsiteY9" fmla="*/ 235139 h 373610"/>
                  <a:gd name="connsiteX10" fmla="*/ 474983 w 1050104"/>
                  <a:gd name="connsiteY10" fmla="*/ 216089 h 373610"/>
                  <a:gd name="connsiteX11" fmla="*/ 384496 w 1050104"/>
                  <a:gd name="connsiteY11" fmla="*/ 206564 h 373610"/>
                  <a:gd name="connsiteX12" fmla="*/ 310677 w 1050104"/>
                  <a:gd name="connsiteY12" fmla="*/ 175608 h 373610"/>
                  <a:gd name="connsiteX13" fmla="*/ 213046 w 1050104"/>
                  <a:gd name="connsiteY13" fmla="*/ 163701 h 373610"/>
                  <a:gd name="connsiteX14" fmla="*/ 151133 w 1050104"/>
                  <a:gd name="connsiteY14" fmla="*/ 166083 h 373610"/>
                  <a:gd name="connsiteX15" fmla="*/ 77314 w 1050104"/>
                  <a:gd name="connsiteY15" fmla="*/ 189895 h 373610"/>
                  <a:gd name="connsiteX16" fmla="*/ 10639 w 1050104"/>
                  <a:gd name="connsiteY16" fmla="*/ 227995 h 373610"/>
                  <a:gd name="connsiteX17" fmla="*/ 5877 w 1050104"/>
                  <a:gd name="connsiteY17" fmla="*/ 163701 h 373610"/>
                  <a:gd name="connsiteX18" fmla="*/ 67789 w 1050104"/>
                  <a:gd name="connsiteY18" fmla="*/ 116076 h 373610"/>
                  <a:gd name="connsiteX19" fmla="*/ 174946 w 1050104"/>
                  <a:gd name="connsiteY19" fmla="*/ 70833 h 373610"/>
                  <a:gd name="connsiteX20" fmla="*/ 270196 w 1050104"/>
                  <a:gd name="connsiteY20" fmla="*/ 70833 h 373610"/>
                  <a:gd name="connsiteX21" fmla="*/ 415452 w 1050104"/>
                  <a:gd name="connsiteY21" fmla="*/ 94645 h 373610"/>
                  <a:gd name="connsiteX22" fmla="*/ 553564 w 1050104"/>
                  <a:gd name="connsiteY22" fmla="*/ 149414 h 373610"/>
                  <a:gd name="connsiteX23" fmla="*/ 655958 w 1050104"/>
                  <a:gd name="connsiteY23" fmla="*/ 204183 h 373610"/>
                  <a:gd name="connsiteX24" fmla="*/ 777402 w 1050104"/>
                  <a:gd name="connsiteY24" fmla="*/ 230377 h 373610"/>
                  <a:gd name="connsiteX25" fmla="*/ 867890 w 1050104"/>
                  <a:gd name="connsiteY25" fmla="*/ 225614 h 373610"/>
                  <a:gd name="connsiteX26" fmla="*/ 920277 w 1050104"/>
                  <a:gd name="connsiteY26" fmla="*/ 187514 h 373610"/>
                  <a:gd name="connsiteX27" fmla="*/ 917896 w 1050104"/>
                  <a:gd name="connsiteY27" fmla="*/ 120839 h 373610"/>
                  <a:gd name="connsiteX28" fmla="*/ 896464 w 1050104"/>
                  <a:gd name="connsiteY28" fmla="*/ 70833 h 373610"/>
                  <a:gd name="connsiteX29" fmla="*/ 946471 w 1050104"/>
                  <a:gd name="connsiteY29" fmla="*/ 35114 h 373610"/>
                  <a:gd name="connsiteX30" fmla="*/ 996476 w 1050104"/>
                  <a:gd name="connsiteY30" fmla="*/ 1776 h 373610"/>
                  <a:gd name="connsiteX0" fmla="*/ 996476 w 1050104"/>
                  <a:gd name="connsiteY0" fmla="*/ 1776 h 373610"/>
                  <a:gd name="connsiteX1" fmla="*/ 1046483 w 1050104"/>
                  <a:gd name="connsiteY1" fmla="*/ 92264 h 373610"/>
                  <a:gd name="connsiteX2" fmla="*/ 1039339 w 1050104"/>
                  <a:gd name="connsiteY2" fmla="*/ 235139 h 373610"/>
                  <a:gd name="connsiteX3" fmla="*/ 984571 w 1050104"/>
                  <a:gd name="connsiteY3" fmla="*/ 318483 h 373610"/>
                  <a:gd name="connsiteX4" fmla="*/ 903607 w 1050104"/>
                  <a:gd name="connsiteY4" fmla="*/ 363727 h 373610"/>
                  <a:gd name="connsiteX5" fmla="*/ 851220 w 1050104"/>
                  <a:gd name="connsiteY5" fmla="*/ 370870 h 373610"/>
                  <a:gd name="connsiteX6" fmla="*/ 791689 w 1050104"/>
                  <a:gd name="connsiteY6" fmla="*/ 328008 h 373610"/>
                  <a:gd name="connsiteX7" fmla="*/ 708346 w 1050104"/>
                  <a:gd name="connsiteY7" fmla="*/ 294670 h 373610"/>
                  <a:gd name="connsiteX8" fmla="*/ 622621 w 1050104"/>
                  <a:gd name="connsiteY8" fmla="*/ 261333 h 373610"/>
                  <a:gd name="connsiteX9" fmla="*/ 560708 w 1050104"/>
                  <a:gd name="connsiteY9" fmla="*/ 235139 h 373610"/>
                  <a:gd name="connsiteX10" fmla="*/ 474983 w 1050104"/>
                  <a:gd name="connsiteY10" fmla="*/ 216089 h 373610"/>
                  <a:gd name="connsiteX11" fmla="*/ 396402 w 1050104"/>
                  <a:gd name="connsiteY11" fmla="*/ 199421 h 373610"/>
                  <a:gd name="connsiteX12" fmla="*/ 310677 w 1050104"/>
                  <a:gd name="connsiteY12" fmla="*/ 175608 h 373610"/>
                  <a:gd name="connsiteX13" fmla="*/ 213046 w 1050104"/>
                  <a:gd name="connsiteY13" fmla="*/ 163701 h 373610"/>
                  <a:gd name="connsiteX14" fmla="*/ 151133 w 1050104"/>
                  <a:gd name="connsiteY14" fmla="*/ 166083 h 373610"/>
                  <a:gd name="connsiteX15" fmla="*/ 77314 w 1050104"/>
                  <a:gd name="connsiteY15" fmla="*/ 189895 h 373610"/>
                  <a:gd name="connsiteX16" fmla="*/ 10639 w 1050104"/>
                  <a:gd name="connsiteY16" fmla="*/ 227995 h 373610"/>
                  <a:gd name="connsiteX17" fmla="*/ 5877 w 1050104"/>
                  <a:gd name="connsiteY17" fmla="*/ 163701 h 373610"/>
                  <a:gd name="connsiteX18" fmla="*/ 67789 w 1050104"/>
                  <a:gd name="connsiteY18" fmla="*/ 116076 h 373610"/>
                  <a:gd name="connsiteX19" fmla="*/ 174946 w 1050104"/>
                  <a:gd name="connsiteY19" fmla="*/ 70833 h 373610"/>
                  <a:gd name="connsiteX20" fmla="*/ 270196 w 1050104"/>
                  <a:gd name="connsiteY20" fmla="*/ 70833 h 373610"/>
                  <a:gd name="connsiteX21" fmla="*/ 415452 w 1050104"/>
                  <a:gd name="connsiteY21" fmla="*/ 94645 h 373610"/>
                  <a:gd name="connsiteX22" fmla="*/ 553564 w 1050104"/>
                  <a:gd name="connsiteY22" fmla="*/ 149414 h 373610"/>
                  <a:gd name="connsiteX23" fmla="*/ 655958 w 1050104"/>
                  <a:gd name="connsiteY23" fmla="*/ 204183 h 373610"/>
                  <a:gd name="connsiteX24" fmla="*/ 777402 w 1050104"/>
                  <a:gd name="connsiteY24" fmla="*/ 230377 h 373610"/>
                  <a:gd name="connsiteX25" fmla="*/ 867890 w 1050104"/>
                  <a:gd name="connsiteY25" fmla="*/ 225614 h 373610"/>
                  <a:gd name="connsiteX26" fmla="*/ 920277 w 1050104"/>
                  <a:gd name="connsiteY26" fmla="*/ 187514 h 373610"/>
                  <a:gd name="connsiteX27" fmla="*/ 917896 w 1050104"/>
                  <a:gd name="connsiteY27" fmla="*/ 120839 h 373610"/>
                  <a:gd name="connsiteX28" fmla="*/ 896464 w 1050104"/>
                  <a:gd name="connsiteY28" fmla="*/ 70833 h 373610"/>
                  <a:gd name="connsiteX29" fmla="*/ 946471 w 1050104"/>
                  <a:gd name="connsiteY29" fmla="*/ 35114 h 373610"/>
                  <a:gd name="connsiteX30" fmla="*/ 996476 w 1050104"/>
                  <a:gd name="connsiteY30" fmla="*/ 1776 h 373610"/>
                  <a:gd name="connsiteX0" fmla="*/ 996476 w 1050104"/>
                  <a:gd name="connsiteY0" fmla="*/ 1776 h 373610"/>
                  <a:gd name="connsiteX1" fmla="*/ 1046483 w 1050104"/>
                  <a:gd name="connsiteY1" fmla="*/ 92264 h 373610"/>
                  <a:gd name="connsiteX2" fmla="*/ 1039339 w 1050104"/>
                  <a:gd name="connsiteY2" fmla="*/ 235139 h 373610"/>
                  <a:gd name="connsiteX3" fmla="*/ 984571 w 1050104"/>
                  <a:gd name="connsiteY3" fmla="*/ 318483 h 373610"/>
                  <a:gd name="connsiteX4" fmla="*/ 903607 w 1050104"/>
                  <a:gd name="connsiteY4" fmla="*/ 363727 h 373610"/>
                  <a:gd name="connsiteX5" fmla="*/ 851220 w 1050104"/>
                  <a:gd name="connsiteY5" fmla="*/ 370870 h 373610"/>
                  <a:gd name="connsiteX6" fmla="*/ 791689 w 1050104"/>
                  <a:gd name="connsiteY6" fmla="*/ 328008 h 373610"/>
                  <a:gd name="connsiteX7" fmla="*/ 708346 w 1050104"/>
                  <a:gd name="connsiteY7" fmla="*/ 294670 h 373610"/>
                  <a:gd name="connsiteX8" fmla="*/ 622621 w 1050104"/>
                  <a:gd name="connsiteY8" fmla="*/ 261333 h 373610"/>
                  <a:gd name="connsiteX9" fmla="*/ 563089 w 1050104"/>
                  <a:gd name="connsiteY9" fmla="*/ 237520 h 373610"/>
                  <a:gd name="connsiteX10" fmla="*/ 474983 w 1050104"/>
                  <a:gd name="connsiteY10" fmla="*/ 216089 h 373610"/>
                  <a:gd name="connsiteX11" fmla="*/ 396402 w 1050104"/>
                  <a:gd name="connsiteY11" fmla="*/ 199421 h 373610"/>
                  <a:gd name="connsiteX12" fmla="*/ 310677 w 1050104"/>
                  <a:gd name="connsiteY12" fmla="*/ 175608 h 373610"/>
                  <a:gd name="connsiteX13" fmla="*/ 213046 w 1050104"/>
                  <a:gd name="connsiteY13" fmla="*/ 163701 h 373610"/>
                  <a:gd name="connsiteX14" fmla="*/ 151133 w 1050104"/>
                  <a:gd name="connsiteY14" fmla="*/ 166083 h 373610"/>
                  <a:gd name="connsiteX15" fmla="*/ 77314 w 1050104"/>
                  <a:gd name="connsiteY15" fmla="*/ 189895 h 373610"/>
                  <a:gd name="connsiteX16" fmla="*/ 10639 w 1050104"/>
                  <a:gd name="connsiteY16" fmla="*/ 227995 h 373610"/>
                  <a:gd name="connsiteX17" fmla="*/ 5877 w 1050104"/>
                  <a:gd name="connsiteY17" fmla="*/ 163701 h 373610"/>
                  <a:gd name="connsiteX18" fmla="*/ 67789 w 1050104"/>
                  <a:gd name="connsiteY18" fmla="*/ 116076 h 373610"/>
                  <a:gd name="connsiteX19" fmla="*/ 174946 w 1050104"/>
                  <a:gd name="connsiteY19" fmla="*/ 70833 h 373610"/>
                  <a:gd name="connsiteX20" fmla="*/ 270196 w 1050104"/>
                  <a:gd name="connsiteY20" fmla="*/ 70833 h 373610"/>
                  <a:gd name="connsiteX21" fmla="*/ 415452 w 1050104"/>
                  <a:gd name="connsiteY21" fmla="*/ 94645 h 373610"/>
                  <a:gd name="connsiteX22" fmla="*/ 553564 w 1050104"/>
                  <a:gd name="connsiteY22" fmla="*/ 149414 h 373610"/>
                  <a:gd name="connsiteX23" fmla="*/ 655958 w 1050104"/>
                  <a:gd name="connsiteY23" fmla="*/ 204183 h 373610"/>
                  <a:gd name="connsiteX24" fmla="*/ 777402 w 1050104"/>
                  <a:gd name="connsiteY24" fmla="*/ 230377 h 373610"/>
                  <a:gd name="connsiteX25" fmla="*/ 867890 w 1050104"/>
                  <a:gd name="connsiteY25" fmla="*/ 225614 h 373610"/>
                  <a:gd name="connsiteX26" fmla="*/ 920277 w 1050104"/>
                  <a:gd name="connsiteY26" fmla="*/ 187514 h 373610"/>
                  <a:gd name="connsiteX27" fmla="*/ 917896 w 1050104"/>
                  <a:gd name="connsiteY27" fmla="*/ 120839 h 373610"/>
                  <a:gd name="connsiteX28" fmla="*/ 896464 w 1050104"/>
                  <a:gd name="connsiteY28" fmla="*/ 70833 h 373610"/>
                  <a:gd name="connsiteX29" fmla="*/ 946471 w 1050104"/>
                  <a:gd name="connsiteY29" fmla="*/ 35114 h 373610"/>
                  <a:gd name="connsiteX30" fmla="*/ 996476 w 1050104"/>
                  <a:gd name="connsiteY30" fmla="*/ 1776 h 373610"/>
                  <a:gd name="connsiteX0" fmla="*/ 996476 w 1050104"/>
                  <a:gd name="connsiteY0" fmla="*/ 1776 h 373258"/>
                  <a:gd name="connsiteX1" fmla="*/ 1046483 w 1050104"/>
                  <a:gd name="connsiteY1" fmla="*/ 92264 h 373258"/>
                  <a:gd name="connsiteX2" fmla="*/ 1039339 w 1050104"/>
                  <a:gd name="connsiteY2" fmla="*/ 235139 h 373258"/>
                  <a:gd name="connsiteX3" fmla="*/ 984571 w 1050104"/>
                  <a:gd name="connsiteY3" fmla="*/ 318483 h 373258"/>
                  <a:gd name="connsiteX4" fmla="*/ 903607 w 1050104"/>
                  <a:gd name="connsiteY4" fmla="*/ 363727 h 373258"/>
                  <a:gd name="connsiteX5" fmla="*/ 851220 w 1050104"/>
                  <a:gd name="connsiteY5" fmla="*/ 370870 h 373258"/>
                  <a:gd name="connsiteX6" fmla="*/ 791689 w 1050104"/>
                  <a:gd name="connsiteY6" fmla="*/ 332770 h 373258"/>
                  <a:gd name="connsiteX7" fmla="*/ 708346 w 1050104"/>
                  <a:gd name="connsiteY7" fmla="*/ 294670 h 373258"/>
                  <a:gd name="connsiteX8" fmla="*/ 622621 w 1050104"/>
                  <a:gd name="connsiteY8" fmla="*/ 261333 h 373258"/>
                  <a:gd name="connsiteX9" fmla="*/ 563089 w 1050104"/>
                  <a:gd name="connsiteY9" fmla="*/ 237520 h 373258"/>
                  <a:gd name="connsiteX10" fmla="*/ 474983 w 1050104"/>
                  <a:gd name="connsiteY10" fmla="*/ 216089 h 373258"/>
                  <a:gd name="connsiteX11" fmla="*/ 396402 w 1050104"/>
                  <a:gd name="connsiteY11" fmla="*/ 199421 h 373258"/>
                  <a:gd name="connsiteX12" fmla="*/ 310677 w 1050104"/>
                  <a:gd name="connsiteY12" fmla="*/ 175608 h 373258"/>
                  <a:gd name="connsiteX13" fmla="*/ 213046 w 1050104"/>
                  <a:gd name="connsiteY13" fmla="*/ 163701 h 373258"/>
                  <a:gd name="connsiteX14" fmla="*/ 151133 w 1050104"/>
                  <a:gd name="connsiteY14" fmla="*/ 166083 h 373258"/>
                  <a:gd name="connsiteX15" fmla="*/ 77314 w 1050104"/>
                  <a:gd name="connsiteY15" fmla="*/ 189895 h 373258"/>
                  <a:gd name="connsiteX16" fmla="*/ 10639 w 1050104"/>
                  <a:gd name="connsiteY16" fmla="*/ 227995 h 373258"/>
                  <a:gd name="connsiteX17" fmla="*/ 5877 w 1050104"/>
                  <a:gd name="connsiteY17" fmla="*/ 163701 h 373258"/>
                  <a:gd name="connsiteX18" fmla="*/ 67789 w 1050104"/>
                  <a:gd name="connsiteY18" fmla="*/ 116076 h 373258"/>
                  <a:gd name="connsiteX19" fmla="*/ 174946 w 1050104"/>
                  <a:gd name="connsiteY19" fmla="*/ 70833 h 373258"/>
                  <a:gd name="connsiteX20" fmla="*/ 270196 w 1050104"/>
                  <a:gd name="connsiteY20" fmla="*/ 70833 h 373258"/>
                  <a:gd name="connsiteX21" fmla="*/ 415452 w 1050104"/>
                  <a:gd name="connsiteY21" fmla="*/ 94645 h 373258"/>
                  <a:gd name="connsiteX22" fmla="*/ 553564 w 1050104"/>
                  <a:gd name="connsiteY22" fmla="*/ 149414 h 373258"/>
                  <a:gd name="connsiteX23" fmla="*/ 655958 w 1050104"/>
                  <a:gd name="connsiteY23" fmla="*/ 204183 h 373258"/>
                  <a:gd name="connsiteX24" fmla="*/ 777402 w 1050104"/>
                  <a:gd name="connsiteY24" fmla="*/ 230377 h 373258"/>
                  <a:gd name="connsiteX25" fmla="*/ 867890 w 1050104"/>
                  <a:gd name="connsiteY25" fmla="*/ 225614 h 373258"/>
                  <a:gd name="connsiteX26" fmla="*/ 920277 w 1050104"/>
                  <a:gd name="connsiteY26" fmla="*/ 187514 h 373258"/>
                  <a:gd name="connsiteX27" fmla="*/ 917896 w 1050104"/>
                  <a:gd name="connsiteY27" fmla="*/ 120839 h 373258"/>
                  <a:gd name="connsiteX28" fmla="*/ 896464 w 1050104"/>
                  <a:gd name="connsiteY28" fmla="*/ 70833 h 373258"/>
                  <a:gd name="connsiteX29" fmla="*/ 946471 w 1050104"/>
                  <a:gd name="connsiteY29" fmla="*/ 35114 h 373258"/>
                  <a:gd name="connsiteX30" fmla="*/ 996476 w 1050104"/>
                  <a:gd name="connsiteY30" fmla="*/ 1776 h 373258"/>
                  <a:gd name="connsiteX0" fmla="*/ 996476 w 1050104"/>
                  <a:gd name="connsiteY0" fmla="*/ 1776 h 373258"/>
                  <a:gd name="connsiteX1" fmla="*/ 1046483 w 1050104"/>
                  <a:gd name="connsiteY1" fmla="*/ 92264 h 373258"/>
                  <a:gd name="connsiteX2" fmla="*/ 1039339 w 1050104"/>
                  <a:gd name="connsiteY2" fmla="*/ 235139 h 373258"/>
                  <a:gd name="connsiteX3" fmla="*/ 984571 w 1050104"/>
                  <a:gd name="connsiteY3" fmla="*/ 318483 h 373258"/>
                  <a:gd name="connsiteX4" fmla="*/ 903607 w 1050104"/>
                  <a:gd name="connsiteY4" fmla="*/ 363727 h 373258"/>
                  <a:gd name="connsiteX5" fmla="*/ 860745 w 1050104"/>
                  <a:gd name="connsiteY5" fmla="*/ 370870 h 373258"/>
                  <a:gd name="connsiteX6" fmla="*/ 791689 w 1050104"/>
                  <a:gd name="connsiteY6" fmla="*/ 332770 h 373258"/>
                  <a:gd name="connsiteX7" fmla="*/ 708346 w 1050104"/>
                  <a:gd name="connsiteY7" fmla="*/ 294670 h 373258"/>
                  <a:gd name="connsiteX8" fmla="*/ 622621 w 1050104"/>
                  <a:gd name="connsiteY8" fmla="*/ 261333 h 373258"/>
                  <a:gd name="connsiteX9" fmla="*/ 563089 w 1050104"/>
                  <a:gd name="connsiteY9" fmla="*/ 237520 h 373258"/>
                  <a:gd name="connsiteX10" fmla="*/ 474983 w 1050104"/>
                  <a:gd name="connsiteY10" fmla="*/ 216089 h 373258"/>
                  <a:gd name="connsiteX11" fmla="*/ 396402 w 1050104"/>
                  <a:gd name="connsiteY11" fmla="*/ 199421 h 373258"/>
                  <a:gd name="connsiteX12" fmla="*/ 310677 w 1050104"/>
                  <a:gd name="connsiteY12" fmla="*/ 175608 h 373258"/>
                  <a:gd name="connsiteX13" fmla="*/ 213046 w 1050104"/>
                  <a:gd name="connsiteY13" fmla="*/ 163701 h 373258"/>
                  <a:gd name="connsiteX14" fmla="*/ 151133 w 1050104"/>
                  <a:gd name="connsiteY14" fmla="*/ 166083 h 373258"/>
                  <a:gd name="connsiteX15" fmla="*/ 77314 w 1050104"/>
                  <a:gd name="connsiteY15" fmla="*/ 189895 h 373258"/>
                  <a:gd name="connsiteX16" fmla="*/ 10639 w 1050104"/>
                  <a:gd name="connsiteY16" fmla="*/ 227995 h 373258"/>
                  <a:gd name="connsiteX17" fmla="*/ 5877 w 1050104"/>
                  <a:gd name="connsiteY17" fmla="*/ 163701 h 373258"/>
                  <a:gd name="connsiteX18" fmla="*/ 67789 w 1050104"/>
                  <a:gd name="connsiteY18" fmla="*/ 116076 h 373258"/>
                  <a:gd name="connsiteX19" fmla="*/ 174946 w 1050104"/>
                  <a:gd name="connsiteY19" fmla="*/ 70833 h 373258"/>
                  <a:gd name="connsiteX20" fmla="*/ 270196 w 1050104"/>
                  <a:gd name="connsiteY20" fmla="*/ 70833 h 373258"/>
                  <a:gd name="connsiteX21" fmla="*/ 415452 w 1050104"/>
                  <a:gd name="connsiteY21" fmla="*/ 94645 h 373258"/>
                  <a:gd name="connsiteX22" fmla="*/ 553564 w 1050104"/>
                  <a:gd name="connsiteY22" fmla="*/ 149414 h 373258"/>
                  <a:gd name="connsiteX23" fmla="*/ 655958 w 1050104"/>
                  <a:gd name="connsiteY23" fmla="*/ 204183 h 373258"/>
                  <a:gd name="connsiteX24" fmla="*/ 777402 w 1050104"/>
                  <a:gd name="connsiteY24" fmla="*/ 230377 h 373258"/>
                  <a:gd name="connsiteX25" fmla="*/ 867890 w 1050104"/>
                  <a:gd name="connsiteY25" fmla="*/ 225614 h 373258"/>
                  <a:gd name="connsiteX26" fmla="*/ 920277 w 1050104"/>
                  <a:gd name="connsiteY26" fmla="*/ 187514 h 373258"/>
                  <a:gd name="connsiteX27" fmla="*/ 917896 w 1050104"/>
                  <a:gd name="connsiteY27" fmla="*/ 120839 h 373258"/>
                  <a:gd name="connsiteX28" fmla="*/ 896464 w 1050104"/>
                  <a:gd name="connsiteY28" fmla="*/ 70833 h 373258"/>
                  <a:gd name="connsiteX29" fmla="*/ 946471 w 1050104"/>
                  <a:gd name="connsiteY29" fmla="*/ 35114 h 373258"/>
                  <a:gd name="connsiteX30" fmla="*/ 996476 w 1050104"/>
                  <a:gd name="connsiteY30" fmla="*/ 1776 h 373258"/>
                  <a:gd name="connsiteX0" fmla="*/ 996140 w 1049768"/>
                  <a:gd name="connsiteY0" fmla="*/ 1776 h 373258"/>
                  <a:gd name="connsiteX1" fmla="*/ 1046147 w 1049768"/>
                  <a:gd name="connsiteY1" fmla="*/ 92264 h 373258"/>
                  <a:gd name="connsiteX2" fmla="*/ 1039003 w 1049768"/>
                  <a:gd name="connsiteY2" fmla="*/ 235139 h 373258"/>
                  <a:gd name="connsiteX3" fmla="*/ 984235 w 1049768"/>
                  <a:gd name="connsiteY3" fmla="*/ 318483 h 373258"/>
                  <a:gd name="connsiteX4" fmla="*/ 903271 w 1049768"/>
                  <a:gd name="connsiteY4" fmla="*/ 363727 h 373258"/>
                  <a:gd name="connsiteX5" fmla="*/ 860409 w 1049768"/>
                  <a:gd name="connsiteY5" fmla="*/ 370870 h 373258"/>
                  <a:gd name="connsiteX6" fmla="*/ 791353 w 1049768"/>
                  <a:gd name="connsiteY6" fmla="*/ 332770 h 373258"/>
                  <a:gd name="connsiteX7" fmla="*/ 708010 w 1049768"/>
                  <a:gd name="connsiteY7" fmla="*/ 294670 h 373258"/>
                  <a:gd name="connsiteX8" fmla="*/ 622285 w 1049768"/>
                  <a:gd name="connsiteY8" fmla="*/ 261333 h 373258"/>
                  <a:gd name="connsiteX9" fmla="*/ 562753 w 1049768"/>
                  <a:gd name="connsiteY9" fmla="*/ 237520 h 373258"/>
                  <a:gd name="connsiteX10" fmla="*/ 474647 w 1049768"/>
                  <a:gd name="connsiteY10" fmla="*/ 216089 h 373258"/>
                  <a:gd name="connsiteX11" fmla="*/ 396066 w 1049768"/>
                  <a:gd name="connsiteY11" fmla="*/ 199421 h 373258"/>
                  <a:gd name="connsiteX12" fmla="*/ 310341 w 1049768"/>
                  <a:gd name="connsiteY12" fmla="*/ 175608 h 373258"/>
                  <a:gd name="connsiteX13" fmla="*/ 212710 w 1049768"/>
                  <a:gd name="connsiteY13" fmla="*/ 163701 h 373258"/>
                  <a:gd name="connsiteX14" fmla="*/ 150797 w 1049768"/>
                  <a:gd name="connsiteY14" fmla="*/ 166083 h 373258"/>
                  <a:gd name="connsiteX15" fmla="*/ 76978 w 1049768"/>
                  <a:gd name="connsiteY15" fmla="*/ 189895 h 373258"/>
                  <a:gd name="connsiteX16" fmla="*/ 10303 w 1049768"/>
                  <a:gd name="connsiteY16" fmla="*/ 227995 h 373258"/>
                  <a:gd name="connsiteX17" fmla="*/ 5541 w 1049768"/>
                  <a:gd name="connsiteY17" fmla="*/ 163701 h 373258"/>
                  <a:gd name="connsiteX18" fmla="*/ 62691 w 1049768"/>
                  <a:gd name="connsiteY18" fmla="*/ 116076 h 373258"/>
                  <a:gd name="connsiteX19" fmla="*/ 174610 w 1049768"/>
                  <a:gd name="connsiteY19" fmla="*/ 70833 h 373258"/>
                  <a:gd name="connsiteX20" fmla="*/ 269860 w 1049768"/>
                  <a:gd name="connsiteY20" fmla="*/ 70833 h 373258"/>
                  <a:gd name="connsiteX21" fmla="*/ 415116 w 1049768"/>
                  <a:gd name="connsiteY21" fmla="*/ 94645 h 373258"/>
                  <a:gd name="connsiteX22" fmla="*/ 553228 w 1049768"/>
                  <a:gd name="connsiteY22" fmla="*/ 149414 h 373258"/>
                  <a:gd name="connsiteX23" fmla="*/ 655622 w 1049768"/>
                  <a:gd name="connsiteY23" fmla="*/ 204183 h 373258"/>
                  <a:gd name="connsiteX24" fmla="*/ 777066 w 1049768"/>
                  <a:gd name="connsiteY24" fmla="*/ 230377 h 373258"/>
                  <a:gd name="connsiteX25" fmla="*/ 867554 w 1049768"/>
                  <a:gd name="connsiteY25" fmla="*/ 225614 h 373258"/>
                  <a:gd name="connsiteX26" fmla="*/ 919941 w 1049768"/>
                  <a:gd name="connsiteY26" fmla="*/ 187514 h 373258"/>
                  <a:gd name="connsiteX27" fmla="*/ 917560 w 1049768"/>
                  <a:gd name="connsiteY27" fmla="*/ 120839 h 373258"/>
                  <a:gd name="connsiteX28" fmla="*/ 896128 w 1049768"/>
                  <a:gd name="connsiteY28" fmla="*/ 70833 h 373258"/>
                  <a:gd name="connsiteX29" fmla="*/ 946135 w 1049768"/>
                  <a:gd name="connsiteY29" fmla="*/ 35114 h 373258"/>
                  <a:gd name="connsiteX30" fmla="*/ 996140 w 1049768"/>
                  <a:gd name="connsiteY30" fmla="*/ 1776 h 373258"/>
                  <a:gd name="connsiteX0" fmla="*/ 996140 w 1049768"/>
                  <a:gd name="connsiteY0" fmla="*/ 2894 h 374376"/>
                  <a:gd name="connsiteX1" fmla="*/ 1046147 w 1049768"/>
                  <a:gd name="connsiteY1" fmla="*/ 114814 h 374376"/>
                  <a:gd name="connsiteX2" fmla="*/ 1039003 w 1049768"/>
                  <a:gd name="connsiteY2" fmla="*/ 236257 h 374376"/>
                  <a:gd name="connsiteX3" fmla="*/ 984235 w 1049768"/>
                  <a:gd name="connsiteY3" fmla="*/ 319601 h 374376"/>
                  <a:gd name="connsiteX4" fmla="*/ 903271 w 1049768"/>
                  <a:gd name="connsiteY4" fmla="*/ 364845 h 374376"/>
                  <a:gd name="connsiteX5" fmla="*/ 860409 w 1049768"/>
                  <a:gd name="connsiteY5" fmla="*/ 371988 h 374376"/>
                  <a:gd name="connsiteX6" fmla="*/ 791353 w 1049768"/>
                  <a:gd name="connsiteY6" fmla="*/ 333888 h 374376"/>
                  <a:gd name="connsiteX7" fmla="*/ 708010 w 1049768"/>
                  <a:gd name="connsiteY7" fmla="*/ 295788 h 374376"/>
                  <a:gd name="connsiteX8" fmla="*/ 622285 w 1049768"/>
                  <a:gd name="connsiteY8" fmla="*/ 262451 h 374376"/>
                  <a:gd name="connsiteX9" fmla="*/ 562753 w 1049768"/>
                  <a:gd name="connsiteY9" fmla="*/ 238638 h 374376"/>
                  <a:gd name="connsiteX10" fmla="*/ 474647 w 1049768"/>
                  <a:gd name="connsiteY10" fmla="*/ 217207 h 374376"/>
                  <a:gd name="connsiteX11" fmla="*/ 396066 w 1049768"/>
                  <a:gd name="connsiteY11" fmla="*/ 200539 h 374376"/>
                  <a:gd name="connsiteX12" fmla="*/ 310341 w 1049768"/>
                  <a:gd name="connsiteY12" fmla="*/ 176726 h 374376"/>
                  <a:gd name="connsiteX13" fmla="*/ 212710 w 1049768"/>
                  <a:gd name="connsiteY13" fmla="*/ 164819 h 374376"/>
                  <a:gd name="connsiteX14" fmla="*/ 150797 w 1049768"/>
                  <a:gd name="connsiteY14" fmla="*/ 167201 h 374376"/>
                  <a:gd name="connsiteX15" fmla="*/ 76978 w 1049768"/>
                  <a:gd name="connsiteY15" fmla="*/ 191013 h 374376"/>
                  <a:gd name="connsiteX16" fmla="*/ 10303 w 1049768"/>
                  <a:gd name="connsiteY16" fmla="*/ 229113 h 374376"/>
                  <a:gd name="connsiteX17" fmla="*/ 5541 w 1049768"/>
                  <a:gd name="connsiteY17" fmla="*/ 164819 h 374376"/>
                  <a:gd name="connsiteX18" fmla="*/ 62691 w 1049768"/>
                  <a:gd name="connsiteY18" fmla="*/ 117194 h 374376"/>
                  <a:gd name="connsiteX19" fmla="*/ 174610 w 1049768"/>
                  <a:gd name="connsiteY19" fmla="*/ 71951 h 374376"/>
                  <a:gd name="connsiteX20" fmla="*/ 269860 w 1049768"/>
                  <a:gd name="connsiteY20" fmla="*/ 71951 h 374376"/>
                  <a:gd name="connsiteX21" fmla="*/ 415116 w 1049768"/>
                  <a:gd name="connsiteY21" fmla="*/ 95763 h 374376"/>
                  <a:gd name="connsiteX22" fmla="*/ 553228 w 1049768"/>
                  <a:gd name="connsiteY22" fmla="*/ 150532 h 374376"/>
                  <a:gd name="connsiteX23" fmla="*/ 655622 w 1049768"/>
                  <a:gd name="connsiteY23" fmla="*/ 205301 h 374376"/>
                  <a:gd name="connsiteX24" fmla="*/ 777066 w 1049768"/>
                  <a:gd name="connsiteY24" fmla="*/ 231495 h 374376"/>
                  <a:gd name="connsiteX25" fmla="*/ 867554 w 1049768"/>
                  <a:gd name="connsiteY25" fmla="*/ 226732 h 374376"/>
                  <a:gd name="connsiteX26" fmla="*/ 919941 w 1049768"/>
                  <a:gd name="connsiteY26" fmla="*/ 188632 h 374376"/>
                  <a:gd name="connsiteX27" fmla="*/ 917560 w 1049768"/>
                  <a:gd name="connsiteY27" fmla="*/ 121957 h 374376"/>
                  <a:gd name="connsiteX28" fmla="*/ 896128 w 1049768"/>
                  <a:gd name="connsiteY28" fmla="*/ 71951 h 374376"/>
                  <a:gd name="connsiteX29" fmla="*/ 946135 w 1049768"/>
                  <a:gd name="connsiteY29" fmla="*/ 36232 h 374376"/>
                  <a:gd name="connsiteX30" fmla="*/ 996140 w 1049768"/>
                  <a:gd name="connsiteY30" fmla="*/ 2894 h 374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49768" h="374376">
                    <a:moveTo>
                      <a:pt x="996140" y="2894"/>
                    </a:moveTo>
                    <a:cubicBezTo>
                      <a:pt x="1012809" y="15991"/>
                      <a:pt x="1039003" y="75920"/>
                      <a:pt x="1046147" y="114814"/>
                    </a:cubicBezTo>
                    <a:cubicBezTo>
                      <a:pt x="1053291" y="153708"/>
                      <a:pt x="1049322" y="202126"/>
                      <a:pt x="1039003" y="236257"/>
                    </a:cubicBezTo>
                    <a:cubicBezTo>
                      <a:pt x="1028684" y="270388"/>
                      <a:pt x="1006857" y="298170"/>
                      <a:pt x="984235" y="319601"/>
                    </a:cubicBezTo>
                    <a:cubicBezTo>
                      <a:pt x="961613" y="341032"/>
                      <a:pt x="923908" y="356114"/>
                      <a:pt x="903271" y="364845"/>
                    </a:cubicBezTo>
                    <a:cubicBezTo>
                      <a:pt x="882634" y="373576"/>
                      <a:pt x="879062" y="377147"/>
                      <a:pt x="860409" y="371988"/>
                    </a:cubicBezTo>
                    <a:cubicBezTo>
                      <a:pt x="841756" y="366829"/>
                      <a:pt x="816753" y="346588"/>
                      <a:pt x="791353" y="333888"/>
                    </a:cubicBezTo>
                    <a:cubicBezTo>
                      <a:pt x="765953" y="321188"/>
                      <a:pt x="708010" y="295788"/>
                      <a:pt x="708010" y="295788"/>
                    </a:cubicBezTo>
                    <a:lnTo>
                      <a:pt x="622285" y="262451"/>
                    </a:lnTo>
                    <a:cubicBezTo>
                      <a:pt x="597679" y="252529"/>
                      <a:pt x="587359" y="246179"/>
                      <a:pt x="562753" y="238638"/>
                    </a:cubicBezTo>
                    <a:cubicBezTo>
                      <a:pt x="538147" y="231097"/>
                      <a:pt x="502428" y="223557"/>
                      <a:pt x="474647" y="217207"/>
                    </a:cubicBezTo>
                    <a:cubicBezTo>
                      <a:pt x="446866" y="210857"/>
                      <a:pt x="423450" y="207286"/>
                      <a:pt x="396066" y="200539"/>
                    </a:cubicBezTo>
                    <a:cubicBezTo>
                      <a:pt x="368682" y="193792"/>
                      <a:pt x="340900" y="182679"/>
                      <a:pt x="310341" y="176726"/>
                    </a:cubicBezTo>
                    <a:cubicBezTo>
                      <a:pt x="279782" y="170773"/>
                      <a:pt x="239301" y="166407"/>
                      <a:pt x="212710" y="164819"/>
                    </a:cubicBezTo>
                    <a:cubicBezTo>
                      <a:pt x="186119" y="163231"/>
                      <a:pt x="173419" y="162835"/>
                      <a:pt x="150797" y="167201"/>
                    </a:cubicBezTo>
                    <a:cubicBezTo>
                      <a:pt x="128175" y="171567"/>
                      <a:pt x="100394" y="180694"/>
                      <a:pt x="76978" y="191013"/>
                    </a:cubicBezTo>
                    <a:cubicBezTo>
                      <a:pt x="53562" y="201332"/>
                      <a:pt x="22209" y="233479"/>
                      <a:pt x="10303" y="229113"/>
                    </a:cubicBezTo>
                    <a:cubicBezTo>
                      <a:pt x="-1603" y="224747"/>
                      <a:pt x="-3190" y="183472"/>
                      <a:pt x="5541" y="164819"/>
                    </a:cubicBezTo>
                    <a:cubicBezTo>
                      <a:pt x="14272" y="146166"/>
                      <a:pt x="34513" y="132672"/>
                      <a:pt x="62691" y="117194"/>
                    </a:cubicBezTo>
                    <a:cubicBezTo>
                      <a:pt x="90869" y="101716"/>
                      <a:pt x="140082" y="79491"/>
                      <a:pt x="174610" y="71951"/>
                    </a:cubicBezTo>
                    <a:cubicBezTo>
                      <a:pt x="209138" y="64411"/>
                      <a:pt x="229776" y="67982"/>
                      <a:pt x="269860" y="71951"/>
                    </a:cubicBezTo>
                    <a:cubicBezTo>
                      <a:pt x="309944" y="75920"/>
                      <a:pt x="367888" y="82666"/>
                      <a:pt x="415116" y="95763"/>
                    </a:cubicBezTo>
                    <a:cubicBezTo>
                      <a:pt x="462344" y="108860"/>
                      <a:pt x="513144" y="132276"/>
                      <a:pt x="553228" y="150532"/>
                    </a:cubicBezTo>
                    <a:cubicBezTo>
                      <a:pt x="593312" y="168788"/>
                      <a:pt x="618316" y="191807"/>
                      <a:pt x="655622" y="205301"/>
                    </a:cubicBezTo>
                    <a:cubicBezTo>
                      <a:pt x="692928" y="218795"/>
                      <a:pt x="741744" y="227923"/>
                      <a:pt x="777066" y="231495"/>
                    </a:cubicBezTo>
                    <a:cubicBezTo>
                      <a:pt x="812388" y="235067"/>
                      <a:pt x="843742" y="233876"/>
                      <a:pt x="867554" y="226732"/>
                    </a:cubicBezTo>
                    <a:cubicBezTo>
                      <a:pt x="891366" y="219588"/>
                      <a:pt x="911607" y="206094"/>
                      <a:pt x="919941" y="188632"/>
                    </a:cubicBezTo>
                    <a:cubicBezTo>
                      <a:pt x="928275" y="171170"/>
                      <a:pt x="923116" y="142594"/>
                      <a:pt x="917560" y="121957"/>
                    </a:cubicBezTo>
                    <a:cubicBezTo>
                      <a:pt x="912004" y="101320"/>
                      <a:pt x="891365" y="86239"/>
                      <a:pt x="896128" y="71951"/>
                    </a:cubicBezTo>
                    <a:cubicBezTo>
                      <a:pt x="900891" y="57663"/>
                      <a:pt x="930657" y="47741"/>
                      <a:pt x="946135" y="36232"/>
                    </a:cubicBezTo>
                    <a:cubicBezTo>
                      <a:pt x="961613" y="24723"/>
                      <a:pt x="979471" y="-10203"/>
                      <a:pt x="996140" y="2894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9" name="任意多边形 1408"/>
              <p:cNvSpPr/>
              <p:nvPr/>
            </p:nvSpPr>
            <p:spPr>
              <a:xfrm>
                <a:off x="7682295" y="4325242"/>
                <a:ext cx="417540" cy="211564"/>
              </a:xfrm>
              <a:custGeom>
                <a:avLst/>
                <a:gdLst>
                  <a:gd name="connsiteX0" fmla="*/ 800980 w 1074739"/>
                  <a:gd name="connsiteY0" fmla="*/ 390525 h 551548"/>
                  <a:gd name="connsiteX1" fmla="*/ 905755 w 1074739"/>
                  <a:gd name="connsiteY1" fmla="*/ 397669 h 551548"/>
                  <a:gd name="connsiteX2" fmla="*/ 996242 w 1074739"/>
                  <a:gd name="connsiteY2" fmla="*/ 357188 h 551548"/>
                  <a:gd name="connsiteX3" fmla="*/ 1065299 w 1074739"/>
                  <a:gd name="connsiteY3" fmla="*/ 269082 h 551548"/>
                  <a:gd name="connsiteX4" fmla="*/ 1070061 w 1074739"/>
                  <a:gd name="connsiteY4" fmla="*/ 133350 h 551548"/>
                  <a:gd name="connsiteX5" fmla="*/ 1027199 w 1074739"/>
                  <a:gd name="connsiteY5" fmla="*/ 38100 h 551548"/>
                  <a:gd name="connsiteX6" fmla="*/ 920042 w 1074739"/>
                  <a:gd name="connsiteY6" fmla="*/ 0 h 551548"/>
                  <a:gd name="connsiteX7" fmla="*/ 805742 w 1074739"/>
                  <a:gd name="connsiteY7" fmla="*/ 38100 h 551548"/>
                  <a:gd name="connsiteX8" fmla="*/ 689061 w 1074739"/>
                  <a:gd name="connsiteY8" fmla="*/ 142875 h 551548"/>
                  <a:gd name="connsiteX9" fmla="*/ 589049 w 1074739"/>
                  <a:gd name="connsiteY9" fmla="*/ 195263 h 551548"/>
                  <a:gd name="connsiteX10" fmla="*/ 522374 w 1074739"/>
                  <a:gd name="connsiteY10" fmla="*/ 235744 h 551548"/>
                  <a:gd name="connsiteX11" fmla="*/ 479511 w 1074739"/>
                  <a:gd name="connsiteY11" fmla="*/ 271463 h 551548"/>
                  <a:gd name="connsiteX12" fmla="*/ 429505 w 1074739"/>
                  <a:gd name="connsiteY12" fmla="*/ 345282 h 551548"/>
                  <a:gd name="connsiteX13" fmla="*/ 379499 w 1074739"/>
                  <a:gd name="connsiteY13" fmla="*/ 388144 h 551548"/>
                  <a:gd name="connsiteX14" fmla="*/ 215192 w 1074739"/>
                  <a:gd name="connsiteY14" fmla="*/ 342900 h 551548"/>
                  <a:gd name="connsiteX15" fmla="*/ 77080 w 1074739"/>
                  <a:gd name="connsiteY15" fmla="*/ 373857 h 551548"/>
                  <a:gd name="connsiteX16" fmla="*/ 3261 w 1074739"/>
                  <a:gd name="connsiteY16" fmla="*/ 423863 h 551548"/>
                  <a:gd name="connsiteX17" fmla="*/ 19930 w 1074739"/>
                  <a:gd name="connsiteY17" fmla="*/ 509588 h 551548"/>
                  <a:gd name="connsiteX18" fmla="*/ 81842 w 1074739"/>
                  <a:gd name="connsiteY18" fmla="*/ 535782 h 551548"/>
                  <a:gd name="connsiteX19" fmla="*/ 119942 w 1074739"/>
                  <a:gd name="connsiteY19" fmla="*/ 550069 h 551548"/>
                  <a:gd name="connsiteX20" fmla="*/ 129467 w 1074739"/>
                  <a:gd name="connsiteY20" fmla="*/ 500063 h 551548"/>
                  <a:gd name="connsiteX21" fmla="*/ 188999 w 1074739"/>
                  <a:gd name="connsiteY21" fmla="*/ 445294 h 551548"/>
                  <a:gd name="connsiteX22" fmla="*/ 272342 w 1074739"/>
                  <a:gd name="connsiteY22" fmla="*/ 450057 h 551548"/>
                  <a:gd name="connsiteX23" fmla="*/ 341399 w 1074739"/>
                  <a:gd name="connsiteY23" fmla="*/ 490538 h 551548"/>
                  <a:gd name="connsiteX24" fmla="*/ 405692 w 1074739"/>
                  <a:gd name="connsiteY24" fmla="*/ 492919 h 551548"/>
                  <a:gd name="connsiteX25" fmla="*/ 500942 w 1074739"/>
                  <a:gd name="connsiteY25" fmla="*/ 450057 h 551548"/>
                  <a:gd name="connsiteX26" fmla="*/ 527136 w 1074739"/>
                  <a:gd name="connsiteY26" fmla="*/ 423863 h 551548"/>
                  <a:gd name="connsiteX27" fmla="*/ 577142 w 1074739"/>
                  <a:gd name="connsiteY27" fmla="*/ 333375 h 551548"/>
                  <a:gd name="connsiteX28" fmla="*/ 667630 w 1074739"/>
                  <a:gd name="connsiteY28" fmla="*/ 264319 h 551548"/>
                  <a:gd name="connsiteX29" fmla="*/ 741449 w 1074739"/>
                  <a:gd name="connsiteY29" fmla="*/ 204788 h 551548"/>
                  <a:gd name="connsiteX30" fmla="*/ 858130 w 1074739"/>
                  <a:gd name="connsiteY30" fmla="*/ 145257 h 551548"/>
                  <a:gd name="connsiteX31" fmla="*/ 924805 w 1074739"/>
                  <a:gd name="connsiteY31" fmla="*/ 116682 h 551548"/>
                  <a:gd name="connsiteX32" fmla="*/ 984336 w 1074739"/>
                  <a:gd name="connsiteY32" fmla="*/ 138113 h 551548"/>
                  <a:gd name="connsiteX33" fmla="*/ 974811 w 1074739"/>
                  <a:gd name="connsiteY33" fmla="*/ 230982 h 551548"/>
                  <a:gd name="connsiteX34" fmla="*/ 884324 w 1074739"/>
                  <a:gd name="connsiteY34" fmla="*/ 285750 h 551548"/>
                  <a:gd name="connsiteX35" fmla="*/ 800980 w 1074739"/>
                  <a:gd name="connsiteY35" fmla="*/ 390525 h 551548"/>
                  <a:gd name="connsiteX0" fmla="*/ 794989 w 1068748"/>
                  <a:gd name="connsiteY0" fmla="*/ 390525 h 551548"/>
                  <a:gd name="connsiteX1" fmla="*/ 899764 w 1068748"/>
                  <a:gd name="connsiteY1" fmla="*/ 397669 h 551548"/>
                  <a:gd name="connsiteX2" fmla="*/ 990251 w 1068748"/>
                  <a:gd name="connsiteY2" fmla="*/ 357188 h 551548"/>
                  <a:gd name="connsiteX3" fmla="*/ 1059308 w 1068748"/>
                  <a:gd name="connsiteY3" fmla="*/ 269082 h 551548"/>
                  <a:gd name="connsiteX4" fmla="*/ 1064070 w 1068748"/>
                  <a:gd name="connsiteY4" fmla="*/ 133350 h 551548"/>
                  <a:gd name="connsiteX5" fmla="*/ 1021208 w 1068748"/>
                  <a:gd name="connsiteY5" fmla="*/ 38100 h 551548"/>
                  <a:gd name="connsiteX6" fmla="*/ 914051 w 1068748"/>
                  <a:gd name="connsiteY6" fmla="*/ 0 h 551548"/>
                  <a:gd name="connsiteX7" fmla="*/ 799751 w 1068748"/>
                  <a:gd name="connsiteY7" fmla="*/ 38100 h 551548"/>
                  <a:gd name="connsiteX8" fmla="*/ 683070 w 1068748"/>
                  <a:gd name="connsiteY8" fmla="*/ 142875 h 551548"/>
                  <a:gd name="connsiteX9" fmla="*/ 583058 w 1068748"/>
                  <a:gd name="connsiteY9" fmla="*/ 195263 h 551548"/>
                  <a:gd name="connsiteX10" fmla="*/ 516383 w 1068748"/>
                  <a:gd name="connsiteY10" fmla="*/ 235744 h 551548"/>
                  <a:gd name="connsiteX11" fmla="*/ 473520 w 1068748"/>
                  <a:gd name="connsiteY11" fmla="*/ 271463 h 551548"/>
                  <a:gd name="connsiteX12" fmla="*/ 423514 w 1068748"/>
                  <a:gd name="connsiteY12" fmla="*/ 345282 h 551548"/>
                  <a:gd name="connsiteX13" fmla="*/ 373508 w 1068748"/>
                  <a:gd name="connsiteY13" fmla="*/ 388144 h 551548"/>
                  <a:gd name="connsiteX14" fmla="*/ 209201 w 1068748"/>
                  <a:gd name="connsiteY14" fmla="*/ 342900 h 551548"/>
                  <a:gd name="connsiteX15" fmla="*/ 71089 w 1068748"/>
                  <a:gd name="connsiteY15" fmla="*/ 373857 h 551548"/>
                  <a:gd name="connsiteX16" fmla="*/ 4414 w 1068748"/>
                  <a:gd name="connsiteY16" fmla="*/ 428625 h 551548"/>
                  <a:gd name="connsiteX17" fmla="*/ 13939 w 1068748"/>
                  <a:gd name="connsiteY17" fmla="*/ 509588 h 551548"/>
                  <a:gd name="connsiteX18" fmla="*/ 75851 w 1068748"/>
                  <a:gd name="connsiteY18" fmla="*/ 535782 h 551548"/>
                  <a:gd name="connsiteX19" fmla="*/ 113951 w 1068748"/>
                  <a:gd name="connsiteY19" fmla="*/ 550069 h 551548"/>
                  <a:gd name="connsiteX20" fmla="*/ 123476 w 1068748"/>
                  <a:gd name="connsiteY20" fmla="*/ 500063 h 551548"/>
                  <a:gd name="connsiteX21" fmla="*/ 183008 w 1068748"/>
                  <a:gd name="connsiteY21" fmla="*/ 445294 h 551548"/>
                  <a:gd name="connsiteX22" fmla="*/ 266351 w 1068748"/>
                  <a:gd name="connsiteY22" fmla="*/ 450057 h 551548"/>
                  <a:gd name="connsiteX23" fmla="*/ 335408 w 1068748"/>
                  <a:gd name="connsiteY23" fmla="*/ 490538 h 551548"/>
                  <a:gd name="connsiteX24" fmla="*/ 399701 w 1068748"/>
                  <a:gd name="connsiteY24" fmla="*/ 492919 h 551548"/>
                  <a:gd name="connsiteX25" fmla="*/ 494951 w 1068748"/>
                  <a:gd name="connsiteY25" fmla="*/ 450057 h 551548"/>
                  <a:gd name="connsiteX26" fmla="*/ 521145 w 1068748"/>
                  <a:gd name="connsiteY26" fmla="*/ 423863 h 551548"/>
                  <a:gd name="connsiteX27" fmla="*/ 571151 w 1068748"/>
                  <a:gd name="connsiteY27" fmla="*/ 333375 h 551548"/>
                  <a:gd name="connsiteX28" fmla="*/ 661639 w 1068748"/>
                  <a:gd name="connsiteY28" fmla="*/ 264319 h 551548"/>
                  <a:gd name="connsiteX29" fmla="*/ 735458 w 1068748"/>
                  <a:gd name="connsiteY29" fmla="*/ 204788 h 551548"/>
                  <a:gd name="connsiteX30" fmla="*/ 852139 w 1068748"/>
                  <a:gd name="connsiteY30" fmla="*/ 145257 h 551548"/>
                  <a:gd name="connsiteX31" fmla="*/ 918814 w 1068748"/>
                  <a:gd name="connsiteY31" fmla="*/ 116682 h 551548"/>
                  <a:gd name="connsiteX32" fmla="*/ 978345 w 1068748"/>
                  <a:gd name="connsiteY32" fmla="*/ 138113 h 551548"/>
                  <a:gd name="connsiteX33" fmla="*/ 968820 w 1068748"/>
                  <a:gd name="connsiteY33" fmla="*/ 230982 h 551548"/>
                  <a:gd name="connsiteX34" fmla="*/ 878333 w 1068748"/>
                  <a:gd name="connsiteY34" fmla="*/ 285750 h 551548"/>
                  <a:gd name="connsiteX35" fmla="*/ 794989 w 1068748"/>
                  <a:gd name="connsiteY35" fmla="*/ 390525 h 551548"/>
                  <a:gd name="connsiteX0" fmla="*/ 794989 w 1068748"/>
                  <a:gd name="connsiteY0" fmla="*/ 390525 h 551548"/>
                  <a:gd name="connsiteX1" fmla="*/ 899764 w 1068748"/>
                  <a:gd name="connsiteY1" fmla="*/ 397669 h 551548"/>
                  <a:gd name="connsiteX2" fmla="*/ 990251 w 1068748"/>
                  <a:gd name="connsiteY2" fmla="*/ 357188 h 551548"/>
                  <a:gd name="connsiteX3" fmla="*/ 1059308 w 1068748"/>
                  <a:gd name="connsiteY3" fmla="*/ 269082 h 551548"/>
                  <a:gd name="connsiteX4" fmla="*/ 1064070 w 1068748"/>
                  <a:gd name="connsiteY4" fmla="*/ 133350 h 551548"/>
                  <a:gd name="connsiteX5" fmla="*/ 1021208 w 1068748"/>
                  <a:gd name="connsiteY5" fmla="*/ 38100 h 551548"/>
                  <a:gd name="connsiteX6" fmla="*/ 914051 w 1068748"/>
                  <a:gd name="connsiteY6" fmla="*/ 0 h 551548"/>
                  <a:gd name="connsiteX7" fmla="*/ 799751 w 1068748"/>
                  <a:gd name="connsiteY7" fmla="*/ 38100 h 551548"/>
                  <a:gd name="connsiteX8" fmla="*/ 683070 w 1068748"/>
                  <a:gd name="connsiteY8" fmla="*/ 142875 h 551548"/>
                  <a:gd name="connsiteX9" fmla="*/ 583058 w 1068748"/>
                  <a:gd name="connsiteY9" fmla="*/ 195263 h 551548"/>
                  <a:gd name="connsiteX10" fmla="*/ 516383 w 1068748"/>
                  <a:gd name="connsiteY10" fmla="*/ 235744 h 551548"/>
                  <a:gd name="connsiteX11" fmla="*/ 473520 w 1068748"/>
                  <a:gd name="connsiteY11" fmla="*/ 271463 h 551548"/>
                  <a:gd name="connsiteX12" fmla="*/ 423514 w 1068748"/>
                  <a:gd name="connsiteY12" fmla="*/ 345282 h 551548"/>
                  <a:gd name="connsiteX13" fmla="*/ 378271 w 1068748"/>
                  <a:gd name="connsiteY13" fmla="*/ 383381 h 551548"/>
                  <a:gd name="connsiteX14" fmla="*/ 209201 w 1068748"/>
                  <a:gd name="connsiteY14" fmla="*/ 342900 h 551548"/>
                  <a:gd name="connsiteX15" fmla="*/ 71089 w 1068748"/>
                  <a:gd name="connsiteY15" fmla="*/ 373857 h 551548"/>
                  <a:gd name="connsiteX16" fmla="*/ 4414 w 1068748"/>
                  <a:gd name="connsiteY16" fmla="*/ 428625 h 551548"/>
                  <a:gd name="connsiteX17" fmla="*/ 13939 w 1068748"/>
                  <a:gd name="connsiteY17" fmla="*/ 509588 h 551548"/>
                  <a:gd name="connsiteX18" fmla="*/ 75851 w 1068748"/>
                  <a:gd name="connsiteY18" fmla="*/ 535782 h 551548"/>
                  <a:gd name="connsiteX19" fmla="*/ 113951 w 1068748"/>
                  <a:gd name="connsiteY19" fmla="*/ 550069 h 551548"/>
                  <a:gd name="connsiteX20" fmla="*/ 123476 w 1068748"/>
                  <a:gd name="connsiteY20" fmla="*/ 500063 h 551548"/>
                  <a:gd name="connsiteX21" fmla="*/ 183008 w 1068748"/>
                  <a:gd name="connsiteY21" fmla="*/ 445294 h 551548"/>
                  <a:gd name="connsiteX22" fmla="*/ 266351 w 1068748"/>
                  <a:gd name="connsiteY22" fmla="*/ 450057 h 551548"/>
                  <a:gd name="connsiteX23" fmla="*/ 335408 w 1068748"/>
                  <a:gd name="connsiteY23" fmla="*/ 490538 h 551548"/>
                  <a:gd name="connsiteX24" fmla="*/ 399701 w 1068748"/>
                  <a:gd name="connsiteY24" fmla="*/ 492919 h 551548"/>
                  <a:gd name="connsiteX25" fmla="*/ 494951 w 1068748"/>
                  <a:gd name="connsiteY25" fmla="*/ 450057 h 551548"/>
                  <a:gd name="connsiteX26" fmla="*/ 521145 w 1068748"/>
                  <a:gd name="connsiteY26" fmla="*/ 423863 h 551548"/>
                  <a:gd name="connsiteX27" fmla="*/ 571151 w 1068748"/>
                  <a:gd name="connsiteY27" fmla="*/ 333375 h 551548"/>
                  <a:gd name="connsiteX28" fmla="*/ 661639 w 1068748"/>
                  <a:gd name="connsiteY28" fmla="*/ 264319 h 551548"/>
                  <a:gd name="connsiteX29" fmla="*/ 735458 w 1068748"/>
                  <a:gd name="connsiteY29" fmla="*/ 204788 h 551548"/>
                  <a:gd name="connsiteX30" fmla="*/ 852139 w 1068748"/>
                  <a:gd name="connsiteY30" fmla="*/ 145257 h 551548"/>
                  <a:gd name="connsiteX31" fmla="*/ 918814 w 1068748"/>
                  <a:gd name="connsiteY31" fmla="*/ 116682 h 551548"/>
                  <a:gd name="connsiteX32" fmla="*/ 978345 w 1068748"/>
                  <a:gd name="connsiteY32" fmla="*/ 138113 h 551548"/>
                  <a:gd name="connsiteX33" fmla="*/ 968820 w 1068748"/>
                  <a:gd name="connsiteY33" fmla="*/ 230982 h 551548"/>
                  <a:gd name="connsiteX34" fmla="*/ 878333 w 1068748"/>
                  <a:gd name="connsiteY34" fmla="*/ 285750 h 551548"/>
                  <a:gd name="connsiteX35" fmla="*/ 794989 w 1068748"/>
                  <a:gd name="connsiteY35" fmla="*/ 390525 h 551548"/>
                  <a:gd name="connsiteX0" fmla="*/ 794989 w 1068748"/>
                  <a:gd name="connsiteY0" fmla="*/ 390525 h 551548"/>
                  <a:gd name="connsiteX1" fmla="*/ 899764 w 1068748"/>
                  <a:gd name="connsiteY1" fmla="*/ 397669 h 551548"/>
                  <a:gd name="connsiteX2" fmla="*/ 990251 w 1068748"/>
                  <a:gd name="connsiteY2" fmla="*/ 357188 h 551548"/>
                  <a:gd name="connsiteX3" fmla="*/ 1059308 w 1068748"/>
                  <a:gd name="connsiteY3" fmla="*/ 269082 h 551548"/>
                  <a:gd name="connsiteX4" fmla="*/ 1064070 w 1068748"/>
                  <a:gd name="connsiteY4" fmla="*/ 133350 h 551548"/>
                  <a:gd name="connsiteX5" fmla="*/ 1021208 w 1068748"/>
                  <a:gd name="connsiteY5" fmla="*/ 38100 h 551548"/>
                  <a:gd name="connsiteX6" fmla="*/ 914051 w 1068748"/>
                  <a:gd name="connsiteY6" fmla="*/ 0 h 551548"/>
                  <a:gd name="connsiteX7" fmla="*/ 799751 w 1068748"/>
                  <a:gd name="connsiteY7" fmla="*/ 38100 h 551548"/>
                  <a:gd name="connsiteX8" fmla="*/ 683070 w 1068748"/>
                  <a:gd name="connsiteY8" fmla="*/ 142875 h 551548"/>
                  <a:gd name="connsiteX9" fmla="*/ 583058 w 1068748"/>
                  <a:gd name="connsiteY9" fmla="*/ 195263 h 551548"/>
                  <a:gd name="connsiteX10" fmla="*/ 516383 w 1068748"/>
                  <a:gd name="connsiteY10" fmla="*/ 235744 h 551548"/>
                  <a:gd name="connsiteX11" fmla="*/ 473520 w 1068748"/>
                  <a:gd name="connsiteY11" fmla="*/ 271463 h 551548"/>
                  <a:gd name="connsiteX12" fmla="*/ 423514 w 1068748"/>
                  <a:gd name="connsiteY12" fmla="*/ 345282 h 551548"/>
                  <a:gd name="connsiteX13" fmla="*/ 383033 w 1068748"/>
                  <a:gd name="connsiteY13" fmla="*/ 381000 h 551548"/>
                  <a:gd name="connsiteX14" fmla="*/ 209201 w 1068748"/>
                  <a:gd name="connsiteY14" fmla="*/ 342900 h 551548"/>
                  <a:gd name="connsiteX15" fmla="*/ 71089 w 1068748"/>
                  <a:gd name="connsiteY15" fmla="*/ 373857 h 551548"/>
                  <a:gd name="connsiteX16" fmla="*/ 4414 w 1068748"/>
                  <a:gd name="connsiteY16" fmla="*/ 428625 h 551548"/>
                  <a:gd name="connsiteX17" fmla="*/ 13939 w 1068748"/>
                  <a:gd name="connsiteY17" fmla="*/ 509588 h 551548"/>
                  <a:gd name="connsiteX18" fmla="*/ 75851 w 1068748"/>
                  <a:gd name="connsiteY18" fmla="*/ 535782 h 551548"/>
                  <a:gd name="connsiteX19" fmla="*/ 113951 w 1068748"/>
                  <a:gd name="connsiteY19" fmla="*/ 550069 h 551548"/>
                  <a:gd name="connsiteX20" fmla="*/ 123476 w 1068748"/>
                  <a:gd name="connsiteY20" fmla="*/ 500063 h 551548"/>
                  <a:gd name="connsiteX21" fmla="*/ 183008 w 1068748"/>
                  <a:gd name="connsiteY21" fmla="*/ 445294 h 551548"/>
                  <a:gd name="connsiteX22" fmla="*/ 266351 w 1068748"/>
                  <a:gd name="connsiteY22" fmla="*/ 450057 h 551548"/>
                  <a:gd name="connsiteX23" fmla="*/ 335408 w 1068748"/>
                  <a:gd name="connsiteY23" fmla="*/ 490538 h 551548"/>
                  <a:gd name="connsiteX24" fmla="*/ 399701 w 1068748"/>
                  <a:gd name="connsiteY24" fmla="*/ 492919 h 551548"/>
                  <a:gd name="connsiteX25" fmla="*/ 494951 w 1068748"/>
                  <a:gd name="connsiteY25" fmla="*/ 450057 h 551548"/>
                  <a:gd name="connsiteX26" fmla="*/ 521145 w 1068748"/>
                  <a:gd name="connsiteY26" fmla="*/ 423863 h 551548"/>
                  <a:gd name="connsiteX27" fmla="*/ 571151 w 1068748"/>
                  <a:gd name="connsiteY27" fmla="*/ 333375 h 551548"/>
                  <a:gd name="connsiteX28" fmla="*/ 661639 w 1068748"/>
                  <a:gd name="connsiteY28" fmla="*/ 264319 h 551548"/>
                  <a:gd name="connsiteX29" fmla="*/ 735458 w 1068748"/>
                  <a:gd name="connsiteY29" fmla="*/ 204788 h 551548"/>
                  <a:gd name="connsiteX30" fmla="*/ 852139 w 1068748"/>
                  <a:gd name="connsiteY30" fmla="*/ 145257 h 551548"/>
                  <a:gd name="connsiteX31" fmla="*/ 918814 w 1068748"/>
                  <a:gd name="connsiteY31" fmla="*/ 116682 h 551548"/>
                  <a:gd name="connsiteX32" fmla="*/ 978345 w 1068748"/>
                  <a:gd name="connsiteY32" fmla="*/ 138113 h 551548"/>
                  <a:gd name="connsiteX33" fmla="*/ 968820 w 1068748"/>
                  <a:gd name="connsiteY33" fmla="*/ 230982 h 551548"/>
                  <a:gd name="connsiteX34" fmla="*/ 878333 w 1068748"/>
                  <a:gd name="connsiteY34" fmla="*/ 285750 h 551548"/>
                  <a:gd name="connsiteX35" fmla="*/ 794989 w 1068748"/>
                  <a:gd name="connsiteY35" fmla="*/ 390525 h 551548"/>
                  <a:gd name="connsiteX0" fmla="*/ 794989 w 1068748"/>
                  <a:gd name="connsiteY0" fmla="*/ 390525 h 543117"/>
                  <a:gd name="connsiteX1" fmla="*/ 899764 w 1068748"/>
                  <a:gd name="connsiteY1" fmla="*/ 397669 h 543117"/>
                  <a:gd name="connsiteX2" fmla="*/ 990251 w 1068748"/>
                  <a:gd name="connsiteY2" fmla="*/ 357188 h 543117"/>
                  <a:gd name="connsiteX3" fmla="*/ 1059308 w 1068748"/>
                  <a:gd name="connsiteY3" fmla="*/ 269082 h 543117"/>
                  <a:gd name="connsiteX4" fmla="*/ 1064070 w 1068748"/>
                  <a:gd name="connsiteY4" fmla="*/ 133350 h 543117"/>
                  <a:gd name="connsiteX5" fmla="*/ 1021208 w 1068748"/>
                  <a:gd name="connsiteY5" fmla="*/ 38100 h 543117"/>
                  <a:gd name="connsiteX6" fmla="*/ 914051 w 1068748"/>
                  <a:gd name="connsiteY6" fmla="*/ 0 h 543117"/>
                  <a:gd name="connsiteX7" fmla="*/ 799751 w 1068748"/>
                  <a:gd name="connsiteY7" fmla="*/ 38100 h 543117"/>
                  <a:gd name="connsiteX8" fmla="*/ 683070 w 1068748"/>
                  <a:gd name="connsiteY8" fmla="*/ 142875 h 543117"/>
                  <a:gd name="connsiteX9" fmla="*/ 583058 w 1068748"/>
                  <a:gd name="connsiteY9" fmla="*/ 195263 h 543117"/>
                  <a:gd name="connsiteX10" fmla="*/ 516383 w 1068748"/>
                  <a:gd name="connsiteY10" fmla="*/ 235744 h 543117"/>
                  <a:gd name="connsiteX11" fmla="*/ 473520 w 1068748"/>
                  <a:gd name="connsiteY11" fmla="*/ 271463 h 543117"/>
                  <a:gd name="connsiteX12" fmla="*/ 423514 w 1068748"/>
                  <a:gd name="connsiteY12" fmla="*/ 345282 h 543117"/>
                  <a:gd name="connsiteX13" fmla="*/ 383033 w 1068748"/>
                  <a:gd name="connsiteY13" fmla="*/ 381000 h 543117"/>
                  <a:gd name="connsiteX14" fmla="*/ 209201 w 1068748"/>
                  <a:gd name="connsiteY14" fmla="*/ 342900 h 543117"/>
                  <a:gd name="connsiteX15" fmla="*/ 71089 w 1068748"/>
                  <a:gd name="connsiteY15" fmla="*/ 373857 h 543117"/>
                  <a:gd name="connsiteX16" fmla="*/ 4414 w 1068748"/>
                  <a:gd name="connsiteY16" fmla="*/ 428625 h 543117"/>
                  <a:gd name="connsiteX17" fmla="*/ 13939 w 1068748"/>
                  <a:gd name="connsiteY17" fmla="*/ 509588 h 543117"/>
                  <a:gd name="connsiteX18" fmla="*/ 75851 w 1068748"/>
                  <a:gd name="connsiteY18" fmla="*/ 535782 h 543117"/>
                  <a:gd name="connsiteX19" fmla="*/ 116332 w 1068748"/>
                  <a:gd name="connsiteY19" fmla="*/ 540544 h 543117"/>
                  <a:gd name="connsiteX20" fmla="*/ 123476 w 1068748"/>
                  <a:gd name="connsiteY20" fmla="*/ 500063 h 543117"/>
                  <a:gd name="connsiteX21" fmla="*/ 183008 w 1068748"/>
                  <a:gd name="connsiteY21" fmla="*/ 445294 h 543117"/>
                  <a:gd name="connsiteX22" fmla="*/ 266351 w 1068748"/>
                  <a:gd name="connsiteY22" fmla="*/ 450057 h 543117"/>
                  <a:gd name="connsiteX23" fmla="*/ 335408 w 1068748"/>
                  <a:gd name="connsiteY23" fmla="*/ 490538 h 543117"/>
                  <a:gd name="connsiteX24" fmla="*/ 399701 w 1068748"/>
                  <a:gd name="connsiteY24" fmla="*/ 492919 h 543117"/>
                  <a:gd name="connsiteX25" fmla="*/ 494951 w 1068748"/>
                  <a:gd name="connsiteY25" fmla="*/ 450057 h 543117"/>
                  <a:gd name="connsiteX26" fmla="*/ 521145 w 1068748"/>
                  <a:gd name="connsiteY26" fmla="*/ 423863 h 543117"/>
                  <a:gd name="connsiteX27" fmla="*/ 571151 w 1068748"/>
                  <a:gd name="connsiteY27" fmla="*/ 333375 h 543117"/>
                  <a:gd name="connsiteX28" fmla="*/ 661639 w 1068748"/>
                  <a:gd name="connsiteY28" fmla="*/ 264319 h 543117"/>
                  <a:gd name="connsiteX29" fmla="*/ 735458 w 1068748"/>
                  <a:gd name="connsiteY29" fmla="*/ 204788 h 543117"/>
                  <a:gd name="connsiteX30" fmla="*/ 852139 w 1068748"/>
                  <a:gd name="connsiteY30" fmla="*/ 145257 h 543117"/>
                  <a:gd name="connsiteX31" fmla="*/ 918814 w 1068748"/>
                  <a:gd name="connsiteY31" fmla="*/ 116682 h 543117"/>
                  <a:gd name="connsiteX32" fmla="*/ 978345 w 1068748"/>
                  <a:gd name="connsiteY32" fmla="*/ 138113 h 543117"/>
                  <a:gd name="connsiteX33" fmla="*/ 968820 w 1068748"/>
                  <a:gd name="connsiteY33" fmla="*/ 230982 h 543117"/>
                  <a:gd name="connsiteX34" fmla="*/ 878333 w 1068748"/>
                  <a:gd name="connsiteY34" fmla="*/ 285750 h 543117"/>
                  <a:gd name="connsiteX35" fmla="*/ 794989 w 1068748"/>
                  <a:gd name="connsiteY35" fmla="*/ 390525 h 543117"/>
                  <a:gd name="connsiteX0" fmla="*/ 794989 w 1068748"/>
                  <a:gd name="connsiteY0" fmla="*/ 390525 h 544171"/>
                  <a:gd name="connsiteX1" fmla="*/ 899764 w 1068748"/>
                  <a:gd name="connsiteY1" fmla="*/ 397669 h 544171"/>
                  <a:gd name="connsiteX2" fmla="*/ 990251 w 1068748"/>
                  <a:gd name="connsiteY2" fmla="*/ 357188 h 544171"/>
                  <a:gd name="connsiteX3" fmla="*/ 1059308 w 1068748"/>
                  <a:gd name="connsiteY3" fmla="*/ 269082 h 544171"/>
                  <a:gd name="connsiteX4" fmla="*/ 1064070 w 1068748"/>
                  <a:gd name="connsiteY4" fmla="*/ 133350 h 544171"/>
                  <a:gd name="connsiteX5" fmla="*/ 1021208 w 1068748"/>
                  <a:gd name="connsiteY5" fmla="*/ 38100 h 544171"/>
                  <a:gd name="connsiteX6" fmla="*/ 914051 w 1068748"/>
                  <a:gd name="connsiteY6" fmla="*/ 0 h 544171"/>
                  <a:gd name="connsiteX7" fmla="*/ 799751 w 1068748"/>
                  <a:gd name="connsiteY7" fmla="*/ 38100 h 544171"/>
                  <a:gd name="connsiteX8" fmla="*/ 683070 w 1068748"/>
                  <a:gd name="connsiteY8" fmla="*/ 142875 h 544171"/>
                  <a:gd name="connsiteX9" fmla="*/ 583058 w 1068748"/>
                  <a:gd name="connsiteY9" fmla="*/ 195263 h 544171"/>
                  <a:gd name="connsiteX10" fmla="*/ 516383 w 1068748"/>
                  <a:gd name="connsiteY10" fmla="*/ 235744 h 544171"/>
                  <a:gd name="connsiteX11" fmla="*/ 473520 w 1068748"/>
                  <a:gd name="connsiteY11" fmla="*/ 271463 h 544171"/>
                  <a:gd name="connsiteX12" fmla="*/ 423514 w 1068748"/>
                  <a:gd name="connsiteY12" fmla="*/ 345282 h 544171"/>
                  <a:gd name="connsiteX13" fmla="*/ 383033 w 1068748"/>
                  <a:gd name="connsiteY13" fmla="*/ 381000 h 544171"/>
                  <a:gd name="connsiteX14" fmla="*/ 209201 w 1068748"/>
                  <a:gd name="connsiteY14" fmla="*/ 342900 h 544171"/>
                  <a:gd name="connsiteX15" fmla="*/ 71089 w 1068748"/>
                  <a:gd name="connsiteY15" fmla="*/ 373857 h 544171"/>
                  <a:gd name="connsiteX16" fmla="*/ 4414 w 1068748"/>
                  <a:gd name="connsiteY16" fmla="*/ 428625 h 544171"/>
                  <a:gd name="connsiteX17" fmla="*/ 13939 w 1068748"/>
                  <a:gd name="connsiteY17" fmla="*/ 509588 h 544171"/>
                  <a:gd name="connsiteX18" fmla="*/ 75851 w 1068748"/>
                  <a:gd name="connsiteY18" fmla="*/ 535782 h 544171"/>
                  <a:gd name="connsiteX19" fmla="*/ 116332 w 1068748"/>
                  <a:gd name="connsiteY19" fmla="*/ 540544 h 544171"/>
                  <a:gd name="connsiteX20" fmla="*/ 125857 w 1068748"/>
                  <a:gd name="connsiteY20" fmla="*/ 485776 h 544171"/>
                  <a:gd name="connsiteX21" fmla="*/ 183008 w 1068748"/>
                  <a:gd name="connsiteY21" fmla="*/ 445294 h 544171"/>
                  <a:gd name="connsiteX22" fmla="*/ 266351 w 1068748"/>
                  <a:gd name="connsiteY22" fmla="*/ 450057 h 544171"/>
                  <a:gd name="connsiteX23" fmla="*/ 335408 w 1068748"/>
                  <a:gd name="connsiteY23" fmla="*/ 490538 h 544171"/>
                  <a:gd name="connsiteX24" fmla="*/ 399701 w 1068748"/>
                  <a:gd name="connsiteY24" fmla="*/ 492919 h 544171"/>
                  <a:gd name="connsiteX25" fmla="*/ 494951 w 1068748"/>
                  <a:gd name="connsiteY25" fmla="*/ 450057 h 544171"/>
                  <a:gd name="connsiteX26" fmla="*/ 521145 w 1068748"/>
                  <a:gd name="connsiteY26" fmla="*/ 423863 h 544171"/>
                  <a:gd name="connsiteX27" fmla="*/ 571151 w 1068748"/>
                  <a:gd name="connsiteY27" fmla="*/ 333375 h 544171"/>
                  <a:gd name="connsiteX28" fmla="*/ 661639 w 1068748"/>
                  <a:gd name="connsiteY28" fmla="*/ 264319 h 544171"/>
                  <a:gd name="connsiteX29" fmla="*/ 735458 w 1068748"/>
                  <a:gd name="connsiteY29" fmla="*/ 204788 h 544171"/>
                  <a:gd name="connsiteX30" fmla="*/ 852139 w 1068748"/>
                  <a:gd name="connsiteY30" fmla="*/ 145257 h 544171"/>
                  <a:gd name="connsiteX31" fmla="*/ 918814 w 1068748"/>
                  <a:gd name="connsiteY31" fmla="*/ 116682 h 544171"/>
                  <a:gd name="connsiteX32" fmla="*/ 978345 w 1068748"/>
                  <a:gd name="connsiteY32" fmla="*/ 138113 h 544171"/>
                  <a:gd name="connsiteX33" fmla="*/ 968820 w 1068748"/>
                  <a:gd name="connsiteY33" fmla="*/ 230982 h 544171"/>
                  <a:gd name="connsiteX34" fmla="*/ 878333 w 1068748"/>
                  <a:gd name="connsiteY34" fmla="*/ 285750 h 544171"/>
                  <a:gd name="connsiteX35" fmla="*/ 794989 w 1068748"/>
                  <a:gd name="connsiteY35" fmla="*/ 390525 h 544171"/>
                  <a:gd name="connsiteX0" fmla="*/ 794989 w 1068748"/>
                  <a:gd name="connsiteY0" fmla="*/ 390525 h 544171"/>
                  <a:gd name="connsiteX1" fmla="*/ 899764 w 1068748"/>
                  <a:gd name="connsiteY1" fmla="*/ 397669 h 544171"/>
                  <a:gd name="connsiteX2" fmla="*/ 990251 w 1068748"/>
                  <a:gd name="connsiteY2" fmla="*/ 357188 h 544171"/>
                  <a:gd name="connsiteX3" fmla="*/ 1059308 w 1068748"/>
                  <a:gd name="connsiteY3" fmla="*/ 269082 h 544171"/>
                  <a:gd name="connsiteX4" fmla="*/ 1064070 w 1068748"/>
                  <a:gd name="connsiteY4" fmla="*/ 133350 h 544171"/>
                  <a:gd name="connsiteX5" fmla="*/ 1021208 w 1068748"/>
                  <a:gd name="connsiteY5" fmla="*/ 38100 h 544171"/>
                  <a:gd name="connsiteX6" fmla="*/ 914051 w 1068748"/>
                  <a:gd name="connsiteY6" fmla="*/ 0 h 544171"/>
                  <a:gd name="connsiteX7" fmla="*/ 799751 w 1068748"/>
                  <a:gd name="connsiteY7" fmla="*/ 38100 h 544171"/>
                  <a:gd name="connsiteX8" fmla="*/ 683070 w 1068748"/>
                  <a:gd name="connsiteY8" fmla="*/ 142875 h 544171"/>
                  <a:gd name="connsiteX9" fmla="*/ 583058 w 1068748"/>
                  <a:gd name="connsiteY9" fmla="*/ 195263 h 544171"/>
                  <a:gd name="connsiteX10" fmla="*/ 516383 w 1068748"/>
                  <a:gd name="connsiteY10" fmla="*/ 235744 h 544171"/>
                  <a:gd name="connsiteX11" fmla="*/ 473520 w 1068748"/>
                  <a:gd name="connsiteY11" fmla="*/ 271463 h 544171"/>
                  <a:gd name="connsiteX12" fmla="*/ 423514 w 1068748"/>
                  <a:gd name="connsiteY12" fmla="*/ 345282 h 544171"/>
                  <a:gd name="connsiteX13" fmla="*/ 383033 w 1068748"/>
                  <a:gd name="connsiteY13" fmla="*/ 381000 h 544171"/>
                  <a:gd name="connsiteX14" fmla="*/ 209201 w 1068748"/>
                  <a:gd name="connsiteY14" fmla="*/ 342900 h 544171"/>
                  <a:gd name="connsiteX15" fmla="*/ 71089 w 1068748"/>
                  <a:gd name="connsiteY15" fmla="*/ 373857 h 544171"/>
                  <a:gd name="connsiteX16" fmla="*/ 4414 w 1068748"/>
                  <a:gd name="connsiteY16" fmla="*/ 428625 h 544171"/>
                  <a:gd name="connsiteX17" fmla="*/ 13939 w 1068748"/>
                  <a:gd name="connsiteY17" fmla="*/ 509588 h 544171"/>
                  <a:gd name="connsiteX18" fmla="*/ 75851 w 1068748"/>
                  <a:gd name="connsiteY18" fmla="*/ 535782 h 544171"/>
                  <a:gd name="connsiteX19" fmla="*/ 116332 w 1068748"/>
                  <a:gd name="connsiteY19" fmla="*/ 540544 h 544171"/>
                  <a:gd name="connsiteX20" fmla="*/ 125857 w 1068748"/>
                  <a:gd name="connsiteY20" fmla="*/ 485776 h 544171"/>
                  <a:gd name="connsiteX21" fmla="*/ 183008 w 1068748"/>
                  <a:gd name="connsiteY21" fmla="*/ 445294 h 544171"/>
                  <a:gd name="connsiteX22" fmla="*/ 261588 w 1068748"/>
                  <a:gd name="connsiteY22" fmla="*/ 464345 h 544171"/>
                  <a:gd name="connsiteX23" fmla="*/ 335408 w 1068748"/>
                  <a:gd name="connsiteY23" fmla="*/ 490538 h 544171"/>
                  <a:gd name="connsiteX24" fmla="*/ 399701 w 1068748"/>
                  <a:gd name="connsiteY24" fmla="*/ 492919 h 544171"/>
                  <a:gd name="connsiteX25" fmla="*/ 494951 w 1068748"/>
                  <a:gd name="connsiteY25" fmla="*/ 450057 h 544171"/>
                  <a:gd name="connsiteX26" fmla="*/ 521145 w 1068748"/>
                  <a:gd name="connsiteY26" fmla="*/ 423863 h 544171"/>
                  <a:gd name="connsiteX27" fmla="*/ 571151 w 1068748"/>
                  <a:gd name="connsiteY27" fmla="*/ 333375 h 544171"/>
                  <a:gd name="connsiteX28" fmla="*/ 661639 w 1068748"/>
                  <a:gd name="connsiteY28" fmla="*/ 264319 h 544171"/>
                  <a:gd name="connsiteX29" fmla="*/ 735458 w 1068748"/>
                  <a:gd name="connsiteY29" fmla="*/ 204788 h 544171"/>
                  <a:gd name="connsiteX30" fmla="*/ 852139 w 1068748"/>
                  <a:gd name="connsiteY30" fmla="*/ 145257 h 544171"/>
                  <a:gd name="connsiteX31" fmla="*/ 918814 w 1068748"/>
                  <a:gd name="connsiteY31" fmla="*/ 116682 h 544171"/>
                  <a:gd name="connsiteX32" fmla="*/ 978345 w 1068748"/>
                  <a:gd name="connsiteY32" fmla="*/ 138113 h 544171"/>
                  <a:gd name="connsiteX33" fmla="*/ 968820 w 1068748"/>
                  <a:gd name="connsiteY33" fmla="*/ 230982 h 544171"/>
                  <a:gd name="connsiteX34" fmla="*/ 878333 w 1068748"/>
                  <a:gd name="connsiteY34" fmla="*/ 285750 h 544171"/>
                  <a:gd name="connsiteX35" fmla="*/ 794989 w 1068748"/>
                  <a:gd name="connsiteY35" fmla="*/ 390525 h 544171"/>
                  <a:gd name="connsiteX0" fmla="*/ 794989 w 1068748"/>
                  <a:gd name="connsiteY0" fmla="*/ 390525 h 544171"/>
                  <a:gd name="connsiteX1" fmla="*/ 899764 w 1068748"/>
                  <a:gd name="connsiteY1" fmla="*/ 397669 h 544171"/>
                  <a:gd name="connsiteX2" fmla="*/ 990251 w 1068748"/>
                  <a:gd name="connsiteY2" fmla="*/ 357188 h 544171"/>
                  <a:gd name="connsiteX3" fmla="*/ 1059308 w 1068748"/>
                  <a:gd name="connsiteY3" fmla="*/ 269082 h 544171"/>
                  <a:gd name="connsiteX4" fmla="*/ 1064070 w 1068748"/>
                  <a:gd name="connsiteY4" fmla="*/ 133350 h 544171"/>
                  <a:gd name="connsiteX5" fmla="*/ 1021208 w 1068748"/>
                  <a:gd name="connsiteY5" fmla="*/ 38100 h 544171"/>
                  <a:gd name="connsiteX6" fmla="*/ 914051 w 1068748"/>
                  <a:gd name="connsiteY6" fmla="*/ 0 h 544171"/>
                  <a:gd name="connsiteX7" fmla="*/ 799751 w 1068748"/>
                  <a:gd name="connsiteY7" fmla="*/ 38100 h 544171"/>
                  <a:gd name="connsiteX8" fmla="*/ 683070 w 1068748"/>
                  <a:gd name="connsiteY8" fmla="*/ 142875 h 544171"/>
                  <a:gd name="connsiteX9" fmla="*/ 583058 w 1068748"/>
                  <a:gd name="connsiteY9" fmla="*/ 195263 h 544171"/>
                  <a:gd name="connsiteX10" fmla="*/ 516383 w 1068748"/>
                  <a:gd name="connsiteY10" fmla="*/ 235744 h 544171"/>
                  <a:gd name="connsiteX11" fmla="*/ 473520 w 1068748"/>
                  <a:gd name="connsiteY11" fmla="*/ 271463 h 544171"/>
                  <a:gd name="connsiteX12" fmla="*/ 423514 w 1068748"/>
                  <a:gd name="connsiteY12" fmla="*/ 345282 h 544171"/>
                  <a:gd name="connsiteX13" fmla="*/ 383033 w 1068748"/>
                  <a:gd name="connsiteY13" fmla="*/ 381000 h 544171"/>
                  <a:gd name="connsiteX14" fmla="*/ 209201 w 1068748"/>
                  <a:gd name="connsiteY14" fmla="*/ 342900 h 544171"/>
                  <a:gd name="connsiteX15" fmla="*/ 71089 w 1068748"/>
                  <a:gd name="connsiteY15" fmla="*/ 373857 h 544171"/>
                  <a:gd name="connsiteX16" fmla="*/ 4414 w 1068748"/>
                  <a:gd name="connsiteY16" fmla="*/ 428625 h 544171"/>
                  <a:gd name="connsiteX17" fmla="*/ 13939 w 1068748"/>
                  <a:gd name="connsiteY17" fmla="*/ 509588 h 544171"/>
                  <a:gd name="connsiteX18" fmla="*/ 75851 w 1068748"/>
                  <a:gd name="connsiteY18" fmla="*/ 535782 h 544171"/>
                  <a:gd name="connsiteX19" fmla="*/ 116332 w 1068748"/>
                  <a:gd name="connsiteY19" fmla="*/ 540544 h 544171"/>
                  <a:gd name="connsiteX20" fmla="*/ 125857 w 1068748"/>
                  <a:gd name="connsiteY20" fmla="*/ 485776 h 544171"/>
                  <a:gd name="connsiteX21" fmla="*/ 183008 w 1068748"/>
                  <a:gd name="connsiteY21" fmla="*/ 445294 h 544171"/>
                  <a:gd name="connsiteX22" fmla="*/ 261588 w 1068748"/>
                  <a:gd name="connsiteY22" fmla="*/ 464345 h 544171"/>
                  <a:gd name="connsiteX23" fmla="*/ 321121 w 1068748"/>
                  <a:gd name="connsiteY23" fmla="*/ 497682 h 544171"/>
                  <a:gd name="connsiteX24" fmla="*/ 399701 w 1068748"/>
                  <a:gd name="connsiteY24" fmla="*/ 492919 h 544171"/>
                  <a:gd name="connsiteX25" fmla="*/ 494951 w 1068748"/>
                  <a:gd name="connsiteY25" fmla="*/ 450057 h 544171"/>
                  <a:gd name="connsiteX26" fmla="*/ 521145 w 1068748"/>
                  <a:gd name="connsiteY26" fmla="*/ 423863 h 544171"/>
                  <a:gd name="connsiteX27" fmla="*/ 571151 w 1068748"/>
                  <a:gd name="connsiteY27" fmla="*/ 333375 h 544171"/>
                  <a:gd name="connsiteX28" fmla="*/ 661639 w 1068748"/>
                  <a:gd name="connsiteY28" fmla="*/ 264319 h 544171"/>
                  <a:gd name="connsiteX29" fmla="*/ 735458 w 1068748"/>
                  <a:gd name="connsiteY29" fmla="*/ 204788 h 544171"/>
                  <a:gd name="connsiteX30" fmla="*/ 852139 w 1068748"/>
                  <a:gd name="connsiteY30" fmla="*/ 145257 h 544171"/>
                  <a:gd name="connsiteX31" fmla="*/ 918814 w 1068748"/>
                  <a:gd name="connsiteY31" fmla="*/ 116682 h 544171"/>
                  <a:gd name="connsiteX32" fmla="*/ 978345 w 1068748"/>
                  <a:gd name="connsiteY32" fmla="*/ 138113 h 544171"/>
                  <a:gd name="connsiteX33" fmla="*/ 968820 w 1068748"/>
                  <a:gd name="connsiteY33" fmla="*/ 230982 h 544171"/>
                  <a:gd name="connsiteX34" fmla="*/ 878333 w 1068748"/>
                  <a:gd name="connsiteY34" fmla="*/ 285750 h 544171"/>
                  <a:gd name="connsiteX35" fmla="*/ 794989 w 1068748"/>
                  <a:gd name="connsiteY35" fmla="*/ 390525 h 544171"/>
                  <a:gd name="connsiteX0" fmla="*/ 794989 w 1068748"/>
                  <a:gd name="connsiteY0" fmla="*/ 390525 h 544171"/>
                  <a:gd name="connsiteX1" fmla="*/ 899764 w 1068748"/>
                  <a:gd name="connsiteY1" fmla="*/ 397669 h 544171"/>
                  <a:gd name="connsiteX2" fmla="*/ 990251 w 1068748"/>
                  <a:gd name="connsiteY2" fmla="*/ 357188 h 544171"/>
                  <a:gd name="connsiteX3" fmla="*/ 1059308 w 1068748"/>
                  <a:gd name="connsiteY3" fmla="*/ 269082 h 544171"/>
                  <a:gd name="connsiteX4" fmla="*/ 1064070 w 1068748"/>
                  <a:gd name="connsiteY4" fmla="*/ 133350 h 544171"/>
                  <a:gd name="connsiteX5" fmla="*/ 1021208 w 1068748"/>
                  <a:gd name="connsiteY5" fmla="*/ 38100 h 544171"/>
                  <a:gd name="connsiteX6" fmla="*/ 914051 w 1068748"/>
                  <a:gd name="connsiteY6" fmla="*/ 0 h 544171"/>
                  <a:gd name="connsiteX7" fmla="*/ 799751 w 1068748"/>
                  <a:gd name="connsiteY7" fmla="*/ 38100 h 544171"/>
                  <a:gd name="connsiteX8" fmla="*/ 683070 w 1068748"/>
                  <a:gd name="connsiteY8" fmla="*/ 142875 h 544171"/>
                  <a:gd name="connsiteX9" fmla="*/ 583058 w 1068748"/>
                  <a:gd name="connsiteY9" fmla="*/ 195263 h 544171"/>
                  <a:gd name="connsiteX10" fmla="*/ 516383 w 1068748"/>
                  <a:gd name="connsiteY10" fmla="*/ 235744 h 544171"/>
                  <a:gd name="connsiteX11" fmla="*/ 473520 w 1068748"/>
                  <a:gd name="connsiteY11" fmla="*/ 271463 h 544171"/>
                  <a:gd name="connsiteX12" fmla="*/ 423514 w 1068748"/>
                  <a:gd name="connsiteY12" fmla="*/ 345282 h 544171"/>
                  <a:gd name="connsiteX13" fmla="*/ 383033 w 1068748"/>
                  <a:gd name="connsiteY13" fmla="*/ 381000 h 544171"/>
                  <a:gd name="connsiteX14" fmla="*/ 209201 w 1068748"/>
                  <a:gd name="connsiteY14" fmla="*/ 342900 h 544171"/>
                  <a:gd name="connsiteX15" fmla="*/ 71089 w 1068748"/>
                  <a:gd name="connsiteY15" fmla="*/ 373857 h 544171"/>
                  <a:gd name="connsiteX16" fmla="*/ 4414 w 1068748"/>
                  <a:gd name="connsiteY16" fmla="*/ 428625 h 544171"/>
                  <a:gd name="connsiteX17" fmla="*/ 13939 w 1068748"/>
                  <a:gd name="connsiteY17" fmla="*/ 509588 h 544171"/>
                  <a:gd name="connsiteX18" fmla="*/ 75851 w 1068748"/>
                  <a:gd name="connsiteY18" fmla="*/ 535782 h 544171"/>
                  <a:gd name="connsiteX19" fmla="*/ 116332 w 1068748"/>
                  <a:gd name="connsiteY19" fmla="*/ 540544 h 544171"/>
                  <a:gd name="connsiteX20" fmla="*/ 125857 w 1068748"/>
                  <a:gd name="connsiteY20" fmla="*/ 485776 h 544171"/>
                  <a:gd name="connsiteX21" fmla="*/ 183008 w 1068748"/>
                  <a:gd name="connsiteY21" fmla="*/ 445294 h 544171"/>
                  <a:gd name="connsiteX22" fmla="*/ 261588 w 1068748"/>
                  <a:gd name="connsiteY22" fmla="*/ 464345 h 544171"/>
                  <a:gd name="connsiteX23" fmla="*/ 321121 w 1068748"/>
                  <a:gd name="connsiteY23" fmla="*/ 497682 h 544171"/>
                  <a:gd name="connsiteX24" fmla="*/ 409226 w 1068748"/>
                  <a:gd name="connsiteY24" fmla="*/ 483394 h 544171"/>
                  <a:gd name="connsiteX25" fmla="*/ 494951 w 1068748"/>
                  <a:gd name="connsiteY25" fmla="*/ 450057 h 544171"/>
                  <a:gd name="connsiteX26" fmla="*/ 521145 w 1068748"/>
                  <a:gd name="connsiteY26" fmla="*/ 423863 h 544171"/>
                  <a:gd name="connsiteX27" fmla="*/ 571151 w 1068748"/>
                  <a:gd name="connsiteY27" fmla="*/ 333375 h 544171"/>
                  <a:gd name="connsiteX28" fmla="*/ 661639 w 1068748"/>
                  <a:gd name="connsiteY28" fmla="*/ 264319 h 544171"/>
                  <a:gd name="connsiteX29" fmla="*/ 735458 w 1068748"/>
                  <a:gd name="connsiteY29" fmla="*/ 204788 h 544171"/>
                  <a:gd name="connsiteX30" fmla="*/ 852139 w 1068748"/>
                  <a:gd name="connsiteY30" fmla="*/ 145257 h 544171"/>
                  <a:gd name="connsiteX31" fmla="*/ 918814 w 1068748"/>
                  <a:gd name="connsiteY31" fmla="*/ 116682 h 544171"/>
                  <a:gd name="connsiteX32" fmla="*/ 978345 w 1068748"/>
                  <a:gd name="connsiteY32" fmla="*/ 138113 h 544171"/>
                  <a:gd name="connsiteX33" fmla="*/ 968820 w 1068748"/>
                  <a:gd name="connsiteY33" fmla="*/ 230982 h 544171"/>
                  <a:gd name="connsiteX34" fmla="*/ 878333 w 1068748"/>
                  <a:gd name="connsiteY34" fmla="*/ 285750 h 544171"/>
                  <a:gd name="connsiteX35" fmla="*/ 794989 w 1068748"/>
                  <a:gd name="connsiteY35" fmla="*/ 390525 h 544171"/>
                  <a:gd name="connsiteX0" fmla="*/ 794989 w 1070338"/>
                  <a:gd name="connsiteY0" fmla="*/ 390525 h 544171"/>
                  <a:gd name="connsiteX1" fmla="*/ 899764 w 1070338"/>
                  <a:gd name="connsiteY1" fmla="*/ 397669 h 544171"/>
                  <a:gd name="connsiteX2" fmla="*/ 990251 w 1070338"/>
                  <a:gd name="connsiteY2" fmla="*/ 357188 h 544171"/>
                  <a:gd name="connsiteX3" fmla="*/ 1059308 w 1070338"/>
                  <a:gd name="connsiteY3" fmla="*/ 269082 h 544171"/>
                  <a:gd name="connsiteX4" fmla="*/ 1066451 w 1070338"/>
                  <a:gd name="connsiteY4" fmla="*/ 133350 h 544171"/>
                  <a:gd name="connsiteX5" fmla="*/ 1021208 w 1070338"/>
                  <a:gd name="connsiteY5" fmla="*/ 38100 h 544171"/>
                  <a:gd name="connsiteX6" fmla="*/ 914051 w 1070338"/>
                  <a:gd name="connsiteY6" fmla="*/ 0 h 544171"/>
                  <a:gd name="connsiteX7" fmla="*/ 799751 w 1070338"/>
                  <a:gd name="connsiteY7" fmla="*/ 38100 h 544171"/>
                  <a:gd name="connsiteX8" fmla="*/ 683070 w 1070338"/>
                  <a:gd name="connsiteY8" fmla="*/ 142875 h 544171"/>
                  <a:gd name="connsiteX9" fmla="*/ 583058 w 1070338"/>
                  <a:gd name="connsiteY9" fmla="*/ 195263 h 544171"/>
                  <a:gd name="connsiteX10" fmla="*/ 516383 w 1070338"/>
                  <a:gd name="connsiteY10" fmla="*/ 235744 h 544171"/>
                  <a:gd name="connsiteX11" fmla="*/ 473520 w 1070338"/>
                  <a:gd name="connsiteY11" fmla="*/ 271463 h 544171"/>
                  <a:gd name="connsiteX12" fmla="*/ 423514 w 1070338"/>
                  <a:gd name="connsiteY12" fmla="*/ 345282 h 544171"/>
                  <a:gd name="connsiteX13" fmla="*/ 383033 w 1070338"/>
                  <a:gd name="connsiteY13" fmla="*/ 381000 h 544171"/>
                  <a:gd name="connsiteX14" fmla="*/ 209201 w 1070338"/>
                  <a:gd name="connsiteY14" fmla="*/ 342900 h 544171"/>
                  <a:gd name="connsiteX15" fmla="*/ 71089 w 1070338"/>
                  <a:gd name="connsiteY15" fmla="*/ 373857 h 544171"/>
                  <a:gd name="connsiteX16" fmla="*/ 4414 w 1070338"/>
                  <a:gd name="connsiteY16" fmla="*/ 428625 h 544171"/>
                  <a:gd name="connsiteX17" fmla="*/ 13939 w 1070338"/>
                  <a:gd name="connsiteY17" fmla="*/ 509588 h 544171"/>
                  <a:gd name="connsiteX18" fmla="*/ 75851 w 1070338"/>
                  <a:gd name="connsiteY18" fmla="*/ 535782 h 544171"/>
                  <a:gd name="connsiteX19" fmla="*/ 116332 w 1070338"/>
                  <a:gd name="connsiteY19" fmla="*/ 540544 h 544171"/>
                  <a:gd name="connsiteX20" fmla="*/ 125857 w 1070338"/>
                  <a:gd name="connsiteY20" fmla="*/ 485776 h 544171"/>
                  <a:gd name="connsiteX21" fmla="*/ 183008 w 1070338"/>
                  <a:gd name="connsiteY21" fmla="*/ 445294 h 544171"/>
                  <a:gd name="connsiteX22" fmla="*/ 261588 w 1070338"/>
                  <a:gd name="connsiteY22" fmla="*/ 464345 h 544171"/>
                  <a:gd name="connsiteX23" fmla="*/ 321121 w 1070338"/>
                  <a:gd name="connsiteY23" fmla="*/ 497682 h 544171"/>
                  <a:gd name="connsiteX24" fmla="*/ 409226 w 1070338"/>
                  <a:gd name="connsiteY24" fmla="*/ 483394 h 544171"/>
                  <a:gd name="connsiteX25" fmla="*/ 494951 w 1070338"/>
                  <a:gd name="connsiteY25" fmla="*/ 450057 h 544171"/>
                  <a:gd name="connsiteX26" fmla="*/ 521145 w 1070338"/>
                  <a:gd name="connsiteY26" fmla="*/ 423863 h 544171"/>
                  <a:gd name="connsiteX27" fmla="*/ 571151 w 1070338"/>
                  <a:gd name="connsiteY27" fmla="*/ 333375 h 544171"/>
                  <a:gd name="connsiteX28" fmla="*/ 661639 w 1070338"/>
                  <a:gd name="connsiteY28" fmla="*/ 264319 h 544171"/>
                  <a:gd name="connsiteX29" fmla="*/ 735458 w 1070338"/>
                  <a:gd name="connsiteY29" fmla="*/ 204788 h 544171"/>
                  <a:gd name="connsiteX30" fmla="*/ 852139 w 1070338"/>
                  <a:gd name="connsiteY30" fmla="*/ 145257 h 544171"/>
                  <a:gd name="connsiteX31" fmla="*/ 918814 w 1070338"/>
                  <a:gd name="connsiteY31" fmla="*/ 116682 h 544171"/>
                  <a:gd name="connsiteX32" fmla="*/ 978345 w 1070338"/>
                  <a:gd name="connsiteY32" fmla="*/ 138113 h 544171"/>
                  <a:gd name="connsiteX33" fmla="*/ 968820 w 1070338"/>
                  <a:gd name="connsiteY33" fmla="*/ 230982 h 544171"/>
                  <a:gd name="connsiteX34" fmla="*/ 878333 w 1070338"/>
                  <a:gd name="connsiteY34" fmla="*/ 285750 h 544171"/>
                  <a:gd name="connsiteX35" fmla="*/ 794989 w 1070338"/>
                  <a:gd name="connsiteY35" fmla="*/ 390525 h 544171"/>
                  <a:gd name="connsiteX0" fmla="*/ 794989 w 1070338"/>
                  <a:gd name="connsiteY0" fmla="*/ 390525 h 544171"/>
                  <a:gd name="connsiteX1" fmla="*/ 899764 w 1070338"/>
                  <a:gd name="connsiteY1" fmla="*/ 397669 h 544171"/>
                  <a:gd name="connsiteX2" fmla="*/ 990251 w 1070338"/>
                  <a:gd name="connsiteY2" fmla="*/ 357188 h 544171"/>
                  <a:gd name="connsiteX3" fmla="*/ 1059308 w 1070338"/>
                  <a:gd name="connsiteY3" fmla="*/ 269082 h 544171"/>
                  <a:gd name="connsiteX4" fmla="*/ 1066451 w 1070338"/>
                  <a:gd name="connsiteY4" fmla="*/ 133350 h 544171"/>
                  <a:gd name="connsiteX5" fmla="*/ 1021208 w 1070338"/>
                  <a:gd name="connsiteY5" fmla="*/ 38100 h 544171"/>
                  <a:gd name="connsiteX6" fmla="*/ 914051 w 1070338"/>
                  <a:gd name="connsiteY6" fmla="*/ 0 h 544171"/>
                  <a:gd name="connsiteX7" fmla="*/ 799751 w 1070338"/>
                  <a:gd name="connsiteY7" fmla="*/ 38100 h 544171"/>
                  <a:gd name="connsiteX8" fmla="*/ 683070 w 1070338"/>
                  <a:gd name="connsiteY8" fmla="*/ 142875 h 544171"/>
                  <a:gd name="connsiteX9" fmla="*/ 583058 w 1070338"/>
                  <a:gd name="connsiteY9" fmla="*/ 195263 h 544171"/>
                  <a:gd name="connsiteX10" fmla="*/ 516383 w 1070338"/>
                  <a:gd name="connsiteY10" fmla="*/ 235744 h 544171"/>
                  <a:gd name="connsiteX11" fmla="*/ 473520 w 1070338"/>
                  <a:gd name="connsiteY11" fmla="*/ 271463 h 544171"/>
                  <a:gd name="connsiteX12" fmla="*/ 423514 w 1070338"/>
                  <a:gd name="connsiteY12" fmla="*/ 345282 h 544171"/>
                  <a:gd name="connsiteX13" fmla="*/ 383033 w 1070338"/>
                  <a:gd name="connsiteY13" fmla="*/ 381000 h 544171"/>
                  <a:gd name="connsiteX14" fmla="*/ 209201 w 1070338"/>
                  <a:gd name="connsiteY14" fmla="*/ 342900 h 544171"/>
                  <a:gd name="connsiteX15" fmla="*/ 71089 w 1070338"/>
                  <a:gd name="connsiteY15" fmla="*/ 373857 h 544171"/>
                  <a:gd name="connsiteX16" fmla="*/ 4414 w 1070338"/>
                  <a:gd name="connsiteY16" fmla="*/ 428625 h 544171"/>
                  <a:gd name="connsiteX17" fmla="*/ 13939 w 1070338"/>
                  <a:gd name="connsiteY17" fmla="*/ 509588 h 544171"/>
                  <a:gd name="connsiteX18" fmla="*/ 75851 w 1070338"/>
                  <a:gd name="connsiteY18" fmla="*/ 535782 h 544171"/>
                  <a:gd name="connsiteX19" fmla="*/ 116332 w 1070338"/>
                  <a:gd name="connsiteY19" fmla="*/ 540544 h 544171"/>
                  <a:gd name="connsiteX20" fmla="*/ 125857 w 1070338"/>
                  <a:gd name="connsiteY20" fmla="*/ 485776 h 544171"/>
                  <a:gd name="connsiteX21" fmla="*/ 183008 w 1070338"/>
                  <a:gd name="connsiteY21" fmla="*/ 445294 h 544171"/>
                  <a:gd name="connsiteX22" fmla="*/ 261588 w 1070338"/>
                  <a:gd name="connsiteY22" fmla="*/ 464345 h 544171"/>
                  <a:gd name="connsiteX23" fmla="*/ 321121 w 1070338"/>
                  <a:gd name="connsiteY23" fmla="*/ 497682 h 544171"/>
                  <a:gd name="connsiteX24" fmla="*/ 409226 w 1070338"/>
                  <a:gd name="connsiteY24" fmla="*/ 483394 h 544171"/>
                  <a:gd name="connsiteX25" fmla="*/ 494951 w 1070338"/>
                  <a:gd name="connsiteY25" fmla="*/ 450057 h 544171"/>
                  <a:gd name="connsiteX26" fmla="*/ 521145 w 1070338"/>
                  <a:gd name="connsiteY26" fmla="*/ 423863 h 544171"/>
                  <a:gd name="connsiteX27" fmla="*/ 571151 w 1070338"/>
                  <a:gd name="connsiteY27" fmla="*/ 333375 h 544171"/>
                  <a:gd name="connsiteX28" fmla="*/ 661639 w 1070338"/>
                  <a:gd name="connsiteY28" fmla="*/ 264319 h 544171"/>
                  <a:gd name="connsiteX29" fmla="*/ 735458 w 1070338"/>
                  <a:gd name="connsiteY29" fmla="*/ 204788 h 544171"/>
                  <a:gd name="connsiteX30" fmla="*/ 852139 w 1070338"/>
                  <a:gd name="connsiteY30" fmla="*/ 145257 h 544171"/>
                  <a:gd name="connsiteX31" fmla="*/ 918814 w 1070338"/>
                  <a:gd name="connsiteY31" fmla="*/ 116682 h 544171"/>
                  <a:gd name="connsiteX32" fmla="*/ 978345 w 1070338"/>
                  <a:gd name="connsiteY32" fmla="*/ 138113 h 544171"/>
                  <a:gd name="connsiteX33" fmla="*/ 959295 w 1070338"/>
                  <a:gd name="connsiteY33" fmla="*/ 233363 h 544171"/>
                  <a:gd name="connsiteX34" fmla="*/ 878333 w 1070338"/>
                  <a:gd name="connsiteY34" fmla="*/ 285750 h 544171"/>
                  <a:gd name="connsiteX35" fmla="*/ 794989 w 1070338"/>
                  <a:gd name="connsiteY35" fmla="*/ 390525 h 544171"/>
                  <a:gd name="connsiteX0" fmla="*/ 794989 w 1070338"/>
                  <a:gd name="connsiteY0" fmla="*/ 390525 h 544171"/>
                  <a:gd name="connsiteX1" fmla="*/ 899764 w 1070338"/>
                  <a:gd name="connsiteY1" fmla="*/ 397669 h 544171"/>
                  <a:gd name="connsiteX2" fmla="*/ 990251 w 1070338"/>
                  <a:gd name="connsiteY2" fmla="*/ 357188 h 544171"/>
                  <a:gd name="connsiteX3" fmla="*/ 1059308 w 1070338"/>
                  <a:gd name="connsiteY3" fmla="*/ 269082 h 544171"/>
                  <a:gd name="connsiteX4" fmla="*/ 1066451 w 1070338"/>
                  <a:gd name="connsiteY4" fmla="*/ 133350 h 544171"/>
                  <a:gd name="connsiteX5" fmla="*/ 1021208 w 1070338"/>
                  <a:gd name="connsiteY5" fmla="*/ 38100 h 544171"/>
                  <a:gd name="connsiteX6" fmla="*/ 914051 w 1070338"/>
                  <a:gd name="connsiteY6" fmla="*/ 0 h 544171"/>
                  <a:gd name="connsiteX7" fmla="*/ 799751 w 1070338"/>
                  <a:gd name="connsiteY7" fmla="*/ 38100 h 544171"/>
                  <a:gd name="connsiteX8" fmla="*/ 683070 w 1070338"/>
                  <a:gd name="connsiteY8" fmla="*/ 142875 h 544171"/>
                  <a:gd name="connsiteX9" fmla="*/ 583058 w 1070338"/>
                  <a:gd name="connsiteY9" fmla="*/ 195263 h 544171"/>
                  <a:gd name="connsiteX10" fmla="*/ 516383 w 1070338"/>
                  <a:gd name="connsiteY10" fmla="*/ 235744 h 544171"/>
                  <a:gd name="connsiteX11" fmla="*/ 473520 w 1070338"/>
                  <a:gd name="connsiteY11" fmla="*/ 271463 h 544171"/>
                  <a:gd name="connsiteX12" fmla="*/ 423514 w 1070338"/>
                  <a:gd name="connsiteY12" fmla="*/ 345282 h 544171"/>
                  <a:gd name="connsiteX13" fmla="*/ 383033 w 1070338"/>
                  <a:gd name="connsiteY13" fmla="*/ 381000 h 544171"/>
                  <a:gd name="connsiteX14" fmla="*/ 209201 w 1070338"/>
                  <a:gd name="connsiteY14" fmla="*/ 342900 h 544171"/>
                  <a:gd name="connsiteX15" fmla="*/ 71089 w 1070338"/>
                  <a:gd name="connsiteY15" fmla="*/ 373857 h 544171"/>
                  <a:gd name="connsiteX16" fmla="*/ 4414 w 1070338"/>
                  <a:gd name="connsiteY16" fmla="*/ 428625 h 544171"/>
                  <a:gd name="connsiteX17" fmla="*/ 13939 w 1070338"/>
                  <a:gd name="connsiteY17" fmla="*/ 509588 h 544171"/>
                  <a:gd name="connsiteX18" fmla="*/ 75851 w 1070338"/>
                  <a:gd name="connsiteY18" fmla="*/ 535782 h 544171"/>
                  <a:gd name="connsiteX19" fmla="*/ 116332 w 1070338"/>
                  <a:gd name="connsiteY19" fmla="*/ 540544 h 544171"/>
                  <a:gd name="connsiteX20" fmla="*/ 125857 w 1070338"/>
                  <a:gd name="connsiteY20" fmla="*/ 485776 h 544171"/>
                  <a:gd name="connsiteX21" fmla="*/ 183008 w 1070338"/>
                  <a:gd name="connsiteY21" fmla="*/ 445294 h 544171"/>
                  <a:gd name="connsiteX22" fmla="*/ 261588 w 1070338"/>
                  <a:gd name="connsiteY22" fmla="*/ 464345 h 544171"/>
                  <a:gd name="connsiteX23" fmla="*/ 321121 w 1070338"/>
                  <a:gd name="connsiteY23" fmla="*/ 497682 h 544171"/>
                  <a:gd name="connsiteX24" fmla="*/ 409226 w 1070338"/>
                  <a:gd name="connsiteY24" fmla="*/ 483394 h 544171"/>
                  <a:gd name="connsiteX25" fmla="*/ 494951 w 1070338"/>
                  <a:gd name="connsiteY25" fmla="*/ 450057 h 544171"/>
                  <a:gd name="connsiteX26" fmla="*/ 521145 w 1070338"/>
                  <a:gd name="connsiteY26" fmla="*/ 423863 h 544171"/>
                  <a:gd name="connsiteX27" fmla="*/ 571151 w 1070338"/>
                  <a:gd name="connsiteY27" fmla="*/ 333375 h 544171"/>
                  <a:gd name="connsiteX28" fmla="*/ 661639 w 1070338"/>
                  <a:gd name="connsiteY28" fmla="*/ 264319 h 544171"/>
                  <a:gd name="connsiteX29" fmla="*/ 735458 w 1070338"/>
                  <a:gd name="connsiteY29" fmla="*/ 204788 h 544171"/>
                  <a:gd name="connsiteX30" fmla="*/ 852139 w 1070338"/>
                  <a:gd name="connsiteY30" fmla="*/ 145257 h 544171"/>
                  <a:gd name="connsiteX31" fmla="*/ 918814 w 1070338"/>
                  <a:gd name="connsiteY31" fmla="*/ 116682 h 544171"/>
                  <a:gd name="connsiteX32" fmla="*/ 978345 w 1070338"/>
                  <a:gd name="connsiteY32" fmla="*/ 138113 h 544171"/>
                  <a:gd name="connsiteX33" fmla="*/ 959295 w 1070338"/>
                  <a:gd name="connsiteY33" fmla="*/ 233363 h 544171"/>
                  <a:gd name="connsiteX34" fmla="*/ 871190 w 1070338"/>
                  <a:gd name="connsiteY34" fmla="*/ 295275 h 544171"/>
                  <a:gd name="connsiteX35" fmla="*/ 794989 w 1070338"/>
                  <a:gd name="connsiteY35" fmla="*/ 390525 h 544171"/>
                  <a:gd name="connsiteX0" fmla="*/ 794989 w 1070338"/>
                  <a:gd name="connsiteY0" fmla="*/ 390525 h 544171"/>
                  <a:gd name="connsiteX1" fmla="*/ 899764 w 1070338"/>
                  <a:gd name="connsiteY1" fmla="*/ 397669 h 544171"/>
                  <a:gd name="connsiteX2" fmla="*/ 990251 w 1070338"/>
                  <a:gd name="connsiteY2" fmla="*/ 357188 h 544171"/>
                  <a:gd name="connsiteX3" fmla="*/ 1059308 w 1070338"/>
                  <a:gd name="connsiteY3" fmla="*/ 269082 h 544171"/>
                  <a:gd name="connsiteX4" fmla="*/ 1066451 w 1070338"/>
                  <a:gd name="connsiteY4" fmla="*/ 133350 h 544171"/>
                  <a:gd name="connsiteX5" fmla="*/ 1021208 w 1070338"/>
                  <a:gd name="connsiteY5" fmla="*/ 38100 h 544171"/>
                  <a:gd name="connsiteX6" fmla="*/ 914051 w 1070338"/>
                  <a:gd name="connsiteY6" fmla="*/ 0 h 544171"/>
                  <a:gd name="connsiteX7" fmla="*/ 799751 w 1070338"/>
                  <a:gd name="connsiteY7" fmla="*/ 38100 h 544171"/>
                  <a:gd name="connsiteX8" fmla="*/ 683070 w 1070338"/>
                  <a:gd name="connsiteY8" fmla="*/ 142875 h 544171"/>
                  <a:gd name="connsiteX9" fmla="*/ 583058 w 1070338"/>
                  <a:gd name="connsiteY9" fmla="*/ 195263 h 544171"/>
                  <a:gd name="connsiteX10" fmla="*/ 516383 w 1070338"/>
                  <a:gd name="connsiteY10" fmla="*/ 235744 h 544171"/>
                  <a:gd name="connsiteX11" fmla="*/ 473520 w 1070338"/>
                  <a:gd name="connsiteY11" fmla="*/ 271463 h 544171"/>
                  <a:gd name="connsiteX12" fmla="*/ 423514 w 1070338"/>
                  <a:gd name="connsiteY12" fmla="*/ 345282 h 544171"/>
                  <a:gd name="connsiteX13" fmla="*/ 383033 w 1070338"/>
                  <a:gd name="connsiteY13" fmla="*/ 381000 h 544171"/>
                  <a:gd name="connsiteX14" fmla="*/ 209201 w 1070338"/>
                  <a:gd name="connsiteY14" fmla="*/ 342900 h 544171"/>
                  <a:gd name="connsiteX15" fmla="*/ 71089 w 1070338"/>
                  <a:gd name="connsiteY15" fmla="*/ 373857 h 544171"/>
                  <a:gd name="connsiteX16" fmla="*/ 4414 w 1070338"/>
                  <a:gd name="connsiteY16" fmla="*/ 428625 h 544171"/>
                  <a:gd name="connsiteX17" fmla="*/ 13939 w 1070338"/>
                  <a:gd name="connsiteY17" fmla="*/ 509588 h 544171"/>
                  <a:gd name="connsiteX18" fmla="*/ 75851 w 1070338"/>
                  <a:gd name="connsiteY18" fmla="*/ 535782 h 544171"/>
                  <a:gd name="connsiteX19" fmla="*/ 116332 w 1070338"/>
                  <a:gd name="connsiteY19" fmla="*/ 540544 h 544171"/>
                  <a:gd name="connsiteX20" fmla="*/ 125857 w 1070338"/>
                  <a:gd name="connsiteY20" fmla="*/ 485776 h 544171"/>
                  <a:gd name="connsiteX21" fmla="*/ 183008 w 1070338"/>
                  <a:gd name="connsiteY21" fmla="*/ 445294 h 544171"/>
                  <a:gd name="connsiteX22" fmla="*/ 261588 w 1070338"/>
                  <a:gd name="connsiteY22" fmla="*/ 464345 h 544171"/>
                  <a:gd name="connsiteX23" fmla="*/ 321121 w 1070338"/>
                  <a:gd name="connsiteY23" fmla="*/ 497682 h 544171"/>
                  <a:gd name="connsiteX24" fmla="*/ 409226 w 1070338"/>
                  <a:gd name="connsiteY24" fmla="*/ 483394 h 544171"/>
                  <a:gd name="connsiteX25" fmla="*/ 494951 w 1070338"/>
                  <a:gd name="connsiteY25" fmla="*/ 450057 h 544171"/>
                  <a:gd name="connsiteX26" fmla="*/ 521145 w 1070338"/>
                  <a:gd name="connsiteY26" fmla="*/ 423863 h 544171"/>
                  <a:gd name="connsiteX27" fmla="*/ 571151 w 1070338"/>
                  <a:gd name="connsiteY27" fmla="*/ 333375 h 544171"/>
                  <a:gd name="connsiteX28" fmla="*/ 661639 w 1070338"/>
                  <a:gd name="connsiteY28" fmla="*/ 264319 h 544171"/>
                  <a:gd name="connsiteX29" fmla="*/ 735458 w 1070338"/>
                  <a:gd name="connsiteY29" fmla="*/ 204788 h 544171"/>
                  <a:gd name="connsiteX30" fmla="*/ 852139 w 1070338"/>
                  <a:gd name="connsiteY30" fmla="*/ 145257 h 544171"/>
                  <a:gd name="connsiteX31" fmla="*/ 918814 w 1070338"/>
                  <a:gd name="connsiteY31" fmla="*/ 116682 h 544171"/>
                  <a:gd name="connsiteX32" fmla="*/ 978345 w 1070338"/>
                  <a:gd name="connsiteY32" fmla="*/ 138113 h 544171"/>
                  <a:gd name="connsiteX33" fmla="*/ 956914 w 1070338"/>
                  <a:gd name="connsiteY33" fmla="*/ 228601 h 544171"/>
                  <a:gd name="connsiteX34" fmla="*/ 871190 w 1070338"/>
                  <a:gd name="connsiteY34" fmla="*/ 295275 h 544171"/>
                  <a:gd name="connsiteX35" fmla="*/ 794989 w 1070338"/>
                  <a:gd name="connsiteY35" fmla="*/ 390525 h 544171"/>
                  <a:gd name="connsiteX0" fmla="*/ 794989 w 1070338"/>
                  <a:gd name="connsiteY0" fmla="*/ 390525 h 542331"/>
                  <a:gd name="connsiteX1" fmla="*/ 899764 w 1070338"/>
                  <a:gd name="connsiteY1" fmla="*/ 397669 h 542331"/>
                  <a:gd name="connsiteX2" fmla="*/ 990251 w 1070338"/>
                  <a:gd name="connsiteY2" fmla="*/ 357188 h 542331"/>
                  <a:gd name="connsiteX3" fmla="*/ 1059308 w 1070338"/>
                  <a:gd name="connsiteY3" fmla="*/ 269082 h 542331"/>
                  <a:gd name="connsiteX4" fmla="*/ 1066451 w 1070338"/>
                  <a:gd name="connsiteY4" fmla="*/ 133350 h 542331"/>
                  <a:gd name="connsiteX5" fmla="*/ 1021208 w 1070338"/>
                  <a:gd name="connsiteY5" fmla="*/ 38100 h 542331"/>
                  <a:gd name="connsiteX6" fmla="*/ 914051 w 1070338"/>
                  <a:gd name="connsiteY6" fmla="*/ 0 h 542331"/>
                  <a:gd name="connsiteX7" fmla="*/ 799751 w 1070338"/>
                  <a:gd name="connsiteY7" fmla="*/ 38100 h 542331"/>
                  <a:gd name="connsiteX8" fmla="*/ 683070 w 1070338"/>
                  <a:gd name="connsiteY8" fmla="*/ 142875 h 542331"/>
                  <a:gd name="connsiteX9" fmla="*/ 583058 w 1070338"/>
                  <a:gd name="connsiteY9" fmla="*/ 195263 h 542331"/>
                  <a:gd name="connsiteX10" fmla="*/ 516383 w 1070338"/>
                  <a:gd name="connsiteY10" fmla="*/ 235744 h 542331"/>
                  <a:gd name="connsiteX11" fmla="*/ 473520 w 1070338"/>
                  <a:gd name="connsiteY11" fmla="*/ 271463 h 542331"/>
                  <a:gd name="connsiteX12" fmla="*/ 423514 w 1070338"/>
                  <a:gd name="connsiteY12" fmla="*/ 345282 h 542331"/>
                  <a:gd name="connsiteX13" fmla="*/ 383033 w 1070338"/>
                  <a:gd name="connsiteY13" fmla="*/ 381000 h 542331"/>
                  <a:gd name="connsiteX14" fmla="*/ 209201 w 1070338"/>
                  <a:gd name="connsiteY14" fmla="*/ 342900 h 542331"/>
                  <a:gd name="connsiteX15" fmla="*/ 71089 w 1070338"/>
                  <a:gd name="connsiteY15" fmla="*/ 373857 h 542331"/>
                  <a:gd name="connsiteX16" fmla="*/ 4414 w 1070338"/>
                  <a:gd name="connsiteY16" fmla="*/ 428625 h 542331"/>
                  <a:gd name="connsiteX17" fmla="*/ 13939 w 1070338"/>
                  <a:gd name="connsiteY17" fmla="*/ 509588 h 542331"/>
                  <a:gd name="connsiteX18" fmla="*/ 75851 w 1070338"/>
                  <a:gd name="connsiteY18" fmla="*/ 535782 h 542331"/>
                  <a:gd name="connsiteX19" fmla="*/ 116332 w 1070338"/>
                  <a:gd name="connsiteY19" fmla="*/ 538163 h 542331"/>
                  <a:gd name="connsiteX20" fmla="*/ 125857 w 1070338"/>
                  <a:gd name="connsiteY20" fmla="*/ 485776 h 542331"/>
                  <a:gd name="connsiteX21" fmla="*/ 183008 w 1070338"/>
                  <a:gd name="connsiteY21" fmla="*/ 445294 h 542331"/>
                  <a:gd name="connsiteX22" fmla="*/ 261588 w 1070338"/>
                  <a:gd name="connsiteY22" fmla="*/ 464345 h 542331"/>
                  <a:gd name="connsiteX23" fmla="*/ 321121 w 1070338"/>
                  <a:gd name="connsiteY23" fmla="*/ 497682 h 542331"/>
                  <a:gd name="connsiteX24" fmla="*/ 409226 w 1070338"/>
                  <a:gd name="connsiteY24" fmla="*/ 483394 h 542331"/>
                  <a:gd name="connsiteX25" fmla="*/ 494951 w 1070338"/>
                  <a:gd name="connsiteY25" fmla="*/ 450057 h 542331"/>
                  <a:gd name="connsiteX26" fmla="*/ 521145 w 1070338"/>
                  <a:gd name="connsiteY26" fmla="*/ 423863 h 542331"/>
                  <a:gd name="connsiteX27" fmla="*/ 571151 w 1070338"/>
                  <a:gd name="connsiteY27" fmla="*/ 333375 h 542331"/>
                  <a:gd name="connsiteX28" fmla="*/ 661639 w 1070338"/>
                  <a:gd name="connsiteY28" fmla="*/ 264319 h 542331"/>
                  <a:gd name="connsiteX29" fmla="*/ 735458 w 1070338"/>
                  <a:gd name="connsiteY29" fmla="*/ 204788 h 542331"/>
                  <a:gd name="connsiteX30" fmla="*/ 852139 w 1070338"/>
                  <a:gd name="connsiteY30" fmla="*/ 145257 h 542331"/>
                  <a:gd name="connsiteX31" fmla="*/ 918814 w 1070338"/>
                  <a:gd name="connsiteY31" fmla="*/ 116682 h 542331"/>
                  <a:gd name="connsiteX32" fmla="*/ 978345 w 1070338"/>
                  <a:gd name="connsiteY32" fmla="*/ 138113 h 542331"/>
                  <a:gd name="connsiteX33" fmla="*/ 956914 w 1070338"/>
                  <a:gd name="connsiteY33" fmla="*/ 228601 h 542331"/>
                  <a:gd name="connsiteX34" fmla="*/ 871190 w 1070338"/>
                  <a:gd name="connsiteY34" fmla="*/ 295275 h 542331"/>
                  <a:gd name="connsiteX35" fmla="*/ 794989 w 1070338"/>
                  <a:gd name="connsiteY35" fmla="*/ 390525 h 542331"/>
                  <a:gd name="connsiteX0" fmla="*/ 794989 w 1070338"/>
                  <a:gd name="connsiteY0" fmla="*/ 390525 h 542331"/>
                  <a:gd name="connsiteX1" fmla="*/ 899764 w 1070338"/>
                  <a:gd name="connsiteY1" fmla="*/ 397669 h 542331"/>
                  <a:gd name="connsiteX2" fmla="*/ 990251 w 1070338"/>
                  <a:gd name="connsiteY2" fmla="*/ 357188 h 542331"/>
                  <a:gd name="connsiteX3" fmla="*/ 1059308 w 1070338"/>
                  <a:gd name="connsiteY3" fmla="*/ 269082 h 542331"/>
                  <a:gd name="connsiteX4" fmla="*/ 1066451 w 1070338"/>
                  <a:gd name="connsiteY4" fmla="*/ 133350 h 542331"/>
                  <a:gd name="connsiteX5" fmla="*/ 1021208 w 1070338"/>
                  <a:gd name="connsiteY5" fmla="*/ 38100 h 542331"/>
                  <a:gd name="connsiteX6" fmla="*/ 914051 w 1070338"/>
                  <a:gd name="connsiteY6" fmla="*/ 0 h 542331"/>
                  <a:gd name="connsiteX7" fmla="*/ 799751 w 1070338"/>
                  <a:gd name="connsiteY7" fmla="*/ 38100 h 542331"/>
                  <a:gd name="connsiteX8" fmla="*/ 678308 w 1070338"/>
                  <a:gd name="connsiteY8" fmla="*/ 135731 h 542331"/>
                  <a:gd name="connsiteX9" fmla="*/ 583058 w 1070338"/>
                  <a:gd name="connsiteY9" fmla="*/ 195263 h 542331"/>
                  <a:gd name="connsiteX10" fmla="*/ 516383 w 1070338"/>
                  <a:gd name="connsiteY10" fmla="*/ 235744 h 542331"/>
                  <a:gd name="connsiteX11" fmla="*/ 473520 w 1070338"/>
                  <a:gd name="connsiteY11" fmla="*/ 271463 h 542331"/>
                  <a:gd name="connsiteX12" fmla="*/ 423514 w 1070338"/>
                  <a:gd name="connsiteY12" fmla="*/ 345282 h 542331"/>
                  <a:gd name="connsiteX13" fmla="*/ 383033 w 1070338"/>
                  <a:gd name="connsiteY13" fmla="*/ 381000 h 542331"/>
                  <a:gd name="connsiteX14" fmla="*/ 209201 w 1070338"/>
                  <a:gd name="connsiteY14" fmla="*/ 342900 h 542331"/>
                  <a:gd name="connsiteX15" fmla="*/ 71089 w 1070338"/>
                  <a:gd name="connsiteY15" fmla="*/ 373857 h 542331"/>
                  <a:gd name="connsiteX16" fmla="*/ 4414 w 1070338"/>
                  <a:gd name="connsiteY16" fmla="*/ 428625 h 542331"/>
                  <a:gd name="connsiteX17" fmla="*/ 13939 w 1070338"/>
                  <a:gd name="connsiteY17" fmla="*/ 509588 h 542331"/>
                  <a:gd name="connsiteX18" fmla="*/ 75851 w 1070338"/>
                  <a:gd name="connsiteY18" fmla="*/ 535782 h 542331"/>
                  <a:gd name="connsiteX19" fmla="*/ 116332 w 1070338"/>
                  <a:gd name="connsiteY19" fmla="*/ 538163 h 542331"/>
                  <a:gd name="connsiteX20" fmla="*/ 125857 w 1070338"/>
                  <a:gd name="connsiteY20" fmla="*/ 485776 h 542331"/>
                  <a:gd name="connsiteX21" fmla="*/ 183008 w 1070338"/>
                  <a:gd name="connsiteY21" fmla="*/ 445294 h 542331"/>
                  <a:gd name="connsiteX22" fmla="*/ 261588 w 1070338"/>
                  <a:gd name="connsiteY22" fmla="*/ 464345 h 542331"/>
                  <a:gd name="connsiteX23" fmla="*/ 321121 w 1070338"/>
                  <a:gd name="connsiteY23" fmla="*/ 497682 h 542331"/>
                  <a:gd name="connsiteX24" fmla="*/ 409226 w 1070338"/>
                  <a:gd name="connsiteY24" fmla="*/ 483394 h 542331"/>
                  <a:gd name="connsiteX25" fmla="*/ 494951 w 1070338"/>
                  <a:gd name="connsiteY25" fmla="*/ 450057 h 542331"/>
                  <a:gd name="connsiteX26" fmla="*/ 521145 w 1070338"/>
                  <a:gd name="connsiteY26" fmla="*/ 423863 h 542331"/>
                  <a:gd name="connsiteX27" fmla="*/ 571151 w 1070338"/>
                  <a:gd name="connsiteY27" fmla="*/ 333375 h 542331"/>
                  <a:gd name="connsiteX28" fmla="*/ 661639 w 1070338"/>
                  <a:gd name="connsiteY28" fmla="*/ 264319 h 542331"/>
                  <a:gd name="connsiteX29" fmla="*/ 735458 w 1070338"/>
                  <a:gd name="connsiteY29" fmla="*/ 204788 h 542331"/>
                  <a:gd name="connsiteX30" fmla="*/ 852139 w 1070338"/>
                  <a:gd name="connsiteY30" fmla="*/ 145257 h 542331"/>
                  <a:gd name="connsiteX31" fmla="*/ 918814 w 1070338"/>
                  <a:gd name="connsiteY31" fmla="*/ 116682 h 542331"/>
                  <a:gd name="connsiteX32" fmla="*/ 978345 w 1070338"/>
                  <a:gd name="connsiteY32" fmla="*/ 138113 h 542331"/>
                  <a:gd name="connsiteX33" fmla="*/ 956914 w 1070338"/>
                  <a:gd name="connsiteY33" fmla="*/ 228601 h 542331"/>
                  <a:gd name="connsiteX34" fmla="*/ 871190 w 1070338"/>
                  <a:gd name="connsiteY34" fmla="*/ 295275 h 542331"/>
                  <a:gd name="connsiteX35" fmla="*/ 794989 w 1070338"/>
                  <a:gd name="connsiteY35" fmla="*/ 390525 h 542331"/>
                  <a:gd name="connsiteX0" fmla="*/ 787845 w 1070338"/>
                  <a:gd name="connsiteY0" fmla="*/ 376238 h 542331"/>
                  <a:gd name="connsiteX1" fmla="*/ 899764 w 1070338"/>
                  <a:gd name="connsiteY1" fmla="*/ 397669 h 542331"/>
                  <a:gd name="connsiteX2" fmla="*/ 990251 w 1070338"/>
                  <a:gd name="connsiteY2" fmla="*/ 357188 h 542331"/>
                  <a:gd name="connsiteX3" fmla="*/ 1059308 w 1070338"/>
                  <a:gd name="connsiteY3" fmla="*/ 269082 h 542331"/>
                  <a:gd name="connsiteX4" fmla="*/ 1066451 w 1070338"/>
                  <a:gd name="connsiteY4" fmla="*/ 133350 h 542331"/>
                  <a:gd name="connsiteX5" fmla="*/ 1021208 w 1070338"/>
                  <a:gd name="connsiteY5" fmla="*/ 38100 h 542331"/>
                  <a:gd name="connsiteX6" fmla="*/ 914051 w 1070338"/>
                  <a:gd name="connsiteY6" fmla="*/ 0 h 542331"/>
                  <a:gd name="connsiteX7" fmla="*/ 799751 w 1070338"/>
                  <a:gd name="connsiteY7" fmla="*/ 38100 h 542331"/>
                  <a:gd name="connsiteX8" fmla="*/ 678308 w 1070338"/>
                  <a:gd name="connsiteY8" fmla="*/ 135731 h 542331"/>
                  <a:gd name="connsiteX9" fmla="*/ 583058 w 1070338"/>
                  <a:gd name="connsiteY9" fmla="*/ 195263 h 542331"/>
                  <a:gd name="connsiteX10" fmla="*/ 516383 w 1070338"/>
                  <a:gd name="connsiteY10" fmla="*/ 235744 h 542331"/>
                  <a:gd name="connsiteX11" fmla="*/ 473520 w 1070338"/>
                  <a:gd name="connsiteY11" fmla="*/ 271463 h 542331"/>
                  <a:gd name="connsiteX12" fmla="*/ 423514 w 1070338"/>
                  <a:gd name="connsiteY12" fmla="*/ 345282 h 542331"/>
                  <a:gd name="connsiteX13" fmla="*/ 383033 w 1070338"/>
                  <a:gd name="connsiteY13" fmla="*/ 381000 h 542331"/>
                  <a:gd name="connsiteX14" fmla="*/ 209201 w 1070338"/>
                  <a:gd name="connsiteY14" fmla="*/ 342900 h 542331"/>
                  <a:gd name="connsiteX15" fmla="*/ 71089 w 1070338"/>
                  <a:gd name="connsiteY15" fmla="*/ 373857 h 542331"/>
                  <a:gd name="connsiteX16" fmla="*/ 4414 w 1070338"/>
                  <a:gd name="connsiteY16" fmla="*/ 428625 h 542331"/>
                  <a:gd name="connsiteX17" fmla="*/ 13939 w 1070338"/>
                  <a:gd name="connsiteY17" fmla="*/ 509588 h 542331"/>
                  <a:gd name="connsiteX18" fmla="*/ 75851 w 1070338"/>
                  <a:gd name="connsiteY18" fmla="*/ 535782 h 542331"/>
                  <a:gd name="connsiteX19" fmla="*/ 116332 w 1070338"/>
                  <a:gd name="connsiteY19" fmla="*/ 538163 h 542331"/>
                  <a:gd name="connsiteX20" fmla="*/ 125857 w 1070338"/>
                  <a:gd name="connsiteY20" fmla="*/ 485776 h 542331"/>
                  <a:gd name="connsiteX21" fmla="*/ 183008 w 1070338"/>
                  <a:gd name="connsiteY21" fmla="*/ 445294 h 542331"/>
                  <a:gd name="connsiteX22" fmla="*/ 261588 w 1070338"/>
                  <a:gd name="connsiteY22" fmla="*/ 464345 h 542331"/>
                  <a:gd name="connsiteX23" fmla="*/ 321121 w 1070338"/>
                  <a:gd name="connsiteY23" fmla="*/ 497682 h 542331"/>
                  <a:gd name="connsiteX24" fmla="*/ 409226 w 1070338"/>
                  <a:gd name="connsiteY24" fmla="*/ 483394 h 542331"/>
                  <a:gd name="connsiteX25" fmla="*/ 494951 w 1070338"/>
                  <a:gd name="connsiteY25" fmla="*/ 450057 h 542331"/>
                  <a:gd name="connsiteX26" fmla="*/ 521145 w 1070338"/>
                  <a:gd name="connsiteY26" fmla="*/ 423863 h 542331"/>
                  <a:gd name="connsiteX27" fmla="*/ 571151 w 1070338"/>
                  <a:gd name="connsiteY27" fmla="*/ 333375 h 542331"/>
                  <a:gd name="connsiteX28" fmla="*/ 661639 w 1070338"/>
                  <a:gd name="connsiteY28" fmla="*/ 264319 h 542331"/>
                  <a:gd name="connsiteX29" fmla="*/ 735458 w 1070338"/>
                  <a:gd name="connsiteY29" fmla="*/ 204788 h 542331"/>
                  <a:gd name="connsiteX30" fmla="*/ 852139 w 1070338"/>
                  <a:gd name="connsiteY30" fmla="*/ 145257 h 542331"/>
                  <a:gd name="connsiteX31" fmla="*/ 918814 w 1070338"/>
                  <a:gd name="connsiteY31" fmla="*/ 116682 h 542331"/>
                  <a:gd name="connsiteX32" fmla="*/ 978345 w 1070338"/>
                  <a:gd name="connsiteY32" fmla="*/ 138113 h 542331"/>
                  <a:gd name="connsiteX33" fmla="*/ 956914 w 1070338"/>
                  <a:gd name="connsiteY33" fmla="*/ 228601 h 542331"/>
                  <a:gd name="connsiteX34" fmla="*/ 871190 w 1070338"/>
                  <a:gd name="connsiteY34" fmla="*/ 295275 h 542331"/>
                  <a:gd name="connsiteX35" fmla="*/ 787845 w 1070338"/>
                  <a:gd name="connsiteY35" fmla="*/ 376238 h 542331"/>
                  <a:gd name="connsiteX0" fmla="*/ 787845 w 1070338"/>
                  <a:gd name="connsiteY0" fmla="*/ 376238 h 542331"/>
                  <a:gd name="connsiteX1" fmla="*/ 899764 w 1070338"/>
                  <a:gd name="connsiteY1" fmla="*/ 397669 h 542331"/>
                  <a:gd name="connsiteX2" fmla="*/ 990251 w 1070338"/>
                  <a:gd name="connsiteY2" fmla="*/ 357188 h 542331"/>
                  <a:gd name="connsiteX3" fmla="*/ 1059308 w 1070338"/>
                  <a:gd name="connsiteY3" fmla="*/ 269082 h 542331"/>
                  <a:gd name="connsiteX4" fmla="*/ 1066451 w 1070338"/>
                  <a:gd name="connsiteY4" fmla="*/ 133350 h 542331"/>
                  <a:gd name="connsiteX5" fmla="*/ 1021208 w 1070338"/>
                  <a:gd name="connsiteY5" fmla="*/ 38100 h 542331"/>
                  <a:gd name="connsiteX6" fmla="*/ 914051 w 1070338"/>
                  <a:gd name="connsiteY6" fmla="*/ 0 h 542331"/>
                  <a:gd name="connsiteX7" fmla="*/ 799751 w 1070338"/>
                  <a:gd name="connsiteY7" fmla="*/ 38100 h 542331"/>
                  <a:gd name="connsiteX8" fmla="*/ 678308 w 1070338"/>
                  <a:gd name="connsiteY8" fmla="*/ 135731 h 542331"/>
                  <a:gd name="connsiteX9" fmla="*/ 583058 w 1070338"/>
                  <a:gd name="connsiteY9" fmla="*/ 195263 h 542331"/>
                  <a:gd name="connsiteX10" fmla="*/ 516383 w 1070338"/>
                  <a:gd name="connsiteY10" fmla="*/ 235744 h 542331"/>
                  <a:gd name="connsiteX11" fmla="*/ 473520 w 1070338"/>
                  <a:gd name="connsiteY11" fmla="*/ 271463 h 542331"/>
                  <a:gd name="connsiteX12" fmla="*/ 423514 w 1070338"/>
                  <a:gd name="connsiteY12" fmla="*/ 345282 h 542331"/>
                  <a:gd name="connsiteX13" fmla="*/ 383033 w 1070338"/>
                  <a:gd name="connsiteY13" fmla="*/ 381000 h 542331"/>
                  <a:gd name="connsiteX14" fmla="*/ 209201 w 1070338"/>
                  <a:gd name="connsiteY14" fmla="*/ 342900 h 542331"/>
                  <a:gd name="connsiteX15" fmla="*/ 71089 w 1070338"/>
                  <a:gd name="connsiteY15" fmla="*/ 373857 h 542331"/>
                  <a:gd name="connsiteX16" fmla="*/ 4414 w 1070338"/>
                  <a:gd name="connsiteY16" fmla="*/ 428625 h 542331"/>
                  <a:gd name="connsiteX17" fmla="*/ 13939 w 1070338"/>
                  <a:gd name="connsiteY17" fmla="*/ 509588 h 542331"/>
                  <a:gd name="connsiteX18" fmla="*/ 75851 w 1070338"/>
                  <a:gd name="connsiteY18" fmla="*/ 535782 h 542331"/>
                  <a:gd name="connsiteX19" fmla="*/ 116332 w 1070338"/>
                  <a:gd name="connsiteY19" fmla="*/ 538163 h 542331"/>
                  <a:gd name="connsiteX20" fmla="*/ 125857 w 1070338"/>
                  <a:gd name="connsiteY20" fmla="*/ 485776 h 542331"/>
                  <a:gd name="connsiteX21" fmla="*/ 183008 w 1070338"/>
                  <a:gd name="connsiteY21" fmla="*/ 445294 h 542331"/>
                  <a:gd name="connsiteX22" fmla="*/ 261588 w 1070338"/>
                  <a:gd name="connsiteY22" fmla="*/ 464345 h 542331"/>
                  <a:gd name="connsiteX23" fmla="*/ 321121 w 1070338"/>
                  <a:gd name="connsiteY23" fmla="*/ 497682 h 542331"/>
                  <a:gd name="connsiteX24" fmla="*/ 409226 w 1070338"/>
                  <a:gd name="connsiteY24" fmla="*/ 483394 h 542331"/>
                  <a:gd name="connsiteX25" fmla="*/ 494951 w 1070338"/>
                  <a:gd name="connsiteY25" fmla="*/ 450057 h 542331"/>
                  <a:gd name="connsiteX26" fmla="*/ 521145 w 1070338"/>
                  <a:gd name="connsiteY26" fmla="*/ 423863 h 542331"/>
                  <a:gd name="connsiteX27" fmla="*/ 571151 w 1070338"/>
                  <a:gd name="connsiteY27" fmla="*/ 333375 h 542331"/>
                  <a:gd name="connsiteX28" fmla="*/ 661639 w 1070338"/>
                  <a:gd name="connsiteY28" fmla="*/ 264319 h 542331"/>
                  <a:gd name="connsiteX29" fmla="*/ 735458 w 1070338"/>
                  <a:gd name="connsiteY29" fmla="*/ 204788 h 542331"/>
                  <a:gd name="connsiteX30" fmla="*/ 852139 w 1070338"/>
                  <a:gd name="connsiteY30" fmla="*/ 145257 h 542331"/>
                  <a:gd name="connsiteX31" fmla="*/ 918814 w 1070338"/>
                  <a:gd name="connsiteY31" fmla="*/ 116682 h 542331"/>
                  <a:gd name="connsiteX32" fmla="*/ 978345 w 1070338"/>
                  <a:gd name="connsiteY32" fmla="*/ 138113 h 542331"/>
                  <a:gd name="connsiteX33" fmla="*/ 956914 w 1070338"/>
                  <a:gd name="connsiteY33" fmla="*/ 228601 h 542331"/>
                  <a:gd name="connsiteX34" fmla="*/ 871190 w 1070338"/>
                  <a:gd name="connsiteY34" fmla="*/ 304800 h 542331"/>
                  <a:gd name="connsiteX35" fmla="*/ 787845 w 1070338"/>
                  <a:gd name="connsiteY35" fmla="*/ 376238 h 542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070338" h="542331">
                    <a:moveTo>
                      <a:pt x="787845" y="376238"/>
                    </a:moveTo>
                    <a:cubicBezTo>
                      <a:pt x="792607" y="391716"/>
                      <a:pt x="866030" y="400844"/>
                      <a:pt x="899764" y="397669"/>
                    </a:cubicBezTo>
                    <a:cubicBezTo>
                      <a:pt x="933498" y="394494"/>
                      <a:pt x="963660" y="378619"/>
                      <a:pt x="990251" y="357188"/>
                    </a:cubicBezTo>
                    <a:cubicBezTo>
                      <a:pt x="1016842" y="335757"/>
                      <a:pt x="1046608" y="306388"/>
                      <a:pt x="1059308" y="269082"/>
                    </a:cubicBezTo>
                    <a:cubicBezTo>
                      <a:pt x="1072008" y="231776"/>
                      <a:pt x="1072801" y="171847"/>
                      <a:pt x="1066451" y="133350"/>
                    </a:cubicBezTo>
                    <a:cubicBezTo>
                      <a:pt x="1060101" y="94853"/>
                      <a:pt x="1046608" y="60325"/>
                      <a:pt x="1021208" y="38100"/>
                    </a:cubicBezTo>
                    <a:cubicBezTo>
                      <a:pt x="995808" y="15875"/>
                      <a:pt x="950960" y="0"/>
                      <a:pt x="914051" y="0"/>
                    </a:cubicBezTo>
                    <a:cubicBezTo>
                      <a:pt x="877142" y="0"/>
                      <a:pt x="839041" y="15478"/>
                      <a:pt x="799751" y="38100"/>
                    </a:cubicBezTo>
                    <a:cubicBezTo>
                      <a:pt x="760461" y="60722"/>
                      <a:pt x="714423" y="109537"/>
                      <a:pt x="678308" y="135731"/>
                    </a:cubicBezTo>
                    <a:cubicBezTo>
                      <a:pt x="642193" y="161925"/>
                      <a:pt x="610046" y="178594"/>
                      <a:pt x="583058" y="195263"/>
                    </a:cubicBezTo>
                    <a:cubicBezTo>
                      <a:pt x="556071" y="211932"/>
                      <a:pt x="534639" y="223044"/>
                      <a:pt x="516383" y="235744"/>
                    </a:cubicBezTo>
                    <a:cubicBezTo>
                      <a:pt x="498127" y="248444"/>
                      <a:pt x="488998" y="253207"/>
                      <a:pt x="473520" y="271463"/>
                    </a:cubicBezTo>
                    <a:cubicBezTo>
                      <a:pt x="458042" y="289719"/>
                      <a:pt x="438595" y="327026"/>
                      <a:pt x="423514" y="345282"/>
                    </a:cubicBezTo>
                    <a:cubicBezTo>
                      <a:pt x="408433" y="363538"/>
                      <a:pt x="418752" y="381397"/>
                      <a:pt x="383033" y="381000"/>
                    </a:cubicBezTo>
                    <a:cubicBezTo>
                      <a:pt x="347314" y="380603"/>
                      <a:pt x="261192" y="344091"/>
                      <a:pt x="209201" y="342900"/>
                    </a:cubicBezTo>
                    <a:cubicBezTo>
                      <a:pt x="157210" y="341709"/>
                      <a:pt x="105220" y="359570"/>
                      <a:pt x="71089" y="373857"/>
                    </a:cubicBezTo>
                    <a:cubicBezTo>
                      <a:pt x="36958" y="388144"/>
                      <a:pt x="13939" y="406003"/>
                      <a:pt x="4414" y="428625"/>
                    </a:cubicBezTo>
                    <a:cubicBezTo>
                      <a:pt x="-5111" y="451247"/>
                      <a:pt x="2033" y="491729"/>
                      <a:pt x="13939" y="509588"/>
                    </a:cubicBezTo>
                    <a:cubicBezTo>
                      <a:pt x="25845" y="527448"/>
                      <a:pt x="58786" y="531020"/>
                      <a:pt x="75851" y="535782"/>
                    </a:cubicBezTo>
                    <a:cubicBezTo>
                      <a:pt x="92917" y="540545"/>
                      <a:pt x="107998" y="546497"/>
                      <a:pt x="116332" y="538163"/>
                    </a:cubicBezTo>
                    <a:cubicBezTo>
                      <a:pt x="124666" y="529829"/>
                      <a:pt x="114744" y="501254"/>
                      <a:pt x="125857" y="485776"/>
                    </a:cubicBezTo>
                    <a:cubicBezTo>
                      <a:pt x="136970" y="470298"/>
                      <a:pt x="160386" y="448866"/>
                      <a:pt x="183008" y="445294"/>
                    </a:cubicBezTo>
                    <a:cubicBezTo>
                      <a:pt x="205630" y="441722"/>
                      <a:pt x="238569" y="455614"/>
                      <a:pt x="261588" y="464345"/>
                    </a:cubicBezTo>
                    <a:cubicBezTo>
                      <a:pt x="284607" y="473076"/>
                      <a:pt x="296515" y="494507"/>
                      <a:pt x="321121" y="497682"/>
                    </a:cubicBezTo>
                    <a:cubicBezTo>
                      <a:pt x="345727" y="500857"/>
                      <a:pt x="380254" y="491332"/>
                      <a:pt x="409226" y="483394"/>
                    </a:cubicBezTo>
                    <a:cubicBezTo>
                      <a:pt x="438198" y="475457"/>
                      <a:pt x="476298" y="459979"/>
                      <a:pt x="494951" y="450057"/>
                    </a:cubicBezTo>
                    <a:cubicBezTo>
                      <a:pt x="513604" y="440135"/>
                      <a:pt x="508445" y="443310"/>
                      <a:pt x="521145" y="423863"/>
                    </a:cubicBezTo>
                    <a:cubicBezTo>
                      <a:pt x="533845" y="404416"/>
                      <a:pt x="547735" y="359966"/>
                      <a:pt x="571151" y="333375"/>
                    </a:cubicBezTo>
                    <a:cubicBezTo>
                      <a:pt x="594567" y="306784"/>
                      <a:pt x="634254" y="285750"/>
                      <a:pt x="661639" y="264319"/>
                    </a:cubicBezTo>
                    <a:cubicBezTo>
                      <a:pt x="689023" y="242888"/>
                      <a:pt x="703708" y="224632"/>
                      <a:pt x="735458" y="204788"/>
                    </a:cubicBezTo>
                    <a:cubicBezTo>
                      <a:pt x="767208" y="184944"/>
                      <a:pt x="821580" y="159941"/>
                      <a:pt x="852139" y="145257"/>
                    </a:cubicBezTo>
                    <a:cubicBezTo>
                      <a:pt x="882698" y="130573"/>
                      <a:pt x="897780" y="117873"/>
                      <a:pt x="918814" y="116682"/>
                    </a:cubicBezTo>
                    <a:cubicBezTo>
                      <a:pt x="939848" y="115491"/>
                      <a:pt x="971995" y="119460"/>
                      <a:pt x="978345" y="138113"/>
                    </a:cubicBezTo>
                    <a:cubicBezTo>
                      <a:pt x="984695" y="156766"/>
                      <a:pt x="973583" y="203995"/>
                      <a:pt x="956914" y="228601"/>
                    </a:cubicBezTo>
                    <a:cubicBezTo>
                      <a:pt x="940245" y="253207"/>
                      <a:pt x="899368" y="280194"/>
                      <a:pt x="871190" y="304800"/>
                    </a:cubicBezTo>
                    <a:cubicBezTo>
                      <a:pt x="843012" y="329406"/>
                      <a:pt x="783083" y="360760"/>
                      <a:pt x="787845" y="37623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0" name="任意多边形 1409"/>
              <p:cNvSpPr/>
              <p:nvPr/>
            </p:nvSpPr>
            <p:spPr>
              <a:xfrm>
                <a:off x="7740300" y="4543324"/>
                <a:ext cx="334795" cy="268589"/>
              </a:xfrm>
              <a:custGeom>
                <a:avLst/>
                <a:gdLst>
                  <a:gd name="connsiteX0" fmla="*/ 977 w 849207"/>
                  <a:gd name="connsiteY0" fmla="*/ 250621 h 688475"/>
                  <a:gd name="connsiteX1" fmla="*/ 53365 w 849207"/>
                  <a:gd name="connsiteY1" fmla="*/ 319678 h 688475"/>
                  <a:gd name="connsiteX2" fmla="*/ 108133 w 849207"/>
                  <a:gd name="connsiteY2" fmla="*/ 317296 h 688475"/>
                  <a:gd name="connsiteX3" fmla="*/ 189096 w 849207"/>
                  <a:gd name="connsiteY3" fmla="*/ 283959 h 688475"/>
                  <a:gd name="connsiteX4" fmla="*/ 272440 w 849207"/>
                  <a:gd name="connsiteY4" fmla="*/ 229190 h 688475"/>
                  <a:gd name="connsiteX5" fmla="*/ 367690 w 849207"/>
                  <a:gd name="connsiteY5" fmla="*/ 152990 h 688475"/>
                  <a:gd name="connsiteX6" fmla="*/ 465321 w 849207"/>
                  <a:gd name="connsiteY6" fmla="*/ 105365 h 688475"/>
                  <a:gd name="connsiteX7" fmla="*/ 596290 w 849207"/>
                  <a:gd name="connsiteY7" fmla="*/ 110128 h 688475"/>
                  <a:gd name="connsiteX8" fmla="*/ 712971 w 849207"/>
                  <a:gd name="connsiteY8" fmla="*/ 152990 h 688475"/>
                  <a:gd name="connsiteX9" fmla="*/ 734402 w 849207"/>
                  <a:gd name="connsiteY9" fmla="*/ 212521 h 688475"/>
                  <a:gd name="connsiteX10" fmla="*/ 693921 w 849207"/>
                  <a:gd name="connsiteY10" fmla="*/ 295865 h 688475"/>
                  <a:gd name="connsiteX11" fmla="*/ 629627 w 849207"/>
                  <a:gd name="connsiteY11" fmla="*/ 362540 h 688475"/>
                  <a:gd name="connsiteX12" fmla="*/ 546283 w 849207"/>
                  <a:gd name="connsiteY12" fmla="*/ 419690 h 688475"/>
                  <a:gd name="connsiteX13" fmla="*/ 481990 w 849207"/>
                  <a:gd name="connsiteY13" fmla="*/ 453028 h 688475"/>
                  <a:gd name="connsiteX14" fmla="*/ 401027 w 849207"/>
                  <a:gd name="connsiteY14" fmla="*/ 522084 h 688475"/>
                  <a:gd name="connsiteX15" fmla="*/ 327208 w 849207"/>
                  <a:gd name="connsiteY15" fmla="*/ 572090 h 688475"/>
                  <a:gd name="connsiteX16" fmla="*/ 243865 w 849207"/>
                  <a:gd name="connsiteY16" fmla="*/ 619715 h 688475"/>
                  <a:gd name="connsiteX17" fmla="*/ 212908 w 849207"/>
                  <a:gd name="connsiteY17" fmla="*/ 638765 h 688475"/>
                  <a:gd name="connsiteX18" fmla="*/ 165283 w 849207"/>
                  <a:gd name="connsiteY18" fmla="*/ 674484 h 688475"/>
                  <a:gd name="connsiteX19" fmla="*/ 274821 w 849207"/>
                  <a:gd name="connsiteY19" fmla="*/ 684009 h 688475"/>
                  <a:gd name="connsiteX20" fmla="*/ 439127 w 849207"/>
                  <a:gd name="connsiteY20" fmla="*/ 605428 h 688475"/>
                  <a:gd name="connsiteX21" fmla="*/ 553427 w 849207"/>
                  <a:gd name="connsiteY21" fmla="*/ 514940 h 688475"/>
                  <a:gd name="connsiteX22" fmla="*/ 655821 w 849207"/>
                  <a:gd name="connsiteY22" fmla="*/ 450646 h 688475"/>
                  <a:gd name="connsiteX23" fmla="*/ 782027 w 849207"/>
                  <a:gd name="connsiteY23" fmla="*/ 374446 h 688475"/>
                  <a:gd name="connsiteX24" fmla="*/ 846321 w 849207"/>
                  <a:gd name="connsiteY24" fmla="*/ 248240 h 688475"/>
                  <a:gd name="connsiteX25" fmla="*/ 827271 w 849207"/>
                  <a:gd name="connsiteY25" fmla="*/ 148228 h 688475"/>
                  <a:gd name="connsiteX26" fmla="*/ 732021 w 849207"/>
                  <a:gd name="connsiteY26" fmla="*/ 67265 h 688475"/>
                  <a:gd name="connsiteX27" fmla="*/ 632008 w 849207"/>
                  <a:gd name="connsiteY27" fmla="*/ 12496 h 688475"/>
                  <a:gd name="connsiteX28" fmla="*/ 503421 w 849207"/>
                  <a:gd name="connsiteY28" fmla="*/ 590 h 688475"/>
                  <a:gd name="connsiteX29" fmla="*/ 355783 w 849207"/>
                  <a:gd name="connsiteY29" fmla="*/ 24403 h 688475"/>
                  <a:gd name="connsiteX30" fmla="*/ 274821 w 849207"/>
                  <a:gd name="connsiteY30" fmla="*/ 76790 h 688475"/>
                  <a:gd name="connsiteX31" fmla="*/ 205765 w 849207"/>
                  <a:gd name="connsiteY31" fmla="*/ 152990 h 688475"/>
                  <a:gd name="connsiteX32" fmla="*/ 100990 w 849207"/>
                  <a:gd name="connsiteY32" fmla="*/ 214903 h 688475"/>
                  <a:gd name="connsiteX33" fmla="*/ 977 w 849207"/>
                  <a:gd name="connsiteY33" fmla="*/ 250621 h 688475"/>
                  <a:gd name="connsiteX0" fmla="*/ 977 w 848611"/>
                  <a:gd name="connsiteY0" fmla="*/ 250588 h 688442"/>
                  <a:gd name="connsiteX1" fmla="*/ 53365 w 848611"/>
                  <a:gd name="connsiteY1" fmla="*/ 319645 h 688442"/>
                  <a:gd name="connsiteX2" fmla="*/ 108133 w 848611"/>
                  <a:gd name="connsiteY2" fmla="*/ 317263 h 688442"/>
                  <a:gd name="connsiteX3" fmla="*/ 189096 w 848611"/>
                  <a:gd name="connsiteY3" fmla="*/ 283926 h 688442"/>
                  <a:gd name="connsiteX4" fmla="*/ 272440 w 848611"/>
                  <a:gd name="connsiteY4" fmla="*/ 229157 h 688442"/>
                  <a:gd name="connsiteX5" fmla="*/ 367690 w 848611"/>
                  <a:gd name="connsiteY5" fmla="*/ 152957 h 688442"/>
                  <a:gd name="connsiteX6" fmla="*/ 465321 w 848611"/>
                  <a:gd name="connsiteY6" fmla="*/ 105332 h 688442"/>
                  <a:gd name="connsiteX7" fmla="*/ 596290 w 848611"/>
                  <a:gd name="connsiteY7" fmla="*/ 110095 h 688442"/>
                  <a:gd name="connsiteX8" fmla="*/ 712971 w 848611"/>
                  <a:gd name="connsiteY8" fmla="*/ 152957 h 688442"/>
                  <a:gd name="connsiteX9" fmla="*/ 734402 w 848611"/>
                  <a:gd name="connsiteY9" fmla="*/ 212488 h 688442"/>
                  <a:gd name="connsiteX10" fmla="*/ 693921 w 848611"/>
                  <a:gd name="connsiteY10" fmla="*/ 295832 h 688442"/>
                  <a:gd name="connsiteX11" fmla="*/ 629627 w 848611"/>
                  <a:gd name="connsiteY11" fmla="*/ 362507 h 688442"/>
                  <a:gd name="connsiteX12" fmla="*/ 546283 w 848611"/>
                  <a:gd name="connsiteY12" fmla="*/ 419657 h 688442"/>
                  <a:gd name="connsiteX13" fmla="*/ 481990 w 848611"/>
                  <a:gd name="connsiteY13" fmla="*/ 452995 h 688442"/>
                  <a:gd name="connsiteX14" fmla="*/ 401027 w 848611"/>
                  <a:gd name="connsiteY14" fmla="*/ 522051 h 688442"/>
                  <a:gd name="connsiteX15" fmla="*/ 327208 w 848611"/>
                  <a:gd name="connsiteY15" fmla="*/ 572057 h 688442"/>
                  <a:gd name="connsiteX16" fmla="*/ 243865 w 848611"/>
                  <a:gd name="connsiteY16" fmla="*/ 619682 h 688442"/>
                  <a:gd name="connsiteX17" fmla="*/ 212908 w 848611"/>
                  <a:gd name="connsiteY17" fmla="*/ 638732 h 688442"/>
                  <a:gd name="connsiteX18" fmla="*/ 165283 w 848611"/>
                  <a:gd name="connsiteY18" fmla="*/ 674451 h 688442"/>
                  <a:gd name="connsiteX19" fmla="*/ 274821 w 848611"/>
                  <a:gd name="connsiteY19" fmla="*/ 683976 h 688442"/>
                  <a:gd name="connsiteX20" fmla="*/ 439127 w 848611"/>
                  <a:gd name="connsiteY20" fmla="*/ 605395 h 688442"/>
                  <a:gd name="connsiteX21" fmla="*/ 553427 w 848611"/>
                  <a:gd name="connsiteY21" fmla="*/ 514907 h 688442"/>
                  <a:gd name="connsiteX22" fmla="*/ 655821 w 848611"/>
                  <a:gd name="connsiteY22" fmla="*/ 450613 h 688442"/>
                  <a:gd name="connsiteX23" fmla="*/ 782027 w 848611"/>
                  <a:gd name="connsiteY23" fmla="*/ 374413 h 688442"/>
                  <a:gd name="connsiteX24" fmla="*/ 846321 w 848611"/>
                  <a:gd name="connsiteY24" fmla="*/ 248207 h 688442"/>
                  <a:gd name="connsiteX25" fmla="*/ 827271 w 848611"/>
                  <a:gd name="connsiteY25" fmla="*/ 148195 h 688442"/>
                  <a:gd name="connsiteX26" fmla="*/ 760596 w 848611"/>
                  <a:gd name="connsiteY26" fmla="*/ 64850 h 688442"/>
                  <a:gd name="connsiteX27" fmla="*/ 632008 w 848611"/>
                  <a:gd name="connsiteY27" fmla="*/ 12463 h 688442"/>
                  <a:gd name="connsiteX28" fmla="*/ 503421 w 848611"/>
                  <a:gd name="connsiteY28" fmla="*/ 557 h 688442"/>
                  <a:gd name="connsiteX29" fmla="*/ 355783 w 848611"/>
                  <a:gd name="connsiteY29" fmla="*/ 24370 h 688442"/>
                  <a:gd name="connsiteX30" fmla="*/ 274821 w 848611"/>
                  <a:gd name="connsiteY30" fmla="*/ 76757 h 688442"/>
                  <a:gd name="connsiteX31" fmla="*/ 205765 w 848611"/>
                  <a:gd name="connsiteY31" fmla="*/ 152957 h 688442"/>
                  <a:gd name="connsiteX32" fmla="*/ 100990 w 848611"/>
                  <a:gd name="connsiteY32" fmla="*/ 214870 h 688442"/>
                  <a:gd name="connsiteX33" fmla="*/ 977 w 848611"/>
                  <a:gd name="connsiteY33" fmla="*/ 250588 h 688442"/>
                  <a:gd name="connsiteX0" fmla="*/ 977 w 853121"/>
                  <a:gd name="connsiteY0" fmla="*/ 250588 h 688442"/>
                  <a:gd name="connsiteX1" fmla="*/ 53365 w 853121"/>
                  <a:gd name="connsiteY1" fmla="*/ 319645 h 688442"/>
                  <a:gd name="connsiteX2" fmla="*/ 108133 w 853121"/>
                  <a:gd name="connsiteY2" fmla="*/ 317263 h 688442"/>
                  <a:gd name="connsiteX3" fmla="*/ 189096 w 853121"/>
                  <a:gd name="connsiteY3" fmla="*/ 283926 h 688442"/>
                  <a:gd name="connsiteX4" fmla="*/ 272440 w 853121"/>
                  <a:gd name="connsiteY4" fmla="*/ 229157 h 688442"/>
                  <a:gd name="connsiteX5" fmla="*/ 367690 w 853121"/>
                  <a:gd name="connsiteY5" fmla="*/ 152957 h 688442"/>
                  <a:gd name="connsiteX6" fmla="*/ 465321 w 853121"/>
                  <a:gd name="connsiteY6" fmla="*/ 105332 h 688442"/>
                  <a:gd name="connsiteX7" fmla="*/ 596290 w 853121"/>
                  <a:gd name="connsiteY7" fmla="*/ 110095 h 688442"/>
                  <a:gd name="connsiteX8" fmla="*/ 712971 w 853121"/>
                  <a:gd name="connsiteY8" fmla="*/ 152957 h 688442"/>
                  <a:gd name="connsiteX9" fmla="*/ 734402 w 853121"/>
                  <a:gd name="connsiteY9" fmla="*/ 212488 h 688442"/>
                  <a:gd name="connsiteX10" fmla="*/ 693921 w 853121"/>
                  <a:gd name="connsiteY10" fmla="*/ 295832 h 688442"/>
                  <a:gd name="connsiteX11" fmla="*/ 629627 w 853121"/>
                  <a:gd name="connsiteY11" fmla="*/ 362507 h 688442"/>
                  <a:gd name="connsiteX12" fmla="*/ 546283 w 853121"/>
                  <a:gd name="connsiteY12" fmla="*/ 419657 h 688442"/>
                  <a:gd name="connsiteX13" fmla="*/ 481990 w 853121"/>
                  <a:gd name="connsiteY13" fmla="*/ 452995 h 688442"/>
                  <a:gd name="connsiteX14" fmla="*/ 401027 w 853121"/>
                  <a:gd name="connsiteY14" fmla="*/ 522051 h 688442"/>
                  <a:gd name="connsiteX15" fmla="*/ 327208 w 853121"/>
                  <a:gd name="connsiteY15" fmla="*/ 572057 h 688442"/>
                  <a:gd name="connsiteX16" fmla="*/ 243865 w 853121"/>
                  <a:gd name="connsiteY16" fmla="*/ 619682 h 688442"/>
                  <a:gd name="connsiteX17" fmla="*/ 212908 w 853121"/>
                  <a:gd name="connsiteY17" fmla="*/ 638732 h 688442"/>
                  <a:gd name="connsiteX18" fmla="*/ 165283 w 853121"/>
                  <a:gd name="connsiteY18" fmla="*/ 674451 h 688442"/>
                  <a:gd name="connsiteX19" fmla="*/ 274821 w 853121"/>
                  <a:gd name="connsiteY19" fmla="*/ 683976 h 688442"/>
                  <a:gd name="connsiteX20" fmla="*/ 439127 w 853121"/>
                  <a:gd name="connsiteY20" fmla="*/ 605395 h 688442"/>
                  <a:gd name="connsiteX21" fmla="*/ 553427 w 853121"/>
                  <a:gd name="connsiteY21" fmla="*/ 514907 h 688442"/>
                  <a:gd name="connsiteX22" fmla="*/ 655821 w 853121"/>
                  <a:gd name="connsiteY22" fmla="*/ 450613 h 688442"/>
                  <a:gd name="connsiteX23" fmla="*/ 782027 w 853121"/>
                  <a:gd name="connsiteY23" fmla="*/ 374413 h 688442"/>
                  <a:gd name="connsiteX24" fmla="*/ 846321 w 853121"/>
                  <a:gd name="connsiteY24" fmla="*/ 248207 h 688442"/>
                  <a:gd name="connsiteX25" fmla="*/ 841558 w 853121"/>
                  <a:gd name="connsiteY25" fmla="*/ 152957 h 688442"/>
                  <a:gd name="connsiteX26" fmla="*/ 760596 w 853121"/>
                  <a:gd name="connsiteY26" fmla="*/ 64850 h 688442"/>
                  <a:gd name="connsiteX27" fmla="*/ 632008 w 853121"/>
                  <a:gd name="connsiteY27" fmla="*/ 12463 h 688442"/>
                  <a:gd name="connsiteX28" fmla="*/ 503421 w 853121"/>
                  <a:gd name="connsiteY28" fmla="*/ 557 h 688442"/>
                  <a:gd name="connsiteX29" fmla="*/ 355783 w 853121"/>
                  <a:gd name="connsiteY29" fmla="*/ 24370 h 688442"/>
                  <a:gd name="connsiteX30" fmla="*/ 274821 w 853121"/>
                  <a:gd name="connsiteY30" fmla="*/ 76757 h 688442"/>
                  <a:gd name="connsiteX31" fmla="*/ 205765 w 853121"/>
                  <a:gd name="connsiteY31" fmla="*/ 152957 h 688442"/>
                  <a:gd name="connsiteX32" fmla="*/ 100990 w 853121"/>
                  <a:gd name="connsiteY32" fmla="*/ 214870 h 688442"/>
                  <a:gd name="connsiteX33" fmla="*/ 977 w 853121"/>
                  <a:gd name="connsiteY33" fmla="*/ 250588 h 688442"/>
                  <a:gd name="connsiteX0" fmla="*/ 977 w 858227"/>
                  <a:gd name="connsiteY0" fmla="*/ 250588 h 688442"/>
                  <a:gd name="connsiteX1" fmla="*/ 53365 w 858227"/>
                  <a:gd name="connsiteY1" fmla="*/ 319645 h 688442"/>
                  <a:gd name="connsiteX2" fmla="*/ 108133 w 858227"/>
                  <a:gd name="connsiteY2" fmla="*/ 317263 h 688442"/>
                  <a:gd name="connsiteX3" fmla="*/ 189096 w 858227"/>
                  <a:gd name="connsiteY3" fmla="*/ 283926 h 688442"/>
                  <a:gd name="connsiteX4" fmla="*/ 272440 w 858227"/>
                  <a:gd name="connsiteY4" fmla="*/ 229157 h 688442"/>
                  <a:gd name="connsiteX5" fmla="*/ 367690 w 858227"/>
                  <a:gd name="connsiteY5" fmla="*/ 152957 h 688442"/>
                  <a:gd name="connsiteX6" fmla="*/ 465321 w 858227"/>
                  <a:gd name="connsiteY6" fmla="*/ 105332 h 688442"/>
                  <a:gd name="connsiteX7" fmla="*/ 596290 w 858227"/>
                  <a:gd name="connsiteY7" fmla="*/ 110095 h 688442"/>
                  <a:gd name="connsiteX8" fmla="*/ 712971 w 858227"/>
                  <a:gd name="connsiteY8" fmla="*/ 152957 h 688442"/>
                  <a:gd name="connsiteX9" fmla="*/ 734402 w 858227"/>
                  <a:gd name="connsiteY9" fmla="*/ 212488 h 688442"/>
                  <a:gd name="connsiteX10" fmla="*/ 693921 w 858227"/>
                  <a:gd name="connsiteY10" fmla="*/ 295832 h 688442"/>
                  <a:gd name="connsiteX11" fmla="*/ 629627 w 858227"/>
                  <a:gd name="connsiteY11" fmla="*/ 362507 h 688442"/>
                  <a:gd name="connsiteX12" fmla="*/ 546283 w 858227"/>
                  <a:gd name="connsiteY12" fmla="*/ 419657 h 688442"/>
                  <a:gd name="connsiteX13" fmla="*/ 481990 w 858227"/>
                  <a:gd name="connsiteY13" fmla="*/ 452995 h 688442"/>
                  <a:gd name="connsiteX14" fmla="*/ 401027 w 858227"/>
                  <a:gd name="connsiteY14" fmla="*/ 522051 h 688442"/>
                  <a:gd name="connsiteX15" fmla="*/ 327208 w 858227"/>
                  <a:gd name="connsiteY15" fmla="*/ 572057 h 688442"/>
                  <a:gd name="connsiteX16" fmla="*/ 243865 w 858227"/>
                  <a:gd name="connsiteY16" fmla="*/ 619682 h 688442"/>
                  <a:gd name="connsiteX17" fmla="*/ 212908 w 858227"/>
                  <a:gd name="connsiteY17" fmla="*/ 638732 h 688442"/>
                  <a:gd name="connsiteX18" fmla="*/ 165283 w 858227"/>
                  <a:gd name="connsiteY18" fmla="*/ 674451 h 688442"/>
                  <a:gd name="connsiteX19" fmla="*/ 274821 w 858227"/>
                  <a:gd name="connsiteY19" fmla="*/ 683976 h 688442"/>
                  <a:gd name="connsiteX20" fmla="*/ 439127 w 858227"/>
                  <a:gd name="connsiteY20" fmla="*/ 605395 h 688442"/>
                  <a:gd name="connsiteX21" fmla="*/ 553427 w 858227"/>
                  <a:gd name="connsiteY21" fmla="*/ 514907 h 688442"/>
                  <a:gd name="connsiteX22" fmla="*/ 655821 w 858227"/>
                  <a:gd name="connsiteY22" fmla="*/ 450613 h 688442"/>
                  <a:gd name="connsiteX23" fmla="*/ 782027 w 858227"/>
                  <a:gd name="connsiteY23" fmla="*/ 374413 h 688442"/>
                  <a:gd name="connsiteX24" fmla="*/ 853464 w 858227"/>
                  <a:gd name="connsiteY24" fmla="*/ 260114 h 688442"/>
                  <a:gd name="connsiteX25" fmla="*/ 841558 w 858227"/>
                  <a:gd name="connsiteY25" fmla="*/ 152957 h 688442"/>
                  <a:gd name="connsiteX26" fmla="*/ 760596 w 858227"/>
                  <a:gd name="connsiteY26" fmla="*/ 64850 h 688442"/>
                  <a:gd name="connsiteX27" fmla="*/ 632008 w 858227"/>
                  <a:gd name="connsiteY27" fmla="*/ 12463 h 688442"/>
                  <a:gd name="connsiteX28" fmla="*/ 503421 w 858227"/>
                  <a:gd name="connsiteY28" fmla="*/ 557 h 688442"/>
                  <a:gd name="connsiteX29" fmla="*/ 355783 w 858227"/>
                  <a:gd name="connsiteY29" fmla="*/ 24370 h 688442"/>
                  <a:gd name="connsiteX30" fmla="*/ 274821 w 858227"/>
                  <a:gd name="connsiteY30" fmla="*/ 76757 h 688442"/>
                  <a:gd name="connsiteX31" fmla="*/ 205765 w 858227"/>
                  <a:gd name="connsiteY31" fmla="*/ 152957 h 688442"/>
                  <a:gd name="connsiteX32" fmla="*/ 100990 w 858227"/>
                  <a:gd name="connsiteY32" fmla="*/ 214870 h 688442"/>
                  <a:gd name="connsiteX33" fmla="*/ 977 w 858227"/>
                  <a:gd name="connsiteY33" fmla="*/ 250588 h 688442"/>
                  <a:gd name="connsiteX0" fmla="*/ 977 w 858227"/>
                  <a:gd name="connsiteY0" fmla="*/ 250588 h 688442"/>
                  <a:gd name="connsiteX1" fmla="*/ 53365 w 858227"/>
                  <a:gd name="connsiteY1" fmla="*/ 319645 h 688442"/>
                  <a:gd name="connsiteX2" fmla="*/ 108133 w 858227"/>
                  <a:gd name="connsiteY2" fmla="*/ 317263 h 688442"/>
                  <a:gd name="connsiteX3" fmla="*/ 189096 w 858227"/>
                  <a:gd name="connsiteY3" fmla="*/ 283926 h 688442"/>
                  <a:gd name="connsiteX4" fmla="*/ 272440 w 858227"/>
                  <a:gd name="connsiteY4" fmla="*/ 229157 h 688442"/>
                  <a:gd name="connsiteX5" fmla="*/ 367690 w 858227"/>
                  <a:gd name="connsiteY5" fmla="*/ 152957 h 688442"/>
                  <a:gd name="connsiteX6" fmla="*/ 465321 w 858227"/>
                  <a:gd name="connsiteY6" fmla="*/ 105332 h 688442"/>
                  <a:gd name="connsiteX7" fmla="*/ 596290 w 858227"/>
                  <a:gd name="connsiteY7" fmla="*/ 110095 h 688442"/>
                  <a:gd name="connsiteX8" fmla="*/ 712971 w 858227"/>
                  <a:gd name="connsiteY8" fmla="*/ 152957 h 688442"/>
                  <a:gd name="connsiteX9" fmla="*/ 734402 w 858227"/>
                  <a:gd name="connsiteY9" fmla="*/ 212488 h 688442"/>
                  <a:gd name="connsiteX10" fmla="*/ 693921 w 858227"/>
                  <a:gd name="connsiteY10" fmla="*/ 295832 h 688442"/>
                  <a:gd name="connsiteX11" fmla="*/ 629627 w 858227"/>
                  <a:gd name="connsiteY11" fmla="*/ 362507 h 688442"/>
                  <a:gd name="connsiteX12" fmla="*/ 546283 w 858227"/>
                  <a:gd name="connsiteY12" fmla="*/ 419657 h 688442"/>
                  <a:gd name="connsiteX13" fmla="*/ 481990 w 858227"/>
                  <a:gd name="connsiteY13" fmla="*/ 452995 h 688442"/>
                  <a:gd name="connsiteX14" fmla="*/ 401027 w 858227"/>
                  <a:gd name="connsiteY14" fmla="*/ 522051 h 688442"/>
                  <a:gd name="connsiteX15" fmla="*/ 327208 w 858227"/>
                  <a:gd name="connsiteY15" fmla="*/ 572057 h 688442"/>
                  <a:gd name="connsiteX16" fmla="*/ 243865 w 858227"/>
                  <a:gd name="connsiteY16" fmla="*/ 619682 h 688442"/>
                  <a:gd name="connsiteX17" fmla="*/ 212908 w 858227"/>
                  <a:gd name="connsiteY17" fmla="*/ 638732 h 688442"/>
                  <a:gd name="connsiteX18" fmla="*/ 165283 w 858227"/>
                  <a:gd name="connsiteY18" fmla="*/ 674451 h 688442"/>
                  <a:gd name="connsiteX19" fmla="*/ 274821 w 858227"/>
                  <a:gd name="connsiteY19" fmla="*/ 683976 h 688442"/>
                  <a:gd name="connsiteX20" fmla="*/ 439127 w 858227"/>
                  <a:gd name="connsiteY20" fmla="*/ 605395 h 688442"/>
                  <a:gd name="connsiteX21" fmla="*/ 553427 w 858227"/>
                  <a:gd name="connsiteY21" fmla="*/ 514907 h 688442"/>
                  <a:gd name="connsiteX22" fmla="*/ 655821 w 858227"/>
                  <a:gd name="connsiteY22" fmla="*/ 457757 h 688442"/>
                  <a:gd name="connsiteX23" fmla="*/ 782027 w 858227"/>
                  <a:gd name="connsiteY23" fmla="*/ 374413 h 688442"/>
                  <a:gd name="connsiteX24" fmla="*/ 853464 w 858227"/>
                  <a:gd name="connsiteY24" fmla="*/ 260114 h 688442"/>
                  <a:gd name="connsiteX25" fmla="*/ 841558 w 858227"/>
                  <a:gd name="connsiteY25" fmla="*/ 152957 h 688442"/>
                  <a:gd name="connsiteX26" fmla="*/ 760596 w 858227"/>
                  <a:gd name="connsiteY26" fmla="*/ 64850 h 688442"/>
                  <a:gd name="connsiteX27" fmla="*/ 632008 w 858227"/>
                  <a:gd name="connsiteY27" fmla="*/ 12463 h 688442"/>
                  <a:gd name="connsiteX28" fmla="*/ 503421 w 858227"/>
                  <a:gd name="connsiteY28" fmla="*/ 557 h 688442"/>
                  <a:gd name="connsiteX29" fmla="*/ 355783 w 858227"/>
                  <a:gd name="connsiteY29" fmla="*/ 24370 h 688442"/>
                  <a:gd name="connsiteX30" fmla="*/ 274821 w 858227"/>
                  <a:gd name="connsiteY30" fmla="*/ 76757 h 688442"/>
                  <a:gd name="connsiteX31" fmla="*/ 205765 w 858227"/>
                  <a:gd name="connsiteY31" fmla="*/ 152957 h 688442"/>
                  <a:gd name="connsiteX32" fmla="*/ 100990 w 858227"/>
                  <a:gd name="connsiteY32" fmla="*/ 214870 h 688442"/>
                  <a:gd name="connsiteX33" fmla="*/ 977 w 858227"/>
                  <a:gd name="connsiteY33" fmla="*/ 250588 h 688442"/>
                  <a:gd name="connsiteX0" fmla="*/ 977 w 858227"/>
                  <a:gd name="connsiteY0" fmla="*/ 250588 h 688442"/>
                  <a:gd name="connsiteX1" fmla="*/ 53365 w 858227"/>
                  <a:gd name="connsiteY1" fmla="*/ 319645 h 688442"/>
                  <a:gd name="connsiteX2" fmla="*/ 108133 w 858227"/>
                  <a:gd name="connsiteY2" fmla="*/ 317263 h 688442"/>
                  <a:gd name="connsiteX3" fmla="*/ 189096 w 858227"/>
                  <a:gd name="connsiteY3" fmla="*/ 283926 h 688442"/>
                  <a:gd name="connsiteX4" fmla="*/ 272440 w 858227"/>
                  <a:gd name="connsiteY4" fmla="*/ 229157 h 688442"/>
                  <a:gd name="connsiteX5" fmla="*/ 367690 w 858227"/>
                  <a:gd name="connsiteY5" fmla="*/ 152957 h 688442"/>
                  <a:gd name="connsiteX6" fmla="*/ 465321 w 858227"/>
                  <a:gd name="connsiteY6" fmla="*/ 105332 h 688442"/>
                  <a:gd name="connsiteX7" fmla="*/ 596290 w 858227"/>
                  <a:gd name="connsiteY7" fmla="*/ 110095 h 688442"/>
                  <a:gd name="connsiteX8" fmla="*/ 698683 w 858227"/>
                  <a:gd name="connsiteY8" fmla="*/ 152957 h 688442"/>
                  <a:gd name="connsiteX9" fmla="*/ 734402 w 858227"/>
                  <a:gd name="connsiteY9" fmla="*/ 212488 h 688442"/>
                  <a:gd name="connsiteX10" fmla="*/ 693921 w 858227"/>
                  <a:gd name="connsiteY10" fmla="*/ 295832 h 688442"/>
                  <a:gd name="connsiteX11" fmla="*/ 629627 w 858227"/>
                  <a:gd name="connsiteY11" fmla="*/ 362507 h 688442"/>
                  <a:gd name="connsiteX12" fmla="*/ 546283 w 858227"/>
                  <a:gd name="connsiteY12" fmla="*/ 419657 h 688442"/>
                  <a:gd name="connsiteX13" fmla="*/ 481990 w 858227"/>
                  <a:gd name="connsiteY13" fmla="*/ 452995 h 688442"/>
                  <a:gd name="connsiteX14" fmla="*/ 401027 w 858227"/>
                  <a:gd name="connsiteY14" fmla="*/ 522051 h 688442"/>
                  <a:gd name="connsiteX15" fmla="*/ 327208 w 858227"/>
                  <a:gd name="connsiteY15" fmla="*/ 572057 h 688442"/>
                  <a:gd name="connsiteX16" fmla="*/ 243865 w 858227"/>
                  <a:gd name="connsiteY16" fmla="*/ 619682 h 688442"/>
                  <a:gd name="connsiteX17" fmla="*/ 212908 w 858227"/>
                  <a:gd name="connsiteY17" fmla="*/ 638732 h 688442"/>
                  <a:gd name="connsiteX18" fmla="*/ 165283 w 858227"/>
                  <a:gd name="connsiteY18" fmla="*/ 674451 h 688442"/>
                  <a:gd name="connsiteX19" fmla="*/ 274821 w 858227"/>
                  <a:gd name="connsiteY19" fmla="*/ 683976 h 688442"/>
                  <a:gd name="connsiteX20" fmla="*/ 439127 w 858227"/>
                  <a:gd name="connsiteY20" fmla="*/ 605395 h 688442"/>
                  <a:gd name="connsiteX21" fmla="*/ 553427 w 858227"/>
                  <a:gd name="connsiteY21" fmla="*/ 514907 h 688442"/>
                  <a:gd name="connsiteX22" fmla="*/ 655821 w 858227"/>
                  <a:gd name="connsiteY22" fmla="*/ 457757 h 688442"/>
                  <a:gd name="connsiteX23" fmla="*/ 782027 w 858227"/>
                  <a:gd name="connsiteY23" fmla="*/ 374413 h 688442"/>
                  <a:gd name="connsiteX24" fmla="*/ 853464 w 858227"/>
                  <a:gd name="connsiteY24" fmla="*/ 260114 h 688442"/>
                  <a:gd name="connsiteX25" fmla="*/ 841558 w 858227"/>
                  <a:gd name="connsiteY25" fmla="*/ 152957 h 688442"/>
                  <a:gd name="connsiteX26" fmla="*/ 760596 w 858227"/>
                  <a:gd name="connsiteY26" fmla="*/ 64850 h 688442"/>
                  <a:gd name="connsiteX27" fmla="*/ 632008 w 858227"/>
                  <a:gd name="connsiteY27" fmla="*/ 12463 h 688442"/>
                  <a:gd name="connsiteX28" fmla="*/ 503421 w 858227"/>
                  <a:gd name="connsiteY28" fmla="*/ 557 h 688442"/>
                  <a:gd name="connsiteX29" fmla="*/ 355783 w 858227"/>
                  <a:gd name="connsiteY29" fmla="*/ 24370 h 688442"/>
                  <a:gd name="connsiteX30" fmla="*/ 274821 w 858227"/>
                  <a:gd name="connsiteY30" fmla="*/ 76757 h 688442"/>
                  <a:gd name="connsiteX31" fmla="*/ 205765 w 858227"/>
                  <a:gd name="connsiteY31" fmla="*/ 152957 h 688442"/>
                  <a:gd name="connsiteX32" fmla="*/ 100990 w 858227"/>
                  <a:gd name="connsiteY32" fmla="*/ 214870 h 688442"/>
                  <a:gd name="connsiteX33" fmla="*/ 977 w 858227"/>
                  <a:gd name="connsiteY33" fmla="*/ 250588 h 688442"/>
                  <a:gd name="connsiteX0" fmla="*/ 977 w 858227"/>
                  <a:gd name="connsiteY0" fmla="*/ 250588 h 688442"/>
                  <a:gd name="connsiteX1" fmla="*/ 53365 w 858227"/>
                  <a:gd name="connsiteY1" fmla="*/ 319645 h 688442"/>
                  <a:gd name="connsiteX2" fmla="*/ 108133 w 858227"/>
                  <a:gd name="connsiteY2" fmla="*/ 317263 h 688442"/>
                  <a:gd name="connsiteX3" fmla="*/ 189096 w 858227"/>
                  <a:gd name="connsiteY3" fmla="*/ 283926 h 688442"/>
                  <a:gd name="connsiteX4" fmla="*/ 272440 w 858227"/>
                  <a:gd name="connsiteY4" fmla="*/ 229157 h 688442"/>
                  <a:gd name="connsiteX5" fmla="*/ 367690 w 858227"/>
                  <a:gd name="connsiteY5" fmla="*/ 152957 h 688442"/>
                  <a:gd name="connsiteX6" fmla="*/ 465321 w 858227"/>
                  <a:gd name="connsiteY6" fmla="*/ 105332 h 688442"/>
                  <a:gd name="connsiteX7" fmla="*/ 596290 w 858227"/>
                  <a:gd name="connsiteY7" fmla="*/ 110095 h 688442"/>
                  <a:gd name="connsiteX8" fmla="*/ 698683 w 858227"/>
                  <a:gd name="connsiteY8" fmla="*/ 152957 h 688442"/>
                  <a:gd name="connsiteX9" fmla="*/ 727258 w 858227"/>
                  <a:gd name="connsiteY9" fmla="*/ 217250 h 688442"/>
                  <a:gd name="connsiteX10" fmla="*/ 693921 w 858227"/>
                  <a:gd name="connsiteY10" fmla="*/ 295832 h 688442"/>
                  <a:gd name="connsiteX11" fmla="*/ 629627 w 858227"/>
                  <a:gd name="connsiteY11" fmla="*/ 362507 h 688442"/>
                  <a:gd name="connsiteX12" fmla="*/ 546283 w 858227"/>
                  <a:gd name="connsiteY12" fmla="*/ 419657 h 688442"/>
                  <a:gd name="connsiteX13" fmla="*/ 481990 w 858227"/>
                  <a:gd name="connsiteY13" fmla="*/ 452995 h 688442"/>
                  <a:gd name="connsiteX14" fmla="*/ 401027 w 858227"/>
                  <a:gd name="connsiteY14" fmla="*/ 522051 h 688442"/>
                  <a:gd name="connsiteX15" fmla="*/ 327208 w 858227"/>
                  <a:gd name="connsiteY15" fmla="*/ 572057 h 688442"/>
                  <a:gd name="connsiteX16" fmla="*/ 243865 w 858227"/>
                  <a:gd name="connsiteY16" fmla="*/ 619682 h 688442"/>
                  <a:gd name="connsiteX17" fmla="*/ 212908 w 858227"/>
                  <a:gd name="connsiteY17" fmla="*/ 638732 h 688442"/>
                  <a:gd name="connsiteX18" fmla="*/ 165283 w 858227"/>
                  <a:gd name="connsiteY18" fmla="*/ 674451 h 688442"/>
                  <a:gd name="connsiteX19" fmla="*/ 274821 w 858227"/>
                  <a:gd name="connsiteY19" fmla="*/ 683976 h 688442"/>
                  <a:gd name="connsiteX20" fmla="*/ 439127 w 858227"/>
                  <a:gd name="connsiteY20" fmla="*/ 605395 h 688442"/>
                  <a:gd name="connsiteX21" fmla="*/ 553427 w 858227"/>
                  <a:gd name="connsiteY21" fmla="*/ 514907 h 688442"/>
                  <a:gd name="connsiteX22" fmla="*/ 655821 w 858227"/>
                  <a:gd name="connsiteY22" fmla="*/ 457757 h 688442"/>
                  <a:gd name="connsiteX23" fmla="*/ 782027 w 858227"/>
                  <a:gd name="connsiteY23" fmla="*/ 374413 h 688442"/>
                  <a:gd name="connsiteX24" fmla="*/ 853464 w 858227"/>
                  <a:gd name="connsiteY24" fmla="*/ 260114 h 688442"/>
                  <a:gd name="connsiteX25" fmla="*/ 841558 w 858227"/>
                  <a:gd name="connsiteY25" fmla="*/ 152957 h 688442"/>
                  <a:gd name="connsiteX26" fmla="*/ 760596 w 858227"/>
                  <a:gd name="connsiteY26" fmla="*/ 64850 h 688442"/>
                  <a:gd name="connsiteX27" fmla="*/ 632008 w 858227"/>
                  <a:gd name="connsiteY27" fmla="*/ 12463 h 688442"/>
                  <a:gd name="connsiteX28" fmla="*/ 503421 w 858227"/>
                  <a:gd name="connsiteY28" fmla="*/ 557 h 688442"/>
                  <a:gd name="connsiteX29" fmla="*/ 355783 w 858227"/>
                  <a:gd name="connsiteY29" fmla="*/ 24370 h 688442"/>
                  <a:gd name="connsiteX30" fmla="*/ 274821 w 858227"/>
                  <a:gd name="connsiteY30" fmla="*/ 76757 h 688442"/>
                  <a:gd name="connsiteX31" fmla="*/ 205765 w 858227"/>
                  <a:gd name="connsiteY31" fmla="*/ 152957 h 688442"/>
                  <a:gd name="connsiteX32" fmla="*/ 100990 w 858227"/>
                  <a:gd name="connsiteY32" fmla="*/ 214870 h 688442"/>
                  <a:gd name="connsiteX33" fmla="*/ 977 w 858227"/>
                  <a:gd name="connsiteY33" fmla="*/ 250588 h 688442"/>
                  <a:gd name="connsiteX0" fmla="*/ 977 w 858227"/>
                  <a:gd name="connsiteY0" fmla="*/ 250588 h 688442"/>
                  <a:gd name="connsiteX1" fmla="*/ 53365 w 858227"/>
                  <a:gd name="connsiteY1" fmla="*/ 319645 h 688442"/>
                  <a:gd name="connsiteX2" fmla="*/ 108133 w 858227"/>
                  <a:gd name="connsiteY2" fmla="*/ 317263 h 688442"/>
                  <a:gd name="connsiteX3" fmla="*/ 189096 w 858227"/>
                  <a:gd name="connsiteY3" fmla="*/ 283926 h 688442"/>
                  <a:gd name="connsiteX4" fmla="*/ 272440 w 858227"/>
                  <a:gd name="connsiteY4" fmla="*/ 229157 h 688442"/>
                  <a:gd name="connsiteX5" fmla="*/ 367690 w 858227"/>
                  <a:gd name="connsiteY5" fmla="*/ 152957 h 688442"/>
                  <a:gd name="connsiteX6" fmla="*/ 465321 w 858227"/>
                  <a:gd name="connsiteY6" fmla="*/ 105332 h 688442"/>
                  <a:gd name="connsiteX7" fmla="*/ 596290 w 858227"/>
                  <a:gd name="connsiteY7" fmla="*/ 110095 h 688442"/>
                  <a:gd name="connsiteX8" fmla="*/ 698683 w 858227"/>
                  <a:gd name="connsiteY8" fmla="*/ 152957 h 688442"/>
                  <a:gd name="connsiteX9" fmla="*/ 727258 w 858227"/>
                  <a:gd name="connsiteY9" fmla="*/ 217250 h 688442"/>
                  <a:gd name="connsiteX10" fmla="*/ 693921 w 858227"/>
                  <a:gd name="connsiteY10" fmla="*/ 295832 h 688442"/>
                  <a:gd name="connsiteX11" fmla="*/ 629627 w 858227"/>
                  <a:gd name="connsiteY11" fmla="*/ 362507 h 688442"/>
                  <a:gd name="connsiteX12" fmla="*/ 546283 w 858227"/>
                  <a:gd name="connsiteY12" fmla="*/ 419657 h 688442"/>
                  <a:gd name="connsiteX13" fmla="*/ 481990 w 858227"/>
                  <a:gd name="connsiteY13" fmla="*/ 452995 h 688442"/>
                  <a:gd name="connsiteX14" fmla="*/ 401027 w 858227"/>
                  <a:gd name="connsiteY14" fmla="*/ 522051 h 688442"/>
                  <a:gd name="connsiteX15" fmla="*/ 327208 w 858227"/>
                  <a:gd name="connsiteY15" fmla="*/ 572057 h 688442"/>
                  <a:gd name="connsiteX16" fmla="*/ 260534 w 858227"/>
                  <a:gd name="connsiteY16" fmla="*/ 603013 h 688442"/>
                  <a:gd name="connsiteX17" fmla="*/ 212908 w 858227"/>
                  <a:gd name="connsiteY17" fmla="*/ 638732 h 688442"/>
                  <a:gd name="connsiteX18" fmla="*/ 165283 w 858227"/>
                  <a:gd name="connsiteY18" fmla="*/ 674451 h 688442"/>
                  <a:gd name="connsiteX19" fmla="*/ 274821 w 858227"/>
                  <a:gd name="connsiteY19" fmla="*/ 683976 h 688442"/>
                  <a:gd name="connsiteX20" fmla="*/ 439127 w 858227"/>
                  <a:gd name="connsiteY20" fmla="*/ 605395 h 688442"/>
                  <a:gd name="connsiteX21" fmla="*/ 553427 w 858227"/>
                  <a:gd name="connsiteY21" fmla="*/ 514907 h 688442"/>
                  <a:gd name="connsiteX22" fmla="*/ 655821 w 858227"/>
                  <a:gd name="connsiteY22" fmla="*/ 457757 h 688442"/>
                  <a:gd name="connsiteX23" fmla="*/ 782027 w 858227"/>
                  <a:gd name="connsiteY23" fmla="*/ 374413 h 688442"/>
                  <a:gd name="connsiteX24" fmla="*/ 853464 w 858227"/>
                  <a:gd name="connsiteY24" fmla="*/ 260114 h 688442"/>
                  <a:gd name="connsiteX25" fmla="*/ 841558 w 858227"/>
                  <a:gd name="connsiteY25" fmla="*/ 152957 h 688442"/>
                  <a:gd name="connsiteX26" fmla="*/ 760596 w 858227"/>
                  <a:gd name="connsiteY26" fmla="*/ 64850 h 688442"/>
                  <a:gd name="connsiteX27" fmla="*/ 632008 w 858227"/>
                  <a:gd name="connsiteY27" fmla="*/ 12463 h 688442"/>
                  <a:gd name="connsiteX28" fmla="*/ 503421 w 858227"/>
                  <a:gd name="connsiteY28" fmla="*/ 557 h 688442"/>
                  <a:gd name="connsiteX29" fmla="*/ 355783 w 858227"/>
                  <a:gd name="connsiteY29" fmla="*/ 24370 h 688442"/>
                  <a:gd name="connsiteX30" fmla="*/ 274821 w 858227"/>
                  <a:gd name="connsiteY30" fmla="*/ 76757 h 688442"/>
                  <a:gd name="connsiteX31" fmla="*/ 205765 w 858227"/>
                  <a:gd name="connsiteY31" fmla="*/ 152957 h 688442"/>
                  <a:gd name="connsiteX32" fmla="*/ 100990 w 858227"/>
                  <a:gd name="connsiteY32" fmla="*/ 214870 h 688442"/>
                  <a:gd name="connsiteX33" fmla="*/ 977 w 858227"/>
                  <a:gd name="connsiteY33" fmla="*/ 250588 h 688442"/>
                  <a:gd name="connsiteX0" fmla="*/ 977 w 858227"/>
                  <a:gd name="connsiteY0" fmla="*/ 250588 h 688510"/>
                  <a:gd name="connsiteX1" fmla="*/ 53365 w 858227"/>
                  <a:gd name="connsiteY1" fmla="*/ 319645 h 688510"/>
                  <a:gd name="connsiteX2" fmla="*/ 108133 w 858227"/>
                  <a:gd name="connsiteY2" fmla="*/ 317263 h 688510"/>
                  <a:gd name="connsiteX3" fmla="*/ 189096 w 858227"/>
                  <a:gd name="connsiteY3" fmla="*/ 283926 h 688510"/>
                  <a:gd name="connsiteX4" fmla="*/ 272440 w 858227"/>
                  <a:gd name="connsiteY4" fmla="*/ 229157 h 688510"/>
                  <a:gd name="connsiteX5" fmla="*/ 367690 w 858227"/>
                  <a:gd name="connsiteY5" fmla="*/ 152957 h 688510"/>
                  <a:gd name="connsiteX6" fmla="*/ 465321 w 858227"/>
                  <a:gd name="connsiteY6" fmla="*/ 105332 h 688510"/>
                  <a:gd name="connsiteX7" fmla="*/ 596290 w 858227"/>
                  <a:gd name="connsiteY7" fmla="*/ 110095 h 688510"/>
                  <a:gd name="connsiteX8" fmla="*/ 698683 w 858227"/>
                  <a:gd name="connsiteY8" fmla="*/ 152957 h 688510"/>
                  <a:gd name="connsiteX9" fmla="*/ 727258 w 858227"/>
                  <a:gd name="connsiteY9" fmla="*/ 217250 h 688510"/>
                  <a:gd name="connsiteX10" fmla="*/ 693921 w 858227"/>
                  <a:gd name="connsiteY10" fmla="*/ 295832 h 688510"/>
                  <a:gd name="connsiteX11" fmla="*/ 629627 w 858227"/>
                  <a:gd name="connsiteY11" fmla="*/ 362507 h 688510"/>
                  <a:gd name="connsiteX12" fmla="*/ 546283 w 858227"/>
                  <a:gd name="connsiteY12" fmla="*/ 419657 h 688510"/>
                  <a:gd name="connsiteX13" fmla="*/ 481990 w 858227"/>
                  <a:gd name="connsiteY13" fmla="*/ 452995 h 688510"/>
                  <a:gd name="connsiteX14" fmla="*/ 401027 w 858227"/>
                  <a:gd name="connsiteY14" fmla="*/ 522051 h 688510"/>
                  <a:gd name="connsiteX15" fmla="*/ 327208 w 858227"/>
                  <a:gd name="connsiteY15" fmla="*/ 572057 h 688510"/>
                  <a:gd name="connsiteX16" fmla="*/ 260534 w 858227"/>
                  <a:gd name="connsiteY16" fmla="*/ 603013 h 688510"/>
                  <a:gd name="connsiteX17" fmla="*/ 201001 w 858227"/>
                  <a:gd name="connsiteY17" fmla="*/ 636351 h 688510"/>
                  <a:gd name="connsiteX18" fmla="*/ 165283 w 858227"/>
                  <a:gd name="connsiteY18" fmla="*/ 674451 h 688510"/>
                  <a:gd name="connsiteX19" fmla="*/ 274821 w 858227"/>
                  <a:gd name="connsiteY19" fmla="*/ 683976 h 688510"/>
                  <a:gd name="connsiteX20" fmla="*/ 439127 w 858227"/>
                  <a:gd name="connsiteY20" fmla="*/ 605395 h 688510"/>
                  <a:gd name="connsiteX21" fmla="*/ 553427 w 858227"/>
                  <a:gd name="connsiteY21" fmla="*/ 514907 h 688510"/>
                  <a:gd name="connsiteX22" fmla="*/ 655821 w 858227"/>
                  <a:gd name="connsiteY22" fmla="*/ 457757 h 688510"/>
                  <a:gd name="connsiteX23" fmla="*/ 782027 w 858227"/>
                  <a:gd name="connsiteY23" fmla="*/ 374413 h 688510"/>
                  <a:gd name="connsiteX24" fmla="*/ 853464 w 858227"/>
                  <a:gd name="connsiteY24" fmla="*/ 260114 h 688510"/>
                  <a:gd name="connsiteX25" fmla="*/ 841558 w 858227"/>
                  <a:gd name="connsiteY25" fmla="*/ 152957 h 688510"/>
                  <a:gd name="connsiteX26" fmla="*/ 760596 w 858227"/>
                  <a:gd name="connsiteY26" fmla="*/ 64850 h 688510"/>
                  <a:gd name="connsiteX27" fmla="*/ 632008 w 858227"/>
                  <a:gd name="connsiteY27" fmla="*/ 12463 h 688510"/>
                  <a:gd name="connsiteX28" fmla="*/ 503421 w 858227"/>
                  <a:gd name="connsiteY28" fmla="*/ 557 h 688510"/>
                  <a:gd name="connsiteX29" fmla="*/ 355783 w 858227"/>
                  <a:gd name="connsiteY29" fmla="*/ 24370 h 688510"/>
                  <a:gd name="connsiteX30" fmla="*/ 274821 w 858227"/>
                  <a:gd name="connsiteY30" fmla="*/ 76757 h 688510"/>
                  <a:gd name="connsiteX31" fmla="*/ 205765 w 858227"/>
                  <a:gd name="connsiteY31" fmla="*/ 152957 h 688510"/>
                  <a:gd name="connsiteX32" fmla="*/ 100990 w 858227"/>
                  <a:gd name="connsiteY32" fmla="*/ 214870 h 688510"/>
                  <a:gd name="connsiteX33" fmla="*/ 977 w 858227"/>
                  <a:gd name="connsiteY33" fmla="*/ 250588 h 688510"/>
                  <a:gd name="connsiteX0" fmla="*/ 977 w 858227"/>
                  <a:gd name="connsiteY0" fmla="*/ 250588 h 688510"/>
                  <a:gd name="connsiteX1" fmla="*/ 53365 w 858227"/>
                  <a:gd name="connsiteY1" fmla="*/ 319645 h 688510"/>
                  <a:gd name="connsiteX2" fmla="*/ 108133 w 858227"/>
                  <a:gd name="connsiteY2" fmla="*/ 317263 h 688510"/>
                  <a:gd name="connsiteX3" fmla="*/ 189096 w 858227"/>
                  <a:gd name="connsiteY3" fmla="*/ 283926 h 688510"/>
                  <a:gd name="connsiteX4" fmla="*/ 272440 w 858227"/>
                  <a:gd name="connsiteY4" fmla="*/ 229157 h 688510"/>
                  <a:gd name="connsiteX5" fmla="*/ 367690 w 858227"/>
                  <a:gd name="connsiteY5" fmla="*/ 152957 h 688510"/>
                  <a:gd name="connsiteX6" fmla="*/ 465321 w 858227"/>
                  <a:gd name="connsiteY6" fmla="*/ 105332 h 688510"/>
                  <a:gd name="connsiteX7" fmla="*/ 596290 w 858227"/>
                  <a:gd name="connsiteY7" fmla="*/ 110095 h 688510"/>
                  <a:gd name="connsiteX8" fmla="*/ 698683 w 858227"/>
                  <a:gd name="connsiteY8" fmla="*/ 152957 h 688510"/>
                  <a:gd name="connsiteX9" fmla="*/ 727258 w 858227"/>
                  <a:gd name="connsiteY9" fmla="*/ 217250 h 688510"/>
                  <a:gd name="connsiteX10" fmla="*/ 693921 w 858227"/>
                  <a:gd name="connsiteY10" fmla="*/ 295832 h 688510"/>
                  <a:gd name="connsiteX11" fmla="*/ 629627 w 858227"/>
                  <a:gd name="connsiteY11" fmla="*/ 362507 h 688510"/>
                  <a:gd name="connsiteX12" fmla="*/ 546283 w 858227"/>
                  <a:gd name="connsiteY12" fmla="*/ 419657 h 688510"/>
                  <a:gd name="connsiteX13" fmla="*/ 481990 w 858227"/>
                  <a:gd name="connsiteY13" fmla="*/ 452995 h 688510"/>
                  <a:gd name="connsiteX14" fmla="*/ 401027 w 858227"/>
                  <a:gd name="connsiteY14" fmla="*/ 522051 h 688510"/>
                  <a:gd name="connsiteX15" fmla="*/ 320064 w 858227"/>
                  <a:gd name="connsiteY15" fmla="*/ 562532 h 688510"/>
                  <a:gd name="connsiteX16" fmla="*/ 260534 w 858227"/>
                  <a:gd name="connsiteY16" fmla="*/ 603013 h 688510"/>
                  <a:gd name="connsiteX17" fmla="*/ 201001 w 858227"/>
                  <a:gd name="connsiteY17" fmla="*/ 636351 h 688510"/>
                  <a:gd name="connsiteX18" fmla="*/ 165283 w 858227"/>
                  <a:gd name="connsiteY18" fmla="*/ 674451 h 688510"/>
                  <a:gd name="connsiteX19" fmla="*/ 274821 w 858227"/>
                  <a:gd name="connsiteY19" fmla="*/ 683976 h 688510"/>
                  <a:gd name="connsiteX20" fmla="*/ 439127 w 858227"/>
                  <a:gd name="connsiteY20" fmla="*/ 605395 h 688510"/>
                  <a:gd name="connsiteX21" fmla="*/ 553427 w 858227"/>
                  <a:gd name="connsiteY21" fmla="*/ 514907 h 688510"/>
                  <a:gd name="connsiteX22" fmla="*/ 655821 w 858227"/>
                  <a:gd name="connsiteY22" fmla="*/ 457757 h 688510"/>
                  <a:gd name="connsiteX23" fmla="*/ 782027 w 858227"/>
                  <a:gd name="connsiteY23" fmla="*/ 374413 h 688510"/>
                  <a:gd name="connsiteX24" fmla="*/ 853464 w 858227"/>
                  <a:gd name="connsiteY24" fmla="*/ 260114 h 688510"/>
                  <a:gd name="connsiteX25" fmla="*/ 841558 w 858227"/>
                  <a:gd name="connsiteY25" fmla="*/ 152957 h 688510"/>
                  <a:gd name="connsiteX26" fmla="*/ 760596 w 858227"/>
                  <a:gd name="connsiteY26" fmla="*/ 64850 h 688510"/>
                  <a:gd name="connsiteX27" fmla="*/ 632008 w 858227"/>
                  <a:gd name="connsiteY27" fmla="*/ 12463 h 688510"/>
                  <a:gd name="connsiteX28" fmla="*/ 503421 w 858227"/>
                  <a:gd name="connsiteY28" fmla="*/ 557 h 688510"/>
                  <a:gd name="connsiteX29" fmla="*/ 355783 w 858227"/>
                  <a:gd name="connsiteY29" fmla="*/ 24370 h 688510"/>
                  <a:gd name="connsiteX30" fmla="*/ 274821 w 858227"/>
                  <a:gd name="connsiteY30" fmla="*/ 76757 h 688510"/>
                  <a:gd name="connsiteX31" fmla="*/ 205765 w 858227"/>
                  <a:gd name="connsiteY31" fmla="*/ 152957 h 688510"/>
                  <a:gd name="connsiteX32" fmla="*/ 100990 w 858227"/>
                  <a:gd name="connsiteY32" fmla="*/ 214870 h 688510"/>
                  <a:gd name="connsiteX33" fmla="*/ 977 w 858227"/>
                  <a:gd name="connsiteY33" fmla="*/ 250588 h 688510"/>
                  <a:gd name="connsiteX0" fmla="*/ 977 w 858227"/>
                  <a:gd name="connsiteY0" fmla="*/ 250588 h 688510"/>
                  <a:gd name="connsiteX1" fmla="*/ 53365 w 858227"/>
                  <a:gd name="connsiteY1" fmla="*/ 319645 h 688510"/>
                  <a:gd name="connsiteX2" fmla="*/ 108133 w 858227"/>
                  <a:gd name="connsiteY2" fmla="*/ 317263 h 688510"/>
                  <a:gd name="connsiteX3" fmla="*/ 189096 w 858227"/>
                  <a:gd name="connsiteY3" fmla="*/ 283926 h 688510"/>
                  <a:gd name="connsiteX4" fmla="*/ 272440 w 858227"/>
                  <a:gd name="connsiteY4" fmla="*/ 229157 h 688510"/>
                  <a:gd name="connsiteX5" fmla="*/ 367690 w 858227"/>
                  <a:gd name="connsiteY5" fmla="*/ 152957 h 688510"/>
                  <a:gd name="connsiteX6" fmla="*/ 465321 w 858227"/>
                  <a:gd name="connsiteY6" fmla="*/ 105332 h 688510"/>
                  <a:gd name="connsiteX7" fmla="*/ 596290 w 858227"/>
                  <a:gd name="connsiteY7" fmla="*/ 110095 h 688510"/>
                  <a:gd name="connsiteX8" fmla="*/ 698683 w 858227"/>
                  <a:gd name="connsiteY8" fmla="*/ 152957 h 688510"/>
                  <a:gd name="connsiteX9" fmla="*/ 727258 w 858227"/>
                  <a:gd name="connsiteY9" fmla="*/ 217250 h 688510"/>
                  <a:gd name="connsiteX10" fmla="*/ 693921 w 858227"/>
                  <a:gd name="connsiteY10" fmla="*/ 295832 h 688510"/>
                  <a:gd name="connsiteX11" fmla="*/ 629627 w 858227"/>
                  <a:gd name="connsiteY11" fmla="*/ 362507 h 688510"/>
                  <a:gd name="connsiteX12" fmla="*/ 546283 w 858227"/>
                  <a:gd name="connsiteY12" fmla="*/ 419657 h 688510"/>
                  <a:gd name="connsiteX13" fmla="*/ 481990 w 858227"/>
                  <a:gd name="connsiteY13" fmla="*/ 452995 h 688510"/>
                  <a:gd name="connsiteX14" fmla="*/ 401027 w 858227"/>
                  <a:gd name="connsiteY14" fmla="*/ 510145 h 688510"/>
                  <a:gd name="connsiteX15" fmla="*/ 320064 w 858227"/>
                  <a:gd name="connsiteY15" fmla="*/ 562532 h 688510"/>
                  <a:gd name="connsiteX16" fmla="*/ 260534 w 858227"/>
                  <a:gd name="connsiteY16" fmla="*/ 603013 h 688510"/>
                  <a:gd name="connsiteX17" fmla="*/ 201001 w 858227"/>
                  <a:gd name="connsiteY17" fmla="*/ 636351 h 688510"/>
                  <a:gd name="connsiteX18" fmla="*/ 165283 w 858227"/>
                  <a:gd name="connsiteY18" fmla="*/ 674451 h 688510"/>
                  <a:gd name="connsiteX19" fmla="*/ 274821 w 858227"/>
                  <a:gd name="connsiteY19" fmla="*/ 683976 h 688510"/>
                  <a:gd name="connsiteX20" fmla="*/ 439127 w 858227"/>
                  <a:gd name="connsiteY20" fmla="*/ 605395 h 688510"/>
                  <a:gd name="connsiteX21" fmla="*/ 553427 w 858227"/>
                  <a:gd name="connsiteY21" fmla="*/ 514907 h 688510"/>
                  <a:gd name="connsiteX22" fmla="*/ 655821 w 858227"/>
                  <a:gd name="connsiteY22" fmla="*/ 457757 h 688510"/>
                  <a:gd name="connsiteX23" fmla="*/ 782027 w 858227"/>
                  <a:gd name="connsiteY23" fmla="*/ 374413 h 688510"/>
                  <a:gd name="connsiteX24" fmla="*/ 853464 w 858227"/>
                  <a:gd name="connsiteY24" fmla="*/ 260114 h 688510"/>
                  <a:gd name="connsiteX25" fmla="*/ 841558 w 858227"/>
                  <a:gd name="connsiteY25" fmla="*/ 152957 h 688510"/>
                  <a:gd name="connsiteX26" fmla="*/ 760596 w 858227"/>
                  <a:gd name="connsiteY26" fmla="*/ 64850 h 688510"/>
                  <a:gd name="connsiteX27" fmla="*/ 632008 w 858227"/>
                  <a:gd name="connsiteY27" fmla="*/ 12463 h 688510"/>
                  <a:gd name="connsiteX28" fmla="*/ 503421 w 858227"/>
                  <a:gd name="connsiteY28" fmla="*/ 557 h 688510"/>
                  <a:gd name="connsiteX29" fmla="*/ 355783 w 858227"/>
                  <a:gd name="connsiteY29" fmla="*/ 24370 h 688510"/>
                  <a:gd name="connsiteX30" fmla="*/ 274821 w 858227"/>
                  <a:gd name="connsiteY30" fmla="*/ 76757 h 688510"/>
                  <a:gd name="connsiteX31" fmla="*/ 205765 w 858227"/>
                  <a:gd name="connsiteY31" fmla="*/ 152957 h 688510"/>
                  <a:gd name="connsiteX32" fmla="*/ 100990 w 858227"/>
                  <a:gd name="connsiteY32" fmla="*/ 214870 h 688510"/>
                  <a:gd name="connsiteX33" fmla="*/ 977 w 858227"/>
                  <a:gd name="connsiteY33" fmla="*/ 250588 h 688510"/>
                  <a:gd name="connsiteX0" fmla="*/ 977 w 858227"/>
                  <a:gd name="connsiteY0" fmla="*/ 250588 h 688510"/>
                  <a:gd name="connsiteX1" fmla="*/ 53365 w 858227"/>
                  <a:gd name="connsiteY1" fmla="*/ 319645 h 688510"/>
                  <a:gd name="connsiteX2" fmla="*/ 108133 w 858227"/>
                  <a:gd name="connsiteY2" fmla="*/ 317263 h 688510"/>
                  <a:gd name="connsiteX3" fmla="*/ 189096 w 858227"/>
                  <a:gd name="connsiteY3" fmla="*/ 283926 h 688510"/>
                  <a:gd name="connsiteX4" fmla="*/ 272440 w 858227"/>
                  <a:gd name="connsiteY4" fmla="*/ 229157 h 688510"/>
                  <a:gd name="connsiteX5" fmla="*/ 367690 w 858227"/>
                  <a:gd name="connsiteY5" fmla="*/ 152957 h 688510"/>
                  <a:gd name="connsiteX6" fmla="*/ 465321 w 858227"/>
                  <a:gd name="connsiteY6" fmla="*/ 105332 h 688510"/>
                  <a:gd name="connsiteX7" fmla="*/ 596290 w 858227"/>
                  <a:gd name="connsiteY7" fmla="*/ 110095 h 688510"/>
                  <a:gd name="connsiteX8" fmla="*/ 698683 w 858227"/>
                  <a:gd name="connsiteY8" fmla="*/ 152957 h 688510"/>
                  <a:gd name="connsiteX9" fmla="*/ 727258 w 858227"/>
                  <a:gd name="connsiteY9" fmla="*/ 217250 h 688510"/>
                  <a:gd name="connsiteX10" fmla="*/ 693921 w 858227"/>
                  <a:gd name="connsiteY10" fmla="*/ 295832 h 688510"/>
                  <a:gd name="connsiteX11" fmla="*/ 629627 w 858227"/>
                  <a:gd name="connsiteY11" fmla="*/ 362507 h 688510"/>
                  <a:gd name="connsiteX12" fmla="*/ 546283 w 858227"/>
                  <a:gd name="connsiteY12" fmla="*/ 410132 h 688510"/>
                  <a:gd name="connsiteX13" fmla="*/ 481990 w 858227"/>
                  <a:gd name="connsiteY13" fmla="*/ 452995 h 688510"/>
                  <a:gd name="connsiteX14" fmla="*/ 401027 w 858227"/>
                  <a:gd name="connsiteY14" fmla="*/ 510145 h 688510"/>
                  <a:gd name="connsiteX15" fmla="*/ 320064 w 858227"/>
                  <a:gd name="connsiteY15" fmla="*/ 562532 h 688510"/>
                  <a:gd name="connsiteX16" fmla="*/ 260534 w 858227"/>
                  <a:gd name="connsiteY16" fmla="*/ 603013 h 688510"/>
                  <a:gd name="connsiteX17" fmla="*/ 201001 w 858227"/>
                  <a:gd name="connsiteY17" fmla="*/ 636351 h 688510"/>
                  <a:gd name="connsiteX18" fmla="*/ 165283 w 858227"/>
                  <a:gd name="connsiteY18" fmla="*/ 674451 h 688510"/>
                  <a:gd name="connsiteX19" fmla="*/ 274821 w 858227"/>
                  <a:gd name="connsiteY19" fmla="*/ 683976 h 688510"/>
                  <a:gd name="connsiteX20" fmla="*/ 439127 w 858227"/>
                  <a:gd name="connsiteY20" fmla="*/ 605395 h 688510"/>
                  <a:gd name="connsiteX21" fmla="*/ 553427 w 858227"/>
                  <a:gd name="connsiteY21" fmla="*/ 514907 h 688510"/>
                  <a:gd name="connsiteX22" fmla="*/ 655821 w 858227"/>
                  <a:gd name="connsiteY22" fmla="*/ 457757 h 688510"/>
                  <a:gd name="connsiteX23" fmla="*/ 782027 w 858227"/>
                  <a:gd name="connsiteY23" fmla="*/ 374413 h 688510"/>
                  <a:gd name="connsiteX24" fmla="*/ 853464 w 858227"/>
                  <a:gd name="connsiteY24" fmla="*/ 260114 h 688510"/>
                  <a:gd name="connsiteX25" fmla="*/ 841558 w 858227"/>
                  <a:gd name="connsiteY25" fmla="*/ 152957 h 688510"/>
                  <a:gd name="connsiteX26" fmla="*/ 760596 w 858227"/>
                  <a:gd name="connsiteY26" fmla="*/ 64850 h 688510"/>
                  <a:gd name="connsiteX27" fmla="*/ 632008 w 858227"/>
                  <a:gd name="connsiteY27" fmla="*/ 12463 h 688510"/>
                  <a:gd name="connsiteX28" fmla="*/ 503421 w 858227"/>
                  <a:gd name="connsiteY28" fmla="*/ 557 h 688510"/>
                  <a:gd name="connsiteX29" fmla="*/ 355783 w 858227"/>
                  <a:gd name="connsiteY29" fmla="*/ 24370 h 688510"/>
                  <a:gd name="connsiteX30" fmla="*/ 274821 w 858227"/>
                  <a:gd name="connsiteY30" fmla="*/ 76757 h 688510"/>
                  <a:gd name="connsiteX31" fmla="*/ 205765 w 858227"/>
                  <a:gd name="connsiteY31" fmla="*/ 152957 h 688510"/>
                  <a:gd name="connsiteX32" fmla="*/ 100990 w 858227"/>
                  <a:gd name="connsiteY32" fmla="*/ 214870 h 688510"/>
                  <a:gd name="connsiteX33" fmla="*/ 977 w 858227"/>
                  <a:gd name="connsiteY33" fmla="*/ 250588 h 688510"/>
                  <a:gd name="connsiteX0" fmla="*/ 977 w 858227"/>
                  <a:gd name="connsiteY0" fmla="*/ 250588 h 688510"/>
                  <a:gd name="connsiteX1" fmla="*/ 53365 w 858227"/>
                  <a:gd name="connsiteY1" fmla="*/ 319645 h 688510"/>
                  <a:gd name="connsiteX2" fmla="*/ 108133 w 858227"/>
                  <a:gd name="connsiteY2" fmla="*/ 317263 h 688510"/>
                  <a:gd name="connsiteX3" fmla="*/ 189096 w 858227"/>
                  <a:gd name="connsiteY3" fmla="*/ 283926 h 688510"/>
                  <a:gd name="connsiteX4" fmla="*/ 272440 w 858227"/>
                  <a:gd name="connsiteY4" fmla="*/ 229157 h 688510"/>
                  <a:gd name="connsiteX5" fmla="*/ 367690 w 858227"/>
                  <a:gd name="connsiteY5" fmla="*/ 152957 h 688510"/>
                  <a:gd name="connsiteX6" fmla="*/ 465321 w 858227"/>
                  <a:gd name="connsiteY6" fmla="*/ 105332 h 688510"/>
                  <a:gd name="connsiteX7" fmla="*/ 596290 w 858227"/>
                  <a:gd name="connsiteY7" fmla="*/ 110095 h 688510"/>
                  <a:gd name="connsiteX8" fmla="*/ 689158 w 858227"/>
                  <a:gd name="connsiteY8" fmla="*/ 157720 h 688510"/>
                  <a:gd name="connsiteX9" fmla="*/ 727258 w 858227"/>
                  <a:gd name="connsiteY9" fmla="*/ 217250 h 688510"/>
                  <a:gd name="connsiteX10" fmla="*/ 693921 w 858227"/>
                  <a:gd name="connsiteY10" fmla="*/ 295832 h 688510"/>
                  <a:gd name="connsiteX11" fmla="*/ 629627 w 858227"/>
                  <a:gd name="connsiteY11" fmla="*/ 362507 h 688510"/>
                  <a:gd name="connsiteX12" fmla="*/ 546283 w 858227"/>
                  <a:gd name="connsiteY12" fmla="*/ 410132 h 688510"/>
                  <a:gd name="connsiteX13" fmla="*/ 481990 w 858227"/>
                  <a:gd name="connsiteY13" fmla="*/ 452995 h 688510"/>
                  <a:gd name="connsiteX14" fmla="*/ 401027 w 858227"/>
                  <a:gd name="connsiteY14" fmla="*/ 510145 h 688510"/>
                  <a:gd name="connsiteX15" fmla="*/ 320064 w 858227"/>
                  <a:gd name="connsiteY15" fmla="*/ 562532 h 688510"/>
                  <a:gd name="connsiteX16" fmla="*/ 260534 w 858227"/>
                  <a:gd name="connsiteY16" fmla="*/ 603013 h 688510"/>
                  <a:gd name="connsiteX17" fmla="*/ 201001 w 858227"/>
                  <a:gd name="connsiteY17" fmla="*/ 636351 h 688510"/>
                  <a:gd name="connsiteX18" fmla="*/ 165283 w 858227"/>
                  <a:gd name="connsiteY18" fmla="*/ 674451 h 688510"/>
                  <a:gd name="connsiteX19" fmla="*/ 274821 w 858227"/>
                  <a:gd name="connsiteY19" fmla="*/ 683976 h 688510"/>
                  <a:gd name="connsiteX20" fmla="*/ 439127 w 858227"/>
                  <a:gd name="connsiteY20" fmla="*/ 605395 h 688510"/>
                  <a:gd name="connsiteX21" fmla="*/ 553427 w 858227"/>
                  <a:gd name="connsiteY21" fmla="*/ 514907 h 688510"/>
                  <a:gd name="connsiteX22" fmla="*/ 655821 w 858227"/>
                  <a:gd name="connsiteY22" fmla="*/ 457757 h 688510"/>
                  <a:gd name="connsiteX23" fmla="*/ 782027 w 858227"/>
                  <a:gd name="connsiteY23" fmla="*/ 374413 h 688510"/>
                  <a:gd name="connsiteX24" fmla="*/ 853464 w 858227"/>
                  <a:gd name="connsiteY24" fmla="*/ 260114 h 688510"/>
                  <a:gd name="connsiteX25" fmla="*/ 841558 w 858227"/>
                  <a:gd name="connsiteY25" fmla="*/ 152957 h 688510"/>
                  <a:gd name="connsiteX26" fmla="*/ 760596 w 858227"/>
                  <a:gd name="connsiteY26" fmla="*/ 64850 h 688510"/>
                  <a:gd name="connsiteX27" fmla="*/ 632008 w 858227"/>
                  <a:gd name="connsiteY27" fmla="*/ 12463 h 688510"/>
                  <a:gd name="connsiteX28" fmla="*/ 503421 w 858227"/>
                  <a:gd name="connsiteY28" fmla="*/ 557 h 688510"/>
                  <a:gd name="connsiteX29" fmla="*/ 355783 w 858227"/>
                  <a:gd name="connsiteY29" fmla="*/ 24370 h 688510"/>
                  <a:gd name="connsiteX30" fmla="*/ 274821 w 858227"/>
                  <a:gd name="connsiteY30" fmla="*/ 76757 h 688510"/>
                  <a:gd name="connsiteX31" fmla="*/ 205765 w 858227"/>
                  <a:gd name="connsiteY31" fmla="*/ 152957 h 688510"/>
                  <a:gd name="connsiteX32" fmla="*/ 100990 w 858227"/>
                  <a:gd name="connsiteY32" fmla="*/ 214870 h 688510"/>
                  <a:gd name="connsiteX33" fmla="*/ 977 w 858227"/>
                  <a:gd name="connsiteY33" fmla="*/ 250588 h 688510"/>
                  <a:gd name="connsiteX0" fmla="*/ 977 w 858227"/>
                  <a:gd name="connsiteY0" fmla="*/ 250588 h 688510"/>
                  <a:gd name="connsiteX1" fmla="*/ 53365 w 858227"/>
                  <a:gd name="connsiteY1" fmla="*/ 319645 h 688510"/>
                  <a:gd name="connsiteX2" fmla="*/ 108133 w 858227"/>
                  <a:gd name="connsiteY2" fmla="*/ 317263 h 688510"/>
                  <a:gd name="connsiteX3" fmla="*/ 189096 w 858227"/>
                  <a:gd name="connsiteY3" fmla="*/ 283926 h 688510"/>
                  <a:gd name="connsiteX4" fmla="*/ 272440 w 858227"/>
                  <a:gd name="connsiteY4" fmla="*/ 229157 h 688510"/>
                  <a:gd name="connsiteX5" fmla="*/ 367690 w 858227"/>
                  <a:gd name="connsiteY5" fmla="*/ 152957 h 688510"/>
                  <a:gd name="connsiteX6" fmla="*/ 470084 w 858227"/>
                  <a:gd name="connsiteY6" fmla="*/ 112475 h 688510"/>
                  <a:gd name="connsiteX7" fmla="*/ 596290 w 858227"/>
                  <a:gd name="connsiteY7" fmla="*/ 110095 h 688510"/>
                  <a:gd name="connsiteX8" fmla="*/ 689158 w 858227"/>
                  <a:gd name="connsiteY8" fmla="*/ 157720 h 688510"/>
                  <a:gd name="connsiteX9" fmla="*/ 727258 w 858227"/>
                  <a:gd name="connsiteY9" fmla="*/ 217250 h 688510"/>
                  <a:gd name="connsiteX10" fmla="*/ 693921 w 858227"/>
                  <a:gd name="connsiteY10" fmla="*/ 295832 h 688510"/>
                  <a:gd name="connsiteX11" fmla="*/ 629627 w 858227"/>
                  <a:gd name="connsiteY11" fmla="*/ 362507 h 688510"/>
                  <a:gd name="connsiteX12" fmla="*/ 546283 w 858227"/>
                  <a:gd name="connsiteY12" fmla="*/ 410132 h 688510"/>
                  <a:gd name="connsiteX13" fmla="*/ 481990 w 858227"/>
                  <a:gd name="connsiteY13" fmla="*/ 452995 h 688510"/>
                  <a:gd name="connsiteX14" fmla="*/ 401027 w 858227"/>
                  <a:gd name="connsiteY14" fmla="*/ 510145 h 688510"/>
                  <a:gd name="connsiteX15" fmla="*/ 320064 w 858227"/>
                  <a:gd name="connsiteY15" fmla="*/ 562532 h 688510"/>
                  <a:gd name="connsiteX16" fmla="*/ 260534 w 858227"/>
                  <a:gd name="connsiteY16" fmla="*/ 603013 h 688510"/>
                  <a:gd name="connsiteX17" fmla="*/ 201001 w 858227"/>
                  <a:gd name="connsiteY17" fmla="*/ 636351 h 688510"/>
                  <a:gd name="connsiteX18" fmla="*/ 165283 w 858227"/>
                  <a:gd name="connsiteY18" fmla="*/ 674451 h 688510"/>
                  <a:gd name="connsiteX19" fmla="*/ 274821 w 858227"/>
                  <a:gd name="connsiteY19" fmla="*/ 683976 h 688510"/>
                  <a:gd name="connsiteX20" fmla="*/ 439127 w 858227"/>
                  <a:gd name="connsiteY20" fmla="*/ 605395 h 688510"/>
                  <a:gd name="connsiteX21" fmla="*/ 553427 w 858227"/>
                  <a:gd name="connsiteY21" fmla="*/ 514907 h 688510"/>
                  <a:gd name="connsiteX22" fmla="*/ 655821 w 858227"/>
                  <a:gd name="connsiteY22" fmla="*/ 457757 h 688510"/>
                  <a:gd name="connsiteX23" fmla="*/ 782027 w 858227"/>
                  <a:gd name="connsiteY23" fmla="*/ 374413 h 688510"/>
                  <a:gd name="connsiteX24" fmla="*/ 853464 w 858227"/>
                  <a:gd name="connsiteY24" fmla="*/ 260114 h 688510"/>
                  <a:gd name="connsiteX25" fmla="*/ 841558 w 858227"/>
                  <a:gd name="connsiteY25" fmla="*/ 152957 h 688510"/>
                  <a:gd name="connsiteX26" fmla="*/ 760596 w 858227"/>
                  <a:gd name="connsiteY26" fmla="*/ 64850 h 688510"/>
                  <a:gd name="connsiteX27" fmla="*/ 632008 w 858227"/>
                  <a:gd name="connsiteY27" fmla="*/ 12463 h 688510"/>
                  <a:gd name="connsiteX28" fmla="*/ 503421 w 858227"/>
                  <a:gd name="connsiteY28" fmla="*/ 557 h 688510"/>
                  <a:gd name="connsiteX29" fmla="*/ 355783 w 858227"/>
                  <a:gd name="connsiteY29" fmla="*/ 24370 h 688510"/>
                  <a:gd name="connsiteX30" fmla="*/ 274821 w 858227"/>
                  <a:gd name="connsiteY30" fmla="*/ 76757 h 688510"/>
                  <a:gd name="connsiteX31" fmla="*/ 205765 w 858227"/>
                  <a:gd name="connsiteY31" fmla="*/ 152957 h 688510"/>
                  <a:gd name="connsiteX32" fmla="*/ 100990 w 858227"/>
                  <a:gd name="connsiteY32" fmla="*/ 214870 h 688510"/>
                  <a:gd name="connsiteX33" fmla="*/ 977 w 858227"/>
                  <a:gd name="connsiteY33" fmla="*/ 250588 h 688510"/>
                  <a:gd name="connsiteX0" fmla="*/ 977 w 858227"/>
                  <a:gd name="connsiteY0" fmla="*/ 250588 h 688510"/>
                  <a:gd name="connsiteX1" fmla="*/ 53365 w 858227"/>
                  <a:gd name="connsiteY1" fmla="*/ 319645 h 688510"/>
                  <a:gd name="connsiteX2" fmla="*/ 108133 w 858227"/>
                  <a:gd name="connsiteY2" fmla="*/ 317263 h 688510"/>
                  <a:gd name="connsiteX3" fmla="*/ 189096 w 858227"/>
                  <a:gd name="connsiteY3" fmla="*/ 283926 h 688510"/>
                  <a:gd name="connsiteX4" fmla="*/ 272440 w 858227"/>
                  <a:gd name="connsiteY4" fmla="*/ 229157 h 688510"/>
                  <a:gd name="connsiteX5" fmla="*/ 367690 w 858227"/>
                  <a:gd name="connsiteY5" fmla="*/ 152957 h 688510"/>
                  <a:gd name="connsiteX6" fmla="*/ 470084 w 858227"/>
                  <a:gd name="connsiteY6" fmla="*/ 112475 h 688510"/>
                  <a:gd name="connsiteX7" fmla="*/ 593909 w 858227"/>
                  <a:gd name="connsiteY7" fmla="*/ 114857 h 688510"/>
                  <a:gd name="connsiteX8" fmla="*/ 689158 w 858227"/>
                  <a:gd name="connsiteY8" fmla="*/ 157720 h 688510"/>
                  <a:gd name="connsiteX9" fmla="*/ 727258 w 858227"/>
                  <a:gd name="connsiteY9" fmla="*/ 217250 h 688510"/>
                  <a:gd name="connsiteX10" fmla="*/ 693921 w 858227"/>
                  <a:gd name="connsiteY10" fmla="*/ 295832 h 688510"/>
                  <a:gd name="connsiteX11" fmla="*/ 629627 w 858227"/>
                  <a:gd name="connsiteY11" fmla="*/ 362507 h 688510"/>
                  <a:gd name="connsiteX12" fmla="*/ 546283 w 858227"/>
                  <a:gd name="connsiteY12" fmla="*/ 410132 h 688510"/>
                  <a:gd name="connsiteX13" fmla="*/ 481990 w 858227"/>
                  <a:gd name="connsiteY13" fmla="*/ 452995 h 688510"/>
                  <a:gd name="connsiteX14" fmla="*/ 401027 w 858227"/>
                  <a:gd name="connsiteY14" fmla="*/ 510145 h 688510"/>
                  <a:gd name="connsiteX15" fmla="*/ 320064 w 858227"/>
                  <a:gd name="connsiteY15" fmla="*/ 562532 h 688510"/>
                  <a:gd name="connsiteX16" fmla="*/ 260534 w 858227"/>
                  <a:gd name="connsiteY16" fmla="*/ 603013 h 688510"/>
                  <a:gd name="connsiteX17" fmla="*/ 201001 w 858227"/>
                  <a:gd name="connsiteY17" fmla="*/ 636351 h 688510"/>
                  <a:gd name="connsiteX18" fmla="*/ 165283 w 858227"/>
                  <a:gd name="connsiteY18" fmla="*/ 674451 h 688510"/>
                  <a:gd name="connsiteX19" fmla="*/ 274821 w 858227"/>
                  <a:gd name="connsiteY19" fmla="*/ 683976 h 688510"/>
                  <a:gd name="connsiteX20" fmla="*/ 439127 w 858227"/>
                  <a:gd name="connsiteY20" fmla="*/ 605395 h 688510"/>
                  <a:gd name="connsiteX21" fmla="*/ 553427 w 858227"/>
                  <a:gd name="connsiteY21" fmla="*/ 514907 h 688510"/>
                  <a:gd name="connsiteX22" fmla="*/ 655821 w 858227"/>
                  <a:gd name="connsiteY22" fmla="*/ 457757 h 688510"/>
                  <a:gd name="connsiteX23" fmla="*/ 782027 w 858227"/>
                  <a:gd name="connsiteY23" fmla="*/ 374413 h 688510"/>
                  <a:gd name="connsiteX24" fmla="*/ 853464 w 858227"/>
                  <a:gd name="connsiteY24" fmla="*/ 260114 h 688510"/>
                  <a:gd name="connsiteX25" fmla="*/ 841558 w 858227"/>
                  <a:gd name="connsiteY25" fmla="*/ 152957 h 688510"/>
                  <a:gd name="connsiteX26" fmla="*/ 760596 w 858227"/>
                  <a:gd name="connsiteY26" fmla="*/ 64850 h 688510"/>
                  <a:gd name="connsiteX27" fmla="*/ 632008 w 858227"/>
                  <a:gd name="connsiteY27" fmla="*/ 12463 h 688510"/>
                  <a:gd name="connsiteX28" fmla="*/ 503421 w 858227"/>
                  <a:gd name="connsiteY28" fmla="*/ 557 h 688510"/>
                  <a:gd name="connsiteX29" fmla="*/ 355783 w 858227"/>
                  <a:gd name="connsiteY29" fmla="*/ 24370 h 688510"/>
                  <a:gd name="connsiteX30" fmla="*/ 274821 w 858227"/>
                  <a:gd name="connsiteY30" fmla="*/ 76757 h 688510"/>
                  <a:gd name="connsiteX31" fmla="*/ 205765 w 858227"/>
                  <a:gd name="connsiteY31" fmla="*/ 152957 h 688510"/>
                  <a:gd name="connsiteX32" fmla="*/ 100990 w 858227"/>
                  <a:gd name="connsiteY32" fmla="*/ 214870 h 688510"/>
                  <a:gd name="connsiteX33" fmla="*/ 977 w 858227"/>
                  <a:gd name="connsiteY33" fmla="*/ 250588 h 688510"/>
                  <a:gd name="connsiteX0" fmla="*/ 977 w 858227"/>
                  <a:gd name="connsiteY0" fmla="*/ 250588 h 688510"/>
                  <a:gd name="connsiteX1" fmla="*/ 53365 w 858227"/>
                  <a:gd name="connsiteY1" fmla="*/ 319645 h 688510"/>
                  <a:gd name="connsiteX2" fmla="*/ 108133 w 858227"/>
                  <a:gd name="connsiteY2" fmla="*/ 317263 h 688510"/>
                  <a:gd name="connsiteX3" fmla="*/ 189096 w 858227"/>
                  <a:gd name="connsiteY3" fmla="*/ 283926 h 688510"/>
                  <a:gd name="connsiteX4" fmla="*/ 272440 w 858227"/>
                  <a:gd name="connsiteY4" fmla="*/ 229157 h 688510"/>
                  <a:gd name="connsiteX5" fmla="*/ 367690 w 858227"/>
                  <a:gd name="connsiteY5" fmla="*/ 152957 h 688510"/>
                  <a:gd name="connsiteX6" fmla="*/ 470084 w 858227"/>
                  <a:gd name="connsiteY6" fmla="*/ 112475 h 688510"/>
                  <a:gd name="connsiteX7" fmla="*/ 593909 w 858227"/>
                  <a:gd name="connsiteY7" fmla="*/ 114857 h 688510"/>
                  <a:gd name="connsiteX8" fmla="*/ 689158 w 858227"/>
                  <a:gd name="connsiteY8" fmla="*/ 157720 h 688510"/>
                  <a:gd name="connsiteX9" fmla="*/ 727258 w 858227"/>
                  <a:gd name="connsiteY9" fmla="*/ 217250 h 688510"/>
                  <a:gd name="connsiteX10" fmla="*/ 693921 w 858227"/>
                  <a:gd name="connsiteY10" fmla="*/ 295832 h 688510"/>
                  <a:gd name="connsiteX11" fmla="*/ 629627 w 858227"/>
                  <a:gd name="connsiteY11" fmla="*/ 362507 h 688510"/>
                  <a:gd name="connsiteX12" fmla="*/ 546283 w 858227"/>
                  <a:gd name="connsiteY12" fmla="*/ 410132 h 688510"/>
                  <a:gd name="connsiteX13" fmla="*/ 474846 w 858227"/>
                  <a:gd name="connsiteY13" fmla="*/ 450614 h 688510"/>
                  <a:gd name="connsiteX14" fmla="*/ 401027 w 858227"/>
                  <a:gd name="connsiteY14" fmla="*/ 510145 h 688510"/>
                  <a:gd name="connsiteX15" fmla="*/ 320064 w 858227"/>
                  <a:gd name="connsiteY15" fmla="*/ 562532 h 688510"/>
                  <a:gd name="connsiteX16" fmla="*/ 260534 w 858227"/>
                  <a:gd name="connsiteY16" fmla="*/ 603013 h 688510"/>
                  <a:gd name="connsiteX17" fmla="*/ 201001 w 858227"/>
                  <a:gd name="connsiteY17" fmla="*/ 636351 h 688510"/>
                  <a:gd name="connsiteX18" fmla="*/ 165283 w 858227"/>
                  <a:gd name="connsiteY18" fmla="*/ 674451 h 688510"/>
                  <a:gd name="connsiteX19" fmla="*/ 274821 w 858227"/>
                  <a:gd name="connsiteY19" fmla="*/ 683976 h 688510"/>
                  <a:gd name="connsiteX20" fmla="*/ 439127 w 858227"/>
                  <a:gd name="connsiteY20" fmla="*/ 605395 h 688510"/>
                  <a:gd name="connsiteX21" fmla="*/ 553427 w 858227"/>
                  <a:gd name="connsiteY21" fmla="*/ 514907 h 688510"/>
                  <a:gd name="connsiteX22" fmla="*/ 655821 w 858227"/>
                  <a:gd name="connsiteY22" fmla="*/ 457757 h 688510"/>
                  <a:gd name="connsiteX23" fmla="*/ 782027 w 858227"/>
                  <a:gd name="connsiteY23" fmla="*/ 374413 h 688510"/>
                  <a:gd name="connsiteX24" fmla="*/ 853464 w 858227"/>
                  <a:gd name="connsiteY24" fmla="*/ 260114 h 688510"/>
                  <a:gd name="connsiteX25" fmla="*/ 841558 w 858227"/>
                  <a:gd name="connsiteY25" fmla="*/ 152957 h 688510"/>
                  <a:gd name="connsiteX26" fmla="*/ 760596 w 858227"/>
                  <a:gd name="connsiteY26" fmla="*/ 64850 h 688510"/>
                  <a:gd name="connsiteX27" fmla="*/ 632008 w 858227"/>
                  <a:gd name="connsiteY27" fmla="*/ 12463 h 688510"/>
                  <a:gd name="connsiteX28" fmla="*/ 503421 w 858227"/>
                  <a:gd name="connsiteY28" fmla="*/ 557 h 688510"/>
                  <a:gd name="connsiteX29" fmla="*/ 355783 w 858227"/>
                  <a:gd name="connsiteY29" fmla="*/ 24370 h 688510"/>
                  <a:gd name="connsiteX30" fmla="*/ 274821 w 858227"/>
                  <a:gd name="connsiteY30" fmla="*/ 76757 h 688510"/>
                  <a:gd name="connsiteX31" fmla="*/ 205765 w 858227"/>
                  <a:gd name="connsiteY31" fmla="*/ 152957 h 688510"/>
                  <a:gd name="connsiteX32" fmla="*/ 100990 w 858227"/>
                  <a:gd name="connsiteY32" fmla="*/ 214870 h 688510"/>
                  <a:gd name="connsiteX33" fmla="*/ 977 w 858227"/>
                  <a:gd name="connsiteY33" fmla="*/ 250588 h 688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58227" h="688510">
                    <a:moveTo>
                      <a:pt x="977" y="250588"/>
                    </a:moveTo>
                    <a:cubicBezTo>
                      <a:pt x="-6960" y="268050"/>
                      <a:pt x="35506" y="308533"/>
                      <a:pt x="53365" y="319645"/>
                    </a:cubicBezTo>
                    <a:cubicBezTo>
                      <a:pt x="71224" y="330757"/>
                      <a:pt x="85511" y="323216"/>
                      <a:pt x="108133" y="317263"/>
                    </a:cubicBezTo>
                    <a:cubicBezTo>
                      <a:pt x="130755" y="311310"/>
                      <a:pt x="161712" y="298610"/>
                      <a:pt x="189096" y="283926"/>
                    </a:cubicBezTo>
                    <a:cubicBezTo>
                      <a:pt x="216480" y="269242"/>
                      <a:pt x="242674" y="250985"/>
                      <a:pt x="272440" y="229157"/>
                    </a:cubicBezTo>
                    <a:cubicBezTo>
                      <a:pt x="302206" y="207329"/>
                      <a:pt x="334749" y="172404"/>
                      <a:pt x="367690" y="152957"/>
                    </a:cubicBezTo>
                    <a:cubicBezTo>
                      <a:pt x="400631" y="133510"/>
                      <a:pt x="432381" y="118825"/>
                      <a:pt x="470084" y="112475"/>
                    </a:cubicBezTo>
                    <a:cubicBezTo>
                      <a:pt x="507787" y="106125"/>
                      <a:pt x="557397" y="107316"/>
                      <a:pt x="593909" y="114857"/>
                    </a:cubicBezTo>
                    <a:cubicBezTo>
                      <a:pt x="630421" y="122398"/>
                      <a:pt x="666933" y="140655"/>
                      <a:pt x="689158" y="157720"/>
                    </a:cubicBezTo>
                    <a:cubicBezTo>
                      <a:pt x="711383" y="174785"/>
                      <a:pt x="726464" y="194231"/>
                      <a:pt x="727258" y="217250"/>
                    </a:cubicBezTo>
                    <a:cubicBezTo>
                      <a:pt x="728052" y="240269"/>
                      <a:pt x="710193" y="271623"/>
                      <a:pt x="693921" y="295832"/>
                    </a:cubicBezTo>
                    <a:cubicBezTo>
                      <a:pt x="677649" y="320042"/>
                      <a:pt x="654233" y="343457"/>
                      <a:pt x="629627" y="362507"/>
                    </a:cubicBezTo>
                    <a:cubicBezTo>
                      <a:pt x="605021" y="381557"/>
                      <a:pt x="572080" y="395448"/>
                      <a:pt x="546283" y="410132"/>
                    </a:cubicBezTo>
                    <a:cubicBezTo>
                      <a:pt x="520486" y="424816"/>
                      <a:pt x="499055" y="433945"/>
                      <a:pt x="474846" y="450614"/>
                    </a:cubicBezTo>
                    <a:cubicBezTo>
                      <a:pt x="450637" y="467283"/>
                      <a:pt x="426824" y="491492"/>
                      <a:pt x="401027" y="510145"/>
                    </a:cubicBezTo>
                    <a:cubicBezTo>
                      <a:pt x="375230" y="528798"/>
                      <a:pt x="343479" y="547054"/>
                      <a:pt x="320064" y="562532"/>
                    </a:cubicBezTo>
                    <a:cubicBezTo>
                      <a:pt x="296649" y="578010"/>
                      <a:pt x="280378" y="590710"/>
                      <a:pt x="260534" y="603013"/>
                    </a:cubicBezTo>
                    <a:cubicBezTo>
                      <a:pt x="240690" y="615316"/>
                      <a:pt x="216876" y="624445"/>
                      <a:pt x="201001" y="636351"/>
                    </a:cubicBezTo>
                    <a:cubicBezTo>
                      <a:pt x="185126" y="648257"/>
                      <a:pt x="152980" y="666514"/>
                      <a:pt x="165283" y="674451"/>
                    </a:cubicBezTo>
                    <a:cubicBezTo>
                      <a:pt x="177586" y="682389"/>
                      <a:pt x="229181" y="695485"/>
                      <a:pt x="274821" y="683976"/>
                    </a:cubicBezTo>
                    <a:cubicBezTo>
                      <a:pt x="320461" y="672467"/>
                      <a:pt x="392693" y="633573"/>
                      <a:pt x="439127" y="605395"/>
                    </a:cubicBezTo>
                    <a:cubicBezTo>
                      <a:pt x="485561" y="577217"/>
                      <a:pt x="517311" y="539513"/>
                      <a:pt x="553427" y="514907"/>
                    </a:cubicBezTo>
                    <a:cubicBezTo>
                      <a:pt x="589543" y="490301"/>
                      <a:pt x="617721" y="481173"/>
                      <a:pt x="655821" y="457757"/>
                    </a:cubicBezTo>
                    <a:cubicBezTo>
                      <a:pt x="693921" y="434341"/>
                      <a:pt x="749087" y="407353"/>
                      <a:pt x="782027" y="374413"/>
                    </a:cubicBezTo>
                    <a:cubicBezTo>
                      <a:pt x="814967" y="341473"/>
                      <a:pt x="843542" y="297023"/>
                      <a:pt x="853464" y="260114"/>
                    </a:cubicBezTo>
                    <a:cubicBezTo>
                      <a:pt x="863386" y="223205"/>
                      <a:pt x="857036" y="185501"/>
                      <a:pt x="841558" y="152957"/>
                    </a:cubicBezTo>
                    <a:cubicBezTo>
                      <a:pt x="826080" y="120413"/>
                      <a:pt x="795521" y="88266"/>
                      <a:pt x="760596" y="64850"/>
                    </a:cubicBezTo>
                    <a:cubicBezTo>
                      <a:pt x="725671" y="41434"/>
                      <a:pt x="674870" y="23178"/>
                      <a:pt x="632008" y="12463"/>
                    </a:cubicBezTo>
                    <a:cubicBezTo>
                      <a:pt x="589146" y="1748"/>
                      <a:pt x="549458" y="-1427"/>
                      <a:pt x="503421" y="557"/>
                    </a:cubicBezTo>
                    <a:cubicBezTo>
                      <a:pt x="457384" y="2541"/>
                      <a:pt x="393883" y="11670"/>
                      <a:pt x="355783" y="24370"/>
                    </a:cubicBezTo>
                    <a:cubicBezTo>
                      <a:pt x="317683" y="37070"/>
                      <a:pt x="299824" y="55326"/>
                      <a:pt x="274821" y="76757"/>
                    </a:cubicBezTo>
                    <a:cubicBezTo>
                      <a:pt x="249818" y="98188"/>
                      <a:pt x="234737" y="129938"/>
                      <a:pt x="205765" y="152957"/>
                    </a:cubicBezTo>
                    <a:cubicBezTo>
                      <a:pt x="176793" y="175976"/>
                      <a:pt x="133931" y="198201"/>
                      <a:pt x="100990" y="214870"/>
                    </a:cubicBezTo>
                    <a:cubicBezTo>
                      <a:pt x="68049" y="231539"/>
                      <a:pt x="8914" y="233126"/>
                      <a:pt x="977" y="25058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1" name="任意多边形 1410"/>
              <p:cNvSpPr/>
              <p:nvPr/>
            </p:nvSpPr>
            <p:spPr>
              <a:xfrm>
                <a:off x="7636534" y="4827310"/>
                <a:ext cx="327334" cy="170406"/>
              </a:xfrm>
              <a:custGeom>
                <a:avLst/>
                <a:gdLst>
                  <a:gd name="connsiteX0" fmla="*/ 645342 w 853232"/>
                  <a:gd name="connsiteY0" fmla="*/ 31748 h 441722"/>
                  <a:gd name="connsiteX1" fmla="*/ 738211 w 853232"/>
                  <a:gd name="connsiteY1" fmla="*/ 105566 h 441722"/>
                  <a:gd name="connsiteX2" fmla="*/ 804886 w 853232"/>
                  <a:gd name="connsiteY2" fmla="*/ 203198 h 441722"/>
                  <a:gd name="connsiteX3" fmla="*/ 845367 w 853232"/>
                  <a:gd name="connsiteY3" fmla="*/ 272254 h 441722"/>
                  <a:gd name="connsiteX4" fmla="*/ 850130 w 853232"/>
                  <a:gd name="connsiteY4" fmla="*/ 374648 h 441722"/>
                  <a:gd name="connsiteX5" fmla="*/ 809649 w 853232"/>
                  <a:gd name="connsiteY5" fmla="*/ 436560 h 441722"/>
                  <a:gd name="connsiteX6" fmla="*/ 726305 w 853232"/>
                  <a:gd name="connsiteY6" fmla="*/ 436560 h 441722"/>
                  <a:gd name="connsiteX7" fmla="*/ 666774 w 853232"/>
                  <a:gd name="connsiteY7" fmla="*/ 422273 h 441722"/>
                  <a:gd name="connsiteX8" fmla="*/ 731067 w 853232"/>
                  <a:gd name="connsiteY8" fmla="*/ 374648 h 441722"/>
                  <a:gd name="connsiteX9" fmla="*/ 742974 w 853232"/>
                  <a:gd name="connsiteY9" fmla="*/ 291304 h 441722"/>
                  <a:gd name="connsiteX10" fmla="*/ 700111 w 853232"/>
                  <a:gd name="connsiteY10" fmla="*/ 222248 h 441722"/>
                  <a:gd name="connsiteX11" fmla="*/ 647724 w 853232"/>
                  <a:gd name="connsiteY11" fmla="*/ 153191 h 441722"/>
                  <a:gd name="connsiteX12" fmla="*/ 566761 w 853232"/>
                  <a:gd name="connsiteY12" fmla="*/ 136523 h 441722"/>
                  <a:gd name="connsiteX13" fmla="*/ 428649 w 853232"/>
                  <a:gd name="connsiteY13" fmla="*/ 105566 h 441722"/>
                  <a:gd name="connsiteX14" fmla="*/ 326255 w 853232"/>
                  <a:gd name="connsiteY14" fmla="*/ 110329 h 441722"/>
                  <a:gd name="connsiteX15" fmla="*/ 231005 w 853232"/>
                  <a:gd name="connsiteY15" fmla="*/ 105566 h 441722"/>
                  <a:gd name="connsiteX16" fmla="*/ 154805 w 853232"/>
                  <a:gd name="connsiteY16" fmla="*/ 105566 h 441722"/>
                  <a:gd name="connsiteX17" fmla="*/ 76224 w 853232"/>
                  <a:gd name="connsiteY17" fmla="*/ 110329 h 441722"/>
                  <a:gd name="connsiteX18" fmla="*/ 30980 w 853232"/>
                  <a:gd name="connsiteY18" fmla="*/ 117473 h 441722"/>
                  <a:gd name="connsiteX19" fmla="*/ 24 w 853232"/>
                  <a:gd name="connsiteY19" fmla="*/ 55560 h 441722"/>
                  <a:gd name="connsiteX20" fmla="*/ 35742 w 853232"/>
                  <a:gd name="connsiteY20" fmla="*/ 3173 h 441722"/>
                  <a:gd name="connsiteX21" fmla="*/ 140517 w 853232"/>
                  <a:gd name="connsiteY21" fmla="*/ 5554 h 441722"/>
                  <a:gd name="connsiteX22" fmla="*/ 340542 w 853232"/>
                  <a:gd name="connsiteY22" fmla="*/ 3173 h 441722"/>
                  <a:gd name="connsiteX23" fmla="*/ 461986 w 853232"/>
                  <a:gd name="connsiteY23" fmla="*/ 10316 h 441722"/>
                  <a:gd name="connsiteX24" fmla="*/ 581049 w 853232"/>
                  <a:gd name="connsiteY24" fmla="*/ 15079 h 441722"/>
                  <a:gd name="connsiteX25" fmla="*/ 645342 w 853232"/>
                  <a:gd name="connsiteY25" fmla="*/ 31748 h 441722"/>
                  <a:gd name="connsiteX0" fmla="*/ 645342 w 853135"/>
                  <a:gd name="connsiteY0" fmla="*/ 31748 h 441722"/>
                  <a:gd name="connsiteX1" fmla="*/ 738211 w 853135"/>
                  <a:gd name="connsiteY1" fmla="*/ 105566 h 441722"/>
                  <a:gd name="connsiteX2" fmla="*/ 807267 w 853135"/>
                  <a:gd name="connsiteY2" fmla="*/ 184148 h 441722"/>
                  <a:gd name="connsiteX3" fmla="*/ 845367 w 853135"/>
                  <a:gd name="connsiteY3" fmla="*/ 272254 h 441722"/>
                  <a:gd name="connsiteX4" fmla="*/ 850130 w 853135"/>
                  <a:gd name="connsiteY4" fmla="*/ 374648 h 441722"/>
                  <a:gd name="connsiteX5" fmla="*/ 809649 w 853135"/>
                  <a:gd name="connsiteY5" fmla="*/ 436560 h 441722"/>
                  <a:gd name="connsiteX6" fmla="*/ 726305 w 853135"/>
                  <a:gd name="connsiteY6" fmla="*/ 436560 h 441722"/>
                  <a:gd name="connsiteX7" fmla="*/ 666774 w 853135"/>
                  <a:gd name="connsiteY7" fmla="*/ 422273 h 441722"/>
                  <a:gd name="connsiteX8" fmla="*/ 731067 w 853135"/>
                  <a:gd name="connsiteY8" fmla="*/ 374648 h 441722"/>
                  <a:gd name="connsiteX9" fmla="*/ 742974 w 853135"/>
                  <a:gd name="connsiteY9" fmla="*/ 291304 h 441722"/>
                  <a:gd name="connsiteX10" fmla="*/ 700111 w 853135"/>
                  <a:gd name="connsiteY10" fmla="*/ 222248 h 441722"/>
                  <a:gd name="connsiteX11" fmla="*/ 647724 w 853135"/>
                  <a:gd name="connsiteY11" fmla="*/ 153191 h 441722"/>
                  <a:gd name="connsiteX12" fmla="*/ 566761 w 853135"/>
                  <a:gd name="connsiteY12" fmla="*/ 136523 h 441722"/>
                  <a:gd name="connsiteX13" fmla="*/ 428649 w 853135"/>
                  <a:gd name="connsiteY13" fmla="*/ 105566 h 441722"/>
                  <a:gd name="connsiteX14" fmla="*/ 326255 w 853135"/>
                  <a:gd name="connsiteY14" fmla="*/ 110329 h 441722"/>
                  <a:gd name="connsiteX15" fmla="*/ 231005 w 853135"/>
                  <a:gd name="connsiteY15" fmla="*/ 105566 h 441722"/>
                  <a:gd name="connsiteX16" fmla="*/ 154805 w 853135"/>
                  <a:gd name="connsiteY16" fmla="*/ 105566 h 441722"/>
                  <a:gd name="connsiteX17" fmla="*/ 76224 w 853135"/>
                  <a:gd name="connsiteY17" fmla="*/ 110329 h 441722"/>
                  <a:gd name="connsiteX18" fmla="*/ 30980 w 853135"/>
                  <a:gd name="connsiteY18" fmla="*/ 117473 h 441722"/>
                  <a:gd name="connsiteX19" fmla="*/ 24 w 853135"/>
                  <a:gd name="connsiteY19" fmla="*/ 55560 h 441722"/>
                  <a:gd name="connsiteX20" fmla="*/ 35742 w 853135"/>
                  <a:gd name="connsiteY20" fmla="*/ 3173 h 441722"/>
                  <a:gd name="connsiteX21" fmla="*/ 140517 w 853135"/>
                  <a:gd name="connsiteY21" fmla="*/ 5554 h 441722"/>
                  <a:gd name="connsiteX22" fmla="*/ 340542 w 853135"/>
                  <a:gd name="connsiteY22" fmla="*/ 3173 h 441722"/>
                  <a:gd name="connsiteX23" fmla="*/ 461986 w 853135"/>
                  <a:gd name="connsiteY23" fmla="*/ 10316 h 441722"/>
                  <a:gd name="connsiteX24" fmla="*/ 581049 w 853135"/>
                  <a:gd name="connsiteY24" fmla="*/ 15079 h 441722"/>
                  <a:gd name="connsiteX25" fmla="*/ 645342 w 853135"/>
                  <a:gd name="connsiteY25" fmla="*/ 31748 h 441722"/>
                  <a:gd name="connsiteX0" fmla="*/ 645342 w 853135"/>
                  <a:gd name="connsiteY0" fmla="*/ 31748 h 441722"/>
                  <a:gd name="connsiteX1" fmla="*/ 738211 w 853135"/>
                  <a:gd name="connsiteY1" fmla="*/ 105566 h 441722"/>
                  <a:gd name="connsiteX2" fmla="*/ 807267 w 853135"/>
                  <a:gd name="connsiteY2" fmla="*/ 184148 h 441722"/>
                  <a:gd name="connsiteX3" fmla="*/ 845367 w 853135"/>
                  <a:gd name="connsiteY3" fmla="*/ 272254 h 441722"/>
                  <a:gd name="connsiteX4" fmla="*/ 850130 w 853135"/>
                  <a:gd name="connsiteY4" fmla="*/ 374648 h 441722"/>
                  <a:gd name="connsiteX5" fmla="*/ 809649 w 853135"/>
                  <a:gd name="connsiteY5" fmla="*/ 436560 h 441722"/>
                  <a:gd name="connsiteX6" fmla="*/ 726305 w 853135"/>
                  <a:gd name="connsiteY6" fmla="*/ 436560 h 441722"/>
                  <a:gd name="connsiteX7" fmla="*/ 666774 w 853135"/>
                  <a:gd name="connsiteY7" fmla="*/ 422273 h 441722"/>
                  <a:gd name="connsiteX8" fmla="*/ 731067 w 853135"/>
                  <a:gd name="connsiteY8" fmla="*/ 374648 h 441722"/>
                  <a:gd name="connsiteX9" fmla="*/ 742974 w 853135"/>
                  <a:gd name="connsiteY9" fmla="*/ 291304 h 441722"/>
                  <a:gd name="connsiteX10" fmla="*/ 700111 w 853135"/>
                  <a:gd name="connsiteY10" fmla="*/ 222248 h 441722"/>
                  <a:gd name="connsiteX11" fmla="*/ 647724 w 853135"/>
                  <a:gd name="connsiteY11" fmla="*/ 153191 h 441722"/>
                  <a:gd name="connsiteX12" fmla="*/ 566761 w 853135"/>
                  <a:gd name="connsiteY12" fmla="*/ 136523 h 441722"/>
                  <a:gd name="connsiteX13" fmla="*/ 428649 w 853135"/>
                  <a:gd name="connsiteY13" fmla="*/ 105566 h 441722"/>
                  <a:gd name="connsiteX14" fmla="*/ 326255 w 853135"/>
                  <a:gd name="connsiteY14" fmla="*/ 110329 h 441722"/>
                  <a:gd name="connsiteX15" fmla="*/ 231005 w 853135"/>
                  <a:gd name="connsiteY15" fmla="*/ 105566 h 441722"/>
                  <a:gd name="connsiteX16" fmla="*/ 154805 w 853135"/>
                  <a:gd name="connsiteY16" fmla="*/ 105566 h 441722"/>
                  <a:gd name="connsiteX17" fmla="*/ 76224 w 853135"/>
                  <a:gd name="connsiteY17" fmla="*/ 110329 h 441722"/>
                  <a:gd name="connsiteX18" fmla="*/ 30980 w 853135"/>
                  <a:gd name="connsiteY18" fmla="*/ 117473 h 441722"/>
                  <a:gd name="connsiteX19" fmla="*/ 24 w 853135"/>
                  <a:gd name="connsiteY19" fmla="*/ 55560 h 441722"/>
                  <a:gd name="connsiteX20" fmla="*/ 35742 w 853135"/>
                  <a:gd name="connsiteY20" fmla="*/ 3173 h 441722"/>
                  <a:gd name="connsiteX21" fmla="*/ 140517 w 853135"/>
                  <a:gd name="connsiteY21" fmla="*/ 5554 h 441722"/>
                  <a:gd name="connsiteX22" fmla="*/ 340542 w 853135"/>
                  <a:gd name="connsiteY22" fmla="*/ 3173 h 441722"/>
                  <a:gd name="connsiteX23" fmla="*/ 461986 w 853135"/>
                  <a:gd name="connsiteY23" fmla="*/ 10316 h 441722"/>
                  <a:gd name="connsiteX24" fmla="*/ 571524 w 853135"/>
                  <a:gd name="connsiteY24" fmla="*/ 17460 h 441722"/>
                  <a:gd name="connsiteX25" fmla="*/ 645342 w 853135"/>
                  <a:gd name="connsiteY25" fmla="*/ 31748 h 441722"/>
                  <a:gd name="connsiteX0" fmla="*/ 645342 w 853135"/>
                  <a:gd name="connsiteY0" fmla="*/ 43654 h 441722"/>
                  <a:gd name="connsiteX1" fmla="*/ 738211 w 853135"/>
                  <a:gd name="connsiteY1" fmla="*/ 105566 h 441722"/>
                  <a:gd name="connsiteX2" fmla="*/ 807267 w 853135"/>
                  <a:gd name="connsiteY2" fmla="*/ 184148 h 441722"/>
                  <a:gd name="connsiteX3" fmla="*/ 845367 w 853135"/>
                  <a:gd name="connsiteY3" fmla="*/ 272254 h 441722"/>
                  <a:gd name="connsiteX4" fmla="*/ 850130 w 853135"/>
                  <a:gd name="connsiteY4" fmla="*/ 374648 h 441722"/>
                  <a:gd name="connsiteX5" fmla="*/ 809649 w 853135"/>
                  <a:gd name="connsiteY5" fmla="*/ 436560 h 441722"/>
                  <a:gd name="connsiteX6" fmla="*/ 726305 w 853135"/>
                  <a:gd name="connsiteY6" fmla="*/ 436560 h 441722"/>
                  <a:gd name="connsiteX7" fmla="*/ 666774 w 853135"/>
                  <a:gd name="connsiteY7" fmla="*/ 422273 h 441722"/>
                  <a:gd name="connsiteX8" fmla="*/ 731067 w 853135"/>
                  <a:gd name="connsiteY8" fmla="*/ 374648 h 441722"/>
                  <a:gd name="connsiteX9" fmla="*/ 742974 w 853135"/>
                  <a:gd name="connsiteY9" fmla="*/ 291304 h 441722"/>
                  <a:gd name="connsiteX10" fmla="*/ 700111 w 853135"/>
                  <a:gd name="connsiteY10" fmla="*/ 222248 h 441722"/>
                  <a:gd name="connsiteX11" fmla="*/ 647724 w 853135"/>
                  <a:gd name="connsiteY11" fmla="*/ 153191 h 441722"/>
                  <a:gd name="connsiteX12" fmla="*/ 566761 w 853135"/>
                  <a:gd name="connsiteY12" fmla="*/ 136523 h 441722"/>
                  <a:gd name="connsiteX13" fmla="*/ 428649 w 853135"/>
                  <a:gd name="connsiteY13" fmla="*/ 105566 h 441722"/>
                  <a:gd name="connsiteX14" fmla="*/ 326255 w 853135"/>
                  <a:gd name="connsiteY14" fmla="*/ 110329 h 441722"/>
                  <a:gd name="connsiteX15" fmla="*/ 231005 w 853135"/>
                  <a:gd name="connsiteY15" fmla="*/ 105566 h 441722"/>
                  <a:gd name="connsiteX16" fmla="*/ 154805 w 853135"/>
                  <a:gd name="connsiteY16" fmla="*/ 105566 h 441722"/>
                  <a:gd name="connsiteX17" fmla="*/ 76224 w 853135"/>
                  <a:gd name="connsiteY17" fmla="*/ 110329 h 441722"/>
                  <a:gd name="connsiteX18" fmla="*/ 30980 w 853135"/>
                  <a:gd name="connsiteY18" fmla="*/ 117473 h 441722"/>
                  <a:gd name="connsiteX19" fmla="*/ 24 w 853135"/>
                  <a:gd name="connsiteY19" fmla="*/ 55560 h 441722"/>
                  <a:gd name="connsiteX20" fmla="*/ 35742 w 853135"/>
                  <a:gd name="connsiteY20" fmla="*/ 3173 h 441722"/>
                  <a:gd name="connsiteX21" fmla="*/ 140517 w 853135"/>
                  <a:gd name="connsiteY21" fmla="*/ 5554 h 441722"/>
                  <a:gd name="connsiteX22" fmla="*/ 340542 w 853135"/>
                  <a:gd name="connsiteY22" fmla="*/ 3173 h 441722"/>
                  <a:gd name="connsiteX23" fmla="*/ 461986 w 853135"/>
                  <a:gd name="connsiteY23" fmla="*/ 10316 h 441722"/>
                  <a:gd name="connsiteX24" fmla="*/ 571524 w 853135"/>
                  <a:gd name="connsiteY24" fmla="*/ 17460 h 441722"/>
                  <a:gd name="connsiteX25" fmla="*/ 645342 w 853135"/>
                  <a:gd name="connsiteY25" fmla="*/ 43654 h 441722"/>
                  <a:gd name="connsiteX0" fmla="*/ 645342 w 853135"/>
                  <a:gd name="connsiteY0" fmla="*/ 43654 h 439158"/>
                  <a:gd name="connsiteX1" fmla="*/ 738211 w 853135"/>
                  <a:gd name="connsiteY1" fmla="*/ 105566 h 439158"/>
                  <a:gd name="connsiteX2" fmla="*/ 807267 w 853135"/>
                  <a:gd name="connsiteY2" fmla="*/ 184148 h 439158"/>
                  <a:gd name="connsiteX3" fmla="*/ 845367 w 853135"/>
                  <a:gd name="connsiteY3" fmla="*/ 272254 h 439158"/>
                  <a:gd name="connsiteX4" fmla="*/ 850130 w 853135"/>
                  <a:gd name="connsiteY4" fmla="*/ 374648 h 439158"/>
                  <a:gd name="connsiteX5" fmla="*/ 809649 w 853135"/>
                  <a:gd name="connsiteY5" fmla="*/ 436560 h 439158"/>
                  <a:gd name="connsiteX6" fmla="*/ 740593 w 853135"/>
                  <a:gd name="connsiteY6" fmla="*/ 427035 h 439158"/>
                  <a:gd name="connsiteX7" fmla="*/ 666774 w 853135"/>
                  <a:gd name="connsiteY7" fmla="*/ 422273 h 439158"/>
                  <a:gd name="connsiteX8" fmla="*/ 731067 w 853135"/>
                  <a:gd name="connsiteY8" fmla="*/ 374648 h 439158"/>
                  <a:gd name="connsiteX9" fmla="*/ 742974 w 853135"/>
                  <a:gd name="connsiteY9" fmla="*/ 291304 h 439158"/>
                  <a:gd name="connsiteX10" fmla="*/ 700111 w 853135"/>
                  <a:gd name="connsiteY10" fmla="*/ 222248 h 439158"/>
                  <a:gd name="connsiteX11" fmla="*/ 647724 w 853135"/>
                  <a:gd name="connsiteY11" fmla="*/ 153191 h 439158"/>
                  <a:gd name="connsiteX12" fmla="*/ 566761 w 853135"/>
                  <a:gd name="connsiteY12" fmla="*/ 136523 h 439158"/>
                  <a:gd name="connsiteX13" fmla="*/ 428649 w 853135"/>
                  <a:gd name="connsiteY13" fmla="*/ 105566 h 439158"/>
                  <a:gd name="connsiteX14" fmla="*/ 326255 w 853135"/>
                  <a:gd name="connsiteY14" fmla="*/ 110329 h 439158"/>
                  <a:gd name="connsiteX15" fmla="*/ 231005 w 853135"/>
                  <a:gd name="connsiteY15" fmla="*/ 105566 h 439158"/>
                  <a:gd name="connsiteX16" fmla="*/ 154805 w 853135"/>
                  <a:gd name="connsiteY16" fmla="*/ 105566 h 439158"/>
                  <a:gd name="connsiteX17" fmla="*/ 76224 w 853135"/>
                  <a:gd name="connsiteY17" fmla="*/ 110329 h 439158"/>
                  <a:gd name="connsiteX18" fmla="*/ 30980 w 853135"/>
                  <a:gd name="connsiteY18" fmla="*/ 117473 h 439158"/>
                  <a:gd name="connsiteX19" fmla="*/ 24 w 853135"/>
                  <a:gd name="connsiteY19" fmla="*/ 55560 h 439158"/>
                  <a:gd name="connsiteX20" fmla="*/ 35742 w 853135"/>
                  <a:gd name="connsiteY20" fmla="*/ 3173 h 439158"/>
                  <a:gd name="connsiteX21" fmla="*/ 140517 w 853135"/>
                  <a:gd name="connsiteY21" fmla="*/ 5554 h 439158"/>
                  <a:gd name="connsiteX22" fmla="*/ 340542 w 853135"/>
                  <a:gd name="connsiteY22" fmla="*/ 3173 h 439158"/>
                  <a:gd name="connsiteX23" fmla="*/ 461986 w 853135"/>
                  <a:gd name="connsiteY23" fmla="*/ 10316 h 439158"/>
                  <a:gd name="connsiteX24" fmla="*/ 571524 w 853135"/>
                  <a:gd name="connsiteY24" fmla="*/ 17460 h 439158"/>
                  <a:gd name="connsiteX25" fmla="*/ 645342 w 853135"/>
                  <a:gd name="connsiteY25" fmla="*/ 43654 h 439158"/>
                  <a:gd name="connsiteX0" fmla="*/ 645342 w 853135"/>
                  <a:gd name="connsiteY0" fmla="*/ 43654 h 439158"/>
                  <a:gd name="connsiteX1" fmla="*/ 738211 w 853135"/>
                  <a:gd name="connsiteY1" fmla="*/ 105566 h 439158"/>
                  <a:gd name="connsiteX2" fmla="*/ 807267 w 853135"/>
                  <a:gd name="connsiteY2" fmla="*/ 184148 h 439158"/>
                  <a:gd name="connsiteX3" fmla="*/ 845367 w 853135"/>
                  <a:gd name="connsiteY3" fmla="*/ 272254 h 439158"/>
                  <a:gd name="connsiteX4" fmla="*/ 850130 w 853135"/>
                  <a:gd name="connsiteY4" fmla="*/ 374648 h 439158"/>
                  <a:gd name="connsiteX5" fmla="*/ 809649 w 853135"/>
                  <a:gd name="connsiteY5" fmla="*/ 436560 h 439158"/>
                  <a:gd name="connsiteX6" fmla="*/ 740593 w 853135"/>
                  <a:gd name="connsiteY6" fmla="*/ 427035 h 439158"/>
                  <a:gd name="connsiteX7" fmla="*/ 666774 w 853135"/>
                  <a:gd name="connsiteY7" fmla="*/ 422273 h 439158"/>
                  <a:gd name="connsiteX8" fmla="*/ 731067 w 853135"/>
                  <a:gd name="connsiteY8" fmla="*/ 374648 h 439158"/>
                  <a:gd name="connsiteX9" fmla="*/ 742974 w 853135"/>
                  <a:gd name="connsiteY9" fmla="*/ 291304 h 439158"/>
                  <a:gd name="connsiteX10" fmla="*/ 704873 w 853135"/>
                  <a:gd name="connsiteY10" fmla="*/ 210341 h 439158"/>
                  <a:gd name="connsiteX11" fmla="*/ 647724 w 853135"/>
                  <a:gd name="connsiteY11" fmla="*/ 153191 h 439158"/>
                  <a:gd name="connsiteX12" fmla="*/ 566761 w 853135"/>
                  <a:gd name="connsiteY12" fmla="*/ 136523 h 439158"/>
                  <a:gd name="connsiteX13" fmla="*/ 428649 w 853135"/>
                  <a:gd name="connsiteY13" fmla="*/ 105566 h 439158"/>
                  <a:gd name="connsiteX14" fmla="*/ 326255 w 853135"/>
                  <a:gd name="connsiteY14" fmla="*/ 110329 h 439158"/>
                  <a:gd name="connsiteX15" fmla="*/ 231005 w 853135"/>
                  <a:gd name="connsiteY15" fmla="*/ 105566 h 439158"/>
                  <a:gd name="connsiteX16" fmla="*/ 154805 w 853135"/>
                  <a:gd name="connsiteY16" fmla="*/ 105566 h 439158"/>
                  <a:gd name="connsiteX17" fmla="*/ 76224 w 853135"/>
                  <a:gd name="connsiteY17" fmla="*/ 110329 h 439158"/>
                  <a:gd name="connsiteX18" fmla="*/ 30980 w 853135"/>
                  <a:gd name="connsiteY18" fmla="*/ 117473 h 439158"/>
                  <a:gd name="connsiteX19" fmla="*/ 24 w 853135"/>
                  <a:gd name="connsiteY19" fmla="*/ 55560 h 439158"/>
                  <a:gd name="connsiteX20" fmla="*/ 35742 w 853135"/>
                  <a:gd name="connsiteY20" fmla="*/ 3173 h 439158"/>
                  <a:gd name="connsiteX21" fmla="*/ 140517 w 853135"/>
                  <a:gd name="connsiteY21" fmla="*/ 5554 h 439158"/>
                  <a:gd name="connsiteX22" fmla="*/ 340542 w 853135"/>
                  <a:gd name="connsiteY22" fmla="*/ 3173 h 439158"/>
                  <a:gd name="connsiteX23" fmla="*/ 461986 w 853135"/>
                  <a:gd name="connsiteY23" fmla="*/ 10316 h 439158"/>
                  <a:gd name="connsiteX24" fmla="*/ 571524 w 853135"/>
                  <a:gd name="connsiteY24" fmla="*/ 17460 h 439158"/>
                  <a:gd name="connsiteX25" fmla="*/ 645342 w 853135"/>
                  <a:gd name="connsiteY25" fmla="*/ 43654 h 439158"/>
                  <a:gd name="connsiteX0" fmla="*/ 645342 w 853135"/>
                  <a:gd name="connsiteY0" fmla="*/ 43654 h 439158"/>
                  <a:gd name="connsiteX1" fmla="*/ 738211 w 853135"/>
                  <a:gd name="connsiteY1" fmla="*/ 105566 h 439158"/>
                  <a:gd name="connsiteX2" fmla="*/ 807267 w 853135"/>
                  <a:gd name="connsiteY2" fmla="*/ 184148 h 439158"/>
                  <a:gd name="connsiteX3" fmla="*/ 845367 w 853135"/>
                  <a:gd name="connsiteY3" fmla="*/ 272254 h 439158"/>
                  <a:gd name="connsiteX4" fmla="*/ 850130 w 853135"/>
                  <a:gd name="connsiteY4" fmla="*/ 374648 h 439158"/>
                  <a:gd name="connsiteX5" fmla="*/ 809649 w 853135"/>
                  <a:gd name="connsiteY5" fmla="*/ 436560 h 439158"/>
                  <a:gd name="connsiteX6" fmla="*/ 740593 w 853135"/>
                  <a:gd name="connsiteY6" fmla="*/ 427035 h 439158"/>
                  <a:gd name="connsiteX7" fmla="*/ 666774 w 853135"/>
                  <a:gd name="connsiteY7" fmla="*/ 422273 h 439158"/>
                  <a:gd name="connsiteX8" fmla="*/ 731067 w 853135"/>
                  <a:gd name="connsiteY8" fmla="*/ 374648 h 439158"/>
                  <a:gd name="connsiteX9" fmla="*/ 742974 w 853135"/>
                  <a:gd name="connsiteY9" fmla="*/ 291304 h 439158"/>
                  <a:gd name="connsiteX10" fmla="*/ 704873 w 853135"/>
                  <a:gd name="connsiteY10" fmla="*/ 210341 h 439158"/>
                  <a:gd name="connsiteX11" fmla="*/ 642961 w 853135"/>
                  <a:gd name="connsiteY11" fmla="*/ 155572 h 439158"/>
                  <a:gd name="connsiteX12" fmla="*/ 566761 w 853135"/>
                  <a:gd name="connsiteY12" fmla="*/ 136523 h 439158"/>
                  <a:gd name="connsiteX13" fmla="*/ 428649 w 853135"/>
                  <a:gd name="connsiteY13" fmla="*/ 105566 h 439158"/>
                  <a:gd name="connsiteX14" fmla="*/ 326255 w 853135"/>
                  <a:gd name="connsiteY14" fmla="*/ 110329 h 439158"/>
                  <a:gd name="connsiteX15" fmla="*/ 231005 w 853135"/>
                  <a:gd name="connsiteY15" fmla="*/ 105566 h 439158"/>
                  <a:gd name="connsiteX16" fmla="*/ 154805 w 853135"/>
                  <a:gd name="connsiteY16" fmla="*/ 105566 h 439158"/>
                  <a:gd name="connsiteX17" fmla="*/ 76224 w 853135"/>
                  <a:gd name="connsiteY17" fmla="*/ 110329 h 439158"/>
                  <a:gd name="connsiteX18" fmla="*/ 30980 w 853135"/>
                  <a:gd name="connsiteY18" fmla="*/ 117473 h 439158"/>
                  <a:gd name="connsiteX19" fmla="*/ 24 w 853135"/>
                  <a:gd name="connsiteY19" fmla="*/ 55560 h 439158"/>
                  <a:gd name="connsiteX20" fmla="*/ 35742 w 853135"/>
                  <a:gd name="connsiteY20" fmla="*/ 3173 h 439158"/>
                  <a:gd name="connsiteX21" fmla="*/ 140517 w 853135"/>
                  <a:gd name="connsiteY21" fmla="*/ 5554 h 439158"/>
                  <a:gd name="connsiteX22" fmla="*/ 340542 w 853135"/>
                  <a:gd name="connsiteY22" fmla="*/ 3173 h 439158"/>
                  <a:gd name="connsiteX23" fmla="*/ 461986 w 853135"/>
                  <a:gd name="connsiteY23" fmla="*/ 10316 h 439158"/>
                  <a:gd name="connsiteX24" fmla="*/ 571524 w 853135"/>
                  <a:gd name="connsiteY24" fmla="*/ 17460 h 439158"/>
                  <a:gd name="connsiteX25" fmla="*/ 645342 w 853135"/>
                  <a:gd name="connsiteY25" fmla="*/ 43654 h 439158"/>
                  <a:gd name="connsiteX0" fmla="*/ 645342 w 853135"/>
                  <a:gd name="connsiteY0" fmla="*/ 43654 h 439158"/>
                  <a:gd name="connsiteX1" fmla="*/ 738211 w 853135"/>
                  <a:gd name="connsiteY1" fmla="*/ 105566 h 439158"/>
                  <a:gd name="connsiteX2" fmla="*/ 807267 w 853135"/>
                  <a:gd name="connsiteY2" fmla="*/ 184148 h 439158"/>
                  <a:gd name="connsiteX3" fmla="*/ 845367 w 853135"/>
                  <a:gd name="connsiteY3" fmla="*/ 272254 h 439158"/>
                  <a:gd name="connsiteX4" fmla="*/ 850130 w 853135"/>
                  <a:gd name="connsiteY4" fmla="*/ 374648 h 439158"/>
                  <a:gd name="connsiteX5" fmla="*/ 809649 w 853135"/>
                  <a:gd name="connsiteY5" fmla="*/ 436560 h 439158"/>
                  <a:gd name="connsiteX6" fmla="*/ 740593 w 853135"/>
                  <a:gd name="connsiteY6" fmla="*/ 427035 h 439158"/>
                  <a:gd name="connsiteX7" fmla="*/ 666774 w 853135"/>
                  <a:gd name="connsiteY7" fmla="*/ 422273 h 439158"/>
                  <a:gd name="connsiteX8" fmla="*/ 731067 w 853135"/>
                  <a:gd name="connsiteY8" fmla="*/ 374648 h 439158"/>
                  <a:gd name="connsiteX9" fmla="*/ 742974 w 853135"/>
                  <a:gd name="connsiteY9" fmla="*/ 291304 h 439158"/>
                  <a:gd name="connsiteX10" fmla="*/ 704873 w 853135"/>
                  <a:gd name="connsiteY10" fmla="*/ 210341 h 439158"/>
                  <a:gd name="connsiteX11" fmla="*/ 642961 w 853135"/>
                  <a:gd name="connsiteY11" fmla="*/ 155572 h 439158"/>
                  <a:gd name="connsiteX12" fmla="*/ 566761 w 853135"/>
                  <a:gd name="connsiteY12" fmla="*/ 136523 h 439158"/>
                  <a:gd name="connsiteX13" fmla="*/ 431031 w 853135"/>
                  <a:gd name="connsiteY13" fmla="*/ 112710 h 439158"/>
                  <a:gd name="connsiteX14" fmla="*/ 326255 w 853135"/>
                  <a:gd name="connsiteY14" fmla="*/ 110329 h 439158"/>
                  <a:gd name="connsiteX15" fmla="*/ 231005 w 853135"/>
                  <a:gd name="connsiteY15" fmla="*/ 105566 h 439158"/>
                  <a:gd name="connsiteX16" fmla="*/ 154805 w 853135"/>
                  <a:gd name="connsiteY16" fmla="*/ 105566 h 439158"/>
                  <a:gd name="connsiteX17" fmla="*/ 76224 w 853135"/>
                  <a:gd name="connsiteY17" fmla="*/ 110329 h 439158"/>
                  <a:gd name="connsiteX18" fmla="*/ 30980 w 853135"/>
                  <a:gd name="connsiteY18" fmla="*/ 117473 h 439158"/>
                  <a:gd name="connsiteX19" fmla="*/ 24 w 853135"/>
                  <a:gd name="connsiteY19" fmla="*/ 55560 h 439158"/>
                  <a:gd name="connsiteX20" fmla="*/ 35742 w 853135"/>
                  <a:gd name="connsiteY20" fmla="*/ 3173 h 439158"/>
                  <a:gd name="connsiteX21" fmla="*/ 140517 w 853135"/>
                  <a:gd name="connsiteY21" fmla="*/ 5554 h 439158"/>
                  <a:gd name="connsiteX22" fmla="*/ 340542 w 853135"/>
                  <a:gd name="connsiteY22" fmla="*/ 3173 h 439158"/>
                  <a:gd name="connsiteX23" fmla="*/ 461986 w 853135"/>
                  <a:gd name="connsiteY23" fmla="*/ 10316 h 439158"/>
                  <a:gd name="connsiteX24" fmla="*/ 571524 w 853135"/>
                  <a:gd name="connsiteY24" fmla="*/ 17460 h 439158"/>
                  <a:gd name="connsiteX25" fmla="*/ 645342 w 853135"/>
                  <a:gd name="connsiteY25" fmla="*/ 43654 h 439158"/>
                  <a:gd name="connsiteX0" fmla="*/ 645342 w 853135"/>
                  <a:gd name="connsiteY0" fmla="*/ 43654 h 439158"/>
                  <a:gd name="connsiteX1" fmla="*/ 738211 w 853135"/>
                  <a:gd name="connsiteY1" fmla="*/ 105566 h 439158"/>
                  <a:gd name="connsiteX2" fmla="*/ 807267 w 853135"/>
                  <a:gd name="connsiteY2" fmla="*/ 184148 h 439158"/>
                  <a:gd name="connsiteX3" fmla="*/ 845367 w 853135"/>
                  <a:gd name="connsiteY3" fmla="*/ 272254 h 439158"/>
                  <a:gd name="connsiteX4" fmla="*/ 850130 w 853135"/>
                  <a:gd name="connsiteY4" fmla="*/ 374648 h 439158"/>
                  <a:gd name="connsiteX5" fmla="*/ 809649 w 853135"/>
                  <a:gd name="connsiteY5" fmla="*/ 436560 h 439158"/>
                  <a:gd name="connsiteX6" fmla="*/ 740593 w 853135"/>
                  <a:gd name="connsiteY6" fmla="*/ 427035 h 439158"/>
                  <a:gd name="connsiteX7" fmla="*/ 666774 w 853135"/>
                  <a:gd name="connsiteY7" fmla="*/ 422273 h 439158"/>
                  <a:gd name="connsiteX8" fmla="*/ 731067 w 853135"/>
                  <a:gd name="connsiteY8" fmla="*/ 374648 h 439158"/>
                  <a:gd name="connsiteX9" fmla="*/ 742974 w 853135"/>
                  <a:gd name="connsiteY9" fmla="*/ 291304 h 439158"/>
                  <a:gd name="connsiteX10" fmla="*/ 704873 w 853135"/>
                  <a:gd name="connsiteY10" fmla="*/ 210341 h 439158"/>
                  <a:gd name="connsiteX11" fmla="*/ 642961 w 853135"/>
                  <a:gd name="connsiteY11" fmla="*/ 155572 h 439158"/>
                  <a:gd name="connsiteX12" fmla="*/ 566761 w 853135"/>
                  <a:gd name="connsiteY12" fmla="*/ 136523 h 439158"/>
                  <a:gd name="connsiteX13" fmla="*/ 431031 w 853135"/>
                  <a:gd name="connsiteY13" fmla="*/ 112710 h 439158"/>
                  <a:gd name="connsiteX14" fmla="*/ 326255 w 853135"/>
                  <a:gd name="connsiteY14" fmla="*/ 103185 h 439158"/>
                  <a:gd name="connsiteX15" fmla="*/ 231005 w 853135"/>
                  <a:gd name="connsiteY15" fmla="*/ 105566 h 439158"/>
                  <a:gd name="connsiteX16" fmla="*/ 154805 w 853135"/>
                  <a:gd name="connsiteY16" fmla="*/ 105566 h 439158"/>
                  <a:gd name="connsiteX17" fmla="*/ 76224 w 853135"/>
                  <a:gd name="connsiteY17" fmla="*/ 110329 h 439158"/>
                  <a:gd name="connsiteX18" fmla="*/ 30980 w 853135"/>
                  <a:gd name="connsiteY18" fmla="*/ 117473 h 439158"/>
                  <a:gd name="connsiteX19" fmla="*/ 24 w 853135"/>
                  <a:gd name="connsiteY19" fmla="*/ 55560 h 439158"/>
                  <a:gd name="connsiteX20" fmla="*/ 35742 w 853135"/>
                  <a:gd name="connsiteY20" fmla="*/ 3173 h 439158"/>
                  <a:gd name="connsiteX21" fmla="*/ 140517 w 853135"/>
                  <a:gd name="connsiteY21" fmla="*/ 5554 h 439158"/>
                  <a:gd name="connsiteX22" fmla="*/ 340542 w 853135"/>
                  <a:gd name="connsiteY22" fmla="*/ 3173 h 439158"/>
                  <a:gd name="connsiteX23" fmla="*/ 461986 w 853135"/>
                  <a:gd name="connsiteY23" fmla="*/ 10316 h 439158"/>
                  <a:gd name="connsiteX24" fmla="*/ 571524 w 853135"/>
                  <a:gd name="connsiteY24" fmla="*/ 17460 h 439158"/>
                  <a:gd name="connsiteX25" fmla="*/ 645342 w 853135"/>
                  <a:gd name="connsiteY25" fmla="*/ 43654 h 439158"/>
                  <a:gd name="connsiteX0" fmla="*/ 635834 w 843627"/>
                  <a:gd name="connsiteY0" fmla="*/ 43654 h 439158"/>
                  <a:gd name="connsiteX1" fmla="*/ 728703 w 843627"/>
                  <a:gd name="connsiteY1" fmla="*/ 105566 h 439158"/>
                  <a:gd name="connsiteX2" fmla="*/ 797759 w 843627"/>
                  <a:gd name="connsiteY2" fmla="*/ 184148 h 439158"/>
                  <a:gd name="connsiteX3" fmla="*/ 835859 w 843627"/>
                  <a:gd name="connsiteY3" fmla="*/ 272254 h 439158"/>
                  <a:gd name="connsiteX4" fmla="*/ 840622 w 843627"/>
                  <a:gd name="connsiteY4" fmla="*/ 374648 h 439158"/>
                  <a:gd name="connsiteX5" fmla="*/ 800141 w 843627"/>
                  <a:gd name="connsiteY5" fmla="*/ 436560 h 439158"/>
                  <a:gd name="connsiteX6" fmla="*/ 731085 w 843627"/>
                  <a:gd name="connsiteY6" fmla="*/ 427035 h 439158"/>
                  <a:gd name="connsiteX7" fmla="*/ 657266 w 843627"/>
                  <a:gd name="connsiteY7" fmla="*/ 422273 h 439158"/>
                  <a:gd name="connsiteX8" fmla="*/ 721559 w 843627"/>
                  <a:gd name="connsiteY8" fmla="*/ 374648 h 439158"/>
                  <a:gd name="connsiteX9" fmla="*/ 733466 w 843627"/>
                  <a:gd name="connsiteY9" fmla="*/ 291304 h 439158"/>
                  <a:gd name="connsiteX10" fmla="*/ 695365 w 843627"/>
                  <a:gd name="connsiteY10" fmla="*/ 210341 h 439158"/>
                  <a:gd name="connsiteX11" fmla="*/ 633453 w 843627"/>
                  <a:gd name="connsiteY11" fmla="*/ 155572 h 439158"/>
                  <a:gd name="connsiteX12" fmla="*/ 557253 w 843627"/>
                  <a:gd name="connsiteY12" fmla="*/ 136523 h 439158"/>
                  <a:gd name="connsiteX13" fmla="*/ 421523 w 843627"/>
                  <a:gd name="connsiteY13" fmla="*/ 112710 h 439158"/>
                  <a:gd name="connsiteX14" fmla="*/ 316747 w 843627"/>
                  <a:gd name="connsiteY14" fmla="*/ 103185 h 439158"/>
                  <a:gd name="connsiteX15" fmla="*/ 221497 w 843627"/>
                  <a:gd name="connsiteY15" fmla="*/ 105566 h 439158"/>
                  <a:gd name="connsiteX16" fmla="*/ 145297 w 843627"/>
                  <a:gd name="connsiteY16" fmla="*/ 105566 h 439158"/>
                  <a:gd name="connsiteX17" fmla="*/ 66716 w 843627"/>
                  <a:gd name="connsiteY17" fmla="*/ 110329 h 439158"/>
                  <a:gd name="connsiteX18" fmla="*/ 21472 w 843627"/>
                  <a:gd name="connsiteY18" fmla="*/ 117473 h 439158"/>
                  <a:gd name="connsiteX19" fmla="*/ 41 w 843627"/>
                  <a:gd name="connsiteY19" fmla="*/ 55560 h 439158"/>
                  <a:gd name="connsiteX20" fmla="*/ 26234 w 843627"/>
                  <a:gd name="connsiteY20" fmla="*/ 3173 h 439158"/>
                  <a:gd name="connsiteX21" fmla="*/ 131009 w 843627"/>
                  <a:gd name="connsiteY21" fmla="*/ 5554 h 439158"/>
                  <a:gd name="connsiteX22" fmla="*/ 331034 w 843627"/>
                  <a:gd name="connsiteY22" fmla="*/ 3173 h 439158"/>
                  <a:gd name="connsiteX23" fmla="*/ 452478 w 843627"/>
                  <a:gd name="connsiteY23" fmla="*/ 10316 h 439158"/>
                  <a:gd name="connsiteX24" fmla="*/ 562016 w 843627"/>
                  <a:gd name="connsiteY24" fmla="*/ 17460 h 439158"/>
                  <a:gd name="connsiteX25" fmla="*/ 635834 w 843627"/>
                  <a:gd name="connsiteY25" fmla="*/ 43654 h 439158"/>
                  <a:gd name="connsiteX0" fmla="*/ 636264 w 844057"/>
                  <a:gd name="connsiteY0" fmla="*/ 41718 h 437222"/>
                  <a:gd name="connsiteX1" fmla="*/ 729133 w 844057"/>
                  <a:gd name="connsiteY1" fmla="*/ 103630 h 437222"/>
                  <a:gd name="connsiteX2" fmla="*/ 798189 w 844057"/>
                  <a:gd name="connsiteY2" fmla="*/ 182212 h 437222"/>
                  <a:gd name="connsiteX3" fmla="*/ 836289 w 844057"/>
                  <a:gd name="connsiteY3" fmla="*/ 270318 h 437222"/>
                  <a:gd name="connsiteX4" fmla="*/ 841052 w 844057"/>
                  <a:gd name="connsiteY4" fmla="*/ 372712 h 437222"/>
                  <a:gd name="connsiteX5" fmla="*/ 800571 w 844057"/>
                  <a:gd name="connsiteY5" fmla="*/ 434624 h 437222"/>
                  <a:gd name="connsiteX6" fmla="*/ 731515 w 844057"/>
                  <a:gd name="connsiteY6" fmla="*/ 425099 h 437222"/>
                  <a:gd name="connsiteX7" fmla="*/ 657696 w 844057"/>
                  <a:gd name="connsiteY7" fmla="*/ 420337 h 437222"/>
                  <a:gd name="connsiteX8" fmla="*/ 721989 w 844057"/>
                  <a:gd name="connsiteY8" fmla="*/ 372712 h 437222"/>
                  <a:gd name="connsiteX9" fmla="*/ 733896 w 844057"/>
                  <a:gd name="connsiteY9" fmla="*/ 289368 h 437222"/>
                  <a:gd name="connsiteX10" fmla="*/ 695795 w 844057"/>
                  <a:gd name="connsiteY10" fmla="*/ 208405 h 437222"/>
                  <a:gd name="connsiteX11" fmla="*/ 633883 w 844057"/>
                  <a:gd name="connsiteY11" fmla="*/ 153636 h 437222"/>
                  <a:gd name="connsiteX12" fmla="*/ 557683 w 844057"/>
                  <a:gd name="connsiteY12" fmla="*/ 134587 h 437222"/>
                  <a:gd name="connsiteX13" fmla="*/ 421953 w 844057"/>
                  <a:gd name="connsiteY13" fmla="*/ 110774 h 437222"/>
                  <a:gd name="connsiteX14" fmla="*/ 317177 w 844057"/>
                  <a:gd name="connsiteY14" fmla="*/ 101249 h 437222"/>
                  <a:gd name="connsiteX15" fmla="*/ 221927 w 844057"/>
                  <a:gd name="connsiteY15" fmla="*/ 103630 h 437222"/>
                  <a:gd name="connsiteX16" fmla="*/ 145727 w 844057"/>
                  <a:gd name="connsiteY16" fmla="*/ 103630 h 437222"/>
                  <a:gd name="connsiteX17" fmla="*/ 67146 w 844057"/>
                  <a:gd name="connsiteY17" fmla="*/ 108393 h 437222"/>
                  <a:gd name="connsiteX18" fmla="*/ 21902 w 844057"/>
                  <a:gd name="connsiteY18" fmla="*/ 115537 h 437222"/>
                  <a:gd name="connsiteX19" fmla="*/ 471 w 844057"/>
                  <a:gd name="connsiteY19" fmla="*/ 53624 h 437222"/>
                  <a:gd name="connsiteX20" fmla="*/ 40952 w 844057"/>
                  <a:gd name="connsiteY20" fmla="*/ 3618 h 437222"/>
                  <a:gd name="connsiteX21" fmla="*/ 131439 w 844057"/>
                  <a:gd name="connsiteY21" fmla="*/ 3618 h 437222"/>
                  <a:gd name="connsiteX22" fmla="*/ 331464 w 844057"/>
                  <a:gd name="connsiteY22" fmla="*/ 1237 h 437222"/>
                  <a:gd name="connsiteX23" fmla="*/ 452908 w 844057"/>
                  <a:gd name="connsiteY23" fmla="*/ 8380 h 437222"/>
                  <a:gd name="connsiteX24" fmla="*/ 562446 w 844057"/>
                  <a:gd name="connsiteY24" fmla="*/ 15524 h 437222"/>
                  <a:gd name="connsiteX25" fmla="*/ 636264 w 844057"/>
                  <a:gd name="connsiteY25" fmla="*/ 41718 h 437222"/>
                  <a:gd name="connsiteX0" fmla="*/ 631651 w 839444"/>
                  <a:gd name="connsiteY0" fmla="*/ 41718 h 437222"/>
                  <a:gd name="connsiteX1" fmla="*/ 724520 w 839444"/>
                  <a:gd name="connsiteY1" fmla="*/ 103630 h 437222"/>
                  <a:gd name="connsiteX2" fmla="*/ 793576 w 839444"/>
                  <a:gd name="connsiteY2" fmla="*/ 182212 h 437222"/>
                  <a:gd name="connsiteX3" fmla="*/ 831676 w 839444"/>
                  <a:gd name="connsiteY3" fmla="*/ 270318 h 437222"/>
                  <a:gd name="connsiteX4" fmla="*/ 836439 w 839444"/>
                  <a:gd name="connsiteY4" fmla="*/ 372712 h 437222"/>
                  <a:gd name="connsiteX5" fmla="*/ 795958 w 839444"/>
                  <a:gd name="connsiteY5" fmla="*/ 434624 h 437222"/>
                  <a:gd name="connsiteX6" fmla="*/ 726902 w 839444"/>
                  <a:gd name="connsiteY6" fmla="*/ 425099 h 437222"/>
                  <a:gd name="connsiteX7" fmla="*/ 653083 w 839444"/>
                  <a:gd name="connsiteY7" fmla="*/ 420337 h 437222"/>
                  <a:gd name="connsiteX8" fmla="*/ 717376 w 839444"/>
                  <a:gd name="connsiteY8" fmla="*/ 372712 h 437222"/>
                  <a:gd name="connsiteX9" fmla="*/ 729283 w 839444"/>
                  <a:gd name="connsiteY9" fmla="*/ 289368 h 437222"/>
                  <a:gd name="connsiteX10" fmla="*/ 691182 w 839444"/>
                  <a:gd name="connsiteY10" fmla="*/ 208405 h 437222"/>
                  <a:gd name="connsiteX11" fmla="*/ 629270 w 839444"/>
                  <a:gd name="connsiteY11" fmla="*/ 153636 h 437222"/>
                  <a:gd name="connsiteX12" fmla="*/ 553070 w 839444"/>
                  <a:gd name="connsiteY12" fmla="*/ 134587 h 437222"/>
                  <a:gd name="connsiteX13" fmla="*/ 417340 w 839444"/>
                  <a:gd name="connsiteY13" fmla="*/ 110774 h 437222"/>
                  <a:gd name="connsiteX14" fmla="*/ 312564 w 839444"/>
                  <a:gd name="connsiteY14" fmla="*/ 101249 h 437222"/>
                  <a:gd name="connsiteX15" fmla="*/ 217314 w 839444"/>
                  <a:gd name="connsiteY15" fmla="*/ 103630 h 437222"/>
                  <a:gd name="connsiteX16" fmla="*/ 141114 w 839444"/>
                  <a:gd name="connsiteY16" fmla="*/ 103630 h 437222"/>
                  <a:gd name="connsiteX17" fmla="*/ 62533 w 839444"/>
                  <a:gd name="connsiteY17" fmla="*/ 108393 h 437222"/>
                  <a:gd name="connsiteX18" fmla="*/ 17289 w 839444"/>
                  <a:gd name="connsiteY18" fmla="*/ 115537 h 437222"/>
                  <a:gd name="connsiteX19" fmla="*/ 621 w 839444"/>
                  <a:gd name="connsiteY19" fmla="*/ 53624 h 437222"/>
                  <a:gd name="connsiteX20" fmla="*/ 36339 w 839444"/>
                  <a:gd name="connsiteY20" fmla="*/ 3618 h 437222"/>
                  <a:gd name="connsiteX21" fmla="*/ 126826 w 839444"/>
                  <a:gd name="connsiteY21" fmla="*/ 3618 h 437222"/>
                  <a:gd name="connsiteX22" fmla="*/ 326851 w 839444"/>
                  <a:gd name="connsiteY22" fmla="*/ 1237 h 437222"/>
                  <a:gd name="connsiteX23" fmla="*/ 448295 w 839444"/>
                  <a:gd name="connsiteY23" fmla="*/ 8380 h 437222"/>
                  <a:gd name="connsiteX24" fmla="*/ 557833 w 839444"/>
                  <a:gd name="connsiteY24" fmla="*/ 15524 h 437222"/>
                  <a:gd name="connsiteX25" fmla="*/ 631651 w 839444"/>
                  <a:gd name="connsiteY25" fmla="*/ 41718 h 437222"/>
                  <a:gd name="connsiteX0" fmla="*/ 631307 w 839100"/>
                  <a:gd name="connsiteY0" fmla="*/ 41718 h 437222"/>
                  <a:gd name="connsiteX1" fmla="*/ 724176 w 839100"/>
                  <a:gd name="connsiteY1" fmla="*/ 103630 h 437222"/>
                  <a:gd name="connsiteX2" fmla="*/ 793232 w 839100"/>
                  <a:gd name="connsiteY2" fmla="*/ 182212 h 437222"/>
                  <a:gd name="connsiteX3" fmla="*/ 831332 w 839100"/>
                  <a:gd name="connsiteY3" fmla="*/ 270318 h 437222"/>
                  <a:gd name="connsiteX4" fmla="*/ 836095 w 839100"/>
                  <a:gd name="connsiteY4" fmla="*/ 372712 h 437222"/>
                  <a:gd name="connsiteX5" fmla="*/ 795614 w 839100"/>
                  <a:gd name="connsiteY5" fmla="*/ 434624 h 437222"/>
                  <a:gd name="connsiteX6" fmla="*/ 726558 w 839100"/>
                  <a:gd name="connsiteY6" fmla="*/ 425099 h 437222"/>
                  <a:gd name="connsiteX7" fmla="*/ 652739 w 839100"/>
                  <a:gd name="connsiteY7" fmla="*/ 420337 h 437222"/>
                  <a:gd name="connsiteX8" fmla="*/ 717032 w 839100"/>
                  <a:gd name="connsiteY8" fmla="*/ 372712 h 437222"/>
                  <a:gd name="connsiteX9" fmla="*/ 728939 w 839100"/>
                  <a:gd name="connsiteY9" fmla="*/ 289368 h 437222"/>
                  <a:gd name="connsiteX10" fmla="*/ 690838 w 839100"/>
                  <a:gd name="connsiteY10" fmla="*/ 208405 h 437222"/>
                  <a:gd name="connsiteX11" fmla="*/ 628926 w 839100"/>
                  <a:gd name="connsiteY11" fmla="*/ 153636 h 437222"/>
                  <a:gd name="connsiteX12" fmla="*/ 552726 w 839100"/>
                  <a:gd name="connsiteY12" fmla="*/ 134587 h 437222"/>
                  <a:gd name="connsiteX13" fmla="*/ 416996 w 839100"/>
                  <a:gd name="connsiteY13" fmla="*/ 110774 h 437222"/>
                  <a:gd name="connsiteX14" fmla="*/ 312220 w 839100"/>
                  <a:gd name="connsiteY14" fmla="*/ 101249 h 437222"/>
                  <a:gd name="connsiteX15" fmla="*/ 216970 w 839100"/>
                  <a:gd name="connsiteY15" fmla="*/ 103630 h 437222"/>
                  <a:gd name="connsiteX16" fmla="*/ 140770 w 839100"/>
                  <a:gd name="connsiteY16" fmla="*/ 103630 h 437222"/>
                  <a:gd name="connsiteX17" fmla="*/ 62189 w 839100"/>
                  <a:gd name="connsiteY17" fmla="*/ 108393 h 437222"/>
                  <a:gd name="connsiteX18" fmla="*/ 21708 w 839100"/>
                  <a:gd name="connsiteY18" fmla="*/ 113156 h 437222"/>
                  <a:gd name="connsiteX19" fmla="*/ 277 w 839100"/>
                  <a:gd name="connsiteY19" fmla="*/ 53624 h 437222"/>
                  <a:gd name="connsiteX20" fmla="*/ 35995 w 839100"/>
                  <a:gd name="connsiteY20" fmla="*/ 3618 h 437222"/>
                  <a:gd name="connsiteX21" fmla="*/ 126482 w 839100"/>
                  <a:gd name="connsiteY21" fmla="*/ 3618 h 437222"/>
                  <a:gd name="connsiteX22" fmla="*/ 326507 w 839100"/>
                  <a:gd name="connsiteY22" fmla="*/ 1237 h 437222"/>
                  <a:gd name="connsiteX23" fmla="*/ 447951 w 839100"/>
                  <a:gd name="connsiteY23" fmla="*/ 8380 h 437222"/>
                  <a:gd name="connsiteX24" fmla="*/ 557489 w 839100"/>
                  <a:gd name="connsiteY24" fmla="*/ 15524 h 437222"/>
                  <a:gd name="connsiteX25" fmla="*/ 631307 w 839100"/>
                  <a:gd name="connsiteY25" fmla="*/ 41718 h 437222"/>
                  <a:gd name="connsiteX0" fmla="*/ 631307 w 839100"/>
                  <a:gd name="connsiteY0" fmla="*/ 41718 h 437222"/>
                  <a:gd name="connsiteX1" fmla="*/ 724176 w 839100"/>
                  <a:gd name="connsiteY1" fmla="*/ 103630 h 437222"/>
                  <a:gd name="connsiteX2" fmla="*/ 793232 w 839100"/>
                  <a:gd name="connsiteY2" fmla="*/ 182212 h 437222"/>
                  <a:gd name="connsiteX3" fmla="*/ 831332 w 839100"/>
                  <a:gd name="connsiteY3" fmla="*/ 270318 h 437222"/>
                  <a:gd name="connsiteX4" fmla="*/ 836095 w 839100"/>
                  <a:gd name="connsiteY4" fmla="*/ 372712 h 437222"/>
                  <a:gd name="connsiteX5" fmla="*/ 795614 w 839100"/>
                  <a:gd name="connsiteY5" fmla="*/ 434624 h 437222"/>
                  <a:gd name="connsiteX6" fmla="*/ 726558 w 839100"/>
                  <a:gd name="connsiteY6" fmla="*/ 425099 h 437222"/>
                  <a:gd name="connsiteX7" fmla="*/ 659883 w 839100"/>
                  <a:gd name="connsiteY7" fmla="*/ 420337 h 437222"/>
                  <a:gd name="connsiteX8" fmla="*/ 717032 w 839100"/>
                  <a:gd name="connsiteY8" fmla="*/ 372712 h 437222"/>
                  <a:gd name="connsiteX9" fmla="*/ 728939 w 839100"/>
                  <a:gd name="connsiteY9" fmla="*/ 289368 h 437222"/>
                  <a:gd name="connsiteX10" fmla="*/ 690838 w 839100"/>
                  <a:gd name="connsiteY10" fmla="*/ 208405 h 437222"/>
                  <a:gd name="connsiteX11" fmla="*/ 628926 w 839100"/>
                  <a:gd name="connsiteY11" fmla="*/ 153636 h 437222"/>
                  <a:gd name="connsiteX12" fmla="*/ 552726 w 839100"/>
                  <a:gd name="connsiteY12" fmla="*/ 134587 h 437222"/>
                  <a:gd name="connsiteX13" fmla="*/ 416996 w 839100"/>
                  <a:gd name="connsiteY13" fmla="*/ 110774 h 437222"/>
                  <a:gd name="connsiteX14" fmla="*/ 312220 w 839100"/>
                  <a:gd name="connsiteY14" fmla="*/ 101249 h 437222"/>
                  <a:gd name="connsiteX15" fmla="*/ 216970 w 839100"/>
                  <a:gd name="connsiteY15" fmla="*/ 103630 h 437222"/>
                  <a:gd name="connsiteX16" fmla="*/ 140770 w 839100"/>
                  <a:gd name="connsiteY16" fmla="*/ 103630 h 437222"/>
                  <a:gd name="connsiteX17" fmla="*/ 62189 w 839100"/>
                  <a:gd name="connsiteY17" fmla="*/ 108393 h 437222"/>
                  <a:gd name="connsiteX18" fmla="*/ 21708 w 839100"/>
                  <a:gd name="connsiteY18" fmla="*/ 113156 h 437222"/>
                  <a:gd name="connsiteX19" fmla="*/ 277 w 839100"/>
                  <a:gd name="connsiteY19" fmla="*/ 53624 h 437222"/>
                  <a:gd name="connsiteX20" fmla="*/ 35995 w 839100"/>
                  <a:gd name="connsiteY20" fmla="*/ 3618 h 437222"/>
                  <a:gd name="connsiteX21" fmla="*/ 126482 w 839100"/>
                  <a:gd name="connsiteY21" fmla="*/ 3618 h 437222"/>
                  <a:gd name="connsiteX22" fmla="*/ 326507 w 839100"/>
                  <a:gd name="connsiteY22" fmla="*/ 1237 h 437222"/>
                  <a:gd name="connsiteX23" fmla="*/ 447951 w 839100"/>
                  <a:gd name="connsiteY23" fmla="*/ 8380 h 437222"/>
                  <a:gd name="connsiteX24" fmla="*/ 557489 w 839100"/>
                  <a:gd name="connsiteY24" fmla="*/ 15524 h 437222"/>
                  <a:gd name="connsiteX25" fmla="*/ 631307 w 839100"/>
                  <a:gd name="connsiteY25" fmla="*/ 41718 h 437222"/>
                  <a:gd name="connsiteX0" fmla="*/ 631307 w 839100"/>
                  <a:gd name="connsiteY0" fmla="*/ 41718 h 436824"/>
                  <a:gd name="connsiteX1" fmla="*/ 724176 w 839100"/>
                  <a:gd name="connsiteY1" fmla="*/ 103630 h 436824"/>
                  <a:gd name="connsiteX2" fmla="*/ 793232 w 839100"/>
                  <a:gd name="connsiteY2" fmla="*/ 182212 h 436824"/>
                  <a:gd name="connsiteX3" fmla="*/ 831332 w 839100"/>
                  <a:gd name="connsiteY3" fmla="*/ 270318 h 436824"/>
                  <a:gd name="connsiteX4" fmla="*/ 836095 w 839100"/>
                  <a:gd name="connsiteY4" fmla="*/ 372712 h 436824"/>
                  <a:gd name="connsiteX5" fmla="*/ 795614 w 839100"/>
                  <a:gd name="connsiteY5" fmla="*/ 434624 h 436824"/>
                  <a:gd name="connsiteX6" fmla="*/ 719415 w 839100"/>
                  <a:gd name="connsiteY6" fmla="*/ 422718 h 436824"/>
                  <a:gd name="connsiteX7" fmla="*/ 659883 w 839100"/>
                  <a:gd name="connsiteY7" fmla="*/ 420337 h 436824"/>
                  <a:gd name="connsiteX8" fmla="*/ 717032 w 839100"/>
                  <a:gd name="connsiteY8" fmla="*/ 372712 h 436824"/>
                  <a:gd name="connsiteX9" fmla="*/ 728939 w 839100"/>
                  <a:gd name="connsiteY9" fmla="*/ 289368 h 436824"/>
                  <a:gd name="connsiteX10" fmla="*/ 690838 w 839100"/>
                  <a:gd name="connsiteY10" fmla="*/ 208405 h 436824"/>
                  <a:gd name="connsiteX11" fmla="*/ 628926 w 839100"/>
                  <a:gd name="connsiteY11" fmla="*/ 153636 h 436824"/>
                  <a:gd name="connsiteX12" fmla="*/ 552726 w 839100"/>
                  <a:gd name="connsiteY12" fmla="*/ 134587 h 436824"/>
                  <a:gd name="connsiteX13" fmla="*/ 416996 w 839100"/>
                  <a:gd name="connsiteY13" fmla="*/ 110774 h 436824"/>
                  <a:gd name="connsiteX14" fmla="*/ 312220 w 839100"/>
                  <a:gd name="connsiteY14" fmla="*/ 101249 h 436824"/>
                  <a:gd name="connsiteX15" fmla="*/ 216970 w 839100"/>
                  <a:gd name="connsiteY15" fmla="*/ 103630 h 436824"/>
                  <a:gd name="connsiteX16" fmla="*/ 140770 w 839100"/>
                  <a:gd name="connsiteY16" fmla="*/ 103630 h 436824"/>
                  <a:gd name="connsiteX17" fmla="*/ 62189 w 839100"/>
                  <a:gd name="connsiteY17" fmla="*/ 108393 h 436824"/>
                  <a:gd name="connsiteX18" fmla="*/ 21708 w 839100"/>
                  <a:gd name="connsiteY18" fmla="*/ 113156 h 436824"/>
                  <a:gd name="connsiteX19" fmla="*/ 277 w 839100"/>
                  <a:gd name="connsiteY19" fmla="*/ 53624 h 436824"/>
                  <a:gd name="connsiteX20" fmla="*/ 35995 w 839100"/>
                  <a:gd name="connsiteY20" fmla="*/ 3618 h 436824"/>
                  <a:gd name="connsiteX21" fmla="*/ 126482 w 839100"/>
                  <a:gd name="connsiteY21" fmla="*/ 3618 h 436824"/>
                  <a:gd name="connsiteX22" fmla="*/ 326507 w 839100"/>
                  <a:gd name="connsiteY22" fmla="*/ 1237 h 436824"/>
                  <a:gd name="connsiteX23" fmla="*/ 447951 w 839100"/>
                  <a:gd name="connsiteY23" fmla="*/ 8380 h 436824"/>
                  <a:gd name="connsiteX24" fmla="*/ 557489 w 839100"/>
                  <a:gd name="connsiteY24" fmla="*/ 15524 h 436824"/>
                  <a:gd name="connsiteX25" fmla="*/ 631307 w 839100"/>
                  <a:gd name="connsiteY25" fmla="*/ 41718 h 436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39100" h="436824">
                    <a:moveTo>
                      <a:pt x="631307" y="41718"/>
                    </a:moveTo>
                    <a:cubicBezTo>
                      <a:pt x="659088" y="56402"/>
                      <a:pt x="697189" y="80214"/>
                      <a:pt x="724176" y="103630"/>
                    </a:cubicBezTo>
                    <a:cubicBezTo>
                      <a:pt x="751164" y="127046"/>
                      <a:pt x="775373" y="154431"/>
                      <a:pt x="793232" y="182212"/>
                    </a:cubicBezTo>
                    <a:cubicBezTo>
                      <a:pt x="811091" y="209993"/>
                      <a:pt x="824188" y="238568"/>
                      <a:pt x="831332" y="270318"/>
                    </a:cubicBezTo>
                    <a:cubicBezTo>
                      <a:pt x="838476" y="302068"/>
                      <a:pt x="842048" y="345328"/>
                      <a:pt x="836095" y="372712"/>
                    </a:cubicBezTo>
                    <a:cubicBezTo>
                      <a:pt x="830142" y="400096"/>
                      <a:pt x="815061" y="426290"/>
                      <a:pt x="795614" y="434624"/>
                    </a:cubicBezTo>
                    <a:cubicBezTo>
                      <a:pt x="776167" y="442958"/>
                      <a:pt x="742037" y="425099"/>
                      <a:pt x="719415" y="422718"/>
                    </a:cubicBezTo>
                    <a:cubicBezTo>
                      <a:pt x="696793" y="420337"/>
                      <a:pt x="660280" y="428671"/>
                      <a:pt x="659883" y="420337"/>
                    </a:cubicBezTo>
                    <a:cubicBezTo>
                      <a:pt x="659486" y="412003"/>
                      <a:pt x="705523" y="394540"/>
                      <a:pt x="717032" y="372712"/>
                    </a:cubicBezTo>
                    <a:cubicBezTo>
                      <a:pt x="728541" y="350884"/>
                      <a:pt x="733305" y="316752"/>
                      <a:pt x="728939" y="289368"/>
                    </a:cubicBezTo>
                    <a:cubicBezTo>
                      <a:pt x="724573" y="261984"/>
                      <a:pt x="707507" y="231027"/>
                      <a:pt x="690838" y="208405"/>
                    </a:cubicBezTo>
                    <a:cubicBezTo>
                      <a:pt x="674169" y="185783"/>
                      <a:pt x="651945" y="165939"/>
                      <a:pt x="628926" y="153636"/>
                    </a:cubicBezTo>
                    <a:cubicBezTo>
                      <a:pt x="605907" y="141333"/>
                      <a:pt x="588048" y="141731"/>
                      <a:pt x="552726" y="134587"/>
                    </a:cubicBezTo>
                    <a:cubicBezTo>
                      <a:pt x="517404" y="127443"/>
                      <a:pt x="457080" y="116330"/>
                      <a:pt x="416996" y="110774"/>
                    </a:cubicBezTo>
                    <a:cubicBezTo>
                      <a:pt x="376912" y="105218"/>
                      <a:pt x="345558" y="102440"/>
                      <a:pt x="312220" y="101249"/>
                    </a:cubicBezTo>
                    <a:cubicBezTo>
                      <a:pt x="278882" y="100058"/>
                      <a:pt x="245545" y="103233"/>
                      <a:pt x="216970" y="103630"/>
                    </a:cubicBezTo>
                    <a:cubicBezTo>
                      <a:pt x="188395" y="104027"/>
                      <a:pt x="166567" y="102836"/>
                      <a:pt x="140770" y="103630"/>
                    </a:cubicBezTo>
                    <a:cubicBezTo>
                      <a:pt x="114973" y="104424"/>
                      <a:pt x="82033" y="106805"/>
                      <a:pt x="62189" y="108393"/>
                    </a:cubicBezTo>
                    <a:cubicBezTo>
                      <a:pt x="42345" y="109981"/>
                      <a:pt x="32027" y="122284"/>
                      <a:pt x="21708" y="113156"/>
                    </a:cubicBezTo>
                    <a:cubicBezTo>
                      <a:pt x="11389" y="104028"/>
                      <a:pt x="-2104" y="71880"/>
                      <a:pt x="277" y="53624"/>
                    </a:cubicBezTo>
                    <a:cubicBezTo>
                      <a:pt x="2658" y="35368"/>
                      <a:pt x="14961" y="11952"/>
                      <a:pt x="35995" y="3618"/>
                    </a:cubicBezTo>
                    <a:cubicBezTo>
                      <a:pt x="57029" y="-4716"/>
                      <a:pt x="78063" y="4015"/>
                      <a:pt x="126482" y="3618"/>
                    </a:cubicBezTo>
                    <a:lnTo>
                      <a:pt x="326507" y="1237"/>
                    </a:lnTo>
                    <a:cubicBezTo>
                      <a:pt x="380085" y="2031"/>
                      <a:pt x="447951" y="8380"/>
                      <a:pt x="447951" y="8380"/>
                    </a:cubicBezTo>
                    <a:cubicBezTo>
                      <a:pt x="488035" y="10364"/>
                      <a:pt x="526930" y="9968"/>
                      <a:pt x="557489" y="15524"/>
                    </a:cubicBezTo>
                    <a:cubicBezTo>
                      <a:pt x="588048" y="21080"/>
                      <a:pt x="603526" y="27034"/>
                      <a:pt x="631307" y="4171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2" name="任意多边形 1411"/>
              <p:cNvSpPr/>
              <p:nvPr/>
            </p:nvSpPr>
            <p:spPr>
              <a:xfrm>
                <a:off x="7571607" y="4868476"/>
                <a:ext cx="312608" cy="222513"/>
              </a:xfrm>
              <a:custGeom>
                <a:avLst/>
                <a:gdLst>
                  <a:gd name="connsiteX0" fmla="*/ 785836 w 791883"/>
                  <a:gd name="connsiteY0" fmla="*/ 566904 h 572111"/>
                  <a:gd name="connsiteX1" fmla="*/ 616767 w 791883"/>
                  <a:gd name="connsiteY1" fmla="*/ 564522 h 572111"/>
                  <a:gd name="connsiteX2" fmla="*/ 414361 w 791883"/>
                  <a:gd name="connsiteY2" fmla="*/ 543091 h 572111"/>
                  <a:gd name="connsiteX3" fmla="*/ 261961 w 791883"/>
                  <a:gd name="connsiteY3" fmla="*/ 495466 h 572111"/>
                  <a:gd name="connsiteX4" fmla="*/ 109561 w 791883"/>
                  <a:gd name="connsiteY4" fmla="*/ 424029 h 572111"/>
                  <a:gd name="connsiteX5" fmla="*/ 35742 w 791883"/>
                  <a:gd name="connsiteY5" fmla="*/ 338304 h 572111"/>
                  <a:gd name="connsiteX6" fmla="*/ 24 w 791883"/>
                  <a:gd name="connsiteY6" fmla="*/ 202572 h 572111"/>
                  <a:gd name="connsiteX7" fmla="*/ 40505 w 791883"/>
                  <a:gd name="connsiteY7" fmla="*/ 78747 h 572111"/>
                  <a:gd name="connsiteX8" fmla="*/ 142899 w 791883"/>
                  <a:gd name="connsiteY8" fmla="*/ 21597 h 572111"/>
                  <a:gd name="connsiteX9" fmla="*/ 219099 w 791883"/>
                  <a:gd name="connsiteY9" fmla="*/ 166 h 572111"/>
                  <a:gd name="connsiteX10" fmla="*/ 366736 w 791883"/>
                  <a:gd name="connsiteY10" fmla="*/ 31122 h 572111"/>
                  <a:gd name="connsiteX11" fmla="*/ 523899 w 791883"/>
                  <a:gd name="connsiteY11" fmla="*/ 83510 h 572111"/>
                  <a:gd name="connsiteX12" fmla="*/ 623911 w 791883"/>
                  <a:gd name="connsiteY12" fmla="*/ 143041 h 572111"/>
                  <a:gd name="connsiteX13" fmla="*/ 669155 w 791883"/>
                  <a:gd name="connsiteY13" fmla="*/ 221622 h 572111"/>
                  <a:gd name="connsiteX14" fmla="*/ 704874 w 791883"/>
                  <a:gd name="connsiteY14" fmla="*/ 288297 h 572111"/>
                  <a:gd name="connsiteX15" fmla="*/ 714399 w 791883"/>
                  <a:gd name="connsiteY15" fmla="*/ 352591 h 572111"/>
                  <a:gd name="connsiteX16" fmla="*/ 640580 w 791883"/>
                  <a:gd name="connsiteY16" fmla="*/ 328779 h 572111"/>
                  <a:gd name="connsiteX17" fmla="*/ 552474 w 791883"/>
                  <a:gd name="connsiteY17" fmla="*/ 333541 h 572111"/>
                  <a:gd name="connsiteX18" fmla="*/ 533424 w 791883"/>
                  <a:gd name="connsiteY18" fmla="*/ 235910 h 572111"/>
                  <a:gd name="connsiteX19" fmla="*/ 471511 w 791883"/>
                  <a:gd name="connsiteY19" fmla="*/ 171616 h 572111"/>
                  <a:gd name="connsiteX20" fmla="*/ 369117 w 791883"/>
                  <a:gd name="connsiteY20" fmla="*/ 128754 h 572111"/>
                  <a:gd name="connsiteX21" fmla="*/ 240530 w 791883"/>
                  <a:gd name="connsiteY21" fmla="*/ 102560 h 572111"/>
                  <a:gd name="connsiteX22" fmla="*/ 126230 w 791883"/>
                  <a:gd name="connsiteY22" fmla="*/ 133516 h 572111"/>
                  <a:gd name="connsiteX23" fmla="*/ 100036 w 791883"/>
                  <a:gd name="connsiteY23" fmla="*/ 214479 h 572111"/>
                  <a:gd name="connsiteX24" fmla="*/ 221480 w 791883"/>
                  <a:gd name="connsiteY24" fmla="*/ 350210 h 572111"/>
                  <a:gd name="connsiteX25" fmla="*/ 328636 w 791883"/>
                  <a:gd name="connsiteY25" fmla="*/ 414504 h 572111"/>
                  <a:gd name="connsiteX26" fmla="*/ 490561 w 791883"/>
                  <a:gd name="connsiteY26" fmla="*/ 481179 h 572111"/>
                  <a:gd name="connsiteX27" fmla="*/ 645342 w 791883"/>
                  <a:gd name="connsiteY27" fmla="*/ 478797 h 572111"/>
                  <a:gd name="connsiteX28" fmla="*/ 716780 w 791883"/>
                  <a:gd name="connsiteY28" fmla="*/ 466891 h 572111"/>
                  <a:gd name="connsiteX29" fmla="*/ 750117 w 791883"/>
                  <a:gd name="connsiteY29" fmla="*/ 497847 h 572111"/>
                  <a:gd name="connsiteX30" fmla="*/ 785836 w 791883"/>
                  <a:gd name="connsiteY30" fmla="*/ 566904 h 572111"/>
                  <a:gd name="connsiteX0" fmla="*/ 785836 w 791883"/>
                  <a:gd name="connsiteY0" fmla="*/ 567040 h 572247"/>
                  <a:gd name="connsiteX1" fmla="*/ 616767 w 791883"/>
                  <a:gd name="connsiteY1" fmla="*/ 564658 h 572247"/>
                  <a:gd name="connsiteX2" fmla="*/ 414361 w 791883"/>
                  <a:gd name="connsiteY2" fmla="*/ 543227 h 572247"/>
                  <a:gd name="connsiteX3" fmla="*/ 261961 w 791883"/>
                  <a:gd name="connsiteY3" fmla="*/ 495602 h 572247"/>
                  <a:gd name="connsiteX4" fmla="*/ 109561 w 791883"/>
                  <a:gd name="connsiteY4" fmla="*/ 424165 h 572247"/>
                  <a:gd name="connsiteX5" fmla="*/ 35742 w 791883"/>
                  <a:gd name="connsiteY5" fmla="*/ 338440 h 572247"/>
                  <a:gd name="connsiteX6" fmla="*/ 24 w 791883"/>
                  <a:gd name="connsiteY6" fmla="*/ 202708 h 572247"/>
                  <a:gd name="connsiteX7" fmla="*/ 40505 w 791883"/>
                  <a:gd name="connsiteY7" fmla="*/ 78883 h 572247"/>
                  <a:gd name="connsiteX8" fmla="*/ 133374 w 791883"/>
                  <a:gd name="connsiteY8" fmla="*/ 19352 h 572247"/>
                  <a:gd name="connsiteX9" fmla="*/ 219099 w 791883"/>
                  <a:gd name="connsiteY9" fmla="*/ 302 h 572247"/>
                  <a:gd name="connsiteX10" fmla="*/ 366736 w 791883"/>
                  <a:gd name="connsiteY10" fmla="*/ 31258 h 572247"/>
                  <a:gd name="connsiteX11" fmla="*/ 523899 w 791883"/>
                  <a:gd name="connsiteY11" fmla="*/ 83646 h 572247"/>
                  <a:gd name="connsiteX12" fmla="*/ 623911 w 791883"/>
                  <a:gd name="connsiteY12" fmla="*/ 143177 h 572247"/>
                  <a:gd name="connsiteX13" fmla="*/ 669155 w 791883"/>
                  <a:gd name="connsiteY13" fmla="*/ 221758 h 572247"/>
                  <a:gd name="connsiteX14" fmla="*/ 704874 w 791883"/>
                  <a:gd name="connsiteY14" fmla="*/ 288433 h 572247"/>
                  <a:gd name="connsiteX15" fmla="*/ 714399 w 791883"/>
                  <a:gd name="connsiteY15" fmla="*/ 352727 h 572247"/>
                  <a:gd name="connsiteX16" fmla="*/ 640580 w 791883"/>
                  <a:gd name="connsiteY16" fmla="*/ 328915 h 572247"/>
                  <a:gd name="connsiteX17" fmla="*/ 552474 w 791883"/>
                  <a:gd name="connsiteY17" fmla="*/ 333677 h 572247"/>
                  <a:gd name="connsiteX18" fmla="*/ 533424 w 791883"/>
                  <a:gd name="connsiteY18" fmla="*/ 236046 h 572247"/>
                  <a:gd name="connsiteX19" fmla="*/ 471511 w 791883"/>
                  <a:gd name="connsiteY19" fmla="*/ 171752 h 572247"/>
                  <a:gd name="connsiteX20" fmla="*/ 369117 w 791883"/>
                  <a:gd name="connsiteY20" fmla="*/ 128890 h 572247"/>
                  <a:gd name="connsiteX21" fmla="*/ 240530 w 791883"/>
                  <a:gd name="connsiteY21" fmla="*/ 102696 h 572247"/>
                  <a:gd name="connsiteX22" fmla="*/ 126230 w 791883"/>
                  <a:gd name="connsiteY22" fmla="*/ 133652 h 572247"/>
                  <a:gd name="connsiteX23" fmla="*/ 100036 w 791883"/>
                  <a:gd name="connsiteY23" fmla="*/ 214615 h 572247"/>
                  <a:gd name="connsiteX24" fmla="*/ 221480 w 791883"/>
                  <a:gd name="connsiteY24" fmla="*/ 350346 h 572247"/>
                  <a:gd name="connsiteX25" fmla="*/ 328636 w 791883"/>
                  <a:gd name="connsiteY25" fmla="*/ 414640 h 572247"/>
                  <a:gd name="connsiteX26" fmla="*/ 490561 w 791883"/>
                  <a:gd name="connsiteY26" fmla="*/ 481315 h 572247"/>
                  <a:gd name="connsiteX27" fmla="*/ 645342 w 791883"/>
                  <a:gd name="connsiteY27" fmla="*/ 478933 h 572247"/>
                  <a:gd name="connsiteX28" fmla="*/ 716780 w 791883"/>
                  <a:gd name="connsiteY28" fmla="*/ 467027 h 572247"/>
                  <a:gd name="connsiteX29" fmla="*/ 750117 w 791883"/>
                  <a:gd name="connsiteY29" fmla="*/ 497983 h 572247"/>
                  <a:gd name="connsiteX30" fmla="*/ 785836 w 791883"/>
                  <a:gd name="connsiteY30" fmla="*/ 567040 h 572247"/>
                  <a:gd name="connsiteX0" fmla="*/ 785836 w 791883"/>
                  <a:gd name="connsiteY0" fmla="*/ 562461 h 567668"/>
                  <a:gd name="connsiteX1" fmla="*/ 616767 w 791883"/>
                  <a:gd name="connsiteY1" fmla="*/ 560079 h 567668"/>
                  <a:gd name="connsiteX2" fmla="*/ 414361 w 791883"/>
                  <a:gd name="connsiteY2" fmla="*/ 538648 h 567668"/>
                  <a:gd name="connsiteX3" fmla="*/ 261961 w 791883"/>
                  <a:gd name="connsiteY3" fmla="*/ 491023 h 567668"/>
                  <a:gd name="connsiteX4" fmla="*/ 109561 w 791883"/>
                  <a:gd name="connsiteY4" fmla="*/ 419586 h 567668"/>
                  <a:gd name="connsiteX5" fmla="*/ 35742 w 791883"/>
                  <a:gd name="connsiteY5" fmla="*/ 333861 h 567668"/>
                  <a:gd name="connsiteX6" fmla="*/ 24 w 791883"/>
                  <a:gd name="connsiteY6" fmla="*/ 198129 h 567668"/>
                  <a:gd name="connsiteX7" fmla="*/ 40505 w 791883"/>
                  <a:gd name="connsiteY7" fmla="*/ 74304 h 567668"/>
                  <a:gd name="connsiteX8" fmla="*/ 133374 w 791883"/>
                  <a:gd name="connsiteY8" fmla="*/ 14773 h 567668"/>
                  <a:gd name="connsiteX9" fmla="*/ 226243 w 791883"/>
                  <a:gd name="connsiteY9" fmla="*/ 486 h 567668"/>
                  <a:gd name="connsiteX10" fmla="*/ 366736 w 791883"/>
                  <a:gd name="connsiteY10" fmla="*/ 26679 h 567668"/>
                  <a:gd name="connsiteX11" fmla="*/ 523899 w 791883"/>
                  <a:gd name="connsiteY11" fmla="*/ 79067 h 567668"/>
                  <a:gd name="connsiteX12" fmla="*/ 623911 w 791883"/>
                  <a:gd name="connsiteY12" fmla="*/ 138598 h 567668"/>
                  <a:gd name="connsiteX13" fmla="*/ 669155 w 791883"/>
                  <a:gd name="connsiteY13" fmla="*/ 217179 h 567668"/>
                  <a:gd name="connsiteX14" fmla="*/ 704874 w 791883"/>
                  <a:gd name="connsiteY14" fmla="*/ 283854 h 567668"/>
                  <a:gd name="connsiteX15" fmla="*/ 714399 w 791883"/>
                  <a:gd name="connsiteY15" fmla="*/ 348148 h 567668"/>
                  <a:gd name="connsiteX16" fmla="*/ 640580 w 791883"/>
                  <a:gd name="connsiteY16" fmla="*/ 324336 h 567668"/>
                  <a:gd name="connsiteX17" fmla="*/ 552474 w 791883"/>
                  <a:gd name="connsiteY17" fmla="*/ 329098 h 567668"/>
                  <a:gd name="connsiteX18" fmla="*/ 533424 w 791883"/>
                  <a:gd name="connsiteY18" fmla="*/ 231467 h 567668"/>
                  <a:gd name="connsiteX19" fmla="*/ 471511 w 791883"/>
                  <a:gd name="connsiteY19" fmla="*/ 167173 h 567668"/>
                  <a:gd name="connsiteX20" fmla="*/ 369117 w 791883"/>
                  <a:gd name="connsiteY20" fmla="*/ 124311 h 567668"/>
                  <a:gd name="connsiteX21" fmla="*/ 240530 w 791883"/>
                  <a:gd name="connsiteY21" fmla="*/ 98117 h 567668"/>
                  <a:gd name="connsiteX22" fmla="*/ 126230 w 791883"/>
                  <a:gd name="connsiteY22" fmla="*/ 129073 h 567668"/>
                  <a:gd name="connsiteX23" fmla="*/ 100036 w 791883"/>
                  <a:gd name="connsiteY23" fmla="*/ 210036 h 567668"/>
                  <a:gd name="connsiteX24" fmla="*/ 221480 w 791883"/>
                  <a:gd name="connsiteY24" fmla="*/ 345767 h 567668"/>
                  <a:gd name="connsiteX25" fmla="*/ 328636 w 791883"/>
                  <a:gd name="connsiteY25" fmla="*/ 410061 h 567668"/>
                  <a:gd name="connsiteX26" fmla="*/ 490561 w 791883"/>
                  <a:gd name="connsiteY26" fmla="*/ 476736 h 567668"/>
                  <a:gd name="connsiteX27" fmla="*/ 645342 w 791883"/>
                  <a:gd name="connsiteY27" fmla="*/ 474354 h 567668"/>
                  <a:gd name="connsiteX28" fmla="*/ 716780 w 791883"/>
                  <a:gd name="connsiteY28" fmla="*/ 462448 h 567668"/>
                  <a:gd name="connsiteX29" fmla="*/ 750117 w 791883"/>
                  <a:gd name="connsiteY29" fmla="*/ 493404 h 567668"/>
                  <a:gd name="connsiteX30" fmla="*/ 785836 w 791883"/>
                  <a:gd name="connsiteY30" fmla="*/ 562461 h 567668"/>
                  <a:gd name="connsiteX0" fmla="*/ 785836 w 791883"/>
                  <a:gd name="connsiteY0" fmla="*/ 562461 h 567668"/>
                  <a:gd name="connsiteX1" fmla="*/ 616767 w 791883"/>
                  <a:gd name="connsiteY1" fmla="*/ 560079 h 567668"/>
                  <a:gd name="connsiteX2" fmla="*/ 414361 w 791883"/>
                  <a:gd name="connsiteY2" fmla="*/ 538648 h 567668"/>
                  <a:gd name="connsiteX3" fmla="*/ 261961 w 791883"/>
                  <a:gd name="connsiteY3" fmla="*/ 491023 h 567668"/>
                  <a:gd name="connsiteX4" fmla="*/ 109561 w 791883"/>
                  <a:gd name="connsiteY4" fmla="*/ 419586 h 567668"/>
                  <a:gd name="connsiteX5" fmla="*/ 35742 w 791883"/>
                  <a:gd name="connsiteY5" fmla="*/ 333861 h 567668"/>
                  <a:gd name="connsiteX6" fmla="*/ 24 w 791883"/>
                  <a:gd name="connsiteY6" fmla="*/ 198129 h 567668"/>
                  <a:gd name="connsiteX7" fmla="*/ 40505 w 791883"/>
                  <a:gd name="connsiteY7" fmla="*/ 74304 h 567668"/>
                  <a:gd name="connsiteX8" fmla="*/ 133374 w 791883"/>
                  <a:gd name="connsiteY8" fmla="*/ 14773 h 567668"/>
                  <a:gd name="connsiteX9" fmla="*/ 226243 w 791883"/>
                  <a:gd name="connsiteY9" fmla="*/ 486 h 567668"/>
                  <a:gd name="connsiteX10" fmla="*/ 376261 w 791883"/>
                  <a:gd name="connsiteY10" fmla="*/ 26679 h 567668"/>
                  <a:gd name="connsiteX11" fmla="*/ 523899 w 791883"/>
                  <a:gd name="connsiteY11" fmla="*/ 79067 h 567668"/>
                  <a:gd name="connsiteX12" fmla="*/ 623911 w 791883"/>
                  <a:gd name="connsiteY12" fmla="*/ 138598 h 567668"/>
                  <a:gd name="connsiteX13" fmla="*/ 669155 w 791883"/>
                  <a:gd name="connsiteY13" fmla="*/ 217179 h 567668"/>
                  <a:gd name="connsiteX14" fmla="*/ 704874 w 791883"/>
                  <a:gd name="connsiteY14" fmla="*/ 283854 h 567668"/>
                  <a:gd name="connsiteX15" fmla="*/ 714399 w 791883"/>
                  <a:gd name="connsiteY15" fmla="*/ 348148 h 567668"/>
                  <a:gd name="connsiteX16" fmla="*/ 640580 w 791883"/>
                  <a:gd name="connsiteY16" fmla="*/ 324336 h 567668"/>
                  <a:gd name="connsiteX17" fmla="*/ 552474 w 791883"/>
                  <a:gd name="connsiteY17" fmla="*/ 329098 h 567668"/>
                  <a:gd name="connsiteX18" fmla="*/ 533424 w 791883"/>
                  <a:gd name="connsiteY18" fmla="*/ 231467 h 567668"/>
                  <a:gd name="connsiteX19" fmla="*/ 471511 w 791883"/>
                  <a:gd name="connsiteY19" fmla="*/ 167173 h 567668"/>
                  <a:gd name="connsiteX20" fmla="*/ 369117 w 791883"/>
                  <a:gd name="connsiteY20" fmla="*/ 124311 h 567668"/>
                  <a:gd name="connsiteX21" fmla="*/ 240530 w 791883"/>
                  <a:gd name="connsiteY21" fmla="*/ 98117 h 567668"/>
                  <a:gd name="connsiteX22" fmla="*/ 126230 w 791883"/>
                  <a:gd name="connsiteY22" fmla="*/ 129073 h 567668"/>
                  <a:gd name="connsiteX23" fmla="*/ 100036 w 791883"/>
                  <a:gd name="connsiteY23" fmla="*/ 210036 h 567668"/>
                  <a:gd name="connsiteX24" fmla="*/ 221480 w 791883"/>
                  <a:gd name="connsiteY24" fmla="*/ 345767 h 567668"/>
                  <a:gd name="connsiteX25" fmla="*/ 328636 w 791883"/>
                  <a:gd name="connsiteY25" fmla="*/ 410061 h 567668"/>
                  <a:gd name="connsiteX26" fmla="*/ 490561 w 791883"/>
                  <a:gd name="connsiteY26" fmla="*/ 476736 h 567668"/>
                  <a:gd name="connsiteX27" fmla="*/ 645342 w 791883"/>
                  <a:gd name="connsiteY27" fmla="*/ 474354 h 567668"/>
                  <a:gd name="connsiteX28" fmla="*/ 716780 w 791883"/>
                  <a:gd name="connsiteY28" fmla="*/ 462448 h 567668"/>
                  <a:gd name="connsiteX29" fmla="*/ 750117 w 791883"/>
                  <a:gd name="connsiteY29" fmla="*/ 493404 h 567668"/>
                  <a:gd name="connsiteX30" fmla="*/ 785836 w 791883"/>
                  <a:gd name="connsiteY30" fmla="*/ 562461 h 567668"/>
                  <a:gd name="connsiteX0" fmla="*/ 785836 w 791883"/>
                  <a:gd name="connsiteY0" fmla="*/ 562461 h 567668"/>
                  <a:gd name="connsiteX1" fmla="*/ 616767 w 791883"/>
                  <a:gd name="connsiteY1" fmla="*/ 560079 h 567668"/>
                  <a:gd name="connsiteX2" fmla="*/ 414361 w 791883"/>
                  <a:gd name="connsiteY2" fmla="*/ 538648 h 567668"/>
                  <a:gd name="connsiteX3" fmla="*/ 261961 w 791883"/>
                  <a:gd name="connsiteY3" fmla="*/ 491023 h 567668"/>
                  <a:gd name="connsiteX4" fmla="*/ 109561 w 791883"/>
                  <a:gd name="connsiteY4" fmla="*/ 419586 h 567668"/>
                  <a:gd name="connsiteX5" fmla="*/ 35742 w 791883"/>
                  <a:gd name="connsiteY5" fmla="*/ 333861 h 567668"/>
                  <a:gd name="connsiteX6" fmla="*/ 24 w 791883"/>
                  <a:gd name="connsiteY6" fmla="*/ 198129 h 567668"/>
                  <a:gd name="connsiteX7" fmla="*/ 40505 w 791883"/>
                  <a:gd name="connsiteY7" fmla="*/ 74304 h 567668"/>
                  <a:gd name="connsiteX8" fmla="*/ 133374 w 791883"/>
                  <a:gd name="connsiteY8" fmla="*/ 14773 h 567668"/>
                  <a:gd name="connsiteX9" fmla="*/ 226243 w 791883"/>
                  <a:gd name="connsiteY9" fmla="*/ 486 h 567668"/>
                  <a:gd name="connsiteX10" fmla="*/ 376261 w 791883"/>
                  <a:gd name="connsiteY10" fmla="*/ 26679 h 567668"/>
                  <a:gd name="connsiteX11" fmla="*/ 523899 w 791883"/>
                  <a:gd name="connsiteY11" fmla="*/ 79067 h 567668"/>
                  <a:gd name="connsiteX12" fmla="*/ 623911 w 791883"/>
                  <a:gd name="connsiteY12" fmla="*/ 148123 h 567668"/>
                  <a:gd name="connsiteX13" fmla="*/ 669155 w 791883"/>
                  <a:gd name="connsiteY13" fmla="*/ 217179 h 567668"/>
                  <a:gd name="connsiteX14" fmla="*/ 704874 w 791883"/>
                  <a:gd name="connsiteY14" fmla="*/ 283854 h 567668"/>
                  <a:gd name="connsiteX15" fmla="*/ 714399 w 791883"/>
                  <a:gd name="connsiteY15" fmla="*/ 348148 h 567668"/>
                  <a:gd name="connsiteX16" fmla="*/ 640580 w 791883"/>
                  <a:gd name="connsiteY16" fmla="*/ 324336 h 567668"/>
                  <a:gd name="connsiteX17" fmla="*/ 552474 w 791883"/>
                  <a:gd name="connsiteY17" fmla="*/ 329098 h 567668"/>
                  <a:gd name="connsiteX18" fmla="*/ 533424 w 791883"/>
                  <a:gd name="connsiteY18" fmla="*/ 231467 h 567668"/>
                  <a:gd name="connsiteX19" fmla="*/ 471511 w 791883"/>
                  <a:gd name="connsiteY19" fmla="*/ 167173 h 567668"/>
                  <a:gd name="connsiteX20" fmla="*/ 369117 w 791883"/>
                  <a:gd name="connsiteY20" fmla="*/ 124311 h 567668"/>
                  <a:gd name="connsiteX21" fmla="*/ 240530 w 791883"/>
                  <a:gd name="connsiteY21" fmla="*/ 98117 h 567668"/>
                  <a:gd name="connsiteX22" fmla="*/ 126230 w 791883"/>
                  <a:gd name="connsiteY22" fmla="*/ 129073 h 567668"/>
                  <a:gd name="connsiteX23" fmla="*/ 100036 w 791883"/>
                  <a:gd name="connsiteY23" fmla="*/ 210036 h 567668"/>
                  <a:gd name="connsiteX24" fmla="*/ 221480 w 791883"/>
                  <a:gd name="connsiteY24" fmla="*/ 345767 h 567668"/>
                  <a:gd name="connsiteX25" fmla="*/ 328636 w 791883"/>
                  <a:gd name="connsiteY25" fmla="*/ 410061 h 567668"/>
                  <a:gd name="connsiteX26" fmla="*/ 490561 w 791883"/>
                  <a:gd name="connsiteY26" fmla="*/ 476736 h 567668"/>
                  <a:gd name="connsiteX27" fmla="*/ 645342 w 791883"/>
                  <a:gd name="connsiteY27" fmla="*/ 474354 h 567668"/>
                  <a:gd name="connsiteX28" fmla="*/ 716780 w 791883"/>
                  <a:gd name="connsiteY28" fmla="*/ 462448 h 567668"/>
                  <a:gd name="connsiteX29" fmla="*/ 750117 w 791883"/>
                  <a:gd name="connsiteY29" fmla="*/ 493404 h 567668"/>
                  <a:gd name="connsiteX30" fmla="*/ 785836 w 791883"/>
                  <a:gd name="connsiteY30" fmla="*/ 562461 h 567668"/>
                  <a:gd name="connsiteX0" fmla="*/ 785836 w 791883"/>
                  <a:gd name="connsiteY0" fmla="*/ 562461 h 567668"/>
                  <a:gd name="connsiteX1" fmla="*/ 616767 w 791883"/>
                  <a:gd name="connsiteY1" fmla="*/ 560079 h 567668"/>
                  <a:gd name="connsiteX2" fmla="*/ 414361 w 791883"/>
                  <a:gd name="connsiteY2" fmla="*/ 538648 h 567668"/>
                  <a:gd name="connsiteX3" fmla="*/ 261961 w 791883"/>
                  <a:gd name="connsiteY3" fmla="*/ 491023 h 567668"/>
                  <a:gd name="connsiteX4" fmla="*/ 109561 w 791883"/>
                  <a:gd name="connsiteY4" fmla="*/ 419586 h 567668"/>
                  <a:gd name="connsiteX5" fmla="*/ 35742 w 791883"/>
                  <a:gd name="connsiteY5" fmla="*/ 333861 h 567668"/>
                  <a:gd name="connsiteX6" fmla="*/ 24 w 791883"/>
                  <a:gd name="connsiteY6" fmla="*/ 198129 h 567668"/>
                  <a:gd name="connsiteX7" fmla="*/ 40505 w 791883"/>
                  <a:gd name="connsiteY7" fmla="*/ 74304 h 567668"/>
                  <a:gd name="connsiteX8" fmla="*/ 133374 w 791883"/>
                  <a:gd name="connsiteY8" fmla="*/ 14773 h 567668"/>
                  <a:gd name="connsiteX9" fmla="*/ 226243 w 791883"/>
                  <a:gd name="connsiteY9" fmla="*/ 486 h 567668"/>
                  <a:gd name="connsiteX10" fmla="*/ 376261 w 791883"/>
                  <a:gd name="connsiteY10" fmla="*/ 26679 h 567668"/>
                  <a:gd name="connsiteX11" fmla="*/ 523899 w 791883"/>
                  <a:gd name="connsiteY11" fmla="*/ 79067 h 567668"/>
                  <a:gd name="connsiteX12" fmla="*/ 623911 w 791883"/>
                  <a:gd name="connsiteY12" fmla="*/ 148123 h 567668"/>
                  <a:gd name="connsiteX13" fmla="*/ 673917 w 791883"/>
                  <a:gd name="connsiteY13" fmla="*/ 217179 h 567668"/>
                  <a:gd name="connsiteX14" fmla="*/ 704874 w 791883"/>
                  <a:gd name="connsiteY14" fmla="*/ 283854 h 567668"/>
                  <a:gd name="connsiteX15" fmla="*/ 714399 w 791883"/>
                  <a:gd name="connsiteY15" fmla="*/ 348148 h 567668"/>
                  <a:gd name="connsiteX16" fmla="*/ 640580 w 791883"/>
                  <a:gd name="connsiteY16" fmla="*/ 324336 h 567668"/>
                  <a:gd name="connsiteX17" fmla="*/ 552474 w 791883"/>
                  <a:gd name="connsiteY17" fmla="*/ 329098 h 567668"/>
                  <a:gd name="connsiteX18" fmla="*/ 533424 w 791883"/>
                  <a:gd name="connsiteY18" fmla="*/ 231467 h 567668"/>
                  <a:gd name="connsiteX19" fmla="*/ 471511 w 791883"/>
                  <a:gd name="connsiteY19" fmla="*/ 167173 h 567668"/>
                  <a:gd name="connsiteX20" fmla="*/ 369117 w 791883"/>
                  <a:gd name="connsiteY20" fmla="*/ 124311 h 567668"/>
                  <a:gd name="connsiteX21" fmla="*/ 240530 w 791883"/>
                  <a:gd name="connsiteY21" fmla="*/ 98117 h 567668"/>
                  <a:gd name="connsiteX22" fmla="*/ 126230 w 791883"/>
                  <a:gd name="connsiteY22" fmla="*/ 129073 h 567668"/>
                  <a:gd name="connsiteX23" fmla="*/ 100036 w 791883"/>
                  <a:gd name="connsiteY23" fmla="*/ 210036 h 567668"/>
                  <a:gd name="connsiteX24" fmla="*/ 221480 w 791883"/>
                  <a:gd name="connsiteY24" fmla="*/ 345767 h 567668"/>
                  <a:gd name="connsiteX25" fmla="*/ 328636 w 791883"/>
                  <a:gd name="connsiteY25" fmla="*/ 410061 h 567668"/>
                  <a:gd name="connsiteX26" fmla="*/ 490561 w 791883"/>
                  <a:gd name="connsiteY26" fmla="*/ 476736 h 567668"/>
                  <a:gd name="connsiteX27" fmla="*/ 645342 w 791883"/>
                  <a:gd name="connsiteY27" fmla="*/ 474354 h 567668"/>
                  <a:gd name="connsiteX28" fmla="*/ 716780 w 791883"/>
                  <a:gd name="connsiteY28" fmla="*/ 462448 h 567668"/>
                  <a:gd name="connsiteX29" fmla="*/ 750117 w 791883"/>
                  <a:gd name="connsiteY29" fmla="*/ 493404 h 567668"/>
                  <a:gd name="connsiteX30" fmla="*/ 785836 w 791883"/>
                  <a:gd name="connsiteY30" fmla="*/ 562461 h 567668"/>
                  <a:gd name="connsiteX0" fmla="*/ 785836 w 791883"/>
                  <a:gd name="connsiteY0" fmla="*/ 562461 h 567668"/>
                  <a:gd name="connsiteX1" fmla="*/ 616767 w 791883"/>
                  <a:gd name="connsiteY1" fmla="*/ 560079 h 567668"/>
                  <a:gd name="connsiteX2" fmla="*/ 414361 w 791883"/>
                  <a:gd name="connsiteY2" fmla="*/ 538648 h 567668"/>
                  <a:gd name="connsiteX3" fmla="*/ 261961 w 791883"/>
                  <a:gd name="connsiteY3" fmla="*/ 491023 h 567668"/>
                  <a:gd name="connsiteX4" fmla="*/ 109561 w 791883"/>
                  <a:gd name="connsiteY4" fmla="*/ 419586 h 567668"/>
                  <a:gd name="connsiteX5" fmla="*/ 35742 w 791883"/>
                  <a:gd name="connsiteY5" fmla="*/ 333861 h 567668"/>
                  <a:gd name="connsiteX6" fmla="*/ 24 w 791883"/>
                  <a:gd name="connsiteY6" fmla="*/ 198129 h 567668"/>
                  <a:gd name="connsiteX7" fmla="*/ 40505 w 791883"/>
                  <a:gd name="connsiteY7" fmla="*/ 74304 h 567668"/>
                  <a:gd name="connsiteX8" fmla="*/ 133374 w 791883"/>
                  <a:gd name="connsiteY8" fmla="*/ 14773 h 567668"/>
                  <a:gd name="connsiteX9" fmla="*/ 226243 w 791883"/>
                  <a:gd name="connsiteY9" fmla="*/ 486 h 567668"/>
                  <a:gd name="connsiteX10" fmla="*/ 376261 w 791883"/>
                  <a:gd name="connsiteY10" fmla="*/ 26679 h 567668"/>
                  <a:gd name="connsiteX11" fmla="*/ 523899 w 791883"/>
                  <a:gd name="connsiteY11" fmla="*/ 79067 h 567668"/>
                  <a:gd name="connsiteX12" fmla="*/ 623911 w 791883"/>
                  <a:gd name="connsiteY12" fmla="*/ 148123 h 567668"/>
                  <a:gd name="connsiteX13" fmla="*/ 673917 w 791883"/>
                  <a:gd name="connsiteY13" fmla="*/ 217179 h 567668"/>
                  <a:gd name="connsiteX14" fmla="*/ 704874 w 791883"/>
                  <a:gd name="connsiteY14" fmla="*/ 283854 h 567668"/>
                  <a:gd name="connsiteX15" fmla="*/ 716780 w 791883"/>
                  <a:gd name="connsiteY15" fmla="*/ 336242 h 567668"/>
                  <a:gd name="connsiteX16" fmla="*/ 640580 w 791883"/>
                  <a:gd name="connsiteY16" fmla="*/ 324336 h 567668"/>
                  <a:gd name="connsiteX17" fmla="*/ 552474 w 791883"/>
                  <a:gd name="connsiteY17" fmla="*/ 329098 h 567668"/>
                  <a:gd name="connsiteX18" fmla="*/ 533424 w 791883"/>
                  <a:gd name="connsiteY18" fmla="*/ 231467 h 567668"/>
                  <a:gd name="connsiteX19" fmla="*/ 471511 w 791883"/>
                  <a:gd name="connsiteY19" fmla="*/ 167173 h 567668"/>
                  <a:gd name="connsiteX20" fmla="*/ 369117 w 791883"/>
                  <a:gd name="connsiteY20" fmla="*/ 124311 h 567668"/>
                  <a:gd name="connsiteX21" fmla="*/ 240530 w 791883"/>
                  <a:gd name="connsiteY21" fmla="*/ 98117 h 567668"/>
                  <a:gd name="connsiteX22" fmla="*/ 126230 w 791883"/>
                  <a:gd name="connsiteY22" fmla="*/ 129073 h 567668"/>
                  <a:gd name="connsiteX23" fmla="*/ 100036 w 791883"/>
                  <a:gd name="connsiteY23" fmla="*/ 210036 h 567668"/>
                  <a:gd name="connsiteX24" fmla="*/ 221480 w 791883"/>
                  <a:gd name="connsiteY24" fmla="*/ 345767 h 567668"/>
                  <a:gd name="connsiteX25" fmla="*/ 328636 w 791883"/>
                  <a:gd name="connsiteY25" fmla="*/ 410061 h 567668"/>
                  <a:gd name="connsiteX26" fmla="*/ 490561 w 791883"/>
                  <a:gd name="connsiteY26" fmla="*/ 476736 h 567668"/>
                  <a:gd name="connsiteX27" fmla="*/ 645342 w 791883"/>
                  <a:gd name="connsiteY27" fmla="*/ 474354 h 567668"/>
                  <a:gd name="connsiteX28" fmla="*/ 716780 w 791883"/>
                  <a:gd name="connsiteY28" fmla="*/ 462448 h 567668"/>
                  <a:gd name="connsiteX29" fmla="*/ 750117 w 791883"/>
                  <a:gd name="connsiteY29" fmla="*/ 493404 h 567668"/>
                  <a:gd name="connsiteX30" fmla="*/ 785836 w 791883"/>
                  <a:gd name="connsiteY30" fmla="*/ 562461 h 567668"/>
                  <a:gd name="connsiteX0" fmla="*/ 785836 w 791883"/>
                  <a:gd name="connsiteY0" fmla="*/ 562461 h 567668"/>
                  <a:gd name="connsiteX1" fmla="*/ 616767 w 791883"/>
                  <a:gd name="connsiteY1" fmla="*/ 560079 h 567668"/>
                  <a:gd name="connsiteX2" fmla="*/ 414361 w 791883"/>
                  <a:gd name="connsiteY2" fmla="*/ 538648 h 567668"/>
                  <a:gd name="connsiteX3" fmla="*/ 261961 w 791883"/>
                  <a:gd name="connsiteY3" fmla="*/ 491023 h 567668"/>
                  <a:gd name="connsiteX4" fmla="*/ 109561 w 791883"/>
                  <a:gd name="connsiteY4" fmla="*/ 419586 h 567668"/>
                  <a:gd name="connsiteX5" fmla="*/ 35742 w 791883"/>
                  <a:gd name="connsiteY5" fmla="*/ 333861 h 567668"/>
                  <a:gd name="connsiteX6" fmla="*/ 24 w 791883"/>
                  <a:gd name="connsiteY6" fmla="*/ 198129 h 567668"/>
                  <a:gd name="connsiteX7" fmla="*/ 40505 w 791883"/>
                  <a:gd name="connsiteY7" fmla="*/ 74304 h 567668"/>
                  <a:gd name="connsiteX8" fmla="*/ 133374 w 791883"/>
                  <a:gd name="connsiteY8" fmla="*/ 14773 h 567668"/>
                  <a:gd name="connsiteX9" fmla="*/ 226243 w 791883"/>
                  <a:gd name="connsiteY9" fmla="*/ 486 h 567668"/>
                  <a:gd name="connsiteX10" fmla="*/ 376261 w 791883"/>
                  <a:gd name="connsiteY10" fmla="*/ 26679 h 567668"/>
                  <a:gd name="connsiteX11" fmla="*/ 523899 w 791883"/>
                  <a:gd name="connsiteY11" fmla="*/ 79067 h 567668"/>
                  <a:gd name="connsiteX12" fmla="*/ 623911 w 791883"/>
                  <a:gd name="connsiteY12" fmla="*/ 148123 h 567668"/>
                  <a:gd name="connsiteX13" fmla="*/ 673917 w 791883"/>
                  <a:gd name="connsiteY13" fmla="*/ 217179 h 567668"/>
                  <a:gd name="connsiteX14" fmla="*/ 704874 w 791883"/>
                  <a:gd name="connsiteY14" fmla="*/ 283854 h 567668"/>
                  <a:gd name="connsiteX15" fmla="*/ 714399 w 791883"/>
                  <a:gd name="connsiteY15" fmla="*/ 336242 h 567668"/>
                  <a:gd name="connsiteX16" fmla="*/ 640580 w 791883"/>
                  <a:gd name="connsiteY16" fmla="*/ 324336 h 567668"/>
                  <a:gd name="connsiteX17" fmla="*/ 552474 w 791883"/>
                  <a:gd name="connsiteY17" fmla="*/ 329098 h 567668"/>
                  <a:gd name="connsiteX18" fmla="*/ 533424 w 791883"/>
                  <a:gd name="connsiteY18" fmla="*/ 231467 h 567668"/>
                  <a:gd name="connsiteX19" fmla="*/ 471511 w 791883"/>
                  <a:gd name="connsiteY19" fmla="*/ 167173 h 567668"/>
                  <a:gd name="connsiteX20" fmla="*/ 369117 w 791883"/>
                  <a:gd name="connsiteY20" fmla="*/ 124311 h 567668"/>
                  <a:gd name="connsiteX21" fmla="*/ 240530 w 791883"/>
                  <a:gd name="connsiteY21" fmla="*/ 98117 h 567668"/>
                  <a:gd name="connsiteX22" fmla="*/ 126230 w 791883"/>
                  <a:gd name="connsiteY22" fmla="*/ 129073 h 567668"/>
                  <a:gd name="connsiteX23" fmla="*/ 100036 w 791883"/>
                  <a:gd name="connsiteY23" fmla="*/ 210036 h 567668"/>
                  <a:gd name="connsiteX24" fmla="*/ 221480 w 791883"/>
                  <a:gd name="connsiteY24" fmla="*/ 345767 h 567668"/>
                  <a:gd name="connsiteX25" fmla="*/ 328636 w 791883"/>
                  <a:gd name="connsiteY25" fmla="*/ 410061 h 567668"/>
                  <a:gd name="connsiteX26" fmla="*/ 490561 w 791883"/>
                  <a:gd name="connsiteY26" fmla="*/ 476736 h 567668"/>
                  <a:gd name="connsiteX27" fmla="*/ 645342 w 791883"/>
                  <a:gd name="connsiteY27" fmla="*/ 474354 h 567668"/>
                  <a:gd name="connsiteX28" fmla="*/ 716780 w 791883"/>
                  <a:gd name="connsiteY28" fmla="*/ 462448 h 567668"/>
                  <a:gd name="connsiteX29" fmla="*/ 750117 w 791883"/>
                  <a:gd name="connsiteY29" fmla="*/ 493404 h 567668"/>
                  <a:gd name="connsiteX30" fmla="*/ 785836 w 791883"/>
                  <a:gd name="connsiteY30" fmla="*/ 562461 h 567668"/>
                  <a:gd name="connsiteX0" fmla="*/ 785836 w 791883"/>
                  <a:gd name="connsiteY0" fmla="*/ 562461 h 567668"/>
                  <a:gd name="connsiteX1" fmla="*/ 616767 w 791883"/>
                  <a:gd name="connsiteY1" fmla="*/ 560079 h 567668"/>
                  <a:gd name="connsiteX2" fmla="*/ 414361 w 791883"/>
                  <a:gd name="connsiteY2" fmla="*/ 538648 h 567668"/>
                  <a:gd name="connsiteX3" fmla="*/ 261961 w 791883"/>
                  <a:gd name="connsiteY3" fmla="*/ 491023 h 567668"/>
                  <a:gd name="connsiteX4" fmla="*/ 109561 w 791883"/>
                  <a:gd name="connsiteY4" fmla="*/ 419586 h 567668"/>
                  <a:gd name="connsiteX5" fmla="*/ 35742 w 791883"/>
                  <a:gd name="connsiteY5" fmla="*/ 333861 h 567668"/>
                  <a:gd name="connsiteX6" fmla="*/ 24 w 791883"/>
                  <a:gd name="connsiteY6" fmla="*/ 198129 h 567668"/>
                  <a:gd name="connsiteX7" fmla="*/ 40505 w 791883"/>
                  <a:gd name="connsiteY7" fmla="*/ 74304 h 567668"/>
                  <a:gd name="connsiteX8" fmla="*/ 133374 w 791883"/>
                  <a:gd name="connsiteY8" fmla="*/ 14773 h 567668"/>
                  <a:gd name="connsiteX9" fmla="*/ 226243 w 791883"/>
                  <a:gd name="connsiteY9" fmla="*/ 486 h 567668"/>
                  <a:gd name="connsiteX10" fmla="*/ 376261 w 791883"/>
                  <a:gd name="connsiteY10" fmla="*/ 26679 h 567668"/>
                  <a:gd name="connsiteX11" fmla="*/ 523899 w 791883"/>
                  <a:gd name="connsiteY11" fmla="*/ 79067 h 567668"/>
                  <a:gd name="connsiteX12" fmla="*/ 623911 w 791883"/>
                  <a:gd name="connsiteY12" fmla="*/ 148123 h 567668"/>
                  <a:gd name="connsiteX13" fmla="*/ 673917 w 791883"/>
                  <a:gd name="connsiteY13" fmla="*/ 217179 h 567668"/>
                  <a:gd name="connsiteX14" fmla="*/ 704874 w 791883"/>
                  <a:gd name="connsiteY14" fmla="*/ 283854 h 567668"/>
                  <a:gd name="connsiteX15" fmla="*/ 712018 w 791883"/>
                  <a:gd name="connsiteY15" fmla="*/ 333861 h 567668"/>
                  <a:gd name="connsiteX16" fmla="*/ 640580 w 791883"/>
                  <a:gd name="connsiteY16" fmla="*/ 324336 h 567668"/>
                  <a:gd name="connsiteX17" fmla="*/ 552474 w 791883"/>
                  <a:gd name="connsiteY17" fmla="*/ 329098 h 567668"/>
                  <a:gd name="connsiteX18" fmla="*/ 533424 w 791883"/>
                  <a:gd name="connsiteY18" fmla="*/ 231467 h 567668"/>
                  <a:gd name="connsiteX19" fmla="*/ 471511 w 791883"/>
                  <a:gd name="connsiteY19" fmla="*/ 167173 h 567668"/>
                  <a:gd name="connsiteX20" fmla="*/ 369117 w 791883"/>
                  <a:gd name="connsiteY20" fmla="*/ 124311 h 567668"/>
                  <a:gd name="connsiteX21" fmla="*/ 240530 w 791883"/>
                  <a:gd name="connsiteY21" fmla="*/ 98117 h 567668"/>
                  <a:gd name="connsiteX22" fmla="*/ 126230 w 791883"/>
                  <a:gd name="connsiteY22" fmla="*/ 129073 h 567668"/>
                  <a:gd name="connsiteX23" fmla="*/ 100036 w 791883"/>
                  <a:gd name="connsiteY23" fmla="*/ 210036 h 567668"/>
                  <a:gd name="connsiteX24" fmla="*/ 221480 w 791883"/>
                  <a:gd name="connsiteY24" fmla="*/ 345767 h 567668"/>
                  <a:gd name="connsiteX25" fmla="*/ 328636 w 791883"/>
                  <a:gd name="connsiteY25" fmla="*/ 410061 h 567668"/>
                  <a:gd name="connsiteX26" fmla="*/ 490561 w 791883"/>
                  <a:gd name="connsiteY26" fmla="*/ 476736 h 567668"/>
                  <a:gd name="connsiteX27" fmla="*/ 645342 w 791883"/>
                  <a:gd name="connsiteY27" fmla="*/ 474354 h 567668"/>
                  <a:gd name="connsiteX28" fmla="*/ 716780 w 791883"/>
                  <a:gd name="connsiteY28" fmla="*/ 462448 h 567668"/>
                  <a:gd name="connsiteX29" fmla="*/ 750117 w 791883"/>
                  <a:gd name="connsiteY29" fmla="*/ 493404 h 567668"/>
                  <a:gd name="connsiteX30" fmla="*/ 785836 w 791883"/>
                  <a:gd name="connsiteY30" fmla="*/ 562461 h 567668"/>
                  <a:gd name="connsiteX0" fmla="*/ 785836 w 791883"/>
                  <a:gd name="connsiteY0" fmla="*/ 562461 h 570952"/>
                  <a:gd name="connsiteX1" fmla="*/ 616767 w 791883"/>
                  <a:gd name="connsiteY1" fmla="*/ 567223 h 570952"/>
                  <a:gd name="connsiteX2" fmla="*/ 414361 w 791883"/>
                  <a:gd name="connsiteY2" fmla="*/ 538648 h 570952"/>
                  <a:gd name="connsiteX3" fmla="*/ 261961 w 791883"/>
                  <a:gd name="connsiteY3" fmla="*/ 491023 h 570952"/>
                  <a:gd name="connsiteX4" fmla="*/ 109561 w 791883"/>
                  <a:gd name="connsiteY4" fmla="*/ 419586 h 570952"/>
                  <a:gd name="connsiteX5" fmla="*/ 35742 w 791883"/>
                  <a:gd name="connsiteY5" fmla="*/ 333861 h 570952"/>
                  <a:gd name="connsiteX6" fmla="*/ 24 w 791883"/>
                  <a:gd name="connsiteY6" fmla="*/ 198129 h 570952"/>
                  <a:gd name="connsiteX7" fmla="*/ 40505 w 791883"/>
                  <a:gd name="connsiteY7" fmla="*/ 74304 h 570952"/>
                  <a:gd name="connsiteX8" fmla="*/ 133374 w 791883"/>
                  <a:gd name="connsiteY8" fmla="*/ 14773 h 570952"/>
                  <a:gd name="connsiteX9" fmla="*/ 226243 w 791883"/>
                  <a:gd name="connsiteY9" fmla="*/ 486 h 570952"/>
                  <a:gd name="connsiteX10" fmla="*/ 376261 w 791883"/>
                  <a:gd name="connsiteY10" fmla="*/ 26679 h 570952"/>
                  <a:gd name="connsiteX11" fmla="*/ 523899 w 791883"/>
                  <a:gd name="connsiteY11" fmla="*/ 79067 h 570952"/>
                  <a:gd name="connsiteX12" fmla="*/ 623911 w 791883"/>
                  <a:gd name="connsiteY12" fmla="*/ 148123 h 570952"/>
                  <a:gd name="connsiteX13" fmla="*/ 673917 w 791883"/>
                  <a:gd name="connsiteY13" fmla="*/ 217179 h 570952"/>
                  <a:gd name="connsiteX14" fmla="*/ 704874 w 791883"/>
                  <a:gd name="connsiteY14" fmla="*/ 283854 h 570952"/>
                  <a:gd name="connsiteX15" fmla="*/ 712018 w 791883"/>
                  <a:gd name="connsiteY15" fmla="*/ 333861 h 570952"/>
                  <a:gd name="connsiteX16" fmla="*/ 640580 w 791883"/>
                  <a:gd name="connsiteY16" fmla="*/ 324336 h 570952"/>
                  <a:gd name="connsiteX17" fmla="*/ 552474 w 791883"/>
                  <a:gd name="connsiteY17" fmla="*/ 329098 h 570952"/>
                  <a:gd name="connsiteX18" fmla="*/ 533424 w 791883"/>
                  <a:gd name="connsiteY18" fmla="*/ 231467 h 570952"/>
                  <a:gd name="connsiteX19" fmla="*/ 471511 w 791883"/>
                  <a:gd name="connsiteY19" fmla="*/ 167173 h 570952"/>
                  <a:gd name="connsiteX20" fmla="*/ 369117 w 791883"/>
                  <a:gd name="connsiteY20" fmla="*/ 124311 h 570952"/>
                  <a:gd name="connsiteX21" fmla="*/ 240530 w 791883"/>
                  <a:gd name="connsiteY21" fmla="*/ 98117 h 570952"/>
                  <a:gd name="connsiteX22" fmla="*/ 126230 w 791883"/>
                  <a:gd name="connsiteY22" fmla="*/ 129073 h 570952"/>
                  <a:gd name="connsiteX23" fmla="*/ 100036 w 791883"/>
                  <a:gd name="connsiteY23" fmla="*/ 210036 h 570952"/>
                  <a:gd name="connsiteX24" fmla="*/ 221480 w 791883"/>
                  <a:gd name="connsiteY24" fmla="*/ 345767 h 570952"/>
                  <a:gd name="connsiteX25" fmla="*/ 328636 w 791883"/>
                  <a:gd name="connsiteY25" fmla="*/ 410061 h 570952"/>
                  <a:gd name="connsiteX26" fmla="*/ 490561 w 791883"/>
                  <a:gd name="connsiteY26" fmla="*/ 476736 h 570952"/>
                  <a:gd name="connsiteX27" fmla="*/ 645342 w 791883"/>
                  <a:gd name="connsiteY27" fmla="*/ 474354 h 570952"/>
                  <a:gd name="connsiteX28" fmla="*/ 716780 w 791883"/>
                  <a:gd name="connsiteY28" fmla="*/ 462448 h 570952"/>
                  <a:gd name="connsiteX29" fmla="*/ 750117 w 791883"/>
                  <a:gd name="connsiteY29" fmla="*/ 493404 h 570952"/>
                  <a:gd name="connsiteX30" fmla="*/ 785836 w 791883"/>
                  <a:gd name="connsiteY30" fmla="*/ 562461 h 570952"/>
                  <a:gd name="connsiteX0" fmla="*/ 785836 w 791883"/>
                  <a:gd name="connsiteY0" fmla="*/ 562461 h 570952"/>
                  <a:gd name="connsiteX1" fmla="*/ 616767 w 791883"/>
                  <a:gd name="connsiteY1" fmla="*/ 567223 h 570952"/>
                  <a:gd name="connsiteX2" fmla="*/ 414361 w 791883"/>
                  <a:gd name="connsiteY2" fmla="*/ 538648 h 570952"/>
                  <a:gd name="connsiteX3" fmla="*/ 261961 w 791883"/>
                  <a:gd name="connsiteY3" fmla="*/ 491023 h 570952"/>
                  <a:gd name="connsiteX4" fmla="*/ 109561 w 791883"/>
                  <a:gd name="connsiteY4" fmla="*/ 419586 h 570952"/>
                  <a:gd name="connsiteX5" fmla="*/ 35742 w 791883"/>
                  <a:gd name="connsiteY5" fmla="*/ 333861 h 570952"/>
                  <a:gd name="connsiteX6" fmla="*/ 24 w 791883"/>
                  <a:gd name="connsiteY6" fmla="*/ 198129 h 570952"/>
                  <a:gd name="connsiteX7" fmla="*/ 40505 w 791883"/>
                  <a:gd name="connsiteY7" fmla="*/ 74304 h 570952"/>
                  <a:gd name="connsiteX8" fmla="*/ 133374 w 791883"/>
                  <a:gd name="connsiteY8" fmla="*/ 14773 h 570952"/>
                  <a:gd name="connsiteX9" fmla="*/ 226243 w 791883"/>
                  <a:gd name="connsiteY9" fmla="*/ 486 h 570952"/>
                  <a:gd name="connsiteX10" fmla="*/ 376261 w 791883"/>
                  <a:gd name="connsiteY10" fmla="*/ 26679 h 570952"/>
                  <a:gd name="connsiteX11" fmla="*/ 523899 w 791883"/>
                  <a:gd name="connsiteY11" fmla="*/ 79067 h 570952"/>
                  <a:gd name="connsiteX12" fmla="*/ 623911 w 791883"/>
                  <a:gd name="connsiteY12" fmla="*/ 148123 h 570952"/>
                  <a:gd name="connsiteX13" fmla="*/ 673917 w 791883"/>
                  <a:gd name="connsiteY13" fmla="*/ 217179 h 570952"/>
                  <a:gd name="connsiteX14" fmla="*/ 704874 w 791883"/>
                  <a:gd name="connsiteY14" fmla="*/ 283854 h 570952"/>
                  <a:gd name="connsiteX15" fmla="*/ 712018 w 791883"/>
                  <a:gd name="connsiteY15" fmla="*/ 333861 h 570952"/>
                  <a:gd name="connsiteX16" fmla="*/ 640580 w 791883"/>
                  <a:gd name="connsiteY16" fmla="*/ 324336 h 570952"/>
                  <a:gd name="connsiteX17" fmla="*/ 552474 w 791883"/>
                  <a:gd name="connsiteY17" fmla="*/ 329098 h 570952"/>
                  <a:gd name="connsiteX18" fmla="*/ 533424 w 791883"/>
                  <a:gd name="connsiteY18" fmla="*/ 231467 h 570952"/>
                  <a:gd name="connsiteX19" fmla="*/ 471511 w 791883"/>
                  <a:gd name="connsiteY19" fmla="*/ 167173 h 570952"/>
                  <a:gd name="connsiteX20" fmla="*/ 369117 w 791883"/>
                  <a:gd name="connsiteY20" fmla="*/ 124311 h 570952"/>
                  <a:gd name="connsiteX21" fmla="*/ 240530 w 791883"/>
                  <a:gd name="connsiteY21" fmla="*/ 98117 h 570952"/>
                  <a:gd name="connsiteX22" fmla="*/ 126230 w 791883"/>
                  <a:gd name="connsiteY22" fmla="*/ 129073 h 570952"/>
                  <a:gd name="connsiteX23" fmla="*/ 100036 w 791883"/>
                  <a:gd name="connsiteY23" fmla="*/ 210036 h 570952"/>
                  <a:gd name="connsiteX24" fmla="*/ 221480 w 791883"/>
                  <a:gd name="connsiteY24" fmla="*/ 345767 h 570952"/>
                  <a:gd name="connsiteX25" fmla="*/ 328636 w 791883"/>
                  <a:gd name="connsiteY25" fmla="*/ 410061 h 570952"/>
                  <a:gd name="connsiteX26" fmla="*/ 488180 w 791883"/>
                  <a:gd name="connsiteY26" fmla="*/ 467211 h 570952"/>
                  <a:gd name="connsiteX27" fmla="*/ 645342 w 791883"/>
                  <a:gd name="connsiteY27" fmla="*/ 474354 h 570952"/>
                  <a:gd name="connsiteX28" fmla="*/ 716780 w 791883"/>
                  <a:gd name="connsiteY28" fmla="*/ 462448 h 570952"/>
                  <a:gd name="connsiteX29" fmla="*/ 750117 w 791883"/>
                  <a:gd name="connsiteY29" fmla="*/ 493404 h 570952"/>
                  <a:gd name="connsiteX30" fmla="*/ 785836 w 791883"/>
                  <a:gd name="connsiteY30" fmla="*/ 562461 h 570952"/>
                  <a:gd name="connsiteX0" fmla="*/ 785836 w 791883"/>
                  <a:gd name="connsiteY0" fmla="*/ 562461 h 570952"/>
                  <a:gd name="connsiteX1" fmla="*/ 616767 w 791883"/>
                  <a:gd name="connsiteY1" fmla="*/ 567223 h 570952"/>
                  <a:gd name="connsiteX2" fmla="*/ 414361 w 791883"/>
                  <a:gd name="connsiteY2" fmla="*/ 538648 h 570952"/>
                  <a:gd name="connsiteX3" fmla="*/ 261961 w 791883"/>
                  <a:gd name="connsiteY3" fmla="*/ 491023 h 570952"/>
                  <a:gd name="connsiteX4" fmla="*/ 109561 w 791883"/>
                  <a:gd name="connsiteY4" fmla="*/ 419586 h 570952"/>
                  <a:gd name="connsiteX5" fmla="*/ 35742 w 791883"/>
                  <a:gd name="connsiteY5" fmla="*/ 333861 h 570952"/>
                  <a:gd name="connsiteX6" fmla="*/ 24 w 791883"/>
                  <a:gd name="connsiteY6" fmla="*/ 198129 h 570952"/>
                  <a:gd name="connsiteX7" fmla="*/ 40505 w 791883"/>
                  <a:gd name="connsiteY7" fmla="*/ 74304 h 570952"/>
                  <a:gd name="connsiteX8" fmla="*/ 133374 w 791883"/>
                  <a:gd name="connsiteY8" fmla="*/ 14773 h 570952"/>
                  <a:gd name="connsiteX9" fmla="*/ 226243 w 791883"/>
                  <a:gd name="connsiteY9" fmla="*/ 486 h 570952"/>
                  <a:gd name="connsiteX10" fmla="*/ 376261 w 791883"/>
                  <a:gd name="connsiteY10" fmla="*/ 26679 h 570952"/>
                  <a:gd name="connsiteX11" fmla="*/ 523899 w 791883"/>
                  <a:gd name="connsiteY11" fmla="*/ 79067 h 570952"/>
                  <a:gd name="connsiteX12" fmla="*/ 623911 w 791883"/>
                  <a:gd name="connsiteY12" fmla="*/ 148123 h 570952"/>
                  <a:gd name="connsiteX13" fmla="*/ 673917 w 791883"/>
                  <a:gd name="connsiteY13" fmla="*/ 217179 h 570952"/>
                  <a:gd name="connsiteX14" fmla="*/ 704874 w 791883"/>
                  <a:gd name="connsiteY14" fmla="*/ 283854 h 570952"/>
                  <a:gd name="connsiteX15" fmla="*/ 712018 w 791883"/>
                  <a:gd name="connsiteY15" fmla="*/ 333861 h 570952"/>
                  <a:gd name="connsiteX16" fmla="*/ 640580 w 791883"/>
                  <a:gd name="connsiteY16" fmla="*/ 324336 h 570952"/>
                  <a:gd name="connsiteX17" fmla="*/ 552474 w 791883"/>
                  <a:gd name="connsiteY17" fmla="*/ 329098 h 570952"/>
                  <a:gd name="connsiteX18" fmla="*/ 533424 w 791883"/>
                  <a:gd name="connsiteY18" fmla="*/ 231467 h 570952"/>
                  <a:gd name="connsiteX19" fmla="*/ 471511 w 791883"/>
                  <a:gd name="connsiteY19" fmla="*/ 167173 h 570952"/>
                  <a:gd name="connsiteX20" fmla="*/ 369117 w 791883"/>
                  <a:gd name="connsiteY20" fmla="*/ 124311 h 570952"/>
                  <a:gd name="connsiteX21" fmla="*/ 240530 w 791883"/>
                  <a:gd name="connsiteY21" fmla="*/ 98117 h 570952"/>
                  <a:gd name="connsiteX22" fmla="*/ 126230 w 791883"/>
                  <a:gd name="connsiteY22" fmla="*/ 129073 h 570952"/>
                  <a:gd name="connsiteX23" fmla="*/ 109561 w 791883"/>
                  <a:gd name="connsiteY23" fmla="*/ 231468 h 570952"/>
                  <a:gd name="connsiteX24" fmla="*/ 221480 w 791883"/>
                  <a:gd name="connsiteY24" fmla="*/ 345767 h 570952"/>
                  <a:gd name="connsiteX25" fmla="*/ 328636 w 791883"/>
                  <a:gd name="connsiteY25" fmla="*/ 410061 h 570952"/>
                  <a:gd name="connsiteX26" fmla="*/ 488180 w 791883"/>
                  <a:gd name="connsiteY26" fmla="*/ 467211 h 570952"/>
                  <a:gd name="connsiteX27" fmla="*/ 645342 w 791883"/>
                  <a:gd name="connsiteY27" fmla="*/ 474354 h 570952"/>
                  <a:gd name="connsiteX28" fmla="*/ 716780 w 791883"/>
                  <a:gd name="connsiteY28" fmla="*/ 462448 h 570952"/>
                  <a:gd name="connsiteX29" fmla="*/ 750117 w 791883"/>
                  <a:gd name="connsiteY29" fmla="*/ 493404 h 570952"/>
                  <a:gd name="connsiteX30" fmla="*/ 785836 w 791883"/>
                  <a:gd name="connsiteY30" fmla="*/ 562461 h 570952"/>
                  <a:gd name="connsiteX0" fmla="*/ 785836 w 791883"/>
                  <a:gd name="connsiteY0" fmla="*/ 562461 h 570952"/>
                  <a:gd name="connsiteX1" fmla="*/ 616767 w 791883"/>
                  <a:gd name="connsiteY1" fmla="*/ 567223 h 570952"/>
                  <a:gd name="connsiteX2" fmla="*/ 414361 w 791883"/>
                  <a:gd name="connsiteY2" fmla="*/ 538648 h 570952"/>
                  <a:gd name="connsiteX3" fmla="*/ 261961 w 791883"/>
                  <a:gd name="connsiteY3" fmla="*/ 491023 h 570952"/>
                  <a:gd name="connsiteX4" fmla="*/ 109561 w 791883"/>
                  <a:gd name="connsiteY4" fmla="*/ 419586 h 570952"/>
                  <a:gd name="connsiteX5" fmla="*/ 35742 w 791883"/>
                  <a:gd name="connsiteY5" fmla="*/ 333861 h 570952"/>
                  <a:gd name="connsiteX6" fmla="*/ 24 w 791883"/>
                  <a:gd name="connsiteY6" fmla="*/ 198129 h 570952"/>
                  <a:gd name="connsiteX7" fmla="*/ 40505 w 791883"/>
                  <a:gd name="connsiteY7" fmla="*/ 74304 h 570952"/>
                  <a:gd name="connsiteX8" fmla="*/ 133374 w 791883"/>
                  <a:gd name="connsiteY8" fmla="*/ 14773 h 570952"/>
                  <a:gd name="connsiteX9" fmla="*/ 226243 w 791883"/>
                  <a:gd name="connsiteY9" fmla="*/ 486 h 570952"/>
                  <a:gd name="connsiteX10" fmla="*/ 376261 w 791883"/>
                  <a:gd name="connsiteY10" fmla="*/ 26679 h 570952"/>
                  <a:gd name="connsiteX11" fmla="*/ 523899 w 791883"/>
                  <a:gd name="connsiteY11" fmla="*/ 79067 h 570952"/>
                  <a:gd name="connsiteX12" fmla="*/ 623911 w 791883"/>
                  <a:gd name="connsiteY12" fmla="*/ 148123 h 570952"/>
                  <a:gd name="connsiteX13" fmla="*/ 673917 w 791883"/>
                  <a:gd name="connsiteY13" fmla="*/ 217179 h 570952"/>
                  <a:gd name="connsiteX14" fmla="*/ 704874 w 791883"/>
                  <a:gd name="connsiteY14" fmla="*/ 283854 h 570952"/>
                  <a:gd name="connsiteX15" fmla="*/ 712018 w 791883"/>
                  <a:gd name="connsiteY15" fmla="*/ 333861 h 570952"/>
                  <a:gd name="connsiteX16" fmla="*/ 640580 w 791883"/>
                  <a:gd name="connsiteY16" fmla="*/ 324336 h 570952"/>
                  <a:gd name="connsiteX17" fmla="*/ 552474 w 791883"/>
                  <a:gd name="connsiteY17" fmla="*/ 329098 h 570952"/>
                  <a:gd name="connsiteX18" fmla="*/ 533424 w 791883"/>
                  <a:gd name="connsiteY18" fmla="*/ 231467 h 570952"/>
                  <a:gd name="connsiteX19" fmla="*/ 471511 w 791883"/>
                  <a:gd name="connsiteY19" fmla="*/ 167173 h 570952"/>
                  <a:gd name="connsiteX20" fmla="*/ 369117 w 791883"/>
                  <a:gd name="connsiteY20" fmla="*/ 124311 h 570952"/>
                  <a:gd name="connsiteX21" fmla="*/ 240530 w 791883"/>
                  <a:gd name="connsiteY21" fmla="*/ 98117 h 570952"/>
                  <a:gd name="connsiteX22" fmla="*/ 133374 w 791883"/>
                  <a:gd name="connsiteY22" fmla="*/ 129073 h 570952"/>
                  <a:gd name="connsiteX23" fmla="*/ 109561 w 791883"/>
                  <a:gd name="connsiteY23" fmla="*/ 231468 h 570952"/>
                  <a:gd name="connsiteX24" fmla="*/ 221480 w 791883"/>
                  <a:gd name="connsiteY24" fmla="*/ 345767 h 570952"/>
                  <a:gd name="connsiteX25" fmla="*/ 328636 w 791883"/>
                  <a:gd name="connsiteY25" fmla="*/ 410061 h 570952"/>
                  <a:gd name="connsiteX26" fmla="*/ 488180 w 791883"/>
                  <a:gd name="connsiteY26" fmla="*/ 467211 h 570952"/>
                  <a:gd name="connsiteX27" fmla="*/ 645342 w 791883"/>
                  <a:gd name="connsiteY27" fmla="*/ 474354 h 570952"/>
                  <a:gd name="connsiteX28" fmla="*/ 716780 w 791883"/>
                  <a:gd name="connsiteY28" fmla="*/ 462448 h 570952"/>
                  <a:gd name="connsiteX29" fmla="*/ 750117 w 791883"/>
                  <a:gd name="connsiteY29" fmla="*/ 493404 h 570952"/>
                  <a:gd name="connsiteX30" fmla="*/ 785836 w 791883"/>
                  <a:gd name="connsiteY30" fmla="*/ 562461 h 570952"/>
                  <a:gd name="connsiteX0" fmla="*/ 785838 w 791885"/>
                  <a:gd name="connsiteY0" fmla="*/ 562461 h 570952"/>
                  <a:gd name="connsiteX1" fmla="*/ 616769 w 791885"/>
                  <a:gd name="connsiteY1" fmla="*/ 567223 h 570952"/>
                  <a:gd name="connsiteX2" fmla="*/ 414363 w 791885"/>
                  <a:gd name="connsiteY2" fmla="*/ 538648 h 570952"/>
                  <a:gd name="connsiteX3" fmla="*/ 261963 w 791885"/>
                  <a:gd name="connsiteY3" fmla="*/ 491023 h 570952"/>
                  <a:gd name="connsiteX4" fmla="*/ 116706 w 791885"/>
                  <a:gd name="connsiteY4" fmla="*/ 412443 h 570952"/>
                  <a:gd name="connsiteX5" fmla="*/ 35744 w 791885"/>
                  <a:gd name="connsiteY5" fmla="*/ 333861 h 570952"/>
                  <a:gd name="connsiteX6" fmla="*/ 26 w 791885"/>
                  <a:gd name="connsiteY6" fmla="*/ 198129 h 570952"/>
                  <a:gd name="connsiteX7" fmla="*/ 40507 w 791885"/>
                  <a:gd name="connsiteY7" fmla="*/ 74304 h 570952"/>
                  <a:gd name="connsiteX8" fmla="*/ 133376 w 791885"/>
                  <a:gd name="connsiteY8" fmla="*/ 14773 h 570952"/>
                  <a:gd name="connsiteX9" fmla="*/ 226245 w 791885"/>
                  <a:gd name="connsiteY9" fmla="*/ 486 h 570952"/>
                  <a:gd name="connsiteX10" fmla="*/ 376263 w 791885"/>
                  <a:gd name="connsiteY10" fmla="*/ 26679 h 570952"/>
                  <a:gd name="connsiteX11" fmla="*/ 523901 w 791885"/>
                  <a:gd name="connsiteY11" fmla="*/ 79067 h 570952"/>
                  <a:gd name="connsiteX12" fmla="*/ 623913 w 791885"/>
                  <a:gd name="connsiteY12" fmla="*/ 148123 h 570952"/>
                  <a:gd name="connsiteX13" fmla="*/ 673919 w 791885"/>
                  <a:gd name="connsiteY13" fmla="*/ 217179 h 570952"/>
                  <a:gd name="connsiteX14" fmla="*/ 704876 w 791885"/>
                  <a:gd name="connsiteY14" fmla="*/ 283854 h 570952"/>
                  <a:gd name="connsiteX15" fmla="*/ 712020 w 791885"/>
                  <a:gd name="connsiteY15" fmla="*/ 333861 h 570952"/>
                  <a:gd name="connsiteX16" fmla="*/ 640582 w 791885"/>
                  <a:gd name="connsiteY16" fmla="*/ 324336 h 570952"/>
                  <a:gd name="connsiteX17" fmla="*/ 552476 w 791885"/>
                  <a:gd name="connsiteY17" fmla="*/ 329098 h 570952"/>
                  <a:gd name="connsiteX18" fmla="*/ 533426 w 791885"/>
                  <a:gd name="connsiteY18" fmla="*/ 231467 h 570952"/>
                  <a:gd name="connsiteX19" fmla="*/ 471513 w 791885"/>
                  <a:gd name="connsiteY19" fmla="*/ 167173 h 570952"/>
                  <a:gd name="connsiteX20" fmla="*/ 369119 w 791885"/>
                  <a:gd name="connsiteY20" fmla="*/ 124311 h 570952"/>
                  <a:gd name="connsiteX21" fmla="*/ 240532 w 791885"/>
                  <a:gd name="connsiteY21" fmla="*/ 98117 h 570952"/>
                  <a:gd name="connsiteX22" fmla="*/ 133376 w 791885"/>
                  <a:gd name="connsiteY22" fmla="*/ 129073 h 570952"/>
                  <a:gd name="connsiteX23" fmla="*/ 109563 w 791885"/>
                  <a:gd name="connsiteY23" fmla="*/ 231468 h 570952"/>
                  <a:gd name="connsiteX24" fmla="*/ 221482 w 791885"/>
                  <a:gd name="connsiteY24" fmla="*/ 345767 h 570952"/>
                  <a:gd name="connsiteX25" fmla="*/ 328638 w 791885"/>
                  <a:gd name="connsiteY25" fmla="*/ 410061 h 570952"/>
                  <a:gd name="connsiteX26" fmla="*/ 488182 w 791885"/>
                  <a:gd name="connsiteY26" fmla="*/ 467211 h 570952"/>
                  <a:gd name="connsiteX27" fmla="*/ 645344 w 791885"/>
                  <a:gd name="connsiteY27" fmla="*/ 474354 h 570952"/>
                  <a:gd name="connsiteX28" fmla="*/ 716782 w 791885"/>
                  <a:gd name="connsiteY28" fmla="*/ 462448 h 570952"/>
                  <a:gd name="connsiteX29" fmla="*/ 750119 w 791885"/>
                  <a:gd name="connsiteY29" fmla="*/ 493404 h 570952"/>
                  <a:gd name="connsiteX30" fmla="*/ 785838 w 791885"/>
                  <a:gd name="connsiteY30" fmla="*/ 562461 h 570952"/>
                  <a:gd name="connsiteX0" fmla="*/ 785838 w 791885"/>
                  <a:gd name="connsiteY0" fmla="*/ 562461 h 570952"/>
                  <a:gd name="connsiteX1" fmla="*/ 616769 w 791885"/>
                  <a:gd name="connsiteY1" fmla="*/ 567223 h 570952"/>
                  <a:gd name="connsiteX2" fmla="*/ 414363 w 791885"/>
                  <a:gd name="connsiteY2" fmla="*/ 538648 h 570952"/>
                  <a:gd name="connsiteX3" fmla="*/ 261963 w 791885"/>
                  <a:gd name="connsiteY3" fmla="*/ 491023 h 570952"/>
                  <a:gd name="connsiteX4" fmla="*/ 116706 w 791885"/>
                  <a:gd name="connsiteY4" fmla="*/ 412443 h 570952"/>
                  <a:gd name="connsiteX5" fmla="*/ 35744 w 791885"/>
                  <a:gd name="connsiteY5" fmla="*/ 329099 h 570952"/>
                  <a:gd name="connsiteX6" fmla="*/ 26 w 791885"/>
                  <a:gd name="connsiteY6" fmla="*/ 198129 h 570952"/>
                  <a:gd name="connsiteX7" fmla="*/ 40507 w 791885"/>
                  <a:gd name="connsiteY7" fmla="*/ 74304 h 570952"/>
                  <a:gd name="connsiteX8" fmla="*/ 133376 w 791885"/>
                  <a:gd name="connsiteY8" fmla="*/ 14773 h 570952"/>
                  <a:gd name="connsiteX9" fmla="*/ 226245 w 791885"/>
                  <a:gd name="connsiteY9" fmla="*/ 486 h 570952"/>
                  <a:gd name="connsiteX10" fmla="*/ 376263 w 791885"/>
                  <a:gd name="connsiteY10" fmla="*/ 26679 h 570952"/>
                  <a:gd name="connsiteX11" fmla="*/ 523901 w 791885"/>
                  <a:gd name="connsiteY11" fmla="*/ 79067 h 570952"/>
                  <a:gd name="connsiteX12" fmla="*/ 623913 w 791885"/>
                  <a:gd name="connsiteY12" fmla="*/ 148123 h 570952"/>
                  <a:gd name="connsiteX13" fmla="*/ 673919 w 791885"/>
                  <a:gd name="connsiteY13" fmla="*/ 217179 h 570952"/>
                  <a:gd name="connsiteX14" fmla="*/ 704876 w 791885"/>
                  <a:gd name="connsiteY14" fmla="*/ 283854 h 570952"/>
                  <a:gd name="connsiteX15" fmla="*/ 712020 w 791885"/>
                  <a:gd name="connsiteY15" fmla="*/ 333861 h 570952"/>
                  <a:gd name="connsiteX16" fmla="*/ 640582 w 791885"/>
                  <a:gd name="connsiteY16" fmla="*/ 324336 h 570952"/>
                  <a:gd name="connsiteX17" fmla="*/ 552476 w 791885"/>
                  <a:gd name="connsiteY17" fmla="*/ 329098 h 570952"/>
                  <a:gd name="connsiteX18" fmla="*/ 533426 w 791885"/>
                  <a:gd name="connsiteY18" fmla="*/ 231467 h 570952"/>
                  <a:gd name="connsiteX19" fmla="*/ 471513 w 791885"/>
                  <a:gd name="connsiteY19" fmla="*/ 167173 h 570952"/>
                  <a:gd name="connsiteX20" fmla="*/ 369119 w 791885"/>
                  <a:gd name="connsiteY20" fmla="*/ 124311 h 570952"/>
                  <a:gd name="connsiteX21" fmla="*/ 240532 w 791885"/>
                  <a:gd name="connsiteY21" fmla="*/ 98117 h 570952"/>
                  <a:gd name="connsiteX22" fmla="*/ 133376 w 791885"/>
                  <a:gd name="connsiteY22" fmla="*/ 129073 h 570952"/>
                  <a:gd name="connsiteX23" fmla="*/ 109563 w 791885"/>
                  <a:gd name="connsiteY23" fmla="*/ 231468 h 570952"/>
                  <a:gd name="connsiteX24" fmla="*/ 221482 w 791885"/>
                  <a:gd name="connsiteY24" fmla="*/ 345767 h 570952"/>
                  <a:gd name="connsiteX25" fmla="*/ 328638 w 791885"/>
                  <a:gd name="connsiteY25" fmla="*/ 410061 h 570952"/>
                  <a:gd name="connsiteX26" fmla="*/ 488182 w 791885"/>
                  <a:gd name="connsiteY26" fmla="*/ 467211 h 570952"/>
                  <a:gd name="connsiteX27" fmla="*/ 645344 w 791885"/>
                  <a:gd name="connsiteY27" fmla="*/ 474354 h 570952"/>
                  <a:gd name="connsiteX28" fmla="*/ 716782 w 791885"/>
                  <a:gd name="connsiteY28" fmla="*/ 462448 h 570952"/>
                  <a:gd name="connsiteX29" fmla="*/ 750119 w 791885"/>
                  <a:gd name="connsiteY29" fmla="*/ 493404 h 570952"/>
                  <a:gd name="connsiteX30" fmla="*/ 785838 w 791885"/>
                  <a:gd name="connsiteY30" fmla="*/ 562461 h 570952"/>
                  <a:gd name="connsiteX0" fmla="*/ 792982 w 798409"/>
                  <a:gd name="connsiteY0" fmla="*/ 562461 h 570952"/>
                  <a:gd name="connsiteX1" fmla="*/ 616769 w 798409"/>
                  <a:gd name="connsiteY1" fmla="*/ 567223 h 570952"/>
                  <a:gd name="connsiteX2" fmla="*/ 414363 w 798409"/>
                  <a:gd name="connsiteY2" fmla="*/ 538648 h 570952"/>
                  <a:gd name="connsiteX3" fmla="*/ 261963 w 798409"/>
                  <a:gd name="connsiteY3" fmla="*/ 491023 h 570952"/>
                  <a:gd name="connsiteX4" fmla="*/ 116706 w 798409"/>
                  <a:gd name="connsiteY4" fmla="*/ 412443 h 570952"/>
                  <a:gd name="connsiteX5" fmla="*/ 35744 w 798409"/>
                  <a:gd name="connsiteY5" fmla="*/ 329099 h 570952"/>
                  <a:gd name="connsiteX6" fmla="*/ 26 w 798409"/>
                  <a:gd name="connsiteY6" fmla="*/ 198129 h 570952"/>
                  <a:gd name="connsiteX7" fmla="*/ 40507 w 798409"/>
                  <a:gd name="connsiteY7" fmla="*/ 74304 h 570952"/>
                  <a:gd name="connsiteX8" fmla="*/ 133376 w 798409"/>
                  <a:gd name="connsiteY8" fmla="*/ 14773 h 570952"/>
                  <a:gd name="connsiteX9" fmla="*/ 226245 w 798409"/>
                  <a:gd name="connsiteY9" fmla="*/ 486 h 570952"/>
                  <a:gd name="connsiteX10" fmla="*/ 376263 w 798409"/>
                  <a:gd name="connsiteY10" fmla="*/ 26679 h 570952"/>
                  <a:gd name="connsiteX11" fmla="*/ 523901 w 798409"/>
                  <a:gd name="connsiteY11" fmla="*/ 79067 h 570952"/>
                  <a:gd name="connsiteX12" fmla="*/ 623913 w 798409"/>
                  <a:gd name="connsiteY12" fmla="*/ 148123 h 570952"/>
                  <a:gd name="connsiteX13" fmla="*/ 673919 w 798409"/>
                  <a:gd name="connsiteY13" fmla="*/ 217179 h 570952"/>
                  <a:gd name="connsiteX14" fmla="*/ 704876 w 798409"/>
                  <a:gd name="connsiteY14" fmla="*/ 283854 h 570952"/>
                  <a:gd name="connsiteX15" fmla="*/ 712020 w 798409"/>
                  <a:gd name="connsiteY15" fmla="*/ 333861 h 570952"/>
                  <a:gd name="connsiteX16" fmla="*/ 640582 w 798409"/>
                  <a:gd name="connsiteY16" fmla="*/ 324336 h 570952"/>
                  <a:gd name="connsiteX17" fmla="*/ 552476 w 798409"/>
                  <a:gd name="connsiteY17" fmla="*/ 329098 h 570952"/>
                  <a:gd name="connsiteX18" fmla="*/ 533426 w 798409"/>
                  <a:gd name="connsiteY18" fmla="*/ 231467 h 570952"/>
                  <a:gd name="connsiteX19" fmla="*/ 471513 w 798409"/>
                  <a:gd name="connsiteY19" fmla="*/ 167173 h 570952"/>
                  <a:gd name="connsiteX20" fmla="*/ 369119 w 798409"/>
                  <a:gd name="connsiteY20" fmla="*/ 124311 h 570952"/>
                  <a:gd name="connsiteX21" fmla="*/ 240532 w 798409"/>
                  <a:gd name="connsiteY21" fmla="*/ 98117 h 570952"/>
                  <a:gd name="connsiteX22" fmla="*/ 133376 w 798409"/>
                  <a:gd name="connsiteY22" fmla="*/ 129073 h 570952"/>
                  <a:gd name="connsiteX23" fmla="*/ 109563 w 798409"/>
                  <a:gd name="connsiteY23" fmla="*/ 231468 h 570952"/>
                  <a:gd name="connsiteX24" fmla="*/ 221482 w 798409"/>
                  <a:gd name="connsiteY24" fmla="*/ 345767 h 570952"/>
                  <a:gd name="connsiteX25" fmla="*/ 328638 w 798409"/>
                  <a:gd name="connsiteY25" fmla="*/ 410061 h 570952"/>
                  <a:gd name="connsiteX26" fmla="*/ 488182 w 798409"/>
                  <a:gd name="connsiteY26" fmla="*/ 467211 h 570952"/>
                  <a:gd name="connsiteX27" fmla="*/ 645344 w 798409"/>
                  <a:gd name="connsiteY27" fmla="*/ 474354 h 570952"/>
                  <a:gd name="connsiteX28" fmla="*/ 716782 w 798409"/>
                  <a:gd name="connsiteY28" fmla="*/ 462448 h 570952"/>
                  <a:gd name="connsiteX29" fmla="*/ 750119 w 798409"/>
                  <a:gd name="connsiteY29" fmla="*/ 493404 h 570952"/>
                  <a:gd name="connsiteX30" fmla="*/ 792982 w 798409"/>
                  <a:gd name="connsiteY30" fmla="*/ 562461 h 570952"/>
                  <a:gd name="connsiteX0" fmla="*/ 792982 w 798468"/>
                  <a:gd name="connsiteY0" fmla="*/ 562461 h 570952"/>
                  <a:gd name="connsiteX1" fmla="*/ 616769 w 798468"/>
                  <a:gd name="connsiteY1" fmla="*/ 567223 h 570952"/>
                  <a:gd name="connsiteX2" fmla="*/ 414363 w 798468"/>
                  <a:gd name="connsiteY2" fmla="*/ 538648 h 570952"/>
                  <a:gd name="connsiteX3" fmla="*/ 261963 w 798468"/>
                  <a:gd name="connsiteY3" fmla="*/ 491023 h 570952"/>
                  <a:gd name="connsiteX4" fmla="*/ 116706 w 798468"/>
                  <a:gd name="connsiteY4" fmla="*/ 412443 h 570952"/>
                  <a:gd name="connsiteX5" fmla="*/ 35744 w 798468"/>
                  <a:gd name="connsiteY5" fmla="*/ 329099 h 570952"/>
                  <a:gd name="connsiteX6" fmla="*/ 26 w 798468"/>
                  <a:gd name="connsiteY6" fmla="*/ 198129 h 570952"/>
                  <a:gd name="connsiteX7" fmla="*/ 40507 w 798468"/>
                  <a:gd name="connsiteY7" fmla="*/ 74304 h 570952"/>
                  <a:gd name="connsiteX8" fmla="*/ 133376 w 798468"/>
                  <a:gd name="connsiteY8" fmla="*/ 14773 h 570952"/>
                  <a:gd name="connsiteX9" fmla="*/ 226245 w 798468"/>
                  <a:gd name="connsiteY9" fmla="*/ 486 h 570952"/>
                  <a:gd name="connsiteX10" fmla="*/ 376263 w 798468"/>
                  <a:gd name="connsiteY10" fmla="*/ 26679 h 570952"/>
                  <a:gd name="connsiteX11" fmla="*/ 523901 w 798468"/>
                  <a:gd name="connsiteY11" fmla="*/ 79067 h 570952"/>
                  <a:gd name="connsiteX12" fmla="*/ 623913 w 798468"/>
                  <a:gd name="connsiteY12" fmla="*/ 148123 h 570952"/>
                  <a:gd name="connsiteX13" fmla="*/ 673919 w 798468"/>
                  <a:gd name="connsiteY13" fmla="*/ 217179 h 570952"/>
                  <a:gd name="connsiteX14" fmla="*/ 704876 w 798468"/>
                  <a:gd name="connsiteY14" fmla="*/ 283854 h 570952"/>
                  <a:gd name="connsiteX15" fmla="*/ 712020 w 798468"/>
                  <a:gd name="connsiteY15" fmla="*/ 333861 h 570952"/>
                  <a:gd name="connsiteX16" fmla="*/ 640582 w 798468"/>
                  <a:gd name="connsiteY16" fmla="*/ 324336 h 570952"/>
                  <a:gd name="connsiteX17" fmla="*/ 552476 w 798468"/>
                  <a:gd name="connsiteY17" fmla="*/ 329098 h 570952"/>
                  <a:gd name="connsiteX18" fmla="*/ 533426 w 798468"/>
                  <a:gd name="connsiteY18" fmla="*/ 231467 h 570952"/>
                  <a:gd name="connsiteX19" fmla="*/ 471513 w 798468"/>
                  <a:gd name="connsiteY19" fmla="*/ 167173 h 570952"/>
                  <a:gd name="connsiteX20" fmla="*/ 369119 w 798468"/>
                  <a:gd name="connsiteY20" fmla="*/ 124311 h 570952"/>
                  <a:gd name="connsiteX21" fmla="*/ 240532 w 798468"/>
                  <a:gd name="connsiteY21" fmla="*/ 98117 h 570952"/>
                  <a:gd name="connsiteX22" fmla="*/ 133376 w 798468"/>
                  <a:gd name="connsiteY22" fmla="*/ 129073 h 570952"/>
                  <a:gd name="connsiteX23" fmla="*/ 109563 w 798468"/>
                  <a:gd name="connsiteY23" fmla="*/ 231468 h 570952"/>
                  <a:gd name="connsiteX24" fmla="*/ 221482 w 798468"/>
                  <a:gd name="connsiteY24" fmla="*/ 345767 h 570952"/>
                  <a:gd name="connsiteX25" fmla="*/ 328638 w 798468"/>
                  <a:gd name="connsiteY25" fmla="*/ 410061 h 570952"/>
                  <a:gd name="connsiteX26" fmla="*/ 488182 w 798468"/>
                  <a:gd name="connsiteY26" fmla="*/ 467211 h 570952"/>
                  <a:gd name="connsiteX27" fmla="*/ 645344 w 798468"/>
                  <a:gd name="connsiteY27" fmla="*/ 474354 h 570952"/>
                  <a:gd name="connsiteX28" fmla="*/ 712019 w 798468"/>
                  <a:gd name="connsiteY28" fmla="*/ 469592 h 570952"/>
                  <a:gd name="connsiteX29" fmla="*/ 750119 w 798468"/>
                  <a:gd name="connsiteY29" fmla="*/ 493404 h 570952"/>
                  <a:gd name="connsiteX30" fmla="*/ 792982 w 798468"/>
                  <a:gd name="connsiteY30" fmla="*/ 562461 h 570952"/>
                  <a:gd name="connsiteX0" fmla="*/ 792982 w 800858"/>
                  <a:gd name="connsiteY0" fmla="*/ 562461 h 570267"/>
                  <a:gd name="connsiteX1" fmla="*/ 616769 w 800858"/>
                  <a:gd name="connsiteY1" fmla="*/ 567223 h 570267"/>
                  <a:gd name="connsiteX2" fmla="*/ 414363 w 800858"/>
                  <a:gd name="connsiteY2" fmla="*/ 538648 h 570267"/>
                  <a:gd name="connsiteX3" fmla="*/ 261963 w 800858"/>
                  <a:gd name="connsiteY3" fmla="*/ 491023 h 570267"/>
                  <a:gd name="connsiteX4" fmla="*/ 116706 w 800858"/>
                  <a:gd name="connsiteY4" fmla="*/ 412443 h 570267"/>
                  <a:gd name="connsiteX5" fmla="*/ 35744 w 800858"/>
                  <a:gd name="connsiteY5" fmla="*/ 329099 h 570267"/>
                  <a:gd name="connsiteX6" fmla="*/ 26 w 800858"/>
                  <a:gd name="connsiteY6" fmla="*/ 198129 h 570267"/>
                  <a:gd name="connsiteX7" fmla="*/ 40507 w 800858"/>
                  <a:gd name="connsiteY7" fmla="*/ 74304 h 570267"/>
                  <a:gd name="connsiteX8" fmla="*/ 133376 w 800858"/>
                  <a:gd name="connsiteY8" fmla="*/ 14773 h 570267"/>
                  <a:gd name="connsiteX9" fmla="*/ 226245 w 800858"/>
                  <a:gd name="connsiteY9" fmla="*/ 486 h 570267"/>
                  <a:gd name="connsiteX10" fmla="*/ 376263 w 800858"/>
                  <a:gd name="connsiteY10" fmla="*/ 26679 h 570267"/>
                  <a:gd name="connsiteX11" fmla="*/ 523901 w 800858"/>
                  <a:gd name="connsiteY11" fmla="*/ 79067 h 570267"/>
                  <a:gd name="connsiteX12" fmla="*/ 623913 w 800858"/>
                  <a:gd name="connsiteY12" fmla="*/ 148123 h 570267"/>
                  <a:gd name="connsiteX13" fmla="*/ 673919 w 800858"/>
                  <a:gd name="connsiteY13" fmla="*/ 217179 h 570267"/>
                  <a:gd name="connsiteX14" fmla="*/ 704876 w 800858"/>
                  <a:gd name="connsiteY14" fmla="*/ 283854 h 570267"/>
                  <a:gd name="connsiteX15" fmla="*/ 712020 w 800858"/>
                  <a:gd name="connsiteY15" fmla="*/ 333861 h 570267"/>
                  <a:gd name="connsiteX16" fmla="*/ 640582 w 800858"/>
                  <a:gd name="connsiteY16" fmla="*/ 324336 h 570267"/>
                  <a:gd name="connsiteX17" fmla="*/ 552476 w 800858"/>
                  <a:gd name="connsiteY17" fmla="*/ 329098 h 570267"/>
                  <a:gd name="connsiteX18" fmla="*/ 533426 w 800858"/>
                  <a:gd name="connsiteY18" fmla="*/ 231467 h 570267"/>
                  <a:gd name="connsiteX19" fmla="*/ 471513 w 800858"/>
                  <a:gd name="connsiteY19" fmla="*/ 167173 h 570267"/>
                  <a:gd name="connsiteX20" fmla="*/ 369119 w 800858"/>
                  <a:gd name="connsiteY20" fmla="*/ 124311 h 570267"/>
                  <a:gd name="connsiteX21" fmla="*/ 240532 w 800858"/>
                  <a:gd name="connsiteY21" fmla="*/ 98117 h 570267"/>
                  <a:gd name="connsiteX22" fmla="*/ 133376 w 800858"/>
                  <a:gd name="connsiteY22" fmla="*/ 129073 h 570267"/>
                  <a:gd name="connsiteX23" fmla="*/ 109563 w 800858"/>
                  <a:gd name="connsiteY23" fmla="*/ 231468 h 570267"/>
                  <a:gd name="connsiteX24" fmla="*/ 221482 w 800858"/>
                  <a:gd name="connsiteY24" fmla="*/ 345767 h 570267"/>
                  <a:gd name="connsiteX25" fmla="*/ 328638 w 800858"/>
                  <a:gd name="connsiteY25" fmla="*/ 410061 h 570267"/>
                  <a:gd name="connsiteX26" fmla="*/ 488182 w 800858"/>
                  <a:gd name="connsiteY26" fmla="*/ 467211 h 570267"/>
                  <a:gd name="connsiteX27" fmla="*/ 645344 w 800858"/>
                  <a:gd name="connsiteY27" fmla="*/ 474354 h 570267"/>
                  <a:gd name="connsiteX28" fmla="*/ 712019 w 800858"/>
                  <a:gd name="connsiteY28" fmla="*/ 469592 h 570267"/>
                  <a:gd name="connsiteX29" fmla="*/ 764406 w 800858"/>
                  <a:gd name="connsiteY29" fmla="*/ 505310 h 570267"/>
                  <a:gd name="connsiteX30" fmla="*/ 792982 w 800858"/>
                  <a:gd name="connsiteY30" fmla="*/ 562461 h 570267"/>
                  <a:gd name="connsiteX0" fmla="*/ 792982 w 800858"/>
                  <a:gd name="connsiteY0" fmla="*/ 562461 h 570267"/>
                  <a:gd name="connsiteX1" fmla="*/ 616769 w 800858"/>
                  <a:gd name="connsiteY1" fmla="*/ 567223 h 570267"/>
                  <a:gd name="connsiteX2" fmla="*/ 414363 w 800858"/>
                  <a:gd name="connsiteY2" fmla="*/ 538648 h 570267"/>
                  <a:gd name="connsiteX3" fmla="*/ 261963 w 800858"/>
                  <a:gd name="connsiteY3" fmla="*/ 491023 h 570267"/>
                  <a:gd name="connsiteX4" fmla="*/ 116706 w 800858"/>
                  <a:gd name="connsiteY4" fmla="*/ 412443 h 570267"/>
                  <a:gd name="connsiteX5" fmla="*/ 35744 w 800858"/>
                  <a:gd name="connsiteY5" fmla="*/ 329099 h 570267"/>
                  <a:gd name="connsiteX6" fmla="*/ 26 w 800858"/>
                  <a:gd name="connsiteY6" fmla="*/ 198129 h 570267"/>
                  <a:gd name="connsiteX7" fmla="*/ 40507 w 800858"/>
                  <a:gd name="connsiteY7" fmla="*/ 74304 h 570267"/>
                  <a:gd name="connsiteX8" fmla="*/ 133376 w 800858"/>
                  <a:gd name="connsiteY8" fmla="*/ 14773 h 570267"/>
                  <a:gd name="connsiteX9" fmla="*/ 226245 w 800858"/>
                  <a:gd name="connsiteY9" fmla="*/ 486 h 570267"/>
                  <a:gd name="connsiteX10" fmla="*/ 376263 w 800858"/>
                  <a:gd name="connsiteY10" fmla="*/ 26679 h 570267"/>
                  <a:gd name="connsiteX11" fmla="*/ 523901 w 800858"/>
                  <a:gd name="connsiteY11" fmla="*/ 79067 h 570267"/>
                  <a:gd name="connsiteX12" fmla="*/ 623913 w 800858"/>
                  <a:gd name="connsiteY12" fmla="*/ 138598 h 570267"/>
                  <a:gd name="connsiteX13" fmla="*/ 673919 w 800858"/>
                  <a:gd name="connsiteY13" fmla="*/ 217179 h 570267"/>
                  <a:gd name="connsiteX14" fmla="*/ 704876 w 800858"/>
                  <a:gd name="connsiteY14" fmla="*/ 283854 h 570267"/>
                  <a:gd name="connsiteX15" fmla="*/ 712020 w 800858"/>
                  <a:gd name="connsiteY15" fmla="*/ 333861 h 570267"/>
                  <a:gd name="connsiteX16" fmla="*/ 640582 w 800858"/>
                  <a:gd name="connsiteY16" fmla="*/ 324336 h 570267"/>
                  <a:gd name="connsiteX17" fmla="*/ 552476 w 800858"/>
                  <a:gd name="connsiteY17" fmla="*/ 329098 h 570267"/>
                  <a:gd name="connsiteX18" fmla="*/ 533426 w 800858"/>
                  <a:gd name="connsiteY18" fmla="*/ 231467 h 570267"/>
                  <a:gd name="connsiteX19" fmla="*/ 471513 w 800858"/>
                  <a:gd name="connsiteY19" fmla="*/ 167173 h 570267"/>
                  <a:gd name="connsiteX20" fmla="*/ 369119 w 800858"/>
                  <a:gd name="connsiteY20" fmla="*/ 124311 h 570267"/>
                  <a:gd name="connsiteX21" fmla="*/ 240532 w 800858"/>
                  <a:gd name="connsiteY21" fmla="*/ 98117 h 570267"/>
                  <a:gd name="connsiteX22" fmla="*/ 133376 w 800858"/>
                  <a:gd name="connsiteY22" fmla="*/ 129073 h 570267"/>
                  <a:gd name="connsiteX23" fmla="*/ 109563 w 800858"/>
                  <a:gd name="connsiteY23" fmla="*/ 231468 h 570267"/>
                  <a:gd name="connsiteX24" fmla="*/ 221482 w 800858"/>
                  <a:gd name="connsiteY24" fmla="*/ 345767 h 570267"/>
                  <a:gd name="connsiteX25" fmla="*/ 328638 w 800858"/>
                  <a:gd name="connsiteY25" fmla="*/ 410061 h 570267"/>
                  <a:gd name="connsiteX26" fmla="*/ 488182 w 800858"/>
                  <a:gd name="connsiteY26" fmla="*/ 467211 h 570267"/>
                  <a:gd name="connsiteX27" fmla="*/ 645344 w 800858"/>
                  <a:gd name="connsiteY27" fmla="*/ 474354 h 570267"/>
                  <a:gd name="connsiteX28" fmla="*/ 712019 w 800858"/>
                  <a:gd name="connsiteY28" fmla="*/ 469592 h 570267"/>
                  <a:gd name="connsiteX29" fmla="*/ 764406 w 800858"/>
                  <a:gd name="connsiteY29" fmla="*/ 505310 h 570267"/>
                  <a:gd name="connsiteX30" fmla="*/ 792982 w 800858"/>
                  <a:gd name="connsiteY30" fmla="*/ 562461 h 570267"/>
                  <a:gd name="connsiteX0" fmla="*/ 792982 w 800858"/>
                  <a:gd name="connsiteY0" fmla="*/ 562461 h 570267"/>
                  <a:gd name="connsiteX1" fmla="*/ 616769 w 800858"/>
                  <a:gd name="connsiteY1" fmla="*/ 567223 h 570267"/>
                  <a:gd name="connsiteX2" fmla="*/ 414363 w 800858"/>
                  <a:gd name="connsiteY2" fmla="*/ 538648 h 570267"/>
                  <a:gd name="connsiteX3" fmla="*/ 261963 w 800858"/>
                  <a:gd name="connsiteY3" fmla="*/ 491023 h 570267"/>
                  <a:gd name="connsiteX4" fmla="*/ 116706 w 800858"/>
                  <a:gd name="connsiteY4" fmla="*/ 412443 h 570267"/>
                  <a:gd name="connsiteX5" fmla="*/ 35744 w 800858"/>
                  <a:gd name="connsiteY5" fmla="*/ 329099 h 570267"/>
                  <a:gd name="connsiteX6" fmla="*/ 26 w 800858"/>
                  <a:gd name="connsiteY6" fmla="*/ 198129 h 570267"/>
                  <a:gd name="connsiteX7" fmla="*/ 40507 w 800858"/>
                  <a:gd name="connsiteY7" fmla="*/ 74304 h 570267"/>
                  <a:gd name="connsiteX8" fmla="*/ 133376 w 800858"/>
                  <a:gd name="connsiteY8" fmla="*/ 14773 h 570267"/>
                  <a:gd name="connsiteX9" fmla="*/ 226245 w 800858"/>
                  <a:gd name="connsiteY9" fmla="*/ 486 h 570267"/>
                  <a:gd name="connsiteX10" fmla="*/ 376263 w 800858"/>
                  <a:gd name="connsiteY10" fmla="*/ 26679 h 570267"/>
                  <a:gd name="connsiteX11" fmla="*/ 523901 w 800858"/>
                  <a:gd name="connsiteY11" fmla="*/ 79067 h 570267"/>
                  <a:gd name="connsiteX12" fmla="*/ 623913 w 800858"/>
                  <a:gd name="connsiteY12" fmla="*/ 138598 h 570267"/>
                  <a:gd name="connsiteX13" fmla="*/ 673919 w 800858"/>
                  <a:gd name="connsiteY13" fmla="*/ 217179 h 570267"/>
                  <a:gd name="connsiteX14" fmla="*/ 704876 w 800858"/>
                  <a:gd name="connsiteY14" fmla="*/ 283854 h 570267"/>
                  <a:gd name="connsiteX15" fmla="*/ 712020 w 800858"/>
                  <a:gd name="connsiteY15" fmla="*/ 333861 h 570267"/>
                  <a:gd name="connsiteX16" fmla="*/ 640582 w 800858"/>
                  <a:gd name="connsiteY16" fmla="*/ 324336 h 570267"/>
                  <a:gd name="connsiteX17" fmla="*/ 552476 w 800858"/>
                  <a:gd name="connsiteY17" fmla="*/ 329098 h 570267"/>
                  <a:gd name="connsiteX18" fmla="*/ 533426 w 800858"/>
                  <a:gd name="connsiteY18" fmla="*/ 231467 h 570267"/>
                  <a:gd name="connsiteX19" fmla="*/ 471513 w 800858"/>
                  <a:gd name="connsiteY19" fmla="*/ 167173 h 570267"/>
                  <a:gd name="connsiteX20" fmla="*/ 369119 w 800858"/>
                  <a:gd name="connsiteY20" fmla="*/ 124311 h 570267"/>
                  <a:gd name="connsiteX21" fmla="*/ 240532 w 800858"/>
                  <a:gd name="connsiteY21" fmla="*/ 98117 h 570267"/>
                  <a:gd name="connsiteX22" fmla="*/ 138138 w 800858"/>
                  <a:gd name="connsiteY22" fmla="*/ 131454 h 570267"/>
                  <a:gd name="connsiteX23" fmla="*/ 109563 w 800858"/>
                  <a:gd name="connsiteY23" fmla="*/ 231468 h 570267"/>
                  <a:gd name="connsiteX24" fmla="*/ 221482 w 800858"/>
                  <a:gd name="connsiteY24" fmla="*/ 345767 h 570267"/>
                  <a:gd name="connsiteX25" fmla="*/ 328638 w 800858"/>
                  <a:gd name="connsiteY25" fmla="*/ 410061 h 570267"/>
                  <a:gd name="connsiteX26" fmla="*/ 488182 w 800858"/>
                  <a:gd name="connsiteY26" fmla="*/ 467211 h 570267"/>
                  <a:gd name="connsiteX27" fmla="*/ 645344 w 800858"/>
                  <a:gd name="connsiteY27" fmla="*/ 474354 h 570267"/>
                  <a:gd name="connsiteX28" fmla="*/ 712019 w 800858"/>
                  <a:gd name="connsiteY28" fmla="*/ 469592 h 570267"/>
                  <a:gd name="connsiteX29" fmla="*/ 764406 w 800858"/>
                  <a:gd name="connsiteY29" fmla="*/ 505310 h 570267"/>
                  <a:gd name="connsiteX30" fmla="*/ 792982 w 800858"/>
                  <a:gd name="connsiteY30" fmla="*/ 562461 h 570267"/>
                  <a:gd name="connsiteX0" fmla="*/ 792982 w 800858"/>
                  <a:gd name="connsiteY0" fmla="*/ 562461 h 570267"/>
                  <a:gd name="connsiteX1" fmla="*/ 616769 w 800858"/>
                  <a:gd name="connsiteY1" fmla="*/ 567223 h 570267"/>
                  <a:gd name="connsiteX2" fmla="*/ 414363 w 800858"/>
                  <a:gd name="connsiteY2" fmla="*/ 538648 h 570267"/>
                  <a:gd name="connsiteX3" fmla="*/ 261963 w 800858"/>
                  <a:gd name="connsiteY3" fmla="*/ 491023 h 570267"/>
                  <a:gd name="connsiteX4" fmla="*/ 116706 w 800858"/>
                  <a:gd name="connsiteY4" fmla="*/ 412443 h 570267"/>
                  <a:gd name="connsiteX5" fmla="*/ 35744 w 800858"/>
                  <a:gd name="connsiteY5" fmla="*/ 329099 h 570267"/>
                  <a:gd name="connsiteX6" fmla="*/ 26 w 800858"/>
                  <a:gd name="connsiteY6" fmla="*/ 198129 h 570267"/>
                  <a:gd name="connsiteX7" fmla="*/ 40507 w 800858"/>
                  <a:gd name="connsiteY7" fmla="*/ 74304 h 570267"/>
                  <a:gd name="connsiteX8" fmla="*/ 133376 w 800858"/>
                  <a:gd name="connsiteY8" fmla="*/ 14773 h 570267"/>
                  <a:gd name="connsiteX9" fmla="*/ 226245 w 800858"/>
                  <a:gd name="connsiteY9" fmla="*/ 486 h 570267"/>
                  <a:gd name="connsiteX10" fmla="*/ 376263 w 800858"/>
                  <a:gd name="connsiteY10" fmla="*/ 26679 h 570267"/>
                  <a:gd name="connsiteX11" fmla="*/ 523901 w 800858"/>
                  <a:gd name="connsiteY11" fmla="*/ 79067 h 570267"/>
                  <a:gd name="connsiteX12" fmla="*/ 623913 w 800858"/>
                  <a:gd name="connsiteY12" fmla="*/ 138598 h 570267"/>
                  <a:gd name="connsiteX13" fmla="*/ 673919 w 800858"/>
                  <a:gd name="connsiteY13" fmla="*/ 217179 h 570267"/>
                  <a:gd name="connsiteX14" fmla="*/ 704876 w 800858"/>
                  <a:gd name="connsiteY14" fmla="*/ 283854 h 570267"/>
                  <a:gd name="connsiteX15" fmla="*/ 712020 w 800858"/>
                  <a:gd name="connsiteY15" fmla="*/ 333861 h 570267"/>
                  <a:gd name="connsiteX16" fmla="*/ 640582 w 800858"/>
                  <a:gd name="connsiteY16" fmla="*/ 324336 h 570267"/>
                  <a:gd name="connsiteX17" fmla="*/ 552476 w 800858"/>
                  <a:gd name="connsiteY17" fmla="*/ 329098 h 570267"/>
                  <a:gd name="connsiteX18" fmla="*/ 533426 w 800858"/>
                  <a:gd name="connsiteY18" fmla="*/ 231467 h 570267"/>
                  <a:gd name="connsiteX19" fmla="*/ 471513 w 800858"/>
                  <a:gd name="connsiteY19" fmla="*/ 167173 h 570267"/>
                  <a:gd name="connsiteX20" fmla="*/ 369119 w 800858"/>
                  <a:gd name="connsiteY20" fmla="*/ 124311 h 570267"/>
                  <a:gd name="connsiteX21" fmla="*/ 240532 w 800858"/>
                  <a:gd name="connsiteY21" fmla="*/ 98117 h 570267"/>
                  <a:gd name="connsiteX22" fmla="*/ 138138 w 800858"/>
                  <a:gd name="connsiteY22" fmla="*/ 131454 h 570267"/>
                  <a:gd name="connsiteX23" fmla="*/ 116707 w 800858"/>
                  <a:gd name="connsiteY23" fmla="*/ 231468 h 570267"/>
                  <a:gd name="connsiteX24" fmla="*/ 221482 w 800858"/>
                  <a:gd name="connsiteY24" fmla="*/ 345767 h 570267"/>
                  <a:gd name="connsiteX25" fmla="*/ 328638 w 800858"/>
                  <a:gd name="connsiteY25" fmla="*/ 410061 h 570267"/>
                  <a:gd name="connsiteX26" fmla="*/ 488182 w 800858"/>
                  <a:gd name="connsiteY26" fmla="*/ 467211 h 570267"/>
                  <a:gd name="connsiteX27" fmla="*/ 645344 w 800858"/>
                  <a:gd name="connsiteY27" fmla="*/ 474354 h 570267"/>
                  <a:gd name="connsiteX28" fmla="*/ 712019 w 800858"/>
                  <a:gd name="connsiteY28" fmla="*/ 469592 h 570267"/>
                  <a:gd name="connsiteX29" fmla="*/ 764406 w 800858"/>
                  <a:gd name="connsiteY29" fmla="*/ 505310 h 570267"/>
                  <a:gd name="connsiteX30" fmla="*/ 792982 w 800858"/>
                  <a:gd name="connsiteY30" fmla="*/ 562461 h 570267"/>
                  <a:gd name="connsiteX0" fmla="*/ 792982 w 801874"/>
                  <a:gd name="connsiteY0" fmla="*/ 562461 h 570267"/>
                  <a:gd name="connsiteX1" fmla="*/ 616769 w 801874"/>
                  <a:gd name="connsiteY1" fmla="*/ 567223 h 570267"/>
                  <a:gd name="connsiteX2" fmla="*/ 414363 w 801874"/>
                  <a:gd name="connsiteY2" fmla="*/ 538648 h 570267"/>
                  <a:gd name="connsiteX3" fmla="*/ 261963 w 801874"/>
                  <a:gd name="connsiteY3" fmla="*/ 491023 h 570267"/>
                  <a:gd name="connsiteX4" fmla="*/ 116706 w 801874"/>
                  <a:gd name="connsiteY4" fmla="*/ 412443 h 570267"/>
                  <a:gd name="connsiteX5" fmla="*/ 35744 w 801874"/>
                  <a:gd name="connsiteY5" fmla="*/ 329099 h 570267"/>
                  <a:gd name="connsiteX6" fmla="*/ 26 w 801874"/>
                  <a:gd name="connsiteY6" fmla="*/ 198129 h 570267"/>
                  <a:gd name="connsiteX7" fmla="*/ 40507 w 801874"/>
                  <a:gd name="connsiteY7" fmla="*/ 74304 h 570267"/>
                  <a:gd name="connsiteX8" fmla="*/ 133376 w 801874"/>
                  <a:gd name="connsiteY8" fmla="*/ 14773 h 570267"/>
                  <a:gd name="connsiteX9" fmla="*/ 226245 w 801874"/>
                  <a:gd name="connsiteY9" fmla="*/ 486 h 570267"/>
                  <a:gd name="connsiteX10" fmla="*/ 376263 w 801874"/>
                  <a:gd name="connsiteY10" fmla="*/ 26679 h 570267"/>
                  <a:gd name="connsiteX11" fmla="*/ 523901 w 801874"/>
                  <a:gd name="connsiteY11" fmla="*/ 79067 h 570267"/>
                  <a:gd name="connsiteX12" fmla="*/ 623913 w 801874"/>
                  <a:gd name="connsiteY12" fmla="*/ 138598 h 570267"/>
                  <a:gd name="connsiteX13" fmla="*/ 673919 w 801874"/>
                  <a:gd name="connsiteY13" fmla="*/ 217179 h 570267"/>
                  <a:gd name="connsiteX14" fmla="*/ 704876 w 801874"/>
                  <a:gd name="connsiteY14" fmla="*/ 283854 h 570267"/>
                  <a:gd name="connsiteX15" fmla="*/ 712020 w 801874"/>
                  <a:gd name="connsiteY15" fmla="*/ 333861 h 570267"/>
                  <a:gd name="connsiteX16" fmla="*/ 640582 w 801874"/>
                  <a:gd name="connsiteY16" fmla="*/ 324336 h 570267"/>
                  <a:gd name="connsiteX17" fmla="*/ 552476 w 801874"/>
                  <a:gd name="connsiteY17" fmla="*/ 329098 h 570267"/>
                  <a:gd name="connsiteX18" fmla="*/ 533426 w 801874"/>
                  <a:gd name="connsiteY18" fmla="*/ 231467 h 570267"/>
                  <a:gd name="connsiteX19" fmla="*/ 471513 w 801874"/>
                  <a:gd name="connsiteY19" fmla="*/ 167173 h 570267"/>
                  <a:gd name="connsiteX20" fmla="*/ 369119 w 801874"/>
                  <a:gd name="connsiteY20" fmla="*/ 124311 h 570267"/>
                  <a:gd name="connsiteX21" fmla="*/ 240532 w 801874"/>
                  <a:gd name="connsiteY21" fmla="*/ 98117 h 570267"/>
                  <a:gd name="connsiteX22" fmla="*/ 138138 w 801874"/>
                  <a:gd name="connsiteY22" fmla="*/ 131454 h 570267"/>
                  <a:gd name="connsiteX23" fmla="*/ 116707 w 801874"/>
                  <a:gd name="connsiteY23" fmla="*/ 231468 h 570267"/>
                  <a:gd name="connsiteX24" fmla="*/ 221482 w 801874"/>
                  <a:gd name="connsiteY24" fmla="*/ 345767 h 570267"/>
                  <a:gd name="connsiteX25" fmla="*/ 328638 w 801874"/>
                  <a:gd name="connsiteY25" fmla="*/ 410061 h 570267"/>
                  <a:gd name="connsiteX26" fmla="*/ 488182 w 801874"/>
                  <a:gd name="connsiteY26" fmla="*/ 467211 h 570267"/>
                  <a:gd name="connsiteX27" fmla="*/ 645344 w 801874"/>
                  <a:gd name="connsiteY27" fmla="*/ 474354 h 570267"/>
                  <a:gd name="connsiteX28" fmla="*/ 712019 w 801874"/>
                  <a:gd name="connsiteY28" fmla="*/ 469592 h 570267"/>
                  <a:gd name="connsiteX29" fmla="*/ 769169 w 801874"/>
                  <a:gd name="connsiteY29" fmla="*/ 505310 h 570267"/>
                  <a:gd name="connsiteX30" fmla="*/ 792982 w 801874"/>
                  <a:gd name="connsiteY30" fmla="*/ 562461 h 570267"/>
                  <a:gd name="connsiteX0" fmla="*/ 792982 w 801350"/>
                  <a:gd name="connsiteY0" fmla="*/ 562461 h 570399"/>
                  <a:gd name="connsiteX1" fmla="*/ 616769 w 801350"/>
                  <a:gd name="connsiteY1" fmla="*/ 567223 h 570399"/>
                  <a:gd name="connsiteX2" fmla="*/ 414363 w 801350"/>
                  <a:gd name="connsiteY2" fmla="*/ 538648 h 570399"/>
                  <a:gd name="connsiteX3" fmla="*/ 261963 w 801350"/>
                  <a:gd name="connsiteY3" fmla="*/ 491023 h 570399"/>
                  <a:gd name="connsiteX4" fmla="*/ 116706 w 801350"/>
                  <a:gd name="connsiteY4" fmla="*/ 412443 h 570399"/>
                  <a:gd name="connsiteX5" fmla="*/ 35744 w 801350"/>
                  <a:gd name="connsiteY5" fmla="*/ 329099 h 570399"/>
                  <a:gd name="connsiteX6" fmla="*/ 26 w 801350"/>
                  <a:gd name="connsiteY6" fmla="*/ 198129 h 570399"/>
                  <a:gd name="connsiteX7" fmla="*/ 40507 w 801350"/>
                  <a:gd name="connsiteY7" fmla="*/ 74304 h 570399"/>
                  <a:gd name="connsiteX8" fmla="*/ 133376 w 801350"/>
                  <a:gd name="connsiteY8" fmla="*/ 14773 h 570399"/>
                  <a:gd name="connsiteX9" fmla="*/ 226245 w 801350"/>
                  <a:gd name="connsiteY9" fmla="*/ 486 h 570399"/>
                  <a:gd name="connsiteX10" fmla="*/ 376263 w 801350"/>
                  <a:gd name="connsiteY10" fmla="*/ 26679 h 570399"/>
                  <a:gd name="connsiteX11" fmla="*/ 523901 w 801350"/>
                  <a:gd name="connsiteY11" fmla="*/ 79067 h 570399"/>
                  <a:gd name="connsiteX12" fmla="*/ 623913 w 801350"/>
                  <a:gd name="connsiteY12" fmla="*/ 138598 h 570399"/>
                  <a:gd name="connsiteX13" fmla="*/ 673919 w 801350"/>
                  <a:gd name="connsiteY13" fmla="*/ 217179 h 570399"/>
                  <a:gd name="connsiteX14" fmla="*/ 704876 w 801350"/>
                  <a:gd name="connsiteY14" fmla="*/ 283854 h 570399"/>
                  <a:gd name="connsiteX15" fmla="*/ 712020 w 801350"/>
                  <a:gd name="connsiteY15" fmla="*/ 333861 h 570399"/>
                  <a:gd name="connsiteX16" fmla="*/ 640582 w 801350"/>
                  <a:gd name="connsiteY16" fmla="*/ 324336 h 570399"/>
                  <a:gd name="connsiteX17" fmla="*/ 552476 w 801350"/>
                  <a:gd name="connsiteY17" fmla="*/ 329098 h 570399"/>
                  <a:gd name="connsiteX18" fmla="*/ 533426 w 801350"/>
                  <a:gd name="connsiteY18" fmla="*/ 231467 h 570399"/>
                  <a:gd name="connsiteX19" fmla="*/ 471513 w 801350"/>
                  <a:gd name="connsiteY19" fmla="*/ 167173 h 570399"/>
                  <a:gd name="connsiteX20" fmla="*/ 369119 w 801350"/>
                  <a:gd name="connsiteY20" fmla="*/ 124311 h 570399"/>
                  <a:gd name="connsiteX21" fmla="*/ 240532 w 801350"/>
                  <a:gd name="connsiteY21" fmla="*/ 98117 h 570399"/>
                  <a:gd name="connsiteX22" fmla="*/ 138138 w 801350"/>
                  <a:gd name="connsiteY22" fmla="*/ 131454 h 570399"/>
                  <a:gd name="connsiteX23" fmla="*/ 116707 w 801350"/>
                  <a:gd name="connsiteY23" fmla="*/ 231468 h 570399"/>
                  <a:gd name="connsiteX24" fmla="*/ 221482 w 801350"/>
                  <a:gd name="connsiteY24" fmla="*/ 345767 h 570399"/>
                  <a:gd name="connsiteX25" fmla="*/ 328638 w 801350"/>
                  <a:gd name="connsiteY25" fmla="*/ 410061 h 570399"/>
                  <a:gd name="connsiteX26" fmla="*/ 488182 w 801350"/>
                  <a:gd name="connsiteY26" fmla="*/ 467211 h 570399"/>
                  <a:gd name="connsiteX27" fmla="*/ 645344 w 801350"/>
                  <a:gd name="connsiteY27" fmla="*/ 474354 h 570399"/>
                  <a:gd name="connsiteX28" fmla="*/ 712019 w 801350"/>
                  <a:gd name="connsiteY28" fmla="*/ 469592 h 570399"/>
                  <a:gd name="connsiteX29" fmla="*/ 766788 w 801350"/>
                  <a:gd name="connsiteY29" fmla="*/ 502928 h 570399"/>
                  <a:gd name="connsiteX30" fmla="*/ 792982 w 801350"/>
                  <a:gd name="connsiteY30" fmla="*/ 562461 h 570399"/>
                  <a:gd name="connsiteX0" fmla="*/ 792982 w 801350"/>
                  <a:gd name="connsiteY0" fmla="*/ 562461 h 570399"/>
                  <a:gd name="connsiteX1" fmla="*/ 616769 w 801350"/>
                  <a:gd name="connsiteY1" fmla="*/ 567223 h 570399"/>
                  <a:gd name="connsiteX2" fmla="*/ 414363 w 801350"/>
                  <a:gd name="connsiteY2" fmla="*/ 538648 h 570399"/>
                  <a:gd name="connsiteX3" fmla="*/ 261963 w 801350"/>
                  <a:gd name="connsiteY3" fmla="*/ 491023 h 570399"/>
                  <a:gd name="connsiteX4" fmla="*/ 116706 w 801350"/>
                  <a:gd name="connsiteY4" fmla="*/ 412443 h 570399"/>
                  <a:gd name="connsiteX5" fmla="*/ 35744 w 801350"/>
                  <a:gd name="connsiteY5" fmla="*/ 329099 h 570399"/>
                  <a:gd name="connsiteX6" fmla="*/ 26 w 801350"/>
                  <a:gd name="connsiteY6" fmla="*/ 198129 h 570399"/>
                  <a:gd name="connsiteX7" fmla="*/ 40507 w 801350"/>
                  <a:gd name="connsiteY7" fmla="*/ 74304 h 570399"/>
                  <a:gd name="connsiteX8" fmla="*/ 133376 w 801350"/>
                  <a:gd name="connsiteY8" fmla="*/ 14773 h 570399"/>
                  <a:gd name="connsiteX9" fmla="*/ 226245 w 801350"/>
                  <a:gd name="connsiteY9" fmla="*/ 486 h 570399"/>
                  <a:gd name="connsiteX10" fmla="*/ 376263 w 801350"/>
                  <a:gd name="connsiteY10" fmla="*/ 26679 h 570399"/>
                  <a:gd name="connsiteX11" fmla="*/ 523901 w 801350"/>
                  <a:gd name="connsiteY11" fmla="*/ 79067 h 570399"/>
                  <a:gd name="connsiteX12" fmla="*/ 623913 w 801350"/>
                  <a:gd name="connsiteY12" fmla="*/ 138598 h 570399"/>
                  <a:gd name="connsiteX13" fmla="*/ 673919 w 801350"/>
                  <a:gd name="connsiteY13" fmla="*/ 217179 h 570399"/>
                  <a:gd name="connsiteX14" fmla="*/ 704876 w 801350"/>
                  <a:gd name="connsiteY14" fmla="*/ 283854 h 570399"/>
                  <a:gd name="connsiteX15" fmla="*/ 712020 w 801350"/>
                  <a:gd name="connsiteY15" fmla="*/ 333861 h 570399"/>
                  <a:gd name="connsiteX16" fmla="*/ 640582 w 801350"/>
                  <a:gd name="connsiteY16" fmla="*/ 324336 h 570399"/>
                  <a:gd name="connsiteX17" fmla="*/ 552476 w 801350"/>
                  <a:gd name="connsiteY17" fmla="*/ 329098 h 570399"/>
                  <a:gd name="connsiteX18" fmla="*/ 533426 w 801350"/>
                  <a:gd name="connsiteY18" fmla="*/ 231467 h 570399"/>
                  <a:gd name="connsiteX19" fmla="*/ 471513 w 801350"/>
                  <a:gd name="connsiteY19" fmla="*/ 167173 h 570399"/>
                  <a:gd name="connsiteX20" fmla="*/ 369119 w 801350"/>
                  <a:gd name="connsiteY20" fmla="*/ 124311 h 570399"/>
                  <a:gd name="connsiteX21" fmla="*/ 240532 w 801350"/>
                  <a:gd name="connsiteY21" fmla="*/ 98117 h 570399"/>
                  <a:gd name="connsiteX22" fmla="*/ 138138 w 801350"/>
                  <a:gd name="connsiteY22" fmla="*/ 131454 h 570399"/>
                  <a:gd name="connsiteX23" fmla="*/ 116707 w 801350"/>
                  <a:gd name="connsiteY23" fmla="*/ 231468 h 570399"/>
                  <a:gd name="connsiteX24" fmla="*/ 221482 w 801350"/>
                  <a:gd name="connsiteY24" fmla="*/ 345767 h 570399"/>
                  <a:gd name="connsiteX25" fmla="*/ 328638 w 801350"/>
                  <a:gd name="connsiteY25" fmla="*/ 410061 h 570399"/>
                  <a:gd name="connsiteX26" fmla="*/ 502470 w 801350"/>
                  <a:gd name="connsiteY26" fmla="*/ 460067 h 570399"/>
                  <a:gd name="connsiteX27" fmla="*/ 645344 w 801350"/>
                  <a:gd name="connsiteY27" fmla="*/ 474354 h 570399"/>
                  <a:gd name="connsiteX28" fmla="*/ 712019 w 801350"/>
                  <a:gd name="connsiteY28" fmla="*/ 469592 h 570399"/>
                  <a:gd name="connsiteX29" fmla="*/ 766788 w 801350"/>
                  <a:gd name="connsiteY29" fmla="*/ 502928 h 570399"/>
                  <a:gd name="connsiteX30" fmla="*/ 792982 w 801350"/>
                  <a:gd name="connsiteY30" fmla="*/ 562461 h 570399"/>
                  <a:gd name="connsiteX0" fmla="*/ 792982 w 801350"/>
                  <a:gd name="connsiteY0" fmla="*/ 562461 h 570399"/>
                  <a:gd name="connsiteX1" fmla="*/ 616769 w 801350"/>
                  <a:gd name="connsiteY1" fmla="*/ 567223 h 570399"/>
                  <a:gd name="connsiteX2" fmla="*/ 414363 w 801350"/>
                  <a:gd name="connsiteY2" fmla="*/ 538648 h 570399"/>
                  <a:gd name="connsiteX3" fmla="*/ 261963 w 801350"/>
                  <a:gd name="connsiteY3" fmla="*/ 491023 h 570399"/>
                  <a:gd name="connsiteX4" fmla="*/ 116706 w 801350"/>
                  <a:gd name="connsiteY4" fmla="*/ 412443 h 570399"/>
                  <a:gd name="connsiteX5" fmla="*/ 35744 w 801350"/>
                  <a:gd name="connsiteY5" fmla="*/ 329099 h 570399"/>
                  <a:gd name="connsiteX6" fmla="*/ 26 w 801350"/>
                  <a:gd name="connsiteY6" fmla="*/ 198129 h 570399"/>
                  <a:gd name="connsiteX7" fmla="*/ 40507 w 801350"/>
                  <a:gd name="connsiteY7" fmla="*/ 74304 h 570399"/>
                  <a:gd name="connsiteX8" fmla="*/ 133376 w 801350"/>
                  <a:gd name="connsiteY8" fmla="*/ 14773 h 570399"/>
                  <a:gd name="connsiteX9" fmla="*/ 226245 w 801350"/>
                  <a:gd name="connsiteY9" fmla="*/ 486 h 570399"/>
                  <a:gd name="connsiteX10" fmla="*/ 376263 w 801350"/>
                  <a:gd name="connsiteY10" fmla="*/ 26679 h 570399"/>
                  <a:gd name="connsiteX11" fmla="*/ 523901 w 801350"/>
                  <a:gd name="connsiteY11" fmla="*/ 79067 h 570399"/>
                  <a:gd name="connsiteX12" fmla="*/ 623913 w 801350"/>
                  <a:gd name="connsiteY12" fmla="*/ 138598 h 570399"/>
                  <a:gd name="connsiteX13" fmla="*/ 673919 w 801350"/>
                  <a:gd name="connsiteY13" fmla="*/ 217179 h 570399"/>
                  <a:gd name="connsiteX14" fmla="*/ 704876 w 801350"/>
                  <a:gd name="connsiteY14" fmla="*/ 283854 h 570399"/>
                  <a:gd name="connsiteX15" fmla="*/ 712020 w 801350"/>
                  <a:gd name="connsiteY15" fmla="*/ 333861 h 570399"/>
                  <a:gd name="connsiteX16" fmla="*/ 640582 w 801350"/>
                  <a:gd name="connsiteY16" fmla="*/ 324336 h 570399"/>
                  <a:gd name="connsiteX17" fmla="*/ 552476 w 801350"/>
                  <a:gd name="connsiteY17" fmla="*/ 329098 h 570399"/>
                  <a:gd name="connsiteX18" fmla="*/ 533426 w 801350"/>
                  <a:gd name="connsiteY18" fmla="*/ 231467 h 570399"/>
                  <a:gd name="connsiteX19" fmla="*/ 471513 w 801350"/>
                  <a:gd name="connsiteY19" fmla="*/ 167173 h 570399"/>
                  <a:gd name="connsiteX20" fmla="*/ 369119 w 801350"/>
                  <a:gd name="connsiteY20" fmla="*/ 124311 h 570399"/>
                  <a:gd name="connsiteX21" fmla="*/ 240532 w 801350"/>
                  <a:gd name="connsiteY21" fmla="*/ 98117 h 570399"/>
                  <a:gd name="connsiteX22" fmla="*/ 138138 w 801350"/>
                  <a:gd name="connsiteY22" fmla="*/ 131454 h 570399"/>
                  <a:gd name="connsiteX23" fmla="*/ 116707 w 801350"/>
                  <a:gd name="connsiteY23" fmla="*/ 231468 h 570399"/>
                  <a:gd name="connsiteX24" fmla="*/ 221482 w 801350"/>
                  <a:gd name="connsiteY24" fmla="*/ 345767 h 570399"/>
                  <a:gd name="connsiteX25" fmla="*/ 328638 w 801350"/>
                  <a:gd name="connsiteY25" fmla="*/ 410061 h 570399"/>
                  <a:gd name="connsiteX26" fmla="*/ 502470 w 801350"/>
                  <a:gd name="connsiteY26" fmla="*/ 460067 h 570399"/>
                  <a:gd name="connsiteX27" fmla="*/ 645344 w 801350"/>
                  <a:gd name="connsiteY27" fmla="*/ 467210 h 570399"/>
                  <a:gd name="connsiteX28" fmla="*/ 712019 w 801350"/>
                  <a:gd name="connsiteY28" fmla="*/ 469592 h 570399"/>
                  <a:gd name="connsiteX29" fmla="*/ 766788 w 801350"/>
                  <a:gd name="connsiteY29" fmla="*/ 502928 h 570399"/>
                  <a:gd name="connsiteX30" fmla="*/ 792982 w 801350"/>
                  <a:gd name="connsiteY30" fmla="*/ 562461 h 570399"/>
                  <a:gd name="connsiteX0" fmla="*/ 792982 w 801350"/>
                  <a:gd name="connsiteY0" fmla="*/ 562461 h 570399"/>
                  <a:gd name="connsiteX1" fmla="*/ 616769 w 801350"/>
                  <a:gd name="connsiteY1" fmla="*/ 567223 h 570399"/>
                  <a:gd name="connsiteX2" fmla="*/ 414363 w 801350"/>
                  <a:gd name="connsiteY2" fmla="*/ 538648 h 570399"/>
                  <a:gd name="connsiteX3" fmla="*/ 261963 w 801350"/>
                  <a:gd name="connsiteY3" fmla="*/ 491023 h 570399"/>
                  <a:gd name="connsiteX4" fmla="*/ 116706 w 801350"/>
                  <a:gd name="connsiteY4" fmla="*/ 412443 h 570399"/>
                  <a:gd name="connsiteX5" fmla="*/ 35744 w 801350"/>
                  <a:gd name="connsiteY5" fmla="*/ 329099 h 570399"/>
                  <a:gd name="connsiteX6" fmla="*/ 26 w 801350"/>
                  <a:gd name="connsiteY6" fmla="*/ 198129 h 570399"/>
                  <a:gd name="connsiteX7" fmla="*/ 40507 w 801350"/>
                  <a:gd name="connsiteY7" fmla="*/ 74304 h 570399"/>
                  <a:gd name="connsiteX8" fmla="*/ 133376 w 801350"/>
                  <a:gd name="connsiteY8" fmla="*/ 14773 h 570399"/>
                  <a:gd name="connsiteX9" fmla="*/ 226245 w 801350"/>
                  <a:gd name="connsiteY9" fmla="*/ 486 h 570399"/>
                  <a:gd name="connsiteX10" fmla="*/ 376263 w 801350"/>
                  <a:gd name="connsiteY10" fmla="*/ 26679 h 570399"/>
                  <a:gd name="connsiteX11" fmla="*/ 523901 w 801350"/>
                  <a:gd name="connsiteY11" fmla="*/ 79067 h 570399"/>
                  <a:gd name="connsiteX12" fmla="*/ 623913 w 801350"/>
                  <a:gd name="connsiteY12" fmla="*/ 138598 h 570399"/>
                  <a:gd name="connsiteX13" fmla="*/ 673919 w 801350"/>
                  <a:gd name="connsiteY13" fmla="*/ 217179 h 570399"/>
                  <a:gd name="connsiteX14" fmla="*/ 704876 w 801350"/>
                  <a:gd name="connsiteY14" fmla="*/ 283854 h 570399"/>
                  <a:gd name="connsiteX15" fmla="*/ 712020 w 801350"/>
                  <a:gd name="connsiteY15" fmla="*/ 333861 h 570399"/>
                  <a:gd name="connsiteX16" fmla="*/ 640582 w 801350"/>
                  <a:gd name="connsiteY16" fmla="*/ 324336 h 570399"/>
                  <a:gd name="connsiteX17" fmla="*/ 552476 w 801350"/>
                  <a:gd name="connsiteY17" fmla="*/ 329098 h 570399"/>
                  <a:gd name="connsiteX18" fmla="*/ 533426 w 801350"/>
                  <a:gd name="connsiteY18" fmla="*/ 231467 h 570399"/>
                  <a:gd name="connsiteX19" fmla="*/ 471513 w 801350"/>
                  <a:gd name="connsiteY19" fmla="*/ 167173 h 570399"/>
                  <a:gd name="connsiteX20" fmla="*/ 369119 w 801350"/>
                  <a:gd name="connsiteY20" fmla="*/ 124311 h 570399"/>
                  <a:gd name="connsiteX21" fmla="*/ 240532 w 801350"/>
                  <a:gd name="connsiteY21" fmla="*/ 98117 h 570399"/>
                  <a:gd name="connsiteX22" fmla="*/ 138138 w 801350"/>
                  <a:gd name="connsiteY22" fmla="*/ 131454 h 570399"/>
                  <a:gd name="connsiteX23" fmla="*/ 116707 w 801350"/>
                  <a:gd name="connsiteY23" fmla="*/ 231468 h 570399"/>
                  <a:gd name="connsiteX24" fmla="*/ 221482 w 801350"/>
                  <a:gd name="connsiteY24" fmla="*/ 345767 h 570399"/>
                  <a:gd name="connsiteX25" fmla="*/ 328638 w 801350"/>
                  <a:gd name="connsiteY25" fmla="*/ 410061 h 570399"/>
                  <a:gd name="connsiteX26" fmla="*/ 509614 w 801350"/>
                  <a:gd name="connsiteY26" fmla="*/ 452923 h 570399"/>
                  <a:gd name="connsiteX27" fmla="*/ 645344 w 801350"/>
                  <a:gd name="connsiteY27" fmla="*/ 467210 h 570399"/>
                  <a:gd name="connsiteX28" fmla="*/ 712019 w 801350"/>
                  <a:gd name="connsiteY28" fmla="*/ 469592 h 570399"/>
                  <a:gd name="connsiteX29" fmla="*/ 766788 w 801350"/>
                  <a:gd name="connsiteY29" fmla="*/ 502928 h 570399"/>
                  <a:gd name="connsiteX30" fmla="*/ 792982 w 801350"/>
                  <a:gd name="connsiteY30" fmla="*/ 562461 h 57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01350" h="570399">
                    <a:moveTo>
                      <a:pt x="792982" y="562461"/>
                    </a:moveTo>
                    <a:cubicBezTo>
                      <a:pt x="767979" y="573177"/>
                      <a:pt x="679872" y="571192"/>
                      <a:pt x="616769" y="567223"/>
                    </a:cubicBezTo>
                    <a:cubicBezTo>
                      <a:pt x="553666" y="563254"/>
                      <a:pt x="473497" y="551348"/>
                      <a:pt x="414363" y="538648"/>
                    </a:cubicBezTo>
                    <a:cubicBezTo>
                      <a:pt x="355229" y="525948"/>
                      <a:pt x="311572" y="512057"/>
                      <a:pt x="261963" y="491023"/>
                    </a:cubicBezTo>
                    <a:cubicBezTo>
                      <a:pt x="212354" y="469989"/>
                      <a:pt x="154409" y="439430"/>
                      <a:pt x="116706" y="412443"/>
                    </a:cubicBezTo>
                    <a:cubicBezTo>
                      <a:pt x="79003" y="385456"/>
                      <a:pt x="55191" y="364818"/>
                      <a:pt x="35744" y="329099"/>
                    </a:cubicBezTo>
                    <a:cubicBezTo>
                      <a:pt x="16297" y="293380"/>
                      <a:pt x="-768" y="240595"/>
                      <a:pt x="26" y="198129"/>
                    </a:cubicBezTo>
                    <a:cubicBezTo>
                      <a:pt x="820" y="155663"/>
                      <a:pt x="18282" y="104863"/>
                      <a:pt x="40507" y="74304"/>
                    </a:cubicBezTo>
                    <a:cubicBezTo>
                      <a:pt x="62732" y="43745"/>
                      <a:pt x="102420" y="27076"/>
                      <a:pt x="133376" y="14773"/>
                    </a:cubicBezTo>
                    <a:cubicBezTo>
                      <a:pt x="164332" y="2470"/>
                      <a:pt x="185764" y="-1498"/>
                      <a:pt x="226245" y="486"/>
                    </a:cubicBezTo>
                    <a:cubicBezTo>
                      <a:pt x="266726" y="2470"/>
                      <a:pt x="326654" y="13582"/>
                      <a:pt x="376263" y="26679"/>
                    </a:cubicBezTo>
                    <a:cubicBezTo>
                      <a:pt x="425872" y="39776"/>
                      <a:pt x="482626" y="60414"/>
                      <a:pt x="523901" y="79067"/>
                    </a:cubicBezTo>
                    <a:cubicBezTo>
                      <a:pt x="565176" y="97720"/>
                      <a:pt x="598910" y="115579"/>
                      <a:pt x="623913" y="138598"/>
                    </a:cubicBezTo>
                    <a:cubicBezTo>
                      <a:pt x="648916" y="161617"/>
                      <a:pt x="660425" y="192970"/>
                      <a:pt x="673919" y="217179"/>
                    </a:cubicBezTo>
                    <a:cubicBezTo>
                      <a:pt x="687413" y="241388"/>
                      <a:pt x="698526" y="264407"/>
                      <a:pt x="704876" y="283854"/>
                    </a:cubicBezTo>
                    <a:cubicBezTo>
                      <a:pt x="711226" y="303301"/>
                      <a:pt x="722736" y="327114"/>
                      <a:pt x="712020" y="333861"/>
                    </a:cubicBezTo>
                    <a:cubicBezTo>
                      <a:pt x="701304" y="340608"/>
                      <a:pt x="667173" y="325130"/>
                      <a:pt x="640582" y="324336"/>
                    </a:cubicBezTo>
                    <a:cubicBezTo>
                      <a:pt x="613991" y="323542"/>
                      <a:pt x="570335" y="344576"/>
                      <a:pt x="552476" y="329098"/>
                    </a:cubicBezTo>
                    <a:cubicBezTo>
                      <a:pt x="534617" y="313620"/>
                      <a:pt x="546920" y="258454"/>
                      <a:pt x="533426" y="231467"/>
                    </a:cubicBezTo>
                    <a:cubicBezTo>
                      <a:pt x="519932" y="204479"/>
                      <a:pt x="498897" y="185032"/>
                      <a:pt x="471513" y="167173"/>
                    </a:cubicBezTo>
                    <a:cubicBezTo>
                      <a:pt x="444129" y="149314"/>
                      <a:pt x="407616" y="135820"/>
                      <a:pt x="369119" y="124311"/>
                    </a:cubicBezTo>
                    <a:cubicBezTo>
                      <a:pt x="330622" y="112802"/>
                      <a:pt x="279029" y="96927"/>
                      <a:pt x="240532" y="98117"/>
                    </a:cubicBezTo>
                    <a:cubicBezTo>
                      <a:pt x="202035" y="99307"/>
                      <a:pt x="158775" y="109229"/>
                      <a:pt x="138138" y="131454"/>
                    </a:cubicBezTo>
                    <a:cubicBezTo>
                      <a:pt x="117501" y="153679"/>
                      <a:pt x="102816" y="195749"/>
                      <a:pt x="116707" y="231468"/>
                    </a:cubicBezTo>
                    <a:cubicBezTo>
                      <a:pt x="130598" y="267187"/>
                      <a:pt x="186160" y="316002"/>
                      <a:pt x="221482" y="345767"/>
                    </a:cubicBezTo>
                    <a:cubicBezTo>
                      <a:pt x="256804" y="375532"/>
                      <a:pt x="280616" y="392202"/>
                      <a:pt x="328638" y="410061"/>
                    </a:cubicBezTo>
                    <a:cubicBezTo>
                      <a:pt x="376660" y="427920"/>
                      <a:pt x="456830" y="443398"/>
                      <a:pt x="509614" y="452923"/>
                    </a:cubicBezTo>
                    <a:cubicBezTo>
                      <a:pt x="562398" y="462448"/>
                      <a:pt x="611610" y="464432"/>
                      <a:pt x="645344" y="467210"/>
                    </a:cubicBezTo>
                    <a:cubicBezTo>
                      <a:pt x="679078" y="469988"/>
                      <a:pt x="694556" y="466417"/>
                      <a:pt x="712019" y="469592"/>
                    </a:cubicBezTo>
                    <a:cubicBezTo>
                      <a:pt x="729481" y="472767"/>
                      <a:pt x="753294" y="487450"/>
                      <a:pt x="766788" y="502928"/>
                    </a:cubicBezTo>
                    <a:cubicBezTo>
                      <a:pt x="780282" y="518406"/>
                      <a:pt x="817985" y="551745"/>
                      <a:pt x="792982" y="562461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3" name="任意多边形 1412"/>
              <p:cNvSpPr/>
              <p:nvPr/>
            </p:nvSpPr>
            <p:spPr>
              <a:xfrm>
                <a:off x="7534767" y="4995732"/>
                <a:ext cx="402000" cy="269653"/>
              </a:xfrm>
              <a:custGeom>
                <a:avLst/>
                <a:gdLst>
                  <a:gd name="connsiteX0" fmla="*/ 427216 w 1032054"/>
                  <a:gd name="connsiteY0" fmla="*/ 100584 h 691591"/>
                  <a:gd name="connsiteX1" fmla="*/ 591523 w 1032054"/>
                  <a:gd name="connsiteY1" fmla="*/ 24384 h 691591"/>
                  <a:gd name="connsiteX2" fmla="*/ 753448 w 1032054"/>
                  <a:gd name="connsiteY2" fmla="*/ 572 h 691591"/>
                  <a:gd name="connsiteX3" fmla="*/ 882035 w 1032054"/>
                  <a:gd name="connsiteY3" fmla="*/ 43434 h 691591"/>
                  <a:gd name="connsiteX4" fmla="*/ 998716 w 1032054"/>
                  <a:gd name="connsiteY4" fmla="*/ 157734 h 691591"/>
                  <a:gd name="connsiteX5" fmla="*/ 1032054 w 1032054"/>
                  <a:gd name="connsiteY5" fmla="*/ 331566 h 691591"/>
                  <a:gd name="connsiteX6" fmla="*/ 998716 w 1032054"/>
                  <a:gd name="connsiteY6" fmla="*/ 450628 h 691591"/>
                  <a:gd name="connsiteX7" fmla="*/ 908229 w 1032054"/>
                  <a:gd name="connsiteY7" fmla="*/ 486347 h 691591"/>
                  <a:gd name="connsiteX8" fmla="*/ 846316 w 1032054"/>
                  <a:gd name="connsiteY8" fmla="*/ 483966 h 691591"/>
                  <a:gd name="connsiteX9" fmla="*/ 758210 w 1032054"/>
                  <a:gd name="connsiteY9" fmla="*/ 431578 h 691591"/>
                  <a:gd name="connsiteX10" fmla="*/ 648673 w 1032054"/>
                  <a:gd name="connsiteY10" fmla="*/ 383953 h 691591"/>
                  <a:gd name="connsiteX11" fmla="*/ 503416 w 1032054"/>
                  <a:gd name="connsiteY11" fmla="*/ 319659 h 691591"/>
                  <a:gd name="connsiteX12" fmla="*/ 460554 w 1032054"/>
                  <a:gd name="connsiteY12" fmla="*/ 250603 h 691591"/>
                  <a:gd name="connsiteX13" fmla="*/ 467698 w 1032054"/>
                  <a:gd name="connsiteY13" fmla="*/ 202978 h 691591"/>
                  <a:gd name="connsiteX14" fmla="*/ 570091 w 1032054"/>
                  <a:gd name="connsiteY14" fmla="*/ 205359 h 691591"/>
                  <a:gd name="connsiteX15" fmla="*/ 641529 w 1032054"/>
                  <a:gd name="connsiteY15" fmla="*/ 255366 h 691591"/>
                  <a:gd name="connsiteX16" fmla="*/ 770116 w 1032054"/>
                  <a:gd name="connsiteY16" fmla="*/ 345853 h 691591"/>
                  <a:gd name="connsiteX17" fmla="*/ 872510 w 1032054"/>
                  <a:gd name="connsiteY17" fmla="*/ 383953 h 691591"/>
                  <a:gd name="connsiteX18" fmla="*/ 912991 w 1032054"/>
                  <a:gd name="connsiteY18" fmla="*/ 300609 h 691591"/>
                  <a:gd name="connsiteX19" fmla="*/ 884416 w 1032054"/>
                  <a:gd name="connsiteY19" fmla="*/ 198216 h 691591"/>
                  <a:gd name="connsiteX20" fmla="*/ 765354 w 1032054"/>
                  <a:gd name="connsiteY20" fmla="*/ 124397 h 691591"/>
                  <a:gd name="connsiteX21" fmla="*/ 620098 w 1032054"/>
                  <a:gd name="connsiteY21" fmla="*/ 119634 h 691591"/>
                  <a:gd name="connsiteX22" fmla="*/ 501035 w 1032054"/>
                  <a:gd name="connsiteY22" fmla="*/ 155353 h 691591"/>
                  <a:gd name="connsiteX23" fmla="*/ 441504 w 1032054"/>
                  <a:gd name="connsiteY23" fmla="*/ 224409 h 691591"/>
                  <a:gd name="connsiteX24" fmla="*/ 536754 w 1032054"/>
                  <a:gd name="connsiteY24" fmla="*/ 331566 h 691591"/>
                  <a:gd name="connsiteX25" fmla="*/ 720110 w 1032054"/>
                  <a:gd name="connsiteY25" fmla="*/ 374428 h 691591"/>
                  <a:gd name="connsiteX26" fmla="*/ 817741 w 1032054"/>
                  <a:gd name="connsiteY26" fmla="*/ 424434 h 691591"/>
                  <a:gd name="connsiteX27" fmla="*/ 877273 w 1032054"/>
                  <a:gd name="connsiteY27" fmla="*/ 498253 h 691591"/>
                  <a:gd name="connsiteX28" fmla="*/ 884416 w 1032054"/>
                  <a:gd name="connsiteY28" fmla="*/ 567309 h 691591"/>
                  <a:gd name="connsiteX29" fmla="*/ 779641 w 1032054"/>
                  <a:gd name="connsiteY29" fmla="*/ 672084 h 691591"/>
                  <a:gd name="connsiteX30" fmla="*/ 648673 w 1032054"/>
                  <a:gd name="connsiteY30" fmla="*/ 691134 h 691591"/>
                  <a:gd name="connsiteX31" fmla="*/ 536754 w 1032054"/>
                  <a:gd name="connsiteY31" fmla="*/ 664941 h 691591"/>
                  <a:gd name="connsiteX32" fmla="*/ 453410 w 1032054"/>
                  <a:gd name="connsiteY32" fmla="*/ 629222 h 691591"/>
                  <a:gd name="connsiteX33" fmla="*/ 374829 w 1032054"/>
                  <a:gd name="connsiteY33" fmla="*/ 591122 h 691591"/>
                  <a:gd name="connsiteX34" fmla="*/ 293866 w 1032054"/>
                  <a:gd name="connsiteY34" fmla="*/ 569691 h 691591"/>
                  <a:gd name="connsiteX35" fmla="*/ 193854 w 1032054"/>
                  <a:gd name="connsiteY35" fmla="*/ 562547 h 691591"/>
                  <a:gd name="connsiteX36" fmla="*/ 143848 w 1032054"/>
                  <a:gd name="connsiteY36" fmla="*/ 600647 h 691591"/>
                  <a:gd name="connsiteX37" fmla="*/ 98604 w 1032054"/>
                  <a:gd name="connsiteY37" fmla="*/ 636366 h 691591"/>
                  <a:gd name="connsiteX38" fmla="*/ 58123 w 1032054"/>
                  <a:gd name="connsiteY38" fmla="*/ 655416 h 691591"/>
                  <a:gd name="connsiteX39" fmla="*/ 12879 w 1032054"/>
                  <a:gd name="connsiteY39" fmla="*/ 598266 h 691591"/>
                  <a:gd name="connsiteX40" fmla="*/ 5735 w 1032054"/>
                  <a:gd name="connsiteY40" fmla="*/ 569691 h 691591"/>
                  <a:gd name="connsiteX41" fmla="*/ 89079 w 1032054"/>
                  <a:gd name="connsiteY41" fmla="*/ 522066 h 691591"/>
                  <a:gd name="connsiteX42" fmla="*/ 143848 w 1032054"/>
                  <a:gd name="connsiteY42" fmla="*/ 467297 h 691591"/>
                  <a:gd name="connsiteX43" fmla="*/ 241479 w 1032054"/>
                  <a:gd name="connsiteY43" fmla="*/ 445866 h 691591"/>
                  <a:gd name="connsiteX44" fmla="*/ 408166 w 1032054"/>
                  <a:gd name="connsiteY44" fmla="*/ 486347 h 691591"/>
                  <a:gd name="connsiteX45" fmla="*/ 520085 w 1032054"/>
                  <a:gd name="connsiteY45" fmla="*/ 550641 h 691591"/>
                  <a:gd name="connsiteX46" fmla="*/ 601048 w 1032054"/>
                  <a:gd name="connsiteY46" fmla="*/ 574453 h 691591"/>
                  <a:gd name="connsiteX47" fmla="*/ 693916 w 1032054"/>
                  <a:gd name="connsiteY47" fmla="*/ 581597 h 691591"/>
                  <a:gd name="connsiteX48" fmla="*/ 767735 w 1032054"/>
                  <a:gd name="connsiteY48" fmla="*/ 557784 h 691591"/>
                  <a:gd name="connsiteX49" fmla="*/ 727254 w 1032054"/>
                  <a:gd name="connsiteY49" fmla="*/ 481584 h 691591"/>
                  <a:gd name="connsiteX50" fmla="*/ 601048 w 1032054"/>
                  <a:gd name="connsiteY50" fmla="*/ 450628 h 691591"/>
                  <a:gd name="connsiteX51" fmla="*/ 484366 w 1032054"/>
                  <a:gd name="connsiteY51" fmla="*/ 424434 h 691591"/>
                  <a:gd name="connsiteX52" fmla="*/ 370066 w 1032054"/>
                  <a:gd name="connsiteY52" fmla="*/ 343472 h 691591"/>
                  <a:gd name="connsiteX53" fmla="*/ 331966 w 1032054"/>
                  <a:gd name="connsiteY53" fmla="*/ 260128 h 691591"/>
                  <a:gd name="connsiteX54" fmla="*/ 370066 w 1032054"/>
                  <a:gd name="connsiteY54" fmla="*/ 141066 h 691591"/>
                  <a:gd name="connsiteX55" fmla="*/ 427216 w 1032054"/>
                  <a:gd name="connsiteY55" fmla="*/ 100584 h 691591"/>
                  <a:gd name="connsiteX0" fmla="*/ 427216 w 1032054"/>
                  <a:gd name="connsiteY0" fmla="*/ 100584 h 691591"/>
                  <a:gd name="connsiteX1" fmla="*/ 591523 w 1032054"/>
                  <a:gd name="connsiteY1" fmla="*/ 24384 h 691591"/>
                  <a:gd name="connsiteX2" fmla="*/ 753448 w 1032054"/>
                  <a:gd name="connsiteY2" fmla="*/ 572 h 691591"/>
                  <a:gd name="connsiteX3" fmla="*/ 882035 w 1032054"/>
                  <a:gd name="connsiteY3" fmla="*/ 43434 h 691591"/>
                  <a:gd name="connsiteX4" fmla="*/ 998716 w 1032054"/>
                  <a:gd name="connsiteY4" fmla="*/ 157734 h 691591"/>
                  <a:gd name="connsiteX5" fmla="*/ 1032054 w 1032054"/>
                  <a:gd name="connsiteY5" fmla="*/ 331566 h 691591"/>
                  <a:gd name="connsiteX6" fmla="*/ 998716 w 1032054"/>
                  <a:gd name="connsiteY6" fmla="*/ 450628 h 691591"/>
                  <a:gd name="connsiteX7" fmla="*/ 936804 w 1032054"/>
                  <a:gd name="connsiteY7" fmla="*/ 483965 h 691591"/>
                  <a:gd name="connsiteX8" fmla="*/ 846316 w 1032054"/>
                  <a:gd name="connsiteY8" fmla="*/ 483966 h 691591"/>
                  <a:gd name="connsiteX9" fmla="*/ 758210 w 1032054"/>
                  <a:gd name="connsiteY9" fmla="*/ 431578 h 691591"/>
                  <a:gd name="connsiteX10" fmla="*/ 648673 w 1032054"/>
                  <a:gd name="connsiteY10" fmla="*/ 383953 h 691591"/>
                  <a:gd name="connsiteX11" fmla="*/ 503416 w 1032054"/>
                  <a:gd name="connsiteY11" fmla="*/ 319659 h 691591"/>
                  <a:gd name="connsiteX12" fmla="*/ 460554 w 1032054"/>
                  <a:gd name="connsiteY12" fmla="*/ 250603 h 691591"/>
                  <a:gd name="connsiteX13" fmla="*/ 467698 w 1032054"/>
                  <a:gd name="connsiteY13" fmla="*/ 202978 h 691591"/>
                  <a:gd name="connsiteX14" fmla="*/ 570091 w 1032054"/>
                  <a:gd name="connsiteY14" fmla="*/ 205359 h 691591"/>
                  <a:gd name="connsiteX15" fmla="*/ 641529 w 1032054"/>
                  <a:gd name="connsiteY15" fmla="*/ 255366 h 691591"/>
                  <a:gd name="connsiteX16" fmla="*/ 770116 w 1032054"/>
                  <a:gd name="connsiteY16" fmla="*/ 345853 h 691591"/>
                  <a:gd name="connsiteX17" fmla="*/ 872510 w 1032054"/>
                  <a:gd name="connsiteY17" fmla="*/ 383953 h 691591"/>
                  <a:gd name="connsiteX18" fmla="*/ 912991 w 1032054"/>
                  <a:gd name="connsiteY18" fmla="*/ 300609 h 691591"/>
                  <a:gd name="connsiteX19" fmla="*/ 884416 w 1032054"/>
                  <a:gd name="connsiteY19" fmla="*/ 198216 h 691591"/>
                  <a:gd name="connsiteX20" fmla="*/ 765354 w 1032054"/>
                  <a:gd name="connsiteY20" fmla="*/ 124397 h 691591"/>
                  <a:gd name="connsiteX21" fmla="*/ 620098 w 1032054"/>
                  <a:gd name="connsiteY21" fmla="*/ 119634 h 691591"/>
                  <a:gd name="connsiteX22" fmla="*/ 501035 w 1032054"/>
                  <a:gd name="connsiteY22" fmla="*/ 155353 h 691591"/>
                  <a:gd name="connsiteX23" fmla="*/ 441504 w 1032054"/>
                  <a:gd name="connsiteY23" fmla="*/ 224409 h 691591"/>
                  <a:gd name="connsiteX24" fmla="*/ 536754 w 1032054"/>
                  <a:gd name="connsiteY24" fmla="*/ 331566 h 691591"/>
                  <a:gd name="connsiteX25" fmla="*/ 720110 w 1032054"/>
                  <a:gd name="connsiteY25" fmla="*/ 374428 h 691591"/>
                  <a:gd name="connsiteX26" fmla="*/ 817741 w 1032054"/>
                  <a:gd name="connsiteY26" fmla="*/ 424434 h 691591"/>
                  <a:gd name="connsiteX27" fmla="*/ 877273 w 1032054"/>
                  <a:gd name="connsiteY27" fmla="*/ 498253 h 691591"/>
                  <a:gd name="connsiteX28" fmla="*/ 884416 w 1032054"/>
                  <a:gd name="connsiteY28" fmla="*/ 567309 h 691591"/>
                  <a:gd name="connsiteX29" fmla="*/ 779641 w 1032054"/>
                  <a:gd name="connsiteY29" fmla="*/ 672084 h 691591"/>
                  <a:gd name="connsiteX30" fmla="*/ 648673 w 1032054"/>
                  <a:gd name="connsiteY30" fmla="*/ 691134 h 691591"/>
                  <a:gd name="connsiteX31" fmla="*/ 536754 w 1032054"/>
                  <a:gd name="connsiteY31" fmla="*/ 664941 h 691591"/>
                  <a:gd name="connsiteX32" fmla="*/ 453410 w 1032054"/>
                  <a:gd name="connsiteY32" fmla="*/ 629222 h 691591"/>
                  <a:gd name="connsiteX33" fmla="*/ 374829 w 1032054"/>
                  <a:gd name="connsiteY33" fmla="*/ 591122 h 691591"/>
                  <a:gd name="connsiteX34" fmla="*/ 293866 w 1032054"/>
                  <a:gd name="connsiteY34" fmla="*/ 569691 h 691591"/>
                  <a:gd name="connsiteX35" fmla="*/ 193854 w 1032054"/>
                  <a:gd name="connsiteY35" fmla="*/ 562547 h 691591"/>
                  <a:gd name="connsiteX36" fmla="*/ 143848 w 1032054"/>
                  <a:gd name="connsiteY36" fmla="*/ 600647 h 691591"/>
                  <a:gd name="connsiteX37" fmla="*/ 98604 w 1032054"/>
                  <a:gd name="connsiteY37" fmla="*/ 636366 h 691591"/>
                  <a:gd name="connsiteX38" fmla="*/ 58123 w 1032054"/>
                  <a:gd name="connsiteY38" fmla="*/ 655416 h 691591"/>
                  <a:gd name="connsiteX39" fmla="*/ 12879 w 1032054"/>
                  <a:gd name="connsiteY39" fmla="*/ 598266 h 691591"/>
                  <a:gd name="connsiteX40" fmla="*/ 5735 w 1032054"/>
                  <a:gd name="connsiteY40" fmla="*/ 569691 h 691591"/>
                  <a:gd name="connsiteX41" fmla="*/ 89079 w 1032054"/>
                  <a:gd name="connsiteY41" fmla="*/ 522066 h 691591"/>
                  <a:gd name="connsiteX42" fmla="*/ 143848 w 1032054"/>
                  <a:gd name="connsiteY42" fmla="*/ 467297 h 691591"/>
                  <a:gd name="connsiteX43" fmla="*/ 241479 w 1032054"/>
                  <a:gd name="connsiteY43" fmla="*/ 445866 h 691591"/>
                  <a:gd name="connsiteX44" fmla="*/ 408166 w 1032054"/>
                  <a:gd name="connsiteY44" fmla="*/ 486347 h 691591"/>
                  <a:gd name="connsiteX45" fmla="*/ 520085 w 1032054"/>
                  <a:gd name="connsiteY45" fmla="*/ 550641 h 691591"/>
                  <a:gd name="connsiteX46" fmla="*/ 601048 w 1032054"/>
                  <a:gd name="connsiteY46" fmla="*/ 574453 h 691591"/>
                  <a:gd name="connsiteX47" fmla="*/ 693916 w 1032054"/>
                  <a:gd name="connsiteY47" fmla="*/ 581597 h 691591"/>
                  <a:gd name="connsiteX48" fmla="*/ 767735 w 1032054"/>
                  <a:gd name="connsiteY48" fmla="*/ 557784 h 691591"/>
                  <a:gd name="connsiteX49" fmla="*/ 727254 w 1032054"/>
                  <a:gd name="connsiteY49" fmla="*/ 481584 h 691591"/>
                  <a:gd name="connsiteX50" fmla="*/ 601048 w 1032054"/>
                  <a:gd name="connsiteY50" fmla="*/ 450628 h 691591"/>
                  <a:gd name="connsiteX51" fmla="*/ 484366 w 1032054"/>
                  <a:gd name="connsiteY51" fmla="*/ 424434 h 691591"/>
                  <a:gd name="connsiteX52" fmla="*/ 370066 w 1032054"/>
                  <a:gd name="connsiteY52" fmla="*/ 343472 h 691591"/>
                  <a:gd name="connsiteX53" fmla="*/ 331966 w 1032054"/>
                  <a:gd name="connsiteY53" fmla="*/ 260128 h 691591"/>
                  <a:gd name="connsiteX54" fmla="*/ 370066 w 1032054"/>
                  <a:gd name="connsiteY54" fmla="*/ 141066 h 691591"/>
                  <a:gd name="connsiteX55" fmla="*/ 427216 w 1032054"/>
                  <a:gd name="connsiteY55" fmla="*/ 100584 h 691591"/>
                  <a:gd name="connsiteX0" fmla="*/ 427216 w 1032138"/>
                  <a:gd name="connsiteY0" fmla="*/ 100584 h 691591"/>
                  <a:gd name="connsiteX1" fmla="*/ 591523 w 1032138"/>
                  <a:gd name="connsiteY1" fmla="*/ 24384 h 691591"/>
                  <a:gd name="connsiteX2" fmla="*/ 753448 w 1032138"/>
                  <a:gd name="connsiteY2" fmla="*/ 572 h 691591"/>
                  <a:gd name="connsiteX3" fmla="*/ 882035 w 1032138"/>
                  <a:gd name="connsiteY3" fmla="*/ 43434 h 691591"/>
                  <a:gd name="connsiteX4" fmla="*/ 998716 w 1032138"/>
                  <a:gd name="connsiteY4" fmla="*/ 157734 h 691591"/>
                  <a:gd name="connsiteX5" fmla="*/ 1032054 w 1032138"/>
                  <a:gd name="connsiteY5" fmla="*/ 331566 h 691591"/>
                  <a:gd name="connsiteX6" fmla="*/ 1005860 w 1032138"/>
                  <a:gd name="connsiteY6" fmla="*/ 438722 h 691591"/>
                  <a:gd name="connsiteX7" fmla="*/ 936804 w 1032138"/>
                  <a:gd name="connsiteY7" fmla="*/ 483965 h 691591"/>
                  <a:gd name="connsiteX8" fmla="*/ 846316 w 1032138"/>
                  <a:gd name="connsiteY8" fmla="*/ 483966 h 691591"/>
                  <a:gd name="connsiteX9" fmla="*/ 758210 w 1032138"/>
                  <a:gd name="connsiteY9" fmla="*/ 431578 h 691591"/>
                  <a:gd name="connsiteX10" fmla="*/ 648673 w 1032138"/>
                  <a:gd name="connsiteY10" fmla="*/ 383953 h 691591"/>
                  <a:gd name="connsiteX11" fmla="*/ 503416 w 1032138"/>
                  <a:gd name="connsiteY11" fmla="*/ 319659 h 691591"/>
                  <a:gd name="connsiteX12" fmla="*/ 460554 w 1032138"/>
                  <a:gd name="connsiteY12" fmla="*/ 250603 h 691591"/>
                  <a:gd name="connsiteX13" fmla="*/ 467698 w 1032138"/>
                  <a:gd name="connsiteY13" fmla="*/ 202978 h 691591"/>
                  <a:gd name="connsiteX14" fmla="*/ 570091 w 1032138"/>
                  <a:gd name="connsiteY14" fmla="*/ 205359 h 691591"/>
                  <a:gd name="connsiteX15" fmla="*/ 641529 w 1032138"/>
                  <a:gd name="connsiteY15" fmla="*/ 255366 h 691591"/>
                  <a:gd name="connsiteX16" fmla="*/ 770116 w 1032138"/>
                  <a:gd name="connsiteY16" fmla="*/ 345853 h 691591"/>
                  <a:gd name="connsiteX17" fmla="*/ 872510 w 1032138"/>
                  <a:gd name="connsiteY17" fmla="*/ 383953 h 691591"/>
                  <a:gd name="connsiteX18" fmla="*/ 912991 w 1032138"/>
                  <a:gd name="connsiteY18" fmla="*/ 300609 h 691591"/>
                  <a:gd name="connsiteX19" fmla="*/ 884416 w 1032138"/>
                  <a:gd name="connsiteY19" fmla="*/ 198216 h 691591"/>
                  <a:gd name="connsiteX20" fmla="*/ 765354 w 1032138"/>
                  <a:gd name="connsiteY20" fmla="*/ 124397 h 691591"/>
                  <a:gd name="connsiteX21" fmla="*/ 620098 w 1032138"/>
                  <a:gd name="connsiteY21" fmla="*/ 119634 h 691591"/>
                  <a:gd name="connsiteX22" fmla="*/ 501035 w 1032138"/>
                  <a:gd name="connsiteY22" fmla="*/ 155353 h 691591"/>
                  <a:gd name="connsiteX23" fmla="*/ 441504 w 1032138"/>
                  <a:gd name="connsiteY23" fmla="*/ 224409 h 691591"/>
                  <a:gd name="connsiteX24" fmla="*/ 536754 w 1032138"/>
                  <a:gd name="connsiteY24" fmla="*/ 331566 h 691591"/>
                  <a:gd name="connsiteX25" fmla="*/ 720110 w 1032138"/>
                  <a:gd name="connsiteY25" fmla="*/ 374428 h 691591"/>
                  <a:gd name="connsiteX26" fmla="*/ 817741 w 1032138"/>
                  <a:gd name="connsiteY26" fmla="*/ 424434 h 691591"/>
                  <a:gd name="connsiteX27" fmla="*/ 877273 w 1032138"/>
                  <a:gd name="connsiteY27" fmla="*/ 498253 h 691591"/>
                  <a:gd name="connsiteX28" fmla="*/ 884416 w 1032138"/>
                  <a:gd name="connsiteY28" fmla="*/ 567309 h 691591"/>
                  <a:gd name="connsiteX29" fmla="*/ 779641 w 1032138"/>
                  <a:gd name="connsiteY29" fmla="*/ 672084 h 691591"/>
                  <a:gd name="connsiteX30" fmla="*/ 648673 w 1032138"/>
                  <a:gd name="connsiteY30" fmla="*/ 691134 h 691591"/>
                  <a:gd name="connsiteX31" fmla="*/ 536754 w 1032138"/>
                  <a:gd name="connsiteY31" fmla="*/ 664941 h 691591"/>
                  <a:gd name="connsiteX32" fmla="*/ 453410 w 1032138"/>
                  <a:gd name="connsiteY32" fmla="*/ 629222 h 691591"/>
                  <a:gd name="connsiteX33" fmla="*/ 374829 w 1032138"/>
                  <a:gd name="connsiteY33" fmla="*/ 591122 h 691591"/>
                  <a:gd name="connsiteX34" fmla="*/ 293866 w 1032138"/>
                  <a:gd name="connsiteY34" fmla="*/ 569691 h 691591"/>
                  <a:gd name="connsiteX35" fmla="*/ 193854 w 1032138"/>
                  <a:gd name="connsiteY35" fmla="*/ 562547 h 691591"/>
                  <a:gd name="connsiteX36" fmla="*/ 143848 w 1032138"/>
                  <a:gd name="connsiteY36" fmla="*/ 600647 h 691591"/>
                  <a:gd name="connsiteX37" fmla="*/ 98604 w 1032138"/>
                  <a:gd name="connsiteY37" fmla="*/ 636366 h 691591"/>
                  <a:gd name="connsiteX38" fmla="*/ 58123 w 1032138"/>
                  <a:gd name="connsiteY38" fmla="*/ 655416 h 691591"/>
                  <a:gd name="connsiteX39" fmla="*/ 12879 w 1032138"/>
                  <a:gd name="connsiteY39" fmla="*/ 598266 h 691591"/>
                  <a:gd name="connsiteX40" fmla="*/ 5735 w 1032138"/>
                  <a:gd name="connsiteY40" fmla="*/ 569691 h 691591"/>
                  <a:gd name="connsiteX41" fmla="*/ 89079 w 1032138"/>
                  <a:gd name="connsiteY41" fmla="*/ 522066 h 691591"/>
                  <a:gd name="connsiteX42" fmla="*/ 143848 w 1032138"/>
                  <a:gd name="connsiteY42" fmla="*/ 467297 h 691591"/>
                  <a:gd name="connsiteX43" fmla="*/ 241479 w 1032138"/>
                  <a:gd name="connsiteY43" fmla="*/ 445866 h 691591"/>
                  <a:gd name="connsiteX44" fmla="*/ 408166 w 1032138"/>
                  <a:gd name="connsiteY44" fmla="*/ 486347 h 691591"/>
                  <a:gd name="connsiteX45" fmla="*/ 520085 w 1032138"/>
                  <a:gd name="connsiteY45" fmla="*/ 550641 h 691591"/>
                  <a:gd name="connsiteX46" fmla="*/ 601048 w 1032138"/>
                  <a:gd name="connsiteY46" fmla="*/ 574453 h 691591"/>
                  <a:gd name="connsiteX47" fmla="*/ 693916 w 1032138"/>
                  <a:gd name="connsiteY47" fmla="*/ 581597 h 691591"/>
                  <a:gd name="connsiteX48" fmla="*/ 767735 w 1032138"/>
                  <a:gd name="connsiteY48" fmla="*/ 557784 h 691591"/>
                  <a:gd name="connsiteX49" fmla="*/ 727254 w 1032138"/>
                  <a:gd name="connsiteY49" fmla="*/ 481584 h 691591"/>
                  <a:gd name="connsiteX50" fmla="*/ 601048 w 1032138"/>
                  <a:gd name="connsiteY50" fmla="*/ 450628 h 691591"/>
                  <a:gd name="connsiteX51" fmla="*/ 484366 w 1032138"/>
                  <a:gd name="connsiteY51" fmla="*/ 424434 h 691591"/>
                  <a:gd name="connsiteX52" fmla="*/ 370066 w 1032138"/>
                  <a:gd name="connsiteY52" fmla="*/ 343472 h 691591"/>
                  <a:gd name="connsiteX53" fmla="*/ 331966 w 1032138"/>
                  <a:gd name="connsiteY53" fmla="*/ 260128 h 691591"/>
                  <a:gd name="connsiteX54" fmla="*/ 370066 w 1032138"/>
                  <a:gd name="connsiteY54" fmla="*/ 141066 h 691591"/>
                  <a:gd name="connsiteX55" fmla="*/ 427216 w 1032138"/>
                  <a:gd name="connsiteY55" fmla="*/ 100584 h 691591"/>
                  <a:gd name="connsiteX0" fmla="*/ 427216 w 1032264"/>
                  <a:gd name="connsiteY0" fmla="*/ 100584 h 691591"/>
                  <a:gd name="connsiteX1" fmla="*/ 591523 w 1032264"/>
                  <a:gd name="connsiteY1" fmla="*/ 24384 h 691591"/>
                  <a:gd name="connsiteX2" fmla="*/ 753448 w 1032264"/>
                  <a:gd name="connsiteY2" fmla="*/ 572 h 691591"/>
                  <a:gd name="connsiteX3" fmla="*/ 882035 w 1032264"/>
                  <a:gd name="connsiteY3" fmla="*/ 43434 h 691591"/>
                  <a:gd name="connsiteX4" fmla="*/ 993954 w 1032264"/>
                  <a:gd name="connsiteY4" fmla="*/ 157734 h 691591"/>
                  <a:gd name="connsiteX5" fmla="*/ 1032054 w 1032264"/>
                  <a:gd name="connsiteY5" fmla="*/ 331566 h 691591"/>
                  <a:gd name="connsiteX6" fmla="*/ 1005860 w 1032264"/>
                  <a:gd name="connsiteY6" fmla="*/ 438722 h 691591"/>
                  <a:gd name="connsiteX7" fmla="*/ 936804 w 1032264"/>
                  <a:gd name="connsiteY7" fmla="*/ 483965 h 691591"/>
                  <a:gd name="connsiteX8" fmla="*/ 846316 w 1032264"/>
                  <a:gd name="connsiteY8" fmla="*/ 483966 h 691591"/>
                  <a:gd name="connsiteX9" fmla="*/ 758210 w 1032264"/>
                  <a:gd name="connsiteY9" fmla="*/ 431578 h 691591"/>
                  <a:gd name="connsiteX10" fmla="*/ 648673 w 1032264"/>
                  <a:gd name="connsiteY10" fmla="*/ 383953 h 691591"/>
                  <a:gd name="connsiteX11" fmla="*/ 503416 w 1032264"/>
                  <a:gd name="connsiteY11" fmla="*/ 319659 h 691591"/>
                  <a:gd name="connsiteX12" fmla="*/ 460554 w 1032264"/>
                  <a:gd name="connsiteY12" fmla="*/ 250603 h 691591"/>
                  <a:gd name="connsiteX13" fmla="*/ 467698 w 1032264"/>
                  <a:gd name="connsiteY13" fmla="*/ 202978 h 691591"/>
                  <a:gd name="connsiteX14" fmla="*/ 570091 w 1032264"/>
                  <a:gd name="connsiteY14" fmla="*/ 205359 h 691591"/>
                  <a:gd name="connsiteX15" fmla="*/ 641529 w 1032264"/>
                  <a:gd name="connsiteY15" fmla="*/ 255366 h 691591"/>
                  <a:gd name="connsiteX16" fmla="*/ 770116 w 1032264"/>
                  <a:gd name="connsiteY16" fmla="*/ 345853 h 691591"/>
                  <a:gd name="connsiteX17" fmla="*/ 872510 w 1032264"/>
                  <a:gd name="connsiteY17" fmla="*/ 383953 h 691591"/>
                  <a:gd name="connsiteX18" fmla="*/ 912991 w 1032264"/>
                  <a:gd name="connsiteY18" fmla="*/ 300609 h 691591"/>
                  <a:gd name="connsiteX19" fmla="*/ 884416 w 1032264"/>
                  <a:gd name="connsiteY19" fmla="*/ 198216 h 691591"/>
                  <a:gd name="connsiteX20" fmla="*/ 765354 w 1032264"/>
                  <a:gd name="connsiteY20" fmla="*/ 124397 h 691591"/>
                  <a:gd name="connsiteX21" fmla="*/ 620098 w 1032264"/>
                  <a:gd name="connsiteY21" fmla="*/ 119634 h 691591"/>
                  <a:gd name="connsiteX22" fmla="*/ 501035 w 1032264"/>
                  <a:gd name="connsiteY22" fmla="*/ 155353 h 691591"/>
                  <a:gd name="connsiteX23" fmla="*/ 441504 w 1032264"/>
                  <a:gd name="connsiteY23" fmla="*/ 224409 h 691591"/>
                  <a:gd name="connsiteX24" fmla="*/ 536754 w 1032264"/>
                  <a:gd name="connsiteY24" fmla="*/ 331566 h 691591"/>
                  <a:gd name="connsiteX25" fmla="*/ 720110 w 1032264"/>
                  <a:gd name="connsiteY25" fmla="*/ 374428 h 691591"/>
                  <a:gd name="connsiteX26" fmla="*/ 817741 w 1032264"/>
                  <a:gd name="connsiteY26" fmla="*/ 424434 h 691591"/>
                  <a:gd name="connsiteX27" fmla="*/ 877273 w 1032264"/>
                  <a:gd name="connsiteY27" fmla="*/ 498253 h 691591"/>
                  <a:gd name="connsiteX28" fmla="*/ 884416 w 1032264"/>
                  <a:gd name="connsiteY28" fmla="*/ 567309 h 691591"/>
                  <a:gd name="connsiteX29" fmla="*/ 779641 w 1032264"/>
                  <a:gd name="connsiteY29" fmla="*/ 672084 h 691591"/>
                  <a:gd name="connsiteX30" fmla="*/ 648673 w 1032264"/>
                  <a:gd name="connsiteY30" fmla="*/ 691134 h 691591"/>
                  <a:gd name="connsiteX31" fmla="*/ 536754 w 1032264"/>
                  <a:gd name="connsiteY31" fmla="*/ 664941 h 691591"/>
                  <a:gd name="connsiteX32" fmla="*/ 453410 w 1032264"/>
                  <a:gd name="connsiteY32" fmla="*/ 629222 h 691591"/>
                  <a:gd name="connsiteX33" fmla="*/ 374829 w 1032264"/>
                  <a:gd name="connsiteY33" fmla="*/ 591122 h 691591"/>
                  <a:gd name="connsiteX34" fmla="*/ 293866 w 1032264"/>
                  <a:gd name="connsiteY34" fmla="*/ 569691 h 691591"/>
                  <a:gd name="connsiteX35" fmla="*/ 193854 w 1032264"/>
                  <a:gd name="connsiteY35" fmla="*/ 562547 h 691591"/>
                  <a:gd name="connsiteX36" fmla="*/ 143848 w 1032264"/>
                  <a:gd name="connsiteY36" fmla="*/ 600647 h 691591"/>
                  <a:gd name="connsiteX37" fmla="*/ 98604 w 1032264"/>
                  <a:gd name="connsiteY37" fmla="*/ 636366 h 691591"/>
                  <a:gd name="connsiteX38" fmla="*/ 58123 w 1032264"/>
                  <a:gd name="connsiteY38" fmla="*/ 655416 h 691591"/>
                  <a:gd name="connsiteX39" fmla="*/ 12879 w 1032264"/>
                  <a:gd name="connsiteY39" fmla="*/ 598266 h 691591"/>
                  <a:gd name="connsiteX40" fmla="*/ 5735 w 1032264"/>
                  <a:gd name="connsiteY40" fmla="*/ 569691 h 691591"/>
                  <a:gd name="connsiteX41" fmla="*/ 89079 w 1032264"/>
                  <a:gd name="connsiteY41" fmla="*/ 522066 h 691591"/>
                  <a:gd name="connsiteX42" fmla="*/ 143848 w 1032264"/>
                  <a:gd name="connsiteY42" fmla="*/ 467297 h 691591"/>
                  <a:gd name="connsiteX43" fmla="*/ 241479 w 1032264"/>
                  <a:gd name="connsiteY43" fmla="*/ 445866 h 691591"/>
                  <a:gd name="connsiteX44" fmla="*/ 408166 w 1032264"/>
                  <a:gd name="connsiteY44" fmla="*/ 486347 h 691591"/>
                  <a:gd name="connsiteX45" fmla="*/ 520085 w 1032264"/>
                  <a:gd name="connsiteY45" fmla="*/ 550641 h 691591"/>
                  <a:gd name="connsiteX46" fmla="*/ 601048 w 1032264"/>
                  <a:gd name="connsiteY46" fmla="*/ 574453 h 691591"/>
                  <a:gd name="connsiteX47" fmla="*/ 693916 w 1032264"/>
                  <a:gd name="connsiteY47" fmla="*/ 581597 h 691591"/>
                  <a:gd name="connsiteX48" fmla="*/ 767735 w 1032264"/>
                  <a:gd name="connsiteY48" fmla="*/ 557784 h 691591"/>
                  <a:gd name="connsiteX49" fmla="*/ 727254 w 1032264"/>
                  <a:gd name="connsiteY49" fmla="*/ 481584 h 691591"/>
                  <a:gd name="connsiteX50" fmla="*/ 601048 w 1032264"/>
                  <a:gd name="connsiteY50" fmla="*/ 450628 h 691591"/>
                  <a:gd name="connsiteX51" fmla="*/ 484366 w 1032264"/>
                  <a:gd name="connsiteY51" fmla="*/ 424434 h 691591"/>
                  <a:gd name="connsiteX52" fmla="*/ 370066 w 1032264"/>
                  <a:gd name="connsiteY52" fmla="*/ 343472 h 691591"/>
                  <a:gd name="connsiteX53" fmla="*/ 331966 w 1032264"/>
                  <a:gd name="connsiteY53" fmla="*/ 260128 h 691591"/>
                  <a:gd name="connsiteX54" fmla="*/ 370066 w 1032264"/>
                  <a:gd name="connsiteY54" fmla="*/ 141066 h 691591"/>
                  <a:gd name="connsiteX55" fmla="*/ 427216 w 1032264"/>
                  <a:gd name="connsiteY55" fmla="*/ 100584 h 691591"/>
                  <a:gd name="connsiteX0" fmla="*/ 431978 w 1032264"/>
                  <a:gd name="connsiteY0" fmla="*/ 88610 h 691523"/>
                  <a:gd name="connsiteX1" fmla="*/ 591523 w 1032264"/>
                  <a:gd name="connsiteY1" fmla="*/ 24316 h 691523"/>
                  <a:gd name="connsiteX2" fmla="*/ 753448 w 1032264"/>
                  <a:gd name="connsiteY2" fmla="*/ 504 h 691523"/>
                  <a:gd name="connsiteX3" fmla="*/ 882035 w 1032264"/>
                  <a:gd name="connsiteY3" fmla="*/ 43366 h 691523"/>
                  <a:gd name="connsiteX4" fmla="*/ 993954 w 1032264"/>
                  <a:gd name="connsiteY4" fmla="*/ 157666 h 691523"/>
                  <a:gd name="connsiteX5" fmla="*/ 1032054 w 1032264"/>
                  <a:gd name="connsiteY5" fmla="*/ 331498 h 691523"/>
                  <a:gd name="connsiteX6" fmla="*/ 1005860 w 1032264"/>
                  <a:gd name="connsiteY6" fmla="*/ 438654 h 691523"/>
                  <a:gd name="connsiteX7" fmla="*/ 936804 w 1032264"/>
                  <a:gd name="connsiteY7" fmla="*/ 483897 h 691523"/>
                  <a:gd name="connsiteX8" fmla="*/ 846316 w 1032264"/>
                  <a:gd name="connsiteY8" fmla="*/ 483898 h 691523"/>
                  <a:gd name="connsiteX9" fmla="*/ 758210 w 1032264"/>
                  <a:gd name="connsiteY9" fmla="*/ 431510 h 691523"/>
                  <a:gd name="connsiteX10" fmla="*/ 648673 w 1032264"/>
                  <a:gd name="connsiteY10" fmla="*/ 383885 h 691523"/>
                  <a:gd name="connsiteX11" fmla="*/ 503416 w 1032264"/>
                  <a:gd name="connsiteY11" fmla="*/ 319591 h 691523"/>
                  <a:gd name="connsiteX12" fmla="*/ 460554 w 1032264"/>
                  <a:gd name="connsiteY12" fmla="*/ 250535 h 691523"/>
                  <a:gd name="connsiteX13" fmla="*/ 467698 w 1032264"/>
                  <a:gd name="connsiteY13" fmla="*/ 202910 h 691523"/>
                  <a:gd name="connsiteX14" fmla="*/ 570091 w 1032264"/>
                  <a:gd name="connsiteY14" fmla="*/ 205291 h 691523"/>
                  <a:gd name="connsiteX15" fmla="*/ 641529 w 1032264"/>
                  <a:gd name="connsiteY15" fmla="*/ 255298 h 691523"/>
                  <a:gd name="connsiteX16" fmla="*/ 770116 w 1032264"/>
                  <a:gd name="connsiteY16" fmla="*/ 345785 h 691523"/>
                  <a:gd name="connsiteX17" fmla="*/ 872510 w 1032264"/>
                  <a:gd name="connsiteY17" fmla="*/ 383885 h 691523"/>
                  <a:gd name="connsiteX18" fmla="*/ 912991 w 1032264"/>
                  <a:gd name="connsiteY18" fmla="*/ 300541 h 691523"/>
                  <a:gd name="connsiteX19" fmla="*/ 884416 w 1032264"/>
                  <a:gd name="connsiteY19" fmla="*/ 198148 h 691523"/>
                  <a:gd name="connsiteX20" fmla="*/ 765354 w 1032264"/>
                  <a:gd name="connsiteY20" fmla="*/ 124329 h 691523"/>
                  <a:gd name="connsiteX21" fmla="*/ 620098 w 1032264"/>
                  <a:gd name="connsiteY21" fmla="*/ 119566 h 691523"/>
                  <a:gd name="connsiteX22" fmla="*/ 501035 w 1032264"/>
                  <a:gd name="connsiteY22" fmla="*/ 155285 h 691523"/>
                  <a:gd name="connsiteX23" fmla="*/ 441504 w 1032264"/>
                  <a:gd name="connsiteY23" fmla="*/ 224341 h 691523"/>
                  <a:gd name="connsiteX24" fmla="*/ 536754 w 1032264"/>
                  <a:gd name="connsiteY24" fmla="*/ 331498 h 691523"/>
                  <a:gd name="connsiteX25" fmla="*/ 720110 w 1032264"/>
                  <a:gd name="connsiteY25" fmla="*/ 374360 h 691523"/>
                  <a:gd name="connsiteX26" fmla="*/ 817741 w 1032264"/>
                  <a:gd name="connsiteY26" fmla="*/ 424366 h 691523"/>
                  <a:gd name="connsiteX27" fmla="*/ 877273 w 1032264"/>
                  <a:gd name="connsiteY27" fmla="*/ 498185 h 691523"/>
                  <a:gd name="connsiteX28" fmla="*/ 884416 w 1032264"/>
                  <a:gd name="connsiteY28" fmla="*/ 567241 h 691523"/>
                  <a:gd name="connsiteX29" fmla="*/ 779641 w 1032264"/>
                  <a:gd name="connsiteY29" fmla="*/ 672016 h 691523"/>
                  <a:gd name="connsiteX30" fmla="*/ 648673 w 1032264"/>
                  <a:gd name="connsiteY30" fmla="*/ 691066 h 691523"/>
                  <a:gd name="connsiteX31" fmla="*/ 536754 w 1032264"/>
                  <a:gd name="connsiteY31" fmla="*/ 664873 h 691523"/>
                  <a:gd name="connsiteX32" fmla="*/ 453410 w 1032264"/>
                  <a:gd name="connsiteY32" fmla="*/ 629154 h 691523"/>
                  <a:gd name="connsiteX33" fmla="*/ 374829 w 1032264"/>
                  <a:gd name="connsiteY33" fmla="*/ 591054 h 691523"/>
                  <a:gd name="connsiteX34" fmla="*/ 293866 w 1032264"/>
                  <a:gd name="connsiteY34" fmla="*/ 569623 h 691523"/>
                  <a:gd name="connsiteX35" fmla="*/ 193854 w 1032264"/>
                  <a:gd name="connsiteY35" fmla="*/ 562479 h 691523"/>
                  <a:gd name="connsiteX36" fmla="*/ 143848 w 1032264"/>
                  <a:gd name="connsiteY36" fmla="*/ 600579 h 691523"/>
                  <a:gd name="connsiteX37" fmla="*/ 98604 w 1032264"/>
                  <a:gd name="connsiteY37" fmla="*/ 636298 h 691523"/>
                  <a:gd name="connsiteX38" fmla="*/ 58123 w 1032264"/>
                  <a:gd name="connsiteY38" fmla="*/ 655348 h 691523"/>
                  <a:gd name="connsiteX39" fmla="*/ 12879 w 1032264"/>
                  <a:gd name="connsiteY39" fmla="*/ 598198 h 691523"/>
                  <a:gd name="connsiteX40" fmla="*/ 5735 w 1032264"/>
                  <a:gd name="connsiteY40" fmla="*/ 569623 h 691523"/>
                  <a:gd name="connsiteX41" fmla="*/ 89079 w 1032264"/>
                  <a:gd name="connsiteY41" fmla="*/ 521998 h 691523"/>
                  <a:gd name="connsiteX42" fmla="*/ 143848 w 1032264"/>
                  <a:gd name="connsiteY42" fmla="*/ 467229 h 691523"/>
                  <a:gd name="connsiteX43" fmla="*/ 241479 w 1032264"/>
                  <a:gd name="connsiteY43" fmla="*/ 445798 h 691523"/>
                  <a:gd name="connsiteX44" fmla="*/ 408166 w 1032264"/>
                  <a:gd name="connsiteY44" fmla="*/ 486279 h 691523"/>
                  <a:gd name="connsiteX45" fmla="*/ 520085 w 1032264"/>
                  <a:gd name="connsiteY45" fmla="*/ 550573 h 691523"/>
                  <a:gd name="connsiteX46" fmla="*/ 601048 w 1032264"/>
                  <a:gd name="connsiteY46" fmla="*/ 574385 h 691523"/>
                  <a:gd name="connsiteX47" fmla="*/ 693916 w 1032264"/>
                  <a:gd name="connsiteY47" fmla="*/ 581529 h 691523"/>
                  <a:gd name="connsiteX48" fmla="*/ 767735 w 1032264"/>
                  <a:gd name="connsiteY48" fmla="*/ 557716 h 691523"/>
                  <a:gd name="connsiteX49" fmla="*/ 727254 w 1032264"/>
                  <a:gd name="connsiteY49" fmla="*/ 481516 h 691523"/>
                  <a:gd name="connsiteX50" fmla="*/ 601048 w 1032264"/>
                  <a:gd name="connsiteY50" fmla="*/ 450560 h 691523"/>
                  <a:gd name="connsiteX51" fmla="*/ 484366 w 1032264"/>
                  <a:gd name="connsiteY51" fmla="*/ 424366 h 691523"/>
                  <a:gd name="connsiteX52" fmla="*/ 370066 w 1032264"/>
                  <a:gd name="connsiteY52" fmla="*/ 343404 h 691523"/>
                  <a:gd name="connsiteX53" fmla="*/ 331966 w 1032264"/>
                  <a:gd name="connsiteY53" fmla="*/ 260060 h 691523"/>
                  <a:gd name="connsiteX54" fmla="*/ 370066 w 1032264"/>
                  <a:gd name="connsiteY54" fmla="*/ 140998 h 691523"/>
                  <a:gd name="connsiteX55" fmla="*/ 431978 w 1032264"/>
                  <a:gd name="connsiteY55" fmla="*/ 88610 h 691523"/>
                  <a:gd name="connsiteX0" fmla="*/ 431978 w 1032264"/>
                  <a:gd name="connsiteY0" fmla="*/ 88610 h 691523"/>
                  <a:gd name="connsiteX1" fmla="*/ 591523 w 1032264"/>
                  <a:gd name="connsiteY1" fmla="*/ 24316 h 691523"/>
                  <a:gd name="connsiteX2" fmla="*/ 753448 w 1032264"/>
                  <a:gd name="connsiteY2" fmla="*/ 504 h 691523"/>
                  <a:gd name="connsiteX3" fmla="*/ 882035 w 1032264"/>
                  <a:gd name="connsiteY3" fmla="*/ 43366 h 691523"/>
                  <a:gd name="connsiteX4" fmla="*/ 993954 w 1032264"/>
                  <a:gd name="connsiteY4" fmla="*/ 157666 h 691523"/>
                  <a:gd name="connsiteX5" fmla="*/ 1032054 w 1032264"/>
                  <a:gd name="connsiteY5" fmla="*/ 331498 h 691523"/>
                  <a:gd name="connsiteX6" fmla="*/ 1005860 w 1032264"/>
                  <a:gd name="connsiteY6" fmla="*/ 438654 h 691523"/>
                  <a:gd name="connsiteX7" fmla="*/ 936804 w 1032264"/>
                  <a:gd name="connsiteY7" fmla="*/ 483897 h 691523"/>
                  <a:gd name="connsiteX8" fmla="*/ 846316 w 1032264"/>
                  <a:gd name="connsiteY8" fmla="*/ 483898 h 691523"/>
                  <a:gd name="connsiteX9" fmla="*/ 758210 w 1032264"/>
                  <a:gd name="connsiteY9" fmla="*/ 431510 h 691523"/>
                  <a:gd name="connsiteX10" fmla="*/ 648673 w 1032264"/>
                  <a:gd name="connsiteY10" fmla="*/ 383885 h 691523"/>
                  <a:gd name="connsiteX11" fmla="*/ 503416 w 1032264"/>
                  <a:gd name="connsiteY11" fmla="*/ 319591 h 691523"/>
                  <a:gd name="connsiteX12" fmla="*/ 460554 w 1032264"/>
                  <a:gd name="connsiteY12" fmla="*/ 250535 h 691523"/>
                  <a:gd name="connsiteX13" fmla="*/ 467698 w 1032264"/>
                  <a:gd name="connsiteY13" fmla="*/ 202910 h 691523"/>
                  <a:gd name="connsiteX14" fmla="*/ 570091 w 1032264"/>
                  <a:gd name="connsiteY14" fmla="*/ 205291 h 691523"/>
                  <a:gd name="connsiteX15" fmla="*/ 641529 w 1032264"/>
                  <a:gd name="connsiteY15" fmla="*/ 255298 h 691523"/>
                  <a:gd name="connsiteX16" fmla="*/ 770116 w 1032264"/>
                  <a:gd name="connsiteY16" fmla="*/ 345785 h 691523"/>
                  <a:gd name="connsiteX17" fmla="*/ 872510 w 1032264"/>
                  <a:gd name="connsiteY17" fmla="*/ 383885 h 691523"/>
                  <a:gd name="connsiteX18" fmla="*/ 912991 w 1032264"/>
                  <a:gd name="connsiteY18" fmla="*/ 300541 h 691523"/>
                  <a:gd name="connsiteX19" fmla="*/ 884416 w 1032264"/>
                  <a:gd name="connsiteY19" fmla="*/ 198148 h 691523"/>
                  <a:gd name="connsiteX20" fmla="*/ 765354 w 1032264"/>
                  <a:gd name="connsiteY20" fmla="*/ 124329 h 691523"/>
                  <a:gd name="connsiteX21" fmla="*/ 620098 w 1032264"/>
                  <a:gd name="connsiteY21" fmla="*/ 119566 h 691523"/>
                  <a:gd name="connsiteX22" fmla="*/ 501035 w 1032264"/>
                  <a:gd name="connsiteY22" fmla="*/ 155285 h 691523"/>
                  <a:gd name="connsiteX23" fmla="*/ 441504 w 1032264"/>
                  <a:gd name="connsiteY23" fmla="*/ 224341 h 691523"/>
                  <a:gd name="connsiteX24" fmla="*/ 536754 w 1032264"/>
                  <a:gd name="connsiteY24" fmla="*/ 331498 h 691523"/>
                  <a:gd name="connsiteX25" fmla="*/ 720110 w 1032264"/>
                  <a:gd name="connsiteY25" fmla="*/ 374360 h 691523"/>
                  <a:gd name="connsiteX26" fmla="*/ 817741 w 1032264"/>
                  <a:gd name="connsiteY26" fmla="*/ 424366 h 691523"/>
                  <a:gd name="connsiteX27" fmla="*/ 877273 w 1032264"/>
                  <a:gd name="connsiteY27" fmla="*/ 498185 h 691523"/>
                  <a:gd name="connsiteX28" fmla="*/ 884416 w 1032264"/>
                  <a:gd name="connsiteY28" fmla="*/ 567241 h 691523"/>
                  <a:gd name="connsiteX29" fmla="*/ 779641 w 1032264"/>
                  <a:gd name="connsiteY29" fmla="*/ 672016 h 691523"/>
                  <a:gd name="connsiteX30" fmla="*/ 648673 w 1032264"/>
                  <a:gd name="connsiteY30" fmla="*/ 691066 h 691523"/>
                  <a:gd name="connsiteX31" fmla="*/ 536754 w 1032264"/>
                  <a:gd name="connsiteY31" fmla="*/ 664873 h 691523"/>
                  <a:gd name="connsiteX32" fmla="*/ 453410 w 1032264"/>
                  <a:gd name="connsiteY32" fmla="*/ 629154 h 691523"/>
                  <a:gd name="connsiteX33" fmla="*/ 374829 w 1032264"/>
                  <a:gd name="connsiteY33" fmla="*/ 591054 h 691523"/>
                  <a:gd name="connsiteX34" fmla="*/ 293866 w 1032264"/>
                  <a:gd name="connsiteY34" fmla="*/ 569623 h 691523"/>
                  <a:gd name="connsiteX35" fmla="*/ 193854 w 1032264"/>
                  <a:gd name="connsiteY35" fmla="*/ 562479 h 691523"/>
                  <a:gd name="connsiteX36" fmla="*/ 143848 w 1032264"/>
                  <a:gd name="connsiteY36" fmla="*/ 600579 h 691523"/>
                  <a:gd name="connsiteX37" fmla="*/ 98604 w 1032264"/>
                  <a:gd name="connsiteY37" fmla="*/ 636298 h 691523"/>
                  <a:gd name="connsiteX38" fmla="*/ 58123 w 1032264"/>
                  <a:gd name="connsiteY38" fmla="*/ 655348 h 691523"/>
                  <a:gd name="connsiteX39" fmla="*/ 12879 w 1032264"/>
                  <a:gd name="connsiteY39" fmla="*/ 598198 h 691523"/>
                  <a:gd name="connsiteX40" fmla="*/ 5735 w 1032264"/>
                  <a:gd name="connsiteY40" fmla="*/ 569623 h 691523"/>
                  <a:gd name="connsiteX41" fmla="*/ 89079 w 1032264"/>
                  <a:gd name="connsiteY41" fmla="*/ 521998 h 691523"/>
                  <a:gd name="connsiteX42" fmla="*/ 143848 w 1032264"/>
                  <a:gd name="connsiteY42" fmla="*/ 467229 h 691523"/>
                  <a:gd name="connsiteX43" fmla="*/ 241479 w 1032264"/>
                  <a:gd name="connsiteY43" fmla="*/ 445798 h 691523"/>
                  <a:gd name="connsiteX44" fmla="*/ 408166 w 1032264"/>
                  <a:gd name="connsiteY44" fmla="*/ 486279 h 691523"/>
                  <a:gd name="connsiteX45" fmla="*/ 520085 w 1032264"/>
                  <a:gd name="connsiteY45" fmla="*/ 550573 h 691523"/>
                  <a:gd name="connsiteX46" fmla="*/ 601048 w 1032264"/>
                  <a:gd name="connsiteY46" fmla="*/ 574385 h 691523"/>
                  <a:gd name="connsiteX47" fmla="*/ 693916 w 1032264"/>
                  <a:gd name="connsiteY47" fmla="*/ 581529 h 691523"/>
                  <a:gd name="connsiteX48" fmla="*/ 767735 w 1032264"/>
                  <a:gd name="connsiteY48" fmla="*/ 557716 h 691523"/>
                  <a:gd name="connsiteX49" fmla="*/ 727254 w 1032264"/>
                  <a:gd name="connsiteY49" fmla="*/ 481516 h 691523"/>
                  <a:gd name="connsiteX50" fmla="*/ 601048 w 1032264"/>
                  <a:gd name="connsiteY50" fmla="*/ 450560 h 691523"/>
                  <a:gd name="connsiteX51" fmla="*/ 484366 w 1032264"/>
                  <a:gd name="connsiteY51" fmla="*/ 424366 h 691523"/>
                  <a:gd name="connsiteX52" fmla="*/ 370066 w 1032264"/>
                  <a:gd name="connsiteY52" fmla="*/ 343404 h 691523"/>
                  <a:gd name="connsiteX53" fmla="*/ 331966 w 1032264"/>
                  <a:gd name="connsiteY53" fmla="*/ 260060 h 691523"/>
                  <a:gd name="connsiteX54" fmla="*/ 365303 w 1032264"/>
                  <a:gd name="connsiteY54" fmla="*/ 145761 h 691523"/>
                  <a:gd name="connsiteX55" fmla="*/ 431978 w 1032264"/>
                  <a:gd name="connsiteY55" fmla="*/ 88610 h 691523"/>
                  <a:gd name="connsiteX0" fmla="*/ 431978 w 1032264"/>
                  <a:gd name="connsiteY0" fmla="*/ 88610 h 691523"/>
                  <a:gd name="connsiteX1" fmla="*/ 591523 w 1032264"/>
                  <a:gd name="connsiteY1" fmla="*/ 24316 h 691523"/>
                  <a:gd name="connsiteX2" fmla="*/ 753448 w 1032264"/>
                  <a:gd name="connsiteY2" fmla="*/ 504 h 691523"/>
                  <a:gd name="connsiteX3" fmla="*/ 882035 w 1032264"/>
                  <a:gd name="connsiteY3" fmla="*/ 43366 h 691523"/>
                  <a:gd name="connsiteX4" fmla="*/ 993954 w 1032264"/>
                  <a:gd name="connsiteY4" fmla="*/ 157666 h 691523"/>
                  <a:gd name="connsiteX5" fmla="*/ 1032054 w 1032264"/>
                  <a:gd name="connsiteY5" fmla="*/ 331498 h 691523"/>
                  <a:gd name="connsiteX6" fmla="*/ 1005860 w 1032264"/>
                  <a:gd name="connsiteY6" fmla="*/ 438654 h 691523"/>
                  <a:gd name="connsiteX7" fmla="*/ 936804 w 1032264"/>
                  <a:gd name="connsiteY7" fmla="*/ 483897 h 691523"/>
                  <a:gd name="connsiteX8" fmla="*/ 846316 w 1032264"/>
                  <a:gd name="connsiteY8" fmla="*/ 483898 h 691523"/>
                  <a:gd name="connsiteX9" fmla="*/ 758210 w 1032264"/>
                  <a:gd name="connsiteY9" fmla="*/ 431510 h 691523"/>
                  <a:gd name="connsiteX10" fmla="*/ 648673 w 1032264"/>
                  <a:gd name="connsiteY10" fmla="*/ 383885 h 691523"/>
                  <a:gd name="connsiteX11" fmla="*/ 503416 w 1032264"/>
                  <a:gd name="connsiteY11" fmla="*/ 319591 h 691523"/>
                  <a:gd name="connsiteX12" fmla="*/ 460554 w 1032264"/>
                  <a:gd name="connsiteY12" fmla="*/ 250535 h 691523"/>
                  <a:gd name="connsiteX13" fmla="*/ 467698 w 1032264"/>
                  <a:gd name="connsiteY13" fmla="*/ 202910 h 691523"/>
                  <a:gd name="connsiteX14" fmla="*/ 570091 w 1032264"/>
                  <a:gd name="connsiteY14" fmla="*/ 205291 h 691523"/>
                  <a:gd name="connsiteX15" fmla="*/ 641529 w 1032264"/>
                  <a:gd name="connsiteY15" fmla="*/ 255298 h 691523"/>
                  <a:gd name="connsiteX16" fmla="*/ 770116 w 1032264"/>
                  <a:gd name="connsiteY16" fmla="*/ 345785 h 691523"/>
                  <a:gd name="connsiteX17" fmla="*/ 872510 w 1032264"/>
                  <a:gd name="connsiteY17" fmla="*/ 383885 h 691523"/>
                  <a:gd name="connsiteX18" fmla="*/ 912991 w 1032264"/>
                  <a:gd name="connsiteY18" fmla="*/ 300541 h 691523"/>
                  <a:gd name="connsiteX19" fmla="*/ 884416 w 1032264"/>
                  <a:gd name="connsiteY19" fmla="*/ 198148 h 691523"/>
                  <a:gd name="connsiteX20" fmla="*/ 765354 w 1032264"/>
                  <a:gd name="connsiteY20" fmla="*/ 124329 h 691523"/>
                  <a:gd name="connsiteX21" fmla="*/ 620098 w 1032264"/>
                  <a:gd name="connsiteY21" fmla="*/ 119566 h 691523"/>
                  <a:gd name="connsiteX22" fmla="*/ 501035 w 1032264"/>
                  <a:gd name="connsiteY22" fmla="*/ 155285 h 691523"/>
                  <a:gd name="connsiteX23" fmla="*/ 441504 w 1032264"/>
                  <a:gd name="connsiteY23" fmla="*/ 224341 h 691523"/>
                  <a:gd name="connsiteX24" fmla="*/ 536754 w 1032264"/>
                  <a:gd name="connsiteY24" fmla="*/ 331498 h 691523"/>
                  <a:gd name="connsiteX25" fmla="*/ 720110 w 1032264"/>
                  <a:gd name="connsiteY25" fmla="*/ 374360 h 691523"/>
                  <a:gd name="connsiteX26" fmla="*/ 817741 w 1032264"/>
                  <a:gd name="connsiteY26" fmla="*/ 424366 h 691523"/>
                  <a:gd name="connsiteX27" fmla="*/ 877273 w 1032264"/>
                  <a:gd name="connsiteY27" fmla="*/ 498185 h 691523"/>
                  <a:gd name="connsiteX28" fmla="*/ 884416 w 1032264"/>
                  <a:gd name="connsiteY28" fmla="*/ 567241 h 691523"/>
                  <a:gd name="connsiteX29" fmla="*/ 779641 w 1032264"/>
                  <a:gd name="connsiteY29" fmla="*/ 672016 h 691523"/>
                  <a:gd name="connsiteX30" fmla="*/ 648673 w 1032264"/>
                  <a:gd name="connsiteY30" fmla="*/ 691066 h 691523"/>
                  <a:gd name="connsiteX31" fmla="*/ 536754 w 1032264"/>
                  <a:gd name="connsiteY31" fmla="*/ 664873 h 691523"/>
                  <a:gd name="connsiteX32" fmla="*/ 453410 w 1032264"/>
                  <a:gd name="connsiteY32" fmla="*/ 629154 h 691523"/>
                  <a:gd name="connsiteX33" fmla="*/ 374829 w 1032264"/>
                  <a:gd name="connsiteY33" fmla="*/ 591054 h 691523"/>
                  <a:gd name="connsiteX34" fmla="*/ 293866 w 1032264"/>
                  <a:gd name="connsiteY34" fmla="*/ 569623 h 691523"/>
                  <a:gd name="connsiteX35" fmla="*/ 193854 w 1032264"/>
                  <a:gd name="connsiteY35" fmla="*/ 562479 h 691523"/>
                  <a:gd name="connsiteX36" fmla="*/ 143848 w 1032264"/>
                  <a:gd name="connsiteY36" fmla="*/ 600579 h 691523"/>
                  <a:gd name="connsiteX37" fmla="*/ 98604 w 1032264"/>
                  <a:gd name="connsiteY37" fmla="*/ 636298 h 691523"/>
                  <a:gd name="connsiteX38" fmla="*/ 58123 w 1032264"/>
                  <a:gd name="connsiteY38" fmla="*/ 655348 h 691523"/>
                  <a:gd name="connsiteX39" fmla="*/ 12879 w 1032264"/>
                  <a:gd name="connsiteY39" fmla="*/ 598198 h 691523"/>
                  <a:gd name="connsiteX40" fmla="*/ 5735 w 1032264"/>
                  <a:gd name="connsiteY40" fmla="*/ 569623 h 691523"/>
                  <a:gd name="connsiteX41" fmla="*/ 89079 w 1032264"/>
                  <a:gd name="connsiteY41" fmla="*/ 521998 h 691523"/>
                  <a:gd name="connsiteX42" fmla="*/ 143848 w 1032264"/>
                  <a:gd name="connsiteY42" fmla="*/ 467229 h 691523"/>
                  <a:gd name="connsiteX43" fmla="*/ 241479 w 1032264"/>
                  <a:gd name="connsiteY43" fmla="*/ 445798 h 691523"/>
                  <a:gd name="connsiteX44" fmla="*/ 408166 w 1032264"/>
                  <a:gd name="connsiteY44" fmla="*/ 486279 h 691523"/>
                  <a:gd name="connsiteX45" fmla="*/ 520085 w 1032264"/>
                  <a:gd name="connsiteY45" fmla="*/ 550573 h 691523"/>
                  <a:gd name="connsiteX46" fmla="*/ 601048 w 1032264"/>
                  <a:gd name="connsiteY46" fmla="*/ 574385 h 691523"/>
                  <a:gd name="connsiteX47" fmla="*/ 693916 w 1032264"/>
                  <a:gd name="connsiteY47" fmla="*/ 581529 h 691523"/>
                  <a:gd name="connsiteX48" fmla="*/ 767735 w 1032264"/>
                  <a:gd name="connsiteY48" fmla="*/ 557716 h 691523"/>
                  <a:gd name="connsiteX49" fmla="*/ 727254 w 1032264"/>
                  <a:gd name="connsiteY49" fmla="*/ 481516 h 691523"/>
                  <a:gd name="connsiteX50" fmla="*/ 601048 w 1032264"/>
                  <a:gd name="connsiteY50" fmla="*/ 450560 h 691523"/>
                  <a:gd name="connsiteX51" fmla="*/ 484366 w 1032264"/>
                  <a:gd name="connsiteY51" fmla="*/ 424366 h 691523"/>
                  <a:gd name="connsiteX52" fmla="*/ 370066 w 1032264"/>
                  <a:gd name="connsiteY52" fmla="*/ 343404 h 691523"/>
                  <a:gd name="connsiteX53" fmla="*/ 331966 w 1032264"/>
                  <a:gd name="connsiteY53" fmla="*/ 260060 h 691523"/>
                  <a:gd name="connsiteX54" fmla="*/ 355778 w 1032264"/>
                  <a:gd name="connsiteY54" fmla="*/ 164811 h 691523"/>
                  <a:gd name="connsiteX55" fmla="*/ 431978 w 1032264"/>
                  <a:gd name="connsiteY55" fmla="*/ 88610 h 691523"/>
                  <a:gd name="connsiteX0" fmla="*/ 431978 w 1032264"/>
                  <a:gd name="connsiteY0" fmla="*/ 88610 h 691523"/>
                  <a:gd name="connsiteX1" fmla="*/ 591523 w 1032264"/>
                  <a:gd name="connsiteY1" fmla="*/ 24316 h 691523"/>
                  <a:gd name="connsiteX2" fmla="*/ 753448 w 1032264"/>
                  <a:gd name="connsiteY2" fmla="*/ 504 h 691523"/>
                  <a:gd name="connsiteX3" fmla="*/ 882035 w 1032264"/>
                  <a:gd name="connsiteY3" fmla="*/ 43366 h 691523"/>
                  <a:gd name="connsiteX4" fmla="*/ 993954 w 1032264"/>
                  <a:gd name="connsiteY4" fmla="*/ 157666 h 691523"/>
                  <a:gd name="connsiteX5" fmla="*/ 1032054 w 1032264"/>
                  <a:gd name="connsiteY5" fmla="*/ 331498 h 691523"/>
                  <a:gd name="connsiteX6" fmla="*/ 1005860 w 1032264"/>
                  <a:gd name="connsiteY6" fmla="*/ 438654 h 691523"/>
                  <a:gd name="connsiteX7" fmla="*/ 936804 w 1032264"/>
                  <a:gd name="connsiteY7" fmla="*/ 483897 h 691523"/>
                  <a:gd name="connsiteX8" fmla="*/ 846316 w 1032264"/>
                  <a:gd name="connsiteY8" fmla="*/ 483898 h 691523"/>
                  <a:gd name="connsiteX9" fmla="*/ 758210 w 1032264"/>
                  <a:gd name="connsiteY9" fmla="*/ 431510 h 691523"/>
                  <a:gd name="connsiteX10" fmla="*/ 648673 w 1032264"/>
                  <a:gd name="connsiteY10" fmla="*/ 383885 h 691523"/>
                  <a:gd name="connsiteX11" fmla="*/ 503416 w 1032264"/>
                  <a:gd name="connsiteY11" fmla="*/ 319591 h 691523"/>
                  <a:gd name="connsiteX12" fmla="*/ 460554 w 1032264"/>
                  <a:gd name="connsiteY12" fmla="*/ 250535 h 691523"/>
                  <a:gd name="connsiteX13" fmla="*/ 467698 w 1032264"/>
                  <a:gd name="connsiteY13" fmla="*/ 202910 h 691523"/>
                  <a:gd name="connsiteX14" fmla="*/ 570091 w 1032264"/>
                  <a:gd name="connsiteY14" fmla="*/ 205291 h 691523"/>
                  <a:gd name="connsiteX15" fmla="*/ 641529 w 1032264"/>
                  <a:gd name="connsiteY15" fmla="*/ 255298 h 691523"/>
                  <a:gd name="connsiteX16" fmla="*/ 770116 w 1032264"/>
                  <a:gd name="connsiteY16" fmla="*/ 345785 h 691523"/>
                  <a:gd name="connsiteX17" fmla="*/ 872510 w 1032264"/>
                  <a:gd name="connsiteY17" fmla="*/ 383885 h 691523"/>
                  <a:gd name="connsiteX18" fmla="*/ 912991 w 1032264"/>
                  <a:gd name="connsiteY18" fmla="*/ 300541 h 691523"/>
                  <a:gd name="connsiteX19" fmla="*/ 884416 w 1032264"/>
                  <a:gd name="connsiteY19" fmla="*/ 198148 h 691523"/>
                  <a:gd name="connsiteX20" fmla="*/ 765354 w 1032264"/>
                  <a:gd name="connsiteY20" fmla="*/ 124329 h 691523"/>
                  <a:gd name="connsiteX21" fmla="*/ 620098 w 1032264"/>
                  <a:gd name="connsiteY21" fmla="*/ 119566 h 691523"/>
                  <a:gd name="connsiteX22" fmla="*/ 501035 w 1032264"/>
                  <a:gd name="connsiteY22" fmla="*/ 155285 h 691523"/>
                  <a:gd name="connsiteX23" fmla="*/ 441504 w 1032264"/>
                  <a:gd name="connsiteY23" fmla="*/ 224341 h 691523"/>
                  <a:gd name="connsiteX24" fmla="*/ 536754 w 1032264"/>
                  <a:gd name="connsiteY24" fmla="*/ 331498 h 691523"/>
                  <a:gd name="connsiteX25" fmla="*/ 720110 w 1032264"/>
                  <a:gd name="connsiteY25" fmla="*/ 374360 h 691523"/>
                  <a:gd name="connsiteX26" fmla="*/ 817741 w 1032264"/>
                  <a:gd name="connsiteY26" fmla="*/ 424366 h 691523"/>
                  <a:gd name="connsiteX27" fmla="*/ 877273 w 1032264"/>
                  <a:gd name="connsiteY27" fmla="*/ 498185 h 691523"/>
                  <a:gd name="connsiteX28" fmla="*/ 884416 w 1032264"/>
                  <a:gd name="connsiteY28" fmla="*/ 567241 h 691523"/>
                  <a:gd name="connsiteX29" fmla="*/ 779641 w 1032264"/>
                  <a:gd name="connsiteY29" fmla="*/ 672016 h 691523"/>
                  <a:gd name="connsiteX30" fmla="*/ 648673 w 1032264"/>
                  <a:gd name="connsiteY30" fmla="*/ 691066 h 691523"/>
                  <a:gd name="connsiteX31" fmla="*/ 536754 w 1032264"/>
                  <a:gd name="connsiteY31" fmla="*/ 664873 h 691523"/>
                  <a:gd name="connsiteX32" fmla="*/ 453410 w 1032264"/>
                  <a:gd name="connsiteY32" fmla="*/ 629154 h 691523"/>
                  <a:gd name="connsiteX33" fmla="*/ 374829 w 1032264"/>
                  <a:gd name="connsiteY33" fmla="*/ 591054 h 691523"/>
                  <a:gd name="connsiteX34" fmla="*/ 293866 w 1032264"/>
                  <a:gd name="connsiteY34" fmla="*/ 569623 h 691523"/>
                  <a:gd name="connsiteX35" fmla="*/ 193854 w 1032264"/>
                  <a:gd name="connsiteY35" fmla="*/ 562479 h 691523"/>
                  <a:gd name="connsiteX36" fmla="*/ 143848 w 1032264"/>
                  <a:gd name="connsiteY36" fmla="*/ 600579 h 691523"/>
                  <a:gd name="connsiteX37" fmla="*/ 98604 w 1032264"/>
                  <a:gd name="connsiteY37" fmla="*/ 636298 h 691523"/>
                  <a:gd name="connsiteX38" fmla="*/ 58123 w 1032264"/>
                  <a:gd name="connsiteY38" fmla="*/ 655348 h 691523"/>
                  <a:gd name="connsiteX39" fmla="*/ 12879 w 1032264"/>
                  <a:gd name="connsiteY39" fmla="*/ 598198 h 691523"/>
                  <a:gd name="connsiteX40" fmla="*/ 5735 w 1032264"/>
                  <a:gd name="connsiteY40" fmla="*/ 569623 h 691523"/>
                  <a:gd name="connsiteX41" fmla="*/ 89079 w 1032264"/>
                  <a:gd name="connsiteY41" fmla="*/ 521998 h 691523"/>
                  <a:gd name="connsiteX42" fmla="*/ 143848 w 1032264"/>
                  <a:gd name="connsiteY42" fmla="*/ 467229 h 691523"/>
                  <a:gd name="connsiteX43" fmla="*/ 241479 w 1032264"/>
                  <a:gd name="connsiteY43" fmla="*/ 445798 h 691523"/>
                  <a:gd name="connsiteX44" fmla="*/ 408166 w 1032264"/>
                  <a:gd name="connsiteY44" fmla="*/ 486279 h 691523"/>
                  <a:gd name="connsiteX45" fmla="*/ 520085 w 1032264"/>
                  <a:gd name="connsiteY45" fmla="*/ 550573 h 691523"/>
                  <a:gd name="connsiteX46" fmla="*/ 601048 w 1032264"/>
                  <a:gd name="connsiteY46" fmla="*/ 574385 h 691523"/>
                  <a:gd name="connsiteX47" fmla="*/ 693916 w 1032264"/>
                  <a:gd name="connsiteY47" fmla="*/ 581529 h 691523"/>
                  <a:gd name="connsiteX48" fmla="*/ 767735 w 1032264"/>
                  <a:gd name="connsiteY48" fmla="*/ 557716 h 691523"/>
                  <a:gd name="connsiteX49" fmla="*/ 727254 w 1032264"/>
                  <a:gd name="connsiteY49" fmla="*/ 481516 h 691523"/>
                  <a:gd name="connsiteX50" fmla="*/ 601048 w 1032264"/>
                  <a:gd name="connsiteY50" fmla="*/ 450560 h 691523"/>
                  <a:gd name="connsiteX51" fmla="*/ 491510 w 1032264"/>
                  <a:gd name="connsiteY51" fmla="*/ 421984 h 691523"/>
                  <a:gd name="connsiteX52" fmla="*/ 370066 w 1032264"/>
                  <a:gd name="connsiteY52" fmla="*/ 343404 h 691523"/>
                  <a:gd name="connsiteX53" fmla="*/ 331966 w 1032264"/>
                  <a:gd name="connsiteY53" fmla="*/ 260060 h 691523"/>
                  <a:gd name="connsiteX54" fmla="*/ 355778 w 1032264"/>
                  <a:gd name="connsiteY54" fmla="*/ 164811 h 691523"/>
                  <a:gd name="connsiteX55" fmla="*/ 431978 w 1032264"/>
                  <a:gd name="connsiteY55" fmla="*/ 88610 h 691523"/>
                  <a:gd name="connsiteX0" fmla="*/ 431978 w 1032264"/>
                  <a:gd name="connsiteY0" fmla="*/ 88610 h 691523"/>
                  <a:gd name="connsiteX1" fmla="*/ 591523 w 1032264"/>
                  <a:gd name="connsiteY1" fmla="*/ 24316 h 691523"/>
                  <a:gd name="connsiteX2" fmla="*/ 753448 w 1032264"/>
                  <a:gd name="connsiteY2" fmla="*/ 504 h 691523"/>
                  <a:gd name="connsiteX3" fmla="*/ 882035 w 1032264"/>
                  <a:gd name="connsiteY3" fmla="*/ 43366 h 691523"/>
                  <a:gd name="connsiteX4" fmla="*/ 993954 w 1032264"/>
                  <a:gd name="connsiteY4" fmla="*/ 157666 h 691523"/>
                  <a:gd name="connsiteX5" fmla="*/ 1032054 w 1032264"/>
                  <a:gd name="connsiteY5" fmla="*/ 331498 h 691523"/>
                  <a:gd name="connsiteX6" fmla="*/ 1005860 w 1032264"/>
                  <a:gd name="connsiteY6" fmla="*/ 438654 h 691523"/>
                  <a:gd name="connsiteX7" fmla="*/ 936804 w 1032264"/>
                  <a:gd name="connsiteY7" fmla="*/ 483897 h 691523"/>
                  <a:gd name="connsiteX8" fmla="*/ 846316 w 1032264"/>
                  <a:gd name="connsiteY8" fmla="*/ 483898 h 691523"/>
                  <a:gd name="connsiteX9" fmla="*/ 758210 w 1032264"/>
                  <a:gd name="connsiteY9" fmla="*/ 431510 h 691523"/>
                  <a:gd name="connsiteX10" fmla="*/ 648673 w 1032264"/>
                  <a:gd name="connsiteY10" fmla="*/ 383885 h 691523"/>
                  <a:gd name="connsiteX11" fmla="*/ 503416 w 1032264"/>
                  <a:gd name="connsiteY11" fmla="*/ 319591 h 691523"/>
                  <a:gd name="connsiteX12" fmla="*/ 460554 w 1032264"/>
                  <a:gd name="connsiteY12" fmla="*/ 250535 h 691523"/>
                  <a:gd name="connsiteX13" fmla="*/ 467698 w 1032264"/>
                  <a:gd name="connsiteY13" fmla="*/ 202910 h 691523"/>
                  <a:gd name="connsiteX14" fmla="*/ 570091 w 1032264"/>
                  <a:gd name="connsiteY14" fmla="*/ 205291 h 691523"/>
                  <a:gd name="connsiteX15" fmla="*/ 641529 w 1032264"/>
                  <a:gd name="connsiteY15" fmla="*/ 255298 h 691523"/>
                  <a:gd name="connsiteX16" fmla="*/ 770116 w 1032264"/>
                  <a:gd name="connsiteY16" fmla="*/ 345785 h 691523"/>
                  <a:gd name="connsiteX17" fmla="*/ 872510 w 1032264"/>
                  <a:gd name="connsiteY17" fmla="*/ 383885 h 691523"/>
                  <a:gd name="connsiteX18" fmla="*/ 912991 w 1032264"/>
                  <a:gd name="connsiteY18" fmla="*/ 300541 h 691523"/>
                  <a:gd name="connsiteX19" fmla="*/ 884416 w 1032264"/>
                  <a:gd name="connsiteY19" fmla="*/ 198148 h 691523"/>
                  <a:gd name="connsiteX20" fmla="*/ 765354 w 1032264"/>
                  <a:gd name="connsiteY20" fmla="*/ 124329 h 691523"/>
                  <a:gd name="connsiteX21" fmla="*/ 620098 w 1032264"/>
                  <a:gd name="connsiteY21" fmla="*/ 119566 h 691523"/>
                  <a:gd name="connsiteX22" fmla="*/ 501035 w 1032264"/>
                  <a:gd name="connsiteY22" fmla="*/ 155285 h 691523"/>
                  <a:gd name="connsiteX23" fmla="*/ 441504 w 1032264"/>
                  <a:gd name="connsiteY23" fmla="*/ 224341 h 691523"/>
                  <a:gd name="connsiteX24" fmla="*/ 536754 w 1032264"/>
                  <a:gd name="connsiteY24" fmla="*/ 331498 h 691523"/>
                  <a:gd name="connsiteX25" fmla="*/ 720110 w 1032264"/>
                  <a:gd name="connsiteY25" fmla="*/ 374360 h 691523"/>
                  <a:gd name="connsiteX26" fmla="*/ 817741 w 1032264"/>
                  <a:gd name="connsiteY26" fmla="*/ 424366 h 691523"/>
                  <a:gd name="connsiteX27" fmla="*/ 877273 w 1032264"/>
                  <a:gd name="connsiteY27" fmla="*/ 498185 h 691523"/>
                  <a:gd name="connsiteX28" fmla="*/ 884416 w 1032264"/>
                  <a:gd name="connsiteY28" fmla="*/ 567241 h 691523"/>
                  <a:gd name="connsiteX29" fmla="*/ 779641 w 1032264"/>
                  <a:gd name="connsiteY29" fmla="*/ 672016 h 691523"/>
                  <a:gd name="connsiteX30" fmla="*/ 648673 w 1032264"/>
                  <a:gd name="connsiteY30" fmla="*/ 691066 h 691523"/>
                  <a:gd name="connsiteX31" fmla="*/ 536754 w 1032264"/>
                  <a:gd name="connsiteY31" fmla="*/ 664873 h 691523"/>
                  <a:gd name="connsiteX32" fmla="*/ 453410 w 1032264"/>
                  <a:gd name="connsiteY32" fmla="*/ 629154 h 691523"/>
                  <a:gd name="connsiteX33" fmla="*/ 374829 w 1032264"/>
                  <a:gd name="connsiteY33" fmla="*/ 591054 h 691523"/>
                  <a:gd name="connsiteX34" fmla="*/ 293866 w 1032264"/>
                  <a:gd name="connsiteY34" fmla="*/ 569623 h 691523"/>
                  <a:gd name="connsiteX35" fmla="*/ 193854 w 1032264"/>
                  <a:gd name="connsiteY35" fmla="*/ 562479 h 691523"/>
                  <a:gd name="connsiteX36" fmla="*/ 143848 w 1032264"/>
                  <a:gd name="connsiteY36" fmla="*/ 600579 h 691523"/>
                  <a:gd name="connsiteX37" fmla="*/ 98604 w 1032264"/>
                  <a:gd name="connsiteY37" fmla="*/ 636298 h 691523"/>
                  <a:gd name="connsiteX38" fmla="*/ 58123 w 1032264"/>
                  <a:gd name="connsiteY38" fmla="*/ 655348 h 691523"/>
                  <a:gd name="connsiteX39" fmla="*/ 12879 w 1032264"/>
                  <a:gd name="connsiteY39" fmla="*/ 598198 h 691523"/>
                  <a:gd name="connsiteX40" fmla="*/ 5735 w 1032264"/>
                  <a:gd name="connsiteY40" fmla="*/ 569623 h 691523"/>
                  <a:gd name="connsiteX41" fmla="*/ 89079 w 1032264"/>
                  <a:gd name="connsiteY41" fmla="*/ 521998 h 691523"/>
                  <a:gd name="connsiteX42" fmla="*/ 143848 w 1032264"/>
                  <a:gd name="connsiteY42" fmla="*/ 467229 h 691523"/>
                  <a:gd name="connsiteX43" fmla="*/ 241479 w 1032264"/>
                  <a:gd name="connsiteY43" fmla="*/ 445798 h 691523"/>
                  <a:gd name="connsiteX44" fmla="*/ 408166 w 1032264"/>
                  <a:gd name="connsiteY44" fmla="*/ 486279 h 691523"/>
                  <a:gd name="connsiteX45" fmla="*/ 520085 w 1032264"/>
                  <a:gd name="connsiteY45" fmla="*/ 550573 h 691523"/>
                  <a:gd name="connsiteX46" fmla="*/ 601048 w 1032264"/>
                  <a:gd name="connsiteY46" fmla="*/ 574385 h 691523"/>
                  <a:gd name="connsiteX47" fmla="*/ 693916 w 1032264"/>
                  <a:gd name="connsiteY47" fmla="*/ 581529 h 691523"/>
                  <a:gd name="connsiteX48" fmla="*/ 767735 w 1032264"/>
                  <a:gd name="connsiteY48" fmla="*/ 557716 h 691523"/>
                  <a:gd name="connsiteX49" fmla="*/ 708204 w 1032264"/>
                  <a:gd name="connsiteY49" fmla="*/ 488660 h 691523"/>
                  <a:gd name="connsiteX50" fmla="*/ 601048 w 1032264"/>
                  <a:gd name="connsiteY50" fmla="*/ 450560 h 691523"/>
                  <a:gd name="connsiteX51" fmla="*/ 491510 w 1032264"/>
                  <a:gd name="connsiteY51" fmla="*/ 421984 h 691523"/>
                  <a:gd name="connsiteX52" fmla="*/ 370066 w 1032264"/>
                  <a:gd name="connsiteY52" fmla="*/ 343404 h 691523"/>
                  <a:gd name="connsiteX53" fmla="*/ 331966 w 1032264"/>
                  <a:gd name="connsiteY53" fmla="*/ 260060 h 691523"/>
                  <a:gd name="connsiteX54" fmla="*/ 355778 w 1032264"/>
                  <a:gd name="connsiteY54" fmla="*/ 164811 h 691523"/>
                  <a:gd name="connsiteX55" fmla="*/ 431978 w 1032264"/>
                  <a:gd name="connsiteY55" fmla="*/ 88610 h 691523"/>
                  <a:gd name="connsiteX0" fmla="*/ 431978 w 1032264"/>
                  <a:gd name="connsiteY0" fmla="*/ 88610 h 691523"/>
                  <a:gd name="connsiteX1" fmla="*/ 591523 w 1032264"/>
                  <a:gd name="connsiteY1" fmla="*/ 24316 h 691523"/>
                  <a:gd name="connsiteX2" fmla="*/ 753448 w 1032264"/>
                  <a:gd name="connsiteY2" fmla="*/ 504 h 691523"/>
                  <a:gd name="connsiteX3" fmla="*/ 882035 w 1032264"/>
                  <a:gd name="connsiteY3" fmla="*/ 43366 h 691523"/>
                  <a:gd name="connsiteX4" fmla="*/ 993954 w 1032264"/>
                  <a:gd name="connsiteY4" fmla="*/ 157666 h 691523"/>
                  <a:gd name="connsiteX5" fmla="*/ 1032054 w 1032264"/>
                  <a:gd name="connsiteY5" fmla="*/ 331498 h 691523"/>
                  <a:gd name="connsiteX6" fmla="*/ 1005860 w 1032264"/>
                  <a:gd name="connsiteY6" fmla="*/ 438654 h 691523"/>
                  <a:gd name="connsiteX7" fmla="*/ 936804 w 1032264"/>
                  <a:gd name="connsiteY7" fmla="*/ 483897 h 691523"/>
                  <a:gd name="connsiteX8" fmla="*/ 846316 w 1032264"/>
                  <a:gd name="connsiteY8" fmla="*/ 483898 h 691523"/>
                  <a:gd name="connsiteX9" fmla="*/ 758210 w 1032264"/>
                  <a:gd name="connsiteY9" fmla="*/ 431510 h 691523"/>
                  <a:gd name="connsiteX10" fmla="*/ 648673 w 1032264"/>
                  <a:gd name="connsiteY10" fmla="*/ 383885 h 691523"/>
                  <a:gd name="connsiteX11" fmla="*/ 503416 w 1032264"/>
                  <a:gd name="connsiteY11" fmla="*/ 319591 h 691523"/>
                  <a:gd name="connsiteX12" fmla="*/ 460554 w 1032264"/>
                  <a:gd name="connsiteY12" fmla="*/ 250535 h 691523"/>
                  <a:gd name="connsiteX13" fmla="*/ 467698 w 1032264"/>
                  <a:gd name="connsiteY13" fmla="*/ 202910 h 691523"/>
                  <a:gd name="connsiteX14" fmla="*/ 570091 w 1032264"/>
                  <a:gd name="connsiteY14" fmla="*/ 205291 h 691523"/>
                  <a:gd name="connsiteX15" fmla="*/ 641529 w 1032264"/>
                  <a:gd name="connsiteY15" fmla="*/ 255298 h 691523"/>
                  <a:gd name="connsiteX16" fmla="*/ 770116 w 1032264"/>
                  <a:gd name="connsiteY16" fmla="*/ 345785 h 691523"/>
                  <a:gd name="connsiteX17" fmla="*/ 872510 w 1032264"/>
                  <a:gd name="connsiteY17" fmla="*/ 383885 h 691523"/>
                  <a:gd name="connsiteX18" fmla="*/ 912991 w 1032264"/>
                  <a:gd name="connsiteY18" fmla="*/ 300541 h 691523"/>
                  <a:gd name="connsiteX19" fmla="*/ 884416 w 1032264"/>
                  <a:gd name="connsiteY19" fmla="*/ 198148 h 691523"/>
                  <a:gd name="connsiteX20" fmla="*/ 765354 w 1032264"/>
                  <a:gd name="connsiteY20" fmla="*/ 124329 h 691523"/>
                  <a:gd name="connsiteX21" fmla="*/ 620098 w 1032264"/>
                  <a:gd name="connsiteY21" fmla="*/ 119566 h 691523"/>
                  <a:gd name="connsiteX22" fmla="*/ 501035 w 1032264"/>
                  <a:gd name="connsiteY22" fmla="*/ 155285 h 691523"/>
                  <a:gd name="connsiteX23" fmla="*/ 441504 w 1032264"/>
                  <a:gd name="connsiteY23" fmla="*/ 224341 h 691523"/>
                  <a:gd name="connsiteX24" fmla="*/ 536754 w 1032264"/>
                  <a:gd name="connsiteY24" fmla="*/ 331498 h 691523"/>
                  <a:gd name="connsiteX25" fmla="*/ 720110 w 1032264"/>
                  <a:gd name="connsiteY25" fmla="*/ 374360 h 691523"/>
                  <a:gd name="connsiteX26" fmla="*/ 817741 w 1032264"/>
                  <a:gd name="connsiteY26" fmla="*/ 424366 h 691523"/>
                  <a:gd name="connsiteX27" fmla="*/ 877273 w 1032264"/>
                  <a:gd name="connsiteY27" fmla="*/ 498185 h 691523"/>
                  <a:gd name="connsiteX28" fmla="*/ 884416 w 1032264"/>
                  <a:gd name="connsiteY28" fmla="*/ 567241 h 691523"/>
                  <a:gd name="connsiteX29" fmla="*/ 779641 w 1032264"/>
                  <a:gd name="connsiteY29" fmla="*/ 672016 h 691523"/>
                  <a:gd name="connsiteX30" fmla="*/ 648673 w 1032264"/>
                  <a:gd name="connsiteY30" fmla="*/ 691066 h 691523"/>
                  <a:gd name="connsiteX31" fmla="*/ 536754 w 1032264"/>
                  <a:gd name="connsiteY31" fmla="*/ 664873 h 691523"/>
                  <a:gd name="connsiteX32" fmla="*/ 453410 w 1032264"/>
                  <a:gd name="connsiteY32" fmla="*/ 629154 h 691523"/>
                  <a:gd name="connsiteX33" fmla="*/ 374829 w 1032264"/>
                  <a:gd name="connsiteY33" fmla="*/ 591054 h 691523"/>
                  <a:gd name="connsiteX34" fmla="*/ 293866 w 1032264"/>
                  <a:gd name="connsiteY34" fmla="*/ 569623 h 691523"/>
                  <a:gd name="connsiteX35" fmla="*/ 193854 w 1032264"/>
                  <a:gd name="connsiteY35" fmla="*/ 562479 h 691523"/>
                  <a:gd name="connsiteX36" fmla="*/ 143848 w 1032264"/>
                  <a:gd name="connsiteY36" fmla="*/ 600579 h 691523"/>
                  <a:gd name="connsiteX37" fmla="*/ 98604 w 1032264"/>
                  <a:gd name="connsiteY37" fmla="*/ 636298 h 691523"/>
                  <a:gd name="connsiteX38" fmla="*/ 58123 w 1032264"/>
                  <a:gd name="connsiteY38" fmla="*/ 655348 h 691523"/>
                  <a:gd name="connsiteX39" fmla="*/ 12879 w 1032264"/>
                  <a:gd name="connsiteY39" fmla="*/ 598198 h 691523"/>
                  <a:gd name="connsiteX40" fmla="*/ 5735 w 1032264"/>
                  <a:gd name="connsiteY40" fmla="*/ 569623 h 691523"/>
                  <a:gd name="connsiteX41" fmla="*/ 89079 w 1032264"/>
                  <a:gd name="connsiteY41" fmla="*/ 521998 h 691523"/>
                  <a:gd name="connsiteX42" fmla="*/ 143848 w 1032264"/>
                  <a:gd name="connsiteY42" fmla="*/ 467229 h 691523"/>
                  <a:gd name="connsiteX43" fmla="*/ 241479 w 1032264"/>
                  <a:gd name="connsiteY43" fmla="*/ 445798 h 691523"/>
                  <a:gd name="connsiteX44" fmla="*/ 408166 w 1032264"/>
                  <a:gd name="connsiteY44" fmla="*/ 486279 h 691523"/>
                  <a:gd name="connsiteX45" fmla="*/ 520085 w 1032264"/>
                  <a:gd name="connsiteY45" fmla="*/ 550573 h 691523"/>
                  <a:gd name="connsiteX46" fmla="*/ 601048 w 1032264"/>
                  <a:gd name="connsiteY46" fmla="*/ 574385 h 691523"/>
                  <a:gd name="connsiteX47" fmla="*/ 693916 w 1032264"/>
                  <a:gd name="connsiteY47" fmla="*/ 581529 h 691523"/>
                  <a:gd name="connsiteX48" fmla="*/ 751066 w 1032264"/>
                  <a:gd name="connsiteY48" fmla="*/ 550573 h 691523"/>
                  <a:gd name="connsiteX49" fmla="*/ 708204 w 1032264"/>
                  <a:gd name="connsiteY49" fmla="*/ 488660 h 691523"/>
                  <a:gd name="connsiteX50" fmla="*/ 601048 w 1032264"/>
                  <a:gd name="connsiteY50" fmla="*/ 450560 h 691523"/>
                  <a:gd name="connsiteX51" fmla="*/ 491510 w 1032264"/>
                  <a:gd name="connsiteY51" fmla="*/ 421984 h 691523"/>
                  <a:gd name="connsiteX52" fmla="*/ 370066 w 1032264"/>
                  <a:gd name="connsiteY52" fmla="*/ 343404 h 691523"/>
                  <a:gd name="connsiteX53" fmla="*/ 331966 w 1032264"/>
                  <a:gd name="connsiteY53" fmla="*/ 260060 h 691523"/>
                  <a:gd name="connsiteX54" fmla="*/ 355778 w 1032264"/>
                  <a:gd name="connsiteY54" fmla="*/ 164811 h 691523"/>
                  <a:gd name="connsiteX55" fmla="*/ 431978 w 1032264"/>
                  <a:gd name="connsiteY55" fmla="*/ 88610 h 691523"/>
                  <a:gd name="connsiteX0" fmla="*/ 431978 w 1032264"/>
                  <a:gd name="connsiteY0" fmla="*/ 88610 h 691523"/>
                  <a:gd name="connsiteX1" fmla="*/ 591523 w 1032264"/>
                  <a:gd name="connsiteY1" fmla="*/ 24316 h 691523"/>
                  <a:gd name="connsiteX2" fmla="*/ 753448 w 1032264"/>
                  <a:gd name="connsiteY2" fmla="*/ 504 h 691523"/>
                  <a:gd name="connsiteX3" fmla="*/ 882035 w 1032264"/>
                  <a:gd name="connsiteY3" fmla="*/ 43366 h 691523"/>
                  <a:gd name="connsiteX4" fmla="*/ 993954 w 1032264"/>
                  <a:gd name="connsiteY4" fmla="*/ 157666 h 691523"/>
                  <a:gd name="connsiteX5" fmla="*/ 1032054 w 1032264"/>
                  <a:gd name="connsiteY5" fmla="*/ 331498 h 691523"/>
                  <a:gd name="connsiteX6" fmla="*/ 1005860 w 1032264"/>
                  <a:gd name="connsiteY6" fmla="*/ 438654 h 691523"/>
                  <a:gd name="connsiteX7" fmla="*/ 936804 w 1032264"/>
                  <a:gd name="connsiteY7" fmla="*/ 483897 h 691523"/>
                  <a:gd name="connsiteX8" fmla="*/ 846316 w 1032264"/>
                  <a:gd name="connsiteY8" fmla="*/ 483898 h 691523"/>
                  <a:gd name="connsiteX9" fmla="*/ 758210 w 1032264"/>
                  <a:gd name="connsiteY9" fmla="*/ 431510 h 691523"/>
                  <a:gd name="connsiteX10" fmla="*/ 648673 w 1032264"/>
                  <a:gd name="connsiteY10" fmla="*/ 383885 h 691523"/>
                  <a:gd name="connsiteX11" fmla="*/ 503416 w 1032264"/>
                  <a:gd name="connsiteY11" fmla="*/ 319591 h 691523"/>
                  <a:gd name="connsiteX12" fmla="*/ 460554 w 1032264"/>
                  <a:gd name="connsiteY12" fmla="*/ 250535 h 691523"/>
                  <a:gd name="connsiteX13" fmla="*/ 467698 w 1032264"/>
                  <a:gd name="connsiteY13" fmla="*/ 202910 h 691523"/>
                  <a:gd name="connsiteX14" fmla="*/ 570091 w 1032264"/>
                  <a:gd name="connsiteY14" fmla="*/ 205291 h 691523"/>
                  <a:gd name="connsiteX15" fmla="*/ 641529 w 1032264"/>
                  <a:gd name="connsiteY15" fmla="*/ 255298 h 691523"/>
                  <a:gd name="connsiteX16" fmla="*/ 770116 w 1032264"/>
                  <a:gd name="connsiteY16" fmla="*/ 345785 h 691523"/>
                  <a:gd name="connsiteX17" fmla="*/ 872510 w 1032264"/>
                  <a:gd name="connsiteY17" fmla="*/ 383885 h 691523"/>
                  <a:gd name="connsiteX18" fmla="*/ 912991 w 1032264"/>
                  <a:gd name="connsiteY18" fmla="*/ 300541 h 691523"/>
                  <a:gd name="connsiteX19" fmla="*/ 884416 w 1032264"/>
                  <a:gd name="connsiteY19" fmla="*/ 198148 h 691523"/>
                  <a:gd name="connsiteX20" fmla="*/ 765354 w 1032264"/>
                  <a:gd name="connsiteY20" fmla="*/ 124329 h 691523"/>
                  <a:gd name="connsiteX21" fmla="*/ 620098 w 1032264"/>
                  <a:gd name="connsiteY21" fmla="*/ 119566 h 691523"/>
                  <a:gd name="connsiteX22" fmla="*/ 501035 w 1032264"/>
                  <a:gd name="connsiteY22" fmla="*/ 155285 h 691523"/>
                  <a:gd name="connsiteX23" fmla="*/ 441504 w 1032264"/>
                  <a:gd name="connsiteY23" fmla="*/ 224341 h 691523"/>
                  <a:gd name="connsiteX24" fmla="*/ 536754 w 1032264"/>
                  <a:gd name="connsiteY24" fmla="*/ 331498 h 691523"/>
                  <a:gd name="connsiteX25" fmla="*/ 720110 w 1032264"/>
                  <a:gd name="connsiteY25" fmla="*/ 374360 h 691523"/>
                  <a:gd name="connsiteX26" fmla="*/ 817741 w 1032264"/>
                  <a:gd name="connsiteY26" fmla="*/ 424366 h 691523"/>
                  <a:gd name="connsiteX27" fmla="*/ 877273 w 1032264"/>
                  <a:gd name="connsiteY27" fmla="*/ 498185 h 691523"/>
                  <a:gd name="connsiteX28" fmla="*/ 884416 w 1032264"/>
                  <a:gd name="connsiteY28" fmla="*/ 567241 h 691523"/>
                  <a:gd name="connsiteX29" fmla="*/ 779641 w 1032264"/>
                  <a:gd name="connsiteY29" fmla="*/ 672016 h 691523"/>
                  <a:gd name="connsiteX30" fmla="*/ 648673 w 1032264"/>
                  <a:gd name="connsiteY30" fmla="*/ 691066 h 691523"/>
                  <a:gd name="connsiteX31" fmla="*/ 536754 w 1032264"/>
                  <a:gd name="connsiteY31" fmla="*/ 664873 h 691523"/>
                  <a:gd name="connsiteX32" fmla="*/ 453410 w 1032264"/>
                  <a:gd name="connsiteY32" fmla="*/ 629154 h 691523"/>
                  <a:gd name="connsiteX33" fmla="*/ 374829 w 1032264"/>
                  <a:gd name="connsiteY33" fmla="*/ 591054 h 691523"/>
                  <a:gd name="connsiteX34" fmla="*/ 293866 w 1032264"/>
                  <a:gd name="connsiteY34" fmla="*/ 569623 h 691523"/>
                  <a:gd name="connsiteX35" fmla="*/ 193854 w 1032264"/>
                  <a:gd name="connsiteY35" fmla="*/ 562479 h 691523"/>
                  <a:gd name="connsiteX36" fmla="*/ 143848 w 1032264"/>
                  <a:gd name="connsiteY36" fmla="*/ 600579 h 691523"/>
                  <a:gd name="connsiteX37" fmla="*/ 98604 w 1032264"/>
                  <a:gd name="connsiteY37" fmla="*/ 636298 h 691523"/>
                  <a:gd name="connsiteX38" fmla="*/ 58123 w 1032264"/>
                  <a:gd name="connsiteY38" fmla="*/ 655348 h 691523"/>
                  <a:gd name="connsiteX39" fmla="*/ 12879 w 1032264"/>
                  <a:gd name="connsiteY39" fmla="*/ 598198 h 691523"/>
                  <a:gd name="connsiteX40" fmla="*/ 5735 w 1032264"/>
                  <a:gd name="connsiteY40" fmla="*/ 569623 h 691523"/>
                  <a:gd name="connsiteX41" fmla="*/ 89079 w 1032264"/>
                  <a:gd name="connsiteY41" fmla="*/ 521998 h 691523"/>
                  <a:gd name="connsiteX42" fmla="*/ 143848 w 1032264"/>
                  <a:gd name="connsiteY42" fmla="*/ 467229 h 691523"/>
                  <a:gd name="connsiteX43" fmla="*/ 241479 w 1032264"/>
                  <a:gd name="connsiteY43" fmla="*/ 445798 h 691523"/>
                  <a:gd name="connsiteX44" fmla="*/ 408166 w 1032264"/>
                  <a:gd name="connsiteY44" fmla="*/ 486279 h 691523"/>
                  <a:gd name="connsiteX45" fmla="*/ 520085 w 1032264"/>
                  <a:gd name="connsiteY45" fmla="*/ 550573 h 691523"/>
                  <a:gd name="connsiteX46" fmla="*/ 601048 w 1032264"/>
                  <a:gd name="connsiteY46" fmla="*/ 574385 h 691523"/>
                  <a:gd name="connsiteX47" fmla="*/ 689153 w 1032264"/>
                  <a:gd name="connsiteY47" fmla="*/ 574385 h 691523"/>
                  <a:gd name="connsiteX48" fmla="*/ 751066 w 1032264"/>
                  <a:gd name="connsiteY48" fmla="*/ 550573 h 691523"/>
                  <a:gd name="connsiteX49" fmla="*/ 708204 w 1032264"/>
                  <a:gd name="connsiteY49" fmla="*/ 488660 h 691523"/>
                  <a:gd name="connsiteX50" fmla="*/ 601048 w 1032264"/>
                  <a:gd name="connsiteY50" fmla="*/ 450560 h 691523"/>
                  <a:gd name="connsiteX51" fmla="*/ 491510 w 1032264"/>
                  <a:gd name="connsiteY51" fmla="*/ 421984 h 691523"/>
                  <a:gd name="connsiteX52" fmla="*/ 370066 w 1032264"/>
                  <a:gd name="connsiteY52" fmla="*/ 343404 h 691523"/>
                  <a:gd name="connsiteX53" fmla="*/ 331966 w 1032264"/>
                  <a:gd name="connsiteY53" fmla="*/ 260060 h 691523"/>
                  <a:gd name="connsiteX54" fmla="*/ 355778 w 1032264"/>
                  <a:gd name="connsiteY54" fmla="*/ 164811 h 691523"/>
                  <a:gd name="connsiteX55" fmla="*/ 431978 w 1032264"/>
                  <a:gd name="connsiteY55" fmla="*/ 88610 h 691523"/>
                  <a:gd name="connsiteX0" fmla="*/ 431978 w 1032264"/>
                  <a:gd name="connsiteY0" fmla="*/ 88610 h 691523"/>
                  <a:gd name="connsiteX1" fmla="*/ 591523 w 1032264"/>
                  <a:gd name="connsiteY1" fmla="*/ 24316 h 691523"/>
                  <a:gd name="connsiteX2" fmla="*/ 753448 w 1032264"/>
                  <a:gd name="connsiteY2" fmla="*/ 504 h 691523"/>
                  <a:gd name="connsiteX3" fmla="*/ 882035 w 1032264"/>
                  <a:gd name="connsiteY3" fmla="*/ 43366 h 691523"/>
                  <a:gd name="connsiteX4" fmla="*/ 993954 w 1032264"/>
                  <a:gd name="connsiteY4" fmla="*/ 157666 h 691523"/>
                  <a:gd name="connsiteX5" fmla="*/ 1032054 w 1032264"/>
                  <a:gd name="connsiteY5" fmla="*/ 331498 h 691523"/>
                  <a:gd name="connsiteX6" fmla="*/ 1005860 w 1032264"/>
                  <a:gd name="connsiteY6" fmla="*/ 438654 h 691523"/>
                  <a:gd name="connsiteX7" fmla="*/ 936804 w 1032264"/>
                  <a:gd name="connsiteY7" fmla="*/ 483897 h 691523"/>
                  <a:gd name="connsiteX8" fmla="*/ 846316 w 1032264"/>
                  <a:gd name="connsiteY8" fmla="*/ 483898 h 691523"/>
                  <a:gd name="connsiteX9" fmla="*/ 758210 w 1032264"/>
                  <a:gd name="connsiteY9" fmla="*/ 431510 h 691523"/>
                  <a:gd name="connsiteX10" fmla="*/ 648673 w 1032264"/>
                  <a:gd name="connsiteY10" fmla="*/ 383885 h 691523"/>
                  <a:gd name="connsiteX11" fmla="*/ 503416 w 1032264"/>
                  <a:gd name="connsiteY11" fmla="*/ 319591 h 691523"/>
                  <a:gd name="connsiteX12" fmla="*/ 460554 w 1032264"/>
                  <a:gd name="connsiteY12" fmla="*/ 250535 h 691523"/>
                  <a:gd name="connsiteX13" fmla="*/ 467698 w 1032264"/>
                  <a:gd name="connsiteY13" fmla="*/ 202910 h 691523"/>
                  <a:gd name="connsiteX14" fmla="*/ 570091 w 1032264"/>
                  <a:gd name="connsiteY14" fmla="*/ 205291 h 691523"/>
                  <a:gd name="connsiteX15" fmla="*/ 641529 w 1032264"/>
                  <a:gd name="connsiteY15" fmla="*/ 255298 h 691523"/>
                  <a:gd name="connsiteX16" fmla="*/ 770116 w 1032264"/>
                  <a:gd name="connsiteY16" fmla="*/ 345785 h 691523"/>
                  <a:gd name="connsiteX17" fmla="*/ 872510 w 1032264"/>
                  <a:gd name="connsiteY17" fmla="*/ 383885 h 691523"/>
                  <a:gd name="connsiteX18" fmla="*/ 912991 w 1032264"/>
                  <a:gd name="connsiteY18" fmla="*/ 300541 h 691523"/>
                  <a:gd name="connsiteX19" fmla="*/ 884416 w 1032264"/>
                  <a:gd name="connsiteY19" fmla="*/ 198148 h 691523"/>
                  <a:gd name="connsiteX20" fmla="*/ 765354 w 1032264"/>
                  <a:gd name="connsiteY20" fmla="*/ 124329 h 691523"/>
                  <a:gd name="connsiteX21" fmla="*/ 620098 w 1032264"/>
                  <a:gd name="connsiteY21" fmla="*/ 119566 h 691523"/>
                  <a:gd name="connsiteX22" fmla="*/ 501035 w 1032264"/>
                  <a:gd name="connsiteY22" fmla="*/ 155285 h 691523"/>
                  <a:gd name="connsiteX23" fmla="*/ 441504 w 1032264"/>
                  <a:gd name="connsiteY23" fmla="*/ 224341 h 691523"/>
                  <a:gd name="connsiteX24" fmla="*/ 536754 w 1032264"/>
                  <a:gd name="connsiteY24" fmla="*/ 331498 h 691523"/>
                  <a:gd name="connsiteX25" fmla="*/ 720110 w 1032264"/>
                  <a:gd name="connsiteY25" fmla="*/ 374360 h 691523"/>
                  <a:gd name="connsiteX26" fmla="*/ 817741 w 1032264"/>
                  <a:gd name="connsiteY26" fmla="*/ 424366 h 691523"/>
                  <a:gd name="connsiteX27" fmla="*/ 877273 w 1032264"/>
                  <a:gd name="connsiteY27" fmla="*/ 498185 h 691523"/>
                  <a:gd name="connsiteX28" fmla="*/ 884416 w 1032264"/>
                  <a:gd name="connsiteY28" fmla="*/ 567241 h 691523"/>
                  <a:gd name="connsiteX29" fmla="*/ 779641 w 1032264"/>
                  <a:gd name="connsiteY29" fmla="*/ 672016 h 691523"/>
                  <a:gd name="connsiteX30" fmla="*/ 648673 w 1032264"/>
                  <a:gd name="connsiteY30" fmla="*/ 691066 h 691523"/>
                  <a:gd name="connsiteX31" fmla="*/ 536754 w 1032264"/>
                  <a:gd name="connsiteY31" fmla="*/ 664873 h 691523"/>
                  <a:gd name="connsiteX32" fmla="*/ 453410 w 1032264"/>
                  <a:gd name="connsiteY32" fmla="*/ 629154 h 691523"/>
                  <a:gd name="connsiteX33" fmla="*/ 374829 w 1032264"/>
                  <a:gd name="connsiteY33" fmla="*/ 591054 h 691523"/>
                  <a:gd name="connsiteX34" fmla="*/ 293866 w 1032264"/>
                  <a:gd name="connsiteY34" fmla="*/ 569623 h 691523"/>
                  <a:gd name="connsiteX35" fmla="*/ 193854 w 1032264"/>
                  <a:gd name="connsiteY35" fmla="*/ 562479 h 691523"/>
                  <a:gd name="connsiteX36" fmla="*/ 143848 w 1032264"/>
                  <a:gd name="connsiteY36" fmla="*/ 600579 h 691523"/>
                  <a:gd name="connsiteX37" fmla="*/ 98604 w 1032264"/>
                  <a:gd name="connsiteY37" fmla="*/ 636298 h 691523"/>
                  <a:gd name="connsiteX38" fmla="*/ 58123 w 1032264"/>
                  <a:gd name="connsiteY38" fmla="*/ 655348 h 691523"/>
                  <a:gd name="connsiteX39" fmla="*/ 12879 w 1032264"/>
                  <a:gd name="connsiteY39" fmla="*/ 598198 h 691523"/>
                  <a:gd name="connsiteX40" fmla="*/ 5735 w 1032264"/>
                  <a:gd name="connsiteY40" fmla="*/ 569623 h 691523"/>
                  <a:gd name="connsiteX41" fmla="*/ 89079 w 1032264"/>
                  <a:gd name="connsiteY41" fmla="*/ 521998 h 691523"/>
                  <a:gd name="connsiteX42" fmla="*/ 143848 w 1032264"/>
                  <a:gd name="connsiteY42" fmla="*/ 467229 h 691523"/>
                  <a:gd name="connsiteX43" fmla="*/ 241479 w 1032264"/>
                  <a:gd name="connsiteY43" fmla="*/ 445798 h 691523"/>
                  <a:gd name="connsiteX44" fmla="*/ 408166 w 1032264"/>
                  <a:gd name="connsiteY44" fmla="*/ 486279 h 691523"/>
                  <a:gd name="connsiteX45" fmla="*/ 520085 w 1032264"/>
                  <a:gd name="connsiteY45" fmla="*/ 550573 h 691523"/>
                  <a:gd name="connsiteX46" fmla="*/ 601048 w 1032264"/>
                  <a:gd name="connsiteY46" fmla="*/ 567241 h 691523"/>
                  <a:gd name="connsiteX47" fmla="*/ 689153 w 1032264"/>
                  <a:gd name="connsiteY47" fmla="*/ 574385 h 691523"/>
                  <a:gd name="connsiteX48" fmla="*/ 751066 w 1032264"/>
                  <a:gd name="connsiteY48" fmla="*/ 550573 h 691523"/>
                  <a:gd name="connsiteX49" fmla="*/ 708204 w 1032264"/>
                  <a:gd name="connsiteY49" fmla="*/ 488660 h 691523"/>
                  <a:gd name="connsiteX50" fmla="*/ 601048 w 1032264"/>
                  <a:gd name="connsiteY50" fmla="*/ 450560 h 691523"/>
                  <a:gd name="connsiteX51" fmla="*/ 491510 w 1032264"/>
                  <a:gd name="connsiteY51" fmla="*/ 421984 h 691523"/>
                  <a:gd name="connsiteX52" fmla="*/ 370066 w 1032264"/>
                  <a:gd name="connsiteY52" fmla="*/ 343404 h 691523"/>
                  <a:gd name="connsiteX53" fmla="*/ 331966 w 1032264"/>
                  <a:gd name="connsiteY53" fmla="*/ 260060 h 691523"/>
                  <a:gd name="connsiteX54" fmla="*/ 355778 w 1032264"/>
                  <a:gd name="connsiteY54" fmla="*/ 164811 h 691523"/>
                  <a:gd name="connsiteX55" fmla="*/ 431978 w 1032264"/>
                  <a:gd name="connsiteY55" fmla="*/ 88610 h 691523"/>
                  <a:gd name="connsiteX0" fmla="*/ 431978 w 1032264"/>
                  <a:gd name="connsiteY0" fmla="*/ 88610 h 691523"/>
                  <a:gd name="connsiteX1" fmla="*/ 591523 w 1032264"/>
                  <a:gd name="connsiteY1" fmla="*/ 24316 h 691523"/>
                  <a:gd name="connsiteX2" fmla="*/ 753448 w 1032264"/>
                  <a:gd name="connsiteY2" fmla="*/ 504 h 691523"/>
                  <a:gd name="connsiteX3" fmla="*/ 882035 w 1032264"/>
                  <a:gd name="connsiteY3" fmla="*/ 43366 h 691523"/>
                  <a:gd name="connsiteX4" fmla="*/ 993954 w 1032264"/>
                  <a:gd name="connsiteY4" fmla="*/ 157666 h 691523"/>
                  <a:gd name="connsiteX5" fmla="*/ 1032054 w 1032264"/>
                  <a:gd name="connsiteY5" fmla="*/ 331498 h 691523"/>
                  <a:gd name="connsiteX6" fmla="*/ 1005860 w 1032264"/>
                  <a:gd name="connsiteY6" fmla="*/ 438654 h 691523"/>
                  <a:gd name="connsiteX7" fmla="*/ 936804 w 1032264"/>
                  <a:gd name="connsiteY7" fmla="*/ 483897 h 691523"/>
                  <a:gd name="connsiteX8" fmla="*/ 846316 w 1032264"/>
                  <a:gd name="connsiteY8" fmla="*/ 483898 h 691523"/>
                  <a:gd name="connsiteX9" fmla="*/ 758210 w 1032264"/>
                  <a:gd name="connsiteY9" fmla="*/ 431510 h 691523"/>
                  <a:gd name="connsiteX10" fmla="*/ 648673 w 1032264"/>
                  <a:gd name="connsiteY10" fmla="*/ 383885 h 691523"/>
                  <a:gd name="connsiteX11" fmla="*/ 503416 w 1032264"/>
                  <a:gd name="connsiteY11" fmla="*/ 319591 h 691523"/>
                  <a:gd name="connsiteX12" fmla="*/ 460554 w 1032264"/>
                  <a:gd name="connsiteY12" fmla="*/ 250535 h 691523"/>
                  <a:gd name="connsiteX13" fmla="*/ 467698 w 1032264"/>
                  <a:gd name="connsiteY13" fmla="*/ 202910 h 691523"/>
                  <a:gd name="connsiteX14" fmla="*/ 570091 w 1032264"/>
                  <a:gd name="connsiteY14" fmla="*/ 205291 h 691523"/>
                  <a:gd name="connsiteX15" fmla="*/ 641529 w 1032264"/>
                  <a:gd name="connsiteY15" fmla="*/ 255298 h 691523"/>
                  <a:gd name="connsiteX16" fmla="*/ 770116 w 1032264"/>
                  <a:gd name="connsiteY16" fmla="*/ 345785 h 691523"/>
                  <a:gd name="connsiteX17" fmla="*/ 872510 w 1032264"/>
                  <a:gd name="connsiteY17" fmla="*/ 383885 h 691523"/>
                  <a:gd name="connsiteX18" fmla="*/ 912991 w 1032264"/>
                  <a:gd name="connsiteY18" fmla="*/ 300541 h 691523"/>
                  <a:gd name="connsiteX19" fmla="*/ 884416 w 1032264"/>
                  <a:gd name="connsiteY19" fmla="*/ 198148 h 691523"/>
                  <a:gd name="connsiteX20" fmla="*/ 765354 w 1032264"/>
                  <a:gd name="connsiteY20" fmla="*/ 124329 h 691523"/>
                  <a:gd name="connsiteX21" fmla="*/ 620098 w 1032264"/>
                  <a:gd name="connsiteY21" fmla="*/ 119566 h 691523"/>
                  <a:gd name="connsiteX22" fmla="*/ 501035 w 1032264"/>
                  <a:gd name="connsiteY22" fmla="*/ 155285 h 691523"/>
                  <a:gd name="connsiteX23" fmla="*/ 441504 w 1032264"/>
                  <a:gd name="connsiteY23" fmla="*/ 224341 h 691523"/>
                  <a:gd name="connsiteX24" fmla="*/ 536754 w 1032264"/>
                  <a:gd name="connsiteY24" fmla="*/ 331498 h 691523"/>
                  <a:gd name="connsiteX25" fmla="*/ 720110 w 1032264"/>
                  <a:gd name="connsiteY25" fmla="*/ 374360 h 691523"/>
                  <a:gd name="connsiteX26" fmla="*/ 817741 w 1032264"/>
                  <a:gd name="connsiteY26" fmla="*/ 424366 h 691523"/>
                  <a:gd name="connsiteX27" fmla="*/ 877273 w 1032264"/>
                  <a:gd name="connsiteY27" fmla="*/ 498185 h 691523"/>
                  <a:gd name="connsiteX28" fmla="*/ 884416 w 1032264"/>
                  <a:gd name="connsiteY28" fmla="*/ 567241 h 691523"/>
                  <a:gd name="connsiteX29" fmla="*/ 779641 w 1032264"/>
                  <a:gd name="connsiteY29" fmla="*/ 672016 h 691523"/>
                  <a:gd name="connsiteX30" fmla="*/ 648673 w 1032264"/>
                  <a:gd name="connsiteY30" fmla="*/ 691066 h 691523"/>
                  <a:gd name="connsiteX31" fmla="*/ 536754 w 1032264"/>
                  <a:gd name="connsiteY31" fmla="*/ 664873 h 691523"/>
                  <a:gd name="connsiteX32" fmla="*/ 453410 w 1032264"/>
                  <a:gd name="connsiteY32" fmla="*/ 629154 h 691523"/>
                  <a:gd name="connsiteX33" fmla="*/ 374829 w 1032264"/>
                  <a:gd name="connsiteY33" fmla="*/ 591054 h 691523"/>
                  <a:gd name="connsiteX34" fmla="*/ 293866 w 1032264"/>
                  <a:gd name="connsiteY34" fmla="*/ 569623 h 691523"/>
                  <a:gd name="connsiteX35" fmla="*/ 193854 w 1032264"/>
                  <a:gd name="connsiteY35" fmla="*/ 562479 h 691523"/>
                  <a:gd name="connsiteX36" fmla="*/ 143848 w 1032264"/>
                  <a:gd name="connsiteY36" fmla="*/ 600579 h 691523"/>
                  <a:gd name="connsiteX37" fmla="*/ 98604 w 1032264"/>
                  <a:gd name="connsiteY37" fmla="*/ 636298 h 691523"/>
                  <a:gd name="connsiteX38" fmla="*/ 58123 w 1032264"/>
                  <a:gd name="connsiteY38" fmla="*/ 655348 h 691523"/>
                  <a:gd name="connsiteX39" fmla="*/ 12879 w 1032264"/>
                  <a:gd name="connsiteY39" fmla="*/ 598198 h 691523"/>
                  <a:gd name="connsiteX40" fmla="*/ 5735 w 1032264"/>
                  <a:gd name="connsiteY40" fmla="*/ 569623 h 691523"/>
                  <a:gd name="connsiteX41" fmla="*/ 89079 w 1032264"/>
                  <a:gd name="connsiteY41" fmla="*/ 521998 h 691523"/>
                  <a:gd name="connsiteX42" fmla="*/ 143848 w 1032264"/>
                  <a:gd name="connsiteY42" fmla="*/ 467229 h 691523"/>
                  <a:gd name="connsiteX43" fmla="*/ 241479 w 1032264"/>
                  <a:gd name="connsiteY43" fmla="*/ 445798 h 691523"/>
                  <a:gd name="connsiteX44" fmla="*/ 408166 w 1032264"/>
                  <a:gd name="connsiteY44" fmla="*/ 486279 h 691523"/>
                  <a:gd name="connsiteX45" fmla="*/ 522467 w 1032264"/>
                  <a:gd name="connsiteY45" fmla="*/ 543429 h 691523"/>
                  <a:gd name="connsiteX46" fmla="*/ 601048 w 1032264"/>
                  <a:gd name="connsiteY46" fmla="*/ 567241 h 691523"/>
                  <a:gd name="connsiteX47" fmla="*/ 689153 w 1032264"/>
                  <a:gd name="connsiteY47" fmla="*/ 574385 h 691523"/>
                  <a:gd name="connsiteX48" fmla="*/ 751066 w 1032264"/>
                  <a:gd name="connsiteY48" fmla="*/ 550573 h 691523"/>
                  <a:gd name="connsiteX49" fmla="*/ 708204 w 1032264"/>
                  <a:gd name="connsiteY49" fmla="*/ 488660 h 691523"/>
                  <a:gd name="connsiteX50" fmla="*/ 601048 w 1032264"/>
                  <a:gd name="connsiteY50" fmla="*/ 450560 h 691523"/>
                  <a:gd name="connsiteX51" fmla="*/ 491510 w 1032264"/>
                  <a:gd name="connsiteY51" fmla="*/ 421984 h 691523"/>
                  <a:gd name="connsiteX52" fmla="*/ 370066 w 1032264"/>
                  <a:gd name="connsiteY52" fmla="*/ 343404 h 691523"/>
                  <a:gd name="connsiteX53" fmla="*/ 331966 w 1032264"/>
                  <a:gd name="connsiteY53" fmla="*/ 260060 h 691523"/>
                  <a:gd name="connsiteX54" fmla="*/ 355778 w 1032264"/>
                  <a:gd name="connsiteY54" fmla="*/ 164811 h 691523"/>
                  <a:gd name="connsiteX55" fmla="*/ 431978 w 1032264"/>
                  <a:gd name="connsiteY55" fmla="*/ 88610 h 691523"/>
                  <a:gd name="connsiteX0" fmla="*/ 430746 w 1031032"/>
                  <a:gd name="connsiteY0" fmla="*/ 88610 h 691523"/>
                  <a:gd name="connsiteX1" fmla="*/ 590291 w 1031032"/>
                  <a:gd name="connsiteY1" fmla="*/ 24316 h 691523"/>
                  <a:gd name="connsiteX2" fmla="*/ 752216 w 1031032"/>
                  <a:gd name="connsiteY2" fmla="*/ 504 h 691523"/>
                  <a:gd name="connsiteX3" fmla="*/ 880803 w 1031032"/>
                  <a:gd name="connsiteY3" fmla="*/ 43366 h 691523"/>
                  <a:gd name="connsiteX4" fmla="*/ 992722 w 1031032"/>
                  <a:gd name="connsiteY4" fmla="*/ 157666 h 691523"/>
                  <a:gd name="connsiteX5" fmla="*/ 1030822 w 1031032"/>
                  <a:gd name="connsiteY5" fmla="*/ 331498 h 691523"/>
                  <a:gd name="connsiteX6" fmla="*/ 1004628 w 1031032"/>
                  <a:gd name="connsiteY6" fmla="*/ 438654 h 691523"/>
                  <a:gd name="connsiteX7" fmla="*/ 935572 w 1031032"/>
                  <a:gd name="connsiteY7" fmla="*/ 483897 h 691523"/>
                  <a:gd name="connsiteX8" fmla="*/ 845084 w 1031032"/>
                  <a:gd name="connsiteY8" fmla="*/ 483898 h 691523"/>
                  <a:gd name="connsiteX9" fmla="*/ 756978 w 1031032"/>
                  <a:gd name="connsiteY9" fmla="*/ 431510 h 691523"/>
                  <a:gd name="connsiteX10" fmla="*/ 647441 w 1031032"/>
                  <a:gd name="connsiteY10" fmla="*/ 383885 h 691523"/>
                  <a:gd name="connsiteX11" fmla="*/ 502184 w 1031032"/>
                  <a:gd name="connsiteY11" fmla="*/ 319591 h 691523"/>
                  <a:gd name="connsiteX12" fmla="*/ 459322 w 1031032"/>
                  <a:gd name="connsiteY12" fmla="*/ 250535 h 691523"/>
                  <a:gd name="connsiteX13" fmla="*/ 466466 w 1031032"/>
                  <a:gd name="connsiteY13" fmla="*/ 202910 h 691523"/>
                  <a:gd name="connsiteX14" fmla="*/ 568859 w 1031032"/>
                  <a:gd name="connsiteY14" fmla="*/ 205291 h 691523"/>
                  <a:gd name="connsiteX15" fmla="*/ 640297 w 1031032"/>
                  <a:gd name="connsiteY15" fmla="*/ 255298 h 691523"/>
                  <a:gd name="connsiteX16" fmla="*/ 768884 w 1031032"/>
                  <a:gd name="connsiteY16" fmla="*/ 345785 h 691523"/>
                  <a:gd name="connsiteX17" fmla="*/ 871278 w 1031032"/>
                  <a:gd name="connsiteY17" fmla="*/ 383885 h 691523"/>
                  <a:gd name="connsiteX18" fmla="*/ 911759 w 1031032"/>
                  <a:gd name="connsiteY18" fmla="*/ 300541 h 691523"/>
                  <a:gd name="connsiteX19" fmla="*/ 883184 w 1031032"/>
                  <a:gd name="connsiteY19" fmla="*/ 198148 h 691523"/>
                  <a:gd name="connsiteX20" fmla="*/ 764122 w 1031032"/>
                  <a:gd name="connsiteY20" fmla="*/ 124329 h 691523"/>
                  <a:gd name="connsiteX21" fmla="*/ 618866 w 1031032"/>
                  <a:gd name="connsiteY21" fmla="*/ 119566 h 691523"/>
                  <a:gd name="connsiteX22" fmla="*/ 499803 w 1031032"/>
                  <a:gd name="connsiteY22" fmla="*/ 155285 h 691523"/>
                  <a:gd name="connsiteX23" fmla="*/ 440272 w 1031032"/>
                  <a:gd name="connsiteY23" fmla="*/ 224341 h 691523"/>
                  <a:gd name="connsiteX24" fmla="*/ 535522 w 1031032"/>
                  <a:gd name="connsiteY24" fmla="*/ 331498 h 691523"/>
                  <a:gd name="connsiteX25" fmla="*/ 718878 w 1031032"/>
                  <a:gd name="connsiteY25" fmla="*/ 374360 h 691523"/>
                  <a:gd name="connsiteX26" fmla="*/ 816509 w 1031032"/>
                  <a:gd name="connsiteY26" fmla="*/ 424366 h 691523"/>
                  <a:gd name="connsiteX27" fmla="*/ 876041 w 1031032"/>
                  <a:gd name="connsiteY27" fmla="*/ 498185 h 691523"/>
                  <a:gd name="connsiteX28" fmla="*/ 883184 w 1031032"/>
                  <a:gd name="connsiteY28" fmla="*/ 567241 h 691523"/>
                  <a:gd name="connsiteX29" fmla="*/ 778409 w 1031032"/>
                  <a:gd name="connsiteY29" fmla="*/ 672016 h 691523"/>
                  <a:gd name="connsiteX30" fmla="*/ 647441 w 1031032"/>
                  <a:gd name="connsiteY30" fmla="*/ 691066 h 691523"/>
                  <a:gd name="connsiteX31" fmla="*/ 535522 w 1031032"/>
                  <a:gd name="connsiteY31" fmla="*/ 664873 h 691523"/>
                  <a:gd name="connsiteX32" fmla="*/ 452178 w 1031032"/>
                  <a:gd name="connsiteY32" fmla="*/ 629154 h 691523"/>
                  <a:gd name="connsiteX33" fmla="*/ 373597 w 1031032"/>
                  <a:gd name="connsiteY33" fmla="*/ 591054 h 691523"/>
                  <a:gd name="connsiteX34" fmla="*/ 292634 w 1031032"/>
                  <a:gd name="connsiteY34" fmla="*/ 569623 h 691523"/>
                  <a:gd name="connsiteX35" fmla="*/ 192622 w 1031032"/>
                  <a:gd name="connsiteY35" fmla="*/ 562479 h 691523"/>
                  <a:gd name="connsiteX36" fmla="*/ 142616 w 1031032"/>
                  <a:gd name="connsiteY36" fmla="*/ 600579 h 691523"/>
                  <a:gd name="connsiteX37" fmla="*/ 97372 w 1031032"/>
                  <a:gd name="connsiteY37" fmla="*/ 636298 h 691523"/>
                  <a:gd name="connsiteX38" fmla="*/ 56891 w 1031032"/>
                  <a:gd name="connsiteY38" fmla="*/ 655348 h 691523"/>
                  <a:gd name="connsiteX39" fmla="*/ 11647 w 1031032"/>
                  <a:gd name="connsiteY39" fmla="*/ 598198 h 691523"/>
                  <a:gd name="connsiteX40" fmla="*/ 4503 w 1031032"/>
                  <a:gd name="connsiteY40" fmla="*/ 569623 h 691523"/>
                  <a:gd name="connsiteX41" fmla="*/ 71178 w 1031032"/>
                  <a:gd name="connsiteY41" fmla="*/ 521998 h 691523"/>
                  <a:gd name="connsiteX42" fmla="*/ 142616 w 1031032"/>
                  <a:gd name="connsiteY42" fmla="*/ 467229 h 691523"/>
                  <a:gd name="connsiteX43" fmla="*/ 240247 w 1031032"/>
                  <a:gd name="connsiteY43" fmla="*/ 445798 h 691523"/>
                  <a:gd name="connsiteX44" fmla="*/ 406934 w 1031032"/>
                  <a:gd name="connsiteY44" fmla="*/ 486279 h 691523"/>
                  <a:gd name="connsiteX45" fmla="*/ 521235 w 1031032"/>
                  <a:gd name="connsiteY45" fmla="*/ 543429 h 691523"/>
                  <a:gd name="connsiteX46" fmla="*/ 599816 w 1031032"/>
                  <a:gd name="connsiteY46" fmla="*/ 567241 h 691523"/>
                  <a:gd name="connsiteX47" fmla="*/ 687921 w 1031032"/>
                  <a:gd name="connsiteY47" fmla="*/ 574385 h 691523"/>
                  <a:gd name="connsiteX48" fmla="*/ 749834 w 1031032"/>
                  <a:gd name="connsiteY48" fmla="*/ 550573 h 691523"/>
                  <a:gd name="connsiteX49" fmla="*/ 706972 w 1031032"/>
                  <a:gd name="connsiteY49" fmla="*/ 488660 h 691523"/>
                  <a:gd name="connsiteX50" fmla="*/ 599816 w 1031032"/>
                  <a:gd name="connsiteY50" fmla="*/ 450560 h 691523"/>
                  <a:gd name="connsiteX51" fmla="*/ 490278 w 1031032"/>
                  <a:gd name="connsiteY51" fmla="*/ 421984 h 691523"/>
                  <a:gd name="connsiteX52" fmla="*/ 368834 w 1031032"/>
                  <a:gd name="connsiteY52" fmla="*/ 343404 h 691523"/>
                  <a:gd name="connsiteX53" fmla="*/ 330734 w 1031032"/>
                  <a:gd name="connsiteY53" fmla="*/ 260060 h 691523"/>
                  <a:gd name="connsiteX54" fmla="*/ 354546 w 1031032"/>
                  <a:gd name="connsiteY54" fmla="*/ 164811 h 691523"/>
                  <a:gd name="connsiteX55" fmla="*/ 430746 w 1031032"/>
                  <a:gd name="connsiteY55" fmla="*/ 88610 h 691523"/>
                  <a:gd name="connsiteX0" fmla="*/ 430746 w 1031032"/>
                  <a:gd name="connsiteY0" fmla="*/ 88610 h 691523"/>
                  <a:gd name="connsiteX1" fmla="*/ 590291 w 1031032"/>
                  <a:gd name="connsiteY1" fmla="*/ 24316 h 691523"/>
                  <a:gd name="connsiteX2" fmla="*/ 752216 w 1031032"/>
                  <a:gd name="connsiteY2" fmla="*/ 504 h 691523"/>
                  <a:gd name="connsiteX3" fmla="*/ 880803 w 1031032"/>
                  <a:gd name="connsiteY3" fmla="*/ 43366 h 691523"/>
                  <a:gd name="connsiteX4" fmla="*/ 992722 w 1031032"/>
                  <a:gd name="connsiteY4" fmla="*/ 157666 h 691523"/>
                  <a:gd name="connsiteX5" fmla="*/ 1030822 w 1031032"/>
                  <a:gd name="connsiteY5" fmla="*/ 331498 h 691523"/>
                  <a:gd name="connsiteX6" fmla="*/ 1004628 w 1031032"/>
                  <a:gd name="connsiteY6" fmla="*/ 438654 h 691523"/>
                  <a:gd name="connsiteX7" fmla="*/ 935572 w 1031032"/>
                  <a:gd name="connsiteY7" fmla="*/ 483897 h 691523"/>
                  <a:gd name="connsiteX8" fmla="*/ 845084 w 1031032"/>
                  <a:gd name="connsiteY8" fmla="*/ 483898 h 691523"/>
                  <a:gd name="connsiteX9" fmla="*/ 756978 w 1031032"/>
                  <a:gd name="connsiteY9" fmla="*/ 431510 h 691523"/>
                  <a:gd name="connsiteX10" fmla="*/ 647441 w 1031032"/>
                  <a:gd name="connsiteY10" fmla="*/ 383885 h 691523"/>
                  <a:gd name="connsiteX11" fmla="*/ 502184 w 1031032"/>
                  <a:gd name="connsiteY11" fmla="*/ 319591 h 691523"/>
                  <a:gd name="connsiteX12" fmla="*/ 459322 w 1031032"/>
                  <a:gd name="connsiteY12" fmla="*/ 250535 h 691523"/>
                  <a:gd name="connsiteX13" fmla="*/ 466466 w 1031032"/>
                  <a:gd name="connsiteY13" fmla="*/ 202910 h 691523"/>
                  <a:gd name="connsiteX14" fmla="*/ 568859 w 1031032"/>
                  <a:gd name="connsiteY14" fmla="*/ 205291 h 691523"/>
                  <a:gd name="connsiteX15" fmla="*/ 640297 w 1031032"/>
                  <a:gd name="connsiteY15" fmla="*/ 255298 h 691523"/>
                  <a:gd name="connsiteX16" fmla="*/ 768884 w 1031032"/>
                  <a:gd name="connsiteY16" fmla="*/ 345785 h 691523"/>
                  <a:gd name="connsiteX17" fmla="*/ 871278 w 1031032"/>
                  <a:gd name="connsiteY17" fmla="*/ 383885 h 691523"/>
                  <a:gd name="connsiteX18" fmla="*/ 911759 w 1031032"/>
                  <a:gd name="connsiteY18" fmla="*/ 300541 h 691523"/>
                  <a:gd name="connsiteX19" fmla="*/ 883184 w 1031032"/>
                  <a:gd name="connsiteY19" fmla="*/ 198148 h 691523"/>
                  <a:gd name="connsiteX20" fmla="*/ 764122 w 1031032"/>
                  <a:gd name="connsiteY20" fmla="*/ 124329 h 691523"/>
                  <a:gd name="connsiteX21" fmla="*/ 618866 w 1031032"/>
                  <a:gd name="connsiteY21" fmla="*/ 119566 h 691523"/>
                  <a:gd name="connsiteX22" fmla="*/ 499803 w 1031032"/>
                  <a:gd name="connsiteY22" fmla="*/ 155285 h 691523"/>
                  <a:gd name="connsiteX23" fmla="*/ 440272 w 1031032"/>
                  <a:gd name="connsiteY23" fmla="*/ 224341 h 691523"/>
                  <a:gd name="connsiteX24" fmla="*/ 535522 w 1031032"/>
                  <a:gd name="connsiteY24" fmla="*/ 331498 h 691523"/>
                  <a:gd name="connsiteX25" fmla="*/ 718878 w 1031032"/>
                  <a:gd name="connsiteY25" fmla="*/ 374360 h 691523"/>
                  <a:gd name="connsiteX26" fmla="*/ 816509 w 1031032"/>
                  <a:gd name="connsiteY26" fmla="*/ 424366 h 691523"/>
                  <a:gd name="connsiteX27" fmla="*/ 876041 w 1031032"/>
                  <a:gd name="connsiteY27" fmla="*/ 498185 h 691523"/>
                  <a:gd name="connsiteX28" fmla="*/ 883184 w 1031032"/>
                  <a:gd name="connsiteY28" fmla="*/ 567241 h 691523"/>
                  <a:gd name="connsiteX29" fmla="*/ 778409 w 1031032"/>
                  <a:gd name="connsiteY29" fmla="*/ 672016 h 691523"/>
                  <a:gd name="connsiteX30" fmla="*/ 647441 w 1031032"/>
                  <a:gd name="connsiteY30" fmla="*/ 691066 h 691523"/>
                  <a:gd name="connsiteX31" fmla="*/ 535522 w 1031032"/>
                  <a:gd name="connsiteY31" fmla="*/ 664873 h 691523"/>
                  <a:gd name="connsiteX32" fmla="*/ 452178 w 1031032"/>
                  <a:gd name="connsiteY32" fmla="*/ 629154 h 691523"/>
                  <a:gd name="connsiteX33" fmla="*/ 373597 w 1031032"/>
                  <a:gd name="connsiteY33" fmla="*/ 591054 h 691523"/>
                  <a:gd name="connsiteX34" fmla="*/ 292634 w 1031032"/>
                  <a:gd name="connsiteY34" fmla="*/ 569623 h 691523"/>
                  <a:gd name="connsiteX35" fmla="*/ 209290 w 1031032"/>
                  <a:gd name="connsiteY35" fmla="*/ 562479 h 691523"/>
                  <a:gd name="connsiteX36" fmla="*/ 142616 w 1031032"/>
                  <a:gd name="connsiteY36" fmla="*/ 600579 h 691523"/>
                  <a:gd name="connsiteX37" fmla="*/ 97372 w 1031032"/>
                  <a:gd name="connsiteY37" fmla="*/ 636298 h 691523"/>
                  <a:gd name="connsiteX38" fmla="*/ 56891 w 1031032"/>
                  <a:gd name="connsiteY38" fmla="*/ 655348 h 691523"/>
                  <a:gd name="connsiteX39" fmla="*/ 11647 w 1031032"/>
                  <a:gd name="connsiteY39" fmla="*/ 598198 h 691523"/>
                  <a:gd name="connsiteX40" fmla="*/ 4503 w 1031032"/>
                  <a:gd name="connsiteY40" fmla="*/ 569623 h 691523"/>
                  <a:gd name="connsiteX41" fmla="*/ 71178 w 1031032"/>
                  <a:gd name="connsiteY41" fmla="*/ 521998 h 691523"/>
                  <a:gd name="connsiteX42" fmla="*/ 142616 w 1031032"/>
                  <a:gd name="connsiteY42" fmla="*/ 467229 h 691523"/>
                  <a:gd name="connsiteX43" fmla="*/ 240247 w 1031032"/>
                  <a:gd name="connsiteY43" fmla="*/ 445798 h 691523"/>
                  <a:gd name="connsiteX44" fmla="*/ 406934 w 1031032"/>
                  <a:gd name="connsiteY44" fmla="*/ 486279 h 691523"/>
                  <a:gd name="connsiteX45" fmla="*/ 521235 w 1031032"/>
                  <a:gd name="connsiteY45" fmla="*/ 543429 h 691523"/>
                  <a:gd name="connsiteX46" fmla="*/ 599816 w 1031032"/>
                  <a:gd name="connsiteY46" fmla="*/ 567241 h 691523"/>
                  <a:gd name="connsiteX47" fmla="*/ 687921 w 1031032"/>
                  <a:gd name="connsiteY47" fmla="*/ 574385 h 691523"/>
                  <a:gd name="connsiteX48" fmla="*/ 749834 w 1031032"/>
                  <a:gd name="connsiteY48" fmla="*/ 550573 h 691523"/>
                  <a:gd name="connsiteX49" fmla="*/ 706972 w 1031032"/>
                  <a:gd name="connsiteY49" fmla="*/ 488660 h 691523"/>
                  <a:gd name="connsiteX50" fmla="*/ 599816 w 1031032"/>
                  <a:gd name="connsiteY50" fmla="*/ 450560 h 691523"/>
                  <a:gd name="connsiteX51" fmla="*/ 490278 w 1031032"/>
                  <a:gd name="connsiteY51" fmla="*/ 421984 h 691523"/>
                  <a:gd name="connsiteX52" fmla="*/ 368834 w 1031032"/>
                  <a:gd name="connsiteY52" fmla="*/ 343404 h 691523"/>
                  <a:gd name="connsiteX53" fmla="*/ 330734 w 1031032"/>
                  <a:gd name="connsiteY53" fmla="*/ 260060 h 691523"/>
                  <a:gd name="connsiteX54" fmla="*/ 354546 w 1031032"/>
                  <a:gd name="connsiteY54" fmla="*/ 164811 h 691523"/>
                  <a:gd name="connsiteX55" fmla="*/ 430746 w 1031032"/>
                  <a:gd name="connsiteY55" fmla="*/ 88610 h 691523"/>
                  <a:gd name="connsiteX0" fmla="*/ 430217 w 1030503"/>
                  <a:gd name="connsiteY0" fmla="*/ 88610 h 691523"/>
                  <a:gd name="connsiteX1" fmla="*/ 589762 w 1030503"/>
                  <a:gd name="connsiteY1" fmla="*/ 24316 h 691523"/>
                  <a:gd name="connsiteX2" fmla="*/ 751687 w 1030503"/>
                  <a:gd name="connsiteY2" fmla="*/ 504 h 691523"/>
                  <a:gd name="connsiteX3" fmla="*/ 880274 w 1030503"/>
                  <a:gd name="connsiteY3" fmla="*/ 43366 h 691523"/>
                  <a:gd name="connsiteX4" fmla="*/ 992193 w 1030503"/>
                  <a:gd name="connsiteY4" fmla="*/ 157666 h 691523"/>
                  <a:gd name="connsiteX5" fmla="*/ 1030293 w 1030503"/>
                  <a:gd name="connsiteY5" fmla="*/ 331498 h 691523"/>
                  <a:gd name="connsiteX6" fmla="*/ 1004099 w 1030503"/>
                  <a:gd name="connsiteY6" fmla="*/ 438654 h 691523"/>
                  <a:gd name="connsiteX7" fmla="*/ 935043 w 1030503"/>
                  <a:gd name="connsiteY7" fmla="*/ 483897 h 691523"/>
                  <a:gd name="connsiteX8" fmla="*/ 844555 w 1030503"/>
                  <a:gd name="connsiteY8" fmla="*/ 483898 h 691523"/>
                  <a:gd name="connsiteX9" fmla="*/ 756449 w 1030503"/>
                  <a:gd name="connsiteY9" fmla="*/ 431510 h 691523"/>
                  <a:gd name="connsiteX10" fmla="*/ 646912 w 1030503"/>
                  <a:gd name="connsiteY10" fmla="*/ 383885 h 691523"/>
                  <a:gd name="connsiteX11" fmla="*/ 501655 w 1030503"/>
                  <a:gd name="connsiteY11" fmla="*/ 319591 h 691523"/>
                  <a:gd name="connsiteX12" fmla="*/ 458793 w 1030503"/>
                  <a:gd name="connsiteY12" fmla="*/ 250535 h 691523"/>
                  <a:gd name="connsiteX13" fmla="*/ 465937 w 1030503"/>
                  <a:gd name="connsiteY13" fmla="*/ 202910 h 691523"/>
                  <a:gd name="connsiteX14" fmla="*/ 568330 w 1030503"/>
                  <a:gd name="connsiteY14" fmla="*/ 205291 h 691523"/>
                  <a:gd name="connsiteX15" fmla="*/ 639768 w 1030503"/>
                  <a:gd name="connsiteY15" fmla="*/ 255298 h 691523"/>
                  <a:gd name="connsiteX16" fmla="*/ 768355 w 1030503"/>
                  <a:gd name="connsiteY16" fmla="*/ 345785 h 691523"/>
                  <a:gd name="connsiteX17" fmla="*/ 870749 w 1030503"/>
                  <a:gd name="connsiteY17" fmla="*/ 383885 h 691523"/>
                  <a:gd name="connsiteX18" fmla="*/ 911230 w 1030503"/>
                  <a:gd name="connsiteY18" fmla="*/ 300541 h 691523"/>
                  <a:gd name="connsiteX19" fmla="*/ 882655 w 1030503"/>
                  <a:gd name="connsiteY19" fmla="*/ 198148 h 691523"/>
                  <a:gd name="connsiteX20" fmla="*/ 763593 w 1030503"/>
                  <a:gd name="connsiteY20" fmla="*/ 124329 h 691523"/>
                  <a:gd name="connsiteX21" fmla="*/ 618337 w 1030503"/>
                  <a:gd name="connsiteY21" fmla="*/ 119566 h 691523"/>
                  <a:gd name="connsiteX22" fmla="*/ 499274 w 1030503"/>
                  <a:gd name="connsiteY22" fmla="*/ 155285 h 691523"/>
                  <a:gd name="connsiteX23" fmla="*/ 439743 w 1030503"/>
                  <a:gd name="connsiteY23" fmla="*/ 224341 h 691523"/>
                  <a:gd name="connsiteX24" fmla="*/ 534993 w 1030503"/>
                  <a:gd name="connsiteY24" fmla="*/ 331498 h 691523"/>
                  <a:gd name="connsiteX25" fmla="*/ 718349 w 1030503"/>
                  <a:gd name="connsiteY25" fmla="*/ 374360 h 691523"/>
                  <a:gd name="connsiteX26" fmla="*/ 815980 w 1030503"/>
                  <a:gd name="connsiteY26" fmla="*/ 424366 h 691523"/>
                  <a:gd name="connsiteX27" fmla="*/ 875512 w 1030503"/>
                  <a:gd name="connsiteY27" fmla="*/ 498185 h 691523"/>
                  <a:gd name="connsiteX28" fmla="*/ 882655 w 1030503"/>
                  <a:gd name="connsiteY28" fmla="*/ 567241 h 691523"/>
                  <a:gd name="connsiteX29" fmla="*/ 777880 w 1030503"/>
                  <a:gd name="connsiteY29" fmla="*/ 672016 h 691523"/>
                  <a:gd name="connsiteX30" fmla="*/ 646912 w 1030503"/>
                  <a:gd name="connsiteY30" fmla="*/ 691066 h 691523"/>
                  <a:gd name="connsiteX31" fmla="*/ 534993 w 1030503"/>
                  <a:gd name="connsiteY31" fmla="*/ 664873 h 691523"/>
                  <a:gd name="connsiteX32" fmla="*/ 451649 w 1030503"/>
                  <a:gd name="connsiteY32" fmla="*/ 629154 h 691523"/>
                  <a:gd name="connsiteX33" fmla="*/ 373068 w 1030503"/>
                  <a:gd name="connsiteY33" fmla="*/ 591054 h 691523"/>
                  <a:gd name="connsiteX34" fmla="*/ 292105 w 1030503"/>
                  <a:gd name="connsiteY34" fmla="*/ 569623 h 691523"/>
                  <a:gd name="connsiteX35" fmla="*/ 208761 w 1030503"/>
                  <a:gd name="connsiteY35" fmla="*/ 562479 h 691523"/>
                  <a:gd name="connsiteX36" fmla="*/ 142087 w 1030503"/>
                  <a:gd name="connsiteY36" fmla="*/ 600579 h 691523"/>
                  <a:gd name="connsiteX37" fmla="*/ 96843 w 1030503"/>
                  <a:gd name="connsiteY37" fmla="*/ 636298 h 691523"/>
                  <a:gd name="connsiteX38" fmla="*/ 56362 w 1030503"/>
                  <a:gd name="connsiteY38" fmla="*/ 655348 h 691523"/>
                  <a:gd name="connsiteX39" fmla="*/ 11118 w 1030503"/>
                  <a:gd name="connsiteY39" fmla="*/ 598198 h 691523"/>
                  <a:gd name="connsiteX40" fmla="*/ 3974 w 1030503"/>
                  <a:gd name="connsiteY40" fmla="*/ 569623 h 691523"/>
                  <a:gd name="connsiteX41" fmla="*/ 63505 w 1030503"/>
                  <a:gd name="connsiteY41" fmla="*/ 517236 h 691523"/>
                  <a:gd name="connsiteX42" fmla="*/ 142087 w 1030503"/>
                  <a:gd name="connsiteY42" fmla="*/ 467229 h 691523"/>
                  <a:gd name="connsiteX43" fmla="*/ 239718 w 1030503"/>
                  <a:gd name="connsiteY43" fmla="*/ 445798 h 691523"/>
                  <a:gd name="connsiteX44" fmla="*/ 406405 w 1030503"/>
                  <a:gd name="connsiteY44" fmla="*/ 486279 h 691523"/>
                  <a:gd name="connsiteX45" fmla="*/ 520706 w 1030503"/>
                  <a:gd name="connsiteY45" fmla="*/ 543429 h 691523"/>
                  <a:gd name="connsiteX46" fmla="*/ 599287 w 1030503"/>
                  <a:gd name="connsiteY46" fmla="*/ 567241 h 691523"/>
                  <a:gd name="connsiteX47" fmla="*/ 687392 w 1030503"/>
                  <a:gd name="connsiteY47" fmla="*/ 574385 h 691523"/>
                  <a:gd name="connsiteX48" fmla="*/ 749305 w 1030503"/>
                  <a:gd name="connsiteY48" fmla="*/ 550573 h 691523"/>
                  <a:gd name="connsiteX49" fmla="*/ 706443 w 1030503"/>
                  <a:gd name="connsiteY49" fmla="*/ 488660 h 691523"/>
                  <a:gd name="connsiteX50" fmla="*/ 599287 w 1030503"/>
                  <a:gd name="connsiteY50" fmla="*/ 450560 h 691523"/>
                  <a:gd name="connsiteX51" fmla="*/ 489749 w 1030503"/>
                  <a:gd name="connsiteY51" fmla="*/ 421984 h 691523"/>
                  <a:gd name="connsiteX52" fmla="*/ 368305 w 1030503"/>
                  <a:gd name="connsiteY52" fmla="*/ 343404 h 691523"/>
                  <a:gd name="connsiteX53" fmla="*/ 330205 w 1030503"/>
                  <a:gd name="connsiteY53" fmla="*/ 260060 h 691523"/>
                  <a:gd name="connsiteX54" fmla="*/ 354017 w 1030503"/>
                  <a:gd name="connsiteY54" fmla="*/ 164811 h 691523"/>
                  <a:gd name="connsiteX55" fmla="*/ 430217 w 1030503"/>
                  <a:gd name="connsiteY55" fmla="*/ 88610 h 691523"/>
                  <a:gd name="connsiteX0" fmla="*/ 430217 w 1030503"/>
                  <a:gd name="connsiteY0" fmla="*/ 88610 h 691214"/>
                  <a:gd name="connsiteX1" fmla="*/ 589762 w 1030503"/>
                  <a:gd name="connsiteY1" fmla="*/ 24316 h 691214"/>
                  <a:gd name="connsiteX2" fmla="*/ 751687 w 1030503"/>
                  <a:gd name="connsiteY2" fmla="*/ 504 h 691214"/>
                  <a:gd name="connsiteX3" fmla="*/ 880274 w 1030503"/>
                  <a:gd name="connsiteY3" fmla="*/ 43366 h 691214"/>
                  <a:gd name="connsiteX4" fmla="*/ 992193 w 1030503"/>
                  <a:gd name="connsiteY4" fmla="*/ 157666 h 691214"/>
                  <a:gd name="connsiteX5" fmla="*/ 1030293 w 1030503"/>
                  <a:gd name="connsiteY5" fmla="*/ 331498 h 691214"/>
                  <a:gd name="connsiteX6" fmla="*/ 1004099 w 1030503"/>
                  <a:gd name="connsiteY6" fmla="*/ 438654 h 691214"/>
                  <a:gd name="connsiteX7" fmla="*/ 935043 w 1030503"/>
                  <a:gd name="connsiteY7" fmla="*/ 483897 h 691214"/>
                  <a:gd name="connsiteX8" fmla="*/ 844555 w 1030503"/>
                  <a:gd name="connsiteY8" fmla="*/ 483898 h 691214"/>
                  <a:gd name="connsiteX9" fmla="*/ 756449 w 1030503"/>
                  <a:gd name="connsiteY9" fmla="*/ 431510 h 691214"/>
                  <a:gd name="connsiteX10" fmla="*/ 646912 w 1030503"/>
                  <a:gd name="connsiteY10" fmla="*/ 383885 h 691214"/>
                  <a:gd name="connsiteX11" fmla="*/ 501655 w 1030503"/>
                  <a:gd name="connsiteY11" fmla="*/ 319591 h 691214"/>
                  <a:gd name="connsiteX12" fmla="*/ 458793 w 1030503"/>
                  <a:gd name="connsiteY12" fmla="*/ 250535 h 691214"/>
                  <a:gd name="connsiteX13" fmla="*/ 465937 w 1030503"/>
                  <a:gd name="connsiteY13" fmla="*/ 202910 h 691214"/>
                  <a:gd name="connsiteX14" fmla="*/ 568330 w 1030503"/>
                  <a:gd name="connsiteY14" fmla="*/ 205291 h 691214"/>
                  <a:gd name="connsiteX15" fmla="*/ 639768 w 1030503"/>
                  <a:gd name="connsiteY15" fmla="*/ 255298 h 691214"/>
                  <a:gd name="connsiteX16" fmla="*/ 768355 w 1030503"/>
                  <a:gd name="connsiteY16" fmla="*/ 345785 h 691214"/>
                  <a:gd name="connsiteX17" fmla="*/ 870749 w 1030503"/>
                  <a:gd name="connsiteY17" fmla="*/ 383885 h 691214"/>
                  <a:gd name="connsiteX18" fmla="*/ 911230 w 1030503"/>
                  <a:gd name="connsiteY18" fmla="*/ 300541 h 691214"/>
                  <a:gd name="connsiteX19" fmla="*/ 882655 w 1030503"/>
                  <a:gd name="connsiteY19" fmla="*/ 198148 h 691214"/>
                  <a:gd name="connsiteX20" fmla="*/ 763593 w 1030503"/>
                  <a:gd name="connsiteY20" fmla="*/ 124329 h 691214"/>
                  <a:gd name="connsiteX21" fmla="*/ 618337 w 1030503"/>
                  <a:gd name="connsiteY21" fmla="*/ 119566 h 691214"/>
                  <a:gd name="connsiteX22" fmla="*/ 499274 w 1030503"/>
                  <a:gd name="connsiteY22" fmla="*/ 155285 h 691214"/>
                  <a:gd name="connsiteX23" fmla="*/ 439743 w 1030503"/>
                  <a:gd name="connsiteY23" fmla="*/ 224341 h 691214"/>
                  <a:gd name="connsiteX24" fmla="*/ 534993 w 1030503"/>
                  <a:gd name="connsiteY24" fmla="*/ 331498 h 691214"/>
                  <a:gd name="connsiteX25" fmla="*/ 718349 w 1030503"/>
                  <a:gd name="connsiteY25" fmla="*/ 374360 h 691214"/>
                  <a:gd name="connsiteX26" fmla="*/ 815980 w 1030503"/>
                  <a:gd name="connsiteY26" fmla="*/ 424366 h 691214"/>
                  <a:gd name="connsiteX27" fmla="*/ 875512 w 1030503"/>
                  <a:gd name="connsiteY27" fmla="*/ 498185 h 691214"/>
                  <a:gd name="connsiteX28" fmla="*/ 868367 w 1030503"/>
                  <a:gd name="connsiteY28" fmla="*/ 605341 h 691214"/>
                  <a:gd name="connsiteX29" fmla="*/ 777880 w 1030503"/>
                  <a:gd name="connsiteY29" fmla="*/ 672016 h 691214"/>
                  <a:gd name="connsiteX30" fmla="*/ 646912 w 1030503"/>
                  <a:gd name="connsiteY30" fmla="*/ 691066 h 691214"/>
                  <a:gd name="connsiteX31" fmla="*/ 534993 w 1030503"/>
                  <a:gd name="connsiteY31" fmla="*/ 664873 h 691214"/>
                  <a:gd name="connsiteX32" fmla="*/ 451649 w 1030503"/>
                  <a:gd name="connsiteY32" fmla="*/ 629154 h 691214"/>
                  <a:gd name="connsiteX33" fmla="*/ 373068 w 1030503"/>
                  <a:gd name="connsiteY33" fmla="*/ 591054 h 691214"/>
                  <a:gd name="connsiteX34" fmla="*/ 292105 w 1030503"/>
                  <a:gd name="connsiteY34" fmla="*/ 569623 h 691214"/>
                  <a:gd name="connsiteX35" fmla="*/ 208761 w 1030503"/>
                  <a:gd name="connsiteY35" fmla="*/ 562479 h 691214"/>
                  <a:gd name="connsiteX36" fmla="*/ 142087 w 1030503"/>
                  <a:gd name="connsiteY36" fmla="*/ 600579 h 691214"/>
                  <a:gd name="connsiteX37" fmla="*/ 96843 w 1030503"/>
                  <a:gd name="connsiteY37" fmla="*/ 636298 h 691214"/>
                  <a:gd name="connsiteX38" fmla="*/ 56362 w 1030503"/>
                  <a:gd name="connsiteY38" fmla="*/ 655348 h 691214"/>
                  <a:gd name="connsiteX39" fmla="*/ 11118 w 1030503"/>
                  <a:gd name="connsiteY39" fmla="*/ 598198 h 691214"/>
                  <a:gd name="connsiteX40" fmla="*/ 3974 w 1030503"/>
                  <a:gd name="connsiteY40" fmla="*/ 569623 h 691214"/>
                  <a:gd name="connsiteX41" fmla="*/ 63505 w 1030503"/>
                  <a:gd name="connsiteY41" fmla="*/ 517236 h 691214"/>
                  <a:gd name="connsiteX42" fmla="*/ 142087 w 1030503"/>
                  <a:gd name="connsiteY42" fmla="*/ 467229 h 691214"/>
                  <a:gd name="connsiteX43" fmla="*/ 239718 w 1030503"/>
                  <a:gd name="connsiteY43" fmla="*/ 445798 h 691214"/>
                  <a:gd name="connsiteX44" fmla="*/ 406405 w 1030503"/>
                  <a:gd name="connsiteY44" fmla="*/ 486279 h 691214"/>
                  <a:gd name="connsiteX45" fmla="*/ 520706 w 1030503"/>
                  <a:gd name="connsiteY45" fmla="*/ 543429 h 691214"/>
                  <a:gd name="connsiteX46" fmla="*/ 599287 w 1030503"/>
                  <a:gd name="connsiteY46" fmla="*/ 567241 h 691214"/>
                  <a:gd name="connsiteX47" fmla="*/ 687392 w 1030503"/>
                  <a:gd name="connsiteY47" fmla="*/ 574385 h 691214"/>
                  <a:gd name="connsiteX48" fmla="*/ 749305 w 1030503"/>
                  <a:gd name="connsiteY48" fmla="*/ 550573 h 691214"/>
                  <a:gd name="connsiteX49" fmla="*/ 706443 w 1030503"/>
                  <a:gd name="connsiteY49" fmla="*/ 488660 h 691214"/>
                  <a:gd name="connsiteX50" fmla="*/ 599287 w 1030503"/>
                  <a:gd name="connsiteY50" fmla="*/ 450560 h 691214"/>
                  <a:gd name="connsiteX51" fmla="*/ 489749 w 1030503"/>
                  <a:gd name="connsiteY51" fmla="*/ 421984 h 691214"/>
                  <a:gd name="connsiteX52" fmla="*/ 368305 w 1030503"/>
                  <a:gd name="connsiteY52" fmla="*/ 343404 h 691214"/>
                  <a:gd name="connsiteX53" fmla="*/ 330205 w 1030503"/>
                  <a:gd name="connsiteY53" fmla="*/ 260060 h 691214"/>
                  <a:gd name="connsiteX54" fmla="*/ 354017 w 1030503"/>
                  <a:gd name="connsiteY54" fmla="*/ 164811 h 691214"/>
                  <a:gd name="connsiteX55" fmla="*/ 430217 w 1030503"/>
                  <a:gd name="connsiteY55" fmla="*/ 88610 h 691214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44555 w 1030503"/>
                  <a:gd name="connsiteY8" fmla="*/ 483898 h 691239"/>
                  <a:gd name="connsiteX9" fmla="*/ 756449 w 1030503"/>
                  <a:gd name="connsiteY9" fmla="*/ 431510 h 691239"/>
                  <a:gd name="connsiteX10" fmla="*/ 646912 w 1030503"/>
                  <a:gd name="connsiteY10" fmla="*/ 383885 h 691239"/>
                  <a:gd name="connsiteX11" fmla="*/ 501655 w 1030503"/>
                  <a:gd name="connsiteY11" fmla="*/ 319591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39743 w 1030503"/>
                  <a:gd name="connsiteY23" fmla="*/ 224341 h 691239"/>
                  <a:gd name="connsiteX24" fmla="*/ 534993 w 1030503"/>
                  <a:gd name="connsiteY24" fmla="*/ 331498 h 691239"/>
                  <a:gd name="connsiteX25" fmla="*/ 718349 w 1030503"/>
                  <a:gd name="connsiteY25" fmla="*/ 374360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44555 w 1030503"/>
                  <a:gd name="connsiteY8" fmla="*/ 483898 h 691239"/>
                  <a:gd name="connsiteX9" fmla="*/ 756449 w 1030503"/>
                  <a:gd name="connsiteY9" fmla="*/ 431510 h 691239"/>
                  <a:gd name="connsiteX10" fmla="*/ 663581 w 1030503"/>
                  <a:gd name="connsiteY10" fmla="*/ 367217 h 691239"/>
                  <a:gd name="connsiteX11" fmla="*/ 501655 w 1030503"/>
                  <a:gd name="connsiteY11" fmla="*/ 319591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39743 w 1030503"/>
                  <a:gd name="connsiteY23" fmla="*/ 224341 h 691239"/>
                  <a:gd name="connsiteX24" fmla="*/ 534993 w 1030503"/>
                  <a:gd name="connsiteY24" fmla="*/ 331498 h 691239"/>
                  <a:gd name="connsiteX25" fmla="*/ 718349 w 1030503"/>
                  <a:gd name="connsiteY25" fmla="*/ 374360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44555 w 1030503"/>
                  <a:gd name="connsiteY8" fmla="*/ 483898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01655 w 1030503"/>
                  <a:gd name="connsiteY11" fmla="*/ 319591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39743 w 1030503"/>
                  <a:gd name="connsiteY23" fmla="*/ 224341 h 691239"/>
                  <a:gd name="connsiteX24" fmla="*/ 534993 w 1030503"/>
                  <a:gd name="connsiteY24" fmla="*/ 331498 h 691239"/>
                  <a:gd name="connsiteX25" fmla="*/ 718349 w 1030503"/>
                  <a:gd name="connsiteY25" fmla="*/ 374360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0749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01655 w 1030503"/>
                  <a:gd name="connsiteY11" fmla="*/ 319591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39743 w 1030503"/>
                  <a:gd name="connsiteY23" fmla="*/ 224341 h 691239"/>
                  <a:gd name="connsiteX24" fmla="*/ 534993 w 1030503"/>
                  <a:gd name="connsiteY24" fmla="*/ 331498 h 691239"/>
                  <a:gd name="connsiteX25" fmla="*/ 718349 w 1030503"/>
                  <a:gd name="connsiteY25" fmla="*/ 374360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01655 w 1030503"/>
                  <a:gd name="connsiteY11" fmla="*/ 319591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39743 w 1030503"/>
                  <a:gd name="connsiteY23" fmla="*/ 224341 h 691239"/>
                  <a:gd name="connsiteX24" fmla="*/ 534993 w 1030503"/>
                  <a:gd name="connsiteY24" fmla="*/ 331498 h 691239"/>
                  <a:gd name="connsiteX25" fmla="*/ 718349 w 1030503"/>
                  <a:gd name="connsiteY25" fmla="*/ 374360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11180 w 1030503"/>
                  <a:gd name="connsiteY11" fmla="*/ 317210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39743 w 1030503"/>
                  <a:gd name="connsiteY23" fmla="*/ 224341 h 691239"/>
                  <a:gd name="connsiteX24" fmla="*/ 534993 w 1030503"/>
                  <a:gd name="connsiteY24" fmla="*/ 331498 h 691239"/>
                  <a:gd name="connsiteX25" fmla="*/ 718349 w 1030503"/>
                  <a:gd name="connsiteY25" fmla="*/ 374360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11180 w 1030503"/>
                  <a:gd name="connsiteY11" fmla="*/ 317210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39743 w 1030503"/>
                  <a:gd name="connsiteY23" fmla="*/ 224341 h 691239"/>
                  <a:gd name="connsiteX24" fmla="*/ 534993 w 1030503"/>
                  <a:gd name="connsiteY24" fmla="*/ 331498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11180 w 1030503"/>
                  <a:gd name="connsiteY11" fmla="*/ 317210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39743 w 1030503"/>
                  <a:gd name="connsiteY23" fmla="*/ 224341 h 691239"/>
                  <a:gd name="connsiteX24" fmla="*/ 544518 w 1030503"/>
                  <a:gd name="connsiteY24" fmla="*/ 331498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13561 w 1030503"/>
                  <a:gd name="connsiteY11" fmla="*/ 310066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39743 w 1030503"/>
                  <a:gd name="connsiteY23" fmla="*/ 224341 h 691239"/>
                  <a:gd name="connsiteX24" fmla="*/ 544518 w 1030503"/>
                  <a:gd name="connsiteY24" fmla="*/ 331498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13561 w 1030503"/>
                  <a:gd name="connsiteY11" fmla="*/ 310066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39743 w 1030503"/>
                  <a:gd name="connsiteY23" fmla="*/ 224341 h 691239"/>
                  <a:gd name="connsiteX24" fmla="*/ 561187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4992 w 1030503"/>
                  <a:gd name="connsiteY11" fmla="*/ 326735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39743 w 1030503"/>
                  <a:gd name="connsiteY23" fmla="*/ 224341 h 691239"/>
                  <a:gd name="connsiteX24" fmla="*/ 561187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4992 w 1030503"/>
                  <a:gd name="connsiteY11" fmla="*/ 326735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499274 w 1030503"/>
                  <a:gd name="connsiteY22" fmla="*/ 155285 h 691239"/>
                  <a:gd name="connsiteX23" fmla="*/ 444505 w 1030503"/>
                  <a:gd name="connsiteY23" fmla="*/ 229104 h 691239"/>
                  <a:gd name="connsiteX24" fmla="*/ 561187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4992 w 1030503"/>
                  <a:gd name="connsiteY11" fmla="*/ 326735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520705 w 1030503"/>
                  <a:gd name="connsiteY22" fmla="*/ 152903 h 691239"/>
                  <a:gd name="connsiteX23" fmla="*/ 444505 w 1030503"/>
                  <a:gd name="connsiteY23" fmla="*/ 229104 h 691239"/>
                  <a:gd name="connsiteX24" fmla="*/ 561187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4992 w 1030503"/>
                  <a:gd name="connsiteY11" fmla="*/ 326735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18337 w 1030503"/>
                  <a:gd name="connsiteY21" fmla="*/ 119566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61187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4992 w 1030503"/>
                  <a:gd name="connsiteY11" fmla="*/ 326735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24329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61187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4992 w 1030503"/>
                  <a:gd name="connsiteY11" fmla="*/ 326735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61187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4992 w 1030503"/>
                  <a:gd name="connsiteY11" fmla="*/ 324354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61187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4992 w 1030503"/>
                  <a:gd name="connsiteY11" fmla="*/ 324354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70712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25467 w 1030503"/>
                  <a:gd name="connsiteY11" fmla="*/ 319592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70712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27849 w 1030503"/>
                  <a:gd name="connsiteY11" fmla="*/ 310067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70712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27849 w 1030503"/>
                  <a:gd name="connsiteY11" fmla="*/ 310067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80237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7374 w 1030503"/>
                  <a:gd name="connsiteY11" fmla="*/ 310067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80237 w 1030503"/>
                  <a:gd name="connsiteY24" fmla="*/ 33864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7374 w 1030503"/>
                  <a:gd name="connsiteY11" fmla="*/ 310067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87381 w 1030503"/>
                  <a:gd name="connsiteY24" fmla="*/ 336260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0230 w 1030503"/>
                  <a:gd name="connsiteY11" fmla="*/ 312449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87381 w 1030503"/>
                  <a:gd name="connsiteY24" fmla="*/ 336260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0230 w 1030503"/>
                  <a:gd name="connsiteY11" fmla="*/ 312449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51663 w 1030503"/>
                  <a:gd name="connsiteY24" fmla="*/ 32197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42087 w 1030503"/>
                  <a:gd name="connsiteY36" fmla="*/ 600579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0230 w 1030503"/>
                  <a:gd name="connsiteY11" fmla="*/ 312449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51663 w 1030503"/>
                  <a:gd name="connsiteY24" fmla="*/ 32197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56375 w 1030503"/>
                  <a:gd name="connsiteY36" fmla="*/ 610104 h 691239"/>
                  <a:gd name="connsiteX37" fmla="*/ 96843 w 1030503"/>
                  <a:gd name="connsiteY37" fmla="*/ 636298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  <a:gd name="connsiteX0" fmla="*/ 430217 w 1030503"/>
                  <a:gd name="connsiteY0" fmla="*/ 88610 h 691239"/>
                  <a:gd name="connsiteX1" fmla="*/ 589762 w 1030503"/>
                  <a:gd name="connsiteY1" fmla="*/ 24316 h 691239"/>
                  <a:gd name="connsiteX2" fmla="*/ 751687 w 1030503"/>
                  <a:gd name="connsiteY2" fmla="*/ 504 h 691239"/>
                  <a:gd name="connsiteX3" fmla="*/ 880274 w 1030503"/>
                  <a:gd name="connsiteY3" fmla="*/ 43366 h 691239"/>
                  <a:gd name="connsiteX4" fmla="*/ 992193 w 1030503"/>
                  <a:gd name="connsiteY4" fmla="*/ 157666 h 691239"/>
                  <a:gd name="connsiteX5" fmla="*/ 1030293 w 1030503"/>
                  <a:gd name="connsiteY5" fmla="*/ 331498 h 691239"/>
                  <a:gd name="connsiteX6" fmla="*/ 1004099 w 1030503"/>
                  <a:gd name="connsiteY6" fmla="*/ 438654 h 691239"/>
                  <a:gd name="connsiteX7" fmla="*/ 935043 w 1030503"/>
                  <a:gd name="connsiteY7" fmla="*/ 483897 h 691239"/>
                  <a:gd name="connsiteX8" fmla="*/ 877892 w 1030503"/>
                  <a:gd name="connsiteY8" fmla="*/ 481517 h 691239"/>
                  <a:gd name="connsiteX9" fmla="*/ 789786 w 1030503"/>
                  <a:gd name="connsiteY9" fmla="*/ 407698 h 691239"/>
                  <a:gd name="connsiteX10" fmla="*/ 663581 w 1030503"/>
                  <a:gd name="connsiteY10" fmla="*/ 367217 h 691239"/>
                  <a:gd name="connsiteX11" fmla="*/ 530230 w 1030503"/>
                  <a:gd name="connsiteY11" fmla="*/ 312449 h 691239"/>
                  <a:gd name="connsiteX12" fmla="*/ 458793 w 1030503"/>
                  <a:gd name="connsiteY12" fmla="*/ 250535 h 691239"/>
                  <a:gd name="connsiteX13" fmla="*/ 465937 w 1030503"/>
                  <a:gd name="connsiteY13" fmla="*/ 202910 h 691239"/>
                  <a:gd name="connsiteX14" fmla="*/ 568330 w 1030503"/>
                  <a:gd name="connsiteY14" fmla="*/ 205291 h 691239"/>
                  <a:gd name="connsiteX15" fmla="*/ 639768 w 1030503"/>
                  <a:gd name="connsiteY15" fmla="*/ 255298 h 691239"/>
                  <a:gd name="connsiteX16" fmla="*/ 768355 w 1030503"/>
                  <a:gd name="connsiteY16" fmla="*/ 345785 h 691239"/>
                  <a:gd name="connsiteX17" fmla="*/ 870749 w 1030503"/>
                  <a:gd name="connsiteY17" fmla="*/ 383885 h 691239"/>
                  <a:gd name="connsiteX18" fmla="*/ 911230 w 1030503"/>
                  <a:gd name="connsiteY18" fmla="*/ 300541 h 691239"/>
                  <a:gd name="connsiteX19" fmla="*/ 882655 w 1030503"/>
                  <a:gd name="connsiteY19" fmla="*/ 198148 h 691239"/>
                  <a:gd name="connsiteX20" fmla="*/ 763593 w 1030503"/>
                  <a:gd name="connsiteY20" fmla="*/ 131473 h 691239"/>
                  <a:gd name="connsiteX21" fmla="*/ 623100 w 1030503"/>
                  <a:gd name="connsiteY21" fmla="*/ 121947 h 691239"/>
                  <a:gd name="connsiteX22" fmla="*/ 520705 w 1030503"/>
                  <a:gd name="connsiteY22" fmla="*/ 152903 h 691239"/>
                  <a:gd name="connsiteX23" fmla="*/ 451648 w 1030503"/>
                  <a:gd name="connsiteY23" fmla="*/ 231485 h 691239"/>
                  <a:gd name="connsiteX24" fmla="*/ 551663 w 1030503"/>
                  <a:gd name="connsiteY24" fmla="*/ 321972 h 691239"/>
                  <a:gd name="connsiteX25" fmla="*/ 718349 w 1030503"/>
                  <a:gd name="connsiteY25" fmla="*/ 381504 h 691239"/>
                  <a:gd name="connsiteX26" fmla="*/ 815980 w 1030503"/>
                  <a:gd name="connsiteY26" fmla="*/ 424366 h 691239"/>
                  <a:gd name="connsiteX27" fmla="*/ 875512 w 1030503"/>
                  <a:gd name="connsiteY27" fmla="*/ 498185 h 691239"/>
                  <a:gd name="connsiteX28" fmla="*/ 875511 w 1030503"/>
                  <a:gd name="connsiteY28" fmla="*/ 598198 h 691239"/>
                  <a:gd name="connsiteX29" fmla="*/ 777880 w 1030503"/>
                  <a:gd name="connsiteY29" fmla="*/ 672016 h 691239"/>
                  <a:gd name="connsiteX30" fmla="*/ 646912 w 1030503"/>
                  <a:gd name="connsiteY30" fmla="*/ 691066 h 691239"/>
                  <a:gd name="connsiteX31" fmla="*/ 534993 w 1030503"/>
                  <a:gd name="connsiteY31" fmla="*/ 664873 h 691239"/>
                  <a:gd name="connsiteX32" fmla="*/ 451649 w 1030503"/>
                  <a:gd name="connsiteY32" fmla="*/ 629154 h 691239"/>
                  <a:gd name="connsiteX33" fmla="*/ 373068 w 1030503"/>
                  <a:gd name="connsiteY33" fmla="*/ 591054 h 691239"/>
                  <a:gd name="connsiteX34" fmla="*/ 292105 w 1030503"/>
                  <a:gd name="connsiteY34" fmla="*/ 569623 h 691239"/>
                  <a:gd name="connsiteX35" fmla="*/ 208761 w 1030503"/>
                  <a:gd name="connsiteY35" fmla="*/ 562479 h 691239"/>
                  <a:gd name="connsiteX36" fmla="*/ 156375 w 1030503"/>
                  <a:gd name="connsiteY36" fmla="*/ 610104 h 691239"/>
                  <a:gd name="connsiteX37" fmla="*/ 103987 w 1030503"/>
                  <a:gd name="connsiteY37" fmla="*/ 641060 h 691239"/>
                  <a:gd name="connsiteX38" fmla="*/ 56362 w 1030503"/>
                  <a:gd name="connsiteY38" fmla="*/ 655348 h 691239"/>
                  <a:gd name="connsiteX39" fmla="*/ 11118 w 1030503"/>
                  <a:gd name="connsiteY39" fmla="*/ 598198 h 691239"/>
                  <a:gd name="connsiteX40" fmla="*/ 3974 w 1030503"/>
                  <a:gd name="connsiteY40" fmla="*/ 569623 h 691239"/>
                  <a:gd name="connsiteX41" fmla="*/ 63505 w 1030503"/>
                  <a:gd name="connsiteY41" fmla="*/ 517236 h 691239"/>
                  <a:gd name="connsiteX42" fmla="*/ 142087 w 1030503"/>
                  <a:gd name="connsiteY42" fmla="*/ 467229 h 691239"/>
                  <a:gd name="connsiteX43" fmla="*/ 239718 w 1030503"/>
                  <a:gd name="connsiteY43" fmla="*/ 445798 h 691239"/>
                  <a:gd name="connsiteX44" fmla="*/ 406405 w 1030503"/>
                  <a:gd name="connsiteY44" fmla="*/ 486279 h 691239"/>
                  <a:gd name="connsiteX45" fmla="*/ 520706 w 1030503"/>
                  <a:gd name="connsiteY45" fmla="*/ 543429 h 691239"/>
                  <a:gd name="connsiteX46" fmla="*/ 599287 w 1030503"/>
                  <a:gd name="connsiteY46" fmla="*/ 567241 h 691239"/>
                  <a:gd name="connsiteX47" fmla="*/ 687392 w 1030503"/>
                  <a:gd name="connsiteY47" fmla="*/ 574385 h 691239"/>
                  <a:gd name="connsiteX48" fmla="*/ 749305 w 1030503"/>
                  <a:gd name="connsiteY48" fmla="*/ 550573 h 691239"/>
                  <a:gd name="connsiteX49" fmla="*/ 706443 w 1030503"/>
                  <a:gd name="connsiteY49" fmla="*/ 488660 h 691239"/>
                  <a:gd name="connsiteX50" fmla="*/ 599287 w 1030503"/>
                  <a:gd name="connsiteY50" fmla="*/ 450560 h 691239"/>
                  <a:gd name="connsiteX51" fmla="*/ 489749 w 1030503"/>
                  <a:gd name="connsiteY51" fmla="*/ 421984 h 691239"/>
                  <a:gd name="connsiteX52" fmla="*/ 368305 w 1030503"/>
                  <a:gd name="connsiteY52" fmla="*/ 343404 h 691239"/>
                  <a:gd name="connsiteX53" fmla="*/ 330205 w 1030503"/>
                  <a:gd name="connsiteY53" fmla="*/ 260060 h 691239"/>
                  <a:gd name="connsiteX54" fmla="*/ 354017 w 1030503"/>
                  <a:gd name="connsiteY54" fmla="*/ 164811 h 691239"/>
                  <a:gd name="connsiteX55" fmla="*/ 430217 w 1030503"/>
                  <a:gd name="connsiteY55" fmla="*/ 88610 h 69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030503" h="691239">
                    <a:moveTo>
                      <a:pt x="430217" y="88610"/>
                    </a:moveTo>
                    <a:cubicBezTo>
                      <a:pt x="469508" y="65194"/>
                      <a:pt x="536184" y="39000"/>
                      <a:pt x="589762" y="24316"/>
                    </a:cubicBezTo>
                    <a:cubicBezTo>
                      <a:pt x="643340" y="9632"/>
                      <a:pt x="703268" y="-2671"/>
                      <a:pt x="751687" y="504"/>
                    </a:cubicBezTo>
                    <a:cubicBezTo>
                      <a:pt x="800106" y="3679"/>
                      <a:pt x="840190" y="17172"/>
                      <a:pt x="880274" y="43366"/>
                    </a:cubicBezTo>
                    <a:cubicBezTo>
                      <a:pt x="920358" y="69560"/>
                      <a:pt x="967190" y="109644"/>
                      <a:pt x="992193" y="157666"/>
                    </a:cubicBezTo>
                    <a:cubicBezTo>
                      <a:pt x="1017196" y="205688"/>
                      <a:pt x="1028309" y="284667"/>
                      <a:pt x="1030293" y="331498"/>
                    </a:cubicBezTo>
                    <a:cubicBezTo>
                      <a:pt x="1032277" y="378329"/>
                      <a:pt x="1019974" y="413254"/>
                      <a:pt x="1004099" y="438654"/>
                    </a:cubicBezTo>
                    <a:cubicBezTo>
                      <a:pt x="988224" y="464054"/>
                      <a:pt x="956078" y="476753"/>
                      <a:pt x="935043" y="483897"/>
                    </a:cubicBezTo>
                    <a:cubicBezTo>
                      <a:pt x="914008" y="491041"/>
                      <a:pt x="902101" y="494217"/>
                      <a:pt x="877892" y="481517"/>
                    </a:cubicBezTo>
                    <a:cubicBezTo>
                      <a:pt x="853683" y="468817"/>
                      <a:pt x="825504" y="426748"/>
                      <a:pt x="789786" y="407698"/>
                    </a:cubicBezTo>
                    <a:cubicBezTo>
                      <a:pt x="754068" y="388648"/>
                      <a:pt x="706840" y="383092"/>
                      <a:pt x="663581" y="367217"/>
                    </a:cubicBezTo>
                    <a:cubicBezTo>
                      <a:pt x="620322" y="351342"/>
                      <a:pt x="564361" y="331896"/>
                      <a:pt x="530230" y="312449"/>
                    </a:cubicBezTo>
                    <a:cubicBezTo>
                      <a:pt x="496099" y="293002"/>
                      <a:pt x="469509" y="268792"/>
                      <a:pt x="458793" y="250535"/>
                    </a:cubicBezTo>
                    <a:cubicBezTo>
                      <a:pt x="448077" y="232278"/>
                      <a:pt x="447681" y="210451"/>
                      <a:pt x="465937" y="202910"/>
                    </a:cubicBezTo>
                    <a:cubicBezTo>
                      <a:pt x="484193" y="195369"/>
                      <a:pt x="539358" y="196560"/>
                      <a:pt x="568330" y="205291"/>
                    </a:cubicBezTo>
                    <a:cubicBezTo>
                      <a:pt x="597302" y="214022"/>
                      <a:pt x="639768" y="255298"/>
                      <a:pt x="639768" y="255298"/>
                    </a:cubicBezTo>
                    <a:cubicBezTo>
                      <a:pt x="673106" y="278714"/>
                      <a:pt x="729858" y="324354"/>
                      <a:pt x="768355" y="345785"/>
                    </a:cubicBezTo>
                    <a:cubicBezTo>
                      <a:pt x="806852" y="367216"/>
                      <a:pt x="846937" y="391426"/>
                      <a:pt x="870749" y="383885"/>
                    </a:cubicBezTo>
                    <a:cubicBezTo>
                      <a:pt x="894561" y="376344"/>
                      <a:pt x="909246" y="331497"/>
                      <a:pt x="911230" y="300541"/>
                    </a:cubicBezTo>
                    <a:cubicBezTo>
                      <a:pt x="913214" y="269585"/>
                      <a:pt x="907261" y="226326"/>
                      <a:pt x="882655" y="198148"/>
                    </a:cubicBezTo>
                    <a:cubicBezTo>
                      <a:pt x="858049" y="169970"/>
                      <a:pt x="806852" y="144173"/>
                      <a:pt x="763593" y="131473"/>
                    </a:cubicBezTo>
                    <a:cubicBezTo>
                      <a:pt x="720334" y="118773"/>
                      <a:pt x="663581" y="118375"/>
                      <a:pt x="623100" y="121947"/>
                    </a:cubicBezTo>
                    <a:cubicBezTo>
                      <a:pt x="582619" y="125519"/>
                      <a:pt x="549280" y="134647"/>
                      <a:pt x="520705" y="152903"/>
                    </a:cubicBezTo>
                    <a:cubicBezTo>
                      <a:pt x="492130" y="171159"/>
                      <a:pt x="446488" y="203307"/>
                      <a:pt x="451648" y="231485"/>
                    </a:cubicBezTo>
                    <a:cubicBezTo>
                      <a:pt x="456808" y="259663"/>
                      <a:pt x="507213" y="296969"/>
                      <a:pt x="551663" y="321972"/>
                    </a:cubicBezTo>
                    <a:cubicBezTo>
                      <a:pt x="596113" y="346975"/>
                      <a:pt x="674296" y="364438"/>
                      <a:pt x="718349" y="381504"/>
                    </a:cubicBezTo>
                    <a:cubicBezTo>
                      <a:pt x="762402" y="398570"/>
                      <a:pt x="789786" y="404919"/>
                      <a:pt x="815980" y="424366"/>
                    </a:cubicBezTo>
                    <a:cubicBezTo>
                      <a:pt x="842174" y="443813"/>
                      <a:pt x="865590" y="469213"/>
                      <a:pt x="875512" y="498185"/>
                    </a:cubicBezTo>
                    <a:cubicBezTo>
                      <a:pt x="885434" y="527157"/>
                      <a:pt x="891783" y="569226"/>
                      <a:pt x="875511" y="598198"/>
                    </a:cubicBezTo>
                    <a:cubicBezTo>
                      <a:pt x="859239" y="627170"/>
                      <a:pt x="815980" y="656538"/>
                      <a:pt x="777880" y="672016"/>
                    </a:cubicBezTo>
                    <a:cubicBezTo>
                      <a:pt x="739780" y="687494"/>
                      <a:pt x="687393" y="692256"/>
                      <a:pt x="646912" y="691066"/>
                    </a:cubicBezTo>
                    <a:cubicBezTo>
                      <a:pt x="606431" y="689876"/>
                      <a:pt x="567537" y="675192"/>
                      <a:pt x="534993" y="664873"/>
                    </a:cubicBezTo>
                    <a:cubicBezTo>
                      <a:pt x="502449" y="654554"/>
                      <a:pt x="478637" y="641457"/>
                      <a:pt x="451649" y="629154"/>
                    </a:cubicBezTo>
                    <a:cubicBezTo>
                      <a:pt x="424661" y="616851"/>
                      <a:pt x="399659" y="600976"/>
                      <a:pt x="373068" y="591054"/>
                    </a:cubicBezTo>
                    <a:cubicBezTo>
                      <a:pt x="346477" y="581132"/>
                      <a:pt x="319490" y="574386"/>
                      <a:pt x="292105" y="569623"/>
                    </a:cubicBezTo>
                    <a:cubicBezTo>
                      <a:pt x="264720" y="564860"/>
                      <a:pt x="231383" y="555732"/>
                      <a:pt x="208761" y="562479"/>
                    </a:cubicBezTo>
                    <a:cubicBezTo>
                      <a:pt x="186139" y="569226"/>
                      <a:pt x="173837" y="597007"/>
                      <a:pt x="156375" y="610104"/>
                    </a:cubicBezTo>
                    <a:cubicBezTo>
                      <a:pt x="138913" y="623201"/>
                      <a:pt x="120656" y="633519"/>
                      <a:pt x="103987" y="641060"/>
                    </a:cubicBezTo>
                    <a:cubicBezTo>
                      <a:pt x="87318" y="648601"/>
                      <a:pt x="71840" y="662492"/>
                      <a:pt x="56362" y="655348"/>
                    </a:cubicBezTo>
                    <a:cubicBezTo>
                      <a:pt x="40884" y="648204"/>
                      <a:pt x="19849" y="612485"/>
                      <a:pt x="11118" y="598198"/>
                    </a:cubicBezTo>
                    <a:cubicBezTo>
                      <a:pt x="2387" y="583911"/>
                      <a:pt x="-4757" y="583117"/>
                      <a:pt x="3974" y="569623"/>
                    </a:cubicBezTo>
                    <a:cubicBezTo>
                      <a:pt x="12705" y="556129"/>
                      <a:pt x="40486" y="534302"/>
                      <a:pt x="63505" y="517236"/>
                    </a:cubicBezTo>
                    <a:cubicBezTo>
                      <a:pt x="86524" y="500170"/>
                      <a:pt x="112718" y="479135"/>
                      <a:pt x="142087" y="467229"/>
                    </a:cubicBezTo>
                    <a:cubicBezTo>
                      <a:pt x="171456" y="455323"/>
                      <a:pt x="195665" y="442623"/>
                      <a:pt x="239718" y="445798"/>
                    </a:cubicBezTo>
                    <a:cubicBezTo>
                      <a:pt x="283771" y="448973"/>
                      <a:pt x="359574" y="470007"/>
                      <a:pt x="406405" y="486279"/>
                    </a:cubicBezTo>
                    <a:cubicBezTo>
                      <a:pt x="453236" y="502551"/>
                      <a:pt x="488559" y="529935"/>
                      <a:pt x="520706" y="543429"/>
                    </a:cubicBezTo>
                    <a:cubicBezTo>
                      <a:pt x="552853" y="556923"/>
                      <a:pt x="571506" y="562082"/>
                      <a:pt x="599287" y="567241"/>
                    </a:cubicBezTo>
                    <a:cubicBezTo>
                      <a:pt x="627068" y="572400"/>
                      <a:pt x="662389" y="577163"/>
                      <a:pt x="687392" y="574385"/>
                    </a:cubicBezTo>
                    <a:cubicBezTo>
                      <a:pt x="712395" y="571607"/>
                      <a:pt x="746130" y="564861"/>
                      <a:pt x="749305" y="550573"/>
                    </a:cubicBezTo>
                    <a:cubicBezTo>
                      <a:pt x="752480" y="536286"/>
                      <a:pt x="731446" y="505329"/>
                      <a:pt x="706443" y="488660"/>
                    </a:cubicBezTo>
                    <a:cubicBezTo>
                      <a:pt x="681440" y="471991"/>
                      <a:pt x="635403" y="461673"/>
                      <a:pt x="599287" y="450560"/>
                    </a:cubicBezTo>
                    <a:cubicBezTo>
                      <a:pt x="563171" y="439447"/>
                      <a:pt x="528246" y="439843"/>
                      <a:pt x="489749" y="421984"/>
                    </a:cubicBezTo>
                    <a:cubicBezTo>
                      <a:pt x="451252" y="404125"/>
                      <a:pt x="394896" y="370391"/>
                      <a:pt x="368305" y="343404"/>
                    </a:cubicBezTo>
                    <a:cubicBezTo>
                      <a:pt x="341714" y="316417"/>
                      <a:pt x="330205" y="293794"/>
                      <a:pt x="330205" y="260060"/>
                    </a:cubicBezTo>
                    <a:cubicBezTo>
                      <a:pt x="330205" y="226326"/>
                      <a:pt x="337348" y="193386"/>
                      <a:pt x="354017" y="164811"/>
                    </a:cubicBezTo>
                    <a:cubicBezTo>
                      <a:pt x="370686" y="136236"/>
                      <a:pt x="390926" y="112026"/>
                      <a:pt x="430217" y="8861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4" name="任意多边形 1413"/>
              <p:cNvSpPr/>
              <p:nvPr/>
            </p:nvSpPr>
            <p:spPr>
              <a:xfrm>
                <a:off x="7038093" y="5458890"/>
                <a:ext cx="106222" cy="131562"/>
              </a:xfrm>
              <a:custGeom>
                <a:avLst/>
                <a:gdLst>
                  <a:gd name="connsiteX0" fmla="*/ 271313 w 271332"/>
                  <a:gd name="connsiteY0" fmla="*/ 34614 h 334675"/>
                  <a:gd name="connsiteX1" fmla="*/ 223688 w 271332"/>
                  <a:gd name="connsiteY1" fmla="*/ 1277 h 334675"/>
                  <a:gd name="connsiteX2" fmla="*/ 126057 w 271332"/>
                  <a:gd name="connsiteY2" fmla="*/ 8421 h 334675"/>
                  <a:gd name="connsiteX3" fmla="*/ 59382 w 271332"/>
                  <a:gd name="connsiteY3" fmla="*/ 22708 h 334675"/>
                  <a:gd name="connsiteX4" fmla="*/ 2232 w 271332"/>
                  <a:gd name="connsiteY4" fmla="*/ 108433 h 334675"/>
                  <a:gd name="connsiteX5" fmla="*/ 14138 w 271332"/>
                  <a:gd name="connsiteY5" fmla="*/ 215589 h 334675"/>
                  <a:gd name="connsiteX6" fmla="*/ 37950 w 271332"/>
                  <a:gd name="connsiteY6" fmla="*/ 296552 h 334675"/>
                  <a:gd name="connsiteX7" fmla="*/ 61763 w 271332"/>
                  <a:gd name="connsiteY7" fmla="*/ 334652 h 334675"/>
                  <a:gd name="connsiteX8" fmla="*/ 104625 w 271332"/>
                  <a:gd name="connsiteY8" fmla="*/ 291789 h 334675"/>
                  <a:gd name="connsiteX9" fmla="*/ 161775 w 271332"/>
                  <a:gd name="connsiteY9" fmla="*/ 256071 h 334675"/>
                  <a:gd name="connsiteX10" fmla="*/ 195113 w 271332"/>
                  <a:gd name="connsiteY10" fmla="*/ 234639 h 334675"/>
                  <a:gd name="connsiteX11" fmla="*/ 149869 w 271332"/>
                  <a:gd name="connsiteY11" fmla="*/ 203683 h 334675"/>
                  <a:gd name="connsiteX12" fmla="*/ 130819 w 271332"/>
                  <a:gd name="connsiteY12" fmla="*/ 158439 h 334675"/>
                  <a:gd name="connsiteX13" fmla="*/ 133200 w 271332"/>
                  <a:gd name="connsiteY13" fmla="*/ 125102 h 334675"/>
                  <a:gd name="connsiteX14" fmla="*/ 164157 w 271332"/>
                  <a:gd name="connsiteY14" fmla="*/ 108433 h 334675"/>
                  <a:gd name="connsiteX15" fmla="*/ 202257 w 271332"/>
                  <a:gd name="connsiteY15" fmla="*/ 127483 h 334675"/>
                  <a:gd name="connsiteX16" fmla="*/ 214163 w 271332"/>
                  <a:gd name="connsiteY16" fmla="*/ 137008 h 334675"/>
                  <a:gd name="connsiteX17" fmla="*/ 218925 w 271332"/>
                  <a:gd name="connsiteY17" fmla="*/ 77477 h 334675"/>
                  <a:gd name="connsiteX18" fmla="*/ 271313 w 271332"/>
                  <a:gd name="connsiteY18" fmla="*/ 34614 h 334675"/>
                  <a:gd name="connsiteX0" fmla="*/ 271313 w 271332"/>
                  <a:gd name="connsiteY0" fmla="*/ 34845 h 334906"/>
                  <a:gd name="connsiteX1" fmla="*/ 223688 w 271332"/>
                  <a:gd name="connsiteY1" fmla="*/ 1508 h 334906"/>
                  <a:gd name="connsiteX2" fmla="*/ 126057 w 271332"/>
                  <a:gd name="connsiteY2" fmla="*/ 8652 h 334906"/>
                  <a:gd name="connsiteX3" fmla="*/ 59382 w 271332"/>
                  <a:gd name="connsiteY3" fmla="*/ 34845 h 334906"/>
                  <a:gd name="connsiteX4" fmla="*/ 2232 w 271332"/>
                  <a:gd name="connsiteY4" fmla="*/ 108664 h 334906"/>
                  <a:gd name="connsiteX5" fmla="*/ 14138 w 271332"/>
                  <a:gd name="connsiteY5" fmla="*/ 215820 h 334906"/>
                  <a:gd name="connsiteX6" fmla="*/ 37950 w 271332"/>
                  <a:gd name="connsiteY6" fmla="*/ 296783 h 334906"/>
                  <a:gd name="connsiteX7" fmla="*/ 61763 w 271332"/>
                  <a:gd name="connsiteY7" fmla="*/ 334883 h 334906"/>
                  <a:gd name="connsiteX8" fmla="*/ 104625 w 271332"/>
                  <a:gd name="connsiteY8" fmla="*/ 292020 h 334906"/>
                  <a:gd name="connsiteX9" fmla="*/ 161775 w 271332"/>
                  <a:gd name="connsiteY9" fmla="*/ 256302 h 334906"/>
                  <a:gd name="connsiteX10" fmla="*/ 195113 w 271332"/>
                  <a:gd name="connsiteY10" fmla="*/ 234870 h 334906"/>
                  <a:gd name="connsiteX11" fmla="*/ 149869 w 271332"/>
                  <a:gd name="connsiteY11" fmla="*/ 203914 h 334906"/>
                  <a:gd name="connsiteX12" fmla="*/ 130819 w 271332"/>
                  <a:gd name="connsiteY12" fmla="*/ 158670 h 334906"/>
                  <a:gd name="connsiteX13" fmla="*/ 133200 w 271332"/>
                  <a:gd name="connsiteY13" fmla="*/ 125333 h 334906"/>
                  <a:gd name="connsiteX14" fmla="*/ 164157 w 271332"/>
                  <a:gd name="connsiteY14" fmla="*/ 108664 h 334906"/>
                  <a:gd name="connsiteX15" fmla="*/ 202257 w 271332"/>
                  <a:gd name="connsiteY15" fmla="*/ 127714 h 334906"/>
                  <a:gd name="connsiteX16" fmla="*/ 214163 w 271332"/>
                  <a:gd name="connsiteY16" fmla="*/ 137239 h 334906"/>
                  <a:gd name="connsiteX17" fmla="*/ 218925 w 271332"/>
                  <a:gd name="connsiteY17" fmla="*/ 77708 h 334906"/>
                  <a:gd name="connsiteX18" fmla="*/ 271313 w 271332"/>
                  <a:gd name="connsiteY18" fmla="*/ 34845 h 334906"/>
                  <a:gd name="connsiteX0" fmla="*/ 265135 w 265154"/>
                  <a:gd name="connsiteY0" fmla="*/ 34845 h 334906"/>
                  <a:gd name="connsiteX1" fmla="*/ 217510 w 265154"/>
                  <a:gd name="connsiteY1" fmla="*/ 1508 h 334906"/>
                  <a:gd name="connsiteX2" fmla="*/ 119879 w 265154"/>
                  <a:gd name="connsiteY2" fmla="*/ 8652 h 334906"/>
                  <a:gd name="connsiteX3" fmla="*/ 53204 w 265154"/>
                  <a:gd name="connsiteY3" fmla="*/ 34845 h 334906"/>
                  <a:gd name="connsiteX4" fmla="*/ 3198 w 265154"/>
                  <a:gd name="connsiteY4" fmla="*/ 108664 h 334906"/>
                  <a:gd name="connsiteX5" fmla="*/ 7960 w 265154"/>
                  <a:gd name="connsiteY5" fmla="*/ 215820 h 334906"/>
                  <a:gd name="connsiteX6" fmla="*/ 31772 w 265154"/>
                  <a:gd name="connsiteY6" fmla="*/ 296783 h 334906"/>
                  <a:gd name="connsiteX7" fmla="*/ 55585 w 265154"/>
                  <a:gd name="connsiteY7" fmla="*/ 334883 h 334906"/>
                  <a:gd name="connsiteX8" fmla="*/ 98447 w 265154"/>
                  <a:gd name="connsiteY8" fmla="*/ 292020 h 334906"/>
                  <a:gd name="connsiteX9" fmla="*/ 155597 w 265154"/>
                  <a:gd name="connsiteY9" fmla="*/ 256302 h 334906"/>
                  <a:gd name="connsiteX10" fmla="*/ 188935 w 265154"/>
                  <a:gd name="connsiteY10" fmla="*/ 234870 h 334906"/>
                  <a:gd name="connsiteX11" fmla="*/ 143691 w 265154"/>
                  <a:gd name="connsiteY11" fmla="*/ 203914 h 334906"/>
                  <a:gd name="connsiteX12" fmla="*/ 124641 w 265154"/>
                  <a:gd name="connsiteY12" fmla="*/ 158670 h 334906"/>
                  <a:gd name="connsiteX13" fmla="*/ 127022 w 265154"/>
                  <a:gd name="connsiteY13" fmla="*/ 125333 h 334906"/>
                  <a:gd name="connsiteX14" fmla="*/ 157979 w 265154"/>
                  <a:gd name="connsiteY14" fmla="*/ 108664 h 334906"/>
                  <a:gd name="connsiteX15" fmla="*/ 196079 w 265154"/>
                  <a:gd name="connsiteY15" fmla="*/ 127714 h 334906"/>
                  <a:gd name="connsiteX16" fmla="*/ 207985 w 265154"/>
                  <a:gd name="connsiteY16" fmla="*/ 137239 h 334906"/>
                  <a:gd name="connsiteX17" fmla="*/ 212747 w 265154"/>
                  <a:gd name="connsiteY17" fmla="*/ 77708 h 334906"/>
                  <a:gd name="connsiteX18" fmla="*/ 265135 w 265154"/>
                  <a:gd name="connsiteY18" fmla="*/ 34845 h 334906"/>
                  <a:gd name="connsiteX0" fmla="*/ 265135 w 265154"/>
                  <a:gd name="connsiteY0" fmla="*/ 34845 h 334906"/>
                  <a:gd name="connsiteX1" fmla="*/ 217510 w 265154"/>
                  <a:gd name="connsiteY1" fmla="*/ 1508 h 334906"/>
                  <a:gd name="connsiteX2" fmla="*/ 119879 w 265154"/>
                  <a:gd name="connsiteY2" fmla="*/ 8652 h 334906"/>
                  <a:gd name="connsiteX3" fmla="*/ 53204 w 265154"/>
                  <a:gd name="connsiteY3" fmla="*/ 34845 h 334906"/>
                  <a:gd name="connsiteX4" fmla="*/ 3198 w 265154"/>
                  <a:gd name="connsiteY4" fmla="*/ 108664 h 334906"/>
                  <a:gd name="connsiteX5" fmla="*/ 7960 w 265154"/>
                  <a:gd name="connsiteY5" fmla="*/ 215820 h 334906"/>
                  <a:gd name="connsiteX6" fmla="*/ 31772 w 265154"/>
                  <a:gd name="connsiteY6" fmla="*/ 296783 h 334906"/>
                  <a:gd name="connsiteX7" fmla="*/ 55585 w 265154"/>
                  <a:gd name="connsiteY7" fmla="*/ 334883 h 334906"/>
                  <a:gd name="connsiteX8" fmla="*/ 98447 w 265154"/>
                  <a:gd name="connsiteY8" fmla="*/ 292020 h 334906"/>
                  <a:gd name="connsiteX9" fmla="*/ 155597 w 265154"/>
                  <a:gd name="connsiteY9" fmla="*/ 256302 h 334906"/>
                  <a:gd name="connsiteX10" fmla="*/ 188935 w 265154"/>
                  <a:gd name="connsiteY10" fmla="*/ 234870 h 334906"/>
                  <a:gd name="connsiteX11" fmla="*/ 143691 w 265154"/>
                  <a:gd name="connsiteY11" fmla="*/ 203914 h 334906"/>
                  <a:gd name="connsiteX12" fmla="*/ 124641 w 265154"/>
                  <a:gd name="connsiteY12" fmla="*/ 158670 h 334906"/>
                  <a:gd name="connsiteX13" fmla="*/ 127022 w 265154"/>
                  <a:gd name="connsiteY13" fmla="*/ 125333 h 334906"/>
                  <a:gd name="connsiteX14" fmla="*/ 157979 w 265154"/>
                  <a:gd name="connsiteY14" fmla="*/ 115808 h 334906"/>
                  <a:gd name="connsiteX15" fmla="*/ 196079 w 265154"/>
                  <a:gd name="connsiteY15" fmla="*/ 127714 h 334906"/>
                  <a:gd name="connsiteX16" fmla="*/ 207985 w 265154"/>
                  <a:gd name="connsiteY16" fmla="*/ 137239 h 334906"/>
                  <a:gd name="connsiteX17" fmla="*/ 212747 w 265154"/>
                  <a:gd name="connsiteY17" fmla="*/ 77708 h 334906"/>
                  <a:gd name="connsiteX18" fmla="*/ 265135 w 265154"/>
                  <a:gd name="connsiteY18" fmla="*/ 34845 h 334906"/>
                  <a:gd name="connsiteX0" fmla="*/ 265135 w 265154"/>
                  <a:gd name="connsiteY0" fmla="*/ 34845 h 334906"/>
                  <a:gd name="connsiteX1" fmla="*/ 217510 w 265154"/>
                  <a:gd name="connsiteY1" fmla="*/ 1508 h 334906"/>
                  <a:gd name="connsiteX2" fmla="*/ 119879 w 265154"/>
                  <a:gd name="connsiteY2" fmla="*/ 8652 h 334906"/>
                  <a:gd name="connsiteX3" fmla="*/ 53204 w 265154"/>
                  <a:gd name="connsiteY3" fmla="*/ 34845 h 334906"/>
                  <a:gd name="connsiteX4" fmla="*/ 3198 w 265154"/>
                  <a:gd name="connsiteY4" fmla="*/ 108664 h 334906"/>
                  <a:gd name="connsiteX5" fmla="*/ 7960 w 265154"/>
                  <a:gd name="connsiteY5" fmla="*/ 215820 h 334906"/>
                  <a:gd name="connsiteX6" fmla="*/ 31772 w 265154"/>
                  <a:gd name="connsiteY6" fmla="*/ 296783 h 334906"/>
                  <a:gd name="connsiteX7" fmla="*/ 55585 w 265154"/>
                  <a:gd name="connsiteY7" fmla="*/ 334883 h 334906"/>
                  <a:gd name="connsiteX8" fmla="*/ 98447 w 265154"/>
                  <a:gd name="connsiteY8" fmla="*/ 292020 h 334906"/>
                  <a:gd name="connsiteX9" fmla="*/ 155597 w 265154"/>
                  <a:gd name="connsiteY9" fmla="*/ 256302 h 334906"/>
                  <a:gd name="connsiteX10" fmla="*/ 188935 w 265154"/>
                  <a:gd name="connsiteY10" fmla="*/ 234870 h 334906"/>
                  <a:gd name="connsiteX11" fmla="*/ 150835 w 265154"/>
                  <a:gd name="connsiteY11" fmla="*/ 201533 h 334906"/>
                  <a:gd name="connsiteX12" fmla="*/ 124641 w 265154"/>
                  <a:gd name="connsiteY12" fmla="*/ 158670 h 334906"/>
                  <a:gd name="connsiteX13" fmla="*/ 127022 w 265154"/>
                  <a:gd name="connsiteY13" fmla="*/ 125333 h 334906"/>
                  <a:gd name="connsiteX14" fmla="*/ 157979 w 265154"/>
                  <a:gd name="connsiteY14" fmla="*/ 115808 h 334906"/>
                  <a:gd name="connsiteX15" fmla="*/ 196079 w 265154"/>
                  <a:gd name="connsiteY15" fmla="*/ 127714 h 334906"/>
                  <a:gd name="connsiteX16" fmla="*/ 207985 w 265154"/>
                  <a:gd name="connsiteY16" fmla="*/ 137239 h 334906"/>
                  <a:gd name="connsiteX17" fmla="*/ 212747 w 265154"/>
                  <a:gd name="connsiteY17" fmla="*/ 77708 h 334906"/>
                  <a:gd name="connsiteX18" fmla="*/ 265135 w 265154"/>
                  <a:gd name="connsiteY18" fmla="*/ 34845 h 334906"/>
                  <a:gd name="connsiteX0" fmla="*/ 272279 w 272294"/>
                  <a:gd name="connsiteY0" fmla="*/ 47591 h 335746"/>
                  <a:gd name="connsiteX1" fmla="*/ 217510 w 272294"/>
                  <a:gd name="connsiteY1" fmla="*/ 2348 h 335746"/>
                  <a:gd name="connsiteX2" fmla="*/ 119879 w 272294"/>
                  <a:gd name="connsiteY2" fmla="*/ 9492 h 335746"/>
                  <a:gd name="connsiteX3" fmla="*/ 53204 w 272294"/>
                  <a:gd name="connsiteY3" fmla="*/ 35685 h 335746"/>
                  <a:gd name="connsiteX4" fmla="*/ 3198 w 272294"/>
                  <a:gd name="connsiteY4" fmla="*/ 109504 h 335746"/>
                  <a:gd name="connsiteX5" fmla="*/ 7960 w 272294"/>
                  <a:gd name="connsiteY5" fmla="*/ 216660 h 335746"/>
                  <a:gd name="connsiteX6" fmla="*/ 31772 w 272294"/>
                  <a:gd name="connsiteY6" fmla="*/ 297623 h 335746"/>
                  <a:gd name="connsiteX7" fmla="*/ 55585 w 272294"/>
                  <a:gd name="connsiteY7" fmla="*/ 335723 h 335746"/>
                  <a:gd name="connsiteX8" fmla="*/ 98447 w 272294"/>
                  <a:gd name="connsiteY8" fmla="*/ 292860 h 335746"/>
                  <a:gd name="connsiteX9" fmla="*/ 155597 w 272294"/>
                  <a:gd name="connsiteY9" fmla="*/ 257142 h 335746"/>
                  <a:gd name="connsiteX10" fmla="*/ 188935 w 272294"/>
                  <a:gd name="connsiteY10" fmla="*/ 235710 h 335746"/>
                  <a:gd name="connsiteX11" fmla="*/ 150835 w 272294"/>
                  <a:gd name="connsiteY11" fmla="*/ 202373 h 335746"/>
                  <a:gd name="connsiteX12" fmla="*/ 124641 w 272294"/>
                  <a:gd name="connsiteY12" fmla="*/ 159510 h 335746"/>
                  <a:gd name="connsiteX13" fmla="*/ 127022 w 272294"/>
                  <a:gd name="connsiteY13" fmla="*/ 126173 h 335746"/>
                  <a:gd name="connsiteX14" fmla="*/ 157979 w 272294"/>
                  <a:gd name="connsiteY14" fmla="*/ 116648 h 335746"/>
                  <a:gd name="connsiteX15" fmla="*/ 196079 w 272294"/>
                  <a:gd name="connsiteY15" fmla="*/ 128554 h 335746"/>
                  <a:gd name="connsiteX16" fmla="*/ 207985 w 272294"/>
                  <a:gd name="connsiteY16" fmla="*/ 138079 h 335746"/>
                  <a:gd name="connsiteX17" fmla="*/ 212747 w 272294"/>
                  <a:gd name="connsiteY17" fmla="*/ 78548 h 335746"/>
                  <a:gd name="connsiteX18" fmla="*/ 272279 w 272294"/>
                  <a:gd name="connsiteY18" fmla="*/ 47591 h 335746"/>
                  <a:gd name="connsiteX0" fmla="*/ 272279 w 272294"/>
                  <a:gd name="connsiteY0" fmla="*/ 49096 h 337251"/>
                  <a:gd name="connsiteX1" fmla="*/ 217510 w 272294"/>
                  <a:gd name="connsiteY1" fmla="*/ 3853 h 337251"/>
                  <a:gd name="connsiteX2" fmla="*/ 119879 w 272294"/>
                  <a:gd name="connsiteY2" fmla="*/ 6234 h 337251"/>
                  <a:gd name="connsiteX3" fmla="*/ 53204 w 272294"/>
                  <a:gd name="connsiteY3" fmla="*/ 37190 h 337251"/>
                  <a:gd name="connsiteX4" fmla="*/ 3198 w 272294"/>
                  <a:gd name="connsiteY4" fmla="*/ 111009 h 337251"/>
                  <a:gd name="connsiteX5" fmla="*/ 7960 w 272294"/>
                  <a:gd name="connsiteY5" fmla="*/ 218165 h 337251"/>
                  <a:gd name="connsiteX6" fmla="*/ 31772 w 272294"/>
                  <a:gd name="connsiteY6" fmla="*/ 299128 h 337251"/>
                  <a:gd name="connsiteX7" fmla="*/ 55585 w 272294"/>
                  <a:gd name="connsiteY7" fmla="*/ 337228 h 337251"/>
                  <a:gd name="connsiteX8" fmla="*/ 98447 w 272294"/>
                  <a:gd name="connsiteY8" fmla="*/ 294365 h 337251"/>
                  <a:gd name="connsiteX9" fmla="*/ 155597 w 272294"/>
                  <a:gd name="connsiteY9" fmla="*/ 258647 h 337251"/>
                  <a:gd name="connsiteX10" fmla="*/ 188935 w 272294"/>
                  <a:gd name="connsiteY10" fmla="*/ 237215 h 337251"/>
                  <a:gd name="connsiteX11" fmla="*/ 150835 w 272294"/>
                  <a:gd name="connsiteY11" fmla="*/ 203878 h 337251"/>
                  <a:gd name="connsiteX12" fmla="*/ 124641 w 272294"/>
                  <a:gd name="connsiteY12" fmla="*/ 161015 h 337251"/>
                  <a:gd name="connsiteX13" fmla="*/ 127022 w 272294"/>
                  <a:gd name="connsiteY13" fmla="*/ 127678 h 337251"/>
                  <a:gd name="connsiteX14" fmla="*/ 157979 w 272294"/>
                  <a:gd name="connsiteY14" fmla="*/ 118153 h 337251"/>
                  <a:gd name="connsiteX15" fmla="*/ 196079 w 272294"/>
                  <a:gd name="connsiteY15" fmla="*/ 130059 h 337251"/>
                  <a:gd name="connsiteX16" fmla="*/ 207985 w 272294"/>
                  <a:gd name="connsiteY16" fmla="*/ 139584 h 337251"/>
                  <a:gd name="connsiteX17" fmla="*/ 212747 w 272294"/>
                  <a:gd name="connsiteY17" fmla="*/ 80053 h 337251"/>
                  <a:gd name="connsiteX18" fmla="*/ 272279 w 272294"/>
                  <a:gd name="connsiteY18" fmla="*/ 49096 h 337251"/>
                  <a:gd name="connsiteX0" fmla="*/ 272279 w 272294"/>
                  <a:gd name="connsiteY0" fmla="*/ 49096 h 337251"/>
                  <a:gd name="connsiteX1" fmla="*/ 217510 w 272294"/>
                  <a:gd name="connsiteY1" fmla="*/ 3853 h 337251"/>
                  <a:gd name="connsiteX2" fmla="*/ 119879 w 272294"/>
                  <a:gd name="connsiteY2" fmla="*/ 6234 h 337251"/>
                  <a:gd name="connsiteX3" fmla="*/ 53204 w 272294"/>
                  <a:gd name="connsiteY3" fmla="*/ 37190 h 337251"/>
                  <a:gd name="connsiteX4" fmla="*/ 3198 w 272294"/>
                  <a:gd name="connsiteY4" fmla="*/ 111009 h 337251"/>
                  <a:gd name="connsiteX5" fmla="*/ 7960 w 272294"/>
                  <a:gd name="connsiteY5" fmla="*/ 218165 h 337251"/>
                  <a:gd name="connsiteX6" fmla="*/ 31772 w 272294"/>
                  <a:gd name="connsiteY6" fmla="*/ 299128 h 337251"/>
                  <a:gd name="connsiteX7" fmla="*/ 55585 w 272294"/>
                  <a:gd name="connsiteY7" fmla="*/ 337228 h 337251"/>
                  <a:gd name="connsiteX8" fmla="*/ 98447 w 272294"/>
                  <a:gd name="connsiteY8" fmla="*/ 294365 h 337251"/>
                  <a:gd name="connsiteX9" fmla="*/ 155597 w 272294"/>
                  <a:gd name="connsiteY9" fmla="*/ 258647 h 337251"/>
                  <a:gd name="connsiteX10" fmla="*/ 188935 w 272294"/>
                  <a:gd name="connsiteY10" fmla="*/ 237215 h 337251"/>
                  <a:gd name="connsiteX11" fmla="*/ 150835 w 272294"/>
                  <a:gd name="connsiteY11" fmla="*/ 203878 h 337251"/>
                  <a:gd name="connsiteX12" fmla="*/ 131785 w 272294"/>
                  <a:gd name="connsiteY12" fmla="*/ 161015 h 337251"/>
                  <a:gd name="connsiteX13" fmla="*/ 127022 w 272294"/>
                  <a:gd name="connsiteY13" fmla="*/ 127678 h 337251"/>
                  <a:gd name="connsiteX14" fmla="*/ 157979 w 272294"/>
                  <a:gd name="connsiteY14" fmla="*/ 118153 h 337251"/>
                  <a:gd name="connsiteX15" fmla="*/ 196079 w 272294"/>
                  <a:gd name="connsiteY15" fmla="*/ 130059 h 337251"/>
                  <a:gd name="connsiteX16" fmla="*/ 207985 w 272294"/>
                  <a:gd name="connsiteY16" fmla="*/ 139584 h 337251"/>
                  <a:gd name="connsiteX17" fmla="*/ 212747 w 272294"/>
                  <a:gd name="connsiteY17" fmla="*/ 80053 h 337251"/>
                  <a:gd name="connsiteX18" fmla="*/ 272279 w 272294"/>
                  <a:gd name="connsiteY18" fmla="*/ 49096 h 337251"/>
                  <a:gd name="connsiteX0" fmla="*/ 272279 w 272294"/>
                  <a:gd name="connsiteY0" fmla="*/ 49096 h 337251"/>
                  <a:gd name="connsiteX1" fmla="*/ 217510 w 272294"/>
                  <a:gd name="connsiteY1" fmla="*/ 3853 h 337251"/>
                  <a:gd name="connsiteX2" fmla="*/ 119879 w 272294"/>
                  <a:gd name="connsiteY2" fmla="*/ 6234 h 337251"/>
                  <a:gd name="connsiteX3" fmla="*/ 53204 w 272294"/>
                  <a:gd name="connsiteY3" fmla="*/ 37190 h 337251"/>
                  <a:gd name="connsiteX4" fmla="*/ 3198 w 272294"/>
                  <a:gd name="connsiteY4" fmla="*/ 111009 h 337251"/>
                  <a:gd name="connsiteX5" fmla="*/ 7960 w 272294"/>
                  <a:gd name="connsiteY5" fmla="*/ 218165 h 337251"/>
                  <a:gd name="connsiteX6" fmla="*/ 31772 w 272294"/>
                  <a:gd name="connsiteY6" fmla="*/ 299128 h 337251"/>
                  <a:gd name="connsiteX7" fmla="*/ 55585 w 272294"/>
                  <a:gd name="connsiteY7" fmla="*/ 337228 h 337251"/>
                  <a:gd name="connsiteX8" fmla="*/ 98447 w 272294"/>
                  <a:gd name="connsiteY8" fmla="*/ 294365 h 337251"/>
                  <a:gd name="connsiteX9" fmla="*/ 155597 w 272294"/>
                  <a:gd name="connsiteY9" fmla="*/ 258647 h 337251"/>
                  <a:gd name="connsiteX10" fmla="*/ 188935 w 272294"/>
                  <a:gd name="connsiteY10" fmla="*/ 237215 h 337251"/>
                  <a:gd name="connsiteX11" fmla="*/ 150835 w 272294"/>
                  <a:gd name="connsiteY11" fmla="*/ 203878 h 337251"/>
                  <a:gd name="connsiteX12" fmla="*/ 131785 w 272294"/>
                  <a:gd name="connsiteY12" fmla="*/ 161015 h 337251"/>
                  <a:gd name="connsiteX13" fmla="*/ 134166 w 272294"/>
                  <a:gd name="connsiteY13" fmla="*/ 130060 h 337251"/>
                  <a:gd name="connsiteX14" fmla="*/ 157979 w 272294"/>
                  <a:gd name="connsiteY14" fmla="*/ 118153 h 337251"/>
                  <a:gd name="connsiteX15" fmla="*/ 196079 w 272294"/>
                  <a:gd name="connsiteY15" fmla="*/ 130059 h 337251"/>
                  <a:gd name="connsiteX16" fmla="*/ 207985 w 272294"/>
                  <a:gd name="connsiteY16" fmla="*/ 139584 h 337251"/>
                  <a:gd name="connsiteX17" fmla="*/ 212747 w 272294"/>
                  <a:gd name="connsiteY17" fmla="*/ 80053 h 337251"/>
                  <a:gd name="connsiteX18" fmla="*/ 272279 w 272294"/>
                  <a:gd name="connsiteY18" fmla="*/ 49096 h 337251"/>
                  <a:gd name="connsiteX0" fmla="*/ 272279 w 272294"/>
                  <a:gd name="connsiteY0" fmla="*/ 49096 h 337251"/>
                  <a:gd name="connsiteX1" fmla="*/ 217510 w 272294"/>
                  <a:gd name="connsiteY1" fmla="*/ 3853 h 337251"/>
                  <a:gd name="connsiteX2" fmla="*/ 119879 w 272294"/>
                  <a:gd name="connsiteY2" fmla="*/ 6234 h 337251"/>
                  <a:gd name="connsiteX3" fmla="*/ 53204 w 272294"/>
                  <a:gd name="connsiteY3" fmla="*/ 37190 h 337251"/>
                  <a:gd name="connsiteX4" fmla="*/ 3198 w 272294"/>
                  <a:gd name="connsiteY4" fmla="*/ 111009 h 337251"/>
                  <a:gd name="connsiteX5" fmla="*/ 7960 w 272294"/>
                  <a:gd name="connsiteY5" fmla="*/ 218165 h 337251"/>
                  <a:gd name="connsiteX6" fmla="*/ 31772 w 272294"/>
                  <a:gd name="connsiteY6" fmla="*/ 299128 h 337251"/>
                  <a:gd name="connsiteX7" fmla="*/ 55585 w 272294"/>
                  <a:gd name="connsiteY7" fmla="*/ 337228 h 337251"/>
                  <a:gd name="connsiteX8" fmla="*/ 98447 w 272294"/>
                  <a:gd name="connsiteY8" fmla="*/ 294365 h 337251"/>
                  <a:gd name="connsiteX9" fmla="*/ 155597 w 272294"/>
                  <a:gd name="connsiteY9" fmla="*/ 258647 h 337251"/>
                  <a:gd name="connsiteX10" fmla="*/ 181791 w 272294"/>
                  <a:gd name="connsiteY10" fmla="*/ 241977 h 337251"/>
                  <a:gd name="connsiteX11" fmla="*/ 150835 w 272294"/>
                  <a:gd name="connsiteY11" fmla="*/ 203878 h 337251"/>
                  <a:gd name="connsiteX12" fmla="*/ 131785 w 272294"/>
                  <a:gd name="connsiteY12" fmla="*/ 161015 h 337251"/>
                  <a:gd name="connsiteX13" fmla="*/ 134166 w 272294"/>
                  <a:gd name="connsiteY13" fmla="*/ 130060 h 337251"/>
                  <a:gd name="connsiteX14" fmla="*/ 157979 w 272294"/>
                  <a:gd name="connsiteY14" fmla="*/ 118153 h 337251"/>
                  <a:gd name="connsiteX15" fmla="*/ 196079 w 272294"/>
                  <a:gd name="connsiteY15" fmla="*/ 130059 h 337251"/>
                  <a:gd name="connsiteX16" fmla="*/ 207985 w 272294"/>
                  <a:gd name="connsiteY16" fmla="*/ 139584 h 337251"/>
                  <a:gd name="connsiteX17" fmla="*/ 212747 w 272294"/>
                  <a:gd name="connsiteY17" fmla="*/ 80053 h 337251"/>
                  <a:gd name="connsiteX18" fmla="*/ 272279 w 272294"/>
                  <a:gd name="connsiteY18" fmla="*/ 49096 h 337251"/>
                  <a:gd name="connsiteX0" fmla="*/ 272279 w 272294"/>
                  <a:gd name="connsiteY0" fmla="*/ 49096 h 337251"/>
                  <a:gd name="connsiteX1" fmla="*/ 217510 w 272294"/>
                  <a:gd name="connsiteY1" fmla="*/ 3853 h 337251"/>
                  <a:gd name="connsiteX2" fmla="*/ 119879 w 272294"/>
                  <a:gd name="connsiteY2" fmla="*/ 6234 h 337251"/>
                  <a:gd name="connsiteX3" fmla="*/ 53204 w 272294"/>
                  <a:gd name="connsiteY3" fmla="*/ 37190 h 337251"/>
                  <a:gd name="connsiteX4" fmla="*/ 3198 w 272294"/>
                  <a:gd name="connsiteY4" fmla="*/ 111009 h 337251"/>
                  <a:gd name="connsiteX5" fmla="*/ 7960 w 272294"/>
                  <a:gd name="connsiteY5" fmla="*/ 218165 h 337251"/>
                  <a:gd name="connsiteX6" fmla="*/ 31772 w 272294"/>
                  <a:gd name="connsiteY6" fmla="*/ 299128 h 337251"/>
                  <a:gd name="connsiteX7" fmla="*/ 55585 w 272294"/>
                  <a:gd name="connsiteY7" fmla="*/ 337228 h 337251"/>
                  <a:gd name="connsiteX8" fmla="*/ 98447 w 272294"/>
                  <a:gd name="connsiteY8" fmla="*/ 294365 h 337251"/>
                  <a:gd name="connsiteX9" fmla="*/ 155597 w 272294"/>
                  <a:gd name="connsiteY9" fmla="*/ 258647 h 337251"/>
                  <a:gd name="connsiteX10" fmla="*/ 181791 w 272294"/>
                  <a:gd name="connsiteY10" fmla="*/ 241977 h 337251"/>
                  <a:gd name="connsiteX11" fmla="*/ 155597 w 272294"/>
                  <a:gd name="connsiteY11" fmla="*/ 201496 h 337251"/>
                  <a:gd name="connsiteX12" fmla="*/ 131785 w 272294"/>
                  <a:gd name="connsiteY12" fmla="*/ 161015 h 337251"/>
                  <a:gd name="connsiteX13" fmla="*/ 134166 w 272294"/>
                  <a:gd name="connsiteY13" fmla="*/ 130060 h 337251"/>
                  <a:gd name="connsiteX14" fmla="*/ 157979 w 272294"/>
                  <a:gd name="connsiteY14" fmla="*/ 118153 h 337251"/>
                  <a:gd name="connsiteX15" fmla="*/ 196079 w 272294"/>
                  <a:gd name="connsiteY15" fmla="*/ 130059 h 337251"/>
                  <a:gd name="connsiteX16" fmla="*/ 207985 w 272294"/>
                  <a:gd name="connsiteY16" fmla="*/ 139584 h 337251"/>
                  <a:gd name="connsiteX17" fmla="*/ 212747 w 272294"/>
                  <a:gd name="connsiteY17" fmla="*/ 80053 h 337251"/>
                  <a:gd name="connsiteX18" fmla="*/ 272279 w 272294"/>
                  <a:gd name="connsiteY18" fmla="*/ 49096 h 337251"/>
                  <a:gd name="connsiteX0" fmla="*/ 272279 w 272294"/>
                  <a:gd name="connsiteY0" fmla="*/ 49096 h 337251"/>
                  <a:gd name="connsiteX1" fmla="*/ 217510 w 272294"/>
                  <a:gd name="connsiteY1" fmla="*/ 3853 h 337251"/>
                  <a:gd name="connsiteX2" fmla="*/ 119879 w 272294"/>
                  <a:gd name="connsiteY2" fmla="*/ 6234 h 337251"/>
                  <a:gd name="connsiteX3" fmla="*/ 53204 w 272294"/>
                  <a:gd name="connsiteY3" fmla="*/ 37190 h 337251"/>
                  <a:gd name="connsiteX4" fmla="*/ 3198 w 272294"/>
                  <a:gd name="connsiteY4" fmla="*/ 111009 h 337251"/>
                  <a:gd name="connsiteX5" fmla="*/ 7960 w 272294"/>
                  <a:gd name="connsiteY5" fmla="*/ 218165 h 337251"/>
                  <a:gd name="connsiteX6" fmla="*/ 31772 w 272294"/>
                  <a:gd name="connsiteY6" fmla="*/ 299128 h 337251"/>
                  <a:gd name="connsiteX7" fmla="*/ 55585 w 272294"/>
                  <a:gd name="connsiteY7" fmla="*/ 337228 h 337251"/>
                  <a:gd name="connsiteX8" fmla="*/ 98447 w 272294"/>
                  <a:gd name="connsiteY8" fmla="*/ 294365 h 337251"/>
                  <a:gd name="connsiteX9" fmla="*/ 155597 w 272294"/>
                  <a:gd name="connsiteY9" fmla="*/ 258647 h 337251"/>
                  <a:gd name="connsiteX10" fmla="*/ 181791 w 272294"/>
                  <a:gd name="connsiteY10" fmla="*/ 241977 h 337251"/>
                  <a:gd name="connsiteX11" fmla="*/ 155597 w 272294"/>
                  <a:gd name="connsiteY11" fmla="*/ 201496 h 337251"/>
                  <a:gd name="connsiteX12" fmla="*/ 143691 w 272294"/>
                  <a:gd name="connsiteY12" fmla="*/ 161015 h 337251"/>
                  <a:gd name="connsiteX13" fmla="*/ 134166 w 272294"/>
                  <a:gd name="connsiteY13" fmla="*/ 130060 h 337251"/>
                  <a:gd name="connsiteX14" fmla="*/ 157979 w 272294"/>
                  <a:gd name="connsiteY14" fmla="*/ 118153 h 337251"/>
                  <a:gd name="connsiteX15" fmla="*/ 196079 w 272294"/>
                  <a:gd name="connsiteY15" fmla="*/ 130059 h 337251"/>
                  <a:gd name="connsiteX16" fmla="*/ 207985 w 272294"/>
                  <a:gd name="connsiteY16" fmla="*/ 139584 h 337251"/>
                  <a:gd name="connsiteX17" fmla="*/ 212747 w 272294"/>
                  <a:gd name="connsiteY17" fmla="*/ 80053 h 337251"/>
                  <a:gd name="connsiteX18" fmla="*/ 272279 w 272294"/>
                  <a:gd name="connsiteY18" fmla="*/ 49096 h 337251"/>
                  <a:gd name="connsiteX0" fmla="*/ 272279 w 272294"/>
                  <a:gd name="connsiteY0" fmla="*/ 49096 h 337251"/>
                  <a:gd name="connsiteX1" fmla="*/ 217510 w 272294"/>
                  <a:gd name="connsiteY1" fmla="*/ 3853 h 337251"/>
                  <a:gd name="connsiteX2" fmla="*/ 119879 w 272294"/>
                  <a:gd name="connsiteY2" fmla="*/ 6234 h 337251"/>
                  <a:gd name="connsiteX3" fmla="*/ 53204 w 272294"/>
                  <a:gd name="connsiteY3" fmla="*/ 37190 h 337251"/>
                  <a:gd name="connsiteX4" fmla="*/ 3198 w 272294"/>
                  <a:gd name="connsiteY4" fmla="*/ 111009 h 337251"/>
                  <a:gd name="connsiteX5" fmla="*/ 7960 w 272294"/>
                  <a:gd name="connsiteY5" fmla="*/ 218165 h 337251"/>
                  <a:gd name="connsiteX6" fmla="*/ 31772 w 272294"/>
                  <a:gd name="connsiteY6" fmla="*/ 299128 h 337251"/>
                  <a:gd name="connsiteX7" fmla="*/ 55585 w 272294"/>
                  <a:gd name="connsiteY7" fmla="*/ 337228 h 337251"/>
                  <a:gd name="connsiteX8" fmla="*/ 98447 w 272294"/>
                  <a:gd name="connsiteY8" fmla="*/ 294365 h 337251"/>
                  <a:gd name="connsiteX9" fmla="*/ 155597 w 272294"/>
                  <a:gd name="connsiteY9" fmla="*/ 258647 h 337251"/>
                  <a:gd name="connsiteX10" fmla="*/ 181791 w 272294"/>
                  <a:gd name="connsiteY10" fmla="*/ 241977 h 337251"/>
                  <a:gd name="connsiteX11" fmla="*/ 160360 w 272294"/>
                  <a:gd name="connsiteY11" fmla="*/ 199115 h 337251"/>
                  <a:gd name="connsiteX12" fmla="*/ 143691 w 272294"/>
                  <a:gd name="connsiteY12" fmla="*/ 161015 h 337251"/>
                  <a:gd name="connsiteX13" fmla="*/ 134166 w 272294"/>
                  <a:gd name="connsiteY13" fmla="*/ 130060 h 337251"/>
                  <a:gd name="connsiteX14" fmla="*/ 157979 w 272294"/>
                  <a:gd name="connsiteY14" fmla="*/ 118153 h 337251"/>
                  <a:gd name="connsiteX15" fmla="*/ 196079 w 272294"/>
                  <a:gd name="connsiteY15" fmla="*/ 130059 h 337251"/>
                  <a:gd name="connsiteX16" fmla="*/ 207985 w 272294"/>
                  <a:gd name="connsiteY16" fmla="*/ 139584 h 337251"/>
                  <a:gd name="connsiteX17" fmla="*/ 212747 w 272294"/>
                  <a:gd name="connsiteY17" fmla="*/ 80053 h 337251"/>
                  <a:gd name="connsiteX18" fmla="*/ 272279 w 272294"/>
                  <a:gd name="connsiteY18" fmla="*/ 49096 h 337251"/>
                  <a:gd name="connsiteX0" fmla="*/ 272279 w 272294"/>
                  <a:gd name="connsiteY0" fmla="*/ 49096 h 337251"/>
                  <a:gd name="connsiteX1" fmla="*/ 217510 w 272294"/>
                  <a:gd name="connsiteY1" fmla="*/ 3853 h 337251"/>
                  <a:gd name="connsiteX2" fmla="*/ 119879 w 272294"/>
                  <a:gd name="connsiteY2" fmla="*/ 6234 h 337251"/>
                  <a:gd name="connsiteX3" fmla="*/ 53204 w 272294"/>
                  <a:gd name="connsiteY3" fmla="*/ 37190 h 337251"/>
                  <a:gd name="connsiteX4" fmla="*/ 3198 w 272294"/>
                  <a:gd name="connsiteY4" fmla="*/ 111009 h 337251"/>
                  <a:gd name="connsiteX5" fmla="*/ 7960 w 272294"/>
                  <a:gd name="connsiteY5" fmla="*/ 218165 h 337251"/>
                  <a:gd name="connsiteX6" fmla="*/ 31772 w 272294"/>
                  <a:gd name="connsiteY6" fmla="*/ 299128 h 337251"/>
                  <a:gd name="connsiteX7" fmla="*/ 55585 w 272294"/>
                  <a:gd name="connsiteY7" fmla="*/ 337228 h 337251"/>
                  <a:gd name="connsiteX8" fmla="*/ 98447 w 272294"/>
                  <a:gd name="connsiteY8" fmla="*/ 294365 h 337251"/>
                  <a:gd name="connsiteX9" fmla="*/ 155597 w 272294"/>
                  <a:gd name="connsiteY9" fmla="*/ 258647 h 337251"/>
                  <a:gd name="connsiteX10" fmla="*/ 181791 w 272294"/>
                  <a:gd name="connsiteY10" fmla="*/ 241977 h 337251"/>
                  <a:gd name="connsiteX11" fmla="*/ 160360 w 272294"/>
                  <a:gd name="connsiteY11" fmla="*/ 199115 h 337251"/>
                  <a:gd name="connsiteX12" fmla="*/ 143691 w 272294"/>
                  <a:gd name="connsiteY12" fmla="*/ 161015 h 337251"/>
                  <a:gd name="connsiteX13" fmla="*/ 138929 w 272294"/>
                  <a:gd name="connsiteY13" fmla="*/ 132441 h 337251"/>
                  <a:gd name="connsiteX14" fmla="*/ 157979 w 272294"/>
                  <a:gd name="connsiteY14" fmla="*/ 118153 h 337251"/>
                  <a:gd name="connsiteX15" fmla="*/ 196079 w 272294"/>
                  <a:gd name="connsiteY15" fmla="*/ 130059 h 337251"/>
                  <a:gd name="connsiteX16" fmla="*/ 207985 w 272294"/>
                  <a:gd name="connsiteY16" fmla="*/ 139584 h 337251"/>
                  <a:gd name="connsiteX17" fmla="*/ 212747 w 272294"/>
                  <a:gd name="connsiteY17" fmla="*/ 80053 h 337251"/>
                  <a:gd name="connsiteX18" fmla="*/ 272279 w 272294"/>
                  <a:gd name="connsiteY18" fmla="*/ 49096 h 33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2294" h="337251">
                    <a:moveTo>
                      <a:pt x="272279" y="49096"/>
                    </a:moveTo>
                    <a:cubicBezTo>
                      <a:pt x="273073" y="36396"/>
                      <a:pt x="242910" y="10997"/>
                      <a:pt x="217510" y="3853"/>
                    </a:cubicBezTo>
                    <a:cubicBezTo>
                      <a:pt x="192110" y="-3291"/>
                      <a:pt x="147263" y="678"/>
                      <a:pt x="119879" y="6234"/>
                    </a:cubicBezTo>
                    <a:cubicBezTo>
                      <a:pt x="92495" y="11790"/>
                      <a:pt x="72651" y="19728"/>
                      <a:pt x="53204" y="37190"/>
                    </a:cubicBezTo>
                    <a:cubicBezTo>
                      <a:pt x="33757" y="54652"/>
                      <a:pt x="10739" y="80847"/>
                      <a:pt x="3198" y="111009"/>
                    </a:cubicBezTo>
                    <a:cubicBezTo>
                      <a:pt x="-4343" y="141171"/>
                      <a:pt x="3198" y="186812"/>
                      <a:pt x="7960" y="218165"/>
                    </a:cubicBezTo>
                    <a:cubicBezTo>
                      <a:pt x="12722" y="249518"/>
                      <a:pt x="23835" y="279284"/>
                      <a:pt x="31772" y="299128"/>
                    </a:cubicBezTo>
                    <a:cubicBezTo>
                      <a:pt x="39709" y="318972"/>
                      <a:pt x="44473" y="338022"/>
                      <a:pt x="55585" y="337228"/>
                    </a:cubicBezTo>
                    <a:cubicBezTo>
                      <a:pt x="66697" y="336434"/>
                      <a:pt x="81778" y="307462"/>
                      <a:pt x="98447" y="294365"/>
                    </a:cubicBezTo>
                    <a:cubicBezTo>
                      <a:pt x="115116" y="281268"/>
                      <a:pt x="141706" y="267378"/>
                      <a:pt x="155597" y="258647"/>
                    </a:cubicBezTo>
                    <a:cubicBezTo>
                      <a:pt x="169488" y="249916"/>
                      <a:pt x="180997" y="251899"/>
                      <a:pt x="181791" y="241977"/>
                    </a:cubicBezTo>
                    <a:cubicBezTo>
                      <a:pt x="182585" y="232055"/>
                      <a:pt x="166710" y="212609"/>
                      <a:pt x="160360" y="199115"/>
                    </a:cubicBezTo>
                    <a:cubicBezTo>
                      <a:pt x="154010" y="185621"/>
                      <a:pt x="147263" y="172127"/>
                      <a:pt x="143691" y="161015"/>
                    </a:cubicBezTo>
                    <a:cubicBezTo>
                      <a:pt x="140119" y="149903"/>
                      <a:pt x="136548" y="139585"/>
                      <a:pt x="138929" y="132441"/>
                    </a:cubicBezTo>
                    <a:cubicBezTo>
                      <a:pt x="141310" y="125297"/>
                      <a:pt x="148454" y="118550"/>
                      <a:pt x="157979" y="118153"/>
                    </a:cubicBezTo>
                    <a:cubicBezTo>
                      <a:pt x="167504" y="117756"/>
                      <a:pt x="187745" y="126487"/>
                      <a:pt x="196079" y="130059"/>
                    </a:cubicBezTo>
                    <a:cubicBezTo>
                      <a:pt x="204413" y="133631"/>
                      <a:pt x="205207" y="147918"/>
                      <a:pt x="207985" y="139584"/>
                    </a:cubicBezTo>
                    <a:cubicBezTo>
                      <a:pt x="210763" y="131250"/>
                      <a:pt x="202031" y="95134"/>
                      <a:pt x="212747" y="80053"/>
                    </a:cubicBezTo>
                    <a:cubicBezTo>
                      <a:pt x="223463" y="64972"/>
                      <a:pt x="271485" y="61796"/>
                      <a:pt x="272279" y="49096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5" name="任意多边形 1414"/>
              <p:cNvSpPr/>
              <p:nvPr/>
            </p:nvSpPr>
            <p:spPr>
              <a:xfrm>
                <a:off x="7047680" y="5539880"/>
                <a:ext cx="224651" cy="160790"/>
              </a:xfrm>
              <a:custGeom>
                <a:avLst/>
                <a:gdLst>
                  <a:gd name="connsiteX0" fmla="*/ 414505 w 575702"/>
                  <a:gd name="connsiteY0" fmla="*/ 367742 h 412521"/>
                  <a:gd name="connsiteX1" fmla="*/ 340686 w 575702"/>
                  <a:gd name="connsiteY1" fmla="*/ 403461 h 412521"/>
                  <a:gd name="connsiteX2" fmla="*/ 228768 w 575702"/>
                  <a:gd name="connsiteY2" fmla="*/ 410604 h 412521"/>
                  <a:gd name="connsiteX3" fmla="*/ 102561 w 575702"/>
                  <a:gd name="connsiteY3" fmla="*/ 374886 h 412521"/>
                  <a:gd name="connsiteX4" fmla="*/ 31124 w 575702"/>
                  <a:gd name="connsiteY4" fmla="*/ 329642 h 412521"/>
                  <a:gd name="connsiteX5" fmla="*/ 168 w 575702"/>
                  <a:gd name="connsiteY5" fmla="*/ 220104 h 412521"/>
                  <a:gd name="connsiteX6" fmla="*/ 43030 w 575702"/>
                  <a:gd name="connsiteY6" fmla="*/ 108186 h 412521"/>
                  <a:gd name="connsiteX7" fmla="*/ 116849 w 575702"/>
                  <a:gd name="connsiteY7" fmla="*/ 48654 h 412521"/>
                  <a:gd name="connsiteX8" fmla="*/ 214480 w 575702"/>
                  <a:gd name="connsiteY8" fmla="*/ 12936 h 412521"/>
                  <a:gd name="connsiteX9" fmla="*/ 274011 w 575702"/>
                  <a:gd name="connsiteY9" fmla="*/ 10554 h 412521"/>
                  <a:gd name="connsiteX10" fmla="*/ 428793 w 575702"/>
                  <a:gd name="connsiteY10" fmla="*/ 5792 h 412521"/>
                  <a:gd name="connsiteX11" fmla="*/ 531186 w 575702"/>
                  <a:gd name="connsiteY11" fmla="*/ 1029 h 412521"/>
                  <a:gd name="connsiteX12" fmla="*/ 559761 w 575702"/>
                  <a:gd name="connsiteY12" fmla="*/ 27223 h 412521"/>
                  <a:gd name="connsiteX13" fmla="*/ 574049 w 575702"/>
                  <a:gd name="connsiteY13" fmla="*/ 70086 h 412521"/>
                  <a:gd name="connsiteX14" fmla="*/ 521661 w 575702"/>
                  <a:gd name="connsiteY14" fmla="*/ 79611 h 412521"/>
                  <a:gd name="connsiteX15" fmla="*/ 440699 w 575702"/>
                  <a:gd name="connsiteY15" fmla="*/ 72467 h 412521"/>
                  <a:gd name="connsiteX16" fmla="*/ 331161 w 575702"/>
                  <a:gd name="connsiteY16" fmla="*/ 77229 h 412521"/>
                  <a:gd name="connsiteX17" fmla="*/ 224005 w 575702"/>
                  <a:gd name="connsiteY17" fmla="*/ 115329 h 412521"/>
                  <a:gd name="connsiteX18" fmla="*/ 140661 w 575702"/>
                  <a:gd name="connsiteY18" fmla="*/ 162954 h 412521"/>
                  <a:gd name="connsiteX19" fmla="*/ 128755 w 575702"/>
                  <a:gd name="connsiteY19" fmla="*/ 212961 h 412521"/>
                  <a:gd name="connsiteX20" fmla="*/ 188286 w 575702"/>
                  <a:gd name="connsiteY20" fmla="*/ 274873 h 412521"/>
                  <a:gd name="connsiteX21" fmla="*/ 262105 w 575702"/>
                  <a:gd name="connsiteY21" fmla="*/ 317736 h 412521"/>
                  <a:gd name="connsiteX22" fmla="*/ 340686 w 575702"/>
                  <a:gd name="connsiteY22" fmla="*/ 303448 h 412521"/>
                  <a:gd name="connsiteX23" fmla="*/ 376405 w 575702"/>
                  <a:gd name="connsiteY23" fmla="*/ 289161 h 412521"/>
                  <a:gd name="connsiteX24" fmla="*/ 414505 w 575702"/>
                  <a:gd name="connsiteY24" fmla="*/ 367742 h 412521"/>
                  <a:gd name="connsiteX0" fmla="*/ 414389 w 575586"/>
                  <a:gd name="connsiteY0" fmla="*/ 367742 h 412521"/>
                  <a:gd name="connsiteX1" fmla="*/ 340570 w 575586"/>
                  <a:gd name="connsiteY1" fmla="*/ 403461 h 412521"/>
                  <a:gd name="connsiteX2" fmla="*/ 228652 w 575586"/>
                  <a:gd name="connsiteY2" fmla="*/ 410604 h 412521"/>
                  <a:gd name="connsiteX3" fmla="*/ 102445 w 575586"/>
                  <a:gd name="connsiteY3" fmla="*/ 374886 h 412521"/>
                  <a:gd name="connsiteX4" fmla="*/ 35771 w 575586"/>
                  <a:gd name="connsiteY4" fmla="*/ 324879 h 412521"/>
                  <a:gd name="connsiteX5" fmla="*/ 52 w 575586"/>
                  <a:gd name="connsiteY5" fmla="*/ 220104 h 412521"/>
                  <a:gd name="connsiteX6" fmla="*/ 42914 w 575586"/>
                  <a:gd name="connsiteY6" fmla="*/ 108186 h 412521"/>
                  <a:gd name="connsiteX7" fmla="*/ 116733 w 575586"/>
                  <a:gd name="connsiteY7" fmla="*/ 48654 h 412521"/>
                  <a:gd name="connsiteX8" fmla="*/ 214364 w 575586"/>
                  <a:gd name="connsiteY8" fmla="*/ 12936 h 412521"/>
                  <a:gd name="connsiteX9" fmla="*/ 273895 w 575586"/>
                  <a:gd name="connsiteY9" fmla="*/ 10554 h 412521"/>
                  <a:gd name="connsiteX10" fmla="*/ 428677 w 575586"/>
                  <a:gd name="connsiteY10" fmla="*/ 5792 h 412521"/>
                  <a:gd name="connsiteX11" fmla="*/ 531070 w 575586"/>
                  <a:gd name="connsiteY11" fmla="*/ 1029 h 412521"/>
                  <a:gd name="connsiteX12" fmla="*/ 559645 w 575586"/>
                  <a:gd name="connsiteY12" fmla="*/ 27223 h 412521"/>
                  <a:gd name="connsiteX13" fmla="*/ 573933 w 575586"/>
                  <a:gd name="connsiteY13" fmla="*/ 70086 h 412521"/>
                  <a:gd name="connsiteX14" fmla="*/ 521545 w 575586"/>
                  <a:gd name="connsiteY14" fmla="*/ 79611 h 412521"/>
                  <a:gd name="connsiteX15" fmla="*/ 440583 w 575586"/>
                  <a:gd name="connsiteY15" fmla="*/ 72467 h 412521"/>
                  <a:gd name="connsiteX16" fmla="*/ 331045 w 575586"/>
                  <a:gd name="connsiteY16" fmla="*/ 77229 h 412521"/>
                  <a:gd name="connsiteX17" fmla="*/ 223889 w 575586"/>
                  <a:gd name="connsiteY17" fmla="*/ 115329 h 412521"/>
                  <a:gd name="connsiteX18" fmla="*/ 140545 w 575586"/>
                  <a:gd name="connsiteY18" fmla="*/ 162954 h 412521"/>
                  <a:gd name="connsiteX19" fmla="*/ 128639 w 575586"/>
                  <a:gd name="connsiteY19" fmla="*/ 212961 h 412521"/>
                  <a:gd name="connsiteX20" fmla="*/ 188170 w 575586"/>
                  <a:gd name="connsiteY20" fmla="*/ 274873 h 412521"/>
                  <a:gd name="connsiteX21" fmla="*/ 261989 w 575586"/>
                  <a:gd name="connsiteY21" fmla="*/ 317736 h 412521"/>
                  <a:gd name="connsiteX22" fmla="*/ 340570 w 575586"/>
                  <a:gd name="connsiteY22" fmla="*/ 303448 h 412521"/>
                  <a:gd name="connsiteX23" fmla="*/ 376289 w 575586"/>
                  <a:gd name="connsiteY23" fmla="*/ 289161 h 412521"/>
                  <a:gd name="connsiteX24" fmla="*/ 414389 w 575586"/>
                  <a:gd name="connsiteY24" fmla="*/ 367742 h 412521"/>
                  <a:gd name="connsiteX0" fmla="*/ 414389 w 575586"/>
                  <a:gd name="connsiteY0" fmla="*/ 367742 h 412521"/>
                  <a:gd name="connsiteX1" fmla="*/ 340570 w 575586"/>
                  <a:gd name="connsiteY1" fmla="*/ 403461 h 412521"/>
                  <a:gd name="connsiteX2" fmla="*/ 228652 w 575586"/>
                  <a:gd name="connsiteY2" fmla="*/ 410604 h 412521"/>
                  <a:gd name="connsiteX3" fmla="*/ 102445 w 575586"/>
                  <a:gd name="connsiteY3" fmla="*/ 374886 h 412521"/>
                  <a:gd name="connsiteX4" fmla="*/ 35771 w 575586"/>
                  <a:gd name="connsiteY4" fmla="*/ 324879 h 412521"/>
                  <a:gd name="connsiteX5" fmla="*/ 52 w 575586"/>
                  <a:gd name="connsiteY5" fmla="*/ 220104 h 412521"/>
                  <a:gd name="connsiteX6" fmla="*/ 42914 w 575586"/>
                  <a:gd name="connsiteY6" fmla="*/ 108186 h 412521"/>
                  <a:gd name="connsiteX7" fmla="*/ 116733 w 575586"/>
                  <a:gd name="connsiteY7" fmla="*/ 48654 h 412521"/>
                  <a:gd name="connsiteX8" fmla="*/ 214364 w 575586"/>
                  <a:gd name="connsiteY8" fmla="*/ 12936 h 412521"/>
                  <a:gd name="connsiteX9" fmla="*/ 273895 w 575586"/>
                  <a:gd name="connsiteY9" fmla="*/ 10554 h 412521"/>
                  <a:gd name="connsiteX10" fmla="*/ 428677 w 575586"/>
                  <a:gd name="connsiteY10" fmla="*/ 5792 h 412521"/>
                  <a:gd name="connsiteX11" fmla="*/ 531070 w 575586"/>
                  <a:gd name="connsiteY11" fmla="*/ 1029 h 412521"/>
                  <a:gd name="connsiteX12" fmla="*/ 559645 w 575586"/>
                  <a:gd name="connsiteY12" fmla="*/ 27223 h 412521"/>
                  <a:gd name="connsiteX13" fmla="*/ 573933 w 575586"/>
                  <a:gd name="connsiteY13" fmla="*/ 70086 h 412521"/>
                  <a:gd name="connsiteX14" fmla="*/ 521545 w 575586"/>
                  <a:gd name="connsiteY14" fmla="*/ 79611 h 412521"/>
                  <a:gd name="connsiteX15" fmla="*/ 440583 w 575586"/>
                  <a:gd name="connsiteY15" fmla="*/ 72467 h 412521"/>
                  <a:gd name="connsiteX16" fmla="*/ 331045 w 575586"/>
                  <a:gd name="connsiteY16" fmla="*/ 77229 h 412521"/>
                  <a:gd name="connsiteX17" fmla="*/ 223889 w 575586"/>
                  <a:gd name="connsiteY17" fmla="*/ 115329 h 412521"/>
                  <a:gd name="connsiteX18" fmla="*/ 140545 w 575586"/>
                  <a:gd name="connsiteY18" fmla="*/ 162954 h 412521"/>
                  <a:gd name="connsiteX19" fmla="*/ 128639 w 575586"/>
                  <a:gd name="connsiteY19" fmla="*/ 212961 h 412521"/>
                  <a:gd name="connsiteX20" fmla="*/ 188170 w 575586"/>
                  <a:gd name="connsiteY20" fmla="*/ 274873 h 412521"/>
                  <a:gd name="connsiteX21" fmla="*/ 264371 w 575586"/>
                  <a:gd name="connsiteY21" fmla="*/ 303449 h 412521"/>
                  <a:gd name="connsiteX22" fmla="*/ 340570 w 575586"/>
                  <a:gd name="connsiteY22" fmla="*/ 303448 h 412521"/>
                  <a:gd name="connsiteX23" fmla="*/ 376289 w 575586"/>
                  <a:gd name="connsiteY23" fmla="*/ 289161 h 412521"/>
                  <a:gd name="connsiteX24" fmla="*/ 414389 w 575586"/>
                  <a:gd name="connsiteY24" fmla="*/ 367742 h 412521"/>
                  <a:gd name="connsiteX0" fmla="*/ 414389 w 575586"/>
                  <a:gd name="connsiteY0" fmla="*/ 367742 h 412521"/>
                  <a:gd name="connsiteX1" fmla="*/ 340570 w 575586"/>
                  <a:gd name="connsiteY1" fmla="*/ 403461 h 412521"/>
                  <a:gd name="connsiteX2" fmla="*/ 228652 w 575586"/>
                  <a:gd name="connsiteY2" fmla="*/ 410604 h 412521"/>
                  <a:gd name="connsiteX3" fmla="*/ 102445 w 575586"/>
                  <a:gd name="connsiteY3" fmla="*/ 374886 h 412521"/>
                  <a:gd name="connsiteX4" fmla="*/ 35771 w 575586"/>
                  <a:gd name="connsiteY4" fmla="*/ 324879 h 412521"/>
                  <a:gd name="connsiteX5" fmla="*/ 52 w 575586"/>
                  <a:gd name="connsiteY5" fmla="*/ 220104 h 412521"/>
                  <a:gd name="connsiteX6" fmla="*/ 42914 w 575586"/>
                  <a:gd name="connsiteY6" fmla="*/ 108186 h 412521"/>
                  <a:gd name="connsiteX7" fmla="*/ 116733 w 575586"/>
                  <a:gd name="connsiteY7" fmla="*/ 48654 h 412521"/>
                  <a:gd name="connsiteX8" fmla="*/ 214364 w 575586"/>
                  <a:gd name="connsiteY8" fmla="*/ 12936 h 412521"/>
                  <a:gd name="connsiteX9" fmla="*/ 273895 w 575586"/>
                  <a:gd name="connsiteY9" fmla="*/ 10554 h 412521"/>
                  <a:gd name="connsiteX10" fmla="*/ 428677 w 575586"/>
                  <a:gd name="connsiteY10" fmla="*/ 5792 h 412521"/>
                  <a:gd name="connsiteX11" fmla="*/ 531070 w 575586"/>
                  <a:gd name="connsiteY11" fmla="*/ 1029 h 412521"/>
                  <a:gd name="connsiteX12" fmla="*/ 559645 w 575586"/>
                  <a:gd name="connsiteY12" fmla="*/ 27223 h 412521"/>
                  <a:gd name="connsiteX13" fmla="*/ 573933 w 575586"/>
                  <a:gd name="connsiteY13" fmla="*/ 70086 h 412521"/>
                  <a:gd name="connsiteX14" fmla="*/ 521545 w 575586"/>
                  <a:gd name="connsiteY14" fmla="*/ 79611 h 412521"/>
                  <a:gd name="connsiteX15" fmla="*/ 440583 w 575586"/>
                  <a:gd name="connsiteY15" fmla="*/ 72467 h 412521"/>
                  <a:gd name="connsiteX16" fmla="*/ 331045 w 575586"/>
                  <a:gd name="connsiteY16" fmla="*/ 77229 h 412521"/>
                  <a:gd name="connsiteX17" fmla="*/ 223889 w 575586"/>
                  <a:gd name="connsiteY17" fmla="*/ 115329 h 412521"/>
                  <a:gd name="connsiteX18" fmla="*/ 140545 w 575586"/>
                  <a:gd name="connsiteY18" fmla="*/ 162954 h 412521"/>
                  <a:gd name="connsiteX19" fmla="*/ 128639 w 575586"/>
                  <a:gd name="connsiteY19" fmla="*/ 212961 h 412521"/>
                  <a:gd name="connsiteX20" fmla="*/ 188170 w 575586"/>
                  <a:gd name="connsiteY20" fmla="*/ 274873 h 412521"/>
                  <a:gd name="connsiteX21" fmla="*/ 264371 w 575586"/>
                  <a:gd name="connsiteY21" fmla="*/ 303449 h 412521"/>
                  <a:gd name="connsiteX22" fmla="*/ 335807 w 575586"/>
                  <a:gd name="connsiteY22" fmla="*/ 298685 h 412521"/>
                  <a:gd name="connsiteX23" fmla="*/ 376289 w 575586"/>
                  <a:gd name="connsiteY23" fmla="*/ 289161 h 412521"/>
                  <a:gd name="connsiteX24" fmla="*/ 414389 w 575586"/>
                  <a:gd name="connsiteY24" fmla="*/ 367742 h 412521"/>
                  <a:gd name="connsiteX0" fmla="*/ 414389 w 575880"/>
                  <a:gd name="connsiteY0" fmla="*/ 367742 h 412521"/>
                  <a:gd name="connsiteX1" fmla="*/ 340570 w 575880"/>
                  <a:gd name="connsiteY1" fmla="*/ 403461 h 412521"/>
                  <a:gd name="connsiteX2" fmla="*/ 228652 w 575880"/>
                  <a:gd name="connsiteY2" fmla="*/ 410604 h 412521"/>
                  <a:gd name="connsiteX3" fmla="*/ 102445 w 575880"/>
                  <a:gd name="connsiteY3" fmla="*/ 374886 h 412521"/>
                  <a:gd name="connsiteX4" fmla="*/ 35771 w 575880"/>
                  <a:gd name="connsiteY4" fmla="*/ 324879 h 412521"/>
                  <a:gd name="connsiteX5" fmla="*/ 52 w 575880"/>
                  <a:gd name="connsiteY5" fmla="*/ 220104 h 412521"/>
                  <a:gd name="connsiteX6" fmla="*/ 42914 w 575880"/>
                  <a:gd name="connsiteY6" fmla="*/ 108186 h 412521"/>
                  <a:gd name="connsiteX7" fmla="*/ 116733 w 575880"/>
                  <a:gd name="connsiteY7" fmla="*/ 48654 h 412521"/>
                  <a:gd name="connsiteX8" fmla="*/ 214364 w 575880"/>
                  <a:gd name="connsiteY8" fmla="*/ 12936 h 412521"/>
                  <a:gd name="connsiteX9" fmla="*/ 273895 w 575880"/>
                  <a:gd name="connsiteY9" fmla="*/ 10554 h 412521"/>
                  <a:gd name="connsiteX10" fmla="*/ 428677 w 575880"/>
                  <a:gd name="connsiteY10" fmla="*/ 5792 h 412521"/>
                  <a:gd name="connsiteX11" fmla="*/ 531070 w 575880"/>
                  <a:gd name="connsiteY11" fmla="*/ 1029 h 412521"/>
                  <a:gd name="connsiteX12" fmla="*/ 559645 w 575880"/>
                  <a:gd name="connsiteY12" fmla="*/ 27223 h 412521"/>
                  <a:gd name="connsiteX13" fmla="*/ 573933 w 575880"/>
                  <a:gd name="connsiteY13" fmla="*/ 70086 h 412521"/>
                  <a:gd name="connsiteX14" fmla="*/ 516782 w 575880"/>
                  <a:gd name="connsiteY14" fmla="*/ 72467 h 412521"/>
                  <a:gd name="connsiteX15" fmla="*/ 440583 w 575880"/>
                  <a:gd name="connsiteY15" fmla="*/ 72467 h 412521"/>
                  <a:gd name="connsiteX16" fmla="*/ 331045 w 575880"/>
                  <a:gd name="connsiteY16" fmla="*/ 77229 h 412521"/>
                  <a:gd name="connsiteX17" fmla="*/ 223889 w 575880"/>
                  <a:gd name="connsiteY17" fmla="*/ 115329 h 412521"/>
                  <a:gd name="connsiteX18" fmla="*/ 140545 w 575880"/>
                  <a:gd name="connsiteY18" fmla="*/ 162954 h 412521"/>
                  <a:gd name="connsiteX19" fmla="*/ 128639 w 575880"/>
                  <a:gd name="connsiteY19" fmla="*/ 212961 h 412521"/>
                  <a:gd name="connsiteX20" fmla="*/ 188170 w 575880"/>
                  <a:gd name="connsiteY20" fmla="*/ 274873 h 412521"/>
                  <a:gd name="connsiteX21" fmla="*/ 264371 w 575880"/>
                  <a:gd name="connsiteY21" fmla="*/ 303449 h 412521"/>
                  <a:gd name="connsiteX22" fmla="*/ 335807 w 575880"/>
                  <a:gd name="connsiteY22" fmla="*/ 298685 h 412521"/>
                  <a:gd name="connsiteX23" fmla="*/ 376289 w 575880"/>
                  <a:gd name="connsiteY23" fmla="*/ 289161 h 412521"/>
                  <a:gd name="connsiteX24" fmla="*/ 414389 w 575880"/>
                  <a:gd name="connsiteY24" fmla="*/ 367742 h 412521"/>
                  <a:gd name="connsiteX0" fmla="*/ 414389 w 575880"/>
                  <a:gd name="connsiteY0" fmla="*/ 367742 h 412521"/>
                  <a:gd name="connsiteX1" fmla="*/ 340570 w 575880"/>
                  <a:gd name="connsiteY1" fmla="*/ 403461 h 412521"/>
                  <a:gd name="connsiteX2" fmla="*/ 228652 w 575880"/>
                  <a:gd name="connsiteY2" fmla="*/ 410604 h 412521"/>
                  <a:gd name="connsiteX3" fmla="*/ 102445 w 575880"/>
                  <a:gd name="connsiteY3" fmla="*/ 374886 h 412521"/>
                  <a:gd name="connsiteX4" fmla="*/ 35771 w 575880"/>
                  <a:gd name="connsiteY4" fmla="*/ 324879 h 412521"/>
                  <a:gd name="connsiteX5" fmla="*/ 52 w 575880"/>
                  <a:gd name="connsiteY5" fmla="*/ 220104 h 412521"/>
                  <a:gd name="connsiteX6" fmla="*/ 42914 w 575880"/>
                  <a:gd name="connsiteY6" fmla="*/ 108186 h 412521"/>
                  <a:gd name="connsiteX7" fmla="*/ 116733 w 575880"/>
                  <a:gd name="connsiteY7" fmla="*/ 48654 h 412521"/>
                  <a:gd name="connsiteX8" fmla="*/ 214364 w 575880"/>
                  <a:gd name="connsiteY8" fmla="*/ 12936 h 412521"/>
                  <a:gd name="connsiteX9" fmla="*/ 273895 w 575880"/>
                  <a:gd name="connsiteY9" fmla="*/ 10554 h 412521"/>
                  <a:gd name="connsiteX10" fmla="*/ 428677 w 575880"/>
                  <a:gd name="connsiteY10" fmla="*/ 5792 h 412521"/>
                  <a:gd name="connsiteX11" fmla="*/ 531070 w 575880"/>
                  <a:gd name="connsiteY11" fmla="*/ 1029 h 412521"/>
                  <a:gd name="connsiteX12" fmla="*/ 559645 w 575880"/>
                  <a:gd name="connsiteY12" fmla="*/ 27223 h 412521"/>
                  <a:gd name="connsiteX13" fmla="*/ 573933 w 575880"/>
                  <a:gd name="connsiteY13" fmla="*/ 70086 h 412521"/>
                  <a:gd name="connsiteX14" fmla="*/ 516782 w 575880"/>
                  <a:gd name="connsiteY14" fmla="*/ 72467 h 412521"/>
                  <a:gd name="connsiteX15" fmla="*/ 440583 w 575880"/>
                  <a:gd name="connsiteY15" fmla="*/ 72467 h 412521"/>
                  <a:gd name="connsiteX16" fmla="*/ 331045 w 575880"/>
                  <a:gd name="connsiteY16" fmla="*/ 77229 h 412521"/>
                  <a:gd name="connsiteX17" fmla="*/ 223889 w 575880"/>
                  <a:gd name="connsiteY17" fmla="*/ 115329 h 412521"/>
                  <a:gd name="connsiteX18" fmla="*/ 140545 w 575880"/>
                  <a:gd name="connsiteY18" fmla="*/ 162954 h 412521"/>
                  <a:gd name="connsiteX19" fmla="*/ 128639 w 575880"/>
                  <a:gd name="connsiteY19" fmla="*/ 212961 h 412521"/>
                  <a:gd name="connsiteX20" fmla="*/ 188170 w 575880"/>
                  <a:gd name="connsiteY20" fmla="*/ 274873 h 412521"/>
                  <a:gd name="connsiteX21" fmla="*/ 264371 w 575880"/>
                  <a:gd name="connsiteY21" fmla="*/ 303449 h 412521"/>
                  <a:gd name="connsiteX22" fmla="*/ 335807 w 575880"/>
                  <a:gd name="connsiteY22" fmla="*/ 298685 h 412521"/>
                  <a:gd name="connsiteX23" fmla="*/ 376289 w 575880"/>
                  <a:gd name="connsiteY23" fmla="*/ 289161 h 412521"/>
                  <a:gd name="connsiteX24" fmla="*/ 414389 w 575880"/>
                  <a:gd name="connsiteY24" fmla="*/ 367742 h 412521"/>
                  <a:gd name="connsiteX0" fmla="*/ 414389 w 575880"/>
                  <a:gd name="connsiteY0" fmla="*/ 367742 h 412521"/>
                  <a:gd name="connsiteX1" fmla="*/ 340570 w 575880"/>
                  <a:gd name="connsiteY1" fmla="*/ 403461 h 412521"/>
                  <a:gd name="connsiteX2" fmla="*/ 228652 w 575880"/>
                  <a:gd name="connsiteY2" fmla="*/ 410604 h 412521"/>
                  <a:gd name="connsiteX3" fmla="*/ 102445 w 575880"/>
                  <a:gd name="connsiteY3" fmla="*/ 374886 h 412521"/>
                  <a:gd name="connsiteX4" fmla="*/ 35771 w 575880"/>
                  <a:gd name="connsiteY4" fmla="*/ 324879 h 412521"/>
                  <a:gd name="connsiteX5" fmla="*/ 52 w 575880"/>
                  <a:gd name="connsiteY5" fmla="*/ 220104 h 412521"/>
                  <a:gd name="connsiteX6" fmla="*/ 42914 w 575880"/>
                  <a:gd name="connsiteY6" fmla="*/ 108186 h 412521"/>
                  <a:gd name="connsiteX7" fmla="*/ 116733 w 575880"/>
                  <a:gd name="connsiteY7" fmla="*/ 48654 h 412521"/>
                  <a:gd name="connsiteX8" fmla="*/ 214364 w 575880"/>
                  <a:gd name="connsiteY8" fmla="*/ 12936 h 412521"/>
                  <a:gd name="connsiteX9" fmla="*/ 273895 w 575880"/>
                  <a:gd name="connsiteY9" fmla="*/ 10554 h 412521"/>
                  <a:gd name="connsiteX10" fmla="*/ 428677 w 575880"/>
                  <a:gd name="connsiteY10" fmla="*/ 5792 h 412521"/>
                  <a:gd name="connsiteX11" fmla="*/ 531070 w 575880"/>
                  <a:gd name="connsiteY11" fmla="*/ 1029 h 412521"/>
                  <a:gd name="connsiteX12" fmla="*/ 559645 w 575880"/>
                  <a:gd name="connsiteY12" fmla="*/ 27223 h 412521"/>
                  <a:gd name="connsiteX13" fmla="*/ 573933 w 575880"/>
                  <a:gd name="connsiteY13" fmla="*/ 70086 h 412521"/>
                  <a:gd name="connsiteX14" fmla="*/ 516782 w 575880"/>
                  <a:gd name="connsiteY14" fmla="*/ 72467 h 412521"/>
                  <a:gd name="connsiteX15" fmla="*/ 440583 w 575880"/>
                  <a:gd name="connsiteY15" fmla="*/ 72467 h 412521"/>
                  <a:gd name="connsiteX16" fmla="*/ 331045 w 575880"/>
                  <a:gd name="connsiteY16" fmla="*/ 77229 h 412521"/>
                  <a:gd name="connsiteX17" fmla="*/ 223889 w 575880"/>
                  <a:gd name="connsiteY17" fmla="*/ 115329 h 412521"/>
                  <a:gd name="connsiteX18" fmla="*/ 147689 w 575880"/>
                  <a:gd name="connsiteY18" fmla="*/ 162954 h 412521"/>
                  <a:gd name="connsiteX19" fmla="*/ 128639 w 575880"/>
                  <a:gd name="connsiteY19" fmla="*/ 212961 h 412521"/>
                  <a:gd name="connsiteX20" fmla="*/ 188170 w 575880"/>
                  <a:gd name="connsiteY20" fmla="*/ 274873 h 412521"/>
                  <a:gd name="connsiteX21" fmla="*/ 264371 w 575880"/>
                  <a:gd name="connsiteY21" fmla="*/ 303449 h 412521"/>
                  <a:gd name="connsiteX22" fmla="*/ 335807 w 575880"/>
                  <a:gd name="connsiteY22" fmla="*/ 298685 h 412521"/>
                  <a:gd name="connsiteX23" fmla="*/ 376289 w 575880"/>
                  <a:gd name="connsiteY23" fmla="*/ 289161 h 412521"/>
                  <a:gd name="connsiteX24" fmla="*/ 414389 w 575880"/>
                  <a:gd name="connsiteY24" fmla="*/ 367742 h 412521"/>
                  <a:gd name="connsiteX0" fmla="*/ 414389 w 575880"/>
                  <a:gd name="connsiteY0" fmla="*/ 367742 h 412521"/>
                  <a:gd name="connsiteX1" fmla="*/ 340570 w 575880"/>
                  <a:gd name="connsiteY1" fmla="*/ 403461 h 412521"/>
                  <a:gd name="connsiteX2" fmla="*/ 228652 w 575880"/>
                  <a:gd name="connsiteY2" fmla="*/ 410604 h 412521"/>
                  <a:gd name="connsiteX3" fmla="*/ 102445 w 575880"/>
                  <a:gd name="connsiteY3" fmla="*/ 374886 h 412521"/>
                  <a:gd name="connsiteX4" fmla="*/ 35771 w 575880"/>
                  <a:gd name="connsiteY4" fmla="*/ 324879 h 412521"/>
                  <a:gd name="connsiteX5" fmla="*/ 52 w 575880"/>
                  <a:gd name="connsiteY5" fmla="*/ 220104 h 412521"/>
                  <a:gd name="connsiteX6" fmla="*/ 42914 w 575880"/>
                  <a:gd name="connsiteY6" fmla="*/ 108186 h 412521"/>
                  <a:gd name="connsiteX7" fmla="*/ 116733 w 575880"/>
                  <a:gd name="connsiteY7" fmla="*/ 48654 h 412521"/>
                  <a:gd name="connsiteX8" fmla="*/ 214364 w 575880"/>
                  <a:gd name="connsiteY8" fmla="*/ 12936 h 412521"/>
                  <a:gd name="connsiteX9" fmla="*/ 273895 w 575880"/>
                  <a:gd name="connsiteY9" fmla="*/ 10554 h 412521"/>
                  <a:gd name="connsiteX10" fmla="*/ 428677 w 575880"/>
                  <a:gd name="connsiteY10" fmla="*/ 5792 h 412521"/>
                  <a:gd name="connsiteX11" fmla="*/ 531070 w 575880"/>
                  <a:gd name="connsiteY11" fmla="*/ 1029 h 412521"/>
                  <a:gd name="connsiteX12" fmla="*/ 559645 w 575880"/>
                  <a:gd name="connsiteY12" fmla="*/ 27223 h 412521"/>
                  <a:gd name="connsiteX13" fmla="*/ 573933 w 575880"/>
                  <a:gd name="connsiteY13" fmla="*/ 70086 h 412521"/>
                  <a:gd name="connsiteX14" fmla="*/ 516782 w 575880"/>
                  <a:gd name="connsiteY14" fmla="*/ 72467 h 412521"/>
                  <a:gd name="connsiteX15" fmla="*/ 440583 w 575880"/>
                  <a:gd name="connsiteY15" fmla="*/ 72467 h 412521"/>
                  <a:gd name="connsiteX16" fmla="*/ 331045 w 575880"/>
                  <a:gd name="connsiteY16" fmla="*/ 77229 h 412521"/>
                  <a:gd name="connsiteX17" fmla="*/ 223889 w 575880"/>
                  <a:gd name="connsiteY17" fmla="*/ 115329 h 412521"/>
                  <a:gd name="connsiteX18" fmla="*/ 147689 w 575880"/>
                  <a:gd name="connsiteY18" fmla="*/ 162954 h 412521"/>
                  <a:gd name="connsiteX19" fmla="*/ 138164 w 575880"/>
                  <a:gd name="connsiteY19" fmla="*/ 212961 h 412521"/>
                  <a:gd name="connsiteX20" fmla="*/ 188170 w 575880"/>
                  <a:gd name="connsiteY20" fmla="*/ 274873 h 412521"/>
                  <a:gd name="connsiteX21" fmla="*/ 264371 w 575880"/>
                  <a:gd name="connsiteY21" fmla="*/ 303449 h 412521"/>
                  <a:gd name="connsiteX22" fmla="*/ 335807 w 575880"/>
                  <a:gd name="connsiteY22" fmla="*/ 298685 h 412521"/>
                  <a:gd name="connsiteX23" fmla="*/ 376289 w 575880"/>
                  <a:gd name="connsiteY23" fmla="*/ 289161 h 412521"/>
                  <a:gd name="connsiteX24" fmla="*/ 414389 w 575880"/>
                  <a:gd name="connsiteY24" fmla="*/ 367742 h 412521"/>
                  <a:gd name="connsiteX0" fmla="*/ 414389 w 575880"/>
                  <a:gd name="connsiteY0" fmla="*/ 367742 h 412521"/>
                  <a:gd name="connsiteX1" fmla="*/ 340570 w 575880"/>
                  <a:gd name="connsiteY1" fmla="*/ 403461 h 412521"/>
                  <a:gd name="connsiteX2" fmla="*/ 228652 w 575880"/>
                  <a:gd name="connsiteY2" fmla="*/ 410604 h 412521"/>
                  <a:gd name="connsiteX3" fmla="*/ 102445 w 575880"/>
                  <a:gd name="connsiteY3" fmla="*/ 374886 h 412521"/>
                  <a:gd name="connsiteX4" fmla="*/ 35771 w 575880"/>
                  <a:gd name="connsiteY4" fmla="*/ 324879 h 412521"/>
                  <a:gd name="connsiteX5" fmla="*/ 52 w 575880"/>
                  <a:gd name="connsiteY5" fmla="*/ 220104 h 412521"/>
                  <a:gd name="connsiteX6" fmla="*/ 42914 w 575880"/>
                  <a:gd name="connsiteY6" fmla="*/ 108186 h 412521"/>
                  <a:gd name="connsiteX7" fmla="*/ 116733 w 575880"/>
                  <a:gd name="connsiteY7" fmla="*/ 48654 h 412521"/>
                  <a:gd name="connsiteX8" fmla="*/ 214364 w 575880"/>
                  <a:gd name="connsiteY8" fmla="*/ 12936 h 412521"/>
                  <a:gd name="connsiteX9" fmla="*/ 273895 w 575880"/>
                  <a:gd name="connsiteY9" fmla="*/ 10554 h 412521"/>
                  <a:gd name="connsiteX10" fmla="*/ 428677 w 575880"/>
                  <a:gd name="connsiteY10" fmla="*/ 5792 h 412521"/>
                  <a:gd name="connsiteX11" fmla="*/ 531070 w 575880"/>
                  <a:gd name="connsiteY11" fmla="*/ 1029 h 412521"/>
                  <a:gd name="connsiteX12" fmla="*/ 559645 w 575880"/>
                  <a:gd name="connsiteY12" fmla="*/ 27223 h 412521"/>
                  <a:gd name="connsiteX13" fmla="*/ 573933 w 575880"/>
                  <a:gd name="connsiteY13" fmla="*/ 70086 h 412521"/>
                  <a:gd name="connsiteX14" fmla="*/ 516782 w 575880"/>
                  <a:gd name="connsiteY14" fmla="*/ 72467 h 412521"/>
                  <a:gd name="connsiteX15" fmla="*/ 440583 w 575880"/>
                  <a:gd name="connsiteY15" fmla="*/ 72467 h 412521"/>
                  <a:gd name="connsiteX16" fmla="*/ 331045 w 575880"/>
                  <a:gd name="connsiteY16" fmla="*/ 77229 h 412521"/>
                  <a:gd name="connsiteX17" fmla="*/ 223889 w 575880"/>
                  <a:gd name="connsiteY17" fmla="*/ 115329 h 412521"/>
                  <a:gd name="connsiteX18" fmla="*/ 157214 w 575880"/>
                  <a:gd name="connsiteY18" fmla="*/ 162954 h 412521"/>
                  <a:gd name="connsiteX19" fmla="*/ 138164 w 575880"/>
                  <a:gd name="connsiteY19" fmla="*/ 212961 h 412521"/>
                  <a:gd name="connsiteX20" fmla="*/ 188170 w 575880"/>
                  <a:gd name="connsiteY20" fmla="*/ 274873 h 412521"/>
                  <a:gd name="connsiteX21" fmla="*/ 264371 w 575880"/>
                  <a:gd name="connsiteY21" fmla="*/ 303449 h 412521"/>
                  <a:gd name="connsiteX22" fmla="*/ 335807 w 575880"/>
                  <a:gd name="connsiteY22" fmla="*/ 298685 h 412521"/>
                  <a:gd name="connsiteX23" fmla="*/ 376289 w 575880"/>
                  <a:gd name="connsiteY23" fmla="*/ 289161 h 412521"/>
                  <a:gd name="connsiteX24" fmla="*/ 414389 w 575880"/>
                  <a:gd name="connsiteY24" fmla="*/ 367742 h 412521"/>
                  <a:gd name="connsiteX0" fmla="*/ 421533 w 575880"/>
                  <a:gd name="connsiteY0" fmla="*/ 382029 h 412174"/>
                  <a:gd name="connsiteX1" fmla="*/ 340570 w 575880"/>
                  <a:gd name="connsiteY1" fmla="*/ 403461 h 412174"/>
                  <a:gd name="connsiteX2" fmla="*/ 228652 w 575880"/>
                  <a:gd name="connsiteY2" fmla="*/ 410604 h 412174"/>
                  <a:gd name="connsiteX3" fmla="*/ 102445 w 575880"/>
                  <a:gd name="connsiteY3" fmla="*/ 374886 h 412174"/>
                  <a:gd name="connsiteX4" fmla="*/ 35771 w 575880"/>
                  <a:gd name="connsiteY4" fmla="*/ 324879 h 412174"/>
                  <a:gd name="connsiteX5" fmla="*/ 52 w 575880"/>
                  <a:gd name="connsiteY5" fmla="*/ 220104 h 412174"/>
                  <a:gd name="connsiteX6" fmla="*/ 42914 w 575880"/>
                  <a:gd name="connsiteY6" fmla="*/ 108186 h 412174"/>
                  <a:gd name="connsiteX7" fmla="*/ 116733 w 575880"/>
                  <a:gd name="connsiteY7" fmla="*/ 48654 h 412174"/>
                  <a:gd name="connsiteX8" fmla="*/ 214364 w 575880"/>
                  <a:gd name="connsiteY8" fmla="*/ 12936 h 412174"/>
                  <a:gd name="connsiteX9" fmla="*/ 273895 w 575880"/>
                  <a:gd name="connsiteY9" fmla="*/ 10554 h 412174"/>
                  <a:gd name="connsiteX10" fmla="*/ 428677 w 575880"/>
                  <a:gd name="connsiteY10" fmla="*/ 5792 h 412174"/>
                  <a:gd name="connsiteX11" fmla="*/ 531070 w 575880"/>
                  <a:gd name="connsiteY11" fmla="*/ 1029 h 412174"/>
                  <a:gd name="connsiteX12" fmla="*/ 559645 w 575880"/>
                  <a:gd name="connsiteY12" fmla="*/ 27223 h 412174"/>
                  <a:gd name="connsiteX13" fmla="*/ 573933 w 575880"/>
                  <a:gd name="connsiteY13" fmla="*/ 70086 h 412174"/>
                  <a:gd name="connsiteX14" fmla="*/ 516782 w 575880"/>
                  <a:gd name="connsiteY14" fmla="*/ 72467 h 412174"/>
                  <a:gd name="connsiteX15" fmla="*/ 440583 w 575880"/>
                  <a:gd name="connsiteY15" fmla="*/ 72467 h 412174"/>
                  <a:gd name="connsiteX16" fmla="*/ 331045 w 575880"/>
                  <a:gd name="connsiteY16" fmla="*/ 77229 h 412174"/>
                  <a:gd name="connsiteX17" fmla="*/ 223889 w 575880"/>
                  <a:gd name="connsiteY17" fmla="*/ 115329 h 412174"/>
                  <a:gd name="connsiteX18" fmla="*/ 157214 w 575880"/>
                  <a:gd name="connsiteY18" fmla="*/ 162954 h 412174"/>
                  <a:gd name="connsiteX19" fmla="*/ 138164 w 575880"/>
                  <a:gd name="connsiteY19" fmla="*/ 212961 h 412174"/>
                  <a:gd name="connsiteX20" fmla="*/ 188170 w 575880"/>
                  <a:gd name="connsiteY20" fmla="*/ 274873 h 412174"/>
                  <a:gd name="connsiteX21" fmla="*/ 264371 w 575880"/>
                  <a:gd name="connsiteY21" fmla="*/ 303449 h 412174"/>
                  <a:gd name="connsiteX22" fmla="*/ 335807 w 575880"/>
                  <a:gd name="connsiteY22" fmla="*/ 298685 h 412174"/>
                  <a:gd name="connsiteX23" fmla="*/ 376289 w 575880"/>
                  <a:gd name="connsiteY23" fmla="*/ 289161 h 412174"/>
                  <a:gd name="connsiteX24" fmla="*/ 421533 w 575880"/>
                  <a:gd name="connsiteY24" fmla="*/ 382029 h 412174"/>
                  <a:gd name="connsiteX0" fmla="*/ 421533 w 575880"/>
                  <a:gd name="connsiteY0" fmla="*/ 382029 h 412174"/>
                  <a:gd name="connsiteX1" fmla="*/ 340570 w 575880"/>
                  <a:gd name="connsiteY1" fmla="*/ 403461 h 412174"/>
                  <a:gd name="connsiteX2" fmla="*/ 228652 w 575880"/>
                  <a:gd name="connsiteY2" fmla="*/ 410604 h 412174"/>
                  <a:gd name="connsiteX3" fmla="*/ 102445 w 575880"/>
                  <a:gd name="connsiteY3" fmla="*/ 374886 h 412174"/>
                  <a:gd name="connsiteX4" fmla="*/ 35771 w 575880"/>
                  <a:gd name="connsiteY4" fmla="*/ 324879 h 412174"/>
                  <a:gd name="connsiteX5" fmla="*/ 52 w 575880"/>
                  <a:gd name="connsiteY5" fmla="*/ 220104 h 412174"/>
                  <a:gd name="connsiteX6" fmla="*/ 42914 w 575880"/>
                  <a:gd name="connsiteY6" fmla="*/ 108186 h 412174"/>
                  <a:gd name="connsiteX7" fmla="*/ 116733 w 575880"/>
                  <a:gd name="connsiteY7" fmla="*/ 48654 h 412174"/>
                  <a:gd name="connsiteX8" fmla="*/ 214364 w 575880"/>
                  <a:gd name="connsiteY8" fmla="*/ 12936 h 412174"/>
                  <a:gd name="connsiteX9" fmla="*/ 273895 w 575880"/>
                  <a:gd name="connsiteY9" fmla="*/ 10554 h 412174"/>
                  <a:gd name="connsiteX10" fmla="*/ 428677 w 575880"/>
                  <a:gd name="connsiteY10" fmla="*/ 5792 h 412174"/>
                  <a:gd name="connsiteX11" fmla="*/ 531070 w 575880"/>
                  <a:gd name="connsiteY11" fmla="*/ 1029 h 412174"/>
                  <a:gd name="connsiteX12" fmla="*/ 559645 w 575880"/>
                  <a:gd name="connsiteY12" fmla="*/ 27223 h 412174"/>
                  <a:gd name="connsiteX13" fmla="*/ 573933 w 575880"/>
                  <a:gd name="connsiteY13" fmla="*/ 70086 h 412174"/>
                  <a:gd name="connsiteX14" fmla="*/ 516782 w 575880"/>
                  <a:gd name="connsiteY14" fmla="*/ 72467 h 412174"/>
                  <a:gd name="connsiteX15" fmla="*/ 440583 w 575880"/>
                  <a:gd name="connsiteY15" fmla="*/ 72467 h 412174"/>
                  <a:gd name="connsiteX16" fmla="*/ 331045 w 575880"/>
                  <a:gd name="connsiteY16" fmla="*/ 77229 h 412174"/>
                  <a:gd name="connsiteX17" fmla="*/ 223889 w 575880"/>
                  <a:gd name="connsiteY17" fmla="*/ 115329 h 412174"/>
                  <a:gd name="connsiteX18" fmla="*/ 157214 w 575880"/>
                  <a:gd name="connsiteY18" fmla="*/ 162954 h 412174"/>
                  <a:gd name="connsiteX19" fmla="*/ 138164 w 575880"/>
                  <a:gd name="connsiteY19" fmla="*/ 212961 h 412174"/>
                  <a:gd name="connsiteX20" fmla="*/ 188170 w 575880"/>
                  <a:gd name="connsiteY20" fmla="*/ 274873 h 412174"/>
                  <a:gd name="connsiteX21" fmla="*/ 264371 w 575880"/>
                  <a:gd name="connsiteY21" fmla="*/ 303449 h 412174"/>
                  <a:gd name="connsiteX22" fmla="*/ 328663 w 575880"/>
                  <a:gd name="connsiteY22" fmla="*/ 289160 h 412174"/>
                  <a:gd name="connsiteX23" fmla="*/ 376289 w 575880"/>
                  <a:gd name="connsiteY23" fmla="*/ 289161 h 412174"/>
                  <a:gd name="connsiteX24" fmla="*/ 421533 w 575880"/>
                  <a:gd name="connsiteY24" fmla="*/ 382029 h 412174"/>
                  <a:gd name="connsiteX0" fmla="*/ 421533 w 575880"/>
                  <a:gd name="connsiteY0" fmla="*/ 382029 h 412174"/>
                  <a:gd name="connsiteX1" fmla="*/ 340570 w 575880"/>
                  <a:gd name="connsiteY1" fmla="*/ 403461 h 412174"/>
                  <a:gd name="connsiteX2" fmla="*/ 228652 w 575880"/>
                  <a:gd name="connsiteY2" fmla="*/ 410604 h 412174"/>
                  <a:gd name="connsiteX3" fmla="*/ 102445 w 575880"/>
                  <a:gd name="connsiteY3" fmla="*/ 374886 h 412174"/>
                  <a:gd name="connsiteX4" fmla="*/ 35771 w 575880"/>
                  <a:gd name="connsiteY4" fmla="*/ 324879 h 412174"/>
                  <a:gd name="connsiteX5" fmla="*/ 52 w 575880"/>
                  <a:gd name="connsiteY5" fmla="*/ 220104 h 412174"/>
                  <a:gd name="connsiteX6" fmla="*/ 42914 w 575880"/>
                  <a:gd name="connsiteY6" fmla="*/ 108186 h 412174"/>
                  <a:gd name="connsiteX7" fmla="*/ 116733 w 575880"/>
                  <a:gd name="connsiteY7" fmla="*/ 48654 h 412174"/>
                  <a:gd name="connsiteX8" fmla="*/ 214364 w 575880"/>
                  <a:gd name="connsiteY8" fmla="*/ 12936 h 412174"/>
                  <a:gd name="connsiteX9" fmla="*/ 273895 w 575880"/>
                  <a:gd name="connsiteY9" fmla="*/ 10554 h 412174"/>
                  <a:gd name="connsiteX10" fmla="*/ 428677 w 575880"/>
                  <a:gd name="connsiteY10" fmla="*/ 5792 h 412174"/>
                  <a:gd name="connsiteX11" fmla="*/ 531070 w 575880"/>
                  <a:gd name="connsiteY11" fmla="*/ 1029 h 412174"/>
                  <a:gd name="connsiteX12" fmla="*/ 559645 w 575880"/>
                  <a:gd name="connsiteY12" fmla="*/ 27223 h 412174"/>
                  <a:gd name="connsiteX13" fmla="*/ 573933 w 575880"/>
                  <a:gd name="connsiteY13" fmla="*/ 70086 h 412174"/>
                  <a:gd name="connsiteX14" fmla="*/ 516782 w 575880"/>
                  <a:gd name="connsiteY14" fmla="*/ 72467 h 412174"/>
                  <a:gd name="connsiteX15" fmla="*/ 440583 w 575880"/>
                  <a:gd name="connsiteY15" fmla="*/ 72467 h 412174"/>
                  <a:gd name="connsiteX16" fmla="*/ 331045 w 575880"/>
                  <a:gd name="connsiteY16" fmla="*/ 77229 h 412174"/>
                  <a:gd name="connsiteX17" fmla="*/ 223889 w 575880"/>
                  <a:gd name="connsiteY17" fmla="*/ 115329 h 412174"/>
                  <a:gd name="connsiteX18" fmla="*/ 157214 w 575880"/>
                  <a:gd name="connsiteY18" fmla="*/ 162954 h 412174"/>
                  <a:gd name="connsiteX19" fmla="*/ 138164 w 575880"/>
                  <a:gd name="connsiteY19" fmla="*/ 212961 h 412174"/>
                  <a:gd name="connsiteX20" fmla="*/ 188170 w 575880"/>
                  <a:gd name="connsiteY20" fmla="*/ 274873 h 412174"/>
                  <a:gd name="connsiteX21" fmla="*/ 259608 w 575880"/>
                  <a:gd name="connsiteY21" fmla="*/ 291543 h 412174"/>
                  <a:gd name="connsiteX22" fmla="*/ 328663 w 575880"/>
                  <a:gd name="connsiteY22" fmla="*/ 289160 h 412174"/>
                  <a:gd name="connsiteX23" fmla="*/ 376289 w 575880"/>
                  <a:gd name="connsiteY23" fmla="*/ 289161 h 412174"/>
                  <a:gd name="connsiteX24" fmla="*/ 421533 w 575880"/>
                  <a:gd name="connsiteY24" fmla="*/ 382029 h 412174"/>
                  <a:gd name="connsiteX0" fmla="*/ 421533 w 575880"/>
                  <a:gd name="connsiteY0" fmla="*/ 382029 h 412174"/>
                  <a:gd name="connsiteX1" fmla="*/ 340570 w 575880"/>
                  <a:gd name="connsiteY1" fmla="*/ 403461 h 412174"/>
                  <a:gd name="connsiteX2" fmla="*/ 228652 w 575880"/>
                  <a:gd name="connsiteY2" fmla="*/ 410604 h 412174"/>
                  <a:gd name="connsiteX3" fmla="*/ 102445 w 575880"/>
                  <a:gd name="connsiteY3" fmla="*/ 374886 h 412174"/>
                  <a:gd name="connsiteX4" fmla="*/ 35771 w 575880"/>
                  <a:gd name="connsiteY4" fmla="*/ 324879 h 412174"/>
                  <a:gd name="connsiteX5" fmla="*/ 52 w 575880"/>
                  <a:gd name="connsiteY5" fmla="*/ 220104 h 412174"/>
                  <a:gd name="connsiteX6" fmla="*/ 42914 w 575880"/>
                  <a:gd name="connsiteY6" fmla="*/ 108186 h 412174"/>
                  <a:gd name="connsiteX7" fmla="*/ 116733 w 575880"/>
                  <a:gd name="connsiteY7" fmla="*/ 48654 h 412174"/>
                  <a:gd name="connsiteX8" fmla="*/ 214364 w 575880"/>
                  <a:gd name="connsiteY8" fmla="*/ 12936 h 412174"/>
                  <a:gd name="connsiteX9" fmla="*/ 273895 w 575880"/>
                  <a:gd name="connsiteY9" fmla="*/ 10554 h 412174"/>
                  <a:gd name="connsiteX10" fmla="*/ 428677 w 575880"/>
                  <a:gd name="connsiteY10" fmla="*/ 5792 h 412174"/>
                  <a:gd name="connsiteX11" fmla="*/ 531070 w 575880"/>
                  <a:gd name="connsiteY11" fmla="*/ 1029 h 412174"/>
                  <a:gd name="connsiteX12" fmla="*/ 559645 w 575880"/>
                  <a:gd name="connsiteY12" fmla="*/ 27223 h 412174"/>
                  <a:gd name="connsiteX13" fmla="*/ 573933 w 575880"/>
                  <a:gd name="connsiteY13" fmla="*/ 70086 h 412174"/>
                  <a:gd name="connsiteX14" fmla="*/ 516782 w 575880"/>
                  <a:gd name="connsiteY14" fmla="*/ 72467 h 412174"/>
                  <a:gd name="connsiteX15" fmla="*/ 440583 w 575880"/>
                  <a:gd name="connsiteY15" fmla="*/ 72467 h 412174"/>
                  <a:gd name="connsiteX16" fmla="*/ 331045 w 575880"/>
                  <a:gd name="connsiteY16" fmla="*/ 77229 h 412174"/>
                  <a:gd name="connsiteX17" fmla="*/ 223889 w 575880"/>
                  <a:gd name="connsiteY17" fmla="*/ 115329 h 412174"/>
                  <a:gd name="connsiteX18" fmla="*/ 157214 w 575880"/>
                  <a:gd name="connsiteY18" fmla="*/ 162954 h 412174"/>
                  <a:gd name="connsiteX19" fmla="*/ 138164 w 575880"/>
                  <a:gd name="connsiteY19" fmla="*/ 212961 h 412174"/>
                  <a:gd name="connsiteX20" fmla="*/ 188170 w 575880"/>
                  <a:gd name="connsiteY20" fmla="*/ 274873 h 412174"/>
                  <a:gd name="connsiteX21" fmla="*/ 259608 w 575880"/>
                  <a:gd name="connsiteY21" fmla="*/ 291543 h 412174"/>
                  <a:gd name="connsiteX22" fmla="*/ 328663 w 575880"/>
                  <a:gd name="connsiteY22" fmla="*/ 284397 h 412174"/>
                  <a:gd name="connsiteX23" fmla="*/ 376289 w 575880"/>
                  <a:gd name="connsiteY23" fmla="*/ 289161 h 412174"/>
                  <a:gd name="connsiteX24" fmla="*/ 421533 w 575880"/>
                  <a:gd name="connsiteY24" fmla="*/ 382029 h 412174"/>
                  <a:gd name="connsiteX0" fmla="*/ 421533 w 575880"/>
                  <a:gd name="connsiteY0" fmla="*/ 382029 h 412174"/>
                  <a:gd name="connsiteX1" fmla="*/ 340570 w 575880"/>
                  <a:gd name="connsiteY1" fmla="*/ 403461 h 412174"/>
                  <a:gd name="connsiteX2" fmla="*/ 228652 w 575880"/>
                  <a:gd name="connsiteY2" fmla="*/ 410604 h 412174"/>
                  <a:gd name="connsiteX3" fmla="*/ 102445 w 575880"/>
                  <a:gd name="connsiteY3" fmla="*/ 374886 h 412174"/>
                  <a:gd name="connsiteX4" fmla="*/ 35771 w 575880"/>
                  <a:gd name="connsiteY4" fmla="*/ 324879 h 412174"/>
                  <a:gd name="connsiteX5" fmla="*/ 52 w 575880"/>
                  <a:gd name="connsiteY5" fmla="*/ 220104 h 412174"/>
                  <a:gd name="connsiteX6" fmla="*/ 42914 w 575880"/>
                  <a:gd name="connsiteY6" fmla="*/ 108186 h 412174"/>
                  <a:gd name="connsiteX7" fmla="*/ 116733 w 575880"/>
                  <a:gd name="connsiteY7" fmla="*/ 48654 h 412174"/>
                  <a:gd name="connsiteX8" fmla="*/ 214364 w 575880"/>
                  <a:gd name="connsiteY8" fmla="*/ 12936 h 412174"/>
                  <a:gd name="connsiteX9" fmla="*/ 273895 w 575880"/>
                  <a:gd name="connsiteY9" fmla="*/ 10554 h 412174"/>
                  <a:gd name="connsiteX10" fmla="*/ 428677 w 575880"/>
                  <a:gd name="connsiteY10" fmla="*/ 5792 h 412174"/>
                  <a:gd name="connsiteX11" fmla="*/ 531070 w 575880"/>
                  <a:gd name="connsiteY11" fmla="*/ 1029 h 412174"/>
                  <a:gd name="connsiteX12" fmla="*/ 559645 w 575880"/>
                  <a:gd name="connsiteY12" fmla="*/ 27223 h 412174"/>
                  <a:gd name="connsiteX13" fmla="*/ 573933 w 575880"/>
                  <a:gd name="connsiteY13" fmla="*/ 70086 h 412174"/>
                  <a:gd name="connsiteX14" fmla="*/ 516782 w 575880"/>
                  <a:gd name="connsiteY14" fmla="*/ 72467 h 412174"/>
                  <a:gd name="connsiteX15" fmla="*/ 440583 w 575880"/>
                  <a:gd name="connsiteY15" fmla="*/ 72467 h 412174"/>
                  <a:gd name="connsiteX16" fmla="*/ 331045 w 575880"/>
                  <a:gd name="connsiteY16" fmla="*/ 77229 h 412174"/>
                  <a:gd name="connsiteX17" fmla="*/ 223889 w 575880"/>
                  <a:gd name="connsiteY17" fmla="*/ 115329 h 412174"/>
                  <a:gd name="connsiteX18" fmla="*/ 157214 w 575880"/>
                  <a:gd name="connsiteY18" fmla="*/ 162954 h 412174"/>
                  <a:gd name="connsiteX19" fmla="*/ 138164 w 575880"/>
                  <a:gd name="connsiteY19" fmla="*/ 212961 h 412174"/>
                  <a:gd name="connsiteX20" fmla="*/ 188170 w 575880"/>
                  <a:gd name="connsiteY20" fmla="*/ 274873 h 412174"/>
                  <a:gd name="connsiteX21" fmla="*/ 259608 w 575880"/>
                  <a:gd name="connsiteY21" fmla="*/ 291543 h 412174"/>
                  <a:gd name="connsiteX22" fmla="*/ 328663 w 575880"/>
                  <a:gd name="connsiteY22" fmla="*/ 284397 h 412174"/>
                  <a:gd name="connsiteX23" fmla="*/ 383433 w 575880"/>
                  <a:gd name="connsiteY23" fmla="*/ 282018 h 412174"/>
                  <a:gd name="connsiteX24" fmla="*/ 421533 w 575880"/>
                  <a:gd name="connsiteY24" fmla="*/ 382029 h 412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5880" h="412174">
                    <a:moveTo>
                      <a:pt x="421533" y="382029"/>
                    </a:moveTo>
                    <a:cubicBezTo>
                      <a:pt x="414389" y="402269"/>
                      <a:pt x="372717" y="398699"/>
                      <a:pt x="340570" y="403461"/>
                    </a:cubicBezTo>
                    <a:cubicBezTo>
                      <a:pt x="308423" y="408223"/>
                      <a:pt x="268339" y="415367"/>
                      <a:pt x="228652" y="410604"/>
                    </a:cubicBezTo>
                    <a:cubicBezTo>
                      <a:pt x="188964" y="405842"/>
                      <a:pt x="134592" y="389173"/>
                      <a:pt x="102445" y="374886"/>
                    </a:cubicBezTo>
                    <a:cubicBezTo>
                      <a:pt x="70298" y="360599"/>
                      <a:pt x="52837" y="350676"/>
                      <a:pt x="35771" y="324879"/>
                    </a:cubicBezTo>
                    <a:cubicBezTo>
                      <a:pt x="18705" y="299082"/>
                      <a:pt x="-1138" y="256219"/>
                      <a:pt x="52" y="220104"/>
                    </a:cubicBezTo>
                    <a:cubicBezTo>
                      <a:pt x="1242" y="183989"/>
                      <a:pt x="23467" y="136761"/>
                      <a:pt x="42914" y="108186"/>
                    </a:cubicBezTo>
                    <a:cubicBezTo>
                      <a:pt x="62361" y="79611"/>
                      <a:pt x="88158" y="64529"/>
                      <a:pt x="116733" y="48654"/>
                    </a:cubicBezTo>
                    <a:cubicBezTo>
                      <a:pt x="145308" y="32779"/>
                      <a:pt x="188170" y="19286"/>
                      <a:pt x="214364" y="12936"/>
                    </a:cubicBezTo>
                    <a:cubicBezTo>
                      <a:pt x="240558" y="6586"/>
                      <a:pt x="273895" y="10554"/>
                      <a:pt x="273895" y="10554"/>
                    </a:cubicBezTo>
                    <a:lnTo>
                      <a:pt x="428677" y="5792"/>
                    </a:lnTo>
                    <a:cubicBezTo>
                      <a:pt x="471539" y="4205"/>
                      <a:pt x="509242" y="-2543"/>
                      <a:pt x="531070" y="1029"/>
                    </a:cubicBezTo>
                    <a:cubicBezTo>
                      <a:pt x="552898" y="4601"/>
                      <a:pt x="552501" y="15713"/>
                      <a:pt x="559645" y="27223"/>
                    </a:cubicBezTo>
                    <a:cubicBezTo>
                      <a:pt x="566789" y="38733"/>
                      <a:pt x="581077" y="62545"/>
                      <a:pt x="573933" y="70086"/>
                    </a:cubicBezTo>
                    <a:cubicBezTo>
                      <a:pt x="566789" y="77627"/>
                      <a:pt x="539007" y="72070"/>
                      <a:pt x="516782" y="72467"/>
                    </a:cubicBezTo>
                    <a:cubicBezTo>
                      <a:pt x="494557" y="72864"/>
                      <a:pt x="471539" y="71673"/>
                      <a:pt x="440583" y="72467"/>
                    </a:cubicBezTo>
                    <a:cubicBezTo>
                      <a:pt x="409627" y="73261"/>
                      <a:pt x="367161" y="70085"/>
                      <a:pt x="331045" y="77229"/>
                    </a:cubicBezTo>
                    <a:cubicBezTo>
                      <a:pt x="294929" y="84373"/>
                      <a:pt x="252861" y="101042"/>
                      <a:pt x="223889" y="115329"/>
                    </a:cubicBezTo>
                    <a:cubicBezTo>
                      <a:pt x="194917" y="129616"/>
                      <a:pt x="171501" y="146682"/>
                      <a:pt x="157214" y="162954"/>
                    </a:cubicBezTo>
                    <a:cubicBezTo>
                      <a:pt x="142927" y="179226"/>
                      <a:pt x="133005" y="194308"/>
                      <a:pt x="138164" y="212961"/>
                    </a:cubicBezTo>
                    <a:cubicBezTo>
                      <a:pt x="143323" y="231614"/>
                      <a:pt x="167929" y="261776"/>
                      <a:pt x="188170" y="274873"/>
                    </a:cubicBezTo>
                    <a:cubicBezTo>
                      <a:pt x="208411" y="287970"/>
                      <a:pt x="236193" y="289956"/>
                      <a:pt x="259608" y="291543"/>
                    </a:cubicBezTo>
                    <a:cubicBezTo>
                      <a:pt x="283024" y="293130"/>
                      <a:pt x="309613" y="289159"/>
                      <a:pt x="328663" y="284397"/>
                    </a:cubicBezTo>
                    <a:cubicBezTo>
                      <a:pt x="347713" y="279635"/>
                      <a:pt x="367955" y="265746"/>
                      <a:pt x="383433" y="282018"/>
                    </a:cubicBezTo>
                    <a:cubicBezTo>
                      <a:pt x="398911" y="298290"/>
                      <a:pt x="428677" y="361789"/>
                      <a:pt x="421533" y="38202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6" name="任意多边形 1415"/>
              <p:cNvSpPr/>
              <p:nvPr/>
            </p:nvSpPr>
            <p:spPr>
              <a:xfrm>
                <a:off x="7340242" y="5317832"/>
                <a:ext cx="121789" cy="285793"/>
              </a:xfrm>
              <a:custGeom>
                <a:avLst/>
                <a:gdLst>
                  <a:gd name="connsiteX0" fmla="*/ 145981 w 303225"/>
                  <a:gd name="connsiteY0" fmla="*/ 1116 h 735756"/>
                  <a:gd name="connsiteX1" fmla="*/ 72162 w 303225"/>
                  <a:gd name="connsiteY1" fmla="*/ 77316 h 735756"/>
                  <a:gd name="connsiteX2" fmla="*/ 10249 w 303225"/>
                  <a:gd name="connsiteY2" fmla="*/ 165422 h 735756"/>
                  <a:gd name="connsiteX3" fmla="*/ 3106 w 303225"/>
                  <a:gd name="connsiteY3" fmla="*/ 255909 h 735756"/>
                  <a:gd name="connsiteX4" fmla="*/ 3106 w 303225"/>
                  <a:gd name="connsiteY4" fmla="*/ 355922 h 735756"/>
                  <a:gd name="connsiteX5" fmla="*/ 41206 w 303225"/>
                  <a:gd name="connsiteY5" fmla="*/ 429741 h 735756"/>
                  <a:gd name="connsiteX6" fmla="*/ 124549 w 303225"/>
                  <a:gd name="connsiteY6" fmla="*/ 477366 h 735756"/>
                  <a:gd name="connsiteX7" fmla="*/ 160268 w 303225"/>
                  <a:gd name="connsiteY7" fmla="*/ 527372 h 735756"/>
                  <a:gd name="connsiteX8" fmla="*/ 155506 w 303225"/>
                  <a:gd name="connsiteY8" fmla="*/ 613097 h 735756"/>
                  <a:gd name="connsiteX9" fmla="*/ 103118 w 303225"/>
                  <a:gd name="connsiteY9" fmla="*/ 648816 h 735756"/>
                  <a:gd name="connsiteX10" fmla="*/ 74543 w 303225"/>
                  <a:gd name="connsiteY10" fmla="*/ 691678 h 735756"/>
                  <a:gd name="connsiteX11" fmla="*/ 122168 w 303225"/>
                  <a:gd name="connsiteY11" fmla="*/ 727397 h 735756"/>
                  <a:gd name="connsiteX12" fmla="*/ 188843 w 303225"/>
                  <a:gd name="connsiteY12" fmla="*/ 729778 h 735756"/>
                  <a:gd name="connsiteX13" fmla="*/ 269806 w 303225"/>
                  <a:gd name="connsiteY13" fmla="*/ 658341 h 735756"/>
                  <a:gd name="connsiteX14" fmla="*/ 303143 w 303225"/>
                  <a:gd name="connsiteY14" fmla="*/ 563091 h 735756"/>
                  <a:gd name="connsiteX15" fmla="*/ 276949 w 303225"/>
                  <a:gd name="connsiteY15" fmla="*/ 482128 h 735756"/>
                  <a:gd name="connsiteX16" fmla="*/ 210274 w 303225"/>
                  <a:gd name="connsiteY16" fmla="*/ 403547 h 735756"/>
                  <a:gd name="connsiteX17" fmla="*/ 134074 w 303225"/>
                  <a:gd name="connsiteY17" fmla="*/ 363066 h 735756"/>
                  <a:gd name="connsiteX18" fmla="*/ 105499 w 303225"/>
                  <a:gd name="connsiteY18" fmla="*/ 267816 h 735756"/>
                  <a:gd name="connsiteX19" fmla="*/ 150743 w 303225"/>
                  <a:gd name="connsiteY19" fmla="*/ 193997 h 735756"/>
                  <a:gd name="connsiteX20" fmla="*/ 203131 w 303225"/>
                  <a:gd name="connsiteY20" fmla="*/ 122559 h 735756"/>
                  <a:gd name="connsiteX21" fmla="*/ 262662 w 303225"/>
                  <a:gd name="connsiteY21" fmla="*/ 36834 h 735756"/>
                  <a:gd name="connsiteX22" fmla="*/ 205512 w 303225"/>
                  <a:gd name="connsiteY22" fmla="*/ 32072 h 735756"/>
                  <a:gd name="connsiteX23" fmla="*/ 145981 w 303225"/>
                  <a:gd name="connsiteY23" fmla="*/ 1116 h 735756"/>
                  <a:gd name="connsiteX0" fmla="*/ 150467 w 307711"/>
                  <a:gd name="connsiteY0" fmla="*/ 1116 h 735756"/>
                  <a:gd name="connsiteX1" fmla="*/ 76648 w 307711"/>
                  <a:gd name="connsiteY1" fmla="*/ 77316 h 735756"/>
                  <a:gd name="connsiteX2" fmla="*/ 14735 w 307711"/>
                  <a:gd name="connsiteY2" fmla="*/ 165422 h 735756"/>
                  <a:gd name="connsiteX3" fmla="*/ 448 w 307711"/>
                  <a:gd name="connsiteY3" fmla="*/ 251147 h 735756"/>
                  <a:gd name="connsiteX4" fmla="*/ 7592 w 307711"/>
                  <a:gd name="connsiteY4" fmla="*/ 355922 h 735756"/>
                  <a:gd name="connsiteX5" fmla="*/ 45692 w 307711"/>
                  <a:gd name="connsiteY5" fmla="*/ 429741 h 735756"/>
                  <a:gd name="connsiteX6" fmla="*/ 129035 w 307711"/>
                  <a:gd name="connsiteY6" fmla="*/ 477366 h 735756"/>
                  <a:gd name="connsiteX7" fmla="*/ 164754 w 307711"/>
                  <a:gd name="connsiteY7" fmla="*/ 527372 h 735756"/>
                  <a:gd name="connsiteX8" fmla="*/ 159992 w 307711"/>
                  <a:gd name="connsiteY8" fmla="*/ 613097 h 735756"/>
                  <a:gd name="connsiteX9" fmla="*/ 107604 w 307711"/>
                  <a:gd name="connsiteY9" fmla="*/ 648816 h 735756"/>
                  <a:gd name="connsiteX10" fmla="*/ 79029 w 307711"/>
                  <a:gd name="connsiteY10" fmla="*/ 691678 h 735756"/>
                  <a:gd name="connsiteX11" fmla="*/ 126654 w 307711"/>
                  <a:gd name="connsiteY11" fmla="*/ 727397 h 735756"/>
                  <a:gd name="connsiteX12" fmla="*/ 193329 w 307711"/>
                  <a:gd name="connsiteY12" fmla="*/ 729778 h 735756"/>
                  <a:gd name="connsiteX13" fmla="*/ 274292 w 307711"/>
                  <a:gd name="connsiteY13" fmla="*/ 658341 h 735756"/>
                  <a:gd name="connsiteX14" fmla="*/ 307629 w 307711"/>
                  <a:gd name="connsiteY14" fmla="*/ 563091 h 735756"/>
                  <a:gd name="connsiteX15" fmla="*/ 281435 w 307711"/>
                  <a:gd name="connsiteY15" fmla="*/ 482128 h 735756"/>
                  <a:gd name="connsiteX16" fmla="*/ 214760 w 307711"/>
                  <a:gd name="connsiteY16" fmla="*/ 403547 h 735756"/>
                  <a:gd name="connsiteX17" fmla="*/ 138560 w 307711"/>
                  <a:gd name="connsiteY17" fmla="*/ 363066 h 735756"/>
                  <a:gd name="connsiteX18" fmla="*/ 109985 w 307711"/>
                  <a:gd name="connsiteY18" fmla="*/ 267816 h 735756"/>
                  <a:gd name="connsiteX19" fmla="*/ 155229 w 307711"/>
                  <a:gd name="connsiteY19" fmla="*/ 193997 h 735756"/>
                  <a:gd name="connsiteX20" fmla="*/ 207617 w 307711"/>
                  <a:gd name="connsiteY20" fmla="*/ 122559 h 735756"/>
                  <a:gd name="connsiteX21" fmla="*/ 267148 w 307711"/>
                  <a:gd name="connsiteY21" fmla="*/ 36834 h 735756"/>
                  <a:gd name="connsiteX22" fmla="*/ 209998 w 307711"/>
                  <a:gd name="connsiteY22" fmla="*/ 32072 h 735756"/>
                  <a:gd name="connsiteX23" fmla="*/ 150467 w 307711"/>
                  <a:gd name="connsiteY23" fmla="*/ 1116 h 735756"/>
                  <a:gd name="connsiteX0" fmla="*/ 150467 w 307711"/>
                  <a:gd name="connsiteY0" fmla="*/ 1116 h 735756"/>
                  <a:gd name="connsiteX1" fmla="*/ 76648 w 307711"/>
                  <a:gd name="connsiteY1" fmla="*/ 77316 h 735756"/>
                  <a:gd name="connsiteX2" fmla="*/ 14735 w 307711"/>
                  <a:gd name="connsiteY2" fmla="*/ 165422 h 735756"/>
                  <a:gd name="connsiteX3" fmla="*/ 448 w 307711"/>
                  <a:gd name="connsiteY3" fmla="*/ 251147 h 735756"/>
                  <a:gd name="connsiteX4" fmla="*/ 7592 w 307711"/>
                  <a:gd name="connsiteY4" fmla="*/ 355922 h 735756"/>
                  <a:gd name="connsiteX5" fmla="*/ 45692 w 307711"/>
                  <a:gd name="connsiteY5" fmla="*/ 429741 h 735756"/>
                  <a:gd name="connsiteX6" fmla="*/ 129035 w 307711"/>
                  <a:gd name="connsiteY6" fmla="*/ 477366 h 735756"/>
                  <a:gd name="connsiteX7" fmla="*/ 164754 w 307711"/>
                  <a:gd name="connsiteY7" fmla="*/ 527372 h 735756"/>
                  <a:gd name="connsiteX8" fmla="*/ 159992 w 307711"/>
                  <a:gd name="connsiteY8" fmla="*/ 613097 h 735756"/>
                  <a:gd name="connsiteX9" fmla="*/ 107604 w 307711"/>
                  <a:gd name="connsiteY9" fmla="*/ 648816 h 735756"/>
                  <a:gd name="connsiteX10" fmla="*/ 79029 w 307711"/>
                  <a:gd name="connsiteY10" fmla="*/ 691678 h 735756"/>
                  <a:gd name="connsiteX11" fmla="*/ 126654 w 307711"/>
                  <a:gd name="connsiteY11" fmla="*/ 727397 h 735756"/>
                  <a:gd name="connsiteX12" fmla="*/ 193329 w 307711"/>
                  <a:gd name="connsiteY12" fmla="*/ 729778 h 735756"/>
                  <a:gd name="connsiteX13" fmla="*/ 274292 w 307711"/>
                  <a:gd name="connsiteY13" fmla="*/ 658341 h 735756"/>
                  <a:gd name="connsiteX14" fmla="*/ 307629 w 307711"/>
                  <a:gd name="connsiteY14" fmla="*/ 563091 h 735756"/>
                  <a:gd name="connsiteX15" fmla="*/ 281435 w 307711"/>
                  <a:gd name="connsiteY15" fmla="*/ 482128 h 735756"/>
                  <a:gd name="connsiteX16" fmla="*/ 214760 w 307711"/>
                  <a:gd name="connsiteY16" fmla="*/ 403547 h 735756"/>
                  <a:gd name="connsiteX17" fmla="*/ 138560 w 307711"/>
                  <a:gd name="connsiteY17" fmla="*/ 363066 h 735756"/>
                  <a:gd name="connsiteX18" fmla="*/ 119510 w 307711"/>
                  <a:gd name="connsiteY18" fmla="*/ 258291 h 735756"/>
                  <a:gd name="connsiteX19" fmla="*/ 155229 w 307711"/>
                  <a:gd name="connsiteY19" fmla="*/ 193997 h 735756"/>
                  <a:gd name="connsiteX20" fmla="*/ 207617 w 307711"/>
                  <a:gd name="connsiteY20" fmla="*/ 122559 h 735756"/>
                  <a:gd name="connsiteX21" fmla="*/ 267148 w 307711"/>
                  <a:gd name="connsiteY21" fmla="*/ 36834 h 735756"/>
                  <a:gd name="connsiteX22" fmla="*/ 209998 w 307711"/>
                  <a:gd name="connsiteY22" fmla="*/ 32072 h 735756"/>
                  <a:gd name="connsiteX23" fmla="*/ 150467 w 307711"/>
                  <a:gd name="connsiteY23" fmla="*/ 1116 h 735756"/>
                  <a:gd name="connsiteX0" fmla="*/ 150467 w 307711"/>
                  <a:gd name="connsiteY0" fmla="*/ 1116 h 735756"/>
                  <a:gd name="connsiteX1" fmla="*/ 76648 w 307711"/>
                  <a:gd name="connsiteY1" fmla="*/ 77316 h 735756"/>
                  <a:gd name="connsiteX2" fmla="*/ 14735 w 307711"/>
                  <a:gd name="connsiteY2" fmla="*/ 165422 h 735756"/>
                  <a:gd name="connsiteX3" fmla="*/ 448 w 307711"/>
                  <a:gd name="connsiteY3" fmla="*/ 251147 h 735756"/>
                  <a:gd name="connsiteX4" fmla="*/ 7592 w 307711"/>
                  <a:gd name="connsiteY4" fmla="*/ 355922 h 735756"/>
                  <a:gd name="connsiteX5" fmla="*/ 45692 w 307711"/>
                  <a:gd name="connsiteY5" fmla="*/ 429741 h 735756"/>
                  <a:gd name="connsiteX6" fmla="*/ 129035 w 307711"/>
                  <a:gd name="connsiteY6" fmla="*/ 477366 h 735756"/>
                  <a:gd name="connsiteX7" fmla="*/ 164754 w 307711"/>
                  <a:gd name="connsiteY7" fmla="*/ 527372 h 735756"/>
                  <a:gd name="connsiteX8" fmla="*/ 159992 w 307711"/>
                  <a:gd name="connsiteY8" fmla="*/ 613097 h 735756"/>
                  <a:gd name="connsiteX9" fmla="*/ 107604 w 307711"/>
                  <a:gd name="connsiteY9" fmla="*/ 648816 h 735756"/>
                  <a:gd name="connsiteX10" fmla="*/ 79029 w 307711"/>
                  <a:gd name="connsiteY10" fmla="*/ 691678 h 735756"/>
                  <a:gd name="connsiteX11" fmla="*/ 126654 w 307711"/>
                  <a:gd name="connsiteY11" fmla="*/ 727397 h 735756"/>
                  <a:gd name="connsiteX12" fmla="*/ 193329 w 307711"/>
                  <a:gd name="connsiteY12" fmla="*/ 729778 h 735756"/>
                  <a:gd name="connsiteX13" fmla="*/ 274292 w 307711"/>
                  <a:gd name="connsiteY13" fmla="*/ 658341 h 735756"/>
                  <a:gd name="connsiteX14" fmla="*/ 307629 w 307711"/>
                  <a:gd name="connsiteY14" fmla="*/ 563091 h 735756"/>
                  <a:gd name="connsiteX15" fmla="*/ 281435 w 307711"/>
                  <a:gd name="connsiteY15" fmla="*/ 482128 h 735756"/>
                  <a:gd name="connsiteX16" fmla="*/ 214760 w 307711"/>
                  <a:gd name="connsiteY16" fmla="*/ 403547 h 735756"/>
                  <a:gd name="connsiteX17" fmla="*/ 143322 w 307711"/>
                  <a:gd name="connsiteY17" fmla="*/ 358303 h 735756"/>
                  <a:gd name="connsiteX18" fmla="*/ 119510 w 307711"/>
                  <a:gd name="connsiteY18" fmla="*/ 258291 h 735756"/>
                  <a:gd name="connsiteX19" fmla="*/ 155229 w 307711"/>
                  <a:gd name="connsiteY19" fmla="*/ 193997 h 735756"/>
                  <a:gd name="connsiteX20" fmla="*/ 207617 w 307711"/>
                  <a:gd name="connsiteY20" fmla="*/ 122559 h 735756"/>
                  <a:gd name="connsiteX21" fmla="*/ 267148 w 307711"/>
                  <a:gd name="connsiteY21" fmla="*/ 36834 h 735756"/>
                  <a:gd name="connsiteX22" fmla="*/ 209998 w 307711"/>
                  <a:gd name="connsiteY22" fmla="*/ 32072 h 735756"/>
                  <a:gd name="connsiteX23" fmla="*/ 150467 w 307711"/>
                  <a:gd name="connsiteY23" fmla="*/ 1116 h 735756"/>
                  <a:gd name="connsiteX0" fmla="*/ 150467 w 307704"/>
                  <a:gd name="connsiteY0" fmla="*/ 1116 h 735756"/>
                  <a:gd name="connsiteX1" fmla="*/ 76648 w 307704"/>
                  <a:gd name="connsiteY1" fmla="*/ 77316 h 735756"/>
                  <a:gd name="connsiteX2" fmla="*/ 14735 w 307704"/>
                  <a:gd name="connsiteY2" fmla="*/ 165422 h 735756"/>
                  <a:gd name="connsiteX3" fmla="*/ 448 w 307704"/>
                  <a:gd name="connsiteY3" fmla="*/ 251147 h 735756"/>
                  <a:gd name="connsiteX4" fmla="*/ 7592 w 307704"/>
                  <a:gd name="connsiteY4" fmla="*/ 355922 h 735756"/>
                  <a:gd name="connsiteX5" fmla="*/ 45692 w 307704"/>
                  <a:gd name="connsiteY5" fmla="*/ 429741 h 735756"/>
                  <a:gd name="connsiteX6" fmla="*/ 129035 w 307704"/>
                  <a:gd name="connsiteY6" fmla="*/ 477366 h 735756"/>
                  <a:gd name="connsiteX7" fmla="*/ 164754 w 307704"/>
                  <a:gd name="connsiteY7" fmla="*/ 527372 h 735756"/>
                  <a:gd name="connsiteX8" fmla="*/ 159992 w 307704"/>
                  <a:gd name="connsiteY8" fmla="*/ 613097 h 735756"/>
                  <a:gd name="connsiteX9" fmla="*/ 107604 w 307704"/>
                  <a:gd name="connsiteY9" fmla="*/ 648816 h 735756"/>
                  <a:gd name="connsiteX10" fmla="*/ 79029 w 307704"/>
                  <a:gd name="connsiteY10" fmla="*/ 691678 h 735756"/>
                  <a:gd name="connsiteX11" fmla="*/ 126654 w 307704"/>
                  <a:gd name="connsiteY11" fmla="*/ 727397 h 735756"/>
                  <a:gd name="connsiteX12" fmla="*/ 193329 w 307704"/>
                  <a:gd name="connsiteY12" fmla="*/ 729778 h 735756"/>
                  <a:gd name="connsiteX13" fmla="*/ 274292 w 307704"/>
                  <a:gd name="connsiteY13" fmla="*/ 658341 h 735756"/>
                  <a:gd name="connsiteX14" fmla="*/ 307629 w 307704"/>
                  <a:gd name="connsiteY14" fmla="*/ 563091 h 735756"/>
                  <a:gd name="connsiteX15" fmla="*/ 281435 w 307704"/>
                  <a:gd name="connsiteY15" fmla="*/ 482128 h 735756"/>
                  <a:gd name="connsiteX16" fmla="*/ 221903 w 307704"/>
                  <a:gd name="connsiteY16" fmla="*/ 420216 h 735756"/>
                  <a:gd name="connsiteX17" fmla="*/ 143322 w 307704"/>
                  <a:gd name="connsiteY17" fmla="*/ 358303 h 735756"/>
                  <a:gd name="connsiteX18" fmla="*/ 119510 w 307704"/>
                  <a:gd name="connsiteY18" fmla="*/ 258291 h 735756"/>
                  <a:gd name="connsiteX19" fmla="*/ 155229 w 307704"/>
                  <a:gd name="connsiteY19" fmla="*/ 193997 h 735756"/>
                  <a:gd name="connsiteX20" fmla="*/ 207617 w 307704"/>
                  <a:gd name="connsiteY20" fmla="*/ 122559 h 735756"/>
                  <a:gd name="connsiteX21" fmla="*/ 267148 w 307704"/>
                  <a:gd name="connsiteY21" fmla="*/ 36834 h 735756"/>
                  <a:gd name="connsiteX22" fmla="*/ 209998 w 307704"/>
                  <a:gd name="connsiteY22" fmla="*/ 32072 h 735756"/>
                  <a:gd name="connsiteX23" fmla="*/ 150467 w 307704"/>
                  <a:gd name="connsiteY23" fmla="*/ 1116 h 735756"/>
                  <a:gd name="connsiteX0" fmla="*/ 150467 w 307704"/>
                  <a:gd name="connsiteY0" fmla="*/ 1116 h 735756"/>
                  <a:gd name="connsiteX1" fmla="*/ 76648 w 307704"/>
                  <a:gd name="connsiteY1" fmla="*/ 77316 h 735756"/>
                  <a:gd name="connsiteX2" fmla="*/ 14735 w 307704"/>
                  <a:gd name="connsiteY2" fmla="*/ 165422 h 735756"/>
                  <a:gd name="connsiteX3" fmla="*/ 448 w 307704"/>
                  <a:gd name="connsiteY3" fmla="*/ 251147 h 735756"/>
                  <a:gd name="connsiteX4" fmla="*/ 7592 w 307704"/>
                  <a:gd name="connsiteY4" fmla="*/ 355922 h 735756"/>
                  <a:gd name="connsiteX5" fmla="*/ 45692 w 307704"/>
                  <a:gd name="connsiteY5" fmla="*/ 429741 h 735756"/>
                  <a:gd name="connsiteX6" fmla="*/ 129035 w 307704"/>
                  <a:gd name="connsiteY6" fmla="*/ 477366 h 735756"/>
                  <a:gd name="connsiteX7" fmla="*/ 164754 w 307704"/>
                  <a:gd name="connsiteY7" fmla="*/ 527372 h 735756"/>
                  <a:gd name="connsiteX8" fmla="*/ 150467 w 307704"/>
                  <a:gd name="connsiteY8" fmla="*/ 610716 h 735756"/>
                  <a:gd name="connsiteX9" fmla="*/ 107604 w 307704"/>
                  <a:gd name="connsiteY9" fmla="*/ 648816 h 735756"/>
                  <a:gd name="connsiteX10" fmla="*/ 79029 w 307704"/>
                  <a:gd name="connsiteY10" fmla="*/ 691678 h 735756"/>
                  <a:gd name="connsiteX11" fmla="*/ 126654 w 307704"/>
                  <a:gd name="connsiteY11" fmla="*/ 727397 h 735756"/>
                  <a:gd name="connsiteX12" fmla="*/ 193329 w 307704"/>
                  <a:gd name="connsiteY12" fmla="*/ 729778 h 735756"/>
                  <a:gd name="connsiteX13" fmla="*/ 274292 w 307704"/>
                  <a:gd name="connsiteY13" fmla="*/ 658341 h 735756"/>
                  <a:gd name="connsiteX14" fmla="*/ 307629 w 307704"/>
                  <a:gd name="connsiteY14" fmla="*/ 563091 h 735756"/>
                  <a:gd name="connsiteX15" fmla="*/ 281435 w 307704"/>
                  <a:gd name="connsiteY15" fmla="*/ 482128 h 735756"/>
                  <a:gd name="connsiteX16" fmla="*/ 221903 w 307704"/>
                  <a:gd name="connsiteY16" fmla="*/ 420216 h 735756"/>
                  <a:gd name="connsiteX17" fmla="*/ 143322 w 307704"/>
                  <a:gd name="connsiteY17" fmla="*/ 358303 h 735756"/>
                  <a:gd name="connsiteX18" fmla="*/ 119510 w 307704"/>
                  <a:gd name="connsiteY18" fmla="*/ 258291 h 735756"/>
                  <a:gd name="connsiteX19" fmla="*/ 155229 w 307704"/>
                  <a:gd name="connsiteY19" fmla="*/ 193997 h 735756"/>
                  <a:gd name="connsiteX20" fmla="*/ 207617 w 307704"/>
                  <a:gd name="connsiteY20" fmla="*/ 122559 h 735756"/>
                  <a:gd name="connsiteX21" fmla="*/ 267148 w 307704"/>
                  <a:gd name="connsiteY21" fmla="*/ 36834 h 735756"/>
                  <a:gd name="connsiteX22" fmla="*/ 209998 w 307704"/>
                  <a:gd name="connsiteY22" fmla="*/ 32072 h 735756"/>
                  <a:gd name="connsiteX23" fmla="*/ 150467 w 307704"/>
                  <a:gd name="connsiteY23" fmla="*/ 1116 h 735756"/>
                  <a:gd name="connsiteX0" fmla="*/ 150467 w 307704"/>
                  <a:gd name="connsiteY0" fmla="*/ 1116 h 735756"/>
                  <a:gd name="connsiteX1" fmla="*/ 76648 w 307704"/>
                  <a:gd name="connsiteY1" fmla="*/ 77316 h 735756"/>
                  <a:gd name="connsiteX2" fmla="*/ 14735 w 307704"/>
                  <a:gd name="connsiteY2" fmla="*/ 165422 h 735756"/>
                  <a:gd name="connsiteX3" fmla="*/ 448 w 307704"/>
                  <a:gd name="connsiteY3" fmla="*/ 251147 h 735756"/>
                  <a:gd name="connsiteX4" fmla="*/ 7592 w 307704"/>
                  <a:gd name="connsiteY4" fmla="*/ 355922 h 735756"/>
                  <a:gd name="connsiteX5" fmla="*/ 45692 w 307704"/>
                  <a:gd name="connsiteY5" fmla="*/ 429741 h 735756"/>
                  <a:gd name="connsiteX6" fmla="*/ 129035 w 307704"/>
                  <a:gd name="connsiteY6" fmla="*/ 477366 h 735756"/>
                  <a:gd name="connsiteX7" fmla="*/ 155229 w 307704"/>
                  <a:gd name="connsiteY7" fmla="*/ 534515 h 735756"/>
                  <a:gd name="connsiteX8" fmla="*/ 150467 w 307704"/>
                  <a:gd name="connsiteY8" fmla="*/ 610716 h 735756"/>
                  <a:gd name="connsiteX9" fmla="*/ 107604 w 307704"/>
                  <a:gd name="connsiteY9" fmla="*/ 648816 h 735756"/>
                  <a:gd name="connsiteX10" fmla="*/ 79029 w 307704"/>
                  <a:gd name="connsiteY10" fmla="*/ 691678 h 735756"/>
                  <a:gd name="connsiteX11" fmla="*/ 126654 w 307704"/>
                  <a:gd name="connsiteY11" fmla="*/ 727397 h 735756"/>
                  <a:gd name="connsiteX12" fmla="*/ 193329 w 307704"/>
                  <a:gd name="connsiteY12" fmla="*/ 729778 h 735756"/>
                  <a:gd name="connsiteX13" fmla="*/ 274292 w 307704"/>
                  <a:gd name="connsiteY13" fmla="*/ 658341 h 735756"/>
                  <a:gd name="connsiteX14" fmla="*/ 307629 w 307704"/>
                  <a:gd name="connsiteY14" fmla="*/ 563091 h 735756"/>
                  <a:gd name="connsiteX15" fmla="*/ 281435 w 307704"/>
                  <a:gd name="connsiteY15" fmla="*/ 482128 h 735756"/>
                  <a:gd name="connsiteX16" fmla="*/ 221903 w 307704"/>
                  <a:gd name="connsiteY16" fmla="*/ 420216 h 735756"/>
                  <a:gd name="connsiteX17" fmla="*/ 143322 w 307704"/>
                  <a:gd name="connsiteY17" fmla="*/ 358303 h 735756"/>
                  <a:gd name="connsiteX18" fmla="*/ 119510 w 307704"/>
                  <a:gd name="connsiteY18" fmla="*/ 258291 h 735756"/>
                  <a:gd name="connsiteX19" fmla="*/ 155229 w 307704"/>
                  <a:gd name="connsiteY19" fmla="*/ 193997 h 735756"/>
                  <a:gd name="connsiteX20" fmla="*/ 207617 w 307704"/>
                  <a:gd name="connsiteY20" fmla="*/ 122559 h 735756"/>
                  <a:gd name="connsiteX21" fmla="*/ 267148 w 307704"/>
                  <a:gd name="connsiteY21" fmla="*/ 36834 h 735756"/>
                  <a:gd name="connsiteX22" fmla="*/ 209998 w 307704"/>
                  <a:gd name="connsiteY22" fmla="*/ 32072 h 735756"/>
                  <a:gd name="connsiteX23" fmla="*/ 150467 w 307704"/>
                  <a:gd name="connsiteY23" fmla="*/ 1116 h 735756"/>
                  <a:gd name="connsiteX0" fmla="*/ 150467 w 307704"/>
                  <a:gd name="connsiteY0" fmla="*/ 1116 h 732613"/>
                  <a:gd name="connsiteX1" fmla="*/ 76648 w 307704"/>
                  <a:gd name="connsiteY1" fmla="*/ 77316 h 732613"/>
                  <a:gd name="connsiteX2" fmla="*/ 14735 w 307704"/>
                  <a:gd name="connsiteY2" fmla="*/ 165422 h 732613"/>
                  <a:gd name="connsiteX3" fmla="*/ 448 w 307704"/>
                  <a:gd name="connsiteY3" fmla="*/ 251147 h 732613"/>
                  <a:gd name="connsiteX4" fmla="*/ 7592 w 307704"/>
                  <a:gd name="connsiteY4" fmla="*/ 355922 h 732613"/>
                  <a:gd name="connsiteX5" fmla="*/ 45692 w 307704"/>
                  <a:gd name="connsiteY5" fmla="*/ 429741 h 732613"/>
                  <a:gd name="connsiteX6" fmla="*/ 129035 w 307704"/>
                  <a:gd name="connsiteY6" fmla="*/ 477366 h 732613"/>
                  <a:gd name="connsiteX7" fmla="*/ 155229 w 307704"/>
                  <a:gd name="connsiteY7" fmla="*/ 534515 h 732613"/>
                  <a:gd name="connsiteX8" fmla="*/ 150467 w 307704"/>
                  <a:gd name="connsiteY8" fmla="*/ 610716 h 732613"/>
                  <a:gd name="connsiteX9" fmla="*/ 107604 w 307704"/>
                  <a:gd name="connsiteY9" fmla="*/ 648816 h 732613"/>
                  <a:gd name="connsiteX10" fmla="*/ 79029 w 307704"/>
                  <a:gd name="connsiteY10" fmla="*/ 691678 h 732613"/>
                  <a:gd name="connsiteX11" fmla="*/ 126654 w 307704"/>
                  <a:gd name="connsiteY11" fmla="*/ 727397 h 732613"/>
                  <a:gd name="connsiteX12" fmla="*/ 193329 w 307704"/>
                  <a:gd name="connsiteY12" fmla="*/ 725016 h 732613"/>
                  <a:gd name="connsiteX13" fmla="*/ 274292 w 307704"/>
                  <a:gd name="connsiteY13" fmla="*/ 658341 h 732613"/>
                  <a:gd name="connsiteX14" fmla="*/ 307629 w 307704"/>
                  <a:gd name="connsiteY14" fmla="*/ 563091 h 732613"/>
                  <a:gd name="connsiteX15" fmla="*/ 281435 w 307704"/>
                  <a:gd name="connsiteY15" fmla="*/ 482128 h 732613"/>
                  <a:gd name="connsiteX16" fmla="*/ 221903 w 307704"/>
                  <a:gd name="connsiteY16" fmla="*/ 420216 h 732613"/>
                  <a:gd name="connsiteX17" fmla="*/ 143322 w 307704"/>
                  <a:gd name="connsiteY17" fmla="*/ 358303 h 732613"/>
                  <a:gd name="connsiteX18" fmla="*/ 119510 w 307704"/>
                  <a:gd name="connsiteY18" fmla="*/ 258291 h 732613"/>
                  <a:gd name="connsiteX19" fmla="*/ 155229 w 307704"/>
                  <a:gd name="connsiteY19" fmla="*/ 193997 h 732613"/>
                  <a:gd name="connsiteX20" fmla="*/ 207617 w 307704"/>
                  <a:gd name="connsiteY20" fmla="*/ 122559 h 732613"/>
                  <a:gd name="connsiteX21" fmla="*/ 267148 w 307704"/>
                  <a:gd name="connsiteY21" fmla="*/ 36834 h 732613"/>
                  <a:gd name="connsiteX22" fmla="*/ 209998 w 307704"/>
                  <a:gd name="connsiteY22" fmla="*/ 32072 h 732613"/>
                  <a:gd name="connsiteX23" fmla="*/ 150467 w 307704"/>
                  <a:gd name="connsiteY23" fmla="*/ 1116 h 732613"/>
                  <a:gd name="connsiteX0" fmla="*/ 150467 w 307704"/>
                  <a:gd name="connsiteY0" fmla="*/ 1116 h 732613"/>
                  <a:gd name="connsiteX1" fmla="*/ 76648 w 307704"/>
                  <a:gd name="connsiteY1" fmla="*/ 77316 h 732613"/>
                  <a:gd name="connsiteX2" fmla="*/ 14735 w 307704"/>
                  <a:gd name="connsiteY2" fmla="*/ 165422 h 732613"/>
                  <a:gd name="connsiteX3" fmla="*/ 448 w 307704"/>
                  <a:gd name="connsiteY3" fmla="*/ 251147 h 732613"/>
                  <a:gd name="connsiteX4" fmla="*/ 7592 w 307704"/>
                  <a:gd name="connsiteY4" fmla="*/ 355922 h 732613"/>
                  <a:gd name="connsiteX5" fmla="*/ 45692 w 307704"/>
                  <a:gd name="connsiteY5" fmla="*/ 429741 h 732613"/>
                  <a:gd name="connsiteX6" fmla="*/ 129035 w 307704"/>
                  <a:gd name="connsiteY6" fmla="*/ 477366 h 732613"/>
                  <a:gd name="connsiteX7" fmla="*/ 155229 w 307704"/>
                  <a:gd name="connsiteY7" fmla="*/ 534515 h 732613"/>
                  <a:gd name="connsiteX8" fmla="*/ 150467 w 307704"/>
                  <a:gd name="connsiteY8" fmla="*/ 610716 h 732613"/>
                  <a:gd name="connsiteX9" fmla="*/ 107604 w 307704"/>
                  <a:gd name="connsiteY9" fmla="*/ 648816 h 732613"/>
                  <a:gd name="connsiteX10" fmla="*/ 79029 w 307704"/>
                  <a:gd name="connsiteY10" fmla="*/ 691678 h 732613"/>
                  <a:gd name="connsiteX11" fmla="*/ 126654 w 307704"/>
                  <a:gd name="connsiteY11" fmla="*/ 727397 h 732613"/>
                  <a:gd name="connsiteX12" fmla="*/ 193329 w 307704"/>
                  <a:gd name="connsiteY12" fmla="*/ 725016 h 732613"/>
                  <a:gd name="connsiteX13" fmla="*/ 274292 w 307704"/>
                  <a:gd name="connsiteY13" fmla="*/ 658341 h 732613"/>
                  <a:gd name="connsiteX14" fmla="*/ 307629 w 307704"/>
                  <a:gd name="connsiteY14" fmla="*/ 563091 h 732613"/>
                  <a:gd name="connsiteX15" fmla="*/ 281435 w 307704"/>
                  <a:gd name="connsiteY15" fmla="*/ 482128 h 732613"/>
                  <a:gd name="connsiteX16" fmla="*/ 221903 w 307704"/>
                  <a:gd name="connsiteY16" fmla="*/ 420216 h 732613"/>
                  <a:gd name="connsiteX17" fmla="*/ 143322 w 307704"/>
                  <a:gd name="connsiteY17" fmla="*/ 358303 h 732613"/>
                  <a:gd name="connsiteX18" fmla="*/ 126653 w 307704"/>
                  <a:gd name="connsiteY18" fmla="*/ 263053 h 732613"/>
                  <a:gd name="connsiteX19" fmla="*/ 155229 w 307704"/>
                  <a:gd name="connsiteY19" fmla="*/ 193997 h 732613"/>
                  <a:gd name="connsiteX20" fmla="*/ 207617 w 307704"/>
                  <a:gd name="connsiteY20" fmla="*/ 122559 h 732613"/>
                  <a:gd name="connsiteX21" fmla="*/ 267148 w 307704"/>
                  <a:gd name="connsiteY21" fmla="*/ 36834 h 732613"/>
                  <a:gd name="connsiteX22" fmla="*/ 209998 w 307704"/>
                  <a:gd name="connsiteY22" fmla="*/ 32072 h 732613"/>
                  <a:gd name="connsiteX23" fmla="*/ 150467 w 307704"/>
                  <a:gd name="connsiteY23" fmla="*/ 1116 h 732613"/>
                  <a:gd name="connsiteX0" fmla="*/ 154962 w 312199"/>
                  <a:gd name="connsiteY0" fmla="*/ 1116 h 732613"/>
                  <a:gd name="connsiteX1" fmla="*/ 81143 w 312199"/>
                  <a:gd name="connsiteY1" fmla="*/ 77316 h 732613"/>
                  <a:gd name="connsiteX2" fmla="*/ 19230 w 312199"/>
                  <a:gd name="connsiteY2" fmla="*/ 165422 h 732613"/>
                  <a:gd name="connsiteX3" fmla="*/ 181 w 312199"/>
                  <a:gd name="connsiteY3" fmla="*/ 258291 h 732613"/>
                  <a:gd name="connsiteX4" fmla="*/ 12087 w 312199"/>
                  <a:gd name="connsiteY4" fmla="*/ 355922 h 732613"/>
                  <a:gd name="connsiteX5" fmla="*/ 50187 w 312199"/>
                  <a:gd name="connsiteY5" fmla="*/ 429741 h 732613"/>
                  <a:gd name="connsiteX6" fmla="*/ 133530 w 312199"/>
                  <a:gd name="connsiteY6" fmla="*/ 477366 h 732613"/>
                  <a:gd name="connsiteX7" fmla="*/ 159724 w 312199"/>
                  <a:gd name="connsiteY7" fmla="*/ 534515 h 732613"/>
                  <a:gd name="connsiteX8" fmla="*/ 154962 w 312199"/>
                  <a:gd name="connsiteY8" fmla="*/ 610716 h 732613"/>
                  <a:gd name="connsiteX9" fmla="*/ 112099 w 312199"/>
                  <a:gd name="connsiteY9" fmla="*/ 648816 h 732613"/>
                  <a:gd name="connsiteX10" fmla="*/ 83524 w 312199"/>
                  <a:gd name="connsiteY10" fmla="*/ 691678 h 732613"/>
                  <a:gd name="connsiteX11" fmla="*/ 131149 w 312199"/>
                  <a:gd name="connsiteY11" fmla="*/ 727397 h 732613"/>
                  <a:gd name="connsiteX12" fmla="*/ 197824 w 312199"/>
                  <a:gd name="connsiteY12" fmla="*/ 725016 h 732613"/>
                  <a:gd name="connsiteX13" fmla="*/ 278787 w 312199"/>
                  <a:gd name="connsiteY13" fmla="*/ 658341 h 732613"/>
                  <a:gd name="connsiteX14" fmla="*/ 312124 w 312199"/>
                  <a:gd name="connsiteY14" fmla="*/ 563091 h 732613"/>
                  <a:gd name="connsiteX15" fmla="*/ 285930 w 312199"/>
                  <a:gd name="connsiteY15" fmla="*/ 482128 h 732613"/>
                  <a:gd name="connsiteX16" fmla="*/ 226398 w 312199"/>
                  <a:gd name="connsiteY16" fmla="*/ 420216 h 732613"/>
                  <a:gd name="connsiteX17" fmla="*/ 147817 w 312199"/>
                  <a:gd name="connsiteY17" fmla="*/ 358303 h 732613"/>
                  <a:gd name="connsiteX18" fmla="*/ 131148 w 312199"/>
                  <a:gd name="connsiteY18" fmla="*/ 263053 h 732613"/>
                  <a:gd name="connsiteX19" fmla="*/ 159724 w 312199"/>
                  <a:gd name="connsiteY19" fmla="*/ 193997 h 732613"/>
                  <a:gd name="connsiteX20" fmla="*/ 212112 w 312199"/>
                  <a:gd name="connsiteY20" fmla="*/ 122559 h 732613"/>
                  <a:gd name="connsiteX21" fmla="*/ 271643 w 312199"/>
                  <a:gd name="connsiteY21" fmla="*/ 36834 h 732613"/>
                  <a:gd name="connsiteX22" fmla="*/ 214493 w 312199"/>
                  <a:gd name="connsiteY22" fmla="*/ 32072 h 732613"/>
                  <a:gd name="connsiteX23" fmla="*/ 154962 w 312199"/>
                  <a:gd name="connsiteY23" fmla="*/ 1116 h 732613"/>
                  <a:gd name="connsiteX0" fmla="*/ 154962 w 312199"/>
                  <a:gd name="connsiteY0" fmla="*/ 1116 h 732613"/>
                  <a:gd name="connsiteX1" fmla="*/ 81143 w 312199"/>
                  <a:gd name="connsiteY1" fmla="*/ 77316 h 732613"/>
                  <a:gd name="connsiteX2" fmla="*/ 19230 w 312199"/>
                  <a:gd name="connsiteY2" fmla="*/ 165422 h 732613"/>
                  <a:gd name="connsiteX3" fmla="*/ 181 w 312199"/>
                  <a:gd name="connsiteY3" fmla="*/ 258291 h 732613"/>
                  <a:gd name="connsiteX4" fmla="*/ 12087 w 312199"/>
                  <a:gd name="connsiteY4" fmla="*/ 355922 h 732613"/>
                  <a:gd name="connsiteX5" fmla="*/ 50187 w 312199"/>
                  <a:gd name="connsiteY5" fmla="*/ 429741 h 732613"/>
                  <a:gd name="connsiteX6" fmla="*/ 133530 w 312199"/>
                  <a:gd name="connsiteY6" fmla="*/ 477366 h 732613"/>
                  <a:gd name="connsiteX7" fmla="*/ 159724 w 312199"/>
                  <a:gd name="connsiteY7" fmla="*/ 534515 h 732613"/>
                  <a:gd name="connsiteX8" fmla="*/ 145437 w 312199"/>
                  <a:gd name="connsiteY8" fmla="*/ 610716 h 732613"/>
                  <a:gd name="connsiteX9" fmla="*/ 112099 w 312199"/>
                  <a:gd name="connsiteY9" fmla="*/ 648816 h 732613"/>
                  <a:gd name="connsiteX10" fmla="*/ 83524 w 312199"/>
                  <a:gd name="connsiteY10" fmla="*/ 691678 h 732613"/>
                  <a:gd name="connsiteX11" fmla="*/ 131149 w 312199"/>
                  <a:gd name="connsiteY11" fmla="*/ 727397 h 732613"/>
                  <a:gd name="connsiteX12" fmla="*/ 197824 w 312199"/>
                  <a:gd name="connsiteY12" fmla="*/ 725016 h 732613"/>
                  <a:gd name="connsiteX13" fmla="*/ 278787 w 312199"/>
                  <a:gd name="connsiteY13" fmla="*/ 658341 h 732613"/>
                  <a:gd name="connsiteX14" fmla="*/ 312124 w 312199"/>
                  <a:gd name="connsiteY14" fmla="*/ 563091 h 732613"/>
                  <a:gd name="connsiteX15" fmla="*/ 285930 w 312199"/>
                  <a:gd name="connsiteY15" fmla="*/ 482128 h 732613"/>
                  <a:gd name="connsiteX16" fmla="*/ 226398 w 312199"/>
                  <a:gd name="connsiteY16" fmla="*/ 420216 h 732613"/>
                  <a:gd name="connsiteX17" fmla="*/ 147817 w 312199"/>
                  <a:gd name="connsiteY17" fmla="*/ 358303 h 732613"/>
                  <a:gd name="connsiteX18" fmla="*/ 131148 w 312199"/>
                  <a:gd name="connsiteY18" fmla="*/ 263053 h 732613"/>
                  <a:gd name="connsiteX19" fmla="*/ 159724 w 312199"/>
                  <a:gd name="connsiteY19" fmla="*/ 193997 h 732613"/>
                  <a:gd name="connsiteX20" fmla="*/ 212112 w 312199"/>
                  <a:gd name="connsiteY20" fmla="*/ 122559 h 732613"/>
                  <a:gd name="connsiteX21" fmla="*/ 271643 w 312199"/>
                  <a:gd name="connsiteY21" fmla="*/ 36834 h 732613"/>
                  <a:gd name="connsiteX22" fmla="*/ 214493 w 312199"/>
                  <a:gd name="connsiteY22" fmla="*/ 32072 h 732613"/>
                  <a:gd name="connsiteX23" fmla="*/ 154962 w 312199"/>
                  <a:gd name="connsiteY23" fmla="*/ 1116 h 73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12199" h="732613">
                    <a:moveTo>
                      <a:pt x="154962" y="1116"/>
                    </a:moveTo>
                    <a:cubicBezTo>
                      <a:pt x="132737" y="8657"/>
                      <a:pt x="103765" y="49932"/>
                      <a:pt x="81143" y="77316"/>
                    </a:cubicBezTo>
                    <a:cubicBezTo>
                      <a:pt x="58521" y="104700"/>
                      <a:pt x="32724" y="135260"/>
                      <a:pt x="19230" y="165422"/>
                    </a:cubicBezTo>
                    <a:cubicBezTo>
                      <a:pt x="5736" y="195584"/>
                      <a:pt x="1372" y="226541"/>
                      <a:pt x="181" y="258291"/>
                    </a:cubicBezTo>
                    <a:cubicBezTo>
                      <a:pt x="-1010" y="290041"/>
                      <a:pt x="3753" y="327347"/>
                      <a:pt x="12087" y="355922"/>
                    </a:cubicBezTo>
                    <a:cubicBezTo>
                      <a:pt x="20421" y="384497"/>
                      <a:pt x="29947" y="409500"/>
                      <a:pt x="50187" y="429741"/>
                    </a:cubicBezTo>
                    <a:cubicBezTo>
                      <a:pt x="70427" y="449982"/>
                      <a:pt x="115274" y="459904"/>
                      <a:pt x="133530" y="477366"/>
                    </a:cubicBezTo>
                    <a:cubicBezTo>
                      <a:pt x="151786" y="494828"/>
                      <a:pt x="157740" y="512290"/>
                      <a:pt x="159724" y="534515"/>
                    </a:cubicBezTo>
                    <a:cubicBezTo>
                      <a:pt x="161708" y="556740"/>
                      <a:pt x="153375" y="591666"/>
                      <a:pt x="145437" y="610716"/>
                    </a:cubicBezTo>
                    <a:cubicBezTo>
                      <a:pt x="137500" y="629766"/>
                      <a:pt x="122418" y="635322"/>
                      <a:pt x="112099" y="648816"/>
                    </a:cubicBezTo>
                    <a:cubicBezTo>
                      <a:pt x="101780" y="662310"/>
                      <a:pt x="80349" y="678581"/>
                      <a:pt x="83524" y="691678"/>
                    </a:cubicBezTo>
                    <a:cubicBezTo>
                      <a:pt x="86699" y="704775"/>
                      <a:pt x="112099" y="721841"/>
                      <a:pt x="131149" y="727397"/>
                    </a:cubicBezTo>
                    <a:cubicBezTo>
                      <a:pt x="150199" y="732953"/>
                      <a:pt x="173218" y="736525"/>
                      <a:pt x="197824" y="725016"/>
                    </a:cubicBezTo>
                    <a:cubicBezTo>
                      <a:pt x="222430" y="713507"/>
                      <a:pt x="259737" y="685328"/>
                      <a:pt x="278787" y="658341"/>
                    </a:cubicBezTo>
                    <a:cubicBezTo>
                      <a:pt x="297837" y="631354"/>
                      <a:pt x="310934" y="592460"/>
                      <a:pt x="312124" y="563091"/>
                    </a:cubicBezTo>
                    <a:cubicBezTo>
                      <a:pt x="313314" y="533722"/>
                      <a:pt x="300218" y="505940"/>
                      <a:pt x="285930" y="482128"/>
                    </a:cubicBezTo>
                    <a:cubicBezTo>
                      <a:pt x="271642" y="458316"/>
                      <a:pt x="249417" y="440853"/>
                      <a:pt x="226398" y="420216"/>
                    </a:cubicBezTo>
                    <a:cubicBezTo>
                      <a:pt x="203379" y="399579"/>
                      <a:pt x="163692" y="384497"/>
                      <a:pt x="147817" y="358303"/>
                    </a:cubicBezTo>
                    <a:cubicBezTo>
                      <a:pt x="131942" y="332109"/>
                      <a:pt x="129164" y="290437"/>
                      <a:pt x="131148" y="263053"/>
                    </a:cubicBezTo>
                    <a:cubicBezTo>
                      <a:pt x="133133" y="235669"/>
                      <a:pt x="146230" y="217413"/>
                      <a:pt x="159724" y="193997"/>
                    </a:cubicBezTo>
                    <a:cubicBezTo>
                      <a:pt x="173218" y="170581"/>
                      <a:pt x="193459" y="148753"/>
                      <a:pt x="212112" y="122559"/>
                    </a:cubicBezTo>
                    <a:cubicBezTo>
                      <a:pt x="230765" y="96365"/>
                      <a:pt x="271246" y="51915"/>
                      <a:pt x="271643" y="36834"/>
                    </a:cubicBezTo>
                    <a:cubicBezTo>
                      <a:pt x="272040" y="21753"/>
                      <a:pt x="234337" y="37628"/>
                      <a:pt x="214493" y="32072"/>
                    </a:cubicBezTo>
                    <a:cubicBezTo>
                      <a:pt x="194649" y="26516"/>
                      <a:pt x="177187" y="-6425"/>
                      <a:pt x="154962" y="1116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7" name="任意多边形 1416"/>
              <p:cNvSpPr/>
              <p:nvPr/>
            </p:nvSpPr>
            <p:spPr>
              <a:xfrm>
                <a:off x="7031691" y="5712533"/>
                <a:ext cx="384227" cy="222543"/>
              </a:xfrm>
              <a:custGeom>
                <a:avLst/>
                <a:gdLst>
                  <a:gd name="connsiteX0" fmla="*/ 171064 w 988483"/>
                  <a:gd name="connsiteY0" fmla="*/ 1484 h 554244"/>
                  <a:gd name="connsiteX1" fmla="*/ 54383 w 988483"/>
                  <a:gd name="connsiteY1" fmla="*/ 101497 h 554244"/>
                  <a:gd name="connsiteX2" fmla="*/ 1995 w 988483"/>
                  <a:gd name="connsiteY2" fmla="*/ 211034 h 554244"/>
                  <a:gd name="connsiteX3" fmla="*/ 21045 w 988483"/>
                  <a:gd name="connsiteY3" fmla="*/ 315809 h 554244"/>
                  <a:gd name="connsiteX4" fmla="*/ 113914 w 988483"/>
                  <a:gd name="connsiteY4" fmla="*/ 358672 h 554244"/>
                  <a:gd name="connsiteX5" fmla="*/ 244883 w 988483"/>
                  <a:gd name="connsiteY5" fmla="*/ 353909 h 554244"/>
                  <a:gd name="connsiteX6" fmla="*/ 361564 w 988483"/>
                  <a:gd name="connsiteY6" fmla="*/ 313428 h 554244"/>
                  <a:gd name="connsiteX7" fmla="*/ 459195 w 988483"/>
                  <a:gd name="connsiteY7" fmla="*/ 284853 h 554244"/>
                  <a:gd name="connsiteX8" fmla="*/ 583020 w 988483"/>
                  <a:gd name="connsiteY8" fmla="*/ 258659 h 554244"/>
                  <a:gd name="connsiteX9" fmla="*/ 702083 w 988483"/>
                  <a:gd name="connsiteY9" fmla="*/ 256278 h 554244"/>
                  <a:gd name="connsiteX10" fmla="*/ 814001 w 988483"/>
                  <a:gd name="connsiteY10" fmla="*/ 263422 h 554244"/>
                  <a:gd name="connsiteX11" fmla="*/ 883058 w 988483"/>
                  <a:gd name="connsiteY11" fmla="*/ 294378 h 554244"/>
                  <a:gd name="connsiteX12" fmla="*/ 892583 w 988483"/>
                  <a:gd name="connsiteY12" fmla="*/ 375341 h 554244"/>
                  <a:gd name="connsiteX13" fmla="*/ 875914 w 988483"/>
                  <a:gd name="connsiteY13" fmla="*/ 439634 h 554244"/>
                  <a:gd name="connsiteX14" fmla="*/ 821145 w 988483"/>
                  <a:gd name="connsiteY14" fmla="*/ 463447 h 554244"/>
                  <a:gd name="connsiteX15" fmla="*/ 763995 w 988483"/>
                  <a:gd name="connsiteY15" fmla="*/ 375341 h 554244"/>
                  <a:gd name="connsiteX16" fmla="*/ 666364 w 988483"/>
                  <a:gd name="connsiteY16" fmla="*/ 346766 h 554244"/>
                  <a:gd name="connsiteX17" fmla="*/ 640170 w 988483"/>
                  <a:gd name="connsiteY17" fmla="*/ 387247 h 554244"/>
                  <a:gd name="connsiteX18" fmla="*/ 675889 w 988483"/>
                  <a:gd name="connsiteY18" fmla="*/ 434872 h 554244"/>
                  <a:gd name="connsiteX19" fmla="*/ 740183 w 988483"/>
                  <a:gd name="connsiteY19" fmla="*/ 520597 h 554244"/>
                  <a:gd name="connsiteX20" fmla="*/ 811620 w 988483"/>
                  <a:gd name="connsiteY20" fmla="*/ 553934 h 554244"/>
                  <a:gd name="connsiteX21" fmla="*/ 935445 w 988483"/>
                  <a:gd name="connsiteY21" fmla="*/ 503928 h 554244"/>
                  <a:gd name="connsiteX22" fmla="*/ 985451 w 988483"/>
                  <a:gd name="connsiteY22" fmla="*/ 411059 h 554244"/>
                  <a:gd name="connsiteX23" fmla="*/ 978308 w 988483"/>
                  <a:gd name="connsiteY23" fmla="*/ 263422 h 554244"/>
                  <a:gd name="connsiteX24" fmla="*/ 940208 w 988483"/>
                  <a:gd name="connsiteY24" fmla="*/ 182459 h 554244"/>
                  <a:gd name="connsiteX25" fmla="*/ 878295 w 988483"/>
                  <a:gd name="connsiteY25" fmla="*/ 151503 h 554244"/>
                  <a:gd name="connsiteX26" fmla="*/ 740183 w 988483"/>
                  <a:gd name="connsiteY26" fmla="*/ 125309 h 554244"/>
                  <a:gd name="connsiteX27" fmla="*/ 621120 w 988483"/>
                  <a:gd name="connsiteY27" fmla="*/ 127691 h 554244"/>
                  <a:gd name="connsiteX28" fmla="*/ 478245 w 988483"/>
                  <a:gd name="connsiteY28" fmla="*/ 158647 h 554244"/>
                  <a:gd name="connsiteX29" fmla="*/ 397283 w 988483"/>
                  <a:gd name="connsiteY29" fmla="*/ 208653 h 554244"/>
                  <a:gd name="connsiteX30" fmla="*/ 302033 w 988483"/>
                  <a:gd name="connsiteY30" fmla="*/ 234847 h 554244"/>
                  <a:gd name="connsiteX31" fmla="*/ 206783 w 988483"/>
                  <a:gd name="connsiteY31" fmla="*/ 237228 h 554244"/>
                  <a:gd name="connsiteX32" fmla="*/ 123439 w 988483"/>
                  <a:gd name="connsiteY32" fmla="*/ 211034 h 554244"/>
                  <a:gd name="connsiteX33" fmla="*/ 163920 w 988483"/>
                  <a:gd name="connsiteY33" fmla="*/ 130072 h 554244"/>
                  <a:gd name="connsiteX34" fmla="*/ 256789 w 988483"/>
                  <a:gd name="connsiteY34" fmla="*/ 77684 h 554244"/>
                  <a:gd name="connsiteX35" fmla="*/ 218689 w 988483"/>
                  <a:gd name="connsiteY35" fmla="*/ 44347 h 554244"/>
                  <a:gd name="connsiteX36" fmla="*/ 171064 w 988483"/>
                  <a:gd name="connsiteY36" fmla="*/ 1484 h 554244"/>
                  <a:gd name="connsiteX0" fmla="*/ 171395 w 988814"/>
                  <a:gd name="connsiteY0" fmla="*/ 1484 h 554244"/>
                  <a:gd name="connsiteX1" fmla="*/ 59477 w 988814"/>
                  <a:gd name="connsiteY1" fmla="*/ 101497 h 554244"/>
                  <a:gd name="connsiteX2" fmla="*/ 2326 w 988814"/>
                  <a:gd name="connsiteY2" fmla="*/ 211034 h 554244"/>
                  <a:gd name="connsiteX3" fmla="*/ 21376 w 988814"/>
                  <a:gd name="connsiteY3" fmla="*/ 315809 h 554244"/>
                  <a:gd name="connsiteX4" fmla="*/ 114245 w 988814"/>
                  <a:gd name="connsiteY4" fmla="*/ 358672 h 554244"/>
                  <a:gd name="connsiteX5" fmla="*/ 245214 w 988814"/>
                  <a:gd name="connsiteY5" fmla="*/ 353909 h 554244"/>
                  <a:gd name="connsiteX6" fmla="*/ 361895 w 988814"/>
                  <a:gd name="connsiteY6" fmla="*/ 313428 h 554244"/>
                  <a:gd name="connsiteX7" fmla="*/ 459526 w 988814"/>
                  <a:gd name="connsiteY7" fmla="*/ 284853 h 554244"/>
                  <a:gd name="connsiteX8" fmla="*/ 583351 w 988814"/>
                  <a:gd name="connsiteY8" fmla="*/ 258659 h 554244"/>
                  <a:gd name="connsiteX9" fmla="*/ 702414 w 988814"/>
                  <a:gd name="connsiteY9" fmla="*/ 256278 h 554244"/>
                  <a:gd name="connsiteX10" fmla="*/ 814332 w 988814"/>
                  <a:gd name="connsiteY10" fmla="*/ 263422 h 554244"/>
                  <a:gd name="connsiteX11" fmla="*/ 883389 w 988814"/>
                  <a:gd name="connsiteY11" fmla="*/ 294378 h 554244"/>
                  <a:gd name="connsiteX12" fmla="*/ 892914 w 988814"/>
                  <a:gd name="connsiteY12" fmla="*/ 375341 h 554244"/>
                  <a:gd name="connsiteX13" fmla="*/ 876245 w 988814"/>
                  <a:gd name="connsiteY13" fmla="*/ 439634 h 554244"/>
                  <a:gd name="connsiteX14" fmla="*/ 821476 w 988814"/>
                  <a:gd name="connsiteY14" fmla="*/ 463447 h 554244"/>
                  <a:gd name="connsiteX15" fmla="*/ 764326 w 988814"/>
                  <a:gd name="connsiteY15" fmla="*/ 375341 h 554244"/>
                  <a:gd name="connsiteX16" fmla="*/ 666695 w 988814"/>
                  <a:gd name="connsiteY16" fmla="*/ 346766 h 554244"/>
                  <a:gd name="connsiteX17" fmla="*/ 640501 w 988814"/>
                  <a:gd name="connsiteY17" fmla="*/ 387247 h 554244"/>
                  <a:gd name="connsiteX18" fmla="*/ 676220 w 988814"/>
                  <a:gd name="connsiteY18" fmla="*/ 434872 h 554244"/>
                  <a:gd name="connsiteX19" fmla="*/ 740514 w 988814"/>
                  <a:gd name="connsiteY19" fmla="*/ 520597 h 554244"/>
                  <a:gd name="connsiteX20" fmla="*/ 811951 w 988814"/>
                  <a:gd name="connsiteY20" fmla="*/ 553934 h 554244"/>
                  <a:gd name="connsiteX21" fmla="*/ 935776 w 988814"/>
                  <a:gd name="connsiteY21" fmla="*/ 503928 h 554244"/>
                  <a:gd name="connsiteX22" fmla="*/ 985782 w 988814"/>
                  <a:gd name="connsiteY22" fmla="*/ 411059 h 554244"/>
                  <a:gd name="connsiteX23" fmla="*/ 978639 w 988814"/>
                  <a:gd name="connsiteY23" fmla="*/ 263422 h 554244"/>
                  <a:gd name="connsiteX24" fmla="*/ 940539 w 988814"/>
                  <a:gd name="connsiteY24" fmla="*/ 182459 h 554244"/>
                  <a:gd name="connsiteX25" fmla="*/ 878626 w 988814"/>
                  <a:gd name="connsiteY25" fmla="*/ 151503 h 554244"/>
                  <a:gd name="connsiteX26" fmla="*/ 740514 w 988814"/>
                  <a:gd name="connsiteY26" fmla="*/ 125309 h 554244"/>
                  <a:gd name="connsiteX27" fmla="*/ 621451 w 988814"/>
                  <a:gd name="connsiteY27" fmla="*/ 127691 h 554244"/>
                  <a:gd name="connsiteX28" fmla="*/ 478576 w 988814"/>
                  <a:gd name="connsiteY28" fmla="*/ 158647 h 554244"/>
                  <a:gd name="connsiteX29" fmla="*/ 397614 w 988814"/>
                  <a:gd name="connsiteY29" fmla="*/ 208653 h 554244"/>
                  <a:gd name="connsiteX30" fmla="*/ 302364 w 988814"/>
                  <a:gd name="connsiteY30" fmla="*/ 234847 h 554244"/>
                  <a:gd name="connsiteX31" fmla="*/ 207114 w 988814"/>
                  <a:gd name="connsiteY31" fmla="*/ 237228 h 554244"/>
                  <a:gd name="connsiteX32" fmla="*/ 123770 w 988814"/>
                  <a:gd name="connsiteY32" fmla="*/ 211034 h 554244"/>
                  <a:gd name="connsiteX33" fmla="*/ 164251 w 988814"/>
                  <a:gd name="connsiteY33" fmla="*/ 130072 h 554244"/>
                  <a:gd name="connsiteX34" fmla="*/ 257120 w 988814"/>
                  <a:gd name="connsiteY34" fmla="*/ 77684 h 554244"/>
                  <a:gd name="connsiteX35" fmla="*/ 219020 w 988814"/>
                  <a:gd name="connsiteY35" fmla="*/ 44347 h 554244"/>
                  <a:gd name="connsiteX36" fmla="*/ 171395 w 988814"/>
                  <a:gd name="connsiteY36" fmla="*/ 1484 h 554244"/>
                  <a:gd name="connsiteX0" fmla="*/ 167404 w 984823"/>
                  <a:gd name="connsiteY0" fmla="*/ 1484 h 554244"/>
                  <a:gd name="connsiteX1" fmla="*/ 55486 w 984823"/>
                  <a:gd name="connsiteY1" fmla="*/ 101497 h 554244"/>
                  <a:gd name="connsiteX2" fmla="*/ 3098 w 984823"/>
                  <a:gd name="connsiteY2" fmla="*/ 211034 h 554244"/>
                  <a:gd name="connsiteX3" fmla="*/ 17385 w 984823"/>
                  <a:gd name="connsiteY3" fmla="*/ 315809 h 554244"/>
                  <a:gd name="connsiteX4" fmla="*/ 110254 w 984823"/>
                  <a:gd name="connsiteY4" fmla="*/ 358672 h 554244"/>
                  <a:gd name="connsiteX5" fmla="*/ 241223 w 984823"/>
                  <a:gd name="connsiteY5" fmla="*/ 353909 h 554244"/>
                  <a:gd name="connsiteX6" fmla="*/ 357904 w 984823"/>
                  <a:gd name="connsiteY6" fmla="*/ 313428 h 554244"/>
                  <a:gd name="connsiteX7" fmla="*/ 455535 w 984823"/>
                  <a:gd name="connsiteY7" fmla="*/ 284853 h 554244"/>
                  <a:gd name="connsiteX8" fmla="*/ 579360 w 984823"/>
                  <a:gd name="connsiteY8" fmla="*/ 258659 h 554244"/>
                  <a:gd name="connsiteX9" fmla="*/ 698423 w 984823"/>
                  <a:gd name="connsiteY9" fmla="*/ 256278 h 554244"/>
                  <a:gd name="connsiteX10" fmla="*/ 810341 w 984823"/>
                  <a:gd name="connsiteY10" fmla="*/ 263422 h 554244"/>
                  <a:gd name="connsiteX11" fmla="*/ 879398 w 984823"/>
                  <a:gd name="connsiteY11" fmla="*/ 294378 h 554244"/>
                  <a:gd name="connsiteX12" fmla="*/ 888923 w 984823"/>
                  <a:gd name="connsiteY12" fmla="*/ 375341 h 554244"/>
                  <a:gd name="connsiteX13" fmla="*/ 872254 w 984823"/>
                  <a:gd name="connsiteY13" fmla="*/ 439634 h 554244"/>
                  <a:gd name="connsiteX14" fmla="*/ 817485 w 984823"/>
                  <a:gd name="connsiteY14" fmla="*/ 463447 h 554244"/>
                  <a:gd name="connsiteX15" fmla="*/ 760335 w 984823"/>
                  <a:gd name="connsiteY15" fmla="*/ 375341 h 554244"/>
                  <a:gd name="connsiteX16" fmla="*/ 662704 w 984823"/>
                  <a:gd name="connsiteY16" fmla="*/ 346766 h 554244"/>
                  <a:gd name="connsiteX17" fmla="*/ 636510 w 984823"/>
                  <a:gd name="connsiteY17" fmla="*/ 387247 h 554244"/>
                  <a:gd name="connsiteX18" fmla="*/ 672229 w 984823"/>
                  <a:gd name="connsiteY18" fmla="*/ 434872 h 554244"/>
                  <a:gd name="connsiteX19" fmla="*/ 736523 w 984823"/>
                  <a:gd name="connsiteY19" fmla="*/ 520597 h 554244"/>
                  <a:gd name="connsiteX20" fmla="*/ 807960 w 984823"/>
                  <a:gd name="connsiteY20" fmla="*/ 553934 h 554244"/>
                  <a:gd name="connsiteX21" fmla="*/ 931785 w 984823"/>
                  <a:gd name="connsiteY21" fmla="*/ 503928 h 554244"/>
                  <a:gd name="connsiteX22" fmla="*/ 981791 w 984823"/>
                  <a:gd name="connsiteY22" fmla="*/ 411059 h 554244"/>
                  <a:gd name="connsiteX23" fmla="*/ 974648 w 984823"/>
                  <a:gd name="connsiteY23" fmla="*/ 263422 h 554244"/>
                  <a:gd name="connsiteX24" fmla="*/ 936548 w 984823"/>
                  <a:gd name="connsiteY24" fmla="*/ 182459 h 554244"/>
                  <a:gd name="connsiteX25" fmla="*/ 874635 w 984823"/>
                  <a:gd name="connsiteY25" fmla="*/ 151503 h 554244"/>
                  <a:gd name="connsiteX26" fmla="*/ 736523 w 984823"/>
                  <a:gd name="connsiteY26" fmla="*/ 125309 h 554244"/>
                  <a:gd name="connsiteX27" fmla="*/ 617460 w 984823"/>
                  <a:gd name="connsiteY27" fmla="*/ 127691 h 554244"/>
                  <a:gd name="connsiteX28" fmla="*/ 474585 w 984823"/>
                  <a:gd name="connsiteY28" fmla="*/ 158647 h 554244"/>
                  <a:gd name="connsiteX29" fmla="*/ 393623 w 984823"/>
                  <a:gd name="connsiteY29" fmla="*/ 208653 h 554244"/>
                  <a:gd name="connsiteX30" fmla="*/ 298373 w 984823"/>
                  <a:gd name="connsiteY30" fmla="*/ 234847 h 554244"/>
                  <a:gd name="connsiteX31" fmla="*/ 203123 w 984823"/>
                  <a:gd name="connsiteY31" fmla="*/ 237228 h 554244"/>
                  <a:gd name="connsiteX32" fmla="*/ 119779 w 984823"/>
                  <a:gd name="connsiteY32" fmla="*/ 211034 h 554244"/>
                  <a:gd name="connsiteX33" fmla="*/ 160260 w 984823"/>
                  <a:gd name="connsiteY33" fmla="*/ 130072 h 554244"/>
                  <a:gd name="connsiteX34" fmla="*/ 253129 w 984823"/>
                  <a:gd name="connsiteY34" fmla="*/ 77684 h 554244"/>
                  <a:gd name="connsiteX35" fmla="*/ 215029 w 984823"/>
                  <a:gd name="connsiteY35" fmla="*/ 44347 h 554244"/>
                  <a:gd name="connsiteX36" fmla="*/ 167404 w 984823"/>
                  <a:gd name="connsiteY36" fmla="*/ 1484 h 554244"/>
                  <a:gd name="connsiteX0" fmla="*/ 167247 w 984666"/>
                  <a:gd name="connsiteY0" fmla="*/ 1484 h 554244"/>
                  <a:gd name="connsiteX1" fmla="*/ 55329 w 984666"/>
                  <a:gd name="connsiteY1" fmla="*/ 101497 h 554244"/>
                  <a:gd name="connsiteX2" fmla="*/ 2941 w 984666"/>
                  <a:gd name="connsiteY2" fmla="*/ 211034 h 554244"/>
                  <a:gd name="connsiteX3" fmla="*/ 17228 w 984666"/>
                  <a:gd name="connsiteY3" fmla="*/ 315809 h 554244"/>
                  <a:gd name="connsiteX4" fmla="*/ 105334 w 984666"/>
                  <a:gd name="connsiteY4" fmla="*/ 363434 h 554244"/>
                  <a:gd name="connsiteX5" fmla="*/ 241066 w 984666"/>
                  <a:gd name="connsiteY5" fmla="*/ 353909 h 554244"/>
                  <a:gd name="connsiteX6" fmla="*/ 357747 w 984666"/>
                  <a:gd name="connsiteY6" fmla="*/ 313428 h 554244"/>
                  <a:gd name="connsiteX7" fmla="*/ 455378 w 984666"/>
                  <a:gd name="connsiteY7" fmla="*/ 284853 h 554244"/>
                  <a:gd name="connsiteX8" fmla="*/ 579203 w 984666"/>
                  <a:gd name="connsiteY8" fmla="*/ 258659 h 554244"/>
                  <a:gd name="connsiteX9" fmla="*/ 698266 w 984666"/>
                  <a:gd name="connsiteY9" fmla="*/ 256278 h 554244"/>
                  <a:gd name="connsiteX10" fmla="*/ 810184 w 984666"/>
                  <a:gd name="connsiteY10" fmla="*/ 263422 h 554244"/>
                  <a:gd name="connsiteX11" fmla="*/ 879241 w 984666"/>
                  <a:gd name="connsiteY11" fmla="*/ 294378 h 554244"/>
                  <a:gd name="connsiteX12" fmla="*/ 888766 w 984666"/>
                  <a:gd name="connsiteY12" fmla="*/ 375341 h 554244"/>
                  <a:gd name="connsiteX13" fmla="*/ 872097 w 984666"/>
                  <a:gd name="connsiteY13" fmla="*/ 439634 h 554244"/>
                  <a:gd name="connsiteX14" fmla="*/ 817328 w 984666"/>
                  <a:gd name="connsiteY14" fmla="*/ 463447 h 554244"/>
                  <a:gd name="connsiteX15" fmla="*/ 760178 w 984666"/>
                  <a:gd name="connsiteY15" fmla="*/ 375341 h 554244"/>
                  <a:gd name="connsiteX16" fmla="*/ 662547 w 984666"/>
                  <a:gd name="connsiteY16" fmla="*/ 346766 h 554244"/>
                  <a:gd name="connsiteX17" fmla="*/ 636353 w 984666"/>
                  <a:gd name="connsiteY17" fmla="*/ 387247 h 554244"/>
                  <a:gd name="connsiteX18" fmla="*/ 672072 w 984666"/>
                  <a:gd name="connsiteY18" fmla="*/ 434872 h 554244"/>
                  <a:gd name="connsiteX19" fmla="*/ 736366 w 984666"/>
                  <a:gd name="connsiteY19" fmla="*/ 520597 h 554244"/>
                  <a:gd name="connsiteX20" fmla="*/ 807803 w 984666"/>
                  <a:gd name="connsiteY20" fmla="*/ 553934 h 554244"/>
                  <a:gd name="connsiteX21" fmla="*/ 931628 w 984666"/>
                  <a:gd name="connsiteY21" fmla="*/ 503928 h 554244"/>
                  <a:gd name="connsiteX22" fmla="*/ 981634 w 984666"/>
                  <a:gd name="connsiteY22" fmla="*/ 411059 h 554244"/>
                  <a:gd name="connsiteX23" fmla="*/ 974491 w 984666"/>
                  <a:gd name="connsiteY23" fmla="*/ 263422 h 554244"/>
                  <a:gd name="connsiteX24" fmla="*/ 936391 w 984666"/>
                  <a:gd name="connsiteY24" fmla="*/ 182459 h 554244"/>
                  <a:gd name="connsiteX25" fmla="*/ 874478 w 984666"/>
                  <a:gd name="connsiteY25" fmla="*/ 151503 h 554244"/>
                  <a:gd name="connsiteX26" fmla="*/ 736366 w 984666"/>
                  <a:gd name="connsiteY26" fmla="*/ 125309 h 554244"/>
                  <a:gd name="connsiteX27" fmla="*/ 617303 w 984666"/>
                  <a:gd name="connsiteY27" fmla="*/ 127691 h 554244"/>
                  <a:gd name="connsiteX28" fmla="*/ 474428 w 984666"/>
                  <a:gd name="connsiteY28" fmla="*/ 158647 h 554244"/>
                  <a:gd name="connsiteX29" fmla="*/ 393466 w 984666"/>
                  <a:gd name="connsiteY29" fmla="*/ 208653 h 554244"/>
                  <a:gd name="connsiteX30" fmla="*/ 298216 w 984666"/>
                  <a:gd name="connsiteY30" fmla="*/ 234847 h 554244"/>
                  <a:gd name="connsiteX31" fmla="*/ 202966 w 984666"/>
                  <a:gd name="connsiteY31" fmla="*/ 237228 h 554244"/>
                  <a:gd name="connsiteX32" fmla="*/ 119622 w 984666"/>
                  <a:gd name="connsiteY32" fmla="*/ 211034 h 554244"/>
                  <a:gd name="connsiteX33" fmla="*/ 160103 w 984666"/>
                  <a:gd name="connsiteY33" fmla="*/ 130072 h 554244"/>
                  <a:gd name="connsiteX34" fmla="*/ 252972 w 984666"/>
                  <a:gd name="connsiteY34" fmla="*/ 77684 h 554244"/>
                  <a:gd name="connsiteX35" fmla="*/ 214872 w 984666"/>
                  <a:gd name="connsiteY35" fmla="*/ 44347 h 554244"/>
                  <a:gd name="connsiteX36" fmla="*/ 167247 w 984666"/>
                  <a:gd name="connsiteY36" fmla="*/ 1484 h 554244"/>
                  <a:gd name="connsiteX0" fmla="*/ 167247 w 984666"/>
                  <a:gd name="connsiteY0" fmla="*/ 1484 h 554244"/>
                  <a:gd name="connsiteX1" fmla="*/ 55329 w 984666"/>
                  <a:gd name="connsiteY1" fmla="*/ 101497 h 554244"/>
                  <a:gd name="connsiteX2" fmla="*/ 2941 w 984666"/>
                  <a:gd name="connsiteY2" fmla="*/ 211034 h 554244"/>
                  <a:gd name="connsiteX3" fmla="*/ 17228 w 984666"/>
                  <a:gd name="connsiteY3" fmla="*/ 315809 h 554244"/>
                  <a:gd name="connsiteX4" fmla="*/ 105334 w 984666"/>
                  <a:gd name="connsiteY4" fmla="*/ 363434 h 554244"/>
                  <a:gd name="connsiteX5" fmla="*/ 241066 w 984666"/>
                  <a:gd name="connsiteY5" fmla="*/ 353909 h 554244"/>
                  <a:gd name="connsiteX6" fmla="*/ 357747 w 984666"/>
                  <a:gd name="connsiteY6" fmla="*/ 313428 h 554244"/>
                  <a:gd name="connsiteX7" fmla="*/ 455378 w 984666"/>
                  <a:gd name="connsiteY7" fmla="*/ 284853 h 554244"/>
                  <a:gd name="connsiteX8" fmla="*/ 579203 w 984666"/>
                  <a:gd name="connsiteY8" fmla="*/ 258659 h 554244"/>
                  <a:gd name="connsiteX9" fmla="*/ 698266 w 984666"/>
                  <a:gd name="connsiteY9" fmla="*/ 256278 h 554244"/>
                  <a:gd name="connsiteX10" fmla="*/ 810184 w 984666"/>
                  <a:gd name="connsiteY10" fmla="*/ 263422 h 554244"/>
                  <a:gd name="connsiteX11" fmla="*/ 879241 w 984666"/>
                  <a:gd name="connsiteY11" fmla="*/ 294378 h 554244"/>
                  <a:gd name="connsiteX12" fmla="*/ 888766 w 984666"/>
                  <a:gd name="connsiteY12" fmla="*/ 375341 h 554244"/>
                  <a:gd name="connsiteX13" fmla="*/ 872097 w 984666"/>
                  <a:gd name="connsiteY13" fmla="*/ 439634 h 554244"/>
                  <a:gd name="connsiteX14" fmla="*/ 817328 w 984666"/>
                  <a:gd name="connsiteY14" fmla="*/ 463447 h 554244"/>
                  <a:gd name="connsiteX15" fmla="*/ 760178 w 984666"/>
                  <a:gd name="connsiteY15" fmla="*/ 375341 h 554244"/>
                  <a:gd name="connsiteX16" fmla="*/ 662547 w 984666"/>
                  <a:gd name="connsiteY16" fmla="*/ 346766 h 554244"/>
                  <a:gd name="connsiteX17" fmla="*/ 636353 w 984666"/>
                  <a:gd name="connsiteY17" fmla="*/ 387247 h 554244"/>
                  <a:gd name="connsiteX18" fmla="*/ 672072 w 984666"/>
                  <a:gd name="connsiteY18" fmla="*/ 434872 h 554244"/>
                  <a:gd name="connsiteX19" fmla="*/ 736366 w 984666"/>
                  <a:gd name="connsiteY19" fmla="*/ 520597 h 554244"/>
                  <a:gd name="connsiteX20" fmla="*/ 807803 w 984666"/>
                  <a:gd name="connsiteY20" fmla="*/ 553934 h 554244"/>
                  <a:gd name="connsiteX21" fmla="*/ 931628 w 984666"/>
                  <a:gd name="connsiteY21" fmla="*/ 503928 h 554244"/>
                  <a:gd name="connsiteX22" fmla="*/ 981634 w 984666"/>
                  <a:gd name="connsiteY22" fmla="*/ 411059 h 554244"/>
                  <a:gd name="connsiteX23" fmla="*/ 974491 w 984666"/>
                  <a:gd name="connsiteY23" fmla="*/ 263422 h 554244"/>
                  <a:gd name="connsiteX24" fmla="*/ 936391 w 984666"/>
                  <a:gd name="connsiteY24" fmla="*/ 182459 h 554244"/>
                  <a:gd name="connsiteX25" fmla="*/ 874478 w 984666"/>
                  <a:gd name="connsiteY25" fmla="*/ 151503 h 554244"/>
                  <a:gd name="connsiteX26" fmla="*/ 736366 w 984666"/>
                  <a:gd name="connsiteY26" fmla="*/ 125309 h 554244"/>
                  <a:gd name="connsiteX27" fmla="*/ 617303 w 984666"/>
                  <a:gd name="connsiteY27" fmla="*/ 127691 h 554244"/>
                  <a:gd name="connsiteX28" fmla="*/ 474428 w 984666"/>
                  <a:gd name="connsiteY28" fmla="*/ 158647 h 554244"/>
                  <a:gd name="connsiteX29" fmla="*/ 393466 w 984666"/>
                  <a:gd name="connsiteY29" fmla="*/ 208653 h 554244"/>
                  <a:gd name="connsiteX30" fmla="*/ 298216 w 984666"/>
                  <a:gd name="connsiteY30" fmla="*/ 234847 h 554244"/>
                  <a:gd name="connsiteX31" fmla="*/ 202966 w 984666"/>
                  <a:gd name="connsiteY31" fmla="*/ 237228 h 554244"/>
                  <a:gd name="connsiteX32" fmla="*/ 119622 w 984666"/>
                  <a:gd name="connsiteY32" fmla="*/ 211034 h 554244"/>
                  <a:gd name="connsiteX33" fmla="*/ 169628 w 984666"/>
                  <a:gd name="connsiteY33" fmla="*/ 132453 h 554244"/>
                  <a:gd name="connsiteX34" fmla="*/ 252972 w 984666"/>
                  <a:gd name="connsiteY34" fmla="*/ 77684 h 554244"/>
                  <a:gd name="connsiteX35" fmla="*/ 214872 w 984666"/>
                  <a:gd name="connsiteY35" fmla="*/ 44347 h 554244"/>
                  <a:gd name="connsiteX36" fmla="*/ 167247 w 984666"/>
                  <a:gd name="connsiteY36" fmla="*/ 1484 h 554244"/>
                  <a:gd name="connsiteX0" fmla="*/ 167247 w 984666"/>
                  <a:gd name="connsiteY0" fmla="*/ 1484 h 554244"/>
                  <a:gd name="connsiteX1" fmla="*/ 55329 w 984666"/>
                  <a:gd name="connsiteY1" fmla="*/ 101497 h 554244"/>
                  <a:gd name="connsiteX2" fmla="*/ 2941 w 984666"/>
                  <a:gd name="connsiteY2" fmla="*/ 211034 h 554244"/>
                  <a:gd name="connsiteX3" fmla="*/ 17228 w 984666"/>
                  <a:gd name="connsiteY3" fmla="*/ 315809 h 554244"/>
                  <a:gd name="connsiteX4" fmla="*/ 105334 w 984666"/>
                  <a:gd name="connsiteY4" fmla="*/ 363434 h 554244"/>
                  <a:gd name="connsiteX5" fmla="*/ 241066 w 984666"/>
                  <a:gd name="connsiteY5" fmla="*/ 353909 h 554244"/>
                  <a:gd name="connsiteX6" fmla="*/ 357747 w 984666"/>
                  <a:gd name="connsiteY6" fmla="*/ 313428 h 554244"/>
                  <a:gd name="connsiteX7" fmla="*/ 455378 w 984666"/>
                  <a:gd name="connsiteY7" fmla="*/ 284853 h 554244"/>
                  <a:gd name="connsiteX8" fmla="*/ 579203 w 984666"/>
                  <a:gd name="connsiteY8" fmla="*/ 258659 h 554244"/>
                  <a:gd name="connsiteX9" fmla="*/ 698266 w 984666"/>
                  <a:gd name="connsiteY9" fmla="*/ 256278 h 554244"/>
                  <a:gd name="connsiteX10" fmla="*/ 810184 w 984666"/>
                  <a:gd name="connsiteY10" fmla="*/ 263422 h 554244"/>
                  <a:gd name="connsiteX11" fmla="*/ 879241 w 984666"/>
                  <a:gd name="connsiteY11" fmla="*/ 294378 h 554244"/>
                  <a:gd name="connsiteX12" fmla="*/ 888766 w 984666"/>
                  <a:gd name="connsiteY12" fmla="*/ 375341 h 554244"/>
                  <a:gd name="connsiteX13" fmla="*/ 872097 w 984666"/>
                  <a:gd name="connsiteY13" fmla="*/ 439634 h 554244"/>
                  <a:gd name="connsiteX14" fmla="*/ 817328 w 984666"/>
                  <a:gd name="connsiteY14" fmla="*/ 463447 h 554244"/>
                  <a:gd name="connsiteX15" fmla="*/ 760178 w 984666"/>
                  <a:gd name="connsiteY15" fmla="*/ 375341 h 554244"/>
                  <a:gd name="connsiteX16" fmla="*/ 662547 w 984666"/>
                  <a:gd name="connsiteY16" fmla="*/ 346766 h 554244"/>
                  <a:gd name="connsiteX17" fmla="*/ 636353 w 984666"/>
                  <a:gd name="connsiteY17" fmla="*/ 387247 h 554244"/>
                  <a:gd name="connsiteX18" fmla="*/ 672072 w 984666"/>
                  <a:gd name="connsiteY18" fmla="*/ 434872 h 554244"/>
                  <a:gd name="connsiteX19" fmla="*/ 736366 w 984666"/>
                  <a:gd name="connsiteY19" fmla="*/ 520597 h 554244"/>
                  <a:gd name="connsiteX20" fmla="*/ 807803 w 984666"/>
                  <a:gd name="connsiteY20" fmla="*/ 553934 h 554244"/>
                  <a:gd name="connsiteX21" fmla="*/ 931628 w 984666"/>
                  <a:gd name="connsiteY21" fmla="*/ 503928 h 554244"/>
                  <a:gd name="connsiteX22" fmla="*/ 981634 w 984666"/>
                  <a:gd name="connsiteY22" fmla="*/ 411059 h 554244"/>
                  <a:gd name="connsiteX23" fmla="*/ 974491 w 984666"/>
                  <a:gd name="connsiteY23" fmla="*/ 263422 h 554244"/>
                  <a:gd name="connsiteX24" fmla="*/ 936391 w 984666"/>
                  <a:gd name="connsiteY24" fmla="*/ 182459 h 554244"/>
                  <a:gd name="connsiteX25" fmla="*/ 874478 w 984666"/>
                  <a:gd name="connsiteY25" fmla="*/ 151503 h 554244"/>
                  <a:gd name="connsiteX26" fmla="*/ 736366 w 984666"/>
                  <a:gd name="connsiteY26" fmla="*/ 125309 h 554244"/>
                  <a:gd name="connsiteX27" fmla="*/ 617303 w 984666"/>
                  <a:gd name="connsiteY27" fmla="*/ 127691 h 554244"/>
                  <a:gd name="connsiteX28" fmla="*/ 474428 w 984666"/>
                  <a:gd name="connsiteY28" fmla="*/ 158647 h 554244"/>
                  <a:gd name="connsiteX29" fmla="*/ 393466 w 984666"/>
                  <a:gd name="connsiteY29" fmla="*/ 208653 h 554244"/>
                  <a:gd name="connsiteX30" fmla="*/ 298216 w 984666"/>
                  <a:gd name="connsiteY30" fmla="*/ 234847 h 554244"/>
                  <a:gd name="connsiteX31" fmla="*/ 202966 w 984666"/>
                  <a:gd name="connsiteY31" fmla="*/ 237228 h 554244"/>
                  <a:gd name="connsiteX32" fmla="*/ 133910 w 984666"/>
                  <a:gd name="connsiteY32" fmla="*/ 215797 h 554244"/>
                  <a:gd name="connsiteX33" fmla="*/ 169628 w 984666"/>
                  <a:gd name="connsiteY33" fmla="*/ 132453 h 554244"/>
                  <a:gd name="connsiteX34" fmla="*/ 252972 w 984666"/>
                  <a:gd name="connsiteY34" fmla="*/ 77684 h 554244"/>
                  <a:gd name="connsiteX35" fmla="*/ 214872 w 984666"/>
                  <a:gd name="connsiteY35" fmla="*/ 44347 h 554244"/>
                  <a:gd name="connsiteX36" fmla="*/ 167247 w 984666"/>
                  <a:gd name="connsiteY36" fmla="*/ 1484 h 554244"/>
                  <a:gd name="connsiteX0" fmla="*/ 167247 w 984666"/>
                  <a:gd name="connsiteY0" fmla="*/ 1484 h 554244"/>
                  <a:gd name="connsiteX1" fmla="*/ 55329 w 984666"/>
                  <a:gd name="connsiteY1" fmla="*/ 101497 h 554244"/>
                  <a:gd name="connsiteX2" fmla="*/ 2941 w 984666"/>
                  <a:gd name="connsiteY2" fmla="*/ 211034 h 554244"/>
                  <a:gd name="connsiteX3" fmla="*/ 17228 w 984666"/>
                  <a:gd name="connsiteY3" fmla="*/ 315809 h 554244"/>
                  <a:gd name="connsiteX4" fmla="*/ 105334 w 984666"/>
                  <a:gd name="connsiteY4" fmla="*/ 363434 h 554244"/>
                  <a:gd name="connsiteX5" fmla="*/ 241066 w 984666"/>
                  <a:gd name="connsiteY5" fmla="*/ 353909 h 554244"/>
                  <a:gd name="connsiteX6" fmla="*/ 357747 w 984666"/>
                  <a:gd name="connsiteY6" fmla="*/ 313428 h 554244"/>
                  <a:gd name="connsiteX7" fmla="*/ 455378 w 984666"/>
                  <a:gd name="connsiteY7" fmla="*/ 284853 h 554244"/>
                  <a:gd name="connsiteX8" fmla="*/ 579203 w 984666"/>
                  <a:gd name="connsiteY8" fmla="*/ 258659 h 554244"/>
                  <a:gd name="connsiteX9" fmla="*/ 698266 w 984666"/>
                  <a:gd name="connsiteY9" fmla="*/ 256278 h 554244"/>
                  <a:gd name="connsiteX10" fmla="*/ 810184 w 984666"/>
                  <a:gd name="connsiteY10" fmla="*/ 263422 h 554244"/>
                  <a:gd name="connsiteX11" fmla="*/ 879241 w 984666"/>
                  <a:gd name="connsiteY11" fmla="*/ 294378 h 554244"/>
                  <a:gd name="connsiteX12" fmla="*/ 888766 w 984666"/>
                  <a:gd name="connsiteY12" fmla="*/ 375341 h 554244"/>
                  <a:gd name="connsiteX13" fmla="*/ 872097 w 984666"/>
                  <a:gd name="connsiteY13" fmla="*/ 439634 h 554244"/>
                  <a:gd name="connsiteX14" fmla="*/ 817328 w 984666"/>
                  <a:gd name="connsiteY14" fmla="*/ 463447 h 554244"/>
                  <a:gd name="connsiteX15" fmla="*/ 760178 w 984666"/>
                  <a:gd name="connsiteY15" fmla="*/ 375341 h 554244"/>
                  <a:gd name="connsiteX16" fmla="*/ 662547 w 984666"/>
                  <a:gd name="connsiteY16" fmla="*/ 346766 h 554244"/>
                  <a:gd name="connsiteX17" fmla="*/ 636353 w 984666"/>
                  <a:gd name="connsiteY17" fmla="*/ 387247 h 554244"/>
                  <a:gd name="connsiteX18" fmla="*/ 672072 w 984666"/>
                  <a:gd name="connsiteY18" fmla="*/ 434872 h 554244"/>
                  <a:gd name="connsiteX19" fmla="*/ 736366 w 984666"/>
                  <a:gd name="connsiteY19" fmla="*/ 520597 h 554244"/>
                  <a:gd name="connsiteX20" fmla="*/ 807803 w 984666"/>
                  <a:gd name="connsiteY20" fmla="*/ 553934 h 554244"/>
                  <a:gd name="connsiteX21" fmla="*/ 931628 w 984666"/>
                  <a:gd name="connsiteY21" fmla="*/ 503928 h 554244"/>
                  <a:gd name="connsiteX22" fmla="*/ 981634 w 984666"/>
                  <a:gd name="connsiteY22" fmla="*/ 411059 h 554244"/>
                  <a:gd name="connsiteX23" fmla="*/ 974491 w 984666"/>
                  <a:gd name="connsiteY23" fmla="*/ 263422 h 554244"/>
                  <a:gd name="connsiteX24" fmla="*/ 936391 w 984666"/>
                  <a:gd name="connsiteY24" fmla="*/ 182459 h 554244"/>
                  <a:gd name="connsiteX25" fmla="*/ 874478 w 984666"/>
                  <a:gd name="connsiteY25" fmla="*/ 151503 h 554244"/>
                  <a:gd name="connsiteX26" fmla="*/ 736366 w 984666"/>
                  <a:gd name="connsiteY26" fmla="*/ 125309 h 554244"/>
                  <a:gd name="connsiteX27" fmla="*/ 617303 w 984666"/>
                  <a:gd name="connsiteY27" fmla="*/ 127691 h 554244"/>
                  <a:gd name="connsiteX28" fmla="*/ 474428 w 984666"/>
                  <a:gd name="connsiteY28" fmla="*/ 158647 h 554244"/>
                  <a:gd name="connsiteX29" fmla="*/ 393466 w 984666"/>
                  <a:gd name="connsiteY29" fmla="*/ 208653 h 554244"/>
                  <a:gd name="connsiteX30" fmla="*/ 298216 w 984666"/>
                  <a:gd name="connsiteY30" fmla="*/ 234847 h 554244"/>
                  <a:gd name="connsiteX31" fmla="*/ 202966 w 984666"/>
                  <a:gd name="connsiteY31" fmla="*/ 237228 h 554244"/>
                  <a:gd name="connsiteX32" fmla="*/ 133910 w 984666"/>
                  <a:gd name="connsiteY32" fmla="*/ 215797 h 554244"/>
                  <a:gd name="connsiteX33" fmla="*/ 176772 w 984666"/>
                  <a:gd name="connsiteY33" fmla="*/ 134835 h 554244"/>
                  <a:gd name="connsiteX34" fmla="*/ 252972 w 984666"/>
                  <a:gd name="connsiteY34" fmla="*/ 77684 h 554244"/>
                  <a:gd name="connsiteX35" fmla="*/ 214872 w 984666"/>
                  <a:gd name="connsiteY35" fmla="*/ 44347 h 554244"/>
                  <a:gd name="connsiteX36" fmla="*/ 167247 w 984666"/>
                  <a:gd name="connsiteY36" fmla="*/ 1484 h 554244"/>
                  <a:gd name="connsiteX0" fmla="*/ 167247 w 984666"/>
                  <a:gd name="connsiteY0" fmla="*/ 1473 h 554233"/>
                  <a:gd name="connsiteX1" fmla="*/ 55329 w 984666"/>
                  <a:gd name="connsiteY1" fmla="*/ 101486 h 554233"/>
                  <a:gd name="connsiteX2" fmla="*/ 2941 w 984666"/>
                  <a:gd name="connsiteY2" fmla="*/ 211023 h 554233"/>
                  <a:gd name="connsiteX3" fmla="*/ 17228 w 984666"/>
                  <a:gd name="connsiteY3" fmla="*/ 315798 h 554233"/>
                  <a:gd name="connsiteX4" fmla="*/ 105334 w 984666"/>
                  <a:gd name="connsiteY4" fmla="*/ 363423 h 554233"/>
                  <a:gd name="connsiteX5" fmla="*/ 241066 w 984666"/>
                  <a:gd name="connsiteY5" fmla="*/ 353898 h 554233"/>
                  <a:gd name="connsiteX6" fmla="*/ 357747 w 984666"/>
                  <a:gd name="connsiteY6" fmla="*/ 313417 h 554233"/>
                  <a:gd name="connsiteX7" fmla="*/ 455378 w 984666"/>
                  <a:gd name="connsiteY7" fmla="*/ 284842 h 554233"/>
                  <a:gd name="connsiteX8" fmla="*/ 579203 w 984666"/>
                  <a:gd name="connsiteY8" fmla="*/ 258648 h 554233"/>
                  <a:gd name="connsiteX9" fmla="*/ 698266 w 984666"/>
                  <a:gd name="connsiteY9" fmla="*/ 256267 h 554233"/>
                  <a:gd name="connsiteX10" fmla="*/ 810184 w 984666"/>
                  <a:gd name="connsiteY10" fmla="*/ 263411 h 554233"/>
                  <a:gd name="connsiteX11" fmla="*/ 879241 w 984666"/>
                  <a:gd name="connsiteY11" fmla="*/ 294367 h 554233"/>
                  <a:gd name="connsiteX12" fmla="*/ 888766 w 984666"/>
                  <a:gd name="connsiteY12" fmla="*/ 375330 h 554233"/>
                  <a:gd name="connsiteX13" fmla="*/ 872097 w 984666"/>
                  <a:gd name="connsiteY13" fmla="*/ 439623 h 554233"/>
                  <a:gd name="connsiteX14" fmla="*/ 817328 w 984666"/>
                  <a:gd name="connsiteY14" fmla="*/ 463436 h 554233"/>
                  <a:gd name="connsiteX15" fmla="*/ 760178 w 984666"/>
                  <a:gd name="connsiteY15" fmla="*/ 375330 h 554233"/>
                  <a:gd name="connsiteX16" fmla="*/ 662547 w 984666"/>
                  <a:gd name="connsiteY16" fmla="*/ 346755 h 554233"/>
                  <a:gd name="connsiteX17" fmla="*/ 636353 w 984666"/>
                  <a:gd name="connsiteY17" fmla="*/ 387236 h 554233"/>
                  <a:gd name="connsiteX18" fmla="*/ 672072 w 984666"/>
                  <a:gd name="connsiteY18" fmla="*/ 434861 h 554233"/>
                  <a:gd name="connsiteX19" fmla="*/ 736366 w 984666"/>
                  <a:gd name="connsiteY19" fmla="*/ 520586 h 554233"/>
                  <a:gd name="connsiteX20" fmla="*/ 807803 w 984666"/>
                  <a:gd name="connsiteY20" fmla="*/ 553923 h 554233"/>
                  <a:gd name="connsiteX21" fmla="*/ 931628 w 984666"/>
                  <a:gd name="connsiteY21" fmla="*/ 503917 h 554233"/>
                  <a:gd name="connsiteX22" fmla="*/ 981634 w 984666"/>
                  <a:gd name="connsiteY22" fmla="*/ 411048 h 554233"/>
                  <a:gd name="connsiteX23" fmla="*/ 974491 w 984666"/>
                  <a:gd name="connsiteY23" fmla="*/ 263411 h 554233"/>
                  <a:gd name="connsiteX24" fmla="*/ 936391 w 984666"/>
                  <a:gd name="connsiteY24" fmla="*/ 182448 h 554233"/>
                  <a:gd name="connsiteX25" fmla="*/ 874478 w 984666"/>
                  <a:gd name="connsiteY25" fmla="*/ 151492 h 554233"/>
                  <a:gd name="connsiteX26" fmla="*/ 736366 w 984666"/>
                  <a:gd name="connsiteY26" fmla="*/ 125298 h 554233"/>
                  <a:gd name="connsiteX27" fmla="*/ 617303 w 984666"/>
                  <a:gd name="connsiteY27" fmla="*/ 127680 h 554233"/>
                  <a:gd name="connsiteX28" fmla="*/ 474428 w 984666"/>
                  <a:gd name="connsiteY28" fmla="*/ 158636 h 554233"/>
                  <a:gd name="connsiteX29" fmla="*/ 393466 w 984666"/>
                  <a:gd name="connsiteY29" fmla="*/ 208642 h 554233"/>
                  <a:gd name="connsiteX30" fmla="*/ 298216 w 984666"/>
                  <a:gd name="connsiteY30" fmla="*/ 234836 h 554233"/>
                  <a:gd name="connsiteX31" fmla="*/ 202966 w 984666"/>
                  <a:gd name="connsiteY31" fmla="*/ 237217 h 554233"/>
                  <a:gd name="connsiteX32" fmla="*/ 133910 w 984666"/>
                  <a:gd name="connsiteY32" fmla="*/ 215786 h 554233"/>
                  <a:gd name="connsiteX33" fmla="*/ 176772 w 984666"/>
                  <a:gd name="connsiteY33" fmla="*/ 134824 h 554233"/>
                  <a:gd name="connsiteX34" fmla="*/ 260116 w 984666"/>
                  <a:gd name="connsiteY34" fmla="*/ 80054 h 554233"/>
                  <a:gd name="connsiteX35" fmla="*/ 214872 w 984666"/>
                  <a:gd name="connsiteY35" fmla="*/ 44336 h 554233"/>
                  <a:gd name="connsiteX36" fmla="*/ 167247 w 984666"/>
                  <a:gd name="connsiteY36" fmla="*/ 1473 h 554233"/>
                  <a:gd name="connsiteX0" fmla="*/ 176772 w 984666"/>
                  <a:gd name="connsiteY0" fmla="*/ 1356 h 558879"/>
                  <a:gd name="connsiteX1" fmla="*/ 55329 w 984666"/>
                  <a:gd name="connsiteY1" fmla="*/ 106132 h 558879"/>
                  <a:gd name="connsiteX2" fmla="*/ 2941 w 984666"/>
                  <a:gd name="connsiteY2" fmla="*/ 215669 h 558879"/>
                  <a:gd name="connsiteX3" fmla="*/ 17228 w 984666"/>
                  <a:gd name="connsiteY3" fmla="*/ 320444 h 558879"/>
                  <a:gd name="connsiteX4" fmla="*/ 105334 w 984666"/>
                  <a:gd name="connsiteY4" fmla="*/ 368069 h 558879"/>
                  <a:gd name="connsiteX5" fmla="*/ 241066 w 984666"/>
                  <a:gd name="connsiteY5" fmla="*/ 358544 h 558879"/>
                  <a:gd name="connsiteX6" fmla="*/ 357747 w 984666"/>
                  <a:gd name="connsiteY6" fmla="*/ 318063 h 558879"/>
                  <a:gd name="connsiteX7" fmla="*/ 455378 w 984666"/>
                  <a:gd name="connsiteY7" fmla="*/ 289488 h 558879"/>
                  <a:gd name="connsiteX8" fmla="*/ 579203 w 984666"/>
                  <a:gd name="connsiteY8" fmla="*/ 263294 h 558879"/>
                  <a:gd name="connsiteX9" fmla="*/ 698266 w 984666"/>
                  <a:gd name="connsiteY9" fmla="*/ 260913 h 558879"/>
                  <a:gd name="connsiteX10" fmla="*/ 810184 w 984666"/>
                  <a:gd name="connsiteY10" fmla="*/ 268057 h 558879"/>
                  <a:gd name="connsiteX11" fmla="*/ 879241 w 984666"/>
                  <a:gd name="connsiteY11" fmla="*/ 299013 h 558879"/>
                  <a:gd name="connsiteX12" fmla="*/ 888766 w 984666"/>
                  <a:gd name="connsiteY12" fmla="*/ 379976 h 558879"/>
                  <a:gd name="connsiteX13" fmla="*/ 872097 w 984666"/>
                  <a:gd name="connsiteY13" fmla="*/ 444269 h 558879"/>
                  <a:gd name="connsiteX14" fmla="*/ 817328 w 984666"/>
                  <a:gd name="connsiteY14" fmla="*/ 468082 h 558879"/>
                  <a:gd name="connsiteX15" fmla="*/ 760178 w 984666"/>
                  <a:gd name="connsiteY15" fmla="*/ 379976 h 558879"/>
                  <a:gd name="connsiteX16" fmla="*/ 662547 w 984666"/>
                  <a:gd name="connsiteY16" fmla="*/ 351401 h 558879"/>
                  <a:gd name="connsiteX17" fmla="*/ 636353 w 984666"/>
                  <a:gd name="connsiteY17" fmla="*/ 391882 h 558879"/>
                  <a:gd name="connsiteX18" fmla="*/ 672072 w 984666"/>
                  <a:gd name="connsiteY18" fmla="*/ 439507 h 558879"/>
                  <a:gd name="connsiteX19" fmla="*/ 736366 w 984666"/>
                  <a:gd name="connsiteY19" fmla="*/ 525232 h 558879"/>
                  <a:gd name="connsiteX20" fmla="*/ 807803 w 984666"/>
                  <a:gd name="connsiteY20" fmla="*/ 558569 h 558879"/>
                  <a:gd name="connsiteX21" fmla="*/ 931628 w 984666"/>
                  <a:gd name="connsiteY21" fmla="*/ 508563 h 558879"/>
                  <a:gd name="connsiteX22" fmla="*/ 981634 w 984666"/>
                  <a:gd name="connsiteY22" fmla="*/ 415694 h 558879"/>
                  <a:gd name="connsiteX23" fmla="*/ 974491 w 984666"/>
                  <a:gd name="connsiteY23" fmla="*/ 268057 h 558879"/>
                  <a:gd name="connsiteX24" fmla="*/ 936391 w 984666"/>
                  <a:gd name="connsiteY24" fmla="*/ 187094 h 558879"/>
                  <a:gd name="connsiteX25" fmla="*/ 874478 w 984666"/>
                  <a:gd name="connsiteY25" fmla="*/ 156138 h 558879"/>
                  <a:gd name="connsiteX26" fmla="*/ 736366 w 984666"/>
                  <a:gd name="connsiteY26" fmla="*/ 129944 h 558879"/>
                  <a:gd name="connsiteX27" fmla="*/ 617303 w 984666"/>
                  <a:gd name="connsiteY27" fmla="*/ 132326 h 558879"/>
                  <a:gd name="connsiteX28" fmla="*/ 474428 w 984666"/>
                  <a:gd name="connsiteY28" fmla="*/ 163282 h 558879"/>
                  <a:gd name="connsiteX29" fmla="*/ 393466 w 984666"/>
                  <a:gd name="connsiteY29" fmla="*/ 213288 h 558879"/>
                  <a:gd name="connsiteX30" fmla="*/ 298216 w 984666"/>
                  <a:gd name="connsiteY30" fmla="*/ 239482 h 558879"/>
                  <a:gd name="connsiteX31" fmla="*/ 202966 w 984666"/>
                  <a:gd name="connsiteY31" fmla="*/ 241863 h 558879"/>
                  <a:gd name="connsiteX32" fmla="*/ 133910 w 984666"/>
                  <a:gd name="connsiteY32" fmla="*/ 220432 h 558879"/>
                  <a:gd name="connsiteX33" fmla="*/ 176772 w 984666"/>
                  <a:gd name="connsiteY33" fmla="*/ 139470 h 558879"/>
                  <a:gd name="connsiteX34" fmla="*/ 260116 w 984666"/>
                  <a:gd name="connsiteY34" fmla="*/ 84700 h 558879"/>
                  <a:gd name="connsiteX35" fmla="*/ 214872 w 984666"/>
                  <a:gd name="connsiteY35" fmla="*/ 48982 h 558879"/>
                  <a:gd name="connsiteX36" fmla="*/ 176772 w 984666"/>
                  <a:gd name="connsiteY36" fmla="*/ 1356 h 558879"/>
                  <a:gd name="connsiteX0" fmla="*/ 176772 w 984593"/>
                  <a:gd name="connsiteY0" fmla="*/ 1356 h 558879"/>
                  <a:gd name="connsiteX1" fmla="*/ 55329 w 984593"/>
                  <a:gd name="connsiteY1" fmla="*/ 106132 h 558879"/>
                  <a:gd name="connsiteX2" fmla="*/ 2941 w 984593"/>
                  <a:gd name="connsiteY2" fmla="*/ 215669 h 558879"/>
                  <a:gd name="connsiteX3" fmla="*/ 17228 w 984593"/>
                  <a:gd name="connsiteY3" fmla="*/ 320444 h 558879"/>
                  <a:gd name="connsiteX4" fmla="*/ 105334 w 984593"/>
                  <a:gd name="connsiteY4" fmla="*/ 368069 h 558879"/>
                  <a:gd name="connsiteX5" fmla="*/ 241066 w 984593"/>
                  <a:gd name="connsiteY5" fmla="*/ 358544 h 558879"/>
                  <a:gd name="connsiteX6" fmla="*/ 357747 w 984593"/>
                  <a:gd name="connsiteY6" fmla="*/ 318063 h 558879"/>
                  <a:gd name="connsiteX7" fmla="*/ 455378 w 984593"/>
                  <a:gd name="connsiteY7" fmla="*/ 289488 h 558879"/>
                  <a:gd name="connsiteX8" fmla="*/ 579203 w 984593"/>
                  <a:gd name="connsiteY8" fmla="*/ 263294 h 558879"/>
                  <a:gd name="connsiteX9" fmla="*/ 698266 w 984593"/>
                  <a:gd name="connsiteY9" fmla="*/ 260913 h 558879"/>
                  <a:gd name="connsiteX10" fmla="*/ 810184 w 984593"/>
                  <a:gd name="connsiteY10" fmla="*/ 268057 h 558879"/>
                  <a:gd name="connsiteX11" fmla="*/ 879241 w 984593"/>
                  <a:gd name="connsiteY11" fmla="*/ 299013 h 558879"/>
                  <a:gd name="connsiteX12" fmla="*/ 888766 w 984593"/>
                  <a:gd name="connsiteY12" fmla="*/ 379976 h 558879"/>
                  <a:gd name="connsiteX13" fmla="*/ 872097 w 984593"/>
                  <a:gd name="connsiteY13" fmla="*/ 444269 h 558879"/>
                  <a:gd name="connsiteX14" fmla="*/ 817328 w 984593"/>
                  <a:gd name="connsiteY14" fmla="*/ 468082 h 558879"/>
                  <a:gd name="connsiteX15" fmla="*/ 760178 w 984593"/>
                  <a:gd name="connsiteY15" fmla="*/ 379976 h 558879"/>
                  <a:gd name="connsiteX16" fmla="*/ 662547 w 984593"/>
                  <a:gd name="connsiteY16" fmla="*/ 351401 h 558879"/>
                  <a:gd name="connsiteX17" fmla="*/ 636353 w 984593"/>
                  <a:gd name="connsiteY17" fmla="*/ 391882 h 558879"/>
                  <a:gd name="connsiteX18" fmla="*/ 672072 w 984593"/>
                  <a:gd name="connsiteY18" fmla="*/ 439507 h 558879"/>
                  <a:gd name="connsiteX19" fmla="*/ 736366 w 984593"/>
                  <a:gd name="connsiteY19" fmla="*/ 525232 h 558879"/>
                  <a:gd name="connsiteX20" fmla="*/ 807803 w 984593"/>
                  <a:gd name="connsiteY20" fmla="*/ 558569 h 558879"/>
                  <a:gd name="connsiteX21" fmla="*/ 931628 w 984593"/>
                  <a:gd name="connsiteY21" fmla="*/ 508563 h 558879"/>
                  <a:gd name="connsiteX22" fmla="*/ 981634 w 984593"/>
                  <a:gd name="connsiteY22" fmla="*/ 415694 h 558879"/>
                  <a:gd name="connsiteX23" fmla="*/ 974491 w 984593"/>
                  <a:gd name="connsiteY23" fmla="*/ 268057 h 558879"/>
                  <a:gd name="connsiteX24" fmla="*/ 938772 w 984593"/>
                  <a:gd name="connsiteY24" fmla="*/ 194238 h 558879"/>
                  <a:gd name="connsiteX25" fmla="*/ 874478 w 984593"/>
                  <a:gd name="connsiteY25" fmla="*/ 156138 h 558879"/>
                  <a:gd name="connsiteX26" fmla="*/ 736366 w 984593"/>
                  <a:gd name="connsiteY26" fmla="*/ 129944 h 558879"/>
                  <a:gd name="connsiteX27" fmla="*/ 617303 w 984593"/>
                  <a:gd name="connsiteY27" fmla="*/ 132326 h 558879"/>
                  <a:gd name="connsiteX28" fmla="*/ 474428 w 984593"/>
                  <a:gd name="connsiteY28" fmla="*/ 163282 h 558879"/>
                  <a:gd name="connsiteX29" fmla="*/ 393466 w 984593"/>
                  <a:gd name="connsiteY29" fmla="*/ 213288 h 558879"/>
                  <a:gd name="connsiteX30" fmla="*/ 298216 w 984593"/>
                  <a:gd name="connsiteY30" fmla="*/ 239482 h 558879"/>
                  <a:gd name="connsiteX31" fmla="*/ 202966 w 984593"/>
                  <a:gd name="connsiteY31" fmla="*/ 241863 h 558879"/>
                  <a:gd name="connsiteX32" fmla="*/ 133910 w 984593"/>
                  <a:gd name="connsiteY32" fmla="*/ 220432 h 558879"/>
                  <a:gd name="connsiteX33" fmla="*/ 176772 w 984593"/>
                  <a:gd name="connsiteY33" fmla="*/ 139470 h 558879"/>
                  <a:gd name="connsiteX34" fmla="*/ 260116 w 984593"/>
                  <a:gd name="connsiteY34" fmla="*/ 84700 h 558879"/>
                  <a:gd name="connsiteX35" fmla="*/ 214872 w 984593"/>
                  <a:gd name="connsiteY35" fmla="*/ 48982 h 558879"/>
                  <a:gd name="connsiteX36" fmla="*/ 176772 w 984593"/>
                  <a:gd name="connsiteY36" fmla="*/ 1356 h 558879"/>
                  <a:gd name="connsiteX0" fmla="*/ 176772 w 984593"/>
                  <a:gd name="connsiteY0" fmla="*/ 1356 h 558879"/>
                  <a:gd name="connsiteX1" fmla="*/ 55329 w 984593"/>
                  <a:gd name="connsiteY1" fmla="*/ 106132 h 558879"/>
                  <a:gd name="connsiteX2" fmla="*/ 2941 w 984593"/>
                  <a:gd name="connsiteY2" fmla="*/ 215669 h 558879"/>
                  <a:gd name="connsiteX3" fmla="*/ 17228 w 984593"/>
                  <a:gd name="connsiteY3" fmla="*/ 320444 h 558879"/>
                  <a:gd name="connsiteX4" fmla="*/ 105334 w 984593"/>
                  <a:gd name="connsiteY4" fmla="*/ 368069 h 558879"/>
                  <a:gd name="connsiteX5" fmla="*/ 241066 w 984593"/>
                  <a:gd name="connsiteY5" fmla="*/ 358544 h 558879"/>
                  <a:gd name="connsiteX6" fmla="*/ 357747 w 984593"/>
                  <a:gd name="connsiteY6" fmla="*/ 318063 h 558879"/>
                  <a:gd name="connsiteX7" fmla="*/ 455378 w 984593"/>
                  <a:gd name="connsiteY7" fmla="*/ 289488 h 558879"/>
                  <a:gd name="connsiteX8" fmla="*/ 579203 w 984593"/>
                  <a:gd name="connsiteY8" fmla="*/ 263294 h 558879"/>
                  <a:gd name="connsiteX9" fmla="*/ 698266 w 984593"/>
                  <a:gd name="connsiteY9" fmla="*/ 260913 h 558879"/>
                  <a:gd name="connsiteX10" fmla="*/ 810184 w 984593"/>
                  <a:gd name="connsiteY10" fmla="*/ 268057 h 558879"/>
                  <a:gd name="connsiteX11" fmla="*/ 879241 w 984593"/>
                  <a:gd name="connsiteY11" fmla="*/ 299013 h 558879"/>
                  <a:gd name="connsiteX12" fmla="*/ 888766 w 984593"/>
                  <a:gd name="connsiteY12" fmla="*/ 379976 h 558879"/>
                  <a:gd name="connsiteX13" fmla="*/ 872097 w 984593"/>
                  <a:gd name="connsiteY13" fmla="*/ 444269 h 558879"/>
                  <a:gd name="connsiteX14" fmla="*/ 817328 w 984593"/>
                  <a:gd name="connsiteY14" fmla="*/ 468082 h 558879"/>
                  <a:gd name="connsiteX15" fmla="*/ 760178 w 984593"/>
                  <a:gd name="connsiteY15" fmla="*/ 379976 h 558879"/>
                  <a:gd name="connsiteX16" fmla="*/ 662547 w 984593"/>
                  <a:gd name="connsiteY16" fmla="*/ 351401 h 558879"/>
                  <a:gd name="connsiteX17" fmla="*/ 636353 w 984593"/>
                  <a:gd name="connsiteY17" fmla="*/ 391882 h 558879"/>
                  <a:gd name="connsiteX18" fmla="*/ 672072 w 984593"/>
                  <a:gd name="connsiteY18" fmla="*/ 439507 h 558879"/>
                  <a:gd name="connsiteX19" fmla="*/ 736366 w 984593"/>
                  <a:gd name="connsiteY19" fmla="*/ 525232 h 558879"/>
                  <a:gd name="connsiteX20" fmla="*/ 807803 w 984593"/>
                  <a:gd name="connsiteY20" fmla="*/ 558569 h 558879"/>
                  <a:gd name="connsiteX21" fmla="*/ 931628 w 984593"/>
                  <a:gd name="connsiteY21" fmla="*/ 508563 h 558879"/>
                  <a:gd name="connsiteX22" fmla="*/ 981634 w 984593"/>
                  <a:gd name="connsiteY22" fmla="*/ 415694 h 558879"/>
                  <a:gd name="connsiteX23" fmla="*/ 974491 w 984593"/>
                  <a:gd name="connsiteY23" fmla="*/ 268057 h 558879"/>
                  <a:gd name="connsiteX24" fmla="*/ 938772 w 984593"/>
                  <a:gd name="connsiteY24" fmla="*/ 194238 h 558879"/>
                  <a:gd name="connsiteX25" fmla="*/ 874478 w 984593"/>
                  <a:gd name="connsiteY25" fmla="*/ 156138 h 558879"/>
                  <a:gd name="connsiteX26" fmla="*/ 736366 w 984593"/>
                  <a:gd name="connsiteY26" fmla="*/ 129944 h 558879"/>
                  <a:gd name="connsiteX27" fmla="*/ 617303 w 984593"/>
                  <a:gd name="connsiteY27" fmla="*/ 132326 h 558879"/>
                  <a:gd name="connsiteX28" fmla="*/ 486335 w 984593"/>
                  <a:gd name="connsiteY28" fmla="*/ 165663 h 558879"/>
                  <a:gd name="connsiteX29" fmla="*/ 393466 w 984593"/>
                  <a:gd name="connsiteY29" fmla="*/ 213288 h 558879"/>
                  <a:gd name="connsiteX30" fmla="*/ 298216 w 984593"/>
                  <a:gd name="connsiteY30" fmla="*/ 239482 h 558879"/>
                  <a:gd name="connsiteX31" fmla="*/ 202966 w 984593"/>
                  <a:gd name="connsiteY31" fmla="*/ 241863 h 558879"/>
                  <a:gd name="connsiteX32" fmla="*/ 133910 w 984593"/>
                  <a:gd name="connsiteY32" fmla="*/ 220432 h 558879"/>
                  <a:gd name="connsiteX33" fmla="*/ 176772 w 984593"/>
                  <a:gd name="connsiteY33" fmla="*/ 139470 h 558879"/>
                  <a:gd name="connsiteX34" fmla="*/ 260116 w 984593"/>
                  <a:gd name="connsiteY34" fmla="*/ 84700 h 558879"/>
                  <a:gd name="connsiteX35" fmla="*/ 214872 w 984593"/>
                  <a:gd name="connsiteY35" fmla="*/ 48982 h 558879"/>
                  <a:gd name="connsiteX36" fmla="*/ 176772 w 984593"/>
                  <a:gd name="connsiteY36" fmla="*/ 1356 h 558879"/>
                  <a:gd name="connsiteX0" fmla="*/ 176772 w 984593"/>
                  <a:gd name="connsiteY0" fmla="*/ 1356 h 565949"/>
                  <a:gd name="connsiteX1" fmla="*/ 55329 w 984593"/>
                  <a:gd name="connsiteY1" fmla="*/ 106132 h 565949"/>
                  <a:gd name="connsiteX2" fmla="*/ 2941 w 984593"/>
                  <a:gd name="connsiteY2" fmla="*/ 215669 h 565949"/>
                  <a:gd name="connsiteX3" fmla="*/ 17228 w 984593"/>
                  <a:gd name="connsiteY3" fmla="*/ 320444 h 565949"/>
                  <a:gd name="connsiteX4" fmla="*/ 105334 w 984593"/>
                  <a:gd name="connsiteY4" fmla="*/ 368069 h 565949"/>
                  <a:gd name="connsiteX5" fmla="*/ 241066 w 984593"/>
                  <a:gd name="connsiteY5" fmla="*/ 358544 h 565949"/>
                  <a:gd name="connsiteX6" fmla="*/ 357747 w 984593"/>
                  <a:gd name="connsiteY6" fmla="*/ 318063 h 565949"/>
                  <a:gd name="connsiteX7" fmla="*/ 455378 w 984593"/>
                  <a:gd name="connsiteY7" fmla="*/ 289488 h 565949"/>
                  <a:gd name="connsiteX8" fmla="*/ 579203 w 984593"/>
                  <a:gd name="connsiteY8" fmla="*/ 263294 h 565949"/>
                  <a:gd name="connsiteX9" fmla="*/ 698266 w 984593"/>
                  <a:gd name="connsiteY9" fmla="*/ 260913 h 565949"/>
                  <a:gd name="connsiteX10" fmla="*/ 810184 w 984593"/>
                  <a:gd name="connsiteY10" fmla="*/ 268057 h 565949"/>
                  <a:gd name="connsiteX11" fmla="*/ 879241 w 984593"/>
                  <a:gd name="connsiteY11" fmla="*/ 299013 h 565949"/>
                  <a:gd name="connsiteX12" fmla="*/ 888766 w 984593"/>
                  <a:gd name="connsiteY12" fmla="*/ 379976 h 565949"/>
                  <a:gd name="connsiteX13" fmla="*/ 872097 w 984593"/>
                  <a:gd name="connsiteY13" fmla="*/ 444269 h 565949"/>
                  <a:gd name="connsiteX14" fmla="*/ 817328 w 984593"/>
                  <a:gd name="connsiteY14" fmla="*/ 468082 h 565949"/>
                  <a:gd name="connsiteX15" fmla="*/ 760178 w 984593"/>
                  <a:gd name="connsiteY15" fmla="*/ 379976 h 565949"/>
                  <a:gd name="connsiteX16" fmla="*/ 662547 w 984593"/>
                  <a:gd name="connsiteY16" fmla="*/ 351401 h 565949"/>
                  <a:gd name="connsiteX17" fmla="*/ 636353 w 984593"/>
                  <a:gd name="connsiteY17" fmla="*/ 391882 h 565949"/>
                  <a:gd name="connsiteX18" fmla="*/ 672072 w 984593"/>
                  <a:gd name="connsiteY18" fmla="*/ 439507 h 565949"/>
                  <a:gd name="connsiteX19" fmla="*/ 736366 w 984593"/>
                  <a:gd name="connsiteY19" fmla="*/ 525232 h 565949"/>
                  <a:gd name="connsiteX20" fmla="*/ 798278 w 984593"/>
                  <a:gd name="connsiteY20" fmla="*/ 565713 h 565949"/>
                  <a:gd name="connsiteX21" fmla="*/ 931628 w 984593"/>
                  <a:gd name="connsiteY21" fmla="*/ 508563 h 565949"/>
                  <a:gd name="connsiteX22" fmla="*/ 981634 w 984593"/>
                  <a:gd name="connsiteY22" fmla="*/ 415694 h 565949"/>
                  <a:gd name="connsiteX23" fmla="*/ 974491 w 984593"/>
                  <a:gd name="connsiteY23" fmla="*/ 268057 h 565949"/>
                  <a:gd name="connsiteX24" fmla="*/ 938772 w 984593"/>
                  <a:gd name="connsiteY24" fmla="*/ 194238 h 565949"/>
                  <a:gd name="connsiteX25" fmla="*/ 874478 w 984593"/>
                  <a:gd name="connsiteY25" fmla="*/ 156138 h 565949"/>
                  <a:gd name="connsiteX26" fmla="*/ 736366 w 984593"/>
                  <a:gd name="connsiteY26" fmla="*/ 129944 h 565949"/>
                  <a:gd name="connsiteX27" fmla="*/ 617303 w 984593"/>
                  <a:gd name="connsiteY27" fmla="*/ 132326 h 565949"/>
                  <a:gd name="connsiteX28" fmla="*/ 486335 w 984593"/>
                  <a:gd name="connsiteY28" fmla="*/ 165663 h 565949"/>
                  <a:gd name="connsiteX29" fmla="*/ 393466 w 984593"/>
                  <a:gd name="connsiteY29" fmla="*/ 213288 h 565949"/>
                  <a:gd name="connsiteX30" fmla="*/ 298216 w 984593"/>
                  <a:gd name="connsiteY30" fmla="*/ 239482 h 565949"/>
                  <a:gd name="connsiteX31" fmla="*/ 202966 w 984593"/>
                  <a:gd name="connsiteY31" fmla="*/ 241863 h 565949"/>
                  <a:gd name="connsiteX32" fmla="*/ 133910 w 984593"/>
                  <a:gd name="connsiteY32" fmla="*/ 220432 h 565949"/>
                  <a:gd name="connsiteX33" fmla="*/ 176772 w 984593"/>
                  <a:gd name="connsiteY33" fmla="*/ 139470 h 565949"/>
                  <a:gd name="connsiteX34" fmla="*/ 260116 w 984593"/>
                  <a:gd name="connsiteY34" fmla="*/ 84700 h 565949"/>
                  <a:gd name="connsiteX35" fmla="*/ 214872 w 984593"/>
                  <a:gd name="connsiteY35" fmla="*/ 48982 h 565949"/>
                  <a:gd name="connsiteX36" fmla="*/ 176772 w 984593"/>
                  <a:gd name="connsiteY36" fmla="*/ 1356 h 565949"/>
                  <a:gd name="connsiteX0" fmla="*/ 176772 w 984942"/>
                  <a:gd name="connsiteY0" fmla="*/ 1356 h 565713"/>
                  <a:gd name="connsiteX1" fmla="*/ 55329 w 984942"/>
                  <a:gd name="connsiteY1" fmla="*/ 106132 h 565713"/>
                  <a:gd name="connsiteX2" fmla="*/ 2941 w 984942"/>
                  <a:gd name="connsiteY2" fmla="*/ 215669 h 565713"/>
                  <a:gd name="connsiteX3" fmla="*/ 17228 w 984942"/>
                  <a:gd name="connsiteY3" fmla="*/ 320444 h 565713"/>
                  <a:gd name="connsiteX4" fmla="*/ 105334 w 984942"/>
                  <a:gd name="connsiteY4" fmla="*/ 368069 h 565713"/>
                  <a:gd name="connsiteX5" fmla="*/ 241066 w 984942"/>
                  <a:gd name="connsiteY5" fmla="*/ 358544 h 565713"/>
                  <a:gd name="connsiteX6" fmla="*/ 357747 w 984942"/>
                  <a:gd name="connsiteY6" fmla="*/ 318063 h 565713"/>
                  <a:gd name="connsiteX7" fmla="*/ 455378 w 984942"/>
                  <a:gd name="connsiteY7" fmla="*/ 289488 h 565713"/>
                  <a:gd name="connsiteX8" fmla="*/ 579203 w 984942"/>
                  <a:gd name="connsiteY8" fmla="*/ 263294 h 565713"/>
                  <a:gd name="connsiteX9" fmla="*/ 698266 w 984942"/>
                  <a:gd name="connsiteY9" fmla="*/ 260913 h 565713"/>
                  <a:gd name="connsiteX10" fmla="*/ 810184 w 984942"/>
                  <a:gd name="connsiteY10" fmla="*/ 268057 h 565713"/>
                  <a:gd name="connsiteX11" fmla="*/ 879241 w 984942"/>
                  <a:gd name="connsiteY11" fmla="*/ 299013 h 565713"/>
                  <a:gd name="connsiteX12" fmla="*/ 888766 w 984942"/>
                  <a:gd name="connsiteY12" fmla="*/ 379976 h 565713"/>
                  <a:gd name="connsiteX13" fmla="*/ 872097 w 984942"/>
                  <a:gd name="connsiteY13" fmla="*/ 444269 h 565713"/>
                  <a:gd name="connsiteX14" fmla="*/ 817328 w 984942"/>
                  <a:gd name="connsiteY14" fmla="*/ 468082 h 565713"/>
                  <a:gd name="connsiteX15" fmla="*/ 760178 w 984942"/>
                  <a:gd name="connsiteY15" fmla="*/ 379976 h 565713"/>
                  <a:gd name="connsiteX16" fmla="*/ 662547 w 984942"/>
                  <a:gd name="connsiteY16" fmla="*/ 351401 h 565713"/>
                  <a:gd name="connsiteX17" fmla="*/ 636353 w 984942"/>
                  <a:gd name="connsiteY17" fmla="*/ 391882 h 565713"/>
                  <a:gd name="connsiteX18" fmla="*/ 672072 w 984942"/>
                  <a:gd name="connsiteY18" fmla="*/ 439507 h 565713"/>
                  <a:gd name="connsiteX19" fmla="*/ 736366 w 984942"/>
                  <a:gd name="connsiteY19" fmla="*/ 525232 h 565713"/>
                  <a:gd name="connsiteX20" fmla="*/ 798278 w 984942"/>
                  <a:gd name="connsiteY20" fmla="*/ 565713 h 565713"/>
                  <a:gd name="connsiteX21" fmla="*/ 926866 w 984942"/>
                  <a:gd name="connsiteY21" fmla="*/ 525232 h 565713"/>
                  <a:gd name="connsiteX22" fmla="*/ 981634 w 984942"/>
                  <a:gd name="connsiteY22" fmla="*/ 415694 h 565713"/>
                  <a:gd name="connsiteX23" fmla="*/ 974491 w 984942"/>
                  <a:gd name="connsiteY23" fmla="*/ 268057 h 565713"/>
                  <a:gd name="connsiteX24" fmla="*/ 938772 w 984942"/>
                  <a:gd name="connsiteY24" fmla="*/ 194238 h 565713"/>
                  <a:gd name="connsiteX25" fmla="*/ 874478 w 984942"/>
                  <a:gd name="connsiteY25" fmla="*/ 156138 h 565713"/>
                  <a:gd name="connsiteX26" fmla="*/ 736366 w 984942"/>
                  <a:gd name="connsiteY26" fmla="*/ 129944 h 565713"/>
                  <a:gd name="connsiteX27" fmla="*/ 617303 w 984942"/>
                  <a:gd name="connsiteY27" fmla="*/ 132326 h 565713"/>
                  <a:gd name="connsiteX28" fmla="*/ 486335 w 984942"/>
                  <a:gd name="connsiteY28" fmla="*/ 165663 h 565713"/>
                  <a:gd name="connsiteX29" fmla="*/ 393466 w 984942"/>
                  <a:gd name="connsiteY29" fmla="*/ 213288 h 565713"/>
                  <a:gd name="connsiteX30" fmla="*/ 298216 w 984942"/>
                  <a:gd name="connsiteY30" fmla="*/ 239482 h 565713"/>
                  <a:gd name="connsiteX31" fmla="*/ 202966 w 984942"/>
                  <a:gd name="connsiteY31" fmla="*/ 241863 h 565713"/>
                  <a:gd name="connsiteX32" fmla="*/ 133910 w 984942"/>
                  <a:gd name="connsiteY32" fmla="*/ 220432 h 565713"/>
                  <a:gd name="connsiteX33" fmla="*/ 176772 w 984942"/>
                  <a:gd name="connsiteY33" fmla="*/ 139470 h 565713"/>
                  <a:gd name="connsiteX34" fmla="*/ 260116 w 984942"/>
                  <a:gd name="connsiteY34" fmla="*/ 84700 h 565713"/>
                  <a:gd name="connsiteX35" fmla="*/ 214872 w 984942"/>
                  <a:gd name="connsiteY35" fmla="*/ 48982 h 565713"/>
                  <a:gd name="connsiteX36" fmla="*/ 176772 w 984942"/>
                  <a:gd name="connsiteY36" fmla="*/ 1356 h 565713"/>
                  <a:gd name="connsiteX0" fmla="*/ 176772 w 984942"/>
                  <a:gd name="connsiteY0" fmla="*/ 1356 h 570476"/>
                  <a:gd name="connsiteX1" fmla="*/ 55329 w 984942"/>
                  <a:gd name="connsiteY1" fmla="*/ 106132 h 570476"/>
                  <a:gd name="connsiteX2" fmla="*/ 2941 w 984942"/>
                  <a:gd name="connsiteY2" fmla="*/ 215669 h 570476"/>
                  <a:gd name="connsiteX3" fmla="*/ 17228 w 984942"/>
                  <a:gd name="connsiteY3" fmla="*/ 320444 h 570476"/>
                  <a:gd name="connsiteX4" fmla="*/ 105334 w 984942"/>
                  <a:gd name="connsiteY4" fmla="*/ 368069 h 570476"/>
                  <a:gd name="connsiteX5" fmla="*/ 241066 w 984942"/>
                  <a:gd name="connsiteY5" fmla="*/ 358544 h 570476"/>
                  <a:gd name="connsiteX6" fmla="*/ 357747 w 984942"/>
                  <a:gd name="connsiteY6" fmla="*/ 318063 h 570476"/>
                  <a:gd name="connsiteX7" fmla="*/ 455378 w 984942"/>
                  <a:gd name="connsiteY7" fmla="*/ 289488 h 570476"/>
                  <a:gd name="connsiteX8" fmla="*/ 579203 w 984942"/>
                  <a:gd name="connsiteY8" fmla="*/ 263294 h 570476"/>
                  <a:gd name="connsiteX9" fmla="*/ 698266 w 984942"/>
                  <a:gd name="connsiteY9" fmla="*/ 260913 h 570476"/>
                  <a:gd name="connsiteX10" fmla="*/ 810184 w 984942"/>
                  <a:gd name="connsiteY10" fmla="*/ 268057 h 570476"/>
                  <a:gd name="connsiteX11" fmla="*/ 879241 w 984942"/>
                  <a:gd name="connsiteY11" fmla="*/ 299013 h 570476"/>
                  <a:gd name="connsiteX12" fmla="*/ 888766 w 984942"/>
                  <a:gd name="connsiteY12" fmla="*/ 379976 h 570476"/>
                  <a:gd name="connsiteX13" fmla="*/ 872097 w 984942"/>
                  <a:gd name="connsiteY13" fmla="*/ 444269 h 570476"/>
                  <a:gd name="connsiteX14" fmla="*/ 817328 w 984942"/>
                  <a:gd name="connsiteY14" fmla="*/ 468082 h 570476"/>
                  <a:gd name="connsiteX15" fmla="*/ 760178 w 984942"/>
                  <a:gd name="connsiteY15" fmla="*/ 379976 h 570476"/>
                  <a:gd name="connsiteX16" fmla="*/ 662547 w 984942"/>
                  <a:gd name="connsiteY16" fmla="*/ 351401 h 570476"/>
                  <a:gd name="connsiteX17" fmla="*/ 636353 w 984942"/>
                  <a:gd name="connsiteY17" fmla="*/ 391882 h 570476"/>
                  <a:gd name="connsiteX18" fmla="*/ 672072 w 984942"/>
                  <a:gd name="connsiteY18" fmla="*/ 439507 h 570476"/>
                  <a:gd name="connsiteX19" fmla="*/ 736366 w 984942"/>
                  <a:gd name="connsiteY19" fmla="*/ 525232 h 570476"/>
                  <a:gd name="connsiteX20" fmla="*/ 791134 w 984942"/>
                  <a:gd name="connsiteY20" fmla="*/ 570476 h 570476"/>
                  <a:gd name="connsiteX21" fmla="*/ 926866 w 984942"/>
                  <a:gd name="connsiteY21" fmla="*/ 525232 h 570476"/>
                  <a:gd name="connsiteX22" fmla="*/ 981634 w 984942"/>
                  <a:gd name="connsiteY22" fmla="*/ 415694 h 570476"/>
                  <a:gd name="connsiteX23" fmla="*/ 974491 w 984942"/>
                  <a:gd name="connsiteY23" fmla="*/ 268057 h 570476"/>
                  <a:gd name="connsiteX24" fmla="*/ 938772 w 984942"/>
                  <a:gd name="connsiteY24" fmla="*/ 194238 h 570476"/>
                  <a:gd name="connsiteX25" fmla="*/ 874478 w 984942"/>
                  <a:gd name="connsiteY25" fmla="*/ 156138 h 570476"/>
                  <a:gd name="connsiteX26" fmla="*/ 736366 w 984942"/>
                  <a:gd name="connsiteY26" fmla="*/ 129944 h 570476"/>
                  <a:gd name="connsiteX27" fmla="*/ 617303 w 984942"/>
                  <a:gd name="connsiteY27" fmla="*/ 132326 h 570476"/>
                  <a:gd name="connsiteX28" fmla="*/ 486335 w 984942"/>
                  <a:gd name="connsiteY28" fmla="*/ 165663 h 570476"/>
                  <a:gd name="connsiteX29" fmla="*/ 393466 w 984942"/>
                  <a:gd name="connsiteY29" fmla="*/ 213288 h 570476"/>
                  <a:gd name="connsiteX30" fmla="*/ 298216 w 984942"/>
                  <a:gd name="connsiteY30" fmla="*/ 239482 h 570476"/>
                  <a:gd name="connsiteX31" fmla="*/ 202966 w 984942"/>
                  <a:gd name="connsiteY31" fmla="*/ 241863 h 570476"/>
                  <a:gd name="connsiteX32" fmla="*/ 133910 w 984942"/>
                  <a:gd name="connsiteY32" fmla="*/ 220432 h 570476"/>
                  <a:gd name="connsiteX33" fmla="*/ 176772 w 984942"/>
                  <a:gd name="connsiteY33" fmla="*/ 139470 h 570476"/>
                  <a:gd name="connsiteX34" fmla="*/ 260116 w 984942"/>
                  <a:gd name="connsiteY34" fmla="*/ 84700 h 570476"/>
                  <a:gd name="connsiteX35" fmla="*/ 214872 w 984942"/>
                  <a:gd name="connsiteY35" fmla="*/ 48982 h 570476"/>
                  <a:gd name="connsiteX36" fmla="*/ 176772 w 984942"/>
                  <a:gd name="connsiteY36" fmla="*/ 1356 h 570476"/>
                  <a:gd name="connsiteX0" fmla="*/ 176772 w 984942"/>
                  <a:gd name="connsiteY0" fmla="*/ 1356 h 570476"/>
                  <a:gd name="connsiteX1" fmla="*/ 55329 w 984942"/>
                  <a:gd name="connsiteY1" fmla="*/ 106132 h 570476"/>
                  <a:gd name="connsiteX2" fmla="*/ 2941 w 984942"/>
                  <a:gd name="connsiteY2" fmla="*/ 215669 h 570476"/>
                  <a:gd name="connsiteX3" fmla="*/ 17228 w 984942"/>
                  <a:gd name="connsiteY3" fmla="*/ 320444 h 570476"/>
                  <a:gd name="connsiteX4" fmla="*/ 105334 w 984942"/>
                  <a:gd name="connsiteY4" fmla="*/ 368069 h 570476"/>
                  <a:gd name="connsiteX5" fmla="*/ 241066 w 984942"/>
                  <a:gd name="connsiteY5" fmla="*/ 358544 h 570476"/>
                  <a:gd name="connsiteX6" fmla="*/ 357747 w 984942"/>
                  <a:gd name="connsiteY6" fmla="*/ 318063 h 570476"/>
                  <a:gd name="connsiteX7" fmla="*/ 455378 w 984942"/>
                  <a:gd name="connsiteY7" fmla="*/ 289488 h 570476"/>
                  <a:gd name="connsiteX8" fmla="*/ 579203 w 984942"/>
                  <a:gd name="connsiteY8" fmla="*/ 263294 h 570476"/>
                  <a:gd name="connsiteX9" fmla="*/ 698266 w 984942"/>
                  <a:gd name="connsiteY9" fmla="*/ 260913 h 570476"/>
                  <a:gd name="connsiteX10" fmla="*/ 810184 w 984942"/>
                  <a:gd name="connsiteY10" fmla="*/ 268057 h 570476"/>
                  <a:gd name="connsiteX11" fmla="*/ 879241 w 984942"/>
                  <a:gd name="connsiteY11" fmla="*/ 299013 h 570476"/>
                  <a:gd name="connsiteX12" fmla="*/ 888766 w 984942"/>
                  <a:gd name="connsiteY12" fmla="*/ 379976 h 570476"/>
                  <a:gd name="connsiteX13" fmla="*/ 872097 w 984942"/>
                  <a:gd name="connsiteY13" fmla="*/ 444269 h 570476"/>
                  <a:gd name="connsiteX14" fmla="*/ 817328 w 984942"/>
                  <a:gd name="connsiteY14" fmla="*/ 468082 h 570476"/>
                  <a:gd name="connsiteX15" fmla="*/ 760178 w 984942"/>
                  <a:gd name="connsiteY15" fmla="*/ 379976 h 570476"/>
                  <a:gd name="connsiteX16" fmla="*/ 662547 w 984942"/>
                  <a:gd name="connsiteY16" fmla="*/ 351401 h 570476"/>
                  <a:gd name="connsiteX17" fmla="*/ 636353 w 984942"/>
                  <a:gd name="connsiteY17" fmla="*/ 391882 h 570476"/>
                  <a:gd name="connsiteX18" fmla="*/ 672072 w 984942"/>
                  <a:gd name="connsiteY18" fmla="*/ 439507 h 570476"/>
                  <a:gd name="connsiteX19" fmla="*/ 731603 w 984942"/>
                  <a:gd name="connsiteY19" fmla="*/ 525232 h 570476"/>
                  <a:gd name="connsiteX20" fmla="*/ 791134 w 984942"/>
                  <a:gd name="connsiteY20" fmla="*/ 570476 h 570476"/>
                  <a:gd name="connsiteX21" fmla="*/ 926866 w 984942"/>
                  <a:gd name="connsiteY21" fmla="*/ 525232 h 570476"/>
                  <a:gd name="connsiteX22" fmla="*/ 981634 w 984942"/>
                  <a:gd name="connsiteY22" fmla="*/ 415694 h 570476"/>
                  <a:gd name="connsiteX23" fmla="*/ 974491 w 984942"/>
                  <a:gd name="connsiteY23" fmla="*/ 268057 h 570476"/>
                  <a:gd name="connsiteX24" fmla="*/ 938772 w 984942"/>
                  <a:gd name="connsiteY24" fmla="*/ 194238 h 570476"/>
                  <a:gd name="connsiteX25" fmla="*/ 874478 w 984942"/>
                  <a:gd name="connsiteY25" fmla="*/ 156138 h 570476"/>
                  <a:gd name="connsiteX26" fmla="*/ 736366 w 984942"/>
                  <a:gd name="connsiteY26" fmla="*/ 129944 h 570476"/>
                  <a:gd name="connsiteX27" fmla="*/ 617303 w 984942"/>
                  <a:gd name="connsiteY27" fmla="*/ 132326 h 570476"/>
                  <a:gd name="connsiteX28" fmla="*/ 486335 w 984942"/>
                  <a:gd name="connsiteY28" fmla="*/ 165663 h 570476"/>
                  <a:gd name="connsiteX29" fmla="*/ 393466 w 984942"/>
                  <a:gd name="connsiteY29" fmla="*/ 213288 h 570476"/>
                  <a:gd name="connsiteX30" fmla="*/ 298216 w 984942"/>
                  <a:gd name="connsiteY30" fmla="*/ 239482 h 570476"/>
                  <a:gd name="connsiteX31" fmla="*/ 202966 w 984942"/>
                  <a:gd name="connsiteY31" fmla="*/ 241863 h 570476"/>
                  <a:gd name="connsiteX32" fmla="*/ 133910 w 984942"/>
                  <a:gd name="connsiteY32" fmla="*/ 220432 h 570476"/>
                  <a:gd name="connsiteX33" fmla="*/ 176772 w 984942"/>
                  <a:gd name="connsiteY33" fmla="*/ 139470 h 570476"/>
                  <a:gd name="connsiteX34" fmla="*/ 260116 w 984942"/>
                  <a:gd name="connsiteY34" fmla="*/ 84700 h 570476"/>
                  <a:gd name="connsiteX35" fmla="*/ 214872 w 984942"/>
                  <a:gd name="connsiteY35" fmla="*/ 48982 h 570476"/>
                  <a:gd name="connsiteX36" fmla="*/ 176772 w 984942"/>
                  <a:gd name="connsiteY36" fmla="*/ 1356 h 57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84942" h="570476">
                    <a:moveTo>
                      <a:pt x="176772" y="1356"/>
                    </a:moveTo>
                    <a:cubicBezTo>
                      <a:pt x="150181" y="10881"/>
                      <a:pt x="84301" y="70413"/>
                      <a:pt x="55329" y="106132"/>
                    </a:cubicBezTo>
                    <a:cubicBezTo>
                      <a:pt x="26357" y="141851"/>
                      <a:pt x="9291" y="179950"/>
                      <a:pt x="2941" y="215669"/>
                    </a:cubicBezTo>
                    <a:cubicBezTo>
                      <a:pt x="-3409" y="251388"/>
                      <a:pt x="163" y="295044"/>
                      <a:pt x="17228" y="320444"/>
                    </a:cubicBezTo>
                    <a:cubicBezTo>
                      <a:pt x="34293" y="345844"/>
                      <a:pt x="68028" y="361719"/>
                      <a:pt x="105334" y="368069"/>
                    </a:cubicBezTo>
                    <a:cubicBezTo>
                      <a:pt x="142640" y="374419"/>
                      <a:pt x="198997" y="366878"/>
                      <a:pt x="241066" y="358544"/>
                    </a:cubicBezTo>
                    <a:cubicBezTo>
                      <a:pt x="283135" y="350210"/>
                      <a:pt x="322028" y="329572"/>
                      <a:pt x="357747" y="318063"/>
                    </a:cubicBezTo>
                    <a:cubicBezTo>
                      <a:pt x="393466" y="306554"/>
                      <a:pt x="418469" y="298616"/>
                      <a:pt x="455378" y="289488"/>
                    </a:cubicBezTo>
                    <a:cubicBezTo>
                      <a:pt x="492287" y="280360"/>
                      <a:pt x="538722" y="268056"/>
                      <a:pt x="579203" y="263294"/>
                    </a:cubicBezTo>
                    <a:cubicBezTo>
                      <a:pt x="619684" y="258532"/>
                      <a:pt x="659769" y="260119"/>
                      <a:pt x="698266" y="260913"/>
                    </a:cubicBezTo>
                    <a:cubicBezTo>
                      <a:pt x="736763" y="261707"/>
                      <a:pt x="780022" y="261707"/>
                      <a:pt x="810184" y="268057"/>
                    </a:cubicBezTo>
                    <a:cubicBezTo>
                      <a:pt x="840346" y="274407"/>
                      <a:pt x="866144" y="280360"/>
                      <a:pt x="879241" y="299013"/>
                    </a:cubicBezTo>
                    <a:cubicBezTo>
                      <a:pt x="892338" y="317666"/>
                      <a:pt x="889957" y="355767"/>
                      <a:pt x="888766" y="379976"/>
                    </a:cubicBezTo>
                    <a:cubicBezTo>
                      <a:pt x="887575" y="404185"/>
                      <a:pt x="884003" y="429585"/>
                      <a:pt x="872097" y="444269"/>
                    </a:cubicBezTo>
                    <a:cubicBezTo>
                      <a:pt x="860191" y="458953"/>
                      <a:pt x="835981" y="478797"/>
                      <a:pt x="817328" y="468082"/>
                    </a:cubicBezTo>
                    <a:cubicBezTo>
                      <a:pt x="798675" y="457367"/>
                      <a:pt x="785975" y="399423"/>
                      <a:pt x="760178" y="379976"/>
                    </a:cubicBezTo>
                    <a:cubicBezTo>
                      <a:pt x="734381" y="360529"/>
                      <a:pt x="683185" y="349417"/>
                      <a:pt x="662547" y="351401"/>
                    </a:cubicBezTo>
                    <a:cubicBezTo>
                      <a:pt x="641909" y="353385"/>
                      <a:pt x="634766" y="377198"/>
                      <a:pt x="636353" y="391882"/>
                    </a:cubicBezTo>
                    <a:cubicBezTo>
                      <a:pt x="637941" y="406566"/>
                      <a:pt x="656197" y="417282"/>
                      <a:pt x="672072" y="439507"/>
                    </a:cubicBezTo>
                    <a:cubicBezTo>
                      <a:pt x="687947" y="461732"/>
                      <a:pt x="711759" y="503404"/>
                      <a:pt x="731603" y="525232"/>
                    </a:cubicBezTo>
                    <a:cubicBezTo>
                      <a:pt x="751447" y="547060"/>
                      <a:pt x="758590" y="570476"/>
                      <a:pt x="791134" y="570476"/>
                    </a:cubicBezTo>
                    <a:cubicBezTo>
                      <a:pt x="823678" y="570476"/>
                      <a:pt x="895116" y="551029"/>
                      <a:pt x="926866" y="525232"/>
                    </a:cubicBezTo>
                    <a:cubicBezTo>
                      <a:pt x="958616" y="499435"/>
                      <a:pt x="973697" y="458556"/>
                      <a:pt x="981634" y="415694"/>
                    </a:cubicBezTo>
                    <a:cubicBezTo>
                      <a:pt x="989571" y="372832"/>
                      <a:pt x="981635" y="304966"/>
                      <a:pt x="974491" y="268057"/>
                    </a:cubicBezTo>
                    <a:cubicBezTo>
                      <a:pt x="967347" y="231148"/>
                      <a:pt x="955441" y="212891"/>
                      <a:pt x="938772" y="194238"/>
                    </a:cubicBezTo>
                    <a:cubicBezTo>
                      <a:pt x="922103" y="175585"/>
                      <a:pt x="908212" y="166854"/>
                      <a:pt x="874478" y="156138"/>
                    </a:cubicBezTo>
                    <a:cubicBezTo>
                      <a:pt x="840744" y="145422"/>
                      <a:pt x="779228" y="133913"/>
                      <a:pt x="736366" y="129944"/>
                    </a:cubicBezTo>
                    <a:cubicBezTo>
                      <a:pt x="693504" y="125975"/>
                      <a:pt x="658975" y="126373"/>
                      <a:pt x="617303" y="132326"/>
                    </a:cubicBezTo>
                    <a:cubicBezTo>
                      <a:pt x="575631" y="138279"/>
                      <a:pt x="523641" y="152169"/>
                      <a:pt x="486335" y="165663"/>
                    </a:cubicBezTo>
                    <a:cubicBezTo>
                      <a:pt x="449029" y="179157"/>
                      <a:pt x="424819" y="200985"/>
                      <a:pt x="393466" y="213288"/>
                    </a:cubicBezTo>
                    <a:cubicBezTo>
                      <a:pt x="362113" y="225591"/>
                      <a:pt x="329966" y="234720"/>
                      <a:pt x="298216" y="239482"/>
                    </a:cubicBezTo>
                    <a:cubicBezTo>
                      <a:pt x="266466" y="244244"/>
                      <a:pt x="230350" y="245038"/>
                      <a:pt x="202966" y="241863"/>
                    </a:cubicBezTo>
                    <a:cubicBezTo>
                      <a:pt x="175582" y="238688"/>
                      <a:pt x="138276" y="237498"/>
                      <a:pt x="133910" y="220432"/>
                    </a:cubicBezTo>
                    <a:cubicBezTo>
                      <a:pt x="129544" y="203366"/>
                      <a:pt x="155738" y="162092"/>
                      <a:pt x="176772" y="139470"/>
                    </a:cubicBezTo>
                    <a:cubicBezTo>
                      <a:pt x="197806" y="116848"/>
                      <a:pt x="250988" y="98987"/>
                      <a:pt x="260116" y="84700"/>
                    </a:cubicBezTo>
                    <a:cubicBezTo>
                      <a:pt x="269244" y="70413"/>
                      <a:pt x="228763" y="62873"/>
                      <a:pt x="214872" y="48982"/>
                    </a:cubicBezTo>
                    <a:cubicBezTo>
                      <a:pt x="200981" y="35091"/>
                      <a:pt x="203363" y="-8169"/>
                      <a:pt x="176772" y="1356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8" name="任意多边形 1417"/>
              <p:cNvSpPr/>
              <p:nvPr/>
            </p:nvSpPr>
            <p:spPr>
              <a:xfrm>
                <a:off x="7069800" y="5843711"/>
                <a:ext cx="122211" cy="151169"/>
              </a:xfrm>
              <a:custGeom>
                <a:avLst/>
                <a:gdLst>
                  <a:gd name="connsiteX0" fmla="*/ 499 w 313281"/>
                  <a:gd name="connsiteY0" fmla="*/ 27040 h 387513"/>
                  <a:gd name="connsiteX1" fmla="*/ 48124 w 313281"/>
                  <a:gd name="connsiteY1" fmla="*/ 117527 h 387513"/>
                  <a:gd name="connsiteX2" fmla="*/ 100511 w 313281"/>
                  <a:gd name="connsiteY2" fmla="*/ 184202 h 387513"/>
                  <a:gd name="connsiteX3" fmla="*/ 179092 w 313281"/>
                  <a:gd name="connsiteY3" fmla="*/ 253259 h 387513"/>
                  <a:gd name="connsiteX4" fmla="*/ 202905 w 313281"/>
                  <a:gd name="connsiteY4" fmla="*/ 288977 h 387513"/>
                  <a:gd name="connsiteX5" fmla="*/ 236242 w 313281"/>
                  <a:gd name="connsiteY5" fmla="*/ 362796 h 387513"/>
                  <a:gd name="connsiteX6" fmla="*/ 271961 w 313281"/>
                  <a:gd name="connsiteY6" fmla="*/ 384227 h 387513"/>
                  <a:gd name="connsiteX7" fmla="*/ 312442 w 313281"/>
                  <a:gd name="connsiteY7" fmla="*/ 300884 h 387513"/>
                  <a:gd name="connsiteX8" fmla="*/ 291011 w 313281"/>
                  <a:gd name="connsiteY8" fmla="*/ 217540 h 387513"/>
                  <a:gd name="connsiteX9" fmla="*/ 198142 w 313281"/>
                  <a:gd name="connsiteY9" fmla="*/ 105621 h 387513"/>
                  <a:gd name="connsiteX10" fmla="*/ 112417 w 313281"/>
                  <a:gd name="connsiteY10" fmla="*/ 7990 h 387513"/>
                  <a:gd name="connsiteX11" fmla="*/ 79080 w 313281"/>
                  <a:gd name="connsiteY11" fmla="*/ 7990 h 387513"/>
                  <a:gd name="connsiteX12" fmla="*/ 499 w 313281"/>
                  <a:gd name="connsiteY12" fmla="*/ 27040 h 387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3281" h="387513">
                    <a:moveTo>
                      <a:pt x="499" y="27040"/>
                    </a:moveTo>
                    <a:cubicBezTo>
                      <a:pt x="-4660" y="45296"/>
                      <a:pt x="31455" y="91333"/>
                      <a:pt x="48124" y="117527"/>
                    </a:cubicBezTo>
                    <a:cubicBezTo>
                      <a:pt x="64793" y="143721"/>
                      <a:pt x="78683" y="161580"/>
                      <a:pt x="100511" y="184202"/>
                    </a:cubicBezTo>
                    <a:cubicBezTo>
                      <a:pt x="122339" y="206824"/>
                      <a:pt x="162026" y="235797"/>
                      <a:pt x="179092" y="253259"/>
                    </a:cubicBezTo>
                    <a:cubicBezTo>
                      <a:pt x="196158" y="270721"/>
                      <a:pt x="193380" y="270721"/>
                      <a:pt x="202905" y="288977"/>
                    </a:cubicBezTo>
                    <a:cubicBezTo>
                      <a:pt x="212430" y="307233"/>
                      <a:pt x="224733" y="346921"/>
                      <a:pt x="236242" y="362796"/>
                    </a:cubicBezTo>
                    <a:cubicBezTo>
                      <a:pt x="247751" y="378671"/>
                      <a:pt x="259261" y="394546"/>
                      <a:pt x="271961" y="384227"/>
                    </a:cubicBezTo>
                    <a:cubicBezTo>
                      <a:pt x="284661" y="373908"/>
                      <a:pt x="309267" y="328665"/>
                      <a:pt x="312442" y="300884"/>
                    </a:cubicBezTo>
                    <a:cubicBezTo>
                      <a:pt x="315617" y="273103"/>
                      <a:pt x="310061" y="250084"/>
                      <a:pt x="291011" y="217540"/>
                    </a:cubicBezTo>
                    <a:cubicBezTo>
                      <a:pt x="271961" y="184996"/>
                      <a:pt x="227908" y="140546"/>
                      <a:pt x="198142" y="105621"/>
                    </a:cubicBezTo>
                    <a:cubicBezTo>
                      <a:pt x="168376" y="70696"/>
                      <a:pt x="132261" y="24262"/>
                      <a:pt x="112417" y="7990"/>
                    </a:cubicBezTo>
                    <a:cubicBezTo>
                      <a:pt x="92573" y="-8282"/>
                      <a:pt x="97336" y="4815"/>
                      <a:pt x="79080" y="7990"/>
                    </a:cubicBezTo>
                    <a:cubicBezTo>
                      <a:pt x="60824" y="11165"/>
                      <a:pt x="5658" y="8784"/>
                      <a:pt x="499" y="2704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9" name="任意多边形 1418"/>
              <p:cNvSpPr/>
              <p:nvPr/>
            </p:nvSpPr>
            <p:spPr>
              <a:xfrm>
                <a:off x="6980564" y="5990492"/>
                <a:ext cx="424024" cy="200042"/>
              </a:xfrm>
              <a:custGeom>
                <a:avLst/>
                <a:gdLst>
                  <a:gd name="connsiteX0" fmla="*/ 296018 w 1075267"/>
                  <a:gd name="connsiteY0" fmla="*/ 505645 h 505652"/>
                  <a:gd name="connsiteX1" fmla="*/ 165049 w 1075267"/>
                  <a:gd name="connsiteY1" fmla="*/ 422301 h 505652"/>
                  <a:gd name="connsiteX2" fmla="*/ 53130 w 1075267"/>
                  <a:gd name="connsiteY2" fmla="*/ 324670 h 505652"/>
                  <a:gd name="connsiteX3" fmla="*/ 743 w 1075267"/>
                  <a:gd name="connsiteY3" fmla="*/ 224657 h 505652"/>
                  <a:gd name="connsiteX4" fmla="*/ 31699 w 1075267"/>
                  <a:gd name="connsiteY4" fmla="*/ 96070 h 505652"/>
                  <a:gd name="connsiteX5" fmla="*/ 153143 w 1075267"/>
                  <a:gd name="connsiteY5" fmla="*/ 19870 h 505652"/>
                  <a:gd name="connsiteX6" fmla="*/ 265062 w 1075267"/>
                  <a:gd name="connsiteY6" fmla="*/ 820 h 505652"/>
                  <a:gd name="connsiteX7" fmla="*/ 360312 w 1075267"/>
                  <a:gd name="connsiteY7" fmla="*/ 5582 h 505652"/>
                  <a:gd name="connsiteX8" fmla="*/ 467468 w 1075267"/>
                  <a:gd name="connsiteY8" fmla="*/ 24632 h 505652"/>
                  <a:gd name="connsiteX9" fmla="*/ 598437 w 1075267"/>
                  <a:gd name="connsiteY9" fmla="*/ 53207 h 505652"/>
                  <a:gd name="connsiteX10" fmla="*/ 734168 w 1075267"/>
                  <a:gd name="connsiteY10" fmla="*/ 69876 h 505652"/>
                  <a:gd name="connsiteX11" fmla="*/ 836562 w 1075267"/>
                  <a:gd name="connsiteY11" fmla="*/ 60351 h 505652"/>
                  <a:gd name="connsiteX12" fmla="*/ 867518 w 1075267"/>
                  <a:gd name="connsiteY12" fmla="*/ 19870 h 505652"/>
                  <a:gd name="connsiteX13" fmla="*/ 927049 w 1075267"/>
                  <a:gd name="connsiteY13" fmla="*/ 43682 h 505652"/>
                  <a:gd name="connsiteX14" fmla="*/ 1029443 w 1075267"/>
                  <a:gd name="connsiteY14" fmla="*/ 46063 h 505652"/>
                  <a:gd name="connsiteX15" fmla="*/ 1074687 w 1075267"/>
                  <a:gd name="connsiteY15" fmla="*/ 43682 h 505652"/>
                  <a:gd name="connsiteX16" fmla="*/ 1000868 w 1075267"/>
                  <a:gd name="connsiteY16" fmla="*/ 96070 h 505652"/>
                  <a:gd name="connsiteX17" fmla="*/ 888949 w 1075267"/>
                  <a:gd name="connsiteY17" fmla="*/ 150838 h 505652"/>
                  <a:gd name="connsiteX18" fmla="*/ 696068 w 1075267"/>
                  <a:gd name="connsiteY18" fmla="*/ 186557 h 505652"/>
                  <a:gd name="connsiteX19" fmla="*/ 572243 w 1075267"/>
                  <a:gd name="connsiteY19" fmla="*/ 184176 h 505652"/>
                  <a:gd name="connsiteX20" fmla="*/ 457943 w 1075267"/>
                  <a:gd name="connsiteY20" fmla="*/ 148457 h 505652"/>
                  <a:gd name="connsiteX21" fmla="*/ 348405 w 1075267"/>
                  <a:gd name="connsiteY21" fmla="*/ 103213 h 505652"/>
                  <a:gd name="connsiteX22" fmla="*/ 210293 w 1075267"/>
                  <a:gd name="connsiteY22" fmla="*/ 86545 h 505652"/>
                  <a:gd name="connsiteX23" fmla="*/ 129330 w 1075267"/>
                  <a:gd name="connsiteY23" fmla="*/ 131788 h 505652"/>
                  <a:gd name="connsiteX24" fmla="*/ 112662 w 1075267"/>
                  <a:gd name="connsiteY24" fmla="*/ 217513 h 505652"/>
                  <a:gd name="connsiteX25" fmla="*/ 215055 w 1075267"/>
                  <a:gd name="connsiteY25" fmla="*/ 329432 h 505652"/>
                  <a:gd name="connsiteX26" fmla="*/ 284112 w 1075267"/>
                  <a:gd name="connsiteY26" fmla="*/ 377057 h 505652"/>
                  <a:gd name="connsiteX27" fmla="*/ 312687 w 1075267"/>
                  <a:gd name="connsiteY27" fmla="*/ 384201 h 505652"/>
                  <a:gd name="connsiteX28" fmla="*/ 296018 w 1075267"/>
                  <a:gd name="connsiteY28" fmla="*/ 427063 h 505652"/>
                  <a:gd name="connsiteX29" fmla="*/ 296018 w 1075267"/>
                  <a:gd name="connsiteY29" fmla="*/ 505645 h 505652"/>
                  <a:gd name="connsiteX0" fmla="*/ 298307 w 1077556"/>
                  <a:gd name="connsiteY0" fmla="*/ 505645 h 505652"/>
                  <a:gd name="connsiteX1" fmla="*/ 167338 w 1077556"/>
                  <a:gd name="connsiteY1" fmla="*/ 422301 h 505652"/>
                  <a:gd name="connsiteX2" fmla="*/ 55419 w 1077556"/>
                  <a:gd name="connsiteY2" fmla="*/ 324670 h 505652"/>
                  <a:gd name="connsiteX3" fmla="*/ 651 w 1077556"/>
                  <a:gd name="connsiteY3" fmla="*/ 207988 h 505652"/>
                  <a:gd name="connsiteX4" fmla="*/ 33988 w 1077556"/>
                  <a:gd name="connsiteY4" fmla="*/ 96070 h 505652"/>
                  <a:gd name="connsiteX5" fmla="*/ 155432 w 1077556"/>
                  <a:gd name="connsiteY5" fmla="*/ 19870 h 505652"/>
                  <a:gd name="connsiteX6" fmla="*/ 267351 w 1077556"/>
                  <a:gd name="connsiteY6" fmla="*/ 820 h 505652"/>
                  <a:gd name="connsiteX7" fmla="*/ 362601 w 1077556"/>
                  <a:gd name="connsiteY7" fmla="*/ 5582 h 505652"/>
                  <a:gd name="connsiteX8" fmla="*/ 469757 w 1077556"/>
                  <a:gd name="connsiteY8" fmla="*/ 24632 h 505652"/>
                  <a:gd name="connsiteX9" fmla="*/ 600726 w 1077556"/>
                  <a:gd name="connsiteY9" fmla="*/ 53207 h 505652"/>
                  <a:gd name="connsiteX10" fmla="*/ 736457 w 1077556"/>
                  <a:gd name="connsiteY10" fmla="*/ 69876 h 505652"/>
                  <a:gd name="connsiteX11" fmla="*/ 838851 w 1077556"/>
                  <a:gd name="connsiteY11" fmla="*/ 60351 h 505652"/>
                  <a:gd name="connsiteX12" fmla="*/ 869807 w 1077556"/>
                  <a:gd name="connsiteY12" fmla="*/ 19870 h 505652"/>
                  <a:gd name="connsiteX13" fmla="*/ 929338 w 1077556"/>
                  <a:gd name="connsiteY13" fmla="*/ 43682 h 505652"/>
                  <a:gd name="connsiteX14" fmla="*/ 1031732 w 1077556"/>
                  <a:gd name="connsiteY14" fmla="*/ 46063 h 505652"/>
                  <a:gd name="connsiteX15" fmla="*/ 1076976 w 1077556"/>
                  <a:gd name="connsiteY15" fmla="*/ 43682 h 505652"/>
                  <a:gd name="connsiteX16" fmla="*/ 1003157 w 1077556"/>
                  <a:gd name="connsiteY16" fmla="*/ 96070 h 505652"/>
                  <a:gd name="connsiteX17" fmla="*/ 891238 w 1077556"/>
                  <a:gd name="connsiteY17" fmla="*/ 150838 h 505652"/>
                  <a:gd name="connsiteX18" fmla="*/ 698357 w 1077556"/>
                  <a:gd name="connsiteY18" fmla="*/ 186557 h 505652"/>
                  <a:gd name="connsiteX19" fmla="*/ 574532 w 1077556"/>
                  <a:gd name="connsiteY19" fmla="*/ 184176 h 505652"/>
                  <a:gd name="connsiteX20" fmla="*/ 460232 w 1077556"/>
                  <a:gd name="connsiteY20" fmla="*/ 148457 h 505652"/>
                  <a:gd name="connsiteX21" fmla="*/ 350694 w 1077556"/>
                  <a:gd name="connsiteY21" fmla="*/ 103213 h 505652"/>
                  <a:gd name="connsiteX22" fmla="*/ 212582 w 1077556"/>
                  <a:gd name="connsiteY22" fmla="*/ 86545 h 505652"/>
                  <a:gd name="connsiteX23" fmla="*/ 131619 w 1077556"/>
                  <a:gd name="connsiteY23" fmla="*/ 131788 h 505652"/>
                  <a:gd name="connsiteX24" fmla="*/ 114951 w 1077556"/>
                  <a:gd name="connsiteY24" fmla="*/ 217513 h 505652"/>
                  <a:gd name="connsiteX25" fmla="*/ 217344 w 1077556"/>
                  <a:gd name="connsiteY25" fmla="*/ 329432 h 505652"/>
                  <a:gd name="connsiteX26" fmla="*/ 286401 w 1077556"/>
                  <a:gd name="connsiteY26" fmla="*/ 377057 h 505652"/>
                  <a:gd name="connsiteX27" fmla="*/ 314976 w 1077556"/>
                  <a:gd name="connsiteY27" fmla="*/ 384201 h 505652"/>
                  <a:gd name="connsiteX28" fmla="*/ 298307 w 1077556"/>
                  <a:gd name="connsiteY28" fmla="*/ 427063 h 505652"/>
                  <a:gd name="connsiteX29" fmla="*/ 298307 w 1077556"/>
                  <a:gd name="connsiteY29" fmla="*/ 505645 h 505652"/>
                  <a:gd name="connsiteX0" fmla="*/ 298307 w 1077556"/>
                  <a:gd name="connsiteY0" fmla="*/ 505645 h 505652"/>
                  <a:gd name="connsiteX1" fmla="*/ 167338 w 1077556"/>
                  <a:gd name="connsiteY1" fmla="*/ 422301 h 505652"/>
                  <a:gd name="connsiteX2" fmla="*/ 55419 w 1077556"/>
                  <a:gd name="connsiteY2" fmla="*/ 324670 h 505652"/>
                  <a:gd name="connsiteX3" fmla="*/ 651 w 1077556"/>
                  <a:gd name="connsiteY3" fmla="*/ 207988 h 505652"/>
                  <a:gd name="connsiteX4" fmla="*/ 33988 w 1077556"/>
                  <a:gd name="connsiteY4" fmla="*/ 96070 h 505652"/>
                  <a:gd name="connsiteX5" fmla="*/ 155432 w 1077556"/>
                  <a:gd name="connsiteY5" fmla="*/ 19870 h 505652"/>
                  <a:gd name="connsiteX6" fmla="*/ 267351 w 1077556"/>
                  <a:gd name="connsiteY6" fmla="*/ 820 h 505652"/>
                  <a:gd name="connsiteX7" fmla="*/ 362601 w 1077556"/>
                  <a:gd name="connsiteY7" fmla="*/ 5582 h 505652"/>
                  <a:gd name="connsiteX8" fmla="*/ 469757 w 1077556"/>
                  <a:gd name="connsiteY8" fmla="*/ 24632 h 505652"/>
                  <a:gd name="connsiteX9" fmla="*/ 600726 w 1077556"/>
                  <a:gd name="connsiteY9" fmla="*/ 53207 h 505652"/>
                  <a:gd name="connsiteX10" fmla="*/ 736457 w 1077556"/>
                  <a:gd name="connsiteY10" fmla="*/ 69876 h 505652"/>
                  <a:gd name="connsiteX11" fmla="*/ 838851 w 1077556"/>
                  <a:gd name="connsiteY11" fmla="*/ 60351 h 505652"/>
                  <a:gd name="connsiteX12" fmla="*/ 869807 w 1077556"/>
                  <a:gd name="connsiteY12" fmla="*/ 19870 h 505652"/>
                  <a:gd name="connsiteX13" fmla="*/ 929338 w 1077556"/>
                  <a:gd name="connsiteY13" fmla="*/ 43682 h 505652"/>
                  <a:gd name="connsiteX14" fmla="*/ 1031732 w 1077556"/>
                  <a:gd name="connsiteY14" fmla="*/ 46063 h 505652"/>
                  <a:gd name="connsiteX15" fmla="*/ 1076976 w 1077556"/>
                  <a:gd name="connsiteY15" fmla="*/ 43682 h 505652"/>
                  <a:gd name="connsiteX16" fmla="*/ 1003157 w 1077556"/>
                  <a:gd name="connsiteY16" fmla="*/ 96070 h 505652"/>
                  <a:gd name="connsiteX17" fmla="*/ 891238 w 1077556"/>
                  <a:gd name="connsiteY17" fmla="*/ 150838 h 505652"/>
                  <a:gd name="connsiteX18" fmla="*/ 698357 w 1077556"/>
                  <a:gd name="connsiteY18" fmla="*/ 186557 h 505652"/>
                  <a:gd name="connsiteX19" fmla="*/ 574532 w 1077556"/>
                  <a:gd name="connsiteY19" fmla="*/ 184176 h 505652"/>
                  <a:gd name="connsiteX20" fmla="*/ 460232 w 1077556"/>
                  <a:gd name="connsiteY20" fmla="*/ 148457 h 505652"/>
                  <a:gd name="connsiteX21" fmla="*/ 350694 w 1077556"/>
                  <a:gd name="connsiteY21" fmla="*/ 103213 h 505652"/>
                  <a:gd name="connsiteX22" fmla="*/ 212582 w 1077556"/>
                  <a:gd name="connsiteY22" fmla="*/ 86545 h 505652"/>
                  <a:gd name="connsiteX23" fmla="*/ 131619 w 1077556"/>
                  <a:gd name="connsiteY23" fmla="*/ 131788 h 505652"/>
                  <a:gd name="connsiteX24" fmla="*/ 119713 w 1077556"/>
                  <a:gd name="connsiteY24" fmla="*/ 219894 h 505652"/>
                  <a:gd name="connsiteX25" fmla="*/ 217344 w 1077556"/>
                  <a:gd name="connsiteY25" fmla="*/ 329432 h 505652"/>
                  <a:gd name="connsiteX26" fmla="*/ 286401 w 1077556"/>
                  <a:gd name="connsiteY26" fmla="*/ 377057 h 505652"/>
                  <a:gd name="connsiteX27" fmla="*/ 314976 w 1077556"/>
                  <a:gd name="connsiteY27" fmla="*/ 384201 h 505652"/>
                  <a:gd name="connsiteX28" fmla="*/ 298307 w 1077556"/>
                  <a:gd name="connsiteY28" fmla="*/ 427063 h 505652"/>
                  <a:gd name="connsiteX29" fmla="*/ 298307 w 1077556"/>
                  <a:gd name="connsiteY29" fmla="*/ 505645 h 505652"/>
                  <a:gd name="connsiteX0" fmla="*/ 298307 w 1077556"/>
                  <a:gd name="connsiteY0" fmla="*/ 505645 h 505652"/>
                  <a:gd name="connsiteX1" fmla="*/ 167338 w 1077556"/>
                  <a:gd name="connsiteY1" fmla="*/ 422301 h 505652"/>
                  <a:gd name="connsiteX2" fmla="*/ 55419 w 1077556"/>
                  <a:gd name="connsiteY2" fmla="*/ 324670 h 505652"/>
                  <a:gd name="connsiteX3" fmla="*/ 651 w 1077556"/>
                  <a:gd name="connsiteY3" fmla="*/ 207988 h 505652"/>
                  <a:gd name="connsiteX4" fmla="*/ 33988 w 1077556"/>
                  <a:gd name="connsiteY4" fmla="*/ 96070 h 505652"/>
                  <a:gd name="connsiteX5" fmla="*/ 155432 w 1077556"/>
                  <a:gd name="connsiteY5" fmla="*/ 19870 h 505652"/>
                  <a:gd name="connsiteX6" fmla="*/ 267351 w 1077556"/>
                  <a:gd name="connsiteY6" fmla="*/ 820 h 505652"/>
                  <a:gd name="connsiteX7" fmla="*/ 362601 w 1077556"/>
                  <a:gd name="connsiteY7" fmla="*/ 5582 h 505652"/>
                  <a:gd name="connsiteX8" fmla="*/ 469757 w 1077556"/>
                  <a:gd name="connsiteY8" fmla="*/ 24632 h 505652"/>
                  <a:gd name="connsiteX9" fmla="*/ 600726 w 1077556"/>
                  <a:gd name="connsiteY9" fmla="*/ 53207 h 505652"/>
                  <a:gd name="connsiteX10" fmla="*/ 736457 w 1077556"/>
                  <a:gd name="connsiteY10" fmla="*/ 69876 h 505652"/>
                  <a:gd name="connsiteX11" fmla="*/ 838851 w 1077556"/>
                  <a:gd name="connsiteY11" fmla="*/ 60351 h 505652"/>
                  <a:gd name="connsiteX12" fmla="*/ 869807 w 1077556"/>
                  <a:gd name="connsiteY12" fmla="*/ 19870 h 505652"/>
                  <a:gd name="connsiteX13" fmla="*/ 929338 w 1077556"/>
                  <a:gd name="connsiteY13" fmla="*/ 43682 h 505652"/>
                  <a:gd name="connsiteX14" fmla="*/ 1031732 w 1077556"/>
                  <a:gd name="connsiteY14" fmla="*/ 46063 h 505652"/>
                  <a:gd name="connsiteX15" fmla="*/ 1076976 w 1077556"/>
                  <a:gd name="connsiteY15" fmla="*/ 43682 h 505652"/>
                  <a:gd name="connsiteX16" fmla="*/ 1003157 w 1077556"/>
                  <a:gd name="connsiteY16" fmla="*/ 96070 h 505652"/>
                  <a:gd name="connsiteX17" fmla="*/ 891238 w 1077556"/>
                  <a:gd name="connsiteY17" fmla="*/ 150838 h 505652"/>
                  <a:gd name="connsiteX18" fmla="*/ 698357 w 1077556"/>
                  <a:gd name="connsiteY18" fmla="*/ 186557 h 505652"/>
                  <a:gd name="connsiteX19" fmla="*/ 574532 w 1077556"/>
                  <a:gd name="connsiteY19" fmla="*/ 184176 h 505652"/>
                  <a:gd name="connsiteX20" fmla="*/ 460232 w 1077556"/>
                  <a:gd name="connsiteY20" fmla="*/ 148457 h 505652"/>
                  <a:gd name="connsiteX21" fmla="*/ 350694 w 1077556"/>
                  <a:gd name="connsiteY21" fmla="*/ 103213 h 505652"/>
                  <a:gd name="connsiteX22" fmla="*/ 212582 w 1077556"/>
                  <a:gd name="connsiteY22" fmla="*/ 86545 h 505652"/>
                  <a:gd name="connsiteX23" fmla="*/ 134000 w 1077556"/>
                  <a:gd name="connsiteY23" fmla="*/ 141313 h 505652"/>
                  <a:gd name="connsiteX24" fmla="*/ 119713 w 1077556"/>
                  <a:gd name="connsiteY24" fmla="*/ 219894 h 505652"/>
                  <a:gd name="connsiteX25" fmla="*/ 217344 w 1077556"/>
                  <a:gd name="connsiteY25" fmla="*/ 329432 h 505652"/>
                  <a:gd name="connsiteX26" fmla="*/ 286401 w 1077556"/>
                  <a:gd name="connsiteY26" fmla="*/ 377057 h 505652"/>
                  <a:gd name="connsiteX27" fmla="*/ 314976 w 1077556"/>
                  <a:gd name="connsiteY27" fmla="*/ 384201 h 505652"/>
                  <a:gd name="connsiteX28" fmla="*/ 298307 w 1077556"/>
                  <a:gd name="connsiteY28" fmla="*/ 427063 h 505652"/>
                  <a:gd name="connsiteX29" fmla="*/ 298307 w 1077556"/>
                  <a:gd name="connsiteY29" fmla="*/ 505645 h 505652"/>
                  <a:gd name="connsiteX0" fmla="*/ 298307 w 1077556"/>
                  <a:gd name="connsiteY0" fmla="*/ 505645 h 505652"/>
                  <a:gd name="connsiteX1" fmla="*/ 167338 w 1077556"/>
                  <a:gd name="connsiteY1" fmla="*/ 422301 h 505652"/>
                  <a:gd name="connsiteX2" fmla="*/ 55419 w 1077556"/>
                  <a:gd name="connsiteY2" fmla="*/ 324670 h 505652"/>
                  <a:gd name="connsiteX3" fmla="*/ 651 w 1077556"/>
                  <a:gd name="connsiteY3" fmla="*/ 207988 h 505652"/>
                  <a:gd name="connsiteX4" fmla="*/ 33988 w 1077556"/>
                  <a:gd name="connsiteY4" fmla="*/ 96070 h 505652"/>
                  <a:gd name="connsiteX5" fmla="*/ 155432 w 1077556"/>
                  <a:gd name="connsiteY5" fmla="*/ 19870 h 505652"/>
                  <a:gd name="connsiteX6" fmla="*/ 267351 w 1077556"/>
                  <a:gd name="connsiteY6" fmla="*/ 820 h 505652"/>
                  <a:gd name="connsiteX7" fmla="*/ 362601 w 1077556"/>
                  <a:gd name="connsiteY7" fmla="*/ 5582 h 505652"/>
                  <a:gd name="connsiteX8" fmla="*/ 469757 w 1077556"/>
                  <a:gd name="connsiteY8" fmla="*/ 24632 h 505652"/>
                  <a:gd name="connsiteX9" fmla="*/ 600726 w 1077556"/>
                  <a:gd name="connsiteY9" fmla="*/ 53207 h 505652"/>
                  <a:gd name="connsiteX10" fmla="*/ 736457 w 1077556"/>
                  <a:gd name="connsiteY10" fmla="*/ 69876 h 505652"/>
                  <a:gd name="connsiteX11" fmla="*/ 838851 w 1077556"/>
                  <a:gd name="connsiteY11" fmla="*/ 60351 h 505652"/>
                  <a:gd name="connsiteX12" fmla="*/ 869807 w 1077556"/>
                  <a:gd name="connsiteY12" fmla="*/ 19870 h 505652"/>
                  <a:gd name="connsiteX13" fmla="*/ 929338 w 1077556"/>
                  <a:gd name="connsiteY13" fmla="*/ 43682 h 505652"/>
                  <a:gd name="connsiteX14" fmla="*/ 1031732 w 1077556"/>
                  <a:gd name="connsiteY14" fmla="*/ 46063 h 505652"/>
                  <a:gd name="connsiteX15" fmla="*/ 1076976 w 1077556"/>
                  <a:gd name="connsiteY15" fmla="*/ 43682 h 505652"/>
                  <a:gd name="connsiteX16" fmla="*/ 1003157 w 1077556"/>
                  <a:gd name="connsiteY16" fmla="*/ 96070 h 505652"/>
                  <a:gd name="connsiteX17" fmla="*/ 891238 w 1077556"/>
                  <a:gd name="connsiteY17" fmla="*/ 150838 h 505652"/>
                  <a:gd name="connsiteX18" fmla="*/ 698357 w 1077556"/>
                  <a:gd name="connsiteY18" fmla="*/ 186557 h 505652"/>
                  <a:gd name="connsiteX19" fmla="*/ 574532 w 1077556"/>
                  <a:gd name="connsiteY19" fmla="*/ 184176 h 505652"/>
                  <a:gd name="connsiteX20" fmla="*/ 460232 w 1077556"/>
                  <a:gd name="connsiteY20" fmla="*/ 148457 h 505652"/>
                  <a:gd name="connsiteX21" fmla="*/ 350694 w 1077556"/>
                  <a:gd name="connsiteY21" fmla="*/ 103213 h 505652"/>
                  <a:gd name="connsiteX22" fmla="*/ 217344 w 1077556"/>
                  <a:gd name="connsiteY22" fmla="*/ 96070 h 505652"/>
                  <a:gd name="connsiteX23" fmla="*/ 134000 w 1077556"/>
                  <a:gd name="connsiteY23" fmla="*/ 141313 h 505652"/>
                  <a:gd name="connsiteX24" fmla="*/ 119713 w 1077556"/>
                  <a:gd name="connsiteY24" fmla="*/ 219894 h 505652"/>
                  <a:gd name="connsiteX25" fmla="*/ 217344 w 1077556"/>
                  <a:gd name="connsiteY25" fmla="*/ 329432 h 505652"/>
                  <a:gd name="connsiteX26" fmla="*/ 286401 w 1077556"/>
                  <a:gd name="connsiteY26" fmla="*/ 377057 h 505652"/>
                  <a:gd name="connsiteX27" fmla="*/ 314976 w 1077556"/>
                  <a:gd name="connsiteY27" fmla="*/ 384201 h 505652"/>
                  <a:gd name="connsiteX28" fmla="*/ 298307 w 1077556"/>
                  <a:gd name="connsiteY28" fmla="*/ 427063 h 505652"/>
                  <a:gd name="connsiteX29" fmla="*/ 298307 w 1077556"/>
                  <a:gd name="connsiteY29" fmla="*/ 505645 h 505652"/>
                  <a:gd name="connsiteX0" fmla="*/ 298307 w 1077556"/>
                  <a:gd name="connsiteY0" fmla="*/ 505645 h 505652"/>
                  <a:gd name="connsiteX1" fmla="*/ 167338 w 1077556"/>
                  <a:gd name="connsiteY1" fmla="*/ 422301 h 505652"/>
                  <a:gd name="connsiteX2" fmla="*/ 55419 w 1077556"/>
                  <a:gd name="connsiteY2" fmla="*/ 324670 h 505652"/>
                  <a:gd name="connsiteX3" fmla="*/ 651 w 1077556"/>
                  <a:gd name="connsiteY3" fmla="*/ 207988 h 505652"/>
                  <a:gd name="connsiteX4" fmla="*/ 33988 w 1077556"/>
                  <a:gd name="connsiteY4" fmla="*/ 96070 h 505652"/>
                  <a:gd name="connsiteX5" fmla="*/ 155432 w 1077556"/>
                  <a:gd name="connsiteY5" fmla="*/ 19870 h 505652"/>
                  <a:gd name="connsiteX6" fmla="*/ 267351 w 1077556"/>
                  <a:gd name="connsiteY6" fmla="*/ 820 h 505652"/>
                  <a:gd name="connsiteX7" fmla="*/ 362601 w 1077556"/>
                  <a:gd name="connsiteY7" fmla="*/ 5582 h 505652"/>
                  <a:gd name="connsiteX8" fmla="*/ 469757 w 1077556"/>
                  <a:gd name="connsiteY8" fmla="*/ 24632 h 505652"/>
                  <a:gd name="connsiteX9" fmla="*/ 600726 w 1077556"/>
                  <a:gd name="connsiteY9" fmla="*/ 53207 h 505652"/>
                  <a:gd name="connsiteX10" fmla="*/ 736457 w 1077556"/>
                  <a:gd name="connsiteY10" fmla="*/ 69876 h 505652"/>
                  <a:gd name="connsiteX11" fmla="*/ 831707 w 1077556"/>
                  <a:gd name="connsiteY11" fmla="*/ 55589 h 505652"/>
                  <a:gd name="connsiteX12" fmla="*/ 869807 w 1077556"/>
                  <a:gd name="connsiteY12" fmla="*/ 19870 h 505652"/>
                  <a:gd name="connsiteX13" fmla="*/ 929338 w 1077556"/>
                  <a:gd name="connsiteY13" fmla="*/ 43682 h 505652"/>
                  <a:gd name="connsiteX14" fmla="*/ 1031732 w 1077556"/>
                  <a:gd name="connsiteY14" fmla="*/ 46063 h 505652"/>
                  <a:gd name="connsiteX15" fmla="*/ 1076976 w 1077556"/>
                  <a:gd name="connsiteY15" fmla="*/ 43682 h 505652"/>
                  <a:gd name="connsiteX16" fmla="*/ 1003157 w 1077556"/>
                  <a:gd name="connsiteY16" fmla="*/ 96070 h 505652"/>
                  <a:gd name="connsiteX17" fmla="*/ 891238 w 1077556"/>
                  <a:gd name="connsiteY17" fmla="*/ 150838 h 505652"/>
                  <a:gd name="connsiteX18" fmla="*/ 698357 w 1077556"/>
                  <a:gd name="connsiteY18" fmla="*/ 186557 h 505652"/>
                  <a:gd name="connsiteX19" fmla="*/ 574532 w 1077556"/>
                  <a:gd name="connsiteY19" fmla="*/ 184176 h 505652"/>
                  <a:gd name="connsiteX20" fmla="*/ 460232 w 1077556"/>
                  <a:gd name="connsiteY20" fmla="*/ 148457 h 505652"/>
                  <a:gd name="connsiteX21" fmla="*/ 350694 w 1077556"/>
                  <a:gd name="connsiteY21" fmla="*/ 103213 h 505652"/>
                  <a:gd name="connsiteX22" fmla="*/ 217344 w 1077556"/>
                  <a:gd name="connsiteY22" fmla="*/ 96070 h 505652"/>
                  <a:gd name="connsiteX23" fmla="*/ 134000 w 1077556"/>
                  <a:gd name="connsiteY23" fmla="*/ 141313 h 505652"/>
                  <a:gd name="connsiteX24" fmla="*/ 119713 w 1077556"/>
                  <a:gd name="connsiteY24" fmla="*/ 219894 h 505652"/>
                  <a:gd name="connsiteX25" fmla="*/ 217344 w 1077556"/>
                  <a:gd name="connsiteY25" fmla="*/ 329432 h 505652"/>
                  <a:gd name="connsiteX26" fmla="*/ 286401 w 1077556"/>
                  <a:gd name="connsiteY26" fmla="*/ 377057 h 505652"/>
                  <a:gd name="connsiteX27" fmla="*/ 314976 w 1077556"/>
                  <a:gd name="connsiteY27" fmla="*/ 384201 h 505652"/>
                  <a:gd name="connsiteX28" fmla="*/ 298307 w 1077556"/>
                  <a:gd name="connsiteY28" fmla="*/ 427063 h 505652"/>
                  <a:gd name="connsiteX29" fmla="*/ 298307 w 1077556"/>
                  <a:gd name="connsiteY29" fmla="*/ 505645 h 505652"/>
                  <a:gd name="connsiteX0" fmla="*/ 298307 w 1077556"/>
                  <a:gd name="connsiteY0" fmla="*/ 505645 h 505652"/>
                  <a:gd name="connsiteX1" fmla="*/ 167338 w 1077556"/>
                  <a:gd name="connsiteY1" fmla="*/ 422301 h 505652"/>
                  <a:gd name="connsiteX2" fmla="*/ 55419 w 1077556"/>
                  <a:gd name="connsiteY2" fmla="*/ 324670 h 505652"/>
                  <a:gd name="connsiteX3" fmla="*/ 651 w 1077556"/>
                  <a:gd name="connsiteY3" fmla="*/ 207988 h 505652"/>
                  <a:gd name="connsiteX4" fmla="*/ 33988 w 1077556"/>
                  <a:gd name="connsiteY4" fmla="*/ 96070 h 505652"/>
                  <a:gd name="connsiteX5" fmla="*/ 155432 w 1077556"/>
                  <a:gd name="connsiteY5" fmla="*/ 19870 h 505652"/>
                  <a:gd name="connsiteX6" fmla="*/ 267351 w 1077556"/>
                  <a:gd name="connsiteY6" fmla="*/ 820 h 505652"/>
                  <a:gd name="connsiteX7" fmla="*/ 362601 w 1077556"/>
                  <a:gd name="connsiteY7" fmla="*/ 5582 h 505652"/>
                  <a:gd name="connsiteX8" fmla="*/ 469757 w 1077556"/>
                  <a:gd name="connsiteY8" fmla="*/ 24632 h 505652"/>
                  <a:gd name="connsiteX9" fmla="*/ 600726 w 1077556"/>
                  <a:gd name="connsiteY9" fmla="*/ 53207 h 505652"/>
                  <a:gd name="connsiteX10" fmla="*/ 736457 w 1077556"/>
                  <a:gd name="connsiteY10" fmla="*/ 69876 h 505652"/>
                  <a:gd name="connsiteX11" fmla="*/ 831707 w 1077556"/>
                  <a:gd name="connsiteY11" fmla="*/ 55589 h 505652"/>
                  <a:gd name="connsiteX12" fmla="*/ 869807 w 1077556"/>
                  <a:gd name="connsiteY12" fmla="*/ 19870 h 505652"/>
                  <a:gd name="connsiteX13" fmla="*/ 929338 w 1077556"/>
                  <a:gd name="connsiteY13" fmla="*/ 43682 h 505652"/>
                  <a:gd name="connsiteX14" fmla="*/ 1031732 w 1077556"/>
                  <a:gd name="connsiteY14" fmla="*/ 46063 h 505652"/>
                  <a:gd name="connsiteX15" fmla="*/ 1076976 w 1077556"/>
                  <a:gd name="connsiteY15" fmla="*/ 43682 h 505652"/>
                  <a:gd name="connsiteX16" fmla="*/ 1003157 w 1077556"/>
                  <a:gd name="connsiteY16" fmla="*/ 96070 h 505652"/>
                  <a:gd name="connsiteX17" fmla="*/ 891238 w 1077556"/>
                  <a:gd name="connsiteY17" fmla="*/ 150838 h 505652"/>
                  <a:gd name="connsiteX18" fmla="*/ 698357 w 1077556"/>
                  <a:gd name="connsiteY18" fmla="*/ 186557 h 505652"/>
                  <a:gd name="connsiteX19" fmla="*/ 574532 w 1077556"/>
                  <a:gd name="connsiteY19" fmla="*/ 184176 h 505652"/>
                  <a:gd name="connsiteX20" fmla="*/ 460232 w 1077556"/>
                  <a:gd name="connsiteY20" fmla="*/ 148457 h 505652"/>
                  <a:gd name="connsiteX21" fmla="*/ 350694 w 1077556"/>
                  <a:gd name="connsiteY21" fmla="*/ 103213 h 505652"/>
                  <a:gd name="connsiteX22" fmla="*/ 217344 w 1077556"/>
                  <a:gd name="connsiteY22" fmla="*/ 96070 h 505652"/>
                  <a:gd name="connsiteX23" fmla="*/ 134000 w 1077556"/>
                  <a:gd name="connsiteY23" fmla="*/ 141313 h 505652"/>
                  <a:gd name="connsiteX24" fmla="*/ 119713 w 1077556"/>
                  <a:gd name="connsiteY24" fmla="*/ 219894 h 505652"/>
                  <a:gd name="connsiteX25" fmla="*/ 217344 w 1077556"/>
                  <a:gd name="connsiteY25" fmla="*/ 329432 h 505652"/>
                  <a:gd name="connsiteX26" fmla="*/ 284019 w 1077556"/>
                  <a:gd name="connsiteY26" fmla="*/ 367532 h 505652"/>
                  <a:gd name="connsiteX27" fmla="*/ 314976 w 1077556"/>
                  <a:gd name="connsiteY27" fmla="*/ 384201 h 505652"/>
                  <a:gd name="connsiteX28" fmla="*/ 298307 w 1077556"/>
                  <a:gd name="connsiteY28" fmla="*/ 427063 h 505652"/>
                  <a:gd name="connsiteX29" fmla="*/ 298307 w 1077556"/>
                  <a:gd name="connsiteY29" fmla="*/ 505645 h 505652"/>
                  <a:gd name="connsiteX0" fmla="*/ 307832 w 1077556"/>
                  <a:gd name="connsiteY0" fmla="*/ 512789 h 512796"/>
                  <a:gd name="connsiteX1" fmla="*/ 167338 w 1077556"/>
                  <a:gd name="connsiteY1" fmla="*/ 422301 h 512796"/>
                  <a:gd name="connsiteX2" fmla="*/ 55419 w 1077556"/>
                  <a:gd name="connsiteY2" fmla="*/ 324670 h 512796"/>
                  <a:gd name="connsiteX3" fmla="*/ 651 w 1077556"/>
                  <a:gd name="connsiteY3" fmla="*/ 207988 h 512796"/>
                  <a:gd name="connsiteX4" fmla="*/ 33988 w 1077556"/>
                  <a:gd name="connsiteY4" fmla="*/ 96070 h 512796"/>
                  <a:gd name="connsiteX5" fmla="*/ 155432 w 1077556"/>
                  <a:gd name="connsiteY5" fmla="*/ 19870 h 512796"/>
                  <a:gd name="connsiteX6" fmla="*/ 267351 w 1077556"/>
                  <a:gd name="connsiteY6" fmla="*/ 820 h 512796"/>
                  <a:gd name="connsiteX7" fmla="*/ 362601 w 1077556"/>
                  <a:gd name="connsiteY7" fmla="*/ 5582 h 512796"/>
                  <a:gd name="connsiteX8" fmla="*/ 469757 w 1077556"/>
                  <a:gd name="connsiteY8" fmla="*/ 24632 h 512796"/>
                  <a:gd name="connsiteX9" fmla="*/ 600726 w 1077556"/>
                  <a:gd name="connsiteY9" fmla="*/ 53207 h 512796"/>
                  <a:gd name="connsiteX10" fmla="*/ 736457 w 1077556"/>
                  <a:gd name="connsiteY10" fmla="*/ 69876 h 512796"/>
                  <a:gd name="connsiteX11" fmla="*/ 831707 w 1077556"/>
                  <a:gd name="connsiteY11" fmla="*/ 55589 h 512796"/>
                  <a:gd name="connsiteX12" fmla="*/ 869807 w 1077556"/>
                  <a:gd name="connsiteY12" fmla="*/ 19870 h 512796"/>
                  <a:gd name="connsiteX13" fmla="*/ 929338 w 1077556"/>
                  <a:gd name="connsiteY13" fmla="*/ 43682 h 512796"/>
                  <a:gd name="connsiteX14" fmla="*/ 1031732 w 1077556"/>
                  <a:gd name="connsiteY14" fmla="*/ 46063 h 512796"/>
                  <a:gd name="connsiteX15" fmla="*/ 1076976 w 1077556"/>
                  <a:gd name="connsiteY15" fmla="*/ 43682 h 512796"/>
                  <a:gd name="connsiteX16" fmla="*/ 1003157 w 1077556"/>
                  <a:gd name="connsiteY16" fmla="*/ 96070 h 512796"/>
                  <a:gd name="connsiteX17" fmla="*/ 891238 w 1077556"/>
                  <a:gd name="connsiteY17" fmla="*/ 150838 h 512796"/>
                  <a:gd name="connsiteX18" fmla="*/ 698357 w 1077556"/>
                  <a:gd name="connsiteY18" fmla="*/ 186557 h 512796"/>
                  <a:gd name="connsiteX19" fmla="*/ 574532 w 1077556"/>
                  <a:gd name="connsiteY19" fmla="*/ 184176 h 512796"/>
                  <a:gd name="connsiteX20" fmla="*/ 460232 w 1077556"/>
                  <a:gd name="connsiteY20" fmla="*/ 148457 h 512796"/>
                  <a:gd name="connsiteX21" fmla="*/ 350694 w 1077556"/>
                  <a:gd name="connsiteY21" fmla="*/ 103213 h 512796"/>
                  <a:gd name="connsiteX22" fmla="*/ 217344 w 1077556"/>
                  <a:gd name="connsiteY22" fmla="*/ 96070 h 512796"/>
                  <a:gd name="connsiteX23" fmla="*/ 134000 w 1077556"/>
                  <a:gd name="connsiteY23" fmla="*/ 141313 h 512796"/>
                  <a:gd name="connsiteX24" fmla="*/ 119713 w 1077556"/>
                  <a:gd name="connsiteY24" fmla="*/ 219894 h 512796"/>
                  <a:gd name="connsiteX25" fmla="*/ 217344 w 1077556"/>
                  <a:gd name="connsiteY25" fmla="*/ 329432 h 512796"/>
                  <a:gd name="connsiteX26" fmla="*/ 284019 w 1077556"/>
                  <a:gd name="connsiteY26" fmla="*/ 367532 h 512796"/>
                  <a:gd name="connsiteX27" fmla="*/ 314976 w 1077556"/>
                  <a:gd name="connsiteY27" fmla="*/ 384201 h 512796"/>
                  <a:gd name="connsiteX28" fmla="*/ 298307 w 1077556"/>
                  <a:gd name="connsiteY28" fmla="*/ 427063 h 512796"/>
                  <a:gd name="connsiteX29" fmla="*/ 307832 w 1077556"/>
                  <a:gd name="connsiteY29" fmla="*/ 512789 h 512796"/>
                  <a:gd name="connsiteX0" fmla="*/ 307832 w 1077556"/>
                  <a:gd name="connsiteY0" fmla="*/ 512789 h 512796"/>
                  <a:gd name="connsiteX1" fmla="*/ 167338 w 1077556"/>
                  <a:gd name="connsiteY1" fmla="*/ 422301 h 512796"/>
                  <a:gd name="connsiteX2" fmla="*/ 55419 w 1077556"/>
                  <a:gd name="connsiteY2" fmla="*/ 324670 h 512796"/>
                  <a:gd name="connsiteX3" fmla="*/ 651 w 1077556"/>
                  <a:gd name="connsiteY3" fmla="*/ 207988 h 512796"/>
                  <a:gd name="connsiteX4" fmla="*/ 33988 w 1077556"/>
                  <a:gd name="connsiteY4" fmla="*/ 96070 h 512796"/>
                  <a:gd name="connsiteX5" fmla="*/ 155432 w 1077556"/>
                  <a:gd name="connsiteY5" fmla="*/ 19870 h 512796"/>
                  <a:gd name="connsiteX6" fmla="*/ 267351 w 1077556"/>
                  <a:gd name="connsiteY6" fmla="*/ 820 h 512796"/>
                  <a:gd name="connsiteX7" fmla="*/ 362601 w 1077556"/>
                  <a:gd name="connsiteY7" fmla="*/ 5582 h 512796"/>
                  <a:gd name="connsiteX8" fmla="*/ 469757 w 1077556"/>
                  <a:gd name="connsiteY8" fmla="*/ 24632 h 512796"/>
                  <a:gd name="connsiteX9" fmla="*/ 600726 w 1077556"/>
                  <a:gd name="connsiteY9" fmla="*/ 53207 h 512796"/>
                  <a:gd name="connsiteX10" fmla="*/ 736457 w 1077556"/>
                  <a:gd name="connsiteY10" fmla="*/ 69876 h 512796"/>
                  <a:gd name="connsiteX11" fmla="*/ 831707 w 1077556"/>
                  <a:gd name="connsiteY11" fmla="*/ 55589 h 512796"/>
                  <a:gd name="connsiteX12" fmla="*/ 869807 w 1077556"/>
                  <a:gd name="connsiteY12" fmla="*/ 19870 h 512796"/>
                  <a:gd name="connsiteX13" fmla="*/ 929338 w 1077556"/>
                  <a:gd name="connsiteY13" fmla="*/ 43682 h 512796"/>
                  <a:gd name="connsiteX14" fmla="*/ 1031732 w 1077556"/>
                  <a:gd name="connsiteY14" fmla="*/ 46063 h 512796"/>
                  <a:gd name="connsiteX15" fmla="*/ 1076976 w 1077556"/>
                  <a:gd name="connsiteY15" fmla="*/ 43682 h 512796"/>
                  <a:gd name="connsiteX16" fmla="*/ 1003157 w 1077556"/>
                  <a:gd name="connsiteY16" fmla="*/ 96070 h 512796"/>
                  <a:gd name="connsiteX17" fmla="*/ 891238 w 1077556"/>
                  <a:gd name="connsiteY17" fmla="*/ 150838 h 512796"/>
                  <a:gd name="connsiteX18" fmla="*/ 698357 w 1077556"/>
                  <a:gd name="connsiteY18" fmla="*/ 186557 h 512796"/>
                  <a:gd name="connsiteX19" fmla="*/ 574532 w 1077556"/>
                  <a:gd name="connsiteY19" fmla="*/ 184176 h 512796"/>
                  <a:gd name="connsiteX20" fmla="*/ 460232 w 1077556"/>
                  <a:gd name="connsiteY20" fmla="*/ 148457 h 512796"/>
                  <a:gd name="connsiteX21" fmla="*/ 350694 w 1077556"/>
                  <a:gd name="connsiteY21" fmla="*/ 107975 h 512796"/>
                  <a:gd name="connsiteX22" fmla="*/ 217344 w 1077556"/>
                  <a:gd name="connsiteY22" fmla="*/ 96070 h 512796"/>
                  <a:gd name="connsiteX23" fmla="*/ 134000 w 1077556"/>
                  <a:gd name="connsiteY23" fmla="*/ 141313 h 512796"/>
                  <a:gd name="connsiteX24" fmla="*/ 119713 w 1077556"/>
                  <a:gd name="connsiteY24" fmla="*/ 219894 h 512796"/>
                  <a:gd name="connsiteX25" fmla="*/ 217344 w 1077556"/>
                  <a:gd name="connsiteY25" fmla="*/ 329432 h 512796"/>
                  <a:gd name="connsiteX26" fmla="*/ 284019 w 1077556"/>
                  <a:gd name="connsiteY26" fmla="*/ 367532 h 512796"/>
                  <a:gd name="connsiteX27" fmla="*/ 314976 w 1077556"/>
                  <a:gd name="connsiteY27" fmla="*/ 384201 h 512796"/>
                  <a:gd name="connsiteX28" fmla="*/ 298307 w 1077556"/>
                  <a:gd name="connsiteY28" fmla="*/ 427063 h 512796"/>
                  <a:gd name="connsiteX29" fmla="*/ 307832 w 1077556"/>
                  <a:gd name="connsiteY29" fmla="*/ 512789 h 512796"/>
                  <a:gd name="connsiteX0" fmla="*/ 307832 w 1077556"/>
                  <a:gd name="connsiteY0" fmla="*/ 512789 h 512796"/>
                  <a:gd name="connsiteX1" fmla="*/ 167338 w 1077556"/>
                  <a:gd name="connsiteY1" fmla="*/ 422301 h 512796"/>
                  <a:gd name="connsiteX2" fmla="*/ 55419 w 1077556"/>
                  <a:gd name="connsiteY2" fmla="*/ 324670 h 512796"/>
                  <a:gd name="connsiteX3" fmla="*/ 651 w 1077556"/>
                  <a:gd name="connsiteY3" fmla="*/ 207988 h 512796"/>
                  <a:gd name="connsiteX4" fmla="*/ 33988 w 1077556"/>
                  <a:gd name="connsiteY4" fmla="*/ 96070 h 512796"/>
                  <a:gd name="connsiteX5" fmla="*/ 155432 w 1077556"/>
                  <a:gd name="connsiteY5" fmla="*/ 19870 h 512796"/>
                  <a:gd name="connsiteX6" fmla="*/ 267351 w 1077556"/>
                  <a:gd name="connsiteY6" fmla="*/ 820 h 512796"/>
                  <a:gd name="connsiteX7" fmla="*/ 362601 w 1077556"/>
                  <a:gd name="connsiteY7" fmla="*/ 5582 h 512796"/>
                  <a:gd name="connsiteX8" fmla="*/ 469757 w 1077556"/>
                  <a:gd name="connsiteY8" fmla="*/ 24632 h 512796"/>
                  <a:gd name="connsiteX9" fmla="*/ 600726 w 1077556"/>
                  <a:gd name="connsiteY9" fmla="*/ 53207 h 512796"/>
                  <a:gd name="connsiteX10" fmla="*/ 736457 w 1077556"/>
                  <a:gd name="connsiteY10" fmla="*/ 69876 h 512796"/>
                  <a:gd name="connsiteX11" fmla="*/ 831707 w 1077556"/>
                  <a:gd name="connsiteY11" fmla="*/ 55589 h 512796"/>
                  <a:gd name="connsiteX12" fmla="*/ 869807 w 1077556"/>
                  <a:gd name="connsiteY12" fmla="*/ 27014 h 512796"/>
                  <a:gd name="connsiteX13" fmla="*/ 929338 w 1077556"/>
                  <a:gd name="connsiteY13" fmla="*/ 43682 h 512796"/>
                  <a:gd name="connsiteX14" fmla="*/ 1031732 w 1077556"/>
                  <a:gd name="connsiteY14" fmla="*/ 46063 h 512796"/>
                  <a:gd name="connsiteX15" fmla="*/ 1076976 w 1077556"/>
                  <a:gd name="connsiteY15" fmla="*/ 43682 h 512796"/>
                  <a:gd name="connsiteX16" fmla="*/ 1003157 w 1077556"/>
                  <a:gd name="connsiteY16" fmla="*/ 96070 h 512796"/>
                  <a:gd name="connsiteX17" fmla="*/ 891238 w 1077556"/>
                  <a:gd name="connsiteY17" fmla="*/ 150838 h 512796"/>
                  <a:gd name="connsiteX18" fmla="*/ 698357 w 1077556"/>
                  <a:gd name="connsiteY18" fmla="*/ 186557 h 512796"/>
                  <a:gd name="connsiteX19" fmla="*/ 574532 w 1077556"/>
                  <a:gd name="connsiteY19" fmla="*/ 184176 h 512796"/>
                  <a:gd name="connsiteX20" fmla="*/ 460232 w 1077556"/>
                  <a:gd name="connsiteY20" fmla="*/ 148457 h 512796"/>
                  <a:gd name="connsiteX21" fmla="*/ 350694 w 1077556"/>
                  <a:gd name="connsiteY21" fmla="*/ 107975 h 512796"/>
                  <a:gd name="connsiteX22" fmla="*/ 217344 w 1077556"/>
                  <a:gd name="connsiteY22" fmla="*/ 96070 h 512796"/>
                  <a:gd name="connsiteX23" fmla="*/ 134000 w 1077556"/>
                  <a:gd name="connsiteY23" fmla="*/ 141313 h 512796"/>
                  <a:gd name="connsiteX24" fmla="*/ 119713 w 1077556"/>
                  <a:gd name="connsiteY24" fmla="*/ 219894 h 512796"/>
                  <a:gd name="connsiteX25" fmla="*/ 217344 w 1077556"/>
                  <a:gd name="connsiteY25" fmla="*/ 329432 h 512796"/>
                  <a:gd name="connsiteX26" fmla="*/ 284019 w 1077556"/>
                  <a:gd name="connsiteY26" fmla="*/ 367532 h 512796"/>
                  <a:gd name="connsiteX27" fmla="*/ 314976 w 1077556"/>
                  <a:gd name="connsiteY27" fmla="*/ 384201 h 512796"/>
                  <a:gd name="connsiteX28" fmla="*/ 298307 w 1077556"/>
                  <a:gd name="connsiteY28" fmla="*/ 427063 h 512796"/>
                  <a:gd name="connsiteX29" fmla="*/ 307832 w 1077556"/>
                  <a:gd name="connsiteY29" fmla="*/ 512789 h 512796"/>
                  <a:gd name="connsiteX0" fmla="*/ 307832 w 1086959"/>
                  <a:gd name="connsiteY0" fmla="*/ 512789 h 512796"/>
                  <a:gd name="connsiteX1" fmla="*/ 167338 w 1086959"/>
                  <a:gd name="connsiteY1" fmla="*/ 422301 h 512796"/>
                  <a:gd name="connsiteX2" fmla="*/ 55419 w 1086959"/>
                  <a:gd name="connsiteY2" fmla="*/ 324670 h 512796"/>
                  <a:gd name="connsiteX3" fmla="*/ 651 w 1086959"/>
                  <a:gd name="connsiteY3" fmla="*/ 207988 h 512796"/>
                  <a:gd name="connsiteX4" fmla="*/ 33988 w 1086959"/>
                  <a:gd name="connsiteY4" fmla="*/ 96070 h 512796"/>
                  <a:gd name="connsiteX5" fmla="*/ 155432 w 1086959"/>
                  <a:gd name="connsiteY5" fmla="*/ 19870 h 512796"/>
                  <a:gd name="connsiteX6" fmla="*/ 267351 w 1086959"/>
                  <a:gd name="connsiteY6" fmla="*/ 820 h 512796"/>
                  <a:gd name="connsiteX7" fmla="*/ 362601 w 1086959"/>
                  <a:gd name="connsiteY7" fmla="*/ 5582 h 512796"/>
                  <a:gd name="connsiteX8" fmla="*/ 469757 w 1086959"/>
                  <a:gd name="connsiteY8" fmla="*/ 24632 h 512796"/>
                  <a:gd name="connsiteX9" fmla="*/ 600726 w 1086959"/>
                  <a:gd name="connsiteY9" fmla="*/ 53207 h 512796"/>
                  <a:gd name="connsiteX10" fmla="*/ 736457 w 1086959"/>
                  <a:gd name="connsiteY10" fmla="*/ 69876 h 512796"/>
                  <a:gd name="connsiteX11" fmla="*/ 831707 w 1086959"/>
                  <a:gd name="connsiteY11" fmla="*/ 55589 h 512796"/>
                  <a:gd name="connsiteX12" fmla="*/ 869807 w 1086959"/>
                  <a:gd name="connsiteY12" fmla="*/ 27014 h 512796"/>
                  <a:gd name="connsiteX13" fmla="*/ 929338 w 1086959"/>
                  <a:gd name="connsiteY13" fmla="*/ 43682 h 512796"/>
                  <a:gd name="connsiteX14" fmla="*/ 1031732 w 1086959"/>
                  <a:gd name="connsiteY14" fmla="*/ 46063 h 512796"/>
                  <a:gd name="connsiteX15" fmla="*/ 1086501 w 1086959"/>
                  <a:gd name="connsiteY15" fmla="*/ 34157 h 512796"/>
                  <a:gd name="connsiteX16" fmla="*/ 1003157 w 1086959"/>
                  <a:gd name="connsiteY16" fmla="*/ 96070 h 512796"/>
                  <a:gd name="connsiteX17" fmla="*/ 891238 w 1086959"/>
                  <a:gd name="connsiteY17" fmla="*/ 150838 h 512796"/>
                  <a:gd name="connsiteX18" fmla="*/ 698357 w 1086959"/>
                  <a:gd name="connsiteY18" fmla="*/ 186557 h 512796"/>
                  <a:gd name="connsiteX19" fmla="*/ 574532 w 1086959"/>
                  <a:gd name="connsiteY19" fmla="*/ 184176 h 512796"/>
                  <a:gd name="connsiteX20" fmla="*/ 460232 w 1086959"/>
                  <a:gd name="connsiteY20" fmla="*/ 148457 h 512796"/>
                  <a:gd name="connsiteX21" fmla="*/ 350694 w 1086959"/>
                  <a:gd name="connsiteY21" fmla="*/ 107975 h 512796"/>
                  <a:gd name="connsiteX22" fmla="*/ 217344 w 1086959"/>
                  <a:gd name="connsiteY22" fmla="*/ 96070 h 512796"/>
                  <a:gd name="connsiteX23" fmla="*/ 134000 w 1086959"/>
                  <a:gd name="connsiteY23" fmla="*/ 141313 h 512796"/>
                  <a:gd name="connsiteX24" fmla="*/ 119713 w 1086959"/>
                  <a:gd name="connsiteY24" fmla="*/ 219894 h 512796"/>
                  <a:gd name="connsiteX25" fmla="*/ 217344 w 1086959"/>
                  <a:gd name="connsiteY25" fmla="*/ 329432 h 512796"/>
                  <a:gd name="connsiteX26" fmla="*/ 284019 w 1086959"/>
                  <a:gd name="connsiteY26" fmla="*/ 367532 h 512796"/>
                  <a:gd name="connsiteX27" fmla="*/ 314976 w 1086959"/>
                  <a:gd name="connsiteY27" fmla="*/ 384201 h 512796"/>
                  <a:gd name="connsiteX28" fmla="*/ 298307 w 1086959"/>
                  <a:gd name="connsiteY28" fmla="*/ 427063 h 512796"/>
                  <a:gd name="connsiteX29" fmla="*/ 307832 w 1086959"/>
                  <a:gd name="connsiteY29" fmla="*/ 512789 h 512796"/>
                  <a:gd name="connsiteX0" fmla="*/ 307832 w 1086959"/>
                  <a:gd name="connsiteY0" fmla="*/ 512789 h 512796"/>
                  <a:gd name="connsiteX1" fmla="*/ 167338 w 1086959"/>
                  <a:gd name="connsiteY1" fmla="*/ 422301 h 512796"/>
                  <a:gd name="connsiteX2" fmla="*/ 55419 w 1086959"/>
                  <a:gd name="connsiteY2" fmla="*/ 324670 h 512796"/>
                  <a:gd name="connsiteX3" fmla="*/ 651 w 1086959"/>
                  <a:gd name="connsiteY3" fmla="*/ 207988 h 512796"/>
                  <a:gd name="connsiteX4" fmla="*/ 33988 w 1086959"/>
                  <a:gd name="connsiteY4" fmla="*/ 96070 h 512796"/>
                  <a:gd name="connsiteX5" fmla="*/ 155432 w 1086959"/>
                  <a:gd name="connsiteY5" fmla="*/ 19870 h 512796"/>
                  <a:gd name="connsiteX6" fmla="*/ 267351 w 1086959"/>
                  <a:gd name="connsiteY6" fmla="*/ 820 h 512796"/>
                  <a:gd name="connsiteX7" fmla="*/ 362601 w 1086959"/>
                  <a:gd name="connsiteY7" fmla="*/ 5582 h 512796"/>
                  <a:gd name="connsiteX8" fmla="*/ 469757 w 1086959"/>
                  <a:gd name="connsiteY8" fmla="*/ 24632 h 512796"/>
                  <a:gd name="connsiteX9" fmla="*/ 600726 w 1086959"/>
                  <a:gd name="connsiteY9" fmla="*/ 53207 h 512796"/>
                  <a:gd name="connsiteX10" fmla="*/ 736457 w 1086959"/>
                  <a:gd name="connsiteY10" fmla="*/ 69876 h 512796"/>
                  <a:gd name="connsiteX11" fmla="*/ 831707 w 1086959"/>
                  <a:gd name="connsiteY11" fmla="*/ 55589 h 512796"/>
                  <a:gd name="connsiteX12" fmla="*/ 869807 w 1086959"/>
                  <a:gd name="connsiteY12" fmla="*/ 27014 h 512796"/>
                  <a:gd name="connsiteX13" fmla="*/ 929338 w 1086959"/>
                  <a:gd name="connsiteY13" fmla="*/ 43682 h 512796"/>
                  <a:gd name="connsiteX14" fmla="*/ 1031732 w 1086959"/>
                  <a:gd name="connsiteY14" fmla="*/ 46063 h 512796"/>
                  <a:gd name="connsiteX15" fmla="*/ 1086501 w 1086959"/>
                  <a:gd name="connsiteY15" fmla="*/ 34157 h 512796"/>
                  <a:gd name="connsiteX16" fmla="*/ 1003157 w 1086959"/>
                  <a:gd name="connsiteY16" fmla="*/ 96070 h 512796"/>
                  <a:gd name="connsiteX17" fmla="*/ 891238 w 1086959"/>
                  <a:gd name="connsiteY17" fmla="*/ 150838 h 512796"/>
                  <a:gd name="connsiteX18" fmla="*/ 698357 w 1086959"/>
                  <a:gd name="connsiteY18" fmla="*/ 186557 h 512796"/>
                  <a:gd name="connsiteX19" fmla="*/ 574532 w 1086959"/>
                  <a:gd name="connsiteY19" fmla="*/ 184176 h 512796"/>
                  <a:gd name="connsiteX20" fmla="*/ 460232 w 1086959"/>
                  <a:gd name="connsiteY20" fmla="*/ 148457 h 512796"/>
                  <a:gd name="connsiteX21" fmla="*/ 350694 w 1086959"/>
                  <a:gd name="connsiteY21" fmla="*/ 107975 h 512796"/>
                  <a:gd name="connsiteX22" fmla="*/ 217344 w 1086959"/>
                  <a:gd name="connsiteY22" fmla="*/ 96070 h 512796"/>
                  <a:gd name="connsiteX23" fmla="*/ 134000 w 1086959"/>
                  <a:gd name="connsiteY23" fmla="*/ 141313 h 512796"/>
                  <a:gd name="connsiteX24" fmla="*/ 119713 w 1086959"/>
                  <a:gd name="connsiteY24" fmla="*/ 219894 h 512796"/>
                  <a:gd name="connsiteX25" fmla="*/ 217344 w 1086959"/>
                  <a:gd name="connsiteY25" fmla="*/ 324669 h 512796"/>
                  <a:gd name="connsiteX26" fmla="*/ 284019 w 1086959"/>
                  <a:gd name="connsiteY26" fmla="*/ 367532 h 512796"/>
                  <a:gd name="connsiteX27" fmla="*/ 314976 w 1086959"/>
                  <a:gd name="connsiteY27" fmla="*/ 384201 h 512796"/>
                  <a:gd name="connsiteX28" fmla="*/ 298307 w 1086959"/>
                  <a:gd name="connsiteY28" fmla="*/ 427063 h 512796"/>
                  <a:gd name="connsiteX29" fmla="*/ 307832 w 1086959"/>
                  <a:gd name="connsiteY29" fmla="*/ 512789 h 512796"/>
                  <a:gd name="connsiteX0" fmla="*/ 307832 w 1086959"/>
                  <a:gd name="connsiteY0" fmla="*/ 512789 h 512796"/>
                  <a:gd name="connsiteX1" fmla="*/ 167338 w 1086959"/>
                  <a:gd name="connsiteY1" fmla="*/ 422301 h 512796"/>
                  <a:gd name="connsiteX2" fmla="*/ 55419 w 1086959"/>
                  <a:gd name="connsiteY2" fmla="*/ 324670 h 512796"/>
                  <a:gd name="connsiteX3" fmla="*/ 651 w 1086959"/>
                  <a:gd name="connsiteY3" fmla="*/ 207988 h 512796"/>
                  <a:gd name="connsiteX4" fmla="*/ 33988 w 1086959"/>
                  <a:gd name="connsiteY4" fmla="*/ 96070 h 512796"/>
                  <a:gd name="connsiteX5" fmla="*/ 155432 w 1086959"/>
                  <a:gd name="connsiteY5" fmla="*/ 19870 h 512796"/>
                  <a:gd name="connsiteX6" fmla="*/ 267351 w 1086959"/>
                  <a:gd name="connsiteY6" fmla="*/ 820 h 512796"/>
                  <a:gd name="connsiteX7" fmla="*/ 362601 w 1086959"/>
                  <a:gd name="connsiteY7" fmla="*/ 5582 h 512796"/>
                  <a:gd name="connsiteX8" fmla="*/ 469757 w 1086959"/>
                  <a:gd name="connsiteY8" fmla="*/ 24632 h 512796"/>
                  <a:gd name="connsiteX9" fmla="*/ 600726 w 1086959"/>
                  <a:gd name="connsiteY9" fmla="*/ 53207 h 512796"/>
                  <a:gd name="connsiteX10" fmla="*/ 736457 w 1086959"/>
                  <a:gd name="connsiteY10" fmla="*/ 69876 h 512796"/>
                  <a:gd name="connsiteX11" fmla="*/ 831707 w 1086959"/>
                  <a:gd name="connsiteY11" fmla="*/ 55589 h 512796"/>
                  <a:gd name="connsiteX12" fmla="*/ 869807 w 1086959"/>
                  <a:gd name="connsiteY12" fmla="*/ 27014 h 512796"/>
                  <a:gd name="connsiteX13" fmla="*/ 929338 w 1086959"/>
                  <a:gd name="connsiteY13" fmla="*/ 43682 h 512796"/>
                  <a:gd name="connsiteX14" fmla="*/ 1031732 w 1086959"/>
                  <a:gd name="connsiteY14" fmla="*/ 46063 h 512796"/>
                  <a:gd name="connsiteX15" fmla="*/ 1086501 w 1086959"/>
                  <a:gd name="connsiteY15" fmla="*/ 34157 h 512796"/>
                  <a:gd name="connsiteX16" fmla="*/ 1003157 w 1086959"/>
                  <a:gd name="connsiteY16" fmla="*/ 96070 h 512796"/>
                  <a:gd name="connsiteX17" fmla="*/ 891238 w 1086959"/>
                  <a:gd name="connsiteY17" fmla="*/ 150838 h 512796"/>
                  <a:gd name="connsiteX18" fmla="*/ 698357 w 1086959"/>
                  <a:gd name="connsiteY18" fmla="*/ 186557 h 512796"/>
                  <a:gd name="connsiteX19" fmla="*/ 574532 w 1086959"/>
                  <a:gd name="connsiteY19" fmla="*/ 184176 h 512796"/>
                  <a:gd name="connsiteX20" fmla="*/ 460232 w 1086959"/>
                  <a:gd name="connsiteY20" fmla="*/ 148457 h 512796"/>
                  <a:gd name="connsiteX21" fmla="*/ 350694 w 1086959"/>
                  <a:gd name="connsiteY21" fmla="*/ 107975 h 512796"/>
                  <a:gd name="connsiteX22" fmla="*/ 217344 w 1086959"/>
                  <a:gd name="connsiteY22" fmla="*/ 96070 h 512796"/>
                  <a:gd name="connsiteX23" fmla="*/ 141144 w 1086959"/>
                  <a:gd name="connsiteY23" fmla="*/ 148457 h 512796"/>
                  <a:gd name="connsiteX24" fmla="*/ 119713 w 1086959"/>
                  <a:gd name="connsiteY24" fmla="*/ 219894 h 512796"/>
                  <a:gd name="connsiteX25" fmla="*/ 217344 w 1086959"/>
                  <a:gd name="connsiteY25" fmla="*/ 324669 h 512796"/>
                  <a:gd name="connsiteX26" fmla="*/ 284019 w 1086959"/>
                  <a:gd name="connsiteY26" fmla="*/ 367532 h 512796"/>
                  <a:gd name="connsiteX27" fmla="*/ 314976 w 1086959"/>
                  <a:gd name="connsiteY27" fmla="*/ 384201 h 512796"/>
                  <a:gd name="connsiteX28" fmla="*/ 298307 w 1086959"/>
                  <a:gd name="connsiteY28" fmla="*/ 427063 h 512796"/>
                  <a:gd name="connsiteX29" fmla="*/ 307832 w 1086959"/>
                  <a:gd name="connsiteY29" fmla="*/ 512789 h 512796"/>
                  <a:gd name="connsiteX0" fmla="*/ 307832 w 1086959"/>
                  <a:gd name="connsiteY0" fmla="*/ 512789 h 512796"/>
                  <a:gd name="connsiteX1" fmla="*/ 167338 w 1086959"/>
                  <a:gd name="connsiteY1" fmla="*/ 422301 h 512796"/>
                  <a:gd name="connsiteX2" fmla="*/ 55419 w 1086959"/>
                  <a:gd name="connsiteY2" fmla="*/ 324670 h 512796"/>
                  <a:gd name="connsiteX3" fmla="*/ 651 w 1086959"/>
                  <a:gd name="connsiteY3" fmla="*/ 207988 h 512796"/>
                  <a:gd name="connsiteX4" fmla="*/ 33988 w 1086959"/>
                  <a:gd name="connsiteY4" fmla="*/ 96070 h 512796"/>
                  <a:gd name="connsiteX5" fmla="*/ 155432 w 1086959"/>
                  <a:gd name="connsiteY5" fmla="*/ 19870 h 512796"/>
                  <a:gd name="connsiteX6" fmla="*/ 267351 w 1086959"/>
                  <a:gd name="connsiteY6" fmla="*/ 820 h 512796"/>
                  <a:gd name="connsiteX7" fmla="*/ 362601 w 1086959"/>
                  <a:gd name="connsiteY7" fmla="*/ 5582 h 512796"/>
                  <a:gd name="connsiteX8" fmla="*/ 469757 w 1086959"/>
                  <a:gd name="connsiteY8" fmla="*/ 24632 h 512796"/>
                  <a:gd name="connsiteX9" fmla="*/ 600726 w 1086959"/>
                  <a:gd name="connsiteY9" fmla="*/ 53207 h 512796"/>
                  <a:gd name="connsiteX10" fmla="*/ 736457 w 1086959"/>
                  <a:gd name="connsiteY10" fmla="*/ 69876 h 512796"/>
                  <a:gd name="connsiteX11" fmla="*/ 831707 w 1086959"/>
                  <a:gd name="connsiteY11" fmla="*/ 55589 h 512796"/>
                  <a:gd name="connsiteX12" fmla="*/ 869807 w 1086959"/>
                  <a:gd name="connsiteY12" fmla="*/ 27014 h 512796"/>
                  <a:gd name="connsiteX13" fmla="*/ 929338 w 1086959"/>
                  <a:gd name="connsiteY13" fmla="*/ 43682 h 512796"/>
                  <a:gd name="connsiteX14" fmla="*/ 1031732 w 1086959"/>
                  <a:gd name="connsiteY14" fmla="*/ 46063 h 512796"/>
                  <a:gd name="connsiteX15" fmla="*/ 1086501 w 1086959"/>
                  <a:gd name="connsiteY15" fmla="*/ 34157 h 512796"/>
                  <a:gd name="connsiteX16" fmla="*/ 1003157 w 1086959"/>
                  <a:gd name="connsiteY16" fmla="*/ 96070 h 512796"/>
                  <a:gd name="connsiteX17" fmla="*/ 891238 w 1086959"/>
                  <a:gd name="connsiteY17" fmla="*/ 150838 h 512796"/>
                  <a:gd name="connsiteX18" fmla="*/ 698357 w 1086959"/>
                  <a:gd name="connsiteY18" fmla="*/ 186557 h 512796"/>
                  <a:gd name="connsiteX19" fmla="*/ 574532 w 1086959"/>
                  <a:gd name="connsiteY19" fmla="*/ 184176 h 512796"/>
                  <a:gd name="connsiteX20" fmla="*/ 460232 w 1086959"/>
                  <a:gd name="connsiteY20" fmla="*/ 148457 h 512796"/>
                  <a:gd name="connsiteX21" fmla="*/ 350694 w 1086959"/>
                  <a:gd name="connsiteY21" fmla="*/ 107975 h 512796"/>
                  <a:gd name="connsiteX22" fmla="*/ 219725 w 1086959"/>
                  <a:gd name="connsiteY22" fmla="*/ 105595 h 512796"/>
                  <a:gd name="connsiteX23" fmla="*/ 141144 w 1086959"/>
                  <a:gd name="connsiteY23" fmla="*/ 148457 h 512796"/>
                  <a:gd name="connsiteX24" fmla="*/ 119713 w 1086959"/>
                  <a:gd name="connsiteY24" fmla="*/ 219894 h 512796"/>
                  <a:gd name="connsiteX25" fmla="*/ 217344 w 1086959"/>
                  <a:gd name="connsiteY25" fmla="*/ 324669 h 512796"/>
                  <a:gd name="connsiteX26" fmla="*/ 284019 w 1086959"/>
                  <a:gd name="connsiteY26" fmla="*/ 367532 h 512796"/>
                  <a:gd name="connsiteX27" fmla="*/ 314976 w 1086959"/>
                  <a:gd name="connsiteY27" fmla="*/ 384201 h 512796"/>
                  <a:gd name="connsiteX28" fmla="*/ 298307 w 1086959"/>
                  <a:gd name="connsiteY28" fmla="*/ 427063 h 512796"/>
                  <a:gd name="connsiteX29" fmla="*/ 307832 w 1086959"/>
                  <a:gd name="connsiteY29" fmla="*/ 512789 h 512796"/>
                  <a:gd name="connsiteX0" fmla="*/ 307832 w 1086959"/>
                  <a:gd name="connsiteY0" fmla="*/ 512789 h 512796"/>
                  <a:gd name="connsiteX1" fmla="*/ 167338 w 1086959"/>
                  <a:gd name="connsiteY1" fmla="*/ 422301 h 512796"/>
                  <a:gd name="connsiteX2" fmla="*/ 55419 w 1086959"/>
                  <a:gd name="connsiteY2" fmla="*/ 324670 h 512796"/>
                  <a:gd name="connsiteX3" fmla="*/ 651 w 1086959"/>
                  <a:gd name="connsiteY3" fmla="*/ 207988 h 512796"/>
                  <a:gd name="connsiteX4" fmla="*/ 33988 w 1086959"/>
                  <a:gd name="connsiteY4" fmla="*/ 96070 h 512796"/>
                  <a:gd name="connsiteX5" fmla="*/ 155432 w 1086959"/>
                  <a:gd name="connsiteY5" fmla="*/ 19870 h 512796"/>
                  <a:gd name="connsiteX6" fmla="*/ 267351 w 1086959"/>
                  <a:gd name="connsiteY6" fmla="*/ 820 h 512796"/>
                  <a:gd name="connsiteX7" fmla="*/ 362601 w 1086959"/>
                  <a:gd name="connsiteY7" fmla="*/ 5582 h 512796"/>
                  <a:gd name="connsiteX8" fmla="*/ 469757 w 1086959"/>
                  <a:gd name="connsiteY8" fmla="*/ 24632 h 512796"/>
                  <a:gd name="connsiteX9" fmla="*/ 600726 w 1086959"/>
                  <a:gd name="connsiteY9" fmla="*/ 53207 h 512796"/>
                  <a:gd name="connsiteX10" fmla="*/ 736457 w 1086959"/>
                  <a:gd name="connsiteY10" fmla="*/ 69876 h 512796"/>
                  <a:gd name="connsiteX11" fmla="*/ 831707 w 1086959"/>
                  <a:gd name="connsiteY11" fmla="*/ 55589 h 512796"/>
                  <a:gd name="connsiteX12" fmla="*/ 869807 w 1086959"/>
                  <a:gd name="connsiteY12" fmla="*/ 27014 h 512796"/>
                  <a:gd name="connsiteX13" fmla="*/ 929338 w 1086959"/>
                  <a:gd name="connsiteY13" fmla="*/ 43682 h 512796"/>
                  <a:gd name="connsiteX14" fmla="*/ 1031732 w 1086959"/>
                  <a:gd name="connsiteY14" fmla="*/ 46063 h 512796"/>
                  <a:gd name="connsiteX15" fmla="*/ 1086501 w 1086959"/>
                  <a:gd name="connsiteY15" fmla="*/ 34157 h 512796"/>
                  <a:gd name="connsiteX16" fmla="*/ 1003157 w 1086959"/>
                  <a:gd name="connsiteY16" fmla="*/ 96070 h 512796"/>
                  <a:gd name="connsiteX17" fmla="*/ 891238 w 1086959"/>
                  <a:gd name="connsiteY17" fmla="*/ 150838 h 512796"/>
                  <a:gd name="connsiteX18" fmla="*/ 698357 w 1086959"/>
                  <a:gd name="connsiteY18" fmla="*/ 186557 h 512796"/>
                  <a:gd name="connsiteX19" fmla="*/ 574532 w 1086959"/>
                  <a:gd name="connsiteY19" fmla="*/ 184176 h 512796"/>
                  <a:gd name="connsiteX20" fmla="*/ 460232 w 1086959"/>
                  <a:gd name="connsiteY20" fmla="*/ 148457 h 512796"/>
                  <a:gd name="connsiteX21" fmla="*/ 350694 w 1086959"/>
                  <a:gd name="connsiteY21" fmla="*/ 107975 h 512796"/>
                  <a:gd name="connsiteX22" fmla="*/ 219725 w 1086959"/>
                  <a:gd name="connsiteY22" fmla="*/ 105595 h 512796"/>
                  <a:gd name="connsiteX23" fmla="*/ 141144 w 1086959"/>
                  <a:gd name="connsiteY23" fmla="*/ 148457 h 512796"/>
                  <a:gd name="connsiteX24" fmla="*/ 131620 w 1086959"/>
                  <a:gd name="connsiteY24" fmla="*/ 222275 h 512796"/>
                  <a:gd name="connsiteX25" fmla="*/ 217344 w 1086959"/>
                  <a:gd name="connsiteY25" fmla="*/ 324669 h 512796"/>
                  <a:gd name="connsiteX26" fmla="*/ 284019 w 1086959"/>
                  <a:gd name="connsiteY26" fmla="*/ 367532 h 512796"/>
                  <a:gd name="connsiteX27" fmla="*/ 314976 w 1086959"/>
                  <a:gd name="connsiteY27" fmla="*/ 384201 h 512796"/>
                  <a:gd name="connsiteX28" fmla="*/ 298307 w 1086959"/>
                  <a:gd name="connsiteY28" fmla="*/ 427063 h 512796"/>
                  <a:gd name="connsiteX29" fmla="*/ 307832 w 1086959"/>
                  <a:gd name="connsiteY29" fmla="*/ 512789 h 512796"/>
                  <a:gd name="connsiteX0" fmla="*/ 307832 w 1086959"/>
                  <a:gd name="connsiteY0" fmla="*/ 512789 h 512796"/>
                  <a:gd name="connsiteX1" fmla="*/ 167338 w 1086959"/>
                  <a:gd name="connsiteY1" fmla="*/ 422301 h 512796"/>
                  <a:gd name="connsiteX2" fmla="*/ 55419 w 1086959"/>
                  <a:gd name="connsiteY2" fmla="*/ 324670 h 512796"/>
                  <a:gd name="connsiteX3" fmla="*/ 651 w 1086959"/>
                  <a:gd name="connsiteY3" fmla="*/ 207988 h 512796"/>
                  <a:gd name="connsiteX4" fmla="*/ 33988 w 1086959"/>
                  <a:gd name="connsiteY4" fmla="*/ 96070 h 512796"/>
                  <a:gd name="connsiteX5" fmla="*/ 155432 w 1086959"/>
                  <a:gd name="connsiteY5" fmla="*/ 19870 h 512796"/>
                  <a:gd name="connsiteX6" fmla="*/ 267351 w 1086959"/>
                  <a:gd name="connsiteY6" fmla="*/ 820 h 512796"/>
                  <a:gd name="connsiteX7" fmla="*/ 362601 w 1086959"/>
                  <a:gd name="connsiteY7" fmla="*/ 5582 h 512796"/>
                  <a:gd name="connsiteX8" fmla="*/ 469757 w 1086959"/>
                  <a:gd name="connsiteY8" fmla="*/ 24632 h 512796"/>
                  <a:gd name="connsiteX9" fmla="*/ 600726 w 1086959"/>
                  <a:gd name="connsiteY9" fmla="*/ 53207 h 512796"/>
                  <a:gd name="connsiteX10" fmla="*/ 736457 w 1086959"/>
                  <a:gd name="connsiteY10" fmla="*/ 69876 h 512796"/>
                  <a:gd name="connsiteX11" fmla="*/ 831707 w 1086959"/>
                  <a:gd name="connsiteY11" fmla="*/ 55589 h 512796"/>
                  <a:gd name="connsiteX12" fmla="*/ 869807 w 1086959"/>
                  <a:gd name="connsiteY12" fmla="*/ 27014 h 512796"/>
                  <a:gd name="connsiteX13" fmla="*/ 929338 w 1086959"/>
                  <a:gd name="connsiteY13" fmla="*/ 43682 h 512796"/>
                  <a:gd name="connsiteX14" fmla="*/ 1031732 w 1086959"/>
                  <a:gd name="connsiteY14" fmla="*/ 46063 h 512796"/>
                  <a:gd name="connsiteX15" fmla="*/ 1086501 w 1086959"/>
                  <a:gd name="connsiteY15" fmla="*/ 34157 h 512796"/>
                  <a:gd name="connsiteX16" fmla="*/ 1003157 w 1086959"/>
                  <a:gd name="connsiteY16" fmla="*/ 96070 h 512796"/>
                  <a:gd name="connsiteX17" fmla="*/ 891238 w 1086959"/>
                  <a:gd name="connsiteY17" fmla="*/ 150838 h 512796"/>
                  <a:gd name="connsiteX18" fmla="*/ 698357 w 1086959"/>
                  <a:gd name="connsiteY18" fmla="*/ 186557 h 512796"/>
                  <a:gd name="connsiteX19" fmla="*/ 574532 w 1086959"/>
                  <a:gd name="connsiteY19" fmla="*/ 184176 h 512796"/>
                  <a:gd name="connsiteX20" fmla="*/ 460232 w 1086959"/>
                  <a:gd name="connsiteY20" fmla="*/ 148457 h 512796"/>
                  <a:gd name="connsiteX21" fmla="*/ 350694 w 1086959"/>
                  <a:gd name="connsiteY21" fmla="*/ 107975 h 512796"/>
                  <a:gd name="connsiteX22" fmla="*/ 219725 w 1086959"/>
                  <a:gd name="connsiteY22" fmla="*/ 105595 h 512796"/>
                  <a:gd name="connsiteX23" fmla="*/ 141144 w 1086959"/>
                  <a:gd name="connsiteY23" fmla="*/ 148457 h 512796"/>
                  <a:gd name="connsiteX24" fmla="*/ 131620 w 1086959"/>
                  <a:gd name="connsiteY24" fmla="*/ 222275 h 512796"/>
                  <a:gd name="connsiteX25" fmla="*/ 219725 w 1086959"/>
                  <a:gd name="connsiteY25" fmla="*/ 317525 h 512796"/>
                  <a:gd name="connsiteX26" fmla="*/ 284019 w 1086959"/>
                  <a:gd name="connsiteY26" fmla="*/ 367532 h 512796"/>
                  <a:gd name="connsiteX27" fmla="*/ 314976 w 1086959"/>
                  <a:gd name="connsiteY27" fmla="*/ 384201 h 512796"/>
                  <a:gd name="connsiteX28" fmla="*/ 298307 w 1086959"/>
                  <a:gd name="connsiteY28" fmla="*/ 427063 h 512796"/>
                  <a:gd name="connsiteX29" fmla="*/ 307832 w 1086959"/>
                  <a:gd name="connsiteY29" fmla="*/ 512789 h 512796"/>
                  <a:gd name="connsiteX0" fmla="*/ 307832 w 1086959"/>
                  <a:gd name="connsiteY0" fmla="*/ 512789 h 512796"/>
                  <a:gd name="connsiteX1" fmla="*/ 167338 w 1086959"/>
                  <a:gd name="connsiteY1" fmla="*/ 422301 h 512796"/>
                  <a:gd name="connsiteX2" fmla="*/ 55419 w 1086959"/>
                  <a:gd name="connsiteY2" fmla="*/ 324670 h 512796"/>
                  <a:gd name="connsiteX3" fmla="*/ 651 w 1086959"/>
                  <a:gd name="connsiteY3" fmla="*/ 207988 h 512796"/>
                  <a:gd name="connsiteX4" fmla="*/ 33988 w 1086959"/>
                  <a:gd name="connsiteY4" fmla="*/ 96070 h 512796"/>
                  <a:gd name="connsiteX5" fmla="*/ 155432 w 1086959"/>
                  <a:gd name="connsiteY5" fmla="*/ 19870 h 512796"/>
                  <a:gd name="connsiteX6" fmla="*/ 267351 w 1086959"/>
                  <a:gd name="connsiteY6" fmla="*/ 820 h 512796"/>
                  <a:gd name="connsiteX7" fmla="*/ 362601 w 1086959"/>
                  <a:gd name="connsiteY7" fmla="*/ 5582 h 512796"/>
                  <a:gd name="connsiteX8" fmla="*/ 469757 w 1086959"/>
                  <a:gd name="connsiteY8" fmla="*/ 24632 h 512796"/>
                  <a:gd name="connsiteX9" fmla="*/ 600726 w 1086959"/>
                  <a:gd name="connsiteY9" fmla="*/ 53207 h 512796"/>
                  <a:gd name="connsiteX10" fmla="*/ 736457 w 1086959"/>
                  <a:gd name="connsiteY10" fmla="*/ 69876 h 512796"/>
                  <a:gd name="connsiteX11" fmla="*/ 831707 w 1086959"/>
                  <a:gd name="connsiteY11" fmla="*/ 55589 h 512796"/>
                  <a:gd name="connsiteX12" fmla="*/ 869807 w 1086959"/>
                  <a:gd name="connsiteY12" fmla="*/ 27014 h 512796"/>
                  <a:gd name="connsiteX13" fmla="*/ 929338 w 1086959"/>
                  <a:gd name="connsiteY13" fmla="*/ 43682 h 512796"/>
                  <a:gd name="connsiteX14" fmla="*/ 1031732 w 1086959"/>
                  <a:gd name="connsiteY14" fmla="*/ 46063 h 512796"/>
                  <a:gd name="connsiteX15" fmla="*/ 1086501 w 1086959"/>
                  <a:gd name="connsiteY15" fmla="*/ 34157 h 512796"/>
                  <a:gd name="connsiteX16" fmla="*/ 1003157 w 1086959"/>
                  <a:gd name="connsiteY16" fmla="*/ 96070 h 512796"/>
                  <a:gd name="connsiteX17" fmla="*/ 891238 w 1086959"/>
                  <a:gd name="connsiteY17" fmla="*/ 150838 h 512796"/>
                  <a:gd name="connsiteX18" fmla="*/ 698357 w 1086959"/>
                  <a:gd name="connsiteY18" fmla="*/ 186557 h 512796"/>
                  <a:gd name="connsiteX19" fmla="*/ 574532 w 1086959"/>
                  <a:gd name="connsiteY19" fmla="*/ 184176 h 512796"/>
                  <a:gd name="connsiteX20" fmla="*/ 460232 w 1086959"/>
                  <a:gd name="connsiteY20" fmla="*/ 148457 h 512796"/>
                  <a:gd name="connsiteX21" fmla="*/ 350694 w 1086959"/>
                  <a:gd name="connsiteY21" fmla="*/ 107975 h 512796"/>
                  <a:gd name="connsiteX22" fmla="*/ 219725 w 1086959"/>
                  <a:gd name="connsiteY22" fmla="*/ 105595 h 512796"/>
                  <a:gd name="connsiteX23" fmla="*/ 141144 w 1086959"/>
                  <a:gd name="connsiteY23" fmla="*/ 148457 h 512796"/>
                  <a:gd name="connsiteX24" fmla="*/ 131620 w 1086959"/>
                  <a:gd name="connsiteY24" fmla="*/ 222275 h 512796"/>
                  <a:gd name="connsiteX25" fmla="*/ 219725 w 1086959"/>
                  <a:gd name="connsiteY25" fmla="*/ 317525 h 512796"/>
                  <a:gd name="connsiteX26" fmla="*/ 284019 w 1086959"/>
                  <a:gd name="connsiteY26" fmla="*/ 367532 h 512796"/>
                  <a:gd name="connsiteX27" fmla="*/ 314976 w 1086959"/>
                  <a:gd name="connsiteY27" fmla="*/ 384201 h 512796"/>
                  <a:gd name="connsiteX28" fmla="*/ 300688 w 1086959"/>
                  <a:gd name="connsiteY28" fmla="*/ 427063 h 512796"/>
                  <a:gd name="connsiteX29" fmla="*/ 307832 w 1086959"/>
                  <a:gd name="connsiteY29" fmla="*/ 512789 h 512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86959" h="512796">
                    <a:moveTo>
                      <a:pt x="307832" y="512789"/>
                    </a:moveTo>
                    <a:cubicBezTo>
                      <a:pt x="285607" y="511995"/>
                      <a:pt x="209407" y="453654"/>
                      <a:pt x="167338" y="422301"/>
                    </a:cubicBezTo>
                    <a:cubicBezTo>
                      <a:pt x="125269" y="390948"/>
                      <a:pt x="83200" y="360389"/>
                      <a:pt x="55419" y="324670"/>
                    </a:cubicBezTo>
                    <a:cubicBezTo>
                      <a:pt x="27638" y="288951"/>
                      <a:pt x="4223" y="246088"/>
                      <a:pt x="651" y="207988"/>
                    </a:cubicBezTo>
                    <a:cubicBezTo>
                      <a:pt x="-2921" y="169888"/>
                      <a:pt x="8191" y="127423"/>
                      <a:pt x="33988" y="96070"/>
                    </a:cubicBezTo>
                    <a:cubicBezTo>
                      <a:pt x="59785" y="64717"/>
                      <a:pt x="116538" y="35745"/>
                      <a:pt x="155432" y="19870"/>
                    </a:cubicBezTo>
                    <a:cubicBezTo>
                      <a:pt x="194326" y="3995"/>
                      <a:pt x="232823" y="3201"/>
                      <a:pt x="267351" y="820"/>
                    </a:cubicBezTo>
                    <a:cubicBezTo>
                      <a:pt x="301879" y="-1561"/>
                      <a:pt x="328867" y="1613"/>
                      <a:pt x="362601" y="5582"/>
                    </a:cubicBezTo>
                    <a:cubicBezTo>
                      <a:pt x="396335" y="9551"/>
                      <a:pt x="430070" y="16695"/>
                      <a:pt x="469757" y="24632"/>
                    </a:cubicBezTo>
                    <a:cubicBezTo>
                      <a:pt x="509444" y="32569"/>
                      <a:pt x="556276" y="45666"/>
                      <a:pt x="600726" y="53207"/>
                    </a:cubicBezTo>
                    <a:cubicBezTo>
                      <a:pt x="645176" y="60748"/>
                      <a:pt x="697960" y="69479"/>
                      <a:pt x="736457" y="69876"/>
                    </a:cubicBezTo>
                    <a:cubicBezTo>
                      <a:pt x="774954" y="70273"/>
                      <a:pt x="809482" y="62733"/>
                      <a:pt x="831707" y="55589"/>
                    </a:cubicBezTo>
                    <a:cubicBezTo>
                      <a:pt x="853932" y="48445"/>
                      <a:pt x="853535" y="28998"/>
                      <a:pt x="869807" y="27014"/>
                    </a:cubicBezTo>
                    <a:cubicBezTo>
                      <a:pt x="886079" y="25030"/>
                      <a:pt x="902350" y="40507"/>
                      <a:pt x="929338" y="43682"/>
                    </a:cubicBezTo>
                    <a:cubicBezTo>
                      <a:pt x="956326" y="46857"/>
                      <a:pt x="1005538" y="47651"/>
                      <a:pt x="1031732" y="46063"/>
                    </a:cubicBezTo>
                    <a:cubicBezTo>
                      <a:pt x="1057926" y="44476"/>
                      <a:pt x="1091264" y="25822"/>
                      <a:pt x="1086501" y="34157"/>
                    </a:cubicBezTo>
                    <a:cubicBezTo>
                      <a:pt x="1081739" y="42491"/>
                      <a:pt x="1035701" y="76623"/>
                      <a:pt x="1003157" y="96070"/>
                    </a:cubicBezTo>
                    <a:cubicBezTo>
                      <a:pt x="970613" y="115517"/>
                      <a:pt x="942038" y="135757"/>
                      <a:pt x="891238" y="150838"/>
                    </a:cubicBezTo>
                    <a:cubicBezTo>
                      <a:pt x="840438" y="165919"/>
                      <a:pt x="751141" y="181001"/>
                      <a:pt x="698357" y="186557"/>
                    </a:cubicBezTo>
                    <a:cubicBezTo>
                      <a:pt x="645573" y="192113"/>
                      <a:pt x="614219" y="190526"/>
                      <a:pt x="574532" y="184176"/>
                    </a:cubicBezTo>
                    <a:cubicBezTo>
                      <a:pt x="534845" y="177826"/>
                      <a:pt x="497538" y="161157"/>
                      <a:pt x="460232" y="148457"/>
                    </a:cubicBezTo>
                    <a:cubicBezTo>
                      <a:pt x="422926" y="135757"/>
                      <a:pt x="390778" y="115119"/>
                      <a:pt x="350694" y="107975"/>
                    </a:cubicBezTo>
                    <a:cubicBezTo>
                      <a:pt x="310610" y="100831"/>
                      <a:pt x="254650" y="98848"/>
                      <a:pt x="219725" y="105595"/>
                    </a:cubicBezTo>
                    <a:cubicBezTo>
                      <a:pt x="184800" y="112342"/>
                      <a:pt x="155828" y="129010"/>
                      <a:pt x="141144" y="148457"/>
                    </a:cubicBezTo>
                    <a:cubicBezTo>
                      <a:pt x="126460" y="167904"/>
                      <a:pt x="118523" y="194097"/>
                      <a:pt x="131620" y="222275"/>
                    </a:cubicBezTo>
                    <a:cubicBezTo>
                      <a:pt x="144717" y="250453"/>
                      <a:pt x="194325" y="293316"/>
                      <a:pt x="219725" y="317525"/>
                    </a:cubicBezTo>
                    <a:cubicBezTo>
                      <a:pt x="245125" y="341734"/>
                      <a:pt x="268144" y="356419"/>
                      <a:pt x="284019" y="367532"/>
                    </a:cubicBezTo>
                    <a:cubicBezTo>
                      <a:pt x="299894" y="378645"/>
                      <a:pt x="312992" y="375867"/>
                      <a:pt x="314976" y="384201"/>
                    </a:cubicBezTo>
                    <a:cubicBezTo>
                      <a:pt x="316960" y="392535"/>
                      <a:pt x="301879" y="405632"/>
                      <a:pt x="300688" y="427063"/>
                    </a:cubicBezTo>
                    <a:cubicBezTo>
                      <a:pt x="299497" y="448494"/>
                      <a:pt x="330057" y="513583"/>
                      <a:pt x="307832" y="51278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0" name="任意多边形 1419"/>
              <p:cNvSpPr/>
              <p:nvPr/>
            </p:nvSpPr>
            <p:spPr>
              <a:xfrm>
                <a:off x="6951298" y="6133203"/>
                <a:ext cx="140242" cy="184870"/>
              </a:xfrm>
              <a:custGeom>
                <a:avLst/>
                <a:gdLst>
                  <a:gd name="connsiteX0" fmla="*/ 276527 w 351218"/>
                  <a:gd name="connsiteY0" fmla="*/ 344653 h 471007"/>
                  <a:gd name="connsiteX1" fmla="*/ 171752 w 351218"/>
                  <a:gd name="connsiteY1" fmla="*/ 347034 h 471007"/>
                  <a:gd name="connsiteX2" fmla="*/ 121746 w 351218"/>
                  <a:gd name="connsiteY2" fmla="*/ 268453 h 471007"/>
                  <a:gd name="connsiteX3" fmla="*/ 133652 w 351218"/>
                  <a:gd name="connsiteY3" fmla="*/ 168440 h 471007"/>
                  <a:gd name="connsiteX4" fmla="*/ 202708 w 351218"/>
                  <a:gd name="connsiteY4" fmla="*/ 125578 h 471007"/>
                  <a:gd name="connsiteX5" fmla="*/ 276527 w 351218"/>
                  <a:gd name="connsiteY5" fmla="*/ 118434 h 471007"/>
                  <a:gd name="connsiteX6" fmla="*/ 350346 w 351218"/>
                  <a:gd name="connsiteY6" fmla="*/ 142246 h 471007"/>
                  <a:gd name="connsiteX7" fmla="*/ 312246 w 351218"/>
                  <a:gd name="connsiteY7" fmla="*/ 101765 h 471007"/>
                  <a:gd name="connsiteX8" fmla="*/ 240808 w 351218"/>
                  <a:gd name="connsiteY8" fmla="*/ 46996 h 471007"/>
                  <a:gd name="connsiteX9" fmla="*/ 188421 w 351218"/>
                  <a:gd name="connsiteY9" fmla="*/ 11278 h 471007"/>
                  <a:gd name="connsiteX10" fmla="*/ 162227 w 351218"/>
                  <a:gd name="connsiteY10" fmla="*/ 1753 h 471007"/>
                  <a:gd name="connsiteX11" fmla="*/ 95552 w 351218"/>
                  <a:gd name="connsiteY11" fmla="*/ 42234 h 471007"/>
                  <a:gd name="connsiteX12" fmla="*/ 31258 w 351218"/>
                  <a:gd name="connsiteY12" fmla="*/ 116053 h 471007"/>
                  <a:gd name="connsiteX13" fmla="*/ 302 w 351218"/>
                  <a:gd name="connsiteY13" fmla="*/ 223209 h 471007"/>
                  <a:gd name="connsiteX14" fmla="*/ 19352 w 351218"/>
                  <a:gd name="connsiteY14" fmla="*/ 330365 h 471007"/>
                  <a:gd name="connsiteX15" fmla="*/ 78883 w 351218"/>
                  <a:gd name="connsiteY15" fmla="*/ 430378 h 471007"/>
                  <a:gd name="connsiteX16" fmla="*/ 166990 w 351218"/>
                  <a:gd name="connsiteY16" fmla="*/ 454190 h 471007"/>
                  <a:gd name="connsiteX17" fmla="*/ 262240 w 351218"/>
                  <a:gd name="connsiteY17" fmla="*/ 470859 h 471007"/>
                  <a:gd name="connsiteX18" fmla="*/ 326533 w 351218"/>
                  <a:gd name="connsiteY18" fmla="*/ 444665 h 471007"/>
                  <a:gd name="connsiteX19" fmla="*/ 290815 w 351218"/>
                  <a:gd name="connsiteY19" fmla="*/ 401803 h 471007"/>
                  <a:gd name="connsiteX20" fmla="*/ 276527 w 351218"/>
                  <a:gd name="connsiteY20" fmla="*/ 344653 h 471007"/>
                  <a:gd name="connsiteX0" fmla="*/ 276741 w 351432"/>
                  <a:gd name="connsiteY0" fmla="*/ 344653 h 471007"/>
                  <a:gd name="connsiteX1" fmla="*/ 171966 w 351432"/>
                  <a:gd name="connsiteY1" fmla="*/ 347034 h 471007"/>
                  <a:gd name="connsiteX2" fmla="*/ 121960 w 351432"/>
                  <a:gd name="connsiteY2" fmla="*/ 268453 h 471007"/>
                  <a:gd name="connsiteX3" fmla="*/ 133866 w 351432"/>
                  <a:gd name="connsiteY3" fmla="*/ 168440 h 471007"/>
                  <a:gd name="connsiteX4" fmla="*/ 202922 w 351432"/>
                  <a:gd name="connsiteY4" fmla="*/ 125578 h 471007"/>
                  <a:gd name="connsiteX5" fmla="*/ 276741 w 351432"/>
                  <a:gd name="connsiteY5" fmla="*/ 118434 h 471007"/>
                  <a:gd name="connsiteX6" fmla="*/ 350560 w 351432"/>
                  <a:gd name="connsiteY6" fmla="*/ 142246 h 471007"/>
                  <a:gd name="connsiteX7" fmla="*/ 312460 w 351432"/>
                  <a:gd name="connsiteY7" fmla="*/ 101765 h 471007"/>
                  <a:gd name="connsiteX8" fmla="*/ 241022 w 351432"/>
                  <a:gd name="connsiteY8" fmla="*/ 46996 h 471007"/>
                  <a:gd name="connsiteX9" fmla="*/ 188635 w 351432"/>
                  <a:gd name="connsiteY9" fmla="*/ 11278 h 471007"/>
                  <a:gd name="connsiteX10" fmla="*/ 162441 w 351432"/>
                  <a:gd name="connsiteY10" fmla="*/ 1753 h 471007"/>
                  <a:gd name="connsiteX11" fmla="*/ 95766 w 351432"/>
                  <a:gd name="connsiteY11" fmla="*/ 42234 h 471007"/>
                  <a:gd name="connsiteX12" fmla="*/ 36234 w 351432"/>
                  <a:gd name="connsiteY12" fmla="*/ 120816 h 471007"/>
                  <a:gd name="connsiteX13" fmla="*/ 516 w 351432"/>
                  <a:gd name="connsiteY13" fmla="*/ 223209 h 471007"/>
                  <a:gd name="connsiteX14" fmla="*/ 19566 w 351432"/>
                  <a:gd name="connsiteY14" fmla="*/ 330365 h 471007"/>
                  <a:gd name="connsiteX15" fmla="*/ 79097 w 351432"/>
                  <a:gd name="connsiteY15" fmla="*/ 430378 h 471007"/>
                  <a:gd name="connsiteX16" fmla="*/ 167204 w 351432"/>
                  <a:gd name="connsiteY16" fmla="*/ 454190 h 471007"/>
                  <a:gd name="connsiteX17" fmla="*/ 262454 w 351432"/>
                  <a:gd name="connsiteY17" fmla="*/ 470859 h 471007"/>
                  <a:gd name="connsiteX18" fmla="*/ 326747 w 351432"/>
                  <a:gd name="connsiteY18" fmla="*/ 444665 h 471007"/>
                  <a:gd name="connsiteX19" fmla="*/ 291029 w 351432"/>
                  <a:gd name="connsiteY19" fmla="*/ 401803 h 471007"/>
                  <a:gd name="connsiteX20" fmla="*/ 276741 w 351432"/>
                  <a:gd name="connsiteY20" fmla="*/ 344653 h 471007"/>
                  <a:gd name="connsiteX0" fmla="*/ 277002 w 351693"/>
                  <a:gd name="connsiteY0" fmla="*/ 344653 h 471007"/>
                  <a:gd name="connsiteX1" fmla="*/ 172227 w 351693"/>
                  <a:gd name="connsiteY1" fmla="*/ 347034 h 471007"/>
                  <a:gd name="connsiteX2" fmla="*/ 122221 w 351693"/>
                  <a:gd name="connsiteY2" fmla="*/ 268453 h 471007"/>
                  <a:gd name="connsiteX3" fmla="*/ 134127 w 351693"/>
                  <a:gd name="connsiteY3" fmla="*/ 168440 h 471007"/>
                  <a:gd name="connsiteX4" fmla="*/ 203183 w 351693"/>
                  <a:gd name="connsiteY4" fmla="*/ 125578 h 471007"/>
                  <a:gd name="connsiteX5" fmla="*/ 277002 w 351693"/>
                  <a:gd name="connsiteY5" fmla="*/ 118434 h 471007"/>
                  <a:gd name="connsiteX6" fmla="*/ 350821 w 351693"/>
                  <a:gd name="connsiteY6" fmla="*/ 142246 h 471007"/>
                  <a:gd name="connsiteX7" fmla="*/ 312721 w 351693"/>
                  <a:gd name="connsiteY7" fmla="*/ 101765 h 471007"/>
                  <a:gd name="connsiteX8" fmla="*/ 241283 w 351693"/>
                  <a:gd name="connsiteY8" fmla="*/ 46996 h 471007"/>
                  <a:gd name="connsiteX9" fmla="*/ 188896 w 351693"/>
                  <a:gd name="connsiteY9" fmla="*/ 11278 h 471007"/>
                  <a:gd name="connsiteX10" fmla="*/ 162702 w 351693"/>
                  <a:gd name="connsiteY10" fmla="*/ 1753 h 471007"/>
                  <a:gd name="connsiteX11" fmla="*/ 96027 w 351693"/>
                  <a:gd name="connsiteY11" fmla="*/ 42234 h 471007"/>
                  <a:gd name="connsiteX12" fmla="*/ 36495 w 351693"/>
                  <a:gd name="connsiteY12" fmla="*/ 120816 h 471007"/>
                  <a:gd name="connsiteX13" fmla="*/ 777 w 351693"/>
                  <a:gd name="connsiteY13" fmla="*/ 223209 h 471007"/>
                  <a:gd name="connsiteX14" fmla="*/ 17446 w 351693"/>
                  <a:gd name="connsiteY14" fmla="*/ 339890 h 471007"/>
                  <a:gd name="connsiteX15" fmla="*/ 79358 w 351693"/>
                  <a:gd name="connsiteY15" fmla="*/ 430378 h 471007"/>
                  <a:gd name="connsiteX16" fmla="*/ 167465 w 351693"/>
                  <a:gd name="connsiteY16" fmla="*/ 454190 h 471007"/>
                  <a:gd name="connsiteX17" fmla="*/ 262715 w 351693"/>
                  <a:gd name="connsiteY17" fmla="*/ 470859 h 471007"/>
                  <a:gd name="connsiteX18" fmla="*/ 327008 w 351693"/>
                  <a:gd name="connsiteY18" fmla="*/ 444665 h 471007"/>
                  <a:gd name="connsiteX19" fmla="*/ 291290 w 351693"/>
                  <a:gd name="connsiteY19" fmla="*/ 401803 h 471007"/>
                  <a:gd name="connsiteX20" fmla="*/ 277002 w 351693"/>
                  <a:gd name="connsiteY20" fmla="*/ 344653 h 471007"/>
                  <a:gd name="connsiteX0" fmla="*/ 270677 w 345368"/>
                  <a:gd name="connsiteY0" fmla="*/ 344653 h 471007"/>
                  <a:gd name="connsiteX1" fmla="*/ 165902 w 345368"/>
                  <a:gd name="connsiteY1" fmla="*/ 347034 h 471007"/>
                  <a:gd name="connsiteX2" fmla="*/ 115896 w 345368"/>
                  <a:gd name="connsiteY2" fmla="*/ 268453 h 471007"/>
                  <a:gd name="connsiteX3" fmla="*/ 127802 w 345368"/>
                  <a:gd name="connsiteY3" fmla="*/ 168440 h 471007"/>
                  <a:gd name="connsiteX4" fmla="*/ 196858 w 345368"/>
                  <a:gd name="connsiteY4" fmla="*/ 125578 h 471007"/>
                  <a:gd name="connsiteX5" fmla="*/ 270677 w 345368"/>
                  <a:gd name="connsiteY5" fmla="*/ 118434 h 471007"/>
                  <a:gd name="connsiteX6" fmla="*/ 344496 w 345368"/>
                  <a:gd name="connsiteY6" fmla="*/ 142246 h 471007"/>
                  <a:gd name="connsiteX7" fmla="*/ 306396 w 345368"/>
                  <a:gd name="connsiteY7" fmla="*/ 101765 h 471007"/>
                  <a:gd name="connsiteX8" fmla="*/ 234958 w 345368"/>
                  <a:gd name="connsiteY8" fmla="*/ 46996 h 471007"/>
                  <a:gd name="connsiteX9" fmla="*/ 182571 w 345368"/>
                  <a:gd name="connsiteY9" fmla="*/ 11278 h 471007"/>
                  <a:gd name="connsiteX10" fmla="*/ 156377 w 345368"/>
                  <a:gd name="connsiteY10" fmla="*/ 1753 h 471007"/>
                  <a:gd name="connsiteX11" fmla="*/ 89702 w 345368"/>
                  <a:gd name="connsiteY11" fmla="*/ 42234 h 471007"/>
                  <a:gd name="connsiteX12" fmla="*/ 30170 w 345368"/>
                  <a:gd name="connsiteY12" fmla="*/ 120816 h 471007"/>
                  <a:gd name="connsiteX13" fmla="*/ 1596 w 345368"/>
                  <a:gd name="connsiteY13" fmla="*/ 223209 h 471007"/>
                  <a:gd name="connsiteX14" fmla="*/ 11121 w 345368"/>
                  <a:gd name="connsiteY14" fmla="*/ 339890 h 471007"/>
                  <a:gd name="connsiteX15" fmla="*/ 73033 w 345368"/>
                  <a:gd name="connsiteY15" fmla="*/ 430378 h 471007"/>
                  <a:gd name="connsiteX16" fmla="*/ 161140 w 345368"/>
                  <a:gd name="connsiteY16" fmla="*/ 454190 h 471007"/>
                  <a:gd name="connsiteX17" fmla="*/ 256390 w 345368"/>
                  <a:gd name="connsiteY17" fmla="*/ 470859 h 471007"/>
                  <a:gd name="connsiteX18" fmla="*/ 320683 w 345368"/>
                  <a:gd name="connsiteY18" fmla="*/ 444665 h 471007"/>
                  <a:gd name="connsiteX19" fmla="*/ 284965 w 345368"/>
                  <a:gd name="connsiteY19" fmla="*/ 401803 h 471007"/>
                  <a:gd name="connsiteX20" fmla="*/ 270677 w 345368"/>
                  <a:gd name="connsiteY20" fmla="*/ 344653 h 471007"/>
                  <a:gd name="connsiteX0" fmla="*/ 270935 w 345626"/>
                  <a:gd name="connsiteY0" fmla="*/ 344653 h 471017"/>
                  <a:gd name="connsiteX1" fmla="*/ 166160 w 345626"/>
                  <a:gd name="connsiteY1" fmla="*/ 347034 h 471017"/>
                  <a:gd name="connsiteX2" fmla="*/ 116154 w 345626"/>
                  <a:gd name="connsiteY2" fmla="*/ 268453 h 471017"/>
                  <a:gd name="connsiteX3" fmla="*/ 128060 w 345626"/>
                  <a:gd name="connsiteY3" fmla="*/ 168440 h 471017"/>
                  <a:gd name="connsiteX4" fmla="*/ 197116 w 345626"/>
                  <a:gd name="connsiteY4" fmla="*/ 125578 h 471017"/>
                  <a:gd name="connsiteX5" fmla="*/ 270935 w 345626"/>
                  <a:gd name="connsiteY5" fmla="*/ 118434 h 471017"/>
                  <a:gd name="connsiteX6" fmla="*/ 344754 w 345626"/>
                  <a:gd name="connsiteY6" fmla="*/ 142246 h 471017"/>
                  <a:gd name="connsiteX7" fmla="*/ 306654 w 345626"/>
                  <a:gd name="connsiteY7" fmla="*/ 101765 h 471017"/>
                  <a:gd name="connsiteX8" fmla="*/ 235216 w 345626"/>
                  <a:gd name="connsiteY8" fmla="*/ 46996 h 471017"/>
                  <a:gd name="connsiteX9" fmla="*/ 182829 w 345626"/>
                  <a:gd name="connsiteY9" fmla="*/ 11278 h 471017"/>
                  <a:gd name="connsiteX10" fmla="*/ 156635 w 345626"/>
                  <a:gd name="connsiteY10" fmla="*/ 1753 h 471017"/>
                  <a:gd name="connsiteX11" fmla="*/ 89960 w 345626"/>
                  <a:gd name="connsiteY11" fmla="*/ 42234 h 471017"/>
                  <a:gd name="connsiteX12" fmla="*/ 30428 w 345626"/>
                  <a:gd name="connsiteY12" fmla="*/ 120816 h 471017"/>
                  <a:gd name="connsiteX13" fmla="*/ 1854 w 345626"/>
                  <a:gd name="connsiteY13" fmla="*/ 223209 h 471017"/>
                  <a:gd name="connsiteX14" fmla="*/ 11379 w 345626"/>
                  <a:gd name="connsiteY14" fmla="*/ 339890 h 471017"/>
                  <a:gd name="connsiteX15" fmla="*/ 80434 w 345626"/>
                  <a:gd name="connsiteY15" fmla="*/ 425616 h 471017"/>
                  <a:gd name="connsiteX16" fmla="*/ 161398 w 345626"/>
                  <a:gd name="connsiteY16" fmla="*/ 454190 h 471017"/>
                  <a:gd name="connsiteX17" fmla="*/ 256648 w 345626"/>
                  <a:gd name="connsiteY17" fmla="*/ 470859 h 471017"/>
                  <a:gd name="connsiteX18" fmla="*/ 320941 w 345626"/>
                  <a:gd name="connsiteY18" fmla="*/ 444665 h 471017"/>
                  <a:gd name="connsiteX19" fmla="*/ 285223 w 345626"/>
                  <a:gd name="connsiteY19" fmla="*/ 401803 h 471017"/>
                  <a:gd name="connsiteX20" fmla="*/ 270935 w 345626"/>
                  <a:gd name="connsiteY20" fmla="*/ 344653 h 471017"/>
                  <a:gd name="connsiteX0" fmla="*/ 270935 w 345626"/>
                  <a:gd name="connsiteY0" fmla="*/ 344653 h 472910"/>
                  <a:gd name="connsiteX1" fmla="*/ 166160 w 345626"/>
                  <a:gd name="connsiteY1" fmla="*/ 347034 h 472910"/>
                  <a:gd name="connsiteX2" fmla="*/ 116154 w 345626"/>
                  <a:gd name="connsiteY2" fmla="*/ 268453 h 472910"/>
                  <a:gd name="connsiteX3" fmla="*/ 128060 w 345626"/>
                  <a:gd name="connsiteY3" fmla="*/ 168440 h 472910"/>
                  <a:gd name="connsiteX4" fmla="*/ 197116 w 345626"/>
                  <a:gd name="connsiteY4" fmla="*/ 125578 h 472910"/>
                  <a:gd name="connsiteX5" fmla="*/ 270935 w 345626"/>
                  <a:gd name="connsiteY5" fmla="*/ 118434 h 472910"/>
                  <a:gd name="connsiteX6" fmla="*/ 344754 w 345626"/>
                  <a:gd name="connsiteY6" fmla="*/ 142246 h 472910"/>
                  <a:gd name="connsiteX7" fmla="*/ 306654 w 345626"/>
                  <a:gd name="connsiteY7" fmla="*/ 101765 h 472910"/>
                  <a:gd name="connsiteX8" fmla="*/ 235216 w 345626"/>
                  <a:gd name="connsiteY8" fmla="*/ 46996 h 472910"/>
                  <a:gd name="connsiteX9" fmla="*/ 182829 w 345626"/>
                  <a:gd name="connsiteY9" fmla="*/ 11278 h 472910"/>
                  <a:gd name="connsiteX10" fmla="*/ 156635 w 345626"/>
                  <a:gd name="connsiteY10" fmla="*/ 1753 h 472910"/>
                  <a:gd name="connsiteX11" fmla="*/ 89960 w 345626"/>
                  <a:gd name="connsiteY11" fmla="*/ 42234 h 472910"/>
                  <a:gd name="connsiteX12" fmla="*/ 30428 w 345626"/>
                  <a:gd name="connsiteY12" fmla="*/ 120816 h 472910"/>
                  <a:gd name="connsiteX13" fmla="*/ 1854 w 345626"/>
                  <a:gd name="connsiteY13" fmla="*/ 223209 h 472910"/>
                  <a:gd name="connsiteX14" fmla="*/ 11379 w 345626"/>
                  <a:gd name="connsiteY14" fmla="*/ 339890 h 472910"/>
                  <a:gd name="connsiteX15" fmla="*/ 80434 w 345626"/>
                  <a:gd name="connsiteY15" fmla="*/ 425616 h 472910"/>
                  <a:gd name="connsiteX16" fmla="*/ 168542 w 345626"/>
                  <a:gd name="connsiteY16" fmla="*/ 466097 h 472910"/>
                  <a:gd name="connsiteX17" fmla="*/ 256648 w 345626"/>
                  <a:gd name="connsiteY17" fmla="*/ 470859 h 472910"/>
                  <a:gd name="connsiteX18" fmla="*/ 320941 w 345626"/>
                  <a:gd name="connsiteY18" fmla="*/ 444665 h 472910"/>
                  <a:gd name="connsiteX19" fmla="*/ 285223 w 345626"/>
                  <a:gd name="connsiteY19" fmla="*/ 401803 h 472910"/>
                  <a:gd name="connsiteX20" fmla="*/ 270935 w 345626"/>
                  <a:gd name="connsiteY20" fmla="*/ 344653 h 472910"/>
                  <a:gd name="connsiteX0" fmla="*/ 270935 w 345626"/>
                  <a:gd name="connsiteY0" fmla="*/ 344653 h 469097"/>
                  <a:gd name="connsiteX1" fmla="*/ 166160 w 345626"/>
                  <a:gd name="connsiteY1" fmla="*/ 347034 h 469097"/>
                  <a:gd name="connsiteX2" fmla="*/ 116154 w 345626"/>
                  <a:gd name="connsiteY2" fmla="*/ 268453 h 469097"/>
                  <a:gd name="connsiteX3" fmla="*/ 128060 w 345626"/>
                  <a:gd name="connsiteY3" fmla="*/ 168440 h 469097"/>
                  <a:gd name="connsiteX4" fmla="*/ 197116 w 345626"/>
                  <a:gd name="connsiteY4" fmla="*/ 125578 h 469097"/>
                  <a:gd name="connsiteX5" fmla="*/ 270935 w 345626"/>
                  <a:gd name="connsiteY5" fmla="*/ 118434 h 469097"/>
                  <a:gd name="connsiteX6" fmla="*/ 344754 w 345626"/>
                  <a:gd name="connsiteY6" fmla="*/ 142246 h 469097"/>
                  <a:gd name="connsiteX7" fmla="*/ 306654 w 345626"/>
                  <a:gd name="connsiteY7" fmla="*/ 101765 h 469097"/>
                  <a:gd name="connsiteX8" fmla="*/ 235216 w 345626"/>
                  <a:gd name="connsiteY8" fmla="*/ 46996 h 469097"/>
                  <a:gd name="connsiteX9" fmla="*/ 182829 w 345626"/>
                  <a:gd name="connsiteY9" fmla="*/ 11278 h 469097"/>
                  <a:gd name="connsiteX10" fmla="*/ 156635 w 345626"/>
                  <a:gd name="connsiteY10" fmla="*/ 1753 h 469097"/>
                  <a:gd name="connsiteX11" fmla="*/ 89960 w 345626"/>
                  <a:gd name="connsiteY11" fmla="*/ 42234 h 469097"/>
                  <a:gd name="connsiteX12" fmla="*/ 30428 w 345626"/>
                  <a:gd name="connsiteY12" fmla="*/ 120816 h 469097"/>
                  <a:gd name="connsiteX13" fmla="*/ 1854 w 345626"/>
                  <a:gd name="connsiteY13" fmla="*/ 223209 h 469097"/>
                  <a:gd name="connsiteX14" fmla="*/ 11379 w 345626"/>
                  <a:gd name="connsiteY14" fmla="*/ 339890 h 469097"/>
                  <a:gd name="connsiteX15" fmla="*/ 80434 w 345626"/>
                  <a:gd name="connsiteY15" fmla="*/ 425616 h 469097"/>
                  <a:gd name="connsiteX16" fmla="*/ 168542 w 345626"/>
                  <a:gd name="connsiteY16" fmla="*/ 466097 h 469097"/>
                  <a:gd name="connsiteX17" fmla="*/ 254267 w 345626"/>
                  <a:gd name="connsiteY17" fmla="*/ 463715 h 469097"/>
                  <a:gd name="connsiteX18" fmla="*/ 320941 w 345626"/>
                  <a:gd name="connsiteY18" fmla="*/ 444665 h 469097"/>
                  <a:gd name="connsiteX19" fmla="*/ 285223 w 345626"/>
                  <a:gd name="connsiteY19" fmla="*/ 401803 h 469097"/>
                  <a:gd name="connsiteX20" fmla="*/ 270935 w 345626"/>
                  <a:gd name="connsiteY20" fmla="*/ 344653 h 469097"/>
                  <a:gd name="connsiteX0" fmla="*/ 270935 w 345626"/>
                  <a:gd name="connsiteY0" fmla="*/ 344653 h 469191"/>
                  <a:gd name="connsiteX1" fmla="*/ 166160 w 345626"/>
                  <a:gd name="connsiteY1" fmla="*/ 347034 h 469191"/>
                  <a:gd name="connsiteX2" fmla="*/ 116154 w 345626"/>
                  <a:gd name="connsiteY2" fmla="*/ 268453 h 469191"/>
                  <a:gd name="connsiteX3" fmla="*/ 128060 w 345626"/>
                  <a:gd name="connsiteY3" fmla="*/ 168440 h 469191"/>
                  <a:gd name="connsiteX4" fmla="*/ 197116 w 345626"/>
                  <a:gd name="connsiteY4" fmla="*/ 125578 h 469191"/>
                  <a:gd name="connsiteX5" fmla="*/ 270935 w 345626"/>
                  <a:gd name="connsiteY5" fmla="*/ 118434 h 469191"/>
                  <a:gd name="connsiteX6" fmla="*/ 344754 w 345626"/>
                  <a:gd name="connsiteY6" fmla="*/ 142246 h 469191"/>
                  <a:gd name="connsiteX7" fmla="*/ 306654 w 345626"/>
                  <a:gd name="connsiteY7" fmla="*/ 101765 h 469191"/>
                  <a:gd name="connsiteX8" fmla="*/ 235216 w 345626"/>
                  <a:gd name="connsiteY8" fmla="*/ 46996 h 469191"/>
                  <a:gd name="connsiteX9" fmla="*/ 182829 w 345626"/>
                  <a:gd name="connsiteY9" fmla="*/ 11278 h 469191"/>
                  <a:gd name="connsiteX10" fmla="*/ 156635 w 345626"/>
                  <a:gd name="connsiteY10" fmla="*/ 1753 h 469191"/>
                  <a:gd name="connsiteX11" fmla="*/ 89960 w 345626"/>
                  <a:gd name="connsiteY11" fmla="*/ 42234 h 469191"/>
                  <a:gd name="connsiteX12" fmla="*/ 30428 w 345626"/>
                  <a:gd name="connsiteY12" fmla="*/ 120816 h 469191"/>
                  <a:gd name="connsiteX13" fmla="*/ 1854 w 345626"/>
                  <a:gd name="connsiteY13" fmla="*/ 223209 h 469191"/>
                  <a:gd name="connsiteX14" fmla="*/ 11379 w 345626"/>
                  <a:gd name="connsiteY14" fmla="*/ 339890 h 469191"/>
                  <a:gd name="connsiteX15" fmla="*/ 80434 w 345626"/>
                  <a:gd name="connsiteY15" fmla="*/ 425616 h 469191"/>
                  <a:gd name="connsiteX16" fmla="*/ 168542 w 345626"/>
                  <a:gd name="connsiteY16" fmla="*/ 466097 h 469191"/>
                  <a:gd name="connsiteX17" fmla="*/ 254267 w 345626"/>
                  <a:gd name="connsiteY17" fmla="*/ 463715 h 469191"/>
                  <a:gd name="connsiteX18" fmla="*/ 320941 w 345626"/>
                  <a:gd name="connsiteY18" fmla="*/ 442284 h 469191"/>
                  <a:gd name="connsiteX19" fmla="*/ 285223 w 345626"/>
                  <a:gd name="connsiteY19" fmla="*/ 401803 h 469191"/>
                  <a:gd name="connsiteX20" fmla="*/ 270935 w 345626"/>
                  <a:gd name="connsiteY20" fmla="*/ 344653 h 469191"/>
                  <a:gd name="connsiteX0" fmla="*/ 270935 w 345626"/>
                  <a:gd name="connsiteY0" fmla="*/ 344653 h 469191"/>
                  <a:gd name="connsiteX1" fmla="*/ 170922 w 345626"/>
                  <a:gd name="connsiteY1" fmla="*/ 337509 h 469191"/>
                  <a:gd name="connsiteX2" fmla="*/ 116154 w 345626"/>
                  <a:gd name="connsiteY2" fmla="*/ 268453 h 469191"/>
                  <a:gd name="connsiteX3" fmla="*/ 128060 w 345626"/>
                  <a:gd name="connsiteY3" fmla="*/ 168440 h 469191"/>
                  <a:gd name="connsiteX4" fmla="*/ 197116 w 345626"/>
                  <a:gd name="connsiteY4" fmla="*/ 125578 h 469191"/>
                  <a:gd name="connsiteX5" fmla="*/ 270935 w 345626"/>
                  <a:gd name="connsiteY5" fmla="*/ 118434 h 469191"/>
                  <a:gd name="connsiteX6" fmla="*/ 344754 w 345626"/>
                  <a:gd name="connsiteY6" fmla="*/ 142246 h 469191"/>
                  <a:gd name="connsiteX7" fmla="*/ 306654 w 345626"/>
                  <a:gd name="connsiteY7" fmla="*/ 101765 h 469191"/>
                  <a:gd name="connsiteX8" fmla="*/ 235216 w 345626"/>
                  <a:gd name="connsiteY8" fmla="*/ 46996 h 469191"/>
                  <a:gd name="connsiteX9" fmla="*/ 182829 w 345626"/>
                  <a:gd name="connsiteY9" fmla="*/ 11278 h 469191"/>
                  <a:gd name="connsiteX10" fmla="*/ 156635 w 345626"/>
                  <a:gd name="connsiteY10" fmla="*/ 1753 h 469191"/>
                  <a:gd name="connsiteX11" fmla="*/ 89960 w 345626"/>
                  <a:gd name="connsiteY11" fmla="*/ 42234 h 469191"/>
                  <a:gd name="connsiteX12" fmla="*/ 30428 w 345626"/>
                  <a:gd name="connsiteY12" fmla="*/ 120816 h 469191"/>
                  <a:gd name="connsiteX13" fmla="*/ 1854 w 345626"/>
                  <a:gd name="connsiteY13" fmla="*/ 223209 h 469191"/>
                  <a:gd name="connsiteX14" fmla="*/ 11379 w 345626"/>
                  <a:gd name="connsiteY14" fmla="*/ 339890 h 469191"/>
                  <a:gd name="connsiteX15" fmla="*/ 80434 w 345626"/>
                  <a:gd name="connsiteY15" fmla="*/ 425616 h 469191"/>
                  <a:gd name="connsiteX16" fmla="*/ 168542 w 345626"/>
                  <a:gd name="connsiteY16" fmla="*/ 466097 h 469191"/>
                  <a:gd name="connsiteX17" fmla="*/ 254267 w 345626"/>
                  <a:gd name="connsiteY17" fmla="*/ 463715 h 469191"/>
                  <a:gd name="connsiteX18" fmla="*/ 320941 w 345626"/>
                  <a:gd name="connsiteY18" fmla="*/ 442284 h 469191"/>
                  <a:gd name="connsiteX19" fmla="*/ 285223 w 345626"/>
                  <a:gd name="connsiteY19" fmla="*/ 401803 h 469191"/>
                  <a:gd name="connsiteX20" fmla="*/ 270935 w 345626"/>
                  <a:gd name="connsiteY20" fmla="*/ 344653 h 469191"/>
                  <a:gd name="connsiteX0" fmla="*/ 270935 w 345626"/>
                  <a:gd name="connsiteY0" fmla="*/ 344653 h 469191"/>
                  <a:gd name="connsiteX1" fmla="*/ 170922 w 345626"/>
                  <a:gd name="connsiteY1" fmla="*/ 337509 h 469191"/>
                  <a:gd name="connsiteX2" fmla="*/ 120916 w 345626"/>
                  <a:gd name="connsiteY2" fmla="*/ 268453 h 469191"/>
                  <a:gd name="connsiteX3" fmla="*/ 128060 w 345626"/>
                  <a:gd name="connsiteY3" fmla="*/ 168440 h 469191"/>
                  <a:gd name="connsiteX4" fmla="*/ 197116 w 345626"/>
                  <a:gd name="connsiteY4" fmla="*/ 125578 h 469191"/>
                  <a:gd name="connsiteX5" fmla="*/ 270935 w 345626"/>
                  <a:gd name="connsiteY5" fmla="*/ 118434 h 469191"/>
                  <a:gd name="connsiteX6" fmla="*/ 344754 w 345626"/>
                  <a:gd name="connsiteY6" fmla="*/ 142246 h 469191"/>
                  <a:gd name="connsiteX7" fmla="*/ 306654 w 345626"/>
                  <a:gd name="connsiteY7" fmla="*/ 101765 h 469191"/>
                  <a:gd name="connsiteX8" fmla="*/ 235216 w 345626"/>
                  <a:gd name="connsiteY8" fmla="*/ 46996 h 469191"/>
                  <a:gd name="connsiteX9" fmla="*/ 182829 w 345626"/>
                  <a:gd name="connsiteY9" fmla="*/ 11278 h 469191"/>
                  <a:gd name="connsiteX10" fmla="*/ 156635 w 345626"/>
                  <a:gd name="connsiteY10" fmla="*/ 1753 h 469191"/>
                  <a:gd name="connsiteX11" fmla="*/ 89960 w 345626"/>
                  <a:gd name="connsiteY11" fmla="*/ 42234 h 469191"/>
                  <a:gd name="connsiteX12" fmla="*/ 30428 w 345626"/>
                  <a:gd name="connsiteY12" fmla="*/ 120816 h 469191"/>
                  <a:gd name="connsiteX13" fmla="*/ 1854 w 345626"/>
                  <a:gd name="connsiteY13" fmla="*/ 223209 h 469191"/>
                  <a:gd name="connsiteX14" fmla="*/ 11379 w 345626"/>
                  <a:gd name="connsiteY14" fmla="*/ 339890 h 469191"/>
                  <a:gd name="connsiteX15" fmla="*/ 80434 w 345626"/>
                  <a:gd name="connsiteY15" fmla="*/ 425616 h 469191"/>
                  <a:gd name="connsiteX16" fmla="*/ 168542 w 345626"/>
                  <a:gd name="connsiteY16" fmla="*/ 466097 h 469191"/>
                  <a:gd name="connsiteX17" fmla="*/ 254267 w 345626"/>
                  <a:gd name="connsiteY17" fmla="*/ 463715 h 469191"/>
                  <a:gd name="connsiteX18" fmla="*/ 320941 w 345626"/>
                  <a:gd name="connsiteY18" fmla="*/ 442284 h 469191"/>
                  <a:gd name="connsiteX19" fmla="*/ 285223 w 345626"/>
                  <a:gd name="connsiteY19" fmla="*/ 401803 h 469191"/>
                  <a:gd name="connsiteX20" fmla="*/ 270935 w 345626"/>
                  <a:gd name="connsiteY20" fmla="*/ 344653 h 469191"/>
                  <a:gd name="connsiteX0" fmla="*/ 270935 w 345626"/>
                  <a:gd name="connsiteY0" fmla="*/ 344653 h 469191"/>
                  <a:gd name="connsiteX1" fmla="*/ 170922 w 345626"/>
                  <a:gd name="connsiteY1" fmla="*/ 337509 h 469191"/>
                  <a:gd name="connsiteX2" fmla="*/ 120916 w 345626"/>
                  <a:gd name="connsiteY2" fmla="*/ 268453 h 469191"/>
                  <a:gd name="connsiteX3" fmla="*/ 139966 w 345626"/>
                  <a:gd name="connsiteY3" fmla="*/ 175584 h 469191"/>
                  <a:gd name="connsiteX4" fmla="*/ 197116 w 345626"/>
                  <a:gd name="connsiteY4" fmla="*/ 125578 h 469191"/>
                  <a:gd name="connsiteX5" fmla="*/ 270935 w 345626"/>
                  <a:gd name="connsiteY5" fmla="*/ 118434 h 469191"/>
                  <a:gd name="connsiteX6" fmla="*/ 344754 w 345626"/>
                  <a:gd name="connsiteY6" fmla="*/ 142246 h 469191"/>
                  <a:gd name="connsiteX7" fmla="*/ 306654 w 345626"/>
                  <a:gd name="connsiteY7" fmla="*/ 101765 h 469191"/>
                  <a:gd name="connsiteX8" fmla="*/ 235216 w 345626"/>
                  <a:gd name="connsiteY8" fmla="*/ 46996 h 469191"/>
                  <a:gd name="connsiteX9" fmla="*/ 182829 w 345626"/>
                  <a:gd name="connsiteY9" fmla="*/ 11278 h 469191"/>
                  <a:gd name="connsiteX10" fmla="*/ 156635 w 345626"/>
                  <a:gd name="connsiteY10" fmla="*/ 1753 h 469191"/>
                  <a:gd name="connsiteX11" fmla="*/ 89960 w 345626"/>
                  <a:gd name="connsiteY11" fmla="*/ 42234 h 469191"/>
                  <a:gd name="connsiteX12" fmla="*/ 30428 w 345626"/>
                  <a:gd name="connsiteY12" fmla="*/ 120816 h 469191"/>
                  <a:gd name="connsiteX13" fmla="*/ 1854 w 345626"/>
                  <a:gd name="connsiteY13" fmla="*/ 223209 h 469191"/>
                  <a:gd name="connsiteX14" fmla="*/ 11379 w 345626"/>
                  <a:gd name="connsiteY14" fmla="*/ 339890 h 469191"/>
                  <a:gd name="connsiteX15" fmla="*/ 80434 w 345626"/>
                  <a:gd name="connsiteY15" fmla="*/ 425616 h 469191"/>
                  <a:gd name="connsiteX16" fmla="*/ 168542 w 345626"/>
                  <a:gd name="connsiteY16" fmla="*/ 466097 h 469191"/>
                  <a:gd name="connsiteX17" fmla="*/ 254267 w 345626"/>
                  <a:gd name="connsiteY17" fmla="*/ 463715 h 469191"/>
                  <a:gd name="connsiteX18" fmla="*/ 320941 w 345626"/>
                  <a:gd name="connsiteY18" fmla="*/ 442284 h 469191"/>
                  <a:gd name="connsiteX19" fmla="*/ 285223 w 345626"/>
                  <a:gd name="connsiteY19" fmla="*/ 401803 h 469191"/>
                  <a:gd name="connsiteX20" fmla="*/ 270935 w 345626"/>
                  <a:gd name="connsiteY20" fmla="*/ 344653 h 469191"/>
                  <a:gd name="connsiteX0" fmla="*/ 270935 w 345626"/>
                  <a:gd name="connsiteY0" fmla="*/ 344653 h 469191"/>
                  <a:gd name="connsiteX1" fmla="*/ 170922 w 345626"/>
                  <a:gd name="connsiteY1" fmla="*/ 337509 h 469191"/>
                  <a:gd name="connsiteX2" fmla="*/ 120916 w 345626"/>
                  <a:gd name="connsiteY2" fmla="*/ 268453 h 469191"/>
                  <a:gd name="connsiteX3" fmla="*/ 139966 w 345626"/>
                  <a:gd name="connsiteY3" fmla="*/ 175584 h 469191"/>
                  <a:gd name="connsiteX4" fmla="*/ 197116 w 345626"/>
                  <a:gd name="connsiteY4" fmla="*/ 125578 h 469191"/>
                  <a:gd name="connsiteX5" fmla="*/ 270935 w 345626"/>
                  <a:gd name="connsiteY5" fmla="*/ 118434 h 469191"/>
                  <a:gd name="connsiteX6" fmla="*/ 344754 w 345626"/>
                  <a:gd name="connsiteY6" fmla="*/ 149390 h 469191"/>
                  <a:gd name="connsiteX7" fmla="*/ 306654 w 345626"/>
                  <a:gd name="connsiteY7" fmla="*/ 101765 h 469191"/>
                  <a:gd name="connsiteX8" fmla="*/ 235216 w 345626"/>
                  <a:gd name="connsiteY8" fmla="*/ 46996 h 469191"/>
                  <a:gd name="connsiteX9" fmla="*/ 182829 w 345626"/>
                  <a:gd name="connsiteY9" fmla="*/ 11278 h 469191"/>
                  <a:gd name="connsiteX10" fmla="*/ 156635 w 345626"/>
                  <a:gd name="connsiteY10" fmla="*/ 1753 h 469191"/>
                  <a:gd name="connsiteX11" fmla="*/ 89960 w 345626"/>
                  <a:gd name="connsiteY11" fmla="*/ 42234 h 469191"/>
                  <a:gd name="connsiteX12" fmla="*/ 30428 w 345626"/>
                  <a:gd name="connsiteY12" fmla="*/ 120816 h 469191"/>
                  <a:gd name="connsiteX13" fmla="*/ 1854 w 345626"/>
                  <a:gd name="connsiteY13" fmla="*/ 223209 h 469191"/>
                  <a:gd name="connsiteX14" fmla="*/ 11379 w 345626"/>
                  <a:gd name="connsiteY14" fmla="*/ 339890 h 469191"/>
                  <a:gd name="connsiteX15" fmla="*/ 80434 w 345626"/>
                  <a:gd name="connsiteY15" fmla="*/ 425616 h 469191"/>
                  <a:gd name="connsiteX16" fmla="*/ 168542 w 345626"/>
                  <a:gd name="connsiteY16" fmla="*/ 466097 h 469191"/>
                  <a:gd name="connsiteX17" fmla="*/ 254267 w 345626"/>
                  <a:gd name="connsiteY17" fmla="*/ 463715 h 469191"/>
                  <a:gd name="connsiteX18" fmla="*/ 320941 w 345626"/>
                  <a:gd name="connsiteY18" fmla="*/ 442284 h 469191"/>
                  <a:gd name="connsiteX19" fmla="*/ 285223 w 345626"/>
                  <a:gd name="connsiteY19" fmla="*/ 401803 h 469191"/>
                  <a:gd name="connsiteX20" fmla="*/ 270935 w 345626"/>
                  <a:gd name="connsiteY20" fmla="*/ 344653 h 469191"/>
                  <a:gd name="connsiteX0" fmla="*/ 270935 w 359501"/>
                  <a:gd name="connsiteY0" fmla="*/ 344653 h 469191"/>
                  <a:gd name="connsiteX1" fmla="*/ 170922 w 359501"/>
                  <a:gd name="connsiteY1" fmla="*/ 337509 h 469191"/>
                  <a:gd name="connsiteX2" fmla="*/ 120916 w 359501"/>
                  <a:gd name="connsiteY2" fmla="*/ 268453 h 469191"/>
                  <a:gd name="connsiteX3" fmla="*/ 139966 w 359501"/>
                  <a:gd name="connsiteY3" fmla="*/ 175584 h 469191"/>
                  <a:gd name="connsiteX4" fmla="*/ 197116 w 359501"/>
                  <a:gd name="connsiteY4" fmla="*/ 125578 h 469191"/>
                  <a:gd name="connsiteX5" fmla="*/ 270935 w 359501"/>
                  <a:gd name="connsiteY5" fmla="*/ 118434 h 469191"/>
                  <a:gd name="connsiteX6" fmla="*/ 344754 w 359501"/>
                  <a:gd name="connsiteY6" fmla="*/ 149390 h 469191"/>
                  <a:gd name="connsiteX7" fmla="*/ 349516 w 359501"/>
                  <a:gd name="connsiteY7" fmla="*/ 123196 h 469191"/>
                  <a:gd name="connsiteX8" fmla="*/ 235216 w 359501"/>
                  <a:gd name="connsiteY8" fmla="*/ 46996 h 469191"/>
                  <a:gd name="connsiteX9" fmla="*/ 182829 w 359501"/>
                  <a:gd name="connsiteY9" fmla="*/ 11278 h 469191"/>
                  <a:gd name="connsiteX10" fmla="*/ 156635 w 359501"/>
                  <a:gd name="connsiteY10" fmla="*/ 1753 h 469191"/>
                  <a:gd name="connsiteX11" fmla="*/ 89960 w 359501"/>
                  <a:gd name="connsiteY11" fmla="*/ 42234 h 469191"/>
                  <a:gd name="connsiteX12" fmla="*/ 30428 w 359501"/>
                  <a:gd name="connsiteY12" fmla="*/ 120816 h 469191"/>
                  <a:gd name="connsiteX13" fmla="*/ 1854 w 359501"/>
                  <a:gd name="connsiteY13" fmla="*/ 223209 h 469191"/>
                  <a:gd name="connsiteX14" fmla="*/ 11379 w 359501"/>
                  <a:gd name="connsiteY14" fmla="*/ 339890 h 469191"/>
                  <a:gd name="connsiteX15" fmla="*/ 80434 w 359501"/>
                  <a:gd name="connsiteY15" fmla="*/ 425616 h 469191"/>
                  <a:gd name="connsiteX16" fmla="*/ 168542 w 359501"/>
                  <a:gd name="connsiteY16" fmla="*/ 466097 h 469191"/>
                  <a:gd name="connsiteX17" fmla="*/ 254267 w 359501"/>
                  <a:gd name="connsiteY17" fmla="*/ 463715 h 469191"/>
                  <a:gd name="connsiteX18" fmla="*/ 320941 w 359501"/>
                  <a:gd name="connsiteY18" fmla="*/ 442284 h 469191"/>
                  <a:gd name="connsiteX19" fmla="*/ 285223 w 359501"/>
                  <a:gd name="connsiteY19" fmla="*/ 401803 h 469191"/>
                  <a:gd name="connsiteX20" fmla="*/ 270935 w 359501"/>
                  <a:gd name="connsiteY20" fmla="*/ 344653 h 469191"/>
                  <a:gd name="connsiteX0" fmla="*/ 270935 w 359501"/>
                  <a:gd name="connsiteY0" fmla="*/ 348978 h 473516"/>
                  <a:gd name="connsiteX1" fmla="*/ 170922 w 359501"/>
                  <a:gd name="connsiteY1" fmla="*/ 341834 h 473516"/>
                  <a:gd name="connsiteX2" fmla="*/ 120916 w 359501"/>
                  <a:gd name="connsiteY2" fmla="*/ 272778 h 473516"/>
                  <a:gd name="connsiteX3" fmla="*/ 139966 w 359501"/>
                  <a:gd name="connsiteY3" fmla="*/ 179909 h 473516"/>
                  <a:gd name="connsiteX4" fmla="*/ 197116 w 359501"/>
                  <a:gd name="connsiteY4" fmla="*/ 129903 h 473516"/>
                  <a:gd name="connsiteX5" fmla="*/ 270935 w 359501"/>
                  <a:gd name="connsiteY5" fmla="*/ 122759 h 473516"/>
                  <a:gd name="connsiteX6" fmla="*/ 344754 w 359501"/>
                  <a:gd name="connsiteY6" fmla="*/ 153715 h 473516"/>
                  <a:gd name="connsiteX7" fmla="*/ 349516 w 359501"/>
                  <a:gd name="connsiteY7" fmla="*/ 127521 h 473516"/>
                  <a:gd name="connsiteX8" fmla="*/ 235216 w 359501"/>
                  <a:gd name="connsiteY8" fmla="*/ 51321 h 473516"/>
                  <a:gd name="connsiteX9" fmla="*/ 182829 w 359501"/>
                  <a:gd name="connsiteY9" fmla="*/ 15603 h 473516"/>
                  <a:gd name="connsiteX10" fmla="*/ 161397 w 359501"/>
                  <a:gd name="connsiteY10" fmla="*/ 1315 h 473516"/>
                  <a:gd name="connsiteX11" fmla="*/ 89960 w 359501"/>
                  <a:gd name="connsiteY11" fmla="*/ 46559 h 473516"/>
                  <a:gd name="connsiteX12" fmla="*/ 30428 w 359501"/>
                  <a:gd name="connsiteY12" fmla="*/ 125141 h 473516"/>
                  <a:gd name="connsiteX13" fmla="*/ 1854 w 359501"/>
                  <a:gd name="connsiteY13" fmla="*/ 227534 h 473516"/>
                  <a:gd name="connsiteX14" fmla="*/ 11379 w 359501"/>
                  <a:gd name="connsiteY14" fmla="*/ 344215 h 473516"/>
                  <a:gd name="connsiteX15" fmla="*/ 80434 w 359501"/>
                  <a:gd name="connsiteY15" fmla="*/ 429941 h 473516"/>
                  <a:gd name="connsiteX16" fmla="*/ 168542 w 359501"/>
                  <a:gd name="connsiteY16" fmla="*/ 470422 h 473516"/>
                  <a:gd name="connsiteX17" fmla="*/ 254267 w 359501"/>
                  <a:gd name="connsiteY17" fmla="*/ 468040 h 473516"/>
                  <a:gd name="connsiteX18" fmla="*/ 320941 w 359501"/>
                  <a:gd name="connsiteY18" fmla="*/ 446609 h 473516"/>
                  <a:gd name="connsiteX19" fmla="*/ 285223 w 359501"/>
                  <a:gd name="connsiteY19" fmla="*/ 406128 h 473516"/>
                  <a:gd name="connsiteX20" fmla="*/ 270935 w 359501"/>
                  <a:gd name="connsiteY20" fmla="*/ 348978 h 473516"/>
                  <a:gd name="connsiteX0" fmla="*/ 270935 w 359501"/>
                  <a:gd name="connsiteY0" fmla="*/ 349364 h 473902"/>
                  <a:gd name="connsiteX1" fmla="*/ 170922 w 359501"/>
                  <a:gd name="connsiteY1" fmla="*/ 342220 h 473902"/>
                  <a:gd name="connsiteX2" fmla="*/ 120916 w 359501"/>
                  <a:gd name="connsiteY2" fmla="*/ 273164 h 473902"/>
                  <a:gd name="connsiteX3" fmla="*/ 139966 w 359501"/>
                  <a:gd name="connsiteY3" fmla="*/ 180295 h 473902"/>
                  <a:gd name="connsiteX4" fmla="*/ 197116 w 359501"/>
                  <a:gd name="connsiteY4" fmla="*/ 130289 h 473902"/>
                  <a:gd name="connsiteX5" fmla="*/ 270935 w 359501"/>
                  <a:gd name="connsiteY5" fmla="*/ 123145 h 473902"/>
                  <a:gd name="connsiteX6" fmla="*/ 344754 w 359501"/>
                  <a:gd name="connsiteY6" fmla="*/ 154101 h 473902"/>
                  <a:gd name="connsiteX7" fmla="*/ 349516 w 359501"/>
                  <a:gd name="connsiteY7" fmla="*/ 127907 h 473902"/>
                  <a:gd name="connsiteX8" fmla="*/ 235216 w 359501"/>
                  <a:gd name="connsiteY8" fmla="*/ 51707 h 473902"/>
                  <a:gd name="connsiteX9" fmla="*/ 185210 w 359501"/>
                  <a:gd name="connsiteY9" fmla="*/ 13608 h 473902"/>
                  <a:gd name="connsiteX10" fmla="*/ 161397 w 359501"/>
                  <a:gd name="connsiteY10" fmla="*/ 1701 h 473902"/>
                  <a:gd name="connsiteX11" fmla="*/ 89960 w 359501"/>
                  <a:gd name="connsiteY11" fmla="*/ 46945 h 473902"/>
                  <a:gd name="connsiteX12" fmla="*/ 30428 w 359501"/>
                  <a:gd name="connsiteY12" fmla="*/ 125527 h 473902"/>
                  <a:gd name="connsiteX13" fmla="*/ 1854 w 359501"/>
                  <a:gd name="connsiteY13" fmla="*/ 227920 h 473902"/>
                  <a:gd name="connsiteX14" fmla="*/ 11379 w 359501"/>
                  <a:gd name="connsiteY14" fmla="*/ 344601 h 473902"/>
                  <a:gd name="connsiteX15" fmla="*/ 80434 w 359501"/>
                  <a:gd name="connsiteY15" fmla="*/ 430327 h 473902"/>
                  <a:gd name="connsiteX16" fmla="*/ 168542 w 359501"/>
                  <a:gd name="connsiteY16" fmla="*/ 470808 h 473902"/>
                  <a:gd name="connsiteX17" fmla="*/ 254267 w 359501"/>
                  <a:gd name="connsiteY17" fmla="*/ 468426 h 473902"/>
                  <a:gd name="connsiteX18" fmla="*/ 320941 w 359501"/>
                  <a:gd name="connsiteY18" fmla="*/ 446995 h 473902"/>
                  <a:gd name="connsiteX19" fmla="*/ 285223 w 359501"/>
                  <a:gd name="connsiteY19" fmla="*/ 406514 h 473902"/>
                  <a:gd name="connsiteX20" fmla="*/ 270935 w 359501"/>
                  <a:gd name="connsiteY20" fmla="*/ 349364 h 473902"/>
                  <a:gd name="connsiteX0" fmla="*/ 270935 w 359501"/>
                  <a:gd name="connsiteY0" fmla="*/ 349364 h 473902"/>
                  <a:gd name="connsiteX1" fmla="*/ 170922 w 359501"/>
                  <a:gd name="connsiteY1" fmla="*/ 342220 h 473902"/>
                  <a:gd name="connsiteX2" fmla="*/ 120916 w 359501"/>
                  <a:gd name="connsiteY2" fmla="*/ 273164 h 473902"/>
                  <a:gd name="connsiteX3" fmla="*/ 139966 w 359501"/>
                  <a:gd name="connsiteY3" fmla="*/ 180295 h 473902"/>
                  <a:gd name="connsiteX4" fmla="*/ 197116 w 359501"/>
                  <a:gd name="connsiteY4" fmla="*/ 130289 h 473902"/>
                  <a:gd name="connsiteX5" fmla="*/ 270935 w 359501"/>
                  <a:gd name="connsiteY5" fmla="*/ 123145 h 473902"/>
                  <a:gd name="connsiteX6" fmla="*/ 344754 w 359501"/>
                  <a:gd name="connsiteY6" fmla="*/ 154101 h 473902"/>
                  <a:gd name="connsiteX7" fmla="*/ 349516 w 359501"/>
                  <a:gd name="connsiteY7" fmla="*/ 127907 h 473902"/>
                  <a:gd name="connsiteX8" fmla="*/ 235216 w 359501"/>
                  <a:gd name="connsiteY8" fmla="*/ 51707 h 473902"/>
                  <a:gd name="connsiteX9" fmla="*/ 185210 w 359501"/>
                  <a:gd name="connsiteY9" fmla="*/ 13608 h 473902"/>
                  <a:gd name="connsiteX10" fmla="*/ 159016 w 359501"/>
                  <a:gd name="connsiteY10" fmla="*/ 1701 h 473902"/>
                  <a:gd name="connsiteX11" fmla="*/ 89960 w 359501"/>
                  <a:gd name="connsiteY11" fmla="*/ 46945 h 473902"/>
                  <a:gd name="connsiteX12" fmla="*/ 30428 w 359501"/>
                  <a:gd name="connsiteY12" fmla="*/ 125527 h 473902"/>
                  <a:gd name="connsiteX13" fmla="*/ 1854 w 359501"/>
                  <a:gd name="connsiteY13" fmla="*/ 227920 h 473902"/>
                  <a:gd name="connsiteX14" fmla="*/ 11379 w 359501"/>
                  <a:gd name="connsiteY14" fmla="*/ 344601 h 473902"/>
                  <a:gd name="connsiteX15" fmla="*/ 80434 w 359501"/>
                  <a:gd name="connsiteY15" fmla="*/ 430327 h 473902"/>
                  <a:gd name="connsiteX16" fmla="*/ 168542 w 359501"/>
                  <a:gd name="connsiteY16" fmla="*/ 470808 h 473902"/>
                  <a:gd name="connsiteX17" fmla="*/ 254267 w 359501"/>
                  <a:gd name="connsiteY17" fmla="*/ 468426 h 473902"/>
                  <a:gd name="connsiteX18" fmla="*/ 320941 w 359501"/>
                  <a:gd name="connsiteY18" fmla="*/ 446995 h 473902"/>
                  <a:gd name="connsiteX19" fmla="*/ 285223 w 359501"/>
                  <a:gd name="connsiteY19" fmla="*/ 406514 h 473902"/>
                  <a:gd name="connsiteX20" fmla="*/ 270935 w 359501"/>
                  <a:gd name="connsiteY20" fmla="*/ 349364 h 473902"/>
                  <a:gd name="connsiteX0" fmla="*/ 270935 w 359501"/>
                  <a:gd name="connsiteY0" fmla="*/ 349364 h 473902"/>
                  <a:gd name="connsiteX1" fmla="*/ 170922 w 359501"/>
                  <a:gd name="connsiteY1" fmla="*/ 342220 h 473902"/>
                  <a:gd name="connsiteX2" fmla="*/ 120916 w 359501"/>
                  <a:gd name="connsiteY2" fmla="*/ 273164 h 473902"/>
                  <a:gd name="connsiteX3" fmla="*/ 139966 w 359501"/>
                  <a:gd name="connsiteY3" fmla="*/ 180295 h 473902"/>
                  <a:gd name="connsiteX4" fmla="*/ 197116 w 359501"/>
                  <a:gd name="connsiteY4" fmla="*/ 130289 h 473902"/>
                  <a:gd name="connsiteX5" fmla="*/ 270935 w 359501"/>
                  <a:gd name="connsiteY5" fmla="*/ 123145 h 473902"/>
                  <a:gd name="connsiteX6" fmla="*/ 344754 w 359501"/>
                  <a:gd name="connsiteY6" fmla="*/ 154101 h 473902"/>
                  <a:gd name="connsiteX7" fmla="*/ 349516 w 359501"/>
                  <a:gd name="connsiteY7" fmla="*/ 127907 h 473902"/>
                  <a:gd name="connsiteX8" fmla="*/ 235216 w 359501"/>
                  <a:gd name="connsiteY8" fmla="*/ 51707 h 473902"/>
                  <a:gd name="connsiteX9" fmla="*/ 185210 w 359501"/>
                  <a:gd name="connsiteY9" fmla="*/ 13608 h 473902"/>
                  <a:gd name="connsiteX10" fmla="*/ 159016 w 359501"/>
                  <a:gd name="connsiteY10" fmla="*/ 1701 h 473902"/>
                  <a:gd name="connsiteX11" fmla="*/ 89960 w 359501"/>
                  <a:gd name="connsiteY11" fmla="*/ 46945 h 473902"/>
                  <a:gd name="connsiteX12" fmla="*/ 30428 w 359501"/>
                  <a:gd name="connsiteY12" fmla="*/ 125527 h 473902"/>
                  <a:gd name="connsiteX13" fmla="*/ 1854 w 359501"/>
                  <a:gd name="connsiteY13" fmla="*/ 227920 h 473902"/>
                  <a:gd name="connsiteX14" fmla="*/ 11379 w 359501"/>
                  <a:gd name="connsiteY14" fmla="*/ 344601 h 473902"/>
                  <a:gd name="connsiteX15" fmla="*/ 80434 w 359501"/>
                  <a:gd name="connsiteY15" fmla="*/ 430327 h 473902"/>
                  <a:gd name="connsiteX16" fmla="*/ 168542 w 359501"/>
                  <a:gd name="connsiteY16" fmla="*/ 470808 h 473902"/>
                  <a:gd name="connsiteX17" fmla="*/ 254267 w 359501"/>
                  <a:gd name="connsiteY17" fmla="*/ 468426 h 473902"/>
                  <a:gd name="connsiteX18" fmla="*/ 320941 w 359501"/>
                  <a:gd name="connsiteY18" fmla="*/ 446995 h 473902"/>
                  <a:gd name="connsiteX19" fmla="*/ 289985 w 359501"/>
                  <a:gd name="connsiteY19" fmla="*/ 404133 h 473902"/>
                  <a:gd name="connsiteX20" fmla="*/ 270935 w 359501"/>
                  <a:gd name="connsiteY20" fmla="*/ 349364 h 473902"/>
                  <a:gd name="connsiteX0" fmla="*/ 280460 w 359501"/>
                  <a:gd name="connsiteY0" fmla="*/ 342220 h 473902"/>
                  <a:gd name="connsiteX1" fmla="*/ 170922 w 359501"/>
                  <a:gd name="connsiteY1" fmla="*/ 342220 h 473902"/>
                  <a:gd name="connsiteX2" fmla="*/ 120916 w 359501"/>
                  <a:gd name="connsiteY2" fmla="*/ 273164 h 473902"/>
                  <a:gd name="connsiteX3" fmla="*/ 139966 w 359501"/>
                  <a:gd name="connsiteY3" fmla="*/ 180295 h 473902"/>
                  <a:gd name="connsiteX4" fmla="*/ 197116 w 359501"/>
                  <a:gd name="connsiteY4" fmla="*/ 130289 h 473902"/>
                  <a:gd name="connsiteX5" fmla="*/ 270935 w 359501"/>
                  <a:gd name="connsiteY5" fmla="*/ 123145 h 473902"/>
                  <a:gd name="connsiteX6" fmla="*/ 344754 w 359501"/>
                  <a:gd name="connsiteY6" fmla="*/ 154101 h 473902"/>
                  <a:gd name="connsiteX7" fmla="*/ 349516 w 359501"/>
                  <a:gd name="connsiteY7" fmla="*/ 127907 h 473902"/>
                  <a:gd name="connsiteX8" fmla="*/ 235216 w 359501"/>
                  <a:gd name="connsiteY8" fmla="*/ 51707 h 473902"/>
                  <a:gd name="connsiteX9" fmla="*/ 185210 w 359501"/>
                  <a:gd name="connsiteY9" fmla="*/ 13608 h 473902"/>
                  <a:gd name="connsiteX10" fmla="*/ 159016 w 359501"/>
                  <a:gd name="connsiteY10" fmla="*/ 1701 h 473902"/>
                  <a:gd name="connsiteX11" fmla="*/ 89960 w 359501"/>
                  <a:gd name="connsiteY11" fmla="*/ 46945 h 473902"/>
                  <a:gd name="connsiteX12" fmla="*/ 30428 w 359501"/>
                  <a:gd name="connsiteY12" fmla="*/ 125527 h 473902"/>
                  <a:gd name="connsiteX13" fmla="*/ 1854 w 359501"/>
                  <a:gd name="connsiteY13" fmla="*/ 227920 h 473902"/>
                  <a:gd name="connsiteX14" fmla="*/ 11379 w 359501"/>
                  <a:gd name="connsiteY14" fmla="*/ 344601 h 473902"/>
                  <a:gd name="connsiteX15" fmla="*/ 80434 w 359501"/>
                  <a:gd name="connsiteY15" fmla="*/ 430327 h 473902"/>
                  <a:gd name="connsiteX16" fmla="*/ 168542 w 359501"/>
                  <a:gd name="connsiteY16" fmla="*/ 470808 h 473902"/>
                  <a:gd name="connsiteX17" fmla="*/ 254267 w 359501"/>
                  <a:gd name="connsiteY17" fmla="*/ 468426 h 473902"/>
                  <a:gd name="connsiteX18" fmla="*/ 320941 w 359501"/>
                  <a:gd name="connsiteY18" fmla="*/ 446995 h 473902"/>
                  <a:gd name="connsiteX19" fmla="*/ 289985 w 359501"/>
                  <a:gd name="connsiteY19" fmla="*/ 404133 h 473902"/>
                  <a:gd name="connsiteX20" fmla="*/ 280460 w 359501"/>
                  <a:gd name="connsiteY20" fmla="*/ 342220 h 47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59501" h="473902">
                    <a:moveTo>
                      <a:pt x="280460" y="342220"/>
                    </a:moveTo>
                    <a:cubicBezTo>
                      <a:pt x="260616" y="331901"/>
                      <a:pt x="197513" y="353729"/>
                      <a:pt x="170922" y="342220"/>
                    </a:cubicBezTo>
                    <a:cubicBezTo>
                      <a:pt x="144331" y="330711"/>
                      <a:pt x="126075" y="300151"/>
                      <a:pt x="120916" y="273164"/>
                    </a:cubicBezTo>
                    <a:cubicBezTo>
                      <a:pt x="115757" y="246177"/>
                      <a:pt x="127266" y="204108"/>
                      <a:pt x="139966" y="180295"/>
                    </a:cubicBezTo>
                    <a:cubicBezTo>
                      <a:pt x="152666" y="156483"/>
                      <a:pt x="175288" y="139814"/>
                      <a:pt x="197116" y="130289"/>
                    </a:cubicBezTo>
                    <a:cubicBezTo>
                      <a:pt x="218944" y="120764"/>
                      <a:pt x="246329" y="119176"/>
                      <a:pt x="270935" y="123145"/>
                    </a:cubicBezTo>
                    <a:cubicBezTo>
                      <a:pt x="295541" y="127114"/>
                      <a:pt x="331657" y="153307"/>
                      <a:pt x="344754" y="154101"/>
                    </a:cubicBezTo>
                    <a:cubicBezTo>
                      <a:pt x="357851" y="154895"/>
                      <a:pt x="367772" y="144973"/>
                      <a:pt x="349516" y="127907"/>
                    </a:cubicBezTo>
                    <a:cubicBezTo>
                      <a:pt x="331260" y="110841"/>
                      <a:pt x="262600" y="70757"/>
                      <a:pt x="235216" y="51707"/>
                    </a:cubicBezTo>
                    <a:cubicBezTo>
                      <a:pt x="207832" y="32657"/>
                      <a:pt x="197910" y="21942"/>
                      <a:pt x="185210" y="13608"/>
                    </a:cubicBezTo>
                    <a:cubicBezTo>
                      <a:pt x="172510" y="5274"/>
                      <a:pt x="174891" y="-3855"/>
                      <a:pt x="159016" y="1701"/>
                    </a:cubicBezTo>
                    <a:cubicBezTo>
                      <a:pt x="143141" y="7257"/>
                      <a:pt x="111391" y="26307"/>
                      <a:pt x="89960" y="46945"/>
                    </a:cubicBezTo>
                    <a:cubicBezTo>
                      <a:pt x="68529" y="67583"/>
                      <a:pt x="45112" y="95365"/>
                      <a:pt x="30428" y="125527"/>
                    </a:cubicBezTo>
                    <a:cubicBezTo>
                      <a:pt x="15744" y="155689"/>
                      <a:pt x="5029" y="191408"/>
                      <a:pt x="1854" y="227920"/>
                    </a:cubicBezTo>
                    <a:cubicBezTo>
                      <a:pt x="-1321" y="264432"/>
                      <a:pt x="-1718" y="310867"/>
                      <a:pt x="11379" y="344601"/>
                    </a:cubicBezTo>
                    <a:cubicBezTo>
                      <a:pt x="24476" y="378335"/>
                      <a:pt x="54240" y="409293"/>
                      <a:pt x="80434" y="430327"/>
                    </a:cubicBezTo>
                    <a:cubicBezTo>
                      <a:pt x="106628" y="451361"/>
                      <a:pt x="139570" y="464458"/>
                      <a:pt x="168542" y="470808"/>
                    </a:cubicBezTo>
                    <a:cubicBezTo>
                      <a:pt x="197514" y="477158"/>
                      <a:pt x="228867" y="472395"/>
                      <a:pt x="254267" y="468426"/>
                    </a:cubicBezTo>
                    <a:cubicBezTo>
                      <a:pt x="279667" y="464457"/>
                      <a:pt x="316178" y="458504"/>
                      <a:pt x="320941" y="446995"/>
                    </a:cubicBezTo>
                    <a:cubicBezTo>
                      <a:pt x="325704" y="435486"/>
                      <a:pt x="296732" y="421595"/>
                      <a:pt x="289985" y="404133"/>
                    </a:cubicBezTo>
                    <a:cubicBezTo>
                      <a:pt x="283238" y="386671"/>
                      <a:pt x="300304" y="352539"/>
                      <a:pt x="280460" y="34222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1" name="任意多边形 1420"/>
              <p:cNvSpPr/>
              <p:nvPr/>
            </p:nvSpPr>
            <p:spPr>
              <a:xfrm>
                <a:off x="7055520" y="6174625"/>
                <a:ext cx="364383" cy="218444"/>
              </a:xfrm>
              <a:custGeom>
                <a:avLst/>
                <a:gdLst>
                  <a:gd name="connsiteX0" fmla="*/ 90985 w 935700"/>
                  <a:gd name="connsiteY0" fmla="*/ 17474 h 547154"/>
                  <a:gd name="connsiteX1" fmla="*/ 7641 w 935700"/>
                  <a:gd name="connsiteY1" fmla="*/ 131774 h 547154"/>
                  <a:gd name="connsiteX2" fmla="*/ 12404 w 935700"/>
                  <a:gd name="connsiteY2" fmla="*/ 260361 h 547154"/>
                  <a:gd name="connsiteX3" fmla="*/ 83841 w 935700"/>
                  <a:gd name="connsiteY3" fmla="*/ 398474 h 547154"/>
                  <a:gd name="connsiteX4" fmla="*/ 231479 w 935700"/>
                  <a:gd name="connsiteY4" fmla="*/ 491343 h 547154"/>
                  <a:gd name="connsiteX5" fmla="*/ 395785 w 935700"/>
                  <a:gd name="connsiteY5" fmla="*/ 541349 h 547154"/>
                  <a:gd name="connsiteX6" fmla="*/ 541041 w 935700"/>
                  <a:gd name="connsiteY6" fmla="*/ 543730 h 547154"/>
                  <a:gd name="connsiteX7" fmla="*/ 772022 w 935700"/>
                  <a:gd name="connsiteY7" fmla="*/ 519918 h 547154"/>
                  <a:gd name="connsiteX8" fmla="*/ 922041 w 935700"/>
                  <a:gd name="connsiteY8" fmla="*/ 367518 h 547154"/>
                  <a:gd name="connsiteX9" fmla="*/ 922041 w 935700"/>
                  <a:gd name="connsiteY9" fmla="*/ 222261 h 547154"/>
                  <a:gd name="connsiteX10" fmla="*/ 862510 w 935700"/>
                  <a:gd name="connsiteY10" fmla="*/ 165111 h 547154"/>
                  <a:gd name="connsiteX11" fmla="*/ 748210 w 935700"/>
                  <a:gd name="connsiteY11" fmla="*/ 162730 h 547154"/>
                  <a:gd name="connsiteX12" fmla="*/ 622004 w 935700"/>
                  <a:gd name="connsiteY12" fmla="*/ 203211 h 547154"/>
                  <a:gd name="connsiteX13" fmla="*/ 510085 w 935700"/>
                  <a:gd name="connsiteY13" fmla="*/ 260361 h 547154"/>
                  <a:gd name="connsiteX14" fmla="*/ 412454 w 935700"/>
                  <a:gd name="connsiteY14" fmla="*/ 317511 h 547154"/>
                  <a:gd name="connsiteX15" fmla="*/ 300535 w 935700"/>
                  <a:gd name="connsiteY15" fmla="*/ 362755 h 547154"/>
                  <a:gd name="connsiteX16" fmla="*/ 267197 w 935700"/>
                  <a:gd name="connsiteY16" fmla="*/ 384186 h 547154"/>
                  <a:gd name="connsiteX17" fmla="*/ 326729 w 935700"/>
                  <a:gd name="connsiteY17" fmla="*/ 419905 h 547154"/>
                  <a:gd name="connsiteX18" fmla="*/ 414835 w 935700"/>
                  <a:gd name="connsiteY18" fmla="*/ 431811 h 547154"/>
                  <a:gd name="connsiteX19" fmla="*/ 507704 w 935700"/>
                  <a:gd name="connsiteY19" fmla="*/ 386568 h 547154"/>
                  <a:gd name="connsiteX20" fmla="*/ 626766 w 935700"/>
                  <a:gd name="connsiteY20" fmla="*/ 317511 h 547154"/>
                  <a:gd name="connsiteX21" fmla="*/ 719635 w 935700"/>
                  <a:gd name="connsiteY21" fmla="*/ 274649 h 547154"/>
                  <a:gd name="connsiteX22" fmla="*/ 829172 w 935700"/>
                  <a:gd name="connsiteY22" fmla="*/ 288936 h 547154"/>
                  <a:gd name="connsiteX23" fmla="*/ 772022 w 935700"/>
                  <a:gd name="connsiteY23" fmla="*/ 357993 h 547154"/>
                  <a:gd name="connsiteX24" fmla="*/ 700585 w 935700"/>
                  <a:gd name="connsiteY24" fmla="*/ 415143 h 547154"/>
                  <a:gd name="connsiteX25" fmla="*/ 564854 w 935700"/>
                  <a:gd name="connsiteY25" fmla="*/ 446099 h 547154"/>
                  <a:gd name="connsiteX26" fmla="*/ 445791 w 935700"/>
                  <a:gd name="connsiteY26" fmla="*/ 434193 h 547154"/>
                  <a:gd name="connsiteX27" fmla="*/ 341016 w 935700"/>
                  <a:gd name="connsiteY27" fmla="*/ 427049 h 547154"/>
                  <a:gd name="connsiteX28" fmla="*/ 217191 w 935700"/>
                  <a:gd name="connsiteY28" fmla="*/ 357993 h 547154"/>
                  <a:gd name="connsiteX29" fmla="*/ 145754 w 935700"/>
                  <a:gd name="connsiteY29" fmla="*/ 269886 h 547154"/>
                  <a:gd name="connsiteX30" fmla="*/ 133847 w 935700"/>
                  <a:gd name="connsiteY30" fmla="*/ 179399 h 547154"/>
                  <a:gd name="connsiteX31" fmla="*/ 179091 w 935700"/>
                  <a:gd name="connsiteY31" fmla="*/ 122249 h 547154"/>
                  <a:gd name="connsiteX32" fmla="*/ 248147 w 935700"/>
                  <a:gd name="connsiteY32" fmla="*/ 153205 h 547154"/>
                  <a:gd name="connsiteX33" fmla="*/ 300535 w 935700"/>
                  <a:gd name="connsiteY33" fmla="*/ 210355 h 547154"/>
                  <a:gd name="connsiteX34" fmla="*/ 381497 w 935700"/>
                  <a:gd name="connsiteY34" fmla="*/ 262743 h 547154"/>
                  <a:gd name="connsiteX35" fmla="*/ 471985 w 935700"/>
                  <a:gd name="connsiteY35" fmla="*/ 246074 h 547154"/>
                  <a:gd name="connsiteX36" fmla="*/ 536279 w 935700"/>
                  <a:gd name="connsiteY36" fmla="*/ 207974 h 547154"/>
                  <a:gd name="connsiteX37" fmla="*/ 529135 w 935700"/>
                  <a:gd name="connsiteY37" fmla="*/ 148443 h 547154"/>
                  <a:gd name="connsiteX38" fmla="*/ 424360 w 935700"/>
                  <a:gd name="connsiteY38" fmla="*/ 153205 h 547154"/>
                  <a:gd name="connsiteX39" fmla="*/ 369591 w 935700"/>
                  <a:gd name="connsiteY39" fmla="*/ 134155 h 547154"/>
                  <a:gd name="connsiteX40" fmla="*/ 338635 w 935700"/>
                  <a:gd name="connsiteY40" fmla="*/ 81768 h 547154"/>
                  <a:gd name="connsiteX41" fmla="*/ 279104 w 935700"/>
                  <a:gd name="connsiteY41" fmla="*/ 17474 h 547154"/>
                  <a:gd name="connsiteX42" fmla="*/ 186235 w 935700"/>
                  <a:gd name="connsiteY42" fmla="*/ 805 h 547154"/>
                  <a:gd name="connsiteX43" fmla="*/ 90985 w 935700"/>
                  <a:gd name="connsiteY43" fmla="*/ 17474 h 547154"/>
                  <a:gd name="connsiteX0" fmla="*/ 90985 w 935700"/>
                  <a:gd name="connsiteY0" fmla="*/ 17474 h 554185"/>
                  <a:gd name="connsiteX1" fmla="*/ 7641 w 935700"/>
                  <a:gd name="connsiteY1" fmla="*/ 131774 h 554185"/>
                  <a:gd name="connsiteX2" fmla="*/ 12404 w 935700"/>
                  <a:gd name="connsiteY2" fmla="*/ 260361 h 554185"/>
                  <a:gd name="connsiteX3" fmla="*/ 83841 w 935700"/>
                  <a:gd name="connsiteY3" fmla="*/ 398474 h 554185"/>
                  <a:gd name="connsiteX4" fmla="*/ 231479 w 935700"/>
                  <a:gd name="connsiteY4" fmla="*/ 491343 h 554185"/>
                  <a:gd name="connsiteX5" fmla="*/ 393403 w 935700"/>
                  <a:gd name="connsiteY5" fmla="*/ 550874 h 554185"/>
                  <a:gd name="connsiteX6" fmla="*/ 541041 w 935700"/>
                  <a:gd name="connsiteY6" fmla="*/ 543730 h 554185"/>
                  <a:gd name="connsiteX7" fmla="*/ 772022 w 935700"/>
                  <a:gd name="connsiteY7" fmla="*/ 519918 h 554185"/>
                  <a:gd name="connsiteX8" fmla="*/ 922041 w 935700"/>
                  <a:gd name="connsiteY8" fmla="*/ 367518 h 554185"/>
                  <a:gd name="connsiteX9" fmla="*/ 922041 w 935700"/>
                  <a:gd name="connsiteY9" fmla="*/ 222261 h 554185"/>
                  <a:gd name="connsiteX10" fmla="*/ 862510 w 935700"/>
                  <a:gd name="connsiteY10" fmla="*/ 165111 h 554185"/>
                  <a:gd name="connsiteX11" fmla="*/ 748210 w 935700"/>
                  <a:gd name="connsiteY11" fmla="*/ 162730 h 554185"/>
                  <a:gd name="connsiteX12" fmla="*/ 622004 w 935700"/>
                  <a:gd name="connsiteY12" fmla="*/ 203211 h 554185"/>
                  <a:gd name="connsiteX13" fmla="*/ 510085 w 935700"/>
                  <a:gd name="connsiteY13" fmla="*/ 260361 h 554185"/>
                  <a:gd name="connsiteX14" fmla="*/ 412454 w 935700"/>
                  <a:gd name="connsiteY14" fmla="*/ 317511 h 554185"/>
                  <a:gd name="connsiteX15" fmla="*/ 300535 w 935700"/>
                  <a:gd name="connsiteY15" fmla="*/ 362755 h 554185"/>
                  <a:gd name="connsiteX16" fmla="*/ 267197 w 935700"/>
                  <a:gd name="connsiteY16" fmla="*/ 384186 h 554185"/>
                  <a:gd name="connsiteX17" fmla="*/ 326729 w 935700"/>
                  <a:gd name="connsiteY17" fmla="*/ 419905 h 554185"/>
                  <a:gd name="connsiteX18" fmla="*/ 414835 w 935700"/>
                  <a:gd name="connsiteY18" fmla="*/ 431811 h 554185"/>
                  <a:gd name="connsiteX19" fmla="*/ 507704 w 935700"/>
                  <a:gd name="connsiteY19" fmla="*/ 386568 h 554185"/>
                  <a:gd name="connsiteX20" fmla="*/ 626766 w 935700"/>
                  <a:gd name="connsiteY20" fmla="*/ 317511 h 554185"/>
                  <a:gd name="connsiteX21" fmla="*/ 719635 w 935700"/>
                  <a:gd name="connsiteY21" fmla="*/ 274649 h 554185"/>
                  <a:gd name="connsiteX22" fmla="*/ 829172 w 935700"/>
                  <a:gd name="connsiteY22" fmla="*/ 288936 h 554185"/>
                  <a:gd name="connsiteX23" fmla="*/ 772022 w 935700"/>
                  <a:gd name="connsiteY23" fmla="*/ 357993 h 554185"/>
                  <a:gd name="connsiteX24" fmla="*/ 700585 w 935700"/>
                  <a:gd name="connsiteY24" fmla="*/ 415143 h 554185"/>
                  <a:gd name="connsiteX25" fmla="*/ 564854 w 935700"/>
                  <a:gd name="connsiteY25" fmla="*/ 446099 h 554185"/>
                  <a:gd name="connsiteX26" fmla="*/ 445791 w 935700"/>
                  <a:gd name="connsiteY26" fmla="*/ 434193 h 554185"/>
                  <a:gd name="connsiteX27" fmla="*/ 341016 w 935700"/>
                  <a:gd name="connsiteY27" fmla="*/ 427049 h 554185"/>
                  <a:gd name="connsiteX28" fmla="*/ 217191 w 935700"/>
                  <a:gd name="connsiteY28" fmla="*/ 357993 h 554185"/>
                  <a:gd name="connsiteX29" fmla="*/ 145754 w 935700"/>
                  <a:gd name="connsiteY29" fmla="*/ 269886 h 554185"/>
                  <a:gd name="connsiteX30" fmla="*/ 133847 w 935700"/>
                  <a:gd name="connsiteY30" fmla="*/ 179399 h 554185"/>
                  <a:gd name="connsiteX31" fmla="*/ 179091 w 935700"/>
                  <a:gd name="connsiteY31" fmla="*/ 122249 h 554185"/>
                  <a:gd name="connsiteX32" fmla="*/ 248147 w 935700"/>
                  <a:gd name="connsiteY32" fmla="*/ 153205 h 554185"/>
                  <a:gd name="connsiteX33" fmla="*/ 300535 w 935700"/>
                  <a:gd name="connsiteY33" fmla="*/ 210355 h 554185"/>
                  <a:gd name="connsiteX34" fmla="*/ 381497 w 935700"/>
                  <a:gd name="connsiteY34" fmla="*/ 262743 h 554185"/>
                  <a:gd name="connsiteX35" fmla="*/ 471985 w 935700"/>
                  <a:gd name="connsiteY35" fmla="*/ 246074 h 554185"/>
                  <a:gd name="connsiteX36" fmla="*/ 536279 w 935700"/>
                  <a:gd name="connsiteY36" fmla="*/ 207974 h 554185"/>
                  <a:gd name="connsiteX37" fmla="*/ 529135 w 935700"/>
                  <a:gd name="connsiteY37" fmla="*/ 148443 h 554185"/>
                  <a:gd name="connsiteX38" fmla="*/ 424360 w 935700"/>
                  <a:gd name="connsiteY38" fmla="*/ 153205 h 554185"/>
                  <a:gd name="connsiteX39" fmla="*/ 369591 w 935700"/>
                  <a:gd name="connsiteY39" fmla="*/ 134155 h 554185"/>
                  <a:gd name="connsiteX40" fmla="*/ 338635 w 935700"/>
                  <a:gd name="connsiteY40" fmla="*/ 81768 h 554185"/>
                  <a:gd name="connsiteX41" fmla="*/ 279104 w 935700"/>
                  <a:gd name="connsiteY41" fmla="*/ 17474 h 554185"/>
                  <a:gd name="connsiteX42" fmla="*/ 186235 w 935700"/>
                  <a:gd name="connsiteY42" fmla="*/ 805 h 554185"/>
                  <a:gd name="connsiteX43" fmla="*/ 90985 w 935700"/>
                  <a:gd name="connsiteY43" fmla="*/ 17474 h 554185"/>
                  <a:gd name="connsiteX0" fmla="*/ 90985 w 935700"/>
                  <a:gd name="connsiteY0" fmla="*/ 17474 h 569009"/>
                  <a:gd name="connsiteX1" fmla="*/ 7641 w 935700"/>
                  <a:gd name="connsiteY1" fmla="*/ 131774 h 569009"/>
                  <a:gd name="connsiteX2" fmla="*/ 12404 w 935700"/>
                  <a:gd name="connsiteY2" fmla="*/ 260361 h 569009"/>
                  <a:gd name="connsiteX3" fmla="*/ 83841 w 935700"/>
                  <a:gd name="connsiteY3" fmla="*/ 398474 h 569009"/>
                  <a:gd name="connsiteX4" fmla="*/ 231479 w 935700"/>
                  <a:gd name="connsiteY4" fmla="*/ 491343 h 569009"/>
                  <a:gd name="connsiteX5" fmla="*/ 393403 w 935700"/>
                  <a:gd name="connsiteY5" fmla="*/ 550874 h 569009"/>
                  <a:gd name="connsiteX6" fmla="*/ 548185 w 935700"/>
                  <a:gd name="connsiteY6" fmla="*/ 567542 h 569009"/>
                  <a:gd name="connsiteX7" fmla="*/ 772022 w 935700"/>
                  <a:gd name="connsiteY7" fmla="*/ 519918 h 569009"/>
                  <a:gd name="connsiteX8" fmla="*/ 922041 w 935700"/>
                  <a:gd name="connsiteY8" fmla="*/ 367518 h 569009"/>
                  <a:gd name="connsiteX9" fmla="*/ 922041 w 935700"/>
                  <a:gd name="connsiteY9" fmla="*/ 222261 h 569009"/>
                  <a:gd name="connsiteX10" fmla="*/ 862510 w 935700"/>
                  <a:gd name="connsiteY10" fmla="*/ 165111 h 569009"/>
                  <a:gd name="connsiteX11" fmla="*/ 748210 w 935700"/>
                  <a:gd name="connsiteY11" fmla="*/ 162730 h 569009"/>
                  <a:gd name="connsiteX12" fmla="*/ 622004 w 935700"/>
                  <a:gd name="connsiteY12" fmla="*/ 203211 h 569009"/>
                  <a:gd name="connsiteX13" fmla="*/ 510085 w 935700"/>
                  <a:gd name="connsiteY13" fmla="*/ 260361 h 569009"/>
                  <a:gd name="connsiteX14" fmla="*/ 412454 w 935700"/>
                  <a:gd name="connsiteY14" fmla="*/ 317511 h 569009"/>
                  <a:gd name="connsiteX15" fmla="*/ 300535 w 935700"/>
                  <a:gd name="connsiteY15" fmla="*/ 362755 h 569009"/>
                  <a:gd name="connsiteX16" fmla="*/ 267197 w 935700"/>
                  <a:gd name="connsiteY16" fmla="*/ 384186 h 569009"/>
                  <a:gd name="connsiteX17" fmla="*/ 326729 w 935700"/>
                  <a:gd name="connsiteY17" fmla="*/ 419905 h 569009"/>
                  <a:gd name="connsiteX18" fmla="*/ 414835 w 935700"/>
                  <a:gd name="connsiteY18" fmla="*/ 431811 h 569009"/>
                  <a:gd name="connsiteX19" fmla="*/ 507704 w 935700"/>
                  <a:gd name="connsiteY19" fmla="*/ 386568 h 569009"/>
                  <a:gd name="connsiteX20" fmla="*/ 626766 w 935700"/>
                  <a:gd name="connsiteY20" fmla="*/ 317511 h 569009"/>
                  <a:gd name="connsiteX21" fmla="*/ 719635 w 935700"/>
                  <a:gd name="connsiteY21" fmla="*/ 274649 h 569009"/>
                  <a:gd name="connsiteX22" fmla="*/ 829172 w 935700"/>
                  <a:gd name="connsiteY22" fmla="*/ 288936 h 569009"/>
                  <a:gd name="connsiteX23" fmla="*/ 772022 w 935700"/>
                  <a:gd name="connsiteY23" fmla="*/ 357993 h 569009"/>
                  <a:gd name="connsiteX24" fmla="*/ 700585 w 935700"/>
                  <a:gd name="connsiteY24" fmla="*/ 415143 h 569009"/>
                  <a:gd name="connsiteX25" fmla="*/ 564854 w 935700"/>
                  <a:gd name="connsiteY25" fmla="*/ 446099 h 569009"/>
                  <a:gd name="connsiteX26" fmla="*/ 445791 w 935700"/>
                  <a:gd name="connsiteY26" fmla="*/ 434193 h 569009"/>
                  <a:gd name="connsiteX27" fmla="*/ 341016 w 935700"/>
                  <a:gd name="connsiteY27" fmla="*/ 427049 h 569009"/>
                  <a:gd name="connsiteX28" fmla="*/ 217191 w 935700"/>
                  <a:gd name="connsiteY28" fmla="*/ 357993 h 569009"/>
                  <a:gd name="connsiteX29" fmla="*/ 145754 w 935700"/>
                  <a:gd name="connsiteY29" fmla="*/ 269886 h 569009"/>
                  <a:gd name="connsiteX30" fmla="*/ 133847 w 935700"/>
                  <a:gd name="connsiteY30" fmla="*/ 179399 h 569009"/>
                  <a:gd name="connsiteX31" fmla="*/ 179091 w 935700"/>
                  <a:gd name="connsiteY31" fmla="*/ 122249 h 569009"/>
                  <a:gd name="connsiteX32" fmla="*/ 248147 w 935700"/>
                  <a:gd name="connsiteY32" fmla="*/ 153205 h 569009"/>
                  <a:gd name="connsiteX33" fmla="*/ 300535 w 935700"/>
                  <a:gd name="connsiteY33" fmla="*/ 210355 h 569009"/>
                  <a:gd name="connsiteX34" fmla="*/ 381497 w 935700"/>
                  <a:gd name="connsiteY34" fmla="*/ 262743 h 569009"/>
                  <a:gd name="connsiteX35" fmla="*/ 471985 w 935700"/>
                  <a:gd name="connsiteY35" fmla="*/ 246074 h 569009"/>
                  <a:gd name="connsiteX36" fmla="*/ 536279 w 935700"/>
                  <a:gd name="connsiteY36" fmla="*/ 207974 h 569009"/>
                  <a:gd name="connsiteX37" fmla="*/ 529135 w 935700"/>
                  <a:gd name="connsiteY37" fmla="*/ 148443 h 569009"/>
                  <a:gd name="connsiteX38" fmla="*/ 424360 w 935700"/>
                  <a:gd name="connsiteY38" fmla="*/ 153205 h 569009"/>
                  <a:gd name="connsiteX39" fmla="*/ 369591 w 935700"/>
                  <a:gd name="connsiteY39" fmla="*/ 134155 h 569009"/>
                  <a:gd name="connsiteX40" fmla="*/ 338635 w 935700"/>
                  <a:gd name="connsiteY40" fmla="*/ 81768 h 569009"/>
                  <a:gd name="connsiteX41" fmla="*/ 279104 w 935700"/>
                  <a:gd name="connsiteY41" fmla="*/ 17474 h 569009"/>
                  <a:gd name="connsiteX42" fmla="*/ 186235 w 935700"/>
                  <a:gd name="connsiteY42" fmla="*/ 805 h 569009"/>
                  <a:gd name="connsiteX43" fmla="*/ 90985 w 935700"/>
                  <a:gd name="connsiteY43" fmla="*/ 17474 h 569009"/>
                  <a:gd name="connsiteX0" fmla="*/ 90985 w 935700"/>
                  <a:gd name="connsiteY0" fmla="*/ 17474 h 569469"/>
                  <a:gd name="connsiteX1" fmla="*/ 7641 w 935700"/>
                  <a:gd name="connsiteY1" fmla="*/ 131774 h 569469"/>
                  <a:gd name="connsiteX2" fmla="*/ 12404 w 935700"/>
                  <a:gd name="connsiteY2" fmla="*/ 260361 h 569469"/>
                  <a:gd name="connsiteX3" fmla="*/ 83841 w 935700"/>
                  <a:gd name="connsiteY3" fmla="*/ 398474 h 569469"/>
                  <a:gd name="connsiteX4" fmla="*/ 231479 w 935700"/>
                  <a:gd name="connsiteY4" fmla="*/ 491343 h 569469"/>
                  <a:gd name="connsiteX5" fmla="*/ 393403 w 935700"/>
                  <a:gd name="connsiteY5" fmla="*/ 550874 h 569469"/>
                  <a:gd name="connsiteX6" fmla="*/ 548185 w 935700"/>
                  <a:gd name="connsiteY6" fmla="*/ 567542 h 569469"/>
                  <a:gd name="connsiteX7" fmla="*/ 772022 w 935700"/>
                  <a:gd name="connsiteY7" fmla="*/ 512774 h 569469"/>
                  <a:gd name="connsiteX8" fmla="*/ 922041 w 935700"/>
                  <a:gd name="connsiteY8" fmla="*/ 367518 h 569469"/>
                  <a:gd name="connsiteX9" fmla="*/ 922041 w 935700"/>
                  <a:gd name="connsiteY9" fmla="*/ 222261 h 569469"/>
                  <a:gd name="connsiteX10" fmla="*/ 862510 w 935700"/>
                  <a:gd name="connsiteY10" fmla="*/ 165111 h 569469"/>
                  <a:gd name="connsiteX11" fmla="*/ 748210 w 935700"/>
                  <a:gd name="connsiteY11" fmla="*/ 162730 h 569469"/>
                  <a:gd name="connsiteX12" fmla="*/ 622004 w 935700"/>
                  <a:gd name="connsiteY12" fmla="*/ 203211 h 569469"/>
                  <a:gd name="connsiteX13" fmla="*/ 510085 w 935700"/>
                  <a:gd name="connsiteY13" fmla="*/ 260361 h 569469"/>
                  <a:gd name="connsiteX14" fmla="*/ 412454 w 935700"/>
                  <a:gd name="connsiteY14" fmla="*/ 317511 h 569469"/>
                  <a:gd name="connsiteX15" fmla="*/ 300535 w 935700"/>
                  <a:gd name="connsiteY15" fmla="*/ 362755 h 569469"/>
                  <a:gd name="connsiteX16" fmla="*/ 267197 w 935700"/>
                  <a:gd name="connsiteY16" fmla="*/ 384186 h 569469"/>
                  <a:gd name="connsiteX17" fmla="*/ 326729 w 935700"/>
                  <a:gd name="connsiteY17" fmla="*/ 419905 h 569469"/>
                  <a:gd name="connsiteX18" fmla="*/ 414835 w 935700"/>
                  <a:gd name="connsiteY18" fmla="*/ 431811 h 569469"/>
                  <a:gd name="connsiteX19" fmla="*/ 507704 w 935700"/>
                  <a:gd name="connsiteY19" fmla="*/ 386568 h 569469"/>
                  <a:gd name="connsiteX20" fmla="*/ 626766 w 935700"/>
                  <a:gd name="connsiteY20" fmla="*/ 317511 h 569469"/>
                  <a:gd name="connsiteX21" fmla="*/ 719635 w 935700"/>
                  <a:gd name="connsiteY21" fmla="*/ 274649 h 569469"/>
                  <a:gd name="connsiteX22" fmla="*/ 829172 w 935700"/>
                  <a:gd name="connsiteY22" fmla="*/ 288936 h 569469"/>
                  <a:gd name="connsiteX23" fmla="*/ 772022 w 935700"/>
                  <a:gd name="connsiteY23" fmla="*/ 357993 h 569469"/>
                  <a:gd name="connsiteX24" fmla="*/ 700585 w 935700"/>
                  <a:gd name="connsiteY24" fmla="*/ 415143 h 569469"/>
                  <a:gd name="connsiteX25" fmla="*/ 564854 w 935700"/>
                  <a:gd name="connsiteY25" fmla="*/ 446099 h 569469"/>
                  <a:gd name="connsiteX26" fmla="*/ 445791 w 935700"/>
                  <a:gd name="connsiteY26" fmla="*/ 434193 h 569469"/>
                  <a:gd name="connsiteX27" fmla="*/ 341016 w 935700"/>
                  <a:gd name="connsiteY27" fmla="*/ 427049 h 569469"/>
                  <a:gd name="connsiteX28" fmla="*/ 217191 w 935700"/>
                  <a:gd name="connsiteY28" fmla="*/ 357993 h 569469"/>
                  <a:gd name="connsiteX29" fmla="*/ 145754 w 935700"/>
                  <a:gd name="connsiteY29" fmla="*/ 269886 h 569469"/>
                  <a:gd name="connsiteX30" fmla="*/ 133847 w 935700"/>
                  <a:gd name="connsiteY30" fmla="*/ 179399 h 569469"/>
                  <a:gd name="connsiteX31" fmla="*/ 179091 w 935700"/>
                  <a:gd name="connsiteY31" fmla="*/ 122249 h 569469"/>
                  <a:gd name="connsiteX32" fmla="*/ 248147 w 935700"/>
                  <a:gd name="connsiteY32" fmla="*/ 153205 h 569469"/>
                  <a:gd name="connsiteX33" fmla="*/ 300535 w 935700"/>
                  <a:gd name="connsiteY33" fmla="*/ 210355 h 569469"/>
                  <a:gd name="connsiteX34" fmla="*/ 381497 w 935700"/>
                  <a:gd name="connsiteY34" fmla="*/ 262743 h 569469"/>
                  <a:gd name="connsiteX35" fmla="*/ 471985 w 935700"/>
                  <a:gd name="connsiteY35" fmla="*/ 246074 h 569469"/>
                  <a:gd name="connsiteX36" fmla="*/ 536279 w 935700"/>
                  <a:gd name="connsiteY36" fmla="*/ 207974 h 569469"/>
                  <a:gd name="connsiteX37" fmla="*/ 529135 w 935700"/>
                  <a:gd name="connsiteY37" fmla="*/ 148443 h 569469"/>
                  <a:gd name="connsiteX38" fmla="*/ 424360 w 935700"/>
                  <a:gd name="connsiteY38" fmla="*/ 153205 h 569469"/>
                  <a:gd name="connsiteX39" fmla="*/ 369591 w 935700"/>
                  <a:gd name="connsiteY39" fmla="*/ 134155 h 569469"/>
                  <a:gd name="connsiteX40" fmla="*/ 338635 w 935700"/>
                  <a:gd name="connsiteY40" fmla="*/ 81768 h 569469"/>
                  <a:gd name="connsiteX41" fmla="*/ 279104 w 935700"/>
                  <a:gd name="connsiteY41" fmla="*/ 17474 h 569469"/>
                  <a:gd name="connsiteX42" fmla="*/ 186235 w 935700"/>
                  <a:gd name="connsiteY42" fmla="*/ 805 h 569469"/>
                  <a:gd name="connsiteX43" fmla="*/ 90985 w 935700"/>
                  <a:gd name="connsiteY43" fmla="*/ 17474 h 569469"/>
                  <a:gd name="connsiteX0" fmla="*/ 90985 w 936053"/>
                  <a:gd name="connsiteY0" fmla="*/ 17474 h 569469"/>
                  <a:gd name="connsiteX1" fmla="*/ 7641 w 936053"/>
                  <a:gd name="connsiteY1" fmla="*/ 131774 h 569469"/>
                  <a:gd name="connsiteX2" fmla="*/ 12404 w 936053"/>
                  <a:gd name="connsiteY2" fmla="*/ 260361 h 569469"/>
                  <a:gd name="connsiteX3" fmla="*/ 83841 w 936053"/>
                  <a:gd name="connsiteY3" fmla="*/ 398474 h 569469"/>
                  <a:gd name="connsiteX4" fmla="*/ 231479 w 936053"/>
                  <a:gd name="connsiteY4" fmla="*/ 491343 h 569469"/>
                  <a:gd name="connsiteX5" fmla="*/ 393403 w 936053"/>
                  <a:gd name="connsiteY5" fmla="*/ 550874 h 569469"/>
                  <a:gd name="connsiteX6" fmla="*/ 548185 w 936053"/>
                  <a:gd name="connsiteY6" fmla="*/ 567542 h 569469"/>
                  <a:gd name="connsiteX7" fmla="*/ 772022 w 936053"/>
                  <a:gd name="connsiteY7" fmla="*/ 512774 h 569469"/>
                  <a:gd name="connsiteX8" fmla="*/ 922041 w 936053"/>
                  <a:gd name="connsiteY8" fmla="*/ 367518 h 569469"/>
                  <a:gd name="connsiteX9" fmla="*/ 922041 w 936053"/>
                  <a:gd name="connsiteY9" fmla="*/ 222261 h 569469"/>
                  <a:gd name="connsiteX10" fmla="*/ 855366 w 936053"/>
                  <a:gd name="connsiteY10" fmla="*/ 169874 h 569469"/>
                  <a:gd name="connsiteX11" fmla="*/ 748210 w 936053"/>
                  <a:gd name="connsiteY11" fmla="*/ 162730 h 569469"/>
                  <a:gd name="connsiteX12" fmla="*/ 622004 w 936053"/>
                  <a:gd name="connsiteY12" fmla="*/ 203211 h 569469"/>
                  <a:gd name="connsiteX13" fmla="*/ 510085 w 936053"/>
                  <a:gd name="connsiteY13" fmla="*/ 260361 h 569469"/>
                  <a:gd name="connsiteX14" fmla="*/ 412454 w 936053"/>
                  <a:gd name="connsiteY14" fmla="*/ 317511 h 569469"/>
                  <a:gd name="connsiteX15" fmla="*/ 300535 w 936053"/>
                  <a:gd name="connsiteY15" fmla="*/ 362755 h 569469"/>
                  <a:gd name="connsiteX16" fmla="*/ 267197 w 936053"/>
                  <a:gd name="connsiteY16" fmla="*/ 384186 h 569469"/>
                  <a:gd name="connsiteX17" fmla="*/ 326729 w 936053"/>
                  <a:gd name="connsiteY17" fmla="*/ 419905 h 569469"/>
                  <a:gd name="connsiteX18" fmla="*/ 414835 w 936053"/>
                  <a:gd name="connsiteY18" fmla="*/ 431811 h 569469"/>
                  <a:gd name="connsiteX19" fmla="*/ 507704 w 936053"/>
                  <a:gd name="connsiteY19" fmla="*/ 386568 h 569469"/>
                  <a:gd name="connsiteX20" fmla="*/ 626766 w 936053"/>
                  <a:gd name="connsiteY20" fmla="*/ 317511 h 569469"/>
                  <a:gd name="connsiteX21" fmla="*/ 719635 w 936053"/>
                  <a:gd name="connsiteY21" fmla="*/ 274649 h 569469"/>
                  <a:gd name="connsiteX22" fmla="*/ 829172 w 936053"/>
                  <a:gd name="connsiteY22" fmla="*/ 288936 h 569469"/>
                  <a:gd name="connsiteX23" fmla="*/ 772022 w 936053"/>
                  <a:gd name="connsiteY23" fmla="*/ 357993 h 569469"/>
                  <a:gd name="connsiteX24" fmla="*/ 700585 w 936053"/>
                  <a:gd name="connsiteY24" fmla="*/ 415143 h 569469"/>
                  <a:gd name="connsiteX25" fmla="*/ 564854 w 936053"/>
                  <a:gd name="connsiteY25" fmla="*/ 446099 h 569469"/>
                  <a:gd name="connsiteX26" fmla="*/ 445791 w 936053"/>
                  <a:gd name="connsiteY26" fmla="*/ 434193 h 569469"/>
                  <a:gd name="connsiteX27" fmla="*/ 341016 w 936053"/>
                  <a:gd name="connsiteY27" fmla="*/ 427049 h 569469"/>
                  <a:gd name="connsiteX28" fmla="*/ 217191 w 936053"/>
                  <a:gd name="connsiteY28" fmla="*/ 357993 h 569469"/>
                  <a:gd name="connsiteX29" fmla="*/ 145754 w 936053"/>
                  <a:gd name="connsiteY29" fmla="*/ 269886 h 569469"/>
                  <a:gd name="connsiteX30" fmla="*/ 133847 w 936053"/>
                  <a:gd name="connsiteY30" fmla="*/ 179399 h 569469"/>
                  <a:gd name="connsiteX31" fmla="*/ 179091 w 936053"/>
                  <a:gd name="connsiteY31" fmla="*/ 122249 h 569469"/>
                  <a:gd name="connsiteX32" fmla="*/ 248147 w 936053"/>
                  <a:gd name="connsiteY32" fmla="*/ 153205 h 569469"/>
                  <a:gd name="connsiteX33" fmla="*/ 300535 w 936053"/>
                  <a:gd name="connsiteY33" fmla="*/ 210355 h 569469"/>
                  <a:gd name="connsiteX34" fmla="*/ 381497 w 936053"/>
                  <a:gd name="connsiteY34" fmla="*/ 262743 h 569469"/>
                  <a:gd name="connsiteX35" fmla="*/ 471985 w 936053"/>
                  <a:gd name="connsiteY35" fmla="*/ 246074 h 569469"/>
                  <a:gd name="connsiteX36" fmla="*/ 536279 w 936053"/>
                  <a:gd name="connsiteY36" fmla="*/ 207974 h 569469"/>
                  <a:gd name="connsiteX37" fmla="*/ 529135 w 936053"/>
                  <a:gd name="connsiteY37" fmla="*/ 148443 h 569469"/>
                  <a:gd name="connsiteX38" fmla="*/ 424360 w 936053"/>
                  <a:gd name="connsiteY38" fmla="*/ 153205 h 569469"/>
                  <a:gd name="connsiteX39" fmla="*/ 369591 w 936053"/>
                  <a:gd name="connsiteY39" fmla="*/ 134155 h 569469"/>
                  <a:gd name="connsiteX40" fmla="*/ 338635 w 936053"/>
                  <a:gd name="connsiteY40" fmla="*/ 81768 h 569469"/>
                  <a:gd name="connsiteX41" fmla="*/ 279104 w 936053"/>
                  <a:gd name="connsiteY41" fmla="*/ 17474 h 569469"/>
                  <a:gd name="connsiteX42" fmla="*/ 186235 w 936053"/>
                  <a:gd name="connsiteY42" fmla="*/ 805 h 569469"/>
                  <a:gd name="connsiteX43" fmla="*/ 90985 w 936053"/>
                  <a:gd name="connsiteY43" fmla="*/ 17474 h 569469"/>
                  <a:gd name="connsiteX0" fmla="*/ 90985 w 938329"/>
                  <a:gd name="connsiteY0" fmla="*/ 17474 h 569469"/>
                  <a:gd name="connsiteX1" fmla="*/ 7641 w 938329"/>
                  <a:gd name="connsiteY1" fmla="*/ 131774 h 569469"/>
                  <a:gd name="connsiteX2" fmla="*/ 12404 w 938329"/>
                  <a:gd name="connsiteY2" fmla="*/ 260361 h 569469"/>
                  <a:gd name="connsiteX3" fmla="*/ 83841 w 938329"/>
                  <a:gd name="connsiteY3" fmla="*/ 398474 h 569469"/>
                  <a:gd name="connsiteX4" fmla="*/ 231479 w 938329"/>
                  <a:gd name="connsiteY4" fmla="*/ 491343 h 569469"/>
                  <a:gd name="connsiteX5" fmla="*/ 393403 w 938329"/>
                  <a:gd name="connsiteY5" fmla="*/ 550874 h 569469"/>
                  <a:gd name="connsiteX6" fmla="*/ 548185 w 938329"/>
                  <a:gd name="connsiteY6" fmla="*/ 567542 h 569469"/>
                  <a:gd name="connsiteX7" fmla="*/ 772022 w 938329"/>
                  <a:gd name="connsiteY7" fmla="*/ 512774 h 569469"/>
                  <a:gd name="connsiteX8" fmla="*/ 922041 w 938329"/>
                  <a:gd name="connsiteY8" fmla="*/ 367518 h 569469"/>
                  <a:gd name="connsiteX9" fmla="*/ 926804 w 938329"/>
                  <a:gd name="connsiteY9" fmla="*/ 236549 h 569469"/>
                  <a:gd name="connsiteX10" fmla="*/ 855366 w 938329"/>
                  <a:gd name="connsiteY10" fmla="*/ 169874 h 569469"/>
                  <a:gd name="connsiteX11" fmla="*/ 748210 w 938329"/>
                  <a:gd name="connsiteY11" fmla="*/ 162730 h 569469"/>
                  <a:gd name="connsiteX12" fmla="*/ 622004 w 938329"/>
                  <a:gd name="connsiteY12" fmla="*/ 203211 h 569469"/>
                  <a:gd name="connsiteX13" fmla="*/ 510085 w 938329"/>
                  <a:gd name="connsiteY13" fmla="*/ 260361 h 569469"/>
                  <a:gd name="connsiteX14" fmla="*/ 412454 w 938329"/>
                  <a:gd name="connsiteY14" fmla="*/ 317511 h 569469"/>
                  <a:gd name="connsiteX15" fmla="*/ 300535 w 938329"/>
                  <a:gd name="connsiteY15" fmla="*/ 362755 h 569469"/>
                  <a:gd name="connsiteX16" fmla="*/ 267197 w 938329"/>
                  <a:gd name="connsiteY16" fmla="*/ 384186 h 569469"/>
                  <a:gd name="connsiteX17" fmla="*/ 326729 w 938329"/>
                  <a:gd name="connsiteY17" fmla="*/ 419905 h 569469"/>
                  <a:gd name="connsiteX18" fmla="*/ 414835 w 938329"/>
                  <a:gd name="connsiteY18" fmla="*/ 431811 h 569469"/>
                  <a:gd name="connsiteX19" fmla="*/ 507704 w 938329"/>
                  <a:gd name="connsiteY19" fmla="*/ 386568 h 569469"/>
                  <a:gd name="connsiteX20" fmla="*/ 626766 w 938329"/>
                  <a:gd name="connsiteY20" fmla="*/ 317511 h 569469"/>
                  <a:gd name="connsiteX21" fmla="*/ 719635 w 938329"/>
                  <a:gd name="connsiteY21" fmla="*/ 274649 h 569469"/>
                  <a:gd name="connsiteX22" fmla="*/ 829172 w 938329"/>
                  <a:gd name="connsiteY22" fmla="*/ 288936 h 569469"/>
                  <a:gd name="connsiteX23" fmla="*/ 772022 w 938329"/>
                  <a:gd name="connsiteY23" fmla="*/ 357993 h 569469"/>
                  <a:gd name="connsiteX24" fmla="*/ 700585 w 938329"/>
                  <a:gd name="connsiteY24" fmla="*/ 415143 h 569469"/>
                  <a:gd name="connsiteX25" fmla="*/ 564854 w 938329"/>
                  <a:gd name="connsiteY25" fmla="*/ 446099 h 569469"/>
                  <a:gd name="connsiteX26" fmla="*/ 445791 w 938329"/>
                  <a:gd name="connsiteY26" fmla="*/ 434193 h 569469"/>
                  <a:gd name="connsiteX27" fmla="*/ 341016 w 938329"/>
                  <a:gd name="connsiteY27" fmla="*/ 427049 h 569469"/>
                  <a:gd name="connsiteX28" fmla="*/ 217191 w 938329"/>
                  <a:gd name="connsiteY28" fmla="*/ 357993 h 569469"/>
                  <a:gd name="connsiteX29" fmla="*/ 145754 w 938329"/>
                  <a:gd name="connsiteY29" fmla="*/ 269886 h 569469"/>
                  <a:gd name="connsiteX30" fmla="*/ 133847 w 938329"/>
                  <a:gd name="connsiteY30" fmla="*/ 179399 h 569469"/>
                  <a:gd name="connsiteX31" fmla="*/ 179091 w 938329"/>
                  <a:gd name="connsiteY31" fmla="*/ 122249 h 569469"/>
                  <a:gd name="connsiteX32" fmla="*/ 248147 w 938329"/>
                  <a:gd name="connsiteY32" fmla="*/ 153205 h 569469"/>
                  <a:gd name="connsiteX33" fmla="*/ 300535 w 938329"/>
                  <a:gd name="connsiteY33" fmla="*/ 210355 h 569469"/>
                  <a:gd name="connsiteX34" fmla="*/ 381497 w 938329"/>
                  <a:gd name="connsiteY34" fmla="*/ 262743 h 569469"/>
                  <a:gd name="connsiteX35" fmla="*/ 471985 w 938329"/>
                  <a:gd name="connsiteY35" fmla="*/ 246074 h 569469"/>
                  <a:gd name="connsiteX36" fmla="*/ 536279 w 938329"/>
                  <a:gd name="connsiteY36" fmla="*/ 207974 h 569469"/>
                  <a:gd name="connsiteX37" fmla="*/ 529135 w 938329"/>
                  <a:gd name="connsiteY37" fmla="*/ 148443 h 569469"/>
                  <a:gd name="connsiteX38" fmla="*/ 424360 w 938329"/>
                  <a:gd name="connsiteY38" fmla="*/ 153205 h 569469"/>
                  <a:gd name="connsiteX39" fmla="*/ 369591 w 938329"/>
                  <a:gd name="connsiteY39" fmla="*/ 134155 h 569469"/>
                  <a:gd name="connsiteX40" fmla="*/ 338635 w 938329"/>
                  <a:gd name="connsiteY40" fmla="*/ 81768 h 569469"/>
                  <a:gd name="connsiteX41" fmla="*/ 279104 w 938329"/>
                  <a:gd name="connsiteY41" fmla="*/ 17474 h 569469"/>
                  <a:gd name="connsiteX42" fmla="*/ 186235 w 938329"/>
                  <a:gd name="connsiteY42" fmla="*/ 805 h 569469"/>
                  <a:gd name="connsiteX43" fmla="*/ 90985 w 938329"/>
                  <a:gd name="connsiteY43" fmla="*/ 17474 h 569469"/>
                  <a:gd name="connsiteX0" fmla="*/ 90985 w 938329"/>
                  <a:gd name="connsiteY0" fmla="*/ 17474 h 561480"/>
                  <a:gd name="connsiteX1" fmla="*/ 7641 w 938329"/>
                  <a:gd name="connsiteY1" fmla="*/ 131774 h 561480"/>
                  <a:gd name="connsiteX2" fmla="*/ 12404 w 938329"/>
                  <a:gd name="connsiteY2" fmla="*/ 260361 h 561480"/>
                  <a:gd name="connsiteX3" fmla="*/ 83841 w 938329"/>
                  <a:gd name="connsiteY3" fmla="*/ 398474 h 561480"/>
                  <a:gd name="connsiteX4" fmla="*/ 231479 w 938329"/>
                  <a:gd name="connsiteY4" fmla="*/ 491343 h 561480"/>
                  <a:gd name="connsiteX5" fmla="*/ 393403 w 938329"/>
                  <a:gd name="connsiteY5" fmla="*/ 550874 h 561480"/>
                  <a:gd name="connsiteX6" fmla="*/ 557710 w 938329"/>
                  <a:gd name="connsiteY6" fmla="*/ 558017 h 561480"/>
                  <a:gd name="connsiteX7" fmla="*/ 772022 w 938329"/>
                  <a:gd name="connsiteY7" fmla="*/ 512774 h 561480"/>
                  <a:gd name="connsiteX8" fmla="*/ 922041 w 938329"/>
                  <a:gd name="connsiteY8" fmla="*/ 367518 h 561480"/>
                  <a:gd name="connsiteX9" fmla="*/ 926804 w 938329"/>
                  <a:gd name="connsiteY9" fmla="*/ 236549 h 561480"/>
                  <a:gd name="connsiteX10" fmla="*/ 855366 w 938329"/>
                  <a:gd name="connsiteY10" fmla="*/ 169874 h 561480"/>
                  <a:gd name="connsiteX11" fmla="*/ 748210 w 938329"/>
                  <a:gd name="connsiteY11" fmla="*/ 162730 h 561480"/>
                  <a:gd name="connsiteX12" fmla="*/ 622004 w 938329"/>
                  <a:gd name="connsiteY12" fmla="*/ 203211 h 561480"/>
                  <a:gd name="connsiteX13" fmla="*/ 510085 w 938329"/>
                  <a:gd name="connsiteY13" fmla="*/ 260361 h 561480"/>
                  <a:gd name="connsiteX14" fmla="*/ 412454 w 938329"/>
                  <a:gd name="connsiteY14" fmla="*/ 317511 h 561480"/>
                  <a:gd name="connsiteX15" fmla="*/ 300535 w 938329"/>
                  <a:gd name="connsiteY15" fmla="*/ 362755 h 561480"/>
                  <a:gd name="connsiteX16" fmla="*/ 267197 w 938329"/>
                  <a:gd name="connsiteY16" fmla="*/ 384186 h 561480"/>
                  <a:gd name="connsiteX17" fmla="*/ 326729 w 938329"/>
                  <a:gd name="connsiteY17" fmla="*/ 419905 h 561480"/>
                  <a:gd name="connsiteX18" fmla="*/ 414835 w 938329"/>
                  <a:gd name="connsiteY18" fmla="*/ 431811 h 561480"/>
                  <a:gd name="connsiteX19" fmla="*/ 507704 w 938329"/>
                  <a:gd name="connsiteY19" fmla="*/ 386568 h 561480"/>
                  <a:gd name="connsiteX20" fmla="*/ 626766 w 938329"/>
                  <a:gd name="connsiteY20" fmla="*/ 317511 h 561480"/>
                  <a:gd name="connsiteX21" fmla="*/ 719635 w 938329"/>
                  <a:gd name="connsiteY21" fmla="*/ 274649 h 561480"/>
                  <a:gd name="connsiteX22" fmla="*/ 829172 w 938329"/>
                  <a:gd name="connsiteY22" fmla="*/ 288936 h 561480"/>
                  <a:gd name="connsiteX23" fmla="*/ 772022 w 938329"/>
                  <a:gd name="connsiteY23" fmla="*/ 357993 h 561480"/>
                  <a:gd name="connsiteX24" fmla="*/ 700585 w 938329"/>
                  <a:gd name="connsiteY24" fmla="*/ 415143 h 561480"/>
                  <a:gd name="connsiteX25" fmla="*/ 564854 w 938329"/>
                  <a:gd name="connsiteY25" fmla="*/ 446099 h 561480"/>
                  <a:gd name="connsiteX26" fmla="*/ 445791 w 938329"/>
                  <a:gd name="connsiteY26" fmla="*/ 434193 h 561480"/>
                  <a:gd name="connsiteX27" fmla="*/ 341016 w 938329"/>
                  <a:gd name="connsiteY27" fmla="*/ 427049 h 561480"/>
                  <a:gd name="connsiteX28" fmla="*/ 217191 w 938329"/>
                  <a:gd name="connsiteY28" fmla="*/ 357993 h 561480"/>
                  <a:gd name="connsiteX29" fmla="*/ 145754 w 938329"/>
                  <a:gd name="connsiteY29" fmla="*/ 269886 h 561480"/>
                  <a:gd name="connsiteX30" fmla="*/ 133847 w 938329"/>
                  <a:gd name="connsiteY30" fmla="*/ 179399 h 561480"/>
                  <a:gd name="connsiteX31" fmla="*/ 179091 w 938329"/>
                  <a:gd name="connsiteY31" fmla="*/ 122249 h 561480"/>
                  <a:gd name="connsiteX32" fmla="*/ 248147 w 938329"/>
                  <a:gd name="connsiteY32" fmla="*/ 153205 h 561480"/>
                  <a:gd name="connsiteX33" fmla="*/ 300535 w 938329"/>
                  <a:gd name="connsiteY33" fmla="*/ 210355 h 561480"/>
                  <a:gd name="connsiteX34" fmla="*/ 381497 w 938329"/>
                  <a:gd name="connsiteY34" fmla="*/ 262743 h 561480"/>
                  <a:gd name="connsiteX35" fmla="*/ 471985 w 938329"/>
                  <a:gd name="connsiteY35" fmla="*/ 246074 h 561480"/>
                  <a:gd name="connsiteX36" fmla="*/ 536279 w 938329"/>
                  <a:gd name="connsiteY36" fmla="*/ 207974 h 561480"/>
                  <a:gd name="connsiteX37" fmla="*/ 529135 w 938329"/>
                  <a:gd name="connsiteY37" fmla="*/ 148443 h 561480"/>
                  <a:gd name="connsiteX38" fmla="*/ 424360 w 938329"/>
                  <a:gd name="connsiteY38" fmla="*/ 153205 h 561480"/>
                  <a:gd name="connsiteX39" fmla="*/ 369591 w 938329"/>
                  <a:gd name="connsiteY39" fmla="*/ 134155 h 561480"/>
                  <a:gd name="connsiteX40" fmla="*/ 338635 w 938329"/>
                  <a:gd name="connsiteY40" fmla="*/ 81768 h 561480"/>
                  <a:gd name="connsiteX41" fmla="*/ 279104 w 938329"/>
                  <a:gd name="connsiteY41" fmla="*/ 17474 h 561480"/>
                  <a:gd name="connsiteX42" fmla="*/ 186235 w 938329"/>
                  <a:gd name="connsiteY42" fmla="*/ 805 h 561480"/>
                  <a:gd name="connsiteX43" fmla="*/ 90985 w 938329"/>
                  <a:gd name="connsiteY43" fmla="*/ 17474 h 561480"/>
                  <a:gd name="connsiteX0" fmla="*/ 90985 w 938329"/>
                  <a:gd name="connsiteY0" fmla="*/ 17474 h 561480"/>
                  <a:gd name="connsiteX1" fmla="*/ 7641 w 938329"/>
                  <a:gd name="connsiteY1" fmla="*/ 131774 h 561480"/>
                  <a:gd name="connsiteX2" fmla="*/ 12404 w 938329"/>
                  <a:gd name="connsiteY2" fmla="*/ 260361 h 561480"/>
                  <a:gd name="connsiteX3" fmla="*/ 83841 w 938329"/>
                  <a:gd name="connsiteY3" fmla="*/ 398474 h 561480"/>
                  <a:gd name="connsiteX4" fmla="*/ 231479 w 938329"/>
                  <a:gd name="connsiteY4" fmla="*/ 491343 h 561480"/>
                  <a:gd name="connsiteX5" fmla="*/ 417215 w 938329"/>
                  <a:gd name="connsiteY5" fmla="*/ 550874 h 561480"/>
                  <a:gd name="connsiteX6" fmla="*/ 557710 w 938329"/>
                  <a:gd name="connsiteY6" fmla="*/ 558017 h 561480"/>
                  <a:gd name="connsiteX7" fmla="*/ 772022 w 938329"/>
                  <a:gd name="connsiteY7" fmla="*/ 512774 h 561480"/>
                  <a:gd name="connsiteX8" fmla="*/ 922041 w 938329"/>
                  <a:gd name="connsiteY8" fmla="*/ 367518 h 561480"/>
                  <a:gd name="connsiteX9" fmla="*/ 926804 w 938329"/>
                  <a:gd name="connsiteY9" fmla="*/ 236549 h 561480"/>
                  <a:gd name="connsiteX10" fmla="*/ 855366 w 938329"/>
                  <a:gd name="connsiteY10" fmla="*/ 169874 h 561480"/>
                  <a:gd name="connsiteX11" fmla="*/ 748210 w 938329"/>
                  <a:gd name="connsiteY11" fmla="*/ 162730 h 561480"/>
                  <a:gd name="connsiteX12" fmla="*/ 622004 w 938329"/>
                  <a:gd name="connsiteY12" fmla="*/ 203211 h 561480"/>
                  <a:gd name="connsiteX13" fmla="*/ 510085 w 938329"/>
                  <a:gd name="connsiteY13" fmla="*/ 260361 h 561480"/>
                  <a:gd name="connsiteX14" fmla="*/ 412454 w 938329"/>
                  <a:gd name="connsiteY14" fmla="*/ 317511 h 561480"/>
                  <a:gd name="connsiteX15" fmla="*/ 300535 w 938329"/>
                  <a:gd name="connsiteY15" fmla="*/ 362755 h 561480"/>
                  <a:gd name="connsiteX16" fmla="*/ 267197 w 938329"/>
                  <a:gd name="connsiteY16" fmla="*/ 384186 h 561480"/>
                  <a:gd name="connsiteX17" fmla="*/ 326729 w 938329"/>
                  <a:gd name="connsiteY17" fmla="*/ 419905 h 561480"/>
                  <a:gd name="connsiteX18" fmla="*/ 414835 w 938329"/>
                  <a:gd name="connsiteY18" fmla="*/ 431811 h 561480"/>
                  <a:gd name="connsiteX19" fmla="*/ 507704 w 938329"/>
                  <a:gd name="connsiteY19" fmla="*/ 386568 h 561480"/>
                  <a:gd name="connsiteX20" fmla="*/ 626766 w 938329"/>
                  <a:gd name="connsiteY20" fmla="*/ 317511 h 561480"/>
                  <a:gd name="connsiteX21" fmla="*/ 719635 w 938329"/>
                  <a:gd name="connsiteY21" fmla="*/ 274649 h 561480"/>
                  <a:gd name="connsiteX22" fmla="*/ 829172 w 938329"/>
                  <a:gd name="connsiteY22" fmla="*/ 288936 h 561480"/>
                  <a:gd name="connsiteX23" fmla="*/ 772022 w 938329"/>
                  <a:gd name="connsiteY23" fmla="*/ 357993 h 561480"/>
                  <a:gd name="connsiteX24" fmla="*/ 700585 w 938329"/>
                  <a:gd name="connsiteY24" fmla="*/ 415143 h 561480"/>
                  <a:gd name="connsiteX25" fmla="*/ 564854 w 938329"/>
                  <a:gd name="connsiteY25" fmla="*/ 446099 h 561480"/>
                  <a:gd name="connsiteX26" fmla="*/ 445791 w 938329"/>
                  <a:gd name="connsiteY26" fmla="*/ 434193 h 561480"/>
                  <a:gd name="connsiteX27" fmla="*/ 341016 w 938329"/>
                  <a:gd name="connsiteY27" fmla="*/ 427049 h 561480"/>
                  <a:gd name="connsiteX28" fmla="*/ 217191 w 938329"/>
                  <a:gd name="connsiteY28" fmla="*/ 357993 h 561480"/>
                  <a:gd name="connsiteX29" fmla="*/ 145754 w 938329"/>
                  <a:gd name="connsiteY29" fmla="*/ 269886 h 561480"/>
                  <a:gd name="connsiteX30" fmla="*/ 133847 w 938329"/>
                  <a:gd name="connsiteY30" fmla="*/ 179399 h 561480"/>
                  <a:gd name="connsiteX31" fmla="*/ 179091 w 938329"/>
                  <a:gd name="connsiteY31" fmla="*/ 122249 h 561480"/>
                  <a:gd name="connsiteX32" fmla="*/ 248147 w 938329"/>
                  <a:gd name="connsiteY32" fmla="*/ 153205 h 561480"/>
                  <a:gd name="connsiteX33" fmla="*/ 300535 w 938329"/>
                  <a:gd name="connsiteY33" fmla="*/ 210355 h 561480"/>
                  <a:gd name="connsiteX34" fmla="*/ 381497 w 938329"/>
                  <a:gd name="connsiteY34" fmla="*/ 262743 h 561480"/>
                  <a:gd name="connsiteX35" fmla="*/ 471985 w 938329"/>
                  <a:gd name="connsiteY35" fmla="*/ 246074 h 561480"/>
                  <a:gd name="connsiteX36" fmla="*/ 536279 w 938329"/>
                  <a:gd name="connsiteY36" fmla="*/ 207974 h 561480"/>
                  <a:gd name="connsiteX37" fmla="*/ 529135 w 938329"/>
                  <a:gd name="connsiteY37" fmla="*/ 148443 h 561480"/>
                  <a:gd name="connsiteX38" fmla="*/ 424360 w 938329"/>
                  <a:gd name="connsiteY38" fmla="*/ 153205 h 561480"/>
                  <a:gd name="connsiteX39" fmla="*/ 369591 w 938329"/>
                  <a:gd name="connsiteY39" fmla="*/ 134155 h 561480"/>
                  <a:gd name="connsiteX40" fmla="*/ 338635 w 938329"/>
                  <a:gd name="connsiteY40" fmla="*/ 81768 h 561480"/>
                  <a:gd name="connsiteX41" fmla="*/ 279104 w 938329"/>
                  <a:gd name="connsiteY41" fmla="*/ 17474 h 561480"/>
                  <a:gd name="connsiteX42" fmla="*/ 186235 w 938329"/>
                  <a:gd name="connsiteY42" fmla="*/ 805 h 561480"/>
                  <a:gd name="connsiteX43" fmla="*/ 90985 w 938329"/>
                  <a:gd name="connsiteY43" fmla="*/ 17474 h 561480"/>
                  <a:gd name="connsiteX0" fmla="*/ 90985 w 938329"/>
                  <a:gd name="connsiteY0" fmla="*/ 17474 h 562007"/>
                  <a:gd name="connsiteX1" fmla="*/ 7641 w 938329"/>
                  <a:gd name="connsiteY1" fmla="*/ 131774 h 562007"/>
                  <a:gd name="connsiteX2" fmla="*/ 12404 w 938329"/>
                  <a:gd name="connsiteY2" fmla="*/ 260361 h 562007"/>
                  <a:gd name="connsiteX3" fmla="*/ 83841 w 938329"/>
                  <a:gd name="connsiteY3" fmla="*/ 398474 h 562007"/>
                  <a:gd name="connsiteX4" fmla="*/ 231479 w 938329"/>
                  <a:gd name="connsiteY4" fmla="*/ 491343 h 562007"/>
                  <a:gd name="connsiteX5" fmla="*/ 417215 w 938329"/>
                  <a:gd name="connsiteY5" fmla="*/ 550874 h 562007"/>
                  <a:gd name="connsiteX6" fmla="*/ 557710 w 938329"/>
                  <a:gd name="connsiteY6" fmla="*/ 558017 h 562007"/>
                  <a:gd name="connsiteX7" fmla="*/ 772022 w 938329"/>
                  <a:gd name="connsiteY7" fmla="*/ 505630 h 562007"/>
                  <a:gd name="connsiteX8" fmla="*/ 922041 w 938329"/>
                  <a:gd name="connsiteY8" fmla="*/ 367518 h 562007"/>
                  <a:gd name="connsiteX9" fmla="*/ 926804 w 938329"/>
                  <a:gd name="connsiteY9" fmla="*/ 236549 h 562007"/>
                  <a:gd name="connsiteX10" fmla="*/ 855366 w 938329"/>
                  <a:gd name="connsiteY10" fmla="*/ 169874 h 562007"/>
                  <a:gd name="connsiteX11" fmla="*/ 748210 w 938329"/>
                  <a:gd name="connsiteY11" fmla="*/ 162730 h 562007"/>
                  <a:gd name="connsiteX12" fmla="*/ 622004 w 938329"/>
                  <a:gd name="connsiteY12" fmla="*/ 203211 h 562007"/>
                  <a:gd name="connsiteX13" fmla="*/ 510085 w 938329"/>
                  <a:gd name="connsiteY13" fmla="*/ 260361 h 562007"/>
                  <a:gd name="connsiteX14" fmla="*/ 412454 w 938329"/>
                  <a:gd name="connsiteY14" fmla="*/ 317511 h 562007"/>
                  <a:gd name="connsiteX15" fmla="*/ 300535 w 938329"/>
                  <a:gd name="connsiteY15" fmla="*/ 362755 h 562007"/>
                  <a:gd name="connsiteX16" fmla="*/ 267197 w 938329"/>
                  <a:gd name="connsiteY16" fmla="*/ 384186 h 562007"/>
                  <a:gd name="connsiteX17" fmla="*/ 326729 w 938329"/>
                  <a:gd name="connsiteY17" fmla="*/ 419905 h 562007"/>
                  <a:gd name="connsiteX18" fmla="*/ 414835 w 938329"/>
                  <a:gd name="connsiteY18" fmla="*/ 431811 h 562007"/>
                  <a:gd name="connsiteX19" fmla="*/ 507704 w 938329"/>
                  <a:gd name="connsiteY19" fmla="*/ 386568 h 562007"/>
                  <a:gd name="connsiteX20" fmla="*/ 626766 w 938329"/>
                  <a:gd name="connsiteY20" fmla="*/ 317511 h 562007"/>
                  <a:gd name="connsiteX21" fmla="*/ 719635 w 938329"/>
                  <a:gd name="connsiteY21" fmla="*/ 274649 h 562007"/>
                  <a:gd name="connsiteX22" fmla="*/ 829172 w 938329"/>
                  <a:gd name="connsiteY22" fmla="*/ 288936 h 562007"/>
                  <a:gd name="connsiteX23" fmla="*/ 772022 w 938329"/>
                  <a:gd name="connsiteY23" fmla="*/ 357993 h 562007"/>
                  <a:gd name="connsiteX24" fmla="*/ 700585 w 938329"/>
                  <a:gd name="connsiteY24" fmla="*/ 415143 h 562007"/>
                  <a:gd name="connsiteX25" fmla="*/ 564854 w 938329"/>
                  <a:gd name="connsiteY25" fmla="*/ 446099 h 562007"/>
                  <a:gd name="connsiteX26" fmla="*/ 445791 w 938329"/>
                  <a:gd name="connsiteY26" fmla="*/ 434193 h 562007"/>
                  <a:gd name="connsiteX27" fmla="*/ 341016 w 938329"/>
                  <a:gd name="connsiteY27" fmla="*/ 427049 h 562007"/>
                  <a:gd name="connsiteX28" fmla="*/ 217191 w 938329"/>
                  <a:gd name="connsiteY28" fmla="*/ 357993 h 562007"/>
                  <a:gd name="connsiteX29" fmla="*/ 145754 w 938329"/>
                  <a:gd name="connsiteY29" fmla="*/ 269886 h 562007"/>
                  <a:gd name="connsiteX30" fmla="*/ 133847 w 938329"/>
                  <a:gd name="connsiteY30" fmla="*/ 179399 h 562007"/>
                  <a:gd name="connsiteX31" fmla="*/ 179091 w 938329"/>
                  <a:gd name="connsiteY31" fmla="*/ 122249 h 562007"/>
                  <a:gd name="connsiteX32" fmla="*/ 248147 w 938329"/>
                  <a:gd name="connsiteY32" fmla="*/ 153205 h 562007"/>
                  <a:gd name="connsiteX33" fmla="*/ 300535 w 938329"/>
                  <a:gd name="connsiteY33" fmla="*/ 210355 h 562007"/>
                  <a:gd name="connsiteX34" fmla="*/ 381497 w 938329"/>
                  <a:gd name="connsiteY34" fmla="*/ 262743 h 562007"/>
                  <a:gd name="connsiteX35" fmla="*/ 471985 w 938329"/>
                  <a:gd name="connsiteY35" fmla="*/ 246074 h 562007"/>
                  <a:gd name="connsiteX36" fmla="*/ 536279 w 938329"/>
                  <a:gd name="connsiteY36" fmla="*/ 207974 h 562007"/>
                  <a:gd name="connsiteX37" fmla="*/ 529135 w 938329"/>
                  <a:gd name="connsiteY37" fmla="*/ 148443 h 562007"/>
                  <a:gd name="connsiteX38" fmla="*/ 424360 w 938329"/>
                  <a:gd name="connsiteY38" fmla="*/ 153205 h 562007"/>
                  <a:gd name="connsiteX39" fmla="*/ 369591 w 938329"/>
                  <a:gd name="connsiteY39" fmla="*/ 134155 h 562007"/>
                  <a:gd name="connsiteX40" fmla="*/ 338635 w 938329"/>
                  <a:gd name="connsiteY40" fmla="*/ 81768 h 562007"/>
                  <a:gd name="connsiteX41" fmla="*/ 279104 w 938329"/>
                  <a:gd name="connsiteY41" fmla="*/ 17474 h 562007"/>
                  <a:gd name="connsiteX42" fmla="*/ 186235 w 938329"/>
                  <a:gd name="connsiteY42" fmla="*/ 805 h 562007"/>
                  <a:gd name="connsiteX43" fmla="*/ 90985 w 938329"/>
                  <a:gd name="connsiteY43" fmla="*/ 17474 h 562007"/>
                  <a:gd name="connsiteX0" fmla="*/ 90985 w 938329"/>
                  <a:gd name="connsiteY0" fmla="*/ 17474 h 562007"/>
                  <a:gd name="connsiteX1" fmla="*/ 7641 w 938329"/>
                  <a:gd name="connsiteY1" fmla="*/ 131774 h 562007"/>
                  <a:gd name="connsiteX2" fmla="*/ 12404 w 938329"/>
                  <a:gd name="connsiteY2" fmla="*/ 260361 h 562007"/>
                  <a:gd name="connsiteX3" fmla="*/ 83841 w 938329"/>
                  <a:gd name="connsiteY3" fmla="*/ 398474 h 562007"/>
                  <a:gd name="connsiteX4" fmla="*/ 231479 w 938329"/>
                  <a:gd name="connsiteY4" fmla="*/ 491343 h 562007"/>
                  <a:gd name="connsiteX5" fmla="*/ 417215 w 938329"/>
                  <a:gd name="connsiteY5" fmla="*/ 550874 h 562007"/>
                  <a:gd name="connsiteX6" fmla="*/ 571997 w 938329"/>
                  <a:gd name="connsiteY6" fmla="*/ 558017 h 562007"/>
                  <a:gd name="connsiteX7" fmla="*/ 772022 w 938329"/>
                  <a:gd name="connsiteY7" fmla="*/ 505630 h 562007"/>
                  <a:gd name="connsiteX8" fmla="*/ 922041 w 938329"/>
                  <a:gd name="connsiteY8" fmla="*/ 367518 h 562007"/>
                  <a:gd name="connsiteX9" fmla="*/ 926804 w 938329"/>
                  <a:gd name="connsiteY9" fmla="*/ 236549 h 562007"/>
                  <a:gd name="connsiteX10" fmla="*/ 855366 w 938329"/>
                  <a:gd name="connsiteY10" fmla="*/ 169874 h 562007"/>
                  <a:gd name="connsiteX11" fmla="*/ 748210 w 938329"/>
                  <a:gd name="connsiteY11" fmla="*/ 162730 h 562007"/>
                  <a:gd name="connsiteX12" fmla="*/ 622004 w 938329"/>
                  <a:gd name="connsiteY12" fmla="*/ 203211 h 562007"/>
                  <a:gd name="connsiteX13" fmla="*/ 510085 w 938329"/>
                  <a:gd name="connsiteY13" fmla="*/ 260361 h 562007"/>
                  <a:gd name="connsiteX14" fmla="*/ 412454 w 938329"/>
                  <a:gd name="connsiteY14" fmla="*/ 317511 h 562007"/>
                  <a:gd name="connsiteX15" fmla="*/ 300535 w 938329"/>
                  <a:gd name="connsiteY15" fmla="*/ 362755 h 562007"/>
                  <a:gd name="connsiteX16" fmla="*/ 267197 w 938329"/>
                  <a:gd name="connsiteY16" fmla="*/ 384186 h 562007"/>
                  <a:gd name="connsiteX17" fmla="*/ 326729 w 938329"/>
                  <a:gd name="connsiteY17" fmla="*/ 419905 h 562007"/>
                  <a:gd name="connsiteX18" fmla="*/ 414835 w 938329"/>
                  <a:gd name="connsiteY18" fmla="*/ 431811 h 562007"/>
                  <a:gd name="connsiteX19" fmla="*/ 507704 w 938329"/>
                  <a:gd name="connsiteY19" fmla="*/ 386568 h 562007"/>
                  <a:gd name="connsiteX20" fmla="*/ 626766 w 938329"/>
                  <a:gd name="connsiteY20" fmla="*/ 317511 h 562007"/>
                  <a:gd name="connsiteX21" fmla="*/ 719635 w 938329"/>
                  <a:gd name="connsiteY21" fmla="*/ 274649 h 562007"/>
                  <a:gd name="connsiteX22" fmla="*/ 829172 w 938329"/>
                  <a:gd name="connsiteY22" fmla="*/ 288936 h 562007"/>
                  <a:gd name="connsiteX23" fmla="*/ 772022 w 938329"/>
                  <a:gd name="connsiteY23" fmla="*/ 357993 h 562007"/>
                  <a:gd name="connsiteX24" fmla="*/ 700585 w 938329"/>
                  <a:gd name="connsiteY24" fmla="*/ 415143 h 562007"/>
                  <a:gd name="connsiteX25" fmla="*/ 564854 w 938329"/>
                  <a:gd name="connsiteY25" fmla="*/ 446099 h 562007"/>
                  <a:gd name="connsiteX26" fmla="*/ 445791 w 938329"/>
                  <a:gd name="connsiteY26" fmla="*/ 434193 h 562007"/>
                  <a:gd name="connsiteX27" fmla="*/ 341016 w 938329"/>
                  <a:gd name="connsiteY27" fmla="*/ 427049 h 562007"/>
                  <a:gd name="connsiteX28" fmla="*/ 217191 w 938329"/>
                  <a:gd name="connsiteY28" fmla="*/ 357993 h 562007"/>
                  <a:gd name="connsiteX29" fmla="*/ 145754 w 938329"/>
                  <a:gd name="connsiteY29" fmla="*/ 269886 h 562007"/>
                  <a:gd name="connsiteX30" fmla="*/ 133847 w 938329"/>
                  <a:gd name="connsiteY30" fmla="*/ 179399 h 562007"/>
                  <a:gd name="connsiteX31" fmla="*/ 179091 w 938329"/>
                  <a:gd name="connsiteY31" fmla="*/ 122249 h 562007"/>
                  <a:gd name="connsiteX32" fmla="*/ 248147 w 938329"/>
                  <a:gd name="connsiteY32" fmla="*/ 153205 h 562007"/>
                  <a:gd name="connsiteX33" fmla="*/ 300535 w 938329"/>
                  <a:gd name="connsiteY33" fmla="*/ 210355 h 562007"/>
                  <a:gd name="connsiteX34" fmla="*/ 381497 w 938329"/>
                  <a:gd name="connsiteY34" fmla="*/ 262743 h 562007"/>
                  <a:gd name="connsiteX35" fmla="*/ 471985 w 938329"/>
                  <a:gd name="connsiteY35" fmla="*/ 246074 h 562007"/>
                  <a:gd name="connsiteX36" fmla="*/ 536279 w 938329"/>
                  <a:gd name="connsiteY36" fmla="*/ 207974 h 562007"/>
                  <a:gd name="connsiteX37" fmla="*/ 529135 w 938329"/>
                  <a:gd name="connsiteY37" fmla="*/ 148443 h 562007"/>
                  <a:gd name="connsiteX38" fmla="*/ 424360 w 938329"/>
                  <a:gd name="connsiteY38" fmla="*/ 153205 h 562007"/>
                  <a:gd name="connsiteX39" fmla="*/ 369591 w 938329"/>
                  <a:gd name="connsiteY39" fmla="*/ 134155 h 562007"/>
                  <a:gd name="connsiteX40" fmla="*/ 338635 w 938329"/>
                  <a:gd name="connsiteY40" fmla="*/ 81768 h 562007"/>
                  <a:gd name="connsiteX41" fmla="*/ 279104 w 938329"/>
                  <a:gd name="connsiteY41" fmla="*/ 17474 h 562007"/>
                  <a:gd name="connsiteX42" fmla="*/ 186235 w 938329"/>
                  <a:gd name="connsiteY42" fmla="*/ 805 h 562007"/>
                  <a:gd name="connsiteX43" fmla="*/ 90985 w 938329"/>
                  <a:gd name="connsiteY43" fmla="*/ 17474 h 562007"/>
                  <a:gd name="connsiteX0" fmla="*/ 90985 w 938329"/>
                  <a:gd name="connsiteY0" fmla="*/ 17474 h 558782"/>
                  <a:gd name="connsiteX1" fmla="*/ 7641 w 938329"/>
                  <a:gd name="connsiteY1" fmla="*/ 131774 h 558782"/>
                  <a:gd name="connsiteX2" fmla="*/ 12404 w 938329"/>
                  <a:gd name="connsiteY2" fmla="*/ 260361 h 558782"/>
                  <a:gd name="connsiteX3" fmla="*/ 83841 w 938329"/>
                  <a:gd name="connsiteY3" fmla="*/ 398474 h 558782"/>
                  <a:gd name="connsiteX4" fmla="*/ 231479 w 938329"/>
                  <a:gd name="connsiteY4" fmla="*/ 491343 h 558782"/>
                  <a:gd name="connsiteX5" fmla="*/ 417215 w 938329"/>
                  <a:gd name="connsiteY5" fmla="*/ 550874 h 558782"/>
                  <a:gd name="connsiteX6" fmla="*/ 581522 w 938329"/>
                  <a:gd name="connsiteY6" fmla="*/ 553255 h 558782"/>
                  <a:gd name="connsiteX7" fmla="*/ 772022 w 938329"/>
                  <a:gd name="connsiteY7" fmla="*/ 505630 h 558782"/>
                  <a:gd name="connsiteX8" fmla="*/ 922041 w 938329"/>
                  <a:gd name="connsiteY8" fmla="*/ 367518 h 558782"/>
                  <a:gd name="connsiteX9" fmla="*/ 926804 w 938329"/>
                  <a:gd name="connsiteY9" fmla="*/ 236549 h 558782"/>
                  <a:gd name="connsiteX10" fmla="*/ 855366 w 938329"/>
                  <a:gd name="connsiteY10" fmla="*/ 169874 h 558782"/>
                  <a:gd name="connsiteX11" fmla="*/ 748210 w 938329"/>
                  <a:gd name="connsiteY11" fmla="*/ 162730 h 558782"/>
                  <a:gd name="connsiteX12" fmla="*/ 622004 w 938329"/>
                  <a:gd name="connsiteY12" fmla="*/ 203211 h 558782"/>
                  <a:gd name="connsiteX13" fmla="*/ 510085 w 938329"/>
                  <a:gd name="connsiteY13" fmla="*/ 260361 h 558782"/>
                  <a:gd name="connsiteX14" fmla="*/ 412454 w 938329"/>
                  <a:gd name="connsiteY14" fmla="*/ 317511 h 558782"/>
                  <a:gd name="connsiteX15" fmla="*/ 300535 w 938329"/>
                  <a:gd name="connsiteY15" fmla="*/ 362755 h 558782"/>
                  <a:gd name="connsiteX16" fmla="*/ 267197 w 938329"/>
                  <a:gd name="connsiteY16" fmla="*/ 384186 h 558782"/>
                  <a:gd name="connsiteX17" fmla="*/ 326729 w 938329"/>
                  <a:gd name="connsiteY17" fmla="*/ 419905 h 558782"/>
                  <a:gd name="connsiteX18" fmla="*/ 414835 w 938329"/>
                  <a:gd name="connsiteY18" fmla="*/ 431811 h 558782"/>
                  <a:gd name="connsiteX19" fmla="*/ 507704 w 938329"/>
                  <a:gd name="connsiteY19" fmla="*/ 386568 h 558782"/>
                  <a:gd name="connsiteX20" fmla="*/ 626766 w 938329"/>
                  <a:gd name="connsiteY20" fmla="*/ 317511 h 558782"/>
                  <a:gd name="connsiteX21" fmla="*/ 719635 w 938329"/>
                  <a:gd name="connsiteY21" fmla="*/ 274649 h 558782"/>
                  <a:gd name="connsiteX22" fmla="*/ 829172 w 938329"/>
                  <a:gd name="connsiteY22" fmla="*/ 288936 h 558782"/>
                  <a:gd name="connsiteX23" fmla="*/ 772022 w 938329"/>
                  <a:gd name="connsiteY23" fmla="*/ 357993 h 558782"/>
                  <a:gd name="connsiteX24" fmla="*/ 700585 w 938329"/>
                  <a:gd name="connsiteY24" fmla="*/ 415143 h 558782"/>
                  <a:gd name="connsiteX25" fmla="*/ 564854 w 938329"/>
                  <a:gd name="connsiteY25" fmla="*/ 446099 h 558782"/>
                  <a:gd name="connsiteX26" fmla="*/ 445791 w 938329"/>
                  <a:gd name="connsiteY26" fmla="*/ 434193 h 558782"/>
                  <a:gd name="connsiteX27" fmla="*/ 341016 w 938329"/>
                  <a:gd name="connsiteY27" fmla="*/ 427049 h 558782"/>
                  <a:gd name="connsiteX28" fmla="*/ 217191 w 938329"/>
                  <a:gd name="connsiteY28" fmla="*/ 357993 h 558782"/>
                  <a:gd name="connsiteX29" fmla="*/ 145754 w 938329"/>
                  <a:gd name="connsiteY29" fmla="*/ 269886 h 558782"/>
                  <a:gd name="connsiteX30" fmla="*/ 133847 w 938329"/>
                  <a:gd name="connsiteY30" fmla="*/ 179399 h 558782"/>
                  <a:gd name="connsiteX31" fmla="*/ 179091 w 938329"/>
                  <a:gd name="connsiteY31" fmla="*/ 122249 h 558782"/>
                  <a:gd name="connsiteX32" fmla="*/ 248147 w 938329"/>
                  <a:gd name="connsiteY32" fmla="*/ 153205 h 558782"/>
                  <a:gd name="connsiteX33" fmla="*/ 300535 w 938329"/>
                  <a:gd name="connsiteY33" fmla="*/ 210355 h 558782"/>
                  <a:gd name="connsiteX34" fmla="*/ 381497 w 938329"/>
                  <a:gd name="connsiteY34" fmla="*/ 262743 h 558782"/>
                  <a:gd name="connsiteX35" fmla="*/ 471985 w 938329"/>
                  <a:gd name="connsiteY35" fmla="*/ 246074 h 558782"/>
                  <a:gd name="connsiteX36" fmla="*/ 536279 w 938329"/>
                  <a:gd name="connsiteY36" fmla="*/ 207974 h 558782"/>
                  <a:gd name="connsiteX37" fmla="*/ 529135 w 938329"/>
                  <a:gd name="connsiteY37" fmla="*/ 148443 h 558782"/>
                  <a:gd name="connsiteX38" fmla="*/ 424360 w 938329"/>
                  <a:gd name="connsiteY38" fmla="*/ 153205 h 558782"/>
                  <a:gd name="connsiteX39" fmla="*/ 369591 w 938329"/>
                  <a:gd name="connsiteY39" fmla="*/ 134155 h 558782"/>
                  <a:gd name="connsiteX40" fmla="*/ 338635 w 938329"/>
                  <a:gd name="connsiteY40" fmla="*/ 81768 h 558782"/>
                  <a:gd name="connsiteX41" fmla="*/ 279104 w 938329"/>
                  <a:gd name="connsiteY41" fmla="*/ 17474 h 558782"/>
                  <a:gd name="connsiteX42" fmla="*/ 186235 w 938329"/>
                  <a:gd name="connsiteY42" fmla="*/ 805 h 558782"/>
                  <a:gd name="connsiteX43" fmla="*/ 90985 w 938329"/>
                  <a:gd name="connsiteY43" fmla="*/ 17474 h 558782"/>
                  <a:gd name="connsiteX0" fmla="*/ 90985 w 938329"/>
                  <a:gd name="connsiteY0" fmla="*/ 17474 h 560308"/>
                  <a:gd name="connsiteX1" fmla="*/ 7641 w 938329"/>
                  <a:gd name="connsiteY1" fmla="*/ 131774 h 560308"/>
                  <a:gd name="connsiteX2" fmla="*/ 12404 w 938329"/>
                  <a:gd name="connsiteY2" fmla="*/ 260361 h 560308"/>
                  <a:gd name="connsiteX3" fmla="*/ 83841 w 938329"/>
                  <a:gd name="connsiteY3" fmla="*/ 398474 h 560308"/>
                  <a:gd name="connsiteX4" fmla="*/ 231479 w 938329"/>
                  <a:gd name="connsiteY4" fmla="*/ 491343 h 560308"/>
                  <a:gd name="connsiteX5" fmla="*/ 417215 w 938329"/>
                  <a:gd name="connsiteY5" fmla="*/ 550874 h 560308"/>
                  <a:gd name="connsiteX6" fmla="*/ 583904 w 938329"/>
                  <a:gd name="connsiteY6" fmla="*/ 555636 h 560308"/>
                  <a:gd name="connsiteX7" fmla="*/ 772022 w 938329"/>
                  <a:gd name="connsiteY7" fmla="*/ 505630 h 560308"/>
                  <a:gd name="connsiteX8" fmla="*/ 922041 w 938329"/>
                  <a:gd name="connsiteY8" fmla="*/ 367518 h 560308"/>
                  <a:gd name="connsiteX9" fmla="*/ 926804 w 938329"/>
                  <a:gd name="connsiteY9" fmla="*/ 236549 h 560308"/>
                  <a:gd name="connsiteX10" fmla="*/ 855366 w 938329"/>
                  <a:gd name="connsiteY10" fmla="*/ 169874 h 560308"/>
                  <a:gd name="connsiteX11" fmla="*/ 748210 w 938329"/>
                  <a:gd name="connsiteY11" fmla="*/ 162730 h 560308"/>
                  <a:gd name="connsiteX12" fmla="*/ 622004 w 938329"/>
                  <a:gd name="connsiteY12" fmla="*/ 203211 h 560308"/>
                  <a:gd name="connsiteX13" fmla="*/ 510085 w 938329"/>
                  <a:gd name="connsiteY13" fmla="*/ 260361 h 560308"/>
                  <a:gd name="connsiteX14" fmla="*/ 412454 w 938329"/>
                  <a:gd name="connsiteY14" fmla="*/ 317511 h 560308"/>
                  <a:gd name="connsiteX15" fmla="*/ 300535 w 938329"/>
                  <a:gd name="connsiteY15" fmla="*/ 362755 h 560308"/>
                  <a:gd name="connsiteX16" fmla="*/ 267197 w 938329"/>
                  <a:gd name="connsiteY16" fmla="*/ 384186 h 560308"/>
                  <a:gd name="connsiteX17" fmla="*/ 326729 w 938329"/>
                  <a:gd name="connsiteY17" fmla="*/ 419905 h 560308"/>
                  <a:gd name="connsiteX18" fmla="*/ 414835 w 938329"/>
                  <a:gd name="connsiteY18" fmla="*/ 431811 h 560308"/>
                  <a:gd name="connsiteX19" fmla="*/ 507704 w 938329"/>
                  <a:gd name="connsiteY19" fmla="*/ 386568 h 560308"/>
                  <a:gd name="connsiteX20" fmla="*/ 626766 w 938329"/>
                  <a:gd name="connsiteY20" fmla="*/ 317511 h 560308"/>
                  <a:gd name="connsiteX21" fmla="*/ 719635 w 938329"/>
                  <a:gd name="connsiteY21" fmla="*/ 274649 h 560308"/>
                  <a:gd name="connsiteX22" fmla="*/ 829172 w 938329"/>
                  <a:gd name="connsiteY22" fmla="*/ 288936 h 560308"/>
                  <a:gd name="connsiteX23" fmla="*/ 772022 w 938329"/>
                  <a:gd name="connsiteY23" fmla="*/ 357993 h 560308"/>
                  <a:gd name="connsiteX24" fmla="*/ 700585 w 938329"/>
                  <a:gd name="connsiteY24" fmla="*/ 415143 h 560308"/>
                  <a:gd name="connsiteX25" fmla="*/ 564854 w 938329"/>
                  <a:gd name="connsiteY25" fmla="*/ 446099 h 560308"/>
                  <a:gd name="connsiteX26" fmla="*/ 445791 w 938329"/>
                  <a:gd name="connsiteY26" fmla="*/ 434193 h 560308"/>
                  <a:gd name="connsiteX27" fmla="*/ 341016 w 938329"/>
                  <a:gd name="connsiteY27" fmla="*/ 427049 h 560308"/>
                  <a:gd name="connsiteX28" fmla="*/ 217191 w 938329"/>
                  <a:gd name="connsiteY28" fmla="*/ 357993 h 560308"/>
                  <a:gd name="connsiteX29" fmla="*/ 145754 w 938329"/>
                  <a:gd name="connsiteY29" fmla="*/ 269886 h 560308"/>
                  <a:gd name="connsiteX30" fmla="*/ 133847 w 938329"/>
                  <a:gd name="connsiteY30" fmla="*/ 179399 h 560308"/>
                  <a:gd name="connsiteX31" fmla="*/ 179091 w 938329"/>
                  <a:gd name="connsiteY31" fmla="*/ 122249 h 560308"/>
                  <a:gd name="connsiteX32" fmla="*/ 248147 w 938329"/>
                  <a:gd name="connsiteY32" fmla="*/ 153205 h 560308"/>
                  <a:gd name="connsiteX33" fmla="*/ 300535 w 938329"/>
                  <a:gd name="connsiteY33" fmla="*/ 210355 h 560308"/>
                  <a:gd name="connsiteX34" fmla="*/ 381497 w 938329"/>
                  <a:gd name="connsiteY34" fmla="*/ 262743 h 560308"/>
                  <a:gd name="connsiteX35" fmla="*/ 471985 w 938329"/>
                  <a:gd name="connsiteY35" fmla="*/ 246074 h 560308"/>
                  <a:gd name="connsiteX36" fmla="*/ 536279 w 938329"/>
                  <a:gd name="connsiteY36" fmla="*/ 207974 h 560308"/>
                  <a:gd name="connsiteX37" fmla="*/ 529135 w 938329"/>
                  <a:gd name="connsiteY37" fmla="*/ 148443 h 560308"/>
                  <a:gd name="connsiteX38" fmla="*/ 424360 w 938329"/>
                  <a:gd name="connsiteY38" fmla="*/ 153205 h 560308"/>
                  <a:gd name="connsiteX39" fmla="*/ 369591 w 938329"/>
                  <a:gd name="connsiteY39" fmla="*/ 134155 h 560308"/>
                  <a:gd name="connsiteX40" fmla="*/ 338635 w 938329"/>
                  <a:gd name="connsiteY40" fmla="*/ 81768 h 560308"/>
                  <a:gd name="connsiteX41" fmla="*/ 279104 w 938329"/>
                  <a:gd name="connsiteY41" fmla="*/ 17474 h 560308"/>
                  <a:gd name="connsiteX42" fmla="*/ 186235 w 938329"/>
                  <a:gd name="connsiteY42" fmla="*/ 805 h 560308"/>
                  <a:gd name="connsiteX43" fmla="*/ 90985 w 938329"/>
                  <a:gd name="connsiteY43" fmla="*/ 17474 h 560308"/>
                  <a:gd name="connsiteX0" fmla="*/ 90985 w 938488"/>
                  <a:gd name="connsiteY0" fmla="*/ 17474 h 560478"/>
                  <a:gd name="connsiteX1" fmla="*/ 7641 w 938488"/>
                  <a:gd name="connsiteY1" fmla="*/ 131774 h 560478"/>
                  <a:gd name="connsiteX2" fmla="*/ 12404 w 938488"/>
                  <a:gd name="connsiteY2" fmla="*/ 260361 h 560478"/>
                  <a:gd name="connsiteX3" fmla="*/ 83841 w 938488"/>
                  <a:gd name="connsiteY3" fmla="*/ 398474 h 560478"/>
                  <a:gd name="connsiteX4" fmla="*/ 231479 w 938488"/>
                  <a:gd name="connsiteY4" fmla="*/ 491343 h 560478"/>
                  <a:gd name="connsiteX5" fmla="*/ 417215 w 938488"/>
                  <a:gd name="connsiteY5" fmla="*/ 550874 h 560478"/>
                  <a:gd name="connsiteX6" fmla="*/ 583904 w 938488"/>
                  <a:gd name="connsiteY6" fmla="*/ 555636 h 560478"/>
                  <a:gd name="connsiteX7" fmla="*/ 769641 w 938488"/>
                  <a:gd name="connsiteY7" fmla="*/ 503249 h 560478"/>
                  <a:gd name="connsiteX8" fmla="*/ 922041 w 938488"/>
                  <a:gd name="connsiteY8" fmla="*/ 367518 h 560478"/>
                  <a:gd name="connsiteX9" fmla="*/ 926804 w 938488"/>
                  <a:gd name="connsiteY9" fmla="*/ 236549 h 560478"/>
                  <a:gd name="connsiteX10" fmla="*/ 855366 w 938488"/>
                  <a:gd name="connsiteY10" fmla="*/ 169874 h 560478"/>
                  <a:gd name="connsiteX11" fmla="*/ 748210 w 938488"/>
                  <a:gd name="connsiteY11" fmla="*/ 162730 h 560478"/>
                  <a:gd name="connsiteX12" fmla="*/ 622004 w 938488"/>
                  <a:gd name="connsiteY12" fmla="*/ 203211 h 560478"/>
                  <a:gd name="connsiteX13" fmla="*/ 510085 w 938488"/>
                  <a:gd name="connsiteY13" fmla="*/ 260361 h 560478"/>
                  <a:gd name="connsiteX14" fmla="*/ 412454 w 938488"/>
                  <a:gd name="connsiteY14" fmla="*/ 317511 h 560478"/>
                  <a:gd name="connsiteX15" fmla="*/ 300535 w 938488"/>
                  <a:gd name="connsiteY15" fmla="*/ 362755 h 560478"/>
                  <a:gd name="connsiteX16" fmla="*/ 267197 w 938488"/>
                  <a:gd name="connsiteY16" fmla="*/ 384186 h 560478"/>
                  <a:gd name="connsiteX17" fmla="*/ 326729 w 938488"/>
                  <a:gd name="connsiteY17" fmla="*/ 419905 h 560478"/>
                  <a:gd name="connsiteX18" fmla="*/ 414835 w 938488"/>
                  <a:gd name="connsiteY18" fmla="*/ 431811 h 560478"/>
                  <a:gd name="connsiteX19" fmla="*/ 507704 w 938488"/>
                  <a:gd name="connsiteY19" fmla="*/ 386568 h 560478"/>
                  <a:gd name="connsiteX20" fmla="*/ 626766 w 938488"/>
                  <a:gd name="connsiteY20" fmla="*/ 317511 h 560478"/>
                  <a:gd name="connsiteX21" fmla="*/ 719635 w 938488"/>
                  <a:gd name="connsiteY21" fmla="*/ 274649 h 560478"/>
                  <a:gd name="connsiteX22" fmla="*/ 829172 w 938488"/>
                  <a:gd name="connsiteY22" fmla="*/ 288936 h 560478"/>
                  <a:gd name="connsiteX23" fmla="*/ 772022 w 938488"/>
                  <a:gd name="connsiteY23" fmla="*/ 357993 h 560478"/>
                  <a:gd name="connsiteX24" fmla="*/ 700585 w 938488"/>
                  <a:gd name="connsiteY24" fmla="*/ 415143 h 560478"/>
                  <a:gd name="connsiteX25" fmla="*/ 564854 w 938488"/>
                  <a:gd name="connsiteY25" fmla="*/ 446099 h 560478"/>
                  <a:gd name="connsiteX26" fmla="*/ 445791 w 938488"/>
                  <a:gd name="connsiteY26" fmla="*/ 434193 h 560478"/>
                  <a:gd name="connsiteX27" fmla="*/ 341016 w 938488"/>
                  <a:gd name="connsiteY27" fmla="*/ 427049 h 560478"/>
                  <a:gd name="connsiteX28" fmla="*/ 217191 w 938488"/>
                  <a:gd name="connsiteY28" fmla="*/ 357993 h 560478"/>
                  <a:gd name="connsiteX29" fmla="*/ 145754 w 938488"/>
                  <a:gd name="connsiteY29" fmla="*/ 269886 h 560478"/>
                  <a:gd name="connsiteX30" fmla="*/ 133847 w 938488"/>
                  <a:gd name="connsiteY30" fmla="*/ 179399 h 560478"/>
                  <a:gd name="connsiteX31" fmla="*/ 179091 w 938488"/>
                  <a:gd name="connsiteY31" fmla="*/ 122249 h 560478"/>
                  <a:gd name="connsiteX32" fmla="*/ 248147 w 938488"/>
                  <a:gd name="connsiteY32" fmla="*/ 153205 h 560478"/>
                  <a:gd name="connsiteX33" fmla="*/ 300535 w 938488"/>
                  <a:gd name="connsiteY33" fmla="*/ 210355 h 560478"/>
                  <a:gd name="connsiteX34" fmla="*/ 381497 w 938488"/>
                  <a:gd name="connsiteY34" fmla="*/ 262743 h 560478"/>
                  <a:gd name="connsiteX35" fmla="*/ 471985 w 938488"/>
                  <a:gd name="connsiteY35" fmla="*/ 246074 h 560478"/>
                  <a:gd name="connsiteX36" fmla="*/ 536279 w 938488"/>
                  <a:gd name="connsiteY36" fmla="*/ 207974 h 560478"/>
                  <a:gd name="connsiteX37" fmla="*/ 529135 w 938488"/>
                  <a:gd name="connsiteY37" fmla="*/ 148443 h 560478"/>
                  <a:gd name="connsiteX38" fmla="*/ 424360 w 938488"/>
                  <a:gd name="connsiteY38" fmla="*/ 153205 h 560478"/>
                  <a:gd name="connsiteX39" fmla="*/ 369591 w 938488"/>
                  <a:gd name="connsiteY39" fmla="*/ 134155 h 560478"/>
                  <a:gd name="connsiteX40" fmla="*/ 338635 w 938488"/>
                  <a:gd name="connsiteY40" fmla="*/ 81768 h 560478"/>
                  <a:gd name="connsiteX41" fmla="*/ 279104 w 938488"/>
                  <a:gd name="connsiteY41" fmla="*/ 17474 h 560478"/>
                  <a:gd name="connsiteX42" fmla="*/ 186235 w 938488"/>
                  <a:gd name="connsiteY42" fmla="*/ 805 h 560478"/>
                  <a:gd name="connsiteX43" fmla="*/ 90985 w 938488"/>
                  <a:gd name="connsiteY43" fmla="*/ 17474 h 560478"/>
                  <a:gd name="connsiteX0" fmla="*/ 91222 w 938725"/>
                  <a:gd name="connsiteY0" fmla="*/ 17474 h 560478"/>
                  <a:gd name="connsiteX1" fmla="*/ 7878 w 938725"/>
                  <a:gd name="connsiteY1" fmla="*/ 131774 h 560478"/>
                  <a:gd name="connsiteX2" fmla="*/ 12641 w 938725"/>
                  <a:gd name="connsiteY2" fmla="*/ 260361 h 560478"/>
                  <a:gd name="connsiteX3" fmla="*/ 88841 w 938725"/>
                  <a:gd name="connsiteY3" fmla="*/ 396093 h 560478"/>
                  <a:gd name="connsiteX4" fmla="*/ 231716 w 938725"/>
                  <a:gd name="connsiteY4" fmla="*/ 491343 h 560478"/>
                  <a:gd name="connsiteX5" fmla="*/ 417452 w 938725"/>
                  <a:gd name="connsiteY5" fmla="*/ 550874 h 560478"/>
                  <a:gd name="connsiteX6" fmla="*/ 584141 w 938725"/>
                  <a:gd name="connsiteY6" fmla="*/ 555636 h 560478"/>
                  <a:gd name="connsiteX7" fmla="*/ 769878 w 938725"/>
                  <a:gd name="connsiteY7" fmla="*/ 503249 h 560478"/>
                  <a:gd name="connsiteX8" fmla="*/ 922278 w 938725"/>
                  <a:gd name="connsiteY8" fmla="*/ 367518 h 560478"/>
                  <a:gd name="connsiteX9" fmla="*/ 927041 w 938725"/>
                  <a:gd name="connsiteY9" fmla="*/ 236549 h 560478"/>
                  <a:gd name="connsiteX10" fmla="*/ 855603 w 938725"/>
                  <a:gd name="connsiteY10" fmla="*/ 169874 h 560478"/>
                  <a:gd name="connsiteX11" fmla="*/ 748447 w 938725"/>
                  <a:gd name="connsiteY11" fmla="*/ 162730 h 560478"/>
                  <a:gd name="connsiteX12" fmla="*/ 622241 w 938725"/>
                  <a:gd name="connsiteY12" fmla="*/ 203211 h 560478"/>
                  <a:gd name="connsiteX13" fmla="*/ 510322 w 938725"/>
                  <a:gd name="connsiteY13" fmla="*/ 260361 h 560478"/>
                  <a:gd name="connsiteX14" fmla="*/ 412691 w 938725"/>
                  <a:gd name="connsiteY14" fmla="*/ 317511 h 560478"/>
                  <a:gd name="connsiteX15" fmla="*/ 300772 w 938725"/>
                  <a:gd name="connsiteY15" fmla="*/ 362755 h 560478"/>
                  <a:gd name="connsiteX16" fmla="*/ 267434 w 938725"/>
                  <a:gd name="connsiteY16" fmla="*/ 384186 h 560478"/>
                  <a:gd name="connsiteX17" fmla="*/ 326966 w 938725"/>
                  <a:gd name="connsiteY17" fmla="*/ 419905 h 560478"/>
                  <a:gd name="connsiteX18" fmla="*/ 415072 w 938725"/>
                  <a:gd name="connsiteY18" fmla="*/ 431811 h 560478"/>
                  <a:gd name="connsiteX19" fmla="*/ 507941 w 938725"/>
                  <a:gd name="connsiteY19" fmla="*/ 386568 h 560478"/>
                  <a:gd name="connsiteX20" fmla="*/ 627003 w 938725"/>
                  <a:gd name="connsiteY20" fmla="*/ 317511 h 560478"/>
                  <a:gd name="connsiteX21" fmla="*/ 719872 w 938725"/>
                  <a:gd name="connsiteY21" fmla="*/ 274649 h 560478"/>
                  <a:gd name="connsiteX22" fmla="*/ 829409 w 938725"/>
                  <a:gd name="connsiteY22" fmla="*/ 288936 h 560478"/>
                  <a:gd name="connsiteX23" fmla="*/ 772259 w 938725"/>
                  <a:gd name="connsiteY23" fmla="*/ 357993 h 560478"/>
                  <a:gd name="connsiteX24" fmla="*/ 700822 w 938725"/>
                  <a:gd name="connsiteY24" fmla="*/ 415143 h 560478"/>
                  <a:gd name="connsiteX25" fmla="*/ 565091 w 938725"/>
                  <a:gd name="connsiteY25" fmla="*/ 446099 h 560478"/>
                  <a:gd name="connsiteX26" fmla="*/ 446028 w 938725"/>
                  <a:gd name="connsiteY26" fmla="*/ 434193 h 560478"/>
                  <a:gd name="connsiteX27" fmla="*/ 341253 w 938725"/>
                  <a:gd name="connsiteY27" fmla="*/ 427049 h 560478"/>
                  <a:gd name="connsiteX28" fmla="*/ 217428 w 938725"/>
                  <a:gd name="connsiteY28" fmla="*/ 357993 h 560478"/>
                  <a:gd name="connsiteX29" fmla="*/ 145991 w 938725"/>
                  <a:gd name="connsiteY29" fmla="*/ 269886 h 560478"/>
                  <a:gd name="connsiteX30" fmla="*/ 134084 w 938725"/>
                  <a:gd name="connsiteY30" fmla="*/ 179399 h 560478"/>
                  <a:gd name="connsiteX31" fmla="*/ 179328 w 938725"/>
                  <a:gd name="connsiteY31" fmla="*/ 122249 h 560478"/>
                  <a:gd name="connsiteX32" fmla="*/ 248384 w 938725"/>
                  <a:gd name="connsiteY32" fmla="*/ 153205 h 560478"/>
                  <a:gd name="connsiteX33" fmla="*/ 300772 w 938725"/>
                  <a:gd name="connsiteY33" fmla="*/ 210355 h 560478"/>
                  <a:gd name="connsiteX34" fmla="*/ 381734 w 938725"/>
                  <a:gd name="connsiteY34" fmla="*/ 262743 h 560478"/>
                  <a:gd name="connsiteX35" fmla="*/ 472222 w 938725"/>
                  <a:gd name="connsiteY35" fmla="*/ 246074 h 560478"/>
                  <a:gd name="connsiteX36" fmla="*/ 536516 w 938725"/>
                  <a:gd name="connsiteY36" fmla="*/ 207974 h 560478"/>
                  <a:gd name="connsiteX37" fmla="*/ 529372 w 938725"/>
                  <a:gd name="connsiteY37" fmla="*/ 148443 h 560478"/>
                  <a:gd name="connsiteX38" fmla="*/ 424597 w 938725"/>
                  <a:gd name="connsiteY38" fmla="*/ 153205 h 560478"/>
                  <a:gd name="connsiteX39" fmla="*/ 369828 w 938725"/>
                  <a:gd name="connsiteY39" fmla="*/ 134155 h 560478"/>
                  <a:gd name="connsiteX40" fmla="*/ 338872 w 938725"/>
                  <a:gd name="connsiteY40" fmla="*/ 81768 h 560478"/>
                  <a:gd name="connsiteX41" fmla="*/ 279341 w 938725"/>
                  <a:gd name="connsiteY41" fmla="*/ 17474 h 560478"/>
                  <a:gd name="connsiteX42" fmla="*/ 186472 w 938725"/>
                  <a:gd name="connsiteY42" fmla="*/ 805 h 560478"/>
                  <a:gd name="connsiteX43" fmla="*/ 91222 w 938725"/>
                  <a:gd name="connsiteY43" fmla="*/ 17474 h 560478"/>
                  <a:gd name="connsiteX0" fmla="*/ 86974 w 934477"/>
                  <a:gd name="connsiteY0" fmla="*/ 17474 h 560478"/>
                  <a:gd name="connsiteX1" fmla="*/ 10773 w 934477"/>
                  <a:gd name="connsiteY1" fmla="*/ 127011 h 560478"/>
                  <a:gd name="connsiteX2" fmla="*/ 8393 w 934477"/>
                  <a:gd name="connsiteY2" fmla="*/ 260361 h 560478"/>
                  <a:gd name="connsiteX3" fmla="*/ 84593 w 934477"/>
                  <a:gd name="connsiteY3" fmla="*/ 396093 h 560478"/>
                  <a:gd name="connsiteX4" fmla="*/ 227468 w 934477"/>
                  <a:gd name="connsiteY4" fmla="*/ 491343 h 560478"/>
                  <a:gd name="connsiteX5" fmla="*/ 413204 w 934477"/>
                  <a:gd name="connsiteY5" fmla="*/ 550874 h 560478"/>
                  <a:gd name="connsiteX6" fmla="*/ 579893 w 934477"/>
                  <a:gd name="connsiteY6" fmla="*/ 555636 h 560478"/>
                  <a:gd name="connsiteX7" fmla="*/ 765630 w 934477"/>
                  <a:gd name="connsiteY7" fmla="*/ 503249 h 560478"/>
                  <a:gd name="connsiteX8" fmla="*/ 918030 w 934477"/>
                  <a:gd name="connsiteY8" fmla="*/ 367518 h 560478"/>
                  <a:gd name="connsiteX9" fmla="*/ 922793 w 934477"/>
                  <a:gd name="connsiteY9" fmla="*/ 236549 h 560478"/>
                  <a:gd name="connsiteX10" fmla="*/ 851355 w 934477"/>
                  <a:gd name="connsiteY10" fmla="*/ 169874 h 560478"/>
                  <a:gd name="connsiteX11" fmla="*/ 744199 w 934477"/>
                  <a:gd name="connsiteY11" fmla="*/ 162730 h 560478"/>
                  <a:gd name="connsiteX12" fmla="*/ 617993 w 934477"/>
                  <a:gd name="connsiteY12" fmla="*/ 203211 h 560478"/>
                  <a:gd name="connsiteX13" fmla="*/ 506074 w 934477"/>
                  <a:gd name="connsiteY13" fmla="*/ 260361 h 560478"/>
                  <a:gd name="connsiteX14" fmla="*/ 408443 w 934477"/>
                  <a:gd name="connsiteY14" fmla="*/ 317511 h 560478"/>
                  <a:gd name="connsiteX15" fmla="*/ 296524 w 934477"/>
                  <a:gd name="connsiteY15" fmla="*/ 362755 h 560478"/>
                  <a:gd name="connsiteX16" fmla="*/ 263186 w 934477"/>
                  <a:gd name="connsiteY16" fmla="*/ 384186 h 560478"/>
                  <a:gd name="connsiteX17" fmla="*/ 322718 w 934477"/>
                  <a:gd name="connsiteY17" fmla="*/ 419905 h 560478"/>
                  <a:gd name="connsiteX18" fmla="*/ 410824 w 934477"/>
                  <a:gd name="connsiteY18" fmla="*/ 431811 h 560478"/>
                  <a:gd name="connsiteX19" fmla="*/ 503693 w 934477"/>
                  <a:gd name="connsiteY19" fmla="*/ 386568 h 560478"/>
                  <a:gd name="connsiteX20" fmla="*/ 622755 w 934477"/>
                  <a:gd name="connsiteY20" fmla="*/ 317511 h 560478"/>
                  <a:gd name="connsiteX21" fmla="*/ 715624 w 934477"/>
                  <a:gd name="connsiteY21" fmla="*/ 274649 h 560478"/>
                  <a:gd name="connsiteX22" fmla="*/ 825161 w 934477"/>
                  <a:gd name="connsiteY22" fmla="*/ 288936 h 560478"/>
                  <a:gd name="connsiteX23" fmla="*/ 768011 w 934477"/>
                  <a:gd name="connsiteY23" fmla="*/ 357993 h 560478"/>
                  <a:gd name="connsiteX24" fmla="*/ 696574 w 934477"/>
                  <a:gd name="connsiteY24" fmla="*/ 415143 h 560478"/>
                  <a:gd name="connsiteX25" fmla="*/ 560843 w 934477"/>
                  <a:gd name="connsiteY25" fmla="*/ 446099 h 560478"/>
                  <a:gd name="connsiteX26" fmla="*/ 441780 w 934477"/>
                  <a:gd name="connsiteY26" fmla="*/ 434193 h 560478"/>
                  <a:gd name="connsiteX27" fmla="*/ 337005 w 934477"/>
                  <a:gd name="connsiteY27" fmla="*/ 427049 h 560478"/>
                  <a:gd name="connsiteX28" fmla="*/ 213180 w 934477"/>
                  <a:gd name="connsiteY28" fmla="*/ 357993 h 560478"/>
                  <a:gd name="connsiteX29" fmla="*/ 141743 w 934477"/>
                  <a:gd name="connsiteY29" fmla="*/ 269886 h 560478"/>
                  <a:gd name="connsiteX30" fmla="*/ 129836 w 934477"/>
                  <a:gd name="connsiteY30" fmla="*/ 179399 h 560478"/>
                  <a:gd name="connsiteX31" fmla="*/ 175080 w 934477"/>
                  <a:gd name="connsiteY31" fmla="*/ 122249 h 560478"/>
                  <a:gd name="connsiteX32" fmla="*/ 244136 w 934477"/>
                  <a:gd name="connsiteY32" fmla="*/ 153205 h 560478"/>
                  <a:gd name="connsiteX33" fmla="*/ 296524 w 934477"/>
                  <a:gd name="connsiteY33" fmla="*/ 210355 h 560478"/>
                  <a:gd name="connsiteX34" fmla="*/ 377486 w 934477"/>
                  <a:gd name="connsiteY34" fmla="*/ 262743 h 560478"/>
                  <a:gd name="connsiteX35" fmla="*/ 467974 w 934477"/>
                  <a:gd name="connsiteY35" fmla="*/ 246074 h 560478"/>
                  <a:gd name="connsiteX36" fmla="*/ 532268 w 934477"/>
                  <a:gd name="connsiteY36" fmla="*/ 207974 h 560478"/>
                  <a:gd name="connsiteX37" fmla="*/ 525124 w 934477"/>
                  <a:gd name="connsiteY37" fmla="*/ 148443 h 560478"/>
                  <a:gd name="connsiteX38" fmla="*/ 420349 w 934477"/>
                  <a:gd name="connsiteY38" fmla="*/ 153205 h 560478"/>
                  <a:gd name="connsiteX39" fmla="*/ 365580 w 934477"/>
                  <a:gd name="connsiteY39" fmla="*/ 134155 h 560478"/>
                  <a:gd name="connsiteX40" fmla="*/ 334624 w 934477"/>
                  <a:gd name="connsiteY40" fmla="*/ 81768 h 560478"/>
                  <a:gd name="connsiteX41" fmla="*/ 275093 w 934477"/>
                  <a:gd name="connsiteY41" fmla="*/ 17474 h 560478"/>
                  <a:gd name="connsiteX42" fmla="*/ 182224 w 934477"/>
                  <a:gd name="connsiteY42" fmla="*/ 805 h 560478"/>
                  <a:gd name="connsiteX43" fmla="*/ 86974 w 934477"/>
                  <a:gd name="connsiteY43" fmla="*/ 17474 h 560478"/>
                  <a:gd name="connsiteX0" fmla="*/ 89492 w 934614"/>
                  <a:gd name="connsiteY0" fmla="*/ 26488 h 559967"/>
                  <a:gd name="connsiteX1" fmla="*/ 10910 w 934614"/>
                  <a:gd name="connsiteY1" fmla="*/ 126500 h 559967"/>
                  <a:gd name="connsiteX2" fmla="*/ 8530 w 934614"/>
                  <a:gd name="connsiteY2" fmla="*/ 259850 h 559967"/>
                  <a:gd name="connsiteX3" fmla="*/ 84730 w 934614"/>
                  <a:gd name="connsiteY3" fmla="*/ 395582 h 559967"/>
                  <a:gd name="connsiteX4" fmla="*/ 227605 w 934614"/>
                  <a:gd name="connsiteY4" fmla="*/ 490832 h 559967"/>
                  <a:gd name="connsiteX5" fmla="*/ 413341 w 934614"/>
                  <a:gd name="connsiteY5" fmla="*/ 550363 h 559967"/>
                  <a:gd name="connsiteX6" fmla="*/ 580030 w 934614"/>
                  <a:gd name="connsiteY6" fmla="*/ 555125 h 559967"/>
                  <a:gd name="connsiteX7" fmla="*/ 765767 w 934614"/>
                  <a:gd name="connsiteY7" fmla="*/ 502738 h 559967"/>
                  <a:gd name="connsiteX8" fmla="*/ 918167 w 934614"/>
                  <a:gd name="connsiteY8" fmla="*/ 367007 h 559967"/>
                  <a:gd name="connsiteX9" fmla="*/ 922930 w 934614"/>
                  <a:gd name="connsiteY9" fmla="*/ 236038 h 559967"/>
                  <a:gd name="connsiteX10" fmla="*/ 851492 w 934614"/>
                  <a:gd name="connsiteY10" fmla="*/ 169363 h 559967"/>
                  <a:gd name="connsiteX11" fmla="*/ 744336 w 934614"/>
                  <a:gd name="connsiteY11" fmla="*/ 162219 h 559967"/>
                  <a:gd name="connsiteX12" fmla="*/ 618130 w 934614"/>
                  <a:gd name="connsiteY12" fmla="*/ 202700 h 559967"/>
                  <a:gd name="connsiteX13" fmla="*/ 506211 w 934614"/>
                  <a:gd name="connsiteY13" fmla="*/ 259850 h 559967"/>
                  <a:gd name="connsiteX14" fmla="*/ 408580 w 934614"/>
                  <a:gd name="connsiteY14" fmla="*/ 317000 h 559967"/>
                  <a:gd name="connsiteX15" fmla="*/ 296661 w 934614"/>
                  <a:gd name="connsiteY15" fmla="*/ 362244 h 559967"/>
                  <a:gd name="connsiteX16" fmla="*/ 263323 w 934614"/>
                  <a:gd name="connsiteY16" fmla="*/ 383675 h 559967"/>
                  <a:gd name="connsiteX17" fmla="*/ 322855 w 934614"/>
                  <a:gd name="connsiteY17" fmla="*/ 419394 h 559967"/>
                  <a:gd name="connsiteX18" fmla="*/ 410961 w 934614"/>
                  <a:gd name="connsiteY18" fmla="*/ 431300 h 559967"/>
                  <a:gd name="connsiteX19" fmla="*/ 503830 w 934614"/>
                  <a:gd name="connsiteY19" fmla="*/ 386057 h 559967"/>
                  <a:gd name="connsiteX20" fmla="*/ 622892 w 934614"/>
                  <a:gd name="connsiteY20" fmla="*/ 317000 h 559967"/>
                  <a:gd name="connsiteX21" fmla="*/ 715761 w 934614"/>
                  <a:gd name="connsiteY21" fmla="*/ 274138 h 559967"/>
                  <a:gd name="connsiteX22" fmla="*/ 825298 w 934614"/>
                  <a:gd name="connsiteY22" fmla="*/ 288425 h 559967"/>
                  <a:gd name="connsiteX23" fmla="*/ 768148 w 934614"/>
                  <a:gd name="connsiteY23" fmla="*/ 357482 h 559967"/>
                  <a:gd name="connsiteX24" fmla="*/ 696711 w 934614"/>
                  <a:gd name="connsiteY24" fmla="*/ 414632 h 559967"/>
                  <a:gd name="connsiteX25" fmla="*/ 560980 w 934614"/>
                  <a:gd name="connsiteY25" fmla="*/ 445588 h 559967"/>
                  <a:gd name="connsiteX26" fmla="*/ 441917 w 934614"/>
                  <a:gd name="connsiteY26" fmla="*/ 433682 h 559967"/>
                  <a:gd name="connsiteX27" fmla="*/ 337142 w 934614"/>
                  <a:gd name="connsiteY27" fmla="*/ 426538 h 559967"/>
                  <a:gd name="connsiteX28" fmla="*/ 213317 w 934614"/>
                  <a:gd name="connsiteY28" fmla="*/ 357482 h 559967"/>
                  <a:gd name="connsiteX29" fmla="*/ 141880 w 934614"/>
                  <a:gd name="connsiteY29" fmla="*/ 269375 h 559967"/>
                  <a:gd name="connsiteX30" fmla="*/ 129973 w 934614"/>
                  <a:gd name="connsiteY30" fmla="*/ 178888 h 559967"/>
                  <a:gd name="connsiteX31" fmla="*/ 175217 w 934614"/>
                  <a:gd name="connsiteY31" fmla="*/ 121738 h 559967"/>
                  <a:gd name="connsiteX32" fmla="*/ 244273 w 934614"/>
                  <a:gd name="connsiteY32" fmla="*/ 152694 h 559967"/>
                  <a:gd name="connsiteX33" fmla="*/ 296661 w 934614"/>
                  <a:gd name="connsiteY33" fmla="*/ 209844 h 559967"/>
                  <a:gd name="connsiteX34" fmla="*/ 377623 w 934614"/>
                  <a:gd name="connsiteY34" fmla="*/ 262232 h 559967"/>
                  <a:gd name="connsiteX35" fmla="*/ 468111 w 934614"/>
                  <a:gd name="connsiteY35" fmla="*/ 245563 h 559967"/>
                  <a:gd name="connsiteX36" fmla="*/ 532405 w 934614"/>
                  <a:gd name="connsiteY36" fmla="*/ 207463 h 559967"/>
                  <a:gd name="connsiteX37" fmla="*/ 525261 w 934614"/>
                  <a:gd name="connsiteY37" fmla="*/ 147932 h 559967"/>
                  <a:gd name="connsiteX38" fmla="*/ 420486 w 934614"/>
                  <a:gd name="connsiteY38" fmla="*/ 152694 h 559967"/>
                  <a:gd name="connsiteX39" fmla="*/ 365717 w 934614"/>
                  <a:gd name="connsiteY39" fmla="*/ 133644 h 559967"/>
                  <a:gd name="connsiteX40" fmla="*/ 334761 w 934614"/>
                  <a:gd name="connsiteY40" fmla="*/ 81257 h 559967"/>
                  <a:gd name="connsiteX41" fmla="*/ 275230 w 934614"/>
                  <a:gd name="connsiteY41" fmla="*/ 16963 h 559967"/>
                  <a:gd name="connsiteX42" fmla="*/ 182361 w 934614"/>
                  <a:gd name="connsiteY42" fmla="*/ 294 h 559967"/>
                  <a:gd name="connsiteX43" fmla="*/ 89492 w 934614"/>
                  <a:gd name="connsiteY43" fmla="*/ 26488 h 559967"/>
                  <a:gd name="connsiteX0" fmla="*/ 89492 w 934614"/>
                  <a:gd name="connsiteY0" fmla="*/ 26488 h 559967"/>
                  <a:gd name="connsiteX1" fmla="*/ 10910 w 934614"/>
                  <a:gd name="connsiteY1" fmla="*/ 126500 h 559967"/>
                  <a:gd name="connsiteX2" fmla="*/ 8530 w 934614"/>
                  <a:gd name="connsiteY2" fmla="*/ 259850 h 559967"/>
                  <a:gd name="connsiteX3" fmla="*/ 84730 w 934614"/>
                  <a:gd name="connsiteY3" fmla="*/ 395582 h 559967"/>
                  <a:gd name="connsiteX4" fmla="*/ 227605 w 934614"/>
                  <a:gd name="connsiteY4" fmla="*/ 490832 h 559967"/>
                  <a:gd name="connsiteX5" fmla="*/ 413341 w 934614"/>
                  <a:gd name="connsiteY5" fmla="*/ 550363 h 559967"/>
                  <a:gd name="connsiteX6" fmla="*/ 580030 w 934614"/>
                  <a:gd name="connsiteY6" fmla="*/ 555125 h 559967"/>
                  <a:gd name="connsiteX7" fmla="*/ 765767 w 934614"/>
                  <a:gd name="connsiteY7" fmla="*/ 502738 h 559967"/>
                  <a:gd name="connsiteX8" fmla="*/ 918167 w 934614"/>
                  <a:gd name="connsiteY8" fmla="*/ 367007 h 559967"/>
                  <a:gd name="connsiteX9" fmla="*/ 922930 w 934614"/>
                  <a:gd name="connsiteY9" fmla="*/ 236038 h 559967"/>
                  <a:gd name="connsiteX10" fmla="*/ 851492 w 934614"/>
                  <a:gd name="connsiteY10" fmla="*/ 169363 h 559967"/>
                  <a:gd name="connsiteX11" fmla="*/ 744336 w 934614"/>
                  <a:gd name="connsiteY11" fmla="*/ 162219 h 559967"/>
                  <a:gd name="connsiteX12" fmla="*/ 618130 w 934614"/>
                  <a:gd name="connsiteY12" fmla="*/ 202700 h 559967"/>
                  <a:gd name="connsiteX13" fmla="*/ 506211 w 934614"/>
                  <a:gd name="connsiteY13" fmla="*/ 259850 h 559967"/>
                  <a:gd name="connsiteX14" fmla="*/ 408580 w 934614"/>
                  <a:gd name="connsiteY14" fmla="*/ 317000 h 559967"/>
                  <a:gd name="connsiteX15" fmla="*/ 296661 w 934614"/>
                  <a:gd name="connsiteY15" fmla="*/ 362244 h 559967"/>
                  <a:gd name="connsiteX16" fmla="*/ 263323 w 934614"/>
                  <a:gd name="connsiteY16" fmla="*/ 383675 h 559967"/>
                  <a:gd name="connsiteX17" fmla="*/ 322855 w 934614"/>
                  <a:gd name="connsiteY17" fmla="*/ 419394 h 559967"/>
                  <a:gd name="connsiteX18" fmla="*/ 410961 w 934614"/>
                  <a:gd name="connsiteY18" fmla="*/ 431300 h 559967"/>
                  <a:gd name="connsiteX19" fmla="*/ 503830 w 934614"/>
                  <a:gd name="connsiteY19" fmla="*/ 386057 h 559967"/>
                  <a:gd name="connsiteX20" fmla="*/ 622892 w 934614"/>
                  <a:gd name="connsiteY20" fmla="*/ 317000 h 559967"/>
                  <a:gd name="connsiteX21" fmla="*/ 715761 w 934614"/>
                  <a:gd name="connsiteY21" fmla="*/ 274138 h 559967"/>
                  <a:gd name="connsiteX22" fmla="*/ 811010 w 934614"/>
                  <a:gd name="connsiteY22" fmla="*/ 276519 h 559967"/>
                  <a:gd name="connsiteX23" fmla="*/ 768148 w 934614"/>
                  <a:gd name="connsiteY23" fmla="*/ 357482 h 559967"/>
                  <a:gd name="connsiteX24" fmla="*/ 696711 w 934614"/>
                  <a:gd name="connsiteY24" fmla="*/ 414632 h 559967"/>
                  <a:gd name="connsiteX25" fmla="*/ 560980 w 934614"/>
                  <a:gd name="connsiteY25" fmla="*/ 445588 h 559967"/>
                  <a:gd name="connsiteX26" fmla="*/ 441917 w 934614"/>
                  <a:gd name="connsiteY26" fmla="*/ 433682 h 559967"/>
                  <a:gd name="connsiteX27" fmla="*/ 337142 w 934614"/>
                  <a:gd name="connsiteY27" fmla="*/ 426538 h 559967"/>
                  <a:gd name="connsiteX28" fmla="*/ 213317 w 934614"/>
                  <a:gd name="connsiteY28" fmla="*/ 357482 h 559967"/>
                  <a:gd name="connsiteX29" fmla="*/ 141880 w 934614"/>
                  <a:gd name="connsiteY29" fmla="*/ 269375 h 559967"/>
                  <a:gd name="connsiteX30" fmla="*/ 129973 w 934614"/>
                  <a:gd name="connsiteY30" fmla="*/ 178888 h 559967"/>
                  <a:gd name="connsiteX31" fmla="*/ 175217 w 934614"/>
                  <a:gd name="connsiteY31" fmla="*/ 121738 h 559967"/>
                  <a:gd name="connsiteX32" fmla="*/ 244273 w 934614"/>
                  <a:gd name="connsiteY32" fmla="*/ 152694 h 559967"/>
                  <a:gd name="connsiteX33" fmla="*/ 296661 w 934614"/>
                  <a:gd name="connsiteY33" fmla="*/ 209844 h 559967"/>
                  <a:gd name="connsiteX34" fmla="*/ 377623 w 934614"/>
                  <a:gd name="connsiteY34" fmla="*/ 262232 h 559967"/>
                  <a:gd name="connsiteX35" fmla="*/ 468111 w 934614"/>
                  <a:gd name="connsiteY35" fmla="*/ 245563 h 559967"/>
                  <a:gd name="connsiteX36" fmla="*/ 532405 w 934614"/>
                  <a:gd name="connsiteY36" fmla="*/ 207463 h 559967"/>
                  <a:gd name="connsiteX37" fmla="*/ 525261 w 934614"/>
                  <a:gd name="connsiteY37" fmla="*/ 147932 h 559967"/>
                  <a:gd name="connsiteX38" fmla="*/ 420486 w 934614"/>
                  <a:gd name="connsiteY38" fmla="*/ 152694 h 559967"/>
                  <a:gd name="connsiteX39" fmla="*/ 365717 w 934614"/>
                  <a:gd name="connsiteY39" fmla="*/ 133644 h 559967"/>
                  <a:gd name="connsiteX40" fmla="*/ 334761 w 934614"/>
                  <a:gd name="connsiteY40" fmla="*/ 81257 h 559967"/>
                  <a:gd name="connsiteX41" fmla="*/ 275230 w 934614"/>
                  <a:gd name="connsiteY41" fmla="*/ 16963 h 559967"/>
                  <a:gd name="connsiteX42" fmla="*/ 182361 w 934614"/>
                  <a:gd name="connsiteY42" fmla="*/ 294 h 559967"/>
                  <a:gd name="connsiteX43" fmla="*/ 89492 w 934614"/>
                  <a:gd name="connsiteY43" fmla="*/ 26488 h 559967"/>
                  <a:gd name="connsiteX0" fmla="*/ 89492 w 934614"/>
                  <a:gd name="connsiteY0" fmla="*/ 26488 h 559967"/>
                  <a:gd name="connsiteX1" fmla="*/ 10910 w 934614"/>
                  <a:gd name="connsiteY1" fmla="*/ 126500 h 559967"/>
                  <a:gd name="connsiteX2" fmla="*/ 8530 w 934614"/>
                  <a:gd name="connsiteY2" fmla="*/ 259850 h 559967"/>
                  <a:gd name="connsiteX3" fmla="*/ 84730 w 934614"/>
                  <a:gd name="connsiteY3" fmla="*/ 395582 h 559967"/>
                  <a:gd name="connsiteX4" fmla="*/ 227605 w 934614"/>
                  <a:gd name="connsiteY4" fmla="*/ 490832 h 559967"/>
                  <a:gd name="connsiteX5" fmla="*/ 413341 w 934614"/>
                  <a:gd name="connsiteY5" fmla="*/ 550363 h 559967"/>
                  <a:gd name="connsiteX6" fmla="*/ 580030 w 934614"/>
                  <a:gd name="connsiteY6" fmla="*/ 555125 h 559967"/>
                  <a:gd name="connsiteX7" fmla="*/ 765767 w 934614"/>
                  <a:gd name="connsiteY7" fmla="*/ 502738 h 559967"/>
                  <a:gd name="connsiteX8" fmla="*/ 918167 w 934614"/>
                  <a:gd name="connsiteY8" fmla="*/ 367007 h 559967"/>
                  <a:gd name="connsiteX9" fmla="*/ 922930 w 934614"/>
                  <a:gd name="connsiteY9" fmla="*/ 236038 h 559967"/>
                  <a:gd name="connsiteX10" fmla="*/ 851492 w 934614"/>
                  <a:gd name="connsiteY10" fmla="*/ 169363 h 559967"/>
                  <a:gd name="connsiteX11" fmla="*/ 744336 w 934614"/>
                  <a:gd name="connsiteY11" fmla="*/ 162219 h 559967"/>
                  <a:gd name="connsiteX12" fmla="*/ 618130 w 934614"/>
                  <a:gd name="connsiteY12" fmla="*/ 202700 h 559967"/>
                  <a:gd name="connsiteX13" fmla="*/ 506211 w 934614"/>
                  <a:gd name="connsiteY13" fmla="*/ 259850 h 559967"/>
                  <a:gd name="connsiteX14" fmla="*/ 408580 w 934614"/>
                  <a:gd name="connsiteY14" fmla="*/ 317000 h 559967"/>
                  <a:gd name="connsiteX15" fmla="*/ 296661 w 934614"/>
                  <a:gd name="connsiteY15" fmla="*/ 362244 h 559967"/>
                  <a:gd name="connsiteX16" fmla="*/ 263323 w 934614"/>
                  <a:gd name="connsiteY16" fmla="*/ 383675 h 559967"/>
                  <a:gd name="connsiteX17" fmla="*/ 322855 w 934614"/>
                  <a:gd name="connsiteY17" fmla="*/ 419394 h 559967"/>
                  <a:gd name="connsiteX18" fmla="*/ 410961 w 934614"/>
                  <a:gd name="connsiteY18" fmla="*/ 431300 h 559967"/>
                  <a:gd name="connsiteX19" fmla="*/ 503830 w 934614"/>
                  <a:gd name="connsiteY19" fmla="*/ 386057 h 559967"/>
                  <a:gd name="connsiteX20" fmla="*/ 622892 w 934614"/>
                  <a:gd name="connsiteY20" fmla="*/ 317000 h 559967"/>
                  <a:gd name="connsiteX21" fmla="*/ 715761 w 934614"/>
                  <a:gd name="connsiteY21" fmla="*/ 274138 h 559967"/>
                  <a:gd name="connsiteX22" fmla="*/ 811010 w 934614"/>
                  <a:gd name="connsiteY22" fmla="*/ 276519 h 559967"/>
                  <a:gd name="connsiteX23" fmla="*/ 768148 w 934614"/>
                  <a:gd name="connsiteY23" fmla="*/ 347957 h 559967"/>
                  <a:gd name="connsiteX24" fmla="*/ 696711 w 934614"/>
                  <a:gd name="connsiteY24" fmla="*/ 414632 h 559967"/>
                  <a:gd name="connsiteX25" fmla="*/ 560980 w 934614"/>
                  <a:gd name="connsiteY25" fmla="*/ 445588 h 559967"/>
                  <a:gd name="connsiteX26" fmla="*/ 441917 w 934614"/>
                  <a:gd name="connsiteY26" fmla="*/ 433682 h 559967"/>
                  <a:gd name="connsiteX27" fmla="*/ 337142 w 934614"/>
                  <a:gd name="connsiteY27" fmla="*/ 426538 h 559967"/>
                  <a:gd name="connsiteX28" fmla="*/ 213317 w 934614"/>
                  <a:gd name="connsiteY28" fmla="*/ 357482 h 559967"/>
                  <a:gd name="connsiteX29" fmla="*/ 141880 w 934614"/>
                  <a:gd name="connsiteY29" fmla="*/ 269375 h 559967"/>
                  <a:gd name="connsiteX30" fmla="*/ 129973 w 934614"/>
                  <a:gd name="connsiteY30" fmla="*/ 178888 h 559967"/>
                  <a:gd name="connsiteX31" fmla="*/ 175217 w 934614"/>
                  <a:gd name="connsiteY31" fmla="*/ 121738 h 559967"/>
                  <a:gd name="connsiteX32" fmla="*/ 244273 w 934614"/>
                  <a:gd name="connsiteY32" fmla="*/ 152694 h 559967"/>
                  <a:gd name="connsiteX33" fmla="*/ 296661 w 934614"/>
                  <a:gd name="connsiteY33" fmla="*/ 209844 h 559967"/>
                  <a:gd name="connsiteX34" fmla="*/ 377623 w 934614"/>
                  <a:gd name="connsiteY34" fmla="*/ 262232 h 559967"/>
                  <a:gd name="connsiteX35" fmla="*/ 468111 w 934614"/>
                  <a:gd name="connsiteY35" fmla="*/ 245563 h 559967"/>
                  <a:gd name="connsiteX36" fmla="*/ 532405 w 934614"/>
                  <a:gd name="connsiteY36" fmla="*/ 207463 h 559967"/>
                  <a:gd name="connsiteX37" fmla="*/ 525261 w 934614"/>
                  <a:gd name="connsiteY37" fmla="*/ 147932 h 559967"/>
                  <a:gd name="connsiteX38" fmla="*/ 420486 w 934614"/>
                  <a:gd name="connsiteY38" fmla="*/ 152694 h 559967"/>
                  <a:gd name="connsiteX39" fmla="*/ 365717 w 934614"/>
                  <a:gd name="connsiteY39" fmla="*/ 133644 h 559967"/>
                  <a:gd name="connsiteX40" fmla="*/ 334761 w 934614"/>
                  <a:gd name="connsiteY40" fmla="*/ 81257 h 559967"/>
                  <a:gd name="connsiteX41" fmla="*/ 275230 w 934614"/>
                  <a:gd name="connsiteY41" fmla="*/ 16963 h 559967"/>
                  <a:gd name="connsiteX42" fmla="*/ 182361 w 934614"/>
                  <a:gd name="connsiteY42" fmla="*/ 294 h 559967"/>
                  <a:gd name="connsiteX43" fmla="*/ 89492 w 934614"/>
                  <a:gd name="connsiteY43" fmla="*/ 26488 h 559967"/>
                  <a:gd name="connsiteX0" fmla="*/ 89492 w 934614"/>
                  <a:gd name="connsiteY0" fmla="*/ 26488 h 559967"/>
                  <a:gd name="connsiteX1" fmla="*/ 10910 w 934614"/>
                  <a:gd name="connsiteY1" fmla="*/ 126500 h 559967"/>
                  <a:gd name="connsiteX2" fmla="*/ 8530 w 934614"/>
                  <a:gd name="connsiteY2" fmla="*/ 259850 h 559967"/>
                  <a:gd name="connsiteX3" fmla="*/ 84730 w 934614"/>
                  <a:gd name="connsiteY3" fmla="*/ 395582 h 559967"/>
                  <a:gd name="connsiteX4" fmla="*/ 227605 w 934614"/>
                  <a:gd name="connsiteY4" fmla="*/ 490832 h 559967"/>
                  <a:gd name="connsiteX5" fmla="*/ 413341 w 934614"/>
                  <a:gd name="connsiteY5" fmla="*/ 550363 h 559967"/>
                  <a:gd name="connsiteX6" fmla="*/ 580030 w 934614"/>
                  <a:gd name="connsiteY6" fmla="*/ 555125 h 559967"/>
                  <a:gd name="connsiteX7" fmla="*/ 765767 w 934614"/>
                  <a:gd name="connsiteY7" fmla="*/ 502738 h 559967"/>
                  <a:gd name="connsiteX8" fmla="*/ 918167 w 934614"/>
                  <a:gd name="connsiteY8" fmla="*/ 367007 h 559967"/>
                  <a:gd name="connsiteX9" fmla="*/ 922930 w 934614"/>
                  <a:gd name="connsiteY9" fmla="*/ 236038 h 559967"/>
                  <a:gd name="connsiteX10" fmla="*/ 851492 w 934614"/>
                  <a:gd name="connsiteY10" fmla="*/ 169363 h 559967"/>
                  <a:gd name="connsiteX11" fmla="*/ 744336 w 934614"/>
                  <a:gd name="connsiteY11" fmla="*/ 162219 h 559967"/>
                  <a:gd name="connsiteX12" fmla="*/ 618130 w 934614"/>
                  <a:gd name="connsiteY12" fmla="*/ 202700 h 559967"/>
                  <a:gd name="connsiteX13" fmla="*/ 506211 w 934614"/>
                  <a:gd name="connsiteY13" fmla="*/ 259850 h 559967"/>
                  <a:gd name="connsiteX14" fmla="*/ 408580 w 934614"/>
                  <a:gd name="connsiteY14" fmla="*/ 317000 h 559967"/>
                  <a:gd name="connsiteX15" fmla="*/ 296661 w 934614"/>
                  <a:gd name="connsiteY15" fmla="*/ 362244 h 559967"/>
                  <a:gd name="connsiteX16" fmla="*/ 263323 w 934614"/>
                  <a:gd name="connsiteY16" fmla="*/ 383675 h 559967"/>
                  <a:gd name="connsiteX17" fmla="*/ 322855 w 934614"/>
                  <a:gd name="connsiteY17" fmla="*/ 419394 h 559967"/>
                  <a:gd name="connsiteX18" fmla="*/ 410961 w 934614"/>
                  <a:gd name="connsiteY18" fmla="*/ 431300 h 559967"/>
                  <a:gd name="connsiteX19" fmla="*/ 503830 w 934614"/>
                  <a:gd name="connsiteY19" fmla="*/ 386057 h 559967"/>
                  <a:gd name="connsiteX20" fmla="*/ 622892 w 934614"/>
                  <a:gd name="connsiteY20" fmla="*/ 317000 h 559967"/>
                  <a:gd name="connsiteX21" fmla="*/ 715761 w 934614"/>
                  <a:gd name="connsiteY21" fmla="*/ 274138 h 559967"/>
                  <a:gd name="connsiteX22" fmla="*/ 811010 w 934614"/>
                  <a:gd name="connsiteY22" fmla="*/ 276519 h 559967"/>
                  <a:gd name="connsiteX23" fmla="*/ 768148 w 934614"/>
                  <a:gd name="connsiteY23" fmla="*/ 347957 h 559967"/>
                  <a:gd name="connsiteX24" fmla="*/ 694330 w 934614"/>
                  <a:gd name="connsiteY24" fmla="*/ 402726 h 559967"/>
                  <a:gd name="connsiteX25" fmla="*/ 560980 w 934614"/>
                  <a:gd name="connsiteY25" fmla="*/ 445588 h 559967"/>
                  <a:gd name="connsiteX26" fmla="*/ 441917 w 934614"/>
                  <a:gd name="connsiteY26" fmla="*/ 433682 h 559967"/>
                  <a:gd name="connsiteX27" fmla="*/ 337142 w 934614"/>
                  <a:gd name="connsiteY27" fmla="*/ 426538 h 559967"/>
                  <a:gd name="connsiteX28" fmla="*/ 213317 w 934614"/>
                  <a:gd name="connsiteY28" fmla="*/ 357482 h 559967"/>
                  <a:gd name="connsiteX29" fmla="*/ 141880 w 934614"/>
                  <a:gd name="connsiteY29" fmla="*/ 269375 h 559967"/>
                  <a:gd name="connsiteX30" fmla="*/ 129973 w 934614"/>
                  <a:gd name="connsiteY30" fmla="*/ 178888 h 559967"/>
                  <a:gd name="connsiteX31" fmla="*/ 175217 w 934614"/>
                  <a:gd name="connsiteY31" fmla="*/ 121738 h 559967"/>
                  <a:gd name="connsiteX32" fmla="*/ 244273 w 934614"/>
                  <a:gd name="connsiteY32" fmla="*/ 152694 h 559967"/>
                  <a:gd name="connsiteX33" fmla="*/ 296661 w 934614"/>
                  <a:gd name="connsiteY33" fmla="*/ 209844 h 559967"/>
                  <a:gd name="connsiteX34" fmla="*/ 377623 w 934614"/>
                  <a:gd name="connsiteY34" fmla="*/ 262232 h 559967"/>
                  <a:gd name="connsiteX35" fmla="*/ 468111 w 934614"/>
                  <a:gd name="connsiteY35" fmla="*/ 245563 h 559967"/>
                  <a:gd name="connsiteX36" fmla="*/ 532405 w 934614"/>
                  <a:gd name="connsiteY36" fmla="*/ 207463 h 559967"/>
                  <a:gd name="connsiteX37" fmla="*/ 525261 w 934614"/>
                  <a:gd name="connsiteY37" fmla="*/ 147932 h 559967"/>
                  <a:gd name="connsiteX38" fmla="*/ 420486 w 934614"/>
                  <a:gd name="connsiteY38" fmla="*/ 152694 h 559967"/>
                  <a:gd name="connsiteX39" fmla="*/ 365717 w 934614"/>
                  <a:gd name="connsiteY39" fmla="*/ 133644 h 559967"/>
                  <a:gd name="connsiteX40" fmla="*/ 334761 w 934614"/>
                  <a:gd name="connsiteY40" fmla="*/ 81257 h 559967"/>
                  <a:gd name="connsiteX41" fmla="*/ 275230 w 934614"/>
                  <a:gd name="connsiteY41" fmla="*/ 16963 h 559967"/>
                  <a:gd name="connsiteX42" fmla="*/ 182361 w 934614"/>
                  <a:gd name="connsiteY42" fmla="*/ 294 h 559967"/>
                  <a:gd name="connsiteX43" fmla="*/ 89492 w 934614"/>
                  <a:gd name="connsiteY43" fmla="*/ 26488 h 559967"/>
                  <a:gd name="connsiteX0" fmla="*/ 89492 w 934614"/>
                  <a:gd name="connsiteY0" fmla="*/ 26488 h 559967"/>
                  <a:gd name="connsiteX1" fmla="*/ 10910 w 934614"/>
                  <a:gd name="connsiteY1" fmla="*/ 126500 h 559967"/>
                  <a:gd name="connsiteX2" fmla="*/ 8530 w 934614"/>
                  <a:gd name="connsiteY2" fmla="*/ 259850 h 559967"/>
                  <a:gd name="connsiteX3" fmla="*/ 84730 w 934614"/>
                  <a:gd name="connsiteY3" fmla="*/ 395582 h 559967"/>
                  <a:gd name="connsiteX4" fmla="*/ 227605 w 934614"/>
                  <a:gd name="connsiteY4" fmla="*/ 490832 h 559967"/>
                  <a:gd name="connsiteX5" fmla="*/ 413341 w 934614"/>
                  <a:gd name="connsiteY5" fmla="*/ 550363 h 559967"/>
                  <a:gd name="connsiteX6" fmla="*/ 580030 w 934614"/>
                  <a:gd name="connsiteY6" fmla="*/ 555125 h 559967"/>
                  <a:gd name="connsiteX7" fmla="*/ 765767 w 934614"/>
                  <a:gd name="connsiteY7" fmla="*/ 502738 h 559967"/>
                  <a:gd name="connsiteX8" fmla="*/ 918167 w 934614"/>
                  <a:gd name="connsiteY8" fmla="*/ 367007 h 559967"/>
                  <a:gd name="connsiteX9" fmla="*/ 922930 w 934614"/>
                  <a:gd name="connsiteY9" fmla="*/ 236038 h 559967"/>
                  <a:gd name="connsiteX10" fmla="*/ 851492 w 934614"/>
                  <a:gd name="connsiteY10" fmla="*/ 169363 h 559967"/>
                  <a:gd name="connsiteX11" fmla="*/ 744336 w 934614"/>
                  <a:gd name="connsiteY11" fmla="*/ 162219 h 559967"/>
                  <a:gd name="connsiteX12" fmla="*/ 618130 w 934614"/>
                  <a:gd name="connsiteY12" fmla="*/ 202700 h 559967"/>
                  <a:gd name="connsiteX13" fmla="*/ 506211 w 934614"/>
                  <a:gd name="connsiteY13" fmla="*/ 259850 h 559967"/>
                  <a:gd name="connsiteX14" fmla="*/ 408580 w 934614"/>
                  <a:gd name="connsiteY14" fmla="*/ 317000 h 559967"/>
                  <a:gd name="connsiteX15" fmla="*/ 296661 w 934614"/>
                  <a:gd name="connsiteY15" fmla="*/ 362244 h 559967"/>
                  <a:gd name="connsiteX16" fmla="*/ 263323 w 934614"/>
                  <a:gd name="connsiteY16" fmla="*/ 383675 h 559967"/>
                  <a:gd name="connsiteX17" fmla="*/ 322855 w 934614"/>
                  <a:gd name="connsiteY17" fmla="*/ 419394 h 559967"/>
                  <a:gd name="connsiteX18" fmla="*/ 410961 w 934614"/>
                  <a:gd name="connsiteY18" fmla="*/ 431300 h 559967"/>
                  <a:gd name="connsiteX19" fmla="*/ 503830 w 934614"/>
                  <a:gd name="connsiteY19" fmla="*/ 386057 h 559967"/>
                  <a:gd name="connsiteX20" fmla="*/ 622892 w 934614"/>
                  <a:gd name="connsiteY20" fmla="*/ 317000 h 559967"/>
                  <a:gd name="connsiteX21" fmla="*/ 715761 w 934614"/>
                  <a:gd name="connsiteY21" fmla="*/ 274138 h 559967"/>
                  <a:gd name="connsiteX22" fmla="*/ 811010 w 934614"/>
                  <a:gd name="connsiteY22" fmla="*/ 276519 h 559967"/>
                  <a:gd name="connsiteX23" fmla="*/ 768148 w 934614"/>
                  <a:gd name="connsiteY23" fmla="*/ 347957 h 559967"/>
                  <a:gd name="connsiteX24" fmla="*/ 694330 w 934614"/>
                  <a:gd name="connsiteY24" fmla="*/ 402726 h 559967"/>
                  <a:gd name="connsiteX25" fmla="*/ 558598 w 934614"/>
                  <a:gd name="connsiteY25" fmla="*/ 440825 h 559967"/>
                  <a:gd name="connsiteX26" fmla="*/ 441917 w 934614"/>
                  <a:gd name="connsiteY26" fmla="*/ 433682 h 559967"/>
                  <a:gd name="connsiteX27" fmla="*/ 337142 w 934614"/>
                  <a:gd name="connsiteY27" fmla="*/ 426538 h 559967"/>
                  <a:gd name="connsiteX28" fmla="*/ 213317 w 934614"/>
                  <a:gd name="connsiteY28" fmla="*/ 357482 h 559967"/>
                  <a:gd name="connsiteX29" fmla="*/ 141880 w 934614"/>
                  <a:gd name="connsiteY29" fmla="*/ 269375 h 559967"/>
                  <a:gd name="connsiteX30" fmla="*/ 129973 w 934614"/>
                  <a:gd name="connsiteY30" fmla="*/ 178888 h 559967"/>
                  <a:gd name="connsiteX31" fmla="*/ 175217 w 934614"/>
                  <a:gd name="connsiteY31" fmla="*/ 121738 h 559967"/>
                  <a:gd name="connsiteX32" fmla="*/ 244273 w 934614"/>
                  <a:gd name="connsiteY32" fmla="*/ 152694 h 559967"/>
                  <a:gd name="connsiteX33" fmla="*/ 296661 w 934614"/>
                  <a:gd name="connsiteY33" fmla="*/ 209844 h 559967"/>
                  <a:gd name="connsiteX34" fmla="*/ 377623 w 934614"/>
                  <a:gd name="connsiteY34" fmla="*/ 262232 h 559967"/>
                  <a:gd name="connsiteX35" fmla="*/ 468111 w 934614"/>
                  <a:gd name="connsiteY35" fmla="*/ 245563 h 559967"/>
                  <a:gd name="connsiteX36" fmla="*/ 532405 w 934614"/>
                  <a:gd name="connsiteY36" fmla="*/ 207463 h 559967"/>
                  <a:gd name="connsiteX37" fmla="*/ 525261 w 934614"/>
                  <a:gd name="connsiteY37" fmla="*/ 147932 h 559967"/>
                  <a:gd name="connsiteX38" fmla="*/ 420486 w 934614"/>
                  <a:gd name="connsiteY38" fmla="*/ 152694 h 559967"/>
                  <a:gd name="connsiteX39" fmla="*/ 365717 w 934614"/>
                  <a:gd name="connsiteY39" fmla="*/ 133644 h 559967"/>
                  <a:gd name="connsiteX40" fmla="*/ 334761 w 934614"/>
                  <a:gd name="connsiteY40" fmla="*/ 81257 h 559967"/>
                  <a:gd name="connsiteX41" fmla="*/ 275230 w 934614"/>
                  <a:gd name="connsiteY41" fmla="*/ 16963 h 559967"/>
                  <a:gd name="connsiteX42" fmla="*/ 182361 w 934614"/>
                  <a:gd name="connsiteY42" fmla="*/ 294 h 559967"/>
                  <a:gd name="connsiteX43" fmla="*/ 89492 w 934614"/>
                  <a:gd name="connsiteY43" fmla="*/ 26488 h 559967"/>
                  <a:gd name="connsiteX0" fmla="*/ 89492 w 934614"/>
                  <a:gd name="connsiteY0" fmla="*/ 26488 h 559967"/>
                  <a:gd name="connsiteX1" fmla="*/ 10910 w 934614"/>
                  <a:gd name="connsiteY1" fmla="*/ 126500 h 559967"/>
                  <a:gd name="connsiteX2" fmla="*/ 8530 w 934614"/>
                  <a:gd name="connsiteY2" fmla="*/ 259850 h 559967"/>
                  <a:gd name="connsiteX3" fmla="*/ 84730 w 934614"/>
                  <a:gd name="connsiteY3" fmla="*/ 395582 h 559967"/>
                  <a:gd name="connsiteX4" fmla="*/ 227605 w 934614"/>
                  <a:gd name="connsiteY4" fmla="*/ 490832 h 559967"/>
                  <a:gd name="connsiteX5" fmla="*/ 413341 w 934614"/>
                  <a:gd name="connsiteY5" fmla="*/ 550363 h 559967"/>
                  <a:gd name="connsiteX6" fmla="*/ 580030 w 934614"/>
                  <a:gd name="connsiteY6" fmla="*/ 555125 h 559967"/>
                  <a:gd name="connsiteX7" fmla="*/ 765767 w 934614"/>
                  <a:gd name="connsiteY7" fmla="*/ 502738 h 559967"/>
                  <a:gd name="connsiteX8" fmla="*/ 918167 w 934614"/>
                  <a:gd name="connsiteY8" fmla="*/ 367007 h 559967"/>
                  <a:gd name="connsiteX9" fmla="*/ 922930 w 934614"/>
                  <a:gd name="connsiteY9" fmla="*/ 236038 h 559967"/>
                  <a:gd name="connsiteX10" fmla="*/ 851492 w 934614"/>
                  <a:gd name="connsiteY10" fmla="*/ 169363 h 559967"/>
                  <a:gd name="connsiteX11" fmla="*/ 744336 w 934614"/>
                  <a:gd name="connsiteY11" fmla="*/ 162219 h 559967"/>
                  <a:gd name="connsiteX12" fmla="*/ 618130 w 934614"/>
                  <a:gd name="connsiteY12" fmla="*/ 202700 h 559967"/>
                  <a:gd name="connsiteX13" fmla="*/ 506211 w 934614"/>
                  <a:gd name="connsiteY13" fmla="*/ 259850 h 559967"/>
                  <a:gd name="connsiteX14" fmla="*/ 408580 w 934614"/>
                  <a:gd name="connsiteY14" fmla="*/ 317000 h 559967"/>
                  <a:gd name="connsiteX15" fmla="*/ 296661 w 934614"/>
                  <a:gd name="connsiteY15" fmla="*/ 362244 h 559967"/>
                  <a:gd name="connsiteX16" fmla="*/ 263323 w 934614"/>
                  <a:gd name="connsiteY16" fmla="*/ 383675 h 559967"/>
                  <a:gd name="connsiteX17" fmla="*/ 322855 w 934614"/>
                  <a:gd name="connsiteY17" fmla="*/ 419394 h 559967"/>
                  <a:gd name="connsiteX18" fmla="*/ 410961 w 934614"/>
                  <a:gd name="connsiteY18" fmla="*/ 431300 h 559967"/>
                  <a:gd name="connsiteX19" fmla="*/ 503830 w 934614"/>
                  <a:gd name="connsiteY19" fmla="*/ 386057 h 559967"/>
                  <a:gd name="connsiteX20" fmla="*/ 622892 w 934614"/>
                  <a:gd name="connsiteY20" fmla="*/ 317000 h 559967"/>
                  <a:gd name="connsiteX21" fmla="*/ 715761 w 934614"/>
                  <a:gd name="connsiteY21" fmla="*/ 274138 h 559967"/>
                  <a:gd name="connsiteX22" fmla="*/ 811010 w 934614"/>
                  <a:gd name="connsiteY22" fmla="*/ 276519 h 559967"/>
                  <a:gd name="connsiteX23" fmla="*/ 768148 w 934614"/>
                  <a:gd name="connsiteY23" fmla="*/ 347957 h 559967"/>
                  <a:gd name="connsiteX24" fmla="*/ 694330 w 934614"/>
                  <a:gd name="connsiteY24" fmla="*/ 402726 h 559967"/>
                  <a:gd name="connsiteX25" fmla="*/ 558598 w 934614"/>
                  <a:gd name="connsiteY25" fmla="*/ 440825 h 559967"/>
                  <a:gd name="connsiteX26" fmla="*/ 441917 w 934614"/>
                  <a:gd name="connsiteY26" fmla="*/ 440825 h 559967"/>
                  <a:gd name="connsiteX27" fmla="*/ 337142 w 934614"/>
                  <a:gd name="connsiteY27" fmla="*/ 426538 h 559967"/>
                  <a:gd name="connsiteX28" fmla="*/ 213317 w 934614"/>
                  <a:gd name="connsiteY28" fmla="*/ 357482 h 559967"/>
                  <a:gd name="connsiteX29" fmla="*/ 141880 w 934614"/>
                  <a:gd name="connsiteY29" fmla="*/ 269375 h 559967"/>
                  <a:gd name="connsiteX30" fmla="*/ 129973 w 934614"/>
                  <a:gd name="connsiteY30" fmla="*/ 178888 h 559967"/>
                  <a:gd name="connsiteX31" fmla="*/ 175217 w 934614"/>
                  <a:gd name="connsiteY31" fmla="*/ 121738 h 559967"/>
                  <a:gd name="connsiteX32" fmla="*/ 244273 w 934614"/>
                  <a:gd name="connsiteY32" fmla="*/ 152694 h 559967"/>
                  <a:gd name="connsiteX33" fmla="*/ 296661 w 934614"/>
                  <a:gd name="connsiteY33" fmla="*/ 209844 h 559967"/>
                  <a:gd name="connsiteX34" fmla="*/ 377623 w 934614"/>
                  <a:gd name="connsiteY34" fmla="*/ 262232 h 559967"/>
                  <a:gd name="connsiteX35" fmla="*/ 468111 w 934614"/>
                  <a:gd name="connsiteY35" fmla="*/ 245563 h 559967"/>
                  <a:gd name="connsiteX36" fmla="*/ 532405 w 934614"/>
                  <a:gd name="connsiteY36" fmla="*/ 207463 h 559967"/>
                  <a:gd name="connsiteX37" fmla="*/ 525261 w 934614"/>
                  <a:gd name="connsiteY37" fmla="*/ 147932 h 559967"/>
                  <a:gd name="connsiteX38" fmla="*/ 420486 w 934614"/>
                  <a:gd name="connsiteY38" fmla="*/ 152694 h 559967"/>
                  <a:gd name="connsiteX39" fmla="*/ 365717 w 934614"/>
                  <a:gd name="connsiteY39" fmla="*/ 133644 h 559967"/>
                  <a:gd name="connsiteX40" fmla="*/ 334761 w 934614"/>
                  <a:gd name="connsiteY40" fmla="*/ 81257 h 559967"/>
                  <a:gd name="connsiteX41" fmla="*/ 275230 w 934614"/>
                  <a:gd name="connsiteY41" fmla="*/ 16963 h 559967"/>
                  <a:gd name="connsiteX42" fmla="*/ 182361 w 934614"/>
                  <a:gd name="connsiteY42" fmla="*/ 294 h 559967"/>
                  <a:gd name="connsiteX43" fmla="*/ 89492 w 934614"/>
                  <a:gd name="connsiteY43" fmla="*/ 26488 h 559967"/>
                  <a:gd name="connsiteX0" fmla="*/ 89492 w 934072"/>
                  <a:gd name="connsiteY0" fmla="*/ 26488 h 559967"/>
                  <a:gd name="connsiteX1" fmla="*/ 10910 w 934072"/>
                  <a:gd name="connsiteY1" fmla="*/ 126500 h 559967"/>
                  <a:gd name="connsiteX2" fmla="*/ 8530 w 934072"/>
                  <a:gd name="connsiteY2" fmla="*/ 259850 h 559967"/>
                  <a:gd name="connsiteX3" fmla="*/ 84730 w 934072"/>
                  <a:gd name="connsiteY3" fmla="*/ 395582 h 559967"/>
                  <a:gd name="connsiteX4" fmla="*/ 227605 w 934072"/>
                  <a:gd name="connsiteY4" fmla="*/ 490832 h 559967"/>
                  <a:gd name="connsiteX5" fmla="*/ 413341 w 934072"/>
                  <a:gd name="connsiteY5" fmla="*/ 550363 h 559967"/>
                  <a:gd name="connsiteX6" fmla="*/ 580030 w 934072"/>
                  <a:gd name="connsiteY6" fmla="*/ 555125 h 559967"/>
                  <a:gd name="connsiteX7" fmla="*/ 765767 w 934072"/>
                  <a:gd name="connsiteY7" fmla="*/ 502738 h 559967"/>
                  <a:gd name="connsiteX8" fmla="*/ 918167 w 934072"/>
                  <a:gd name="connsiteY8" fmla="*/ 367007 h 559967"/>
                  <a:gd name="connsiteX9" fmla="*/ 922930 w 934072"/>
                  <a:gd name="connsiteY9" fmla="*/ 236038 h 559967"/>
                  <a:gd name="connsiteX10" fmla="*/ 861017 w 934072"/>
                  <a:gd name="connsiteY10" fmla="*/ 159838 h 559967"/>
                  <a:gd name="connsiteX11" fmla="*/ 744336 w 934072"/>
                  <a:gd name="connsiteY11" fmla="*/ 162219 h 559967"/>
                  <a:gd name="connsiteX12" fmla="*/ 618130 w 934072"/>
                  <a:gd name="connsiteY12" fmla="*/ 202700 h 559967"/>
                  <a:gd name="connsiteX13" fmla="*/ 506211 w 934072"/>
                  <a:gd name="connsiteY13" fmla="*/ 259850 h 559967"/>
                  <a:gd name="connsiteX14" fmla="*/ 408580 w 934072"/>
                  <a:gd name="connsiteY14" fmla="*/ 317000 h 559967"/>
                  <a:gd name="connsiteX15" fmla="*/ 296661 w 934072"/>
                  <a:gd name="connsiteY15" fmla="*/ 362244 h 559967"/>
                  <a:gd name="connsiteX16" fmla="*/ 263323 w 934072"/>
                  <a:gd name="connsiteY16" fmla="*/ 383675 h 559967"/>
                  <a:gd name="connsiteX17" fmla="*/ 322855 w 934072"/>
                  <a:gd name="connsiteY17" fmla="*/ 419394 h 559967"/>
                  <a:gd name="connsiteX18" fmla="*/ 410961 w 934072"/>
                  <a:gd name="connsiteY18" fmla="*/ 431300 h 559967"/>
                  <a:gd name="connsiteX19" fmla="*/ 503830 w 934072"/>
                  <a:gd name="connsiteY19" fmla="*/ 386057 h 559967"/>
                  <a:gd name="connsiteX20" fmla="*/ 622892 w 934072"/>
                  <a:gd name="connsiteY20" fmla="*/ 317000 h 559967"/>
                  <a:gd name="connsiteX21" fmla="*/ 715761 w 934072"/>
                  <a:gd name="connsiteY21" fmla="*/ 274138 h 559967"/>
                  <a:gd name="connsiteX22" fmla="*/ 811010 w 934072"/>
                  <a:gd name="connsiteY22" fmla="*/ 276519 h 559967"/>
                  <a:gd name="connsiteX23" fmla="*/ 768148 w 934072"/>
                  <a:gd name="connsiteY23" fmla="*/ 347957 h 559967"/>
                  <a:gd name="connsiteX24" fmla="*/ 694330 w 934072"/>
                  <a:gd name="connsiteY24" fmla="*/ 402726 h 559967"/>
                  <a:gd name="connsiteX25" fmla="*/ 558598 w 934072"/>
                  <a:gd name="connsiteY25" fmla="*/ 440825 h 559967"/>
                  <a:gd name="connsiteX26" fmla="*/ 441917 w 934072"/>
                  <a:gd name="connsiteY26" fmla="*/ 440825 h 559967"/>
                  <a:gd name="connsiteX27" fmla="*/ 337142 w 934072"/>
                  <a:gd name="connsiteY27" fmla="*/ 426538 h 559967"/>
                  <a:gd name="connsiteX28" fmla="*/ 213317 w 934072"/>
                  <a:gd name="connsiteY28" fmla="*/ 357482 h 559967"/>
                  <a:gd name="connsiteX29" fmla="*/ 141880 w 934072"/>
                  <a:gd name="connsiteY29" fmla="*/ 269375 h 559967"/>
                  <a:gd name="connsiteX30" fmla="*/ 129973 w 934072"/>
                  <a:gd name="connsiteY30" fmla="*/ 178888 h 559967"/>
                  <a:gd name="connsiteX31" fmla="*/ 175217 w 934072"/>
                  <a:gd name="connsiteY31" fmla="*/ 121738 h 559967"/>
                  <a:gd name="connsiteX32" fmla="*/ 244273 w 934072"/>
                  <a:gd name="connsiteY32" fmla="*/ 152694 h 559967"/>
                  <a:gd name="connsiteX33" fmla="*/ 296661 w 934072"/>
                  <a:gd name="connsiteY33" fmla="*/ 209844 h 559967"/>
                  <a:gd name="connsiteX34" fmla="*/ 377623 w 934072"/>
                  <a:gd name="connsiteY34" fmla="*/ 262232 h 559967"/>
                  <a:gd name="connsiteX35" fmla="*/ 468111 w 934072"/>
                  <a:gd name="connsiteY35" fmla="*/ 245563 h 559967"/>
                  <a:gd name="connsiteX36" fmla="*/ 532405 w 934072"/>
                  <a:gd name="connsiteY36" fmla="*/ 207463 h 559967"/>
                  <a:gd name="connsiteX37" fmla="*/ 525261 w 934072"/>
                  <a:gd name="connsiteY37" fmla="*/ 147932 h 559967"/>
                  <a:gd name="connsiteX38" fmla="*/ 420486 w 934072"/>
                  <a:gd name="connsiteY38" fmla="*/ 152694 h 559967"/>
                  <a:gd name="connsiteX39" fmla="*/ 365717 w 934072"/>
                  <a:gd name="connsiteY39" fmla="*/ 133644 h 559967"/>
                  <a:gd name="connsiteX40" fmla="*/ 334761 w 934072"/>
                  <a:gd name="connsiteY40" fmla="*/ 81257 h 559967"/>
                  <a:gd name="connsiteX41" fmla="*/ 275230 w 934072"/>
                  <a:gd name="connsiteY41" fmla="*/ 16963 h 559967"/>
                  <a:gd name="connsiteX42" fmla="*/ 182361 w 934072"/>
                  <a:gd name="connsiteY42" fmla="*/ 294 h 559967"/>
                  <a:gd name="connsiteX43" fmla="*/ 89492 w 934072"/>
                  <a:gd name="connsiteY43" fmla="*/ 26488 h 559967"/>
                  <a:gd name="connsiteX0" fmla="*/ 89492 w 934072"/>
                  <a:gd name="connsiteY0" fmla="*/ 26488 h 559967"/>
                  <a:gd name="connsiteX1" fmla="*/ 10910 w 934072"/>
                  <a:gd name="connsiteY1" fmla="*/ 126500 h 559967"/>
                  <a:gd name="connsiteX2" fmla="*/ 8530 w 934072"/>
                  <a:gd name="connsiteY2" fmla="*/ 259850 h 559967"/>
                  <a:gd name="connsiteX3" fmla="*/ 84730 w 934072"/>
                  <a:gd name="connsiteY3" fmla="*/ 395582 h 559967"/>
                  <a:gd name="connsiteX4" fmla="*/ 227605 w 934072"/>
                  <a:gd name="connsiteY4" fmla="*/ 490832 h 559967"/>
                  <a:gd name="connsiteX5" fmla="*/ 413341 w 934072"/>
                  <a:gd name="connsiteY5" fmla="*/ 550363 h 559967"/>
                  <a:gd name="connsiteX6" fmla="*/ 580030 w 934072"/>
                  <a:gd name="connsiteY6" fmla="*/ 555125 h 559967"/>
                  <a:gd name="connsiteX7" fmla="*/ 765767 w 934072"/>
                  <a:gd name="connsiteY7" fmla="*/ 502738 h 559967"/>
                  <a:gd name="connsiteX8" fmla="*/ 918167 w 934072"/>
                  <a:gd name="connsiteY8" fmla="*/ 367007 h 559967"/>
                  <a:gd name="connsiteX9" fmla="*/ 922930 w 934072"/>
                  <a:gd name="connsiteY9" fmla="*/ 236038 h 559967"/>
                  <a:gd name="connsiteX10" fmla="*/ 861017 w 934072"/>
                  <a:gd name="connsiteY10" fmla="*/ 159838 h 559967"/>
                  <a:gd name="connsiteX11" fmla="*/ 749098 w 934072"/>
                  <a:gd name="connsiteY11" fmla="*/ 150312 h 559967"/>
                  <a:gd name="connsiteX12" fmla="*/ 618130 w 934072"/>
                  <a:gd name="connsiteY12" fmla="*/ 202700 h 559967"/>
                  <a:gd name="connsiteX13" fmla="*/ 506211 w 934072"/>
                  <a:gd name="connsiteY13" fmla="*/ 259850 h 559967"/>
                  <a:gd name="connsiteX14" fmla="*/ 408580 w 934072"/>
                  <a:gd name="connsiteY14" fmla="*/ 317000 h 559967"/>
                  <a:gd name="connsiteX15" fmla="*/ 296661 w 934072"/>
                  <a:gd name="connsiteY15" fmla="*/ 362244 h 559967"/>
                  <a:gd name="connsiteX16" fmla="*/ 263323 w 934072"/>
                  <a:gd name="connsiteY16" fmla="*/ 383675 h 559967"/>
                  <a:gd name="connsiteX17" fmla="*/ 322855 w 934072"/>
                  <a:gd name="connsiteY17" fmla="*/ 419394 h 559967"/>
                  <a:gd name="connsiteX18" fmla="*/ 410961 w 934072"/>
                  <a:gd name="connsiteY18" fmla="*/ 431300 h 559967"/>
                  <a:gd name="connsiteX19" fmla="*/ 503830 w 934072"/>
                  <a:gd name="connsiteY19" fmla="*/ 386057 h 559967"/>
                  <a:gd name="connsiteX20" fmla="*/ 622892 w 934072"/>
                  <a:gd name="connsiteY20" fmla="*/ 317000 h 559967"/>
                  <a:gd name="connsiteX21" fmla="*/ 715761 w 934072"/>
                  <a:gd name="connsiteY21" fmla="*/ 274138 h 559967"/>
                  <a:gd name="connsiteX22" fmla="*/ 811010 w 934072"/>
                  <a:gd name="connsiteY22" fmla="*/ 276519 h 559967"/>
                  <a:gd name="connsiteX23" fmla="*/ 768148 w 934072"/>
                  <a:gd name="connsiteY23" fmla="*/ 347957 h 559967"/>
                  <a:gd name="connsiteX24" fmla="*/ 694330 w 934072"/>
                  <a:gd name="connsiteY24" fmla="*/ 402726 h 559967"/>
                  <a:gd name="connsiteX25" fmla="*/ 558598 w 934072"/>
                  <a:gd name="connsiteY25" fmla="*/ 440825 h 559967"/>
                  <a:gd name="connsiteX26" fmla="*/ 441917 w 934072"/>
                  <a:gd name="connsiteY26" fmla="*/ 440825 h 559967"/>
                  <a:gd name="connsiteX27" fmla="*/ 337142 w 934072"/>
                  <a:gd name="connsiteY27" fmla="*/ 426538 h 559967"/>
                  <a:gd name="connsiteX28" fmla="*/ 213317 w 934072"/>
                  <a:gd name="connsiteY28" fmla="*/ 357482 h 559967"/>
                  <a:gd name="connsiteX29" fmla="*/ 141880 w 934072"/>
                  <a:gd name="connsiteY29" fmla="*/ 269375 h 559967"/>
                  <a:gd name="connsiteX30" fmla="*/ 129973 w 934072"/>
                  <a:gd name="connsiteY30" fmla="*/ 178888 h 559967"/>
                  <a:gd name="connsiteX31" fmla="*/ 175217 w 934072"/>
                  <a:gd name="connsiteY31" fmla="*/ 121738 h 559967"/>
                  <a:gd name="connsiteX32" fmla="*/ 244273 w 934072"/>
                  <a:gd name="connsiteY32" fmla="*/ 152694 h 559967"/>
                  <a:gd name="connsiteX33" fmla="*/ 296661 w 934072"/>
                  <a:gd name="connsiteY33" fmla="*/ 209844 h 559967"/>
                  <a:gd name="connsiteX34" fmla="*/ 377623 w 934072"/>
                  <a:gd name="connsiteY34" fmla="*/ 262232 h 559967"/>
                  <a:gd name="connsiteX35" fmla="*/ 468111 w 934072"/>
                  <a:gd name="connsiteY35" fmla="*/ 245563 h 559967"/>
                  <a:gd name="connsiteX36" fmla="*/ 532405 w 934072"/>
                  <a:gd name="connsiteY36" fmla="*/ 207463 h 559967"/>
                  <a:gd name="connsiteX37" fmla="*/ 525261 w 934072"/>
                  <a:gd name="connsiteY37" fmla="*/ 147932 h 559967"/>
                  <a:gd name="connsiteX38" fmla="*/ 420486 w 934072"/>
                  <a:gd name="connsiteY38" fmla="*/ 152694 h 559967"/>
                  <a:gd name="connsiteX39" fmla="*/ 365717 w 934072"/>
                  <a:gd name="connsiteY39" fmla="*/ 133644 h 559967"/>
                  <a:gd name="connsiteX40" fmla="*/ 334761 w 934072"/>
                  <a:gd name="connsiteY40" fmla="*/ 81257 h 559967"/>
                  <a:gd name="connsiteX41" fmla="*/ 275230 w 934072"/>
                  <a:gd name="connsiteY41" fmla="*/ 16963 h 559967"/>
                  <a:gd name="connsiteX42" fmla="*/ 182361 w 934072"/>
                  <a:gd name="connsiteY42" fmla="*/ 294 h 559967"/>
                  <a:gd name="connsiteX43" fmla="*/ 89492 w 934072"/>
                  <a:gd name="connsiteY43" fmla="*/ 26488 h 55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34072" h="559967">
                    <a:moveTo>
                      <a:pt x="89492" y="26488"/>
                    </a:moveTo>
                    <a:cubicBezTo>
                      <a:pt x="60917" y="47522"/>
                      <a:pt x="24404" y="87606"/>
                      <a:pt x="10910" y="126500"/>
                    </a:cubicBezTo>
                    <a:cubicBezTo>
                      <a:pt x="-2584" y="165394"/>
                      <a:pt x="-3773" y="215003"/>
                      <a:pt x="8530" y="259850"/>
                    </a:cubicBezTo>
                    <a:cubicBezTo>
                      <a:pt x="20833" y="304697"/>
                      <a:pt x="48217" y="357085"/>
                      <a:pt x="84730" y="395582"/>
                    </a:cubicBezTo>
                    <a:cubicBezTo>
                      <a:pt x="121243" y="434079"/>
                      <a:pt x="172837" y="465035"/>
                      <a:pt x="227605" y="490832"/>
                    </a:cubicBezTo>
                    <a:cubicBezTo>
                      <a:pt x="282374" y="516629"/>
                      <a:pt x="354604" y="539648"/>
                      <a:pt x="413341" y="550363"/>
                    </a:cubicBezTo>
                    <a:cubicBezTo>
                      <a:pt x="472079" y="561079"/>
                      <a:pt x="521292" y="563063"/>
                      <a:pt x="580030" y="555125"/>
                    </a:cubicBezTo>
                    <a:cubicBezTo>
                      <a:pt x="638768" y="547188"/>
                      <a:pt x="709411" y="534091"/>
                      <a:pt x="765767" y="502738"/>
                    </a:cubicBezTo>
                    <a:cubicBezTo>
                      <a:pt x="822123" y="471385"/>
                      <a:pt x="891973" y="411457"/>
                      <a:pt x="918167" y="367007"/>
                    </a:cubicBezTo>
                    <a:cubicBezTo>
                      <a:pt x="944361" y="322557"/>
                      <a:pt x="932455" y="270566"/>
                      <a:pt x="922930" y="236038"/>
                    </a:cubicBezTo>
                    <a:cubicBezTo>
                      <a:pt x="913405" y="201510"/>
                      <a:pt x="889989" y="174126"/>
                      <a:pt x="861017" y="159838"/>
                    </a:cubicBezTo>
                    <a:cubicBezTo>
                      <a:pt x="832045" y="145550"/>
                      <a:pt x="789579" y="143168"/>
                      <a:pt x="749098" y="150312"/>
                    </a:cubicBezTo>
                    <a:cubicBezTo>
                      <a:pt x="708617" y="157456"/>
                      <a:pt x="658611" y="184444"/>
                      <a:pt x="618130" y="202700"/>
                    </a:cubicBezTo>
                    <a:cubicBezTo>
                      <a:pt x="577649" y="220956"/>
                      <a:pt x="541136" y="240800"/>
                      <a:pt x="506211" y="259850"/>
                    </a:cubicBezTo>
                    <a:cubicBezTo>
                      <a:pt x="471286" y="278900"/>
                      <a:pt x="443505" y="299934"/>
                      <a:pt x="408580" y="317000"/>
                    </a:cubicBezTo>
                    <a:cubicBezTo>
                      <a:pt x="373655" y="334066"/>
                      <a:pt x="320871" y="351132"/>
                      <a:pt x="296661" y="362244"/>
                    </a:cubicBezTo>
                    <a:cubicBezTo>
                      <a:pt x="272452" y="373357"/>
                      <a:pt x="258957" y="374150"/>
                      <a:pt x="263323" y="383675"/>
                    </a:cubicBezTo>
                    <a:cubicBezTo>
                      <a:pt x="267689" y="393200"/>
                      <a:pt x="298249" y="411457"/>
                      <a:pt x="322855" y="419394"/>
                    </a:cubicBezTo>
                    <a:cubicBezTo>
                      <a:pt x="347461" y="427331"/>
                      <a:pt x="380799" y="436856"/>
                      <a:pt x="410961" y="431300"/>
                    </a:cubicBezTo>
                    <a:cubicBezTo>
                      <a:pt x="441124" y="425744"/>
                      <a:pt x="468508" y="405107"/>
                      <a:pt x="503830" y="386057"/>
                    </a:cubicBezTo>
                    <a:cubicBezTo>
                      <a:pt x="539152" y="367007"/>
                      <a:pt x="587570" y="335653"/>
                      <a:pt x="622892" y="317000"/>
                    </a:cubicBezTo>
                    <a:cubicBezTo>
                      <a:pt x="658214" y="298347"/>
                      <a:pt x="684408" y="280885"/>
                      <a:pt x="715761" y="274138"/>
                    </a:cubicBezTo>
                    <a:cubicBezTo>
                      <a:pt x="747114" y="267391"/>
                      <a:pt x="802279" y="264216"/>
                      <a:pt x="811010" y="276519"/>
                    </a:cubicBezTo>
                    <a:cubicBezTo>
                      <a:pt x="819741" y="288822"/>
                      <a:pt x="787595" y="326923"/>
                      <a:pt x="768148" y="347957"/>
                    </a:cubicBezTo>
                    <a:cubicBezTo>
                      <a:pt x="748701" y="368991"/>
                      <a:pt x="729255" y="387248"/>
                      <a:pt x="694330" y="402726"/>
                    </a:cubicBezTo>
                    <a:cubicBezTo>
                      <a:pt x="659405" y="418204"/>
                      <a:pt x="600667" y="434475"/>
                      <a:pt x="558598" y="440825"/>
                    </a:cubicBezTo>
                    <a:cubicBezTo>
                      <a:pt x="516529" y="447175"/>
                      <a:pt x="478826" y="443206"/>
                      <a:pt x="441917" y="440825"/>
                    </a:cubicBezTo>
                    <a:cubicBezTo>
                      <a:pt x="405008" y="438444"/>
                      <a:pt x="375242" y="440429"/>
                      <a:pt x="337142" y="426538"/>
                    </a:cubicBezTo>
                    <a:cubicBezTo>
                      <a:pt x="299042" y="412647"/>
                      <a:pt x="245861" y="383676"/>
                      <a:pt x="213317" y="357482"/>
                    </a:cubicBezTo>
                    <a:cubicBezTo>
                      <a:pt x="180773" y="331288"/>
                      <a:pt x="155771" y="299141"/>
                      <a:pt x="141880" y="269375"/>
                    </a:cubicBezTo>
                    <a:cubicBezTo>
                      <a:pt x="127989" y="239609"/>
                      <a:pt x="124417" y="203494"/>
                      <a:pt x="129973" y="178888"/>
                    </a:cubicBezTo>
                    <a:cubicBezTo>
                      <a:pt x="135529" y="154282"/>
                      <a:pt x="156167" y="126104"/>
                      <a:pt x="175217" y="121738"/>
                    </a:cubicBezTo>
                    <a:cubicBezTo>
                      <a:pt x="194267" y="117372"/>
                      <a:pt x="224032" y="138010"/>
                      <a:pt x="244273" y="152694"/>
                    </a:cubicBezTo>
                    <a:cubicBezTo>
                      <a:pt x="264514" y="167378"/>
                      <a:pt x="274436" y="191588"/>
                      <a:pt x="296661" y="209844"/>
                    </a:cubicBezTo>
                    <a:cubicBezTo>
                      <a:pt x="318886" y="228100"/>
                      <a:pt x="349048" y="256279"/>
                      <a:pt x="377623" y="262232"/>
                    </a:cubicBezTo>
                    <a:cubicBezTo>
                      <a:pt x="406198" y="268185"/>
                      <a:pt x="442314" y="254691"/>
                      <a:pt x="468111" y="245563"/>
                    </a:cubicBezTo>
                    <a:cubicBezTo>
                      <a:pt x="493908" y="236435"/>
                      <a:pt x="522880" y="223735"/>
                      <a:pt x="532405" y="207463"/>
                    </a:cubicBezTo>
                    <a:cubicBezTo>
                      <a:pt x="541930" y="191191"/>
                      <a:pt x="543914" y="157060"/>
                      <a:pt x="525261" y="147932"/>
                    </a:cubicBezTo>
                    <a:cubicBezTo>
                      <a:pt x="506608" y="138804"/>
                      <a:pt x="447077" y="155075"/>
                      <a:pt x="420486" y="152694"/>
                    </a:cubicBezTo>
                    <a:cubicBezTo>
                      <a:pt x="393895" y="150313"/>
                      <a:pt x="380004" y="145550"/>
                      <a:pt x="365717" y="133644"/>
                    </a:cubicBezTo>
                    <a:cubicBezTo>
                      <a:pt x="351430" y="121738"/>
                      <a:pt x="349842" y="100704"/>
                      <a:pt x="334761" y="81257"/>
                    </a:cubicBezTo>
                    <a:cubicBezTo>
                      <a:pt x="319680" y="61810"/>
                      <a:pt x="300630" y="30457"/>
                      <a:pt x="275230" y="16963"/>
                    </a:cubicBezTo>
                    <a:cubicBezTo>
                      <a:pt x="249830" y="3469"/>
                      <a:pt x="213317" y="-1294"/>
                      <a:pt x="182361" y="294"/>
                    </a:cubicBezTo>
                    <a:cubicBezTo>
                      <a:pt x="151405" y="1882"/>
                      <a:pt x="118067" y="5454"/>
                      <a:pt x="89492" y="2648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2" name="任意多边形 1421"/>
              <p:cNvSpPr/>
              <p:nvPr/>
            </p:nvSpPr>
            <p:spPr>
              <a:xfrm>
                <a:off x="7146988" y="6115230"/>
                <a:ext cx="234179" cy="92924"/>
              </a:xfrm>
              <a:custGeom>
                <a:avLst/>
                <a:gdLst>
                  <a:gd name="connsiteX0" fmla="*/ 602733 w 604857"/>
                  <a:gd name="connsiteY0" fmla="*/ 14191 h 237961"/>
                  <a:gd name="connsiteX1" fmla="*/ 562251 w 604857"/>
                  <a:gd name="connsiteY1" fmla="*/ 114203 h 237961"/>
                  <a:gd name="connsiteX2" fmla="*/ 505101 w 604857"/>
                  <a:gd name="connsiteY2" fmla="*/ 195166 h 237961"/>
                  <a:gd name="connsiteX3" fmla="*/ 421758 w 604857"/>
                  <a:gd name="connsiteY3" fmla="*/ 235647 h 237961"/>
                  <a:gd name="connsiteX4" fmla="*/ 238401 w 604857"/>
                  <a:gd name="connsiteY4" fmla="*/ 233266 h 237961"/>
                  <a:gd name="connsiteX5" fmla="*/ 50283 w 604857"/>
                  <a:gd name="connsiteY5" fmla="*/ 228503 h 237961"/>
                  <a:gd name="connsiteX6" fmla="*/ 276 w 604857"/>
                  <a:gd name="connsiteY6" fmla="*/ 164209 h 237961"/>
                  <a:gd name="connsiteX7" fmla="*/ 64570 w 604857"/>
                  <a:gd name="connsiteY7" fmla="*/ 128491 h 237961"/>
                  <a:gd name="connsiteX8" fmla="*/ 216970 w 604857"/>
                  <a:gd name="connsiteY8" fmla="*/ 140397 h 237961"/>
                  <a:gd name="connsiteX9" fmla="*/ 333651 w 604857"/>
                  <a:gd name="connsiteY9" fmla="*/ 188022 h 237961"/>
                  <a:gd name="connsiteX10" fmla="*/ 421758 w 604857"/>
                  <a:gd name="connsiteY10" fmla="*/ 130872 h 237961"/>
                  <a:gd name="connsiteX11" fmla="*/ 474145 w 604857"/>
                  <a:gd name="connsiteY11" fmla="*/ 38003 h 237961"/>
                  <a:gd name="connsiteX12" fmla="*/ 495576 w 604857"/>
                  <a:gd name="connsiteY12" fmla="*/ 4666 h 237961"/>
                  <a:gd name="connsiteX13" fmla="*/ 602733 w 604857"/>
                  <a:gd name="connsiteY13" fmla="*/ 14191 h 237961"/>
                  <a:gd name="connsiteX0" fmla="*/ 597970 w 600303"/>
                  <a:gd name="connsiteY0" fmla="*/ 12055 h 238206"/>
                  <a:gd name="connsiteX1" fmla="*/ 562251 w 600303"/>
                  <a:gd name="connsiteY1" fmla="*/ 114448 h 238206"/>
                  <a:gd name="connsiteX2" fmla="*/ 505101 w 600303"/>
                  <a:gd name="connsiteY2" fmla="*/ 195411 h 238206"/>
                  <a:gd name="connsiteX3" fmla="*/ 421758 w 600303"/>
                  <a:gd name="connsiteY3" fmla="*/ 235892 h 238206"/>
                  <a:gd name="connsiteX4" fmla="*/ 238401 w 600303"/>
                  <a:gd name="connsiteY4" fmla="*/ 233511 h 238206"/>
                  <a:gd name="connsiteX5" fmla="*/ 50283 w 600303"/>
                  <a:gd name="connsiteY5" fmla="*/ 228748 h 238206"/>
                  <a:gd name="connsiteX6" fmla="*/ 276 w 600303"/>
                  <a:gd name="connsiteY6" fmla="*/ 164454 h 238206"/>
                  <a:gd name="connsiteX7" fmla="*/ 64570 w 600303"/>
                  <a:gd name="connsiteY7" fmla="*/ 128736 h 238206"/>
                  <a:gd name="connsiteX8" fmla="*/ 216970 w 600303"/>
                  <a:gd name="connsiteY8" fmla="*/ 140642 h 238206"/>
                  <a:gd name="connsiteX9" fmla="*/ 333651 w 600303"/>
                  <a:gd name="connsiteY9" fmla="*/ 188267 h 238206"/>
                  <a:gd name="connsiteX10" fmla="*/ 421758 w 600303"/>
                  <a:gd name="connsiteY10" fmla="*/ 131117 h 238206"/>
                  <a:gd name="connsiteX11" fmla="*/ 474145 w 600303"/>
                  <a:gd name="connsiteY11" fmla="*/ 38248 h 238206"/>
                  <a:gd name="connsiteX12" fmla="*/ 495576 w 600303"/>
                  <a:gd name="connsiteY12" fmla="*/ 4911 h 238206"/>
                  <a:gd name="connsiteX13" fmla="*/ 597970 w 600303"/>
                  <a:gd name="connsiteY13" fmla="*/ 12055 h 238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303" h="238206">
                    <a:moveTo>
                      <a:pt x="597970" y="12055"/>
                    </a:moveTo>
                    <a:cubicBezTo>
                      <a:pt x="609083" y="30311"/>
                      <a:pt x="577729" y="83889"/>
                      <a:pt x="562251" y="114448"/>
                    </a:cubicBezTo>
                    <a:cubicBezTo>
                      <a:pt x="546773" y="145007"/>
                      <a:pt x="528516" y="175170"/>
                      <a:pt x="505101" y="195411"/>
                    </a:cubicBezTo>
                    <a:cubicBezTo>
                      <a:pt x="481686" y="215652"/>
                      <a:pt x="466208" y="229542"/>
                      <a:pt x="421758" y="235892"/>
                    </a:cubicBezTo>
                    <a:cubicBezTo>
                      <a:pt x="377308" y="242242"/>
                      <a:pt x="238401" y="233511"/>
                      <a:pt x="238401" y="233511"/>
                    </a:cubicBezTo>
                    <a:cubicBezTo>
                      <a:pt x="176489" y="232320"/>
                      <a:pt x="89970" y="240257"/>
                      <a:pt x="50283" y="228748"/>
                    </a:cubicBezTo>
                    <a:cubicBezTo>
                      <a:pt x="10596" y="217239"/>
                      <a:pt x="-2105" y="181123"/>
                      <a:pt x="276" y="164454"/>
                    </a:cubicBezTo>
                    <a:cubicBezTo>
                      <a:pt x="2657" y="147785"/>
                      <a:pt x="28454" y="132705"/>
                      <a:pt x="64570" y="128736"/>
                    </a:cubicBezTo>
                    <a:cubicBezTo>
                      <a:pt x="100686" y="124767"/>
                      <a:pt x="172123" y="130720"/>
                      <a:pt x="216970" y="140642"/>
                    </a:cubicBezTo>
                    <a:cubicBezTo>
                      <a:pt x="261817" y="150564"/>
                      <a:pt x="299520" y="189854"/>
                      <a:pt x="333651" y="188267"/>
                    </a:cubicBezTo>
                    <a:cubicBezTo>
                      <a:pt x="367782" y="186680"/>
                      <a:pt x="398342" y="156120"/>
                      <a:pt x="421758" y="131117"/>
                    </a:cubicBezTo>
                    <a:cubicBezTo>
                      <a:pt x="445174" y="106114"/>
                      <a:pt x="461842" y="59282"/>
                      <a:pt x="474145" y="38248"/>
                    </a:cubicBezTo>
                    <a:cubicBezTo>
                      <a:pt x="486448" y="17214"/>
                      <a:pt x="474939" y="9276"/>
                      <a:pt x="495576" y="4911"/>
                    </a:cubicBezTo>
                    <a:cubicBezTo>
                      <a:pt x="516213" y="546"/>
                      <a:pt x="586857" y="-6201"/>
                      <a:pt x="597970" y="12055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3" name="任意多边形 1422"/>
              <p:cNvSpPr/>
              <p:nvPr/>
            </p:nvSpPr>
            <p:spPr>
              <a:xfrm>
                <a:off x="7144019" y="5999146"/>
                <a:ext cx="148213" cy="150114"/>
              </a:xfrm>
              <a:custGeom>
                <a:avLst/>
                <a:gdLst>
                  <a:gd name="connsiteX0" fmla="*/ 43915 w 385008"/>
                  <a:gd name="connsiteY0" fmla="*/ 100079 h 388513"/>
                  <a:gd name="connsiteX1" fmla="*/ 1052 w 385008"/>
                  <a:gd name="connsiteY1" fmla="*/ 176279 h 388513"/>
                  <a:gd name="connsiteX2" fmla="*/ 17721 w 385008"/>
                  <a:gd name="connsiteY2" fmla="*/ 266767 h 388513"/>
                  <a:gd name="connsiteX3" fmla="*/ 67727 w 385008"/>
                  <a:gd name="connsiteY3" fmla="*/ 335823 h 388513"/>
                  <a:gd name="connsiteX4" fmla="*/ 136783 w 385008"/>
                  <a:gd name="connsiteY4" fmla="*/ 376304 h 388513"/>
                  <a:gd name="connsiteX5" fmla="*/ 229652 w 385008"/>
                  <a:gd name="connsiteY5" fmla="*/ 388211 h 388513"/>
                  <a:gd name="connsiteX6" fmla="*/ 308233 w 385008"/>
                  <a:gd name="connsiteY6" fmla="*/ 366779 h 388513"/>
                  <a:gd name="connsiteX7" fmla="*/ 341571 w 385008"/>
                  <a:gd name="connsiteY7" fmla="*/ 316773 h 388513"/>
                  <a:gd name="connsiteX8" fmla="*/ 377290 w 385008"/>
                  <a:gd name="connsiteY8" fmla="*/ 233429 h 388513"/>
                  <a:gd name="connsiteX9" fmla="*/ 377290 w 385008"/>
                  <a:gd name="connsiteY9" fmla="*/ 190567 h 388513"/>
                  <a:gd name="connsiteX10" fmla="*/ 293946 w 385008"/>
                  <a:gd name="connsiteY10" fmla="*/ 150086 h 388513"/>
                  <a:gd name="connsiteX11" fmla="*/ 279658 w 385008"/>
                  <a:gd name="connsiteY11" fmla="*/ 231048 h 388513"/>
                  <a:gd name="connsiteX12" fmla="*/ 198696 w 385008"/>
                  <a:gd name="connsiteY12" fmla="*/ 273911 h 388513"/>
                  <a:gd name="connsiteX13" fmla="*/ 132021 w 385008"/>
                  <a:gd name="connsiteY13" fmla="*/ 250098 h 388513"/>
                  <a:gd name="connsiteX14" fmla="*/ 124877 w 385008"/>
                  <a:gd name="connsiteY14" fmla="*/ 185804 h 388513"/>
                  <a:gd name="connsiteX15" fmla="*/ 155833 w 385008"/>
                  <a:gd name="connsiteY15" fmla="*/ 145323 h 388513"/>
                  <a:gd name="connsiteX16" fmla="*/ 234415 w 385008"/>
                  <a:gd name="connsiteY16" fmla="*/ 66742 h 388513"/>
                  <a:gd name="connsiteX17" fmla="*/ 201077 w 385008"/>
                  <a:gd name="connsiteY17" fmla="*/ 67 h 388513"/>
                  <a:gd name="connsiteX18" fmla="*/ 158215 w 385008"/>
                  <a:gd name="connsiteY18" fmla="*/ 54836 h 388513"/>
                  <a:gd name="connsiteX19" fmla="*/ 112971 w 385008"/>
                  <a:gd name="connsiteY19" fmla="*/ 85792 h 388513"/>
                  <a:gd name="connsiteX20" fmla="*/ 43915 w 385008"/>
                  <a:gd name="connsiteY20" fmla="*/ 100079 h 388513"/>
                  <a:gd name="connsiteX0" fmla="*/ 43435 w 384528"/>
                  <a:gd name="connsiteY0" fmla="*/ 100079 h 388513"/>
                  <a:gd name="connsiteX1" fmla="*/ 572 w 384528"/>
                  <a:gd name="connsiteY1" fmla="*/ 176279 h 388513"/>
                  <a:gd name="connsiteX2" fmla="*/ 22004 w 384528"/>
                  <a:gd name="connsiteY2" fmla="*/ 266767 h 388513"/>
                  <a:gd name="connsiteX3" fmla="*/ 67247 w 384528"/>
                  <a:gd name="connsiteY3" fmla="*/ 335823 h 388513"/>
                  <a:gd name="connsiteX4" fmla="*/ 136303 w 384528"/>
                  <a:gd name="connsiteY4" fmla="*/ 376304 h 388513"/>
                  <a:gd name="connsiteX5" fmla="*/ 229172 w 384528"/>
                  <a:gd name="connsiteY5" fmla="*/ 388211 h 388513"/>
                  <a:gd name="connsiteX6" fmla="*/ 307753 w 384528"/>
                  <a:gd name="connsiteY6" fmla="*/ 366779 h 388513"/>
                  <a:gd name="connsiteX7" fmla="*/ 341091 w 384528"/>
                  <a:gd name="connsiteY7" fmla="*/ 316773 h 388513"/>
                  <a:gd name="connsiteX8" fmla="*/ 376810 w 384528"/>
                  <a:gd name="connsiteY8" fmla="*/ 233429 h 388513"/>
                  <a:gd name="connsiteX9" fmla="*/ 376810 w 384528"/>
                  <a:gd name="connsiteY9" fmla="*/ 190567 h 388513"/>
                  <a:gd name="connsiteX10" fmla="*/ 293466 w 384528"/>
                  <a:gd name="connsiteY10" fmla="*/ 150086 h 388513"/>
                  <a:gd name="connsiteX11" fmla="*/ 279178 w 384528"/>
                  <a:gd name="connsiteY11" fmla="*/ 231048 h 388513"/>
                  <a:gd name="connsiteX12" fmla="*/ 198216 w 384528"/>
                  <a:gd name="connsiteY12" fmla="*/ 273911 h 388513"/>
                  <a:gd name="connsiteX13" fmla="*/ 131541 w 384528"/>
                  <a:gd name="connsiteY13" fmla="*/ 250098 h 388513"/>
                  <a:gd name="connsiteX14" fmla="*/ 124397 w 384528"/>
                  <a:gd name="connsiteY14" fmla="*/ 185804 h 388513"/>
                  <a:gd name="connsiteX15" fmla="*/ 155353 w 384528"/>
                  <a:gd name="connsiteY15" fmla="*/ 145323 h 388513"/>
                  <a:gd name="connsiteX16" fmla="*/ 233935 w 384528"/>
                  <a:gd name="connsiteY16" fmla="*/ 66742 h 388513"/>
                  <a:gd name="connsiteX17" fmla="*/ 200597 w 384528"/>
                  <a:gd name="connsiteY17" fmla="*/ 67 h 388513"/>
                  <a:gd name="connsiteX18" fmla="*/ 157735 w 384528"/>
                  <a:gd name="connsiteY18" fmla="*/ 54836 h 388513"/>
                  <a:gd name="connsiteX19" fmla="*/ 112491 w 384528"/>
                  <a:gd name="connsiteY19" fmla="*/ 85792 h 388513"/>
                  <a:gd name="connsiteX20" fmla="*/ 43435 w 384528"/>
                  <a:gd name="connsiteY20" fmla="*/ 100079 h 388513"/>
                  <a:gd name="connsiteX0" fmla="*/ 38843 w 379936"/>
                  <a:gd name="connsiteY0" fmla="*/ 100079 h 388513"/>
                  <a:gd name="connsiteX1" fmla="*/ 743 w 379936"/>
                  <a:gd name="connsiteY1" fmla="*/ 176279 h 388513"/>
                  <a:gd name="connsiteX2" fmla="*/ 17412 w 379936"/>
                  <a:gd name="connsiteY2" fmla="*/ 266767 h 388513"/>
                  <a:gd name="connsiteX3" fmla="*/ 62655 w 379936"/>
                  <a:gd name="connsiteY3" fmla="*/ 335823 h 388513"/>
                  <a:gd name="connsiteX4" fmla="*/ 131711 w 379936"/>
                  <a:gd name="connsiteY4" fmla="*/ 376304 h 388513"/>
                  <a:gd name="connsiteX5" fmla="*/ 224580 w 379936"/>
                  <a:gd name="connsiteY5" fmla="*/ 388211 h 388513"/>
                  <a:gd name="connsiteX6" fmla="*/ 303161 w 379936"/>
                  <a:gd name="connsiteY6" fmla="*/ 366779 h 388513"/>
                  <a:gd name="connsiteX7" fmla="*/ 336499 w 379936"/>
                  <a:gd name="connsiteY7" fmla="*/ 316773 h 388513"/>
                  <a:gd name="connsiteX8" fmla="*/ 372218 w 379936"/>
                  <a:gd name="connsiteY8" fmla="*/ 233429 h 388513"/>
                  <a:gd name="connsiteX9" fmla="*/ 372218 w 379936"/>
                  <a:gd name="connsiteY9" fmla="*/ 190567 h 388513"/>
                  <a:gd name="connsiteX10" fmla="*/ 288874 w 379936"/>
                  <a:gd name="connsiteY10" fmla="*/ 150086 h 388513"/>
                  <a:gd name="connsiteX11" fmla="*/ 274586 w 379936"/>
                  <a:gd name="connsiteY11" fmla="*/ 231048 h 388513"/>
                  <a:gd name="connsiteX12" fmla="*/ 193624 w 379936"/>
                  <a:gd name="connsiteY12" fmla="*/ 273911 h 388513"/>
                  <a:gd name="connsiteX13" fmla="*/ 126949 w 379936"/>
                  <a:gd name="connsiteY13" fmla="*/ 250098 h 388513"/>
                  <a:gd name="connsiteX14" fmla="*/ 119805 w 379936"/>
                  <a:gd name="connsiteY14" fmla="*/ 185804 h 388513"/>
                  <a:gd name="connsiteX15" fmla="*/ 150761 w 379936"/>
                  <a:gd name="connsiteY15" fmla="*/ 145323 h 388513"/>
                  <a:gd name="connsiteX16" fmla="*/ 229343 w 379936"/>
                  <a:gd name="connsiteY16" fmla="*/ 66742 h 388513"/>
                  <a:gd name="connsiteX17" fmla="*/ 196005 w 379936"/>
                  <a:gd name="connsiteY17" fmla="*/ 67 h 388513"/>
                  <a:gd name="connsiteX18" fmla="*/ 153143 w 379936"/>
                  <a:gd name="connsiteY18" fmla="*/ 54836 h 388513"/>
                  <a:gd name="connsiteX19" fmla="*/ 107899 w 379936"/>
                  <a:gd name="connsiteY19" fmla="*/ 85792 h 388513"/>
                  <a:gd name="connsiteX20" fmla="*/ 38843 w 379936"/>
                  <a:gd name="connsiteY20" fmla="*/ 100079 h 388513"/>
                  <a:gd name="connsiteX0" fmla="*/ 38843 w 379936"/>
                  <a:gd name="connsiteY0" fmla="*/ 100079 h 384119"/>
                  <a:gd name="connsiteX1" fmla="*/ 743 w 379936"/>
                  <a:gd name="connsiteY1" fmla="*/ 176279 h 384119"/>
                  <a:gd name="connsiteX2" fmla="*/ 17412 w 379936"/>
                  <a:gd name="connsiteY2" fmla="*/ 266767 h 384119"/>
                  <a:gd name="connsiteX3" fmla="*/ 62655 w 379936"/>
                  <a:gd name="connsiteY3" fmla="*/ 335823 h 384119"/>
                  <a:gd name="connsiteX4" fmla="*/ 131711 w 379936"/>
                  <a:gd name="connsiteY4" fmla="*/ 376304 h 384119"/>
                  <a:gd name="connsiteX5" fmla="*/ 224580 w 379936"/>
                  <a:gd name="connsiteY5" fmla="*/ 383448 h 384119"/>
                  <a:gd name="connsiteX6" fmla="*/ 303161 w 379936"/>
                  <a:gd name="connsiteY6" fmla="*/ 366779 h 384119"/>
                  <a:gd name="connsiteX7" fmla="*/ 336499 w 379936"/>
                  <a:gd name="connsiteY7" fmla="*/ 316773 h 384119"/>
                  <a:gd name="connsiteX8" fmla="*/ 372218 w 379936"/>
                  <a:gd name="connsiteY8" fmla="*/ 233429 h 384119"/>
                  <a:gd name="connsiteX9" fmla="*/ 372218 w 379936"/>
                  <a:gd name="connsiteY9" fmla="*/ 190567 h 384119"/>
                  <a:gd name="connsiteX10" fmla="*/ 288874 w 379936"/>
                  <a:gd name="connsiteY10" fmla="*/ 150086 h 384119"/>
                  <a:gd name="connsiteX11" fmla="*/ 274586 w 379936"/>
                  <a:gd name="connsiteY11" fmla="*/ 231048 h 384119"/>
                  <a:gd name="connsiteX12" fmla="*/ 193624 w 379936"/>
                  <a:gd name="connsiteY12" fmla="*/ 273911 h 384119"/>
                  <a:gd name="connsiteX13" fmla="*/ 126949 w 379936"/>
                  <a:gd name="connsiteY13" fmla="*/ 250098 h 384119"/>
                  <a:gd name="connsiteX14" fmla="*/ 119805 w 379936"/>
                  <a:gd name="connsiteY14" fmla="*/ 185804 h 384119"/>
                  <a:gd name="connsiteX15" fmla="*/ 150761 w 379936"/>
                  <a:gd name="connsiteY15" fmla="*/ 145323 h 384119"/>
                  <a:gd name="connsiteX16" fmla="*/ 229343 w 379936"/>
                  <a:gd name="connsiteY16" fmla="*/ 66742 h 384119"/>
                  <a:gd name="connsiteX17" fmla="*/ 196005 w 379936"/>
                  <a:gd name="connsiteY17" fmla="*/ 67 h 384119"/>
                  <a:gd name="connsiteX18" fmla="*/ 153143 w 379936"/>
                  <a:gd name="connsiteY18" fmla="*/ 54836 h 384119"/>
                  <a:gd name="connsiteX19" fmla="*/ 107899 w 379936"/>
                  <a:gd name="connsiteY19" fmla="*/ 85792 h 384119"/>
                  <a:gd name="connsiteX20" fmla="*/ 38843 w 379936"/>
                  <a:gd name="connsiteY20" fmla="*/ 100079 h 384119"/>
                  <a:gd name="connsiteX0" fmla="*/ 38843 w 379936"/>
                  <a:gd name="connsiteY0" fmla="*/ 100079 h 384808"/>
                  <a:gd name="connsiteX1" fmla="*/ 743 w 379936"/>
                  <a:gd name="connsiteY1" fmla="*/ 176279 h 384808"/>
                  <a:gd name="connsiteX2" fmla="*/ 17412 w 379936"/>
                  <a:gd name="connsiteY2" fmla="*/ 266767 h 384808"/>
                  <a:gd name="connsiteX3" fmla="*/ 62655 w 379936"/>
                  <a:gd name="connsiteY3" fmla="*/ 335823 h 384808"/>
                  <a:gd name="connsiteX4" fmla="*/ 131711 w 379936"/>
                  <a:gd name="connsiteY4" fmla="*/ 376304 h 384808"/>
                  <a:gd name="connsiteX5" fmla="*/ 224580 w 379936"/>
                  <a:gd name="connsiteY5" fmla="*/ 383448 h 384808"/>
                  <a:gd name="connsiteX6" fmla="*/ 303161 w 379936"/>
                  <a:gd name="connsiteY6" fmla="*/ 357254 h 384808"/>
                  <a:gd name="connsiteX7" fmla="*/ 336499 w 379936"/>
                  <a:gd name="connsiteY7" fmla="*/ 316773 h 384808"/>
                  <a:gd name="connsiteX8" fmla="*/ 372218 w 379936"/>
                  <a:gd name="connsiteY8" fmla="*/ 233429 h 384808"/>
                  <a:gd name="connsiteX9" fmla="*/ 372218 w 379936"/>
                  <a:gd name="connsiteY9" fmla="*/ 190567 h 384808"/>
                  <a:gd name="connsiteX10" fmla="*/ 288874 w 379936"/>
                  <a:gd name="connsiteY10" fmla="*/ 150086 h 384808"/>
                  <a:gd name="connsiteX11" fmla="*/ 274586 w 379936"/>
                  <a:gd name="connsiteY11" fmla="*/ 231048 h 384808"/>
                  <a:gd name="connsiteX12" fmla="*/ 193624 w 379936"/>
                  <a:gd name="connsiteY12" fmla="*/ 273911 h 384808"/>
                  <a:gd name="connsiteX13" fmla="*/ 126949 w 379936"/>
                  <a:gd name="connsiteY13" fmla="*/ 250098 h 384808"/>
                  <a:gd name="connsiteX14" fmla="*/ 119805 w 379936"/>
                  <a:gd name="connsiteY14" fmla="*/ 185804 h 384808"/>
                  <a:gd name="connsiteX15" fmla="*/ 150761 w 379936"/>
                  <a:gd name="connsiteY15" fmla="*/ 145323 h 384808"/>
                  <a:gd name="connsiteX16" fmla="*/ 229343 w 379936"/>
                  <a:gd name="connsiteY16" fmla="*/ 66742 h 384808"/>
                  <a:gd name="connsiteX17" fmla="*/ 196005 w 379936"/>
                  <a:gd name="connsiteY17" fmla="*/ 67 h 384808"/>
                  <a:gd name="connsiteX18" fmla="*/ 153143 w 379936"/>
                  <a:gd name="connsiteY18" fmla="*/ 54836 h 384808"/>
                  <a:gd name="connsiteX19" fmla="*/ 107899 w 379936"/>
                  <a:gd name="connsiteY19" fmla="*/ 85792 h 384808"/>
                  <a:gd name="connsiteX20" fmla="*/ 38843 w 379936"/>
                  <a:gd name="connsiteY20" fmla="*/ 100079 h 38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936" h="384808">
                    <a:moveTo>
                      <a:pt x="38843" y="100079"/>
                    </a:moveTo>
                    <a:cubicBezTo>
                      <a:pt x="20984" y="115160"/>
                      <a:pt x="4315" y="148498"/>
                      <a:pt x="743" y="176279"/>
                    </a:cubicBezTo>
                    <a:cubicBezTo>
                      <a:pt x="-2829" y="204060"/>
                      <a:pt x="7093" y="240176"/>
                      <a:pt x="17412" y="266767"/>
                    </a:cubicBezTo>
                    <a:cubicBezTo>
                      <a:pt x="27731" y="293358"/>
                      <a:pt x="43605" y="317567"/>
                      <a:pt x="62655" y="335823"/>
                    </a:cubicBezTo>
                    <a:cubicBezTo>
                      <a:pt x="81705" y="354079"/>
                      <a:pt x="104724" y="368367"/>
                      <a:pt x="131711" y="376304"/>
                    </a:cubicBezTo>
                    <a:cubicBezTo>
                      <a:pt x="158698" y="384241"/>
                      <a:pt x="196005" y="386623"/>
                      <a:pt x="224580" y="383448"/>
                    </a:cubicBezTo>
                    <a:cubicBezTo>
                      <a:pt x="253155" y="380273"/>
                      <a:pt x="284508" y="368366"/>
                      <a:pt x="303161" y="357254"/>
                    </a:cubicBezTo>
                    <a:cubicBezTo>
                      <a:pt x="321814" y="346142"/>
                      <a:pt x="324990" y="337411"/>
                      <a:pt x="336499" y="316773"/>
                    </a:cubicBezTo>
                    <a:cubicBezTo>
                      <a:pt x="348009" y="296136"/>
                      <a:pt x="366265" y="254463"/>
                      <a:pt x="372218" y="233429"/>
                    </a:cubicBezTo>
                    <a:cubicBezTo>
                      <a:pt x="378171" y="212395"/>
                      <a:pt x="386109" y="204457"/>
                      <a:pt x="372218" y="190567"/>
                    </a:cubicBezTo>
                    <a:cubicBezTo>
                      <a:pt x="358327" y="176677"/>
                      <a:pt x="305146" y="143339"/>
                      <a:pt x="288874" y="150086"/>
                    </a:cubicBezTo>
                    <a:cubicBezTo>
                      <a:pt x="272602" y="156833"/>
                      <a:pt x="290461" y="210411"/>
                      <a:pt x="274586" y="231048"/>
                    </a:cubicBezTo>
                    <a:cubicBezTo>
                      <a:pt x="258711" y="251686"/>
                      <a:pt x="218230" y="270736"/>
                      <a:pt x="193624" y="273911"/>
                    </a:cubicBezTo>
                    <a:cubicBezTo>
                      <a:pt x="169018" y="277086"/>
                      <a:pt x="139252" y="264783"/>
                      <a:pt x="126949" y="250098"/>
                    </a:cubicBezTo>
                    <a:cubicBezTo>
                      <a:pt x="114646" y="235414"/>
                      <a:pt x="115836" y="203267"/>
                      <a:pt x="119805" y="185804"/>
                    </a:cubicBezTo>
                    <a:cubicBezTo>
                      <a:pt x="123774" y="168341"/>
                      <a:pt x="132505" y="165167"/>
                      <a:pt x="150761" y="145323"/>
                    </a:cubicBezTo>
                    <a:cubicBezTo>
                      <a:pt x="169017" y="125479"/>
                      <a:pt x="221802" y="90951"/>
                      <a:pt x="229343" y="66742"/>
                    </a:cubicBezTo>
                    <a:cubicBezTo>
                      <a:pt x="236884" y="42533"/>
                      <a:pt x="208705" y="2051"/>
                      <a:pt x="196005" y="67"/>
                    </a:cubicBezTo>
                    <a:cubicBezTo>
                      <a:pt x="183305" y="-1917"/>
                      <a:pt x="167827" y="40548"/>
                      <a:pt x="153143" y="54836"/>
                    </a:cubicBezTo>
                    <a:cubicBezTo>
                      <a:pt x="138459" y="69123"/>
                      <a:pt x="128536" y="77458"/>
                      <a:pt x="107899" y="85792"/>
                    </a:cubicBezTo>
                    <a:cubicBezTo>
                      <a:pt x="87262" y="94126"/>
                      <a:pt x="56702" y="84998"/>
                      <a:pt x="38843" y="10007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4" name="任意多边形 1423"/>
              <p:cNvSpPr/>
              <p:nvPr/>
            </p:nvSpPr>
            <p:spPr>
              <a:xfrm>
                <a:off x="7506377" y="5417592"/>
                <a:ext cx="439703" cy="156872"/>
              </a:xfrm>
              <a:custGeom>
                <a:avLst/>
                <a:gdLst>
                  <a:gd name="connsiteX0" fmla="*/ 1068384 w 1134036"/>
                  <a:gd name="connsiteY0" fmla="*/ 416753 h 418204"/>
                  <a:gd name="connsiteX1" fmla="*/ 1116009 w 1134036"/>
                  <a:gd name="connsiteY1" fmla="*/ 333409 h 418204"/>
                  <a:gd name="connsiteX2" fmla="*/ 1130296 w 1134036"/>
                  <a:gd name="connsiteY2" fmla="*/ 188153 h 418204"/>
                  <a:gd name="connsiteX3" fmla="*/ 1051715 w 1134036"/>
                  <a:gd name="connsiteY3" fmla="*/ 83378 h 418204"/>
                  <a:gd name="connsiteX4" fmla="*/ 951702 w 1134036"/>
                  <a:gd name="connsiteY4" fmla="*/ 26228 h 418204"/>
                  <a:gd name="connsiteX5" fmla="*/ 792159 w 1134036"/>
                  <a:gd name="connsiteY5" fmla="*/ 34 h 418204"/>
                  <a:gd name="connsiteX6" fmla="*/ 615946 w 1134036"/>
                  <a:gd name="connsiteY6" fmla="*/ 30991 h 418204"/>
                  <a:gd name="connsiteX7" fmla="*/ 456402 w 1134036"/>
                  <a:gd name="connsiteY7" fmla="*/ 54803 h 418204"/>
                  <a:gd name="connsiteX8" fmla="*/ 342102 w 1134036"/>
                  <a:gd name="connsiteY8" fmla="*/ 114334 h 418204"/>
                  <a:gd name="connsiteX9" fmla="*/ 263521 w 1134036"/>
                  <a:gd name="connsiteY9" fmla="*/ 157197 h 418204"/>
                  <a:gd name="connsiteX10" fmla="*/ 158746 w 1134036"/>
                  <a:gd name="connsiteY10" fmla="*/ 216728 h 418204"/>
                  <a:gd name="connsiteX11" fmla="*/ 77784 w 1134036"/>
                  <a:gd name="connsiteY11" fmla="*/ 226253 h 418204"/>
                  <a:gd name="connsiteX12" fmla="*/ 3965 w 1134036"/>
                  <a:gd name="connsiteY12" fmla="*/ 204822 h 418204"/>
                  <a:gd name="connsiteX13" fmla="*/ 11109 w 1134036"/>
                  <a:gd name="connsiteY13" fmla="*/ 295309 h 418204"/>
                  <a:gd name="connsiteX14" fmla="*/ 20634 w 1134036"/>
                  <a:gd name="connsiteY14" fmla="*/ 323884 h 418204"/>
                  <a:gd name="connsiteX15" fmla="*/ 127790 w 1134036"/>
                  <a:gd name="connsiteY15" fmla="*/ 331028 h 418204"/>
                  <a:gd name="connsiteX16" fmla="*/ 261140 w 1134036"/>
                  <a:gd name="connsiteY16" fmla="*/ 319122 h 418204"/>
                  <a:gd name="connsiteX17" fmla="*/ 354009 w 1134036"/>
                  <a:gd name="connsiteY17" fmla="*/ 273878 h 418204"/>
                  <a:gd name="connsiteX18" fmla="*/ 451640 w 1134036"/>
                  <a:gd name="connsiteY18" fmla="*/ 159578 h 418204"/>
                  <a:gd name="connsiteX19" fmla="*/ 618327 w 1134036"/>
                  <a:gd name="connsiteY19" fmla="*/ 102428 h 418204"/>
                  <a:gd name="connsiteX20" fmla="*/ 751677 w 1134036"/>
                  <a:gd name="connsiteY20" fmla="*/ 95284 h 418204"/>
                  <a:gd name="connsiteX21" fmla="*/ 868359 w 1134036"/>
                  <a:gd name="connsiteY21" fmla="*/ 111953 h 418204"/>
                  <a:gd name="connsiteX22" fmla="*/ 999327 w 1134036"/>
                  <a:gd name="connsiteY22" fmla="*/ 173866 h 418204"/>
                  <a:gd name="connsiteX23" fmla="*/ 1018377 w 1134036"/>
                  <a:gd name="connsiteY23" fmla="*/ 278641 h 418204"/>
                  <a:gd name="connsiteX24" fmla="*/ 973134 w 1134036"/>
                  <a:gd name="connsiteY24" fmla="*/ 347697 h 418204"/>
                  <a:gd name="connsiteX25" fmla="*/ 1015996 w 1134036"/>
                  <a:gd name="connsiteY25" fmla="*/ 383416 h 418204"/>
                  <a:gd name="connsiteX26" fmla="*/ 1068384 w 1134036"/>
                  <a:gd name="connsiteY26" fmla="*/ 416753 h 418204"/>
                  <a:gd name="connsiteX0" fmla="*/ 1068384 w 1134036"/>
                  <a:gd name="connsiteY0" fmla="*/ 416899 h 418350"/>
                  <a:gd name="connsiteX1" fmla="*/ 1116009 w 1134036"/>
                  <a:gd name="connsiteY1" fmla="*/ 333555 h 418350"/>
                  <a:gd name="connsiteX2" fmla="*/ 1130296 w 1134036"/>
                  <a:gd name="connsiteY2" fmla="*/ 188299 h 418350"/>
                  <a:gd name="connsiteX3" fmla="*/ 1051715 w 1134036"/>
                  <a:gd name="connsiteY3" fmla="*/ 83524 h 418350"/>
                  <a:gd name="connsiteX4" fmla="*/ 951702 w 1134036"/>
                  <a:gd name="connsiteY4" fmla="*/ 26374 h 418350"/>
                  <a:gd name="connsiteX5" fmla="*/ 792159 w 1134036"/>
                  <a:gd name="connsiteY5" fmla="*/ 180 h 418350"/>
                  <a:gd name="connsiteX6" fmla="*/ 620708 w 1134036"/>
                  <a:gd name="connsiteY6" fmla="*/ 16849 h 418350"/>
                  <a:gd name="connsiteX7" fmla="*/ 456402 w 1134036"/>
                  <a:gd name="connsiteY7" fmla="*/ 54949 h 418350"/>
                  <a:gd name="connsiteX8" fmla="*/ 342102 w 1134036"/>
                  <a:gd name="connsiteY8" fmla="*/ 114480 h 418350"/>
                  <a:gd name="connsiteX9" fmla="*/ 263521 w 1134036"/>
                  <a:gd name="connsiteY9" fmla="*/ 157343 h 418350"/>
                  <a:gd name="connsiteX10" fmla="*/ 158746 w 1134036"/>
                  <a:gd name="connsiteY10" fmla="*/ 216874 h 418350"/>
                  <a:gd name="connsiteX11" fmla="*/ 77784 w 1134036"/>
                  <a:gd name="connsiteY11" fmla="*/ 226399 h 418350"/>
                  <a:gd name="connsiteX12" fmla="*/ 3965 w 1134036"/>
                  <a:gd name="connsiteY12" fmla="*/ 204968 h 418350"/>
                  <a:gd name="connsiteX13" fmla="*/ 11109 w 1134036"/>
                  <a:gd name="connsiteY13" fmla="*/ 295455 h 418350"/>
                  <a:gd name="connsiteX14" fmla="*/ 20634 w 1134036"/>
                  <a:gd name="connsiteY14" fmla="*/ 324030 h 418350"/>
                  <a:gd name="connsiteX15" fmla="*/ 127790 w 1134036"/>
                  <a:gd name="connsiteY15" fmla="*/ 331174 h 418350"/>
                  <a:gd name="connsiteX16" fmla="*/ 261140 w 1134036"/>
                  <a:gd name="connsiteY16" fmla="*/ 319268 h 418350"/>
                  <a:gd name="connsiteX17" fmla="*/ 354009 w 1134036"/>
                  <a:gd name="connsiteY17" fmla="*/ 274024 h 418350"/>
                  <a:gd name="connsiteX18" fmla="*/ 451640 w 1134036"/>
                  <a:gd name="connsiteY18" fmla="*/ 159724 h 418350"/>
                  <a:gd name="connsiteX19" fmla="*/ 618327 w 1134036"/>
                  <a:gd name="connsiteY19" fmla="*/ 102574 h 418350"/>
                  <a:gd name="connsiteX20" fmla="*/ 751677 w 1134036"/>
                  <a:gd name="connsiteY20" fmla="*/ 95430 h 418350"/>
                  <a:gd name="connsiteX21" fmla="*/ 868359 w 1134036"/>
                  <a:gd name="connsiteY21" fmla="*/ 112099 h 418350"/>
                  <a:gd name="connsiteX22" fmla="*/ 999327 w 1134036"/>
                  <a:gd name="connsiteY22" fmla="*/ 174012 h 418350"/>
                  <a:gd name="connsiteX23" fmla="*/ 1018377 w 1134036"/>
                  <a:gd name="connsiteY23" fmla="*/ 278787 h 418350"/>
                  <a:gd name="connsiteX24" fmla="*/ 973134 w 1134036"/>
                  <a:gd name="connsiteY24" fmla="*/ 347843 h 418350"/>
                  <a:gd name="connsiteX25" fmla="*/ 1015996 w 1134036"/>
                  <a:gd name="connsiteY25" fmla="*/ 383562 h 418350"/>
                  <a:gd name="connsiteX26" fmla="*/ 1068384 w 1134036"/>
                  <a:gd name="connsiteY26" fmla="*/ 416899 h 418350"/>
                  <a:gd name="connsiteX0" fmla="*/ 1066685 w 1132337"/>
                  <a:gd name="connsiteY0" fmla="*/ 416899 h 418350"/>
                  <a:gd name="connsiteX1" fmla="*/ 1114310 w 1132337"/>
                  <a:gd name="connsiteY1" fmla="*/ 333555 h 418350"/>
                  <a:gd name="connsiteX2" fmla="*/ 1128597 w 1132337"/>
                  <a:gd name="connsiteY2" fmla="*/ 188299 h 418350"/>
                  <a:gd name="connsiteX3" fmla="*/ 1050016 w 1132337"/>
                  <a:gd name="connsiteY3" fmla="*/ 83524 h 418350"/>
                  <a:gd name="connsiteX4" fmla="*/ 950003 w 1132337"/>
                  <a:gd name="connsiteY4" fmla="*/ 26374 h 418350"/>
                  <a:gd name="connsiteX5" fmla="*/ 790460 w 1132337"/>
                  <a:gd name="connsiteY5" fmla="*/ 180 h 418350"/>
                  <a:gd name="connsiteX6" fmla="*/ 619009 w 1132337"/>
                  <a:gd name="connsiteY6" fmla="*/ 16849 h 418350"/>
                  <a:gd name="connsiteX7" fmla="*/ 454703 w 1132337"/>
                  <a:gd name="connsiteY7" fmla="*/ 54949 h 418350"/>
                  <a:gd name="connsiteX8" fmla="*/ 340403 w 1132337"/>
                  <a:gd name="connsiteY8" fmla="*/ 114480 h 418350"/>
                  <a:gd name="connsiteX9" fmla="*/ 261822 w 1132337"/>
                  <a:gd name="connsiteY9" fmla="*/ 157343 h 418350"/>
                  <a:gd name="connsiteX10" fmla="*/ 157047 w 1132337"/>
                  <a:gd name="connsiteY10" fmla="*/ 216874 h 418350"/>
                  <a:gd name="connsiteX11" fmla="*/ 76085 w 1132337"/>
                  <a:gd name="connsiteY11" fmla="*/ 226399 h 418350"/>
                  <a:gd name="connsiteX12" fmla="*/ 2266 w 1132337"/>
                  <a:gd name="connsiteY12" fmla="*/ 204968 h 418350"/>
                  <a:gd name="connsiteX13" fmla="*/ 18935 w 1132337"/>
                  <a:gd name="connsiteY13" fmla="*/ 276405 h 418350"/>
                  <a:gd name="connsiteX14" fmla="*/ 18935 w 1132337"/>
                  <a:gd name="connsiteY14" fmla="*/ 324030 h 418350"/>
                  <a:gd name="connsiteX15" fmla="*/ 126091 w 1132337"/>
                  <a:gd name="connsiteY15" fmla="*/ 331174 h 418350"/>
                  <a:gd name="connsiteX16" fmla="*/ 259441 w 1132337"/>
                  <a:gd name="connsiteY16" fmla="*/ 319268 h 418350"/>
                  <a:gd name="connsiteX17" fmla="*/ 352310 w 1132337"/>
                  <a:gd name="connsiteY17" fmla="*/ 274024 h 418350"/>
                  <a:gd name="connsiteX18" fmla="*/ 449941 w 1132337"/>
                  <a:gd name="connsiteY18" fmla="*/ 159724 h 418350"/>
                  <a:gd name="connsiteX19" fmla="*/ 616628 w 1132337"/>
                  <a:gd name="connsiteY19" fmla="*/ 102574 h 418350"/>
                  <a:gd name="connsiteX20" fmla="*/ 749978 w 1132337"/>
                  <a:gd name="connsiteY20" fmla="*/ 95430 h 418350"/>
                  <a:gd name="connsiteX21" fmla="*/ 866660 w 1132337"/>
                  <a:gd name="connsiteY21" fmla="*/ 112099 h 418350"/>
                  <a:gd name="connsiteX22" fmla="*/ 997628 w 1132337"/>
                  <a:gd name="connsiteY22" fmla="*/ 174012 h 418350"/>
                  <a:gd name="connsiteX23" fmla="*/ 1016678 w 1132337"/>
                  <a:gd name="connsiteY23" fmla="*/ 278787 h 418350"/>
                  <a:gd name="connsiteX24" fmla="*/ 971435 w 1132337"/>
                  <a:gd name="connsiteY24" fmla="*/ 347843 h 418350"/>
                  <a:gd name="connsiteX25" fmla="*/ 1014297 w 1132337"/>
                  <a:gd name="connsiteY25" fmla="*/ 383562 h 418350"/>
                  <a:gd name="connsiteX26" fmla="*/ 1066685 w 1132337"/>
                  <a:gd name="connsiteY26" fmla="*/ 416899 h 418350"/>
                  <a:gd name="connsiteX0" fmla="*/ 1066685 w 1132337"/>
                  <a:gd name="connsiteY0" fmla="*/ 416899 h 418350"/>
                  <a:gd name="connsiteX1" fmla="*/ 1114310 w 1132337"/>
                  <a:gd name="connsiteY1" fmla="*/ 333555 h 418350"/>
                  <a:gd name="connsiteX2" fmla="*/ 1128597 w 1132337"/>
                  <a:gd name="connsiteY2" fmla="*/ 188299 h 418350"/>
                  <a:gd name="connsiteX3" fmla="*/ 1050016 w 1132337"/>
                  <a:gd name="connsiteY3" fmla="*/ 83524 h 418350"/>
                  <a:gd name="connsiteX4" fmla="*/ 950003 w 1132337"/>
                  <a:gd name="connsiteY4" fmla="*/ 26374 h 418350"/>
                  <a:gd name="connsiteX5" fmla="*/ 790460 w 1132337"/>
                  <a:gd name="connsiteY5" fmla="*/ 180 h 418350"/>
                  <a:gd name="connsiteX6" fmla="*/ 619009 w 1132337"/>
                  <a:gd name="connsiteY6" fmla="*/ 16849 h 418350"/>
                  <a:gd name="connsiteX7" fmla="*/ 454703 w 1132337"/>
                  <a:gd name="connsiteY7" fmla="*/ 54949 h 418350"/>
                  <a:gd name="connsiteX8" fmla="*/ 340403 w 1132337"/>
                  <a:gd name="connsiteY8" fmla="*/ 114480 h 418350"/>
                  <a:gd name="connsiteX9" fmla="*/ 271347 w 1132337"/>
                  <a:gd name="connsiteY9" fmla="*/ 181156 h 418350"/>
                  <a:gd name="connsiteX10" fmla="*/ 157047 w 1132337"/>
                  <a:gd name="connsiteY10" fmla="*/ 216874 h 418350"/>
                  <a:gd name="connsiteX11" fmla="*/ 76085 w 1132337"/>
                  <a:gd name="connsiteY11" fmla="*/ 226399 h 418350"/>
                  <a:gd name="connsiteX12" fmla="*/ 2266 w 1132337"/>
                  <a:gd name="connsiteY12" fmla="*/ 204968 h 418350"/>
                  <a:gd name="connsiteX13" fmla="*/ 18935 w 1132337"/>
                  <a:gd name="connsiteY13" fmla="*/ 276405 h 418350"/>
                  <a:gd name="connsiteX14" fmla="*/ 18935 w 1132337"/>
                  <a:gd name="connsiteY14" fmla="*/ 324030 h 418350"/>
                  <a:gd name="connsiteX15" fmla="*/ 126091 w 1132337"/>
                  <a:gd name="connsiteY15" fmla="*/ 331174 h 418350"/>
                  <a:gd name="connsiteX16" fmla="*/ 259441 w 1132337"/>
                  <a:gd name="connsiteY16" fmla="*/ 319268 h 418350"/>
                  <a:gd name="connsiteX17" fmla="*/ 352310 w 1132337"/>
                  <a:gd name="connsiteY17" fmla="*/ 274024 h 418350"/>
                  <a:gd name="connsiteX18" fmla="*/ 449941 w 1132337"/>
                  <a:gd name="connsiteY18" fmla="*/ 159724 h 418350"/>
                  <a:gd name="connsiteX19" fmla="*/ 616628 w 1132337"/>
                  <a:gd name="connsiteY19" fmla="*/ 102574 h 418350"/>
                  <a:gd name="connsiteX20" fmla="*/ 749978 w 1132337"/>
                  <a:gd name="connsiteY20" fmla="*/ 95430 h 418350"/>
                  <a:gd name="connsiteX21" fmla="*/ 866660 w 1132337"/>
                  <a:gd name="connsiteY21" fmla="*/ 112099 h 418350"/>
                  <a:gd name="connsiteX22" fmla="*/ 997628 w 1132337"/>
                  <a:gd name="connsiteY22" fmla="*/ 174012 h 418350"/>
                  <a:gd name="connsiteX23" fmla="*/ 1016678 w 1132337"/>
                  <a:gd name="connsiteY23" fmla="*/ 278787 h 418350"/>
                  <a:gd name="connsiteX24" fmla="*/ 971435 w 1132337"/>
                  <a:gd name="connsiteY24" fmla="*/ 347843 h 418350"/>
                  <a:gd name="connsiteX25" fmla="*/ 1014297 w 1132337"/>
                  <a:gd name="connsiteY25" fmla="*/ 383562 h 418350"/>
                  <a:gd name="connsiteX26" fmla="*/ 1066685 w 1132337"/>
                  <a:gd name="connsiteY26" fmla="*/ 416899 h 418350"/>
                  <a:gd name="connsiteX0" fmla="*/ 1066685 w 1132337"/>
                  <a:gd name="connsiteY0" fmla="*/ 416899 h 418350"/>
                  <a:gd name="connsiteX1" fmla="*/ 1114310 w 1132337"/>
                  <a:gd name="connsiteY1" fmla="*/ 333555 h 418350"/>
                  <a:gd name="connsiteX2" fmla="*/ 1128597 w 1132337"/>
                  <a:gd name="connsiteY2" fmla="*/ 188299 h 418350"/>
                  <a:gd name="connsiteX3" fmla="*/ 1050016 w 1132337"/>
                  <a:gd name="connsiteY3" fmla="*/ 83524 h 418350"/>
                  <a:gd name="connsiteX4" fmla="*/ 950003 w 1132337"/>
                  <a:gd name="connsiteY4" fmla="*/ 26374 h 418350"/>
                  <a:gd name="connsiteX5" fmla="*/ 790460 w 1132337"/>
                  <a:gd name="connsiteY5" fmla="*/ 180 h 418350"/>
                  <a:gd name="connsiteX6" fmla="*/ 619009 w 1132337"/>
                  <a:gd name="connsiteY6" fmla="*/ 16849 h 418350"/>
                  <a:gd name="connsiteX7" fmla="*/ 454703 w 1132337"/>
                  <a:gd name="connsiteY7" fmla="*/ 54949 h 418350"/>
                  <a:gd name="connsiteX8" fmla="*/ 340403 w 1132337"/>
                  <a:gd name="connsiteY8" fmla="*/ 114480 h 418350"/>
                  <a:gd name="connsiteX9" fmla="*/ 271347 w 1132337"/>
                  <a:gd name="connsiteY9" fmla="*/ 181156 h 418350"/>
                  <a:gd name="connsiteX10" fmla="*/ 157047 w 1132337"/>
                  <a:gd name="connsiteY10" fmla="*/ 216874 h 418350"/>
                  <a:gd name="connsiteX11" fmla="*/ 76085 w 1132337"/>
                  <a:gd name="connsiteY11" fmla="*/ 226399 h 418350"/>
                  <a:gd name="connsiteX12" fmla="*/ 2266 w 1132337"/>
                  <a:gd name="connsiteY12" fmla="*/ 204968 h 418350"/>
                  <a:gd name="connsiteX13" fmla="*/ 18935 w 1132337"/>
                  <a:gd name="connsiteY13" fmla="*/ 276405 h 418350"/>
                  <a:gd name="connsiteX14" fmla="*/ 18935 w 1132337"/>
                  <a:gd name="connsiteY14" fmla="*/ 324030 h 418350"/>
                  <a:gd name="connsiteX15" fmla="*/ 126091 w 1132337"/>
                  <a:gd name="connsiteY15" fmla="*/ 331174 h 418350"/>
                  <a:gd name="connsiteX16" fmla="*/ 259441 w 1132337"/>
                  <a:gd name="connsiteY16" fmla="*/ 319268 h 418350"/>
                  <a:gd name="connsiteX17" fmla="*/ 352310 w 1132337"/>
                  <a:gd name="connsiteY17" fmla="*/ 274024 h 418350"/>
                  <a:gd name="connsiteX18" fmla="*/ 461847 w 1132337"/>
                  <a:gd name="connsiteY18" fmla="*/ 162106 h 418350"/>
                  <a:gd name="connsiteX19" fmla="*/ 616628 w 1132337"/>
                  <a:gd name="connsiteY19" fmla="*/ 102574 h 418350"/>
                  <a:gd name="connsiteX20" fmla="*/ 749978 w 1132337"/>
                  <a:gd name="connsiteY20" fmla="*/ 95430 h 418350"/>
                  <a:gd name="connsiteX21" fmla="*/ 866660 w 1132337"/>
                  <a:gd name="connsiteY21" fmla="*/ 112099 h 418350"/>
                  <a:gd name="connsiteX22" fmla="*/ 997628 w 1132337"/>
                  <a:gd name="connsiteY22" fmla="*/ 174012 h 418350"/>
                  <a:gd name="connsiteX23" fmla="*/ 1016678 w 1132337"/>
                  <a:gd name="connsiteY23" fmla="*/ 278787 h 418350"/>
                  <a:gd name="connsiteX24" fmla="*/ 971435 w 1132337"/>
                  <a:gd name="connsiteY24" fmla="*/ 347843 h 418350"/>
                  <a:gd name="connsiteX25" fmla="*/ 1014297 w 1132337"/>
                  <a:gd name="connsiteY25" fmla="*/ 383562 h 418350"/>
                  <a:gd name="connsiteX26" fmla="*/ 1066685 w 1132337"/>
                  <a:gd name="connsiteY26" fmla="*/ 416899 h 418350"/>
                  <a:gd name="connsiteX0" fmla="*/ 1066685 w 1132337"/>
                  <a:gd name="connsiteY0" fmla="*/ 416899 h 418350"/>
                  <a:gd name="connsiteX1" fmla="*/ 1114310 w 1132337"/>
                  <a:gd name="connsiteY1" fmla="*/ 333555 h 418350"/>
                  <a:gd name="connsiteX2" fmla="*/ 1128597 w 1132337"/>
                  <a:gd name="connsiteY2" fmla="*/ 188299 h 418350"/>
                  <a:gd name="connsiteX3" fmla="*/ 1050016 w 1132337"/>
                  <a:gd name="connsiteY3" fmla="*/ 83524 h 418350"/>
                  <a:gd name="connsiteX4" fmla="*/ 950003 w 1132337"/>
                  <a:gd name="connsiteY4" fmla="*/ 26374 h 418350"/>
                  <a:gd name="connsiteX5" fmla="*/ 790460 w 1132337"/>
                  <a:gd name="connsiteY5" fmla="*/ 180 h 418350"/>
                  <a:gd name="connsiteX6" fmla="*/ 619009 w 1132337"/>
                  <a:gd name="connsiteY6" fmla="*/ 16849 h 418350"/>
                  <a:gd name="connsiteX7" fmla="*/ 454703 w 1132337"/>
                  <a:gd name="connsiteY7" fmla="*/ 54949 h 418350"/>
                  <a:gd name="connsiteX8" fmla="*/ 340403 w 1132337"/>
                  <a:gd name="connsiteY8" fmla="*/ 114480 h 418350"/>
                  <a:gd name="connsiteX9" fmla="*/ 271347 w 1132337"/>
                  <a:gd name="connsiteY9" fmla="*/ 181156 h 418350"/>
                  <a:gd name="connsiteX10" fmla="*/ 157047 w 1132337"/>
                  <a:gd name="connsiteY10" fmla="*/ 216874 h 418350"/>
                  <a:gd name="connsiteX11" fmla="*/ 76085 w 1132337"/>
                  <a:gd name="connsiteY11" fmla="*/ 226399 h 418350"/>
                  <a:gd name="connsiteX12" fmla="*/ 2266 w 1132337"/>
                  <a:gd name="connsiteY12" fmla="*/ 204968 h 418350"/>
                  <a:gd name="connsiteX13" fmla="*/ 18935 w 1132337"/>
                  <a:gd name="connsiteY13" fmla="*/ 276405 h 418350"/>
                  <a:gd name="connsiteX14" fmla="*/ 18935 w 1132337"/>
                  <a:gd name="connsiteY14" fmla="*/ 324030 h 418350"/>
                  <a:gd name="connsiteX15" fmla="*/ 126091 w 1132337"/>
                  <a:gd name="connsiteY15" fmla="*/ 331174 h 418350"/>
                  <a:gd name="connsiteX16" fmla="*/ 259441 w 1132337"/>
                  <a:gd name="connsiteY16" fmla="*/ 319268 h 418350"/>
                  <a:gd name="connsiteX17" fmla="*/ 352310 w 1132337"/>
                  <a:gd name="connsiteY17" fmla="*/ 274024 h 418350"/>
                  <a:gd name="connsiteX18" fmla="*/ 461847 w 1132337"/>
                  <a:gd name="connsiteY18" fmla="*/ 162106 h 418350"/>
                  <a:gd name="connsiteX19" fmla="*/ 628534 w 1132337"/>
                  <a:gd name="connsiteY19" fmla="*/ 109717 h 418350"/>
                  <a:gd name="connsiteX20" fmla="*/ 749978 w 1132337"/>
                  <a:gd name="connsiteY20" fmla="*/ 95430 h 418350"/>
                  <a:gd name="connsiteX21" fmla="*/ 866660 w 1132337"/>
                  <a:gd name="connsiteY21" fmla="*/ 112099 h 418350"/>
                  <a:gd name="connsiteX22" fmla="*/ 997628 w 1132337"/>
                  <a:gd name="connsiteY22" fmla="*/ 174012 h 418350"/>
                  <a:gd name="connsiteX23" fmla="*/ 1016678 w 1132337"/>
                  <a:gd name="connsiteY23" fmla="*/ 278787 h 418350"/>
                  <a:gd name="connsiteX24" fmla="*/ 971435 w 1132337"/>
                  <a:gd name="connsiteY24" fmla="*/ 347843 h 418350"/>
                  <a:gd name="connsiteX25" fmla="*/ 1014297 w 1132337"/>
                  <a:gd name="connsiteY25" fmla="*/ 383562 h 418350"/>
                  <a:gd name="connsiteX26" fmla="*/ 1066685 w 1132337"/>
                  <a:gd name="connsiteY26" fmla="*/ 416899 h 418350"/>
                  <a:gd name="connsiteX0" fmla="*/ 1066685 w 1132337"/>
                  <a:gd name="connsiteY0" fmla="*/ 416899 h 418350"/>
                  <a:gd name="connsiteX1" fmla="*/ 1114310 w 1132337"/>
                  <a:gd name="connsiteY1" fmla="*/ 333555 h 418350"/>
                  <a:gd name="connsiteX2" fmla="*/ 1128597 w 1132337"/>
                  <a:gd name="connsiteY2" fmla="*/ 188299 h 418350"/>
                  <a:gd name="connsiteX3" fmla="*/ 1050016 w 1132337"/>
                  <a:gd name="connsiteY3" fmla="*/ 83524 h 418350"/>
                  <a:gd name="connsiteX4" fmla="*/ 950003 w 1132337"/>
                  <a:gd name="connsiteY4" fmla="*/ 26374 h 418350"/>
                  <a:gd name="connsiteX5" fmla="*/ 790460 w 1132337"/>
                  <a:gd name="connsiteY5" fmla="*/ 180 h 418350"/>
                  <a:gd name="connsiteX6" fmla="*/ 619009 w 1132337"/>
                  <a:gd name="connsiteY6" fmla="*/ 16849 h 418350"/>
                  <a:gd name="connsiteX7" fmla="*/ 454703 w 1132337"/>
                  <a:gd name="connsiteY7" fmla="*/ 54949 h 418350"/>
                  <a:gd name="connsiteX8" fmla="*/ 340403 w 1132337"/>
                  <a:gd name="connsiteY8" fmla="*/ 114480 h 418350"/>
                  <a:gd name="connsiteX9" fmla="*/ 271347 w 1132337"/>
                  <a:gd name="connsiteY9" fmla="*/ 181156 h 418350"/>
                  <a:gd name="connsiteX10" fmla="*/ 157047 w 1132337"/>
                  <a:gd name="connsiteY10" fmla="*/ 216874 h 418350"/>
                  <a:gd name="connsiteX11" fmla="*/ 76085 w 1132337"/>
                  <a:gd name="connsiteY11" fmla="*/ 226399 h 418350"/>
                  <a:gd name="connsiteX12" fmla="*/ 2266 w 1132337"/>
                  <a:gd name="connsiteY12" fmla="*/ 204968 h 418350"/>
                  <a:gd name="connsiteX13" fmla="*/ 18935 w 1132337"/>
                  <a:gd name="connsiteY13" fmla="*/ 276405 h 418350"/>
                  <a:gd name="connsiteX14" fmla="*/ 18935 w 1132337"/>
                  <a:gd name="connsiteY14" fmla="*/ 324030 h 418350"/>
                  <a:gd name="connsiteX15" fmla="*/ 126091 w 1132337"/>
                  <a:gd name="connsiteY15" fmla="*/ 331174 h 418350"/>
                  <a:gd name="connsiteX16" fmla="*/ 259441 w 1132337"/>
                  <a:gd name="connsiteY16" fmla="*/ 319268 h 418350"/>
                  <a:gd name="connsiteX17" fmla="*/ 352310 w 1132337"/>
                  <a:gd name="connsiteY17" fmla="*/ 274024 h 418350"/>
                  <a:gd name="connsiteX18" fmla="*/ 461847 w 1132337"/>
                  <a:gd name="connsiteY18" fmla="*/ 162106 h 418350"/>
                  <a:gd name="connsiteX19" fmla="*/ 628534 w 1132337"/>
                  <a:gd name="connsiteY19" fmla="*/ 109717 h 418350"/>
                  <a:gd name="connsiteX20" fmla="*/ 752359 w 1132337"/>
                  <a:gd name="connsiteY20" fmla="*/ 104955 h 418350"/>
                  <a:gd name="connsiteX21" fmla="*/ 866660 w 1132337"/>
                  <a:gd name="connsiteY21" fmla="*/ 112099 h 418350"/>
                  <a:gd name="connsiteX22" fmla="*/ 997628 w 1132337"/>
                  <a:gd name="connsiteY22" fmla="*/ 174012 h 418350"/>
                  <a:gd name="connsiteX23" fmla="*/ 1016678 w 1132337"/>
                  <a:gd name="connsiteY23" fmla="*/ 278787 h 418350"/>
                  <a:gd name="connsiteX24" fmla="*/ 971435 w 1132337"/>
                  <a:gd name="connsiteY24" fmla="*/ 347843 h 418350"/>
                  <a:gd name="connsiteX25" fmla="*/ 1014297 w 1132337"/>
                  <a:gd name="connsiteY25" fmla="*/ 383562 h 418350"/>
                  <a:gd name="connsiteX26" fmla="*/ 1066685 w 1132337"/>
                  <a:gd name="connsiteY26" fmla="*/ 416899 h 418350"/>
                  <a:gd name="connsiteX0" fmla="*/ 1066685 w 1132337"/>
                  <a:gd name="connsiteY0" fmla="*/ 416899 h 418350"/>
                  <a:gd name="connsiteX1" fmla="*/ 1114310 w 1132337"/>
                  <a:gd name="connsiteY1" fmla="*/ 333555 h 418350"/>
                  <a:gd name="connsiteX2" fmla="*/ 1128597 w 1132337"/>
                  <a:gd name="connsiteY2" fmla="*/ 188299 h 418350"/>
                  <a:gd name="connsiteX3" fmla="*/ 1050016 w 1132337"/>
                  <a:gd name="connsiteY3" fmla="*/ 83524 h 418350"/>
                  <a:gd name="connsiteX4" fmla="*/ 950003 w 1132337"/>
                  <a:gd name="connsiteY4" fmla="*/ 26374 h 418350"/>
                  <a:gd name="connsiteX5" fmla="*/ 790460 w 1132337"/>
                  <a:gd name="connsiteY5" fmla="*/ 180 h 418350"/>
                  <a:gd name="connsiteX6" fmla="*/ 619009 w 1132337"/>
                  <a:gd name="connsiteY6" fmla="*/ 16849 h 418350"/>
                  <a:gd name="connsiteX7" fmla="*/ 454703 w 1132337"/>
                  <a:gd name="connsiteY7" fmla="*/ 54949 h 418350"/>
                  <a:gd name="connsiteX8" fmla="*/ 340403 w 1132337"/>
                  <a:gd name="connsiteY8" fmla="*/ 114480 h 418350"/>
                  <a:gd name="connsiteX9" fmla="*/ 271347 w 1132337"/>
                  <a:gd name="connsiteY9" fmla="*/ 181156 h 418350"/>
                  <a:gd name="connsiteX10" fmla="*/ 157047 w 1132337"/>
                  <a:gd name="connsiteY10" fmla="*/ 216874 h 418350"/>
                  <a:gd name="connsiteX11" fmla="*/ 76085 w 1132337"/>
                  <a:gd name="connsiteY11" fmla="*/ 226399 h 418350"/>
                  <a:gd name="connsiteX12" fmla="*/ 2266 w 1132337"/>
                  <a:gd name="connsiteY12" fmla="*/ 204968 h 418350"/>
                  <a:gd name="connsiteX13" fmla="*/ 18935 w 1132337"/>
                  <a:gd name="connsiteY13" fmla="*/ 264499 h 418350"/>
                  <a:gd name="connsiteX14" fmla="*/ 18935 w 1132337"/>
                  <a:gd name="connsiteY14" fmla="*/ 324030 h 418350"/>
                  <a:gd name="connsiteX15" fmla="*/ 126091 w 1132337"/>
                  <a:gd name="connsiteY15" fmla="*/ 331174 h 418350"/>
                  <a:gd name="connsiteX16" fmla="*/ 259441 w 1132337"/>
                  <a:gd name="connsiteY16" fmla="*/ 319268 h 418350"/>
                  <a:gd name="connsiteX17" fmla="*/ 352310 w 1132337"/>
                  <a:gd name="connsiteY17" fmla="*/ 274024 h 418350"/>
                  <a:gd name="connsiteX18" fmla="*/ 461847 w 1132337"/>
                  <a:gd name="connsiteY18" fmla="*/ 162106 h 418350"/>
                  <a:gd name="connsiteX19" fmla="*/ 628534 w 1132337"/>
                  <a:gd name="connsiteY19" fmla="*/ 109717 h 418350"/>
                  <a:gd name="connsiteX20" fmla="*/ 752359 w 1132337"/>
                  <a:gd name="connsiteY20" fmla="*/ 104955 h 418350"/>
                  <a:gd name="connsiteX21" fmla="*/ 866660 w 1132337"/>
                  <a:gd name="connsiteY21" fmla="*/ 112099 h 418350"/>
                  <a:gd name="connsiteX22" fmla="*/ 997628 w 1132337"/>
                  <a:gd name="connsiteY22" fmla="*/ 174012 h 418350"/>
                  <a:gd name="connsiteX23" fmla="*/ 1016678 w 1132337"/>
                  <a:gd name="connsiteY23" fmla="*/ 278787 h 418350"/>
                  <a:gd name="connsiteX24" fmla="*/ 971435 w 1132337"/>
                  <a:gd name="connsiteY24" fmla="*/ 347843 h 418350"/>
                  <a:gd name="connsiteX25" fmla="*/ 1014297 w 1132337"/>
                  <a:gd name="connsiteY25" fmla="*/ 383562 h 418350"/>
                  <a:gd name="connsiteX26" fmla="*/ 1066685 w 1132337"/>
                  <a:gd name="connsiteY26" fmla="*/ 416899 h 418350"/>
                  <a:gd name="connsiteX0" fmla="*/ 1060103 w 1125755"/>
                  <a:gd name="connsiteY0" fmla="*/ 416899 h 418350"/>
                  <a:gd name="connsiteX1" fmla="*/ 1107728 w 1125755"/>
                  <a:gd name="connsiteY1" fmla="*/ 333555 h 418350"/>
                  <a:gd name="connsiteX2" fmla="*/ 1122015 w 1125755"/>
                  <a:gd name="connsiteY2" fmla="*/ 188299 h 418350"/>
                  <a:gd name="connsiteX3" fmla="*/ 1043434 w 1125755"/>
                  <a:gd name="connsiteY3" fmla="*/ 83524 h 418350"/>
                  <a:gd name="connsiteX4" fmla="*/ 943421 w 1125755"/>
                  <a:gd name="connsiteY4" fmla="*/ 26374 h 418350"/>
                  <a:gd name="connsiteX5" fmla="*/ 783878 w 1125755"/>
                  <a:gd name="connsiteY5" fmla="*/ 180 h 418350"/>
                  <a:gd name="connsiteX6" fmla="*/ 612427 w 1125755"/>
                  <a:gd name="connsiteY6" fmla="*/ 16849 h 418350"/>
                  <a:gd name="connsiteX7" fmla="*/ 448121 w 1125755"/>
                  <a:gd name="connsiteY7" fmla="*/ 54949 h 418350"/>
                  <a:gd name="connsiteX8" fmla="*/ 333821 w 1125755"/>
                  <a:gd name="connsiteY8" fmla="*/ 114480 h 418350"/>
                  <a:gd name="connsiteX9" fmla="*/ 264765 w 1125755"/>
                  <a:gd name="connsiteY9" fmla="*/ 181156 h 418350"/>
                  <a:gd name="connsiteX10" fmla="*/ 150465 w 1125755"/>
                  <a:gd name="connsiteY10" fmla="*/ 216874 h 418350"/>
                  <a:gd name="connsiteX11" fmla="*/ 69503 w 1125755"/>
                  <a:gd name="connsiteY11" fmla="*/ 226399 h 418350"/>
                  <a:gd name="connsiteX12" fmla="*/ 2828 w 1125755"/>
                  <a:gd name="connsiteY12" fmla="*/ 216874 h 418350"/>
                  <a:gd name="connsiteX13" fmla="*/ 12353 w 1125755"/>
                  <a:gd name="connsiteY13" fmla="*/ 264499 h 418350"/>
                  <a:gd name="connsiteX14" fmla="*/ 12353 w 1125755"/>
                  <a:gd name="connsiteY14" fmla="*/ 324030 h 418350"/>
                  <a:gd name="connsiteX15" fmla="*/ 119509 w 1125755"/>
                  <a:gd name="connsiteY15" fmla="*/ 331174 h 418350"/>
                  <a:gd name="connsiteX16" fmla="*/ 252859 w 1125755"/>
                  <a:gd name="connsiteY16" fmla="*/ 319268 h 418350"/>
                  <a:gd name="connsiteX17" fmla="*/ 345728 w 1125755"/>
                  <a:gd name="connsiteY17" fmla="*/ 274024 h 418350"/>
                  <a:gd name="connsiteX18" fmla="*/ 455265 w 1125755"/>
                  <a:gd name="connsiteY18" fmla="*/ 162106 h 418350"/>
                  <a:gd name="connsiteX19" fmla="*/ 621952 w 1125755"/>
                  <a:gd name="connsiteY19" fmla="*/ 109717 h 418350"/>
                  <a:gd name="connsiteX20" fmla="*/ 745777 w 1125755"/>
                  <a:gd name="connsiteY20" fmla="*/ 104955 h 418350"/>
                  <a:gd name="connsiteX21" fmla="*/ 860078 w 1125755"/>
                  <a:gd name="connsiteY21" fmla="*/ 112099 h 418350"/>
                  <a:gd name="connsiteX22" fmla="*/ 991046 w 1125755"/>
                  <a:gd name="connsiteY22" fmla="*/ 174012 h 418350"/>
                  <a:gd name="connsiteX23" fmla="*/ 1010096 w 1125755"/>
                  <a:gd name="connsiteY23" fmla="*/ 278787 h 418350"/>
                  <a:gd name="connsiteX24" fmla="*/ 964853 w 1125755"/>
                  <a:gd name="connsiteY24" fmla="*/ 347843 h 418350"/>
                  <a:gd name="connsiteX25" fmla="*/ 1007715 w 1125755"/>
                  <a:gd name="connsiteY25" fmla="*/ 383562 h 418350"/>
                  <a:gd name="connsiteX26" fmla="*/ 1060103 w 1125755"/>
                  <a:gd name="connsiteY26" fmla="*/ 416899 h 418350"/>
                  <a:gd name="connsiteX0" fmla="*/ 1062586 w 1128238"/>
                  <a:gd name="connsiteY0" fmla="*/ 416899 h 418350"/>
                  <a:gd name="connsiteX1" fmla="*/ 1110211 w 1128238"/>
                  <a:gd name="connsiteY1" fmla="*/ 333555 h 418350"/>
                  <a:gd name="connsiteX2" fmla="*/ 1124498 w 1128238"/>
                  <a:gd name="connsiteY2" fmla="*/ 188299 h 418350"/>
                  <a:gd name="connsiteX3" fmla="*/ 1045917 w 1128238"/>
                  <a:gd name="connsiteY3" fmla="*/ 83524 h 418350"/>
                  <a:gd name="connsiteX4" fmla="*/ 945904 w 1128238"/>
                  <a:gd name="connsiteY4" fmla="*/ 26374 h 418350"/>
                  <a:gd name="connsiteX5" fmla="*/ 786361 w 1128238"/>
                  <a:gd name="connsiteY5" fmla="*/ 180 h 418350"/>
                  <a:gd name="connsiteX6" fmla="*/ 614910 w 1128238"/>
                  <a:gd name="connsiteY6" fmla="*/ 16849 h 418350"/>
                  <a:gd name="connsiteX7" fmla="*/ 450604 w 1128238"/>
                  <a:gd name="connsiteY7" fmla="*/ 54949 h 418350"/>
                  <a:gd name="connsiteX8" fmla="*/ 336304 w 1128238"/>
                  <a:gd name="connsiteY8" fmla="*/ 114480 h 418350"/>
                  <a:gd name="connsiteX9" fmla="*/ 267248 w 1128238"/>
                  <a:gd name="connsiteY9" fmla="*/ 181156 h 418350"/>
                  <a:gd name="connsiteX10" fmla="*/ 152948 w 1128238"/>
                  <a:gd name="connsiteY10" fmla="*/ 216874 h 418350"/>
                  <a:gd name="connsiteX11" fmla="*/ 71986 w 1128238"/>
                  <a:gd name="connsiteY11" fmla="*/ 226399 h 418350"/>
                  <a:gd name="connsiteX12" fmla="*/ 5311 w 1128238"/>
                  <a:gd name="connsiteY12" fmla="*/ 216874 h 418350"/>
                  <a:gd name="connsiteX13" fmla="*/ 5311 w 1128238"/>
                  <a:gd name="connsiteY13" fmla="*/ 259736 h 418350"/>
                  <a:gd name="connsiteX14" fmla="*/ 14836 w 1128238"/>
                  <a:gd name="connsiteY14" fmla="*/ 324030 h 418350"/>
                  <a:gd name="connsiteX15" fmla="*/ 121992 w 1128238"/>
                  <a:gd name="connsiteY15" fmla="*/ 331174 h 418350"/>
                  <a:gd name="connsiteX16" fmla="*/ 255342 w 1128238"/>
                  <a:gd name="connsiteY16" fmla="*/ 319268 h 418350"/>
                  <a:gd name="connsiteX17" fmla="*/ 348211 w 1128238"/>
                  <a:gd name="connsiteY17" fmla="*/ 274024 h 418350"/>
                  <a:gd name="connsiteX18" fmla="*/ 457748 w 1128238"/>
                  <a:gd name="connsiteY18" fmla="*/ 162106 h 418350"/>
                  <a:gd name="connsiteX19" fmla="*/ 624435 w 1128238"/>
                  <a:gd name="connsiteY19" fmla="*/ 109717 h 418350"/>
                  <a:gd name="connsiteX20" fmla="*/ 748260 w 1128238"/>
                  <a:gd name="connsiteY20" fmla="*/ 104955 h 418350"/>
                  <a:gd name="connsiteX21" fmla="*/ 862561 w 1128238"/>
                  <a:gd name="connsiteY21" fmla="*/ 112099 h 418350"/>
                  <a:gd name="connsiteX22" fmla="*/ 993529 w 1128238"/>
                  <a:gd name="connsiteY22" fmla="*/ 174012 h 418350"/>
                  <a:gd name="connsiteX23" fmla="*/ 1012579 w 1128238"/>
                  <a:gd name="connsiteY23" fmla="*/ 278787 h 418350"/>
                  <a:gd name="connsiteX24" fmla="*/ 967336 w 1128238"/>
                  <a:gd name="connsiteY24" fmla="*/ 347843 h 418350"/>
                  <a:gd name="connsiteX25" fmla="*/ 1010198 w 1128238"/>
                  <a:gd name="connsiteY25" fmla="*/ 383562 h 418350"/>
                  <a:gd name="connsiteX26" fmla="*/ 1062586 w 1128238"/>
                  <a:gd name="connsiteY26" fmla="*/ 416899 h 418350"/>
                  <a:gd name="connsiteX0" fmla="*/ 1062586 w 1128238"/>
                  <a:gd name="connsiteY0" fmla="*/ 416899 h 418350"/>
                  <a:gd name="connsiteX1" fmla="*/ 1110211 w 1128238"/>
                  <a:gd name="connsiteY1" fmla="*/ 333555 h 418350"/>
                  <a:gd name="connsiteX2" fmla="*/ 1124498 w 1128238"/>
                  <a:gd name="connsiteY2" fmla="*/ 188299 h 418350"/>
                  <a:gd name="connsiteX3" fmla="*/ 1045917 w 1128238"/>
                  <a:gd name="connsiteY3" fmla="*/ 83524 h 418350"/>
                  <a:gd name="connsiteX4" fmla="*/ 945904 w 1128238"/>
                  <a:gd name="connsiteY4" fmla="*/ 26374 h 418350"/>
                  <a:gd name="connsiteX5" fmla="*/ 786361 w 1128238"/>
                  <a:gd name="connsiteY5" fmla="*/ 180 h 418350"/>
                  <a:gd name="connsiteX6" fmla="*/ 614910 w 1128238"/>
                  <a:gd name="connsiteY6" fmla="*/ 16849 h 418350"/>
                  <a:gd name="connsiteX7" fmla="*/ 450604 w 1128238"/>
                  <a:gd name="connsiteY7" fmla="*/ 54949 h 418350"/>
                  <a:gd name="connsiteX8" fmla="*/ 336304 w 1128238"/>
                  <a:gd name="connsiteY8" fmla="*/ 114480 h 418350"/>
                  <a:gd name="connsiteX9" fmla="*/ 262485 w 1128238"/>
                  <a:gd name="connsiteY9" fmla="*/ 181156 h 418350"/>
                  <a:gd name="connsiteX10" fmla="*/ 152948 w 1128238"/>
                  <a:gd name="connsiteY10" fmla="*/ 216874 h 418350"/>
                  <a:gd name="connsiteX11" fmla="*/ 71986 w 1128238"/>
                  <a:gd name="connsiteY11" fmla="*/ 226399 h 418350"/>
                  <a:gd name="connsiteX12" fmla="*/ 5311 w 1128238"/>
                  <a:gd name="connsiteY12" fmla="*/ 216874 h 418350"/>
                  <a:gd name="connsiteX13" fmla="*/ 5311 w 1128238"/>
                  <a:gd name="connsiteY13" fmla="*/ 259736 h 418350"/>
                  <a:gd name="connsiteX14" fmla="*/ 14836 w 1128238"/>
                  <a:gd name="connsiteY14" fmla="*/ 324030 h 418350"/>
                  <a:gd name="connsiteX15" fmla="*/ 121992 w 1128238"/>
                  <a:gd name="connsiteY15" fmla="*/ 331174 h 418350"/>
                  <a:gd name="connsiteX16" fmla="*/ 255342 w 1128238"/>
                  <a:gd name="connsiteY16" fmla="*/ 319268 h 418350"/>
                  <a:gd name="connsiteX17" fmla="*/ 348211 w 1128238"/>
                  <a:gd name="connsiteY17" fmla="*/ 274024 h 418350"/>
                  <a:gd name="connsiteX18" fmla="*/ 457748 w 1128238"/>
                  <a:gd name="connsiteY18" fmla="*/ 162106 h 418350"/>
                  <a:gd name="connsiteX19" fmla="*/ 624435 w 1128238"/>
                  <a:gd name="connsiteY19" fmla="*/ 109717 h 418350"/>
                  <a:gd name="connsiteX20" fmla="*/ 748260 w 1128238"/>
                  <a:gd name="connsiteY20" fmla="*/ 104955 h 418350"/>
                  <a:gd name="connsiteX21" fmla="*/ 862561 w 1128238"/>
                  <a:gd name="connsiteY21" fmla="*/ 112099 h 418350"/>
                  <a:gd name="connsiteX22" fmla="*/ 993529 w 1128238"/>
                  <a:gd name="connsiteY22" fmla="*/ 174012 h 418350"/>
                  <a:gd name="connsiteX23" fmla="*/ 1012579 w 1128238"/>
                  <a:gd name="connsiteY23" fmla="*/ 278787 h 418350"/>
                  <a:gd name="connsiteX24" fmla="*/ 967336 w 1128238"/>
                  <a:gd name="connsiteY24" fmla="*/ 347843 h 418350"/>
                  <a:gd name="connsiteX25" fmla="*/ 1010198 w 1128238"/>
                  <a:gd name="connsiteY25" fmla="*/ 383562 h 418350"/>
                  <a:gd name="connsiteX26" fmla="*/ 1062586 w 1128238"/>
                  <a:gd name="connsiteY26" fmla="*/ 416899 h 418350"/>
                  <a:gd name="connsiteX0" fmla="*/ 1062586 w 1128238"/>
                  <a:gd name="connsiteY0" fmla="*/ 416899 h 418350"/>
                  <a:gd name="connsiteX1" fmla="*/ 1110211 w 1128238"/>
                  <a:gd name="connsiteY1" fmla="*/ 333555 h 418350"/>
                  <a:gd name="connsiteX2" fmla="*/ 1124498 w 1128238"/>
                  <a:gd name="connsiteY2" fmla="*/ 188299 h 418350"/>
                  <a:gd name="connsiteX3" fmla="*/ 1045917 w 1128238"/>
                  <a:gd name="connsiteY3" fmla="*/ 83524 h 418350"/>
                  <a:gd name="connsiteX4" fmla="*/ 945904 w 1128238"/>
                  <a:gd name="connsiteY4" fmla="*/ 26374 h 418350"/>
                  <a:gd name="connsiteX5" fmla="*/ 786361 w 1128238"/>
                  <a:gd name="connsiteY5" fmla="*/ 180 h 418350"/>
                  <a:gd name="connsiteX6" fmla="*/ 614910 w 1128238"/>
                  <a:gd name="connsiteY6" fmla="*/ 16849 h 418350"/>
                  <a:gd name="connsiteX7" fmla="*/ 450604 w 1128238"/>
                  <a:gd name="connsiteY7" fmla="*/ 54949 h 418350"/>
                  <a:gd name="connsiteX8" fmla="*/ 336304 w 1128238"/>
                  <a:gd name="connsiteY8" fmla="*/ 114480 h 418350"/>
                  <a:gd name="connsiteX9" fmla="*/ 262485 w 1128238"/>
                  <a:gd name="connsiteY9" fmla="*/ 181156 h 418350"/>
                  <a:gd name="connsiteX10" fmla="*/ 181523 w 1128238"/>
                  <a:gd name="connsiteY10" fmla="*/ 216874 h 418350"/>
                  <a:gd name="connsiteX11" fmla="*/ 71986 w 1128238"/>
                  <a:gd name="connsiteY11" fmla="*/ 226399 h 418350"/>
                  <a:gd name="connsiteX12" fmla="*/ 5311 w 1128238"/>
                  <a:gd name="connsiteY12" fmla="*/ 216874 h 418350"/>
                  <a:gd name="connsiteX13" fmla="*/ 5311 w 1128238"/>
                  <a:gd name="connsiteY13" fmla="*/ 259736 h 418350"/>
                  <a:gd name="connsiteX14" fmla="*/ 14836 w 1128238"/>
                  <a:gd name="connsiteY14" fmla="*/ 324030 h 418350"/>
                  <a:gd name="connsiteX15" fmla="*/ 121992 w 1128238"/>
                  <a:gd name="connsiteY15" fmla="*/ 331174 h 418350"/>
                  <a:gd name="connsiteX16" fmla="*/ 255342 w 1128238"/>
                  <a:gd name="connsiteY16" fmla="*/ 319268 h 418350"/>
                  <a:gd name="connsiteX17" fmla="*/ 348211 w 1128238"/>
                  <a:gd name="connsiteY17" fmla="*/ 274024 h 418350"/>
                  <a:gd name="connsiteX18" fmla="*/ 457748 w 1128238"/>
                  <a:gd name="connsiteY18" fmla="*/ 162106 h 418350"/>
                  <a:gd name="connsiteX19" fmla="*/ 624435 w 1128238"/>
                  <a:gd name="connsiteY19" fmla="*/ 109717 h 418350"/>
                  <a:gd name="connsiteX20" fmla="*/ 748260 w 1128238"/>
                  <a:gd name="connsiteY20" fmla="*/ 104955 h 418350"/>
                  <a:gd name="connsiteX21" fmla="*/ 862561 w 1128238"/>
                  <a:gd name="connsiteY21" fmla="*/ 112099 h 418350"/>
                  <a:gd name="connsiteX22" fmla="*/ 993529 w 1128238"/>
                  <a:gd name="connsiteY22" fmla="*/ 174012 h 418350"/>
                  <a:gd name="connsiteX23" fmla="*/ 1012579 w 1128238"/>
                  <a:gd name="connsiteY23" fmla="*/ 278787 h 418350"/>
                  <a:gd name="connsiteX24" fmla="*/ 967336 w 1128238"/>
                  <a:gd name="connsiteY24" fmla="*/ 347843 h 418350"/>
                  <a:gd name="connsiteX25" fmla="*/ 1010198 w 1128238"/>
                  <a:gd name="connsiteY25" fmla="*/ 383562 h 418350"/>
                  <a:gd name="connsiteX26" fmla="*/ 1062586 w 1128238"/>
                  <a:gd name="connsiteY26" fmla="*/ 416899 h 418350"/>
                  <a:gd name="connsiteX0" fmla="*/ 1062586 w 1124204"/>
                  <a:gd name="connsiteY0" fmla="*/ 416899 h 418350"/>
                  <a:gd name="connsiteX1" fmla="*/ 1110211 w 1124204"/>
                  <a:gd name="connsiteY1" fmla="*/ 333555 h 418350"/>
                  <a:gd name="connsiteX2" fmla="*/ 1119735 w 1124204"/>
                  <a:gd name="connsiteY2" fmla="*/ 190680 h 418350"/>
                  <a:gd name="connsiteX3" fmla="*/ 1045917 w 1124204"/>
                  <a:gd name="connsiteY3" fmla="*/ 83524 h 418350"/>
                  <a:gd name="connsiteX4" fmla="*/ 945904 w 1124204"/>
                  <a:gd name="connsiteY4" fmla="*/ 26374 h 418350"/>
                  <a:gd name="connsiteX5" fmla="*/ 786361 w 1124204"/>
                  <a:gd name="connsiteY5" fmla="*/ 180 h 418350"/>
                  <a:gd name="connsiteX6" fmla="*/ 614910 w 1124204"/>
                  <a:gd name="connsiteY6" fmla="*/ 16849 h 418350"/>
                  <a:gd name="connsiteX7" fmla="*/ 450604 w 1124204"/>
                  <a:gd name="connsiteY7" fmla="*/ 54949 h 418350"/>
                  <a:gd name="connsiteX8" fmla="*/ 336304 w 1124204"/>
                  <a:gd name="connsiteY8" fmla="*/ 114480 h 418350"/>
                  <a:gd name="connsiteX9" fmla="*/ 262485 w 1124204"/>
                  <a:gd name="connsiteY9" fmla="*/ 181156 h 418350"/>
                  <a:gd name="connsiteX10" fmla="*/ 181523 w 1124204"/>
                  <a:gd name="connsiteY10" fmla="*/ 216874 h 418350"/>
                  <a:gd name="connsiteX11" fmla="*/ 71986 w 1124204"/>
                  <a:gd name="connsiteY11" fmla="*/ 226399 h 418350"/>
                  <a:gd name="connsiteX12" fmla="*/ 5311 w 1124204"/>
                  <a:gd name="connsiteY12" fmla="*/ 216874 h 418350"/>
                  <a:gd name="connsiteX13" fmla="*/ 5311 w 1124204"/>
                  <a:gd name="connsiteY13" fmla="*/ 259736 h 418350"/>
                  <a:gd name="connsiteX14" fmla="*/ 14836 w 1124204"/>
                  <a:gd name="connsiteY14" fmla="*/ 324030 h 418350"/>
                  <a:gd name="connsiteX15" fmla="*/ 121992 w 1124204"/>
                  <a:gd name="connsiteY15" fmla="*/ 331174 h 418350"/>
                  <a:gd name="connsiteX16" fmla="*/ 255342 w 1124204"/>
                  <a:gd name="connsiteY16" fmla="*/ 319268 h 418350"/>
                  <a:gd name="connsiteX17" fmla="*/ 348211 w 1124204"/>
                  <a:gd name="connsiteY17" fmla="*/ 274024 h 418350"/>
                  <a:gd name="connsiteX18" fmla="*/ 457748 w 1124204"/>
                  <a:gd name="connsiteY18" fmla="*/ 162106 h 418350"/>
                  <a:gd name="connsiteX19" fmla="*/ 624435 w 1124204"/>
                  <a:gd name="connsiteY19" fmla="*/ 109717 h 418350"/>
                  <a:gd name="connsiteX20" fmla="*/ 748260 w 1124204"/>
                  <a:gd name="connsiteY20" fmla="*/ 104955 h 418350"/>
                  <a:gd name="connsiteX21" fmla="*/ 862561 w 1124204"/>
                  <a:gd name="connsiteY21" fmla="*/ 112099 h 418350"/>
                  <a:gd name="connsiteX22" fmla="*/ 993529 w 1124204"/>
                  <a:gd name="connsiteY22" fmla="*/ 174012 h 418350"/>
                  <a:gd name="connsiteX23" fmla="*/ 1012579 w 1124204"/>
                  <a:gd name="connsiteY23" fmla="*/ 278787 h 418350"/>
                  <a:gd name="connsiteX24" fmla="*/ 967336 w 1124204"/>
                  <a:gd name="connsiteY24" fmla="*/ 347843 h 418350"/>
                  <a:gd name="connsiteX25" fmla="*/ 1010198 w 1124204"/>
                  <a:gd name="connsiteY25" fmla="*/ 383562 h 418350"/>
                  <a:gd name="connsiteX26" fmla="*/ 1062586 w 1124204"/>
                  <a:gd name="connsiteY26" fmla="*/ 416899 h 418350"/>
                  <a:gd name="connsiteX0" fmla="*/ 1062586 w 1124204"/>
                  <a:gd name="connsiteY0" fmla="*/ 416899 h 417700"/>
                  <a:gd name="connsiteX1" fmla="*/ 1110211 w 1124204"/>
                  <a:gd name="connsiteY1" fmla="*/ 333555 h 417700"/>
                  <a:gd name="connsiteX2" fmla="*/ 1119735 w 1124204"/>
                  <a:gd name="connsiteY2" fmla="*/ 190680 h 417700"/>
                  <a:gd name="connsiteX3" fmla="*/ 1045917 w 1124204"/>
                  <a:gd name="connsiteY3" fmla="*/ 83524 h 417700"/>
                  <a:gd name="connsiteX4" fmla="*/ 945904 w 1124204"/>
                  <a:gd name="connsiteY4" fmla="*/ 26374 h 417700"/>
                  <a:gd name="connsiteX5" fmla="*/ 786361 w 1124204"/>
                  <a:gd name="connsiteY5" fmla="*/ 180 h 417700"/>
                  <a:gd name="connsiteX6" fmla="*/ 614910 w 1124204"/>
                  <a:gd name="connsiteY6" fmla="*/ 16849 h 417700"/>
                  <a:gd name="connsiteX7" fmla="*/ 450604 w 1124204"/>
                  <a:gd name="connsiteY7" fmla="*/ 54949 h 417700"/>
                  <a:gd name="connsiteX8" fmla="*/ 336304 w 1124204"/>
                  <a:gd name="connsiteY8" fmla="*/ 114480 h 417700"/>
                  <a:gd name="connsiteX9" fmla="*/ 262485 w 1124204"/>
                  <a:gd name="connsiteY9" fmla="*/ 181156 h 417700"/>
                  <a:gd name="connsiteX10" fmla="*/ 181523 w 1124204"/>
                  <a:gd name="connsiteY10" fmla="*/ 216874 h 417700"/>
                  <a:gd name="connsiteX11" fmla="*/ 71986 w 1124204"/>
                  <a:gd name="connsiteY11" fmla="*/ 226399 h 417700"/>
                  <a:gd name="connsiteX12" fmla="*/ 5311 w 1124204"/>
                  <a:gd name="connsiteY12" fmla="*/ 216874 h 417700"/>
                  <a:gd name="connsiteX13" fmla="*/ 5311 w 1124204"/>
                  <a:gd name="connsiteY13" fmla="*/ 259736 h 417700"/>
                  <a:gd name="connsiteX14" fmla="*/ 14836 w 1124204"/>
                  <a:gd name="connsiteY14" fmla="*/ 324030 h 417700"/>
                  <a:gd name="connsiteX15" fmla="*/ 121992 w 1124204"/>
                  <a:gd name="connsiteY15" fmla="*/ 331174 h 417700"/>
                  <a:gd name="connsiteX16" fmla="*/ 255342 w 1124204"/>
                  <a:gd name="connsiteY16" fmla="*/ 319268 h 417700"/>
                  <a:gd name="connsiteX17" fmla="*/ 348211 w 1124204"/>
                  <a:gd name="connsiteY17" fmla="*/ 274024 h 417700"/>
                  <a:gd name="connsiteX18" fmla="*/ 457748 w 1124204"/>
                  <a:gd name="connsiteY18" fmla="*/ 162106 h 417700"/>
                  <a:gd name="connsiteX19" fmla="*/ 624435 w 1124204"/>
                  <a:gd name="connsiteY19" fmla="*/ 109717 h 417700"/>
                  <a:gd name="connsiteX20" fmla="*/ 748260 w 1124204"/>
                  <a:gd name="connsiteY20" fmla="*/ 104955 h 417700"/>
                  <a:gd name="connsiteX21" fmla="*/ 862561 w 1124204"/>
                  <a:gd name="connsiteY21" fmla="*/ 112099 h 417700"/>
                  <a:gd name="connsiteX22" fmla="*/ 993529 w 1124204"/>
                  <a:gd name="connsiteY22" fmla="*/ 174012 h 417700"/>
                  <a:gd name="connsiteX23" fmla="*/ 1012579 w 1124204"/>
                  <a:gd name="connsiteY23" fmla="*/ 278787 h 417700"/>
                  <a:gd name="connsiteX24" fmla="*/ 967336 w 1124204"/>
                  <a:gd name="connsiteY24" fmla="*/ 347843 h 417700"/>
                  <a:gd name="connsiteX25" fmla="*/ 1022105 w 1124204"/>
                  <a:gd name="connsiteY25" fmla="*/ 374037 h 417700"/>
                  <a:gd name="connsiteX26" fmla="*/ 1062586 w 1124204"/>
                  <a:gd name="connsiteY26" fmla="*/ 416899 h 417700"/>
                  <a:gd name="connsiteX0" fmla="*/ 1076873 w 1123793"/>
                  <a:gd name="connsiteY0" fmla="*/ 400230 h 401401"/>
                  <a:gd name="connsiteX1" fmla="*/ 1110211 w 1123793"/>
                  <a:gd name="connsiteY1" fmla="*/ 333555 h 401401"/>
                  <a:gd name="connsiteX2" fmla="*/ 1119735 w 1123793"/>
                  <a:gd name="connsiteY2" fmla="*/ 190680 h 401401"/>
                  <a:gd name="connsiteX3" fmla="*/ 1045917 w 1123793"/>
                  <a:gd name="connsiteY3" fmla="*/ 83524 h 401401"/>
                  <a:gd name="connsiteX4" fmla="*/ 945904 w 1123793"/>
                  <a:gd name="connsiteY4" fmla="*/ 26374 h 401401"/>
                  <a:gd name="connsiteX5" fmla="*/ 786361 w 1123793"/>
                  <a:gd name="connsiteY5" fmla="*/ 180 h 401401"/>
                  <a:gd name="connsiteX6" fmla="*/ 614910 w 1123793"/>
                  <a:gd name="connsiteY6" fmla="*/ 16849 h 401401"/>
                  <a:gd name="connsiteX7" fmla="*/ 450604 w 1123793"/>
                  <a:gd name="connsiteY7" fmla="*/ 54949 h 401401"/>
                  <a:gd name="connsiteX8" fmla="*/ 336304 w 1123793"/>
                  <a:gd name="connsiteY8" fmla="*/ 114480 h 401401"/>
                  <a:gd name="connsiteX9" fmla="*/ 262485 w 1123793"/>
                  <a:gd name="connsiteY9" fmla="*/ 181156 h 401401"/>
                  <a:gd name="connsiteX10" fmla="*/ 181523 w 1123793"/>
                  <a:gd name="connsiteY10" fmla="*/ 216874 h 401401"/>
                  <a:gd name="connsiteX11" fmla="*/ 71986 w 1123793"/>
                  <a:gd name="connsiteY11" fmla="*/ 226399 h 401401"/>
                  <a:gd name="connsiteX12" fmla="*/ 5311 w 1123793"/>
                  <a:gd name="connsiteY12" fmla="*/ 216874 h 401401"/>
                  <a:gd name="connsiteX13" fmla="*/ 5311 w 1123793"/>
                  <a:gd name="connsiteY13" fmla="*/ 259736 h 401401"/>
                  <a:gd name="connsiteX14" fmla="*/ 14836 w 1123793"/>
                  <a:gd name="connsiteY14" fmla="*/ 324030 h 401401"/>
                  <a:gd name="connsiteX15" fmla="*/ 121992 w 1123793"/>
                  <a:gd name="connsiteY15" fmla="*/ 331174 h 401401"/>
                  <a:gd name="connsiteX16" fmla="*/ 255342 w 1123793"/>
                  <a:gd name="connsiteY16" fmla="*/ 319268 h 401401"/>
                  <a:gd name="connsiteX17" fmla="*/ 348211 w 1123793"/>
                  <a:gd name="connsiteY17" fmla="*/ 274024 h 401401"/>
                  <a:gd name="connsiteX18" fmla="*/ 457748 w 1123793"/>
                  <a:gd name="connsiteY18" fmla="*/ 162106 h 401401"/>
                  <a:gd name="connsiteX19" fmla="*/ 624435 w 1123793"/>
                  <a:gd name="connsiteY19" fmla="*/ 109717 h 401401"/>
                  <a:gd name="connsiteX20" fmla="*/ 748260 w 1123793"/>
                  <a:gd name="connsiteY20" fmla="*/ 104955 h 401401"/>
                  <a:gd name="connsiteX21" fmla="*/ 862561 w 1123793"/>
                  <a:gd name="connsiteY21" fmla="*/ 112099 h 401401"/>
                  <a:gd name="connsiteX22" fmla="*/ 993529 w 1123793"/>
                  <a:gd name="connsiteY22" fmla="*/ 174012 h 401401"/>
                  <a:gd name="connsiteX23" fmla="*/ 1012579 w 1123793"/>
                  <a:gd name="connsiteY23" fmla="*/ 278787 h 401401"/>
                  <a:gd name="connsiteX24" fmla="*/ 967336 w 1123793"/>
                  <a:gd name="connsiteY24" fmla="*/ 347843 h 401401"/>
                  <a:gd name="connsiteX25" fmla="*/ 1022105 w 1123793"/>
                  <a:gd name="connsiteY25" fmla="*/ 374037 h 401401"/>
                  <a:gd name="connsiteX26" fmla="*/ 1076873 w 1123793"/>
                  <a:gd name="connsiteY26" fmla="*/ 400230 h 401401"/>
                  <a:gd name="connsiteX0" fmla="*/ 1076873 w 1123793"/>
                  <a:gd name="connsiteY0" fmla="*/ 400230 h 401417"/>
                  <a:gd name="connsiteX1" fmla="*/ 1110211 w 1123793"/>
                  <a:gd name="connsiteY1" fmla="*/ 333555 h 401417"/>
                  <a:gd name="connsiteX2" fmla="*/ 1119735 w 1123793"/>
                  <a:gd name="connsiteY2" fmla="*/ 190680 h 401417"/>
                  <a:gd name="connsiteX3" fmla="*/ 1045917 w 1123793"/>
                  <a:gd name="connsiteY3" fmla="*/ 83524 h 401417"/>
                  <a:gd name="connsiteX4" fmla="*/ 945904 w 1123793"/>
                  <a:gd name="connsiteY4" fmla="*/ 26374 h 401417"/>
                  <a:gd name="connsiteX5" fmla="*/ 786361 w 1123793"/>
                  <a:gd name="connsiteY5" fmla="*/ 180 h 401417"/>
                  <a:gd name="connsiteX6" fmla="*/ 614910 w 1123793"/>
                  <a:gd name="connsiteY6" fmla="*/ 16849 h 401417"/>
                  <a:gd name="connsiteX7" fmla="*/ 450604 w 1123793"/>
                  <a:gd name="connsiteY7" fmla="*/ 54949 h 401417"/>
                  <a:gd name="connsiteX8" fmla="*/ 336304 w 1123793"/>
                  <a:gd name="connsiteY8" fmla="*/ 114480 h 401417"/>
                  <a:gd name="connsiteX9" fmla="*/ 262485 w 1123793"/>
                  <a:gd name="connsiteY9" fmla="*/ 181156 h 401417"/>
                  <a:gd name="connsiteX10" fmla="*/ 181523 w 1123793"/>
                  <a:gd name="connsiteY10" fmla="*/ 216874 h 401417"/>
                  <a:gd name="connsiteX11" fmla="*/ 71986 w 1123793"/>
                  <a:gd name="connsiteY11" fmla="*/ 226399 h 401417"/>
                  <a:gd name="connsiteX12" fmla="*/ 5311 w 1123793"/>
                  <a:gd name="connsiteY12" fmla="*/ 216874 h 401417"/>
                  <a:gd name="connsiteX13" fmla="*/ 5311 w 1123793"/>
                  <a:gd name="connsiteY13" fmla="*/ 259736 h 401417"/>
                  <a:gd name="connsiteX14" fmla="*/ 14836 w 1123793"/>
                  <a:gd name="connsiteY14" fmla="*/ 324030 h 401417"/>
                  <a:gd name="connsiteX15" fmla="*/ 121992 w 1123793"/>
                  <a:gd name="connsiteY15" fmla="*/ 331174 h 401417"/>
                  <a:gd name="connsiteX16" fmla="*/ 255342 w 1123793"/>
                  <a:gd name="connsiteY16" fmla="*/ 319268 h 401417"/>
                  <a:gd name="connsiteX17" fmla="*/ 348211 w 1123793"/>
                  <a:gd name="connsiteY17" fmla="*/ 274024 h 401417"/>
                  <a:gd name="connsiteX18" fmla="*/ 457748 w 1123793"/>
                  <a:gd name="connsiteY18" fmla="*/ 162106 h 401417"/>
                  <a:gd name="connsiteX19" fmla="*/ 624435 w 1123793"/>
                  <a:gd name="connsiteY19" fmla="*/ 109717 h 401417"/>
                  <a:gd name="connsiteX20" fmla="*/ 748260 w 1123793"/>
                  <a:gd name="connsiteY20" fmla="*/ 104955 h 401417"/>
                  <a:gd name="connsiteX21" fmla="*/ 862561 w 1123793"/>
                  <a:gd name="connsiteY21" fmla="*/ 112099 h 401417"/>
                  <a:gd name="connsiteX22" fmla="*/ 993529 w 1123793"/>
                  <a:gd name="connsiteY22" fmla="*/ 174012 h 401417"/>
                  <a:gd name="connsiteX23" fmla="*/ 1012579 w 1123793"/>
                  <a:gd name="connsiteY23" fmla="*/ 278787 h 401417"/>
                  <a:gd name="connsiteX24" fmla="*/ 969717 w 1123793"/>
                  <a:gd name="connsiteY24" fmla="*/ 345462 h 401417"/>
                  <a:gd name="connsiteX25" fmla="*/ 1022105 w 1123793"/>
                  <a:gd name="connsiteY25" fmla="*/ 374037 h 401417"/>
                  <a:gd name="connsiteX26" fmla="*/ 1076873 w 1123793"/>
                  <a:gd name="connsiteY26" fmla="*/ 400230 h 401417"/>
                  <a:gd name="connsiteX0" fmla="*/ 1076873 w 1127152"/>
                  <a:gd name="connsiteY0" fmla="*/ 400230 h 402132"/>
                  <a:gd name="connsiteX1" fmla="*/ 1119736 w 1127152"/>
                  <a:gd name="connsiteY1" fmla="*/ 319268 h 402132"/>
                  <a:gd name="connsiteX2" fmla="*/ 1119735 w 1127152"/>
                  <a:gd name="connsiteY2" fmla="*/ 190680 h 402132"/>
                  <a:gd name="connsiteX3" fmla="*/ 1045917 w 1127152"/>
                  <a:gd name="connsiteY3" fmla="*/ 83524 h 402132"/>
                  <a:gd name="connsiteX4" fmla="*/ 945904 w 1127152"/>
                  <a:gd name="connsiteY4" fmla="*/ 26374 h 402132"/>
                  <a:gd name="connsiteX5" fmla="*/ 786361 w 1127152"/>
                  <a:gd name="connsiteY5" fmla="*/ 180 h 402132"/>
                  <a:gd name="connsiteX6" fmla="*/ 614910 w 1127152"/>
                  <a:gd name="connsiteY6" fmla="*/ 16849 h 402132"/>
                  <a:gd name="connsiteX7" fmla="*/ 450604 w 1127152"/>
                  <a:gd name="connsiteY7" fmla="*/ 54949 h 402132"/>
                  <a:gd name="connsiteX8" fmla="*/ 336304 w 1127152"/>
                  <a:gd name="connsiteY8" fmla="*/ 114480 h 402132"/>
                  <a:gd name="connsiteX9" fmla="*/ 262485 w 1127152"/>
                  <a:gd name="connsiteY9" fmla="*/ 181156 h 402132"/>
                  <a:gd name="connsiteX10" fmla="*/ 181523 w 1127152"/>
                  <a:gd name="connsiteY10" fmla="*/ 216874 h 402132"/>
                  <a:gd name="connsiteX11" fmla="*/ 71986 w 1127152"/>
                  <a:gd name="connsiteY11" fmla="*/ 226399 h 402132"/>
                  <a:gd name="connsiteX12" fmla="*/ 5311 w 1127152"/>
                  <a:gd name="connsiteY12" fmla="*/ 216874 h 402132"/>
                  <a:gd name="connsiteX13" fmla="*/ 5311 w 1127152"/>
                  <a:gd name="connsiteY13" fmla="*/ 259736 h 402132"/>
                  <a:gd name="connsiteX14" fmla="*/ 14836 w 1127152"/>
                  <a:gd name="connsiteY14" fmla="*/ 324030 h 402132"/>
                  <a:gd name="connsiteX15" fmla="*/ 121992 w 1127152"/>
                  <a:gd name="connsiteY15" fmla="*/ 331174 h 402132"/>
                  <a:gd name="connsiteX16" fmla="*/ 255342 w 1127152"/>
                  <a:gd name="connsiteY16" fmla="*/ 319268 h 402132"/>
                  <a:gd name="connsiteX17" fmla="*/ 348211 w 1127152"/>
                  <a:gd name="connsiteY17" fmla="*/ 274024 h 402132"/>
                  <a:gd name="connsiteX18" fmla="*/ 457748 w 1127152"/>
                  <a:gd name="connsiteY18" fmla="*/ 162106 h 402132"/>
                  <a:gd name="connsiteX19" fmla="*/ 624435 w 1127152"/>
                  <a:gd name="connsiteY19" fmla="*/ 109717 h 402132"/>
                  <a:gd name="connsiteX20" fmla="*/ 748260 w 1127152"/>
                  <a:gd name="connsiteY20" fmla="*/ 104955 h 402132"/>
                  <a:gd name="connsiteX21" fmla="*/ 862561 w 1127152"/>
                  <a:gd name="connsiteY21" fmla="*/ 112099 h 402132"/>
                  <a:gd name="connsiteX22" fmla="*/ 993529 w 1127152"/>
                  <a:gd name="connsiteY22" fmla="*/ 174012 h 402132"/>
                  <a:gd name="connsiteX23" fmla="*/ 1012579 w 1127152"/>
                  <a:gd name="connsiteY23" fmla="*/ 278787 h 402132"/>
                  <a:gd name="connsiteX24" fmla="*/ 969717 w 1127152"/>
                  <a:gd name="connsiteY24" fmla="*/ 345462 h 402132"/>
                  <a:gd name="connsiteX25" fmla="*/ 1022105 w 1127152"/>
                  <a:gd name="connsiteY25" fmla="*/ 374037 h 402132"/>
                  <a:gd name="connsiteX26" fmla="*/ 1076873 w 1127152"/>
                  <a:gd name="connsiteY26" fmla="*/ 400230 h 40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27152" h="402132">
                    <a:moveTo>
                      <a:pt x="1076873" y="400230"/>
                    </a:moveTo>
                    <a:cubicBezTo>
                      <a:pt x="1093145" y="391102"/>
                      <a:pt x="1112592" y="354193"/>
                      <a:pt x="1119736" y="319268"/>
                    </a:cubicBezTo>
                    <a:cubicBezTo>
                      <a:pt x="1126880" y="284343"/>
                      <a:pt x="1132038" y="229971"/>
                      <a:pt x="1119735" y="190680"/>
                    </a:cubicBezTo>
                    <a:cubicBezTo>
                      <a:pt x="1107432" y="151389"/>
                      <a:pt x="1074889" y="110908"/>
                      <a:pt x="1045917" y="83524"/>
                    </a:cubicBezTo>
                    <a:cubicBezTo>
                      <a:pt x="1016945" y="56140"/>
                      <a:pt x="989163" y="40265"/>
                      <a:pt x="945904" y="26374"/>
                    </a:cubicBezTo>
                    <a:cubicBezTo>
                      <a:pt x="902645" y="12483"/>
                      <a:pt x="841527" y="1767"/>
                      <a:pt x="786361" y="180"/>
                    </a:cubicBezTo>
                    <a:cubicBezTo>
                      <a:pt x="731195" y="-1407"/>
                      <a:pt x="670869" y="7721"/>
                      <a:pt x="614910" y="16849"/>
                    </a:cubicBezTo>
                    <a:cubicBezTo>
                      <a:pt x="558950" y="25977"/>
                      <a:pt x="497038" y="38677"/>
                      <a:pt x="450604" y="54949"/>
                    </a:cubicBezTo>
                    <a:cubicBezTo>
                      <a:pt x="404170" y="71221"/>
                      <a:pt x="367657" y="93446"/>
                      <a:pt x="336304" y="114480"/>
                    </a:cubicBezTo>
                    <a:cubicBezTo>
                      <a:pt x="304951" y="135515"/>
                      <a:pt x="288282" y="164090"/>
                      <a:pt x="262485" y="181156"/>
                    </a:cubicBezTo>
                    <a:cubicBezTo>
                      <a:pt x="236688" y="198222"/>
                      <a:pt x="213273" y="209334"/>
                      <a:pt x="181523" y="216874"/>
                    </a:cubicBezTo>
                    <a:cubicBezTo>
                      <a:pt x="149773" y="224414"/>
                      <a:pt x="101355" y="226399"/>
                      <a:pt x="71986" y="226399"/>
                    </a:cubicBezTo>
                    <a:cubicBezTo>
                      <a:pt x="42617" y="226399"/>
                      <a:pt x="16424" y="211318"/>
                      <a:pt x="5311" y="216874"/>
                    </a:cubicBezTo>
                    <a:cubicBezTo>
                      <a:pt x="-5802" y="222430"/>
                      <a:pt x="3724" y="241877"/>
                      <a:pt x="5311" y="259736"/>
                    </a:cubicBezTo>
                    <a:cubicBezTo>
                      <a:pt x="6898" y="277595"/>
                      <a:pt x="-4611" y="312124"/>
                      <a:pt x="14836" y="324030"/>
                    </a:cubicBezTo>
                    <a:cubicBezTo>
                      <a:pt x="34283" y="335936"/>
                      <a:pt x="81908" y="331968"/>
                      <a:pt x="121992" y="331174"/>
                    </a:cubicBezTo>
                    <a:cubicBezTo>
                      <a:pt x="162076" y="330380"/>
                      <a:pt x="217639" y="328793"/>
                      <a:pt x="255342" y="319268"/>
                    </a:cubicBezTo>
                    <a:cubicBezTo>
                      <a:pt x="293045" y="309743"/>
                      <a:pt x="314477" y="300218"/>
                      <a:pt x="348211" y="274024"/>
                    </a:cubicBezTo>
                    <a:cubicBezTo>
                      <a:pt x="381945" y="247830"/>
                      <a:pt x="411711" y="189491"/>
                      <a:pt x="457748" y="162106"/>
                    </a:cubicBezTo>
                    <a:cubicBezTo>
                      <a:pt x="503785" y="134722"/>
                      <a:pt x="576016" y="119242"/>
                      <a:pt x="624435" y="109717"/>
                    </a:cubicBezTo>
                    <a:cubicBezTo>
                      <a:pt x="672854" y="100192"/>
                      <a:pt x="708572" y="104558"/>
                      <a:pt x="748260" y="104955"/>
                    </a:cubicBezTo>
                    <a:cubicBezTo>
                      <a:pt x="787948" y="105352"/>
                      <a:pt x="821683" y="100590"/>
                      <a:pt x="862561" y="112099"/>
                    </a:cubicBezTo>
                    <a:cubicBezTo>
                      <a:pt x="903439" y="123609"/>
                      <a:pt x="968526" y="146231"/>
                      <a:pt x="993529" y="174012"/>
                    </a:cubicBezTo>
                    <a:cubicBezTo>
                      <a:pt x="1018532" y="201793"/>
                      <a:pt x="1016548" y="250212"/>
                      <a:pt x="1012579" y="278787"/>
                    </a:cubicBezTo>
                    <a:cubicBezTo>
                      <a:pt x="1008610" y="307362"/>
                      <a:pt x="970114" y="328000"/>
                      <a:pt x="969717" y="345462"/>
                    </a:cubicBezTo>
                    <a:cubicBezTo>
                      <a:pt x="969320" y="362924"/>
                      <a:pt x="1004246" y="364909"/>
                      <a:pt x="1022105" y="374037"/>
                    </a:cubicBezTo>
                    <a:cubicBezTo>
                      <a:pt x="1039964" y="383165"/>
                      <a:pt x="1060601" y="409358"/>
                      <a:pt x="1076873" y="40023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5" name="任意多边形 1424"/>
              <p:cNvSpPr/>
              <p:nvPr/>
            </p:nvSpPr>
            <p:spPr>
              <a:xfrm>
                <a:off x="7536213" y="5536480"/>
                <a:ext cx="189083" cy="161603"/>
              </a:xfrm>
              <a:custGeom>
                <a:avLst/>
                <a:gdLst>
                  <a:gd name="connsiteX0" fmla="*/ 29202 w 484374"/>
                  <a:gd name="connsiteY0" fmla="*/ 88254 h 395941"/>
                  <a:gd name="connsiteX1" fmla="*/ 627 w 484374"/>
                  <a:gd name="connsiteY1" fmla="*/ 181122 h 395941"/>
                  <a:gd name="connsiteX2" fmla="*/ 53015 w 484374"/>
                  <a:gd name="connsiteY2" fmla="*/ 300185 h 395941"/>
                  <a:gd name="connsiteX3" fmla="*/ 148265 w 484374"/>
                  <a:gd name="connsiteY3" fmla="*/ 381147 h 395941"/>
                  <a:gd name="connsiteX4" fmla="*/ 267327 w 484374"/>
                  <a:gd name="connsiteY4" fmla="*/ 395435 h 395941"/>
                  <a:gd name="connsiteX5" fmla="*/ 348290 w 484374"/>
                  <a:gd name="connsiteY5" fmla="*/ 374004 h 395941"/>
                  <a:gd name="connsiteX6" fmla="*/ 445921 w 484374"/>
                  <a:gd name="connsiteY6" fmla="*/ 309710 h 395941"/>
                  <a:gd name="connsiteX7" fmla="*/ 484021 w 484374"/>
                  <a:gd name="connsiteY7" fmla="*/ 285897 h 395941"/>
                  <a:gd name="connsiteX8" fmla="*/ 426871 w 484374"/>
                  <a:gd name="connsiteY8" fmla="*/ 250179 h 395941"/>
                  <a:gd name="connsiteX9" fmla="*/ 374483 w 484374"/>
                  <a:gd name="connsiteY9" fmla="*/ 214460 h 395941"/>
                  <a:gd name="connsiteX10" fmla="*/ 288758 w 484374"/>
                  <a:gd name="connsiteY10" fmla="*/ 278754 h 395941"/>
                  <a:gd name="connsiteX11" fmla="*/ 186365 w 484374"/>
                  <a:gd name="connsiteY11" fmla="*/ 278754 h 395941"/>
                  <a:gd name="connsiteX12" fmla="*/ 133977 w 484374"/>
                  <a:gd name="connsiteY12" fmla="*/ 214460 h 395941"/>
                  <a:gd name="connsiteX13" fmla="*/ 164933 w 484374"/>
                  <a:gd name="connsiteY13" fmla="*/ 159691 h 395941"/>
                  <a:gd name="connsiteX14" fmla="*/ 205415 w 484374"/>
                  <a:gd name="connsiteY14" fmla="*/ 109685 h 395941"/>
                  <a:gd name="connsiteX15" fmla="*/ 310190 w 484374"/>
                  <a:gd name="connsiteY15" fmla="*/ 145404 h 395941"/>
                  <a:gd name="connsiteX16" fmla="*/ 307808 w 484374"/>
                  <a:gd name="connsiteY16" fmla="*/ 54916 h 395941"/>
                  <a:gd name="connsiteX17" fmla="*/ 317333 w 484374"/>
                  <a:gd name="connsiteY17" fmla="*/ 19197 h 395941"/>
                  <a:gd name="connsiteX18" fmla="*/ 226846 w 484374"/>
                  <a:gd name="connsiteY18" fmla="*/ 147 h 395941"/>
                  <a:gd name="connsiteX19" fmla="*/ 103021 w 484374"/>
                  <a:gd name="connsiteY19" fmla="*/ 28722 h 395941"/>
                  <a:gd name="connsiteX20" fmla="*/ 29202 w 484374"/>
                  <a:gd name="connsiteY20" fmla="*/ 88254 h 395941"/>
                  <a:gd name="connsiteX0" fmla="*/ 29202 w 484374"/>
                  <a:gd name="connsiteY0" fmla="*/ 88254 h 395941"/>
                  <a:gd name="connsiteX1" fmla="*/ 627 w 484374"/>
                  <a:gd name="connsiteY1" fmla="*/ 181122 h 395941"/>
                  <a:gd name="connsiteX2" fmla="*/ 53015 w 484374"/>
                  <a:gd name="connsiteY2" fmla="*/ 300185 h 395941"/>
                  <a:gd name="connsiteX3" fmla="*/ 148265 w 484374"/>
                  <a:gd name="connsiteY3" fmla="*/ 381147 h 395941"/>
                  <a:gd name="connsiteX4" fmla="*/ 267327 w 484374"/>
                  <a:gd name="connsiteY4" fmla="*/ 395435 h 395941"/>
                  <a:gd name="connsiteX5" fmla="*/ 348290 w 484374"/>
                  <a:gd name="connsiteY5" fmla="*/ 374004 h 395941"/>
                  <a:gd name="connsiteX6" fmla="*/ 445921 w 484374"/>
                  <a:gd name="connsiteY6" fmla="*/ 309710 h 395941"/>
                  <a:gd name="connsiteX7" fmla="*/ 484021 w 484374"/>
                  <a:gd name="connsiteY7" fmla="*/ 285897 h 395941"/>
                  <a:gd name="connsiteX8" fmla="*/ 426871 w 484374"/>
                  <a:gd name="connsiteY8" fmla="*/ 250179 h 395941"/>
                  <a:gd name="connsiteX9" fmla="*/ 374483 w 484374"/>
                  <a:gd name="connsiteY9" fmla="*/ 214460 h 395941"/>
                  <a:gd name="connsiteX10" fmla="*/ 288758 w 484374"/>
                  <a:gd name="connsiteY10" fmla="*/ 278754 h 395941"/>
                  <a:gd name="connsiteX11" fmla="*/ 186365 w 484374"/>
                  <a:gd name="connsiteY11" fmla="*/ 278754 h 395941"/>
                  <a:gd name="connsiteX12" fmla="*/ 133977 w 484374"/>
                  <a:gd name="connsiteY12" fmla="*/ 214460 h 395941"/>
                  <a:gd name="connsiteX13" fmla="*/ 164933 w 484374"/>
                  <a:gd name="connsiteY13" fmla="*/ 159691 h 395941"/>
                  <a:gd name="connsiteX14" fmla="*/ 214940 w 484374"/>
                  <a:gd name="connsiteY14" fmla="*/ 126354 h 395941"/>
                  <a:gd name="connsiteX15" fmla="*/ 310190 w 484374"/>
                  <a:gd name="connsiteY15" fmla="*/ 145404 h 395941"/>
                  <a:gd name="connsiteX16" fmla="*/ 307808 w 484374"/>
                  <a:gd name="connsiteY16" fmla="*/ 54916 h 395941"/>
                  <a:gd name="connsiteX17" fmla="*/ 317333 w 484374"/>
                  <a:gd name="connsiteY17" fmla="*/ 19197 h 395941"/>
                  <a:gd name="connsiteX18" fmla="*/ 226846 w 484374"/>
                  <a:gd name="connsiteY18" fmla="*/ 147 h 395941"/>
                  <a:gd name="connsiteX19" fmla="*/ 103021 w 484374"/>
                  <a:gd name="connsiteY19" fmla="*/ 28722 h 395941"/>
                  <a:gd name="connsiteX20" fmla="*/ 29202 w 484374"/>
                  <a:gd name="connsiteY20" fmla="*/ 88254 h 395941"/>
                  <a:gd name="connsiteX0" fmla="*/ 29202 w 484374"/>
                  <a:gd name="connsiteY0" fmla="*/ 88254 h 395941"/>
                  <a:gd name="connsiteX1" fmla="*/ 627 w 484374"/>
                  <a:gd name="connsiteY1" fmla="*/ 181122 h 395941"/>
                  <a:gd name="connsiteX2" fmla="*/ 53015 w 484374"/>
                  <a:gd name="connsiteY2" fmla="*/ 300185 h 395941"/>
                  <a:gd name="connsiteX3" fmla="*/ 148265 w 484374"/>
                  <a:gd name="connsiteY3" fmla="*/ 381147 h 395941"/>
                  <a:gd name="connsiteX4" fmla="*/ 267327 w 484374"/>
                  <a:gd name="connsiteY4" fmla="*/ 395435 h 395941"/>
                  <a:gd name="connsiteX5" fmla="*/ 348290 w 484374"/>
                  <a:gd name="connsiteY5" fmla="*/ 374004 h 395941"/>
                  <a:gd name="connsiteX6" fmla="*/ 445921 w 484374"/>
                  <a:gd name="connsiteY6" fmla="*/ 309710 h 395941"/>
                  <a:gd name="connsiteX7" fmla="*/ 484021 w 484374"/>
                  <a:gd name="connsiteY7" fmla="*/ 285897 h 395941"/>
                  <a:gd name="connsiteX8" fmla="*/ 426871 w 484374"/>
                  <a:gd name="connsiteY8" fmla="*/ 250179 h 395941"/>
                  <a:gd name="connsiteX9" fmla="*/ 374483 w 484374"/>
                  <a:gd name="connsiteY9" fmla="*/ 214460 h 395941"/>
                  <a:gd name="connsiteX10" fmla="*/ 288758 w 484374"/>
                  <a:gd name="connsiteY10" fmla="*/ 278754 h 395941"/>
                  <a:gd name="connsiteX11" fmla="*/ 186365 w 484374"/>
                  <a:gd name="connsiteY11" fmla="*/ 278754 h 395941"/>
                  <a:gd name="connsiteX12" fmla="*/ 133977 w 484374"/>
                  <a:gd name="connsiteY12" fmla="*/ 214460 h 395941"/>
                  <a:gd name="connsiteX13" fmla="*/ 162552 w 484374"/>
                  <a:gd name="connsiteY13" fmla="*/ 159691 h 395941"/>
                  <a:gd name="connsiteX14" fmla="*/ 214940 w 484374"/>
                  <a:gd name="connsiteY14" fmla="*/ 126354 h 395941"/>
                  <a:gd name="connsiteX15" fmla="*/ 310190 w 484374"/>
                  <a:gd name="connsiteY15" fmla="*/ 145404 h 395941"/>
                  <a:gd name="connsiteX16" fmla="*/ 307808 w 484374"/>
                  <a:gd name="connsiteY16" fmla="*/ 54916 h 395941"/>
                  <a:gd name="connsiteX17" fmla="*/ 317333 w 484374"/>
                  <a:gd name="connsiteY17" fmla="*/ 19197 h 395941"/>
                  <a:gd name="connsiteX18" fmla="*/ 226846 w 484374"/>
                  <a:gd name="connsiteY18" fmla="*/ 147 h 395941"/>
                  <a:gd name="connsiteX19" fmla="*/ 103021 w 484374"/>
                  <a:gd name="connsiteY19" fmla="*/ 28722 h 395941"/>
                  <a:gd name="connsiteX20" fmla="*/ 29202 w 484374"/>
                  <a:gd name="connsiteY20" fmla="*/ 88254 h 395941"/>
                  <a:gd name="connsiteX0" fmla="*/ 29202 w 484374"/>
                  <a:gd name="connsiteY0" fmla="*/ 88254 h 395941"/>
                  <a:gd name="connsiteX1" fmla="*/ 627 w 484374"/>
                  <a:gd name="connsiteY1" fmla="*/ 181122 h 395941"/>
                  <a:gd name="connsiteX2" fmla="*/ 53015 w 484374"/>
                  <a:gd name="connsiteY2" fmla="*/ 300185 h 395941"/>
                  <a:gd name="connsiteX3" fmla="*/ 148265 w 484374"/>
                  <a:gd name="connsiteY3" fmla="*/ 381147 h 395941"/>
                  <a:gd name="connsiteX4" fmla="*/ 267327 w 484374"/>
                  <a:gd name="connsiteY4" fmla="*/ 395435 h 395941"/>
                  <a:gd name="connsiteX5" fmla="*/ 348290 w 484374"/>
                  <a:gd name="connsiteY5" fmla="*/ 374004 h 395941"/>
                  <a:gd name="connsiteX6" fmla="*/ 445921 w 484374"/>
                  <a:gd name="connsiteY6" fmla="*/ 309710 h 395941"/>
                  <a:gd name="connsiteX7" fmla="*/ 484021 w 484374"/>
                  <a:gd name="connsiteY7" fmla="*/ 285897 h 395941"/>
                  <a:gd name="connsiteX8" fmla="*/ 426871 w 484374"/>
                  <a:gd name="connsiteY8" fmla="*/ 250179 h 395941"/>
                  <a:gd name="connsiteX9" fmla="*/ 374483 w 484374"/>
                  <a:gd name="connsiteY9" fmla="*/ 214460 h 395941"/>
                  <a:gd name="connsiteX10" fmla="*/ 288758 w 484374"/>
                  <a:gd name="connsiteY10" fmla="*/ 278754 h 395941"/>
                  <a:gd name="connsiteX11" fmla="*/ 186365 w 484374"/>
                  <a:gd name="connsiteY11" fmla="*/ 278754 h 395941"/>
                  <a:gd name="connsiteX12" fmla="*/ 133977 w 484374"/>
                  <a:gd name="connsiteY12" fmla="*/ 214460 h 395941"/>
                  <a:gd name="connsiteX13" fmla="*/ 162552 w 484374"/>
                  <a:gd name="connsiteY13" fmla="*/ 159691 h 395941"/>
                  <a:gd name="connsiteX14" fmla="*/ 214940 w 484374"/>
                  <a:gd name="connsiteY14" fmla="*/ 133498 h 395941"/>
                  <a:gd name="connsiteX15" fmla="*/ 310190 w 484374"/>
                  <a:gd name="connsiteY15" fmla="*/ 145404 h 395941"/>
                  <a:gd name="connsiteX16" fmla="*/ 307808 w 484374"/>
                  <a:gd name="connsiteY16" fmla="*/ 54916 h 395941"/>
                  <a:gd name="connsiteX17" fmla="*/ 317333 w 484374"/>
                  <a:gd name="connsiteY17" fmla="*/ 19197 h 395941"/>
                  <a:gd name="connsiteX18" fmla="*/ 226846 w 484374"/>
                  <a:gd name="connsiteY18" fmla="*/ 147 h 395941"/>
                  <a:gd name="connsiteX19" fmla="*/ 103021 w 484374"/>
                  <a:gd name="connsiteY19" fmla="*/ 28722 h 395941"/>
                  <a:gd name="connsiteX20" fmla="*/ 29202 w 484374"/>
                  <a:gd name="connsiteY20" fmla="*/ 88254 h 395941"/>
                  <a:gd name="connsiteX0" fmla="*/ 29202 w 484374"/>
                  <a:gd name="connsiteY0" fmla="*/ 88293 h 395980"/>
                  <a:gd name="connsiteX1" fmla="*/ 627 w 484374"/>
                  <a:gd name="connsiteY1" fmla="*/ 181161 h 395980"/>
                  <a:gd name="connsiteX2" fmla="*/ 53015 w 484374"/>
                  <a:gd name="connsiteY2" fmla="*/ 300224 h 395980"/>
                  <a:gd name="connsiteX3" fmla="*/ 148265 w 484374"/>
                  <a:gd name="connsiteY3" fmla="*/ 381186 h 395980"/>
                  <a:gd name="connsiteX4" fmla="*/ 267327 w 484374"/>
                  <a:gd name="connsiteY4" fmla="*/ 395474 h 395980"/>
                  <a:gd name="connsiteX5" fmla="*/ 348290 w 484374"/>
                  <a:gd name="connsiteY5" fmla="*/ 374043 h 395980"/>
                  <a:gd name="connsiteX6" fmla="*/ 445921 w 484374"/>
                  <a:gd name="connsiteY6" fmla="*/ 309749 h 395980"/>
                  <a:gd name="connsiteX7" fmla="*/ 484021 w 484374"/>
                  <a:gd name="connsiteY7" fmla="*/ 285936 h 395980"/>
                  <a:gd name="connsiteX8" fmla="*/ 426871 w 484374"/>
                  <a:gd name="connsiteY8" fmla="*/ 250218 h 395980"/>
                  <a:gd name="connsiteX9" fmla="*/ 374483 w 484374"/>
                  <a:gd name="connsiteY9" fmla="*/ 214499 h 395980"/>
                  <a:gd name="connsiteX10" fmla="*/ 288758 w 484374"/>
                  <a:gd name="connsiteY10" fmla="*/ 278793 h 395980"/>
                  <a:gd name="connsiteX11" fmla="*/ 186365 w 484374"/>
                  <a:gd name="connsiteY11" fmla="*/ 278793 h 395980"/>
                  <a:gd name="connsiteX12" fmla="*/ 133977 w 484374"/>
                  <a:gd name="connsiteY12" fmla="*/ 214499 h 395980"/>
                  <a:gd name="connsiteX13" fmla="*/ 162552 w 484374"/>
                  <a:gd name="connsiteY13" fmla="*/ 159730 h 395980"/>
                  <a:gd name="connsiteX14" fmla="*/ 214940 w 484374"/>
                  <a:gd name="connsiteY14" fmla="*/ 133537 h 395980"/>
                  <a:gd name="connsiteX15" fmla="*/ 310190 w 484374"/>
                  <a:gd name="connsiteY15" fmla="*/ 145443 h 395980"/>
                  <a:gd name="connsiteX16" fmla="*/ 300665 w 484374"/>
                  <a:gd name="connsiteY16" fmla="*/ 71624 h 395980"/>
                  <a:gd name="connsiteX17" fmla="*/ 317333 w 484374"/>
                  <a:gd name="connsiteY17" fmla="*/ 19236 h 395980"/>
                  <a:gd name="connsiteX18" fmla="*/ 226846 w 484374"/>
                  <a:gd name="connsiteY18" fmla="*/ 186 h 395980"/>
                  <a:gd name="connsiteX19" fmla="*/ 103021 w 484374"/>
                  <a:gd name="connsiteY19" fmla="*/ 28761 h 395980"/>
                  <a:gd name="connsiteX20" fmla="*/ 29202 w 484374"/>
                  <a:gd name="connsiteY20" fmla="*/ 88293 h 395980"/>
                  <a:gd name="connsiteX0" fmla="*/ 29202 w 484374"/>
                  <a:gd name="connsiteY0" fmla="*/ 88325 h 396012"/>
                  <a:gd name="connsiteX1" fmla="*/ 627 w 484374"/>
                  <a:gd name="connsiteY1" fmla="*/ 181193 h 396012"/>
                  <a:gd name="connsiteX2" fmla="*/ 53015 w 484374"/>
                  <a:gd name="connsiteY2" fmla="*/ 300256 h 396012"/>
                  <a:gd name="connsiteX3" fmla="*/ 148265 w 484374"/>
                  <a:gd name="connsiteY3" fmla="*/ 381218 h 396012"/>
                  <a:gd name="connsiteX4" fmla="*/ 267327 w 484374"/>
                  <a:gd name="connsiteY4" fmla="*/ 395506 h 396012"/>
                  <a:gd name="connsiteX5" fmla="*/ 348290 w 484374"/>
                  <a:gd name="connsiteY5" fmla="*/ 374075 h 396012"/>
                  <a:gd name="connsiteX6" fmla="*/ 445921 w 484374"/>
                  <a:gd name="connsiteY6" fmla="*/ 309781 h 396012"/>
                  <a:gd name="connsiteX7" fmla="*/ 484021 w 484374"/>
                  <a:gd name="connsiteY7" fmla="*/ 285968 h 396012"/>
                  <a:gd name="connsiteX8" fmla="*/ 426871 w 484374"/>
                  <a:gd name="connsiteY8" fmla="*/ 250250 h 396012"/>
                  <a:gd name="connsiteX9" fmla="*/ 374483 w 484374"/>
                  <a:gd name="connsiteY9" fmla="*/ 214531 h 396012"/>
                  <a:gd name="connsiteX10" fmla="*/ 288758 w 484374"/>
                  <a:gd name="connsiteY10" fmla="*/ 278825 h 396012"/>
                  <a:gd name="connsiteX11" fmla="*/ 186365 w 484374"/>
                  <a:gd name="connsiteY11" fmla="*/ 278825 h 396012"/>
                  <a:gd name="connsiteX12" fmla="*/ 133977 w 484374"/>
                  <a:gd name="connsiteY12" fmla="*/ 214531 h 396012"/>
                  <a:gd name="connsiteX13" fmla="*/ 162552 w 484374"/>
                  <a:gd name="connsiteY13" fmla="*/ 159762 h 396012"/>
                  <a:gd name="connsiteX14" fmla="*/ 214940 w 484374"/>
                  <a:gd name="connsiteY14" fmla="*/ 133569 h 396012"/>
                  <a:gd name="connsiteX15" fmla="*/ 310190 w 484374"/>
                  <a:gd name="connsiteY15" fmla="*/ 145475 h 396012"/>
                  <a:gd name="connsiteX16" fmla="*/ 300665 w 484374"/>
                  <a:gd name="connsiteY16" fmla="*/ 81181 h 396012"/>
                  <a:gd name="connsiteX17" fmla="*/ 317333 w 484374"/>
                  <a:gd name="connsiteY17" fmla="*/ 19268 h 396012"/>
                  <a:gd name="connsiteX18" fmla="*/ 226846 w 484374"/>
                  <a:gd name="connsiteY18" fmla="*/ 218 h 396012"/>
                  <a:gd name="connsiteX19" fmla="*/ 103021 w 484374"/>
                  <a:gd name="connsiteY19" fmla="*/ 28793 h 396012"/>
                  <a:gd name="connsiteX20" fmla="*/ 29202 w 484374"/>
                  <a:gd name="connsiteY20" fmla="*/ 88325 h 396012"/>
                  <a:gd name="connsiteX0" fmla="*/ 29202 w 484356"/>
                  <a:gd name="connsiteY0" fmla="*/ 88325 h 396012"/>
                  <a:gd name="connsiteX1" fmla="*/ 627 w 484356"/>
                  <a:gd name="connsiteY1" fmla="*/ 181193 h 396012"/>
                  <a:gd name="connsiteX2" fmla="*/ 53015 w 484356"/>
                  <a:gd name="connsiteY2" fmla="*/ 300256 h 396012"/>
                  <a:gd name="connsiteX3" fmla="*/ 148265 w 484356"/>
                  <a:gd name="connsiteY3" fmla="*/ 381218 h 396012"/>
                  <a:gd name="connsiteX4" fmla="*/ 267327 w 484356"/>
                  <a:gd name="connsiteY4" fmla="*/ 395506 h 396012"/>
                  <a:gd name="connsiteX5" fmla="*/ 355434 w 484356"/>
                  <a:gd name="connsiteY5" fmla="*/ 374075 h 396012"/>
                  <a:gd name="connsiteX6" fmla="*/ 445921 w 484356"/>
                  <a:gd name="connsiteY6" fmla="*/ 309781 h 396012"/>
                  <a:gd name="connsiteX7" fmla="*/ 484021 w 484356"/>
                  <a:gd name="connsiteY7" fmla="*/ 285968 h 396012"/>
                  <a:gd name="connsiteX8" fmla="*/ 426871 w 484356"/>
                  <a:gd name="connsiteY8" fmla="*/ 250250 h 396012"/>
                  <a:gd name="connsiteX9" fmla="*/ 374483 w 484356"/>
                  <a:gd name="connsiteY9" fmla="*/ 214531 h 396012"/>
                  <a:gd name="connsiteX10" fmla="*/ 288758 w 484356"/>
                  <a:gd name="connsiteY10" fmla="*/ 278825 h 396012"/>
                  <a:gd name="connsiteX11" fmla="*/ 186365 w 484356"/>
                  <a:gd name="connsiteY11" fmla="*/ 278825 h 396012"/>
                  <a:gd name="connsiteX12" fmla="*/ 133977 w 484356"/>
                  <a:gd name="connsiteY12" fmla="*/ 214531 h 396012"/>
                  <a:gd name="connsiteX13" fmla="*/ 162552 w 484356"/>
                  <a:gd name="connsiteY13" fmla="*/ 159762 h 396012"/>
                  <a:gd name="connsiteX14" fmla="*/ 214940 w 484356"/>
                  <a:gd name="connsiteY14" fmla="*/ 133569 h 396012"/>
                  <a:gd name="connsiteX15" fmla="*/ 310190 w 484356"/>
                  <a:gd name="connsiteY15" fmla="*/ 145475 h 396012"/>
                  <a:gd name="connsiteX16" fmla="*/ 300665 w 484356"/>
                  <a:gd name="connsiteY16" fmla="*/ 81181 h 396012"/>
                  <a:gd name="connsiteX17" fmla="*/ 317333 w 484356"/>
                  <a:gd name="connsiteY17" fmla="*/ 19268 h 396012"/>
                  <a:gd name="connsiteX18" fmla="*/ 226846 w 484356"/>
                  <a:gd name="connsiteY18" fmla="*/ 218 h 396012"/>
                  <a:gd name="connsiteX19" fmla="*/ 103021 w 484356"/>
                  <a:gd name="connsiteY19" fmla="*/ 28793 h 396012"/>
                  <a:gd name="connsiteX20" fmla="*/ 29202 w 484356"/>
                  <a:gd name="connsiteY20" fmla="*/ 88325 h 396012"/>
                  <a:gd name="connsiteX0" fmla="*/ 29202 w 485063"/>
                  <a:gd name="connsiteY0" fmla="*/ 88325 h 396012"/>
                  <a:gd name="connsiteX1" fmla="*/ 627 w 485063"/>
                  <a:gd name="connsiteY1" fmla="*/ 181193 h 396012"/>
                  <a:gd name="connsiteX2" fmla="*/ 53015 w 485063"/>
                  <a:gd name="connsiteY2" fmla="*/ 300256 h 396012"/>
                  <a:gd name="connsiteX3" fmla="*/ 148265 w 485063"/>
                  <a:gd name="connsiteY3" fmla="*/ 381218 h 396012"/>
                  <a:gd name="connsiteX4" fmla="*/ 267327 w 485063"/>
                  <a:gd name="connsiteY4" fmla="*/ 395506 h 396012"/>
                  <a:gd name="connsiteX5" fmla="*/ 355434 w 485063"/>
                  <a:gd name="connsiteY5" fmla="*/ 374075 h 396012"/>
                  <a:gd name="connsiteX6" fmla="*/ 455446 w 485063"/>
                  <a:gd name="connsiteY6" fmla="*/ 319306 h 396012"/>
                  <a:gd name="connsiteX7" fmla="*/ 484021 w 485063"/>
                  <a:gd name="connsiteY7" fmla="*/ 285968 h 396012"/>
                  <a:gd name="connsiteX8" fmla="*/ 426871 w 485063"/>
                  <a:gd name="connsiteY8" fmla="*/ 250250 h 396012"/>
                  <a:gd name="connsiteX9" fmla="*/ 374483 w 485063"/>
                  <a:gd name="connsiteY9" fmla="*/ 214531 h 396012"/>
                  <a:gd name="connsiteX10" fmla="*/ 288758 w 485063"/>
                  <a:gd name="connsiteY10" fmla="*/ 278825 h 396012"/>
                  <a:gd name="connsiteX11" fmla="*/ 186365 w 485063"/>
                  <a:gd name="connsiteY11" fmla="*/ 278825 h 396012"/>
                  <a:gd name="connsiteX12" fmla="*/ 133977 w 485063"/>
                  <a:gd name="connsiteY12" fmla="*/ 214531 h 396012"/>
                  <a:gd name="connsiteX13" fmla="*/ 162552 w 485063"/>
                  <a:gd name="connsiteY13" fmla="*/ 159762 h 396012"/>
                  <a:gd name="connsiteX14" fmla="*/ 214940 w 485063"/>
                  <a:gd name="connsiteY14" fmla="*/ 133569 h 396012"/>
                  <a:gd name="connsiteX15" fmla="*/ 310190 w 485063"/>
                  <a:gd name="connsiteY15" fmla="*/ 145475 h 396012"/>
                  <a:gd name="connsiteX16" fmla="*/ 300665 w 485063"/>
                  <a:gd name="connsiteY16" fmla="*/ 81181 h 396012"/>
                  <a:gd name="connsiteX17" fmla="*/ 317333 w 485063"/>
                  <a:gd name="connsiteY17" fmla="*/ 19268 h 396012"/>
                  <a:gd name="connsiteX18" fmla="*/ 226846 w 485063"/>
                  <a:gd name="connsiteY18" fmla="*/ 218 h 396012"/>
                  <a:gd name="connsiteX19" fmla="*/ 103021 w 485063"/>
                  <a:gd name="connsiteY19" fmla="*/ 28793 h 396012"/>
                  <a:gd name="connsiteX20" fmla="*/ 29202 w 485063"/>
                  <a:gd name="connsiteY20" fmla="*/ 88325 h 396012"/>
                  <a:gd name="connsiteX0" fmla="*/ 28842 w 484703"/>
                  <a:gd name="connsiteY0" fmla="*/ 88325 h 396012"/>
                  <a:gd name="connsiteX1" fmla="*/ 267 w 484703"/>
                  <a:gd name="connsiteY1" fmla="*/ 181193 h 396012"/>
                  <a:gd name="connsiteX2" fmla="*/ 43130 w 484703"/>
                  <a:gd name="connsiteY2" fmla="*/ 300256 h 396012"/>
                  <a:gd name="connsiteX3" fmla="*/ 147905 w 484703"/>
                  <a:gd name="connsiteY3" fmla="*/ 381218 h 396012"/>
                  <a:gd name="connsiteX4" fmla="*/ 266967 w 484703"/>
                  <a:gd name="connsiteY4" fmla="*/ 395506 h 396012"/>
                  <a:gd name="connsiteX5" fmla="*/ 355074 w 484703"/>
                  <a:gd name="connsiteY5" fmla="*/ 374075 h 396012"/>
                  <a:gd name="connsiteX6" fmla="*/ 455086 w 484703"/>
                  <a:gd name="connsiteY6" fmla="*/ 319306 h 396012"/>
                  <a:gd name="connsiteX7" fmla="*/ 483661 w 484703"/>
                  <a:gd name="connsiteY7" fmla="*/ 285968 h 396012"/>
                  <a:gd name="connsiteX8" fmla="*/ 426511 w 484703"/>
                  <a:gd name="connsiteY8" fmla="*/ 250250 h 396012"/>
                  <a:gd name="connsiteX9" fmla="*/ 374123 w 484703"/>
                  <a:gd name="connsiteY9" fmla="*/ 214531 h 396012"/>
                  <a:gd name="connsiteX10" fmla="*/ 288398 w 484703"/>
                  <a:gd name="connsiteY10" fmla="*/ 278825 h 396012"/>
                  <a:gd name="connsiteX11" fmla="*/ 186005 w 484703"/>
                  <a:gd name="connsiteY11" fmla="*/ 278825 h 396012"/>
                  <a:gd name="connsiteX12" fmla="*/ 133617 w 484703"/>
                  <a:gd name="connsiteY12" fmla="*/ 214531 h 396012"/>
                  <a:gd name="connsiteX13" fmla="*/ 162192 w 484703"/>
                  <a:gd name="connsiteY13" fmla="*/ 159762 h 396012"/>
                  <a:gd name="connsiteX14" fmla="*/ 214580 w 484703"/>
                  <a:gd name="connsiteY14" fmla="*/ 133569 h 396012"/>
                  <a:gd name="connsiteX15" fmla="*/ 309830 w 484703"/>
                  <a:gd name="connsiteY15" fmla="*/ 145475 h 396012"/>
                  <a:gd name="connsiteX16" fmla="*/ 300305 w 484703"/>
                  <a:gd name="connsiteY16" fmla="*/ 81181 h 396012"/>
                  <a:gd name="connsiteX17" fmla="*/ 316973 w 484703"/>
                  <a:gd name="connsiteY17" fmla="*/ 19268 h 396012"/>
                  <a:gd name="connsiteX18" fmla="*/ 226486 w 484703"/>
                  <a:gd name="connsiteY18" fmla="*/ 218 h 396012"/>
                  <a:gd name="connsiteX19" fmla="*/ 102661 w 484703"/>
                  <a:gd name="connsiteY19" fmla="*/ 28793 h 396012"/>
                  <a:gd name="connsiteX20" fmla="*/ 28842 w 484703"/>
                  <a:gd name="connsiteY20" fmla="*/ 88325 h 396012"/>
                  <a:gd name="connsiteX0" fmla="*/ 28842 w 484703"/>
                  <a:gd name="connsiteY0" fmla="*/ 88325 h 409010"/>
                  <a:gd name="connsiteX1" fmla="*/ 267 w 484703"/>
                  <a:gd name="connsiteY1" fmla="*/ 181193 h 409010"/>
                  <a:gd name="connsiteX2" fmla="*/ 43130 w 484703"/>
                  <a:gd name="connsiteY2" fmla="*/ 300256 h 409010"/>
                  <a:gd name="connsiteX3" fmla="*/ 155049 w 484703"/>
                  <a:gd name="connsiteY3" fmla="*/ 402649 h 409010"/>
                  <a:gd name="connsiteX4" fmla="*/ 266967 w 484703"/>
                  <a:gd name="connsiteY4" fmla="*/ 395506 h 409010"/>
                  <a:gd name="connsiteX5" fmla="*/ 355074 w 484703"/>
                  <a:gd name="connsiteY5" fmla="*/ 374075 h 409010"/>
                  <a:gd name="connsiteX6" fmla="*/ 455086 w 484703"/>
                  <a:gd name="connsiteY6" fmla="*/ 319306 h 409010"/>
                  <a:gd name="connsiteX7" fmla="*/ 483661 w 484703"/>
                  <a:gd name="connsiteY7" fmla="*/ 285968 h 409010"/>
                  <a:gd name="connsiteX8" fmla="*/ 426511 w 484703"/>
                  <a:gd name="connsiteY8" fmla="*/ 250250 h 409010"/>
                  <a:gd name="connsiteX9" fmla="*/ 374123 w 484703"/>
                  <a:gd name="connsiteY9" fmla="*/ 214531 h 409010"/>
                  <a:gd name="connsiteX10" fmla="*/ 288398 w 484703"/>
                  <a:gd name="connsiteY10" fmla="*/ 278825 h 409010"/>
                  <a:gd name="connsiteX11" fmla="*/ 186005 w 484703"/>
                  <a:gd name="connsiteY11" fmla="*/ 278825 h 409010"/>
                  <a:gd name="connsiteX12" fmla="*/ 133617 w 484703"/>
                  <a:gd name="connsiteY12" fmla="*/ 214531 h 409010"/>
                  <a:gd name="connsiteX13" fmla="*/ 162192 w 484703"/>
                  <a:gd name="connsiteY13" fmla="*/ 159762 h 409010"/>
                  <a:gd name="connsiteX14" fmla="*/ 214580 w 484703"/>
                  <a:gd name="connsiteY14" fmla="*/ 133569 h 409010"/>
                  <a:gd name="connsiteX15" fmla="*/ 309830 w 484703"/>
                  <a:gd name="connsiteY15" fmla="*/ 145475 h 409010"/>
                  <a:gd name="connsiteX16" fmla="*/ 300305 w 484703"/>
                  <a:gd name="connsiteY16" fmla="*/ 81181 h 409010"/>
                  <a:gd name="connsiteX17" fmla="*/ 316973 w 484703"/>
                  <a:gd name="connsiteY17" fmla="*/ 19268 h 409010"/>
                  <a:gd name="connsiteX18" fmla="*/ 226486 w 484703"/>
                  <a:gd name="connsiteY18" fmla="*/ 218 h 409010"/>
                  <a:gd name="connsiteX19" fmla="*/ 102661 w 484703"/>
                  <a:gd name="connsiteY19" fmla="*/ 28793 h 409010"/>
                  <a:gd name="connsiteX20" fmla="*/ 28842 w 484703"/>
                  <a:gd name="connsiteY20" fmla="*/ 88325 h 409010"/>
                  <a:gd name="connsiteX0" fmla="*/ 28842 w 484703"/>
                  <a:gd name="connsiteY0" fmla="*/ 88325 h 414855"/>
                  <a:gd name="connsiteX1" fmla="*/ 267 w 484703"/>
                  <a:gd name="connsiteY1" fmla="*/ 181193 h 414855"/>
                  <a:gd name="connsiteX2" fmla="*/ 43130 w 484703"/>
                  <a:gd name="connsiteY2" fmla="*/ 300256 h 414855"/>
                  <a:gd name="connsiteX3" fmla="*/ 155049 w 484703"/>
                  <a:gd name="connsiteY3" fmla="*/ 402649 h 414855"/>
                  <a:gd name="connsiteX4" fmla="*/ 271730 w 484703"/>
                  <a:gd name="connsiteY4" fmla="*/ 409793 h 414855"/>
                  <a:gd name="connsiteX5" fmla="*/ 355074 w 484703"/>
                  <a:gd name="connsiteY5" fmla="*/ 374075 h 414855"/>
                  <a:gd name="connsiteX6" fmla="*/ 455086 w 484703"/>
                  <a:gd name="connsiteY6" fmla="*/ 319306 h 414855"/>
                  <a:gd name="connsiteX7" fmla="*/ 483661 w 484703"/>
                  <a:gd name="connsiteY7" fmla="*/ 285968 h 414855"/>
                  <a:gd name="connsiteX8" fmla="*/ 426511 w 484703"/>
                  <a:gd name="connsiteY8" fmla="*/ 250250 h 414855"/>
                  <a:gd name="connsiteX9" fmla="*/ 374123 w 484703"/>
                  <a:gd name="connsiteY9" fmla="*/ 214531 h 414855"/>
                  <a:gd name="connsiteX10" fmla="*/ 288398 w 484703"/>
                  <a:gd name="connsiteY10" fmla="*/ 278825 h 414855"/>
                  <a:gd name="connsiteX11" fmla="*/ 186005 w 484703"/>
                  <a:gd name="connsiteY11" fmla="*/ 278825 h 414855"/>
                  <a:gd name="connsiteX12" fmla="*/ 133617 w 484703"/>
                  <a:gd name="connsiteY12" fmla="*/ 214531 h 414855"/>
                  <a:gd name="connsiteX13" fmla="*/ 162192 w 484703"/>
                  <a:gd name="connsiteY13" fmla="*/ 159762 h 414855"/>
                  <a:gd name="connsiteX14" fmla="*/ 214580 w 484703"/>
                  <a:gd name="connsiteY14" fmla="*/ 133569 h 414855"/>
                  <a:gd name="connsiteX15" fmla="*/ 309830 w 484703"/>
                  <a:gd name="connsiteY15" fmla="*/ 145475 h 414855"/>
                  <a:gd name="connsiteX16" fmla="*/ 300305 w 484703"/>
                  <a:gd name="connsiteY16" fmla="*/ 81181 h 414855"/>
                  <a:gd name="connsiteX17" fmla="*/ 316973 w 484703"/>
                  <a:gd name="connsiteY17" fmla="*/ 19268 h 414855"/>
                  <a:gd name="connsiteX18" fmla="*/ 226486 w 484703"/>
                  <a:gd name="connsiteY18" fmla="*/ 218 h 414855"/>
                  <a:gd name="connsiteX19" fmla="*/ 102661 w 484703"/>
                  <a:gd name="connsiteY19" fmla="*/ 28793 h 414855"/>
                  <a:gd name="connsiteX20" fmla="*/ 28842 w 484703"/>
                  <a:gd name="connsiteY20" fmla="*/ 88325 h 414855"/>
                  <a:gd name="connsiteX0" fmla="*/ 28842 w 484703"/>
                  <a:gd name="connsiteY0" fmla="*/ 88325 h 414260"/>
                  <a:gd name="connsiteX1" fmla="*/ 267 w 484703"/>
                  <a:gd name="connsiteY1" fmla="*/ 181193 h 414260"/>
                  <a:gd name="connsiteX2" fmla="*/ 43130 w 484703"/>
                  <a:gd name="connsiteY2" fmla="*/ 300256 h 414260"/>
                  <a:gd name="connsiteX3" fmla="*/ 155049 w 484703"/>
                  <a:gd name="connsiteY3" fmla="*/ 402649 h 414260"/>
                  <a:gd name="connsiteX4" fmla="*/ 271730 w 484703"/>
                  <a:gd name="connsiteY4" fmla="*/ 409793 h 414260"/>
                  <a:gd name="connsiteX5" fmla="*/ 355074 w 484703"/>
                  <a:gd name="connsiteY5" fmla="*/ 383600 h 414260"/>
                  <a:gd name="connsiteX6" fmla="*/ 455086 w 484703"/>
                  <a:gd name="connsiteY6" fmla="*/ 319306 h 414260"/>
                  <a:gd name="connsiteX7" fmla="*/ 483661 w 484703"/>
                  <a:gd name="connsiteY7" fmla="*/ 285968 h 414260"/>
                  <a:gd name="connsiteX8" fmla="*/ 426511 w 484703"/>
                  <a:gd name="connsiteY8" fmla="*/ 250250 h 414260"/>
                  <a:gd name="connsiteX9" fmla="*/ 374123 w 484703"/>
                  <a:gd name="connsiteY9" fmla="*/ 214531 h 414260"/>
                  <a:gd name="connsiteX10" fmla="*/ 288398 w 484703"/>
                  <a:gd name="connsiteY10" fmla="*/ 278825 h 414260"/>
                  <a:gd name="connsiteX11" fmla="*/ 186005 w 484703"/>
                  <a:gd name="connsiteY11" fmla="*/ 278825 h 414260"/>
                  <a:gd name="connsiteX12" fmla="*/ 133617 w 484703"/>
                  <a:gd name="connsiteY12" fmla="*/ 214531 h 414260"/>
                  <a:gd name="connsiteX13" fmla="*/ 162192 w 484703"/>
                  <a:gd name="connsiteY13" fmla="*/ 159762 h 414260"/>
                  <a:gd name="connsiteX14" fmla="*/ 214580 w 484703"/>
                  <a:gd name="connsiteY14" fmla="*/ 133569 h 414260"/>
                  <a:gd name="connsiteX15" fmla="*/ 309830 w 484703"/>
                  <a:gd name="connsiteY15" fmla="*/ 145475 h 414260"/>
                  <a:gd name="connsiteX16" fmla="*/ 300305 w 484703"/>
                  <a:gd name="connsiteY16" fmla="*/ 81181 h 414260"/>
                  <a:gd name="connsiteX17" fmla="*/ 316973 w 484703"/>
                  <a:gd name="connsiteY17" fmla="*/ 19268 h 414260"/>
                  <a:gd name="connsiteX18" fmla="*/ 226486 w 484703"/>
                  <a:gd name="connsiteY18" fmla="*/ 218 h 414260"/>
                  <a:gd name="connsiteX19" fmla="*/ 102661 w 484703"/>
                  <a:gd name="connsiteY19" fmla="*/ 28793 h 414260"/>
                  <a:gd name="connsiteX20" fmla="*/ 28842 w 484703"/>
                  <a:gd name="connsiteY20" fmla="*/ 88325 h 41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4703" h="414260">
                    <a:moveTo>
                      <a:pt x="28842" y="88325"/>
                    </a:moveTo>
                    <a:cubicBezTo>
                      <a:pt x="11776" y="113725"/>
                      <a:pt x="-2114" y="145871"/>
                      <a:pt x="267" y="181193"/>
                    </a:cubicBezTo>
                    <a:cubicBezTo>
                      <a:pt x="2648" y="216515"/>
                      <a:pt x="17333" y="263347"/>
                      <a:pt x="43130" y="300256"/>
                    </a:cubicBezTo>
                    <a:cubicBezTo>
                      <a:pt x="68927" y="337165"/>
                      <a:pt x="116949" y="384393"/>
                      <a:pt x="155049" y="402649"/>
                    </a:cubicBezTo>
                    <a:cubicBezTo>
                      <a:pt x="193149" y="420905"/>
                      <a:pt x="238393" y="412968"/>
                      <a:pt x="271730" y="409793"/>
                    </a:cubicBezTo>
                    <a:cubicBezTo>
                      <a:pt x="305067" y="406618"/>
                      <a:pt x="324515" y="398681"/>
                      <a:pt x="355074" y="383600"/>
                    </a:cubicBezTo>
                    <a:cubicBezTo>
                      <a:pt x="385633" y="368519"/>
                      <a:pt x="433655" y="335578"/>
                      <a:pt x="455086" y="319306"/>
                    </a:cubicBezTo>
                    <a:cubicBezTo>
                      <a:pt x="476517" y="303034"/>
                      <a:pt x="488424" y="297477"/>
                      <a:pt x="483661" y="285968"/>
                    </a:cubicBezTo>
                    <a:cubicBezTo>
                      <a:pt x="478898" y="274459"/>
                      <a:pt x="444767" y="262156"/>
                      <a:pt x="426511" y="250250"/>
                    </a:cubicBezTo>
                    <a:cubicBezTo>
                      <a:pt x="408255" y="238344"/>
                      <a:pt x="397142" y="209769"/>
                      <a:pt x="374123" y="214531"/>
                    </a:cubicBezTo>
                    <a:cubicBezTo>
                      <a:pt x="351104" y="219294"/>
                      <a:pt x="319751" y="268109"/>
                      <a:pt x="288398" y="278825"/>
                    </a:cubicBezTo>
                    <a:cubicBezTo>
                      <a:pt x="257045" y="289541"/>
                      <a:pt x="211802" y="289541"/>
                      <a:pt x="186005" y="278825"/>
                    </a:cubicBezTo>
                    <a:cubicBezTo>
                      <a:pt x="160208" y="268109"/>
                      <a:pt x="137586" y="234375"/>
                      <a:pt x="133617" y="214531"/>
                    </a:cubicBezTo>
                    <a:cubicBezTo>
                      <a:pt x="129648" y="194687"/>
                      <a:pt x="148698" y="173256"/>
                      <a:pt x="162192" y="159762"/>
                    </a:cubicBezTo>
                    <a:cubicBezTo>
                      <a:pt x="175686" y="146268"/>
                      <a:pt x="189974" y="135950"/>
                      <a:pt x="214580" y="133569"/>
                    </a:cubicBezTo>
                    <a:cubicBezTo>
                      <a:pt x="239186" y="131188"/>
                      <a:pt x="295543" y="154206"/>
                      <a:pt x="309830" y="145475"/>
                    </a:cubicBezTo>
                    <a:cubicBezTo>
                      <a:pt x="324117" y="136744"/>
                      <a:pt x="299115" y="102215"/>
                      <a:pt x="300305" y="81181"/>
                    </a:cubicBezTo>
                    <a:cubicBezTo>
                      <a:pt x="301495" y="60147"/>
                      <a:pt x="329276" y="32762"/>
                      <a:pt x="316973" y="19268"/>
                    </a:cubicBezTo>
                    <a:cubicBezTo>
                      <a:pt x="304670" y="5774"/>
                      <a:pt x="262205" y="-1369"/>
                      <a:pt x="226486" y="218"/>
                    </a:cubicBezTo>
                    <a:cubicBezTo>
                      <a:pt x="190767" y="1805"/>
                      <a:pt x="136792" y="14506"/>
                      <a:pt x="102661" y="28793"/>
                    </a:cubicBezTo>
                    <a:cubicBezTo>
                      <a:pt x="68530" y="43080"/>
                      <a:pt x="45908" y="62925"/>
                      <a:pt x="28842" y="88325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6" name="任意多边形 1425"/>
              <p:cNvSpPr/>
              <p:nvPr/>
            </p:nvSpPr>
            <p:spPr>
              <a:xfrm>
                <a:off x="7634629" y="5662499"/>
                <a:ext cx="227165" cy="262648"/>
              </a:xfrm>
              <a:custGeom>
                <a:avLst/>
                <a:gdLst>
                  <a:gd name="connsiteX0" fmla="*/ 362189 w 582268"/>
                  <a:gd name="connsiteY0" fmla="*/ 10277 h 672711"/>
                  <a:gd name="connsiteX1" fmla="*/ 302657 w 582268"/>
                  <a:gd name="connsiteY1" fmla="*/ 88859 h 672711"/>
                  <a:gd name="connsiteX2" fmla="*/ 205026 w 582268"/>
                  <a:gd name="connsiteY2" fmla="*/ 146009 h 672711"/>
                  <a:gd name="connsiteX3" fmla="*/ 119301 w 582268"/>
                  <a:gd name="connsiteY3" fmla="*/ 229352 h 672711"/>
                  <a:gd name="connsiteX4" fmla="*/ 62151 w 582268"/>
                  <a:gd name="connsiteY4" fmla="*/ 319840 h 672711"/>
                  <a:gd name="connsiteX5" fmla="*/ 24051 w 582268"/>
                  <a:gd name="connsiteY5" fmla="*/ 434140 h 672711"/>
                  <a:gd name="connsiteX6" fmla="*/ 239 w 582268"/>
                  <a:gd name="connsiteY6" fmla="*/ 553202 h 672711"/>
                  <a:gd name="connsiteX7" fmla="*/ 38339 w 582268"/>
                  <a:gd name="connsiteY7" fmla="*/ 627021 h 672711"/>
                  <a:gd name="connsiteX8" fmla="*/ 107395 w 582268"/>
                  <a:gd name="connsiteY8" fmla="*/ 672265 h 672711"/>
                  <a:gd name="connsiteX9" fmla="*/ 231220 w 582268"/>
                  <a:gd name="connsiteY9" fmla="*/ 646071 h 672711"/>
                  <a:gd name="connsiteX10" fmla="*/ 352664 w 582268"/>
                  <a:gd name="connsiteY10" fmla="*/ 581777 h 672711"/>
                  <a:gd name="connsiteX11" fmla="*/ 447914 w 582268"/>
                  <a:gd name="connsiteY11" fmla="*/ 479384 h 672711"/>
                  <a:gd name="connsiteX12" fmla="*/ 533639 w 582268"/>
                  <a:gd name="connsiteY12" fmla="*/ 381752 h 672711"/>
                  <a:gd name="connsiteX13" fmla="*/ 581264 w 582268"/>
                  <a:gd name="connsiteY13" fmla="*/ 310315 h 672711"/>
                  <a:gd name="connsiteX14" fmla="*/ 490776 w 582268"/>
                  <a:gd name="connsiteY14" fmla="*/ 312696 h 672711"/>
                  <a:gd name="connsiteX15" fmla="*/ 412195 w 582268"/>
                  <a:gd name="connsiteY15" fmla="*/ 322221 h 672711"/>
                  <a:gd name="connsiteX16" fmla="*/ 345520 w 582268"/>
                  <a:gd name="connsiteY16" fmla="*/ 396040 h 672711"/>
                  <a:gd name="connsiteX17" fmla="*/ 278845 w 582268"/>
                  <a:gd name="connsiteY17" fmla="*/ 500815 h 672711"/>
                  <a:gd name="connsiteX18" fmla="*/ 200264 w 582268"/>
                  <a:gd name="connsiteY18" fmla="*/ 579396 h 672711"/>
                  <a:gd name="connsiteX19" fmla="*/ 119301 w 582268"/>
                  <a:gd name="connsiteY19" fmla="*/ 567490 h 672711"/>
                  <a:gd name="connsiteX20" fmla="*/ 152639 w 582268"/>
                  <a:gd name="connsiteY20" fmla="*/ 448427 h 672711"/>
                  <a:gd name="connsiteX21" fmla="*/ 188357 w 582268"/>
                  <a:gd name="connsiteY21" fmla="*/ 336509 h 672711"/>
                  <a:gd name="connsiteX22" fmla="*/ 283607 w 582268"/>
                  <a:gd name="connsiteY22" fmla="*/ 250784 h 672711"/>
                  <a:gd name="connsiteX23" fmla="*/ 400289 w 582268"/>
                  <a:gd name="connsiteY23" fmla="*/ 176965 h 672711"/>
                  <a:gd name="connsiteX24" fmla="*/ 459820 w 582268"/>
                  <a:gd name="connsiteY24" fmla="*/ 105527 h 672711"/>
                  <a:gd name="connsiteX25" fmla="*/ 497920 w 582268"/>
                  <a:gd name="connsiteY25" fmla="*/ 50759 h 672711"/>
                  <a:gd name="connsiteX26" fmla="*/ 519351 w 582268"/>
                  <a:gd name="connsiteY26" fmla="*/ 752 h 672711"/>
                  <a:gd name="connsiteX27" fmla="*/ 462201 w 582268"/>
                  <a:gd name="connsiteY27" fmla="*/ 19802 h 672711"/>
                  <a:gd name="connsiteX28" fmla="*/ 362189 w 582268"/>
                  <a:gd name="connsiteY28" fmla="*/ 10277 h 672711"/>
                  <a:gd name="connsiteX0" fmla="*/ 362692 w 582771"/>
                  <a:gd name="connsiteY0" fmla="*/ 10277 h 672711"/>
                  <a:gd name="connsiteX1" fmla="*/ 303160 w 582771"/>
                  <a:gd name="connsiteY1" fmla="*/ 88859 h 672711"/>
                  <a:gd name="connsiteX2" fmla="*/ 205529 w 582771"/>
                  <a:gd name="connsiteY2" fmla="*/ 146009 h 672711"/>
                  <a:gd name="connsiteX3" fmla="*/ 119804 w 582771"/>
                  <a:gd name="connsiteY3" fmla="*/ 229352 h 672711"/>
                  <a:gd name="connsiteX4" fmla="*/ 62654 w 582771"/>
                  <a:gd name="connsiteY4" fmla="*/ 319840 h 672711"/>
                  <a:gd name="connsiteX5" fmla="*/ 17411 w 582771"/>
                  <a:gd name="connsiteY5" fmla="*/ 429377 h 672711"/>
                  <a:gd name="connsiteX6" fmla="*/ 742 w 582771"/>
                  <a:gd name="connsiteY6" fmla="*/ 553202 h 672711"/>
                  <a:gd name="connsiteX7" fmla="*/ 38842 w 582771"/>
                  <a:gd name="connsiteY7" fmla="*/ 627021 h 672711"/>
                  <a:gd name="connsiteX8" fmla="*/ 107898 w 582771"/>
                  <a:gd name="connsiteY8" fmla="*/ 672265 h 672711"/>
                  <a:gd name="connsiteX9" fmla="*/ 231723 w 582771"/>
                  <a:gd name="connsiteY9" fmla="*/ 646071 h 672711"/>
                  <a:gd name="connsiteX10" fmla="*/ 353167 w 582771"/>
                  <a:gd name="connsiteY10" fmla="*/ 581777 h 672711"/>
                  <a:gd name="connsiteX11" fmla="*/ 448417 w 582771"/>
                  <a:gd name="connsiteY11" fmla="*/ 479384 h 672711"/>
                  <a:gd name="connsiteX12" fmla="*/ 534142 w 582771"/>
                  <a:gd name="connsiteY12" fmla="*/ 381752 h 672711"/>
                  <a:gd name="connsiteX13" fmla="*/ 581767 w 582771"/>
                  <a:gd name="connsiteY13" fmla="*/ 310315 h 672711"/>
                  <a:gd name="connsiteX14" fmla="*/ 491279 w 582771"/>
                  <a:gd name="connsiteY14" fmla="*/ 312696 h 672711"/>
                  <a:gd name="connsiteX15" fmla="*/ 412698 w 582771"/>
                  <a:gd name="connsiteY15" fmla="*/ 322221 h 672711"/>
                  <a:gd name="connsiteX16" fmla="*/ 346023 w 582771"/>
                  <a:gd name="connsiteY16" fmla="*/ 396040 h 672711"/>
                  <a:gd name="connsiteX17" fmla="*/ 279348 w 582771"/>
                  <a:gd name="connsiteY17" fmla="*/ 500815 h 672711"/>
                  <a:gd name="connsiteX18" fmla="*/ 200767 w 582771"/>
                  <a:gd name="connsiteY18" fmla="*/ 579396 h 672711"/>
                  <a:gd name="connsiteX19" fmla="*/ 119804 w 582771"/>
                  <a:gd name="connsiteY19" fmla="*/ 567490 h 672711"/>
                  <a:gd name="connsiteX20" fmla="*/ 153142 w 582771"/>
                  <a:gd name="connsiteY20" fmla="*/ 448427 h 672711"/>
                  <a:gd name="connsiteX21" fmla="*/ 188860 w 582771"/>
                  <a:gd name="connsiteY21" fmla="*/ 336509 h 672711"/>
                  <a:gd name="connsiteX22" fmla="*/ 284110 w 582771"/>
                  <a:gd name="connsiteY22" fmla="*/ 250784 h 672711"/>
                  <a:gd name="connsiteX23" fmla="*/ 400792 w 582771"/>
                  <a:gd name="connsiteY23" fmla="*/ 176965 h 672711"/>
                  <a:gd name="connsiteX24" fmla="*/ 460323 w 582771"/>
                  <a:gd name="connsiteY24" fmla="*/ 105527 h 672711"/>
                  <a:gd name="connsiteX25" fmla="*/ 498423 w 582771"/>
                  <a:gd name="connsiteY25" fmla="*/ 50759 h 672711"/>
                  <a:gd name="connsiteX26" fmla="*/ 519854 w 582771"/>
                  <a:gd name="connsiteY26" fmla="*/ 752 h 672711"/>
                  <a:gd name="connsiteX27" fmla="*/ 462704 w 582771"/>
                  <a:gd name="connsiteY27" fmla="*/ 19802 h 672711"/>
                  <a:gd name="connsiteX28" fmla="*/ 362692 w 582771"/>
                  <a:gd name="connsiteY28" fmla="*/ 10277 h 672711"/>
                  <a:gd name="connsiteX0" fmla="*/ 362692 w 582771"/>
                  <a:gd name="connsiteY0" fmla="*/ 10277 h 672711"/>
                  <a:gd name="connsiteX1" fmla="*/ 303160 w 582771"/>
                  <a:gd name="connsiteY1" fmla="*/ 88859 h 672711"/>
                  <a:gd name="connsiteX2" fmla="*/ 205529 w 582771"/>
                  <a:gd name="connsiteY2" fmla="*/ 146009 h 672711"/>
                  <a:gd name="connsiteX3" fmla="*/ 119804 w 582771"/>
                  <a:gd name="connsiteY3" fmla="*/ 229352 h 672711"/>
                  <a:gd name="connsiteX4" fmla="*/ 62654 w 582771"/>
                  <a:gd name="connsiteY4" fmla="*/ 319840 h 672711"/>
                  <a:gd name="connsiteX5" fmla="*/ 17411 w 582771"/>
                  <a:gd name="connsiteY5" fmla="*/ 429377 h 672711"/>
                  <a:gd name="connsiteX6" fmla="*/ 742 w 582771"/>
                  <a:gd name="connsiteY6" fmla="*/ 553202 h 672711"/>
                  <a:gd name="connsiteX7" fmla="*/ 38842 w 582771"/>
                  <a:gd name="connsiteY7" fmla="*/ 627021 h 672711"/>
                  <a:gd name="connsiteX8" fmla="*/ 107898 w 582771"/>
                  <a:gd name="connsiteY8" fmla="*/ 672265 h 672711"/>
                  <a:gd name="connsiteX9" fmla="*/ 231723 w 582771"/>
                  <a:gd name="connsiteY9" fmla="*/ 646071 h 672711"/>
                  <a:gd name="connsiteX10" fmla="*/ 353167 w 582771"/>
                  <a:gd name="connsiteY10" fmla="*/ 581777 h 672711"/>
                  <a:gd name="connsiteX11" fmla="*/ 448417 w 582771"/>
                  <a:gd name="connsiteY11" fmla="*/ 479384 h 672711"/>
                  <a:gd name="connsiteX12" fmla="*/ 534142 w 582771"/>
                  <a:gd name="connsiteY12" fmla="*/ 381752 h 672711"/>
                  <a:gd name="connsiteX13" fmla="*/ 581767 w 582771"/>
                  <a:gd name="connsiteY13" fmla="*/ 310315 h 672711"/>
                  <a:gd name="connsiteX14" fmla="*/ 491279 w 582771"/>
                  <a:gd name="connsiteY14" fmla="*/ 312696 h 672711"/>
                  <a:gd name="connsiteX15" fmla="*/ 412698 w 582771"/>
                  <a:gd name="connsiteY15" fmla="*/ 322221 h 672711"/>
                  <a:gd name="connsiteX16" fmla="*/ 346023 w 582771"/>
                  <a:gd name="connsiteY16" fmla="*/ 396040 h 672711"/>
                  <a:gd name="connsiteX17" fmla="*/ 279348 w 582771"/>
                  <a:gd name="connsiteY17" fmla="*/ 500815 h 672711"/>
                  <a:gd name="connsiteX18" fmla="*/ 200767 w 582771"/>
                  <a:gd name="connsiteY18" fmla="*/ 579396 h 672711"/>
                  <a:gd name="connsiteX19" fmla="*/ 119804 w 582771"/>
                  <a:gd name="connsiteY19" fmla="*/ 567490 h 672711"/>
                  <a:gd name="connsiteX20" fmla="*/ 145998 w 582771"/>
                  <a:gd name="connsiteY20" fmla="*/ 438902 h 672711"/>
                  <a:gd name="connsiteX21" fmla="*/ 188860 w 582771"/>
                  <a:gd name="connsiteY21" fmla="*/ 336509 h 672711"/>
                  <a:gd name="connsiteX22" fmla="*/ 284110 w 582771"/>
                  <a:gd name="connsiteY22" fmla="*/ 250784 h 672711"/>
                  <a:gd name="connsiteX23" fmla="*/ 400792 w 582771"/>
                  <a:gd name="connsiteY23" fmla="*/ 176965 h 672711"/>
                  <a:gd name="connsiteX24" fmla="*/ 460323 w 582771"/>
                  <a:gd name="connsiteY24" fmla="*/ 105527 h 672711"/>
                  <a:gd name="connsiteX25" fmla="*/ 498423 w 582771"/>
                  <a:gd name="connsiteY25" fmla="*/ 50759 h 672711"/>
                  <a:gd name="connsiteX26" fmla="*/ 519854 w 582771"/>
                  <a:gd name="connsiteY26" fmla="*/ 752 h 672711"/>
                  <a:gd name="connsiteX27" fmla="*/ 462704 w 582771"/>
                  <a:gd name="connsiteY27" fmla="*/ 19802 h 672711"/>
                  <a:gd name="connsiteX28" fmla="*/ 362692 w 582771"/>
                  <a:gd name="connsiteY28" fmla="*/ 10277 h 672711"/>
                  <a:gd name="connsiteX0" fmla="*/ 362346 w 582425"/>
                  <a:gd name="connsiteY0" fmla="*/ 10277 h 672464"/>
                  <a:gd name="connsiteX1" fmla="*/ 302814 w 582425"/>
                  <a:gd name="connsiteY1" fmla="*/ 88859 h 672464"/>
                  <a:gd name="connsiteX2" fmla="*/ 205183 w 582425"/>
                  <a:gd name="connsiteY2" fmla="*/ 146009 h 672464"/>
                  <a:gd name="connsiteX3" fmla="*/ 119458 w 582425"/>
                  <a:gd name="connsiteY3" fmla="*/ 229352 h 672464"/>
                  <a:gd name="connsiteX4" fmla="*/ 62308 w 582425"/>
                  <a:gd name="connsiteY4" fmla="*/ 319840 h 672464"/>
                  <a:gd name="connsiteX5" fmla="*/ 17065 w 582425"/>
                  <a:gd name="connsiteY5" fmla="*/ 429377 h 672464"/>
                  <a:gd name="connsiteX6" fmla="*/ 396 w 582425"/>
                  <a:gd name="connsiteY6" fmla="*/ 553202 h 672464"/>
                  <a:gd name="connsiteX7" fmla="*/ 31353 w 582425"/>
                  <a:gd name="connsiteY7" fmla="*/ 634165 h 672464"/>
                  <a:gd name="connsiteX8" fmla="*/ 107552 w 582425"/>
                  <a:gd name="connsiteY8" fmla="*/ 672265 h 672464"/>
                  <a:gd name="connsiteX9" fmla="*/ 231377 w 582425"/>
                  <a:gd name="connsiteY9" fmla="*/ 646071 h 672464"/>
                  <a:gd name="connsiteX10" fmla="*/ 352821 w 582425"/>
                  <a:gd name="connsiteY10" fmla="*/ 581777 h 672464"/>
                  <a:gd name="connsiteX11" fmla="*/ 448071 w 582425"/>
                  <a:gd name="connsiteY11" fmla="*/ 479384 h 672464"/>
                  <a:gd name="connsiteX12" fmla="*/ 533796 w 582425"/>
                  <a:gd name="connsiteY12" fmla="*/ 381752 h 672464"/>
                  <a:gd name="connsiteX13" fmla="*/ 581421 w 582425"/>
                  <a:gd name="connsiteY13" fmla="*/ 310315 h 672464"/>
                  <a:gd name="connsiteX14" fmla="*/ 490933 w 582425"/>
                  <a:gd name="connsiteY14" fmla="*/ 312696 h 672464"/>
                  <a:gd name="connsiteX15" fmla="*/ 412352 w 582425"/>
                  <a:gd name="connsiteY15" fmla="*/ 322221 h 672464"/>
                  <a:gd name="connsiteX16" fmla="*/ 345677 w 582425"/>
                  <a:gd name="connsiteY16" fmla="*/ 396040 h 672464"/>
                  <a:gd name="connsiteX17" fmla="*/ 279002 w 582425"/>
                  <a:gd name="connsiteY17" fmla="*/ 500815 h 672464"/>
                  <a:gd name="connsiteX18" fmla="*/ 200421 w 582425"/>
                  <a:gd name="connsiteY18" fmla="*/ 579396 h 672464"/>
                  <a:gd name="connsiteX19" fmla="*/ 119458 w 582425"/>
                  <a:gd name="connsiteY19" fmla="*/ 567490 h 672464"/>
                  <a:gd name="connsiteX20" fmla="*/ 145652 w 582425"/>
                  <a:gd name="connsiteY20" fmla="*/ 438902 h 672464"/>
                  <a:gd name="connsiteX21" fmla="*/ 188514 w 582425"/>
                  <a:gd name="connsiteY21" fmla="*/ 336509 h 672464"/>
                  <a:gd name="connsiteX22" fmla="*/ 283764 w 582425"/>
                  <a:gd name="connsiteY22" fmla="*/ 250784 h 672464"/>
                  <a:gd name="connsiteX23" fmla="*/ 400446 w 582425"/>
                  <a:gd name="connsiteY23" fmla="*/ 176965 h 672464"/>
                  <a:gd name="connsiteX24" fmla="*/ 459977 w 582425"/>
                  <a:gd name="connsiteY24" fmla="*/ 105527 h 672464"/>
                  <a:gd name="connsiteX25" fmla="*/ 498077 w 582425"/>
                  <a:gd name="connsiteY25" fmla="*/ 50759 h 672464"/>
                  <a:gd name="connsiteX26" fmla="*/ 519508 w 582425"/>
                  <a:gd name="connsiteY26" fmla="*/ 752 h 672464"/>
                  <a:gd name="connsiteX27" fmla="*/ 462358 w 582425"/>
                  <a:gd name="connsiteY27" fmla="*/ 19802 h 672464"/>
                  <a:gd name="connsiteX28" fmla="*/ 362346 w 582425"/>
                  <a:gd name="connsiteY28" fmla="*/ 10277 h 672464"/>
                  <a:gd name="connsiteX0" fmla="*/ 362346 w 582425"/>
                  <a:gd name="connsiteY0" fmla="*/ 10277 h 673006"/>
                  <a:gd name="connsiteX1" fmla="*/ 302814 w 582425"/>
                  <a:gd name="connsiteY1" fmla="*/ 88859 h 673006"/>
                  <a:gd name="connsiteX2" fmla="*/ 205183 w 582425"/>
                  <a:gd name="connsiteY2" fmla="*/ 146009 h 673006"/>
                  <a:gd name="connsiteX3" fmla="*/ 119458 w 582425"/>
                  <a:gd name="connsiteY3" fmla="*/ 229352 h 673006"/>
                  <a:gd name="connsiteX4" fmla="*/ 62308 w 582425"/>
                  <a:gd name="connsiteY4" fmla="*/ 319840 h 673006"/>
                  <a:gd name="connsiteX5" fmla="*/ 17065 w 582425"/>
                  <a:gd name="connsiteY5" fmla="*/ 429377 h 673006"/>
                  <a:gd name="connsiteX6" fmla="*/ 396 w 582425"/>
                  <a:gd name="connsiteY6" fmla="*/ 553202 h 673006"/>
                  <a:gd name="connsiteX7" fmla="*/ 31353 w 582425"/>
                  <a:gd name="connsiteY7" fmla="*/ 634165 h 673006"/>
                  <a:gd name="connsiteX8" fmla="*/ 107552 w 582425"/>
                  <a:gd name="connsiteY8" fmla="*/ 672265 h 673006"/>
                  <a:gd name="connsiteX9" fmla="*/ 231377 w 582425"/>
                  <a:gd name="connsiteY9" fmla="*/ 653214 h 673006"/>
                  <a:gd name="connsiteX10" fmla="*/ 352821 w 582425"/>
                  <a:gd name="connsiteY10" fmla="*/ 581777 h 673006"/>
                  <a:gd name="connsiteX11" fmla="*/ 448071 w 582425"/>
                  <a:gd name="connsiteY11" fmla="*/ 479384 h 673006"/>
                  <a:gd name="connsiteX12" fmla="*/ 533796 w 582425"/>
                  <a:gd name="connsiteY12" fmla="*/ 381752 h 673006"/>
                  <a:gd name="connsiteX13" fmla="*/ 581421 w 582425"/>
                  <a:gd name="connsiteY13" fmla="*/ 310315 h 673006"/>
                  <a:gd name="connsiteX14" fmla="*/ 490933 w 582425"/>
                  <a:gd name="connsiteY14" fmla="*/ 312696 h 673006"/>
                  <a:gd name="connsiteX15" fmla="*/ 412352 w 582425"/>
                  <a:gd name="connsiteY15" fmla="*/ 322221 h 673006"/>
                  <a:gd name="connsiteX16" fmla="*/ 345677 w 582425"/>
                  <a:gd name="connsiteY16" fmla="*/ 396040 h 673006"/>
                  <a:gd name="connsiteX17" fmla="*/ 279002 w 582425"/>
                  <a:gd name="connsiteY17" fmla="*/ 500815 h 673006"/>
                  <a:gd name="connsiteX18" fmla="*/ 200421 w 582425"/>
                  <a:gd name="connsiteY18" fmla="*/ 579396 h 673006"/>
                  <a:gd name="connsiteX19" fmla="*/ 119458 w 582425"/>
                  <a:gd name="connsiteY19" fmla="*/ 567490 h 673006"/>
                  <a:gd name="connsiteX20" fmla="*/ 145652 w 582425"/>
                  <a:gd name="connsiteY20" fmla="*/ 438902 h 673006"/>
                  <a:gd name="connsiteX21" fmla="*/ 188514 w 582425"/>
                  <a:gd name="connsiteY21" fmla="*/ 336509 h 673006"/>
                  <a:gd name="connsiteX22" fmla="*/ 283764 w 582425"/>
                  <a:gd name="connsiteY22" fmla="*/ 250784 h 673006"/>
                  <a:gd name="connsiteX23" fmla="*/ 400446 w 582425"/>
                  <a:gd name="connsiteY23" fmla="*/ 176965 h 673006"/>
                  <a:gd name="connsiteX24" fmla="*/ 459977 w 582425"/>
                  <a:gd name="connsiteY24" fmla="*/ 105527 h 673006"/>
                  <a:gd name="connsiteX25" fmla="*/ 498077 w 582425"/>
                  <a:gd name="connsiteY25" fmla="*/ 50759 h 673006"/>
                  <a:gd name="connsiteX26" fmla="*/ 519508 w 582425"/>
                  <a:gd name="connsiteY26" fmla="*/ 752 h 673006"/>
                  <a:gd name="connsiteX27" fmla="*/ 462358 w 582425"/>
                  <a:gd name="connsiteY27" fmla="*/ 19802 h 673006"/>
                  <a:gd name="connsiteX28" fmla="*/ 362346 w 582425"/>
                  <a:gd name="connsiteY28" fmla="*/ 10277 h 673006"/>
                  <a:gd name="connsiteX0" fmla="*/ 362346 w 582425"/>
                  <a:gd name="connsiteY0" fmla="*/ 10277 h 673006"/>
                  <a:gd name="connsiteX1" fmla="*/ 302814 w 582425"/>
                  <a:gd name="connsiteY1" fmla="*/ 88859 h 673006"/>
                  <a:gd name="connsiteX2" fmla="*/ 205183 w 582425"/>
                  <a:gd name="connsiteY2" fmla="*/ 146009 h 673006"/>
                  <a:gd name="connsiteX3" fmla="*/ 119458 w 582425"/>
                  <a:gd name="connsiteY3" fmla="*/ 229352 h 673006"/>
                  <a:gd name="connsiteX4" fmla="*/ 62308 w 582425"/>
                  <a:gd name="connsiteY4" fmla="*/ 319840 h 673006"/>
                  <a:gd name="connsiteX5" fmla="*/ 17065 w 582425"/>
                  <a:gd name="connsiteY5" fmla="*/ 429377 h 673006"/>
                  <a:gd name="connsiteX6" fmla="*/ 396 w 582425"/>
                  <a:gd name="connsiteY6" fmla="*/ 553202 h 673006"/>
                  <a:gd name="connsiteX7" fmla="*/ 31353 w 582425"/>
                  <a:gd name="connsiteY7" fmla="*/ 634165 h 673006"/>
                  <a:gd name="connsiteX8" fmla="*/ 107552 w 582425"/>
                  <a:gd name="connsiteY8" fmla="*/ 672265 h 673006"/>
                  <a:gd name="connsiteX9" fmla="*/ 231377 w 582425"/>
                  <a:gd name="connsiteY9" fmla="*/ 653214 h 673006"/>
                  <a:gd name="connsiteX10" fmla="*/ 352821 w 582425"/>
                  <a:gd name="connsiteY10" fmla="*/ 581777 h 673006"/>
                  <a:gd name="connsiteX11" fmla="*/ 448071 w 582425"/>
                  <a:gd name="connsiteY11" fmla="*/ 479384 h 673006"/>
                  <a:gd name="connsiteX12" fmla="*/ 533796 w 582425"/>
                  <a:gd name="connsiteY12" fmla="*/ 381752 h 673006"/>
                  <a:gd name="connsiteX13" fmla="*/ 581421 w 582425"/>
                  <a:gd name="connsiteY13" fmla="*/ 310315 h 673006"/>
                  <a:gd name="connsiteX14" fmla="*/ 490933 w 582425"/>
                  <a:gd name="connsiteY14" fmla="*/ 312696 h 673006"/>
                  <a:gd name="connsiteX15" fmla="*/ 412352 w 582425"/>
                  <a:gd name="connsiteY15" fmla="*/ 322221 h 673006"/>
                  <a:gd name="connsiteX16" fmla="*/ 345677 w 582425"/>
                  <a:gd name="connsiteY16" fmla="*/ 396040 h 673006"/>
                  <a:gd name="connsiteX17" fmla="*/ 279002 w 582425"/>
                  <a:gd name="connsiteY17" fmla="*/ 500815 h 673006"/>
                  <a:gd name="connsiteX18" fmla="*/ 200421 w 582425"/>
                  <a:gd name="connsiteY18" fmla="*/ 572252 h 673006"/>
                  <a:gd name="connsiteX19" fmla="*/ 119458 w 582425"/>
                  <a:gd name="connsiteY19" fmla="*/ 567490 h 673006"/>
                  <a:gd name="connsiteX20" fmla="*/ 145652 w 582425"/>
                  <a:gd name="connsiteY20" fmla="*/ 438902 h 673006"/>
                  <a:gd name="connsiteX21" fmla="*/ 188514 w 582425"/>
                  <a:gd name="connsiteY21" fmla="*/ 336509 h 673006"/>
                  <a:gd name="connsiteX22" fmla="*/ 283764 w 582425"/>
                  <a:gd name="connsiteY22" fmla="*/ 250784 h 673006"/>
                  <a:gd name="connsiteX23" fmla="*/ 400446 w 582425"/>
                  <a:gd name="connsiteY23" fmla="*/ 176965 h 673006"/>
                  <a:gd name="connsiteX24" fmla="*/ 459977 w 582425"/>
                  <a:gd name="connsiteY24" fmla="*/ 105527 h 673006"/>
                  <a:gd name="connsiteX25" fmla="*/ 498077 w 582425"/>
                  <a:gd name="connsiteY25" fmla="*/ 50759 h 673006"/>
                  <a:gd name="connsiteX26" fmla="*/ 519508 w 582425"/>
                  <a:gd name="connsiteY26" fmla="*/ 752 h 673006"/>
                  <a:gd name="connsiteX27" fmla="*/ 462358 w 582425"/>
                  <a:gd name="connsiteY27" fmla="*/ 19802 h 673006"/>
                  <a:gd name="connsiteX28" fmla="*/ 362346 w 582425"/>
                  <a:gd name="connsiteY28" fmla="*/ 10277 h 673006"/>
                  <a:gd name="connsiteX0" fmla="*/ 362346 w 582425"/>
                  <a:gd name="connsiteY0" fmla="*/ 10553 h 673282"/>
                  <a:gd name="connsiteX1" fmla="*/ 302814 w 582425"/>
                  <a:gd name="connsiteY1" fmla="*/ 89135 h 673282"/>
                  <a:gd name="connsiteX2" fmla="*/ 205183 w 582425"/>
                  <a:gd name="connsiteY2" fmla="*/ 146285 h 673282"/>
                  <a:gd name="connsiteX3" fmla="*/ 119458 w 582425"/>
                  <a:gd name="connsiteY3" fmla="*/ 229628 h 673282"/>
                  <a:gd name="connsiteX4" fmla="*/ 62308 w 582425"/>
                  <a:gd name="connsiteY4" fmla="*/ 320116 h 673282"/>
                  <a:gd name="connsiteX5" fmla="*/ 17065 w 582425"/>
                  <a:gd name="connsiteY5" fmla="*/ 429653 h 673282"/>
                  <a:gd name="connsiteX6" fmla="*/ 396 w 582425"/>
                  <a:gd name="connsiteY6" fmla="*/ 553478 h 673282"/>
                  <a:gd name="connsiteX7" fmla="*/ 31353 w 582425"/>
                  <a:gd name="connsiteY7" fmla="*/ 634441 h 673282"/>
                  <a:gd name="connsiteX8" fmla="*/ 107552 w 582425"/>
                  <a:gd name="connsiteY8" fmla="*/ 672541 h 673282"/>
                  <a:gd name="connsiteX9" fmla="*/ 231377 w 582425"/>
                  <a:gd name="connsiteY9" fmla="*/ 653490 h 673282"/>
                  <a:gd name="connsiteX10" fmla="*/ 352821 w 582425"/>
                  <a:gd name="connsiteY10" fmla="*/ 582053 h 673282"/>
                  <a:gd name="connsiteX11" fmla="*/ 448071 w 582425"/>
                  <a:gd name="connsiteY11" fmla="*/ 479660 h 673282"/>
                  <a:gd name="connsiteX12" fmla="*/ 533796 w 582425"/>
                  <a:gd name="connsiteY12" fmla="*/ 382028 h 673282"/>
                  <a:gd name="connsiteX13" fmla="*/ 581421 w 582425"/>
                  <a:gd name="connsiteY13" fmla="*/ 310591 h 673282"/>
                  <a:gd name="connsiteX14" fmla="*/ 490933 w 582425"/>
                  <a:gd name="connsiteY14" fmla="*/ 312972 h 673282"/>
                  <a:gd name="connsiteX15" fmla="*/ 412352 w 582425"/>
                  <a:gd name="connsiteY15" fmla="*/ 322497 h 673282"/>
                  <a:gd name="connsiteX16" fmla="*/ 345677 w 582425"/>
                  <a:gd name="connsiteY16" fmla="*/ 396316 h 673282"/>
                  <a:gd name="connsiteX17" fmla="*/ 279002 w 582425"/>
                  <a:gd name="connsiteY17" fmla="*/ 501091 h 673282"/>
                  <a:gd name="connsiteX18" fmla="*/ 200421 w 582425"/>
                  <a:gd name="connsiteY18" fmla="*/ 572528 h 673282"/>
                  <a:gd name="connsiteX19" fmla="*/ 119458 w 582425"/>
                  <a:gd name="connsiteY19" fmla="*/ 567766 h 673282"/>
                  <a:gd name="connsiteX20" fmla="*/ 145652 w 582425"/>
                  <a:gd name="connsiteY20" fmla="*/ 439178 h 673282"/>
                  <a:gd name="connsiteX21" fmla="*/ 188514 w 582425"/>
                  <a:gd name="connsiteY21" fmla="*/ 336785 h 673282"/>
                  <a:gd name="connsiteX22" fmla="*/ 283764 w 582425"/>
                  <a:gd name="connsiteY22" fmla="*/ 251060 h 673282"/>
                  <a:gd name="connsiteX23" fmla="*/ 400446 w 582425"/>
                  <a:gd name="connsiteY23" fmla="*/ 177241 h 673282"/>
                  <a:gd name="connsiteX24" fmla="*/ 459977 w 582425"/>
                  <a:gd name="connsiteY24" fmla="*/ 105803 h 673282"/>
                  <a:gd name="connsiteX25" fmla="*/ 498077 w 582425"/>
                  <a:gd name="connsiteY25" fmla="*/ 51035 h 673282"/>
                  <a:gd name="connsiteX26" fmla="*/ 519508 w 582425"/>
                  <a:gd name="connsiteY26" fmla="*/ 1028 h 673282"/>
                  <a:gd name="connsiteX27" fmla="*/ 457596 w 582425"/>
                  <a:gd name="connsiteY27" fmla="*/ 12934 h 673282"/>
                  <a:gd name="connsiteX28" fmla="*/ 362346 w 582425"/>
                  <a:gd name="connsiteY28" fmla="*/ 10553 h 673282"/>
                  <a:gd name="connsiteX0" fmla="*/ 362346 w 582425"/>
                  <a:gd name="connsiteY0" fmla="*/ 10553 h 673282"/>
                  <a:gd name="connsiteX1" fmla="*/ 302814 w 582425"/>
                  <a:gd name="connsiteY1" fmla="*/ 89135 h 673282"/>
                  <a:gd name="connsiteX2" fmla="*/ 205183 w 582425"/>
                  <a:gd name="connsiteY2" fmla="*/ 146285 h 673282"/>
                  <a:gd name="connsiteX3" fmla="*/ 119458 w 582425"/>
                  <a:gd name="connsiteY3" fmla="*/ 229628 h 673282"/>
                  <a:gd name="connsiteX4" fmla="*/ 62308 w 582425"/>
                  <a:gd name="connsiteY4" fmla="*/ 320116 h 673282"/>
                  <a:gd name="connsiteX5" fmla="*/ 17065 w 582425"/>
                  <a:gd name="connsiteY5" fmla="*/ 429653 h 673282"/>
                  <a:gd name="connsiteX6" fmla="*/ 396 w 582425"/>
                  <a:gd name="connsiteY6" fmla="*/ 553478 h 673282"/>
                  <a:gd name="connsiteX7" fmla="*/ 31353 w 582425"/>
                  <a:gd name="connsiteY7" fmla="*/ 634441 h 673282"/>
                  <a:gd name="connsiteX8" fmla="*/ 107552 w 582425"/>
                  <a:gd name="connsiteY8" fmla="*/ 672541 h 673282"/>
                  <a:gd name="connsiteX9" fmla="*/ 231377 w 582425"/>
                  <a:gd name="connsiteY9" fmla="*/ 653490 h 673282"/>
                  <a:gd name="connsiteX10" fmla="*/ 352821 w 582425"/>
                  <a:gd name="connsiteY10" fmla="*/ 582053 h 673282"/>
                  <a:gd name="connsiteX11" fmla="*/ 448071 w 582425"/>
                  <a:gd name="connsiteY11" fmla="*/ 479660 h 673282"/>
                  <a:gd name="connsiteX12" fmla="*/ 533796 w 582425"/>
                  <a:gd name="connsiteY12" fmla="*/ 382028 h 673282"/>
                  <a:gd name="connsiteX13" fmla="*/ 581421 w 582425"/>
                  <a:gd name="connsiteY13" fmla="*/ 310591 h 673282"/>
                  <a:gd name="connsiteX14" fmla="*/ 490933 w 582425"/>
                  <a:gd name="connsiteY14" fmla="*/ 312972 h 673282"/>
                  <a:gd name="connsiteX15" fmla="*/ 412352 w 582425"/>
                  <a:gd name="connsiteY15" fmla="*/ 322497 h 673282"/>
                  <a:gd name="connsiteX16" fmla="*/ 345677 w 582425"/>
                  <a:gd name="connsiteY16" fmla="*/ 396316 h 673282"/>
                  <a:gd name="connsiteX17" fmla="*/ 279002 w 582425"/>
                  <a:gd name="connsiteY17" fmla="*/ 501091 h 673282"/>
                  <a:gd name="connsiteX18" fmla="*/ 200421 w 582425"/>
                  <a:gd name="connsiteY18" fmla="*/ 572528 h 673282"/>
                  <a:gd name="connsiteX19" fmla="*/ 119458 w 582425"/>
                  <a:gd name="connsiteY19" fmla="*/ 567766 h 673282"/>
                  <a:gd name="connsiteX20" fmla="*/ 145652 w 582425"/>
                  <a:gd name="connsiteY20" fmla="*/ 439178 h 673282"/>
                  <a:gd name="connsiteX21" fmla="*/ 188514 w 582425"/>
                  <a:gd name="connsiteY21" fmla="*/ 336785 h 673282"/>
                  <a:gd name="connsiteX22" fmla="*/ 305195 w 582425"/>
                  <a:gd name="connsiteY22" fmla="*/ 260585 h 673282"/>
                  <a:gd name="connsiteX23" fmla="*/ 400446 w 582425"/>
                  <a:gd name="connsiteY23" fmla="*/ 177241 h 673282"/>
                  <a:gd name="connsiteX24" fmla="*/ 459977 w 582425"/>
                  <a:gd name="connsiteY24" fmla="*/ 105803 h 673282"/>
                  <a:gd name="connsiteX25" fmla="*/ 498077 w 582425"/>
                  <a:gd name="connsiteY25" fmla="*/ 51035 h 673282"/>
                  <a:gd name="connsiteX26" fmla="*/ 519508 w 582425"/>
                  <a:gd name="connsiteY26" fmla="*/ 1028 h 673282"/>
                  <a:gd name="connsiteX27" fmla="*/ 457596 w 582425"/>
                  <a:gd name="connsiteY27" fmla="*/ 12934 h 673282"/>
                  <a:gd name="connsiteX28" fmla="*/ 362346 w 582425"/>
                  <a:gd name="connsiteY28" fmla="*/ 10553 h 673282"/>
                  <a:gd name="connsiteX0" fmla="*/ 362346 w 582425"/>
                  <a:gd name="connsiteY0" fmla="*/ 10553 h 673282"/>
                  <a:gd name="connsiteX1" fmla="*/ 302814 w 582425"/>
                  <a:gd name="connsiteY1" fmla="*/ 89135 h 673282"/>
                  <a:gd name="connsiteX2" fmla="*/ 205183 w 582425"/>
                  <a:gd name="connsiteY2" fmla="*/ 146285 h 673282"/>
                  <a:gd name="connsiteX3" fmla="*/ 119458 w 582425"/>
                  <a:gd name="connsiteY3" fmla="*/ 229628 h 673282"/>
                  <a:gd name="connsiteX4" fmla="*/ 62308 w 582425"/>
                  <a:gd name="connsiteY4" fmla="*/ 320116 h 673282"/>
                  <a:gd name="connsiteX5" fmla="*/ 17065 w 582425"/>
                  <a:gd name="connsiteY5" fmla="*/ 429653 h 673282"/>
                  <a:gd name="connsiteX6" fmla="*/ 396 w 582425"/>
                  <a:gd name="connsiteY6" fmla="*/ 553478 h 673282"/>
                  <a:gd name="connsiteX7" fmla="*/ 31353 w 582425"/>
                  <a:gd name="connsiteY7" fmla="*/ 634441 h 673282"/>
                  <a:gd name="connsiteX8" fmla="*/ 107552 w 582425"/>
                  <a:gd name="connsiteY8" fmla="*/ 672541 h 673282"/>
                  <a:gd name="connsiteX9" fmla="*/ 231377 w 582425"/>
                  <a:gd name="connsiteY9" fmla="*/ 653490 h 673282"/>
                  <a:gd name="connsiteX10" fmla="*/ 352821 w 582425"/>
                  <a:gd name="connsiteY10" fmla="*/ 582053 h 673282"/>
                  <a:gd name="connsiteX11" fmla="*/ 448071 w 582425"/>
                  <a:gd name="connsiteY11" fmla="*/ 479660 h 673282"/>
                  <a:gd name="connsiteX12" fmla="*/ 533796 w 582425"/>
                  <a:gd name="connsiteY12" fmla="*/ 382028 h 673282"/>
                  <a:gd name="connsiteX13" fmla="*/ 581421 w 582425"/>
                  <a:gd name="connsiteY13" fmla="*/ 310591 h 673282"/>
                  <a:gd name="connsiteX14" fmla="*/ 490933 w 582425"/>
                  <a:gd name="connsiteY14" fmla="*/ 312972 h 673282"/>
                  <a:gd name="connsiteX15" fmla="*/ 412352 w 582425"/>
                  <a:gd name="connsiteY15" fmla="*/ 322497 h 673282"/>
                  <a:gd name="connsiteX16" fmla="*/ 345677 w 582425"/>
                  <a:gd name="connsiteY16" fmla="*/ 396316 h 673282"/>
                  <a:gd name="connsiteX17" fmla="*/ 279002 w 582425"/>
                  <a:gd name="connsiteY17" fmla="*/ 501091 h 673282"/>
                  <a:gd name="connsiteX18" fmla="*/ 200421 w 582425"/>
                  <a:gd name="connsiteY18" fmla="*/ 572528 h 673282"/>
                  <a:gd name="connsiteX19" fmla="*/ 119458 w 582425"/>
                  <a:gd name="connsiteY19" fmla="*/ 567766 h 673282"/>
                  <a:gd name="connsiteX20" fmla="*/ 145652 w 582425"/>
                  <a:gd name="connsiteY20" fmla="*/ 439178 h 673282"/>
                  <a:gd name="connsiteX21" fmla="*/ 217089 w 582425"/>
                  <a:gd name="connsiteY21" fmla="*/ 336785 h 673282"/>
                  <a:gd name="connsiteX22" fmla="*/ 305195 w 582425"/>
                  <a:gd name="connsiteY22" fmla="*/ 260585 h 673282"/>
                  <a:gd name="connsiteX23" fmla="*/ 400446 w 582425"/>
                  <a:gd name="connsiteY23" fmla="*/ 177241 h 673282"/>
                  <a:gd name="connsiteX24" fmla="*/ 459977 w 582425"/>
                  <a:gd name="connsiteY24" fmla="*/ 105803 h 673282"/>
                  <a:gd name="connsiteX25" fmla="*/ 498077 w 582425"/>
                  <a:gd name="connsiteY25" fmla="*/ 51035 h 673282"/>
                  <a:gd name="connsiteX26" fmla="*/ 519508 w 582425"/>
                  <a:gd name="connsiteY26" fmla="*/ 1028 h 673282"/>
                  <a:gd name="connsiteX27" fmla="*/ 457596 w 582425"/>
                  <a:gd name="connsiteY27" fmla="*/ 12934 h 673282"/>
                  <a:gd name="connsiteX28" fmla="*/ 362346 w 582425"/>
                  <a:gd name="connsiteY28" fmla="*/ 10553 h 673282"/>
                  <a:gd name="connsiteX0" fmla="*/ 362346 w 582425"/>
                  <a:gd name="connsiteY0" fmla="*/ 10553 h 673282"/>
                  <a:gd name="connsiteX1" fmla="*/ 302814 w 582425"/>
                  <a:gd name="connsiteY1" fmla="*/ 89135 h 673282"/>
                  <a:gd name="connsiteX2" fmla="*/ 205183 w 582425"/>
                  <a:gd name="connsiteY2" fmla="*/ 146285 h 673282"/>
                  <a:gd name="connsiteX3" fmla="*/ 119458 w 582425"/>
                  <a:gd name="connsiteY3" fmla="*/ 229628 h 673282"/>
                  <a:gd name="connsiteX4" fmla="*/ 62308 w 582425"/>
                  <a:gd name="connsiteY4" fmla="*/ 320116 h 673282"/>
                  <a:gd name="connsiteX5" fmla="*/ 17065 w 582425"/>
                  <a:gd name="connsiteY5" fmla="*/ 429653 h 673282"/>
                  <a:gd name="connsiteX6" fmla="*/ 396 w 582425"/>
                  <a:gd name="connsiteY6" fmla="*/ 553478 h 673282"/>
                  <a:gd name="connsiteX7" fmla="*/ 31353 w 582425"/>
                  <a:gd name="connsiteY7" fmla="*/ 634441 h 673282"/>
                  <a:gd name="connsiteX8" fmla="*/ 107552 w 582425"/>
                  <a:gd name="connsiteY8" fmla="*/ 672541 h 673282"/>
                  <a:gd name="connsiteX9" fmla="*/ 231377 w 582425"/>
                  <a:gd name="connsiteY9" fmla="*/ 653490 h 673282"/>
                  <a:gd name="connsiteX10" fmla="*/ 352821 w 582425"/>
                  <a:gd name="connsiteY10" fmla="*/ 582053 h 673282"/>
                  <a:gd name="connsiteX11" fmla="*/ 448071 w 582425"/>
                  <a:gd name="connsiteY11" fmla="*/ 479660 h 673282"/>
                  <a:gd name="connsiteX12" fmla="*/ 533796 w 582425"/>
                  <a:gd name="connsiteY12" fmla="*/ 382028 h 673282"/>
                  <a:gd name="connsiteX13" fmla="*/ 581421 w 582425"/>
                  <a:gd name="connsiteY13" fmla="*/ 310591 h 673282"/>
                  <a:gd name="connsiteX14" fmla="*/ 490933 w 582425"/>
                  <a:gd name="connsiteY14" fmla="*/ 312972 h 673282"/>
                  <a:gd name="connsiteX15" fmla="*/ 412352 w 582425"/>
                  <a:gd name="connsiteY15" fmla="*/ 322497 h 673282"/>
                  <a:gd name="connsiteX16" fmla="*/ 345677 w 582425"/>
                  <a:gd name="connsiteY16" fmla="*/ 396316 h 673282"/>
                  <a:gd name="connsiteX17" fmla="*/ 279002 w 582425"/>
                  <a:gd name="connsiteY17" fmla="*/ 501091 h 673282"/>
                  <a:gd name="connsiteX18" fmla="*/ 200421 w 582425"/>
                  <a:gd name="connsiteY18" fmla="*/ 572528 h 673282"/>
                  <a:gd name="connsiteX19" fmla="*/ 119458 w 582425"/>
                  <a:gd name="connsiteY19" fmla="*/ 567766 h 673282"/>
                  <a:gd name="connsiteX20" fmla="*/ 176608 w 582425"/>
                  <a:gd name="connsiteY20" fmla="*/ 422510 h 673282"/>
                  <a:gd name="connsiteX21" fmla="*/ 217089 w 582425"/>
                  <a:gd name="connsiteY21" fmla="*/ 336785 h 673282"/>
                  <a:gd name="connsiteX22" fmla="*/ 305195 w 582425"/>
                  <a:gd name="connsiteY22" fmla="*/ 260585 h 673282"/>
                  <a:gd name="connsiteX23" fmla="*/ 400446 w 582425"/>
                  <a:gd name="connsiteY23" fmla="*/ 177241 h 673282"/>
                  <a:gd name="connsiteX24" fmla="*/ 459977 w 582425"/>
                  <a:gd name="connsiteY24" fmla="*/ 105803 h 673282"/>
                  <a:gd name="connsiteX25" fmla="*/ 498077 w 582425"/>
                  <a:gd name="connsiteY25" fmla="*/ 51035 h 673282"/>
                  <a:gd name="connsiteX26" fmla="*/ 519508 w 582425"/>
                  <a:gd name="connsiteY26" fmla="*/ 1028 h 673282"/>
                  <a:gd name="connsiteX27" fmla="*/ 457596 w 582425"/>
                  <a:gd name="connsiteY27" fmla="*/ 12934 h 673282"/>
                  <a:gd name="connsiteX28" fmla="*/ 362346 w 582425"/>
                  <a:gd name="connsiteY28" fmla="*/ 10553 h 673282"/>
                  <a:gd name="connsiteX0" fmla="*/ 362346 w 582425"/>
                  <a:gd name="connsiteY0" fmla="*/ 10553 h 673282"/>
                  <a:gd name="connsiteX1" fmla="*/ 302814 w 582425"/>
                  <a:gd name="connsiteY1" fmla="*/ 89135 h 673282"/>
                  <a:gd name="connsiteX2" fmla="*/ 205183 w 582425"/>
                  <a:gd name="connsiteY2" fmla="*/ 146285 h 673282"/>
                  <a:gd name="connsiteX3" fmla="*/ 119458 w 582425"/>
                  <a:gd name="connsiteY3" fmla="*/ 229628 h 673282"/>
                  <a:gd name="connsiteX4" fmla="*/ 62308 w 582425"/>
                  <a:gd name="connsiteY4" fmla="*/ 320116 h 673282"/>
                  <a:gd name="connsiteX5" fmla="*/ 17065 w 582425"/>
                  <a:gd name="connsiteY5" fmla="*/ 429653 h 673282"/>
                  <a:gd name="connsiteX6" fmla="*/ 396 w 582425"/>
                  <a:gd name="connsiteY6" fmla="*/ 553478 h 673282"/>
                  <a:gd name="connsiteX7" fmla="*/ 31353 w 582425"/>
                  <a:gd name="connsiteY7" fmla="*/ 634441 h 673282"/>
                  <a:gd name="connsiteX8" fmla="*/ 107552 w 582425"/>
                  <a:gd name="connsiteY8" fmla="*/ 672541 h 673282"/>
                  <a:gd name="connsiteX9" fmla="*/ 231377 w 582425"/>
                  <a:gd name="connsiteY9" fmla="*/ 653490 h 673282"/>
                  <a:gd name="connsiteX10" fmla="*/ 352821 w 582425"/>
                  <a:gd name="connsiteY10" fmla="*/ 582053 h 673282"/>
                  <a:gd name="connsiteX11" fmla="*/ 448071 w 582425"/>
                  <a:gd name="connsiteY11" fmla="*/ 479660 h 673282"/>
                  <a:gd name="connsiteX12" fmla="*/ 533796 w 582425"/>
                  <a:gd name="connsiteY12" fmla="*/ 382028 h 673282"/>
                  <a:gd name="connsiteX13" fmla="*/ 581421 w 582425"/>
                  <a:gd name="connsiteY13" fmla="*/ 310591 h 673282"/>
                  <a:gd name="connsiteX14" fmla="*/ 490933 w 582425"/>
                  <a:gd name="connsiteY14" fmla="*/ 312972 h 673282"/>
                  <a:gd name="connsiteX15" fmla="*/ 412352 w 582425"/>
                  <a:gd name="connsiteY15" fmla="*/ 322497 h 673282"/>
                  <a:gd name="connsiteX16" fmla="*/ 345677 w 582425"/>
                  <a:gd name="connsiteY16" fmla="*/ 396316 h 673282"/>
                  <a:gd name="connsiteX17" fmla="*/ 279002 w 582425"/>
                  <a:gd name="connsiteY17" fmla="*/ 501091 h 673282"/>
                  <a:gd name="connsiteX18" fmla="*/ 200421 w 582425"/>
                  <a:gd name="connsiteY18" fmla="*/ 572528 h 673282"/>
                  <a:gd name="connsiteX19" fmla="*/ 148033 w 582425"/>
                  <a:gd name="connsiteY19" fmla="*/ 532047 h 673282"/>
                  <a:gd name="connsiteX20" fmla="*/ 176608 w 582425"/>
                  <a:gd name="connsiteY20" fmla="*/ 422510 h 673282"/>
                  <a:gd name="connsiteX21" fmla="*/ 217089 w 582425"/>
                  <a:gd name="connsiteY21" fmla="*/ 336785 h 673282"/>
                  <a:gd name="connsiteX22" fmla="*/ 305195 w 582425"/>
                  <a:gd name="connsiteY22" fmla="*/ 260585 h 673282"/>
                  <a:gd name="connsiteX23" fmla="*/ 400446 w 582425"/>
                  <a:gd name="connsiteY23" fmla="*/ 177241 h 673282"/>
                  <a:gd name="connsiteX24" fmla="*/ 459977 w 582425"/>
                  <a:gd name="connsiteY24" fmla="*/ 105803 h 673282"/>
                  <a:gd name="connsiteX25" fmla="*/ 498077 w 582425"/>
                  <a:gd name="connsiteY25" fmla="*/ 51035 h 673282"/>
                  <a:gd name="connsiteX26" fmla="*/ 519508 w 582425"/>
                  <a:gd name="connsiteY26" fmla="*/ 1028 h 673282"/>
                  <a:gd name="connsiteX27" fmla="*/ 457596 w 582425"/>
                  <a:gd name="connsiteY27" fmla="*/ 12934 h 673282"/>
                  <a:gd name="connsiteX28" fmla="*/ 362346 w 582425"/>
                  <a:gd name="connsiteY28" fmla="*/ 10553 h 673282"/>
                  <a:gd name="connsiteX0" fmla="*/ 362346 w 582425"/>
                  <a:gd name="connsiteY0" fmla="*/ 10553 h 673282"/>
                  <a:gd name="connsiteX1" fmla="*/ 302814 w 582425"/>
                  <a:gd name="connsiteY1" fmla="*/ 89135 h 673282"/>
                  <a:gd name="connsiteX2" fmla="*/ 205183 w 582425"/>
                  <a:gd name="connsiteY2" fmla="*/ 146285 h 673282"/>
                  <a:gd name="connsiteX3" fmla="*/ 119458 w 582425"/>
                  <a:gd name="connsiteY3" fmla="*/ 229628 h 673282"/>
                  <a:gd name="connsiteX4" fmla="*/ 62308 w 582425"/>
                  <a:gd name="connsiteY4" fmla="*/ 320116 h 673282"/>
                  <a:gd name="connsiteX5" fmla="*/ 17065 w 582425"/>
                  <a:gd name="connsiteY5" fmla="*/ 429653 h 673282"/>
                  <a:gd name="connsiteX6" fmla="*/ 396 w 582425"/>
                  <a:gd name="connsiteY6" fmla="*/ 553478 h 673282"/>
                  <a:gd name="connsiteX7" fmla="*/ 31353 w 582425"/>
                  <a:gd name="connsiteY7" fmla="*/ 634441 h 673282"/>
                  <a:gd name="connsiteX8" fmla="*/ 107552 w 582425"/>
                  <a:gd name="connsiteY8" fmla="*/ 672541 h 673282"/>
                  <a:gd name="connsiteX9" fmla="*/ 231377 w 582425"/>
                  <a:gd name="connsiteY9" fmla="*/ 653490 h 673282"/>
                  <a:gd name="connsiteX10" fmla="*/ 352821 w 582425"/>
                  <a:gd name="connsiteY10" fmla="*/ 582053 h 673282"/>
                  <a:gd name="connsiteX11" fmla="*/ 448071 w 582425"/>
                  <a:gd name="connsiteY11" fmla="*/ 479660 h 673282"/>
                  <a:gd name="connsiteX12" fmla="*/ 533796 w 582425"/>
                  <a:gd name="connsiteY12" fmla="*/ 382028 h 673282"/>
                  <a:gd name="connsiteX13" fmla="*/ 581421 w 582425"/>
                  <a:gd name="connsiteY13" fmla="*/ 310591 h 673282"/>
                  <a:gd name="connsiteX14" fmla="*/ 490933 w 582425"/>
                  <a:gd name="connsiteY14" fmla="*/ 312972 h 673282"/>
                  <a:gd name="connsiteX15" fmla="*/ 412352 w 582425"/>
                  <a:gd name="connsiteY15" fmla="*/ 322497 h 673282"/>
                  <a:gd name="connsiteX16" fmla="*/ 345677 w 582425"/>
                  <a:gd name="connsiteY16" fmla="*/ 396316 h 673282"/>
                  <a:gd name="connsiteX17" fmla="*/ 279002 w 582425"/>
                  <a:gd name="connsiteY17" fmla="*/ 501091 h 673282"/>
                  <a:gd name="connsiteX18" fmla="*/ 200421 w 582425"/>
                  <a:gd name="connsiteY18" fmla="*/ 572528 h 673282"/>
                  <a:gd name="connsiteX19" fmla="*/ 148033 w 582425"/>
                  <a:gd name="connsiteY19" fmla="*/ 532047 h 673282"/>
                  <a:gd name="connsiteX20" fmla="*/ 176608 w 582425"/>
                  <a:gd name="connsiteY20" fmla="*/ 422510 h 673282"/>
                  <a:gd name="connsiteX21" fmla="*/ 224233 w 582425"/>
                  <a:gd name="connsiteY21" fmla="*/ 351073 h 673282"/>
                  <a:gd name="connsiteX22" fmla="*/ 305195 w 582425"/>
                  <a:gd name="connsiteY22" fmla="*/ 260585 h 673282"/>
                  <a:gd name="connsiteX23" fmla="*/ 400446 w 582425"/>
                  <a:gd name="connsiteY23" fmla="*/ 177241 h 673282"/>
                  <a:gd name="connsiteX24" fmla="*/ 459977 w 582425"/>
                  <a:gd name="connsiteY24" fmla="*/ 105803 h 673282"/>
                  <a:gd name="connsiteX25" fmla="*/ 498077 w 582425"/>
                  <a:gd name="connsiteY25" fmla="*/ 51035 h 673282"/>
                  <a:gd name="connsiteX26" fmla="*/ 519508 w 582425"/>
                  <a:gd name="connsiteY26" fmla="*/ 1028 h 673282"/>
                  <a:gd name="connsiteX27" fmla="*/ 457596 w 582425"/>
                  <a:gd name="connsiteY27" fmla="*/ 12934 h 673282"/>
                  <a:gd name="connsiteX28" fmla="*/ 362346 w 582425"/>
                  <a:gd name="connsiteY28" fmla="*/ 10553 h 673282"/>
                  <a:gd name="connsiteX0" fmla="*/ 362346 w 582425"/>
                  <a:gd name="connsiteY0" fmla="*/ 10553 h 673282"/>
                  <a:gd name="connsiteX1" fmla="*/ 302814 w 582425"/>
                  <a:gd name="connsiteY1" fmla="*/ 89135 h 673282"/>
                  <a:gd name="connsiteX2" fmla="*/ 205183 w 582425"/>
                  <a:gd name="connsiteY2" fmla="*/ 146285 h 673282"/>
                  <a:gd name="connsiteX3" fmla="*/ 119458 w 582425"/>
                  <a:gd name="connsiteY3" fmla="*/ 229628 h 673282"/>
                  <a:gd name="connsiteX4" fmla="*/ 62308 w 582425"/>
                  <a:gd name="connsiteY4" fmla="*/ 320116 h 673282"/>
                  <a:gd name="connsiteX5" fmla="*/ 17065 w 582425"/>
                  <a:gd name="connsiteY5" fmla="*/ 429653 h 673282"/>
                  <a:gd name="connsiteX6" fmla="*/ 396 w 582425"/>
                  <a:gd name="connsiteY6" fmla="*/ 553478 h 673282"/>
                  <a:gd name="connsiteX7" fmla="*/ 31353 w 582425"/>
                  <a:gd name="connsiteY7" fmla="*/ 634441 h 673282"/>
                  <a:gd name="connsiteX8" fmla="*/ 107552 w 582425"/>
                  <a:gd name="connsiteY8" fmla="*/ 672541 h 673282"/>
                  <a:gd name="connsiteX9" fmla="*/ 231377 w 582425"/>
                  <a:gd name="connsiteY9" fmla="*/ 653490 h 673282"/>
                  <a:gd name="connsiteX10" fmla="*/ 352821 w 582425"/>
                  <a:gd name="connsiteY10" fmla="*/ 582053 h 673282"/>
                  <a:gd name="connsiteX11" fmla="*/ 448071 w 582425"/>
                  <a:gd name="connsiteY11" fmla="*/ 479660 h 673282"/>
                  <a:gd name="connsiteX12" fmla="*/ 533796 w 582425"/>
                  <a:gd name="connsiteY12" fmla="*/ 382028 h 673282"/>
                  <a:gd name="connsiteX13" fmla="*/ 581421 w 582425"/>
                  <a:gd name="connsiteY13" fmla="*/ 310591 h 673282"/>
                  <a:gd name="connsiteX14" fmla="*/ 490933 w 582425"/>
                  <a:gd name="connsiteY14" fmla="*/ 312972 h 673282"/>
                  <a:gd name="connsiteX15" fmla="*/ 412352 w 582425"/>
                  <a:gd name="connsiteY15" fmla="*/ 322497 h 673282"/>
                  <a:gd name="connsiteX16" fmla="*/ 345677 w 582425"/>
                  <a:gd name="connsiteY16" fmla="*/ 396316 h 673282"/>
                  <a:gd name="connsiteX17" fmla="*/ 279002 w 582425"/>
                  <a:gd name="connsiteY17" fmla="*/ 501091 h 673282"/>
                  <a:gd name="connsiteX18" fmla="*/ 200421 w 582425"/>
                  <a:gd name="connsiteY18" fmla="*/ 572528 h 673282"/>
                  <a:gd name="connsiteX19" fmla="*/ 148033 w 582425"/>
                  <a:gd name="connsiteY19" fmla="*/ 532047 h 673282"/>
                  <a:gd name="connsiteX20" fmla="*/ 188514 w 582425"/>
                  <a:gd name="connsiteY20" fmla="*/ 422510 h 673282"/>
                  <a:gd name="connsiteX21" fmla="*/ 224233 w 582425"/>
                  <a:gd name="connsiteY21" fmla="*/ 351073 h 673282"/>
                  <a:gd name="connsiteX22" fmla="*/ 305195 w 582425"/>
                  <a:gd name="connsiteY22" fmla="*/ 260585 h 673282"/>
                  <a:gd name="connsiteX23" fmla="*/ 400446 w 582425"/>
                  <a:gd name="connsiteY23" fmla="*/ 177241 h 673282"/>
                  <a:gd name="connsiteX24" fmla="*/ 459977 w 582425"/>
                  <a:gd name="connsiteY24" fmla="*/ 105803 h 673282"/>
                  <a:gd name="connsiteX25" fmla="*/ 498077 w 582425"/>
                  <a:gd name="connsiteY25" fmla="*/ 51035 h 673282"/>
                  <a:gd name="connsiteX26" fmla="*/ 519508 w 582425"/>
                  <a:gd name="connsiteY26" fmla="*/ 1028 h 673282"/>
                  <a:gd name="connsiteX27" fmla="*/ 457596 w 582425"/>
                  <a:gd name="connsiteY27" fmla="*/ 12934 h 673282"/>
                  <a:gd name="connsiteX28" fmla="*/ 362346 w 582425"/>
                  <a:gd name="connsiteY28" fmla="*/ 10553 h 673282"/>
                  <a:gd name="connsiteX0" fmla="*/ 362346 w 582425"/>
                  <a:gd name="connsiteY0" fmla="*/ 10553 h 673282"/>
                  <a:gd name="connsiteX1" fmla="*/ 302814 w 582425"/>
                  <a:gd name="connsiteY1" fmla="*/ 89135 h 673282"/>
                  <a:gd name="connsiteX2" fmla="*/ 205183 w 582425"/>
                  <a:gd name="connsiteY2" fmla="*/ 146285 h 673282"/>
                  <a:gd name="connsiteX3" fmla="*/ 119458 w 582425"/>
                  <a:gd name="connsiteY3" fmla="*/ 229628 h 673282"/>
                  <a:gd name="connsiteX4" fmla="*/ 62308 w 582425"/>
                  <a:gd name="connsiteY4" fmla="*/ 320116 h 673282"/>
                  <a:gd name="connsiteX5" fmla="*/ 17065 w 582425"/>
                  <a:gd name="connsiteY5" fmla="*/ 429653 h 673282"/>
                  <a:gd name="connsiteX6" fmla="*/ 396 w 582425"/>
                  <a:gd name="connsiteY6" fmla="*/ 553478 h 673282"/>
                  <a:gd name="connsiteX7" fmla="*/ 31353 w 582425"/>
                  <a:gd name="connsiteY7" fmla="*/ 634441 h 673282"/>
                  <a:gd name="connsiteX8" fmla="*/ 107552 w 582425"/>
                  <a:gd name="connsiteY8" fmla="*/ 672541 h 673282"/>
                  <a:gd name="connsiteX9" fmla="*/ 231377 w 582425"/>
                  <a:gd name="connsiteY9" fmla="*/ 653490 h 673282"/>
                  <a:gd name="connsiteX10" fmla="*/ 352821 w 582425"/>
                  <a:gd name="connsiteY10" fmla="*/ 582053 h 673282"/>
                  <a:gd name="connsiteX11" fmla="*/ 448071 w 582425"/>
                  <a:gd name="connsiteY11" fmla="*/ 479660 h 673282"/>
                  <a:gd name="connsiteX12" fmla="*/ 533796 w 582425"/>
                  <a:gd name="connsiteY12" fmla="*/ 382028 h 673282"/>
                  <a:gd name="connsiteX13" fmla="*/ 581421 w 582425"/>
                  <a:gd name="connsiteY13" fmla="*/ 310591 h 673282"/>
                  <a:gd name="connsiteX14" fmla="*/ 490933 w 582425"/>
                  <a:gd name="connsiteY14" fmla="*/ 312972 h 673282"/>
                  <a:gd name="connsiteX15" fmla="*/ 412352 w 582425"/>
                  <a:gd name="connsiteY15" fmla="*/ 322497 h 673282"/>
                  <a:gd name="connsiteX16" fmla="*/ 345677 w 582425"/>
                  <a:gd name="connsiteY16" fmla="*/ 396316 h 673282"/>
                  <a:gd name="connsiteX17" fmla="*/ 279002 w 582425"/>
                  <a:gd name="connsiteY17" fmla="*/ 501091 h 673282"/>
                  <a:gd name="connsiteX18" fmla="*/ 200421 w 582425"/>
                  <a:gd name="connsiteY18" fmla="*/ 572528 h 673282"/>
                  <a:gd name="connsiteX19" fmla="*/ 148033 w 582425"/>
                  <a:gd name="connsiteY19" fmla="*/ 532047 h 673282"/>
                  <a:gd name="connsiteX20" fmla="*/ 188514 w 582425"/>
                  <a:gd name="connsiteY20" fmla="*/ 422510 h 673282"/>
                  <a:gd name="connsiteX21" fmla="*/ 238520 w 582425"/>
                  <a:gd name="connsiteY21" fmla="*/ 351073 h 673282"/>
                  <a:gd name="connsiteX22" fmla="*/ 305195 w 582425"/>
                  <a:gd name="connsiteY22" fmla="*/ 260585 h 673282"/>
                  <a:gd name="connsiteX23" fmla="*/ 400446 w 582425"/>
                  <a:gd name="connsiteY23" fmla="*/ 177241 h 673282"/>
                  <a:gd name="connsiteX24" fmla="*/ 459977 w 582425"/>
                  <a:gd name="connsiteY24" fmla="*/ 105803 h 673282"/>
                  <a:gd name="connsiteX25" fmla="*/ 498077 w 582425"/>
                  <a:gd name="connsiteY25" fmla="*/ 51035 h 673282"/>
                  <a:gd name="connsiteX26" fmla="*/ 519508 w 582425"/>
                  <a:gd name="connsiteY26" fmla="*/ 1028 h 673282"/>
                  <a:gd name="connsiteX27" fmla="*/ 457596 w 582425"/>
                  <a:gd name="connsiteY27" fmla="*/ 12934 h 673282"/>
                  <a:gd name="connsiteX28" fmla="*/ 362346 w 582425"/>
                  <a:gd name="connsiteY28" fmla="*/ 10553 h 673282"/>
                  <a:gd name="connsiteX0" fmla="*/ 362346 w 582076"/>
                  <a:gd name="connsiteY0" fmla="*/ 10553 h 673282"/>
                  <a:gd name="connsiteX1" fmla="*/ 302814 w 582076"/>
                  <a:gd name="connsiteY1" fmla="*/ 89135 h 673282"/>
                  <a:gd name="connsiteX2" fmla="*/ 205183 w 582076"/>
                  <a:gd name="connsiteY2" fmla="*/ 146285 h 673282"/>
                  <a:gd name="connsiteX3" fmla="*/ 119458 w 582076"/>
                  <a:gd name="connsiteY3" fmla="*/ 229628 h 673282"/>
                  <a:gd name="connsiteX4" fmla="*/ 62308 w 582076"/>
                  <a:gd name="connsiteY4" fmla="*/ 320116 h 673282"/>
                  <a:gd name="connsiteX5" fmla="*/ 17065 w 582076"/>
                  <a:gd name="connsiteY5" fmla="*/ 429653 h 673282"/>
                  <a:gd name="connsiteX6" fmla="*/ 396 w 582076"/>
                  <a:gd name="connsiteY6" fmla="*/ 553478 h 673282"/>
                  <a:gd name="connsiteX7" fmla="*/ 31353 w 582076"/>
                  <a:gd name="connsiteY7" fmla="*/ 634441 h 673282"/>
                  <a:gd name="connsiteX8" fmla="*/ 107552 w 582076"/>
                  <a:gd name="connsiteY8" fmla="*/ 672541 h 673282"/>
                  <a:gd name="connsiteX9" fmla="*/ 231377 w 582076"/>
                  <a:gd name="connsiteY9" fmla="*/ 653490 h 673282"/>
                  <a:gd name="connsiteX10" fmla="*/ 352821 w 582076"/>
                  <a:gd name="connsiteY10" fmla="*/ 582053 h 673282"/>
                  <a:gd name="connsiteX11" fmla="*/ 448071 w 582076"/>
                  <a:gd name="connsiteY11" fmla="*/ 479660 h 673282"/>
                  <a:gd name="connsiteX12" fmla="*/ 533796 w 582076"/>
                  <a:gd name="connsiteY12" fmla="*/ 382028 h 673282"/>
                  <a:gd name="connsiteX13" fmla="*/ 581421 w 582076"/>
                  <a:gd name="connsiteY13" fmla="*/ 310591 h 673282"/>
                  <a:gd name="connsiteX14" fmla="*/ 500458 w 582076"/>
                  <a:gd name="connsiteY14" fmla="*/ 308210 h 673282"/>
                  <a:gd name="connsiteX15" fmla="*/ 412352 w 582076"/>
                  <a:gd name="connsiteY15" fmla="*/ 322497 h 673282"/>
                  <a:gd name="connsiteX16" fmla="*/ 345677 w 582076"/>
                  <a:gd name="connsiteY16" fmla="*/ 396316 h 673282"/>
                  <a:gd name="connsiteX17" fmla="*/ 279002 w 582076"/>
                  <a:gd name="connsiteY17" fmla="*/ 501091 h 673282"/>
                  <a:gd name="connsiteX18" fmla="*/ 200421 w 582076"/>
                  <a:gd name="connsiteY18" fmla="*/ 572528 h 673282"/>
                  <a:gd name="connsiteX19" fmla="*/ 148033 w 582076"/>
                  <a:gd name="connsiteY19" fmla="*/ 532047 h 673282"/>
                  <a:gd name="connsiteX20" fmla="*/ 188514 w 582076"/>
                  <a:gd name="connsiteY20" fmla="*/ 422510 h 673282"/>
                  <a:gd name="connsiteX21" fmla="*/ 238520 w 582076"/>
                  <a:gd name="connsiteY21" fmla="*/ 351073 h 673282"/>
                  <a:gd name="connsiteX22" fmla="*/ 305195 w 582076"/>
                  <a:gd name="connsiteY22" fmla="*/ 260585 h 673282"/>
                  <a:gd name="connsiteX23" fmla="*/ 400446 w 582076"/>
                  <a:gd name="connsiteY23" fmla="*/ 177241 h 673282"/>
                  <a:gd name="connsiteX24" fmla="*/ 459977 w 582076"/>
                  <a:gd name="connsiteY24" fmla="*/ 105803 h 673282"/>
                  <a:gd name="connsiteX25" fmla="*/ 498077 w 582076"/>
                  <a:gd name="connsiteY25" fmla="*/ 51035 h 673282"/>
                  <a:gd name="connsiteX26" fmla="*/ 519508 w 582076"/>
                  <a:gd name="connsiteY26" fmla="*/ 1028 h 673282"/>
                  <a:gd name="connsiteX27" fmla="*/ 457596 w 582076"/>
                  <a:gd name="connsiteY27" fmla="*/ 12934 h 673282"/>
                  <a:gd name="connsiteX28" fmla="*/ 362346 w 582076"/>
                  <a:gd name="connsiteY28" fmla="*/ 10553 h 673282"/>
                  <a:gd name="connsiteX0" fmla="*/ 362346 w 582364"/>
                  <a:gd name="connsiteY0" fmla="*/ 10553 h 673282"/>
                  <a:gd name="connsiteX1" fmla="*/ 302814 w 582364"/>
                  <a:gd name="connsiteY1" fmla="*/ 89135 h 673282"/>
                  <a:gd name="connsiteX2" fmla="*/ 205183 w 582364"/>
                  <a:gd name="connsiteY2" fmla="*/ 146285 h 673282"/>
                  <a:gd name="connsiteX3" fmla="*/ 119458 w 582364"/>
                  <a:gd name="connsiteY3" fmla="*/ 229628 h 673282"/>
                  <a:gd name="connsiteX4" fmla="*/ 62308 w 582364"/>
                  <a:gd name="connsiteY4" fmla="*/ 320116 h 673282"/>
                  <a:gd name="connsiteX5" fmla="*/ 17065 w 582364"/>
                  <a:gd name="connsiteY5" fmla="*/ 429653 h 673282"/>
                  <a:gd name="connsiteX6" fmla="*/ 396 w 582364"/>
                  <a:gd name="connsiteY6" fmla="*/ 553478 h 673282"/>
                  <a:gd name="connsiteX7" fmla="*/ 31353 w 582364"/>
                  <a:gd name="connsiteY7" fmla="*/ 634441 h 673282"/>
                  <a:gd name="connsiteX8" fmla="*/ 107552 w 582364"/>
                  <a:gd name="connsiteY8" fmla="*/ 672541 h 673282"/>
                  <a:gd name="connsiteX9" fmla="*/ 231377 w 582364"/>
                  <a:gd name="connsiteY9" fmla="*/ 653490 h 673282"/>
                  <a:gd name="connsiteX10" fmla="*/ 352821 w 582364"/>
                  <a:gd name="connsiteY10" fmla="*/ 582053 h 673282"/>
                  <a:gd name="connsiteX11" fmla="*/ 448071 w 582364"/>
                  <a:gd name="connsiteY11" fmla="*/ 479660 h 673282"/>
                  <a:gd name="connsiteX12" fmla="*/ 538558 w 582364"/>
                  <a:gd name="connsiteY12" fmla="*/ 391553 h 673282"/>
                  <a:gd name="connsiteX13" fmla="*/ 581421 w 582364"/>
                  <a:gd name="connsiteY13" fmla="*/ 310591 h 673282"/>
                  <a:gd name="connsiteX14" fmla="*/ 500458 w 582364"/>
                  <a:gd name="connsiteY14" fmla="*/ 308210 h 673282"/>
                  <a:gd name="connsiteX15" fmla="*/ 412352 w 582364"/>
                  <a:gd name="connsiteY15" fmla="*/ 322497 h 673282"/>
                  <a:gd name="connsiteX16" fmla="*/ 345677 w 582364"/>
                  <a:gd name="connsiteY16" fmla="*/ 396316 h 673282"/>
                  <a:gd name="connsiteX17" fmla="*/ 279002 w 582364"/>
                  <a:gd name="connsiteY17" fmla="*/ 501091 h 673282"/>
                  <a:gd name="connsiteX18" fmla="*/ 200421 w 582364"/>
                  <a:gd name="connsiteY18" fmla="*/ 572528 h 673282"/>
                  <a:gd name="connsiteX19" fmla="*/ 148033 w 582364"/>
                  <a:gd name="connsiteY19" fmla="*/ 532047 h 673282"/>
                  <a:gd name="connsiteX20" fmla="*/ 188514 w 582364"/>
                  <a:gd name="connsiteY20" fmla="*/ 422510 h 673282"/>
                  <a:gd name="connsiteX21" fmla="*/ 238520 w 582364"/>
                  <a:gd name="connsiteY21" fmla="*/ 351073 h 673282"/>
                  <a:gd name="connsiteX22" fmla="*/ 305195 w 582364"/>
                  <a:gd name="connsiteY22" fmla="*/ 260585 h 673282"/>
                  <a:gd name="connsiteX23" fmla="*/ 400446 w 582364"/>
                  <a:gd name="connsiteY23" fmla="*/ 177241 h 673282"/>
                  <a:gd name="connsiteX24" fmla="*/ 459977 w 582364"/>
                  <a:gd name="connsiteY24" fmla="*/ 105803 h 673282"/>
                  <a:gd name="connsiteX25" fmla="*/ 498077 w 582364"/>
                  <a:gd name="connsiteY25" fmla="*/ 51035 h 673282"/>
                  <a:gd name="connsiteX26" fmla="*/ 519508 w 582364"/>
                  <a:gd name="connsiteY26" fmla="*/ 1028 h 673282"/>
                  <a:gd name="connsiteX27" fmla="*/ 457596 w 582364"/>
                  <a:gd name="connsiteY27" fmla="*/ 12934 h 673282"/>
                  <a:gd name="connsiteX28" fmla="*/ 362346 w 582364"/>
                  <a:gd name="connsiteY28" fmla="*/ 10553 h 673282"/>
                  <a:gd name="connsiteX0" fmla="*/ 362346 w 582322"/>
                  <a:gd name="connsiteY0" fmla="*/ 10553 h 673282"/>
                  <a:gd name="connsiteX1" fmla="*/ 302814 w 582322"/>
                  <a:gd name="connsiteY1" fmla="*/ 89135 h 673282"/>
                  <a:gd name="connsiteX2" fmla="*/ 205183 w 582322"/>
                  <a:gd name="connsiteY2" fmla="*/ 146285 h 673282"/>
                  <a:gd name="connsiteX3" fmla="*/ 119458 w 582322"/>
                  <a:gd name="connsiteY3" fmla="*/ 229628 h 673282"/>
                  <a:gd name="connsiteX4" fmla="*/ 62308 w 582322"/>
                  <a:gd name="connsiteY4" fmla="*/ 320116 h 673282"/>
                  <a:gd name="connsiteX5" fmla="*/ 17065 w 582322"/>
                  <a:gd name="connsiteY5" fmla="*/ 429653 h 673282"/>
                  <a:gd name="connsiteX6" fmla="*/ 396 w 582322"/>
                  <a:gd name="connsiteY6" fmla="*/ 553478 h 673282"/>
                  <a:gd name="connsiteX7" fmla="*/ 31353 w 582322"/>
                  <a:gd name="connsiteY7" fmla="*/ 634441 h 673282"/>
                  <a:gd name="connsiteX8" fmla="*/ 107552 w 582322"/>
                  <a:gd name="connsiteY8" fmla="*/ 672541 h 673282"/>
                  <a:gd name="connsiteX9" fmla="*/ 231377 w 582322"/>
                  <a:gd name="connsiteY9" fmla="*/ 653490 h 673282"/>
                  <a:gd name="connsiteX10" fmla="*/ 352821 w 582322"/>
                  <a:gd name="connsiteY10" fmla="*/ 582053 h 673282"/>
                  <a:gd name="connsiteX11" fmla="*/ 457596 w 582322"/>
                  <a:gd name="connsiteY11" fmla="*/ 484423 h 673282"/>
                  <a:gd name="connsiteX12" fmla="*/ 538558 w 582322"/>
                  <a:gd name="connsiteY12" fmla="*/ 391553 h 673282"/>
                  <a:gd name="connsiteX13" fmla="*/ 581421 w 582322"/>
                  <a:gd name="connsiteY13" fmla="*/ 310591 h 673282"/>
                  <a:gd name="connsiteX14" fmla="*/ 500458 w 582322"/>
                  <a:gd name="connsiteY14" fmla="*/ 308210 h 673282"/>
                  <a:gd name="connsiteX15" fmla="*/ 412352 w 582322"/>
                  <a:gd name="connsiteY15" fmla="*/ 322497 h 673282"/>
                  <a:gd name="connsiteX16" fmla="*/ 345677 w 582322"/>
                  <a:gd name="connsiteY16" fmla="*/ 396316 h 673282"/>
                  <a:gd name="connsiteX17" fmla="*/ 279002 w 582322"/>
                  <a:gd name="connsiteY17" fmla="*/ 501091 h 673282"/>
                  <a:gd name="connsiteX18" fmla="*/ 200421 w 582322"/>
                  <a:gd name="connsiteY18" fmla="*/ 572528 h 673282"/>
                  <a:gd name="connsiteX19" fmla="*/ 148033 w 582322"/>
                  <a:gd name="connsiteY19" fmla="*/ 532047 h 673282"/>
                  <a:gd name="connsiteX20" fmla="*/ 188514 w 582322"/>
                  <a:gd name="connsiteY20" fmla="*/ 422510 h 673282"/>
                  <a:gd name="connsiteX21" fmla="*/ 238520 w 582322"/>
                  <a:gd name="connsiteY21" fmla="*/ 351073 h 673282"/>
                  <a:gd name="connsiteX22" fmla="*/ 305195 w 582322"/>
                  <a:gd name="connsiteY22" fmla="*/ 260585 h 673282"/>
                  <a:gd name="connsiteX23" fmla="*/ 400446 w 582322"/>
                  <a:gd name="connsiteY23" fmla="*/ 177241 h 673282"/>
                  <a:gd name="connsiteX24" fmla="*/ 459977 w 582322"/>
                  <a:gd name="connsiteY24" fmla="*/ 105803 h 673282"/>
                  <a:gd name="connsiteX25" fmla="*/ 498077 w 582322"/>
                  <a:gd name="connsiteY25" fmla="*/ 51035 h 673282"/>
                  <a:gd name="connsiteX26" fmla="*/ 519508 w 582322"/>
                  <a:gd name="connsiteY26" fmla="*/ 1028 h 673282"/>
                  <a:gd name="connsiteX27" fmla="*/ 457596 w 582322"/>
                  <a:gd name="connsiteY27" fmla="*/ 12934 h 673282"/>
                  <a:gd name="connsiteX28" fmla="*/ 362346 w 582322"/>
                  <a:gd name="connsiteY28" fmla="*/ 10553 h 673282"/>
                  <a:gd name="connsiteX0" fmla="*/ 362346 w 582322"/>
                  <a:gd name="connsiteY0" fmla="*/ 10553 h 673282"/>
                  <a:gd name="connsiteX1" fmla="*/ 302814 w 582322"/>
                  <a:gd name="connsiteY1" fmla="*/ 89135 h 673282"/>
                  <a:gd name="connsiteX2" fmla="*/ 205183 w 582322"/>
                  <a:gd name="connsiteY2" fmla="*/ 146285 h 673282"/>
                  <a:gd name="connsiteX3" fmla="*/ 119458 w 582322"/>
                  <a:gd name="connsiteY3" fmla="*/ 229628 h 673282"/>
                  <a:gd name="connsiteX4" fmla="*/ 62308 w 582322"/>
                  <a:gd name="connsiteY4" fmla="*/ 320116 h 673282"/>
                  <a:gd name="connsiteX5" fmla="*/ 17065 w 582322"/>
                  <a:gd name="connsiteY5" fmla="*/ 429653 h 673282"/>
                  <a:gd name="connsiteX6" fmla="*/ 396 w 582322"/>
                  <a:gd name="connsiteY6" fmla="*/ 553478 h 673282"/>
                  <a:gd name="connsiteX7" fmla="*/ 31353 w 582322"/>
                  <a:gd name="connsiteY7" fmla="*/ 634441 h 673282"/>
                  <a:gd name="connsiteX8" fmla="*/ 107552 w 582322"/>
                  <a:gd name="connsiteY8" fmla="*/ 672541 h 673282"/>
                  <a:gd name="connsiteX9" fmla="*/ 231377 w 582322"/>
                  <a:gd name="connsiteY9" fmla="*/ 653490 h 673282"/>
                  <a:gd name="connsiteX10" fmla="*/ 352821 w 582322"/>
                  <a:gd name="connsiteY10" fmla="*/ 582053 h 673282"/>
                  <a:gd name="connsiteX11" fmla="*/ 457596 w 582322"/>
                  <a:gd name="connsiteY11" fmla="*/ 484423 h 673282"/>
                  <a:gd name="connsiteX12" fmla="*/ 538558 w 582322"/>
                  <a:gd name="connsiteY12" fmla="*/ 391553 h 673282"/>
                  <a:gd name="connsiteX13" fmla="*/ 581421 w 582322"/>
                  <a:gd name="connsiteY13" fmla="*/ 310591 h 673282"/>
                  <a:gd name="connsiteX14" fmla="*/ 500458 w 582322"/>
                  <a:gd name="connsiteY14" fmla="*/ 308210 h 673282"/>
                  <a:gd name="connsiteX15" fmla="*/ 412352 w 582322"/>
                  <a:gd name="connsiteY15" fmla="*/ 322497 h 673282"/>
                  <a:gd name="connsiteX16" fmla="*/ 345677 w 582322"/>
                  <a:gd name="connsiteY16" fmla="*/ 396316 h 673282"/>
                  <a:gd name="connsiteX17" fmla="*/ 279002 w 582322"/>
                  <a:gd name="connsiteY17" fmla="*/ 501091 h 673282"/>
                  <a:gd name="connsiteX18" fmla="*/ 200421 w 582322"/>
                  <a:gd name="connsiteY18" fmla="*/ 572528 h 673282"/>
                  <a:gd name="connsiteX19" fmla="*/ 148033 w 582322"/>
                  <a:gd name="connsiteY19" fmla="*/ 532047 h 673282"/>
                  <a:gd name="connsiteX20" fmla="*/ 188514 w 582322"/>
                  <a:gd name="connsiteY20" fmla="*/ 422510 h 673282"/>
                  <a:gd name="connsiteX21" fmla="*/ 238520 w 582322"/>
                  <a:gd name="connsiteY21" fmla="*/ 351073 h 673282"/>
                  <a:gd name="connsiteX22" fmla="*/ 319483 w 582322"/>
                  <a:gd name="connsiteY22" fmla="*/ 270110 h 673282"/>
                  <a:gd name="connsiteX23" fmla="*/ 400446 w 582322"/>
                  <a:gd name="connsiteY23" fmla="*/ 177241 h 673282"/>
                  <a:gd name="connsiteX24" fmla="*/ 459977 w 582322"/>
                  <a:gd name="connsiteY24" fmla="*/ 105803 h 673282"/>
                  <a:gd name="connsiteX25" fmla="*/ 498077 w 582322"/>
                  <a:gd name="connsiteY25" fmla="*/ 51035 h 673282"/>
                  <a:gd name="connsiteX26" fmla="*/ 519508 w 582322"/>
                  <a:gd name="connsiteY26" fmla="*/ 1028 h 673282"/>
                  <a:gd name="connsiteX27" fmla="*/ 457596 w 582322"/>
                  <a:gd name="connsiteY27" fmla="*/ 12934 h 673282"/>
                  <a:gd name="connsiteX28" fmla="*/ 362346 w 582322"/>
                  <a:gd name="connsiteY28" fmla="*/ 10553 h 673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82322" h="673282">
                    <a:moveTo>
                      <a:pt x="362346" y="10553"/>
                    </a:moveTo>
                    <a:cubicBezTo>
                      <a:pt x="336549" y="23253"/>
                      <a:pt x="329008" y="66513"/>
                      <a:pt x="302814" y="89135"/>
                    </a:cubicBezTo>
                    <a:cubicBezTo>
                      <a:pt x="276620" y="111757"/>
                      <a:pt x="235742" y="122870"/>
                      <a:pt x="205183" y="146285"/>
                    </a:cubicBezTo>
                    <a:cubicBezTo>
                      <a:pt x="174624" y="169700"/>
                      <a:pt x="143271" y="200656"/>
                      <a:pt x="119458" y="229628"/>
                    </a:cubicBezTo>
                    <a:cubicBezTo>
                      <a:pt x="95645" y="258600"/>
                      <a:pt x="79373" y="286779"/>
                      <a:pt x="62308" y="320116"/>
                    </a:cubicBezTo>
                    <a:cubicBezTo>
                      <a:pt x="45243" y="353453"/>
                      <a:pt x="27384" y="390759"/>
                      <a:pt x="17065" y="429653"/>
                    </a:cubicBezTo>
                    <a:cubicBezTo>
                      <a:pt x="6746" y="468547"/>
                      <a:pt x="-1985" y="519347"/>
                      <a:pt x="396" y="553478"/>
                    </a:cubicBezTo>
                    <a:cubicBezTo>
                      <a:pt x="2777" y="587609"/>
                      <a:pt x="13494" y="614597"/>
                      <a:pt x="31353" y="634441"/>
                    </a:cubicBezTo>
                    <a:cubicBezTo>
                      <a:pt x="49212" y="654285"/>
                      <a:pt x="74215" y="669366"/>
                      <a:pt x="107552" y="672541"/>
                    </a:cubicBezTo>
                    <a:cubicBezTo>
                      <a:pt x="140889" y="675716"/>
                      <a:pt x="190499" y="668571"/>
                      <a:pt x="231377" y="653490"/>
                    </a:cubicBezTo>
                    <a:cubicBezTo>
                      <a:pt x="272255" y="638409"/>
                      <a:pt x="315118" y="610231"/>
                      <a:pt x="352821" y="582053"/>
                    </a:cubicBezTo>
                    <a:cubicBezTo>
                      <a:pt x="390524" y="553875"/>
                      <a:pt x="426640" y="516173"/>
                      <a:pt x="457596" y="484423"/>
                    </a:cubicBezTo>
                    <a:cubicBezTo>
                      <a:pt x="488552" y="452673"/>
                      <a:pt x="517921" y="420525"/>
                      <a:pt x="538558" y="391553"/>
                    </a:cubicBezTo>
                    <a:cubicBezTo>
                      <a:pt x="559196" y="362581"/>
                      <a:pt x="587771" y="324482"/>
                      <a:pt x="581421" y="310591"/>
                    </a:cubicBezTo>
                    <a:cubicBezTo>
                      <a:pt x="575071" y="296700"/>
                      <a:pt x="528636" y="306226"/>
                      <a:pt x="500458" y="308210"/>
                    </a:cubicBezTo>
                    <a:cubicBezTo>
                      <a:pt x="472280" y="310194"/>
                      <a:pt x="438149" y="307813"/>
                      <a:pt x="412352" y="322497"/>
                    </a:cubicBezTo>
                    <a:cubicBezTo>
                      <a:pt x="386555" y="337181"/>
                      <a:pt x="367902" y="366550"/>
                      <a:pt x="345677" y="396316"/>
                    </a:cubicBezTo>
                    <a:cubicBezTo>
                      <a:pt x="323452" y="426082"/>
                      <a:pt x="303211" y="471723"/>
                      <a:pt x="279002" y="501091"/>
                    </a:cubicBezTo>
                    <a:cubicBezTo>
                      <a:pt x="254793" y="530459"/>
                      <a:pt x="222249" y="567369"/>
                      <a:pt x="200421" y="572528"/>
                    </a:cubicBezTo>
                    <a:cubicBezTo>
                      <a:pt x="178593" y="577687"/>
                      <a:pt x="150017" y="557050"/>
                      <a:pt x="148033" y="532047"/>
                    </a:cubicBezTo>
                    <a:cubicBezTo>
                      <a:pt x="146049" y="507044"/>
                      <a:pt x="173433" y="452672"/>
                      <a:pt x="188514" y="422510"/>
                    </a:cubicBezTo>
                    <a:cubicBezTo>
                      <a:pt x="203595" y="392348"/>
                      <a:pt x="216692" y="376473"/>
                      <a:pt x="238520" y="351073"/>
                    </a:cubicBezTo>
                    <a:cubicBezTo>
                      <a:pt x="260348" y="325673"/>
                      <a:pt x="292495" y="299082"/>
                      <a:pt x="319483" y="270110"/>
                    </a:cubicBezTo>
                    <a:cubicBezTo>
                      <a:pt x="346471" y="241138"/>
                      <a:pt x="377030" y="204626"/>
                      <a:pt x="400446" y="177241"/>
                    </a:cubicBezTo>
                    <a:cubicBezTo>
                      <a:pt x="423862" y="149857"/>
                      <a:pt x="443705" y="126837"/>
                      <a:pt x="459977" y="105803"/>
                    </a:cubicBezTo>
                    <a:cubicBezTo>
                      <a:pt x="476249" y="84769"/>
                      <a:pt x="488155" y="68498"/>
                      <a:pt x="498077" y="51035"/>
                    </a:cubicBezTo>
                    <a:cubicBezTo>
                      <a:pt x="507999" y="33572"/>
                      <a:pt x="525461" y="6187"/>
                      <a:pt x="519508" y="1028"/>
                    </a:cubicBezTo>
                    <a:cubicBezTo>
                      <a:pt x="513555" y="-4131"/>
                      <a:pt x="484980" y="11743"/>
                      <a:pt x="457596" y="12934"/>
                    </a:cubicBezTo>
                    <a:cubicBezTo>
                      <a:pt x="430212" y="14125"/>
                      <a:pt x="388143" y="-2147"/>
                      <a:pt x="362346" y="1055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7" name="任意多边形 1426"/>
              <p:cNvSpPr/>
              <p:nvPr/>
            </p:nvSpPr>
            <p:spPr>
              <a:xfrm>
                <a:off x="7534238" y="5447380"/>
                <a:ext cx="274421" cy="201914"/>
              </a:xfrm>
              <a:custGeom>
                <a:avLst/>
                <a:gdLst>
                  <a:gd name="connsiteX0" fmla="*/ 469673 w 699171"/>
                  <a:gd name="connsiteY0" fmla="*/ 92890 h 517609"/>
                  <a:gd name="connsiteX1" fmla="*/ 352992 w 699171"/>
                  <a:gd name="connsiteY1" fmla="*/ 35740 h 517609"/>
                  <a:gd name="connsiteX2" fmla="*/ 214879 w 699171"/>
                  <a:gd name="connsiteY2" fmla="*/ 21 h 517609"/>
                  <a:gd name="connsiteX3" fmla="*/ 69623 w 699171"/>
                  <a:gd name="connsiteY3" fmla="*/ 40503 h 517609"/>
                  <a:gd name="connsiteX4" fmla="*/ 567 w 699171"/>
                  <a:gd name="connsiteY4" fmla="*/ 171471 h 517609"/>
                  <a:gd name="connsiteX5" fmla="*/ 43429 w 699171"/>
                  <a:gd name="connsiteY5" fmla="*/ 352446 h 517609"/>
                  <a:gd name="connsiteX6" fmla="*/ 155348 w 699171"/>
                  <a:gd name="connsiteY6" fmla="*/ 459603 h 517609"/>
                  <a:gd name="connsiteX7" fmla="*/ 333942 w 699171"/>
                  <a:gd name="connsiteY7" fmla="*/ 516753 h 517609"/>
                  <a:gd name="connsiteX8" fmla="*/ 541110 w 699171"/>
                  <a:gd name="connsiteY8" fmla="*/ 488178 h 517609"/>
                  <a:gd name="connsiteX9" fmla="*/ 645885 w 699171"/>
                  <a:gd name="connsiteY9" fmla="*/ 411978 h 517609"/>
                  <a:gd name="connsiteX10" fmla="*/ 698273 w 699171"/>
                  <a:gd name="connsiteY10" fmla="*/ 297678 h 517609"/>
                  <a:gd name="connsiteX11" fmla="*/ 674460 w 699171"/>
                  <a:gd name="connsiteY11" fmla="*/ 235765 h 517609"/>
                  <a:gd name="connsiteX12" fmla="*/ 617310 w 699171"/>
                  <a:gd name="connsiteY12" fmla="*/ 281009 h 517609"/>
                  <a:gd name="connsiteX13" fmla="*/ 572067 w 699171"/>
                  <a:gd name="connsiteY13" fmla="*/ 304821 h 517609"/>
                  <a:gd name="connsiteX14" fmla="*/ 548254 w 699171"/>
                  <a:gd name="connsiteY14" fmla="*/ 357209 h 517609"/>
                  <a:gd name="connsiteX15" fmla="*/ 498248 w 699171"/>
                  <a:gd name="connsiteY15" fmla="*/ 397690 h 517609"/>
                  <a:gd name="connsiteX16" fmla="*/ 395854 w 699171"/>
                  <a:gd name="connsiteY16" fmla="*/ 411978 h 517609"/>
                  <a:gd name="connsiteX17" fmla="*/ 243454 w 699171"/>
                  <a:gd name="connsiteY17" fmla="*/ 373878 h 517609"/>
                  <a:gd name="connsiteX18" fmla="*/ 152967 w 699171"/>
                  <a:gd name="connsiteY18" fmla="*/ 309584 h 517609"/>
                  <a:gd name="connsiteX19" fmla="*/ 141060 w 699171"/>
                  <a:gd name="connsiteY19" fmla="*/ 200046 h 517609"/>
                  <a:gd name="connsiteX20" fmla="*/ 205354 w 699171"/>
                  <a:gd name="connsiteY20" fmla="*/ 119084 h 517609"/>
                  <a:gd name="connsiteX21" fmla="*/ 324417 w 699171"/>
                  <a:gd name="connsiteY21" fmla="*/ 150040 h 517609"/>
                  <a:gd name="connsiteX22" fmla="*/ 379185 w 699171"/>
                  <a:gd name="connsiteY22" fmla="*/ 185759 h 517609"/>
                  <a:gd name="connsiteX23" fmla="*/ 445860 w 699171"/>
                  <a:gd name="connsiteY23" fmla="*/ 138134 h 517609"/>
                  <a:gd name="connsiteX24" fmla="*/ 469673 w 699171"/>
                  <a:gd name="connsiteY24" fmla="*/ 92890 h 517609"/>
                  <a:gd name="connsiteX0" fmla="*/ 469673 w 698648"/>
                  <a:gd name="connsiteY0" fmla="*/ 92890 h 517593"/>
                  <a:gd name="connsiteX1" fmla="*/ 352992 w 698648"/>
                  <a:gd name="connsiteY1" fmla="*/ 35740 h 517593"/>
                  <a:gd name="connsiteX2" fmla="*/ 214879 w 698648"/>
                  <a:gd name="connsiteY2" fmla="*/ 21 h 517593"/>
                  <a:gd name="connsiteX3" fmla="*/ 69623 w 698648"/>
                  <a:gd name="connsiteY3" fmla="*/ 40503 h 517593"/>
                  <a:gd name="connsiteX4" fmla="*/ 567 w 698648"/>
                  <a:gd name="connsiteY4" fmla="*/ 171471 h 517593"/>
                  <a:gd name="connsiteX5" fmla="*/ 43429 w 698648"/>
                  <a:gd name="connsiteY5" fmla="*/ 352446 h 517593"/>
                  <a:gd name="connsiteX6" fmla="*/ 155348 w 698648"/>
                  <a:gd name="connsiteY6" fmla="*/ 459603 h 517593"/>
                  <a:gd name="connsiteX7" fmla="*/ 333942 w 698648"/>
                  <a:gd name="connsiteY7" fmla="*/ 516753 h 517593"/>
                  <a:gd name="connsiteX8" fmla="*/ 541110 w 698648"/>
                  <a:gd name="connsiteY8" fmla="*/ 488178 h 517593"/>
                  <a:gd name="connsiteX9" fmla="*/ 657791 w 698648"/>
                  <a:gd name="connsiteY9" fmla="*/ 414359 h 517593"/>
                  <a:gd name="connsiteX10" fmla="*/ 698273 w 698648"/>
                  <a:gd name="connsiteY10" fmla="*/ 297678 h 517593"/>
                  <a:gd name="connsiteX11" fmla="*/ 674460 w 698648"/>
                  <a:gd name="connsiteY11" fmla="*/ 235765 h 517593"/>
                  <a:gd name="connsiteX12" fmla="*/ 617310 w 698648"/>
                  <a:gd name="connsiteY12" fmla="*/ 281009 h 517593"/>
                  <a:gd name="connsiteX13" fmla="*/ 572067 w 698648"/>
                  <a:gd name="connsiteY13" fmla="*/ 304821 h 517593"/>
                  <a:gd name="connsiteX14" fmla="*/ 548254 w 698648"/>
                  <a:gd name="connsiteY14" fmla="*/ 357209 h 517593"/>
                  <a:gd name="connsiteX15" fmla="*/ 498248 w 698648"/>
                  <a:gd name="connsiteY15" fmla="*/ 397690 h 517593"/>
                  <a:gd name="connsiteX16" fmla="*/ 395854 w 698648"/>
                  <a:gd name="connsiteY16" fmla="*/ 411978 h 517593"/>
                  <a:gd name="connsiteX17" fmla="*/ 243454 w 698648"/>
                  <a:gd name="connsiteY17" fmla="*/ 373878 h 517593"/>
                  <a:gd name="connsiteX18" fmla="*/ 152967 w 698648"/>
                  <a:gd name="connsiteY18" fmla="*/ 309584 h 517593"/>
                  <a:gd name="connsiteX19" fmla="*/ 141060 w 698648"/>
                  <a:gd name="connsiteY19" fmla="*/ 200046 h 517593"/>
                  <a:gd name="connsiteX20" fmla="*/ 205354 w 698648"/>
                  <a:gd name="connsiteY20" fmla="*/ 119084 h 517593"/>
                  <a:gd name="connsiteX21" fmla="*/ 324417 w 698648"/>
                  <a:gd name="connsiteY21" fmla="*/ 150040 h 517593"/>
                  <a:gd name="connsiteX22" fmla="*/ 379185 w 698648"/>
                  <a:gd name="connsiteY22" fmla="*/ 185759 h 517593"/>
                  <a:gd name="connsiteX23" fmla="*/ 445860 w 698648"/>
                  <a:gd name="connsiteY23" fmla="*/ 138134 h 517593"/>
                  <a:gd name="connsiteX24" fmla="*/ 469673 w 698648"/>
                  <a:gd name="connsiteY24" fmla="*/ 92890 h 517593"/>
                  <a:gd name="connsiteX0" fmla="*/ 469673 w 698819"/>
                  <a:gd name="connsiteY0" fmla="*/ 92890 h 517593"/>
                  <a:gd name="connsiteX1" fmla="*/ 352992 w 698819"/>
                  <a:gd name="connsiteY1" fmla="*/ 35740 h 517593"/>
                  <a:gd name="connsiteX2" fmla="*/ 214879 w 698819"/>
                  <a:gd name="connsiteY2" fmla="*/ 21 h 517593"/>
                  <a:gd name="connsiteX3" fmla="*/ 69623 w 698819"/>
                  <a:gd name="connsiteY3" fmla="*/ 40503 h 517593"/>
                  <a:gd name="connsiteX4" fmla="*/ 567 w 698819"/>
                  <a:gd name="connsiteY4" fmla="*/ 171471 h 517593"/>
                  <a:gd name="connsiteX5" fmla="*/ 43429 w 698819"/>
                  <a:gd name="connsiteY5" fmla="*/ 352446 h 517593"/>
                  <a:gd name="connsiteX6" fmla="*/ 155348 w 698819"/>
                  <a:gd name="connsiteY6" fmla="*/ 459603 h 517593"/>
                  <a:gd name="connsiteX7" fmla="*/ 333942 w 698819"/>
                  <a:gd name="connsiteY7" fmla="*/ 516753 h 517593"/>
                  <a:gd name="connsiteX8" fmla="*/ 541110 w 698819"/>
                  <a:gd name="connsiteY8" fmla="*/ 488178 h 517593"/>
                  <a:gd name="connsiteX9" fmla="*/ 657791 w 698819"/>
                  <a:gd name="connsiteY9" fmla="*/ 414359 h 517593"/>
                  <a:gd name="connsiteX10" fmla="*/ 698273 w 698819"/>
                  <a:gd name="connsiteY10" fmla="*/ 297678 h 517593"/>
                  <a:gd name="connsiteX11" fmla="*/ 676841 w 698819"/>
                  <a:gd name="connsiteY11" fmla="*/ 242909 h 517593"/>
                  <a:gd name="connsiteX12" fmla="*/ 617310 w 698819"/>
                  <a:gd name="connsiteY12" fmla="*/ 281009 h 517593"/>
                  <a:gd name="connsiteX13" fmla="*/ 572067 w 698819"/>
                  <a:gd name="connsiteY13" fmla="*/ 304821 h 517593"/>
                  <a:gd name="connsiteX14" fmla="*/ 548254 w 698819"/>
                  <a:gd name="connsiteY14" fmla="*/ 357209 h 517593"/>
                  <a:gd name="connsiteX15" fmla="*/ 498248 w 698819"/>
                  <a:gd name="connsiteY15" fmla="*/ 397690 h 517593"/>
                  <a:gd name="connsiteX16" fmla="*/ 395854 w 698819"/>
                  <a:gd name="connsiteY16" fmla="*/ 411978 h 517593"/>
                  <a:gd name="connsiteX17" fmla="*/ 243454 w 698819"/>
                  <a:gd name="connsiteY17" fmla="*/ 373878 h 517593"/>
                  <a:gd name="connsiteX18" fmla="*/ 152967 w 698819"/>
                  <a:gd name="connsiteY18" fmla="*/ 309584 h 517593"/>
                  <a:gd name="connsiteX19" fmla="*/ 141060 w 698819"/>
                  <a:gd name="connsiteY19" fmla="*/ 200046 h 517593"/>
                  <a:gd name="connsiteX20" fmla="*/ 205354 w 698819"/>
                  <a:gd name="connsiteY20" fmla="*/ 119084 h 517593"/>
                  <a:gd name="connsiteX21" fmla="*/ 324417 w 698819"/>
                  <a:gd name="connsiteY21" fmla="*/ 150040 h 517593"/>
                  <a:gd name="connsiteX22" fmla="*/ 379185 w 698819"/>
                  <a:gd name="connsiteY22" fmla="*/ 185759 h 517593"/>
                  <a:gd name="connsiteX23" fmla="*/ 445860 w 698819"/>
                  <a:gd name="connsiteY23" fmla="*/ 138134 h 517593"/>
                  <a:gd name="connsiteX24" fmla="*/ 469673 w 698819"/>
                  <a:gd name="connsiteY24" fmla="*/ 92890 h 517593"/>
                  <a:gd name="connsiteX0" fmla="*/ 469673 w 698819"/>
                  <a:gd name="connsiteY0" fmla="*/ 92890 h 517593"/>
                  <a:gd name="connsiteX1" fmla="*/ 352992 w 698819"/>
                  <a:gd name="connsiteY1" fmla="*/ 35740 h 517593"/>
                  <a:gd name="connsiteX2" fmla="*/ 214879 w 698819"/>
                  <a:gd name="connsiteY2" fmla="*/ 21 h 517593"/>
                  <a:gd name="connsiteX3" fmla="*/ 69623 w 698819"/>
                  <a:gd name="connsiteY3" fmla="*/ 40503 h 517593"/>
                  <a:gd name="connsiteX4" fmla="*/ 567 w 698819"/>
                  <a:gd name="connsiteY4" fmla="*/ 171471 h 517593"/>
                  <a:gd name="connsiteX5" fmla="*/ 43429 w 698819"/>
                  <a:gd name="connsiteY5" fmla="*/ 352446 h 517593"/>
                  <a:gd name="connsiteX6" fmla="*/ 155348 w 698819"/>
                  <a:gd name="connsiteY6" fmla="*/ 459603 h 517593"/>
                  <a:gd name="connsiteX7" fmla="*/ 333942 w 698819"/>
                  <a:gd name="connsiteY7" fmla="*/ 516753 h 517593"/>
                  <a:gd name="connsiteX8" fmla="*/ 541110 w 698819"/>
                  <a:gd name="connsiteY8" fmla="*/ 488178 h 517593"/>
                  <a:gd name="connsiteX9" fmla="*/ 657791 w 698819"/>
                  <a:gd name="connsiteY9" fmla="*/ 414359 h 517593"/>
                  <a:gd name="connsiteX10" fmla="*/ 698273 w 698819"/>
                  <a:gd name="connsiteY10" fmla="*/ 297678 h 517593"/>
                  <a:gd name="connsiteX11" fmla="*/ 676841 w 698819"/>
                  <a:gd name="connsiteY11" fmla="*/ 242909 h 517593"/>
                  <a:gd name="connsiteX12" fmla="*/ 617310 w 698819"/>
                  <a:gd name="connsiteY12" fmla="*/ 281009 h 517593"/>
                  <a:gd name="connsiteX13" fmla="*/ 572067 w 698819"/>
                  <a:gd name="connsiteY13" fmla="*/ 304821 h 517593"/>
                  <a:gd name="connsiteX14" fmla="*/ 548254 w 698819"/>
                  <a:gd name="connsiteY14" fmla="*/ 357209 h 517593"/>
                  <a:gd name="connsiteX15" fmla="*/ 498248 w 698819"/>
                  <a:gd name="connsiteY15" fmla="*/ 397690 h 517593"/>
                  <a:gd name="connsiteX16" fmla="*/ 395854 w 698819"/>
                  <a:gd name="connsiteY16" fmla="*/ 411978 h 517593"/>
                  <a:gd name="connsiteX17" fmla="*/ 243454 w 698819"/>
                  <a:gd name="connsiteY17" fmla="*/ 373878 h 517593"/>
                  <a:gd name="connsiteX18" fmla="*/ 157730 w 698819"/>
                  <a:gd name="connsiteY18" fmla="*/ 304822 h 517593"/>
                  <a:gd name="connsiteX19" fmla="*/ 141060 w 698819"/>
                  <a:gd name="connsiteY19" fmla="*/ 200046 h 517593"/>
                  <a:gd name="connsiteX20" fmla="*/ 205354 w 698819"/>
                  <a:gd name="connsiteY20" fmla="*/ 119084 h 517593"/>
                  <a:gd name="connsiteX21" fmla="*/ 324417 w 698819"/>
                  <a:gd name="connsiteY21" fmla="*/ 150040 h 517593"/>
                  <a:gd name="connsiteX22" fmla="*/ 379185 w 698819"/>
                  <a:gd name="connsiteY22" fmla="*/ 185759 h 517593"/>
                  <a:gd name="connsiteX23" fmla="*/ 445860 w 698819"/>
                  <a:gd name="connsiteY23" fmla="*/ 138134 h 517593"/>
                  <a:gd name="connsiteX24" fmla="*/ 469673 w 698819"/>
                  <a:gd name="connsiteY24" fmla="*/ 92890 h 517593"/>
                  <a:gd name="connsiteX0" fmla="*/ 469673 w 698819"/>
                  <a:gd name="connsiteY0" fmla="*/ 92890 h 517593"/>
                  <a:gd name="connsiteX1" fmla="*/ 352992 w 698819"/>
                  <a:gd name="connsiteY1" fmla="*/ 35740 h 517593"/>
                  <a:gd name="connsiteX2" fmla="*/ 214879 w 698819"/>
                  <a:gd name="connsiteY2" fmla="*/ 21 h 517593"/>
                  <a:gd name="connsiteX3" fmla="*/ 69623 w 698819"/>
                  <a:gd name="connsiteY3" fmla="*/ 40503 h 517593"/>
                  <a:gd name="connsiteX4" fmla="*/ 567 w 698819"/>
                  <a:gd name="connsiteY4" fmla="*/ 171471 h 517593"/>
                  <a:gd name="connsiteX5" fmla="*/ 43429 w 698819"/>
                  <a:gd name="connsiteY5" fmla="*/ 352446 h 517593"/>
                  <a:gd name="connsiteX6" fmla="*/ 155348 w 698819"/>
                  <a:gd name="connsiteY6" fmla="*/ 459603 h 517593"/>
                  <a:gd name="connsiteX7" fmla="*/ 333942 w 698819"/>
                  <a:gd name="connsiteY7" fmla="*/ 516753 h 517593"/>
                  <a:gd name="connsiteX8" fmla="*/ 541110 w 698819"/>
                  <a:gd name="connsiteY8" fmla="*/ 488178 h 517593"/>
                  <a:gd name="connsiteX9" fmla="*/ 657791 w 698819"/>
                  <a:gd name="connsiteY9" fmla="*/ 414359 h 517593"/>
                  <a:gd name="connsiteX10" fmla="*/ 698273 w 698819"/>
                  <a:gd name="connsiteY10" fmla="*/ 297678 h 517593"/>
                  <a:gd name="connsiteX11" fmla="*/ 676841 w 698819"/>
                  <a:gd name="connsiteY11" fmla="*/ 242909 h 517593"/>
                  <a:gd name="connsiteX12" fmla="*/ 617310 w 698819"/>
                  <a:gd name="connsiteY12" fmla="*/ 281009 h 517593"/>
                  <a:gd name="connsiteX13" fmla="*/ 572067 w 698819"/>
                  <a:gd name="connsiteY13" fmla="*/ 304821 h 517593"/>
                  <a:gd name="connsiteX14" fmla="*/ 548254 w 698819"/>
                  <a:gd name="connsiteY14" fmla="*/ 357209 h 517593"/>
                  <a:gd name="connsiteX15" fmla="*/ 498248 w 698819"/>
                  <a:gd name="connsiteY15" fmla="*/ 397690 h 517593"/>
                  <a:gd name="connsiteX16" fmla="*/ 395854 w 698819"/>
                  <a:gd name="connsiteY16" fmla="*/ 411978 h 517593"/>
                  <a:gd name="connsiteX17" fmla="*/ 243454 w 698819"/>
                  <a:gd name="connsiteY17" fmla="*/ 373878 h 517593"/>
                  <a:gd name="connsiteX18" fmla="*/ 157730 w 698819"/>
                  <a:gd name="connsiteY18" fmla="*/ 304822 h 517593"/>
                  <a:gd name="connsiteX19" fmla="*/ 141060 w 698819"/>
                  <a:gd name="connsiteY19" fmla="*/ 200046 h 517593"/>
                  <a:gd name="connsiteX20" fmla="*/ 205354 w 698819"/>
                  <a:gd name="connsiteY20" fmla="*/ 126228 h 517593"/>
                  <a:gd name="connsiteX21" fmla="*/ 324417 w 698819"/>
                  <a:gd name="connsiteY21" fmla="*/ 150040 h 517593"/>
                  <a:gd name="connsiteX22" fmla="*/ 379185 w 698819"/>
                  <a:gd name="connsiteY22" fmla="*/ 185759 h 517593"/>
                  <a:gd name="connsiteX23" fmla="*/ 445860 w 698819"/>
                  <a:gd name="connsiteY23" fmla="*/ 138134 h 517593"/>
                  <a:gd name="connsiteX24" fmla="*/ 469673 w 698819"/>
                  <a:gd name="connsiteY24" fmla="*/ 92890 h 517593"/>
                  <a:gd name="connsiteX0" fmla="*/ 469673 w 698819"/>
                  <a:gd name="connsiteY0" fmla="*/ 92890 h 517593"/>
                  <a:gd name="connsiteX1" fmla="*/ 352992 w 698819"/>
                  <a:gd name="connsiteY1" fmla="*/ 35740 h 517593"/>
                  <a:gd name="connsiteX2" fmla="*/ 214879 w 698819"/>
                  <a:gd name="connsiteY2" fmla="*/ 21 h 517593"/>
                  <a:gd name="connsiteX3" fmla="*/ 69623 w 698819"/>
                  <a:gd name="connsiteY3" fmla="*/ 40503 h 517593"/>
                  <a:gd name="connsiteX4" fmla="*/ 567 w 698819"/>
                  <a:gd name="connsiteY4" fmla="*/ 171471 h 517593"/>
                  <a:gd name="connsiteX5" fmla="*/ 43429 w 698819"/>
                  <a:gd name="connsiteY5" fmla="*/ 352446 h 517593"/>
                  <a:gd name="connsiteX6" fmla="*/ 155348 w 698819"/>
                  <a:gd name="connsiteY6" fmla="*/ 459603 h 517593"/>
                  <a:gd name="connsiteX7" fmla="*/ 333942 w 698819"/>
                  <a:gd name="connsiteY7" fmla="*/ 516753 h 517593"/>
                  <a:gd name="connsiteX8" fmla="*/ 541110 w 698819"/>
                  <a:gd name="connsiteY8" fmla="*/ 488178 h 517593"/>
                  <a:gd name="connsiteX9" fmla="*/ 657791 w 698819"/>
                  <a:gd name="connsiteY9" fmla="*/ 414359 h 517593"/>
                  <a:gd name="connsiteX10" fmla="*/ 698273 w 698819"/>
                  <a:gd name="connsiteY10" fmla="*/ 297678 h 517593"/>
                  <a:gd name="connsiteX11" fmla="*/ 676841 w 698819"/>
                  <a:gd name="connsiteY11" fmla="*/ 242909 h 517593"/>
                  <a:gd name="connsiteX12" fmla="*/ 617310 w 698819"/>
                  <a:gd name="connsiteY12" fmla="*/ 281009 h 517593"/>
                  <a:gd name="connsiteX13" fmla="*/ 572067 w 698819"/>
                  <a:gd name="connsiteY13" fmla="*/ 304821 h 517593"/>
                  <a:gd name="connsiteX14" fmla="*/ 548254 w 698819"/>
                  <a:gd name="connsiteY14" fmla="*/ 357209 h 517593"/>
                  <a:gd name="connsiteX15" fmla="*/ 498248 w 698819"/>
                  <a:gd name="connsiteY15" fmla="*/ 397690 h 517593"/>
                  <a:gd name="connsiteX16" fmla="*/ 395854 w 698819"/>
                  <a:gd name="connsiteY16" fmla="*/ 411978 h 517593"/>
                  <a:gd name="connsiteX17" fmla="*/ 243454 w 698819"/>
                  <a:gd name="connsiteY17" fmla="*/ 373878 h 517593"/>
                  <a:gd name="connsiteX18" fmla="*/ 157730 w 698819"/>
                  <a:gd name="connsiteY18" fmla="*/ 304822 h 517593"/>
                  <a:gd name="connsiteX19" fmla="*/ 150585 w 698819"/>
                  <a:gd name="connsiteY19" fmla="*/ 200046 h 517593"/>
                  <a:gd name="connsiteX20" fmla="*/ 205354 w 698819"/>
                  <a:gd name="connsiteY20" fmla="*/ 126228 h 517593"/>
                  <a:gd name="connsiteX21" fmla="*/ 324417 w 698819"/>
                  <a:gd name="connsiteY21" fmla="*/ 150040 h 517593"/>
                  <a:gd name="connsiteX22" fmla="*/ 379185 w 698819"/>
                  <a:gd name="connsiteY22" fmla="*/ 185759 h 517593"/>
                  <a:gd name="connsiteX23" fmla="*/ 445860 w 698819"/>
                  <a:gd name="connsiteY23" fmla="*/ 138134 h 517593"/>
                  <a:gd name="connsiteX24" fmla="*/ 469673 w 698819"/>
                  <a:gd name="connsiteY24" fmla="*/ 92890 h 517593"/>
                  <a:gd name="connsiteX0" fmla="*/ 469673 w 703462"/>
                  <a:gd name="connsiteY0" fmla="*/ 92890 h 517593"/>
                  <a:gd name="connsiteX1" fmla="*/ 352992 w 703462"/>
                  <a:gd name="connsiteY1" fmla="*/ 35740 h 517593"/>
                  <a:gd name="connsiteX2" fmla="*/ 214879 w 703462"/>
                  <a:gd name="connsiteY2" fmla="*/ 21 h 517593"/>
                  <a:gd name="connsiteX3" fmla="*/ 69623 w 703462"/>
                  <a:gd name="connsiteY3" fmla="*/ 40503 h 517593"/>
                  <a:gd name="connsiteX4" fmla="*/ 567 w 703462"/>
                  <a:gd name="connsiteY4" fmla="*/ 171471 h 517593"/>
                  <a:gd name="connsiteX5" fmla="*/ 43429 w 703462"/>
                  <a:gd name="connsiteY5" fmla="*/ 352446 h 517593"/>
                  <a:gd name="connsiteX6" fmla="*/ 155348 w 703462"/>
                  <a:gd name="connsiteY6" fmla="*/ 459603 h 517593"/>
                  <a:gd name="connsiteX7" fmla="*/ 333942 w 703462"/>
                  <a:gd name="connsiteY7" fmla="*/ 516753 h 517593"/>
                  <a:gd name="connsiteX8" fmla="*/ 541110 w 703462"/>
                  <a:gd name="connsiteY8" fmla="*/ 488178 h 517593"/>
                  <a:gd name="connsiteX9" fmla="*/ 657791 w 703462"/>
                  <a:gd name="connsiteY9" fmla="*/ 414359 h 517593"/>
                  <a:gd name="connsiteX10" fmla="*/ 703035 w 703462"/>
                  <a:gd name="connsiteY10" fmla="*/ 283391 h 517593"/>
                  <a:gd name="connsiteX11" fmla="*/ 676841 w 703462"/>
                  <a:gd name="connsiteY11" fmla="*/ 242909 h 517593"/>
                  <a:gd name="connsiteX12" fmla="*/ 617310 w 703462"/>
                  <a:gd name="connsiteY12" fmla="*/ 281009 h 517593"/>
                  <a:gd name="connsiteX13" fmla="*/ 572067 w 703462"/>
                  <a:gd name="connsiteY13" fmla="*/ 304821 h 517593"/>
                  <a:gd name="connsiteX14" fmla="*/ 548254 w 703462"/>
                  <a:gd name="connsiteY14" fmla="*/ 357209 h 517593"/>
                  <a:gd name="connsiteX15" fmla="*/ 498248 w 703462"/>
                  <a:gd name="connsiteY15" fmla="*/ 397690 h 517593"/>
                  <a:gd name="connsiteX16" fmla="*/ 395854 w 703462"/>
                  <a:gd name="connsiteY16" fmla="*/ 411978 h 517593"/>
                  <a:gd name="connsiteX17" fmla="*/ 243454 w 703462"/>
                  <a:gd name="connsiteY17" fmla="*/ 373878 h 517593"/>
                  <a:gd name="connsiteX18" fmla="*/ 157730 w 703462"/>
                  <a:gd name="connsiteY18" fmla="*/ 304822 h 517593"/>
                  <a:gd name="connsiteX19" fmla="*/ 150585 w 703462"/>
                  <a:gd name="connsiteY19" fmla="*/ 200046 h 517593"/>
                  <a:gd name="connsiteX20" fmla="*/ 205354 w 703462"/>
                  <a:gd name="connsiteY20" fmla="*/ 126228 h 517593"/>
                  <a:gd name="connsiteX21" fmla="*/ 324417 w 703462"/>
                  <a:gd name="connsiteY21" fmla="*/ 150040 h 517593"/>
                  <a:gd name="connsiteX22" fmla="*/ 379185 w 703462"/>
                  <a:gd name="connsiteY22" fmla="*/ 185759 h 517593"/>
                  <a:gd name="connsiteX23" fmla="*/ 445860 w 703462"/>
                  <a:gd name="connsiteY23" fmla="*/ 138134 h 517593"/>
                  <a:gd name="connsiteX24" fmla="*/ 469673 w 703462"/>
                  <a:gd name="connsiteY24" fmla="*/ 92890 h 51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03462" h="517593">
                    <a:moveTo>
                      <a:pt x="469673" y="92890"/>
                    </a:moveTo>
                    <a:cubicBezTo>
                      <a:pt x="454195" y="75824"/>
                      <a:pt x="395458" y="51218"/>
                      <a:pt x="352992" y="35740"/>
                    </a:cubicBezTo>
                    <a:cubicBezTo>
                      <a:pt x="310526" y="20262"/>
                      <a:pt x="262107" y="-773"/>
                      <a:pt x="214879" y="21"/>
                    </a:cubicBezTo>
                    <a:cubicBezTo>
                      <a:pt x="167651" y="815"/>
                      <a:pt x="105342" y="11928"/>
                      <a:pt x="69623" y="40503"/>
                    </a:cubicBezTo>
                    <a:cubicBezTo>
                      <a:pt x="33904" y="69078"/>
                      <a:pt x="4933" y="119480"/>
                      <a:pt x="567" y="171471"/>
                    </a:cubicBezTo>
                    <a:cubicBezTo>
                      <a:pt x="-3799" y="223462"/>
                      <a:pt x="17632" y="304424"/>
                      <a:pt x="43429" y="352446"/>
                    </a:cubicBezTo>
                    <a:cubicBezTo>
                      <a:pt x="69226" y="400468"/>
                      <a:pt x="106929" y="432219"/>
                      <a:pt x="155348" y="459603"/>
                    </a:cubicBezTo>
                    <a:cubicBezTo>
                      <a:pt x="203767" y="486988"/>
                      <a:pt x="269648" y="511991"/>
                      <a:pt x="333942" y="516753"/>
                    </a:cubicBezTo>
                    <a:cubicBezTo>
                      <a:pt x="398236" y="521515"/>
                      <a:pt x="487135" y="505244"/>
                      <a:pt x="541110" y="488178"/>
                    </a:cubicBezTo>
                    <a:cubicBezTo>
                      <a:pt x="595085" y="471112"/>
                      <a:pt x="630804" y="448490"/>
                      <a:pt x="657791" y="414359"/>
                    </a:cubicBezTo>
                    <a:cubicBezTo>
                      <a:pt x="684778" y="380228"/>
                      <a:pt x="699860" y="311966"/>
                      <a:pt x="703035" y="283391"/>
                    </a:cubicBezTo>
                    <a:cubicBezTo>
                      <a:pt x="706210" y="254816"/>
                      <a:pt x="691128" y="243306"/>
                      <a:pt x="676841" y="242909"/>
                    </a:cubicBezTo>
                    <a:cubicBezTo>
                      <a:pt x="662554" y="242512"/>
                      <a:pt x="634772" y="270690"/>
                      <a:pt x="617310" y="281009"/>
                    </a:cubicBezTo>
                    <a:cubicBezTo>
                      <a:pt x="599848" y="291328"/>
                      <a:pt x="583576" y="292121"/>
                      <a:pt x="572067" y="304821"/>
                    </a:cubicBezTo>
                    <a:cubicBezTo>
                      <a:pt x="560558" y="317521"/>
                      <a:pt x="560557" y="341731"/>
                      <a:pt x="548254" y="357209"/>
                    </a:cubicBezTo>
                    <a:cubicBezTo>
                      <a:pt x="535951" y="372687"/>
                      <a:pt x="523648" y="388562"/>
                      <a:pt x="498248" y="397690"/>
                    </a:cubicBezTo>
                    <a:cubicBezTo>
                      <a:pt x="472848" y="406818"/>
                      <a:pt x="438320" y="415947"/>
                      <a:pt x="395854" y="411978"/>
                    </a:cubicBezTo>
                    <a:cubicBezTo>
                      <a:pt x="353388" y="408009"/>
                      <a:pt x="283141" y="391737"/>
                      <a:pt x="243454" y="373878"/>
                    </a:cubicBezTo>
                    <a:cubicBezTo>
                      <a:pt x="203767" y="356019"/>
                      <a:pt x="173208" y="333794"/>
                      <a:pt x="157730" y="304822"/>
                    </a:cubicBezTo>
                    <a:cubicBezTo>
                      <a:pt x="142252" y="275850"/>
                      <a:pt x="142648" y="229812"/>
                      <a:pt x="150585" y="200046"/>
                    </a:cubicBezTo>
                    <a:cubicBezTo>
                      <a:pt x="158522" y="170280"/>
                      <a:pt x="176382" y="134562"/>
                      <a:pt x="205354" y="126228"/>
                    </a:cubicBezTo>
                    <a:cubicBezTo>
                      <a:pt x="234326" y="117894"/>
                      <a:pt x="295445" y="140118"/>
                      <a:pt x="324417" y="150040"/>
                    </a:cubicBezTo>
                    <a:cubicBezTo>
                      <a:pt x="353389" y="159962"/>
                      <a:pt x="358944" y="187743"/>
                      <a:pt x="379185" y="185759"/>
                    </a:cubicBezTo>
                    <a:cubicBezTo>
                      <a:pt x="399426" y="183775"/>
                      <a:pt x="424032" y="149247"/>
                      <a:pt x="445860" y="138134"/>
                    </a:cubicBezTo>
                    <a:cubicBezTo>
                      <a:pt x="467688" y="127021"/>
                      <a:pt x="485151" y="109956"/>
                      <a:pt x="469673" y="9289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8" name="任意多边形 1427"/>
              <p:cNvSpPr/>
              <p:nvPr/>
            </p:nvSpPr>
            <p:spPr>
              <a:xfrm>
                <a:off x="7816679" y="6111559"/>
                <a:ext cx="278348" cy="194081"/>
              </a:xfrm>
              <a:custGeom>
                <a:avLst/>
                <a:gdLst>
                  <a:gd name="connsiteX0" fmla="*/ 19155 w 691854"/>
                  <a:gd name="connsiteY0" fmla="*/ 244003 h 502686"/>
                  <a:gd name="connsiteX1" fmla="*/ 76305 w 691854"/>
                  <a:gd name="connsiteY1" fmla="*/ 132085 h 502686"/>
                  <a:gd name="connsiteX2" fmla="*/ 173936 w 691854"/>
                  <a:gd name="connsiteY2" fmla="*/ 53503 h 502686"/>
                  <a:gd name="connsiteX3" fmla="*/ 333480 w 691854"/>
                  <a:gd name="connsiteY3" fmla="*/ 1116 h 502686"/>
                  <a:gd name="connsiteX4" fmla="*/ 516836 w 691854"/>
                  <a:gd name="connsiteY4" fmla="*/ 29691 h 502686"/>
                  <a:gd name="connsiteX5" fmla="*/ 628755 w 691854"/>
                  <a:gd name="connsiteY5" fmla="*/ 160660 h 502686"/>
                  <a:gd name="connsiteX6" fmla="*/ 690667 w 691854"/>
                  <a:gd name="connsiteY6" fmla="*/ 305916 h 502686"/>
                  <a:gd name="connsiteX7" fmla="*/ 662092 w 691854"/>
                  <a:gd name="connsiteY7" fmla="*/ 391641 h 502686"/>
                  <a:gd name="connsiteX8" fmla="*/ 573986 w 691854"/>
                  <a:gd name="connsiteY8" fmla="*/ 446410 h 502686"/>
                  <a:gd name="connsiteX9" fmla="*/ 504930 w 691854"/>
                  <a:gd name="connsiteY9" fmla="*/ 436885 h 502686"/>
                  <a:gd name="connsiteX10" fmla="*/ 390630 w 691854"/>
                  <a:gd name="connsiteY10" fmla="*/ 427360 h 502686"/>
                  <a:gd name="connsiteX11" fmla="*/ 395392 w 691854"/>
                  <a:gd name="connsiteY11" fmla="*/ 424978 h 502686"/>
                  <a:gd name="connsiteX12" fmla="*/ 400155 w 691854"/>
                  <a:gd name="connsiteY12" fmla="*/ 367828 h 502686"/>
                  <a:gd name="connsiteX13" fmla="*/ 407299 w 691854"/>
                  <a:gd name="connsiteY13" fmla="*/ 327347 h 502686"/>
                  <a:gd name="connsiteX14" fmla="*/ 481117 w 691854"/>
                  <a:gd name="connsiteY14" fmla="*/ 344016 h 502686"/>
                  <a:gd name="connsiteX15" fmla="*/ 550174 w 691854"/>
                  <a:gd name="connsiteY15" fmla="*/ 332110 h 502686"/>
                  <a:gd name="connsiteX16" fmla="*/ 576367 w 691854"/>
                  <a:gd name="connsiteY16" fmla="*/ 284485 h 502686"/>
                  <a:gd name="connsiteX17" fmla="*/ 526361 w 691854"/>
                  <a:gd name="connsiteY17" fmla="*/ 201141 h 502686"/>
                  <a:gd name="connsiteX18" fmla="*/ 469211 w 691854"/>
                  <a:gd name="connsiteY18" fmla="*/ 143991 h 502686"/>
                  <a:gd name="connsiteX19" fmla="*/ 373961 w 691854"/>
                  <a:gd name="connsiteY19" fmla="*/ 108272 h 502686"/>
                  <a:gd name="connsiteX20" fmla="*/ 254899 w 691854"/>
                  <a:gd name="connsiteY20" fmla="*/ 129703 h 502686"/>
                  <a:gd name="connsiteX21" fmla="*/ 154886 w 691854"/>
                  <a:gd name="connsiteY21" fmla="*/ 191616 h 502686"/>
                  <a:gd name="connsiteX22" fmla="*/ 135836 w 691854"/>
                  <a:gd name="connsiteY22" fmla="*/ 260672 h 502686"/>
                  <a:gd name="connsiteX23" fmla="*/ 135836 w 691854"/>
                  <a:gd name="connsiteY23" fmla="*/ 336872 h 502686"/>
                  <a:gd name="connsiteX24" fmla="*/ 159649 w 691854"/>
                  <a:gd name="connsiteY24" fmla="*/ 379735 h 502686"/>
                  <a:gd name="connsiteX25" fmla="*/ 188224 w 691854"/>
                  <a:gd name="connsiteY25" fmla="*/ 391641 h 502686"/>
                  <a:gd name="connsiteX26" fmla="*/ 278711 w 691854"/>
                  <a:gd name="connsiteY26" fmla="*/ 384497 h 502686"/>
                  <a:gd name="connsiteX27" fmla="*/ 266805 w 691854"/>
                  <a:gd name="connsiteY27" fmla="*/ 424978 h 502686"/>
                  <a:gd name="connsiteX28" fmla="*/ 226324 w 691854"/>
                  <a:gd name="connsiteY28" fmla="*/ 496416 h 502686"/>
                  <a:gd name="connsiteX29" fmla="*/ 183461 w 691854"/>
                  <a:gd name="connsiteY29" fmla="*/ 498797 h 502686"/>
                  <a:gd name="connsiteX30" fmla="*/ 123930 w 691854"/>
                  <a:gd name="connsiteY30" fmla="*/ 494035 h 502686"/>
                  <a:gd name="connsiteX31" fmla="*/ 62017 w 691854"/>
                  <a:gd name="connsiteY31" fmla="*/ 477366 h 502686"/>
                  <a:gd name="connsiteX32" fmla="*/ 38205 w 691854"/>
                  <a:gd name="connsiteY32" fmla="*/ 446410 h 502686"/>
                  <a:gd name="connsiteX33" fmla="*/ 21536 w 691854"/>
                  <a:gd name="connsiteY33" fmla="*/ 396403 h 502686"/>
                  <a:gd name="connsiteX34" fmla="*/ 105 w 691854"/>
                  <a:gd name="connsiteY34" fmla="*/ 301153 h 502686"/>
                  <a:gd name="connsiteX35" fmla="*/ 19155 w 691854"/>
                  <a:gd name="connsiteY35" fmla="*/ 244003 h 502686"/>
                  <a:gd name="connsiteX0" fmla="*/ 19155 w 691854"/>
                  <a:gd name="connsiteY0" fmla="*/ 243054 h 501737"/>
                  <a:gd name="connsiteX1" fmla="*/ 76305 w 691854"/>
                  <a:gd name="connsiteY1" fmla="*/ 131136 h 501737"/>
                  <a:gd name="connsiteX2" fmla="*/ 173936 w 691854"/>
                  <a:gd name="connsiteY2" fmla="*/ 52554 h 501737"/>
                  <a:gd name="connsiteX3" fmla="*/ 333480 w 691854"/>
                  <a:gd name="connsiteY3" fmla="*/ 167 h 501737"/>
                  <a:gd name="connsiteX4" fmla="*/ 514455 w 691854"/>
                  <a:gd name="connsiteY4" fmla="*/ 40649 h 501737"/>
                  <a:gd name="connsiteX5" fmla="*/ 628755 w 691854"/>
                  <a:gd name="connsiteY5" fmla="*/ 159711 h 501737"/>
                  <a:gd name="connsiteX6" fmla="*/ 690667 w 691854"/>
                  <a:gd name="connsiteY6" fmla="*/ 304967 h 501737"/>
                  <a:gd name="connsiteX7" fmla="*/ 662092 w 691854"/>
                  <a:gd name="connsiteY7" fmla="*/ 390692 h 501737"/>
                  <a:gd name="connsiteX8" fmla="*/ 573986 w 691854"/>
                  <a:gd name="connsiteY8" fmla="*/ 445461 h 501737"/>
                  <a:gd name="connsiteX9" fmla="*/ 504930 w 691854"/>
                  <a:gd name="connsiteY9" fmla="*/ 435936 h 501737"/>
                  <a:gd name="connsiteX10" fmla="*/ 390630 w 691854"/>
                  <a:gd name="connsiteY10" fmla="*/ 426411 h 501737"/>
                  <a:gd name="connsiteX11" fmla="*/ 395392 w 691854"/>
                  <a:gd name="connsiteY11" fmla="*/ 424029 h 501737"/>
                  <a:gd name="connsiteX12" fmla="*/ 400155 w 691854"/>
                  <a:gd name="connsiteY12" fmla="*/ 366879 h 501737"/>
                  <a:gd name="connsiteX13" fmla="*/ 407299 w 691854"/>
                  <a:gd name="connsiteY13" fmla="*/ 326398 h 501737"/>
                  <a:gd name="connsiteX14" fmla="*/ 481117 w 691854"/>
                  <a:gd name="connsiteY14" fmla="*/ 343067 h 501737"/>
                  <a:gd name="connsiteX15" fmla="*/ 550174 w 691854"/>
                  <a:gd name="connsiteY15" fmla="*/ 331161 h 501737"/>
                  <a:gd name="connsiteX16" fmla="*/ 576367 w 691854"/>
                  <a:gd name="connsiteY16" fmla="*/ 283536 h 501737"/>
                  <a:gd name="connsiteX17" fmla="*/ 526361 w 691854"/>
                  <a:gd name="connsiteY17" fmla="*/ 200192 h 501737"/>
                  <a:gd name="connsiteX18" fmla="*/ 469211 w 691854"/>
                  <a:gd name="connsiteY18" fmla="*/ 143042 h 501737"/>
                  <a:gd name="connsiteX19" fmla="*/ 373961 w 691854"/>
                  <a:gd name="connsiteY19" fmla="*/ 107323 h 501737"/>
                  <a:gd name="connsiteX20" fmla="*/ 254899 w 691854"/>
                  <a:gd name="connsiteY20" fmla="*/ 128754 h 501737"/>
                  <a:gd name="connsiteX21" fmla="*/ 154886 w 691854"/>
                  <a:gd name="connsiteY21" fmla="*/ 190667 h 501737"/>
                  <a:gd name="connsiteX22" fmla="*/ 135836 w 691854"/>
                  <a:gd name="connsiteY22" fmla="*/ 259723 h 501737"/>
                  <a:gd name="connsiteX23" fmla="*/ 135836 w 691854"/>
                  <a:gd name="connsiteY23" fmla="*/ 335923 h 501737"/>
                  <a:gd name="connsiteX24" fmla="*/ 159649 w 691854"/>
                  <a:gd name="connsiteY24" fmla="*/ 378786 h 501737"/>
                  <a:gd name="connsiteX25" fmla="*/ 188224 w 691854"/>
                  <a:gd name="connsiteY25" fmla="*/ 390692 h 501737"/>
                  <a:gd name="connsiteX26" fmla="*/ 278711 w 691854"/>
                  <a:gd name="connsiteY26" fmla="*/ 383548 h 501737"/>
                  <a:gd name="connsiteX27" fmla="*/ 266805 w 691854"/>
                  <a:gd name="connsiteY27" fmla="*/ 424029 h 501737"/>
                  <a:gd name="connsiteX28" fmla="*/ 226324 w 691854"/>
                  <a:gd name="connsiteY28" fmla="*/ 495467 h 501737"/>
                  <a:gd name="connsiteX29" fmla="*/ 183461 w 691854"/>
                  <a:gd name="connsiteY29" fmla="*/ 497848 h 501737"/>
                  <a:gd name="connsiteX30" fmla="*/ 123930 w 691854"/>
                  <a:gd name="connsiteY30" fmla="*/ 493086 h 501737"/>
                  <a:gd name="connsiteX31" fmla="*/ 62017 w 691854"/>
                  <a:gd name="connsiteY31" fmla="*/ 476417 h 501737"/>
                  <a:gd name="connsiteX32" fmla="*/ 38205 w 691854"/>
                  <a:gd name="connsiteY32" fmla="*/ 445461 h 501737"/>
                  <a:gd name="connsiteX33" fmla="*/ 21536 w 691854"/>
                  <a:gd name="connsiteY33" fmla="*/ 395454 h 501737"/>
                  <a:gd name="connsiteX34" fmla="*/ 105 w 691854"/>
                  <a:gd name="connsiteY34" fmla="*/ 300204 h 501737"/>
                  <a:gd name="connsiteX35" fmla="*/ 19155 w 691854"/>
                  <a:gd name="connsiteY35" fmla="*/ 243054 h 501737"/>
                  <a:gd name="connsiteX0" fmla="*/ 19155 w 691854"/>
                  <a:gd name="connsiteY0" fmla="*/ 243054 h 501737"/>
                  <a:gd name="connsiteX1" fmla="*/ 76305 w 691854"/>
                  <a:gd name="connsiteY1" fmla="*/ 131136 h 501737"/>
                  <a:gd name="connsiteX2" fmla="*/ 173936 w 691854"/>
                  <a:gd name="connsiteY2" fmla="*/ 52554 h 501737"/>
                  <a:gd name="connsiteX3" fmla="*/ 333480 w 691854"/>
                  <a:gd name="connsiteY3" fmla="*/ 167 h 501737"/>
                  <a:gd name="connsiteX4" fmla="*/ 514455 w 691854"/>
                  <a:gd name="connsiteY4" fmla="*/ 40649 h 501737"/>
                  <a:gd name="connsiteX5" fmla="*/ 628755 w 691854"/>
                  <a:gd name="connsiteY5" fmla="*/ 159711 h 501737"/>
                  <a:gd name="connsiteX6" fmla="*/ 690667 w 691854"/>
                  <a:gd name="connsiteY6" fmla="*/ 304967 h 501737"/>
                  <a:gd name="connsiteX7" fmla="*/ 662092 w 691854"/>
                  <a:gd name="connsiteY7" fmla="*/ 395454 h 501737"/>
                  <a:gd name="connsiteX8" fmla="*/ 573986 w 691854"/>
                  <a:gd name="connsiteY8" fmla="*/ 445461 h 501737"/>
                  <a:gd name="connsiteX9" fmla="*/ 504930 w 691854"/>
                  <a:gd name="connsiteY9" fmla="*/ 435936 h 501737"/>
                  <a:gd name="connsiteX10" fmla="*/ 390630 w 691854"/>
                  <a:gd name="connsiteY10" fmla="*/ 426411 h 501737"/>
                  <a:gd name="connsiteX11" fmla="*/ 395392 w 691854"/>
                  <a:gd name="connsiteY11" fmla="*/ 424029 h 501737"/>
                  <a:gd name="connsiteX12" fmla="*/ 400155 w 691854"/>
                  <a:gd name="connsiteY12" fmla="*/ 366879 h 501737"/>
                  <a:gd name="connsiteX13" fmla="*/ 407299 w 691854"/>
                  <a:gd name="connsiteY13" fmla="*/ 326398 h 501737"/>
                  <a:gd name="connsiteX14" fmla="*/ 481117 w 691854"/>
                  <a:gd name="connsiteY14" fmla="*/ 343067 h 501737"/>
                  <a:gd name="connsiteX15" fmla="*/ 550174 w 691854"/>
                  <a:gd name="connsiteY15" fmla="*/ 331161 h 501737"/>
                  <a:gd name="connsiteX16" fmla="*/ 576367 w 691854"/>
                  <a:gd name="connsiteY16" fmla="*/ 283536 h 501737"/>
                  <a:gd name="connsiteX17" fmla="*/ 526361 w 691854"/>
                  <a:gd name="connsiteY17" fmla="*/ 200192 h 501737"/>
                  <a:gd name="connsiteX18" fmla="*/ 469211 w 691854"/>
                  <a:gd name="connsiteY18" fmla="*/ 143042 h 501737"/>
                  <a:gd name="connsiteX19" fmla="*/ 373961 w 691854"/>
                  <a:gd name="connsiteY19" fmla="*/ 107323 h 501737"/>
                  <a:gd name="connsiteX20" fmla="*/ 254899 w 691854"/>
                  <a:gd name="connsiteY20" fmla="*/ 128754 h 501737"/>
                  <a:gd name="connsiteX21" fmla="*/ 154886 w 691854"/>
                  <a:gd name="connsiteY21" fmla="*/ 190667 h 501737"/>
                  <a:gd name="connsiteX22" fmla="*/ 135836 w 691854"/>
                  <a:gd name="connsiteY22" fmla="*/ 259723 h 501737"/>
                  <a:gd name="connsiteX23" fmla="*/ 135836 w 691854"/>
                  <a:gd name="connsiteY23" fmla="*/ 335923 h 501737"/>
                  <a:gd name="connsiteX24" fmla="*/ 159649 w 691854"/>
                  <a:gd name="connsiteY24" fmla="*/ 378786 h 501737"/>
                  <a:gd name="connsiteX25" fmla="*/ 188224 w 691854"/>
                  <a:gd name="connsiteY25" fmla="*/ 390692 h 501737"/>
                  <a:gd name="connsiteX26" fmla="*/ 278711 w 691854"/>
                  <a:gd name="connsiteY26" fmla="*/ 383548 h 501737"/>
                  <a:gd name="connsiteX27" fmla="*/ 266805 w 691854"/>
                  <a:gd name="connsiteY27" fmla="*/ 424029 h 501737"/>
                  <a:gd name="connsiteX28" fmla="*/ 226324 w 691854"/>
                  <a:gd name="connsiteY28" fmla="*/ 495467 h 501737"/>
                  <a:gd name="connsiteX29" fmla="*/ 183461 w 691854"/>
                  <a:gd name="connsiteY29" fmla="*/ 497848 h 501737"/>
                  <a:gd name="connsiteX30" fmla="*/ 123930 w 691854"/>
                  <a:gd name="connsiteY30" fmla="*/ 493086 h 501737"/>
                  <a:gd name="connsiteX31" fmla="*/ 62017 w 691854"/>
                  <a:gd name="connsiteY31" fmla="*/ 476417 h 501737"/>
                  <a:gd name="connsiteX32" fmla="*/ 38205 w 691854"/>
                  <a:gd name="connsiteY32" fmla="*/ 445461 h 501737"/>
                  <a:gd name="connsiteX33" fmla="*/ 21536 w 691854"/>
                  <a:gd name="connsiteY33" fmla="*/ 395454 h 501737"/>
                  <a:gd name="connsiteX34" fmla="*/ 105 w 691854"/>
                  <a:gd name="connsiteY34" fmla="*/ 300204 h 501737"/>
                  <a:gd name="connsiteX35" fmla="*/ 19155 w 691854"/>
                  <a:gd name="connsiteY35" fmla="*/ 243054 h 501737"/>
                  <a:gd name="connsiteX0" fmla="*/ 19155 w 691854"/>
                  <a:gd name="connsiteY0" fmla="*/ 243054 h 501737"/>
                  <a:gd name="connsiteX1" fmla="*/ 76305 w 691854"/>
                  <a:gd name="connsiteY1" fmla="*/ 131136 h 501737"/>
                  <a:gd name="connsiteX2" fmla="*/ 173936 w 691854"/>
                  <a:gd name="connsiteY2" fmla="*/ 52554 h 501737"/>
                  <a:gd name="connsiteX3" fmla="*/ 333480 w 691854"/>
                  <a:gd name="connsiteY3" fmla="*/ 167 h 501737"/>
                  <a:gd name="connsiteX4" fmla="*/ 514455 w 691854"/>
                  <a:gd name="connsiteY4" fmla="*/ 40649 h 501737"/>
                  <a:gd name="connsiteX5" fmla="*/ 628755 w 691854"/>
                  <a:gd name="connsiteY5" fmla="*/ 159711 h 501737"/>
                  <a:gd name="connsiteX6" fmla="*/ 690667 w 691854"/>
                  <a:gd name="connsiteY6" fmla="*/ 304967 h 501737"/>
                  <a:gd name="connsiteX7" fmla="*/ 662092 w 691854"/>
                  <a:gd name="connsiteY7" fmla="*/ 395454 h 501737"/>
                  <a:gd name="connsiteX8" fmla="*/ 573986 w 691854"/>
                  <a:gd name="connsiteY8" fmla="*/ 445461 h 501737"/>
                  <a:gd name="connsiteX9" fmla="*/ 502549 w 691854"/>
                  <a:gd name="connsiteY9" fmla="*/ 440698 h 501737"/>
                  <a:gd name="connsiteX10" fmla="*/ 390630 w 691854"/>
                  <a:gd name="connsiteY10" fmla="*/ 426411 h 501737"/>
                  <a:gd name="connsiteX11" fmla="*/ 395392 w 691854"/>
                  <a:gd name="connsiteY11" fmla="*/ 424029 h 501737"/>
                  <a:gd name="connsiteX12" fmla="*/ 400155 w 691854"/>
                  <a:gd name="connsiteY12" fmla="*/ 366879 h 501737"/>
                  <a:gd name="connsiteX13" fmla="*/ 407299 w 691854"/>
                  <a:gd name="connsiteY13" fmla="*/ 326398 h 501737"/>
                  <a:gd name="connsiteX14" fmla="*/ 481117 w 691854"/>
                  <a:gd name="connsiteY14" fmla="*/ 343067 h 501737"/>
                  <a:gd name="connsiteX15" fmla="*/ 550174 w 691854"/>
                  <a:gd name="connsiteY15" fmla="*/ 331161 h 501737"/>
                  <a:gd name="connsiteX16" fmla="*/ 576367 w 691854"/>
                  <a:gd name="connsiteY16" fmla="*/ 283536 h 501737"/>
                  <a:gd name="connsiteX17" fmla="*/ 526361 w 691854"/>
                  <a:gd name="connsiteY17" fmla="*/ 200192 h 501737"/>
                  <a:gd name="connsiteX18" fmla="*/ 469211 w 691854"/>
                  <a:gd name="connsiteY18" fmla="*/ 143042 h 501737"/>
                  <a:gd name="connsiteX19" fmla="*/ 373961 w 691854"/>
                  <a:gd name="connsiteY19" fmla="*/ 107323 h 501737"/>
                  <a:gd name="connsiteX20" fmla="*/ 254899 w 691854"/>
                  <a:gd name="connsiteY20" fmla="*/ 128754 h 501737"/>
                  <a:gd name="connsiteX21" fmla="*/ 154886 w 691854"/>
                  <a:gd name="connsiteY21" fmla="*/ 190667 h 501737"/>
                  <a:gd name="connsiteX22" fmla="*/ 135836 w 691854"/>
                  <a:gd name="connsiteY22" fmla="*/ 259723 h 501737"/>
                  <a:gd name="connsiteX23" fmla="*/ 135836 w 691854"/>
                  <a:gd name="connsiteY23" fmla="*/ 335923 h 501737"/>
                  <a:gd name="connsiteX24" fmla="*/ 159649 w 691854"/>
                  <a:gd name="connsiteY24" fmla="*/ 378786 h 501737"/>
                  <a:gd name="connsiteX25" fmla="*/ 188224 w 691854"/>
                  <a:gd name="connsiteY25" fmla="*/ 390692 h 501737"/>
                  <a:gd name="connsiteX26" fmla="*/ 278711 w 691854"/>
                  <a:gd name="connsiteY26" fmla="*/ 383548 h 501737"/>
                  <a:gd name="connsiteX27" fmla="*/ 266805 w 691854"/>
                  <a:gd name="connsiteY27" fmla="*/ 424029 h 501737"/>
                  <a:gd name="connsiteX28" fmla="*/ 226324 w 691854"/>
                  <a:gd name="connsiteY28" fmla="*/ 495467 h 501737"/>
                  <a:gd name="connsiteX29" fmla="*/ 183461 w 691854"/>
                  <a:gd name="connsiteY29" fmla="*/ 497848 h 501737"/>
                  <a:gd name="connsiteX30" fmla="*/ 123930 w 691854"/>
                  <a:gd name="connsiteY30" fmla="*/ 493086 h 501737"/>
                  <a:gd name="connsiteX31" fmla="*/ 62017 w 691854"/>
                  <a:gd name="connsiteY31" fmla="*/ 476417 h 501737"/>
                  <a:gd name="connsiteX32" fmla="*/ 38205 w 691854"/>
                  <a:gd name="connsiteY32" fmla="*/ 445461 h 501737"/>
                  <a:gd name="connsiteX33" fmla="*/ 21536 w 691854"/>
                  <a:gd name="connsiteY33" fmla="*/ 395454 h 501737"/>
                  <a:gd name="connsiteX34" fmla="*/ 105 w 691854"/>
                  <a:gd name="connsiteY34" fmla="*/ 300204 h 501737"/>
                  <a:gd name="connsiteX35" fmla="*/ 19155 w 691854"/>
                  <a:gd name="connsiteY35" fmla="*/ 243054 h 501737"/>
                  <a:gd name="connsiteX0" fmla="*/ 19155 w 691754"/>
                  <a:gd name="connsiteY0" fmla="*/ 243054 h 501737"/>
                  <a:gd name="connsiteX1" fmla="*/ 76305 w 691754"/>
                  <a:gd name="connsiteY1" fmla="*/ 131136 h 501737"/>
                  <a:gd name="connsiteX2" fmla="*/ 173936 w 691754"/>
                  <a:gd name="connsiteY2" fmla="*/ 52554 h 501737"/>
                  <a:gd name="connsiteX3" fmla="*/ 333480 w 691754"/>
                  <a:gd name="connsiteY3" fmla="*/ 167 h 501737"/>
                  <a:gd name="connsiteX4" fmla="*/ 514455 w 691754"/>
                  <a:gd name="connsiteY4" fmla="*/ 40649 h 501737"/>
                  <a:gd name="connsiteX5" fmla="*/ 628755 w 691754"/>
                  <a:gd name="connsiteY5" fmla="*/ 159711 h 501737"/>
                  <a:gd name="connsiteX6" fmla="*/ 690667 w 691754"/>
                  <a:gd name="connsiteY6" fmla="*/ 304967 h 501737"/>
                  <a:gd name="connsiteX7" fmla="*/ 662092 w 691754"/>
                  <a:gd name="connsiteY7" fmla="*/ 395454 h 501737"/>
                  <a:gd name="connsiteX8" fmla="*/ 585892 w 691754"/>
                  <a:gd name="connsiteY8" fmla="*/ 435936 h 501737"/>
                  <a:gd name="connsiteX9" fmla="*/ 502549 w 691754"/>
                  <a:gd name="connsiteY9" fmla="*/ 440698 h 501737"/>
                  <a:gd name="connsiteX10" fmla="*/ 390630 w 691754"/>
                  <a:gd name="connsiteY10" fmla="*/ 426411 h 501737"/>
                  <a:gd name="connsiteX11" fmla="*/ 395392 w 691754"/>
                  <a:gd name="connsiteY11" fmla="*/ 424029 h 501737"/>
                  <a:gd name="connsiteX12" fmla="*/ 400155 w 691754"/>
                  <a:gd name="connsiteY12" fmla="*/ 366879 h 501737"/>
                  <a:gd name="connsiteX13" fmla="*/ 407299 w 691754"/>
                  <a:gd name="connsiteY13" fmla="*/ 326398 h 501737"/>
                  <a:gd name="connsiteX14" fmla="*/ 481117 w 691754"/>
                  <a:gd name="connsiteY14" fmla="*/ 343067 h 501737"/>
                  <a:gd name="connsiteX15" fmla="*/ 550174 w 691754"/>
                  <a:gd name="connsiteY15" fmla="*/ 331161 h 501737"/>
                  <a:gd name="connsiteX16" fmla="*/ 576367 w 691754"/>
                  <a:gd name="connsiteY16" fmla="*/ 283536 h 501737"/>
                  <a:gd name="connsiteX17" fmla="*/ 526361 w 691754"/>
                  <a:gd name="connsiteY17" fmla="*/ 200192 h 501737"/>
                  <a:gd name="connsiteX18" fmla="*/ 469211 w 691754"/>
                  <a:gd name="connsiteY18" fmla="*/ 143042 h 501737"/>
                  <a:gd name="connsiteX19" fmla="*/ 373961 w 691754"/>
                  <a:gd name="connsiteY19" fmla="*/ 107323 h 501737"/>
                  <a:gd name="connsiteX20" fmla="*/ 254899 w 691754"/>
                  <a:gd name="connsiteY20" fmla="*/ 128754 h 501737"/>
                  <a:gd name="connsiteX21" fmla="*/ 154886 w 691754"/>
                  <a:gd name="connsiteY21" fmla="*/ 190667 h 501737"/>
                  <a:gd name="connsiteX22" fmla="*/ 135836 w 691754"/>
                  <a:gd name="connsiteY22" fmla="*/ 259723 h 501737"/>
                  <a:gd name="connsiteX23" fmla="*/ 135836 w 691754"/>
                  <a:gd name="connsiteY23" fmla="*/ 335923 h 501737"/>
                  <a:gd name="connsiteX24" fmla="*/ 159649 w 691754"/>
                  <a:gd name="connsiteY24" fmla="*/ 378786 h 501737"/>
                  <a:gd name="connsiteX25" fmla="*/ 188224 w 691754"/>
                  <a:gd name="connsiteY25" fmla="*/ 390692 h 501737"/>
                  <a:gd name="connsiteX26" fmla="*/ 278711 w 691754"/>
                  <a:gd name="connsiteY26" fmla="*/ 383548 h 501737"/>
                  <a:gd name="connsiteX27" fmla="*/ 266805 w 691754"/>
                  <a:gd name="connsiteY27" fmla="*/ 424029 h 501737"/>
                  <a:gd name="connsiteX28" fmla="*/ 226324 w 691754"/>
                  <a:gd name="connsiteY28" fmla="*/ 495467 h 501737"/>
                  <a:gd name="connsiteX29" fmla="*/ 183461 w 691754"/>
                  <a:gd name="connsiteY29" fmla="*/ 497848 h 501737"/>
                  <a:gd name="connsiteX30" fmla="*/ 123930 w 691754"/>
                  <a:gd name="connsiteY30" fmla="*/ 493086 h 501737"/>
                  <a:gd name="connsiteX31" fmla="*/ 62017 w 691754"/>
                  <a:gd name="connsiteY31" fmla="*/ 476417 h 501737"/>
                  <a:gd name="connsiteX32" fmla="*/ 38205 w 691754"/>
                  <a:gd name="connsiteY32" fmla="*/ 445461 h 501737"/>
                  <a:gd name="connsiteX33" fmla="*/ 21536 w 691754"/>
                  <a:gd name="connsiteY33" fmla="*/ 395454 h 501737"/>
                  <a:gd name="connsiteX34" fmla="*/ 105 w 691754"/>
                  <a:gd name="connsiteY34" fmla="*/ 300204 h 501737"/>
                  <a:gd name="connsiteX35" fmla="*/ 19155 w 691754"/>
                  <a:gd name="connsiteY35" fmla="*/ 243054 h 501737"/>
                  <a:gd name="connsiteX0" fmla="*/ 19155 w 691754"/>
                  <a:gd name="connsiteY0" fmla="*/ 243054 h 501737"/>
                  <a:gd name="connsiteX1" fmla="*/ 76305 w 691754"/>
                  <a:gd name="connsiteY1" fmla="*/ 131136 h 501737"/>
                  <a:gd name="connsiteX2" fmla="*/ 173936 w 691754"/>
                  <a:gd name="connsiteY2" fmla="*/ 52554 h 501737"/>
                  <a:gd name="connsiteX3" fmla="*/ 333480 w 691754"/>
                  <a:gd name="connsiteY3" fmla="*/ 167 h 501737"/>
                  <a:gd name="connsiteX4" fmla="*/ 514455 w 691754"/>
                  <a:gd name="connsiteY4" fmla="*/ 40649 h 501737"/>
                  <a:gd name="connsiteX5" fmla="*/ 628755 w 691754"/>
                  <a:gd name="connsiteY5" fmla="*/ 159711 h 501737"/>
                  <a:gd name="connsiteX6" fmla="*/ 690667 w 691754"/>
                  <a:gd name="connsiteY6" fmla="*/ 304967 h 501737"/>
                  <a:gd name="connsiteX7" fmla="*/ 662092 w 691754"/>
                  <a:gd name="connsiteY7" fmla="*/ 395454 h 501737"/>
                  <a:gd name="connsiteX8" fmla="*/ 585892 w 691754"/>
                  <a:gd name="connsiteY8" fmla="*/ 435936 h 501737"/>
                  <a:gd name="connsiteX9" fmla="*/ 502549 w 691754"/>
                  <a:gd name="connsiteY9" fmla="*/ 440698 h 501737"/>
                  <a:gd name="connsiteX10" fmla="*/ 390630 w 691754"/>
                  <a:gd name="connsiteY10" fmla="*/ 426411 h 501737"/>
                  <a:gd name="connsiteX11" fmla="*/ 395392 w 691754"/>
                  <a:gd name="connsiteY11" fmla="*/ 424029 h 501737"/>
                  <a:gd name="connsiteX12" fmla="*/ 400155 w 691754"/>
                  <a:gd name="connsiteY12" fmla="*/ 366879 h 501737"/>
                  <a:gd name="connsiteX13" fmla="*/ 407299 w 691754"/>
                  <a:gd name="connsiteY13" fmla="*/ 333542 h 501737"/>
                  <a:gd name="connsiteX14" fmla="*/ 481117 w 691754"/>
                  <a:gd name="connsiteY14" fmla="*/ 343067 h 501737"/>
                  <a:gd name="connsiteX15" fmla="*/ 550174 w 691754"/>
                  <a:gd name="connsiteY15" fmla="*/ 331161 h 501737"/>
                  <a:gd name="connsiteX16" fmla="*/ 576367 w 691754"/>
                  <a:gd name="connsiteY16" fmla="*/ 283536 h 501737"/>
                  <a:gd name="connsiteX17" fmla="*/ 526361 w 691754"/>
                  <a:gd name="connsiteY17" fmla="*/ 200192 h 501737"/>
                  <a:gd name="connsiteX18" fmla="*/ 469211 w 691754"/>
                  <a:gd name="connsiteY18" fmla="*/ 143042 h 501737"/>
                  <a:gd name="connsiteX19" fmla="*/ 373961 w 691754"/>
                  <a:gd name="connsiteY19" fmla="*/ 107323 h 501737"/>
                  <a:gd name="connsiteX20" fmla="*/ 254899 w 691754"/>
                  <a:gd name="connsiteY20" fmla="*/ 128754 h 501737"/>
                  <a:gd name="connsiteX21" fmla="*/ 154886 w 691754"/>
                  <a:gd name="connsiteY21" fmla="*/ 190667 h 501737"/>
                  <a:gd name="connsiteX22" fmla="*/ 135836 w 691754"/>
                  <a:gd name="connsiteY22" fmla="*/ 259723 h 501737"/>
                  <a:gd name="connsiteX23" fmla="*/ 135836 w 691754"/>
                  <a:gd name="connsiteY23" fmla="*/ 335923 h 501737"/>
                  <a:gd name="connsiteX24" fmla="*/ 159649 w 691754"/>
                  <a:gd name="connsiteY24" fmla="*/ 378786 h 501737"/>
                  <a:gd name="connsiteX25" fmla="*/ 188224 w 691754"/>
                  <a:gd name="connsiteY25" fmla="*/ 390692 h 501737"/>
                  <a:gd name="connsiteX26" fmla="*/ 278711 w 691754"/>
                  <a:gd name="connsiteY26" fmla="*/ 383548 h 501737"/>
                  <a:gd name="connsiteX27" fmla="*/ 266805 w 691754"/>
                  <a:gd name="connsiteY27" fmla="*/ 424029 h 501737"/>
                  <a:gd name="connsiteX28" fmla="*/ 226324 w 691754"/>
                  <a:gd name="connsiteY28" fmla="*/ 495467 h 501737"/>
                  <a:gd name="connsiteX29" fmla="*/ 183461 w 691754"/>
                  <a:gd name="connsiteY29" fmla="*/ 497848 h 501737"/>
                  <a:gd name="connsiteX30" fmla="*/ 123930 w 691754"/>
                  <a:gd name="connsiteY30" fmla="*/ 493086 h 501737"/>
                  <a:gd name="connsiteX31" fmla="*/ 62017 w 691754"/>
                  <a:gd name="connsiteY31" fmla="*/ 476417 h 501737"/>
                  <a:gd name="connsiteX32" fmla="*/ 38205 w 691754"/>
                  <a:gd name="connsiteY32" fmla="*/ 445461 h 501737"/>
                  <a:gd name="connsiteX33" fmla="*/ 21536 w 691754"/>
                  <a:gd name="connsiteY33" fmla="*/ 395454 h 501737"/>
                  <a:gd name="connsiteX34" fmla="*/ 105 w 691754"/>
                  <a:gd name="connsiteY34" fmla="*/ 300204 h 501737"/>
                  <a:gd name="connsiteX35" fmla="*/ 19155 w 691754"/>
                  <a:gd name="connsiteY35" fmla="*/ 243054 h 501737"/>
                  <a:gd name="connsiteX0" fmla="*/ 19155 w 691754"/>
                  <a:gd name="connsiteY0" fmla="*/ 243054 h 501737"/>
                  <a:gd name="connsiteX1" fmla="*/ 76305 w 691754"/>
                  <a:gd name="connsiteY1" fmla="*/ 131136 h 501737"/>
                  <a:gd name="connsiteX2" fmla="*/ 173936 w 691754"/>
                  <a:gd name="connsiteY2" fmla="*/ 52554 h 501737"/>
                  <a:gd name="connsiteX3" fmla="*/ 333480 w 691754"/>
                  <a:gd name="connsiteY3" fmla="*/ 167 h 501737"/>
                  <a:gd name="connsiteX4" fmla="*/ 514455 w 691754"/>
                  <a:gd name="connsiteY4" fmla="*/ 40649 h 501737"/>
                  <a:gd name="connsiteX5" fmla="*/ 628755 w 691754"/>
                  <a:gd name="connsiteY5" fmla="*/ 159711 h 501737"/>
                  <a:gd name="connsiteX6" fmla="*/ 690667 w 691754"/>
                  <a:gd name="connsiteY6" fmla="*/ 304967 h 501737"/>
                  <a:gd name="connsiteX7" fmla="*/ 662092 w 691754"/>
                  <a:gd name="connsiteY7" fmla="*/ 395454 h 501737"/>
                  <a:gd name="connsiteX8" fmla="*/ 585892 w 691754"/>
                  <a:gd name="connsiteY8" fmla="*/ 435936 h 501737"/>
                  <a:gd name="connsiteX9" fmla="*/ 502549 w 691754"/>
                  <a:gd name="connsiteY9" fmla="*/ 440698 h 501737"/>
                  <a:gd name="connsiteX10" fmla="*/ 390630 w 691754"/>
                  <a:gd name="connsiteY10" fmla="*/ 426411 h 501737"/>
                  <a:gd name="connsiteX11" fmla="*/ 395392 w 691754"/>
                  <a:gd name="connsiteY11" fmla="*/ 424029 h 501737"/>
                  <a:gd name="connsiteX12" fmla="*/ 400155 w 691754"/>
                  <a:gd name="connsiteY12" fmla="*/ 366879 h 501737"/>
                  <a:gd name="connsiteX13" fmla="*/ 407299 w 691754"/>
                  <a:gd name="connsiteY13" fmla="*/ 333542 h 501737"/>
                  <a:gd name="connsiteX14" fmla="*/ 481117 w 691754"/>
                  <a:gd name="connsiteY14" fmla="*/ 343067 h 501737"/>
                  <a:gd name="connsiteX15" fmla="*/ 550174 w 691754"/>
                  <a:gd name="connsiteY15" fmla="*/ 331161 h 501737"/>
                  <a:gd name="connsiteX16" fmla="*/ 559698 w 691754"/>
                  <a:gd name="connsiteY16" fmla="*/ 276392 h 501737"/>
                  <a:gd name="connsiteX17" fmla="*/ 526361 w 691754"/>
                  <a:gd name="connsiteY17" fmla="*/ 200192 h 501737"/>
                  <a:gd name="connsiteX18" fmla="*/ 469211 w 691754"/>
                  <a:gd name="connsiteY18" fmla="*/ 143042 h 501737"/>
                  <a:gd name="connsiteX19" fmla="*/ 373961 w 691754"/>
                  <a:gd name="connsiteY19" fmla="*/ 107323 h 501737"/>
                  <a:gd name="connsiteX20" fmla="*/ 254899 w 691754"/>
                  <a:gd name="connsiteY20" fmla="*/ 128754 h 501737"/>
                  <a:gd name="connsiteX21" fmla="*/ 154886 w 691754"/>
                  <a:gd name="connsiteY21" fmla="*/ 190667 h 501737"/>
                  <a:gd name="connsiteX22" fmla="*/ 135836 w 691754"/>
                  <a:gd name="connsiteY22" fmla="*/ 259723 h 501737"/>
                  <a:gd name="connsiteX23" fmla="*/ 135836 w 691754"/>
                  <a:gd name="connsiteY23" fmla="*/ 335923 h 501737"/>
                  <a:gd name="connsiteX24" fmla="*/ 159649 w 691754"/>
                  <a:gd name="connsiteY24" fmla="*/ 378786 h 501737"/>
                  <a:gd name="connsiteX25" fmla="*/ 188224 w 691754"/>
                  <a:gd name="connsiteY25" fmla="*/ 390692 h 501737"/>
                  <a:gd name="connsiteX26" fmla="*/ 278711 w 691754"/>
                  <a:gd name="connsiteY26" fmla="*/ 383548 h 501737"/>
                  <a:gd name="connsiteX27" fmla="*/ 266805 w 691754"/>
                  <a:gd name="connsiteY27" fmla="*/ 424029 h 501737"/>
                  <a:gd name="connsiteX28" fmla="*/ 226324 w 691754"/>
                  <a:gd name="connsiteY28" fmla="*/ 495467 h 501737"/>
                  <a:gd name="connsiteX29" fmla="*/ 183461 w 691754"/>
                  <a:gd name="connsiteY29" fmla="*/ 497848 h 501737"/>
                  <a:gd name="connsiteX30" fmla="*/ 123930 w 691754"/>
                  <a:gd name="connsiteY30" fmla="*/ 493086 h 501737"/>
                  <a:gd name="connsiteX31" fmla="*/ 62017 w 691754"/>
                  <a:gd name="connsiteY31" fmla="*/ 476417 h 501737"/>
                  <a:gd name="connsiteX32" fmla="*/ 38205 w 691754"/>
                  <a:gd name="connsiteY32" fmla="*/ 445461 h 501737"/>
                  <a:gd name="connsiteX33" fmla="*/ 21536 w 691754"/>
                  <a:gd name="connsiteY33" fmla="*/ 395454 h 501737"/>
                  <a:gd name="connsiteX34" fmla="*/ 105 w 691754"/>
                  <a:gd name="connsiteY34" fmla="*/ 300204 h 501737"/>
                  <a:gd name="connsiteX35" fmla="*/ 19155 w 691754"/>
                  <a:gd name="connsiteY35" fmla="*/ 243054 h 501737"/>
                  <a:gd name="connsiteX0" fmla="*/ 19155 w 691754"/>
                  <a:gd name="connsiteY0" fmla="*/ 243054 h 501737"/>
                  <a:gd name="connsiteX1" fmla="*/ 76305 w 691754"/>
                  <a:gd name="connsiteY1" fmla="*/ 131136 h 501737"/>
                  <a:gd name="connsiteX2" fmla="*/ 173936 w 691754"/>
                  <a:gd name="connsiteY2" fmla="*/ 52554 h 501737"/>
                  <a:gd name="connsiteX3" fmla="*/ 333480 w 691754"/>
                  <a:gd name="connsiteY3" fmla="*/ 167 h 501737"/>
                  <a:gd name="connsiteX4" fmla="*/ 514455 w 691754"/>
                  <a:gd name="connsiteY4" fmla="*/ 40649 h 501737"/>
                  <a:gd name="connsiteX5" fmla="*/ 628755 w 691754"/>
                  <a:gd name="connsiteY5" fmla="*/ 159711 h 501737"/>
                  <a:gd name="connsiteX6" fmla="*/ 690667 w 691754"/>
                  <a:gd name="connsiteY6" fmla="*/ 304967 h 501737"/>
                  <a:gd name="connsiteX7" fmla="*/ 662092 w 691754"/>
                  <a:gd name="connsiteY7" fmla="*/ 395454 h 501737"/>
                  <a:gd name="connsiteX8" fmla="*/ 585892 w 691754"/>
                  <a:gd name="connsiteY8" fmla="*/ 435936 h 501737"/>
                  <a:gd name="connsiteX9" fmla="*/ 502549 w 691754"/>
                  <a:gd name="connsiteY9" fmla="*/ 440698 h 501737"/>
                  <a:gd name="connsiteX10" fmla="*/ 390630 w 691754"/>
                  <a:gd name="connsiteY10" fmla="*/ 426411 h 501737"/>
                  <a:gd name="connsiteX11" fmla="*/ 395392 w 691754"/>
                  <a:gd name="connsiteY11" fmla="*/ 424029 h 501737"/>
                  <a:gd name="connsiteX12" fmla="*/ 400155 w 691754"/>
                  <a:gd name="connsiteY12" fmla="*/ 366879 h 501737"/>
                  <a:gd name="connsiteX13" fmla="*/ 407299 w 691754"/>
                  <a:gd name="connsiteY13" fmla="*/ 333542 h 501737"/>
                  <a:gd name="connsiteX14" fmla="*/ 481117 w 691754"/>
                  <a:gd name="connsiteY14" fmla="*/ 343067 h 501737"/>
                  <a:gd name="connsiteX15" fmla="*/ 550174 w 691754"/>
                  <a:gd name="connsiteY15" fmla="*/ 331161 h 501737"/>
                  <a:gd name="connsiteX16" fmla="*/ 559698 w 691754"/>
                  <a:gd name="connsiteY16" fmla="*/ 276392 h 501737"/>
                  <a:gd name="connsiteX17" fmla="*/ 523980 w 691754"/>
                  <a:gd name="connsiteY17" fmla="*/ 207336 h 501737"/>
                  <a:gd name="connsiteX18" fmla="*/ 469211 w 691754"/>
                  <a:gd name="connsiteY18" fmla="*/ 143042 h 501737"/>
                  <a:gd name="connsiteX19" fmla="*/ 373961 w 691754"/>
                  <a:gd name="connsiteY19" fmla="*/ 107323 h 501737"/>
                  <a:gd name="connsiteX20" fmla="*/ 254899 w 691754"/>
                  <a:gd name="connsiteY20" fmla="*/ 128754 h 501737"/>
                  <a:gd name="connsiteX21" fmla="*/ 154886 w 691754"/>
                  <a:gd name="connsiteY21" fmla="*/ 190667 h 501737"/>
                  <a:gd name="connsiteX22" fmla="*/ 135836 w 691754"/>
                  <a:gd name="connsiteY22" fmla="*/ 259723 h 501737"/>
                  <a:gd name="connsiteX23" fmla="*/ 135836 w 691754"/>
                  <a:gd name="connsiteY23" fmla="*/ 335923 h 501737"/>
                  <a:gd name="connsiteX24" fmla="*/ 159649 w 691754"/>
                  <a:gd name="connsiteY24" fmla="*/ 378786 h 501737"/>
                  <a:gd name="connsiteX25" fmla="*/ 188224 w 691754"/>
                  <a:gd name="connsiteY25" fmla="*/ 390692 h 501737"/>
                  <a:gd name="connsiteX26" fmla="*/ 278711 w 691754"/>
                  <a:gd name="connsiteY26" fmla="*/ 383548 h 501737"/>
                  <a:gd name="connsiteX27" fmla="*/ 266805 w 691754"/>
                  <a:gd name="connsiteY27" fmla="*/ 424029 h 501737"/>
                  <a:gd name="connsiteX28" fmla="*/ 226324 w 691754"/>
                  <a:gd name="connsiteY28" fmla="*/ 495467 h 501737"/>
                  <a:gd name="connsiteX29" fmla="*/ 183461 w 691754"/>
                  <a:gd name="connsiteY29" fmla="*/ 497848 h 501737"/>
                  <a:gd name="connsiteX30" fmla="*/ 123930 w 691754"/>
                  <a:gd name="connsiteY30" fmla="*/ 493086 h 501737"/>
                  <a:gd name="connsiteX31" fmla="*/ 62017 w 691754"/>
                  <a:gd name="connsiteY31" fmla="*/ 476417 h 501737"/>
                  <a:gd name="connsiteX32" fmla="*/ 38205 w 691754"/>
                  <a:gd name="connsiteY32" fmla="*/ 445461 h 501737"/>
                  <a:gd name="connsiteX33" fmla="*/ 21536 w 691754"/>
                  <a:gd name="connsiteY33" fmla="*/ 395454 h 501737"/>
                  <a:gd name="connsiteX34" fmla="*/ 105 w 691754"/>
                  <a:gd name="connsiteY34" fmla="*/ 300204 h 501737"/>
                  <a:gd name="connsiteX35" fmla="*/ 19155 w 691754"/>
                  <a:gd name="connsiteY35" fmla="*/ 243054 h 501737"/>
                  <a:gd name="connsiteX0" fmla="*/ 19155 w 691754"/>
                  <a:gd name="connsiteY0" fmla="*/ 243054 h 501737"/>
                  <a:gd name="connsiteX1" fmla="*/ 76305 w 691754"/>
                  <a:gd name="connsiteY1" fmla="*/ 131136 h 501737"/>
                  <a:gd name="connsiteX2" fmla="*/ 173936 w 691754"/>
                  <a:gd name="connsiteY2" fmla="*/ 52554 h 501737"/>
                  <a:gd name="connsiteX3" fmla="*/ 333480 w 691754"/>
                  <a:gd name="connsiteY3" fmla="*/ 167 h 501737"/>
                  <a:gd name="connsiteX4" fmla="*/ 514455 w 691754"/>
                  <a:gd name="connsiteY4" fmla="*/ 40649 h 501737"/>
                  <a:gd name="connsiteX5" fmla="*/ 628755 w 691754"/>
                  <a:gd name="connsiteY5" fmla="*/ 159711 h 501737"/>
                  <a:gd name="connsiteX6" fmla="*/ 690667 w 691754"/>
                  <a:gd name="connsiteY6" fmla="*/ 304967 h 501737"/>
                  <a:gd name="connsiteX7" fmla="*/ 662092 w 691754"/>
                  <a:gd name="connsiteY7" fmla="*/ 395454 h 501737"/>
                  <a:gd name="connsiteX8" fmla="*/ 585892 w 691754"/>
                  <a:gd name="connsiteY8" fmla="*/ 435936 h 501737"/>
                  <a:gd name="connsiteX9" fmla="*/ 502549 w 691754"/>
                  <a:gd name="connsiteY9" fmla="*/ 440698 h 501737"/>
                  <a:gd name="connsiteX10" fmla="*/ 390630 w 691754"/>
                  <a:gd name="connsiteY10" fmla="*/ 426411 h 501737"/>
                  <a:gd name="connsiteX11" fmla="*/ 395392 w 691754"/>
                  <a:gd name="connsiteY11" fmla="*/ 424029 h 501737"/>
                  <a:gd name="connsiteX12" fmla="*/ 400155 w 691754"/>
                  <a:gd name="connsiteY12" fmla="*/ 366879 h 501737"/>
                  <a:gd name="connsiteX13" fmla="*/ 407299 w 691754"/>
                  <a:gd name="connsiteY13" fmla="*/ 333542 h 501737"/>
                  <a:gd name="connsiteX14" fmla="*/ 481117 w 691754"/>
                  <a:gd name="connsiteY14" fmla="*/ 343067 h 501737"/>
                  <a:gd name="connsiteX15" fmla="*/ 550174 w 691754"/>
                  <a:gd name="connsiteY15" fmla="*/ 331161 h 501737"/>
                  <a:gd name="connsiteX16" fmla="*/ 559698 w 691754"/>
                  <a:gd name="connsiteY16" fmla="*/ 276392 h 501737"/>
                  <a:gd name="connsiteX17" fmla="*/ 523980 w 691754"/>
                  <a:gd name="connsiteY17" fmla="*/ 207336 h 501737"/>
                  <a:gd name="connsiteX18" fmla="*/ 466830 w 691754"/>
                  <a:gd name="connsiteY18" fmla="*/ 150186 h 501737"/>
                  <a:gd name="connsiteX19" fmla="*/ 373961 w 691754"/>
                  <a:gd name="connsiteY19" fmla="*/ 107323 h 501737"/>
                  <a:gd name="connsiteX20" fmla="*/ 254899 w 691754"/>
                  <a:gd name="connsiteY20" fmla="*/ 128754 h 501737"/>
                  <a:gd name="connsiteX21" fmla="*/ 154886 w 691754"/>
                  <a:gd name="connsiteY21" fmla="*/ 190667 h 501737"/>
                  <a:gd name="connsiteX22" fmla="*/ 135836 w 691754"/>
                  <a:gd name="connsiteY22" fmla="*/ 259723 h 501737"/>
                  <a:gd name="connsiteX23" fmla="*/ 135836 w 691754"/>
                  <a:gd name="connsiteY23" fmla="*/ 335923 h 501737"/>
                  <a:gd name="connsiteX24" fmla="*/ 159649 w 691754"/>
                  <a:gd name="connsiteY24" fmla="*/ 378786 h 501737"/>
                  <a:gd name="connsiteX25" fmla="*/ 188224 w 691754"/>
                  <a:gd name="connsiteY25" fmla="*/ 390692 h 501737"/>
                  <a:gd name="connsiteX26" fmla="*/ 278711 w 691754"/>
                  <a:gd name="connsiteY26" fmla="*/ 383548 h 501737"/>
                  <a:gd name="connsiteX27" fmla="*/ 266805 w 691754"/>
                  <a:gd name="connsiteY27" fmla="*/ 424029 h 501737"/>
                  <a:gd name="connsiteX28" fmla="*/ 226324 w 691754"/>
                  <a:gd name="connsiteY28" fmla="*/ 495467 h 501737"/>
                  <a:gd name="connsiteX29" fmla="*/ 183461 w 691754"/>
                  <a:gd name="connsiteY29" fmla="*/ 497848 h 501737"/>
                  <a:gd name="connsiteX30" fmla="*/ 123930 w 691754"/>
                  <a:gd name="connsiteY30" fmla="*/ 493086 h 501737"/>
                  <a:gd name="connsiteX31" fmla="*/ 62017 w 691754"/>
                  <a:gd name="connsiteY31" fmla="*/ 476417 h 501737"/>
                  <a:gd name="connsiteX32" fmla="*/ 38205 w 691754"/>
                  <a:gd name="connsiteY32" fmla="*/ 445461 h 501737"/>
                  <a:gd name="connsiteX33" fmla="*/ 21536 w 691754"/>
                  <a:gd name="connsiteY33" fmla="*/ 395454 h 501737"/>
                  <a:gd name="connsiteX34" fmla="*/ 105 w 691754"/>
                  <a:gd name="connsiteY34" fmla="*/ 300204 h 501737"/>
                  <a:gd name="connsiteX35" fmla="*/ 19155 w 691754"/>
                  <a:gd name="connsiteY35" fmla="*/ 243054 h 501737"/>
                  <a:gd name="connsiteX0" fmla="*/ 19155 w 691754"/>
                  <a:gd name="connsiteY0" fmla="*/ 240693 h 499376"/>
                  <a:gd name="connsiteX1" fmla="*/ 76305 w 691754"/>
                  <a:gd name="connsiteY1" fmla="*/ 128775 h 499376"/>
                  <a:gd name="connsiteX2" fmla="*/ 173936 w 691754"/>
                  <a:gd name="connsiteY2" fmla="*/ 50193 h 499376"/>
                  <a:gd name="connsiteX3" fmla="*/ 373961 w 691754"/>
                  <a:gd name="connsiteY3" fmla="*/ 187 h 499376"/>
                  <a:gd name="connsiteX4" fmla="*/ 514455 w 691754"/>
                  <a:gd name="connsiteY4" fmla="*/ 38288 h 499376"/>
                  <a:gd name="connsiteX5" fmla="*/ 628755 w 691754"/>
                  <a:gd name="connsiteY5" fmla="*/ 157350 h 499376"/>
                  <a:gd name="connsiteX6" fmla="*/ 690667 w 691754"/>
                  <a:gd name="connsiteY6" fmla="*/ 302606 h 499376"/>
                  <a:gd name="connsiteX7" fmla="*/ 662092 w 691754"/>
                  <a:gd name="connsiteY7" fmla="*/ 393093 h 499376"/>
                  <a:gd name="connsiteX8" fmla="*/ 585892 w 691754"/>
                  <a:gd name="connsiteY8" fmla="*/ 433575 h 499376"/>
                  <a:gd name="connsiteX9" fmla="*/ 502549 w 691754"/>
                  <a:gd name="connsiteY9" fmla="*/ 438337 h 499376"/>
                  <a:gd name="connsiteX10" fmla="*/ 390630 w 691754"/>
                  <a:gd name="connsiteY10" fmla="*/ 424050 h 499376"/>
                  <a:gd name="connsiteX11" fmla="*/ 395392 w 691754"/>
                  <a:gd name="connsiteY11" fmla="*/ 421668 h 499376"/>
                  <a:gd name="connsiteX12" fmla="*/ 400155 w 691754"/>
                  <a:gd name="connsiteY12" fmla="*/ 364518 h 499376"/>
                  <a:gd name="connsiteX13" fmla="*/ 407299 w 691754"/>
                  <a:gd name="connsiteY13" fmla="*/ 331181 h 499376"/>
                  <a:gd name="connsiteX14" fmla="*/ 481117 w 691754"/>
                  <a:gd name="connsiteY14" fmla="*/ 340706 h 499376"/>
                  <a:gd name="connsiteX15" fmla="*/ 550174 w 691754"/>
                  <a:gd name="connsiteY15" fmla="*/ 328800 h 499376"/>
                  <a:gd name="connsiteX16" fmla="*/ 559698 w 691754"/>
                  <a:gd name="connsiteY16" fmla="*/ 274031 h 499376"/>
                  <a:gd name="connsiteX17" fmla="*/ 523980 w 691754"/>
                  <a:gd name="connsiteY17" fmla="*/ 204975 h 499376"/>
                  <a:gd name="connsiteX18" fmla="*/ 466830 w 691754"/>
                  <a:gd name="connsiteY18" fmla="*/ 147825 h 499376"/>
                  <a:gd name="connsiteX19" fmla="*/ 373961 w 691754"/>
                  <a:gd name="connsiteY19" fmla="*/ 104962 h 499376"/>
                  <a:gd name="connsiteX20" fmla="*/ 254899 w 691754"/>
                  <a:gd name="connsiteY20" fmla="*/ 126393 h 499376"/>
                  <a:gd name="connsiteX21" fmla="*/ 154886 w 691754"/>
                  <a:gd name="connsiteY21" fmla="*/ 188306 h 499376"/>
                  <a:gd name="connsiteX22" fmla="*/ 135836 w 691754"/>
                  <a:gd name="connsiteY22" fmla="*/ 257362 h 499376"/>
                  <a:gd name="connsiteX23" fmla="*/ 135836 w 691754"/>
                  <a:gd name="connsiteY23" fmla="*/ 333562 h 499376"/>
                  <a:gd name="connsiteX24" fmla="*/ 159649 w 691754"/>
                  <a:gd name="connsiteY24" fmla="*/ 376425 h 499376"/>
                  <a:gd name="connsiteX25" fmla="*/ 188224 w 691754"/>
                  <a:gd name="connsiteY25" fmla="*/ 388331 h 499376"/>
                  <a:gd name="connsiteX26" fmla="*/ 278711 w 691754"/>
                  <a:gd name="connsiteY26" fmla="*/ 381187 h 499376"/>
                  <a:gd name="connsiteX27" fmla="*/ 266805 w 691754"/>
                  <a:gd name="connsiteY27" fmla="*/ 421668 h 499376"/>
                  <a:gd name="connsiteX28" fmla="*/ 226324 w 691754"/>
                  <a:gd name="connsiteY28" fmla="*/ 493106 h 499376"/>
                  <a:gd name="connsiteX29" fmla="*/ 183461 w 691754"/>
                  <a:gd name="connsiteY29" fmla="*/ 495487 h 499376"/>
                  <a:gd name="connsiteX30" fmla="*/ 123930 w 691754"/>
                  <a:gd name="connsiteY30" fmla="*/ 490725 h 499376"/>
                  <a:gd name="connsiteX31" fmla="*/ 62017 w 691754"/>
                  <a:gd name="connsiteY31" fmla="*/ 474056 h 499376"/>
                  <a:gd name="connsiteX32" fmla="*/ 38205 w 691754"/>
                  <a:gd name="connsiteY32" fmla="*/ 443100 h 499376"/>
                  <a:gd name="connsiteX33" fmla="*/ 21536 w 691754"/>
                  <a:gd name="connsiteY33" fmla="*/ 393093 h 499376"/>
                  <a:gd name="connsiteX34" fmla="*/ 105 w 691754"/>
                  <a:gd name="connsiteY34" fmla="*/ 297843 h 499376"/>
                  <a:gd name="connsiteX35" fmla="*/ 19155 w 691754"/>
                  <a:gd name="connsiteY35" fmla="*/ 240693 h 499376"/>
                  <a:gd name="connsiteX0" fmla="*/ 19155 w 691754"/>
                  <a:gd name="connsiteY0" fmla="*/ 240541 h 499224"/>
                  <a:gd name="connsiteX1" fmla="*/ 76305 w 691754"/>
                  <a:gd name="connsiteY1" fmla="*/ 128623 h 499224"/>
                  <a:gd name="connsiteX2" fmla="*/ 185842 w 691754"/>
                  <a:gd name="connsiteY2" fmla="*/ 42897 h 499224"/>
                  <a:gd name="connsiteX3" fmla="*/ 373961 w 691754"/>
                  <a:gd name="connsiteY3" fmla="*/ 35 h 499224"/>
                  <a:gd name="connsiteX4" fmla="*/ 514455 w 691754"/>
                  <a:gd name="connsiteY4" fmla="*/ 38136 h 499224"/>
                  <a:gd name="connsiteX5" fmla="*/ 628755 w 691754"/>
                  <a:gd name="connsiteY5" fmla="*/ 157198 h 499224"/>
                  <a:gd name="connsiteX6" fmla="*/ 690667 w 691754"/>
                  <a:gd name="connsiteY6" fmla="*/ 302454 h 499224"/>
                  <a:gd name="connsiteX7" fmla="*/ 662092 w 691754"/>
                  <a:gd name="connsiteY7" fmla="*/ 392941 h 499224"/>
                  <a:gd name="connsiteX8" fmla="*/ 585892 w 691754"/>
                  <a:gd name="connsiteY8" fmla="*/ 433423 h 499224"/>
                  <a:gd name="connsiteX9" fmla="*/ 502549 w 691754"/>
                  <a:gd name="connsiteY9" fmla="*/ 438185 h 499224"/>
                  <a:gd name="connsiteX10" fmla="*/ 390630 w 691754"/>
                  <a:gd name="connsiteY10" fmla="*/ 423898 h 499224"/>
                  <a:gd name="connsiteX11" fmla="*/ 395392 w 691754"/>
                  <a:gd name="connsiteY11" fmla="*/ 421516 h 499224"/>
                  <a:gd name="connsiteX12" fmla="*/ 400155 w 691754"/>
                  <a:gd name="connsiteY12" fmla="*/ 364366 h 499224"/>
                  <a:gd name="connsiteX13" fmla="*/ 407299 w 691754"/>
                  <a:gd name="connsiteY13" fmla="*/ 331029 h 499224"/>
                  <a:gd name="connsiteX14" fmla="*/ 481117 w 691754"/>
                  <a:gd name="connsiteY14" fmla="*/ 340554 h 499224"/>
                  <a:gd name="connsiteX15" fmla="*/ 550174 w 691754"/>
                  <a:gd name="connsiteY15" fmla="*/ 328648 h 499224"/>
                  <a:gd name="connsiteX16" fmla="*/ 559698 w 691754"/>
                  <a:gd name="connsiteY16" fmla="*/ 273879 h 499224"/>
                  <a:gd name="connsiteX17" fmla="*/ 523980 w 691754"/>
                  <a:gd name="connsiteY17" fmla="*/ 204823 h 499224"/>
                  <a:gd name="connsiteX18" fmla="*/ 466830 w 691754"/>
                  <a:gd name="connsiteY18" fmla="*/ 147673 h 499224"/>
                  <a:gd name="connsiteX19" fmla="*/ 373961 w 691754"/>
                  <a:gd name="connsiteY19" fmla="*/ 104810 h 499224"/>
                  <a:gd name="connsiteX20" fmla="*/ 254899 w 691754"/>
                  <a:gd name="connsiteY20" fmla="*/ 126241 h 499224"/>
                  <a:gd name="connsiteX21" fmla="*/ 154886 w 691754"/>
                  <a:gd name="connsiteY21" fmla="*/ 188154 h 499224"/>
                  <a:gd name="connsiteX22" fmla="*/ 135836 w 691754"/>
                  <a:gd name="connsiteY22" fmla="*/ 257210 h 499224"/>
                  <a:gd name="connsiteX23" fmla="*/ 135836 w 691754"/>
                  <a:gd name="connsiteY23" fmla="*/ 333410 h 499224"/>
                  <a:gd name="connsiteX24" fmla="*/ 159649 w 691754"/>
                  <a:gd name="connsiteY24" fmla="*/ 376273 h 499224"/>
                  <a:gd name="connsiteX25" fmla="*/ 188224 w 691754"/>
                  <a:gd name="connsiteY25" fmla="*/ 388179 h 499224"/>
                  <a:gd name="connsiteX26" fmla="*/ 278711 w 691754"/>
                  <a:gd name="connsiteY26" fmla="*/ 381035 h 499224"/>
                  <a:gd name="connsiteX27" fmla="*/ 266805 w 691754"/>
                  <a:gd name="connsiteY27" fmla="*/ 421516 h 499224"/>
                  <a:gd name="connsiteX28" fmla="*/ 226324 w 691754"/>
                  <a:gd name="connsiteY28" fmla="*/ 492954 h 499224"/>
                  <a:gd name="connsiteX29" fmla="*/ 183461 w 691754"/>
                  <a:gd name="connsiteY29" fmla="*/ 495335 h 499224"/>
                  <a:gd name="connsiteX30" fmla="*/ 123930 w 691754"/>
                  <a:gd name="connsiteY30" fmla="*/ 490573 h 499224"/>
                  <a:gd name="connsiteX31" fmla="*/ 62017 w 691754"/>
                  <a:gd name="connsiteY31" fmla="*/ 473904 h 499224"/>
                  <a:gd name="connsiteX32" fmla="*/ 38205 w 691754"/>
                  <a:gd name="connsiteY32" fmla="*/ 442948 h 499224"/>
                  <a:gd name="connsiteX33" fmla="*/ 21536 w 691754"/>
                  <a:gd name="connsiteY33" fmla="*/ 392941 h 499224"/>
                  <a:gd name="connsiteX34" fmla="*/ 105 w 691754"/>
                  <a:gd name="connsiteY34" fmla="*/ 297691 h 499224"/>
                  <a:gd name="connsiteX35" fmla="*/ 19155 w 691754"/>
                  <a:gd name="connsiteY35" fmla="*/ 240541 h 499224"/>
                  <a:gd name="connsiteX0" fmla="*/ 19155 w 691754"/>
                  <a:gd name="connsiteY0" fmla="*/ 240541 h 499224"/>
                  <a:gd name="connsiteX1" fmla="*/ 69161 w 691754"/>
                  <a:gd name="connsiteY1" fmla="*/ 142910 h 499224"/>
                  <a:gd name="connsiteX2" fmla="*/ 185842 w 691754"/>
                  <a:gd name="connsiteY2" fmla="*/ 42897 h 499224"/>
                  <a:gd name="connsiteX3" fmla="*/ 373961 w 691754"/>
                  <a:gd name="connsiteY3" fmla="*/ 35 h 499224"/>
                  <a:gd name="connsiteX4" fmla="*/ 514455 w 691754"/>
                  <a:gd name="connsiteY4" fmla="*/ 38136 h 499224"/>
                  <a:gd name="connsiteX5" fmla="*/ 628755 w 691754"/>
                  <a:gd name="connsiteY5" fmla="*/ 157198 h 499224"/>
                  <a:gd name="connsiteX6" fmla="*/ 690667 w 691754"/>
                  <a:gd name="connsiteY6" fmla="*/ 302454 h 499224"/>
                  <a:gd name="connsiteX7" fmla="*/ 662092 w 691754"/>
                  <a:gd name="connsiteY7" fmla="*/ 392941 h 499224"/>
                  <a:gd name="connsiteX8" fmla="*/ 585892 w 691754"/>
                  <a:gd name="connsiteY8" fmla="*/ 433423 h 499224"/>
                  <a:gd name="connsiteX9" fmla="*/ 502549 w 691754"/>
                  <a:gd name="connsiteY9" fmla="*/ 438185 h 499224"/>
                  <a:gd name="connsiteX10" fmla="*/ 390630 w 691754"/>
                  <a:gd name="connsiteY10" fmla="*/ 423898 h 499224"/>
                  <a:gd name="connsiteX11" fmla="*/ 395392 w 691754"/>
                  <a:gd name="connsiteY11" fmla="*/ 421516 h 499224"/>
                  <a:gd name="connsiteX12" fmla="*/ 400155 w 691754"/>
                  <a:gd name="connsiteY12" fmla="*/ 364366 h 499224"/>
                  <a:gd name="connsiteX13" fmla="*/ 407299 w 691754"/>
                  <a:gd name="connsiteY13" fmla="*/ 331029 h 499224"/>
                  <a:gd name="connsiteX14" fmla="*/ 481117 w 691754"/>
                  <a:gd name="connsiteY14" fmla="*/ 340554 h 499224"/>
                  <a:gd name="connsiteX15" fmla="*/ 550174 w 691754"/>
                  <a:gd name="connsiteY15" fmla="*/ 328648 h 499224"/>
                  <a:gd name="connsiteX16" fmla="*/ 559698 w 691754"/>
                  <a:gd name="connsiteY16" fmla="*/ 273879 h 499224"/>
                  <a:gd name="connsiteX17" fmla="*/ 523980 w 691754"/>
                  <a:gd name="connsiteY17" fmla="*/ 204823 h 499224"/>
                  <a:gd name="connsiteX18" fmla="*/ 466830 w 691754"/>
                  <a:gd name="connsiteY18" fmla="*/ 147673 h 499224"/>
                  <a:gd name="connsiteX19" fmla="*/ 373961 w 691754"/>
                  <a:gd name="connsiteY19" fmla="*/ 104810 h 499224"/>
                  <a:gd name="connsiteX20" fmla="*/ 254899 w 691754"/>
                  <a:gd name="connsiteY20" fmla="*/ 126241 h 499224"/>
                  <a:gd name="connsiteX21" fmla="*/ 154886 w 691754"/>
                  <a:gd name="connsiteY21" fmla="*/ 188154 h 499224"/>
                  <a:gd name="connsiteX22" fmla="*/ 135836 w 691754"/>
                  <a:gd name="connsiteY22" fmla="*/ 257210 h 499224"/>
                  <a:gd name="connsiteX23" fmla="*/ 135836 w 691754"/>
                  <a:gd name="connsiteY23" fmla="*/ 333410 h 499224"/>
                  <a:gd name="connsiteX24" fmla="*/ 159649 w 691754"/>
                  <a:gd name="connsiteY24" fmla="*/ 376273 h 499224"/>
                  <a:gd name="connsiteX25" fmla="*/ 188224 w 691754"/>
                  <a:gd name="connsiteY25" fmla="*/ 388179 h 499224"/>
                  <a:gd name="connsiteX26" fmla="*/ 278711 w 691754"/>
                  <a:gd name="connsiteY26" fmla="*/ 381035 h 499224"/>
                  <a:gd name="connsiteX27" fmla="*/ 266805 w 691754"/>
                  <a:gd name="connsiteY27" fmla="*/ 421516 h 499224"/>
                  <a:gd name="connsiteX28" fmla="*/ 226324 w 691754"/>
                  <a:gd name="connsiteY28" fmla="*/ 492954 h 499224"/>
                  <a:gd name="connsiteX29" fmla="*/ 183461 w 691754"/>
                  <a:gd name="connsiteY29" fmla="*/ 495335 h 499224"/>
                  <a:gd name="connsiteX30" fmla="*/ 123930 w 691754"/>
                  <a:gd name="connsiteY30" fmla="*/ 490573 h 499224"/>
                  <a:gd name="connsiteX31" fmla="*/ 62017 w 691754"/>
                  <a:gd name="connsiteY31" fmla="*/ 473904 h 499224"/>
                  <a:gd name="connsiteX32" fmla="*/ 38205 w 691754"/>
                  <a:gd name="connsiteY32" fmla="*/ 442948 h 499224"/>
                  <a:gd name="connsiteX33" fmla="*/ 21536 w 691754"/>
                  <a:gd name="connsiteY33" fmla="*/ 392941 h 499224"/>
                  <a:gd name="connsiteX34" fmla="*/ 105 w 691754"/>
                  <a:gd name="connsiteY34" fmla="*/ 297691 h 499224"/>
                  <a:gd name="connsiteX35" fmla="*/ 19155 w 691754"/>
                  <a:gd name="connsiteY35" fmla="*/ 240541 h 499224"/>
                  <a:gd name="connsiteX0" fmla="*/ 21432 w 691649"/>
                  <a:gd name="connsiteY0" fmla="*/ 223872 h 499224"/>
                  <a:gd name="connsiteX1" fmla="*/ 69056 w 691649"/>
                  <a:gd name="connsiteY1" fmla="*/ 142910 h 499224"/>
                  <a:gd name="connsiteX2" fmla="*/ 185737 w 691649"/>
                  <a:gd name="connsiteY2" fmla="*/ 42897 h 499224"/>
                  <a:gd name="connsiteX3" fmla="*/ 373856 w 691649"/>
                  <a:gd name="connsiteY3" fmla="*/ 35 h 499224"/>
                  <a:gd name="connsiteX4" fmla="*/ 514350 w 691649"/>
                  <a:gd name="connsiteY4" fmla="*/ 38136 h 499224"/>
                  <a:gd name="connsiteX5" fmla="*/ 628650 w 691649"/>
                  <a:gd name="connsiteY5" fmla="*/ 157198 h 499224"/>
                  <a:gd name="connsiteX6" fmla="*/ 690562 w 691649"/>
                  <a:gd name="connsiteY6" fmla="*/ 302454 h 499224"/>
                  <a:gd name="connsiteX7" fmla="*/ 661987 w 691649"/>
                  <a:gd name="connsiteY7" fmla="*/ 392941 h 499224"/>
                  <a:gd name="connsiteX8" fmla="*/ 585787 w 691649"/>
                  <a:gd name="connsiteY8" fmla="*/ 433423 h 499224"/>
                  <a:gd name="connsiteX9" fmla="*/ 502444 w 691649"/>
                  <a:gd name="connsiteY9" fmla="*/ 438185 h 499224"/>
                  <a:gd name="connsiteX10" fmla="*/ 390525 w 691649"/>
                  <a:gd name="connsiteY10" fmla="*/ 423898 h 499224"/>
                  <a:gd name="connsiteX11" fmla="*/ 395287 w 691649"/>
                  <a:gd name="connsiteY11" fmla="*/ 421516 h 499224"/>
                  <a:gd name="connsiteX12" fmla="*/ 400050 w 691649"/>
                  <a:gd name="connsiteY12" fmla="*/ 364366 h 499224"/>
                  <a:gd name="connsiteX13" fmla="*/ 407194 w 691649"/>
                  <a:gd name="connsiteY13" fmla="*/ 331029 h 499224"/>
                  <a:gd name="connsiteX14" fmla="*/ 481012 w 691649"/>
                  <a:gd name="connsiteY14" fmla="*/ 340554 h 499224"/>
                  <a:gd name="connsiteX15" fmla="*/ 550069 w 691649"/>
                  <a:gd name="connsiteY15" fmla="*/ 328648 h 499224"/>
                  <a:gd name="connsiteX16" fmla="*/ 559593 w 691649"/>
                  <a:gd name="connsiteY16" fmla="*/ 273879 h 499224"/>
                  <a:gd name="connsiteX17" fmla="*/ 523875 w 691649"/>
                  <a:gd name="connsiteY17" fmla="*/ 204823 h 499224"/>
                  <a:gd name="connsiteX18" fmla="*/ 466725 w 691649"/>
                  <a:gd name="connsiteY18" fmla="*/ 147673 h 499224"/>
                  <a:gd name="connsiteX19" fmla="*/ 373856 w 691649"/>
                  <a:gd name="connsiteY19" fmla="*/ 104810 h 499224"/>
                  <a:gd name="connsiteX20" fmla="*/ 254794 w 691649"/>
                  <a:gd name="connsiteY20" fmla="*/ 126241 h 499224"/>
                  <a:gd name="connsiteX21" fmla="*/ 154781 w 691649"/>
                  <a:gd name="connsiteY21" fmla="*/ 188154 h 499224"/>
                  <a:gd name="connsiteX22" fmla="*/ 135731 w 691649"/>
                  <a:gd name="connsiteY22" fmla="*/ 257210 h 499224"/>
                  <a:gd name="connsiteX23" fmla="*/ 135731 w 691649"/>
                  <a:gd name="connsiteY23" fmla="*/ 333410 h 499224"/>
                  <a:gd name="connsiteX24" fmla="*/ 159544 w 691649"/>
                  <a:gd name="connsiteY24" fmla="*/ 376273 h 499224"/>
                  <a:gd name="connsiteX25" fmla="*/ 188119 w 691649"/>
                  <a:gd name="connsiteY25" fmla="*/ 388179 h 499224"/>
                  <a:gd name="connsiteX26" fmla="*/ 278606 w 691649"/>
                  <a:gd name="connsiteY26" fmla="*/ 381035 h 499224"/>
                  <a:gd name="connsiteX27" fmla="*/ 266700 w 691649"/>
                  <a:gd name="connsiteY27" fmla="*/ 421516 h 499224"/>
                  <a:gd name="connsiteX28" fmla="*/ 226219 w 691649"/>
                  <a:gd name="connsiteY28" fmla="*/ 492954 h 499224"/>
                  <a:gd name="connsiteX29" fmla="*/ 183356 w 691649"/>
                  <a:gd name="connsiteY29" fmla="*/ 495335 h 499224"/>
                  <a:gd name="connsiteX30" fmla="*/ 123825 w 691649"/>
                  <a:gd name="connsiteY30" fmla="*/ 490573 h 499224"/>
                  <a:gd name="connsiteX31" fmla="*/ 61912 w 691649"/>
                  <a:gd name="connsiteY31" fmla="*/ 473904 h 499224"/>
                  <a:gd name="connsiteX32" fmla="*/ 38100 w 691649"/>
                  <a:gd name="connsiteY32" fmla="*/ 442948 h 499224"/>
                  <a:gd name="connsiteX33" fmla="*/ 21431 w 691649"/>
                  <a:gd name="connsiteY33" fmla="*/ 392941 h 499224"/>
                  <a:gd name="connsiteX34" fmla="*/ 0 w 691649"/>
                  <a:gd name="connsiteY34" fmla="*/ 297691 h 499224"/>
                  <a:gd name="connsiteX35" fmla="*/ 21432 w 691649"/>
                  <a:gd name="connsiteY35" fmla="*/ 223872 h 499224"/>
                  <a:gd name="connsiteX0" fmla="*/ 19051 w 689268"/>
                  <a:gd name="connsiteY0" fmla="*/ 223872 h 499224"/>
                  <a:gd name="connsiteX1" fmla="*/ 66675 w 689268"/>
                  <a:gd name="connsiteY1" fmla="*/ 142910 h 499224"/>
                  <a:gd name="connsiteX2" fmla="*/ 183356 w 689268"/>
                  <a:gd name="connsiteY2" fmla="*/ 42897 h 499224"/>
                  <a:gd name="connsiteX3" fmla="*/ 371475 w 689268"/>
                  <a:gd name="connsiteY3" fmla="*/ 35 h 499224"/>
                  <a:gd name="connsiteX4" fmla="*/ 511969 w 689268"/>
                  <a:gd name="connsiteY4" fmla="*/ 38136 h 499224"/>
                  <a:gd name="connsiteX5" fmla="*/ 626269 w 689268"/>
                  <a:gd name="connsiteY5" fmla="*/ 157198 h 499224"/>
                  <a:gd name="connsiteX6" fmla="*/ 688181 w 689268"/>
                  <a:gd name="connsiteY6" fmla="*/ 302454 h 499224"/>
                  <a:gd name="connsiteX7" fmla="*/ 659606 w 689268"/>
                  <a:gd name="connsiteY7" fmla="*/ 392941 h 499224"/>
                  <a:gd name="connsiteX8" fmla="*/ 583406 w 689268"/>
                  <a:gd name="connsiteY8" fmla="*/ 433423 h 499224"/>
                  <a:gd name="connsiteX9" fmla="*/ 500063 w 689268"/>
                  <a:gd name="connsiteY9" fmla="*/ 438185 h 499224"/>
                  <a:gd name="connsiteX10" fmla="*/ 388144 w 689268"/>
                  <a:gd name="connsiteY10" fmla="*/ 423898 h 499224"/>
                  <a:gd name="connsiteX11" fmla="*/ 392906 w 689268"/>
                  <a:gd name="connsiteY11" fmla="*/ 421516 h 499224"/>
                  <a:gd name="connsiteX12" fmla="*/ 397669 w 689268"/>
                  <a:gd name="connsiteY12" fmla="*/ 364366 h 499224"/>
                  <a:gd name="connsiteX13" fmla="*/ 404813 w 689268"/>
                  <a:gd name="connsiteY13" fmla="*/ 331029 h 499224"/>
                  <a:gd name="connsiteX14" fmla="*/ 478631 w 689268"/>
                  <a:gd name="connsiteY14" fmla="*/ 340554 h 499224"/>
                  <a:gd name="connsiteX15" fmla="*/ 547688 w 689268"/>
                  <a:gd name="connsiteY15" fmla="*/ 328648 h 499224"/>
                  <a:gd name="connsiteX16" fmla="*/ 557212 w 689268"/>
                  <a:gd name="connsiteY16" fmla="*/ 273879 h 499224"/>
                  <a:gd name="connsiteX17" fmla="*/ 521494 w 689268"/>
                  <a:gd name="connsiteY17" fmla="*/ 204823 h 499224"/>
                  <a:gd name="connsiteX18" fmla="*/ 464344 w 689268"/>
                  <a:gd name="connsiteY18" fmla="*/ 147673 h 499224"/>
                  <a:gd name="connsiteX19" fmla="*/ 371475 w 689268"/>
                  <a:gd name="connsiteY19" fmla="*/ 104810 h 499224"/>
                  <a:gd name="connsiteX20" fmla="*/ 252413 w 689268"/>
                  <a:gd name="connsiteY20" fmla="*/ 126241 h 499224"/>
                  <a:gd name="connsiteX21" fmla="*/ 152400 w 689268"/>
                  <a:gd name="connsiteY21" fmla="*/ 188154 h 499224"/>
                  <a:gd name="connsiteX22" fmla="*/ 133350 w 689268"/>
                  <a:gd name="connsiteY22" fmla="*/ 257210 h 499224"/>
                  <a:gd name="connsiteX23" fmla="*/ 133350 w 689268"/>
                  <a:gd name="connsiteY23" fmla="*/ 333410 h 499224"/>
                  <a:gd name="connsiteX24" fmla="*/ 157163 w 689268"/>
                  <a:gd name="connsiteY24" fmla="*/ 376273 h 499224"/>
                  <a:gd name="connsiteX25" fmla="*/ 185738 w 689268"/>
                  <a:gd name="connsiteY25" fmla="*/ 388179 h 499224"/>
                  <a:gd name="connsiteX26" fmla="*/ 276225 w 689268"/>
                  <a:gd name="connsiteY26" fmla="*/ 381035 h 499224"/>
                  <a:gd name="connsiteX27" fmla="*/ 264319 w 689268"/>
                  <a:gd name="connsiteY27" fmla="*/ 421516 h 499224"/>
                  <a:gd name="connsiteX28" fmla="*/ 223838 w 689268"/>
                  <a:gd name="connsiteY28" fmla="*/ 492954 h 499224"/>
                  <a:gd name="connsiteX29" fmla="*/ 180975 w 689268"/>
                  <a:gd name="connsiteY29" fmla="*/ 495335 h 499224"/>
                  <a:gd name="connsiteX30" fmla="*/ 121444 w 689268"/>
                  <a:gd name="connsiteY30" fmla="*/ 490573 h 499224"/>
                  <a:gd name="connsiteX31" fmla="*/ 59531 w 689268"/>
                  <a:gd name="connsiteY31" fmla="*/ 473904 h 499224"/>
                  <a:gd name="connsiteX32" fmla="*/ 35719 w 689268"/>
                  <a:gd name="connsiteY32" fmla="*/ 442948 h 499224"/>
                  <a:gd name="connsiteX33" fmla="*/ 19050 w 689268"/>
                  <a:gd name="connsiteY33" fmla="*/ 392941 h 499224"/>
                  <a:gd name="connsiteX34" fmla="*/ 0 w 689268"/>
                  <a:gd name="connsiteY34" fmla="*/ 309597 h 499224"/>
                  <a:gd name="connsiteX35" fmla="*/ 19051 w 689268"/>
                  <a:gd name="connsiteY35" fmla="*/ 223872 h 499224"/>
                  <a:gd name="connsiteX0" fmla="*/ 19101 w 689318"/>
                  <a:gd name="connsiteY0" fmla="*/ 223872 h 499224"/>
                  <a:gd name="connsiteX1" fmla="*/ 66725 w 689318"/>
                  <a:gd name="connsiteY1" fmla="*/ 142910 h 499224"/>
                  <a:gd name="connsiteX2" fmla="*/ 183406 w 689318"/>
                  <a:gd name="connsiteY2" fmla="*/ 42897 h 499224"/>
                  <a:gd name="connsiteX3" fmla="*/ 371525 w 689318"/>
                  <a:gd name="connsiteY3" fmla="*/ 35 h 499224"/>
                  <a:gd name="connsiteX4" fmla="*/ 512019 w 689318"/>
                  <a:gd name="connsiteY4" fmla="*/ 38136 h 499224"/>
                  <a:gd name="connsiteX5" fmla="*/ 626319 w 689318"/>
                  <a:gd name="connsiteY5" fmla="*/ 157198 h 499224"/>
                  <a:gd name="connsiteX6" fmla="*/ 688231 w 689318"/>
                  <a:gd name="connsiteY6" fmla="*/ 302454 h 499224"/>
                  <a:gd name="connsiteX7" fmla="*/ 659656 w 689318"/>
                  <a:gd name="connsiteY7" fmla="*/ 392941 h 499224"/>
                  <a:gd name="connsiteX8" fmla="*/ 583456 w 689318"/>
                  <a:gd name="connsiteY8" fmla="*/ 433423 h 499224"/>
                  <a:gd name="connsiteX9" fmla="*/ 500113 w 689318"/>
                  <a:gd name="connsiteY9" fmla="*/ 438185 h 499224"/>
                  <a:gd name="connsiteX10" fmla="*/ 388194 w 689318"/>
                  <a:gd name="connsiteY10" fmla="*/ 423898 h 499224"/>
                  <a:gd name="connsiteX11" fmla="*/ 392956 w 689318"/>
                  <a:gd name="connsiteY11" fmla="*/ 421516 h 499224"/>
                  <a:gd name="connsiteX12" fmla="*/ 397719 w 689318"/>
                  <a:gd name="connsiteY12" fmla="*/ 364366 h 499224"/>
                  <a:gd name="connsiteX13" fmla="*/ 404863 w 689318"/>
                  <a:gd name="connsiteY13" fmla="*/ 331029 h 499224"/>
                  <a:gd name="connsiteX14" fmla="*/ 478681 w 689318"/>
                  <a:gd name="connsiteY14" fmla="*/ 340554 h 499224"/>
                  <a:gd name="connsiteX15" fmla="*/ 547738 w 689318"/>
                  <a:gd name="connsiteY15" fmla="*/ 328648 h 499224"/>
                  <a:gd name="connsiteX16" fmla="*/ 557262 w 689318"/>
                  <a:gd name="connsiteY16" fmla="*/ 273879 h 499224"/>
                  <a:gd name="connsiteX17" fmla="*/ 521544 w 689318"/>
                  <a:gd name="connsiteY17" fmla="*/ 204823 h 499224"/>
                  <a:gd name="connsiteX18" fmla="*/ 464394 w 689318"/>
                  <a:gd name="connsiteY18" fmla="*/ 147673 h 499224"/>
                  <a:gd name="connsiteX19" fmla="*/ 371525 w 689318"/>
                  <a:gd name="connsiteY19" fmla="*/ 104810 h 499224"/>
                  <a:gd name="connsiteX20" fmla="*/ 252463 w 689318"/>
                  <a:gd name="connsiteY20" fmla="*/ 126241 h 499224"/>
                  <a:gd name="connsiteX21" fmla="*/ 152450 w 689318"/>
                  <a:gd name="connsiteY21" fmla="*/ 188154 h 499224"/>
                  <a:gd name="connsiteX22" fmla="*/ 133400 w 689318"/>
                  <a:gd name="connsiteY22" fmla="*/ 257210 h 499224"/>
                  <a:gd name="connsiteX23" fmla="*/ 133400 w 689318"/>
                  <a:gd name="connsiteY23" fmla="*/ 333410 h 499224"/>
                  <a:gd name="connsiteX24" fmla="*/ 157213 w 689318"/>
                  <a:gd name="connsiteY24" fmla="*/ 376273 h 499224"/>
                  <a:gd name="connsiteX25" fmla="*/ 185788 w 689318"/>
                  <a:gd name="connsiteY25" fmla="*/ 388179 h 499224"/>
                  <a:gd name="connsiteX26" fmla="*/ 276275 w 689318"/>
                  <a:gd name="connsiteY26" fmla="*/ 381035 h 499224"/>
                  <a:gd name="connsiteX27" fmla="*/ 264369 w 689318"/>
                  <a:gd name="connsiteY27" fmla="*/ 421516 h 499224"/>
                  <a:gd name="connsiteX28" fmla="*/ 223888 w 689318"/>
                  <a:gd name="connsiteY28" fmla="*/ 492954 h 499224"/>
                  <a:gd name="connsiteX29" fmla="*/ 181025 w 689318"/>
                  <a:gd name="connsiteY29" fmla="*/ 495335 h 499224"/>
                  <a:gd name="connsiteX30" fmla="*/ 121494 w 689318"/>
                  <a:gd name="connsiteY30" fmla="*/ 490573 h 499224"/>
                  <a:gd name="connsiteX31" fmla="*/ 59581 w 689318"/>
                  <a:gd name="connsiteY31" fmla="*/ 473904 h 499224"/>
                  <a:gd name="connsiteX32" fmla="*/ 35769 w 689318"/>
                  <a:gd name="connsiteY32" fmla="*/ 442948 h 499224"/>
                  <a:gd name="connsiteX33" fmla="*/ 14338 w 689318"/>
                  <a:gd name="connsiteY33" fmla="*/ 392941 h 499224"/>
                  <a:gd name="connsiteX34" fmla="*/ 50 w 689318"/>
                  <a:gd name="connsiteY34" fmla="*/ 309597 h 499224"/>
                  <a:gd name="connsiteX35" fmla="*/ 19101 w 689318"/>
                  <a:gd name="connsiteY35" fmla="*/ 223872 h 499224"/>
                  <a:gd name="connsiteX0" fmla="*/ 19101 w 689318"/>
                  <a:gd name="connsiteY0" fmla="*/ 223872 h 499224"/>
                  <a:gd name="connsiteX1" fmla="*/ 66725 w 689318"/>
                  <a:gd name="connsiteY1" fmla="*/ 142910 h 499224"/>
                  <a:gd name="connsiteX2" fmla="*/ 183406 w 689318"/>
                  <a:gd name="connsiteY2" fmla="*/ 42897 h 499224"/>
                  <a:gd name="connsiteX3" fmla="*/ 371525 w 689318"/>
                  <a:gd name="connsiteY3" fmla="*/ 35 h 499224"/>
                  <a:gd name="connsiteX4" fmla="*/ 512019 w 689318"/>
                  <a:gd name="connsiteY4" fmla="*/ 38136 h 499224"/>
                  <a:gd name="connsiteX5" fmla="*/ 626319 w 689318"/>
                  <a:gd name="connsiteY5" fmla="*/ 157198 h 499224"/>
                  <a:gd name="connsiteX6" fmla="*/ 688231 w 689318"/>
                  <a:gd name="connsiteY6" fmla="*/ 302454 h 499224"/>
                  <a:gd name="connsiteX7" fmla="*/ 659656 w 689318"/>
                  <a:gd name="connsiteY7" fmla="*/ 392941 h 499224"/>
                  <a:gd name="connsiteX8" fmla="*/ 583456 w 689318"/>
                  <a:gd name="connsiteY8" fmla="*/ 433423 h 499224"/>
                  <a:gd name="connsiteX9" fmla="*/ 500113 w 689318"/>
                  <a:gd name="connsiteY9" fmla="*/ 438185 h 499224"/>
                  <a:gd name="connsiteX10" fmla="*/ 388194 w 689318"/>
                  <a:gd name="connsiteY10" fmla="*/ 423898 h 499224"/>
                  <a:gd name="connsiteX11" fmla="*/ 392956 w 689318"/>
                  <a:gd name="connsiteY11" fmla="*/ 421516 h 499224"/>
                  <a:gd name="connsiteX12" fmla="*/ 397719 w 689318"/>
                  <a:gd name="connsiteY12" fmla="*/ 364366 h 499224"/>
                  <a:gd name="connsiteX13" fmla="*/ 404863 w 689318"/>
                  <a:gd name="connsiteY13" fmla="*/ 331029 h 499224"/>
                  <a:gd name="connsiteX14" fmla="*/ 478681 w 689318"/>
                  <a:gd name="connsiteY14" fmla="*/ 340554 h 499224"/>
                  <a:gd name="connsiteX15" fmla="*/ 547738 w 689318"/>
                  <a:gd name="connsiteY15" fmla="*/ 328648 h 499224"/>
                  <a:gd name="connsiteX16" fmla="*/ 557262 w 689318"/>
                  <a:gd name="connsiteY16" fmla="*/ 273879 h 499224"/>
                  <a:gd name="connsiteX17" fmla="*/ 521544 w 689318"/>
                  <a:gd name="connsiteY17" fmla="*/ 204823 h 499224"/>
                  <a:gd name="connsiteX18" fmla="*/ 464394 w 689318"/>
                  <a:gd name="connsiteY18" fmla="*/ 147673 h 499224"/>
                  <a:gd name="connsiteX19" fmla="*/ 371525 w 689318"/>
                  <a:gd name="connsiteY19" fmla="*/ 104810 h 499224"/>
                  <a:gd name="connsiteX20" fmla="*/ 252463 w 689318"/>
                  <a:gd name="connsiteY20" fmla="*/ 126241 h 499224"/>
                  <a:gd name="connsiteX21" fmla="*/ 152450 w 689318"/>
                  <a:gd name="connsiteY21" fmla="*/ 188154 h 499224"/>
                  <a:gd name="connsiteX22" fmla="*/ 133400 w 689318"/>
                  <a:gd name="connsiteY22" fmla="*/ 257210 h 499224"/>
                  <a:gd name="connsiteX23" fmla="*/ 133400 w 689318"/>
                  <a:gd name="connsiteY23" fmla="*/ 333410 h 499224"/>
                  <a:gd name="connsiteX24" fmla="*/ 157213 w 689318"/>
                  <a:gd name="connsiteY24" fmla="*/ 376273 h 499224"/>
                  <a:gd name="connsiteX25" fmla="*/ 185788 w 689318"/>
                  <a:gd name="connsiteY25" fmla="*/ 388179 h 499224"/>
                  <a:gd name="connsiteX26" fmla="*/ 276275 w 689318"/>
                  <a:gd name="connsiteY26" fmla="*/ 381035 h 499224"/>
                  <a:gd name="connsiteX27" fmla="*/ 264369 w 689318"/>
                  <a:gd name="connsiteY27" fmla="*/ 421516 h 499224"/>
                  <a:gd name="connsiteX28" fmla="*/ 223888 w 689318"/>
                  <a:gd name="connsiteY28" fmla="*/ 492954 h 499224"/>
                  <a:gd name="connsiteX29" fmla="*/ 181025 w 689318"/>
                  <a:gd name="connsiteY29" fmla="*/ 495335 h 499224"/>
                  <a:gd name="connsiteX30" fmla="*/ 121494 w 689318"/>
                  <a:gd name="connsiteY30" fmla="*/ 490573 h 499224"/>
                  <a:gd name="connsiteX31" fmla="*/ 69106 w 689318"/>
                  <a:gd name="connsiteY31" fmla="*/ 473904 h 499224"/>
                  <a:gd name="connsiteX32" fmla="*/ 35769 w 689318"/>
                  <a:gd name="connsiteY32" fmla="*/ 442948 h 499224"/>
                  <a:gd name="connsiteX33" fmla="*/ 14338 w 689318"/>
                  <a:gd name="connsiteY33" fmla="*/ 392941 h 499224"/>
                  <a:gd name="connsiteX34" fmla="*/ 50 w 689318"/>
                  <a:gd name="connsiteY34" fmla="*/ 309597 h 499224"/>
                  <a:gd name="connsiteX35" fmla="*/ 19101 w 689318"/>
                  <a:gd name="connsiteY35" fmla="*/ 223872 h 499224"/>
                  <a:gd name="connsiteX0" fmla="*/ 19101 w 689318"/>
                  <a:gd name="connsiteY0" fmla="*/ 223872 h 499224"/>
                  <a:gd name="connsiteX1" fmla="*/ 66725 w 689318"/>
                  <a:gd name="connsiteY1" fmla="*/ 142910 h 499224"/>
                  <a:gd name="connsiteX2" fmla="*/ 183406 w 689318"/>
                  <a:gd name="connsiteY2" fmla="*/ 42897 h 499224"/>
                  <a:gd name="connsiteX3" fmla="*/ 371525 w 689318"/>
                  <a:gd name="connsiteY3" fmla="*/ 35 h 499224"/>
                  <a:gd name="connsiteX4" fmla="*/ 512019 w 689318"/>
                  <a:gd name="connsiteY4" fmla="*/ 38136 h 499224"/>
                  <a:gd name="connsiteX5" fmla="*/ 626319 w 689318"/>
                  <a:gd name="connsiteY5" fmla="*/ 157198 h 499224"/>
                  <a:gd name="connsiteX6" fmla="*/ 688231 w 689318"/>
                  <a:gd name="connsiteY6" fmla="*/ 302454 h 499224"/>
                  <a:gd name="connsiteX7" fmla="*/ 659656 w 689318"/>
                  <a:gd name="connsiteY7" fmla="*/ 392941 h 499224"/>
                  <a:gd name="connsiteX8" fmla="*/ 583456 w 689318"/>
                  <a:gd name="connsiteY8" fmla="*/ 433423 h 499224"/>
                  <a:gd name="connsiteX9" fmla="*/ 500113 w 689318"/>
                  <a:gd name="connsiteY9" fmla="*/ 438185 h 499224"/>
                  <a:gd name="connsiteX10" fmla="*/ 388194 w 689318"/>
                  <a:gd name="connsiteY10" fmla="*/ 423898 h 499224"/>
                  <a:gd name="connsiteX11" fmla="*/ 392956 w 689318"/>
                  <a:gd name="connsiteY11" fmla="*/ 421516 h 499224"/>
                  <a:gd name="connsiteX12" fmla="*/ 397719 w 689318"/>
                  <a:gd name="connsiteY12" fmla="*/ 364366 h 499224"/>
                  <a:gd name="connsiteX13" fmla="*/ 404863 w 689318"/>
                  <a:gd name="connsiteY13" fmla="*/ 331029 h 499224"/>
                  <a:gd name="connsiteX14" fmla="*/ 478681 w 689318"/>
                  <a:gd name="connsiteY14" fmla="*/ 340554 h 499224"/>
                  <a:gd name="connsiteX15" fmla="*/ 547738 w 689318"/>
                  <a:gd name="connsiteY15" fmla="*/ 328648 h 499224"/>
                  <a:gd name="connsiteX16" fmla="*/ 557262 w 689318"/>
                  <a:gd name="connsiteY16" fmla="*/ 273879 h 499224"/>
                  <a:gd name="connsiteX17" fmla="*/ 521544 w 689318"/>
                  <a:gd name="connsiteY17" fmla="*/ 204823 h 499224"/>
                  <a:gd name="connsiteX18" fmla="*/ 464394 w 689318"/>
                  <a:gd name="connsiteY18" fmla="*/ 147673 h 499224"/>
                  <a:gd name="connsiteX19" fmla="*/ 371525 w 689318"/>
                  <a:gd name="connsiteY19" fmla="*/ 104810 h 499224"/>
                  <a:gd name="connsiteX20" fmla="*/ 252463 w 689318"/>
                  <a:gd name="connsiteY20" fmla="*/ 126241 h 499224"/>
                  <a:gd name="connsiteX21" fmla="*/ 166737 w 689318"/>
                  <a:gd name="connsiteY21" fmla="*/ 188154 h 499224"/>
                  <a:gd name="connsiteX22" fmla="*/ 133400 w 689318"/>
                  <a:gd name="connsiteY22" fmla="*/ 257210 h 499224"/>
                  <a:gd name="connsiteX23" fmla="*/ 133400 w 689318"/>
                  <a:gd name="connsiteY23" fmla="*/ 333410 h 499224"/>
                  <a:gd name="connsiteX24" fmla="*/ 157213 w 689318"/>
                  <a:gd name="connsiteY24" fmla="*/ 376273 h 499224"/>
                  <a:gd name="connsiteX25" fmla="*/ 185788 w 689318"/>
                  <a:gd name="connsiteY25" fmla="*/ 388179 h 499224"/>
                  <a:gd name="connsiteX26" fmla="*/ 276275 w 689318"/>
                  <a:gd name="connsiteY26" fmla="*/ 381035 h 499224"/>
                  <a:gd name="connsiteX27" fmla="*/ 264369 w 689318"/>
                  <a:gd name="connsiteY27" fmla="*/ 421516 h 499224"/>
                  <a:gd name="connsiteX28" fmla="*/ 223888 w 689318"/>
                  <a:gd name="connsiteY28" fmla="*/ 492954 h 499224"/>
                  <a:gd name="connsiteX29" fmla="*/ 181025 w 689318"/>
                  <a:gd name="connsiteY29" fmla="*/ 495335 h 499224"/>
                  <a:gd name="connsiteX30" fmla="*/ 121494 w 689318"/>
                  <a:gd name="connsiteY30" fmla="*/ 490573 h 499224"/>
                  <a:gd name="connsiteX31" fmla="*/ 69106 w 689318"/>
                  <a:gd name="connsiteY31" fmla="*/ 473904 h 499224"/>
                  <a:gd name="connsiteX32" fmla="*/ 35769 w 689318"/>
                  <a:gd name="connsiteY32" fmla="*/ 442948 h 499224"/>
                  <a:gd name="connsiteX33" fmla="*/ 14338 w 689318"/>
                  <a:gd name="connsiteY33" fmla="*/ 392941 h 499224"/>
                  <a:gd name="connsiteX34" fmla="*/ 50 w 689318"/>
                  <a:gd name="connsiteY34" fmla="*/ 309597 h 499224"/>
                  <a:gd name="connsiteX35" fmla="*/ 19101 w 689318"/>
                  <a:gd name="connsiteY35" fmla="*/ 223872 h 499224"/>
                  <a:gd name="connsiteX0" fmla="*/ 19101 w 689318"/>
                  <a:gd name="connsiteY0" fmla="*/ 223872 h 499224"/>
                  <a:gd name="connsiteX1" fmla="*/ 66725 w 689318"/>
                  <a:gd name="connsiteY1" fmla="*/ 142910 h 499224"/>
                  <a:gd name="connsiteX2" fmla="*/ 183406 w 689318"/>
                  <a:gd name="connsiteY2" fmla="*/ 42897 h 499224"/>
                  <a:gd name="connsiteX3" fmla="*/ 371525 w 689318"/>
                  <a:gd name="connsiteY3" fmla="*/ 35 h 499224"/>
                  <a:gd name="connsiteX4" fmla="*/ 512019 w 689318"/>
                  <a:gd name="connsiteY4" fmla="*/ 38136 h 499224"/>
                  <a:gd name="connsiteX5" fmla="*/ 626319 w 689318"/>
                  <a:gd name="connsiteY5" fmla="*/ 157198 h 499224"/>
                  <a:gd name="connsiteX6" fmla="*/ 688231 w 689318"/>
                  <a:gd name="connsiteY6" fmla="*/ 302454 h 499224"/>
                  <a:gd name="connsiteX7" fmla="*/ 659656 w 689318"/>
                  <a:gd name="connsiteY7" fmla="*/ 392941 h 499224"/>
                  <a:gd name="connsiteX8" fmla="*/ 583456 w 689318"/>
                  <a:gd name="connsiteY8" fmla="*/ 433423 h 499224"/>
                  <a:gd name="connsiteX9" fmla="*/ 500113 w 689318"/>
                  <a:gd name="connsiteY9" fmla="*/ 438185 h 499224"/>
                  <a:gd name="connsiteX10" fmla="*/ 388194 w 689318"/>
                  <a:gd name="connsiteY10" fmla="*/ 423898 h 499224"/>
                  <a:gd name="connsiteX11" fmla="*/ 392956 w 689318"/>
                  <a:gd name="connsiteY11" fmla="*/ 421516 h 499224"/>
                  <a:gd name="connsiteX12" fmla="*/ 397719 w 689318"/>
                  <a:gd name="connsiteY12" fmla="*/ 364366 h 499224"/>
                  <a:gd name="connsiteX13" fmla="*/ 404863 w 689318"/>
                  <a:gd name="connsiteY13" fmla="*/ 331029 h 499224"/>
                  <a:gd name="connsiteX14" fmla="*/ 478681 w 689318"/>
                  <a:gd name="connsiteY14" fmla="*/ 340554 h 499224"/>
                  <a:gd name="connsiteX15" fmla="*/ 547738 w 689318"/>
                  <a:gd name="connsiteY15" fmla="*/ 328648 h 499224"/>
                  <a:gd name="connsiteX16" fmla="*/ 557262 w 689318"/>
                  <a:gd name="connsiteY16" fmla="*/ 273879 h 499224"/>
                  <a:gd name="connsiteX17" fmla="*/ 521544 w 689318"/>
                  <a:gd name="connsiteY17" fmla="*/ 204823 h 499224"/>
                  <a:gd name="connsiteX18" fmla="*/ 464394 w 689318"/>
                  <a:gd name="connsiteY18" fmla="*/ 147673 h 499224"/>
                  <a:gd name="connsiteX19" fmla="*/ 371525 w 689318"/>
                  <a:gd name="connsiteY19" fmla="*/ 104810 h 499224"/>
                  <a:gd name="connsiteX20" fmla="*/ 252463 w 689318"/>
                  <a:gd name="connsiteY20" fmla="*/ 126241 h 499224"/>
                  <a:gd name="connsiteX21" fmla="*/ 166737 w 689318"/>
                  <a:gd name="connsiteY21" fmla="*/ 188154 h 499224"/>
                  <a:gd name="connsiteX22" fmla="*/ 133400 w 689318"/>
                  <a:gd name="connsiteY22" fmla="*/ 257210 h 499224"/>
                  <a:gd name="connsiteX23" fmla="*/ 121494 w 689318"/>
                  <a:gd name="connsiteY23" fmla="*/ 321504 h 499224"/>
                  <a:gd name="connsiteX24" fmla="*/ 157213 w 689318"/>
                  <a:gd name="connsiteY24" fmla="*/ 376273 h 499224"/>
                  <a:gd name="connsiteX25" fmla="*/ 185788 w 689318"/>
                  <a:gd name="connsiteY25" fmla="*/ 388179 h 499224"/>
                  <a:gd name="connsiteX26" fmla="*/ 276275 w 689318"/>
                  <a:gd name="connsiteY26" fmla="*/ 381035 h 499224"/>
                  <a:gd name="connsiteX27" fmla="*/ 264369 w 689318"/>
                  <a:gd name="connsiteY27" fmla="*/ 421516 h 499224"/>
                  <a:gd name="connsiteX28" fmla="*/ 223888 w 689318"/>
                  <a:gd name="connsiteY28" fmla="*/ 492954 h 499224"/>
                  <a:gd name="connsiteX29" fmla="*/ 181025 w 689318"/>
                  <a:gd name="connsiteY29" fmla="*/ 495335 h 499224"/>
                  <a:gd name="connsiteX30" fmla="*/ 121494 w 689318"/>
                  <a:gd name="connsiteY30" fmla="*/ 490573 h 499224"/>
                  <a:gd name="connsiteX31" fmla="*/ 69106 w 689318"/>
                  <a:gd name="connsiteY31" fmla="*/ 473904 h 499224"/>
                  <a:gd name="connsiteX32" fmla="*/ 35769 w 689318"/>
                  <a:gd name="connsiteY32" fmla="*/ 442948 h 499224"/>
                  <a:gd name="connsiteX33" fmla="*/ 14338 w 689318"/>
                  <a:gd name="connsiteY33" fmla="*/ 392941 h 499224"/>
                  <a:gd name="connsiteX34" fmla="*/ 50 w 689318"/>
                  <a:gd name="connsiteY34" fmla="*/ 309597 h 499224"/>
                  <a:gd name="connsiteX35" fmla="*/ 19101 w 689318"/>
                  <a:gd name="connsiteY35" fmla="*/ 223872 h 499224"/>
                  <a:gd name="connsiteX0" fmla="*/ 19101 w 689318"/>
                  <a:gd name="connsiteY0" fmla="*/ 223872 h 499224"/>
                  <a:gd name="connsiteX1" fmla="*/ 66725 w 689318"/>
                  <a:gd name="connsiteY1" fmla="*/ 142910 h 499224"/>
                  <a:gd name="connsiteX2" fmla="*/ 183406 w 689318"/>
                  <a:gd name="connsiteY2" fmla="*/ 42897 h 499224"/>
                  <a:gd name="connsiteX3" fmla="*/ 371525 w 689318"/>
                  <a:gd name="connsiteY3" fmla="*/ 35 h 499224"/>
                  <a:gd name="connsiteX4" fmla="*/ 512019 w 689318"/>
                  <a:gd name="connsiteY4" fmla="*/ 38136 h 499224"/>
                  <a:gd name="connsiteX5" fmla="*/ 626319 w 689318"/>
                  <a:gd name="connsiteY5" fmla="*/ 157198 h 499224"/>
                  <a:gd name="connsiteX6" fmla="*/ 688231 w 689318"/>
                  <a:gd name="connsiteY6" fmla="*/ 302454 h 499224"/>
                  <a:gd name="connsiteX7" fmla="*/ 659656 w 689318"/>
                  <a:gd name="connsiteY7" fmla="*/ 392941 h 499224"/>
                  <a:gd name="connsiteX8" fmla="*/ 583456 w 689318"/>
                  <a:gd name="connsiteY8" fmla="*/ 433423 h 499224"/>
                  <a:gd name="connsiteX9" fmla="*/ 500113 w 689318"/>
                  <a:gd name="connsiteY9" fmla="*/ 438185 h 499224"/>
                  <a:gd name="connsiteX10" fmla="*/ 388194 w 689318"/>
                  <a:gd name="connsiteY10" fmla="*/ 423898 h 499224"/>
                  <a:gd name="connsiteX11" fmla="*/ 392956 w 689318"/>
                  <a:gd name="connsiteY11" fmla="*/ 421516 h 499224"/>
                  <a:gd name="connsiteX12" fmla="*/ 397719 w 689318"/>
                  <a:gd name="connsiteY12" fmla="*/ 364366 h 499224"/>
                  <a:gd name="connsiteX13" fmla="*/ 404863 w 689318"/>
                  <a:gd name="connsiteY13" fmla="*/ 331029 h 499224"/>
                  <a:gd name="connsiteX14" fmla="*/ 478681 w 689318"/>
                  <a:gd name="connsiteY14" fmla="*/ 340554 h 499224"/>
                  <a:gd name="connsiteX15" fmla="*/ 547738 w 689318"/>
                  <a:gd name="connsiteY15" fmla="*/ 328648 h 499224"/>
                  <a:gd name="connsiteX16" fmla="*/ 557262 w 689318"/>
                  <a:gd name="connsiteY16" fmla="*/ 273879 h 499224"/>
                  <a:gd name="connsiteX17" fmla="*/ 521544 w 689318"/>
                  <a:gd name="connsiteY17" fmla="*/ 204823 h 499224"/>
                  <a:gd name="connsiteX18" fmla="*/ 464394 w 689318"/>
                  <a:gd name="connsiteY18" fmla="*/ 147673 h 499224"/>
                  <a:gd name="connsiteX19" fmla="*/ 371525 w 689318"/>
                  <a:gd name="connsiteY19" fmla="*/ 104810 h 499224"/>
                  <a:gd name="connsiteX20" fmla="*/ 252463 w 689318"/>
                  <a:gd name="connsiteY20" fmla="*/ 126241 h 499224"/>
                  <a:gd name="connsiteX21" fmla="*/ 166737 w 689318"/>
                  <a:gd name="connsiteY21" fmla="*/ 188154 h 499224"/>
                  <a:gd name="connsiteX22" fmla="*/ 133400 w 689318"/>
                  <a:gd name="connsiteY22" fmla="*/ 257210 h 499224"/>
                  <a:gd name="connsiteX23" fmla="*/ 121494 w 689318"/>
                  <a:gd name="connsiteY23" fmla="*/ 321504 h 499224"/>
                  <a:gd name="connsiteX24" fmla="*/ 157213 w 689318"/>
                  <a:gd name="connsiteY24" fmla="*/ 376273 h 499224"/>
                  <a:gd name="connsiteX25" fmla="*/ 202457 w 689318"/>
                  <a:gd name="connsiteY25" fmla="*/ 390561 h 499224"/>
                  <a:gd name="connsiteX26" fmla="*/ 276275 w 689318"/>
                  <a:gd name="connsiteY26" fmla="*/ 381035 h 499224"/>
                  <a:gd name="connsiteX27" fmla="*/ 264369 w 689318"/>
                  <a:gd name="connsiteY27" fmla="*/ 421516 h 499224"/>
                  <a:gd name="connsiteX28" fmla="*/ 223888 w 689318"/>
                  <a:gd name="connsiteY28" fmla="*/ 492954 h 499224"/>
                  <a:gd name="connsiteX29" fmla="*/ 181025 w 689318"/>
                  <a:gd name="connsiteY29" fmla="*/ 495335 h 499224"/>
                  <a:gd name="connsiteX30" fmla="*/ 121494 w 689318"/>
                  <a:gd name="connsiteY30" fmla="*/ 490573 h 499224"/>
                  <a:gd name="connsiteX31" fmla="*/ 69106 w 689318"/>
                  <a:gd name="connsiteY31" fmla="*/ 473904 h 499224"/>
                  <a:gd name="connsiteX32" fmla="*/ 35769 w 689318"/>
                  <a:gd name="connsiteY32" fmla="*/ 442948 h 499224"/>
                  <a:gd name="connsiteX33" fmla="*/ 14338 w 689318"/>
                  <a:gd name="connsiteY33" fmla="*/ 392941 h 499224"/>
                  <a:gd name="connsiteX34" fmla="*/ 50 w 689318"/>
                  <a:gd name="connsiteY34" fmla="*/ 309597 h 499224"/>
                  <a:gd name="connsiteX35" fmla="*/ 19101 w 689318"/>
                  <a:gd name="connsiteY35" fmla="*/ 223872 h 499224"/>
                  <a:gd name="connsiteX0" fmla="*/ 19101 w 689318"/>
                  <a:gd name="connsiteY0" fmla="*/ 223872 h 499224"/>
                  <a:gd name="connsiteX1" fmla="*/ 66725 w 689318"/>
                  <a:gd name="connsiteY1" fmla="*/ 142910 h 499224"/>
                  <a:gd name="connsiteX2" fmla="*/ 183406 w 689318"/>
                  <a:gd name="connsiteY2" fmla="*/ 42897 h 499224"/>
                  <a:gd name="connsiteX3" fmla="*/ 371525 w 689318"/>
                  <a:gd name="connsiteY3" fmla="*/ 35 h 499224"/>
                  <a:gd name="connsiteX4" fmla="*/ 512019 w 689318"/>
                  <a:gd name="connsiteY4" fmla="*/ 38136 h 499224"/>
                  <a:gd name="connsiteX5" fmla="*/ 626319 w 689318"/>
                  <a:gd name="connsiteY5" fmla="*/ 157198 h 499224"/>
                  <a:gd name="connsiteX6" fmla="*/ 688231 w 689318"/>
                  <a:gd name="connsiteY6" fmla="*/ 302454 h 499224"/>
                  <a:gd name="connsiteX7" fmla="*/ 659656 w 689318"/>
                  <a:gd name="connsiteY7" fmla="*/ 392941 h 499224"/>
                  <a:gd name="connsiteX8" fmla="*/ 583456 w 689318"/>
                  <a:gd name="connsiteY8" fmla="*/ 433423 h 499224"/>
                  <a:gd name="connsiteX9" fmla="*/ 500113 w 689318"/>
                  <a:gd name="connsiteY9" fmla="*/ 438185 h 499224"/>
                  <a:gd name="connsiteX10" fmla="*/ 388194 w 689318"/>
                  <a:gd name="connsiteY10" fmla="*/ 423898 h 499224"/>
                  <a:gd name="connsiteX11" fmla="*/ 392956 w 689318"/>
                  <a:gd name="connsiteY11" fmla="*/ 421516 h 499224"/>
                  <a:gd name="connsiteX12" fmla="*/ 397719 w 689318"/>
                  <a:gd name="connsiteY12" fmla="*/ 364366 h 499224"/>
                  <a:gd name="connsiteX13" fmla="*/ 404863 w 689318"/>
                  <a:gd name="connsiteY13" fmla="*/ 331029 h 499224"/>
                  <a:gd name="connsiteX14" fmla="*/ 478681 w 689318"/>
                  <a:gd name="connsiteY14" fmla="*/ 340554 h 499224"/>
                  <a:gd name="connsiteX15" fmla="*/ 547738 w 689318"/>
                  <a:gd name="connsiteY15" fmla="*/ 328648 h 499224"/>
                  <a:gd name="connsiteX16" fmla="*/ 557262 w 689318"/>
                  <a:gd name="connsiteY16" fmla="*/ 273879 h 499224"/>
                  <a:gd name="connsiteX17" fmla="*/ 521544 w 689318"/>
                  <a:gd name="connsiteY17" fmla="*/ 204823 h 499224"/>
                  <a:gd name="connsiteX18" fmla="*/ 464394 w 689318"/>
                  <a:gd name="connsiteY18" fmla="*/ 147673 h 499224"/>
                  <a:gd name="connsiteX19" fmla="*/ 371525 w 689318"/>
                  <a:gd name="connsiteY19" fmla="*/ 104810 h 499224"/>
                  <a:gd name="connsiteX20" fmla="*/ 252463 w 689318"/>
                  <a:gd name="connsiteY20" fmla="*/ 126241 h 499224"/>
                  <a:gd name="connsiteX21" fmla="*/ 166737 w 689318"/>
                  <a:gd name="connsiteY21" fmla="*/ 188154 h 499224"/>
                  <a:gd name="connsiteX22" fmla="*/ 128637 w 689318"/>
                  <a:gd name="connsiteY22" fmla="*/ 252448 h 499224"/>
                  <a:gd name="connsiteX23" fmla="*/ 121494 w 689318"/>
                  <a:gd name="connsiteY23" fmla="*/ 321504 h 499224"/>
                  <a:gd name="connsiteX24" fmla="*/ 157213 w 689318"/>
                  <a:gd name="connsiteY24" fmla="*/ 376273 h 499224"/>
                  <a:gd name="connsiteX25" fmla="*/ 202457 w 689318"/>
                  <a:gd name="connsiteY25" fmla="*/ 390561 h 499224"/>
                  <a:gd name="connsiteX26" fmla="*/ 276275 w 689318"/>
                  <a:gd name="connsiteY26" fmla="*/ 381035 h 499224"/>
                  <a:gd name="connsiteX27" fmla="*/ 264369 w 689318"/>
                  <a:gd name="connsiteY27" fmla="*/ 421516 h 499224"/>
                  <a:gd name="connsiteX28" fmla="*/ 223888 w 689318"/>
                  <a:gd name="connsiteY28" fmla="*/ 492954 h 499224"/>
                  <a:gd name="connsiteX29" fmla="*/ 181025 w 689318"/>
                  <a:gd name="connsiteY29" fmla="*/ 495335 h 499224"/>
                  <a:gd name="connsiteX30" fmla="*/ 121494 w 689318"/>
                  <a:gd name="connsiteY30" fmla="*/ 490573 h 499224"/>
                  <a:gd name="connsiteX31" fmla="*/ 69106 w 689318"/>
                  <a:gd name="connsiteY31" fmla="*/ 473904 h 499224"/>
                  <a:gd name="connsiteX32" fmla="*/ 35769 w 689318"/>
                  <a:gd name="connsiteY32" fmla="*/ 442948 h 499224"/>
                  <a:gd name="connsiteX33" fmla="*/ 14338 w 689318"/>
                  <a:gd name="connsiteY33" fmla="*/ 392941 h 499224"/>
                  <a:gd name="connsiteX34" fmla="*/ 50 w 689318"/>
                  <a:gd name="connsiteY34" fmla="*/ 309597 h 499224"/>
                  <a:gd name="connsiteX35" fmla="*/ 19101 w 689318"/>
                  <a:gd name="connsiteY35" fmla="*/ 223872 h 499224"/>
                  <a:gd name="connsiteX0" fmla="*/ 19101 w 689318"/>
                  <a:gd name="connsiteY0" fmla="*/ 223872 h 499224"/>
                  <a:gd name="connsiteX1" fmla="*/ 66725 w 689318"/>
                  <a:gd name="connsiteY1" fmla="*/ 142910 h 499224"/>
                  <a:gd name="connsiteX2" fmla="*/ 183406 w 689318"/>
                  <a:gd name="connsiteY2" fmla="*/ 42897 h 499224"/>
                  <a:gd name="connsiteX3" fmla="*/ 371525 w 689318"/>
                  <a:gd name="connsiteY3" fmla="*/ 35 h 499224"/>
                  <a:gd name="connsiteX4" fmla="*/ 512019 w 689318"/>
                  <a:gd name="connsiteY4" fmla="*/ 38136 h 499224"/>
                  <a:gd name="connsiteX5" fmla="*/ 626319 w 689318"/>
                  <a:gd name="connsiteY5" fmla="*/ 157198 h 499224"/>
                  <a:gd name="connsiteX6" fmla="*/ 688231 w 689318"/>
                  <a:gd name="connsiteY6" fmla="*/ 302454 h 499224"/>
                  <a:gd name="connsiteX7" fmla="*/ 659656 w 689318"/>
                  <a:gd name="connsiteY7" fmla="*/ 392941 h 499224"/>
                  <a:gd name="connsiteX8" fmla="*/ 583456 w 689318"/>
                  <a:gd name="connsiteY8" fmla="*/ 433423 h 499224"/>
                  <a:gd name="connsiteX9" fmla="*/ 500113 w 689318"/>
                  <a:gd name="connsiteY9" fmla="*/ 438185 h 499224"/>
                  <a:gd name="connsiteX10" fmla="*/ 388194 w 689318"/>
                  <a:gd name="connsiteY10" fmla="*/ 423898 h 499224"/>
                  <a:gd name="connsiteX11" fmla="*/ 392956 w 689318"/>
                  <a:gd name="connsiteY11" fmla="*/ 421516 h 499224"/>
                  <a:gd name="connsiteX12" fmla="*/ 397719 w 689318"/>
                  <a:gd name="connsiteY12" fmla="*/ 364366 h 499224"/>
                  <a:gd name="connsiteX13" fmla="*/ 404863 w 689318"/>
                  <a:gd name="connsiteY13" fmla="*/ 331029 h 499224"/>
                  <a:gd name="connsiteX14" fmla="*/ 478681 w 689318"/>
                  <a:gd name="connsiteY14" fmla="*/ 340554 h 499224"/>
                  <a:gd name="connsiteX15" fmla="*/ 547738 w 689318"/>
                  <a:gd name="connsiteY15" fmla="*/ 328648 h 499224"/>
                  <a:gd name="connsiteX16" fmla="*/ 557262 w 689318"/>
                  <a:gd name="connsiteY16" fmla="*/ 273879 h 499224"/>
                  <a:gd name="connsiteX17" fmla="*/ 521544 w 689318"/>
                  <a:gd name="connsiteY17" fmla="*/ 204823 h 499224"/>
                  <a:gd name="connsiteX18" fmla="*/ 464394 w 689318"/>
                  <a:gd name="connsiteY18" fmla="*/ 147673 h 499224"/>
                  <a:gd name="connsiteX19" fmla="*/ 371525 w 689318"/>
                  <a:gd name="connsiteY19" fmla="*/ 104810 h 499224"/>
                  <a:gd name="connsiteX20" fmla="*/ 252463 w 689318"/>
                  <a:gd name="connsiteY20" fmla="*/ 126241 h 499224"/>
                  <a:gd name="connsiteX21" fmla="*/ 166737 w 689318"/>
                  <a:gd name="connsiteY21" fmla="*/ 188154 h 499224"/>
                  <a:gd name="connsiteX22" fmla="*/ 128637 w 689318"/>
                  <a:gd name="connsiteY22" fmla="*/ 252448 h 499224"/>
                  <a:gd name="connsiteX23" fmla="*/ 121494 w 689318"/>
                  <a:gd name="connsiteY23" fmla="*/ 321504 h 499224"/>
                  <a:gd name="connsiteX24" fmla="*/ 157213 w 689318"/>
                  <a:gd name="connsiteY24" fmla="*/ 376273 h 499224"/>
                  <a:gd name="connsiteX25" fmla="*/ 214364 w 689318"/>
                  <a:gd name="connsiteY25" fmla="*/ 385798 h 499224"/>
                  <a:gd name="connsiteX26" fmla="*/ 276275 w 689318"/>
                  <a:gd name="connsiteY26" fmla="*/ 381035 h 499224"/>
                  <a:gd name="connsiteX27" fmla="*/ 264369 w 689318"/>
                  <a:gd name="connsiteY27" fmla="*/ 421516 h 499224"/>
                  <a:gd name="connsiteX28" fmla="*/ 223888 w 689318"/>
                  <a:gd name="connsiteY28" fmla="*/ 492954 h 499224"/>
                  <a:gd name="connsiteX29" fmla="*/ 181025 w 689318"/>
                  <a:gd name="connsiteY29" fmla="*/ 495335 h 499224"/>
                  <a:gd name="connsiteX30" fmla="*/ 121494 w 689318"/>
                  <a:gd name="connsiteY30" fmla="*/ 490573 h 499224"/>
                  <a:gd name="connsiteX31" fmla="*/ 69106 w 689318"/>
                  <a:gd name="connsiteY31" fmla="*/ 473904 h 499224"/>
                  <a:gd name="connsiteX32" fmla="*/ 35769 w 689318"/>
                  <a:gd name="connsiteY32" fmla="*/ 442948 h 499224"/>
                  <a:gd name="connsiteX33" fmla="*/ 14338 w 689318"/>
                  <a:gd name="connsiteY33" fmla="*/ 392941 h 499224"/>
                  <a:gd name="connsiteX34" fmla="*/ 50 w 689318"/>
                  <a:gd name="connsiteY34" fmla="*/ 309597 h 499224"/>
                  <a:gd name="connsiteX35" fmla="*/ 19101 w 689318"/>
                  <a:gd name="connsiteY35" fmla="*/ 223872 h 499224"/>
                  <a:gd name="connsiteX0" fmla="*/ 19101 w 689318"/>
                  <a:gd name="connsiteY0" fmla="*/ 223872 h 499224"/>
                  <a:gd name="connsiteX1" fmla="*/ 66725 w 689318"/>
                  <a:gd name="connsiteY1" fmla="*/ 142910 h 499224"/>
                  <a:gd name="connsiteX2" fmla="*/ 183406 w 689318"/>
                  <a:gd name="connsiteY2" fmla="*/ 42897 h 499224"/>
                  <a:gd name="connsiteX3" fmla="*/ 371525 w 689318"/>
                  <a:gd name="connsiteY3" fmla="*/ 35 h 499224"/>
                  <a:gd name="connsiteX4" fmla="*/ 512019 w 689318"/>
                  <a:gd name="connsiteY4" fmla="*/ 38136 h 499224"/>
                  <a:gd name="connsiteX5" fmla="*/ 626319 w 689318"/>
                  <a:gd name="connsiteY5" fmla="*/ 157198 h 499224"/>
                  <a:gd name="connsiteX6" fmla="*/ 688231 w 689318"/>
                  <a:gd name="connsiteY6" fmla="*/ 302454 h 499224"/>
                  <a:gd name="connsiteX7" fmla="*/ 659656 w 689318"/>
                  <a:gd name="connsiteY7" fmla="*/ 392941 h 499224"/>
                  <a:gd name="connsiteX8" fmla="*/ 583456 w 689318"/>
                  <a:gd name="connsiteY8" fmla="*/ 433423 h 499224"/>
                  <a:gd name="connsiteX9" fmla="*/ 500113 w 689318"/>
                  <a:gd name="connsiteY9" fmla="*/ 438185 h 499224"/>
                  <a:gd name="connsiteX10" fmla="*/ 388194 w 689318"/>
                  <a:gd name="connsiteY10" fmla="*/ 423898 h 499224"/>
                  <a:gd name="connsiteX11" fmla="*/ 392956 w 689318"/>
                  <a:gd name="connsiteY11" fmla="*/ 421516 h 499224"/>
                  <a:gd name="connsiteX12" fmla="*/ 397719 w 689318"/>
                  <a:gd name="connsiteY12" fmla="*/ 364366 h 499224"/>
                  <a:gd name="connsiteX13" fmla="*/ 404863 w 689318"/>
                  <a:gd name="connsiteY13" fmla="*/ 331029 h 499224"/>
                  <a:gd name="connsiteX14" fmla="*/ 478681 w 689318"/>
                  <a:gd name="connsiteY14" fmla="*/ 340554 h 499224"/>
                  <a:gd name="connsiteX15" fmla="*/ 547738 w 689318"/>
                  <a:gd name="connsiteY15" fmla="*/ 328648 h 499224"/>
                  <a:gd name="connsiteX16" fmla="*/ 557262 w 689318"/>
                  <a:gd name="connsiteY16" fmla="*/ 273879 h 499224"/>
                  <a:gd name="connsiteX17" fmla="*/ 521544 w 689318"/>
                  <a:gd name="connsiteY17" fmla="*/ 204823 h 499224"/>
                  <a:gd name="connsiteX18" fmla="*/ 464394 w 689318"/>
                  <a:gd name="connsiteY18" fmla="*/ 147673 h 499224"/>
                  <a:gd name="connsiteX19" fmla="*/ 371525 w 689318"/>
                  <a:gd name="connsiteY19" fmla="*/ 104810 h 499224"/>
                  <a:gd name="connsiteX20" fmla="*/ 264369 w 689318"/>
                  <a:gd name="connsiteY20" fmla="*/ 135766 h 499224"/>
                  <a:gd name="connsiteX21" fmla="*/ 166737 w 689318"/>
                  <a:gd name="connsiteY21" fmla="*/ 188154 h 499224"/>
                  <a:gd name="connsiteX22" fmla="*/ 128637 w 689318"/>
                  <a:gd name="connsiteY22" fmla="*/ 252448 h 499224"/>
                  <a:gd name="connsiteX23" fmla="*/ 121494 w 689318"/>
                  <a:gd name="connsiteY23" fmla="*/ 321504 h 499224"/>
                  <a:gd name="connsiteX24" fmla="*/ 157213 w 689318"/>
                  <a:gd name="connsiteY24" fmla="*/ 376273 h 499224"/>
                  <a:gd name="connsiteX25" fmla="*/ 214364 w 689318"/>
                  <a:gd name="connsiteY25" fmla="*/ 385798 h 499224"/>
                  <a:gd name="connsiteX26" fmla="*/ 276275 w 689318"/>
                  <a:gd name="connsiteY26" fmla="*/ 381035 h 499224"/>
                  <a:gd name="connsiteX27" fmla="*/ 264369 w 689318"/>
                  <a:gd name="connsiteY27" fmla="*/ 421516 h 499224"/>
                  <a:gd name="connsiteX28" fmla="*/ 223888 w 689318"/>
                  <a:gd name="connsiteY28" fmla="*/ 492954 h 499224"/>
                  <a:gd name="connsiteX29" fmla="*/ 181025 w 689318"/>
                  <a:gd name="connsiteY29" fmla="*/ 495335 h 499224"/>
                  <a:gd name="connsiteX30" fmla="*/ 121494 w 689318"/>
                  <a:gd name="connsiteY30" fmla="*/ 490573 h 499224"/>
                  <a:gd name="connsiteX31" fmla="*/ 69106 w 689318"/>
                  <a:gd name="connsiteY31" fmla="*/ 473904 h 499224"/>
                  <a:gd name="connsiteX32" fmla="*/ 35769 w 689318"/>
                  <a:gd name="connsiteY32" fmla="*/ 442948 h 499224"/>
                  <a:gd name="connsiteX33" fmla="*/ 14338 w 689318"/>
                  <a:gd name="connsiteY33" fmla="*/ 392941 h 499224"/>
                  <a:gd name="connsiteX34" fmla="*/ 50 w 689318"/>
                  <a:gd name="connsiteY34" fmla="*/ 309597 h 499224"/>
                  <a:gd name="connsiteX35" fmla="*/ 19101 w 689318"/>
                  <a:gd name="connsiteY35" fmla="*/ 223872 h 499224"/>
                  <a:gd name="connsiteX0" fmla="*/ 19101 w 689318"/>
                  <a:gd name="connsiteY0" fmla="*/ 223872 h 499224"/>
                  <a:gd name="connsiteX1" fmla="*/ 66725 w 689318"/>
                  <a:gd name="connsiteY1" fmla="*/ 142910 h 499224"/>
                  <a:gd name="connsiteX2" fmla="*/ 183406 w 689318"/>
                  <a:gd name="connsiteY2" fmla="*/ 42897 h 499224"/>
                  <a:gd name="connsiteX3" fmla="*/ 371525 w 689318"/>
                  <a:gd name="connsiteY3" fmla="*/ 35 h 499224"/>
                  <a:gd name="connsiteX4" fmla="*/ 512019 w 689318"/>
                  <a:gd name="connsiteY4" fmla="*/ 38136 h 499224"/>
                  <a:gd name="connsiteX5" fmla="*/ 626319 w 689318"/>
                  <a:gd name="connsiteY5" fmla="*/ 157198 h 499224"/>
                  <a:gd name="connsiteX6" fmla="*/ 688231 w 689318"/>
                  <a:gd name="connsiteY6" fmla="*/ 302454 h 499224"/>
                  <a:gd name="connsiteX7" fmla="*/ 659656 w 689318"/>
                  <a:gd name="connsiteY7" fmla="*/ 392941 h 499224"/>
                  <a:gd name="connsiteX8" fmla="*/ 583456 w 689318"/>
                  <a:gd name="connsiteY8" fmla="*/ 433423 h 499224"/>
                  <a:gd name="connsiteX9" fmla="*/ 500113 w 689318"/>
                  <a:gd name="connsiteY9" fmla="*/ 438185 h 499224"/>
                  <a:gd name="connsiteX10" fmla="*/ 388194 w 689318"/>
                  <a:gd name="connsiteY10" fmla="*/ 423898 h 499224"/>
                  <a:gd name="connsiteX11" fmla="*/ 392956 w 689318"/>
                  <a:gd name="connsiteY11" fmla="*/ 421516 h 499224"/>
                  <a:gd name="connsiteX12" fmla="*/ 397719 w 689318"/>
                  <a:gd name="connsiteY12" fmla="*/ 364366 h 499224"/>
                  <a:gd name="connsiteX13" fmla="*/ 404863 w 689318"/>
                  <a:gd name="connsiteY13" fmla="*/ 331029 h 499224"/>
                  <a:gd name="connsiteX14" fmla="*/ 478681 w 689318"/>
                  <a:gd name="connsiteY14" fmla="*/ 340554 h 499224"/>
                  <a:gd name="connsiteX15" fmla="*/ 547738 w 689318"/>
                  <a:gd name="connsiteY15" fmla="*/ 328648 h 499224"/>
                  <a:gd name="connsiteX16" fmla="*/ 557262 w 689318"/>
                  <a:gd name="connsiteY16" fmla="*/ 273879 h 499224"/>
                  <a:gd name="connsiteX17" fmla="*/ 521544 w 689318"/>
                  <a:gd name="connsiteY17" fmla="*/ 204823 h 499224"/>
                  <a:gd name="connsiteX18" fmla="*/ 464394 w 689318"/>
                  <a:gd name="connsiteY18" fmla="*/ 147673 h 499224"/>
                  <a:gd name="connsiteX19" fmla="*/ 366762 w 689318"/>
                  <a:gd name="connsiteY19" fmla="*/ 121479 h 499224"/>
                  <a:gd name="connsiteX20" fmla="*/ 264369 w 689318"/>
                  <a:gd name="connsiteY20" fmla="*/ 135766 h 499224"/>
                  <a:gd name="connsiteX21" fmla="*/ 166737 w 689318"/>
                  <a:gd name="connsiteY21" fmla="*/ 188154 h 499224"/>
                  <a:gd name="connsiteX22" fmla="*/ 128637 w 689318"/>
                  <a:gd name="connsiteY22" fmla="*/ 252448 h 499224"/>
                  <a:gd name="connsiteX23" fmla="*/ 121494 w 689318"/>
                  <a:gd name="connsiteY23" fmla="*/ 321504 h 499224"/>
                  <a:gd name="connsiteX24" fmla="*/ 157213 w 689318"/>
                  <a:gd name="connsiteY24" fmla="*/ 376273 h 499224"/>
                  <a:gd name="connsiteX25" fmla="*/ 214364 w 689318"/>
                  <a:gd name="connsiteY25" fmla="*/ 385798 h 499224"/>
                  <a:gd name="connsiteX26" fmla="*/ 276275 w 689318"/>
                  <a:gd name="connsiteY26" fmla="*/ 381035 h 499224"/>
                  <a:gd name="connsiteX27" fmla="*/ 264369 w 689318"/>
                  <a:gd name="connsiteY27" fmla="*/ 421516 h 499224"/>
                  <a:gd name="connsiteX28" fmla="*/ 223888 w 689318"/>
                  <a:gd name="connsiteY28" fmla="*/ 492954 h 499224"/>
                  <a:gd name="connsiteX29" fmla="*/ 181025 w 689318"/>
                  <a:gd name="connsiteY29" fmla="*/ 495335 h 499224"/>
                  <a:gd name="connsiteX30" fmla="*/ 121494 w 689318"/>
                  <a:gd name="connsiteY30" fmla="*/ 490573 h 499224"/>
                  <a:gd name="connsiteX31" fmla="*/ 69106 w 689318"/>
                  <a:gd name="connsiteY31" fmla="*/ 473904 h 499224"/>
                  <a:gd name="connsiteX32" fmla="*/ 35769 w 689318"/>
                  <a:gd name="connsiteY32" fmla="*/ 442948 h 499224"/>
                  <a:gd name="connsiteX33" fmla="*/ 14338 w 689318"/>
                  <a:gd name="connsiteY33" fmla="*/ 392941 h 499224"/>
                  <a:gd name="connsiteX34" fmla="*/ 50 w 689318"/>
                  <a:gd name="connsiteY34" fmla="*/ 309597 h 499224"/>
                  <a:gd name="connsiteX35" fmla="*/ 19101 w 689318"/>
                  <a:gd name="connsiteY35" fmla="*/ 223872 h 499224"/>
                  <a:gd name="connsiteX0" fmla="*/ 19101 w 689318"/>
                  <a:gd name="connsiteY0" fmla="*/ 223872 h 499224"/>
                  <a:gd name="connsiteX1" fmla="*/ 66725 w 689318"/>
                  <a:gd name="connsiteY1" fmla="*/ 142910 h 499224"/>
                  <a:gd name="connsiteX2" fmla="*/ 183406 w 689318"/>
                  <a:gd name="connsiteY2" fmla="*/ 42897 h 499224"/>
                  <a:gd name="connsiteX3" fmla="*/ 371525 w 689318"/>
                  <a:gd name="connsiteY3" fmla="*/ 35 h 499224"/>
                  <a:gd name="connsiteX4" fmla="*/ 512019 w 689318"/>
                  <a:gd name="connsiteY4" fmla="*/ 38136 h 499224"/>
                  <a:gd name="connsiteX5" fmla="*/ 626319 w 689318"/>
                  <a:gd name="connsiteY5" fmla="*/ 157198 h 499224"/>
                  <a:gd name="connsiteX6" fmla="*/ 688231 w 689318"/>
                  <a:gd name="connsiteY6" fmla="*/ 302454 h 499224"/>
                  <a:gd name="connsiteX7" fmla="*/ 659656 w 689318"/>
                  <a:gd name="connsiteY7" fmla="*/ 392941 h 499224"/>
                  <a:gd name="connsiteX8" fmla="*/ 583456 w 689318"/>
                  <a:gd name="connsiteY8" fmla="*/ 433423 h 499224"/>
                  <a:gd name="connsiteX9" fmla="*/ 500113 w 689318"/>
                  <a:gd name="connsiteY9" fmla="*/ 438185 h 499224"/>
                  <a:gd name="connsiteX10" fmla="*/ 388194 w 689318"/>
                  <a:gd name="connsiteY10" fmla="*/ 423898 h 499224"/>
                  <a:gd name="connsiteX11" fmla="*/ 392956 w 689318"/>
                  <a:gd name="connsiteY11" fmla="*/ 421516 h 499224"/>
                  <a:gd name="connsiteX12" fmla="*/ 397719 w 689318"/>
                  <a:gd name="connsiteY12" fmla="*/ 364366 h 499224"/>
                  <a:gd name="connsiteX13" fmla="*/ 404863 w 689318"/>
                  <a:gd name="connsiteY13" fmla="*/ 331029 h 499224"/>
                  <a:gd name="connsiteX14" fmla="*/ 478681 w 689318"/>
                  <a:gd name="connsiteY14" fmla="*/ 340554 h 499224"/>
                  <a:gd name="connsiteX15" fmla="*/ 547738 w 689318"/>
                  <a:gd name="connsiteY15" fmla="*/ 328648 h 499224"/>
                  <a:gd name="connsiteX16" fmla="*/ 557262 w 689318"/>
                  <a:gd name="connsiteY16" fmla="*/ 273879 h 499224"/>
                  <a:gd name="connsiteX17" fmla="*/ 521544 w 689318"/>
                  <a:gd name="connsiteY17" fmla="*/ 204823 h 499224"/>
                  <a:gd name="connsiteX18" fmla="*/ 464394 w 689318"/>
                  <a:gd name="connsiteY18" fmla="*/ 147673 h 499224"/>
                  <a:gd name="connsiteX19" fmla="*/ 366762 w 689318"/>
                  <a:gd name="connsiteY19" fmla="*/ 121479 h 499224"/>
                  <a:gd name="connsiteX20" fmla="*/ 264369 w 689318"/>
                  <a:gd name="connsiteY20" fmla="*/ 142910 h 499224"/>
                  <a:gd name="connsiteX21" fmla="*/ 166737 w 689318"/>
                  <a:gd name="connsiteY21" fmla="*/ 188154 h 499224"/>
                  <a:gd name="connsiteX22" fmla="*/ 128637 w 689318"/>
                  <a:gd name="connsiteY22" fmla="*/ 252448 h 499224"/>
                  <a:gd name="connsiteX23" fmla="*/ 121494 w 689318"/>
                  <a:gd name="connsiteY23" fmla="*/ 321504 h 499224"/>
                  <a:gd name="connsiteX24" fmla="*/ 157213 w 689318"/>
                  <a:gd name="connsiteY24" fmla="*/ 376273 h 499224"/>
                  <a:gd name="connsiteX25" fmla="*/ 214364 w 689318"/>
                  <a:gd name="connsiteY25" fmla="*/ 385798 h 499224"/>
                  <a:gd name="connsiteX26" fmla="*/ 276275 w 689318"/>
                  <a:gd name="connsiteY26" fmla="*/ 381035 h 499224"/>
                  <a:gd name="connsiteX27" fmla="*/ 264369 w 689318"/>
                  <a:gd name="connsiteY27" fmla="*/ 421516 h 499224"/>
                  <a:gd name="connsiteX28" fmla="*/ 223888 w 689318"/>
                  <a:gd name="connsiteY28" fmla="*/ 492954 h 499224"/>
                  <a:gd name="connsiteX29" fmla="*/ 181025 w 689318"/>
                  <a:gd name="connsiteY29" fmla="*/ 495335 h 499224"/>
                  <a:gd name="connsiteX30" fmla="*/ 121494 w 689318"/>
                  <a:gd name="connsiteY30" fmla="*/ 490573 h 499224"/>
                  <a:gd name="connsiteX31" fmla="*/ 69106 w 689318"/>
                  <a:gd name="connsiteY31" fmla="*/ 473904 h 499224"/>
                  <a:gd name="connsiteX32" fmla="*/ 35769 w 689318"/>
                  <a:gd name="connsiteY32" fmla="*/ 442948 h 499224"/>
                  <a:gd name="connsiteX33" fmla="*/ 14338 w 689318"/>
                  <a:gd name="connsiteY33" fmla="*/ 392941 h 499224"/>
                  <a:gd name="connsiteX34" fmla="*/ 50 w 689318"/>
                  <a:gd name="connsiteY34" fmla="*/ 309597 h 499224"/>
                  <a:gd name="connsiteX35" fmla="*/ 19101 w 689318"/>
                  <a:gd name="connsiteY35" fmla="*/ 223872 h 499224"/>
                  <a:gd name="connsiteX0" fmla="*/ 19101 w 689318"/>
                  <a:gd name="connsiteY0" fmla="*/ 223872 h 499224"/>
                  <a:gd name="connsiteX1" fmla="*/ 66725 w 689318"/>
                  <a:gd name="connsiteY1" fmla="*/ 142910 h 499224"/>
                  <a:gd name="connsiteX2" fmla="*/ 183406 w 689318"/>
                  <a:gd name="connsiteY2" fmla="*/ 42897 h 499224"/>
                  <a:gd name="connsiteX3" fmla="*/ 371525 w 689318"/>
                  <a:gd name="connsiteY3" fmla="*/ 35 h 499224"/>
                  <a:gd name="connsiteX4" fmla="*/ 512019 w 689318"/>
                  <a:gd name="connsiteY4" fmla="*/ 38136 h 499224"/>
                  <a:gd name="connsiteX5" fmla="*/ 626319 w 689318"/>
                  <a:gd name="connsiteY5" fmla="*/ 157198 h 499224"/>
                  <a:gd name="connsiteX6" fmla="*/ 688231 w 689318"/>
                  <a:gd name="connsiteY6" fmla="*/ 302454 h 499224"/>
                  <a:gd name="connsiteX7" fmla="*/ 659656 w 689318"/>
                  <a:gd name="connsiteY7" fmla="*/ 392941 h 499224"/>
                  <a:gd name="connsiteX8" fmla="*/ 583456 w 689318"/>
                  <a:gd name="connsiteY8" fmla="*/ 433423 h 499224"/>
                  <a:gd name="connsiteX9" fmla="*/ 500113 w 689318"/>
                  <a:gd name="connsiteY9" fmla="*/ 438185 h 499224"/>
                  <a:gd name="connsiteX10" fmla="*/ 388194 w 689318"/>
                  <a:gd name="connsiteY10" fmla="*/ 423898 h 499224"/>
                  <a:gd name="connsiteX11" fmla="*/ 392956 w 689318"/>
                  <a:gd name="connsiteY11" fmla="*/ 421516 h 499224"/>
                  <a:gd name="connsiteX12" fmla="*/ 397719 w 689318"/>
                  <a:gd name="connsiteY12" fmla="*/ 364366 h 499224"/>
                  <a:gd name="connsiteX13" fmla="*/ 404863 w 689318"/>
                  <a:gd name="connsiteY13" fmla="*/ 331029 h 499224"/>
                  <a:gd name="connsiteX14" fmla="*/ 478681 w 689318"/>
                  <a:gd name="connsiteY14" fmla="*/ 340554 h 499224"/>
                  <a:gd name="connsiteX15" fmla="*/ 547738 w 689318"/>
                  <a:gd name="connsiteY15" fmla="*/ 328648 h 499224"/>
                  <a:gd name="connsiteX16" fmla="*/ 557262 w 689318"/>
                  <a:gd name="connsiteY16" fmla="*/ 273879 h 499224"/>
                  <a:gd name="connsiteX17" fmla="*/ 521544 w 689318"/>
                  <a:gd name="connsiteY17" fmla="*/ 204823 h 499224"/>
                  <a:gd name="connsiteX18" fmla="*/ 464394 w 689318"/>
                  <a:gd name="connsiteY18" fmla="*/ 147673 h 499224"/>
                  <a:gd name="connsiteX19" fmla="*/ 366762 w 689318"/>
                  <a:gd name="connsiteY19" fmla="*/ 121479 h 499224"/>
                  <a:gd name="connsiteX20" fmla="*/ 264369 w 689318"/>
                  <a:gd name="connsiteY20" fmla="*/ 142910 h 499224"/>
                  <a:gd name="connsiteX21" fmla="*/ 188168 w 689318"/>
                  <a:gd name="connsiteY21" fmla="*/ 192917 h 499224"/>
                  <a:gd name="connsiteX22" fmla="*/ 128637 w 689318"/>
                  <a:gd name="connsiteY22" fmla="*/ 252448 h 499224"/>
                  <a:gd name="connsiteX23" fmla="*/ 121494 w 689318"/>
                  <a:gd name="connsiteY23" fmla="*/ 321504 h 499224"/>
                  <a:gd name="connsiteX24" fmla="*/ 157213 w 689318"/>
                  <a:gd name="connsiteY24" fmla="*/ 376273 h 499224"/>
                  <a:gd name="connsiteX25" fmla="*/ 214364 w 689318"/>
                  <a:gd name="connsiteY25" fmla="*/ 385798 h 499224"/>
                  <a:gd name="connsiteX26" fmla="*/ 276275 w 689318"/>
                  <a:gd name="connsiteY26" fmla="*/ 381035 h 499224"/>
                  <a:gd name="connsiteX27" fmla="*/ 264369 w 689318"/>
                  <a:gd name="connsiteY27" fmla="*/ 421516 h 499224"/>
                  <a:gd name="connsiteX28" fmla="*/ 223888 w 689318"/>
                  <a:gd name="connsiteY28" fmla="*/ 492954 h 499224"/>
                  <a:gd name="connsiteX29" fmla="*/ 181025 w 689318"/>
                  <a:gd name="connsiteY29" fmla="*/ 495335 h 499224"/>
                  <a:gd name="connsiteX30" fmla="*/ 121494 w 689318"/>
                  <a:gd name="connsiteY30" fmla="*/ 490573 h 499224"/>
                  <a:gd name="connsiteX31" fmla="*/ 69106 w 689318"/>
                  <a:gd name="connsiteY31" fmla="*/ 473904 h 499224"/>
                  <a:gd name="connsiteX32" fmla="*/ 35769 w 689318"/>
                  <a:gd name="connsiteY32" fmla="*/ 442948 h 499224"/>
                  <a:gd name="connsiteX33" fmla="*/ 14338 w 689318"/>
                  <a:gd name="connsiteY33" fmla="*/ 392941 h 499224"/>
                  <a:gd name="connsiteX34" fmla="*/ 50 w 689318"/>
                  <a:gd name="connsiteY34" fmla="*/ 309597 h 499224"/>
                  <a:gd name="connsiteX35" fmla="*/ 19101 w 689318"/>
                  <a:gd name="connsiteY35" fmla="*/ 223872 h 499224"/>
                  <a:gd name="connsiteX0" fmla="*/ 19101 w 689318"/>
                  <a:gd name="connsiteY0" fmla="*/ 223872 h 497515"/>
                  <a:gd name="connsiteX1" fmla="*/ 66725 w 689318"/>
                  <a:gd name="connsiteY1" fmla="*/ 142910 h 497515"/>
                  <a:gd name="connsiteX2" fmla="*/ 183406 w 689318"/>
                  <a:gd name="connsiteY2" fmla="*/ 42897 h 497515"/>
                  <a:gd name="connsiteX3" fmla="*/ 371525 w 689318"/>
                  <a:gd name="connsiteY3" fmla="*/ 35 h 497515"/>
                  <a:gd name="connsiteX4" fmla="*/ 512019 w 689318"/>
                  <a:gd name="connsiteY4" fmla="*/ 38136 h 497515"/>
                  <a:gd name="connsiteX5" fmla="*/ 626319 w 689318"/>
                  <a:gd name="connsiteY5" fmla="*/ 157198 h 497515"/>
                  <a:gd name="connsiteX6" fmla="*/ 688231 w 689318"/>
                  <a:gd name="connsiteY6" fmla="*/ 302454 h 497515"/>
                  <a:gd name="connsiteX7" fmla="*/ 659656 w 689318"/>
                  <a:gd name="connsiteY7" fmla="*/ 392941 h 497515"/>
                  <a:gd name="connsiteX8" fmla="*/ 583456 w 689318"/>
                  <a:gd name="connsiteY8" fmla="*/ 433423 h 497515"/>
                  <a:gd name="connsiteX9" fmla="*/ 500113 w 689318"/>
                  <a:gd name="connsiteY9" fmla="*/ 438185 h 497515"/>
                  <a:gd name="connsiteX10" fmla="*/ 388194 w 689318"/>
                  <a:gd name="connsiteY10" fmla="*/ 423898 h 497515"/>
                  <a:gd name="connsiteX11" fmla="*/ 392956 w 689318"/>
                  <a:gd name="connsiteY11" fmla="*/ 421516 h 497515"/>
                  <a:gd name="connsiteX12" fmla="*/ 397719 w 689318"/>
                  <a:gd name="connsiteY12" fmla="*/ 364366 h 497515"/>
                  <a:gd name="connsiteX13" fmla="*/ 404863 w 689318"/>
                  <a:gd name="connsiteY13" fmla="*/ 331029 h 497515"/>
                  <a:gd name="connsiteX14" fmla="*/ 478681 w 689318"/>
                  <a:gd name="connsiteY14" fmla="*/ 340554 h 497515"/>
                  <a:gd name="connsiteX15" fmla="*/ 547738 w 689318"/>
                  <a:gd name="connsiteY15" fmla="*/ 328648 h 497515"/>
                  <a:gd name="connsiteX16" fmla="*/ 557262 w 689318"/>
                  <a:gd name="connsiteY16" fmla="*/ 273879 h 497515"/>
                  <a:gd name="connsiteX17" fmla="*/ 521544 w 689318"/>
                  <a:gd name="connsiteY17" fmla="*/ 204823 h 497515"/>
                  <a:gd name="connsiteX18" fmla="*/ 464394 w 689318"/>
                  <a:gd name="connsiteY18" fmla="*/ 147673 h 497515"/>
                  <a:gd name="connsiteX19" fmla="*/ 366762 w 689318"/>
                  <a:gd name="connsiteY19" fmla="*/ 121479 h 497515"/>
                  <a:gd name="connsiteX20" fmla="*/ 264369 w 689318"/>
                  <a:gd name="connsiteY20" fmla="*/ 142910 h 497515"/>
                  <a:gd name="connsiteX21" fmla="*/ 188168 w 689318"/>
                  <a:gd name="connsiteY21" fmla="*/ 192917 h 497515"/>
                  <a:gd name="connsiteX22" fmla="*/ 128637 w 689318"/>
                  <a:gd name="connsiteY22" fmla="*/ 252448 h 497515"/>
                  <a:gd name="connsiteX23" fmla="*/ 121494 w 689318"/>
                  <a:gd name="connsiteY23" fmla="*/ 321504 h 497515"/>
                  <a:gd name="connsiteX24" fmla="*/ 157213 w 689318"/>
                  <a:gd name="connsiteY24" fmla="*/ 376273 h 497515"/>
                  <a:gd name="connsiteX25" fmla="*/ 214364 w 689318"/>
                  <a:gd name="connsiteY25" fmla="*/ 385798 h 497515"/>
                  <a:gd name="connsiteX26" fmla="*/ 276275 w 689318"/>
                  <a:gd name="connsiteY26" fmla="*/ 381035 h 497515"/>
                  <a:gd name="connsiteX27" fmla="*/ 259606 w 689318"/>
                  <a:gd name="connsiteY27" fmla="*/ 445328 h 497515"/>
                  <a:gd name="connsiteX28" fmla="*/ 223888 w 689318"/>
                  <a:gd name="connsiteY28" fmla="*/ 492954 h 497515"/>
                  <a:gd name="connsiteX29" fmla="*/ 181025 w 689318"/>
                  <a:gd name="connsiteY29" fmla="*/ 495335 h 497515"/>
                  <a:gd name="connsiteX30" fmla="*/ 121494 w 689318"/>
                  <a:gd name="connsiteY30" fmla="*/ 490573 h 497515"/>
                  <a:gd name="connsiteX31" fmla="*/ 69106 w 689318"/>
                  <a:gd name="connsiteY31" fmla="*/ 473904 h 497515"/>
                  <a:gd name="connsiteX32" fmla="*/ 35769 w 689318"/>
                  <a:gd name="connsiteY32" fmla="*/ 442948 h 497515"/>
                  <a:gd name="connsiteX33" fmla="*/ 14338 w 689318"/>
                  <a:gd name="connsiteY33" fmla="*/ 392941 h 497515"/>
                  <a:gd name="connsiteX34" fmla="*/ 50 w 689318"/>
                  <a:gd name="connsiteY34" fmla="*/ 309597 h 497515"/>
                  <a:gd name="connsiteX35" fmla="*/ 19101 w 689318"/>
                  <a:gd name="connsiteY35" fmla="*/ 223872 h 497515"/>
                  <a:gd name="connsiteX0" fmla="*/ 24432 w 694649"/>
                  <a:gd name="connsiteY0" fmla="*/ 223872 h 497515"/>
                  <a:gd name="connsiteX1" fmla="*/ 72056 w 694649"/>
                  <a:gd name="connsiteY1" fmla="*/ 142910 h 497515"/>
                  <a:gd name="connsiteX2" fmla="*/ 188737 w 694649"/>
                  <a:gd name="connsiteY2" fmla="*/ 42897 h 497515"/>
                  <a:gd name="connsiteX3" fmla="*/ 376856 w 694649"/>
                  <a:gd name="connsiteY3" fmla="*/ 35 h 497515"/>
                  <a:gd name="connsiteX4" fmla="*/ 517350 w 694649"/>
                  <a:gd name="connsiteY4" fmla="*/ 38136 h 497515"/>
                  <a:gd name="connsiteX5" fmla="*/ 631650 w 694649"/>
                  <a:gd name="connsiteY5" fmla="*/ 157198 h 497515"/>
                  <a:gd name="connsiteX6" fmla="*/ 693562 w 694649"/>
                  <a:gd name="connsiteY6" fmla="*/ 302454 h 497515"/>
                  <a:gd name="connsiteX7" fmla="*/ 664987 w 694649"/>
                  <a:gd name="connsiteY7" fmla="*/ 392941 h 497515"/>
                  <a:gd name="connsiteX8" fmla="*/ 588787 w 694649"/>
                  <a:gd name="connsiteY8" fmla="*/ 433423 h 497515"/>
                  <a:gd name="connsiteX9" fmla="*/ 505444 w 694649"/>
                  <a:gd name="connsiteY9" fmla="*/ 438185 h 497515"/>
                  <a:gd name="connsiteX10" fmla="*/ 393525 w 694649"/>
                  <a:gd name="connsiteY10" fmla="*/ 423898 h 497515"/>
                  <a:gd name="connsiteX11" fmla="*/ 398287 w 694649"/>
                  <a:gd name="connsiteY11" fmla="*/ 421516 h 497515"/>
                  <a:gd name="connsiteX12" fmla="*/ 403050 w 694649"/>
                  <a:gd name="connsiteY12" fmla="*/ 364366 h 497515"/>
                  <a:gd name="connsiteX13" fmla="*/ 410194 w 694649"/>
                  <a:gd name="connsiteY13" fmla="*/ 331029 h 497515"/>
                  <a:gd name="connsiteX14" fmla="*/ 484012 w 694649"/>
                  <a:gd name="connsiteY14" fmla="*/ 340554 h 497515"/>
                  <a:gd name="connsiteX15" fmla="*/ 553069 w 694649"/>
                  <a:gd name="connsiteY15" fmla="*/ 328648 h 497515"/>
                  <a:gd name="connsiteX16" fmla="*/ 562593 w 694649"/>
                  <a:gd name="connsiteY16" fmla="*/ 273879 h 497515"/>
                  <a:gd name="connsiteX17" fmla="*/ 526875 w 694649"/>
                  <a:gd name="connsiteY17" fmla="*/ 204823 h 497515"/>
                  <a:gd name="connsiteX18" fmla="*/ 469725 w 694649"/>
                  <a:gd name="connsiteY18" fmla="*/ 147673 h 497515"/>
                  <a:gd name="connsiteX19" fmla="*/ 372093 w 694649"/>
                  <a:gd name="connsiteY19" fmla="*/ 121479 h 497515"/>
                  <a:gd name="connsiteX20" fmla="*/ 269700 w 694649"/>
                  <a:gd name="connsiteY20" fmla="*/ 142910 h 497515"/>
                  <a:gd name="connsiteX21" fmla="*/ 193499 w 694649"/>
                  <a:gd name="connsiteY21" fmla="*/ 192917 h 497515"/>
                  <a:gd name="connsiteX22" fmla="*/ 133968 w 694649"/>
                  <a:gd name="connsiteY22" fmla="*/ 252448 h 497515"/>
                  <a:gd name="connsiteX23" fmla="*/ 126825 w 694649"/>
                  <a:gd name="connsiteY23" fmla="*/ 321504 h 497515"/>
                  <a:gd name="connsiteX24" fmla="*/ 162544 w 694649"/>
                  <a:gd name="connsiteY24" fmla="*/ 376273 h 497515"/>
                  <a:gd name="connsiteX25" fmla="*/ 219695 w 694649"/>
                  <a:gd name="connsiteY25" fmla="*/ 385798 h 497515"/>
                  <a:gd name="connsiteX26" fmla="*/ 281606 w 694649"/>
                  <a:gd name="connsiteY26" fmla="*/ 381035 h 497515"/>
                  <a:gd name="connsiteX27" fmla="*/ 264937 w 694649"/>
                  <a:gd name="connsiteY27" fmla="*/ 445328 h 497515"/>
                  <a:gd name="connsiteX28" fmla="*/ 229219 w 694649"/>
                  <a:gd name="connsiteY28" fmla="*/ 492954 h 497515"/>
                  <a:gd name="connsiteX29" fmla="*/ 186356 w 694649"/>
                  <a:gd name="connsiteY29" fmla="*/ 495335 h 497515"/>
                  <a:gd name="connsiteX30" fmla="*/ 126825 w 694649"/>
                  <a:gd name="connsiteY30" fmla="*/ 490573 h 497515"/>
                  <a:gd name="connsiteX31" fmla="*/ 74437 w 694649"/>
                  <a:gd name="connsiteY31" fmla="*/ 473904 h 497515"/>
                  <a:gd name="connsiteX32" fmla="*/ 41100 w 694649"/>
                  <a:gd name="connsiteY32" fmla="*/ 442948 h 497515"/>
                  <a:gd name="connsiteX33" fmla="*/ 3000 w 694649"/>
                  <a:gd name="connsiteY33" fmla="*/ 390559 h 497515"/>
                  <a:gd name="connsiteX34" fmla="*/ 5381 w 694649"/>
                  <a:gd name="connsiteY34" fmla="*/ 309597 h 497515"/>
                  <a:gd name="connsiteX35" fmla="*/ 24432 w 694649"/>
                  <a:gd name="connsiteY35" fmla="*/ 223872 h 497515"/>
                  <a:gd name="connsiteX0" fmla="*/ 24432 w 694649"/>
                  <a:gd name="connsiteY0" fmla="*/ 223872 h 497515"/>
                  <a:gd name="connsiteX1" fmla="*/ 72056 w 694649"/>
                  <a:gd name="connsiteY1" fmla="*/ 142910 h 497515"/>
                  <a:gd name="connsiteX2" fmla="*/ 188737 w 694649"/>
                  <a:gd name="connsiteY2" fmla="*/ 42897 h 497515"/>
                  <a:gd name="connsiteX3" fmla="*/ 376856 w 694649"/>
                  <a:gd name="connsiteY3" fmla="*/ 35 h 497515"/>
                  <a:gd name="connsiteX4" fmla="*/ 517350 w 694649"/>
                  <a:gd name="connsiteY4" fmla="*/ 38136 h 497515"/>
                  <a:gd name="connsiteX5" fmla="*/ 631650 w 694649"/>
                  <a:gd name="connsiteY5" fmla="*/ 157198 h 497515"/>
                  <a:gd name="connsiteX6" fmla="*/ 693562 w 694649"/>
                  <a:gd name="connsiteY6" fmla="*/ 302454 h 497515"/>
                  <a:gd name="connsiteX7" fmla="*/ 664987 w 694649"/>
                  <a:gd name="connsiteY7" fmla="*/ 392941 h 497515"/>
                  <a:gd name="connsiteX8" fmla="*/ 588787 w 694649"/>
                  <a:gd name="connsiteY8" fmla="*/ 433423 h 497515"/>
                  <a:gd name="connsiteX9" fmla="*/ 505444 w 694649"/>
                  <a:gd name="connsiteY9" fmla="*/ 438185 h 497515"/>
                  <a:gd name="connsiteX10" fmla="*/ 393525 w 694649"/>
                  <a:gd name="connsiteY10" fmla="*/ 423898 h 497515"/>
                  <a:gd name="connsiteX11" fmla="*/ 398287 w 694649"/>
                  <a:gd name="connsiteY11" fmla="*/ 421516 h 497515"/>
                  <a:gd name="connsiteX12" fmla="*/ 403050 w 694649"/>
                  <a:gd name="connsiteY12" fmla="*/ 364366 h 497515"/>
                  <a:gd name="connsiteX13" fmla="*/ 410194 w 694649"/>
                  <a:gd name="connsiteY13" fmla="*/ 331029 h 497515"/>
                  <a:gd name="connsiteX14" fmla="*/ 484012 w 694649"/>
                  <a:gd name="connsiteY14" fmla="*/ 340554 h 497515"/>
                  <a:gd name="connsiteX15" fmla="*/ 553069 w 694649"/>
                  <a:gd name="connsiteY15" fmla="*/ 328648 h 497515"/>
                  <a:gd name="connsiteX16" fmla="*/ 562593 w 694649"/>
                  <a:gd name="connsiteY16" fmla="*/ 273879 h 497515"/>
                  <a:gd name="connsiteX17" fmla="*/ 526875 w 694649"/>
                  <a:gd name="connsiteY17" fmla="*/ 204823 h 497515"/>
                  <a:gd name="connsiteX18" fmla="*/ 469725 w 694649"/>
                  <a:gd name="connsiteY18" fmla="*/ 147673 h 497515"/>
                  <a:gd name="connsiteX19" fmla="*/ 372093 w 694649"/>
                  <a:gd name="connsiteY19" fmla="*/ 121479 h 497515"/>
                  <a:gd name="connsiteX20" fmla="*/ 269700 w 694649"/>
                  <a:gd name="connsiteY20" fmla="*/ 142910 h 497515"/>
                  <a:gd name="connsiteX21" fmla="*/ 193499 w 694649"/>
                  <a:gd name="connsiteY21" fmla="*/ 192917 h 497515"/>
                  <a:gd name="connsiteX22" fmla="*/ 133968 w 694649"/>
                  <a:gd name="connsiteY22" fmla="*/ 252448 h 497515"/>
                  <a:gd name="connsiteX23" fmla="*/ 126825 w 694649"/>
                  <a:gd name="connsiteY23" fmla="*/ 321504 h 497515"/>
                  <a:gd name="connsiteX24" fmla="*/ 162544 w 694649"/>
                  <a:gd name="connsiteY24" fmla="*/ 376273 h 497515"/>
                  <a:gd name="connsiteX25" fmla="*/ 219695 w 694649"/>
                  <a:gd name="connsiteY25" fmla="*/ 385798 h 497515"/>
                  <a:gd name="connsiteX26" fmla="*/ 281606 w 694649"/>
                  <a:gd name="connsiteY26" fmla="*/ 381035 h 497515"/>
                  <a:gd name="connsiteX27" fmla="*/ 264937 w 694649"/>
                  <a:gd name="connsiteY27" fmla="*/ 445328 h 497515"/>
                  <a:gd name="connsiteX28" fmla="*/ 229219 w 694649"/>
                  <a:gd name="connsiteY28" fmla="*/ 492954 h 497515"/>
                  <a:gd name="connsiteX29" fmla="*/ 186356 w 694649"/>
                  <a:gd name="connsiteY29" fmla="*/ 495335 h 497515"/>
                  <a:gd name="connsiteX30" fmla="*/ 126825 w 694649"/>
                  <a:gd name="connsiteY30" fmla="*/ 490573 h 497515"/>
                  <a:gd name="connsiteX31" fmla="*/ 74437 w 694649"/>
                  <a:gd name="connsiteY31" fmla="*/ 473904 h 497515"/>
                  <a:gd name="connsiteX32" fmla="*/ 19669 w 694649"/>
                  <a:gd name="connsiteY32" fmla="*/ 445329 h 497515"/>
                  <a:gd name="connsiteX33" fmla="*/ 3000 w 694649"/>
                  <a:gd name="connsiteY33" fmla="*/ 390559 h 497515"/>
                  <a:gd name="connsiteX34" fmla="*/ 5381 w 694649"/>
                  <a:gd name="connsiteY34" fmla="*/ 309597 h 497515"/>
                  <a:gd name="connsiteX35" fmla="*/ 24432 w 694649"/>
                  <a:gd name="connsiteY35" fmla="*/ 223872 h 497515"/>
                  <a:gd name="connsiteX0" fmla="*/ 41661 w 711878"/>
                  <a:gd name="connsiteY0" fmla="*/ 223872 h 497515"/>
                  <a:gd name="connsiteX1" fmla="*/ 89285 w 711878"/>
                  <a:gd name="connsiteY1" fmla="*/ 142910 h 497515"/>
                  <a:gd name="connsiteX2" fmla="*/ 205966 w 711878"/>
                  <a:gd name="connsiteY2" fmla="*/ 42897 h 497515"/>
                  <a:gd name="connsiteX3" fmla="*/ 394085 w 711878"/>
                  <a:gd name="connsiteY3" fmla="*/ 35 h 497515"/>
                  <a:gd name="connsiteX4" fmla="*/ 534579 w 711878"/>
                  <a:gd name="connsiteY4" fmla="*/ 38136 h 497515"/>
                  <a:gd name="connsiteX5" fmla="*/ 648879 w 711878"/>
                  <a:gd name="connsiteY5" fmla="*/ 157198 h 497515"/>
                  <a:gd name="connsiteX6" fmla="*/ 710791 w 711878"/>
                  <a:gd name="connsiteY6" fmla="*/ 302454 h 497515"/>
                  <a:gd name="connsiteX7" fmla="*/ 682216 w 711878"/>
                  <a:gd name="connsiteY7" fmla="*/ 392941 h 497515"/>
                  <a:gd name="connsiteX8" fmla="*/ 606016 w 711878"/>
                  <a:gd name="connsiteY8" fmla="*/ 433423 h 497515"/>
                  <a:gd name="connsiteX9" fmla="*/ 522673 w 711878"/>
                  <a:gd name="connsiteY9" fmla="*/ 438185 h 497515"/>
                  <a:gd name="connsiteX10" fmla="*/ 410754 w 711878"/>
                  <a:gd name="connsiteY10" fmla="*/ 423898 h 497515"/>
                  <a:gd name="connsiteX11" fmla="*/ 415516 w 711878"/>
                  <a:gd name="connsiteY11" fmla="*/ 421516 h 497515"/>
                  <a:gd name="connsiteX12" fmla="*/ 420279 w 711878"/>
                  <a:gd name="connsiteY12" fmla="*/ 364366 h 497515"/>
                  <a:gd name="connsiteX13" fmla="*/ 427423 w 711878"/>
                  <a:gd name="connsiteY13" fmla="*/ 331029 h 497515"/>
                  <a:gd name="connsiteX14" fmla="*/ 501241 w 711878"/>
                  <a:gd name="connsiteY14" fmla="*/ 340554 h 497515"/>
                  <a:gd name="connsiteX15" fmla="*/ 570298 w 711878"/>
                  <a:gd name="connsiteY15" fmla="*/ 328648 h 497515"/>
                  <a:gd name="connsiteX16" fmla="*/ 579822 w 711878"/>
                  <a:gd name="connsiteY16" fmla="*/ 273879 h 497515"/>
                  <a:gd name="connsiteX17" fmla="*/ 544104 w 711878"/>
                  <a:gd name="connsiteY17" fmla="*/ 204823 h 497515"/>
                  <a:gd name="connsiteX18" fmla="*/ 486954 w 711878"/>
                  <a:gd name="connsiteY18" fmla="*/ 147673 h 497515"/>
                  <a:gd name="connsiteX19" fmla="*/ 389322 w 711878"/>
                  <a:gd name="connsiteY19" fmla="*/ 121479 h 497515"/>
                  <a:gd name="connsiteX20" fmla="*/ 286929 w 711878"/>
                  <a:gd name="connsiteY20" fmla="*/ 142910 h 497515"/>
                  <a:gd name="connsiteX21" fmla="*/ 210728 w 711878"/>
                  <a:gd name="connsiteY21" fmla="*/ 192917 h 497515"/>
                  <a:gd name="connsiteX22" fmla="*/ 151197 w 711878"/>
                  <a:gd name="connsiteY22" fmla="*/ 252448 h 497515"/>
                  <a:gd name="connsiteX23" fmla="*/ 144054 w 711878"/>
                  <a:gd name="connsiteY23" fmla="*/ 321504 h 497515"/>
                  <a:gd name="connsiteX24" fmla="*/ 179773 w 711878"/>
                  <a:gd name="connsiteY24" fmla="*/ 376273 h 497515"/>
                  <a:gd name="connsiteX25" fmla="*/ 236924 w 711878"/>
                  <a:gd name="connsiteY25" fmla="*/ 385798 h 497515"/>
                  <a:gd name="connsiteX26" fmla="*/ 298835 w 711878"/>
                  <a:gd name="connsiteY26" fmla="*/ 381035 h 497515"/>
                  <a:gd name="connsiteX27" fmla="*/ 282166 w 711878"/>
                  <a:gd name="connsiteY27" fmla="*/ 445328 h 497515"/>
                  <a:gd name="connsiteX28" fmla="*/ 246448 w 711878"/>
                  <a:gd name="connsiteY28" fmla="*/ 492954 h 497515"/>
                  <a:gd name="connsiteX29" fmla="*/ 203585 w 711878"/>
                  <a:gd name="connsiteY29" fmla="*/ 495335 h 497515"/>
                  <a:gd name="connsiteX30" fmla="*/ 144054 w 711878"/>
                  <a:gd name="connsiteY30" fmla="*/ 490573 h 497515"/>
                  <a:gd name="connsiteX31" fmla="*/ 91666 w 711878"/>
                  <a:gd name="connsiteY31" fmla="*/ 473904 h 497515"/>
                  <a:gd name="connsiteX32" fmla="*/ 36898 w 711878"/>
                  <a:gd name="connsiteY32" fmla="*/ 445329 h 497515"/>
                  <a:gd name="connsiteX33" fmla="*/ 1179 w 711878"/>
                  <a:gd name="connsiteY33" fmla="*/ 392940 h 497515"/>
                  <a:gd name="connsiteX34" fmla="*/ 22610 w 711878"/>
                  <a:gd name="connsiteY34" fmla="*/ 309597 h 497515"/>
                  <a:gd name="connsiteX35" fmla="*/ 41661 w 711878"/>
                  <a:gd name="connsiteY35" fmla="*/ 223872 h 497515"/>
                  <a:gd name="connsiteX0" fmla="*/ 43570 w 713787"/>
                  <a:gd name="connsiteY0" fmla="*/ 223872 h 497515"/>
                  <a:gd name="connsiteX1" fmla="*/ 91194 w 713787"/>
                  <a:gd name="connsiteY1" fmla="*/ 142910 h 497515"/>
                  <a:gd name="connsiteX2" fmla="*/ 207875 w 713787"/>
                  <a:gd name="connsiteY2" fmla="*/ 42897 h 497515"/>
                  <a:gd name="connsiteX3" fmla="*/ 395994 w 713787"/>
                  <a:gd name="connsiteY3" fmla="*/ 35 h 497515"/>
                  <a:gd name="connsiteX4" fmla="*/ 536488 w 713787"/>
                  <a:gd name="connsiteY4" fmla="*/ 38136 h 497515"/>
                  <a:gd name="connsiteX5" fmla="*/ 650788 w 713787"/>
                  <a:gd name="connsiteY5" fmla="*/ 157198 h 497515"/>
                  <a:gd name="connsiteX6" fmla="*/ 712700 w 713787"/>
                  <a:gd name="connsiteY6" fmla="*/ 302454 h 497515"/>
                  <a:gd name="connsiteX7" fmla="*/ 684125 w 713787"/>
                  <a:gd name="connsiteY7" fmla="*/ 392941 h 497515"/>
                  <a:gd name="connsiteX8" fmla="*/ 607925 w 713787"/>
                  <a:gd name="connsiteY8" fmla="*/ 433423 h 497515"/>
                  <a:gd name="connsiteX9" fmla="*/ 524582 w 713787"/>
                  <a:gd name="connsiteY9" fmla="*/ 438185 h 497515"/>
                  <a:gd name="connsiteX10" fmla="*/ 412663 w 713787"/>
                  <a:gd name="connsiteY10" fmla="*/ 423898 h 497515"/>
                  <a:gd name="connsiteX11" fmla="*/ 417425 w 713787"/>
                  <a:gd name="connsiteY11" fmla="*/ 421516 h 497515"/>
                  <a:gd name="connsiteX12" fmla="*/ 422188 w 713787"/>
                  <a:gd name="connsiteY12" fmla="*/ 364366 h 497515"/>
                  <a:gd name="connsiteX13" fmla="*/ 429332 w 713787"/>
                  <a:gd name="connsiteY13" fmla="*/ 331029 h 497515"/>
                  <a:gd name="connsiteX14" fmla="*/ 503150 w 713787"/>
                  <a:gd name="connsiteY14" fmla="*/ 340554 h 497515"/>
                  <a:gd name="connsiteX15" fmla="*/ 572207 w 713787"/>
                  <a:gd name="connsiteY15" fmla="*/ 328648 h 497515"/>
                  <a:gd name="connsiteX16" fmla="*/ 581731 w 713787"/>
                  <a:gd name="connsiteY16" fmla="*/ 273879 h 497515"/>
                  <a:gd name="connsiteX17" fmla="*/ 546013 w 713787"/>
                  <a:gd name="connsiteY17" fmla="*/ 204823 h 497515"/>
                  <a:gd name="connsiteX18" fmla="*/ 488863 w 713787"/>
                  <a:gd name="connsiteY18" fmla="*/ 147673 h 497515"/>
                  <a:gd name="connsiteX19" fmla="*/ 391231 w 713787"/>
                  <a:gd name="connsiteY19" fmla="*/ 121479 h 497515"/>
                  <a:gd name="connsiteX20" fmla="*/ 288838 w 713787"/>
                  <a:gd name="connsiteY20" fmla="*/ 142910 h 497515"/>
                  <a:gd name="connsiteX21" fmla="*/ 212637 w 713787"/>
                  <a:gd name="connsiteY21" fmla="*/ 192917 h 497515"/>
                  <a:gd name="connsiteX22" fmla="*/ 153106 w 713787"/>
                  <a:gd name="connsiteY22" fmla="*/ 252448 h 497515"/>
                  <a:gd name="connsiteX23" fmla="*/ 145963 w 713787"/>
                  <a:gd name="connsiteY23" fmla="*/ 321504 h 497515"/>
                  <a:gd name="connsiteX24" fmla="*/ 181682 w 713787"/>
                  <a:gd name="connsiteY24" fmla="*/ 376273 h 497515"/>
                  <a:gd name="connsiteX25" fmla="*/ 238833 w 713787"/>
                  <a:gd name="connsiteY25" fmla="*/ 385798 h 497515"/>
                  <a:gd name="connsiteX26" fmla="*/ 300744 w 713787"/>
                  <a:gd name="connsiteY26" fmla="*/ 381035 h 497515"/>
                  <a:gd name="connsiteX27" fmla="*/ 284075 w 713787"/>
                  <a:gd name="connsiteY27" fmla="*/ 445328 h 497515"/>
                  <a:gd name="connsiteX28" fmla="*/ 248357 w 713787"/>
                  <a:gd name="connsiteY28" fmla="*/ 492954 h 497515"/>
                  <a:gd name="connsiteX29" fmla="*/ 205494 w 713787"/>
                  <a:gd name="connsiteY29" fmla="*/ 495335 h 497515"/>
                  <a:gd name="connsiteX30" fmla="*/ 145963 w 713787"/>
                  <a:gd name="connsiteY30" fmla="*/ 490573 h 497515"/>
                  <a:gd name="connsiteX31" fmla="*/ 93575 w 713787"/>
                  <a:gd name="connsiteY31" fmla="*/ 473904 h 497515"/>
                  <a:gd name="connsiteX32" fmla="*/ 38807 w 713787"/>
                  <a:gd name="connsiteY32" fmla="*/ 445329 h 497515"/>
                  <a:gd name="connsiteX33" fmla="*/ 3088 w 713787"/>
                  <a:gd name="connsiteY33" fmla="*/ 392940 h 497515"/>
                  <a:gd name="connsiteX34" fmla="*/ 7850 w 713787"/>
                  <a:gd name="connsiteY34" fmla="*/ 309597 h 497515"/>
                  <a:gd name="connsiteX35" fmla="*/ 43570 w 713787"/>
                  <a:gd name="connsiteY35" fmla="*/ 223872 h 497515"/>
                  <a:gd name="connsiteX0" fmla="*/ 36168 w 713528"/>
                  <a:gd name="connsiteY0" fmla="*/ 223872 h 497515"/>
                  <a:gd name="connsiteX1" fmla="*/ 90935 w 713528"/>
                  <a:gd name="connsiteY1" fmla="*/ 142910 h 497515"/>
                  <a:gd name="connsiteX2" fmla="*/ 207616 w 713528"/>
                  <a:gd name="connsiteY2" fmla="*/ 42897 h 497515"/>
                  <a:gd name="connsiteX3" fmla="*/ 395735 w 713528"/>
                  <a:gd name="connsiteY3" fmla="*/ 35 h 497515"/>
                  <a:gd name="connsiteX4" fmla="*/ 536229 w 713528"/>
                  <a:gd name="connsiteY4" fmla="*/ 38136 h 497515"/>
                  <a:gd name="connsiteX5" fmla="*/ 650529 w 713528"/>
                  <a:gd name="connsiteY5" fmla="*/ 157198 h 497515"/>
                  <a:gd name="connsiteX6" fmla="*/ 712441 w 713528"/>
                  <a:gd name="connsiteY6" fmla="*/ 302454 h 497515"/>
                  <a:gd name="connsiteX7" fmla="*/ 683866 w 713528"/>
                  <a:gd name="connsiteY7" fmla="*/ 392941 h 497515"/>
                  <a:gd name="connsiteX8" fmla="*/ 607666 w 713528"/>
                  <a:gd name="connsiteY8" fmla="*/ 433423 h 497515"/>
                  <a:gd name="connsiteX9" fmla="*/ 524323 w 713528"/>
                  <a:gd name="connsiteY9" fmla="*/ 438185 h 497515"/>
                  <a:gd name="connsiteX10" fmla="*/ 412404 w 713528"/>
                  <a:gd name="connsiteY10" fmla="*/ 423898 h 497515"/>
                  <a:gd name="connsiteX11" fmla="*/ 417166 w 713528"/>
                  <a:gd name="connsiteY11" fmla="*/ 421516 h 497515"/>
                  <a:gd name="connsiteX12" fmla="*/ 421929 w 713528"/>
                  <a:gd name="connsiteY12" fmla="*/ 364366 h 497515"/>
                  <a:gd name="connsiteX13" fmla="*/ 429073 w 713528"/>
                  <a:gd name="connsiteY13" fmla="*/ 331029 h 497515"/>
                  <a:gd name="connsiteX14" fmla="*/ 502891 w 713528"/>
                  <a:gd name="connsiteY14" fmla="*/ 340554 h 497515"/>
                  <a:gd name="connsiteX15" fmla="*/ 571948 w 713528"/>
                  <a:gd name="connsiteY15" fmla="*/ 328648 h 497515"/>
                  <a:gd name="connsiteX16" fmla="*/ 581472 w 713528"/>
                  <a:gd name="connsiteY16" fmla="*/ 273879 h 497515"/>
                  <a:gd name="connsiteX17" fmla="*/ 545754 w 713528"/>
                  <a:gd name="connsiteY17" fmla="*/ 204823 h 497515"/>
                  <a:gd name="connsiteX18" fmla="*/ 488604 w 713528"/>
                  <a:gd name="connsiteY18" fmla="*/ 147673 h 497515"/>
                  <a:gd name="connsiteX19" fmla="*/ 390972 w 713528"/>
                  <a:gd name="connsiteY19" fmla="*/ 121479 h 497515"/>
                  <a:gd name="connsiteX20" fmla="*/ 288579 w 713528"/>
                  <a:gd name="connsiteY20" fmla="*/ 142910 h 497515"/>
                  <a:gd name="connsiteX21" fmla="*/ 212378 w 713528"/>
                  <a:gd name="connsiteY21" fmla="*/ 192917 h 497515"/>
                  <a:gd name="connsiteX22" fmla="*/ 152847 w 713528"/>
                  <a:gd name="connsiteY22" fmla="*/ 252448 h 497515"/>
                  <a:gd name="connsiteX23" fmla="*/ 145704 w 713528"/>
                  <a:gd name="connsiteY23" fmla="*/ 321504 h 497515"/>
                  <a:gd name="connsiteX24" fmla="*/ 181423 w 713528"/>
                  <a:gd name="connsiteY24" fmla="*/ 376273 h 497515"/>
                  <a:gd name="connsiteX25" fmla="*/ 238574 w 713528"/>
                  <a:gd name="connsiteY25" fmla="*/ 385798 h 497515"/>
                  <a:gd name="connsiteX26" fmla="*/ 300485 w 713528"/>
                  <a:gd name="connsiteY26" fmla="*/ 381035 h 497515"/>
                  <a:gd name="connsiteX27" fmla="*/ 283816 w 713528"/>
                  <a:gd name="connsiteY27" fmla="*/ 445328 h 497515"/>
                  <a:gd name="connsiteX28" fmla="*/ 248098 w 713528"/>
                  <a:gd name="connsiteY28" fmla="*/ 492954 h 497515"/>
                  <a:gd name="connsiteX29" fmla="*/ 205235 w 713528"/>
                  <a:gd name="connsiteY29" fmla="*/ 495335 h 497515"/>
                  <a:gd name="connsiteX30" fmla="*/ 145704 w 713528"/>
                  <a:gd name="connsiteY30" fmla="*/ 490573 h 497515"/>
                  <a:gd name="connsiteX31" fmla="*/ 93316 w 713528"/>
                  <a:gd name="connsiteY31" fmla="*/ 473904 h 497515"/>
                  <a:gd name="connsiteX32" fmla="*/ 38548 w 713528"/>
                  <a:gd name="connsiteY32" fmla="*/ 445329 h 497515"/>
                  <a:gd name="connsiteX33" fmla="*/ 2829 w 713528"/>
                  <a:gd name="connsiteY33" fmla="*/ 392940 h 497515"/>
                  <a:gd name="connsiteX34" fmla="*/ 7591 w 713528"/>
                  <a:gd name="connsiteY34" fmla="*/ 309597 h 497515"/>
                  <a:gd name="connsiteX35" fmla="*/ 36168 w 713528"/>
                  <a:gd name="connsiteY35" fmla="*/ 223872 h 497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13528" h="497515">
                    <a:moveTo>
                      <a:pt x="36168" y="223872"/>
                    </a:moveTo>
                    <a:cubicBezTo>
                      <a:pt x="50059" y="196091"/>
                      <a:pt x="62361" y="173072"/>
                      <a:pt x="90935" y="142910"/>
                    </a:cubicBezTo>
                    <a:cubicBezTo>
                      <a:pt x="119509" y="112748"/>
                      <a:pt x="156816" y="66709"/>
                      <a:pt x="207616" y="42897"/>
                    </a:cubicBezTo>
                    <a:cubicBezTo>
                      <a:pt x="258416" y="19085"/>
                      <a:pt x="340966" y="828"/>
                      <a:pt x="395735" y="35"/>
                    </a:cubicBezTo>
                    <a:cubicBezTo>
                      <a:pt x="450504" y="-758"/>
                      <a:pt x="493763" y="11942"/>
                      <a:pt x="536229" y="38136"/>
                    </a:cubicBezTo>
                    <a:cubicBezTo>
                      <a:pt x="578695" y="64330"/>
                      <a:pt x="621160" y="113145"/>
                      <a:pt x="650529" y="157198"/>
                    </a:cubicBezTo>
                    <a:cubicBezTo>
                      <a:pt x="679898" y="201251"/>
                      <a:pt x="706885" y="263164"/>
                      <a:pt x="712441" y="302454"/>
                    </a:cubicBezTo>
                    <a:cubicBezTo>
                      <a:pt x="717997" y="341745"/>
                      <a:pt x="701329" y="371113"/>
                      <a:pt x="683866" y="392941"/>
                    </a:cubicBezTo>
                    <a:cubicBezTo>
                      <a:pt x="666404" y="414769"/>
                      <a:pt x="634256" y="425882"/>
                      <a:pt x="607666" y="433423"/>
                    </a:cubicBezTo>
                    <a:cubicBezTo>
                      <a:pt x="581076" y="440964"/>
                      <a:pt x="556867" y="439773"/>
                      <a:pt x="524323" y="438185"/>
                    </a:cubicBezTo>
                    <a:cubicBezTo>
                      <a:pt x="491779" y="436598"/>
                      <a:pt x="430263" y="426676"/>
                      <a:pt x="412404" y="423898"/>
                    </a:cubicBezTo>
                    <a:cubicBezTo>
                      <a:pt x="394545" y="421120"/>
                      <a:pt x="415578" y="431438"/>
                      <a:pt x="417166" y="421516"/>
                    </a:cubicBezTo>
                    <a:cubicBezTo>
                      <a:pt x="418754" y="411594"/>
                      <a:pt x="419945" y="379447"/>
                      <a:pt x="421929" y="364366"/>
                    </a:cubicBezTo>
                    <a:cubicBezTo>
                      <a:pt x="423913" y="349285"/>
                      <a:pt x="415579" y="334998"/>
                      <a:pt x="429073" y="331029"/>
                    </a:cubicBezTo>
                    <a:cubicBezTo>
                      <a:pt x="442567" y="327060"/>
                      <a:pt x="479079" y="340951"/>
                      <a:pt x="502891" y="340554"/>
                    </a:cubicBezTo>
                    <a:cubicBezTo>
                      <a:pt x="526704" y="340157"/>
                      <a:pt x="558851" y="339760"/>
                      <a:pt x="571948" y="328648"/>
                    </a:cubicBezTo>
                    <a:cubicBezTo>
                      <a:pt x="585045" y="317536"/>
                      <a:pt x="585838" y="294517"/>
                      <a:pt x="581472" y="273879"/>
                    </a:cubicBezTo>
                    <a:cubicBezTo>
                      <a:pt x="577106" y="253242"/>
                      <a:pt x="561232" y="225857"/>
                      <a:pt x="545754" y="204823"/>
                    </a:cubicBezTo>
                    <a:cubicBezTo>
                      <a:pt x="530276" y="183789"/>
                      <a:pt x="514401" y="161564"/>
                      <a:pt x="488604" y="147673"/>
                    </a:cubicBezTo>
                    <a:cubicBezTo>
                      <a:pt x="462807" y="133782"/>
                      <a:pt x="424309" y="122273"/>
                      <a:pt x="390972" y="121479"/>
                    </a:cubicBezTo>
                    <a:cubicBezTo>
                      <a:pt x="357635" y="120685"/>
                      <a:pt x="318345" y="131004"/>
                      <a:pt x="288579" y="142910"/>
                    </a:cubicBezTo>
                    <a:cubicBezTo>
                      <a:pt x="258813" y="154816"/>
                      <a:pt x="235000" y="174661"/>
                      <a:pt x="212378" y="192917"/>
                    </a:cubicBezTo>
                    <a:cubicBezTo>
                      <a:pt x="189756" y="211173"/>
                      <a:pt x="163959" y="231017"/>
                      <a:pt x="152847" y="252448"/>
                    </a:cubicBezTo>
                    <a:cubicBezTo>
                      <a:pt x="141735" y="273879"/>
                      <a:pt x="140941" y="300867"/>
                      <a:pt x="145704" y="321504"/>
                    </a:cubicBezTo>
                    <a:cubicBezTo>
                      <a:pt x="150467" y="342142"/>
                      <a:pt x="165945" y="365557"/>
                      <a:pt x="181423" y="376273"/>
                    </a:cubicBezTo>
                    <a:cubicBezTo>
                      <a:pt x="196901" y="386989"/>
                      <a:pt x="218730" y="385004"/>
                      <a:pt x="238574" y="385798"/>
                    </a:cubicBezTo>
                    <a:cubicBezTo>
                      <a:pt x="258418" y="386592"/>
                      <a:pt x="292945" y="371113"/>
                      <a:pt x="300485" y="381035"/>
                    </a:cubicBezTo>
                    <a:cubicBezTo>
                      <a:pt x="308025" y="390957"/>
                      <a:pt x="292547" y="426675"/>
                      <a:pt x="283816" y="445328"/>
                    </a:cubicBezTo>
                    <a:cubicBezTo>
                      <a:pt x="275085" y="463981"/>
                      <a:pt x="261195" y="484620"/>
                      <a:pt x="248098" y="492954"/>
                    </a:cubicBezTo>
                    <a:cubicBezTo>
                      <a:pt x="235001" y="501288"/>
                      <a:pt x="222301" y="495732"/>
                      <a:pt x="205235" y="495335"/>
                    </a:cubicBezTo>
                    <a:cubicBezTo>
                      <a:pt x="188169" y="494938"/>
                      <a:pt x="164357" y="494145"/>
                      <a:pt x="145704" y="490573"/>
                    </a:cubicBezTo>
                    <a:cubicBezTo>
                      <a:pt x="127051" y="487001"/>
                      <a:pt x="111175" y="481445"/>
                      <a:pt x="93316" y="473904"/>
                    </a:cubicBezTo>
                    <a:cubicBezTo>
                      <a:pt x="75457" y="466363"/>
                      <a:pt x="53629" y="458823"/>
                      <a:pt x="38548" y="445329"/>
                    </a:cubicBezTo>
                    <a:cubicBezTo>
                      <a:pt x="23467" y="431835"/>
                      <a:pt x="9179" y="417150"/>
                      <a:pt x="2829" y="392940"/>
                    </a:cubicBezTo>
                    <a:cubicBezTo>
                      <a:pt x="-3521" y="368731"/>
                      <a:pt x="2035" y="337775"/>
                      <a:pt x="7591" y="309597"/>
                    </a:cubicBezTo>
                    <a:cubicBezTo>
                      <a:pt x="13147" y="281419"/>
                      <a:pt x="22277" y="251653"/>
                      <a:pt x="36168" y="22387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9" name="任意多边形 1428"/>
              <p:cNvSpPr/>
              <p:nvPr/>
            </p:nvSpPr>
            <p:spPr>
              <a:xfrm>
                <a:off x="7766399" y="6209652"/>
                <a:ext cx="127555" cy="64500"/>
              </a:xfrm>
              <a:custGeom>
                <a:avLst/>
                <a:gdLst>
                  <a:gd name="connsiteX0" fmla="*/ 3129 w 326979"/>
                  <a:gd name="connsiteY0" fmla="*/ 84335 h 165342"/>
                  <a:gd name="connsiteX1" fmla="*/ 72186 w 326979"/>
                  <a:gd name="connsiteY1" fmla="*/ 141485 h 165342"/>
                  <a:gd name="connsiteX2" fmla="*/ 160292 w 326979"/>
                  <a:gd name="connsiteY2" fmla="*/ 165298 h 165342"/>
                  <a:gd name="connsiteX3" fmla="*/ 248398 w 326979"/>
                  <a:gd name="connsiteY3" fmla="*/ 146248 h 165342"/>
                  <a:gd name="connsiteX4" fmla="*/ 310311 w 326979"/>
                  <a:gd name="connsiteY4" fmla="*/ 105767 h 165342"/>
                  <a:gd name="connsiteX5" fmla="*/ 326979 w 326979"/>
                  <a:gd name="connsiteY5" fmla="*/ 55760 h 165342"/>
                  <a:gd name="connsiteX6" fmla="*/ 310311 w 326979"/>
                  <a:gd name="connsiteY6" fmla="*/ 3373 h 165342"/>
                  <a:gd name="connsiteX7" fmla="*/ 260304 w 326979"/>
                  <a:gd name="connsiteY7" fmla="*/ 8135 h 165342"/>
                  <a:gd name="connsiteX8" fmla="*/ 231729 w 326979"/>
                  <a:gd name="connsiteY8" fmla="*/ 31948 h 165342"/>
                  <a:gd name="connsiteX9" fmla="*/ 134098 w 326979"/>
                  <a:gd name="connsiteY9" fmla="*/ 43854 h 165342"/>
                  <a:gd name="connsiteX10" fmla="*/ 67423 w 326979"/>
                  <a:gd name="connsiteY10" fmla="*/ 17660 h 165342"/>
                  <a:gd name="connsiteX11" fmla="*/ 17417 w 326979"/>
                  <a:gd name="connsiteY11" fmla="*/ 29567 h 165342"/>
                  <a:gd name="connsiteX12" fmla="*/ 3129 w 326979"/>
                  <a:gd name="connsiteY12" fmla="*/ 84335 h 16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6979" h="165342">
                    <a:moveTo>
                      <a:pt x="3129" y="84335"/>
                    </a:moveTo>
                    <a:cubicBezTo>
                      <a:pt x="12257" y="102988"/>
                      <a:pt x="45992" y="127991"/>
                      <a:pt x="72186" y="141485"/>
                    </a:cubicBezTo>
                    <a:cubicBezTo>
                      <a:pt x="98380" y="154979"/>
                      <a:pt x="130923" y="164504"/>
                      <a:pt x="160292" y="165298"/>
                    </a:cubicBezTo>
                    <a:cubicBezTo>
                      <a:pt x="189661" y="166092"/>
                      <a:pt x="223395" y="156170"/>
                      <a:pt x="248398" y="146248"/>
                    </a:cubicBezTo>
                    <a:cubicBezTo>
                      <a:pt x="273401" y="136326"/>
                      <a:pt x="297214" y="120848"/>
                      <a:pt x="310311" y="105767"/>
                    </a:cubicBezTo>
                    <a:cubicBezTo>
                      <a:pt x="323408" y="90686"/>
                      <a:pt x="326979" y="72826"/>
                      <a:pt x="326979" y="55760"/>
                    </a:cubicBezTo>
                    <a:cubicBezTo>
                      <a:pt x="326979" y="38694"/>
                      <a:pt x="321424" y="11310"/>
                      <a:pt x="310311" y="3373"/>
                    </a:cubicBezTo>
                    <a:cubicBezTo>
                      <a:pt x="299199" y="-4565"/>
                      <a:pt x="273401" y="3373"/>
                      <a:pt x="260304" y="8135"/>
                    </a:cubicBezTo>
                    <a:cubicBezTo>
                      <a:pt x="247207" y="12897"/>
                      <a:pt x="252763" y="25995"/>
                      <a:pt x="231729" y="31948"/>
                    </a:cubicBezTo>
                    <a:cubicBezTo>
                      <a:pt x="210695" y="37901"/>
                      <a:pt x="161482" y="46235"/>
                      <a:pt x="134098" y="43854"/>
                    </a:cubicBezTo>
                    <a:cubicBezTo>
                      <a:pt x="106714" y="41473"/>
                      <a:pt x="86870" y="20041"/>
                      <a:pt x="67423" y="17660"/>
                    </a:cubicBezTo>
                    <a:cubicBezTo>
                      <a:pt x="47976" y="15279"/>
                      <a:pt x="28133" y="18058"/>
                      <a:pt x="17417" y="29567"/>
                    </a:cubicBezTo>
                    <a:cubicBezTo>
                      <a:pt x="6701" y="41076"/>
                      <a:pt x="-5999" y="65682"/>
                      <a:pt x="3129" y="84335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0" name="任意多边形 1429"/>
              <p:cNvSpPr/>
              <p:nvPr/>
            </p:nvSpPr>
            <p:spPr>
              <a:xfrm>
                <a:off x="7748113" y="3905808"/>
                <a:ext cx="353692" cy="218787"/>
              </a:xfrm>
              <a:custGeom>
                <a:avLst/>
                <a:gdLst>
                  <a:gd name="connsiteX0" fmla="*/ 0 w 907890"/>
                  <a:gd name="connsiteY0" fmla="*/ 173236 h 557203"/>
                  <a:gd name="connsiteX1" fmla="*/ 71438 w 907890"/>
                  <a:gd name="connsiteY1" fmla="*/ 85129 h 557203"/>
                  <a:gd name="connsiteX2" fmla="*/ 147638 w 907890"/>
                  <a:gd name="connsiteY2" fmla="*/ 30361 h 557203"/>
                  <a:gd name="connsiteX3" fmla="*/ 269081 w 907890"/>
                  <a:gd name="connsiteY3" fmla="*/ 1786 h 557203"/>
                  <a:gd name="connsiteX4" fmla="*/ 402431 w 907890"/>
                  <a:gd name="connsiteY4" fmla="*/ 4167 h 557203"/>
                  <a:gd name="connsiteX5" fmla="*/ 542925 w 907890"/>
                  <a:gd name="connsiteY5" fmla="*/ 13692 h 557203"/>
                  <a:gd name="connsiteX6" fmla="*/ 683419 w 907890"/>
                  <a:gd name="connsiteY6" fmla="*/ 61317 h 557203"/>
                  <a:gd name="connsiteX7" fmla="*/ 804863 w 907890"/>
                  <a:gd name="connsiteY7" fmla="*/ 151804 h 557203"/>
                  <a:gd name="connsiteX8" fmla="*/ 897731 w 907890"/>
                  <a:gd name="connsiteY8" fmla="*/ 273248 h 557203"/>
                  <a:gd name="connsiteX9" fmla="*/ 900113 w 907890"/>
                  <a:gd name="connsiteY9" fmla="*/ 399454 h 557203"/>
                  <a:gd name="connsiteX10" fmla="*/ 850106 w 907890"/>
                  <a:gd name="connsiteY10" fmla="*/ 499467 h 557203"/>
                  <a:gd name="connsiteX11" fmla="*/ 802481 w 907890"/>
                  <a:gd name="connsiteY11" fmla="*/ 539948 h 557203"/>
                  <a:gd name="connsiteX12" fmla="*/ 769144 w 907890"/>
                  <a:gd name="connsiteY12" fmla="*/ 556617 h 557203"/>
                  <a:gd name="connsiteX13" fmla="*/ 771525 w 907890"/>
                  <a:gd name="connsiteY13" fmla="*/ 520898 h 557203"/>
                  <a:gd name="connsiteX14" fmla="*/ 757238 w 907890"/>
                  <a:gd name="connsiteY14" fmla="*/ 485179 h 557203"/>
                  <a:gd name="connsiteX15" fmla="*/ 721519 w 907890"/>
                  <a:gd name="connsiteY15" fmla="*/ 456604 h 557203"/>
                  <a:gd name="connsiteX16" fmla="*/ 692944 w 907890"/>
                  <a:gd name="connsiteY16" fmla="*/ 439936 h 557203"/>
                  <a:gd name="connsiteX17" fmla="*/ 764381 w 907890"/>
                  <a:gd name="connsiteY17" fmla="*/ 408979 h 557203"/>
                  <a:gd name="connsiteX18" fmla="*/ 778669 w 907890"/>
                  <a:gd name="connsiteY18" fmla="*/ 325636 h 557203"/>
                  <a:gd name="connsiteX19" fmla="*/ 759619 w 907890"/>
                  <a:gd name="connsiteY19" fmla="*/ 258961 h 557203"/>
                  <a:gd name="connsiteX20" fmla="*/ 683419 w 907890"/>
                  <a:gd name="connsiteY20" fmla="*/ 187523 h 557203"/>
                  <a:gd name="connsiteX21" fmla="*/ 592931 w 907890"/>
                  <a:gd name="connsiteY21" fmla="*/ 130373 h 557203"/>
                  <a:gd name="connsiteX22" fmla="*/ 507206 w 907890"/>
                  <a:gd name="connsiteY22" fmla="*/ 101798 h 557203"/>
                  <a:gd name="connsiteX23" fmla="*/ 419100 w 907890"/>
                  <a:gd name="connsiteY23" fmla="*/ 101798 h 557203"/>
                  <a:gd name="connsiteX24" fmla="*/ 321469 w 907890"/>
                  <a:gd name="connsiteY24" fmla="*/ 94654 h 557203"/>
                  <a:gd name="connsiteX25" fmla="*/ 254794 w 907890"/>
                  <a:gd name="connsiteY25" fmla="*/ 101798 h 557203"/>
                  <a:gd name="connsiteX26" fmla="*/ 183356 w 907890"/>
                  <a:gd name="connsiteY26" fmla="*/ 149423 h 557203"/>
                  <a:gd name="connsiteX27" fmla="*/ 135731 w 907890"/>
                  <a:gd name="connsiteY27" fmla="*/ 189904 h 557203"/>
                  <a:gd name="connsiteX28" fmla="*/ 121444 w 907890"/>
                  <a:gd name="connsiteY28" fmla="*/ 208954 h 557203"/>
                  <a:gd name="connsiteX29" fmla="*/ 71438 w 907890"/>
                  <a:gd name="connsiteY29" fmla="*/ 197048 h 557203"/>
                  <a:gd name="connsiteX30" fmla="*/ 0 w 907890"/>
                  <a:gd name="connsiteY30" fmla="*/ 173236 h 557203"/>
                  <a:gd name="connsiteX0" fmla="*/ 0 w 907890"/>
                  <a:gd name="connsiteY0" fmla="*/ 181405 h 565372"/>
                  <a:gd name="connsiteX1" fmla="*/ 71438 w 907890"/>
                  <a:gd name="connsiteY1" fmla="*/ 93298 h 565372"/>
                  <a:gd name="connsiteX2" fmla="*/ 147638 w 907890"/>
                  <a:gd name="connsiteY2" fmla="*/ 38530 h 565372"/>
                  <a:gd name="connsiteX3" fmla="*/ 269081 w 907890"/>
                  <a:gd name="connsiteY3" fmla="*/ 9955 h 565372"/>
                  <a:gd name="connsiteX4" fmla="*/ 402431 w 907890"/>
                  <a:gd name="connsiteY4" fmla="*/ 430 h 565372"/>
                  <a:gd name="connsiteX5" fmla="*/ 542925 w 907890"/>
                  <a:gd name="connsiteY5" fmla="*/ 21861 h 565372"/>
                  <a:gd name="connsiteX6" fmla="*/ 683419 w 907890"/>
                  <a:gd name="connsiteY6" fmla="*/ 69486 h 565372"/>
                  <a:gd name="connsiteX7" fmla="*/ 804863 w 907890"/>
                  <a:gd name="connsiteY7" fmla="*/ 159973 h 565372"/>
                  <a:gd name="connsiteX8" fmla="*/ 897731 w 907890"/>
                  <a:gd name="connsiteY8" fmla="*/ 281417 h 565372"/>
                  <a:gd name="connsiteX9" fmla="*/ 900113 w 907890"/>
                  <a:gd name="connsiteY9" fmla="*/ 407623 h 565372"/>
                  <a:gd name="connsiteX10" fmla="*/ 850106 w 907890"/>
                  <a:gd name="connsiteY10" fmla="*/ 507636 h 565372"/>
                  <a:gd name="connsiteX11" fmla="*/ 802481 w 907890"/>
                  <a:gd name="connsiteY11" fmla="*/ 548117 h 565372"/>
                  <a:gd name="connsiteX12" fmla="*/ 769144 w 907890"/>
                  <a:gd name="connsiteY12" fmla="*/ 564786 h 565372"/>
                  <a:gd name="connsiteX13" fmla="*/ 771525 w 907890"/>
                  <a:gd name="connsiteY13" fmla="*/ 529067 h 565372"/>
                  <a:gd name="connsiteX14" fmla="*/ 757238 w 907890"/>
                  <a:gd name="connsiteY14" fmla="*/ 493348 h 565372"/>
                  <a:gd name="connsiteX15" fmla="*/ 721519 w 907890"/>
                  <a:gd name="connsiteY15" fmla="*/ 464773 h 565372"/>
                  <a:gd name="connsiteX16" fmla="*/ 692944 w 907890"/>
                  <a:gd name="connsiteY16" fmla="*/ 448105 h 565372"/>
                  <a:gd name="connsiteX17" fmla="*/ 764381 w 907890"/>
                  <a:gd name="connsiteY17" fmla="*/ 417148 h 565372"/>
                  <a:gd name="connsiteX18" fmla="*/ 778669 w 907890"/>
                  <a:gd name="connsiteY18" fmla="*/ 333805 h 565372"/>
                  <a:gd name="connsiteX19" fmla="*/ 759619 w 907890"/>
                  <a:gd name="connsiteY19" fmla="*/ 267130 h 565372"/>
                  <a:gd name="connsiteX20" fmla="*/ 683419 w 907890"/>
                  <a:gd name="connsiteY20" fmla="*/ 195692 h 565372"/>
                  <a:gd name="connsiteX21" fmla="*/ 592931 w 907890"/>
                  <a:gd name="connsiteY21" fmla="*/ 138542 h 565372"/>
                  <a:gd name="connsiteX22" fmla="*/ 507206 w 907890"/>
                  <a:gd name="connsiteY22" fmla="*/ 109967 h 565372"/>
                  <a:gd name="connsiteX23" fmla="*/ 419100 w 907890"/>
                  <a:gd name="connsiteY23" fmla="*/ 109967 h 565372"/>
                  <a:gd name="connsiteX24" fmla="*/ 321469 w 907890"/>
                  <a:gd name="connsiteY24" fmla="*/ 102823 h 565372"/>
                  <a:gd name="connsiteX25" fmla="*/ 254794 w 907890"/>
                  <a:gd name="connsiteY25" fmla="*/ 109967 h 565372"/>
                  <a:gd name="connsiteX26" fmla="*/ 183356 w 907890"/>
                  <a:gd name="connsiteY26" fmla="*/ 157592 h 565372"/>
                  <a:gd name="connsiteX27" fmla="*/ 135731 w 907890"/>
                  <a:gd name="connsiteY27" fmla="*/ 198073 h 565372"/>
                  <a:gd name="connsiteX28" fmla="*/ 121444 w 907890"/>
                  <a:gd name="connsiteY28" fmla="*/ 217123 h 565372"/>
                  <a:gd name="connsiteX29" fmla="*/ 71438 w 907890"/>
                  <a:gd name="connsiteY29" fmla="*/ 205217 h 565372"/>
                  <a:gd name="connsiteX30" fmla="*/ 0 w 907890"/>
                  <a:gd name="connsiteY30" fmla="*/ 181405 h 565372"/>
                  <a:gd name="connsiteX0" fmla="*/ 0 w 907890"/>
                  <a:gd name="connsiteY0" fmla="*/ 182385 h 566352"/>
                  <a:gd name="connsiteX1" fmla="*/ 71438 w 907890"/>
                  <a:gd name="connsiteY1" fmla="*/ 94278 h 566352"/>
                  <a:gd name="connsiteX2" fmla="*/ 147638 w 907890"/>
                  <a:gd name="connsiteY2" fmla="*/ 39510 h 566352"/>
                  <a:gd name="connsiteX3" fmla="*/ 276225 w 907890"/>
                  <a:gd name="connsiteY3" fmla="*/ 6173 h 566352"/>
                  <a:gd name="connsiteX4" fmla="*/ 402431 w 907890"/>
                  <a:gd name="connsiteY4" fmla="*/ 1410 h 566352"/>
                  <a:gd name="connsiteX5" fmla="*/ 542925 w 907890"/>
                  <a:gd name="connsiteY5" fmla="*/ 22841 h 566352"/>
                  <a:gd name="connsiteX6" fmla="*/ 683419 w 907890"/>
                  <a:gd name="connsiteY6" fmla="*/ 70466 h 566352"/>
                  <a:gd name="connsiteX7" fmla="*/ 804863 w 907890"/>
                  <a:gd name="connsiteY7" fmla="*/ 160953 h 566352"/>
                  <a:gd name="connsiteX8" fmla="*/ 897731 w 907890"/>
                  <a:gd name="connsiteY8" fmla="*/ 282397 h 566352"/>
                  <a:gd name="connsiteX9" fmla="*/ 900113 w 907890"/>
                  <a:gd name="connsiteY9" fmla="*/ 408603 h 566352"/>
                  <a:gd name="connsiteX10" fmla="*/ 850106 w 907890"/>
                  <a:gd name="connsiteY10" fmla="*/ 508616 h 566352"/>
                  <a:gd name="connsiteX11" fmla="*/ 802481 w 907890"/>
                  <a:gd name="connsiteY11" fmla="*/ 549097 h 566352"/>
                  <a:gd name="connsiteX12" fmla="*/ 769144 w 907890"/>
                  <a:gd name="connsiteY12" fmla="*/ 565766 h 566352"/>
                  <a:gd name="connsiteX13" fmla="*/ 771525 w 907890"/>
                  <a:gd name="connsiteY13" fmla="*/ 530047 h 566352"/>
                  <a:gd name="connsiteX14" fmla="*/ 757238 w 907890"/>
                  <a:gd name="connsiteY14" fmla="*/ 494328 h 566352"/>
                  <a:gd name="connsiteX15" fmla="*/ 721519 w 907890"/>
                  <a:gd name="connsiteY15" fmla="*/ 465753 h 566352"/>
                  <a:gd name="connsiteX16" fmla="*/ 692944 w 907890"/>
                  <a:gd name="connsiteY16" fmla="*/ 449085 h 566352"/>
                  <a:gd name="connsiteX17" fmla="*/ 764381 w 907890"/>
                  <a:gd name="connsiteY17" fmla="*/ 418128 h 566352"/>
                  <a:gd name="connsiteX18" fmla="*/ 778669 w 907890"/>
                  <a:gd name="connsiteY18" fmla="*/ 334785 h 566352"/>
                  <a:gd name="connsiteX19" fmla="*/ 759619 w 907890"/>
                  <a:gd name="connsiteY19" fmla="*/ 268110 h 566352"/>
                  <a:gd name="connsiteX20" fmla="*/ 683419 w 907890"/>
                  <a:gd name="connsiteY20" fmla="*/ 196672 h 566352"/>
                  <a:gd name="connsiteX21" fmla="*/ 592931 w 907890"/>
                  <a:gd name="connsiteY21" fmla="*/ 139522 h 566352"/>
                  <a:gd name="connsiteX22" fmla="*/ 507206 w 907890"/>
                  <a:gd name="connsiteY22" fmla="*/ 110947 h 566352"/>
                  <a:gd name="connsiteX23" fmla="*/ 419100 w 907890"/>
                  <a:gd name="connsiteY23" fmla="*/ 110947 h 566352"/>
                  <a:gd name="connsiteX24" fmla="*/ 321469 w 907890"/>
                  <a:gd name="connsiteY24" fmla="*/ 103803 h 566352"/>
                  <a:gd name="connsiteX25" fmla="*/ 254794 w 907890"/>
                  <a:gd name="connsiteY25" fmla="*/ 110947 h 566352"/>
                  <a:gd name="connsiteX26" fmla="*/ 183356 w 907890"/>
                  <a:gd name="connsiteY26" fmla="*/ 158572 h 566352"/>
                  <a:gd name="connsiteX27" fmla="*/ 135731 w 907890"/>
                  <a:gd name="connsiteY27" fmla="*/ 199053 h 566352"/>
                  <a:gd name="connsiteX28" fmla="*/ 121444 w 907890"/>
                  <a:gd name="connsiteY28" fmla="*/ 218103 h 566352"/>
                  <a:gd name="connsiteX29" fmla="*/ 71438 w 907890"/>
                  <a:gd name="connsiteY29" fmla="*/ 206197 h 566352"/>
                  <a:gd name="connsiteX30" fmla="*/ 0 w 907890"/>
                  <a:gd name="connsiteY30" fmla="*/ 182385 h 566352"/>
                  <a:gd name="connsiteX0" fmla="*/ 0 w 907890"/>
                  <a:gd name="connsiteY0" fmla="*/ 182574 h 566541"/>
                  <a:gd name="connsiteX1" fmla="*/ 71438 w 907890"/>
                  <a:gd name="connsiteY1" fmla="*/ 94467 h 566541"/>
                  <a:gd name="connsiteX2" fmla="*/ 150019 w 907890"/>
                  <a:gd name="connsiteY2" fmla="*/ 44462 h 566541"/>
                  <a:gd name="connsiteX3" fmla="*/ 276225 w 907890"/>
                  <a:gd name="connsiteY3" fmla="*/ 6362 h 566541"/>
                  <a:gd name="connsiteX4" fmla="*/ 402431 w 907890"/>
                  <a:gd name="connsiteY4" fmla="*/ 1599 h 566541"/>
                  <a:gd name="connsiteX5" fmla="*/ 542925 w 907890"/>
                  <a:gd name="connsiteY5" fmla="*/ 23030 h 566541"/>
                  <a:gd name="connsiteX6" fmla="*/ 683419 w 907890"/>
                  <a:gd name="connsiteY6" fmla="*/ 70655 h 566541"/>
                  <a:gd name="connsiteX7" fmla="*/ 804863 w 907890"/>
                  <a:gd name="connsiteY7" fmla="*/ 161142 h 566541"/>
                  <a:gd name="connsiteX8" fmla="*/ 897731 w 907890"/>
                  <a:gd name="connsiteY8" fmla="*/ 282586 h 566541"/>
                  <a:gd name="connsiteX9" fmla="*/ 900113 w 907890"/>
                  <a:gd name="connsiteY9" fmla="*/ 408792 h 566541"/>
                  <a:gd name="connsiteX10" fmla="*/ 850106 w 907890"/>
                  <a:gd name="connsiteY10" fmla="*/ 508805 h 566541"/>
                  <a:gd name="connsiteX11" fmla="*/ 802481 w 907890"/>
                  <a:gd name="connsiteY11" fmla="*/ 549286 h 566541"/>
                  <a:gd name="connsiteX12" fmla="*/ 769144 w 907890"/>
                  <a:gd name="connsiteY12" fmla="*/ 565955 h 566541"/>
                  <a:gd name="connsiteX13" fmla="*/ 771525 w 907890"/>
                  <a:gd name="connsiteY13" fmla="*/ 530236 h 566541"/>
                  <a:gd name="connsiteX14" fmla="*/ 757238 w 907890"/>
                  <a:gd name="connsiteY14" fmla="*/ 494517 h 566541"/>
                  <a:gd name="connsiteX15" fmla="*/ 721519 w 907890"/>
                  <a:gd name="connsiteY15" fmla="*/ 465942 h 566541"/>
                  <a:gd name="connsiteX16" fmla="*/ 692944 w 907890"/>
                  <a:gd name="connsiteY16" fmla="*/ 449274 h 566541"/>
                  <a:gd name="connsiteX17" fmla="*/ 764381 w 907890"/>
                  <a:gd name="connsiteY17" fmla="*/ 418317 h 566541"/>
                  <a:gd name="connsiteX18" fmla="*/ 778669 w 907890"/>
                  <a:gd name="connsiteY18" fmla="*/ 334974 h 566541"/>
                  <a:gd name="connsiteX19" fmla="*/ 759619 w 907890"/>
                  <a:gd name="connsiteY19" fmla="*/ 268299 h 566541"/>
                  <a:gd name="connsiteX20" fmla="*/ 683419 w 907890"/>
                  <a:gd name="connsiteY20" fmla="*/ 196861 h 566541"/>
                  <a:gd name="connsiteX21" fmla="*/ 592931 w 907890"/>
                  <a:gd name="connsiteY21" fmla="*/ 139711 h 566541"/>
                  <a:gd name="connsiteX22" fmla="*/ 507206 w 907890"/>
                  <a:gd name="connsiteY22" fmla="*/ 111136 h 566541"/>
                  <a:gd name="connsiteX23" fmla="*/ 419100 w 907890"/>
                  <a:gd name="connsiteY23" fmla="*/ 111136 h 566541"/>
                  <a:gd name="connsiteX24" fmla="*/ 321469 w 907890"/>
                  <a:gd name="connsiteY24" fmla="*/ 103992 h 566541"/>
                  <a:gd name="connsiteX25" fmla="*/ 254794 w 907890"/>
                  <a:gd name="connsiteY25" fmla="*/ 111136 h 566541"/>
                  <a:gd name="connsiteX26" fmla="*/ 183356 w 907890"/>
                  <a:gd name="connsiteY26" fmla="*/ 158761 h 566541"/>
                  <a:gd name="connsiteX27" fmla="*/ 135731 w 907890"/>
                  <a:gd name="connsiteY27" fmla="*/ 199242 h 566541"/>
                  <a:gd name="connsiteX28" fmla="*/ 121444 w 907890"/>
                  <a:gd name="connsiteY28" fmla="*/ 218292 h 566541"/>
                  <a:gd name="connsiteX29" fmla="*/ 71438 w 907890"/>
                  <a:gd name="connsiteY29" fmla="*/ 206386 h 566541"/>
                  <a:gd name="connsiteX30" fmla="*/ 0 w 907890"/>
                  <a:gd name="connsiteY30" fmla="*/ 182574 h 566541"/>
                  <a:gd name="connsiteX0" fmla="*/ 0 w 906832"/>
                  <a:gd name="connsiteY0" fmla="*/ 182574 h 566789"/>
                  <a:gd name="connsiteX1" fmla="*/ 71438 w 906832"/>
                  <a:gd name="connsiteY1" fmla="*/ 94467 h 566789"/>
                  <a:gd name="connsiteX2" fmla="*/ 150019 w 906832"/>
                  <a:gd name="connsiteY2" fmla="*/ 44462 h 566789"/>
                  <a:gd name="connsiteX3" fmla="*/ 276225 w 906832"/>
                  <a:gd name="connsiteY3" fmla="*/ 6362 h 566789"/>
                  <a:gd name="connsiteX4" fmla="*/ 402431 w 906832"/>
                  <a:gd name="connsiteY4" fmla="*/ 1599 h 566789"/>
                  <a:gd name="connsiteX5" fmla="*/ 542925 w 906832"/>
                  <a:gd name="connsiteY5" fmla="*/ 23030 h 566789"/>
                  <a:gd name="connsiteX6" fmla="*/ 683419 w 906832"/>
                  <a:gd name="connsiteY6" fmla="*/ 70655 h 566789"/>
                  <a:gd name="connsiteX7" fmla="*/ 804863 w 906832"/>
                  <a:gd name="connsiteY7" fmla="*/ 161142 h 566789"/>
                  <a:gd name="connsiteX8" fmla="*/ 897731 w 906832"/>
                  <a:gd name="connsiteY8" fmla="*/ 282586 h 566789"/>
                  <a:gd name="connsiteX9" fmla="*/ 900113 w 906832"/>
                  <a:gd name="connsiteY9" fmla="*/ 408792 h 566789"/>
                  <a:gd name="connsiteX10" fmla="*/ 869156 w 906832"/>
                  <a:gd name="connsiteY10" fmla="*/ 482612 h 566789"/>
                  <a:gd name="connsiteX11" fmla="*/ 802481 w 906832"/>
                  <a:gd name="connsiteY11" fmla="*/ 549286 h 566789"/>
                  <a:gd name="connsiteX12" fmla="*/ 769144 w 906832"/>
                  <a:gd name="connsiteY12" fmla="*/ 565955 h 566789"/>
                  <a:gd name="connsiteX13" fmla="*/ 771525 w 906832"/>
                  <a:gd name="connsiteY13" fmla="*/ 530236 h 566789"/>
                  <a:gd name="connsiteX14" fmla="*/ 757238 w 906832"/>
                  <a:gd name="connsiteY14" fmla="*/ 494517 h 566789"/>
                  <a:gd name="connsiteX15" fmla="*/ 721519 w 906832"/>
                  <a:gd name="connsiteY15" fmla="*/ 465942 h 566789"/>
                  <a:gd name="connsiteX16" fmla="*/ 692944 w 906832"/>
                  <a:gd name="connsiteY16" fmla="*/ 449274 h 566789"/>
                  <a:gd name="connsiteX17" fmla="*/ 764381 w 906832"/>
                  <a:gd name="connsiteY17" fmla="*/ 418317 h 566789"/>
                  <a:gd name="connsiteX18" fmla="*/ 778669 w 906832"/>
                  <a:gd name="connsiteY18" fmla="*/ 334974 h 566789"/>
                  <a:gd name="connsiteX19" fmla="*/ 759619 w 906832"/>
                  <a:gd name="connsiteY19" fmla="*/ 268299 h 566789"/>
                  <a:gd name="connsiteX20" fmla="*/ 683419 w 906832"/>
                  <a:gd name="connsiteY20" fmla="*/ 196861 h 566789"/>
                  <a:gd name="connsiteX21" fmla="*/ 592931 w 906832"/>
                  <a:gd name="connsiteY21" fmla="*/ 139711 h 566789"/>
                  <a:gd name="connsiteX22" fmla="*/ 507206 w 906832"/>
                  <a:gd name="connsiteY22" fmla="*/ 111136 h 566789"/>
                  <a:gd name="connsiteX23" fmla="*/ 419100 w 906832"/>
                  <a:gd name="connsiteY23" fmla="*/ 111136 h 566789"/>
                  <a:gd name="connsiteX24" fmla="*/ 321469 w 906832"/>
                  <a:gd name="connsiteY24" fmla="*/ 103992 h 566789"/>
                  <a:gd name="connsiteX25" fmla="*/ 254794 w 906832"/>
                  <a:gd name="connsiteY25" fmla="*/ 111136 h 566789"/>
                  <a:gd name="connsiteX26" fmla="*/ 183356 w 906832"/>
                  <a:gd name="connsiteY26" fmla="*/ 158761 h 566789"/>
                  <a:gd name="connsiteX27" fmla="*/ 135731 w 906832"/>
                  <a:gd name="connsiteY27" fmla="*/ 199242 h 566789"/>
                  <a:gd name="connsiteX28" fmla="*/ 121444 w 906832"/>
                  <a:gd name="connsiteY28" fmla="*/ 218292 h 566789"/>
                  <a:gd name="connsiteX29" fmla="*/ 71438 w 906832"/>
                  <a:gd name="connsiteY29" fmla="*/ 206386 h 566789"/>
                  <a:gd name="connsiteX30" fmla="*/ 0 w 906832"/>
                  <a:gd name="connsiteY30" fmla="*/ 182574 h 566789"/>
                  <a:gd name="connsiteX0" fmla="*/ 0 w 906832"/>
                  <a:gd name="connsiteY0" fmla="*/ 182574 h 565959"/>
                  <a:gd name="connsiteX1" fmla="*/ 71438 w 906832"/>
                  <a:gd name="connsiteY1" fmla="*/ 94467 h 565959"/>
                  <a:gd name="connsiteX2" fmla="*/ 150019 w 906832"/>
                  <a:gd name="connsiteY2" fmla="*/ 44462 h 565959"/>
                  <a:gd name="connsiteX3" fmla="*/ 276225 w 906832"/>
                  <a:gd name="connsiteY3" fmla="*/ 6362 h 565959"/>
                  <a:gd name="connsiteX4" fmla="*/ 402431 w 906832"/>
                  <a:gd name="connsiteY4" fmla="*/ 1599 h 565959"/>
                  <a:gd name="connsiteX5" fmla="*/ 542925 w 906832"/>
                  <a:gd name="connsiteY5" fmla="*/ 23030 h 565959"/>
                  <a:gd name="connsiteX6" fmla="*/ 683419 w 906832"/>
                  <a:gd name="connsiteY6" fmla="*/ 70655 h 565959"/>
                  <a:gd name="connsiteX7" fmla="*/ 804863 w 906832"/>
                  <a:gd name="connsiteY7" fmla="*/ 161142 h 565959"/>
                  <a:gd name="connsiteX8" fmla="*/ 897731 w 906832"/>
                  <a:gd name="connsiteY8" fmla="*/ 282586 h 565959"/>
                  <a:gd name="connsiteX9" fmla="*/ 900113 w 906832"/>
                  <a:gd name="connsiteY9" fmla="*/ 408792 h 565959"/>
                  <a:gd name="connsiteX10" fmla="*/ 869156 w 906832"/>
                  <a:gd name="connsiteY10" fmla="*/ 482612 h 565959"/>
                  <a:gd name="connsiteX11" fmla="*/ 831056 w 906832"/>
                  <a:gd name="connsiteY11" fmla="*/ 527855 h 565959"/>
                  <a:gd name="connsiteX12" fmla="*/ 769144 w 906832"/>
                  <a:gd name="connsiteY12" fmla="*/ 565955 h 565959"/>
                  <a:gd name="connsiteX13" fmla="*/ 771525 w 906832"/>
                  <a:gd name="connsiteY13" fmla="*/ 530236 h 565959"/>
                  <a:gd name="connsiteX14" fmla="*/ 757238 w 906832"/>
                  <a:gd name="connsiteY14" fmla="*/ 494517 h 565959"/>
                  <a:gd name="connsiteX15" fmla="*/ 721519 w 906832"/>
                  <a:gd name="connsiteY15" fmla="*/ 465942 h 565959"/>
                  <a:gd name="connsiteX16" fmla="*/ 692944 w 906832"/>
                  <a:gd name="connsiteY16" fmla="*/ 449274 h 565959"/>
                  <a:gd name="connsiteX17" fmla="*/ 764381 w 906832"/>
                  <a:gd name="connsiteY17" fmla="*/ 418317 h 565959"/>
                  <a:gd name="connsiteX18" fmla="*/ 778669 w 906832"/>
                  <a:gd name="connsiteY18" fmla="*/ 334974 h 565959"/>
                  <a:gd name="connsiteX19" fmla="*/ 759619 w 906832"/>
                  <a:gd name="connsiteY19" fmla="*/ 268299 h 565959"/>
                  <a:gd name="connsiteX20" fmla="*/ 683419 w 906832"/>
                  <a:gd name="connsiteY20" fmla="*/ 196861 h 565959"/>
                  <a:gd name="connsiteX21" fmla="*/ 592931 w 906832"/>
                  <a:gd name="connsiteY21" fmla="*/ 139711 h 565959"/>
                  <a:gd name="connsiteX22" fmla="*/ 507206 w 906832"/>
                  <a:gd name="connsiteY22" fmla="*/ 111136 h 565959"/>
                  <a:gd name="connsiteX23" fmla="*/ 419100 w 906832"/>
                  <a:gd name="connsiteY23" fmla="*/ 111136 h 565959"/>
                  <a:gd name="connsiteX24" fmla="*/ 321469 w 906832"/>
                  <a:gd name="connsiteY24" fmla="*/ 103992 h 565959"/>
                  <a:gd name="connsiteX25" fmla="*/ 254794 w 906832"/>
                  <a:gd name="connsiteY25" fmla="*/ 111136 h 565959"/>
                  <a:gd name="connsiteX26" fmla="*/ 183356 w 906832"/>
                  <a:gd name="connsiteY26" fmla="*/ 158761 h 565959"/>
                  <a:gd name="connsiteX27" fmla="*/ 135731 w 906832"/>
                  <a:gd name="connsiteY27" fmla="*/ 199242 h 565959"/>
                  <a:gd name="connsiteX28" fmla="*/ 121444 w 906832"/>
                  <a:gd name="connsiteY28" fmla="*/ 218292 h 565959"/>
                  <a:gd name="connsiteX29" fmla="*/ 71438 w 906832"/>
                  <a:gd name="connsiteY29" fmla="*/ 206386 h 565959"/>
                  <a:gd name="connsiteX30" fmla="*/ 0 w 906832"/>
                  <a:gd name="connsiteY30" fmla="*/ 182574 h 565959"/>
                  <a:gd name="connsiteX0" fmla="*/ 0 w 906832"/>
                  <a:gd name="connsiteY0" fmla="*/ 182574 h 563579"/>
                  <a:gd name="connsiteX1" fmla="*/ 71438 w 906832"/>
                  <a:gd name="connsiteY1" fmla="*/ 94467 h 563579"/>
                  <a:gd name="connsiteX2" fmla="*/ 150019 w 906832"/>
                  <a:gd name="connsiteY2" fmla="*/ 44462 h 563579"/>
                  <a:gd name="connsiteX3" fmla="*/ 276225 w 906832"/>
                  <a:gd name="connsiteY3" fmla="*/ 6362 h 563579"/>
                  <a:gd name="connsiteX4" fmla="*/ 402431 w 906832"/>
                  <a:gd name="connsiteY4" fmla="*/ 1599 h 563579"/>
                  <a:gd name="connsiteX5" fmla="*/ 542925 w 906832"/>
                  <a:gd name="connsiteY5" fmla="*/ 23030 h 563579"/>
                  <a:gd name="connsiteX6" fmla="*/ 683419 w 906832"/>
                  <a:gd name="connsiteY6" fmla="*/ 70655 h 563579"/>
                  <a:gd name="connsiteX7" fmla="*/ 804863 w 906832"/>
                  <a:gd name="connsiteY7" fmla="*/ 161142 h 563579"/>
                  <a:gd name="connsiteX8" fmla="*/ 897731 w 906832"/>
                  <a:gd name="connsiteY8" fmla="*/ 282586 h 563579"/>
                  <a:gd name="connsiteX9" fmla="*/ 900113 w 906832"/>
                  <a:gd name="connsiteY9" fmla="*/ 408792 h 563579"/>
                  <a:gd name="connsiteX10" fmla="*/ 869156 w 906832"/>
                  <a:gd name="connsiteY10" fmla="*/ 482612 h 563579"/>
                  <a:gd name="connsiteX11" fmla="*/ 831056 w 906832"/>
                  <a:gd name="connsiteY11" fmla="*/ 527855 h 563579"/>
                  <a:gd name="connsiteX12" fmla="*/ 781050 w 906832"/>
                  <a:gd name="connsiteY12" fmla="*/ 563574 h 563579"/>
                  <a:gd name="connsiteX13" fmla="*/ 771525 w 906832"/>
                  <a:gd name="connsiteY13" fmla="*/ 530236 h 563579"/>
                  <a:gd name="connsiteX14" fmla="*/ 757238 w 906832"/>
                  <a:gd name="connsiteY14" fmla="*/ 494517 h 563579"/>
                  <a:gd name="connsiteX15" fmla="*/ 721519 w 906832"/>
                  <a:gd name="connsiteY15" fmla="*/ 465942 h 563579"/>
                  <a:gd name="connsiteX16" fmla="*/ 692944 w 906832"/>
                  <a:gd name="connsiteY16" fmla="*/ 449274 h 563579"/>
                  <a:gd name="connsiteX17" fmla="*/ 764381 w 906832"/>
                  <a:gd name="connsiteY17" fmla="*/ 418317 h 563579"/>
                  <a:gd name="connsiteX18" fmla="*/ 778669 w 906832"/>
                  <a:gd name="connsiteY18" fmla="*/ 334974 h 563579"/>
                  <a:gd name="connsiteX19" fmla="*/ 759619 w 906832"/>
                  <a:gd name="connsiteY19" fmla="*/ 268299 h 563579"/>
                  <a:gd name="connsiteX20" fmla="*/ 683419 w 906832"/>
                  <a:gd name="connsiteY20" fmla="*/ 196861 h 563579"/>
                  <a:gd name="connsiteX21" fmla="*/ 592931 w 906832"/>
                  <a:gd name="connsiteY21" fmla="*/ 139711 h 563579"/>
                  <a:gd name="connsiteX22" fmla="*/ 507206 w 906832"/>
                  <a:gd name="connsiteY22" fmla="*/ 111136 h 563579"/>
                  <a:gd name="connsiteX23" fmla="*/ 419100 w 906832"/>
                  <a:gd name="connsiteY23" fmla="*/ 111136 h 563579"/>
                  <a:gd name="connsiteX24" fmla="*/ 321469 w 906832"/>
                  <a:gd name="connsiteY24" fmla="*/ 103992 h 563579"/>
                  <a:gd name="connsiteX25" fmla="*/ 254794 w 906832"/>
                  <a:gd name="connsiteY25" fmla="*/ 111136 h 563579"/>
                  <a:gd name="connsiteX26" fmla="*/ 183356 w 906832"/>
                  <a:gd name="connsiteY26" fmla="*/ 158761 h 563579"/>
                  <a:gd name="connsiteX27" fmla="*/ 135731 w 906832"/>
                  <a:gd name="connsiteY27" fmla="*/ 199242 h 563579"/>
                  <a:gd name="connsiteX28" fmla="*/ 121444 w 906832"/>
                  <a:gd name="connsiteY28" fmla="*/ 218292 h 563579"/>
                  <a:gd name="connsiteX29" fmla="*/ 71438 w 906832"/>
                  <a:gd name="connsiteY29" fmla="*/ 206386 h 563579"/>
                  <a:gd name="connsiteX30" fmla="*/ 0 w 906832"/>
                  <a:gd name="connsiteY30" fmla="*/ 182574 h 563579"/>
                  <a:gd name="connsiteX0" fmla="*/ 0 w 906832"/>
                  <a:gd name="connsiteY0" fmla="*/ 182574 h 563579"/>
                  <a:gd name="connsiteX1" fmla="*/ 71438 w 906832"/>
                  <a:gd name="connsiteY1" fmla="*/ 94467 h 563579"/>
                  <a:gd name="connsiteX2" fmla="*/ 150019 w 906832"/>
                  <a:gd name="connsiteY2" fmla="*/ 44462 h 563579"/>
                  <a:gd name="connsiteX3" fmla="*/ 276225 w 906832"/>
                  <a:gd name="connsiteY3" fmla="*/ 6362 h 563579"/>
                  <a:gd name="connsiteX4" fmla="*/ 402431 w 906832"/>
                  <a:gd name="connsiteY4" fmla="*/ 1599 h 563579"/>
                  <a:gd name="connsiteX5" fmla="*/ 542925 w 906832"/>
                  <a:gd name="connsiteY5" fmla="*/ 23030 h 563579"/>
                  <a:gd name="connsiteX6" fmla="*/ 683419 w 906832"/>
                  <a:gd name="connsiteY6" fmla="*/ 70655 h 563579"/>
                  <a:gd name="connsiteX7" fmla="*/ 804863 w 906832"/>
                  <a:gd name="connsiteY7" fmla="*/ 161142 h 563579"/>
                  <a:gd name="connsiteX8" fmla="*/ 897731 w 906832"/>
                  <a:gd name="connsiteY8" fmla="*/ 282586 h 563579"/>
                  <a:gd name="connsiteX9" fmla="*/ 900113 w 906832"/>
                  <a:gd name="connsiteY9" fmla="*/ 408792 h 563579"/>
                  <a:gd name="connsiteX10" fmla="*/ 869156 w 906832"/>
                  <a:gd name="connsiteY10" fmla="*/ 482612 h 563579"/>
                  <a:gd name="connsiteX11" fmla="*/ 831056 w 906832"/>
                  <a:gd name="connsiteY11" fmla="*/ 527855 h 563579"/>
                  <a:gd name="connsiteX12" fmla="*/ 781050 w 906832"/>
                  <a:gd name="connsiteY12" fmla="*/ 563574 h 563579"/>
                  <a:gd name="connsiteX13" fmla="*/ 771525 w 906832"/>
                  <a:gd name="connsiteY13" fmla="*/ 530236 h 563579"/>
                  <a:gd name="connsiteX14" fmla="*/ 757238 w 906832"/>
                  <a:gd name="connsiteY14" fmla="*/ 494517 h 563579"/>
                  <a:gd name="connsiteX15" fmla="*/ 721519 w 906832"/>
                  <a:gd name="connsiteY15" fmla="*/ 465942 h 563579"/>
                  <a:gd name="connsiteX16" fmla="*/ 692944 w 906832"/>
                  <a:gd name="connsiteY16" fmla="*/ 449274 h 563579"/>
                  <a:gd name="connsiteX17" fmla="*/ 771525 w 906832"/>
                  <a:gd name="connsiteY17" fmla="*/ 401649 h 563579"/>
                  <a:gd name="connsiteX18" fmla="*/ 778669 w 906832"/>
                  <a:gd name="connsiteY18" fmla="*/ 334974 h 563579"/>
                  <a:gd name="connsiteX19" fmla="*/ 759619 w 906832"/>
                  <a:gd name="connsiteY19" fmla="*/ 268299 h 563579"/>
                  <a:gd name="connsiteX20" fmla="*/ 683419 w 906832"/>
                  <a:gd name="connsiteY20" fmla="*/ 196861 h 563579"/>
                  <a:gd name="connsiteX21" fmla="*/ 592931 w 906832"/>
                  <a:gd name="connsiteY21" fmla="*/ 139711 h 563579"/>
                  <a:gd name="connsiteX22" fmla="*/ 507206 w 906832"/>
                  <a:gd name="connsiteY22" fmla="*/ 111136 h 563579"/>
                  <a:gd name="connsiteX23" fmla="*/ 419100 w 906832"/>
                  <a:gd name="connsiteY23" fmla="*/ 111136 h 563579"/>
                  <a:gd name="connsiteX24" fmla="*/ 321469 w 906832"/>
                  <a:gd name="connsiteY24" fmla="*/ 103992 h 563579"/>
                  <a:gd name="connsiteX25" fmla="*/ 254794 w 906832"/>
                  <a:gd name="connsiteY25" fmla="*/ 111136 h 563579"/>
                  <a:gd name="connsiteX26" fmla="*/ 183356 w 906832"/>
                  <a:gd name="connsiteY26" fmla="*/ 158761 h 563579"/>
                  <a:gd name="connsiteX27" fmla="*/ 135731 w 906832"/>
                  <a:gd name="connsiteY27" fmla="*/ 199242 h 563579"/>
                  <a:gd name="connsiteX28" fmla="*/ 121444 w 906832"/>
                  <a:gd name="connsiteY28" fmla="*/ 218292 h 563579"/>
                  <a:gd name="connsiteX29" fmla="*/ 71438 w 906832"/>
                  <a:gd name="connsiteY29" fmla="*/ 206386 h 563579"/>
                  <a:gd name="connsiteX30" fmla="*/ 0 w 906832"/>
                  <a:gd name="connsiteY30" fmla="*/ 182574 h 563579"/>
                  <a:gd name="connsiteX0" fmla="*/ 0 w 906832"/>
                  <a:gd name="connsiteY0" fmla="*/ 182574 h 563579"/>
                  <a:gd name="connsiteX1" fmla="*/ 71438 w 906832"/>
                  <a:gd name="connsiteY1" fmla="*/ 94467 h 563579"/>
                  <a:gd name="connsiteX2" fmla="*/ 150019 w 906832"/>
                  <a:gd name="connsiteY2" fmla="*/ 44462 h 563579"/>
                  <a:gd name="connsiteX3" fmla="*/ 276225 w 906832"/>
                  <a:gd name="connsiteY3" fmla="*/ 6362 h 563579"/>
                  <a:gd name="connsiteX4" fmla="*/ 402431 w 906832"/>
                  <a:gd name="connsiteY4" fmla="*/ 1599 h 563579"/>
                  <a:gd name="connsiteX5" fmla="*/ 542925 w 906832"/>
                  <a:gd name="connsiteY5" fmla="*/ 23030 h 563579"/>
                  <a:gd name="connsiteX6" fmla="*/ 683419 w 906832"/>
                  <a:gd name="connsiteY6" fmla="*/ 70655 h 563579"/>
                  <a:gd name="connsiteX7" fmla="*/ 804863 w 906832"/>
                  <a:gd name="connsiteY7" fmla="*/ 161142 h 563579"/>
                  <a:gd name="connsiteX8" fmla="*/ 897731 w 906832"/>
                  <a:gd name="connsiteY8" fmla="*/ 282586 h 563579"/>
                  <a:gd name="connsiteX9" fmla="*/ 900113 w 906832"/>
                  <a:gd name="connsiteY9" fmla="*/ 408792 h 563579"/>
                  <a:gd name="connsiteX10" fmla="*/ 869156 w 906832"/>
                  <a:gd name="connsiteY10" fmla="*/ 482612 h 563579"/>
                  <a:gd name="connsiteX11" fmla="*/ 831056 w 906832"/>
                  <a:gd name="connsiteY11" fmla="*/ 527855 h 563579"/>
                  <a:gd name="connsiteX12" fmla="*/ 781050 w 906832"/>
                  <a:gd name="connsiteY12" fmla="*/ 563574 h 563579"/>
                  <a:gd name="connsiteX13" fmla="*/ 771525 w 906832"/>
                  <a:gd name="connsiteY13" fmla="*/ 530236 h 563579"/>
                  <a:gd name="connsiteX14" fmla="*/ 757238 w 906832"/>
                  <a:gd name="connsiteY14" fmla="*/ 494517 h 563579"/>
                  <a:gd name="connsiteX15" fmla="*/ 721519 w 906832"/>
                  <a:gd name="connsiteY15" fmla="*/ 465942 h 563579"/>
                  <a:gd name="connsiteX16" fmla="*/ 692944 w 906832"/>
                  <a:gd name="connsiteY16" fmla="*/ 449274 h 563579"/>
                  <a:gd name="connsiteX17" fmla="*/ 764382 w 906832"/>
                  <a:gd name="connsiteY17" fmla="*/ 394505 h 563579"/>
                  <a:gd name="connsiteX18" fmla="*/ 778669 w 906832"/>
                  <a:gd name="connsiteY18" fmla="*/ 334974 h 563579"/>
                  <a:gd name="connsiteX19" fmla="*/ 759619 w 906832"/>
                  <a:gd name="connsiteY19" fmla="*/ 268299 h 563579"/>
                  <a:gd name="connsiteX20" fmla="*/ 683419 w 906832"/>
                  <a:gd name="connsiteY20" fmla="*/ 196861 h 563579"/>
                  <a:gd name="connsiteX21" fmla="*/ 592931 w 906832"/>
                  <a:gd name="connsiteY21" fmla="*/ 139711 h 563579"/>
                  <a:gd name="connsiteX22" fmla="*/ 507206 w 906832"/>
                  <a:gd name="connsiteY22" fmla="*/ 111136 h 563579"/>
                  <a:gd name="connsiteX23" fmla="*/ 419100 w 906832"/>
                  <a:gd name="connsiteY23" fmla="*/ 111136 h 563579"/>
                  <a:gd name="connsiteX24" fmla="*/ 321469 w 906832"/>
                  <a:gd name="connsiteY24" fmla="*/ 103992 h 563579"/>
                  <a:gd name="connsiteX25" fmla="*/ 254794 w 906832"/>
                  <a:gd name="connsiteY25" fmla="*/ 111136 h 563579"/>
                  <a:gd name="connsiteX26" fmla="*/ 183356 w 906832"/>
                  <a:gd name="connsiteY26" fmla="*/ 158761 h 563579"/>
                  <a:gd name="connsiteX27" fmla="*/ 135731 w 906832"/>
                  <a:gd name="connsiteY27" fmla="*/ 199242 h 563579"/>
                  <a:gd name="connsiteX28" fmla="*/ 121444 w 906832"/>
                  <a:gd name="connsiteY28" fmla="*/ 218292 h 563579"/>
                  <a:gd name="connsiteX29" fmla="*/ 71438 w 906832"/>
                  <a:gd name="connsiteY29" fmla="*/ 206386 h 563579"/>
                  <a:gd name="connsiteX30" fmla="*/ 0 w 906832"/>
                  <a:gd name="connsiteY30" fmla="*/ 182574 h 563579"/>
                  <a:gd name="connsiteX0" fmla="*/ 0 w 906832"/>
                  <a:gd name="connsiteY0" fmla="*/ 182574 h 563579"/>
                  <a:gd name="connsiteX1" fmla="*/ 71438 w 906832"/>
                  <a:gd name="connsiteY1" fmla="*/ 94467 h 563579"/>
                  <a:gd name="connsiteX2" fmla="*/ 150019 w 906832"/>
                  <a:gd name="connsiteY2" fmla="*/ 44462 h 563579"/>
                  <a:gd name="connsiteX3" fmla="*/ 276225 w 906832"/>
                  <a:gd name="connsiteY3" fmla="*/ 6362 h 563579"/>
                  <a:gd name="connsiteX4" fmla="*/ 402431 w 906832"/>
                  <a:gd name="connsiteY4" fmla="*/ 1599 h 563579"/>
                  <a:gd name="connsiteX5" fmla="*/ 542925 w 906832"/>
                  <a:gd name="connsiteY5" fmla="*/ 23030 h 563579"/>
                  <a:gd name="connsiteX6" fmla="*/ 683419 w 906832"/>
                  <a:gd name="connsiteY6" fmla="*/ 70655 h 563579"/>
                  <a:gd name="connsiteX7" fmla="*/ 804863 w 906832"/>
                  <a:gd name="connsiteY7" fmla="*/ 161142 h 563579"/>
                  <a:gd name="connsiteX8" fmla="*/ 897731 w 906832"/>
                  <a:gd name="connsiteY8" fmla="*/ 282586 h 563579"/>
                  <a:gd name="connsiteX9" fmla="*/ 900113 w 906832"/>
                  <a:gd name="connsiteY9" fmla="*/ 408792 h 563579"/>
                  <a:gd name="connsiteX10" fmla="*/ 869156 w 906832"/>
                  <a:gd name="connsiteY10" fmla="*/ 482612 h 563579"/>
                  <a:gd name="connsiteX11" fmla="*/ 831056 w 906832"/>
                  <a:gd name="connsiteY11" fmla="*/ 527855 h 563579"/>
                  <a:gd name="connsiteX12" fmla="*/ 781050 w 906832"/>
                  <a:gd name="connsiteY12" fmla="*/ 563574 h 563579"/>
                  <a:gd name="connsiteX13" fmla="*/ 771525 w 906832"/>
                  <a:gd name="connsiteY13" fmla="*/ 530236 h 563579"/>
                  <a:gd name="connsiteX14" fmla="*/ 757238 w 906832"/>
                  <a:gd name="connsiteY14" fmla="*/ 494517 h 563579"/>
                  <a:gd name="connsiteX15" fmla="*/ 721519 w 906832"/>
                  <a:gd name="connsiteY15" fmla="*/ 465942 h 563579"/>
                  <a:gd name="connsiteX16" fmla="*/ 702469 w 906832"/>
                  <a:gd name="connsiteY16" fmla="*/ 442131 h 563579"/>
                  <a:gd name="connsiteX17" fmla="*/ 764382 w 906832"/>
                  <a:gd name="connsiteY17" fmla="*/ 394505 h 563579"/>
                  <a:gd name="connsiteX18" fmla="*/ 778669 w 906832"/>
                  <a:gd name="connsiteY18" fmla="*/ 334974 h 563579"/>
                  <a:gd name="connsiteX19" fmla="*/ 759619 w 906832"/>
                  <a:gd name="connsiteY19" fmla="*/ 268299 h 563579"/>
                  <a:gd name="connsiteX20" fmla="*/ 683419 w 906832"/>
                  <a:gd name="connsiteY20" fmla="*/ 196861 h 563579"/>
                  <a:gd name="connsiteX21" fmla="*/ 592931 w 906832"/>
                  <a:gd name="connsiteY21" fmla="*/ 139711 h 563579"/>
                  <a:gd name="connsiteX22" fmla="*/ 507206 w 906832"/>
                  <a:gd name="connsiteY22" fmla="*/ 111136 h 563579"/>
                  <a:gd name="connsiteX23" fmla="*/ 419100 w 906832"/>
                  <a:gd name="connsiteY23" fmla="*/ 111136 h 563579"/>
                  <a:gd name="connsiteX24" fmla="*/ 321469 w 906832"/>
                  <a:gd name="connsiteY24" fmla="*/ 103992 h 563579"/>
                  <a:gd name="connsiteX25" fmla="*/ 254794 w 906832"/>
                  <a:gd name="connsiteY25" fmla="*/ 111136 h 563579"/>
                  <a:gd name="connsiteX26" fmla="*/ 183356 w 906832"/>
                  <a:gd name="connsiteY26" fmla="*/ 158761 h 563579"/>
                  <a:gd name="connsiteX27" fmla="*/ 135731 w 906832"/>
                  <a:gd name="connsiteY27" fmla="*/ 199242 h 563579"/>
                  <a:gd name="connsiteX28" fmla="*/ 121444 w 906832"/>
                  <a:gd name="connsiteY28" fmla="*/ 218292 h 563579"/>
                  <a:gd name="connsiteX29" fmla="*/ 71438 w 906832"/>
                  <a:gd name="connsiteY29" fmla="*/ 206386 h 563579"/>
                  <a:gd name="connsiteX30" fmla="*/ 0 w 906832"/>
                  <a:gd name="connsiteY30" fmla="*/ 182574 h 563579"/>
                  <a:gd name="connsiteX0" fmla="*/ 0 w 906832"/>
                  <a:gd name="connsiteY0" fmla="*/ 182574 h 563579"/>
                  <a:gd name="connsiteX1" fmla="*/ 71438 w 906832"/>
                  <a:gd name="connsiteY1" fmla="*/ 94467 h 563579"/>
                  <a:gd name="connsiteX2" fmla="*/ 150019 w 906832"/>
                  <a:gd name="connsiteY2" fmla="*/ 44462 h 563579"/>
                  <a:gd name="connsiteX3" fmla="*/ 276225 w 906832"/>
                  <a:gd name="connsiteY3" fmla="*/ 6362 h 563579"/>
                  <a:gd name="connsiteX4" fmla="*/ 402431 w 906832"/>
                  <a:gd name="connsiteY4" fmla="*/ 1599 h 563579"/>
                  <a:gd name="connsiteX5" fmla="*/ 542925 w 906832"/>
                  <a:gd name="connsiteY5" fmla="*/ 23030 h 563579"/>
                  <a:gd name="connsiteX6" fmla="*/ 683419 w 906832"/>
                  <a:gd name="connsiteY6" fmla="*/ 70655 h 563579"/>
                  <a:gd name="connsiteX7" fmla="*/ 804863 w 906832"/>
                  <a:gd name="connsiteY7" fmla="*/ 161142 h 563579"/>
                  <a:gd name="connsiteX8" fmla="*/ 897731 w 906832"/>
                  <a:gd name="connsiteY8" fmla="*/ 282586 h 563579"/>
                  <a:gd name="connsiteX9" fmla="*/ 900113 w 906832"/>
                  <a:gd name="connsiteY9" fmla="*/ 408792 h 563579"/>
                  <a:gd name="connsiteX10" fmla="*/ 869156 w 906832"/>
                  <a:gd name="connsiteY10" fmla="*/ 482612 h 563579"/>
                  <a:gd name="connsiteX11" fmla="*/ 831056 w 906832"/>
                  <a:gd name="connsiteY11" fmla="*/ 527855 h 563579"/>
                  <a:gd name="connsiteX12" fmla="*/ 781050 w 906832"/>
                  <a:gd name="connsiteY12" fmla="*/ 563574 h 563579"/>
                  <a:gd name="connsiteX13" fmla="*/ 771525 w 906832"/>
                  <a:gd name="connsiteY13" fmla="*/ 530236 h 563579"/>
                  <a:gd name="connsiteX14" fmla="*/ 757238 w 906832"/>
                  <a:gd name="connsiteY14" fmla="*/ 494517 h 563579"/>
                  <a:gd name="connsiteX15" fmla="*/ 726281 w 906832"/>
                  <a:gd name="connsiteY15" fmla="*/ 465942 h 563579"/>
                  <a:gd name="connsiteX16" fmla="*/ 702469 w 906832"/>
                  <a:gd name="connsiteY16" fmla="*/ 442131 h 563579"/>
                  <a:gd name="connsiteX17" fmla="*/ 764382 w 906832"/>
                  <a:gd name="connsiteY17" fmla="*/ 394505 h 563579"/>
                  <a:gd name="connsiteX18" fmla="*/ 778669 w 906832"/>
                  <a:gd name="connsiteY18" fmla="*/ 334974 h 563579"/>
                  <a:gd name="connsiteX19" fmla="*/ 759619 w 906832"/>
                  <a:gd name="connsiteY19" fmla="*/ 268299 h 563579"/>
                  <a:gd name="connsiteX20" fmla="*/ 683419 w 906832"/>
                  <a:gd name="connsiteY20" fmla="*/ 196861 h 563579"/>
                  <a:gd name="connsiteX21" fmla="*/ 592931 w 906832"/>
                  <a:gd name="connsiteY21" fmla="*/ 139711 h 563579"/>
                  <a:gd name="connsiteX22" fmla="*/ 507206 w 906832"/>
                  <a:gd name="connsiteY22" fmla="*/ 111136 h 563579"/>
                  <a:gd name="connsiteX23" fmla="*/ 419100 w 906832"/>
                  <a:gd name="connsiteY23" fmla="*/ 111136 h 563579"/>
                  <a:gd name="connsiteX24" fmla="*/ 321469 w 906832"/>
                  <a:gd name="connsiteY24" fmla="*/ 103992 h 563579"/>
                  <a:gd name="connsiteX25" fmla="*/ 254794 w 906832"/>
                  <a:gd name="connsiteY25" fmla="*/ 111136 h 563579"/>
                  <a:gd name="connsiteX26" fmla="*/ 183356 w 906832"/>
                  <a:gd name="connsiteY26" fmla="*/ 158761 h 563579"/>
                  <a:gd name="connsiteX27" fmla="*/ 135731 w 906832"/>
                  <a:gd name="connsiteY27" fmla="*/ 199242 h 563579"/>
                  <a:gd name="connsiteX28" fmla="*/ 121444 w 906832"/>
                  <a:gd name="connsiteY28" fmla="*/ 218292 h 563579"/>
                  <a:gd name="connsiteX29" fmla="*/ 71438 w 906832"/>
                  <a:gd name="connsiteY29" fmla="*/ 206386 h 563579"/>
                  <a:gd name="connsiteX30" fmla="*/ 0 w 906832"/>
                  <a:gd name="connsiteY30" fmla="*/ 182574 h 563579"/>
                  <a:gd name="connsiteX0" fmla="*/ 0 w 906832"/>
                  <a:gd name="connsiteY0" fmla="*/ 182574 h 561197"/>
                  <a:gd name="connsiteX1" fmla="*/ 71438 w 906832"/>
                  <a:gd name="connsiteY1" fmla="*/ 94467 h 561197"/>
                  <a:gd name="connsiteX2" fmla="*/ 150019 w 906832"/>
                  <a:gd name="connsiteY2" fmla="*/ 44462 h 561197"/>
                  <a:gd name="connsiteX3" fmla="*/ 276225 w 906832"/>
                  <a:gd name="connsiteY3" fmla="*/ 6362 h 561197"/>
                  <a:gd name="connsiteX4" fmla="*/ 402431 w 906832"/>
                  <a:gd name="connsiteY4" fmla="*/ 1599 h 561197"/>
                  <a:gd name="connsiteX5" fmla="*/ 542925 w 906832"/>
                  <a:gd name="connsiteY5" fmla="*/ 23030 h 561197"/>
                  <a:gd name="connsiteX6" fmla="*/ 683419 w 906832"/>
                  <a:gd name="connsiteY6" fmla="*/ 70655 h 561197"/>
                  <a:gd name="connsiteX7" fmla="*/ 804863 w 906832"/>
                  <a:gd name="connsiteY7" fmla="*/ 161142 h 561197"/>
                  <a:gd name="connsiteX8" fmla="*/ 897731 w 906832"/>
                  <a:gd name="connsiteY8" fmla="*/ 282586 h 561197"/>
                  <a:gd name="connsiteX9" fmla="*/ 900113 w 906832"/>
                  <a:gd name="connsiteY9" fmla="*/ 408792 h 561197"/>
                  <a:gd name="connsiteX10" fmla="*/ 869156 w 906832"/>
                  <a:gd name="connsiteY10" fmla="*/ 482612 h 561197"/>
                  <a:gd name="connsiteX11" fmla="*/ 831056 w 906832"/>
                  <a:gd name="connsiteY11" fmla="*/ 527855 h 561197"/>
                  <a:gd name="connsiteX12" fmla="*/ 785812 w 906832"/>
                  <a:gd name="connsiteY12" fmla="*/ 561192 h 561197"/>
                  <a:gd name="connsiteX13" fmla="*/ 771525 w 906832"/>
                  <a:gd name="connsiteY13" fmla="*/ 530236 h 561197"/>
                  <a:gd name="connsiteX14" fmla="*/ 757238 w 906832"/>
                  <a:gd name="connsiteY14" fmla="*/ 494517 h 561197"/>
                  <a:gd name="connsiteX15" fmla="*/ 726281 w 906832"/>
                  <a:gd name="connsiteY15" fmla="*/ 465942 h 561197"/>
                  <a:gd name="connsiteX16" fmla="*/ 702469 w 906832"/>
                  <a:gd name="connsiteY16" fmla="*/ 442131 h 561197"/>
                  <a:gd name="connsiteX17" fmla="*/ 764382 w 906832"/>
                  <a:gd name="connsiteY17" fmla="*/ 394505 h 561197"/>
                  <a:gd name="connsiteX18" fmla="*/ 778669 w 906832"/>
                  <a:gd name="connsiteY18" fmla="*/ 334974 h 561197"/>
                  <a:gd name="connsiteX19" fmla="*/ 759619 w 906832"/>
                  <a:gd name="connsiteY19" fmla="*/ 268299 h 561197"/>
                  <a:gd name="connsiteX20" fmla="*/ 683419 w 906832"/>
                  <a:gd name="connsiteY20" fmla="*/ 196861 h 561197"/>
                  <a:gd name="connsiteX21" fmla="*/ 592931 w 906832"/>
                  <a:gd name="connsiteY21" fmla="*/ 139711 h 561197"/>
                  <a:gd name="connsiteX22" fmla="*/ 507206 w 906832"/>
                  <a:gd name="connsiteY22" fmla="*/ 111136 h 561197"/>
                  <a:gd name="connsiteX23" fmla="*/ 419100 w 906832"/>
                  <a:gd name="connsiteY23" fmla="*/ 111136 h 561197"/>
                  <a:gd name="connsiteX24" fmla="*/ 321469 w 906832"/>
                  <a:gd name="connsiteY24" fmla="*/ 103992 h 561197"/>
                  <a:gd name="connsiteX25" fmla="*/ 254794 w 906832"/>
                  <a:gd name="connsiteY25" fmla="*/ 111136 h 561197"/>
                  <a:gd name="connsiteX26" fmla="*/ 183356 w 906832"/>
                  <a:gd name="connsiteY26" fmla="*/ 158761 h 561197"/>
                  <a:gd name="connsiteX27" fmla="*/ 135731 w 906832"/>
                  <a:gd name="connsiteY27" fmla="*/ 199242 h 561197"/>
                  <a:gd name="connsiteX28" fmla="*/ 121444 w 906832"/>
                  <a:gd name="connsiteY28" fmla="*/ 218292 h 561197"/>
                  <a:gd name="connsiteX29" fmla="*/ 71438 w 906832"/>
                  <a:gd name="connsiteY29" fmla="*/ 206386 h 561197"/>
                  <a:gd name="connsiteX30" fmla="*/ 0 w 906832"/>
                  <a:gd name="connsiteY30" fmla="*/ 182574 h 561197"/>
                  <a:gd name="connsiteX0" fmla="*/ 0 w 906832"/>
                  <a:gd name="connsiteY0" fmla="*/ 182574 h 561197"/>
                  <a:gd name="connsiteX1" fmla="*/ 71438 w 906832"/>
                  <a:gd name="connsiteY1" fmla="*/ 94467 h 561197"/>
                  <a:gd name="connsiteX2" fmla="*/ 150019 w 906832"/>
                  <a:gd name="connsiteY2" fmla="*/ 44462 h 561197"/>
                  <a:gd name="connsiteX3" fmla="*/ 276225 w 906832"/>
                  <a:gd name="connsiteY3" fmla="*/ 6362 h 561197"/>
                  <a:gd name="connsiteX4" fmla="*/ 402431 w 906832"/>
                  <a:gd name="connsiteY4" fmla="*/ 1599 h 561197"/>
                  <a:gd name="connsiteX5" fmla="*/ 542925 w 906832"/>
                  <a:gd name="connsiteY5" fmla="*/ 23030 h 561197"/>
                  <a:gd name="connsiteX6" fmla="*/ 683419 w 906832"/>
                  <a:gd name="connsiteY6" fmla="*/ 70655 h 561197"/>
                  <a:gd name="connsiteX7" fmla="*/ 804863 w 906832"/>
                  <a:gd name="connsiteY7" fmla="*/ 161142 h 561197"/>
                  <a:gd name="connsiteX8" fmla="*/ 897731 w 906832"/>
                  <a:gd name="connsiteY8" fmla="*/ 282586 h 561197"/>
                  <a:gd name="connsiteX9" fmla="*/ 900113 w 906832"/>
                  <a:gd name="connsiteY9" fmla="*/ 408792 h 561197"/>
                  <a:gd name="connsiteX10" fmla="*/ 869156 w 906832"/>
                  <a:gd name="connsiteY10" fmla="*/ 482612 h 561197"/>
                  <a:gd name="connsiteX11" fmla="*/ 831056 w 906832"/>
                  <a:gd name="connsiteY11" fmla="*/ 527855 h 561197"/>
                  <a:gd name="connsiteX12" fmla="*/ 785812 w 906832"/>
                  <a:gd name="connsiteY12" fmla="*/ 561192 h 561197"/>
                  <a:gd name="connsiteX13" fmla="*/ 771525 w 906832"/>
                  <a:gd name="connsiteY13" fmla="*/ 530236 h 561197"/>
                  <a:gd name="connsiteX14" fmla="*/ 757238 w 906832"/>
                  <a:gd name="connsiteY14" fmla="*/ 494517 h 561197"/>
                  <a:gd name="connsiteX15" fmla="*/ 726281 w 906832"/>
                  <a:gd name="connsiteY15" fmla="*/ 465942 h 561197"/>
                  <a:gd name="connsiteX16" fmla="*/ 707231 w 906832"/>
                  <a:gd name="connsiteY16" fmla="*/ 439749 h 561197"/>
                  <a:gd name="connsiteX17" fmla="*/ 764382 w 906832"/>
                  <a:gd name="connsiteY17" fmla="*/ 394505 h 561197"/>
                  <a:gd name="connsiteX18" fmla="*/ 778669 w 906832"/>
                  <a:gd name="connsiteY18" fmla="*/ 334974 h 561197"/>
                  <a:gd name="connsiteX19" fmla="*/ 759619 w 906832"/>
                  <a:gd name="connsiteY19" fmla="*/ 268299 h 561197"/>
                  <a:gd name="connsiteX20" fmla="*/ 683419 w 906832"/>
                  <a:gd name="connsiteY20" fmla="*/ 196861 h 561197"/>
                  <a:gd name="connsiteX21" fmla="*/ 592931 w 906832"/>
                  <a:gd name="connsiteY21" fmla="*/ 139711 h 561197"/>
                  <a:gd name="connsiteX22" fmla="*/ 507206 w 906832"/>
                  <a:gd name="connsiteY22" fmla="*/ 111136 h 561197"/>
                  <a:gd name="connsiteX23" fmla="*/ 419100 w 906832"/>
                  <a:gd name="connsiteY23" fmla="*/ 111136 h 561197"/>
                  <a:gd name="connsiteX24" fmla="*/ 321469 w 906832"/>
                  <a:gd name="connsiteY24" fmla="*/ 103992 h 561197"/>
                  <a:gd name="connsiteX25" fmla="*/ 254794 w 906832"/>
                  <a:gd name="connsiteY25" fmla="*/ 111136 h 561197"/>
                  <a:gd name="connsiteX26" fmla="*/ 183356 w 906832"/>
                  <a:gd name="connsiteY26" fmla="*/ 158761 h 561197"/>
                  <a:gd name="connsiteX27" fmla="*/ 135731 w 906832"/>
                  <a:gd name="connsiteY27" fmla="*/ 199242 h 561197"/>
                  <a:gd name="connsiteX28" fmla="*/ 121444 w 906832"/>
                  <a:gd name="connsiteY28" fmla="*/ 218292 h 561197"/>
                  <a:gd name="connsiteX29" fmla="*/ 71438 w 906832"/>
                  <a:gd name="connsiteY29" fmla="*/ 206386 h 561197"/>
                  <a:gd name="connsiteX30" fmla="*/ 0 w 906832"/>
                  <a:gd name="connsiteY30" fmla="*/ 182574 h 561197"/>
                  <a:gd name="connsiteX0" fmla="*/ 0 w 906832"/>
                  <a:gd name="connsiteY0" fmla="*/ 182574 h 561197"/>
                  <a:gd name="connsiteX1" fmla="*/ 71438 w 906832"/>
                  <a:gd name="connsiteY1" fmla="*/ 94467 h 561197"/>
                  <a:gd name="connsiteX2" fmla="*/ 150019 w 906832"/>
                  <a:gd name="connsiteY2" fmla="*/ 44462 h 561197"/>
                  <a:gd name="connsiteX3" fmla="*/ 276225 w 906832"/>
                  <a:gd name="connsiteY3" fmla="*/ 6362 h 561197"/>
                  <a:gd name="connsiteX4" fmla="*/ 402431 w 906832"/>
                  <a:gd name="connsiteY4" fmla="*/ 1599 h 561197"/>
                  <a:gd name="connsiteX5" fmla="*/ 542925 w 906832"/>
                  <a:gd name="connsiteY5" fmla="*/ 23030 h 561197"/>
                  <a:gd name="connsiteX6" fmla="*/ 683419 w 906832"/>
                  <a:gd name="connsiteY6" fmla="*/ 70655 h 561197"/>
                  <a:gd name="connsiteX7" fmla="*/ 804863 w 906832"/>
                  <a:gd name="connsiteY7" fmla="*/ 161142 h 561197"/>
                  <a:gd name="connsiteX8" fmla="*/ 897731 w 906832"/>
                  <a:gd name="connsiteY8" fmla="*/ 282586 h 561197"/>
                  <a:gd name="connsiteX9" fmla="*/ 900113 w 906832"/>
                  <a:gd name="connsiteY9" fmla="*/ 408792 h 561197"/>
                  <a:gd name="connsiteX10" fmla="*/ 869156 w 906832"/>
                  <a:gd name="connsiteY10" fmla="*/ 482612 h 561197"/>
                  <a:gd name="connsiteX11" fmla="*/ 831056 w 906832"/>
                  <a:gd name="connsiteY11" fmla="*/ 527855 h 561197"/>
                  <a:gd name="connsiteX12" fmla="*/ 785812 w 906832"/>
                  <a:gd name="connsiteY12" fmla="*/ 561192 h 561197"/>
                  <a:gd name="connsiteX13" fmla="*/ 771525 w 906832"/>
                  <a:gd name="connsiteY13" fmla="*/ 530236 h 561197"/>
                  <a:gd name="connsiteX14" fmla="*/ 757238 w 906832"/>
                  <a:gd name="connsiteY14" fmla="*/ 494517 h 561197"/>
                  <a:gd name="connsiteX15" fmla="*/ 726281 w 906832"/>
                  <a:gd name="connsiteY15" fmla="*/ 465942 h 561197"/>
                  <a:gd name="connsiteX16" fmla="*/ 707231 w 906832"/>
                  <a:gd name="connsiteY16" fmla="*/ 439749 h 561197"/>
                  <a:gd name="connsiteX17" fmla="*/ 764382 w 906832"/>
                  <a:gd name="connsiteY17" fmla="*/ 394505 h 561197"/>
                  <a:gd name="connsiteX18" fmla="*/ 778669 w 906832"/>
                  <a:gd name="connsiteY18" fmla="*/ 334974 h 561197"/>
                  <a:gd name="connsiteX19" fmla="*/ 759619 w 906832"/>
                  <a:gd name="connsiteY19" fmla="*/ 268299 h 561197"/>
                  <a:gd name="connsiteX20" fmla="*/ 683419 w 906832"/>
                  <a:gd name="connsiteY20" fmla="*/ 196861 h 561197"/>
                  <a:gd name="connsiteX21" fmla="*/ 592931 w 906832"/>
                  <a:gd name="connsiteY21" fmla="*/ 139711 h 561197"/>
                  <a:gd name="connsiteX22" fmla="*/ 507206 w 906832"/>
                  <a:gd name="connsiteY22" fmla="*/ 111136 h 561197"/>
                  <a:gd name="connsiteX23" fmla="*/ 419100 w 906832"/>
                  <a:gd name="connsiteY23" fmla="*/ 111136 h 561197"/>
                  <a:gd name="connsiteX24" fmla="*/ 321469 w 906832"/>
                  <a:gd name="connsiteY24" fmla="*/ 103992 h 561197"/>
                  <a:gd name="connsiteX25" fmla="*/ 254794 w 906832"/>
                  <a:gd name="connsiteY25" fmla="*/ 120661 h 561197"/>
                  <a:gd name="connsiteX26" fmla="*/ 183356 w 906832"/>
                  <a:gd name="connsiteY26" fmla="*/ 158761 h 561197"/>
                  <a:gd name="connsiteX27" fmla="*/ 135731 w 906832"/>
                  <a:gd name="connsiteY27" fmla="*/ 199242 h 561197"/>
                  <a:gd name="connsiteX28" fmla="*/ 121444 w 906832"/>
                  <a:gd name="connsiteY28" fmla="*/ 218292 h 561197"/>
                  <a:gd name="connsiteX29" fmla="*/ 71438 w 906832"/>
                  <a:gd name="connsiteY29" fmla="*/ 206386 h 561197"/>
                  <a:gd name="connsiteX30" fmla="*/ 0 w 906832"/>
                  <a:gd name="connsiteY30" fmla="*/ 182574 h 561197"/>
                  <a:gd name="connsiteX0" fmla="*/ 0 w 906832"/>
                  <a:gd name="connsiteY0" fmla="*/ 182574 h 561197"/>
                  <a:gd name="connsiteX1" fmla="*/ 71438 w 906832"/>
                  <a:gd name="connsiteY1" fmla="*/ 94467 h 561197"/>
                  <a:gd name="connsiteX2" fmla="*/ 150019 w 906832"/>
                  <a:gd name="connsiteY2" fmla="*/ 44462 h 561197"/>
                  <a:gd name="connsiteX3" fmla="*/ 276225 w 906832"/>
                  <a:gd name="connsiteY3" fmla="*/ 6362 h 561197"/>
                  <a:gd name="connsiteX4" fmla="*/ 402431 w 906832"/>
                  <a:gd name="connsiteY4" fmla="*/ 1599 h 561197"/>
                  <a:gd name="connsiteX5" fmla="*/ 542925 w 906832"/>
                  <a:gd name="connsiteY5" fmla="*/ 23030 h 561197"/>
                  <a:gd name="connsiteX6" fmla="*/ 683419 w 906832"/>
                  <a:gd name="connsiteY6" fmla="*/ 70655 h 561197"/>
                  <a:gd name="connsiteX7" fmla="*/ 804863 w 906832"/>
                  <a:gd name="connsiteY7" fmla="*/ 161142 h 561197"/>
                  <a:gd name="connsiteX8" fmla="*/ 897731 w 906832"/>
                  <a:gd name="connsiteY8" fmla="*/ 282586 h 561197"/>
                  <a:gd name="connsiteX9" fmla="*/ 900113 w 906832"/>
                  <a:gd name="connsiteY9" fmla="*/ 408792 h 561197"/>
                  <a:gd name="connsiteX10" fmla="*/ 869156 w 906832"/>
                  <a:gd name="connsiteY10" fmla="*/ 482612 h 561197"/>
                  <a:gd name="connsiteX11" fmla="*/ 831056 w 906832"/>
                  <a:gd name="connsiteY11" fmla="*/ 527855 h 561197"/>
                  <a:gd name="connsiteX12" fmla="*/ 785812 w 906832"/>
                  <a:gd name="connsiteY12" fmla="*/ 561192 h 561197"/>
                  <a:gd name="connsiteX13" fmla="*/ 771525 w 906832"/>
                  <a:gd name="connsiteY13" fmla="*/ 530236 h 561197"/>
                  <a:gd name="connsiteX14" fmla="*/ 757238 w 906832"/>
                  <a:gd name="connsiteY14" fmla="*/ 494517 h 561197"/>
                  <a:gd name="connsiteX15" fmla="*/ 726281 w 906832"/>
                  <a:gd name="connsiteY15" fmla="*/ 465942 h 561197"/>
                  <a:gd name="connsiteX16" fmla="*/ 707231 w 906832"/>
                  <a:gd name="connsiteY16" fmla="*/ 439749 h 561197"/>
                  <a:gd name="connsiteX17" fmla="*/ 764382 w 906832"/>
                  <a:gd name="connsiteY17" fmla="*/ 394505 h 561197"/>
                  <a:gd name="connsiteX18" fmla="*/ 778669 w 906832"/>
                  <a:gd name="connsiteY18" fmla="*/ 334974 h 561197"/>
                  <a:gd name="connsiteX19" fmla="*/ 759619 w 906832"/>
                  <a:gd name="connsiteY19" fmla="*/ 268299 h 561197"/>
                  <a:gd name="connsiteX20" fmla="*/ 683419 w 906832"/>
                  <a:gd name="connsiteY20" fmla="*/ 196861 h 561197"/>
                  <a:gd name="connsiteX21" fmla="*/ 592931 w 906832"/>
                  <a:gd name="connsiteY21" fmla="*/ 139711 h 561197"/>
                  <a:gd name="connsiteX22" fmla="*/ 507206 w 906832"/>
                  <a:gd name="connsiteY22" fmla="*/ 111136 h 561197"/>
                  <a:gd name="connsiteX23" fmla="*/ 419100 w 906832"/>
                  <a:gd name="connsiteY23" fmla="*/ 111136 h 561197"/>
                  <a:gd name="connsiteX24" fmla="*/ 321469 w 906832"/>
                  <a:gd name="connsiteY24" fmla="*/ 108755 h 561197"/>
                  <a:gd name="connsiteX25" fmla="*/ 254794 w 906832"/>
                  <a:gd name="connsiteY25" fmla="*/ 120661 h 561197"/>
                  <a:gd name="connsiteX26" fmla="*/ 183356 w 906832"/>
                  <a:gd name="connsiteY26" fmla="*/ 158761 h 561197"/>
                  <a:gd name="connsiteX27" fmla="*/ 135731 w 906832"/>
                  <a:gd name="connsiteY27" fmla="*/ 199242 h 561197"/>
                  <a:gd name="connsiteX28" fmla="*/ 121444 w 906832"/>
                  <a:gd name="connsiteY28" fmla="*/ 218292 h 561197"/>
                  <a:gd name="connsiteX29" fmla="*/ 71438 w 906832"/>
                  <a:gd name="connsiteY29" fmla="*/ 206386 h 561197"/>
                  <a:gd name="connsiteX30" fmla="*/ 0 w 906832"/>
                  <a:gd name="connsiteY30" fmla="*/ 182574 h 561197"/>
                  <a:gd name="connsiteX0" fmla="*/ 0 w 906832"/>
                  <a:gd name="connsiteY0" fmla="*/ 182574 h 561197"/>
                  <a:gd name="connsiteX1" fmla="*/ 71438 w 906832"/>
                  <a:gd name="connsiteY1" fmla="*/ 94467 h 561197"/>
                  <a:gd name="connsiteX2" fmla="*/ 150019 w 906832"/>
                  <a:gd name="connsiteY2" fmla="*/ 44462 h 561197"/>
                  <a:gd name="connsiteX3" fmla="*/ 276225 w 906832"/>
                  <a:gd name="connsiteY3" fmla="*/ 6362 h 561197"/>
                  <a:gd name="connsiteX4" fmla="*/ 402431 w 906832"/>
                  <a:gd name="connsiteY4" fmla="*/ 1599 h 561197"/>
                  <a:gd name="connsiteX5" fmla="*/ 542925 w 906832"/>
                  <a:gd name="connsiteY5" fmla="*/ 23030 h 561197"/>
                  <a:gd name="connsiteX6" fmla="*/ 683419 w 906832"/>
                  <a:gd name="connsiteY6" fmla="*/ 70655 h 561197"/>
                  <a:gd name="connsiteX7" fmla="*/ 804863 w 906832"/>
                  <a:gd name="connsiteY7" fmla="*/ 161142 h 561197"/>
                  <a:gd name="connsiteX8" fmla="*/ 897731 w 906832"/>
                  <a:gd name="connsiteY8" fmla="*/ 282586 h 561197"/>
                  <a:gd name="connsiteX9" fmla="*/ 900113 w 906832"/>
                  <a:gd name="connsiteY9" fmla="*/ 408792 h 561197"/>
                  <a:gd name="connsiteX10" fmla="*/ 869156 w 906832"/>
                  <a:gd name="connsiteY10" fmla="*/ 482612 h 561197"/>
                  <a:gd name="connsiteX11" fmla="*/ 831056 w 906832"/>
                  <a:gd name="connsiteY11" fmla="*/ 527855 h 561197"/>
                  <a:gd name="connsiteX12" fmla="*/ 785812 w 906832"/>
                  <a:gd name="connsiteY12" fmla="*/ 561192 h 561197"/>
                  <a:gd name="connsiteX13" fmla="*/ 771525 w 906832"/>
                  <a:gd name="connsiteY13" fmla="*/ 530236 h 561197"/>
                  <a:gd name="connsiteX14" fmla="*/ 757238 w 906832"/>
                  <a:gd name="connsiteY14" fmla="*/ 494517 h 561197"/>
                  <a:gd name="connsiteX15" fmla="*/ 726281 w 906832"/>
                  <a:gd name="connsiteY15" fmla="*/ 465942 h 561197"/>
                  <a:gd name="connsiteX16" fmla="*/ 707231 w 906832"/>
                  <a:gd name="connsiteY16" fmla="*/ 439749 h 561197"/>
                  <a:gd name="connsiteX17" fmla="*/ 764382 w 906832"/>
                  <a:gd name="connsiteY17" fmla="*/ 394505 h 561197"/>
                  <a:gd name="connsiteX18" fmla="*/ 778669 w 906832"/>
                  <a:gd name="connsiteY18" fmla="*/ 334974 h 561197"/>
                  <a:gd name="connsiteX19" fmla="*/ 759619 w 906832"/>
                  <a:gd name="connsiteY19" fmla="*/ 268299 h 561197"/>
                  <a:gd name="connsiteX20" fmla="*/ 683419 w 906832"/>
                  <a:gd name="connsiteY20" fmla="*/ 196861 h 561197"/>
                  <a:gd name="connsiteX21" fmla="*/ 592931 w 906832"/>
                  <a:gd name="connsiteY21" fmla="*/ 139711 h 561197"/>
                  <a:gd name="connsiteX22" fmla="*/ 514349 w 906832"/>
                  <a:gd name="connsiteY22" fmla="*/ 123042 h 561197"/>
                  <a:gd name="connsiteX23" fmla="*/ 419100 w 906832"/>
                  <a:gd name="connsiteY23" fmla="*/ 111136 h 561197"/>
                  <a:gd name="connsiteX24" fmla="*/ 321469 w 906832"/>
                  <a:gd name="connsiteY24" fmla="*/ 108755 h 561197"/>
                  <a:gd name="connsiteX25" fmla="*/ 254794 w 906832"/>
                  <a:gd name="connsiteY25" fmla="*/ 120661 h 561197"/>
                  <a:gd name="connsiteX26" fmla="*/ 183356 w 906832"/>
                  <a:gd name="connsiteY26" fmla="*/ 158761 h 561197"/>
                  <a:gd name="connsiteX27" fmla="*/ 135731 w 906832"/>
                  <a:gd name="connsiteY27" fmla="*/ 199242 h 561197"/>
                  <a:gd name="connsiteX28" fmla="*/ 121444 w 906832"/>
                  <a:gd name="connsiteY28" fmla="*/ 218292 h 561197"/>
                  <a:gd name="connsiteX29" fmla="*/ 71438 w 906832"/>
                  <a:gd name="connsiteY29" fmla="*/ 206386 h 561197"/>
                  <a:gd name="connsiteX30" fmla="*/ 0 w 906832"/>
                  <a:gd name="connsiteY30" fmla="*/ 182574 h 561197"/>
                  <a:gd name="connsiteX0" fmla="*/ 0 w 906832"/>
                  <a:gd name="connsiteY0" fmla="*/ 182224 h 560847"/>
                  <a:gd name="connsiteX1" fmla="*/ 71438 w 906832"/>
                  <a:gd name="connsiteY1" fmla="*/ 94117 h 560847"/>
                  <a:gd name="connsiteX2" fmla="*/ 150019 w 906832"/>
                  <a:gd name="connsiteY2" fmla="*/ 44112 h 560847"/>
                  <a:gd name="connsiteX3" fmla="*/ 276225 w 906832"/>
                  <a:gd name="connsiteY3" fmla="*/ 6012 h 560847"/>
                  <a:gd name="connsiteX4" fmla="*/ 402431 w 906832"/>
                  <a:gd name="connsiteY4" fmla="*/ 1249 h 560847"/>
                  <a:gd name="connsiteX5" fmla="*/ 545306 w 906832"/>
                  <a:gd name="connsiteY5" fmla="*/ 17918 h 560847"/>
                  <a:gd name="connsiteX6" fmla="*/ 683419 w 906832"/>
                  <a:gd name="connsiteY6" fmla="*/ 70305 h 560847"/>
                  <a:gd name="connsiteX7" fmla="*/ 804863 w 906832"/>
                  <a:gd name="connsiteY7" fmla="*/ 160792 h 560847"/>
                  <a:gd name="connsiteX8" fmla="*/ 897731 w 906832"/>
                  <a:gd name="connsiteY8" fmla="*/ 282236 h 560847"/>
                  <a:gd name="connsiteX9" fmla="*/ 900113 w 906832"/>
                  <a:gd name="connsiteY9" fmla="*/ 408442 h 560847"/>
                  <a:gd name="connsiteX10" fmla="*/ 869156 w 906832"/>
                  <a:gd name="connsiteY10" fmla="*/ 482262 h 560847"/>
                  <a:gd name="connsiteX11" fmla="*/ 831056 w 906832"/>
                  <a:gd name="connsiteY11" fmla="*/ 527505 h 560847"/>
                  <a:gd name="connsiteX12" fmla="*/ 785812 w 906832"/>
                  <a:gd name="connsiteY12" fmla="*/ 560842 h 560847"/>
                  <a:gd name="connsiteX13" fmla="*/ 771525 w 906832"/>
                  <a:gd name="connsiteY13" fmla="*/ 529886 h 560847"/>
                  <a:gd name="connsiteX14" fmla="*/ 757238 w 906832"/>
                  <a:gd name="connsiteY14" fmla="*/ 494167 h 560847"/>
                  <a:gd name="connsiteX15" fmla="*/ 726281 w 906832"/>
                  <a:gd name="connsiteY15" fmla="*/ 465592 h 560847"/>
                  <a:gd name="connsiteX16" fmla="*/ 707231 w 906832"/>
                  <a:gd name="connsiteY16" fmla="*/ 439399 h 560847"/>
                  <a:gd name="connsiteX17" fmla="*/ 764382 w 906832"/>
                  <a:gd name="connsiteY17" fmla="*/ 394155 h 560847"/>
                  <a:gd name="connsiteX18" fmla="*/ 778669 w 906832"/>
                  <a:gd name="connsiteY18" fmla="*/ 334624 h 560847"/>
                  <a:gd name="connsiteX19" fmla="*/ 759619 w 906832"/>
                  <a:gd name="connsiteY19" fmla="*/ 267949 h 560847"/>
                  <a:gd name="connsiteX20" fmla="*/ 683419 w 906832"/>
                  <a:gd name="connsiteY20" fmla="*/ 196511 h 560847"/>
                  <a:gd name="connsiteX21" fmla="*/ 592931 w 906832"/>
                  <a:gd name="connsiteY21" fmla="*/ 139361 h 560847"/>
                  <a:gd name="connsiteX22" fmla="*/ 514349 w 906832"/>
                  <a:gd name="connsiteY22" fmla="*/ 122692 h 560847"/>
                  <a:gd name="connsiteX23" fmla="*/ 419100 w 906832"/>
                  <a:gd name="connsiteY23" fmla="*/ 110786 h 560847"/>
                  <a:gd name="connsiteX24" fmla="*/ 321469 w 906832"/>
                  <a:gd name="connsiteY24" fmla="*/ 108405 h 560847"/>
                  <a:gd name="connsiteX25" fmla="*/ 254794 w 906832"/>
                  <a:gd name="connsiteY25" fmla="*/ 120311 h 560847"/>
                  <a:gd name="connsiteX26" fmla="*/ 183356 w 906832"/>
                  <a:gd name="connsiteY26" fmla="*/ 158411 h 560847"/>
                  <a:gd name="connsiteX27" fmla="*/ 135731 w 906832"/>
                  <a:gd name="connsiteY27" fmla="*/ 198892 h 560847"/>
                  <a:gd name="connsiteX28" fmla="*/ 121444 w 906832"/>
                  <a:gd name="connsiteY28" fmla="*/ 217942 h 560847"/>
                  <a:gd name="connsiteX29" fmla="*/ 71438 w 906832"/>
                  <a:gd name="connsiteY29" fmla="*/ 206036 h 560847"/>
                  <a:gd name="connsiteX30" fmla="*/ 0 w 906832"/>
                  <a:gd name="connsiteY30" fmla="*/ 182224 h 560847"/>
                  <a:gd name="connsiteX0" fmla="*/ 0 w 906666"/>
                  <a:gd name="connsiteY0" fmla="*/ 182224 h 560847"/>
                  <a:gd name="connsiteX1" fmla="*/ 71438 w 906666"/>
                  <a:gd name="connsiteY1" fmla="*/ 94117 h 560847"/>
                  <a:gd name="connsiteX2" fmla="*/ 150019 w 906666"/>
                  <a:gd name="connsiteY2" fmla="*/ 44112 h 560847"/>
                  <a:gd name="connsiteX3" fmla="*/ 276225 w 906666"/>
                  <a:gd name="connsiteY3" fmla="*/ 6012 h 560847"/>
                  <a:gd name="connsiteX4" fmla="*/ 402431 w 906666"/>
                  <a:gd name="connsiteY4" fmla="*/ 1249 h 560847"/>
                  <a:gd name="connsiteX5" fmla="*/ 545306 w 906666"/>
                  <a:gd name="connsiteY5" fmla="*/ 17918 h 560847"/>
                  <a:gd name="connsiteX6" fmla="*/ 683419 w 906666"/>
                  <a:gd name="connsiteY6" fmla="*/ 70305 h 560847"/>
                  <a:gd name="connsiteX7" fmla="*/ 807244 w 906666"/>
                  <a:gd name="connsiteY7" fmla="*/ 156030 h 560847"/>
                  <a:gd name="connsiteX8" fmla="*/ 897731 w 906666"/>
                  <a:gd name="connsiteY8" fmla="*/ 282236 h 560847"/>
                  <a:gd name="connsiteX9" fmla="*/ 900113 w 906666"/>
                  <a:gd name="connsiteY9" fmla="*/ 408442 h 560847"/>
                  <a:gd name="connsiteX10" fmla="*/ 869156 w 906666"/>
                  <a:gd name="connsiteY10" fmla="*/ 482262 h 560847"/>
                  <a:gd name="connsiteX11" fmla="*/ 831056 w 906666"/>
                  <a:gd name="connsiteY11" fmla="*/ 527505 h 560847"/>
                  <a:gd name="connsiteX12" fmla="*/ 785812 w 906666"/>
                  <a:gd name="connsiteY12" fmla="*/ 560842 h 560847"/>
                  <a:gd name="connsiteX13" fmla="*/ 771525 w 906666"/>
                  <a:gd name="connsiteY13" fmla="*/ 529886 h 560847"/>
                  <a:gd name="connsiteX14" fmla="*/ 757238 w 906666"/>
                  <a:gd name="connsiteY14" fmla="*/ 494167 h 560847"/>
                  <a:gd name="connsiteX15" fmla="*/ 726281 w 906666"/>
                  <a:gd name="connsiteY15" fmla="*/ 465592 h 560847"/>
                  <a:gd name="connsiteX16" fmla="*/ 707231 w 906666"/>
                  <a:gd name="connsiteY16" fmla="*/ 439399 h 560847"/>
                  <a:gd name="connsiteX17" fmla="*/ 764382 w 906666"/>
                  <a:gd name="connsiteY17" fmla="*/ 394155 h 560847"/>
                  <a:gd name="connsiteX18" fmla="*/ 778669 w 906666"/>
                  <a:gd name="connsiteY18" fmla="*/ 334624 h 560847"/>
                  <a:gd name="connsiteX19" fmla="*/ 759619 w 906666"/>
                  <a:gd name="connsiteY19" fmla="*/ 267949 h 560847"/>
                  <a:gd name="connsiteX20" fmla="*/ 683419 w 906666"/>
                  <a:gd name="connsiteY20" fmla="*/ 196511 h 560847"/>
                  <a:gd name="connsiteX21" fmla="*/ 592931 w 906666"/>
                  <a:gd name="connsiteY21" fmla="*/ 139361 h 560847"/>
                  <a:gd name="connsiteX22" fmla="*/ 514349 w 906666"/>
                  <a:gd name="connsiteY22" fmla="*/ 122692 h 560847"/>
                  <a:gd name="connsiteX23" fmla="*/ 419100 w 906666"/>
                  <a:gd name="connsiteY23" fmla="*/ 110786 h 560847"/>
                  <a:gd name="connsiteX24" fmla="*/ 321469 w 906666"/>
                  <a:gd name="connsiteY24" fmla="*/ 108405 h 560847"/>
                  <a:gd name="connsiteX25" fmla="*/ 254794 w 906666"/>
                  <a:gd name="connsiteY25" fmla="*/ 120311 h 560847"/>
                  <a:gd name="connsiteX26" fmla="*/ 183356 w 906666"/>
                  <a:gd name="connsiteY26" fmla="*/ 158411 h 560847"/>
                  <a:gd name="connsiteX27" fmla="*/ 135731 w 906666"/>
                  <a:gd name="connsiteY27" fmla="*/ 198892 h 560847"/>
                  <a:gd name="connsiteX28" fmla="*/ 121444 w 906666"/>
                  <a:gd name="connsiteY28" fmla="*/ 217942 h 560847"/>
                  <a:gd name="connsiteX29" fmla="*/ 71438 w 906666"/>
                  <a:gd name="connsiteY29" fmla="*/ 206036 h 560847"/>
                  <a:gd name="connsiteX30" fmla="*/ 0 w 906666"/>
                  <a:gd name="connsiteY30" fmla="*/ 182224 h 560847"/>
                  <a:gd name="connsiteX0" fmla="*/ 0 w 906666"/>
                  <a:gd name="connsiteY0" fmla="*/ 182224 h 560847"/>
                  <a:gd name="connsiteX1" fmla="*/ 71438 w 906666"/>
                  <a:gd name="connsiteY1" fmla="*/ 94117 h 560847"/>
                  <a:gd name="connsiteX2" fmla="*/ 150019 w 906666"/>
                  <a:gd name="connsiteY2" fmla="*/ 44112 h 560847"/>
                  <a:gd name="connsiteX3" fmla="*/ 276225 w 906666"/>
                  <a:gd name="connsiteY3" fmla="*/ 6012 h 560847"/>
                  <a:gd name="connsiteX4" fmla="*/ 402431 w 906666"/>
                  <a:gd name="connsiteY4" fmla="*/ 1249 h 560847"/>
                  <a:gd name="connsiteX5" fmla="*/ 545306 w 906666"/>
                  <a:gd name="connsiteY5" fmla="*/ 17918 h 560847"/>
                  <a:gd name="connsiteX6" fmla="*/ 683419 w 906666"/>
                  <a:gd name="connsiteY6" fmla="*/ 70305 h 560847"/>
                  <a:gd name="connsiteX7" fmla="*/ 807244 w 906666"/>
                  <a:gd name="connsiteY7" fmla="*/ 156030 h 560847"/>
                  <a:gd name="connsiteX8" fmla="*/ 897731 w 906666"/>
                  <a:gd name="connsiteY8" fmla="*/ 282236 h 560847"/>
                  <a:gd name="connsiteX9" fmla="*/ 900113 w 906666"/>
                  <a:gd name="connsiteY9" fmla="*/ 408442 h 560847"/>
                  <a:gd name="connsiteX10" fmla="*/ 869156 w 906666"/>
                  <a:gd name="connsiteY10" fmla="*/ 482262 h 560847"/>
                  <a:gd name="connsiteX11" fmla="*/ 831056 w 906666"/>
                  <a:gd name="connsiteY11" fmla="*/ 527505 h 560847"/>
                  <a:gd name="connsiteX12" fmla="*/ 785812 w 906666"/>
                  <a:gd name="connsiteY12" fmla="*/ 560842 h 560847"/>
                  <a:gd name="connsiteX13" fmla="*/ 771525 w 906666"/>
                  <a:gd name="connsiteY13" fmla="*/ 529886 h 560847"/>
                  <a:gd name="connsiteX14" fmla="*/ 757238 w 906666"/>
                  <a:gd name="connsiteY14" fmla="*/ 494167 h 560847"/>
                  <a:gd name="connsiteX15" fmla="*/ 726281 w 906666"/>
                  <a:gd name="connsiteY15" fmla="*/ 465592 h 560847"/>
                  <a:gd name="connsiteX16" fmla="*/ 707231 w 906666"/>
                  <a:gd name="connsiteY16" fmla="*/ 439399 h 560847"/>
                  <a:gd name="connsiteX17" fmla="*/ 764382 w 906666"/>
                  <a:gd name="connsiteY17" fmla="*/ 394155 h 560847"/>
                  <a:gd name="connsiteX18" fmla="*/ 778669 w 906666"/>
                  <a:gd name="connsiteY18" fmla="*/ 334624 h 560847"/>
                  <a:gd name="connsiteX19" fmla="*/ 759619 w 906666"/>
                  <a:gd name="connsiteY19" fmla="*/ 267949 h 560847"/>
                  <a:gd name="connsiteX20" fmla="*/ 683419 w 906666"/>
                  <a:gd name="connsiteY20" fmla="*/ 196511 h 560847"/>
                  <a:gd name="connsiteX21" fmla="*/ 592931 w 906666"/>
                  <a:gd name="connsiteY21" fmla="*/ 139361 h 560847"/>
                  <a:gd name="connsiteX22" fmla="*/ 514349 w 906666"/>
                  <a:gd name="connsiteY22" fmla="*/ 122692 h 560847"/>
                  <a:gd name="connsiteX23" fmla="*/ 419100 w 906666"/>
                  <a:gd name="connsiteY23" fmla="*/ 110786 h 560847"/>
                  <a:gd name="connsiteX24" fmla="*/ 321469 w 906666"/>
                  <a:gd name="connsiteY24" fmla="*/ 108405 h 560847"/>
                  <a:gd name="connsiteX25" fmla="*/ 257175 w 906666"/>
                  <a:gd name="connsiteY25" fmla="*/ 125073 h 560847"/>
                  <a:gd name="connsiteX26" fmla="*/ 183356 w 906666"/>
                  <a:gd name="connsiteY26" fmla="*/ 158411 h 560847"/>
                  <a:gd name="connsiteX27" fmla="*/ 135731 w 906666"/>
                  <a:gd name="connsiteY27" fmla="*/ 198892 h 560847"/>
                  <a:gd name="connsiteX28" fmla="*/ 121444 w 906666"/>
                  <a:gd name="connsiteY28" fmla="*/ 217942 h 560847"/>
                  <a:gd name="connsiteX29" fmla="*/ 71438 w 906666"/>
                  <a:gd name="connsiteY29" fmla="*/ 206036 h 560847"/>
                  <a:gd name="connsiteX30" fmla="*/ 0 w 906666"/>
                  <a:gd name="connsiteY30" fmla="*/ 182224 h 560847"/>
                  <a:gd name="connsiteX0" fmla="*/ 0 w 906666"/>
                  <a:gd name="connsiteY0" fmla="*/ 182224 h 560847"/>
                  <a:gd name="connsiteX1" fmla="*/ 71438 w 906666"/>
                  <a:gd name="connsiteY1" fmla="*/ 94117 h 560847"/>
                  <a:gd name="connsiteX2" fmla="*/ 150019 w 906666"/>
                  <a:gd name="connsiteY2" fmla="*/ 44112 h 560847"/>
                  <a:gd name="connsiteX3" fmla="*/ 276225 w 906666"/>
                  <a:gd name="connsiteY3" fmla="*/ 6012 h 560847"/>
                  <a:gd name="connsiteX4" fmla="*/ 402431 w 906666"/>
                  <a:gd name="connsiteY4" fmla="*/ 1249 h 560847"/>
                  <a:gd name="connsiteX5" fmla="*/ 545306 w 906666"/>
                  <a:gd name="connsiteY5" fmla="*/ 17918 h 560847"/>
                  <a:gd name="connsiteX6" fmla="*/ 683419 w 906666"/>
                  <a:gd name="connsiteY6" fmla="*/ 70305 h 560847"/>
                  <a:gd name="connsiteX7" fmla="*/ 807244 w 906666"/>
                  <a:gd name="connsiteY7" fmla="*/ 156030 h 560847"/>
                  <a:gd name="connsiteX8" fmla="*/ 897731 w 906666"/>
                  <a:gd name="connsiteY8" fmla="*/ 282236 h 560847"/>
                  <a:gd name="connsiteX9" fmla="*/ 900113 w 906666"/>
                  <a:gd name="connsiteY9" fmla="*/ 408442 h 560847"/>
                  <a:gd name="connsiteX10" fmla="*/ 869156 w 906666"/>
                  <a:gd name="connsiteY10" fmla="*/ 482262 h 560847"/>
                  <a:gd name="connsiteX11" fmla="*/ 831056 w 906666"/>
                  <a:gd name="connsiteY11" fmla="*/ 527505 h 560847"/>
                  <a:gd name="connsiteX12" fmla="*/ 785812 w 906666"/>
                  <a:gd name="connsiteY12" fmla="*/ 560842 h 560847"/>
                  <a:gd name="connsiteX13" fmla="*/ 771525 w 906666"/>
                  <a:gd name="connsiteY13" fmla="*/ 529886 h 560847"/>
                  <a:gd name="connsiteX14" fmla="*/ 757238 w 906666"/>
                  <a:gd name="connsiteY14" fmla="*/ 494167 h 560847"/>
                  <a:gd name="connsiteX15" fmla="*/ 726281 w 906666"/>
                  <a:gd name="connsiteY15" fmla="*/ 465592 h 560847"/>
                  <a:gd name="connsiteX16" fmla="*/ 707231 w 906666"/>
                  <a:gd name="connsiteY16" fmla="*/ 439399 h 560847"/>
                  <a:gd name="connsiteX17" fmla="*/ 764382 w 906666"/>
                  <a:gd name="connsiteY17" fmla="*/ 394155 h 560847"/>
                  <a:gd name="connsiteX18" fmla="*/ 778669 w 906666"/>
                  <a:gd name="connsiteY18" fmla="*/ 334624 h 560847"/>
                  <a:gd name="connsiteX19" fmla="*/ 759619 w 906666"/>
                  <a:gd name="connsiteY19" fmla="*/ 267949 h 560847"/>
                  <a:gd name="connsiteX20" fmla="*/ 683419 w 906666"/>
                  <a:gd name="connsiteY20" fmla="*/ 196511 h 560847"/>
                  <a:gd name="connsiteX21" fmla="*/ 592931 w 906666"/>
                  <a:gd name="connsiteY21" fmla="*/ 139361 h 560847"/>
                  <a:gd name="connsiteX22" fmla="*/ 514349 w 906666"/>
                  <a:gd name="connsiteY22" fmla="*/ 122692 h 560847"/>
                  <a:gd name="connsiteX23" fmla="*/ 419100 w 906666"/>
                  <a:gd name="connsiteY23" fmla="*/ 110786 h 560847"/>
                  <a:gd name="connsiteX24" fmla="*/ 328613 w 906666"/>
                  <a:gd name="connsiteY24" fmla="*/ 113167 h 560847"/>
                  <a:gd name="connsiteX25" fmla="*/ 257175 w 906666"/>
                  <a:gd name="connsiteY25" fmla="*/ 125073 h 560847"/>
                  <a:gd name="connsiteX26" fmla="*/ 183356 w 906666"/>
                  <a:gd name="connsiteY26" fmla="*/ 158411 h 560847"/>
                  <a:gd name="connsiteX27" fmla="*/ 135731 w 906666"/>
                  <a:gd name="connsiteY27" fmla="*/ 198892 h 560847"/>
                  <a:gd name="connsiteX28" fmla="*/ 121444 w 906666"/>
                  <a:gd name="connsiteY28" fmla="*/ 217942 h 560847"/>
                  <a:gd name="connsiteX29" fmla="*/ 71438 w 906666"/>
                  <a:gd name="connsiteY29" fmla="*/ 206036 h 560847"/>
                  <a:gd name="connsiteX30" fmla="*/ 0 w 906666"/>
                  <a:gd name="connsiteY30" fmla="*/ 182224 h 560847"/>
                  <a:gd name="connsiteX0" fmla="*/ 0 w 906666"/>
                  <a:gd name="connsiteY0" fmla="*/ 182224 h 560847"/>
                  <a:gd name="connsiteX1" fmla="*/ 71438 w 906666"/>
                  <a:gd name="connsiteY1" fmla="*/ 94117 h 560847"/>
                  <a:gd name="connsiteX2" fmla="*/ 150019 w 906666"/>
                  <a:gd name="connsiteY2" fmla="*/ 44112 h 560847"/>
                  <a:gd name="connsiteX3" fmla="*/ 276225 w 906666"/>
                  <a:gd name="connsiteY3" fmla="*/ 6012 h 560847"/>
                  <a:gd name="connsiteX4" fmla="*/ 402431 w 906666"/>
                  <a:gd name="connsiteY4" fmla="*/ 1249 h 560847"/>
                  <a:gd name="connsiteX5" fmla="*/ 545306 w 906666"/>
                  <a:gd name="connsiteY5" fmla="*/ 17918 h 560847"/>
                  <a:gd name="connsiteX6" fmla="*/ 683419 w 906666"/>
                  <a:gd name="connsiteY6" fmla="*/ 70305 h 560847"/>
                  <a:gd name="connsiteX7" fmla="*/ 807244 w 906666"/>
                  <a:gd name="connsiteY7" fmla="*/ 156030 h 560847"/>
                  <a:gd name="connsiteX8" fmla="*/ 897731 w 906666"/>
                  <a:gd name="connsiteY8" fmla="*/ 282236 h 560847"/>
                  <a:gd name="connsiteX9" fmla="*/ 900113 w 906666"/>
                  <a:gd name="connsiteY9" fmla="*/ 408442 h 560847"/>
                  <a:gd name="connsiteX10" fmla="*/ 869156 w 906666"/>
                  <a:gd name="connsiteY10" fmla="*/ 482262 h 560847"/>
                  <a:gd name="connsiteX11" fmla="*/ 831056 w 906666"/>
                  <a:gd name="connsiteY11" fmla="*/ 527505 h 560847"/>
                  <a:gd name="connsiteX12" fmla="*/ 785812 w 906666"/>
                  <a:gd name="connsiteY12" fmla="*/ 560842 h 560847"/>
                  <a:gd name="connsiteX13" fmla="*/ 771525 w 906666"/>
                  <a:gd name="connsiteY13" fmla="*/ 529886 h 560847"/>
                  <a:gd name="connsiteX14" fmla="*/ 757238 w 906666"/>
                  <a:gd name="connsiteY14" fmla="*/ 494167 h 560847"/>
                  <a:gd name="connsiteX15" fmla="*/ 726281 w 906666"/>
                  <a:gd name="connsiteY15" fmla="*/ 465592 h 560847"/>
                  <a:gd name="connsiteX16" fmla="*/ 707231 w 906666"/>
                  <a:gd name="connsiteY16" fmla="*/ 439399 h 560847"/>
                  <a:gd name="connsiteX17" fmla="*/ 764382 w 906666"/>
                  <a:gd name="connsiteY17" fmla="*/ 394155 h 560847"/>
                  <a:gd name="connsiteX18" fmla="*/ 778669 w 906666"/>
                  <a:gd name="connsiteY18" fmla="*/ 334624 h 560847"/>
                  <a:gd name="connsiteX19" fmla="*/ 759619 w 906666"/>
                  <a:gd name="connsiteY19" fmla="*/ 267949 h 560847"/>
                  <a:gd name="connsiteX20" fmla="*/ 683419 w 906666"/>
                  <a:gd name="connsiteY20" fmla="*/ 196511 h 560847"/>
                  <a:gd name="connsiteX21" fmla="*/ 595313 w 906666"/>
                  <a:gd name="connsiteY21" fmla="*/ 148886 h 560847"/>
                  <a:gd name="connsiteX22" fmla="*/ 514349 w 906666"/>
                  <a:gd name="connsiteY22" fmla="*/ 122692 h 560847"/>
                  <a:gd name="connsiteX23" fmla="*/ 419100 w 906666"/>
                  <a:gd name="connsiteY23" fmla="*/ 110786 h 560847"/>
                  <a:gd name="connsiteX24" fmla="*/ 328613 w 906666"/>
                  <a:gd name="connsiteY24" fmla="*/ 113167 h 560847"/>
                  <a:gd name="connsiteX25" fmla="*/ 257175 w 906666"/>
                  <a:gd name="connsiteY25" fmla="*/ 125073 h 560847"/>
                  <a:gd name="connsiteX26" fmla="*/ 183356 w 906666"/>
                  <a:gd name="connsiteY26" fmla="*/ 158411 h 560847"/>
                  <a:gd name="connsiteX27" fmla="*/ 135731 w 906666"/>
                  <a:gd name="connsiteY27" fmla="*/ 198892 h 560847"/>
                  <a:gd name="connsiteX28" fmla="*/ 121444 w 906666"/>
                  <a:gd name="connsiteY28" fmla="*/ 217942 h 560847"/>
                  <a:gd name="connsiteX29" fmla="*/ 71438 w 906666"/>
                  <a:gd name="connsiteY29" fmla="*/ 206036 h 560847"/>
                  <a:gd name="connsiteX30" fmla="*/ 0 w 906666"/>
                  <a:gd name="connsiteY30" fmla="*/ 182224 h 56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6666" h="560847">
                    <a:moveTo>
                      <a:pt x="0" y="182224"/>
                    </a:moveTo>
                    <a:cubicBezTo>
                      <a:pt x="0" y="163571"/>
                      <a:pt x="46435" y="117136"/>
                      <a:pt x="71438" y="94117"/>
                    </a:cubicBezTo>
                    <a:cubicBezTo>
                      <a:pt x="96441" y="71098"/>
                      <a:pt x="115888" y="58796"/>
                      <a:pt x="150019" y="44112"/>
                    </a:cubicBezTo>
                    <a:cubicBezTo>
                      <a:pt x="184150" y="29428"/>
                      <a:pt x="234156" y="13156"/>
                      <a:pt x="276225" y="6012"/>
                    </a:cubicBezTo>
                    <a:cubicBezTo>
                      <a:pt x="318294" y="-1132"/>
                      <a:pt x="357584" y="-735"/>
                      <a:pt x="402431" y="1249"/>
                    </a:cubicBezTo>
                    <a:cubicBezTo>
                      <a:pt x="447278" y="3233"/>
                      <a:pt x="498475" y="6409"/>
                      <a:pt x="545306" y="17918"/>
                    </a:cubicBezTo>
                    <a:cubicBezTo>
                      <a:pt x="592137" y="29427"/>
                      <a:pt x="639763" y="47286"/>
                      <a:pt x="683419" y="70305"/>
                    </a:cubicBezTo>
                    <a:cubicBezTo>
                      <a:pt x="727075" y="93324"/>
                      <a:pt x="771525" y="120708"/>
                      <a:pt x="807244" y="156030"/>
                    </a:cubicBezTo>
                    <a:cubicBezTo>
                      <a:pt x="842963" y="191352"/>
                      <a:pt x="882253" y="240167"/>
                      <a:pt x="897731" y="282236"/>
                    </a:cubicBezTo>
                    <a:cubicBezTo>
                      <a:pt x="913209" y="324305"/>
                      <a:pt x="904875" y="375104"/>
                      <a:pt x="900113" y="408442"/>
                    </a:cubicBezTo>
                    <a:cubicBezTo>
                      <a:pt x="895351" y="441780"/>
                      <a:pt x="880665" y="462418"/>
                      <a:pt x="869156" y="482262"/>
                    </a:cubicBezTo>
                    <a:cubicBezTo>
                      <a:pt x="857647" y="502106"/>
                      <a:pt x="844947" y="514408"/>
                      <a:pt x="831056" y="527505"/>
                    </a:cubicBezTo>
                    <a:cubicBezTo>
                      <a:pt x="817165" y="540602"/>
                      <a:pt x="795734" y="560445"/>
                      <a:pt x="785812" y="560842"/>
                    </a:cubicBezTo>
                    <a:cubicBezTo>
                      <a:pt x="775890" y="561239"/>
                      <a:pt x="776287" y="540999"/>
                      <a:pt x="771525" y="529886"/>
                    </a:cubicBezTo>
                    <a:cubicBezTo>
                      <a:pt x="766763" y="518773"/>
                      <a:pt x="764779" y="504883"/>
                      <a:pt x="757238" y="494167"/>
                    </a:cubicBezTo>
                    <a:cubicBezTo>
                      <a:pt x="749697" y="483451"/>
                      <a:pt x="734615" y="474720"/>
                      <a:pt x="726281" y="465592"/>
                    </a:cubicBezTo>
                    <a:cubicBezTo>
                      <a:pt x="717947" y="456464"/>
                      <a:pt x="700881" y="451305"/>
                      <a:pt x="707231" y="439399"/>
                    </a:cubicBezTo>
                    <a:cubicBezTo>
                      <a:pt x="713581" y="427493"/>
                      <a:pt x="752476" y="411618"/>
                      <a:pt x="764382" y="394155"/>
                    </a:cubicBezTo>
                    <a:cubicBezTo>
                      <a:pt x="776288" y="376693"/>
                      <a:pt x="779463" y="355658"/>
                      <a:pt x="778669" y="334624"/>
                    </a:cubicBezTo>
                    <a:cubicBezTo>
                      <a:pt x="777875" y="313590"/>
                      <a:pt x="775494" y="290968"/>
                      <a:pt x="759619" y="267949"/>
                    </a:cubicBezTo>
                    <a:cubicBezTo>
                      <a:pt x="743744" y="244930"/>
                      <a:pt x="710803" y="216355"/>
                      <a:pt x="683419" y="196511"/>
                    </a:cubicBezTo>
                    <a:cubicBezTo>
                      <a:pt x="656035" y="176667"/>
                      <a:pt x="623491" y="161189"/>
                      <a:pt x="595313" y="148886"/>
                    </a:cubicBezTo>
                    <a:cubicBezTo>
                      <a:pt x="567135" y="136583"/>
                      <a:pt x="543718" y="129042"/>
                      <a:pt x="514349" y="122692"/>
                    </a:cubicBezTo>
                    <a:cubicBezTo>
                      <a:pt x="484980" y="116342"/>
                      <a:pt x="450056" y="112374"/>
                      <a:pt x="419100" y="110786"/>
                    </a:cubicBezTo>
                    <a:cubicBezTo>
                      <a:pt x="388144" y="109199"/>
                      <a:pt x="355601" y="110786"/>
                      <a:pt x="328613" y="113167"/>
                    </a:cubicBezTo>
                    <a:cubicBezTo>
                      <a:pt x="301625" y="115548"/>
                      <a:pt x="281385" y="117532"/>
                      <a:pt x="257175" y="125073"/>
                    </a:cubicBezTo>
                    <a:cubicBezTo>
                      <a:pt x="232966" y="132614"/>
                      <a:pt x="203597" y="146108"/>
                      <a:pt x="183356" y="158411"/>
                    </a:cubicBezTo>
                    <a:cubicBezTo>
                      <a:pt x="163115" y="170714"/>
                      <a:pt x="146050" y="188970"/>
                      <a:pt x="135731" y="198892"/>
                    </a:cubicBezTo>
                    <a:cubicBezTo>
                      <a:pt x="125412" y="208814"/>
                      <a:pt x="132159" y="216751"/>
                      <a:pt x="121444" y="217942"/>
                    </a:cubicBezTo>
                    <a:cubicBezTo>
                      <a:pt x="110729" y="219133"/>
                      <a:pt x="91282" y="212386"/>
                      <a:pt x="71438" y="206036"/>
                    </a:cubicBezTo>
                    <a:cubicBezTo>
                      <a:pt x="51594" y="199686"/>
                      <a:pt x="0" y="200877"/>
                      <a:pt x="0" y="182224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1" name="任意多边形 1430"/>
              <p:cNvSpPr/>
              <p:nvPr/>
            </p:nvSpPr>
            <p:spPr>
              <a:xfrm>
                <a:off x="7681616" y="3976863"/>
                <a:ext cx="319062" cy="163523"/>
              </a:xfrm>
              <a:custGeom>
                <a:avLst/>
                <a:gdLst>
                  <a:gd name="connsiteX0" fmla="*/ 89711 w 818109"/>
                  <a:gd name="connsiteY0" fmla="*/ 21692 h 419428"/>
                  <a:gd name="connsiteX1" fmla="*/ 13511 w 818109"/>
                  <a:gd name="connsiteY1" fmla="*/ 83604 h 419428"/>
                  <a:gd name="connsiteX2" fmla="*/ 1604 w 818109"/>
                  <a:gd name="connsiteY2" fmla="*/ 183617 h 419428"/>
                  <a:gd name="connsiteX3" fmla="*/ 32561 w 818109"/>
                  <a:gd name="connsiteY3" fmla="*/ 297917 h 419428"/>
                  <a:gd name="connsiteX4" fmla="*/ 130192 w 818109"/>
                  <a:gd name="connsiteY4" fmla="*/ 383642 h 419428"/>
                  <a:gd name="connsiteX5" fmla="*/ 239729 w 818109"/>
                  <a:gd name="connsiteY5" fmla="*/ 419361 h 419428"/>
                  <a:gd name="connsiteX6" fmla="*/ 370698 w 818109"/>
                  <a:gd name="connsiteY6" fmla="*/ 390786 h 419428"/>
                  <a:gd name="connsiteX7" fmla="*/ 508811 w 818109"/>
                  <a:gd name="connsiteY7" fmla="*/ 328873 h 419428"/>
                  <a:gd name="connsiteX8" fmla="*/ 618348 w 818109"/>
                  <a:gd name="connsiteY8" fmla="*/ 271723 h 419428"/>
                  <a:gd name="connsiteX9" fmla="*/ 715979 w 818109"/>
                  <a:gd name="connsiteY9" fmla="*/ 236004 h 419428"/>
                  <a:gd name="connsiteX10" fmla="*/ 811229 w 818109"/>
                  <a:gd name="connsiteY10" fmla="*/ 231242 h 419428"/>
                  <a:gd name="connsiteX11" fmla="*/ 804086 w 818109"/>
                  <a:gd name="connsiteY11" fmla="*/ 183617 h 419428"/>
                  <a:gd name="connsiteX12" fmla="*/ 751698 w 818109"/>
                  <a:gd name="connsiteY12" fmla="*/ 143136 h 419428"/>
                  <a:gd name="connsiteX13" fmla="*/ 685023 w 818109"/>
                  <a:gd name="connsiteY13" fmla="*/ 124086 h 419428"/>
                  <a:gd name="connsiteX14" fmla="*/ 618348 w 818109"/>
                  <a:gd name="connsiteY14" fmla="*/ 124086 h 419428"/>
                  <a:gd name="connsiteX15" fmla="*/ 546911 w 818109"/>
                  <a:gd name="connsiteY15" fmla="*/ 164567 h 419428"/>
                  <a:gd name="connsiteX16" fmla="*/ 511192 w 818109"/>
                  <a:gd name="connsiteY16" fmla="*/ 197904 h 419428"/>
                  <a:gd name="connsiteX17" fmla="*/ 456423 w 818109"/>
                  <a:gd name="connsiteY17" fmla="*/ 240767 h 419428"/>
                  <a:gd name="connsiteX18" fmla="*/ 373079 w 818109"/>
                  <a:gd name="connsiteY18" fmla="*/ 286011 h 419428"/>
                  <a:gd name="connsiteX19" fmla="*/ 287354 w 818109"/>
                  <a:gd name="connsiteY19" fmla="*/ 309823 h 419428"/>
                  <a:gd name="connsiteX20" fmla="*/ 218298 w 818109"/>
                  <a:gd name="connsiteY20" fmla="*/ 288392 h 419428"/>
                  <a:gd name="connsiteX21" fmla="*/ 156386 w 818109"/>
                  <a:gd name="connsiteY21" fmla="*/ 224098 h 419428"/>
                  <a:gd name="connsiteX22" fmla="*/ 115904 w 818109"/>
                  <a:gd name="connsiteY22" fmla="*/ 164567 h 419428"/>
                  <a:gd name="connsiteX23" fmla="*/ 127811 w 818109"/>
                  <a:gd name="connsiteY23" fmla="*/ 133611 h 419428"/>
                  <a:gd name="connsiteX24" fmla="*/ 206392 w 818109"/>
                  <a:gd name="connsiteY24" fmla="*/ 119323 h 419428"/>
                  <a:gd name="connsiteX25" fmla="*/ 270686 w 818109"/>
                  <a:gd name="connsiteY25" fmla="*/ 143136 h 419428"/>
                  <a:gd name="connsiteX26" fmla="*/ 299261 w 818109"/>
                  <a:gd name="connsiteY26" fmla="*/ 166948 h 419428"/>
                  <a:gd name="connsiteX27" fmla="*/ 315929 w 818109"/>
                  <a:gd name="connsiteY27" fmla="*/ 205048 h 419428"/>
                  <a:gd name="connsiteX28" fmla="*/ 387367 w 818109"/>
                  <a:gd name="connsiteY28" fmla="*/ 200286 h 419428"/>
                  <a:gd name="connsiteX29" fmla="*/ 432611 w 818109"/>
                  <a:gd name="connsiteY29" fmla="*/ 200286 h 419428"/>
                  <a:gd name="connsiteX30" fmla="*/ 468329 w 818109"/>
                  <a:gd name="connsiteY30" fmla="*/ 197904 h 419428"/>
                  <a:gd name="connsiteX31" fmla="*/ 420704 w 818109"/>
                  <a:gd name="connsiteY31" fmla="*/ 124086 h 419428"/>
                  <a:gd name="connsiteX32" fmla="*/ 356411 w 818109"/>
                  <a:gd name="connsiteY32" fmla="*/ 59792 h 419428"/>
                  <a:gd name="connsiteX33" fmla="*/ 268304 w 818109"/>
                  <a:gd name="connsiteY33" fmla="*/ 14548 h 419428"/>
                  <a:gd name="connsiteX34" fmla="*/ 187342 w 818109"/>
                  <a:gd name="connsiteY34" fmla="*/ 261 h 419428"/>
                  <a:gd name="connsiteX35" fmla="*/ 89711 w 818109"/>
                  <a:gd name="connsiteY35" fmla="*/ 21692 h 419428"/>
                  <a:gd name="connsiteX0" fmla="*/ 82354 w 817896"/>
                  <a:gd name="connsiteY0" fmla="*/ 19130 h 419247"/>
                  <a:gd name="connsiteX1" fmla="*/ 13298 w 817896"/>
                  <a:gd name="connsiteY1" fmla="*/ 83423 h 419247"/>
                  <a:gd name="connsiteX2" fmla="*/ 1391 w 817896"/>
                  <a:gd name="connsiteY2" fmla="*/ 183436 h 419247"/>
                  <a:gd name="connsiteX3" fmla="*/ 32348 w 817896"/>
                  <a:gd name="connsiteY3" fmla="*/ 297736 h 419247"/>
                  <a:gd name="connsiteX4" fmla="*/ 129979 w 817896"/>
                  <a:gd name="connsiteY4" fmla="*/ 383461 h 419247"/>
                  <a:gd name="connsiteX5" fmla="*/ 239516 w 817896"/>
                  <a:gd name="connsiteY5" fmla="*/ 419180 h 419247"/>
                  <a:gd name="connsiteX6" fmla="*/ 370485 w 817896"/>
                  <a:gd name="connsiteY6" fmla="*/ 390605 h 419247"/>
                  <a:gd name="connsiteX7" fmla="*/ 508598 w 817896"/>
                  <a:gd name="connsiteY7" fmla="*/ 328692 h 419247"/>
                  <a:gd name="connsiteX8" fmla="*/ 618135 w 817896"/>
                  <a:gd name="connsiteY8" fmla="*/ 271542 h 419247"/>
                  <a:gd name="connsiteX9" fmla="*/ 715766 w 817896"/>
                  <a:gd name="connsiteY9" fmla="*/ 235823 h 419247"/>
                  <a:gd name="connsiteX10" fmla="*/ 811016 w 817896"/>
                  <a:gd name="connsiteY10" fmla="*/ 231061 h 419247"/>
                  <a:gd name="connsiteX11" fmla="*/ 803873 w 817896"/>
                  <a:gd name="connsiteY11" fmla="*/ 183436 h 419247"/>
                  <a:gd name="connsiteX12" fmla="*/ 751485 w 817896"/>
                  <a:gd name="connsiteY12" fmla="*/ 142955 h 419247"/>
                  <a:gd name="connsiteX13" fmla="*/ 684810 w 817896"/>
                  <a:gd name="connsiteY13" fmla="*/ 123905 h 419247"/>
                  <a:gd name="connsiteX14" fmla="*/ 618135 w 817896"/>
                  <a:gd name="connsiteY14" fmla="*/ 123905 h 419247"/>
                  <a:gd name="connsiteX15" fmla="*/ 546698 w 817896"/>
                  <a:gd name="connsiteY15" fmla="*/ 164386 h 419247"/>
                  <a:gd name="connsiteX16" fmla="*/ 510979 w 817896"/>
                  <a:gd name="connsiteY16" fmla="*/ 197723 h 419247"/>
                  <a:gd name="connsiteX17" fmla="*/ 456210 w 817896"/>
                  <a:gd name="connsiteY17" fmla="*/ 240586 h 419247"/>
                  <a:gd name="connsiteX18" fmla="*/ 372866 w 817896"/>
                  <a:gd name="connsiteY18" fmla="*/ 285830 h 419247"/>
                  <a:gd name="connsiteX19" fmla="*/ 287141 w 817896"/>
                  <a:gd name="connsiteY19" fmla="*/ 309642 h 419247"/>
                  <a:gd name="connsiteX20" fmla="*/ 218085 w 817896"/>
                  <a:gd name="connsiteY20" fmla="*/ 288211 h 419247"/>
                  <a:gd name="connsiteX21" fmla="*/ 156173 w 817896"/>
                  <a:gd name="connsiteY21" fmla="*/ 223917 h 419247"/>
                  <a:gd name="connsiteX22" fmla="*/ 115691 w 817896"/>
                  <a:gd name="connsiteY22" fmla="*/ 164386 h 419247"/>
                  <a:gd name="connsiteX23" fmla="*/ 127598 w 817896"/>
                  <a:gd name="connsiteY23" fmla="*/ 133430 h 419247"/>
                  <a:gd name="connsiteX24" fmla="*/ 206179 w 817896"/>
                  <a:gd name="connsiteY24" fmla="*/ 119142 h 419247"/>
                  <a:gd name="connsiteX25" fmla="*/ 270473 w 817896"/>
                  <a:gd name="connsiteY25" fmla="*/ 142955 h 419247"/>
                  <a:gd name="connsiteX26" fmla="*/ 299048 w 817896"/>
                  <a:gd name="connsiteY26" fmla="*/ 166767 h 419247"/>
                  <a:gd name="connsiteX27" fmla="*/ 315716 w 817896"/>
                  <a:gd name="connsiteY27" fmla="*/ 204867 h 419247"/>
                  <a:gd name="connsiteX28" fmla="*/ 387154 w 817896"/>
                  <a:gd name="connsiteY28" fmla="*/ 200105 h 419247"/>
                  <a:gd name="connsiteX29" fmla="*/ 432398 w 817896"/>
                  <a:gd name="connsiteY29" fmla="*/ 200105 h 419247"/>
                  <a:gd name="connsiteX30" fmla="*/ 468116 w 817896"/>
                  <a:gd name="connsiteY30" fmla="*/ 197723 h 419247"/>
                  <a:gd name="connsiteX31" fmla="*/ 420491 w 817896"/>
                  <a:gd name="connsiteY31" fmla="*/ 123905 h 419247"/>
                  <a:gd name="connsiteX32" fmla="*/ 356198 w 817896"/>
                  <a:gd name="connsiteY32" fmla="*/ 59611 h 419247"/>
                  <a:gd name="connsiteX33" fmla="*/ 268091 w 817896"/>
                  <a:gd name="connsiteY33" fmla="*/ 14367 h 419247"/>
                  <a:gd name="connsiteX34" fmla="*/ 187129 w 817896"/>
                  <a:gd name="connsiteY34" fmla="*/ 80 h 419247"/>
                  <a:gd name="connsiteX35" fmla="*/ 82354 w 817896"/>
                  <a:gd name="connsiteY35" fmla="*/ 19130 h 419247"/>
                  <a:gd name="connsiteX0" fmla="*/ 82354 w 817896"/>
                  <a:gd name="connsiteY0" fmla="*/ 19130 h 419247"/>
                  <a:gd name="connsiteX1" fmla="*/ 13298 w 817896"/>
                  <a:gd name="connsiteY1" fmla="*/ 83423 h 419247"/>
                  <a:gd name="connsiteX2" fmla="*/ 1391 w 817896"/>
                  <a:gd name="connsiteY2" fmla="*/ 183436 h 419247"/>
                  <a:gd name="connsiteX3" fmla="*/ 32348 w 817896"/>
                  <a:gd name="connsiteY3" fmla="*/ 297736 h 419247"/>
                  <a:gd name="connsiteX4" fmla="*/ 129979 w 817896"/>
                  <a:gd name="connsiteY4" fmla="*/ 383461 h 419247"/>
                  <a:gd name="connsiteX5" fmla="*/ 239516 w 817896"/>
                  <a:gd name="connsiteY5" fmla="*/ 419180 h 419247"/>
                  <a:gd name="connsiteX6" fmla="*/ 370485 w 817896"/>
                  <a:gd name="connsiteY6" fmla="*/ 390605 h 419247"/>
                  <a:gd name="connsiteX7" fmla="*/ 508598 w 817896"/>
                  <a:gd name="connsiteY7" fmla="*/ 328692 h 419247"/>
                  <a:gd name="connsiteX8" fmla="*/ 618135 w 817896"/>
                  <a:gd name="connsiteY8" fmla="*/ 271542 h 419247"/>
                  <a:gd name="connsiteX9" fmla="*/ 715766 w 817896"/>
                  <a:gd name="connsiteY9" fmla="*/ 235823 h 419247"/>
                  <a:gd name="connsiteX10" fmla="*/ 811016 w 817896"/>
                  <a:gd name="connsiteY10" fmla="*/ 231061 h 419247"/>
                  <a:gd name="connsiteX11" fmla="*/ 803873 w 817896"/>
                  <a:gd name="connsiteY11" fmla="*/ 183436 h 419247"/>
                  <a:gd name="connsiteX12" fmla="*/ 751485 w 817896"/>
                  <a:gd name="connsiteY12" fmla="*/ 142955 h 419247"/>
                  <a:gd name="connsiteX13" fmla="*/ 684810 w 817896"/>
                  <a:gd name="connsiteY13" fmla="*/ 123905 h 419247"/>
                  <a:gd name="connsiteX14" fmla="*/ 618135 w 817896"/>
                  <a:gd name="connsiteY14" fmla="*/ 123905 h 419247"/>
                  <a:gd name="connsiteX15" fmla="*/ 546698 w 817896"/>
                  <a:gd name="connsiteY15" fmla="*/ 164386 h 419247"/>
                  <a:gd name="connsiteX16" fmla="*/ 510979 w 817896"/>
                  <a:gd name="connsiteY16" fmla="*/ 197723 h 419247"/>
                  <a:gd name="connsiteX17" fmla="*/ 456210 w 817896"/>
                  <a:gd name="connsiteY17" fmla="*/ 240586 h 419247"/>
                  <a:gd name="connsiteX18" fmla="*/ 372866 w 817896"/>
                  <a:gd name="connsiteY18" fmla="*/ 285830 h 419247"/>
                  <a:gd name="connsiteX19" fmla="*/ 287141 w 817896"/>
                  <a:gd name="connsiteY19" fmla="*/ 309642 h 419247"/>
                  <a:gd name="connsiteX20" fmla="*/ 218085 w 817896"/>
                  <a:gd name="connsiteY20" fmla="*/ 288211 h 419247"/>
                  <a:gd name="connsiteX21" fmla="*/ 156173 w 817896"/>
                  <a:gd name="connsiteY21" fmla="*/ 223917 h 419247"/>
                  <a:gd name="connsiteX22" fmla="*/ 115691 w 817896"/>
                  <a:gd name="connsiteY22" fmla="*/ 164386 h 419247"/>
                  <a:gd name="connsiteX23" fmla="*/ 139504 w 817896"/>
                  <a:gd name="connsiteY23" fmla="*/ 133430 h 419247"/>
                  <a:gd name="connsiteX24" fmla="*/ 206179 w 817896"/>
                  <a:gd name="connsiteY24" fmla="*/ 119142 h 419247"/>
                  <a:gd name="connsiteX25" fmla="*/ 270473 w 817896"/>
                  <a:gd name="connsiteY25" fmla="*/ 142955 h 419247"/>
                  <a:gd name="connsiteX26" fmla="*/ 299048 w 817896"/>
                  <a:gd name="connsiteY26" fmla="*/ 166767 h 419247"/>
                  <a:gd name="connsiteX27" fmla="*/ 315716 w 817896"/>
                  <a:gd name="connsiteY27" fmla="*/ 204867 h 419247"/>
                  <a:gd name="connsiteX28" fmla="*/ 387154 w 817896"/>
                  <a:gd name="connsiteY28" fmla="*/ 200105 h 419247"/>
                  <a:gd name="connsiteX29" fmla="*/ 432398 w 817896"/>
                  <a:gd name="connsiteY29" fmla="*/ 200105 h 419247"/>
                  <a:gd name="connsiteX30" fmla="*/ 468116 w 817896"/>
                  <a:gd name="connsiteY30" fmla="*/ 197723 h 419247"/>
                  <a:gd name="connsiteX31" fmla="*/ 420491 w 817896"/>
                  <a:gd name="connsiteY31" fmla="*/ 123905 h 419247"/>
                  <a:gd name="connsiteX32" fmla="*/ 356198 w 817896"/>
                  <a:gd name="connsiteY32" fmla="*/ 59611 h 419247"/>
                  <a:gd name="connsiteX33" fmla="*/ 268091 w 817896"/>
                  <a:gd name="connsiteY33" fmla="*/ 14367 h 419247"/>
                  <a:gd name="connsiteX34" fmla="*/ 187129 w 817896"/>
                  <a:gd name="connsiteY34" fmla="*/ 80 h 419247"/>
                  <a:gd name="connsiteX35" fmla="*/ 82354 w 817896"/>
                  <a:gd name="connsiteY35" fmla="*/ 19130 h 419247"/>
                  <a:gd name="connsiteX0" fmla="*/ 82354 w 817896"/>
                  <a:gd name="connsiteY0" fmla="*/ 19130 h 419247"/>
                  <a:gd name="connsiteX1" fmla="*/ 13298 w 817896"/>
                  <a:gd name="connsiteY1" fmla="*/ 83423 h 419247"/>
                  <a:gd name="connsiteX2" fmla="*/ 1391 w 817896"/>
                  <a:gd name="connsiteY2" fmla="*/ 183436 h 419247"/>
                  <a:gd name="connsiteX3" fmla="*/ 32348 w 817896"/>
                  <a:gd name="connsiteY3" fmla="*/ 297736 h 419247"/>
                  <a:gd name="connsiteX4" fmla="*/ 129979 w 817896"/>
                  <a:gd name="connsiteY4" fmla="*/ 383461 h 419247"/>
                  <a:gd name="connsiteX5" fmla="*/ 239516 w 817896"/>
                  <a:gd name="connsiteY5" fmla="*/ 419180 h 419247"/>
                  <a:gd name="connsiteX6" fmla="*/ 370485 w 817896"/>
                  <a:gd name="connsiteY6" fmla="*/ 390605 h 419247"/>
                  <a:gd name="connsiteX7" fmla="*/ 508598 w 817896"/>
                  <a:gd name="connsiteY7" fmla="*/ 328692 h 419247"/>
                  <a:gd name="connsiteX8" fmla="*/ 618135 w 817896"/>
                  <a:gd name="connsiteY8" fmla="*/ 271542 h 419247"/>
                  <a:gd name="connsiteX9" fmla="*/ 715766 w 817896"/>
                  <a:gd name="connsiteY9" fmla="*/ 235823 h 419247"/>
                  <a:gd name="connsiteX10" fmla="*/ 811016 w 817896"/>
                  <a:gd name="connsiteY10" fmla="*/ 231061 h 419247"/>
                  <a:gd name="connsiteX11" fmla="*/ 803873 w 817896"/>
                  <a:gd name="connsiteY11" fmla="*/ 183436 h 419247"/>
                  <a:gd name="connsiteX12" fmla="*/ 751485 w 817896"/>
                  <a:gd name="connsiteY12" fmla="*/ 142955 h 419247"/>
                  <a:gd name="connsiteX13" fmla="*/ 684810 w 817896"/>
                  <a:gd name="connsiteY13" fmla="*/ 123905 h 419247"/>
                  <a:gd name="connsiteX14" fmla="*/ 618135 w 817896"/>
                  <a:gd name="connsiteY14" fmla="*/ 123905 h 419247"/>
                  <a:gd name="connsiteX15" fmla="*/ 546698 w 817896"/>
                  <a:gd name="connsiteY15" fmla="*/ 164386 h 419247"/>
                  <a:gd name="connsiteX16" fmla="*/ 510979 w 817896"/>
                  <a:gd name="connsiteY16" fmla="*/ 197723 h 419247"/>
                  <a:gd name="connsiteX17" fmla="*/ 456210 w 817896"/>
                  <a:gd name="connsiteY17" fmla="*/ 240586 h 419247"/>
                  <a:gd name="connsiteX18" fmla="*/ 372866 w 817896"/>
                  <a:gd name="connsiteY18" fmla="*/ 285830 h 419247"/>
                  <a:gd name="connsiteX19" fmla="*/ 287141 w 817896"/>
                  <a:gd name="connsiteY19" fmla="*/ 309642 h 419247"/>
                  <a:gd name="connsiteX20" fmla="*/ 218085 w 817896"/>
                  <a:gd name="connsiteY20" fmla="*/ 288211 h 419247"/>
                  <a:gd name="connsiteX21" fmla="*/ 156173 w 817896"/>
                  <a:gd name="connsiteY21" fmla="*/ 223917 h 419247"/>
                  <a:gd name="connsiteX22" fmla="*/ 132359 w 817896"/>
                  <a:gd name="connsiteY22" fmla="*/ 171530 h 419247"/>
                  <a:gd name="connsiteX23" fmla="*/ 139504 w 817896"/>
                  <a:gd name="connsiteY23" fmla="*/ 133430 h 419247"/>
                  <a:gd name="connsiteX24" fmla="*/ 206179 w 817896"/>
                  <a:gd name="connsiteY24" fmla="*/ 119142 h 419247"/>
                  <a:gd name="connsiteX25" fmla="*/ 270473 w 817896"/>
                  <a:gd name="connsiteY25" fmla="*/ 142955 h 419247"/>
                  <a:gd name="connsiteX26" fmla="*/ 299048 w 817896"/>
                  <a:gd name="connsiteY26" fmla="*/ 166767 h 419247"/>
                  <a:gd name="connsiteX27" fmla="*/ 315716 w 817896"/>
                  <a:gd name="connsiteY27" fmla="*/ 204867 h 419247"/>
                  <a:gd name="connsiteX28" fmla="*/ 387154 w 817896"/>
                  <a:gd name="connsiteY28" fmla="*/ 200105 h 419247"/>
                  <a:gd name="connsiteX29" fmla="*/ 432398 w 817896"/>
                  <a:gd name="connsiteY29" fmla="*/ 200105 h 419247"/>
                  <a:gd name="connsiteX30" fmla="*/ 468116 w 817896"/>
                  <a:gd name="connsiteY30" fmla="*/ 197723 h 419247"/>
                  <a:gd name="connsiteX31" fmla="*/ 420491 w 817896"/>
                  <a:gd name="connsiteY31" fmla="*/ 123905 h 419247"/>
                  <a:gd name="connsiteX32" fmla="*/ 356198 w 817896"/>
                  <a:gd name="connsiteY32" fmla="*/ 59611 h 419247"/>
                  <a:gd name="connsiteX33" fmla="*/ 268091 w 817896"/>
                  <a:gd name="connsiteY33" fmla="*/ 14367 h 419247"/>
                  <a:gd name="connsiteX34" fmla="*/ 187129 w 817896"/>
                  <a:gd name="connsiteY34" fmla="*/ 80 h 419247"/>
                  <a:gd name="connsiteX35" fmla="*/ 82354 w 817896"/>
                  <a:gd name="connsiteY35" fmla="*/ 19130 h 419247"/>
                  <a:gd name="connsiteX0" fmla="*/ 82354 w 817896"/>
                  <a:gd name="connsiteY0" fmla="*/ 19130 h 419247"/>
                  <a:gd name="connsiteX1" fmla="*/ 13298 w 817896"/>
                  <a:gd name="connsiteY1" fmla="*/ 83423 h 419247"/>
                  <a:gd name="connsiteX2" fmla="*/ 1391 w 817896"/>
                  <a:gd name="connsiteY2" fmla="*/ 183436 h 419247"/>
                  <a:gd name="connsiteX3" fmla="*/ 32348 w 817896"/>
                  <a:gd name="connsiteY3" fmla="*/ 297736 h 419247"/>
                  <a:gd name="connsiteX4" fmla="*/ 129979 w 817896"/>
                  <a:gd name="connsiteY4" fmla="*/ 383461 h 419247"/>
                  <a:gd name="connsiteX5" fmla="*/ 239516 w 817896"/>
                  <a:gd name="connsiteY5" fmla="*/ 419180 h 419247"/>
                  <a:gd name="connsiteX6" fmla="*/ 370485 w 817896"/>
                  <a:gd name="connsiteY6" fmla="*/ 390605 h 419247"/>
                  <a:gd name="connsiteX7" fmla="*/ 508598 w 817896"/>
                  <a:gd name="connsiteY7" fmla="*/ 328692 h 419247"/>
                  <a:gd name="connsiteX8" fmla="*/ 618135 w 817896"/>
                  <a:gd name="connsiteY8" fmla="*/ 271542 h 419247"/>
                  <a:gd name="connsiteX9" fmla="*/ 715766 w 817896"/>
                  <a:gd name="connsiteY9" fmla="*/ 235823 h 419247"/>
                  <a:gd name="connsiteX10" fmla="*/ 811016 w 817896"/>
                  <a:gd name="connsiteY10" fmla="*/ 231061 h 419247"/>
                  <a:gd name="connsiteX11" fmla="*/ 803873 w 817896"/>
                  <a:gd name="connsiteY11" fmla="*/ 183436 h 419247"/>
                  <a:gd name="connsiteX12" fmla="*/ 751485 w 817896"/>
                  <a:gd name="connsiteY12" fmla="*/ 142955 h 419247"/>
                  <a:gd name="connsiteX13" fmla="*/ 684810 w 817896"/>
                  <a:gd name="connsiteY13" fmla="*/ 123905 h 419247"/>
                  <a:gd name="connsiteX14" fmla="*/ 618135 w 817896"/>
                  <a:gd name="connsiteY14" fmla="*/ 123905 h 419247"/>
                  <a:gd name="connsiteX15" fmla="*/ 546698 w 817896"/>
                  <a:gd name="connsiteY15" fmla="*/ 164386 h 419247"/>
                  <a:gd name="connsiteX16" fmla="*/ 510979 w 817896"/>
                  <a:gd name="connsiteY16" fmla="*/ 197723 h 419247"/>
                  <a:gd name="connsiteX17" fmla="*/ 456210 w 817896"/>
                  <a:gd name="connsiteY17" fmla="*/ 240586 h 419247"/>
                  <a:gd name="connsiteX18" fmla="*/ 372866 w 817896"/>
                  <a:gd name="connsiteY18" fmla="*/ 285830 h 419247"/>
                  <a:gd name="connsiteX19" fmla="*/ 287141 w 817896"/>
                  <a:gd name="connsiteY19" fmla="*/ 309642 h 419247"/>
                  <a:gd name="connsiteX20" fmla="*/ 218085 w 817896"/>
                  <a:gd name="connsiteY20" fmla="*/ 288211 h 419247"/>
                  <a:gd name="connsiteX21" fmla="*/ 165698 w 817896"/>
                  <a:gd name="connsiteY21" fmla="*/ 223917 h 419247"/>
                  <a:gd name="connsiteX22" fmla="*/ 132359 w 817896"/>
                  <a:gd name="connsiteY22" fmla="*/ 171530 h 419247"/>
                  <a:gd name="connsiteX23" fmla="*/ 139504 w 817896"/>
                  <a:gd name="connsiteY23" fmla="*/ 133430 h 419247"/>
                  <a:gd name="connsiteX24" fmla="*/ 206179 w 817896"/>
                  <a:gd name="connsiteY24" fmla="*/ 119142 h 419247"/>
                  <a:gd name="connsiteX25" fmla="*/ 270473 w 817896"/>
                  <a:gd name="connsiteY25" fmla="*/ 142955 h 419247"/>
                  <a:gd name="connsiteX26" fmla="*/ 299048 w 817896"/>
                  <a:gd name="connsiteY26" fmla="*/ 166767 h 419247"/>
                  <a:gd name="connsiteX27" fmla="*/ 315716 w 817896"/>
                  <a:gd name="connsiteY27" fmla="*/ 204867 h 419247"/>
                  <a:gd name="connsiteX28" fmla="*/ 387154 w 817896"/>
                  <a:gd name="connsiteY28" fmla="*/ 200105 h 419247"/>
                  <a:gd name="connsiteX29" fmla="*/ 432398 w 817896"/>
                  <a:gd name="connsiteY29" fmla="*/ 200105 h 419247"/>
                  <a:gd name="connsiteX30" fmla="*/ 468116 w 817896"/>
                  <a:gd name="connsiteY30" fmla="*/ 197723 h 419247"/>
                  <a:gd name="connsiteX31" fmla="*/ 420491 w 817896"/>
                  <a:gd name="connsiteY31" fmla="*/ 123905 h 419247"/>
                  <a:gd name="connsiteX32" fmla="*/ 356198 w 817896"/>
                  <a:gd name="connsiteY32" fmla="*/ 59611 h 419247"/>
                  <a:gd name="connsiteX33" fmla="*/ 268091 w 817896"/>
                  <a:gd name="connsiteY33" fmla="*/ 14367 h 419247"/>
                  <a:gd name="connsiteX34" fmla="*/ 187129 w 817896"/>
                  <a:gd name="connsiteY34" fmla="*/ 80 h 419247"/>
                  <a:gd name="connsiteX35" fmla="*/ 82354 w 817896"/>
                  <a:gd name="connsiteY35" fmla="*/ 19130 h 419247"/>
                  <a:gd name="connsiteX0" fmla="*/ 82354 w 817896"/>
                  <a:gd name="connsiteY0" fmla="*/ 19130 h 419247"/>
                  <a:gd name="connsiteX1" fmla="*/ 13298 w 817896"/>
                  <a:gd name="connsiteY1" fmla="*/ 83423 h 419247"/>
                  <a:gd name="connsiteX2" fmla="*/ 1391 w 817896"/>
                  <a:gd name="connsiteY2" fmla="*/ 183436 h 419247"/>
                  <a:gd name="connsiteX3" fmla="*/ 32348 w 817896"/>
                  <a:gd name="connsiteY3" fmla="*/ 297736 h 419247"/>
                  <a:gd name="connsiteX4" fmla="*/ 129979 w 817896"/>
                  <a:gd name="connsiteY4" fmla="*/ 383461 h 419247"/>
                  <a:gd name="connsiteX5" fmla="*/ 239516 w 817896"/>
                  <a:gd name="connsiteY5" fmla="*/ 419180 h 419247"/>
                  <a:gd name="connsiteX6" fmla="*/ 370485 w 817896"/>
                  <a:gd name="connsiteY6" fmla="*/ 390605 h 419247"/>
                  <a:gd name="connsiteX7" fmla="*/ 508598 w 817896"/>
                  <a:gd name="connsiteY7" fmla="*/ 328692 h 419247"/>
                  <a:gd name="connsiteX8" fmla="*/ 618135 w 817896"/>
                  <a:gd name="connsiteY8" fmla="*/ 271542 h 419247"/>
                  <a:gd name="connsiteX9" fmla="*/ 715766 w 817896"/>
                  <a:gd name="connsiteY9" fmla="*/ 235823 h 419247"/>
                  <a:gd name="connsiteX10" fmla="*/ 811016 w 817896"/>
                  <a:gd name="connsiteY10" fmla="*/ 231061 h 419247"/>
                  <a:gd name="connsiteX11" fmla="*/ 803873 w 817896"/>
                  <a:gd name="connsiteY11" fmla="*/ 183436 h 419247"/>
                  <a:gd name="connsiteX12" fmla="*/ 751485 w 817896"/>
                  <a:gd name="connsiteY12" fmla="*/ 142955 h 419247"/>
                  <a:gd name="connsiteX13" fmla="*/ 684810 w 817896"/>
                  <a:gd name="connsiteY13" fmla="*/ 123905 h 419247"/>
                  <a:gd name="connsiteX14" fmla="*/ 618135 w 817896"/>
                  <a:gd name="connsiteY14" fmla="*/ 123905 h 419247"/>
                  <a:gd name="connsiteX15" fmla="*/ 546698 w 817896"/>
                  <a:gd name="connsiteY15" fmla="*/ 164386 h 419247"/>
                  <a:gd name="connsiteX16" fmla="*/ 510979 w 817896"/>
                  <a:gd name="connsiteY16" fmla="*/ 197723 h 419247"/>
                  <a:gd name="connsiteX17" fmla="*/ 456210 w 817896"/>
                  <a:gd name="connsiteY17" fmla="*/ 240586 h 419247"/>
                  <a:gd name="connsiteX18" fmla="*/ 372866 w 817896"/>
                  <a:gd name="connsiteY18" fmla="*/ 285830 h 419247"/>
                  <a:gd name="connsiteX19" fmla="*/ 287141 w 817896"/>
                  <a:gd name="connsiteY19" fmla="*/ 309642 h 419247"/>
                  <a:gd name="connsiteX20" fmla="*/ 220466 w 817896"/>
                  <a:gd name="connsiteY20" fmla="*/ 276305 h 419247"/>
                  <a:gd name="connsiteX21" fmla="*/ 165698 w 817896"/>
                  <a:gd name="connsiteY21" fmla="*/ 223917 h 419247"/>
                  <a:gd name="connsiteX22" fmla="*/ 132359 w 817896"/>
                  <a:gd name="connsiteY22" fmla="*/ 171530 h 419247"/>
                  <a:gd name="connsiteX23" fmla="*/ 139504 w 817896"/>
                  <a:gd name="connsiteY23" fmla="*/ 133430 h 419247"/>
                  <a:gd name="connsiteX24" fmla="*/ 206179 w 817896"/>
                  <a:gd name="connsiteY24" fmla="*/ 119142 h 419247"/>
                  <a:gd name="connsiteX25" fmla="*/ 270473 w 817896"/>
                  <a:gd name="connsiteY25" fmla="*/ 142955 h 419247"/>
                  <a:gd name="connsiteX26" fmla="*/ 299048 w 817896"/>
                  <a:gd name="connsiteY26" fmla="*/ 166767 h 419247"/>
                  <a:gd name="connsiteX27" fmla="*/ 315716 w 817896"/>
                  <a:gd name="connsiteY27" fmla="*/ 204867 h 419247"/>
                  <a:gd name="connsiteX28" fmla="*/ 387154 w 817896"/>
                  <a:gd name="connsiteY28" fmla="*/ 200105 h 419247"/>
                  <a:gd name="connsiteX29" fmla="*/ 432398 w 817896"/>
                  <a:gd name="connsiteY29" fmla="*/ 200105 h 419247"/>
                  <a:gd name="connsiteX30" fmla="*/ 468116 w 817896"/>
                  <a:gd name="connsiteY30" fmla="*/ 197723 h 419247"/>
                  <a:gd name="connsiteX31" fmla="*/ 420491 w 817896"/>
                  <a:gd name="connsiteY31" fmla="*/ 123905 h 419247"/>
                  <a:gd name="connsiteX32" fmla="*/ 356198 w 817896"/>
                  <a:gd name="connsiteY32" fmla="*/ 59611 h 419247"/>
                  <a:gd name="connsiteX33" fmla="*/ 268091 w 817896"/>
                  <a:gd name="connsiteY33" fmla="*/ 14367 h 419247"/>
                  <a:gd name="connsiteX34" fmla="*/ 187129 w 817896"/>
                  <a:gd name="connsiteY34" fmla="*/ 80 h 419247"/>
                  <a:gd name="connsiteX35" fmla="*/ 82354 w 817896"/>
                  <a:gd name="connsiteY35" fmla="*/ 19130 h 419247"/>
                  <a:gd name="connsiteX0" fmla="*/ 82354 w 817896"/>
                  <a:gd name="connsiteY0" fmla="*/ 19130 h 419247"/>
                  <a:gd name="connsiteX1" fmla="*/ 13298 w 817896"/>
                  <a:gd name="connsiteY1" fmla="*/ 83423 h 419247"/>
                  <a:gd name="connsiteX2" fmla="*/ 1391 w 817896"/>
                  <a:gd name="connsiteY2" fmla="*/ 183436 h 419247"/>
                  <a:gd name="connsiteX3" fmla="*/ 32348 w 817896"/>
                  <a:gd name="connsiteY3" fmla="*/ 297736 h 419247"/>
                  <a:gd name="connsiteX4" fmla="*/ 129979 w 817896"/>
                  <a:gd name="connsiteY4" fmla="*/ 383461 h 419247"/>
                  <a:gd name="connsiteX5" fmla="*/ 239516 w 817896"/>
                  <a:gd name="connsiteY5" fmla="*/ 419180 h 419247"/>
                  <a:gd name="connsiteX6" fmla="*/ 370485 w 817896"/>
                  <a:gd name="connsiteY6" fmla="*/ 390605 h 419247"/>
                  <a:gd name="connsiteX7" fmla="*/ 508598 w 817896"/>
                  <a:gd name="connsiteY7" fmla="*/ 328692 h 419247"/>
                  <a:gd name="connsiteX8" fmla="*/ 618135 w 817896"/>
                  <a:gd name="connsiteY8" fmla="*/ 271542 h 419247"/>
                  <a:gd name="connsiteX9" fmla="*/ 715766 w 817896"/>
                  <a:gd name="connsiteY9" fmla="*/ 235823 h 419247"/>
                  <a:gd name="connsiteX10" fmla="*/ 811016 w 817896"/>
                  <a:gd name="connsiteY10" fmla="*/ 231061 h 419247"/>
                  <a:gd name="connsiteX11" fmla="*/ 803873 w 817896"/>
                  <a:gd name="connsiteY11" fmla="*/ 183436 h 419247"/>
                  <a:gd name="connsiteX12" fmla="*/ 751485 w 817896"/>
                  <a:gd name="connsiteY12" fmla="*/ 142955 h 419247"/>
                  <a:gd name="connsiteX13" fmla="*/ 684810 w 817896"/>
                  <a:gd name="connsiteY13" fmla="*/ 123905 h 419247"/>
                  <a:gd name="connsiteX14" fmla="*/ 618135 w 817896"/>
                  <a:gd name="connsiteY14" fmla="*/ 123905 h 419247"/>
                  <a:gd name="connsiteX15" fmla="*/ 546698 w 817896"/>
                  <a:gd name="connsiteY15" fmla="*/ 164386 h 419247"/>
                  <a:gd name="connsiteX16" fmla="*/ 510979 w 817896"/>
                  <a:gd name="connsiteY16" fmla="*/ 197723 h 419247"/>
                  <a:gd name="connsiteX17" fmla="*/ 456210 w 817896"/>
                  <a:gd name="connsiteY17" fmla="*/ 240586 h 419247"/>
                  <a:gd name="connsiteX18" fmla="*/ 372866 w 817896"/>
                  <a:gd name="connsiteY18" fmla="*/ 285830 h 419247"/>
                  <a:gd name="connsiteX19" fmla="*/ 289523 w 817896"/>
                  <a:gd name="connsiteY19" fmla="*/ 292973 h 419247"/>
                  <a:gd name="connsiteX20" fmla="*/ 220466 w 817896"/>
                  <a:gd name="connsiteY20" fmla="*/ 276305 h 419247"/>
                  <a:gd name="connsiteX21" fmla="*/ 165698 w 817896"/>
                  <a:gd name="connsiteY21" fmla="*/ 223917 h 419247"/>
                  <a:gd name="connsiteX22" fmla="*/ 132359 w 817896"/>
                  <a:gd name="connsiteY22" fmla="*/ 171530 h 419247"/>
                  <a:gd name="connsiteX23" fmla="*/ 139504 w 817896"/>
                  <a:gd name="connsiteY23" fmla="*/ 133430 h 419247"/>
                  <a:gd name="connsiteX24" fmla="*/ 206179 w 817896"/>
                  <a:gd name="connsiteY24" fmla="*/ 119142 h 419247"/>
                  <a:gd name="connsiteX25" fmla="*/ 270473 w 817896"/>
                  <a:gd name="connsiteY25" fmla="*/ 142955 h 419247"/>
                  <a:gd name="connsiteX26" fmla="*/ 299048 w 817896"/>
                  <a:gd name="connsiteY26" fmla="*/ 166767 h 419247"/>
                  <a:gd name="connsiteX27" fmla="*/ 315716 w 817896"/>
                  <a:gd name="connsiteY27" fmla="*/ 204867 h 419247"/>
                  <a:gd name="connsiteX28" fmla="*/ 387154 w 817896"/>
                  <a:gd name="connsiteY28" fmla="*/ 200105 h 419247"/>
                  <a:gd name="connsiteX29" fmla="*/ 432398 w 817896"/>
                  <a:gd name="connsiteY29" fmla="*/ 200105 h 419247"/>
                  <a:gd name="connsiteX30" fmla="*/ 468116 w 817896"/>
                  <a:gd name="connsiteY30" fmla="*/ 197723 h 419247"/>
                  <a:gd name="connsiteX31" fmla="*/ 420491 w 817896"/>
                  <a:gd name="connsiteY31" fmla="*/ 123905 h 419247"/>
                  <a:gd name="connsiteX32" fmla="*/ 356198 w 817896"/>
                  <a:gd name="connsiteY32" fmla="*/ 59611 h 419247"/>
                  <a:gd name="connsiteX33" fmla="*/ 268091 w 817896"/>
                  <a:gd name="connsiteY33" fmla="*/ 14367 h 419247"/>
                  <a:gd name="connsiteX34" fmla="*/ 187129 w 817896"/>
                  <a:gd name="connsiteY34" fmla="*/ 80 h 419247"/>
                  <a:gd name="connsiteX35" fmla="*/ 82354 w 817896"/>
                  <a:gd name="connsiteY35" fmla="*/ 19130 h 419247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42955 h 419180"/>
                  <a:gd name="connsiteX13" fmla="*/ 684810 w 817896"/>
                  <a:gd name="connsiteY13" fmla="*/ 123905 h 419180"/>
                  <a:gd name="connsiteX14" fmla="*/ 618135 w 817896"/>
                  <a:gd name="connsiteY14" fmla="*/ 123905 h 419180"/>
                  <a:gd name="connsiteX15" fmla="*/ 546698 w 817896"/>
                  <a:gd name="connsiteY15" fmla="*/ 164386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5716 w 817896"/>
                  <a:gd name="connsiteY27" fmla="*/ 204867 h 419180"/>
                  <a:gd name="connsiteX28" fmla="*/ 387154 w 817896"/>
                  <a:gd name="connsiteY28" fmla="*/ 200105 h 419180"/>
                  <a:gd name="connsiteX29" fmla="*/ 432398 w 817896"/>
                  <a:gd name="connsiteY29" fmla="*/ 200105 h 419180"/>
                  <a:gd name="connsiteX30" fmla="*/ 468116 w 817896"/>
                  <a:gd name="connsiteY30" fmla="*/ 197723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42955 h 419180"/>
                  <a:gd name="connsiteX13" fmla="*/ 684810 w 817896"/>
                  <a:gd name="connsiteY13" fmla="*/ 123905 h 419180"/>
                  <a:gd name="connsiteX14" fmla="*/ 618135 w 817896"/>
                  <a:gd name="connsiteY14" fmla="*/ 123905 h 419180"/>
                  <a:gd name="connsiteX15" fmla="*/ 553842 w 817896"/>
                  <a:gd name="connsiteY15" fmla="*/ 164386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5716 w 817896"/>
                  <a:gd name="connsiteY27" fmla="*/ 204867 h 419180"/>
                  <a:gd name="connsiteX28" fmla="*/ 387154 w 817896"/>
                  <a:gd name="connsiteY28" fmla="*/ 200105 h 419180"/>
                  <a:gd name="connsiteX29" fmla="*/ 432398 w 817896"/>
                  <a:gd name="connsiteY29" fmla="*/ 200105 h 419180"/>
                  <a:gd name="connsiteX30" fmla="*/ 468116 w 817896"/>
                  <a:gd name="connsiteY30" fmla="*/ 197723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42955 h 419180"/>
                  <a:gd name="connsiteX13" fmla="*/ 684810 w 817896"/>
                  <a:gd name="connsiteY13" fmla="*/ 123905 h 419180"/>
                  <a:gd name="connsiteX14" fmla="*/ 618135 w 817896"/>
                  <a:gd name="connsiteY14" fmla="*/ 123905 h 419180"/>
                  <a:gd name="connsiteX15" fmla="*/ 553842 w 817896"/>
                  <a:gd name="connsiteY15" fmla="*/ 164386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5716 w 817896"/>
                  <a:gd name="connsiteY27" fmla="*/ 204867 h 419180"/>
                  <a:gd name="connsiteX28" fmla="*/ 387154 w 817896"/>
                  <a:gd name="connsiteY28" fmla="*/ 200105 h 419180"/>
                  <a:gd name="connsiteX29" fmla="*/ 432398 w 817896"/>
                  <a:gd name="connsiteY29" fmla="*/ 200105 h 419180"/>
                  <a:gd name="connsiteX30" fmla="*/ 468116 w 817896"/>
                  <a:gd name="connsiteY30" fmla="*/ 190579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42955 h 419180"/>
                  <a:gd name="connsiteX13" fmla="*/ 684810 w 817896"/>
                  <a:gd name="connsiteY13" fmla="*/ 123905 h 419180"/>
                  <a:gd name="connsiteX14" fmla="*/ 618135 w 817896"/>
                  <a:gd name="connsiteY14" fmla="*/ 123905 h 419180"/>
                  <a:gd name="connsiteX15" fmla="*/ 553842 w 817896"/>
                  <a:gd name="connsiteY15" fmla="*/ 164386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5716 w 817896"/>
                  <a:gd name="connsiteY27" fmla="*/ 204867 h 419180"/>
                  <a:gd name="connsiteX28" fmla="*/ 387154 w 817896"/>
                  <a:gd name="connsiteY28" fmla="*/ 200105 h 419180"/>
                  <a:gd name="connsiteX29" fmla="*/ 432398 w 817896"/>
                  <a:gd name="connsiteY29" fmla="*/ 200105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42955 h 419180"/>
                  <a:gd name="connsiteX13" fmla="*/ 684810 w 817896"/>
                  <a:gd name="connsiteY13" fmla="*/ 123905 h 419180"/>
                  <a:gd name="connsiteX14" fmla="*/ 618135 w 817896"/>
                  <a:gd name="connsiteY14" fmla="*/ 123905 h 419180"/>
                  <a:gd name="connsiteX15" fmla="*/ 553842 w 817896"/>
                  <a:gd name="connsiteY15" fmla="*/ 164386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5716 w 817896"/>
                  <a:gd name="connsiteY27" fmla="*/ 204867 h 419180"/>
                  <a:gd name="connsiteX28" fmla="*/ 387154 w 817896"/>
                  <a:gd name="connsiteY28" fmla="*/ 200105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42955 h 419180"/>
                  <a:gd name="connsiteX13" fmla="*/ 684810 w 817896"/>
                  <a:gd name="connsiteY13" fmla="*/ 123905 h 419180"/>
                  <a:gd name="connsiteX14" fmla="*/ 618135 w 817896"/>
                  <a:gd name="connsiteY14" fmla="*/ 123905 h 419180"/>
                  <a:gd name="connsiteX15" fmla="*/ 553842 w 817896"/>
                  <a:gd name="connsiteY15" fmla="*/ 164386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5716 w 817896"/>
                  <a:gd name="connsiteY27" fmla="*/ 204867 h 419180"/>
                  <a:gd name="connsiteX28" fmla="*/ 387154 w 817896"/>
                  <a:gd name="connsiteY28" fmla="*/ 195342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42955 h 419180"/>
                  <a:gd name="connsiteX13" fmla="*/ 684810 w 817896"/>
                  <a:gd name="connsiteY13" fmla="*/ 123905 h 419180"/>
                  <a:gd name="connsiteX14" fmla="*/ 618135 w 817896"/>
                  <a:gd name="connsiteY14" fmla="*/ 123905 h 419180"/>
                  <a:gd name="connsiteX15" fmla="*/ 553842 w 817896"/>
                  <a:gd name="connsiteY15" fmla="*/ 164386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8097 w 817896"/>
                  <a:gd name="connsiteY27" fmla="*/ 195342 h 419180"/>
                  <a:gd name="connsiteX28" fmla="*/ 387154 w 817896"/>
                  <a:gd name="connsiteY28" fmla="*/ 195342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42955 h 419180"/>
                  <a:gd name="connsiteX13" fmla="*/ 684810 w 817896"/>
                  <a:gd name="connsiteY13" fmla="*/ 123905 h 419180"/>
                  <a:gd name="connsiteX14" fmla="*/ 608610 w 817896"/>
                  <a:gd name="connsiteY14" fmla="*/ 114380 h 419180"/>
                  <a:gd name="connsiteX15" fmla="*/ 553842 w 817896"/>
                  <a:gd name="connsiteY15" fmla="*/ 164386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8097 w 817896"/>
                  <a:gd name="connsiteY27" fmla="*/ 195342 h 419180"/>
                  <a:gd name="connsiteX28" fmla="*/ 387154 w 817896"/>
                  <a:gd name="connsiteY28" fmla="*/ 195342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42955 h 419180"/>
                  <a:gd name="connsiteX13" fmla="*/ 684810 w 817896"/>
                  <a:gd name="connsiteY13" fmla="*/ 123905 h 419180"/>
                  <a:gd name="connsiteX14" fmla="*/ 608610 w 817896"/>
                  <a:gd name="connsiteY14" fmla="*/ 114380 h 419180"/>
                  <a:gd name="connsiteX15" fmla="*/ 556223 w 817896"/>
                  <a:gd name="connsiteY15" fmla="*/ 140573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8097 w 817896"/>
                  <a:gd name="connsiteY27" fmla="*/ 195342 h 419180"/>
                  <a:gd name="connsiteX28" fmla="*/ 387154 w 817896"/>
                  <a:gd name="connsiteY28" fmla="*/ 195342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42955 h 419180"/>
                  <a:gd name="connsiteX13" fmla="*/ 684810 w 817896"/>
                  <a:gd name="connsiteY13" fmla="*/ 123905 h 419180"/>
                  <a:gd name="connsiteX14" fmla="*/ 603847 w 817896"/>
                  <a:gd name="connsiteY14" fmla="*/ 107236 h 419180"/>
                  <a:gd name="connsiteX15" fmla="*/ 556223 w 817896"/>
                  <a:gd name="connsiteY15" fmla="*/ 140573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8097 w 817896"/>
                  <a:gd name="connsiteY27" fmla="*/ 195342 h 419180"/>
                  <a:gd name="connsiteX28" fmla="*/ 387154 w 817896"/>
                  <a:gd name="connsiteY28" fmla="*/ 195342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42955 h 419180"/>
                  <a:gd name="connsiteX13" fmla="*/ 684810 w 817896"/>
                  <a:gd name="connsiteY13" fmla="*/ 123905 h 419180"/>
                  <a:gd name="connsiteX14" fmla="*/ 603847 w 817896"/>
                  <a:gd name="connsiteY14" fmla="*/ 107236 h 419180"/>
                  <a:gd name="connsiteX15" fmla="*/ 556223 w 817896"/>
                  <a:gd name="connsiteY15" fmla="*/ 133430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8097 w 817896"/>
                  <a:gd name="connsiteY27" fmla="*/ 195342 h 419180"/>
                  <a:gd name="connsiteX28" fmla="*/ 387154 w 817896"/>
                  <a:gd name="connsiteY28" fmla="*/ 195342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35811 h 419180"/>
                  <a:gd name="connsiteX13" fmla="*/ 684810 w 817896"/>
                  <a:gd name="connsiteY13" fmla="*/ 123905 h 419180"/>
                  <a:gd name="connsiteX14" fmla="*/ 603847 w 817896"/>
                  <a:gd name="connsiteY14" fmla="*/ 107236 h 419180"/>
                  <a:gd name="connsiteX15" fmla="*/ 556223 w 817896"/>
                  <a:gd name="connsiteY15" fmla="*/ 133430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8097 w 817896"/>
                  <a:gd name="connsiteY27" fmla="*/ 195342 h 419180"/>
                  <a:gd name="connsiteX28" fmla="*/ 387154 w 817896"/>
                  <a:gd name="connsiteY28" fmla="*/ 195342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35811 h 419180"/>
                  <a:gd name="connsiteX13" fmla="*/ 684810 w 817896"/>
                  <a:gd name="connsiteY13" fmla="*/ 123905 h 419180"/>
                  <a:gd name="connsiteX14" fmla="*/ 608610 w 817896"/>
                  <a:gd name="connsiteY14" fmla="*/ 104855 h 419180"/>
                  <a:gd name="connsiteX15" fmla="*/ 556223 w 817896"/>
                  <a:gd name="connsiteY15" fmla="*/ 133430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8097 w 817896"/>
                  <a:gd name="connsiteY27" fmla="*/ 195342 h 419180"/>
                  <a:gd name="connsiteX28" fmla="*/ 387154 w 817896"/>
                  <a:gd name="connsiteY28" fmla="*/ 195342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35811 h 419180"/>
                  <a:gd name="connsiteX13" fmla="*/ 684810 w 817896"/>
                  <a:gd name="connsiteY13" fmla="*/ 119142 h 419180"/>
                  <a:gd name="connsiteX14" fmla="*/ 608610 w 817896"/>
                  <a:gd name="connsiteY14" fmla="*/ 104855 h 419180"/>
                  <a:gd name="connsiteX15" fmla="*/ 556223 w 817896"/>
                  <a:gd name="connsiteY15" fmla="*/ 133430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8097 w 817896"/>
                  <a:gd name="connsiteY27" fmla="*/ 195342 h 419180"/>
                  <a:gd name="connsiteX28" fmla="*/ 387154 w 817896"/>
                  <a:gd name="connsiteY28" fmla="*/ 195342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35811 h 419180"/>
                  <a:gd name="connsiteX13" fmla="*/ 684810 w 817896"/>
                  <a:gd name="connsiteY13" fmla="*/ 119142 h 419180"/>
                  <a:gd name="connsiteX14" fmla="*/ 606229 w 817896"/>
                  <a:gd name="connsiteY14" fmla="*/ 104855 h 419180"/>
                  <a:gd name="connsiteX15" fmla="*/ 556223 w 817896"/>
                  <a:gd name="connsiteY15" fmla="*/ 133430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8097 w 817896"/>
                  <a:gd name="connsiteY27" fmla="*/ 195342 h 419180"/>
                  <a:gd name="connsiteX28" fmla="*/ 387154 w 817896"/>
                  <a:gd name="connsiteY28" fmla="*/ 195342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  <a:gd name="connsiteX0" fmla="*/ 82354 w 817896"/>
                  <a:gd name="connsiteY0" fmla="*/ 19130 h 419180"/>
                  <a:gd name="connsiteX1" fmla="*/ 13298 w 817896"/>
                  <a:gd name="connsiteY1" fmla="*/ 83423 h 419180"/>
                  <a:gd name="connsiteX2" fmla="*/ 1391 w 817896"/>
                  <a:gd name="connsiteY2" fmla="*/ 183436 h 419180"/>
                  <a:gd name="connsiteX3" fmla="*/ 32348 w 817896"/>
                  <a:gd name="connsiteY3" fmla="*/ 297736 h 419180"/>
                  <a:gd name="connsiteX4" fmla="*/ 125216 w 817896"/>
                  <a:gd name="connsiteY4" fmla="*/ 390605 h 419180"/>
                  <a:gd name="connsiteX5" fmla="*/ 239516 w 817896"/>
                  <a:gd name="connsiteY5" fmla="*/ 419180 h 419180"/>
                  <a:gd name="connsiteX6" fmla="*/ 370485 w 817896"/>
                  <a:gd name="connsiteY6" fmla="*/ 390605 h 419180"/>
                  <a:gd name="connsiteX7" fmla="*/ 508598 w 817896"/>
                  <a:gd name="connsiteY7" fmla="*/ 328692 h 419180"/>
                  <a:gd name="connsiteX8" fmla="*/ 618135 w 817896"/>
                  <a:gd name="connsiteY8" fmla="*/ 271542 h 419180"/>
                  <a:gd name="connsiteX9" fmla="*/ 715766 w 817896"/>
                  <a:gd name="connsiteY9" fmla="*/ 235823 h 419180"/>
                  <a:gd name="connsiteX10" fmla="*/ 811016 w 817896"/>
                  <a:gd name="connsiteY10" fmla="*/ 231061 h 419180"/>
                  <a:gd name="connsiteX11" fmla="*/ 803873 w 817896"/>
                  <a:gd name="connsiteY11" fmla="*/ 183436 h 419180"/>
                  <a:gd name="connsiteX12" fmla="*/ 751485 w 817896"/>
                  <a:gd name="connsiteY12" fmla="*/ 135811 h 419180"/>
                  <a:gd name="connsiteX13" fmla="*/ 684810 w 817896"/>
                  <a:gd name="connsiteY13" fmla="*/ 119142 h 419180"/>
                  <a:gd name="connsiteX14" fmla="*/ 601467 w 817896"/>
                  <a:gd name="connsiteY14" fmla="*/ 102474 h 419180"/>
                  <a:gd name="connsiteX15" fmla="*/ 556223 w 817896"/>
                  <a:gd name="connsiteY15" fmla="*/ 133430 h 419180"/>
                  <a:gd name="connsiteX16" fmla="*/ 510979 w 817896"/>
                  <a:gd name="connsiteY16" fmla="*/ 197723 h 419180"/>
                  <a:gd name="connsiteX17" fmla="*/ 456210 w 817896"/>
                  <a:gd name="connsiteY17" fmla="*/ 240586 h 419180"/>
                  <a:gd name="connsiteX18" fmla="*/ 372866 w 817896"/>
                  <a:gd name="connsiteY18" fmla="*/ 285830 h 419180"/>
                  <a:gd name="connsiteX19" fmla="*/ 289523 w 817896"/>
                  <a:gd name="connsiteY19" fmla="*/ 292973 h 419180"/>
                  <a:gd name="connsiteX20" fmla="*/ 220466 w 817896"/>
                  <a:gd name="connsiteY20" fmla="*/ 276305 h 419180"/>
                  <a:gd name="connsiteX21" fmla="*/ 165698 w 817896"/>
                  <a:gd name="connsiteY21" fmla="*/ 223917 h 419180"/>
                  <a:gd name="connsiteX22" fmla="*/ 132359 w 817896"/>
                  <a:gd name="connsiteY22" fmla="*/ 171530 h 419180"/>
                  <a:gd name="connsiteX23" fmla="*/ 139504 w 817896"/>
                  <a:gd name="connsiteY23" fmla="*/ 133430 h 419180"/>
                  <a:gd name="connsiteX24" fmla="*/ 206179 w 817896"/>
                  <a:gd name="connsiteY24" fmla="*/ 119142 h 419180"/>
                  <a:gd name="connsiteX25" fmla="*/ 270473 w 817896"/>
                  <a:gd name="connsiteY25" fmla="*/ 142955 h 419180"/>
                  <a:gd name="connsiteX26" fmla="*/ 299048 w 817896"/>
                  <a:gd name="connsiteY26" fmla="*/ 166767 h 419180"/>
                  <a:gd name="connsiteX27" fmla="*/ 318097 w 817896"/>
                  <a:gd name="connsiteY27" fmla="*/ 195342 h 419180"/>
                  <a:gd name="connsiteX28" fmla="*/ 387154 w 817896"/>
                  <a:gd name="connsiteY28" fmla="*/ 195342 h 419180"/>
                  <a:gd name="connsiteX29" fmla="*/ 430017 w 817896"/>
                  <a:gd name="connsiteY29" fmla="*/ 195343 h 419180"/>
                  <a:gd name="connsiteX30" fmla="*/ 465735 w 817896"/>
                  <a:gd name="connsiteY30" fmla="*/ 183435 h 419180"/>
                  <a:gd name="connsiteX31" fmla="*/ 420491 w 817896"/>
                  <a:gd name="connsiteY31" fmla="*/ 123905 h 419180"/>
                  <a:gd name="connsiteX32" fmla="*/ 356198 w 817896"/>
                  <a:gd name="connsiteY32" fmla="*/ 59611 h 419180"/>
                  <a:gd name="connsiteX33" fmla="*/ 268091 w 817896"/>
                  <a:gd name="connsiteY33" fmla="*/ 14367 h 419180"/>
                  <a:gd name="connsiteX34" fmla="*/ 187129 w 817896"/>
                  <a:gd name="connsiteY34" fmla="*/ 80 h 419180"/>
                  <a:gd name="connsiteX35" fmla="*/ 82354 w 817896"/>
                  <a:gd name="connsiteY35" fmla="*/ 19130 h 419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817896" h="419180">
                    <a:moveTo>
                      <a:pt x="82354" y="19130"/>
                    </a:moveTo>
                    <a:cubicBezTo>
                      <a:pt x="53382" y="33021"/>
                      <a:pt x="26792" y="56039"/>
                      <a:pt x="13298" y="83423"/>
                    </a:cubicBezTo>
                    <a:cubicBezTo>
                      <a:pt x="-196" y="110807"/>
                      <a:pt x="-1784" y="147717"/>
                      <a:pt x="1391" y="183436"/>
                    </a:cubicBezTo>
                    <a:cubicBezTo>
                      <a:pt x="4566" y="219155"/>
                      <a:pt x="11711" y="263208"/>
                      <a:pt x="32348" y="297736"/>
                    </a:cubicBezTo>
                    <a:cubicBezTo>
                      <a:pt x="52985" y="332264"/>
                      <a:pt x="90688" y="370364"/>
                      <a:pt x="125216" y="390605"/>
                    </a:cubicBezTo>
                    <a:cubicBezTo>
                      <a:pt x="159744" y="410846"/>
                      <a:pt x="198638" y="419180"/>
                      <a:pt x="239516" y="419180"/>
                    </a:cubicBezTo>
                    <a:cubicBezTo>
                      <a:pt x="280394" y="419180"/>
                      <a:pt x="325638" y="405686"/>
                      <a:pt x="370485" y="390605"/>
                    </a:cubicBezTo>
                    <a:cubicBezTo>
                      <a:pt x="415332" y="375524"/>
                      <a:pt x="467323" y="348536"/>
                      <a:pt x="508598" y="328692"/>
                    </a:cubicBezTo>
                    <a:cubicBezTo>
                      <a:pt x="549873" y="308848"/>
                      <a:pt x="583607" y="287020"/>
                      <a:pt x="618135" y="271542"/>
                    </a:cubicBezTo>
                    <a:cubicBezTo>
                      <a:pt x="652663" y="256064"/>
                      <a:pt x="683619" y="242570"/>
                      <a:pt x="715766" y="235823"/>
                    </a:cubicBezTo>
                    <a:cubicBezTo>
                      <a:pt x="747913" y="229076"/>
                      <a:pt x="796332" y="239792"/>
                      <a:pt x="811016" y="231061"/>
                    </a:cubicBezTo>
                    <a:cubicBezTo>
                      <a:pt x="825701" y="222330"/>
                      <a:pt x="813795" y="199311"/>
                      <a:pt x="803873" y="183436"/>
                    </a:cubicBezTo>
                    <a:cubicBezTo>
                      <a:pt x="793951" y="167561"/>
                      <a:pt x="771329" y="146527"/>
                      <a:pt x="751485" y="135811"/>
                    </a:cubicBezTo>
                    <a:cubicBezTo>
                      <a:pt x="731641" y="125095"/>
                      <a:pt x="709813" y="124698"/>
                      <a:pt x="684810" y="119142"/>
                    </a:cubicBezTo>
                    <a:cubicBezTo>
                      <a:pt x="659807" y="113586"/>
                      <a:pt x="622898" y="100093"/>
                      <a:pt x="601467" y="102474"/>
                    </a:cubicBezTo>
                    <a:cubicBezTo>
                      <a:pt x="580036" y="104855"/>
                      <a:pt x="571304" y="117555"/>
                      <a:pt x="556223" y="133430"/>
                    </a:cubicBezTo>
                    <a:cubicBezTo>
                      <a:pt x="541142" y="149305"/>
                      <a:pt x="527648" y="179864"/>
                      <a:pt x="510979" y="197723"/>
                    </a:cubicBezTo>
                    <a:cubicBezTo>
                      <a:pt x="494310" y="215582"/>
                      <a:pt x="479229" y="225902"/>
                      <a:pt x="456210" y="240586"/>
                    </a:cubicBezTo>
                    <a:cubicBezTo>
                      <a:pt x="433191" y="255271"/>
                      <a:pt x="400647" y="277099"/>
                      <a:pt x="372866" y="285830"/>
                    </a:cubicBezTo>
                    <a:cubicBezTo>
                      <a:pt x="345085" y="294561"/>
                      <a:pt x="314923" y="294561"/>
                      <a:pt x="289523" y="292973"/>
                    </a:cubicBezTo>
                    <a:cubicBezTo>
                      <a:pt x="264123" y="291386"/>
                      <a:pt x="241103" y="287814"/>
                      <a:pt x="220466" y="276305"/>
                    </a:cubicBezTo>
                    <a:cubicBezTo>
                      <a:pt x="199829" y="264796"/>
                      <a:pt x="180382" y="241379"/>
                      <a:pt x="165698" y="223917"/>
                    </a:cubicBezTo>
                    <a:cubicBezTo>
                      <a:pt x="151014" y="206455"/>
                      <a:pt x="136725" y="186611"/>
                      <a:pt x="132359" y="171530"/>
                    </a:cubicBezTo>
                    <a:cubicBezTo>
                      <a:pt x="127993" y="156449"/>
                      <a:pt x="127201" y="142161"/>
                      <a:pt x="139504" y="133430"/>
                    </a:cubicBezTo>
                    <a:cubicBezTo>
                      <a:pt x="151807" y="124699"/>
                      <a:pt x="184351" y="117555"/>
                      <a:pt x="206179" y="119142"/>
                    </a:cubicBezTo>
                    <a:cubicBezTo>
                      <a:pt x="228007" y="120729"/>
                      <a:pt x="254995" y="135018"/>
                      <a:pt x="270473" y="142955"/>
                    </a:cubicBezTo>
                    <a:cubicBezTo>
                      <a:pt x="285951" y="150892"/>
                      <a:pt x="291111" y="158036"/>
                      <a:pt x="299048" y="166767"/>
                    </a:cubicBezTo>
                    <a:cubicBezTo>
                      <a:pt x="306985" y="175498"/>
                      <a:pt x="303413" y="190579"/>
                      <a:pt x="318097" y="195342"/>
                    </a:cubicBezTo>
                    <a:cubicBezTo>
                      <a:pt x="332781" y="200105"/>
                      <a:pt x="368501" y="195342"/>
                      <a:pt x="387154" y="195342"/>
                    </a:cubicBezTo>
                    <a:cubicBezTo>
                      <a:pt x="405807" y="195342"/>
                      <a:pt x="416920" y="197328"/>
                      <a:pt x="430017" y="195343"/>
                    </a:cubicBezTo>
                    <a:cubicBezTo>
                      <a:pt x="443114" y="193358"/>
                      <a:pt x="467323" y="195341"/>
                      <a:pt x="465735" y="183435"/>
                    </a:cubicBezTo>
                    <a:cubicBezTo>
                      <a:pt x="464147" y="171529"/>
                      <a:pt x="438747" y="144542"/>
                      <a:pt x="420491" y="123905"/>
                    </a:cubicBezTo>
                    <a:cubicBezTo>
                      <a:pt x="402235" y="103268"/>
                      <a:pt x="381598" y="77867"/>
                      <a:pt x="356198" y="59611"/>
                    </a:cubicBezTo>
                    <a:cubicBezTo>
                      <a:pt x="330798" y="41355"/>
                      <a:pt x="296269" y="24289"/>
                      <a:pt x="268091" y="14367"/>
                    </a:cubicBezTo>
                    <a:cubicBezTo>
                      <a:pt x="239913" y="4445"/>
                      <a:pt x="218085" y="-714"/>
                      <a:pt x="187129" y="80"/>
                    </a:cubicBezTo>
                    <a:cubicBezTo>
                      <a:pt x="156173" y="874"/>
                      <a:pt x="111326" y="5239"/>
                      <a:pt x="82354" y="1913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2" name="任意多边形 1431"/>
              <p:cNvSpPr/>
              <p:nvPr/>
            </p:nvSpPr>
            <p:spPr>
              <a:xfrm>
                <a:off x="7290151" y="3983643"/>
                <a:ext cx="50221" cy="66225"/>
              </a:xfrm>
              <a:custGeom>
                <a:avLst/>
                <a:gdLst>
                  <a:gd name="connsiteX0" fmla="*/ 125090 w 128738"/>
                  <a:gd name="connsiteY0" fmla="*/ 0 h 169763"/>
                  <a:gd name="connsiteX1" fmla="*/ 127694 w 128738"/>
                  <a:gd name="connsiteY1" fmla="*/ 15293 h 169763"/>
                  <a:gd name="connsiteX2" fmla="*/ 128587 w 128738"/>
                  <a:gd name="connsiteY2" fmla="*/ 73187 h 169763"/>
                  <a:gd name="connsiteX3" fmla="*/ 127544 w 128738"/>
                  <a:gd name="connsiteY3" fmla="*/ 105212 h 169763"/>
                  <a:gd name="connsiteX4" fmla="*/ 127099 w 128738"/>
                  <a:gd name="connsiteY4" fmla="*/ 118877 h 169763"/>
                  <a:gd name="connsiteX5" fmla="*/ 111919 w 128738"/>
                  <a:gd name="connsiteY5" fmla="*/ 151768 h 169763"/>
                  <a:gd name="connsiteX6" fmla="*/ 21431 w 128738"/>
                  <a:gd name="connsiteY6" fmla="*/ 168437 h 169763"/>
                  <a:gd name="connsiteX7" fmla="*/ 0 w 128738"/>
                  <a:gd name="connsiteY7" fmla="*/ 127956 h 169763"/>
                  <a:gd name="connsiteX8" fmla="*/ 38 w 128738"/>
                  <a:gd name="connsiteY8" fmla="*/ 127864 h 169763"/>
                  <a:gd name="connsiteX9" fmla="*/ 6548 w 128738"/>
                  <a:gd name="connsiteY9" fmla="*/ 112031 h 169763"/>
                  <a:gd name="connsiteX10" fmla="*/ 16669 w 128738"/>
                  <a:gd name="connsiteY10" fmla="*/ 92237 h 169763"/>
                  <a:gd name="connsiteX11" fmla="*/ 23812 w 128738"/>
                  <a:gd name="connsiteY11" fmla="*/ 20800 h 169763"/>
                  <a:gd name="connsiteX12" fmla="*/ 21547 w 128738"/>
                  <a:gd name="connsiteY12" fmla="*/ 15416 h 169763"/>
                  <a:gd name="connsiteX13" fmla="*/ 31497 w 128738"/>
                  <a:gd name="connsiteY13" fmla="*/ 12930 h 169763"/>
                  <a:gd name="connsiteX14" fmla="*/ 106544 w 128738"/>
                  <a:gd name="connsiteY14" fmla="*/ 763 h 16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8738" h="169763">
                    <a:moveTo>
                      <a:pt x="125090" y="0"/>
                    </a:moveTo>
                    <a:lnTo>
                      <a:pt x="127694" y="15293"/>
                    </a:lnTo>
                    <a:cubicBezTo>
                      <a:pt x="129480" y="36278"/>
                      <a:pt x="128389" y="56717"/>
                      <a:pt x="128587" y="73187"/>
                    </a:cubicBezTo>
                    <a:lnTo>
                      <a:pt x="127544" y="105212"/>
                    </a:lnTo>
                    <a:lnTo>
                      <a:pt x="127099" y="118877"/>
                    </a:lnTo>
                    <a:cubicBezTo>
                      <a:pt x="125115" y="132420"/>
                      <a:pt x="120849" y="143831"/>
                      <a:pt x="111919" y="151768"/>
                    </a:cubicBezTo>
                    <a:cubicBezTo>
                      <a:pt x="94060" y="167643"/>
                      <a:pt x="40084" y="172406"/>
                      <a:pt x="21431" y="168437"/>
                    </a:cubicBezTo>
                    <a:cubicBezTo>
                      <a:pt x="2778" y="164468"/>
                      <a:pt x="794" y="140656"/>
                      <a:pt x="0" y="127956"/>
                    </a:cubicBezTo>
                    <a:lnTo>
                      <a:pt x="38" y="127864"/>
                    </a:lnTo>
                    <a:lnTo>
                      <a:pt x="6548" y="112031"/>
                    </a:lnTo>
                    <a:cubicBezTo>
                      <a:pt x="10319" y="106921"/>
                      <a:pt x="14685" y="101167"/>
                      <a:pt x="16669" y="92237"/>
                    </a:cubicBezTo>
                    <a:cubicBezTo>
                      <a:pt x="20638" y="74378"/>
                      <a:pt x="28971" y="41437"/>
                      <a:pt x="23812" y="20800"/>
                    </a:cubicBezTo>
                    <a:lnTo>
                      <a:pt x="21547" y="15416"/>
                    </a:lnTo>
                    <a:lnTo>
                      <a:pt x="31497" y="12930"/>
                    </a:lnTo>
                    <a:cubicBezTo>
                      <a:pt x="54901" y="7758"/>
                      <a:pt x="82049" y="3057"/>
                      <a:pt x="106544" y="76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3" name="任意多边形 1432"/>
              <p:cNvSpPr/>
              <p:nvPr/>
            </p:nvSpPr>
            <p:spPr>
              <a:xfrm>
                <a:off x="7070599" y="3866741"/>
                <a:ext cx="333294" cy="266696"/>
              </a:xfrm>
              <a:custGeom>
                <a:avLst/>
                <a:gdLst>
                  <a:gd name="connsiteX0" fmla="*/ 312624 w 858255"/>
                  <a:gd name="connsiteY0" fmla="*/ 261672 h 693726"/>
                  <a:gd name="connsiteX1" fmla="*/ 360249 w 858255"/>
                  <a:gd name="connsiteY1" fmla="*/ 297391 h 693726"/>
                  <a:gd name="connsiteX2" fmla="*/ 405493 w 858255"/>
                  <a:gd name="connsiteY2" fmla="*/ 311678 h 693726"/>
                  <a:gd name="connsiteX3" fmla="*/ 493599 w 858255"/>
                  <a:gd name="connsiteY3" fmla="*/ 278341 h 693726"/>
                  <a:gd name="connsiteX4" fmla="*/ 557893 w 858255"/>
                  <a:gd name="connsiteY4" fmla="*/ 245003 h 693726"/>
                  <a:gd name="connsiteX5" fmla="*/ 610280 w 858255"/>
                  <a:gd name="connsiteY5" fmla="*/ 187853 h 693726"/>
                  <a:gd name="connsiteX6" fmla="*/ 567418 w 858255"/>
                  <a:gd name="connsiteY6" fmla="*/ 140228 h 693726"/>
                  <a:gd name="connsiteX7" fmla="*/ 479312 w 858255"/>
                  <a:gd name="connsiteY7" fmla="*/ 92603 h 693726"/>
                  <a:gd name="connsiteX8" fmla="*/ 386443 w 858255"/>
                  <a:gd name="connsiteY8" fmla="*/ 40216 h 693726"/>
                  <a:gd name="connsiteX9" fmla="*/ 310243 w 858255"/>
                  <a:gd name="connsiteY9" fmla="*/ 6878 h 693726"/>
                  <a:gd name="connsiteX10" fmla="*/ 191180 w 858255"/>
                  <a:gd name="connsiteY10" fmla="*/ 2116 h 693726"/>
                  <a:gd name="connsiteX11" fmla="*/ 93549 w 858255"/>
                  <a:gd name="connsiteY11" fmla="*/ 33072 h 693726"/>
                  <a:gd name="connsiteX12" fmla="*/ 29255 w 858255"/>
                  <a:gd name="connsiteY12" fmla="*/ 116416 h 693726"/>
                  <a:gd name="connsiteX13" fmla="*/ 680 w 858255"/>
                  <a:gd name="connsiteY13" fmla="*/ 228334 h 693726"/>
                  <a:gd name="connsiteX14" fmla="*/ 55449 w 858255"/>
                  <a:gd name="connsiteY14" fmla="*/ 347397 h 693726"/>
                  <a:gd name="connsiteX15" fmla="*/ 136412 w 858255"/>
                  <a:gd name="connsiteY15" fmla="*/ 423597 h 693726"/>
                  <a:gd name="connsiteX16" fmla="*/ 241187 w 858255"/>
                  <a:gd name="connsiteY16" fmla="*/ 514084 h 693726"/>
                  <a:gd name="connsiteX17" fmla="*/ 338818 w 858255"/>
                  <a:gd name="connsiteY17" fmla="*/ 583141 h 693726"/>
                  <a:gd name="connsiteX18" fmla="*/ 467405 w 858255"/>
                  <a:gd name="connsiteY18" fmla="*/ 573616 h 693726"/>
                  <a:gd name="connsiteX19" fmla="*/ 515030 w 858255"/>
                  <a:gd name="connsiteY19" fmla="*/ 475984 h 693726"/>
                  <a:gd name="connsiteX20" fmla="*/ 576943 w 858255"/>
                  <a:gd name="connsiteY20" fmla="*/ 416453 h 693726"/>
                  <a:gd name="connsiteX21" fmla="*/ 672193 w 858255"/>
                  <a:gd name="connsiteY21" fmla="*/ 395022 h 693726"/>
                  <a:gd name="connsiteX22" fmla="*/ 738868 w 858255"/>
                  <a:gd name="connsiteY22" fmla="*/ 430741 h 693726"/>
                  <a:gd name="connsiteX23" fmla="*/ 688862 w 858255"/>
                  <a:gd name="connsiteY23" fmla="*/ 521228 h 693726"/>
                  <a:gd name="connsiteX24" fmla="*/ 593612 w 858255"/>
                  <a:gd name="connsiteY24" fmla="*/ 590284 h 693726"/>
                  <a:gd name="connsiteX25" fmla="*/ 529318 w 858255"/>
                  <a:gd name="connsiteY25" fmla="*/ 597428 h 693726"/>
                  <a:gd name="connsiteX26" fmla="*/ 469787 w 858255"/>
                  <a:gd name="connsiteY26" fmla="*/ 568853 h 693726"/>
                  <a:gd name="connsiteX27" fmla="*/ 388824 w 858255"/>
                  <a:gd name="connsiteY27" fmla="*/ 545041 h 693726"/>
                  <a:gd name="connsiteX28" fmla="*/ 338818 w 858255"/>
                  <a:gd name="connsiteY28" fmla="*/ 575997 h 693726"/>
                  <a:gd name="connsiteX29" fmla="*/ 410255 w 858255"/>
                  <a:gd name="connsiteY29" fmla="*/ 640291 h 693726"/>
                  <a:gd name="connsiteX30" fmla="*/ 545987 w 858255"/>
                  <a:gd name="connsiteY30" fmla="*/ 687916 h 693726"/>
                  <a:gd name="connsiteX31" fmla="*/ 650762 w 858255"/>
                  <a:gd name="connsiteY31" fmla="*/ 685534 h 693726"/>
                  <a:gd name="connsiteX32" fmla="*/ 762680 w 858255"/>
                  <a:gd name="connsiteY32" fmla="*/ 621241 h 693726"/>
                  <a:gd name="connsiteX33" fmla="*/ 829355 w 858255"/>
                  <a:gd name="connsiteY33" fmla="*/ 542659 h 693726"/>
                  <a:gd name="connsiteX34" fmla="*/ 857930 w 858255"/>
                  <a:gd name="connsiteY34" fmla="*/ 406928 h 693726"/>
                  <a:gd name="connsiteX35" fmla="*/ 812687 w 858255"/>
                  <a:gd name="connsiteY35" fmla="*/ 318822 h 693726"/>
                  <a:gd name="connsiteX36" fmla="*/ 707912 w 858255"/>
                  <a:gd name="connsiteY36" fmla="*/ 295009 h 693726"/>
                  <a:gd name="connsiteX37" fmla="*/ 557893 w 858255"/>
                  <a:gd name="connsiteY37" fmla="*/ 314059 h 693726"/>
                  <a:gd name="connsiteX38" fmla="*/ 491218 w 858255"/>
                  <a:gd name="connsiteY38" fmla="*/ 356922 h 693726"/>
                  <a:gd name="connsiteX39" fmla="*/ 426924 w 858255"/>
                  <a:gd name="connsiteY39" fmla="*/ 416453 h 693726"/>
                  <a:gd name="connsiteX40" fmla="*/ 379299 w 858255"/>
                  <a:gd name="connsiteY40" fmla="*/ 449791 h 693726"/>
                  <a:gd name="connsiteX41" fmla="*/ 293574 w 858255"/>
                  <a:gd name="connsiteY41" fmla="*/ 397403 h 693726"/>
                  <a:gd name="connsiteX42" fmla="*/ 222137 w 858255"/>
                  <a:gd name="connsiteY42" fmla="*/ 330728 h 693726"/>
                  <a:gd name="connsiteX43" fmla="*/ 167368 w 858255"/>
                  <a:gd name="connsiteY43" fmla="*/ 306916 h 693726"/>
                  <a:gd name="connsiteX44" fmla="*/ 134030 w 858255"/>
                  <a:gd name="connsiteY44" fmla="*/ 254528 h 693726"/>
                  <a:gd name="connsiteX45" fmla="*/ 126887 w 858255"/>
                  <a:gd name="connsiteY45" fmla="*/ 216428 h 693726"/>
                  <a:gd name="connsiteX46" fmla="*/ 143555 w 858255"/>
                  <a:gd name="connsiteY46" fmla="*/ 144991 h 693726"/>
                  <a:gd name="connsiteX47" fmla="*/ 198324 w 858255"/>
                  <a:gd name="connsiteY47" fmla="*/ 85459 h 693726"/>
                  <a:gd name="connsiteX48" fmla="*/ 295955 w 858255"/>
                  <a:gd name="connsiteY48" fmla="*/ 75934 h 693726"/>
                  <a:gd name="connsiteX49" fmla="*/ 400730 w 858255"/>
                  <a:gd name="connsiteY49" fmla="*/ 130703 h 693726"/>
                  <a:gd name="connsiteX50" fmla="*/ 426924 w 858255"/>
                  <a:gd name="connsiteY50" fmla="*/ 197378 h 693726"/>
                  <a:gd name="connsiteX51" fmla="*/ 365012 w 858255"/>
                  <a:gd name="connsiteY51" fmla="*/ 223572 h 693726"/>
                  <a:gd name="connsiteX52" fmla="*/ 312624 w 858255"/>
                  <a:gd name="connsiteY52" fmla="*/ 261672 h 693726"/>
                  <a:gd name="connsiteX0" fmla="*/ 312624 w 858255"/>
                  <a:gd name="connsiteY0" fmla="*/ 265700 h 697754"/>
                  <a:gd name="connsiteX1" fmla="*/ 360249 w 858255"/>
                  <a:gd name="connsiteY1" fmla="*/ 301419 h 697754"/>
                  <a:gd name="connsiteX2" fmla="*/ 405493 w 858255"/>
                  <a:gd name="connsiteY2" fmla="*/ 315706 h 697754"/>
                  <a:gd name="connsiteX3" fmla="*/ 493599 w 858255"/>
                  <a:gd name="connsiteY3" fmla="*/ 282369 h 697754"/>
                  <a:gd name="connsiteX4" fmla="*/ 557893 w 858255"/>
                  <a:gd name="connsiteY4" fmla="*/ 249031 h 697754"/>
                  <a:gd name="connsiteX5" fmla="*/ 610280 w 858255"/>
                  <a:gd name="connsiteY5" fmla="*/ 191881 h 697754"/>
                  <a:gd name="connsiteX6" fmla="*/ 567418 w 858255"/>
                  <a:gd name="connsiteY6" fmla="*/ 144256 h 697754"/>
                  <a:gd name="connsiteX7" fmla="*/ 479312 w 858255"/>
                  <a:gd name="connsiteY7" fmla="*/ 96631 h 697754"/>
                  <a:gd name="connsiteX8" fmla="*/ 386443 w 858255"/>
                  <a:gd name="connsiteY8" fmla="*/ 44244 h 697754"/>
                  <a:gd name="connsiteX9" fmla="*/ 310243 w 858255"/>
                  <a:gd name="connsiteY9" fmla="*/ 10906 h 697754"/>
                  <a:gd name="connsiteX10" fmla="*/ 198324 w 858255"/>
                  <a:gd name="connsiteY10" fmla="*/ 1382 h 697754"/>
                  <a:gd name="connsiteX11" fmla="*/ 93549 w 858255"/>
                  <a:gd name="connsiteY11" fmla="*/ 37100 h 697754"/>
                  <a:gd name="connsiteX12" fmla="*/ 29255 w 858255"/>
                  <a:gd name="connsiteY12" fmla="*/ 120444 h 697754"/>
                  <a:gd name="connsiteX13" fmla="*/ 680 w 858255"/>
                  <a:gd name="connsiteY13" fmla="*/ 232362 h 697754"/>
                  <a:gd name="connsiteX14" fmla="*/ 55449 w 858255"/>
                  <a:gd name="connsiteY14" fmla="*/ 351425 h 697754"/>
                  <a:gd name="connsiteX15" fmla="*/ 136412 w 858255"/>
                  <a:gd name="connsiteY15" fmla="*/ 427625 h 697754"/>
                  <a:gd name="connsiteX16" fmla="*/ 241187 w 858255"/>
                  <a:gd name="connsiteY16" fmla="*/ 518112 h 697754"/>
                  <a:gd name="connsiteX17" fmla="*/ 338818 w 858255"/>
                  <a:gd name="connsiteY17" fmla="*/ 587169 h 697754"/>
                  <a:gd name="connsiteX18" fmla="*/ 467405 w 858255"/>
                  <a:gd name="connsiteY18" fmla="*/ 577644 h 697754"/>
                  <a:gd name="connsiteX19" fmla="*/ 515030 w 858255"/>
                  <a:gd name="connsiteY19" fmla="*/ 480012 h 697754"/>
                  <a:gd name="connsiteX20" fmla="*/ 576943 w 858255"/>
                  <a:gd name="connsiteY20" fmla="*/ 420481 h 697754"/>
                  <a:gd name="connsiteX21" fmla="*/ 672193 w 858255"/>
                  <a:gd name="connsiteY21" fmla="*/ 399050 h 697754"/>
                  <a:gd name="connsiteX22" fmla="*/ 738868 w 858255"/>
                  <a:gd name="connsiteY22" fmla="*/ 434769 h 697754"/>
                  <a:gd name="connsiteX23" fmla="*/ 688862 w 858255"/>
                  <a:gd name="connsiteY23" fmla="*/ 525256 h 697754"/>
                  <a:gd name="connsiteX24" fmla="*/ 593612 w 858255"/>
                  <a:gd name="connsiteY24" fmla="*/ 594312 h 697754"/>
                  <a:gd name="connsiteX25" fmla="*/ 529318 w 858255"/>
                  <a:gd name="connsiteY25" fmla="*/ 601456 h 697754"/>
                  <a:gd name="connsiteX26" fmla="*/ 469787 w 858255"/>
                  <a:gd name="connsiteY26" fmla="*/ 572881 h 697754"/>
                  <a:gd name="connsiteX27" fmla="*/ 388824 w 858255"/>
                  <a:gd name="connsiteY27" fmla="*/ 549069 h 697754"/>
                  <a:gd name="connsiteX28" fmla="*/ 338818 w 858255"/>
                  <a:gd name="connsiteY28" fmla="*/ 580025 h 697754"/>
                  <a:gd name="connsiteX29" fmla="*/ 410255 w 858255"/>
                  <a:gd name="connsiteY29" fmla="*/ 644319 h 697754"/>
                  <a:gd name="connsiteX30" fmla="*/ 545987 w 858255"/>
                  <a:gd name="connsiteY30" fmla="*/ 691944 h 697754"/>
                  <a:gd name="connsiteX31" fmla="*/ 650762 w 858255"/>
                  <a:gd name="connsiteY31" fmla="*/ 689562 h 697754"/>
                  <a:gd name="connsiteX32" fmla="*/ 762680 w 858255"/>
                  <a:gd name="connsiteY32" fmla="*/ 625269 h 697754"/>
                  <a:gd name="connsiteX33" fmla="*/ 829355 w 858255"/>
                  <a:gd name="connsiteY33" fmla="*/ 546687 h 697754"/>
                  <a:gd name="connsiteX34" fmla="*/ 857930 w 858255"/>
                  <a:gd name="connsiteY34" fmla="*/ 410956 h 697754"/>
                  <a:gd name="connsiteX35" fmla="*/ 812687 w 858255"/>
                  <a:gd name="connsiteY35" fmla="*/ 322850 h 697754"/>
                  <a:gd name="connsiteX36" fmla="*/ 707912 w 858255"/>
                  <a:gd name="connsiteY36" fmla="*/ 299037 h 697754"/>
                  <a:gd name="connsiteX37" fmla="*/ 557893 w 858255"/>
                  <a:gd name="connsiteY37" fmla="*/ 318087 h 697754"/>
                  <a:gd name="connsiteX38" fmla="*/ 491218 w 858255"/>
                  <a:gd name="connsiteY38" fmla="*/ 360950 h 697754"/>
                  <a:gd name="connsiteX39" fmla="*/ 426924 w 858255"/>
                  <a:gd name="connsiteY39" fmla="*/ 420481 h 697754"/>
                  <a:gd name="connsiteX40" fmla="*/ 379299 w 858255"/>
                  <a:gd name="connsiteY40" fmla="*/ 453819 h 697754"/>
                  <a:gd name="connsiteX41" fmla="*/ 293574 w 858255"/>
                  <a:gd name="connsiteY41" fmla="*/ 401431 h 697754"/>
                  <a:gd name="connsiteX42" fmla="*/ 222137 w 858255"/>
                  <a:gd name="connsiteY42" fmla="*/ 334756 h 697754"/>
                  <a:gd name="connsiteX43" fmla="*/ 167368 w 858255"/>
                  <a:gd name="connsiteY43" fmla="*/ 310944 h 697754"/>
                  <a:gd name="connsiteX44" fmla="*/ 134030 w 858255"/>
                  <a:gd name="connsiteY44" fmla="*/ 258556 h 697754"/>
                  <a:gd name="connsiteX45" fmla="*/ 126887 w 858255"/>
                  <a:gd name="connsiteY45" fmla="*/ 220456 h 697754"/>
                  <a:gd name="connsiteX46" fmla="*/ 143555 w 858255"/>
                  <a:gd name="connsiteY46" fmla="*/ 149019 h 697754"/>
                  <a:gd name="connsiteX47" fmla="*/ 198324 w 858255"/>
                  <a:gd name="connsiteY47" fmla="*/ 89487 h 697754"/>
                  <a:gd name="connsiteX48" fmla="*/ 295955 w 858255"/>
                  <a:gd name="connsiteY48" fmla="*/ 79962 h 697754"/>
                  <a:gd name="connsiteX49" fmla="*/ 400730 w 858255"/>
                  <a:gd name="connsiteY49" fmla="*/ 134731 h 697754"/>
                  <a:gd name="connsiteX50" fmla="*/ 426924 w 858255"/>
                  <a:gd name="connsiteY50" fmla="*/ 201406 h 697754"/>
                  <a:gd name="connsiteX51" fmla="*/ 365012 w 858255"/>
                  <a:gd name="connsiteY51" fmla="*/ 227600 h 697754"/>
                  <a:gd name="connsiteX52" fmla="*/ 312624 w 858255"/>
                  <a:gd name="connsiteY52" fmla="*/ 265700 h 697754"/>
                  <a:gd name="connsiteX0" fmla="*/ 308015 w 853646"/>
                  <a:gd name="connsiteY0" fmla="*/ 265700 h 697754"/>
                  <a:gd name="connsiteX1" fmla="*/ 355640 w 853646"/>
                  <a:gd name="connsiteY1" fmla="*/ 301419 h 697754"/>
                  <a:gd name="connsiteX2" fmla="*/ 400884 w 853646"/>
                  <a:gd name="connsiteY2" fmla="*/ 315706 h 697754"/>
                  <a:gd name="connsiteX3" fmla="*/ 488990 w 853646"/>
                  <a:gd name="connsiteY3" fmla="*/ 282369 h 697754"/>
                  <a:gd name="connsiteX4" fmla="*/ 553284 w 853646"/>
                  <a:gd name="connsiteY4" fmla="*/ 249031 h 697754"/>
                  <a:gd name="connsiteX5" fmla="*/ 605671 w 853646"/>
                  <a:gd name="connsiteY5" fmla="*/ 191881 h 697754"/>
                  <a:gd name="connsiteX6" fmla="*/ 562809 w 853646"/>
                  <a:gd name="connsiteY6" fmla="*/ 144256 h 697754"/>
                  <a:gd name="connsiteX7" fmla="*/ 474703 w 853646"/>
                  <a:gd name="connsiteY7" fmla="*/ 96631 h 697754"/>
                  <a:gd name="connsiteX8" fmla="*/ 381834 w 853646"/>
                  <a:gd name="connsiteY8" fmla="*/ 44244 h 697754"/>
                  <a:gd name="connsiteX9" fmla="*/ 305634 w 853646"/>
                  <a:gd name="connsiteY9" fmla="*/ 10906 h 697754"/>
                  <a:gd name="connsiteX10" fmla="*/ 193715 w 853646"/>
                  <a:gd name="connsiteY10" fmla="*/ 1382 h 697754"/>
                  <a:gd name="connsiteX11" fmla="*/ 88940 w 853646"/>
                  <a:gd name="connsiteY11" fmla="*/ 37100 h 697754"/>
                  <a:gd name="connsiteX12" fmla="*/ 24646 w 853646"/>
                  <a:gd name="connsiteY12" fmla="*/ 120444 h 697754"/>
                  <a:gd name="connsiteX13" fmla="*/ 834 w 853646"/>
                  <a:gd name="connsiteY13" fmla="*/ 234743 h 697754"/>
                  <a:gd name="connsiteX14" fmla="*/ 50840 w 853646"/>
                  <a:gd name="connsiteY14" fmla="*/ 351425 h 697754"/>
                  <a:gd name="connsiteX15" fmla="*/ 131803 w 853646"/>
                  <a:gd name="connsiteY15" fmla="*/ 427625 h 697754"/>
                  <a:gd name="connsiteX16" fmla="*/ 236578 w 853646"/>
                  <a:gd name="connsiteY16" fmla="*/ 518112 h 697754"/>
                  <a:gd name="connsiteX17" fmla="*/ 334209 w 853646"/>
                  <a:gd name="connsiteY17" fmla="*/ 587169 h 697754"/>
                  <a:gd name="connsiteX18" fmla="*/ 462796 w 853646"/>
                  <a:gd name="connsiteY18" fmla="*/ 577644 h 697754"/>
                  <a:gd name="connsiteX19" fmla="*/ 510421 w 853646"/>
                  <a:gd name="connsiteY19" fmla="*/ 480012 h 697754"/>
                  <a:gd name="connsiteX20" fmla="*/ 572334 w 853646"/>
                  <a:gd name="connsiteY20" fmla="*/ 420481 h 697754"/>
                  <a:gd name="connsiteX21" fmla="*/ 667584 w 853646"/>
                  <a:gd name="connsiteY21" fmla="*/ 399050 h 697754"/>
                  <a:gd name="connsiteX22" fmla="*/ 734259 w 853646"/>
                  <a:gd name="connsiteY22" fmla="*/ 434769 h 697754"/>
                  <a:gd name="connsiteX23" fmla="*/ 684253 w 853646"/>
                  <a:gd name="connsiteY23" fmla="*/ 525256 h 697754"/>
                  <a:gd name="connsiteX24" fmla="*/ 589003 w 853646"/>
                  <a:gd name="connsiteY24" fmla="*/ 594312 h 697754"/>
                  <a:gd name="connsiteX25" fmla="*/ 524709 w 853646"/>
                  <a:gd name="connsiteY25" fmla="*/ 601456 h 697754"/>
                  <a:gd name="connsiteX26" fmla="*/ 465178 w 853646"/>
                  <a:gd name="connsiteY26" fmla="*/ 572881 h 697754"/>
                  <a:gd name="connsiteX27" fmla="*/ 384215 w 853646"/>
                  <a:gd name="connsiteY27" fmla="*/ 549069 h 697754"/>
                  <a:gd name="connsiteX28" fmla="*/ 334209 w 853646"/>
                  <a:gd name="connsiteY28" fmla="*/ 580025 h 697754"/>
                  <a:gd name="connsiteX29" fmla="*/ 405646 w 853646"/>
                  <a:gd name="connsiteY29" fmla="*/ 644319 h 697754"/>
                  <a:gd name="connsiteX30" fmla="*/ 541378 w 853646"/>
                  <a:gd name="connsiteY30" fmla="*/ 691944 h 697754"/>
                  <a:gd name="connsiteX31" fmla="*/ 646153 w 853646"/>
                  <a:gd name="connsiteY31" fmla="*/ 689562 h 697754"/>
                  <a:gd name="connsiteX32" fmla="*/ 758071 w 853646"/>
                  <a:gd name="connsiteY32" fmla="*/ 625269 h 697754"/>
                  <a:gd name="connsiteX33" fmla="*/ 824746 w 853646"/>
                  <a:gd name="connsiteY33" fmla="*/ 546687 h 697754"/>
                  <a:gd name="connsiteX34" fmla="*/ 853321 w 853646"/>
                  <a:gd name="connsiteY34" fmla="*/ 410956 h 697754"/>
                  <a:gd name="connsiteX35" fmla="*/ 808078 w 853646"/>
                  <a:gd name="connsiteY35" fmla="*/ 322850 h 697754"/>
                  <a:gd name="connsiteX36" fmla="*/ 703303 w 853646"/>
                  <a:gd name="connsiteY36" fmla="*/ 299037 h 697754"/>
                  <a:gd name="connsiteX37" fmla="*/ 553284 w 853646"/>
                  <a:gd name="connsiteY37" fmla="*/ 318087 h 697754"/>
                  <a:gd name="connsiteX38" fmla="*/ 486609 w 853646"/>
                  <a:gd name="connsiteY38" fmla="*/ 360950 h 697754"/>
                  <a:gd name="connsiteX39" fmla="*/ 422315 w 853646"/>
                  <a:gd name="connsiteY39" fmla="*/ 420481 h 697754"/>
                  <a:gd name="connsiteX40" fmla="*/ 374690 w 853646"/>
                  <a:gd name="connsiteY40" fmla="*/ 453819 h 697754"/>
                  <a:gd name="connsiteX41" fmla="*/ 288965 w 853646"/>
                  <a:gd name="connsiteY41" fmla="*/ 401431 h 697754"/>
                  <a:gd name="connsiteX42" fmla="*/ 217528 w 853646"/>
                  <a:gd name="connsiteY42" fmla="*/ 334756 h 697754"/>
                  <a:gd name="connsiteX43" fmla="*/ 162759 w 853646"/>
                  <a:gd name="connsiteY43" fmla="*/ 310944 h 697754"/>
                  <a:gd name="connsiteX44" fmla="*/ 129421 w 853646"/>
                  <a:gd name="connsiteY44" fmla="*/ 258556 h 697754"/>
                  <a:gd name="connsiteX45" fmla="*/ 122278 w 853646"/>
                  <a:gd name="connsiteY45" fmla="*/ 220456 h 697754"/>
                  <a:gd name="connsiteX46" fmla="*/ 138946 w 853646"/>
                  <a:gd name="connsiteY46" fmla="*/ 149019 h 697754"/>
                  <a:gd name="connsiteX47" fmla="*/ 193715 w 853646"/>
                  <a:gd name="connsiteY47" fmla="*/ 89487 h 697754"/>
                  <a:gd name="connsiteX48" fmla="*/ 291346 w 853646"/>
                  <a:gd name="connsiteY48" fmla="*/ 79962 h 697754"/>
                  <a:gd name="connsiteX49" fmla="*/ 396121 w 853646"/>
                  <a:gd name="connsiteY49" fmla="*/ 134731 h 697754"/>
                  <a:gd name="connsiteX50" fmla="*/ 422315 w 853646"/>
                  <a:gd name="connsiteY50" fmla="*/ 201406 h 697754"/>
                  <a:gd name="connsiteX51" fmla="*/ 360403 w 853646"/>
                  <a:gd name="connsiteY51" fmla="*/ 227600 h 697754"/>
                  <a:gd name="connsiteX52" fmla="*/ 308015 w 853646"/>
                  <a:gd name="connsiteY52" fmla="*/ 265700 h 697754"/>
                  <a:gd name="connsiteX0" fmla="*/ 308015 w 853646"/>
                  <a:gd name="connsiteY0" fmla="*/ 265700 h 697754"/>
                  <a:gd name="connsiteX1" fmla="*/ 355640 w 853646"/>
                  <a:gd name="connsiteY1" fmla="*/ 301419 h 697754"/>
                  <a:gd name="connsiteX2" fmla="*/ 400884 w 853646"/>
                  <a:gd name="connsiteY2" fmla="*/ 315706 h 697754"/>
                  <a:gd name="connsiteX3" fmla="*/ 488990 w 853646"/>
                  <a:gd name="connsiteY3" fmla="*/ 282369 h 697754"/>
                  <a:gd name="connsiteX4" fmla="*/ 553284 w 853646"/>
                  <a:gd name="connsiteY4" fmla="*/ 249031 h 697754"/>
                  <a:gd name="connsiteX5" fmla="*/ 603290 w 853646"/>
                  <a:gd name="connsiteY5" fmla="*/ 199024 h 697754"/>
                  <a:gd name="connsiteX6" fmla="*/ 562809 w 853646"/>
                  <a:gd name="connsiteY6" fmla="*/ 144256 h 697754"/>
                  <a:gd name="connsiteX7" fmla="*/ 474703 w 853646"/>
                  <a:gd name="connsiteY7" fmla="*/ 96631 h 697754"/>
                  <a:gd name="connsiteX8" fmla="*/ 381834 w 853646"/>
                  <a:gd name="connsiteY8" fmla="*/ 44244 h 697754"/>
                  <a:gd name="connsiteX9" fmla="*/ 305634 w 853646"/>
                  <a:gd name="connsiteY9" fmla="*/ 10906 h 697754"/>
                  <a:gd name="connsiteX10" fmla="*/ 193715 w 853646"/>
                  <a:gd name="connsiteY10" fmla="*/ 1382 h 697754"/>
                  <a:gd name="connsiteX11" fmla="*/ 88940 w 853646"/>
                  <a:gd name="connsiteY11" fmla="*/ 37100 h 697754"/>
                  <a:gd name="connsiteX12" fmla="*/ 24646 w 853646"/>
                  <a:gd name="connsiteY12" fmla="*/ 120444 h 697754"/>
                  <a:gd name="connsiteX13" fmla="*/ 834 w 853646"/>
                  <a:gd name="connsiteY13" fmla="*/ 234743 h 697754"/>
                  <a:gd name="connsiteX14" fmla="*/ 50840 w 853646"/>
                  <a:gd name="connsiteY14" fmla="*/ 351425 h 697754"/>
                  <a:gd name="connsiteX15" fmla="*/ 131803 w 853646"/>
                  <a:gd name="connsiteY15" fmla="*/ 427625 h 697754"/>
                  <a:gd name="connsiteX16" fmla="*/ 236578 w 853646"/>
                  <a:gd name="connsiteY16" fmla="*/ 518112 h 697754"/>
                  <a:gd name="connsiteX17" fmla="*/ 334209 w 853646"/>
                  <a:gd name="connsiteY17" fmla="*/ 587169 h 697754"/>
                  <a:gd name="connsiteX18" fmla="*/ 462796 w 853646"/>
                  <a:gd name="connsiteY18" fmla="*/ 577644 h 697754"/>
                  <a:gd name="connsiteX19" fmla="*/ 510421 w 853646"/>
                  <a:gd name="connsiteY19" fmla="*/ 480012 h 697754"/>
                  <a:gd name="connsiteX20" fmla="*/ 572334 w 853646"/>
                  <a:gd name="connsiteY20" fmla="*/ 420481 h 697754"/>
                  <a:gd name="connsiteX21" fmla="*/ 667584 w 853646"/>
                  <a:gd name="connsiteY21" fmla="*/ 399050 h 697754"/>
                  <a:gd name="connsiteX22" fmla="*/ 734259 w 853646"/>
                  <a:gd name="connsiteY22" fmla="*/ 434769 h 697754"/>
                  <a:gd name="connsiteX23" fmla="*/ 684253 w 853646"/>
                  <a:gd name="connsiteY23" fmla="*/ 525256 h 697754"/>
                  <a:gd name="connsiteX24" fmla="*/ 589003 w 853646"/>
                  <a:gd name="connsiteY24" fmla="*/ 594312 h 697754"/>
                  <a:gd name="connsiteX25" fmla="*/ 524709 w 853646"/>
                  <a:gd name="connsiteY25" fmla="*/ 601456 h 697754"/>
                  <a:gd name="connsiteX26" fmla="*/ 465178 w 853646"/>
                  <a:gd name="connsiteY26" fmla="*/ 572881 h 697754"/>
                  <a:gd name="connsiteX27" fmla="*/ 384215 w 853646"/>
                  <a:gd name="connsiteY27" fmla="*/ 549069 h 697754"/>
                  <a:gd name="connsiteX28" fmla="*/ 334209 w 853646"/>
                  <a:gd name="connsiteY28" fmla="*/ 580025 h 697754"/>
                  <a:gd name="connsiteX29" fmla="*/ 405646 w 853646"/>
                  <a:gd name="connsiteY29" fmla="*/ 644319 h 697754"/>
                  <a:gd name="connsiteX30" fmla="*/ 541378 w 853646"/>
                  <a:gd name="connsiteY30" fmla="*/ 691944 h 697754"/>
                  <a:gd name="connsiteX31" fmla="*/ 646153 w 853646"/>
                  <a:gd name="connsiteY31" fmla="*/ 689562 h 697754"/>
                  <a:gd name="connsiteX32" fmla="*/ 758071 w 853646"/>
                  <a:gd name="connsiteY32" fmla="*/ 625269 h 697754"/>
                  <a:gd name="connsiteX33" fmla="*/ 824746 w 853646"/>
                  <a:gd name="connsiteY33" fmla="*/ 546687 h 697754"/>
                  <a:gd name="connsiteX34" fmla="*/ 853321 w 853646"/>
                  <a:gd name="connsiteY34" fmla="*/ 410956 h 697754"/>
                  <a:gd name="connsiteX35" fmla="*/ 808078 w 853646"/>
                  <a:gd name="connsiteY35" fmla="*/ 322850 h 697754"/>
                  <a:gd name="connsiteX36" fmla="*/ 703303 w 853646"/>
                  <a:gd name="connsiteY36" fmla="*/ 299037 h 697754"/>
                  <a:gd name="connsiteX37" fmla="*/ 553284 w 853646"/>
                  <a:gd name="connsiteY37" fmla="*/ 318087 h 697754"/>
                  <a:gd name="connsiteX38" fmla="*/ 486609 w 853646"/>
                  <a:gd name="connsiteY38" fmla="*/ 360950 h 697754"/>
                  <a:gd name="connsiteX39" fmla="*/ 422315 w 853646"/>
                  <a:gd name="connsiteY39" fmla="*/ 420481 h 697754"/>
                  <a:gd name="connsiteX40" fmla="*/ 374690 w 853646"/>
                  <a:gd name="connsiteY40" fmla="*/ 453819 h 697754"/>
                  <a:gd name="connsiteX41" fmla="*/ 288965 w 853646"/>
                  <a:gd name="connsiteY41" fmla="*/ 401431 h 697754"/>
                  <a:gd name="connsiteX42" fmla="*/ 217528 w 853646"/>
                  <a:gd name="connsiteY42" fmla="*/ 334756 h 697754"/>
                  <a:gd name="connsiteX43" fmla="*/ 162759 w 853646"/>
                  <a:gd name="connsiteY43" fmla="*/ 310944 h 697754"/>
                  <a:gd name="connsiteX44" fmla="*/ 129421 w 853646"/>
                  <a:gd name="connsiteY44" fmla="*/ 258556 h 697754"/>
                  <a:gd name="connsiteX45" fmla="*/ 122278 w 853646"/>
                  <a:gd name="connsiteY45" fmla="*/ 220456 h 697754"/>
                  <a:gd name="connsiteX46" fmla="*/ 138946 w 853646"/>
                  <a:gd name="connsiteY46" fmla="*/ 149019 h 697754"/>
                  <a:gd name="connsiteX47" fmla="*/ 193715 w 853646"/>
                  <a:gd name="connsiteY47" fmla="*/ 89487 h 697754"/>
                  <a:gd name="connsiteX48" fmla="*/ 291346 w 853646"/>
                  <a:gd name="connsiteY48" fmla="*/ 79962 h 697754"/>
                  <a:gd name="connsiteX49" fmla="*/ 396121 w 853646"/>
                  <a:gd name="connsiteY49" fmla="*/ 134731 h 697754"/>
                  <a:gd name="connsiteX50" fmla="*/ 422315 w 853646"/>
                  <a:gd name="connsiteY50" fmla="*/ 201406 h 697754"/>
                  <a:gd name="connsiteX51" fmla="*/ 360403 w 853646"/>
                  <a:gd name="connsiteY51" fmla="*/ 227600 h 697754"/>
                  <a:gd name="connsiteX52" fmla="*/ 308015 w 853646"/>
                  <a:gd name="connsiteY52" fmla="*/ 265700 h 697754"/>
                  <a:gd name="connsiteX0" fmla="*/ 308015 w 853646"/>
                  <a:gd name="connsiteY0" fmla="*/ 265700 h 697754"/>
                  <a:gd name="connsiteX1" fmla="*/ 355640 w 853646"/>
                  <a:gd name="connsiteY1" fmla="*/ 301419 h 697754"/>
                  <a:gd name="connsiteX2" fmla="*/ 400884 w 853646"/>
                  <a:gd name="connsiteY2" fmla="*/ 315706 h 697754"/>
                  <a:gd name="connsiteX3" fmla="*/ 488990 w 853646"/>
                  <a:gd name="connsiteY3" fmla="*/ 282369 h 697754"/>
                  <a:gd name="connsiteX4" fmla="*/ 553284 w 853646"/>
                  <a:gd name="connsiteY4" fmla="*/ 249031 h 697754"/>
                  <a:gd name="connsiteX5" fmla="*/ 603290 w 853646"/>
                  <a:gd name="connsiteY5" fmla="*/ 199024 h 697754"/>
                  <a:gd name="connsiteX6" fmla="*/ 562809 w 853646"/>
                  <a:gd name="connsiteY6" fmla="*/ 144256 h 697754"/>
                  <a:gd name="connsiteX7" fmla="*/ 474703 w 853646"/>
                  <a:gd name="connsiteY7" fmla="*/ 91869 h 697754"/>
                  <a:gd name="connsiteX8" fmla="*/ 381834 w 853646"/>
                  <a:gd name="connsiteY8" fmla="*/ 44244 h 697754"/>
                  <a:gd name="connsiteX9" fmla="*/ 305634 w 853646"/>
                  <a:gd name="connsiteY9" fmla="*/ 10906 h 697754"/>
                  <a:gd name="connsiteX10" fmla="*/ 193715 w 853646"/>
                  <a:gd name="connsiteY10" fmla="*/ 1382 h 697754"/>
                  <a:gd name="connsiteX11" fmla="*/ 88940 w 853646"/>
                  <a:gd name="connsiteY11" fmla="*/ 37100 h 697754"/>
                  <a:gd name="connsiteX12" fmla="*/ 24646 w 853646"/>
                  <a:gd name="connsiteY12" fmla="*/ 120444 h 697754"/>
                  <a:gd name="connsiteX13" fmla="*/ 834 w 853646"/>
                  <a:gd name="connsiteY13" fmla="*/ 234743 h 697754"/>
                  <a:gd name="connsiteX14" fmla="*/ 50840 w 853646"/>
                  <a:gd name="connsiteY14" fmla="*/ 351425 h 697754"/>
                  <a:gd name="connsiteX15" fmla="*/ 131803 w 853646"/>
                  <a:gd name="connsiteY15" fmla="*/ 427625 h 697754"/>
                  <a:gd name="connsiteX16" fmla="*/ 236578 w 853646"/>
                  <a:gd name="connsiteY16" fmla="*/ 518112 h 697754"/>
                  <a:gd name="connsiteX17" fmla="*/ 334209 w 853646"/>
                  <a:gd name="connsiteY17" fmla="*/ 587169 h 697754"/>
                  <a:gd name="connsiteX18" fmla="*/ 462796 w 853646"/>
                  <a:gd name="connsiteY18" fmla="*/ 577644 h 697754"/>
                  <a:gd name="connsiteX19" fmla="*/ 510421 w 853646"/>
                  <a:gd name="connsiteY19" fmla="*/ 480012 h 697754"/>
                  <a:gd name="connsiteX20" fmla="*/ 572334 w 853646"/>
                  <a:gd name="connsiteY20" fmla="*/ 420481 h 697754"/>
                  <a:gd name="connsiteX21" fmla="*/ 667584 w 853646"/>
                  <a:gd name="connsiteY21" fmla="*/ 399050 h 697754"/>
                  <a:gd name="connsiteX22" fmla="*/ 734259 w 853646"/>
                  <a:gd name="connsiteY22" fmla="*/ 434769 h 697754"/>
                  <a:gd name="connsiteX23" fmla="*/ 684253 w 853646"/>
                  <a:gd name="connsiteY23" fmla="*/ 525256 h 697754"/>
                  <a:gd name="connsiteX24" fmla="*/ 589003 w 853646"/>
                  <a:gd name="connsiteY24" fmla="*/ 594312 h 697754"/>
                  <a:gd name="connsiteX25" fmla="*/ 524709 w 853646"/>
                  <a:gd name="connsiteY25" fmla="*/ 601456 h 697754"/>
                  <a:gd name="connsiteX26" fmla="*/ 465178 w 853646"/>
                  <a:gd name="connsiteY26" fmla="*/ 572881 h 697754"/>
                  <a:gd name="connsiteX27" fmla="*/ 384215 w 853646"/>
                  <a:gd name="connsiteY27" fmla="*/ 549069 h 697754"/>
                  <a:gd name="connsiteX28" fmla="*/ 334209 w 853646"/>
                  <a:gd name="connsiteY28" fmla="*/ 580025 h 697754"/>
                  <a:gd name="connsiteX29" fmla="*/ 405646 w 853646"/>
                  <a:gd name="connsiteY29" fmla="*/ 644319 h 697754"/>
                  <a:gd name="connsiteX30" fmla="*/ 541378 w 853646"/>
                  <a:gd name="connsiteY30" fmla="*/ 691944 h 697754"/>
                  <a:gd name="connsiteX31" fmla="*/ 646153 w 853646"/>
                  <a:gd name="connsiteY31" fmla="*/ 689562 h 697754"/>
                  <a:gd name="connsiteX32" fmla="*/ 758071 w 853646"/>
                  <a:gd name="connsiteY32" fmla="*/ 625269 h 697754"/>
                  <a:gd name="connsiteX33" fmla="*/ 824746 w 853646"/>
                  <a:gd name="connsiteY33" fmla="*/ 546687 h 697754"/>
                  <a:gd name="connsiteX34" fmla="*/ 853321 w 853646"/>
                  <a:gd name="connsiteY34" fmla="*/ 410956 h 697754"/>
                  <a:gd name="connsiteX35" fmla="*/ 808078 w 853646"/>
                  <a:gd name="connsiteY35" fmla="*/ 322850 h 697754"/>
                  <a:gd name="connsiteX36" fmla="*/ 703303 w 853646"/>
                  <a:gd name="connsiteY36" fmla="*/ 299037 h 697754"/>
                  <a:gd name="connsiteX37" fmla="*/ 553284 w 853646"/>
                  <a:gd name="connsiteY37" fmla="*/ 318087 h 697754"/>
                  <a:gd name="connsiteX38" fmla="*/ 486609 w 853646"/>
                  <a:gd name="connsiteY38" fmla="*/ 360950 h 697754"/>
                  <a:gd name="connsiteX39" fmla="*/ 422315 w 853646"/>
                  <a:gd name="connsiteY39" fmla="*/ 420481 h 697754"/>
                  <a:gd name="connsiteX40" fmla="*/ 374690 w 853646"/>
                  <a:gd name="connsiteY40" fmla="*/ 453819 h 697754"/>
                  <a:gd name="connsiteX41" fmla="*/ 288965 w 853646"/>
                  <a:gd name="connsiteY41" fmla="*/ 401431 h 697754"/>
                  <a:gd name="connsiteX42" fmla="*/ 217528 w 853646"/>
                  <a:gd name="connsiteY42" fmla="*/ 334756 h 697754"/>
                  <a:gd name="connsiteX43" fmla="*/ 162759 w 853646"/>
                  <a:gd name="connsiteY43" fmla="*/ 310944 h 697754"/>
                  <a:gd name="connsiteX44" fmla="*/ 129421 w 853646"/>
                  <a:gd name="connsiteY44" fmla="*/ 258556 h 697754"/>
                  <a:gd name="connsiteX45" fmla="*/ 122278 w 853646"/>
                  <a:gd name="connsiteY45" fmla="*/ 220456 h 697754"/>
                  <a:gd name="connsiteX46" fmla="*/ 138946 w 853646"/>
                  <a:gd name="connsiteY46" fmla="*/ 149019 h 697754"/>
                  <a:gd name="connsiteX47" fmla="*/ 193715 w 853646"/>
                  <a:gd name="connsiteY47" fmla="*/ 89487 h 697754"/>
                  <a:gd name="connsiteX48" fmla="*/ 291346 w 853646"/>
                  <a:gd name="connsiteY48" fmla="*/ 79962 h 697754"/>
                  <a:gd name="connsiteX49" fmla="*/ 396121 w 853646"/>
                  <a:gd name="connsiteY49" fmla="*/ 134731 h 697754"/>
                  <a:gd name="connsiteX50" fmla="*/ 422315 w 853646"/>
                  <a:gd name="connsiteY50" fmla="*/ 201406 h 697754"/>
                  <a:gd name="connsiteX51" fmla="*/ 360403 w 853646"/>
                  <a:gd name="connsiteY51" fmla="*/ 227600 h 697754"/>
                  <a:gd name="connsiteX52" fmla="*/ 308015 w 853646"/>
                  <a:gd name="connsiteY52" fmla="*/ 265700 h 697754"/>
                  <a:gd name="connsiteX0" fmla="*/ 308015 w 853646"/>
                  <a:gd name="connsiteY0" fmla="*/ 265700 h 697754"/>
                  <a:gd name="connsiteX1" fmla="*/ 355640 w 853646"/>
                  <a:gd name="connsiteY1" fmla="*/ 301419 h 697754"/>
                  <a:gd name="connsiteX2" fmla="*/ 400884 w 853646"/>
                  <a:gd name="connsiteY2" fmla="*/ 315706 h 697754"/>
                  <a:gd name="connsiteX3" fmla="*/ 488990 w 853646"/>
                  <a:gd name="connsiteY3" fmla="*/ 282369 h 697754"/>
                  <a:gd name="connsiteX4" fmla="*/ 553284 w 853646"/>
                  <a:gd name="connsiteY4" fmla="*/ 249031 h 697754"/>
                  <a:gd name="connsiteX5" fmla="*/ 603290 w 853646"/>
                  <a:gd name="connsiteY5" fmla="*/ 199024 h 697754"/>
                  <a:gd name="connsiteX6" fmla="*/ 562809 w 853646"/>
                  <a:gd name="connsiteY6" fmla="*/ 144256 h 697754"/>
                  <a:gd name="connsiteX7" fmla="*/ 474703 w 853646"/>
                  <a:gd name="connsiteY7" fmla="*/ 91869 h 697754"/>
                  <a:gd name="connsiteX8" fmla="*/ 381834 w 853646"/>
                  <a:gd name="connsiteY8" fmla="*/ 44244 h 697754"/>
                  <a:gd name="connsiteX9" fmla="*/ 305634 w 853646"/>
                  <a:gd name="connsiteY9" fmla="*/ 10906 h 697754"/>
                  <a:gd name="connsiteX10" fmla="*/ 193715 w 853646"/>
                  <a:gd name="connsiteY10" fmla="*/ 1382 h 697754"/>
                  <a:gd name="connsiteX11" fmla="*/ 88940 w 853646"/>
                  <a:gd name="connsiteY11" fmla="*/ 37100 h 697754"/>
                  <a:gd name="connsiteX12" fmla="*/ 24646 w 853646"/>
                  <a:gd name="connsiteY12" fmla="*/ 120444 h 697754"/>
                  <a:gd name="connsiteX13" fmla="*/ 834 w 853646"/>
                  <a:gd name="connsiteY13" fmla="*/ 234743 h 697754"/>
                  <a:gd name="connsiteX14" fmla="*/ 50840 w 853646"/>
                  <a:gd name="connsiteY14" fmla="*/ 351425 h 697754"/>
                  <a:gd name="connsiteX15" fmla="*/ 131803 w 853646"/>
                  <a:gd name="connsiteY15" fmla="*/ 427625 h 697754"/>
                  <a:gd name="connsiteX16" fmla="*/ 236578 w 853646"/>
                  <a:gd name="connsiteY16" fmla="*/ 518112 h 697754"/>
                  <a:gd name="connsiteX17" fmla="*/ 334209 w 853646"/>
                  <a:gd name="connsiteY17" fmla="*/ 587169 h 697754"/>
                  <a:gd name="connsiteX18" fmla="*/ 462796 w 853646"/>
                  <a:gd name="connsiteY18" fmla="*/ 577644 h 697754"/>
                  <a:gd name="connsiteX19" fmla="*/ 510421 w 853646"/>
                  <a:gd name="connsiteY19" fmla="*/ 480012 h 697754"/>
                  <a:gd name="connsiteX20" fmla="*/ 572334 w 853646"/>
                  <a:gd name="connsiteY20" fmla="*/ 420481 h 697754"/>
                  <a:gd name="connsiteX21" fmla="*/ 667584 w 853646"/>
                  <a:gd name="connsiteY21" fmla="*/ 399050 h 697754"/>
                  <a:gd name="connsiteX22" fmla="*/ 734259 w 853646"/>
                  <a:gd name="connsiteY22" fmla="*/ 434769 h 697754"/>
                  <a:gd name="connsiteX23" fmla="*/ 684253 w 853646"/>
                  <a:gd name="connsiteY23" fmla="*/ 525256 h 697754"/>
                  <a:gd name="connsiteX24" fmla="*/ 589003 w 853646"/>
                  <a:gd name="connsiteY24" fmla="*/ 594312 h 697754"/>
                  <a:gd name="connsiteX25" fmla="*/ 524709 w 853646"/>
                  <a:gd name="connsiteY25" fmla="*/ 601456 h 697754"/>
                  <a:gd name="connsiteX26" fmla="*/ 465178 w 853646"/>
                  <a:gd name="connsiteY26" fmla="*/ 572881 h 697754"/>
                  <a:gd name="connsiteX27" fmla="*/ 384215 w 853646"/>
                  <a:gd name="connsiteY27" fmla="*/ 549069 h 697754"/>
                  <a:gd name="connsiteX28" fmla="*/ 334209 w 853646"/>
                  <a:gd name="connsiteY28" fmla="*/ 580025 h 697754"/>
                  <a:gd name="connsiteX29" fmla="*/ 405646 w 853646"/>
                  <a:gd name="connsiteY29" fmla="*/ 644319 h 697754"/>
                  <a:gd name="connsiteX30" fmla="*/ 541378 w 853646"/>
                  <a:gd name="connsiteY30" fmla="*/ 691944 h 697754"/>
                  <a:gd name="connsiteX31" fmla="*/ 646153 w 853646"/>
                  <a:gd name="connsiteY31" fmla="*/ 689562 h 697754"/>
                  <a:gd name="connsiteX32" fmla="*/ 758071 w 853646"/>
                  <a:gd name="connsiteY32" fmla="*/ 625269 h 697754"/>
                  <a:gd name="connsiteX33" fmla="*/ 824746 w 853646"/>
                  <a:gd name="connsiteY33" fmla="*/ 546687 h 697754"/>
                  <a:gd name="connsiteX34" fmla="*/ 853321 w 853646"/>
                  <a:gd name="connsiteY34" fmla="*/ 410956 h 697754"/>
                  <a:gd name="connsiteX35" fmla="*/ 808078 w 853646"/>
                  <a:gd name="connsiteY35" fmla="*/ 322850 h 697754"/>
                  <a:gd name="connsiteX36" fmla="*/ 703303 w 853646"/>
                  <a:gd name="connsiteY36" fmla="*/ 299037 h 697754"/>
                  <a:gd name="connsiteX37" fmla="*/ 553284 w 853646"/>
                  <a:gd name="connsiteY37" fmla="*/ 318087 h 697754"/>
                  <a:gd name="connsiteX38" fmla="*/ 486609 w 853646"/>
                  <a:gd name="connsiteY38" fmla="*/ 360950 h 697754"/>
                  <a:gd name="connsiteX39" fmla="*/ 422315 w 853646"/>
                  <a:gd name="connsiteY39" fmla="*/ 420481 h 697754"/>
                  <a:gd name="connsiteX40" fmla="*/ 374690 w 853646"/>
                  <a:gd name="connsiteY40" fmla="*/ 453819 h 697754"/>
                  <a:gd name="connsiteX41" fmla="*/ 288965 w 853646"/>
                  <a:gd name="connsiteY41" fmla="*/ 401431 h 697754"/>
                  <a:gd name="connsiteX42" fmla="*/ 217528 w 853646"/>
                  <a:gd name="connsiteY42" fmla="*/ 334756 h 697754"/>
                  <a:gd name="connsiteX43" fmla="*/ 162759 w 853646"/>
                  <a:gd name="connsiteY43" fmla="*/ 310944 h 697754"/>
                  <a:gd name="connsiteX44" fmla="*/ 136565 w 853646"/>
                  <a:gd name="connsiteY44" fmla="*/ 263318 h 697754"/>
                  <a:gd name="connsiteX45" fmla="*/ 122278 w 853646"/>
                  <a:gd name="connsiteY45" fmla="*/ 220456 h 697754"/>
                  <a:gd name="connsiteX46" fmla="*/ 138946 w 853646"/>
                  <a:gd name="connsiteY46" fmla="*/ 149019 h 697754"/>
                  <a:gd name="connsiteX47" fmla="*/ 193715 w 853646"/>
                  <a:gd name="connsiteY47" fmla="*/ 89487 h 697754"/>
                  <a:gd name="connsiteX48" fmla="*/ 291346 w 853646"/>
                  <a:gd name="connsiteY48" fmla="*/ 79962 h 697754"/>
                  <a:gd name="connsiteX49" fmla="*/ 396121 w 853646"/>
                  <a:gd name="connsiteY49" fmla="*/ 134731 h 697754"/>
                  <a:gd name="connsiteX50" fmla="*/ 422315 w 853646"/>
                  <a:gd name="connsiteY50" fmla="*/ 201406 h 697754"/>
                  <a:gd name="connsiteX51" fmla="*/ 360403 w 853646"/>
                  <a:gd name="connsiteY51" fmla="*/ 227600 h 697754"/>
                  <a:gd name="connsiteX52" fmla="*/ 308015 w 853646"/>
                  <a:gd name="connsiteY52" fmla="*/ 265700 h 697754"/>
                  <a:gd name="connsiteX0" fmla="*/ 308015 w 853646"/>
                  <a:gd name="connsiteY0" fmla="*/ 265700 h 697754"/>
                  <a:gd name="connsiteX1" fmla="*/ 355640 w 853646"/>
                  <a:gd name="connsiteY1" fmla="*/ 301419 h 697754"/>
                  <a:gd name="connsiteX2" fmla="*/ 400884 w 853646"/>
                  <a:gd name="connsiteY2" fmla="*/ 315706 h 697754"/>
                  <a:gd name="connsiteX3" fmla="*/ 488990 w 853646"/>
                  <a:gd name="connsiteY3" fmla="*/ 282369 h 697754"/>
                  <a:gd name="connsiteX4" fmla="*/ 553284 w 853646"/>
                  <a:gd name="connsiteY4" fmla="*/ 249031 h 697754"/>
                  <a:gd name="connsiteX5" fmla="*/ 603290 w 853646"/>
                  <a:gd name="connsiteY5" fmla="*/ 199024 h 697754"/>
                  <a:gd name="connsiteX6" fmla="*/ 562809 w 853646"/>
                  <a:gd name="connsiteY6" fmla="*/ 144256 h 697754"/>
                  <a:gd name="connsiteX7" fmla="*/ 474703 w 853646"/>
                  <a:gd name="connsiteY7" fmla="*/ 91869 h 697754"/>
                  <a:gd name="connsiteX8" fmla="*/ 381834 w 853646"/>
                  <a:gd name="connsiteY8" fmla="*/ 44244 h 697754"/>
                  <a:gd name="connsiteX9" fmla="*/ 305634 w 853646"/>
                  <a:gd name="connsiteY9" fmla="*/ 10906 h 697754"/>
                  <a:gd name="connsiteX10" fmla="*/ 193715 w 853646"/>
                  <a:gd name="connsiteY10" fmla="*/ 1382 h 697754"/>
                  <a:gd name="connsiteX11" fmla="*/ 88940 w 853646"/>
                  <a:gd name="connsiteY11" fmla="*/ 37100 h 697754"/>
                  <a:gd name="connsiteX12" fmla="*/ 24646 w 853646"/>
                  <a:gd name="connsiteY12" fmla="*/ 120444 h 697754"/>
                  <a:gd name="connsiteX13" fmla="*/ 834 w 853646"/>
                  <a:gd name="connsiteY13" fmla="*/ 234743 h 697754"/>
                  <a:gd name="connsiteX14" fmla="*/ 50840 w 853646"/>
                  <a:gd name="connsiteY14" fmla="*/ 351425 h 697754"/>
                  <a:gd name="connsiteX15" fmla="*/ 131803 w 853646"/>
                  <a:gd name="connsiteY15" fmla="*/ 427625 h 697754"/>
                  <a:gd name="connsiteX16" fmla="*/ 236578 w 853646"/>
                  <a:gd name="connsiteY16" fmla="*/ 518112 h 697754"/>
                  <a:gd name="connsiteX17" fmla="*/ 334209 w 853646"/>
                  <a:gd name="connsiteY17" fmla="*/ 587169 h 697754"/>
                  <a:gd name="connsiteX18" fmla="*/ 462796 w 853646"/>
                  <a:gd name="connsiteY18" fmla="*/ 577644 h 697754"/>
                  <a:gd name="connsiteX19" fmla="*/ 510421 w 853646"/>
                  <a:gd name="connsiteY19" fmla="*/ 480012 h 697754"/>
                  <a:gd name="connsiteX20" fmla="*/ 572334 w 853646"/>
                  <a:gd name="connsiteY20" fmla="*/ 420481 h 697754"/>
                  <a:gd name="connsiteX21" fmla="*/ 667584 w 853646"/>
                  <a:gd name="connsiteY21" fmla="*/ 399050 h 697754"/>
                  <a:gd name="connsiteX22" fmla="*/ 734259 w 853646"/>
                  <a:gd name="connsiteY22" fmla="*/ 434769 h 697754"/>
                  <a:gd name="connsiteX23" fmla="*/ 684253 w 853646"/>
                  <a:gd name="connsiteY23" fmla="*/ 525256 h 697754"/>
                  <a:gd name="connsiteX24" fmla="*/ 589003 w 853646"/>
                  <a:gd name="connsiteY24" fmla="*/ 594312 h 697754"/>
                  <a:gd name="connsiteX25" fmla="*/ 524709 w 853646"/>
                  <a:gd name="connsiteY25" fmla="*/ 601456 h 697754"/>
                  <a:gd name="connsiteX26" fmla="*/ 465178 w 853646"/>
                  <a:gd name="connsiteY26" fmla="*/ 572881 h 697754"/>
                  <a:gd name="connsiteX27" fmla="*/ 384215 w 853646"/>
                  <a:gd name="connsiteY27" fmla="*/ 549069 h 697754"/>
                  <a:gd name="connsiteX28" fmla="*/ 334209 w 853646"/>
                  <a:gd name="connsiteY28" fmla="*/ 580025 h 697754"/>
                  <a:gd name="connsiteX29" fmla="*/ 405646 w 853646"/>
                  <a:gd name="connsiteY29" fmla="*/ 644319 h 697754"/>
                  <a:gd name="connsiteX30" fmla="*/ 541378 w 853646"/>
                  <a:gd name="connsiteY30" fmla="*/ 691944 h 697754"/>
                  <a:gd name="connsiteX31" fmla="*/ 646153 w 853646"/>
                  <a:gd name="connsiteY31" fmla="*/ 689562 h 697754"/>
                  <a:gd name="connsiteX32" fmla="*/ 758071 w 853646"/>
                  <a:gd name="connsiteY32" fmla="*/ 625269 h 697754"/>
                  <a:gd name="connsiteX33" fmla="*/ 824746 w 853646"/>
                  <a:gd name="connsiteY33" fmla="*/ 546687 h 697754"/>
                  <a:gd name="connsiteX34" fmla="*/ 853321 w 853646"/>
                  <a:gd name="connsiteY34" fmla="*/ 410956 h 697754"/>
                  <a:gd name="connsiteX35" fmla="*/ 808078 w 853646"/>
                  <a:gd name="connsiteY35" fmla="*/ 322850 h 697754"/>
                  <a:gd name="connsiteX36" fmla="*/ 703303 w 853646"/>
                  <a:gd name="connsiteY36" fmla="*/ 299037 h 697754"/>
                  <a:gd name="connsiteX37" fmla="*/ 553284 w 853646"/>
                  <a:gd name="connsiteY37" fmla="*/ 318087 h 697754"/>
                  <a:gd name="connsiteX38" fmla="*/ 486609 w 853646"/>
                  <a:gd name="connsiteY38" fmla="*/ 360950 h 697754"/>
                  <a:gd name="connsiteX39" fmla="*/ 422315 w 853646"/>
                  <a:gd name="connsiteY39" fmla="*/ 420481 h 697754"/>
                  <a:gd name="connsiteX40" fmla="*/ 374690 w 853646"/>
                  <a:gd name="connsiteY40" fmla="*/ 453819 h 697754"/>
                  <a:gd name="connsiteX41" fmla="*/ 288965 w 853646"/>
                  <a:gd name="connsiteY41" fmla="*/ 401431 h 697754"/>
                  <a:gd name="connsiteX42" fmla="*/ 217528 w 853646"/>
                  <a:gd name="connsiteY42" fmla="*/ 334756 h 697754"/>
                  <a:gd name="connsiteX43" fmla="*/ 167522 w 853646"/>
                  <a:gd name="connsiteY43" fmla="*/ 308563 h 697754"/>
                  <a:gd name="connsiteX44" fmla="*/ 136565 w 853646"/>
                  <a:gd name="connsiteY44" fmla="*/ 263318 h 697754"/>
                  <a:gd name="connsiteX45" fmla="*/ 122278 w 853646"/>
                  <a:gd name="connsiteY45" fmla="*/ 220456 h 697754"/>
                  <a:gd name="connsiteX46" fmla="*/ 138946 w 853646"/>
                  <a:gd name="connsiteY46" fmla="*/ 149019 h 697754"/>
                  <a:gd name="connsiteX47" fmla="*/ 193715 w 853646"/>
                  <a:gd name="connsiteY47" fmla="*/ 89487 h 697754"/>
                  <a:gd name="connsiteX48" fmla="*/ 291346 w 853646"/>
                  <a:gd name="connsiteY48" fmla="*/ 79962 h 697754"/>
                  <a:gd name="connsiteX49" fmla="*/ 396121 w 853646"/>
                  <a:gd name="connsiteY49" fmla="*/ 134731 h 697754"/>
                  <a:gd name="connsiteX50" fmla="*/ 422315 w 853646"/>
                  <a:gd name="connsiteY50" fmla="*/ 201406 h 697754"/>
                  <a:gd name="connsiteX51" fmla="*/ 360403 w 853646"/>
                  <a:gd name="connsiteY51" fmla="*/ 227600 h 697754"/>
                  <a:gd name="connsiteX52" fmla="*/ 308015 w 853646"/>
                  <a:gd name="connsiteY52" fmla="*/ 265700 h 697754"/>
                  <a:gd name="connsiteX0" fmla="*/ 308015 w 853646"/>
                  <a:gd name="connsiteY0" fmla="*/ 265700 h 692732"/>
                  <a:gd name="connsiteX1" fmla="*/ 355640 w 853646"/>
                  <a:gd name="connsiteY1" fmla="*/ 301419 h 692732"/>
                  <a:gd name="connsiteX2" fmla="*/ 400884 w 853646"/>
                  <a:gd name="connsiteY2" fmla="*/ 315706 h 692732"/>
                  <a:gd name="connsiteX3" fmla="*/ 488990 w 853646"/>
                  <a:gd name="connsiteY3" fmla="*/ 282369 h 692732"/>
                  <a:gd name="connsiteX4" fmla="*/ 553284 w 853646"/>
                  <a:gd name="connsiteY4" fmla="*/ 249031 h 692732"/>
                  <a:gd name="connsiteX5" fmla="*/ 603290 w 853646"/>
                  <a:gd name="connsiteY5" fmla="*/ 199024 h 692732"/>
                  <a:gd name="connsiteX6" fmla="*/ 562809 w 853646"/>
                  <a:gd name="connsiteY6" fmla="*/ 144256 h 692732"/>
                  <a:gd name="connsiteX7" fmla="*/ 474703 w 853646"/>
                  <a:gd name="connsiteY7" fmla="*/ 91869 h 692732"/>
                  <a:gd name="connsiteX8" fmla="*/ 381834 w 853646"/>
                  <a:gd name="connsiteY8" fmla="*/ 44244 h 692732"/>
                  <a:gd name="connsiteX9" fmla="*/ 305634 w 853646"/>
                  <a:gd name="connsiteY9" fmla="*/ 10906 h 692732"/>
                  <a:gd name="connsiteX10" fmla="*/ 193715 w 853646"/>
                  <a:gd name="connsiteY10" fmla="*/ 1382 h 692732"/>
                  <a:gd name="connsiteX11" fmla="*/ 88940 w 853646"/>
                  <a:gd name="connsiteY11" fmla="*/ 37100 h 692732"/>
                  <a:gd name="connsiteX12" fmla="*/ 24646 w 853646"/>
                  <a:gd name="connsiteY12" fmla="*/ 120444 h 692732"/>
                  <a:gd name="connsiteX13" fmla="*/ 834 w 853646"/>
                  <a:gd name="connsiteY13" fmla="*/ 234743 h 692732"/>
                  <a:gd name="connsiteX14" fmla="*/ 50840 w 853646"/>
                  <a:gd name="connsiteY14" fmla="*/ 351425 h 692732"/>
                  <a:gd name="connsiteX15" fmla="*/ 131803 w 853646"/>
                  <a:gd name="connsiteY15" fmla="*/ 427625 h 692732"/>
                  <a:gd name="connsiteX16" fmla="*/ 236578 w 853646"/>
                  <a:gd name="connsiteY16" fmla="*/ 518112 h 692732"/>
                  <a:gd name="connsiteX17" fmla="*/ 334209 w 853646"/>
                  <a:gd name="connsiteY17" fmla="*/ 587169 h 692732"/>
                  <a:gd name="connsiteX18" fmla="*/ 462796 w 853646"/>
                  <a:gd name="connsiteY18" fmla="*/ 577644 h 692732"/>
                  <a:gd name="connsiteX19" fmla="*/ 510421 w 853646"/>
                  <a:gd name="connsiteY19" fmla="*/ 480012 h 692732"/>
                  <a:gd name="connsiteX20" fmla="*/ 572334 w 853646"/>
                  <a:gd name="connsiteY20" fmla="*/ 420481 h 692732"/>
                  <a:gd name="connsiteX21" fmla="*/ 667584 w 853646"/>
                  <a:gd name="connsiteY21" fmla="*/ 399050 h 692732"/>
                  <a:gd name="connsiteX22" fmla="*/ 734259 w 853646"/>
                  <a:gd name="connsiteY22" fmla="*/ 434769 h 692732"/>
                  <a:gd name="connsiteX23" fmla="*/ 684253 w 853646"/>
                  <a:gd name="connsiteY23" fmla="*/ 525256 h 692732"/>
                  <a:gd name="connsiteX24" fmla="*/ 589003 w 853646"/>
                  <a:gd name="connsiteY24" fmla="*/ 594312 h 692732"/>
                  <a:gd name="connsiteX25" fmla="*/ 524709 w 853646"/>
                  <a:gd name="connsiteY25" fmla="*/ 601456 h 692732"/>
                  <a:gd name="connsiteX26" fmla="*/ 465178 w 853646"/>
                  <a:gd name="connsiteY26" fmla="*/ 572881 h 692732"/>
                  <a:gd name="connsiteX27" fmla="*/ 384215 w 853646"/>
                  <a:gd name="connsiteY27" fmla="*/ 549069 h 692732"/>
                  <a:gd name="connsiteX28" fmla="*/ 334209 w 853646"/>
                  <a:gd name="connsiteY28" fmla="*/ 580025 h 692732"/>
                  <a:gd name="connsiteX29" fmla="*/ 405646 w 853646"/>
                  <a:gd name="connsiteY29" fmla="*/ 644319 h 692732"/>
                  <a:gd name="connsiteX30" fmla="*/ 541378 w 853646"/>
                  <a:gd name="connsiteY30" fmla="*/ 691944 h 692732"/>
                  <a:gd name="connsiteX31" fmla="*/ 665203 w 853646"/>
                  <a:gd name="connsiteY31" fmla="*/ 670512 h 692732"/>
                  <a:gd name="connsiteX32" fmla="*/ 758071 w 853646"/>
                  <a:gd name="connsiteY32" fmla="*/ 625269 h 692732"/>
                  <a:gd name="connsiteX33" fmla="*/ 824746 w 853646"/>
                  <a:gd name="connsiteY33" fmla="*/ 546687 h 692732"/>
                  <a:gd name="connsiteX34" fmla="*/ 853321 w 853646"/>
                  <a:gd name="connsiteY34" fmla="*/ 410956 h 692732"/>
                  <a:gd name="connsiteX35" fmla="*/ 808078 w 853646"/>
                  <a:gd name="connsiteY35" fmla="*/ 322850 h 692732"/>
                  <a:gd name="connsiteX36" fmla="*/ 703303 w 853646"/>
                  <a:gd name="connsiteY36" fmla="*/ 299037 h 692732"/>
                  <a:gd name="connsiteX37" fmla="*/ 553284 w 853646"/>
                  <a:gd name="connsiteY37" fmla="*/ 318087 h 692732"/>
                  <a:gd name="connsiteX38" fmla="*/ 486609 w 853646"/>
                  <a:gd name="connsiteY38" fmla="*/ 360950 h 692732"/>
                  <a:gd name="connsiteX39" fmla="*/ 422315 w 853646"/>
                  <a:gd name="connsiteY39" fmla="*/ 420481 h 692732"/>
                  <a:gd name="connsiteX40" fmla="*/ 374690 w 853646"/>
                  <a:gd name="connsiteY40" fmla="*/ 453819 h 692732"/>
                  <a:gd name="connsiteX41" fmla="*/ 288965 w 853646"/>
                  <a:gd name="connsiteY41" fmla="*/ 401431 h 692732"/>
                  <a:gd name="connsiteX42" fmla="*/ 217528 w 853646"/>
                  <a:gd name="connsiteY42" fmla="*/ 334756 h 692732"/>
                  <a:gd name="connsiteX43" fmla="*/ 167522 w 853646"/>
                  <a:gd name="connsiteY43" fmla="*/ 308563 h 692732"/>
                  <a:gd name="connsiteX44" fmla="*/ 136565 w 853646"/>
                  <a:gd name="connsiteY44" fmla="*/ 263318 h 692732"/>
                  <a:gd name="connsiteX45" fmla="*/ 122278 w 853646"/>
                  <a:gd name="connsiteY45" fmla="*/ 220456 h 692732"/>
                  <a:gd name="connsiteX46" fmla="*/ 138946 w 853646"/>
                  <a:gd name="connsiteY46" fmla="*/ 149019 h 692732"/>
                  <a:gd name="connsiteX47" fmla="*/ 193715 w 853646"/>
                  <a:gd name="connsiteY47" fmla="*/ 89487 h 692732"/>
                  <a:gd name="connsiteX48" fmla="*/ 291346 w 853646"/>
                  <a:gd name="connsiteY48" fmla="*/ 79962 h 692732"/>
                  <a:gd name="connsiteX49" fmla="*/ 396121 w 853646"/>
                  <a:gd name="connsiteY49" fmla="*/ 134731 h 692732"/>
                  <a:gd name="connsiteX50" fmla="*/ 422315 w 853646"/>
                  <a:gd name="connsiteY50" fmla="*/ 201406 h 692732"/>
                  <a:gd name="connsiteX51" fmla="*/ 360403 w 853646"/>
                  <a:gd name="connsiteY51" fmla="*/ 227600 h 692732"/>
                  <a:gd name="connsiteX52" fmla="*/ 308015 w 853646"/>
                  <a:gd name="connsiteY52" fmla="*/ 265700 h 692732"/>
                  <a:gd name="connsiteX0" fmla="*/ 308015 w 853729"/>
                  <a:gd name="connsiteY0" fmla="*/ 265700 h 692732"/>
                  <a:gd name="connsiteX1" fmla="*/ 355640 w 853729"/>
                  <a:gd name="connsiteY1" fmla="*/ 301419 h 692732"/>
                  <a:gd name="connsiteX2" fmla="*/ 400884 w 853729"/>
                  <a:gd name="connsiteY2" fmla="*/ 315706 h 692732"/>
                  <a:gd name="connsiteX3" fmla="*/ 488990 w 853729"/>
                  <a:gd name="connsiteY3" fmla="*/ 282369 h 692732"/>
                  <a:gd name="connsiteX4" fmla="*/ 553284 w 853729"/>
                  <a:gd name="connsiteY4" fmla="*/ 249031 h 692732"/>
                  <a:gd name="connsiteX5" fmla="*/ 603290 w 853729"/>
                  <a:gd name="connsiteY5" fmla="*/ 199024 h 692732"/>
                  <a:gd name="connsiteX6" fmla="*/ 562809 w 853729"/>
                  <a:gd name="connsiteY6" fmla="*/ 144256 h 692732"/>
                  <a:gd name="connsiteX7" fmla="*/ 474703 w 853729"/>
                  <a:gd name="connsiteY7" fmla="*/ 91869 h 692732"/>
                  <a:gd name="connsiteX8" fmla="*/ 381834 w 853729"/>
                  <a:gd name="connsiteY8" fmla="*/ 44244 h 692732"/>
                  <a:gd name="connsiteX9" fmla="*/ 305634 w 853729"/>
                  <a:gd name="connsiteY9" fmla="*/ 10906 h 692732"/>
                  <a:gd name="connsiteX10" fmla="*/ 193715 w 853729"/>
                  <a:gd name="connsiteY10" fmla="*/ 1382 h 692732"/>
                  <a:gd name="connsiteX11" fmla="*/ 88940 w 853729"/>
                  <a:gd name="connsiteY11" fmla="*/ 37100 h 692732"/>
                  <a:gd name="connsiteX12" fmla="*/ 24646 w 853729"/>
                  <a:gd name="connsiteY12" fmla="*/ 120444 h 692732"/>
                  <a:gd name="connsiteX13" fmla="*/ 834 w 853729"/>
                  <a:gd name="connsiteY13" fmla="*/ 234743 h 692732"/>
                  <a:gd name="connsiteX14" fmla="*/ 50840 w 853729"/>
                  <a:gd name="connsiteY14" fmla="*/ 351425 h 692732"/>
                  <a:gd name="connsiteX15" fmla="*/ 131803 w 853729"/>
                  <a:gd name="connsiteY15" fmla="*/ 427625 h 692732"/>
                  <a:gd name="connsiteX16" fmla="*/ 236578 w 853729"/>
                  <a:gd name="connsiteY16" fmla="*/ 518112 h 692732"/>
                  <a:gd name="connsiteX17" fmla="*/ 334209 w 853729"/>
                  <a:gd name="connsiteY17" fmla="*/ 587169 h 692732"/>
                  <a:gd name="connsiteX18" fmla="*/ 462796 w 853729"/>
                  <a:gd name="connsiteY18" fmla="*/ 577644 h 692732"/>
                  <a:gd name="connsiteX19" fmla="*/ 510421 w 853729"/>
                  <a:gd name="connsiteY19" fmla="*/ 480012 h 692732"/>
                  <a:gd name="connsiteX20" fmla="*/ 572334 w 853729"/>
                  <a:gd name="connsiteY20" fmla="*/ 420481 h 692732"/>
                  <a:gd name="connsiteX21" fmla="*/ 667584 w 853729"/>
                  <a:gd name="connsiteY21" fmla="*/ 399050 h 692732"/>
                  <a:gd name="connsiteX22" fmla="*/ 734259 w 853729"/>
                  <a:gd name="connsiteY22" fmla="*/ 434769 h 692732"/>
                  <a:gd name="connsiteX23" fmla="*/ 684253 w 853729"/>
                  <a:gd name="connsiteY23" fmla="*/ 525256 h 692732"/>
                  <a:gd name="connsiteX24" fmla="*/ 589003 w 853729"/>
                  <a:gd name="connsiteY24" fmla="*/ 594312 h 692732"/>
                  <a:gd name="connsiteX25" fmla="*/ 524709 w 853729"/>
                  <a:gd name="connsiteY25" fmla="*/ 601456 h 692732"/>
                  <a:gd name="connsiteX26" fmla="*/ 465178 w 853729"/>
                  <a:gd name="connsiteY26" fmla="*/ 572881 h 692732"/>
                  <a:gd name="connsiteX27" fmla="*/ 384215 w 853729"/>
                  <a:gd name="connsiteY27" fmla="*/ 549069 h 692732"/>
                  <a:gd name="connsiteX28" fmla="*/ 334209 w 853729"/>
                  <a:gd name="connsiteY28" fmla="*/ 580025 h 692732"/>
                  <a:gd name="connsiteX29" fmla="*/ 405646 w 853729"/>
                  <a:gd name="connsiteY29" fmla="*/ 644319 h 692732"/>
                  <a:gd name="connsiteX30" fmla="*/ 541378 w 853729"/>
                  <a:gd name="connsiteY30" fmla="*/ 691944 h 692732"/>
                  <a:gd name="connsiteX31" fmla="*/ 665203 w 853729"/>
                  <a:gd name="connsiteY31" fmla="*/ 670512 h 692732"/>
                  <a:gd name="connsiteX32" fmla="*/ 758071 w 853729"/>
                  <a:gd name="connsiteY32" fmla="*/ 625269 h 692732"/>
                  <a:gd name="connsiteX33" fmla="*/ 824746 w 853729"/>
                  <a:gd name="connsiteY33" fmla="*/ 546687 h 692732"/>
                  <a:gd name="connsiteX34" fmla="*/ 853321 w 853729"/>
                  <a:gd name="connsiteY34" fmla="*/ 410956 h 692732"/>
                  <a:gd name="connsiteX35" fmla="*/ 805697 w 853729"/>
                  <a:gd name="connsiteY35" fmla="*/ 327612 h 692732"/>
                  <a:gd name="connsiteX36" fmla="*/ 703303 w 853729"/>
                  <a:gd name="connsiteY36" fmla="*/ 299037 h 692732"/>
                  <a:gd name="connsiteX37" fmla="*/ 553284 w 853729"/>
                  <a:gd name="connsiteY37" fmla="*/ 318087 h 692732"/>
                  <a:gd name="connsiteX38" fmla="*/ 486609 w 853729"/>
                  <a:gd name="connsiteY38" fmla="*/ 360950 h 692732"/>
                  <a:gd name="connsiteX39" fmla="*/ 422315 w 853729"/>
                  <a:gd name="connsiteY39" fmla="*/ 420481 h 692732"/>
                  <a:gd name="connsiteX40" fmla="*/ 374690 w 853729"/>
                  <a:gd name="connsiteY40" fmla="*/ 453819 h 692732"/>
                  <a:gd name="connsiteX41" fmla="*/ 288965 w 853729"/>
                  <a:gd name="connsiteY41" fmla="*/ 401431 h 692732"/>
                  <a:gd name="connsiteX42" fmla="*/ 217528 w 853729"/>
                  <a:gd name="connsiteY42" fmla="*/ 334756 h 692732"/>
                  <a:gd name="connsiteX43" fmla="*/ 167522 w 853729"/>
                  <a:gd name="connsiteY43" fmla="*/ 308563 h 692732"/>
                  <a:gd name="connsiteX44" fmla="*/ 136565 w 853729"/>
                  <a:gd name="connsiteY44" fmla="*/ 263318 h 692732"/>
                  <a:gd name="connsiteX45" fmla="*/ 122278 w 853729"/>
                  <a:gd name="connsiteY45" fmla="*/ 220456 h 692732"/>
                  <a:gd name="connsiteX46" fmla="*/ 138946 w 853729"/>
                  <a:gd name="connsiteY46" fmla="*/ 149019 h 692732"/>
                  <a:gd name="connsiteX47" fmla="*/ 193715 w 853729"/>
                  <a:gd name="connsiteY47" fmla="*/ 89487 h 692732"/>
                  <a:gd name="connsiteX48" fmla="*/ 291346 w 853729"/>
                  <a:gd name="connsiteY48" fmla="*/ 79962 h 692732"/>
                  <a:gd name="connsiteX49" fmla="*/ 396121 w 853729"/>
                  <a:gd name="connsiteY49" fmla="*/ 134731 h 692732"/>
                  <a:gd name="connsiteX50" fmla="*/ 422315 w 853729"/>
                  <a:gd name="connsiteY50" fmla="*/ 201406 h 692732"/>
                  <a:gd name="connsiteX51" fmla="*/ 360403 w 853729"/>
                  <a:gd name="connsiteY51" fmla="*/ 227600 h 692732"/>
                  <a:gd name="connsiteX52" fmla="*/ 308015 w 853729"/>
                  <a:gd name="connsiteY52" fmla="*/ 265700 h 692732"/>
                  <a:gd name="connsiteX0" fmla="*/ 308015 w 853729"/>
                  <a:gd name="connsiteY0" fmla="*/ 265700 h 692732"/>
                  <a:gd name="connsiteX1" fmla="*/ 355640 w 853729"/>
                  <a:gd name="connsiteY1" fmla="*/ 301419 h 692732"/>
                  <a:gd name="connsiteX2" fmla="*/ 400884 w 853729"/>
                  <a:gd name="connsiteY2" fmla="*/ 315706 h 692732"/>
                  <a:gd name="connsiteX3" fmla="*/ 488990 w 853729"/>
                  <a:gd name="connsiteY3" fmla="*/ 282369 h 692732"/>
                  <a:gd name="connsiteX4" fmla="*/ 553284 w 853729"/>
                  <a:gd name="connsiteY4" fmla="*/ 249031 h 692732"/>
                  <a:gd name="connsiteX5" fmla="*/ 603290 w 853729"/>
                  <a:gd name="connsiteY5" fmla="*/ 199024 h 692732"/>
                  <a:gd name="connsiteX6" fmla="*/ 562809 w 853729"/>
                  <a:gd name="connsiteY6" fmla="*/ 144256 h 692732"/>
                  <a:gd name="connsiteX7" fmla="*/ 474703 w 853729"/>
                  <a:gd name="connsiteY7" fmla="*/ 91869 h 692732"/>
                  <a:gd name="connsiteX8" fmla="*/ 381834 w 853729"/>
                  <a:gd name="connsiteY8" fmla="*/ 44244 h 692732"/>
                  <a:gd name="connsiteX9" fmla="*/ 305634 w 853729"/>
                  <a:gd name="connsiteY9" fmla="*/ 10906 h 692732"/>
                  <a:gd name="connsiteX10" fmla="*/ 193715 w 853729"/>
                  <a:gd name="connsiteY10" fmla="*/ 1382 h 692732"/>
                  <a:gd name="connsiteX11" fmla="*/ 88940 w 853729"/>
                  <a:gd name="connsiteY11" fmla="*/ 37100 h 692732"/>
                  <a:gd name="connsiteX12" fmla="*/ 24646 w 853729"/>
                  <a:gd name="connsiteY12" fmla="*/ 120444 h 692732"/>
                  <a:gd name="connsiteX13" fmla="*/ 834 w 853729"/>
                  <a:gd name="connsiteY13" fmla="*/ 234743 h 692732"/>
                  <a:gd name="connsiteX14" fmla="*/ 50840 w 853729"/>
                  <a:gd name="connsiteY14" fmla="*/ 351425 h 692732"/>
                  <a:gd name="connsiteX15" fmla="*/ 131803 w 853729"/>
                  <a:gd name="connsiteY15" fmla="*/ 427625 h 692732"/>
                  <a:gd name="connsiteX16" fmla="*/ 236578 w 853729"/>
                  <a:gd name="connsiteY16" fmla="*/ 518112 h 692732"/>
                  <a:gd name="connsiteX17" fmla="*/ 334209 w 853729"/>
                  <a:gd name="connsiteY17" fmla="*/ 587169 h 692732"/>
                  <a:gd name="connsiteX18" fmla="*/ 462796 w 853729"/>
                  <a:gd name="connsiteY18" fmla="*/ 577644 h 692732"/>
                  <a:gd name="connsiteX19" fmla="*/ 510421 w 853729"/>
                  <a:gd name="connsiteY19" fmla="*/ 480012 h 692732"/>
                  <a:gd name="connsiteX20" fmla="*/ 572334 w 853729"/>
                  <a:gd name="connsiteY20" fmla="*/ 420481 h 692732"/>
                  <a:gd name="connsiteX21" fmla="*/ 667584 w 853729"/>
                  <a:gd name="connsiteY21" fmla="*/ 399050 h 692732"/>
                  <a:gd name="connsiteX22" fmla="*/ 734259 w 853729"/>
                  <a:gd name="connsiteY22" fmla="*/ 434769 h 692732"/>
                  <a:gd name="connsiteX23" fmla="*/ 684253 w 853729"/>
                  <a:gd name="connsiteY23" fmla="*/ 525256 h 692732"/>
                  <a:gd name="connsiteX24" fmla="*/ 589003 w 853729"/>
                  <a:gd name="connsiteY24" fmla="*/ 594312 h 692732"/>
                  <a:gd name="connsiteX25" fmla="*/ 524709 w 853729"/>
                  <a:gd name="connsiteY25" fmla="*/ 601456 h 692732"/>
                  <a:gd name="connsiteX26" fmla="*/ 465178 w 853729"/>
                  <a:gd name="connsiteY26" fmla="*/ 572881 h 692732"/>
                  <a:gd name="connsiteX27" fmla="*/ 384215 w 853729"/>
                  <a:gd name="connsiteY27" fmla="*/ 549069 h 692732"/>
                  <a:gd name="connsiteX28" fmla="*/ 334209 w 853729"/>
                  <a:gd name="connsiteY28" fmla="*/ 580025 h 692732"/>
                  <a:gd name="connsiteX29" fmla="*/ 405646 w 853729"/>
                  <a:gd name="connsiteY29" fmla="*/ 644319 h 692732"/>
                  <a:gd name="connsiteX30" fmla="*/ 541378 w 853729"/>
                  <a:gd name="connsiteY30" fmla="*/ 691944 h 692732"/>
                  <a:gd name="connsiteX31" fmla="*/ 665203 w 853729"/>
                  <a:gd name="connsiteY31" fmla="*/ 670512 h 692732"/>
                  <a:gd name="connsiteX32" fmla="*/ 758071 w 853729"/>
                  <a:gd name="connsiteY32" fmla="*/ 625269 h 692732"/>
                  <a:gd name="connsiteX33" fmla="*/ 824746 w 853729"/>
                  <a:gd name="connsiteY33" fmla="*/ 546687 h 692732"/>
                  <a:gd name="connsiteX34" fmla="*/ 853321 w 853729"/>
                  <a:gd name="connsiteY34" fmla="*/ 410956 h 692732"/>
                  <a:gd name="connsiteX35" fmla="*/ 805697 w 853729"/>
                  <a:gd name="connsiteY35" fmla="*/ 327612 h 692732"/>
                  <a:gd name="connsiteX36" fmla="*/ 703303 w 853729"/>
                  <a:gd name="connsiteY36" fmla="*/ 299037 h 692732"/>
                  <a:gd name="connsiteX37" fmla="*/ 562809 w 853729"/>
                  <a:gd name="connsiteY37" fmla="*/ 320469 h 692732"/>
                  <a:gd name="connsiteX38" fmla="*/ 486609 w 853729"/>
                  <a:gd name="connsiteY38" fmla="*/ 360950 h 692732"/>
                  <a:gd name="connsiteX39" fmla="*/ 422315 w 853729"/>
                  <a:gd name="connsiteY39" fmla="*/ 420481 h 692732"/>
                  <a:gd name="connsiteX40" fmla="*/ 374690 w 853729"/>
                  <a:gd name="connsiteY40" fmla="*/ 453819 h 692732"/>
                  <a:gd name="connsiteX41" fmla="*/ 288965 w 853729"/>
                  <a:gd name="connsiteY41" fmla="*/ 401431 h 692732"/>
                  <a:gd name="connsiteX42" fmla="*/ 217528 w 853729"/>
                  <a:gd name="connsiteY42" fmla="*/ 334756 h 692732"/>
                  <a:gd name="connsiteX43" fmla="*/ 167522 w 853729"/>
                  <a:gd name="connsiteY43" fmla="*/ 308563 h 692732"/>
                  <a:gd name="connsiteX44" fmla="*/ 136565 w 853729"/>
                  <a:gd name="connsiteY44" fmla="*/ 263318 h 692732"/>
                  <a:gd name="connsiteX45" fmla="*/ 122278 w 853729"/>
                  <a:gd name="connsiteY45" fmla="*/ 220456 h 692732"/>
                  <a:gd name="connsiteX46" fmla="*/ 138946 w 853729"/>
                  <a:gd name="connsiteY46" fmla="*/ 149019 h 692732"/>
                  <a:gd name="connsiteX47" fmla="*/ 193715 w 853729"/>
                  <a:gd name="connsiteY47" fmla="*/ 89487 h 692732"/>
                  <a:gd name="connsiteX48" fmla="*/ 291346 w 853729"/>
                  <a:gd name="connsiteY48" fmla="*/ 79962 h 692732"/>
                  <a:gd name="connsiteX49" fmla="*/ 396121 w 853729"/>
                  <a:gd name="connsiteY49" fmla="*/ 134731 h 692732"/>
                  <a:gd name="connsiteX50" fmla="*/ 422315 w 853729"/>
                  <a:gd name="connsiteY50" fmla="*/ 201406 h 692732"/>
                  <a:gd name="connsiteX51" fmla="*/ 360403 w 853729"/>
                  <a:gd name="connsiteY51" fmla="*/ 227600 h 692732"/>
                  <a:gd name="connsiteX52" fmla="*/ 308015 w 853729"/>
                  <a:gd name="connsiteY52" fmla="*/ 265700 h 692732"/>
                  <a:gd name="connsiteX0" fmla="*/ 308015 w 853729"/>
                  <a:gd name="connsiteY0" fmla="*/ 265700 h 692732"/>
                  <a:gd name="connsiteX1" fmla="*/ 355640 w 853729"/>
                  <a:gd name="connsiteY1" fmla="*/ 301419 h 692732"/>
                  <a:gd name="connsiteX2" fmla="*/ 400884 w 853729"/>
                  <a:gd name="connsiteY2" fmla="*/ 315706 h 692732"/>
                  <a:gd name="connsiteX3" fmla="*/ 488990 w 853729"/>
                  <a:gd name="connsiteY3" fmla="*/ 282369 h 692732"/>
                  <a:gd name="connsiteX4" fmla="*/ 553284 w 853729"/>
                  <a:gd name="connsiteY4" fmla="*/ 249031 h 692732"/>
                  <a:gd name="connsiteX5" fmla="*/ 603290 w 853729"/>
                  <a:gd name="connsiteY5" fmla="*/ 199024 h 692732"/>
                  <a:gd name="connsiteX6" fmla="*/ 562809 w 853729"/>
                  <a:gd name="connsiteY6" fmla="*/ 144256 h 692732"/>
                  <a:gd name="connsiteX7" fmla="*/ 474703 w 853729"/>
                  <a:gd name="connsiteY7" fmla="*/ 91869 h 692732"/>
                  <a:gd name="connsiteX8" fmla="*/ 381834 w 853729"/>
                  <a:gd name="connsiteY8" fmla="*/ 44244 h 692732"/>
                  <a:gd name="connsiteX9" fmla="*/ 305634 w 853729"/>
                  <a:gd name="connsiteY9" fmla="*/ 10906 h 692732"/>
                  <a:gd name="connsiteX10" fmla="*/ 193715 w 853729"/>
                  <a:gd name="connsiteY10" fmla="*/ 1382 h 692732"/>
                  <a:gd name="connsiteX11" fmla="*/ 88940 w 853729"/>
                  <a:gd name="connsiteY11" fmla="*/ 37100 h 692732"/>
                  <a:gd name="connsiteX12" fmla="*/ 24646 w 853729"/>
                  <a:gd name="connsiteY12" fmla="*/ 120444 h 692732"/>
                  <a:gd name="connsiteX13" fmla="*/ 834 w 853729"/>
                  <a:gd name="connsiteY13" fmla="*/ 234743 h 692732"/>
                  <a:gd name="connsiteX14" fmla="*/ 50840 w 853729"/>
                  <a:gd name="connsiteY14" fmla="*/ 351425 h 692732"/>
                  <a:gd name="connsiteX15" fmla="*/ 131803 w 853729"/>
                  <a:gd name="connsiteY15" fmla="*/ 427625 h 692732"/>
                  <a:gd name="connsiteX16" fmla="*/ 236578 w 853729"/>
                  <a:gd name="connsiteY16" fmla="*/ 518112 h 692732"/>
                  <a:gd name="connsiteX17" fmla="*/ 334209 w 853729"/>
                  <a:gd name="connsiteY17" fmla="*/ 587169 h 692732"/>
                  <a:gd name="connsiteX18" fmla="*/ 462796 w 853729"/>
                  <a:gd name="connsiteY18" fmla="*/ 577644 h 692732"/>
                  <a:gd name="connsiteX19" fmla="*/ 510421 w 853729"/>
                  <a:gd name="connsiteY19" fmla="*/ 480012 h 692732"/>
                  <a:gd name="connsiteX20" fmla="*/ 572334 w 853729"/>
                  <a:gd name="connsiteY20" fmla="*/ 420481 h 692732"/>
                  <a:gd name="connsiteX21" fmla="*/ 667584 w 853729"/>
                  <a:gd name="connsiteY21" fmla="*/ 399050 h 692732"/>
                  <a:gd name="connsiteX22" fmla="*/ 734259 w 853729"/>
                  <a:gd name="connsiteY22" fmla="*/ 434769 h 692732"/>
                  <a:gd name="connsiteX23" fmla="*/ 684253 w 853729"/>
                  <a:gd name="connsiteY23" fmla="*/ 525256 h 692732"/>
                  <a:gd name="connsiteX24" fmla="*/ 589003 w 853729"/>
                  <a:gd name="connsiteY24" fmla="*/ 594312 h 692732"/>
                  <a:gd name="connsiteX25" fmla="*/ 524709 w 853729"/>
                  <a:gd name="connsiteY25" fmla="*/ 601456 h 692732"/>
                  <a:gd name="connsiteX26" fmla="*/ 465178 w 853729"/>
                  <a:gd name="connsiteY26" fmla="*/ 572881 h 692732"/>
                  <a:gd name="connsiteX27" fmla="*/ 384215 w 853729"/>
                  <a:gd name="connsiteY27" fmla="*/ 549069 h 692732"/>
                  <a:gd name="connsiteX28" fmla="*/ 334209 w 853729"/>
                  <a:gd name="connsiteY28" fmla="*/ 580025 h 692732"/>
                  <a:gd name="connsiteX29" fmla="*/ 405646 w 853729"/>
                  <a:gd name="connsiteY29" fmla="*/ 644319 h 692732"/>
                  <a:gd name="connsiteX30" fmla="*/ 541378 w 853729"/>
                  <a:gd name="connsiteY30" fmla="*/ 691944 h 692732"/>
                  <a:gd name="connsiteX31" fmla="*/ 665203 w 853729"/>
                  <a:gd name="connsiteY31" fmla="*/ 670512 h 692732"/>
                  <a:gd name="connsiteX32" fmla="*/ 758071 w 853729"/>
                  <a:gd name="connsiteY32" fmla="*/ 625269 h 692732"/>
                  <a:gd name="connsiteX33" fmla="*/ 824746 w 853729"/>
                  <a:gd name="connsiteY33" fmla="*/ 546687 h 692732"/>
                  <a:gd name="connsiteX34" fmla="*/ 853321 w 853729"/>
                  <a:gd name="connsiteY34" fmla="*/ 410956 h 692732"/>
                  <a:gd name="connsiteX35" fmla="*/ 805697 w 853729"/>
                  <a:gd name="connsiteY35" fmla="*/ 327612 h 692732"/>
                  <a:gd name="connsiteX36" fmla="*/ 703303 w 853729"/>
                  <a:gd name="connsiteY36" fmla="*/ 299037 h 692732"/>
                  <a:gd name="connsiteX37" fmla="*/ 562809 w 853729"/>
                  <a:gd name="connsiteY37" fmla="*/ 320469 h 692732"/>
                  <a:gd name="connsiteX38" fmla="*/ 486609 w 853729"/>
                  <a:gd name="connsiteY38" fmla="*/ 360950 h 692732"/>
                  <a:gd name="connsiteX39" fmla="*/ 422315 w 853729"/>
                  <a:gd name="connsiteY39" fmla="*/ 420481 h 692732"/>
                  <a:gd name="connsiteX40" fmla="*/ 374690 w 853729"/>
                  <a:gd name="connsiteY40" fmla="*/ 453819 h 692732"/>
                  <a:gd name="connsiteX41" fmla="*/ 288965 w 853729"/>
                  <a:gd name="connsiteY41" fmla="*/ 401431 h 692732"/>
                  <a:gd name="connsiteX42" fmla="*/ 217528 w 853729"/>
                  <a:gd name="connsiteY42" fmla="*/ 334756 h 692732"/>
                  <a:gd name="connsiteX43" fmla="*/ 167522 w 853729"/>
                  <a:gd name="connsiteY43" fmla="*/ 308563 h 692732"/>
                  <a:gd name="connsiteX44" fmla="*/ 136565 w 853729"/>
                  <a:gd name="connsiteY44" fmla="*/ 263318 h 692732"/>
                  <a:gd name="connsiteX45" fmla="*/ 122278 w 853729"/>
                  <a:gd name="connsiteY45" fmla="*/ 220456 h 692732"/>
                  <a:gd name="connsiteX46" fmla="*/ 138946 w 853729"/>
                  <a:gd name="connsiteY46" fmla="*/ 149019 h 692732"/>
                  <a:gd name="connsiteX47" fmla="*/ 193715 w 853729"/>
                  <a:gd name="connsiteY47" fmla="*/ 89487 h 692732"/>
                  <a:gd name="connsiteX48" fmla="*/ 291346 w 853729"/>
                  <a:gd name="connsiteY48" fmla="*/ 79962 h 692732"/>
                  <a:gd name="connsiteX49" fmla="*/ 396121 w 853729"/>
                  <a:gd name="connsiteY49" fmla="*/ 134731 h 692732"/>
                  <a:gd name="connsiteX50" fmla="*/ 422315 w 853729"/>
                  <a:gd name="connsiteY50" fmla="*/ 201406 h 692732"/>
                  <a:gd name="connsiteX51" fmla="*/ 360403 w 853729"/>
                  <a:gd name="connsiteY51" fmla="*/ 227600 h 692732"/>
                  <a:gd name="connsiteX52" fmla="*/ 308015 w 853729"/>
                  <a:gd name="connsiteY52" fmla="*/ 265700 h 692732"/>
                  <a:gd name="connsiteX0" fmla="*/ 308015 w 853729"/>
                  <a:gd name="connsiteY0" fmla="*/ 265700 h 692732"/>
                  <a:gd name="connsiteX1" fmla="*/ 355640 w 853729"/>
                  <a:gd name="connsiteY1" fmla="*/ 301419 h 692732"/>
                  <a:gd name="connsiteX2" fmla="*/ 400884 w 853729"/>
                  <a:gd name="connsiteY2" fmla="*/ 315706 h 692732"/>
                  <a:gd name="connsiteX3" fmla="*/ 488990 w 853729"/>
                  <a:gd name="connsiteY3" fmla="*/ 282369 h 692732"/>
                  <a:gd name="connsiteX4" fmla="*/ 553284 w 853729"/>
                  <a:gd name="connsiteY4" fmla="*/ 249031 h 692732"/>
                  <a:gd name="connsiteX5" fmla="*/ 603290 w 853729"/>
                  <a:gd name="connsiteY5" fmla="*/ 199024 h 692732"/>
                  <a:gd name="connsiteX6" fmla="*/ 562809 w 853729"/>
                  <a:gd name="connsiteY6" fmla="*/ 144256 h 692732"/>
                  <a:gd name="connsiteX7" fmla="*/ 474703 w 853729"/>
                  <a:gd name="connsiteY7" fmla="*/ 91869 h 692732"/>
                  <a:gd name="connsiteX8" fmla="*/ 381834 w 853729"/>
                  <a:gd name="connsiteY8" fmla="*/ 44244 h 692732"/>
                  <a:gd name="connsiteX9" fmla="*/ 305634 w 853729"/>
                  <a:gd name="connsiteY9" fmla="*/ 10906 h 692732"/>
                  <a:gd name="connsiteX10" fmla="*/ 193715 w 853729"/>
                  <a:gd name="connsiteY10" fmla="*/ 1382 h 692732"/>
                  <a:gd name="connsiteX11" fmla="*/ 88940 w 853729"/>
                  <a:gd name="connsiteY11" fmla="*/ 37100 h 692732"/>
                  <a:gd name="connsiteX12" fmla="*/ 24646 w 853729"/>
                  <a:gd name="connsiteY12" fmla="*/ 120444 h 692732"/>
                  <a:gd name="connsiteX13" fmla="*/ 834 w 853729"/>
                  <a:gd name="connsiteY13" fmla="*/ 234743 h 692732"/>
                  <a:gd name="connsiteX14" fmla="*/ 50840 w 853729"/>
                  <a:gd name="connsiteY14" fmla="*/ 363331 h 692732"/>
                  <a:gd name="connsiteX15" fmla="*/ 131803 w 853729"/>
                  <a:gd name="connsiteY15" fmla="*/ 427625 h 692732"/>
                  <a:gd name="connsiteX16" fmla="*/ 236578 w 853729"/>
                  <a:gd name="connsiteY16" fmla="*/ 518112 h 692732"/>
                  <a:gd name="connsiteX17" fmla="*/ 334209 w 853729"/>
                  <a:gd name="connsiteY17" fmla="*/ 587169 h 692732"/>
                  <a:gd name="connsiteX18" fmla="*/ 462796 w 853729"/>
                  <a:gd name="connsiteY18" fmla="*/ 577644 h 692732"/>
                  <a:gd name="connsiteX19" fmla="*/ 510421 w 853729"/>
                  <a:gd name="connsiteY19" fmla="*/ 480012 h 692732"/>
                  <a:gd name="connsiteX20" fmla="*/ 572334 w 853729"/>
                  <a:gd name="connsiteY20" fmla="*/ 420481 h 692732"/>
                  <a:gd name="connsiteX21" fmla="*/ 667584 w 853729"/>
                  <a:gd name="connsiteY21" fmla="*/ 399050 h 692732"/>
                  <a:gd name="connsiteX22" fmla="*/ 734259 w 853729"/>
                  <a:gd name="connsiteY22" fmla="*/ 434769 h 692732"/>
                  <a:gd name="connsiteX23" fmla="*/ 684253 w 853729"/>
                  <a:gd name="connsiteY23" fmla="*/ 525256 h 692732"/>
                  <a:gd name="connsiteX24" fmla="*/ 589003 w 853729"/>
                  <a:gd name="connsiteY24" fmla="*/ 594312 h 692732"/>
                  <a:gd name="connsiteX25" fmla="*/ 524709 w 853729"/>
                  <a:gd name="connsiteY25" fmla="*/ 601456 h 692732"/>
                  <a:gd name="connsiteX26" fmla="*/ 465178 w 853729"/>
                  <a:gd name="connsiteY26" fmla="*/ 572881 h 692732"/>
                  <a:gd name="connsiteX27" fmla="*/ 384215 w 853729"/>
                  <a:gd name="connsiteY27" fmla="*/ 549069 h 692732"/>
                  <a:gd name="connsiteX28" fmla="*/ 334209 w 853729"/>
                  <a:gd name="connsiteY28" fmla="*/ 580025 h 692732"/>
                  <a:gd name="connsiteX29" fmla="*/ 405646 w 853729"/>
                  <a:gd name="connsiteY29" fmla="*/ 644319 h 692732"/>
                  <a:gd name="connsiteX30" fmla="*/ 541378 w 853729"/>
                  <a:gd name="connsiteY30" fmla="*/ 691944 h 692732"/>
                  <a:gd name="connsiteX31" fmla="*/ 665203 w 853729"/>
                  <a:gd name="connsiteY31" fmla="*/ 670512 h 692732"/>
                  <a:gd name="connsiteX32" fmla="*/ 758071 w 853729"/>
                  <a:gd name="connsiteY32" fmla="*/ 625269 h 692732"/>
                  <a:gd name="connsiteX33" fmla="*/ 824746 w 853729"/>
                  <a:gd name="connsiteY33" fmla="*/ 546687 h 692732"/>
                  <a:gd name="connsiteX34" fmla="*/ 853321 w 853729"/>
                  <a:gd name="connsiteY34" fmla="*/ 410956 h 692732"/>
                  <a:gd name="connsiteX35" fmla="*/ 805697 w 853729"/>
                  <a:gd name="connsiteY35" fmla="*/ 327612 h 692732"/>
                  <a:gd name="connsiteX36" fmla="*/ 703303 w 853729"/>
                  <a:gd name="connsiteY36" fmla="*/ 299037 h 692732"/>
                  <a:gd name="connsiteX37" fmla="*/ 562809 w 853729"/>
                  <a:gd name="connsiteY37" fmla="*/ 320469 h 692732"/>
                  <a:gd name="connsiteX38" fmla="*/ 486609 w 853729"/>
                  <a:gd name="connsiteY38" fmla="*/ 360950 h 692732"/>
                  <a:gd name="connsiteX39" fmla="*/ 422315 w 853729"/>
                  <a:gd name="connsiteY39" fmla="*/ 420481 h 692732"/>
                  <a:gd name="connsiteX40" fmla="*/ 374690 w 853729"/>
                  <a:gd name="connsiteY40" fmla="*/ 453819 h 692732"/>
                  <a:gd name="connsiteX41" fmla="*/ 288965 w 853729"/>
                  <a:gd name="connsiteY41" fmla="*/ 401431 h 692732"/>
                  <a:gd name="connsiteX42" fmla="*/ 217528 w 853729"/>
                  <a:gd name="connsiteY42" fmla="*/ 334756 h 692732"/>
                  <a:gd name="connsiteX43" fmla="*/ 167522 w 853729"/>
                  <a:gd name="connsiteY43" fmla="*/ 308563 h 692732"/>
                  <a:gd name="connsiteX44" fmla="*/ 136565 w 853729"/>
                  <a:gd name="connsiteY44" fmla="*/ 263318 h 692732"/>
                  <a:gd name="connsiteX45" fmla="*/ 122278 w 853729"/>
                  <a:gd name="connsiteY45" fmla="*/ 220456 h 692732"/>
                  <a:gd name="connsiteX46" fmla="*/ 138946 w 853729"/>
                  <a:gd name="connsiteY46" fmla="*/ 149019 h 692732"/>
                  <a:gd name="connsiteX47" fmla="*/ 193715 w 853729"/>
                  <a:gd name="connsiteY47" fmla="*/ 89487 h 692732"/>
                  <a:gd name="connsiteX48" fmla="*/ 291346 w 853729"/>
                  <a:gd name="connsiteY48" fmla="*/ 79962 h 692732"/>
                  <a:gd name="connsiteX49" fmla="*/ 396121 w 853729"/>
                  <a:gd name="connsiteY49" fmla="*/ 134731 h 692732"/>
                  <a:gd name="connsiteX50" fmla="*/ 422315 w 853729"/>
                  <a:gd name="connsiteY50" fmla="*/ 201406 h 692732"/>
                  <a:gd name="connsiteX51" fmla="*/ 360403 w 853729"/>
                  <a:gd name="connsiteY51" fmla="*/ 227600 h 692732"/>
                  <a:gd name="connsiteX52" fmla="*/ 308015 w 853729"/>
                  <a:gd name="connsiteY52" fmla="*/ 265700 h 692732"/>
                  <a:gd name="connsiteX0" fmla="*/ 308015 w 853729"/>
                  <a:gd name="connsiteY0" fmla="*/ 265700 h 692732"/>
                  <a:gd name="connsiteX1" fmla="*/ 355640 w 853729"/>
                  <a:gd name="connsiteY1" fmla="*/ 301419 h 692732"/>
                  <a:gd name="connsiteX2" fmla="*/ 400884 w 853729"/>
                  <a:gd name="connsiteY2" fmla="*/ 315706 h 692732"/>
                  <a:gd name="connsiteX3" fmla="*/ 488990 w 853729"/>
                  <a:gd name="connsiteY3" fmla="*/ 282369 h 692732"/>
                  <a:gd name="connsiteX4" fmla="*/ 553284 w 853729"/>
                  <a:gd name="connsiteY4" fmla="*/ 249031 h 692732"/>
                  <a:gd name="connsiteX5" fmla="*/ 603290 w 853729"/>
                  <a:gd name="connsiteY5" fmla="*/ 199024 h 692732"/>
                  <a:gd name="connsiteX6" fmla="*/ 562809 w 853729"/>
                  <a:gd name="connsiteY6" fmla="*/ 144256 h 692732"/>
                  <a:gd name="connsiteX7" fmla="*/ 474703 w 853729"/>
                  <a:gd name="connsiteY7" fmla="*/ 91869 h 692732"/>
                  <a:gd name="connsiteX8" fmla="*/ 381834 w 853729"/>
                  <a:gd name="connsiteY8" fmla="*/ 44244 h 692732"/>
                  <a:gd name="connsiteX9" fmla="*/ 305634 w 853729"/>
                  <a:gd name="connsiteY9" fmla="*/ 10906 h 692732"/>
                  <a:gd name="connsiteX10" fmla="*/ 193715 w 853729"/>
                  <a:gd name="connsiteY10" fmla="*/ 1382 h 692732"/>
                  <a:gd name="connsiteX11" fmla="*/ 88940 w 853729"/>
                  <a:gd name="connsiteY11" fmla="*/ 37100 h 692732"/>
                  <a:gd name="connsiteX12" fmla="*/ 24646 w 853729"/>
                  <a:gd name="connsiteY12" fmla="*/ 120444 h 692732"/>
                  <a:gd name="connsiteX13" fmla="*/ 834 w 853729"/>
                  <a:gd name="connsiteY13" fmla="*/ 234743 h 692732"/>
                  <a:gd name="connsiteX14" fmla="*/ 50840 w 853729"/>
                  <a:gd name="connsiteY14" fmla="*/ 363331 h 692732"/>
                  <a:gd name="connsiteX15" fmla="*/ 134184 w 853729"/>
                  <a:gd name="connsiteY15" fmla="*/ 439532 h 692732"/>
                  <a:gd name="connsiteX16" fmla="*/ 236578 w 853729"/>
                  <a:gd name="connsiteY16" fmla="*/ 518112 h 692732"/>
                  <a:gd name="connsiteX17" fmla="*/ 334209 w 853729"/>
                  <a:gd name="connsiteY17" fmla="*/ 587169 h 692732"/>
                  <a:gd name="connsiteX18" fmla="*/ 462796 w 853729"/>
                  <a:gd name="connsiteY18" fmla="*/ 577644 h 692732"/>
                  <a:gd name="connsiteX19" fmla="*/ 510421 w 853729"/>
                  <a:gd name="connsiteY19" fmla="*/ 480012 h 692732"/>
                  <a:gd name="connsiteX20" fmla="*/ 572334 w 853729"/>
                  <a:gd name="connsiteY20" fmla="*/ 420481 h 692732"/>
                  <a:gd name="connsiteX21" fmla="*/ 667584 w 853729"/>
                  <a:gd name="connsiteY21" fmla="*/ 399050 h 692732"/>
                  <a:gd name="connsiteX22" fmla="*/ 734259 w 853729"/>
                  <a:gd name="connsiteY22" fmla="*/ 434769 h 692732"/>
                  <a:gd name="connsiteX23" fmla="*/ 684253 w 853729"/>
                  <a:gd name="connsiteY23" fmla="*/ 525256 h 692732"/>
                  <a:gd name="connsiteX24" fmla="*/ 589003 w 853729"/>
                  <a:gd name="connsiteY24" fmla="*/ 594312 h 692732"/>
                  <a:gd name="connsiteX25" fmla="*/ 524709 w 853729"/>
                  <a:gd name="connsiteY25" fmla="*/ 601456 h 692732"/>
                  <a:gd name="connsiteX26" fmla="*/ 465178 w 853729"/>
                  <a:gd name="connsiteY26" fmla="*/ 572881 h 692732"/>
                  <a:gd name="connsiteX27" fmla="*/ 384215 w 853729"/>
                  <a:gd name="connsiteY27" fmla="*/ 549069 h 692732"/>
                  <a:gd name="connsiteX28" fmla="*/ 334209 w 853729"/>
                  <a:gd name="connsiteY28" fmla="*/ 580025 h 692732"/>
                  <a:gd name="connsiteX29" fmla="*/ 405646 w 853729"/>
                  <a:gd name="connsiteY29" fmla="*/ 644319 h 692732"/>
                  <a:gd name="connsiteX30" fmla="*/ 541378 w 853729"/>
                  <a:gd name="connsiteY30" fmla="*/ 691944 h 692732"/>
                  <a:gd name="connsiteX31" fmla="*/ 665203 w 853729"/>
                  <a:gd name="connsiteY31" fmla="*/ 670512 h 692732"/>
                  <a:gd name="connsiteX32" fmla="*/ 758071 w 853729"/>
                  <a:gd name="connsiteY32" fmla="*/ 625269 h 692732"/>
                  <a:gd name="connsiteX33" fmla="*/ 824746 w 853729"/>
                  <a:gd name="connsiteY33" fmla="*/ 546687 h 692732"/>
                  <a:gd name="connsiteX34" fmla="*/ 853321 w 853729"/>
                  <a:gd name="connsiteY34" fmla="*/ 410956 h 692732"/>
                  <a:gd name="connsiteX35" fmla="*/ 805697 w 853729"/>
                  <a:gd name="connsiteY35" fmla="*/ 327612 h 692732"/>
                  <a:gd name="connsiteX36" fmla="*/ 703303 w 853729"/>
                  <a:gd name="connsiteY36" fmla="*/ 299037 h 692732"/>
                  <a:gd name="connsiteX37" fmla="*/ 562809 w 853729"/>
                  <a:gd name="connsiteY37" fmla="*/ 320469 h 692732"/>
                  <a:gd name="connsiteX38" fmla="*/ 486609 w 853729"/>
                  <a:gd name="connsiteY38" fmla="*/ 360950 h 692732"/>
                  <a:gd name="connsiteX39" fmla="*/ 422315 w 853729"/>
                  <a:gd name="connsiteY39" fmla="*/ 420481 h 692732"/>
                  <a:gd name="connsiteX40" fmla="*/ 374690 w 853729"/>
                  <a:gd name="connsiteY40" fmla="*/ 453819 h 692732"/>
                  <a:gd name="connsiteX41" fmla="*/ 288965 w 853729"/>
                  <a:gd name="connsiteY41" fmla="*/ 401431 h 692732"/>
                  <a:gd name="connsiteX42" fmla="*/ 217528 w 853729"/>
                  <a:gd name="connsiteY42" fmla="*/ 334756 h 692732"/>
                  <a:gd name="connsiteX43" fmla="*/ 167522 w 853729"/>
                  <a:gd name="connsiteY43" fmla="*/ 308563 h 692732"/>
                  <a:gd name="connsiteX44" fmla="*/ 136565 w 853729"/>
                  <a:gd name="connsiteY44" fmla="*/ 263318 h 692732"/>
                  <a:gd name="connsiteX45" fmla="*/ 122278 w 853729"/>
                  <a:gd name="connsiteY45" fmla="*/ 220456 h 692732"/>
                  <a:gd name="connsiteX46" fmla="*/ 138946 w 853729"/>
                  <a:gd name="connsiteY46" fmla="*/ 149019 h 692732"/>
                  <a:gd name="connsiteX47" fmla="*/ 193715 w 853729"/>
                  <a:gd name="connsiteY47" fmla="*/ 89487 h 692732"/>
                  <a:gd name="connsiteX48" fmla="*/ 291346 w 853729"/>
                  <a:gd name="connsiteY48" fmla="*/ 79962 h 692732"/>
                  <a:gd name="connsiteX49" fmla="*/ 396121 w 853729"/>
                  <a:gd name="connsiteY49" fmla="*/ 134731 h 692732"/>
                  <a:gd name="connsiteX50" fmla="*/ 422315 w 853729"/>
                  <a:gd name="connsiteY50" fmla="*/ 201406 h 692732"/>
                  <a:gd name="connsiteX51" fmla="*/ 360403 w 853729"/>
                  <a:gd name="connsiteY51" fmla="*/ 227600 h 692732"/>
                  <a:gd name="connsiteX52" fmla="*/ 308015 w 853729"/>
                  <a:gd name="connsiteY52" fmla="*/ 265700 h 692732"/>
                  <a:gd name="connsiteX0" fmla="*/ 308015 w 853729"/>
                  <a:gd name="connsiteY0" fmla="*/ 265700 h 692732"/>
                  <a:gd name="connsiteX1" fmla="*/ 355640 w 853729"/>
                  <a:gd name="connsiteY1" fmla="*/ 301419 h 692732"/>
                  <a:gd name="connsiteX2" fmla="*/ 400884 w 853729"/>
                  <a:gd name="connsiteY2" fmla="*/ 315706 h 692732"/>
                  <a:gd name="connsiteX3" fmla="*/ 488990 w 853729"/>
                  <a:gd name="connsiteY3" fmla="*/ 282369 h 692732"/>
                  <a:gd name="connsiteX4" fmla="*/ 553284 w 853729"/>
                  <a:gd name="connsiteY4" fmla="*/ 249031 h 692732"/>
                  <a:gd name="connsiteX5" fmla="*/ 603290 w 853729"/>
                  <a:gd name="connsiteY5" fmla="*/ 199024 h 692732"/>
                  <a:gd name="connsiteX6" fmla="*/ 562809 w 853729"/>
                  <a:gd name="connsiteY6" fmla="*/ 144256 h 692732"/>
                  <a:gd name="connsiteX7" fmla="*/ 474703 w 853729"/>
                  <a:gd name="connsiteY7" fmla="*/ 91869 h 692732"/>
                  <a:gd name="connsiteX8" fmla="*/ 381834 w 853729"/>
                  <a:gd name="connsiteY8" fmla="*/ 44244 h 692732"/>
                  <a:gd name="connsiteX9" fmla="*/ 305634 w 853729"/>
                  <a:gd name="connsiteY9" fmla="*/ 10906 h 692732"/>
                  <a:gd name="connsiteX10" fmla="*/ 193715 w 853729"/>
                  <a:gd name="connsiteY10" fmla="*/ 1382 h 692732"/>
                  <a:gd name="connsiteX11" fmla="*/ 88940 w 853729"/>
                  <a:gd name="connsiteY11" fmla="*/ 37100 h 692732"/>
                  <a:gd name="connsiteX12" fmla="*/ 24646 w 853729"/>
                  <a:gd name="connsiteY12" fmla="*/ 118063 h 692732"/>
                  <a:gd name="connsiteX13" fmla="*/ 834 w 853729"/>
                  <a:gd name="connsiteY13" fmla="*/ 234743 h 692732"/>
                  <a:gd name="connsiteX14" fmla="*/ 50840 w 853729"/>
                  <a:gd name="connsiteY14" fmla="*/ 363331 h 692732"/>
                  <a:gd name="connsiteX15" fmla="*/ 134184 w 853729"/>
                  <a:gd name="connsiteY15" fmla="*/ 439532 h 692732"/>
                  <a:gd name="connsiteX16" fmla="*/ 236578 w 853729"/>
                  <a:gd name="connsiteY16" fmla="*/ 518112 h 692732"/>
                  <a:gd name="connsiteX17" fmla="*/ 334209 w 853729"/>
                  <a:gd name="connsiteY17" fmla="*/ 587169 h 692732"/>
                  <a:gd name="connsiteX18" fmla="*/ 462796 w 853729"/>
                  <a:gd name="connsiteY18" fmla="*/ 577644 h 692732"/>
                  <a:gd name="connsiteX19" fmla="*/ 510421 w 853729"/>
                  <a:gd name="connsiteY19" fmla="*/ 480012 h 692732"/>
                  <a:gd name="connsiteX20" fmla="*/ 572334 w 853729"/>
                  <a:gd name="connsiteY20" fmla="*/ 420481 h 692732"/>
                  <a:gd name="connsiteX21" fmla="*/ 667584 w 853729"/>
                  <a:gd name="connsiteY21" fmla="*/ 399050 h 692732"/>
                  <a:gd name="connsiteX22" fmla="*/ 734259 w 853729"/>
                  <a:gd name="connsiteY22" fmla="*/ 434769 h 692732"/>
                  <a:gd name="connsiteX23" fmla="*/ 684253 w 853729"/>
                  <a:gd name="connsiteY23" fmla="*/ 525256 h 692732"/>
                  <a:gd name="connsiteX24" fmla="*/ 589003 w 853729"/>
                  <a:gd name="connsiteY24" fmla="*/ 594312 h 692732"/>
                  <a:gd name="connsiteX25" fmla="*/ 524709 w 853729"/>
                  <a:gd name="connsiteY25" fmla="*/ 601456 h 692732"/>
                  <a:gd name="connsiteX26" fmla="*/ 465178 w 853729"/>
                  <a:gd name="connsiteY26" fmla="*/ 572881 h 692732"/>
                  <a:gd name="connsiteX27" fmla="*/ 384215 w 853729"/>
                  <a:gd name="connsiteY27" fmla="*/ 549069 h 692732"/>
                  <a:gd name="connsiteX28" fmla="*/ 334209 w 853729"/>
                  <a:gd name="connsiteY28" fmla="*/ 580025 h 692732"/>
                  <a:gd name="connsiteX29" fmla="*/ 405646 w 853729"/>
                  <a:gd name="connsiteY29" fmla="*/ 644319 h 692732"/>
                  <a:gd name="connsiteX30" fmla="*/ 541378 w 853729"/>
                  <a:gd name="connsiteY30" fmla="*/ 691944 h 692732"/>
                  <a:gd name="connsiteX31" fmla="*/ 665203 w 853729"/>
                  <a:gd name="connsiteY31" fmla="*/ 670512 h 692732"/>
                  <a:gd name="connsiteX32" fmla="*/ 758071 w 853729"/>
                  <a:gd name="connsiteY32" fmla="*/ 625269 h 692732"/>
                  <a:gd name="connsiteX33" fmla="*/ 824746 w 853729"/>
                  <a:gd name="connsiteY33" fmla="*/ 546687 h 692732"/>
                  <a:gd name="connsiteX34" fmla="*/ 853321 w 853729"/>
                  <a:gd name="connsiteY34" fmla="*/ 410956 h 692732"/>
                  <a:gd name="connsiteX35" fmla="*/ 805697 w 853729"/>
                  <a:gd name="connsiteY35" fmla="*/ 327612 h 692732"/>
                  <a:gd name="connsiteX36" fmla="*/ 703303 w 853729"/>
                  <a:gd name="connsiteY36" fmla="*/ 299037 h 692732"/>
                  <a:gd name="connsiteX37" fmla="*/ 562809 w 853729"/>
                  <a:gd name="connsiteY37" fmla="*/ 320469 h 692732"/>
                  <a:gd name="connsiteX38" fmla="*/ 486609 w 853729"/>
                  <a:gd name="connsiteY38" fmla="*/ 360950 h 692732"/>
                  <a:gd name="connsiteX39" fmla="*/ 422315 w 853729"/>
                  <a:gd name="connsiteY39" fmla="*/ 420481 h 692732"/>
                  <a:gd name="connsiteX40" fmla="*/ 374690 w 853729"/>
                  <a:gd name="connsiteY40" fmla="*/ 453819 h 692732"/>
                  <a:gd name="connsiteX41" fmla="*/ 288965 w 853729"/>
                  <a:gd name="connsiteY41" fmla="*/ 401431 h 692732"/>
                  <a:gd name="connsiteX42" fmla="*/ 217528 w 853729"/>
                  <a:gd name="connsiteY42" fmla="*/ 334756 h 692732"/>
                  <a:gd name="connsiteX43" fmla="*/ 167522 w 853729"/>
                  <a:gd name="connsiteY43" fmla="*/ 308563 h 692732"/>
                  <a:gd name="connsiteX44" fmla="*/ 136565 w 853729"/>
                  <a:gd name="connsiteY44" fmla="*/ 263318 h 692732"/>
                  <a:gd name="connsiteX45" fmla="*/ 122278 w 853729"/>
                  <a:gd name="connsiteY45" fmla="*/ 220456 h 692732"/>
                  <a:gd name="connsiteX46" fmla="*/ 138946 w 853729"/>
                  <a:gd name="connsiteY46" fmla="*/ 149019 h 692732"/>
                  <a:gd name="connsiteX47" fmla="*/ 193715 w 853729"/>
                  <a:gd name="connsiteY47" fmla="*/ 89487 h 692732"/>
                  <a:gd name="connsiteX48" fmla="*/ 291346 w 853729"/>
                  <a:gd name="connsiteY48" fmla="*/ 79962 h 692732"/>
                  <a:gd name="connsiteX49" fmla="*/ 396121 w 853729"/>
                  <a:gd name="connsiteY49" fmla="*/ 134731 h 692732"/>
                  <a:gd name="connsiteX50" fmla="*/ 422315 w 853729"/>
                  <a:gd name="connsiteY50" fmla="*/ 201406 h 692732"/>
                  <a:gd name="connsiteX51" fmla="*/ 360403 w 853729"/>
                  <a:gd name="connsiteY51" fmla="*/ 227600 h 692732"/>
                  <a:gd name="connsiteX52" fmla="*/ 308015 w 853729"/>
                  <a:gd name="connsiteY52" fmla="*/ 265700 h 692732"/>
                  <a:gd name="connsiteX0" fmla="*/ 308015 w 853729"/>
                  <a:gd name="connsiteY0" fmla="*/ 265700 h 692732"/>
                  <a:gd name="connsiteX1" fmla="*/ 355640 w 853729"/>
                  <a:gd name="connsiteY1" fmla="*/ 301419 h 692732"/>
                  <a:gd name="connsiteX2" fmla="*/ 400884 w 853729"/>
                  <a:gd name="connsiteY2" fmla="*/ 315706 h 692732"/>
                  <a:gd name="connsiteX3" fmla="*/ 488990 w 853729"/>
                  <a:gd name="connsiteY3" fmla="*/ 282369 h 692732"/>
                  <a:gd name="connsiteX4" fmla="*/ 553284 w 853729"/>
                  <a:gd name="connsiteY4" fmla="*/ 249031 h 692732"/>
                  <a:gd name="connsiteX5" fmla="*/ 603290 w 853729"/>
                  <a:gd name="connsiteY5" fmla="*/ 199024 h 692732"/>
                  <a:gd name="connsiteX6" fmla="*/ 562809 w 853729"/>
                  <a:gd name="connsiteY6" fmla="*/ 144256 h 692732"/>
                  <a:gd name="connsiteX7" fmla="*/ 474703 w 853729"/>
                  <a:gd name="connsiteY7" fmla="*/ 91869 h 692732"/>
                  <a:gd name="connsiteX8" fmla="*/ 381834 w 853729"/>
                  <a:gd name="connsiteY8" fmla="*/ 44244 h 692732"/>
                  <a:gd name="connsiteX9" fmla="*/ 305634 w 853729"/>
                  <a:gd name="connsiteY9" fmla="*/ 10906 h 692732"/>
                  <a:gd name="connsiteX10" fmla="*/ 193715 w 853729"/>
                  <a:gd name="connsiteY10" fmla="*/ 1382 h 692732"/>
                  <a:gd name="connsiteX11" fmla="*/ 88940 w 853729"/>
                  <a:gd name="connsiteY11" fmla="*/ 37100 h 692732"/>
                  <a:gd name="connsiteX12" fmla="*/ 24646 w 853729"/>
                  <a:gd name="connsiteY12" fmla="*/ 108538 h 692732"/>
                  <a:gd name="connsiteX13" fmla="*/ 834 w 853729"/>
                  <a:gd name="connsiteY13" fmla="*/ 234743 h 692732"/>
                  <a:gd name="connsiteX14" fmla="*/ 50840 w 853729"/>
                  <a:gd name="connsiteY14" fmla="*/ 363331 h 692732"/>
                  <a:gd name="connsiteX15" fmla="*/ 134184 w 853729"/>
                  <a:gd name="connsiteY15" fmla="*/ 439532 h 692732"/>
                  <a:gd name="connsiteX16" fmla="*/ 236578 w 853729"/>
                  <a:gd name="connsiteY16" fmla="*/ 518112 h 692732"/>
                  <a:gd name="connsiteX17" fmla="*/ 334209 w 853729"/>
                  <a:gd name="connsiteY17" fmla="*/ 587169 h 692732"/>
                  <a:gd name="connsiteX18" fmla="*/ 462796 w 853729"/>
                  <a:gd name="connsiteY18" fmla="*/ 577644 h 692732"/>
                  <a:gd name="connsiteX19" fmla="*/ 510421 w 853729"/>
                  <a:gd name="connsiteY19" fmla="*/ 480012 h 692732"/>
                  <a:gd name="connsiteX20" fmla="*/ 572334 w 853729"/>
                  <a:gd name="connsiteY20" fmla="*/ 420481 h 692732"/>
                  <a:gd name="connsiteX21" fmla="*/ 667584 w 853729"/>
                  <a:gd name="connsiteY21" fmla="*/ 399050 h 692732"/>
                  <a:gd name="connsiteX22" fmla="*/ 734259 w 853729"/>
                  <a:gd name="connsiteY22" fmla="*/ 434769 h 692732"/>
                  <a:gd name="connsiteX23" fmla="*/ 684253 w 853729"/>
                  <a:gd name="connsiteY23" fmla="*/ 525256 h 692732"/>
                  <a:gd name="connsiteX24" fmla="*/ 589003 w 853729"/>
                  <a:gd name="connsiteY24" fmla="*/ 594312 h 692732"/>
                  <a:gd name="connsiteX25" fmla="*/ 524709 w 853729"/>
                  <a:gd name="connsiteY25" fmla="*/ 601456 h 692732"/>
                  <a:gd name="connsiteX26" fmla="*/ 465178 w 853729"/>
                  <a:gd name="connsiteY26" fmla="*/ 572881 h 692732"/>
                  <a:gd name="connsiteX27" fmla="*/ 384215 w 853729"/>
                  <a:gd name="connsiteY27" fmla="*/ 549069 h 692732"/>
                  <a:gd name="connsiteX28" fmla="*/ 334209 w 853729"/>
                  <a:gd name="connsiteY28" fmla="*/ 580025 h 692732"/>
                  <a:gd name="connsiteX29" fmla="*/ 405646 w 853729"/>
                  <a:gd name="connsiteY29" fmla="*/ 644319 h 692732"/>
                  <a:gd name="connsiteX30" fmla="*/ 541378 w 853729"/>
                  <a:gd name="connsiteY30" fmla="*/ 691944 h 692732"/>
                  <a:gd name="connsiteX31" fmla="*/ 665203 w 853729"/>
                  <a:gd name="connsiteY31" fmla="*/ 670512 h 692732"/>
                  <a:gd name="connsiteX32" fmla="*/ 758071 w 853729"/>
                  <a:gd name="connsiteY32" fmla="*/ 625269 h 692732"/>
                  <a:gd name="connsiteX33" fmla="*/ 824746 w 853729"/>
                  <a:gd name="connsiteY33" fmla="*/ 546687 h 692732"/>
                  <a:gd name="connsiteX34" fmla="*/ 853321 w 853729"/>
                  <a:gd name="connsiteY34" fmla="*/ 410956 h 692732"/>
                  <a:gd name="connsiteX35" fmla="*/ 805697 w 853729"/>
                  <a:gd name="connsiteY35" fmla="*/ 327612 h 692732"/>
                  <a:gd name="connsiteX36" fmla="*/ 703303 w 853729"/>
                  <a:gd name="connsiteY36" fmla="*/ 299037 h 692732"/>
                  <a:gd name="connsiteX37" fmla="*/ 562809 w 853729"/>
                  <a:gd name="connsiteY37" fmla="*/ 320469 h 692732"/>
                  <a:gd name="connsiteX38" fmla="*/ 486609 w 853729"/>
                  <a:gd name="connsiteY38" fmla="*/ 360950 h 692732"/>
                  <a:gd name="connsiteX39" fmla="*/ 422315 w 853729"/>
                  <a:gd name="connsiteY39" fmla="*/ 420481 h 692732"/>
                  <a:gd name="connsiteX40" fmla="*/ 374690 w 853729"/>
                  <a:gd name="connsiteY40" fmla="*/ 453819 h 692732"/>
                  <a:gd name="connsiteX41" fmla="*/ 288965 w 853729"/>
                  <a:gd name="connsiteY41" fmla="*/ 401431 h 692732"/>
                  <a:gd name="connsiteX42" fmla="*/ 217528 w 853729"/>
                  <a:gd name="connsiteY42" fmla="*/ 334756 h 692732"/>
                  <a:gd name="connsiteX43" fmla="*/ 167522 w 853729"/>
                  <a:gd name="connsiteY43" fmla="*/ 308563 h 692732"/>
                  <a:gd name="connsiteX44" fmla="*/ 136565 w 853729"/>
                  <a:gd name="connsiteY44" fmla="*/ 263318 h 692732"/>
                  <a:gd name="connsiteX45" fmla="*/ 122278 w 853729"/>
                  <a:gd name="connsiteY45" fmla="*/ 220456 h 692732"/>
                  <a:gd name="connsiteX46" fmla="*/ 138946 w 853729"/>
                  <a:gd name="connsiteY46" fmla="*/ 149019 h 692732"/>
                  <a:gd name="connsiteX47" fmla="*/ 193715 w 853729"/>
                  <a:gd name="connsiteY47" fmla="*/ 89487 h 692732"/>
                  <a:gd name="connsiteX48" fmla="*/ 291346 w 853729"/>
                  <a:gd name="connsiteY48" fmla="*/ 79962 h 692732"/>
                  <a:gd name="connsiteX49" fmla="*/ 396121 w 853729"/>
                  <a:gd name="connsiteY49" fmla="*/ 134731 h 692732"/>
                  <a:gd name="connsiteX50" fmla="*/ 422315 w 853729"/>
                  <a:gd name="connsiteY50" fmla="*/ 201406 h 692732"/>
                  <a:gd name="connsiteX51" fmla="*/ 360403 w 853729"/>
                  <a:gd name="connsiteY51" fmla="*/ 227600 h 692732"/>
                  <a:gd name="connsiteX52" fmla="*/ 308015 w 853729"/>
                  <a:gd name="connsiteY52" fmla="*/ 265700 h 692732"/>
                  <a:gd name="connsiteX0" fmla="*/ 308015 w 854353"/>
                  <a:gd name="connsiteY0" fmla="*/ 265700 h 692732"/>
                  <a:gd name="connsiteX1" fmla="*/ 355640 w 854353"/>
                  <a:gd name="connsiteY1" fmla="*/ 301419 h 692732"/>
                  <a:gd name="connsiteX2" fmla="*/ 400884 w 854353"/>
                  <a:gd name="connsiteY2" fmla="*/ 315706 h 692732"/>
                  <a:gd name="connsiteX3" fmla="*/ 488990 w 854353"/>
                  <a:gd name="connsiteY3" fmla="*/ 282369 h 692732"/>
                  <a:gd name="connsiteX4" fmla="*/ 553284 w 854353"/>
                  <a:gd name="connsiteY4" fmla="*/ 249031 h 692732"/>
                  <a:gd name="connsiteX5" fmla="*/ 603290 w 854353"/>
                  <a:gd name="connsiteY5" fmla="*/ 199024 h 692732"/>
                  <a:gd name="connsiteX6" fmla="*/ 562809 w 854353"/>
                  <a:gd name="connsiteY6" fmla="*/ 144256 h 692732"/>
                  <a:gd name="connsiteX7" fmla="*/ 474703 w 854353"/>
                  <a:gd name="connsiteY7" fmla="*/ 91869 h 692732"/>
                  <a:gd name="connsiteX8" fmla="*/ 381834 w 854353"/>
                  <a:gd name="connsiteY8" fmla="*/ 44244 h 692732"/>
                  <a:gd name="connsiteX9" fmla="*/ 305634 w 854353"/>
                  <a:gd name="connsiteY9" fmla="*/ 10906 h 692732"/>
                  <a:gd name="connsiteX10" fmla="*/ 193715 w 854353"/>
                  <a:gd name="connsiteY10" fmla="*/ 1382 h 692732"/>
                  <a:gd name="connsiteX11" fmla="*/ 88940 w 854353"/>
                  <a:gd name="connsiteY11" fmla="*/ 37100 h 692732"/>
                  <a:gd name="connsiteX12" fmla="*/ 24646 w 854353"/>
                  <a:gd name="connsiteY12" fmla="*/ 108538 h 692732"/>
                  <a:gd name="connsiteX13" fmla="*/ 834 w 854353"/>
                  <a:gd name="connsiteY13" fmla="*/ 234743 h 692732"/>
                  <a:gd name="connsiteX14" fmla="*/ 50840 w 854353"/>
                  <a:gd name="connsiteY14" fmla="*/ 363331 h 692732"/>
                  <a:gd name="connsiteX15" fmla="*/ 134184 w 854353"/>
                  <a:gd name="connsiteY15" fmla="*/ 439532 h 692732"/>
                  <a:gd name="connsiteX16" fmla="*/ 236578 w 854353"/>
                  <a:gd name="connsiteY16" fmla="*/ 518112 h 692732"/>
                  <a:gd name="connsiteX17" fmla="*/ 334209 w 854353"/>
                  <a:gd name="connsiteY17" fmla="*/ 587169 h 692732"/>
                  <a:gd name="connsiteX18" fmla="*/ 462796 w 854353"/>
                  <a:gd name="connsiteY18" fmla="*/ 577644 h 692732"/>
                  <a:gd name="connsiteX19" fmla="*/ 510421 w 854353"/>
                  <a:gd name="connsiteY19" fmla="*/ 480012 h 692732"/>
                  <a:gd name="connsiteX20" fmla="*/ 572334 w 854353"/>
                  <a:gd name="connsiteY20" fmla="*/ 420481 h 692732"/>
                  <a:gd name="connsiteX21" fmla="*/ 667584 w 854353"/>
                  <a:gd name="connsiteY21" fmla="*/ 399050 h 692732"/>
                  <a:gd name="connsiteX22" fmla="*/ 734259 w 854353"/>
                  <a:gd name="connsiteY22" fmla="*/ 434769 h 692732"/>
                  <a:gd name="connsiteX23" fmla="*/ 684253 w 854353"/>
                  <a:gd name="connsiteY23" fmla="*/ 525256 h 692732"/>
                  <a:gd name="connsiteX24" fmla="*/ 589003 w 854353"/>
                  <a:gd name="connsiteY24" fmla="*/ 594312 h 692732"/>
                  <a:gd name="connsiteX25" fmla="*/ 524709 w 854353"/>
                  <a:gd name="connsiteY25" fmla="*/ 601456 h 692732"/>
                  <a:gd name="connsiteX26" fmla="*/ 465178 w 854353"/>
                  <a:gd name="connsiteY26" fmla="*/ 572881 h 692732"/>
                  <a:gd name="connsiteX27" fmla="*/ 384215 w 854353"/>
                  <a:gd name="connsiteY27" fmla="*/ 549069 h 692732"/>
                  <a:gd name="connsiteX28" fmla="*/ 334209 w 854353"/>
                  <a:gd name="connsiteY28" fmla="*/ 580025 h 692732"/>
                  <a:gd name="connsiteX29" fmla="*/ 405646 w 854353"/>
                  <a:gd name="connsiteY29" fmla="*/ 644319 h 692732"/>
                  <a:gd name="connsiteX30" fmla="*/ 541378 w 854353"/>
                  <a:gd name="connsiteY30" fmla="*/ 691944 h 692732"/>
                  <a:gd name="connsiteX31" fmla="*/ 665203 w 854353"/>
                  <a:gd name="connsiteY31" fmla="*/ 670512 h 692732"/>
                  <a:gd name="connsiteX32" fmla="*/ 758071 w 854353"/>
                  <a:gd name="connsiteY32" fmla="*/ 625269 h 692732"/>
                  <a:gd name="connsiteX33" fmla="*/ 831890 w 854353"/>
                  <a:gd name="connsiteY33" fmla="*/ 551449 h 692732"/>
                  <a:gd name="connsiteX34" fmla="*/ 853321 w 854353"/>
                  <a:gd name="connsiteY34" fmla="*/ 410956 h 692732"/>
                  <a:gd name="connsiteX35" fmla="*/ 805697 w 854353"/>
                  <a:gd name="connsiteY35" fmla="*/ 327612 h 692732"/>
                  <a:gd name="connsiteX36" fmla="*/ 703303 w 854353"/>
                  <a:gd name="connsiteY36" fmla="*/ 299037 h 692732"/>
                  <a:gd name="connsiteX37" fmla="*/ 562809 w 854353"/>
                  <a:gd name="connsiteY37" fmla="*/ 320469 h 692732"/>
                  <a:gd name="connsiteX38" fmla="*/ 486609 w 854353"/>
                  <a:gd name="connsiteY38" fmla="*/ 360950 h 692732"/>
                  <a:gd name="connsiteX39" fmla="*/ 422315 w 854353"/>
                  <a:gd name="connsiteY39" fmla="*/ 420481 h 692732"/>
                  <a:gd name="connsiteX40" fmla="*/ 374690 w 854353"/>
                  <a:gd name="connsiteY40" fmla="*/ 453819 h 692732"/>
                  <a:gd name="connsiteX41" fmla="*/ 288965 w 854353"/>
                  <a:gd name="connsiteY41" fmla="*/ 401431 h 692732"/>
                  <a:gd name="connsiteX42" fmla="*/ 217528 w 854353"/>
                  <a:gd name="connsiteY42" fmla="*/ 334756 h 692732"/>
                  <a:gd name="connsiteX43" fmla="*/ 167522 w 854353"/>
                  <a:gd name="connsiteY43" fmla="*/ 308563 h 692732"/>
                  <a:gd name="connsiteX44" fmla="*/ 136565 w 854353"/>
                  <a:gd name="connsiteY44" fmla="*/ 263318 h 692732"/>
                  <a:gd name="connsiteX45" fmla="*/ 122278 w 854353"/>
                  <a:gd name="connsiteY45" fmla="*/ 220456 h 692732"/>
                  <a:gd name="connsiteX46" fmla="*/ 138946 w 854353"/>
                  <a:gd name="connsiteY46" fmla="*/ 149019 h 692732"/>
                  <a:gd name="connsiteX47" fmla="*/ 193715 w 854353"/>
                  <a:gd name="connsiteY47" fmla="*/ 89487 h 692732"/>
                  <a:gd name="connsiteX48" fmla="*/ 291346 w 854353"/>
                  <a:gd name="connsiteY48" fmla="*/ 79962 h 692732"/>
                  <a:gd name="connsiteX49" fmla="*/ 396121 w 854353"/>
                  <a:gd name="connsiteY49" fmla="*/ 134731 h 692732"/>
                  <a:gd name="connsiteX50" fmla="*/ 422315 w 854353"/>
                  <a:gd name="connsiteY50" fmla="*/ 201406 h 692732"/>
                  <a:gd name="connsiteX51" fmla="*/ 360403 w 854353"/>
                  <a:gd name="connsiteY51" fmla="*/ 227600 h 692732"/>
                  <a:gd name="connsiteX52" fmla="*/ 308015 w 854353"/>
                  <a:gd name="connsiteY52" fmla="*/ 265700 h 692732"/>
                  <a:gd name="connsiteX0" fmla="*/ 308015 w 854379"/>
                  <a:gd name="connsiteY0" fmla="*/ 265700 h 692687"/>
                  <a:gd name="connsiteX1" fmla="*/ 355640 w 854379"/>
                  <a:gd name="connsiteY1" fmla="*/ 301419 h 692687"/>
                  <a:gd name="connsiteX2" fmla="*/ 400884 w 854379"/>
                  <a:gd name="connsiteY2" fmla="*/ 315706 h 692687"/>
                  <a:gd name="connsiteX3" fmla="*/ 488990 w 854379"/>
                  <a:gd name="connsiteY3" fmla="*/ 282369 h 692687"/>
                  <a:gd name="connsiteX4" fmla="*/ 553284 w 854379"/>
                  <a:gd name="connsiteY4" fmla="*/ 249031 h 692687"/>
                  <a:gd name="connsiteX5" fmla="*/ 603290 w 854379"/>
                  <a:gd name="connsiteY5" fmla="*/ 199024 h 692687"/>
                  <a:gd name="connsiteX6" fmla="*/ 562809 w 854379"/>
                  <a:gd name="connsiteY6" fmla="*/ 144256 h 692687"/>
                  <a:gd name="connsiteX7" fmla="*/ 474703 w 854379"/>
                  <a:gd name="connsiteY7" fmla="*/ 91869 h 692687"/>
                  <a:gd name="connsiteX8" fmla="*/ 381834 w 854379"/>
                  <a:gd name="connsiteY8" fmla="*/ 44244 h 692687"/>
                  <a:gd name="connsiteX9" fmla="*/ 305634 w 854379"/>
                  <a:gd name="connsiteY9" fmla="*/ 10906 h 692687"/>
                  <a:gd name="connsiteX10" fmla="*/ 193715 w 854379"/>
                  <a:gd name="connsiteY10" fmla="*/ 1382 h 692687"/>
                  <a:gd name="connsiteX11" fmla="*/ 88940 w 854379"/>
                  <a:gd name="connsiteY11" fmla="*/ 37100 h 692687"/>
                  <a:gd name="connsiteX12" fmla="*/ 24646 w 854379"/>
                  <a:gd name="connsiteY12" fmla="*/ 108538 h 692687"/>
                  <a:gd name="connsiteX13" fmla="*/ 834 w 854379"/>
                  <a:gd name="connsiteY13" fmla="*/ 234743 h 692687"/>
                  <a:gd name="connsiteX14" fmla="*/ 50840 w 854379"/>
                  <a:gd name="connsiteY14" fmla="*/ 363331 h 692687"/>
                  <a:gd name="connsiteX15" fmla="*/ 134184 w 854379"/>
                  <a:gd name="connsiteY15" fmla="*/ 439532 h 692687"/>
                  <a:gd name="connsiteX16" fmla="*/ 236578 w 854379"/>
                  <a:gd name="connsiteY16" fmla="*/ 518112 h 692687"/>
                  <a:gd name="connsiteX17" fmla="*/ 334209 w 854379"/>
                  <a:gd name="connsiteY17" fmla="*/ 587169 h 692687"/>
                  <a:gd name="connsiteX18" fmla="*/ 462796 w 854379"/>
                  <a:gd name="connsiteY18" fmla="*/ 577644 h 692687"/>
                  <a:gd name="connsiteX19" fmla="*/ 510421 w 854379"/>
                  <a:gd name="connsiteY19" fmla="*/ 480012 h 692687"/>
                  <a:gd name="connsiteX20" fmla="*/ 572334 w 854379"/>
                  <a:gd name="connsiteY20" fmla="*/ 420481 h 692687"/>
                  <a:gd name="connsiteX21" fmla="*/ 667584 w 854379"/>
                  <a:gd name="connsiteY21" fmla="*/ 399050 h 692687"/>
                  <a:gd name="connsiteX22" fmla="*/ 734259 w 854379"/>
                  <a:gd name="connsiteY22" fmla="*/ 434769 h 692687"/>
                  <a:gd name="connsiteX23" fmla="*/ 684253 w 854379"/>
                  <a:gd name="connsiteY23" fmla="*/ 525256 h 692687"/>
                  <a:gd name="connsiteX24" fmla="*/ 589003 w 854379"/>
                  <a:gd name="connsiteY24" fmla="*/ 594312 h 692687"/>
                  <a:gd name="connsiteX25" fmla="*/ 524709 w 854379"/>
                  <a:gd name="connsiteY25" fmla="*/ 601456 h 692687"/>
                  <a:gd name="connsiteX26" fmla="*/ 465178 w 854379"/>
                  <a:gd name="connsiteY26" fmla="*/ 572881 h 692687"/>
                  <a:gd name="connsiteX27" fmla="*/ 384215 w 854379"/>
                  <a:gd name="connsiteY27" fmla="*/ 549069 h 692687"/>
                  <a:gd name="connsiteX28" fmla="*/ 334209 w 854379"/>
                  <a:gd name="connsiteY28" fmla="*/ 580025 h 692687"/>
                  <a:gd name="connsiteX29" fmla="*/ 405646 w 854379"/>
                  <a:gd name="connsiteY29" fmla="*/ 644319 h 692687"/>
                  <a:gd name="connsiteX30" fmla="*/ 541378 w 854379"/>
                  <a:gd name="connsiteY30" fmla="*/ 691944 h 692687"/>
                  <a:gd name="connsiteX31" fmla="*/ 665203 w 854379"/>
                  <a:gd name="connsiteY31" fmla="*/ 670512 h 692687"/>
                  <a:gd name="connsiteX32" fmla="*/ 755690 w 854379"/>
                  <a:gd name="connsiteY32" fmla="*/ 632413 h 692687"/>
                  <a:gd name="connsiteX33" fmla="*/ 831890 w 854379"/>
                  <a:gd name="connsiteY33" fmla="*/ 551449 h 692687"/>
                  <a:gd name="connsiteX34" fmla="*/ 853321 w 854379"/>
                  <a:gd name="connsiteY34" fmla="*/ 410956 h 692687"/>
                  <a:gd name="connsiteX35" fmla="*/ 805697 w 854379"/>
                  <a:gd name="connsiteY35" fmla="*/ 327612 h 692687"/>
                  <a:gd name="connsiteX36" fmla="*/ 703303 w 854379"/>
                  <a:gd name="connsiteY36" fmla="*/ 299037 h 692687"/>
                  <a:gd name="connsiteX37" fmla="*/ 562809 w 854379"/>
                  <a:gd name="connsiteY37" fmla="*/ 320469 h 692687"/>
                  <a:gd name="connsiteX38" fmla="*/ 486609 w 854379"/>
                  <a:gd name="connsiteY38" fmla="*/ 360950 h 692687"/>
                  <a:gd name="connsiteX39" fmla="*/ 422315 w 854379"/>
                  <a:gd name="connsiteY39" fmla="*/ 420481 h 692687"/>
                  <a:gd name="connsiteX40" fmla="*/ 374690 w 854379"/>
                  <a:gd name="connsiteY40" fmla="*/ 453819 h 692687"/>
                  <a:gd name="connsiteX41" fmla="*/ 288965 w 854379"/>
                  <a:gd name="connsiteY41" fmla="*/ 401431 h 692687"/>
                  <a:gd name="connsiteX42" fmla="*/ 217528 w 854379"/>
                  <a:gd name="connsiteY42" fmla="*/ 334756 h 692687"/>
                  <a:gd name="connsiteX43" fmla="*/ 167522 w 854379"/>
                  <a:gd name="connsiteY43" fmla="*/ 308563 h 692687"/>
                  <a:gd name="connsiteX44" fmla="*/ 136565 w 854379"/>
                  <a:gd name="connsiteY44" fmla="*/ 263318 h 692687"/>
                  <a:gd name="connsiteX45" fmla="*/ 122278 w 854379"/>
                  <a:gd name="connsiteY45" fmla="*/ 220456 h 692687"/>
                  <a:gd name="connsiteX46" fmla="*/ 138946 w 854379"/>
                  <a:gd name="connsiteY46" fmla="*/ 149019 h 692687"/>
                  <a:gd name="connsiteX47" fmla="*/ 193715 w 854379"/>
                  <a:gd name="connsiteY47" fmla="*/ 89487 h 692687"/>
                  <a:gd name="connsiteX48" fmla="*/ 291346 w 854379"/>
                  <a:gd name="connsiteY48" fmla="*/ 79962 h 692687"/>
                  <a:gd name="connsiteX49" fmla="*/ 396121 w 854379"/>
                  <a:gd name="connsiteY49" fmla="*/ 134731 h 692687"/>
                  <a:gd name="connsiteX50" fmla="*/ 422315 w 854379"/>
                  <a:gd name="connsiteY50" fmla="*/ 201406 h 692687"/>
                  <a:gd name="connsiteX51" fmla="*/ 360403 w 854379"/>
                  <a:gd name="connsiteY51" fmla="*/ 227600 h 692687"/>
                  <a:gd name="connsiteX52" fmla="*/ 308015 w 854379"/>
                  <a:gd name="connsiteY52" fmla="*/ 265700 h 692687"/>
                  <a:gd name="connsiteX0" fmla="*/ 308015 w 854379"/>
                  <a:gd name="connsiteY0" fmla="*/ 265700 h 683657"/>
                  <a:gd name="connsiteX1" fmla="*/ 355640 w 854379"/>
                  <a:gd name="connsiteY1" fmla="*/ 301419 h 683657"/>
                  <a:gd name="connsiteX2" fmla="*/ 400884 w 854379"/>
                  <a:gd name="connsiteY2" fmla="*/ 315706 h 683657"/>
                  <a:gd name="connsiteX3" fmla="*/ 488990 w 854379"/>
                  <a:gd name="connsiteY3" fmla="*/ 282369 h 683657"/>
                  <a:gd name="connsiteX4" fmla="*/ 553284 w 854379"/>
                  <a:gd name="connsiteY4" fmla="*/ 249031 h 683657"/>
                  <a:gd name="connsiteX5" fmla="*/ 603290 w 854379"/>
                  <a:gd name="connsiteY5" fmla="*/ 199024 h 683657"/>
                  <a:gd name="connsiteX6" fmla="*/ 562809 w 854379"/>
                  <a:gd name="connsiteY6" fmla="*/ 144256 h 683657"/>
                  <a:gd name="connsiteX7" fmla="*/ 474703 w 854379"/>
                  <a:gd name="connsiteY7" fmla="*/ 91869 h 683657"/>
                  <a:gd name="connsiteX8" fmla="*/ 381834 w 854379"/>
                  <a:gd name="connsiteY8" fmla="*/ 44244 h 683657"/>
                  <a:gd name="connsiteX9" fmla="*/ 305634 w 854379"/>
                  <a:gd name="connsiteY9" fmla="*/ 10906 h 683657"/>
                  <a:gd name="connsiteX10" fmla="*/ 193715 w 854379"/>
                  <a:gd name="connsiteY10" fmla="*/ 1382 h 683657"/>
                  <a:gd name="connsiteX11" fmla="*/ 88940 w 854379"/>
                  <a:gd name="connsiteY11" fmla="*/ 37100 h 683657"/>
                  <a:gd name="connsiteX12" fmla="*/ 24646 w 854379"/>
                  <a:gd name="connsiteY12" fmla="*/ 108538 h 683657"/>
                  <a:gd name="connsiteX13" fmla="*/ 834 w 854379"/>
                  <a:gd name="connsiteY13" fmla="*/ 234743 h 683657"/>
                  <a:gd name="connsiteX14" fmla="*/ 50840 w 854379"/>
                  <a:gd name="connsiteY14" fmla="*/ 363331 h 683657"/>
                  <a:gd name="connsiteX15" fmla="*/ 134184 w 854379"/>
                  <a:gd name="connsiteY15" fmla="*/ 439532 h 683657"/>
                  <a:gd name="connsiteX16" fmla="*/ 236578 w 854379"/>
                  <a:gd name="connsiteY16" fmla="*/ 518112 h 683657"/>
                  <a:gd name="connsiteX17" fmla="*/ 334209 w 854379"/>
                  <a:gd name="connsiteY17" fmla="*/ 587169 h 683657"/>
                  <a:gd name="connsiteX18" fmla="*/ 462796 w 854379"/>
                  <a:gd name="connsiteY18" fmla="*/ 577644 h 683657"/>
                  <a:gd name="connsiteX19" fmla="*/ 510421 w 854379"/>
                  <a:gd name="connsiteY19" fmla="*/ 480012 h 683657"/>
                  <a:gd name="connsiteX20" fmla="*/ 572334 w 854379"/>
                  <a:gd name="connsiteY20" fmla="*/ 420481 h 683657"/>
                  <a:gd name="connsiteX21" fmla="*/ 667584 w 854379"/>
                  <a:gd name="connsiteY21" fmla="*/ 399050 h 683657"/>
                  <a:gd name="connsiteX22" fmla="*/ 734259 w 854379"/>
                  <a:gd name="connsiteY22" fmla="*/ 434769 h 683657"/>
                  <a:gd name="connsiteX23" fmla="*/ 684253 w 854379"/>
                  <a:gd name="connsiteY23" fmla="*/ 525256 h 683657"/>
                  <a:gd name="connsiteX24" fmla="*/ 589003 w 854379"/>
                  <a:gd name="connsiteY24" fmla="*/ 594312 h 683657"/>
                  <a:gd name="connsiteX25" fmla="*/ 524709 w 854379"/>
                  <a:gd name="connsiteY25" fmla="*/ 601456 h 683657"/>
                  <a:gd name="connsiteX26" fmla="*/ 465178 w 854379"/>
                  <a:gd name="connsiteY26" fmla="*/ 572881 h 683657"/>
                  <a:gd name="connsiteX27" fmla="*/ 384215 w 854379"/>
                  <a:gd name="connsiteY27" fmla="*/ 549069 h 683657"/>
                  <a:gd name="connsiteX28" fmla="*/ 334209 w 854379"/>
                  <a:gd name="connsiteY28" fmla="*/ 580025 h 683657"/>
                  <a:gd name="connsiteX29" fmla="*/ 405646 w 854379"/>
                  <a:gd name="connsiteY29" fmla="*/ 644319 h 683657"/>
                  <a:gd name="connsiteX30" fmla="*/ 543760 w 854379"/>
                  <a:gd name="connsiteY30" fmla="*/ 682419 h 683657"/>
                  <a:gd name="connsiteX31" fmla="*/ 665203 w 854379"/>
                  <a:gd name="connsiteY31" fmla="*/ 670512 h 683657"/>
                  <a:gd name="connsiteX32" fmla="*/ 755690 w 854379"/>
                  <a:gd name="connsiteY32" fmla="*/ 632413 h 683657"/>
                  <a:gd name="connsiteX33" fmla="*/ 831890 w 854379"/>
                  <a:gd name="connsiteY33" fmla="*/ 551449 h 683657"/>
                  <a:gd name="connsiteX34" fmla="*/ 853321 w 854379"/>
                  <a:gd name="connsiteY34" fmla="*/ 410956 h 683657"/>
                  <a:gd name="connsiteX35" fmla="*/ 805697 w 854379"/>
                  <a:gd name="connsiteY35" fmla="*/ 327612 h 683657"/>
                  <a:gd name="connsiteX36" fmla="*/ 703303 w 854379"/>
                  <a:gd name="connsiteY36" fmla="*/ 299037 h 683657"/>
                  <a:gd name="connsiteX37" fmla="*/ 562809 w 854379"/>
                  <a:gd name="connsiteY37" fmla="*/ 320469 h 683657"/>
                  <a:gd name="connsiteX38" fmla="*/ 486609 w 854379"/>
                  <a:gd name="connsiteY38" fmla="*/ 360950 h 683657"/>
                  <a:gd name="connsiteX39" fmla="*/ 422315 w 854379"/>
                  <a:gd name="connsiteY39" fmla="*/ 420481 h 683657"/>
                  <a:gd name="connsiteX40" fmla="*/ 374690 w 854379"/>
                  <a:gd name="connsiteY40" fmla="*/ 453819 h 683657"/>
                  <a:gd name="connsiteX41" fmla="*/ 288965 w 854379"/>
                  <a:gd name="connsiteY41" fmla="*/ 401431 h 683657"/>
                  <a:gd name="connsiteX42" fmla="*/ 217528 w 854379"/>
                  <a:gd name="connsiteY42" fmla="*/ 334756 h 683657"/>
                  <a:gd name="connsiteX43" fmla="*/ 167522 w 854379"/>
                  <a:gd name="connsiteY43" fmla="*/ 308563 h 683657"/>
                  <a:gd name="connsiteX44" fmla="*/ 136565 w 854379"/>
                  <a:gd name="connsiteY44" fmla="*/ 263318 h 683657"/>
                  <a:gd name="connsiteX45" fmla="*/ 122278 w 854379"/>
                  <a:gd name="connsiteY45" fmla="*/ 220456 h 683657"/>
                  <a:gd name="connsiteX46" fmla="*/ 138946 w 854379"/>
                  <a:gd name="connsiteY46" fmla="*/ 149019 h 683657"/>
                  <a:gd name="connsiteX47" fmla="*/ 193715 w 854379"/>
                  <a:gd name="connsiteY47" fmla="*/ 89487 h 683657"/>
                  <a:gd name="connsiteX48" fmla="*/ 291346 w 854379"/>
                  <a:gd name="connsiteY48" fmla="*/ 79962 h 683657"/>
                  <a:gd name="connsiteX49" fmla="*/ 396121 w 854379"/>
                  <a:gd name="connsiteY49" fmla="*/ 134731 h 683657"/>
                  <a:gd name="connsiteX50" fmla="*/ 422315 w 854379"/>
                  <a:gd name="connsiteY50" fmla="*/ 201406 h 683657"/>
                  <a:gd name="connsiteX51" fmla="*/ 360403 w 854379"/>
                  <a:gd name="connsiteY51" fmla="*/ 227600 h 683657"/>
                  <a:gd name="connsiteX52" fmla="*/ 308015 w 854379"/>
                  <a:gd name="connsiteY52" fmla="*/ 265700 h 683657"/>
                  <a:gd name="connsiteX0" fmla="*/ 308015 w 854379"/>
                  <a:gd name="connsiteY0" fmla="*/ 265700 h 683657"/>
                  <a:gd name="connsiteX1" fmla="*/ 355640 w 854379"/>
                  <a:gd name="connsiteY1" fmla="*/ 301419 h 683657"/>
                  <a:gd name="connsiteX2" fmla="*/ 400884 w 854379"/>
                  <a:gd name="connsiteY2" fmla="*/ 315706 h 683657"/>
                  <a:gd name="connsiteX3" fmla="*/ 488990 w 854379"/>
                  <a:gd name="connsiteY3" fmla="*/ 282369 h 683657"/>
                  <a:gd name="connsiteX4" fmla="*/ 553284 w 854379"/>
                  <a:gd name="connsiteY4" fmla="*/ 249031 h 683657"/>
                  <a:gd name="connsiteX5" fmla="*/ 603290 w 854379"/>
                  <a:gd name="connsiteY5" fmla="*/ 199024 h 683657"/>
                  <a:gd name="connsiteX6" fmla="*/ 562809 w 854379"/>
                  <a:gd name="connsiteY6" fmla="*/ 144256 h 683657"/>
                  <a:gd name="connsiteX7" fmla="*/ 474703 w 854379"/>
                  <a:gd name="connsiteY7" fmla="*/ 91869 h 683657"/>
                  <a:gd name="connsiteX8" fmla="*/ 381834 w 854379"/>
                  <a:gd name="connsiteY8" fmla="*/ 44244 h 683657"/>
                  <a:gd name="connsiteX9" fmla="*/ 305634 w 854379"/>
                  <a:gd name="connsiteY9" fmla="*/ 10906 h 683657"/>
                  <a:gd name="connsiteX10" fmla="*/ 193715 w 854379"/>
                  <a:gd name="connsiteY10" fmla="*/ 1382 h 683657"/>
                  <a:gd name="connsiteX11" fmla="*/ 88940 w 854379"/>
                  <a:gd name="connsiteY11" fmla="*/ 37100 h 683657"/>
                  <a:gd name="connsiteX12" fmla="*/ 24646 w 854379"/>
                  <a:gd name="connsiteY12" fmla="*/ 108538 h 683657"/>
                  <a:gd name="connsiteX13" fmla="*/ 834 w 854379"/>
                  <a:gd name="connsiteY13" fmla="*/ 234743 h 683657"/>
                  <a:gd name="connsiteX14" fmla="*/ 50840 w 854379"/>
                  <a:gd name="connsiteY14" fmla="*/ 363331 h 683657"/>
                  <a:gd name="connsiteX15" fmla="*/ 134184 w 854379"/>
                  <a:gd name="connsiteY15" fmla="*/ 439532 h 683657"/>
                  <a:gd name="connsiteX16" fmla="*/ 236578 w 854379"/>
                  <a:gd name="connsiteY16" fmla="*/ 518112 h 683657"/>
                  <a:gd name="connsiteX17" fmla="*/ 334209 w 854379"/>
                  <a:gd name="connsiteY17" fmla="*/ 587169 h 683657"/>
                  <a:gd name="connsiteX18" fmla="*/ 462796 w 854379"/>
                  <a:gd name="connsiteY18" fmla="*/ 577644 h 683657"/>
                  <a:gd name="connsiteX19" fmla="*/ 510421 w 854379"/>
                  <a:gd name="connsiteY19" fmla="*/ 480012 h 683657"/>
                  <a:gd name="connsiteX20" fmla="*/ 572334 w 854379"/>
                  <a:gd name="connsiteY20" fmla="*/ 420481 h 683657"/>
                  <a:gd name="connsiteX21" fmla="*/ 667584 w 854379"/>
                  <a:gd name="connsiteY21" fmla="*/ 399050 h 683657"/>
                  <a:gd name="connsiteX22" fmla="*/ 734259 w 854379"/>
                  <a:gd name="connsiteY22" fmla="*/ 434769 h 683657"/>
                  <a:gd name="connsiteX23" fmla="*/ 684253 w 854379"/>
                  <a:gd name="connsiteY23" fmla="*/ 525256 h 683657"/>
                  <a:gd name="connsiteX24" fmla="*/ 589003 w 854379"/>
                  <a:gd name="connsiteY24" fmla="*/ 594312 h 683657"/>
                  <a:gd name="connsiteX25" fmla="*/ 524709 w 854379"/>
                  <a:gd name="connsiteY25" fmla="*/ 601456 h 683657"/>
                  <a:gd name="connsiteX26" fmla="*/ 465178 w 854379"/>
                  <a:gd name="connsiteY26" fmla="*/ 572881 h 683657"/>
                  <a:gd name="connsiteX27" fmla="*/ 419934 w 854379"/>
                  <a:gd name="connsiteY27" fmla="*/ 599075 h 683657"/>
                  <a:gd name="connsiteX28" fmla="*/ 334209 w 854379"/>
                  <a:gd name="connsiteY28" fmla="*/ 580025 h 683657"/>
                  <a:gd name="connsiteX29" fmla="*/ 405646 w 854379"/>
                  <a:gd name="connsiteY29" fmla="*/ 644319 h 683657"/>
                  <a:gd name="connsiteX30" fmla="*/ 543760 w 854379"/>
                  <a:gd name="connsiteY30" fmla="*/ 682419 h 683657"/>
                  <a:gd name="connsiteX31" fmla="*/ 665203 w 854379"/>
                  <a:gd name="connsiteY31" fmla="*/ 670512 h 683657"/>
                  <a:gd name="connsiteX32" fmla="*/ 755690 w 854379"/>
                  <a:gd name="connsiteY32" fmla="*/ 632413 h 683657"/>
                  <a:gd name="connsiteX33" fmla="*/ 831890 w 854379"/>
                  <a:gd name="connsiteY33" fmla="*/ 551449 h 683657"/>
                  <a:gd name="connsiteX34" fmla="*/ 853321 w 854379"/>
                  <a:gd name="connsiteY34" fmla="*/ 410956 h 683657"/>
                  <a:gd name="connsiteX35" fmla="*/ 805697 w 854379"/>
                  <a:gd name="connsiteY35" fmla="*/ 327612 h 683657"/>
                  <a:gd name="connsiteX36" fmla="*/ 703303 w 854379"/>
                  <a:gd name="connsiteY36" fmla="*/ 299037 h 683657"/>
                  <a:gd name="connsiteX37" fmla="*/ 562809 w 854379"/>
                  <a:gd name="connsiteY37" fmla="*/ 320469 h 683657"/>
                  <a:gd name="connsiteX38" fmla="*/ 486609 w 854379"/>
                  <a:gd name="connsiteY38" fmla="*/ 360950 h 683657"/>
                  <a:gd name="connsiteX39" fmla="*/ 422315 w 854379"/>
                  <a:gd name="connsiteY39" fmla="*/ 420481 h 683657"/>
                  <a:gd name="connsiteX40" fmla="*/ 374690 w 854379"/>
                  <a:gd name="connsiteY40" fmla="*/ 453819 h 683657"/>
                  <a:gd name="connsiteX41" fmla="*/ 288965 w 854379"/>
                  <a:gd name="connsiteY41" fmla="*/ 401431 h 683657"/>
                  <a:gd name="connsiteX42" fmla="*/ 217528 w 854379"/>
                  <a:gd name="connsiteY42" fmla="*/ 334756 h 683657"/>
                  <a:gd name="connsiteX43" fmla="*/ 167522 w 854379"/>
                  <a:gd name="connsiteY43" fmla="*/ 308563 h 683657"/>
                  <a:gd name="connsiteX44" fmla="*/ 136565 w 854379"/>
                  <a:gd name="connsiteY44" fmla="*/ 263318 h 683657"/>
                  <a:gd name="connsiteX45" fmla="*/ 122278 w 854379"/>
                  <a:gd name="connsiteY45" fmla="*/ 220456 h 683657"/>
                  <a:gd name="connsiteX46" fmla="*/ 138946 w 854379"/>
                  <a:gd name="connsiteY46" fmla="*/ 149019 h 683657"/>
                  <a:gd name="connsiteX47" fmla="*/ 193715 w 854379"/>
                  <a:gd name="connsiteY47" fmla="*/ 89487 h 683657"/>
                  <a:gd name="connsiteX48" fmla="*/ 291346 w 854379"/>
                  <a:gd name="connsiteY48" fmla="*/ 79962 h 683657"/>
                  <a:gd name="connsiteX49" fmla="*/ 396121 w 854379"/>
                  <a:gd name="connsiteY49" fmla="*/ 134731 h 683657"/>
                  <a:gd name="connsiteX50" fmla="*/ 422315 w 854379"/>
                  <a:gd name="connsiteY50" fmla="*/ 201406 h 683657"/>
                  <a:gd name="connsiteX51" fmla="*/ 360403 w 854379"/>
                  <a:gd name="connsiteY51" fmla="*/ 227600 h 683657"/>
                  <a:gd name="connsiteX52" fmla="*/ 308015 w 854379"/>
                  <a:gd name="connsiteY52" fmla="*/ 265700 h 683657"/>
                  <a:gd name="connsiteX0" fmla="*/ 308015 w 854379"/>
                  <a:gd name="connsiteY0" fmla="*/ 265700 h 683657"/>
                  <a:gd name="connsiteX1" fmla="*/ 355640 w 854379"/>
                  <a:gd name="connsiteY1" fmla="*/ 301419 h 683657"/>
                  <a:gd name="connsiteX2" fmla="*/ 400884 w 854379"/>
                  <a:gd name="connsiteY2" fmla="*/ 315706 h 683657"/>
                  <a:gd name="connsiteX3" fmla="*/ 488990 w 854379"/>
                  <a:gd name="connsiteY3" fmla="*/ 282369 h 683657"/>
                  <a:gd name="connsiteX4" fmla="*/ 553284 w 854379"/>
                  <a:gd name="connsiteY4" fmla="*/ 249031 h 683657"/>
                  <a:gd name="connsiteX5" fmla="*/ 603290 w 854379"/>
                  <a:gd name="connsiteY5" fmla="*/ 199024 h 683657"/>
                  <a:gd name="connsiteX6" fmla="*/ 562809 w 854379"/>
                  <a:gd name="connsiteY6" fmla="*/ 144256 h 683657"/>
                  <a:gd name="connsiteX7" fmla="*/ 474703 w 854379"/>
                  <a:gd name="connsiteY7" fmla="*/ 91869 h 683657"/>
                  <a:gd name="connsiteX8" fmla="*/ 381834 w 854379"/>
                  <a:gd name="connsiteY8" fmla="*/ 44244 h 683657"/>
                  <a:gd name="connsiteX9" fmla="*/ 305634 w 854379"/>
                  <a:gd name="connsiteY9" fmla="*/ 10906 h 683657"/>
                  <a:gd name="connsiteX10" fmla="*/ 193715 w 854379"/>
                  <a:gd name="connsiteY10" fmla="*/ 1382 h 683657"/>
                  <a:gd name="connsiteX11" fmla="*/ 88940 w 854379"/>
                  <a:gd name="connsiteY11" fmla="*/ 37100 h 683657"/>
                  <a:gd name="connsiteX12" fmla="*/ 24646 w 854379"/>
                  <a:gd name="connsiteY12" fmla="*/ 108538 h 683657"/>
                  <a:gd name="connsiteX13" fmla="*/ 834 w 854379"/>
                  <a:gd name="connsiteY13" fmla="*/ 234743 h 683657"/>
                  <a:gd name="connsiteX14" fmla="*/ 50840 w 854379"/>
                  <a:gd name="connsiteY14" fmla="*/ 363331 h 683657"/>
                  <a:gd name="connsiteX15" fmla="*/ 134184 w 854379"/>
                  <a:gd name="connsiteY15" fmla="*/ 439532 h 683657"/>
                  <a:gd name="connsiteX16" fmla="*/ 236578 w 854379"/>
                  <a:gd name="connsiteY16" fmla="*/ 518112 h 683657"/>
                  <a:gd name="connsiteX17" fmla="*/ 334209 w 854379"/>
                  <a:gd name="connsiteY17" fmla="*/ 587169 h 683657"/>
                  <a:gd name="connsiteX18" fmla="*/ 462796 w 854379"/>
                  <a:gd name="connsiteY18" fmla="*/ 577644 h 683657"/>
                  <a:gd name="connsiteX19" fmla="*/ 510421 w 854379"/>
                  <a:gd name="connsiteY19" fmla="*/ 480012 h 683657"/>
                  <a:gd name="connsiteX20" fmla="*/ 572334 w 854379"/>
                  <a:gd name="connsiteY20" fmla="*/ 420481 h 683657"/>
                  <a:gd name="connsiteX21" fmla="*/ 667584 w 854379"/>
                  <a:gd name="connsiteY21" fmla="*/ 399050 h 683657"/>
                  <a:gd name="connsiteX22" fmla="*/ 734259 w 854379"/>
                  <a:gd name="connsiteY22" fmla="*/ 434769 h 683657"/>
                  <a:gd name="connsiteX23" fmla="*/ 684253 w 854379"/>
                  <a:gd name="connsiteY23" fmla="*/ 525256 h 683657"/>
                  <a:gd name="connsiteX24" fmla="*/ 589003 w 854379"/>
                  <a:gd name="connsiteY24" fmla="*/ 594312 h 683657"/>
                  <a:gd name="connsiteX25" fmla="*/ 524709 w 854379"/>
                  <a:gd name="connsiteY25" fmla="*/ 601456 h 683657"/>
                  <a:gd name="connsiteX26" fmla="*/ 474703 w 854379"/>
                  <a:gd name="connsiteY26" fmla="*/ 570500 h 683657"/>
                  <a:gd name="connsiteX27" fmla="*/ 419934 w 854379"/>
                  <a:gd name="connsiteY27" fmla="*/ 599075 h 683657"/>
                  <a:gd name="connsiteX28" fmla="*/ 334209 w 854379"/>
                  <a:gd name="connsiteY28" fmla="*/ 580025 h 683657"/>
                  <a:gd name="connsiteX29" fmla="*/ 405646 w 854379"/>
                  <a:gd name="connsiteY29" fmla="*/ 644319 h 683657"/>
                  <a:gd name="connsiteX30" fmla="*/ 543760 w 854379"/>
                  <a:gd name="connsiteY30" fmla="*/ 682419 h 683657"/>
                  <a:gd name="connsiteX31" fmla="*/ 665203 w 854379"/>
                  <a:gd name="connsiteY31" fmla="*/ 670512 h 683657"/>
                  <a:gd name="connsiteX32" fmla="*/ 755690 w 854379"/>
                  <a:gd name="connsiteY32" fmla="*/ 632413 h 683657"/>
                  <a:gd name="connsiteX33" fmla="*/ 831890 w 854379"/>
                  <a:gd name="connsiteY33" fmla="*/ 551449 h 683657"/>
                  <a:gd name="connsiteX34" fmla="*/ 853321 w 854379"/>
                  <a:gd name="connsiteY34" fmla="*/ 410956 h 683657"/>
                  <a:gd name="connsiteX35" fmla="*/ 805697 w 854379"/>
                  <a:gd name="connsiteY35" fmla="*/ 327612 h 683657"/>
                  <a:gd name="connsiteX36" fmla="*/ 703303 w 854379"/>
                  <a:gd name="connsiteY36" fmla="*/ 299037 h 683657"/>
                  <a:gd name="connsiteX37" fmla="*/ 562809 w 854379"/>
                  <a:gd name="connsiteY37" fmla="*/ 320469 h 683657"/>
                  <a:gd name="connsiteX38" fmla="*/ 486609 w 854379"/>
                  <a:gd name="connsiteY38" fmla="*/ 360950 h 683657"/>
                  <a:gd name="connsiteX39" fmla="*/ 422315 w 854379"/>
                  <a:gd name="connsiteY39" fmla="*/ 420481 h 683657"/>
                  <a:gd name="connsiteX40" fmla="*/ 374690 w 854379"/>
                  <a:gd name="connsiteY40" fmla="*/ 453819 h 683657"/>
                  <a:gd name="connsiteX41" fmla="*/ 288965 w 854379"/>
                  <a:gd name="connsiteY41" fmla="*/ 401431 h 683657"/>
                  <a:gd name="connsiteX42" fmla="*/ 217528 w 854379"/>
                  <a:gd name="connsiteY42" fmla="*/ 334756 h 683657"/>
                  <a:gd name="connsiteX43" fmla="*/ 167522 w 854379"/>
                  <a:gd name="connsiteY43" fmla="*/ 308563 h 683657"/>
                  <a:gd name="connsiteX44" fmla="*/ 136565 w 854379"/>
                  <a:gd name="connsiteY44" fmla="*/ 263318 h 683657"/>
                  <a:gd name="connsiteX45" fmla="*/ 122278 w 854379"/>
                  <a:gd name="connsiteY45" fmla="*/ 220456 h 683657"/>
                  <a:gd name="connsiteX46" fmla="*/ 138946 w 854379"/>
                  <a:gd name="connsiteY46" fmla="*/ 149019 h 683657"/>
                  <a:gd name="connsiteX47" fmla="*/ 193715 w 854379"/>
                  <a:gd name="connsiteY47" fmla="*/ 89487 h 683657"/>
                  <a:gd name="connsiteX48" fmla="*/ 291346 w 854379"/>
                  <a:gd name="connsiteY48" fmla="*/ 79962 h 683657"/>
                  <a:gd name="connsiteX49" fmla="*/ 396121 w 854379"/>
                  <a:gd name="connsiteY49" fmla="*/ 134731 h 683657"/>
                  <a:gd name="connsiteX50" fmla="*/ 422315 w 854379"/>
                  <a:gd name="connsiteY50" fmla="*/ 201406 h 683657"/>
                  <a:gd name="connsiteX51" fmla="*/ 360403 w 854379"/>
                  <a:gd name="connsiteY51" fmla="*/ 227600 h 683657"/>
                  <a:gd name="connsiteX52" fmla="*/ 308015 w 854379"/>
                  <a:gd name="connsiteY52" fmla="*/ 265700 h 683657"/>
                  <a:gd name="connsiteX0" fmla="*/ 308015 w 854379"/>
                  <a:gd name="connsiteY0" fmla="*/ 265700 h 683657"/>
                  <a:gd name="connsiteX1" fmla="*/ 355640 w 854379"/>
                  <a:gd name="connsiteY1" fmla="*/ 301419 h 683657"/>
                  <a:gd name="connsiteX2" fmla="*/ 400884 w 854379"/>
                  <a:gd name="connsiteY2" fmla="*/ 315706 h 683657"/>
                  <a:gd name="connsiteX3" fmla="*/ 488990 w 854379"/>
                  <a:gd name="connsiteY3" fmla="*/ 282369 h 683657"/>
                  <a:gd name="connsiteX4" fmla="*/ 553284 w 854379"/>
                  <a:gd name="connsiteY4" fmla="*/ 249031 h 683657"/>
                  <a:gd name="connsiteX5" fmla="*/ 603290 w 854379"/>
                  <a:gd name="connsiteY5" fmla="*/ 199024 h 683657"/>
                  <a:gd name="connsiteX6" fmla="*/ 562809 w 854379"/>
                  <a:gd name="connsiteY6" fmla="*/ 144256 h 683657"/>
                  <a:gd name="connsiteX7" fmla="*/ 474703 w 854379"/>
                  <a:gd name="connsiteY7" fmla="*/ 91869 h 683657"/>
                  <a:gd name="connsiteX8" fmla="*/ 381834 w 854379"/>
                  <a:gd name="connsiteY8" fmla="*/ 44244 h 683657"/>
                  <a:gd name="connsiteX9" fmla="*/ 305634 w 854379"/>
                  <a:gd name="connsiteY9" fmla="*/ 10906 h 683657"/>
                  <a:gd name="connsiteX10" fmla="*/ 193715 w 854379"/>
                  <a:gd name="connsiteY10" fmla="*/ 1382 h 683657"/>
                  <a:gd name="connsiteX11" fmla="*/ 88940 w 854379"/>
                  <a:gd name="connsiteY11" fmla="*/ 37100 h 683657"/>
                  <a:gd name="connsiteX12" fmla="*/ 24646 w 854379"/>
                  <a:gd name="connsiteY12" fmla="*/ 108538 h 683657"/>
                  <a:gd name="connsiteX13" fmla="*/ 834 w 854379"/>
                  <a:gd name="connsiteY13" fmla="*/ 234743 h 683657"/>
                  <a:gd name="connsiteX14" fmla="*/ 50840 w 854379"/>
                  <a:gd name="connsiteY14" fmla="*/ 363331 h 683657"/>
                  <a:gd name="connsiteX15" fmla="*/ 134184 w 854379"/>
                  <a:gd name="connsiteY15" fmla="*/ 439532 h 683657"/>
                  <a:gd name="connsiteX16" fmla="*/ 236578 w 854379"/>
                  <a:gd name="connsiteY16" fmla="*/ 518112 h 683657"/>
                  <a:gd name="connsiteX17" fmla="*/ 334209 w 854379"/>
                  <a:gd name="connsiteY17" fmla="*/ 587169 h 683657"/>
                  <a:gd name="connsiteX18" fmla="*/ 462796 w 854379"/>
                  <a:gd name="connsiteY18" fmla="*/ 577644 h 683657"/>
                  <a:gd name="connsiteX19" fmla="*/ 510421 w 854379"/>
                  <a:gd name="connsiteY19" fmla="*/ 480012 h 683657"/>
                  <a:gd name="connsiteX20" fmla="*/ 572334 w 854379"/>
                  <a:gd name="connsiteY20" fmla="*/ 420481 h 683657"/>
                  <a:gd name="connsiteX21" fmla="*/ 667584 w 854379"/>
                  <a:gd name="connsiteY21" fmla="*/ 399050 h 683657"/>
                  <a:gd name="connsiteX22" fmla="*/ 734259 w 854379"/>
                  <a:gd name="connsiteY22" fmla="*/ 434769 h 683657"/>
                  <a:gd name="connsiteX23" fmla="*/ 684253 w 854379"/>
                  <a:gd name="connsiteY23" fmla="*/ 525256 h 683657"/>
                  <a:gd name="connsiteX24" fmla="*/ 589003 w 854379"/>
                  <a:gd name="connsiteY24" fmla="*/ 594312 h 683657"/>
                  <a:gd name="connsiteX25" fmla="*/ 524709 w 854379"/>
                  <a:gd name="connsiteY25" fmla="*/ 601456 h 683657"/>
                  <a:gd name="connsiteX26" fmla="*/ 474703 w 854379"/>
                  <a:gd name="connsiteY26" fmla="*/ 570500 h 683657"/>
                  <a:gd name="connsiteX27" fmla="*/ 419934 w 854379"/>
                  <a:gd name="connsiteY27" fmla="*/ 599075 h 683657"/>
                  <a:gd name="connsiteX28" fmla="*/ 338971 w 854379"/>
                  <a:gd name="connsiteY28" fmla="*/ 591931 h 683657"/>
                  <a:gd name="connsiteX29" fmla="*/ 405646 w 854379"/>
                  <a:gd name="connsiteY29" fmla="*/ 644319 h 683657"/>
                  <a:gd name="connsiteX30" fmla="*/ 543760 w 854379"/>
                  <a:gd name="connsiteY30" fmla="*/ 682419 h 683657"/>
                  <a:gd name="connsiteX31" fmla="*/ 665203 w 854379"/>
                  <a:gd name="connsiteY31" fmla="*/ 670512 h 683657"/>
                  <a:gd name="connsiteX32" fmla="*/ 755690 w 854379"/>
                  <a:gd name="connsiteY32" fmla="*/ 632413 h 683657"/>
                  <a:gd name="connsiteX33" fmla="*/ 831890 w 854379"/>
                  <a:gd name="connsiteY33" fmla="*/ 551449 h 683657"/>
                  <a:gd name="connsiteX34" fmla="*/ 853321 w 854379"/>
                  <a:gd name="connsiteY34" fmla="*/ 410956 h 683657"/>
                  <a:gd name="connsiteX35" fmla="*/ 805697 w 854379"/>
                  <a:gd name="connsiteY35" fmla="*/ 327612 h 683657"/>
                  <a:gd name="connsiteX36" fmla="*/ 703303 w 854379"/>
                  <a:gd name="connsiteY36" fmla="*/ 299037 h 683657"/>
                  <a:gd name="connsiteX37" fmla="*/ 562809 w 854379"/>
                  <a:gd name="connsiteY37" fmla="*/ 320469 h 683657"/>
                  <a:gd name="connsiteX38" fmla="*/ 486609 w 854379"/>
                  <a:gd name="connsiteY38" fmla="*/ 360950 h 683657"/>
                  <a:gd name="connsiteX39" fmla="*/ 422315 w 854379"/>
                  <a:gd name="connsiteY39" fmla="*/ 420481 h 683657"/>
                  <a:gd name="connsiteX40" fmla="*/ 374690 w 854379"/>
                  <a:gd name="connsiteY40" fmla="*/ 453819 h 683657"/>
                  <a:gd name="connsiteX41" fmla="*/ 288965 w 854379"/>
                  <a:gd name="connsiteY41" fmla="*/ 401431 h 683657"/>
                  <a:gd name="connsiteX42" fmla="*/ 217528 w 854379"/>
                  <a:gd name="connsiteY42" fmla="*/ 334756 h 683657"/>
                  <a:gd name="connsiteX43" fmla="*/ 167522 w 854379"/>
                  <a:gd name="connsiteY43" fmla="*/ 308563 h 683657"/>
                  <a:gd name="connsiteX44" fmla="*/ 136565 w 854379"/>
                  <a:gd name="connsiteY44" fmla="*/ 263318 h 683657"/>
                  <a:gd name="connsiteX45" fmla="*/ 122278 w 854379"/>
                  <a:gd name="connsiteY45" fmla="*/ 220456 h 683657"/>
                  <a:gd name="connsiteX46" fmla="*/ 138946 w 854379"/>
                  <a:gd name="connsiteY46" fmla="*/ 149019 h 683657"/>
                  <a:gd name="connsiteX47" fmla="*/ 193715 w 854379"/>
                  <a:gd name="connsiteY47" fmla="*/ 89487 h 683657"/>
                  <a:gd name="connsiteX48" fmla="*/ 291346 w 854379"/>
                  <a:gd name="connsiteY48" fmla="*/ 79962 h 683657"/>
                  <a:gd name="connsiteX49" fmla="*/ 396121 w 854379"/>
                  <a:gd name="connsiteY49" fmla="*/ 134731 h 683657"/>
                  <a:gd name="connsiteX50" fmla="*/ 422315 w 854379"/>
                  <a:gd name="connsiteY50" fmla="*/ 201406 h 683657"/>
                  <a:gd name="connsiteX51" fmla="*/ 360403 w 854379"/>
                  <a:gd name="connsiteY51" fmla="*/ 227600 h 683657"/>
                  <a:gd name="connsiteX52" fmla="*/ 308015 w 854379"/>
                  <a:gd name="connsiteY52" fmla="*/ 265700 h 683657"/>
                  <a:gd name="connsiteX0" fmla="*/ 308015 w 854379"/>
                  <a:gd name="connsiteY0" fmla="*/ 265700 h 683657"/>
                  <a:gd name="connsiteX1" fmla="*/ 355640 w 854379"/>
                  <a:gd name="connsiteY1" fmla="*/ 301419 h 683657"/>
                  <a:gd name="connsiteX2" fmla="*/ 400884 w 854379"/>
                  <a:gd name="connsiteY2" fmla="*/ 315706 h 683657"/>
                  <a:gd name="connsiteX3" fmla="*/ 488990 w 854379"/>
                  <a:gd name="connsiteY3" fmla="*/ 282369 h 683657"/>
                  <a:gd name="connsiteX4" fmla="*/ 553284 w 854379"/>
                  <a:gd name="connsiteY4" fmla="*/ 249031 h 683657"/>
                  <a:gd name="connsiteX5" fmla="*/ 603290 w 854379"/>
                  <a:gd name="connsiteY5" fmla="*/ 199024 h 683657"/>
                  <a:gd name="connsiteX6" fmla="*/ 562809 w 854379"/>
                  <a:gd name="connsiteY6" fmla="*/ 144256 h 683657"/>
                  <a:gd name="connsiteX7" fmla="*/ 474703 w 854379"/>
                  <a:gd name="connsiteY7" fmla="*/ 91869 h 683657"/>
                  <a:gd name="connsiteX8" fmla="*/ 381834 w 854379"/>
                  <a:gd name="connsiteY8" fmla="*/ 44244 h 683657"/>
                  <a:gd name="connsiteX9" fmla="*/ 305634 w 854379"/>
                  <a:gd name="connsiteY9" fmla="*/ 10906 h 683657"/>
                  <a:gd name="connsiteX10" fmla="*/ 193715 w 854379"/>
                  <a:gd name="connsiteY10" fmla="*/ 1382 h 683657"/>
                  <a:gd name="connsiteX11" fmla="*/ 88940 w 854379"/>
                  <a:gd name="connsiteY11" fmla="*/ 37100 h 683657"/>
                  <a:gd name="connsiteX12" fmla="*/ 24646 w 854379"/>
                  <a:gd name="connsiteY12" fmla="*/ 108538 h 683657"/>
                  <a:gd name="connsiteX13" fmla="*/ 834 w 854379"/>
                  <a:gd name="connsiteY13" fmla="*/ 234743 h 683657"/>
                  <a:gd name="connsiteX14" fmla="*/ 50840 w 854379"/>
                  <a:gd name="connsiteY14" fmla="*/ 363331 h 683657"/>
                  <a:gd name="connsiteX15" fmla="*/ 134184 w 854379"/>
                  <a:gd name="connsiteY15" fmla="*/ 439532 h 683657"/>
                  <a:gd name="connsiteX16" fmla="*/ 236578 w 854379"/>
                  <a:gd name="connsiteY16" fmla="*/ 518112 h 683657"/>
                  <a:gd name="connsiteX17" fmla="*/ 334209 w 854379"/>
                  <a:gd name="connsiteY17" fmla="*/ 587169 h 683657"/>
                  <a:gd name="connsiteX18" fmla="*/ 462796 w 854379"/>
                  <a:gd name="connsiteY18" fmla="*/ 577644 h 683657"/>
                  <a:gd name="connsiteX19" fmla="*/ 510421 w 854379"/>
                  <a:gd name="connsiteY19" fmla="*/ 480012 h 683657"/>
                  <a:gd name="connsiteX20" fmla="*/ 572334 w 854379"/>
                  <a:gd name="connsiteY20" fmla="*/ 420481 h 683657"/>
                  <a:gd name="connsiteX21" fmla="*/ 667584 w 854379"/>
                  <a:gd name="connsiteY21" fmla="*/ 399050 h 683657"/>
                  <a:gd name="connsiteX22" fmla="*/ 734259 w 854379"/>
                  <a:gd name="connsiteY22" fmla="*/ 434769 h 683657"/>
                  <a:gd name="connsiteX23" fmla="*/ 684253 w 854379"/>
                  <a:gd name="connsiteY23" fmla="*/ 525256 h 683657"/>
                  <a:gd name="connsiteX24" fmla="*/ 589003 w 854379"/>
                  <a:gd name="connsiteY24" fmla="*/ 594312 h 683657"/>
                  <a:gd name="connsiteX25" fmla="*/ 524709 w 854379"/>
                  <a:gd name="connsiteY25" fmla="*/ 601456 h 683657"/>
                  <a:gd name="connsiteX26" fmla="*/ 474703 w 854379"/>
                  <a:gd name="connsiteY26" fmla="*/ 570500 h 683657"/>
                  <a:gd name="connsiteX27" fmla="*/ 417553 w 854379"/>
                  <a:gd name="connsiteY27" fmla="*/ 596694 h 683657"/>
                  <a:gd name="connsiteX28" fmla="*/ 338971 w 854379"/>
                  <a:gd name="connsiteY28" fmla="*/ 591931 h 683657"/>
                  <a:gd name="connsiteX29" fmla="*/ 405646 w 854379"/>
                  <a:gd name="connsiteY29" fmla="*/ 644319 h 683657"/>
                  <a:gd name="connsiteX30" fmla="*/ 543760 w 854379"/>
                  <a:gd name="connsiteY30" fmla="*/ 682419 h 683657"/>
                  <a:gd name="connsiteX31" fmla="*/ 665203 w 854379"/>
                  <a:gd name="connsiteY31" fmla="*/ 670512 h 683657"/>
                  <a:gd name="connsiteX32" fmla="*/ 755690 w 854379"/>
                  <a:gd name="connsiteY32" fmla="*/ 632413 h 683657"/>
                  <a:gd name="connsiteX33" fmla="*/ 831890 w 854379"/>
                  <a:gd name="connsiteY33" fmla="*/ 551449 h 683657"/>
                  <a:gd name="connsiteX34" fmla="*/ 853321 w 854379"/>
                  <a:gd name="connsiteY34" fmla="*/ 410956 h 683657"/>
                  <a:gd name="connsiteX35" fmla="*/ 805697 w 854379"/>
                  <a:gd name="connsiteY35" fmla="*/ 327612 h 683657"/>
                  <a:gd name="connsiteX36" fmla="*/ 703303 w 854379"/>
                  <a:gd name="connsiteY36" fmla="*/ 299037 h 683657"/>
                  <a:gd name="connsiteX37" fmla="*/ 562809 w 854379"/>
                  <a:gd name="connsiteY37" fmla="*/ 320469 h 683657"/>
                  <a:gd name="connsiteX38" fmla="*/ 486609 w 854379"/>
                  <a:gd name="connsiteY38" fmla="*/ 360950 h 683657"/>
                  <a:gd name="connsiteX39" fmla="*/ 422315 w 854379"/>
                  <a:gd name="connsiteY39" fmla="*/ 420481 h 683657"/>
                  <a:gd name="connsiteX40" fmla="*/ 374690 w 854379"/>
                  <a:gd name="connsiteY40" fmla="*/ 453819 h 683657"/>
                  <a:gd name="connsiteX41" fmla="*/ 288965 w 854379"/>
                  <a:gd name="connsiteY41" fmla="*/ 401431 h 683657"/>
                  <a:gd name="connsiteX42" fmla="*/ 217528 w 854379"/>
                  <a:gd name="connsiteY42" fmla="*/ 334756 h 683657"/>
                  <a:gd name="connsiteX43" fmla="*/ 167522 w 854379"/>
                  <a:gd name="connsiteY43" fmla="*/ 308563 h 683657"/>
                  <a:gd name="connsiteX44" fmla="*/ 136565 w 854379"/>
                  <a:gd name="connsiteY44" fmla="*/ 263318 h 683657"/>
                  <a:gd name="connsiteX45" fmla="*/ 122278 w 854379"/>
                  <a:gd name="connsiteY45" fmla="*/ 220456 h 683657"/>
                  <a:gd name="connsiteX46" fmla="*/ 138946 w 854379"/>
                  <a:gd name="connsiteY46" fmla="*/ 149019 h 683657"/>
                  <a:gd name="connsiteX47" fmla="*/ 193715 w 854379"/>
                  <a:gd name="connsiteY47" fmla="*/ 89487 h 683657"/>
                  <a:gd name="connsiteX48" fmla="*/ 291346 w 854379"/>
                  <a:gd name="connsiteY48" fmla="*/ 79962 h 683657"/>
                  <a:gd name="connsiteX49" fmla="*/ 396121 w 854379"/>
                  <a:gd name="connsiteY49" fmla="*/ 134731 h 683657"/>
                  <a:gd name="connsiteX50" fmla="*/ 422315 w 854379"/>
                  <a:gd name="connsiteY50" fmla="*/ 201406 h 683657"/>
                  <a:gd name="connsiteX51" fmla="*/ 360403 w 854379"/>
                  <a:gd name="connsiteY51" fmla="*/ 227600 h 683657"/>
                  <a:gd name="connsiteX52" fmla="*/ 308015 w 854379"/>
                  <a:gd name="connsiteY52" fmla="*/ 265700 h 683657"/>
                  <a:gd name="connsiteX0" fmla="*/ 308015 w 854379"/>
                  <a:gd name="connsiteY0" fmla="*/ 265700 h 683657"/>
                  <a:gd name="connsiteX1" fmla="*/ 355640 w 854379"/>
                  <a:gd name="connsiteY1" fmla="*/ 301419 h 683657"/>
                  <a:gd name="connsiteX2" fmla="*/ 400884 w 854379"/>
                  <a:gd name="connsiteY2" fmla="*/ 315706 h 683657"/>
                  <a:gd name="connsiteX3" fmla="*/ 488990 w 854379"/>
                  <a:gd name="connsiteY3" fmla="*/ 282369 h 683657"/>
                  <a:gd name="connsiteX4" fmla="*/ 553284 w 854379"/>
                  <a:gd name="connsiteY4" fmla="*/ 249031 h 683657"/>
                  <a:gd name="connsiteX5" fmla="*/ 603290 w 854379"/>
                  <a:gd name="connsiteY5" fmla="*/ 199024 h 683657"/>
                  <a:gd name="connsiteX6" fmla="*/ 562809 w 854379"/>
                  <a:gd name="connsiteY6" fmla="*/ 144256 h 683657"/>
                  <a:gd name="connsiteX7" fmla="*/ 474703 w 854379"/>
                  <a:gd name="connsiteY7" fmla="*/ 91869 h 683657"/>
                  <a:gd name="connsiteX8" fmla="*/ 381834 w 854379"/>
                  <a:gd name="connsiteY8" fmla="*/ 44244 h 683657"/>
                  <a:gd name="connsiteX9" fmla="*/ 305634 w 854379"/>
                  <a:gd name="connsiteY9" fmla="*/ 10906 h 683657"/>
                  <a:gd name="connsiteX10" fmla="*/ 193715 w 854379"/>
                  <a:gd name="connsiteY10" fmla="*/ 1382 h 683657"/>
                  <a:gd name="connsiteX11" fmla="*/ 88940 w 854379"/>
                  <a:gd name="connsiteY11" fmla="*/ 37100 h 683657"/>
                  <a:gd name="connsiteX12" fmla="*/ 24646 w 854379"/>
                  <a:gd name="connsiteY12" fmla="*/ 108538 h 683657"/>
                  <a:gd name="connsiteX13" fmla="*/ 834 w 854379"/>
                  <a:gd name="connsiteY13" fmla="*/ 234743 h 683657"/>
                  <a:gd name="connsiteX14" fmla="*/ 50840 w 854379"/>
                  <a:gd name="connsiteY14" fmla="*/ 363331 h 683657"/>
                  <a:gd name="connsiteX15" fmla="*/ 134184 w 854379"/>
                  <a:gd name="connsiteY15" fmla="*/ 439532 h 683657"/>
                  <a:gd name="connsiteX16" fmla="*/ 236578 w 854379"/>
                  <a:gd name="connsiteY16" fmla="*/ 518112 h 683657"/>
                  <a:gd name="connsiteX17" fmla="*/ 334209 w 854379"/>
                  <a:gd name="connsiteY17" fmla="*/ 587169 h 683657"/>
                  <a:gd name="connsiteX18" fmla="*/ 462796 w 854379"/>
                  <a:gd name="connsiteY18" fmla="*/ 577644 h 683657"/>
                  <a:gd name="connsiteX19" fmla="*/ 510421 w 854379"/>
                  <a:gd name="connsiteY19" fmla="*/ 480012 h 683657"/>
                  <a:gd name="connsiteX20" fmla="*/ 572334 w 854379"/>
                  <a:gd name="connsiteY20" fmla="*/ 420481 h 683657"/>
                  <a:gd name="connsiteX21" fmla="*/ 667584 w 854379"/>
                  <a:gd name="connsiteY21" fmla="*/ 399050 h 683657"/>
                  <a:gd name="connsiteX22" fmla="*/ 734259 w 854379"/>
                  <a:gd name="connsiteY22" fmla="*/ 434769 h 683657"/>
                  <a:gd name="connsiteX23" fmla="*/ 684253 w 854379"/>
                  <a:gd name="connsiteY23" fmla="*/ 525256 h 683657"/>
                  <a:gd name="connsiteX24" fmla="*/ 589003 w 854379"/>
                  <a:gd name="connsiteY24" fmla="*/ 594312 h 683657"/>
                  <a:gd name="connsiteX25" fmla="*/ 524709 w 854379"/>
                  <a:gd name="connsiteY25" fmla="*/ 601456 h 683657"/>
                  <a:gd name="connsiteX26" fmla="*/ 474703 w 854379"/>
                  <a:gd name="connsiteY26" fmla="*/ 570500 h 683657"/>
                  <a:gd name="connsiteX27" fmla="*/ 415172 w 854379"/>
                  <a:gd name="connsiteY27" fmla="*/ 594312 h 683657"/>
                  <a:gd name="connsiteX28" fmla="*/ 338971 w 854379"/>
                  <a:gd name="connsiteY28" fmla="*/ 591931 h 683657"/>
                  <a:gd name="connsiteX29" fmla="*/ 405646 w 854379"/>
                  <a:gd name="connsiteY29" fmla="*/ 644319 h 683657"/>
                  <a:gd name="connsiteX30" fmla="*/ 543760 w 854379"/>
                  <a:gd name="connsiteY30" fmla="*/ 682419 h 683657"/>
                  <a:gd name="connsiteX31" fmla="*/ 665203 w 854379"/>
                  <a:gd name="connsiteY31" fmla="*/ 670512 h 683657"/>
                  <a:gd name="connsiteX32" fmla="*/ 755690 w 854379"/>
                  <a:gd name="connsiteY32" fmla="*/ 632413 h 683657"/>
                  <a:gd name="connsiteX33" fmla="*/ 831890 w 854379"/>
                  <a:gd name="connsiteY33" fmla="*/ 551449 h 683657"/>
                  <a:gd name="connsiteX34" fmla="*/ 853321 w 854379"/>
                  <a:gd name="connsiteY34" fmla="*/ 410956 h 683657"/>
                  <a:gd name="connsiteX35" fmla="*/ 805697 w 854379"/>
                  <a:gd name="connsiteY35" fmla="*/ 327612 h 683657"/>
                  <a:gd name="connsiteX36" fmla="*/ 703303 w 854379"/>
                  <a:gd name="connsiteY36" fmla="*/ 299037 h 683657"/>
                  <a:gd name="connsiteX37" fmla="*/ 562809 w 854379"/>
                  <a:gd name="connsiteY37" fmla="*/ 320469 h 683657"/>
                  <a:gd name="connsiteX38" fmla="*/ 486609 w 854379"/>
                  <a:gd name="connsiteY38" fmla="*/ 360950 h 683657"/>
                  <a:gd name="connsiteX39" fmla="*/ 422315 w 854379"/>
                  <a:gd name="connsiteY39" fmla="*/ 420481 h 683657"/>
                  <a:gd name="connsiteX40" fmla="*/ 374690 w 854379"/>
                  <a:gd name="connsiteY40" fmla="*/ 453819 h 683657"/>
                  <a:gd name="connsiteX41" fmla="*/ 288965 w 854379"/>
                  <a:gd name="connsiteY41" fmla="*/ 401431 h 683657"/>
                  <a:gd name="connsiteX42" fmla="*/ 217528 w 854379"/>
                  <a:gd name="connsiteY42" fmla="*/ 334756 h 683657"/>
                  <a:gd name="connsiteX43" fmla="*/ 167522 w 854379"/>
                  <a:gd name="connsiteY43" fmla="*/ 308563 h 683657"/>
                  <a:gd name="connsiteX44" fmla="*/ 136565 w 854379"/>
                  <a:gd name="connsiteY44" fmla="*/ 263318 h 683657"/>
                  <a:gd name="connsiteX45" fmla="*/ 122278 w 854379"/>
                  <a:gd name="connsiteY45" fmla="*/ 220456 h 683657"/>
                  <a:gd name="connsiteX46" fmla="*/ 138946 w 854379"/>
                  <a:gd name="connsiteY46" fmla="*/ 149019 h 683657"/>
                  <a:gd name="connsiteX47" fmla="*/ 193715 w 854379"/>
                  <a:gd name="connsiteY47" fmla="*/ 89487 h 683657"/>
                  <a:gd name="connsiteX48" fmla="*/ 291346 w 854379"/>
                  <a:gd name="connsiteY48" fmla="*/ 79962 h 683657"/>
                  <a:gd name="connsiteX49" fmla="*/ 396121 w 854379"/>
                  <a:gd name="connsiteY49" fmla="*/ 134731 h 683657"/>
                  <a:gd name="connsiteX50" fmla="*/ 422315 w 854379"/>
                  <a:gd name="connsiteY50" fmla="*/ 201406 h 683657"/>
                  <a:gd name="connsiteX51" fmla="*/ 360403 w 854379"/>
                  <a:gd name="connsiteY51" fmla="*/ 227600 h 683657"/>
                  <a:gd name="connsiteX52" fmla="*/ 308015 w 854379"/>
                  <a:gd name="connsiteY52" fmla="*/ 265700 h 683657"/>
                  <a:gd name="connsiteX0" fmla="*/ 308015 w 854379"/>
                  <a:gd name="connsiteY0" fmla="*/ 265700 h 683657"/>
                  <a:gd name="connsiteX1" fmla="*/ 355640 w 854379"/>
                  <a:gd name="connsiteY1" fmla="*/ 301419 h 683657"/>
                  <a:gd name="connsiteX2" fmla="*/ 400884 w 854379"/>
                  <a:gd name="connsiteY2" fmla="*/ 315706 h 683657"/>
                  <a:gd name="connsiteX3" fmla="*/ 488990 w 854379"/>
                  <a:gd name="connsiteY3" fmla="*/ 282369 h 683657"/>
                  <a:gd name="connsiteX4" fmla="*/ 553284 w 854379"/>
                  <a:gd name="connsiteY4" fmla="*/ 249031 h 683657"/>
                  <a:gd name="connsiteX5" fmla="*/ 603290 w 854379"/>
                  <a:gd name="connsiteY5" fmla="*/ 199024 h 683657"/>
                  <a:gd name="connsiteX6" fmla="*/ 562809 w 854379"/>
                  <a:gd name="connsiteY6" fmla="*/ 144256 h 683657"/>
                  <a:gd name="connsiteX7" fmla="*/ 474703 w 854379"/>
                  <a:gd name="connsiteY7" fmla="*/ 91869 h 683657"/>
                  <a:gd name="connsiteX8" fmla="*/ 381834 w 854379"/>
                  <a:gd name="connsiteY8" fmla="*/ 44244 h 683657"/>
                  <a:gd name="connsiteX9" fmla="*/ 305634 w 854379"/>
                  <a:gd name="connsiteY9" fmla="*/ 10906 h 683657"/>
                  <a:gd name="connsiteX10" fmla="*/ 193715 w 854379"/>
                  <a:gd name="connsiteY10" fmla="*/ 1382 h 683657"/>
                  <a:gd name="connsiteX11" fmla="*/ 88940 w 854379"/>
                  <a:gd name="connsiteY11" fmla="*/ 37100 h 683657"/>
                  <a:gd name="connsiteX12" fmla="*/ 24646 w 854379"/>
                  <a:gd name="connsiteY12" fmla="*/ 108538 h 683657"/>
                  <a:gd name="connsiteX13" fmla="*/ 834 w 854379"/>
                  <a:gd name="connsiteY13" fmla="*/ 234743 h 683657"/>
                  <a:gd name="connsiteX14" fmla="*/ 50840 w 854379"/>
                  <a:gd name="connsiteY14" fmla="*/ 363331 h 683657"/>
                  <a:gd name="connsiteX15" fmla="*/ 134184 w 854379"/>
                  <a:gd name="connsiteY15" fmla="*/ 439532 h 683657"/>
                  <a:gd name="connsiteX16" fmla="*/ 236578 w 854379"/>
                  <a:gd name="connsiteY16" fmla="*/ 518112 h 683657"/>
                  <a:gd name="connsiteX17" fmla="*/ 334209 w 854379"/>
                  <a:gd name="connsiteY17" fmla="*/ 587169 h 683657"/>
                  <a:gd name="connsiteX18" fmla="*/ 458033 w 854379"/>
                  <a:gd name="connsiteY18" fmla="*/ 577644 h 683657"/>
                  <a:gd name="connsiteX19" fmla="*/ 510421 w 854379"/>
                  <a:gd name="connsiteY19" fmla="*/ 480012 h 683657"/>
                  <a:gd name="connsiteX20" fmla="*/ 572334 w 854379"/>
                  <a:gd name="connsiteY20" fmla="*/ 420481 h 683657"/>
                  <a:gd name="connsiteX21" fmla="*/ 667584 w 854379"/>
                  <a:gd name="connsiteY21" fmla="*/ 399050 h 683657"/>
                  <a:gd name="connsiteX22" fmla="*/ 734259 w 854379"/>
                  <a:gd name="connsiteY22" fmla="*/ 434769 h 683657"/>
                  <a:gd name="connsiteX23" fmla="*/ 684253 w 854379"/>
                  <a:gd name="connsiteY23" fmla="*/ 525256 h 683657"/>
                  <a:gd name="connsiteX24" fmla="*/ 589003 w 854379"/>
                  <a:gd name="connsiteY24" fmla="*/ 594312 h 683657"/>
                  <a:gd name="connsiteX25" fmla="*/ 524709 w 854379"/>
                  <a:gd name="connsiteY25" fmla="*/ 601456 h 683657"/>
                  <a:gd name="connsiteX26" fmla="*/ 474703 w 854379"/>
                  <a:gd name="connsiteY26" fmla="*/ 570500 h 683657"/>
                  <a:gd name="connsiteX27" fmla="*/ 415172 w 854379"/>
                  <a:gd name="connsiteY27" fmla="*/ 594312 h 683657"/>
                  <a:gd name="connsiteX28" fmla="*/ 338971 w 854379"/>
                  <a:gd name="connsiteY28" fmla="*/ 591931 h 683657"/>
                  <a:gd name="connsiteX29" fmla="*/ 405646 w 854379"/>
                  <a:gd name="connsiteY29" fmla="*/ 644319 h 683657"/>
                  <a:gd name="connsiteX30" fmla="*/ 543760 w 854379"/>
                  <a:gd name="connsiteY30" fmla="*/ 682419 h 683657"/>
                  <a:gd name="connsiteX31" fmla="*/ 665203 w 854379"/>
                  <a:gd name="connsiteY31" fmla="*/ 670512 h 683657"/>
                  <a:gd name="connsiteX32" fmla="*/ 755690 w 854379"/>
                  <a:gd name="connsiteY32" fmla="*/ 632413 h 683657"/>
                  <a:gd name="connsiteX33" fmla="*/ 831890 w 854379"/>
                  <a:gd name="connsiteY33" fmla="*/ 551449 h 683657"/>
                  <a:gd name="connsiteX34" fmla="*/ 853321 w 854379"/>
                  <a:gd name="connsiteY34" fmla="*/ 410956 h 683657"/>
                  <a:gd name="connsiteX35" fmla="*/ 805697 w 854379"/>
                  <a:gd name="connsiteY35" fmla="*/ 327612 h 683657"/>
                  <a:gd name="connsiteX36" fmla="*/ 703303 w 854379"/>
                  <a:gd name="connsiteY36" fmla="*/ 299037 h 683657"/>
                  <a:gd name="connsiteX37" fmla="*/ 562809 w 854379"/>
                  <a:gd name="connsiteY37" fmla="*/ 320469 h 683657"/>
                  <a:gd name="connsiteX38" fmla="*/ 486609 w 854379"/>
                  <a:gd name="connsiteY38" fmla="*/ 360950 h 683657"/>
                  <a:gd name="connsiteX39" fmla="*/ 422315 w 854379"/>
                  <a:gd name="connsiteY39" fmla="*/ 420481 h 683657"/>
                  <a:gd name="connsiteX40" fmla="*/ 374690 w 854379"/>
                  <a:gd name="connsiteY40" fmla="*/ 453819 h 683657"/>
                  <a:gd name="connsiteX41" fmla="*/ 288965 w 854379"/>
                  <a:gd name="connsiteY41" fmla="*/ 401431 h 683657"/>
                  <a:gd name="connsiteX42" fmla="*/ 217528 w 854379"/>
                  <a:gd name="connsiteY42" fmla="*/ 334756 h 683657"/>
                  <a:gd name="connsiteX43" fmla="*/ 167522 w 854379"/>
                  <a:gd name="connsiteY43" fmla="*/ 308563 h 683657"/>
                  <a:gd name="connsiteX44" fmla="*/ 136565 w 854379"/>
                  <a:gd name="connsiteY44" fmla="*/ 263318 h 683657"/>
                  <a:gd name="connsiteX45" fmla="*/ 122278 w 854379"/>
                  <a:gd name="connsiteY45" fmla="*/ 220456 h 683657"/>
                  <a:gd name="connsiteX46" fmla="*/ 138946 w 854379"/>
                  <a:gd name="connsiteY46" fmla="*/ 149019 h 683657"/>
                  <a:gd name="connsiteX47" fmla="*/ 193715 w 854379"/>
                  <a:gd name="connsiteY47" fmla="*/ 89487 h 683657"/>
                  <a:gd name="connsiteX48" fmla="*/ 291346 w 854379"/>
                  <a:gd name="connsiteY48" fmla="*/ 79962 h 683657"/>
                  <a:gd name="connsiteX49" fmla="*/ 396121 w 854379"/>
                  <a:gd name="connsiteY49" fmla="*/ 134731 h 683657"/>
                  <a:gd name="connsiteX50" fmla="*/ 422315 w 854379"/>
                  <a:gd name="connsiteY50" fmla="*/ 201406 h 683657"/>
                  <a:gd name="connsiteX51" fmla="*/ 360403 w 854379"/>
                  <a:gd name="connsiteY51" fmla="*/ 227600 h 683657"/>
                  <a:gd name="connsiteX52" fmla="*/ 308015 w 854379"/>
                  <a:gd name="connsiteY52" fmla="*/ 265700 h 683657"/>
                  <a:gd name="connsiteX0" fmla="*/ 308015 w 854379"/>
                  <a:gd name="connsiteY0" fmla="*/ 265700 h 683657"/>
                  <a:gd name="connsiteX1" fmla="*/ 355640 w 854379"/>
                  <a:gd name="connsiteY1" fmla="*/ 301419 h 683657"/>
                  <a:gd name="connsiteX2" fmla="*/ 400884 w 854379"/>
                  <a:gd name="connsiteY2" fmla="*/ 315706 h 683657"/>
                  <a:gd name="connsiteX3" fmla="*/ 488990 w 854379"/>
                  <a:gd name="connsiteY3" fmla="*/ 282369 h 683657"/>
                  <a:gd name="connsiteX4" fmla="*/ 553284 w 854379"/>
                  <a:gd name="connsiteY4" fmla="*/ 249031 h 683657"/>
                  <a:gd name="connsiteX5" fmla="*/ 603290 w 854379"/>
                  <a:gd name="connsiteY5" fmla="*/ 199024 h 683657"/>
                  <a:gd name="connsiteX6" fmla="*/ 562809 w 854379"/>
                  <a:gd name="connsiteY6" fmla="*/ 144256 h 683657"/>
                  <a:gd name="connsiteX7" fmla="*/ 474703 w 854379"/>
                  <a:gd name="connsiteY7" fmla="*/ 91869 h 683657"/>
                  <a:gd name="connsiteX8" fmla="*/ 381834 w 854379"/>
                  <a:gd name="connsiteY8" fmla="*/ 44244 h 683657"/>
                  <a:gd name="connsiteX9" fmla="*/ 305634 w 854379"/>
                  <a:gd name="connsiteY9" fmla="*/ 10906 h 683657"/>
                  <a:gd name="connsiteX10" fmla="*/ 193715 w 854379"/>
                  <a:gd name="connsiteY10" fmla="*/ 1382 h 683657"/>
                  <a:gd name="connsiteX11" fmla="*/ 88940 w 854379"/>
                  <a:gd name="connsiteY11" fmla="*/ 37100 h 683657"/>
                  <a:gd name="connsiteX12" fmla="*/ 24646 w 854379"/>
                  <a:gd name="connsiteY12" fmla="*/ 108538 h 683657"/>
                  <a:gd name="connsiteX13" fmla="*/ 834 w 854379"/>
                  <a:gd name="connsiteY13" fmla="*/ 234743 h 683657"/>
                  <a:gd name="connsiteX14" fmla="*/ 50840 w 854379"/>
                  <a:gd name="connsiteY14" fmla="*/ 363331 h 683657"/>
                  <a:gd name="connsiteX15" fmla="*/ 134184 w 854379"/>
                  <a:gd name="connsiteY15" fmla="*/ 439532 h 683657"/>
                  <a:gd name="connsiteX16" fmla="*/ 236578 w 854379"/>
                  <a:gd name="connsiteY16" fmla="*/ 518112 h 683657"/>
                  <a:gd name="connsiteX17" fmla="*/ 334209 w 854379"/>
                  <a:gd name="connsiteY17" fmla="*/ 587169 h 683657"/>
                  <a:gd name="connsiteX18" fmla="*/ 458033 w 854379"/>
                  <a:gd name="connsiteY18" fmla="*/ 577644 h 683657"/>
                  <a:gd name="connsiteX19" fmla="*/ 510421 w 854379"/>
                  <a:gd name="connsiteY19" fmla="*/ 480012 h 683657"/>
                  <a:gd name="connsiteX20" fmla="*/ 572334 w 854379"/>
                  <a:gd name="connsiteY20" fmla="*/ 420481 h 683657"/>
                  <a:gd name="connsiteX21" fmla="*/ 667584 w 854379"/>
                  <a:gd name="connsiteY21" fmla="*/ 399050 h 683657"/>
                  <a:gd name="connsiteX22" fmla="*/ 734259 w 854379"/>
                  <a:gd name="connsiteY22" fmla="*/ 434769 h 683657"/>
                  <a:gd name="connsiteX23" fmla="*/ 684253 w 854379"/>
                  <a:gd name="connsiteY23" fmla="*/ 525256 h 683657"/>
                  <a:gd name="connsiteX24" fmla="*/ 589003 w 854379"/>
                  <a:gd name="connsiteY24" fmla="*/ 594312 h 683657"/>
                  <a:gd name="connsiteX25" fmla="*/ 524709 w 854379"/>
                  <a:gd name="connsiteY25" fmla="*/ 601456 h 683657"/>
                  <a:gd name="connsiteX26" fmla="*/ 474703 w 854379"/>
                  <a:gd name="connsiteY26" fmla="*/ 570500 h 683657"/>
                  <a:gd name="connsiteX27" fmla="*/ 415172 w 854379"/>
                  <a:gd name="connsiteY27" fmla="*/ 594312 h 683657"/>
                  <a:gd name="connsiteX28" fmla="*/ 338971 w 854379"/>
                  <a:gd name="connsiteY28" fmla="*/ 591931 h 683657"/>
                  <a:gd name="connsiteX29" fmla="*/ 405646 w 854379"/>
                  <a:gd name="connsiteY29" fmla="*/ 644319 h 683657"/>
                  <a:gd name="connsiteX30" fmla="*/ 543760 w 854379"/>
                  <a:gd name="connsiteY30" fmla="*/ 682419 h 683657"/>
                  <a:gd name="connsiteX31" fmla="*/ 665203 w 854379"/>
                  <a:gd name="connsiteY31" fmla="*/ 670512 h 683657"/>
                  <a:gd name="connsiteX32" fmla="*/ 755690 w 854379"/>
                  <a:gd name="connsiteY32" fmla="*/ 632413 h 683657"/>
                  <a:gd name="connsiteX33" fmla="*/ 831890 w 854379"/>
                  <a:gd name="connsiteY33" fmla="*/ 551449 h 683657"/>
                  <a:gd name="connsiteX34" fmla="*/ 853321 w 854379"/>
                  <a:gd name="connsiteY34" fmla="*/ 410956 h 683657"/>
                  <a:gd name="connsiteX35" fmla="*/ 805697 w 854379"/>
                  <a:gd name="connsiteY35" fmla="*/ 327612 h 683657"/>
                  <a:gd name="connsiteX36" fmla="*/ 703303 w 854379"/>
                  <a:gd name="connsiteY36" fmla="*/ 299037 h 683657"/>
                  <a:gd name="connsiteX37" fmla="*/ 562809 w 854379"/>
                  <a:gd name="connsiteY37" fmla="*/ 320469 h 683657"/>
                  <a:gd name="connsiteX38" fmla="*/ 486609 w 854379"/>
                  <a:gd name="connsiteY38" fmla="*/ 360950 h 683657"/>
                  <a:gd name="connsiteX39" fmla="*/ 422315 w 854379"/>
                  <a:gd name="connsiteY39" fmla="*/ 420481 h 683657"/>
                  <a:gd name="connsiteX40" fmla="*/ 374690 w 854379"/>
                  <a:gd name="connsiteY40" fmla="*/ 453819 h 683657"/>
                  <a:gd name="connsiteX41" fmla="*/ 288965 w 854379"/>
                  <a:gd name="connsiteY41" fmla="*/ 401431 h 683657"/>
                  <a:gd name="connsiteX42" fmla="*/ 217528 w 854379"/>
                  <a:gd name="connsiteY42" fmla="*/ 339519 h 683657"/>
                  <a:gd name="connsiteX43" fmla="*/ 167522 w 854379"/>
                  <a:gd name="connsiteY43" fmla="*/ 308563 h 683657"/>
                  <a:gd name="connsiteX44" fmla="*/ 136565 w 854379"/>
                  <a:gd name="connsiteY44" fmla="*/ 263318 h 683657"/>
                  <a:gd name="connsiteX45" fmla="*/ 122278 w 854379"/>
                  <a:gd name="connsiteY45" fmla="*/ 220456 h 683657"/>
                  <a:gd name="connsiteX46" fmla="*/ 138946 w 854379"/>
                  <a:gd name="connsiteY46" fmla="*/ 149019 h 683657"/>
                  <a:gd name="connsiteX47" fmla="*/ 193715 w 854379"/>
                  <a:gd name="connsiteY47" fmla="*/ 89487 h 683657"/>
                  <a:gd name="connsiteX48" fmla="*/ 291346 w 854379"/>
                  <a:gd name="connsiteY48" fmla="*/ 79962 h 683657"/>
                  <a:gd name="connsiteX49" fmla="*/ 396121 w 854379"/>
                  <a:gd name="connsiteY49" fmla="*/ 134731 h 683657"/>
                  <a:gd name="connsiteX50" fmla="*/ 422315 w 854379"/>
                  <a:gd name="connsiteY50" fmla="*/ 201406 h 683657"/>
                  <a:gd name="connsiteX51" fmla="*/ 360403 w 854379"/>
                  <a:gd name="connsiteY51" fmla="*/ 227600 h 683657"/>
                  <a:gd name="connsiteX52" fmla="*/ 308015 w 854379"/>
                  <a:gd name="connsiteY52" fmla="*/ 265700 h 683657"/>
                  <a:gd name="connsiteX0" fmla="*/ 308015 w 854379"/>
                  <a:gd name="connsiteY0" fmla="*/ 265700 h 683657"/>
                  <a:gd name="connsiteX1" fmla="*/ 355640 w 854379"/>
                  <a:gd name="connsiteY1" fmla="*/ 301419 h 683657"/>
                  <a:gd name="connsiteX2" fmla="*/ 400884 w 854379"/>
                  <a:gd name="connsiteY2" fmla="*/ 315706 h 683657"/>
                  <a:gd name="connsiteX3" fmla="*/ 488990 w 854379"/>
                  <a:gd name="connsiteY3" fmla="*/ 282369 h 683657"/>
                  <a:gd name="connsiteX4" fmla="*/ 553284 w 854379"/>
                  <a:gd name="connsiteY4" fmla="*/ 249031 h 683657"/>
                  <a:gd name="connsiteX5" fmla="*/ 603290 w 854379"/>
                  <a:gd name="connsiteY5" fmla="*/ 199024 h 683657"/>
                  <a:gd name="connsiteX6" fmla="*/ 562809 w 854379"/>
                  <a:gd name="connsiteY6" fmla="*/ 144256 h 683657"/>
                  <a:gd name="connsiteX7" fmla="*/ 474703 w 854379"/>
                  <a:gd name="connsiteY7" fmla="*/ 91869 h 683657"/>
                  <a:gd name="connsiteX8" fmla="*/ 381834 w 854379"/>
                  <a:gd name="connsiteY8" fmla="*/ 44244 h 683657"/>
                  <a:gd name="connsiteX9" fmla="*/ 305634 w 854379"/>
                  <a:gd name="connsiteY9" fmla="*/ 10906 h 683657"/>
                  <a:gd name="connsiteX10" fmla="*/ 193715 w 854379"/>
                  <a:gd name="connsiteY10" fmla="*/ 1382 h 683657"/>
                  <a:gd name="connsiteX11" fmla="*/ 88940 w 854379"/>
                  <a:gd name="connsiteY11" fmla="*/ 37100 h 683657"/>
                  <a:gd name="connsiteX12" fmla="*/ 24646 w 854379"/>
                  <a:gd name="connsiteY12" fmla="*/ 108538 h 683657"/>
                  <a:gd name="connsiteX13" fmla="*/ 834 w 854379"/>
                  <a:gd name="connsiteY13" fmla="*/ 234743 h 683657"/>
                  <a:gd name="connsiteX14" fmla="*/ 50840 w 854379"/>
                  <a:gd name="connsiteY14" fmla="*/ 363331 h 683657"/>
                  <a:gd name="connsiteX15" fmla="*/ 134184 w 854379"/>
                  <a:gd name="connsiteY15" fmla="*/ 439532 h 683657"/>
                  <a:gd name="connsiteX16" fmla="*/ 236578 w 854379"/>
                  <a:gd name="connsiteY16" fmla="*/ 518112 h 683657"/>
                  <a:gd name="connsiteX17" fmla="*/ 334209 w 854379"/>
                  <a:gd name="connsiteY17" fmla="*/ 587169 h 683657"/>
                  <a:gd name="connsiteX18" fmla="*/ 458033 w 854379"/>
                  <a:gd name="connsiteY18" fmla="*/ 577644 h 683657"/>
                  <a:gd name="connsiteX19" fmla="*/ 510421 w 854379"/>
                  <a:gd name="connsiteY19" fmla="*/ 480012 h 683657"/>
                  <a:gd name="connsiteX20" fmla="*/ 572334 w 854379"/>
                  <a:gd name="connsiteY20" fmla="*/ 420481 h 683657"/>
                  <a:gd name="connsiteX21" fmla="*/ 667584 w 854379"/>
                  <a:gd name="connsiteY21" fmla="*/ 399050 h 683657"/>
                  <a:gd name="connsiteX22" fmla="*/ 734259 w 854379"/>
                  <a:gd name="connsiteY22" fmla="*/ 434769 h 683657"/>
                  <a:gd name="connsiteX23" fmla="*/ 684253 w 854379"/>
                  <a:gd name="connsiteY23" fmla="*/ 525256 h 683657"/>
                  <a:gd name="connsiteX24" fmla="*/ 589003 w 854379"/>
                  <a:gd name="connsiteY24" fmla="*/ 594312 h 683657"/>
                  <a:gd name="connsiteX25" fmla="*/ 524709 w 854379"/>
                  <a:gd name="connsiteY25" fmla="*/ 601456 h 683657"/>
                  <a:gd name="connsiteX26" fmla="*/ 474703 w 854379"/>
                  <a:gd name="connsiteY26" fmla="*/ 570500 h 683657"/>
                  <a:gd name="connsiteX27" fmla="*/ 415172 w 854379"/>
                  <a:gd name="connsiteY27" fmla="*/ 594312 h 683657"/>
                  <a:gd name="connsiteX28" fmla="*/ 338971 w 854379"/>
                  <a:gd name="connsiteY28" fmla="*/ 591931 h 683657"/>
                  <a:gd name="connsiteX29" fmla="*/ 405646 w 854379"/>
                  <a:gd name="connsiteY29" fmla="*/ 644319 h 683657"/>
                  <a:gd name="connsiteX30" fmla="*/ 543760 w 854379"/>
                  <a:gd name="connsiteY30" fmla="*/ 682419 h 683657"/>
                  <a:gd name="connsiteX31" fmla="*/ 665203 w 854379"/>
                  <a:gd name="connsiteY31" fmla="*/ 670512 h 683657"/>
                  <a:gd name="connsiteX32" fmla="*/ 755690 w 854379"/>
                  <a:gd name="connsiteY32" fmla="*/ 632413 h 683657"/>
                  <a:gd name="connsiteX33" fmla="*/ 831890 w 854379"/>
                  <a:gd name="connsiteY33" fmla="*/ 551449 h 683657"/>
                  <a:gd name="connsiteX34" fmla="*/ 853321 w 854379"/>
                  <a:gd name="connsiteY34" fmla="*/ 410956 h 683657"/>
                  <a:gd name="connsiteX35" fmla="*/ 805697 w 854379"/>
                  <a:gd name="connsiteY35" fmla="*/ 327612 h 683657"/>
                  <a:gd name="connsiteX36" fmla="*/ 703303 w 854379"/>
                  <a:gd name="connsiteY36" fmla="*/ 299037 h 683657"/>
                  <a:gd name="connsiteX37" fmla="*/ 562809 w 854379"/>
                  <a:gd name="connsiteY37" fmla="*/ 320469 h 683657"/>
                  <a:gd name="connsiteX38" fmla="*/ 486609 w 854379"/>
                  <a:gd name="connsiteY38" fmla="*/ 360950 h 683657"/>
                  <a:gd name="connsiteX39" fmla="*/ 422315 w 854379"/>
                  <a:gd name="connsiteY39" fmla="*/ 420481 h 683657"/>
                  <a:gd name="connsiteX40" fmla="*/ 377072 w 854379"/>
                  <a:gd name="connsiteY40" fmla="*/ 449056 h 683657"/>
                  <a:gd name="connsiteX41" fmla="*/ 288965 w 854379"/>
                  <a:gd name="connsiteY41" fmla="*/ 401431 h 683657"/>
                  <a:gd name="connsiteX42" fmla="*/ 217528 w 854379"/>
                  <a:gd name="connsiteY42" fmla="*/ 339519 h 683657"/>
                  <a:gd name="connsiteX43" fmla="*/ 167522 w 854379"/>
                  <a:gd name="connsiteY43" fmla="*/ 308563 h 683657"/>
                  <a:gd name="connsiteX44" fmla="*/ 136565 w 854379"/>
                  <a:gd name="connsiteY44" fmla="*/ 263318 h 683657"/>
                  <a:gd name="connsiteX45" fmla="*/ 122278 w 854379"/>
                  <a:gd name="connsiteY45" fmla="*/ 220456 h 683657"/>
                  <a:gd name="connsiteX46" fmla="*/ 138946 w 854379"/>
                  <a:gd name="connsiteY46" fmla="*/ 149019 h 683657"/>
                  <a:gd name="connsiteX47" fmla="*/ 193715 w 854379"/>
                  <a:gd name="connsiteY47" fmla="*/ 89487 h 683657"/>
                  <a:gd name="connsiteX48" fmla="*/ 291346 w 854379"/>
                  <a:gd name="connsiteY48" fmla="*/ 79962 h 683657"/>
                  <a:gd name="connsiteX49" fmla="*/ 396121 w 854379"/>
                  <a:gd name="connsiteY49" fmla="*/ 134731 h 683657"/>
                  <a:gd name="connsiteX50" fmla="*/ 422315 w 854379"/>
                  <a:gd name="connsiteY50" fmla="*/ 201406 h 683657"/>
                  <a:gd name="connsiteX51" fmla="*/ 360403 w 854379"/>
                  <a:gd name="connsiteY51" fmla="*/ 227600 h 683657"/>
                  <a:gd name="connsiteX52" fmla="*/ 308015 w 854379"/>
                  <a:gd name="connsiteY52" fmla="*/ 265700 h 68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854379" h="683657">
                    <a:moveTo>
                      <a:pt x="308015" y="265700"/>
                    </a:moveTo>
                    <a:cubicBezTo>
                      <a:pt x="307221" y="278003"/>
                      <a:pt x="340162" y="293085"/>
                      <a:pt x="355640" y="301419"/>
                    </a:cubicBezTo>
                    <a:cubicBezTo>
                      <a:pt x="371118" y="309753"/>
                      <a:pt x="378659" y="318881"/>
                      <a:pt x="400884" y="315706"/>
                    </a:cubicBezTo>
                    <a:cubicBezTo>
                      <a:pt x="423109" y="312531"/>
                      <a:pt x="463590" y="293481"/>
                      <a:pt x="488990" y="282369"/>
                    </a:cubicBezTo>
                    <a:cubicBezTo>
                      <a:pt x="514390" y="271257"/>
                      <a:pt x="534234" y="262922"/>
                      <a:pt x="553284" y="249031"/>
                    </a:cubicBezTo>
                    <a:cubicBezTo>
                      <a:pt x="572334" y="235140"/>
                      <a:pt x="601703" y="216486"/>
                      <a:pt x="603290" y="199024"/>
                    </a:cubicBezTo>
                    <a:cubicBezTo>
                      <a:pt x="604877" y="181562"/>
                      <a:pt x="584240" y="162115"/>
                      <a:pt x="562809" y="144256"/>
                    </a:cubicBezTo>
                    <a:cubicBezTo>
                      <a:pt x="541378" y="126397"/>
                      <a:pt x="504866" y="108538"/>
                      <a:pt x="474703" y="91869"/>
                    </a:cubicBezTo>
                    <a:cubicBezTo>
                      <a:pt x="444541" y="75200"/>
                      <a:pt x="410012" y="57738"/>
                      <a:pt x="381834" y="44244"/>
                    </a:cubicBezTo>
                    <a:cubicBezTo>
                      <a:pt x="353656" y="30750"/>
                      <a:pt x="336987" y="18050"/>
                      <a:pt x="305634" y="10906"/>
                    </a:cubicBezTo>
                    <a:cubicBezTo>
                      <a:pt x="274281" y="3762"/>
                      <a:pt x="229831" y="-2984"/>
                      <a:pt x="193715" y="1382"/>
                    </a:cubicBezTo>
                    <a:cubicBezTo>
                      <a:pt x="157599" y="5748"/>
                      <a:pt x="117118" y="19241"/>
                      <a:pt x="88940" y="37100"/>
                    </a:cubicBezTo>
                    <a:cubicBezTo>
                      <a:pt x="60762" y="54959"/>
                      <a:pt x="39330" y="75598"/>
                      <a:pt x="24646" y="108538"/>
                    </a:cubicBezTo>
                    <a:cubicBezTo>
                      <a:pt x="9962" y="141478"/>
                      <a:pt x="-3532" y="192278"/>
                      <a:pt x="834" y="234743"/>
                    </a:cubicBezTo>
                    <a:cubicBezTo>
                      <a:pt x="5200" y="277209"/>
                      <a:pt x="28615" y="329199"/>
                      <a:pt x="50840" y="363331"/>
                    </a:cubicBezTo>
                    <a:cubicBezTo>
                      <a:pt x="73065" y="397463"/>
                      <a:pt x="103228" y="413735"/>
                      <a:pt x="134184" y="439532"/>
                    </a:cubicBezTo>
                    <a:cubicBezTo>
                      <a:pt x="165140" y="465329"/>
                      <a:pt x="203241" y="493506"/>
                      <a:pt x="236578" y="518112"/>
                    </a:cubicBezTo>
                    <a:cubicBezTo>
                      <a:pt x="269915" y="542718"/>
                      <a:pt x="297300" y="577247"/>
                      <a:pt x="334209" y="587169"/>
                    </a:cubicBezTo>
                    <a:cubicBezTo>
                      <a:pt x="371118" y="597091"/>
                      <a:pt x="428664" y="595504"/>
                      <a:pt x="458033" y="577644"/>
                    </a:cubicBezTo>
                    <a:cubicBezTo>
                      <a:pt x="487402" y="559785"/>
                      <a:pt x="491371" y="506206"/>
                      <a:pt x="510421" y="480012"/>
                    </a:cubicBezTo>
                    <a:cubicBezTo>
                      <a:pt x="529471" y="453818"/>
                      <a:pt x="546140" y="433975"/>
                      <a:pt x="572334" y="420481"/>
                    </a:cubicBezTo>
                    <a:cubicBezTo>
                      <a:pt x="598528" y="406987"/>
                      <a:pt x="640597" y="396669"/>
                      <a:pt x="667584" y="399050"/>
                    </a:cubicBezTo>
                    <a:cubicBezTo>
                      <a:pt x="694572" y="401431"/>
                      <a:pt x="731481" y="413735"/>
                      <a:pt x="734259" y="434769"/>
                    </a:cubicBezTo>
                    <a:cubicBezTo>
                      <a:pt x="737037" y="455803"/>
                      <a:pt x="708462" y="498666"/>
                      <a:pt x="684253" y="525256"/>
                    </a:cubicBezTo>
                    <a:cubicBezTo>
                      <a:pt x="660044" y="551847"/>
                      <a:pt x="615594" y="581612"/>
                      <a:pt x="589003" y="594312"/>
                    </a:cubicBezTo>
                    <a:cubicBezTo>
                      <a:pt x="562412" y="607012"/>
                      <a:pt x="543759" y="605425"/>
                      <a:pt x="524709" y="601456"/>
                    </a:cubicBezTo>
                    <a:cubicBezTo>
                      <a:pt x="505659" y="597487"/>
                      <a:pt x="492959" y="571691"/>
                      <a:pt x="474703" y="570500"/>
                    </a:cubicBezTo>
                    <a:cubicBezTo>
                      <a:pt x="456447" y="569309"/>
                      <a:pt x="437794" y="590740"/>
                      <a:pt x="415172" y="594312"/>
                    </a:cubicBezTo>
                    <a:cubicBezTo>
                      <a:pt x="392550" y="597884"/>
                      <a:pt x="340559" y="583597"/>
                      <a:pt x="338971" y="591931"/>
                    </a:cubicBezTo>
                    <a:cubicBezTo>
                      <a:pt x="337383" y="600265"/>
                      <a:pt x="371515" y="629238"/>
                      <a:pt x="405646" y="644319"/>
                    </a:cubicBezTo>
                    <a:cubicBezTo>
                      <a:pt x="439777" y="659400"/>
                      <a:pt x="500501" y="678054"/>
                      <a:pt x="543760" y="682419"/>
                    </a:cubicBezTo>
                    <a:cubicBezTo>
                      <a:pt x="587020" y="686785"/>
                      <a:pt x="629881" y="678846"/>
                      <a:pt x="665203" y="670512"/>
                    </a:cubicBezTo>
                    <a:cubicBezTo>
                      <a:pt x="700525" y="662178"/>
                      <a:pt x="727909" y="652257"/>
                      <a:pt x="755690" y="632413"/>
                    </a:cubicBezTo>
                    <a:cubicBezTo>
                      <a:pt x="783471" y="612569"/>
                      <a:pt x="815618" y="588359"/>
                      <a:pt x="831890" y="551449"/>
                    </a:cubicBezTo>
                    <a:cubicBezTo>
                      <a:pt x="848162" y="514540"/>
                      <a:pt x="857687" y="448262"/>
                      <a:pt x="853321" y="410956"/>
                    </a:cubicBezTo>
                    <a:cubicBezTo>
                      <a:pt x="848956" y="373650"/>
                      <a:pt x="830700" y="346265"/>
                      <a:pt x="805697" y="327612"/>
                    </a:cubicBezTo>
                    <a:cubicBezTo>
                      <a:pt x="780694" y="308959"/>
                      <a:pt x="743784" y="300227"/>
                      <a:pt x="703303" y="299037"/>
                    </a:cubicBezTo>
                    <a:cubicBezTo>
                      <a:pt x="662822" y="297847"/>
                      <a:pt x="598925" y="310150"/>
                      <a:pt x="562809" y="320469"/>
                    </a:cubicBezTo>
                    <a:cubicBezTo>
                      <a:pt x="526693" y="330788"/>
                      <a:pt x="510025" y="344281"/>
                      <a:pt x="486609" y="360950"/>
                    </a:cubicBezTo>
                    <a:cubicBezTo>
                      <a:pt x="463193" y="377619"/>
                      <a:pt x="440571" y="405797"/>
                      <a:pt x="422315" y="420481"/>
                    </a:cubicBezTo>
                    <a:cubicBezTo>
                      <a:pt x="404059" y="435165"/>
                      <a:pt x="399297" y="452231"/>
                      <a:pt x="377072" y="449056"/>
                    </a:cubicBezTo>
                    <a:cubicBezTo>
                      <a:pt x="354847" y="445881"/>
                      <a:pt x="315556" y="419687"/>
                      <a:pt x="288965" y="401431"/>
                    </a:cubicBezTo>
                    <a:cubicBezTo>
                      <a:pt x="262374" y="383175"/>
                      <a:pt x="237768" y="354997"/>
                      <a:pt x="217528" y="339519"/>
                    </a:cubicBezTo>
                    <a:cubicBezTo>
                      <a:pt x="197288" y="324041"/>
                      <a:pt x="181016" y="321263"/>
                      <a:pt x="167522" y="308563"/>
                    </a:cubicBezTo>
                    <a:cubicBezTo>
                      <a:pt x="154028" y="295863"/>
                      <a:pt x="144106" y="278002"/>
                      <a:pt x="136565" y="263318"/>
                    </a:cubicBezTo>
                    <a:cubicBezTo>
                      <a:pt x="129024" y="248634"/>
                      <a:pt x="121881" y="239506"/>
                      <a:pt x="122278" y="220456"/>
                    </a:cubicBezTo>
                    <a:cubicBezTo>
                      <a:pt x="122675" y="201406"/>
                      <a:pt x="127040" y="170847"/>
                      <a:pt x="138946" y="149019"/>
                    </a:cubicBezTo>
                    <a:cubicBezTo>
                      <a:pt x="150852" y="127191"/>
                      <a:pt x="168315" y="100996"/>
                      <a:pt x="193715" y="89487"/>
                    </a:cubicBezTo>
                    <a:cubicBezTo>
                      <a:pt x="219115" y="77977"/>
                      <a:pt x="257612" y="72421"/>
                      <a:pt x="291346" y="79962"/>
                    </a:cubicBezTo>
                    <a:cubicBezTo>
                      <a:pt x="325080" y="87503"/>
                      <a:pt x="374293" y="114490"/>
                      <a:pt x="396121" y="134731"/>
                    </a:cubicBezTo>
                    <a:cubicBezTo>
                      <a:pt x="417949" y="154972"/>
                      <a:pt x="428268" y="185928"/>
                      <a:pt x="422315" y="201406"/>
                    </a:cubicBezTo>
                    <a:cubicBezTo>
                      <a:pt x="416362" y="216884"/>
                      <a:pt x="378262" y="217678"/>
                      <a:pt x="360403" y="227600"/>
                    </a:cubicBezTo>
                    <a:cubicBezTo>
                      <a:pt x="342544" y="237522"/>
                      <a:pt x="308809" y="253397"/>
                      <a:pt x="308015" y="26570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4" name="任意多边形 1433"/>
              <p:cNvSpPr/>
              <p:nvPr/>
            </p:nvSpPr>
            <p:spPr>
              <a:xfrm>
                <a:off x="6981916" y="3899909"/>
                <a:ext cx="357033" cy="228400"/>
              </a:xfrm>
              <a:custGeom>
                <a:avLst/>
                <a:gdLst>
                  <a:gd name="connsiteX0" fmla="*/ 496056 w 915231"/>
                  <a:gd name="connsiteY0" fmla="*/ 0 h 585489"/>
                  <a:gd name="connsiteX1" fmla="*/ 536479 w 915231"/>
                  <a:gd name="connsiteY1" fmla="*/ 2021 h 585489"/>
                  <a:gd name="connsiteX2" fmla="*/ 585353 w 915231"/>
                  <a:gd name="connsiteY2" fmla="*/ 4464 h 585489"/>
                  <a:gd name="connsiteX3" fmla="*/ 778235 w 915231"/>
                  <a:gd name="connsiteY3" fmla="*/ 63996 h 585489"/>
                  <a:gd name="connsiteX4" fmla="*/ 824764 w 915231"/>
                  <a:gd name="connsiteY4" fmla="*/ 95628 h 585489"/>
                  <a:gd name="connsiteX5" fmla="*/ 849821 w 915231"/>
                  <a:gd name="connsiteY5" fmla="*/ 112663 h 585489"/>
                  <a:gd name="connsiteX6" fmla="*/ 899678 w 915231"/>
                  <a:gd name="connsiteY6" fmla="*/ 168771 h 585489"/>
                  <a:gd name="connsiteX7" fmla="*/ 912477 w 915231"/>
                  <a:gd name="connsiteY7" fmla="*/ 198481 h 585489"/>
                  <a:gd name="connsiteX8" fmla="*/ 915231 w 915231"/>
                  <a:gd name="connsiteY8" fmla="*/ 214646 h 585489"/>
                  <a:gd name="connsiteX9" fmla="*/ 896685 w 915231"/>
                  <a:gd name="connsiteY9" fmla="*/ 215409 h 585489"/>
                  <a:gd name="connsiteX10" fmla="*/ 821638 w 915231"/>
                  <a:gd name="connsiteY10" fmla="*/ 227576 h 585489"/>
                  <a:gd name="connsiteX11" fmla="*/ 811688 w 915231"/>
                  <a:gd name="connsiteY11" fmla="*/ 230062 h 585489"/>
                  <a:gd name="connsiteX12" fmla="*/ 802493 w 915231"/>
                  <a:gd name="connsiteY12" fmla="*/ 208210 h 585489"/>
                  <a:gd name="connsiteX13" fmla="*/ 775853 w 915231"/>
                  <a:gd name="connsiteY13" fmla="*/ 183058 h 585489"/>
                  <a:gd name="connsiteX14" fmla="*/ 762215 w 915231"/>
                  <a:gd name="connsiteY14" fmla="*/ 174957 h 585489"/>
                  <a:gd name="connsiteX15" fmla="*/ 725996 w 915231"/>
                  <a:gd name="connsiteY15" fmla="*/ 153442 h 585489"/>
                  <a:gd name="connsiteX16" fmla="*/ 661554 w 915231"/>
                  <a:gd name="connsiteY16" fmla="*/ 128290 h 585489"/>
                  <a:gd name="connsiteX17" fmla="*/ 641291 w 915231"/>
                  <a:gd name="connsiteY17" fmla="*/ 124353 h 585489"/>
                  <a:gd name="connsiteX18" fmla="*/ 588776 w 915231"/>
                  <a:gd name="connsiteY18" fmla="*/ 114151 h 585489"/>
                  <a:gd name="connsiteX19" fmla="*/ 506771 w 915231"/>
                  <a:gd name="connsiteY19" fmla="*/ 111621 h 585489"/>
                  <a:gd name="connsiteX20" fmla="*/ 362110 w 915231"/>
                  <a:gd name="connsiteY20" fmla="*/ 136066 h 585489"/>
                  <a:gd name="connsiteX21" fmla="*/ 350391 w 915231"/>
                  <a:gd name="connsiteY21" fmla="*/ 139748 h 585489"/>
                  <a:gd name="connsiteX22" fmla="*/ 318653 w 915231"/>
                  <a:gd name="connsiteY22" fmla="*/ 149721 h 585489"/>
                  <a:gd name="connsiteX23" fmla="*/ 247067 w 915231"/>
                  <a:gd name="connsiteY23" fmla="*/ 186184 h 585489"/>
                  <a:gd name="connsiteX24" fmla="*/ 239626 w 915231"/>
                  <a:gd name="connsiteY24" fmla="*/ 191922 h 585489"/>
                  <a:gd name="connsiteX25" fmla="*/ 192447 w 915231"/>
                  <a:gd name="connsiteY25" fmla="*/ 228302 h 585489"/>
                  <a:gd name="connsiteX26" fmla="*/ 140060 w 915231"/>
                  <a:gd name="connsiteY26" fmla="*/ 311646 h 585489"/>
                  <a:gd name="connsiteX27" fmla="*/ 142441 w 915231"/>
                  <a:gd name="connsiteY27" fmla="*/ 394990 h 585489"/>
                  <a:gd name="connsiteX28" fmla="*/ 190066 w 915231"/>
                  <a:gd name="connsiteY28" fmla="*/ 435471 h 585489"/>
                  <a:gd name="connsiteX29" fmla="*/ 230547 w 915231"/>
                  <a:gd name="connsiteY29" fmla="*/ 423564 h 585489"/>
                  <a:gd name="connsiteX30" fmla="*/ 271028 w 915231"/>
                  <a:gd name="connsiteY30" fmla="*/ 361652 h 585489"/>
                  <a:gd name="connsiteX31" fmla="*/ 302134 w 915231"/>
                  <a:gd name="connsiteY31" fmla="*/ 326975 h 585489"/>
                  <a:gd name="connsiteX32" fmla="*/ 314942 w 915231"/>
                  <a:gd name="connsiteY32" fmla="*/ 317784 h 585489"/>
                  <a:gd name="connsiteX33" fmla="*/ 340085 w 915231"/>
                  <a:gd name="connsiteY33" fmla="*/ 299739 h 585489"/>
                  <a:gd name="connsiteX34" fmla="*/ 387115 w 915231"/>
                  <a:gd name="connsiteY34" fmla="*/ 293042 h 585489"/>
                  <a:gd name="connsiteX35" fmla="*/ 435335 w 915231"/>
                  <a:gd name="connsiteY35" fmla="*/ 297358 h 585489"/>
                  <a:gd name="connsiteX36" fmla="*/ 513916 w 915231"/>
                  <a:gd name="connsiteY36" fmla="*/ 323552 h 585489"/>
                  <a:gd name="connsiteX37" fmla="*/ 525822 w 915231"/>
                  <a:gd name="connsiteY37" fmla="*/ 373558 h 585489"/>
                  <a:gd name="connsiteX38" fmla="*/ 482960 w 915231"/>
                  <a:gd name="connsiteY38" fmla="*/ 380702 h 585489"/>
                  <a:gd name="connsiteX39" fmla="*/ 410629 w 915231"/>
                  <a:gd name="connsiteY39" fmla="*/ 381316 h 585489"/>
                  <a:gd name="connsiteX40" fmla="*/ 398544 w 915231"/>
                  <a:gd name="connsiteY40" fmla="*/ 383757 h 585489"/>
                  <a:gd name="connsiteX41" fmla="*/ 390091 w 915231"/>
                  <a:gd name="connsiteY41" fmla="*/ 385464 h 585489"/>
                  <a:gd name="connsiteX42" fmla="*/ 351991 w 915231"/>
                  <a:gd name="connsiteY42" fmla="*/ 433089 h 585489"/>
                  <a:gd name="connsiteX43" fmla="*/ 323416 w 915231"/>
                  <a:gd name="connsiteY43" fmla="*/ 502146 h 585489"/>
                  <a:gd name="connsiteX44" fmla="*/ 266266 w 915231"/>
                  <a:gd name="connsiteY44" fmla="*/ 561677 h 585489"/>
                  <a:gd name="connsiteX45" fmla="*/ 201972 w 915231"/>
                  <a:gd name="connsiteY45" fmla="*/ 585489 h 585489"/>
                  <a:gd name="connsiteX46" fmla="*/ 130534 w 915231"/>
                  <a:gd name="connsiteY46" fmla="*/ 561677 h 585489"/>
                  <a:gd name="connsiteX47" fmla="*/ 71003 w 915231"/>
                  <a:gd name="connsiteY47" fmla="*/ 518814 h 585489"/>
                  <a:gd name="connsiteX48" fmla="*/ 13854 w 915231"/>
                  <a:gd name="connsiteY48" fmla="*/ 433089 h 585489"/>
                  <a:gd name="connsiteX49" fmla="*/ 6710 w 915231"/>
                  <a:gd name="connsiteY49" fmla="*/ 285452 h 585489"/>
                  <a:gd name="connsiteX50" fmla="*/ 97197 w 915231"/>
                  <a:gd name="connsiteY50" fmla="*/ 147339 h 585489"/>
                  <a:gd name="connsiteX51" fmla="*/ 235309 w 915231"/>
                  <a:gd name="connsiteY51" fmla="*/ 59234 h 585489"/>
                  <a:gd name="connsiteX52" fmla="*/ 241225 w 915231"/>
                  <a:gd name="connsiteY52" fmla="*/ 57120 h 585489"/>
                  <a:gd name="connsiteX53" fmla="*/ 319844 w 915231"/>
                  <a:gd name="connsiteY53" fmla="*/ 29021 h 585489"/>
                  <a:gd name="connsiteX54" fmla="*/ 409141 w 915231"/>
                  <a:gd name="connsiteY54" fmla="*/ 9227 h 585489"/>
                  <a:gd name="connsiteX55" fmla="*/ 415990 w 915231"/>
                  <a:gd name="connsiteY55" fmla="*/ 8500 h 58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15231" h="585489">
                    <a:moveTo>
                      <a:pt x="496056" y="0"/>
                    </a:moveTo>
                    <a:lnTo>
                      <a:pt x="536479" y="2021"/>
                    </a:lnTo>
                    <a:lnTo>
                      <a:pt x="585353" y="4464"/>
                    </a:lnTo>
                    <a:cubicBezTo>
                      <a:pt x="646869" y="13592"/>
                      <a:pt x="725848" y="36611"/>
                      <a:pt x="778235" y="63996"/>
                    </a:cubicBezTo>
                    <a:lnTo>
                      <a:pt x="824764" y="95628"/>
                    </a:lnTo>
                    <a:lnTo>
                      <a:pt x="849821" y="112663"/>
                    </a:lnTo>
                    <a:cubicBezTo>
                      <a:pt x="870707" y="130770"/>
                      <a:pt x="887971" y="150118"/>
                      <a:pt x="899678" y="168771"/>
                    </a:cubicBezTo>
                    <a:cubicBezTo>
                      <a:pt x="905532" y="178098"/>
                      <a:pt x="909625" y="188143"/>
                      <a:pt x="912477" y="198481"/>
                    </a:cubicBezTo>
                    <a:lnTo>
                      <a:pt x="915231" y="214646"/>
                    </a:lnTo>
                    <a:lnTo>
                      <a:pt x="896685" y="215409"/>
                    </a:lnTo>
                    <a:cubicBezTo>
                      <a:pt x="872190" y="217703"/>
                      <a:pt x="845042" y="222404"/>
                      <a:pt x="821638" y="227576"/>
                    </a:cubicBezTo>
                    <a:lnTo>
                      <a:pt x="811688" y="230062"/>
                    </a:lnTo>
                    <a:lnTo>
                      <a:pt x="802493" y="208210"/>
                    </a:lnTo>
                    <a:cubicBezTo>
                      <a:pt x="796788" y="199925"/>
                      <a:pt x="788553" y="191988"/>
                      <a:pt x="775853" y="183058"/>
                    </a:cubicBezTo>
                    <a:lnTo>
                      <a:pt x="762215" y="174957"/>
                    </a:lnTo>
                    <a:lnTo>
                      <a:pt x="725996" y="153442"/>
                    </a:lnTo>
                    <a:cubicBezTo>
                      <a:pt x="706202" y="143470"/>
                      <a:pt x="683978" y="134243"/>
                      <a:pt x="661554" y="128290"/>
                    </a:cubicBezTo>
                    <a:lnTo>
                      <a:pt x="641291" y="124353"/>
                    </a:lnTo>
                    <a:lnTo>
                      <a:pt x="588776" y="114151"/>
                    </a:lnTo>
                    <a:cubicBezTo>
                      <a:pt x="562830" y="111026"/>
                      <a:pt x="535346" y="109835"/>
                      <a:pt x="506771" y="111621"/>
                    </a:cubicBezTo>
                    <a:cubicBezTo>
                      <a:pt x="463909" y="114300"/>
                      <a:pt x="408991" y="123453"/>
                      <a:pt x="362110" y="136066"/>
                    </a:cubicBezTo>
                    <a:lnTo>
                      <a:pt x="350391" y="139748"/>
                    </a:lnTo>
                    <a:lnTo>
                      <a:pt x="318653" y="149721"/>
                    </a:lnTo>
                    <a:cubicBezTo>
                      <a:pt x="292460" y="159445"/>
                      <a:pt x="268349" y="172343"/>
                      <a:pt x="247067" y="186184"/>
                    </a:cubicBezTo>
                    <a:lnTo>
                      <a:pt x="239626" y="191922"/>
                    </a:lnTo>
                    <a:lnTo>
                      <a:pt x="192447" y="228302"/>
                    </a:lnTo>
                    <a:cubicBezTo>
                      <a:pt x="162682" y="255289"/>
                      <a:pt x="148394" y="283865"/>
                      <a:pt x="140060" y="311646"/>
                    </a:cubicBezTo>
                    <a:cubicBezTo>
                      <a:pt x="131726" y="339427"/>
                      <a:pt x="134107" y="374353"/>
                      <a:pt x="142441" y="394990"/>
                    </a:cubicBezTo>
                    <a:cubicBezTo>
                      <a:pt x="150775" y="415627"/>
                      <a:pt x="175382" y="430709"/>
                      <a:pt x="190066" y="435471"/>
                    </a:cubicBezTo>
                    <a:cubicBezTo>
                      <a:pt x="204750" y="440233"/>
                      <a:pt x="217053" y="435867"/>
                      <a:pt x="230547" y="423564"/>
                    </a:cubicBezTo>
                    <a:cubicBezTo>
                      <a:pt x="244041" y="411261"/>
                      <a:pt x="252772" y="382289"/>
                      <a:pt x="271028" y="361652"/>
                    </a:cubicBezTo>
                    <a:cubicBezTo>
                      <a:pt x="280156" y="351334"/>
                      <a:pt x="290574" y="338534"/>
                      <a:pt x="302134" y="326975"/>
                    </a:cubicBezTo>
                    <a:lnTo>
                      <a:pt x="314942" y="317784"/>
                    </a:lnTo>
                    <a:lnTo>
                      <a:pt x="340085" y="299739"/>
                    </a:lnTo>
                    <a:cubicBezTo>
                      <a:pt x="353777" y="294381"/>
                      <a:pt x="370347" y="292794"/>
                      <a:pt x="387115" y="293042"/>
                    </a:cubicBezTo>
                    <a:cubicBezTo>
                      <a:pt x="403883" y="293290"/>
                      <a:pt x="420849" y="295374"/>
                      <a:pt x="435335" y="297358"/>
                    </a:cubicBezTo>
                    <a:cubicBezTo>
                      <a:pt x="464307" y="301327"/>
                      <a:pt x="498835" y="310852"/>
                      <a:pt x="513916" y="323552"/>
                    </a:cubicBezTo>
                    <a:cubicBezTo>
                      <a:pt x="528997" y="336252"/>
                      <a:pt x="530981" y="364033"/>
                      <a:pt x="525822" y="373558"/>
                    </a:cubicBezTo>
                    <a:cubicBezTo>
                      <a:pt x="520663" y="383083"/>
                      <a:pt x="505582" y="378718"/>
                      <a:pt x="482960" y="380702"/>
                    </a:cubicBezTo>
                    <a:cubicBezTo>
                      <a:pt x="465994" y="382190"/>
                      <a:pt x="434516" y="379213"/>
                      <a:pt x="410629" y="381316"/>
                    </a:cubicBezTo>
                    <a:lnTo>
                      <a:pt x="398544" y="383757"/>
                    </a:lnTo>
                    <a:lnTo>
                      <a:pt x="390091" y="385464"/>
                    </a:lnTo>
                    <a:cubicBezTo>
                      <a:pt x="368263" y="394195"/>
                      <a:pt x="363104" y="413642"/>
                      <a:pt x="351991" y="433089"/>
                    </a:cubicBezTo>
                    <a:cubicBezTo>
                      <a:pt x="340878" y="452536"/>
                      <a:pt x="337703" y="480715"/>
                      <a:pt x="323416" y="502146"/>
                    </a:cubicBezTo>
                    <a:cubicBezTo>
                      <a:pt x="309129" y="523577"/>
                      <a:pt x="286507" y="547786"/>
                      <a:pt x="266266" y="561677"/>
                    </a:cubicBezTo>
                    <a:cubicBezTo>
                      <a:pt x="246025" y="575568"/>
                      <a:pt x="224594" y="585489"/>
                      <a:pt x="201972" y="585489"/>
                    </a:cubicBezTo>
                    <a:cubicBezTo>
                      <a:pt x="179350" y="585489"/>
                      <a:pt x="152362" y="572790"/>
                      <a:pt x="130534" y="561677"/>
                    </a:cubicBezTo>
                    <a:cubicBezTo>
                      <a:pt x="108706" y="550564"/>
                      <a:pt x="90450" y="540245"/>
                      <a:pt x="71003" y="518814"/>
                    </a:cubicBezTo>
                    <a:cubicBezTo>
                      <a:pt x="51556" y="497383"/>
                      <a:pt x="24570" y="471983"/>
                      <a:pt x="13854" y="433089"/>
                    </a:cubicBezTo>
                    <a:cubicBezTo>
                      <a:pt x="3138" y="394195"/>
                      <a:pt x="-7181" y="333077"/>
                      <a:pt x="6710" y="285452"/>
                    </a:cubicBezTo>
                    <a:cubicBezTo>
                      <a:pt x="20601" y="237827"/>
                      <a:pt x="59097" y="185042"/>
                      <a:pt x="97197" y="147339"/>
                    </a:cubicBezTo>
                    <a:cubicBezTo>
                      <a:pt x="135297" y="109636"/>
                      <a:pt x="183318" y="82253"/>
                      <a:pt x="235309" y="59234"/>
                    </a:cubicBezTo>
                    <a:lnTo>
                      <a:pt x="241225" y="57120"/>
                    </a:lnTo>
                    <a:lnTo>
                      <a:pt x="319844" y="29021"/>
                    </a:lnTo>
                    <a:cubicBezTo>
                      <a:pt x="349510" y="20538"/>
                      <a:pt x="379971" y="13791"/>
                      <a:pt x="409141" y="9227"/>
                    </a:cubicBezTo>
                    <a:lnTo>
                      <a:pt x="415990" y="850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5" name="任意多边形 1434"/>
              <p:cNvSpPr/>
              <p:nvPr/>
            </p:nvSpPr>
            <p:spPr>
              <a:xfrm>
                <a:off x="7028505" y="4045943"/>
                <a:ext cx="350667" cy="190533"/>
              </a:xfrm>
              <a:custGeom>
                <a:avLst/>
                <a:gdLst>
                  <a:gd name="connsiteX0" fmla="*/ 489737 w 898914"/>
                  <a:gd name="connsiteY0" fmla="*/ 13497 h 488420"/>
                  <a:gd name="connsiteX1" fmla="*/ 668331 w 898914"/>
                  <a:gd name="connsiteY1" fmla="*/ 37309 h 488420"/>
                  <a:gd name="connsiteX2" fmla="*/ 806443 w 898914"/>
                  <a:gd name="connsiteY2" fmla="*/ 84934 h 488420"/>
                  <a:gd name="connsiteX3" fmla="*/ 889787 w 898914"/>
                  <a:gd name="connsiteY3" fmla="*/ 187328 h 488420"/>
                  <a:gd name="connsiteX4" fmla="*/ 889787 w 898914"/>
                  <a:gd name="connsiteY4" fmla="*/ 301628 h 488420"/>
                  <a:gd name="connsiteX5" fmla="*/ 827874 w 898914"/>
                  <a:gd name="connsiteY5" fmla="*/ 375447 h 488420"/>
                  <a:gd name="connsiteX6" fmla="*/ 744531 w 898914"/>
                  <a:gd name="connsiteY6" fmla="*/ 427834 h 488420"/>
                  <a:gd name="connsiteX7" fmla="*/ 618324 w 898914"/>
                  <a:gd name="connsiteY7" fmla="*/ 427834 h 488420"/>
                  <a:gd name="connsiteX8" fmla="*/ 520693 w 898914"/>
                  <a:gd name="connsiteY8" fmla="*/ 408784 h 488420"/>
                  <a:gd name="connsiteX9" fmla="*/ 487356 w 898914"/>
                  <a:gd name="connsiteY9" fmla="*/ 394497 h 488420"/>
                  <a:gd name="connsiteX10" fmla="*/ 518312 w 898914"/>
                  <a:gd name="connsiteY10" fmla="*/ 337347 h 488420"/>
                  <a:gd name="connsiteX11" fmla="*/ 539743 w 898914"/>
                  <a:gd name="connsiteY11" fmla="*/ 296865 h 488420"/>
                  <a:gd name="connsiteX12" fmla="*/ 623087 w 898914"/>
                  <a:gd name="connsiteY12" fmla="*/ 325440 h 488420"/>
                  <a:gd name="connsiteX13" fmla="*/ 737387 w 898914"/>
                  <a:gd name="connsiteY13" fmla="*/ 318297 h 488420"/>
                  <a:gd name="connsiteX14" fmla="*/ 773106 w 898914"/>
                  <a:gd name="connsiteY14" fmla="*/ 242097 h 488420"/>
                  <a:gd name="connsiteX15" fmla="*/ 708812 w 898914"/>
                  <a:gd name="connsiteY15" fmla="*/ 156372 h 488420"/>
                  <a:gd name="connsiteX16" fmla="*/ 570699 w 898914"/>
                  <a:gd name="connsiteY16" fmla="*/ 111128 h 488420"/>
                  <a:gd name="connsiteX17" fmla="*/ 418299 w 898914"/>
                  <a:gd name="connsiteY17" fmla="*/ 96840 h 488420"/>
                  <a:gd name="connsiteX18" fmla="*/ 253993 w 898914"/>
                  <a:gd name="connsiteY18" fmla="*/ 108747 h 488420"/>
                  <a:gd name="connsiteX19" fmla="*/ 125406 w 898914"/>
                  <a:gd name="connsiteY19" fmla="*/ 149228 h 488420"/>
                  <a:gd name="connsiteX20" fmla="*/ 96831 w 898914"/>
                  <a:gd name="connsiteY20" fmla="*/ 220665 h 488420"/>
                  <a:gd name="connsiteX21" fmla="*/ 196843 w 898914"/>
                  <a:gd name="connsiteY21" fmla="*/ 311153 h 488420"/>
                  <a:gd name="connsiteX22" fmla="*/ 323049 w 898914"/>
                  <a:gd name="connsiteY22" fmla="*/ 349253 h 488420"/>
                  <a:gd name="connsiteX23" fmla="*/ 423062 w 898914"/>
                  <a:gd name="connsiteY23" fmla="*/ 292103 h 488420"/>
                  <a:gd name="connsiteX24" fmla="*/ 444493 w 898914"/>
                  <a:gd name="connsiteY24" fmla="*/ 206378 h 488420"/>
                  <a:gd name="connsiteX25" fmla="*/ 456399 w 898914"/>
                  <a:gd name="connsiteY25" fmla="*/ 127797 h 488420"/>
                  <a:gd name="connsiteX26" fmla="*/ 520693 w 898914"/>
                  <a:gd name="connsiteY26" fmla="*/ 177803 h 488420"/>
                  <a:gd name="connsiteX27" fmla="*/ 565937 w 898914"/>
                  <a:gd name="connsiteY27" fmla="*/ 213522 h 488420"/>
                  <a:gd name="connsiteX28" fmla="*/ 544506 w 898914"/>
                  <a:gd name="connsiteY28" fmla="*/ 277815 h 488420"/>
                  <a:gd name="connsiteX29" fmla="*/ 523074 w 898914"/>
                  <a:gd name="connsiteY29" fmla="*/ 330203 h 488420"/>
                  <a:gd name="connsiteX30" fmla="*/ 470687 w 898914"/>
                  <a:gd name="connsiteY30" fmla="*/ 432597 h 488420"/>
                  <a:gd name="connsiteX31" fmla="*/ 363531 w 898914"/>
                  <a:gd name="connsiteY31" fmla="*/ 487365 h 488420"/>
                  <a:gd name="connsiteX32" fmla="*/ 211131 w 898914"/>
                  <a:gd name="connsiteY32" fmla="*/ 463553 h 488420"/>
                  <a:gd name="connsiteX33" fmla="*/ 108737 w 898914"/>
                  <a:gd name="connsiteY33" fmla="*/ 401640 h 488420"/>
                  <a:gd name="connsiteX34" fmla="*/ 18249 w 898914"/>
                  <a:gd name="connsiteY34" fmla="*/ 287340 h 488420"/>
                  <a:gd name="connsiteX35" fmla="*/ 1581 w 898914"/>
                  <a:gd name="connsiteY35" fmla="*/ 182565 h 488420"/>
                  <a:gd name="connsiteX36" fmla="*/ 42062 w 898914"/>
                  <a:gd name="connsiteY36" fmla="*/ 103984 h 488420"/>
                  <a:gd name="connsiteX37" fmla="*/ 165887 w 898914"/>
                  <a:gd name="connsiteY37" fmla="*/ 25403 h 488420"/>
                  <a:gd name="connsiteX38" fmla="*/ 306381 w 898914"/>
                  <a:gd name="connsiteY38" fmla="*/ 1590 h 488420"/>
                  <a:gd name="connsiteX39" fmla="*/ 439731 w 898914"/>
                  <a:gd name="connsiteY39" fmla="*/ 3972 h 488420"/>
                  <a:gd name="connsiteX40" fmla="*/ 489737 w 898914"/>
                  <a:gd name="connsiteY40" fmla="*/ 13497 h 488420"/>
                  <a:gd name="connsiteX0" fmla="*/ 489737 w 898914"/>
                  <a:gd name="connsiteY0" fmla="*/ 13497 h 488420"/>
                  <a:gd name="connsiteX1" fmla="*/ 668331 w 898914"/>
                  <a:gd name="connsiteY1" fmla="*/ 37309 h 488420"/>
                  <a:gd name="connsiteX2" fmla="*/ 806443 w 898914"/>
                  <a:gd name="connsiteY2" fmla="*/ 84934 h 488420"/>
                  <a:gd name="connsiteX3" fmla="*/ 889787 w 898914"/>
                  <a:gd name="connsiteY3" fmla="*/ 187328 h 488420"/>
                  <a:gd name="connsiteX4" fmla="*/ 889787 w 898914"/>
                  <a:gd name="connsiteY4" fmla="*/ 301628 h 488420"/>
                  <a:gd name="connsiteX5" fmla="*/ 827874 w 898914"/>
                  <a:gd name="connsiteY5" fmla="*/ 377828 h 488420"/>
                  <a:gd name="connsiteX6" fmla="*/ 744531 w 898914"/>
                  <a:gd name="connsiteY6" fmla="*/ 427834 h 488420"/>
                  <a:gd name="connsiteX7" fmla="*/ 618324 w 898914"/>
                  <a:gd name="connsiteY7" fmla="*/ 427834 h 488420"/>
                  <a:gd name="connsiteX8" fmla="*/ 520693 w 898914"/>
                  <a:gd name="connsiteY8" fmla="*/ 408784 h 488420"/>
                  <a:gd name="connsiteX9" fmla="*/ 487356 w 898914"/>
                  <a:gd name="connsiteY9" fmla="*/ 394497 h 488420"/>
                  <a:gd name="connsiteX10" fmla="*/ 518312 w 898914"/>
                  <a:gd name="connsiteY10" fmla="*/ 337347 h 488420"/>
                  <a:gd name="connsiteX11" fmla="*/ 539743 w 898914"/>
                  <a:gd name="connsiteY11" fmla="*/ 296865 h 488420"/>
                  <a:gd name="connsiteX12" fmla="*/ 623087 w 898914"/>
                  <a:gd name="connsiteY12" fmla="*/ 325440 h 488420"/>
                  <a:gd name="connsiteX13" fmla="*/ 737387 w 898914"/>
                  <a:gd name="connsiteY13" fmla="*/ 318297 h 488420"/>
                  <a:gd name="connsiteX14" fmla="*/ 773106 w 898914"/>
                  <a:gd name="connsiteY14" fmla="*/ 242097 h 488420"/>
                  <a:gd name="connsiteX15" fmla="*/ 708812 w 898914"/>
                  <a:gd name="connsiteY15" fmla="*/ 156372 h 488420"/>
                  <a:gd name="connsiteX16" fmla="*/ 570699 w 898914"/>
                  <a:gd name="connsiteY16" fmla="*/ 111128 h 488420"/>
                  <a:gd name="connsiteX17" fmla="*/ 418299 w 898914"/>
                  <a:gd name="connsiteY17" fmla="*/ 96840 h 488420"/>
                  <a:gd name="connsiteX18" fmla="*/ 253993 w 898914"/>
                  <a:gd name="connsiteY18" fmla="*/ 108747 h 488420"/>
                  <a:gd name="connsiteX19" fmla="*/ 125406 w 898914"/>
                  <a:gd name="connsiteY19" fmla="*/ 149228 h 488420"/>
                  <a:gd name="connsiteX20" fmla="*/ 96831 w 898914"/>
                  <a:gd name="connsiteY20" fmla="*/ 220665 h 488420"/>
                  <a:gd name="connsiteX21" fmla="*/ 196843 w 898914"/>
                  <a:gd name="connsiteY21" fmla="*/ 311153 h 488420"/>
                  <a:gd name="connsiteX22" fmla="*/ 323049 w 898914"/>
                  <a:gd name="connsiteY22" fmla="*/ 349253 h 488420"/>
                  <a:gd name="connsiteX23" fmla="*/ 423062 w 898914"/>
                  <a:gd name="connsiteY23" fmla="*/ 292103 h 488420"/>
                  <a:gd name="connsiteX24" fmla="*/ 444493 w 898914"/>
                  <a:gd name="connsiteY24" fmla="*/ 206378 h 488420"/>
                  <a:gd name="connsiteX25" fmla="*/ 456399 w 898914"/>
                  <a:gd name="connsiteY25" fmla="*/ 127797 h 488420"/>
                  <a:gd name="connsiteX26" fmla="*/ 520693 w 898914"/>
                  <a:gd name="connsiteY26" fmla="*/ 177803 h 488420"/>
                  <a:gd name="connsiteX27" fmla="*/ 565937 w 898914"/>
                  <a:gd name="connsiteY27" fmla="*/ 213522 h 488420"/>
                  <a:gd name="connsiteX28" fmla="*/ 544506 w 898914"/>
                  <a:gd name="connsiteY28" fmla="*/ 277815 h 488420"/>
                  <a:gd name="connsiteX29" fmla="*/ 523074 w 898914"/>
                  <a:gd name="connsiteY29" fmla="*/ 330203 h 488420"/>
                  <a:gd name="connsiteX30" fmla="*/ 470687 w 898914"/>
                  <a:gd name="connsiteY30" fmla="*/ 432597 h 488420"/>
                  <a:gd name="connsiteX31" fmla="*/ 363531 w 898914"/>
                  <a:gd name="connsiteY31" fmla="*/ 487365 h 488420"/>
                  <a:gd name="connsiteX32" fmla="*/ 211131 w 898914"/>
                  <a:gd name="connsiteY32" fmla="*/ 463553 h 488420"/>
                  <a:gd name="connsiteX33" fmla="*/ 108737 w 898914"/>
                  <a:gd name="connsiteY33" fmla="*/ 401640 h 488420"/>
                  <a:gd name="connsiteX34" fmla="*/ 18249 w 898914"/>
                  <a:gd name="connsiteY34" fmla="*/ 287340 h 488420"/>
                  <a:gd name="connsiteX35" fmla="*/ 1581 w 898914"/>
                  <a:gd name="connsiteY35" fmla="*/ 182565 h 488420"/>
                  <a:gd name="connsiteX36" fmla="*/ 42062 w 898914"/>
                  <a:gd name="connsiteY36" fmla="*/ 103984 h 488420"/>
                  <a:gd name="connsiteX37" fmla="*/ 165887 w 898914"/>
                  <a:gd name="connsiteY37" fmla="*/ 25403 h 488420"/>
                  <a:gd name="connsiteX38" fmla="*/ 306381 w 898914"/>
                  <a:gd name="connsiteY38" fmla="*/ 1590 h 488420"/>
                  <a:gd name="connsiteX39" fmla="*/ 439731 w 898914"/>
                  <a:gd name="connsiteY39" fmla="*/ 3972 h 488420"/>
                  <a:gd name="connsiteX40" fmla="*/ 489737 w 898914"/>
                  <a:gd name="connsiteY40" fmla="*/ 13497 h 488420"/>
                  <a:gd name="connsiteX0" fmla="*/ 489737 w 898914"/>
                  <a:gd name="connsiteY0" fmla="*/ 13497 h 488420"/>
                  <a:gd name="connsiteX1" fmla="*/ 668331 w 898914"/>
                  <a:gd name="connsiteY1" fmla="*/ 37309 h 488420"/>
                  <a:gd name="connsiteX2" fmla="*/ 806443 w 898914"/>
                  <a:gd name="connsiteY2" fmla="*/ 84934 h 488420"/>
                  <a:gd name="connsiteX3" fmla="*/ 889787 w 898914"/>
                  <a:gd name="connsiteY3" fmla="*/ 187328 h 488420"/>
                  <a:gd name="connsiteX4" fmla="*/ 889787 w 898914"/>
                  <a:gd name="connsiteY4" fmla="*/ 301628 h 488420"/>
                  <a:gd name="connsiteX5" fmla="*/ 827874 w 898914"/>
                  <a:gd name="connsiteY5" fmla="*/ 377828 h 488420"/>
                  <a:gd name="connsiteX6" fmla="*/ 744531 w 898914"/>
                  <a:gd name="connsiteY6" fmla="*/ 427834 h 488420"/>
                  <a:gd name="connsiteX7" fmla="*/ 618324 w 898914"/>
                  <a:gd name="connsiteY7" fmla="*/ 427834 h 488420"/>
                  <a:gd name="connsiteX8" fmla="*/ 520693 w 898914"/>
                  <a:gd name="connsiteY8" fmla="*/ 408784 h 488420"/>
                  <a:gd name="connsiteX9" fmla="*/ 494500 w 898914"/>
                  <a:gd name="connsiteY9" fmla="*/ 399260 h 488420"/>
                  <a:gd name="connsiteX10" fmla="*/ 518312 w 898914"/>
                  <a:gd name="connsiteY10" fmla="*/ 337347 h 488420"/>
                  <a:gd name="connsiteX11" fmla="*/ 539743 w 898914"/>
                  <a:gd name="connsiteY11" fmla="*/ 296865 h 488420"/>
                  <a:gd name="connsiteX12" fmla="*/ 623087 w 898914"/>
                  <a:gd name="connsiteY12" fmla="*/ 325440 h 488420"/>
                  <a:gd name="connsiteX13" fmla="*/ 737387 w 898914"/>
                  <a:gd name="connsiteY13" fmla="*/ 318297 h 488420"/>
                  <a:gd name="connsiteX14" fmla="*/ 773106 w 898914"/>
                  <a:gd name="connsiteY14" fmla="*/ 242097 h 488420"/>
                  <a:gd name="connsiteX15" fmla="*/ 708812 w 898914"/>
                  <a:gd name="connsiteY15" fmla="*/ 156372 h 488420"/>
                  <a:gd name="connsiteX16" fmla="*/ 570699 w 898914"/>
                  <a:gd name="connsiteY16" fmla="*/ 111128 h 488420"/>
                  <a:gd name="connsiteX17" fmla="*/ 418299 w 898914"/>
                  <a:gd name="connsiteY17" fmla="*/ 96840 h 488420"/>
                  <a:gd name="connsiteX18" fmla="*/ 253993 w 898914"/>
                  <a:gd name="connsiteY18" fmla="*/ 108747 h 488420"/>
                  <a:gd name="connsiteX19" fmla="*/ 125406 w 898914"/>
                  <a:gd name="connsiteY19" fmla="*/ 149228 h 488420"/>
                  <a:gd name="connsiteX20" fmla="*/ 96831 w 898914"/>
                  <a:gd name="connsiteY20" fmla="*/ 220665 h 488420"/>
                  <a:gd name="connsiteX21" fmla="*/ 196843 w 898914"/>
                  <a:gd name="connsiteY21" fmla="*/ 311153 h 488420"/>
                  <a:gd name="connsiteX22" fmla="*/ 323049 w 898914"/>
                  <a:gd name="connsiteY22" fmla="*/ 349253 h 488420"/>
                  <a:gd name="connsiteX23" fmla="*/ 423062 w 898914"/>
                  <a:gd name="connsiteY23" fmla="*/ 292103 h 488420"/>
                  <a:gd name="connsiteX24" fmla="*/ 444493 w 898914"/>
                  <a:gd name="connsiteY24" fmla="*/ 206378 h 488420"/>
                  <a:gd name="connsiteX25" fmla="*/ 456399 w 898914"/>
                  <a:gd name="connsiteY25" fmla="*/ 127797 h 488420"/>
                  <a:gd name="connsiteX26" fmla="*/ 520693 w 898914"/>
                  <a:gd name="connsiteY26" fmla="*/ 177803 h 488420"/>
                  <a:gd name="connsiteX27" fmla="*/ 565937 w 898914"/>
                  <a:gd name="connsiteY27" fmla="*/ 213522 h 488420"/>
                  <a:gd name="connsiteX28" fmla="*/ 544506 w 898914"/>
                  <a:gd name="connsiteY28" fmla="*/ 277815 h 488420"/>
                  <a:gd name="connsiteX29" fmla="*/ 523074 w 898914"/>
                  <a:gd name="connsiteY29" fmla="*/ 330203 h 488420"/>
                  <a:gd name="connsiteX30" fmla="*/ 470687 w 898914"/>
                  <a:gd name="connsiteY30" fmla="*/ 432597 h 488420"/>
                  <a:gd name="connsiteX31" fmla="*/ 363531 w 898914"/>
                  <a:gd name="connsiteY31" fmla="*/ 487365 h 488420"/>
                  <a:gd name="connsiteX32" fmla="*/ 211131 w 898914"/>
                  <a:gd name="connsiteY32" fmla="*/ 463553 h 488420"/>
                  <a:gd name="connsiteX33" fmla="*/ 108737 w 898914"/>
                  <a:gd name="connsiteY33" fmla="*/ 401640 h 488420"/>
                  <a:gd name="connsiteX34" fmla="*/ 18249 w 898914"/>
                  <a:gd name="connsiteY34" fmla="*/ 287340 h 488420"/>
                  <a:gd name="connsiteX35" fmla="*/ 1581 w 898914"/>
                  <a:gd name="connsiteY35" fmla="*/ 182565 h 488420"/>
                  <a:gd name="connsiteX36" fmla="*/ 42062 w 898914"/>
                  <a:gd name="connsiteY36" fmla="*/ 103984 h 488420"/>
                  <a:gd name="connsiteX37" fmla="*/ 165887 w 898914"/>
                  <a:gd name="connsiteY37" fmla="*/ 25403 h 488420"/>
                  <a:gd name="connsiteX38" fmla="*/ 306381 w 898914"/>
                  <a:gd name="connsiteY38" fmla="*/ 1590 h 488420"/>
                  <a:gd name="connsiteX39" fmla="*/ 439731 w 898914"/>
                  <a:gd name="connsiteY39" fmla="*/ 3972 h 488420"/>
                  <a:gd name="connsiteX40" fmla="*/ 489737 w 898914"/>
                  <a:gd name="connsiteY40" fmla="*/ 13497 h 488420"/>
                  <a:gd name="connsiteX0" fmla="*/ 489737 w 898914"/>
                  <a:gd name="connsiteY0" fmla="*/ 13497 h 488420"/>
                  <a:gd name="connsiteX1" fmla="*/ 668331 w 898914"/>
                  <a:gd name="connsiteY1" fmla="*/ 37309 h 488420"/>
                  <a:gd name="connsiteX2" fmla="*/ 806443 w 898914"/>
                  <a:gd name="connsiteY2" fmla="*/ 84934 h 488420"/>
                  <a:gd name="connsiteX3" fmla="*/ 889787 w 898914"/>
                  <a:gd name="connsiteY3" fmla="*/ 187328 h 488420"/>
                  <a:gd name="connsiteX4" fmla="*/ 889787 w 898914"/>
                  <a:gd name="connsiteY4" fmla="*/ 301628 h 488420"/>
                  <a:gd name="connsiteX5" fmla="*/ 827874 w 898914"/>
                  <a:gd name="connsiteY5" fmla="*/ 377828 h 488420"/>
                  <a:gd name="connsiteX6" fmla="*/ 744531 w 898914"/>
                  <a:gd name="connsiteY6" fmla="*/ 427834 h 488420"/>
                  <a:gd name="connsiteX7" fmla="*/ 618324 w 898914"/>
                  <a:gd name="connsiteY7" fmla="*/ 427834 h 488420"/>
                  <a:gd name="connsiteX8" fmla="*/ 520693 w 898914"/>
                  <a:gd name="connsiteY8" fmla="*/ 408784 h 488420"/>
                  <a:gd name="connsiteX9" fmla="*/ 494500 w 898914"/>
                  <a:gd name="connsiteY9" fmla="*/ 399260 h 488420"/>
                  <a:gd name="connsiteX10" fmla="*/ 518312 w 898914"/>
                  <a:gd name="connsiteY10" fmla="*/ 337347 h 488420"/>
                  <a:gd name="connsiteX11" fmla="*/ 539743 w 898914"/>
                  <a:gd name="connsiteY11" fmla="*/ 296865 h 488420"/>
                  <a:gd name="connsiteX12" fmla="*/ 625468 w 898914"/>
                  <a:gd name="connsiteY12" fmla="*/ 318296 h 488420"/>
                  <a:gd name="connsiteX13" fmla="*/ 737387 w 898914"/>
                  <a:gd name="connsiteY13" fmla="*/ 318297 h 488420"/>
                  <a:gd name="connsiteX14" fmla="*/ 773106 w 898914"/>
                  <a:gd name="connsiteY14" fmla="*/ 242097 h 488420"/>
                  <a:gd name="connsiteX15" fmla="*/ 708812 w 898914"/>
                  <a:gd name="connsiteY15" fmla="*/ 156372 h 488420"/>
                  <a:gd name="connsiteX16" fmla="*/ 570699 w 898914"/>
                  <a:gd name="connsiteY16" fmla="*/ 111128 h 488420"/>
                  <a:gd name="connsiteX17" fmla="*/ 418299 w 898914"/>
                  <a:gd name="connsiteY17" fmla="*/ 96840 h 488420"/>
                  <a:gd name="connsiteX18" fmla="*/ 253993 w 898914"/>
                  <a:gd name="connsiteY18" fmla="*/ 108747 h 488420"/>
                  <a:gd name="connsiteX19" fmla="*/ 125406 w 898914"/>
                  <a:gd name="connsiteY19" fmla="*/ 149228 h 488420"/>
                  <a:gd name="connsiteX20" fmla="*/ 96831 w 898914"/>
                  <a:gd name="connsiteY20" fmla="*/ 220665 h 488420"/>
                  <a:gd name="connsiteX21" fmla="*/ 196843 w 898914"/>
                  <a:gd name="connsiteY21" fmla="*/ 311153 h 488420"/>
                  <a:gd name="connsiteX22" fmla="*/ 323049 w 898914"/>
                  <a:gd name="connsiteY22" fmla="*/ 349253 h 488420"/>
                  <a:gd name="connsiteX23" fmla="*/ 423062 w 898914"/>
                  <a:gd name="connsiteY23" fmla="*/ 292103 h 488420"/>
                  <a:gd name="connsiteX24" fmla="*/ 444493 w 898914"/>
                  <a:gd name="connsiteY24" fmla="*/ 206378 h 488420"/>
                  <a:gd name="connsiteX25" fmla="*/ 456399 w 898914"/>
                  <a:gd name="connsiteY25" fmla="*/ 127797 h 488420"/>
                  <a:gd name="connsiteX26" fmla="*/ 520693 w 898914"/>
                  <a:gd name="connsiteY26" fmla="*/ 177803 h 488420"/>
                  <a:gd name="connsiteX27" fmla="*/ 565937 w 898914"/>
                  <a:gd name="connsiteY27" fmla="*/ 213522 h 488420"/>
                  <a:gd name="connsiteX28" fmla="*/ 544506 w 898914"/>
                  <a:gd name="connsiteY28" fmla="*/ 277815 h 488420"/>
                  <a:gd name="connsiteX29" fmla="*/ 523074 w 898914"/>
                  <a:gd name="connsiteY29" fmla="*/ 330203 h 488420"/>
                  <a:gd name="connsiteX30" fmla="*/ 470687 w 898914"/>
                  <a:gd name="connsiteY30" fmla="*/ 432597 h 488420"/>
                  <a:gd name="connsiteX31" fmla="*/ 363531 w 898914"/>
                  <a:gd name="connsiteY31" fmla="*/ 487365 h 488420"/>
                  <a:gd name="connsiteX32" fmla="*/ 211131 w 898914"/>
                  <a:gd name="connsiteY32" fmla="*/ 463553 h 488420"/>
                  <a:gd name="connsiteX33" fmla="*/ 108737 w 898914"/>
                  <a:gd name="connsiteY33" fmla="*/ 401640 h 488420"/>
                  <a:gd name="connsiteX34" fmla="*/ 18249 w 898914"/>
                  <a:gd name="connsiteY34" fmla="*/ 287340 h 488420"/>
                  <a:gd name="connsiteX35" fmla="*/ 1581 w 898914"/>
                  <a:gd name="connsiteY35" fmla="*/ 182565 h 488420"/>
                  <a:gd name="connsiteX36" fmla="*/ 42062 w 898914"/>
                  <a:gd name="connsiteY36" fmla="*/ 103984 h 488420"/>
                  <a:gd name="connsiteX37" fmla="*/ 165887 w 898914"/>
                  <a:gd name="connsiteY37" fmla="*/ 25403 h 488420"/>
                  <a:gd name="connsiteX38" fmla="*/ 306381 w 898914"/>
                  <a:gd name="connsiteY38" fmla="*/ 1590 h 488420"/>
                  <a:gd name="connsiteX39" fmla="*/ 439731 w 898914"/>
                  <a:gd name="connsiteY39" fmla="*/ 3972 h 488420"/>
                  <a:gd name="connsiteX40" fmla="*/ 489737 w 898914"/>
                  <a:gd name="connsiteY40" fmla="*/ 13497 h 488420"/>
                  <a:gd name="connsiteX0" fmla="*/ 489737 w 898914"/>
                  <a:gd name="connsiteY0" fmla="*/ 13497 h 488420"/>
                  <a:gd name="connsiteX1" fmla="*/ 668331 w 898914"/>
                  <a:gd name="connsiteY1" fmla="*/ 37309 h 488420"/>
                  <a:gd name="connsiteX2" fmla="*/ 806443 w 898914"/>
                  <a:gd name="connsiteY2" fmla="*/ 84934 h 488420"/>
                  <a:gd name="connsiteX3" fmla="*/ 889787 w 898914"/>
                  <a:gd name="connsiteY3" fmla="*/ 187328 h 488420"/>
                  <a:gd name="connsiteX4" fmla="*/ 889787 w 898914"/>
                  <a:gd name="connsiteY4" fmla="*/ 301628 h 488420"/>
                  <a:gd name="connsiteX5" fmla="*/ 827874 w 898914"/>
                  <a:gd name="connsiteY5" fmla="*/ 377828 h 488420"/>
                  <a:gd name="connsiteX6" fmla="*/ 744531 w 898914"/>
                  <a:gd name="connsiteY6" fmla="*/ 427834 h 488420"/>
                  <a:gd name="connsiteX7" fmla="*/ 618324 w 898914"/>
                  <a:gd name="connsiteY7" fmla="*/ 427834 h 488420"/>
                  <a:gd name="connsiteX8" fmla="*/ 520693 w 898914"/>
                  <a:gd name="connsiteY8" fmla="*/ 408784 h 488420"/>
                  <a:gd name="connsiteX9" fmla="*/ 494500 w 898914"/>
                  <a:gd name="connsiteY9" fmla="*/ 399260 h 488420"/>
                  <a:gd name="connsiteX10" fmla="*/ 518312 w 898914"/>
                  <a:gd name="connsiteY10" fmla="*/ 337347 h 488420"/>
                  <a:gd name="connsiteX11" fmla="*/ 539743 w 898914"/>
                  <a:gd name="connsiteY11" fmla="*/ 301628 h 488420"/>
                  <a:gd name="connsiteX12" fmla="*/ 625468 w 898914"/>
                  <a:gd name="connsiteY12" fmla="*/ 318296 h 488420"/>
                  <a:gd name="connsiteX13" fmla="*/ 737387 w 898914"/>
                  <a:gd name="connsiteY13" fmla="*/ 318297 h 488420"/>
                  <a:gd name="connsiteX14" fmla="*/ 773106 w 898914"/>
                  <a:gd name="connsiteY14" fmla="*/ 242097 h 488420"/>
                  <a:gd name="connsiteX15" fmla="*/ 708812 w 898914"/>
                  <a:gd name="connsiteY15" fmla="*/ 156372 h 488420"/>
                  <a:gd name="connsiteX16" fmla="*/ 570699 w 898914"/>
                  <a:gd name="connsiteY16" fmla="*/ 111128 h 488420"/>
                  <a:gd name="connsiteX17" fmla="*/ 418299 w 898914"/>
                  <a:gd name="connsiteY17" fmla="*/ 96840 h 488420"/>
                  <a:gd name="connsiteX18" fmla="*/ 253993 w 898914"/>
                  <a:gd name="connsiteY18" fmla="*/ 108747 h 488420"/>
                  <a:gd name="connsiteX19" fmla="*/ 125406 w 898914"/>
                  <a:gd name="connsiteY19" fmla="*/ 149228 h 488420"/>
                  <a:gd name="connsiteX20" fmla="*/ 96831 w 898914"/>
                  <a:gd name="connsiteY20" fmla="*/ 220665 h 488420"/>
                  <a:gd name="connsiteX21" fmla="*/ 196843 w 898914"/>
                  <a:gd name="connsiteY21" fmla="*/ 311153 h 488420"/>
                  <a:gd name="connsiteX22" fmla="*/ 323049 w 898914"/>
                  <a:gd name="connsiteY22" fmla="*/ 349253 h 488420"/>
                  <a:gd name="connsiteX23" fmla="*/ 423062 w 898914"/>
                  <a:gd name="connsiteY23" fmla="*/ 292103 h 488420"/>
                  <a:gd name="connsiteX24" fmla="*/ 444493 w 898914"/>
                  <a:gd name="connsiteY24" fmla="*/ 206378 h 488420"/>
                  <a:gd name="connsiteX25" fmla="*/ 456399 w 898914"/>
                  <a:gd name="connsiteY25" fmla="*/ 127797 h 488420"/>
                  <a:gd name="connsiteX26" fmla="*/ 520693 w 898914"/>
                  <a:gd name="connsiteY26" fmla="*/ 177803 h 488420"/>
                  <a:gd name="connsiteX27" fmla="*/ 565937 w 898914"/>
                  <a:gd name="connsiteY27" fmla="*/ 213522 h 488420"/>
                  <a:gd name="connsiteX28" fmla="*/ 544506 w 898914"/>
                  <a:gd name="connsiteY28" fmla="*/ 277815 h 488420"/>
                  <a:gd name="connsiteX29" fmla="*/ 523074 w 898914"/>
                  <a:gd name="connsiteY29" fmla="*/ 330203 h 488420"/>
                  <a:gd name="connsiteX30" fmla="*/ 470687 w 898914"/>
                  <a:gd name="connsiteY30" fmla="*/ 432597 h 488420"/>
                  <a:gd name="connsiteX31" fmla="*/ 363531 w 898914"/>
                  <a:gd name="connsiteY31" fmla="*/ 487365 h 488420"/>
                  <a:gd name="connsiteX32" fmla="*/ 211131 w 898914"/>
                  <a:gd name="connsiteY32" fmla="*/ 463553 h 488420"/>
                  <a:gd name="connsiteX33" fmla="*/ 108737 w 898914"/>
                  <a:gd name="connsiteY33" fmla="*/ 401640 h 488420"/>
                  <a:gd name="connsiteX34" fmla="*/ 18249 w 898914"/>
                  <a:gd name="connsiteY34" fmla="*/ 287340 h 488420"/>
                  <a:gd name="connsiteX35" fmla="*/ 1581 w 898914"/>
                  <a:gd name="connsiteY35" fmla="*/ 182565 h 488420"/>
                  <a:gd name="connsiteX36" fmla="*/ 42062 w 898914"/>
                  <a:gd name="connsiteY36" fmla="*/ 103984 h 488420"/>
                  <a:gd name="connsiteX37" fmla="*/ 165887 w 898914"/>
                  <a:gd name="connsiteY37" fmla="*/ 25403 h 488420"/>
                  <a:gd name="connsiteX38" fmla="*/ 306381 w 898914"/>
                  <a:gd name="connsiteY38" fmla="*/ 1590 h 488420"/>
                  <a:gd name="connsiteX39" fmla="*/ 439731 w 898914"/>
                  <a:gd name="connsiteY39" fmla="*/ 3972 h 488420"/>
                  <a:gd name="connsiteX40" fmla="*/ 489737 w 898914"/>
                  <a:gd name="connsiteY40" fmla="*/ 13497 h 488420"/>
                  <a:gd name="connsiteX0" fmla="*/ 489737 w 898914"/>
                  <a:gd name="connsiteY0" fmla="*/ 13497 h 488420"/>
                  <a:gd name="connsiteX1" fmla="*/ 668331 w 898914"/>
                  <a:gd name="connsiteY1" fmla="*/ 37309 h 488420"/>
                  <a:gd name="connsiteX2" fmla="*/ 806443 w 898914"/>
                  <a:gd name="connsiteY2" fmla="*/ 84934 h 488420"/>
                  <a:gd name="connsiteX3" fmla="*/ 889787 w 898914"/>
                  <a:gd name="connsiteY3" fmla="*/ 187328 h 488420"/>
                  <a:gd name="connsiteX4" fmla="*/ 889787 w 898914"/>
                  <a:gd name="connsiteY4" fmla="*/ 301628 h 488420"/>
                  <a:gd name="connsiteX5" fmla="*/ 827874 w 898914"/>
                  <a:gd name="connsiteY5" fmla="*/ 377828 h 488420"/>
                  <a:gd name="connsiteX6" fmla="*/ 744531 w 898914"/>
                  <a:gd name="connsiteY6" fmla="*/ 427834 h 488420"/>
                  <a:gd name="connsiteX7" fmla="*/ 618324 w 898914"/>
                  <a:gd name="connsiteY7" fmla="*/ 427834 h 488420"/>
                  <a:gd name="connsiteX8" fmla="*/ 520693 w 898914"/>
                  <a:gd name="connsiteY8" fmla="*/ 408784 h 488420"/>
                  <a:gd name="connsiteX9" fmla="*/ 494500 w 898914"/>
                  <a:gd name="connsiteY9" fmla="*/ 399260 h 488420"/>
                  <a:gd name="connsiteX10" fmla="*/ 518312 w 898914"/>
                  <a:gd name="connsiteY10" fmla="*/ 337347 h 488420"/>
                  <a:gd name="connsiteX11" fmla="*/ 546887 w 898914"/>
                  <a:gd name="connsiteY11" fmla="*/ 301628 h 488420"/>
                  <a:gd name="connsiteX12" fmla="*/ 625468 w 898914"/>
                  <a:gd name="connsiteY12" fmla="*/ 318296 h 488420"/>
                  <a:gd name="connsiteX13" fmla="*/ 737387 w 898914"/>
                  <a:gd name="connsiteY13" fmla="*/ 318297 h 488420"/>
                  <a:gd name="connsiteX14" fmla="*/ 773106 w 898914"/>
                  <a:gd name="connsiteY14" fmla="*/ 242097 h 488420"/>
                  <a:gd name="connsiteX15" fmla="*/ 708812 w 898914"/>
                  <a:gd name="connsiteY15" fmla="*/ 156372 h 488420"/>
                  <a:gd name="connsiteX16" fmla="*/ 570699 w 898914"/>
                  <a:gd name="connsiteY16" fmla="*/ 111128 h 488420"/>
                  <a:gd name="connsiteX17" fmla="*/ 418299 w 898914"/>
                  <a:gd name="connsiteY17" fmla="*/ 96840 h 488420"/>
                  <a:gd name="connsiteX18" fmla="*/ 253993 w 898914"/>
                  <a:gd name="connsiteY18" fmla="*/ 108747 h 488420"/>
                  <a:gd name="connsiteX19" fmla="*/ 125406 w 898914"/>
                  <a:gd name="connsiteY19" fmla="*/ 149228 h 488420"/>
                  <a:gd name="connsiteX20" fmla="*/ 96831 w 898914"/>
                  <a:gd name="connsiteY20" fmla="*/ 220665 h 488420"/>
                  <a:gd name="connsiteX21" fmla="*/ 196843 w 898914"/>
                  <a:gd name="connsiteY21" fmla="*/ 311153 h 488420"/>
                  <a:gd name="connsiteX22" fmla="*/ 323049 w 898914"/>
                  <a:gd name="connsiteY22" fmla="*/ 349253 h 488420"/>
                  <a:gd name="connsiteX23" fmla="*/ 423062 w 898914"/>
                  <a:gd name="connsiteY23" fmla="*/ 292103 h 488420"/>
                  <a:gd name="connsiteX24" fmla="*/ 444493 w 898914"/>
                  <a:gd name="connsiteY24" fmla="*/ 206378 h 488420"/>
                  <a:gd name="connsiteX25" fmla="*/ 456399 w 898914"/>
                  <a:gd name="connsiteY25" fmla="*/ 127797 h 488420"/>
                  <a:gd name="connsiteX26" fmla="*/ 520693 w 898914"/>
                  <a:gd name="connsiteY26" fmla="*/ 177803 h 488420"/>
                  <a:gd name="connsiteX27" fmla="*/ 565937 w 898914"/>
                  <a:gd name="connsiteY27" fmla="*/ 213522 h 488420"/>
                  <a:gd name="connsiteX28" fmla="*/ 544506 w 898914"/>
                  <a:gd name="connsiteY28" fmla="*/ 277815 h 488420"/>
                  <a:gd name="connsiteX29" fmla="*/ 523074 w 898914"/>
                  <a:gd name="connsiteY29" fmla="*/ 330203 h 488420"/>
                  <a:gd name="connsiteX30" fmla="*/ 470687 w 898914"/>
                  <a:gd name="connsiteY30" fmla="*/ 432597 h 488420"/>
                  <a:gd name="connsiteX31" fmla="*/ 363531 w 898914"/>
                  <a:gd name="connsiteY31" fmla="*/ 487365 h 488420"/>
                  <a:gd name="connsiteX32" fmla="*/ 211131 w 898914"/>
                  <a:gd name="connsiteY32" fmla="*/ 463553 h 488420"/>
                  <a:gd name="connsiteX33" fmla="*/ 108737 w 898914"/>
                  <a:gd name="connsiteY33" fmla="*/ 401640 h 488420"/>
                  <a:gd name="connsiteX34" fmla="*/ 18249 w 898914"/>
                  <a:gd name="connsiteY34" fmla="*/ 287340 h 488420"/>
                  <a:gd name="connsiteX35" fmla="*/ 1581 w 898914"/>
                  <a:gd name="connsiteY35" fmla="*/ 182565 h 488420"/>
                  <a:gd name="connsiteX36" fmla="*/ 42062 w 898914"/>
                  <a:gd name="connsiteY36" fmla="*/ 103984 h 488420"/>
                  <a:gd name="connsiteX37" fmla="*/ 165887 w 898914"/>
                  <a:gd name="connsiteY37" fmla="*/ 25403 h 488420"/>
                  <a:gd name="connsiteX38" fmla="*/ 306381 w 898914"/>
                  <a:gd name="connsiteY38" fmla="*/ 1590 h 488420"/>
                  <a:gd name="connsiteX39" fmla="*/ 439731 w 898914"/>
                  <a:gd name="connsiteY39" fmla="*/ 3972 h 488420"/>
                  <a:gd name="connsiteX40" fmla="*/ 489737 w 898914"/>
                  <a:gd name="connsiteY40" fmla="*/ 13497 h 488420"/>
                  <a:gd name="connsiteX0" fmla="*/ 489737 w 898914"/>
                  <a:gd name="connsiteY0" fmla="*/ 13497 h 488420"/>
                  <a:gd name="connsiteX1" fmla="*/ 668331 w 898914"/>
                  <a:gd name="connsiteY1" fmla="*/ 37309 h 488420"/>
                  <a:gd name="connsiteX2" fmla="*/ 806443 w 898914"/>
                  <a:gd name="connsiteY2" fmla="*/ 84934 h 488420"/>
                  <a:gd name="connsiteX3" fmla="*/ 889787 w 898914"/>
                  <a:gd name="connsiteY3" fmla="*/ 187328 h 488420"/>
                  <a:gd name="connsiteX4" fmla="*/ 889787 w 898914"/>
                  <a:gd name="connsiteY4" fmla="*/ 301628 h 488420"/>
                  <a:gd name="connsiteX5" fmla="*/ 827874 w 898914"/>
                  <a:gd name="connsiteY5" fmla="*/ 377828 h 488420"/>
                  <a:gd name="connsiteX6" fmla="*/ 744531 w 898914"/>
                  <a:gd name="connsiteY6" fmla="*/ 427834 h 488420"/>
                  <a:gd name="connsiteX7" fmla="*/ 618324 w 898914"/>
                  <a:gd name="connsiteY7" fmla="*/ 427834 h 488420"/>
                  <a:gd name="connsiteX8" fmla="*/ 520693 w 898914"/>
                  <a:gd name="connsiteY8" fmla="*/ 408784 h 488420"/>
                  <a:gd name="connsiteX9" fmla="*/ 494500 w 898914"/>
                  <a:gd name="connsiteY9" fmla="*/ 399260 h 488420"/>
                  <a:gd name="connsiteX10" fmla="*/ 518312 w 898914"/>
                  <a:gd name="connsiteY10" fmla="*/ 337347 h 488420"/>
                  <a:gd name="connsiteX11" fmla="*/ 542125 w 898914"/>
                  <a:gd name="connsiteY11" fmla="*/ 299247 h 488420"/>
                  <a:gd name="connsiteX12" fmla="*/ 625468 w 898914"/>
                  <a:gd name="connsiteY12" fmla="*/ 318296 h 488420"/>
                  <a:gd name="connsiteX13" fmla="*/ 737387 w 898914"/>
                  <a:gd name="connsiteY13" fmla="*/ 318297 h 488420"/>
                  <a:gd name="connsiteX14" fmla="*/ 773106 w 898914"/>
                  <a:gd name="connsiteY14" fmla="*/ 242097 h 488420"/>
                  <a:gd name="connsiteX15" fmla="*/ 708812 w 898914"/>
                  <a:gd name="connsiteY15" fmla="*/ 156372 h 488420"/>
                  <a:gd name="connsiteX16" fmla="*/ 570699 w 898914"/>
                  <a:gd name="connsiteY16" fmla="*/ 111128 h 488420"/>
                  <a:gd name="connsiteX17" fmla="*/ 418299 w 898914"/>
                  <a:gd name="connsiteY17" fmla="*/ 96840 h 488420"/>
                  <a:gd name="connsiteX18" fmla="*/ 253993 w 898914"/>
                  <a:gd name="connsiteY18" fmla="*/ 108747 h 488420"/>
                  <a:gd name="connsiteX19" fmla="*/ 125406 w 898914"/>
                  <a:gd name="connsiteY19" fmla="*/ 149228 h 488420"/>
                  <a:gd name="connsiteX20" fmla="*/ 96831 w 898914"/>
                  <a:gd name="connsiteY20" fmla="*/ 220665 h 488420"/>
                  <a:gd name="connsiteX21" fmla="*/ 196843 w 898914"/>
                  <a:gd name="connsiteY21" fmla="*/ 311153 h 488420"/>
                  <a:gd name="connsiteX22" fmla="*/ 323049 w 898914"/>
                  <a:gd name="connsiteY22" fmla="*/ 349253 h 488420"/>
                  <a:gd name="connsiteX23" fmla="*/ 423062 w 898914"/>
                  <a:gd name="connsiteY23" fmla="*/ 292103 h 488420"/>
                  <a:gd name="connsiteX24" fmla="*/ 444493 w 898914"/>
                  <a:gd name="connsiteY24" fmla="*/ 206378 h 488420"/>
                  <a:gd name="connsiteX25" fmla="*/ 456399 w 898914"/>
                  <a:gd name="connsiteY25" fmla="*/ 127797 h 488420"/>
                  <a:gd name="connsiteX26" fmla="*/ 520693 w 898914"/>
                  <a:gd name="connsiteY26" fmla="*/ 177803 h 488420"/>
                  <a:gd name="connsiteX27" fmla="*/ 565937 w 898914"/>
                  <a:gd name="connsiteY27" fmla="*/ 213522 h 488420"/>
                  <a:gd name="connsiteX28" fmla="*/ 544506 w 898914"/>
                  <a:gd name="connsiteY28" fmla="*/ 277815 h 488420"/>
                  <a:gd name="connsiteX29" fmla="*/ 523074 w 898914"/>
                  <a:gd name="connsiteY29" fmla="*/ 330203 h 488420"/>
                  <a:gd name="connsiteX30" fmla="*/ 470687 w 898914"/>
                  <a:gd name="connsiteY30" fmla="*/ 432597 h 488420"/>
                  <a:gd name="connsiteX31" fmla="*/ 363531 w 898914"/>
                  <a:gd name="connsiteY31" fmla="*/ 487365 h 488420"/>
                  <a:gd name="connsiteX32" fmla="*/ 211131 w 898914"/>
                  <a:gd name="connsiteY32" fmla="*/ 463553 h 488420"/>
                  <a:gd name="connsiteX33" fmla="*/ 108737 w 898914"/>
                  <a:gd name="connsiteY33" fmla="*/ 401640 h 488420"/>
                  <a:gd name="connsiteX34" fmla="*/ 18249 w 898914"/>
                  <a:gd name="connsiteY34" fmla="*/ 287340 h 488420"/>
                  <a:gd name="connsiteX35" fmla="*/ 1581 w 898914"/>
                  <a:gd name="connsiteY35" fmla="*/ 182565 h 488420"/>
                  <a:gd name="connsiteX36" fmla="*/ 42062 w 898914"/>
                  <a:gd name="connsiteY36" fmla="*/ 103984 h 488420"/>
                  <a:gd name="connsiteX37" fmla="*/ 165887 w 898914"/>
                  <a:gd name="connsiteY37" fmla="*/ 25403 h 488420"/>
                  <a:gd name="connsiteX38" fmla="*/ 306381 w 898914"/>
                  <a:gd name="connsiteY38" fmla="*/ 1590 h 488420"/>
                  <a:gd name="connsiteX39" fmla="*/ 439731 w 898914"/>
                  <a:gd name="connsiteY39" fmla="*/ 3972 h 488420"/>
                  <a:gd name="connsiteX40" fmla="*/ 489737 w 898914"/>
                  <a:gd name="connsiteY40" fmla="*/ 13497 h 488420"/>
                  <a:gd name="connsiteX0" fmla="*/ 489737 w 898914"/>
                  <a:gd name="connsiteY0" fmla="*/ 13497 h 488420"/>
                  <a:gd name="connsiteX1" fmla="*/ 668331 w 898914"/>
                  <a:gd name="connsiteY1" fmla="*/ 37309 h 488420"/>
                  <a:gd name="connsiteX2" fmla="*/ 806443 w 898914"/>
                  <a:gd name="connsiteY2" fmla="*/ 84934 h 488420"/>
                  <a:gd name="connsiteX3" fmla="*/ 889787 w 898914"/>
                  <a:gd name="connsiteY3" fmla="*/ 187328 h 488420"/>
                  <a:gd name="connsiteX4" fmla="*/ 889787 w 898914"/>
                  <a:gd name="connsiteY4" fmla="*/ 301628 h 488420"/>
                  <a:gd name="connsiteX5" fmla="*/ 827874 w 898914"/>
                  <a:gd name="connsiteY5" fmla="*/ 377828 h 488420"/>
                  <a:gd name="connsiteX6" fmla="*/ 744531 w 898914"/>
                  <a:gd name="connsiteY6" fmla="*/ 427834 h 488420"/>
                  <a:gd name="connsiteX7" fmla="*/ 618324 w 898914"/>
                  <a:gd name="connsiteY7" fmla="*/ 427834 h 488420"/>
                  <a:gd name="connsiteX8" fmla="*/ 520693 w 898914"/>
                  <a:gd name="connsiteY8" fmla="*/ 408784 h 488420"/>
                  <a:gd name="connsiteX9" fmla="*/ 494500 w 898914"/>
                  <a:gd name="connsiteY9" fmla="*/ 399260 h 488420"/>
                  <a:gd name="connsiteX10" fmla="*/ 518312 w 898914"/>
                  <a:gd name="connsiteY10" fmla="*/ 337347 h 488420"/>
                  <a:gd name="connsiteX11" fmla="*/ 542125 w 898914"/>
                  <a:gd name="connsiteY11" fmla="*/ 299247 h 488420"/>
                  <a:gd name="connsiteX12" fmla="*/ 625468 w 898914"/>
                  <a:gd name="connsiteY12" fmla="*/ 318296 h 488420"/>
                  <a:gd name="connsiteX13" fmla="*/ 737387 w 898914"/>
                  <a:gd name="connsiteY13" fmla="*/ 318297 h 488420"/>
                  <a:gd name="connsiteX14" fmla="*/ 773106 w 898914"/>
                  <a:gd name="connsiteY14" fmla="*/ 242097 h 488420"/>
                  <a:gd name="connsiteX15" fmla="*/ 708812 w 898914"/>
                  <a:gd name="connsiteY15" fmla="*/ 156372 h 488420"/>
                  <a:gd name="connsiteX16" fmla="*/ 570699 w 898914"/>
                  <a:gd name="connsiteY16" fmla="*/ 111128 h 488420"/>
                  <a:gd name="connsiteX17" fmla="*/ 418299 w 898914"/>
                  <a:gd name="connsiteY17" fmla="*/ 96840 h 488420"/>
                  <a:gd name="connsiteX18" fmla="*/ 253993 w 898914"/>
                  <a:gd name="connsiteY18" fmla="*/ 108747 h 488420"/>
                  <a:gd name="connsiteX19" fmla="*/ 125406 w 898914"/>
                  <a:gd name="connsiteY19" fmla="*/ 149228 h 488420"/>
                  <a:gd name="connsiteX20" fmla="*/ 96831 w 898914"/>
                  <a:gd name="connsiteY20" fmla="*/ 220665 h 488420"/>
                  <a:gd name="connsiteX21" fmla="*/ 196843 w 898914"/>
                  <a:gd name="connsiteY21" fmla="*/ 311153 h 488420"/>
                  <a:gd name="connsiteX22" fmla="*/ 323049 w 898914"/>
                  <a:gd name="connsiteY22" fmla="*/ 349253 h 488420"/>
                  <a:gd name="connsiteX23" fmla="*/ 423062 w 898914"/>
                  <a:gd name="connsiteY23" fmla="*/ 292103 h 488420"/>
                  <a:gd name="connsiteX24" fmla="*/ 444493 w 898914"/>
                  <a:gd name="connsiteY24" fmla="*/ 206378 h 488420"/>
                  <a:gd name="connsiteX25" fmla="*/ 456399 w 898914"/>
                  <a:gd name="connsiteY25" fmla="*/ 132559 h 488420"/>
                  <a:gd name="connsiteX26" fmla="*/ 520693 w 898914"/>
                  <a:gd name="connsiteY26" fmla="*/ 177803 h 488420"/>
                  <a:gd name="connsiteX27" fmla="*/ 565937 w 898914"/>
                  <a:gd name="connsiteY27" fmla="*/ 213522 h 488420"/>
                  <a:gd name="connsiteX28" fmla="*/ 544506 w 898914"/>
                  <a:gd name="connsiteY28" fmla="*/ 277815 h 488420"/>
                  <a:gd name="connsiteX29" fmla="*/ 523074 w 898914"/>
                  <a:gd name="connsiteY29" fmla="*/ 330203 h 488420"/>
                  <a:gd name="connsiteX30" fmla="*/ 470687 w 898914"/>
                  <a:gd name="connsiteY30" fmla="*/ 432597 h 488420"/>
                  <a:gd name="connsiteX31" fmla="*/ 363531 w 898914"/>
                  <a:gd name="connsiteY31" fmla="*/ 487365 h 488420"/>
                  <a:gd name="connsiteX32" fmla="*/ 211131 w 898914"/>
                  <a:gd name="connsiteY32" fmla="*/ 463553 h 488420"/>
                  <a:gd name="connsiteX33" fmla="*/ 108737 w 898914"/>
                  <a:gd name="connsiteY33" fmla="*/ 401640 h 488420"/>
                  <a:gd name="connsiteX34" fmla="*/ 18249 w 898914"/>
                  <a:gd name="connsiteY34" fmla="*/ 287340 h 488420"/>
                  <a:gd name="connsiteX35" fmla="*/ 1581 w 898914"/>
                  <a:gd name="connsiteY35" fmla="*/ 182565 h 488420"/>
                  <a:gd name="connsiteX36" fmla="*/ 42062 w 898914"/>
                  <a:gd name="connsiteY36" fmla="*/ 103984 h 488420"/>
                  <a:gd name="connsiteX37" fmla="*/ 165887 w 898914"/>
                  <a:gd name="connsiteY37" fmla="*/ 25403 h 488420"/>
                  <a:gd name="connsiteX38" fmla="*/ 306381 w 898914"/>
                  <a:gd name="connsiteY38" fmla="*/ 1590 h 488420"/>
                  <a:gd name="connsiteX39" fmla="*/ 439731 w 898914"/>
                  <a:gd name="connsiteY39" fmla="*/ 3972 h 488420"/>
                  <a:gd name="connsiteX40" fmla="*/ 489737 w 898914"/>
                  <a:gd name="connsiteY40" fmla="*/ 13497 h 488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98914" h="488420">
                    <a:moveTo>
                      <a:pt x="489737" y="13497"/>
                    </a:moveTo>
                    <a:cubicBezTo>
                      <a:pt x="527837" y="19053"/>
                      <a:pt x="615547" y="25403"/>
                      <a:pt x="668331" y="37309"/>
                    </a:cubicBezTo>
                    <a:cubicBezTo>
                      <a:pt x="721115" y="49215"/>
                      <a:pt x="769534" y="59931"/>
                      <a:pt x="806443" y="84934"/>
                    </a:cubicBezTo>
                    <a:cubicBezTo>
                      <a:pt x="843352" y="109937"/>
                      <a:pt x="875896" y="151212"/>
                      <a:pt x="889787" y="187328"/>
                    </a:cubicBezTo>
                    <a:cubicBezTo>
                      <a:pt x="903678" y="223444"/>
                      <a:pt x="900106" y="269878"/>
                      <a:pt x="889787" y="301628"/>
                    </a:cubicBezTo>
                    <a:cubicBezTo>
                      <a:pt x="879468" y="333378"/>
                      <a:pt x="852083" y="356794"/>
                      <a:pt x="827874" y="377828"/>
                    </a:cubicBezTo>
                    <a:cubicBezTo>
                      <a:pt x="803665" y="398862"/>
                      <a:pt x="779456" y="419500"/>
                      <a:pt x="744531" y="427834"/>
                    </a:cubicBezTo>
                    <a:cubicBezTo>
                      <a:pt x="709606" y="436168"/>
                      <a:pt x="655630" y="431009"/>
                      <a:pt x="618324" y="427834"/>
                    </a:cubicBezTo>
                    <a:cubicBezTo>
                      <a:pt x="581018" y="424659"/>
                      <a:pt x="541330" y="413546"/>
                      <a:pt x="520693" y="408784"/>
                    </a:cubicBezTo>
                    <a:cubicBezTo>
                      <a:pt x="500056" y="404022"/>
                      <a:pt x="494897" y="411166"/>
                      <a:pt x="494500" y="399260"/>
                    </a:cubicBezTo>
                    <a:cubicBezTo>
                      <a:pt x="494103" y="387354"/>
                      <a:pt x="510375" y="354016"/>
                      <a:pt x="518312" y="337347"/>
                    </a:cubicBezTo>
                    <a:cubicBezTo>
                      <a:pt x="526249" y="320678"/>
                      <a:pt x="524266" y="302422"/>
                      <a:pt x="542125" y="299247"/>
                    </a:cubicBezTo>
                    <a:cubicBezTo>
                      <a:pt x="559984" y="296072"/>
                      <a:pt x="592924" y="315121"/>
                      <a:pt x="625468" y="318296"/>
                    </a:cubicBezTo>
                    <a:cubicBezTo>
                      <a:pt x="658012" y="321471"/>
                      <a:pt x="712781" y="330997"/>
                      <a:pt x="737387" y="318297"/>
                    </a:cubicBezTo>
                    <a:cubicBezTo>
                      <a:pt x="761993" y="305597"/>
                      <a:pt x="777868" y="269084"/>
                      <a:pt x="773106" y="242097"/>
                    </a:cubicBezTo>
                    <a:cubicBezTo>
                      <a:pt x="768344" y="215110"/>
                      <a:pt x="742546" y="178200"/>
                      <a:pt x="708812" y="156372"/>
                    </a:cubicBezTo>
                    <a:cubicBezTo>
                      <a:pt x="675078" y="134544"/>
                      <a:pt x="619118" y="121050"/>
                      <a:pt x="570699" y="111128"/>
                    </a:cubicBezTo>
                    <a:cubicBezTo>
                      <a:pt x="522280" y="101206"/>
                      <a:pt x="471083" y="97237"/>
                      <a:pt x="418299" y="96840"/>
                    </a:cubicBezTo>
                    <a:cubicBezTo>
                      <a:pt x="365515" y="96443"/>
                      <a:pt x="302808" y="100016"/>
                      <a:pt x="253993" y="108747"/>
                    </a:cubicBezTo>
                    <a:cubicBezTo>
                      <a:pt x="205178" y="117478"/>
                      <a:pt x="151600" y="130575"/>
                      <a:pt x="125406" y="149228"/>
                    </a:cubicBezTo>
                    <a:cubicBezTo>
                      <a:pt x="99212" y="167881"/>
                      <a:pt x="84925" y="193678"/>
                      <a:pt x="96831" y="220665"/>
                    </a:cubicBezTo>
                    <a:cubicBezTo>
                      <a:pt x="108737" y="247652"/>
                      <a:pt x="159140" y="289722"/>
                      <a:pt x="196843" y="311153"/>
                    </a:cubicBezTo>
                    <a:cubicBezTo>
                      <a:pt x="234546" y="332584"/>
                      <a:pt x="285346" y="352428"/>
                      <a:pt x="323049" y="349253"/>
                    </a:cubicBezTo>
                    <a:cubicBezTo>
                      <a:pt x="360752" y="346078"/>
                      <a:pt x="402821" y="315915"/>
                      <a:pt x="423062" y="292103"/>
                    </a:cubicBezTo>
                    <a:cubicBezTo>
                      <a:pt x="443303" y="268291"/>
                      <a:pt x="438937" y="232968"/>
                      <a:pt x="444493" y="206378"/>
                    </a:cubicBezTo>
                    <a:cubicBezTo>
                      <a:pt x="450049" y="179788"/>
                      <a:pt x="443699" y="137322"/>
                      <a:pt x="456399" y="132559"/>
                    </a:cubicBezTo>
                    <a:cubicBezTo>
                      <a:pt x="469099" y="127796"/>
                      <a:pt x="502437" y="164309"/>
                      <a:pt x="520693" y="177803"/>
                    </a:cubicBezTo>
                    <a:cubicBezTo>
                      <a:pt x="538949" y="191297"/>
                      <a:pt x="561968" y="196853"/>
                      <a:pt x="565937" y="213522"/>
                    </a:cubicBezTo>
                    <a:cubicBezTo>
                      <a:pt x="569906" y="230191"/>
                      <a:pt x="551650" y="258368"/>
                      <a:pt x="544506" y="277815"/>
                    </a:cubicBezTo>
                    <a:cubicBezTo>
                      <a:pt x="537362" y="297262"/>
                      <a:pt x="535377" y="304406"/>
                      <a:pt x="523074" y="330203"/>
                    </a:cubicBezTo>
                    <a:cubicBezTo>
                      <a:pt x="510771" y="356000"/>
                      <a:pt x="497277" y="406403"/>
                      <a:pt x="470687" y="432597"/>
                    </a:cubicBezTo>
                    <a:cubicBezTo>
                      <a:pt x="444097" y="458791"/>
                      <a:pt x="406790" y="482206"/>
                      <a:pt x="363531" y="487365"/>
                    </a:cubicBezTo>
                    <a:cubicBezTo>
                      <a:pt x="320272" y="492524"/>
                      <a:pt x="253596" y="477840"/>
                      <a:pt x="211131" y="463553"/>
                    </a:cubicBezTo>
                    <a:cubicBezTo>
                      <a:pt x="168666" y="449266"/>
                      <a:pt x="140884" y="431009"/>
                      <a:pt x="108737" y="401640"/>
                    </a:cubicBezTo>
                    <a:cubicBezTo>
                      <a:pt x="76590" y="372271"/>
                      <a:pt x="36108" y="323853"/>
                      <a:pt x="18249" y="287340"/>
                    </a:cubicBezTo>
                    <a:cubicBezTo>
                      <a:pt x="390" y="250828"/>
                      <a:pt x="-2388" y="213124"/>
                      <a:pt x="1581" y="182565"/>
                    </a:cubicBezTo>
                    <a:cubicBezTo>
                      <a:pt x="5550" y="152006"/>
                      <a:pt x="14678" y="130178"/>
                      <a:pt x="42062" y="103984"/>
                    </a:cubicBezTo>
                    <a:cubicBezTo>
                      <a:pt x="69446" y="77790"/>
                      <a:pt x="121834" y="42469"/>
                      <a:pt x="165887" y="25403"/>
                    </a:cubicBezTo>
                    <a:cubicBezTo>
                      <a:pt x="209940" y="8337"/>
                      <a:pt x="260740" y="5162"/>
                      <a:pt x="306381" y="1590"/>
                    </a:cubicBezTo>
                    <a:cubicBezTo>
                      <a:pt x="352022" y="-1982"/>
                      <a:pt x="406791" y="1194"/>
                      <a:pt x="439731" y="3972"/>
                    </a:cubicBezTo>
                    <a:cubicBezTo>
                      <a:pt x="472671" y="6750"/>
                      <a:pt x="451637" y="7941"/>
                      <a:pt x="489737" y="1349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6" name="任意多边形 1435"/>
              <p:cNvSpPr/>
              <p:nvPr/>
            </p:nvSpPr>
            <p:spPr>
              <a:xfrm>
                <a:off x="7239961" y="4248930"/>
                <a:ext cx="22503" cy="2109"/>
              </a:xfrm>
              <a:custGeom>
                <a:avLst/>
                <a:gdLst>
                  <a:gd name="connsiteX0" fmla="*/ 41354 w 57686"/>
                  <a:gd name="connsiteY0" fmla="*/ 230 h 5407"/>
                  <a:gd name="connsiteX1" fmla="*/ 57223 w 57686"/>
                  <a:gd name="connsiteY1" fmla="*/ 2741 h 5407"/>
                  <a:gd name="connsiteX2" fmla="*/ 57686 w 57686"/>
                  <a:gd name="connsiteY2" fmla="*/ 3120 h 5407"/>
                  <a:gd name="connsiteX3" fmla="*/ 31029 w 57686"/>
                  <a:gd name="connsiteY3" fmla="*/ 2741 h 5407"/>
                  <a:gd name="connsiteX4" fmla="*/ 0 w 57686"/>
                  <a:gd name="connsiteY4" fmla="*/ 5407 h 5407"/>
                  <a:gd name="connsiteX5" fmla="*/ 20760 w 57686"/>
                  <a:gd name="connsiteY5" fmla="*/ 509 h 5407"/>
                  <a:gd name="connsiteX6" fmla="*/ 41354 w 57686"/>
                  <a:gd name="connsiteY6" fmla="*/ 230 h 5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86" h="5407">
                    <a:moveTo>
                      <a:pt x="41354" y="230"/>
                    </a:moveTo>
                    <a:cubicBezTo>
                      <a:pt x="47649" y="608"/>
                      <a:pt x="53155" y="1451"/>
                      <a:pt x="57223" y="2741"/>
                    </a:cubicBezTo>
                    <a:lnTo>
                      <a:pt x="57686" y="3120"/>
                    </a:lnTo>
                    <a:lnTo>
                      <a:pt x="31029" y="2741"/>
                    </a:lnTo>
                    <a:lnTo>
                      <a:pt x="0" y="5407"/>
                    </a:lnTo>
                    <a:lnTo>
                      <a:pt x="20760" y="509"/>
                    </a:lnTo>
                    <a:cubicBezTo>
                      <a:pt x="27979" y="-62"/>
                      <a:pt x="35060" y="-148"/>
                      <a:pt x="41354" y="23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7" name="任意多边形 1436"/>
              <p:cNvSpPr/>
              <p:nvPr/>
            </p:nvSpPr>
            <p:spPr>
              <a:xfrm>
                <a:off x="7235458" y="4251039"/>
                <a:ext cx="4503" cy="1063"/>
              </a:xfrm>
              <a:custGeom>
                <a:avLst/>
                <a:gdLst>
                  <a:gd name="connsiteX0" fmla="*/ 11542 w 11542"/>
                  <a:gd name="connsiteY0" fmla="*/ 0 h 2724"/>
                  <a:gd name="connsiteX1" fmla="*/ 0 w 11542"/>
                  <a:gd name="connsiteY1" fmla="*/ 2724 h 2724"/>
                  <a:gd name="connsiteX2" fmla="*/ 4471 w 11542"/>
                  <a:gd name="connsiteY2" fmla="*/ 608 h 2724"/>
                  <a:gd name="connsiteX3" fmla="*/ 11542 w 11542"/>
                  <a:gd name="connsiteY3" fmla="*/ 0 h 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42" h="2724">
                    <a:moveTo>
                      <a:pt x="11542" y="0"/>
                    </a:moveTo>
                    <a:lnTo>
                      <a:pt x="0" y="2724"/>
                    </a:lnTo>
                    <a:lnTo>
                      <a:pt x="4471" y="608"/>
                    </a:lnTo>
                    <a:lnTo>
                      <a:pt x="11542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8" name="任意多边形 1437"/>
              <p:cNvSpPr/>
              <p:nvPr/>
            </p:nvSpPr>
            <p:spPr>
              <a:xfrm>
                <a:off x="7230566" y="4252102"/>
                <a:ext cx="4892" cy="2315"/>
              </a:xfrm>
              <a:custGeom>
                <a:avLst/>
                <a:gdLst>
                  <a:gd name="connsiteX0" fmla="*/ 12541 w 12541"/>
                  <a:gd name="connsiteY0" fmla="*/ 0 h 5934"/>
                  <a:gd name="connsiteX1" fmla="*/ 0 w 12541"/>
                  <a:gd name="connsiteY1" fmla="*/ 5934 h 5934"/>
                  <a:gd name="connsiteX2" fmla="*/ 5106 w 12541"/>
                  <a:gd name="connsiteY2" fmla="*/ 1754 h 5934"/>
                  <a:gd name="connsiteX3" fmla="*/ 12541 w 12541"/>
                  <a:gd name="connsiteY3" fmla="*/ 0 h 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41" h="5934">
                    <a:moveTo>
                      <a:pt x="12541" y="0"/>
                    </a:moveTo>
                    <a:lnTo>
                      <a:pt x="0" y="5934"/>
                    </a:lnTo>
                    <a:lnTo>
                      <a:pt x="5106" y="1754"/>
                    </a:lnTo>
                    <a:lnTo>
                      <a:pt x="12541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9" name="任意多边形 1438"/>
              <p:cNvSpPr/>
              <p:nvPr/>
            </p:nvSpPr>
            <p:spPr>
              <a:xfrm>
                <a:off x="7302816" y="4370680"/>
                <a:ext cx="16243" cy="3468"/>
              </a:xfrm>
              <a:custGeom>
                <a:avLst/>
                <a:gdLst>
                  <a:gd name="connsiteX0" fmla="*/ 3477 w 41638"/>
                  <a:gd name="connsiteY0" fmla="*/ 0 h 8889"/>
                  <a:gd name="connsiteX1" fmla="*/ 20518 w 41638"/>
                  <a:gd name="connsiteY1" fmla="*/ 3033 h 8889"/>
                  <a:gd name="connsiteX2" fmla="*/ 41638 w 41638"/>
                  <a:gd name="connsiteY2" fmla="*/ 8889 h 8889"/>
                  <a:gd name="connsiteX3" fmla="*/ 0 w 41638"/>
                  <a:gd name="connsiteY3" fmla="*/ 532 h 8889"/>
                  <a:gd name="connsiteX4" fmla="*/ 3477 w 41638"/>
                  <a:gd name="connsiteY4" fmla="*/ 0 h 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8" h="8889">
                    <a:moveTo>
                      <a:pt x="3477" y="0"/>
                    </a:moveTo>
                    <a:cubicBezTo>
                      <a:pt x="9157" y="267"/>
                      <a:pt x="14862" y="1470"/>
                      <a:pt x="20518" y="3033"/>
                    </a:cubicBezTo>
                    <a:lnTo>
                      <a:pt x="41638" y="8889"/>
                    </a:lnTo>
                    <a:lnTo>
                      <a:pt x="0" y="53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0" name="任意多边形 1439"/>
              <p:cNvSpPr/>
              <p:nvPr/>
            </p:nvSpPr>
            <p:spPr>
              <a:xfrm>
                <a:off x="7319059" y="4374148"/>
                <a:ext cx="13542" cy="1820"/>
              </a:xfrm>
              <a:custGeom>
                <a:avLst/>
                <a:gdLst>
                  <a:gd name="connsiteX0" fmla="*/ 0 w 34715"/>
                  <a:gd name="connsiteY0" fmla="*/ 0 h 4665"/>
                  <a:gd name="connsiteX1" fmla="*/ 7157 w 34715"/>
                  <a:gd name="connsiteY1" fmla="*/ 1436 h 4665"/>
                  <a:gd name="connsiteX2" fmla="*/ 34715 w 34715"/>
                  <a:gd name="connsiteY2" fmla="*/ 4665 h 4665"/>
                  <a:gd name="connsiteX3" fmla="*/ 11622 w 34715"/>
                  <a:gd name="connsiteY3" fmla="*/ 3222 h 4665"/>
                  <a:gd name="connsiteX4" fmla="*/ 0 w 34715"/>
                  <a:gd name="connsiteY4" fmla="*/ 0 h 4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715" h="4665">
                    <a:moveTo>
                      <a:pt x="0" y="0"/>
                    </a:moveTo>
                    <a:lnTo>
                      <a:pt x="7157" y="1436"/>
                    </a:lnTo>
                    <a:lnTo>
                      <a:pt x="34715" y="4665"/>
                    </a:lnTo>
                    <a:lnTo>
                      <a:pt x="11622" y="32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1" name="任意多边形 1440"/>
              <p:cNvSpPr/>
              <p:nvPr/>
            </p:nvSpPr>
            <p:spPr>
              <a:xfrm>
                <a:off x="7332601" y="4375967"/>
                <a:ext cx="7671" cy="671"/>
              </a:xfrm>
              <a:custGeom>
                <a:avLst/>
                <a:gdLst>
                  <a:gd name="connsiteX0" fmla="*/ 0 w 19664"/>
                  <a:gd name="connsiteY0" fmla="*/ 0 h 1719"/>
                  <a:gd name="connsiteX1" fmla="*/ 10245 w 19664"/>
                  <a:gd name="connsiteY1" fmla="*/ 640 h 1719"/>
                  <a:gd name="connsiteX2" fmla="*/ 19664 w 19664"/>
                  <a:gd name="connsiteY2" fmla="*/ 1611 h 1719"/>
                  <a:gd name="connsiteX3" fmla="*/ 14672 w 19664"/>
                  <a:gd name="connsiteY3" fmla="*/ 1719 h 1719"/>
                  <a:gd name="connsiteX4" fmla="*/ 0 w 19664"/>
                  <a:gd name="connsiteY4" fmla="*/ 0 h 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64" h="1719">
                    <a:moveTo>
                      <a:pt x="0" y="0"/>
                    </a:moveTo>
                    <a:lnTo>
                      <a:pt x="10245" y="640"/>
                    </a:lnTo>
                    <a:lnTo>
                      <a:pt x="19664" y="1611"/>
                    </a:lnTo>
                    <a:lnTo>
                      <a:pt x="14672" y="17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2" name="任意多边形 1441"/>
              <p:cNvSpPr/>
              <p:nvPr/>
            </p:nvSpPr>
            <p:spPr>
              <a:xfrm>
                <a:off x="7208738" y="4249999"/>
                <a:ext cx="62166" cy="60809"/>
              </a:xfrm>
              <a:custGeom>
                <a:avLst/>
                <a:gdLst>
                  <a:gd name="connsiteX0" fmla="*/ 111067 w 159359"/>
                  <a:gd name="connsiteY0" fmla="*/ 0 h 155879"/>
                  <a:gd name="connsiteX1" fmla="*/ 137724 w 159359"/>
                  <a:gd name="connsiteY1" fmla="*/ 379 h 155879"/>
                  <a:gd name="connsiteX2" fmla="*/ 155270 w 159359"/>
                  <a:gd name="connsiteY2" fmla="*/ 14734 h 155879"/>
                  <a:gd name="connsiteX3" fmla="*/ 158693 w 159359"/>
                  <a:gd name="connsiteY3" fmla="*/ 38100 h 155879"/>
                  <a:gd name="connsiteX4" fmla="*/ 118211 w 159359"/>
                  <a:gd name="connsiteY4" fmla="*/ 100013 h 155879"/>
                  <a:gd name="connsiteX5" fmla="*/ 102584 w 159359"/>
                  <a:gd name="connsiteY5" fmla="*/ 128588 h 155879"/>
                  <a:gd name="connsiteX6" fmla="*/ 92492 w 159359"/>
                  <a:gd name="connsiteY6" fmla="*/ 155879 h 155879"/>
                  <a:gd name="connsiteX7" fmla="*/ 63442 w 159359"/>
                  <a:gd name="connsiteY7" fmla="*/ 140494 h 155879"/>
                  <a:gd name="connsiteX8" fmla="*/ 7464 w 159359"/>
                  <a:gd name="connsiteY8" fmla="*/ 103213 h 155879"/>
                  <a:gd name="connsiteX9" fmla="*/ 0 w 159359"/>
                  <a:gd name="connsiteY9" fmla="*/ 101668 h 155879"/>
                  <a:gd name="connsiteX10" fmla="*/ 13436 w 159359"/>
                  <a:gd name="connsiteY10" fmla="*/ 61913 h 155879"/>
                  <a:gd name="connsiteX11" fmla="*/ 33974 w 159359"/>
                  <a:gd name="connsiteY11" fmla="*/ 29320 h 155879"/>
                  <a:gd name="connsiteX12" fmla="*/ 55955 w 159359"/>
                  <a:gd name="connsiteY12" fmla="*/ 11324 h 155879"/>
                  <a:gd name="connsiteX13" fmla="*/ 68496 w 159359"/>
                  <a:gd name="connsiteY13" fmla="*/ 5390 h 155879"/>
                  <a:gd name="connsiteX14" fmla="*/ 80038 w 159359"/>
                  <a:gd name="connsiteY14" fmla="*/ 2666 h 155879"/>
                  <a:gd name="connsiteX15" fmla="*/ 111067 w 159359"/>
                  <a:gd name="connsiteY15" fmla="*/ 0 h 155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359" h="155879">
                    <a:moveTo>
                      <a:pt x="111067" y="0"/>
                    </a:moveTo>
                    <a:lnTo>
                      <a:pt x="137724" y="379"/>
                    </a:lnTo>
                    <a:lnTo>
                      <a:pt x="155270" y="14734"/>
                    </a:lnTo>
                    <a:cubicBezTo>
                      <a:pt x="158991" y="21530"/>
                      <a:pt x="160281" y="29766"/>
                      <a:pt x="158693" y="38100"/>
                    </a:cubicBezTo>
                    <a:cubicBezTo>
                      <a:pt x="155518" y="54769"/>
                      <a:pt x="129324" y="80169"/>
                      <a:pt x="118211" y="100013"/>
                    </a:cubicBezTo>
                    <a:cubicBezTo>
                      <a:pt x="112655" y="109935"/>
                      <a:pt x="107197" y="119262"/>
                      <a:pt x="102584" y="128588"/>
                    </a:cubicBezTo>
                    <a:lnTo>
                      <a:pt x="92492" y="155879"/>
                    </a:lnTo>
                    <a:lnTo>
                      <a:pt x="63442" y="140494"/>
                    </a:lnTo>
                    <a:cubicBezTo>
                      <a:pt x="43499" y="130077"/>
                      <a:pt x="24002" y="110952"/>
                      <a:pt x="7464" y="103213"/>
                    </a:cubicBezTo>
                    <a:lnTo>
                      <a:pt x="0" y="101668"/>
                    </a:lnTo>
                    <a:lnTo>
                      <a:pt x="13436" y="61913"/>
                    </a:lnTo>
                    <a:cubicBezTo>
                      <a:pt x="19389" y="49809"/>
                      <a:pt x="26136" y="38696"/>
                      <a:pt x="33974" y="29320"/>
                    </a:cubicBezTo>
                    <a:lnTo>
                      <a:pt x="55955" y="11324"/>
                    </a:lnTo>
                    <a:lnTo>
                      <a:pt x="68496" y="5390"/>
                    </a:lnTo>
                    <a:lnTo>
                      <a:pt x="80038" y="2666"/>
                    </a:lnTo>
                    <a:lnTo>
                      <a:pt x="111067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3" name="任意多边形 1442"/>
              <p:cNvSpPr/>
              <p:nvPr/>
            </p:nvSpPr>
            <p:spPr>
              <a:xfrm>
                <a:off x="7077647" y="4416722"/>
                <a:ext cx="171857" cy="64974"/>
              </a:xfrm>
              <a:custGeom>
                <a:avLst/>
                <a:gdLst>
                  <a:gd name="connsiteX0" fmla="*/ 59426 w 440545"/>
                  <a:gd name="connsiteY0" fmla="*/ 0 h 166557"/>
                  <a:gd name="connsiteX1" fmla="*/ 114926 w 440545"/>
                  <a:gd name="connsiteY1" fmla="*/ 37408 h 166557"/>
                  <a:gd name="connsiteX2" fmla="*/ 178029 w 440545"/>
                  <a:gd name="connsiteY2" fmla="*/ 65536 h 166557"/>
                  <a:gd name="connsiteX3" fmla="*/ 292329 w 440545"/>
                  <a:gd name="connsiteY3" fmla="*/ 56011 h 166557"/>
                  <a:gd name="connsiteX4" fmla="*/ 439967 w 440545"/>
                  <a:gd name="connsiteY4" fmla="*/ 8386 h 166557"/>
                  <a:gd name="connsiteX5" fmla="*/ 440545 w 440545"/>
                  <a:gd name="connsiteY5" fmla="*/ 8345 h 166557"/>
                  <a:gd name="connsiteX6" fmla="*/ 404247 w 440545"/>
                  <a:gd name="connsiteY6" fmla="*/ 53630 h 166557"/>
                  <a:gd name="connsiteX7" fmla="*/ 369273 w 440545"/>
                  <a:gd name="connsiteY7" fmla="*/ 126109 h 166557"/>
                  <a:gd name="connsiteX8" fmla="*/ 364088 w 440545"/>
                  <a:gd name="connsiteY8" fmla="*/ 137176 h 166557"/>
                  <a:gd name="connsiteX9" fmla="*/ 344568 w 440545"/>
                  <a:gd name="connsiteY9" fmla="*/ 143224 h 166557"/>
                  <a:gd name="connsiteX10" fmla="*/ 270898 w 440545"/>
                  <a:gd name="connsiteY10" fmla="*/ 163167 h 166557"/>
                  <a:gd name="connsiteX11" fmla="*/ 118498 w 440545"/>
                  <a:gd name="connsiteY11" fmla="*/ 156023 h 166557"/>
                  <a:gd name="connsiteX12" fmla="*/ 53014 w 440545"/>
                  <a:gd name="connsiteY12" fmla="*/ 130722 h 166557"/>
                  <a:gd name="connsiteX13" fmla="*/ 0 w 440545"/>
                  <a:gd name="connsiteY13" fmla="*/ 98758 h 166557"/>
                  <a:gd name="connsiteX14" fmla="*/ 774 w 440545"/>
                  <a:gd name="connsiteY14" fmla="*/ 95898 h 166557"/>
                  <a:gd name="connsiteX15" fmla="*/ 32772 w 440545"/>
                  <a:gd name="connsiteY15" fmla="*/ 34580 h 166557"/>
                  <a:gd name="connsiteX16" fmla="*/ 59426 w 440545"/>
                  <a:gd name="connsiteY16" fmla="*/ 0 h 166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40545" h="166557">
                    <a:moveTo>
                      <a:pt x="59426" y="0"/>
                    </a:moveTo>
                    <a:lnTo>
                      <a:pt x="114926" y="37408"/>
                    </a:lnTo>
                    <a:cubicBezTo>
                      <a:pt x="136358" y="50058"/>
                      <a:pt x="158186" y="60575"/>
                      <a:pt x="178029" y="65536"/>
                    </a:cubicBezTo>
                    <a:cubicBezTo>
                      <a:pt x="217717" y="75458"/>
                      <a:pt x="248673" y="65536"/>
                      <a:pt x="292329" y="56011"/>
                    </a:cubicBezTo>
                    <a:cubicBezTo>
                      <a:pt x="335985" y="46486"/>
                      <a:pt x="376467" y="15133"/>
                      <a:pt x="439967" y="8386"/>
                    </a:cubicBezTo>
                    <a:lnTo>
                      <a:pt x="440545" y="8345"/>
                    </a:lnTo>
                    <a:lnTo>
                      <a:pt x="404247" y="53630"/>
                    </a:lnTo>
                    <a:cubicBezTo>
                      <a:pt x="390357" y="74268"/>
                      <a:pt x="380137" y="100560"/>
                      <a:pt x="369273" y="126109"/>
                    </a:cubicBezTo>
                    <a:lnTo>
                      <a:pt x="364088" y="137176"/>
                    </a:lnTo>
                    <a:lnTo>
                      <a:pt x="344568" y="143224"/>
                    </a:lnTo>
                    <a:cubicBezTo>
                      <a:pt x="320210" y="151956"/>
                      <a:pt x="295901" y="160191"/>
                      <a:pt x="270898" y="163167"/>
                    </a:cubicBezTo>
                    <a:cubicBezTo>
                      <a:pt x="220892" y="169120"/>
                      <a:pt x="164932" y="167532"/>
                      <a:pt x="118498" y="156023"/>
                    </a:cubicBezTo>
                    <a:cubicBezTo>
                      <a:pt x="95281" y="150269"/>
                      <a:pt x="73751" y="141438"/>
                      <a:pt x="53014" y="130722"/>
                    </a:cubicBezTo>
                    <a:lnTo>
                      <a:pt x="0" y="98758"/>
                    </a:lnTo>
                    <a:lnTo>
                      <a:pt x="774" y="95898"/>
                    </a:lnTo>
                    <a:cubicBezTo>
                      <a:pt x="9357" y="75359"/>
                      <a:pt x="20668" y="54226"/>
                      <a:pt x="32772" y="34580"/>
                    </a:cubicBezTo>
                    <a:lnTo>
                      <a:pt x="59426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4" name="任意多边形 1443"/>
              <p:cNvSpPr/>
              <p:nvPr/>
            </p:nvSpPr>
            <p:spPr>
              <a:xfrm>
                <a:off x="7099485" y="4498365"/>
                <a:ext cx="98530" cy="22874"/>
              </a:xfrm>
              <a:custGeom>
                <a:avLst/>
                <a:gdLst>
                  <a:gd name="connsiteX0" fmla="*/ 197766 w 252575"/>
                  <a:gd name="connsiteY0" fmla="*/ 91 h 58636"/>
                  <a:gd name="connsiteX1" fmla="*/ 243493 w 252575"/>
                  <a:gd name="connsiteY1" fmla="*/ 1505 h 58636"/>
                  <a:gd name="connsiteX2" fmla="*/ 252575 w 252575"/>
                  <a:gd name="connsiteY2" fmla="*/ 3203 h 58636"/>
                  <a:gd name="connsiteX3" fmla="*/ 219679 w 252575"/>
                  <a:gd name="connsiteY3" fmla="*/ 30824 h 58636"/>
                  <a:gd name="connsiteX4" fmla="*/ 150623 w 252575"/>
                  <a:gd name="connsiteY4" fmla="*/ 56274 h 58636"/>
                  <a:gd name="connsiteX5" fmla="*/ 158 w 252575"/>
                  <a:gd name="connsiteY5" fmla="*/ 45167 h 58636"/>
                  <a:gd name="connsiteX6" fmla="*/ 0 w 252575"/>
                  <a:gd name="connsiteY6" fmla="*/ 45114 h 58636"/>
                  <a:gd name="connsiteX7" fmla="*/ 2094 w 252575"/>
                  <a:gd name="connsiteY7" fmla="*/ 43028 h 58636"/>
                  <a:gd name="connsiteX8" fmla="*/ 60137 w 252575"/>
                  <a:gd name="connsiteY8" fmla="*/ 18174 h 58636"/>
                  <a:gd name="connsiteX9" fmla="*/ 197766 w 252575"/>
                  <a:gd name="connsiteY9" fmla="*/ 91 h 5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2575" h="58636">
                    <a:moveTo>
                      <a:pt x="197766" y="91"/>
                    </a:moveTo>
                    <a:cubicBezTo>
                      <a:pt x="213951" y="-206"/>
                      <a:pt x="229503" y="215"/>
                      <a:pt x="243493" y="1505"/>
                    </a:cubicBezTo>
                    <a:lnTo>
                      <a:pt x="252575" y="3203"/>
                    </a:lnTo>
                    <a:lnTo>
                      <a:pt x="219679" y="30824"/>
                    </a:lnTo>
                    <a:cubicBezTo>
                      <a:pt x="199339" y="43277"/>
                      <a:pt x="176618" y="52306"/>
                      <a:pt x="150623" y="56274"/>
                    </a:cubicBezTo>
                    <a:cubicBezTo>
                      <a:pt x="111631" y="62227"/>
                      <a:pt x="46072" y="56348"/>
                      <a:pt x="158" y="45167"/>
                    </a:cubicBezTo>
                    <a:lnTo>
                      <a:pt x="0" y="45114"/>
                    </a:lnTo>
                    <a:lnTo>
                      <a:pt x="2094" y="43028"/>
                    </a:lnTo>
                    <a:cubicBezTo>
                      <a:pt x="17771" y="32858"/>
                      <a:pt x="36920" y="24723"/>
                      <a:pt x="60137" y="18174"/>
                    </a:cubicBezTo>
                    <a:cubicBezTo>
                      <a:pt x="94963" y="8351"/>
                      <a:pt x="149211" y="984"/>
                      <a:pt x="197766" y="91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5" name="任意多边形 1444"/>
              <p:cNvSpPr/>
              <p:nvPr/>
            </p:nvSpPr>
            <p:spPr>
              <a:xfrm>
                <a:off x="7107970" y="4368541"/>
                <a:ext cx="132162" cy="67368"/>
              </a:xfrm>
              <a:custGeom>
                <a:avLst/>
                <a:gdLst>
                  <a:gd name="connsiteX0" fmla="*/ 284 w 338789"/>
                  <a:gd name="connsiteY0" fmla="*/ 67600 h 172694"/>
                  <a:gd name="connsiteX1" fmla="*/ 64578 w 338789"/>
                  <a:gd name="connsiteY1" fmla="*/ 124750 h 172694"/>
                  <a:gd name="connsiteX2" fmla="*/ 159828 w 338789"/>
                  <a:gd name="connsiteY2" fmla="*/ 169994 h 172694"/>
                  <a:gd name="connsiteX3" fmla="*/ 247934 w 338789"/>
                  <a:gd name="connsiteY3" fmla="*/ 165231 h 172694"/>
                  <a:gd name="connsiteX4" fmla="*/ 321753 w 338789"/>
                  <a:gd name="connsiteY4" fmla="*/ 146181 h 172694"/>
                  <a:gd name="connsiteX5" fmla="*/ 338421 w 338789"/>
                  <a:gd name="connsiteY5" fmla="*/ 117606 h 172694"/>
                  <a:gd name="connsiteX6" fmla="*/ 312228 w 338789"/>
                  <a:gd name="connsiteY6" fmla="*/ 79506 h 172694"/>
                  <a:gd name="connsiteX7" fmla="*/ 274128 w 338789"/>
                  <a:gd name="connsiteY7" fmla="*/ 67600 h 172694"/>
                  <a:gd name="connsiteX8" fmla="*/ 200309 w 338789"/>
                  <a:gd name="connsiteY8" fmla="*/ 69981 h 172694"/>
                  <a:gd name="connsiteX9" fmla="*/ 143159 w 338789"/>
                  <a:gd name="connsiteY9" fmla="*/ 53313 h 172694"/>
                  <a:gd name="connsiteX10" fmla="*/ 93153 w 338789"/>
                  <a:gd name="connsiteY10" fmla="*/ 8069 h 172694"/>
                  <a:gd name="connsiteX11" fmla="*/ 43146 w 338789"/>
                  <a:gd name="connsiteY11" fmla="*/ 3306 h 172694"/>
                  <a:gd name="connsiteX12" fmla="*/ 284 w 338789"/>
                  <a:gd name="connsiteY12" fmla="*/ 67600 h 172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8789" h="172694">
                    <a:moveTo>
                      <a:pt x="284" y="67600"/>
                    </a:moveTo>
                    <a:cubicBezTo>
                      <a:pt x="3856" y="87841"/>
                      <a:pt x="37987" y="107684"/>
                      <a:pt x="64578" y="124750"/>
                    </a:cubicBezTo>
                    <a:cubicBezTo>
                      <a:pt x="91169" y="141816"/>
                      <a:pt x="129269" y="163247"/>
                      <a:pt x="159828" y="169994"/>
                    </a:cubicBezTo>
                    <a:cubicBezTo>
                      <a:pt x="190387" y="176741"/>
                      <a:pt x="220947" y="169200"/>
                      <a:pt x="247934" y="165231"/>
                    </a:cubicBezTo>
                    <a:cubicBezTo>
                      <a:pt x="274922" y="161262"/>
                      <a:pt x="306672" y="154118"/>
                      <a:pt x="321753" y="146181"/>
                    </a:cubicBezTo>
                    <a:cubicBezTo>
                      <a:pt x="336834" y="138244"/>
                      <a:pt x="340008" y="128718"/>
                      <a:pt x="338421" y="117606"/>
                    </a:cubicBezTo>
                    <a:cubicBezTo>
                      <a:pt x="336834" y="106494"/>
                      <a:pt x="322943" y="87840"/>
                      <a:pt x="312228" y="79506"/>
                    </a:cubicBezTo>
                    <a:cubicBezTo>
                      <a:pt x="301513" y="71172"/>
                      <a:pt x="292781" y="69188"/>
                      <a:pt x="274128" y="67600"/>
                    </a:cubicBezTo>
                    <a:cubicBezTo>
                      <a:pt x="255475" y="66012"/>
                      <a:pt x="222137" y="72362"/>
                      <a:pt x="200309" y="69981"/>
                    </a:cubicBezTo>
                    <a:cubicBezTo>
                      <a:pt x="178481" y="67600"/>
                      <a:pt x="161018" y="63632"/>
                      <a:pt x="143159" y="53313"/>
                    </a:cubicBezTo>
                    <a:cubicBezTo>
                      <a:pt x="125300" y="42994"/>
                      <a:pt x="109822" y="16403"/>
                      <a:pt x="93153" y="8069"/>
                    </a:cubicBezTo>
                    <a:cubicBezTo>
                      <a:pt x="76484" y="-266"/>
                      <a:pt x="58624" y="-2647"/>
                      <a:pt x="43146" y="3306"/>
                    </a:cubicBezTo>
                    <a:cubicBezTo>
                      <a:pt x="27668" y="9259"/>
                      <a:pt x="-3288" y="47359"/>
                      <a:pt x="284" y="6760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6" name="任意多边形 1445"/>
              <p:cNvSpPr/>
              <p:nvPr/>
            </p:nvSpPr>
            <p:spPr>
              <a:xfrm>
                <a:off x="7079058" y="4551627"/>
                <a:ext cx="74976" cy="76054"/>
              </a:xfrm>
              <a:custGeom>
                <a:avLst/>
                <a:gdLst>
                  <a:gd name="connsiteX0" fmla="*/ 0 w 192197"/>
                  <a:gd name="connsiteY0" fmla="*/ 0 h 194959"/>
                  <a:gd name="connsiteX1" fmla="*/ 33918 w 192197"/>
                  <a:gd name="connsiteY1" fmla="*/ 7845 h 194959"/>
                  <a:gd name="connsiteX2" fmla="*/ 121727 w 192197"/>
                  <a:gd name="connsiteY2" fmla="*/ 14394 h 194959"/>
                  <a:gd name="connsiteX3" fmla="*/ 130258 w 192197"/>
                  <a:gd name="connsiteY3" fmla="*/ 13794 h 194959"/>
                  <a:gd name="connsiteX4" fmla="*/ 129169 w 192197"/>
                  <a:gd name="connsiteY4" fmla="*/ 14989 h 194959"/>
                  <a:gd name="connsiteX5" fmla="*/ 138694 w 192197"/>
                  <a:gd name="connsiteY5" fmla="*/ 81664 h 194959"/>
                  <a:gd name="connsiteX6" fmla="*/ 176794 w 192197"/>
                  <a:gd name="connsiteY6" fmla="*/ 145958 h 194959"/>
                  <a:gd name="connsiteX7" fmla="*/ 188700 w 192197"/>
                  <a:gd name="connsiteY7" fmla="*/ 169770 h 194959"/>
                  <a:gd name="connsiteX8" fmla="*/ 117262 w 192197"/>
                  <a:gd name="connsiteY8" fmla="*/ 184058 h 194959"/>
                  <a:gd name="connsiteX9" fmla="*/ 81543 w 192197"/>
                  <a:gd name="connsiteY9" fmla="*/ 193583 h 194959"/>
                  <a:gd name="connsiteX10" fmla="*/ 48206 w 192197"/>
                  <a:gd name="connsiteY10" fmla="*/ 153101 h 194959"/>
                  <a:gd name="connsiteX11" fmla="*/ 581 w 192197"/>
                  <a:gd name="connsiteY11" fmla="*/ 57851 h 194959"/>
                  <a:gd name="connsiteX12" fmla="*/ 0 w 192197"/>
                  <a:gd name="connsiteY12" fmla="*/ 0 h 19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2197" h="194959">
                    <a:moveTo>
                      <a:pt x="0" y="0"/>
                    </a:moveTo>
                    <a:lnTo>
                      <a:pt x="33918" y="7845"/>
                    </a:lnTo>
                    <a:cubicBezTo>
                      <a:pt x="58723" y="11616"/>
                      <a:pt x="89778" y="14096"/>
                      <a:pt x="121727" y="14394"/>
                    </a:cubicBezTo>
                    <a:lnTo>
                      <a:pt x="130258" y="13794"/>
                    </a:lnTo>
                    <a:lnTo>
                      <a:pt x="129169" y="14989"/>
                    </a:lnTo>
                    <a:cubicBezTo>
                      <a:pt x="117660" y="32848"/>
                      <a:pt x="130757" y="59836"/>
                      <a:pt x="138694" y="81664"/>
                    </a:cubicBezTo>
                    <a:cubicBezTo>
                      <a:pt x="146631" y="103492"/>
                      <a:pt x="168460" y="131274"/>
                      <a:pt x="176794" y="145958"/>
                    </a:cubicBezTo>
                    <a:cubicBezTo>
                      <a:pt x="185128" y="160642"/>
                      <a:pt x="198622" y="163420"/>
                      <a:pt x="188700" y="169770"/>
                    </a:cubicBezTo>
                    <a:cubicBezTo>
                      <a:pt x="178778" y="176120"/>
                      <a:pt x="135122" y="180089"/>
                      <a:pt x="117262" y="184058"/>
                    </a:cubicBezTo>
                    <a:cubicBezTo>
                      <a:pt x="99403" y="188027"/>
                      <a:pt x="93052" y="198742"/>
                      <a:pt x="81543" y="193583"/>
                    </a:cubicBezTo>
                    <a:cubicBezTo>
                      <a:pt x="70034" y="188424"/>
                      <a:pt x="61700" y="175723"/>
                      <a:pt x="48206" y="153101"/>
                    </a:cubicBezTo>
                    <a:cubicBezTo>
                      <a:pt x="34712" y="130479"/>
                      <a:pt x="5740" y="92776"/>
                      <a:pt x="581" y="5785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7" name="任意多边形 1446"/>
              <p:cNvSpPr/>
              <p:nvPr/>
            </p:nvSpPr>
            <p:spPr>
              <a:xfrm>
                <a:off x="7182060" y="4324385"/>
                <a:ext cx="176520" cy="113437"/>
              </a:xfrm>
              <a:custGeom>
                <a:avLst/>
                <a:gdLst>
                  <a:gd name="connsiteX0" fmla="*/ 448534 w 452498"/>
                  <a:gd name="connsiteY0" fmla="*/ 280803 h 290789"/>
                  <a:gd name="connsiteX1" fmla="*/ 434246 w 452498"/>
                  <a:gd name="connsiteY1" fmla="*/ 192696 h 290789"/>
                  <a:gd name="connsiteX2" fmla="*/ 391384 w 452498"/>
                  <a:gd name="connsiteY2" fmla="*/ 130784 h 290789"/>
                  <a:gd name="connsiteX3" fmla="*/ 308040 w 452498"/>
                  <a:gd name="connsiteY3" fmla="*/ 90303 h 290789"/>
                  <a:gd name="connsiteX4" fmla="*/ 200884 w 452498"/>
                  <a:gd name="connsiteY4" fmla="*/ 45059 h 290789"/>
                  <a:gd name="connsiteX5" fmla="*/ 112778 w 452498"/>
                  <a:gd name="connsiteY5" fmla="*/ 11721 h 290789"/>
                  <a:gd name="connsiteX6" fmla="*/ 55628 w 452498"/>
                  <a:gd name="connsiteY6" fmla="*/ 2196 h 290789"/>
                  <a:gd name="connsiteX7" fmla="*/ 8003 w 452498"/>
                  <a:gd name="connsiteY7" fmla="*/ 49821 h 290789"/>
                  <a:gd name="connsiteX8" fmla="*/ 3240 w 452498"/>
                  <a:gd name="connsiteY8" fmla="*/ 78396 h 290789"/>
                  <a:gd name="connsiteX9" fmla="*/ 41340 w 452498"/>
                  <a:gd name="connsiteY9" fmla="*/ 128403 h 290789"/>
                  <a:gd name="connsiteX10" fmla="*/ 138971 w 452498"/>
                  <a:gd name="connsiteY10" fmla="*/ 176028 h 290789"/>
                  <a:gd name="connsiteX11" fmla="*/ 255653 w 452498"/>
                  <a:gd name="connsiteY11" fmla="*/ 242703 h 290789"/>
                  <a:gd name="connsiteX12" fmla="*/ 365190 w 452498"/>
                  <a:gd name="connsiteY12" fmla="*/ 283184 h 290789"/>
                  <a:gd name="connsiteX13" fmla="*/ 448534 w 452498"/>
                  <a:gd name="connsiteY13" fmla="*/ 280803 h 29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2498" h="290789">
                    <a:moveTo>
                      <a:pt x="448534" y="280803"/>
                    </a:moveTo>
                    <a:cubicBezTo>
                      <a:pt x="460043" y="265722"/>
                      <a:pt x="443771" y="217699"/>
                      <a:pt x="434246" y="192696"/>
                    </a:cubicBezTo>
                    <a:cubicBezTo>
                      <a:pt x="424721" y="167693"/>
                      <a:pt x="412418" y="147849"/>
                      <a:pt x="391384" y="130784"/>
                    </a:cubicBezTo>
                    <a:cubicBezTo>
                      <a:pt x="370350" y="113719"/>
                      <a:pt x="339790" y="104590"/>
                      <a:pt x="308040" y="90303"/>
                    </a:cubicBezTo>
                    <a:cubicBezTo>
                      <a:pt x="276290" y="76015"/>
                      <a:pt x="233428" y="58156"/>
                      <a:pt x="200884" y="45059"/>
                    </a:cubicBezTo>
                    <a:cubicBezTo>
                      <a:pt x="168340" y="31962"/>
                      <a:pt x="136987" y="18865"/>
                      <a:pt x="112778" y="11721"/>
                    </a:cubicBezTo>
                    <a:cubicBezTo>
                      <a:pt x="88569" y="4577"/>
                      <a:pt x="73090" y="-4154"/>
                      <a:pt x="55628" y="2196"/>
                    </a:cubicBezTo>
                    <a:cubicBezTo>
                      <a:pt x="38166" y="8546"/>
                      <a:pt x="16734" y="37121"/>
                      <a:pt x="8003" y="49821"/>
                    </a:cubicBezTo>
                    <a:cubicBezTo>
                      <a:pt x="-728" y="62521"/>
                      <a:pt x="-2316" y="65299"/>
                      <a:pt x="3240" y="78396"/>
                    </a:cubicBezTo>
                    <a:cubicBezTo>
                      <a:pt x="8796" y="91493"/>
                      <a:pt x="18718" y="112131"/>
                      <a:pt x="41340" y="128403"/>
                    </a:cubicBezTo>
                    <a:cubicBezTo>
                      <a:pt x="63962" y="144675"/>
                      <a:pt x="103252" y="156978"/>
                      <a:pt x="138971" y="176028"/>
                    </a:cubicBezTo>
                    <a:cubicBezTo>
                      <a:pt x="174690" y="195078"/>
                      <a:pt x="217950" y="224844"/>
                      <a:pt x="255653" y="242703"/>
                    </a:cubicBezTo>
                    <a:cubicBezTo>
                      <a:pt x="293356" y="260562"/>
                      <a:pt x="333440" y="274850"/>
                      <a:pt x="365190" y="283184"/>
                    </a:cubicBezTo>
                    <a:cubicBezTo>
                      <a:pt x="396940" y="291518"/>
                      <a:pt x="437025" y="295884"/>
                      <a:pt x="448534" y="28080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8" name="任意多边形 1447"/>
              <p:cNvSpPr/>
              <p:nvPr/>
            </p:nvSpPr>
            <p:spPr>
              <a:xfrm>
                <a:off x="7153348" y="4210631"/>
                <a:ext cx="234791" cy="165965"/>
              </a:xfrm>
              <a:custGeom>
                <a:avLst/>
                <a:gdLst>
                  <a:gd name="connsiteX0" fmla="*/ 234154 w 601871"/>
                  <a:gd name="connsiteY0" fmla="*/ 905 h 425440"/>
                  <a:gd name="connsiteX1" fmla="*/ 267342 w 601871"/>
                  <a:gd name="connsiteY1" fmla="*/ 5667 h 425440"/>
                  <a:gd name="connsiteX2" fmla="*/ 350686 w 601871"/>
                  <a:gd name="connsiteY2" fmla="*/ 12811 h 425440"/>
                  <a:gd name="connsiteX3" fmla="*/ 431649 w 601871"/>
                  <a:gd name="connsiteY3" fmla="*/ 22336 h 425440"/>
                  <a:gd name="connsiteX4" fmla="*/ 526899 w 601871"/>
                  <a:gd name="connsiteY4" fmla="*/ 115204 h 425440"/>
                  <a:gd name="connsiteX5" fmla="*/ 586430 w 601871"/>
                  <a:gd name="connsiteY5" fmla="*/ 227124 h 425440"/>
                  <a:gd name="connsiteX6" fmla="*/ 595955 w 601871"/>
                  <a:gd name="connsiteY6" fmla="*/ 367617 h 425440"/>
                  <a:gd name="connsiteX7" fmla="*/ 507849 w 601871"/>
                  <a:gd name="connsiteY7" fmla="*/ 424767 h 425440"/>
                  <a:gd name="connsiteX8" fmla="*/ 476787 w 601871"/>
                  <a:gd name="connsiteY8" fmla="*/ 425440 h 425440"/>
                  <a:gd name="connsiteX9" fmla="*/ 467368 w 601871"/>
                  <a:gd name="connsiteY9" fmla="*/ 424469 h 425440"/>
                  <a:gd name="connsiteX10" fmla="*/ 457123 w 601871"/>
                  <a:gd name="connsiteY10" fmla="*/ 423829 h 425440"/>
                  <a:gd name="connsiteX11" fmla="*/ 429565 w 601871"/>
                  <a:gd name="connsiteY11" fmla="*/ 420600 h 425440"/>
                  <a:gd name="connsiteX12" fmla="*/ 422408 w 601871"/>
                  <a:gd name="connsiteY12" fmla="*/ 419164 h 425440"/>
                  <a:gd name="connsiteX13" fmla="*/ 401288 w 601871"/>
                  <a:gd name="connsiteY13" fmla="*/ 413308 h 425440"/>
                  <a:gd name="connsiteX14" fmla="*/ 384247 w 601871"/>
                  <a:gd name="connsiteY14" fmla="*/ 410275 h 425440"/>
                  <a:gd name="connsiteX15" fmla="*/ 380770 w 601871"/>
                  <a:gd name="connsiteY15" fmla="*/ 410807 h 425440"/>
                  <a:gd name="connsiteX16" fmla="*/ 343542 w 601871"/>
                  <a:gd name="connsiteY16" fmla="*/ 403336 h 425440"/>
                  <a:gd name="connsiteX17" fmla="*/ 264515 w 601871"/>
                  <a:gd name="connsiteY17" fmla="*/ 380863 h 425440"/>
                  <a:gd name="connsiteX18" fmla="*/ 232335 w 601871"/>
                  <a:gd name="connsiteY18" fmla="*/ 369462 h 425440"/>
                  <a:gd name="connsiteX19" fmla="*/ 232351 w 601871"/>
                  <a:gd name="connsiteY19" fmla="*/ 368624 h 425440"/>
                  <a:gd name="connsiteX20" fmla="*/ 195904 w 601871"/>
                  <a:gd name="connsiteY20" fmla="*/ 355711 h 425440"/>
                  <a:gd name="connsiteX21" fmla="*/ 138158 w 601871"/>
                  <a:gd name="connsiteY21" fmla="*/ 332196 h 425440"/>
                  <a:gd name="connsiteX22" fmla="*/ 125923 w 601871"/>
                  <a:gd name="connsiteY22" fmla="*/ 326595 h 425440"/>
                  <a:gd name="connsiteX23" fmla="*/ 95891 w 601871"/>
                  <a:gd name="connsiteY23" fmla="*/ 312848 h 425440"/>
                  <a:gd name="connsiteX24" fmla="*/ 69698 w 601871"/>
                  <a:gd name="connsiteY24" fmla="*/ 298560 h 425440"/>
                  <a:gd name="connsiteX25" fmla="*/ 91129 w 601871"/>
                  <a:gd name="connsiteY25" fmla="*/ 258080 h 425440"/>
                  <a:gd name="connsiteX26" fmla="*/ 133991 w 601871"/>
                  <a:gd name="connsiteY26" fmla="*/ 200930 h 425440"/>
                  <a:gd name="connsiteX27" fmla="*/ 141987 w 601871"/>
                  <a:gd name="connsiteY27" fmla="*/ 202585 h 425440"/>
                  <a:gd name="connsiteX28" fmla="*/ 149451 w 601871"/>
                  <a:gd name="connsiteY28" fmla="*/ 204130 h 425440"/>
                  <a:gd name="connsiteX29" fmla="*/ 205429 w 601871"/>
                  <a:gd name="connsiteY29" fmla="*/ 241411 h 425440"/>
                  <a:gd name="connsiteX30" fmla="*/ 234479 w 601871"/>
                  <a:gd name="connsiteY30" fmla="*/ 256796 h 425440"/>
                  <a:gd name="connsiteX31" fmla="*/ 234089 w 601871"/>
                  <a:gd name="connsiteY31" fmla="*/ 257850 h 425440"/>
                  <a:gd name="connsiteX32" fmla="*/ 245763 w 601871"/>
                  <a:gd name="connsiteY32" fmla="*/ 264032 h 425440"/>
                  <a:gd name="connsiteX33" fmla="*/ 291155 w 601871"/>
                  <a:gd name="connsiteY33" fmla="*/ 284273 h 425440"/>
                  <a:gd name="connsiteX34" fmla="*/ 384024 w 601871"/>
                  <a:gd name="connsiteY34" fmla="*/ 305705 h 425440"/>
                  <a:gd name="connsiteX35" fmla="*/ 472130 w 601871"/>
                  <a:gd name="connsiteY35" fmla="*/ 300942 h 425440"/>
                  <a:gd name="connsiteX36" fmla="*/ 491180 w 601871"/>
                  <a:gd name="connsiteY36" fmla="*/ 258080 h 425440"/>
                  <a:gd name="connsiteX37" fmla="*/ 405455 w 601871"/>
                  <a:gd name="connsiteY37" fmla="*/ 155686 h 425440"/>
                  <a:gd name="connsiteX38" fmla="*/ 353067 w 601871"/>
                  <a:gd name="connsiteY38" fmla="*/ 110442 h 425440"/>
                  <a:gd name="connsiteX39" fmla="*/ 303061 w 601871"/>
                  <a:gd name="connsiteY39" fmla="*/ 101661 h 425440"/>
                  <a:gd name="connsiteX40" fmla="*/ 277331 w 601871"/>
                  <a:gd name="connsiteY40" fmla="*/ 101296 h 425440"/>
                  <a:gd name="connsiteX41" fmla="*/ 276868 w 601871"/>
                  <a:gd name="connsiteY41" fmla="*/ 100917 h 425440"/>
                  <a:gd name="connsiteX42" fmla="*/ 240405 w 601871"/>
                  <a:gd name="connsiteY42" fmla="*/ 98685 h 425440"/>
                  <a:gd name="connsiteX43" fmla="*/ 219645 w 601871"/>
                  <a:gd name="connsiteY43" fmla="*/ 103583 h 425440"/>
                  <a:gd name="connsiteX44" fmla="*/ 212574 w 601871"/>
                  <a:gd name="connsiteY44" fmla="*/ 104191 h 425440"/>
                  <a:gd name="connsiteX45" fmla="*/ 208103 w 601871"/>
                  <a:gd name="connsiteY45" fmla="*/ 106307 h 425440"/>
                  <a:gd name="connsiteX46" fmla="*/ 200668 w 601871"/>
                  <a:gd name="connsiteY46" fmla="*/ 108061 h 425440"/>
                  <a:gd name="connsiteX47" fmla="*/ 195562 w 601871"/>
                  <a:gd name="connsiteY47" fmla="*/ 112241 h 425440"/>
                  <a:gd name="connsiteX48" fmla="*/ 179236 w 601871"/>
                  <a:gd name="connsiteY48" fmla="*/ 119967 h 425440"/>
                  <a:gd name="connsiteX49" fmla="*/ 114942 w 601871"/>
                  <a:gd name="connsiteY49" fmla="*/ 210454 h 425440"/>
                  <a:gd name="connsiteX50" fmla="*/ 76693 w 601871"/>
                  <a:gd name="connsiteY50" fmla="*/ 273706 h 425440"/>
                  <a:gd name="connsiteX51" fmla="*/ 36886 w 601871"/>
                  <a:gd name="connsiteY51" fmla="*/ 334597 h 425440"/>
                  <a:gd name="connsiteX52" fmla="*/ 24902 w 601871"/>
                  <a:gd name="connsiteY52" fmla="*/ 301835 h 425440"/>
                  <a:gd name="connsiteX53" fmla="*/ 10168 w 601871"/>
                  <a:gd name="connsiteY53" fmla="*/ 255698 h 425440"/>
                  <a:gd name="connsiteX54" fmla="*/ 0 w 601871"/>
                  <a:gd name="connsiteY54" fmla="*/ 216626 h 425440"/>
                  <a:gd name="connsiteX55" fmla="*/ 16864 w 601871"/>
                  <a:gd name="connsiteY55" fmla="*/ 187833 h 425440"/>
                  <a:gd name="connsiteX56" fmla="*/ 38742 w 601871"/>
                  <a:gd name="connsiteY56" fmla="*/ 146161 h 425440"/>
                  <a:gd name="connsiteX57" fmla="*/ 93511 w 601871"/>
                  <a:gd name="connsiteY57" fmla="*/ 53292 h 425440"/>
                  <a:gd name="connsiteX58" fmla="*/ 198286 w 601871"/>
                  <a:gd name="connsiteY58" fmla="*/ 3286 h 425440"/>
                  <a:gd name="connsiteX59" fmla="*/ 234154 w 601871"/>
                  <a:gd name="connsiteY59" fmla="*/ 905 h 42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601871" h="425440">
                    <a:moveTo>
                      <a:pt x="234154" y="905"/>
                    </a:moveTo>
                    <a:cubicBezTo>
                      <a:pt x="244621" y="2294"/>
                      <a:pt x="254642" y="4874"/>
                      <a:pt x="267342" y="5667"/>
                    </a:cubicBezTo>
                    <a:cubicBezTo>
                      <a:pt x="292742" y="7255"/>
                      <a:pt x="323302" y="10033"/>
                      <a:pt x="350686" y="12811"/>
                    </a:cubicBezTo>
                    <a:cubicBezTo>
                      <a:pt x="378070" y="15589"/>
                      <a:pt x="402280" y="5271"/>
                      <a:pt x="431649" y="22336"/>
                    </a:cubicBezTo>
                    <a:cubicBezTo>
                      <a:pt x="461018" y="39401"/>
                      <a:pt x="501102" y="81073"/>
                      <a:pt x="526899" y="115204"/>
                    </a:cubicBezTo>
                    <a:cubicBezTo>
                      <a:pt x="552696" y="149335"/>
                      <a:pt x="574921" y="185055"/>
                      <a:pt x="586430" y="227124"/>
                    </a:cubicBezTo>
                    <a:cubicBezTo>
                      <a:pt x="597939" y="269193"/>
                      <a:pt x="609052" y="334677"/>
                      <a:pt x="595955" y="367617"/>
                    </a:cubicBezTo>
                    <a:cubicBezTo>
                      <a:pt x="582858" y="400557"/>
                      <a:pt x="549918" y="418814"/>
                      <a:pt x="507849" y="424767"/>
                    </a:cubicBezTo>
                    <a:lnTo>
                      <a:pt x="476787" y="425440"/>
                    </a:lnTo>
                    <a:lnTo>
                      <a:pt x="467368" y="424469"/>
                    </a:lnTo>
                    <a:lnTo>
                      <a:pt x="457123" y="423829"/>
                    </a:lnTo>
                    <a:lnTo>
                      <a:pt x="429565" y="420600"/>
                    </a:lnTo>
                    <a:lnTo>
                      <a:pt x="422408" y="419164"/>
                    </a:lnTo>
                    <a:lnTo>
                      <a:pt x="401288" y="413308"/>
                    </a:lnTo>
                    <a:cubicBezTo>
                      <a:pt x="395632" y="411745"/>
                      <a:pt x="389927" y="410542"/>
                      <a:pt x="384247" y="410275"/>
                    </a:cubicBezTo>
                    <a:lnTo>
                      <a:pt x="380770" y="410807"/>
                    </a:lnTo>
                    <a:lnTo>
                      <a:pt x="343542" y="403336"/>
                    </a:lnTo>
                    <a:cubicBezTo>
                      <a:pt x="317349" y="397582"/>
                      <a:pt x="290262" y="389446"/>
                      <a:pt x="264515" y="380863"/>
                    </a:cubicBezTo>
                    <a:lnTo>
                      <a:pt x="232335" y="369462"/>
                    </a:lnTo>
                    <a:lnTo>
                      <a:pt x="232351" y="368624"/>
                    </a:lnTo>
                    <a:lnTo>
                      <a:pt x="195904" y="355711"/>
                    </a:lnTo>
                    <a:cubicBezTo>
                      <a:pt x="175068" y="348171"/>
                      <a:pt x="155323" y="339836"/>
                      <a:pt x="138158" y="332196"/>
                    </a:cubicBezTo>
                    <a:lnTo>
                      <a:pt x="125923" y="326595"/>
                    </a:lnTo>
                    <a:lnTo>
                      <a:pt x="95891" y="312848"/>
                    </a:lnTo>
                    <a:cubicBezTo>
                      <a:pt x="74857" y="303323"/>
                      <a:pt x="70492" y="307688"/>
                      <a:pt x="69698" y="298560"/>
                    </a:cubicBezTo>
                    <a:cubicBezTo>
                      <a:pt x="68904" y="289432"/>
                      <a:pt x="80414" y="274352"/>
                      <a:pt x="91129" y="258080"/>
                    </a:cubicBezTo>
                    <a:cubicBezTo>
                      <a:pt x="101844" y="241808"/>
                      <a:pt x="114941" y="203708"/>
                      <a:pt x="133991" y="200930"/>
                    </a:cubicBezTo>
                    <a:lnTo>
                      <a:pt x="141987" y="202585"/>
                    </a:lnTo>
                    <a:lnTo>
                      <a:pt x="149451" y="204130"/>
                    </a:lnTo>
                    <a:cubicBezTo>
                      <a:pt x="165989" y="211869"/>
                      <a:pt x="185486" y="230994"/>
                      <a:pt x="205429" y="241411"/>
                    </a:cubicBezTo>
                    <a:lnTo>
                      <a:pt x="234479" y="256796"/>
                    </a:lnTo>
                    <a:lnTo>
                      <a:pt x="234089" y="257850"/>
                    </a:lnTo>
                    <a:lnTo>
                      <a:pt x="245763" y="264032"/>
                    </a:lnTo>
                    <a:cubicBezTo>
                      <a:pt x="260695" y="271672"/>
                      <a:pt x="276074" y="278915"/>
                      <a:pt x="291155" y="284273"/>
                    </a:cubicBezTo>
                    <a:cubicBezTo>
                      <a:pt x="321318" y="294989"/>
                      <a:pt x="353862" y="302927"/>
                      <a:pt x="384024" y="305705"/>
                    </a:cubicBezTo>
                    <a:cubicBezTo>
                      <a:pt x="414186" y="308483"/>
                      <a:pt x="454271" y="308879"/>
                      <a:pt x="472130" y="300942"/>
                    </a:cubicBezTo>
                    <a:cubicBezTo>
                      <a:pt x="489989" y="293005"/>
                      <a:pt x="502293" y="282289"/>
                      <a:pt x="491180" y="258080"/>
                    </a:cubicBezTo>
                    <a:cubicBezTo>
                      <a:pt x="480068" y="233871"/>
                      <a:pt x="428474" y="180292"/>
                      <a:pt x="405455" y="155686"/>
                    </a:cubicBezTo>
                    <a:cubicBezTo>
                      <a:pt x="382436" y="131080"/>
                      <a:pt x="378864" y="119570"/>
                      <a:pt x="353067" y="110442"/>
                    </a:cubicBezTo>
                    <a:cubicBezTo>
                      <a:pt x="340169" y="105878"/>
                      <a:pt x="321813" y="103100"/>
                      <a:pt x="303061" y="101661"/>
                    </a:cubicBezTo>
                    <a:lnTo>
                      <a:pt x="277331" y="101296"/>
                    </a:lnTo>
                    <a:lnTo>
                      <a:pt x="276868" y="100917"/>
                    </a:lnTo>
                    <a:cubicBezTo>
                      <a:pt x="268732" y="98338"/>
                      <a:pt x="254842" y="97544"/>
                      <a:pt x="240405" y="98685"/>
                    </a:cubicBezTo>
                    <a:lnTo>
                      <a:pt x="219645" y="103583"/>
                    </a:lnTo>
                    <a:lnTo>
                      <a:pt x="212574" y="104191"/>
                    </a:lnTo>
                    <a:lnTo>
                      <a:pt x="208103" y="106307"/>
                    </a:lnTo>
                    <a:lnTo>
                      <a:pt x="200668" y="108061"/>
                    </a:lnTo>
                    <a:lnTo>
                      <a:pt x="195562" y="112241"/>
                    </a:lnTo>
                    <a:lnTo>
                      <a:pt x="179236" y="119967"/>
                    </a:lnTo>
                    <a:cubicBezTo>
                      <a:pt x="156614" y="138223"/>
                      <a:pt x="139151" y="173941"/>
                      <a:pt x="114942" y="210454"/>
                    </a:cubicBezTo>
                    <a:cubicBezTo>
                      <a:pt x="102838" y="228710"/>
                      <a:pt x="90138" y="251034"/>
                      <a:pt x="76693" y="273706"/>
                    </a:cubicBezTo>
                    <a:lnTo>
                      <a:pt x="36886" y="334597"/>
                    </a:lnTo>
                    <a:lnTo>
                      <a:pt x="24902" y="301835"/>
                    </a:lnTo>
                    <a:cubicBezTo>
                      <a:pt x="19693" y="285761"/>
                      <a:pt x="14732" y="269390"/>
                      <a:pt x="10168" y="255698"/>
                    </a:cubicBezTo>
                    <a:lnTo>
                      <a:pt x="0" y="216626"/>
                    </a:lnTo>
                    <a:lnTo>
                      <a:pt x="16864" y="187833"/>
                    </a:lnTo>
                    <a:cubicBezTo>
                      <a:pt x="29713" y="164616"/>
                      <a:pt x="38742" y="146161"/>
                      <a:pt x="38742" y="146161"/>
                    </a:cubicBezTo>
                    <a:cubicBezTo>
                      <a:pt x="58983" y="112030"/>
                      <a:pt x="66920" y="77104"/>
                      <a:pt x="93511" y="53292"/>
                    </a:cubicBezTo>
                    <a:cubicBezTo>
                      <a:pt x="120102" y="29479"/>
                      <a:pt x="169314" y="11224"/>
                      <a:pt x="198286" y="3286"/>
                    </a:cubicBezTo>
                    <a:cubicBezTo>
                      <a:pt x="212772" y="-683"/>
                      <a:pt x="223686" y="-485"/>
                      <a:pt x="234154" y="905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9" name="任意多边形 1448"/>
              <p:cNvSpPr/>
              <p:nvPr/>
            </p:nvSpPr>
            <p:spPr>
              <a:xfrm>
                <a:off x="7003319" y="4256264"/>
                <a:ext cx="241592" cy="171326"/>
              </a:xfrm>
              <a:custGeom>
                <a:avLst/>
                <a:gdLst>
                  <a:gd name="connsiteX0" fmla="*/ 225690 w 619307"/>
                  <a:gd name="connsiteY0" fmla="*/ 456 h 439029"/>
                  <a:gd name="connsiteX1" fmla="*/ 318559 w 619307"/>
                  <a:gd name="connsiteY1" fmla="*/ 26649 h 439029"/>
                  <a:gd name="connsiteX2" fmla="*/ 373328 w 619307"/>
                  <a:gd name="connsiteY2" fmla="*/ 67131 h 439029"/>
                  <a:gd name="connsiteX3" fmla="*/ 386488 w 619307"/>
                  <a:gd name="connsiteY3" fmla="*/ 100324 h 439029"/>
                  <a:gd name="connsiteX4" fmla="*/ 386973 w 619307"/>
                  <a:gd name="connsiteY4" fmla="*/ 99496 h 439029"/>
                  <a:gd name="connsiteX5" fmla="*/ 397141 w 619307"/>
                  <a:gd name="connsiteY5" fmla="*/ 138568 h 439029"/>
                  <a:gd name="connsiteX6" fmla="*/ 411875 w 619307"/>
                  <a:gd name="connsiteY6" fmla="*/ 184705 h 439029"/>
                  <a:gd name="connsiteX7" fmla="*/ 423859 w 619307"/>
                  <a:gd name="connsiteY7" fmla="*/ 217467 h 439029"/>
                  <a:gd name="connsiteX8" fmla="*/ 423859 w 619307"/>
                  <a:gd name="connsiteY8" fmla="*/ 217468 h 439029"/>
                  <a:gd name="connsiteX9" fmla="*/ 428097 w 619307"/>
                  <a:gd name="connsiteY9" fmla="*/ 229056 h 439029"/>
                  <a:gd name="connsiteX10" fmla="*/ 463815 w 619307"/>
                  <a:gd name="connsiteY10" fmla="*/ 288587 h 439029"/>
                  <a:gd name="connsiteX11" fmla="*/ 494772 w 619307"/>
                  <a:gd name="connsiteY11" fmla="*/ 279062 h 439029"/>
                  <a:gd name="connsiteX12" fmla="*/ 509059 w 619307"/>
                  <a:gd name="connsiteY12" fmla="*/ 231437 h 439029"/>
                  <a:gd name="connsiteX13" fmla="*/ 510515 w 619307"/>
                  <a:gd name="connsiteY13" fmla="*/ 209465 h 439029"/>
                  <a:gd name="connsiteX14" fmla="*/ 522750 w 619307"/>
                  <a:gd name="connsiteY14" fmla="*/ 215066 h 439029"/>
                  <a:gd name="connsiteX15" fmla="*/ 580496 w 619307"/>
                  <a:gd name="connsiteY15" fmla="*/ 238581 h 439029"/>
                  <a:gd name="connsiteX16" fmla="*/ 619307 w 619307"/>
                  <a:gd name="connsiteY16" fmla="*/ 252332 h 439029"/>
                  <a:gd name="connsiteX17" fmla="*/ 618875 w 619307"/>
                  <a:gd name="connsiteY17" fmla="*/ 275304 h 439029"/>
                  <a:gd name="connsiteX18" fmla="*/ 616215 w 619307"/>
                  <a:gd name="connsiteY18" fmla="*/ 295731 h 439029"/>
                  <a:gd name="connsiteX19" fmla="*/ 585259 w 619307"/>
                  <a:gd name="connsiteY19" fmla="*/ 338593 h 439029"/>
                  <a:gd name="connsiteX20" fmla="*/ 473340 w 619307"/>
                  <a:gd name="connsiteY20" fmla="*/ 412412 h 439029"/>
                  <a:gd name="connsiteX21" fmla="*/ 347134 w 619307"/>
                  <a:gd name="connsiteY21" fmla="*/ 314781 h 439029"/>
                  <a:gd name="connsiteX22" fmla="*/ 342715 w 619307"/>
                  <a:gd name="connsiteY22" fmla="*/ 306530 h 439029"/>
                  <a:gd name="connsiteX23" fmla="*/ 342716 w 619307"/>
                  <a:gd name="connsiteY23" fmla="*/ 306529 h 439029"/>
                  <a:gd name="connsiteX24" fmla="*/ 330187 w 619307"/>
                  <a:gd name="connsiteY24" fmla="*/ 283136 h 439029"/>
                  <a:gd name="connsiteX25" fmla="*/ 311472 w 619307"/>
                  <a:gd name="connsiteY25" fmla="*/ 214042 h 439029"/>
                  <a:gd name="connsiteX26" fmla="*/ 306037 w 619307"/>
                  <a:gd name="connsiteY26" fmla="*/ 198242 h 439029"/>
                  <a:gd name="connsiteX27" fmla="*/ 305421 w 619307"/>
                  <a:gd name="connsiteY27" fmla="*/ 198837 h 439029"/>
                  <a:gd name="connsiteX28" fmla="*/ 301890 w 619307"/>
                  <a:gd name="connsiteY28" fmla="*/ 188574 h 439029"/>
                  <a:gd name="connsiteX29" fmla="*/ 254265 w 619307"/>
                  <a:gd name="connsiteY29" fmla="*/ 131424 h 439029"/>
                  <a:gd name="connsiteX30" fmla="*/ 166159 w 619307"/>
                  <a:gd name="connsiteY30" fmla="*/ 136187 h 439029"/>
                  <a:gd name="connsiteX31" fmla="*/ 128059 w 619307"/>
                  <a:gd name="connsiteY31" fmla="*/ 229056 h 439029"/>
                  <a:gd name="connsiteX32" fmla="*/ 149490 w 619307"/>
                  <a:gd name="connsiteY32" fmla="*/ 317162 h 439029"/>
                  <a:gd name="connsiteX33" fmla="*/ 171928 w 619307"/>
                  <a:gd name="connsiteY33" fmla="*/ 343083 h 439029"/>
                  <a:gd name="connsiteX34" fmla="*/ 149489 w 619307"/>
                  <a:gd name="connsiteY34" fmla="*/ 369549 h 439029"/>
                  <a:gd name="connsiteX35" fmla="*/ 108562 w 619307"/>
                  <a:gd name="connsiteY35" fmla="*/ 422086 h 439029"/>
                  <a:gd name="connsiteX36" fmla="*/ 98360 w 619307"/>
                  <a:gd name="connsiteY36" fmla="*/ 439029 h 439029"/>
                  <a:gd name="connsiteX37" fmla="*/ 68528 w 619307"/>
                  <a:gd name="connsiteY37" fmla="*/ 410031 h 439029"/>
                  <a:gd name="connsiteX38" fmla="*/ 4234 w 619307"/>
                  <a:gd name="connsiteY38" fmla="*/ 300493 h 439029"/>
                  <a:gd name="connsiteX39" fmla="*/ 16140 w 619307"/>
                  <a:gd name="connsiteY39" fmla="*/ 150474 h 439029"/>
                  <a:gd name="connsiteX40" fmla="*/ 97103 w 619307"/>
                  <a:gd name="connsiteY40" fmla="*/ 48081 h 439029"/>
                  <a:gd name="connsiteX41" fmla="*/ 225690 w 619307"/>
                  <a:gd name="connsiteY41" fmla="*/ 456 h 439029"/>
                  <a:gd name="connsiteX0" fmla="*/ 225690 w 619307"/>
                  <a:gd name="connsiteY0" fmla="*/ 456 h 439029"/>
                  <a:gd name="connsiteX1" fmla="*/ 320941 w 619307"/>
                  <a:gd name="connsiteY1" fmla="*/ 26649 h 439029"/>
                  <a:gd name="connsiteX2" fmla="*/ 373328 w 619307"/>
                  <a:gd name="connsiteY2" fmla="*/ 67131 h 439029"/>
                  <a:gd name="connsiteX3" fmla="*/ 386488 w 619307"/>
                  <a:gd name="connsiteY3" fmla="*/ 100324 h 439029"/>
                  <a:gd name="connsiteX4" fmla="*/ 386973 w 619307"/>
                  <a:gd name="connsiteY4" fmla="*/ 99496 h 439029"/>
                  <a:gd name="connsiteX5" fmla="*/ 397141 w 619307"/>
                  <a:gd name="connsiteY5" fmla="*/ 138568 h 439029"/>
                  <a:gd name="connsiteX6" fmla="*/ 411875 w 619307"/>
                  <a:gd name="connsiteY6" fmla="*/ 184705 h 439029"/>
                  <a:gd name="connsiteX7" fmla="*/ 423859 w 619307"/>
                  <a:gd name="connsiteY7" fmla="*/ 217467 h 439029"/>
                  <a:gd name="connsiteX8" fmla="*/ 423859 w 619307"/>
                  <a:gd name="connsiteY8" fmla="*/ 217468 h 439029"/>
                  <a:gd name="connsiteX9" fmla="*/ 428097 w 619307"/>
                  <a:gd name="connsiteY9" fmla="*/ 229056 h 439029"/>
                  <a:gd name="connsiteX10" fmla="*/ 463815 w 619307"/>
                  <a:gd name="connsiteY10" fmla="*/ 288587 h 439029"/>
                  <a:gd name="connsiteX11" fmla="*/ 494772 w 619307"/>
                  <a:gd name="connsiteY11" fmla="*/ 279062 h 439029"/>
                  <a:gd name="connsiteX12" fmla="*/ 509059 w 619307"/>
                  <a:gd name="connsiteY12" fmla="*/ 231437 h 439029"/>
                  <a:gd name="connsiteX13" fmla="*/ 510515 w 619307"/>
                  <a:gd name="connsiteY13" fmla="*/ 209465 h 439029"/>
                  <a:gd name="connsiteX14" fmla="*/ 522750 w 619307"/>
                  <a:gd name="connsiteY14" fmla="*/ 215066 h 439029"/>
                  <a:gd name="connsiteX15" fmla="*/ 580496 w 619307"/>
                  <a:gd name="connsiteY15" fmla="*/ 238581 h 439029"/>
                  <a:gd name="connsiteX16" fmla="*/ 619307 w 619307"/>
                  <a:gd name="connsiteY16" fmla="*/ 252332 h 439029"/>
                  <a:gd name="connsiteX17" fmla="*/ 618875 w 619307"/>
                  <a:gd name="connsiteY17" fmla="*/ 275304 h 439029"/>
                  <a:gd name="connsiteX18" fmla="*/ 616215 w 619307"/>
                  <a:gd name="connsiteY18" fmla="*/ 295731 h 439029"/>
                  <a:gd name="connsiteX19" fmla="*/ 585259 w 619307"/>
                  <a:gd name="connsiteY19" fmla="*/ 338593 h 439029"/>
                  <a:gd name="connsiteX20" fmla="*/ 473340 w 619307"/>
                  <a:gd name="connsiteY20" fmla="*/ 412412 h 439029"/>
                  <a:gd name="connsiteX21" fmla="*/ 347134 w 619307"/>
                  <a:gd name="connsiteY21" fmla="*/ 314781 h 439029"/>
                  <a:gd name="connsiteX22" fmla="*/ 342715 w 619307"/>
                  <a:gd name="connsiteY22" fmla="*/ 306530 h 439029"/>
                  <a:gd name="connsiteX23" fmla="*/ 342716 w 619307"/>
                  <a:gd name="connsiteY23" fmla="*/ 306529 h 439029"/>
                  <a:gd name="connsiteX24" fmla="*/ 330187 w 619307"/>
                  <a:gd name="connsiteY24" fmla="*/ 283136 h 439029"/>
                  <a:gd name="connsiteX25" fmla="*/ 311472 w 619307"/>
                  <a:gd name="connsiteY25" fmla="*/ 214042 h 439029"/>
                  <a:gd name="connsiteX26" fmla="*/ 306037 w 619307"/>
                  <a:gd name="connsiteY26" fmla="*/ 198242 h 439029"/>
                  <a:gd name="connsiteX27" fmla="*/ 305421 w 619307"/>
                  <a:gd name="connsiteY27" fmla="*/ 198837 h 439029"/>
                  <a:gd name="connsiteX28" fmla="*/ 301890 w 619307"/>
                  <a:gd name="connsiteY28" fmla="*/ 188574 h 439029"/>
                  <a:gd name="connsiteX29" fmla="*/ 254265 w 619307"/>
                  <a:gd name="connsiteY29" fmla="*/ 131424 h 439029"/>
                  <a:gd name="connsiteX30" fmla="*/ 166159 w 619307"/>
                  <a:gd name="connsiteY30" fmla="*/ 136187 h 439029"/>
                  <a:gd name="connsiteX31" fmla="*/ 128059 w 619307"/>
                  <a:gd name="connsiteY31" fmla="*/ 229056 h 439029"/>
                  <a:gd name="connsiteX32" fmla="*/ 149490 w 619307"/>
                  <a:gd name="connsiteY32" fmla="*/ 317162 h 439029"/>
                  <a:gd name="connsiteX33" fmla="*/ 171928 w 619307"/>
                  <a:gd name="connsiteY33" fmla="*/ 343083 h 439029"/>
                  <a:gd name="connsiteX34" fmla="*/ 149489 w 619307"/>
                  <a:gd name="connsiteY34" fmla="*/ 369549 h 439029"/>
                  <a:gd name="connsiteX35" fmla="*/ 108562 w 619307"/>
                  <a:gd name="connsiteY35" fmla="*/ 422086 h 439029"/>
                  <a:gd name="connsiteX36" fmla="*/ 98360 w 619307"/>
                  <a:gd name="connsiteY36" fmla="*/ 439029 h 439029"/>
                  <a:gd name="connsiteX37" fmla="*/ 68528 w 619307"/>
                  <a:gd name="connsiteY37" fmla="*/ 410031 h 439029"/>
                  <a:gd name="connsiteX38" fmla="*/ 4234 w 619307"/>
                  <a:gd name="connsiteY38" fmla="*/ 300493 h 439029"/>
                  <a:gd name="connsiteX39" fmla="*/ 16140 w 619307"/>
                  <a:gd name="connsiteY39" fmla="*/ 150474 h 439029"/>
                  <a:gd name="connsiteX40" fmla="*/ 97103 w 619307"/>
                  <a:gd name="connsiteY40" fmla="*/ 48081 h 439029"/>
                  <a:gd name="connsiteX41" fmla="*/ 225690 w 619307"/>
                  <a:gd name="connsiteY41" fmla="*/ 456 h 439029"/>
                  <a:gd name="connsiteX0" fmla="*/ 225690 w 619307"/>
                  <a:gd name="connsiteY0" fmla="*/ 609 h 439182"/>
                  <a:gd name="connsiteX1" fmla="*/ 320941 w 619307"/>
                  <a:gd name="connsiteY1" fmla="*/ 24420 h 439182"/>
                  <a:gd name="connsiteX2" fmla="*/ 373328 w 619307"/>
                  <a:gd name="connsiteY2" fmla="*/ 67284 h 439182"/>
                  <a:gd name="connsiteX3" fmla="*/ 386488 w 619307"/>
                  <a:gd name="connsiteY3" fmla="*/ 100477 h 439182"/>
                  <a:gd name="connsiteX4" fmla="*/ 386973 w 619307"/>
                  <a:gd name="connsiteY4" fmla="*/ 99649 h 439182"/>
                  <a:gd name="connsiteX5" fmla="*/ 397141 w 619307"/>
                  <a:gd name="connsiteY5" fmla="*/ 138721 h 439182"/>
                  <a:gd name="connsiteX6" fmla="*/ 411875 w 619307"/>
                  <a:gd name="connsiteY6" fmla="*/ 184858 h 439182"/>
                  <a:gd name="connsiteX7" fmla="*/ 423859 w 619307"/>
                  <a:gd name="connsiteY7" fmla="*/ 217620 h 439182"/>
                  <a:gd name="connsiteX8" fmla="*/ 423859 w 619307"/>
                  <a:gd name="connsiteY8" fmla="*/ 217621 h 439182"/>
                  <a:gd name="connsiteX9" fmla="*/ 428097 w 619307"/>
                  <a:gd name="connsiteY9" fmla="*/ 229209 h 439182"/>
                  <a:gd name="connsiteX10" fmla="*/ 463815 w 619307"/>
                  <a:gd name="connsiteY10" fmla="*/ 288740 h 439182"/>
                  <a:gd name="connsiteX11" fmla="*/ 494772 w 619307"/>
                  <a:gd name="connsiteY11" fmla="*/ 279215 h 439182"/>
                  <a:gd name="connsiteX12" fmla="*/ 509059 w 619307"/>
                  <a:gd name="connsiteY12" fmla="*/ 231590 h 439182"/>
                  <a:gd name="connsiteX13" fmla="*/ 510515 w 619307"/>
                  <a:gd name="connsiteY13" fmla="*/ 209618 h 439182"/>
                  <a:gd name="connsiteX14" fmla="*/ 522750 w 619307"/>
                  <a:gd name="connsiteY14" fmla="*/ 215219 h 439182"/>
                  <a:gd name="connsiteX15" fmla="*/ 580496 w 619307"/>
                  <a:gd name="connsiteY15" fmla="*/ 238734 h 439182"/>
                  <a:gd name="connsiteX16" fmla="*/ 619307 w 619307"/>
                  <a:gd name="connsiteY16" fmla="*/ 252485 h 439182"/>
                  <a:gd name="connsiteX17" fmla="*/ 618875 w 619307"/>
                  <a:gd name="connsiteY17" fmla="*/ 275457 h 439182"/>
                  <a:gd name="connsiteX18" fmla="*/ 616215 w 619307"/>
                  <a:gd name="connsiteY18" fmla="*/ 295884 h 439182"/>
                  <a:gd name="connsiteX19" fmla="*/ 585259 w 619307"/>
                  <a:gd name="connsiteY19" fmla="*/ 338746 h 439182"/>
                  <a:gd name="connsiteX20" fmla="*/ 473340 w 619307"/>
                  <a:gd name="connsiteY20" fmla="*/ 412565 h 439182"/>
                  <a:gd name="connsiteX21" fmla="*/ 347134 w 619307"/>
                  <a:gd name="connsiteY21" fmla="*/ 314934 h 439182"/>
                  <a:gd name="connsiteX22" fmla="*/ 342715 w 619307"/>
                  <a:gd name="connsiteY22" fmla="*/ 306683 h 439182"/>
                  <a:gd name="connsiteX23" fmla="*/ 342716 w 619307"/>
                  <a:gd name="connsiteY23" fmla="*/ 306682 h 439182"/>
                  <a:gd name="connsiteX24" fmla="*/ 330187 w 619307"/>
                  <a:gd name="connsiteY24" fmla="*/ 283289 h 439182"/>
                  <a:gd name="connsiteX25" fmla="*/ 311472 w 619307"/>
                  <a:gd name="connsiteY25" fmla="*/ 214195 h 439182"/>
                  <a:gd name="connsiteX26" fmla="*/ 306037 w 619307"/>
                  <a:gd name="connsiteY26" fmla="*/ 198395 h 439182"/>
                  <a:gd name="connsiteX27" fmla="*/ 305421 w 619307"/>
                  <a:gd name="connsiteY27" fmla="*/ 198990 h 439182"/>
                  <a:gd name="connsiteX28" fmla="*/ 301890 w 619307"/>
                  <a:gd name="connsiteY28" fmla="*/ 188727 h 439182"/>
                  <a:gd name="connsiteX29" fmla="*/ 254265 w 619307"/>
                  <a:gd name="connsiteY29" fmla="*/ 131577 h 439182"/>
                  <a:gd name="connsiteX30" fmla="*/ 166159 w 619307"/>
                  <a:gd name="connsiteY30" fmla="*/ 136340 h 439182"/>
                  <a:gd name="connsiteX31" fmla="*/ 128059 w 619307"/>
                  <a:gd name="connsiteY31" fmla="*/ 229209 h 439182"/>
                  <a:gd name="connsiteX32" fmla="*/ 149490 w 619307"/>
                  <a:gd name="connsiteY32" fmla="*/ 317315 h 439182"/>
                  <a:gd name="connsiteX33" fmla="*/ 171928 w 619307"/>
                  <a:gd name="connsiteY33" fmla="*/ 343236 h 439182"/>
                  <a:gd name="connsiteX34" fmla="*/ 149489 w 619307"/>
                  <a:gd name="connsiteY34" fmla="*/ 369702 h 439182"/>
                  <a:gd name="connsiteX35" fmla="*/ 108562 w 619307"/>
                  <a:gd name="connsiteY35" fmla="*/ 422239 h 439182"/>
                  <a:gd name="connsiteX36" fmla="*/ 98360 w 619307"/>
                  <a:gd name="connsiteY36" fmla="*/ 439182 h 439182"/>
                  <a:gd name="connsiteX37" fmla="*/ 68528 w 619307"/>
                  <a:gd name="connsiteY37" fmla="*/ 410184 h 439182"/>
                  <a:gd name="connsiteX38" fmla="*/ 4234 w 619307"/>
                  <a:gd name="connsiteY38" fmla="*/ 300646 h 439182"/>
                  <a:gd name="connsiteX39" fmla="*/ 16140 w 619307"/>
                  <a:gd name="connsiteY39" fmla="*/ 150627 h 439182"/>
                  <a:gd name="connsiteX40" fmla="*/ 97103 w 619307"/>
                  <a:gd name="connsiteY40" fmla="*/ 48234 h 439182"/>
                  <a:gd name="connsiteX41" fmla="*/ 225690 w 619307"/>
                  <a:gd name="connsiteY41" fmla="*/ 609 h 43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19307" h="439182">
                    <a:moveTo>
                      <a:pt x="225690" y="609"/>
                    </a:moveTo>
                    <a:cubicBezTo>
                      <a:pt x="262996" y="-3360"/>
                      <a:pt x="296335" y="12910"/>
                      <a:pt x="320941" y="24420"/>
                    </a:cubicBezTo>
                    <a:cubicBezTo>
                      <a:pt x="345547" y="35929"/>
                      <a:pt x="360231" y="48234"/>
                      <a:pt x="373328" y="67284"/>
                    </a:cubicBezTo>
                    <a:lnTo>
                      <a:pt x="386488" y="100477"/>
                    </a:lnTo>
                    <a:lnTo>
                      <a:pt x="386973" y="99649"/>
                    </a:lnTo>
                    <a:lnTo>
                      <a:pt x="397141" y="138721"/>
                    </a:lnTo>
                    <a:cubicBezTo>
                      <a:pt x="401705" y="152413"/>
                      <a:pt x="406666" y="168784"/>
                      <a:pt x="411875" y="184858"/>
                    </a:cubicBezTo>
                    <a:lnTo>
                      <a:pt x="423859" y="217620"/>
                    </a:lnTo>
                    <a:lnTo>
                      <a:pt x="423859" y="217621"/>
                    </a:lnTo>
                    <a:lnTo>
                      <a:pt x="428097" y="229209"/>
                    </a:lnTo>
                    <a:cubicBezTo>
                      <a:pt x="439210" y="254212"/>
                      <a:pt x="452703" y="280406"/>
                      <a:pt x="463815" y="288740"/>
                    </a:cubicBezTo>
                    <a:cubicBezTo>
                      <a:pt x="474928" y="297074"/>
                      <a:pt x="487231" y="288740"/>
                      <a:pt x="494772" y="279215"/>
                    </a:cubicBezTo>
                    <a:cubicBezTo>
                      <a:pt x="502313" y="269690"/>
                      <a:pt x="505487" y="255402"/>
                      <a:pt x="509059" y="231590"/>
                    </a:cubicBezTo>
                    <a:cubicBezTo>
                      <a:pt x="509544" y="224266"/>
                      <a:pt x="510030" y="216942"/>
                      <a:pt x="510515" y="209618"/>
                    </a:cubicBezTo>
                    <a:lnTo>
                      <a:pt x="522750" y="215219"/>
                    </a:lnTo>
                    <a:cubicBezTo>
                      <a:pt x="539915" y="222859"/>
                      <a:pt x="559660" y="231194"/>
                      <a:pt x="580496" y="238734"/>
                    </a:cubicBezTo>
                    <a:lnTo>
                      <a:pt x="619307" y="252485"/>
                    </a:lnTo>
                    <a:lnTo>
                      <a:pt x="618875" y="275457"/>
                    </a:lnTo>
                    <a:cubicBezTo>
                      <a:pt x="618423" y="283209"/>
                      <a:pt x="617604" y="290229"/>
                      <a:pt x="616215" y="295884"/>
                    </a:cubicBezTo>
                    <a:cubicBezTo>
                      <a:pt x="610659" y="318506"/>
                      <a:pt x="609072" y="319299"/>
                      <a:pt x="585259" y="338746"/>
                    </a:cubicBezTo>
                    <a:cubicBezTo>
                      <a:pt x="561446" y="358193"/>
                      <a:pt x="513028" y="416534"/>
                      <a:pt x="473340" y="412565"/>
                    </a:cubicBezTo>
                    <a:cubicBezTo>
                      <a:pt x="433653" y="408596"/>
                      <a:pt x="375709" y="352637"/>
                      <a:pt x="347134" y="314934"/>
                    </a:cubicBezTo>
                    <a:lnTo>
                      <a:pt x="342715" y="306683"/>
                    </a:lnTo>
                    <a:lnTo>
                      <a:pt x="342716" y="306682"/>
                    </a:lnTo>
                    <a:lnTo>
                      <a:pt x="330187" y="283289"/>
                    </a:lnTo>
                    <a:cubicBezTo>
                      <a:pt x="321444" y="260481"/>
                      <a:pt x="316942" y="235317"/>
                      <a:pt x="311472" y="214195"/>
                    </a:cubicBezTo>
                    <a:lnTo>
                      <a:pt x="306037" y="198395"/>
                    </a:lnTo>
                    <a:lnTo>
                      <a:pt x="305421" y="198990"/>
                    </a:lnTo>
                    <a:lnTo>
                      <a:pt x="301890" y="188727"/>
                    </a:lnTo>
                    <a:cubicBezTo>
                      <a:pt x="286412" y="157771"/>
                      <a:pt x="276887" y="140308"/>
                      <a:pt x="254265" y="131577"/>
                    </a:cubicBezTo>
                    <a:cubicBezTo>
                      <a:pt x="231643" y="122846"/>
                      <a:pt x="187193" y="120068"/>
                      <a:pt x="166159" y="136340"/>
                    </a:cubicBezTo>
                    <a:cubicBezTo>
                      <a:pt x="145125" y="152612"/>
                      <a:pt x="130837" y="199047"/>
                      <a:pt x="128059" y="229209"/>
                    </a:cubicBezTo>
                    <a:cubicBezTo>
                      <a:pt x="125281" y="259371"/>
                      <a:pt x="130043" y="287152"/>
                      <a:pt x="149490" y="317315"/>
                    </a:cubicBezTo>
                    <a:lnTo>
                      <a:pt x="171928" y="343236"/>
                    </a:lnTo>
                    <a:lnTo>
                      <a:pt x="149489" y="369702"/>
                    </a:lnTo>
                    <a:cubicBezTo>
                      <a:pt x="135599" y="387760"/>
                      <a:pt x="121411" y="404826"/>
                      <a:pt x="108562" y="422239"/>
                    </a:cubicBezTo>
                    <a:lnTo>
                      <a:pt x="98360" y="439182"/>
                    </a:lnTo>
                    <a:lnTo>
                      <a:pt x="68528" y="410184"/>
                    </a:lnTo>
                    <a:cubicBezTo>
                      <a:pt x="38762" y="375656"/>
                      <a:pt x="12965" y="343905"/>
                      <a:pt x="4234" y="300646"/>
                    </a:cubicBezTo>
                    <a:cubicBezTo>
                      <a:pt x="-4497" y="257387"/>
                      <a:pt x="662" y="192696"/>
                      <a:pt x="16140" y="150627"/>
                    </a:cubicBezTo>
                    <a:cubicBezTo>
                      <a:pt x="31618" y="108558"/>
                      <a:pt x="62178" y="73237"/>
                      <a:pt x="97103" y="48234"/>
                    </a:cubicBezTo>
                    <a:cubicBezTo>
                      <a:pt x="132028" y="23231"/>
                      <a:pt x="188384" y="4578"/>
                      <a:pt x="225690" y="60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0" name="任意多边形 1449"/>
              <p:cNvSpPr/>
              <p:nvPr/>
            </p:nvSpPr>
            <p:spPr>
              <a:xfrm>
                <a:off x="7210175" y="4379151"/>
                <a:ext cx="178680" cy="161718"/>
              </a:xfrm>
              <a:custGeom>
                <a:avLst/>
                <a:gdLst>
                  <a:gd name="connsiteX0" fmla="*/ 326349 w 460310"/>
                  <a:gd name="connsiteY0" fmla="*/ 331964 h 414671"/>
                  <a:gd name="connsiteX1" fmla="*/ 257293 w 460310"/>
                  <a:gd name="connsiteY1" fmla="*/ 224808 h 414671"/>
                  <a:gd name="connsiteX2" fmla="*/ 154899 w 460310"/>
                  <a:gd name="connsiteY2" fmla="*/ 167658 h 414671"/>
                  <a:gd name="connsiteX3" fmla="*/ 64412 w 460310"/>
                  <a:gd name="connsiteY3" fmla="*/ 141464 h 414671"/>
                  <a:gd name="connsiteX4" fmla="*/ 23931 w 460310"/>
                  <a:gd name="connsiteY4" fmla="*/ 115271 h 414671"/>
                  <a:gd name="connsiteX5" fmla="*/ 118 w 460310"/>
                  <a:gd name="connsiteY5" fmla="*/ 79552 h 414671"/>
                  <a:gd name="connsiteX6" fmla="*/ 33456 w 460310"/>
                  <a:gd name="connsiteY6" fmla="*/ 43833 h 414671"/>
                  <a:gd name="connsiteX7" fmla="*/ 83462 w 460310"/>
                  <a:gd name="connsiteY7" fmla="*/ 971 h 414671"/>
                  <a:gd name="connsiteX8" fmla="*/ 112037 w 460310"/>
                  <a:gd name="connsiteY8" fmla="*/ 12877 h 414671"/>
                  <a:gd name="connsiteX9" fmla="*/ 192999 w 460310"/>
                  <a:gd name="connsiteY9" fmla="*/ 43833 h 414671"/>
                  <a:gd name="connsiteX10" fmla="*/ 283487 w 460310"/>
                  <a:gd name="connsiteY10" fmla="*/ 96221 h 414671"/>
                  <a:gd name="connsiteX11" fmla="*/ 362068 w 460310"/>
                  <a:gd name="connsiteY11" fmla="*/ 165277 h 414671"/>
                  <a:gd name="connsiteX12" fmla="*/ 419218 w 460310"/>
                  <a:gd name="connsiteY12" fmla="*/ 241477 h 414671"/>
                  <a:gd name="connsiteX13" fmla="*/ 450174 w 460310"/>
                  <a:gd name="connsiteY13" fmla="*/ 327202 h 414671"/>
                  <a:gd name="connsiteX14" fmla="*/ 457318 w 460310"/>
                  <a:gd name="connsiteY14" fmla="*/ 370064 h 414671"/>
                  <a:gd name="connsiteX15" fmla="*/ 404931 w 460310"/>
                  <a:gd name="connsiteY15" fmla="*/ 405783 h 414671"/>
                  <a:gd name="connsiteX16" fmla="*/ 333493 w 460310"/>
                  <a:gd name="connsiteY16" fmla="*/ 412927 h 414671"/>
                  <a:gd name="connsiteX17" fmla="*/ 326349 w 460310"/>
                  <a:gd name="connsiteY17" fmla="*/ 331964 h 414671"/>
                  <a:gd name="connsiteX0" fmla="*/ 326349 w 460310"/>
                  <a:gd name="connsiteY0" fmla="*/ 331964 h 414671"/>
                  <a:gd name="connsiteX1" fmla="*/ 257293 w 460310"/>
                  <a:gd name="connsiteY1" fmla="*/ 234333 h 414671"/>
                  <a:gd name="connsiteX2" fmla="*/ 154899 w 460310"/>
                  <a:gd name="connsiteY2" fmla="*/ 167658 h 414671"/>
                  <a:gd name="connsiteX3" fmla="*/ 64412 w 460310"/>
                  <a:gd name="connsiteY3" fmla="*/ 141464 h 414671"/>
                  <a:gd name="connsiteX4" fmla="*/ 23931 w 460310"/>
                  <a:gd name="connsiteY4" fmla="*/ 115271 h 414671"/>
                  <a:gd name="connsiteX5" fmla="*/ 118 w 460310"/>
                  <a:gd name="connsiteY5" fmla="*/ 79552 h 414671"/>
                  <a:gd name="connsiteX6" fmla="*/ 33456 w 460310"/>
                  <a:gd name="connsiteY6" fmla="*/ 43833 h 414671"/>
                  <a:gd name="connsiteX7" fmla="*/ 83462 w 460310"/>
                  <a:gd name="connsiteY7" fmla="*/ 971 h 414671"/>
                  <a:gd name="connsiteX8" fmla="*/ 112037 w 460310"/>
                  <a:gd name="connsiteY8" fmla="*/ 12877 h 414671"/>
                  <a:gd name="connsiteX9" fmla="*/ 192999 w 460310"/>
                  <a:gd name="connsiteY9" fmla="*/ 43833 h 414671"/>
                  <a:gd name="connsiteX10" fmla="*/ 283487 w 460310"/>
                  <a:gd name="connsiteY10" fmla="*/ 96221 h 414671"/>
                  <a:gd name="connsiteX11" fmla="*/ 362068 w 460310"/>
                  <a:gd name="connsiteY11" fmla="*/ 165277 h 414671"/>
                  <a:gd name="connsiteX12" fmla="*/ 419218 w 460310"/>
                  <a:gd name="connsiteY12" fmla="*/ 241477 h 414671"/>
                  <a:gd name="connsiteX13" fmla="*/ 450174 w 460310"/>
                  <a:gd name="connsiteY13" fmla="*/ 327202 h 414671"/>
                  <a:gd name="connsiteX14" fmla="*/ 457318 w 460310"/>
                  <a:gd name="connsiteY14" fmla="*/ 370064 h 414671"/>
                  <a:gd name="connsiteX15" fmla="*/ 404931 w 460310"/>
                  <a:gd name="connsiteY15" fmla="*/ 405783 h 414671"/>
                  <a:gd name="connsiteX16" fmla="*/ 333493 w 460310"/>
                  <a:gd name="connsiteY16" fmla="*/ 412927 h 414671"/>
                  <a:gd name="connsiteX17" fmla="*/ 326349 w 460310"/>
                  <a:gd name="connsiteY17" fmla="*/ 331964 h 414671"/>
                  <a:gd name="connsiteX0" fmla="*/ 323968 w 460310"/>
                  <a:gd name="connsiteY0" fmla="*/ 334345 h 417986"/>
                  <a:gd name="connsiteX1" fmla="*/ 257293 w 460310"/>
                  <a:gd name="connsiteY1" fmla="*/ 234333 h 417986"/>
                  <a:gd name="connsiteX2" fmla="*/ 154899 w 460310"/>
                  <a:gd name="connsiteY2" fmla="*/ 167658 h 417986"/>
                  <a:gd name="connsiteX3" fmla="*/ 64412 w 460310"/>
                  <a:gd name="connsiteY3" fmla="*/ 141464 h 417986"/>
                  <a:gd name="connsiteX4" fmla="*/ 23931 w 460310"/>
                  <a:gd name="connsiteY4" fmla="*/ 115271 h 417986"/>
                  <a:gd name="connsiteX5" fmla="*/ 118 w 460310"/>
                  <a:gd name="connsiteY5" fmla="*/ 79552 h 417986"/>
                  <a:gd name="connsiteX6" fmla="*/ 33456 w 460310"/>
                  <a:gd name="connsiteY6" fmla="*/ 43833 h 417986"/>
                  <a:gd name="connsiteX7" fmla="*/ 83462 w 460310"/>
                  <a:gd name="connsiteY7" fmla="*/ 971 h 417986"/>
                  <a:gd name="connsiteX8" fmla="*/ 112037 w 460310"/>
                  <a:gd name="connsiteY8" fmla="*/ 12877 h 417986"/>
                  <a:gd name="connsiteX9" fmla="*/ 192999 w 460310"/>
                  <a:gd name="connsiteY9" fmla="*/ 43833 h 417986"/>
                  <a:gd name="connsiteX10" fmla="*/ 283487 w 460310"/>
                  <a:gd name="connsiteY10" fmla="*/ 96221 h 417986"/>
                  <a:gd name="connsiteX11" fmla="*/ 362068 w 460310"/>
                  <a:gd name="connsiteY11" fmla="*/ 165277 h 417986"/>
                  <a:gd name="connsiteX12" fmla="*/ 419218 w 460310"/>
                  <a:gd name="connsiteY12" fmla="*/ 241477 h 417986"/>
                  <a:gd name="connsiteX13" fmla="*/ 450174 w 460310"/>
                  <a:gd name="connsiteY13" fmla="*/ 327202 h 417986"/>
                  <a:gd name="connsiteX14" fmla="*/ 457318 w 460310"/>
                  <a:gd name="connsiteY14" fmla="*/ 370064 h 417986"/>
                  <a:gd name="connsiteX15" fmla="*/ 404931 w 460310"/>
                  <a:gd name="connsiteY15" fmla="*/ 405783 h 417986"/>
                  <a:gd name="connsiteX16" fmla="*/ 333493 w 460310"/>
                  <a:gd name="connsiteY16" fmla="*/ 412927 h 417986"/>
                  <a:gd name="connsiteX17" fmla="*/ 323968 w 460310"/>
                  <a:gd name="connsiteY17" fmla="*/ 334345 h 417986"/>
                  <a:gd name="connsiteX0" fmla="*/ 324027 w 460369"/>
                  <a:gd name="connsiteY0" fmla="*/ 334588 h 418229"/>
                  <a:gd name="connsiteX1" fmla="*/ 257352 w 460369"/>
                  <a:gd name="connsiteY1" fmla="*/ 234576 h 418229"/>
                  <a:gd name="connsiteX2" fmla="*/ 154958 w 460369"/>
                  <a:gd name="connsiteY2" fmla="*/ 167901 h 418229"/>
                  <a:gd name="connsiteX3" fmla="*/ 64471 w 460369"/>
                  <a:gd name="connsiteY3" fmla="*/ 141707 h 418229"/>
                  <a:gd name="connsiteX4" fmla="*/ 23990 w 460369"/>
                  <a:gd name="connsiteY4" fmla="*/ 115514 h 418229"/>
                  <a:gd name="connsiteX5" fmla="*/ 177 w 460369"/>
                  <a:gd name="connsiteY5" fmla="*/ 79795 h 418229"/>
                  <a:gd name="connsiteX6" fmla="*/ 35896 w 460369"/>
                  <a:gd name="connsiteY6" fmla="*/ 48839 h 418229"/>
                  <a:gd name="connsiteX7" fmla="*/ 83521 w 460369"/>
                  <a:gd name="connsiteY7" fmla="*/ 1214 h 418229"/>
                  <a:gd name="connsiteX8" fmla="*/ 112096 w 460369"/>
                  <a:gd name="connsiteY8" fmla="*/ 13120 h 418229"/>
                  <a:gd name="connsiteX9" fmla="*/ 193058 w 460369"/>
                  <a:gd name="connsiteY9" fmla="*/ 44076 h 418229"/>
                  <a:gd name="connsiteX10" fmla="*/ 283546 w 460369"/>
                  <a:gd name="connsiteY10" fmla="*/ 96464 h 418229"/>
                  <a:gd name="connsiteX11" fmla="*/ 362127 w 460369"/>
                  <a:gd name="connsiteY11" fmla="*/ 165520 h 418229"/>
                  <a:gd name="connsiteX12" fmla="*/ 419277 w 460369"/>
                  <a:gd name="connsiteY12" fmla="*/ 241720 h 418229"/>
                  <a:gd name="connsiteX13" fmla="*/ 450233 w 460369"/>
                  <a:gd name="connsiteY13" fmla="*/ 327445 h 418229"/>
                  <a:gd name="connsiteX14" fmla="*/ 457377 w 460369"/>
                  <a:gd name="connsiteY14" fmla="*/ 370307 h 418229"/>
                  <a:gd name="connsiteX15" fmla="*/ 404990 w 460369"/>
                  <a:gd name="connsiteY15" fmla="*/ 406026 h 418229"/>
                  <a:gd name="connsiteX16" fmla="*/ 333552 w 460369"/>
                  <a:gd name="connsiteY16" fmla="*/ 413170 h 418229"/>
                  <a:gd name="connsiteX17" fmla="*/ 324027 w 460369"/>
                  <a:gd name="connsiteY17" fmla="*/ 334588 h 418229"/>
                  <a:gd name="connsiteX0" fmla="*/ 324027 w 460369"/>
                  <a:gd name="connsiteY0" fmla="*/ 330914 h 414555"/>
                  <a:gd name="connsiteX1" fmla="*/ 257352 w 460369"/>
                  <a:gd name="connsiteY1" fmla="*/ 230902 h 414555"/>
                  <a:gd name="connsiteX2" fmla="*/ 154958 w 460369"/>
                  <a:gd name="connsiteY2" fmla="*/ 164227 h 414555"/>
                  <a:gd name="connsiteX3" fmla="*/ 64471 w 460369"/>
                  <a:gd name="connsiteY3" fmla="*/ 138033 h 414555"/>
                  <a:gd name="connsiteX4" fmla="*/ 23990 w 460369"/>
                  <a:gd name="connsiteY4" fmla="*/ 111840 h 414555"/>
                  <a:gd name="connsiteX5" fmla="*/ 177 w 460369"/>
                  <a:gd name="connsiteY5" fmla="*/ 76121 h 414555"/>
                  <a:gd name="connsiteX6" fmla="*/ 35896 w 460369"/>
                  <a:gd name="connsiteY6" fmla="*/ 45165 h 414555"/>
                  <a:gd name="connsiteX7" fmla="*/ 85902 w 460369"/>
                  <a:gd name="connsiteY7" fmla="*/ 2303 h 414555"/>
                  <a:gd name="connsiteX8" fmla="*/ 112096 w 460369"/>
                  <a:gd name="connsiteY8" fmla="*/ 9446 h 414555"/>
                  <a:gd name="connsiteX9" fmla="*/ 193058 w 460369"/>
                  <a:gd name="connsiteY9" fmla="*/ 40402 h 414555"/>
                  <a:gd name="connsiteX10" fmla="*/ 283546 w 460369"/>
                  <a:gd name="connsiteY10" fmla="*/ 92790 h 414555"/>
                  <a:gd name="connsiteX11" fmla="*/ 362127 w 460369"/>
                  <a:gd name="connsiteY11" fmla="*/ 161846 h 414555"/>
                  <a:gd name="connsiteX12" fmla="*/ 419277 w 460369"/>
                  <a:gd name="connsiteY12" fmla="*/ 238046 h 414555"/>
                  <a:gd name="connsiteX13" fmla="*/ 450233 w 460369"/>
                  <a:gd name="connsiteY13" fmla="*/ 323771 h 414555"/>
                  <a:gd name="connsiteX14" fmla="*/ 457377 w 460369"/>
                  <a:gd name="connsiteY14" fmla="*/ 366633 h 414555"/>
                  <a:gd name="connsiteX15" fmla="*/ 404990 w 460369"/>
                  <a:gd name="connsiteY15" fmla="*/ 402352 h 414555"/>
                  <a:gd name="connsiteX16" fmla="*/ 333552 w 460369"/>
                  <a:gd name="connsiteY16" fmla="*/ 409496 h 414555"/>
                  <a:gd name="connsiteX17" fmla="*/ 324027 w 460369"/>
                  <a:gd name="connsiteY17" fmla="*/ 330914 h 414555"/>
                  <a:gd name="connsiteX0" fmla="*/ 321671 w 458013"/>
                  <a:gd name="connsiteY0" fmla="*/ 330914 h 414555"/>
                  <a:gd name="connsiteX1" fmla="*/ 254996 w 458013"/>
                  <a:gd name="connsiteY1" fmla="*/ 230902 h 414555"/>
                  <a:gd name="connsiteX2" fmla="*/ 152602 w 458013"/>
                  <a:gd name="connsiteY2" fmla="*/ 164227 h 414555"/>
                  <a:gd name="connsiteX3" fmla="*/ 62115 w 458013"/>
                  <a:gd name="connsiteY3" fmla="*/ 138033 h 414555"/>
                  <a:gd name="connsiteX4" fmla="*/ 21634 w 458013"/>
                  <a:gd name="connsiteY4" fmla="*/ 111840 h 414555"/>
                  <a:gd name="connsiteX5" fmla="*/ 202 w 458013"/>
                  <a:gd name="connsiteY5" fmla="*/ 80883 h 414555"/>
                  <a:gd name="connsiteX6" fmla="*/ 33540 w 458013"/>
                  <a:gd name="connsiteY6" fmla="*/ 45165 h 414555"/>
                  <a:gd name="connsiteX7" fmla="*/ 83546 w 458013"/>
                  <a:gd name="connsiteY7" fmla="*/ 2303 h 414555"/>
                  <a:gd name="connsiteX8" fmla="*/ 109740 w 458013"/>
                  <a:gd name="connsiteY8" fmla="*/ 9446 h 414555"/>
                  <a:gd name="connsiteX9" fmla="*/ 190702 w 458013"/>
                  <a:gd name="connsiteY9" fmla="*/ 40402 h 414555"/>
                  <a:gd name="connsiteX10" fmla="*/ 281190 w 458013"/>
                  <a:gd name="connsiteY10" fmla="*/ 92790 h 414555"/>
                  <a:gd name="connsiteX11" fmla="*/ 359771 w 458013"/>
                  <a:gd name="connsiteY11" fmla="*/ 161846 h 414555"/>
                  <a:gd name="connsiteX12" fmla="*/ 416921 w 458013"/>
                  <a:gd name="connsiteY12" fmla="*/ 238046 h 414555"/>
                  <a:gd name="connsiteX13" fmla="*/ 447877 w 458013"/>
                  <a:gd name="connsiteY13" fmla="*/ 323771 h 414555"/>
                  <a:gd name="connsiteX14" fmla="*/ 455021 w 458013"/>
                  <a:gd name="connsiteY14" fmla="*/ 366633 h 414555"/>
                  <a:gd name="connsiteX15" fmla="*/ 402634 w 458013"/>
                  <a:gd name="connsiteY15" fmla="*/ 402352 h 414555"/>
                  <a:gd name="connsiteX16" fmla="*/ 331196 w 458013"/>
                  <a:gd name="connsiteY16" fmla="*/ 409496 h 414555"/>
                  <a:gd name="connsiteX17" fmla="*/ 321671 w 458013"/>
                  <a:gd name="connsiteY17" fmla="*/ 330914 h 414555"/>
                  <a:gd name="connsiteX0" fmla="*/ 321693 w 458035"/>
                  <a:gd name="connsiteY0" fmla="*/ 330914 h 414555"/>
                  <a:gd name="connsiteX1" fmla="*/ 255018 w 458035"/>
                  <a:gd name="connsiteY1" fmla="*/ 230902 h 414555"/>
                  <a:gd name="connsiteX2" fmla="*/ 152624 w 458035"/>
                  <a:gd name="connsiteY2" fmla="*/ 164227 h 414555"/>
                  <a:gd name="connsiteX3" fmla="*/ 71662 w 458035"/>
                  <a:gd name="connsiteY3" fmla="*/ 133271 h 414555"/>
                  <a:gd name="connsiteX4" fmla="*/ 21656 w 458035"/>
                  <a:gd name="connsiteY4" fmla="*/ 111840 h 414555"/>
                  <a:gd name="connsiteX5" fmla="*/ 224 w 458035"/>
                  <a:gd name="connsiteY5" fmla="*/ 80883 h 414555"/>
                  <a:gd name="connsiteX6" fmla="*/ 33562 w 458035"/>
                  <a:gd name="connsiteY6" fmla="*/ 45165 h 414555"/>
                  <a:gd name="connsiteX7" fmla="*/ 83568 w 458035"/>
                  <a:gd name="connsiteY7" fmla="*/ 2303 h 414555"/>
                  <a:gd name="connsiteX8" fmla="*/ 109762 w 458035"/>
                  <a:gd name="connsiteY8" fmla="*/ 9446 h 414555"/>
                  <a:gd name="connsiteX9" fmla="*/ 190724 w 458035"/>
                  <a:gd name="connsiteY9" fmla="*/ 40402 h 414555"/>
                  <a:gd name="connsiteX10" fmla="*/ 281212 w 458035"/>
                  <a:gd name="connsiteY10" fmla="*/ 92790 h 414555"/>
                  <a:gd name="connsiteX11" fmla="*/ 359793 w 458035"/>
                  <a:gd name="connsiteY11" fmla="*/ 161846 h 414555"/>
                  <a:gd name="connsiteX12" fmla="*/ 416943 w 458035"/>
                  <a:gd name="connsiteY12" fmla="*/ 238046 h 414555"/>
                  <a:gd name="connsiteX13" fmla="*/ 447899 w 458035"/>
                  <a:gd name="connsiteY13" fmla="*/ 323771 h 414555"/>
                  <a:gd name="connsiteX14" fmla="*/ 455043 w 458035"/>
                  <a:gd name="connsiteY14" fmla="*/ 366633 h 414555"/>
                  <a:gd name="connsiteX15" fmla="*/ 402656 w 458035"/>
                  <a:gd name="connsiteY15" fmla="*/ 402352 h 414555"/>
                  <a:gd name="connsiteX16" fmla="*/ 331218 w 458035"/>
                  <a:gd name="connsiteY16" fmla="*/ 409496 h 414555"/>
                  <a:gd name="connsiteX17" fmla="*/ 321693 w 458035"/>
                  <a:gd name="connsiteY17" fmla="*/ 330914 h 414555"/>
                  <a:gd name="connsiteX0" fmla="*/ 321693 w 458035"/>
                  <a:gd name="connsiteY0" fmla="*/ 330914 h 414555"/>
                  <a:gd name="connsiteX1" fmla="*/ 255018 w 458035"/>
                  <a:gd name="connsiteY1" fmla="*/ 230902 h 414555"/>
                  <a:gd name="connsiteX2" fmla="*/ 152624 w 458035"/>
                  <a:gd name="connsiteY2" fmla="*/ 164227 h 414555"/>
                  <a:gd name="connsiteX3" fmla="*/ 71662 w 458035"/>
                  <a:gd name="connsiteY3" fmla="*/ 133271 h 414555"/>
                  <a:gd name="connsiteX4" fmla="*/ 21656 w 458035"/>
                  <a:gd name="connsiteY4" fmla="*/ 111840 h 414555"/>
                  <a:gd name="connsiteX5" fmla="*/ 224 w 458035"/>
                  <a:gd name="connsiteY5" fmla="*/ 80883 h 414555"/>
                  <a:gd name="connsiteX6" fmla="*/ 33562 w 458035"/>
                  <a:gd name="connsiteY6" fmla="*/ 45165 h 414555"/>
                  <a:gd name="connsiteX7" fmla="*/ 83568 w 458035"/>
                  <a:gd name="connsiteY7" fmla="*/ 2303 h 414555"/>
                  <a:gd name="connsiteX8" fmla="*/ 109762 w 458035"/>
                  <a:gd name="connsiteY8" fmla="*/ 9446 h 414555"/>
                  <a:gd name="connsiteX9" fmla="*/ 190724 w 458035"/>
                  <a:gd name="connsiteY9" fmla="*/ 40402 h 414555"/>
                  <a:gd name="connsiteX10" fmla="*/ 281212 w 458035"/>
                  <a:gd name="connsiteY10" fmla="*/ 92790 h 414555"/>
                  <a:gd name="connsiteX11" fmla="*/ 359793 w 458035"/>
                  <a:gd name="connsiteY11" fmla="*/ 161846 h 414555"/>
                  <a:gd name="connsiteX12" fmla="*/ 416943 w 458035"/>
                  <a:gd name="connsiteY12" fmla="*/ 238046 h 414555"/>
                  <a:gd name="connsiteX13" fmla="*/ 447899 w 458035"/>
                  <a:gd name="connsiteY13" fmla="*/ 323771 h 414555"/>
                  <a:gd name="connsiteX14" fmla="*/ 455043 w 458035"/>
                  <a:gd name="connsiteY14" fmla="*/ 366633 h 414555"/>
                  <a:gd name="connsiteX15" fmla="*/ 402656 w 458035"/>
                  <a:gd name="connsiteY15" fmla="*/ 402352 h 414555"/>
                  <a:gd name="connsiteX16" fmla="*/ 335981 w 458035"/>
                  <a:gd name="connsiteY16" fmla="*/ 409496 h 414555"/>
                  <a:gd name="connsiteX17" fmla="*/ 321693 w 458035"/>
                  <a:gd name="connsiteY17" fmla="*/ 330914 h 414555"/>
                  <a:gd name="connsiteX0" fmla="*/ 321693 w 458035"/>
                  <a:gd name="connsiteY0" fmla="*/ 330914 h 414555"/>
                  <a:gd name="connsiteX1" fmla="*/ 255018 w 458035"/>
                  <a:gd name="connsiteY1" fmla="*/ 230902 h 414555"/>
                  <a:gd name="connsiteX2" fmla="*/ 152624 w 458035"/>
                  <a:gd name="connsiteY2" fmla="*/ 164227 h 414555"/>
                  <a:gd name="connsiteX3" fmla="*/ 71662 w 458035"/>
                  <a:gd name="connsiteY3" fmla="*/ 133271 h 414555"/>
                  <a:gd name="connsiteX4" fmla="*/ 21656 w 458035"/>
                  <a:gd name="connsiteY4" fmla="*/ 111840 h 414555"/>
                  <a:gd name="connsiteX5" fmla="*/ 224 w 458035"/>
                  <a:gd name="connsiteY5" fmla="*/ 80883 h 414555"/>
                  <a:gd name="connsiteX6" fmla="*/ 33562 w 458035"/>
                  <a:gd name="connsiteY6" fmla="*/ 45165 h 414555"/>
                  <a:gd name="connsiteX7" fmla="*/ 83568 w 458035"/>
                  <a:gd name="connsiteY7" fmla="*/ 2303 h 414555"/>
                  <a:gd name="connsiteX8" fmla="*/ 109762 w 458035"/>
                  <a:gd name="connsiteY8" fmla="*/ 9446 h 414555"/>
                  <a:gd name="connsiteX9" fmla="*/ 190724 w 458035"/>
                  <a:gd name="connsiteY9" fmla="*/ 40402 h 414555"/>
                  <a:gd name="connsiteX10" fmla="*/ 281212 w 458035"/>
                  <a:gd name="connsiteY10" fmla="*/ 92790 h 414555"/>
                  <a:gd name="connsiteX11" fmla="*/ 359793 w 458035"/>
                  <a:gd name="connsiteY11" fmla="*/ 161846 h 414555"/>
                  <a:gd name="connsiteX12" fmla="*/ 416943 w 458035"/>
                  <a:gd name="connsiteY12" fmla="*/ 238046 h 414555"/>
                  <a:gd name="connsiteX13" fmla="*/ 447899 w 458035"/>
                  <a:gd name="connsiteY13" fmla="*/ 323771 h 414555"/>
                  <a:gd name="connsiteX14" fmla="*/ 455043 w 458035"/>
                  <a:gd name="connsiteY14" fmla="*/ 361871 h 414555"/>
                  <a:gd name="connsiteX15" fmla="*/ 402656 w 458035"/>
                  <a:gd name="connsiteY15" fmla="*/ 402352 h 414555"/>
                  <a:gd name="connsiteX16" fmla="*/ 335981 w 458035"/>
                  <a:gd name="connsiteY16" fmla="*/ 409496 h 414555"/>
                  <a:gd name="connsiteX17" fmla="*/ 321693 w 458035"/>
                  <a:gd name="connsiteY17" fmla="*/ 330914 h 414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8035" h="414555">
                    <a:moveTo>
                      <a:pt x="321693" y="330914"/>
                    </a:moveTo>
                    <a:cubicBezTo>
                      <a:pt x="308199" y="301148"/>
                      <a:pt x="283196" y="258683"/>
                      <a:pt x="255018" y="230902"/>
                    </a:cubicBezTo>
                    <a:cubicBezTo>
                      <a:pt x="226840" y="203121"/>
                      <a:pt x="183183" y="180499"/>
                      <a:pt x="152624" y="164227"/>
                    </a:cubicBezTo>
                    <a:cubicBezTo>
                      <a:pt x="122065" y="147955"/>
                      <a:pt x="93490" y="142002"/>
                      <a:pt x="71662" y="133271"/>
                    </a:cubicBezTo>
                    <a:cubicBezTo>
                      <a:pt x="49834" y="124540"/>
                      <a:pt x="33562" y="120571"/>
                      <a:pt x="21656" y="111840"/>
                    </a:cubicBezTo>
                    <a:cubicBezTo>
                      <a:pt x="9750" y="103109"/>
                      <a:pt x="-1760" y="91996"/>
                      <a:pt x="224" y="80883"/>
                    </a:cubicBezTo>
                    <a:cubicBezTo>
                      <a:pt x="2208" y="69771"/>
                      <a:pt x="19671" y="58262"/>
                      <a:pt x="33562" y="45165"/>
                    </a:cubicBezTo>
                    <a:cubicBezTo>
                      <a:pt x="47453" y="32068"/>
                      <a:pt x="70868" y="8256"/>
                      <a:pt x="83568" y="2303"/>
                    </a:cubicBezTo>
                    <a:cubicBezTo>
                      <a:pt x="96268" y="-3650"/>
                      <a:pt x="91903" y="3096"/>
                      <a:pt x="109762" y="9446"/>
                    </a:cubicBezTo>
                    <a:cubicBezTo>
                      <a:pt x="127621" y="15796"/>
                      <a:pt x="162149" y="26511"/>
                      <a:pt x="190724" y="40402"/>
                    </a:cubicBezTo>
                    <a:cubicBezTo>
                      <a:pt x="219299" y="54293"/>
                      <a:pt x="253034" y="72549"/>
                      <a:pt x="281212" y="92790"/>
                    </a:cubicBezTo>
                    <a:cubicBezTo>
                      <a:pt x="309390" y="113031"/>
                      <a:pt x="337171" y="137637"/>
                      <a:pt x="359793" y="161846"/>
                    </a:cubicBezTo>
                    <a:cubicBezTo>
                      <a:pt x="382415" y="186055"/>
                      <a:pt x="402259" y="211059"/>
                      <a:pt x="416943" y="238046"/>
                    </a:cubicBezTo>
                    <a:cubicBezTo>
                      <a:pt x="431627" y="265033"/>
                      <a:pt x="441549" y="303134"/>
                      <a:pt x="447899" y="323771"/>
                    </a:cubicBezTo>
                    <a:cubicBezTo>
                      <a:pt x="454249" y="344408"/>
                      <a:pt x="462583" y="348774"/>
                      <a:pt x="455043" y="361871"/>
                    </a:cubicBezTo>
                    <a:cubicBezTo>
                      <a:pt x="447503" y="374968"/>
                      <a:pt x="423293" y="395208"/>
                      <a:pt x="402656" y="402352"/>
                    </a:cubicBezTo>
                    <a:cubicBezTo>
                      <a:pt x="382019" y="409496"/>
                      <a:pt x="349475" y="421402"/>
                      <a:pt x="335981" y="409496"/>
                    </a:cubicBezTo>
                    <a:cubicBezTo>
                      <a:pt x="322487" y="397590"/>
                      <a:pt x="335187" y="360680"/>
                      <a:pt x="321693" y="330914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1" name="任意多边形 1450"/>
              <p:cNvSpPr/>
              <p:nvPr/>
            </p:nvSpPr>
            <p:spPr>
              <a:xfrm>
                <a:off x="7021227" y="4333890"/>
                <a:ext cx="326107" cy="223352"/>
              </a:xfrm>
              <a:custGeom>
                <a:avLst/>
                <a:gdLst>
                  <a:gd name="connsiteX0" fmla="*/ 259514 w 835954"/>
                  <a:gd name="connsiteY0" fmla="*/ 0 h 572549"/>
                  <a:gd name="connsiteX1" fmla="*/ 265564 w 835954"/>
                  <a:gd name="connsiteY1" fmla="*/ 17586 h 572549"/>
                  <a:gd name="connsiteX2" fmla="*/ 284279 w 835954"/>
                  <a:gd name="connsiteY2" fmla="*/ 86680 h 572549"/>
                  <a:gd name="connsiteX3" fmla="*/ 296808 w 835954"/>
                  <a:gd name="connsiteY3" fmla="*/ 110074 h 572549"/>
                  <a:gd name="connsiteX4" fmla="*/ 275032 w 835954"/>
                  <a:gd name="connsiteY4" fmla="*/ 132612 h 572549"/>
                  <a:gd name="connsiteX5" fmla="*/ 222942 w 835954"/>
                  <a:gd name="connsiteY5" fmla="*/ 190209 h 572549"/>
                  <a:gd name="connsiteX6" fmla="*/ 204055 w 835954"/>
                  <a:gd name="connsiteY6" fmla="*/ 214714 h 572549"/>
                  <a:gd name="connsiteX7" fmla="*/ 202847 w 835954"/>
                  <a:gd name="connsiteY7" fmla="*/ 213900 h 572549"/>
                  <a:gd name="connsiteX8" fmla="*/ 177400 w 835954"/>
                  <a:gd name="connsiteY8" fmla="*/ 246913 h 572549"/>
                  <a:gd name="connsiteX9" fmla="*/ 145402 w 835954"/>
                  <a:gd name="connsiteY9" fmla="*/ 308231 h 572549"/>
                  <a:gd name="connsiteX10" fmla="*/ 144629 w 835954"/>
                  <a:gd name="connsiteY10" fmla="*/ 311090 h 572549"/>
                  <a:gd name="connsiteX11" fmla="*/ 144630 w 835954"/>
                  <a:gd name="connsiteY11" fmla="*/ 311091 h 572549"/>
                  <a:gd name="connsiteX12" fmla="*/ 129777 w 835954"/>
                  <a:gd name="connsiteY12" fmla="*/ 365976 h 572549"/>
                  <a:gd name="connsiteX13" fmla="*/ 163115 w 835954"/>
                  <a:gd name="connsiteY13" fmla="*/ 454081 h 572549"/>
                  <a:gd name="connsiteX14" fmla="*/ 200610 w 835954"/>
                  <a:gd name="connsiteY14" fmla="*/ 466734 h 572549"/>
                  <a:gd name="connsiteX15" fmla="*/ 200768 w 835954"/>
                  <a:gd name="connsiteY15" fmla="*/ 466787 h 572549"/>
                  <a:gd name="connsiteX16" fmla="*/ 351233 w 835954"/>
                  <a:gd name="connsiteY16" fmla="*/ 477894 h 572549"/>
                  <a:gd name="connsiteX17" fmla="*/ 420289 w 835954"/>
                  <a:gd name="connsiteY17" fmla="*/ 452444 h 572549"/>
                  <a:gd name="connsiteX18" fmla="*/ 453185 w 835954"/>
                  <a:gd name="connsiteY18" fmla="*/ 424823 h 572549"/>
                  <a:gd name="connsiteX19" fmla="*/ 453184 w 835954"/>
                  <a:gd name="connsiteY19" fmla="*/ 424823 h 572549"/>
                  <a:gd name="connsiteX20" fmla="*/ 475057 w 835954"/>
                  <a:gd name="connsiteY20" fmla="*/ 406456 h 572549"/>
                  <a:gd name="connsiteX21" fmla="*/ 496582 w 835954"/>
                  <a:gd name="connsiteY21" fmla="*/ 375407 h 572549"/>
                  <a:gd name="connsiteX22" fmla="*/ 508717 w 835954"/>
                  <a:gd name="connsiteY22" fmla="*/ 349509 h 572549"/>
                  <a:gd name="connsiteX23" fmla="*/ 513902 w 835954"/>
                  <a:gd name="connsiteY23" fmla="*/ 338442 h 572549"/>
                  <a:gd name="connsiteX24" fmla="*/ 548876 w 835954"/>
                  <a:gd name="connsiteY24" fmla="*/ 265963 h 572549"/>
                  <a:gd name="connsiteX25" fmla="*/ 585174 w 835954"/>
                  <a:gd name="connsiteY25" fmla="*/ 220678 h 572549"/>
                  <a:gd name="connsiteX26" fmla="*/ 595757 w 835954"/>
                  <a:gd name="connsiteY26" fmla="*/ 207473 h 572549"/>
                  <a:gd name="connsiteX27" fmla="*/ 641745 w 835954"/>
                  <a:gd name="connsiteY27" fmla="*/ 158806 h 572549"/>
                  <a:gd name="connsiteX28" fmla="*/ 708420 w 835954"/>
                  <a:gd name="connsiteY28" fmla="*/ 96894 h 572549"/>
                  <a:gd name="connsiteX29" fmla="*/ 721835 w 835954"/>
                  <a:gd name="connsiteY29" fmla="*/ 94840 h 572549"/>
                  <a:gd name="connsiteX30" fmla="*/ 763473 w 835954"/>
                  <a:gd name="connsiteY30" fmla="*/ 103197 h 572549"/>
                  <a:gd name="connsiteX31" fmla="*/ 775095 w 835954"/>
                  <a:gd name="connsiteY31" fmla="*/ 106419 h 572549"/>
                  <a:gd name="connsiteX32" fmla="*/ 798188 w 835954"/>
                  <a:gd name="connsiteY32" fmla="*/ 107862 h 572549"/>
                  <a:gd name="connsiteX33" fmla="*/ 812860 w 835954"/>
                  <a:gd name="connsiteY33" fmla="*/ 109581 h 572549"/>
                  <a:gd name="connsiteX34" fmla="*/ 817852 w 835954"/>
                  <a:gd name="connsiteY34" fmla="*/ 109473 h 572549"/>
                  <a:gd name="connsiteX35" fmla="*/ 822869 w 835954"/>
                  <a:gd name="connsiteY35" fmla="*/ 109990 h 572549"/>
                  <a:gd name="connsiteX36" fmla="*/ 832245 w 835954"/>
                  <a:gd name="connsiteY36" fmla="*/ 113562 h 572549"/>
                  <a:gd name="connsiteX37" fmla="*/ 822720 w 835954"/>
                  <a:gd name="connsiteY37" fmla="*/ 146900 h 572549"/>
                  <a:gd name="connsiteX38" fmla="*/ 760807 w 835954"/>
                  <a:gd name="connsiteY38" fmla="*/ 187381 h 572549"/>
                  <a:gd name="connsiteX39" fmla="*/ 723155 w 835954"/>
                  <a:gd name="connsiteY39" fmla="*/ 217383 h 572549"/>
                  <a:gd name="connsiteX40" fmla="*/ 714671 w 835954"/>
                  <a:gd name="connsiteY40" fmla="*/ 224142 h 572549"/>
                  <a:gd name="connsiteX41" fmla="*/ 667939 w 835954"/>
                  <a:gd name="connsiteY41" fmla="*/ 270725 h 572549"/>
                  <a:gd name="connsiteX42" fmla="*/ 638888 w 835954"/>
                  <a:gd name="connsiteY42" fmla="*/ 319481 h 572549"/>
                  <a:gd name="connsiteX43" fmla="*/ 633709 w 835954"/>
                  <a:gd name="connsiteY43" fmla="*/ 328173 h 572549"/>
                  <a:gd name="connsiteX44" fmla="*/ 601264 w 835954"/>
                  <a:gd name="connsiteY44" fmla="*/ 389788 h 572549"/>
                  <a:gd name="connsiteX45" fmla="*/ 567778 w 835954"/>
                  <a:gd name="connsiteY45" fmla="*/ 451849 h 572549"/>
                  <a:gd name="connsiteX46" fmla="*/ 563365 w 835954"/>
                  <a:gd name="connsiteY46" fmla="*/ 458538 h 572549"/>
                  <a:gd name="connsiteX47" fmla="*/ 563366 w 835954"/>
                  <a:gd name="connsiteY47" fmla="*/ 458538 h 572549"/>
                  <a:gd name="connsiteX48" fmla="*/ 548300 w 835954"/>
                  <a:gd name="connsiteY48" fmla="*/ 481373 h 572549"/>
                  <a:gd name="connsiteX49" fmla="*/ 522683 w 835954"/>
                  <a:gd name="connsiteY49" fmla="*/ 506469 h 572549"/>
                  <a:gd name="connsiteX50" fmla="*/ 449311 w 835954"/>
                  <a:gd name="connsiteY50" fmla="*/ 543527 h 572549"/>
                  <a:gd name="connsiteX51" fmla="*/ 443321 w 835954"/>
                  <a:gd name="connsiteY51" fmla="*/ 545089 h 572549"/>
                  <a:gd name="connsiteX52" fmla="*/ 438885 w 835954"/>
                  <a:gd name="connsiteY52" fmla="*/ 543865 h 572549"/>
                  <a:gd name="connsiteX53" fmla="*/ 363139 w 835954"/>
                  <a:gd name="connsiteY53" fmla="*/ 563619 h 572549"/>
                  <a:gd name="connsiteX54" fmla="*/ 280824 w 835954"/>
                  <a:gd name="connsiteY54" fmla="*/ 569405 h 572549"/>
                  <a:gd name="connsiteX55" fmla="*/ 278505 w 835954"/>
                  <a:gd name="connsiteY55" fmla="*/ 571949 h 572549"/>
                  <a:gd name="connsiteX56" fmla="*/ 269974 w 835954"/>
                  <a:gd name="connsiteY56" fmla="*/ 572549 h 572549"/>
                  <a:gd name="connsiteX57" fmla="*/ 182165 w 835954"/>
                  <a:gd name="connsiteY57" fmla="*/ 566000 h 572549"/>
                  <a:gd name="connsiteX58" fmla="*/ 148247 w 835954"/>
                  <a:gd name="connsiteY58" fmla="*/ 558155 h 572549"/>
                  <a:gd name="connsiteX59" fmla="*/ 116532 w 835954"/>
                  <a:gd name="connsiteY59" fmla="*/ 550819 h 572549"/>
                  <a:gd name="connsiteX60" fmla="*/ 65483 w 835954"/>
                  <a:gd name="connsiteY60" fmla="*/ 520756 h 572549"/>
                  <a:gd name="connsiteX61" fmla="*/ 1189 w 835954"/>
                  <a:gd name="connsiteY61" fmla="*/ 401694 h 572549"/>
                  <a:gd name="connsiteX62" fmla="*/ 29765 w 835954"/>
                  <a:gd name="connsiteY62" fmla="*/ 275488 h 572549"/>
                  <a:gd name="connsiteX63" fmla="*/ 52454 w 835954"/>
                  <a:gd name="connsiteY63" fmla="*/ 237812 h 572549"/>
                  <a:gd name="connsiteX64" fmla="*/ 52452 w 835954"/>
                  <a:gd name="connsiteY64" fmla="*/ 237811 h 572549"/>
                  <a:gd name="connsiteX65" fmla="*/ 62654 w 835954"/>
                  <a:gd name="connsiteY65" fmla="*/ 220868 h 572549"/>
                  <a:gd name="connsiteX66" fmla="*/ 103581 w 835954"/>
                  <a:gd name="connsiteY66" fmla="*/ 168331 h 572549"/>
                  <a:gd name="connsiteX67" fmla="*/ 126020 w 835954"/>
                  <a:gd name="connsiteY67" fmla="*/ 141865 h 572549"/>
                  <a:gd name="connsiteX68" fmla="*/ 127041 w 835954"/>
                  <a:gd name="connsiteY68" fmla="*/ 143044 h 572549"/>
                  <a:gd name="connsiteX69" fmla="*/ 196451 w 835954"/>
                  <a:gd name="connsiteY69" fmla="*/ 61175 h 572549"/>
                  <a:gd name="connsiteX70" fmla="*/ 256429 w 835954"/>
                  <a:gd name="connsiteY70" fmla="*/ 2983 h 572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835954" h="572549">
                    <a:moveTo>
                      <a:pt x="259514" y="0"/>
                    </a:moveTo>
                    <a:lnTo>
                      <a:pt x="265564" y="17586"/>
                    </a:lnTo>
                    <a:cubicBezTo>
                      <a:pt x="271034" y="38708"/>
                      <a:pt x="275536" y="63872"/>
                      <a:pt x="284279" y="86680"/>
                    </a:cubicBezTo>
                    <a:lnTo>
                      <a:pt x="296808" y="110074"/>
                    </a:lnTo>
                    <a:lnTo>
                      <a:pt x="275032" y="132612"/>
                    </a:lnTo>
                    <a:cubicBezTo>
                      <a:pt x="258562" y="151265"/>
                      <a:pt x="240206" y="170613"/>
                      <a:pt x="222942" y="190209"/>
                    </a:cubicBezTo>
                    <a:lnTo>
                      <a:pt x="204055" y="214714"/>
                    </a:lnTo>
                    <a:lnTo>
                      <a:pt x="202847" y="213900"/>
                    </a:lnTo>
                    <a:lnTo>
                      <a:pt x="177400" y="246913"/>
                    </a:lnTo>
                    <a:cubicBezTo>
                      <a:pt x="165296" y="266559"/>
                      <a:pt x="153985" y="287692"/>
                      <a:pt x="145402" y="308231"/>
                    </a:cubicBezTo>
                    <a:lnTo>
                      <a:pt x="144629" y="311090"/>
                    </a:lnTo>
                    <a:lnTo>
                      <a:pt x="144630" y="311091"/>
                    </a:lnTo>
                    <a:lnTo>
                      <a:pt x="129777" y="365976"/>
                    </a:lnTo>
                    <a:cubicBezTo>
                      <a:pt x="127396" y="400504"/>
                      <a:pt x="126206" y="435428"/>
                      <a:pt x="163115" y="454081"/>
                    </a:cubicBezTo>
                    <a:lnTo>
                      <a:pt x="200610" y="466734"/>
                    </a:lnTo>
                    <a:lnTo>
                      <a:pt x="200768" y="466787"/>
                    </a:lnTo>
                    <a:cubicBezTo>
                      <a:pt x="246682" y="477968"/>
                      <a:pt x="312241" y="483847"/>
                      <a:pt x="351233" y="477894"/>
                    </a:cubicBezTo>
                    <a:cubicBezTo>
                      <a:pt x="377228" y="473926"/>
                      <a:pt x="399949" y="464897"/>
                      <a:pt x="420289" y="452444"/>
                    </a:cubicBezTo>
                    <a:lnTo>
                      <a:pt x="453185" y="424823"/>
                    </a:lnTo>
                    <a:lnTo>
                      <a:pt x="453184" y="424823"/>
                    </a:lnTo>
                    <a:lnTo>
                      <a:pt x="475057" y="406456"/>
                    </a:lnTo>
                    <a:cubicBezTo>
                      <a:pt x="483292" y="397626"/>
                      <a:pt x="490287" y="387009"/>
                      <a:pt x="496582" y="375407"/>
                    </a:cubicBezTo>
                    <a:lnTo>
                      <a:pt x="508717" y="349509"/>
                    </a:lnTo>
                    <a:lnTo>
                      <a:pt x="513902" y="338442"/>
                    </a:lnTo>
                    <a:cubicBezTo>
                      <a:pt x="524766" y="312893"/>
                      <a:pt x="534986" y="286601"/>
                      <a:pt x="548876" y="265963"/>
                    </a:cubicBezTo>
                    <a:lnTo>
                      <a:pt x="585174" y="220678"/>
                    </a:lnTo>
                    <a:lnTo>
                      <a:pt x="595757" y="207473"/>
                    </a:lnTo>
                    <a:cubicBezTo>
                      <a:pt x="612178" y="189366"/>
                      <a:pt x="628450" y="172895"/>
                      <a:pt x="641745" y="158806"/>
                    </a:cubicBezTo>
                    <a:cubicBezTo>
                      <a:pt x="668336" y="130628"/>
                      <a:pt x="686195" y="105625"/>
                      <a:pt x="708420" y="96894"/>
                    </a:cubicBezTo>
                    <a:lnTo>
                      <a:pt x="721835" y="94840"/>
                    </a:lnTo>
                    <a:lnTo>
                      <a:pt x="763473" y="103197"/>
                    </a:lnTo>
                    <a:lnTo>
                      <a:pt x="775095" y="106419"/>
                    </a:lnTo>
                    <a:lnTo>
                      <a:pt x="798188" y="107862"/>
                    </a:lnTo>
                    <a:lnTo>
                      <a:pt x="812860" y="109581"/>
                    </a:lnTo>
                    <a:lnTo>
                      <a:pt x="817852" y="109473"/>
                    </a:lnTo>
                    <a:lnTo>
                      <a:pt x="822869" y="109990"/>
                    </a:lnTo>
                    <a:cubicBezTo>
                      <a:pt x="826987" y="110759"/>
                      <a:pt x="830261" y="111875"/>
                      <a:pt x="832245" y="113562"/>
                    </a:cubicBezTo>
                    <a:cubicBezTo>
                      <a:pt x="840183" y="120309"/>
                      <a:pt x="834626" y="134597"/>
                      <a:pt x="822720" y="146900"/>
                    </a:cubicBezTo>
                    <a:cubicBezTo>
                      <a:pt x="810814" y="159203"/>
                      <a:pt x="786604" y="166744"/>
                      <a:pt x="760807" y="187381"/>
                    </a:cubicBezTo>
                    <a:lnTo>
                      <a:pt x="723155" y="217383"/>
                    </a:lnTo>
                    <a:lnTo>
                      <a:pt x="714671" y="224142"/>
                    </a:lnTo>
                    <a:cubicBezTo>
                      <a:pt x="698002" y="238182"/>
                      <a:pt x="681235" y="253858"/>
                      <a:pt x="667939" y="270725"/>
                    </a:cubicBezTo>
                    <a:lnTo>
                      <a:pt x="638888" y="319481"/>
                    </a:lnTo>
                    <a:lnTo>
                      <a:pt x="633709" y="328173"/>
                    </a:lnTo>
                    <a:cubicBezTo>
                      <a:pt x="623390" y="348811"/>
                      <a:pt x="613369" y="370143"/>
                      <a:pt x="601264" y="389788"/>
                    </a:cubicBezTo>
                    <a:cubicBezTo>
                      <a:pt x="589160" y="409434"/>
                      <a:pt x="579436" y="431262"/>
                      <a:pt x="567778" y="451849"/>
                    </a:cubicBezTo>
                    <a:lnTo>
                      <a:pt x="563365" y="458538"/>
                    </a:lnTo>
                    <a:lnTo>
                      <a:pt x="563366" y="458538"/>
                    </a:lnTo>
                    <a:lnTo>
                      <a:pt x="548300" y="481373"/>
                    </a:lnTo>
                    <a:cubicBezTo>
                      <a:pt x="540965" y="490619"/>
                      <a:pt x="532605" y="499127"/>
                      <a:pt x="522683" y="506469"/>
                    </a:cubicBezTo>
                    <a:cubicBezTo>
                      <a:pt x="502840" y="521154"/>
                      <a:pt x="477142" y="533556"/>
                      <a:pt x="449311" y="543527"/>
                    </a:cubicBezTo>
                    <a:lnTo>
                      <a:pt x="443321" y="545089"/>
                    </a:lnTo>
                    <a:lnTo>
                      <a:pt x="438885" y="543865"/>
                    </a:lnTo>
                    <a:lnTo>
                      <a:pt x="363139" y="563619"/>
                    </a:lnTo>
                    <a:lnTo>
                      <a:pt x="280824" y="569405"/>
                    </a:lnTo>
                    <a:lnTo>
                      <a:pt x="278505" y="571949"/>
                    </a:lnTo>
                    <a:lnTo>
                      <a:pt x="269974" y="572549"/>
                    </a:lnTo>
                    <a:cubicBezTo>
                      <a:pt x="238025" y="572251"/>
                      <a:pt x="206970" y="569771"/>
                      <a:pt x="182165" y="566000"/>
                    </a:cubicBezTo>
                    <a:lnTo>
                      <a:pt x="148247" y="558155"/>
                    </a:lnTo>
                    <a:lnTo>
                      <a:pt x="116532" y="550819"/>
                    </a:lnTo>
                    <a:cubicBezTo>
                      <a:pt x="97333" y="543874"/>
                      <a:pt x="80565" y="534448"/>
                      <a:pt x="65483" y="520756"/>
                    </a:cubicBezTo>
                    <a:cubicBezTo>
                      <a:pt x="35320" y="493372"/>
                      <a:pt x="7142" y="442572"/>
                      <a:pt x="1189" y="401694"/>
                    </a:cubicBezTo>
                    <a:cubicBezTo>
                      <a:pt x="-4764" y="360816"/>
                      <a:pt x="12699" y="314382"/>
                      <a:pt x="29765" y="275488"/>
                    </a:cubicBezTo>
                    <a:lnTo>
                      <a:pt x="52454" y="237812"/>
                    </a:lnTo>
                    <a:lnTo>
                      <a:pt x="52452" y="237811"/>
                    </a:lnTo>
                    <a:lnTo>
                      <a:pt x="62654" y="220868"/>
                    </a:lnTo>
                    <a:cubicBezTo>
                      <a:pt x="75503" y="203455"/>
                      <a:pt x="89691" y="186389"/>
                      <a:pt x="103581" y="168331"/>
                    </a:cubicBezTo>
                    <a:lnTo>
                      <a:pt x="126020" y="141865"/>
                    </a:lnTo>
                    <a:lnTo>
                      <a:pt x="127041" y="143044"/>
                    </a:lnTo>
                    <a:lnTo>
                      <a:pt x="196451" y="61175"/>
                    </a:lnTo>
                    <a:cubicBezTo>
                      <a:pt x="213914" y="42324"/>
                      <a:pt x="235444" y="22678"/>
                      <a:pt x="256429" y="298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2" name="任意多边形 1451"/>
              <p:cNvSpPr/>
              <p:nvPr/>
            </p:nvSpPr>
            <p:spPr>
              <a:xfrm>
                <a:off x="7194167" y="4418692"/>
                <a:ext cx="239738" cy="164960"/>
              </a:xfrm>
              <a:custGeom>
                <a:avLst/>
                <a:gdLst>
                  <a:gd name="connsiteX0" fmla="*/ 279835 w 614554"/>
                  <a:gd name="connsiteY0" fmla="*/ 0 h 422865"/>
                  <a:gd name="connsiteX1" fmla="*/ 318139 w 614554"/>
                  <a:gd name="connsiteY1" fmla="*/ 2053 h 422865"/>
                  <a:gd name="connsiteX2" fmla="*/ 374638 w 614554"/>
                  <a:gd name="connsiteY2" fmla="*/ 10480 h 422865"/>
                  <a:gd name="connsiteX3" fmla="*/ 553232 w 614554"/>
                  <a:gd name="connsiteY3" fmla="*/ 93823 h 422865"/>
                  <a:gd name="connsiteX4" fmla="*/ 610382 w 614554"/>
                  <a:gd name="connsiteY4" fmla="*/ 203361 h 422865"/>
                  <a:gd name="connsiteX5" fmla="*/ 596095 w 614554"/>
                  <a:gd name="connsiteY5" fmla="*/ 312898 h 422865"/>
                  <a:gd name="connsiteX6" fmla="*/ 484176 w 614554"/>
                  <a:gd name="connsiteY6" fmla="*/ 393861 h 422865"/>
                  <a:gd name="connsiteX7" fmla="*/ 327013 w 614554"/>
                  <a:gd name="connsiteY7" fmla="*/ 422435 h 422865"/>
                  <a:gd name="connsiteX8" fmla="*/ 169851 w 614554"/>
                  <a:gd name="connsiteY8" fmla="*/ 405768 h 422865"/>
                  <a:gd name="connsiteX9" fmla="*/ 41263 w 614554"/>
                  <a:gd name="connsiteY9" fmla="*/ 339092 h 422865"/>
                  <a:gd name="connsiteX10" fmla="*/ 0 w 614554"/>
                  <a:gd name="connsiteY10" fmla="*/ 327706 h 422865"/>
                  <a:gd name="connsiteX11" fmla="*/ 5990 w 614554"/>
                  <a:gd name="connsiteY11" fmla="*/ 326144 h 422865"/>
                  <a:gd name="connsiteX12" fmla="*/ 79362 w 614554"/>
                  <a:gd name="connsiteY12" fmla="*/ 289086 h 422865"/>
                  <a:gd name="connsiteX13" fmla="*/ 104979 w 614554"/>
                  <a:gd name="connsiteY13" fmla="*/ 263990 h 422865"/>
                  <a:gd name="connsiteX14" fmla="*/ 120045 w 614554"/>
                  <a:gd name="connsiteY14" fmla="*/ 241155 h 422865"/>
                  <a:gd name="connsiteX15" fmla="*/ 153182 w 614554"/>
                  <a:gd name="connsiteY15" fmla="*/ 253367 h 422865"/>
                  <a:gd name="connsiteX16" fmla="*/ 312726 w 614554"/>
                  <a:gd name="connsiteY16" fmla="*/ 296230 h 422865"/>
                  <a:gd name="connsiteX17" fmla="*/ 415120 w 614554"/>
                  <a:gd name="connsiteY17" fmla="*/ 310517 h 422865"/>
                  <a:gd name="connsiteX18" fmla="*/ 496082 w 614554"/>
                  <a:gd name="connsiteY18" fmla="*/ 253367 h 422865"/>
                  <a:gd name="connsiteX19" fmla="*/ 465126 w 614554"/>
                  <a:gd name="connsiteY19" fmla="*/ 167642 h 422865"/>
                  <a:gd name="connsiteX20" fmla="*/ 427026 w 614554"/>
                  <a:gd name="connsiteY20" fmla="*/ 136686 h 422865"/>
                  <a:gd name="connsiteX21" fmla="*/ 274626 w 614554"/>
                  <a:gd name="connsiteY21" fmla="*/ 98586 h 422865"/>
                  <a:gd name="connsiteX22" fmla="*/ 196938 w 614554"/>
                  <a:gd name="connsiteY22" fmla="*/ 101860 h 422865"/>
                  <a:gd name="connsiteX23" fmla="*/ 195568 w 614554"/>
                  <a:gd name="connsiteY23" fmla="*/ 102098 h 422865"/>
                  <a:gd name="connsiteX24" fmla="*/ 224619 w 614554"/>
                  <a:gd name="connsiteY24" fmla="*/ 53342 h 422865"/>
                  <a:gd name="connsiteX25" fmla="*/ 271351 w 614554"/>
                  <a:gd name="connsiteY25" fmla="*/ 6759 h 422865"/>
                  <a:gd name="connsiteX26" fmla="*/ 279835 w 614554"/>
                  <a:gd name="connsiteY26" fmla="*/ 0 h 42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4554" h="422865">
                    <a:moveTo>
                      <a:pt x="279835" y="0"/>
                    </a:moveTo>
                    <a:lnTo>
                      <a:pt x="318139" y="2053"/>
                    </a:lnTo>
                    <a:cubicBezTo>
                      <a:pt x="338275" y="3957"/>
                      <a:pt x="357473" y="6710"/>
                      <a:pt x="374638" y="10480"/>
                    </a:cubicBezTo>
                    <a:cubicBezTo>
                      <a:pt x="443297" y="25561"/>
                      <a:pt x="513941" y="61676"/>
                      <a:pt x="553232" y="93823"/>
                    </a:cubicBezTo>
                    <a:cubicBezTo>
                      <a:pt x="592523" y="125970"/>
                      <a:pt x="603238" y="166849"/>
                      <a:pt x="610382" y="203361"/>
                    </a:cubicBezTo>
                    <a:cubicBezTo>
                      <a:pt x="617526" y="239873"/>
                      <a:pt x="617129" y="281148"/>
                      <a:pt x="596095" y="312898"/>
                    </a:cubicBezTo>
                    <a:cubicBezTo>
                      <a:pt x="575061" y="344648"/>
                      <a:pt x="529023" y="375605"/>
                      <a:pt x="484176" y="393861"/>
                    </a:cubicBezTo>
                    <a:cubicBezTo>
                      <a:pt x="439329" y="412117"/>
                      <a:pt x="379400" y="420451"/>
                      <a:pt x="327013" y="422435"/>
                    </a:cubicBezTo>
                    <a:cubicBezTo>
                      <a:pt x="274626" y="424419"/>
                      <a:pt x="217476" y="419659"/>
                      <a:pt x="169851" y="405768"/>
                    </a:cubicBezTo>
                    <a:cubicBezTo>
                      <a:pt x="122226" y="391878"/>
                      <a:pt x="84125" y="354173"/>
                      <a:pt x="41263" y="339092"/>
                    </a:cubicBezTo>
                    <a:lnTo>
                      <a:pt x="0" y="327706"/>
                    </a:lnTo>
                    <a:lnTo>
                      <a:pt x="5990" y="326144"/>
                    </a:lnTo>
                    <a:cubicBezTo>
                      <a:pt x="33821" y="316173"/>
                      <a:pt x="59519" y="303771"/>
                      <a:pt x="79362" y="289086"/>
                    </a:cubicBezTo>
                    <a:cubicBezTo>
                      <a:pt x="89284" y="281744"/>
                      <a:pt x="97644" y="273236"/>
                      <a:pt x="104979" y="263990"/>
                    </a:cubicBezTo>
                    <a:lnTo>
                      <a:pt x="120045" y="241155"/>
                    </a:lnTo>
                    <a:lnTo>
                      <a:pt x="153182" y="253367"/>
                    </a:lnTo>
                    <a:cubicBezTo>
                      <a:pt x="205173" y="268448"/>
                      <a:pt x="269070" y="286705"/>
                      <a:pt x="312726" y="296230"/>
                    </a:cubicBezTo>
                    <a:cubicBezTo>
                      <a:pt x="356382" y="305755"/>
                      <a:pt x="384561" y="317661"/>
                      <a:pt x="415120" y="310517"/>
                    </a:cubicBezTo>
                    <a:cubicBezTo>
                      <a:pt x="445679" y="303373"/>
                      <a:pt x="487748" y="277179"/>
                      <a:pt x="496082" y="253367"/>
                    </a:cubicBezTo>
                    <a:cubicBezTo>
                      <a:pt x="504416" y="229555"/>
                      <a:pt x="476635" y="187089"/>
                      <a:pt x="465126" y="167642"/>
                    </a:cubicBezTo>
                    <a:cubicBezTo>
                      <a:pt x="453617" y="148195"/>
                      <a:pt x="458776" y="148195"/>
                      <a:pt x="427026" y="136686"/>
                    </a:cubicBezTo>
                    <a:cubicBezTo>
                      <a:pt x="395276" y="125177"/>
                      <a:pt x="325823" y="102158"/>
                      <a:pt x="274626" y="98586"/>
                    </a:cubicBezTo>
                    <a:cubicBezTo>
                      <a:pt x="249028" y="96800"/>
                      <a:pt x="222933" y="98487"/>
                      <a:pt x="196938" y="101860"/>
                    </a:cubicBezTo>
                    <a:lnTo>
                      <a:pt x="195568" y="102098"/>
                    </a:lnTo>
                    <a:lnTo>
                      <a:pt x="224619" y="53342"/>
                    </a:lnTo>
                    <a:cubicBezTo>
                      <a:pt x="237915" y="36475"/>
                      <a:pt x="254682" y="20799"/>
                      <a:pt x="271351" y="6759"/>
                    </a:cubicBezTo>
                    <a:lnTo>
                      <a:pt x="279835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3" name="任意多边形 1452"/>
              <p:cNvSpPr/>
              <p:nvPr/>
            </p:nvSpPr>
            <p:spPr>
              <a:xfrm>
                <a:off x="7354407" y="4641532"/>
                <a:ext cx="80225" cy="83302"/>
              </a:xfrm>
              <a:custGeom>
                <a:avLst/>
                <a:gdLst>
                  <a:gd name="connsiteX0" fmla="*/ 201105 w 205653"/>
                  <a:gd name="connsiteY0" fmla="*/ 0 h 213539"/>
                  <a:gd name="connsiteX1" fmla="*/ 205653 w 205653"/>
                  <a:gd name="connsiteY1" fmla="*/ 8141 h 213539"/>
                  <a:gd name="connsiteX2" fmla="*/ 199267 w 205653"/>
                  <a:gd name="connsiteY2" fmla="*/ 5696 h 213539"/>
                  <a:gd name="connsiteX3" fmla="*/ 171592 w 205653"/>
                  <a:gd name="connsiteY3" fmla="*/ 43696 h 213539"/>
                  <a:gd name="connsiteX4" fmla="*/ 130935 w 205653"/>
                  <a:gd name="connsiteY4" fmla="*/ 87953 h 213539"/>
                  <a:gd name="connsiteX5" fmla="*/ 121532 w 205653"/>
                  <a:gd name="connsiteY5" fmla="*/ 97067 h 213539"/>
                  <a:gd name="connsiteX6" fmla="*/ 118933 w 205653"/>
                  <a:gd name="connsiteY6" fmla="*/ 107157 h 213539"/>
                  <a:gd name="connsiteX7" fmla="*/ 103086 w 205653"/>
                  <a:gd name="connsiteY7" fmla="*/ 117902 h 213539"/>
                  <a:gd name="connsiteX8" fmla="*/ 99110 w 205653"/>
                  <a:gd name="connsiteY8" fmla="*/ 118801 h 213539"/>
                  <a:gd name="connsiteX9" fmla="*/ 77225 w 205653"/>
                  <a:gd name="connsiteY9" fmla="*/ 140013 h 213539"/>
                  <a:gd name="connsiteX10" fmla="*/ 20515 w 205653"/>
                  <a:gd name="connsiteY10" fmla="*/ 193571 h 213539"/>
                  <a:gd name="connsiteX11" fmla="*/ 1047 w 205653"/>
                  <a:gd name="connsiteY11" fmla="*/ 213539 h 213539"/>
                  <a:gd name="connsiteX12" fmla="*/ 0 w 205653"/>
                  <a:gd name="connsiteY12" fmla="*/ 213281 h 213539"/>
                  <a:gd name="connsiteX13" fmla="*/ 21022 w 205653"/>
                  <a:gd name="connsiteY13" fmla="*/ 191719 h 213539"/>
                  <a:gd name="connsiteX14" fmla="*/ 77279 w 205653"/>
                  <a:gd name="connsiteY14" fmla="*/ 138588 h 213539"/>
                  <a:gd name="connsiteX15" fmla="*/ 98989 w 205653"/>
                  <a:gd name="connsiteY15" fmla="*/ 117545 h 213539"/>
                  <a:gd name="connsiteX16" fmla="*/ 102934 w 205653"/>
                  <a:gd name="connsiteY16" fmla="*/ 116654 h 213539"/>
                  <a:gd name="connsiteX17" fmla="*/ 118654 w 205653"/>
                  <a:gd name="connsiteY17" fmla="*/ 105994 h 213539"/>
                  <a:gd name="connsiteX18" fmla="*/ 121232 w 205653"/>
                  <a:gd name="connsiteY18" fmla="*/ 95985 h 213539"/>
                  <a:gd name="connsiteX19" fmla="*/ 130560 w 205653"/>
                  <a:gd name="connsiteY19" fmla="*/ 86944 h 213539"/>
                  <a:gd name="connsiteX20" fmla="*/ 199616 w 205653"/>
                  <a:gd name="connsiteY20" fmla="*/ 3600 h 213539"/>
                  <a:gd name="connsiteX21" fmla="*/ 201105 w 205653"/>
                  <a:gd name="connsiteY21" fmla="*/ 0 h 213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5653" h="213539">
                    <a:moveTo>
                      <a:pt x="201105" y="0"/>
                    </a:moveTo>
                    <a:lnTo>
                      <a:pt x="205653" y="8141"/>
                    </a:lnTo>
                    <a:lnTo>
                      <a:pt x="199267" y="5696"/>
                    </a:lnTo>
                    <a:lnTo>
                      <a:pt x="171592" y="43696"/>
                    </a:lnTo>
                    <a:cubicBezTo>
                      <a:pt x="159739" y="57549"/>
                      <a:pt x="145937" y="72151"/>
                      <a:pt x="130935" y="87953"/>
                    </a:cubicBezTo>
                    <a:lnTo>
                      <a:pt x="121532" y="97067"/>
                    </a:lnTo>
                    <a:lnTo>
                      <a:pt x="118933" y="107157"/>
                    </a:lnTo>
                    <a:cubicBezTo>
                      <a:pt x="115533" y="111658"/>
                      <a:pt x="110056" y="115208"/>
                      <a:pt x="103086" y="117902"/>
                    </a:cubicBezTo>
                    <a:lnTo>
                      <a:pt x="99110" y="118801"/>
                    </a:lnTo>
                    <a:lnTo>
                      <a:pt x="77225" y="140013"/>
                    </a:lnTo>
                    <a:cubicBezTo>
                      <a:pt x="57622" y="158265"/>
                      <a:pt x="37518" y="176769"/>
                      <a:pt x="20515" y="193571"/>
                    </a:cubicBezTo>
                    <a:lnTo>
                      <a:pt x="1047" y="213539"/>
                    </a:lnTo>
                    <a:lnTo>
                      <a:pt x="0" y="213281"/>
                    </a:lnTo>
                    <a:lnTo>
                      <a:pt x="21022" y="191719"/>
                    </a:lnTo>
                    <a:cubicBezTo>
                      <a:pt x="37889" y="175051"/>
                      <a:pt x="57832" y="156695"/>
                      <a:pt x="77279" y="138588"/>
                    </a:cubicBezTo>
                    <a:lnTo>
                      <a:pt x="98989" y="117545"/>
                    </a:lnTo>
                    <a:lnTo>
                      <a:pt x="102934" y="116654"/>
                    </a:lnTo>
                    <a:cubicBezTo>
                      <a:pt x="109849" y="113981"/>
                      <a:pt x="115281" y="110459"/>
                      <a:pt x="118654" y="105994"/>
                    </a:cubicBezTo>
                    <a:lnTo>
                      <a:pt x="121232" y="95985"/>
                    </a:lnTo>
                    <a:lnTo>
                      <a:pt x="130560" y="86944"/>
                    </a:lnTo>
                    <a:cubicBezTo>
                      <a:pt x="160326" y="55591"/>
                      <a:pt x="185329" y="29000"/>
                      <a:pt x="199616" y="3600"/>
                    </a:cubicBezTo>
                    <a:lnTo>
                      <a:pt x="201105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4" name="任意多边形 1453"/>
              <p:cNvSpPr/>
              <p:nvPr/>
            </p:nvSpPr>
            <p:spPr>
              <a:xfrm>
                <a:off x="7264320" y="4612212"/>
                <a:ext cx="132181" cy="58654"/>
              </a:xfrm>
              <a:custGeom>
                <a:avLst/>
                <a:gdLst>
                  <a:gd name="connsiteX0" fmla="*/ 113210 w 338838"/>
                  <a:gd name="connsiteY0" fmla="*/ 251 h 150356"/>
                  <a:gd name="connsiteX1" fmla="*/ 209092 w 338838"/>
                  <a:gd name="connsiteY1" fmla="*/ 12083 h 150356"/>
                  <a:gd name="connsiteX2" fmla="*/ 248535 w 338838"/>
                  <a:gd name="connsiteY2" fmla="*/ 27178 h 150356"/>
                  <a:gd name="connsiteX3" fmla="*/ 248538 w 338838"/>
                  <a:gd name="connsiteY3" fmla="*/ 27180 h 150356"/>
                  <a:gd name="connsiteX4" fmla="*/ 262373 w 338838"/>
                  <a:gd name="connsiteY4" fmla="*/ 32474 h 150356"/>
                  <a:gd name="connsiteX5" fmla="*/ 304343 w 338838"/>
                  <a:gd name="connsiteY5" fmla="*/ 59709 h 150356"/>
                  <a:gd name="connsiteX6" fmla="*/ 321089 w 338838"/>
                  <a:gd name="connsiteY6" fmla="*/ 81450 h 150356"/>
                  <a:gd name="connsiteX7" fmla="*/ 321088 w 338838"/>
                  <a:gd name="connsiteY7" fmla="*/ 81449 h 150356"/>
                  <a:gd name="connsiteX8" fmla="*/ 331280 w 338838"/>
                  <a:gd name="connsiteY8" fmla="*/ 94682 h 150356"/>
                  <a:gd name="connsiteX9" fmla="*/ 337679 w 338838"/>
                  <a:gd name="connsiteY9" fmla="*/ 121620 h 150356"/>
                  <a:gd name="connsiteX10" fmla="*/ 268623 w 338838"/>
                  <a:gd name="connsiteY10" fmla="*/ 104952 h 150356"/>
                  <a:gd name="connsiteX11" fmla="*/ 211473 w 338838"/>
                  <a:gd name="connsiteY11" fmla="*/ 95427 h 150356"/>
                  <a:gd name="connsiteX12" fmla="*/ 125748 w 338838"/>
                  <a:gd name="connsiteY12" fmla="*/ 114477 h 150356"/>
                  <a:gd name="connsiteX13" fmla="*/ 112204 w 338838"/>
                  <a:gd name="connsiteY13" fmla="*/ 142308 h 150356"/>
                  <a:gd name="connsiteX14" fmla="*/ 111557 w 338838"/>
                  <a:gd name="connsiteY14" fmla="*/ 150356 h 150356"/>
                  <a:gd name="connsiteX15" fmla="*/ 94792 w 338838"/>
                  <a:gd name="connsiteY15" fmla="*/ 143052 h 150356"/>
                  <a:gd name="connsiteX16" fmla="*/ 11448 w 338838"/>
                  <a:gd name="connsiteY16" fmla="*/ 85902 h 150356"/>
                  <a:gd name="connsiteX17" fmla="*/ 7295 w 338838"/>
                  <a:gd name="connsiteY17" fmla="*/ 87532 h 150356"/>
                  <a:gd name="connsiteX18" fmla="*/ 0 w 338838"/>
                  <a:gd name="connsiteY18" fmla="*/ 90394 h 150356"/>
                  <a:gd name="connsiteX19" fmla="*/ 24545 w 338838"/>
                  <a:gd name="connsiteY19" fmla="*/ 51076 h 150356"/>
                  <a:gd name="connsiteX20" fmla="*/ 56692 w 338838"/>
                  <a:gd name="connsiteY20" fmla="*/ 14464 h 150356"/>
                  <a:gd name="connsiteX21" fmla="*/ 83869 w 338838"/>
                  <a:gd name="connsiteY21" fmla="*/ 5684 h 150356"/>
                  <a:gd name="connsiteX22" fmla="*/ 83874 w 338838"/>
                  <a:gd name="connsiteY22" fmla="*/ 5683 h 150356"/>
                  <a:gd name="connsiteX23" fmla="*/ 85267 w 338838"/>
                  <a:gd name="connsiteY23" fmla="*/ 4940 h 150356"/>
                  <a:gd name="connsiteX24" fmla="*/ 87148 w 338838"/>
                  <a:gd name="connsiteY24" fmla="*/ 4625 h 150356"/>
                  <a:gd name="connsiteX25" fmla="*/ 87154 w 338838"/>
                  <a:gd name="connsiteY25" fmla="*/ 4623 h 150356"/>
                  <a:gd name="connsiteX0" fmla="*/ 113210 w 338838"/>
                  <a:gd name="connsiteY0" fmla="*/ 251 h 150356"/>
                  <a:gd name="connsiteX1" fmla="*/ 209092 w 338838"/>
                  <a:gd name="connsiteY1" fmla="*/ 12083 h 150356"/>
                  <a:gd name="connsiteX2" fmla="*/ 248535 w 338838"/>
                  <a:gd name="connsiteY2" fmla="*/ 27178 h 150356"/>
                  <a:gd name="connsiteX3" fmla="*/ 248538 w 338838"/>
                  <a:gd name="connsiteY3" fmla="*/ 27180 h 150356"/>
                  <a:gd name="connsiteX4" fmla="*/ 262373 w 338838"/>
                  <a:gd name="connsiteY4" fmla="*/ 32474 h 150356"/>
                  <a:gd name="connsiteX5" fmla="*/ 304343 w 338838"/>
                  <a:gd name="connsiteY5" fmla="*/ 59709 h 150356"/>
                  <a:gd name="connsiteX6" fmla="*/ 321089 w 338838"/>
                  <a:gd name="connsiteY6" fmla="*/ 81450 h 150356"/>
                  <a:gd name="connsiteX7" fmla="*/ 321088 w 338838"/>
                  <a:gd name="connsiteY7" fmla="*/ 81449 h 150356"/>
                  <a:gd name="connsiteX8" fmla="*/ 331280 w 338838"/>
                  <a:gd name="connsiteY8" fmla="*/ 94682 h 150356"/>
                  <a:gd name="connsiteX9" fmla="*/ 337679 w 338838"/>
                  <a:gd name="connsiteY9" fmla="*/ 121620 h 150356"/>
                  <a:gd name="connsiteX10" fmla="*/ 268623 w 338838"/>
                  <a:gd name="connsiteY10" fmla="*/ 104952 h 150356"/>
                  <a:gd name="connsiteX11" fmla="*/ 211473 w 338838"/>
                  <a:gd name="connsiteY11" fmla="*/ 95427 h 150356"/>
                  <a:gd name="connsiteX12" fmla="*/ 130510 w 338838"/>
                  <a:gd name="connsiteY12" fmla="*/ 116858 h 150356"/>
                  <a:gd name="connsiteX13" fmla="*/ 112204 w 338838"/>
                  <a:gd name="connsiteY13" fmla="*/ 142308 h 150356"/>
                  <a:gd name="connsiteX14" fmla="*/ 111557 w 338838"/>
                  <a:gd name="connsiteY14" fmla="*/ 150356 h 150356"/>
                  <a:gd name="connsiteX15" fmla="*/ 94792 w 338838"/>
                  <a:gd name="connsiteY15" fmla="*/ 143052 h 150356"/>
                  <a:gd name="connsiteX16" fmla="*/ 11448 w 338838"/>
                  <a:gd name="connsiteY16" fmla="*/ 85902 h 150356"/>
                  <a:gd name="connsiteX17" fmla="*/ 7295 w 338838"/>
                  <a:gd name="connsiteY17" fmla="*/ 87532 h 150356"/>
                  <a:gd name="connsiteX18" fmla="*/ 0 w 338838"/>
                  <a:gd name="connsiteY18" fmla="*/ 90394 h 150356"/>
                  <a:gd name="connsiteX19" fmla="*/ 24545 w 338838"/>
                  <a:gd name="connsiteY19" fmla="*/ 51076 h 150356"/>
                  <a:gd name="connsiteX20" fmla="*/ 56692 w 338838"/>
                  <a:gd name="connsiteY20" fmla="*/ 14464 h 150356"/>
                  <a:gd name="connsiteX21" fmla="*/ 83869 w 338838"/>
                  <a:gd name="connsiteY21" fmla="*/ 5684 h 150356"/>
                  <a:gd name="connsiteX22" fmla="*/ 83874 w 338838"/>
                  <a:gd name="connsiteY22" fmla="*/ 5683 h 150356"/>
                  <a:gd name="connsiteX23" fmla="*/ 85267 w 338838"/>
                  <a:gd name="connsiteY23" fmla="*/ 4940 h 150356"/>
                  <a:gd name="connsiteX24" fmla="*/ 87148 w 338838"/>
                  <a:gd name="connsiteY24" fmla="*/ 4625 h 150356"/>
                  <a:gd name="connsiteX25" fmla="*/ 87154 w 338838"/>
                  <a:gd name="connsiteY25" fmla="*/ 4623 h 150356"/>
                  <a:gd name="connsiteX26" fmla="*/ 113210 w 338838"/>
                  <a:gd name="connsiteY26" fmla="*/ 251 h 15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38838" h="150356">
                    <a:moveTo>
                      <a:pt x="113210" y="251"/>
                    </a:moveTo>
                    <a:cubicBezTo>
                      <a:pt x="144055" y="-1386"/>
                      <a:pt x="181708" y="5237"/>
                      <a:pt x="209092" y="12083"/>
                    </a:cubicBezTo>
                    <a:lnTo>
                      <a:pt x="248535" y="27178"/>
                    </a:lnTo>
                    <a:cubicBezTo>
                      <a:pt x="248536" y="27179"/>
                      <a:pt x="248537" y="27179"/>
                      <a:pt x="248538" y="27180"/>
                    </a:cubicBezTo>
                    <a:lnTo>
                      <a:pt x="262373" y="32474"/>
                    </a:lnTo>
                    <a:cubicBezTo>
                      <a:pt x="278943" y="40957"/>
                      <a:pt x="293628" y="50581"/>
                      <a:pt x="304343" y="59709"/>
                    </a:cubicBezTo>
                    <a:lnTo>
                      <a:pt x="321089" y="81450"/>
                    </a:lnTo>
                    <a:lnTo>
                      <a:pt x="321088" y="81449"/>
                    </a:lnTo>
                    <a:lnTo>
                      <a:pt x="331280" y="94682"/>
                    </a:lnTo>
                    <a:cubicBezTo>
                      <a:pt x="337679" y="106936"/>
                      <a:pt x="340656" y="117850"/>
                      <a:pt x="337679" y="121620"/>
                    </a:cubicBezTo>
                    <a:cubicBezTo>
                      <a:pt x="331726" y="129161"/>
                      <a:pt x="289657" y="109317"/>
                      <a:pt x="268623" y="104952"/>
                    </a:cubicBezTo>
                    <a:cubicBezTo>
                      <a:pt x="247589" y="100586"/>
                      <a:pt x="234492" y="93443"/>
                      <a:pt x="211473" y="95427"/>
                    </a:cubicBezTo>
                    <a:cubicBezTo>
                      <a:pt x="188454" y="97411"/>
                      <a:pt x="147576" y="102570"/>
                      <a:pt x="130510" y="116858"/>
                    </a:cubicBezTo>
                    <a:cubicBezTo>
                      <a:pt x="121977" y="124002"/>
                      <a:pt x="113842" y="131046"/>
                      <a:pt x="112204" y="142308"/>
                    </a:cubicBezTo>
                    <a:cubicBezTo>
                      <a:pt x="111988" y="144991"/>
                      <a:pt x="111773" y="147673"/>
                      <a:pt x="111557" y="150356"/>
                    </a:cubicBezTo>
                    <a:lnTo>
                      <a:pt x="94792" y="143052"/>
                    </a:lnTo>
                    <a:cubicBezTo>
                      <a:pt x="55501" y="124796"/>
                      <a:pt x="32482" y="86696"/>
                      <a:pt x="11448" y="85902"/>
                    </a:cubicBezTo>
                    <a:lnTo>
                      <a:pt x="7295" y="87532"/>
                    </a:lnTo>
                    <a:lnTo>
                      <a:pt x="0" y="90394"/>
                    </a:lnTo>
                    <a:lnTo>
                      <a:pt x="24545" y="51076"/>
                    </a:lnTo>
                    <a:cubicBezTo>
                      <a:pt x="33772" y="35896"/>
                      <a:pt x="43000" y="23195"/>
                      <a:pt x="56692" y="14464"/>
                    </a:cubicBezTo>
                    <a:lnTo>
                      <a:pt x="83869" y="5684"/>
                    </a:lnTo>
                    <a:cubicBezTo>
                      <a:pt x="83871" y="5684"/>
                      <a:pt x="83872" y="5683"/>
                      <a:pt x="83874" y="5683"/>
                    </a:cubicBezTo>
                    <a:lnTo>
                      <a:pt x="85267" y="4940"/>
                    </a:lnTo>
                    <a:lnTo>
                      <a:pt x="87148" y="4625"/>
                    </a:lnTo>
                    <a:cubicBezTo>
                      <a:pt x="87150" y="4624"/>
                      <a:pt x="87152" y="4624"/>
                      <a:pt x="87154" y="4623"/>
                    </a:cubicBezTo>
                    <a:lnTo>
                      <a:pt x="113210" y="251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5" name="任意多边形 1454"/>
              <p:cNvSpPr/>
              <p:nvPr/>
            </p:nvSpPr>
            <p:spPr>
              <a:xfrm>
                <a:off x="7060470" y="4619711"/>
                <a:ext cx="247272" cy="162714"/>
              </a:xfrm>
              <a:custGeom>
                <a:avLst/>
                <a:gdLst>
                  <a:gd name="connsiteX0" fmla="*/ 218191 w 633867"/>
                  <a:gd name="connsiteY0" fmla="*/ 1789 h 417106"/>
                  <a:gd name="connsiteX1" fmla="*/ 276829 w 633867"/>
                  <a:gd name="connsiteY1" fmla="*/ 2384 h 417106"/>
                  <a:gd name="connsiteX2" fmla="*/ 362554 w 633867"/>
                  <a:gd name="connsiteY2" fmla="*/ 52390 h 417106"/>
                  <a:gd name="connsiteX3" fmla="*/ 381250 w 633867"/>
                  <a:gd name="connsiteY3" fmla="*/ 74770 h 417106"/>
                  <a:gd name="connsiteX4" fmla="*/ 390083 w 633867"/>
                  <a:gd name="connsiteY4" fmla="*/ 88135 h 417106"/>
                  <a:gd name="connsiteX5" fmla="*/ 390083 w 633867"/>
                  <a:gd name="connsiteY5" fmla="*/ 88136 h 417106"/>
                  <a:gd name="connsiteX6" fmla="*/ 399016 w 633867"/>
                  <a:gd name="connsiteY6" fmla="*/ 101653 h 417106"/>
                  <a:gd name="connsiteX7" fmla="*/ 426847 w 633867"/>
                  <a:gd name="connsiteY7" fmla="*/ 152403 h 417106"/>
                  <a:gd name="connsiteX8" fmla="*/ 437265 w 633867"/>
                  <a:gd name="connsiteY8" fmla="*/ 187079 h 417106"/>
                  <a:gd name="connsiteX9" fmla="*/ 437665 w 633867"/>
                  <a:gd name="connsiteY9" fmla="*/ 188822 h 417106"/>
                  <a:gd name="connsiteX10" fmla="*/ 443515 w 633867"/>
                  <a:gd name="connsiteY10" fmla="*/ 214315 h 417106"/>
                  <a:gd name="connsiteX11" fmla="*/ 474472 w 633867"/>
                  <a:gd name="connsiteY11" fmla="*/ 254797 h 417106"/>
                  <a:gd name="connsiteX12" fmla="*/ 510191 w 633867"/>
                  <a:gd name="connsiteY12" fmla="*/ 228602 h 417106"/>
                  <a:gd name="connsiteX13" fmla="*/ 501410 w 633867"/>
                  <a:gd name="connsiteY13" fmla="*/ 193479 h 417106"/>
                  <a:gd name="connsiteX14" fmla="*/ 496550 w 633867"/>
                  <a:gd name="connsiteY14" fmla="*/ 177773 h 417106"/>
                  <a:gd name="connsiteX15" fmla="*/ 499456 w 633867"/>
                  <a:gd name="connsiteY15" fmla="*/ 179545 h 417106"/>
                  <a:gd name="connsiteX16" fmla="*/ 619728 w 633867"/>
                  <a:gd name="connsiteY16" fmla="*/ 228603 h 417106"/>
                  <a:gd name="connsiteX17" fmla="*/ 633721 w 633867"/>
                  <a:gd name="connsiteY17" fmla="*/ 233539 h 417106"/>
                  <a:gd name="connsiteX18" fmla="*/ 633867 w 633867"/>
                  <a:gd name="connsiteY18" fmla="*/ 242853 h 417106"/>
                  <a:gd name="connsiteX19" fmla="*/ 629253 w 633867"/>
                  <a:gd name="connsiteY19" fmla="*/ 269084 h 417106"/>
                  <a:gd name="connsiteX20" fmla="*/ 564959 w 633867"/>
                  <a:gd name="connsiteY20" fmla="*/ 354809 h 417106"/>
                  <a:gd name="connsiteX21" fmla="*/ 450659 w 633867"/>
                  <a:gd name="connsiteY21" fmla="*/ 392909 h 417106"/>
                  <a:gd name="connsiteX22" fmla="*/ 395891 w 633867"/>
                  <a:gd name="connsiteY22" fmla="*/ 345284 h 417106"/>
                  <a:gd name="connsiteX23" fmla="*/ 366423 w 633867"/>
                  <a:gd name="connsiteY23" fmla="*/ 301528 h 417106"/>
                  <a:gd name="connsiteX24" fmla="*/ 357493 w 633867"/>
                  <a:gd name="connsiteY24" fmla="*/ 286939 h 417106"/>
                  <a:gd name="connsiteX25" fmla="*/ 336359 w 633867"/>
                  <a:gd name="connsiteY25" fmla="*/ 252415 h 417106"/>
                  <a:gd name="connsiteX26" fmla="*/ 305700 w 633867"/>
                  <a:gd name="connsiteY26" fmla="*/ 204344 h 417106"/>
                  <a:gd name="connsiteX27" fmla="*/ 298513 w 633867"/>
                  <a:gd name="connsiteY27" fmla="*/ 193786 h 417106"/>
                  <a:gd name="connsiteX28" fmla="*/ 298514 w 633867"/>
                  <a:gd name="connsiteY28" fmla="*/ 193785 h 417106"/>
                  <a:gd name="connsiteX29" fmla="*/ 276829 w 633867"/>
                  <a:gd name="connsiteY29" fmla="*/ 161928 h 417106"/>
                  <a:gd name="connsiteX30" fmla="*/ 231586 w 633867"/>
                  <a:gd name="connsiteY30" fmla="*/ 114303 h 417106"/>
                  <a:gd name="connsiteX31" fmla="*/ 148241 w 633867"/>
                  <a:gd name="connsiteY31" fmla="*/ 166690 h 417106"/>
                  <a:gd name="connsiteX32" fmla="*/ 133954 w 633867"/>
                  <a:gd name="connsiteY32" fmla="*/ 273846 h 417106"/>
                  <a:gd name="connsiteX33" fmla="*/ 165583 w 633867"/>
                  <a:gd name="connsiteY33" fmla="*/ 328611 h 417106"/>
                  <a:gd name="connsiteX34" fmla="*/ 155385 w 633867"/>
                  <a:gd name="connsiteY34" fmla="*/ 340521 h 417106"/>
                  <a:gd name="connsiteX35" fmla="*/ 100021 w 633867"/>
                  <a:gd name="connsiteY35" fmla="*/ 410173 h 417106"/>
                  <a:gd name="connsiteX36" fmla="*/ 95350 w 633867"/>
                  <a:gd name="connsiteY36" fmla="*/ 417106 h 417106"/>
                  <a:gd name="connsiteX37" fmla="*/ 79185 w 633867"/>
                  <a:gd name="connsiteY37" fmla="*/ 404815 h 417106"/>
                  <a:gd name="connsiteX38" fmla="*/ 14891 w 633867"/>
                  <a:gd name="connsiteY38" fmla="*/ 309565 h 417106"/>
                  <a:gd name="connsiteX39" fmla="*/ 2985 w 633867"/>
                  <a:gd name="connsiteY39" fmla="*/ 176215 h 417106"/>
                  <a:gd name="connsiteX40" fmla="*/ 57754 w 633867"/>
                  <a:gd name="connsiteY40" fmla="*/ 69058 h 417106"/>
                  <a:gd name="connsiteX41" fmla="*/ 157767 w 633867"/>
                  <a:gd name="connsiteY41" fmla="*/ 14291 h 417106"/>
                  <a:gd name="connsiteX42" fmla="*/ 218191 w 633867"/>
                  <a:gd name="connsiteY42" fmla="*/ 1789 h 41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33867" h="417106">
                    <a:moveTo>
                      <a:pt x="218191" y="1789"/>
                    </a:moveTo>
                    <a:cubicBezTo>
                      <a:pt x="239126" y="-592"/>
                      <a:pt x="259764" y="-791"/>
                      <a:pt x="276829" y="2384"/>
                    </a:cubicBezTo>
                    <a:cubicBezTo>
                      <a:pt x="310960" y="8734"/>
                      <a:pt x="337551" y="27387"/>
                      <a:pt x="362554" y="52390"/>
                    </a:cubicBezTo>
                    <a:cubicBezTo>
                      <a:pt x="368805" y="58641"/>
                      <a:pt x="375105" y="66330"/>
                      <a:pt x="381250" y="74770"/>
                    </a:cubicBezTo>
                    <a:lnTo>
                      <a:pt x="390083" y="88135"/>
                    </a:lnTo>
                    <a:lnTo>
                      <a:pt x="390083" y="88136"/>
                    </a:lnTo>
                    <a:lnTo>
                      <a:pt x="399016" y="101653"/>
                    </a:lnTo>
                    <a:cubicBezTo>
                      <a:pt x="410277" y="120157"/>
                      <a:pt x="420100" y="138910"/>
                      <a:pt x="426847" y="152403"/>
                    </a:cubicBezTo>
                    <a:cubicBezTo>
                      <a:pt x="433594" y="165897"/>
                      <a:pt x="435777" y="177108"/>
                      <a:pt x="437265" y="187079"/>
                    </a:cubicBezTo>
                    <a:lnTo>
                      <a:pt x="437665" y="188822"/>
                    </a:lnTo>
                    <a:lnTo>
                      <a:pt x="443515" y="214315"/>
                    </a:lnTo>
                    <a:cubicBezTo>
                      <a:pt x="451452" y="231381"/>
                      <a:pt x="463359" y="252416"/>
                      <a:pt x="474472" y="254797"/>
                    </a:cubicBezTo>
                    <a:cubicBezTo>
                      <a:pt x="485585" y="257178"/>
                      <a:pt x="507016" y="246065"/>
                      <a:pt x="510191" y="228602"/>
                    </a:cubicBezTo>
                    <a:cubicBezTo>
                      <a:pt x="511779" y="219871"/>
                      <a:pt x="506520" y="207369"/>
                      <a:pt x="501410" y="193479"/>
                    </a:cubicBezTo>
                    <a:lnTo>
                      <a:pt x="496550" y="177773"/>
                    </a:lnTo>
                    <a:lnTo>
                      <a:pt x="499456" y="179545"/>
                    </a:lnTo>
                    <a:cubicBezTo>
                      <a:pt x="532068" y="196010"/>
                      <a:pt x="583712" y="215209"/>
                      <a:pt x="619728" y="228603"/>
                    </a:cubicBezTo>
                    <a:lnTo>
                      <a:pt x="633721" y="233539"/>
                    </a:lnTo>
                    <a:lnTo>
                      <a:pt x="633867" y="242853"/>
                    </a:lnTo>
                    <a:cubicBezTo>
                      <a:pt x="633371" y="252143"/>
                      <a:pt x="632031" y="261047"/>
                      <a:pt x="629253" y="269084"/>
                    </a:cubicBezTo>
                    <a:cubicBezTo>
                      <a:pt x="618141" y="301231"/>
                      <a:pt x="594725" y="334171"/>
                      <a:pt x="564959" y="354809"/>
                    </a:cubicBezTo>
                    <a:cubicBezTo>
                      <a:pt x="535193" y="375447"/>
                      <a:pt x="478837" y="394497"/>
                      <a:pt x="450659" y="392909"/>
                    </a:cubicBezTo>
                    <a:cubicBezTo>
                      <a:pt x="422481" y="391322"/>
                      <a:pt x="414941" y="368700"/>
                      <a:pt x="395891" y="345284"/>
                    </a:cubicBezTo>
                    <a:cubicBezTo>
                      <a:pt x="386366" y="333576"/>
                      <a:pt x="376444" y="317999"/>
                      <a:pt x="366423" y="301528"/>
                    </a:cubicBezTo>
                    <a:lnTo>
                      <a:pt x="357493" y="286939"/>
                    </a:lnTo>
                    <a:lnTo>
                      <a:pt x="336359" y="252415"/>
                    </a:lnTo>
                    <a:cubicBezTo>
                      <a:pt x="326437" y="237136"/>
                      <a:pt x="315920" y="220269"/>
                      <a:pt x="305700" y="204344"/>
                    </a:cubicBezTo>
                    <a:lnTo>
                      <a:pt x="298513" y="193786"/>
                    </a:lnTo>
                    <a:lnTo>
                      <a:pt x="298514" y="193785"/>
                    </a:lnTo>
                    <a:lnTo>
                      <a:pt x="276829" y="161928"/>
                    </a:lnTo>
                    <a:cubicBezTo>
                      <a:pt x="259367" y="138909"/>
                      <a:pt x="253017" y="113509"/>
                      <a:pt x="231586" y="114303"/>
                    </a:cubicBezTo>
                    <a:cubicBezTo>
                      <a:pt x="210155" y="115097"/>
                      <a:pt x="164513" y="140100"/>
                      <a:pt x="148241" y="166690"/>
                    </a:cubicBezTo>
                    <a:cubicBezTo>
                      <a:pt x="131969" y="193280"/>
                      <a:pt x="121254" y="237730"/>
                      <a:pt x="133954" y="273846"/>
                    </a:cubicBezTo>
                    <a:lnTo>
                      <a:pt x="165583" y="328611"/>
                    </a:lnTo>
                    <a:lnTo>
                      <a:pt x="155385" y="340521"/>
                    </a:lnTo>
                    <a:cubicBezTo>
                      <a:pt x="141891" y="357984"/>
                      <a:pt x="120261" y="382987"/>
                      <a:pt x="100021" y="410173"/>
                    </a:cubicBezTo>
                    <a:lnTo>
                      <a:pt x="95350" y="417106"/>
                    </a:lnTo>
                    <a:lnTo>
                      <a:pt x="79185" y="404815"/>
                    </a:lnTo>
                    <a:cubicBezTo>
                      <a:pt x="50213" y="376637"/>
                      <a:pt x="27591" y="347665"/>
                      <a:pt x="14891" y="309565"/>
                    </a:cubicBezTo>
                    <a:cubicBezTo>
                      <a:pt x="2191" y="271465"/>
                      <a:pt x="-4159" y="216300"/>
                      <a:pt x="2985" y="176215"/>
                    </a:cubicBezTo>
                    <a:cubicBezTo>
                      <a:pt x="10129" y="136131"/>
                      <a:pt x="31957" y="96045"/>
                      <a:pt x="57754" y="69058"/>
                    </a:cubicBezTo>
                    <a:cubicBezTo>
                      <a:pt x="83551" y="42071"/>
                      <a:pt x="121255" y="25403"/>
                      <a:pt x="157767" y="14291"/>
                    </a:cubicBezTo>
                    <a:cubicBezTo>
                      <a:pt x="176024" y="8735"/>
                      <a:pt x="197256" y="4171"/>
                      <a:pt x="218191" y="178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6" name="任意多边形 1455"/>
              <p:cNvSpPr/>
              <p:nvPr/>
            </p:nvSpPr>
            <p:spPr>
              <a:xfrm>
                <a:off x="7076423" y="4553750"/>
                <a:ext cx="413345" cy="362902"/>
              </a:xfrm>
              <a:custGeom>
                <a:avLst/>
                <a:gdLst>
                  <a:gd name="connsiteX0" fmla="*/ 833826 w 1059583"/>
                  <a:gd name="connsiteY0" fmla="*/ 321006 h 930275"/>
                  <a:gd name="connsiteX1" fmla="*/ 831248 w 1059583"/>
                  <a:gd name="connsiteY1" fmla="*/ 331015 h 930275"/>
                  <a:gd name="connsiteX2" fmla="*/ 815528 w 1059583"/>
                  <a:gd name="connsiteY2" fmla="*/ 341675 h 930275"/>
                  <a:gd name="connsiteX3" fmla="*/ 811583 w 1059583"/>
                  <a:gd name="connsiteY3" fmla="*/ 342566 h 930275"/>
                  <a:gd name="connsiteX4" fmla="*/ 874110 w 1059583"/>
                  <a:gd name="connsiteY4" fmla="*/ 21 h 930275"/>
                  <a:gd name="connsiteX5" fmla="*/ 981266 w 1059583"/>
                  <a:gd name="connsiteY5" fmla="*/ 40504 h 930275"/>
                  <a:gd name="connsiteX6" fmla="*/ 1045560 w 1059583"/>
                  <a:gd name="connsiteY6" fmla="*/ 119084 h 930275"/>
                  <a:gd name="connsiteX7" fmla="*/ 1055085 w 1059583"/>
                  <a:gd name="connsiteY7" fmla="*/ 226241 h 930275"/>
                  <a:gd name="connsiteX8" fmla="*/ 988410 w 1059583"/>
                  <a:gd name="connsiteY8" fmla="*/ 331016 h 930275"/>
                  <a:gd name="connsiteX9" fmla="*/ 941139 w 1059583"/>
                  <a:gd name="connsiteY9" fmla="*/ 382585 h 930275"/>
                  <a:gd name="connsiteX10" fmla="*/ 939545 w 1059583"/>
                  <a:gd name="connsiteY10" fmla="*/ 387387 h 930275"/>
                  <a:gd name="connsiteX11" fmla="*/ 923812 w 1059583"/>
                  <a:gd name="connsiteY11" fmla="*/ 405077 h 930275"/>
                  <a:gd name="connsiteX12" fmla="*/ 910740 w 1059583"/>
                  <a:gd name="connsiteY12" fmla="*/ 418593 h 930275"/>
                  <a:gd name="connsiteX13" fmla="*/ 906914 w 1059583"/>
                  <a:gd name="connsiteY13" fmla="*/ 422551 h 930275"/>
                  <a:gd name="connsiteX14" fmla="*/ 901607 w 1059583"/>
                  <a:gd name="connsiteY14" fmla="*/ 425247 h 930275"/>
                  <a:gd name="connsiteX15" fmla="*/ 840772 w 1059583"/>
                  <a:gd name="connsiteY15" fmla="*/ 488178 h 930275"/>
                  <a:gd name="connsiteX16" fmla="*/ 776479 w 1059583"/>
                  <a:gd name="connsiteY16" fmla="*/ 547709 h 930275"/>
                  <a:gd name="connsiteX17" fmla="*/ 714567 w 1059583"/>
                  <a:gd name="connsiteY17" fmla="*/ 597715 h 930275"/>
                  <a:gd name="connsiteX18" fmla="*/ 693098 w 1059583"/>
                  <a:gd name="connsiteY18" fmla="*/ 623407 h 930275"/>
                  <a:gd name="connsiteX19" fmla="*/ 689441 w 1059583"/>
                  <a:gd name="connsiteY19" fmla="*/ 628164 h 930275"/>
                  <a:gd name="connsiteX20" fmla="*/ 689440 w 1059583"/>
                  <a:gd name="connsiteY20" fmla="*/ 628164 h 930275"/>
                  <a:gd name="connsiteX21" fmla="*/ 669024 w 1059583"/>
                  <a:gd name="connsiteY21" fmla="*/ 654717 h 930275"/>
                  <a:gd name="connsiteX22" fmla="*/ 619315 w 1059583"/>
                  <a:gd name="connsiteY22" fmla="*/ 723922 h 930275"/>
                  <a:gd name="connsiteX23" fmla="*/ 597065 w 1059583"/>
                  <a:gd name="connsiteY23" fmla="*/ 761613 h 930275"/>
                  <a:gd name="connsiteX24" fmla="*/ 596448 w 1059583"/>
                  <a:gd name="connsiteY24" fmla="*/ 762804 h 930275"/>
                  <a:gd name="connsiteX25" fmla="*/ 575858 w 1059583"/>
                  <a:gd name="connsiteY25" fmla="*/ 802502 h 930275"/>
                  <a:gd name="connsiteX26" fmla="*/ 524066 w 1059583"/>
                  <a:gd name="connsiteY26" fmla="*/ 871558 h 930275"/>
                  <a:gd name="connsiteX27" fmla="*/ 449354 w 1059583"/>
                  <a:gd name="connsiteY27" fmla="*/ 905640 h 930275"/>
                  <a:gd name="connsiteX28" fmla="*/ 422991 w 1059583"/>
                  <a:gd name="connsiteY28" fmla="*/ 910454 h 930275"/>
                  <a:gd name="connsiteX29" fmla="*/ 415828 w 1059583"/>
                  <a:gd name="connsiteY29" fmla="*/ 909381 h 930275"/>
                  <a:gd name="connsiteX30" fmla="*/ 362140 w 1059583"/>
                  <a:gd name="connsiteY30" fmla="*/ 919184 h 930275"/>
                  <a:gd name="connsiteX31" fmla="*/ 166878 w 1059583"/>
                  <a:gd name="connsiteY31" fmla="*/ 921565 h 930275"/>
                  <a:gd name="connsiteX32" fmla="*/ 146374 w 1059583"/>
                  <a:gd name="connsiteY32" fmla="*/ 913866 h 930275"/>
                  <a:gd name="connsiteX33" fmla="*/ 143245 w 1059583"/>
                  <a:gd name="connsiteY33" fmla="*/ 915072 h 930275"/>
                  <a:gd name="connsiteX34" fmla="*/ 123328 w 1059583"/>
                  <a:gd name="connsiteY34" fmla="*/ 907593 h 930275"/>
                  <a:gd name="connsiteX35" fmla="*/ 19242 w 1059583"/>
                  <a:gd name="connsiteY35" fmla="*/ 823933 h 930275"/>
                  <a:gd name="connsiteX36" fmla="*/ 12097 w 1059583"/>
                  <a:gd name="connsiteY36" fmla="*/ 662009 h 930275"/>
                  <a:gd name="connsiteX37" fmla="*/ 30998 w 1059583"/>
                  <a:gd name="connsiteY37" fmla="*/ 621007 h 930275"/>
                  <a:gd name="connsiteX38" fmla="*/ 54456 w 1059583"/>
                  <a:gd name="connsiteY38" fmla="*/ 586193 h 930275"/>
                  <a:gd name="connsiteX39" fmla="*/ 55516 w 1059583"/>
                  <a:gd name="connsiteY39" fmla="*/ 586999 h 930275"/>
                  <a:gd name="connsiteX40" fmla="*/ 59126 w 1059583"/>
                  <a:gd name="connsiteY40" fmla="*/ 581640 h 930275"/>
                  <a:gd name="connsiteX41" fmla="*/ 114490 w 1059583"/>
                  <a:gd name="connsiteY41" fmla="*/ 511988 h 930275"/>
                  <a:gd name="connsiteX42" fmla="*/ 124688 w 1059583"/>
                  <a:gd name="connsiteY42" fmla="*/ 500078 h 930275"/>
                  <a:gd name="connsiteX43" fmla="*/ 131550 w 1059583"/>
                  <a:gd name="connsiteY43" fmla="*/ 492064 h 930275"/>
                  <a:gd name="connsiteX44" fmla="*/ 174022 w 1059583"/>
                  <a:gd name="connsiteY44" fmla="*/ 454838 h 930275"/>
                  <a:gd name="connsiteX45" fmla="*/ 218224 w 1059583"/>
                  <a:gd name="connsiteY45" fmla="*/ 408553 h 930275"/>
                  <a:gd name="connsiteX46" fmla="*/ 257619 w 1059583"/>
                  <a:gd name="connsiteY46" fmla="*/ 365253 h 930275"/>
                  <a:gd name="connsiteX47" fmla="*/ 264806 w 1059583"/>
                  <a:gd name="connsiteY47" fmla="*/ 375811 h 930275"/>
                  <a:gd name="connsiteX48" fmla="*/ 295465 w 1059583"/>
                  <a:gd name="connsiteY48" fmla="*/ 423882 h 930275"/>
                  <a:gd name="connsiteX49" fmla="*/ 316599 w 1059583"/>
                  <a:gd name="connsiteY49" fmla="*/ 458406 h 930275"/>
                  <a:gd name="connsiteX50" fmla="*/ 308860 w 1059583"/>
                  <a:gd name="connsiteY50" fmla="*/ 467340 h 930275"/>
                  <a:gd name="connsiteX51" fmla="*/ 269272 w 1059583"/>
                  <a:gd name="connsiteY51" fmla="*/ 511988 h 930275"/>
                  <a:gd name="connsiteX52" fmla="*/ 212010 w 1059583"/>
                  <a:gd name="connsiteY52" fmla="*/ 572848 h 930275"/>
                  <a:gd name="connsiteX53" fmla="*/ 210038 w 1059583"/>
                  <a:gd name="connsiteY53" fmla="*/ 574943 h 930275"/>
                  <a:gd name="connsiteX54" fmla="*/ 159734 w 1059583"/>
                  <a:gd name="connsiteY54" fmla="*/ 638195 h 930275"/>
                  <a:gd name="connsiteX55" fmla="*/ 153239 w 1059583"/>
                  <a:gd name="connsiteY55" fmla="*/ 653375 h 930275"/>
                  <a:gd name="connsiteX56" fmla="*/ 152431 w 1059583"/>
                  <a:gd name="connsiteY56" fmla="*/ 652886 h 930275"/>
                  <a:gd name="connsiteX57" fmla="*/ 131458 w 1059583"/>
                  <a:gd name="connsiteY57" fmla="*/ 701895 h 930275"/>
                  <a:gd name="connsiteX58" fmla="*/ 126398 w 1059583"/>
                  <a:gd name="connsiteY58" fmla="*/ 759640 h 930275"/>
                  <a:gd name="connsiteX59" fmla="*/ 202598 w 1059583"/>
                  <a:gd name="connsiteY59" fmla="*/ 819171 h 930275"/>
                  <a:gd name="connsiteX60" fmla="*/ 390716 w 1059583"/>
                  <a:gd name="connsiteY60" fmla="*/ 823933 h 930275"/>
                  <a:gd name="connsiteX61" fmla="*/ 441616 w 1059583"/>
                  <a:gd name="connsiteY61" fmla="*/ 794465 h 930275"/>
                  <a:gd name="connsiteX62" fmla="*/ 466754 w 1059583"/>
                  <a:gd name="connsiteY62" fmla="*/ 762891 h 930275"/>
                  <a:gd name="connsiteX63" fmla="*/ 478822 w 1059583"/>
                  <a:gd name="connsiteY63" fmla="*/ 747734 h 930275"/>
                  <a:gd name="connsiteX64" fmla="*/ 518410 w 1059583"/>
                  <a:gd name="connsiteY64" fmla="*/ 682696 h 930275"/>
                  <a:gd name="connsiteX65" fmla="*/ 536285 w 1059583"/>
                  <a:gd name="connsiteY65" fmla="*/ 651381 h 930275"/>
                  <a:gd name="connsiteX66" fmla="*/ 536286 w 1059583"/>
                  <a:gd name="connsiteY66" fmla="*/ 651381 h 930275"/>
                  <a:gd name="connsiteX67" fmla="*/ 557404 w 1059583"/>
                  <a:gd name="connsiteY67" fmla="*/ 614384 h 930275"/>
                  <a:gd name="connsiteX68" fmla="*/ 640748 w 1059583"/>
                  <a:gd name="connsiteY68" fmla="*/ 511991 h 930275"/>
                  <a:gd name="connsiteX69" fmla="*/ 712594 w 1059583"/>
                  <a:gd name="connsiteY69" fmla="*/ 438303 h 930275"/>
                  <a:gd name="connsiteX70" fmla="*/ 713641 w 1059583"/>
                  <a:gd name="connsiteY70" fmla="*/ 438561 h 930275"/>
                  <a:gd name="connsiteX71" fmla="*/ 733109 w 1059583"/>
                  <a:gd name="connsiteY71" fmla="*/ 418593 h 930275"/>
                  <a:gd name="connsiteX72" fmla="*/ 789819 w 1059583"/>
                  <a:gd name="connsiteY72" fmla="*/ 365035 h 930275"/>
                  <a:gd name="connsiteX73" fmla="*/ 811704 w 1059583"/>
                  <a:gd name="connsiteY73" fmla="*/ 343823 h 930275"/>
                  <a:gd name="connsiteX74" fmla="*/ 815680 w 1059583"/>
                  <a:gd name="connsiteY74" fmla="*/ 342924 h 930275"/>
                  <a:gd name="connsiteX75" fmla="*/ 831527 w 1059583"/>
                  <a:gd name="connsiteY75" fmla="*/ 332179 h 930275"/>
                  <a:gd name="connsiteX76" fmla="*/ 834126 w 1059583"/>
                  <a:gd name="connsiteY76" fmla="*/ 322089 h 930275"/>
                  <a:gd name="connsiteX77" fmla="*/ 843529 w 1059583"/>
                  <a:gd name="connsiteY77" fmla="*/ 312975 h 930275"/>
                  <a:gd name="connsiteX78" fmla="*/ 884186 w 1059583"/>
                  <a:gd name="connsiteY78" fmla="*/ 268718 h 930275"/>
                  <a:gd name="connsiteX79" fmla="*/ 911861 w 1059583"/>
                  <a:gd name="connsiteY79" fmla="*/ 230718 h 930275"/>
                  <a:gd name="connsiteX80" fmla="*/ 918247 w 1059583"/>
                  <a:gd name="connsiteY80" fmla="*/ 233163 h 930275"/>
                  <a:gd name="connsiteX81" fmla="*/ 913699 w 1059583"/>
                  <a:gd name="connsiteY81" fmla="*/ 225022 h 930275"/>
                  <a:gd name="connsiteX82" fmla="*/ 927540 w 1059583"/>
                  <a:gd name="connsiteY82" fmla="*/ 191564 h 930275"/>
                  <a:gd name="connsiteX83" fmla="*/ 928879 w 1059583"/>
                  <a:gd name="connsiteY83" fmla="*/ 159566 h 930275"/>
                  <a:gd name="connsiteX84" fmla="*/ 886016 w 1059583"/>
                  <a:gd name="connsiteY84" fmla="*/ 116703 h 930275"/>
                  <a:gd name="connsiteX85" fmla="*/ 833628 w 1059583"/>
                  <a:gd name="connsiteY85" fmla="*/ 119084 h 930275"/>
                  <a:gd name="connsiteX86" fmla="*/ 829573 w 1059583"/>
                  <a:gd name="connsiteY86" fmla="*/ 116398 h 930275"/>
                  <a:gd name="connsiteX87" fmla="*/ 822579 w 1059583"/>
                  <a:gd name="connsiteY87" fmla="*/ 108666 h 930275"/>
                  <a:gd name="connsiteX88" fmla="*/ 793148 w 1059583"/>
                  <a:gd name="connsiteY88" fmla="*/ 80984 h 930275"/>
                  <a:gd name="connsiteX89" fmla="*/ 779169 w 1059583"/>
                  <a:gd name="connsiteY89" fmla="*/ 71769 h 930275"/>
                  <a:gd name="connsiteX90" fmla="*/ 771716 w 1059583"/>
                  <a:gd name="connsiteY90" fmla="*/ 64316 h 930275"/>
                  <a:gd name="connsiteX91" fmla="*/ 760343 w 1059583"/>
                  <a:gd name="connsiteY91" fmla="*/ 59358 h 930275"/>
                  <a:gd name="connsiteX92" fmla="*/ 744524 w 1059583"/>
                  <a:gd name="connsiteY92" fmla="*/ 48930 h 930275"/>
                  <a:gd name="connsiteX93" fmla="*/ 747904 w 1059583"/>
                  <a:gd name="connsiteY93" fmla="*/ 45266 h 930275"/>
                  <a:gd name="connsiteX94" fmla="*/ 874110 w 1059583"/>
                  <a:gd name="connsiteY94" fmla="*/ 21 h 930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1059583" h="930275">
                    <a:moveTo>
                      <a:pt x="833826" y="321006"/>
                    </a:moveTo>
                    <a:lnTo>
                      <a:pt x="831248" y="331015"/>
                    </a:lnTo>
                    <a:cubicBezTo>
                      <a:pt x="827875" y="335480"/>
                      <a:pt x="822443" y="339002"/>
                      <a:pt x="815528" y="341675"/>
                    </a:cubicBezTo>
                    <a:lnTo>
                      <a:pt x="811583" y="342566"/>
                    </a:lnTo>
                    <a:close/>
                    <a:moveTo>
                      <a:pt x="874110" y="21"/>
                    </a:moveTo>
                    <a:cubicBezTo>
                      <a:pt x="913004" y="-773"/>
                      <a:pt x="952691" y="20660"/>
                      <a:pt x="981266" y="40504"/>
                    </a:cubicBezTo>
                    <a:cubicBezTo>
                      <a:pt x="1009841" y="60348"/>
                      <a:pt x="1033257" y="88128"/>
                      <a:pt x="1045560" y="119084"/>
                    </a:cubicBezTo>
                    <a:cubicBezTo>
                      <a:pt x="1057863" y="150040"/>
                      <a:pt x="1064610" y="190919"/>
                      <a:pt x="1055085" y="226241"/>
                    </a:cubicBezTo>
                    <a:cubicBezTo>
                      <a:pt x="1045560" y="261563"/>
                      <a:pt x="1012619" y="299266"/>
                      <a:pt x="988410" y="331016"/>
                    </a:cubicBezTo>
                    <a:lnTo>
                      <a:pt x="941139" y="382585"/>
                    </a:lnTo>
                    <a:lnTo>
                      <a:pt x="939545" y="387387"/>
                    </a:lnTo>
                    <a:lnTo>
                      <a:pt x="923812" y="405077"/>
                    </a:lnTo>
                    <a:lnTo>
                      <a:pt x="910740" y="418593"/>
                    </a:lnTo>
                    <a:lnTo>
                      <a:pt x="906914" y="422551"/>
                    </a:lnTo>
                    <a:lnTo>
                      <a:pt x="901607" y="425247"/>
                    </a:lnTo>
                    <a:lnTo>
                      <a:pt x="840772" y="488178"/>
                    </a:lnTo>
                    <a:cubicBezTo>
                      <a:pt x="818547" y="510006"/>
                      <a:pt x="797513" y="529453"/>
                      <a:pt x="776479" y="547709"/>
                    </a:cubicBezTo>
                    <a:cubicBezTo>
                      <a:pt x="755445" y="565965"/>
                      <a:pt x="740761" y="568346"/>
                      <a:pt x="714567" y="597715"/>
                    </a:cubicBezTo>
                    <a:cubicBezTo>
                      <a:pt x="708019" y="605057"/>
                      <a:pt x="700776" y="613764"/>
                      <a:pt x="693098" y="623407"/>
                    </a:cubicBezTo>
                    <a:lnTo>
                      <a:pt x="689441" y="628164"/>
                    </a:lnTo>
                    <a:lnTo>
                      <a:pt x="689440" y="628164"/>
                    </a:lnTo>
                    <a:lnTo>
                      <a:pt x="669024" y="654717"/>
                    </a:lnTo>
                    <a:cubicBezTo>
                      <a:pt x="652454" y="676892"/>
                      <a:pt x="635190" y="701102"/>
                      <a:pt x="619315" y="723922"/>
                    </a:cubicBezTo>
                    <a:cubicBezTo>
                      <a:pt x="611378" y="735332"/>
                      <a:pt x="604135" y="748206"/>
                      <a:pt x="597065" y="761613"/>
                    </a:cubicBezTo>
                    <a:lnTo>
                      <a:pt x="596448" y="762804"/>
                    </a:lnTo>
                    <a:lnTo>
                      <a:pt x="575858" y="802502"/>
                    </a:lnTo>
                    <a:cubicBezTo>
                      <a:pt x="561372" y="829589"/>
                      <a:pt x="545497" y="855088"/>
                      <a:pt x="524066" y="871558"/>
                    </a:cubicBezTo>
                    <a:cubicBezTo>
                      <a:pt x="502635" y="888029"/>
                      <a:pt x="477036" y="898348"/>
                      <a:pt x="449354" y="905640"/>
                    </a:cubicBezTo>
                    <a:lnTo>
                      <a:pt x="422991" y="910454"/>
                    </a:lnTo>
                    <a:lnTo>
                      <a:pt x="415828" y="909381"/>
                    </a:lnTo>
                    <a:lnTo>
                      <a:pt x="362140" y="919184"/>
                    </a:lnTo>
                    <a:cubicBezTo>
                      <a:pt x="302609" y="927915"/>
                      <a:pt x="224028" y="937837"/>
                      <a:pt x="166878" y="921565"/>
                    </a:cubicBezTo>
                    <a:lnTo>
                      <a:pt x="146374" y="913866"/>
                    </a:lnTo>
                    <a:lnTo>
                      <a:pt x="143245" y="915072"/>
                    </a:lnTo>
                    <a:lnTo>
                      <a:pt x="123328" y="907593"/>
                    </a:lnTo>
                    <a:cubicBezTo>
                      <a:pt x="79815" y="887408"/>
                      <a:pt x="38590" y="856675"/>
                      <a:pt x="19242" y="823933"/>
                    </a:cubicBezTo>
                    <a:cubicBezTo>
                      <a:pt x="-6555" y="780277"/>
                      <a:pt x="-3778" y="714396"/>
                      <a:pt x="12097" y="662009"/>
                    </a:cubicBezTo>
                    <a:cubicBezTo>
                      <a:pt x="16066" y="648912"/>
                      <a:pt x="22763" y="635022"/>
                      <a:pt x="30998" y="621007"/>
                    </a:cubicBezTo>
                    <a:lnTo>
                      <a:pt x="54456" y="586193"/>
                    </a:lnTo>
                    <a:lnTo>
                      <a:pt x="55516" y="586999"/>
                    </a:lnTo>
                    <a:lnTo>
                      <a:pt x="59126" y="581640"/>
                    </a:lnTo>
                    <a:cubicBezTo>
                      <a:pt x="79366" y="554454"/>
                      <a:pt x="100996" y="529451"/>
                      <a:pt x="114490" y="511988"/>
                    </a:cubicBezTo>
                    <a:lnTo>
                      <a:pt x="124688" y="500078"/>
                    </a:lnTo>
                    <a:lnTo>
                      <a:pt x="131550" y="492064"/>
                    </a:lnTo>
                    <a:cubicBezTo>
                      <a:pt x="146042" y="477311"/>
                      <a:pt x="154674" y="474781"/>
                      <a:pt x="174022" y="454838"/>
                    </a:cubicBezTo>
                    <a:cubicBezTo>
                      <a:pt x="186921" y="441543"/>
                      <a:pt x="202002" y="425867"/>
                      <a:pt x="218224" y="408553"/>
                    </a:cubicBezTo>
                    <a:lnTo>
                      <a:pt x="257619" y="365253"/>
                    </a:lnTo>
                    <a:lnTo>
                      <a:pt x="264806" y="375811"/>
                    </a:lnTo>
                    <a:cubicBezTo>
                      <a:pt x="275026" y="391736"/>
                      <a:pt x="285543" y="408603"/>
                      <a:pt x="295465" y="423882"/>
                    </a:cubicBezTo>
                    <a:lnTo>
                      <a:pt x="316599" y="458406"/>
                    </a:lnTo>
                    <a:lnTo>
                      <a:pt x="308860" y="467340"/>
                    </a:lnTo>
                    <a:cubicBezTo>
                      <a:pt x="286933" y="492343"/>
                      <a:pt x="269272" y="511988"/>
                      <a:pt x="269272" y="511988"/>
                    </a:cubicBezTo>
                    <a:lnTo>
                      <a:pt x="212010" y="572848"/>
                    </a:lnTo>
                    <a:lnTo>
                      <a:pt x="210038" y="574943"/>
                    </a:lnTo>
                    <a:cubicBezTo>
                      <a:pt x="190095" y="596126"/>
                      <a:pt x="171640" y="617359"/>
                      <a:pt x="159734" y="638195"/>
                    </a:cubicBezTo>
                    <a:lnTo>
                      <a:pt x="153239" y="653375"/>
                    </a:lnTo>
                    <a:lnTo>
                      <a:pt x="152431" y="652886"/>
                    </a:lnTo>
                    <a:lnTo>
                      <a:pt x="131458" y="701895"/>
                    </a:lnTo>
                    <a:cubicBezTo>
                      <a:pt x="125207" y="723822"/>
                      <a:pt x="122826" y="744361"/>
                      <a:pt x="126398" y="759640"/>
                    </a:cubicBezTo>
                    <a:cubicBezTo>
                      <a:pt x="133542" y="790199"/>
                      <a:pt x="158545" y="808456"/>
                      <a:pt x="202598" y="819171"/>
                    </a:cubicBezTo>
                    <a:cubicBezTo>
                      <a:pt x="246651" y="829886"/>
                      <a:pt x="344678" y="835839"/>
                      <a:pt x="390716" y="823933"/>
                    </a:cubicBezTo>
                    <a:cubicBezTo>
                      <a:pt x="413735" y="817980"/>
                      <a:pt x="428817" y="807661"/>
                      <a:pt x="441616" y="794465"/>
                    </a:cubicBezTo>
                    <a:lnTo>
                      <a:pt x="466754" y="762891"/>
                    </a:lnTo>
                    <a:lnTo>
                      <a:pt x="478822" y="747734"/>
                    </a:lnTo>
                    <a:cubicBezTo>
                      <a:pt x="492713" y="730272"/>
                      <a:pt x="505611" y="706757"/>
                      <a:pt x="518410" y="682696"/>
                    </a:cubicBezTo>
                    <a:lnTo>
                      <a:pt x="536285" y="651381"/>
                    </a:lnTo>
                    <a:lnTo>
                      <a:pt x="536286" y="651381"/>
                    </a:lnTo>
                    <a:lnTo>
                      <a:pt x="557404" y="614384"/>
                    </a:lnTo>
                    <a:cubicBezTo>
                      <a:pt x="584391" y="575094"/>
                      <a:pt x="611379" y="544931"/>
                      <a:pt x="640748" y="511991"/>
                    </a:cubicBezTo>
                    <a:lnTo>
                      <a:pt x="712594" y="438303"/>
                    </a:lnTo>
                    <a:lnTo>
                      <a:pt x="713641" y="438561"/>
                    </a:lnTo>
                    <a:lnTo>
                      <a:pt x="733109" y="418593"/>
                    </a:lnTo>
                    <a:cubicBezTo>
                      <a:pt x="750112" y="401791"/>
                      <a:pt x="770216" y="383287"/>
                      <a:pt x="789819" y="365035"/>
                    </a:cubicBezTo>
                    <a:lnTo>
                      <a:pt x="811704" y="343823"/>
                    </a:lnTo>
                    <a:lnTo>
                      <a:pt x="815680" y="342924"/>
                    </a:lnTo>
                    <a:cubicBezTo>
                      <a:pt x="822650" y="340230"/>
                      <a:pt x="828127" y="336680"/>
                      <a:pt x="831527" y="332179"/>
                    </a:cubicBezTo>
                    <a:lnTo>
                      <a:pt x="834126" y="322089"/>
                    </a:lnTo>
                    <a:lnTo>
                      <a:pt x="843529" y="312975"/>
                    </a:lnTo>
                    <a:cubicBezTo>
                      <a:pt x="858531" y="297173"/>
                      <a:pt x="872333" y="282571"/>
                      <a:pt x="884186" y="268718"/>
                    </a:cubicBezTo>
                    <a:lnTo>
                      <a:pt x="911861" y="230718"/>
                    </a:lnTo>
                    <a:lnTo>
                      <a:pt x="918247" y="233163"/>
                    </a:lnTo>
                    <a:lnTo>
                      <a:pt x="913699" y="225022"/>
                    </a:lnTo>
                    <a:lnTo>
                      <a:pt x="927540" y="191564"/>
                    </a:lnTo>
                    <a:cubicBezTo>
                      <a:pt x="930467" y="179806"/>
                      <a:pt x="931062" y="168892"/>
                      <a:pt x="928879" y="159566"/>
                    </a:cubicBezTo>
                    <a:cubicBezTo>
                      <a:pt x="924513" y="140913"/>
                      <a:pt x="901891" y="123450"/>
                      <a:pt x="886016" y="116703"/>
                    </a:cubicBezTo>
                    <a:cubicBezTo>
                      <a:pt x="870141" y="109956"/>
                      <a:pt x="852678" y="127815"/>
                      <a:pt x="833628" y="119084"/>
                    </a:cubicBezTo>
                    <a:lnTo>
                      <a:pt x="829573" y="116398"/>
                    </a:lnTo>
                    <a:lnTo>
                      <a:pt x="822579" y="108666"/>
                    </a:lnTo>
                    <a:cubicBezTo>
                      <a:pt x="812372" y="98124"/>
                      <a:pt x="802376" y="88624"/>
                      <a:pt x="793148" y="80984"/>
                    </a:cubicBezTo>
                    <a:lnTo>
                      <a:pt x="779169" y="71769"/>
                    </a:lnTo>
                    <a:lnTo>
                      <a:pt x="771716" y="64316"/>
                    </a:lnTo>
                    <a:lnTo>
                      <a:pt x="760343" y="59358"/>
                    </a:lnTo>
                    <a:lnTo>
                      <a:pt x="744524" y="48930"/>
                    </a:lnTo>
                    <a:lnTo>
                      <a:pt x="747904" y="45266"/>
                    </a:lnTo>
                    <a:cubicBezTo>
                      <a:pt x="764970" y="34550"/>
                      <a:pt x="835216" y="815"/>
                      <a:pt x="874110" y="21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7" name="任意多边形 1456"/>
              <p:cNvSpPr/>
              <p:nvPr/>
            </p:nvSpPr>
            <p:spPr>
              <a:xfrm>
                <a:off x="7136202" y="4776291"/>
                <a:ext cx="149427" cy="75064"/>
              </a:xfrm>
              <a:custGeom>
                <a:avLst/>
                <a:gdLst>
                  <a:gd name="connsiteX0" fmla="*/ 58771 w 383046"/>
                  <a:gd name="connsiteY0" fmla="*/ 0 h 192422"/>
                  <a:gd name="connsiteX1" fmla="*/ 72147 w 383046"/>
                  <a:gd name="connsiteY1" fmla="*/ 8457 h 192422"/>
                  <a:gd name="connsiteX2" fmla="*/ 225570 w 383046"/>
                  <a:gd name="connsiteY2" fmla="*/ 74871 h 192422"/>
                  <a:gd name="connsiteX3" fmla="*/ 315611 w 383046"/>
                  <a:gd name="connsiteY3" fmla="*/ 84991 h 192422"/>
                  <a:gd name="connsiteX4" fmla="*/ 383046 w 383046"/>
                  <a:gd name="connsiteY4" fmla="*/ 80912 h 192422"/>
                  <a:gd name="connsiteX5" fmla="*/ 365171 w 383046"/>
                  <a:gd name="connsiteY5" fmla="*/ 112227 h 192422"/>
                  <a:gd name="connsiteX6" fmla="*/ 325583 w 383046"/>
                  <a:gd name="connsiteY6" fmla="*/ 177265 h 192422"/>
                  <a:gd name="connsiteX7" fmla="*/ 313515 w 383046"/>
                  <a:gd name="connsiteY7" fmla="*/ 192422 h 192422"/>
                  <a:gd name="connsiteX8" fmla="*/ 294626 w 383046"/>
                  <a:gd name="connsiteY8" fmla="*/ 191553 h 192422"/>
                  <a:gd name="connsiteX9" fmla="*/ 130320 w 383046"/>
                  <a:gd name="connsiteY9" fmla="*/ 151072 h 192422"/>
                  <a:gd name="connsiteX10" fmla="*/ 59032 w 383046"/>
                  <a:gd name="connsiteY10" fmla="*/ 116246 h 192422"/>
                  <a:gd name="connsiteX11" fmla="*/ 0 w 383046"/>
                  <a:gd name="connsiteY11" fmla="*/ 80527 h 192422"/>
                  <a:gd name="connsiteX12" fmla="*/ 6495 w 383046"/>
                  <a:gd name="connsiteY12" fmla="*/ 65347 h 192422"/>
                  <a:gd name="connsiteX13" fmla="*/ 56799 w 383046"/>
                  <a:gd name="connsiteY13" fmla="*/ 2095 h 192422"/>
                  <a:gd name="connsiteX14" fmla="*/ 58771 w 383046"/>
                  <a:gd name="connsiteY14" fmla="*/ 0 h 19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3046" h="192422">
                    <a:moveTo>
                      <a:pt x="58771" y="0"/>
                    </a:moveTo>
                    <a:lnTo>
                      <a:pt x="72147" y="8457"/>
                    </a:lnTo>
                    <a:cubicBezTo>
                      <a:pt x="119159" y="35506"/>
                      <a:pt x="178838" y="62667"/>
                      <a:pt x="225570" y="74871"/>
                    </a:cubicBezTo>
                    <a:cubicBezTo>
                      <a:pt x="256725" y="83007"/>
                      <a:pt x="286292" y="85289"/>
                      <a:pt x="315611" y="84991"/>
                    </a:cubicBezTo>
                    <a:lnTo>
                      <a:pt x="383046" y="80912"/>
                    </a:lnTo>
                    <a:lnTo>
                      <a:pt x="365171" y="112227"/>
                    </a:lnTo>
                    <a:cubicBezTo>
                      <a:pt x="352372" y="136288"/>
                      <a:pt x="339474" y="159803"/>
                      <a:pt x="325583" y="177265"/>
                    </a:cubicBezTo>
                    <a:lnTo>
                      <a:pt x="313515" y="192422"/>
                    </a:lnTo>
                    <a:lnTo>
                      <a:pt x="294626" y="191553"/>
                    </a:lnTo>
                    <a:cubicBezTo>
                      <a:pt x="235095" y="185203"/>
                      <a:pt x="180326" y="170122"/>
                      <a:pt x="130320" y="151072"/>
                    </a:cubicBezTo>
                    <a:cubicBezTo>
                      <a:pt x="105317" y="141547"/>
                      <a:pt x="81604" y="129244"/>
                      <a:pt x="59032" y="116246"/>
                    </a:cubicBezTo>
                    <a:lnTo>
                      <a:pt x="0" y="80527"/>
                    </a:lnTo>
                    <a:lnTo>
                      <a:pt x="6495" y="65347"/>
                    </a:lnTo>
                    <a:cubicBezTo>
                      <a:pt x="18401" y="44511"/>
                      <a:pt x="36856" y="23278"/>
                      <a:pt x="56799" y="2095"/>
                    </a:cubicBezTo>
                    <a:lnTo>
                      <a:pt x="58771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8" name="任意多边形 1457"/>
              <p:cNvSpPr/>
              <p:nvPr/>
            </p:nvSpPr>
            <p:spPr>
              <a:xfrm>
                <a:off x="7084226" y="4791239"/>
                <a:ext cx="386254" cy="261356"/>
              </a:xfrm>
              <a:custGeom>
                <a:avLst/>
                <a:gdLst>
                  <a:gd name="connsiteX0" fmla="*/ 809757 w 990137"/>
                  <a:gd name="connsiteY0" fmla="*/ 537 h 669969"/>
                  <a:gd name="connsiteX1" fmla="*/ 885064 w 990137"/>
                  <a:gd name="connsiteY1" fmla="*/ 5597 h 669969"/>
                  <a:gd name="connsiteX2" fmla="*/ 977933 w 990137"/>
                  <a:gd name="connsiteY2" fmla="*/ 74653 h 669969"/>
                  <a:gd name="connsiteX3" fmla="*/ 975551 w 990137"/>
                  <a:gd name="connsiteY3" fmla="*/ 210384 h 669969"/>
                  <a:gd name="connsiteX4" fmla="*/ 854108 w 990137"/>
                  <a:gd name="connsiteY4" fmla="*/ 355640 h 669969"/>
                  <a:gd name="connsiteX5" fmla="*/ 685039 w 990137"/>
                  <a:gd name="connsiteY5" fmla="*/ 419934 h 669969"/>
                  <a:gd name="connsiteX6" fmla="*/ 456439 w 990137"/>
                  <a:gd name="connsiteY6" fmla="*/ 405647 h 669969"/>
                  <a:gd name="connsiteX7" fmla="*/ 296895 w 990137"/>
                  <a:gd name="connsiteY7" fmla="*/ 391359 h 669969"/>
                  <a:gd name="connsiteX8" fmla="*/ 180214 w 990137"/>
                  <a:gd name="connsiteY8" fmla="*/ 403265 h 669969"/>
                  <a:gd name="connsiteX9" fmla="*/ 113539 w 990137"/>
                  <a:gd name="connsiteY9" fmla="*/ 484228 h 669969"/>
                  <a:gd name="connsiteX10" fmla="*/ 149258 w 990137"/>
                  <a:gd name="connsiteY10" fmla="*/ 560428 h 669969"/>
                  <a:gd name="connsiteX11" fmla="*/ 184977 w 990137"/>
                  <a:gd name="connsiteY11" fmla="*/ 591384 h 669969"/>
                  <a:gd name="connsiteX12" fmla="*/ 154020 w 990137"/>
                  <a:gd name="connsiteY12" fmla="*/ 631867 h 669969"/>
                  <a:gd name="connsiteX13" fmla="*/ 118302 w 990137"/>
                  <a:gd name="connsiteY13" fmla="*/ 669965 h 669969"/>
                  <a:gd name="connsiteX14" fmla="*/ 56389 w 990137"/>
                  <a:gd name="connsiteY14" fmla="*/ 629484 h 669969"/>
                  <a:gd name="connsiteX15" fmla="*/ 1620 w 990137"/>
                  <a:gd name="connsiteY15" fmla="*/ 531853 h 669969"/>
                  <a:gd name="connsiteX16" fmla="*/ 23052 w 990137"/>
                  <a:gd name="connsiteY16" fmla="*/ 393740 h 669969"/>
                  <a:gd name="connsiteX17" fmla="*/ 108777 w 990137"/>
                  <a:gd name="connsiteY17" fmla="*/ 310397 h 669969"/>
                  <a:gd name="connsiteX18" fmla="*/ 125624 w 990137"/>
                  <a:gd name="connsiteY18" fmla="*/ 303904 h 669969"/>
                  <a:gd name="connsiteX19" fmla="*/ 149258 w 990137"/>
                  <a:gd name="connsiteY19" fmla="*/ 312778 h 669969"/>
                  <a:gd name="connsiteX20" fmla="*/ 344520 w 990137"/>
                  <a:gd name="connsiteY20" fmla="*/ 310397 h 669969"/>
                  <a:gd name="connsiteX21" fmla="*/ 405370 w 990137"/>
                  <a:gd name="connsiteY21" fmla="*/ 299286 h 669969"/>
                  <a:gd name="connsiteX22" fmla="*/ 415958 w 990137"/>
                  <a:gd name="connsiteY22" fmla="*/ 300872 h 669969"/>
                  <a:gd name="connsiteX23" fmla="*/ 544545 w 990137"/>
                  <a:gd name="connsiteY23" fmla="*/ 319922 h 669969"/>
                  <a:gd name="connsiteX24" fmla="*/ 699327 w 990137"/>
                  <a:gd name="connsiteY24" fmla="*/ 315159 h 669969"/>
                  <a:gd name="connsiteX25" fmla="*/ 849345 w 990137"/>
                  <a:gd name="connsiteY25" fmla="*/ 203240 h 669969"/>
                  <a:gd name="connsiteX26" fmla="*/ 858870 w 990137"/>
                  <a:gd name="connsiteY26" fmla="*/ 131803 h 669969"/>
                  <a:gd name="connsiteX27" fmla="*/ 777908 w 990137"/>
                  <a:gd name="connsiteY27" fmla="*/ 98465 h 669969"/>
                  <a:gd name="connsiteX28" fmla="*/ 623127 w 990137"/>
                  <a:gd name="connsiteY28" fmla="*/ 148472 h 669969"/>
                  <a:gd name="connsiteX29" fmla="*/ 578827 w 990137"/>
                  <a:gd name="connsiteY29" fmla="*/ 151636 h 669969"/>
                  <a:gd name="connsiteX30" fmla="*/ 579445 w 990137"/>
                  <a:gd name="connsiteY30" fmla="*/ 150444 h 669969"/>
                  <a:gd name="connsiteX31" fmla="*/ 601695 w 990137"/>
                  <a:gd name="connsiteY31" fmla="*/ 112753 h 669969"/>
                  <a:gd name="connsiteX32" fmla="*/ 651404 w 990137"/>
                  <a:gd name="connsiteY32" fmla="*/ 43548 h 669969"/>
                  <a:gd name="connsiteX33" fmla="*/ 671820 w 990137"/>
                  <a:gd name="connsiteY33" fmla="*/ 16995 h 669969"/>
                  <a:gd name="connsiteX34" fmla="*/ 723139 w 990137"/>
                  <a:gd name="connsiteY34" fmla="*/ 7978 h 669969"/>
                  <a:gd name="connsiteX35" fmla="*/ 809757 w 990137"/>
                  <a:gd name="connsiteY35" fmla="*/ 537 h 669969"/>
                  <a:gd name="connsiteX0" fmla="*/ 809757 w 990137"/>
                  <a:gd name="connsiteY0" fmla="*/ 537 h 669969"/>
                  <a:gd name="connsiteX1" fmla="*/ 885064 w 990137"/>
                  <a:gd name="connsiteY1" fmla="*/ 5597 h 669969"/>
                  <a:gd name="connsiteX2" fmla="*/ 977933 w 990137"/>
                  <a:gd name="connsiteY2" fmla="*/ 74653 h 669969"/>
                  <a:gd name="connsiteX3" fmla="*/ 975551 w 990137"/>
                  <a:gd name="connsiteY3" fmla="*/ 210384 h 669969"/>
                  <a:gd name="connsiteX4" fmla="*/ 854108 w 990137"/>
                  <a:gd name="connsiteY4" fmla="*/ 355640 h 669969"/>
                  <a:gd name="connsiteX5" fmla="*/ 685039 w 990137"/>
                  <a:gd name="connsiteY5" fmla="*/ 419934 h 669969"/>
                  <a:gd name="connsiteX6" fmla="*/ 456439 w 990137"/>
                  <a:gd name="connsiteY6" fmla="*/ 405647 h 669969"/>
                  <a:gd name="connsiteX7" fmla="*/ 296895 w 990137"/>
                  <a:gd name="connsiteY7" fmla="*/ 391359 h 669969"/>
                  <a:gd name="connsiteX8" fmla="*/ 180214 w 990137"/>
                  <a:gd name="connsiteY8" fmla="*/ 403265 h 669969"/>
                  <a:gd name="connsiteX9" fmla="*/ 113539 w 990137"/>
                  <a:gd name="connsiteY9" fmla="*/ 484228 h 669969"/>
                  <a:gd name="connsiteX10" fmla="*/ 149258 w 990137"/>
                  <a:gd name="connsiteY10" fmla="*/ 560428 h 669969"/>
                  <a:gd name="connsiteX11" fmla="*/ 189739 w 990137"/>
                  <a:gd name="connsiteY11" fmla="*/ 591384 h 669969"/>
                  <a:gd name="connsiteX12" fmla="*/ 154020 w 990137"/>
                  <a:gd name="connsiteY12" fmla="*/ 631867 h 669969"/>
                  <a:gd name="connsiteX13" fmla="*/ 118302 w 990137"/>
                  <a:gd name="connsiteY13" fmla="*/ 669965 h 669969"/>
                  <a:gd name="connsiteX14" fmla="*/ 56389 w 990137"/>
                  <a:gd name="connsiteY14" fmla="*/ 629484 h 669969"/>
                  <a:gd name="connsiteX15" fmla="*/ 1620 w 990137"/>
                  <a:gd name="connsiteY15" fmla="*/ 531853 h 669969"/>
                  <a:gd name="connsiteX16" fmla="*/ 23052 w 990137"/>
                  <a:gd name="connsiteY16" fmla="*/ 393740 h 669969"/>
                  <a:gd name="connsiteX17" fmla="*/ 108777 w 990137"/>
                  <a:gd name="connsiteY17" fmla="*/ 310397 h 669969"/>
                  <a:gd name="connsiteX18" fmla="*/ 125624 w 990137"/>
                  <a:gd name="connsiteY18" fmla="*/ 303904 h 669969"/>
                  <a:gd name="connsiteX19" fmla="*/ 149258 w 990137"/>
                  <a:gd name="connsiteY19" fmla="*/ 312778 h 669969"/>
                  <a:gd name="connsiteX20" fmla="*/ 344520 w 990137"/>
                  <a:gd name="connsiteY20" fmla="*/ 310397 h 669969"/>
                  <a:gd name="connsiteX21" fmla="*/ 405370 w 990137"/>
                  <a:gd name="connsiteY21" fmla="*/ 299286 h 669969"/>
                  <a:gd name="connsiteX22" fmla="*/ 415958 w 990137"/>
                  <a:gd name="connsiteY22" fmla="*/ 300872 h 669969"/>
                  <a:gd name="connsiteX23" fmla="*/ 544545 w 990137"/>
                  <a:gd name="connsiteY23" fmla="*/ 319922 h 669969"/>
                  <a:gd name="connsiteX24" fmla="*/ 699327 w 990137"/>
                  <a:gd name="connsiteY24" fmla="*/ 315159 h 669969"/>
                  <a:gd name="connsiteX25" fmla="*/ 849345 w 990137"/>
                  <a:gd name="connsiteY25" fmla="*/ 203240 h 669969"/>
                  <a:gd name="connsiteX26" fmla="*/ 858870 w 990137"/>
                  <a:gd name="connsiteY26" fmla="*/ 131803 h 669969"/>
                  <a:gd name="connsiteX27" fmla="*/ 777908 w 990137"/>
                  <a:gd name="connsiteY27" fmla="*/ 98465 h 669969"/>
                  <a:gd name="connsiteX28" fmla="*/ 623127 w 990137"/>
                  <a:gd name="connsiteY28" fmla="*/ 148472 h 669969"/>
                  <a:gd name="connsiteX29" fmla="*/ 578827 w 990137"/>
                  <a:gd name="connsiteY29" fmla="*/ 151636 h 669969"/>
                  <a:gd name="connsiteX30" fmla="*/ 579445 w 990137"/>
                  <a:gd name="connsiteY30" fmla="*/ 150444 h 669969"/>
                  <a:gd name="connsiteX31" fmla="*/ 601695 w 990137"/>
                  <a:gd name="connsiteY31" fmla="*/ 112753 h 669969"/>
                  <a:gd name="connsiteX32" fmla="*/ 651404 w 990137"/>
                  <a:gd name="connsiteY32" fmla="*/ 43548 h 669969"/>
                  <a:gd name="connsiteX33" fmla="*/ 671820 w 990137"/>
                  <a:gd name="connsiteY33" fmla="*/ 16995 h 669969"/>
                  <a:gd name="connsiteX34" fmla="*/ 723139 w 990137"/>
                  <a:gd name="connsiteY34" fmla="*/ 7978 h 669969"/>
                  <a:gd name="connsiteX35" fmla="*/ 809757 w 990137"/>
                  <a:gd name="connsiteY35" fmla="*/ 537 h 66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90137" h="669969">
                    <a:moveTo>
                      <a:pt x="809757" y="537"/>
                    </a:moveTo>
                    <a:cubicBezTo>
                      <a:pt x="837737" y="-753"/>
                      <a:pt x="863831" y="41"/>
                      <a:pt x="885064" y="5597"/>
                    </a:cubicBezTo>
                    <a:cubicBezTo>
                      <a:pt x="927530" y="16710"/>
                      <a:pt x="962852" y="40522"/>
                      <a:pt x="977933" y="74653"/>
                    </a:cubicBezTo>
                    <a:cubicBezTo>
                      <a:pt x="993014" y="108784"/>
                      <a:pt x="996188" y="163553"/>
                      <a:pt x="975551" y="210384"/>
                    </a:cubicBezTo>
                    <a:cubicBezTo>
                      <a:pt x="954914" y="257215"/>
                      <a:pt x="902527" y="320715"/>
                      <a:pt x="854108" y="355640"/>
                    </a:cubicBezTo>
                    <a:cubicBezTo>
                      <a:pt x="805689" y="390565"/>
                      <a:pt x="751317" y="411600"/>
                      <a:pt x="685039" y="419934"/>
                    </a:cubicBezTo>
                    <a:cubicBezTo>
                      <a:pt x="618761" y="428268"/>
                      <a:pt x="521130" y="410410"/>
                      <a:pt x="456439" y="405647"/>
                    </a:cubicBezTo>
                    <a:cubicBezTo>
                      <a:pt x="391748" y="400885"/>
                      <a:pt x="342932" y="391756"/>
                      <a:pt x="296895" y="391359"/>
                    </a:cubicBezTo>
                    <a:cubicBezTo>
                      <a:pt x="250858" y="390962"/>
                      <a:pt x="210773" y="387787"/>
                      <a:pt x="180214" y="403265"/>
                    </a:cubicBezTo>
                    <a:cubicBezTo>
                      <a:pt x="149655" y="418743"/>
                      <a:pt x="118698" y="458034"/>
                      <a:pt x="113539" y="484228"/>
                    </a:cubicBezTo>
                    <a:cubicBezTo>
                      <a:pt x="108380" y="510422"/>
                      <a:pt x="136558" y="542569"/>
                      <a:pt x="149258" y="560428"/>
                    </a:cubicBezTo>
                    <a:cubicBezTo>
                      <a:pt x="161958" y="578287"/>
                      <a:pt x="188945" y="579478"/>
                      <a:pt x="189739" y="591384"/>
                    </a:cubicBezTo>
                    <a:cubicBezTo>
                      <a:pt x="190533" y="603290"/>
                      <a:pt x="165926" y="618770"/>
                      <a:pt x="154020" y="631867"/>
                    </a:cubicBezTo>
                    <a:cubicBezTo>
                      <a:pt x="142114" y="644964"/>
                      <a:pt x="134574" y="670362"/>
                      <a:pt x="118302" y="669965"/>
                    </a:cubicBezTo>
                    <a:cubicBezTo>
                      <a:pt x="102030" y="669568"/>
                      <a:pt x="75836" y="652503"/>
                      <a:pt x="56389" y="629484"/>
                    </a:cubicBezTo>
                    <a:cubicBezTo>
                      <a:pt x="36942" y="606465"/>
                      <a:pt x="7176" y="571144"/>
                      <a:pt x="1620" y="531853"/>
                    </a:cubicBezTo>
                    <a:cubicBezTo>
                      <a:pt x="-3936" y="492562"/>
                      <a:pt x="5193" y="430649"/>
                      <a:pt x="23052" y="393740"/>
                    </a:cubicBezTo>
                    <a:cubicBezTo>
                      <a:pt x="40911" y="356831"/>
                      <a:pt x="73455" y="329447"/>
                      <a:pt x="108777" y="310397"/>
                    </a:cubicBezTo>
                    <a:lnTo>
                      <a:pt x="125624" y="303904"/>
                    </a:lnTo>
                    <a:lnTo>
                      <a:pt x="149258" y="312778"/>
                    </a:lnTo>
                    <a:cubicBezTo>
                      <a:pt x="206408" y="329050"/>
                      <a:pt x="284989" y="319128"/>
                      <a:pt x="344520" y="310397"/>
                    </a:cubicBezTo>
                    <a:lnTo>
                      <a:pt x="405370" y="299286"/>
                    </a:lnTo>
                    <a:lnTo>
                      <a:pt x="415958" y="300872"/>
                    </a:lnTo>
                    <a:cubicBezTo>
                      <a:pt x="467551" y="307619"/>
                      <a:pt x="497317" y="317541"/>
                      <a:pt x="544545" y="319922"/>
                    </a:cubicBezTo>
                    <a:cubicBezTo>
                      <a:pt x="591773" y="322303"/>
                      <a:pt x="648527" y="334606"/>
                      <a:pt x="699327" y="315159"/>
                    </a:cubicBezTo>
                    <a:cubicBezTo>
                      <a:pt x="750127" y="295712"/>
                      <a:pt x="822755" y="233799"/>
                      <a:pt x="849345" y="203240"/>
                    </a:cubicBezTo>
                    <a:cubicBezTo>
                      <a:pt x="875935" y="172681"/>
                      <a:pt x="870776" y="149265"/>
                      <a:pt x="858870" y="131803"/>
                    </a:cubicBezTo>
                    <a:cubicBezTo>
                      <a:pt x="846964" y="114341"/>
                      <a:pt x="817199" y="95687"/>
                      <a:pt x="777908" y="98465"/>
                    </a:cubicBezTo>
                    <a:cubicBezTo>
                      <a:pt x="738618" y="101243"/>
                      <a:pt x="681071" y="139741"/>
                      <a:pt x="623127" y="148472"/>
                    </a:cubicBezTo>
                    <a:lnTo>
                      <a:pt x="578827" y="151636"/>
                    </a:lnTo>
                    <a:lnTo>
                      <a:pt x="579445" y="150444"/>
                    </a:lnTo>
                    <a:cubicBezTo>
                      <a:pt x="586515" y="137037"/>
                      <a:pt x="593758" y="124163"/>
                      <a:pt x="601695" y="112753"/>
                    </a:cubicBezTo>
                    <a:cubicBezTo>
                      <a:pt x="617570" y="89933"/>
                      <a:pt x="634834" y="65723"/>
                      <a:pt x="651404" y="43548"/>
                    </a:cubicBezTo>
                    <a:lnTo>
                      <a:pt x="671820" y="16995"/>
                    </a:lnTo>
                    <a:lnTo>
                      <a:pt x="723139" y="7978"/>
                    </a:lnTo>
                    <a:cubicBezTo>
                      <a:pt x="751913" y="5200"/>
                      <a:pt x="781777" y="1827"/>
                      <a:pt x="809757" y="53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9" name="任意多边形 1458"/>
              <p:cNvSpPr/>
              <p:nvPr/>
            </p:nvSpPr>
            <p:spPr>
              <a:xfrm rot="14807806">
                <a:off x="7226516" y="4549863"/>
                <a:ext cx="200947" cy="209706"/>
              </a:xfrm>
              <a:custGeom>
                <a:avLst/>
                <a:gdLst>
                  <a:gd name="connsiteX0" fmla="*/ 410199 w 515115"/>
                  <a:gd name="connsiteY0" fmla="*/ 445424 h 537569"/>
                  <a:gd name="connsiteX1" fmla="*/ 394382 w 515115"/>
                  <a:gd name="connsiteY1" fmla="*/ 455855 h 537569"/>
                  <a:gd name="connsiteX2" fmla="*/ 403792 w 515115"/>
                  <a:gd name="connsiteY2" fmla="*/ 447003 h 537569"/>
                  <a:gd name="connsiteX3" fmla="*/ 409031 w 515115"/>
                  <a:gd name="connsiteY3" fmla="*/ 442812 h 537569"/>
                  <a:gd name="connsiteX4" fmla="*/ 491096 w 515115"/>
                  <a:gd name="connsiteY4" fmla="*/ 338531 h 537569"/>
                  <a:gd name="connsiteX5" fmla="*/ 455076 w 515115"/>
                  <a:gd name="connsiteY5" fmla="*/ 398386 h 537569"/>
                  <a:gd name="connsiteX6" fmla="*/ 414854 w 515115"/>
                  <a:gd name="connsiteY6" fmla="*/ 442353 h 537569"/>
                  <a:gd name="connsiteX7" fmla="*/ 410199 w 515115"/>
                  <a:gd name="connsiteY7" fmla="*/ 445423 h 537569"/>
                  <a:gd name="connsiteX8" fmla="*/ 409031 w 515115"/>
                  <a:gd name="connsiteY8" fmla="*/ 442811 h 537569"/>
                  <a:gd name="connsiteX9" fmla="*/ 403793 w 515115"/>
                  <a:gd name="connsiteY9" fmla="*/ 447002 h 537569"/>
                  <a:gd name="connsiteX10" fmla="*/ 394382 w 515115"/>
                  <a:gd name="connsiteY10" fmla="*/ 455854 h 537569"/>
                  <a:gd name="connsiteX11" fmla="*/ 394379 w 515115"/>
                  <a:gd name="connsiteY11" fmla="*/ 455856 h 537569"/>
                  <a:gd name="connsiteX12" fmla="*/ 385343 w 515115"/>
                  <a:gd name="connsiteY12" fmla="*/ 464354 h 537569"/>
                  <a:gd name="connsiteX13" fmla="*/ 375556 w 515115"/>
                  <a:gd name="connsiteY13" fmla="*/ 468268 h 537569"/>
                  <a:gd name="connsiteX14" fmla="*/ 361579 w 515115"/>
                  <a:gd name="connsiteY14" fmla="*/ 477486 h 537569"/>
                  <a:gd name="connsiteX15" fmla="*/ 324540 w 515115"/>
                  <a:gd name="connsiteY15" fmla="*/ 493630 h 537569"/>
                  <a:gd name="connsiteX16" fmla="*/ 314678 w 515115"/>
                  <a:gd name="connsiteY16" fmla="*/ 497011 h 537569"/>
                  <a:gd name="connsiteX17" fmla="*/ 281260 w 515115"/>
                  <a:gd name="connsiteY17" fmla="*/ 508472 h 537569"/>
                  <a:gd name="connsiteX18" fmla="*/ 199298 w 515115"/>
                  <a:gd name="connsiteY18" fmla="*/ 529688 h 537569"/>
                  <a:gd name="connsiteX19" fmla="*/ 181697 w 515115"/>
                  <a:gd name="connsiteY19" fmla="*/ 531535 h 537569"/>
                  <a:gd name="connsiteX20" fmla="*/ 178975 w 515115"/>
                  <a:gd name="connsiteY20" fmla="*/ 528748 h 537569"/>
                  <a:gd name="connsiteX21" fmla="*/ 178505 w 515115"/>
                  <a:gd name="connsiteY21" fmla="*/ 527960 h 537569"/>
                  <a:gd name="connsiteX22" fmla="*/ 176836 w 515115"/>
                  <a:gd name="connsiteY22" fmla="*/ 529680 h 537569"/>
                  <a:gd name="connsiteX23" fmla="*/ 177275 w 515115"/>
                  <a:gd name="connsiteY23" fmla="*/ 530420 h 537569"/>
                  <a:gd name="connsiteX24" fmla="*/ 179996 w 515115"/>
                  <a:gd name="connsiteY24" fmla="*/ 533206 h 537569"/>
                  <a:gd name="connsiteX25" fmla="*/ 138424 w 515115"/>
                  <a:gd name="connsiteY25" fmla="*/ 537569 h 537569"/>
                  <a:gd name="connsiteX26" fmla="*/ 90977 w 515115"/>
                  <a:gd name="connsiteY26" fmla="*/ 532289 h 537569"/>
                  <a:gd name="connsiteX27" fmla="*/ 22505 w 515115"/>
                  <a:gd name="connsiteY27" fmla="*/ 492574 h 537569"/>
                  <a:gd name="connsiteX28" fmla="*/ 12525 w 515115"/>
                  <a:gd name="connsiteY28" fmla="*/ 471315 h 537569"/>
                  <a:gd name="connsiteX29" fmla="*/ 5310 w 515115"/>
                  <a:gd name="connsiteY29" fmla="*/ 454114 h 537569"/>
                  <a:gd name="connsiteX30" fmla="*/ 3197 w 515115"/>
                  <a:gd name="connsiteY30" fmla="*/ 449079 h 537569"/>
                  <a:gd name="connsiteX31" fmla="*/ 0 w 515115"/>
                  <a:gd name="connsiteY31" fmla="*/ 400021 h 537569"/>
                  <a:gd name="connsiteX32" fmla="*/ 57542 w 515115"/>
                  <a:gd name="connsiteY32" fmla="*/ 271829 h 537569"/>
                  <a:gd name="connsiteX33" fmla="*/ 58893 w 515115"/>
                  <a:gd name="connsiteY33" fmla="*/ 270041 h 537569"/>
                  <a:gd name="connsiteX34" fmla="*/ 59989 w 515115"/>
                  <a:gd name="connsiteY34" fmla="*/ 268056 h 537569"/>
                  <a:gd name="connsiteX35" fmla="*/ 65696 w 515115"/>
                  <a:gd name="connsiteY35" fmla="*/ 260503 h 537569"/>
                  <a:gd name="connsiteX36" fmla="*/ 65993 w 515115"/>
                  <a:gd name="connsiteY36" fmla="*/ 261221 h 537569"/>
                  <a:gd name="connsiteX37" fmla="*/ 103411 w 515115"/>
                  <a:gd name="connsiteY37" fmla="*/ 211691 h 537569"/>
                  <a:gd name="connsiteX38" fmla="*/ 144879 w 515115"/>
                  <a:gd name="connsiteY38" fmla="*/ 166643 h 537569"/>
                  <a:gd name="connsiteX39" fmla="*/ 154928 w 515115"/>
                  <a:gd name="connsiteY39" fmla="*/ 155728 h 537569"/>
                  <a:gd name="connsiteX40" fmla="*/ 247405 w 515115"/>
                  <a:gd name="connsiteY40" fmla="*/ 64513 h 537569"/>
                  <a:gd name="connsiteX41" fmla="*/ 250178 w 515115"/>
                  <a:gd name="connsiteY41" fmla="*/ 62540 h 537569"/>
                  <a:gd name="connsiteX42" fmla="*/ 252040 w 515115"/>
                  <a:gd name="connsiteY42" fmla="*/ 62736 h 537569"/>
                  <a:gd name="connsiteX43" fmla="*/ 270314 w 515115"/>
                  <a:gd name="connsiteY43" fmla="*/ 49740 h 537569"/>
                  <a:gd name="connsiteX44" fmla="*/ 284873 w 515115"/>
                  <a:gd name="connsiteY44" fmla="*/ 47460 h 537569"/>
                  <a:gd name="connsiteX45" fmla="*/ 287534 w 515115"/>
                  <a:gd name="connsiteY45" fmla="*/ 50145 h 537569"/>
                  <a:gd name="connsiteX46" fmla="*/ 299759 w 515115"/>
                  <a:gd name="connsiteY46" fmla="*/ 70507 h 537569"/>
                  <a:gd name="connsiteX47" fmla="*/ 305331 w 515115"/>
                  <a:gd name="connsiteY47" fmla="*/ 82886 h 537569"/>
                  <a:gd name="connsiteX48" fmla="*/ 312377 w 515115"/>
                  <a:gd name="connsiteY48" fmla="*/ 91525 h 537569"/>
                  <a:gd name="connsiteX49" fmla="*/ 328778 w 515115"/>
                  <a:gd name="connsiteY49" fmla="*/ 118845 h 537569"/>
                  <a:gd name="connsiteX50" fmla="*/ 336975 w 515115"/>
                  <a:gd name="connsiteY50" fmla="*/ 130630 h 537569"/>
                  <a:gd name="connsiteX51" fmla="*/ 336835 w 515115"/>
                  <a:gd name="connsiteY51" fmla="*/ 135145 h 537569"/>
                  <a:gd name="connsiteX52" fmla="*/ 337669 w 515115"/>
                  <a:gd name="connsiteY52" fmla="*/ 136275 h 537569"/>
                  <a:gd name="connsiteX53" fmla="*/ 337531 w 515115"/>
                  <a:gd name="connsiteY53" fmla="*/ 140734 h 537569"/>
                  <a:gd name="connsiteX54" fmla="*/ 252166 w 515115"/>
                  <a:gd name="connsiteY54" fmla="*/ 194820 h 537569"/>
                  <a:gd name="connsiteX55" fmla="*/ 238848 w 515115"/>
                  <a:gd name="connsiteY55" fmla="*/ 207351 h 537569"/>
                  <a:gd name="connsiteX56" fmla="*/ 238847 w 515115"/>
                  <a:gd name="connsiteY56" fmla="*/ 207351 h 537569"/>
                  <a:gd name="connsiteX57" fmla="*/ 224826 w 515115"/>
                  <a:gd name="connsiteY57" fmla="*/ 220545 h 537569"/>
                  <a:gd name="connsiteX58" fmla="*/ 143973 w 515115"/>
                  <a:gd name="connsiteY58" fmla="*/ 314252 h 537569"/>
                  <a:gd name="connsiteX59" fmla="*/ 117742 w 515115"/>
                  <a:gd name="connsiteY59" fmla="*/ 370531 h 537569"/>
                  <a:gd name="connsiteX60" fmla="*/ 114420 w 515115"/>
                  <a:gd name="connsiteY60" fmla="*/ 388513 h 537569"/>
                  <a:gd name="connsiteX61" fmla="*/ 115079 w 515115"/>
                  <a:gd name="connsiteY61" fmla="*/ 390240 h 537569"/>
                  <a:gd name="connsiteX62" fmla="*/ 114339 w 515115"/>
                  <a:gd name="connsiteY62" fmla="*/ 394249 h 537569"/>
                  <a:gd name="connsiteX63" fmla="*/ 117971 w 515115"/>
                  <a:gd name="connsiteY63" fmla="*/ 413048 h 537569"/>
                  <a:gd name="connsiteX64" fmla="*/ 126221 w 515115"/>
                  <a:gd name="connsiteY64" fmla="*/ 419412 h 537569"/>
                  <a:gd name="connsiteX65" fmla="*/ 127237 w 515115"/>
                  <a:gd name="connsiteY65" fmla="*/ 422075 h 537569"/>
                  <a:gd name="connsiteX66" fmla="*/ 131820 w 515115"/>
                  <a:gd name="connsiteY66" fmla="*/ 425609 h 537569"/>
                  <a:gd name="connsiteX67" fmla="*/ 210563 w 515115"/>
                  <a:gd name="connsiteY67" fmla="*/ 430884 h 537569"/>
                  <a:gd name="connsiteX68" fmla="*/ 219628 w 515115"/>
                  <a:gd name="connsiteY68" fmla="*/ 427082 h 537569"/>
                  <a:gd name="connsiteX69" fmla="*/ 246208 w 515115"/>
                  <a:gd name="connsiteY69" fmla="*/ 420256 h 537569"/>
                  <a:gd name="connsiteX70" fmla="*/ 287776 w 515115"/>
                  <a:gd name="connsiteY70" fmla="*/ 392411 h 537569"/>
                  <a:gd name="connsiteX71" fmla="*/ 298094 w 515115"/>
                  <a:gd name="connsiteY71" fmla="*/ 381780 h 537569"/>
                  <a:gd name="connsiteX72" fmla="*/ 299366 w 515115"/>
                  <a:gd name="connsiteY72" fmla="*/ 380864 h 537569"/>
                  <a:gd name="connsiteX73" fmla="*/ 329850 w 515115"/>
                  <a:gd name="connsiteY73" fmla="*/ 352189 h 537569"/>
                  <a:gd name="connsiteX74" fmla="*/ 356435 w 515115"/>
                  <a:gd name="connsiteY74" fmla="*/ 313128 h 537569"/>
                  <a:gd name="connsiteX75" fmla="*/ 373631 w 515115"/>
                  <a:gd name="connsiteY75" fmla="*/ 278459 h 537569"/>
                  <a:gd name="connsiteX76" fmla="*/ 379652 w 515115"/>
                  <a:gd name="connsiteY76" fmla="*/ 263594 h 537569"/>
                  <a:gd name="connsiteX77" fmla="*/ 380920 w 515115"/>
                  <a:gd name="connsiteY77" fmla="*/ 258378 h 537569"/>
                  <a:gd name="connsiteX78" fmla="*/ 382408 w 515115"/>
                  <a:gd name="connsiteY78" fmla="*/ 242339 h 537569"/>
                  <a:gd name="connsiteX79" fmla="*/ 382861 w 515115"/>
                  <a:gd name="connsiteY79" fmla="*/ 240480 h 537569"/>
                  <a:gd name="connsiteX80" fmla="*/ 382727 w 515115"/>
                  <a:gd name="connsiteY80" fmla="*/ 238902 h 537569"/>
                  <a:gd name="connsiteX81" fmla="*/ 385365 w 515115"/>
                  <a:gd name="connsiteY81" fmla="*/ 210464 h 537569"/>
                  <a:gd name="connsiteX82" fmla="*/ 364380 w 515115"/>
                  <a:gd name="connsiteY82" fmla="*/ 166492 h 537569"/>
                  <a:gd name="connsiteX83" fmla="*/ 337913 w 515115"/>
                  <a:gd name="connsiteY83" fmla="*/ 128441 h 537569"/>
                  <a:gd name="connsiteX84" fmla="*/ 338004 w 515115"/>
                  <a:gd name="connsiteY84" fmla="*/ 125512 h 537569"/>
                  <a:gd name="connsiteX85" fmla="*/ 336924 w 515115"/>
                  <a:gd name="connsiteY85" fmla="*/ 123486 h 537569"/>
                  <a:gd name="connsiteX86" fmla="*/ 330653 w 515115"/>
                  <a:gd name="connsiteY86" fmla="*/ 114469 h 537569"/>
                  <a:gd name="connsiteX87" fmla="*/ 322138 w 515115"/>
                  <a:gd name="connsiteY87" fmla="*/ 100286 h 537569"/>
                  <a:gd name="connsiteX88" fmla="*/ 317082 w 515115"/>
                  <a:gd name="connsiteY88" fmla="*/ 93956 h 537569"/>
                  <a:gd name="connsiteX89" fmla="*/ 313315 w 515115"/>
                  <a:gd name="connsiteY89" fmla="*/ 89337 h 537569"/>
                  <a:gd name="connsiteX90" fmla="*/ 300697 w 515115"/>
                  <a:gd name="connsiteY90" fmla="*/ 68318 h 537569"/>
                  <a:gd name="connsiteX91" fmla="*/ 294077 w 515115"/>
                  <a:gd name="connsiteY91" fmla="*/ 53611 h 537569"/>
                  <a:gd name="connsiteX92" fmla="*/ 288472 w 515115"/>
                  <a:gd name="connsiteY92" fmla="*/ 47957 h 537569"/>
                  <a:gd name="connsiteX93" fmla="*/ 287960 w 515115"/>
                  <a:gd name="connsiteY93" fmla="*/ 47103 h 537569"/>
                  <a:gd name="connsiteX94" fmla="*/ 263224 w 515115"/>
                  <a:gd name="connsiteY94" fmla="*/ 4064 h 537569"/>
                  <a:gd name="connsiteX95" fmla="*/ 264983 w 515115"/>
                  <a:gd name="connsiteY95" fmla="*/ 4383 h 537569"/>
                  <a:gd name="connsiteX96" fmla="*/ 300959 w 515115"/>
                  <a:gd name="connsiteY96" fmla="*/ 8470 h 537569"/>
                  <a:gd name="connsiteX97" fmla="*/ 358569 w 515115"/>
                  <a:gd name="connsiteY97" fmla="*/ 2885 h 537569"/>
                  <a:gd name="connsiteX98" fmla="*/ 374514 w 515115"/>
                  <a:gd name="connsiteY98" fmla="*/ 0 h 537569"/>
                  <a:gd name="connsiteX99" fmla="*/ 400387 w 515115"/>
                  <a:gd name="connsiteY99" fmla="*/ 48500 h 537569"/>
                  <a:gd name="connsiteX100" fmla="*/ 492928 w 515115"/>
                  <a:gd name="connsiteY100" fmla="*/ 171076 h 537569"/>
                  <a:gd name="connsiteX101" fmla="*/ 512930 w 515115"/>
                  <a:gd name="connsiteY101" fmla="*/ 275510 h 537569"/>
                  <a:gd name="connsiteX102" fmla="*/ 491096 w 515115"/>
                  <a:gd name="connsiteY102" fmla="*/ 338531 h 53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515115" h="537569">
                    <a:moveTo>
                      <a:pt x="410199" y="445424"/>
                    </a:moveTo>
                    <a:lnTo>
                      <a:pt x="394382" y="455855"/>
                    </a:lnTo>
                    <a:lnTo>
                      <a:pt x="403792" y="447003"/>
                    </a:lnTo>
                    <a:cubicBezTo>
                      <a:pt x="405929" y="444411"/>
                      <a:pt x="407649" y="442666"/>
                      <a:pt x="409031" y="442812"/>
                    </a:cubicBezTo>
                    <a:close/>
                    <a:moveTo>
                      <a:pt x="491096" y="338531"/>
                    </a:moveTo>
                    <a:cubicBezTo>
                      <a:pt x="480575" y="360307"/>
                      <a:pt x="467688" y="381554"/>
                      <a:pt x="455076" y="398386"/>
                    </a:cubicBezTo>
                    <a:cubicBezTo>
                      <a:pt x="442463" y="415217"/>
                      <a:pt x="429746" y="429522"/>
                      <a:pt x="414854" y="442353"/>
                    </a:cubicBezTo>
                    <a:lnTo>
                      <a:pt x="410199" y="445423"/>
                    </a:lnTo>
                    <a:lnTo>
                      <a:pt x="409031" y="442811"/>
                    </a:lnTo>
                    <a:cubicBezTo>
                      <a:pt x="407650" y="442665"/>
                      <a:pt x="405930" y="444410"/>
                      <a:pt x="403793" y="447002"/>
                    </a:cubicBezTo>
                    <a:lnTo>
                      <a:pt x="394382" y="455854"/>
                    </a:lnTo>
                    <a:lnTo>
                      <a:pt x="394379" y="455856"/>
                    </a:lnTo>
                    <a:lnTo>
                      <a:pt x="385343" y="464354"/>
                    </a:lnTo>
                    <a:lnTo>
                      <a:pt x="375556" y="468268"/>
                    </a:lnTo>
                    <a:lnTo>
                      <a:pt x="361579" y="477486"/>
                    </a:lnTo>
                    <a:cubicBezTo>
                      <a:pt x="350921" y="482957"/>
                      <a:pt x="338251" y="488402"/>
                      <a:pt x="324540" y="493630"/>
                    </a:cubicBezTo>
                    <a:lnTo>
                      <a:pt x="314678" y="497011"/>
                    </a:lnTo>
                    <a:lnTo>
                      <a:pt x="281260" y="508472"/>
                    </a:lnTo>
                    <a:cubicBezTo>
                      <a:pt x="251620" y="517681"/>
                      <a:pt x="221707" y="525260"/>
                      <a:pt x="199298" y="529688"/>
                    </a:cubicBezTo>
                    <a:lnTo>
                      <a:pt x="181697" y="531535"/>
                    </a:lnTo>
                    <a:lnTo>
                      <a:pt x="178975" y="528748"/>
                    </a:lnTo>
                    <a:lnTo>
                      <a:pt x="178505" y="527960"/>
                    </a:lnTo>
                    <a:lnTo>
                      <a:pt x="176836" y="529680"/>
                    </a:lnTo>
                    <a:lnTo>
                      <a:pt x="177275" y="530420"/>
                    </a:lnTo>
                    <a:lnTo>
                      <a:pt x="179996" y="533206"/>
                    </a:lnTo>
                    <a:lnTo>
                      <a:pt x="138424" y="537569"/>
                    </a:lnTo>
                    <a:cubicBezTo>
                      <a:pt x="121019" y="537503"/>
                      <a:pt x="105568" y="535521"/>
                      <a:pt x="90977" y="532289"/>
                    </a:cubicBezTo>
                    <a:cubicBezTo>
                      <a:pt x="61794" y="525825"/>
                      <a:pt x="37667" y="514619"/>
                      <a:pt x="22505" y="492574"/>
                    </a:cubicBezTo>
                    <a:lnTo>
                      <a:pt x="12525" y="471315"/>
                    </a:lnTo>
                    <a:lnTo>
                      <a:pt x="5310" y="454114"/>
                    </a:lnTo>
                    <a:lnTo>
                      <a:pt x="3197" y="449079"/>
                    </a:lnTo>
                    <a:lnTo>
                      <a:pt x="0" y="400021"/>
                    </a:lnTo>
                    <a:cubicBezTo>
                      <a:pt x="5839" y="363230"/>
                      <a:pt x="32004" y="312266"/>
                      <a:pt x="57542" y="271829"/>
                    </a:cubicBezTo>
                    <a:lnTo>
                      <a:pt x="58893" y="270041"/>
                    </a:lnTo>
                    <a:lnTo>
                      <a:pt x="59989" y="268056"/>
                    </a:lnTo>
                    <a:lnTo>
                      <a:pt x="65696" y="260503"/>
                    </a:lnTo>
                    <a:lnTo>
                      <a:pt x="65993" y="261221"/>
                    </a:lnTo>
                    <a:lnTo>
                      <a:pt x="103411" y="211691"/>
                    </a:lnTo>
                    <a:lnTo>
                      <a:pt x="144879" y="166643"/>
                    </a:lnTo>
                    <a:lnTo>
                      <a:pt x="154928" y="155728"/>
                    </a:lnTo>
                    <a:cubicBezTo>
                      <a:pt x="181429" y="127902"/>
                      <a:pt x="219422" y="88000"/>
                      <a:pt x="247405" y="64513"/>
                    </a:cubicBezTo>
                    <a:lnTo>
                      <a:pt x="250178" y="62540"/>
                    </a:lnTo>
                    <a:lnTo>
                      <a:pt x="252040" y="62736"/>
                    </a:lnTo>
                    <a:lnTo>
                      <a:pt x="270314" y="49740"/>
                    </a:lnTo>
                    <a:cubicBezTo>
                      <a:pt x="276620" y="46613"/>
                      <a:pt x="281271" y="46152"/>
                      <a:pt x="284873" y="47460"/>
                    </a:cubicBezTo>
                    <a:lnTo>
                      <a:pt x="287534" y="50145"/>
                    </a:lnTo>
                    <a:lnTo>
                      <a:pt x="299759" y="70507"/>
                    </a:lnTo>
                    <a:lnTo>
                      <a:pt x="305331" y="82886"/>
                    </a:lnTo>
                    <a:lnTo>
                      <a:pt x="312377" y="91525"/>
                    </a:lnTo>
                    <a:lnTo>
                      <a:pt x="328778" y="118845"/>
                    </a:lnTo>
                    <a:lnTo>
                      <a:pt x="336975" y="130630"/>
                    </a:lnTo>
                    <a:lnTo>
                      <a:pt x="336835" y="135145"/>
                    </a:lnTo>
                    <a:lnTo>
                      <a:pt x="337669" y="136275"/>
                    </a:lnTo>
                    <a:lnTo>
                      <a:pt x="337531" y="140734"/>
                    </a:lnTo>
                    <a:cubicBezTo>
                      <a:pt x="328514" y="159754"/>
                      <a:pt x="284426" y="165900"/>
                      <a:pt x="252166" y="194820"/>
                    </a:cubicBezTo>
                    <a:lnTo>
                      <a:pt x="238848" y="207351"/>
                    </a:lnTo>
                    <a:lnTo>
                      <a:pt x="238847" y="207351"/>
                    </a:lnTo>
                    <a:lnTo>
                      <a:pt x="224826" y="220545"/>
                    </a:lnTo>
                    <a:cubicBezTo>
                      <a:pt x="195149" y="249640"/>
                      <a:pt x="160898" y="286855"/>
                      <a:pt x="143973" y="314252"/>
                    </a:cubicBezTo>
                    <a:cubicBezTo>
                      <a:pt x="132689" y="332516"/>
                      <a:pt x="123111" y="352592"/>
                      <a:pt x="117742" y="370531"/>
                    </a:cubicBezTo>
                    <a:lnTo>
                      <a:pt x="114420" y="388513"/>
                    </a:lnTo>
                    <a:lnTo>
                      <a:pt x="115079" y="390240"/>
                    </a:lnTo>
                    <a:lnTo>
                      <a:pt x="114339" y="394249"/>
                    </a:lnTo>
                    <a:cubicBezTo>
                      <a:pt x="114069" y="401717"/>
                      <a:pt x="115174" y="408149"/>
                      <a:pt x="117971" y="413048"/>
                    </a:cubicBezTo>
                    <a:lnTo>
                      <a:pt x="126221" y="419412"/>
                    </a:lnTo>
                    <a:lnTo>
                      <a:pt x="127237" y="422075"/>
                    </a:lnTo>
                    <a:lnTo>
                      <a:pt x="131820" y="425609"/>
                    </a:lnTo>
                    <a:cubicBezTo>
                      <a:pt x="152629" y="434388"/>
                      <a:pt x="187736" y="435025"/>
                      <a:pt x="210563" y="430884"/>
                    </a:cubicBezTo>
                    <a:lnTo>
                      <a:pt x="219628" y="427082"/>
                    </a:lnTo>
                    <a:lnTo>
                      <a:pt x="246208" y="420256"/>
                    </a:lnTo>
                    <a:cubicBezTo>
                      <a:pt x="258819" y="414004"/>
                      <a:pt x="273451" y="404299"/>
                      <a:pt x="287776" y="392411"/>
                    </a:cubicBezTo>
                    <a:lnTo>
                      <a:pt x="298094" y="381780"/>
                    </a:lnTo>
                    <a:lnTo>
                      <a:pt x="299366" y="380864"/>
                    </a:lnTo>
                    <a:lnTo>
                      <a:pt x="329850" y="352189"/>
                    </a:lnTo>
                    <a:lnTo>
                      <a:pt x="356435" y="313128"/>
                    </a:lnTo>
                    <a:lnTo>
                      <a:pt x="373631" y="278459"/>
                    </a:lnTo>
                    <a:lnTo>
                      <a:pt x="379652" y="263594"/>
                    </a:lnTo>
                    <a:lnTo>
                      <a:pt x="380920" y="258378"/>
                    </a:lnTo>
                    <a:lnTo>
                      <a:pt x="382408" y="242339"/>
                    </a:lnTo>
                    <a:lnTo>
                      <a:pt x="382861" y="240480"/>
                    </a:lnTo>
                    <a:lnTo>
                      <a:pt x="382727" y="238902"/>
                    </a:lnTo>
                    <a:lnTo>
                      <a:pt x="385365" y="210464"/>
                    </a:lnTo>
                    <a:cubicBezTo>
                      <a:pt x="382735" y="194439"/>
                      <a:pt x="374697" y="180953"/>
                      <a:pt x="364380" y="166492"/>
                    </a:cubicBezTo>
                    <a:lnTo>
                      <a:pt x="337913" y="128441"/>
                    </a:lnTo>
                    <a:lnTo>
                      <a:pt x="338004" y="125512"/>
                    </a:lnTo>
                    <a:lnTo>
                      <a:pt x="336924" y="123486"/>
                    </a:lnTo>
                    <a:lnTo>
                      <a:pt x="330653" y="114469"/>
                    </a:lnTo>
                    <a:lnTo>
                      <a:pt x="322138" y="100286"/>
                    </a:lnTo>
                    <a:lnTo>
                      <a:pt x="317082" y="93956"/>
                    </a:lnTo>
                    <a:lnTo>
                      <a:pt x="313315" y="89337"/>
                    </a:lnTo>
                    <a:lnTo>
                      <a:pt x="300697" y="68318"/>
                    </a:lnTo>
                    <a:lnTo>
                      <a:pt x="294077" y="53611"/>
                    </a:lnTo>
                    <a:lnTo>
                      <a:pt x="288472" y="47957"/>
                    </a:lnTo>
                    <a:lnTo>
                      <a:pt x="287960" y="47103"/>
                    </a:lnTo>
                    <a:lnTo>
                      <a:pt x="263224" y="4064"/>
                    </a:lnTo>
                    <a:lnTo>
                      <a:pt x="264983" y="4383"/>
                    </a:lnTo>
                    <a:cubicBezTo>
                      <a:pt x="274734" y="6944"/>
                      <a:pt x="285898" y="9354"/>
                      <a:pt x="300959" y="8470"/>
                    </a:cubicBezTo>
                    <a:cubicBezTo>
                      <a:pt x="316019" y="7584"/>
                      <a:pt x="337125" y="5945"/>
                      <a:pt x="358569" y="2885"/>
                    </a:cubicBezTo>
                    <a:lnTo>
                      <a:pt x="374514" y="0"/>
                    </a:lnTo>
                    <a:lnTo>
                      <a:pt x="400387" y="48500"/>
                    </a:lnTo>
                    <a:cubicBezTo>
                      <a:pt x="429097" y="95352"/>
                      <a:pt x="474170" y="133241"/>
                      <a:pt x="492928" y="171076"/>
                    </a:cubicBezTo>
                    <a:cubicBezTo>
                      <a:pt x="511686" y="208911"/>
                      <a:pt x="519239" y="237625"/>
                      <a:pt x="512930" y="275510"/>
                    </a:cubicBezTo>
                    <a:cubicBezTo>
                      <a:pt x="509776" y="294452"/>
                      <a:pt x="501619" y="316756"/>
                      <a:pt x="491096" y="338531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0" name="任意多边形 1459"/>
              <p:cNvSpPr/>
              <p:nvPr/>
            </p:nvSpPr>
            <p:spPr>
              <a:xfrm>
                <a:off x="7315091" y="5138823"/>
                <a:ext cx="181344" cy="114888"/>
              </a:xfrm>
              <a:custGeom>
                <a:avLst/>
                <a:gdLst>
                  <a:gd name="connsiteX0" fmla="*/ 464705 w 464866"/>
                  <a:gd name="connsiteY0" fmla="*/ 233774 h 293437"/>
                  <a:gd name="connsiteX1" fmla="*/ 398030 w 464866"/>
                  <a:gd name="connsiteY1" fmla="*/ 169480 h 293437"/>
                  <a:gd name="connsiteX2" fmla="*/ 312305 w 464866"/>
                  <a:gd name="connsiteY2" fmla="*/ 119474 h 293437"/>
                  <a:gd name="connsiteX3" fmla="*/ 262299 w 464866"/>
                  <a:gd name="connsiteY3" fmla="*/ 45655 h 293437"/>
                  <a:gd name="connsiteX4" fmla="*/ 195624 w 464866"/>
                  <a:gd name="connsiteY4" fmla="*/ 17080 h 293437"/>
                  <a:gd name="connsiteX5" fmla="*/ 109899 w 464866"/>
                  <a:gd name="connsiteY5" fmla="*/ 411 h 293437"/>
                  <a:gd name="connsiteX6" fmla="*/ 50368 w 464866"/>
                  <a:gd name="connsiteY6" fmla="*/ 33749 h 293437"/>
                  <a:gd name="connsiteX7" fmla="*/ 362 w 464866"/>
                  <a:gd name="connsiteY7" fmla="*/ 55180 h 293437"/>
                  <a:gd name="connsiteX8" fmla="*/ 76562 w 464866"/>
                  <a:gd name="connsiteY8" fmla="*/ 102805 h 293437"/>
                  <a:gd name="connsiteX9" fmla="*/ 174193 w 464866"/>
                  <a:gd name="connsiteY9" fmla="*/ 157574 h 293437"/>
                  <a:gd name="connsiteX10" fmla="*/ 219437 w 464866"/>
                  <a:gd name="connsiteY10" fmla="*/ 195674 h 293437"/>
                  <a:gd name="connsiteX11" fmla="*/ 276587 w 464866"/>
                  <a:gd name="connsiteY11" fmla="*/ 238536 h 293437"/>
                  <a:gd name="connsiteX12" fmla="*/ 350405 w 464866"/>
                  <a:gd name="connsiteY12" fmla="*/ 288543 h 293437"/>
                  <a:gd name="connsiteX13" fmla="*/ 378980 w 464866"/>
                  <a:gd name="connsiteY13" fmla="*/ 286161 h 293437"/>
                  <a:gd name="connsiteX14" fmla="*/ 464705 w 464866"/>
                  <a:gd name="connsiteY14" fmla="*/ 233774 h 293437"/>
                  <a:gd name="connsiteX0" fmla="*/ 467086 w 467240"/>
                  <a:gd name="connsiteY0" fmla="*/ 207581 h 295391"/>
                  <a:gd name="connsiteX1" fmla="*/ 398030 w 467240"/>
                  <a:gd name="connsiteY1" fmla="*/ 169480 h 295391"/>
                  <a:gd name="connsiteX2" fmla="*/ 312305 w 467240"/>
                  <a:gd name="connsiteY2" fmla="*/ 119474 h 295391"/>
                  <a:gd name="connsiteX3" fmla="*/ 262299 w 467240"/>
                  <a:gd name="connsiteY3" fmla="*/ 45655 h 295391"/>
                  <a:gd name="connsiteX4" fmla="*/ 195624 w 467240"/>
                  <a:gd name="connsiteY4" fmla="*/ 17080 h 295391"/>
                  <a:gd name="connsiteX5" fmla="*/ 109899 w 467240"/>
                  <a:gd name="connsiteY5" fmla="*/ 411 h 295391"/>
                  <a:gd name="connsiteX6" fmla="*/ 50368 w 467240"/>
                  <a:gd name="connsiteY6" fmla="*/ 33749 h 295391"/>
                  <a:gd name="connsiteX7" fmla="*/ 362 w 467240"/>
                  <a:gd name="connsiteY7" fmla="*/ 55180 h 295391"/>
                  <a:gd name="connsiteX8" fmla="*/ 76562 w 467240"/>
                  <a:gd name="connsiteY8" fmla="*/ 102805 h 295391"/>
                  <a:gd name="connsiteX9" fmla="*/ 174193 w 467240"/>
                  <a:gd name="connsiteY9" fmla="*/ 157574 h 295391"/>
                  <a:gd name="connsiteX10" fmla="*/ 219437 w 467240"/>
                  <a:gd name="connsiteY10" fmla="*/ 195674 h 295391"/>
                  <a:gd name="connsiteX11" fmla="*/ 276587 w 467240"/>
                  <a:gd name="connsiteY11" fmla="*/ 238536 h 295391"/>
                  <a:gd name="connsiteX12" fmla="*/ 350405 w 467240"/>
                  <a:gd name="connsiteY12" fmla="*/ 288543 h 295391"/>
                  <a:gd name="connsiteX13" fmla="*/ 378980 w 467240"/>
                  <a:gd name="connsiteY13" fmla="*/ 286161 h 295391"/>
                  <a:gd name="connsiteX14" fmla="*/ 467086 w 467240"/>
                  <a:gd name="connsiteY14" fmla="*/ 207581 h 295391"/>
                  <a:gd name="connsiteX0" fmla="*/ 462323 w 462491"/>
                  <a:gd name="connsiteY0" fmla="*/ 214725 h 294942"/>
                  <a:gd name="connsiteX1" fmla="*/ 398030 w 462491"/>
                  <a:gd name="connsiteY1" fmla="*/ 169480 h 294942"/>
                  <a:gd name="connsiteX2" fmla="*/ 312305 w 462491"/>
                  <a:gd name="connsiteY2" fmla="*/ 119474 h 294942"/>
                  <a:gd name="connsiteX3" fmla="*/ 262299 w 462491"/>
                  <a:gd name="connsiteY3" fmla="*/ 45655 h 294942"/>
                  <a:gd name="connsiteX4" fmla="*/ 195624 w 462491"/>
                  <a:gd name="connsiteY4" fmla="*/ 17080 h 294942"/>
                  <a:gd name="connsiteX5" fmla="*/ 109899 w 462491"/>
                  <a:gd name="connsiteY5" fmla="*/ 411 h 294942"/>
                  <a:gd name="connsiteX6" fmla="*/ 50368 w 462491"/>
                  <a:gd name="connsiteY6" fmla="*/ 33749 h 294942"/>
                  <a:gd name="connsiteX7" fmla="*/ 362 w 462491"/>
                  <a:gd name="connsiteY7" fmla="*/ 55180 h 294942"/>
                  <a:gd name="connsiteX8" fmla="*/ 76562 w 462491"/>
                  <a:gd name="connsiteY8" fmla="*/ 102805 h 294942"/>
                  <a:gd name="connsiteX9" fmla="*/ 174193 w 462491"/>
                  <a:gd name="connsiteY9" fmla="*/ 157574 h 294942"/>
                  <a:gd name="connsiteX10" fmla="*/ 219437 w 462491"/>
                  <a:gd name="connsiteY10" fmla="*/ 195674 h 294942"/>
                  <a:gd name="connsiteX11" fmla="*/ 276587 w 462491"/>
                  <a:gd name="connsiteY11" fmla="*/ 238536 h 294942"/>
                  <a:gd name="connsiteX12" fmla="*/ 350405 w 462491"/>
                  <a:gd name="connsiteY12" fmla="*/ 288543 h 294942"/>
                  <a:gd name="connsiteX13" fmla="*/ 378980 w 462491"/>
                  <a:gd name="connsiteY13" fmla="*/ 286161 h 294942"/>
                  <a:gd name="connsiteX14" fmla="*/ 462323 w 462491"/>
                  <a:gd name="connsiteY14" fmla="*/ 214725 h 294942"/>
                  <a:gd name="connsiteX0" fmla="*/ 464704 w 464865"/>
                  <a:gd name="connsiteY0" fmla="*/ 221869 h 294507"/>
                  <a:gd name="connsiteX1" fmla="*/ 398030 w 464865"/>
                  <a:gd name="connsiteY1" fmla="*/ 169480 h 294507"/>
                  <a:gd name="connsiteX2" fmla="*/ 312305 w 464865"/>
                  <a:gd name="connsiteY2" fmla="*/ 119474 h 294507"/>
                  <a:gd name="connsiteX3" fmla="*/ 262299 w 464865"/>
                  <a:gd name="connsiteY3" fmla="*/ 45655 h 294507"/>
                  <a:gd name="connsiteX4" fmla="*/ 195624 w 464865"/>
                  <a:gd name="connsiteY4" fmla="*/ 17080 h 294507"/>
                  <a:gd name="connsiteX5" fmla="*/ 109899 w 464865"/>
                  <a:gd name="connsiteY5" fmla="*/ 411 h 294507"/>
                  <a:gd name="connsiteX6" fmla="*/ 50368 w 464865"/>
                  <a:gd name="connsiteY6" fmla="*/ 33749 h 294507"/>
                  <a:gd name="connsiteX7" fmla="*/ 362 w 464865"/>
                  <a:gd name="connsiteY7" fmla="*/ 55180 h 294507"/>
                  <a:gd name="connsiteX8" fmla="*/ 76562 w 464865"/>
                  <a:gd name="connsiteY8" fmla="*/ 102805 h 294507"/>
                  <a:gd name="connsiteX9" fmla="*/ 174193 w 464865"/>
                  <a:gd name="connsiteY9" fmla="*/ 157574 h 294507"/>
                  <a:gd name="connsiteX10" fmla="*/ 219437 w 464865"/>
                  <a:gd name="connsiteY10" fmla="*/ 195674 h 294507"/>
                  <a:gd name="connsiteX11" fmla="*/ 276587 w 464865"/>
                  <a:gd name="connsiteY11" fmla="*/ 238536 h 294507"/>
                  <a:gd name="connsiteX12" fmla="*/ 350405 w 464865"/>
                  <a:gd name="connsiteY12" fmla="*/ 288543 h 294507"/>
                  <a:gd name="connsiteX13" fmla="*/ 378980 w 464865"/>
                  <a:gd name="connsiteY13" fmla="*/ 286161 h 294507"/>
                  <a:gd name="connsiteX14" fmla="*/ 464704 w 464865"/>
                  <a:gd name="connsiteY14" fmla="*/ 221869 h 294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4865" h="294507">
                    <a:moveTo>
                      <a:pt x="464704" y="221869"/>
                    </a:moveTo>
                    <a:cubicBezTo>
                      <a:pt x="467879" y="202422"/>
                      <a:pt x="423430" y="186546"/>
                      <a:pt x="398030" y="169480"/>
                    </a:cubicBezTo>
                    <a:cubicBezTo>
                      <a:pt x="372630" y="152414"/>
                      <a:pt x="334927" y="140111"/>
                      <a:pt x="312305" y="119474"/>
                    </a:cubicBezTo>
                    <a:cubicBezTo>
                      <a:pt x="289683" y="98837"/>
                      <a:pt x="281746" y="62721"/>
                      <a:pt x="262299" y="45655"/>
                    </a:cubicBezTo>
                    <a:cubicBezTo>
                      <a:pt x="242852" y="28589"/>
                      <a:pt x="221024" y="24621"/>
                      <a:pt x="195624" y="17080"/>
                    </a:cubicBezTo>
                    <a:cubicBezTo>
                      <a:pt x="170224" y="9539"/>
                      <a:pt x="134108" y="-2367"/>
                      <a:pt x="109899" y="411"/>
                    </a:cubicBezTo>
                    <a:cubicBezTo>
                      <a:pt x="85690" y="3189"/>
                      <a:pt x="68624" y="24621"/>
                      <a:pt x="50368" y="33749"/>
                    </a:cubicBezTo>
                    <a:cubicBezTo>
                      <a:pt x="32112" y="42877"/>
                      <a:pt x="-4004" y="43671"/>
                      <a:pt x="362" y="55180"/>
                    </a:cubicBezTo>
                    <a:cubicBezTo>
                      <a:pt x="4728" y="66689"/>
                      <a:pt x="47590" y="85739"/>
                      <a:pt x="76562" y="102805"/>
                    </a:cubicBezTo>
                    <a:cubicBezTo>
                      <a:pt x="105534" y="119871"/>
                      <a:pt x="150380" y="142096"/>
                      <a:pt x="174193" y="157574"/>
                    </a:cubicBezTo>
                    <a:cubicBezTo>
                      <a:pt x="198005" y="173052"/>
                      <a:pt x="202371" y="182180"/>
                      <a:pt x="219437" y="195674"/>
                    </a:cubicBezTo>
                    <a:cubicBezTo>
                      <a:pt x="236503" y="209168"/>
                      <a:pt x="254759" y="223058"/>
                      <a:pt x="276587" y="238536"/>
                    </a:cubicBezTo>
                    <a:cubicBezTo>
                      <a:pt x="298415" y="254014"/>
                      <a:pt x="333340" y="280606"/>
                      <a:pt x="350405" y="288543"/>
                    </a:cubicBezTo>
                    <a:cubicBezTo>
                      <a:pt x="367470" y="296480"/>
                      <a:pt x="359930" y="297273"/>
                      <a:pt x="378980" y="286161"/>
                    </a:cubicBezTo>
                    <a:cubicBezTo>
                      <a:pt x="398030" y="275049"/>
                      <a:pt x="461529" y="241316"/>
                      <a:pt x="464704" y="22186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1" name="任意多边形 1460"/>
              <p:cNvSpPr/>
              <p:nvPr/>
            </p:nvSpPr>
            <p:spPr>
              <a:xfrm>
                <a:off x="7113640" y="4994038"/>
                <a:ext cx="273610" cy="268609"/>
              </a:xfrm>
              <a:custGeom>
                <a:avLst/>
                <a:gdLst>
                  <a:gd name="connsiteX0" fmla="*/ 609636 w 701383"/>
                  <a:gd name="connsiteY0" fmla="*/ 604838 h 683909"/>
                  <a:gd name="connsiteX1" fmla="*/ 514386 w 701383"/>
                  <a:gd name="connsiteY1" fmla="*/ 654844 h 683909"/>
                  <a:gd name="connsiteX2" fmla="*/ 442949 w 701383"/>
                  <a:gd name="connsiteY2" fmla="*/ 676275 h 683909"/>
                  <a:gd name="connsiteX3" fmla="*/ 342936 w 701383"/>
                  <a:gd name="connsiteY3" fmla="*/ 683419 h 683909"/>
                  <a:gd name="connsiteX4" fmla="*/ 221493 w 701383"/>
                  <a:gd name="connsiteY4" fmla="*/ 664369 h 683909"/>
                  <a:gd name="connsiteX5" fmla="*/ 131005 w 701383"/>
                  <a:gd name="connsiteY5" fmla="*/ 576263 h 683909"/>
                  <a:gd name="connsiteX6" fmla="*/ 157199 w 701383"/>
                  <a:gd name="connsiteY6" fmla="*/ 461963 h 683909"/>
                  <a:gd name="connsiteX7" fmla="*/ 250068 w 701383"/>
                  <a:gd name="connsiteY7" fmla="*/ 395288 h 683909"/>
                  <a:gd name="connsiteX8" fmla="*/ 347699 w 701383"/>
                  <a:gd name="connsiteY8" fmla="*/ 352425 h 683909"/>
                  <a:gd name="connsiteX9" fmla="*/ 488193 w 701383"/>
                  <a:gd name="connsiteY9" fmla="*/ 321469 h 683909"/>
                  <a:gd name="connsiteX10" fmla="*/ 569155 w 701383"/>
                  <a:gd name="connsiteY10" fmla="*/ 261938 h 683909"/>
                  <a:gd name="connsiteX11" fmla="*/ 552486 w 701383"/>
                  <a:gd name="connsiteY11" fmla="*/ 176213 h 683909"/>
                  <a:gd name="connsiteX12" fmla="*/ 431043 w 701383"/>
                  <a:gd name="connsiteY12" fmla="*/ 116682 h 683909"/>
                  <a:gd name="connsiteX13" fmla="*/ 311980 w 701383"/>
                  <a:gd name="connsiteY13" fmla="*/ 114300 h 683909"/>
                  <a:gd name="connsiteX14" fmla="*/ 197680 w 701383"/>
                  <a:gd name="connsiteY14" fmla="*/ 145257 h 683909"/>
                  <a:gd name="connsiteX15" fmla="*/ 126243 w 701383"/>
                  <a:gd name="connsiteY15" fmla="*/ 242888 h 683909"/>
                  <a:gd name="connsiteX16" fmla="*/ 111955 w 701383"/>
                  <a:gd name="connsiteY16" fmla="*/ 295275 h 683909"/>
                  <a:gd name="connsiteX17" fmla="*/ 114336 w 701383"/>
                  <a:gd name="connsiteY17" fmla="*/ 359569 h 683909"/>
                  <a:gd name="connsiteX18" fmla="*/ 188155 w 701383"/>
                  <a:gd name="connsiteY18" fmla="*/ 364332 h 683909"/>
                  <a:gd name="connsiteX19" fmla="*/ 338174 w 701383"/>
                  <a:gd name="connsiteY19" fmla="*/ 307182 h 683909"/>
                  <a:gd name="connsiteX20" fmla="*/ 390561 w 701383"/>
                  <a:gd name="connsiteY20" fmla="*/ 271463 h 683909"/>
                  <a:gd name="connsiteX21" fmla="*/ 428661 w 701383"/>
                  <a:gd name="connsiteY21" fmla="*/ 230982 h 683909"/>
                  <a:gd name="connsiteX22" fmla="*/ 495336 w 701383"/>
                  <a:gd name="connsiteY22" fmla="*/ 223838 h 683909"/>
                  <a:gd name="connsiteX23" fmla="*/ 571536 w 701383"/>
                  <a:gd name="connsiteY23" fmla="*/ 211932 h 683909"/>
                  <a:gd name="connsiteX24" fmla="*/ 564393 w 701383"/>
                  <a:gd name="connsiteY24" fmla="*/ 266700 h 683909"/>
                  <a:gd name="connsiteX25" fmla="*/ 442949 w 701383"/>
                  <a:gd name="connsiteY25" fmla="*/ 359569 h 683909"/>
                  <a:gd name="connsiteX26" fmla="*/ 269118 w 701383"/>
                  <a:gd name="connsiteY26" fmla="*/ 381000 h 683909"/>
                  <a:gd name="connsiteX27" fmla="*/ 176249 w 701383"/>
                  <a:gd name="connsiteY27" fmla="*/ 438150 h 683909"/>
                  <a:gd name="connsiteX28" fmla="*/ 140530 w 701383"/>
                  <a:gd name="connsiteY28" fmla="*/ 478632 h 683909"/>
                  <a:gd name="connsiteX29" fmla="*/ 33374 w 701383"/>
                  <a:gd name="connsiteY29" fmla="*/ 452438 h 683909"/>
                  <a:gd name="connsiteX30" fmla="*/ 36 w 701383"/>
                  <a:gd name="connsiteY30" fmla="*/ 328613 h 683909"/>
                  <a:gd name="connsiteX31" fmla="*/ 28611 w 701383"/>
                  <a:gd name="connsiteY31" fmla="*/ 192882 h 683909"/>
                  <a:gd name="connsiteX32" fmla="*/ 102430 w 701383"/>
                  <a:gd name="connsiteY32" fmla="*/ 88107 h 683909"/>
                  <a:gd name="connsiteX33" fmla="*/ 183393 w 701383"/>
                  <a:gd name="connsiteY33" fmla="*/ 19050 h 683909"/>
                  <a:gd name="connsiteX34" fmla="*/ 307218 w 701383"/>
                  <a:gd name="connsiteY34" fmla="*/ 0 h 683909"/>
                  <a:gd name="connsiteX35" fmla="*/ 469143 w 701383"/>
                  <a:gd name="connsiteY35" fmla="*/ 19050 h 683909"/>
                  <a:gd name="connsiteX36" fmla="*/ 592968 w 701383"/>
                  <a:gd name="connsiteY36" fmla="*/ 95250 h 683909"/>
                  <a:gd name="connsiteX37" fmla="*/ 676311 w 701383"/>
                  <a:gd name="connsiteY37" fmla="*/ 178594 h 683909"/>
                  <a:gd name="connsiteX38" fmla="*/ 697743 w 701383"/>
                  <a:gd name="connsiteY38" fmla="*/ 297657 h 683909"/>
                  <a:gd name="connsiteX39" fmla="*/ 612018 w 701383"/>
                  <a:gd name="connsiteY39" fmla="*/ 385763 h 683909"/>
                  <a:gd name="connsiteX40" fmla="*/ 478668 w 701383"/>
                  <a:gd name="connsiteY40" fmla="*/ 435769 h 683909"/>
                  <a:gd name="connsiteX41" fmla="*/ 359605 w 701383"/>
                  <a:gd name="connsiteY41" fmla="*/ 452438 h 683909"/>
                  <a:gd name="connsiteX42" fmla="*/ 283405 w 701383"/>
                  <a:gd name="connsiteY42" fmla="*/ 490538 h 683909"/>
                  <a:gd name="connsiteX43" fmla="*/ 254830 w 701383"/>
                  <a:gd name="connsiteY43" fmla="*/ 540544 h 683909"/>
                  <a:gd name="connsiteX44" fmla="*/ 319124 w 701383"/>
                  <a:gd name="connsiteY44" fmla="*/ 583407 h 683909"/>
                  <a:gd name="connsiteX45" fmla="*/ 481049 w 701383"/>
                  <a:gd name="connsiteY45" fmla="*/ 554832 h 683909"/>
                  <a:gd name="connsiteX46" fmla="*/ 573918 w 701383"/>
                  <a:gd name="connsiteY46" fmla="*/ 492919 h 683909"/>
                  <a:gd name="connsiteX47" fmla="*/ 612018 w 701383"/>
                  <a:gd name="connsiteY47" fmla="*/ 469107 h 683909"/>
                  <a:gd name="connsiteX48" fmla="*/ 683455 w 701383"/>
                  <a:gd name="connsiteY48" fmla="*/ 485775 h 683909"/>
                  <a:gd name="connsiteX49" fmla="*/ 640593 w 701383"/>
                  <a:gd name="connsiteY49" fmla="*/ 538163 h 683909"/>
                  <a:gd name="connsiteX50" fmla="*/ 609636 w 701383"/>
                  <a:gd name="connsiteY50" fmla="*/ 604838 h 683909"/>
                  <a:gd name="connsiteX0" fmla="*/ 609636 w 701383"/>
                  <a:gd name="connsiteY0" fmla="*/ 604933 h 684004"/>
                  <a:gd name="connsiteX1" fmla="*/ 514386 w 701383"/>
                  <a:gd name="connsiteY1" fmla="*/ 654939 h 684004"/>
                  <a:gd name="connsiteX2" fmla="*/ 442949 w 701383"/>
                  <a:gd name="connsiteY2" fmla="*/ 676370 h 684004"/>
                  <a:gd name="connsiteX3" fmla="*/ 342936 w 701383"/>
                  <a:gd name="connsiteY3" fmla="*/ 683514 h 684004"/>
                  <a:gd name="connsiteX4" fmla="*/ 221493 w 701383"/>
                  <a:gd name="connsiteY4" fmla="*/ 664464 h 684004"/>
                  <a:gd name="connsiteX5" fmla="*/ 131005 w 701383"/>
                  <a:gd name="connsiteY5" fmla="*/ 576358 h 684004"/>
                  <a:gd name="connsiteX6" fmla="*/ 157199 w 701383"/>
                  <a:gd name="connsiteY6" fmla="*/ 462058 h 684004"/>
                  <a:gd name="connsiteX7" fmla="*/ 250068 w 701383"/>
                  <a:gd name="connsiteY7" fmla="*/ 395383 h 684004"/>
                  <a:gd name="connsiteX8" fmla="*/ 347699 w 701383"/>
                  <a:gd name="connsiteY8" fmla="*/ 352520 h 684004"/>
                  <a:gd name="connsiteX9" fmla="*/ 488193 w 701383"/>
                  <a:gd name="connsiteY9" fmla="*/ 321564 h 684004"/>
                  <a:gd name="connsiteX10" fmla="*/ 569155 w 701383"/>
                  <a:gd name="connsiteY10" fmla="*/ 262033 h 684004"/>
                  <a:gd name="connsiteX11" fmla="*/ 552486 w 701383"/>
                  <a:gd name="connsiteY11" fmla="*/ 176308 h 684004"/>
                  <a:gd name="connsiteX12" fmla="*/ 431043 w 701383"/>
                  <a:gd name="connsiteY12" fmla="*/ 116777 h 684004"/>
                  <a:gd name="connsiteX13" fmla="*/ 311980 w 701383"/>
                  <a:gd name="connsiteY13" fmla="*/ 114395 h 684004"/>
                  <a:gd name="connsiteX14" fmla="*/ 197680 w 701383"/>
                  <a:gd name="connsiteY14" fmla="*/ 145352 h 684004"/>
                  <a:gd name="connsiteX15" fmla="*/ 126243 w 701383"/>
                  <a:gd name="connsiteY15" fmla="*/ 242983 h 684004"/>
                  <a:gd name="connsiteX16" fmla="*/ 111955 w 701383"/>
                  <a:gd name="connsiteY16" fmla="*/ 295370 h 684004"/>
                  <a:gd name="connsiteX17" fmla="*/ 114336 w 701383"/>
                  <a:gd name="connsiteY17" fmla="*/ 359664 h 684004"/>
                  <a:gd name="connsiteX18" fmla="*/ 188155 w 701383"/>
                  <a:gd name="connsiteY18" fmla="*/ 364427 h 684004"/>
                  <a:gd name="connsiteX19" fmla="*/ 338174 w 701383"/>
                  <a:gd name="connsiteY19" fmla="*/ 307277 h 684004"/>
                  <a:gd name="connsiteX20" fmla="*/ 390561 w 701383"/>
                  <a:gd name="connsiteY20" fmla="*/ 271558 h 684004"/>
                  <a:gd name="connsiteX21" fmla="*/ 428661 w 701383"/>
                  <a:gd name="connsiteY21" fmla="*/ 231077 h 684004"/>
                  <a:gd name="connsiteX22" fmla="*/ 495336 w 701383"/>
                  <a:gd name="connsiteY22" fmla="*/ 223933 h 684004"/>
                  <a:gd name="connsiteX23" fmla="*/ 571536 w 701383"/>
                  <a:gd name="connsiteY23" fmla="*/ 212027 h 684004"/>
                  <a:gd name="connsiteX24" fmla="*/ 564393 w 701383"/>
                  <a:gd name="connsiteY24" fmla="*/ 266795 h 684004"/>
                  <a:gd name="connsiteX25" fmla="*/ 442949 w 701383"/>
                  <a:gd name="connsiteY25" fmla="*/ 359664 h 684004"/>
                  <a:gd name="connsiteX26" fmla="*/ 269118 w 701383"/>
                  <a:gd name="connsiteY26" fmla="*/ 381095 h 684004"/>
                  <a:gd name="connsiteX27" fmla="*/ 176249 w 701383"/>
                  <a:gd name="connsiteY27" fmla="*/ 438245 h 684004"/>
                  <a:gd name="connsiteX28" fmla="*/ 140530 w 701383"/>
                  <a:gd name="connsiteY28" fmla="*/ 478727 h 684004"/>
                  <a:gd name="connsiteX29" fmla="*/ 33374 w 701383"/>
                  <a:gd name="connsiteY29" fmla="*/ 452533 h 684004"/>
                  <a:gd name="connsiteX30" fmla="*/ 36 w 701383"/>
                  <a:gd name="connsiteY30" fmla="*/ 328708 h 684004"/>
                  <a:gd name="connsiteX31" fmla="*/ 28611 w 701383"/>
                  <a:gd name="connsiteY31" fmla="*/ 192977 h 684004"/>
                  <a:gd name="connsiteX32" fmla="*/ 102430 w 701383"/>
                  <a:gd name="connsiteY32" fmla="*/ 88202 h 684004"/>
                  <a:gd name="connsiteX33" fmla="*/ 188156 w 701383"/>
                  <a:gd name="connsiteY33" fmla="*/ 23907 h 684004"/>
                  <a:gd name="connsiteX34" fmla="*/ 307218 w 701383"/>
                  <a:gd name="connsiteY34" fmla="*/ 95 h 684004"/>
                  <a:gd name="connsiteX35" fmla="*/ 469143 w 701383"/>
                  <a:gd name="connsiteY35" fmla="*/ 19145 h 684004"/>
                  <a:gd name="connsiteX36" fmla="*/ 592968 w 701383"/>
                  <a:gd name="connsiteY36" fmla="*/ 95345 h 684004"/>
                  <a:gd name="connsiteX37" fmla="*/ 676311 w 701383"/>
                  <a:gd name="connsiteY37" fmla="*/ 178689 h 684004"/>
                  <a:gd name="connsiteX38" fmla="*/ 697743 w 701383"/>
                  <a:gd name="connsiteY38" fmla="*/ 297752 h 684004"/>
                  <a:gd name="connsiteX39" fmla="*/ 612018 w 701383"/>
                  <a:gd name="connsiteY39" fmla="*/ 385858 h 684004"/>
                  <a:gd name="connsiteX40" fmla="*/ 478668 w 701383"/>
                  <a:gd name="connsiteY40" fmla="*/ 435864 h 684004"/>
                  <a:gd name="connsiteX41" fmla="*/ 359605 w 701383"/>
                  <a:gd name="connsiteY41" fmla="*/ 452533 h 684004"/>
                  <a:gd name="connsiteX42" fmla="*/ 283405 w 701383"/>
                  <a:gd name="connsiteY42" fmla="*/ 490633 h 684004"/>
                  <a:gd name="connsiteX43" fmla="*/ 254830 w 701383"/>
                  <a:gd name="connsiteY43" fmla="*/ 540639 h 684004"/>
                  <a:gd name="connsiteX44" fmla="*/ 319124 w 701383"/>
                  <a:gd name="connsiteY44" fmla="*/ 583502 h 684004"/>
                  <a:gd name="connsiteX45" fmla="*/ 481049 w 701383"/>
                  <a:gd name="connsiteY45" fmla="*/ 554927 h 684004"/>
                  <a:gd name="connsiteX46" fmla="*/ 573918 w 701383"/>
                  <a:gd name="connsiteY46" fmla="*/ 493014 h 684004"/>
                  <a:gd name="connsiteX47" fmla="*/ 612018 w 701383"/>
                  <a:gd name="connsiteY47" fmla="*/ 469202 h 684004"/>
                  <a:gd name="connsiteX48" fmla="*/ 683455 w 701383"/>
                  <a:gd name="connsiteY48" fmla="*/ 485870 h 684004"/>
                  <a:gd name="connsiteX49" fmla="*/ 640593 w 701383"/>
                  <a:gd name="connsiteY49" fmla="*/ 538258 h 684004"/>
                  <a:gd name="connsiteX50" fmla="*/ 609636 w 701383"/>
                  <a:gd name="connsiteY50" fmla="*/ 604933 h 684004"/>
                  <a:gd name="connsiteX0" fmla="*/ 609636 w 701382"/>
                  <a:gd name="connsiteY0" fmla="*/ 604922 h 683993"/>
                  <a:gd name="connsiteX1" fmla="*/ 514386 w 701382"/>
                  <a:gd name="connsiteY1" fmla="*/ 654928 h 683993"/>
                  <a:gd name="connsiteX2" fmla="*/ 442949 w 701382"/>
                  <a:gd name="connsiteY2" fmla="*/ 676359 h 683993"/>
                  <a:gd name="connsiteX3" fmla="*/ 342936 w 701382"/>
                  <a:gd name="connsiteY3" fmla="*/ 683503 h 683993"/>
                  <a:gd name="connsiteX4" fmla="*/ 221493 w 701382"/>
                  <a:gd name="connsiteY4" fmla="*/ 664453 h 683993"/>
                  <a:gd name="connsiteX5" fmla="*/ 131005 w 701382"/>
                  <a:gd name="connsiteY5" fmla="*/ 576347 h 683993"/>
                  <a:gd name="connsiteX6" fmla="*/ 157199 w 701382"/>
                  <a:gd name="connsiteY6" fmla="*/ 462047 h 683993"/>
                  <a:gd name="connsiteX7" fmla="*/ 250068 w 701382"/>
                  <a:gd name="connsiteY7" fmla="*/ 395372 h 683993"/>
                  <a:gd name="connsiteX8" fmla="*/ 347699 w 701382"/>
                  <a:gd name="connsiteY8" fmla="*/ 352509 h 683993"/>
                  <a:gd name="connsiteX9" fmla="*/ 488193 w 701382"/>
                  <a:gd name="connsiteY9" fmla="*/ 321553 h 683993"/>
                  <a:gd name="connsiteX10" fmla="*/ 569155 w 701382"/>
                  <a:gd name="connsiteY10" fmla="*/ 262022 h 683993"/>
                  <a:gd name="connsiteX11" fmla="*/ 552486 w 701382"/>
                  <a:gd name="connsiteY11" fmla="*/ 176297 h 683993"/>
                  <a:gd name="connsiteX12" fmla="*/ 431043 w 701382"/>
                  <a:gd name="connsiteY12" fmla="*/ 116766 h 683993"/>
                  <a:gd name="connsiteX13" fmla="*/ 311980 w 701382"/>
                  <a:gd name="connsiteY13" fmla="*/ 114384 h 683993"/>
                  <a:gd name="connsiteX14" fmla="*/ 197680 w 701382"/>
                  <a:gd name="connsiteY14" fmla="*/ 145341 h 683993"/>
                  <a:gd name="connsiteX15" fmla="*/ 126243 w 701382"/>
                  <a:gd name="connsiteY15" fmla="*/ 242972 h 683993"/>
                  <a:gd name="connsiteX16" fmla="*/ 111955 w 701382"/>
                  <a:gd name="connsiteY16" fmla="*/ 295359 h 683993"/>
                  <a:gd name="connsiteX17" fmla="*/ 114336 w 701382"/>
                  <a:gd name="connsiteY17" fmla="*/ 359653 h 683993"/>
                  <a:gd name="connsiteX18" fmla="*/ 188155 w 701382"/>
                  <a:gd name="connsiteY18" fmla="*/ 364416 h 683993"/>
                  <a:gd name="connsiteX19" fmla="*/ 338174 w 701382"/>
                  <a:gd name="connsiteY19" fmla="*/ 307266 h 683993"/>
                  <a:gd name="connsiteX20" fmla="*/ 390561 w 701382"/>
                  <a:gd name="connsiteY20" fmla="*/ 271547 h 683993"/>
                  <a:gd name="connsiteX21" fmla="*/ 428661 w 701382"/>
                  <a:gd name="connsiteY21" fmla="*/ 231066 h 683993"/>
                  <a:gd name="connsiteX22" fmla="*/ 495336 w 701382"/>
                  <a:gd name="connsiteY22" fmla="*/ 223922 h 683993"/>
                  <a:gd name="connsiteX23" fmla="*/ 571536 w 701382"/>
                  <a:gd name="connsiteY23" fmla="*/ 212016 h 683993"/>
                  <a:gd name="connsiteX24" fmla="*/ 564393 w 701382"/>
                  <a:gd name="connsiteY24" fmla="*/ 266784 h 683993"/>
                  <a:gd name="connsiteX25" fmla="*/ 442949 w 701382"/>
                  <a:gd name="connsiteY25" fmla="*/ 359653 h 683993"/>
                  <a:gd name="connsiteX26" fmla="*/ 269118 w 701382"/>
                  <a:gd name="connsiteY26" fmla="*/ 381084 h 683993"/>
                  <a:gd name="connsiteX27" fmla="*/ 176249 w 701382"/>
                  <a:gd name="connsiteY27" fmla="*/ 438234 h 683993"/>
                  <a:gd name="connsiteX28" fmla="*/ 140530 w 701382"/>
                  <a:gd name="connsiteY28" fmla="*/ 478716 h 683993"/>
                  <a:gd name="connsiteX29" fmla="*/ 33374 w 701382"/>
                  <a:gd name="connsiteY29" fmla="*/ 452522 h 683993"/>
                  <a:gd name="connsiteX30" fmla="*/ 36 w 701382"/>
                  <a:gd name="connsiteY30" fmla="*/ 328697 h 683993"/>
                  <a:gd name="connsiteX31" fmla="*/ 28611 w 701382"/>
                  <a:gd name="connsiteY31" fmla="*/ 192966 h 683993"/>
                  <a:gd name="connsiteX32" fmla="*/ 102430 w 701382"/>
                  <a:gd name="connsiteY32" fmla="*/ 88191 h 683993"/>
                  <a:gd name="connsiteX33" fmla="*/ 188156 w 701382"/>
                  <a:gd name="connsiteY33" fmla="*/ 23896 h 683993"/>
                  <a:gd name="connsiteX34" fmla="*/ 307218 w 701382"/>
                  <a:gd name="connsiteY34" fmla="*/ 84 h 683993"/>
                  <a:gd name="connsiteX35" fmla="*/ 469143 w 701382"/>
                  <a:gd name="connsiteY35" fmla="*/ 19134 h 683993"/>
                  <a:gd name="connsiteX36" fmla="*/ 592968 w 701382"/>
                  <a:gd name="connsiteY36" fmla="*/ 90572 h 683993"/>
                  <a:gd name="connsiteX37" fmla="*/ 676311 w 701382"/>
                  <a:gd name="connsiteY37" fmla="*/ 178678 h 683993"/>
                  <a:gd name="connsiteX38" fmla="*/ 697743 w 701382"/>
                  <a:gd name="connsiteY38" fmla="*/ 297741 h 683993"/>
                  <a:gd name="connsiteX39" fmla="*/ 612018 w 701382"/>
                  <a:gd name="connsiteY39" fmla="*/ 385847 h 683993"/>
                  <a:gd name="connsiteX40" fmla="*/ 478668 w 701382"/>
                  <a:gd name="connsiteY40" fmla="*/ 435853 h 683993"/>
                  <a:gd name="connsiteX41" fmla="*/ 359605 w 701382"/>
                  <a:gd name="connsiteY41" fmla="*/ 452522 h 683993"/>
                  <a:gd name="connsiteX42" fmla="*/ 283405 w 701382"/>
                  <a:gd name="connsiteY42" fmla="*/ 490622 h 683993"/>
                  <a:gd name="connsiteX43" fmla="*/ 254830 w 701382"/>
                  <a:gd name="connsiteY43" fmla="*/ 540628 h 683993"/>
                  <a:gd name="connsiteX44" fmla="*/ 319124 w 701382"/>
                  <a:gd name="connsiteY44" fmla="*/ 583491 h 683993"/>
                  <a:gd name="connsiteX45" fmla="*/ 481049 w 701382"/>
                  <a:gd name="connsiteY45" fmla="*/ 554916 h 683993"/>
                  <a:gd name="connsiteX46" fmla="*/ 573918 w 701382"/>
                  <a:gd name="connsiteY46" fmla="*/ 493003 h 683993"/>
                  <a:gd name="connsiteX47" fmla="*/ 612018 w 701382"/>
                  <a:gd name="connsiteY47" fmla="*/ 469191 h 683993"/>
                  <a:gd name="connsiteX48" fmla="*/ 683455 w 701382"/>
                  <a:gd name="connsiteY48" fmla="*/ 485859 h 683993"/>
                  <a:gd name="connsiteX49" fmla="*/ 640593 w 701382"/>
                  <a:gd name="connsiteY49" fmla="*/ 538247 h 683993"/>
                  <a:gd name="connsiteX50" fmla="*/ 609636 w 701382"/>
                  <a:gd name="connsiteY50" fmla="*/ 604922 h 683993"/>
                  <a:gd name="connsiteX0" fmla="*/ 609636 w 701382"/>
                  <a:gd name="connsiteY0" fmla="*/ 604922 h 683993"/>
                  <a:gd name="connsiteX1" fmla="*/ 514386 w 701382"/>
                  <a:gd name="connsiteY1" fmla="*/ 654928 h 683993"/>
                  <a:gd name="connsiteX2" fmla="*/ 442949 w 701382"/>
                  <a:gd name="connsiteY2" fmla="*/ 676359 h 683993"/>
                  <a:gd name="connsiteX3" fmla="*/ 342936 w 701382"/>
                  <a:gd name="connsiteY3" fmla="*/ 683503 h 683993"/>
                  <a:gd name="connsiteX4" fmla="*/ 221493 w 701382"/>
                  <a:gd name="connsiteY4" fmla="*/ 664453 h 683993"/>
                  <a:gd name="connsiteX5" fmla="*/ 131005 w 701382"/>
                  <a:gd name="connsiteY5" fmla="*/ 576347 h 683993"/>
                  <a:gd name="connsiteX6" fmla="*/ 157199 w 701382"/>
                  <a:gd name="connsiteY6" fmla="*/ 462047 h 683993"/>
                  <a:gd name="connsiteX7" fmla="*/ 250068 w 701382"/>
                  <a:gd name="connsiteY7" fmla="*/ 395372 h 683993"/>
                  <a:gd name="connsiteX8" fmla="*/ 347699 w 701382"/>
                  <a:gd name="connsiteY8" fmla="*/ 352509 h 683993"/>
                  <a:gd name="connsiteX9" fmla="*/ 488193 w 701382"/>
                  <a:gd name="connsiteY9" fmla="*/ 321553 h 683993"/>
                  <a:gd name="connsiteX10" fmla="*/ 569155 w 701382"/>
                  <a:gd name="connsiteY10" fmla="*/ 262022 h 683993"/>
                  <a:gd name="connsiteX11" fmla="*/ 552486 w 701382"/>
                  <a:gd name="connsiteY11" fmla="*/ 176297 h 683993"/>
                  <a:gd name="connsiteX12" fmla="*/ 431043 w 701382"/>
                  <a:gd name="connsiteY12" fmla="*/ 116766 h 683993"/>
                  <a:gd name="connsiteX13" fmla="*/ 311980 w 701382"/>
                  <a:gd name="connsiteY13" fmla="*/ 114384 h 683993"/>
                  <a:gd name="connsiteX14" fmla="*/ 197680 w 701382"/>
                  <a:gd name="connsiteY14" fmla="*/ 145341 h 683993"/>
                  <a:gd name="connsiteX15" fmla="*/ 126243 w 701382"/>
                  <a:gd name="connsiteY15" fmla="*/ 242972 h 683993"/>
                  <a:gd name="connsiteX16" fmla="*/ 111955 w 701382"/>
                  <a:gd name="connsiteY16" fmla="*/ 295359 h 683993"/>
                  <a:gd name="connsiteX17" fmla="*/ 114336 w 701382"/>
                  <a:gd name="connsiteY17" fmla="*/ 359653 h 683993"/>
                  <a:gd name="connsiteX18" fmla="*/ 188155 w 701382"/>
                  <a:gd name="connsiteY18" fmla="*/ 364416 h 683993"/>
                  <a:gd name="connsiteX19" fmla="*/ 338174 w 701382"/>
                  <a:gd name="connsiteY19" fmla="*/ 307266 h 683993"/>
                  <a:gd name="connsiteX20" fmla="*/ 390561 w 701382"/>
                  <a:gd name="connsiteY20" fmla="*/ 271547 h 683993"/>
                  <a:gd name="connsiteX21" fmla="*/ 428661 w 701382"/>
                  <a:gd name="connsiteY21" fmla="*/ 231066 h 683993"/>
                  <a:gd name="connsiteX22" fmla="*/ 495336 w 701382"/>
                  <a:gd name="connsiteY22" fmla="*/ 223922 h 683993"/>
                  <a:gd name="connsiteX23" fmla="*/ 571536 w 701382"/>
                  <a:gd name="connsiteY23" fmla="*/ 212016 h 683993"/>
                  <a:gd name="connsiteX24" fmla="*/ 564393 w 701382"/>
                  <a:gd name="connsiteY24" fmla="*/ 266784 h 683993"/>
                  <a:gd name="connsiteX25" fmla="*/ 442949 w 701382"/>
                  <a:gd name="connsiteY25" fmla="*/ 359653 h 683993"/>
                  <a:gd name="connsiteX26" fmla="*/ 269118 w 701382"/>
                  <a:gd name="connsiteY26" fmla="*/ 381084 h 683993"/>
                  <a:gd name="connsiteX27" fmla="*/ 176249 w 701382"/>
                  <a:gd name="connsiteY27" fmla="*/ 438234 h 683993"/>
                  <a:gd name="connsiteX28" fmla="*/ 126242 w 701382"/>
                  <a:gd name="connsiteY28" fmla="*/ 471572 h 683993"/>
                  <a:gd name="connsiteX29" fmla="*/ 33374 w 701382"/>
                  <a:gd name="connsiteY29" fmla="*/ 452522 h 683993"/>
                  <a:gd name="connsiteX30" fmla="*/ 36 w 701382"/>
                  <a:gd name="connsiteY30" fmla="*/ 328697 h 683993"/>
                  <a:gd name="connsiteX31" fmla="*/ 28611 w 701382"/>
                  <a:gd name="connsiteY31" fmla="*/ 192966 h 683993"/>
                  <a:gd name="connsiteX32" fmla="*/ 102430 w 701382"/>
                  <a:gd name="connsiteY32" fmla="*/ 88191 h 683993"/>
                  <a:gd name="connsiteX33" fmla="*/ 188156 w 701382"/>
                  <a:gd name="connsiteY33" fmla="*/ 23896 h 683993"/>
                  <a:gd name="connsiteX34" fmla="*/ 307218 w 701382"/>
                  <a:gd name="connsiteY34" fmla="*/ 84 h 683993"/>
                  <a:gd name="connsiteX35" fmla="*/ 469143 w 701382"/>
                  <a:gd name="connsiteY35" fmla="*/ 19134 h 683993"/>
                  <a:gd name="connsiteX36" fmla="*/ 592968 w 701382"/>
                  <a:gd name="connsiteY36" fmla="*/ 90572 h 683993"/>
                  <a:gd name="connsiteX37" fmla="*/ 676311 w 701382"/>
                  <a:gd name="connsiteY37" fmla="*/ 178678 h 683993"/>
                  <a:gd name="connsiteX38" fmla="*/ 697743 w 701382"/>
                  <a:gd name="connsiteY38" fmla="*/ 297741 h 683993"/>
                  <a:gd name="connsiteX39" fmla="*/ 612018 w 701382"/>
                  <a:gd name="connsiteY39" fmla="*/ 385847 h 683993"/>
                  <a:gd name="connsiteX40" fmla="*/ 478668 w 701382"/>
                  <a:gd name="connsiteY40" fmla="*/ 435853 h 683993"/>
                  <a:gd name="connsiteX41" fmla="*/ 359605 w 701382"/>
                  <a:gd name="connsiteY41" fmla="*/ 452522 h 683993"/>
                  <a:gd name="connsiteX42" fmla="*/ 283405 w 701382"/>
                  <a:gd name="connsiteY42" fmla="*/ 490622 h 683993"/>
                  <a:gd name="connsiteX43" fmla="*/ 254830 w 701382"/>
                  <a:gd name="connsiteY43" fmla="*/ 540628 h 683993"/>
                  <a:gd name="connsiteX44" fmla="*/ 319124 w 701382"/>
                  <a:gd name="connsiteY44" fmla="*/ 583491 h 683993"/>
                  <a:gd name="connsiteX45" fmla="*/ 481049 w 701382"/>
                  <a:gd name="connsiteY45" fmla="*/ 554916 h 683993"/>
                  <a:gd name="connsiteX46" fmla="*/ 573918 w 701382"/>
                  <a:gd name="connsiteY46" fmla="*/ 493003 h 683993"/>
                  <a:gd name="connsiteX47" fmla="*/ 612018 w 701382"/>
                  <a:gd name="connsiteY47" fmla="*/ 469191 h 683993"/>
                  <a:gd name="connsiteX48" fmla="*/ 683455 w 701382"/>
                  <a:gd name="connsiteY48" fmla="*/ 485859 h 683993"/>
                  <a:gd name="connsiteX49" fmla="*/ 640593 w 701382"/>
                  <a:gd name="connsiteY49" fmla="*/ 538247 h 683993"/>
                  <a:gd name="connsiteX50" fmla="*/ 609636 w 701382"/>
                  <a:gd name="connsiteY50" fmla="*/ 604922 h 683993"/>
                  <a:gd name="connsiteX0" fmla="*/ 609636 w 701382"/>
                  <a:gd name="connsiteY0" fmla="*/ 604922 h 683993"/>
                  <a:gd name="connsiteX1" fmla="*/ 514386 w 701382"/>
                  <a:gd name="connsiteY1" fmla="*/ 654928 h 683993"/>
                  <a:gd name="connsiteX2" fmla="*/ 442949 w 701382"/>
                  <a:gd name="connsiteY2" fmla="*/ 676359 h 683993"/>
                  <a:gd name="connsiteX3" fmla="*/ 342936 w 701382"/>
                  <a:gd name="connsiteY3" fmla="*/ 683503 h 683993"/>
                  <a:gd name="connsiteX4" fmla="*/ 221493 w 701382"/>
                  <a:gd name="connsiteY4" fmla="*/ 664453 h 683993"/>
                  <a:gd name="connsiteX5" fmla="*/ 131005 w 701382"/>
                  <a:gd name="connsiteY5" fmla="*/ 576347 h 683993"/>
                  <a:gd name="connsiteX6" fmla="*/ 157199 w 701382"/>
                  <a:gd name="connsiteY6" fmla="*/ 462047 h 683993"/>
                  <a:gd name="connsiteX7" fmla="*/ 250068 w 701382"/>
                  <a:gd name="connsiteY7" fmla="*/ 395372 h 683993"/>
                  <a:gd name="connsiteX8" fmla="*/ 347699 w 701382"/>
                  <a:gd name="connsiteY8" fmla="*/ 352509 h 683993"/>
                  <a:gd name="connsiteX9" fmla="*/ 488193 w 701382"/>
                  <a:gd name="connsiteY9" fmla="*/ 321553 h 683993"/>
                  <a:gd name="connsiteX10" fmla="*/ 569155 w 701382"/>
                  <a:gd name="connsiteY10" fmla="*/ 262022 h 683993"/>
                  <a:gd name="connsiteX11" fmla="*/ 552486 w 701382"/>
                  <a:gd name="connsiteY11" fmla="*/ 176297 h 683993"/>
                  <a:gd name="connsiteX12" fmla="*/ 431043 w 701382"/>
                  <a:gd name="connsiteY12" fmla="*/ 116766 h 683993"/>
                  <a:gd name="connsiteX13" fmla="*/ 311980 w 701382"/>
                  <a:gd name="connsiteY13" fmla="*/ 114384 h 683993"/>
                  <a:gd name="connsiteX14" fmla="*/ 197680 w 701382"/>
                  <a:gd name="connsiteY14" fmla="*/ 145341 h 683993"/>
                  <a:gd name="connsiteX15" fmla="*/ 126243 w 701382"/>
                  <a:gd name="connsiteY15" fmla="*/ 242972 h 683993"/>
                  <a:gd name="connsiteX16" fmla="*/ 111955 w 701382"/>
                  <a:gd name="connsiteY16" fmla="*/ 295359 h 683993"/>
                  <a:gd name="connsiteX17" fmla="*/ 114336 w 701382"/>
                  <a:gd name="connsiteY17" fmla="*/ 359653 h 683993"/>
                  <a:gd name="connsiteX18" fmla="*/ 188155 w 701382"/>
                  <a:gd name="connsiteY18" fmla="*/ 364416 h 683993"/>
                  <a:gd name="connsiteX19" fmla="*/ 338174 w 701382"/>
                  <a:gd name="connsiteY19" fmla="*/ 307266 h 683993"/>
                  <a:gd name="connsiteX20" fmla="*/ 390561 w 701382"/>
                  <a:gd name="connsiteY20" fmla="*/ 271547 h 683993"/>
                  <a:gd name="connsiteX21" fmla="*/ 428661 w 701382"/>
                  <a:gd name="connsiteY21" fmla="*/ 231066 h 683993"/>
                  <a:gd name="connsiteX22" fmla="*/ 495336 w 701382"/>
                  <a:gd name="connsiteY22" fmla="*/ 223922 h 683993"/>
                  <a:gd name="connsiteX23" fmla="*/ 571536 w 701382"/>
                  <a:gd name="connsiteY23" fmla="*/ 212016 h 683993"/>
                  <a:gd name="connsiteX24" fmla="*/ 564393 w 701382"/>
                  <a:gd name="connsiteY24" fmla="*/ 266784 h 683993"/>
                  <a:gd name="connsiteX25" fmla="*/ 442949 w 701382"/>
                  <a:gd name="connsiteY25" fmla="*/ 359653 h 683993"/>
                  <a:gd name="connsiteX26" fmla="*/ 269118 w 701382"/>
                  <a:gd name="connsiteY26" fmla="*/ 381084 h 683993"/>
                  <a:gd name="connsiteX27" fmla="*/ 176249 w 701382"/>
                  <a:gd name="connsiteY27" fmla="*/ 438234 h 683993"/>
                  <a:gd name="connsiteX28" fmla="*/ 126242 w 701382"/>
                  <a:gd name="connsiteY28" fmla="*/ 471572 h 683993"/>
                  <a:gd name="connsiteX29" fmla="*/ 33374 w 701382"/>
                  <a:gd name="connsiteY29" fmla="*/ 452522 h 683993"/>
                  <a:gd name="connsiteX30" fmla="*/ 36 w 701382"/>
                  <a:gd name="connsiteY30" fmla="*/ 328697 h 683993"/>
                  <a:gd name="connsiteX31" fmla="*/ 28611 w 701382"/>
                  <a:gd name="connsiteY31" fmla="*/ 192966 h 683993"/>
                  <a:gd name="connsiteX32" fmla="*/ 102430 w 701382"/>
                  <a:gd name="connsiteY32" fmla="*/ 88191 h 683993"/>
                  <a:gd name="connsiteX33" fmla="*/ 188156 w 701382"/>
                  <a:gd name="connsiteY33" fmla="*/ 23896 h 683993"/>
                  <a:gd name="connsiteX34" fmla="*/ 307218 w 701382"/>
                  <a:gd name="connsiteY34" fmla="*/ 84 h 683993"/>
                  <a:gd name="connsiteX35" fmla="*/ 469143 w 701382"/>
                  <a:gd name="connsiteY35" fmla="*/ 19134 h 683993"/>
                  <a:gd name="connsiteX36" fmla="*/ 592968 w 701382"/>
                  <a:gd name="connsiteY36" fmla="*/ 90572 h 683993"/>
                  <a:gd name="connsiteX37" fmla="*/ 676311 w 701382"/>
                  <a:gd name="connsiteY37" fmla="*/ 178678 h 683993"/>
                  <a:gd name="connsiteX38" fmla="*/ 697743 w 701382"/>
                  <a:gd name="connsiteY38" fmla="*/ 297741 h 683993"/>
                  <a:gd name="connsiteX39" fmla="*/ 612018 w 701382"/>
                  <a:gd name="connsiteY39" fmla="*/ 385847 h 683993"/>
                  <a:gd name="connsiteX40" fmla="*/ 478668 w 701382"/>
                  <a:gd name="connsiteY40" fmla="*/ 435853 h 683993"/>
                  <a:gd name="connsiteX41" fmla="*/ 359605 w 701382"/>
                  <a:gd name="connsiteY41" fmla="*/ 452522 h 683993"/>
                  <a:gd name="connsiteX42" fmla="*/ 283405 w 701382"/>
                  <a:gd name="connsiteY42" fmla="*/ 490622 h 683993"/>
                  <a:gd name="connsiteX43" fmla="*/ 254830 w 701382"/>
                  <a:gd name="connsiteY43" fmla="*/ 540628 h 683993"/>
                  <a:gd name="connsiteX44" fmla="*/ 319124 w 701382"/>
                  <a:gd name="connsiteY44" fmla="*/ 583491 h 683993"/>
                  <a:gd name="connsiteX45" fmla="*/ 471524 w 701382"/>
                  <a:gd name="connsiteY45" fmla="*/ 552534 h 683993"/>
                  <a:gd name="connsiteX46" fmla="*/ 573918 w 701382"/>
                  <a:gd name="connsiteY46" fmla="*/ 493003 h 683993"/>
                  <a:gd name="connsiteX47" fmla="*/ 612018 w 701382"/>
                  <a:gd name="connsiteY47" fmla="*/ 469191 h 683993"/>
                  <a:gd name="connsiteX48" fmla="*/ 683455 w 701382"/>
                  <a:gd name="connsiteY48" fmla="*/ 485859 h 683993"/>
                  <a:gd name="connsiteX49" fmla="*/ 640593 w 701382"/>
                  <a:gd name="connsiteY49" fmla="*/ 538247 h 683993"/>
                  <a:gd name="connsiteX50" fmla="*/ 609636 w 701382"/>
                  <a:gd name="connsiteY50" fmla="*/ 604922 h 683993"/>
                  <a:gd name="connsiteX0" fmla="*/ 609636 w 701382"/>
                  <a:gd name="connsiteY0" fmla="*/ 604922 h 683993"/>
                  <a:gd name="connsiteX1" fmla="*/ 514386 w 701382"/>
                  <a:gd name="connsiteY1" fmla="*/ 654928 h 683993"/>
                  <a:gd name="connsiteX2" fmla="*/ 442949 w 701382"/>
                  <a:gd name="connsiteY2" fmla="*/ 676359 h 683993"/>
                  <a:gd name="connsiteX3" fmla="*/ 342936 w 701382"/>
                  <a:gd name="connsiteY3" fmla="*/ 683503 h 683993"/>
                  <a:gd name="connsiteX4" fmla="*/ 221493 w 701382"/>
                  <a:gd name="connsiteY4" fmla="*/ 664453 h 683993"/>
                  <a:gd name="connsiteX5" fmla="*/ 131005 w 701382"/>
                  <a:gd name="connsiteY5" fmla="*/ 576347 h 683993"/>
                  <a:gd name="connsiteX6" fmla="*/ 157199 w 701382"/>
                  <a:gd name="connsiteY6" fmla="*/ 462047 h 683993"/>
                  <a:gd name="connsiteX7" fmla="*/ 250068 w 701382"/>
                  <a:gd name="connsiteY7" fmla="*/ 395372 h 683993"/>
                  <a:gd name="connsiteX8" fmla="*/ 347699 w 701382"/>
                  <a:gd name="connsiteY8" fmla="*/ 352509 h 683993"/>
                  <a:gd name="connsiteX9" fmla="*/ 488193 w 701382"/>
                  <a:gd name="connsiteY9" fmla="*/ 321553 h 683993"/>
                  <a:gd name="connsiteX10" fmla="*/ 569155 w 701382"/>
                  <a:gd name="connsiteY10" fmla="*/ 262022 h 683993"/>
                  <a:gd name="connsiteX11" fmla="*/ 552486 w 701382"/>
                  <a:gd name="connsiteY11" fmla="*/ 176297 h 683993"/>
                  <a:gd name="connsiteX12" fmla="*/ 431043 w 701382"/>
                  <a:gd name="connsiteY12" fmla="*/ 116766 h 683993"/>
                  <a:gd name="connsiteX13" fmla="*/ 311980 w 701382"/>
                  <a:gd name="connsiteY13" fmla="*/ 114384 h 683993"/>
                  <a:gd name="connsiteX14" fmla="*/ 197680 w 701382"/>
                  <a:gd name="connsiteY14" fmla="*/ 145341 h 683993"/>
                  <a:gd name="connsiteX15" fmla="*/ 126243 w 701382"/>
                  <a:gd name="connsiteY15" fmla="*/ 242972 h 683993"/>
                  <a:gd name="connsiteX16" fmla="*/ 111955 w 701382"/>
                  <a:gd name="connsiteY16" fmla="*/ 295359 h 683993"/>
                  <a:gd name="connsiteX17" fmla="*/ 114336 w 701382"/>
                  <a:gd name="connsiteY17" fmla="*/ 359653 h 683993"/>
                  <a:gd name="connsiteX18" fmla="*/ 188155 w 701382"/>
                  <a:gd name="connsiteY18" fmla="*/ 364416 h 683993"/>
                  <a:gd name="connsiteX19" fmla="*/ 338174 w 701382"/>
                  <a:gd name="connsiteY19" fmla="*/ 307266 h 683993"/>
                  <a:gd name="connsiteX20" fmla="*/ 390561 w 701382"/>
                  <a:gd name="connsiteY20" fmla="*/ 271547 h 683993"/>
                  <a:gd name="connsiteX21" fmla="*/ 428661 w 701382"/>
                  <a:gd name="connsiteY21" fmla="*/ 231066 h 683993"/>
                  <a:gd name="connsiteX22" fmla="*/ 495336 w 701382"/>
                  <a:gd name="connsiteY22" fmla="*/ 223922 h 683993"/>
                  <a:gd name="connsiteX23" fmla="*/ 571536 w 701382"/>
                  <a:gd name="connsiteY23" fmla="*/ 212016 h 683993"/>
                  <a:gd name="connsiteX24" fmla="*/ 564393 w 701382"/>
                  <a:gd name="connsiteY24" fmla="*/ 266784 h 683993"/>
                  <a:gd name="connsiteX25" fmla="*/ 442949 w 701382"/>
                  <a:gd name="connsiteY25" fmla="*/ 359653 h 683993"/>
                  <a:gd name="connsiteX26" fmla="*/ 269118 w 701382"/>
                  <a:gd name="connsiteY26" fmla="*/ 381084 h 683993"/>
                  <a:gd name="connsiteX27" fmla="*/ 176249 w 701382"/>
                  <a:gd name="connsiteY27" fmla="*/ 438234 h 683993"/>
                  <a:gd name="connsiteX28" fmla="*/ 126242 w 701382"/>
                  <a:gd name="connsiteY28" fmla="*/ 471572 h 683993"/>
                  <a:gd name="connsiteX29" fmla="*/ 33374 w 701382"/>
                  <a:gd name="connsiteY29" fmla="*/ 452522 h 683993"/>
                  <a:gd name="connsiteX30" fmla="*/ 36 w 701382"/>
                  <a:gd name="connsiteY30" fmla="*/ 328697 h 683993"/>
                  <a:gd name="connsiteX31" fmla="*/ 28611 w 701382"/>
                  <a:gd name="connsiteY31" fmla="*/ 192966 h 683993"/>
                  <a:gd name="connsiteX32" fmla="*/ 102430 w 701382"/>
                  <a:gd name="connsiteY32" fmla="*/ 88191 h 683993"/>
                  <a:gd name="connsiteX33" fmla="*/ 188156 w 701382"/>
                  <a:gd name="connsiteY33" fmla="*/ 23896 h 683993"/>
                  <a:gd name="connsiteX34" fmla="*/ 307218 w 701382"/>
                  <a:gd name="connsiteY34" fmla="*/ 84 h 683993"/>
                  <a:gd name="connsiteX35" fmla="*/ 469143 w 701382"/>
                  <a:gd name="connsiteY35" fmla="*/ 19134 h 683993"/>
                  <a:gd name="connsiteX36" fmla="*/ 592968 w 701382"/>
                  <a:gd name="connsiteY36" fmla="*/ 90572 h 683993"/>
                  <a:gd name="connsiteX37" fmla="*/ 676311 w 701382"/>
                  <a:gd name="connsiteY37" fmla="*/ 178678 h 683993"/>
                  <a:gd name="connsiteX38" fmla="*/ 697743 w 701382"/>
                  <a:gd name="connsiteY38" fmla="*/ 297741 h 683993"/>
                  <a:gd name="connsiteX39" fmla="*/ 612018 w 701382"/>
                  <a:gd name="connsiteY39" fmla="*/ 385847 h 683993"/>
                  <a:gd name="connsiteX40" fmla="*/ 478668 w 701382"/>
                  <a:gd name="connsiteY40" fmla="*/ 435853 h 683993"/>
                  <a:gd name="connsiteX41" fmla="*/ 359605 w 701382"/>
                  <a:gd name="connsiteY41" fmla="*/ 452522 h 683993"/>
                  <a:gd name="connsiteX42" fmla="*/ 283405 w 701382"/>
                  <a:gd name="connsiteY42" fmla="*/ 490622 h 683993"/>
                  <a:gd name="connsiteX43" fmla="*/ 266736 w 701382"/>
                  <a:gd name="connsiteY43" fmla="*/ 535865 h 683993"/>
                  <a:gd name="connsiteX44" fmla="*/ 319124 w 701382"/>
                  <a:gd name="connsiteY44" fmla="*/ 583491 h 683993"/>
                  <a:gd name="connsiteX45" fmla="*/ 471524 w 701382"/>
                  <a:gd name="connsiteY45" fmla="*/ 552534 h 683993"/>
                  <a:gd name="connsiteX46" fmla="*/ 573918 w 701382"/>
                  <a:gd name="connsiteY46" fmla="*/ 493003 h 683993"/>
                  <a:gd name="connsiteX47" fmla="*/ 612018 w 701382"/>
                  <a:gd name="connsiteY47" fmla="*/ 469191 h 683993"/>
                  <a:gd name="connsiteX48" fmla="*/ 683455 w 701382"/>
                  <a:gd name="connsiteY48" fmla="*/ 485859 h 683993"/>
                  <a:gd name="connsiteX49" fmla="*/ 640593 w 701382"/>
                  <a:gd name="connsiteY49" fmla="*/ 538247 h 683993"/>
                  <a:gd name="connsiteX50" fmla="*/ 609636 w 701382"/>
                  <a:gd name="connsiteY50" fmla="*/ 604922 h 683993"/>
                  <a:gd name="connsiteX0" fmla="*/ 609636 w 701382"/>
                  <a:gd name="connsiteY0" fmla="*/ 604922 h 683993"/>
                  <a:gd name="connsiteX1" fmla="*/ 514386 w 701382"/>
                  <a:gd name="connsiteY1" fmla="*/ 654928 h 683993"/>
                  <a:gd name="connsiteX2" fmla="*/ 442949 w 701382"/>
                  <a:gd name="connsiteY2" fmla="*/ 676359 h 683993"/>
                  <a:gd name="connsiteX3" fmla="*/ 342936 w 701382"/>
                  <a:gd name="connsiteY3" fmla="*/ 683503 h 683993"/>
                  <a:gd name="connsiteX4" fmla="*/ 221493 w 701382"/>
                  <a:gd name="connsiteY4" fmla="*/ 664453 h 683993"/>
                  <a:gd name="connsiteX5" fmla="*/ 131005 w 701382"/>
                  <a:gd name="connsiteY5" fmla="*/ 576347 h 683993"/>
                  <a:gd name="connsiteX6" fmla="*/ 157199 w 701382"/>
                  <a:gd name="connsiteY6" fmla="*/ 462047 h 683993"/>
                  <a:gd name="connsiteX7" fmla="*/ 250068 w 701382"/>
                  <a:gd name="connsiteY7" fmla="*/ 395372 h 683993"/>
                  <a:gd name="connsiteX8" fmla="*/ 347699 w 701382"/>
                  <a:gd name="connsiteY8" fmla="*/ 352509 h 683993"/>
                  <a:gd name="connsiteX9" fmla="*/ 488193 w 701382"/>
                  <a:gd name="connsiteY9" fmla="*/ 321553 h 683993"/>
                  <a:gd name="connsiteX10" fmla="*/ 569155 w 701382"/>
                  <a:gd name="connsiteY10" fmla="*/ 262022 h 683993"/>
                  <a:gd name="connsiteX11" fmla="*/ 552486 w 701382"/>
                  <a:gd name="connsiteY11" fmla="*/ 176297 h 683993"/>
                  <a:gd name="connsiteX12" fmla="*/ 431043 w 701382"/>
                  <a:gd name="connsiteY12" fmla="*/ 116766 h 683993"/>
                  <a:gd name="connsiteX13" fmla="*/ 311980 w 701382"/>
                  <a:gd name="connsiteY13" fmla="*/ 114384 h 683993"/>
                  <a:gd name="connsiteX14" fmla="*/ 197680 w 701382"/>
                  <a:gd name="connsiteY14" fmla="*/ 145341 h 683993"/>
                  <a:gd name="connsiteX15" fmla="*/ 126243 w 701382"/>
                  <a:gd name="connsiteY15" fmla="*/ 242972 h 683993"/>
                  <a:gd name="connsiteX16" fmla="*/ 111955 w 701382"/>
                  <a:gd name="connsiteY16" fmla="*/ 295359 h 683993"/>
                  <a:gd name="connsiteX17" fmla="*/ 114336 w 701382"/>
                  <a:gd name="connsiteY17" fmla="*/ 359653 h 683993"/>
                  <a:gd name="connsiteX18" fmla="*/ 188155 w 701382"/>
                  <a:gd name="connsiteY18" fmla="*/ 364416 h 683993"/>
                  <a:gd name="connsiteX19" fmla="*/ 338174 w 701382"/>
                  <a:gd name="connsiteY19" fmla="*/ 307266 h 683993"/>
                  <a:gd name="connsiteX20" fmla="*/ 390561 w 701382"/>
                  <a:gd name="connsiteY20" fmla="*/ 271547 h 683993"/>
                  <a:gd name="connsiteX21" fmla="*/ 428661 w 701382"/>
                  <a:gd name="connsiteY21" fmla="*/ 231066 h 683993"/>
                  <a:gd name="connsiteX22" fmla="*/ 495336 w 701382"/>
                  <a:gd name="connsiteY22" fmla="*/ 223922 h 683993"/>
                  <a:gd name="connsiteX23" fmla="*/ 571536 w 701382"/>
                  <a:gd name="connsiteY23" fmla="*/ 212016 h 683993"/>
                  <a:gd name="connsiteX24" fmla="*/ 564393 w 701382"/>
                  <a:gd name="connsiteY24" fmla="*/ 266784 h 683993"/>
                  <a:gd name="connsiteX25" fmla="*/ 442949 w 701382"/>
                  <a:gd name="connsiteY25" fmla="*/ 359653 h 683993"/>
                  <a:gd name="connsiteX26" fmla="*/ 269118 w 701382"/>
                  <a:gd name="connsiteY26" fmla="*/ 381084 h 683993"/>
                  <a:gd name="connsiteX27" fmla="*/ 176249 w 701382"/>
                  <a:gd name="connsiteY27" fmla="*/ 438234 h 683993"/>
                  <a:gd name="connsiteX28" fmla="*/ 126242 w 701382"/>
                  <a:gd name="connsiteY28" fmla="*/ 471572 h 683993"/>
                  <a:gd name="connsiteX29" fmla="*/ 33374 w 701382"/>
                  <a:gd name="connsiteY29" fmla="*/ 452522 h 683993"/>
                  <a:gd name="connsiteX30" fmla="*/ 36 w 701382"/>
                  <a:gd name="connsiteY30" fmla="*/ 328697 h 683993"/>
                  <a:gd name="connsiteX31" fmla="*/ 28611 w 701382"/>
                  <a:gd name="connsiteY31" fmla="*/ 192966 h 683993"/>
                  <a:gd name="connsiteX32" fmla="*/ 102430 w 701382"/>
                  <a:gd name="connsiteY32" fmla="*/ 88191 h 683993"/>
                  <a:gd name="connsiteX33" fmla="*/ 188156 w 701382"/>
                  <a:gd name="connsiteY33" fmla="*/ 23896 h 683993"/>
                  <a:gd name="connsiteX34" fmla="*/ 307218 w 701382"/>
                  <a:gd name="connsiteY34" fmla="*/ 84 h 683993"/>
                  <a:gd name="connsiteX35" fmla="*/ 469143 w 701382"/>
                  <a:gd name="connsiteY35" fmla="*/ 19134 h 683993"/>
                  <a:gd name="connsiteX36" fmla="*/ 592968 w 701382"/>
                  <a:gd name="connsiteY36" fmla="*/ 90572 h 683993"/>
                  <a:gd name="connsiteX37" fmla="*/ 676311 w 701382"/>
                  <a:gd name="connsiteY37" fmla="*/ 178678 h 683993"/>
                  <a:gd name="connsiteX38" fmla="*/ 697743 w 701382"/>
                  <a:gd name="connsiteY38" fmla="*/ 297741 h 683993"/>
                  <a:gd name="connsiteX39" fmla="*/ 612018 w 701382"/>
                  <a:gd name="connsiteY39" fmla="*/ 385847 h 683993"/>
                  <a:gd name="connsiteX40" fmla="*/ 478668 w 701382"/>
                  <a:gd name="connsiteY40" fmla="*/ 435853 h 683993"/>
                  <a:gd name="connsiteX41" fmla="*/ 359605 w 701382"/>
                  <a:gd name="connsiteY41" fmla="*/ 452522 h 683993"/>
                  <a:gd name="connsiteX42" fmla="*/ 283405 w 701382"/>
                  <a:gd name="connsiteY42" fmla="*/ 490622 h 683993"/>
                  <a:gd name="connsiteX43" fmla="*/ 266736 w 701382"/>
                  <a:gd name="connsiteY43" fmla="*/ 535865 h 683993"/>
                  <a:gd name="connsiteX44" fmla="*/ 321505 w 701382"/>
                  <a:gd name="connsiteY44" fmla="*/ 576348 h 683993"/>
                  <a:gd name="connsiteX45" fmla="*/ 471524 w 701382"/>
                  <a:gd name="connsiteY45" fmla="*/ 552534 h 683993"/>
                  <a:gd name="connsiteX46" fmla="*/ 573918 w 701382"/>
                  <a:gd name="connsiteY46" fmla="*/ 493003 h 683993"/>
                  <a:gd name="connsiteX47" fmla="*/ 612018 w 701382"/>
                  <a:gd name="connsiteY47" fmla="*/ 469191 h 683993"/>
                  <a:gd name="connsiteX48" fmla="*/ 683455 w 701382"/>
                  <a:gd name="connsiteY48" fmla="*/ 485859 h 683993"/>
                  <a:gd name="connsiteX49" fmla="*/ 640593 w 701382"/>
                  <a:gd name="connsiteY49" fmla="*/ 538247 h 683993"/>
                  <a:gd name="connsiteX50" fmla="*/ 609636 w 701382"/>
                  <a:gd name="connsiteY50" fmla="*/ 604922 h 683993"/>
                  <a:gd name="connsiteX0" fmla="*/ 609636 w 701382"/>
                  <a:gd name="connsiteY0" fmla="*/ 604922 h 683993"/>
                  <a:gd name="connsiteX1" fmla="*/ 514386 w 701382"/>
                  <a:gd name="connsiteY1" fmla="*/ 654928 h 683993"/>
                  <a:gd name="connsiteX2" fmla="*/ 442949 w 701382"/>
                  <a:gd name="connsiteY2" fmla="*/ 676359 h 683993"/>
                  <a:gd name="connsiteX3" fmla="*/ 342936 w 701382"/>
                  <a:gd name="connsiteY3" fmla="*/ 683503 h 683993"/>
                  <a:gd name="connsiteX4" fmla="*/ 221493 w 701382"/>
                  <a:gd name="connsiteY4" fmla="*/ 664453 h 683993"/>
                  <a:gd name="connsiteX5" fmla="*/ 131005 w 701382"/>
                  <a:gd name="connsiteY5" fmla="*/ 576347 h 683993"/>
                  <a:gd name="connsiteX6" fmla="*/ 157199 w 701382"/>
                  <a:gd name="connsiteY6" fmla="*/ 462047 h 683993"/>
                  <a:gd name="connsiteX7" fmla="*/ 250068 w 701382"/>
                  <a:gd name="connsiteY7" fmla="*/ 395372 h 683993"/>
                  <a:gd name="connsiteX8" fmla="*/ 347699 w 701382"/>
                  <a:gd name="connsiteY8" fmla="*/ 352509 h 683993"/>
                  <a:gd name="connsiteX9" fmla="*/ 488193 w 701382"/>
                  <a:gd name="connsiteY9" fmla="*/ 321553 h 683993"/>
                  <a:gd name="connsiteX10" fmla="*/ 569155 w 701382"/>
                  <a:gd name="connsiteY10" fmla="*/ 262022 h 683993"/>
                  <a:gd name="connsiteX11" fmla="*/ 552486 w 701382"/>
                  <a:gd name="connsiteY11" fmla="*/ 176297 h 683993"/>
                  <a:gd name="connsiteX12" fmla="*/ 431043 w 701382"/>
                  <a:gd name="connsiteY12" fmla="*/ 116766 h 683993"/>
                  <a:gd name="connsiteX13" fmla="*/ 311980 w 701382"/>
                  <a:gd name="connsiteY13" fmla="*/ 114384 h 683993"/>
                  <a:gd name="connsiteX14" fmla="*/ 197680 w 701382"/>
                  <a:gd name="connsiteY14" fmla="*/ 145341 h 683993"/>
                  <a:gd name="connsiteX15" fmla="*/ 126243 w 701382"/>
                  <a:gd name="connsiteY15" fmla="*/ 242972 h 683993"/>
                  <a:gd name="connsiteX16" fmla="*/ 111955 w 701382"/>
                  <a:gd name="connsiteY16" fmla="*/ 295359 h 683993"/>
                  <a:gd name="connsiteX17" fmla="*/ 114336 w 701382"/>
                  <a:gd name="connsiteY17" fmla="*/ 359653 h 683993"/>
                  <a:gd name="connsiteX18" fmla="*/ 188155 w 701382"/>
                  <a:gd name="connsiteY18" fmla="*/ 364416 h 683993"/>
                  <a:gd name="connsiteX19" fmla="*/ 338174 w 701382"/>
                  <a:gd name="connsiteY19" fmla="*/ 307266 h 683993"/>
                  <a:gd name="connsiteX20" fmla="*/ 390561 w 701382"/>
                  <a:gd name="connsiteY20" fmla="*/ 271547 h 683993"/>
                  <a:gd name="connsiteX21" fmla="*/ 428661 w 701382"/>
                  <a:gd name="connsiteY21" fmla="*/ 231066 h 683993"/>
                  <a:gd name="connsiteX22" fmla="*/ 495336 w 701382"/>
                  <a:gd name="connsiteY22" fmla="*/ 223922 h 683993"/>
                  <a:gd name="connsiteX23" fmla="*/ 571536 w 701382"/>
                  <a:gd name="connsiteY23" fmla="*/ 212016 h 683993"/>
                  <a:gd name="connsiteX24" fmla="*/ 564393 w 701382"/>
                  <a:gd name="connsiteY24" fmla="*/ 266784 h 683993"/>
                  <a:gd name="connsiteX25" fmla="*/ 442949 w 701382"/>
                  <a:gd name="connsiteY25" fmla="*/ 359653 h 683993"/>
                  <a:gd name="connsiteX26" fmla="*/ 269118 w 701382"/>
                  <a:gd name="connsiteY26" fmla="*/ 381084 h 683993"/>
                  <a:gd name="connsiteX27" fmla="*/ 176249 w 701382"/>
                  <a:gd name="connsiteY27" fmla="*/ 438234 h 683993"/>
                  <a:gd name="connsiteX28" fmla="*/ 126242 w 701382"/>
                  <a:gd name="connsiteY28" fmla="*/ 471572 h 683993"/>
                  <a:gd name="connsiteX29" fmla="*/ 33374 w 701382"/>
                  <a:gd name="connsiteY29" fmla="*/ 452522 h 683993"/>
                  <a:gd name="connsiteX30" fmla="*/ 36 w 701382"/>
                  <a:gd name="connsiteY30" fmla="*/ 328697 h 683993"/>
                  <a:gd name="connsiteX31" fmla="*/ 28611 w 701382"/>
                  <a:gd name="connsiteY31" fmla="*/ 192966 h 683993"/>
                  <a:gd name="connsiteX32" fmla="*/ 102430 w 701382"/>
                  <a:gd name="connsiteY32" fmla="*/ 88191 h 683993"/>
                  <a:gd name="connsiteX33" fmla="*/ 188156 w 701382"/>
                  <a:gd name="connsiteY33" fmla="*/ 23896 h 683993"/>
                  <a:gd name="connsiteX34" fmla="*/ 307218 w 701382"/>
                  <a:gd name="connsiteY34" fmla="*/ 84 h 683993"/>
                  <a:gd name="connsiteX35" fmla="*/ 469143 w 701382"/>
                  <a:gd name="connsiteY35" fmla="*/ 19134 h 683993"/>
                  <a:gd name="connsiteX36" fmla="*/ 592968 w 701382"/>
                  <a:gd name="connsiteY36" fmla="*/ 90572 h 683993"/>
                  <a:gd name="connsiteX37" fmla="*/ 676311 w 701382"/>
                  <a:gd name="connsiteY37" fmla="*/ 178678 h 683993"/>
                  <a:gd name="connsiteX38" fmla="*/ 697743 w 701382"/>
                  <a:gd name="connsiteY38" fmla="*/ 297741 h 683993"/>
                  <a:gd name="connsiteX39" fmla="*/ 612018 w 701382"/>
                  <a:gd name="connsiteY39" fmla="*/ 385847 h 683993"/>
                  <a:gd name="connsiteX40" fmla="*/ 478668 w 701382"/>
                  <a:gd name="connsiteY40" fmla="*/ 435853 h 683993"/>
                  <a:gd name="connsiteX41" fmla="*/ 359605 w 701382"/>
                  <a:gd name="connsiteY41" fmla="*/ 452522 h 683993"/>
                  <a:gd name="connsiteX42" fmla="*/ 292930 w 701382"/>
                  <a:gd name="connsiteY42" fmla="*/ 490622 h 683993"/>
                  <a:gd name="connsiteX43" fmla="*/ 266736 w 701382"/>
                  <a:gd name="connsiteY43" fmla="*/ 535865 h 683993"/>
                  <a:gd name="connsiteX44" fmla="*/ 321505 w 701382"/>
                  <a:gd name="connsiteY44" fmla="*/ 576348 h 683993"/>
                  <a:gd name="connsiteX45" fmla="*/ 471524 w 701382"/>
                  <a:gd name="connsiteY45" fmla="*/ 552534 h 683993"/>
                  <a:gd name="connsiteX46" fmla="*/ 573918 w 701382"/>
                  <a:gd name="connsiteY46" fmla="*/ 493003 h 683993"/>
                  <a:gd name="connsiteX47" fmla="*/ 612018 w 701382"/>
                  <a:gd name="connsiteY47" fmla="*/ 469191 h 683993"/>
                  <a:gd name="connsiteX48" fmla="*/ 683455 w 701382"/>
                  <a:gd name="connsiteY48" fmla="*/ 485859 h 683993"/>
                  <a:gd name="connsiteX49" fmla="*/ 640593 w 701382"/>
                  <a:gd name="connsiteY49" fmla="*/ 538247 h 683993"/>
                  <a:gd name="connsiteX50" fmla="*/ 609636 w 701382"/>
                  <a:gd name="connsiteY50" fmla="*/ 604922 h 68399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76347 h 688563"/>
                  <a:gd name="connsiteX6" fmla="*/ 157199 w 701382"/>
                  <a:gd name="connsiteY6" fmla="*/ 462047 h 688563"/>
                  <a:gd name="connsiteX7" fmla="*/ 250068 w 701382"/>
                  <a:gd name="connsiteY7" fmla="*/ 395372 h 688563"/>
                  <a:gd name="connsiteX8" fmla="*/ 347699 w 701382"/>
                  <a:gd name="connsiteY8" fmla="*/ 352509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8174 w 701382"/>
                  <a:gd name="connsiteY19" fmla="*/ 307266 h 688563"/>
                  <a:gd name="connsiteX20" fmla="*/ 390561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42949 w 701382"/>
                  <a:gd name="connsiteY25" fmla="*/ 359653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26242 w 701382"/>
                  <a:gd name="connsiteY28" fmla="*/ 471572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12018 w 701382"/>
                  <a:gd name="connsiteY47" fmla="*/ 469191 h 688563"/>
                  <a:gd name="connsiteX48" fmla="*/ 683455 w 701382"/>
                  <a:gd name="connsiteY48" fmla="*/ 485859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50068 w 701382"/>
                  <a:gd name="connsiteY7" fmla="*/ 395372 h 688563"/>
                  <a:gd name="connsiteX8" fmla="*/ 347699 w 701382"/>
                  <a:gd name="connsiteY8" fmla="*/ 352509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8174 w 701382"/>
                  <a:gd name="connsiteY19" fmla="*/ 307266 h 688563"/>
                  <a:gd name="connsiteX20" fmla="*/ 390561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42949 w 701382"/>
                  <a:gd name="connsiteY25" fmla="*/ 359653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26242 w 701382"/>
                  <a:gd name="connsiteY28" fmla="*/ 471572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12018 w 701382"/>
                  <a:gd name="connsiteY47" fmla="*/ 469191 h 688563"/>
                  <a:gd name="connsiteX48" fmla="*/ 683455 w 701382"/>
                  <a:gd name="connsiteY48" fmla="*/ 485859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50068 w 701382"/>
                  <a:gd name="connsiteY7" fmla="*/ 395372 h 688563"/>
                  <a:gd name="connsiteX8" fmla="*/ 347699 w 701382"/>
                  <a:gd name="connsiteY8" fmla="*/ 352509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8174 w 701382"/>
                  <a:gd name="connsiteY19" fmla="*/ 307266 h 688563"/>
                  <a:gd name="connsiteX20" fmla="*/ 390561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42949 w 701382"/>
                  <a:gd name="connsiteY25" fmla="*/ 359653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12018 w 701382"/>
                  <a:gd name="connsiteY47" fmla="*/ 469191 h 688563"/>
                  <a:gd name="connsiteX48" fmla="*/ 683455 w 701382"/>
                  <a:gd name="connsiteY48" fmla="*/ 485859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50068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8174 w 701382"/>
                  <a:gd name="connsiteY19" fmla="*/ 307266 h 688563"/>
                  <a:gd name="connsiteX20" fmla="*/ 390561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42949 w 701382"/>
                  <a:gd name="connsiteY25" fmla="*/ 359653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12018 w 701382"/>
                  <a:gd name="connsiteY47" fmla="*/ 469191 h 688563"/>
                  <a:gd name="connsiteX48" fmla="*/ 683455 w 701382"/>
                  <a:gd name="connsiteY48" fmla="*/ 485859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50068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90561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42949 w 701382"/>
                  <a:gd name="connsiteY25" fmla="*/ 359653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12018 w 701382"/>
                  <a:gd name="connsiteY47" fmla="*/ 469191 h 688563"/>
                  <a:gd name="connsiteX48" fmla="*/ 683455 w 701382"/>
                  <a:gd name="connsiteY48" fmla="*/ 485859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50068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85799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42949 w 701382"/>
                  <a:gd name="connsiteY25" fmla="*/ 359653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12018 w 701382"/>
                  <a:gd name="connsiteY47" fmla="*/ 469191 h 688563"/>
                  <a:gd name="connsiteX48" fmla="*/ 683455 w 701382"/>
                  <a:gd name="connsiteY48" fmla="*/ 485859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45306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85799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42949 w 701382"/>
                  <a:gd name="connsiteY25" fmla="*/ 359653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12018 w 701382"/>
                  <a:gd name="connsiteY47" fmla="*/ 469191 h 688563"/>
                  <a:gd name="connsiteX48" fmla="*/ 683455 w 701382"/>
                  <a:gd name="connsiteY48" fmla="*/ 485859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40543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85799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42949 w 701382"/>
                  <a:gd name="connsiteY25" fmla="*/ 359653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12018 w 701382"/>
                  <a:gd name="connsiteY47" fmla="*/ 469191 h 688563"/>
                  <a:gd name="connsiteX48" fmla="*/ 683455 w 701382"/>
                  <a:gd name="connsiteY48" fmla="*/ 485859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40543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85799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42949 w 701382"/>
                  <a:gd name="connsiteY25" fmla="*/ 359653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12018 w 701382"/>
                  <a:gd name="connsiteY47" fmla="*/ 469191 h 688563"/>
                  <a:gd name="connsiteX48" fmla="*/ 673930 w 701382"/>
                  <a:gd name="connsiteY48" fmla="*/ 481096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40543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85799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42949 w 701382"/>
                  <a:gd name="connsiteY25" fmla="*/ 359653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12018 w 701382"/>
                  <a:gd name="connsiteY47" fmla="*/ 469191 h 688563"/>
                  <a:gd name="connsiteX48" fmla="*/ 664405 w 701382"/>
                  <a:gd name="connsiteY48" fmla="*/ 488240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40543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85799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42949 w 701382"/>
                  <a:gd name="connsiteY25" fmla="*/ 359653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09636 w 701382"/>
                  <a:gd name="connsiteY47" fmla="*/ 478716 h 688563"/>
                  <a:gd name="connsiteX48" fmla="*/ 664405 w 701382"/>
                  <a:gd name="connsiteY48" fmla="*/ 488240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40543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85799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38187 w 701382"/>
                  <a:gd name="connsiteY25" fmla="*/ 352509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09636 w 701382"/>
                  <a:gd name="connsiteY47" fmla="*/ 478716 h 688563"/>
                  <a:gd name="connsiteX48" fmla="*/ 664405 w 701382"/>
                  <a:gd name="connsiteY48" fmla="*/ 488240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40543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85799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4393 w 701382"/>
                  <a:gd name="connsiteY24" fmla="*/ 266784 h 688563"/>
                  <a:gd name="connsiteX25" fmla="*/ 438187 w 701382"/>
                  <a:gd name="connsiteY25" fmla="*/ 340602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09636 w 701382"/>
                  <a:gd name="connsiteY47" fmla="*/ 478716 h 688563"/>
                  <a:gd name="connsiteX48" fmla="*/ 664405 w 701382"/>
                  <a:gd name="connsiteY48" fmla="*/ 488240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40543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85799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71536 w 701382"/>
                  <a:gd name="connsiteY23" fmla="*/ 212016 h 688563"/>
                  <a:gd name="connsiteX24" fmla="*/ 566775 w 701382"/>
                  <a:gd name="connsiteY24" fmla="*/ 271547 h 688563"/>
                  <a:gd name="connsiteX25" fmla="*/ 438187 w 701382"/>
                  <a:gd name="connsiteY25" fmla="*/ 340602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09636 w 701382"/>
                  <a:gd name="connsiteY47" fmla="*/ 478716 h 688563"/>
                  <a:gd name="connsiteX48" fmla="*/ 664405 w 701382"/>
                  <a:gd name="connsiteY48" fmla="*/ 488240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40543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85799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66773 w 701382"/>
                  <a:gd name="connsiteY23" fmla="*/ 212016 h 688563"/>
                  <a:gd name="connsiteX24" fmla="*/ 566775 w 701382"/>
                  <a:gd name="connsiteY24" fmla="*/ 271547 h 688563"/>
                  <a:gd name="connsiteX25" fmla="*/ 438187 w 701382"/>
                  <a:gd name="connsiteY25" fmla="*/ 340602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09636 w 701382"/>
                  <a:gd name="connsiteY47" fmla="*/ 478716 h 688563"/>
                  <a:gd name="connsiteX48" fmla="*/ 664405 w 701382"/>
                  <a:gd name="connsiteY48" fmla="*/ 488240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  <a:gd name="connsiteX0" fmla="*/ 609636 w 701382"/>
                  <a:gd name="connsiteY0" fmla="*/ 604922 h 688563"/>
                  <a:gd name="connsiteX1" fmla="*/ 514386 w 701382"/>
                  <a:gd name="connsiteY1" fmla="*/ 654928 h 688563"/>
                  <a:gd name="connsiteX2" fmla="*/ 442949 w 701382"/>
                  <a:gd name="connsiteY2" fmla="*/ 676359 h 688563"/>
                  <a:gd name="connsiteX3" fmla="*/ 338174 w 701382"/>
                  <a:gd name="connsiteY3" fmla="*/ 688265 h 688563"/>
                  <a:gd name="connsiteX4" fmla="*/ 221493 w 701382"/>
                  <a:gd name="connsiteY4" fmla="*/ 664453 h 688563"/>
                  <a:gd name="connsiteX5" fmla="*/ 131005 w 701382"/>
                  <a:gd name="connsiteY5" fmla="*/ 566822 h 688563"/>
                  <a:gd name="connsiteX6" fmla="*/ 157199 w 701382"/>
                  <a:gd name="connsiteY6" fmla="*/ 462047 h 688563"/>
                  <a:gd name="connsiteX7" fmla="*/ 240543 w 701382"/>
                  <a:gd name="connsiteY7" fmla="*/ 395372 h 688563"/>
                  <a:gd name="connsiteX8" fmla="*/ 373893 w 701382"/>
                  <a:gd name="connsiteY8" fmla="*/ 354891 h 688563"/>
                  <a:gd name="connsiteX9" fmla="*/ 488193 w 701382"/>
                  <a:gd name="connsiteY9" fmla="*/ 321553 h 688563"/>
                  <a:gd name="connsiteX10" fmla="*/ 569155 w 701382"/>
                  <a:gd name="connsiteY10" fmla="*/ 262022 h 688563"/>
                  <a:gd name="connsiteX11" fmla="*/ 552486 w 701382"/>
                  <a:gd name="connsiteY11" fmla="*/ 176297 h 688563"/>
                  <a:gd name="connsiteX12" fmla="*/ 431043 w 701382"/>
                  <a:gd name="connsiteY12" fmla="*/ 116766 h 688563"/>
                  <a:gd name="connsiteX13" fmla="*/ 311980 w 701382"/>
                  <a:gd name="connsiteY13" fmla="*/ 114384 h 688563"/>
                  <a:gd name="connsiteX14" fmla="*/ 197680 w 701382"/>
                  <a:gd name="connsiteY14" fmla="*/ 145341 h 688563"/>
                  <a:gd name="connsiteX15" fmla="*/ 126243 w 701382"/>
                  <a:gd name="connsiteY15" fmla="*/ 242972 h 688563"/>
                  <a:gd name="connsiteX16" fmla="*/ 111955 w 701382"/>
                  <a:gd name="connsiteY16" fmla="*/ 295359 h 688563"/>
                  <a:gd name="connsiteX17" fmla="*/ 114336 w 701382"/>
                  <a:gd name="connsiteY17" fmla="*/ 359653 h 688563"/>
                  <a:gd name="connsiteX18" fmla="*/ 188155 w 701382"/>
                  <a:gd name="connsiteY18" fmla="*/ 364416 h 688563"/>
                  <a:gd name="connsiteX19" fmla="*/ 335792 w 701382"/>
                  <a:gd name="connsiteY19" fmla="*/ 300122 h 688563"/>
                  <a:gd name="connsiteX20" fmla="*/ 385799 w 701382"/>
                  <a:gd name="connsiteY20" fmla="*/ 271547 h 688563"/>
                  <a:gd name="connsiteX21" fmla="*/ 428661 w 701382"/>
                  <a:gd name="connsiteY21" fmla="*/ 231066 h 688563"/>
                  <a:gd name="connsiteX22" fmla="*/ 495336 w 701382"/>
                  <a:gd name="connsiteY22" fmla="*/ 223922 h 688563"/>
                  <a:gd name="connsiteX23" fmla="*/ 566773 w 701382"/>
                  <a:gd name="connsiteY23" fmla="*/ 212016 h 688563"/>
                  <a:gd name="connsiteX24" fmla="*/ 564394 w 701382"/>
                  <a:gd name="connsiteY24" fmla="*/ 271547 h 688563"/>
                  <a:gd name="connsiteX25" fmla="*/ 438187 w 701382"/>
                  <a:gd name="connsiteY25" fmla="*/ 340602 h 688563"/>
                  <a:gd name="connsiteX26" fmla="*/ 269118 w 701382"/>
                  <a:gd name="connsiteY26" fmla="*/ 381084 h 688563"/>
                  <a:gd name="connsiteX27" fmla="*/ 176249 w 701382"/>
                  <a:gd name="connsiteY27" fmla="*/ 438234 h 688563"/>
                  <a:gd name="connsiteX28" fmla="*/ 119098 w 701382"/>
                  <a:gd name="connsiteY28" fmla="*/ 466809 h 688563"/>
                  <a:gd name="connsiteX29" fmla="*/ 33374 w 701382"/>
                  <a:gd name="connsiteY29" fmla="*/ 452522 h 688563"/>
                  <a:gd name="connsiteX30" fmla="*/ 36 w 701382"/>
                  <a:gd name="connsiteY30" fmla="*/ 328697 h 688563"/>
                  <a:gd name="connsiteX31" fmla="*/ 28611 w 701382"/>
                  <a:gd name="connsiteY31" fmla="*/ 192966 h 688563"/>
                  <a:gd name="connsiteX32" fmla="*/ 102430 w 701382"/>
                  <a:gd name="connsiteY32" fmla="*/ 88191 h 688563"/>
                  <a:gd name="connsiteX33" fmla="*/ 188156 w 701382"/>
                  <a:gd name="connsiteY33" fmla="*/ 23896 h 688563"/>
                  <a:gd name="connsiteX34" fmla="*/ 307218 w 701382"/>
                  <a:gd name="connsiteY34" fmla="*/ 84 h 688563"/>
                  <a:gd name="connsiteX35" fmla="*/ 469143 w 701382"/>
                  <a:gd name="connsiteY35" fmla="*/ 19134 h 688563"/>
                  <a:gd name="connsiteX36" fmla="*/ 592968 w 701382"/>
                  <a:gd name="connsiteY36" fmla="*/ 90572 h 688563"/>
                  <a:gd name="connsiteX37" fmla="*/ 676311 w 701382"/>
                  <a:gd name="connsiteY37" fmla="*/ 178678 h 688563"/>
                  <a:gd name="connsiteX38" fmla="*/ 697743 w 701382"/>
                  <a:gd name="connsiteY38" fmla="*/ 297741 h 688563"/>
                  <a:gd name="connsiteX39" fmla="*/ 612018 w 701382"/>
                  <a:gd name="connsiteY39" fmla="*/ 385847 h 688563"/>
                  <a:gd name="connsiteX40" fmla="*/ 478668 w 701382"/>
                  <a:gd name="connsiteY40" fmla="*/ 435853 h 688563"/>
                  <a:gd name="connsiteX41" fmla="*/ 359605 w 701382"/>
                  <a:gd name="connsiteY41" fmla="*/ 452522 h 688563"/>
                  <a:gd name="connsiteX42" fmla="*/ 292930 w 701382"/>
                  <a:gd name="connsiteY42" fmla="*/ 490622 h 688563"/>
                  <a:gd name="connsiteX43" fmla="*/ 266736 w 701382"/>
                  <a:gd name="connsiteY43" fmla="*/ 535865 h 688563"/>
                  <a:gd name="connsiteX44" fmla="*/ 321505 w 701382"/>
                  <a:gd name="connsiteY44" fmla="*/ 576348 h 688563"/>
                  <a:gd name="connsiteX45" fmla="*/ 471524 w 701382"/>
                  <a:gd name="connsiteY45" fmla="*/ 552534 h 688563"/>
                  <a:gd name="connsiteX46" fmla="*/ 573918 w 701382"/>
                  <a:gd name="connsiteY46" fmla="*/ 493003 h 688563"/>
                  <a:gd name="connsiteX47" fmla="*/ 609636 w 701382"/>
                  <a:gd name="connsiteY47" fmla="*/ 478716 h 688563"/>
                  <a:gd name="connsiteX48" fmla="*/ 664405 w 701382"/>
                  <a:gd name="connsiteY48" fmla="*/ 488240 h 688563"/>
                  <a:gd name="connsiteX49" fmla="*/ 640593 w 701382"/>
                  <a:gd name="connsiteY49" fmla="*/ 538247 h 688563"/>
                  <a:gd name="connsiteX50" fmla="*/ 609636 w 701382"/>
                  <a:gd name="connsiteY50" fmla="*/ 604922 h 688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01382" h="688563">
                    <a:moveTo>
                      <a:pt x="609636" y="604922"/>
                    </a:moveTo>
                    <a:cubicBezTo>
                      <a:pt x="588601" y="624369"/>
                      <a:pt x="542167" y="643022"/>
                      <a:pt x="514386" y="654928"/>
                    </a:cubicBezTo>
                    <a:cubicBezTo>
                      <a:pt x="486605" y="666834"/>
                      <a:pt x="472318" y="670803"/>
                      <a:pt x="442949" y="676359"/>
                    </a:cubicBezTo>
                    <a:cubicBezTo>
                      <a:pt x="413580" y="681915"/>
                      <a:pt x="375083" y="690249"/>
                      <a:pt x="338174" y="688265"/>
                    </a:cubicBezTo>
                    <a:cubicBezTo>
                      <a:pt x="301265" y="686281"/>
                      <a:pt x="256021" y="684693"/>
                      <a:pt x="221493" y="664453"/>
                    </a:cubicBezTo>
                    <a:cubicBezTo>
                      <a:pt x="186965" y="644213"/>
                      <a:pt x="141721" y="600556"/>
                      <a:pt x="131005" y="566822"/>
                    </a:cubicBezTo>
                    <a:cubicBezTo>
                      <a:pt x="120289" y="533088"/>
                      <a:pt x="138943" y="490622"/>
                      <a:pt x="157199" y="462047"/>
                    </a:cubicBezTo>
                    <a:cubicBezTo>
                      <a:pt x="175455" y="433472"/>
                      <a:pt x="204427" y="413231"/>
                      <a:pt x="240543" y="395372"/>
                    </a:cubicBezTo>
                    <a:cubicBezTo>
                      <a:pt x="276659" y="377513"/>
                      <a:pt x="332618" y="367194"/>
                      <a:pt x="373893" y="354891"/>
                    </a:cubicBezTo>
                    <a:cubicBezTo>
                      <a:pt x="415168" y="342588"/>
                      <a:pt x="455649" y="337031"/>
                      <a:pt x="488193" y="321553"/>
                    </a:cubicBezTo>
                    <a:cubicBezTo>
                      <a:pt x="520737" y="306075"/>
                      <a:pt x="558440" y="286231"/>
                      <a:pt x="569155" y="262022"/>
                    </a:cubicBezTo>
                    <a:cubicBezTo>
                      <a:pt x="579870" y="237813"/>
                      <a:pt x="575505" y="200506"/>
                      <a:pt x="552486" y="176297"/>
                    </a:cubicBezTo>
                    <a:cubicBezTo>
                      <a:pt x="529467" y="152088"/>
                      <a:pt x="471127" y="127085"/>
                      <a:pt x="431043" y="116766"/>
                    </a:cubicBezTo>
                    <a:cubicBezTo>
                      <a:pt x="390959" y="106447"/>
                      <a:pt x="350874" y="109622"/>
                      <a:pt x="311980" y="114384"/>
                    </a:cubicBezTo>
                    <a:cubicBezTo>
                      <a:pt x="273086" y="119146"/>
                      <a:pt x="228636" y="123910"/>
                      <a:pt x="197680" y="145341"/>
                    </a:cubicBezTo>
                    <a:cubicBezTo>
                      <a:pt x="166724" y="166772"/>
                      <a:pt x="140530" y="217969"/>
                      <a:pt x="126243" y="242972"/>
                    </a:cubicBezTo>
                    <a:cubicBezTo>
                      <a:pt x="111956" y="267975"/>
                      <a:pt x="113939" y="275912"/>
                      <a:pt x="111955" y="295359"/>
                    </a:cubicBezTo>
                    <a:cubicBezTo>
                      <a:pt x="109971" y="314806"/>
                      <a:pt x="101636" y="348144"/>
                      <a:pt x="114336" y="359653"/>
                    </a:cubicBezTo>
                    <a:cubicBezTo>
                      <a:pt x="127036" y="371162"/>
                      <a:pt x="151246" y="374338"/>
                      <a:pt x="188155" y="364416"/>
                    </a:cubicBezTo>
                    <a:cubicBezTo>
                      <a:pt x="225064" y="354494"/>
                      <a:pt x="302851" y="315600"/>
                      <a:pt x="335792" y="300122"/>
                    </a:cubicBezTo>
                    <a:cubicBezTo>
                      <a:pt x="368733" y="284644"/>
                      <a:pt x="370321" y="283056"/>
                      <a:pt x="385799" y="271547"/>
                    </a:cubicBezTo>
                    <a:cubicBezTo>
                      <a:pt x="401277" y="260038"/>
                      <a:pt x="410405" y="239003"/>
                      <a:pt x="428661" y="231066"/>
                    </a:cubicBezTo>
                    <a:cubicBezTo>
                      <a:pt x="446917" y="223129"/>
                      <a:pt x="472317" y="227097"/>
                      <a:pt x="495336" y="223922"/>
                    </a:cubicBezTo>
                    <a:cubicBezTo>
                      <a:pt x="518355" y="220747"/>
                      <a:pt x="555263" y="204079"/>
                      <a:pt x="566773" y="212016"/>
                    </a:cubicBezTo>
                    <a:cubicBezTo>
                      <a:pt x="578283" y="219953"/>
                      <a:pt x="585825" y="250116"/>
                      <a:pt x="564394" y="271547"/>
                    </a:cubicBezTo>
                    <a:cubicBezTo>
                      <a:pt x="542963" y="292978"/>
                      <a:pt x="487400" y="322346"/>
                      <a:pt x="438187" y="340602"/>
                    </a:cubicBezTo>
                    <a:cubicBezTo>
                      <a:pt x="388974" y="358858"/>
                      <a:pt x="312774" y="364812"/>
                      <a:pt x="269118" y="381084"/>
                    </a:cubicBezTo>
                    <a:cubicBezTo>
                      <a:pt x="225462" y="397356"/>
                      <a:pt x="201252" y="423947"/>
                      <a:pt x="176249" y="438234"/>
                    </a:cubicBezTo>
                    <a:cubicBezTo>
                      <a:pt x="151246" y="452521"/>
                      <a:pt x="142911" y="464428"/>
                      <a:pt x="119098" y="466809"/>
                    </a:cubicBezTo>
                    <a:cubicBezTo>
                      <a:pt x="95285" y="469190"/>
                      <a:pt x="53218" y="475541"/>
                      <a:pt x="33374" y="452522"/>
                    </a:cubicBezTo>
                    <a:cubicBezTo>
                      <a:pt x="13530" y="429503"/>
                      <a:pt x="830" y="371956"/>
                      <a:pt x="36" y="328697"/>
                    </a:cubicBezTo>
                    <a:cubicBezTo>
                      <a:pt x="-758" y="285438"/>
                      <a:pt x="11545" y="233050"/>
                      <a:pt x="28611" y="192966"/>
                    </a:cubicBezTo>
                    <a:cubicBezTo>
                      <a:pt x="45677" y="152882"/>
                      <a:pt x="75839" y="116369"/>
                      <a:pt x="102430" y="88191"/>
                    </a:cubicBezTo>
                    <a:cubicBezTo>
                      <a:pt x="129021" y="60013"/>
                      <a:pt x="154025" y="38580"/>
                      <a:pt x="188156" y="23896"/>
                    </a:cubicBezTo>
                    <a:cubicBezTo>
                      <a:pt x="222287" y="9211"/>
                      <a:pt x="260387" y="878"/>
                      <a:pt x="307218" y="84"/>
                    </a:cubicBezTo>
                    <a:cubicBezTo>
                      <a:pt x="354049" y="-710"/>
                      <a:pt x="421518" y="4053"/>
                      <a:pt x="469143" y="19134"/>
                    </a:cubicBezTo>
                    <a:cubicBezTo>
                      <a:pt x="516768" y="34215"/>
                      <a:pt x="558440" y="63981"/>
                      <a:pt x="592968" y="90572"/>
                    </a:cubicBezTo>
                    <a:cubicBezTo>
                      <a:pt x="627496" y="117163"/>
                      <a:pt x="658849" y="144150"/>
                      <a:pt x="676311" y="178678"/>
                    </a:cubicBezTo>
                    <a:cubicBezTo>
                      <a:pt x="693773" y="213206"/>
                      <a:pt x="708459" y="263213"/>
                      <a:pt x="697743" y="297741"/>
                    </a:cubicBezTo>
                    <a:cubicBezTo>
                      <a:pt x="687028" y="332269"/>
                      <a:pt x="648530" y="362828"/>
                      <a:pt x="612018" y="385847"/>
                    </a:cubicBezTo>
                    <a:cubicBezTo>
                      <a:pt x="575506" y="408866"/>
                      <a:pt x="520737" y="424741"/>
                      <a:pt x="478668" y="435853"/>
                    </a:cubicBezTo>
                    <a:cubicBezTo>
                      <a:pt x="436599" y="446965"/>
                      <a:pt x="390561" y="443394"/>
                      <a:pt x="359605" y="452522"/>
                    </a:cubicBezTo>
                    <a:cubicBezTo>
                      <a:pt x="328649" y="461650"/>
                      <a:pt x="308408" y="476732"/>
                      <a:pt x="292930" y="490622"/>
                    </a:cubicBezTo>
                    <a:cubicBezTo>
                      <a:pt x="277452" y="504512"/>
                      <a:pt x="261973" y="521577"/>
                      <a:pt x="266736" y="535865"/>
                    </a:cubicBezTo>
                    <a:cubicBezTo>
                      <a:pt x="271499" y="550153"/>
                      <a:pt x="287374" y="573570"/>
                      <a:pt x="321505" y="576348"/>
                    </a:cubicBezTo>
                    <a:cubicBezTo>
                      <a:pt x="355636" y="579126"/>
                      <a:pt x="429455" y="566425"/>
                      <a:pt x="471524" y="552534"/>
                    </a:cubicBezTo>
                    <a:cubicBezTo>
                      <a:pt x="513593" y="538643"/>
                      <a:pt x="550899" y="505306"/>
                      <a:pt x="573918" y="493003"/>
                    </a:cubicBezTo>
                    <a:cubicBezTo>
                      <a:pt x="596937" y="480700"/>
                      <a:pt x="594555" y="479510"/>
                      <a:pt x="609636" y="478716"/>
                    </a:cubicBezTo>
                    <a:cubicBezTo>
                      <a:pt x="624717" y="477922"/>
                      <a:pt x="659642" y="476731"/>
                      <a:pt x="664405" y="488240"/>
                    </a:cubicBezTo>
                    <a:cubicBezTo>
                      <a:pt x="669168" y="499749"/>
                      <a:pt x="649721" y="518800"/>
                      <a:pt x="640593" y="538247"/>
                    </a:cubicBezTo>
                    <a:cubicBezTo>
                      <a:pt x="631465" y="557694"/>
                      <a:pt x="630671" y="585475"/>
                      <a:pt x="609636" y="60492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2" name="任意多边形 1461"/>
              <p:cNvSpPr/>
              <p:nvPr/>
            </p:nvSpPr>
            <p:spPr>
              <a:xfrm>
                <a:off x="7684108" y="4207731"/>
                <a:ext cx="237713" cy="170557"/>
              </a:xfrm>
              <a:custGeom>
                <a:avLst/>
                <a:gdLst>
                  <a:gd name="connsiteX0" fmla="*/ 13948 w 623623"/>
                  <a:gd name="connsiteY0" fmla="*/ 225032 h 436973"/>
                  <a:gd name="connsiteX1" fmla="*/ 102055 w 623623"/>
                  <a:gd name="connsiteY1" fmla="*/ 108351 h 436973"/>
                  <a:gd name="connsiteX2" fmla="*/ 190161 w 623623"/>
                  <a:gd name="connsiteY2" fmla="*/ 32151 h 436973"/>
                  <a:gd name="connsiteX3" fmla="*/ 306842 w 623623"/>
                  <a:gd name="connsiteY3" fmla="*/ 3576 h 436973"/>
                  <a:gd name="connsiteX4" fmla="*/ 413998 w 623623"/>
                  <a:gd name="connsiteY4" fmla="*/ 5957 h 436973"/>
                  <a:gd name="connsiteX5" fmla="*/ 504486 w 623623"/>
                  <a:gd name="connsiteY5" fmla="*/ 53582 h 436973"/>
                  <a:gd name="connsiteX6" fmla="*/ 566398 w 623623"/>
                  <a:gd name="connsiteY6" fmla="*/ 155976 h 436973"/>
                  <a:gd name="connsiteX7" fmla="*/ 602117 w 623623"/>
                  <a:gd name="connsiteY7" fmla="*/ 215507 h 436973"/>
                  <a:gd name="connsiteX8" fmla="*/ 623548 w 623623"/>
                  <a:gd name="connsiteY8" fmla="*/ 251226 h 436973"/>
                  <a:gd name="connsiteX9" fmla="*/ 594973 w 623623"/>
                  <a:gd name="connsiteY9" fmla="*/ 282182 h 436973"/>
                  <a:gd name="connsiteX10" fmla="*/ 556873 w 623623"/>
                  <a:gd name="connsiteY10" fmla="*/ 351239 h 436973"/>
                  <a:gd name="connsiteX11" fmla="*/ 511630 w 623623"/>
                  <a:gd name="connsiteY11" fmla="*/ 277420 h 436973"/>
                  <a:gd name="connsiteX12" fmla="*/ 456861 w 623623"/>
                  <a:gd name="connsiteY12" fmla="*/ 194076 h 436973"/>
                  <a:gd name="connsiteX13" fmla="*/ 413998 w 623623"/>
                  <a:gd name="connsiteY13" fmla="*/ 129782 h 436973"/>
                  <a:gd name="connsiteX14" fmla="*/ 330655 w 623623"/>
                  <a:gd name="connsiteY14" fmla="*/ 105970 h 436973"/>
                  <a:gd name="connsiteX15" fmla="*/ 221117 w 623623"/>
                  <a:gd name="connsiteY15" fmla="*/ 144070 h 436973"/>
                  <a:gd name="connsiteX16" fmla="*/ 163967 w 623623"/>
                  <a:gd name="connsiteY16" fmla="*/ 210745 h 436973"/>
                  <a:gd name="connsiteX17" fmla="*/ 130630 w 623623"/>
                  <a:gd name="connsiteY17" fmla="*/ 272657 h 436973"/>
                  <a:gd name="connsiteX18" fmla="*/ 161586 w 623623"/>
                  <a:gd name="connsiteY18" fmla="*/ 317901 h 436973"/>
                  <a:gd name="connsiteX19" fmla="*/ 299698 w 623623"/>
                  <a:gd name="connsiteY19" fmla="*/ 303614 h 436973"/>
                  <a:gd name="connsiteX20" fmla="*/ 404473 w 623623"/>
                  <a:gd name="connsiteY20" fmla="*/ 255989 h 436973"/>
                  <a:gd name="connsiteX21" fmla="*/ 475911 w 623623"/>
                  <a:gd name="connsiteY21" fmla="*/ 225032 h 436973"/>
                  <a:gd name="connsiteX22" fmla="*/ 499723 w 623623"/>
                  <a:gd name="connsiteY22" fmla="*/ 260751 h 436973"/>
                  <a:gd name="connsiteX23" fmla="*/ 540205 w 623623"/>
                  <a:gd name="connsiteY23" fmla="*/ 339332 h 436973"/>
                  <a:gd name="connsiteX24" fmla="*/ 433048 w 623623"/>
                  <a:gd name="connsiteY24" fmla="*/ 365526 h 436973"/>
                  <a:gd name="connsiteX25" fmla="*/ 311605 w 623623"/>
                  <a:gd name="connsiteY25" fmla="*/ 408389 h 436973"/>
                  <a:gd name="connsiteX26" fmla="*/ 190161 w 623623"/>
                  <a:gd name="connsiteY26" fmla="*/ 436964 h 436973"/>
                  <a:gd name="connsiteX27" fmla="*/ 59192 w 623623"/>
                  <a:gd name="connsiteY27" fmla="*/ 410770 h 436973"/>
                  <a:gd name="connsiteX28" fmla="*/ 4423 w 623623"/>
                  <a:gd name="connsiteY28" fmla="*/ 348857 h 436973"/>
                  <a:gd name="connsiteX29" fmla="*/ 13948 w 623623"/>
                  <a:gd name="connsiteY29" fmla="*/ 225032 h 436973"/>
                  <a:gd name="connsiteX0" fmla="*/ 13526 w 623201"/>
                  <a:gd name="connsiteY0" fmla="*/ 225032 h 436973"/>
                  <a:gd name="connsiteX1" fmla="*/ 92108 w 623201"/>
                  <a:gd name="connsiteY1" fmla="*/ 105970 h 436973"/>
                  <a:gd name="connsiteX2" fmla="*/ 189739 w 623201"/>
                  <a:gd name="connsiteY2" fmla="*/ 32151 h 436973"/>
                  <a:gd name="connsiteX3" fmla="*/ 306420 w 623201"/>
                  <a:gd name="connsiteY3" fmla="*/ 3576 h 436973"/>
                  <a:gd name="connsiteX4" fmla="*/ 413576 w 623201"/>
                  <a:gd name="connsiteY4" fmla="*/ 5957 h 436973"/>
                  <a:gd name="connsiteX5" fmla="*/ 504064 w 623201"/>
                  <a:gd name="connsiteY5" fmla="*/ 53582 h 436973"/>
                  <a:gd name="connsiteX6" fmla="*/ 565976 w 623201"/>
                  <a:gd name="connsiteY6" fmla="*/ 155976 h 436973"/>
                  <a:gd name="connsiteX7" fmla="*/ 601695 w 623201"/>
                  <a:gd name="connsiteY7" fmla="*/ 215507 h 436973"/>
                  <a:gd name="connsiteX8" fmla="*/ 623126 w 623201"/>
                  <a:gd name="connsiteY8" fmla="*/ 251226 h 436973"/>
                  <a:gd name="connsiteX9" fmla="*/ 594551 w 623201"/>
                  <a:gd name="connsiteY9" fmla="*/ 282182 h 436973"/>
                  <a:gd name="connsiteX10" fmla="*/ 556451 w 623201"/>
                  <a:gd name="connsiteY10" fmla="*/ 351239 h 436973"/>
                  <a:gd name="connsiteX11" fmla="*/ 511208 w 623201"/>
                  <a:gd name="connsiteY11" fmla="*/ 277420 h 436973"/>
                  <a:gd name="connsiteX12" fmla="*/ 456439 w 623201"/>
                  <a:gd name="connsiteY12" fmla="*/ 194076 h 436973"/>
                  <a:gd name="connsiteX13" fmla="*/ 413576 w 623201"/>
                  <a:gd name="connsiteY13" fmla="*/ 129782 h 436973"/>
                  <a:gd name="connsiteX14" fmla="*/ 330233 w 623201"/>
                  <a:gd name="connsiteY14" fmla="*/ 105970 h 436973"/>
                  <a:gd name="connsiteX15" fmla="*/ 220695 w 623201"/>
                  <a:gd name="connsiteY15" fmla="*/ 144070 h 436973"/>
                  <a:gd name="connsiteX16" fmla="*/ 163545 w 623201"/>
                  <a:gd name="connsiteY16" fmla="*/ 210745 h 436973"/>
                  <a:gd name="connsiteX17" fmla="*/ 130208 w 623201"/>
                  <a:gd name="connsiteY17" fmla="*/ 272657 h 436973"/>
                  <a:gd name="connsiteX18" fmla="*/ 161164 w 623201"/>
                  <a:gd name="connsiteY18" fmla="*/ 317901 h 436973"/>
                  <a:gd name="connsiteX19" fmla="*/ 299276 w 623201"/>
                  <a:gd name="connsiteY19" fmla="*/ 303614 h 436973"/>
                  <a:gd name="connsiteX20" fmla="*/ 404051 w 623201"/>
                  <a:gd name="connsiteY20" fmla="*/ 255989 h 436973"/>
                  <a:gd name="connsiteX21" fmla="*/ 475489 w 623201"/>
                  <a:gd name="connsiteY21" fmla="*/ 225032 h 436973"/>
                  <a:gd name="connsiteX22" fmla="*/ 499301 w 623201"/>
                  <a:gd name="connsiteY22" fmla="*/ 260751 h 436973"/>
                  <a:gd name="connsiteX23" fmla="*/ 539783 w 623201"/>
                  <a:gd name="connsiteY23" fmla="*/ 339332 h 436973"/>
                  <a:gd name="connsiteX24" fmla="*/ 432626 w 623201"/>
                  <a:gd name="connsiteY24" fmla="*/ 365526 h 436973"/>
                  <a:gd name="connsiteX25" fmla="*/ 311183 w 623201"/>
                  <a:gd name="connsiteY25" fmla="*/ 408389 h 436973"/>
                  <a:gd name="connsiteX26" fmla="*/ 189739 w 623201"/>
                  <a:gd name="connsiteY26" fmla="*/ 436964 h 436973"/>
                  <a:gd name="connsiteX27" fmla="*/ 58770 w 623201"/>
                  <a:gd name="connsiteY27" fmla="*/ 410770 h 436973"/>
                  <a:gd name="connsiteX28" fmla="*/ 4001 w 623201"/>
                  <a:gd name="connsiteY28" fmla="*/ 348857 h 436973"/>
                  <a:gd name="connsiteX29" fmla="*/ 13526 w 623201"/>
                  <a:gd name="connsiteY29" fmla="*/ 225032 h 436973"/>
                  <a:gd name="connsiteX0" fmla="*/ 14051 w 623726"/>
                  <a:gd name="connsiteY0" fmla="*/ 225032 h 437213"/>
                  <a:gd name="connsiteX1" fmla="*/ 92633 w 623726"/>
                  <a:gd name="connsiteY1" fmla="*/ 105970 h 437213"/>
                  <a:gd name="connsiteX2" fmla="*/ 190264 w 623726"/>
                  <a:gd name="connsiteY2" fmla="*/ 32151 h 437213"/>
                  <a:gd name="connsiteX3" fmla="*/ 306945 w 623726"/>
                  <a:gd name="connsiteY3" fmla="*/ 3576 h 437213"/>
                  <a:gd name="connsiteX4" fmla="*/ 414101 w 623726"/>
                  <a:gd name="connsiteY4" fmla="*/ 5957 h 437213"/>
                  <a:gd name="connsiteX5" fmla="*/ 504589 w 623726"/>
                  <a:gd name="connsiteY5" fmla="*/ 53582 h 437213"/>
                  <a:gd name="connsiteX6" fmla="*/ 566501 w 623726"/>
                  <a:gd name="connsiteY6" fmla="*/ 155976 h 437213"/>
                  <a:gd name="connsiteX7" fmla="*/ 602220 w 623726"/>
                  <a:gd name="connsiteY7" fmla="*/ 215507 h 437213"/>
                  <a:gd name="connsiteX8" fmla="*/ 623651 w 623726"/>
                  <a:gd name="connsiteY8" fmla="*/ 251226 h 437213"/>
                  <a:gd name="connsiteX9" fmla="*/ 595076 w 623726"/>
                  <a:gd name="connsiteY9" fmla="*/ 282182 h 437213"/>
                  <a:gd name="connsiteX10" fmla="*/ 556976 w 623726"/>
                  <a:gd name="connsiteY10" fmla="*/ 351239 h 437213"/>
                  <a:gd name="connsiteX11" fmla="*/ 511733 w 623726"/>
                  <a:gd name="connsiteY11" fmla="*/ 277420 h 437213"/>
                  <a:gd name="connsiteX12" fmla="*/ 456964 w 623726"/>
                  <a:gd name="connsiteY12" fmla="*/ 194076 h 437213"/>
                  <a:gd name="connsiteX13" fmla="*/ 414101 w 623726"/>
                  <a:gd name="connsiteY13" fmla="*/ 129782 h 437213"/>
                  <a:gd name="connsiteX14" fmla="*/ 330758 w 623726"/>
                  <a:gd name="connsiteY14" fmla="*/ 105970 h 437213"/>
                  <a:gd name="connsiteX15" fmla="*/ 221220 w 623726"/>
                  <a:gd name="connsiteY15" fmla="*/ 144070 h 437213"/>
                  <a:gd name="connsiteX16" fmla="*/ 164070 w 623726"/>
                  <a:gd name="connsiteY16" fmla="*/ 210745 h 437213"/>
                  <a:gd name="connsiteX17" fmla="*/ 130733 w 623726"/>
                  <a:gd name="connsiteY17" fmla="*/ 272657 h 437213"/>
                  <a:gd name="connsiteX18" fmla="*/ 161689 w 623726"/>
                  <a:gd name="connsiteY18" fmla="*/ 317901 h 437213"/>
                  <a:gd name="connsiteX19" fmla="*/ 299801 w 623726"/>
                  <a:gd name="connsiteY19" fmla="*/ 303614 h 437213"/>
                  <a:gd name="connsiteX20" fmla="*/ 404576 w 623726"/>
                  <a:gd name="connsiteY20" fmla="*/ 255989 h 437213"/>
                  <a:gd name="connsiteX21" fmla="*/ 476014 w 623726"/>
                  <a:gd name="connsiteY21" fmla="*/ 225032 h 437213"/>
                  <a:gd name="connsiteX22" fmla="*/ 499826 w 623726"/>
                  <a:gd name="connsiteY22" fmla="*/ 260751 h 437213"/>
                  <a:gd name="connsiteX23" fmla="*/ 540308 w 623726"/>
                  <a:gd name="connsiteY23" fmla="*/ 339332 h 437213"/>
                  <a:gd name="connsiteX24" fmla="*/ 433151 w 623726"/>
                  <a:gd name="connsiteY24" fmla="*/ 365526 h 437213"/>
                  <a:gd name="connsiteX25" fmla="*/ 311708 w 623726"/>
                  <a:gd name="connsiteY25" fmla="*/ 408389 h 437213"/>
                  <a:gd name="connsiteX26" fmla="*/ 190264 w 623726"/>
                  <a:gd name="connsiteY26" fmla="*/ 436964 h 437213"/>
                  <a:gd name="connsiteX27" fmla="*/ 64058 w 623726"/>
                  <a:gd name="connsiteY27" fmla="*/ 417914 h 437213"/>
                  <a:gd name="connsiteX28" fmla="*/ 4526 w 623726"/>
                  <a:gd name="connsiteY28" fmla="*/ 348857 h 437213"/>
                  <a:gd name="connsiteX29" fmla="*/ 14051 w 623726"/>
                  <a:gd name="connsiteY29" fmla="*/ 225032 h 437213"/>
                  <a:gd name="connsiteX0" fmla="*/ 14051 w 623726"/>
                  <a:gd name="connsiteY0" fmla="*/ 225032 h 437213"/>
                  <a:gd name="connsiteX1" fmla="*/ 92633 w 623726"/>
                  <a:gd name="connsiteY1" fmla="*/ 105970 h 437213"/>
                  <a:gd name="connsiteX2" fmla="*/ 190264 w 623726"/>
                  <a:gd name="connsiteY2" fmla="*/ 32151 h 437213"/>
                  <a:gd name="connsiteX3" fmla="*/ 306945 w 623726"/>
                  <a:gd name="connsiteY3" fmla="*/ 3576 h 437213"/>
                  <a:gd name="connsiteX4" fmla="*/ 414101 w 623726"/>
                  <a:gd name="connsiteY4" fmla="*/ 5957 h 437213"/>
                  <a:gd name="connsiteX5" fmla="*/ 504589 w 623726"/>
                  <a:gd name="connsiteY5" fmla="*/ 53582 h 437213"/>
                  <a:gd name="connsiteX6" fmla="*/ 566501 w 623726"/>
                  <a:gd name="connsiteY6" fmla="*/ 155976 h 437213"/>
                  <a:gd name="connsiteX7" fmla="*/ 602220 w 623726"/>
                  <a:gd name="connsiteY7" fmla="*/ 215507 h 437213"/>
                  <a:gd name="connsiteX8" fmla="*/ 623651 w 623726"/>
                  <a:gd name="connsiteY8" fmla="*/ 251226 h 437213"/>
                  <a:gd name="connsiteX9" fmla="*/ 595076 w 623726"/>
                  <a:gd name="connsiteY9" fmla="*/ 282182 h 437213"/>
                  <a:gd name="connsiteX10" fmla="*/ 556976 w 623726"/>
                  <a:gd name="connsiteY10" fmla="*/ 351239 h 437213"/>
                  <a:gd name="connsiteX11" fmla="*/ 511733 w 623726"/>
                  <a:gd name="connsiteY11" fmla="*/ 277420 h 437213"/>
                  <a:gd name="connsiteX12" fmla="*/ 456964 w 623726"/>
                  <a:gd name="connsiteY12" fmla="*/ 194076 h 437213"/>
                  <a:gd name="connsiteX13" fmla="*/ 414101 w 623726"/>
                  <a:gd name="connsiteY13" fmla="*/ 129782 h 437213"/>
                  <a:gd name="connsiteX14" fmla="*/ 330758 w 623726"/>
                  <a:gd name="connsiteY14" fmla="*/ 105970 h 437213"/>
                  <a:gd name="connsiteX15" fmla="*/ 221220 w 623726"/>
                  <a:gd name="connsiteY15" fmla="*/ 144070 h 437213"/>
                  <a:gd name="connsiteX16" fmla="*/ 164070 w 623726"/>
                  <a:gd name="connsiteY16" fmla="*/ 210745 h 437213"/>
                  <a:gd name="connsiteX17" fmla="*/ 130733 w 623726"/>
                  <a:gd name="connsiteY17" fmla="*/ 272657 h 437213"/>
                  <a:gd name="connsiteX18" fmla="*/ 161689 w 623726"/>
                  <a:gd name="connsiteY18" fmla="*/ 317901 h 437213"/>
                  <a:gd name="connsiteX19" fmla="*/ 299801 w 623726"/>
                  <a:gd name="connsiteY19" fmla="*/ 303614 h 437213"/>
                  <a:gd name="connsiteX20" fmla="*/ 404576 w 623726"/>
                  <a:gd name="connsiteY20" fmla="*/ 255989 h 437213"/>
                  <a:gd name="connsiteX21" fmla="*/ 471252 w 623726"/>
                  <a:gd name="connsiteY21" fmla="*/ 227414 h 437213"/>
                  <a:gd name="connsiteX22" fmla="*/ 499826 w 623726"/>
                  <a:gd name="connsiteY22" fmla="*/ 260751 h 437213"/>
                  <a:gd name="connsiteX23" fmla="*/ 540308 w 623726"/>
                  <a:gd name="connsiteY23" fmla="*/ 339332 h 437213"/>
                  <a:gd name="connsiteX24" fmla="*/ 433151 w 623726"/>
                  <a:gd name="connsiteY24" fmla="*/ 365526 h 437213"/>
                  <a:gd name="connsiteX25" fmla="*/ 311708 w 623726"/>
                  <a:gd name="connsiteY25" fmla="*/ 408389 h 437213"/>
                  <a:gd name="connsiteX26" fmla="*/ 190264 w 623726"/>
                  <a:gd name="connsiteY26" fmla="*/ 436964 h 437213"/>
                  <a:gd name="connsiteX27" fmla="*/ 64058 w 623726"/>
                  <a:gd name="connsiteY27" fmla="*/ 417914 h 437213"/>
                  <a:gd name="connsiteX28" fmla="*/ 4526 w 623726"/>
                  <a:gd name="connsiteY28" fmla="*/ 348857 h 437213"/>
                  <a:gd name="connsiteX29" fmla="*/ 14051 w 623726"/>
                  <a:gd name="connsiteY29" fmla="*/ 225032 h 437213"/>
                  <a:gd name="connsiteX0" fmla="*/ 14051 w 623726"/>
                  <a:gd name="connsiteY0" fmla="*/ 225032 h 437213"/>
                  <a:gd name="connsiteX1" fmla="*/ 92633 w 623726"/>
                  <a:gd name="connsiteY1" fmla="*/ 105970 h 437213"/>
                  <a:gd name="connsiteX2" fmla="*/ 190264 w 623726"/>
                  <a:gd name="connsiteY2" fmla="*/ 32151 h 437213"/>
                  <a:gd name="connsiteX3" fmla="*/ 306945 w 623726"/>
                  <a:gd name="connsiteY3" fmla="*/ 3576 h 437213"/>
                  <a:gd name="connsiteX4" fmla="*/ 414101 w 623726"/>
                  <a:gd name="connsiteY4" fmla="*/ 5957 h 437213"/>
                  <a:gd name="connsiteX5" fmla="*/ 504589 w 623726"/>
                  <a:gd name="connsiteY5" fmla="*/ 53582 h 437213"/>
                  <a:gd name="connsiteX6" fmla="*/ 566501 w 623726"/>
                  <a:gd name="connsiteY6" fmla="*/ 155976 h 437213"/>
                  <a:gd name="connsiteX7" fmla="*/ 602220 w 623726"/>
                  <a:gd name="connsiteY7" fmla="*/ 215507 h 437213"/>
                  <a:gd name="connsiteX8" fmla="*/ 623651 w 623726"/>
                  <a:gd name="connsiteY8" fmla="*/ 251226 h 437213"/>
                  <a:gd name="connsiteX9" fmla="*/ 595076 w 623726"/>
                  <a:gd name="connsiteY9" fmla="*/ 282182 h 437213"/>
                  <a:gd name="connsiteX10" fmla="*/ 556976 w 623726"/>
                  <a:gd name="connsiteY10" fmla="*/ 351239 h 437213"/>
                  <a:gd name="connsiteX11" fmla="*/ 511733 w 623726"/>
                  <a:gd name="connsiteY11" fmla="*/ 277420 h 437213"/>
                  <a:gd name="connsiteX12" fmla="*/ 456964 w 623726"/>
                  <a:gd name="connsiteY12" fmla="*/ 194076 h 437213"/>
                  <a:gd name="connsiteX13" fmla="*/ 414101 w 623726"/>
                  <a:gd name="connsiteY13" fmla="*/ 129782 h 437213"/>
                  <a:gd name="connsiteX14" fmla="*/ 330758 w 623726"/>
                  <a:gd name="connsiteY14" fmla="*/ 105970 h 437213"/>
                  <a:gd name="connsiteX15" fmla="*/ 221220 w 623726"/>
                  <a:gd name="connsiteY15" fmla="*/ 144070 h 437213"/>
                  <a:gd name="connsiteX16" fmla="*/ 164070 w 623726"/>
                  <a:gd name="connsiteY16" fmla="*/ 210745 h 437213"/>
                  <a:gd name="connsiteX17" fmla="*/ 130733 w 623726"/>
                  <a:gd name="connsiteY17" fmla="*/ 272657 h 437213"/>
                  <a:gd name="connsiteX18" fmla="*/ 161689 w 623726"/>
                  <a:gd name="connsiteY18" fmla="*/ 317901 h 437213"/>
                  <a:gd name="connsiteX19" fmla="*/ 299801 w 623726"/>
                  <a:gd name="connsiteY19" fmla="*/ 303614 h 437213"/>
                  <a:gd name="connsiteX20" fmla="*/ 404576 w 623726"/>
                  <a:gd name="connsiteY20" fmla="*/ 255989 h 437213"/>
                  <a:gd name="connsiteX21" fmla="*/ 471252 w 623726"/>
                  <a:gd name="connsiteY21" fmla="*/ 227414 h 437213"/>
                  <a:gd name="connsiteX22" fmla="*/ 499826 w 623726"/>
                  <a:gd name="connsiteY22" fmla="*/ 260751 h 437213"/>
                  <a:gd name="connsiteX23" fmla="*/ 537927 w 623726"/>
                  <a:gd name="connsiteY23" fmla="*/ 346476 h 437213"/>
                  <a:gd name="connsiteX24" fmla="*/ 433151 w 623726"/>
                  <a:gd name="connsiteY24" fmla="*/ 365526 h 437213"/>
                  <a:gd name="connsiteX25" fmla="*/ 311708 w 623726"/>
                  <a:gd name="connsiteY25" fmla="*/ 408389 h 437213"/>
                  <a:gd name="connsiteX26" fmla="*/ 190264 w 623726"/>
                  <a:gd name="connsiteY26" fmla="*/ 436964 h 437213"/>
                  <a:gd name="connsiteX27" fmla="*/ 64058 w 623726"/>
                  <a:gd name="connsiteY27" fmla="*/ 417914 h 437213"/>
                  <a:gd name="connsiteX28" fmla="*/ 4526 w 623726"/>
                  <a:gd name="connsiteY28" fmla="*/ 348857 h 437213"/>
                  <a:gd name="connsiteX29" fmla="*/ 14051 w 623726"/>
                  <a:gd name="connsiteY29" fmla="*/ 225032 h 437213"/>
                  <a:gd name="connsiteX0" fmla="*/ 14051 w 623726"/>
                  <a:gd name="connsiteY0" fmla="*/ 225032 h 437213"/>
                  <a:gd name="connsiteX1" fmla="*/ 92633 w 623726"/>
                  <a:gd name="connsiteY1" fmla="*/ 105970 h 437213"/>
                  <a:gd name="connsiteX2" fmla="*/ 190264 w 623726"/>
                  <a:gd name="connsiteY2" fmla="*/ 32151 h 437213"/>
                  <a:gd name="connsiteX3" fmla="*/ 306945 w 623726"/>
                  <a:gd name="connsiteY3" fmla="*/ 3576 h 437213"/>
                  <a:gd name="connsiteX4" fmla="*/ 414101 w 623726"/>
                  <a:gd name="connsiteY4" fmla="*/ 5957 h 437213"/>
                  <a:gd name="connsiteX5" fmla="*/ 504589 w 623726"/>
                  <a:gd name="connsiteY5" fmla="*/ 53582 h 437213"/>
                  <a:gd name="connsiteX6" fmla="*/ 566501 w 623726"/>
                  <a:gd name="connsiteY6" fmla="*/ 155976 h 437213"/>
                  <a:gd name="connsiteX7" fmla="*/ 602220 w 623726"/>
                  <a:gd name="connsiteY7" fmla="*/ 215507 h 437213"/>
                  <a:gd name="connsiteX8" fmla="*/ 623651 w 623726"/>
                  <a:gd name="connsiteY8" fmla="*/ 251226 h 437213"/>
                  <a:gd name="connsiteX9" fmla="*/ 595076 w 623726"/>
                  <a:gd name="connsiteY9" fmla="*/ 282182 h 437213"/>
                  <a:gd name="connsiteX10" fmla="*/ 556976 w 623726"/>
                  <a:gd name="connsiteY10" fmla="*/ 351239 h 437213"/>
                  <a:gd name="connsiteX11" fmla="*/ 511733 w 623726"/>
                  <a:gd name="connsiteY11" fmla="*/ 277420 h 437213"/>
                  <a:gd name="connsiteX12" fmla="*/ 456964 w 623726"/>
                  <a:gd name="connsiteY12" fmla="*/ 194076 h 437213"/>
                  <a:gd name="connsiteX13" fmla="*/ 414101 w 623726"/>
                  <a:gd name="connsiteY13" fmla="*/ 129782 h 437213"/>
                  <a:gd name="connsiteX14" fmla="*/ 330758 w 623726"/>
                  <a:gd name="connsiteY14" fmla="*/ 105970 h 437213"/>
                  <a:gd name="connsiteX15" fmla="*/ 221220 w 623726"/>
                  <a:gd name="connsiteY15" fmla="*/ 144070 h 437213"/>
                  <a:gd name="connsiteX16" fmla="*/ 164070 w 623726"/>
                  <a:gd name="connsiteY16" fmla="*/ 210745 h 437213"/>
                  <a:gd name="connsiteX17" fmla="*/ 130733 w 623726"/>
                  <a:gd name="connsiteY17" fmla="*/ 272657 h 437213"/>
                  <a:gd name="connsiteX18" fmla="*/ 161689 w 623726"/>
                  <a:gd name="connsiteY18" fmla="*/ 317901 h 437213"/>
                  <a:gd name="connsiteX19" fmla="*/ 299801 w 623726"/>
                  <a:gd name="connsiteY19" fmla="*/ 303614 h 437213"/>
                  <a:gd name="connsiteX20" fmla="*/ 404576 w 623726"/>
                  <a:gd name="connsiteY20" fmla="*/ 255989 h 437213"/>
                  <a:gd name="connsiteX21" fmla="*/ 471252 w 623726"/>
                  <a:gd name="connsiteY21" fmla="*/ 227414 h 437213"/>
                  <a:gd name="connsiteX22" fmla="*/ 499826 w 623726"/>
                  <a:gd name="connsiteY22" fmla="*/ 260751 h 437213"/>
                  <a:gd name="connsiteX23" fmla="*/ 530783 w 623726"/>
                  <a:gd name="connsiteY23" fmla="*/ 339332 h 437213"/>
                  <a:gd name="connsiteX24" fmla="*/ 433151 w 623726"/>
                  <a:gd name="connsiteY24" fmla="*/ 365526 h 437213"/>
                  <a:gd name="connsiteX25" fmla="*/ 311708 w 623726"/>
                  <a:gd name="connsiteY25" fmla="*/ 408389 h 437213"/>
                  <a:gd name="connsiteX26" fmla="*/ 190264 w 623726"/>
                  <a:gd name="connsiteY26" fmla="*/ 436964 h 437213"/>
                  <a:gd name="connsiteX27" fmla="*/ 64058 w 623726"/>
                  <a:gd name="connsiteY27" fmla="*/ 417914 h 437213"/>
                  <a:gd name="connsiteX28" fmla="*/ 4526 w 623726"/>
                  <a:gd name="connsiteY28" fmla="*/ 348857 h 437213"/>
                  <a:gd name="connsiteX29" fmla="*/ 14051 w 623726"/>
                  <a:gd name="connsiteY29" fmla="*/ 225032 h 437213"/>
                  <a:gd name="connsiteX0" fmla="*/ 14051 w 623726"/>
                  <a:gd name="connsiteY0" fmla="*/ 225032 h 437213"/>
                  <a:gd name="connsiteX1" fmla="*/ 92633 w 623726"/>
                  <a:gd name="connsiteY1" fmla="*/ 105970 h 437213"/>
                  <a:gd name="connsiteX2" fmla="*/ 190264 w 623726"/>
                  <a:gd name="connsiteY2" fmla="*/ 32151 h 437213"/>
                  <a:gd name="connsiteX3" fmla="*/ 306945 w 623726"/>
                  <a:gd name="connsiteY3" fmla="*/ 3576 h 437213"/>
                  <a:gd name="connsiteX4" fmla="*/ 414101 w 623726"/>
                  <a:gd name="connsiteY4" fmla="*/ 5957 h 437213"/>
                  <a:gd name="connsiteX5" fmla="*/ 504589 w 623726"/>
                  <a:gd name="connsiteY5" fmla="*/ 53582 h 437213"/>
                  <a:gd name="connsiteX6" fmla="*/ 554594 w 623726"/>
                  <a:gd name="connsiteY6" fmla="*/ 134544 h 437213"/>
                  <a:gd name="connsiteX7" fmla="*/ 602220 w 623726"/>
                  <a:gd name="connsiteY7" fmla="*/ 215507 h 437213"/>
                  <a:gd name="connsiteX8" fmla="*/ 623651 w 623726"/>
                  <a:gd name="connsiteY8" fmla="*/ 251226 h 437213"/>
                  <a:gd name="connsiteX9" fmla="*/ 595076 w 623726"/>
                  <a:gd name="connsiteY9" fmla="*/ 282182 h 437213"/>
                  <a:gd name="connsiteX10" fmla="*/ 556976 w 623726"/>
                  <a:gd name="connsiteY10" fmla="*/ 351239 h 437213"/>
                  <a:gd name="connsiteX11" fmla="*/ 511733 w 623726"/>
                  <a:gd name="connsiteY11" fmla="*/ 277420 h 437213"/>
                  <a:gd name="connsiteX12" fmla="*/ 456964 w 623726"/>
                  <a:gd name="connsiteY12" fmla="*/ 194076 h 437213"/>
                  <a:gd name="connsiteX13" fmla="*/ 414101 w 623726"/>
                  <a:gd name="connsiteY13" fmla="*/ 129782 h 437213"/>
                  <a:gd name="connsiteX14" fmla="*/ 330758 w 623726"/>
                  <a:gd name="connsiteY14" fmla="*/ 105970 h 437213"/>
                  <a:gd name="connsiteX15" fmla="*/ 221220 w 623726"/>
                  <a:gd name="connsiteY15" fmla="*/ 144070 h 437213"/>
                  <a:gd name="connsiteX16" fmla="*/ 164070 w 623726"/>
                  <a:gd name="connsiteY16" fmla="*/ 210745 h 437213"/>
                  <a:gd name="connsiteX17" fmla="*/ 130733 w 623726"/>
                  <a:gd name="connsiteY17" fmla="*/ 272657 h 437213"/>
                  <a:gd name="connsiteX18" fmla="*/ 161689 w 623726"/>
                  <a:gd name="connsiteY18" fmla="*/ 317901 h 437213"/>
                  <a:gd name="connsiteX19" fmla="*/ 299801 w 623726"/>
                  <a:gd name="connsiteY19" fmla="*/ 303614 h 437213"/>
                  <a:gd name="connsiteX20" fmla="*/ 404576 w 623726"/>
                  <a:gd name="connsiteY20" fmla="*/ 255989 h 437213"/>
                  <a:gd name="connsiteX21" fmla="*/ 471252 w 623726"/>
                  <a:gd name="connsiteY21" fmla="*/ 227414 h 437213"/>
                  <a:gd name="connsiteX22" fmla="*/ 499826 w 623726"/>
                  <a:gd name="connsiteY22" fmla="*/ 260751 h 437213"/>
                  <a:gd name="connsiteX23" fmla="*/ 530783 w 623726"/>
                  <a:gd name="connsiteY23" fmla="*/ 339332 h 437213"/>
                  <a:gd name="connsiteX24" fmla="*/ 433151 w 623726"/>
                  <a:gd name="connsiteY24" fmla="*/ 365526 h 437213"/>
                  <a:gd name="connsiteX25" fmla="*/ 311708 w 623726"/>
                  <a:gd name="connsiteY25" fmla="*/ 408389 h 437213"/>
                  <a:gd name="connsiteX26" fmla="*/ 190264 w 623726"/>
                  <a:gd name="connsiteY26" fmla="*/ 436964 h 437213"/>
                  <a:gd name="connsiteX27" fmla="*/ 64058 w 623726"/>
                  <a:gd name="connsiteY27" fmla="*/ 417914 h 437213"/>
                  <a:gd name="connsiteX28" fmla="*/ 4526 w 623726"/>
                  <a:gd name="connsiteY28" fmla="*/ 348857 h 437213"/>
                  <a:gd name="connsiteX29" fmla="*/ 14051 w 623726"/>
                  <a:gd name="connsiteY29" fmla="*/ 225032 h 437213"/>
                  <a:gd name="connsiteX0" fmla="*/ 14051 w 623676"/>
                  <a:gd name="connsiteY0" fmla="*/ 225032 h 437213"/>
                  <a:gd name="connsiteX1" fmla="*/ 92633 w 623676"/>
                  <a:gd name="connsiteY1" fmla="*/ 105970 h 437213"/>
                  <a:gd name="connsiteX2" fmla="*/ 190264 w 623676"/>
                  <a:gd name="connsiteY2" fmla="*/ 32151 h 437213"/>
                  <a:gd name="connsiteX3" fmla="*/ 306945 w 623676"/>
                  <a:gd name="connsiteY3" fmla="*/ 3576 h 437213"/>
                  <a:gd name="connsiteX4" fmla="*/ 414101 w 623676"/>
                  <a:gd name="connsiteY4" fmla="*/ 5957 h 437213"/>
                  <a:gd name="connsiteX5" fmla="*/ 504589 w 623676"/>
                  <a:gd name="connsiteY5" fmla="*/ 53582 h 437213"/>
                  <a:gd name="connsiteX6" fmla="*/ 554594 w 623676"/>
                  <a:gd name="connsiteY6" fmla="*/ 134544 h 437213"/>
                  <a:gd name="connsiteX7" fmla="*/ 590314 w 623676"/>
                  <a:gd name="connsiteY7" fmla="*/ 194076 h 437213"/>
                  <a:gd name="connsiteX8" fmla="*/ 623651 w 623676"/>
                  <a:gd name="connsiteY8" fmla="*/ 251226 h 437213"/>
                  <a:gd name="connsiteX9" fmla="*/ 595076 w 623676"/>
                  <a:gd name="connsiteY9" fmla="*/ 282182 h 437213"/>
                  <a:gd name="connsiteX10" fmla="*/ 556976 w 623676"/>
                  <a:gd name="connsiteY10" fmla="*/ 351239 h 437213"/>
                  <a:gd name="connsiteX11" fmla="*/ 511733 w 623676"/>
                  <a:gd name="connsiteY11" fmla="*/ 277420 h 437213"/>
                  <a:gd name="connsiteX12" fmla="*/ 456964 w 623676"/>
                  <a:gd name="connsiteY12" fmla="*/ 194076 h 437213"/>
                  <a:gd name="connsiteX13" fmla="*/ 414101 w 623676"/>
                  <a:gd name="connsiteY13" fmla="*/ 129782 h 437213"/>
                  <a:gd name="connsiteX14" fmla="*/ 330758 w 623676"/>
                  <a:gd name="connsiteY14" fmla="*/ 105970 h 437213"/>
                  <a:gd name="connsiteX15" fmla="*/ 221220 w 623676"/>
                  <a:gd name="connsiteY15" fmla="*/ 144070 h 437213"/>
                  <a:gd name="connsiteX16" fmla="*/ 164070 w 623676"/>
                  <a:gd name="connsiteY16" fmla="*/ 210745 h 437213"/>
                  <a:gd name="connsiteX17" fmla="*/ 130733 w 623676"/>
                  <a:gd name="connsiteY17" fmla="*/ 272657 h 437213"/>
                  <a:gd name="connsiteX18" fmla="*/ 161689 w 623676"/>
                  <a:gd name="connsiteY18" fmla="*/ 317901 h 437213"/>
                  <a:gd name="connsiteX19" fmla="*/ 299801 w 623676"/>
                  <a:gd name="connsiteY19" fmla="*/ 303614 h 437213"/>
                  <a:gd name="connsiteX20" fmla="*/ 404576 w 623676"/>
                  <a:gd name="connsiteY20" fmla="*/ 255989 h 437213"/>
                  <a:gd name="connsiteX21" fmla="*/ 471252 w 623676"/>
                  <a:gd name="connsiteY21" fmla="*/ 227414 h 437213"/>
                  <a:gd name="connsiteX22" fmla="*/ 499826 w 623676"/>
                  <a:gd name="connsiteY22" fmla="*/ 260751 h 437213"/>
                  <a:gd name="connsiteX23" fmla="*/ 530783 w 623676"/>
                  <a:gd name="connsiteY23" fmla="*/ 339332 h 437213"/>
                  <a:gd name="connsiteX24" fmla="*/ 433151 w 623676"/>
                  <a:gd name="connsiteY24" fmla="*/ 365526 h 437213"/>
                  <a:gd name="connsiteX25" fmla="*/ 311708 w 623676"/>
                  <a:gd name="connsiteY25" fmla="*/ 408389 h 437213"/>
                  <a:gd name="connsiteX26" fmla="*/ 190264 w 623676"/>
                  <a:gd name="connsiteY26" fmla="*/ 436964 h 437213"/>
                  <a:gd name="connsiteX27" fmla="*/ 64058 w 623676"/>
                  <a:gd name="connsiteY27" fmla="*/ 417914 h 437213"/>
                  <a:gd name="connsiteX28" fmla="*/ 4526 w 623676"/>
                  <a:gd name="connsiteY28" fmla="*/ 348857 h 437213"/>
                  <a:gd name="connsiteX29" fmla="*/ 14051 w 623676"/>
                  <a:gd name="connsiteY29" fmla="*/ 225032 h 437213"/>
                  <a:gd name="connsiteX0" fmla="*/ 14051 w 609430"/>
                  <a:gd name="connsiteY0" fmla="*/ 225032 h 437213"/>
                  <a:gd name="connsiteX1" fmla="*/ 92633 w 609430"/>
                  <a:gd name="connsiteY1" fmla="*/ 105970 h 437213"/>
                  <a:gd name="connsiteX2" fmla="*/ 190264 w 609430"/>
                  <a:gd name="connsiteY2" fmla="*/ 32151 h 437213"/>
                  <a:gd name="connsiteX3" fmla="*/ 306945 w 609430"/>
                  <a:gd name="connsiteY3" fmla="*/ 3576 h 437213"/>
                  <a:gd name="connsiteX4" fmla="*/ 414101 w 609430"/>
                  <a:gd name="connsiteY4" fmla="*/ 5957 h 437213"/>
                  <a:gd name="connsiteX5" fmla="*/ 504589 w 609430"/>
                  <a:gd name="connsiteY5" fmla="*/ 53582 h 437213"/>
                  <a:gd name="connsiteX6" fmla="*/ 554594 w 609430"/>
                  <a:gd name="connsiteY6" fmla="*/ 134544 h 437213"/>
                  <a:gd name="connsiteX7" fmla="*/ 590314 w 609430"/>
                  <a:gd name="connsiteY7" fmla="*/ 194076 h 437213"/>
                  <a:gd name="connsiteX8" fmla="*/ 609363 w 609430"/>
                  <a:gd name="connsiteY8" fmla="*/ 232176 h 437213"/>
                  <a:gd name="connsiteX9" fmla="*/ 595076 w 609430"/>
                  <a:gd name="connsiteY9" fmla="*/ 282182 h 437213"/>
                  <a:gd name="connsiteX10" fmla="*/ 556976 w 609430"/>
                  <a:gd name="connsiteY10" fmla="*/ 351239 h 437213"/>
                  <a:gd name="connsiteX11" fmla="*/ 511733 w 609430"/>
                  <a:gd name="connsiteY11" fmla="*/ 277420 h 437213"/>
                  <a:gd name="connsiteX12" fmla="*/ 456964 w 609430"/>
                  <a:gd name="connsiteY12" fmla="*/ 194076 h 437213"/>
                  <a:gd name="connsiteX13" fmla="*/ 414101 w 609430"/>
                  <a:gd name="connsiteY13" fmla="*/ 129782 h 437213"/>
                  <a:gd name="connsiteX14" fmla="*/ 330758 w 609430"/>
                  <a:gd name="connsiteY14" fmla="*/ 105970 h 437213"/>
                  <a:gd name="connsiteX15" fmla="*/ 221220 w 609430"/>
                  <a:gd name="connsiteY15" fmla="*/ 144070 h 437213"/>
                  <a:gd name="connsiteX16" fmla="*/ 164070 w 609430"/>
                  <a:gd name="connsiteY16" fmla="*/ 210745 h 437213"/>
                  <a:gd name="connsiteX17" fmla="*/ 130733 w 609430"/>
                  <a:gd name="connsiteY17" fmla="*/ 272657 h 437213"/>
                  <a:gd name="connsiteX18" fmla="*/ 161689 w 609430"/>
                  <a:gd name="connsiteY18" fmla="*/ 317901 h 437213"/>
                  <a:gd name="connsiteX19" fmla="*/ 299801 w 609430"/>
                  <a:gd name="connsiteY19" fmla="*/ 303614 h 437213"/>
                  <a:gd name="connsiteX20" fmla="*/ 404576 w 609430"/>
                  <a:gd name="connsiteY20" fmla="*/ 255989 h 437213"/>
                  <a:gd name="connsiteX21" fmla="*/ 471252 w 609430"/>
                  <a:gd name="connsiteY21" fmla="*/ 227414 h 437213"/>
                  <a:gd name="connsiteX22" fmla="*/ 499826 w 609430"/>
                  <a:gd name="connsiteY22" fmla="*/ 260751 h 437213"/>
                  <a:gd name="connsiteX23" fmla="*/ 530783 w 609430"/>
                  <a:gd name="connsiteY23" fmla="*/ 339332 h 437213"/>
                  <a:gd name="connsiteX24" fmla="*/ 433151 w 609430"/>
                  <a:gd name="connsiteY24" fmla="*/ 365526 h 437213"/>
                  <a:gd name="connsiteX25" fmla="*/ 311708 w 609430"/>
                  <a:gd name="connsiteY25" fmla="*/ 408389 h 437213"/>
                  <a:gd name="connsiteX26" fmla="*/ 190264 w 609430"/>
                  <a:gd name="connsiteY26" fmla="*/ 436964 h 437213"/>
                  <a:gd name="connsiteX27" fmla="*/ 64058 w 609430"/>
                  <a:gd name="connsiteY27" fmla="*/ 417914 h 437213"/>
                  <a:gd name="connsiteX28" fmla="*/ 4526 w 609430"/>
                  <a:gd name="connsiteY28" fmla="*/ 348857 h 437213"/>
                  <a:gd name="connsiteX29" fmla="*/ 14051 w 609430"/>
                  <a:gd name="connsiteY29" fmla="*/ 225032 h 437213"/>
                  <a:gd name="connsiteX0" fmla="*/ 14051 w 609363"/>
                  <a:gd name="connsiteY0" fmla="*/ 225032 h 437213"/>
                  <a:gd name="connsiteX1" fmla="*/ 92633 w 609363"/>
                  <a:gd name="connsiteY1" fmla="*/ 105970 h 437213"/>
                  <a:gd name="connsiteX2" fmla="*/ 190264 w 609363"/>
                  <a:gd name="connsiteY2" fmla="*/ 32151 h 437213"/>
                  <a:gd name="connsiteX3" fmla="*/ 306945 w 609363"/>
                  <a:gd name="connsiteY3" fmla="*/ 3576 h 437213"/>
                  <a:gd name="connsiteX4" fmla="*/ 414101 w 609363"/>
                  <a:gd name="connsiteY4" fmla="*/ 5957 h 437213"/>
                  <a:gd name="connsiteX5" fmla="*/ 504589 w 609363"/>
                  <a:gd name="connsiteY5" fmla="*/ 53582 h 437213"/>
                  <a:gd name="connsiteX6" fmla="*/ 554594 w 609363"/>
                  <a:gd name="connsiteY6" fmla="*/ 134544 h 437213"/>
                  <a:gd name="connsiteX7" fmla="*/ 590314 w 609363"/>
                  <a:gd name="connsiteY7" fmla="*/ 194076 h 437213"/>
                  <a:gd name="connsiteX8" fmla="*/ 609363 w 609363"/>
                  <a:gd name="connsiteY8" fmla="*/ 232176 h 437213"/>
                  <a:gd name="connsiteX9" fmla="*/ 590314 w 609363"/>
                  <a:gd name="connsiteY9" fmla="*/ 279801 h 437213"/>
                  <a:gd name="connsiteX10" fmla="*/ 556976 w 609363"/>
                  <a:gd name="connsiteY10" fmla="*/ 351239 h 437213"/>
                  <a:gd name="connsiteX11" fmla="*/ 511733 w 609363"/>
                  <a:gd name="connsiteY11" fmla="*/ 277420 h 437213"/>
                  <a:gd name="connsiteX12" fmla="*/ 456964 w 609363"/>
                  <a:gd name="connsiteY12" fmla="*/ 194076 h 437213"/>
                  <a:gd name="connsiteX13" fmla="*/ 414101 w 609363"/>
                  <a:gd name="connsiteY13" fmla="*/ 129782 h 437213"/>
                  <a:gd name="connsiteX14" fmla="*/ 330758 w 609363"/>
                  <a:gd name="connsiteY14" fmla="*/ 105970 h 437213"/>
                  <a:gd name="connsiteX15" fmla="*/ 221220 w 609363"/>
                  <a:gd name="connsiteY15" fmla="*/ 144070 h 437213"/>
                  <a:gd name="connsiteX16" fmla="*/ 164070 w 609363"/>
                  <a:gd name="connsiteY16" fmla="*/ 210745 h 437213"/>
                  <a:gd name="connsiteX17" fmla="*/ 130733 w 609363"/>
                  <a:gd name="connsiteY17" fmla="*/ 272657 h 437213"/>
                  <a:gd name="connsiteX18" fmla="*/ 161689 w 609363"/>
                  <a:gd name="connsiteY18" fmla="*/ 317901 h 437213"/>
                  <a:gd name="connsiteX19" fmla="*/ 299801 w 609363"/>
                  <a:gd name="connsiteY19" fmla="*/ 303614 h 437213"/>
                  <a:gd name="connsiteX20" fmla="*/ 404576 w 609363"/>
                  <a:gd name="connsiteY20" fmla="*/ 255989 h 437213"/>
                  <a:gd name="connsiteX21" fmla="*/ 471252 w 609363"/>
                  <a:gd name="connsiteY21" fmla="*/ 227414 h 437213"/>
                  <a:gd name="connsiteX22" fmla="*/ 499826 w 609363"/>
                  <a:gd name="connsiteY22" fmla="*/ 260751 h 437213"/>
                  <a:gd name="connsiteX23" fmla="*/ 530783 w 609363"/>
                  <a:gd name="connsiteY23" fmla="*/ 339332 h 437213"/>
                  <a:gd name="connsiteX24" fmla="*/ 433151 w 609363"/>
                  <a:gd name="connsiteY24" fmla="*/ 365526 h 437213"/>
                  <a:gd name="connsiteX25" fmla="*/ 311708 w 609363"/>
                  <a:gd name="connsiteY25" fmla="*/ 408389 h 437213"/>
                  <a:gd name="connsiteX26" fmla="*/ 190264 w 609363"/>
                  <a:gd name="connsiteY26" fmla="*/ 436964 h 437213"/>
                  <a:gd name="connsiteX27" fmla="*/ 64058 w 609363"/>
                  <a:gd name="connsiteY27" fmla="*/ 417914 h 437213"/>
                  <a:gd name="connsiteX28" fmla="*/ 4526 w 609363"/>
                  <a:gd name="connsiteY28" fmla="*/ 348857 h 437213"/>
                  <a:gd name="connsiteX29" fmla="*/ 14051 w 609363"/>
                  <a:gd name="connsiteY29" fmla="*/ 225032 h 437213"/>
                  <a:gd name="connsiteX0" fmla="*/ 14051 w 609363"/>
                  <a:gd name="connsiteY0" fmla="*/ 225032 h 437213"/>
                  <a:gd name="connsiteX1" fmla="*/ 92633 w 609363"/>
                  <a:gd name="connsiteY1" fmla="*/ 105970 h 437213"/>
                  <a:gd name="connsiteX2" fmla="*/ 190264 w 609363"/>
                  <a:gd name="connsiteY2" fmla="*/ 32151 h 437213"/>
                  <a:gd name="connsiteX3" fmla="*/ 306945 w 609363"/>
                  <a:gd name="connsiteY3" fmla="*/ 3576 h 437213"/>
                  <a:gd name="connsiteX4" fmla="*/ 414101 w 609363"/>
                  <a:gd name="connsiteY4" fmla="*/ 5957 h 437213"/>
                  <a:gd name="connsiteX5" fmla="*/ 504589 w 609363"/>
                  <a:gd name="connsiteY5" fmla="*/ 53582 h 437213"/>
                  <a:gd name="connsiteX6" fmla="*/ 554594 w 609363"/>
                  <a:gd name="connsiteY6" fmla="*/ 134544 h 437213"/>
                  <a:gd name="connsiteX7" fmla="*/ 590314 w 609363"/>
                  <a:gd name="connsiteY7" fmla="*/ 194076 h 437213"/>
                  <a:gd name="connsiteX8" fmla="*/ 609363 w 609363"/>
                  <a:gd name="connsiteY8" fmla="*/ 232176 h 437213"/>
                  <a:gd name="connsiteX9" fmla="*/ 590314 w 609363"/>
                  <a:gd name="connsiteY9" fmla="*/ 279801 h 437213"/>
                  <a:gd name="connsiteX10" fmla="*/ 556976 w 609363"/>
                  <a:gd name="connsiteY10" fmla="*/ 351239 h 437213"/>
                  <a:gd name="connsiteX11" fmla="*/ 511733 w 609363"/>
                  <a:gd name="connsiteY11" fmla="*/ 277420 h 437213"/>
                  <a:gd name="connsiteX12" fmla="*/ 456964 w 609363"/>
                  <a:gd name="connsiteY12" fmla="*/ 194076 h 437213"/>
                  <a:gd name="connsiteX13" fmla="*/ 414101 w 609363"/>
                  <a:gd name="connsiteY13" fmla="*/ 129782 h 437213"/>
                  <a:gd name="connsiteX14" fmla="*/ 323614 w 609363"/>
                  <a:gd name="connsiteY14" fmla="*/ 115495 h 437213"/>
                  <a:gd name="connsiteX15" fmla="*/ 221220 w 609363"/>
                  <a:gd name="connsiteY15" fmla="*/ 144070 h 437213"/>
                  <a:gd name="connsiteX16" fmla="*/ 164070 w 609363"/>
                  <a:gd name="connsiteY16" fmla="*/ 210745 h 437213"/>
                  <a:gd name="connsiteX17" fmla="*/ 130733 w 609363"/>
                  <a:gd name="connsiteY17" fmla="*/ 272657 h 437213"/>
                  <a:gd name="connsiteX18" fmla="*/ 161689 w 609363"/>
                  <a:gd name="connsiteY18" fmla="*/ 317901 h 437213"/>
                  <a:gd name="connsiteX19" fmla="*/ 299801 w 609363"/>
                  <a:gd name="connsiteY19" fmla="*/ 303614 h 437213"/>
                  <a:gd name="connsiteX20" fmla="*/ 404576 w 609363"/>
                  <a:gd name="connsiteY20" fmla="*/ 255989 h 437213"/>
                  <a:gd name="connsiteX21" fmla="*/ 471252 w 609363"/>
                  <a:gd name="connsiteY21" fmla="*/ 227414 h 437213"/>
                  <a:gd name="connsiteX22" fmla="*/ 499826 w 609363"/>
                  <a:gd name="connsiteY22" fmla="*/ 260751 h 437213"/>
                  <a:gd name="connsiteX23" fmla="*/ 530783 w 609363"/>
                  <a:gd name="connsiteY23" fmla="*/ 339332 h 437213"/>
                  <a:gd name="connsiteX24" fmla="*/ 433151 w 609363"/>
                  <a:gd name="connsiteY24" fmla="*/ 365526 h 437213"/>
                  <a:gd name="connsiteX25" fmla="*/ 311708 w 609363"/>
                  <a:gd name="connsiteY25" fmla="*/ 408389 h 437213"/>
                  <a:gd name="connsiteX26" fmla="*/ 190264 w 609363"/>
                  <a:gd name="connsiteY26" fmla="*/ 436964 h 437213"/>
                  <a:gd name="connsiteX27" fmla="*/ 64058 w 609363"/>
                  <a:gd name="connsiteY27" fmla="*/ 417914 h 437213"/>
                  <a:gd name="connsiteX28" fmla="*/ 4526 w 609363"/>
                  <a:gd name="connsiteY28" fmla="*/ 348857 h 437213"/>
                  <a:gd name="connsiteX29" fmla="*/ 14051 w 609363"/>
                  <a:gd name="connsiteY29" fmla="*/ 225032 h 437213"/>
                  <a:gd name="connsiteX0" fmla="*/ 14051 w 609363"/>
                  <a:gd name="connsiteY0" fmla="*/ 225032 h 437213"/>
                  <a:gd name="connsiteX1" fmla="*/ 92633 w 609363"/>
                  <a:gd name="connsiteY1" fmla="*/ 105970 h 437213"/>
                  <a:gd name="connsiteX2" fmla="*/ 190264 w 609363"/>
                  <a:gd name="connsiteY2" fmla="*/ 32151 h 437213"/>
                  <a:gd name="connsiteX3" fmla="*/ 306945 w 609363"/>
                  <a:gd name="connsiteY3" fmla="*/ 3576 h 437213"/>
                  <a:gd name="connsiteX4" fmla="*/ 414101 w 609363"/>
                  <a:gd name="connsiteY4" fmla="*/ 5957 h 437213"/>
                  <a:gd name="connsiteX5" fmla="*/ 504589 w 609363"/>
                  <a:gd name="connsiteY5" fmla="*/ 53582 h 437213"/>
                  <a:gd name="connsiteX6" fmla="*/ 554594 w 609363"/>
                  <a:gd name="connsiteY6" fmla="*/ 134544 h 437213"/>
                  <a:gd name="connsiteX7" fmla="*/ 590314 w 609363"/>
                  <a:gd name="connsiteY7" fmla="*/ 194076 h 437213"/>
                  <a:gd name="connsiteX8" fmla="*/ 609363 w 609363"/>
                  <a:gd name="connsiteY8" fmla="*/ 232176 h 437213"/>
                  <a:gd name="connsiteX9" fmla="*/ 590314 w 609363"/>
                  <a:gd name="connsiteY9" fmla="*/ 279801 h 437213"/>
                  <a:gd name="connsiteX10" fmla="*/ 556976 w 609363"/>
                  <a:gd name="connsiteY10" fmla="*/ 351239 h 437213"/>
                  <a:gd name="connsiteX11" fmla="*/ 511733 w 609363"/>
                  <a:gd name="connsiteY11" fmla="*/ 277420 h 437213"/>
                  <a:gd name="connsiteX12" fmla="*/ 456964 w 609363"/>
                  <a:gd name="connsiteY12" fmla="*/ 194076 h 437213"/>
                  <a:gd name="connsiteX13" fmla="*/ 404576 w 609363"/>
                  <a:gd name="connsiteY13" fmla="*/ 141688 h 437213"/>
                  <a:gd name="connsiteX14" fmla="*/ 323614 w 609363"/>
                  <a:gd name="connsiteY14" fmla="*/ 115495 h 437213"/>
                  <a:gd name="connsiteX15" fmla="*/ 221220 w 609363"/>
                  <a:gd name="connsiteY15" fmla="*/ 144070 h 437213"/>
                  <a:gd name="connsiteX16" fmla="*/ 164070 w 609363"/>
                  <a:gd name="connsiteY16" fmla="*/ 210745 h 437213"/>
                  <a:gd name="connsiteX17" fmla="*/ 130733 w 609363"/>
                  <a:gd name="connsiteY17" fmla="*/ 272657 h 437213"/>
                  <a:gd name="connsiteX18" fmla="*/ 161689 w 609363"/>
                  <a:gd name="connsiteY18" fmla="*/ 317901 h 437213"/>
                  <a:gd name="connsiteX19" fmla="*/ 299801 w 609363"/>
                  <a:gd name="connsiteY19" fmla="*/ 303614 h 437213"/>
                  <a:gd name="connsiteX20" fmla="*/ 404576 w 609363"/>
                  <a:gd name="connsiteY20" fmla="*/ 255989 h 437213"/>
                  <a:gd name="connsiteX21" fmla="*/ 471252 w 609363"/>
                  <a:gd name="connsiteY21" fmla="*/ 227414 h 437213"/>
                  <a:gd name="connsiteX22" fmla="*/ 499826 w 609363"/>
                  <a:gd name="connsiteY22" fmla="*/ 260751 h 437213"/>
                  <a:gd name="connsiteX23" fmla="*/ 530783 w 609363"/>
                  <a:gd name="connsiteY23" fmla="*/ 339332 h 437213"/>
                  <a:gd name="connsiteX24" fmla="*/ 433151 w 609363"/>
                  <a:gd name="connsiteY24" fmla="*/ 365526 h 437213"/>
                  <a:gd name="connsiteX25" fmla="*/ 311708 w 609363"/>
                  <a:gd name="connsiteY25" fmla="*/ 408389 h 437213"/>
                  <a:gd name="connsiteX26" fmla="*/ 190264 w 609363"/>
                  <a:gd name="connsiteY26" fmla="*/ 436964 h 437213"/>
                  <a:gd name="connsiteX27" fmla="*/ 64058 w 609363"/>
                  <a:gd name="connsiteY27" fmla="*/ 417914 h 437213"/>
                  <a:gd name="connsiteX28" fmla="*/ 4526 w 609363"/>
                  <a:gd name="connsiteY28" fmla="*/ 348857 h 437213"/>
                  <a:gd name="connsiteX29" fmla="*/ 14051 w 609363"/>
                  <a:gd name="connsiteY29" fmla="*/ 225032 h 437213"/>
                  <a:gd name="connsiteX0" fmla="*/ 14051 w 609363"/>
                  <a:gd name="connsiteY0" fmla="*/ 225032 h 437213"/>
                  <a:gd name="connsiteX1" fmla="*/ 92633 w 609363"/>
                  <a:gd name="connsiteY1" fmla="*/ 105970 h 437213"/>
                  <a:gd name="connsiteX2" fmla="*/ 190264 w 609363"/>
                  <a:gd name="connsiteY2" fmla="*/ 32151 h 437213"/>
                  <a:gd name="connsiteX3" fmla="*/ 306945 w 609363"/>
                  <a:gd name="connsiteY3" fmla="*/ 3576 h 437213"/>
                  <a:gd name="connsiteX4" fmla="*/ 414101 w 609363"/>
                  <a:gd name="connsiteY4" fmla="*/ 5957 h 437213"/>
                  <a:gd name="connsiteX5" fmla="*/ 504589 w 609363"/>
                  <a:gd name="connsiteY5" fmla="*/ 53582 h 437213"/>
                  <a:gd name="connsiteX6" fmla="*/ 554594 w 609363"/>
                  <a:gd name="connsiteY6" fmla="*/ 134544 h 437213"/>
                  <a:gd name="connsiteX7" fmla="*/ 590314 w 609363"/>
                  <a:gd name="connsiteY7" fmla="*/ 194076 h 437213"/>
                  <a:gd name="connsiteX8" fmla="*/ 609363 w 609363"/>
                  <a:gd name="connsiteY8" fmla="*/ 232176 h 437213"/>
                  <a:gd name="connsiteX9" fmla="*/ 590314 w 609363"/>
                  <a:gd name="connsiteY9" fmla="*/ 279801 h 437213"/>
                  <a:gd name="connsiteX10" fmla="*/ 556976 w 609363"/>
                  <a:gd name="connsiteY10" fmla="*/ 351239 h 437213"/>
                  <a:gd name="connsiteX11" fmla="*/ 511733 w 609363"/>
                  <a:gd name="connsiteY11" fmla="*/ 277420 h 437213"/>
                  <a:gd name="connsiteX12" fmla="*/ 456964 w 609363"/>
                  <a:gd name="connsiteY12" fmla="*/ 194076 h 437213"/>
                  <a:gd name="connsiteX13" fmla="*/ 404576 w 609363"/>
                  <a:gd name="connsiteY13" fmla="*/ 141688 h 437213"/>
                  <a:gd name="connsiteX14" fmla="*/ 323614 w 609363"/>
                  <a:gd name="connsiteY14" fmla="*/ 115495 h 437213"/>
                  <a:gd name="connsiteX15" fmla="*/ 235507 w 609363"/>
                  <a:gd name="connsiteY15" fmla="*/ 148833 h 437213"/>
                  <a:gd name="connsiteX16" fmla="*/ 164070 w 609363"/>
                  <a:gd name="connsiteY16" fmla="*/ 210745 h 437213"/>
                  <a:gd name="connsiteX17" fmla="*/ 130733 w 609363"/>
                  <a:gd name="connsiteY17" fmla="*/ 272657 h 437213"/>
                  <a:gd name="connsiteX18" fmla="*/ 161689 w 609363"/>
                  <a:gd name="connsiteY18" fmla="*/ 317901 h 437213"/>
                  <a:gd name="connsiteX19" fmla="*/ 299801 w 609363"/>
                  <a:gd name="connsiteY19" fmla="*/ 303614 h 437213"/>
                  <a:gd name="connsiteX20" fmla="*/ 404576 w 609363"/>
                  <a:gd name="connsiteY20" fmla="*/ 255989 h 437213"/>
                  <a:gd name="connsiteX21" fmla="*/ 471252 w 609363"/>
                  <a:gd name="connsiteY21" fmla="*/ 227414 h 437213"/>
                  <a:gd name="connsiteX22" fmla="*/ 499826 w 609363"/>
                  <a:gd name="connsiteY22" fmla="*/ 260751 h 437213"/>
                  <a:gd name="connsiteX23" fmla="*/ 530783 w 609363"/>
                  <a:gd name="connsiteY23" fmla="*/ 339332 h 437213"/>
                  <a:gd name="connsiteX24" fmla="*/ 433151 w 609363"/>
                  <a:gd name="connsiteY24" fmla="*/ 365526 h 437213"/>
                  <a:gd name="connsiteX25" fmla="*/ 311708 w 609363"/>
                  <a:gd name="connsiteY25" fmla="*/ 408389 h 437213"/>
                  <a:gd name="connsiteX26" fmla="*/ 190264 w 609363"/>
                  <a:gd name="connsiteY26" fmla="*/ 436964 h 437213"/>
                  <a:gd name="connsiteX27" fmla="*/ 64058 w 609363"/>
                  <a:gd name="connsiteY27" fmla="*/ 417914 h 437213"/>
                  <a:gd name="connsiteX28" fmla="*/ 4526 w 609363"/>
                  <a:gd name="connsiteY28" fmla="*/ 348857 h 437213"/>
                  <a:gd name="connsiteX29" fmla="*/ 14051 w 609363"/>
                  <a:gd name="connsiteY29" fmla="*/ 225032 h 43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09363" h="437213">
                    <a:moveTo>
                      <a:pt x="14051" y="225032"/>
                    </a:moveTo>
                    <a:cubicBezTo>
                      <a:pt x="28736" y="184551"/>
                      <a:pt x="63264" y="138117"/>
                      <a:pt x="92633" y="105970"/>
                    </a:cubicBezTo>
                    <a:cubicBezTo>
                      <a:pt x="122002" y="73823"/>
                      <a:pt x="154545" y="49217"/>
                      <a:pt x="190264" y="32151"/>
                    </a:cubicBezTo>
                    <a:cubicBezTo>
                      <a:pt x="225983" y="15085"/>
                      <a:pt x="269639" y="7942"/>
                      <a:pt x="306945" y="3576"/>
                    </a:cubicBezTo>
                    <a:cubicBezTo>
                      <a:pt x="344251" y="-790"/>
                      <a:pt x="381160" y="-2377"/>
                      <a:pt x="414101" y="5957"/>
                    </a:cubicBezTo>
                    <a:cubicBezTo>
                      <a:pt x="447042" y="14291"/>
                      <a:pt x="481174" y="32151"/>
                      <a:pt x="504589" y="53582"/>
                    </a:cubicBezTo>
                    <a:cubicBezTo>
                      <a:pt x="528005" y="75013"/>
                      <a:pt x="554594" y="134544"/>
                      <a:pt x="554594" y="134544"/>
                    </a:cubicBezTo>
                    <a:lnTo>
                      <a:pt x="590314" y="194076"/>
                    </a:lnTo>
                    <a:cubicBezTo>
                      <a:pt x="599839" y="209951"/>
                      <a:pt x="609363" y="217889"/>
                      <a:pt x="609363" y="232176"/>
                    </a:cubicBezTo>
                    <a:cubicBezTo>
                      <a:pt x="609363" y="246463"/>
                      <a:pt x="599045" y="259957"/>
                      <a:pt x="590314" y="279801"/>
                    </a:cubicBezTo>
                    <a:cubicBezTo>
                      <a:pt x="581583" y="299645"/>
                      <a:pt x="570073" y="351636"/>
                      <a:pt x="556976" y="351239"/>
                    </a:cubicBezTo>
                    <a:cubicBezTo>
                      <a:pt x="543879" y="350842"/>
                      <a:pt x="528402" y="303614"/>
                      <a:pt x="511733" y="277420"/>
                    </a:cubicBezTo>
                    <a:cubicBezTo>
                      <a:pt x="495064" y="251226"/>
                      <a:pt x="474823" y="216698"/>
                      <a:pt x="456964" y="194076"/>
                    </a:cubicBezTo>
                    <a:cubicBezTo>
                      <a:pt x="439105" y="171454"/>
                      <a:pt x="426801" y="154785"/>
                      <a:pt x="404576" y="141688"/>
                    </a:cubicBezTo>
                    <a:cubicBezTo>
                      <a:pt x="382351" y="128591"/>
                      <a:pt x="351792" y="114304"/>
                      <a:pt x="323614" y="115495"/>
                    </a:cubicBezTo>
                    <a:cubicBezTo>
                      <a:pt x="295436" y="116686"/>
                      <a:pt x="262098" y="132958"/>
                      <a:pt x="235507" y="148833"/>
                    </a:cubicBezTo>
                    <a:cubicBezTo>
                      <a:pt x="208916" y="164708"/>
                      <a:pt x="181532" y="190108"/>
                      <a:pt x="164070" y="210745"/>
                    </a:cubicBezTo>
                    <a:cubicBezTo>
                      <a:pt x="146608" y="231382"/>
                      <a:pt x="131130" y="254798"/>
                      <a:pt x="130733" y="272657"/>
                    </a:cubicBezTo>
                    <a:cubicBezTo>
                      <a:pt x="130336" y="290516"/>
                      <a:pt x="133511" y="312742"/>
                      <a:pt x="161689" y="317901"/>
                    </a:cubicBezTo>
                    <a:cubicBezTo>
                      <a:pt x="189867" y="323060"/>
                      <a:pt x="259320" y="313933"/>
                      <a:pt x="299801" y="303614"/>
                    </a:cubicBezTo>
                    <a:cubicBezTo>
                      <a:pt x="340282" y="293295"/>
                      <a:pt x="376001" y="268689"/>
                      <a:pt x="404576" y="255989"/>
                    </a:cubicBezTo>
                    <a:cubicBezTo>
                      <a:pt x="433151" y="243289"/>
                      <a:pt x="455377" y="226620"/>
                      <a:pt x="471252" y="227414"/>
                    </a:cubicBezTo>
                    <a:cubicBezTo>
                      <a:pt x="487127" y="228208"/>
                      <a:pt x="489904" y="242098"/>
                      <a:pt x="499826" y="260751"/>
                    </a:cubicBezTo>
                    <a:cubicBezTo>
                      <a:pt x="509748" y="279404"/>
                      <a:pt x="541895" y="321870"/>
                      <a:pt x="530783" y="339332"/>
                    </a:cubicBezTo>
                    <a:cubicBezTo>
                      <a:pt x="519671" y="356794"/>
                      <a:pt x="469663" y="354017"/>
                      <a:pt x="433151" y="365526"/>
                    </a:cubicBezTo>
                    <a:cubicBezTo>
                      <a:pt x="396639" y="377035"/>
                      <a:pt x="352189" y="396483"/>
                      <a:pt x="311708" y="408389"/>
                    </a:cubicBezTo>
                    <a:cubicBezTo>
                      <a:pt x="271227" y="420295"/>
                      <a:pt x="231539" y="435377"/>
                      <a:pt x="190264" y="436964"/>
                    </a:cubicBezTo>
                    <a:cubicBezTo>
                      <a:pt x="148989" y="438551"/>
                      <a:pt x="95014" y="432598"/>
                      <a:pt x="64058" y="417914"/>
                    </a:cubicBezTo>
                    <a:cubicBezTo>
                      <a:pt x="33102" y="403230"/>
                      <a:pt x="12860" y="381004"/>
                      <a:pt x="4526" y="348857"/>
                    </a:cubicBezTo>
                    <a:cubicBezTo>
                      <a:pt x="-3808" y="316710"/>
                      <a:pt x="-634" y="265513"/>
                      <a:pt x="14051" y="22503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3" name="任意多边形 1462"/>
              <p:cNvSpPr/>
              <p:nvPr/>
            </p:nvSpPr>
            <p:spPr>
              <a:xfrm>
                <a:off x="7697902" y="4052012"/>
                <a:ext cx="356409" cy="190558"/>
              </a:xfrm>
              <a:custGeom>
                <a:avLst/>
                <a:gdLst>
                  <a:gd name="connsiteX0" fmla="*/ 571811 w 904293"/>
                  <a:gd name="connsiteY0" fmla="*/ 343221 h 488483"/>
                  <a:gd name="connsiteX1" fmla="*/ 714686 w 904293"/>
                  <a:gd name="connsiteY1" fmla="*/ 331315 h 488483"/>
                  <a:gd name="connsiteX2" fmla="*/ 788504 w 904293"/>
                  <a:gd name="connsiteY2" fmla="*/ 243208 h 488483"/>
                  <a:gd name="connsiteX3" fmla="*/ 774217 w 904293"/>
                  <a:gd name="connsiteY3" fmla="*/ 155102 h 488483"/>
                  <a:gd name="connsiteX4" fmla="*/ 650392 w 904293"/>
                  <a:gd name="connsiteY4" fmla="*/ 100333 h 488483"/>
                  <a:gd name="connsiteX5" fmla="*/ 481323 w 904293"/>
                  <a:gd name="connsiteY5" fmla="*/ 90808 h 488483"/>
                  <a:gd name="connsiteX6" fmla="*/ 309873 w 904293"/>
                  <a:gd name="connsiteY6" fmla="*/ 100333 h 488483"/>
                  <a:gd name="connsiteX7" fmla="*/ 159854 w 904293"/>
                  <a:gd name="connsiteY7" fmla="*/ 157483 h 488483"/>
                  <a:gd name="connsiteX8" fmla="*/ 121754 w 904293"/>
                  <a:gd name="connsiteY8" fmla="*/ 233683 h 488483"/>
                  <a:gd name="connsiteX9" fmla="*/ 186048 w 904293"/>
                  <a:gd name="connsiteY9" fmla="*/ 314646 h 488483"/>
                  <a:gd name="connsiteX10" fmla="*/ 314636 w 904293"/>
                  <a:gd name="connsiteY10" fmla="*/ 328933 h 488483"/>
                  <a:gd name="connsiteX11" fmla="*/ 357498 w 904293"/>
                  <a:gd name="connsiteY11" fmla="*/ 288452 h 488483"/>
                  <a:gd name="connsiteX12" fmla="*/ 378929 w 904293"/>
                  <a:gd name="connsiteY12" fmla="*/ 350365 h 488483"/>
                  <a:gd name="connsiteX13" fmla="*/ 409886 w 904293"/>
                  <a:gd name="connsiteY13" fmla="*/ 405133 h 488483"/>
                  <a:gd name="connsiteX14" fmla="*/ 355117 w 904293"/>
                  <a:gd name="connsiteY14" fmla="*/ 419421 h 488483"/>
                  <a:gd name="connsiteX15" fmla="*/ 224148 w 904293"/>
                  <a:gd name="connsiteY15" fmla="*/ 417040 h 488483"/>
                  <a:gd name="connsiteX16" fmla="*/ 128898 w 904293"/>
                  <a:gd name="connsiteY16" fmla="*/ 400371 h 488483"/>
                  <a:gd name="connsiteX17" fmla="*/ 24123 w 904293"/>
                  <a:gd name="connsiteY17" fmla="*/ 324171 h 488483"/>
                  <a:gd name="connsiteX18" fmla="*/ 311 w 904293"/>
                  <a:gd name="connsiteY18" fmla="*/ 200346 h 488483"/>
                  <a:gd name="connsiteX19" fmla="*/ 33648 w 904293"/>
                  <a:gd name="connsiteY19" fmla="*/ 97952 h 488483"/>
                  <a:gd name="connsiteX20" fmla="*/ 162236 w 904293"/>
                  <a:gd name="connsiteY20" fmla="*/ 26515 h 488483"/>
                  <a:gd name="connsiteX21" fmla="*/ 371786 w 904293"/>
                  <a:gd name="connsiteY21" fmla="*/ 2702 h 488483"/>
                  <a:gd name="connsiteX22" fmla="*/ 564667 w 904293"/>
                  <a:gd name="connsiteY22" fmla="*/ 5083 h 488483"/>
                  <a:gd name="connsiteX23" fmla="*/ 764692 w 904293"/>
                  <a:gd name="connsiteY23" fmla="*/ 43183 h 488483"/>
                  <a:gd name="connsiteX24" fmla="*/ 869467 w 904293"/>
                  <a:gd name="connsiteY24" fmla="*/ 114621 h 488483"/>
                  <a:gd name="connsiteX25" fmla="*/ 902804 w 904293"/>
                  <a:gd name="connsiteY25" fmla="*/ 236065 h 488483"/>
                  <a:gd name="connsiteX26" fmla="*/ 828986 w 904293"/>
                  <a:gd name="connsiteY26" fmla="*/ 367033 h 488483"/>
                  <a:gd name="connsiteX27" fmla="*/ 719448 w 904293"/>
                  <a:gd name="connsiteY27" fmla="*/ 452758 h 488483"/>
                  <a:gd name="connsiteX28" fmla="*/ 578954 w 904293"/>
                  <a:gd name="connsiteY28" fmla="*/ 488477 h 488483"/>
                  <a:gd name="connsiteX29" fmla="*/ 452748 w 904293"/>
                  <a:gd name="connsiteY29" fmla="*/ 455140 h 488483"/>
                  <a:gd name="connsiteX30" fmla="*/ 400361 w 904293"/>
                  <a:gd name="connsiteY30" fmla="*/ 393227 h 488483"/>
                  <a:gd name="connsiteX31" fmla="*/ 352736 w 904293"/>
                  <a:gd name="connsiteY31" fmla="*/ 238446 h 488483"/>
                  <a:gd name="connsiteX32" fmla="*/ 350354 w 904293"/>
                  <a:gd name="connsiteY32" fmla="*/ 183677 h 488483"/>
                  <a:gd name="connsiteX33" fmla="*/ 419411 w 904293"/>
                  <a:gd name="connsiteY33" fmla="*/ 152721 h 488483"/>
                  <a:gd name="connsiteX34" fmla="*/ 457511 w 904293"/>
                  <a:gd name="connsiteY34" fmla="*/ 136052 h 488483"/>
                  <a:gd name="connsiteX35" fmla="*/ 452748 w 904293"/>
                  <a:gd name="connsiteY35" fmla="*/ 202727 h 488483"/>
                  <a:gd name="connsiteX36" fmla="*/ 505136 w 904293"/>
                  <a:gd name="connsiteY36" fmla="*/ 319408 h 488483"/>
                  <a:gd name="connsiteX37" fmla="*/ 571811 w 904293"/>
                  <a:gd name="connsiteY37" fmla="*/ 343221 h 488483"/>
                  <a:gd name="connsiteX0" fmla="*/ 581165 w 913647"/>
                  <a:gd name="connsiteY0" fmla="*/ 343221 h 488483"/>
                  <a:gd name="connsiteX1" fmla="*/ 724040 w 913647"/>
                  <a:gd name="connsiteY1" fmla="*/ 331315 h 488483"/>
                  <a:gd name="connsiteX2" fmla="*/ 797858 w 913647"/>
                  <a:gd name="connsiteY2" fmla="*/ 243208 h 488483"/>
                  <a:gd name="connsiteX3" fmla="*/ 783571 w 913647"/>
                  <a:gd name="connsiteY3" fmla="*/ 155102 h 488483"/>
                  <a:gd name="connsiteX4" fmla="*/ 659746 w 913647"/>
                  <a:gd name="connsiteY4" fmla="*/ 100333 h 488483"/>
                  <a:gd name="connsiteX5" fmla="*/ 490677 w 913647"/>
                  <a:gd name="connsiteY5" fmla="*/ 90808 h 488483"/>
                  <a:gd name="connsiteX6" fmla="*/ 319227 w 913647"/>
                  <a:gd name="connsiteY6" fmla="*/ 100333 h 488483"/>
                  <a:gd name="connsiteX7" fmla="*/ 169208 w 913647"/>
                  <a:gd name="connsiteY7" fmla="*/ 157483 h 488483"/>
                  <a:gd name="connsiteX8" fmla="*/ 131108 w 913647"/>
                  <a:gd name="connsiteY8" fmla="*/ 233683 h 488483"/>
                  <a:gd name="connsiteX9" fmla="*/ 195402 w 913647"/>
                  <a:gd name="connsiteY9" fmla="*/ 314646 h 488483"/>
                  <a:gd name="connsiteX10" fmla="*/ 323990 w 913647"/>
                  <a:gd name="connsiteY10" fmla="*/ 328933 h 488483"/>
                  <a:gd name="connsiteX11" fmla="*/ 366852 w 913647"/>
                  <a:gd name="connsiteY11" fmla="*/ 288452 h 488483"/>
                  <a:gd name="connsiteX12" fmla="*/ 388283 w 913647"/>
                  <a:gd name="connsiteY12" fmla="*/ 350365 h 488483"/>
                  <a:gd name="connsiteX13" fmla="*/ 419240 w 913647"/>
                  <a:gd name="connsiteY13" fmla="*/ 405133 h 488483"/>
                  <a:gd name="connsiteX14" fmla="*/ 364471 w 913647"/>
                  <a:gd name="connsiteY14" fmla="*/ 419421 h 488483"/>
                  <a:gd name="connsiteX15" fmla="*/ 233502 w 913647"/>
                  <a:gd name="connsiteY15" fmla="*/ 417040 h 488483"/>
                  <a:gd name="connsiteX16" fmla="*/ 138252 w 913647"/>
                  <a:gd name="connsiteY16" fmla="*/ 400371 h 488483"/>
                  <a:gd name="connsiteX17" fmla="*/ 33477 w 913647"/>
                  <a:gd name="connsiteY17" fmla="*/ 324171 h 488483"/>
                  <a:gd name="connsiteX18" fmla="*/ 140 w 913647"/>
                  <a:gd name="connsiteY18" fmla="*/ 212252 h 488483"/>
                  <a:gd name="connsiteX19" fmla="*/ 43002 w 913647"/>
                  <a:gd name="connsiteY19" fmla="*/ 97952 h 488483"/>
                  <a:gd name="connsiteX20" fmla="*/ 171590 w 913647"/>
                  <a:gd name="connsiteY20" fmla="*/ 26515 h 488483"/>
                  <a:gd name="connsiteX21" fmla="*/ 381140 w 913647"/>
                  <a:gd name="connsiteY21" fmla="*/ 2702 h 488483"/>
                  <a:gd name="connsiteX22" fmla="*/ 574021 w 913647"/>
                  <a:gd name="connsiteY22" fmla="*/ 5083 h 488483"/>
                  <a:gd name="connsiteX23" fmla="*/ 774046 w 913647"/>
                  <a:gd name="connsiteY23" fmla="*/ 43183 h 488483"/>
                  <a:gd name="connsiteX24" fmla="*/ 878821 w 913647"/>
                  <a:gd name="connsiteY24" fmla="*/ 114621 h 488483"/>
                  <a:gd name="connsiteX25" fmla="*/ 912158 w 913647"/>
                  <a:gd name="connsiteY25" fmla="*/ 236065 h 488483"/>
                  <a:gd name="connsiteX26" fmla="*/ 838340 w 913647"/>
                  <a:gd name="connsiteY26" fmla="*/ 367033 h 488483"/>
                  <a:gd name="connsiteX27" fmla="*/ 728802 w 913647"/>
                  <a:gd name="connsiteY27" fmla="*/ 452758 h 488483"/>
                  <a:gd name="connsiteX28" fmla="*/ 588308 w 913647"/>
                  <a:gd name="connsiteY28" fmla="*/ 488477 h 488483"/>
                  <a:gd name="connsiteX29" fmla="*/ 462102 w 913647"/>
                  <a:gd name="connsiteY29" fmla="*/ 455140 h 488483"/>
                  <a:gd name="connsiteX30" fmla="*/ 409715 w 913647"/>
                  <a:gd name="connsiteY30" fmla="*/ 393227 h 488483"/>
                  <a:gd name="connsiteX31" fmla="*/ 362090 w 913647"/>
                  <a:gd name="connsiteY31" fmla="*/ 238446 h 488483"/>
                  <a:gd name="connsiteX32" fmla="*/ 359708 w 913647"/>
                  <a:gd name="connsiteY32" fmla="*/ 183677 h 488483"/>
                  <a:gd name="connsiteX33" fmla="*/ 428765 w 913647"/>
                  <a:gd name="connsiteY33" fmla="*/ 152721 h 488483"/>
                  <a:gd name="connsiteX34" fmla="*/ 466865 w 913647"/>
                  <a:gd name="connsiteY34" fmla="*/ 136052 h 488483"/>
                  <a:gd name="connsiteX35" fmla="*/ 462102 w 913647"/>
                  <a:gd name="connsiteY35" fmla="*/ 202727 h 488483"/>
                  <a:gd name="connsiteX36" fmla="*/ 514490 w 913647"/>
                  <a:gd name="connsiteY36" fmla="*/ 319408 h 488483"/>
                  <a:gd name="connsiteX37" fmla="*/ 581165 w 913647"/>
                  <a:gd name="connsiteY37" fmla="*/ 343221 h 488483"/>
                  <a:gd name="connsiteX0" fmla="*/ 581165 w 913647"/>
                  <a:gd name="connsiteY0" fmla="*/ 343221 h 488483"/>
                  <a:gd name="connsiteX1" fmla="*/ 724040 w 913647"/>
                  <a:gd name="connsiteY1" fmla="*/ 331315 h 488483"/>
                  <a:gd name="connsiteX2" fmla="*/ 797858 w 913647"/>
                  <a:gd name="connsiteY2" fmla="*/ 243208 h 488483"/>
                  <a:gd name="connsiteX3" fmla="*/ 783571 w 913647"/>
                  <a:gd name="connsiteY3" fmla="*/ 155102 h 488483"/>
                  <a:gd name="connsiteX4" fmla="*/ 659746 w 913647"/>
                  <a:gd name="connsiteY4" fmla="*/ 100333 h 488483"/>
                  <a:gd name="connsiteX5" fmla="*/ 490677 w 913647"/>
                  <a:gd name="connsiteY5" fmla="*/ 90808 h 488483"/>
                  <a:gd name="connsiteX6" fmla="*/ 319227 w 913647"/>
                  <a:gd name="connsiteY6" fmla="*/ 100333 h 488483"/>
                  <a:gd name="connsiteX7" fmla="*/ 169208 w 913647"/>
                  <a:gd name="connsiteY7" fmla="*/ 157483 h 488483"/>
                  <a:gd name="connsiteX8" fmla="*/ 131108 w 913647"/>
                  <a:gd name="connsiteY8" fmla="*/ 233683 h 488483"/>
                  <a:gd name="connsiteX9" fmla="*/ 195402 w 913647"/>
                  <a:gd name="connsiteY9" fmla="*/ 314646 h 488483"/>
                  <a:gd name="connsiteX10" fmla="*/ 323990 w 913647"/>
                  <a:gd name="connsiteY10" fmla="*/ 328933 h 488483"/>
                  <a:gd name="connsiteX11" fmla="*/ 366852 w 913647"/>
                  <a:gd name="connsiteY11" fmla="*/ 288452 h 488483"/>
                  <a:gd name="connsiteX12" fmla="*/ 388283 w 913647"/>
                  <a:gd name="connsiteY12" fmla="*/ 350365 h 488483"/>
                  <a:gd name="connsiteX13" fmla="*/ 419240 w 913647"/>
                  <a:gd name="connsiteY13" fmla="*/ 405133 h 488483"/>
                  <a:gd name="connsiteX14" fmla="*/ 364471 w 913647"/>
                  <a:gd name="connsiteY14" fmla="*/ 419421 h 488483"/>
                  <a:gd name="connsiteX15" fmla="*/ 233502 w 913647"/>
                  <a:gd name="connsiteY15" fmla="*/ 417040 h 488483"/>
                  <a:gd name="connsiteX16" fmla="*/ 138252 w 913647"/>
                  <a:gd name="connsiteY16" fmla="*/ 407514 h 488483"/>
                  <a:gd name="connsiteX17" fmla="*/ 33477 w 913647"/>
                  <a:gd name="connsiteY17" fmla="*/ 324171 h 488483"/>
                  <a:gd name="connsiteX18" fmla="*/ 140 w 913647"/>
                  <a:gd name="connsiteY18" fmla="*/ 212252 h 488483"/>
                  <a:gd name="connsiteX19" fmla="*/ 43002 w 913647"/>
                  <a:gd name="connsiteY19" fmla="*/ 97952 h 488483"/>
                  <a:gd name="connsiteX20" fmla="*/ 171590 w 913647"/>
                  <a:gd name="connsiteY20" fmla="*/ 26515 h 488483"/>
                  <a:gd name="connsiteX21" fmla="*/ 381140 w 913647"/>
                  <a:gd name="connsiteY21" fmla="*/ 2702 h 488483"/>
                  <a:gd name="connsiteX22" fmla="*/ 574021 w 913647"/>
                  <a:gd name="connsiteY22" fmla="*/ 5083 h 488483"/>
                  <a:gd name="connsiteX23" fmla="*/ 774046 w 913647"/>
                  <a:gd name="connsiteY23" fmla="*/ 43183 h 488483"/>
                  <a:gd name="connsiteX24" fmla="*/ 878821 w 913647"/>
                  <a:gd name="connsiteY24" fmla="*/ 114621 h 488483"/>
                  <a:gd name="connsiteX25" fmla="*/ 912158 w 913647"/>
                  <a:gd name="connsiteY25" fmla="*/ 236065 h 488483"/>
                  <a:gd name="connsiteX26" fmla="*/ 838340 w 913647"/>
                  <a:gd name="connsiteY26" fmla="*/ 367033 h 488483"/>
                  <a:gd name="connsiteX27" fmla="*/ 728802 w 913647"/>
                  <a:gd name="connsiteY27" fmla="*/ 452758 h 488483"/>
                  <a:gd name="connsiteX28" fmla="*/ 588308 w 913647"/>
                  <a:gd name="connsiteY28" fmla="*/ 488477 h 488483"/>
                  <a:gd name="connsiteX29" fmla="*/ 462102 w 913647"/>
                  <a:gd name="connsiteY29" fmla="*/ 455140 h 488483"/>
                  <a:gd name="connsiteX30" fmla="*/ 409715 w 913647"/>
                  <a:gd name="connsiteY30" fmla="*/ 393227 h 488483"/>
                  <a:gd name="connsiteX31" fmla="*/ 362090 w 913647"/>
                  <a:gd name="connsiteY31" fmla="*/ 238446 h 488483"/>
                  <a:gd name="connsiteX32" fmla="*/ 359708 w 913647"/>
                  <a:gd name="connsiteY32" fmla="*/ 183677 h 488483"/>
                  <a:gd name="connsiteX33" fmla="*/ 428765 w 913647"/>
                  <a:gd name="connsiteY33" fmla="*/ 152721 h 488483"/>
                  <a:gd name="connsiteX34" fmla="*/ 466865 w 913647"/>
                  <a:gd name="connsiteY34" fmla="*/ 136052 h 488483"/>
                  <a:gd name="connsiteX35" fmla="*/ 462102 w 913647"/>
                  <a:gd name="connsiteY35" fmla="*/ 202727 h 488483"/>
                  <a:gd name="connsiteX36" fmla="*/ 514490 w 913647"/>
                  <a:gd name="connsiteY36" fmla="*/ 319408 h 488483"/>
                  <a:gd name="connsiteX37" fmla="*/ 581165 w 913647"/>
                  <a:gd name="connsiteY37" fmla="*/ 343221 h 488483"/>
                  <a:gd name="connsiteX0" fmla="*/ 581149 w 913631"/>
                  <a:gd name="connsiteY0" fmla="*/ 343221 h 488483"/>
                  <a:gd name="connsiteX1" fmla="*/ 724024 w 913631"/>
                  <a:gd name="connsiteY1" fmla="*/ 331315 h 488483"/>
                  <a:gd name="connsiteX2" fmla="*/ 797842 w 913631"/>
                  <a:gd name="connsiteY2" fmla="*/ 243208 h 488483"/>
                  <a:gd name="connsiteX3" fmla="*/ 783555 w 913631"/>
                  <a:gd name="connsiteY3" fmla="*/ 155102 h 488483"/>
                  <a:gd name="connsiteX4" fmla="*/ 659730 w 913631"/>
                  <a:gd name="connsiteY4" fmla="*/ 100333 h 488483"/>
                  <a:gd name="connsiteX5" fmla="*/ 490661 w 913631"/>
                  <a:gd name="connsiteY5" fmla="*/ 90808 h 488483"/>
                  <a:gd name="connsiteX6" fmla="*/ 319211 w 913631"/>
                  <a:gd name="connsiteY6" fmla="*/ 100333 h 488483"/>
                  <a:gd name="connsiteX7" fmla="*/ 169192 w 913631"/>
                  <a:gd name="connsiteY7" fmla="*/ 157483 h 488483"/>
                  <a:gd name="connsiteX8" fmla="*/ 131092 w 913631"/>
                  <a:gd name="connsiteY8" fmla="*/ 233683 h 488483"/>
                  <a:gd name="connsiteX9" fmla="*/ 195386 w 913631"/>
                  <a:gd name="connsiteY9" fmla="*/ 314646 h 488483"/>
                  <a:gd name="connsiteX10" fmla="*/ 323974 w 913631"/>
                  <a:gd name="connsiteY10" fmla="*/ 328933 h 488483"/>
                  <a:gd name="connsiteX11" fmla="*/ 366836 w 913631"/>
                  <a:gd name="connsiteY11" fmla="*/ 288452 h 488483"/>
                  <a:gd name="connsiteX12" fmla="*/ 388267 w 913631"/>
                  <a:gd name="connsiteY12" fmla="*/ 350365 h 488483"/>
                  <a:gd name="connsiteX13" fmla="*/ 419224 w 913631"/>
                  <a:gd name="connsiteY13" fmla="*/ 405133 h 488483"/>
                  <a:gd name="connsiteX14" fmla="*/ 364455 w 913631"/>
                  <a:gd name="connsiteY14" fmla="*/ 419421 h 488483"/>
                  <a:gd name="connsiteX15" fmla="*/ 233486 w 913631"/>
                  <a:gd name="connsiteY15" fmla="*/ 417040 h 488483"/>
                  <a:gd name="connsiteX16" fmla="*/ 126329 w 913631"/>
                  <a:gd name="connsiteY16" fmla="*/ 402751 h 488483"/>
                  <a:gd name="connsiteX17" fmla="*/ 33461 w 913631"/>
                  <a:gd name="connsiteY17" fmla="*/ 324171 h 488483"/>
                  <a:gd name="connsiteX18" fmla="*/ 124 w 913631"/>
                  <a:gd name="connsiteY18" fmla="*/ 212252 h 488483"/>
                  <a:gd name="connsiteX19" fmla="*/ 42986 w 913631"/>
                  <a:gd name="connsiteY19" fmla="*/ 97952 h 488483"/>
                  <a:gd name="connsiteX20" fmla="*/ 171574 w 913631"/>
                  <a:gd name="connsiteY20" fmla="*/ 26515 h 488483"/>
                  <a:gd name="connsiteX21" fmla="*/ 381124 w 913631"/>
                  <a:gd name="connsiteY21" fmla="*/ 2702 h 488483"/>
                  <a:gd name="connsiteX22" fmla="*/ 574005 w 913631"/>
                  <a:gd name="connsiteY22" fmla="*/ 5083 h 488483"/>
                  <a:gd name="connsiteX23" fmla="*/ 774030 w 913631"/>
                  <a:gd name="connsiteY23" fmla="*/ 43183 h 488483"/>
                  <a:gd name="connsiteX24" fmla="*/ 878805 w 913631"/>
                  <a:gd name="connsiteY24" fmla="*/ 114621 h 488483"/>
                  <a:gd name="connsiteX25" fmla="*/ 912142 w 913631"/>
                  <a:gd name="connsiteY25" fmla="*/ 236065 h 488483"/>
                  <a:gd name="connsiteX26" fmla="*/ 838324 w 913631"/>
                  <a:gd name="connsiteY26" fmla="*/ 367033 h 488483"/>
                  <a:gd name="connsiteX27" fmla="*/ 728786 w 913631"/>
                  <a:gd name="connsiteY27" fmla="*/ 452758 h 488483"/>
                  <a:gd name="connsiteX28" fmla="*/ 588292 w 913631"/>
                  <a:gd name="connsiteY28" fmla="*/ 488477 h 488483"/>
                  <a:gd name="connsiteX29" fmla="*/ 462086 w 913631"/>
                  <a:gd name="connsiteY29" fmla="*/ 455140 h 488483"/>
                  <a:gd name="connsiteX30" fmla="*/ 409699 w 913631"/>
                  <a:gd name="connsiteY30" fmla="*/ 393227 h 488483"/>
                  <a:gd name="connsiteX31" fmla="*/ 362074 w 913631"/>
                  <a:gd name="connsiteY31" fmla="*/ 238446 h 488483"/>
                  <a:gd name="connsiteX32" fmla="*/ 359692 w 913631"/>
                  <a:gd name="connsiteY32" fmla="*/ 183677 h 488483"/>
                  <a:gd name="connsiteX33" fmla="*/ 428749 w 913631"/>
                  <a:gd name="connsiteY33" fmla="*/ 152721 h 488483"/>
                  <a:gd name="connsiteX34" fmla="*/ 466849 w 913631"/>
                  <a:gd name="connsiteY34" fmla="*/ 136052 h 488483"/>
                  <a:gd name="connsiteX35" fmla="*/ 462086 w 913631"/>
                  <a:gd name="connsiteY35" fmla="*/ 202727 h 488483"/>
                  <a:gd name="connsiteX36" fmla="*/ 514474 w 913631"/>
                  <a:gd name="connsiteY36" fmla="*/ 319408 h 488483"/>
                  <a:gd name="connsiteX37" fmla="*/ 581149 w 913631"/>
                  <a:gd name="connsiteY37" fmla="*/ 343221 h 488483"/>
                  <a:gd name="connsiteX0" fmla="*/ 581149 w 913631"/>
                  <a:gd name="connsiteY0" fmla="*/ 343221 h 488483"/>
                  <a:gd name="connsiteX1" fmla="*/ 724024 w 913631"/>
                  <a:gd name="connsiteY1" fmla="*/ 331315 h 488483"/>
                  <a:gd name="connsiteX2" fmla="*/ 797842 w 913631"/>
                  <a:gd name="connsiteY2" fmla="*/ 243208 h 488483"/>
                  <a:gd name="connsiteX3" fmla="*/ 783555 w 913631"/>
                  <a:gd name="connsiteY3" fmla="*/ 155102 h 488483"/>
                  <a:gd name="connsiteX4" fmla="*/ 659730 w 913631"/>
                  <a:gd name="connsiteY4" fmla="*/ 100333 h 488483"/>
                  <a:gd name="connsiteX5" fmla="*/ 490661 w 913631"/>
                  <a:gd name="connsiteY5" fmla="*/ 90808 h 488483"/>
                  <a:gd name="connsiteX6" fmla="*/ 319211 w 913631"/>
                  <a:gd name="connsiteY6" fmla="*/ 100333 h 488483"/>
                  <a:gd name="connsiteX7" fmla="*/ 169192 w 913631"/>
                  <a:gd name="connsiteY7" fmla="*/ 157483 h 488483"/>
                  <a:gd name="connsiteX8" fmla="*/ 131092 w 913631"/>
                  <a:gd name="connsiteY8" fmla="*/ 233683 h 488483"/>
                  <a:gd name="connsiteX9" fmla="*/ 195386 w 913631"/>
                  <a:gd name="connsiteY9" fmla="*/ 314646 h 488483"/>
                  <a:gd name="connsiteX10" fmla="*/ 314449 w 913631"/>
                  <a:gd name="connsiteY10" fmla="*/ 321789 h 488483"/>
                  <a:gd name="connsiteX11" fmla="*/ 366836 w 913631"/>
                  <a:gd name="connsiteY11" fmla="*/ 288452 h 488483"/>
                  <a:gd name="connsiteX12" fmla="*/ 388267 w 913631"/>
                  <a:gd name="connsiteY12" fmla="*/ 350365 h 488483"/>
                  <a:gd name="connsiteX13" fmla="*/ 419224 w 913631"/>
                  <a:gd name="connsiteY13" fmla="*/ 405133 h 488483"/>
                  <a:gd name="connsiteX14" fmla="*/ 364455 w 913631"/>
                  <a:gd name="connsiteY14" fmla="*/ 419421 h 488483"/>
                  <a:gd name="connsiteX15" fmla="*/ 233486 w 913631"/>
                  <a:gd name="connsiteY15" fmla="*/ 417040 h 488483"/>
                  <a:gd name="connsiteX16" fmla="*/ 126329 w 913631"/>
                  <a:gd name="connsiteY16" fmla="*/ 402751 h 488483"/>
                  <a:gd name="connsiteX17" fmla="*/ 33461 w 913631"/>
                  <a:gd name="connsiteY17" fmla="*/ 324171 h 488483"/>
                  <a:gd name="connsiteX18" fmla="*/ 124 w 913631"/>
                  <a:gd name="connsiteY18" fmla="*/ 212252 h 488483"/>
                  <a:gd name="connsiteX19" fmla="*/ 42986 w 913631"/>
                  <a:gd name="connsiteY19" fmla="*/ 97952 h 488483"/>
                  <a:gd name="connsiteX20" fmla="*/ 171574 w 913631"/>
                  <a:gd name="connsiteY20" fmla="*/ 26515 h 488483"/>
                  <a:gd name="connsiteX21" fmla="*/ 381124 w 913631"/>
                  <a:gd name="connsiteY21" fmla="*/ 2702 h 488483"/>
                  <a:gd name="connsiteX22" fmla="*/ 574005 w 913631"/>
                  <a:gd name="connsiteY22" fmla="*/ 5083 h 488483"/>
                  <a:gd name="connsiteX23" fmla="*/ 774030 w 913631"/>
                  <a:gd name="connsiteY23" fmla="*/ 43183 h 488483"/>
                  <a:gd name="connsiteX24" fmla="*/ 878805 w 913631"/>
                  <a:gd name="connsiteY24" fmla="*/ 114621 h 488483"/>
                  <a:gd name="connsiteX25" fmla="*/ 912142 w 913631"/>
                  <a:gd name="connsiteY25" fmla="*/ 236065 h 488483"/>
                  <a:gd name="connsiteX26" fmla="*/ 838324 w 913631"/>
                  <a:gd name="connsiteY26" fmla="*/ 367033 h 488483"/>
                  <a:gd name="connsiteX27" fmla="*/ 728786 w 913631"/>
                  <a:gd name="connsiteY27" fmla="*/ 452758 h 488483"/>
                  <a:gd name="connsiteX28" fmla="*/ 588292 w 913631"/>
                  <a:gd name="connsiteY28" fmla="*/ 488477 h 488483"/>
                  <a:gd name="connsiteX29" fmla="*/ 462086 w 913631"/>
                  <a:gd name="connsiteY29" fmla="*/ 455140 h 488483"/>
                  <a:gd name="connsiteX30" fmla="*/ 409699 w 913631"/>
                  <a:gd name="connsiteY30" fmla="*/ 393227 h 488483"/>
                  <a:gd name="connsiteX31" fmla="*/ 362074 w 913631"/>
                  <a:gd name="connsiteY31" fmla="*/ 238446 h 488483"/>
                  <a:gd name="connsiteX32" fmla="*/ 359692 w 913631"/>
                  <a:gd name="connsiteY32" fmla="*/ 183677 h 488483"/>
                  <a:gd name="connsiteX33" fmla="*/ 428749 w 913631"/>
                  <a:gd name="connsiteY33" fmla="*/ 152721 h 488483"/>
                  <a:gd name="connsiteX34" fmla="*/ 466849 w 913631"/>
                  <a:gd name="connsiteY34" fmla="*/ 136052 h 488483"/>
                  <a:gd name="connsiteX35" fmla="*/ 462086 w 913631"/>
                  <a:gd name="connsiteY35" fmla="*/ 202727 h 488483"/>
                  <a:gd name="connsiteX36" fmla="*/ 514474 w 913631"/>
                  <a:gd name="connsiteY36" fmla="*/ 319408 h 488483"/>
                  <a:gd name="connsiteX37" fmla="*/ 581149 w 913631"/>
                  <a:gd name="connsiteY37" fmla="*/ 343221 h 488483"/>
                  <a:gd name="connsiteX0" fmla="*/ 581149 w 913631"/>
                  <a:gd name="connsiteY0" fmla="*/ 343221 h 488483"/>
                  <a:gd name="connsiteX1" fmla="*/ 724024 w 913631"/>
                  <a:gd name="connsiteY1" fmla="*/ 331315 h 488483"/>
                  <a:gd name="connsiteX2" fmla="*/ 797842 w 913631"/>
                  <a:gd name="connsiteY2" fmla="*/ 243208 h 488483"/>
                  <a:gd name="connsiteX3" fmla="*/ 783555 w 913631"/>
                  <a:gd name="connsiteY3" fmla="*/ 155102 h 488483"/>
                  <a:gd name="connsiteX4" fmla="*/ 659730 w 913631"/>
                  <a:gd name="connsiteY4" fmla="*/ 100333 h 488483"/>
                  <a:gd name="connsiteX5" fmla="*/ 490661 w 913631"/>
                  <a:gd name="connsiteY5" fmla="*/ 90808 h 488483"/>
                  <a:gd name="connsiteX6" fmla="*/ 319211 w 913631"/>
                  <a:gd name="connsiteY6" fmla="*/ 100333 h 488483"/>
                  <a:gd name="connsiteX7" fmla="*/ 169192 w 913631"/>
                  <a:gd name="connsiteY7" fmla="*/ 157483 h 488483"/>
                  <a:gd name="connsiteX8" fmla="*/ 131092 w 913631"/>
                  <a:gd name="connsiteY8" fmla="*/ 233683 h 488483"/>
                  <a:gd name="connsiteX9" fmla="*/ 195386 w 913631"/>
                  <a:gd name="connsiteY9" fmla="*/ 314646 h 488483"/>
                  <a:gd name="connsiteX10" fmla="*/ 314449 w 913631"/>
                  <a:gd name="connsiteY10" fmla="*/ 321789 h 488483"/>
                  <a:gd name="connsiteX11" fmla="*/ 366836 w 913631"/>
                  <a:gd name="connsiteY11" fmla="*/ 288452 h 488483"/>
                  <a:gd name="connsiteX12" fmla="*/ 388267 w 913631"/>
                  <a:gd name="connsiteY12" fmla="*/ 350365 h 488483"/>
                  <a:gd name="connsiteX13" fmla="*/ 419224 w 913631"/>
                  <a:gd name="connsiteY13" fmla="*/ 405133 h 488483"/>
                  <a:gd name="connsiteX14" fmla="*/ 364455 w 913631"/>
                  <a:gd name="connsiteY14" fmla="*/ 419421 h 488483"/>
                  <a:gd name="connsiteX15" fmla="*/ 233486 w 913631"/>
                  <a:gd name="connsiteY15" fmla="*/ 417040 h 488483"/>
                  <a:gd name="connsiteX16" fmla="*/ 126329 w 913631"/>
                  <a:gd name="connsiteY16" fmla="*/ 402751 h 488483"/>
                  <a:gd name="connsiteX17" fmla="*/ 33461 w 913631"/>
                  <a:gd name="connsiteY17" fmla="*/ 324171 h 488483"/>
                  <a:gd name="connsiteX18" fmla="*/ 124 w 913631"/>
                  <a:gd name="connsiteY18" fmla="*/ 212252 h 488483"/>
                  <a:gd name="connsiteX19" fmla="*/ 42986 w 913631"/>
                  <a:gd name="connsiteY19" fmla="*/ 97952 h 488483"/>
                  <a:gd name="connsiteX20" fmla="*/ 171574 w 913631"/>
                  <a:gd name="connsiteY20" fmla="*/ 26515 h 488483"/>
                  <a:gd name="connsiteX21" fmla="*/ 381124 w 913631"/>
                  <a:gd name="connsiteY21" fmla="*/ 2702 h 488483"/>
                  <a:gd name="connsiteX22" fmla="*/ 574005 w 913631"/>
                  <a:gd name="connsiteY22" fmla="*/ 5083 h 488483"/>
                  <a:gd name="connsiteX23" fmla="*/ 774030 w 913631"/>
                  <a:gd name="connsiteY23" fmla="*/ 43183 h 488483"/>
                  <a:gd name="connsiteX24" fmla="*/ 878805 w 913631"/>
                  <a:gd name="connsiteY24" fmla="*/ 114621 h 488483"/>
                  <a:gd name="connsiteX25" fmla="*/ 912142 w 913631"/>
                  <a:gd name="connsiteY25" fmla="*/ 236065 h 488483"/>
                  <a:gd name="connsiteX26" fmla="*/ 838324 w 913631"/>
                  <a:gd name="connsiteY26" fmla="*/ 367033 h 488483"/>
                  <a:gd name="connsiteX27" fmla="*/ 728786 w 913631"/>
                  <a:gd name="connsiteY27" fmla="*/ 452758 h 488483"/>
                  <a:gd name="connsiteX28" fmla="*/ 588292 w 913631"/>
                  <a:gd name="connsiteY28" fmla="*/ 488477 h 488483"/>
                  <a:gd name="connsiteX29" fmla="*/ 462086 w 913631"/>
                  <a:gd name="connsiteY29" fmla="*/ 455140 h 488483"/>
                  <a:gd name="connsiteX30" fmla="*/ 409699 w 913631"/>
                  <a:gd name="connsiteY30" fmla="*/ 393227 h 488483"/>
                  <a:gd name="connsiteX31" fmla="*/ 362074 w 913631"/>
                  <a:gd name="connsiteY31" fmla="*/ 238446 h 488483"/>
                  <a:gd name="connsiteX32" fmla="*/ 357311 w 913631"/>
                  <a:gd name="connsiteY32" fmla="*/ 190821 h 488483"/>
                  <a:gd name="connsiteX33" fmla="*/ 428749 w 913631"/>
                  <a:gd name="connsiteY33" fmla="*/ 152721 h 488483"/>
                  <a:gd name="connsiteX34" fmla="*/ 466849 w 913631"/>
                  <a:gd name="connsiteY34" fmla="*/ 136052 h 488483"/>
                  <a:gd name="connsiteX35" fmla="*/ 462086 w 913631"/>
                  <a:gd name="connsiteY35" fmla="*/ 202727 h 488483"/>
                  <a:gd name="connsiteX36" fmla="*/ 514474 w 913631"/>
                  <a:gd name="connsiteY36" fmla="*/ 319408 h 488483"/>
                  <a:gd name="connsiteX37" fmla="*/ 581149 w 913631"/>
                  <a:gd name="connsiteY37" fmla="*/ 343221 h 488483"/>
                  <a:gd name="connsiteX0" fmla="*/ 581149 w 913631"/>
                  <a:gd name="connsiteY0" fmla="*/ 343221 h 488483"/>
                  <a:gd name="connsiteX1" fmla="*/ 724024 w 913631"/>
                  <a:gd name="connsiteY1" fmla="*/ 331315 h 488483"/>
                  <a:gd name="connsiteX2" fmla="*/ 797842 w 913631"/>
                  <a:gd name="connsiteY2" fmla="*/ 243208 h 488483"/>
                  <a:gd name="connsiteX3" fmla="*/ 783555 w 913631"/>
                  <a:gd name="connsiteY3" fmla="*/ 155102 h 488483"/>
                  <a:gd name="connsiteX4" fmla="*/ 659730 w 913631"/>
                  <a:gd name="connsiteY4" fmla="*/ 100333 h 488483"/>
                  <a:gd name="connsiteX5" fmla="*/ 490661 w 913631"/>
                  <a:gd name="connsiteY5" fmla="*/ 90808 h 488483"/>
                  <a:gd name="connsiteX6" fmla="*/ 319211 w 913631"/>
                  <a:gd name="connsiteY6" fmla="*/ 100333 h 488483"/>
                  <a:gd name="connsiteX7" fmla="*/ 169192 w 913631"/>
                  <a:gd name="connsiteY7" fmla="*/ 157483 h 488483"/>
                  <a:gd name="connsiteX8" fmla="*/ 131092 w 913631"/>
                  <a:gd name="connsiteY8" fmla="*/ 233683 h 488483"/>
                  <a:gd name="connsiteX9" fmla="*/ 195386 w 913631"/>
                  <a:gd name="connsiteY9" fmla="*/ 314646 h 488483"/>
                  <a:gd name="connsiteX10" fmla="*/ 314449 w 913631"/>
                  <a:gd name="connsiteY10" fmla="*/ 321789 h 488483"/>
                  <a:gd name="connsiteX11" fmla="*/ 366836 w 913631"/>
                  <a:gd name="connsiteY11" fmla="*/ 288452 h 488483"/>
                  <a:gd name="connsiteX12" fmla="*/ 388267 w 913631"/>
                  <a:gd name="connsiteY12" fmla="*/ 350365 h 488483"/>
                  <a:gd name="connsiteX13" fmla="*/ 419224 w 913631"/>
                  <a:gd name="connsiteY13" fmla="*/ 405133 h 488483"/>
                  <a:gd name="connsiteX14" fmla="*/ 364455 w 913631"/>
                  <a:gd name="connsiteY14" fmla="*/ 419421 h 488483"/>
                  <a:gd name="connsiteX15" fmla="*/ 233486 w 913631"/>
                  <a:gd name="connsiteY15" fmla="*/ 417040 h 488483"/>
                  <a:gd name="connsiteX16" fmla="*/ 126329 w 913631"/>
                  <a:gd name="connsiteY16" fmla="*/ 402751 h 488483"/>
                  <a:gd name="connsiteX17" fmla="*/ 33461 w 913631"/>
                  <a:gd name="connsiteY17" fmla="*/ 324171 h 488483"/>
                  <a:gd name="connsiteX18" fmla="*/ 124 w 913631"/>
                  <a:gd name="connsiteY18" fmla="*/ 212252 h 488483"/>
                  <a:gd name="connsiteX19" fmla="*/ 42986 w 913631"/>
                  <a:gd name="connsiteY19" fmla="*/ 97952 h 488483"/>
                  <a:gd name="connsiteX20" fmla="*/ 171574 w 913631"/>
                  <a:gd name="connsiteY20" fmla="*/ 26515 h 488483"/>
                  <a:gd name="connsiteX21" fmla="*/ 381124 w 913631"/>
                  <a:gd name="connsiteY21" fmla="*/ 2702 h 488483"/>
                  <a:gd name="connsiteX22" fmla="*/ 574005 w 913631"/>
                  <a:gd name="connsiteY22" fmla="*/ 5083 h 488483"/>
                  <a:gd name="connsiteX23" fmla="*/ 774030 w 913631"/>
                  <a:gd name="connsiteY23" fmla="*/ 43183 h 488483"/>
                  <a:gd name="connsiteX24" fmla="*/ 878805 w 913631"/>
                  <a:gd name="connsiteY24" fmla="*/ 114621 h 488483"/>
                  <a:gd name="connsiteX25" fmla="*/ 912142 w 913631"/>
                  <a:gd name="connsiteY25" fmla="*/ 236065 h 488483"/>
                  <a:gd name="connsiteX26" fmla="*/ 838324 w 913631"/>
                  <a:gd name="connsiteY26" fmla="*/ 367033 h 488483"/>
                  <a:gd name="connsiteX27" fmla="*/ 728786 w 913631"/>
                  <a:gd name="connsiteY27" fmla="*/ 452758 h 488483"/>
                  <a:gd name="connsiteX28" fmla="*/ 588292 w 913631"/>
                  <a:gd name="connsiteY28" fmla="*/ 488477 h 488483"/>
                  <a:gd name="connsiteX29" fmla="*/ 462086 w 913631"/>
                  <a:gd name="connsiteY29" fmla="*/ 455140 h 488483"/>
                  <a:gd name="connsiteX30" fmla="*/ 409699 w 913631"/>
                  <a:gd name="connsiteY30" fmla="*/ 393227 h 488483"/>
                  <a:gd name="connsiteX31" fmla="*/ 362074 w 913631"/>
                  <a:gd name="connsiteY31" fmla="*/ 238446 h 488483"/>
                  <a:gd name="connsiteX32" fmla="*/ 357311 w 913631"/>
                  <a:gd name="connsiteY32" fmla="*/ 190821 h 488483"/>
                  <a:gd name="connsiteX33" fmla="*/ 428749 w 913631"/>
                  <a:gd name="connsiteY33" fmla="*/ 152721 h 488483"/>
                  <a:gd name="connsiteX34" fmla="*/ 466849 w 913631"/>
                  <a:gd name="connsiteY34" fmla="*/ 140815 h 488483"/>
                  <a:gd name="connsiteX35" fmla="*/ 462086 w 913631"/>
                  <a:gd name="connsiteY35" fmla="*/ 202727 h 488483"/>
                  <a:gd name="connsiteX36" fmla="*/ 514474 w 913631"/>
                  <a:gd name="connsiteY36" fmla="*/ 319408 h 488483"/>
                  <a:gd name="connsiteX37" fmla="*/ 581149 w 913631"/>
                  <a:gd name="connsiteY37" fmla="*/ 343221 h 488483"/>
                  <a:gd name="connsiteX0" fmla="*/ 581149 w 913631"/>
                  <a:gd name="connsiteY0" fmla="*/ 343221 h 488483"/>
                  <a:gd name="connsiteX1" fmla="*/ 724024 w 913631"/>
                  <a:gd name="connsiteY1" fmla="*/ 331315 h 488483"/>
                  <a:gd name="connsiteX2" fmla="*/ 797842 w 913631"/>
                  <a:gd name="connsiteY2" fmla="*/ 243208 h 488483"/>
                  <a:gd name="connsiteX3" fmla="*/ 783555 w 913631"/>
                  <a:gd name="connsiteY3" fmla="*/ 155102 h 488483"/>
                  <a:gd name="connsiteX4" fmla="*/ 659730 w 913631"/>
                  <a:gd name="connsiteY4" fmla="*/ 100333 h 488483"/>
                  <a:gd name="connsiteX5" fmla="*/ 490661 w 913631"/>
                  <a:gd name="connsiteY5" fmla="*/ 90808 h 488483"/>
                  <a:gd name="connsiteX6" fmla="*/ 319211 w 913631"/>
                  <a:gd name="connsiteY6" fmla="*/ 100333 h 488483"/>
                  <a:gd name="connsiteX7" fmla="*/ 169192 w 913631"/>
                  <a:gd name="connsiteY7" fmla="*/ 157483 h 488483"/>
                  <a:gd name="connsiteX8" fmla="*/ 131092 w 913631"/>
                  <a:gd name="connsiteY8" fmla="*/ 233683 h 488483"/>
                  <a:gd name="connsiteX9" fmla="*/ 195386 w 913631"/>
                  <a:gd name="connsiteY9" fmla="*/ 314646 h 488483"/>
                  <a:gd name="connsiteX10" fmla="*/ 314449 w 913631"/>
                  <a:gd name="connsiteY10" fmla="*/ 321789 h 488483"/>
                  <a:gd name="connsiteX11" fmla="*/ 366836 w 913631"/>
                  <a:gd name="connsiteY11" fmla="*/ 288452 h 488483"/>
                  <a:gd name="connsiteX12" fmla="*/ 388267 w 913631"/>
                  <a:gd name="connsiteY12" fmla="*/ 350365 h 488483"/>
                  <a:gd name="connsiteX13" fmla="*/ 419224 w 913631"/>
                  <a:gd name="connsiteY13" fmla="*/ 405133 h 488483"/>
                  <a:gd name="connsiteX14" fmla="*/ 364455 w 913631"/>
                  <a:gd name="connsiteY14" fmla="*/ 419421 h 488483"/>
                  <a:gd name="connsiteX15" fmla="*/ 233486 w 913631"/>
                  <a:gd name="connsiteY15" fmla="*/ 417040 h 488483"/>
                  <a:gd name="connsiteX16" fmla="*/ 126329 w 913631"/>
                  <a:gd name="connsiteY16" fmla="*/ 402751 h 488483"/>
                  <a:gd name="connsiteX17" fmla="*/ 33461 w 913631"/>
                  <a:gd name="connsiteY17" fmla="*/ 324171 h 488483"/>
                  <a:gd name="connsiteX18" fmla="*/ 124 w 913631"/>
                  <a:gd name="connsiteY18" fmla="*/ 212252 h 488483"/>
                  <a:gd name="connsiteX19" fmla="*/ 42986 w 913631"/>
                  <a:gd name="connsiteY19" fmla="*/ 97952 h 488483"/>
                  <a:gd name="connsiteX20" fmla="*/ 171574 w 913631"/>
                  <a:gd name="connsiteY20" fmla="*/ 26515 h 488483"/>
                  <a:gd name="connsiteX21" fmla="*/ 381124 w 913631"/>
                  <a:gd name="connsiteY21" fmla="*/ 2702 h 488483"/>
                  <a:gd name="connsiteX22" fmla="*/ 574005 w 913631"/>
                  <a:gd name="connsiteY22" fmla="*/ 5083 h 488483"/>
                  <a:gd name="connsiteX23" fmla="*/ 774030 w 913631"/>
                  <a:gd name="connsiteY23" fmla="*/ 43183 h 488483"/>
                  <a:gd name="connsiteX24" fmla="*/ 878805 w 913631"/>
                  <a:gd name="connsiteY24" fmla="*/ 114621 h 488483"/>
                  <a:gd name="connsiteX25" fmla="*/ 912142 w 913631"/>
                  <a:gd name="connsiteY25" fmla="*/ 236065 h 488483"/>
                  <a:gd name="connsiteX26" fmla="*/ 838324 w 913631"/>
                  <a:gd name="connsiteY26" fmla="*/ 367033 h 488483"/>
                  <a:gd name="connsiteX27" fmla="*/ 728786 w 913631"/>
                  <a:gd name="connsiteY27" fmla="*/ 452758 h 488483"/>
                  <a:gd name="connsiteX28" fmla="*/ 588292 w 913631"/>
                  <a:gd name="connsiteY28" fmla="*/ 488477 h 488483"/>
                  <a:gd name="connsiteX29" fmla="*/ 462086 w 913631"/>
                  <a:gd name="connsiteY29" fmla="*/ 455140 h 488483"/>
                  <a:gd name="connsiteX30" fmla="*/ 409699 w 913631"/>
                  <a:gd name="connsiteY30" fmla="*/ 393227 h 488483"/>
                  <a:gd name="connsiteX31" fmla="*/ 362074 w 913631"/>
                  <a:gd name="connsiteY31" fmla="*/ 238446 h 488483"/>
                  <a:gd name="connsiteX32" fmla="*/ 357311 w 913631"/>
                  <a:gd name="connsiteY32" fmla="*/ 190821 h 488483"/>
                  <a:gd name="connsiteX33" fmla="*/ 428749 w 913631"/>
                  <a:gd name="connsiteY33" fmla="*/ 152721 h 488483"/>
                  <a:gd name="connsiteX34" fmla="*/ 466849 w 913631"/>
                  <a:gd name="connsiteY34" fmla="*/ 140815 h 488483"/>
                  <a:gd name="connsiteX35" fmla="*/ 469230 w 913631"/>
                  <a:gd name="connsiteY35" fmla="*/ 202727 h 488483"/>
                  <a:gd name="connsiteX36" fmla="*/ 514474 w 913631"/>
                  <a:gd name="connsiteY36" fmla="*/ 319408 h 488483"/>
                  <a:gd name="connsiteX37" fmla="*/ 581149 w 913631"/>
                  <a:gd name="connsiteY37" fmla="*/ 343221 h 488483"/>
                  <a:gd name="connsiteX0" fmla="*/ 581149 w 913631"/>
                  <a:gd name="connsiteY0" fmla="*/ 343221 h 488483"/>
                  <a:gd name="connsiteX1" fmla="*/ 724024 w 913631"/>
                  <a:gd name="connsiteY1" fmla="*/ 331315 h 488483"/>
                  <a:gd name="connsiteX2" fmla="*/ 797842 w 913631"/>
                  <a:gd name="connsiteY2" fmla="*/ 243208 h 488483"/>
                  <a:gd name="connsiteX3" fmla="*/ 783555 w 913631"/>
                  <a:gd name="connsiteY3" fmla="*/ 155102 h 488483"/>
                  <a:gd name="connsiteX4" fmla="*/ 659730 w 913631"/>
                  <a:gd name="connsiteY4" fmla="*/ 100333 h 488483"/>
                  <a:gd name="connsiteX5" fmla="*/ 490661 w 913631"/>
                  <a:gd name="connsiteY5" fmla="*/ 90808 h 488483"/>
                  <a:gd name="connsiteX6" fmla="*/ 319211 w 913631"/>
                  <a:gd name="connsiteY6" fmla="*/ 100333 h 488483"/>
                  <a:gd name="connsiteX7" fmla="*/ 169192 w 913631"/>
                  <a:gd name="connsiteY7" fmla="*/ 157483 h 488483"/>
                  <a:gd name="connsiteX8" fmla="*/ 131092 w 913631"/>
                  <a:gd name="connsiteY8" fmla="*/ 233683 h 488483"/>
                  <a:gd name="connsiteX9" fmla="*/ 195386 w 913631"/>
                  <a:gd name="connsiteY9" fmla="*/ 314646 h 488483"/>
                  <a:gd name="connsiteX10" fmla="*/ 314449 w 913631"/>
                  <a:gd name="connsiteY10" fmla="*/ 321789 h 488483"/>
                  <a:gd name="connsiteX11" fmla="*/ 366836 w 913631"/>
                  <a:gd name="connsiteY11" fmla="*/ 288452 h 488483"/>
                  <a:gd name="connsiteX12" fmla="*/ 390648 w 913631"/>
                  <a:gd name="connsiteY12" fmla="*/ 345603 h 488483"/>
                  <a:gd name="connsiteX13" fmla="*/ 419224 w 913631"/>
                  <a:gd name="connsiteY13" fmla="*/ 405133 h 488483"/>
                  <a:gd name="connsiteX14" fmla="*/ 364455 w 913631"/>
                  <a:gd name="connsiteY14" fmla="*/ 419421 h 488483"/>
                  <a:gd name="connsiteX15" fmla="*/ 233486 w 913631"/>
                  <a:gd name="connsiteY15" fmla="*/ 417040 h 488483"/>
                  <a:gd name="connsiteX16" fmla="*/ 126329 w 913631"/>
                  <a:gd name="connsiteY16" fmla="*/ 402751 h 488483"/>
                  <a:gd name="connsiteX17" fmla="*/ 33461 w 913631"/>
                  <a:gd name="connsiteY17" fmla="*/ 324171 h 488483"/>
                  <a:gd name="connsiteX18" fmla="*/ 124 w 913631"/>
                  <a:gd name="connsiteY18" fmla="*/ 212252 h 488483"/>
                  <a:gd name="connsiteX19" fmla="*/ 42986 w 913631"/>
                  <a:gd name="connsiteY19" fmla="*/ 97952 h 488483"/>
                  <a:gd name="connsiteX20" fmla="*/ 171574 w 913631"/>
                  <a:gd name="connsiteY20" fmla="*/ 26515 h 488483"/>
                  <a:gd name="connsiteX21" fmla="*/ 381124 w 913631"/>
                  <a:gd name="connsiteY21" fmla="*/ 2702 h 488483"/>
                  <a:gd name="connsiteX22" fmla="*/ 574005 w 913631"/>
                  <a:gd name="connsiteY22" fmla="*/ 5083 h 488483"/>
                  <a:gd name="connsiteX23" fmla="*/ 774030 w 913631"/>
                  <a:gd name="connsiteY23" fmla="*/ 43183 h 488483"/>
                  <a:gd name="connsiteX24" fmla="*/ 878805 w 913631"/>
                  <a:gd name="connsiteY24" fmla="*/ 114621 h 488483"/>
                  <a:gd name="connsiteX25" fmla="*/ 912142 w 913631"/>
                  <a:gd name="connsiteY25" fmla="*/ 236065 h 488483"/>
                  <a:gd name="connsiteX26" fmla="*/ 838324 w 913631"/>
                  <a:gd name="connsiteY26" fmla="*/ 367033 h 488483"/>
                  <a:gd name="connsiteX27" fmla="*/ 728786 w 913631"/>
                  <a:gd name="connsiteY27" fmla="*/ 452758 h 488483"/>
                  <a:gd name="connsiteX28" fmla="*/ 588292 w 913631"/>
                  <a:gd name="connsiteY28" fmla="*/ 488477 h 488483"/>
                  <a:gd name="connsiteX29" fmla="*/ 462086 w 913631"/>
                  <a:gd name="connsiteY29" fmla="*/ 455140 h 488483"/>
                  <a:gd name="connsiteX30" fmla="*/ 409699 w 913631"/>
                  <a:gd name="connsiteY30" fmla="*/ 393227 h 488483"/>
                  <a:gd name="connsiteX31" fmla="*/ 362074 w 913631"/>
                  <a:gd name="connsiteY31" fmla="*/ 238446 h 488483"/>
                  <a:gd name="connsiteX32" fmla="*/ 357311 w 913631"/>
                  <a:gd name="connsiteY32" fmla="*/ 190821 h 488483"/>
                  <a:gd name="connsiteX33" fmla="*/ 428749 w 913631"/>
                  <a:gd name="connsiteY33" fmla="*/ 152721 h 488483"/>
                  <a:gd name="connsiteX34" fmla="*/ 466849 w 913631"/>
                  <a:gd name="connsiteY34" fmla="*/ 140815 h 488483"/>
                  <a:gd name="connsiteX35" fmla="*/ 469230 w 913631"/>
                  <a:gd name="connsiteY35" fmla="*/ 202727 h 488483"/>
                  <a:gd name="connsiteX36" fmla="*/ 514474 w 913631"/>
                  <a:gd name="connsiteY36" fmla="*/ 319408 h 488483"/>
                  <a:gd name="connsiteX37" fmla="*/ 581149 w 913631"/>
                  <a:gd name="connsiteY37" fmla="*/ 343221 h 488483"/>
                  <a:gd name="connsiteX0" fmla="*/ 581149 w 913631"/>
                  <a:gd name="connsiteY0" fmla="*/ 343221 h 488483"/>
                  <a:gd name="connsiteX1" fmla="*/ 724024 w 913631"/>
                  <a:gd name="connsiteY1" fmla="*/ 331315 h 488483"/>
                  <a:gd name="connsiteX2" fmla="*/ 797842 w 913631"/>
                  <a:gd name="connsiteY2" fmla="*/ 243208 h 488483"/>
                  <a:gd name="connsiteX3" fmla="*/ 783555 w 913631"/>
                  <a:gd name="connsiteY3" fmla="*/ 155102 h 488483"/>
                  <a:gd name="connsiteX4" fmla="*/ 659730 w 913631"/>
                  <a:gd name="connsiteY4" fmla="*/ 100333 h 488483"/>
                  <a:gd name="connsiteX5" fmla="*/ 490661 w 913631"/>
                  <a:gd name="connsiteY5" fmla="*/ 90808 h 488483"/>
                  <a:gd name="connsiteX6" fmla="*/ 319211 w 913631"/>
                  <a:gd name="connsiteY6" fmla="*/ 100333 h 488483"/>
                  <a:gd name="connsiteX7" fmla="*/ 169192 w 913631"/>
                  <a:gd name="connsiteY7" fmla="*/ 157483 h 488483"/>
                  <a:gd name="connsiteX8" fmla="*/ 131092 w 913631"/>
                  <a:gd name="connsiteY8" fmla="*/ 233683 h 488483"/>
                  <a:gd name="connsiteX9" fmla="*/ 195386 w 913631"/>
                  <a:gd name="connsiteY9" fmla="*/ 314646 h 488483"/>
                  <a:gd name="connsiteX10" fmla="*/ 314449 w 913631"/>
                  <a:gd name="connsiteY10" fmla="*/ 321789 h 488483"/>
                  <a:gd name="connsiteX11" fmla="*/ 366836 w 913631"/>
                  <a:gd name="connsiteY11" fmla="*/ 288452 h 488483"/>
                  <a:gd name="connsiteX12" fmla="*/ 390648 w 913631"/>
                  <a:gd name="connsiteY12" fmla="*/ 345603 h 488483"/>
                  <a:gd name="connsiteX13" fmla="*/ 419224 w 913631"/>
                  <a:gd name="connsiteY13" fmla="*/ 405133 h 488483"/>
                  <a:gd name="connsiteX14" fmla="*/ 364455 w 913631"/>
                  <a:gd name="connsiteY14" fmla="*/ 419421 h 488483"/>
                  <a:gd name="connsiteX15" fmla="*/ 233486 w 913631"/>
                  <a:gd name="connsiteY15" fmla="*/ 417040 h 488483"/>
                  <a:gd name="connsiteX16" fmla="*/ 126329 w 913631"/>
                  <a:gd name="connsiteY16" fmla="*/ 402751 h 488483"/>
                  <a:gd name="connsiteX17" fmla="*/ 33461 w 913631"/>
                  <a:gd name="connsiteY17" fmla="*/ 324171 h 488483"/>
                  <a:gd name="connsiteX18" fmla="*/ 124 w 913631"/>
                  <a:gd name="connsiteY18" fmla="*/ 212252 h 488483"/>
                  <a:gd name="connsiteX19" fmla="*/ 42986 w 913631"/>
                  <a:gd name="connsiteY19" fmla="*/ 97952 h 488483"/>
                  <a:gd name="connsiteX20" fmla="*/ 171574 w 913631"/>
                  <a:gd name="connsiteY20" fmla="*/ 26515 h 488483"/>
                  <a:gd name="connsiteX21" fmla="*/ 381124 w 913631"/>
                  <a:gd name="connsiteY21" fmla="*/ 2702 h 488483"/>
                  <a:gd name="connsiteX22" fmla="*/ 574005 w 913631"/>
                  <a:gd name="connsiteY22" fmla="*/ 5083 h 488483"/>
                  <a:gd name="connsiteX23" fmla="*/ 774030 w 913631"/>
                  <a:gd name="connsiteY23" fmla="*/ 43183 h 488483"/>
                  <a:gd name="connsiteX24" fmla="*/ 878805 w 913631"/>
                  <a:gd name="connsiteY24" fmla="*/ 114621 h 488483"/>
                  <a:gd name="connsiteX25" fmla="*/ 912142 w 913631"/>
                  <a:gd name="connsiteY25" fmla="*/ 236065 h 488483"/>
                  <a:gd name="connsiteX26" fmla="*/ 838324 w 913631"/>
                  <a:gd name="connsiteY26" fmla="*/ 367033 h 488483"/>
                  <a:gd name="connsiteX27" fmla="*/ 728786 w 913631"/>
                  <a:gd name="connsiteY27" fmla="*/ 452758 h 488483"/>
                  <a:gd name="connsiteX28" fmla="*/ 588292 w 913631"/>
                  <a:gd name="connsiteY28" fmla="*/ 488477 h 488483"/>
                  <a:gd name="connsiteX29" fmla="*/ 462086 w 913631"/>
                  <a:gd name="connsiteY29" fmla="*/ 455140 h 488483"/>
                  <a:gd name="connsiteX30" fmla="*/ 409699 w 913631"/>
                  <a:gd name="connsiteY30" fmla="*/ 393227 h 488483"/>
                  <a:gd name="connsiteX31" fmla="*/ 362074 w 913631"/>
                  <a:gd name="connsiteY31" fmla="*/ 238446 h 488483"/>
                  <a:gd name="connsiteX32" fmla="*/ 357311 w 913631"/>
                  <a:gd name="connsiteY32" fmla="*/ 190821 h 488483"/>
                  <a:gd name="connsiteX33" fmla="*/ 428749 w 913631"/>
                  <a:gd name="connsiteY33" fmla="*/ 152721 h 488483"/>
                  <a:gd name="connsiteX34" fmla="*/ 466849 w 913631"/>
                  <a:gd name="connsiteY34" fmla="*/ 140815 h 488483"/>
                  <a:gd name="connsiteX35" fmla="*/ 469230 w 913631"/>
                  <a:gd name="connsiteY35" fmla="*/ 202727 h 488483"/>
                  <a:gd name="connsiteX36" fmla="*/ 514474 w 913631"/>
                  <a:gd name="connsiteY36" fmla="*/ 319408 h 488483"/>
                  <a:gd name="connsiteX37" fmla="*/ 581149 w 913631"/>
                  <a:gd name="connsiteY37" fmla="*/ 343221 h 488483"/>
                  <a:gd name="connsiteX0" fmla="*/ 581149 w 913631"/>
                  <a:gd name="connsiteY0" fmla="*/ 343221 h 488483"/>
                  <a:gd name="connsiteX1" fmla="*/ 724024 w 913631"/>
                  <a:gd name="connsiteY1" fmla="*/ 331315 h 488483"/>
                  <a:gd name="connsiteX2" fmla="*/ 797842 w 913631"/>
                  <a:gd name="connsiteY2" fmla="*/ 243208 h 488483"/>
                  <a:gd name="connsiteX3" fmla="*/ 783555 w 913631"/>
                  <a:gd name="connsiteY3" fmla="*/ 155102 h 488483"/>
                  <a:gd name="connsiteX4" fmla="*/ 659730 w 913631"/>
                  <a:gd name="connsiteY4" fmla="*/ 100333 h 488483"/>
                  <a:gd name="connsiteX5" fmla="*/ 490661 w 913631"/>
                  <a:gd name="connsiteY5" fmla="*/ 90808 h 488483"/>
                  <a:gd name="connsiteX6" fmla="*/ 319211 w 913631"/>
                  <a:gd name="connsiteY6" fmla="*/ 100333 h 488483"/>
                  <a:gd name="connsiteX7" fmla="*/ 169192 w 913631"/>
                  <a:gd name="connsiteY7" fmla="*/ 157483 h 488483"/>
                  <a:gd name="connsiteX8" fmla="*/ 131092 w 913631"/>
                  <a:gd name="connsiteY8" fmla="*/ 233683 h 488483"/>
                  <a:gd name="connsiteX9" fmla="*/ 195386 w 913631"/>
                  <a:gd name="connsiteY9" fmla="*/ 314646 h 488483"/>
                  <a:gd name="connsiteX10" fmla="*/ 314449 w 913631"/>
                  <a:gd name="connsiteY10" fmla="*/ 321789 h 488483"/>
                  <a:gd name="connsiteX11" fmla="*/ 369218 w 913631"/>
                  <a:gd name="connsiteY11" fmla="*/ 286070 h 488483"/>
                  <a:gd name="connsiteX12" fmla="*/ 390648 w 913631"/>
                  <a:gd name="connsiteY12" fmla="*/ 345603 h 488483"/>
                  <a:gd name="connsiteX13" fmla="*/ 419224 w 913631"/>
                  <a:gd name="connsiteY13" fmla="*/ 405133 h 488483"/>
                  <a:gd name="connsiteX14" fmla="*/ 364455 w 913631"/>
                  <a:gd name="connsiteY14" fmla="*/ 419421 h 488483"/>
                  <a:gd name="connsiteX15" fmla="*/ 233486 w 913631"/>
                  <a:gd name="connsiteY15" fmla="*/ 417040 h 488483"/>
                  <a:gd name="connsiteX16" fmla="*/ 126329 w 913631"/>
                  <a:gd name="connsiteY16" fmla="*/ 402751 h 488483"/>
                  <a:gd name="connsiteX17" fmla="*/ 33461 w 913631"/>
                  <a:gd name="connsiteY17" fmla="*/ 324171 h 488483"/>
                  <a:gd name="connsiteX18" fmla="*/ 124 w 913631"/>
                  <a:gd name="connsiteY18" fmla="*/ 212252 h 488483"/>
                  <a:gd name="connsiteX19" fmla="*/ 42986 w 913631"/>
                  <a:gd name="connsiteY19" fmla="*/ 97952 h 488483"/>
                  <a:gd name="connsiteX20" fmla="*/ 171574 w 913631"/>
                  <a:gd name="connsiteY20" fmla="*/ 26515 h 488483"/>
                  <a:gd name="connsiteX21" fmla="*/ 381124 w 913631"/>
                  <a:gd name="connsiteY21" fmla="*/ 2702 h 488483"/>
                  <a:gd name="connsiteX22" fmla="*/ 574005 w 913631"/>
                  <a:gd name="connsiteY22" fmla="*/ 5083 h 488483"/>
                  <a:gd name="connsiteX23" fmla="*/ 774030 w 913631"/>
                  <a:gd name="connsiteY23" fmla="*/ 43183 h 488483"/>
                  <a:gd name="connsiteX24" fmla="*/ 878805 w 913631"/>
                  <a:gd name="connsiteY24" fmla="*/ 114621 h 488483"/>
                  <a:gd name="connsiteX25" fmla="*/ 912142 w 913631"/>
                  <a:gd name="connsiteY25" fmla="*/ 236065 h 488483"/>
                  <a:gd name="connsiteX26" fmla="*/ 838324 w 913631"/>
                  <a:gd name="connsiteY26" fmla="*/ 367033 h 488483"/>
                  <a:gd name="connsiteX27" fmla="*/ 728786 w 913631"/>
                  <a:gd name="connsiteY27" fmla="*/ 452758 h 488483"/>
                  <a:gd name="connsiteX28" fmla="*/ 588292 w 913631"/>
                  <a:gd name="connsiteY28" fmla="*/ 488477 h 488483"/>
                  <a:gd name="connsiteX29" fmla="*/ 462086 w 913631"/>
                  <a:gd name="connsiteY29" fmla="*/ 455140 h 488483"/>
                  <a:gd name="connsiteX30" fmla="*/ 409699 w 913631"/>
                  <a:gd name="connsiteY30" fmla="*/ 393227 h 488483"/>
                  <a:gd name="connsiteX31" fmla="*/ 362074 w 913631"/>
                  <a:gd name="connsiteY31" fmla="*/ 238446 h 488483"/>
                  <a:gd name="connsiteX32" fmla="*/ 357311 w 913631"/>
                  <a:gd name="connsiteY32" fmla="*/ 190821 h 488483"/>
                  <a:gd name="connsiteX33" fmla="*/ 428749 w 913631"/>
                  <a:gd name="connsiteY33" fmla="*/ 152721 h 488483"/>
                  <a:gd name="connsiteX34" fmla="*/ 466849 w 913631"/>
                  <a:gd name="connsiteY34" fmla="*/ 140815 h 488483"/>
                  <a:gd name="connsiteX35" fmla="*/ 469230 w 913631"/>
                  <a:gd name="connsiteY35" fmla="*/ 202727 h 488483"/>
                  <a:gd name="connsiteX36" fmla="*/ 514474 w 913631"/>
                  <a:gd name="connsiteY36" fmla="*/ 319408 h 488483"/>
                  <a:gd name="connsiteX37" fmla="*/ 581149 w 913631"/>
                  <a:gd name="connsiteY37" fmla="*/ 343221 h 488483"/>
                  <a:gd name="connsiteX0" fmla="*/ 581149 w 913631"/>
                  <a:gd name="connsiteY0" fmla="*/ 343221 h 488483"/>
                  <a:gd name="connsiteX1" fmla="*/ 724024 w 913631"/>
                  <a:gd name="connsiteY1" fmla="*/ 331315 h 488483"/>
                  <a:gd name="connsiteX2" fmla="*/ 797842 w 913631"/>
                  <a:gd name="connsiteY2" fmla="*/ 243208 h 488483"/>
                  <a:gd name="connsiteX3" fmla="*/ 783555 w 913631"/>
                  <a:gd name="connsiteY3" fmla="*/ 155102 h 488483"/>
                  <a:gd name="connsiteX4" fmla="*/ 659730 w 913631"/>
                  <a:gd name="connsiteY4" fmla="*/ 100333 h 488483"/>
                  <a:gd name="connsiteX5" fmla="*/ 490661 w 913631"/>
                  <a:gd name="connsiteY5" fmla="*/ 90808 h 488483"/>
                  <a:gd name="connsiteX6" fmla="*/ 319211 w 913631"/>
                  <a:gd name="connsiteY6" fmla="*/ 100333 h 488483"/>
                  <a:gd name="connsiteX7" fmla="*/ 169192 w 913631"/>
                  <a:gd name="connsiteY7" fmla="*/ 157483 h 488483"/>
                  <a:gd name="connsiteX8" fmla="*/ 131092 w 913631"/>
                  <a:gd name="connsiteY8" fmla="*/ 233683 h 488483"/>
                  <a:gd name="connsiteX9" fmla="*/ 195386 w 913631"/>
                  <a:gd name="connsiteY9" fmla="*/ 314646 h 488483"/>
                  <a:gd name="connsiteX10" fmla="*/ 314449 w 913631"/>
                  <a:gd name="connsiteY10" fmla="*/ 321789 h 488483"/>
                  <a:gd name="connsiteX11" fmla="*/ 369218 w 913631"/>
                  <a:gd name="connsiteY11" fmla="*/ 286070 h 488483"/>
                  <a:gd name="connsiteX12" fmla="*/ 390648 w 913631"/>
                  <a:gd name="connsiteY12" fmla="*/ 345603 h 488483"/>
                  <a:gd name="connsiteX13" fmla="*/ 409699 w 913631"/>
                  <a:gd name="connsiteY13" fmla="*/ 414658 h 488483"/>
                  <a:gd name="connsiteX14" fmla="*/ 364455 w 913631"/>
                  <a:gd name="connsiteY14" fmla="*/ 419421 h 488483"/>
                  <a:gd name="connsiteX15" fmla="*/ 233486 w 913631"/>
                  <a:gd name="connsiteY15" fmla="*/ 417040 h 488483"/>
                  <a:gd name="connsiteX16" fmla="*/ 126329 w 913631"/>
                  <a:gd name="connsiteY16" fmla="*/ 402751 h 488483"/>
                  <a:gd name="connsiteX17" fmla="*/ 33461 w 913631"/>
                  <a:gd name="connsiteY17" fmla="*/ 324171 h 488483"/>
                  <a:gd name="connsiteX18" fmla="*/ 124 w 913631"/>
                  <a:gd name="connsiteY18" fmla="*/ 212252 h 488483"/>
                  <a:gd name="connsiteX19" fmla="*/ 42986 w 913631"/>
                  <a:gd name="connsiteY19" fmla="*/ 97952 h 488483"/>
                  <a:gd name="connsiteX20" fmla="*/ 171574 w 913631"/>
                  <a:gd name="connsiteY20" fmla="*/ 26515 h 488483"/>
                  <a:gd name="connsiteX21" fmla="*/ 381124 w 913631"/>
                  <a:gd name="connsiteY21" fmla="*/ 2702 h 488483"/>
                  <a:gd name="connsiteX22" fmla="*/ 574005 w 913631"/>
                  <a:gd name="connsiteY22" fmla="*/ 5083 h 488483"/>
                  <a:gd name="connsiteX23" fmla="*/ 774030 w 913631"/>
                  <a:gd name="connsiteY23" fmla="*/ 43183 h 488483"/>
                  <a:gd name="connsiteX24" fmla="*/ 878805 w 913631"/>
                  <a:gd name="connsiteY24" fmla="*/ 114621 h 488483"/>
                  <a:gd name="connsiteX25" fmla="*/ 912142 w 913631"/>
                  <a:gd name="connsiteY25" fmla="*/ 236065 h 488483"/>
                  <a:gd name="connsiteX26" fmla="*/ 838324 w 913631"/>
                  <a:gd name="connsiteY26" fmla="*/ 367033 h 488483"/>
                  <a:gd name="connsiteX27" fmla="*/ 728786 w 913631"/>
                  <a:gd name="connsiteY27" fmla="*/ 452758 h 488483"/>
                  <a:gd name="connsiteX28" fmla="*/ 588292 w 913631"/>
                  <a:gd name="connsiteY28" fmla="*/ 488477 h 488483"/>
                  <a:gd name="connsiteX29" fmla="*/ 462086 w 913631"/>
                  <a:gd name="connsiteY29" fmla="*/ 455140 h 488483"/>
                  <a:gd name="connsiteX30" fmla="*/ 409699 w 913631"/>
                  <a:gd name="connsiteY30" fmla="*/ 393227 h 488483"/>
                  <a:gd name="connsiteX31" fmla="*/ 362074 w 913631"/>
                  <a:gd name="connsiteY31" fmla="*/ 238446 h 488483"/>
                  <a:gd name="connsiteX32" fmla="*/ 357311 w 913631"/>
                  <a:gd name="connsiteY32" fmla="*/ 190821 h 488483"/>
                  <a:gd name="connsiteX33" fmla="*/ 428749 w 913631"/>
                  <a:gd name="connsiteY33" fmla="*/ 152721 h 488483"/>
                  <a:gd name="connsiteX34" fmla="*/ 466849 w 913631"/>
                  <a:gd name="connsiteY34" fmla="*/ 140815 h 488483"/>
                  <a:gd name="connsiteX35" fmla="*/ 469230 w 913631"/>
                  <a:gd name="connsiteY35" fmla="*/ 202727 h 488483"/>
                  <a:gd name="connsiteX36" fmla="*/ 514474 w 913631"/>
                  <a:gd name="connsiteY36" fmla="*/ 319408 h 488483"/>
                  <a:gd name="connsiteX37" fmla="*/ 581149 w 913631"/>
                  <a:gd name="connsiteY37" fmla="*/ 343221 h 488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913631" h="488483">
                    <a:moveTo>
                      <a:pt x="581149" y="343221"/>
                    </a:moveTo>
                    <a:cubicBezTo>
                      <a:pt x="616074" y="345205"/>
                      <a:pt x="687909" y="347984"/>
                      <a:pt x="724024" y="331315"/>
                    </a:cubicBezTo>
                    <a:cubicBezTo>
                      <a:pt x="760139" y="314646"/>
                      <a:pt x="787920" y="272577"/>
                      <a:pt x="797842" y="243208"/>
                    </a:cubicBezTo>
                    <a:cubicBezTo>
                      <a:pt x="807764" y="213839"/>
                      <a:pt x="806574" y="178914"/>
                      <a:pt x="783555" y="155102"/>
                    </a:cubicBezTo>
                    <a:cubicBezTo>
                      <a:pt x="760536" y="131289"/>
                      <a:pt x="708546" y="111049"/>
                      <a:pt x="659730" y="100333"/>
                    </a:cubicBezTo>
                    <a:cubicBezTo>
                      <a:pt x="610914" y="89617"/>
                      <a:pt x="547414" y="90808"/>
                      <a:pt x="490661" y="90808"/>
                    </a:cubicBezTo>
                    <a:cubicBezTo>
                      <a:pt x="433908" y="90808"/>
                      <a:pt x="372789" y="89220"/>
                      <a:pt x="319211" y="100333"/>
                    </a:cubicBezTo>
                    <a:cubicBezTo>
                      <a:pt x="265633" y="111446"/>
                      <a:pt x="200545" y="135258"/>
                      <a:pt x="169192" y="157483"/>
                    </a:cubicBezTo>
                    <a:cubicBezTo>
                      <a:pt x="137839" y="179708"/>
                      <a:pt x="126726" y="207489"/>
                      <a:pt x="131092" y="233683"/>
                    </a:cubicBezTo>
                    <a:cubicBezTo>
                      <a:pt x="135458" y="259877"/>
                      <a:pt x="164827" y="299962"/>
                      <a:pt x="195386" y="314646"/>
                    </a:cubicBezTo>
                    <a:cubicBezTo>
                      <a:pt x="225945" y="329330"/>
                      <a:pt x="285477" y="326552"/>
                      <a:pt x="314449" y="321789"/>
                    </a:cubicBezTo>
                    <a:cubicBezTo>
                      <a:pt x="343421" y="317026"/>
                      <a:pt x="356518" y="282101"/>
                      <a:pt x="369218" y="286070"/>
                    </a:cubicBezTo>
                    <a:cubicBezTo>
                      <a:pt x="381918" y="290039"/>
                      <a:pt x="383901" y="324172"/>
                      <a:pt x="390648" y="345603"/>
                    </a:cubicBezTo>
                    <a:cubicBezTo>
                      <a:pt x="397395" y="367034"/>
                      <a:pt x="414065" y="402355"/>
                      <a:pt x="409699" y="414658"/>
                    </a:cubicBezTo>
                    <a:cubicBezTo>
                      <a:pt x="405334" y="426961"/>
                      <a:pt x="393824" y="419024"/>
                      <a:pt x="364455" y="419421"/>
                    </a:cubicBezTo>
                    <a:cubicBezTo>
                      <a:pt x="335086" y="419818"/>
                      <a:pt x="273174" y="419818"/>
                      <a:pt x="233486" y="417040"/>
                    </a:cubicBezTo>
                    <a:cubicBezTo>
                      <a:pt x="193798" y="414262"/>
                      <a:pt x="159666" y="418229"/>
                      <a:pt x="126329" y="402751"/>
                    </a:cubicBezTo>
                    <a:cubicBezTo>
                      <a:pt x="92992" y="387273"/>
                      <a:pt x="54495" y="355921"/>
                      <a:pt x="33461" y="324171"/>
                    </a:cubicBezTo>
                    <a:cubicBezTo>
                      <a:pt x="12427" y="292421"/>
                      <a:pt x="-1463" y="249955"/>
                      <a:pt x="124" y="212252"/>
                    </a:cubicBezTo>
                    <a:cubicBezTo>
                      <a:pt x="1711" y="174549"/>
                      <a:pt x="14411" y="128908"/>
                      <a:pt x="42986" y="97952"/>
                    </a:cubicBezTo>
                    <a:cubicBezTo>
                      <a:pt x="71561" y="66996"/>
                      <a:pt x="115218" y="42390"/>
                      <a:pt x="171574" y="26515"/>
                    </a:cubicBezTo>
                    <a:cubicBezTo>
                      <a:pt x="227930" y="10640"/>
                      <a:pt x="314052" y="6274"/>
                      <a:pt x="381124" y="2702"/>
                    </a:cubicBezTo>
                    <a:cubicBezTo>
                      <a:pt x="448196" y="-870"/>
                      <a:pt x="508521" y="-1664"/>
                      <a:pt x="574005" y="5083"/>
                    </a:cubicBezTo>
                    <a:cubicBezTo>
                      <a:pt x="639489" y="11830"/>
                      <a:pt x="723230" y="24927"/>
                      <a:pt x="774030" y="43183"/>
                    </a:cubicBezTo>
                    <a:cubicBezTo>
                      <a:pt x="824830" y="61439"/>
                      <a:pt x="855786" y="82474"/>
                      <a:pt x="878805" y="114621"/>
                    </a:cubicBezTo>
                    <a:cubicBezTo>
                      <a:pt x="901824" y="146768"/>
                      <a:pt x="918889" y="193996"/>
                      <a:pt x="912142" y="236065"/>
                    </a:cubicBezTo>
                    <a:cubicBezTo>
                      <a:pt x="905395" y="278134"/>
                      <a:pt x="868883" y="330918"/>
                      <a:pt x="838324" y="367033"/>
                    </a:cubicBezTo>
                    <a:cubicBezTo>
                      <a:pt x="807765" y="403148"/>
                      <a:pt x="770458" y="432517"/>
                      <a:pt x="728786" y="452758"/>
                    </a:cubicBezTo>
                    <a:cubicBezTo>
                      <a:pt x="687114" y="472999"/>
                      <a:pt x="632742" y="488080"/>
                      <a:pt x="588292" y="488477"/>
                    </a:cubicBezTo>
                    <a:cubicBezTo>
                      <a:pt x="543842" y="488874"/>
                      <a:pt x="491851" y="471015"/>
                      <a:pt x="462086" y="455140"/>
                    </a:cubicBezTo>
                    <a:cubicBezTo>
                      <a:pt x="432321" y="439265"/>
                      <a:pt x="426368" y="429343"/>
                      <a:pt x="409699" y="393227"/>
                    </a:cubicBezTo>
                    <a:cubicBezTo>
                      <a:pt x="393030" y="357111"/>
                      <a:pt x="370805" y="272180"/>
                      <a:pt x="362074" y="238446"/>
                    </a:cubicBezTo>
                    <a:cubicBezTo>
                      <a:pt x="353343" y="204712"/>
                      <a:pt x="346198" y="205108"/>
                      <a:pt x="357311" y="190821"/>
                    </a:cubicBezTo>
                    <a:cubicBezTo>
                      <a:pt x="368423" y="176533"/>
                      <a:pt x="410493" y="161055"/>
                      <a:pt x="428749" y="152721"/>
                    </a:cubicBezTo>
                    <a:cubicBezTo>
                      <a:pt x="447005" y="144387"/>
                      <a:pt x="460102" y="132481"/>
                      <a:pt x="466849" y="140815"/>
                    </a:cubicBezTo>
                    <a:cubicBezTo>
                      <a:pt x="473596" y="149149"/>
                      <a:pt x="461293" y="172168"/>
                      <a:pt x="469230" y="202727"/>
                    </a:cubicBezTo>
                    <a:cubicBezTo>
                      <a:pt x="477167" y="233286"/>
                      <a:pt x="495821" y="295992"/>
                      <a:pt x="514474" y="319408"/>
                    </a:cubicBezTo>
                    <a:cubicBezTo>
                      <a:pt x="533127" y="342824"/>
                      <a:pt x="546224" y="341237"/>
                      <a:pt x="581149" y="343221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4" name="任意多边形 1463"/>
              <p:cNvSpPr/>
              <p:nvPr/>
            </p:nvSpPr>
            <p:spPr>
              <a:xfrm>
                <a:off x="7735095" y="4280012"/>
                <a:ext cx="104981" cy="52313"/>
              </a:xfrm>
              <a:custGeom>
                <a:avLst/>
                <a:gdLst>
                  <a:gd name="connsiteX0" fmla="*/ 82929 w 269113"/>
                  <a:gd name="connsiteY0" fmla="*/ 8 h 134100"/>
                  <a:gd name="connsiteX1" fmla="*/ 119094 w 269113"/>
                  <a:gd name="connsiteY1" fmla="*/ 4027 h 134100"/>
                  <a:gd name="connsiteX2" fmla="*/ 204819 w 269113"/>
                  <a:gd name="connsiteY2" fmla="*/ 34983 h 134100"/>
                  <a:gd name="connsiteX3" fmla="*/ 269113 w 269113"/>
                  <a:gd name="connsiteY3" fmla="*/ 70701 h 134100"/>
                  <a:gd name="connsiteX4" fmla="*/ 266598 w 269113"/>
                  <a:gd name="connsiteY4" fmla="*/ 74453 h 134100"/>
                  <a:gd name="connsiteX5" fmla="*/ 225951 w 269113"/>
                  <a:gd name="connsiteY5" fmla="*/ 95407 h 134100"/>
                  <a:gd name="connsiteX6" fmla="*/ 184632 w 269113"/>
                  <a:gd name="connsiteY6" fmla="*/ 112065 h 134100"/>
                  <a:gd name="connsiteX7" fmla="*/ 176244 w 269113"/>
                  <a:gd name="connsiteY7" fmla="*/ 113565 h 134100"/>
                  <a:gd name="connsiteX8" fmla="*/ 133381 w 269113"/>
                  <a:gd name="connsiteY8" fmla="*/ 101658 h 134100"/>
                  <a:gd name="connsiteX9" fmla="*/ 121028 w 269113"/>
                  <a:gd name="connsiteY9" fmla="*/ 111332 h 134100"/>
                  <a:gd name="connsiteX10" fmla="*/ 113645 w 269113"/>
                  <a:gd name="connsiteY10" fmla="*/ 128640 h 134100"/>
                  <a:gd name="connsiteX11" fmla="*/ 95429 w 269113"/>
                  <a:gd name="connsiteY11" fmla="*/ 131275 h 134100"/>
                  <a:gd name="connsiteX12" fmla="*/ 30987 w 269113"/>
                  <a:gd name="connsiteY12" fmla="*/ 132614 h 134100"/>
                  <a:gd name="connsiteX13" fmla="*/ 31 w 269113"/>
                  <a:gd name="connsiteY13" fmla="*/ 87370 h 134100"/>
                  <a:gd name="connsiteX14" fmla="*/ 33368 w 269113"/>
                  <a:gd name="connsiteY14" fmla="*/ 25458 h 134100"/>
                  <a:gd name="connsiteX15" fmla="*/ 47080 w 269113"/>
                  <a:gd name="connsiteY15" fmla="*/ 11556 h 134100"/>
                  <a:gd name="connsiteX16" fmla="*/ 50038 w 269113"/>
                  <a:gd name="connsiteY16" fmla="*/ 8789 h 134100"/>
                  <a:gd name="connsiteX17" fmla="*/ 82929 w 269113"/>
                  <a:gd name="connsiteY17" fmla="*/ 8 h 134100"/>
                  <a:gd name="connsiteX0" fmla="*/ 82929 w 269113"/>
                  <a:gd name="connsiteY0" fmla="*/ 8 h 134100"/>
                  <a:gd name="connsiteX1" fmla="*/ 119094 w 269113"/>
                  <a:gd name="connsiteY1" fmla="*/ 4027 h 134100"/>
                  <a:gd name="connsiteX2" fmla="*/ 204819 w 269113"/>
                  <a:gd name="connsiteY2" fmla="*/ 34983 h 134100"/>
                  <a:gd name="connsiteX3" fmla="*/ 269113 w 269113"/>
                  <a:gd name="connsiteY3" fmla="*/ 70701 h 134100"/>
                  <a:gd name="connsiteX4" fmla="*/ 266598 w 269113"/>
                  <a:gd name="connsiteY4" fmla="*/ 74453 h 134100"/>
                  <a:gd name="connsiteX5" fmla="*/ 225951 w 269113"/>
                  <a:gd name="connsiteY5" fmla="*/ 95407 h 134100"/>
                  <a:gd name="connsiteX6" fmla="*/ 184632 w 269113"/>
                  <a:gd name="connsiteY6" fmla="*/ 112065 h 134100"/>
                  <a:gd name="connsiteX7" fmla="*/ 176244 w 269113"/>
                  <a:gd name="connsiteY7" fmla="*/ 113565 h 134100"/>
                  <a:gd name="connsiteX8" fmla="*/ 140525 w 269113"/>
                  <a:gd name="connsiteY8" fmla="*/ 108802 h 134100"/>
                  <a:gd name="connsiteX9" fmla="*/ 121028 w 269113"/>
                  <a:gd name="connsiteY9" fmla="*/ 111332 h 134100"/>
                  <a:gd name="connsiteX10" fmla="*/ 113645 w 269113"/>
                  <a:gd name="connsiteY10" fmla="*/ 128640 h 134100"/>
                  <a:gd name="connsiteX11" fmla="*/ 95429 w 269113"/>
                  <a:gd name="connsiteY11" fmla="*/ 131275 h 134100"/>
                  <a:gd name="connsiteX12" fmla="*/ 30987 w 269113"/>
                  <a:gd name="connsiteY12" fmla="*/ 132614 h 134100"/>
                  <a:gd name="connsiteX13" fmla="*/ 31 w 269113"/>
                  <a:gd name="connsiteY13" fmla="*/ 87370 h 134100"/>
                  <a:gd name="connsiteX14" fmla="*/ 33368 w 269113"/>
                  <a:gd name="connsiteY14" fmla="*/ 25458 h 134100"/>
                  <a:gd name="connsiteX15" fmla="*/ 47080 w 269113"/>
                  <a:gd name="connsiteY15" fmla="*/ 11556 h 134100"/>
                  <a:gd name="connsiteX16" fmla="*/ 50038 w 269113"/>
                  <a:gd name="connsiteY16" fmla="*/ 8789 h 134100"/>
                  <a:gd name="connsiteX17" fmla="*/ 82929 w 269113"/>
                  <a:gd name="connsiteY17" fmla="*/ 8 h 134100"/>
                  <a:gd name="connsiteX0" fmla="*/ 82929 w 269113"/>
                  <a:gd name="connsiteY0" fmla="*/ 8 h 134100"/>
                  <a:gd name="connsiteX1" fmla="*/ 119094 w 269113"/>
                  <a:gd name="connsiteY1" fmla="*/ 4027 h 134100"/>
                  <a:gd name="connsiteX2" fmla="*/ 204819 w 269113"/>
                  <a:gd name="connsiteY2" fmla="*/ 34983 h 134100"/>
                  <a:gd name="connsiteX3" fmla="*/ 269113 w 269113"/>
                  <a:gd name="connsiteY3" fmla="*/ 70701 h 134100"/>
                  <a:gd name="connsiteX4" fmla="*/ 266598 w 269113"/>
                  <a:gd name="connsiteY4" fmla="*/ 74453 h 134100"/>
                  <a:gd name="connsiteX5" fmla="*/ 225951 w 269113"/>
                  <a:gd name="connsiteY5" fmla="*/ 95407 h 134100"/>
                  <a:gd name="connsiteX6" fmla="*/ 184632 w 269113"/>
                  <a:gd name="connsiteY6" fmla="*/ 112065 h 134100"/>
                  <a:gd name="connsiteX7" fmla="*/ 176244 w 269113"/>
                  <a:gd name="connsiteY7" fmla="*/ 113565 h 134100"/>
                  <a:gd name="connsiteX8" fmla="*/ 147668 w 269113"/>
                  <a:gd name="connsiteY8" fmla="*/ 115946 h 134100"/>
                  <a:gd name="connsiteX9" fmla="*/ 121028 w 269113"/>
                  <a:gd name="connsiteY9" fmla="*/ 111332 h 134100"/>
                  <a:gd name="connsiteX10" fmla="*/ 113645 w 269113"/>
                  <a:gd name="connsiteY10" fmla="*/ 128640 h 134100"/>
                  <a:gd name="connsiteX11" fmla="*/ 95429 w 269113"/>
                  <a:gd name="connsiteY11" fmla="*/ 131275 h 134100"/>
                  <a:gd name="connsiteX12" fmla="*/ 30987 w 269113"/>
                  <a:gd name="connsiteY12" fmla="*/ 132614 h 134100"/>
                  <a:gd name="connsiteX13" fmla="*/ 31 w 269113"/>
                  <a:gd name="connsiteY13" fmla="*/ 87370 h 134100"/>
                  <a:gd name="connsiteX14" fmla="*/ 33368 w 269113"/>
                  <a:gd name="connsiteY14" fmla="*/ 25458 h 134100"/>
                  <a:gd name="connsiteX15" fmla="*/ 47080 w 269113"/>
                  <a:gd name="connsiteY15" fmla="*/ 11556 h 134100"/>
                  <a:gd name="connsiteX16" fmla="*/ 50038 w 269113"/>
                  <a:gd name="connsiteY16" fmla="*/ 8789 h 134100"/>
                  <a:gd name="connsiteX17" fmla="*/ 82929 w 269113"/>
                  <a:gd name="connsiteY17" fmla="*/ 8 h 134100"/>
                  <a:gd name="connsiteX0" fmla="*/ 82929 w 269113"/>
                  <a:gd name="connsiteY0" fmla="*/ 8 h 134100"/>
                  <a:gd name="connsiteX1" fmla="*/ 119094 w 269113"/>
                  <a:gd name="connsiteY1" fmla="*/ 4027 h 134100"/>
                  <a:gd name="connsiteX2" fmla="*/ 204819 w 269113"/>
                  <a:gd name="connsiteY2" fmla="*/ 34983 h 134100"/>
                  <a:gd name="connsiteX3" fmla="*/ 269113 w 269113"/>
                  <a:gd name="connsiteY3" fmla="*/ 70701 h 134100"/>
                  <a:gd name="connsiteX4" fmla="*/ 266598 w 269113"/>
                  <a:gd name="connsiteY4" fmla="*/ 74453 h 134100"/>
                  <a:gd name="connsiteX5" fmla="*/ 225951 w 269113"/>
                  <a:gd name="connsiteY5" fmla="*/ 95407 h 134100"/>
                  <a:gd name="connsiteX6" fmla="*/ 184632 w 269113"/>
                  <a:gd name="connsiteY6" fmla="*/ 112065 h 134100"/>
                  <a:gd name="connsiteX7" fmla="*/ 176244 w 269113"/>
                  <a:gd name="connsiteY7" fmla="*/ 113565 h 134100"/>
                  <a:gd name="connsiteX8" fmla="*/ 147668 w 269113"/>
                  <a:gd name="connsiteY8" fmla="*/ 115946 h 134100"/>
                  <a:gd name="connsiteX9" fmla="*/ 128172 w 269113"/>
                  <a:gd name="connsiteY9" fmla="*/ 123238 h 134100"/>
                  <a:gd name="connsiteX10" fmla="*/ 113645 w 269113"/>
                  <a:gd name="connsiteY10" fmla="*/ 128640 h 134100"/>
                  <a:gd name="connsiteX11" fmla="*/ 95429 w 269113"/>
                  <a:gd name="connsiteY11" fmla="*/ 131275 h 134100"/>
                  <a:gd name="connsiteX12" fmla="*/ 30987 w 269113"/>
                  <a:gd name="connsiteY12" fmla="*/ 132614 h 134100"/>
                  <a:gd name="connsiteX13" fmla="*/ 31 w 269113"/>
                  <a:gd name="connsiteY13" fmla="*/ 87370 h 134100"/>
                  <a:gd name="connsiteX14" fmla="*/ 33368 w 269113"/>
                  <a:gd name="connsiteY14" fmla="*/ 25458 h 134100"/>
                  <a:gd name="connsiteX15" fmla="*/ 47080 w 269113"/>
                  <a:gd name="connsiteY15" fmla="*/ 11556 h 134100"/>
                  <a:gd name="connsiteX16" fmla="*/ 50038 w 269113"/>
                  <a:gd name="connsiteY16" fmla="*/ 8789 h 134100"/>
                  <a:gd name="connsiteX17" fmla="*/ 82929 w 269113"/>
                  <a:gd name="connsiteY17" fmla="*/ 8 h 134100"/>
                  <a:gd name="connsiteX0" fmla="*/ 82929 w 269113"/>
                  <a:gd name="connsiteY0" fmla="*/ 8 h 134100"/>
                  <a:gd name="connsiteX1" fmla="*/ 119094 w 269113"/>
                  <a:gd name="connsiteY1" fmla="*/ 4027 h 134100"/>
                  <a:gd name="connsiteX2" fmla="*/ 204819 w 269113"/>
                  <a:gd name="connsiteY2" fmla="*/ 34983 h 134100"/>
                  <a:gd name="connsiteX3" fmla="*/ 269113 w 269113"/>
                  <a:gd name="connsiteY3" fmla="*/ 70701 h 134100"/>
                  <a:gd name="connsiteX4" fmla="*/ 266598 w 269113"/>
                  <a:gd name="connsiteY4" fmla="*/ 74453 h 134100"/>
                  <a:gd name="connsiteX5" fmla="*/ 225951 w 269113"/>
                  <a:gd name="connsiteY5" fmla="*/ 95407 h 134100"/>
                  <a:gd name="connsiteX6" fmla="*/ 184632 w 269113"/>
                  <a:gd name="connsiteY6" fmla="*/ 112065 h 134100"/>
                  <a:gd name="connsiteX7" fmla="*/ 176244 w 269113"/>
                  <a:gd name="connsiteY7" fmla="*/ 113565 h 134100"/>
                  <a:gd name="connsiteX8" fmla="*/ 152431 w 269113"/>
                  <a:gd name="connsiteY8" fmla="*/ 120708 h 134100"/>
                  <a:gd name="connsiteX9" fmla="*/ 128172 w 269113"/>
                  <a:gd name="connsiteY9" fmla="*/ 123238 h 134100"/>
                  <a:gd name="connsiteX10" fmla="*/ 113645 w 269113"/>
                  <a:gd name="connsiteY10" fmla="*/ 128640 h 134100"/>
                  <a:gd name="connsiteX11" fmla="*/ 95429 w 269113"/>
                  <a:gd name="connsiteY11" fmla="*/ 131275 h 134100"/>
                  <a:gd name="connsiteX12" fmla="*/ 30987 w 269113"/>
                  <a:gd name="connsiteY12" fmla="*/ 132614 h 134100"/>
                  <a:gd name="connsiteX13" fmla="*/ 31 w 269113"/>
                  <a:gd name="connsiteY13" fmla="*/ 87370 h 134100"/>
                  <a:gd name="connsiteX14" fmla="*/ 33368 w 269113"/>
                  <a:gd name="connsiteY14" fmla="*/ 25458 h 134100"/>
                  <a:gd name="connsiteX15" fmla="*/ 47080 w 269113"/>
                  <a:gd name="connsiteY15" fmla="*/ 11556 h 134100"/>
                  <a:gd name="connsiteX16" fmla="*/ 50038 w 269113"/>
                  <a:gd name="connsiteY16" fmla="*/ 8789 h 134100"/>
                  <a:gd name="connsiteX17" fmla="*/ 82929 w 269113"/>
                  <a:gd name="connsiteY17" fmla="*/ 8 h 134100"/>
                  <a:gd name="connsiteX0" fmla="*/ 82929 w 269113"/>
                  <a:gd name="connsiteY0" fmla="*/ 8 h 134100"/>
                  <a:gd name="connsiteX1" fmla="*/ 119094 w 269113"/>
                  <a:gd name="connsiteY1" fmla="*/ 4027 h 134100"/>
                  <a:gd name="connsiteX2" fmla="*/ 204819 w 269113"/>
                  <a:gd name="connsiteY2" fmla="*/ 34983 h 134100"/>
                  <a:gd name="connsiteX3" fmla="*/ 269113 w 269113"/>
                  <a:gd name="connsiteY3" fmla="*/ 70701 h 134100"/>
                  <a:gd name="connsiteX4" fmla="*/ 266598 w 269113"/>
                  <a:gd name="connsiteY4" fmla="*/ 74453 h 134100"/>
                  <a:gd name="connsiteX5" fmla="*/ 225951 w 269113"/>
                  <a:gd name="connsiteY5" fmla="*/ 95407 h 134100"/>
                  <a:gd name="connsiteX6" fmla="*/ 184632 w 269113"/>
                  <a:gd name="connsiteY6" fmla="*/ 112065 h 134100"/>
                  <a:gd name="connsiteX7" fmla="*/ 176244 w 269113"/>
                  <a:gd name="connsiteY7" fmla="*/ 113565 h 134100"/>
                  <a:gd name="connsiteX8" fmla="*/ 152431 w 269113"/>
                  <a:gd name="connsiteY8" fmla="*/ 120708 h 134100"/>
                  <a:gd name="connsiteX9" fmla="*/ 132935 w 269113"/>
                  <a:gd name="connsiteY9" fmla="*/ 125619 h 134100"/>
                  <a:gd name="connsiteX10" fmla="*/ 113645 w 269113"/>
                  <a:gd name="connsiteY10" fmla="*/ 128640 h 134100"/>
                  <a:gd name="connsiteX11" fmla="*/ 95429 w 269113"/>
                  <a:gd name="connsiteY11" fmla="*/ 131275 h 134100"/>
                  <a:gd name="connsiteX12" fmla="*/ 30987 w 269113"/>
                  <a:gd name="connsiteY12" fmla="*/ 132614 h 134100"/>
                  <a:gd name="connsiteX13" fmla="*/ 31 w 269113"/>
                  <a:gd name="connsiteY13" fmla="*/ 87370 h 134100"/>
                  <a:gd name="connsiteX14" fmla="*/ 33368 w 269113"/>
                  <a:gd name="connsiteY14" fmla="*/ 25458 h 134100"/>
                  <a:gd name="connsiteX15" fmla="*/ 47080 w 269113"/>
                  <a:gd name="connsiteY15" fmla="*/ 11556 h 134100"/>
                  <a:gd name="connsiteX16" fmla="*/ 50038 w 269113"/>
                  <a:gd name="connsiteY16" fmla="*/ 8789 h 134100"/>
                  <a:gd name="connsiteX17" fmla="*/ 82929 w 269113"/>
                  <a:gd name="connsiteY17" fmla="*/ 8 h 134100"/>
                  <a:gd name="connsiteX0" fmla="*/ 82929 w 269113"/>
                  <a:gd name="connsiteY0" fmla="*/ 8 h 134100"/>
                  <a:gd name="connsiteX1" fmla="*/ 119094 w 269113"/>
                  <a:gd name="connsiteY1" fmla="*/ 4027 h 134100"/>
                  <a:gd name="connsiteX2" fmla="*/ 204819 w 269113"/>
                  <a:gd name="connsiteY2" fmla="*/ 34983 h 134100"/>
                  <a:gd name="connsiteX3" fmla="*/ 269113 w 269113"/>
                  <a:gd name="connsiteY3" fmla="*/ 70701 h 134100"/>
                  <a:gd name="connsiteX4" fmla="*/ 266598 w 269113"/>
                  <a:gd name="connsiteY4" fmla="*/ 74453 h 134100"/>
                  <a:gd name="connsiteX5" fmla="*/ 225951 w 269113"/>
                  <a:gd name="connsiteY5" fmla="*/ 95407 h 134100"/>
                  <a:gd name="connsiteX6" fmla="*/ 184632 w 269113"/>
                  <a:gd name="connsiteY6" fmla="*/ 112065 h 134100"/>
                  <a:gd name="connsiteX7" fmla="*/ 176244 w 269113"/>
                  <a:gd name="connsiteY7" fmla="*/ 115947 h 134100"/>
                  <a:gd name="connsiteX8" fmla="*/ 152431 w 269113"/>
                  <a:gd name="connsiteY8" fmla="*/ 120708 h 134100"/>
                  <a:gd name="connsiteX9" fmla="*/ 132935 w 269113"/>
                  <a:gd name="connsiteY9" fmla="*/ 125619 h 134100"/>
                  <a:gd name="connsiteX10" fmla="*/ 113645 w 269113"/>
                  <a:gd name="connsiteY10" fmla="*/ 128640 h 134100"/>
                  <a:gd name="connsiteX11" fmla="*/ 95429 w 269113"/>
                  <a:gd name="connsiteY11" fmla="*/ 131275 h 134100"/>
                  <a:gd name="connsiteX12" fmla="*/ 30987 w 269113"/>
                  <a:gd name="connsiteY12" fmla="*/ 132614 h 134100"/>
                  <a:gd name="connsiteX13" fmla="*/ 31 w 269113"/>
                  <a:gd name="connsiteY13" fmla="*/ 87370 h 134100"/>
                  <a:gd name="connsiteX14" fmla="*/ 33368 w 269113"/>
                  <a:gd name="connsiteY14" fmla="*/ 25458 h 134100"/>
                  <a:gd name="connsiteX15" fmla="*/ 47080 w 269113"/>
                  <a:gd name="connsiteY15" fmla="*/ 11556 h 134100"/>
                  <a:gd name="connsiteX16" fmla="*/ 50038 w 269113"/>
                  <a:gd name="connsiteY16" fmla="*/ 8789 h 134100"/>
                  <a:gd name="connsiteX17" fmla="*/ 82929 w 269113"/>
                  <a:gd name="connsiteY17" fmla="*/ 8 h 1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9113" h="134100">
                    <a:moveTo>
                      <a:pt x="82929" y="8"/>
                    </a:moveTo>
                    <a:cubicBezTo>
                      <a:pt x="94289" y="-140"/>
                      <a:pt x="106196" y="1844"/>
                      <a:pt x="119094" y="4027"/>
                    </a:cubicBezTo>
                    <a:cubicBezTo>
                      <a:pt x="144891" y="8393"/>
                      <a:pt x="179816" y="23871"/>
                      <a:pt x="204819" y="34983"/>
                    </a:cubicBezTo>
                    <a:cubicBezTo>
                      <a:pt x="229822" y="46095"/>
                      <a:pt x="267526" y="59589"/>
                      <a:pt x="269113" y="70701"/>
                    </a:cubicBezTo>
                    <a:lnTo>
                      <a:pt x="266598" y="74453"/>
                    </a:lnTo>
                    <a:lnTo>
                      <a:pt x="225951" y="95407"/>
                    </a:lnTo>
                    <a:lnTo>
                      <a:pt x="184632" y="112065"/>
                    </a:lnTo>
                    <a:lnTo>
                      <a:pt x="176244" y="115947"/>
                    </a:lnTo>
                    <a:cubicBezTo>
                      <a:pt x="162750" y="115947"/>
                      <a:pt x="159649" y="119096"/>
                      <a:pt x="152431" y="120708"/>
                    </a:cubicBezTo>
                    <a:cubicBezTo>
                      <a:pt x="145213" y="122320"/>
                      <a:pt x="136160" y="120608"/>
                      <a:pt x="132935" y="125619"/>
                    </a:cubicBezTo>
                    <a:lnTo>
                      <a:pt x="113645" y="128640"/>
                    </a:lnTo>
                    <a:lnTo>
                      <a:pt x="95429" y="131275"/>
                    </a:lnTo>
                    <a:cubicBezTo>
                      <a:pt x="69484" y="134202"/>
                      <a:pt x="45076" y="135194"/>
                      <a:pt x="30987" y="132614"/>
                    </a:cubicBezTo>
                    <a:cubicBezTo>
                      <a:pt x="2809" y="127455"/>
                      <a:pt x="-366" y="105229"/>
                      <a:pt x="31" y="87370"/>
                    </a:cubicBezTo>
                    <a:cubicBezTo>
                      <a:pt x="428" y="69511"/>
                      <a:pt x="15906" y="46095"/>
                      <a:pt x="33368" y="25458"/>
                    </a:cubicBezTo>
                    <a:lnTo>
                      <a:pt x="47080" y="11556"/>
                    </a:lnTo>
                    <a:lnTo>
                      <a:pt x="50038" y="8789"/>
                    </a:lnTo>
                    <a:cubicBezTo>
                      <a:pt x="60754" y="2439"/>
                      <a:pt x="71568" y="157"/>
                      <a:pt x="82929" y="8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5" name="任意多边形 1464"/>
              <p:cNvSpPr/>
              <p:nvPr/>
            </p:nvSpPr>
            <p:spPr>
              <a:xfrm>
                <a:off x="7932808" y="4393164"/>
                <a:ext cx="63736" cy="134193"/>
              </a:xfrm>
              <a:custGeom>
                <a:avLst/>
                <a:gdLst>
                  <a:gd name="connsiteX0" fmla="*/ 15479 w 163382"/>
                  <a:gd name="connsiteY0" fmla="*/ 0 h 343995"/>
                  <a:gd name="connsiteX1" fmla="*/ 24226 w 163382"/>
                  <a:gd name="connsiteY1" fmla="*/ 6861 h 343995"/>
                  <a:gd name="connsiteX2" fmla="*/ 105189 w 163382"/>
                  <a:gd name="connsiteY2" fmla="*/ 97349 h 343995"/>
                  <a:gd name="connsiteX3" fmla="*/ 133603 w 163382"/>
                  <a:gd name="connsiteY3" fmla="*/ 133882 h 343995"/>
                  <a:gd name="connsiteX4" fmla="*/ 136146 w 163382"/>
                  <a:gd name="connsiteY4" fmla="*/ 154501 h 343995"/>
                  <a:gd name="connsiteX5" fmla="*/ 155196 w 163382"/>
                  <a:gd name="connsiteY5" fmla="*/ 259276 h 343995"/>
                  <a:gd name="connsiteX6" fmla="*/ 163382 w 163382"/>
                  <a:gd name="connsiteY6" fmla="*/ 282493 h 343995"/>
                  <a:gd name="connsiteX7" fmla="*/ 162924 w 163382"/>
                  <a:gd name="connsiteY7" fmla="*/ 289038 h 343995"/>
                  <a:gd name="connsiteX8" fmla="*/ 146266 w 163382"/>
                  <a:gd name="connsiteY8" fmla="*/ 311810 h 343995"/>
                  <a:gd name="connsiteX9" fmla="*/ 137065 w 163382"/>
                  <a:gd name="connsiteY9" fmla="*/ 319681 h 343995"/>
                  <a:gd name="connsiteX10" fmla="*/ 107571 w 163382"/>
                  <a:gd name="connsiteY10" fmla="*/ 335476 h 343995"/>
                  <a:gd name="connsiteX11" fmla="*/ 83095 w 163382"/>
                  <a:gd name="connsiteY11" fmla="*/ 342334 h 343995"/>
                  <a:gd name="connsiteX12" fmla="*/ 65609 w 163382"/>
                  <a:gd name="connsiteY12" fmla="*/ 343995 h 343995"/>
                  <a:gd name="connsiteX13" fmla="*/ 62085 w 163382"/>
                  <a:gd name="connsiteY13" fmla="*/ 343959 h 343995"/>
                  <a:gd name="connsiteX14" fmla="*/ 50421 w 163382"/>
                  <a:gd name="connsiteY14" fmla="*/ 337857 h 343995"/>
                  <a:gd name="connsiteX15" fmla="*/ 31371 w 163382"/>
                  <a:gd name="connsiteY15" fmla="*/ 256895 h 343995"/>
                  <a:gd name="connsiteX16" fmla="*/ 14703 w 163382"/>
                  <a:gd name="connsiteY16" fmla="*/ 171170 h 343995"/>
                  <a:gd name="connsiteX17" fmla="*/ 415 w 163382"/>
                  <a:gd name="connsiteY17" fmla="*/ 66395 h 343995"/>
                  <a:gd name="connsiteX18" fmla="*/ 8154 w 163382"/>
                  <a:gd name="connsiteY18" fmla="*/ 15496 h 343995"/>
                  <a:gd name="connsiteX19" fmla="*/ 15479 w 163382"/>
                  <a:gd name="connsiteY19" fmla="*/ 0 h 34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3382" h="343995">
                    <a:moveTo>
                      <a:pt x="15479" y="0"/>
                    </a:moveTo>
                    <a:lnTo>
                      <a:pt x="24226" y="6861"/>
                    </a:lnTo>
                    <a:cubicBezTo>
                      <a:pt x="40498" y="24324"/>
                      <a:pt x="80186" y="65599"/>
                      <a:pt x="105189" y="97349"/>
                    </a:cubicBezTo>
                    <a:lnTo>
                      <a:pt x="133603" y="133882"/>
                    </a:lnTo>
                    <a:lnTo>
                      <a:pt x="136146" y="154501"/>
                    </a:lnTo>
                    <a:cubicBezTo>
                      <a:pt x="140512" y="189426"/>
                      <a:pt x="150830" y="235464"/>
                      <a:pt x="155196" y="259276"/>
                    </a:cubicBezTo>
                    <a:cubicBezTo>
                      <a:pt x="157379" y="271182"/>
                      <a:pt x="161149" y="277532"/>
                      <a:pt x="163382" y="282493"/>
                    </a:cubicBezTo>
                    <a:lnTo>
                      <a:pt x="162924" y="289038"/>
                    </a:lnTo>
                    <a:lnTo>
                      <a:pt x="146266" y="311810"/>
                    </a:lnTo>
                    <a:lnTo>
                      <a:pt x="137065" y="319681"/>
                    </a:lnTo>
                    <a:lnTo>
                      <a:pt x="107571" y="335476"/>
                    </a:lnTo>
                    <a:lnTo>
                      <a:pt x="83095" y="342334"/>
                    </a:lnTo>
                    <a:lnTo>
                      <a:pt x="65609" y="343995"/>
                    </a:lnTo>
                    <a:lnTo>
                      <a:pt x="62085" y="343959"/>
                    </a:lnTo>
                    <a:cubicBezTo>
                      <a:pt x="57590" y="343041"/>
                      <a:pt x="53596" y="341131"/>
                      <a:pt x="50421" y="337857"/>
                    </a:cubicBezTo>
                    <a:cubicBezTo>
                      <a:pt x="37721" y="324760"/>
                      <a:pt x="37324" y="284676"/>
                      <a:pt x="31371" y="256895"/>
                    </a:cubicBezTo>
                    <a:cubicBezTo>
                      <a:pt x="25418" y="229114"/>
                      <a:pt x="19862" y="202920"/>
                      <a:pt x="14703" y="171170"/>
                    </a:cubicBezTo>
                    <a:cubicBezTo>
                      <a:pt x="9544" y="139420"/>
                      <a:pt x="-2363" y="100526"/>
                      <a:pt x="415" y="66395"/>
                    </a:cubicBezTo>
                    <a:cubicBezTo>
                      <a:pt x="1804" y="49330"/>
                      <a:pt x="3689" y="32264"/>
                      <a:pt x="8154" y="15496"/>
                    </a:cubicBezTo>
                    <a:lnTo>
                      <a:pt x="15479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6" name="任意多边形 1465"/>
              <p:cNvSpPr/>
              <p:nvPr/>
            </p:nvSpPr>
            <p:spPr>
              <a:xfrm>
                <a:off x="7635666" y="4253713"/>
                <a:ext cx="431657" cy="407863"/>
              </a:xfrm>
              <a:custGeom>
                <a:avLst/>
                <a:gdLst>
                  <a:gd name="connsiteX0" fmla="*/ 471511 w 1106949"/>
                  <a:gd name="connsiteY0" fmla="*/ 257512 h 1025241"/>
                  <a:gd name="connsiteX1" fmla="*/ 538186 w 1106949"/>
                  <a:gd name="connsiteY1" fmla="*/ 340856 h 1025241"/>
                  <a:gd name="connsiteX2" fmla="*/ 597718 w 1106949"/>
                  <a:gd name="connsiteY2" fmla="*/ 386100 h 1025241"/>
                  <a:gd name="connsiteX3" fmla="*/ 676299 w 1106949"/>
                  <a:gd name="connsiteY3" fmla="*/ 388481 h 1025241"/>
                  <a:gd name="connsiteX4" fmla="*/ 769168 w 1106949"/>
                  <a:gd name="connsiteY4" fmla="*/ 319425 h 1025241"/>
                  <a:gd name="connsiteX5" fmla="*/ 819174 w 1106949"/>
                  <a:gd name="connsiteY5" fmla="*/ 209887 h 1025241"/>
                  <a:gd name="connsiteX6" fmla="*/ 862036 w 1106949"/>
                  <a:gd name="connsiteY6" fmla="*/ 136069 h 1025241"/>
                  <a:gd name="connsiteX7" fmla="*/ 950143 w 1106949"/>
                  <a:gd name="connsiteY7" fmla="*/ 131306 h 1025241"/>
                  <a:gd name="connsiteX8" fmla="*/ 988243 w 1106949"/>
                  <a:gd name="connsiteY8" fmla="*/ 217031 h 1025241"/>
                  <a:gd name="connsiteX9" fmla="*/ 962049 w 1106949"/>
                  <a:gd name="connsiteY9" fmla="*/ 333712 h 1025241"/>
                  <a:gd name="connsiteX10" fmla="*/ 909661 w 1106949"/>
                  <a:gd name="connsiteY10" fmla="*/ 388481 h 1025241"/>
                  <a:gd name="connsiteX11" fmla="*/ 821555 w 1106949"/>
                  <a:gd name="connsiteY11" fmla="*/ 438487 h 1025241"/>
                  <a:gd name="connsiteX12" fmla="*/ 704874 w 1106949"/>
                  <a:gd name="connsiteY12" fmla="*/ 471825 h 1025241"/>
                  <a:gd name="connsiteX13" fmla="*/ 614386 w 1106949"/>
                  <a:gd name="connsiteY13" fmla="*/ 450394 h 1025241"/>
                  <a:gd name="connsiteX14" fmla="*/ 516755 w 1106949"/>
                  <a:gd name="connsiteY14" fmla="*/ 414675 h 1025241"/>
                  <a:gd name="connsiteX15" fmla="*/ 402455 w 1106949"/>
                  <a:gd name="connsiteY15" fmla="*/ 407531 h 1025241"/>
                  <a:gd name="connsiteX16" fmla="*/ 261961 w 1106949"/>
                  <a:gd name="connsiteY16" fmla="*/ 417056 h 1025241"/>
                  <a:gd name="connsiteX17" fmla="*/ 159568 w 1106949"/>
                  <a:gd name="connsiteY17" fmla="*/ 438487 h 1025241"/>
                  <a:gd name="connsiteX18" fmla="*/ 47649 w 1106949"/>
                  <a:gd name="connsiteY18" fmla="*/ 509925 h 1025241"/>
                  <a:gd name="connsiteX19" fmla="*/ 24 w 1106949"/>
                  <a:gd name="connsiteY19" fmla="*/ 617081 h 1025241"/>
                  <a:gd name="connsiteX20" fmla="*/ 42886 w 1106949"/>
                  <a:gd name="connsiteY20" fmla="*/ 743287 h 1025241"/>
                  <a:gd name="connsiteX21" fmla="*/ 152424 w 1106949"/>
                  <a:gd name="connsiteY21" fmla="*/ 798056 h 1025241"/>
                  <a:gd name="connsiteX22" fmla="*/ 285774 w 1106949"/>
                  <a:gd name="connsiteY22" fmla="*/ 805200 h 1025241"/>
                  <a:gd name="connsiteX23" fmla="*/ 423886 w 1106949"/>
                  <a:gd name="connsiteY23" fmla="*/ 774244 h 1025241"/>
                  <a:gd name="connsiteX24" fmla="*/ 538186 w 1106949"/>
                  <a:gd name="connsiteY24" fmla="*/ 750431 h 1025241"/>
                  <a:gd name="connsiteX25" fmla="*/ 602480 w 1106949"/>
                  <a:gd name="connsiteY25" fmla="*/ 748050 h 1025241"/>
                  <a:gd name="connsiteX26" fmla="*/ 652486 w 1106949"/>
                  <a:gd name="connsiteY26" fmla="*/ 788531 h 1025241"/>
                  <a:gd name="connsiteX27" fmla="*/ 664393 w 1106949"/>
                  <a:gd name="connsiteY27" fmla="*/ 840919 h 1025241"/>
                  <a:gd name="connsiteX28" fmla="*/ 604861 w 1106949"/>
                  <a:gd name="connsiteY28" fmla="*/ 898069 h 1025241"/>
                  <a:gd name="connsiteX29" fmla="*/ 545330 w 1106949"/>
                  <a:gd name="connsiteY29" fmla="*/ 938550 h 1025241"/>
                  <a:gd name="connsiteX30" fmla="*/ 519136 w 1106949"/>
                  <a:gd name="connsiteY30" fmla="*/ 955219 h 1025241"/>
                  <a:gd name="connsiteX31" fmla="*/ 540568 w 1106949"/>
                  <a:gd name="connsiteY31" fmla="*/ 995700 h 1025241"/>
                  <a:gd name="connsiteX32" fmla="*/ 557236 w 1106949"/>
                  <a:gd name="connsiteY32" fmla="*/ 1024275 h 1025241"/>
                  <a:gd name="connsiteX33" fmla="*/ 609624 w 1106949"/>
                  <a:gd name="connsiteY33" fmla="*/ 959981 h 1025241"/>
                  <a:gd name="connsiteX34" fmla="*/ 671536 w 1106949"/>
                  <a:gd name="connsiteY34" fmla="*/ 924262 h 1025241"/>
                  <a:gd name="connsiteX35" fmla="*/ 735830 w 1106949"/>
                  <a:gd name="connsiteY35" fmla="*/ 914737 h 1025241"/>
                  <a:gd name="connsiteX36" fmla="*/ 759643 w 1106949"/>
                  <a:gd name="connsiteY36" fmla="*/ 862350 h 1025241"/>
                  <a:gd name="connsiteX37" fmla="*/ 776311 w 1106949"/>
                  <a:gd name="connsiteY37" fmla="*/ 776625 h 1025241"/>
                  <a:gd name="connsiteX38" fmla="*/ 745355 w 1106949"/>
                  <a:gd name="connsiteY38" fmla="*/ 688519 h 1025241"/>
                  <a:gd name="connsiteX39" fmla="*/ 697730 w 1106949"/>
                  <a:gd name="connsiteY39" fmla="*/ 645656 h 1025241"/>
                  <a:gd name="connsiteX40" fmla="*/ 614386 w 1106949"/>
                  <a:gd name="connsiteY40" fmla="*/ 628987 h 1025241"/>
                  <a:gd name="connsiteX41" fmla="*/ 500086 w 1106949"/>
                  <a:gd name="connsiteY41" fmla="*/ 650419 h 1025241"/>
                  <a:gd name="connsiteX42" fmla="*/ 428649 w 1106949"/>
                  <a:gd name="connsiteY42" fmla="*/ 669469 h 1025241"/>
                  <a:gd name="connsiteX43" fmla="*/ 328636 w 1106949"/>
                  <a:gd name="connsiteY43" fmla="*/ 705187 h 1025241"/>
                  <a:gd name="connsiteX44" fmla="*/ 200049 w 1106949"/>
                  <a:gd name="connsiteY44" fmla="*/ 709950 h 1025241"/>
                  <a:gd name="connsiteX45" fmla="*/ 114324 w 1106949"/>
                  <a:gd name="connsiteY45" fmla="*/ 652800 h 1025241"/>
                  <a:gd name="connsiteX46" fmla="*/ 157186 w 1106949"/>
                  <a:gd name="connsiteY46" fmla="*/ 550406 h 1025241"/>
                  <a:gd name="connsiteX47" fmla="*/ 321493 w 1106949"/>
                  <a:gd name="connsiteY47" fmla="*/ 507544 h 1025241"/>
                  <a:gd name="connsiteX48" fmla="*/ 452461 w 1106949"/>
                  <a:gd name="connsiteY48" fmla="*/ 531356 h 1025241"/>
                  <a:gd name="connsiteX49" fmla="*/ 564380 w 1106949"/>
                  <a:gd name="connsiteY49" fmla="*/ 569456 h 1025241"/>
                  <a:gd name="connsiteX50" fmla="*/ 712018 w 1106949"/>
                  <a:gd name="connsiteY50" fmla="*/ 593269 h 1025241"/>
                  <a:gd name="connsiteX51" fmla="*/ 881086 w 1106949"/>
                  <a:gd name="connsiteY51" fmla="*/ 536119 h 1025241"/>
                  <a:gd name="connsiteX52" fmla="*/ 1026343 w 1106949"/>
                  <a:gd name="connsiteY52" fmla="*/ 433725 h 1025241"/>
                  <a:gd name="connsiteX53" fmla="*/ 1095399 w 1106949"/>
                  <a:gd name="connsiteY53" fmla="*/ 348000 h 1025241"/>
                  <a:gd name="connsiteX54" fmla="*/ 1102543 w 1106949"/>
                  <a:gd name="connsiteY54" fmla="*/ 164644 h 1025241"/>
                  <a:gd name="connsiteX55" fmla="*/ 1050155 w 1106949"/>
                  <a:gd name="connsiteY55" fmla="*/ 81300 h 1025241"/>
                  <a:gd name="connsiteX56" fmla="*/ 988243 w 1106949"/>
                  <a:gd name="connsiteY56" fmla="*/ 31294 h 1025241"/>
                  <a:gd name="connsiteX57" fmla="*/ 914424 w 1106949"/>
                  <a:gd name="connsiteY57" fmla="*/ 337 h 1025241"/>
                  <a:gd name="connsiteX58" fmla="*/ 833461 w 1106949"/>
                  <a:gd name="connsiteY58" fmla="*/ 17006 h 1025241"/>
                  <a:gd name="connsiteX59" fmla="*/ 759643 w 1106949"/>
                  <a:gd name="connsiteY59" fmla="*/ 50344 h 1025241"/>
                  <a:gd name="connsiteX60" fmla="*/ 704874 w 1106949"/>
                  <a:gd name="connsiteY60" fmla="*/ 155119 h 1025241"/>
                  <a:gd name="connsiteX61" fmla="*/ 678680 w 1106949"/>
                  <a:gd name="connsiteY61" fmla="*/ 233700 h 1025241"/>
                  <a:gd name="connsiteX62" fmla="*/ 645343 w 1106949"/>
                  <a:gd name="connsiteY62" fmla="*/ 288469 h 1025241"/>
                  <a:gd name="connsiteX63" fmla="*/ 612005 w 1106949"/>
                  <a:gd name="connsiteY63" fmla="*/ 238462 h 1025241"/>
                  <a:gd name="connsiteX64" fmla="*/ 595336 w 1106949"/>
                  <a:gd name="connsiteY64" fmla="*/ 217031 h 1025241"/>
                  <a:gd name="connsiteX65" fmla="*/ 554855 w 1106949"/>
                  <a:gd name="connsiteY65" fmla="*/ 231319 h 1025241"/>
                  <a:gd name="connsiteX66" fmla="*/ 471511 w 1106949"/>
                  <a:gd name="connsiteY66" fmla="*/ 257512 h 1025241"/>
                  <a:gd name="connsiteX0" fmla="*/ 471511 w 1106949"/>
                  <a:gd name="connsiteY0" fmla="*/ 271636 h 1039365"/>
                  <a:gd name="connsiteX1" fmla="*/ 538186 w 1106949"/>
                  <a:gd name="connsiteY1" fmla="*/ 354980 h 1039365"/>
                  <a:gd name="connsiteX2" fmla="*/ 597718 w 1106949"/>
                  <a:gd name="connsiteY2" fmla="*/ 400224 h 1039365"/>
                  <a:gd name="connsiteX3" fmla="*/ 676299 w 1106949"/>
                  <a:gd name="connsiteY3" fmla="*/ 402605 h 1039365"/>
                  <a:gd name="connsiteX4" fmla="*/ 769168 w 1106949"/>
                  <a:gd name="connsiteY4" fmla="*/ 333549 h 1039365"/>
                  <a:gd name="connsiteX5" fmla="*/ 819174 w 1106949"/>
                  <a:gd name="connsiteY5" fmla="*/ 224011 h 1039365"/>
                  <a:gd name="connsiteX6" fmla="*/ 862036 w 1106949"/>
                  <a:gd name="connsiteY6" fmla="*/ 150193 h 1039365"/>
                  <a:gd name="connsiteX7" fmla="*/ 950143 w 1106949"/>
                  <a:gd name="connsiteY7" fmla="*/ 145430 h 1039365"/>
                  <a:gd name="connsiteX8" fmla="*/ 988243 w 1106949"/>
                  <a:gd name="connsiteY8" fmla="*/ 231155 h 1039365"/>
                  <a:gd name="connsiteX9" fmla="*/ 962049 w 1106949"/>
                  <a:gd name="connsiteY9" fmla="*/ 347836 h 1039365"/>
                  <a:gd name="connsiteX10" fmla="*/ 909661 w 1106949"/>
                  <a:gd name="connsiteY10" fmla="*/ 402605 h 1039365"/>
                  <a:gd name="connsiteX11" fmla="*/ 821555 w 1106949"/>
                  <a:gd name="connsiteY11" fmla="*/ 452611 h 1039365"/>
                  <a:gd name="connsiteX12" fmla="*/ 704874 w 1106949"/>
                  <a:gd name="connsiteY12" fmla="*/ 485949 h 1039365"/>
                  <a:gd name="connsiteX13" fmla="*/ 614386 w 1106949"/>
                  <a:gd name="connsiteY13" fmla="*/ 464518 h 1039365"/>
                  <a:gd name="connsiteX14" fmla="*/ 516755 w 1106949"/>
                  <a:gd name="connsiteY14" fmla="*/ 428799 h 1039365"/>
                  <a:gd name="connsiteX15" fmla="*/ 402455 w 1106949"/>
                  <a:gd name="connsiteY15" fmla="*/ 421655 h 1039365"/>
                  <a:gd name="connsiteX16" fmla="*/ 261961 w 1106949"/>
                  <a:gd name="connsiteY16" fmla="*/ 431180 h 1039365"/>
                  <a:gd name="connsiteX17" fmla="*/ 159568 w 1106949"/>
                  <a:gd name="connsiteY17" fmla="*/ 452611 h 1039365"/>
                  <a:gd name="connsiteX18" fmla="*/ 47649 w 1106949"/>
                  <a:gd name="connsiteY18" fmla="*/ 524049 h 1039365"/>
                  <a:gd name="connsiteX19" fmla="*/ 24 w 1106949"/>
                  <a:gd name="connsiteY19" fmla="*/ 631205 h 1039365"/>
                  <a:gd name="connsiteX20" fmla="*/ 42886 w 1106949"/>
                  <a:gd name="connsiteY20" fmla="*/ 757411 h 1039365"/>
                  <a:gd name="connsiteX21" fmla="*/ 152424 w 1106949"/>
                  <a:gd name="connsiteY21" fmla="*/ 812180 h 1039365"/>
                  <a:gd name="connsiteX22" fmla="*/ 285774 w 1106949"/>
                  <a:gd name="connsiteY22" fmla="*/ 819324 h 1039365"/>
                  <a:gd name="connsiteX23" fmla="*/ 423886 w 1106949"/>
                  <a:gd name="connsiteY23" fmla="*/ 788368 h 1039365"/>
                  <a:gd name="connsiteX24" fmla="*/ 538186 w 1106949"/>
                  <a:gd name="connsiteY24" fmla="*/ 764555 h 1039365"/>
                  <a:gd name="connsiteX25" fmla="*/ 602480 w 1106949"/>
                  <a:gd name="connsiteY25" fmla="*/ 762174 h 1039365"/>
                  <a:gd name="connsiteX26" fmla="*/ 652486 w 1106949"/>
                  <a:gd name="connsiteY26" fmla="*/ 802655 h 1039365"/>
                  <a:gd name="connsiteX27" fmla="*/ 664393 w 1106949"/>
                  <a:gd name="connsiteY27" fmla="*/ 855043 h 1039365"/>
                  <a:gd name="connsiteX28" fmla="*/ 604861 w 1106949"/>
                  <a:gd name="connsiteY28" fmla="*/ 912193 h 1039365"/>
                  <a:gd name="connsiteX29" fmla="*/ 545330 w 1106949"/>
                  <a:gd name="connsiteY29" fmla="*/ 952674 h 1039365"/>
                  <a:gd name="connsiteX30" fmla="*/ 519136 w 1106949"/>
                  <a:gd name="connsiteY30" fmla="*/ 969343 h 1039365"/>
                  <a:gd name="connsiteX31" fmla="*/ 540568 w 1106949"/>
                  <a:gd name="connsiteY31" fmla="*/ 1009824 h 1039365"/>
                  <a:gd name="connsiteX32" fmla="*/ 557236 w 1106949"/>
                  <a:gd name="connsiteY32" fmla="*/ 1038399 h 1039365"/>
                  <a:gd name="connsiteX33" fmla="*/ 609624 w 1106949"/>
                  <a:gd name="connsiteY33" fmla="*/ 974105 h 1039365"/>
                  <a:gd name="connsiteX34" fmla="*/ 671536 w 1106949"/>
                  <a:gd name="connsiteY34" fmla="*/ 938386 h 1039365"/>
                  <a:gd name="connsiteX35" fmla="*/ 735830 w 1106949"/>
                  <a:gd name="connsiteY35" fmla="*/ 928861 h 1039365"/>
                  <a:gd name="connsiteX36" fmla="*/ 759643 w 1106949"/>
                  <a:gd name="connsiteY36" fmla="*/ 876474 h 1039365"/>
                  <a:gd name="connsiteX37" fmla="*/ 776311 w 1106949"/>
                  <a:gd name="connsiteY37" fmla="*/ 790749 h 1039365"/>
                  <a:gd name="connsiteX38" fmla="*/ 745355 w 1106949"/>
                  <a:gd name="connsiteY38" fmla="*/ 702643 h 1039365"/>
                  <a:gd name="connsiteX39" fmla="*/ 697730 w 1106949"/>
                  <a:gd name="connsiteY39" fmla="*/ 659780 h 1039365"/>
                  <a:gd name="connsiteX40" fmla="*/ 614386 w 1106949"/>
                  <a:gd name="connsiteY40" fmla="*/ 643111 h 1039365"/>
                  <a:gd name="connsiteX41" fmla="*/ 500086 w 1106949"/>
                  <a:gd name="connsiteY41" fmla="*/ 664543 h 1039365"/>
                  <a:gd name="connsiteX42" fmla="*/ 428649 w 1106949"/>
                  <a:gd name="connsiteY42" fmla="*/ 683593 h 1039365"/>
                  <a:gd name="connsiteX43" fmla="*/ 328636 w 1106949"/>
                  <a:gd name="connsiteY43" fmla="*/ 719311 h 1039365"/>
                  <a:gd name="connsiteX44" fmla="*/ 200049 w 1106949"/>
                  <a:gd name="connsiteY44" fmla="*/ 724074 h 1039365"/>
                  <a:gd name="connsiteX45" fmla="*/ 114324 w 1106949"/>
                  <a:gd name="connsiteY45" fmla="*/ 666924 h 1039365"/>
                  <a:gd name="connsiteX46" fmla="*/ 157186 w 1106949"/>
                  <a:gd name="connsiteY46" fmla="*/ 564530 h 1039365"/>
                  <a:gd name="connsiteX47" fmla="*/ 321493 w 1106949"/>
                  <a:gd name="connsiteY47" fmla="*/ 521668 h 1039365"/>
                  <a:gd name="connsiteX48" fmla="*/ 452461 w 1106949"/>
                  <a:gd name="connsiteY48" fmla="*/ 545480 h 1039365"/>
                  <a:gd name="connsiteX49" fmla="*/ 564380 w 1106949"/>
                  <a:gd name="connsiteY49" fmla="*/ 583580 h 1039365"/>
                  <a:gd name="connsiteX50" fmla="*/ 712018 w 1106949"/>
                  <a:gd name="connsiteY50" fmla="*/ 607393 h 1039365"/>
                  <a:gd name="connsiteX51" fmla="*/ 881086 w 1106949"/>
                  <a:gd name="connsiteY51" fmla="*/ 550243 h 1039365"/>
                  <a:gd name="connsiteX52" fmla="*/ 1026343 w 1106949"/>
                  <a:gd name="connsiteY52" fmla="*/ 447849 h 1039365"/>
                  <a:gd name="connsiteX53" fmla="*/ 1095399 w 1106949"/>
                  <a:gd name="connsiteY53" fmla="*/ 362124 h 1039365"/>
                  <a:gd name="connsiteX54" fmla="*/ 1102543 w 1106949"/>
                  <a:gd name="connsiteY54" fmla="*/ 178768 h 1039365"/>
                  <a:gd name="connsiteX55" fmla="*/ 1050155 w 1106949"/>
                  <a:gd name="connsiteY55" fmla="*/ 95424 h 1039365"/>
                  <a:gd name="connsiteX56" fmla="*/ 988243 w 1106949"/>
                  <a:gd name="connsiteY56" fmla="*/ 45418 h 1039365"/>
                  <a:gd name="connsiteX57" fmla="*/ 942999 w 1106949"/>
                  <a:gd name="connsiteY57" fmla="*/ 174 h 1039365"/>
                  <a:gd name="connsiteX58" fmla="*/ 833461 w 1106949"/>
                  <a:gd name="connsiteY58" fmla="*/ 31130 h 1039365"/>
                  <a:gd name="connsiteX59" fmla="*/ 759643 w 1106949"/>
                  <a:gd name="connsiteY59" fmla="*/ 64468 h 1039365"/>
                  <a:gd name="connsiteX60" fmla="*/ 704874 w 1106949"/>
                  <a:gd name="connsiteY60" fmla="*/ 169243 h 1039365"/>
                  <a:gd name="connsiteX61" fmla="*/ 678680 w 1106949"/>
                  <a:gd name="connsiteY61" fmla="*/ 247824 h 1039365"/>
                  <a:gd name="connsiteX62" fmla="*/ 645343 w 1106949"/>
                  <a:gd name="connsiteY62" fmla="*/ 302593 h 1039365"/>
                  <a:gd name="connsiteX63" fmla="*/ 612005 w 1106949"/>
                  <a:gd name="connsiteY63" fmla="*/ 252586 h 1039365"/>
                  <a:gd name="connsiteX64" fmla="*/ 595336 w 1106949"/>
                  <a:gd name="connsiteY64" fmla="*/ 231155 h 1039365"/>
                  <a:gd name="connsiteX65" fmla="*/ 554855 w 1106949"/>
                  <a:gd name="connsiteY65" fmla="*/ 245443 h 1039365"/>
                  <a:gd name="connsiteX66" fmla="*/ 471511 w 1106949"/>
                  <a:gd name="connsiteY66" fmla="*/ 271636 h 1039365"/>
                  <a:gd name="connsiteX0" fmla="*/ 471511 w 1106949"/>
                  <a:gd name="connsiteY0" fmla="*/ 271468 h 1039197"/>
                  <a:gd name="connsiteX1" fmla="*/ 538186 w 1106949"/>
                  <a:gd name="connsiteY1" fmla="*/ 354812 h 1039197"/>
                  <a:gd name="connsiteX2" fmla="*/ 597718 w 1106949"/>
                  <a:gd name="connsiteY2" fmla="*/ 400056 h 1039197"/>
                  <a:gd name="connsiteX3" fmla="*/ 676299 w 1106949"/>
                  <a:gd name="connsiteY3" fmla="*/ 402437 h 1039197"/>
                  <a:gd name="connsiteX4" fmla="*/ 769168 w 1106949"/>
                  <a:gd name="connsiteY4" fmla="*/ 333381 h 1039197"/>
                  <a:gd name="connsiteX5" fmla="*/ 819174 w 1106949"/>
                  <a:gd name="connsiteY5" fmla="*/ 223843 h 1039197"/>
                  <a:gd name="connsiteX6" fmla="*/ 862036 w 1106949"/>
                  <a:gd name="connsiteY6" fmla="*/ 150025 h 1039197"/>
                  <a:gd name="connsiteX7" fmla="*/ 950143 w 1106949"/>
                  <a:gd name="connsiteY7" fmla="*/ 145262 h 1039197"/>
                  <a:gd name="connsiteX8" fmla="*/ 988243 w 1106949"/>
                  <a:gd name="connsiteY8" fmla="*/ 230987 h 1039197"/>
                  <a:gd name="connsiteX9" fmla="*/ 962049 w 1106949"/>
                  <a:gd name="connsiteY9" fmla="*/ 347668 h 1039197"/>
                  <a:gd name="connsiteX10" fmla="*/ 909661 w 1106949"/>
                  <a:gd name="connsiteY10" fmla="*/ 402437 h 1039197"/>
                  <a:gd name="connsiteX11" fmla="*/ 821555 w 1106949"/>
                  <a:gd name="connsiteY11" fmla="*/ 452443 h 1039197"/>
                  <a:gd name="connsiteX12" fmla="*/ 704874 w 1106949"/>
                  <a:gd name="connsiteY12" fmla="*/ 485781 h 1039197"/>
                  <a:gd name="connsiteX13" fmla="*/ 614386 w 1106949"/>
                  <a:gd name="connsiteY13" fmla="*/ 464350 h 1039197"/>
                  <a:gd name="connsiteX14" fmla="*/ 516755 w 1106949"/>
                  <a:gd name="connsiteY14" fmla="*/ 428631 h 1039197"/>
                  <a:gd name="connsiteX15" fmla="*/ 402455 w 1106949"/>
                  <a:gd name="connsiteY15" fmla="*/ 421487 h 1039197"/>
                  <a:gd name="connsiteX16" fmla="*/ 261961 w 1106949"/>
                  <a:gd name="connsiteY16" fmla="*/ 431012 h 1039197"/>
                  <a:gd name="connsiteX17" fmla="*/ 159568 w 1106949"/>
                  <a:gd name="connsiteY17" fmla="*/ 452443 h 1039197"/>
                  <a:gd name="connsiteX18" fmla="*/ 47649 w 1106949"/>
                  <a:gd name="connsiteY18" fmla="*/ 523881 h 1039197"/>
                  <a:gd name="connsiteX19" fmla="*/ 24 w 1106949"/>
                  <a:gd name="connsiteY19" fmla="*/ 631037 h 1039197"/>
                  <a:gd name="connsiteX20" fmla="*/ 42886 w 1106949"/>
                  <a:gd name="connsiteY20" fmla="*/ 757243 h 1039197"/>
                  <a:gd name="connsiteX21" fmla="*/ 152424 w 1106949"/>
                  <a:gd name="connsiteY21" fmla="*/ 812012 h 1039197"/>
                  <a:gd name="connsiteX22" fmla="*/ 285774 w 1106949"/>
                  <a:gd name="connsiteY22" fmla="*/ 819156 h 1039197"/>
                  <a:gd name="connsiteX23" fmla="*/ 423886 w 1106949"/>
                  <a:gd name="connsiteY23" fmla="*/ 788200 h 1039197"/>
                  <a:gd name="connsiteX24" fmla="*/ 538186 w 1106949"/>
                  <a:gd name="connsiteY24" fmla="*/ 764387 h 1039197"/>
                  <a:gd name="connsiteX25" fmla="*/ 602480 w 1106949"/>
                  <a:gd name="connsiteY25" fmla="*/ 762006 h 1039197"/>
                  <a:gd name="connsiteX26" fmla="*/ 652486 w 1106949"/>
                  <a:gd name="connsiteY26" fmla="*/ 802487 h 1039197"/>
                  <a:gd name="connsiteX27" fmla="*/ 664393 w 1106949"/>
                  <a:gd name="connsiteY27" fmla="*/ 854875 h 1039197"/>
                  <a:gd name="connsiteX28" fmla="*/ 604861 w 1106949"/>
                  <a:gd name="connsiteY28" fmla="*/ 912025 h 1039197"/>
                  <a:gd name="connsiteX29" fmla="*/ 545330 w 1106949"/>
                  <a:gd name="connsiteY29" fmla="*/ 952506 h 1039197"/>
                  <a:gd name="connsiteX30" fmla="*/ 519136 w 1106949"/>
                  <a:gd name="connsiteY30" fmla="*/ 969175 h 1039197"/>
                  <a:gd name="connsiteX31" fmla="*/ 540568 w 1106949"/>
                  <a:gd name="connsiteY31" fmla="*/ 1009656 h 1039197"/>
                  <a:gd name="connsiteX32" fmla="*/ 557236 w 1106949"/>
                  <a:gd name="connsiteY32" fmla="*/ 1038231 h 1039197"/>
                  <a:gd name="connsiteX33" fmla="*/ 609624 w 1106949"/>
                  <a:gd name="connsiteY33" fmla="*/ 973937 h 1039197"/>
                  <a:gd name="connsiteX34" fmla="*/ 671536 w 1106949"/>
                  <a:gd name="connsiteY34" fmla="*/ 938218 h 1039197"/>
                  <a:gd name="connsiteX35" fmla="*/ 735830 w 1106949"/>
                  <a:gd name="connsiteY35" fmla="*/ 928693 h 1039197"/>
                  <a:gd name="connsiteX36" fmla="*/ 759643 w 1106949"/>
                  <a:gd name="connsiteY36" fmla="*/ 876306 h 1039197"/>
                  <a:gd name="connsiteX37" fmla="*/ 776311 w 1106949"/>
                  <a:gd name="connsiteY37" fmla="*/ 790581 h 1039197"/>
                  <a:gd name="connsiteX38" fmla="*/ 745355 w 1106949"/>
                  <a:gd name="connsiteY38" fmla="*/ 702475 h 1039197"/>
                  <a:gd name="connsiteX39" fmla="*/ 697730 w 1106949"/>
                  <a:gd name="connsiteY39" fmla="*/ 659612 h 1039197"/>
                  <a:gd name="connsiteX40" fmla="*/ 614386 w 1106949"/>
                  <a:gd name="connsiteY40" fmla="*/ 642943 h 1039197"/>
                  <a:gd name="connsiteX41" fmla="*/ 500086 w 1106949"/>
                  <a:gd name="connsiteY41" fmla="*/ 664375 h 1039197"/>
                  <a:gd name="connsiteX42" fmla="*/ 428649 w 1106949"/>
                  <a:gd name="connsiteY42" fmla="*/ 683425 h 1039197"/>
                  <a:gd name="connsiteX43" fmla="*/ 328636 w 1106949"/>
                  <a:gd name="connsiteY43" fmla="*/ 719143 h 1039197"/>
                  <a:gd name="connsiteX44" fmla="*/ 200049 w 1106949"/>
                  <a:gd name="connsiteY44" fmla="*/ 723906 h 1039197"/>
                  <a:gd name="connsiteX45" fmla="*/ 114324 w 1106949"/>
                  <a:gd name="connsiteY45" fmla="*/ 666756 h 1039197"/>
                  <a:gd name="connsiteX46" fmla="*/ 157186 w 1106949"/>
                  <a:gd name="connsiteY46" fmla="*/ 564362 h 1039197"/>
                  <a:gd name="connsiteX47" fmla="*/ 321493 w 1106949"/>
                  <a:gd name="connsiteY47" fmla="*/ 521500 h 1039197"/>
                  <a:gd name="connsiteX48" fmla="*/ 452461 w 1106949"/>
                  <a:gd name="connsiteY48" fmla="*/ 545312 h 1039197"/>
                  <a:gd name="connsiteX49" fmla="*/ 564380 w 1106949"/>
                  <a:gd name="connsiteY49" fmla="*/ 583412 h 1039197"/>
                  <a:gd name="connsiteX50" fmla="*/ 712018 w 1106949"/>
                  <a:gd name="connsiteY50" fmla="*/ 607225 h 1039197"/>
                  <a:gd name="connsiteX51" fmla="*/ 881086 w 1106949"/>
                  <a:gd name="connsiteY51" fmla="*/ 550075 h 1039197"/>
                  <a:gd name="connsiteX52" fmla="*/ 1026343 w 1106949"/>
                  <a:gd name="connsiteY52" fmla="*/ 447681 h 1039197"/>
                  <a:gd name="connsiteX53" fmla="*/ 1095399 w 1106949"/>
                  <a:gd name="connsiteY53" fmla="*/ 361956 h 1039197"/>
                  <a:gd name="connsiteX54" fmla="*/ 1102543 w 1106949"/>
                  <a:gd name="connsiteY54" fmla="*/ 178600 h 1039197"/>
                  <a:gd name="connsiteX55" fmla="*/ 1050155 w 1106949"/>
                  <a:gd name="connsiteY55" fmla="*/ 95256 h 1039197"/>
                  <a:gd name="connsiteX56" fmla="*/ 1004911 w 1106949"/>
                  <a:gd name="connsiteY56" fmla="*/ 33344 h 1039197"/>
                  <a:gd name="connsiteX57" fmla="*/ 942999 w 1106949"/>
                  <a:gd name="connsiteY57" fmla="*/ 6 h 1039197"/>
                  <a:gd name="connsiteX58" fmla="*/ 833461 w 1106949"/>
                  <a:gd name="connsiteY58" fmla="*/ 30962 h 1039197"/>
                  <a:gd name="connsiteX59" fmla="*/ 759643 w 1106949"/>
                  <a:gd name="connsiteY59" fmla="*/ 64300 h 1039197"/>
                  <a:gd name="connsiteX60" fmla="*/ 704874 w 1106949"/>
                  <a:gd name="connsiteY60" fmla="*/ 169075 h 1039197"/>
                  <a:gd name="connsiteX61" fmla="*/ 678680 w 1106949"/>
                  <a:gd name="connsiteY61" fmla="*/ 247656 h 1039197"/>
                  <a:gd name="connsiteX62" fmla="*/ 645343 w 1106949"/>
                  <a:gd name="connsiteY62" fmla="*/ 302425 h 1039197"/>
                  <a:gd name="connsiteX63" fmla="*/ 612005 w 1106949"/>
                  <a:gd name="connsiteY63" fmla="*/ 252418 h 1039197"/>
                  <a:gd name="connsiteX64" fmla="*/ 595336 w 1106949"/>
                  <a:gd name="connsiteY64" fmla="*/ 230987 h 1039197"/>
                  <a:gd name="connsiteX65" fmla="*/ 554855 w 1106949"/>
                  <a:gd name="connsiteY65" fmla="*/ 245275 h 1039197"/>
                  <a:gd name="connsiteX66" fmla="*/ 471511 w 1106949"/>
                  <a:gd name="connsiteY66" fmla="*/ 271468 h 1039197"/>
                  <a:gd name="connsiteX0" fmla="*/ 471511 w 1106949"/>
                  <a:gd name="connsiteY0" fmla="*/ 271544 h 1039273"/>
                  <a:gd name="connsiteX1" fmla="*/ 538186 w 1106949"/>
                  <a:gd name="connsiteY1" fmla="*/ 354888 h 1039273"/>
                  <a:gd name="connsiteX2" fmla="*/ 597718 w 1106949"/>
                  <a:gd name="connsiteY2" fmla="*/ 400132 h 1039273"/>
                  <a:gd name="connsiteX3" fmla="*/ 676299 w 1106949"/>
                  <a:gd name="connsiteY3" fmla="*/ 402513 h 1039273"/>
                  <a:gd name="connsiteX4" fmla="*/ 769168 w 1106949"/>
                  <a:gd name="connsiteY4" fmla="*/ 333457 h 1039273"/>
                  <a:gd name="connsiteX5" fmla="*/ 819174 w 1106949"/>
                  <a:gd name="connsiteY5" fmla="*/ 223919 h 1039273"/>
                  <a:gd name="connsiteX6" fmla="*/ 862036 w 1106949"/>
                  <a:gd name="connsiteY6" fmla="*/ 150101 h 1039273"/>
                  <a:gd name="connsiteX7" fmla="*/ 950143 w 1106949"/>
                  <a:gd name="connsiteY7" fmla="*/ 145338 h 1039273"/>
                  <a:gd name="connsiteX8" fmla="*/ 988243 w 1106949"/>
                  <a:gd name="connsiteY8" fmla="*/ 231063 h 1039273"/>
                  <a:gd name="connsiteX9" fmla="*/ 962049 w 1106949"/>
                  <a:gd name="connsiteY9" fmla="*/ 347744 h 1039273"/>
                  <a:gd name="connsiteX10" fmla="*/ 909661 w 1106949"/>
                  <a:gd name="connsiteY10" fmla="*/ 402513 h 1039273"/>
                  <a:gd name="connsiteX11" fmla="*/ 821555 w 1106949"/>
                  <a:gd name="connsiteY11" fmla="*/ 452519 h 1039273"/>
                  <a:gd name="connsiteX12" fmla="*/ 704874 w 1106949"/>
                  <a:gd name="connsiteY12" fmla="*/ 485857 h 1039273"/>
                  <a:gd name="connsiteX13" fmla="*/ 614386 w 1106949"/>
                  <a:gd name="connsiteY13" fmla="*/ 464426 h 1039273"/>
                  <a:gd name="connsiteX14" fmla="*/ 516755 w 1106949"/>
                  <a:gd name="connsiteY14" fmla="*/ 428707 h 1039273"/>
                  <a:gd name="connsiteX15" fmla="*/ 402455 w 1106949"/>
                  <a:gd name="connsiteY15" fmla="*/ 421563 h 1039273"/>
                  <a:gd name="connsiteX16" fmla="*/ 261961 w 1106949"/>
                  <a:gd name="connsiteY16" fmla="*/ 431088 h 1039273"/>
                  <a:gd name="connsiteX17" fmla="*/ 159568 w 1106949"/>
                  <a:gd name="connsiteY17" fmla="*/ 452519 h 1039273"/>
                  <a:gd name="connsiteX18" fmla="*/ 47649 w 1106949"/>
                  <a:gd name="connsiteY18" fmla="*/ 523957 h 1039273"/>
                  <a:gd name="connsiteX19" fmla="*/ 24 w 1106949"/>
                  <a:gd name="connsiteY19" fmla="*/ 631113 h 1039273"/>
                  <a:gd name="connsiteX20" fmla="*/ 42886 w 1106949"/>
                  <a:gd name="connsiteY20" fmla="*/ 757319 h 1039273"/>
                  <a:gd name="connsiteX21" fmla="*/ 152424 w 1106949"/>
                  <a:gd name="connsiteY21" fmla="*/ 812088 h 1039273"/>
                  <a:gd name="connsiteX22" fmla="*/ 285774 w 1106949"/>
                  <a:gd name="connsiteY22" fmla="*/ 819232 h 1039273"/>
                  <a:gd name="connsiteX23" fmla="*/ 423886 w 1106949"/>
                  <a:gd name="connsiteY23" fmla="*/ 788276 h 1039273"/>
                  <a:gd name="connsiteX24" fmla="*/ 538186 w 1106949"/>
                  <a:gd name="connsiteY24" fmla="*/ 764463 h 1039273"/>
                  <a:gd name="connsiteX25" fmla="*/ 602480 w 1106949"/>
                  <a:gd name="connsiteY25" fmla="*/ 762082 h 1039273"/>
                  <a:gd name="connsiteX26" fmla="*/ 652486 w 1106949"/>
                  <a:gd name="connsiteY26" fmla="*/ 802563 h 1039273"/>
                  <a:gd name="connsiteX27" fmla="*/ 664393 w 1106949"/>
                  <a:gd name="connsiteY27" fmla="*/ 854951 h 1039273"/>
                  <a:gd name="connsiteX28" fmla="*/ 604861 w 1106949"/>
                  <a:gd name="connsiteY28" fmla="*/ 912101 h 1039273"/>
                  <a:gd name="connsiteX29" fmla="*/ 545330 w 1106949"/>
                  <a:gd name="connsiteY29" fmla="*/ 952582 h 1039273"/>
                  <a:gd name="connsiteX30" fmla="*/ 519136 w 1106949"/>
                  <a:gd name="connsiteY30" fmla="*/ 969251 h 1039273"/>
                  <a:gd name="connsiteX31" fmla="*/ 540568 w 1106949"/>
                  <a:gd name="connsiteY31" fmla="*/ 1009732 h 1039273"/>
                  <a:gd name="connsiteX32" fmla="*/ 557236 w 1106949"/>
                  <a:gd name="connsiteY32" fmla="*/ 1038307 h 1039273"/>
                  <a:gd name="connsiteX33" fmla="*/ 609624 w 1106949"/>
                  <a:gd name="connsiteY33" fmla="*/ 974013 h 1039273"/>
                  <a:gd name="connsiteX34" fmla="*/ 671536 w 1106949"/>
                  <a:gd name="connsiteY34" fmla="*/ 938294 h 1039273"/>
                  <a:gd name="connsiteX35" fmla="*/ 735830 w 1106949"/>
                  <a:gd name="connsiteY35" fmla="*/ 928769 h 1039273"/>
                  <a:gd name="connsiteX36" fmla="*/ 759643 w 1106949"/>
                  <a:gd name="connsiteY36" fmla="*/ 876382 h 1039273"/>
                  <a:gd name="connsiteX37" fmla="*/ 776311 w 1106949"/>
                  <a:gd name="connsiteY37" fmla="*/ 790657 h 1039273"/>
                  <a:gd name="connsiteX38" fmla="*/ 745355 w 1106949"/>
                  <a:gd name="connsiteY38" fmla="*/ 702551 h 1039273"/>
                  <a:gd name="connsiteX39" fmla="*/ 697730 w 1106949"/>
                  <a:gd name="connsiteY39" fmla="*/ 659688 h 1039273"/>
                  <a:gd name="connsiteX40" fmla="*/ 614386 w 1106949"/>
                  <a:gd name="connsiteY40" fmla="*/ 643019 h 1039273"/>
                  <a:gd name="connsiteX41" fmla="*/ 500086 w 1106949"/>
                  <a:gd name="connsiteY41" fmla="*/ 664451 h 1039273"/>
                  <a:gd name="connsiteX42" fmla="*/ 428649 w 1106949"/>
                  <a:gd name="connsiteY42" fmla="*/ 683501 h 1039273"/>
                  <a:gd name="connsiteX43" fmla="*/ 328636 w 1106949"/>
                  <a:gd name="connsiteY43" fmla="*/ 719219 h 1039273"/>
                  <a:gd name="connsiteX44" fmla="*/ 200049 w 1106949"/>
                  <a:gd name="connsiteY44" fmla="*/ 723982 h 1039273"/>
                  <a:gd name="connsiteX45" fmla="*/ 114324 w 1106949"/>
                  <a:gd name="connsiteY45" fmla="*/ 666832 h 1039273"/>
                  <a:gd name="connsiteX46" fmla="*/ 157186 w 1106949"/>
                  <a:gd name="connsiteY46" fmla="*/ 564438 h 1039273"/>
                  <a:gd name="connsiteX47" fmla="*/ 321493 w 1106949"/>
                  <a:gd name="connsiteY47" fmla="*/ 521576 h 1039273"/>
                  <a:gd name="connsiteX48" fmla="*/ 452461 w 1106949"/>
                  <a:gd name="connsiteY48" fmla="*/ 545388 h 1039273"/>
                  <a:gd name="connsiteX49" fmla="*/ 564380 w 1106949"/>
                  <a:gd name="connsiteY49" fmla="*/ 583488 h 1039273"/>
                  <a:gd name="connsiteX50" fmla="*/ 712018 w 1106949"/>
                  <a:gd name="connsiteY50" fmla="*/ 607301 h 1039273"/>
                  <a:gd name="connsiteX51" fmla="*/ 881086 w 1106949"/>
                  <a:gd name="connsiteY51" fmla="*/ 550151 h 1039273"/>
                  <a:gd name="connsiteX52" fmla="*/ 1026343 w 1106949"/>
                  <a:gd name="connsiteY52" fmla="*/ 447757 h 1039273"/>
                  <a:gd name="connsiteX53" fmla="*/ 1095399 w 1106949"/>
                  <a:gd name="connsiteY53" fmla="*/ 362032 h 1039273"/>
                  <a:gd name="connsiteX54" fmla="*/ 1102543 w 1106949"/>
                  <a:gd name="connsiteY54" fmla="*/ 178676 h 1039273"/>
                  <a:gd name="connsiteX55" fmla="*/ 1050155 w 1106949"/>
                  <a:gd name="connsiteY55" fmla="*/ 95332 h 1039273"/>
                  <a:gd name="connsiteX56" fmla="*/ 1004911 w 1106949"/>
                  <a:gd name="connsiteY56" fmla="*/ 40563 h 1039273"/>
                  <a:gd name="connsiteX57" fmla="*/ 942999 w 1106949"/>
                  <a:gd name="connsiteY57" fmla="*/ 82 h 1039273"/>
                  <a:gd name="connsiteX58" fmla="*/ 833461 w 1106949"/>
                  <a:gd name="connsiteY58" fmla="*/ 31038 h 1039273"/>
                  <a:gd name="connsiteX59" fmla="*/ 759643 w 1106949"/>
                  <a:gd name="connsiteY59" fmla="*/ 64376 h 1039273"/>
                  <a:gd name="connsiteX60" fmla="*/ 704874 w 1106949"/>
                  <a:gd name="connsiteY60" fmla="*/ 169151 h 1039273"/>
                  <a:gd name="connsiteX61" fmla="*/ 678680 w 1106949"/>
                  <a:gd name="connsiteY61" fmla="*/ 247732 h 1039273"/>
                  <a:gd name="connsiteX62" fmla="*/ 645343 w 1106949"/>
                  <a:gd name="connsiteY62" fmla="*/ 302501 h 1039273"/>
                  <a:gd name="connsiteX63" fmla="*/ 612005 w 1106949"/>
                  <a:gd name="connsiteY63" fmla="*/ 252494 h 1039273"/>
                  <a:gd name="connsiteX64" fmla="*/ 595336 w 1106949"/>
                  <a:gd name="connsiteY64" fmla="*/ 231063 h 1039273"/>
                  <a:gd name="connsiteX65" fmla="*/ 554855 w 1106949"/>
                  <a:gd name="connsiteY65" fmla="*/ 245351 h 1039273"/>
                  <a:gd name="connsiteX66" fmla="*/ 471511 w 1106949"/>
                  <a:gd name="connsiteY66" fmla="*/ 271544 h 1039273"/>
                  <a:gd name="connsiteX0" fmla="*/ 471511 w 1106949"/>
                  <a:gd name="connsiteY0" fmla="*/ 278670 h 1046399"/>
                  <a:gd name="connsiteX1" fmla="*/ 538186 w 1106949"/>
                  <a:gd name="connsiteY1" fmla="*/ 362014 h 1046399"/>
                  <a:gd name="connsiteX2" fmla="*/ 597718 w 1106949"/>
                  <a:gd name="connsiteY2" fmla="*/ 407258 h 1046399"/>
                  <a:gd name="connsiteX3" fmla="*/ 676299 w 1106949"/>
                  <a:gd name="connsiteY3" fmla="*/ 409639 h 1046399"/>
                  <a:gd name="connsiteX4" fmla="*/ 769168 w 1106949"/>
                  <a:gd name="connsiteY4" fmla="*/ 340583 h 1046399"/>
                  <a:gd name="connsiteX5" fmla="*/ 819174 w 1106949"/>
                  <a:gd name="connsiteY5" fmla="*/ 231045 h 1046399"/>
                  <a:gd name="connsiteX6" fmla="*/ 862036 w 1106949"/>
                  <a:gd name="connsiteY6" fmla="*/ 157227 h 1046399"/>
                  <a:gd name="connsiteX7" fmla="*/ 950143 w 1106949"/>
                  <a:gd name="connsiteY7" fmla="*/ 152464 h 1046399"/>
                  <a:gd name="connsiteX8" fmla="*/ 988243 w 1106949"/>
                  <a:gd name="connsiteY8" fmla="*/ 238189 h 1046399"/>
                  <a:gd name="connsiteX9" fmla="*/ 962049 w 1106949"/>
                  <a:gd name="connsiteY9" fmla="*/ 354870 h 1046399"/>
                  <a:gd name="connsiteX10" fmla="*/ 909661 w 1106949"/>
                  <a:gd name="connsiteY10" fmla="*/ 409639 h 1046399"/>
                  <a:gd name="connsiteX11" fmla="*/ 821555 w 1106949"/>
                  <a:gd name="connsiteY11" fmla="*/ 459645 h 1046399"/>
                  <a:gd name="connsiteX12" fmla="*/ 704874 w 1106949"/>
                  <a:gd name="connsiteY12" fmla="*/ 492983 h 1046399"/>
                  <a:gd name="connsiteX13" fmla="*/ 614386 w 1106949"/>
                  <a:gd name="connsiteY13" fmla="*/ 471552 h 1046399"/>
                  <a:gd name="connsiteX14" fmla="*/ 516755 w 1106949"/>
                  <a:gd name="connsiteY14" fmla="*/ 435833 h 1046399"/>
                  <a:gd name="connsiteX15" fmla="*/ 402455 w 1106949"/>
                  <a:gd name="connsiteY15" fmla="*/ 428689 h 1046399"/>
                  <a:gd name="connsiteX16" fmla="*/ 261961 w 1106949"/>
                  <a:gd name="connsiteY16" fmla="*/ 438214 h 1046399"/>
                  <a:gd name="connsiteX17" fmla="*/ 159568 w 1106949"/>
                  <a:gd name="connsiteY17" fmla="*/ 459645 h 1046399"/>
                  <a:gd name="connsiteX18" fmla="*/ 47649 w 1106949"/>
                  <a:gd name="connsiteY18" fmla="*/ 531083 h 1046399"/>
                  <a:gd name="connsiteX19" fmla="*/ 24 w 1106949"/>
                  <a:gd name="connsiteY19" fmla="*/ 638239 h 1046399"/>
                  <a:gd name="connsiteX20" fmla="*/ 42886 w 1106949"/>
                  <a:gd name="connsiteY20" fmla="*/ 764445 h 1046399"/>
                  <a:gd name="connsiteX21" fmla="*/ 152424 w 1106949"/>
                  <a:gd name="connsiteY21" fmla="*/ 819214 h 1046399"/>
                  <a:gd name="connsiteX22" fmla="*/ 285774 w 1106949"/>
                  <a:gd name="connsiteY22" fmla="*/ 826358 h 1046399"/>
                  <a:gd name="connsiteX23" fmla="*/ 423886 w 1106949"/>
                  <a:gd name="connsiteY23" fmla="*/ 795402 h 1046399"/>
                  <a:gd name="connsiteX24" fmla="*/ 538186 w 1106949"/>
                  <a:gd name="connsiteY24" fmla="*/ 771589 h 1046399"/>
                  <a:gd name="connsiteX25" fmla="*/ 602480 w 1106949"/>
                  <a:gd name="connsiteY25" fmla="*/ 769208 h 1046399"/>
                  <a:gd name="connsiteX26" fmla="*/ 652486 w 1106949"/>
                  <a:gd name="connsiteY26" fmla="*/ 809689 h 1046399"/>
                  <a:gd name="connsiteX27" fmla="*/ 664393 w 1106949"/>
                  <a:gd name="connsiteY27" fmla="*/ 862077 h 1046399"/>
                  <a:gd name="connsiteX28" fmla="*/ 604861 w 1106949"/>
                  <a:gd name="connsiteY28" fmla="*/ 919227 h 1046399"/>
                  <a:gd name="connsiteX29" fmla="*/ 545330 w 1106949"/>
                  <a:gd name="connsiteY29" fmla="*/ 959708 h 1046399"/>
                  <a:gd name="connsiteX30" fmla="*/ 519136 w 1106949"/>
                  <a:gd name="connsiteY30" fmla="*/ 976377 h 1046399"/>
                  <a:gd name="connsiteX31" fmla="*/ 540568 w 1106949"/>
                  <a:gd name="connsiteY31" fmla="*/ 1016858 h 1046399"/>
                  <a:gd name="connsiteX32" fmla="*/ 557236 w 1106949"/>
                  <a:gd name="connsiteY32" fmla="*/ 1045433 h 1046399"/>
                  <a:gd name="connsiteX33" fmla="*/ 609624 w 1106949"/>
                  <a:gd name="connsiteY33" fmla="*/ 981139 h 1046399"/>
                  <a:gd name="connsiteX34" fmla="*/ 671536 w 1106949"/>
                  <a:gd name="connsiteY34" fmla="*/ 945420 h 1046399"/>
                  <a:gd name="connsiteX35" fmla="*/ 735830 w 1106949"/>
                  <a:gd name="connsiteY35" fmla="*/ 935895 h 1046399"/>
                  <a:gd name="connsiteX36" fmla="*/ 759643 w 1106949"/>
                  <a:gd name="connsiteY36" fmla="*/ 883508 h 1046399"/>
                  <a:gd name="connsiteX37" fmla="*/ 776311 w 1106949"/>
                  <a:gd name="connsiteY37" fmla="*/ 797783 h 1046399"/>
                  <a:gd name="connsiteX38" fmla="*/ 745355 w 1106949"/>
                  <a:gd name="connsiteY38" fmla="*/ 709677 h 1046399"/>
                  <a:gd name="connsiteX39" fmla="*/ 697730 w 1106949"/>
                  <a:gd name="connsiteY39" fmla="*/ 666814 h 1046399"/>
                  <a:gd name="connsiteX40" fmla="*/ 614386 w 1106949"/>
                  <a:gd name="connsiteY40" fmla="*/ 650145 h 1046399"/>
                  <a:gd name="connsiteX41" fmla="*/ 500086 w 1106949"/>
                  <a:gd name="connsiteY41" fmla="*/ 671577 h 1046399"/>
                  <a:gd name="connsiteX42" fmla="*/ 428649 w 1106949"/>
                  <a:gd name="connsiteY42" fmla="*/ 690627 h 1046399"/>
                  <a:gd name="connsiteX43" fmla="*/ 328636 w 1106949"/>
                  <a:gd name="connsiteY43" fmla="*/ 726345 h 1046399"/>
                  <a:gd name="connsiteX44" fmla="*/ 200049 w 1106949"/>
                  <a:gd name="connsiteY44" fmla="*/ 731108 h 1046399"/>
                  <a:gd name="connsiteX45" fmla="*/ 114324 w 1106949"/>
                  <a:gd name="connsiteY45" fmla="*/ 673958 h 1046399"/>
                  <a:gd name="connsiteX46" fmla="*/ 157186 w 1106949"/>
                  <a:gd name="connsiteY46" fmla="*/ 571564 h 1046399"/>
                  <a:gd name="connsiteX47" fmla="*/ 321493 w 1106949"/>
                  <a:gd name="connsiteY47" fmla="*/ 528702 h 1046399"/>
                  <a:gd name="connsiteX48" fmla="*/ 452461 w 1106949"/>
                  <a:gd name="connsiteY48" fmla="*/ 552514 h 1046399"/>
                  <a:gd name="connsiteX49" fmla="*/ 564380 w 1106949"/>
                  <a:gd name="connsiteY49" fmla="*/ 590614 h 1046399"/>
                  <a:gd name="connsiteX50" fmla="*/ 712018 w 1106949"/>
                  <a:gd name="connsiteY50" fmla="*/ 614427 h 1046399"/>
                  <a:gd name="connsiteX51" fmla="*/ 881086 w 1106949"/>
                  <a:gd name="connsiteY51" fmla="*/ 557277 h 1046399"/>
                  <a:gd name="connsiteX52" fmla="*/ 1026343 w 1106949"/>
                  <a:gd name="connsiteY52" fmla="*/ 454883 h 1046399"/>
                  <a:gd name="connsiteX53" fmla="*/ 1095399 w 1106949"/>
                  <a:gd name="connsiteY53" fmla="*/ 369158 h 1046399"/>
                  <a:gd name="connsiteX54" fmla="*/ 1102543 w 1106949"/>
                  <a:gd name="connsiteY54" fmla="*/ 185802 h 1046399"/>
                  <a:gd name="connsiteX55" fmla="*/ 1050155 w 1106949"/>
                  <a:gd name="connsiteY55" fmla="*/ 102458 h 1046399"/>
                  <a:gd name="connsiteX56" fmla="*/ 1004911 w 1106949"/>
                  <a:gd name="connsiteY56" fmla="*/ 47689 h 1046399"/>
                  <a:gd name="connsiteX57" fmla="*/ 935856 w 1106949"/>
                  <a:gd name="connsiteY57" fmla="*/ 65 h 1046399"/>
                  <a:gd name="connsiteX58" fmla="*/ 833461 w 1106949"/>
                  <a:gd name="connsiteY58" fmla="*/ 38164 h 1046399"/>
                  <a:gd name="connsiteX59" fmla="*/ 759643 w 1106949"/>
                  <a:gd name="connsiteY59" fmla="*/ 71502 h 1046399"/>
                  <a:gd name="connsiteX60" fmla="*/ 704874 w 1106949"/>
                  <a:gd name="connsiteY60" fmla="*/ 176277 h 1046399"/>
                  <a:gd name="connsiteX61" fmla="*/ 678680 w 1106949"/>
                  <a:gd name="connsiteY61" fmla="*/ 254858 h 1046399"/>
                  <a:gd name="connsiteX62" fmla="*/ 645343 w 1106949"/>
                  <a:gd name="connsiteY62" fmla="*/ 309627 h 1046399"/>
                  <a:gd name="connsiteX63" fmla="*/ 612005 w 1106949"/>
                  <a:gd name="connsiteY63" fmla="*/ 259620 h 1046399"/>
                  <a:gd name="connsiteX64" fmla="*/ 595336 w 1106949"/>
                  <a:gd name="connsiteY64" fmla="*/ 238189 h 1046399"/>
                  <a:gd name="connsiteX65" fmla="*/ 554855 w 1106949"/>
                  <a:gd name="connsiteY65" fmla="*/ 252477 h 1046399"/>
                  <a:gd name="connsiteX66" fmla="*/ 471511 w 1106949"/>
                  <a:gd name="connsiteY66" fmla="*/ 278670 h 1046399"/>
                  <a:gd name="connsiteX0" fmla="*/ 471511 w 1106949"/>
                  <a:gd name="connsiteY0" fmla="*/ 278620 h 1046349"/>
                  <a:gd name="connsiteX1" fmla="*/ 538186 w 1106949"/>
                  <a:gd name="connsiteY1" fmla="*/ 361964 h 1046349"/>
                  <a:gd name="connsiteX2" fmla="*/ 597718 w 1106949"/>
                  <a:gd name="connsiteY2" fmla="*/ 407208 h 1046349"/>
                  <a:gd name="connsiteX3" fmla="*/ 676299 w 1106949"/>
                  <a:gd name="connsiteY3" fmla="*/ 409589 h 1046349"/>
                  <a:gd name="connsiteX4" fmla="*/ 769168 w 1106949"/>
                  <a:gd name="connsiteY4" fmla="*/ 340533 h 1046349"/>
                  <a:gd name="connsiteX5" fmla="*/ 819174 w 1106949"/>
                  <a:gd name="connsiteY5" fmla="*/ 230995 h 1046349"/>
                  <a:gd name="connsiteX6" fmla="*/ 862036 w 1106949"/>
                  <a:gd name="connsiteY6" fmla="*/ 157177 h 1046349"/>
                  <a:gd name="connsiteX7" fmla="*/ 950143 w 1106949"/>
                  <a:gd name="connsiteY7" fmla="*/ 152414 h 1046349"/>
                  <a:gd name="connsiteX8" fmla="*/ 988243 w 1106949"/>
                  <a:gd name="connsiteY8" fmla="*/ 238139 h 1046349"/>
                  <a:gd name="connsiteX9" fmla="*/ 962049 w 1106949"/>
                  <a:gd name="connsiteY9" fmla="*/ 354820 h 1046349"/>
                  <a:gd name="connsiteX10" fmla="*/ 909661 w 1106949"/>
                  <a:gd name="connsiteY10" fmla="*/ 409589 h 1046349"/>
                  <a:gd name="connsiteX11" fmla="*/ 821555 w 1106949"/>
                  <a:gd name="connsiteY11" fmla="*/ 459595 h 1046349"/>
                  <a:gd name="connsiteX12" fmla="*/ 704874 w 1106949"/>
                  <a:gd name="connsiteY12" fmla="*/ 492933 h 1046349"/>
                  <a:gd name="connsiteX13" fmla="*/ 614386 w 1106949"/>
                  <a:gd name="connsiteY13" fmla="*/ 471502 h 1046349"/>
                  <a:gd name="connsiteX14" fmla="*/ 516755 w 1106949"/>
                  <a:gd name="connsiteY14" fmla="*/ 435783 h 1046349"/>
                  <a:gd name="connsiteX15" fmla="*/ 402455 w 1106949"/>
                  <a:gd name="connsiteY15" fmla="*/ 428639 h 1046349"/>
                  <a:gd name="connsiteX16" fmla="*/ 261961 w 1106949"/>
                  <a:gd name="connsiteY16" fmla="*/ 438164 h 1046349"/>
                  <a:gd name="connsiteX17" fmla="*/ 159568 w 1106949"/>
                  <a:gd name="connsiteY17" fmla="*/ 459595 h 1046349"/>
                  <a:gd name="connsiteX18" fmla="*/ 47649 w 1106949"/>
                  <a:gd name="connsiteY18" fmla="*/ 531033 h 1046349"/>
                  <a:gd name="connsiteX19" fmla="*/ 24 w 1106949"/>
                  <a:gd name="connsiteY19" fmla="*/ 638189 h 1046349"/>
                  <a:gd name="connsiteX20" fmla="*/ 42886 w 1106949"/>
                  <a:gd name="connsiteY20" fmla="*/ 764395 h 1046349"/>
                  <a:gd name="connsiteX21" fmla="*/ 152424 w 1106949"/>
                  <a:gd name="connsiteY21" fmla="*/ 819164 h 1046349"/>
                  <a:gd name="connsiteX22" fmla="*/ 285774 w 1106949"/>
                  <a:gd name="connsiteY22" fmla="*/ 826308 h 1046349"/>
                  <a:gd name="connsiteX23" fmla="*/ 423886 w 1106949"/>
                  <a:gd name="connsiteY23" fmla="*/ 795352 h 1046349"/>
                  <a:gd name="connsiteX24" fmla="*/ 538186 w 1106949"/>
                  <a:gd name="connsiteY24" fmla="*/ 771539 h 1046349"/>
                  <a:gd name="connsiteX25" fmla="*/ 602480 w 1106949"/>
                  <a:gd name="connsiteY25" fmla="*/ 769158 h 1046349"/>
                  <a:gd name="connsiteX26" fmla="*/ 652486 w 1106949"/>
                  <a:gd name="connsiteY26" fmla="*/ 809639 h 1046349"/>
                  <a:gd name="connsiteX27" fmla="*/ 664393 w 1106949"/>
                  <a:gd name="connsiteY27" fmla="*/ 862027 h 1046349"/>
                  <a:gd name="connsiteX28" fmla="*/ 604861 w 1106949"/>
                  <a:gd name="connsiteY28" fmla="*/ 919177 h 1046349"/>
                  <a:gd name="connsiteX29" fmla="*/ 545330 w 1106949"/>
                  <a:gd name="connsiteY29" fmla="*/ 959658 h 1046349"/>
                  <a:gd name="connsiteX30" fmla="*/ 519136 w 1106949"/>
                  <a:gd name="connsiteY30" fmla="*/ 976327 h 1046349"/>
                  <a:gd name="connsiteX31" fmla="*/ 540568 w 1106949"/>
                  <a:gd name="connsiteY31" fmla="*/ 1016808 h 1046349"/>
                  <a:gd name="connsiteX32" fmla="*/ 557236 w 1106949"/>
                  <a:gd name="connsiteY32" fmla="*/ 1045383 h 1046349"/>
                  <a:gd name="connsiteX33" fmla="*/ 609624 w 1106949"/>
                  <a:gd name="connsiteY33" fmla="*/ 981089 h 1046349"/>
                  <a:gd name="connsiteX34" fmla="*/ 671536 w 1106949"/>
                  <a:gd name="connsiteY34" fmla="*/ 945370 h 1046349"/>
                  <a:gd name="connsiteX35" fmla="*/ 735830 w 1106949"/>
                  <a:gd name="connsiteY35" fmla="*/ 935845 h 1046349"/>
                  <a:gd name="connsiteX36" fmla="*/ 759643 w 1106949"/>
                  <a:gd name="connsiteY36" fmla="*/ 883458 h 1046349"/>
                  <a:gd name="connsiteX37" fmla="*/ 776311 w 1106949"/>
                  <a:gd name="connsiteY37" fmla="*/ 797733 h 1046349"/>
                  <a:gd name="connsiteX38" fmla="*/ 745355 w 1106949"/>
                  <a:gd name="connsiteY38" fmla="*/ 709627 h 1046349"/>
                  <a:gd name="connsiteX39" fmla="*/ 697730 w 1106949"/>
                  <a:gd name="connsiteY39" fmla="*/ 666764 h 1046349"/>
                  <a:gd name="connsiteX40" fmla="*/ 614386 w 1106949"/>
                  <a:gd name="connsiteY40" fmla="*/ 650095 h 1046349"/>
                  <a:gd name="connsiteX41" fmla="*/ 500086 w 1106949"/>
                  <a:gd name="connsiteY41" fmla="*/ 671527 h 1046349"/>
                  <a:gd name="connsiteX42" fmla="*/ 428649 w 1106949"/>
                  <a:gd name="connsiteY42" fmla="*/ 690577 h 1046349"/>
                  <a:gd name="connsiteX43" fmla="*/ 328636 w 1106949"/>
                  <a:gd name="connsiteY43" fmla="*/ 726295 h 1046349"/>
                  <a:gd name="connsiteX44" fmla="*/ 200049 w 1106949"/>
                  <a:gd name="connsiteY44" fmla="*/ 731058 h 1046349"/>
                  <a:gd name="connsiteX45" fmla="*/ 114324 w 1106949"/>
                  <a:gd name="connsiteY45" fmla="*/ 673908 h 1046349"/>
                  <a:gd name="connsiteX46" fmla="*/ 157186 w 1106949"/>
                  <a:gd name="connsiteY46" fmla="*/ 571514 h 1046349"/>
                  <a:gd name="connsiteX47" fmla="*/ 321493 w 1106949"/>
                  <a:gd name="connsiteY47" fmla="*/ 528652 h 1046349"/>
                  <a:gd name="connsiteX48" fmla="*/ 452461 w 1106949"/>
                  <a:gd name="connsiteY48" fmla="*/ 552464 h 1046349"/>
                  <a:gd name="connsiteX49" fmla="*/ 564380 w 1106949"/>
                  <a:gd name="connsiteY49" fmla="*/ 590564 h 1046349"/>
                  <a:gd name="connsiteX50" fmla="*/ 712018 w 1106949"/>
                  <a:gd name="connsiteY50" fmla="*/ 614377 h 1046349"/>
                  <a:gd name="connsiteX51" fmla="*/ 881086 w 1106949"/>
                  <a:gd name="connsiteY51" fmla="*/ 557227 h 1046349"/>
                  <a:gd name="connsiteX52" fmla="*/ 1026343 w 1106949"/>
                  <a:gd name="connsiteY52" fmla="*/ 454833 h 1046349"/>
                  <a:gd name="connsiteX53" fmla="*/ 1095399 w 1106949"/>
                  <a:gd name="connsiteY53" fmla="*/ 369108 h 1046349"/>
                  <a:gd name="connsiteX54" fmla="*/ 1102543 w 1106949"/>
                  <a:gd name="connsiteY54" fmla="*/ 185752 h 1046349"/>
                  <a:gd name="connsiteX55" fmla="*/ 1050155 w 1106949"/>
                  <a:gd name="connsiteY55" fmla="*/ 102408 h 1046349"/>
                  <a:gd name="connsiteX56" fmla="*/ 1004911 w 1106949"/>
                  <a:gd name="connsiteY56" fmla="*/ 47639 h 1046349"/>
                  <a:gd name="connsiteX57" fmla="*/ 935856 w 1106949"/>
                  <a:gd name="connsiteY57" fmla="*/ 15 h 1046349"/>
                  <a:gd name="connsiteX58" fmla="*/ 857274 w 1106949"/>
                  <a:gd name="connsiteY58" fmla="*/ 42876 h 1046349"/>
                  <a:gd name="connsiteX59" fmla="*/ 759643 w 1106949"/>
                  <a:gd name="connsiteY59" fmla="*/ 71452 h 1046349"/>
                  <a:gd name="connsiteX60" fmla="*/ 704874 w 1106949"/>
                  <a:gd name="connsiteY60" fmla="*/ 176227 h 1046349"/>
                  <a:gd name="connsiteX61" fmla="*/ 678680 w 1106949"/>
                  <a:gd name="connsiteY61" fmla="*/ 254808 h 1046349"/>
                  <a:gd name="connsiteX62" fmla="*/ 645343 w 1106949"/>
                  <a:gd name="connsiteY62" fmla="*/ 309577 h 1046349"/>
                  <a:gd name="connsiteX63" fmla="*/ 612005 w 1106949"/>
                  <a:gd name="connsiteY63" fmla="*/ 259570 h 1046349"/>
                  <a:gd name="connsiteX64" fmla="*/ 595336 w 1106949"/>
                  <a:gd name="connsiteY64" fmla="*/ 238139 h 1046349"/>
                  <a:gd name="connsiteX65" fmla="*/ 554855 w 1106949"/>
                  <a:gd name="connsiteY65" fmla="*/ 252427 h 1046349"/>
                  <a:gd name="connsiteX66" fmla="*/ 471511 w 1106949"/>
                  <a:gd name="connsiteY66" fmla="*/ 278620 h 1046349"/>
                  <a:gd name="connsiteX0" fmla="*/ 471511 w 1106949"/>
                  <a:gd name="connsiteY0" fmla="*/ 278620 h 1046349"/>
                  <a:gd name="connsiteX1" fmla="*/ 538186 w 1106949"/>
                  <a:gd name="connsiteY1" fmla="*/ 361964 h 1046349"/>
                  <a:gd name="connsiteX2" fmla="*/ 597718 w 1106949"/>
                  <a:gd name="connsiteY2" fmla="*/ 407208 h 1046349"/>
                  <a:gd name="connsiteX3" fmla="*/ 676299 w 1106949"/>
                  <a:gd name="connsiteY3" fmla="*/ 409589 h 1046349"/>
                  <a:gd name="connsiteX4" fmla="*/ 769168 w 1106949"/>
                  <a:gd name="connsiteY4" fmla="*/ 340533 h 1046349"/>
                  <a:gd name="connsiteX5" fmla="*/ 819174 w 1106949"/>
                  <a:gd name="connsiteY5" fmla="*/ 230995 h 1046349"/>
                  <a:gd name="connsiteX6" fmla="*/ 862036 w 1106949"/>
                  <a:gd name="connsiteY6" fmla="*/ 157177 h 1046349"/>
                  <a:gd name="connsiteX7" fmla="*/ 950143 w 1106949"/>
                  <a:gd name="connsiteY7" fmla="*/ 152414 h 1046349"/>
                  <a:gd name="connsiteX8" fmla="*/ 988243 w 1106949"/>
                  <a:gd name="connsiteY8" fmla="*/ 238139 h 1046349"/>
                  <a:gd name="connsiteX9" fmla="*/ 962049 w 1106949"/>
                  <a:gd name="connsiteY9" fmla="*/ 354820 h 1046349"/>
                  <a:gd name="connsiteX10" fmla="*/ 909661 w 1106949"/>
                  <a:gd name="connsiteY10" fmla="*/ 409589 h 1046349"/>
                  <a:gd name="connsiteX11" fmla="*/ 821555 w 1106949"/>
                  <a:gd name="connsiteY11" fmla="*/ 459595 h 1046349"/>
                  <a:gd name="connsiteX12" fmla="*/ 704874 w 1106949"/>
                  <a:gd name="connsiteY12" fmla="*/ 492933 h 1046349"/>
                  <a:gd name="connsiteX13" fmla="*/ 614386 w 1106949"/>
                  <a:gd name="connsiteY13" fmla="*/ 471502 h 1046349"/>
                  <a:gd name="connsiteX14" fmla="*/ 516755 w 1106949"/>
                  <a:gd name="connsiteY14" fmla="*/ 435783 h 1046349"/>
                  <a:gd name="connsiteX15" fmla="*/ 402455 w 1106949"/>
                  <a:gd name="connsiteY15" fmla="*/ 428639 h 1046349"/>
                  <a:gd name="connsiteX16" fmla="*/ 261961 w 1106949"/>
                  <a:gd name="connsiteY16" fmla="*/ 438164 h 1046349"/>
                  <a:gd name="connsiteX17" fmla="*/ 159568 w 1106949"/>
                  <a:gd name="connsiteY17" fmla="*/ 459595 h 1046349"/>
                  <a:gd name="connsiteX18" fmla="*/ 47649 w 1106949"/>
                  <a:gd name="connsiteY18" fmla="*/ 531033 h 1046349"/>
                  <a:gd name="connsiteX19" fmla="*/ 24 w 1106949"/>
                  <a:gd name="connsiteY19" fmla="*/ 638189 h 1046349"/>
                  <a:gd name="connsiteX20" fmla="*/ 42886 w 1106949"/>
                  <a:gd name="connsiteY20" fmla="*/ 764395 h 1046349"/>
                  <a:gd name="connsiteX21" fmla="*/ 152424 w 1106949"/>
                  <a:gd name="connsiteY21" fmla="*/ 819164 h 1046349"/>
                  <a:gd name="connsiteX22" fmla="*/ 285774 w 1106949"/>
                  <a:gd name="connsiteY22" fmla="*/ 826308 h 1046349"/>
                  <a:gd name="connsiteX23" fmla="*/ 423886 w 1106949"/>
                  <a:gd name="connsiteY23" fmla="*/ 795352 h 1046349"/>
                  <a:gd name="connsiteX24" fmla="*/ 538186 w 1106949"/>
                  <a:gd name="connsiteY24" fmla="*/ 771539 h 1046349"/>
                  <a:gd name="connsiteX25" fmla="*/ 602480 w 1106949"/>
                  <a:gd name="connsiteY25" fmla="*/ 769158 h 1046349"/>
                  <a:gd name="connsiteX26" fmla="*/ 652486 w 1106949"/>
                  <a:gd name="connsiteY26" fmla="*/ 809639 h 1046349"/>
                  <a:gd name="connsiteX27" fmla="*/ 664393 w 1106949"/>
                  <a:gd name="connsiteY27" fmla="*/ 862027 h 1046349"/>
                  <a:gd name="connsiteX28" fmla="*/ 604861 w 1106949"/>
                  <a:gd name="connsiteY28" fmla="*/ 919177 h 1046349"/>
                  <a:gd name="connsiteX29" fmla="*/ 545330 w 1106949"/>
                  <a:gd name="connsiteY29" fmla="*/ 959658 h 1046349"/>
                  <a:gd name="connsiteX30" fmla="*/ 519136 w 1106949"/>
                  <a:gd name="connsiteY30" fmla="*/ 976327 h 1046349"/>
                  <a:gd name="connsiteX31" fmla="*/ 540568 w 1106949"/>
                  <a:gd name="connsiteY31" fmla="*/ 1016808 h 1046349"/>
                  <a:gd name="connsiteX32" fmla="*/ 557236 w 1106949"/>
                  <a:gd name="connsiteY32" fmla="*/ 1045383 h 1046349"/>
                  <a:gd name="connsiteX33" fmla="*/ 609624 w 1106949"/>
                  <a:gd name="connsiteY33" fmla="*/ 981089 h 1046349"/>
                  <a:gd name="connsiteX34" fmla="*/ 671536 w 1106949"/>
                  <a:gd name="connsiteY34" fmla="*/ 945370 h 1046349"/>
                  <a:gd name="connsiteX35" fmla="*/ 735830 w 1106949"/>
                  <a:gd name="connsiteY35" fmla="*/ 935845 h 1046349"/>
                  <a:gd name="connsiteX36" fmla="*/ 759643 w 1106949"/>
                  <a:gd name="connsiteY36" fmla="*/ 883458 h 1046349"/>
                  <a:gd name="connsiteX37" fmla="*/ 776311 w 1106949"/>
                  <a:gd name="connsiteY37" fmla="*/ 797733 h 1046349"/>
                  <a:gd name="connsiteX38" fmla="*/ 745355 w 1106949"/>
                  <a:gd name="connsiteY38" fmla="*/ 709627 h 1046349"/>
                  <a:gd name="connsiteX39" fmla="*/ 697730 w 1106949"/>
                  <a:gd name="connsiteY39" fmla="*/ 666764 h 1046349"/>
                  <a:gd name="connsiteX40" fmla="*/ 614386 w 1106949"/>
                  <a:gd name="connsiteY40" fmla="*/ 650095 h 1046349"/>
                  <a:gd name="connsiteX41" fmla="*/ 500086 w 1106949"/>
                  <a:gd name="connsiteY41" fmla="*/ 671527 h 1046349"/>
                  <a:gd name="connsiteX42" fmla="*/ 428649 w 1106949"/>
                  <a:gd name="connsiteY42" fmla="*/ 690577 h 1046349"/>
                  <a:gd name="connsiteX43" fmla="*/ 328636 w 1106949"/>
                  <a:gd name="connsiteY43" fmla="*/ 726295 h 1046349"/>
                  <a:gd name="connsiteX44" fmla="*/ 200049 w 1106949"/>
                  <a:gd name="connsiteY44" fmla="*/ 731058 h 1046349"/>
                  <a:gd name="connsiteX45" fmla="*/ 114324 w 1106949"/>
                  <a:gd name="connsiteY45" fmla="*/ 673908 h 1046349"/>
                  <a:gd name="connsiteX46" fmla="*/ 157186 w 1106949"/>
                  <a:gd name="connsiteY46" fmla="*/ 571514 h 1046349"/>
                  <a:gd name="connsiteX47" fmla="*/ 321493 w 1106949"/>
                  <a:gd name="connsiteY47" fmla="*/ 528652 h 1046349"/>
                  <a:gd name="connsiteX48" fmla="*/ 452461 w 1106949"/>
                  <a:gd name="connsiteY48" fmla="*/ 552464 h 1046349"/>
                  <a:gd name="connsiteX49" fmla="*/ 564380 w 1106949"/>
                  <a:gd name="connsiteY49" fmla="*/ 590564 h 1046349"/>
                  <a:gd name="connsiteX50" fmla="*/ 712018 w 1106949"/>
                  <a:gd name="connsiteY50" fmla="*/ 614377 h 1046349"/>
                  <a:gd name="connsiteX51" fmla="*/ 881086 w 1106949"/>
                  <a:gd name="connsiteY51" fmla="*/ 557227 h 1046349"/>
                  <a:gd name="connsiteX52" fmla="*/ 1026343 w 1106949"/>
                  <a:gd name="connsiteY52" fmla="*/ 454833 h 1046349"/>
                  <a:gd name="connsiteX53" fmla="*/ 1095399 w 1106949"/>
                  <a:gd name="connsiteY53" fmla="*/ 369108 h 1046349"/>
                  <a:gd name="connsiteX54" fmla="*/ 1102543 w 1106949"/>
                  <a:gd name="connsiteY54" fmla="*/ 185752 h 1046349"/>
                  <a:gd name="connsiteX55" fmla="*/ 1050155 w 1106949"/>
                  <a:gd name="connsiteY55" fmla="*/ 102408 h 1046349"/>
                  <a:gd name="connsiteX56" fmla="*/ 1004911 w 1106949"/>
                  <a:gd name="connsiteY56" fmla="*/ 47639 h 1046349"/>
                  <a:gd name="connsiteX57" fmla="*/ 935856 w 1106949"/>
                  <a:gd name="connsiteY57" fmla="*/ 15 h 1046349"/>
                  <a:gd name="connsiteX58" fmla="*/ 857274 w 1106949"/>
                  <a:gd name="connsiteY58" fmla="*/ 42876 h 1046349"/>
                  <a:gd name="connsiteX59" fmla="*/ 773930 w 1106949"/>
                  <a:gd name="connsiteY59" fmla="*/ 80977 h 1046349"/>
                  <a:gd name="connsiteX60" fmla="*/ 704874 w 1106949"/>
                  <a:gd name="connsiteY60" fmla="*/ 176227 h 1046349"/>
                  <a:gd name="connsiteX61" fmla="*/ 678680 w 1106949"/>
                  <a:gd name="connsiteY61" fmla="*/ 254808 h 1046349"/>
                  <a:gd name="connsiteX62" fmla="*/ 645343 w 1106949"/>
                  <a:gd name="connsiteY62" fmla="*/ 309577 h 1046349"/>
                  <a:gd name="connsiteX63" fmla="*/ 612005 w 1106949"/>
                  <a:gd name="connsiteY63" fmla="*/ 259570 h 1046349"/>
                  <a:gd name="connsiteX64" fmla="*/ 595336 w 1106949"/>
                  <a:gd name="connsiteY64" fmla="*/ 238139 h 1046349"/>
                  <a:gd name="connsiteX65" fmla="*/ 554855 w 1106949"/>
                  <a:gd name="connsiteY65" fmla="*/ 252427 h 1046349"/>
                  <a:gd name="connsiteX66" fmla="*/ 471511 w 1106949"/>
                  <a:gd name="connsiteY66" fmla="*/ 278620 h 1046349"/>
                  <a:gd name="connsiteX0" fmla="*/ 473892 w 1106949"/>
                  <a:gd name="connsiteY0" fmla="*/ 281001 h 1046349"/>
                  <a:gd name="connsiteX1" fmla="*/ 538186 w 1106949"/>
                  <a:gd name="connsiteY1" fmla="*/ 361964 h 1046349"/>
                  <a:gd name="connsiteX2" fmla="*/ 597718 w 1106949"/>
                  <a:gd name="connsiteY2" fmla="*/ 407208 h 1046349"/>
                  <a:gd name="connsiteX3" fmla="*/ 676299 w 1106949"/>
                  <a:gd name="connsiteY3" fmla="*/ 409589 h 1046349"/>
                  <a:gd name="connsiteX4" fmla="*/ 769168 w 1106949"/>
                  <a:gd name="connsiteY4" fmla="*/ 340533 h 1046349"/>
                  <a:gd name="connsiteX5" fmla="*/ 819174 w 1106949"/>
                  <a:gd name="connsiteY5" fmla="*/ 230995 h 1046349"/>
                  <a:gd name="connsiteX6" fmla="*/ 862036 w 1106949"/>
                  <a:gd name="connsiteY6" fmla="*/ 157177 h 1046349"/>
                  <a:gd name="connsiteX7" fmla="*/ 950143 w 1106949"/>
                  <a:gd name="connsiteY7" fmla="*/ 152414 h 1046349"/>
                  <a:gd name="connsiteX8" fmla="*/ 988243 w 1106949"/>
                  <a:gd name="connsiteY8" fmla="*/ 238139 h 1046349"/>
                  <a:gd name="connsiteX9" fmla="*/ 962049 w 1106949"/>
                  <a:gd name="connsiteY9" fmla="*/ 354820 h 1046349"/>
                  <a:gd name="connsiteX10" fmla="*/ 909661 w 1106949"/>
                  <a:gd name="connsiteY10" fmla="*/ 409589 h 1046349"/>
                  <a:gd name="connsiteX11" fmla="*/ 821555 w 1106949"/>
                  <a:gd name="connsiteY11" fmla="*/ 459595 h 1046349"/>
                  <a:gd name="connsiteX12" fmla="*/ 704874 w 1106949"/>
                  <a:gd name="connsiteY12" fmla="*/ 492933 h 1046349"/>
                  <a:gd name="connsiteX13" fmla="*/ 614386 w 1106949"/>
                  <a:gd name="connsiteY13" fmla="*/ 471502 h 1046349"/>
                  <a:gd name="connsiteX14" fmla="*/ 516755 w 1106949"/>
                  <a:gd name="connsiteY14" fmla="*/ 435783 h 1046349"/>
                  <a:gd name="connsiteX15" fmla="*/ 402455 w 1106949"/>
                  <a:gd name="connsiteY15" fmla="*/ 428639 h 1046349"/>
                  <a:gd name="connsiteX16" fmla="*/ 261961 w 1106949"/>
                  <a:gd name="connsiteY16" fmla="*/ 438164 h 1046349"/>
                  <a:gd name="connsiteX17" fmla="*/ 159568 w 1106949"/>
                  <a:gd name="connsiteY17" fmla="*/ 459595 h 1046349"/>
                  <a:gd name="connsiteX18" fmla="*/ 47649 w 1106949"/>
                  <a:gd name="connsiteY18" fmla="*/ 531033 h 1046349"/>
                  <a:gd name="connsiteX19" fmla="*/ 24 w 1106949"/>
                  <a:gd name="connsiteY19" fmla="*/ 638189 h 1046349"/>
                  <a:gd name="connsiteX20" fmla="*/ 42886 w 1106949"/>
                  <a:gd name="connsiteY20" fmla="*/ 764395 h 1046349"/>
                  <a:gd name="connsiteX21" fmla="*/ 152424 w 1106949"/>
                  <a:gd name="connsiteY21" fmla="*/ 819164 h 1046349"/>
                  <a:gd name="connsiteX22" fmla="*/ 285774 w 1106949"/>
                  <a:gd name="connsiteY22" fmla="*/ 826308 h 1046349"/>
                  <a:gd name="connsiteX23" fmla="*/ 423886 w 1106949"/>
                  <a:gd name="connsiteY23" fmla="*/ 795352 h 1046349"/>
                  <a:gd name="connsiteX24" fmla="*/ 538186 w 1106949"/>
                  <a:gd name="connsiteY24" fmla="*/ 771539 h 1046349"/>
                  <a:gd name="connsiteX25" fmla="*/ 602480 w 1106949"/>
                  <a:gd name="connsiteY25" fmla="*/ 769158 h 1046349"/>
                  <a:gd name="connsiteX26" fmla="*/ 652486 w 1106949"/>
                  <a:gd name="connsiteY26" fmla="*/ 809639 h 1046349"/>
                  <a:gd name="connsiteX27" fmla="*/ 664393 w 1106949"/>
                  <a:gd name="connsiteY27" fmla="*/ 862027 h 1046349"/>
                  <a:gd name="connsiteX28" fmla="*/ 604861 w 1106949"/>
                  <a:gd name="connsiteY28" fmla="*/ 919177 h 1046349"/>
                  <a:gd name="connsiteX29" fmla="*/ 545330 w 1106949"/>
                  <a:gd name="connsiteY29" fmla="*/ 959658 h 1046349"/>
                  <a:gd name="connsiteX30" fmla="*/ 519136 w 1106949"/>
                  <a:gd name="connsiteY30" fmla="*/ 976327 h 1046349"/>
                  <a:gd name="connsiteX31" fmla="*/ 540568 w 1106949"/>
                  <a:gd name="connsiteY31" fmla="*/ 1016808 h 1046349"/>
                  <a:gd name="connsiteX32" fmla="*/ 557236 w 1106949"/>
                  <a:gd name="connsiteY32" fmla="*/ 1045383 h 1046349"/>
                  <a:gd name="connsiteX33" fmla="*/ 609624 w 1106949"/>
                  <a:gd name="connsiteY33" fmla="*/ 981089 h 1046349"/>
                  <a:gd name="connsiteX34" fmla="*/ 671536 w 1106949"/>
                  <a:gd name="connsiteY34" fmla="*/ 945370 h 1046349"/>
                  <a:gd name="connsiteX35" fmla="*/ 735830 w 1106949"/>
                  <a:gd name="connsiteY35" fmla="*/ 935845 h 1046349"/>
                  <a:gd name="connsiteX36" fmla="*/ 759643 w 1106949"/>
                  <a:gd name="connsiteY36" fmla="*/ 883458 h 1046349"/>
                  <a:gd name="connsiteX37" fmla="*/ 776311 w 1106949"/>
                  <a:gd name="connsiteY37" fmla="*/ 797733 h 1046349"/>
                  <a:gd name="connsiteX38" fmla="*/ 745355 w 1106949"/>
                  <a:gd name="connsiteY38" fmla="*/ 709627 h 1046349"/>
                  <a:gd name="connsiteX39" fmla="*/ 697730 w 1106949"/>
                  <a:gd name="connsiteY39" fmla="*/ 666764 h 1046349"/>
                  <a:gd name="connsiteX40" fmla="*/ 614386 w 1106949"/>
                  <a:gd name="connsiteY40" fmla="*/ 650095 h 1046349"/>
                  <a:gd name="connsiteX41" fmla="*/ 500086 w 1106949"/>
                  <a:gd name="connsiteY41" fmla="*/ 671527 h 1046349"/>
                  <a:gd name="connsiteX42" fmla="*/ 428649 w 1106949"/>
                  <a:gd name="connsiteY42" fmla="*/ 690577 h 1046349"/>
                  <a:gd name="connsiteX43" fmla="*/ 328636 w 1106949"/>
                  <a:gd name="connsiteY43" fmla="*/ 726295 h 1046349"/>
                  <a:gd name="connsiteX44" fmla="*/ 200049 w 1106949"/>
                  <a:gd name="connsiteY44" fmla="*/ 731058 h 1046349"/>
                  <a:gd name="connsiteX45" fmla="*/ 114324 w 1106949"/>
                  <a:gd name="connsiteY45" fmla="*/ 673908 h 1046349"/>
                  <a:gd name="connsiteX46" fmla="*/ 157186 w 1106949"/>
                  <a:gd name="connsiteY46" fmla="*/ 571514 h 1046349"/>
                  <a:gd name="connsiteX47" fmla="*/ 321493 w 1106949"/>
                  <a:gd name="connsiteY47" fmla="*/ 528652 h 1046349"/>
                  <a:gd name="connsiteX48" fmla="*/ 452461 w 1106949"/>
                  <a:gd name="connsiteY48" fmla="*/ 552464 h 1046349"/>
                  <a:gd name="connsiteX49" fmla="*/ 564380 w 1106949"/>
                  <a:gd name="connsiteY49" fmla="*/ 590564 h 1046349"/>
                  <a:gd name="connsiteX50" fmla="*/ 712018 w 1106949"/>
                  <a:gd name="connsiteY50" fmla="*/ 614377 h 1046349"/>
                  <a:gd name="connsiteX51" fmla="*/ 881086 w 1106949"/>
                  <a:gd name="connsiteY51" fmla="*/ 557227 h 1046349"/>
                  <a:gd name="connsiteX52" fmla="*/ 1026343 w 1106949"/>
                  <a:gd name="connsiteY52" fmla="*/ 454833 h 1046349"/>
                  <a:gd name="connsiteX53" fmla="*/ 1095399 w 1106949"/>
                  <a:gd name="connsiteY53" fmla="*/ 369108 h 1046349"/>
                  <a:gd name="connsiteX54" fmla="*/ 1102543 w 1106949"/>
                  <a:gd name="connsiteY54" fmla="*/ 185752 h 1046349"/>
                  <a:gd name="connsiteX55" fmla="*/ 1050155 w 1106949"/>
                  <a:gd name="connsiteY55" fmla="*/ 102408 h 1046349"/>
                  <a:gd name="connsiteX56" fmla="*/ 1004911 w 1106949"/>
                  <a:gd name="connsiteY56" fmla="*/ 47639 h 1046349"/>
                  <a:gd name="connsiteX57" fmla="*/ 935856 w 1106949"/>
                  <a:gd name="connsiteY57" fmla="*/ 15 h 1046349"/>
                  <a:gd name="connsiteX58" fmla="*/ 857274 w 1106949"/>
                  <a:gd name="connsiteY58" fmla="*/ 42876 h 1046349"/>
                  <a:gd name="connsiteX59" fmla="*/ 773930 w 1106949"/>
                  <a:gd name="connsiteY59" fmla="*/ 80977 h 1046349"/>
                  <a:gd name="connsiteX60" fmla="*/ 704874 w 1106949"/>
                  <a:gd name="connsiteY60" fmla="*/ 176227 h 1046349"/>
                  <a:gd name="connsiteX61" fmla="*/ 678680 w 1106949"/>
                  <a:gd name="connsiteY61" fmla="*/ 254808 h 1046349"/>
                  <a:gd name="connsiteX62" fmla="*/ 645343 w 1106949"/>
                  <a:gd name="connsiteY62" fmla="*/ 309577 h 1046349"/>
                  <a:gd name="connsiteX63" fmla="*/ 612005 w 1106949"/>
                  <a:gd name="connsiteY63" fmla="*/ 259570 h 1046349"/>
                  <a:gd name="connsiteX64" fmla="*/ 595336 w 1106949"/>
                  <a:gd name="connsiteY64" fmla="*/ 238139 h 1046349"/>
                  <a:gd name="connsiteX65" fmla="*/ 554855 w 1106949"/>
                  <a:gd name="connsiteY65" fmla="*/ 252427 h 1046349"/>
                  <a:gd name="connsiteX66" fmla="*/ 473892 w 1106949"/>
                  <a:gd name="connsiteY66" fmla="*/ 281001 h 1046349"/>
                  <a:gd name="connsiteX0" fmla="*/ 473892 w 1106949"/>
                  <a:gd name="connsiteY0" fmla="*/ 285764 h 1046349"/>
                  <a:gd name="connsiteX1" fmla="*/ 538186 w 1106949"/>
                  <a:gd name="connsiteY1" fmla="*/ 361964 h 1046349"/>
                  <a:gd name="connsiteX2" fmla="*/ 597718 w 1106949"/>
                  <a:gd name="connsiteY2" fmla="*/ 407208 h 1046349"/>
                  <a:gd name="connsiteX3" fmla="*/ 676299 w 1106949"/>
                  <a:gd name="connsiteY3" fmla="*/ 409589 h 1046349"/>
                  <a:gd name="connsiteX4" fmla="*/ 769168 w 1106949"/>
                  <a:gd name="connsiteY4" fmla="*/ 340533 h 1046349"/>
                  <a:gd name="connsiteX5" fmla="*/ 819174 w 1106949"/>
                  <a:gd name="connsiteY5" fmla="*/ 230995 h 1046349"/>
                  <a:gd name="connsiteX6" fmla="*/ 862036 w 1106949"/>
                  <a:gd name="connsiteY6" fmla="*/ 157177 h 1046349"/>
                  <a:gd name="connsiteX7" fmla="*/ 950143 w 1106949"/>
                  <a:gd name="connsiteY7" fmla="*/ 152414 h 1046349"/>
                  <a:gd name="connsiteX8" fmla="*/ 988243 w 1106949"/>
                  <a:gd name="connsiteY8" fmla="*/ 238139 h 1046349"/>
                  <a:gd name="connsiteX9" fmla="*/ 962049 w 1106949"/>
                  <a:gd name="connsiteY9" fmla="*/ 354820 h 1046349"/>
                  <a:gd name="connsiteX10" fmla="*/ 909661 w 1106949"/>
                  <a:gd name="connsiteY10" fmla="*/ 409589 h 1046349"/>
                  <a:gd name="connsiteX11" fmla="*/ 821555 w 1106949"/>
                  <a:gd name="connsiteY11" fmla="*/ 459595 h 1046349"/>
                  <a:gd name="connsiteX12" fmla="*/ 704874 w 1106949"/>
                  <a:gd name="connsiteY12" fmla="*/ 492933 h 1046349"/>
                  <a:gd name="connsiteX13" fmla="*/ 614386 w 1106949"/>
                  <a:gd name="connsiteY13" fmla="*/ 471502 h 1046349"/>
                  <a:gd name="connsiteX14" fmla="*/ 516755 w 1106949"/>
                  <a:gd name="connsiteY14" fmla="*/ 435783 h 1046349"/>
                  <a:gd name="connsiteX15" fmla="*/ 402455 w 1106949"/>
                  <a:gd name="connsiteY15" fmla="*/ 428639 h 1046349"/>
                  <a:gd name="connsiteX16" fmla="*/ 261961 w 1106949"/>
                  <a:gd name="connsiteY16" fmla="*/ 438164 h 1046349"/>
                  <a:gd name="connsiteX17" fmla="*/ 159568 w 1106949"/>
                  <a:gd name="connsiteY17" fmla="*/ 459595 h 1046349"/>
                  <a:gd name="connsiteX18" fmla="*/ 47649 w 1106949"/>
                  <a:gd name="connsiteY18" fmla="*/ 531033 h 1046349"/>
                  <a:gd name="connsiteX19" fmla="*/ 24 w 1106949"/>
                  <a:gd name="connsiteY19" fmla="*/ 638189 h 1046349"/>
                  <a:gd name="connsiteX20" fmla="*/ 42886 w 1106949"/>
                  <a:gd name="connsiteY20" fmla="*/ 764395 h 1046349"/>
                  <a:gd name="connsiteX21" fmla="*/ 152424 w 1106949"/>
                  <a:gd name="connsiteY21" fmla="*/ 819164 h 1046349"/>
                  <a:gd name="connsiteX22" fmla="*/ 285774 w 1106949"/>
                  <a:gd name="connsiteY22" fmla="*/ 826308 h 1046349"/>
                  <a:gd name="connsiteX23" fmla="*/ 423886 w 1106949"/>
                  <a:gd name="connsiteY23" fmla="*/ 795352 h 1046349"/>
                  <a:gd name="connsiteX24" fmla="*/ 538186 w 1106949"/>
                  <a:gd name="connsiteY24" fmla="*/ 771539 h 1046349"/>
                  <a:gd name="connsiteX25" fmla="*/ 602480 w 1106949"/>
                  <a:gd name="connsiteY25" fmla="*/ 769158 h 1046349"/>
                  <a:gd name="connsiteX26" fmla="*/ 652486 w 1106949"/>
                  <a:gd name="connsiteY26" fmla="*/ 809639 h 1046349"/>
                  <a:gd name="connsiteX27" fmla="*/ 664393 w 1106949"/>
                  <a:gd name="connsiteY27" fmla="*/ 862027 h 1046349"/>
                  <a:gd name="connsiteX28" fmla="*/ 604861 w 1106949"/>
                  <a:gd name="connsiteY28" fmla="*/ 919177 h 1046349"/>
                  <a:gd name="connsiteX29" fmla="*/ 545330 w 1106949"/>
                  <a:gd name="connsiteY29" fmla="*/ 959658 h 1046349"/>
                  <a:gd name="connsiteX30" fmla="*/ 519136 w 1106949"/>
                  <a:gd name="connsiteY30" fmla="*/ 976327 h 1046349"/>
                  <a:gd name="connsiteX31" fmla="*/ 540568 w 1106949"/>
                  <a:gd name="connsiteY31" fmla="*/ 1016808 h 1046349"/>
                  <a:gd name="connsiteX32" fmla="*/ 557236 w 1106949"/>
                  <a:gd name="connsiteY32" fmla="*/ 1045383 h 1046349"/>
                  <a:gd name="connsiteX33" fmla="*/ 609624 w 1106949"/>
                  <a:gd name="connsiteY33" fmla="*/ 981089 h 1046349"/>
                  <a:gd name="connsiteX34" fmla="*/ 671536 w 1106949"/>
                  <a:gd name="connsiteY34" fmla="*/ 945370 h 1046349"/>
                  <a:gd name="connsiteX35" fmla="*/ 735830 w 1106949"/>
                  <a:gd name="connsiteY35" fmla="*/ 935845 h 1046349"/>
                  <a:gd name="connsiteX36" fmla="*/ 759643 w 1106949"/>
                  <a:gd name="connsiteY36" fmla="*/ 883458 h 1046349"/>
                  <a:gd name="connsiteX37" fmla="*/ 776311 w 1106949"/>
                  <a:gd name="connsiteY37" fmla="*/ 797733 h 1046349"/>
                  <a:gd name="connsiteX38" fmla="*/ 745355 w 1106949"/>
                  <a:gd name="connsiteY38" fmla="*/ 709627 h 1046349"/>
                  <a:gd name="connsiteX39" fmla="*/ 697730 w 1106949"/>
                  <a:gd name="connsiteY39" fmla="*/ 666764 h 1046349"/>
                  <a:gd name="connsiteX40" fmla="*/ 614386 w 1106949"/>
                  <a:gd name="connsiteY40" fmla="*/ 650095 h 1046349"/>
                  <a:gd name="connsiteX41" fmla="*/ 500086 w 1106949"/>
                  <a:gd name="connsiteY41" fmla="*/ 671527 h 1046349"/>
                  <a:gd name="connsiteX42" fmla="*/ 428649 w 1106949"/>
                  <a:gd name="connsiteY42" fmla="*/ 690577 h 1046349"/>
                  <a:gd name="connsiteX43" fmla="*/ 328636 w 1106949"/>
                  <a:gd name="connsiteY43" fmla="*/ 726295 h 1046349"/>
                  <a:gd name="connsiteX44" fmla="*/ 200049 w 1106949"/>
                  <a:gd name="connsiteY44" fmla="*/ 731058 h 1046349"/>
                  <a:gd name="connsiteX45" fmla="*/ 114324 w 1106949"/>
                  <a:gd name="connsiteY45" fmla="*/ 673908 h 1046349"/>
                  <a:gd name="connsiteX46" fmla="*/ 157186 w 1106949"/>
                  <a:gd name="connsiteY46" fmla="*/ 571514 h 1046349"/>
                  <a:gd name="connsiteX47" fmla="*/ 321493 w 1106949"/>
                  <a:gd name="connsiteY47" fmla="*/ 528652 h 1046349"/>
                  <a:gd name="connsiteX48" fmla="*/ 452461 w 1106949"/>
                  <a:gd name="connsiteY48" fmla="*/ 552464 h 1046349"/>
                  <a:gd name="connsiteX49" fmla="*/ 564380 w 1106949"/>
                  <a:gd name="connsiteY49" fmla="*/ 590564 h 1046349"/>
                  <a:gd name="connsiteX50" fmla="*/ 712018 w 1106949"/>
                  <a:gd name="connsiteY50" fmla="*/ 614377 h 1046349"/>
                  <a:gd name="connsiteX51" fmla="*/ 881086 w 1106949"/>
                  <a:gd name="connsiteY51" fmla="*/ 557227 h 1046349"/>
                  <a:gd name="connsiteX52" fmla="*/ 1026343 w 1106949"/>
                  <a:gd name="connsiteY52" fmla="*/ 454833 h 1046349"/>
                  <a:gd name="connsiteX53" fmla="*/ 1095399 w 1106949"/>
                  <a:gd name="connsiteY53" fmla="*/ 369108 h 1046349"/>
                  <a:gd name="connsiteX54" fmla="*/ 1102543 w 1106949"/>
                  <a:gd name="connsiteY54" fmla="*/ 185752 h 1046349"/>
                  <a:gd name="connsiteX55" fmla="*/ 1050155 w 1106949"/>
                  <a:gd name="connsiteY55" fmla="*/ 102408 h 1046349"/>
                  <a:gd name="connsiteX56" fmla="*/ 1004911 w 1106949"/>
                  <a:gd name="connsiteY56" fmla="*/ 47639 h 1046349"/>
                  <a:gd name="connsiteX57" fmla="*/ 935856 w 1106949"/>
                  <a:gd name="connsiteY57" fmla="*/ 15 h 1046349"/>
                  <a:gd name="connsiteX58" fmla="*/ 857274 w 1106949"/>
                  <a:gd name="connsiteY58" fmla="*/ 42876 h 1046349"/>
                  <a:gd name="connsiteX59" fmla="*/ 773930 w 1106949"/>
                  <a:gd name="connsiteY59" fmla="*/ 80977 h 1046349"/>
                  <a:gd name="connsiteX60" fmla="*/ 704874 w 1106949"/>
                  <a:gd name="connsiteY60" fmla="*/ 176227 h 1046349"/>
                  <a:gd name="connsiteX61" fmla="*/ 678680 w 1106949"/>
                  <a:gd name="connsiteY61" fmla="*/ 254808 h 1046349"/>
                  <a:gd name="connsiteX62" fmla="*/ 645343 w 1106949"/>
                  <a:gd name="connsiteY62" fmla="*/ 309577 h 1046349"/>
                  <a:gd name="connsiteX63" fmla="*/ 612005 w 1106949"/>
                  <a:gd name="connsiteY63" fmla="*/ 259570 h 1046349"/>
                  <a:gd name="connsiteX64" fmla="*/ 595336 w 1106949"/>
                  <a:gd name="connsiteY64" fmla="*/ 238139 h 1046349"/>
                  <a:gd name="connsiteX65" fmla="*/ 554855 w 1106949"/>
                  <a:gd name="connsiteY65" fmla="*/ 252427 h 1046349"/>
                  <a:gd name="connsiteX66" fmla="*/ 473892 w 1106949"/>
                  <a:gd name="connsiteY66" fmla="*/ 285764 h 1046349"/>
                  <a:gd name="connsiteX0" fmla="*/ 473892 w 1106949"/>
                  <a:gd name="connsiteY0" fmla="*/ 285764 h 1046349"/>
                  <a:gd name="connsiteX1" fmla="*/ 538186 w 1106949"/>
                  <a:gd name="connsiteY1" fmla="*/ 361964 h 1046349"/>
                  <a:gd name="connsiteX2" fmla="*/ 597718 w 1106949"/>
                  <a:gd name="connsiteY2" fmla="*/ 407208 h 1046349"/>
                  <a:gd name="connsiteX3" fmla="*/ 676299 w 1106949"/>
                  <a:gd name="connsiteY3" fmla="*/ 409589 h 1046349"/>
                  <a:gd name="connsiteX4" fmla="*/ 769168 w 1106949"/>
                  <a:gd name="connsiteY4" fmla="*/ 340533 h 1046349"/>
                  <a:gd name="connsiteX5" fmla="*/ 819174 w 1106949"/>
                  <a:gd name="connsiteY5" fmla="*/ 230995 h 1046349"/>
                  <a:gd name="connsiteX6" fmla="*/ 862036 w 1106949"/>
                  <a:gd name="connsiteY6" fmla="*/ 157177 h 1046349"/>
                  <a:gd name="connsiteX7" fmla="*/ 950143 w 1106949"/>
                  <a:gd name="connsiteY7" fmla="*/ 152414 h 1046349"/>
                  <a:gd name="connsiteX8" fmla="*/ 988243 w 1106949"/>
                  <a:gd name="connsiteY8" fmla="*/ 238139 h 1046349"/>
                  <a:gd name="connsiteX9" fmla="*/ 962049 w 1106949"/>
                  <a:gd name="connsiteY9" fmla="*/ 354820 h 1046349"/>
                  <a:gd name="connsiteX10" fmla="*/ 909661 w 1106949"/>
                  <a:gd name="connsiteY10" fmla="*/ 409589 h 1046349"/>
                  <a:gd name="connsiteX11" fmla="*/ 821555 w 1106949"/>
                  <a:gd name="connsiteY11" fmla="*/ 459595 h 1046349"/>
                  <a:gd name="connsiteX12" fmla="*/ 704874 w 1106949"/>
                  <a:gd name="connsiteY12" fmla="*/ 492933 h 1046349"/>
                  <a:gd name="connsiteX13" fmla="*/ 614386 w 1106949"/>
                  <a:gd name="connsiteY13" fmla="*/ 471502 h 1046349"/>
                  <a:gd name="connsiteX14" fmla="*/ 516755 w 1106949"/>
                  <a:gd name="connsiteY14" fmla="*/ 435783 h 1046349"/>
                  <a:gd name="connsiteX15" fmla="*/ 402455 w 1106949"/>
                  <a:gd name="connsiteY15" fmla="*/ 428639 h 1046349"/>
                  <a:gd name="connsiteX16" fmla="*/ 261961 w 1106949"/>
                  <a:gd name="connsiteY16" fmla="*/ 438164 h 1046349"/>
                  <a:gd name="connsiteX17" fmla="*/ 159568 w 1106949"/>
                  <a:gd name="connsiteY17" fmla="*/ 459595 h 1046349"/>
                  <a:gd name="connsiteX18" fmla="*/ 47649 w 1106949"/>
                  <a:gd name="connsiteY18" fmla="*/ 531033 h 1046349"/>
                  <a:gd name="connsiteX19" fmla="*/ 24 w 1106949"/>
                  <a:gd name="connsiteY19" fmla="*/ 638189 h 1046349"/>
                  <a:gd name="connsiteX20" fmla="*/ 42886 w 1106949"/>
                  <a:gd name="connsiteY20" fmla="*/ 764395 h 1046349"/>
                  <a:gd name="connsiteX21" fmla="*/ 152424 w 1106949"/>
                  <a:gd name="connsiteY21" fmla="*/ 819164 h 1046349"/>
                  <a:gd name="connsiteX22" fmla="*/ 285774 w 1106949"/>
                  <a:gd name="connsiteY22" fmla="*/ 826308 h 1046349"/>
                  <a:gd name="connsiteX23" fmla="*/ 423886 w 1106949"/>
                  <a:gd name="connsiteY23" fmla="*/ 795352 h 1046349"/>
                  <a:gd name="connsiteX24" fmla="*/ 538186 w 1106949"/>
                  <a:gd name="connsiteY24" fmla="*/ 771539 h 1046349"/>
                  <a:gd name="connsiteX25" fmla="*/ 602480 w 1106949"/>
                  <a:gd name="connsiteY25" fmla="*/ 769158 h 1046349"/>
                  <a:gd name="connsiteX26" fmla="*/ 652486 w 1106949"/>
                  <a:gd name="connsiteY26" fmla="*/ 809639 h 1046349"/>
                  <a:gd name="connsiteX27" fmla="*/ 664393 w 1106949"/>
                  <a:gd name="connsiteY27" fmla="*/ 862027 h 1046349"/>
                  <a:gd name="connsiteX28" fmla="*/ 604861 w 1106949"/>
                  <a:gd name="connsiteY28" fmla="*/ 919177 h 1046349"/>
                  <a:gd name="connsiteX29" fmla="*/ 545330 w 1106949"/>
                  <a:gd name="connsiteY29" fmla="*/ 959658 h 1046349"/>
                  <a:gd name="connsiteX30" fmla="*/ 519136 w 1106949"/>
                  <a:gd name="connsiteY30" fmla="*/ 976327 h 1046349"/>
                  <a:gd name="connsiteX31" fmla="*/ 540568 w 1106949"/>
                  <a:gd name="connsiteY31" fmla="*/ 1016808 h 1046349"/>
                  <a:gd name="connsiteX32" fmla="*/ 557236 w 1106949"/>
                  <a:gd name="connsiteY32" fmla="*/ 1045383 h 1046349"/>
                  <a:gd name="connsiteX33" fmla="*/ 609624 w 1106949"/>
                  <a:gd name="connsiteY33" fmla="*/ 981089 h 1046349"/>
                  <a:gd name="connsiteX34" fmla="*/ 671536 w 1106949"/>
                  <a:gd name="connsiteY34" fmla="*/ 945370 h 1046349"/>
                  <a:gd name="connsiteX35" fmla="*/ 735830 w 1106949"/>
                  <a:gd name="connsiteY35" fmla="*/ 935845 h 1046349"/>
                  <a:gd name="connsiteX36" fmla="*/ 759643 w 1106949"/>
                  <a:gd name="connsiteY36" fmla="*/ 883458 h 1046349"/>
                  <a:gd name="connsiteX37" fmla="*/ 776311 w 1106949"/>
                  <a:gd name="connsiteY37" fmla="*/ 797733 h 1046349"/>
                  <a:gd name="connsiteX38" fmla="*/ 745355 w 1106949"/>
                  <a:gd name="connsiteY38" fmla="*/ 709627 h 1046349"/>
                  <a:gd name="connsiteX39" fmla="*/ 697730 w 1106949"/>
                  <a:gd name="connsiteY39" fmla="*/ 666764 h 1046349"/>
                  <a:gd name="connsiteX40" fmla="*/ 614386 w 1106949"/>
                  <a:gd name="connsiteY40" fmla="*/ 650095 h 1046349"/>
                  <a:gd name="connsiteX41" fmla="*/ 500086 w 1106949"/>
                  <a:gd name="connsiteY41" fmla="*/ 671527 h 1046349"/>
                  <a:gd name="connsiteX42" fmla="*/ 428649 w 1106949"/>
                  <a:gd name="connsiteY42" fmla="*/ 690577 h 1046349"/>
                  <a:gd name="connsiteX43" fmla="*/ 328636 w 1106949"/>
                  <a:gd name="connsiteY43" fmla="*/ 726295 h 1046349"/>
                  <a:gd name="connsiteX44" fmla="*/ 200049 w 1106949"/>
                  <a:gd name="connsiteY44" fmla="*/ 731058 h 1046349"/>
                  <a:gd name="connsiteX45" fmla="*/ 114324 w 1106949"/>
                  <a:gd name="connsiteY45" fmla="*/ 673908 h 1046349"/>
                  <a:gd name="connsiteX46" fmla="*/ 157186 w 1106949"/>
                  <a:gd name="connsiteY46" fmla="*/ 571514 h 1046349"/>
                  <a:gd name="connsiteX47" fmla="*/ 321493 w 1106949"/>
                  <a:gd name="connsiteY47" fmla="*/ 528652 h 1046349"/>
                  <a:gd name="connsiteX48" fmla="*/ 452461 w 1106949"/>
                  <a:gd name="connsiteY48" fmla="*/ 552464 h 1046349"/>
                  <a:gd name="connsiteX49" fmla="*/ 564380 w 1106949"/>
                  <a:gd name="connsiteY49" fmla="*/ 590564 h 1046349"/>
                  <a:gd name="connsiteX50" fmla="*/ 712018 w 1106949"/>
                  <a:gd name="connsiteY50" fmla="*/ 614377 h 1046349"/>
                  <a:gd name="connsiteX51" fmla="*/ 881086 w 1106949"/>
                  <a:gd name="connsiteY51" fmla="*/ 557227 h 1046349"/>
                  <a:gd name="connsiteX52" fmla="*/ 1026343 w 1106949"/>
                  <a:gd name="connsiteY52" fmla="*/ 454833 h 1046349"/>
                  <a:gd name="connsiteX53" fmla="*/ 1095399 w 1106949"/>
                  <a:gd name="connsiteY53" fmla="*/ 369108 h 1046349"/>
                  <a:gd name="connsiteX54" fmla="*/ 1102543 w 1106949"/>
                  <a:gd name="connsiteY54" fmla="*/ 185752 h 1046349"/>
                  <a:gd name="connsiteX55" fmla="*/ 1050155 w 1106949"/>
                  <a:gd name="connsiteY55" fmla="*/ 102408 h 1046349"/>
                  <a:gd name="connsiteX56" fmla="*/ 1004911 w 1106949"/>
                  <a:gd name="connsiteY56" fmla="*/ 47639 h 1046349"/>
                  <a:gd name="connsiteX57" fmla="*/ 935856 w 1106949"/>
                  <a:gd name="connsiteY57" fmla="*/ 15 h 1046349"/>
                  <a:gd name="connsiteX58" fmla="*/ 857274 w 1106949"/>
                  <a:gd name="connsiteY58" fmla="*/ 42876 h 1046349"/>
                  <a:gd name="connsiteX59" fmla="*/ 773930 w 1106949"/>
                  <a:gd name="connsiteY59" fmla="*/ 80977 h 1046349"/>
                  <a:gd name="connsiteX60" fmla="*/ 709636 w 1106949"/>
                  <a:gd name="connsiteY60" fmla="*/ 176227 h 1046349"/>
                  <a:gd name="connsiteX61" fmla="*/ 678680 w 1106949"/>
                  <a:gd name="connsiteY61" fmla="*/ 254808 h 1046349"/>
                  <a:gd name="connsiteX62" fmla="*/ 645343 w 1106949"/>
                  <a:gd name="connsiteY62" fmla="*/ 309577 h 1046349"/>
                  <a:gd name="connsiteX63" fmla="*/ 612005 w 1106949"/>
                  <a:gd name="connsiteY63" fmla="*/ 259570 h 1046349"/>
                  <a:gd name="connsiteX64" fmla="*/ 595336 w 1106949"/>
                  <a:gd name="connsiteY64" fmla="*/ 238139 h 1046349"/>
                  <a:gd name="connsiteX65" fmla="*/ 554855 w 1106949"/>
                  <a:gd name="connsiteY65" fmla="*/ 252427 h 1046349"/>
                  <a:gd name="connsiteX66" fmla="*/ 473892 w 1106949"/>
                  <a:gd name="connsiteY66" fmla="*/ 285764 h 1046349"/>
                  <a:gd name="connsiteX0" fmla="*/ 473892 w 1106949"/>
                  <a:gd name="connsiteY0" fmla="*/ 285764 h 1046349"/>
                  <a:gd name="connsiteX1" fmla="*/ 538186 w 1106949"/>
                  <a:gd name="connsiteY1" fmla="*/ 361964 h 1046349"/>
                  <a:gd name="connsiteX2" fmla="*/ 597718 w 1106949"/>
                  <a:gd name="connsiteY2" fmla="*/ 407208 h 1046349"/>
                  <a:gd name="connsiteX3" fmla="*/ 676299 w 1106949"/>
                  <a:gd name="connsiteY3" fmla="*/ 409589 h 1046349"/>
                  <a:gd name="connsiteX4" fmla="*/ 769168 w 1106949"/>
                  <a:gd name="connsiteY4" fmla="*/ 340533 h 1046349"/>
                  <a:gd name="connsiteX5" fmla="*/ 819174 w 1106949"/>
                  <a:gd name="connsiteY5" fmla="*/ 230995 h 1046349"/>
                  <a:gd name="connsiteX6" fmla="*/ 862036 w 1106949"/>
                  <a:gd name="connsiteY6" fmla="*/ 157177 h 1046349"/>
                  <a:gd name="connsiteX7" fmla="*/ 950143 w 1106949"/>
                  <a:gd name="connsiteY7" fmla="*/ 152414 h 1046349"/>
                  <a:gd name="connsiteX8" fmla="*/ 988243 w 1106949"/>
                  <a:gd name="connsiteY8" fmla="*/ 238139 h 1046349"/>
                  <a:gd name="connsiteX9" fmla="*/ 962049 w 1106949"/>
                  <a:gd name="connsiteY9" fmla="*/ 354820 h 1046349"/>
                  <a:gd name="connsiteX10" fmla="*/ 909661 w 1106949"/>
                  <a:gd name="connsiteY10" fmla="*/ 409589 h 1046349"/>
                  <a:gd name="connsiteX11" fmla="*/ 821555 w 1106949"/>
                  <a:gd name="connsiteY11" fmla="*/ 459595 h 1046349"/>
                  <a:gd name="connsiteX12" fmla="*/ 704874 w 1106949"/>
                  <a:gd name="connsiteY12" fmla="*/ 492933 h 1046349"/>
                  <a:gd name="connsiteX13" fmla="*/ 614386 w 1106949"/>
                  <a:gd name="connsiteY13" fmla="*/ 471502 h 1046349"/>
                  <a:gd name="connsiteX14" fmla="*/ 516755 w 1106949"/>
                  <a:gd name="connsiteY14" fmla="*/ 435783 h 1046349"/>
                  <a:gd name="connsiteX15" fmla="*/ 402455 w 1106949"/>
                  <a:gd name="connsiteY15" fmla="*/ 428639 h 1046349"/>
                  <a:gd name="connsiteX16" fmla="*/ 261961 w 1106949"/>
                  <a:gd name="connsiteY16" fmla="*/ 438164 h 1046349"/>
                  <a:gd name="connsiteX17" fmla="*/ 159568 w 1106949"/>
                  <a:gd name="connsiteY17" fmla="*/ 459595 h 1046349"/>
                  <a:gd name="connsiteX18" fmla="*/ 47649 w 1106949"/>
                  <a:gd name="connsiteY18" fmla="*/ 531033 h 1046349"/>
                  <a:gd name="connsiteX19" fmla="*/ 24 w 1106949"/>
                  <a:gd name="connsiteY19" fmla="*/ 638189 h 1046349"/>
                  <a:gd name="connsiteX20" fmla="*/ 42886 w 1106949"/>
                  <a:gd name="connsiteY20" fmla="*/ 764395 h 1046349"/>
                  <a:gd name="connsiteX21" fmla="*/ 152424 w 1106949"/>
                  <a:gd name="connsiteY21" fmla="*/ 819164 h 1046349"/>
                  <a:gd name="connsiteX22" fmla="*/ 285774 w 1106949"/>
                  <a:gd name="connsiteY22" fmla="*/ 826308 h 1046349"/>
                  <a:gd name="connsiteX23" fmla="*/ 423886 w 1106949"/>
                  <a:gd name="connsiteY23" fmla="*/ 795352 h 1046349"/>
                  <a:gd name="connsiteX24" fmla="*/ 538186 w 1106949"/>
                  <a:gd name="connsiteY24" fmla="*/ 771539 h 1046349"/>
                  <a:gd name="connsiteX25" fmla="*/ 602480 w 1106949"/>
                  <a:gd name="connsiteY25" fmla="*/ 769158 h 1046349"/>
                  <a:gd name="connsiteX26" fmla="*/ 652486 w 1106949"/>
                  <a:gd name="connsiteY26" fmla="*/ 809639 h 1046349"/>
                  <a:gd name="connsiteX27" fmla="*/ 664393 w 1106949"/>
                  <a:gd name="connsiteY27" fmla="*/ 862027 h 1046349"/>
                  <a:gd name="connsiteX28" fmla="*/ 604861 w 1106949"/>
                  <a:gd name="connsiteY28" fmla="*/ 919177 h 1046349"/>
                  <a:gd name="connsiteX29" fmla="*/ 545330 w 1106949"/>
                  <a:gd name="connsiteY29" fmla="*/ 959658 h 1046349"/>
                  <a:gd name="connsiteX30" fmla="*/ 519136 w 1106949"/>
                  <a:gd name="connsiteY30" fmla="*/ 976327 h 1046349"/>
                  <a:gd name="connsiteX31" fmla="*/ 540568 w 1106949"/>
                  <a:gd name="connsiteY31" fmla="*/ 1016808 h 1046349"/>
                  <a:gd name="connsiteX32" fmla="*/ 557236 w 1106949"/>
                  <a:gd name="connsiteY32" fmla="*/ 1045383 h 1046349"/>
                  <a:gd name="connsiteX33" fmla="*/ 609624 w 1106949"/>
                  <a:gd name="connsiteY33" fmla="*/ 981089 h 1046349"/>
                  <a:gd name="connsiteX34" fmla="*/ 671536 w 1106949"/>
                  <a:gd name="connsiteY34" fmla="*/ 945370 h 1046349"/>
                  <a:gd name="connsiteX35" fmla="*/ 735830 w 1106949"/>
                  <a:gd name="connsiteY35" fmla="*/ 935845 h 1046349"/>
                  <a:gd name="connsiteX36" fmla="*/ 759643 w 1106949"/>
                  <a:gd name="connsiteY36" fmla="*/ 883458 h 1046349"/>
                  <a:gd name="connsiteX37" fmla="*/ 776311 w 1106949"/>
                  <a:gd name="connsiteY37" fmla="*/ 797733 h 1046349"/>
                  <a:gd name="connsiteX38" fmla="*/ 745355 w 1106949"/>
                  <a:gd name="connsiteY38" fmla="*/ 709627 h 1046349"/>
                  <a:gd name="connsiteX39" fmla="*/ 697730 w 1106949"/>
                  <a:gd name="connsiteY39" fmla="*/ 666764 h 1046349"/>
                  <a:gd name="connsiteX40" fmla="*/ 614386 w 1106949"/>
                  <a:gd name="connsiteY40" fmla="*/ 650095 h 1046349"/>
                  <a:gd name="connsiteX41" fmla="*/ 500086 w 1106949"/>
                  <a:gd name="connsiteY41" fmla="*/ 671527 h 1046349"/>
                  <a:gd name="connsiteX42" fmla="*/ 428649 w 1106949"/>
                  <a:gd name="connsiteY42" fmla="*/ 690577 h 1046349"/>
                  <a:gd name="connsiteX43" fmla="*/ 328636 w 1106949"/>
                  <a:gd name="connsiteY43" fmla="*/ 726295 h 1046349"/>
                  <a:gd name="connsiteX44" fmla="*/ 200049 w 1106949"/>
                  <a:gd name="connsiteY44" fmla="*/ 731058 h 1046349"/>
                  <a:gd name="connsiteX45" fmla="*/ 114324 w 1106949"/>
                  <a:gd name="connsiteY45" fmla="*/ 673908 h 1046349"/>
                  <a:gd name="connsiteX46" fmla="*/ 157186 w 1106949"/>
                  <a:gd name="connsiteY46" fmla="*/ 571514 h 1046349"/>
                  <a:gd name="connsiteX47" fmla="*/ 321493 w 1106949"/>
                  <a:gd name="connsiteY47" fmla="*/ 528652 h 1046349"/>
                  <a:gd name="connsiteX48" fmla="*/ 452461 w 1106949"/>
                  <a:gd name="connsiteY48" fmla="*/ 552464 h 1046349"/>
                  <a:gd name="connsiteX49" fmla="*/ 564380 w 1106949"/>
                  <a:gd name="connsiteY49" fmla="*/ 590564 h 1046349"/>
                  <a:gd name="connsiteX50" fmla="*/ 712018 w 1106949"/>
                  <a:gd name="connsiteY50" fmla="*/ 614377 h 1046349"/>
                  <a:gd name="connsiteX51" fmla="*/ 881086 w 1106949"/>
                  <a:gd name="connsiteY51" fmla="*/ 557227 h 1046349"/>
                  <a:gd name="connsiteX52" fmla="*/ 1026343 w 1106949"/>
                  <a:gd name="connsiteY52" fmla="*/ 454833 h 1046349"/>
                  <a:gd name="connsiteX53" fmla="*/ 1095399 w 1106949"/>
                  <a:gd name="connsiteY53" fmla="*/ 369108 h 1046349"/>
                  <a:gd name="connsiteX54" fmla="*/ 1102543 w 1106949"/>
                  <a:gd name="connsiteY54" fmla="*/ 185752 h 1046349"/>
                  <a:gd name="connsiteX55" fmla="*/ 1050155 w 1106949"/>
                  <a:gd name="connsiteY55" fmla="*/ 102408 h 1046349"/>
                  <a:gd name="connsiteX56" fmla="*/ 1004911 w 1106949"/>
                  <a:gd name="connsiteY56" fmla="*/ 47639 h 1046349"/>
                  <a:gd name="connsiteX57" fmla="*/ 935856 w 1106949"/>
                  <a:gd name="connsiteY57" fmla="*/ 15 h 1046349"/>
                  <a:gd name="connsiteX58" fmla="*/ 854892 w 1106949"/>
                  <a:gd name="connsiteY58" fmla="*/ 42876 h 1046349"/>
                  <a:gd name="connsiteX59" fmla="*/ 773930 w 1106949"/>
                  <a:gd name="connsiteY59" fmla="*/ 80977 h 1046349"/>
                  <a:gd name="connsiteX60" fmla="*/ 709636 w 1106949"/>
                  <a:gd name="connsiteY60" fmla="*/ 176227 h 1046349"/>
                  <a:gd name="connsiteX61" fmla="*/ 678680 w 1106949"/>
                  <a:gd name="connsiteY61" fmla="*/ 254808 h 1046349"/>
                  <a:gd name="connsiteX62" fmla="*/ 645343 w 1106949"/>
                  <a:gd name="connsiteY62" fmla="*/ 309577 h 1046349"/>
                  <a:gd name="connsiteX63" fmla="*/ 612005 w 1106949"/>
                  <a:gd name="connsiteY63" fmla="*/ 259570 h 1046349"/>
                  <a:gd name="connsiteX64" fmla="*/ 595336 w 1106949"/>
                  <a:gd name="connsiteY64" fmla="*/ 238139 h 1046349"/>
                  <a:gd name="connsiteX65" fmla="*/ 554855 w 1106949"/>
                  <a:gd name="connsiteY65" fmla="*/ 252427 h 1046349"/>
                  <a:gd name="connsiteX66" fmla="*/ 473892 w 1106949"/>
                  <a:gd name="connsiteY66" fmla="*/ 285764 h 1046349"/>
                  <a:gd name="connsiteX0" fmla="*/ 473987 w 1107044"/>
                  <a:gd name="connsiteY0" fmla="*/ 285764 h 1046349"/>
                  <a:gd name="connsiteX1" fmla="*/ 538281 w 1107044"/>
                  <a:gd name="connsiteY1" fmla="*/ 361964 h 1046349"/>
                  <a:gd name="connsiteX2" fmla="*/ 597813 w 1107044"/>
                  <a:gd name="connsiteY2" fmla="*/ 407208 h 1046349"/>
                  <a:gd name="connsiteX3" fmla="*/ 676394 w 1107044"/>
                  <a:gd name="connsiteY3" fmla="*/ 409589 h 1046349"/>
                  <a:gd name="connsiteX4" fmla="*/ 769263 w 1107044"/>
                  <a:gd name="connsiteY4" fmla="*/ 340533 h 1046349"/>
                  <a:gd name="connsiteX5" fmla="*/ 819269 w 1107044"/>
                  <a:gd name="connsiteY5" fmla="*/ 230995 h 1046349"/>
                  <a:gd name="connsiteX6" fmla="*/ 862131 w 1107044"/>
                  <a:gd name="connsiteY6" fmla="*/ 157177 h 1046349"/>
                  <a:gd name="connsiteX7" fmla="*/ 950238 w 1107044"/>
                  <a:gd name="connsiteY7" fmla="*/ 152414 h 1046349"/>
                  <a:gd name="connsiteX8" fmla="*/ 988338 w 1107044"/>
                  <a:gd name="connsiteY8" fmla="*/ 238139 h 1046349"/>
                  <a:gd name="connsiteX9" fmla="*/ 962144 w 1107044"/>
                  <a:gd name="connsiteY9" fmla="*/ 354820 h 1046349"/>
                  <a:gd name="connsiteX10" fmla="*/ 909756 w 1107044"/>
                  <a:gd name="connsiteY10" fmla="*/ 409589 h 1046349"/>
                  <a:gd name="connsiteX11" fmla="*/ 821650 w 1107044"/>
                  <a:gd name="connsiteY11" fmla="*/ 459595 h 1046349"/>
                  <a:gd name="connsiteX12" fmla="*/ 704969 w 1107044"/>
                  <a:gd name="connsiteY12" fmla="*/ 492933 h 1046349"/>
                  <a:gd name="connsiteX13" fmla="*/ 614481 w 1107044"/>
                  <a:gd name="connsiteY13" fmla="*/ 471502 h 1046349"/>
                  <a:gd name="connsiteX14" fmla="*/ 516850 w 1107044"/>
                  <a:gd name="connsiteY14" fmla="*/ 435783 h 1046349"/>
                  <a:gd name="connsiteX15" fmla="*/ 402550 w 1107044"/>
                  <a:gd name="connsiteY15" fmla="*/ 428639 h 1046349"/>
                  <a:gd name="connsiteX16" fmla="*/ 262056 w 1107044"/>
                  <a:gd name="connsiteY16" fmla="*/ 438164 h 1046349"/>
                  <a:gd name="connsiteX17" fmla="*/ 159663 w 1107044"/>
                  <a:gd name="connsiteY17" fmla="*/ 459595 h 1046349"/>
                  <a:gd name="connsiteX18" fmla="*/ 47744 w 1107044"/>
                  <a:gd name="connsiteY18" fmla="*/ 531033 h 1046349"/>
                  <a:gd name="connsiteX19" fmla="*/ 119 w 1107044"/>
                  <a:gd name="connsiteY19" fmla="*/ 638189 h 1046349"/>
                  <a:gd name="connsiteX20" fmla="*/ 38219 w 1107044"/>
                  <a:gd name="connsiteY20" fmla="*/ 762014 h 1046349"/>
                  <a:gd name="connsiteX21" fmla="*/ 152519 w 1107044"/>
                  <a:gd name="connsiteY21" fmla="*/ 819164 h 1046349"/>
                  <a:gd name="connsiteX22" fmla="*/ 285869 w 1107044"/>
                  <a:gd name="connsiteY22" fmla="*/ 826308 h 1046349"/>
                  <a:gd name="connsiteX23" fmla="*/ 423981 w 1107044"/>
                  <a:gd name="connsiteY23" fmla="*/ 795352 h 1046349"/>
                  <a:gd name="connsiteX24" fmla="*/ 538281 w 1107044"/>
                  <a:gd name="connsiteY24" fmla="*/ 771539 h 1046349"/>
                  <a:gd name="connsiteX25" fmla="*/ 602575 w 1107044"/>
                  <a:gd name="connsiteY25" fmla="*/ 769158 h 1046349"/>
                  <a:gd name="connsiteX26" fmla="*/ 652581 w 1107044"/>
                  <a:gd name="connsiteY26" fmla="*/ 809639 h 1046349"/>
                  <a:gd name="connsiteX27" fmla="*/ 664488 w 1107044"/>
                  <a:gd name="connsiteY27" fmla="*/ 862027 h 1046349"/>
                  <a:gd name="connsiteX28" fmla="*/ 604956 w 1107044"/>
                  <a:gd name="connsiteY28" fmla="*/ 919177 h 1046349"/>
                  <a:gd name="connsiteX29" fmla="*/ 545425 w 1107044"/>
                  <a:gd name="connsiteY29" fmla="*/ 959658 h 1046349"/>
                  <a:gd name="connsiteX30" fmla="*/ 519231 w 1107044"/>
                  <a:gd name="connsiteY30" fmla="*/ 976327 h 1046349"/>
                  <a:gd name="connsiteX31" fmla="*/ 540663 w 1107044"/>
                  <a:gd name="connsiteY31" fmla="*/ 1016808 h 1046349"/>
                  <a:gd name="connsiteX32" fmla="*/ 557331 w 1107044"/>
                  <a:gd name="connsiteY32" fmla="*/ 1045383 h 1046349"/>
                  <a:gd name="connsiteX33" fmla="*/ 609719 w 1107044"/>
                  <a:gd name="connsiteY33" fmla="*/ 981089 h 1046349"/>
                  <a:gd name="connsiteX34" fmla="*/ 671631 w 1107044"/>
                  <a:gd name="connsiteY34" fmla="*/ 945370 h 1046349"/>
                  <a:gd name="connsiteX35" fmla="*/ 735925 w 1107044"/>
                  <a:gd name="connsiteY35" fmla="*/ 935845 h 1046349"/>
                  <a:gd name="connsiteX36" fmla="*/ 759738 w 1107044"/>
                  <a:gd name="connsiteY36" fmla="*/ 883458 h 1046349"/>
                  <a:gd name="connsiteX37" fmla="*/ 776406 w 1107044"/>
                  <a:gd name="connsiteY37" fmla="*/ 797733 h 1046349"/>
                  <a:gd name="connsiteX38" fmla="*/ 745450 w 1107044"/>
                  <a:gd name="connsiteY38" fmla="*/ 709627 h 1046349"/>
                  <a:gd name="connsiteX39" fmla="*/ 697825 w 1107044"/>
                  <a:gd name="connsiteY39" fmla="*/ 666764 h 1046349"/>
                  <a:gd name="connsiteX40" fmla="*/ 614481 w 1107044"/>
                  <a:gd name="connsiteY40" fmla="*/ 650095 h 1046349"/>
                  <a:gd name="connsiteX41" fmla="*/ 500181 w 1107044"/>
                  <a:gd name="connsiteY41" fmla="*/ 671527 h 1046349"/>
                  <a:gd name="connsiteX42" fmla="*/ 428744 w 1107044"/>
                  <a:gd name="connsiteY42" fmla="*/ 690577 h 1046349"/>
                  <a:gd name="connsiteX43" fmla="*/ 328731 w 1107044"/>
                  <a:gd name="connsiteY43" fmla="*/ 726295 h 1046349"/>
                  <a:gd name="connsiteX44" fmla="*/ 200144 w 1107044"/>
                  <a:gd name="connsiteY44" fmla="*/ 731058 h 1046349"/>
                  <a:gd name="connsiteX45" fmla="*/ 114419 w 1107044"/>
                  <a:gd name="connsiteY45" fmla="*/ 673908 h 1046349"/>
                  <a:gd name="connsiteX46" fmla="*/ 157281 w 1107044"/>
                  <a:gd name="connsiteY46" fmla="*/ 571514 h 1046349"/>
                  <a:gd name="connsiteX47" fmla="*/ 321588 w 1107044"/>
                  <a:gd name="connsiteY47" fmla="*/ 528652 h 1046349"/>
                  <a:gd name="connsiteX48" fmla="*/ 452556 w 1107044"/>
                  <a:gd name="connsiteY48" fmla="*/ 552464 h 1046349"/>
                  <a:gd name="connsiteX49" fmla="*/ 564475 w 1107044"/>
                  <a:gd name="connsiteY49" fmla="*/ 590564 h 1046349"/>
                  <a:gd name="connsiteX50" fmla="*/ 712113 w 1107044"/>
                  <a:gd name="connsiteY50" fmla="*/ 614377 h 1046349"/>
                  <a:gd name="connsiteX51" fmla="*/ 881181 w 1107044"/>
                  <a:gd name="connsiteY51" fmla="*/ 557227 h 1046349"/>
                  <a:gd name="connsiteX52" fmla="*/ 1026438 w 1107044"/>
                  <a:gd name="connsiteY52" fmla="*/ 454833 h 1046349"/>
                  <a:gd name="connsiteX53" fmla="*/ 1095494 w 1107044"/>
                  <a:gd name="connsiteY53" fmla="*/ 369108 h 1046349"/>
                  <a:gd name="connsiteX54" fmla="*/ 1102638 w 1107044"/>
                  <a:gd name="connsiteY54" fmla="*/ 185752 h 1046349"/>
                  <a:gd name="connsiteX55" fmla="*/ 1050250 w 1107044"/>
                  <a:gd name="connsiteY55" fmla="*/ 102408 h 1046349"/>
                  <a:gd name="connsiteX56" fmla="*/ 1005006 w 1107044"/>
                  <a:gd name="connsiteY56" fmla="*/ 47639 h 1046349"/>
                  <a:gd name="connsiteX57" fmla="*/ 935951 w 1107044"/>
                  <a:gd name="connsiteY57" fmla="*/ 15 h 1046349"/>
                  <a:gd name="connsiteX58" fmla="*/ 854987 w 1107044"/>
                  <a:gd name="connsiteY58" fmla="*/ 42876 h 1046349"/>
                  <a:gd name="connsiteX59" fmla="*/ 774025 w 1107044"/>
                  <a:gd name="connsiteY59" fmla="*/ 80977 h 1046349"/>
                  <a:gd name="connsiteX60" fmla="*/ 709731 w 1107044"/>
                  <a:gd name="connsiteY60" fmla="*/ 176227 h 1046349"/>
                  <a:gd name="connsiteX61" fmla="*/ 678775 w 1107044"/>
                  <a:gd name="connsiteY61" fmla="*/ 254808 h 1046349"/>
                  <a:gd name="connsiteX62" fmla="*/ 645438 w 1107044"/>
                  <a:gd name="connsiteY62" fmla="*/ 309577 h 1046349"/>
                  <a:gd name="connsiteX63" fmla="*/ 612100 w 1107044"/>
                  <a:gd name="connsiteY63" fmla="*/ 259570 h 1046349"/>
                  <a:gd name="connsiteX64" fmla="*/ 595431 w 1107044"/>
                  <a:gd name="connsiteY64" fmla="*/ 238139 h 1046349"/>
                  <a:gd name="connsiteX65" fmla="*/ 554950 w 1107044"/>
                  <a:gd name="connsiteY65" fmla="*/ 252427 h 1046349"/>
                  <a:gd name="connsiteX66" fmla="*/ 473987 w 1107044"/>
                  <a:gd name="connsiteY66" fmla="*/ 285764 h 1046349"/>
                  <a:gd name="connsiteX0" fmla="*/ 473987 w 1107044"/>
                  <a:gd name="connsiteY0" fmla="*/ 285764 h 1046349"/>
                  <a:gd name="connsiteX1" fmla="*/ 538281 w 1107044"/>
                  <a:gd name="connsiteY1" fmla="*/ 361964 h 1046349"/>
                  <a:gd name="connsiteX2" fmla="*/ 597813 w 1107044"/>
                  <a:gd name="connsiteY2" fmla="*/ 407208 h 1046349"/>
                  <a:gd name="connsiteX3" fmla="*/ 676394 w 1107044"/>
                  <a:gd name="connsiteY3" fmla="*/ 409589 h 1046349"/>
                  <a:gd name="connsiteX4" fmla="*/ 769263 w 1107044"/>
                  <a:gd name="connsiteY4" fmla="*/ 340533 h 1046349"/>
                  <a:gd name="connsiteX5" fmla="*/ 819269 w 1107044"/>
                  <a:gd name="connsiteY5" fmla="*/ 230995 h 1046349"/>
                  <a:gd name="connsiteX6" fmla="*/ 862131 w 1107044"/>
                  <a:gd name="connsiteY6" fmla="*/ 157177 h 1046349"/>
                  <a:gd name="connsiteX7" fmla="*/ 950238 w 1107044"/>
                  <a:gd name="connsiteY7" fmla="*/ 152414 h 1046349"/>
                  <a:gd name="connsiteX8" fmla="*/ 988338 w 1107044"/>
                  <a:gd name="connsiteY8" fmla="*/ 238139 h 1046349"/>
                  <a:gd name="connsiteX9" fmla="*/ 962144 w 1107044"/>
                  <a:gd name="connsiteY9" fmla="*/ 354820 h 1046349"/>
                  <a:gd name="connsiteX10" fmla="*/ 909756 w 1107044"/>
                  <a:gd name="connsiteY10" fmla="*/ 409589 h 1046349"/>
                  <a:gd name="connsiteX11" fmla="*/ 821650 w 1107044"/>
                  <a:gd name="connsiteY11" fmla="*/ 459595 h 1046349"/>
                  <a:gd name="connsiteX12" fmla="*/ 704969 w 1107044"/>
                  <a:gd name="connsiteY12" fmla="*/ 492933 h 1046349"/>
                  <a:gd name="connsiteX13" fmla="*/ 614481 w 1107044"/>
                  <a:gd name="connsiteY13" fmla="*/ 471502 h 1046349"/>
                  <a:gd name="connsiteX14" fmla="*/ 516850 w 1107044"/>
                  <a:gd name="connsiteY14" fmla="*/ 435783 h 1046349"/>
                  <a:gd name="connsiteX15" fmla="*/ 402550 w 1107044"/>
                  <a:gd name="connsiteY15" fmla="*/ 428639 h 1046349"/>
                  <a:gd name="connsiteX16" fmla="*/ 262056 w 1107044"/>
                  <a:gd name="connsiteY16" fmla="*/ 438164 h 1046349"/>
                  <a:gd name="connsiteX17" fmla="*/ 159663 w 1107044"/>
                  <a:gd name="connsiteY17" fmla="*/ 459595 h 1046349"/>
                  <a:gd name="connsiteX18" fmla="*/ 47744 w 1107044"/>
                  <a:gd name="connsiteY18" fmla="*/ 531033 h 1046349"/>
                  <a:gd name="connsiteX19" fmla="*/ 119 w 1107044"/>
                  <a:gd name="connsiteY19" fmla="*/ 638189 h 1046349"/>
                  <a:gd name="connsiteX20" fmla="*/ 38219 w 1107044"/>
                  <a:gd name="connsiteY20" fmla="*/ 762014 h 1046349"/>
                  <a:gd name="connsiteX21" fmla="*/ 152519 w 1107044"/>
                  <a:gd name="connsiteY21" fmla="*/ 819164 h 1046349"/>
                  <a:gd name="connsiteX22" fmla="*/ 285869 w 1107044"/>
                  <a:gd name="connsiteY22" fmla="*/ 826308 h 1046349"/>
                  <a:gd name="connsiteX23" fmla="*/ 423981 w 1107044"/>
                  <a:gd name="connsiteY23" fmla="*/ 795352 h 1046349"/>
                  <a:gd name="connsiteX24" fmla="*/ 538281 w 1107044"/>
                  <a:gd name="connsiteY24" fmla="*/ 771539 h 1046349"/>
                  <a:gd name="connsiteX25" fmla="*/ 602575 w 1107044"/>
                  <a:gd name="connsiteY25" fmla="*/ 769158 h 1046349"/>
                  <a:gd name="connsiteX26" fmla="*/ 652581 w 1107044"/>
                  <a:gd name="connsiteY26" fmla="*/ 809639 h 1046349"/>
                  <a:gd name="connsiteX27" fmla="*/ 664488 w 1107044"/>
                  <a:gd name="connsiteY27" fmla="*/ 862027 h 1046349"/>
                  <a:gd name="connsiteX28" fmla="*/ 604956 w 1107044"/>
                  <a:gd name="connsiteY28" fmla="*/ 919177 h 1046349"/>
                  <a:gd name="connsiteX29" fmla="*/ 545425 w 1107044"/>
                  <a:gd name="connsiteY29" fmla="*/ 959658 h 1046349"/>
                  <a:gd name="connsiteX30" fmla="*/ 519231 w 1107044"/>
                  <a:gd name="connsiteY30" fmla="*/ 976327 h 1046349"/>
                  <a:gd name="connsiteX31" fmla="*/ 540663 w 1107044"/>
                  <a:gd name="connsiteY31" fmla="*/ 1016808 h 1046349"/>
                  <a:gd name="connsiteX32" fmla="*/ 557331 w 1107044"/>
                  <a:gd name="connsiteY32" fmla="*/ 1045383 h 1046349"/>
                  <a:gd name="connsiteX33" fmla="*/ 609719 w 1107044"/>
                  <a:gd name="connsiteY33" fmla="*/ 981089 h 1046349"/>
                  <a:gd name="connsiteX34" fmla="*/ 671631 w 1107044"/>
                  <a:gd name="connsiteY34" fmla="*/ 945370 h 1046349"/>
                  <a:gd name="connsiteX35" fmla="*/ 735925 w 1107044"/>
                  <a:gd name="connsiteY35" fmla="*/ 935845 h 1046349"/>
                  <a:gd name="connsiteX36" fmla="*/ 759738 w 1107044"/>
                  <a:gd name="connsiteY36" fmla="*/ 883458 h 1046349"/>
                  <a:gd name="connsiteX37" fmla="*/ 776406 w 1107044"/>
                  <a:gd name="connsiteY37" fmla="*/ 797733 h 1046349"/>
                  <a:gd name="connsiteX38" fmla="*/ 745450 w 1107044"/>
                  <a:gd name="connsiteY38" fmla="*/ 709627 h 1046349"/>
                  <a:gd name="connsiteX39" fmla="*/ 697825 w 1107044"/>
                  <a:gd name="connsiteY39" fmla="*/ 666764 h 1046349"/>
                  <a:gd name="connsiteX40" fmla="*/ 614481 w 1107044"/>
                  <a:gd name="connsiteY40" fmla="*/ 650095 h 1046349"/>
                  <a:gd name="connsiteX41" fmla="*/ 500181 w 1107044"/>
                  <a:gd name="connsiteY41" fmla="*/ 671527 h 1046349"/>
                  <a:gd name="connsiteX42" fmla="*/ 428744 w 1107044"/>
                  <a:gd name="connsiteY42" fmla="*/ 690577 h 1046349"/>
                  <a:gd name="connsiteX43" fmla="*/ 328731 w 1107044"/>
                  <a:gd name="connsiteY43" fmla="*/ 726295 h 1046349"/>
                  <a:gd name="connsiteX44" fmla="*/ 200144 w 1107044"/>
                  <a:gd name="connsiteY44" fmla="*/ 731058 h 1046349"/>
                  <a:gd name="connsiteX45" fmla="*/ 119181 w 1107044"/>
                  <a:gd name="connsiteY45" fmla="*/ 669145 h 1046349"/>
                  <a:gd name="connsiteX46" fmla="*/ 157281 w 1107044"/>
                  <a:gd name="connsiteY46" fmla="*/ 571514 h 1046349"/>
                  <a:gd name="connsiteX47" fmla="*/ 321588 w 1107044"/>
                  <a:gd name="connsiteY47" fmla="*/ 528652 h 1046349"/>
                  <a:gd name="connsiteX48" fmla="*/ 452556 w 1107044"/>
                  <a:gd name="connsiteY48" fmla="*/ 552464 h 1046349"/>
                  <a:gd name="connsiteX49" fmla="*/ 564475 w 1107044"/>
                  <a:gd name="connsiteY49" fmla="*/ 590564 h 1046349"/>
                  <a:gd name="connsiteX50" fmla="*/ 712113 w 1107044"/>
                  <a:gd name="connsiteY50" fmla="*/ 614377 h 1046349"/>
                  <a:gd name="connsiteX51" fmla="*/ 881181 w 1107044"/>
                  <a:gd name="connsiteY51" fmla="*/ 557227 h 1046349"/>
                  <a:gd name="connsiteX52" fmla="*/ 1026438 w 1107044"/>
                  <a:gd name="connsiteY52" fmla="*/ 454833 h 1046349"/>
                  <a:gd name="connsiteX53" fmla="*/ 1095494 w 1107044"/>
                  <a:gd name="connsiteY53" fmla="*/ 369108 h 1046349"/>
                  <a:gd name="connsiteX54" fmla="*/ 1102638 w 1107044"/>
                  <a:gd name="connsiteY54" fmla="*/ 185752 h 1046349"/>
                  <a:gd name="connsiteX55" fmla="*/ 1050250 w 1107044"/>
                  <a:gd name="connsiteY55" fmla="*/ 102408 h 1046349"/>
                  <a:gd name="connsiteX56" fmla="*/ 1005006 w 1107044"/>
                  <a:gd name="connsiteY56" fmla="*/ 47639 h 1046349"/>
                  <a:gd name="connsiteX57" fmla="*/ 935951 w 1107044"/>
                  <a:gd name="connsiteY57" fmla="*/ 15 h 1046349"/>
                  <a:gd name="connsiteX58" fmla="*/ 854987 w 1107044"/>
                  <a:gd name="connsiteY58" fmla="*/ 42876 h 1046349"/>
                  <a:gd name="connsiteX59" fmla="*/ 774025 w 1107044"/>
                  <a:gd name="connsiteY59" fmla="*/ 80977 h 1046349"/>
                  <a:gd name="connsiteX60" fmla="*/ 709731 w 1107044"/>
                  <a:gd name="connsiteY60" fmla="*/ 176227 h 1046349"/>
                  <a:gd name="connsiteX61" fmla="*/ 678775 w 1107044"/>
                  <a:gd name="connsiteY61" fmla="*/ 254808 h 1046349"/>
                  <a:gd name="connsiteX62" fmla="*/ 645438 w 1107044"/>
                  <a:gd name="connsiteY62" fmla="*/ 309577 h 1046349"/>
                  <a:gd name="connsiteX63" fmla="*/ 612100 w 1107044"/>
                  <a:gd name="connsiteY63" fmla="*/ 259570 h 1046349"/>
                  <a:gd name="connsiteX64" fmla="*/ 595431 w 1107044"/>
                  <a:gd name="connsiteY64" fmla="*/ 238139 h 1046349"/>
                  <a:gd name="connsiteX65" fmla="*/ 554950 w 1107044"/>
                  <a:gd name="connsiteY65" fmla="*/ 252427 h 1046349"/>
                  <a:gd name="connsiteX66" fmla="*/ 473987 w 1107044"/>
                  <a:gd name="connsiteY66" fmla="*/ 285764 h 1046349"/>
                  <a:gd name="connsiteX0" fmla="*/ 473987 w 1107044"/>
                  <a:gd name="connsiteY0" fmla="*/ 285764 h 1046349"/>
                  <a:gd name="connsiteX1" fmla="*/ 538281 w 1107044"/>
                  <a:gd name="connsiteY1" fmla="*/ 361964 h 1046349"/>
                  <a:gd name="connsiteX2" fmla="*/ 597813 w 1107044"/>
                  <a:gd name="connsiteY2" fmla="*/ 407208 h 1046349"/>
                  <a:gd name="connsiteX3" fmla="*/ 676394 w 1107044"/>
                  <a:gd name="connsiteY3" fmla="*/ 409589 h 1046349"/>
                  <a:gd name="connsiteX4" fmla="*/ 769263 w 1107044"/>
                  <a:gd name="connsiteY4" fmla="*/ 340533 h 1046349"/>
                  <a:gd name="connsiteX5" fmla="*/ 819269 w 1107044"/>
                  <a:gd name="connsiteY5" fmla="*/ 230995 h 1046349"/>
                  <a:gd name="connsiteX6" fmla="*/ 862131 w 1107044"/>
                  <a:gd name="connsiteY6" fmla="*/ 157177 h 1046349"/>
                  <a:gd name="connsiteX7" fmla="*/ 950238 w 1107044"/>
                  <a:gd name="connsiteY7" fmla="*/ 152414 h 1046349"/>
                  <a:gd name="connsiteX8" fmla="*/ 988338 w 1107044"/>
                  <a:gd name="connsiteY8" fmla="*/ 238139 h 1046349"/>
                  <a:gd name="connsiteX9" fmla="*/ 962144 w 1107044"/>
                  <a:gd name="connsiteY9" fmla="*/ 354820 h 1046349"/>
                  <a:gd name="connsiteX10" fmla="*/ 909756 w 1107044"/>
                  <a:gd name="connsiteY10" fmla="*/ 409589 h 1046349"/>
                  <a:gd name="connsiteX11" fmla="*/ 821650 w 1107044"/>
                  <a:gd name="connsiteY11" fmla="*/ 459595 h 1046349"/>
                  <a:gd name="connsiteX12" fmla="*/ 704969 w 1107044"/>
                  <a:gd name="connsiteY12" fmla="*/ 492933 h 1046349"/>
                  <a:gd name="connsiteX13" fmla="*/ 614481 w 1107044"/>
                  <a:gd name="connsiteY13" fmla="*/ 471502 h 1046349"/>
                  <a:gd name="connsiteX14" fmla="*/ 516850 w 1107044"/>
                  <a:gd name="connsiteY14" fmla="*/ 435783 h 1046349"/>
                  <a:gd name="connsiteX15" fmla="*/ 402550 w 1107044"/>
                  <a:gd name="connsiteY15" fmla="*/ 428639 h 1046349"/>
                  <a:gd name="connsiteX16" fmla="*/ 262056 w 1107044"/>
                  <a:gd name="connsiteY16" fmla="*/ 438164 h 1046349"/>
                  <a:gd name="connsiteX17" fmla="*/ 159663 w 1107044"/>
                  <a:gd name="connsiteY17" fmla="*/ 459595 h 1046349"/>
                  <a:gd name="connsiteX18" fmla="*/ 47744 w 1107044"/>
                  <a:gd name="connsiteY18" fmla="*/ 531033 h 1046349"/>
                  <a:gd name="connsiteX19" fmla="*/ 119 w 1107044"/>
                  <a:gd name="connsiteY19" fmla="*/ 638189 h 1046349"/>
                  <a:gd name="connsiteX20" fmla="*/ 38219 w 1107044"/>
                  <a:gd name="connsiteY20" fmla="*/ 762014 h 1046349"/>
                  <a:gd name="connsiteX21" fmla="*/ 152519 w 1107044"/>
                  <a:gd name="connsiteY21" fmla="*/ 819164 h 1046349"/>
                  <a:gd name="connsiteX22" fmla="*/ 285869 w 1107044"/>
                  <a:gd name="connsiteY22" fmla="*/ 826308 h 1046349"/>
                  <a:gd name="connsiteX23" fmla="*/ 423981 w 1107044"/>
                  <a:gd name="connsiteY23" fmla="*/ 795352 h 1046349"/>
                  <a:gd name="connsiteX24" fmla="*/ 538281 w 1107044"/>
                  <a:gd name="connsiteY24" fmla="*/ 771539 h 1046349"/>
                  <a:gd name="connsiteX25" fmla="*/ 602575 w 1107044"/>
                  <a:gd name="connsiteY25" fmla="*/ 769158 h 1046349"/>
                  <a:gd name="connsiteX26" fmla="*/ 652581 w 1107044"/>
                  <a:gd name="connsiteY26" fmla="*/ 809639 h 1046349"/>
                  <a:gd name="connsiteX27" fmla="*/ 664488 w 1107044"/>
                  <a:gd name="connsiteY27" fmla="*/ 862027 h 1046349"/>
                  <a:gd name="connsiteX28" fmla="*/ 604956 w 1107044"/>
                  <a:gd name="connsiteY28" fmla="*/ 919177 h 1046349"/>
                  <a:gd name="connsiteX29" fmla="*/ 545425 w 1107044"/>
                  <a:gd name="connsiteY29" fmla="*/ 959658 h 1046349"/>
                  <a:gd name="connsiteX30" fmla="*/ 519231 w 1107044"/>
                  <a:gd name="connsiteY30" fmla="*/ 976327 h 1046349"/>
                  <a:gd name="connsiteX31" fmla="*/ 540663 w 1107044"/>
                  <a:gd name="connsiteY31" fmla="*/ 1016808 h 1046349"/>
                  <a:gd name="connsiteX32" fmla="*/ 557331 w 1107044"/>
                  <a:gd name="connsiteY32" fmla="*/ 1045383 h 1046349"/>
                  <a:gd name="connsiteX33" fmla="*/ 609719 w 1107044"/>
                  <a:gd name="connsiteY33" fmla="*/ 981089 h 1046349"/>
                  <a:gd name="connsiteX34" fmla="*/ 671631 w 1107044"/>
                  <a:gd name="connsiteY34" fmla="*/ 945370 h 1046349"/>
                  <a:gd name="connsiteX35" fmla="*/ 735925 w 1107044"/>
                  <a:gd name="connsiteY35" fmla="*/ 935845 h 1046349"/>
                  <a:gd name="connsiteX36" fmla="*/ 759738 w 1107044"/>
                  <a:gd name="connsiteY36" fmla="*/ 883458 h 1046349"/>
                  <a:gd name="connsiteX37" fmla="*/ 776406 w 1107044"/>
                  <a:gd name="connsiteY37" fmla="*/ 797733 h 1046349"/>
                  <a:gd name="connsiteX38" fmla="*/ 745450 w 1107044"/>
                  <a:gd name="connsiteY38" fmla="*/ 709627 h 1046349"/>
                  <a:gd name="connsiteX39" fmla="*/ 697825 w 1107044"/>
                  <a:gd name="connsiteY39" fmla="*/ 666764 h 1046349"/>
                  <a:gd name="connsiteX40" fmla="*/ 614481 w 1107044"/>
                  <a:gd name="connsiteY40" fmla="*/ 650095 h 1046349"/>
                  <a:gd name="connsiteX41" fmla="*/ 500181 w 1107044"/>
                  <a:gd name="connsiteY41" fmla="*/ 671527 h 1046349"/>
                  <a:gd name="connsiteX42" fmla="*/ 428744 w 1107044"/>
                  <a:gd name="connsiteY42" fmla="*/ 690577 h 1046349"/>
                  <a:gd name="connsiteX43" fmla="*/ 328731 w 1107044"/>
                  <a:gd name="connsiteY43" fmla="*/ 726295 h 1046349"/>
                  <a:gd name="connsiteX44" fmla="*/ 200144 w 1107044"/>
                  <a:gd name="connsiteY44" fmla="*/ 721533 h 1046349"/>
                  <a:gd name="connsiteX45" fmla="*/ 119181 w 1107044"/>
                  <a:gd name="connsiteY45" fmla="*/ 669145 h 1046349"/>
                  <a:gd name="connsiteX46" fmla="*/ 157281 w 1107044"/>
                  <a:gd name="connsiteY46" fmla="*/ 571514 h 1046349"/>
                  <a:gd name="connsiteX47" fmla="*/ 321588 w 1107044"/>
                  <a:gd name="connsiteY47" fmla="*/ 528652 h 1046349"/>
                  <a:gd name="connsiteX48" fmla="*/ 452556 w 1107044"/>
                  <a:gd name="connsiteY48" fmla="*/ 552464 h 1046349"/>
                  <a:gd name="connsiteX49" fmla="*/ 564475 w 1107044"/>
                  <a:gd name="connsiteY49" fmla="*/ 590564 h 1046349"/>
                  <a:gd name="connsiteX50" fmla="*/ 712113 w 1107044"/>
                  <a:gd name="connsiteY50" fmla="*/ 614377 h 1046349"/>
                  <a:gd name="connsiteX51" fmla="*/ 881181 w 1107044"/>
                  <a:gd name="connsiteY51" fmla="*/ 557227 h 1046349"/>
                  <a:gd name="connsiteX52" fmla="*/ 1026438 w 1107044"/>
                  <a:gd name="connsiteY52" fmla="*/ 454833 h 1046349"/>
                  <a:gd name="connsiteX53" fmla="*/ 1095494 w 1107044"/>
                  <a:gd name="connsiteY53" fmla="*/ 369108 h 1046349"/>
                  <a:gd name="connsiteX54" fmla="*/ 1102638 w 1107044"/>
                  <a:gd name="connsiteY54" fmla="*/ 185752 h 1046349"/>
                  <a:gd name="connsiteX55" fmla="*/ 1050250 w 1107044"/>
                  <a:gd name="connsiteY55" fmla="*/ 102408 h 1046349"/>
                  <a:gd name="connsiteX56" fmla="*/ 1005006 w 1107044"/>
                  <a:gd name="connsiteY56" fmla="*/ 47639 h 1046349"/>
                  <a:gd name="connsiteX57" fmla="*/ 935951 w 1107044"/>
                  <a:gd name="connsiteY57" fmla="*/ 15 h 1046349"/>
                  <a:gd name="connsiteX58" fmla="*/ 854987 w 1107044"/>
                  <a:gd name="connsiteY58" fmla="*/ 42876 h 1046349"/>
                  <a:gd name="connsiteX59" fmla="*/ 774025 w 1107044"/>
                  <a:gd name="connsiteY59" fmla="*/ 80977 h 1046349"/>
                  <a:gd name="connsiteX60" fmla="*/ 709731 w 1107044"/>
                  <a:gd name="connsiteY60" fmla="*/ 176227 h 1046349"/>
                  <a:gd name="connsiteX61" fmla="*/ 678775 w 1107044"/>
                  <a:gd name="connsiteY61" fmla="*/ 254808 h 1046349"/>
                  <a:gd name="connsiteX62" fmla="*/ 645438 w 1107044"/>
                  <a:gd name="connsiteY62" fmla="*/ 309577 h 1046349"/>
                  <a:gd name="connsiteX63" fmla="*/ 612100 w 1107044"/>
                  <a:gd name="connsiteY63" fmla="*/ 259570 h 1046349"/>
                  <a:gd name="connsiteX64" fmla="*/ 595431 w 1107044"/>
                  <a:gd name="connsiteY64" fmla="*/ 238139 h 1046349"/>
                  <a:gd name="connsiteX65" fmla="*/ 554950 w 1107044"/>
                  <a:gd name="connsiteY65" fmla="*/ 252427 h 1046349"/>
                  <a:gd name="connsiteX66" fmla="*/ 473987 w 1107044"/>
                  <a:gd name="connsiteY66" fmla="*/ 285764 h 1046349"/>
                  <a:gd name="connsiteX0" fmla="*/ 473987 w 1107044"/>
                  <a:gd name="connsiteY0" fmla="*/ 285764 h 1046349"/>
                  <a:gd name="connsiteX1" fmla="*/ 538281 w 1107044"/>
                  <a:gd name="connsiteY1" fmla="*/ 361964 h 1046349"/>
                  <a:gd name="connsiteX2" fmla="*/ 597813 w 1107044"/>
                  <a:gd name="connsiteY2" fmla="*/ 407208 h 1046349"/>
                  <a:gd name="connsiteX3" fmla="*/ 676394 w 1107044"/>
                  <a:gd name="connsiteY3" fmla="*/ 409589 h 1046349"/>
                  <a:gd name="connsiteX4" fmla="*/ 769263 w 1107044"/>
                  <a:gd name="connsiteY4" fmla="*/ 340533 h 1046349"/>
                  <a:gd name="connsiteX5" fmla="*/ 819269 w 1107044"/>
                  <a:gd name="connsiteY5" fmla="*/ 230995 h 1046349"/>
                  <a:gd name="connsiteX6" fmla="*/ 862131 w 1107044"/>
                  <a:gd name="connsiteY6" fmla="*/ 157177 h 1046349"/>
                  <a:gd name="connsiteX7" fmla="*/ 950238 w 1107044"/>
                  <a:gd name="connsiteY7" fmla="*/ 152414 h 1046349"/>
                  <a:gd name="connsiteX8" fmla="*/ 988338 w 1107044"/>
                  <a:gd name="connsiteY8" fmla="*/ 238139 h 1046349"/>
                  <a:gd name="connsiteX9" fmla="*/ 962144 w 1107044"/>
                  <a:gd name="connsiteY9" fmla="*/ 354820 h 1046349"/>
                  <a:gd name="connsiteX10" fmla="*/ 909756 w 1107044"/>
                  <a:gd name="connsiteY10" fmla="*/ 409589 h 1046349"/>
                  <a:gd name="connsiteX11" fmla="*/ 821650 w 1107044"/>
                  <a:gd name="connsiteY11" fmla="*/ 459595 h 1046349"/>
                  <a:gd name="connsiteX12" fmla="*/ 704969 w 1107044"/>
                  <a:gd name="connsiteY12" fmla="*/ 492933 h 1046349"/>
                  <a:gd name="connsiteX13" fmla="*/ 614481 w 1107044"/>
                  <a:gd name="connsiteY13" fmla="*/ 471502 h 1046349"/>
                  <a:gd name="connsiteX14" fmla="*/ 516850 w 1107044"/>
                  <a:gd name="connsiteY14" fmla="*/ 435783 h 1046349"/>
                  <a:gd name="connsiteX15" fmla="*/ 402550 w 1107044"/>
                  <a:gd name="connsiteY15" fmla="*/ 428639 h 1046349"/>
                  <a:gd name="connsiteX16" fmla="*/ 262056 w 1107044"/>
                  <a:gd name="connsiteY16" fmla="*/ 438164 h 1046349"/>
                  <a:gd name="connsiteX17" fmla="*/ 159663 w 1107044"/>
                  <a:gd name="connsiteY17" fmla="*/ 459595 h 1046349"/>
                  <a:gd name="connsiteX18" fmla="*/ 47744 w 1107044"/>
                  <a:gd name="connsiteY18" fmla="*/ 531033 h 1046349"/>
                  <a:gd name="connsiteX19" fmla="*/ 119 w 1107044"/>
                  <a:gd name="connsiteY19" fmla="*/ 638189 h 1046349"/>
                  <a:gd name="connsiteX20" fmla="*/ 38219 w 1107044"/>
                  <a:gd name="connsiteY20" fmla="*/ 762014 h 1046349"/>
                  <a:gd name="connsiteX21" fmla="*/ 152519 w 1107044"/>
                  <a:gd name="connsiteY21" fmla="*/ 819164 h 1046349"/>
                  <a:gd name="connsiteX22" fmla="*/ 285869 w 1107044"/>
                  <a:gd name="connsiteY22" fmla="*/ 826308 h 1046349"/>
                  <a:gd name="connsiteX23" fmla="*/ 423981 w 1107044"/>
                  <a:gd name="connsiteY23" fmla="*/ 795352 h 1046349"/>
                  <a:gd name="connsiteX24" fmla="*/ 538281 w 1107044"/>
                  <a:gd name="connsiteY24" fmla="*/ 771539 h 1046349"/>
                  <a:gd name="connsiteX25" fmla="*/ 602575 w 1107044"/>
                  <a:gd name="connsiteY25" fmla="*/ 769158 h 1046349"/>
                  <a:gd name="connsiteX26" fmla="*/ 652581 w 1107044"/>
                  <a:gd name="connsiteY26" fmla="*/ 809639 h 1046349"/>
                  <a:gd name="connsiteX27" fmla="*/ 664488 w 1107044"/>
                  <a:gd name="connsiteY27" fmla="*/ 862027 h 1046349"/>
                  <a:gd name="connsiteX28" fmla="*/ 604956 w 1107044"/>
                  <a:gd name="connsiteY28" fmla="*/ 919177 h 1046349"/>
                  <a:gd name="connsiteX29" fmla="*/ 545425 w 1107044"/>
                  <a:gd name="connsiteY29" fmla="*/ 959658 h 1046349"/>
                  <a:gd name="connsiteX30" fmla="*/ 519231 w 1107044"/>
                  <a:gd name="connsiteY30" fmla="*/ 976327 h 1046349"/>
                  <a:gd name="connsiteX31" fmla="*/ 540663 w 1107044"/>
                  <a:gd name="connsiteY31" fmla="*/ 1016808 h 1046349"/>
                  <a:gd name="connsiteX32" fmla="*/ 557331 w 1107044"/>
                  <a:gd name="connsiteY32" fmla="*/ 1045383 h 1046349"/>
                  <a:gd name="connsiteX33" fmla="*/ 609719 w 1107044"/>
                  <a:gd name="connsiteY33" fmla="*/ 981089 h 1046349"/>
                  <a:gd name="connsiteX34" fmla="*/ 671631 w 1107044"/>
                  <a:gd name="connsiteY34" fmla="*/ 945370 h 1046349"/>
                  <a:gd name="connsiteX35" fmla="*/ 735925 w 1107044"/>
                  <a:gd name="connsiteY35" fmla="*/ 935845 h 1046349"/>
                  <a:gd name="connsiteX36" fmla="*/ 759738 w 1107044"/>
                  <a:gd name="connsiteY36" fmla="*/ 883458 h 1046349"/>
                  <a:gd name="connsiteX37" fmla="*/ 776406 w 1107044"/>
                  <a:gd name="connsiteY37" fmla="*/ 797733 h 1046349"/>
                  <a:gd name="connsiteX38" fmla="*/ 745450 w 1107044"/>
                  <a:gd name="connsiteY38" fmla="*/ 709627 h 1046349"/>
                  <a:gd name="connsiteX39" fmla="*/ 697825 w 1107044"/>
                  <a:gd name="connsiteY39" fmla="*/ 666764 h 1046349"/>
                  <a:gd name="connsiteX40" fmla="*/ 614481 w 1107044"/>
                  <a:gd name="connsiteY40" fmla="*/ 650095 h 1046349"/>
                  <a:gd name="connsiteX41" fmla="*/ 500181 w 1107044"/>
                  <a:gd name="connsiteY41" fmla="*/ 671527 h 1046349"/>
                  <a:gd name="connsiteX42" fmla="*/ 428744 w 1107044"/>
                  <a:gd name="connsiteY42" fmla="*/ 690577 h 1046349"/>
                  <a:gd name="connsiteX43" fmla="*/ 328731 w 1107044"/>
                  <a:gd name="connsiteY43" fmla="*/ 719151 h 1046349"/>
                  <a:gd name="connsiteX44" fmla="*/ 200144 w 1107044"/>
                  <a:gd name="connsiteY44" fmla="*/ 721533 h 1046349"/>
                  <a:gd name="connsiteX45" fmla="*/ 119181 w 1107044"/>
                  <a:gd name="connsiteY45" fmla="*/ 669145 h 1046349"/>
                  <a:gd name="connsiteX46" fmla="*/ 157281 w 1107044"/>
                  <a:gd name="connsiteY46" fmla="*/ 571514 h 1046349"/>
                  <a:gd name="connsiteX47" fmla="*/ 321588 w 1107044"/>
                  <a:gd name="connsiteY47" fmla="*/ 528652 h 1046349"/>
                  <a:gd name="connsiteX48" fmla="*/ 452556 w 1107044"/>
                  <a:gd name="connsiteY48" fmla="*/ 552464 h 1046349"/>
                  <a:gd name="connsiteX49" fmla="*/ 564475 w 1107044"/>
                  <a:gd name="connsiteY49" fmla="*/ 590564 h 1046349"/>
                  <a:gd name="connsiteX50" fmla="*/ 712113 w 1107044"/>
                  <a:gd name="connsiteY50" fmla="*/ 614377 h 1046349"/>
                  <a:gd name="connsiteX51" fmla="*/ 881181 w 1107044"/>
                  <a:gd name="connsiteY51" fmla="*/ 557227 h 1046349"/>
                  <a:gd name="connsiteX52" fmla="*/ 1026438 w 1107044"/>
                  <a:gd name="connsiteY52" fmla="*/ 454833 h 1046349"/>
                  <a:gd name="connsiteX53" fmla="*/ 1095494 w 1107044"/>
                  <a:gd name="connsiteY53" fmla="*/ 369108 h 1046349"/>
                  <a:gd name="connsiteX54" fmla="*/ 1102638 w 1107044"/>
                  <a:gd name="connsiteY54" fmla="*/ 185752 h 1046349"/>
                  <a:gd name="connsiteX55" fmla="*/ 1050250 w 1107044"/>
                  <a:gd name="connsiteY55" fmla="*/ 102408 h 1046349"/>
                  <a:gd name="connsiteX56" fmla="*/ 1005006 w 1107044"/>
                  <a:gd name="connsiteY56" fmla="*/ 47639 h 1046349"/>
                  <a:gd name="connsiteX57" fmla="*/ 935951 w 1107044"/>
                  <a:gd name="connsiteY57" fmla="*/ 15 h 1046349"/>
                  <a:gd name="connsiteX58" fmla="*/ 854987 w 1107044"/>
                  <a:gd name="connsiteY58" fmla="*/ 42876 h 1046349"/>
                  <a:gd name="connsiteX59" fmla="*/ 774025 w 1107044"/>
                  <a:gd name="connsiteY59" fmla="*/ 80977 h 1046349"/>
                  <a:gd name="connsiteX60" fmla="*/ 709731 w 1107044"/>
                  <a:gd name="connsiteY60" fmla="*/ 176227 h 1046349"/>
                  <a:gd name="connsiteX61" fmla="*/ 678775 w 1107044"/>
                  <a:gd name="connsiteY61" fmla="*/ 254808 h 1046349"/>
                  <a:gd name="connsiteX62" fmla="*/ 645438 w 1107044"/>
                  <a:gd name="connsiteY62" fmla="*/ 309577 h 1046349"/>
                  <a:gd name="connsiteX63" fmla="*/ 612100 w 1107044"/>
                  <a:gd name="connsiteY63" fmla="*/ 259570 h 1046349"/>
                  <a:gd name="connsiteX64" fmla="*/ 595431 w 1107044"/>
                  <a:gd name="connsiteY64" fmla="*/ 238139 h 1046349"/>
                  <a:gd name="connsiteX65" fmla="*/ 554950 w 1107044"/>
                  <a:gd name="connsiteY65" fmla="*/ 252427 h 1046349"/>
                  <a:gd name="connsiteX66" fmla="*/ 473987 w 1107044"/>
                  <a:gd name="connsiteY66" fmla="*/ 285764 h 1046349"/>
                  <a:gd name="connsiteX0" fmla="*/ 473987 w 1107044"/>
                  <a:gd name="connsiteY0" fmla="*/ 285764 h 1046349"/>
                  <a:gd name="connsiteX1" fmla="*/ 538281 w 1107044"/>
                  <a:gd name="connsiteY1" fmla="*/ 361964 h 1046349"/>
                  <a:gd name="connsiteX2" fmla="*/ 597813 w 1107044"/>
                  <a:gd name="connsiteY2" fmla="*/ 407208 h 1046349"/>
                  <a:gd name="connsiteX3" fmla="*/ 676394 w 1107044"/>
                  <a:gd name="connsiteY3" fmla="*/ 409589 h 1046349"/>
                  <a:gd name="connsiteX4" fmla="*/ 769263 w 1107044"/>
                  <a:gd name="connsiteY4" fmla="*/ 340533 h 1046349"/>
                  <a:gd name="connsiteX5" fmla="*/ 819269 w 1107044"/>
                  <a:gd name="connsiteY5" fmla="*/ 230995 h 1046349"/>
                  <a:gd name="connsiteX6" fmla="*/ 862131 w 1107044"/>
                  <a:gd name="connsiteY6" fmla="*/ 157177 h 1046349"/>
                  <a:gd name="connsiteX7" fmla="*/ 950238 w 1107044"/>
                  <a:gd name="connsiteY7" fmla="*/ 152414 h 1046349"/>
                  <a:gd name="connsiteX8" fmla="*/ 988338 w 1107044"/>
                  <a:gd name="connsiteY8" fmla="*/ 238139 h 1046349"/>
                  <a:gd name="connsiteX9" fmla="*/ 962144 w 1107044"/>
                  <a:gd name="connsiteY9" fmla="*/ 354820 h 1046349"/>
                  <a:gd name="connsiteX10" fmla="*/ 909756 w 1107044"/>
                  <a:gd name="connsiteY10" fmla="*/ 409589 h 1046349"/>
                  <a:gd name="connsiteX11" fmla="*/ 821650 w 1107044"/>
                  <a:gd name="connsiteY11" fmla="*/ 459595 h 1046349"/>
                  <a:gd name="connsiteX12" fmla="*/ 704969 w 1107044"/>
                  <a:gd name="connsiteY12" fmla="*/ 492933 h 1046349"/>
                  <a:gd name="connsiteX13" fmla="*/ 614481 w 1107044"/>
                  <a:gd name="connsiteY13" fmla="*/ 471502 h 1046349"/>
                  <a:gd name="connsiteX14" fmla="*/ 516850 w 1107044"/>
                  <a:gd name="connsiteY14" fmla="*/ 435783 h 1046349"/>
                  <a:gd name="connsiteX15" fmla="*/ 402550 w 1107044"/>
                  <a:gd name="connsiteY15" fmla="*/ 428639 h 1046349"/>
                  <a:gd name="connsiteX16" fmla="*/ 262056 w 1107044"/>
                  <a:gd name="connsiteY16" fmla="*/ 438164 h 1046349"/>
                  <a:gd name="connsiteX17" fmla="*/ 159663 w 1107044"/>
                  <a:gd name="connsiteY17" fmla="*/ 459595 h 1046349"/>
                  <a:gd name="connsiteX18" fmla="*/ 47744 w 1107044"/>
                  <a:gd name="connsiteY18" fmla="*/ 531033 h 1046349"/>
                  <a:gd name="connsiteX19" fmla="*/ 119 w 1107044"/>
                  <a:gd name="connsiteY19" fmla="*/ 638189 h 1046349"/>
                  <a:gd name="connsiteX20" fmla="*/ 38219 w 1107044"/>
                  <a:gd name="connsiteY20" fmla="*/ 762014 h 1046349"/>
                  <a:gd name="connsiteX21" fmla="*/ 152519 w 1107044"/>
                  <a:gd name="connsiteY21" fmla="*/ 819164 h 1046349"/>
                  <a:gd name="connsiteX22" fmla="*/ 285869 w 1107044"/>
                  <a:gd name="connsiteY22" fmla="*/ 826308 h 1046349"/>
                  <a:gd name="connsiteX23" fmla="*/ 423981 w 1107044"/>
                  <a:gd name="connsiteY23" fmla="*/ 795352 h 1046349"/>
                  <a:gd name="connsiteX24" fmla="*/ 538281 w 1107044"/>
                  <a:gd name="connsiteY24" fmla="*/ 771539 h 1046349"/>
                  <a:gd name="connsiteX25" fmla="*/ 602575 w 1107044"/>
                  <a:gd name="connsiteY25" fmla="*/ 769158 h 1046349"/>
                  <a:gd name="connsiteX26" fmla="*/ 652581 w 1107044"/>
                  <a:gd name="connsiteY26" fmla="*/ 809639 h 1046349"/>
                  <a:gd name="connsiteX27" fmla="*/ 664488 w 1107044"/>
                  <a:gd name="connsiteY27" fmla="*/ 862027 h 1046349"/>
                  <a:gd name="connsiteX28" fmla="*/ 604956 w 1107044"/>
                  <a:gd name="connsiteY28" fmla="*/ 919177 h 1046349"/>
                  <a:gd name="connsiteX29" fmla="*/ 545425 w 1107044"/>
                  <a:gd name="connsiteY29" fmla="*/ 959658 h 1046349"/>
                  <a:gd name="connsiteX30" fmla="*/ 519231 w 1107044"/>
                  <a:gd name="connsiteY30" fmla="*/ 976327 h 1046349"/>
                  <a:gd name="connsiteX31" fmla="*/ 540663 w 1107044"/>
                  <a:gd name="connsiteY31" fmla="*/ 1016808 h 1046349"/>
                  <a:gd name="connsiteX32" fmla="*/ 557331 w 1107044"/>
                  <a:gd name="connsiteY32" fmla="*/ 1045383 h 1046349"/>
                  <a:gd name="connsiteX33" fmla="*/ 609719 w 1107044"/>
                  <a:gd name="connsiteY33" fmla="*/ 981089 h 1046349"/>
                  <a:gd name="connsiteX34" fmla="*/ 671631 w 1107044"/>
                  <a:gd name="connsiteY34" fmla="*/ 945370 h 1046349"/>
                  <a:gd name="connsiteX35" fmla="*/ 735925 w 1107044"/>
                  <a:gd name="connsiteY35" fmla="*/ 935845 h 1046349"/>
                  <a:gd name="connsiteX36" fmla="*/ 759738 w 1107044"/>
                  <a:gd name="connsiteY36" fmla="*/ 883458 h 1046349"/>
                  <a:gd name="connsiteX37" fmla="*/ 776406 w 1107044"/>
                  <a:gd name="connsiteY37" fmla="*/ 797733 h 1046349"/>
                  <a:gd name="connsiteX38" fmla="*/ 745450 w 1107044"/>
                  <a:gd name="connsiteY38" fmla="*/ 709627 h 1046349"/>
                  <a:gd name="connsiteX39" fmla="*/ 697825 w 1107044"/>
                  <a:gd name="connsiteY39" fmla="*/ 666764 h 1046349"/>
                  <a:gd name="connsiteX40" fmla="*/ 614481 w 1107044"/>
                  <a:gd name="connsiteY40" fmla="*/ 650095 h 1046349"/>
                  <a:gd name="connsiteX41" fmla="*/ 500181 w 1107044"/>
                  <a:gd name="connsiteY41" fmla="*/ 671527 h 1046349"/>
                  <a:gd name="connsiteX42" fmla="*/ 428744 w 1107044"/>
                  <a:gd name="connsiteY42" fmla="*/ 690577 h 1046349"/>
                  <a:gd name="connsiteX43" fmla="*/ 326349 w 1107044"/>
                  <a:gd name="connsiteY43" fmla="*/ 712007 h 1046349"/>
                  <a:gd name="connsiteX44" fmla="*/ 200144 w 1107044"/>
                  <a:gd name="connsiteY44" fmla="*/ 721533 h 1046349"/>
                  <a:gd name="connsiteX45" fmla="*/ 119181 w 1107044"/>
                  <a:gd name="connsiteY45" fmla="*/ 669145 h 1046349"/>
                  <a:gd name="connsiteX46" fmla="*/ 157281 w 1107044"/>
                  <a:gd name="connsiteY46" fmla="*/ 571514 h 1046349"/>
                  <a:gd name="connsiteX47" fmla="*/ 321588 w 1107044"/>
                  <a:gd name="connsiteY47" fmla="*/ 528652 h 1046349"/>
                  <a:gd name="connsiteX48" fmla="*/ 452556 w 1107044"/>
                  <a:gd name="connsiteY48" fmla="*/ 552464 h 1046349"/>
                  <a:gd name="connsiteX49" fmla="*/ 564475 w 1107044"/>
                  <a:gd name="connsiteY49" fmla="*/ 590564 h 1046349"/>
                  <a:gd name="connsiteX50" fmla="*/ 712113 w 1107044"/>
                  <a:gd name="connsiteY50" fmla="*/ 614377 h 1046349"/>
                  <a:gd name="connsiteX51" fmla="*/ 881181 w 1107044"/>
                  <a:gd name="connsiteY51" fmla="*/ 557227 h 1046349"/>
                  <a:gd name="connsiteX52" fmla="*/ 1026438 w 1107044"/>
                  <a:gd name="connsiteY52" fmla="*/ 454833 h 1046349"/>
                  <a:gd name="connsiteX53" fmla="*/ 1095494 w 1107044"/>
                  <a:gd name="connsiteY53" fmla="*/ 369108 h 1046349"/>
                  <a:gd name="connsiteX54" fmla="*/ 1102638 w 1107044"/>
                  <a:gd name="connsiteY54" fmla="*/ 185752 h 1046349"/>
                  <a:gd name="connsiteX55" fmla="*/ 1050250 w 1107044"/>
                  <a:gd name="connsiteY55" fmla="*/ 102408 h 1046349"/>
                  <a:gd name="connsiteX56" fmla="*/ 1005006 w 1107044"/>
                  <a:gd name="connsiteY56" fmla="*/ 47639 h 1046349"/>
                  <a:gd name="connsiteX57" fmla="*/ 935951 w 1107044"/>
                  <a:gd name="connsiteY57" fmla="*/ 15 h 1046349"/>
                  <a:gd name="connsiteX58" fmla="*/ 854987 w 1107044"/>
                  <a:gd name="connsiteY58" fmla="*/ 42876 h 1046349"/>
                  <a:gd name="connsiteX59" fmla="*/ 774025 w 1107044"/>
                  <a:gd name="connsiteY59" fmla="*/ 80977 h 1046349"/>
                  <a:gd name="connsiteX60" fmla="*/ 709731 w 1107044"/>
                  <a:gd name="connsiteY60" fmla="*/ 176227 h 1046349"/>
                  <a:gd name="connsiteX61" fmla="*/ 678775 w 1107044"/>
                  <a:gd name="connsiteY61" fmla="*/ 254808 h 1046349"/>
                  <a:gd name="connsiteX62" fmla="*/ 645438 w 1107044"/>
                  <a:gd name="connsiteY62" fmla="*/ 309577 h 1046349"/>
                  <a:gd name="connsiteX63" fmla="*/ 612100 w 1107044"/>
                  <a:gd name="connsiteY63" fmla="*/ 259570 h 1046349"/>
                  <a:gd name="connsiteX64" fmla="*/ 595431 w 1107044"/>
                  <a:gd name="connsiteY64" fmla="*/ 238139 h 1046349"/>
                  <a:gd name="connsiteX65" fmla="*/ 554950 w 1107044"/>
                  <a:gd name="connsiteY65" fmla="*/ 252427 h 1046349"/>
                  <a:gd name="connsiteX66" fmla="*/ 473987 w 1107044"/>
                  <a:gd name="connsiteY66" fmla="*/ 285764 h 1046349"/>
                  <a:gd name="connsiteX0" fmla="*/ 473987 w 1107044"/>
                  <a:gd name="connsiteY0" fmla="*/ 285764 h 1046349"/>
                  <a:gd name="connsiteX1" fmla="*/ 538281 w 1107044"/>
                  <a:gd name="connsiteY1" fmla="*/ 361964 h 1046349"/>
                  <a:gd name="connsiteX2" fmla="*/ 597813 w 1107044"/>
                  <a:gd name="connsiteY2" fmla="*/ 407208 h 1046349"/>
                  <a:gd name="connsiteX3" fmla="*/ 676394 w 1107044"/>
                  <a:gd name="connsiteY3" fmla="*/ 409589 h 1046349"/>
                  <a:gd name="connsiteX4" fmla="*/ 769263 w 1107044"/>
                  <a:gd name="connsiteY4" fmla="*/ 340533 h 1046349"/>
                  <a:gd name="connsiteX5" fmla="*/ 819269 w 1107044"/>
                  <a:gd name="connsiteY5" fmla="*/ 230995 h 1046349"/>
                  <a:gd name="connsiteX6" fmla="*/ 862131 w 1107044"/>
                  <a:gd name="connsiteY6" fmla="*/ 157177 h 1046349"/>
                  <a:gd name="connsiteX7" fmla="*/ 950238 w 1107044"/>
                  <a:gd name="connsiteY7" fmla="*/ 152414 h 1046349"/>
                  <a:gd name="connsiteX8" fmla="*/ 988338 w 1107044"/>
                  <a:gd name="connsiteY8" fmla="*/ 238139 h 1046349"/>
                  <a:gd name="connsiteX9" fmla="*/ 962144 w 1107044"/>
                  <a:gd name="connsiteY9" fmla="*/ 354820 h 1046349"/>
                  <a:gd name="connsiteX10" fmla="*/ 909756 w 1107044"/>
                  <a:gd name="connsiteY10" fmla="*/ 409589 h 1046349"/>
                  <a:gd name="connsiteX11" fmla="*/ 821650 w 1107044"/>
                  <a:gd name="connsiteY11" fmla="*/ 459595 h 1046349"/>
                  <a:gd name="connsiteX12" fmla="*/ 704969 w 1107044"/>
                  <a:gd name="connsiteY12" fmla="*/ 492933 h 1046349"/>
                  <a:gd name="connsiteX13" fmla="*/ 614481 w 1107044"/>
                  <a:gd name="connsiteY13" fmla="*/ 471502 h 1046349"/>
                  <a:gd name="connsiteX14" fmla="*/ 516850 w 1107044"/>
                  <a:gd name="connsiteY14" fmla="*/ 435783 h 1046349"/>
                  <a:gd name="connsiteX15" fmla="*/ 402550 w 1107044"/>
                  <a:gd name="connsiteY15" fmla="*/ 428639 h 1046349"/>
                  <a:gd name="connsiteX16" fmla="*/ 262056 w 1107044"/>
                  <a:gd name="connsiteY16" fmla="*/ 438164 h 1046349"/>
                  <a:gd name="connsiteX17" fmla="*/ 159663 w 1107044"/>
                  <a:gd name="connsiteY17" fmla="*/ 459595 h 1046349"/>
                  <a:gd name="connsiteX18" fmla="*/ 47744 w 1107044"/>
                  <a:gd name="connsiteY18" fmla="*/ 531033 h 1046349"/>
                  <a:gd name="connsiteX19" fmla="*/ 119 w 1107044"/>
                  <a:gd name="connsiteY19" fmla="*/ 638189 h 1046349"/>
                  <a:gd name="connsiteX20" fmla="*/ 38219 w 1107044"/>
                  <a:gd name="connsiteY20" fmla="*/ 762014 h 1046349"/>
                  <a:gd name="connsiteX21" fmla="*/ 152519 w 1107044"/>
                  <a:gd name="connsiteY21" fmla="*/ 819164 h 1046349"/>
                  <a:gd name="connsiteX22" fmla="*/ 285869 w 1107044"/>
                  <a:gd name="connsiteY22" fmla="*/ 826308 h 1046349"/>
                  <a:gd name="connsiteX23" fmla="*/ 423981 w 1107044"/>
                  <a:gd name="connsiteY23" fmla="*/ 795352 h 1046349"/>
                  <a:gd name="connsiteX24" fmla="*/ 531137 w 1107044"/>
                  <a:gd name="connsiteY24" fmla="*/ 778683 h 1046349"/>
                  <a:gd name="connsiteX25" fmla="*/ 602575 w 1107044"/>
                  <a:gd name="connsiteY25" fmla="*/ 769158 h 1046349"/>
                  <a:gd name="connsiteX26" fmla="*/ 652581 w 1107044"/>
                  <a:gd name="connsiteY26" fmla="*/ 809639 h 1046349"/>
                  <a:gd name="connsiteX27" fmla="*/ 664488 w 1107044"/>
                  <a:gd name="connsiteY27" fmla="*/ 862027 h 1046349"/>
                  <a:gd name="connsiteX28" fmla="*/ 604956 w 1107044"/>
                  <a:gd name="connsiteY28" fmla="*/ 919177 h 1046349"/>
                  <a:gd name="connsiteX29" fmla="*/ 545425 w 1107044"/>
                  <a:gd name="connsiteY29" fmla="*/ 959658 h 1046349"/>
                  <a:gd name="connsiteX30" fmla="*/ 519231 w 1107044"/>
                  <a:gd name="connsiteY30" fmla="*/ 976327 h 1046349"/>
                  <a:gd name="connsiteX31" fmla="*/ 540663 w 1107044"/>
                  <a:gd name="connsiteY31" fmla="*/ 1016808 h 1046349"/>
                  <a:gd name="connsiteX32" fmla="*/ 557331 w 1107044"/>
                  <a:gd name="connsiteY32" fmla="*/ 1045383 h 1046349"/>
                  <a:gd name="connsiteX33" fmla="*/ 609719 w 1107044"/>
                  <a:gd name="connsiteY33" fmla="*/ 981089 h 1046349"/>
                  <a:gd name="connsiteX34" fmla="*/ 671631 w 1107044"/>
                  <a:gd name="connsiteY34" fmla="*/ 945370 h 1046349"/>
                  <a:gd name="connsiteX35" fmla="*/ 735925 w 1107044"/>
                  <a:gd name="connsiteY35" fmla="*/ 935845 h 1046349"/>
                  <a:gd name="connsiteX36" fmla="*/ 759738 w 1107044"/>
                  <a:gd name="connsiteY36" fmla="*/ 883458 h 1046349"/>
                  <a:gd name="connsiteX37" fmla="*/ 776406 w 1107044"/>
                  <a:gd name="connsiteY37" fmla="*/ 797733 h 1046349"/>
                  <a:gd name="connsiteX38" fmla="*/ 745450 w 1107044"/>
                  <a:gd name="connsiteY38" fmla="*/ 709627 h 1046349"/>
                  <a:gd name="connsiteX39" fmla="*/ 697825 w 1107044"/>
                  <a:gd name="connsiteY39" fmla="*/ 666764 h 1046349"/>
                  <a:gd name="connsiteX40" fmla="*/ 614481 w 1107044"/>
                  <a:gd name="connsiteY40" fmla="*/ 650095 h 1046349"/>
                  <a:gd name="connsiteX41" fmla="*/ 500181 w 1107044"/>
                  <a:gd name="connsiteY41" fmla="*/ 671527 h 1046349"/>
                  <a:gd name="connsiteX42" fmla="*/ 428744 w 1107044"/>
                  <a:gd name="connsiteY42" fmla="*/ 690577 h 1046349"/>
                  <a:gd name="connsiteX43" fmla="*/ 326349 w 1107044"/>
                  <a:gd name="connsiteY43" fmla="*/ 712007 h 1046349"/>
                  <a:gd name="connsiteX44" fmla="*/ 200144 w 1107044"/>
                  <a:gd name="connsiteY44" fmla="*/ 721533 h 1046349"/>
                  <a:gd name="connsiteX45" fmla="*/ 119181 w 1107044"/>
                  <a:gd name="connsiteY45" fmla="*/ 669145 h 1046349"/>
                  <a:gd name="connsiteX46" fmla="*/ 157281 w 1107044"/>
                  <a:gd name="connsiteY46" fmla="*/ 571514 h 1046349"/>
                  <a:gd name="connsiteX47" fmla="*/ 321588 w 1107044"/>
                  <a:gd name="connsiteY47" fmla="*/ 528652 h 1046349"/>
                  <a:gd name="connsiteX48" fmla="*/ 452556 w 1107044"/>
                  <a:gd name="connsiteY48" fmla="*/ 552464 h 1046349"/>
                  <a:gd name="connsiteX49" fmla="*/ 564475 w 1107044"/>
                  <a:gd name="connsiteY49" fmla="*/ 590564 h 1046349"/>
                  <a:gd name="connsiteX50" fmla="*/ 712113 w 1107044"/>
                  <a:gd name="connsiteY50" fmla="*/ 614377 h 1046349"/>
                  <a:gd name="connsiteX51" fmla="*/ 881181 w 1107044"/>
                  <a:gd name="connsiteY51" fmla="*/ 557227 h 1046349"/>
                  <a:gd name="connsiteX52" fmla="*/ 1026438 w 1107044"/>
                  <a:gd name="connsiteY52" fmla="*/ 454833 h 1046349"/>
                  <a:gd name="connsiteX53" fmla="*/ 1095494 w 1107044"/>
                  <a:gd name="connsiteY53" fmla="*/ 369108 h 1046349"/>
                  <a:gd name="connsiteX54" fmla="*/ 1102638 w 1107044"/>
                  <a:gd name="connsiteY54" fmla="*/ 185752 h 1046349"/>
                  <a:gd name="connsiteX55" fmla="*/ 1050250 w 1107044"/>
                  <a:gd name="connsiteY55" fmla="*/ 102408 h 1046349"/>
                  <a:gd name="connsiteX56" fmla="*/ 1005006 w 1107044"/>
                  <a:gd name="connsiteY56" fmla="*/ 47639 h 1046349"/>
                  <a:gd name="connsiteX57" fmla="*/ 935951 w 1107044"/>
                  <a:gd name="connsiteY57" fmla="*/ 15 h 1046349"/>
                  <a:gd name="connsiteX58" fmla="*/ 854987 w 1107044"/>
                  <a:gd name="connsiteY58" fmla="*/ 42876 h 1046349"/>
                  <a:gd name="connsiteX59" fmla="*/ 774025 w 1107044"/>
                  <a:gd name="connsiteY59" fmla="*/ 80977 h 1046349"/>
                  <a:gd name="connsiteX60" fmla="*/ 709731 w 1107044"/>
                  <a:gd name="connsiteY60" fmla="*/ 176227 h 1046349"/>
                  <a:gd name="connsiteX61" fmla="*/ 678775 w 1107044"/>
                  <a:gd name="connsiteY61" fmla="*/ 254808 h 1046349"/>
                  <a:gd name="connsiteX62" fmla="*/ 645438 w 1107044"/>
                  <a:gd name="connsiteY62" fmla="*/ 309577 h 1046349"/>
                  <a:gd name="connsiteX63" fmla="*/ 612100 w 1107044"/>
                  <a:gd name="connsiteY63" fmla="*/ 259570 h 1046349"/>
                  <a:gd name="connsiteX64" fmla="*/ 595431 w 1107044"/>
                  <a:gd name="connsiteY64" fmla="*/ 238139 h 1046349"/>
                  <a:gd name="connsiteX65" fmla="*/ 554950 w 1107044"/>
                  <a:gd name="connsiteY65" fmla="*/ 252427 h 1046349"/>
                  <a:gd name="connsiteX66" fmla="*/ 473987 w 1107044"/>
                  <a:gd name="connsiteY66" fmla="*/ 285764 h 1046349"/>
                  <a:gd name="connsiteX0" fmla="*/ 473987 w 1107044"/>
                  <a:gd name="connsiteY0" fmla="*/ 285764 h 1046349"/>
                  <a:gd name="connsiteX1" fmla="*/ 538281 w 1107044"/>
                  <a:gd name="connsiteY1" fmla="*/ 361964 h 1046349"/>
                  <a:gd name="connsiteX2" fmla="*/ 597813 w 1107044"/>
                  <a:gd name="connsiteY2" fmla="*/ 407208 h 1046349"/>
                  <a:gd name="connsiteX3" fmla="*/ 676394 w 1107044"/>
                  <a:gd name="connsiteY3" fmla="*/ 409589 h 1046349"/>
                  <a:gd name="connsiteX4" fmla="*/ 769263 w 1107044"/>
                  <a:gd name="connsiteY4" fmla="*/ 340533 h 1046349"/>
                  <a:gd name="connsiteX5" fmla="*/ 819269 w 1107044"/>
                  <a:gd name="connsiteY5" fmla="*/ 230995 h 1046349"/>
                  <a:gd name="connsiteX6" fmla="*/ 862131 w 1107044"/>
                  <a:gd name="connsiteY6" fmla="*/ 157177 h 1046349"/>
                  <a:gd name="connsiteX7" fmla="*/ 950238 w 1107044"/>
                  <a:gd name="connsiteY7" fmla="*/ 152414 h 1046349"/>
                  <a:gd name="connsiteX8" fmla="*/ 988338 w 1107044"/>
                  <a:gd name="connsiteY8" fmla="*/ 238139 h 1046349"/>
                  <a:gd name="connsiteX9" fmla="*/ 962144 w 1107044"/>
                  <a:gd name="connsiteY9" fmla="*/ 354820 h 1046349"/>
                  <a:gd name="connsiteX10" fmla="*/ 909756 w 1107044"/>
                  <a:gd name="connsiteY10" fmla="*/ 409589 h 1046349"/>
                  <a:gd name="connsiteX11" fmla="*/ 821650 w 1107044"/>
                  <a:gd name="connsiteY11" fmla="*/ 459595 h 1046349"/>
                  <a:gd name="connsiteX12" fmla="*/ 704969 w 1107044"/>
                  <a:gd name="connsiteY12" fmla="*/ 492933 h 1046349"/>
                  <a:gd name="connsiteX13" fmla="*/ 614481 w 1107044"/>
                  <a:gd name="connsiteY13" fmla="*/ 471502 h 1046349"/>
                  <a:gd name="connsiteX14" fmla="*/ 516850 w 1107044"/>
                  <a:gd name="connsiteY14" fmla="*/ 435783 h 1046349"/>
                  <a:gd name="connsiteX15" fmla="*/ 402550 w 1107044"/>
                  <a:gd name="connsiteY15" fmla="*/ 428639 h 1046349"/>
                  <a:gd name="connsiteX16" fmla="*/ 262056 w 1107044"/>
                  <a:gd name="connsiteY16" fmla="*/ 438164 h 1046349"/>
                  <a:gd name="connsiteX17" fmla="*/ 159663 w 1107044"/>
                  <a:gd name="connsiteY17" fmla="*/ 459595 h 1046349"/>
                  <a:gd name="connsiteX18" fmla="*/ 47744 w 1107044"/>
                  <a:gd name="connsiteY18" fmla="*/ 531033 h 1046349"/>
                  <a:gd name="connsiteX19" fmla="*/ 119 w 1107044"/>
                  <a:gd name="connsiteY19" fmla="*/ 638189 h 1046349"/>
                  <a:gd name="connsiteX20" fmla="*/ 38219 w 1107044"/>
                  <a:gd name="connsiteY20" fmla="*/ 762014 h 1046349"/>
                  <a:gd name="connsiteX21" fmla="*/ 152519 w 1107044"/>
                  <a:gd name="connsiteY21" fmla="*/ 819164 h 1046349"/>
                  <a:gd name="connsiteX22" fmla="*/ 285869 w 1107044"/>
                  <a:gd name="connsiteY22" fmla="*/ 826308 h 1046349"/>
                  <a:gd name="connsiteX23" fmla="*/ 423981 w 1107044"/>
                  <a:gd name="connsiteY23" fmla="*/ 795352 h 1046349"/>
                  <a:gd name="connsiteX24" fmla="*/ 531137 w 1107044"/>
                  <a:gd name="connsiteY24" fmla="*/ 778683 h 1046349"/>
                  <a:gd name="connsiteX25" fmla="*/ 595431 w 1107044"/>
                  <a:gd name="connsiteY25" fmla="*/ 781064 h 1046349"/>
                  <a:gd name="connsiteX26" fmla="*/ 652581 w 1107044"/>
                  <a:gd name="connsiteY26" fmla="*/ 809639 h 1046349"/>
                  <a:gd name="connsiteX27" fmla="*/ 664488 w 1107044"/>
                  <a:gd name="connsiteY27" fmla="*/ 862027 h 1046349"/>
                  <a:gd name="connsiteX28" fmla="*/ 604956 w 1107044"/>
                  <a:gd name="connsiteY28" fmla="*/ 919177 h 1046349"/>
                  <a:gd name="connsiteX29" fmla="*/ 545425 w 1107044"/>
                  <a:gd name="connsiteY29" fmla="*/ 959658 h 1046349"/>
                  <a:gd name="connsiteX30" fmla="*/ 519231 w 1107044"/>
                  <a:gd name="connsiteY30" fmla="*/ 976327 h 1046349"/>
                  <a:gd name="connsiteX31" fmla="*/ 540663 w 1107044"/>
                  <a:gd name="connsiteY31" fmla="*/ 1016808 h 1046349"/>
                  <a:gd name="connsiteX32" fmla="*/ 557331 w 1107044"/>
                  <a:gd name="connsiteY32" fmla="*/ 1045383 h 1046349"/>
                  <a:gd name="connsiteX33" fmla="*/ 609719 w 1107044"/>
                  <a:gd name="connsiteY33" fmla="*/ 981089 h 1046349"/>
                  <a:gd name="connsiteX34" fmla="*/ 671631 w 1107044"/>
                  <a:gd name="connsiteY34" fmla="*/ 945370 h 1046349"/>
                  <a:gd name="connsiteX35" fmla="*/ 735925 w 1107044"/>
                  <a:gd name="connsiteY35" fmla="*/ 935845 h 1046349"/>
                  <a:gd name="connsiteX36" fmla="*/ 759738 w 1107044"/>
                  <a:gd name="connsiteY36" fmla="*/ 883458 h 1046349"/>
                  <a:gd name="connsiteX37" fmla="*/ 776406 w 1107044"/>
                  <a:gd name="connsiteY37" fmla="*/ 797733 h 1046349"/>
                  <a:gd name="connsiteX38" fmla="*/ 745450 w 1107044"/>
                  <a:gd name="connsiteY38" fmla="*/ 709627 h 1046349"/>
                  <a:gd name="connsiteX39" fmla="*/ 697825 w 1107044"/>
                  <a:gd name="connsiteY39" fmla="*/ 666764 h 1046349"/>
                  <a:gd name="connsiteX40" fmla="*/ 614481 w 1107044"/>
                  <a:gd name="connsiteY40" fmla="*/ 650095 h 1046349"/>
                  <a:gd name="connsiteX41" fmla="*/ 500181 w 1107044"/>
                  <a:gd name="connsiteY41" fmla="*/ 671527 h 1046349"/>
                  <a:gd name="connsiteX42" fmla="*/ 428744 w 1107044"/>
                  <a:gd name="connsiteY42" fmla="*/ 690577 h 1046349"/>
                  <a:gd name="connsiteX43" fmla="*/ 326349 w 1107044"/>
                  <a:gd name="connsiteY43" fmla="*/ 712007 h 1046349"/>
                  <a:gd name="connsiteX44" fmla="*/ 200144 w 1107044"/>
                  <a:gd name="connsiteY44" fmla="*/ 721533 h 1046349"/>
                  <a:gd name="connsiteX45" fmla="*/ 119181 w 1107044"/>
                  <a:gd name="connsiteY45" fmla="*/ 669145 h 1046349"/>
                  <a:gd name="connsiteX46" fmla="*/ 157281 w 1107044"/>
                  <a:gd name="connsiteY46" fmla="*/ 571514 h 1046349"/>
                  <a:gd name="connsiteX47" fmla="*/ 321588 w 1107044"/>
                  <a:gd name="connsiteY47" fmla="*/ 528652 h 1046349"/>
                  <a:gd name="connsiteX48" fmla="*/ 452556 w 1107044"/>
                  <a:gd name="connsiteY48" fmla="*/ 552464 h 1046349"/>
                  <a:gd name="connsiteX49" fmla="*/ 564475 w 1107044"/>
                  <a:gd name="connsiteY49" fmla="*/ 590564 h 1046349"/>
                  <a:gd name="connsiteX50" fmla="*/ 712113 w 1107044"/>
                  <a:gd name="connsiteY50" fmla="*/ 614377 h 1046349"/>
                  <a:gd name="connsiteX51" fmla="*/ 881181 w 1107044"/>
                  <a:gd name="connsiteY51" fmla="*/ 557227 h 1046349"/>
                  <a:gd name="connsiteX52" fmla="*/ 1026438 w 1107044"/>
                  <a:gd name="connsiteY52" fmla="*/ 454833 h 1046349"/>
                  <a:gd name="connsiteX53" fmla="*/ 1095494 w 1107044"/>
                  <a:gd name="connsiteY53" fmla="*/ 369108 h 1046349"/>
                  <a:gd name="connsiteX54" fmla="*/ 1102638 w 1107044"/>
                  <a:gd name="connsiteY54" fmla="*/ 185752 h 1046349"/>
                  <a:gd name="connsiteX55" fmla="*/ 1050250 w 1107044"/>
                  <a:gd name="connsiteY55" fmla="*/ 102408 h 1046349"/>
                  <a:gd name="connsiteX56" fmla="*/ 1005006 w 1107044"/>
                  <a:gd name="connsiteY56" fmla="*/ 47639 h 1046349"/>
                  <a:gd name="connsiteX57" fmla="*/ 935951 w 1107044"/>
                  <a:gd name="connsiteY57" fmla="*/ 15 h 1046349"/>
                  <a:gd name="connsiteX58" fmla="*/ 854987 w 1107044"/>
                  <a:gd name="connsiteY58" fmla="*/ 42876 h 1046349"/>
                  <a:gd name="connsiteX59" fmla="*/ 774025 w 1107044"/>
                  <a:gd name="connsiteY59" fmla="*/ 80977 h 1046349"/>
                  <a:gd name="connsiteX60" fmla="*/ 709731 w 1107044"/>
                  <a:gd name="connsiteY60" fmla="*/ 176227 h 1046349"/>
                  <a:gd name="connsiteX61" fmla="*/ 678775 w 1107044"/>
                  <a:gd name="connsiteY61" fmla="*/ 254808 h 1046349"/>
                  <a:gd name="connsiteX62" fmla="*/ 645438 w 1107044"/>
                  <a:gd name="connsiteY62" fmla="*/ 309577 h 1046349"/>
                  <a:gd name="connsiteX63" fmla="*/ 612100 w 1107044"/>
                  <a:gd name="connsiteY63" fmla="*/ 259570 h 1046349"/>
                  <a:gd name="connsiteX64" fmla="*/ 595431 w 1107044"/>
                  <a:gd name="connsiteY64" fmla="*/ 238139 h 1046349"/>
                  <a:gd name="connsiteX65" fmla="*/ 554950 w 1107044"/>
                  <a:gd name="connsiteY65" fmla="*/ 252427 h 1046349"/>
                  <a:gd name="connsiteX66" fmla="*/ 473987 w 1107044"/>
                  <a:gd name="connsiteY66" fmla="*/ 285764 h 1046349"/>
                  <a:gd name="connsiteX0" fmla="*/ 473987 w 1107044"/>
                  <a:gd name="connsiteY0" fmla="*/ 285764 h 1046147"/>
                  <a:gd name="connsiteX1" fmla="*/ 538281 w 1107044"/>
                  <a:gd name="connsiteY1" fmla="*/ 361964 h 1046147"/>
                  <a:gd name="connsiteX2" fmla="*/ 597813 w 1107044"/>
                  <a:gd name="connsiteY2" fmla="*/ 407208 h 1046147"/>
                  <a:gd name="connsiteX3" fmla="*/ 676394 w 1107044"/>
                  <a:gd name="connsiteY3" fmla="*/ 409589 h 1046147"/>
                  <a:gd name="connsiteX4" fmla="*/ 769263 w 1107044"/>
                  <a:gd name="connsiteY4" fmla="*/ 340533 h 1046147"/>
                  <a:gd name="connsiteX5" fmla="*/ 819269 w 1107044"/>
                  <a:gd name="connsiteY5" fmla="*/ 230995 h 1046147"/>
                  <a:gd name="connsiteX6" fmla="*/ 862131 w 1107044"/>
                  <a:gd name="connsiteY6" fmla="*/ 157177 h 1046147"/>
                  <a:gd name="connsiteX7" fmla="*/ 950238 w 1107044"/>
                  <a:gd name="connsiteY7" fmla="*/ 152414 h 1046147"/>
                  <a:gd name="connsiteX8" fmla="*/ 988338 w 1107044"/>
                  <a:gd name="connsiteY8" fmla="*/ 238139 h 1046147"/>
                  <a:gd name="connsiteX9" fmla="*/ 962144 w 1107044"/>
                  <a:gd name="connsiteY9" fmla="*/ 354820 h 1046147"/>
                  <a:gd name="connsiteX10" fmla="*/ 909756 w 1107044"/>
                  <a:gd name="connsiteY10" fmla="*/ 409589 h 1046147"/>
                  <a:gd name="connsiteX11" fmla="*/ 821650 w 1107044"/>
                  <a:gd name="connsiteY11" fmla="*/ 459595 h 1046147"/>
                  <a:gd name="connsiteX12" fmla="*/ 704969 w 1107044"/>
                  <a:gd name="connsiteY12" fmla="*/ 492933 h 1046147"/>
                  <a:gd name="connsiteX13" fmla="*/ 614481 w 1107044"/>
                  <a:gd name="connsiteY13" fmla="*/ 471502 h 1046147"/>
                  <a:gd name="connsiteX14" fmla="*/ 516850 w 1107044"/>
                  <a:gd name="connsiteY14" fmla="*/ 435783 h 1046147"/>
                  <a:gd name="connsiteX15" fmla="*/ 402550 w 1107044"/>
                  <a:gd name="connsiteY15" fmla="*/ 428639 h 1046147"/>
                  <a:gd name="connsiteX16" fmla="*/ 262056 w 1107044"/>
                  <a:gd name="connsiteY16" fmla="*/ 438164 h 1046147"/>
                  <a:gd name="connsiteX17" fmla="*/ 159663 w 1107044"/>
                  <a:gd name="connsiteY17" fmla="*/ 459595 h 1046147"/>
                  <a:gd name="connsiteX18" fmla="*/ 47744 w 1107044"/>
                  <a:gd name="connsiteY18" fmla="*/ 531033 h 1046147"/>
                  <a:gd name="connsiteX19" fmla="*/ 119 w 1107044"/>
                  <a:gd name="connsiteY19" fmla="*/ 638189 h 1046147"/>
                  <a:gd name="connsiteX20" fmla="*/ 38219 w 1107044"/>
                  <a:gd name="connsiteY20" fmla="*/ 762014 h 1046147"/>
                  <a:gd name="connsiteX21" fmla="*/ 152519 w 1107044"/>
                  <a:gd name="connsiteY21" fmla="*/ 819164 h 1046147"/>
                  <a:gd name="connsiteX22" fmla="*/ 285869 w 1107044"/>
                  <a:gd name="connsiteY22" fmla="*/ 826308 h 1046147"/>
                  <a:gd name="connsiteX23" fmla="*/ 423981 w 1107044"/>
                  <a:gd name="connsiteY23" fmla="*/ 795352 h 1046147"/>
                  <a:gd name="connsiteX24" fmla="*/ 531137 w 1107044"/>
                  <a:gd name="connsiteY24" fmla="*/ 778683 h 1046147"/>
                  <a:gd name="connsiteX25" fmla="*/ 595431 w 1107044"/>
                  <a:gd name="connsiteY25" fmla="*/ 781064 h 1046147"/>
                  <a:gd name="connsiteX26" fmla="*/ 652581 w 1107044"/>
                  <a:gd name="connsiteY26" fmla="*/ 809639 h 1046147"/>
                  <a:gd name="connsiteX27" fmla="*/ 664488 w 1107044"/>
                  <a:gd name="connsiteY27" fmla="*/ 862027 h 1046147"/>
                  <a:gd name="connsiteX28" fmla="*/ 604956 w 1107044"/>
                  <a:gd name="connsiteY28" fmla="*/ 919177 h 1046147"/>
                  <a:gd name="connsiteX29" fmla="*/ 545425 w 1107044"/>
                  <a:gd name="connsiteY29" fmla="*/ 959658 h 1046147"/>
                  <a:gd name="connsiteX30" fmla="*/ 519231 w 1107044"/>
                  <a:gd name="connsiteY30" fmla="*/ 976327 h 1046147"/>
                  <a:gd name="connsiteX31" fmla="*/ 540663 w 1107044"/>
                  <a:gd name="connsiteY31" fmla="*/ 1016808 h 1046147"/>
                  <a:gd name="connsiteX32" fmla="*/ 557331 w 1107044"/>
                  <a:gd name="connsiteY32" fmla="*/ 1045383 h 1046147"/>
                  <a:gd name="connsiteX33" fmla="*/ 609719 w 1107044"/>
                  <a:gd name="connsiteY33" fmla="*/ 985852 h 1046147"/>
                  <a:gd name="connsiteX34" fmla="*/ 671631 w 1107044"/>
                  <a:gd name="connsiteY34" fmla="*/ 945370 h 1046147"/>
                  <a:gd name="connsiteX35" fmla="*/ 735925 w 1107044"/>
                  <a:gd name="connsiteY35" fmla="*/ 935845 h 1046147"/>
                  <a:gd name="connsiteX36" fmla="*/ 759738 w 1107044"/>
                  <a:gd name="connsiteY36" fmla="*/ 883458 h 1046147"/>
                  <a:gd name="connsiteX37" fmla="*/ 776406 w 1107044"/>
                  <a:gd name="connsiteY37" fmla="*/ 797733 h 1046147"/>
                  <a:gd name="connsiteX38" fmla="*/ 745450 w 1107044"/>
                  <a:gd name="connsiteY38" fmla="*/ 709627 h 1046147"/>
                  <a:gd name="connsiteX39" fmla="*/ 697825 w 1107044"/>
                  <a:gd name="connsiteY39" fmla="*/ 666764 h 1046147"/>
                  <a:gd name="connsiteX40" fmla="*/ 614481 w 1107044"/>
                  <a:gd name="connsiteY40" fmla="*/ 650095 h 1046147"/>
                  <a:gd name="connsiteX41" fmla="*/ 500181 w 1107044"/>
                  <a:gd name="connsiteY41" fmla="*/ 671527 h 1046147"/>
                  <a:gd name="connsiteX42" fmla="*/ 428744 w 1107044"/>
                  <a:gd name="connsiteY42" fmla="*/ 690577 h 1046147"/>
                  <a:gd name="connsiteX43" fmla="*/ 326349 w 1107044"/>
                  <a:gd name="connsiteY43" fmla="*/ 712007 h 1046147"/>
                  <a:gd name="connsiteX44" fmla="*/ 200144 w 1107044"/>
                  <a:gd name="connsiteY44" fmla="*/ 721533 h 1046147"/>
                  <a:gd name="connsiteX45" fmla="*/ 119181 w 1107044"/>
                  <a:gd name="connsiteY45" fmla="*/ 669145 h 1046147"/>
                  <a:gd name="connsiteX46" fmla="*/ 157281 w 1107044"/>
                  <a:gd name="connsiteY46" fmla="*/ 571514 h 1046147"/>
                  <a:gd name="connsiteX47" fmla="*/ 321588 w 1107044"/>
                  <a:gd name="connsiteY47" fmla="*/ 528652 h 1046147"/>
                  <a:gd name="connsiteX48" fmla="*/ 452556 w 1107044"/>
                  <a:gd name="connsiteY48" fmla="*/ 552464 h 1046147"/>
                  <a:gd name="connsiteX49" fmla="*/ 564475 w 1107044"/>
                  <a:gd name="connsiteY49" fmla="*/ 590564 h 1046147"/>
                  <a:gd name="connsiteX50" fmla="*/ 712113 w 1107044"/>
                  <a:gd name="connsiteY50" fmla="*/ 614377 h 1046147"/>
                  <a:gd name="connsiteX51" fmla="*/ 881181 w 1107044"/>
                  <a:gd name="connsiteY51" fmla="*/ 557227 h 1046147"/>
                  <a:gd name="connsiteX52" fmla="*/ 1026438 w 1107044"/>
                  <a:gd name="connsiteY52" fmla="*/ 454833 h 1046147"/>
                  <a:gd name="connsiteX53" fmla="*/ 1095494 w 1107044"/>
                  <a:gd name="connsiteY53" fmla="*/ 369108 h 1046147"/>
                  <a:gd name="connsiteX54" fmla="*/ 1102638 w 1107044"/>
                  <a:gd name="connsiteY54" fmla="*/ 185752 h 1046147"/>
                  <a:gd name="connsiteX55" fmla="*/ 1050250 w 1107044"/>
                  <a:gd name="connsiteY55" fmla="*/ 102408 h 1046147"/>
                  <a:gd name="connsiteX56" fmla="*/ 1005006 w 1107044"/>
                  <a:gd name="connsiteY56" fmla="*/ 47639 h 1046147"/>
                  <a:gd name="connsiteX57" fmla="*/ 935951 w 1107044"/>
                  <a:gd name="connsiteY57" fmla="*/ 15 h 1046147"/>
                  <a:gd name="connsiteX58" fmla="*/ 854987 w 1107044"/>
                  <a:gd name="connsiteY58" fmla="*/ 42876 h 1046147"/>
                  <a:gd name="connsiteX59" fmla="*/ 774025 w 1107044"/>
                  <a:gd name="connsiteY59" fmla="*/ 80977 h 1046147"/>
                  <a:gd name="connsiteX60" fmla="*/ 709731 w 1107044"/>
                  <a:gd name="connsiteY60" fmla="*/ 176227 h 1046147"/>
                  <a:gd name="connsiteX61" fmla="*/ 678775 w 1107044"/>
                  <a:gd name="connsiteY61" fmla="*/ 254808 h 1046147"/>
                  <a:gd name="connsiteX62" fmla="*/ 645438 w 1107044"/>
                  <a:gd name="connsiteY62" fmla="*/ 309577 h 1046147"/>
                  <a:gd name="connsiteX63" fmla="*/ 612100 w 1107044"/>
                  <a:gd name="connsiteY63" fmla="*/ 259570 h 1046147"/>
                  <a:gd name="connsiteX64" fmla="*/ 595431 w 1107044"/>
                  <a:gd name="connsiteY64" fmla="*/ 238139 h 1046147"/>
                  <a:gd name="connsiteX65" fmla="*/ 554950 w 1107044"/>
                  <a:gd name="connsiteY65" fmla="*/ 252427 h 1046147"/>
                  <a:gd name="connsiteX66" fmla="*/ 473987 w 1107044"/>
                  <a:gd name="connsiteY66" fmla="*/ 285764 h 1046147"/>
                  <a:gd name="connsiteX0" fmla="*/ 473987 w 1107044"/>
                  <a:gd name="connsiteY0" fmla="*/ 285764 h 1046147"/>
                  <a:gd name="connsiteX1" fmla="*/ 538281 w 1107044"/>
                  <a:gd name="connsiteY1" fmla="*/ 361964 h 1046147"/>
                  <a:gd name="connsiteX2" fmla="*/ 597813 w 1107044"/>
                  <a:gd name="connsiteY2" fmla="*/ 407208 h 1046147"/>
                  <a:gd name="connsiteX3" fmla="*/ 676394 w 1107044"/>
                  <a:gd name="connsiteY3" fmla="*/ 409589 h 1046147"/>
                  <a:gd name="connsiteX4" fmla="*/ 769263 w 1107044"/>
                  <a:gd name="connsiteY4" fmla="*/ 340533 h 1046147"/>
                  <a:gd name="connsiteX5" fmla="*/ 819269 w 1107044"/>
                  <a:gd name="connsiteY5" fmla="*/ 230995 h 1046147"/>
                  <a:gd name="connsiteX6" fmla="*/ 862131 w 1107044"/>
                  <a:gd name="connsiteY6" fmla="*/ 157177 h 1046147"/>
                  <a:gd name="connsiteX7" fmla="*/ 950238 w 1107044"/>
                  <a:gd name="connsiteY7" fmla="*/ 152414 h 1046147"/>
                  <a:gd name="connsiteX8" fmla="*/ 988338 w 1107044"/>
                  <a:gd name="connsiteY8" fmla="*/ 238139 h 1046147"/>
                  <a:gd name="connsiteX9" fmla="*/ 962144 w 1107044"/>
                  <a:gd name="connsiteY9" fmla="*/ 354820 h 1046147"/>
                  <a:gd name="connsiteX10" fmla="*/ 909756 w 1107044"/>
                  <a:gd name="connsiteY10" fmla="*/ 409589 h 1046147"/>
                  <a:gd name="connsiteX11" fmla="*/ 821650 w 1107044"/>
                  <a:gd name="connsiteY11" fmla="*/ 459595 h 1046147"/>
                  <a:gd name="connsiteX12" fmla="*/ 704969 w 1107044"/>
                  <a:gd name="connsiteY12" fmla="*/ 492933 h 1046147"/>
                  <a:gd name="connsiteX13" fmla="*/ 614481 w 1107044"/>
                  <a:gd name="connsiteY13" fmla="*/ 471502 h 1046147"/>
                  <a:gd name="connsiteX14" fmla="*/ 516850 w 1107044"/>
                  <a:gd name="connsiteY14" fmla="*/ 435783 h 1046147"/>
                  <a:gd name="connsiteX15" fmla="*/ 402550 w 1107044"/>
                  <a:gd name="connsiteY15" fmla="*/ 428639 h 1046147"/>
                  <a:gd name="connsiteX16" fmla="*/ 262056 w 1107044"/>
                  <a:gd name="connsiteY16" fmla="*/ 438164 h 1046147"/>
                  <a:gd name="connsiteX17" fmla="*/ 159663 w 1107044"/>
                  <a:gd name="connsiteY17" fmla="*/ 459595 h 1046147"/>
                  <a:gd name="connsiteX18" fmla="*/ 47744 w 1107044"/>
                  <a:gd name="connsiteY18" fmla="*/ 531033 h 1046147"/>
                  <a:gd name="connsiteX19" fmla="*/ 119 w 1107044"/>
                  <a:gd name="connsiteY19" fmla="*/ 638189 h 1046147"/>
                  <a:gd name="connsiteX20" fmla="*/ 38219 w 1107044"/>
                  <a:gd name="connsiteY20" fmla="*/ 762014 h 1046147"/>
                  <a:gd name="connsiteX21" fmla="*/ 152519 w 1107044"/>
                  <a:gd name="connsiteY21" fmla="*/ 819164 h 1046147"/>
                  <a:gd name="connsiteX22" fmla="*/ 285869 w 1107044"/>
                  <a:gd name="connsiteY22" fmla="*/ 826308 h 1046147"/>
                  <a:gd name="connsiteX23" fmla="*/ 423981 w 1107044"/>
                  <a:gd name="connsiteY23" fmla="*/ 795352 h 1046147"/>
                  <a:gd name="connsiteX24" fmla="*/ 531137 w 1107044"/>
                  <a:gd name="connsiteY24" fmla="*/ 778683 h 1046147"/>
                  <a:gd name="connsiteX25" fmla="*/ 595431 w 1107044"/>
                  <a:gd name="connsiteY25" fmla="*/ 781064 h 1046147"/>
                  <a:gd name="connsiteX26" fmla="*/ 652581 w 1107044"/>
                  <a:gd name="connsiteY26" fmla="*/ 809639 h 1046147"/>
                  <a:gd name="connsiteX27" fmla="*/ 664488 w 1107044"/>
                  <a:gd name="connsiteY27" fmla="*/ 862027 h 1046147"/>
                  <a:gd name="connsiteX28" fmla="*/ 604956 w 1107044"/>
                  <a:gd name="connsiteY28" fmla="*/ 919177 h 1046147"/>
                  <a:gd name="connsiteX29" fmla="*/ 545425 w 1107044"/>
                  <a:gd name="connsiteY29" fmla="*/ 959658 h 1046147"/>
                  <a:gd name="connsiteX30" fmla="*/ 519231 w 1107044"/>
                  <a:gd name="connsiteY30" fmla="*/ 976327 h 1046147"/>
                  <a:gd name="connsiteX31" fmla="*/ 540663 w 1107044"/>
                  <a:gd name="connsiteY31" fmla="*/ 1016808 h 1046147"/>
                  <a:gd name="connsiteX32" fmla="*/ 557331 w 1107044"/>
                  <a:gd name="connsiteY32" fmla="*/ 1045383 h 1046147"/>
                  <a:gd name="connsiteX33" fmla="*/ 609719 w 1107044"/>
                  <a:gd name="connsiteY33" fmla="*/ 985852 h 1046147"/>
                  <a:gd name="connsiteX34" fmla="*/ 681156 w 1107044"/>
                  <a:gd name="connsiteY34" fmla="*/ 950133 h 1046147"/>
                  <a:gd name="connsiteX35" fmla="*/ 735925 w 1107044"/>
                  <a:gd name="connsiteY35" fmla="*/ 935845 h 1046147"/>
                  <a:gd name="connsiteX36" fmla="*/ 759738 w 1107044"/>
                  <a:gd name="connsiteY36" fmla="*/ 883458 h 1046147"/>
                  <a:gd name="connsiteX37" fmla="*/ 776406 w 1107044"/>
                  <a:gd name="connsiteY37" fmla="*/ 797733 h 1046147"/>
                  <a:gd name="connsiteX38" fmla="*/ 745450 w 1107044"/>
                  <a:gd name="connsiteY38" fmla="*/ 709627 h 1046147"/>
                  <a:gd name="connsiteX39" fmla="*/ 697825 w 1107044"/>
                  <a:gd name="connsiteY39" fmla="*/ 666764 h 1046147"/>
                  <a:gd name="connsiteX40" fmla="*/ 614481 w 1107044"/>
                  <a:gd name="connsiteY40" fmla="*/ 650095 h 1046147"/>
                  <a:gd name="connsiteX41" fmla="*/ 500181 w 1107044"/>
                  <a:gd name="connsiteY41" fmla="*/ 671527 h 1046147"/>
                  <a:gd name="connsiteX42" fmla="*/ 428744 w 1107044"/>
                  <a:gd name="connsiteY42" fmla="*/ 690577 h 1046147"/>
                  <a:gd name="connsiteX43" fmla="*/ 326349 w 1107044"/>
                  <a:gd name="connsiteY43" fmla="*/ 712007 h 1046147"/>
                  <a:gd name="connsiteX44" fmla="*/ 200144 w 1107044"/>
                  <a:gd name="connsiteY44" fmla="*/ 721533 h 1046147"/>
                  <a:gd name="connsiteX45" fmla="*/ 119181 w 1107044"/>
                  <a:gd name="connsiteY45" fmla="*/ 669145 h 1046147"/>
                  <a:gd name="connsiteX46" fmla="*/ 157281 w 1107044"/>
                  <a:gd name="connsiteY46" fmla="*/ 571514 h 1046147"/>
                  <a:gd name="connsiteX47" fmla="*/ 321588 w 1107044"/>
                  <a:gd name="connsiteY47" fmla="*/ 528652 h 1046147"/>
                  <a:gd name="connsiteX48" fmla="*/ 452556 w 1107044"/>
                  <a:gd name="connsiteY48" fmla="*/ 552464 h 1046147"/>
                  <a:gd name="connsiteX49" fmla="*/ 564475 w 1107044"/>
                  <a:gd name="connsiteY49" fmla="*/ 590564 h 1046147"/>
                  <a:gd name="connsiteX50" fmla="*/ 712113 w 1107044"/>
                  <a:gd name="connsiteY50" fmla="*/ 614377 h 1046147"/>
                  <a:gd name="connsiteX51" fmla="*/ 881181 w 1107044"/>
                  <a:gd name="connsiteY51" fmla="*/ 557227 h 1046147"/>
                  <a:gd name="connsiteX52" fmla="*/ 1026438 w 1107044"/>
                  <a:gd name="connsiteY52" fmla="*/ 454833 h 1046147"/>
                  <a:gd name="connsiteX53" fmla="*/ 1095494 w 1107044"/>
                  <a:gd name="connsiteY53" fmla="*/ 369108 h 1046147"/>
                  <a:gd name="connsiteX54" fmla="*/ 1102638 w 1107044"/>
                  <a:gd name="connsiteY54" fmla="*/ 185752 h 1046147"/>
                  <a:gd name="connsiteX55" fmla="*/ 1050250 w 1107044"/>
                  <a:gd name="connsiteY55" fmla="*/ 102408 h 1046147"/>
                  <a:gd name="connsiteX56" fmla="*/ 1005006 w 1107044"/>
                  <a:gd name="connsiteY56" fmla="*/ 47639 h 1046147"/>
                  <a:gd name="connsiteX57" fmla="*/ 935951 w 1107044"/>
                  <a:gd name="connsiteY57" fmla="*/ 15 h 1046147"/>
                  <a:gd name="connsiteX58" fmla="*/ 854987 w 1107044"/>
                  <a:gd name="connsiteY58" fmla="*/ 42876 h 1046147"/>
                  <a:gd name="connsiteX59" fmla="*/ 774025 w 1107044"/>
                  <a:gd name="connsiteY59" fmla="*/ 80977 h 1046147"/>
                  <a:gd name="connsiteX60" fmla="*/ 709731 w 1107044"/>
                  <a:gd name="connsiteY60" fmla="*/ 176227 h 1046147"/>
                  <a:gd name="connsiteX61" fmla="*/ 678775 w 1107044"/>
                  <a:gd name="connsiteY61" fmla="*/ 254808 h 1046147"/>
                  <a:gd name="connsiteX62" fmla="*/ 645438 w 1107044"/>
                  <a:gd name="connsiteY62" fmla="*/ 309577 h 1046147"/>
                  <a:gd name="connsiteX63" fmla="*/ 612100 w 1107044"/>
                  <a:gd name="connsiteY63" fmla="*/ 259570 h 1046147"/>
                  <a:gd name="connsiteX64" fmla="*/ 595431 w 1107044"/>
                  <a:gd name="connsiteY64" fmla="*/ 238139 h 1046147"/>
                  <a:gd name="connsiteX65" fmla="*/ 554950 w 1107044"/>
                  <a:gd name="connsiteY65" fmla="*/ 252427 h 1046147"/>
                  <a:gd name="connsiteX66" fmla="*/ 473987 w 1107044"/>
                  <a:gd name="connsiteY66" fmla="*/ 285764 h 1046147"/>
                  <a:gd name="connsiteX0" fmla="*/ 473987 w 1107044"/>
                  <a:gd name="connsiteY0" fmla="*/ 285764 h 1045792"/>
                  <a:gd name="connsiteX1" fmla="*/ 538281 w 1107044"/>
                  <a:gd name="connsiteY1" fmla="*/ 361964 h 1045792"/>
                  <a:gd name="connsiteX2" fmla="*/ 597813 w 1107044"/>
                  <a:gd name="connsiteY2" fmla="*/ 407208 h 1045792"/>
                  <a:gd name="connsiteX3" fmla="*/ 676394 w 1107044"/>
                  <a:gd name="connsiteY3" fmla="*/ 409589 h 1045792"/>
                  <a:gd name="connsiteX4" fmla="*/ 769263 w 1107044"/>
                  <a:gd name="connsiteY4" fmla="*/ 340533 h 1045792"/>
                  <a:gd name="connsiteX5" fmla="*/ 819269 w 1107044"/>
                  <a:gd name="connsiteY5" fmla="*/ 230995 h 1045792"/>
                  <a:gd name="connsiteX6" fmla="*/ 862131 w 1107044"/>
                  <a:gd name="connsiteY6" fmla="*/ 157177 h 1045792"/>
                  <a:gd name="connsiteX7" fmla="*/ 950238 w 1107044"/>
                  <a:gd name="connsiteY7" fmla="*/ 152414 h 1045792"/>
                  <a:gd name="connsiteX8" fmla="*/ 988338 w 1107044"/>
                  <a:gd name="connsiteY8" fmla="*/ 238139 h 1045792"/>
                  <a:gd name="connsiteX9" fmla="*/ 962144 w 1107044"/>
                  <a:gd name="connsiteY9" fmla="*/ 354820 h 1045792"/>
                  <a:gd name="connsiteX10" fmla="*/ 909756 w 1107044"/>
                  <a:gd name="connsiteY10" fmla="*/ 409589 h 1045792"/>
                  <a:gd name="connsiteX11" fmla="*/ 821650 w 1107044"/>
                  <a:gd name="connsiteY11" fmla="*/ 459595 h 1045792"/>
                  <a:gd name="connsiteX12" fmla="*/ 704969 w 1107044"/>
                  <a:gd name="connsiteY12" fmla="*/ 492933 h 1045792"/>
                  <a:gd name="connsiteX13" fmla="*/ 614481 w 1107044"/>
                  <a:gd name="connsiteY13" fmla="*/ 471502 h 1045792"/>
                  <a:gd name="connsiteX14" fmla="*/ 516850 w 1107044"/>
                  <a:gd name="connsiteY14" fmla="*/ 435783 h 1045792"/>
                  <a:gd name="connsiteX15" fmla="*/ 402550 w 1107044"/>
                  <a:gd name="connsiteY15" fmla="*/ 428639 h 1045792"/>
                  <a:gd name="connsiteX16" fmla="*/ 262056 w 1107044"/>
                  <a:gd name="connsiteY16" fmla="*/ 438164 h 1045792"/>
                  <a:gd name="connsiteX17" fmla="*/ 159663 w 1107044"/>
                  <a:gd name="connsiteY17" fmla="*/ 459595 h 1045792"/>
                  <a:gd name="connsiteX18" fmla="*/ 47744 w 1107044"/>
                  <a:gd name="connsiteY18" fmla="*/ 531033 h 1045792"/>
                  <a:gd name="connsiteX19" fmla="*/ 119 w 1107044"/>
                  <a:gd name="connsiteY19" fmla="*/ 638189 h 1045792"/>
                  <a:gd name="connsiteX20" fmla="*/ 38219 w 1107044"/>
                  <a:gd name="connsiteY20" fmla="*/ 762014 h 1045792"/>
                  <a:gd name="connsiteX21" fmla="*/ 152519 w 1107044"/>
                  <a:gd name="connsiteY21" fmla="*/ 819164 h 1045792"/>
                  <a:gd name="connsiteX22" fmla="*/ 285869 w 1107044"/>
                  <a:gd name="connsiteY22" fmla="*/ 826308 h 1045792"/>
                  <a:gd name="connsiteX23" fmla="*/ 423981 w 1107044"/>
                  <a:gd name="connsiteY23" fmla="*/ 795352 h 1045792"/>
                  <a:gd name="connsiteX24" fmla="*/ 531137 w 1107044"/>
                  <a:gd name="connsiteY24" fmla="*/ 778683 h 1045792"/>
                  <a:gd name="connsiteX25" fmla="*/ 595431 w 1107044"/>
                  <a:gd name="connsiteY25" fmla="*/ 781064 h 1045792"/>
                  <a:gd name="connsiteX26" fmla="*/ 652581 w 1107044"/>
                  <a:gd name="connsiteY26" fmla="*/ 809639 h 1045792"/>
                  <a:gd name="connsiteX27" fmla="*/ 664488 w 1107044"/>
                  <a:gd name="connsiteY27" fmla="*/ 862027 h 1045792"/>
                  <a:gd name="connsiteX28" fmla="*/ 604956 w 1107044"/>
                  <a:gd name="connsiteY28" fmla="*/ 919177 h 1045792"/>
                  <a:gd name="connsiteX29" fmla="*/ 545425 w 1107044"/>
                  <a:gd name="connsiteY29" fmla="*/ 959658 h 1045792"/>
                  <a:gd name="connsiteX30" fmla="*/ 519231 w 1107044"/>
                  <a:gd name="connsiteY30" fmla="*/ 976327 h 1045792"/>
                  <a:gd name="connsiteX31" fmla="*/ 540663 w 1107044"/>
                  <a:gd name="connsiteY31" fmla="*/ 1016808 h 1045792"/>
                  <a:gd name="connsiteX32" fmla="*/ 557331 w 1107044"/>
                  <a:gd name="connsiteY32" fmla="*/ 1045383 h 1045792"/>
                  <a:gd name="connsiteX33" fmla="*/ 607338 w 1107044"/>
                  <a:gd name="connsiteY33" fmla="*/ 995377 h 1045792"/>
                  <a:gd name="connsiteX34" fmla="*/ 681156 w 1107044"/>
                  <a:gd name="connsiteY34" fmla="*/ 950133 h 1045792"/>
                  <a:gd name="connsiteX35" fmla="*/ 735925 w 1107044"/>
                  <a:gd name="connsiteY35" fmla="*/ 935845 h 1045792"/>
                  <a:gd name="connsiteX36" fmla="*/ 759738 w 1107044"/>
                  <a:gd name="connsiteY36" fmla="*/ 883458 h 1045792"/>
                  <a:gd name="connsiteX37" fmla="*/ 776406 w 1107044"/>
                  <a:gd name="connsiteY37" fmla="*/ 797733 h 1045792"/>
                  <a:gd name="connsiteX38" fmla="*/ 745450 w 1107044"/>
                  <a:gd name="connsiteY38" fmla="*/ 709627 h 1045792"/>
                  <a:gd name="connsiteX39" fmla="*/ 697825 w 1107044"/>
                  <a:gd name="connsiteY39" fmla="*/ 666764 h 1045792"/>
                  <a:gd name="connsiteX40" fmla="*/ 614481 w 1107044"/>
                  <a:gd name="connsiteY40" fmla="*/ 650095 h 1045792"/>
                  <a:gd name="connsiteX41" fmla="*/ 500181 w 1107044"/>
                  <a:gd name="connsiteY41" fmla="*/ 671527 h 1045792"/>
                  <a:gd name="connsiteX42" fmla="*/ 428744 w 1107044"/>
                  <a:gd name="connsiteY42" fmla="*/ 690577 h 1045792"/>
                  <a:gd name="connsiteX43" fmla="*/ 326349 w 1107044"/>
                  <a:gd name="connsiteY43" fmla="*/ 712007 h 1045792"/>
                  <a:gd name="connsiteX44" fmla="*/ 200144 w 1107044"/>
                  <a:gd name="connsiteY44" fmla="*/ 721533 h 1045792"/>
                  <a:gd name="connsiteX45" fmla="*/ 119181 w 1107044"/>
                  <a:gd name="connsiteY45" fmla="*/ 669145 h 1045792"/>
                  <a:gd name="connsiteX46" fmla="*/ 157281 w 1107044"/>
                  <a:gd name="connsiteY46" fmla="*/ 571514 h 1045792"/>
                  <a:gd name="connsiteX47" fmla="*/ 321588 w 1107044"/>
                  <a:gd name="connsiteY47" fmla="*/ 528652 h 1045792"/>
                  <a:gd name="connsiteX48" fmla="*/ 452556 w 1107044"/>
                  <a:gd name="connsiteY48" fmla="*/ 552464 h 1045792"/>
                  <a:gd name="connsiteX49" fmla="*/ 564475 w 1107044"/>
                  <a:gd name="connsiteY49" fmla="*/ 590564 h 1045792"/>
                  <a:gd name="connsiteX50" fmla="*/ 712113 w 1107044"/>
                  <a:gd name="connsiteY50" fmla="*/ 614377 h 1045792"/>
                  <a:gd name="connsiteX51" fmla="*/ 881181 w 1107044"/>
                  <a:gd name="connsiteY51" fmla="*/ 557227 h 1045792"/>
                  <a:gd name="connsiteX52" fmla="*/ 1026438 w 1107044"/>
                  <a:gd name="connsiteY52" fmla="*/ 454833 h 1045792"/>
                  <a:gd name="connsiteX53" fmla="*/ 1095494 w 1107044"/>
                  <a:gd name="connsiteY53" fmla="*/ 369108 h 1045792"/>
                  <a:gd name="connsiteX54" fmla="*/ 1102638 w 1107044"/>
                  <a:gd name="connsiteY54" fmla="*/ 185752 h 1045792"/>
                  <a:gd name="connsiteX55" fmla="*/ 1050250 w 1107044"/>
                  <a:gd name="connsiteY55" fmla="*/ 102408 h 1045792"/>
                  <a:gd name="connsiteX56" fmla="*/ 1005006 w 1107044"/>
                  <a:gd name="connsiteY56" fmla="*/ 47639 h 1045792"/>
                  <a:gd name="connsiteX57" fmla="*/ 935951 w 1107044"/>
                  <a:gd name="connsiteY57" fmla="*/ 15 h 1045792"/>
                  <a:gd name="connsiteX58" fmla="*/ 854987 w 1107044"/>
                  <a:gd name="connsiteY58" fmla="*/ 42876 h 1045792"/>
                  <a:gd name="connsiteX59" fmla="*/ 774025 w 1107044"/>
                  <a:gd name="connsiteY59" fmla="*/ 80977 h 1045792"/>
                  <a:gd name="connsiteX60" fmla="*/ 709731 w 1107044"/>
                  <a:gd name="connsiteY60" fmla="*/ 176227 h 1045792"/>
                  <a:gd name="connsiteX61" fmla="*/ 678775 w 1107044"/>
                  <a:gd name="connsiteY61" fmla="*/ 254808 h 1045792"/>
                  <a:gd name="connsiteX62" fmla="*/ 645438 w 1107044"/>
                  <a:gd name="connsiteY62" fmla="*/ 309577 h 1045792"/>
                  <a:gd name="connsiteX63" fmla="*/ 612100 w 1107044"/>
                  <a:gd name="connsiteY63" fmla="*/ 259570 h 1045792"/>
                  <a:gd name="connsiteX64" fmla="*/ 595431 w 1107044"/>
                  <a:gd name="connsiteY64" fmla="*/ 238139 h 1045792"/>
                  <a:gd name="connsiteX65" fmla="*/ 554950 w 1107044"/>
                  <a:gd name="connsiteY65" fmla="*/ 252427 h 1045792"/>
                  <a:gd name="connsiteX66" fmla="*/ 473987 w 1107044"/>
                  <a:gd name="connsiteY66" fmla="*/ 285764 h 1045792"/>
                  <a:gd name="connsiteX0" fmla="*/ 473987 w 1107044"/>
                  <a:gd name="connsiteY0" fmla="*/ 285764 h 1045792"/>
                  <a:gd name="connsiteX1" fmla="*/ 538281 w 1107044"/>
                  <a:gd name="connsiteY1" fmla="*/ 361964 h 1045792"/>
                  <a:gd name="connsiteX2" fmla="*/ 597813 w 1107044"/>
                  <a:gd name="connsiteY2" fmla="*/ 407208 h 1045792"/>
                  <a:gd name="connsiteX3" fmla="*/ 676394 w 1107044"/>
                  <a:gd name="connsiteY3" fmla="*/ 409589 h 1045792"/>
                  <a:gd name="connsiteX4" fmla="*/ 769263 w 1107044"/>
                  <a:gd name="connsiteY4" fmla="*/ 340533 h 1045792"/>
                  <a:gd name="connsiteX5" fmla="*/ 819269 w 1107044"/>
                  <a:gd name="connsiteY5" fmla="*/ 230995 h 1045792"/>
                  <a:gd name="connsiteX6" fmla="*/ 862131 w 1107044"/>
                  <a:gd name="connsiteY6" fmla="*/ 157177 h 1045792"/>
                  <a:gd name="connsiteX7" fmla="*/ 950238 w 1107044"/>
                  <a:gd name="connsiteY7" fmla="*/ 152414 h 1045792"/>
                  <a:gd name="connsiteX8" fmla="*/ 988338 w 1107044"/>
                  <a:gd name="connsiteY8" fmla="*/ 238139 h 1045792"/>
                  <a:gd name="connsiteX9" fmla="*/ 962144 w 1107044"/>
                  <a:gd name="connsiteY9" fmla="*/ 354820 h 1045792"/>
                  <a:gd name="connsiteX10" fmla="*/ 909756 w 1107044"/>
                  <a:gd name="connsiteY10" fmla="*/ 409589 h 1045792"/>
                  <a:gd name="connsiteX11" fmla="*/ 821650 w 1107044"/>
                  <a:gd name="connsiteY11" fmla="*/ 459595 h 1045792"/>
                  <a:gd name="connsiteX12" fmla="*/ 704969 w 1107044"/>
                  <a:gd name="connsiteY12" fmla="*/ 492933 h 1045792"/>
                  <a:gd name="connsiteX13" fmla="*/ 614481 w 1107044"/>
                  <a:gd name="connsiteY13" fmla="*/ 471502 h 1045792"/>
                  <a:gd name="connsiteX14" fmla="*/ 516850 w 1107044"/>
                  <a:gd name="connsiteY14" fmla="*/ 435783 h 1045792"/>
                  <a:gd name="connsiteX15" fmla="*/ 402550 w 1107044"/>
                  <a:gd name="connsiteY15" fmla="*/ 428639 h 1045792"/>
                  <a:gd name="connsiteX16" fmla="*/ 262056 w 1107044"/>
                  <a:gd name="connsiteY16" fmla="*/ 438164 h 1045792"/>
                  <a:gd name="connsiteX17" fmla="*/ 159663 w 1107044"/>
                  <a:gd name="connsiteY17" fmla="*/ 459595 h 1045792"/>
                  <a:gd name="connsiteX18" fmla="*/ 47744 w 1107044"/>
                  <a:gd name="connsiteY18" fmla="*/ 531033 h 1045792"/>
                  <a:gd name="connsiteX19" fmla="*/ 119 w 1107044"/>
                  <a:gd name="connsiteY19" fmla="*/ 638189 h 1045792"/>
                  <a:gd name="connsiteX20" fmla="*/ 38219 w 1107044"/>
                  <a:gd name="connsiteY20" fmla="*/ 762014 h 1045792"/>
                  <a:gd name="connsiteX21" fmla="*/ 152519 w 1107044"/>
                  <a:gd name="connsiteY21" fmla="*/ 819164 h 1045792"/>
                  <a:gd name="connsiteX22" fmla="*/ 285869 w 1107044"/>
                  <a:gd name="connsiteY22" fmla="*/ 826308 h 1045792"/>
                  <a:gd name="connsiteX23" fmla="*/ 423981 w 1107044"/>
                  <a:gd name="connsiteY23" fmla="*/ 795352 h 1045792"/>
                  <a:gd name="connsiteX24" fmla="*/ 531137 w 1107044"/>
                  <a:gd name="connsiteY24" fmla="*/ 778683 h 1045792"/>
                  <a:gd name="connsiteX25" fmla="*/ 595431 w 1107044"/>
                  <a:gd name="connsiteY25" fmla="*/ 781064 h 1045792"/>
                  <a:gd name="connsiteX26" fmla="*/ 652581 w 1107044"/>
                  <a:gd name="connsiteY26" fmla="*/ 809639 h 1045792"/>
                  <a:gd name="connsiteX27" fmla="*/ 664488 w 1107044"/>
                  <a:gd name="connsiteY27" fmla="*/ 862027 h 1045792"/>
                  <a:gd name="connsiteX28" fmla="*/ 604956 w 1107044"/>
                  <a:gd name="connsiteY28" fmla="*/ 919177 h 1045792"/>
                  <a:gd name="connsiteX29" fmla="*/ 545425 w 1107044"/>
                  <a:gd name="connsiteY29" fmla="*/ 959658 h 1045792"/>
                  <a:gd name="connsiteX30" fmla="*/ 519231 w 1107044"/>
                  <a:gd name="connsiteY30" fmla="*/ 976327 h 1045792"/>
                  <a:gd name="connsiteX31" fmla="*/ 540663 w 1107044"/>
                  <a:gd name="connsiteY31" fmla="*/ 1016808 h 1045792"/>
                  <a:gd name="connsiteX32" fmla="*/ 557331 w 1107044"/>
                  <a:gd name="connsiteY32" fmla="*/ 1045383 h 1045792"/>
                  <a:gd name="connsiteX33" fmla="*/ 607338 w 1107044"/>
                  <a:gd name="connsiteY33" fmla="*/ 995377 h 1045792"/>
                  <a:gd name="connsiteX34" fmla="*/ 681156 w 1107044"/>
                  <a:gd name="connsiteY34" fmla="*/ 950133 h 1045792"/>
                  <a:gd name="connsiteX35" fmla="*/ 735925 w 1107044"/>
                  <a:gd name="connsiteY35" fmla="*/ 935845 h 1045792"/>
                  <a:gd name="connsiteX36" fmla="*/ 766881 w 1107044"/>
                  <a:gd name="connsiteY36" fmla="*/ 878695 h 1045792"/>
                  <a:gd name="connsiteX37" fmla="*/ 776406 w 1107044"/>
                  <a:gd name="connsiteY37" fmla="*/ 797733 h 1045792"/>
                  <a:gd name="connsiteX38" fmla="*/ 745450 w 1107044"/>
                  <a:gd name="connsiteY38" fmla="*/ 709627 h 1045792"/>
                  <a:gd name="connsiteX39" fmla="*/ 697825 w 1107044"/>
                  <a:gd name="connsiteY39" fmla="*/ 666764 h 1045792"/>
                  <a:gd name="connsiteX40" fmla="*/ 614481 w 1107044"/>
                  <a:gd name="connsiteY40" fmla="*/ 650095 h 1045792"/>
                  <a:gd name="connsiteX41" fmla="*/ 500181 w 1107044"/>
                  <a:gd name="connsiteY41" fmla="*/ 671527 h 1045792"/>
                  <a:gd name="connsiteX42" fmla="*/ 428744 w 1107044"/>
                  <a:gd name="connsiteY42" fmla="*/ 690577 h 1045792"/>
                  <a:gd name="connsiteX43" fmla="*/ 326349 w 1107044"/>
                  <a:gd name="connsiteY43" fmla="*/ 712007 h 1045792"/>
                  <a:gd name="connsiteX44" fmla="*/ 200144 w 1107044"/>
                  <a:gd name="connsiteY44" fmla="*/ 721533 h 1045792"/>
                  <a:gd name="connsiteX45" fmla="*/ 119181 w 1107044"/>
                  <a:gd name="connsiteY45" fmla="*/ 669145 h 1045792"/>
                  <a:gd name="connsiteX46" fmla="*/ 157281 w 1107044"/>
                  <a:gd name="connsiteY46" fmla="*/ 571514 h 1045792"/>
                  <a:gd name="connsiteX47" fmla="*/ 321588 w 1107044"/>
                  <a:gd name="connsiteY47" fmla="*/ 528652 h 1045792"/>
                  <a:gd name="connsiteX48" fmla="*/ 452556 w 1107044"/>
                  <a:gd name="connsiteY48" fmla="*/ 552464 h 1045792"/>
                  <a:gd name="connsiteX49" fmla="*/ 564475 w 1107044"/>
                  <a:gd name="connsiteY49" fmla="*/ 590564 h 1045792"/>
                  <a:gd name="connsiteX50" fmla="*/ 712113 w 1107044"/>
                  <a:gd name="connsiteY50" fmla="*/ 614377 h 1045792"/>
                  <a:gd name="connsiteX51" fmla="*/ 881181 w 1107044"/>
                  <a:gd name="connsiteY51" fmla="*/ 557227 h 1045792"/>
                  <a:gd name="connsiteX52" fmla="*/ 1026438 w 1107044"/>
                  <a:gd name="connsiteY52" fmla="*/ 454833 h 1045792"/>
                  <a:gd name="connsiteX53" fmla="*/ 1095494 w 1107044"/>
                  <a:gd name="connsiteY53" fmla="*/ 369108 h 1045792"/>
                  <a:gd name="connsiteX54" fmla="*/ 1102638 w 1107044"/>
                  <a:gd name="connsiteY54" fmla="*/ 185752 h 1045792"/>
                  <a:gd name="connsiteX55" fmla="*/ 1050250 w 1107044"/>
                  <a:gd name="connsiteY55" fmla="*/ 102408 h 1045792"/>
                  <a:gd name="connsiteX56" fmla="*/ 1005006 w 1107044"/>
                  <a:gd name="connsiteY56" fmla="*/ 47639 h 1045792"/>
                  <a:gd name="connsiteX57" fmla="*/ 935951 w 1107044"/>
                  <a:gd name="connsiteY57" fmla="*/ 15 h 1045792"/>
                  <a:gd name="connsiteX58" fmla="*/ 854987 w 1107044"/>
                  <a:gd name="connsiteY58" fmla="*/ 42876 h 1045792"/>
                  <a:gd name="connsiteX59" fmla="*/ 774025 w 1107044"/>
                  <a:gd name="connsiteY59" fmla="*/ 80977 h 1045792"/>
                  <a:gd name="connsiteX60" fmla="*/ 709731 w 1107044"/>
                  <a:gd name="connsiteY60" fmla="*/ 176227 h 1045792"/>
                  <a:gd name="connsiteX61" fmla="*/ 678775 w 1107044"/>
                  <a:gd name="connsiteY61" fmla="*/ 254808 h 1045792"/>
                  <a:gd name="connsiteX62" fmla="*/ 645438 w 1107044"/>
                  <a:gd name="connsiteY62" fmla="*/ 309577 h 1045792"/>
                  <a:gd name="connsiteX63" fmla="*/ 612100 w 1107044"/>
                  <a:gd name="connsiteY63" fmla="*/ 259570 h 1045792"/>
                  <a:gd name="connsiteX64" fmla="*/ 595431 w 1107044"/>
                  <a:gd name="connsiteY64" fmla="*/ 238139 h 1045792"/>
                  <a:gd name="connsiteX65" fmla="*/ 554950 w 1107044"/>
                  <a:gd name="connsiteY65" fmla="*/ 252427 h 1045792"/>
                  <a:gd name="connsiteX66" fmla="*/ 473987 w 1107044"/>
                  <a:gd name="connsiteY66" fmla="*/ 285764 h 1045792"/>
                  <a:gd name="connsiteX0" fmla="*/ 473987 w 1107044"/>
                  <a:gd name="connsiteY0" fmla="*/ 285764 h 1045813"/>
                  <a:gd name="connsiteX1" fmla="*/ 538281 w 1107044"/>
                  <a:gd name="connsiteY1" fmla="*/ 361964 h 1045813"/>
                  <a:gd name="connsiteX2" fmla="*/ 597813 w 1107044"/>
                  <a:gd name="connsiteY2" fmla="*/ 407208 h 1045813"/>
                  <a:gd name="connsiteX3" fmla="*/ 676394 w 1107044"/>
                  <a:gd name="connsiteY3" fmla="*/ 409589 h 1045813"/>
                  <a:gd name="connsiteX4" fmla="*/ 769263 w 1107044"/>
                  <a:gd name="connsiteY4" fmla="*/ 340533 h 1045813"/>
                  <a:gd name="connsiteX5" fmla="*/ 819269 w 1107044"/>
                  <a:gd name="connsiteY5" fmla="*/ 230995 h 1045813"/>
                  <a:gd name="connsiteX6" fmla="*/ 862131 w 1107044"/>
                  <a:gd name="connsiteY6" fmla="*/ 157177 h 1045813"/>
                  <a:gd name="connsiteX7" fmla="*/ 950238 w 1107044"/>
                  <a:gd name="connsiteY7" fmla="*/ 152414 h 1045813"/>
                  <a:gd name="connsiteX8" fmla="*/ 988338 w 1107044"/>
                  <a:gd name="connsiteY8" fmla="*/ 238139 h 1045813"/>
                  <a:gd name="connsiteX9" fmla="*/ 962144 w 1107044"/>
                  <a:gd name="connsiteY9" fmla="*/ 354820 h 1045813"/>
                  <a:gd name="connsiteX10" fmla="*/ 909756 w 1107044"/>
                  <a:gd name="connsiteY10" fmla="*/ 409589 h 1045813"/>
                  <a:gd name="connsiteX11" fmla="*/ 821650 w 1107044"/>
                  <a:gd name="connsiteY11" fmla="*/ 459595 h 1045813"/>
                  <a:gd name="connsiteX12" fmla="*/ 704969 w 1107044"/>
                  <a:gd name="connsiteY12" fmla="*/ 492933 h 1045813"/>
                  <a:gd name="connsiteX13" fmla="*/ 614481 w 1107044"/>
                  <a:gd name="connsiteY13" fmla="*/ 471502 h 1045813"/>
                  <a:gd name="connsiteX14" fmla="*/ 516850 w 1107044"/>
                  <a:gd name="connsiteY14" fmla="*/ 435783 h 1045813"/>
                  <a:gd name="connsiteX15" fmla="*/ 402550 w 1107044"/>
                  <a:gd name="connsiteY15" fmla="*/ 428639 h 1045813"/>
                  <a:gd name="connsiteX16" fmla="*/ 262056 w 1107044"/>
                  <a:gd name="connsiteY16" fmla="*/ 438164 h 1045813"/>
                  <a:gd name="connsiteX17" fmla="*/ 159663 w 1107044"/>
                  <a:gd name="connsiteY17" fmla="*/ 459595 h 1045813"/>
                  <a:gd name="connsiteX18" fmla="*/ 47744 w 1107044"/>
                  <a:gd name="connsiteY18" fmla="*/ 531033 h 1045813"/>
                  <a:gd name="connsiteX19" fmla="*/ 119 w 1107044"/>
                  <a:gd name="connsiteY19" fmla="*/ 638189 h 1045813"/>
                  <a:gd name="connsiteX20" fmla="*/ 38219 w 1107044"/>
                  <a:gd name="connsiteY20" fmla="*/ 762014 h 1045813"/>
                  <a:gd name="connsiteX21" fmla="*/ 152519 w 1107044"/>
                  <a:gd name="connsiteY21" fmla="*/ 819164 h 1045813"/>
                  <a:gd name="connsiteX22" fmla="*/ 285869 w 1107044"/>
                  <a:gd name="connsiteY22" fmla="*/ 826308 h 1045813"/>
                  <a:gd name="connsiteX23" fmla="*/ 423981 w 1107044"/>
                  <a:gd name="connsiteY23" fmla="*/ 795352 h 1045813"/>
                  <a:gd name="connsiteX24" fmla="*/ 531137 w 1107044"/>
                  <a:gd name="connsiteY24" fmla="*/ 778683 h 1045813"/>
                  <a:gd name="connsiteX25" fmla="*/ 595431 w 1107044"/>
                  <a:gd name="connsiteY25" fmla="*/ 781064 h 1045813"/>
                  <a:gd name="connsiteX26" fmla="*/ 652581 w 1107044"/>
                  <a:gd name="connsiteY26" fmla="*/ 809639 h 1045813"/>
                  <a:gd name="connsiteX27" fmla="*/ 664488 w 1107044"/>
                  <a:gd name="connsiteY27" fmla="*/ 862027 h 1045813"/>
                  <a:gd name="connsiteX28" fmla="*/ 604956 w 1107044"/>
                  <a:gd name="connsiteY28" fmla="*/ 919177 h 1045813"/>
                  <a:gd name="connsiteX29" fmla="*/ 545425 w 1107044"/>
                  <a:gd name="connsiteY29" fmla="*/ 959658 h 1045813"/>
                  <a:gd name="connsiteX30" fmla="*/ 533518 w 1107044"/>
                  <a:gd name="connsiteY30" fmla="*/ 969183 h 1045813"/>
                  <a:gd name="connsiteX31" fmla="*/ 540663 w 1107044"/>
                  <a:gd name="connsiteY31" fmla="*/ 1016808 h 1045813"/>
                  <a:gd name="connsiteX32" fmla="*/ 557331 w 1107044"/>
                  <a:gd name="connsiteY32" fmla="*/ 1045383 h 1045813"/>
                  <a:gd name="connsiteX33" fmla="*/ 607338 w 1107044"/>
                  <a:gd name="connsiteY33" fmla="*/ 995377 h 1045813"/>
                  <a:gd name="connsiteX34" fmla="*/ 681156 w 1107044"/>
                  <a:gd name="connsiteY34" fmla="*/ 950133 h 1045813"/>
                  <a:gd name="connsiteX35" fmla="*/ 735925 w 1107044"/>
                  <a:gd name="connsiteY35" fmla="*/ 935845 h 1045813"/>
                  <a:gd name="connsiteX36" fmla="*/ 766881 w 1107044"/>
                  <a:gd name="connsiteY36" fmla="*/ 878695 h 1045813"/>
                  <a:gd name="connsiteX37" fmla="*/ 776406 w 1107044"/>
                  <a:gd name="connsiteY37" fmla="*/ 797733 h 1045813"/>
                  <a:gd name="connsiteX38" fmla="*/ 745450 w 1107044"/>
                  <a:gd name="connsiteY38" fmla="*/ 709627 h 1045813"/>
                  <a:gd name="connsiteX39" fmla="*/ 697825 w 1107044"/>
                  <a:gd name="connsiteY39" fmla="*/ 666764 h 1045813"/>
                  <a:gd name="connsiteX40" fmla="*/ 614481 w 1107044"/>
                  <a:gd name="connsiteY40" fmla="*/ 650095 h 1045813"/>
                  <a:gd name="connsiteX41" fmla="*/ 500181 w 1107044"/>
                  <a:gd name="connsiteY41" fmla="*/ 671527 h 1045813"/>
                  <a:gd name="connsiteX42" fmla="*/ 428744 w 1107044"/>
                  <a:gd name="connsiteY42" fmla="*/ 690577 h 1045813"/>
                  <a:gd name="connsiteX43" fmla="*/ 326349 w 1107044"/>
                  <a:gd name="connsiteY43" fmla="*/ 712007 h 1045813"/>
                  <a:gd name="connsiteX44" fmla="*/ 200144 w 1107044"/>
                  <a:gd name="connsiteY44" fmla="*/ 721533 h 1045813"/>
                  <a:gd name="connsiteX45" fmla="*/ 119181 w 1107044"/>
                  <a:gd name="connsiteY45" fmla="*/ 669145 h 1045813"/>
                  <a:gd name="connsiteX46" fmla="*/ 157281 w 1107044"/>
                  <a:gd name="connsiteY46" fmla="*/ 571514 h 1045813"/>
                  <a:gd name="connsiteX47" fmla="*/ 321588 w 1107044"/>
                  <a:gd name="connsiteY47" fmla="*/ 528652 h 1045813"/>
                  <a:gd name="connsiteX48" fmla="*/ 452556 w 1107044"/>
                  <a:gd name="connsiteY48" fmla="*/ 552464 h 1045813"/>
                  <a:gd name="connsiteX49" fmla="*/ 564475 w 1107044"/>
                  <a:gd name="connsiteY49" fmla="*/ 590564 h 1045813"/>
                  <a:gd name="connsiteX50" fmla="*/ 712113 w 1107044"/>
                  <a:gd name="connsiteY50" fmla="*/ 614377 h 1045813"/>
                  <a:gd name="connsiteX51" fmla="*/ 881181 w 1107044"/>
                  <a:gd name="connsiteY51" fmla="*/ 557227 h 1045813"/>
                  <a:gd name="connsiteX52" fmla="*/ 1026438 w 1107044"/>
                  <a:gd name="connsiteY52" fmla="*/ 454833 h 1045813"/>
                  <a:gd name="connsiteX53" fmla="*/ 1095494 w 1107044"/>
                  <a:gd name="connsiteY53" fmla="*/ 369108 h 1045813"/>
                  <a:gd name="connsiteX54" fmla="*/ 1102638 w 1107044"/>
                  <a:gd name="connsiteY54" fmla="*/ 185752 h 1045813"/>
                  <a:gd name="connsiteX55" fmla="*/ 1050250 w 1107044"/>
                  <a:gd name="connsiteY55" fmla="*/ 102408 h 1045813"/>
                  <a:gd name="connsiteX56" fmla="*/ 1005006 w 1107044"/>
                  <a:gd name="connsiteY56" fmla="*/ 47639 h 1045813"/>
                  <a:gd name="connsiteX57" fmla="*/ 935951 w 1107044"/>
                  <a:gd name="connsiteY57" fmla="*/ 15 h 1045813"/>
                  <a:gd name="connsiteX58" fmla="*/ 854987 w 1107044"/>
                  <a:gd name="connsiteY58" fmla="*/ 42876 h 1045813"/>
                  <a:gd name="connsiteX59" fmla="*/ 774025 w 1107044"/>
                  <a:gd name="connsiteY59" fmla="*/ 80977 h 1045813"/>
                  <a:gd name="connsiteX60" fmla="*/ 709731 w 1107044"/>
                  <a:gd name="connsiteY60" fmla="*/ 176227 h 1045813"/>
                  <a:gd name="connsiteX61" fmla="*/ 678775 w 1107044"/>
                  <a:gd name="connsiteY61" fmla="*/ 254808 h 1045813"/>
                  <a:gd name="connsiteX62" fmla="*/ 645438 w 1107044"/>
                  <a:gd name="connsiteY62" fmla="*/ 309577 h 1045813"/>
                  <a:gd name="connsiteX63" fmla="*/ 612100 w 1107044"/>
                  <a:gd name="connsiteY63" fmla="*/ 259570 h 1045813"/>
                  <a:gd name="connsiteX64" fmla="*/ 595431 w 1107044"/>
                  <a:gd name="connsiteY64" fmla="*/ 238139 h 1045813"/>
                  <a:gd name="connsiteX65" fmla="*/ 554950 w 1107044"/>
                  <a:gd name="connsiteY65" fmla="*/ 252427 h 1045813"/>
                  <a:gd name="connsiteX66" fmla="*/ 473987 w 1107044"/>
                  <a:gd name="connsiteY66" fmla="*/ 285764 h 1045813"/>
                  <a:gd name="connsiteX0" fmla="*/ 473987 w 1107044"/>
                  <a:gd name="connsiteY0" fmla="*/ 285764 h 1045539"/>
                  <a:gd name="connsiteX1" fmla="*/ 538281 w 1107044"/>
                  <a:gd name="connsiteY1" fmla="*/ 361964 h 1045539"/>
                  <a:gd name="connsiteX2" fmla="*/ 597813 w 1107044"/>
                  <a:gd name="connsiteY2" fmla="*/ 407208 h 1045539"/>
                  <a:gd name="connsiteX3" fmla="*/ 676394 w 1107044"/>
                  <a:gd name="connsiteY3" fmla="*/ 409589 h 1045539"/>
                  <a:gd name="connsiteX4" fmla="*/ 769263 w 1107044"/>
                  <a:gd name="connsiteY4" fmla="*/ 340533 h 1045539"/>
                  <a:gd name="connsiteX5" fmla="*/ 819269 w 1107044"/>
                  <a:gd name="connsiteY5" fmla="*/ 230995 h 1045539"/>
                  <a:gd name="connsiteX6" fmla="*/ 862131 w 1107044"/>
                  <a:gd name="connsiteY6" fmla="*/ 157177 h 1045539"/>
                  <a:gd name="connsiteX7" fmla="*/ 950238 w 1107044"/>
                  <a:gd name="connsiteY7" fmla="*/ 152414 h 1045539"/>
                  <a:gd name="connsiteX8" fmla="*/ 988338 w 1107044"/>
                  <a:gd name="connsiteY8" fmla="*/ 238139 h 1045539"/>
                  <a:gd name="connsiteX9" fmla="*/ 962144 w 1107044"/>
                  <a:gd name="connsiteY9" fmla="*/ 354820 h 1045539"/>
                  <a:gd name="connsiteX10" fmla="*/ 909756 w 1107044"/>
                  <a:gd name="connsiteY10" fmla="*/ 409589 h 1045539"/>
                  <a:gd name="connsiteX11" fmla="*/ 821650 w 1107044"/>
                  <a:gd name="connsiteY11" fmla="*/ 459595 h 1045539"/>
                  <a:gd name="connsiteX12" fmla="*/ 704969 w 1107044"/>
                  <a:gd name="connsiteY12" fmla="*/ 492933 h 1045539"/>
                  <a:gd name="connsiteX13" fmla="*/ 614481 w 1107044"/>
                  <a:gd name="connsiteY13" fmla="*/ 471502 h 1045539"/>
                  <a:gd name="connsiteX14" fmla="*/ 516850 w 1107044"/>
                  <a:gd name="connsiteY14" fmla="*/ 435783 h 1045539"/>
                  <a:gd name="connsiteX15" fmla="*/ 402550 w 1107044"/>
                  <a:gd name="connsiteY15" fmla="*/ 428639 h 1045539"/>
                  <a:gd name="connsiteX16" fmla="*/ 262056 w 1107044"/>
                  <a:gd name="connsiteY16" fmla="*/ 438164 h 1045539"/>
                  <a:gd name="connsiteX17" fmla="*/ 159663 w 1107044"/>
                  <a:gd name="connsiteY17" fmla="*/ 459595 h 1045539"/>
                  <a:gd name="connsiteX18" fmla="*/ 47744 w 1107044"/>
                  <a:gd name="connsiteY18" fmla="*/ 531033 h 1045539"/>
                  <a:gd name="connsiteX19" fmla="*/ 119 w 1107044"/>
                  <a:gd name="connsiteY19" fmla="*/ 638189 h 1045539"/>
                  <a:gd name="connsiteX20" fmla="*/ 38219 w 1107044"/>
                  <a:gd name="connsiteY20" fmla="*/ 762014 h 1045539"/>
                  <a:gd name="connsiteX21" fmla="*/ 152519 w 1107044"/>
                  <a:gd name="connsiteY21" fmla="*/ 819164 h 1045539"/>
                  <a:gd name="connsiteX22" fmla="*/ 285869 w 1107044"/>
                  <a:gd name="connsiteY22" fmla="*/ 826308 h 1045539"/>
                  <a:gd name="connsiteX23" fmla="*/ 423981 w 1107044"/>
                  <a:gd name="connsiteY23" fmla="*/ 795352 h 1045539"/>
                  <a:gd name="connsiteX24" fmla="*/ 531137 w 1107044"/>
                  <a:gd name="connsiteY24" fmla="*/ 778683 h 1045539"/>
                  <a:gd name="connsiteX25" fmla="*/ 595431 w 1107044"/>
                  <a:gd name="connsiteY25" fmla="*/ 781064 h 1045539"/>
                  <a:gd name="connsiteX26" fmla="*/ 652581 w 1107044"/>
                  <a:gd name="connsiteY26" fmla="*/ 809639 h 1045539"/>
                  <a:gd name="connsiteX27" fmla="*/ 664488 w 1107044"/>
                  <a:gd name="connsiteY27" fmla="*/ 862027 h 1045539"/>
                  <a:gd name="connsiteX28" fmla="*/ 604956 w 1107044"/>
                  <a:gd name="connsiteY28" fmla="*/ 919177 h 1045539"/>
                  <a:gd name="connsiteX29" fmla="*/ 545425 w 1107044"/>
                  <a:gd name="connsiteY29" fmla="*/ 959658 h 1045539"/>
                  <a:gd name="connsiteX30" fmla="*/ 533518 w 1107044"/>
                  <a:gd name="connsiteY30" fmla="*/ 969183 h 1045539"/>
                  <a:gd name="connsiteX31" fmla="*/ 550188 w 1107044"/>
                  <a:gd name="connsiteY31" fmla="*/ 1009664 h 1045539"/>
                  <a:gd name="connsiteX32" fmla="*/ 557331 w 1107044"/>
                  <a:gd name="connsiteY32" fmla="*/ 1045383 h 1045539"/>
                  <a:gd name="connsiteX33" fmla="*/ 607338 w 1107044"/>
                  <a:gd name="connsiteY33" fmla="*/ 995377 h 1045539"/>
                  <a:gd name="connsiteX34" fmla="*/ 681156 w 1107044"/>
                  <a:gd name="connsiteY34" fmla="*/ 950133 h 1045539"/>
                  <a:gd name="connsiteX35" fmla="*/ 735925 w 1107044"/>
                  <a:gd name="connsiteY35" fmla="*/ 935845 h 1045539"/>
                  <a:gd name="connsiteX36" fmla="*/ 766881 w 1107044"/>
                  <a:gd name="connsiteY36" fmla="*/ 878695 h 1045539"/>
                  <a:gd name="connsiteX37" fmla="*/ 776406 w 1107044"/>
                  <a:gd name="connsiteY37" fmla="*/ 797733 h 1045539"/>
                  <a:gd name="connsiteX38" fmla="*/ 745450 w 1107044"/>
                  <a:gd name="connsiteY38" fmla="*/ 709627 h 1045539"/>
                  <a:gd name="connsiteX39" fmla="*/ 697825 w 1107044"/>
                  <a:gd name="connsiteY39" fmla="*/ 666764 h 1045539"/>
                  <a:gd name="connsiteX40" fmla="*/ 614481 w 1107044"/>
                  <a:gd name="connsiteY40" fmla="*/ 650095 h 1045539"/>
                  <a:gd name="connsiteX41" fmla="*/ 500181 w 1107044"/>
                  <a:gd name="connsiteY41" fmla="*/ 671527 h 1045539"/>
                  <a:gd name="connsiteX42" fmla="*/ 428744 w 1107044"/>
                  <a:gd name="connsiteY42" fmla="*/ 690577 h 1045539"/>
                  <a:gd name="connsiteX43" fmla="*/ 326349 w 1107044"/>
                  <a:gd name="connsiteY43" fmla="*/ 712007 h 1045539"/>
                  <a:gd name="connsiteX44" fmla="*/ 200144 w 1107044"/>
                  <a:gd name="connsiteY44" fmla="*/ 721533 h 1045539"/>
                  <a:gd name="connsiteX45" fmla="*/ 119181 w 1107044"/>
                  <a:gd name="connsiteY45" fmla="*/ 669145 h 1045539"/>
                  <a:gd name="connsiteX46" fmla="*/ 157281 w 1107044"/>
                  <a:gd name="connsiteY46" fmla="*/ 571514 h 1045539"/>
                  <a:gd name="connsiteX47" fmla="*/ 321588 w 1107044"/>
                  <a:gd name="connsiteY47" fmla="*/ 528652 h 1045539"/>
                  <a:gd name="connsiteX48" fmla="*/ 452556 w 1107044"/>
                  <a:gd name="connsiteY48" fmla="*/ 552464 h 1045539"/>
                  <a:gd name="connsiteX49" fmla="*/ 564475 w 1107044"/>
                  <a:gd name="connsiteY49" fmla="*/ 590564 h 1045539"/>
                  <a:gd name="connsiteX50" fmla="*/ 712113 w 1107044"/>
                  <a:gd name="connsiteY50" fmla="*/ 614377 h 1045539"/>
                  <a:gd name="connsiteX51" fmla="*/ 881181 w 1107044"/>
                  <a:gd name="connsiteY51" fmla="*/ 557227 h 1045539"/>
                  <a:gd name="connsiteX52" fmla="*/ 1026438 w 1107044"/>
                  <a:gd name="connsiteY52" fmla="*/ 454833 h 1045539"/>
                  <a:gd name="connsiteX53" fmla="*/ 1095494 w 1107044"/>
                  <a:gd name="connsiteY53" fmla="*/ 369108 h 1045539"/>
                  <a:gd name="connsiteX54" fmla="*/ 1102638 w 1107044"/>
                  <a:gd name="connsiteY54" fmla="*/ 185752 h 1045539"/>
                  <a:gd name="connsiteX55" fmla="*/ 1050250 w 1107044"/>
                  <a:gd name="connsiteY55" fmla="*/ 102408 h 1045539"/>
                  <a:gd name="connsiteX56" fmla="*/ 1005006 w 1107044"/>
                  <a:gd name="connsiteY56" fmla="*/ 47639 h 1045539"/>
                  <a:gd name="connsiteX57" fmla="*/ 935951 w 1107044"/>
                  <a:gd name="connsiteY57" fmla="*/ 15 h 1045539"/>
                  <a:gd name="connsiteX58" fmla="*/ 854987 w 1107044"/>
                  <a:gd name="connsiteY58" fmla="*/ 42876 h 1045539"/>
                  <a:gd name="connsiteX59" fmla="*/ 774025 w 1107044"/>
                  <a:gd name="connsiteY59" fmla="*/ 80977 h 1045539"/>
                  <a:gd name="connsiteX60" fmla="*/ 709731 w 1107044"/>
                  <a:gd name="connsiteY60" fmla="*/ 176227 h 1045539"/>
                  <a:gd name="connsiteX61" fmla="*/ 678775 w 1107044"/>
                  <a:gd name="connsiteY61" fmla="*/ 254808 h 1045539"/>
                  <a:gd name="connsiteX62" fmla="*/ 645438 w 1107044"/>
                  <a:gd name="connsiteY62" fmla="*/ 309577 h 1045539"/>
                  <a:gd name="connsiteX63" fmla="*/ 612100 w 1107044"/>
                  <a:gd name="connsiteY63" fmla="*/ 259570 h 1045539"/>
                  <a:gd name="connsiteX64" fmla="*/ 595431 w 1107044"/>
                  <a:gd name="connsiteY64" fmla="*/ 238139 h 1045539"/>
                  <a:gd name="connsiteX65" fmla="*/ 554950 w 1107044"/>
                  <a:gd name="connsiteY65" fmla="*/ 252427 h 1045539"/>
                  <a:gd name="connsiteX66" fmla="*/ 473987 w 1107044"/>
                  <a:gd name="connsiteY66" fmla="*/ 285764 h 1045539"/>
                  <a:gd name="connsiteX0" fmla="*/ 473987 w 1107044"/>
                  <a:gd name="connsiteY0" fmla="*/ 285764 h 1045539"/>
                  <a:gd name="connsiteX1" fmla="*/ 538281 w 1107044"/>
                  <a:gd name="connsiteY1" fmla="*/ 361964 h 1045539"/>
                  <a:gd name="connsiteX2" fmla="*/ 597813 w 1107044"/>
                  <a:gd name="connsiteY2" fmla="*/ 407208 h 1045539"/>
                  <a:gd name="connsiteX3" fmla="*/ 676394 w 1107044"/>
                  <a:gd name="connsiteY3" fmla="*/ 409589 h 1045539"/>
                  <a:gd name="connsiteX4" fmla="*/ 769263 w 1107044"/>
                  <a:gd name="connsiteY4" fmla="*/ 340533 h 1045539"/>
                  <a:gd name="connsiteX5" fmla="*/ 819269 w 1107044"/>
                  <a:gd name="connsiteY5" fmla="*/ 230995 h 1045539"/>
                  <a:gd name="connsiteX6" fmla="*/ 862131 w 1107044"/>
                  <a:gd name="connsiteY6" fmla="*/ 157177 h 1045539"/>
                  <a:gd name="connsiteX7" fmla="*/ 950238 w 1107044"/>
                  <a:gd name="connsiteY7" fmla="*/ 152414 h 1045539"/>
                  <a:gd name="connsiteX8" fmla="*/ 988338 w 1107044"/>
                  <a:gd name="connsiteY8" fmla="*/ 238139 h 1045539"/>
                  <a:gd name="connsiteX9" fmla="*/ 962144 w 1107044"/>
                  <a:gd name="connsiteY9" fmla="*/ 354820 h 1045539"/>
                  <a:gd name="connsiteX10" fmla="*/ 909756 w 1107044"/>
                  <a:gd name="connsiteY10" fmla="*/ 409589 h 1045539"/>
                  <a:gd name="connsiteX11" fmla="*/ 821650 w 1107044"/>
                  <a:gd name="connsiteY11" fmla="*/ 459595 h 1045539"/>
                  <a:gd name="connsiteX12" fmla="*/ 704969 w 1107044"/>
                  <a:gd name="connsiteY12" fmla="*/ 492933 h 1045539"/>
                  <a:gd name="connsiteX13" fmla="*/ 614481 w 1107044"/>
                  <a:gd name="connsiteY13" fmla="*/ 471502 h 1045539"/>
                  <a:gd name="connsiteX14" fmla="*/ 516850 w 1107044"/>
                  <a:gd name="connsiteY14" fmla="*/ 435783 h 1045539"/>
                  <a:gd name="connsiteX15" fmla="*/ 402550 w 1107044"/>
                  <a:gd name="connsiteY15" fmla="*/ 428639 h 1045539"/>
                  <a:gd name="connsiteX16" fmla="*/ 262056 w 1107044"/>
                  <a:gd name="connsiteY16" fmla="*/ 438164 h 1045539"/>
                  <a:gd name="connsiteX17" fmla="*/ 159663 w 1107044"/>
                  <a:gd name="connsiteY17" fmla="*/ 459595 h 1045539"/>
                  <a:gd name="connsiteX18" fmla="*/ 47744 w 1107044"/>
                  <a:gd name="connsiteY18" fmla="*/ 531033 h 1045539"/>
                  <a:gd name="connsiteX19" fmla="*/ 119 w 1107044"/>
                  <a:gd name="connsiteY19" fmla="*/ 638189 h 1045539"/>
                  <a:gd name="connsiteX20" fmla="*/ 38219 w 1107044"/>
                  <a:gd name="connsiteY20" fmla="*/ 762014 h 1045539"/>
                  <a:gd name="connsiteX21" fmla="*/ 152519 w 1107044"/>
                  <a:gd name="connsiteY21" fmla="*/ 819164 h 1045539"/>
                  <a:gd name="connsiteX22" fmla="*/ 285869 w 1107044"/>
                  <a:gd name="connsiteY22" fmla="*/ 826308 h 1045539"/>
                  <a:gd name="connsiteX23" fmla="*/ 423981 w 1107044"/>
                  <a:gd name="connsiteY23" fmla="*/ 795352 h 1045539"/>
                  <a:gd name="connsiteX24" fmla="*/ 531137 w 1107044"/>
                  <a:gd name="connsiteY24" fmla="*/ 778683 h 1045539"/>
                  <a:gd name="connsiteX25" fmla="*/ 595431 w 1107044"/>
                  <a:gd name="connsiteY25" fmla="*/ 781064 h 1045539"/>
                  <a:gd name="connsiteX26" fmla="*/ 652581 w 1107044"/>
                  <a:gd name="connsiteY26" fmla="*/ 809639 h 1045539"/>
                  <a:gd name="connsiteX27" fmla="*/ 664488 w 1107044"/>
                  <a:gd name="connsiteY27" fmla="*/ 862027 h 1045539"/>
                  <a:gd name="connsiteX28" fmla="*/ 604956 w 1107044"/>
                  <a:gd name="connsiteY28" fmla="*/ 919177 h 1045539"/>
                  <a:gd name="connsiteX29" fmla="*/ 545425 w 1107044"/>
                  <a:gd name="connsiteY29" fmla="*/ 959658 h 1045539"/>
                  <a:gd name="connsiteX30" fmla="*/ 533518 w 1107044"/>
                  <a:gd name="connsiteY30" fmla="*/ 969183 h 1045539"/>
                  <a:gd name="connsiteX31" fmla="*/ 550188 w 1107044"/>
                  <a:gd name="connsiteY31" fmla="*/ 1009664 h 1045539"/>
                  <a:gd name="connsiteX32" fmla="*/ 559712 w 1107044"/>
                  <a:gd name="connsiteY32" fmla="*/ 1045383 h 1045539"/>
                  <a:gd name="connsiteX33" fmla="*/ 607338 w 1107044"/>
                  <a:gd name="connsiteY33" fmla="*/ 995377 h 1045539"/>
                  <a:gd name="connsiteX34" fmla="*/ 681156 w 1107044"/>
                  <a:gd name="connsiteY34" fmla="*/ 950133 h 1045539"/>
                  <a:gd name="connsiteX35" fmla="*/ 735925 w 1107044"/>
                  <a:gd name="connsiteY35" fmla="*/ 935845 h 1045539"/>
                  <a:gd name="connsiteX36" fmla="*/ 766881 w 1107044"/>
                  <a:gd name="connsiteY36" fmla="*/ 878695 h 1045539"/>
                  <a:gd name="connsiteX37" fmla="*/ 776406 w 1107044"/>
                  <a:gd name="connsiteY37" fmla="*/ 797733 h 1045539"/>
                  <a:gd name="connsiteX38" fmla="*/ 745450 w 1107044"/>
                  <a:gd name="connsiteY38" fmla="*/ 709627 h 1045539"/>
                  <a:gd name="connsiteX39" fmla="*/ 697825 w 1107044"/>
                  <a:gd name="connsiteY39" fmla="*/ 666764 h 1045539"/>
                  <a:gd name="connsiteX40" fmla="*/ 614481 w 1107044"/>
                  <a:gd name="connsiteY40" fmla="*/ 650095 h 1045539"/>
                  <a:gd name="connsiteX41" fmla="*/ 500181 w 1107044"/>
                  <a:gd name="connsiteY41" fmla="*/ 671527 h 1045539"/>
                  <a:gd name="connsiteX42" fmla="*/ 428744 w 1107044"/>
                  <a:gd name="connsiteY42" fmla="*/ 690577 h 1045539"/>
                  <a:gd name="connsiteX43" fmla="*/ 326349 w 1107044"/>
                  <a:gd name="connsiteY43" fmla="*/ 712007 h 1045539"/>
                  <a:gd name="connsiteX44" fmla="*/ 200144 w 1107044"/>
                  <a:gd name="connsiteY44" fmla="*/ 721533 h 1045539"/>
                  <a:gd name="connsiteX45" fmla="*/ 119181 w 1107044"/>
                  <a:gd name="connsiteY45" fmla="*/ 669145 h 1045539"/>
                  <a:gd name="connsiteX46" fmla="*/ 157281 w 1107044"/>
                  <a:gd name="connsiteY46" fmla="*/ 571514 h 1045539"/>
                  <a:gd name="connsiteX47" fmla="*/ 321588 w 1107044"/>
                  <a:gd name="connsiteY47" fmla="*/ 528652 h 1045539"/>
                  <a:gd name="connsiteX48" fmla="*/ 452556 w 1107044"/>
                  <a:gd name="connsiteY48" fmla="*/ 552464 h 1045539"/>
                  <a:gd name="connsiteX49" fmla="*/ 564475 w 1107044"/>
                  <a:gd name="connsiteY49" fmla="*/ 590564 h 1045539"/>
                  <a:gd name="connsiteX50" fmla="*/ 712113 w 1107044"/>
                  <a:gd name="connsiteY50" fmla="*/ 614377 h 1045539"/>
                  <a:gd name="connsiteX51" fmla="*/ 881181 w 1107044"/>
                  <a:gd name="connsiteY51" fmla="*/ 557227 h 1045539"/>
                  <a:gd name="connsiteX52" fmla="*/ 1026438 w 1107044"/>
                  <a:gd name="connsiteY52" fmla="*/ 454833 h 1045539"/>
                  <a:gd name="connsiteX53" fmla="*/ 1095494 w 1107044"/>
                  <a:gd name="connsiteY53" fmla="*/ 369108 h 1045539"/>
                  <a:gd name="connsiteX54" fmla="*/ 1102638 w 1107044"/>
                  <a:gd name="connsiteY54" fmla="*/ 185752 h 1045539"/>
                  <a:gd name="connsiteX55" fmla="*/ 1050250 w 1107044"/>
                  <a:gd name="connsiteY55" fmla="*/ 102408 h 1045539"/>
                  <a:gd name="connsiteX56" fmla="*/ 1005006 w 1107044"/>
                  <a:gd name="connsiteY56" fmla="*/ 47639 h 1045539"/>
                  <a:gd name="connsiteX57" fmla="*/ 935951 w 1107044"/>
                  <a:gd name="connsiteY57" fmla="*/ 15 h 1045539"/>
                  <a:gd name="connsiteX58" fmla="*/ 854987 w 1107044"/>
                  <a:gd name="connsiteY58" fmla="*/ 42876 h 1045539"/>
                  <a:gd name="connsiteX59" fmla="*/ 774025 w 1107044"/>
                  <a:gd name="connsiteY59" fmla="*/ 80977 h 1045539"/>
                  <a:gd name="connsiteX60" fmla="*/ 709731 w 1107044"/>
                  <a:gd name="connsiteY60" fmla="*/ 176227 h 1045539"/>
                  <a:gd name="connsiteX61" fmla="*/ 678775 w 1107044"/>
                  <a:gd name="connsiteY61" fmla="*/ 254808 h 1045539"/>
                  <a:gd name="connsiteX62" fmla="*/ 645438 w 1107044"/>
                  <a:gd name="connsiteY62" fmla="*/ 309577 h 1045539"/>
                  <a:gd name="connsiteX63" fmla="*/ 612100 w 1107044"/>
                  <a:gd name="connsiteY63" fmla="*/ 259570 h 1045539"/>
                  <a:gd name="connsiteX64" fmla="*/ 595431 w 1107044"/>
                  <a:gd name="connsiteY64" fmla="*/ 238139 h 1045539"/>
                  <a:gd name="connsiteX65" fmla="*/ 554950 w 1107044"/>
                  <a:gd name="connsiteY65" fmla="*/ 252427 h 1045539"/>
                  <a:gd name="connsiteX66" fmla="*/ 473987 w 1107044"/>
                  <a:gd name="connsiteY66" fmla="*/ 285764 h 1045539"/>
                  <a:gd name="connsiteX0" fmla="*/ 473987 w 1107044"/>
                  <a:gd name="connsiteY0" fmla="*/ 285785 h 1045560"/>
                  <a:gd name="connsiteX1" fmla="*/ 538281 w 1107044"/>
                  <a:gd name="connsiteY1" fmla="*/ 361985 h 1045560"/>
                  <a:gd name="connsiteX2" fmla="*/ 597813 w 1107044"/>
                  <a:gd name="connsiteY2" fmla="*/ 407229 h 1045560"/>
                  <a:gd name="connsiteX3" fmla="*/ 676394 w 1107044"/>
                  <a:gd name="connsiteY3" fmla="*/ 409610 h 1045560"/>
                  <a:gd name="connsiteX4" fmla="*/ 769263 w 1107044"/>
                  <a:gd name="connsiteY4" fmla="*/ 340554 h 1045560"/>
                  <a:gd name="connsiteX5" fmla="*/ 819269 w 1107044"/>
                  <a:gd name="connsiteY5" fmla="*/ 231016 h 1045560"/>
                  <a:gd name="connsiteX6" fmla="*/ 862131 w 1107044"/>
                  <a:gd name="connsiteY6" fmla="*/ 157198 h 1045560"/>
                  <a:gd name="connsiteX7" fmla="*/ 950238 w 1107044"/>
                  <a:gd name="connsiteY7" fmla="*/ 152435 h 1045560"/>
                  <a:gd name="connsiteX8" fmla="*/ 988338 w 1107044"/>
                  <a:gd name="connsiteY8" fmla="*/ 238160 h 1045560"/>
                  <a:gd name="connsiteX9" fmla="*/ 962144 w 1107044"/>
                  <a:gd name="connsiteY9" fmla="*/ 354841 h 1045560"/>
                  <a:gd name="connsiteX10" fmla="*/ 909756 w 1107044"/>
                  <a:gd name="connsiteY10" fmla="*/ 409610 h 1045560"/>
                  <a:gd name="connsiteX11" fmla="*/ 821650 w 1107044"/>
                  <a:gd name="connsiteY11" fmla="*/ 459616 h 1045560"/>
                  <a:gd name="connsiteX12" fmla="*/ 704969 w 1107044"/>
                  <a:gd name="connsiteY12" fmla="*/ 492954 h 1045560"/>
                  <a:gd name="connsiteX13" fmla="*/ 614481 w 1107044"/>
                  <a:gd name="connsiteY13" fmla="*/ 471523 h 1045560"/>
                  <a:gd name="connsiteX14" fmla="*/ 516850 w 1107044"/>
                  <a:gd name="connsiteY14" fmla="*/ 435804 h 1045560"/>
                  <a:gd name="connsiteX15" fmla="*/ 402550 w 1107044"/>
                  <a:gd name="connsiteY15" fmla="*/ 428660 h 1045560"/>
                  <a:gd name="connsiteX16" fmla="*/ 262056 w 1107044"/>
                  <a:gd name="connsiteY16" fmla="*/ 438185 h 1045560"/>
                  <a:gd name="connsiteX17" fmla="*/ 159663 w 1107044"/>
                  <a:gd name="connsiteY17" fmla="*/ 459616 h 1045560"/>
                  <a:gd name="connsiteX18" fmla="*/ 47744 w 1107044"/>
                  <a:gd name="connsiteY18" fmla="*/ 531054 h 1045560"/>
                  <a:gd name="connsiteX19" fmla="*/ 119 w 1107044"/>
                  <a:gd name="connsiteY19" fmla="*/ 638210 h 1045560"/>
                  <a:gd name="connsiteX20" fmla="*/ 38219 w 1107044"/>
                  <a:gd name="connsiteY20" fmla="*/ 762035 h 1045560"/>
                  <a:gd name="connsiteX21" fmla="*/ 152519 w 1107044"/>
                  <a:gd name="connsiteY21" fmla="*/ 819185 h 1045560"/>
                  <a:gd name="connsiteX22" fmla="*/ 285869 w 1107044"/>
                  <a:gd name="connsiteY22" fmla="*/ 826329 h 1045560"/>
                  <a:gd name="connsiteX23" fmla="*/ 423981 w 1107044"/>
                  <a:gd name="connsiteY23" fmla="*/ 795373 h 1045560"/>
                  <a:gd name="connsiteX24" fmla="*/ 531137 w 1107044"/>
                  <a:gd name="connsiteY24" fmla="*/ 778704 h 1045560"/>
                  <a:gd name="connsiteX25" fmla="*/ 595431 w 1107044"/>
                  <a:gd name="connsiteY25" fmla="*/ 781085 h 1045560"/>
                  <a:gd name="connsiteX26" fmla="*/ 652581 w 1107044"/>
                  <a:gd name="connsiteY26" fmla="*/ 809660 h 1045560"/>
                  <a:gd name="connsiteX27" fmla="*/ 664488 w 1107044"/>
                  <a:gd name="connsiteY27" fmla="*/ 862048 h 1045560"/>
                  <a:gd name="connsiteX28" fmla="*/ 604956 w 1107044"/>
                  <a:gd name="connsiteY28" fmla="*/ 919198 h 1045560"/>
                  <a:gd name="connsiteX29" fmla="*/ 545425 w 1107044"/>
                  <a:gd name="connsiteY29" fmla="*/ 959679 h 1045560"/>
                  <a:gd name="connsiteX30" fmla="*/ 533518 w 1107044"/>
                  <a:gd name="connsiteY30" fmla="*/ 969204 h 1045560"/>
                  <a:gd name="connsiteX31" fmla="*/ 550188 w 1107044"/>
                  <a:gd name="connsiteY31" fmla="*/ 1009685 h 1045560"/>
                  <a:gd name="connsiteX32" fmla="*/ 559712 w 1107044"/>
                  <a:gd name="connsiteY32" fmla="*/ 1045404 h 1045560"/>
                  <a:gd name="connsiteX33" fmla="*/ 607338 w 1107044"/>
                  <a:gd name="connsiteY33" fmla="*/ 995398 h 1045560"/>
                  <a:gd name="connsiteX34" fmla="*/ 681156 w 1107044"/>
                  <a:gd name="connsiteY34" fmla="*/ 950154 h 1045560"/>
                  <a:gd name="connsiteX35" fmla="*/ 735925 w 1107044"/>
                  <a:gd name="connsiteY35" fmla="*/ 935866 h 1045560"/>
                  <a:gd name="connsiteX36" fmla="*/ 766881 w 1107044"/>
                  <a:gd name="connsiteY36" fmla="*/ 878716 h 1045560"/>
                  <a:gd name="connsiteX37" fmla="*/ 776406 w 1107044"/>
                  <a:gd name="connsiteY37" fmla="*/ 797754 h 1045560"/>
                  <a:gd name="connsiteX38" fmla="*/ 745450 w 1107044"/>
                  <a:gd name="connsiteY38" fmla="*/ 709648 h 1045560"/>
                  <a:gd name="connsiteX39" fmla="*/ 697825 w 1107044"/>
                  <a:gd name="connsiteY39" fmla="*/ 666785 h 1045560"/>
                  <a:gd name="connsiteX40" fmla="*/ 614481 w 1107044"/>
                  <a:gd name="connsiteY40" fmla="*/ 650116 h 1045560"/>
                  <a:gd name="connsiteX41" fmla="*/ 500181 w 1107044"/>
                  <a:gd name="connsiteY41" fmla="*/ 671548 h 1045560"/>
                  <a:gd name="connsiteX42" fmla="*/ 428744 w 1107044"/>
                  <a:gd name="connsiteY42" fmla="*/ 690598 h 1045560"/>
                  <a:gd name="connsiteX43" fmla="*/ 326349 w 1107044"/>
                  <a:gd name="connsiteY43" fmla="*/ 712028 h 1045560"/>
                  <a:gd name="connsiteX44" fmla="*/ 200144 w 1107044"/>
                  <a:gd name="connsiteY44" fmla="*/ 721554 h 1045560"/>
                  <a:gd name="connsiteX45" fmla="*/ 119181 w 1107044"/>
                  <a:gd name="connsiteY45" fmla="*/ 669166 h 1045560"/>
                  <a:gd name="connsiteX46" fmla="*/ 157281 w 1107044"/>
                  <a:gd name="connsiteY46" fmla="*/ 571535 h 1045560"/>
                  <a:gd name="connsiteX47" fmla="*/ 321588 w 1107044"/>
                  <a:gd name="connsiteY47" fmla="*/ 528673 h 1045560"/>
                  <a:gd name="connsiteX48" fmla="*/ 452556 w 1107044"/>
                  <a:gd name="connsiteY48" fmla="*/ 552485 h 1045560"/>
                  <a:gd name="connsiteX49" fmla="*/ 564475 w 1107044"/>
                  <a:gd name="connsiteY49" fmla="*/ 590585 h 1045560"/>
                  <a:gd name="connsiteX50" fmla="*/ 712113 w 1107044"/>
                  <a:gd name="connsiteY50" fmla="*/ 614398 h 1045560"/>
                  <a:gd name="connsiteX51" fmla="*/ 881181 w 1107044"/>
                  <a:gd name="connsiteY51" fmla="*/ 557248 h 1045560"/>
                  <a:gd name="connsiteX52" fmla="*/ 1026438 w 1107044"/>
                  <a:gd name="connsiteY52" fmla="*/ 454854 h 1045560"/>
                  <a:gd name="connsiteX53" fmla="*/ 1095494 w 1107044"/>
                  <a:gd name="connsiteY53" fmla="*/ 369129 h 1045560"/>
                  <a:gd name="connsiteX54" fmla="*/ 1102638 w 1107044"/>
                  <a:gd name="connsiteY54" fmla="*/ 185773 h 1045560"/>
                  <a:gd name="connsiteX55" fmla="*/ 1050250 w 1107044"/>
                  <a:gd name="connsiteY55" fmla="*/ 102429 h 1045560"/>
                  <a:gd name="connsiteX56" fmla="*/ 1005006 w 1107044"/>
                  <a:gd name="connsiteY56" fmla="*/ 47660 h 1045560"/>
                  <a:gd name="connsiteX57" fmla="*/ 935951 w 1107044"/>
                  <a:gd name="connsiteY57" fmla="*/ 36 h 1045560"/>
                  <a:gd name="connsiteX58" fmla="*/ 852606 w 1107044"/>
                  <a:gd name="connsiteY58" fmla="*/ 40516 h 1045560"/>
                  <a:gd name="connsiteX59" fmla="*/ 774025 w 1107044"/>
                  <a:gd name="connsiteY59" fmla="*/ 80998 h 1045560"/>
                  <a:gd name="connsiteX60" fmla="*/ 709731 w 1107044"/>
                  <a:gd name="connsiteY60" fmla="*/ 176248 h 1045560"/>
                  <a:gd name="connsiteX61" fmla="*/ 678775 w 1107044"/>
                  <a:gd name="connsiteY61" fmla="*/ 254829 h 1045560"/>
                  <a:gd name="connsiteX62" fmla="*/ 645438 w 1107044"/>
                  <a:gd name="connsiteY62" fmla="*/ 309598 h 1045560"/>
                  <a:gd name="connsiteX63" fmla="*/ 612100 w 1107044"/>
                  <a:gd name="connsiteY63" fmla="*/ 259591 h 1045560"/>
                  <a:gd name="connsiteX64" fmla="*/ 595431 w 1107044"/>
                  <a:gd name="connsiteY64" fmla="*/ 238160 h 1045560"/>
                  <a:gd name="connsiteX65" fmla="*/ 554950 w 1107044"/>
                  <a:gd name="connsiteY65" fmla="*/ 252448 h 1045560"/>
                  <a:gd name="connsiteX66" fmla="*/ 473987 w 1107044"/>
                  <a:gd name="connsiteY66" fmla="*/ 285785 h 1045560"/>
                  <a:gd name="connsiteX0" fmla="*/ 473987 w 1107044"/>
                  <a:gd name="connsiteY0" fmla="*/ 285790 h 1045565"/>
                  <a:gd name="connsiteX1" fmla="*/ 538281 w 1107044"/>
                  <a:gd name="connsiteY1" fmla="*/ 361990 h 1045565"/>
                  <a:gd name="connsiteX2" fmla="*/ 597813 w 1107044"/>
                  <a:gd name="connsiteY2" fmla="*/ 407234 h 1045565"/>
                  <a:gd name="connsiteX3" fmla="*/ 676394 w 1107044"/>
                  <a:gd name="connsiteY3" fmla="*/ 409615 h 1045565"/>
                  <a:gd name="connsiteX4" fmla="*/ 769263 w 1107044"/>
                  <a:gd name="connsiteY4" fmla="*/ 340559 h 1045565"/>
                  <a:gd name="connsiteX5" fmla="*/ 819269 w 1107044"/>
                  <a:gd name="connsiteY5" fmla="*/ 231021 h 1045565"/>
                  <a:gd name="connsiteX6" fmla="*/ 862131 w 1107044"/>
                  <a:gd name="connsiteY6" fmla="*/ 157203 h 1045565"/>
                  <a:gd name="connsiteX7" fmla="*/ 950238 w 1107044"/>
                  <a:gd name="connsiteY7" fmla="*/ 152440 h 1045565"/>
                  <a:gd name="connsiteX8" fmla="*/ 988338 w 1107044"/>
                  <a:gd name="connsiteY8" fmla="*/ 238165 h 1045565"/>
                  <a:gd name="connsiteX9" fmla="*/ 962144 w 1107044"/>
                  <a:gd name="connsiteY9" fmla="*/ 354846 h 1045565"/>
                  <a:gd name="connsiteX10" fmla="*/ 909756 w 1107044"/>
                  <a:gd name="connsiteY10" fmla="*/ 409615 h 1045565"/>
                  <a:gd name="connsiteX11" fmla="*/ 821650 w 1107044"/>
                  <a:gd name="connsiteY11" fmla="*/ 459621 h 1045565"/>
                  <a:gd name="connsiteX12" fmla="*/ 704969 w 1107044"/>
                  <a:gd name="connsiteY12" fmla="*/ 492959 h 1045565"/>
                  <a:gd name="connsiteX13" fmla="*/ 614481 w 1107044"/>
                  <a:gd name="connsiteY13" fmla="*/ 471528 h 1045565"/>
                  <a:gd name="connsiteX14" fmla="*/ 516850 w 1107044"/>
                  <a:gd name="connsiteY14" fmla="*/ 435809 h 1045565"/>
                  <a:gd name="connsiteX15" fmla="*/ 402550 w 1107044"/>
                  <a:gd name="connsiteY15" fmla="*/ 428665 h 1045565"/>
                  <a:gd name="connsiteX16" fmla="*/ 262056 w 1107044"/>
                  <a:gd name="connsiteY16" fmla="*/ 438190 h 1045565"/>
                  <a:gd name="connsiteX17" fmla="*/ 159663 w 1107044"/>
                  <a:gd name="connsiteY17" fmla="*/ 459621 h 1045565"/>
                  <a:gd name="connsiteX18" fmla="*/ 47744 w 1107044"/>
                  <a:gd name="connsiteY18" fmla="*/ 531059 h 1045565"/>
                  <a:gd name="connsiteX19" fmla="*/ 119 w 1107044"/>
                  <a:gd name="connsiteY19" fmla="*/ 638215 h 1045565"/>
                  <a:gd name="connsiteX20" fmla="*/ 38219 w 1107044"/>
                  <a:gd name="connsiteY20" fmla="*/ 762040 h 1045565"/>
                  <a:gd name="connsiteX21" fmla="*/ 152519 w 1107044"/>
                  <a:gd name="connsiteY21" fmla="*/ 819190 h 1045565"/>
                  <a:gd name="connsiteX22" fmla="*/ 285869 w 1107044"/>
                  <a:gd name="connsiteY22" fmla="*/ 826334 h 1045565"/>
                  <a:gd name="connsiteX23" fmla="*/ 423981 w 1107044"/>
                  <a:gd name="connsiteY23" fmla="*/ 795378 h 1045565"/>
                  <a:gd name="connsiteX24" fmla="*/ 531137 w 1107044"/>
                  <a:gd name="connsiteY24" fmla="*/ 778709 h 1045565"/>
                  <a:gd name="connsiteX25" fmla="*/ 595431 w 1107044"/>
                  <a:gd name="connsiteY25" fmla="*/ 781090 h 1045565"/>
                  <a:gd name="connsiteX26" fmla="*/ 652581 w 1107044"/>
                  <a:gd name="connsiteY26" fmla="*/ 809665 h 1045565"/>
                  <a:gd name="connsiteX27" fmla="*/ 664488 w 1107044"/>
                  <a:gd name="connsiteY27" fmla="*/ 862053 h 1045565"/>
                  <a:gd name="connsiteX28" fmla="*/ 604956 w 1107044"/>
                  <a:gd name="connsiteY28" fmla="*/ 919203 h 1045565"/>
                  <a:gd name="connsiteX29" fmla="*/ 545425 w 1107044"/>
                  <a:gd name="connsiteY29" fmla="*/ 959684 h 1045565"/>
                  <a:gd name="connsiteX30" fmla="*/ 533518 w 1107044"/>
                  <a:gd name="connsiteY30" fmla="*/ 969209 h 1045565"/>
                  <a:gd name="connsiteX31" fmla="*/ 550188 w 1107044"/>
                  <a:gd name="connsiteY31" fmla="*/ 1009690 h 1045565"/>
                  <a:gd name="connsiteX32" fmla="*/ 559712 w 1107044"/>
                  <a:gd name="connsiteY32" fmla="*/ 1045409 h 1045565"/>
                  <a:gd name="connsiteX33" fmla="*/ 607338 w 1107044"/>
                  <a:gd name="connsiteY33" fmla="*/ 995403 h 1045565"/>
                  <a:gd name="connsiteX34" fmla="*/ 681156 w 1107044"/>
                  <a:gd name="connsiteY34" fmla="*/ 950159 h 1045565"/>
                  <a:gd name="connsiteX35" fmla="*/ 735925 w 1107044"/>
                  <a:gd name="connsiteY35" fmla="*/ 935871 h 1045565"/>
                  <a:gd name="connsiteX36" fmla="*/ 766881 w 1107044"/>
                  <a:gd name="connsiteY36" fmla="*/ 878721 h 1045565"/>
                  <a:gd name="connsiteX37" fmla="*/ 776406 w 1107044"/>
                  <a:gd name="connsiteY37" fmla="*/ 797759 h 1045565"/>
                  <a:gd name="connsiteX38" fmla="*/ 745450 w 1107044"/>
                  <a:gd name="connsiteY38" fmla="*/ 709653 h 1045565"/>
                  <a:gd name="connsiteX39" fmla="*/ 697825 w 1107044"/>
                  <a:gd name="connsiteY39" fmla="*/ 666790 h 1045565"/>
                  <a:gd name="connsiteX40" fmla="*/ 614481 w 1107044"/>
                  <a:gd name="connsiteY40" fmla="*/ 650121 h 1045565"/>
                  <a:gd name="connsiteX41" fmla="*/ 500181 w 1107044"/>
                  <a:gd name="connsiteY41" fmla="*/ 671553 h 1045565"/>
                  <a:gd name="connsiteX42" fmla="*/ 428744 w 1107044"/>
                  <a:gd name="connsiteY42" fmla="*/ 690603 h 1045565"/>
                  <a:gd name="connsiteX43" fmla="*/ 326349 w 1107044"/>
                  <a:gd name="connsiteY43" fmla="*/ 712033 h 1045565"/>
                  <a:gd name="connsiteX44" fmla="*/ 200144 w 1107044"/>
                  <a:gd name="connsiteY44" fmla="*/ 721559 h 1045565"/>
                  <a:gd name="connsiteX45" fmla="*/ 119181 w 1107044"/>
                  <a:gd name="connsiteY45" fmla="*/ 669171 h 1045565"/>
                  <a:gd name="connsiteX46" fmla="*/ 157281 w 1107044"/>
                  <a:gd name="connsiteY46" fmla="*/ 571540 h 1045565"/>
                  <a:gd name="connsiteX47" fmla="*/ 321588 w 1107044"/>
                  <a:gd name="connsiteY47" fmla="*/ 528678 h 1045565"/>
                  <a:gd name="connsiteX48" fmla="*/ 452556 w 1107044"/>
                  <a:gd name="connsiteY48" fmla="*/ 552490 h 1045565"/>
                  <a:gd name="connsiteX49" fmla="*/ 564475 w 1107044"/>
                  <a:gd name="connsiteY49" fmla="*/ 590590 h 1045565"/>
                  <a:gd name="connsiteX50" fmla="*/ 712113 w 1107044"/>
                  <a:gd name="connsiteY50" fmla="*/ 614403 h 1045565"/>
                  <a:gd name="connsiteX51" fmla="*/ 881181 w 1107044"/>
                  <a:gd name="connsiteY51" fmla="*/ 557253 h 1045565"/>
                  <a:gd name="connsiteX52" fmla="*/ 1026438 w 1107044"/>
                  <a:gd name="connsiteY52" fmla="*/ 454859 h 1045565"/>
                  <a:gd name="connsiteX53" fmla="*/ 1095494 w 1107044"/>
                  <a:gd name="connsiteY53" fmla="*/ 369134 h 1045565"/>
                  <a:gd name="connsiteX54" fmla="*/ 1102638 w 1107044"/>
                  <a:gd name="connsiteY54" fmla="*/ 185778 h 1045565"/>
                  <a:gd name="connsiteX55" fmla="*/ 1050250 w 1107044"/>
                  <a:gd name="connsiteY55" fmla="*/ 102434 h 1045565"/>
                  <a:gd name="connsiteX56" fmla="*/ 1005006 w 1107044"/>
                  <a:gd name="connsiteY56" fmla="*/ 47665 h 1045565"/>
                  <a:gd name="connsiteX57" fmla="*/ 935951 w 1107044"/>
                  <a:gd name="connsiteY57" fmla="*/ 41 h 1045565"/>
                  <a:gd name="connsiteX58" fmla="*/ 852606 w 1107044"/>
                  <a:gd name="connsiteY58" fmla="*/ 40521 h 1045565"/>
                  <a:gd name="connsiteX59" fmla="*/ 754975 w 1107044"/>
                  <a:gd name="connsiteY59" fmla="*/ 100053 h 1045565"/>
                  <a:gd name="connsiteX60" fmla="*/ 709731 w 1107044"/>
                  <a:gd name="connsiteY60" fmla="*/ 176253 h 1045565"/>
                  <a:gd name="connsiteX61" fmla="*/ 678775 w 1107044"/>
                  <a:gd name="connsiteY61" fmla="*/ 254834 h 1045565"/>
                  <a:gd name="connsiteX62" fmla="*/ 645438 w 1107044"/>
                  <a:gd name="connsiteY62" fmla="*/ 309603 h 1045565"/>
                  <a:gd name="connsiteX63" fmla="*/ 612100 w 1107044"/>
                  <a:gd name="connsiteY63" fmla="*/ 259596 h 1045565"/>
                  <a:gd name="connsiteX64" fmla="*/ 595431 w 1107044"/>
                  <a:gd name="connsiteY64" fmla="*/ 238165 h 1045565"/>
                  <a:gd name="connsiteX65" fmla="*/ 554950 w 1107044"/>
                  <a:gd name="connsiteY65" fmla="*/ 252453 h 1045565"/>
                  <a:gd name="connsiteX66" fmla="*/ 473987 w 1107044"/>
                  <a:gd name="connsiteY66" fmla="*/ 285790 h 1045565"/>
                  <a:gd name="connsiteX0" fmla="*/ 473987 w 1107044"/>
                  <a:gd name="connsiteY0" fmla="*/ 285755 h 1045530"/>
                  <a:gd name="connsiteX1" fmla="*/ 538281 w 1107044"/>
                  <a:gd name="connsiteY1" fmla="*/ 361955 h 1045530"/>
                  <a:gd name="connsiteX2" fmla="*/ 597813 w 1107044"/>
                  <a:gd name="connsiteY2" fmla="*/ 407199 h 1045530"/>
                  <a:gd name="connsiteX3" fmla="*/ 676394 w 1107044"/>
                  <a:gd name="connsiteY3" fmla="*/ 409580 h 1045530"/>
                  <a:gd name="connsiteX4" fmla="*/ 769263 w 1107044"/>
                  <a:gd name="connsiteY4" fmla="*/ 340524 h 1045530"/>
                  <a:gd name="connsiteX5" fmla="*/ 819269 w 1107044"/>
                  <a:gd name="connsiteY5" fmla="*/ 230986 h 1045530"/>
                  <a:gd name="connsiteX6" fmla="*/ 862131 w 1107044"/>
                  <a:gd name="connsiteY6" fmla="*/ 157168 h 1045530"/>
                  <a:gd name="connsiteX7" fmla="*/ 950238 w 1107044"/>
                  <a:gd name="connsiteY7" fmla="*/ 152405 h 1045530"/>
                  <a:gd name="connsiteX8" fmla="*/ 988338 w 1107044"/>
                  <a:gd name="connsiteY8" fmla="*/ 238130 h 1045530"/>
                  <a:gd name="connsiteX9" fmla="*/ 962144 w 1107044"/>
                  <a:gd name="connsiteY9" fmla="*/ 354811 h 1045530"/>
                  <a:gd name="connsiteX10" fmla="*/ 909756 w 1107044"/>
                  <a:gd name="connsiteY10" fmla="*/ 409580 h 1045530"/>
                  <a:gd name="connsiteX11" fmla="*/ 821650 w 1107044"/>
                  <a:gd name="connsiteY11" fmla="*/ 459586 h 1045530"/>
                  <a:gd name="connsiteX12" fmla="*/ 704969 w 1107044"/>
                  <a:gd name="connsiteY12" fmla="*/ 492924 h 1045530"/>
                  <a:gd name="connsiteX13" fmla="*/ 614481 w 1107044"/>
                  <a:gd name="connsiteY13" fmla="*/ 471493 h 1045530"/>
                  <a:gd name="connsiteX14" fmla="*/ 516850 w 1107044"/>
                  <a:gd name="connsiteY14" fmla="*/ 435774 h 1045530"/>
                  <a:gd name="connsiteX15" fmla="*/ 402550 w 1107044"/>
                  <a:gd name="connsiteY15" fmla="*/ 428630 h 1045530"/>
                  <a:gd name="connsiteX16" fmla="*/ 262056 w 1107044"/>
                  <a:gd name="connsiteY16" fmla="*/ 438155 h 1045530"/>
                  <a:gd name="connsiteX17" fmla="*/ 159663 w 1107044"/>
                  <a:gd name="connsiteY17" fmla="*/ 459586 h 1045530"/>
                  <a:gd name="connsiteX18" fmla="*/ 47744 w 1107044"/>
                  <a:gd name="connsiteY18" fmla="*/ 531024 h 1045530"/>
                  <a:gd name="connsiteX19" fmla="*/ 119 w 1107044"/>
                  <a:gd name="connsiteY19" fmla="*/ 638180 h 1045530"/>
                  <a:gd name="connsiteX20" fmla="*/ 38219 w 1107044"/>
                  <a:gd name="connsiteY20" fmla="*/ 762005 h 1045530"/>
                  <a:gd name="connsiteX21" fmla="*/ 152519 w 1107044"/>
                  <a:gd name="connsiteY21" fmla="*/ 819155 h 1045530"/>
                  <a:gd name="connsiteX22" fmla="*/ 285869 w 1107044"/>
                  <a:gd name="connsiteY22" fmla="*/ 826299 h 1045530"/>
                  <a:gd name="connsiteX23" fmla="*/ 423981 w 1107044"/>
                  <a:gd name="connsiteY23" fmla="*/ 795343 h 1045530"/>
                  <a:gd name="connsiteX24" fmla="*/ 531137 w 1107044"/>
                  <a:gd name="connsiteY24" fmla="*/ 778674 h 1045530"/>
                  <a:gd name="connsiteX25" fmla="*/ 595431 w 1107044"/>
                  <a:gd name="connsiteY25" fmla="*/ 781055 h 1045530"/>
                  <a:gd name="connsiteX26" fmla="*/ 652581 w 1107044"/>
                  <a:gd name="connsiteY26" fmla="*/ 809630 h 1045530"/>
                  <a:gd name="connsiteX27" fmla="*/ 664488 w 1107044"/>
                  <a:gd name="connsiteY27" fmla="*/ 862018 h 1045530"/>
                  <a:gd name="connsiteX28" fmla="*/ 604956 w 1107044"/>
                  <a:gd name="connsiteY28" fmla="*/ 919168 h 1045530"/>
                  <a:gd name="connsiteX29" fmla="*/ 545425 w 1107044"/>
                  <a:gd name="connsiteY29" fmla="*/ 959649 h 1045530"/>
                  <a:gd name="connsiteX30" fmla="*/ 533518 w 1107044"/>
                  <a:gd name="connsiteY30" fmla="*/ 969174 h 1045530"/>
                  <a:gd name="connsiteX31" fmla="*/ 550188 w 1107044"/>
                  <a:gd name="connsiteY31" fmla="*/ 1009655 h 1045530"/>
                  <a:gd name="connsiteX32" fmla="*/ 559712 w 1107044"/>
                  <a:gd name="connsiteY32" fmla="*/ 1045374 h 1045530"/>
                  <a:gd name="connsiteX33" fmla="*/ 607338 w 1107044"/>
                  <a:gd name="connsiteY33" fmla="*/ 995368 h 1045530"/>
                  <a:gd name="connsiteX34" fmla="*/ 681156 w 1107044"/>
                  <a:gd name="connsiteY34" fmla="*/ 950124 h 1045530"/>
                  <a:gd name="connsiteX35" fmla="*/ 735925 w 1107044"/>
                  <a:gd name="connsiteY35" fmla="*/ 935836 h 1045530"/>
                  <a:gd name="connsiteX36" fmla="*/ 766881 w 1107044"/>
                  <a:gd name="connsiteY36" fmla="*/ 878686 h 1045530"/>
                  <a:gd name="connsiteX37" fmla="*/ 776406 w 1107044"/>
                  <a:gd name="connsiteY37" fmla="*/ 797724 h 1045530"/>
                  <a:gd name="connsiteX38" fmla="*/ 745450 w 1107044"/>
                  <a:gd name="connsiteY38" fmla="*/ 709618 h 1045530"/>
                  <a:gd name="connsiteX39" fmla="*/ 697825 w 1107044"/>
                  <a:gd name="connsiteY39" fmla="*/ 666755 h 1045530"/>
                  <a:gd name="connsiteX40" fmla="*/ 614481 w 1107044"/>
                  <a:gd name="connsiteY40" fmla="*/ 650086 h 1045530"/>
                  <a:gd name="connsiteX41" fmla="*/ 500181 w 1107044"/>
                  <a:gd name="connsiteY41" fmla="*/ 671518 h 1045530"/>
                  <a:gd name="connsiteX42" fmla="*/ 428744 w 1107044"/>
                  <a:gd name="connsiteY42" fmla="*/ 690568 h 1045530"/>
                  <a:gd name="connsiteX43" fmla="*/ 326349 w 1107044"/>
                  <a:gd name="connsiteY43" fmla="*/ 711998 h 1045530"/>
                  <a:gd name="connsiteX44" fmla="*/ 200144 w 1107044"/>
                  <a:gd name="connsiteY44" fmla="*/ 721524 h 1045530"/>
                  <a:gd name="connsiteX45" fmla="*/ 119181 w 1107044"/>
                  <a:gd name="connsiteY45" fmla="*/ 669136 h 1045530"/>
                  <a:gd name="connsiteX46" fmla="*/ 157281 w 1107044"/>
                  <a:gd name="connsiteY46" fmla="*/ 571505 h 1045530"/>
                  <a:gd name="connsiteX47" fmla="*/ 321588 w 1107044"/>
                  <a:gd name="connsiteY47" fmla="*/ 528643 h 1045530"/>
                  <a:gd name="connsiteX48" fmla="*/ 452556 w 1107044"/>
                  <a:gd name="connsiteY48" fmla="*/ 552455 h 1045530"/>
                  <a:gd name="connsiteX49" fmla="*/ 564475 w 1107044"/>
                  <a:gd name="connsiteY49" fmla="*/ 590555 h 1045530"/>
                  <a:gd name="connsiteX50" fmla="*/ 712113 w 1107044"/>
                  <a:gd name="connsiteY50" fmla="*/ 614368 h 1045530"/>
                  <a:gd name="connsiteX51" fmla="*/ 881181 w 1107044"/>
                  <a:gd name="connsiteY51" fmla="*/ 557218 h 1045530"/>
                  <a:gd name="connsiteX52" fmla="*/ 1026438 w 1107044"/>
                  <a:gd name="connsiteY52" fmla="*/ 454824 h 1045530"/>
                  <a:gd name="connsiteX53" fmla="*/ 1095494 w 1107044"/>
                  <a:gd name="connsiteY53" fmla="*/ 369099 h 1045530"/>
                  <a:gd name="connsiteX54" fmla="*/ 1102638 w 1107044"/>
                  <a:gd name="connsiteY54" fmla="*/ 185743 h 1045530"/>
                  <a:gd name="connsiteX55" fmla="*/ 1050250 w 1107044"/>
                  <a:gd name="connsiteY55" fmla="*/ 102399 h 1045530"/>
                  <a:gd name="connsiteX56" fmla="*/ 1009769 w 1107044"/>
                  <a:gd name="connsiteY56" fmla="*/ 38105 h 1045530"/>
                  <a:gd name="connsiteX57" fmla="*/ 935951 w 1107044"/>
                  <a:gd name="connsiteY57" fmla="*/ 6 h 1045530"/>
                  <a:gd name="connsiteX58" fmla="*/ 852606 w 1107044"/>
                  <a:gd name="connsiteY58" fmla="*/ 40486 h 1045530"/>
                  <a:gd name="connsiteX59" fmla="*/ 754975 w 1107044"/>
                  <a:gd name="connsiteY59" fmla="*/ 100018 h 1045530"/>
                  <a:gd name="connsiteX60" fmla="*/ 709731 w 1107044"/>
                  <a:gd name="connsiteY60" fmla="*/ 176218 h 1045530"/>
                  <a:gd name="connsiteX61" fmla="*/ 678775 w 1107044"/>
                  <a:gd name="connsiteY61" fmla="*/ 254799 h 1045530"/>
                  <a:gd name="connsiteX62" fmla="*/ 645438 w 1107044"/>
                  <a:gd name="connsiteY62" fmla="*/ 309568 h 1045530"/>
                  <a:gd name="connsiteX63" fmla="*/ 612100 w 1107044"/>
                  <a:gd name="connsiteY63" fmla="*/ 259561 h 1045530"/>
                  <a:gd name="connsiteX64" fmla="*/ 595431 w 1107044"/>
                  <a:gd name="connsiteY64" fmla="*/ 238130 h 1045530"/>
                  <a:gd name="connsiteX65" fmla="*/ 554950 w 1107044"/>
                  <a:gd name="connsiteY65" fmla="*/ 252418 h 1045530"/>
                  <a:gd name="connsiteX66" fmla="*/ 473987 w 1107044"/>
                  <a:gd name="connsiteY66" fmla="*/ 285755 h 1045530"/>
                  <a:gd name="connsiteX0" fmla="*/ 473987 w 1106525"/>
                  <a:gd name="connsiteY0" fmla="*/ 285755 h 1045530"/>
                  <a:gd name="connsiteX1" fmla="*/ 538281 w 1106525"/>
                  <a:gd name="connsiteY1" fmla="*/ 361955 h 1045530"/>
                  <a:gd name="connsiteX2" fmla="*/ 597813 w 1106525"/>
                  <a:gd name="connsiteY2" fmla="*/ 407199 h 1045530"/>
                  <a:gd name="connsiteX3" fmla="*/ 676394 w 1106525"/>
                  <a:gd name="connsiteY3" fmla="*/ 409580 h 1045530"/>
                  <a:gd name="connsiteX4" fmla="*/ 769263 w 1106525"/>
                  <a:gd name="connsiteY4" fmla="*/ 340524 h 1045530"/>
                  <a:gd name="connsiteX5" fmla="*/ 819269 w 1106525"/>
                  <a:gd name="connsiteY5" fmla="*/ 230986 h 1045530"/>
                  <a:gd name="connsiteX6" fmla="*/ 862131 w 1106525"/>
                  <a:gd name="connsiteY6" fmla="*/ 157168 h 1045530"/>
                  <a:gd name="connsiteX7" fmla="*/ 950238 w 1106525"/>
                  <a:gd name="connsiteY7" fmla="*/ 152405 h 1045530"/>
                  <a:gd name="connsiteX8" fmla="*/ 988338 w 1106525"/>
                  <a:gd name="connsiteY8" fmla="*/ 238130 h 1045530"/>
                  <a:gd name="connsiteX9" fmla="*/ 962144 w 1106525"/>
                  <a:gd name="connsiteY9" fmla="*/ 354811 h 1045530"/>
                  <a:gd name="connsiteX10" fmla="*/ 909756 w 1106525"/>
                  <a:gd name="connsiteY10" fmla="*/ 409580 h 1045530"/>
                  <a:gd name="connsiteX11" fmla="*/ 821650 w 1106525"/>
                  <a:gd name="connsiteY11" fmla="*/ 459586 h 1045530"/>
                  <a:gd name="connsiteX12" fmla="*/ 704969 w 1106525"/>
                  <a:gd name="connsiteY12" fmla="*/ 492924 h 1045530"/>
                  <a:gd name="connsiteX13" fmla="*/ 614481 w 1106525"/>
                  <a:gd name="connsiteY13" fmla="*/ 471493 h 1045530"/>
                  <a:gd name="connsiteX14" fmla="*/ 516850 w 1106525"/>
                  <a:gd name="connsiteY14" fmla="*/ 435774 h 1045530"/>
                  <a:gd name="connsiteX15" fmla="*/ 402550 w 1106525"/>
                  <a:gd name="connsiteY15" fmla="*/ 428630 h 1045530"/>
                  <a:gd name="connsiteX16" fmla="*/ 262056 w 1106525"/>
                  <a:gd name="connsiteY16" fmla="*/ 438155 h 1045530"/>
                  <a:gd name="connsiteX17" fmla="*/ 159663 w 1106525"/>
                  <a:gd name="connsiteY17" fmla="*/ 459586 h 1045530"/>
                  <a:gd name="connsiteX18" fmla="*/ 47744 w 1106525"/>
                  <a:gd name="connsiteY18" fmla="*/ 531024 h 1045530"/>
                  <a:gd name="connsiteX19" fmla="*/ 119 w 1106525"/>
                  <a:gd name="connsiteY19" fmla="*/ 638180 h 1045530"/>
                  <a:gd name="connsiteX20" fmla="*/ 38219 w 1106525"/>
                  <a:gd name="connsiteY20" fmla="*/ 762005 h 1045530"/>
                  <a:gd name="connsiteX21" fmla="*/ 152519 w 1106525"/>
                  <a:gd name="connsiteY21" fmla="*/ 819155 h 1045530"/>
                  <a:gd name="connsiteX22" fmla="*/ 285869 w 1106525"/>
                  <a:gd name="connsiteY22" fmla="*/ 826299 h 1045530"/>
                  <a:gd name="connsiteX23" fmla="*/ 423981 w 1106525"/>
                  <a:gd name="connsiteY23" fmla="*/ 795343 h 1045530"/>
                  <a:gd name="connsiteX24" fmla="*/ 531137 w 1106525"/>
                  <a:gd name="connsiteY24" fmla="*/ 778674 h 1045530"/>
                  <a:gd name="connsiteX25" fmla="*/ 595431 w 1106525"/>
                  <a:gd name="connsiteY25" fmla="*/ 781055 h 1045530"/>
                  <a:gd name="connsiteX26" fmla="*/ 652581 w 1106525"/>
                  <a:gd name="connsiteY26" fmla="*/ 809630 h 1045530"/>
                  <a:gd name="connsiteX27" fmla="*/ 664488 w 1106525"/>
                  <a:gd name="connsiteY27" fmla="*/ 862018 h 1045530"/>
                  <a:gd name="connsiteX28" fmla="*/ 604956 w 1106525"/>
                  <a:gd name="connsiteY28" fmla="*/ 919168 h 1045530"/>
                  <a:gd name="connsiteX29" fmla="*/ 545425 w 1106525"/>
                  <a:gd name="connsiteY29" fmla="*/ 959649 h 1045530"/>
                  <a:gd name="connsiteX30" fmla="*/ 533518 w 1106525"/>
                  <a:gd name="connsiteY30" fmla="*/ 969174 h 1045530"/>
                  <a:gd name="connsiteX31" fmla="*/ 550188 w 1106525"/>
                  <a:gd name="connsiteY31" fmla="*/ 1009655 h 1045530"/>
                  <a:gd name="connsiteX32" fmla="*/ 559712 w 1106525"/>
                  <a:gd name="connsiteY32" fmla="*/ 1045374 h 1045530"/>
                  <a:gd name="connsiteX33" fmla="*/ 607338 w 1106525"/>
                  <a:gd name="connsiteY33" fmla="*/ 995368 h 1045530"/>
                  <a:gd name="connsiteX34" fmla="*/ 681156 w 1106525"/>
                  <a:gd name="connsiteY34" fmla="*/ 950124 h 1045530"/>
                  <a:gd name="connsiteX35" fmla="*/ 735925 w 1106525"/>
                  <a:gd name="connsiteY35" fmla="*/ 935836 h 1045530"/>
                  <a:gd name="connsiteX36" fmla="*/ 766881 w 1106525"/>
                  <a:gd name="connsiteY36" fmla="*/ 878686 h 1045530"/>
                  <a:gd name="connsiteX37" fmla="*/ 776406 w 1106525"/>
                  <a:gd name="connsiteY37" fmla="*/ 797724 h 1045530"/>
                  <a:gd name="connsiteX38" fmla="*/ 745450 w 1106525"/>
                  <a:gd name="connsiteY38" fmla="*/ 709618 h 1045530"/>
                  <a:gd name="connsiteX39" fmla="*/ 697825 w 1106525"/>
                  <a:gd name="connsiteY39" fmla="*/ 666755 h 1045530"/>
                  <a:gd name="connsiteX40" fmla="*/ 614481 w 1106525"/>
                  <a:gd name="connsiteY40" fmla="*/ 650086 h 1045530"/>
                  <a:gd name="connsiteX41" fmla="*/ 500181 w 1106525"/>
                  <a:gd name="connsiteY41" fmla="*/ 671518 h 1045530"/>
                  <a:gd name="connsiteX42" fmla="*/ 428744 w 1106525"/>
                  <a:gd name="connsiteY42" fmla="*/ 690568 h 1045530"/>
                  <a:gd name="connsiteX43" fmla="*/ 326349 w 1106525"/>
                  <a:gd name="connsiteY43" fmla="*/ 711998 h 1045530"/>
                  <a:gd name="connsiteX44" fmla="*/ 200144 w 1106525"/>
                  <a:gd name="connsiteY44" fmla="*/ 721524 h 1045530"/>
                  <a:gd name="connsiteX45" fmla="*/ 119181 w 1106525"/>
                  <a:gd name="connsiteY45" fmla="*/ 669136 h 1045530"/>
                  <a:gd name="connsiteX46" fmla="*/ 157281 w 1106525"/>
                  <a:gd name="connsiteY46" fmla="*/ 571505 h 1045530"/>
                  <a:gd name="connsiteX47" fmla="*/ 321588 w 1106525"/>
                  <a:gd name="connsiteY47" fmla="*/ 528643 h 1045530"/>
                  <a:gd name="connsiteX48" fmla="*/ 452556 w 1106525"/>
                  <a:gd name="connsiteY48" fmla="*/ 552455 h 1045530"/>
                  <a:gd name="connsiteX49" fmla="*/ 564475 w 1106525"/>
                  <a:gd name="connsiteY49" fmla="*/ 590555 h 1045530"/>
                  <a:gd name="connsiteX50" fmla="*/ 712113 w 1106525"/>
                  <a:gd name="connsiteY50" fmla="*/ 614368 h 1045530"/>
                  <a:gd name="connsiteX51" fmla="*/ 881181 w 1106525"/>
                  <a:gd name="connsiteY51" fmla="*/ 557218 h 1045530"/>
                  <a:gd name="connsiteX52" fmla="*/ 1026438 w 1106525"/>
                  <a:gd name="connsiteY52" fmla="*/ 454824 h 1045530"/>
                  <a:gd name="connsiteX53" fmla="*/ 1095494 w 1106525"/>
                  <a:gd name="connsiteY53" fmla="*/ 369099 h 1045530"/>
                  <a:gd name="connsiteX54" fmla="*/ 1102638 w 1106525"/>
                  <a:gd name="connsiteY54" fmla="*/ 185743 h 1045530"/>
                  <a:gd name="connsiteX55" fmla="*/ 1057394 w 1106525"/>
                  <a:gd name="connsiteY55" fmla="*/ 97636 h 1045530"/>
                  <a:gd name="connsiteX56" fmla="*/ 1009769 w 1106525"/>
                  <a:gd name="connsiteY56" fmla="*/ 38105 h 1045530"/>
                  <a:gd name="connsiteX57" fmla="*/ 935951 w 1106525"/>
                  <a:gd name="connsiteY57" fmla="*/ 6 h 1045530"/>
                  <a:gd name="connsiteX58" fmla="*/ 852606 w 1106525"/>
                  <a:gd name="connsiteY58" fmla="*/ 40486 h 1045530"/>
                  <a:gd name="connsiteX59" fmla="*/ 754975 w 1106525"/>
                  <a:gd name="connsiteY59" fmla="*/ 100018 h 1045530"/>
                  <a:gd name="connsiteX60" fmla="*/ 709731 w 1106525"/>
                  <a:gd name="connsiteY60" fmla="*/ 176218 h 1045530"/>
                  <a:gd name="connsiteX61" fmla="*/ 678775 w 1106525"/>
                  <a:gd name="connsiteY61" fmla="*/ 254799 h 1045530"/>
                  <a:gd name="connsiteX62" fmla="*/ 645438 w 1106525"/>
                  <a:gd name="connsiteY62" fmla="*/ 309568 h 1045530"/>
                  <a:gd name="connsiteX63" fmla="*/ 612100 w 1106525"/>
                  <a:gd name="connsiteY63" fmla="*/ 259561 h 1045530"/>
                  <a:gd name="connsiteX64" fmla="*/ 595431 w 1106525"/>
                  <a:gd name="connsiteY64" fmla="*/ 238130 h 1045530"/>
                  <a:gd name="connsiteX65" fmla="*/ 554950 w 1106525"/>
                  <a:gd name="connsiteY65" fmla="*/ 252418 h 1045530"/>
                  <a:gd name="connsiteX66" fmla="*/ 473987 w 1106525"/>
                  <a:gd name="connsiteY66" fmla="*/ 285755 h 1045530"/>
                  <a:gd name="connsiteX0" fmla="*/ 473987 w 1106525"/>
                  <a:gd name="connsiteY0" fmla="*/ 285755 h 1045530"/>
                  <a:gd name="connsiteX1" fmla="*/ 538281 w 1106525"/>
                  <a:gd name="connsiteY1" fmla="*/ 361955 h 1045530"/>
                  <a:gd name="connsiteX2" fmla="*/ 597813 w 1106525"/>
                  <a:gd name="connsiteY2" fmla="*/ 407199 h 1045530"/>
                  <a:gd name="connsiteX3" fmla="*/ 676394 w 1106525"/>
                  <a:gd name="connsiteY3" fmla="*/ 409580 h 1045530"/>
                  <a:gd name="connsiteX4" fmla="*/ 769263 w 1106525"/>
                  <a:gd name="connsiteY4" fmla="*/ 340524 h 1045530"/>
                  <a:gd name="connsiteX5" fmla="*/ 819269 w 1106525"/>
                  <a:gd name="connsiteY5" fmla="*/ 230986 h 1045530"/>
                  <a:gd name="connsiteX6" fmla="*/ 862131 w 1106525"/>
                  <a:gd name="connsiteY6" fmla="*/ 157168 h 1045530"/>
                  <a:gd name="connsiteX7" fmla="*/ 950238 w 1106525"/>
                  <a:gd name="connsiteY7" fmla="*/ 152405 h 1045530"/>
                  <a:gd name="connsiteX8" fmla="*/ 988338 w 1106525"/>
                  <a:gd name="connsiteY8" fmla="*/ 238130 h 1045530"/>
                  <a:gd name="connsiteX9" fmla="*/ 962144 w 1106525"/>
                  <a:gd name="connsiteY9" fmla="*/ 354811 h 1045530"/>
                  <a:gd name="connsiteX10" fmla="*/ 909756 w 1106525"/>
                  <a:gd name="connsiteY10" fmla="*/ 409580 h 1045530"/>
                  <a:gd name="connsiteX11" fmla="*/ 821650 w 1106525"/>
                  <a:gd name="connsiteY11" fmla="*/ 459586 h 1045530"/>
                  <a:gd name="connsiteX12" fmla="*/ 704969 w 1106525"/>
                  <a:gd name="connsiteY12" fmla="*/ 492924 h 1045530"/>
                  <a:gd name="connsiteX13" fmla="*/ 614481 w 1106525"/>
                  <a:gd name="connsiteY13" fmla="*/ 471493 h 1045530"/>
                  <a:gd name="connsiteX14" fmla="*/ 516850 w 1106525"/>
                  <a:gd name="connsiteY14" fmla="*/ 435774 h 1045530"/>
                  <a:gd name="connsiteX15" fmla="*/ 402550 w 1106525"/>
                  <a:gd name="connsiteY15" fmla="*/ 428630 h 1045530"/>
                  <a:gd name="connsiteX16" fmla="*/ 262056 w 1106525"/>
                  <a:gd name="connsiteY16" fmla="*/ 438155 h 1045530"/>
                  <a:gd name="connsiteX17" fmla="*/ 159663 w 1106525"/>
                  <a:gd name="connsiteY17" fmla="*/ 459586 h 1045530"/>
                  <a:gd name="connsiteX18" fmla="*/ 47744 w 1106525"/>
                  <a:gd name="connsiteY18" fmla="*/ 531024 h 1045530"/>
                  <a:gd name="connsiteX19" fmla="*/ 119 w 1106525"/>
                  <a:gd name="connsiteY19" fmla="*/ 638180 h 1045530"/>
                  <a:gd name="connsiteX20" fmla="*/ 38219 w 1106525"/>
                  <a:gd name="connsiteY20" fmla="*/ 762005 h 1045530"/>
                  <a:gd name="connsiteX21" fmla="*/ 152519 w 1106525"/>
                  <a:gd name="connsiteY21" fmla="*/ 819155 h 1045530"/>
                  <a:gd name="connsiteX22" fmla="*/ 285869 w 1106525"/>
                  <a:gd name="connsiteY22" fmla="*/ 826299 h 1045530"/>
                  <a:gd name="connsiteX23" fmla="*/ 423981 w 1106525"/>
                  <a:gd name="connsiteY23" fmla="*/ 795343 h 1045530"/>
                  <a:gd name="connsiteX24" fmla="*/ 531137 w 1106525"/>
                  <a:gd name="connsiteY24" fmla="*/ 778674 h 1045530"/>
                  <a:gd name="connsiteX25" fmla="*/ 595431 w 1106525"/>
                  <a:gd name="connsiteY25" fmla="*/ 781055 h 1045530"/>
                  <a:gd name="connsiteX26" fmla="*/ 652581 w 1106525"/>
                  <a:gd name="connsiteY26" fmla="*/ 809630 h 1045530"/>
                  <a:gd name="connsiteX27" fmla="*/ 664488 w 1106525"/>
                  <a:gd name="connsiteY27" fmla="*/ 862018 h 1045530"/>
                  <a:gd name="connsiteX28" fmla="*/ 604956 w 1106525"/>
                  <a:gd name="connsiteY28" fmla="*/ 919168 h 1045530"/>
                  <a:gd name="connsiteX29" fmla="*/ 545425 w 1106525"/>
                  <a:gd name="connsiteY29" fmla="*/ 959649 h 1045530"/>
                  <a:gd name="connsiteX30" fmla="*/ 533518 w 1106525"/>
                  <a:gd name="connsiteY30" fmla="*/ 969174 h 1045530"/>
                  <a:gd name="connsiteX31" fmla="*/ 550188 w 1106525"/>
                  <a:gd name="connsiteY31" fmla="*/ 1009655 h 1045530"/>
                  <a:gd name="connsiteX32" fmla="*/ 559712 w 1106525"/>
                  <a:gd name="connsiteY32" fmla="*/ 1045374 h 1045530"/>
                  <a:gd name="connsiteX33" fmla="*/ 607338 w 1106525"/>
                  <a:gd name="connsiteY33" fmla="*/ 995368 h 1045530"/>
                  <a:gd name="connsiteX34" fmla="*/ 681156 w 1106525"/>
                  <a:gd name="connsiteY34" fmla="*/ 950124 h 1045530"/>
                  <a:gd name="connsiteX35" fmla="*/ 735925 w 1106525"/>
                  <a:gd name="connsiteY35" fmla="*/ 935836 h 1045530"/>
                  <a:gd name="connsiteX36" fmla="*/ 766881 w 1106525"/>
                  <a:gd name="connsiteY36" fmla="*/ 878686 h 1045530"/>
                  <a:gd name="connsiteX37" fmla="*/ 776406 w 1106525"/>
                  <a:gd name="connsiteY37" fmla="*/ 797724 h 1045530"/>
                  <a:gd name="connsiteX38" fmla="*/ 745450 w 1106525"/>
                  <a:gd name="connsiteY38" fmla="*/ 709618 h 1045530"/>
                  <a:gd name="connsiteX39" fmla="*/ 697825 w 1106525"/>
                  <a:gd name="connsiteY39" fmla="*/ 673898 h 1045530"/>
                  <a:gd name="connsiteX40" fmla="*/ 614481 w 1106525"/>
                  <a:gd name="connsiteY40" fmla="*/ 650086 h 1045530"/>
                  <a:gd name="connsiteX41" fmla="*/ 500181 w 1106525"/>
                  <a:gd name="connsiteY41" fmla="*/ 671518 h 1045530"/>
                  <a:gd name="connsiteX42" fmla="*/ 428744 w 1106525"/>
                  <a:gd name="connsiteY42" fmla="*/ 690568 h 1045530"/>
                  <a:gd name="connsiteX43" fmla="*/ 326349 w 1106525"/>
                  <a:gd name="connsiteY43" fmla="*/ 711998 h 1045530"/>
                  <a:gd name="connsiteX44" fmla="*/ 200144 w 1106525"/>
                  <a:gd name="connsiteY44" fmla="*/ 721524 h 1045530"/>
                  <a:gd name="connsiteX45" fmla="*/ 119181 w 1106525"/>
                  <a:gd name="connsiteY45" fmla="*/ 669136 h 1045530"/>
                  <a:gd name="connsiteX46" fmla="*/ 157281 w 1106525"/>
                  <a:gd name="connsiteY46" fmla="*/ 571505 h 1045530"/>
                  <a:gd name="connsiteX47" fmla="*/ 321588 w 1106525"/>
                  <a:gd name="connsiteY47" fmla="*/ 528643 h 1045530"/>
                  <a:gd name="connsiteX48" fmla="*/ 452556 w 1106525"/>
                  <a:gd name="connsiteY48" fmla="*/ 552455 h 1045530"/>
                  <a:gd name="connsiteX49" fmla="*/ 564475 w 1106525"/>
                  <a:gd name="connsiteY49" fmla="*/ 590555 h 1045530"/>
                  <a:gd name="connsiteX50" fmla="*/ 712113 w 1106525"/>
                  <a:gd name="connsiteY50" fmla="*/ 614368 h 1045530"/>
                  <a:gd name="connsiteX51" fmla="*/ 881181 w 1106525"/>
                  <a:gd name="connsiteY51" fmla="*/ 557218 h 1045530"/>
                  <a:gd name="connsiteX52" fmla="*/ 1026438 w 1106525"/>
                  <a:gd name="connsiteY52" fmla="*/ 454824 h 1045530"/>
                  <a:gd name="connsiteX53" fmla="*/ 1095494 w 1106525"/>
                  <a:gd name="connsiteY53" fmla="*/ 369099 h 1045530"/>
                  <a:gd name="connsiteX54" fmla="*/ 1102638 w 1106525"/>
                  <a:gd name="connsiteY54" fmla="*/ 185743 h 1045530"/>
                  <a:gd name="connsiteX55" fmla="*/ 1057394 w 1106525"/>
                  <a:gd name="connsiteY55" fmla="*/ 97636 h 1045530"/>
                  <a:gd name="connsiteX56" fmla="*/ 1009769 w 1106525"/>
                  <a:gd name="connsiteY56" fmla="*/ 38105 h 1045530"/>
                  <a:gd name="connsiteX57" fmla="*/ 935951 w 1106525"/>
                  <a:gd name="connsiteY57" fmla="*/ 6 h 1045530"/>
                  <a:gd name="connsiteX58" fmla="*/ 852606 w 1106525"/>
                  <a:gd name="connsiteY58" fmla="*/ 40486 h 1045530"/>
                  <a:gd name="connsiteX59" fmla="*/ 754975 w 1106525"/>
                  <a:gd name="connsiteY59" fmla="*/ 100018 h 1045530"/>
                  <a:gd name="connsiteX60" fmla="*/ 709731 w 1106525"/>
                  <a:gd name="connsiteY60" fmla="*/ 176218 h 1045530"/>
                  <a:gd name="connsiteX61" fmla="*/ 678775 w 1106525"/>
                  <a:gd name="connsiteY61" fmla="*/ 254799 h 1045530"/>
                  <a:gd name="connsiteX62" fmla="*/ 645438 w 1106525"/>
                  <a:gd name="connsiteY62" fmla="*/ 309568 h 1045530"/>
                  <a:gd name="connsiteX63" fmla="*/ 612100 w 1106525"/>
                  <a:gd name="connsiteY63" fmla="*/ 259561 h 1045530"/>
                  <a:gd name="connsiteX64" fmla="*/ 595431 w 1106525"/>
                  <a:gd name="connsiteY64" fmla="*/ 238130 h 1045530"/>
                  <a:gd name="connsiteX65" fmla="*/ 554950 w 1106525"/>
                  <a:gd name="connsiteY65" fmla="*/ 252418 h 1045530"/>
                  <a:gd name="connsiteX66" fmla="*/ 473987 w 1106525"/>
                  <a:gd name="connsiteY66" fmla="*/ 285755 h 1045530"/>
                  <a:gd name="connsiteX0" fmla="*/ 473987 w 1106525"/>
                  <a:gd name="connsiteY0" fmla="*/ 285755 h 1045530"/>
                  <a:gd name="connsiteX1" fmla="*/ 538281 w 1106525"/>
                  <a:gd name="connsiteY1" fmla="*/ 361955 h 1045530"/>
                  <a:gd name="connsiteX2" fmla="*/ 597813 w 1106525"/>
                  <a:gd name="connsiteY2" fmla="*/ 407199 h 1045530"/>
                  <a:gd name="connsiteX3" fmla="*/ 676394 w 1106525"/>
                  <a:gd name="connsiteY3" fmla="*/ 409580 h 1045530"/>
                  <a:gd name="connsiteX4" fmla="*/ 769263 w 1106525"/>
                  <a:gd name="connsiteY4" fmla="*/ 340524 h 1045530"/>
                  <a:gd name="connsiteX5" fmla="*/ 819269 w 1106525"/>
                  <a:gd name="connsiteY5" fmla="*/ 230986 h 1045530"/>
                  <a:gd name="connsiteX6" fmla="*/ 862131 w 1106525"/>
                  <a:gd name="connsiteY6" fmla="*/ 157168 h 1045530"/>
                  <a:gd name="connsiteX7" fmla="*/ 950238 w 1106525"/>
                  <a:gd name="connsiteY7" fmla="*/ 152405 h 1045530"/>
                  <a:gd name="connsiteX8" fmla="*/ 988338 w 1106525"/>
                  <a:gd name="connsiteY8" fmla="*/ 238130 h 1045530"/>
                  <a:gd name="connsiteX9" fmla="*/ 962144 w 1106525"/>
                  <a:gd name="connsiteY9" fmla="*/ 354811 h 1045530"/>
                  <a:gd name="connsiteX10" fmla="*/ 909756 w 1106525"/>
                  <a:gd name="connsiteY10" fmla="*/ 409580 h 1045530"/>
                  <a:gd name="connsiteX11" fmla="*/ 821650 w 1106525"/>
                  <a:gd name="connsiteY11" fmla="*/ 459586 h 1045530"/>
                  <a:gd name="connsiteX12" fmla="*/ 704969 w 1106525"/>
                  <a:gd name="connsiteY12" fmla="*/ 492924 h 1045530"/>
                  <a:gd name="connsiteX13" fmla="*/ 614481 w 1106525"/>
                  <a:gd name="connsiteY13" fmla="*/ 471493 h 1045530"/>
                  <a:gd name="connsiteX14" fmla="*/ 516850 w 1106525"/>
                  <a:gd name="connsiteY14" fmla="*/ 435774 h 1045530"/>
                  <a:gd name="connsiteX15" fmla="*/ 402550 w 1106525"/>
                  <a:gd name="connsiteY15" fmla="*/ 428630 h 1045530"/>
                  <a:gd name="connsiteX16" fmla="*/ 262056 w 1106525"/>
                  <a:gd name="connsiteY16" fmla="*/ 438155 h 1045530"/>
                  <a:gd name="connsiteX17" fmla="*/ 159663 w 1106525"/>
                  <a:gd name="connsiteY17" fmla="*/ 459586 h 1045530"/>
                  <a:gd name="connsiteX18" fmla="*/ 47744 w 1106525"/>
                  <a:gd name="connsiteY18" fmla="*/ 531024 h 1045530"/>
                  <a:gd name="connsiteX19" fmla="*/ 119 w 1106525"/>
                  <a:gd name="connsiteY19" fmla="*/ 638180 h 1045530"/>
                  <a:gd name="connsiteX20" fmla="*/ 38219 w 1106525"/>
                  <a:gd name="connsiteY20" fmla="*/ 762005 h 1045530"/>
                  <a:gd name="connsiteX21" fmla="*/ 152519 w 1106525"/>
                  <a:gd name="connsiteY21" fmla="*/ 819155 h 1045530"/>
                  <a:gd name="connsiteX22" fmla="*/ 285869 w 1106525"/>
                  <a:gd name="connsiteY22" fmla="*/ 826299 h 1045530"/>
                  <a:gd name="connsiteX23" fmla="*/ 423981 w 1106525"/>
                  <a:gd name="connsiteY23" fmla="*/ 795343 h 1045530"/>
                  <a:gd name="connsiteX24" fmla="*/ 531137 w 1106525"/>
                  <a:gd name="connsiteY24" fmla="*/ 778674 h 1045530"/>
                  <a:gd name="connsiteX25" fmla="*/ 595431 w 1106525"/>
                  <a:gd name="connsiteY25" fmla="*/ 781055 h 1045530"/>
                  <a:gd name="connsiteX26" fmla="*/ 652581 w 1106525"/>
                  <a:gd name="connsiteY26" fmla="*/ 809630 h 1045530"/>
                  <a:gd name="connsiteX27" fmla="*/ 664488 w 1106525"/>
                  <a:gd name="connsiteY27" fmla="*/ 862018 h 1045530"/>
                  <a:gd name="connsiteX28" fmla="*/ 604956 w 1106525"/>
                  <a:gd name="connsiteY28" fmla="*/ 919168 h 1045530"/>
                  <a:gd name="connsiteX29" fmla="*/ 545425 w 1106525"/>
                  <a:gd name="connsiteY29" fmla="*/ 959649 h 1045530"/>
                  <a:gd name="connsiteX30" fmla="*/ 533518 w 1106525"/>
                  <a:gd name="connsiteY30" fmla="*/ 969174 h 1045530"/>
                  <a:gd name="connsiteX31" fmla="*/ 550188 w 1106525"/>
                  <a:gd name="connsiteY31" fmla="*/ 1009655 h 1045530"/>
                  <a:gd name="connsiteX32" fmla="*/ 559712 w 1106525"/>
                  <a:gd name="connsiteY32" fmla="*/ 1045374 h 1045530"/>
                  <a:gd name="connsiteX33" fmla="*/ 607338 w 1106525"/>
                  <a:gd name="connsiteY33" fmla="*/ 995368 h 1045530"/>
                  <a:gd name="connsiteX34" fmla="*/ 681156 w 1106525"/>
                  <a:gd name="connsiteY34" fmla="*/ 950124 h 1045530"/>
                  <a:gd name="connsiteX35" fmla="*/ 735925 w 1106525"/>
                  <a:gd name="connsiteY35" fmla="*/ 935836 h 1045530"/>
                  <a:gd name="connsiteX36" fmla="*/ 766881 w 1106525"/>
                  <a:gd name="connsiteY36" fmla="*/ 878686 h 1045530"/>
                  <a:gd name="connsiteX37" fmla="*/ 776406 w 1106525"/>
                  <a:gd name="connsiteY37" fmla="*/ 797724 h 1045530"/>
                  <a:gd name="connsiteX38" fmla="*/ 745450 w 1106525"/>
                  <a:gd name="connsiteY38" fmla="*/ 709618 h 1045530"/>
                  <a:gd name="connsiteX39" fmla="*/ 697825 w 1106525"/>
                  <a:gd name="connsiteY39" fmla="*/ 673898 h 1045530"/>
                  <a:gd name="connsiteX40" fmla="*/ 614481 w 1106525"/>
                  <a:gd name="connsiteY40" fmla="*/ 650086 h 1045530"/>
                  <a:gd name="connsiteX41" fmla="*/ 500181 w 1106525"/>
                  <a:gd name="connsiteY41" fmla="*/ 671518 h 1045530"/>
                  <a:gd name="connsiteX42" fmla="*/ 428744 w 1106525"/>
                  <a:gd name="connsiteY42" fmla="*/ 690568 h 1045530"/>
                  <a:gd name="connsiteX43" fmla="*/ 326349 w 1106525"/>
                  <a:gd name="connsiteY43" fmla="*/ 711998 h 1045530"/>
                  <a:gd name="connsiteX44" fmla="*/ 200144 w 1106525"/>
                  <a:gd name="connsiteY44" fmla="*/ 721524 h 1045530"/>
                  <a:gd name="connsiteX45" fmla="*/ 119181 w 1106525"/>
                  <a:gd name="connsiteY45" fmla="*/ 669136 h 1045530"/>
                  <a:gd name="connsiteX46" fmla="*/ 157281 w 1106525"/>
                  <a:gd name="connsiteY46" fmla="*/ 571505 h 1045530"/>
                  <a:gd name="connsiteX47" fmla="*/ 321588 w 1106525"/>
                  <a:gd name="connsiteY47" fmla="*/ 528643 h 1045530"/>
                  <a:gd name="connsiteX48" fmla="*/ 452556 w 1106525"/>
                  <a:gd name="connsiteY48" fmla="*/ 552455 h 1045530"/>
                  <a:gd name="connsiteX49" fmla="*/ 564475 w 1106525"/>
                  <a:gd name="connsiteY49" fmla="*/ 590555 h 1045530"/>
                  <a:gd name="connsiteX50" fmla="*/ 712113 w 1106525"/>
                  <a:gd name="connsiteY50" fmla="*/ 614368 h 1045530"/>
                  <a:gd name="connsiteX51" fmla="*/ 881181 w 1106525"/>
                  <a:gd name="connsiteY51" fmla="*/ 557218 h 1045530"/>
                  <a:gd name="connsiteX52" fmla="*/ 1026438 w 1106525"/>
                  <a:gd name="connsiteY52" fmla="*/ 459586 h 1045530"/>
                  <a:gd name="connsiteX53" fmla="*/ 1095494 w 1106525"/>
                  <a:gd name="connsiteY53" fmla="*/ 369099 h 1045530"/>
                  <a:gd name="connsiteX54" fmla="*/ 1102638 w 1106525"/>
                  <a:gd name="connsiteY54" fmla="*/ 185743 h 1045530"/>
                  <a:gd name="connsiteX55" fmla="*/ 1057394 w 1106525"/>
                  <a:gd name="connsiteY55" fmla="*/ 97636 h 1045530"/>
                  <a:gd name="connsiteX56" fmla="*/ 1009769 w 1106525"/>
                  <a:gd name="connsiteY56" fmla="*/ 38105 h 1045530"/>
                  <a:gd name="connsiteX57" fmla="*/ 935951 w 1106525"/>
                  <a:gd name="connsiteY57" fmla="*/ 6 h 1045530"/>
                  <a:gd name="connsiteX58" fmla="*/ 852606 w 1106525"/>
                  <a:gd name="connsiteY58" fmla="*/ 40486 h 1045530"/>
                  <a:gd name="connsiteX59" fmla="*/ 754975 w 1106525"/>
                  <a:gd name="connsiteY59" fmla="*/ 100018 h 1045530"/>
                  <a:gd name="connsiteX60" fmla="*/ 709731 w 1106525"/>
                  <a:gd name="connsiteY60" fmla="*/ 176218 h 1045530"/>
                  <a:gd name="connsiteX61" fmla="*/ 678775 w 1106525"/>
                  <a:gd name="connsiteY61" fmla="*/ 254799 h 1045530"/>
                  <a:gd name="connsiteX62" fmla="*/ 645438 w 1106525"/>
                  <a:gd name="connsiteY62" fmla="*/ 309568 h 1045530"/>
                  <a:gd name="connsiteX63" fmla="*/ 612100 w 1106525"/>
                  <a:gd name="connsiteY63" fmla="*/ 259561 h 1045530"/>
                  <a:gd name="connsiteX64" fmla="*/ 595431 w 1106525"/>
                  <a:gd name="connsiteY64" fmla="*/ 238130 h 1045530"/>
                  <a:gd name="connsiteX65" fmla="*/ 554950 w 1106525"/>
                  <a:gd name="connsiteY65" fmla="*/ 252418 h 1045530"/>
                  <a:gd name="connsiteX66" fmla="*/ 473987 w 1106525"/>
                  <a:gd name="connsiteY66" fmla="*/ 285755 h 1045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106525" h="1045530">
                    <a:moveTo>
                      <a:pt x="473987" y="285755"/>
                    </a:moveTo>
                    <a:cubicBezTo>
                      <a:pt x="471209" y="304011"/>
                      <a:pt x="517643" y="341714"/>
                      <a:pt x="538281" y="361955"/>
                    </a:cubicBezTo>
                    <a:cubicBezTo>
                      <a:pt x="558919" y="382196"/>
                      <a:pt x="574794" y="399262"/>
                      <a:pt x="597813" y="407199"/>
                    </a:cubicBezTo>
                    <a:cubicBezTo>
                      <a:pt x="620832" y="415136"/>
                      <a:pt x="647819" y="420692"/>
                      <a:pt x="676394" y="409580"/>
                    </a:cubicBezTo>
                    <a:cubicBezTo>
                      <a:pt x="704969" y="398468"/>
                      <a:pt x="745451" y="370290"/>
                      <a:pt x="769263" y="340524"/>
                    </a:cubicBezTo>
                    <a:cubicBezTo>
                      <a:pt x="793075" y="310758"/>
                      <a:pt x="803791" y="261545"/>
                      <a:pt x="819269" y="230986"/>
                    </a:cubicBezTo>
                    <a:cubicBezTo>
                      <a:pt x="834747" y="200427"/>
                      <a:pt x="840303" y="170265"/>
                      <a:pt x="862131" y="157168"/>
                    </a:cubicBezTo>
                    <a:cubicBezTo>
                      <a:pt x="883959" y="144071"/>
                      <a:pt x="929204" y="138911"/>
                      <a:pt x="950238" y="152405"/>
                    </a:cubicBezTo>
                    <a:cubicBezTo>
                      <a:pt x="971272" y="165899"/>
                      <a:pt x="986354" y="204396"/>
                      <a:pt x="988338" y="238130"/>
                    </a:cubicBezTo>
                    <a:cubicBezTo>
                      <a:pt x="990322" y="271864"/>
                      <a:pt x="975241" y="326236"/>
                      <a:pt x="962144" y="354811"/>
                    </a:cubicBezTo>
                    <a:cubicBezTo>
                      <a:pt x="949047" y="383386"/>
                      <a:pt x="933172" y="392118"/>
                      <a:pt x="909756" y="409580"/>
                    </a:cubicBezTo>
                    <a:cubicBezTo>
                      <a:pt x="886340" y="427043"/>
                      <a:pt x="855781" y="445695"/>
                      <a:pt x="821650" y="459586"/>
                    </a:cubicBezTo>
                    <a:cubicBezTo>
                      <a:pt x="787519" y="473477"/>
                      <a:pt x="739497" y="490940"/>
                      <a:pt x="704969" y="492924"/>
                    </a:cubicBezTo>
                    <a:cubicBezTo>
                      <a:pt x="670441" y="494908"/>
                      <a:pt x="645834" y="481018"/>
                      <a:pt x="614481" y="471493"/>
                    </a:cubicBezTo>
                    <a:cubicBezTo>
                      <a:pt x="583128" y="461968"/>
                      <a:pt x="552172" y="442918"/>
                      <a:pt x="516850" y="435774"/>
                    </a:cubicBezTo>
                    <a:cubicBezTo>
                      <a:pt x="481528" y="428630"/>
                      <a:pt x="445016" y="428233"/>
                      <a:pt x="402550" y="428630"/>
                    </a:cubicBezTo>
                    <a:cubicBezTo>
                      <a:pt x="360084" y="429027"/>
                      <a:pt x="302537" y="432996"/>
                      <a:pt x="262056" y="438155"/>
                    </a:cubicBezTo>
                    <a:cubicBezTo>
                      <a:pt x="221575" y="443314"/>
                      <a:pt x="195382" y="444108"/>
                      <a:pt x="159663" y="459586"/>
                    </a:cubicBezTo>
                    <a:cubicBezTo>
                      <a:pt x="123944" y="475064"/>
                      <a:pt x="74335" y="501258"/>
                      <a:pt x="47744" y="531024"/>
                    </a:cubicBezTo>
                    <a:cubicBezTo>
                      <a:pt x="21153" y="560790"/>
                      <a:pt x="1706" y="599683"/>
                      <a:pt x="119" y="638180"/>
                    </a:cubicBezTo>
                    <a:cubicBezTo>
                      <a:pt x="-1468" y="676677"/>
                      <a:pt x="12819" y="731842"/>
                      <a:pt x="38219" y="762005"/>
                    </a:cubicBezTo>
                    <a:cubicBezTo>
                      <a:pt x="63619" y="792168"/>
                      <a:pt x="111244" y="808439"/>
                      <a:pt x="152519" y="819155"/>
                    </a:cubicBezTo>
                    <a:cubicBezTo>
                      <a:pt x="193794" y="829871"/>
                      <a:pt x="240625" y="830268"/>
                      <a:pt x="285869" y="826299"/>
                    </a:cubicBezTo>
                    <a:cubicBezTo>
                      <a:pt x="331113" y="822330"/>
                      <a:pt x="383103" y="803281"/>
                      <a:pt x="423981" y="795343"/>
                    </a:cubicBezTo>
                    <a:cubicBezTo>
                      <a:pt x="464859" y="787405"/>
                      <a:pt x="502562" y="781055"/>
                      <a:pt x="531137" y="778674"/>
                    </a:cubicBezTo>
                    <a:cubicBezTo>
                      <a:pt x="559712" y="776293"/>
                      <a:pt x="575190" y="775896"/>
                      <a:pt x="595431" y="781055"/>
                    </a:cubicBezTo>
                    <a:cubicBezTo>
                      <a:pt x="615672" y="786214"/>
                      <a:pt x="641072" y="796136"/>
                      <a:pt x="652581" y="809630"/>
                    </a:cubicBezTo>
                    <a:cubicBezTo>
                      <a:pt x="664090" y="823124"/>
                      <a:pt x="672425" y="843762"/>
                      <a:pt x="664488" y="862018"/>
                    </a:cubicBezTo>
                    <a:cubicBezTo>
                      <a:pt x="656551" y="880274"/>
                      <a:pt x="624800" y="902896"/>
                      <a:pt x="604956" y="919168"/>
                    </a:cubicBezTo>
                    <a:cubicBezTo>
                      <a:pt x="585112" y="935440"/>
                      <a:pt x="557331" y="951315"/>
                      <a:pt x="545425" y="959649"/>
                    </a:cubicBezTo>
                    <a:cubicBezTo>
                      <a:pt x="533519" y="967983"/>
                      <a:pt x="532724" y="960840"/>
                      <a:pt x="533518" y="969174"/>
                    </a:cubicBezTo>
                    <a:cubicBezTo>
                      <a:pt x="534312" y="977508"/>
                      <a:pt x="545822" y="996955"/>
                      <a:pt x="550188" y="1009655"/>
                    </a:cubicBezTo>
                    <a:cubicBezTo>
                      <a:pt x="554554" y="1022355"/>
                      <a:pt x="550187" y="1047755"/>
                      <a:pt x="559712" y="1045374"/>
                    </a:cubicBezTo>
                    <a:cubicBezTo>
                      <a:pt x="569237" y="1042993"/>
                      <a:pt x="587097" y="1011243"/>
                      <a:pt x="607338" y="995368"/>
                    </a:cubicBezTo>
                    <a:cubicBezTo>
                      <a:pt x="627579" y="979493"/>
                      <a:pt x="659725" y="960046"/>
                      <a:pt x="681156" y="950124"/>
                    </a:cubicBezTo>
                    <a:cubicBezTo>
                      <a:pt x="702587" y="940202"/>
                      <a:pt x="721638" y="947742"/>
                      <a:pt x="735925" y="935836"/>
                    </a:cubicBezTo>
                    <a:cubicBezTo>
                      <a:pt x="750212" y="923930"/>
                      <a:pt x="760134" y="901705"/>
                      <a:pt x="766881" y="878686"/>
                    </a:cubicBezTo>
                    <a:cubicBezTo>
                      <a:pt x="773628" y="855667"/>
                      <a:pt x="779978" y="825902"/>
                      <a:pt x="776406" y="797724"/>
                    </a:cubicBezTo>
                    <a:cubicBezTo>
                      <a:pt x="772834" y="769546"/>
                      <a:pt x="758547" y="730256"/>
                      <a:pt x="745450" y="709618"/>
                    </a:cubicBezTo>
                    <a:cubicBezTo>
                      <a:pt x="732353" y="688980"/>
                      <a:pt x="719653" y="683820"/>
                      <a:pt x="697825" y="673898"/>
                    </a:cubicBezTo>
                    <a:cubicBezTo>
                      <a:pt x="675997" y="663976"/>
                      <a:pt x="647422" y="650483"/>
                      <a:pt x="614481" y="650086"/>
                    </a:cubicBezTo>
                    <a:cubicBezTo>
                      <a:pt x="581540" y="649689"/>
                      <a:pt x="531137" y="664771"/>
                      <a:pt x="500181" y="671518"/>
                    </a:cubicBezTo>
                    <a:cubicBezTo>
                      <a:pt x="469225" y="678265"/>
                      <a:pt x="457716" y="683821"/>
                      <a:pt x="428744" y="690568"/>
                    </a:cubicBezTo>
                    <a:cubicBezTo>
                      <a:pt x="399772" y="697315"/>
                      <a:pt x="364449" y="706839"/>
                      <a:pt x="326349" y="711998"/>
                    </a:cubicBezTo>
                    <a:cubicBezTo>
                      <a:pt x="288249" y="717157"/>
                      <a:pt x="234672" y="728668"/>
                      <a:pt x="200144" y="721524"/>
                    </a:cubicBezTo>
                    <a:cubicBezTo>
                      <a:pt x="165616" y="714380"/>
                      <a:pt x="126325" y="694139"/>
                      <a:pt x="119181" y="669136"/>
                    </a:cubicBezTo>
                    <a:cubicBezTo>
                      <a:pt x="112037" y="644133"/>
                      <a:pt x="123547" y="594920"/>
                      <a:pt x="157281" y="571505"/>
                    </a:cubicBezTo>
                    <a:cubicBezTo>
                      <a:pt x="191015" y="548090"/>
                      <a:pt x="272376" y="531818"/>
                      <a:pt x="321588" y="528643"/>
                    </a:cubicBezTo>
                    <a:cubicBezTo>
                      <a:pt x="370800" y="525468"/>
                      <a:pt x="412075" y="542136"/>
                      <a:pt x="452556" y="552455"/>
                    </a:cubicBezTo>
                    <a:cubicBezTo>
                      <a:pt x="493037" y="562774"/>
                      <a:pt x="521216" y="580236"/>
                      <a:pt x="564475" y="590555"/>
                    </a:cubicBezTo>
                    <a:cubicBezTo>
                      <a:pt x="607735" y="600874"/>
                      <a:pt x="659329" y="619924"/>
                      <a:pt x="712113" y="614368"/>
                    </a:cubicBezTo>
                    <a:cubicBezTo>
                      <a:pt x="764897" y="608812"/>
                      <a:pt x="828794" y="583015"/>
                      <a:pt x="881181" y="557218"/>
                    </a:cubicBezTo>
                    <a:cubicBezTo>
                      <a:pt x="933568" y="531421"/>
                      <a:pt x="990719" y="490939"/>
                      <a:pt x="1026438" y="459586"/>
                    </a:cubicBezTo>
                    <a:cubicBezTo>
                      <a:pt x="1062157" y="428233"/>
                      <a:pt x="1082794" y="414739"/>
                      <a:pt x="1095494" y="369099"/>
                    </a:cubicBezTo>
                    <a:cubicBezTo>
                      <a:pt x="1108194" y="323459"/>
                      <a:pt x="1108988" y="230987"/>
                      <a:pt x="1102638" y="185743"/>
                    </a:cubicBezTo>
                    <a:cubicBezTo>
                      <a:pt x="1096288" y="140499"/>
                      <a:pt x="1072872" y="122242"/>
                      <a:pt x="1057394" y="97636"/>
                    </a:cubicBezTo>
                    <a:cubicBezTo>
                      <a:pt x="1041916" y="73030"/>
                      <a:pt x="1030009" y="54377"/>
                      <a:pt x="1009769" y="38105"/>
                    </a:cubicBezTo>
                    <a:cubicBezTo>
                      <a:pt x="989529" y="21833"/>
                      <a:pt x="962145" y="-391"/>
                      <a:pt x="935951" y="6"/>
                    </a:cubicBezTo>
                    <a:cubicBezTo>
                      <a:pt x="909757" y="403"/>
                      <a:pt x="882769" y="23817"/>
                      <a:pt x="852606" y="40486"/>
                    </a:cubicBezTo>
                    <a:cubicBezTo>
                      <a:pt x="822443" y="57155"/>
                      <a:pt x="778788" y="77396"/>
                      <a:pt x="754975" y="100018"/>
                    </a:cubicBezTo>
                    <a:cubicBezTo>
                      <a:pt x="731163" y="122640"/>
                      <a:pt x="722431" y="150421"/>
                      <a:pt x="709731" y="176218"/>
                    </a:cubicBezTo>
                    <a:cubicBezTo>
                      <a:pt x="697031" y="202015"/>
                      <a:pt x="689490" y="232574"/>
                      <a:pt x="678775" y="254799"/>
                    </a:cubicBezTo>
                    <a:cubicBezTo>
                      <a:pt x="668060" y="277024"/>
                      <a:pt x="656550" y="308774"/>
                      <a:pt x="645438" y="309568"/>
                    </a:cubicBezTo>
                    <a:cubicBezTo>
                      <a:pt x="634326" y="310362"/>
                      <a:pt x="620435" y="271467"/>
                      <a:pt x="612100" y="259561"/>
                    </a:cubicBezTo>
                    <a:cubicBezTo>
                      <a:pt x="603766" y="247655"/>
                      <a:pt x="604956" y="239320"/>
                      <a:pt x="595431" y="238130"/>
                    </a:cubicBezTo>
                    <a:cubicBezTo>
                      <a:pt x="585906" y="236940"/>
                      <a:pt x="575191" y="244481"/>
                      <a:pt x="554950" y="252418"/>
                    </a:cubicBezTo>
                    <a:cubicBezTo>
                      <a:pt x="534709" y="260355"/>
                      <a:pt x="476765" y="267499"/>
                      <a:pt x="473987" y="285755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7" name="任意多边形 1466"/>
              <p:cNvSpPr/>
              <p:nvPr/>
            </p:nvSpPr>
            <p:spPr>
              <a:xfrm>
                <a:off x="7723375" y="4347519"/>
                <a:ext cx="324134" cy="218823"/>
              </a:xfrm>
              <a:custGeom>
                <a:avLst/>
                <a:gdLst>
                  <a:gd name="connsiteX0" fmla="*/ 596812 w 830896"/>
                  <a:gd name="connsiteY0" fmla="*/ 44 h 560940"/>
                  <a:gd name="connsiteX1" fmla="*/ 612886 w 830896"/>
                  <a:gd name="connsiteY1" fmla="*/ 17457 h 560940"/>
                  <a:gd name="connsiteX2" fmla="*/ 622581 w 830896"/>
                  <a:gd name="connsiteY2" fmla="*/ 32366 h 560940"/>
                  <a:gd name="connsiteX3" fmla="*/ 622581 w 830896"/>
                  <a:gd name="connsiteY3" fmla="*/ 32367 h 560940"/>
                  <a:gd name="connsiteX4" fmla="*/ 632530 w 830896"/>
                  <a:gd name="connsiteY4" fmla="*/ 47669 h 560940"/>
                  <a:gd name="connsiteX5" fmla="*/ 684917 w 830896"/>
                  <a:gd name="connsiteY5" fmla="*/ 109582 h 560940"/>
                  <a:gd name="connsiteX6" fmla="*/ 692688 w 830896"/>
                  <a:gd name="connsiteY6" fmla="*/ 119121 h 560940"/>
                  <a:gd name="connsiteX7" fmla="*/ 726143 w 830896"/>
                  <a:gd name="connsiteY7" fmla="*/ 160184 h 560940"/>
                  <a:gd name="connsiteX8" fmla="*/ 768261 w 830896"/>
                  <a:gd name="connsiteY8" fmla="*/ 219119 h 560940"/>
                  <a:gd name="connsiteX9" fmla="*/ 827792 w 830896"/>
                  <a:gd name="connsiteY9" fmla="*/ 347707 h 560940"/>
                  <a:gd name="connsiteX10" fmla="*/ 813505 w 830896"/>
                  <a:gd name="connsiteY10" fmla="*/ 459626 h 560940"/>
                  <a:gd name="connsiteX11" fmla="*/ 737305 w 830896"/>
                  <a:gd name="connsiteY11" fmla="*/ 528681 h 560940"/>
                  <a:gd name="connsiteX12" fmla="*/ 611098 w 830896"/>
                  <a:gd name="connsiteY12" fmla="*/ 559638 h 560940"/>
                  <a:gd name="connsiteX13" fmla="*/ 456317 w 830896"/>
                  <a:gd name="connsiteY13" fmla="*/ 550113 h 560940"/>
                  <a:gd name="connsiteX14" fmla="*/ 327730 w 830896"/>
                  <a:gd name="connsiteY14" fmla="*/ 504869 h 560940"/>
                  <a:gd name="connsiteX15" fmla="*/ 246767 w 830896"/>
                  <a:gd name="connsiteY15" fmla="*/ 397713 h 560940"/>
                  <a:gd name="connsiteX16" fmla="*/ 172949 w 830896"/>
                  <a:gd name="connsiteY16" fmla="*/ 254838 h 560940"/>
                  <a:gd name="connsiteX17" fmla="*/ 53887 w 830896"/>
                  <a:gd name="connsiteY17" fmla="*/ 161969 h 560940"/>
                  <a:gd name="connsiteX18" fmla="*/ 3880 w 830896"/>
                  <a:gd name="connsiteY18" fmla="*/ 85769 h 560940"/>
                  <a:gd name="connsiteX19" fmla="*/ 0 w 830896"/>
                  <a:gd name="connsiteY19" fmla="*/ 70831 h 560940"/>
                  <a:gd name="connsiteX20" fmla="*/ 22631 w 830896"/>
                  <a:gd name="connsiteY20" fmla="*/ 75203 h 560940"/>
                  <a:gd name="connsiteX21" fmla="*/ 89604 w 830896"/>
                  <a:gd name="connsiteY21" fmla="*/ 78626 h 560940"/>
                  <a:gd name="connsiteX22" fmla="*/ 143811 w 830896"/>
                  <a:gd name="connsiteY22" fmla="*/ 69371 h 560940"/>
                  <a:gd name="connsiteX23" fmla="*/ 146160 w 830896"/>
                  <a:gd name="connsiteY23" fmla="*/ 72077 h 560940"/>
                  <a:gd name="connsiteX24" fmla="*/ 177711 w 830896"/>
                  <a:gd name="connsiteY24" fmla="*/ 102438 h 560940"/>
                  <a:gd name="connsiteX25" fmla="*/ 246767 w 830896"/>
                  <a:gd name="connsiteY25" fmla="*/ 173876 h 560940"/>
                  <a:gd name="connsiteX26" fmla="*/ 330111 w 830896"/>
                  <a:gd name="connsiteY26" fmla="*/ 307226 h 560940"/>
                  <a:gd name="connsiteX27" fmla="*/ 384879 w 830896"/>
                  <a:gd name="connsiteY27" fmla="*/ 390569 h 560940"/>
                  <a:gd name="connsiteX28" fmla="*/ 432505 w 830896"/>
                  <a:gd name="connsiteY28" fmla="*/ 426288 h 560940"/>
                  <a:gd name="connsiteX29" fmla="*/ 537280 w 830896"/>
                  <a:gd name="connsiteY29" fmla="*/ 454863 h 560940"/>
                  <a:gd name="connsiteX30" fmla="*/ 591900 w 830896"/>
                  <a:gd name="connsiteY30" fmla="*/ 462007 h 560940"/>
                  <a:gd name="connsiteX31" fmla="*/ 602475 w 830896"/>
                  <a:gd name="connsiteY31" fmla="*/ 461003 h 560940"/>
                  <a:gd name="connsiteX32" fmla="*/ 613630 w 830896"/>
                  <a:gd name="connsiteY32" fmla="*/ 461116 h 560940"/>
                  <a:gd name="connsiteX33" fmla="*/ 619961 w 830896"/>
                  <a:gd name="connsiteY33" fmla="*/ 459342 h 560940"/>
                  <a:gd name="connsiteX34" fmla="*/ 642055 w 830896"/>
                  <a:gd name="connsiteY34" fmla="*/ 457244 h 560940"/>
                  <a:gd name="connsiteX35" fmla="*/ 663449 w 830896"/>
                  <a:gd name="connsiteY35" fmla="*/ 445654 h 560940"/>
                  <a:gd name="connsiteX36" fmla="*/ 673931 w 830896"/>
                  <a:gd name="connsiteY36" fmla="*/ 436689 h 560940"/>
                  <a:gd name="connsiteX37" fmla="*/ 675840 w 830896"/>
                  <a:gd name="connsiteY37" fmla="*/ 435666 h 560940"/>
                  <a:gd name="connsiteX38" fmla="*/ 699206 w 830896"/>
                  <a:gd name="connsiteY38" fmla="*/ 414384 h 560940"/>
                  <a:gd name="connsiteX39" fmla="*/ 699790 w 830896"/>
                  <a:gd name="connsiteY39" fmla="*/ 406046 h 560940"/>
                  <a:gd name="connsiteX40" fmla="*/ 711111 w 830896"/>
                  <a:gd name="connsiteY40" fmla="*/ 390569 h 560940"/>
                  <a:gd name="connsiteX41" fmla="*/ 711111 w 830896"/>
                  <a:gd name="connsiteY41" fmla="*/ 314369 h 560940"/>
                  <a:gd name="connsiteX42" fmla="*/ 681643 w 830896"/>
                  <a:gd name="connsiteY42" fmla="*/ 265256 h 560940"/>
                  <a:gd name="connsiteX43" fmla="*/ 670469 w 830896"/>
                  <a:gd name="connsiteY43" fmla="*/ 250890 h 560940"/>
                  <a:gd name="connsiteX44" fmla="*/ 642055 w 830896"/>
                  <a:gd name="connsiteY44" fmla="*/ 214357 h 560940"/>
                  <a:gd name="connsiteX45" fmla="*/ 561092 w 830896"/>
                  <a:gd name="connsiteY45" fmla="*/ 123869 h 560940"/>
                  <a:gd name="connsiteX46" fmla="*/ 552345 w 830896"/>
                  <a:gd name="connsiteY46" fmla="*/ 117008 h 560940"/>
                  <a:gd name="connsiteX47" fmla="*/ 552346 w 830896"/>
                  <a:gd name="connsiteY47" fmla="*/ 117007 h 560940"/>
                  <a:gd name="connsiteX48" fmla="*/ 551345 w 830896"/>
                  <a:gd name="connsiteY48" fmla="*/ 116223 h 560940"/>
                  <a:gd name="connsiteX49" fmla="*/ 544424 w 830896"/>
                  <a:gd name="connsiteY49" fmla="*/ 109582 h 560940"/>
                  <a:gd name="connsiteX50" fmla="*/ 573000 w 830896"/>
                  <a:gd name="connsiteY50" fmla="*/ 40526 h 560940"/>
                  <a:gd name="connsiteX51" fmla="*/ 596812 w 830896"/>
                  <a:gd name="connsiteY51" fmla="*/ 44 h 560940"/>
                  <a:gd name="connsiteX0" fmla="*/ 596812 w 830896"/>
                  <a:gd name="connsiteY0" fmla="*/ 44 h 560940"/>
                  <a:gd name="connsiteX1" fmla="*/ 612886 w 830896"/>
                  <a:gd name="connsiteY1" fmla="*/ 17457 h 560940"/>
                  <a:gd name="connsiteX2" fmla="*/ 622581 w 830896"/>
                  <a:gd name="connsiteY2" fmla="*/ 32366 h 560940"/>
                  <a:gd name="connsiteX3" fmla="*/ 622581 w 830896"/>
                  <a:gd name="connsiteY3" fmla="*/ 32367 h 560940"/>
                  <a:gd name="connsiteX4" fmla="*/ 632530 w 830896"/>
                  <a:gd name="connsiteY4" fmla="*/ 47669 h 560940"/>
                  <a:gd name="connsiteX5" fmla="*/ 684917 w 830896"/>
                  <a:gd name="connsiteY5" fmla="*/ 109582 h 560940"/>
                  <a:gd name="connsiteX6" fmla="*/ 692688 w 830896"/>
                  <a:gd name="connsiteY6" fmla="*/ 119121 h 560940"/>
                  <a:gd name="connsiteX7" fmla="*/ 726143 w 830896"/>
                  <a:gd name="connsiteY7" fmla="*/ 160184 h 560940"/>
                  <a:gd name="connsiteX8" fmla="*/ 768261 w 830896"/>
                  <a:gd name="connsiteY8" fmla="*/ 219119 h 560940"/>
                  <a:gd name="connsiteX9" fmla="*/ 827792 w 830896"/>
                  <a:gd name="connsiteY9" fmla="*/ 347707 h 560940"/>
                  <a:gd name="connsiteX10" fmla="*/ 813505 w 830896"/>
                  <a:gd name="connsiteY10" fmla="*/ 459626 h 560940"/>
                  <a:gd name="connsiteX11" fmla="*/ 737305 w 830896"/>
                  <a:gd name="connsiteY11" fmla="*/ 528681 h 560940"/>
                  <a:gd name="connsiteX12" fmla="*/ 611098 w 830896"/>
                  <a:gd name="connsiteY12" fmla="*/ 559638 h 560940"/>
                  <a:gd name="connsiteX13" fmla="*/ 456317 w 830896"/>
                  <a:gd name="connsiteY13" fmla="*/ 550113 h 560940"/>
                  <a:gd name="connsiteX14" fmla="*/ 327730 w 830896"/>
                  <a:gd name="connsiteY14" fmla="*/ 504869 h 560940"/>
                  <a:gd name="connsiteX15" fmla="*/ 246767 w 830896"/>
                  <a:gd name="connsiteY15" fmla="*/ 397713 h 560940"/>
                  <a:gd name="connsiteX16" fmla="*/ 172949 w 830896"/>
                  <a:gd name="connsiteY16" fmla="*/ 254838 h 560940"/>
                  <a:gd name="connsiteX17" fmla="*/ 53887 w 830896"/>
                  <a:gd name="connsiteY17" fmla="*/ 161969 h 560940"/>
                  <a:gd name="connsiteX18" fmla="*/ 3880 w 830896"/>
                  <a:gd name="connsiteY18" fmla="*/ 85769 h 560940"/>
                  <a:gd name="connsiteX19" fmla="*/ 0 w 830896"/>
                  <a:gd name="connsiteY19" fmla="*/ 70831 h 560940"/>
                  <a:gd name="connsiteX20" fmla="*/ 22631 w 830896"/>
                  <a:gd name="connsiteY20" fmla="*/ 75203 h 560940"/>
                  <a:gd name="connsiteX21" fmla="*/ 89604 w 830896"/>
                  <a:gd name="connsiteY21" fmla="*/ 78626 h 560940"/>
                  <a:gd name="connsiteX22" fmla="*/ 143811 w 830896"/>
                  <a:gd name="connsiteY22" fmla="*/ 69371 h 560940"/>
                  <a:gd name="connsiteX23" fmla="*/ 146160 w 830896"/>
                  <a:gd name="connsiteY23" fmla="*/ 72077 h 560940"/>
                  <a:gd name="connsiteX24" fmla="*/ 177711 w 830896"/>
                  <a:gd name="connsiteY24" fmla="*/ 102438 h 560940"/>
                  <a:gd name="connsiteX25" fmla="*/ 246767 w 830896"/>
                  <a:gd name="connsiteY25" fmla="*/ 173876 h 560940"/>
                  <a:gd name="connsiteX26" fmla="*/ 330111 w 830896"/>
                  <a:gd name="connsiteY26" fmla="*/ 307226 h 560940"/>
                  <a:gd name="connsiteX27" fmla="*/ 384879 w 830896"/>
                  <a:gd name="connsiteY27" fmla="*/ 390569 h 560940"/>
                  <a:gd name="connsiteX28" fmla="*/ 437267 w 830896"/>
                  <a:gd name="connsiteY28" fmla="*/ 419144 h 560940"/>
                  <a:gd name="connsiteX29" fmla="*/ 537280 w 830896"/>
                  <a:gd name="connsiteY29" fmla="*/ 454863 h 560940"/>
                  <a:gd name="connsiteX30" fmla="*/ 591900 w 830896"/>
                  <a:gd name="connsiteY30" fmla="*/ 462007 h 560940"/>
                  <a:gd name="connsiteX31" fmla="*/ 602475 w 830896"/>
                  <a:gd name="connsiteY31" fmla="*/ 461003 h 560940"/>
                  <a:gd name="connsiteX32" fmla="*/ 613630 w 830896"/>
                  <a:gd name="connsiteY32" fmla="*/ 461116 h 560940"/>
                  <a:gd name="connsiteX33" fmla="*/ 619961 w 830896"/>
                  <a:gd name="connsiteY33" fmla="*/ 459342 h 560940"/>
                  <a:gd name="connsiteX34" fmla="*/ 642055 w 830896"/>
                  <a:gd name="connsiteY34" fmla="*/ 457244 h 560940"/>
                  <a:gd name="connsiteX35" fmla="*/ 663449 w 830896"/>
                  <a:gd name="connsiteY35" fmla="*/ 445654 h 560940"/>
                  <a:gd name="connsiteX36" fmla="*/ 673931 w 830896"/>
                  <a:gd name="connsiteY36" fmla="*/ 436689 h 560940"/>
                  <a:gd name="connsiteX37" fmla="*/ 675840 w 830896"/>
                  <a:gd name="connsiteY37" fmla="*/ 435666 h 560940"/>
                  <a:gd name="connsiteX38" fmla="*/ 699206 w 830896"/>
                  <a:gd name="connsiteY38" fmla="*/ 414384 h 560940"/>
                  <a:gd name="connsiteX39" fmla="*/ 699790 w 830896"/>
                  <a:gd name="connsiteY39" fmla="*/ 406046 h 560940"/>
                  <a:gd name="connsiteX40" fmla="*/ 711111 w 830896"/>
                  <a:gd name="connsiteY40" fmla="*/ 390569 h 560940"/>
                  <a:gd name="connsiteX41" fmla="*/ 711111 w 830896"/>
                  <a:gd name="connsiteY41" fmla="*/ 314369 h 560940"/>
                  <a:gd name="connsiteX42" fmla="*/ 681643 w 830896"/>
                  <a:gd name="connsiteY42" fmla="*/ 265256 h 560940"/>
                  <a:gd name="connsiteX43" fmla="*/ 670469 w 830896"/>
                  <a:gd name="connsiteY43" fmla="*/ 250890 h 560940"/>
                  <a:gd name="connsiteX44" fmla="*/ 642055 w 830896"/>
                  <a:gd name="connsiteY44" fmla="*/ 214357 h 560940"/>
                  <a:gd name="connsiteX45" fmla="*/ 561092 w 830896"/>
                  <a:gd name="connsiteY45" fmla="*/ 123869 h 560940"/>
                  <a:gd name="connsiteX46" fmla="*/ 552345 w 830896"/>
                  <a:gd name="connsiteY46" fmla="*/ 117008 h 560940"/>
                  <a:gd name="connsiteX47" fmla="*/ 552346 w 830896"/>
                  <a:gd name="connsiteY47" fmla="*/ 117007 h 560940"/>
                  <a:gd name="connsiteX48" fmla="*/ 551345 w 830896"/>
                  <a:gd name="connsiteY48" fmla="*/ 116223 h 560940"/>
                  <a:gd name="connsiteX49" fmla="*/ 544424 w 830896"/>
                  <a:gd name="connsiteY49" fmla="*/ 109582 h 560940"/>
                  <a:gd name="connsiteX50" fmla="*/ 573000 w 830896"/>
                  <a:gd name="connsiteY50" fmla="*/ 40526 h 560940"/>
                  <a:gd name="connsiteX51" fmla="*/ 596812 w 830896"/>
                  <a:gd name="connsiteY51" fmla="*/ 44 h 560940"/>
                  <a:gd name="connsiteX0" fmla="*/ 596812 w 830896"/>
                  <a:gd name="connsiteY0" fmla="*/ 44 h 560940"/>
                  <a:gd name="connsiteX1" fmla="*/ 612886 w 830896"/>
                  <a:gd name="connsiteY1" fmla="*/ 17457 h 560940"/>
                  <a:gd name="connsiteX2" fmla="*/ 622581 w 830896"/>
                  <a:gd name="connsiteY2" fmla="*/ 32366 h 560940"/>
                  <a:gd name="connsiteX3" fmla="*/ 622581 w 830896"/>
                  <a:gd name="connsiteY3" fmla="*/ 32367 h 560940"/>
                  <a:gd name="connsiteX4" fmla="*/ 632530 w 830896"/>
                  <a:gd name="connsiteY4" fmla="*/ 47669 h 560940"/>
                  <a:gd name="connsiteX5" fmla="*/ 684917 w 830896"/>
                  <a:gd name="connsiteY5" fmla="*/ 109582 h 560940"/>
                  <a:gd name="connsiteX6" fmla="*/ 692688 w 830896"/>
                  <a:gd name="connsiteY6" fmla="*/ 119121 h 560940"/>
                  <a:gd name="connsiteX7" fmla="*/ 726143 w 830896"/>
                  <a:gd name="connsiteY7" fmla="*/ 160184 h 560940"/>
                  <a:gd name="connsiteX8" fmla="*/ 768261 w 830896"/>
                  <a:gd name="connsiteY8" fmla="*/ 219119 h 560940"/>
                  <a:gd name="connsiteX9" fmla="*/ 827792 w 830896"/>
                  <a:gd name="connsiteY9" fmla="*/ 347707 h 560940"/>
                  <a:gd name="connsiteX10" fmla="*/ 813505 w 830896"/>
                  <a:gd name="connsiteY10" fmla="*/ 459626 h 560940"/>
                  <a:gd name="connsiteX11" fmla="*/ 737305 w 830896"/>
                  <a:gd name="connsiteY11" fmla="*/ 528681 h 560940"/>
                  <a:gd name="connsiteX12" fmla="*/ 611098 w 830896"/>
                  <a:gd name="connsiteY12" fmla="*/ 559638 h 560940"/>
                  <a:gd name="connsiteX13" fmla="*/ 456317 w 830896"/>
                  <a:gd name="connsiteY13" fmla="*/ 550113 h 560940"/>
                  <a:gd name="connsiteX14" fmla="*/ 327730 w 830896"/>
                  <a:gd name="connsiteY14" fmla="*/ 504869 h 560940"/>
                  <a:gd name="connsiteX15" fmla="*/ 246767 w 830896"/>
                  <a:gd name="connsiteY15" fmla="*/ 397713 h 560940"/>
                  <a:gd name="connsiteX16" fmla="*/ 172949 w 830896"/>
                  <a:gd name="connsiteY16" fmla="*/ 254838 h 560940"/>
                  <a:gd name="connsiteX17" fmla="*/ 53887 w 830896"/>
                  <a:gd name="connsiteY17" fmla="*/ 161969 h 560940"/>
                  <a:gd name="connsiteX18" fmla="*/ 3880 w 830896"/>
                  <a:gd name="connsiteY18" fmla="*/ 85769 h 560940"/>
                  <a:gd name="connsiteX19" fmla="*/ 0 w 830896"/>
                  <a:gd name="connsiteY19" fmla="*/ 70831 h 560940"/>
                  <a:gd name="connsiteX20" fmla="*/ 22631 w 830896"/>
                  <a:gd name="connsiteY20" fmla="*/ 75203 h 560940"/>
                  <a:gd name="connsiteX21" fmla="*/ 89604 w 830896"/>
                  <a:gd name="connsiteY21" fmla="*/ 78626 h 560940"/>
                  <a:gd name="connsiteX22" fmla="*/ 143811 w 830896"/>
                  <a:gd name="connsiteY22" fmla="*/ 69371 h 560940"/>
                  <a:gd name="connsiteX23" fmla="*/ 146160 w 830896"/>
                  <a:gd name="connsiteY23" fmla="*/ 72077 h 560940"/>
                  <a:gd name="connsiteX24" fmla="*/ 177711 w 830896"/>
                  <a:gd name="connsiteY24" fmla="*/ 102438 h 560940"/>
                  <a:gd name="connsiteX25" fmla="*/ 246767 w 830896"/>
                  <a:gd name="connsiteY25" fmla="*/ 173876 h 560940"/>
                  <a:gd name="connsiteX26" fmla="*/ 330111 w 830896"/>
                  <a:gd name="connsiteY26" fmla="*/ 307226 h 560940"/>
                  <a:gd name="connsiteX27" fmla="*/ 384879 w 830896"/>
                  <a:gd name="connsiteY27" fmla="*/ 390569 h 560940"/>
                  <a:gd name="connsiteX28" fmla="*/ 437267 w 830896"/>
                  <a:gd name="connsiteY28" fmla="*/ 419144 h 560940"/>
                  <a:gd name="connsiteX29" fmla="*/ 530136 w 830896"/>
                  <a:gd name="connsiteY29" fmla="*/ 445338 h 560940"/>
                  <a:gd name="connsiteX30" fmla="*/ 591900 w 830896"/>
                  <a:gd name="connsiteY30" fmla="*/ 462007 h 560940"/>
                  <a:gd name="connsiteX31" fmla="*/ 602475 w 830896"/>
                  <a:gd name="connsiteY31" fmla="*/ 461003 h 560940"/>
                  <a:gd name="connsiteX32" fmla="*/ 613630 w 830896"/>
                  <a:gd name="connsiteY32" fmla="*/ 461116 h 560940"/>
                  <a:gd name="connsiteX33" fmla="*/ 619961 w 830896"/>
                  <a:gd name="connsiteY33" fmla="*/ 459342 h 560940"/>
                  <a:gd name="connsiteX34" fmla="*/ 642055 w 830896"/>
                  <a:gd name="connsiteY34" fmla="*/ 457244 h 560940"/>
                  <a:gd name="connsiteX35" fmla="*/ 663449 w 830896"/>
                  <a:gd name="connsiteY35" fmla="*/ 445654 h 560940"/>
                  <a:gd name="connsiteX36" fmla="*/ 673931 w 830896"/>
                  <a:gd name="connsiteY36" fmla="*/ 436689 h 560940"/>
                  <a:gd name="connsiteX37" fmla="*/ 675840 w 830896"/>
                  <a:gd name="connsiteY37" fmla="*/ 435666 h 560940"/>
                  <a:gd name="connsiteX38" fmla="*/ 699206 w 830896"/>
                  <a:gd name="connsiteY38" fmla="*/ 414384 h 560940"/>
                  <a:gd name="connsiteX39" fmla="*/ 699790 w 830896"/>
                  <a:gd name="connsiteY39" fmla="*/ 406046 h 560940"/>
                  <a:gd name="connsiteX40" fmla="*/ 711111 w 830896"/>
                  <a:gd name="connsiteY40" fmla="*/ 390569 h 560940"/>
                  <a:gd name="connsiteX41" fmla="*/ 711111 w 830896"/>
                  <a:gd name="connsiteY41" fmla="*/ 314369 h 560940"/>
                  <a:gd name="connsiteX42" fmla="*/ 681643 w 830896"/>
                  <a:gd name="connsiteY42" fmla="*/ 265256 h 560940"/>
                  <a:gd name="connsiteX43" fmla="*/ 670469 w 830896"/>
                  <a:gd name="connsiteY43" fmla="*/ 250890 h 560940"/>
                  <a:gd name="connsiteX44" fmla="*/ 642055 w 830896"/>
                  <a:gd name="connsiteY44" fmla="*/ 214357 h 560940"/>
                  <a:gd name="connsiteX45" fmla="*/ 561092 w 830896"/>
                  <a:gd name="connsiteY45" fmla="*/ 123869 h 560940"/>
                  <a:gd name="connsiteX46" fmla="*/ 552345 w 830896"/>
                  <a:gd name="connsiteY46" fmla="*/ 117008 h 560940"/>
                  <a:gd name="connsiteX47" fmla="*/ 552346 w 830896"/>
                  <a:gd name="connsiteY47" fmla="*/ 117007 h 560940"/>
                  <a:gd name="connsiteX48" fmla="*/ 551345 w 830896"/>
                  <a:gd name="connsiteY48" fmla="*/ 116223 h 560940"/>
                  <a:gd name="connsiteX49" fmla="*/ 544424 w 830896"/>
                  <a:gd name="connsiteY49" fmla="*/ 109582 h 560940"/>
                  <a:gd name="connsiteX50" fmla="*/ 573000 w 830896"/>
                  <a:gd name="connsiteY50" fmla="*/ 40526 h 560940"/>
                  <a:gd name="connsiteX51" fmla="*/ 596812 w 830896"/>
                  <a:gd name="connsiteY51" fmla="*/ 44 h 560940"/>
                  <a:gd name="connsiteX0" fmla="*/ 596812 w 830896"/>
                  <a:gd name="connsiteY0" fmla="*/ 44 h 560940"/>
                  <a:gd name="connsiteX1" fmla="*/ 612886 w 830896"/>
                  <a:gd name="connsiteY1" fmla="*/ 17457 h 560940"/>
                  <a:gd name="connsiteX2" fmla="*/ 622581 w 830896"/>
                  <a:gd name="connsiteY2" fmla="*/ 32366 h 560940"/>
                  <a:gd name="connsiteX3" fmla="*/ 622581 w 830896"/>
                  <a:gd name="connsiteY3" fmla="*/ 32367 h 560940"/>
                  <a:gd name="connsiteX4" fmla="*/ 632530 w 830896"/>
                  <a:gd name="connsiteY4" fmla="*/ 47669 h 560940"/>
                  <a:gd name="connsiteX5" fmla="*/ 684917 w 830896"/>
                  <a:gd name="connsiteY5" fmla="*/ 109582 h 560940"/>
                  <a:gd name="connsiteX6" fmla="*/ 692688 w 830896"/>
                  <a:gd name="connsiteY6" fmla="*/ 119121 h 560940"/>
                  <a:gd name="connsiteX7" fmla="*/ 726143 w 830896"/>
                  <a:gd name="connsiteY7" fmla="*/ 160184 h 560940"/>
                  <a:gd name="connsiteX8" fmla="*/ 768261 w 830896"/>
                  <a:gd name="connsiteY8" fmla="*/ 219119 h 560940"/>
                  <a:gd name="connsiteX9" fmla="*/ 827792 w 830896"/>
                  <a:gd name="connsiteY9" fmla="*/ 347707 h 560940"/>
                  <a:gd name="connsiteX10" fmla="*/ 813505 w 830896"/>
                  <a:gd name="connsiteY10" fmla="*/ 459626 h 560940"/>
                  <a:gd name="connsiteX11" fmla="*/ 737305 w 830896"/>
                  <a:gd name="connsiteY11" fmla="*/ 528681 h 560940"/>
                  <a:gd name="connsiteX12" fmla="*/ 611098 w 830896"/>
                  <a:gd name="connsiteY12" fmla="*/ 559638 h 560940"/>
                  <a:gd name="connsiteX13" fmla="*/ 456317 w 830896"/>
                  <a:gd name="connsiteY13" fmla="*/ 550113 h 560940"/>
                  <a:gd name="connsiteX14" fmla="*/ 327730 w 830896"/>
                  <a:gd name="connsiteY14" fmla="*/ 504869 h 560940"/>
                  <a:gd name="connsiteX15" fmla="*/ 246767 w 830896"/>
                  <a:gd name="connsiteY15" fmla="*/ 397713 h 560940"/>
                  <a:gd name="connsiteX16" fmla="*/ 172949 w 830896"/>
                  <a:gd name="connsiteY16" fmla="*/ 254838 h 560940"/>
                  <a:gd name="connsiteX17" fmla="*/ 53887 w 830896"/>
                  <a:gd name="connsiteY17" fmla="*/ 161969 h 560940"/>
                  <a:gd name="connsiteX18" fmla="*/ 3880 w 830896"/>
                  <a:gd name="connsiteY18" fmla="*/ 85769 h 560940"/>
                  <a:gd name="connsiteX19" fmla="*/ 0 w 830896"/>
                  <a:gd name="connsiteY19" fmla="*/ 70831 h 560940"/>
                  <a:gd name="connsiteX20" fmla="*/ 22631 w 830896"/>
                  <a:gd name="connsiteY20" fmla="*/ 75203 h 560940"/>
                  <a:gd name="connsiteX21" fmla="*/ 89604 w 830896"/>
                  <a:gd name="connsiteY21" fmla="*/ 78626 h 560940"/>
                  <a:gd name="connsiteX22" fmla="*/ 143811 w 830896"/>
                  <a:gd name="connsiteY22" fmla="*/ 69371 h 560940"/>
                  <a:gd name="connsiteX23" fmla="*/ 146160 w 830896"/>
                  <a:gd name="connsiteY23" fmla="*/ 72077 h 560940"/>
                  <a:gd name="connsiteX24" fmla="*/ 177711 w 830896"/>
                  <a:gd name="connsiteY24" fmla="*/ 102438 h 560940"/>
                  <a:gd name="connsiteX25" fmla="*/ 246767 w 830896"/>
                  <a:gd name="connsiteY25" fmla="*/ 173876 h 560940"/>
                  <a:gd name="connsiteX26" fmla="*/ 330111 w 830896"/>
                  <a:gd name="connsiteY26" fmla="*/ 307226 h 560940"/>
                  <a:gd name="connsiteX27" fmla="*/ 384879 w 830896"/>
                  <a:gd name="connsiteY27" fmla="*/ 390569 h 560940"/>
                  <a:gd name="connsiteX28" fmla="*/ 437267 w 830896"/>
                  <a:gd name="connsiteY28" fmla="*/ 419144 h 560940"/>
                  <a:gd name="connsiteX29" fmla="*/ 530136 w 830896"/>
                  <a:gd name="connsiteY29" fmla="*/ 445338 h 560940"/>
                  <a:gd name="connsiteX30" fmla="*/ 577612 w 830896"/>
                  <a:gd name="connsiteY30" fmla="*/ 457245 h 560940"/>
                  <a:gd name="connsiteX31" fmla="*/ 602475 w 830896"/>
                  <a:gd name="connsiteY31" fmla="*/ 461003 h 560940"/>
                  <a:gd name="connsiteX32" fmla="*/ 613630 w 830896"/>
                  <a:gd name="connsiteY32" fmla="*/ 461116 h 560940"/>
                  <a:gd name="connsiteX33" fmla="*/ 619961 w 830896"/>
                  <a:gd name="connsiteY33" fmla="*/ 459342 h 560940"/>
                  <a:gd name="connsiteX34" fmla="*/ 642055 w 830896"/>
                  <a:gd name="connsiteY34" fmla="*/ 457244 h 560940"/>
                  <a:gd name="connsiteX35" fmla="*/ 663449 w 830896"/>
                  <a:gd name="connsiteY35" fmla="*/ 445654 h 560940"/>
                  <a:gd name="connsiteX36" fmla="*/ 673931 w 830896"/>
                  <a:gd name="connsiteY36" fmla="*/ 436689 h 560940"/>
                  <a:gd name="connsiteX37" fmla="*/ 675840 w 830896"/>
                  <a:gd name="connsiteY37" fmla="*/ 435666 h 560940"/>
                  <a:gd name="connsiteX38" fmla="*/ 699206 w 830896"/>
                  <a:gd name="connsiteY38" fmla="*/ 414384 h 560940"/>
                  <a:gd name="connsiteX39" fmla="*/ 699790 w 830896"/>
                  <a:gd name="connsiteY39" fmla="*/ 406046 h 560940"/>
                  <a:gd name="connsiteX40" fmla="*/ 711111 w 830896"/>
                  <a:gd name="connsiteY40" fmla="*/ 390569 h 560940"/>
                  <a:gd name="connsiteX41" fmla="*/ 711111 w 830896"/>
                  <a:gd name="connsiteY41" fmla="*/ 314369 h 560940"/>
                  <a:gd name="connsiteX42" fmla="*/ 681643 w 830896"/>
                  <a:gd name="connsiteY42" fmla="*/ 265256 h 560940"/>
                  <a:gd name="connsiteX43" fmla="*/ 670469 w 830896"/>
                  <a:gd name="connsiteY43" fmla="*/ 250890 h 560940"/>
                  <a:gd name="connsiteX44" fmla="*/ 642055 w 830896"/>
                  <a:gd name="connsiteY44" fmla="*/ 214357 h 560940"/>
                  <a:gd name="connsiteX45" fmla="*/ 561092 w 830896"/>
                  <a:gd name="connsiteY45" fmla="*/ 123869 h 560940"/>
                  <a:gd name="connsiteX46" fmla="*/ 552345 w 830896"/>
                  <a:gd name="connsiteY46" fmla="*/ 117008 h 560940"/>
                  <a:gd name="connsiteX47" fmla="*/ 552346 w 830896"/>
                  <a:gd name="connsiteY47" fmla="*/ 117007 h 560940"/>
                  <a:gd name="connsiteX48" fmla="*/ 551345 w 830896"/>
                  <a:gd name="connsiteY48" fmla="*/ 116223 h 560940"/>
                  <a:gd name="connsiteX49" fmla="*/ 544424 w 830896"/>
                  <a:gd name="connsiteY49" fmla="*/ 109582 h 560940"/>
                  <a:gd name="connsiteX50" fmla="*/ 573000 w 830896"/>
                  <a:gd name="connsiteY50" fmla="*/ 40526 h 560940"/>
                  <a:gd name="connsiteX51" fmla="*/ 596812 w 830896"/>
                  <a:gd name="connsiteY51" fmla="*/ 44 h 560940"/>
                  <a:gd name="connsiteX0" fmla="*/ 596812 w 830896"/>
                  <a:gd name="connsiteY0" fmla="*/ 44 h 560940"/>
                  <a:gd name="connsiteX1" fmla="*/ 612886 w 830896"/>
                  <a:gd name="connsiteY1" fmla="*/ 17457 h 560940"/>
                  <a:gd name="connsiteX2" fmla="*/ 622581 w 830896"/>
                  <a:gd name="connsiteY2" fmla="*/ 32366 h 560940"/>
                  <a:gd name="connsiteX3" fmla="*/ 622581 w 830896"/>
                  <a:gd name="connsiteY3" fmla="*/ 32367 h 560940"/>
                  <a:gd name="connsiteX4" fmla="*/ 632530 w 830896"/>
                  <a:gd name="connsiteY4" fmla="*/ 47669 h 560940"/>
                  <a:gd name="connsiteX5" fmla="*/ 684917 w 830896"/>
                  <a:gd name="connsiteY5" fmla="*/ 109582 h 560940"/>
                  <a:gd name="connsiteX6" fmla="*/ 692688 w 830896"/>
                  <a:gd name="connsiteY6" fmla="*/ 119121 h 560940"/>
                  <a:gd name="connsiteX7" fmla="*/ 726143 w 830896"/>
                  <a:gd name="connsiteY7" fmla="*/ 160184 h 560940"/>
                  <a:gd name="connsiteX8" fmla="*/ 768261 w 830896"/>
                  <a:gd name="connsiteY8" fmla="*/ 219119 h 560940"/>
                  <a:gd name="connsiteX9" fmla="*/ 827792 w 830896"/>
                  <a:gd name="connsiteY9" fmla="*/ 347707 h 560940"/>
                  <a:gd name="connsiteX10" fmla="*/ 813505 w 830896"/>
                  <a:gd name="connsiteY10" fmla="*/ 459626 h 560940"/>
                  <a:gd name="connsiteX11" fmla="*/ 737305 w 830896"/>
                  <a:gd name="connsiteY11" fmla="*/ 528681 h 560940"/>
                  <a:gd name="connsiteX12" fmla="*/ 611098 w 830896"/>
                  <a:gd name="connsiteY12" fmla="*/ 559638 h 560940"/>
                  <a:gd name="connsiteX13" fmla="*/ 456317 w 830896"/>
                  <a:gd name="connsiteY13" fmla="*/ 550113 h 560940"/>
                  <a:gd name="connsiteX14" fmla="*/ 327730 w 830896"/>
                  <a:gd name="connsiteY14" fmla="*/ 504869 h 560940"/>
                  <a:gd name="connsiteX15" fmla="*/ 246767 w 830896"/>
                  <a:gd name="connsiteY15" fmla="*/ 397713 h 560940"/>
                  <a:gd name="connsiteX16" fmla="*/ 172949 w 830896"/>
                  <a:gd name="connsiteY16" fmla="*/ 254838 h 560940"/>
                  <a:gd name="connsiteX17" fmla="*/ 53887 w 830896"/>
                  <a:gd name="connsiteY17" fmla="*/ 161969 h 560940"/>
                  <a:gd name="connsiteX18" fmla="*/ 3880 w 830896"/>
                  <a:gd name="connsiteY18" fmla="*/ 85769 h 560940"/>
                  <a:gd name="connsiteX19" fmla="*/ 0 w 830896"/>
                  <a:gd name="connsiteY19" fmla="*/ 70831 h 560940"/>
                  <a:gd name="connsiteX20" fmla="*/ 22631 w 830896"/>
                  <a:gd name="connsiteY20" fmla="*/ 75203 h 560940"/>
                  <a:gd name="connsiteX21" fmla="*/ 89604 w 830896"/>
                  <a:gd name="connsiteY21" fmla="*/ 78626 h 560940"/>
                  <a:gd name="connsiteX22" fmla="*/ 143811 w 830896"/>
                  <a:gd name="connsiteY22" fmla="*/ 69371 h 560940"/>
                  <a:gd name="connsiteX23" fmla="*/ 146160 w 830896"/>
                  <a:gd name="connsiteY23" fmla="*/ 72077 h 560940"/>
                  <a:gd name="connsiteX24" fmla="*/ 177711 w 830896"/>
                  <a:gd name="connsiteY24" fmla="*/ 102438 h 560940"/>
                  <a:gd name="connsiteX25" fmla="*/ 246767 w 830896"/>
                  <a:gd name="connsiteY25" fmla="*/ 173876 h 560940"/>
                  <a:gd name="connsiteX26" fmla="*/ 330111 w 830896"/>
                  <a:gd name="connsiteY26" fmla="*/ 307226 h 560940"/>
                  <a:gd name="connsiteX27" fmla="*/ 384879 w 830896"/>
                  <a:gd name="connsiteY27" fmla="*/ 390569 h 560940"/>
                  <a:gd name="connsiteX28" fmla="*/ 437267 w 830896"/>
                  <a:gd name="connsiteY28" fmla="*/ 419144 h 560940"/>
                  <a:gd name="connsiteX29" fmla="*/ 530136 w 830896"/>
                  <a:gd name="connsiteY29" fmla="*/ 445338 h 560940"/>
                  <a:gd name="connsiteX30" fmla="*/ 577612 w 830896"/>
                  <a:gd name="connsiteY30" fmla="*/ 457245 h 560940"/>
                  <a:gd name="connsiteX31" fmla="*/ 602475 w 830896"/>
                  <a:gd name="connsiteY31" fmla="*/ 461003 h 560940"/>
                  <a:gd name="connsiteX32" fmla="*/ 613630 w 830896"/>
                  <a:gd name="connsiteY32" fmla="*/ 461116 h 560940"/>
                  <a:gd name="connsiteX33" fmla="*/ 619961 w 830896"/>
                  <a:gd name="connsiteY33" fmla="*/ 459342 h 560940"/>
                  <a:gd name="connsiteX34" fmla="*/ 642055 w 830896"/>
                  <a:gd name="connsiteY34" fmla="*/ 457244 h 560940"/>
                  <a:gd name="connsiteX35" fmla="*/ 663449 w 830896"/>
                  <a:gd name="connsiteY35" fmla="*/ 445654 h 560940"/>
                  <a:gd name="connsiteX36" fmla="*/ 673931 w 830896"/>
                  <a:gd name="connsiteY36" fmla="*/ 436689 h 560940"/>
                  <a:gd name="connsiteX37" fmla="*/ 675840 w 830896"/>
                  <a:gd name="connsiteY37" fmla="*/ 435666 h 560940"/>
                  <a:gd name="connsiteX38" fmla="*/ 699206 w 830896"/>
                  <a:gd name="connsiteY38" fmla="*/ 414384 h 560940"/>
                  <a:gd name="connsiteX39" fmla="*/ 697409 w 830896"/>
                  <a:gd name="connsiteY39" fmla="*/ 413190 h 560940"/>
                  <a:gd name="connsiteX40" fmla="*/ 711111 w 830896"/>
                  <a:gd name="connsiteY40" fmla="*/ 390569 h 560940"/>
                  <a:gd name="connsiteX41" fmla="*/ 711111 w 830896"/>
                  <a:gd name="connsiteY41" fmla="*/ 314369 h 560940"/>
                  <a:gd name="connsiteX42" fmla="*/ 681643 w 830896"/>
                  <a:gd name="connsiteY42" fmla="*/ 265256 h 560940"/>
                  <a:gd name="connsiteX43" fmla="*/ 670469 w 830896"/>
                  <a:gd name="connsiteY43" fmla="*/ 250890 h 560940"/>
                  <a:gd name="connsiteX44" fmla="*/ 642055 w 830896"/>
                  <a:gd name="connsiteY44" fmla="*/ 214357 h 560940"/>
                  <a:gd name="connsiteX45" fmla="*/ 561092 w 830896"/>
                  <a:gd name="connsiteY45" fmla="*/ 123869 h 560940"/>
                  <a:gd name="connsiteX46" fmla="*/ 552345 w 830896"/>
                  <a:gd name="connsiteY46" fmla="*/ 117008 h 560940"/>
                  <a:gd name="connsiteX47" fmla="*/ 552346 w 830896"/>
                  <a:gd name="connsiteY47" fmla="*/ 117007 h 560940"/>
                  <a:gd name="connsiteX48" fmla="*/ 551345 w 830896"/>
                  <a:gd name="connsiteY48" fmla="*/ 116223 h 560940"/>
                  <a:gd name="connsiteX49" fmla="*/ 544424 w 830896"/>
                  <a:gd name="connsiteY49" fmla="*/ 109582 h 560940"/>
                  <a:gd name="connsiteX50" fmla="*/ 573000 w 830896"/>
                  <a:gd name="connsiteY50" fmla="*/ 40526 h 560940"/>
                  <a:gd name="connsiteX51" fmla="*/ 596812 w 830896"/>
                  <a:gd name="connsiteY51" fmla="*/ 44 h 56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830896" h="560940">
                    <a:moveTo>
                      <a:pt x="596812" y="44"/>
                    </a:moveTo>
                    <a:cubicBezTo>
                      <a:pt x="601773" y="639"/>
                      <a:pt x="607032" y="7981"/>
                      <a:pt x="612886" y="17457"/>
                    </a:cubicBezTo>
                    <a:lnTo>
                      <a:pt x="622581" y="32366"/>
                    </a:lnTo>
                    <a:lnTo>
                      <a:pt x="622581" y="32367"/>
                    </a:lnTo>
                    <a:lnTo>
                      <a:pt x="632530" y="47669"/>
                    </a:lnTo>
                    <a:cubicBezTo>
                      <a:pt x="647214" y="65925"/>
                      <a:pt x="662295" y="81007"/>
                      <a:pt x="684917" y="109582"/>
                    </a:cubicBezTo>
                    <a:lnTo>
                      <a:pt x="692688" y="119121"/>
                    </a:lnTo>
                    <a:lnTo>
                      <a:pt x="726143" y="160184"/>
                    </a:lnTo>
                    <a:cubicBezTo>
                      <a:pt x="741175" y="179035"/>
                      <a:pt x="756355" y="199276"/>
                      <a:pt x="768261" y="219119"/>
                    </a:cubicBezTo>
                    <a:cubicBezTo>
                      <a:pt x="792074" y="258807"/>
                      <a:pt x="820251" y="307623"/>
                      <a:pt x="827792" y="347707"/>
                    </a:cubicBezTo>
                    <a:cubicBezTo>
                      <a:pt x="835333" y="387791"/>
                      <a:pt x="828586" y="429464"/>
                      <a:pt x="813505" y="459626"/>
                    </a:cubicBezTo>
                    <a:cubicBezTo>
                      <a:pt x="798424" y="489788"/>
                      <a:pt x="771040" y="512012"/>
                      <a:pt x="737305" y="528681"/>
                    </a:cubicBezTo>
                    <a:cubicBezTo>
                      <a:pt x="703571" y="545350"/>
                      <a:pt x="657929" y="556066"/>
                      <a:pt x="611098" y="559638"/>
                    </a:cubicBezTo>
                    <a:cubicBezTo>
                      <a:pt x="564267" y="563210"/>
                      <a:pt x="503545" y="559241"/>
                      <a:pt x="456317" y="550113"/>
                    </a:cubicBezTo>
                    <a:cubicBezTo>
                      <a:pt x="409089" y="540985"/>
                      <a:pt x="362655" y="530269"/>
                      <a:pt x="327730" y="504869"/>
                    </a:cubicBezTo>
                    <a:cubicBezTo>
                      <a:pt x="292805" y="479469"/>
                      <a:pt x="272564" y="439385"/>
                      <a:pt x="246767" y="397713"/>
                    </a:cubicBezTo>
                    <a:cubicBezTo>
                      <a:pt x="220970" y="356041"/>
                      <a:pt x="205096" y="294129"/>
                      <a:pt x="172949" y="254838"/>
                    </a:cubicBezTo>
                    <a:cubicBezTo>
                      <a:pt x="140802" y="215547"/>
                      <a:pt x="82065" y="190147"/>
                      <a:pt x="53887" y="161969"/>
                    </a:cubicBezTo>
                    <a:cubicBezTo>
                      <a:pt x="25709" y="133791"/>
                      <a:pt x="14199" y="112757"/>
                      <a:pt x="3880" y="85769"/>
                    </a:cubicBezTo>
                    <a:lnTo>
                      <a:pt x="0" y="70831"/>
                    </a:lnTo>
                    <a:lnTo>
                      <a:pt x="22631" y="75203"/>
                    </a:lnTo>
                    <a:cubicBezTo>
                      <a:pt x="45154" y="78328"/>
                      <a:pt x="68967" y="79420"/>
                      <a:pt x="89604" y="78626"/>
                    </a:cubicBezTo>
                    <a:lnTo>
                      <a:pt x="143811" y="69371"/>
                    </a:lnTo>
                    <a:lnTo>
                      <a:pt x="146160" y="72077"/>
                    </a:lnTo>
                    <a:cubicBezTo>
                      <a:pt x="155983" y="81801"/>
                      <a:pt x="167591" y="91326"/>
                      <a:pt x="177711" y="102438"/>
                    </a:cubicBezTo>
                    <a:cubicBezTo>
                      <a:pt x="197951" y="124663"/>
                      <a:pt x="221367" y="139745"/>
                      <a:pt x="246767" y="173876"/>
                    </a:cubicBezTo>
                    <a:cubicBezTo>
                      <a:pt x="272167" y="208007"/>
                      <a:pt x="307092" y="271111"/>
                      <a:pt x="330111" y="307226"/>
                    </a:cubicBezTo>
                    <a:cubicBezTo>
                      <a:pt x="353130" y="343341"/>
                      <a:pt x="367020" y="371916"/>
                      <a:pt x="384879" y="390569"/>
                    </a:cubicBezTo>
                    <a:cubicBezTo>
                      <a:pt x="402738" y="409222"/>
                      <a:pt x="413058" y="410016"/>
                      <a:pt x="437267" y="419144"/>
                    </a:cubicBezTo>
                    <a:cubicBezTo>
                      <a:pt x="461476" y="428272"/>
                      <a:pt x="506745" y="438988"/>
                      <a:pt x="530136" y="445338"/>
                    </a:cubicBezTo>
                    <a:cubicBezTo>
                      <a:pt x="553527" y="451688"/>
                      <a:pt x="559405" y="455955"/>
                      <a:pt x="577612" y="457245"/>
                    </a:cubicBezTo>
                    <a:lnTo>
                      <a:pt x="602475" y="461003"/>
                    </a:lnTo>
                    <a:lnTo>
                      <a:pt x="613630" y="461116"/>
                    </a:lnTo>
                    <a:lnTo>
                      <a:pt x="619961" y="459342"/>
                    </a:lnTo>
                    <a:lnTo>
                      <a:pt x="642055" y="457244"/>
                    </a:lnTo>
                    <a:cubicBezTo>
                      <a:pt x="649298" y="454565"/>
                      <a:pt x="656516" y="450547"/>
                      <a:pt x="663449" y="445654"/>
                    </a:cubicBezTo>
                    <a:lnTo>
                      <a:pt x="673931" y="436689"/>
                    </a:lnTo>
                    <a:lnTo>
                      <a:pt x="675840" y="435666"/>
                    </a:lnTo>
                    <a:cubicBezTo>
                      <a:pt x="686209" y="428572"/>
                      <a:pt x="695238" y="420734"/>
                      <a:pt x="699206" y="414384"/>
                    </a:cubicBezTo>
                    <a:cubicBezTo>
                      <a:pt x="699401" y="411605"/>
                      <a:pt x="697214" y="415969"/>
                      <a:pt x="697409" y="413190"/>
                    </a:cubicBezTo>
                    <a:lnTo>
                      <a:pt x="711111" y="390569"/>
                    </a:lnTo>
                    <a:cubicBezTo>
                      <a:pt x="722620" y="366757"/>
                      <a:pt x="722620" y="343738"/>
                      <a:pt x="711111" y="314369"/>
                    </a:cubicBezTo>
                    <a:cubicBezTo>
                      <a:pt x="705357" y="299685"/>
                      <a:pt x="694343" y="282619"/>
                      <a:pt x="681643" y="265256"/>
                    </a:cubicBezTo>
                    <a:lnTo>
                      <a:pt x="670469" y="250890"/>
                    </a:lnTo>
                    <a:lnTo>
                      <a:pt x="642055" y="214357"/>
                    </a:lnTo>
                    <a:cubicBezTo>
                      <a:pt x="617052" y="182607"/>
                      <a:pt x="577364" y="141332"/>
                      <a:pt x="561092" y="123869"/>
                    </a:cubicBezTo>
                    <a:lnTo>
                      <a:pt x="552345" y="117008"/>
                    </a:lnTo>
                    <a:lnTo>
                      <a:pt x="552346" y="117007"/>
                    </a:lnTo>
                    <a:lnTo>
                      <a:pt x="551345" y="116223"/>
                    </a:lnTo>
                    <a:cubicBezTo>
                      <a:pt x="543904" y="113005"/>
                      <a:pt x="542936" y="120000"/>
                      <a:pt x="544424" y="109582"/>
                    </a:cubicBezTo>
                    <a:cubicBezTo>
                      <a:pt x="546409" y="95692"/>
                      <a:pt x="564269" y="58782"/>
                      <a:pt x="573000" y="40526"/>
                    </a:cubicBezTo>
                    <a:cubicBezTo>
                      <a:pt x="581731" y="22270"/>
                      <a:pt x="586890" y="-1146"/>
                      <a:pt x="596812" y="44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8" name="任意多边形 1467"/>
              <p:cNvSpPr/>
              <p:nvPr/>
            </p:nvSpPr>
            <p:spPr>
              <a:xfrm>
                <a:off x="7645729" y="4641031"/>
                <a:ext cx="147422" cy="92133"/>
              </a:xfrm>
              <a:custGeom>
                <a:avLst/>
                <a:gdLst>
                  <a:gd name="connsiteX0" fmla="*/ 162442 w 377906"/>
                  <a:gd name="connsiteY0" fmla="*/ 120 h 236176"/>
                  <a:gd name="connsiteX1" fmla="*/ 286268 w 377906"/>
                  <a:gd name="connsiteY1" fmla="*/ 28694 h 236176"/>
                  <a:gd name="connsiteX2" fmla="*/ 309281 w 377906"/>
                  <a:gd name="connsiteY2" fmla="*/ 50367 h 236176"/>
                  <a:gd name="connsiteX3" fmla="*/ 315174 w 377906"/>
                  <a:gd name="connsiteY3" fmla="*/ 58796 h 236176"/>
                  <a:gd name="connsiteX4" fmla="*/ 318434 w 377906"/>
                  <a:gd name="connsiteY4" fmla="*/ 57674 h 236176"/>
                  <a:gd name="connsiteX5" fmla="*/ 331363 w 377906"/>
                  <a:gd name="connsiteY5" fmla="*/ 76171 h 236176"/>
                  <a:gd name="connsiteX6" fmla="*/ 364849 w 377906"/>
                  <a:gd name="connsiteY6" fmla="*/ 131089 h 236176"/>
                  <a:gd name="connsiteX7" fmla="*/ 377906 w 377906"/>
                  <a:gd name="connsiteY7" fmla="*/ 151375 h 236176"/>
                  <a:gd name="connsiteX8" fmla="*/ 354411 w 377906"/>
                  <a:gd name="connsiteY8" fmla="*/ 159275 h 236176"/>
                  <a:gd name="connsiteX9" fmla="*/ 310526 w 377906"/>
                  <a:gd name="connsiteY9" fmla="*/ 174102 h 236176"/>
                  <a:gd name="connsiteX10" fmla="*/ 255200 w 377906"/>
                  <a:gd name="connsiteY10" fmla="*/ 190536 h 236176"/>
                  <a:gd name="connsiteX11" fmla="*/ 225843 w 377906"/>
                  <a:gd name="connsiteY11" fmla="*/ 168296 h 236176"/>
                  <a:gd name="connsiteX12" fmla="*/ 198161 w 377906"/>
                  <a:gd name="connsiteY12" fmla="*/ 154902 h 236176"/>
                  <a:gd name="connsiteX13" fmla="*/ 155299 w 377906"/>
                  <a:gd name="connsiteY13" fmla="*/ 159664 h 236176"/>
                  <a:gd name="connsiteX14" fmla="*/ 155299 w 377906"/>
                  <a:gd name="connsiteY14" fmla="*/ 207289 h 236176"/>
                  <a:gd name="connsiteX15" fmla="*/ 162028 w 377906"/>
                  <a:gd name="connsiteY15" fmla="*/ 215378 h 236176"/>
                  <a:gd name="connsiteX16" fmla="*/ 115412 w 377906"/>
                  <a:gd name="connsiteY16" fmla="*/ 225894 h 236176"/>
                  <a:gd name="connsiteX17" fmla="*/ 26710 w 377906"/>
                  <a:gd name="connsiteY17" fmla="*/ 235865 h 236176"/>
                  <a:gd name="connsiteX18" fmla="*/ 5667 w 377906"/>
                  <a:gd name="connsiteY18" fmla="*/ 232171 h 236176"/>
                  <a:gd name="connsiteX19" fmla="*/ 5280 w 377906"/>
                  <a:gd name="connsiteY19" fmla="*/ 231102 h 236176"/>
                  <a:gd name="connsiteX20" fmla="*/ 7661 w 377906"/>
                  <a:gd name="connsiteY20" fmla="*/ 107277 h 236176"/>
                  <a:gd name="connsiteX21" fmla="*/ 60049 w 377906"/>
                  <a:gd name="connsiteY21" fmla="*/ 33458 h 236176"/>
                  <a:gd name="connsiteX22" fmla="*/ 88649 w 377906"/>
                  <a:gd name="connsiteY22" fmla="*/ 18981 h 236176"/>
                  <a:gd name="connsiteX23" fmla="*/ 87786 w 377906"/>
                  <a:gd name="connsiteY23" fmla="*/ 20593 h 236176"/>
                  <a:gd name="connsiteX24" fmla="*/ 105590 w 377906"/>
                  <a:gd name="connsiteY24" fmla="*/ 11580 h 236176"/>
                  <a:gd name="connsiteX25" fmla="*/ 162442 w 377906"/>
                  <a:gd name="connsiteY25" fmla="*/ 120 h 2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77906" h="236176">
                    <a:moveTo>
                      <a:pt x="162442" y="120"/>
                    </a:moveTo>
                    <a:cubicBezTo>
                      <a:pt x="200542" y="-1071"/>
                      <a:pt x="252930" y="6469"/>
                      <a:pt x="286268" y="28694"/>
                    </a:cubicBezTo>
                    <a:cubicBezTo>
                      <a:pt x="294603" y="34250"/>
                      <a:pt x="302218" y="41766"/>
                      <a:pt x="309281" y="50367"/>
                    </a:cubicBezTo>
                    <a:lnTo>
                      <a:pt x="315174" y="58796"/>
                    </a:lnTo>
                    <a:lnTo>
                      <a:pt x="318434" y="57674"/>
                    </a:lnTo>
                    <a:lnTo>
                      <a:pt x="331363" y="76171"/>
                    </a:lnTo>
                    <a:cubicBezTo>
                      <a:pt x="343617" y="95966"/>
                      <a:pt x="354332" y="116603"/>
                      <a:pt x="364849" y="131089"/>
                    </a:cubicBezTo>
                    <a:lnTo>
                      <a:pt x="377906" y="151375"/>
                    </a:lnTo>
                    <a:lnTo>
                      <a:pt x="354411" y="159275"/>
                    </a:lnTo>
                    <a:cubicBezTo>
                      <a:pt x="341097" y="163820"/>
                      <a:pt x="326177" y="168918"/>
                      <a:pt x="310526" y="174102"/>
                    </a:cubicBezTo>
                    <a:lnTo>
                      <a:pt x="255200" y="190536"/>
                    </a:lnTo>
                    <a:lnTo>
                      <a:pt x="225843" y="168296"/>
                    </a:lnTo>
                    <a:cubicBezTo>
                      <a:pt x="216021" y="162145"/>
                      <a:pt x="206496" y="157482"/>
                      <a:pt x="198161" y="154902"/>
                    </a:cubicBezTo>
                    <a:cubicBezTo>
                      <a:pt x="181492" y="149743"/>
                      <a:pt x="162443" y="150933"/>
                      <a:pt x="155299" y="159664"/>
                    </a:cubicBezTo>
                    <a:cubicBezTo>
                      <a:pt x="148155" y="168395"/>
                      <a:pt x="142599" y="186652"/>
                      <a:pt x="155299" y="207289"/>
                    </a:cubicBezTo>
                    <a:lnTo>
                      <a:pt x="162028" y="215378"/>
                    </a:lnTo>
                    <a:lnTo>
                      <a:pt x="115412" y="225894"/>
                    </a:lnTo>
                    <a:cubicBezTo>
                      <a:pt x="81677" y="232789"/>
                      <a:pt x="49729" y="237453"/>
                      <a:pt x="26710" y="235865"/>
                    </a:cubicBezTo>
                    <a:lnTo>
                      <a:pt x="5667" y="232171"/>
                    </a:lnTo>
                    <a:lnTo>
                      <a:pt x="5280" y="231102"/>
                    </a:lnTo>
                    <a:cubicBezTo>
                      <a:pt x="-2658" y="198558"/>
                      <a:pt x="-1467" y="140218"/>
                      <a:pt x="7661" y="107277"/>
                    </a:cubicBezTo>
                    <a:cubicBezTo>
                      <a:pt x="16789" y="74336"/>
                      <a:pt x="33855" y="51714"/>
                      <a:pt x="60049" y="33458"/>
                    </a:cubicBezTo>
                    <a:lnTo>
                      <a:pt x="88649" y="18981"/>
                    </a:lnTo>
                    <a:lnTo>
                      <a:pt x="87786" y="20593"/>
                    </a:lnTo>
                    <a:lnTo>
                      <a:pt x="105590" y="11580"/>
                    </a:lnTo>
                    <a:cubicBezTo>
                      <a:pt x="123747" y="5081"/>
                      <a:pt x="143392" y="716"/>
                      <a:pt x="162442" y="12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9" name="任意多边形 1468"/>
              <p:cNvSpPr/>
              <p:nvPr/>
            </p:nvSpPr>
            <p:spPr>
              <a:xfrm>
                <a:off x="7744353" y="4621423"/>
                <a:ext cx="254886" cy="173049"/>
              </a:xfrm>
              <a:custGeom>
                <a:avLst/>
                <a:gdLst>
                  <a:gd name="connsiteX0" fmla="*/ 426355 w 653384"/>
                  <a:gd name="connsiteY0" fmla="*/ 380 h 443449"/>
                  <a:gd name="connsiteX1" fmla="*/ 550180 w 653384"/>
                  <a:gd name="connsiteY1" fmla="*/ 43243 h 443449"/>
                  <a:gd name="connsiteX2" fmla="*/ 628761 w 653384"/>
                  <a:gd name="connsiteY2" fmla="*/ 145636 h 443449"/>
                  <a:gd name="connsiteX3" fmla="*/ 652574 w 653384"/>
                  <a:gd name="connsiteY3" fmla="*/ 231361 h 443449"/>
                  <a:gd name="connsiteX4" fmla="*/ 643049 w 653384"/>
                  <a:gd name="connsiteY4" fmla="*/ 321849 h 443449"/>
                  <a:gd name="connsiteX5" fmla="*/ 597805 w 653384"/>
                  <a:gd name="connsiteY5" fmla="*/ 395668 h 443449"/>
                  <a:gd name="connsiteX6" fmla="*/ 543036 w 653384"/>
                  <a:gd name="connsiteY6" fmla="*/ 443293 h 443449"/>
                  <a:gd name="connsiteX7" fmla="*/ 519224 w 653384"/>
                  <a:gd name="connsiteY7" fmla="*/ 409955 h 443449"/>
                  <a:gd name="connsiteX8" fmla="*/ 497792 w 653384"/>
                  <a:gd name="connsiteY8" fmla="*/ 381380 h 443449"/>
                  <a:gd name="connsiteX9" fmla="*/ 485463 w 653384"/>
                  <a:gd name="connsiteY9" fmla="*/ 370513 h 443449"/>
                  <a:gd name="connsiteX10" fmla="*/ 472160 w 653384"/>
                  <a:gd name="connsiteY10" fmla="*/ 352113 h 443449"/>
                  <a:gd name="connsiteX11" fmla="*/ 471599 w 653384"/>
                  <a:gd name="connsiteY11" fmla="*/ 348043 h 443449"/>
                  <a:gd name="connsiteX12" fmla="*/ 521605 w 653384"/>
                  <a:gd name="connsiteY12" fmla="*/ 300418 h 443449"/>
                  <a:gd name="connsiteX13" fmla="*/ 538274 w 653384"/>
                  <a:gd name="connsiteY13" fmla="*/ 233743 h 443449"/>
                  <a:gd name="connsiteX14" fmla="*/ 504936 w 653384"/>
                  <a:gd name="connsiteY14" fmla="*/ 159924 h 443449"/>
                  <a:gd name="connsiteX15" fmla="*/ 452549 w 653384"/>
                  <a:gd name="connsiteY15" fmla="*/ 117061 h 443449"/>
                  <a:gd name="connsiteX16" fmla="*/ 395399 w 653384"/>
                  <a:gd name="connsiteY16" fmla="*/ 128968 h 443449"/>
                  <a:gd name="connsiteX17" fmla="*/ 343011 w 653384"/>
                  <a:gd name="connsiteY17" fmla="*/ 226599 h 443449"/>
                  <a:gd name="connsiteX18" fmla="*/ 312055 w 653384"/>
                  <a:gd name="connsiteY18" fmla="*/ 280326 h 443449"/>
                  <a:gd name="connsiteX19" fmla="*/ 310614 w 653384"/>
                  <a:gd name="connsiteY19" fmla="*/ 282592 h 443449"/>
                  <a:gd name="connsiteX20" fmla="*/ 310269 w 653384"/>
                  <a:gd name="connsiteY20" fmla="*/ 283005 h 443449"/>
                  <a:gd name="connsiteX21" fmla="*/ 293005 w 653384"/>
                  <a:gd name="connsiteY21" fmla="*/ 307561 h 443449"/>
                  <a:gd name="connsiteX22" fmla="*/ 293710 w 653384"/>
                  <a:gd name="connsiteY22" fmla="*/ 309168 h 443449"/>
                  <a:gd name="connsiteX23" fmla="*/ 281099 w 653384"/>
                  <a:gd name="connsiteY23" fmla="*/ 328993 h 443449"/>
                  <a:gd name="connsiteX24" fmla="*/ 228711 w 653384"/>
                  <a:gd name="connsiteY24" fmla="*/ 386143 h 443449"/>
                  <a:gd name="connsiteX25" fmla="*/ 138224 w 653384"/>
                  <a:gd name="connsiteY25" fmla="*/ 393286 h 443449"/>
                  <a:gd name="connsiteX26" fmla="*/ 57261 w 653384"/>
                  <a:gd name="connsiteY26" fmla="*/ 307561 h 443449"/>
                  <a:gd name="connsiteX27" fmla="*/ 111 w 653384"/>
                  <a:gd name="connsiteY27" fmla="*/ 240886 h 443449"/>
                  <a:gd name="connsiteX28" fmla="*/ 0 w 653384"/>
                  <a:gd name="connsiteY28" fmla="*/ 240802 h 443449"/>
                  <a:gd name="connsiteX29" fmla="*/ 55326 w 653384"/>
                  <a:gd name="connsiteY29" fmla="*/ 224368 h 443449"/>
                  <a:gd name="connsiteX30" fmla="*/ 99211 w 653384"/>
                  <a:gd name="connsiteY30" fmla="*/ 209541 h 443449"/>
                  <a:gd name="connsiteX31" fmla="*/ 122706 w 653384"/>
                  <a:gd name="connsiteY31" fmla="*/ 201641 h 443449"/>
                  <a:gd name="connsiteX32" fmla="*/ 135992 w 653384"/>
                  <a:gd name="connsiteY32" fmla="*/ 222283 h 443449"/>
                  <a:gd name="connsiteX33" fmla="*/ 159655 w 653384"/>
                  <a:gd name="connsiteY33" fmla="*/ 250412 h 443449"/>
                  <a:gd name="connsiteX34" fmla="*/ 214423 w 653384"/>
                  <a:gd name="connsiteY34" fmla="*/ 252792 h 443449"/>
                  <a:gd name="connsiteX35" fmla="*/ 223371 w 653384"/>
                  <a:gd name="connsiteY35" fmla="*/ 234709 h 443449"/>
                  <a:gd name="connsiteX36" fmla="*/ 226907 w 653384"/>
                  <a:gd name="connsiteY36" fmla="*/ 220802 h 443449"/>
                  <a:gd name="connsiteX37" fmla="*/ 228208 w 653384"/>
                  <a:gd name="connsiteY37" fmla="*/ 220628 h 443449"/>
                  <a:gd name="connsiteX38" fmla="*/ 237324 w 653384"/>
                  <a:gd name="connsiteY38" fmla="*/ 182491 h 443449"/>
                  <a:gd name="connsiteX39" fmla="*/ 240559 w 653384"/>
                  <a:gd name="connsiteY39" fmla="*/ 170983 h 443449"/>
                  <a:gd name="connsiteX40" fmla="*/ 245245 w 653384"/>
                  <a:gd name="connsiteY40" fmla="*/ 159141 h 443449"/>
                  <a:gd name="connsiteX41" fmla="*/ 265917 w 653384"/>
                  <a:gd name="connsiteY41" fmla="*/ 130010 h 443449"/>
                  <a:gd name="connsiteX42" fmla="*/ 276037 w 653384"/>
                  <a:gd name="connsiteY42" fmla="*/ 112020 h 443449"/>
                  <a:gd name="connsiteX43" fmla="*/ 276243 w 653384"/>
                  <a:gd name="connsiteY43" fmla="*/ 110399 h 443449"/>
                  <a:gd name="connsiteX44" fmla="*/ 278866 w 653384"/>
                  <a:gd name="connsiteY44" fmla="*/ 106495 h 443449"/>
                  <a:gd name="connsiteX45" fmla="*/ 319199 w 653384"/>
                  <a:gd name="connsiteY45" fmla="*/ 64674 h 443449"/>
                  <a:gd name="connsiteX46" fmla="*/ 426355 w 653384"/>
                  <a:gd name="connsiteY46" fmla="*/ 380 h 443449"/>
                  <a:gd name="connsiteX0" fmla="*/ 426355 w 653384"/>
                  <a:gd name="connsiteY0" fmla="*/ 380 h 443449"/>
                  <a:gd name="connsiteX1" fmla="*/ 550180 w 653384"/>
                  <a:gd name="connsiteY1" fmla="*/ 43243 h 443449"/>
                  <a:gd name="connsiteX2" fmla="*/ 628761 w 653384"/>
                  <a:gd name="connsiteY2" fmla="*/ 145636 h 443449"/>
                  <a:gd name="connsiteX3" fmla="*/ 652574 w 653384"/>
                  <a:gd name="connsiteY3" fmla="*/ 231361 h 443449"/>
                  <a:gd name="connsiteX4" fmla="*/ 643049 w 653384"/>
                  <a:gd name="connsiteY4" fmla="*/ 321849 h 443449"/>
                  <a:gd name="connsiteX5" fmla="*/ 597805 w 653384"/>
                  <a:gd name="connsiteY5" fmla="*/ 395668 h 443449"/>
                  <a:gd name="connsiteX6" fmla="*/ 543036 w 653384"/>
                  <a:gd name="connsiteY6" fmla="*/ 443293 h 443449"/>
                  <a:gd name="connsiteX7" fmla="*/ 519224 w 653384"/>
                  <a:gd name="connsiteY7" fmla="*/ 409955 h 443449"/>
                  <a:gd name="connsiteX8" fmla="*/ 497792 w 653384"/>
                  <a:gd name="connsiteY8" fmla="*/ 381380 h 443449"/>
                  <a:gd name="connsiteX9" fmla="*/ 485463 w 653384"/>
                  <a:gd name="connsiteY9" fmla="*/ 370513 h 443449"/>
                  <a:gd name="connsiteX10" fmla="*/ 472160 w 653384"/>
                  <a:gd name="connsiteY10" fmla="*/ 352113 h 443449"/>
                  <a:gd name="connsiteX11" fmla="*/ 471599 w 653384"/>
                  <a:gd name="connsiteY11" fmla="*/ 348043 h 443449"/>
                  <a:gd name="connsiteX12" fmla="*/ 521605 w 653384"/>
                  <a:gd name="connsiteY12" fmla="*/ 300418 h 443449"/>
                  <a:gd name="connsiteX13" fmla="*/ 538274 w 653384"/>
                  <a:gd name="connsiteY13" fmla="*/ 233743 h 443449"/>
                  <a:gd name="connsiteX14" fmla="*/ 504936 w 653384"/>
                  <a:gd name="connsiteY14" fmla="*/ 159924 h 443449"/>
                  <a:gd name="connsiteX15" fmla="*/ 452549 w 653384"/>
                  <a:gd name="connsiteY15" fmla="*/ 117061 h 443449"/>
                  <a:gd name="connsiteX16" fmla="*/ 395399 w 653384"/>
                  <a:gd name="connsiteY16" fmla="*/ 128968 h 443449"/>
                  <a:gd name="connsiteX17" fmla="*/ 343011 w 653384"/>
                  <a:gd name="connsiteY17" fmla="*/ 226599 h 443449"/>
                  <a:gd name="connsiteX18" fmla="*/ 312055 w 653384"/>
                  <a:gd name="connsiteY18" fmla="*/ 280326 h 443449"/>
                  <a:gd name="connsiteX19" fmla="*/ 310614 w 653384"/>
                  <a:gd name="connsiteY19" fmla="*/ 282592 h 443449"/>
                  <a:gd name="connsiteX20" fmla="*/ 310269 w 653384"/>
                  <a:gd name="connsiteY20" fmla="*/ 283005 h 443449"/>
                  <a:gd name="connsiteX21" fmla="*/ 293005 w 653384"/>
                  <a:gd name="connsiteY21" fmla="*/ 307561 h 443449"/>
                  <a:gd name="connsiteX22" fmla="*/ 293710 w 653384"/>
                  <a:gd name="connsiteY22" fmla="*/ 309168 h 443449"/>
                  <a:gd name="connsiteX23" fmla="*/ 281099 w 653384"/>
                  <a:gd name="connsiteY23" fmla="*/ 328993 h 443449"/>
                  <a:gd name="connsiteX24" fmla="*/ 228711 w 653384"/>
                  <a:gd name="connsiteY24" fmla="*/ 386143 h 443449"/>
                  <a:gd name="connsiteX25" fmla="*/ 138224 w 653384"/>
                  <a:gd name="connsiteY25" fmla="*/ 393286 h 443449"/>
                  <a:gd name="connsiteX26" fmla="*/ 57261 w 653384"/>
                  <a:gd name="connsiteY26" fmla="*/ 307561 h 443449"/>
                  <a:gd name="connsiteX27" fmla="*/ 111 w 653384"/>
                  <a:gd name="connsiteY27" fmla="*/ 240886 h 443449"/>
                  <a:gd name="connsiteX28" fmla="*/ 0 w 653384"/>
                  <a:gd name="connsiteY28" fmla="*/ 240802 h 443449"/>
                  <a:gd name="connsiteX29" fmla="*/ 55326 w 653384"/>
                  <a:gd name="connsiteY29" fmla="*/ 224368 h 443449"/>
                  <a:gd name="connsiteX30" fmla="*/ 99211 w 653384"/>
                  <a:gd name="connsiteY30" fmla="*/ 209541 h 443449"/>
                  <a:gd name="connsiteX31" fmla="*/ 122706 w 653384"/>
                  <a:gd name="connsiteY31" fmla="*/ 201641 h 443449"/>
                  <a:gd name="connsiteX32" fmla="*/ 135992 w 653384"/>
                  <a:gd name="connsiteY32" fmla="*/ 222283 h 443449"/>
                  <a:gd name="connsiteX33" fmla="*/ 159655 w 653384"/>
                  <a:gd name="connsiteY33" fmla="*/ 250412 h 443449"/>
                  <a:gd name="connsiteX34" fmla="*/ 214423 w 653384"/>
                  <a:gd name="connsiteY34" fmla="*/ 252792 h 443449"/>
                  <a:gd name="connsiteX35" fmla="*/ 223371 w 653384"/>
                  <a:gd name="connsiteY35" fmla="*/ 234709 h 443449"/>
                  <a:gd name="connsiteX36" fmla="*/ 226907 w 653384"/>
                  <a:gd name="connsiteY36" fmla="*/ 220802 h 443449"/>
                  <a:gd name="connsiteX37" fmla="*/ 228208 w 653384"/>
                  <a:gd name="connsiteY37" fmla="*/ 220628 h 443449"/>
                  <a:gd name="connsiteX38" fmla="*/ 237324 w 653384"/>
                  <a:gd name="connsiteY38" fmla="*/ 182491 h 443449"/>
                  <a:gd name="connsiteX39" fmla="*/ 240559 w 653384"/>
                  <a:gd name="connsiteY39" fmla="*/ 170983 h 443449"/>
                  <a:gd name="connsiteX40" fmla="*/ 252389 w 653384"/>
                  <a:gd name="connsiteY40" fmla="*/ 154378 h 443449"/>
                  <a:gd name="connsiteX41" fmla="*/ 265917 w 653384"/>
                  <a:gd name="connsiteY41" fmla="*/ 130010 h 443449"/>
                  <a:gd name="connsiteX42" fmla="*/ 276037 w 653384"/>
                  <a:gd name="connsiteY42" fmla="*/ 112020 h 443449"/>
                  <a:gd name="connsiteX43" fmla="*/ 276243 w 653384"/>
                  <a:gd name="connsiteY43" fmla="*/ 110399 h 443449"/>
                  <a:gd name="connsiteX44" fmla="*/ 278866 w 653384"/>
                  <a:gd name="connsiteY44" fmla="*/ 106495 h 443449"/>
                  <a:gd name="connsiteX45" fmla="*/ 319199 w 653384"/>
                  <a:gd name="connsiteY45" fmla="*/ 64674 h 443449"/>
                  <a:gd name="connsiteX46" fmla="*/ 426355 w 653384"/>
                  <a:gd name="connsiteY46" fmla="*/ 380 h 443449"/>
                  <a:gd name="connsiteX0" fmla="*/ 426355 w 653384"/>
                  <a:gd name="connsiteY0" fmla="*/ 380 h 443449"/>
                  <a:gd name="connsiteX1" fmla="*/ 550180 w 653384"/>
                  <a:gd name="connsiteY1" fmla="*/ 43243 h 443449"/>
                  <a:gd name="connsiteX2" fmla="*/ 628761 w 653384"/>
                  <a:gd name="connsiteY2" fmla="*/ 145636 h 443449"/>
                  <a:gd name="connsiteX3" fmla="*/ 652574 w 653384"/>
                  <a:gd name="connsiteY3" fmla="*/ 231361 h 443449"/>
                  <a:gd name="connsiteX4" fmla="*/ 643049 w 653384"/>
                  <a:gd name="connsiteY4" fmla="*/ 321849 h 443449"/>
                  <a:gd name="connsiteX5" fmla="*/ 597805 w 653384"/>
                  <a:gd name="connsiteY5" fmla="*/ 395668 h 443449"/>
                  <a:gd name="connsiteX6" fmla="*/ 543036 w 653384"/>
                  <a:gd name="connsiteY6" fmla="*/ 443293 h 443449"/>
                  <a:gd name="connsiteX7" fmla="*/ 519224 w 653384"/>
                  <a:gd name="connsiteY7" fmla="*/ 409955 h 443449"/>
                  <a:gd name="connsiteX8" fmla="*/ 497792 w 653384"/>
                  <a:gd name="connsiteY8" fmla="*/ 381380 h 443449"/>
                  <a:gd name="connsiteX9" fmla="*/ 485463 w 653384"/>
                  <a:gd name="connsiteY9" fmla="*/ 370513 h 443449"/>
                  <a:gd name="connsiteX10" fmla="*/ 472160 w 653384"/>
                  <a:gd name="connsiteY10" fmla="*/ 352113 h 443449"/>
                  <a:gd name="connsiteX11" fmla="*/ 471599 w 653384"/>
                  <a:gd name="connsiteY11" fmla="*/ 348043 h 443449"/>
                  <a:gd name="connsiteX12" fmla="*/ 521605 w 653384"/>
                  <a:gd name="connsiteY12" fmla="*/ 300418 h 443449"/>
                  <a:gd name="connsiteX13" fmla="*/ 538274 w 653384"/>
                  <a:gd name="connsiteY13" fmla="*/ 233743 h 443449"/>
                  <a:gd name="connsiteX14" fmla="*/ 504936 w 653384"/>
                  <a:gd name="connsiteY14" fmla="*/ 159924 h 443449"/>
                  <a:gd name="connsiteX15" fmla="*/ 452549 w 653384"/>
                  <a:gd name="connsiteY15" fmla="*/ 117061 h 443449"/>
                  <a:gd name="connsiteX16" fmla="*/ 395399 w 653384"/>
                  <a:gd name="connsiteY16" fmla="*/ 128968 h 443449"/>
                  <a:gd name="connsiteX17" fmla="*/ 343011 w 653384"/>
                  <a:gd name="connsiteY17" fmla="*/ 226599 h 443449"/>
                  <a:gd name="connsiteX18" fmla="*/ 312055 w 653384"/>
                  <a:gd name="connsiteY18" fmla="*/ 280326 h 443449"/>
                  <a:gd name="connsiteX19" fmla="*/ 310614 w 653384"/>
                  <a:gd name="connsiteY19" fmla="*/ 282592 h 443449"/>
                  <a:gd name="connsiteX20" fmla="*/ 310269 w 653384"/>
                  <a:gd name="connsiteY20" fmla="*/ 283005 h 443449"/>
                  <a:gd name="connsiteX21" fmla="*/ 293005 w 653384"/>
                  <a:gd name="connsiteY21" fmla="*/ 307561 h 443449"/>
                  <a:gd name="connsiteX22" fmla="*/ 293710 w 653384"/>
                  <a:gd name="connsiteY22" fmla="*/ 309168 h 443449"/>
                  <a:gd name="connsiteX23" fmla="*/ 281099 w 653384"/>
                  <a:gd name="connsiteY23" fmla="*/ 328993 h 443449"/>
                  <a:gd name="connsiteX24" fmla="*/ 228711 w 653384"/>
                  <a:gd name="connsiteY24" fmla="*/ 386143 h 443449"/>
                  <a:gd name="connsiteX25" fmla="*/ 138224 w 653384"/>
                  <a:gd name="connsiteY25" fmla="*/ 393286 h 443449"/>
                  <a:gd name="connsiteX26" fmla="*/ 57261 w 653384"/>
                  <a:gd name="connsiteY26" fmla="*/ 307561 h 443449"/>
                  <a:gd name="connsiteX27" fmla="*/ 111 w 653384"/>
                  <a:gd name="connsiteY27" fmla="*/ 240886 h 443449"/>
                  <a:gd name="connsiteX28" fmla="*/ 0 w 653384"/>
                  <a:gd name="connsiteY28" fmla="*/ 240802 h 443449"/>
                  <a:gd name="connsiteX29" fmla="*/ 55326 w 653384"/>
                  <a:gd name="connsiteY29" fmla="*/ 224368 h 443449"/>
                  <a:gd name="connsiteX30" fmla="*/ 99211 w 653384"/>
                  <a:gd name="connsiteY30" fmla="*/ 209541 h 443449"/>
                  <a:gd name="connsiteX31" fmla="*/ 122706 w 653384"/>
                  <a:gd name="connsiteY31" fmla="*/ 201641 h 443449"/>
                  <a:gd name="connsiteX32" fmla="*/ 135992 w 653384"/>
                  <a:gd name="connsiteY32" fmla="*/ 222283 h 443449"/>
                  <a:gd name="connsiteX33" fmla="*/ 159655 w 653384"/>
                  <a:gd name="connsiteY33" fmla="*/ 250412 h 443449"/>
                  <a:gd name="connsiteX34" fmla="*/ 214423 w 653384"/>
                  <a:gd name="connsiteY34" fmla="*/ 252792 h 443449"/>
                  <a:gd name="connsiteX35" fmla="*/ 223371 w 653384"/>
                  <a:gd name="connsiteY35" fmla="*/ 234709 h 443449"/>
                  <a:gd name="connsiteX36" fmla="*/ 226907 w 653384"/>
                  <a:gd name="connsiteY36" fmla="*/ 220802 h 443449"/>
                  <a:gd name="connsiteX37" fmla="*/ 228208 w 653384"/>
                  <a:gd name="connsiteY37" fmla="*/ 220628 h 443449"/>
                  <a:gd name="connsiteX38" fmla="*/ 237324 w 653384"/>
                  <a:gd name="connsiteY38" fmla="*/ 182491 h 443449"/>
                  <a:gd name="connsiteX39" fmla="*/ 240559 w 653384"/>
                  <a:gd name="connsiteY39" fmla="*/ 170983 h 443449"/>
                  <a:gd name="connsiteX40" fmla="*/ 257151 w 653384"/>
                  <a:gd name="connsiteY40" fmla="*/ 147234 h 443449"/>
                  <a:gd name="connsiteX41" fmla="*/ 265917 w 653384"/>
                  <a:gd name="connsiteY41" fmla="*/ 130010 h 443449"/>
                  <a:gd name="connsiteX42" fmla="*/ 276037 w 653384"/>
                  <a:gd name="connsiteY42" fmla="*/ 112020 h 443449"/>
                  <a:gd name="connsiteX43" fmla="*/ 276243 w 653384"/>
                  <a:gd name="connsiteY43" fmla="*/ 110399 h 443449"/>
                  <a:gd name="connsiteX44" fmla="*/ 278866 w 653384"/>
                  <a:gd name="connsiteY44" fmla="*/ 106495 h 443449"/>
                  <a:gd name="connsiteX45" fmla="*/ 319199 w 653384"/>
                  <a:gd name="connsiteY45" fmla="*/ 64674 h 443449"/>
                  <a:gd name="connsiteX46" fmla="*/ 426355 w 653384"/>
                  <a:gd name="connsiteY46" fmla="*/ 380 h 443449"/>
                  <a:gd name="connsiteX0" fmla="*/ 426355 w 653384"/>
                  <a:gd name="connsiteY0" fmla="*/ 380 h 443449"/>
                  <a:gd name="connsiteX1" fmla="*/ 550180 w 653384"/>
                  <a:gd name="connsiteY1" fmla="*/ 43243 h 443449"/>
                  <a:gd name="connsiteX2" fmla="*/ 628761 w 653384"/>
                  <a:gd name="connsiteY2" fmla="*/ 145636 h 443449"/>
                  <a:gd name="connsiteX3" fmla="*/ 652574 w 653384"/>
                  <a:gd name="connsiteY3" fmla="*/ 231361 h 443449"/>
                  <a:gd name="connsiteX4" fmla="*/ 643049 w 653384"/>
                  <a:gd name="connsiteY4" fmla="*/ 321849 h 443449"/>
                  <a:gd name="connsiteX5" fmla="*/ 597805 w 653384"/>
                  <a:gd name="connsiteY5" fmla="*/ 395668 h 443449"/>
                  <a:gd name="connsiteX6" fmla="*/ 543036 w 653384"/>
                  <a:gd name="connsiteY6" fmla="*/ 443293 h 443449"/>
                  <a:gd name="connsiteX7" fmla="*/ 519224 w 653384"/>
                  <a:gd name="connsiteY7" fmla="*/ 409955 h 443449"/>
                  <a:gd name="connsiteX8" fmla="*/ 497792 w 653384"/>
                  <a:gd name="connsiteY8" fmla="*/ 381380 h 443449"/>
                  <a:gd name="connsiteX9" fmla="*/ 485463 w 653384"/>
                  <a:gd name="connsiteY9" fmla="*/ 370513 h 443449"/>
                  <a:gd name="connsiteX10" fmla="*/ 472160 w 653384"/>
                  <a:gd name="connsiteY10" fmla="*/ 352113 h 443449"/>
                  <a:gd name="connsiteX11" fmla="*/ 471599 w 653384"/>
                  <a:gd name="connsiteY11" fmla="*/ 348043 h 443449"/>
                  <a:gd name="connsiteX12" fmla="*/ 521605 w 653384"/>
                  <a:gd name="connsiteY12" fmla="*/ 300418 h 443449"/>
                  <a:gd name="connsiteX13" fmla="*/ 538274 w 653384"/>
                  <a:gd name="connsiteY13" fmla="*/ 233743 h 443449"/>
                  <a:gd name="connsiteX14" fmla="*/ 504936 w 653384"/>
                  <a:gd name="connsiteY14" fmla="*/ 159924 h 443449"/>
                  <a:gd name="connsiteX15" fmla="*/ 452549 w 653384"/>
                  <a:gd name="connsiteY15" fmla="*/ 117061 h 443449"/>
                  <a:gd name="connsiteX16" fmla="*/ 395399 w 653384"/>
                  <a:gd name="connsiteY16" fmla="*/ 128968 h 443449"/>
                  <a:gd name="connsiteX17" fmla="*/ 343011 w 653384"/>
                  <a:gd name="connsiteY17" fmla="*/ 226599 h 443449"/>
                  <a:gd name="connsiteX18" fmla="*/ 312055 w 653384"/>
                  <a:gd name="connsiteY18" fmla="*/ 280326 h 443449"/>
                  <a:gd name="connsiteX19" fmla="*/ 310614 w 653384"/>
                  <a:gd name="connsiteY19" fmla="*/ 282592 h 443449"/>
                  <a:gd name="connsiteX20" fmla="*/ 310269 w 653384"/>
                  <a:gd name="connsiteY20" fmla="*/ 283005 h 443449"/>
                  <a:gd name="connsiteX21" fmla="*/ 293005 w 653384"/>
                  <a:gd name="connsiteY21" fmla="*/ 307561 h 443449"/>
                  <a:gd name="connsiteX22" fmla="*/ 293710 w 653384"/>
                  <a:gd name="connsiteY22" fmla="*/ 309168 h 443449"/>
                  <a:gd name="connsiteX23" fmla="*/ 281099 w 653384"/>
                  <a:gd name="connsiteY23" fmla="*/ 328993 h 443449"/>
                  <a:gd name="connsiteX24" fmla="*/ 228711 w 653384"/>
                  <a:gd name="connsiteY24" fmla="*/ 386143 h 443449"/>
                  <a:gd name="connsiteX25" fmla="*/ 138224 w 653384"/>
                  <a:gd name="connsiteY25" fmla="*/ 393286 h 443449"/>
                  <a:gd name="connsiteX26" fmla="*/ 57261 w 653384"/>
                  <a:gd name="connsiteY26" fmla="*/ 307561 h 443449"/>
                  <a:gd name="connsiteX27" fmla="*/ 111 w 653384"/>
                  <a:gd name="connsiteY27" fmla="*/ 240886 h 443449"/>
                  <a:gd name="connsiteX28" fmla="*/ 0 w 653384"/>
                  <a:gd name="connsiteY28" fmla="*/ 240802 h 443449"/>
                  <a:gd name="connsiteX29" fmla="*/ 55326 w 653384"/>
                  <a:gd name="connsiteY29" fmla="*/ 224368 h 443449"/>
                  <a:gd name="connsiteX30" fmla="*/ 99211 w 653384"/>
                  <a:gd name="connsiteY30" fmla="*/ 209541 h 443449"/>
                  <a:gd name="connsiteX31" fmla="*/ 122706 w 653384"/>
                  <a:gd name="connsiteY31" fmla="*/ 201641 h 443449"/>
                  <a:gd name="connsiteX32" fmla="*/ 135992 w 653384"/>
                  <a:gd name="connsiteY32" fmla="*/ 222283 h 443449"/>
                  <a:gd name="connsiteX33" fmla="*/ 159655 w 653384"/>
                  <a:gd name="connsiteY33" fmla="*/ 250412 h 443449"/>
                  <a:gd name="connsiteX34" fmla="*/ 214423 w 653384"/>
                  <a:gd name="connsiteY34" fmla="*/ 252792 h 443449"/>
                  <a:gd name="connsiteX35" fmla="*/ 223371 w 653384"/>
                  <a:gd name="connsiteY35" fmla="*/ 234709 h 443449"/>
                  <a:gd name="connsiteX36" fmla="*/ 226907 w 653384"/>
                  <a:gd name="connsiteY36" fmla="*/ 220802 h 443449"/>
                  <a:gd name="connsiteX37" fmla="*/ 228208 w 653384"/>
                  <a:gd name="connsiteY37" fmla="*/ 220628 h 443449"/>
                  <a:gd name="connsiteX38" fmla="*/ 239705 w 653384"/>
                  <a:gd name="connsiteY38" fmla="*/ 184872 h 443449"/>
                  <a:gd name="connsiteX39" fmla="*/ 240559 w 653384"/>
                  <a:gd name="connsiteY39" fmla="*/ 170983 h 443449"/>
                  <a:gd name="connsiteX40" fmla="*/ 257151 w 653384"/>
                  <a:gd name="connsiteY40" fmla="*/ 147234 h 443449"/>
                  <a:gd name="connsiteX41" fmla="*/ 265917 w 653384"/>
                  <a:gd name="connsiteY41" fmla="*/ 130010 h 443449"/>
                  <a:gd name="connsiteX42" fmla="*/ 276037 w 653384"/>
                  <a:gd name="connsiteY42" fmla="*/ 112020 h 443449"/>
                  <a:gd name="connsiteX43" fmla="*/ 276243 w 653384"/>
                  <a:gd name="connsiteY43" fmla="*/ 110399 h 443449"/>
                  <a:gd name="connsiteX44" fmla="*/ 278866 w 653384"/>
                  <a:gd name="connsiteY44" fmla="*/ 106495 h 443449"/>
                  <a:gd name="connsiteX45" fmla="*/ 319199 w 653384"/>
                  <a:gd name="connsiteY45" fmla="*/ 64674 h 443449"/>
                  <a:gd name="connsiteX46" fmla="*/ 426355 w 653384"/>
                  <a:gd name="connsiteY46" fmla="*/ 380 h 443449"/>
                  <a:gd name="connsiteX0" fmla="*/ 426355 w 653384"/>
                  <a:gd name="connsiteY0" fmla="*/ 380 h 443449"/>
                  <a:gd name="connsiteX1" fmla="*/ 550180 w 653384"/>
                  <a:gd name="connsiteY1" fmla="*/ 43243 h 443449"/>
                  <a:gd name="connsiteX2" fmla="*/ 628761 w 653384"/>
                  <a:gd name="connsiteY2" fmla="*/ 145636 h 443449"/>
                  <a:gd name="connsiteX3" fmla="*/ 652574 w 653384"/>
                  <a:gd name="connsiteY3" fmla="*/ 231361 h 443449"/>
                  <a:gd name="connsiteX4" fmla="*/ 643049 w 653384"/>
                  <a:gd name="connsiteY4" fmla="*/ 321849 h 443449"/>
                  <a:gd name="connsiteX5" fmla="*/ 597805 w 653384"/>
                  <a:gd name="connsiteY5" fmla="*/ 395668 h 443449"/>
                  <a:gd name="connsiteX6" fmla="*/ 543036 w 653384"/>
                  <a:gd name="connsiteY6" fmla="*/ 443293 h 443449"/>
                  <a:gd name="connsiteX7" fmla="*/ 519224 w 653384"/>
                  <a:gd name="connsiteY7" fmla="*/ 409955 h 443449"/>
                  <a:gd name="connsiteX8" fmla="*/ 497792 w 653384"/>
                  <a:gd name="connsiteY8" fmla="*/ 381380 h 443449"/>
                  <a:gd name="connsiteX9" fmla="*/ 485463 w 653384"/>
                  <a:gd name="connsiteY9" fmla="*/ 370513 h 443449"/>
                  <a:gd name="connsiteX10" fmla="*/ 472160 w 653384"/>
                  <a:gd name="connsiteY10" fmla="*/ 352113 h 443449"/>
                  <a:gd name="connsiteX11" fmla="*/ 471599 w 653384"/>
                  <a:gd name="connsiteY11" fmla="*/ 348043 h 443449"/>
                  <a:gd name="connsiteX12" fmla="*/ 521605 w 653384"/>
                  <a:gd name="connsiteY12" fmla="*/ 300418 h 443449"/>
                  <a:gd name="connsiteX13" fmla="*/ 538274 w 653384"/>
                  <a:gd name="connsiteY13" fmla="*/ 233743 h 443449"/>
                  <a:gd name="connsiteX14" fmla="*/ 504936 w 653384"/>
                  <a:gd name="connsiteY14" fmla="*/ 159924 h 443449"/>
                  <a:gd name="connsiteX15" fmla="*/ 452549 w 653384"/>
                  <a:gd name="connsiteY15" fmla="*/ 117061 h 443449"/>
                  <a:gd name="connsiteX16" fmla="*/ 395399 w 653384"/>
                  <a:gd name="connsiteY16" fmla="*/ 128968 h 443449"/>
                  <a:gd name="connsiteX17" fmla="*/ 343011 w 653384"/>
                  <a:gd name="connsiteY17" fmla="*/ 226599 h 443449"/>
                  <a:gd name="connsiteX18" fmla="*/ 312055 w 653384"/>
                  <a:gd name="connsiteY18" fmla="*/ 280326 h 443449"/>
                  <a:gd name="connsiteX19" fmla="*/ 310614 w 653384"/>
                  <a:gd name="connsiteY19" fmla="*/ 282592 h 443449"/>
                  <a:gd name="connsiteX20" fmla="*/ 310269 w 653384"/>
                  <a:gd name="connsiteY20" fmla="*/ 283005 h 443449"/>
                  <a:gd name="connsiteX21" fmla="*/ 293005 w 653384"/>
                  <a:gd name="connsiteY21" fmla="*/ 307561 h 443449"/>
                  <a:gd name="connsiteX22" fmla="*/ 293710 w 653384"/>
                  <a:gd name="connsiteY22" fmla="*/ 309168 h 443449"/>
                  <a:gd name="connsiteX23" fmla="*/ 281099 w 653384"/>
                  <a:gd name="connsiteY23" fmla="*/ 328993 h 443449"/>
                  <a:gd name="connsiteX24" fmla="*/ 228711 w 653384"/>
                  <a:gd name="connsiteY24" fmla="*/ 386143 h 443449"/>
                  <a:gd name="connsiteX25" fmla="*/ 138224 w 653384"/>
                  <a:gd name="connsiteY25" fmla="*/ 393286 h 443449"/>
                  <a:gd name="connsiteX26" fmla="*/ 57261 w 653384"/>
                  <a:gd name="connsiteY26" fmla="*/ 307561 h 443449"/>
                  <a:gd name="connsiteX27" fmla="*/ 111 w 653384"/>
                  <a:gd name="connsiteY27" fmla="*/ 240886 h 443449"/>
                  <a:gd name="connsiteX28" fmla="*/ 0 w 653384"/>
                  <a:gd name="connsiteY28" fmla="*/ 240802 h 443449"/>
                  <a:gd name="connsiteX29" fmla="*/ 55326 w 653384"/>
                  <a:gd name="connsiteY29" fmla="*/ 224368 h 443449"/>
                  <a:gd name="connsiteX30" fmla="*/ 99211 w 653384"/>
                  <a:gd name="connsiteY30" fmla="*/ 209541 h 443449"/>
                  <a:gd name="connsiteX31" fmla="*/ 122706 w 653384"/>
                  <a:gd name="connsiteY31" fmla="*/ 201641 h 443449"/>
                  <a:gd name="connsiteX32" fmla="*/ 135992 w 653384"/>
                  <a:gd name="connsiteY32" fmla="*/ 222283 h 443449"/>
                  <a:gd name="connsiteX33" fmla="*/ 159655 w 653384"/>
                  <a:gd name="connsiteY33" fmla="*/ 250412 h 443449"/>
                  <a:gd name="connsiteX34" fmla="*/ 214423 w 653384"/>
                  <a:gd name="connsiteY34" fmla="*/ 252792 h 443449"/>
                  <a:gd name="connsiteX35" fmla="*/ 223371 w 653384"/>
                  <a:gd name="connsiteY35" fmla="*/ 234709 h 443449"/>
                  <a:gd name="connsiteX36" fmla="*/ 226907 w 653384"/>
                  <a:gd name="connsiteY36" fmla="*/ 220802 h 443449"/>
                  <a:gd name="connsiteX37" fmla="*/ 228208 w 653384"/>
                  <a:gd name="connsiteY37" fmla="*/ 220628 h 443449"/>
                  <a:gd name="connsiteX38" fmla="*/ 239705 w 653384"/>
                  <a:gd name="connsiteY38" fmla="*/ 184872 h 443449"/>
                  <a:gd name="connsiteX39" fmla="*/ 245321 w 653384"/>
                  <a:gd name="connsiteY39" fmla="*/ 170983 h 443449"/>
                  <a:gd name="connsiteX40" fmla="*/ 257151 w 653384"/>
                  <a:gd name="connsiteY40" fmla="*/ 147234 h 443449"/>
                  <a:gd name="connsiteX41" fmla="*/ 265917 w 653384"/>
                  <a:gd name="connsiteY41" fmla="*/ 130010 h 443449"/>
                  <a:gd name="connsiteX42" fmla="*/ 276037 w 653384"/>
                  <a:gd name="connsiteY42" fmla="*/ 112020 h 443449"/>
                  <a:gd name="connsiteX43" fmla="*/ 276243 w 653384"/>
                  <a:gd name="connsiteY43" fmla="*/ 110399 h 443449"/>
                  <a:gd name="connsiteX44" fmla="*/ 278866 w 653384"/>
                  <a:gd name="connsiteY44" fmla="*/ 106495 h 443449"/>
                  <a:gd name="connsiteX45" fmla="*/ 319199 w 653384"/>
                  <a:gd name="connsiteY45" fmla="*/ 64674 h 443449"/>
                  <a:gd name="connsiteX46" fmla="*/ 426355 w 653384"/>
                  <a:gd name="connsiteY46" fmla="*/ 380 h 443449"/>
                  <a:gd name="connsiteX0" fmla="*/ 426355 w 653384"/>
                  <a:gd name="connsiteY0" fmla="*/ 380 h 443610"/>
                  <a:gd name="connsiteX1" fmla="*/ 550180 w 653384"/>
                  <a:gd name="connsiteY1" fmla="*/ 43243 h 443610"/>
                  <a:gd name="connsiteX2" fmla="*/ 628761 w 653384"/>
                  <a:gd name="connsiteY2" fmla="*/ 145636 h 443610"/>
                  <a:gd name="connsiteX3" fmla="*/ 652574 w 653384"/>
                  <a:gd name="connsiteY3" fmla="*/ 231361 h 443610"/>
                  <a:gd name="connsiteX4" fmla="*/ 643049 w 653384"/>
                  <a:gd name="connsiteY4" fmla="*/ 321849 h 443610"/>
                  <a:gd name="connsiteX5" fmla="*/ 597805 w 653384"/>
                  <a:gd name="connsiteY5" fmla="*/ 395668 h 443610"/>
                  <a:gd name="connsiteX6" fmla="*/ 543036 w 653384"/>
                  <a:gd name="connsiteY6" fmla="*/ 443293 h 443610"/>
                  <a:gd name="connsiteX7" fmla="*/ 519224 w 653384"/>
                  <a:gd name="connsiteY7" fmla="*/ 414717 h 443610"/>
                  <a:gd name="connsiteX8" fmla="*/ 497792 w 653384"/>
                  <a:gd name="connsiteY8" fmla="*/ 381380 h 443610"/>
                  <a:gd name="connsiteX9" fmla="*/ 485463 w 653384"/>
                  <a:gd name="connsiteY9" fmla="*/ 370513 h 443610"/>
                  <a:gd name="connsiteX10" fmla="*/ 472160 w 653384"/>
                  <a:gd name="connsiteY10" fmla="*/ 352113 h 443610"/>
                  <a:gd name="connsiteX11" fmla="*/ 471599 w 653384"/>
                  <a:gd name="connsiteY11" fmla="*/ 348043 h 443610"/>
                  <a:gd name="connsiteX12" fmla="*/ 521605 w 653384"/>
                  <a:gd name="connsiteY12" fmla="*/ 300418 h 443610"/>
                  <a:gd name="connsiteX13" fmla="*/ 538274 w 653384"/>
                  <a:gd name="connsiteY13" fmla="*/ 233743 h 443610"/>
                  <a:gd name="connsiteX14" fmla="*/ 504936 w 653384"/>
                  <a:gd name="connsiteY14" fmla="*/ 159924 h 443610"/>
                  <a:gd name="connsiteX15" fmla="*/ 452549 w 653384"/>
                  <a:gd name="connsiteY15" fmla="*/ 117061 h 443610"/>
                  <a:gd name="connsiteX16" fmla="*/ 395399 w 653384"/>
                  <a:gd name="connsiteY16" fmla="*/ 128968 h 443610"/>
                  <a:gd name="connsiteX17" fmla="*/ 343011 w 653384"/>
                  <a:gd name="connsiteY17" fmla="*/ 226599 h 443610"/>
                  <a:gd name="connsiteX18" fmla="*/ 312055 w 653384"/>
                  <a:gd name="connsiteY18" fmla="*/ 280326 h 443610"/>
                  <a:gd name="connsiteX19" fmla="*/ 310614 w 653384"/>
                  <a:gd name="connsiteY19" fmla="*/ 282592 h 443610"/>
                  <a:gd name="connsiteX20" fmla="*/ 310269 w 653384"/>
                  <a:gd name="connsiteY20" fmla="*/ 283005 h 443610"/>
                  <a:gd name="connsiteX21" fmla="*/ 293005 w 653384"/>
                  <a:gd name="connsiteY21" fmla="*/ 307561 h 443610"/>
                  <a:gd name="connsiteX22" fmla="*/ 293710 w 653384"/>
                  <a:gd name="connsiteY22" fmla="*/ 309168 h 443610"/>
                  <a:gd name="connsiteX23" fmla="*/ 281099 w 653384"/>
                  <a:gd name="connsiteY23" fmla="*/ 328993 h 443610"/>
                  <a:gd name="connsiteX24" fmla="*/ 228711 w 653384"/>
                  <a:gd name="connsiteY24" fmla="*/ 386143 h 443610"/>
                  <a:gd name="connsiteX25" fmla="*/ 138224 w 653384"/>
                  <a:gd name="connsiteY25" fmla="*/ 393286 h 443610"/>
                  <a:gd name="connsiteX26" fmla="*/ 57261 w 653384"/>
                  <a:gd name="connsiteY26" fmla="*/ 307561 h 443610"/>
                  <a:gd name="connsiteX27" fmla="*/ 111 w 653384"/>
                  <a:gd name="connsiteY27" fmla="*/ 240886 h 443610"/>
                  <a:gd name="connsiteX28" fmla="*/ 0 w 653384"/>
                  <a:gd name="connsiteY28" fmla="*/ 240802 h 443610"/>
                  <a:gd name="connsiteX29" fmla="*/ 55326 w 653384"/>
                  <a:gd name="connsiteY29" fmla="*/ 224368 h 443610"/>
                  <a:gd name="connsiteX30" fmla="*/ 99211 w 653384"/>
                  <a:gd name="connsiteY30" fmla="*/ 209541 h 443610"/>
                  <a:gd name="connsiteX31" fmla="*/ 122706 w 653384"/>
                  <a:gd name="connsiteY31" fmla="*/ 201641 h 443610"/>
                  <a:gd name="connsiteX32" fmla="*/ 135992 w 653384"/>
                  <a:gd name="connsiteY32" fmla="*/ 222283 h 443610"/>
                  <a:gd name="connsiteX33" fmla="*/ 159655 w 653384"/>
                  <a:gd name="connsiteY33" fmla="*/ 250412 h 443610"/>
                  <a:gd name="connsiteX34" fmla="*/ 214423 w 653384"/>
                  <a:gd name="connsiteY34" fmla="*/ 252792 h 443610"/>
                  <a:gd name="connsiteX35" fmla="*/ 223371 w 653384"/>
                  <a:gd name="connsiteY35" fmla="*/ 234709 h 443610"/>
                  <a:gd name="connsiteX36" fmla="*/ 226907 w 653384"/>
                  <a:gd name="connsiteY36" fmla="*/ 220802 h 443610"/>
                  <a:gd name="connsiteX37" fmla="*/ 228208 w 653384"/>
                  <a:gd name="connsiteY37" fmla="*/ 220628 h 443610"/>
                  <a:gd name="connsiteX38" fmla="*/ 239705 w 653384"/>
                  <a:gd name="connsiteY38" fmla="*/ 184872 h 443610"/>
                  <a:gd name="connsiteX39" fmla="*/ 245321 w 653384"/>
                  <a:gd name="connsiteY39" fmla="*/ 170983 h 443610"/>
                  <a:gd name="connsiteX40" fmla="*/ 257151 w 653384"/>
                  <a:gd name="connsiteY40" fmla="*/ 147234 h 443610"/>
                  <a:gd name="connsiteX41" fmla="*/ 265917 w 653384"/>
                  <a:gd name="connsiteY41" fmla="*/ 130010 h 443610"/>
                  <a:gd name="connsiteX42" fmla="*/ 276037 w 653384"/>
                  <a:gd name="connsiteY42" fmla="*/ 112020 h 443610"/>
                  <a:gd name="connsiteX43" fmla="*/ 276243 w 653384"/>
                  <a:gd name="connsiteY43" fmla="*/ 110399 h 443610"/>
                  <a:gd name="connsiteX44" fmla="*/ 278866 w 653384"/>
                  <a:gd name="connsiteY44" fmla="*/ 106495 h 443610"/>
                  <a:gd name="connsiteX45" fmla="*/ 319199 w 653384"/>
                  <a:gd name="connsiteY45" fmla="*/ 64674 h 443610"/>
                  <a:gd name="connsiteX46" fmla="*/ 426355 w 653384"/>
                  <a:gd name="connsiteY46" fmla="*/ 380 h 443610"/>
                  <a:gd name="connsiteX0" fmla="*/ 426355 w 653384"/>
                  <a:gd name="connsiteY0" fmla="*/ 380 h 443610"/>
                  <a:gd name="connsiteX1" fmla="*/ 550180 w 653384"/>
                  <a:gd name="connsiteY1" fmla="*/ 43243 h 443610"/>
                  <a:gd name="connsiteX2" fmla="*/ 628761 w 653384"/>
                  <a:gd name="connsiteY2" fmla="*/ 145636 h 443610"/>
                  <a:gd name="connsiteX3" fmla="*/ 652574 w 653384"/>
                  <a:gd name="connsiteY3" fmla="*/ 231361 h 443610"/>
                  <a:gd name="connsiteX4" fmla="*/ 643049 w 653384"/>
                  <a:gd name="connsiteY4" fmla="*/ 321849 h 443610"/>
                  <a:gd name="connsiteX5" fmla="*/ 597805 w 653384"/>
                  <a:gd name="connsiteY5" fmla="*/ 395668 h 443610"/>
                  <a:gd name="connsiteX6" fmla="*/ 543036 w 653384"/>
                  <a:gd name="connsiteY6" fmla="*/ 443293 h 443610"/>
                  <a:gd name="connsiteX7" fmla="*/ 519224 w 653384"/>
                  <a:gd name="connsiteY7" fmla="*/ 414717 h 443610"/>
                  <a:gd name="connsiteX8" fmla="*/ 497792 w 653384"/>
                  <a:gd name="connsiteY8" fmla="*/ 381380 h 443610"/>
                  <a:gd name="connsiteX9" fmla="*/ 485463 w 653384"/>
                  <a:gd name="connsiteY9" fmla="*/ 377657 h 443610"/>
                  <a:gd name="connsiteX10" fmla="*/ 472160 w 653384"/>
                  <a:gd name="connsiteY10" fmla="*/ 352113 h 443610"/>
                  <a:gd name="connsiteX11" fmla="*/ 471599 w 653384"/>
                  <a:gd name="connsiteY11" fmla="*/ 348043 h 443610"/>
                  <a:gd name="connsiteX12" fmla="*/ 521605 w 653384"/>
                  <a:gd name="connsiteY12" fmla="*/ 300418 h 443610"/>
                  <a:gd name="connsiteX13" fmla="*/ 538274 w 653384"/>
                  <a:gd name="connsiteY13" fmla="*/ 233743 h 443610"/>
                  <a:gd name="connsiteX14" fmla="*/ 504936 w 653384"/>
                  <a:gd name="connsiteY14" fmla="*/ 159924 h 443610"/>
                  <a:gd name="connsiteX15" fmla="*/ 452549 w 653384"/>
                  <a:gd name="connsiteY15" fmla="*/ 117061 h 443610"/>
                  <a:gd name="connsiteX16" fmla="*/ 395399 w 653384"/>
                  <a:gd name="connsiteY16" fmla="*/ 128968 h 443610"/>
                  <a:gd name="connsiteX17" fmla="*/ 343011 w 653384"/>
                  <a:gd name="connsiteY17" fmla="*/ 226599 h 443610"/>
                  <a:gd name="connsiteX18" fmla="*/ 312055 w 653384"/>
                  <a:gd name="connsiteY18" fmla="*/ 280326 h 443610"/>
                  <a:gd name="connsiteX19" fmla="*/ 310614 w 653384"/>
                  <a:gd name="connsiteY19" fmla="*/ 282592 h 443610"/>
                  <a:gd name="connsiteX20" fmla="*/ 310269 w 653384"/>
                  <a:gd name="connsiteY20" fmla="*/ 283005 h 443610"/>
                  <a:gd name="connsiteX21" fmla="*/ 293005 w 653384"/>
                  <a:gd name="connsiteY21" fmla="*/ 307561 h 443610"/>
                  <a:gd name="connsiteX22" fmla="*/ 293710 w 653384"/>
                  <a:gd name="connsiteY22" fmla="*/ 309168 h 443610"/>
                  <a:gd name="connsiteX23" fmla="*/ 281099 w 653384"/>
                  <a:gd name="connsiteY23" fmla="*/ 328993 h 443610"/>
                  <a:gd name="connsiteX24" fmla="*/ 228711 w 653384"/>
                  <a:gd name="connsiteY24" fmla="*/ 386143 h 443610"/>
                  <a:gd name="connsiteX25" fmla="*/ 138224 w 653384"/>
                  <a:gd name="connsiteY25" fmla="*/ 393286 h 443610"/>
                  <a:gd name="connsiteX26" fmla="*/ 57261 w 653384"/>
                  <a:gd name="connsiteY26" fmla="*/ 307561 h 443610"/>
                  <a:gd name="connsiteX27" fmla="*/ 111 w 653384"/>
                  <a:gd name="connsiteY27" fmla="*/ 240886 h 443610"/>
                  <a:gd name="connsiteX28" fmla="*/ 0 w 653384"/>
                  <a:gd name="connsiteY28" fmla="*/ 240802 h 443610"/>
                  <a:gd name="connsiteX29" fmla="*/ 55326 w 653384"/>
                  <a:gd name="connsiteY29" fmla="*/ 224368 h 443610"/>
                  <a:gd name="connsiteX30" fmla="*/ 99211 w 653384"/>
                  <a:gd name="connsiteY30" fmla="*/ 209541 h 443610"/>
                  <a:gd name="connsiteX31" fmla="*/ 122706 w 653384"/>
                  <a:gd name="connsiteY31" fmla="*/ 201641 h 443610"/>
                  <a:gd name="connsiteX32" fmla="*/ 135992 w 653384"/>
                  <a:gd name="connsiteY32" fmla="*/ 222283 h 443610"/>
                  <a:gd name="connsiteX33" fmla="*/ 159655 w 653384"/>
                  <a:gd name="connsiteY33" fmla="*/ 250412 h 443610"/>
                  <a:gd name="connsiteX34" fmla="*/ 214423 w 653384"/>
                  <a:gd name="connsiteY34" fmla="*/ 252792 h 443610"/>
                  <a:gd name="connsiteX35" fmla="*/ 223371 w 653384"/>
                  <a:gd name="connsiteY35" fmla="*/ 234709 h 443610"/>
                  <a:gd name="connsiteX36" fmla="*/ 226907 w 653384"/>
                  <a:gd name="connsiteY36" fmla="*/ 220802 h 443610"/>
                  <a:gd name="connsiteX37" fmla="*/ 228208 w 653384"/>
                  <a:gd name="connsiteY37" fmla="*/ 220628 h 443610"/>
                  <a:gd name="connsiteX38" fmla="*/ 239705 w 653384"/>
                  <a:gd name="connsiteY38" fmla="*/ 184872 h 443610"/>
                  <a:gd name="connsiteX39" fmla="*/ 245321 w 653384"/>
                  <a:gd name="connsiteY39" fmla="*/ 170983 h 443610"/>
                  <a:gd name="connsiteX40" fmla="*/ 257151 w 653384"/>
                  <a:gd name="connsiteY40" fmla="*/ 147234 h 443610"/>
                  <a:gd name="connsiteX41" fmla="*/ 265917 w 653384"/>
                  <a:gd name="connsiteY41" fmla="*/ 130010 h 443610"/>
                  <a:gd name="connsiteX42" fmla="*/ 276037 w 653384"/>
                  <a:gd name="connsiteY42" fmla="*/ 112020 h 443610"/>
                  <a:gd name="connsiteX43" fmla="*/ 276243 w 653384"/>
                  <a:gd name="connsiteY43" fmla="*/ 110399 h 443610"/>
                  <a:gd name="connsiteX44" fmla="*/ 278866 w 653384"/>
                  <a:gd name="connsiteY44" fmla="*/ 106495 h 443610"/>
                  <a:gd name="connsiteX45" fmla="*/ 319199 w 653384"/>
                  <a:gd name="connsiteY45" fmla="*/ 64674 h 443610"/>
                  <a:gd name="connsiteX46" fmla="*/ 426355 w 653384"/>
                  <a:gd name="connsiteY46" fmla="*/ 380 h 443610"/>
                  <a:gd name="connsiteX0" fmla="*/ 426355 w 653384"/>
                  <a:gd name="connsiteY0" fmla="*/ 380 h 443600"/>
                  <a:gd name="connsiteX1" fmla="*/ 550180 w 653384"/>
                  <a:gd name="connsiteY1" fmla="*/ 43243 h 443600"/>
                  <a:gd name="connsiteX2" fmla="*/ 628761 w 653384"/>
                  <a:gd name="connsiteY2" fmla="*/ 145636 h 443600"/>
                  <a:gd name="connsiteX3" fmla="*/ 652574 w 653384"/>
                  <a:gd name="connsiteY3" fmla="*/ 231361 h 443600"/>
                  <a:gd name="connsiteX4" fmla="*/ 643049 w 653384"/>
                  <a:gd name="connsiteY4" fmla="*/ 321849 h 443600"/>
                  <a:gd name="connsiteX5" fmla="*/ 597805 w 653384"/>
                  <a:gd name="connsiteY5" fmla="*/ 395668 h 443600"/>
                  <a:gd name="connsiteX6" fmla="*/ 543036 w 653384"/>
                  <a:gd name="connsiteY6" fmla="*/ 443293 h 443600"/>
                  <a:gd name="connsiteX7" fmla="*/ 519224 w 653384"/>
                  <a:gd name="connsiteY7" fmla="*/ 414717 h 443600"/>
                  <a:gd name="connsiteX8" fmla="*/ 497792 w 653384"/>
                  <a:gd name="connsiteY8" fmla="*/ 386142 h 443600"/>
                  <a:gd name="connsiteX9" fmla="*/ 485463 w 653384"/>
                  <a:gd name="connsiteY9" fmla="*/ 377657 h 443600"/>
                  <a:gd name="connsiteX10" fmla="*/ 472160 w 653384"/>
                  <a:gd name="connsiteY10" fmla="*/ 352113 h 443600"/>
                  <a:gd name="connsiteX11" fmla="*/ 471599 w 653384"/>
                  <a:gd name="connsiteY11" fmla="*/ 348043 h 443600"/>
                  <a:gd name="connsiteX12" fmla="*/ 521605 w 653384"/>
                  <a:gd name="connsiteY12" fmla="*/ 300418 h 443600"/>
                  <a:gd name="connsiteX13" fmla="*/ 538274 w 653384"/>
                  <a:gd name="connsiteY13" fmla="*/ 233743 h 443600"/>
                  <a:gd name="connsiteX14" fmla="*/ 504936 w 653384"/>
                  <a:gd name="connsiteY14" fmla="*/ 159924 h 443600"/>
                  <a:gd name="connsiteX15" fmla="*/ 452549 w 653384"/>
                  <a:gd name="connsiteY15" fmla="*/ 117061 h 443600"/>
                  <a:gd name="connsiteX16" fmla="*/ 395399 w 653384"/>
                  <a:gd name="connsiteY16" fmla="*/ 128968 h 443600"/>
                  <a:gd name="connsiteX17" fmla="*/ 343011 w 653384"/>
                  <a:gd name="connsiteY17" fmla="*/ 226599 h 443600"/>
                  <a:gd name="connsiteX18" fmla="*/ 312055 w 653384"/>
                  <a:gd name="connsiteY18" fmla="*/ 280326 h 443600"/>
                  <a:gd name="connsiteX19" fmla="*/ 310614 w 653384"/>
                  <a:gd name="connsiteY19" fmla="*/ 282592 h 443600"/>
                  <a:gd name="connsiteX20" fmla="*/ 310269 w 653384"/>
                  <a:gd name="connsiteY20" fmla="*/ 283005 h 443600"/>
                  <a:gd name="connsiteX21" fmla="*/ 293005 w 653384"/>
                  <a:gd name="connsiteY21" fmla="*/ 307561 h 443600"/>
                  <a:gd name="connsiteX22" fmla="*/ 293710 w 653384"/>
                  <a:gd name="connsiteY22" fmla="*/ 309168 h 443600"/>
                  <a:gd name="connsiteX23" fmla="*/ 281099 w 653384"/>
                  <a:gd name="connsiteY23" fmla="*/ 328993 h 443600"/>
                  <a:gd name="connsiteX24" fmla="*/ 228711 w 653384"/>
                  <a:gd name="connsiteY24" fmla="*/ 386143 h 443600"/>
                  <a:gd name="connsiteX25" fmla="*/ 138224 w 653384"/>
                  <a:gd name="connsiteY25" fmla="*/ 393286 h 443600"/>
                  <a:gd name="connsiteX26" fmla="*/ 57261 w 653384"/>
                  <a:gd name="connsiteY26" fmla="*/ 307561 h 443600"/>
                  <a:gd name="connsiteX27" fmla="*/ 111 w 653384"/>
                  <a:gd name="connsiteY27" fmla="*/ 240886 h 443600"/>
                  <a:gd name="connsiteX28" fmla="*/ 0 w 653384"/>
                  <a:gd name="connsiteY28" fmla="*/ 240802 h 443600"/>
                  <a:gd name="connsiteX29" fmla="*/ 55326 w 653384"/>
                  <a:gd name="connsiteY29" fmla="*/ 224368 h 443600"/>
                  <a:gd name="connsiteX30" fmla="*/ 99211 w 653384"/>
                  <a:gd name="connsiteY30" fmla="*/ 209541 h 443600"/>
                  <a:gd name="connsiteX31" fmla="*/ 122706 w 653384"/>
                  <a:gd name="connsiteY31" fmla="*/ 201641 h 443600"/>
                  <a:gd name="connsiteX32" fmla="*/ 135992 w 653384"/>
                  <a:gd name="connsiteY32" fmla="*/ 222283 h 443600"/>
                  <a:gd name="connsiteX33" fmla="*/ 159655 w 653384"/>
                  <a:gd name="connsiteY33" fmla="*/ 250412 h 443600"/>
                  <a:gd name="connsiteX34" fmla="*/ 214423 w 653384"/>
                  <a:gd name="connsiteY34" fmla="*/ 252792 h 443600"/>
                  <a:gd name="connsiteX35" fmla="*/ 223371 w 653384"/>
                  <a:gd name="connsiteY35" fmla="*/ 234709 h 443600"/>
                  <a:gd name="connsiteX36" fmla="*/ 226907 w 653384"/>
                  <a:gd name="connsiteY36" fmla="*/ 220802 h 443600"/>
                  <a:gd name="connsiteX37" fmla="*/ 228208 w 653384"/>
                  <a:gd name="connsiteY37" fmla="*/ 220628 h 443600"/>
                  <a:gd name="connsiteX38" fmla="*/ 239705 w 653384"/>
                  <a:gd name="connsiteY38" fmla="*/ 184872 h 443600"/>
                  <a:gd name="connsiteX39" fmla="*/ 245321 w 653384"/>
                  <a:gd name="connsiteY39" fmla="*/ 170983 h 443600"/>
                  <a:gd name="connsiteX40" fmla="*/ 257151 w 653384"/>
                  <a:gd name="connsiteY40" fmla="*/ 147234 h 443600"/>
                  <a:gd name="connsiteX41" fmla="*/ 265917 w 653384"/>
                  <a:gd name="connsiteY41" fmla="*/ 130010 h 443600"/>
                  <a:gd name="connsiteX42" fmla="*/ 276037 w 653384"/>
                  <a:gd name="connsiteY42" fmla="*/ 112020 h 443600"/>
                  <a:gd name="connsiteX43" fmla="*/ 276243 w 653384"/>
                  <a:gd name="connsiteY43" fmla="*/ 110399 h 443600"/>
                  <a:gd name="connsiteX44" fmla="*/ 278866 w 653384"/>
                  <a:gd name="connsiteY44" fmla="*/ 106495 h 443600"/>
                  <a:gd name="connsiteX45" fmla="*/ 319199 w 653384"/>
                  <a:gd name="connsiteY45" fmla="*/ 64674 h 443600"/>
                  <a:gd name="connsiteX46" fmla="*/ 426355 w 653384"/>
                  <a:gd name="connsiteY46" fmla="*/ 380 h 44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3384" h="443600">
                    <a:moveTo>
                      <a:pt x="426355" y="380"/>
                    </a:moveTo>
                    <a:cubicBezTo>
                      <a:pt x="464852" y="-3192"/>
                      <a:pt x="516446" y="19034"/>
                      <a:pt x="550180" y="43243"/>
                    </a:cubicBezTo>
                    <a:cubicBezTo>
                      <a:pt x="583914" y="67452"/>
                      <a:pt x="611695" y="114283"/>
                      <a:pt x="628761" y="145636"/>
                    </a:cubicBezTo>
                    <a:cubicBezTo>
                      <a:pt x="645827" y="176989"/>
                      <a:pt x="650193" y="201992"/>
                      <a:pt x="652574" y="231361"/>
                    </a:cubicBezTo>
                    <a:cubicBezTo>
                      <a:pt x="654955" y="260730"/>
                      <a:pt x="652177" y="294464"/>
                      <a:pt x="643049" y="321849"/>
                    </a:cubicBezTo>
                    <a:cubicBezTo>
                      <a:pt x="633921" y="349234"/>
                      <a:pt x="614474" y="375427"/>
                      <a:pt x="597805" y="395668"/>
                    </a:cubicBezTo>
                    <a:cubicBezTo>
                      <a:pt x="581136" y="415909"/>
                      <a:pt x="556133" y="440118"/>
                      <a:pt x="543036" y="443293"/>
                    </a:cubicBezTo>
                    <a:cubicBezTo>
                      <a:pt x="529939" y="446468"/>
                      <a:pt x="526765" y="424242"/>
                      <a:pt x="519224" y="414717"/>
                    </a:cubicBezTo>
                    <a:cubicBezTo>
                      <a:pt x="511683" y="405192"/>
                      <a:pt x="505729" y="396461"/>
                      <a:pt x="497792" y="386142"/>
                    </a:cubicBezTo>
                    <a:lnTo>
                      <a:pt x="485463" y="377657"/>
                    </a:lnTo>
                    <a:lnTo>
                      <a:pt x="472160" y="352113"/>
                    </a:lnTo>
                    <a:lnTo>
                      <a:pt x="471599" y="348043"/>
                    </a:lnTo>
                    <a:cubicBezTo>
                      <a:pt x="475568" y="334549"/>
                      <a:pt x="510493" y="319468"/>
                      <a:pt x="521605" y="300418"/>
                    </a:cubicBezTo>
                    <a:cubicBezTo>
                      <a:pt x="532717" y="281368"/>
                      <a:pt x="541052" y="257159"/>
                      <a:pt x="538274" y="233743"/>
                    </a:cubicBezTo>
                    <a:cubicBezTo>
                      <a:pt x="535496" y="210327"/>
                      <a:pt x="519224" y="179371"/>
                      <a:pt x="504936" y="159924"/>
                    </a:cubicBezTo>
                    <a:cubicBezTo>
                      <a:pt x="490649" y="140477"/>
                      <a:pt x="470805" y="122220"/>
                      <a:pt x="452549" y="117061"/>
                    </a:cubicBezTo>
                    <a:cubicBezTo>
                      <a:pt x="434293" y="111902"/>
                      <a:pt x="413655" y="110712"/>
                      <a:pt x="395399" y="128968"/>
                    </a:cubicBezTo>
                    <a:cubicBezTo>
                      <a:pt x="377143" y="147224"/>
                      <a:pt x="362061" y="193261"/>
                      <a:pt x="343011" y="226599"/>
                    </a:cubicBezTo>
                    <a:cubicBezTo>
                      <a:pt x="333486" y="243268"/>
                      <a:pt x="322771" y="262218"/>
                      <a:pt x="312055" y="280326"/>
                    </a:cubicBezTo>
                    <a:lnTo>
                      <a:pt x="310614" y="282592"/>
                    </a:lnTo>
                    <a:lnTo>
                      <a:pt x="310269" y="283005"/>
                    </a:lnTo>
                    <a:cubicBezTo>
                      <a:pt x="301935" y="292480"/>
                      <a:pt x="294593" y="301410"/>
                      <a:pt x="293005" y="307561"/>
                    </a:cubicBezTo>
                    <a:lnTo>
                      <a:pt x="293710" y="309168"/>
                    </a:lnTo>
                    <a:lnTo>
                      <a:pt x="281099" y="328993"/>
                    </a:lnTo>
                    <a:cubicBezTo>
                      <a:pt x="262049" y="355584"/>
                      <a:pt x="252524" y="375427"/>
                      <a:pt x="228711" y="386143"/>
                    </a:cubicBezTo>
                    <a:cubicBezTo>
                      <a:pt x="204898" y="396859"/>
                      <a:pt x="166799" y="406383"/>
                      <a:pt x="138224" y="393286"/>
                    </a:cubicBezTo>
                    <a:cubicBezTo>
                      <a:pt x="109649" y="380189"/>
                      <a:pt x="80280" y="332961"/>
                      <a:pt x="57261" y="307561"/>
                    </a:cubicBezTo>
                    <a:cubicBezTo>
                      <a:pt x="34242" y="282161"/>
                      <a:pt x="19161" y="257951"/>
                      <a:pt x="111" y="240886"/>
                    </a:cubicBezTo>
                    <a:lnTo>
                      <a:pt x="0" y="240802"/>
                    </a:lnTo>
                    <a:lnTo>
                      <a:pt x="55326" y="224368"/>
                    </a:lnTo>
                    <a:lnTo>
                      <a:pt x="99211" y="209541"/>
                    </a:lnTo>
                    <a:lnTo>
                      <a:pt x="122706" y="201641"/>
                    </a:lnTo>
                    <a:lnTo>
                      <a:pt x="135992" y="222283"/>
                    </a:lnTo>
                    <a:cubicBezTo>
                      <a:pt x="143681" y="234438"/>
                      <a:pt x="150924" y="244459"/>
                      <a:pt x="159655" y="250412"/>
                    </a:cubicBezTo>
                    <a:cubicBezTo>
                      <a:pt x="177117" y="262318"/>
                      <a:pt x="199739" y="269064"/>
                      <a:pt x="214423" y="252792"/>
                    </a:cubicBezTo>
                    <a:cubicBezTo>
                      <a:pt x="218094" y="248724"/>
                      <a:pt x="220922" y="242399"/>
                      <a:pt x="223371" y="234709"/>
                    </a:cubicBezTo>
                    <a:lnTo>
                      <a:pt x="226907" y="220802"/>
                    </a:lnTo>
                    <a:lnTo>
                      <a:pt x="228208" y="220628"/>
                    </a:lnTo>
                    <a:cubicBezTo>
                      <a:pt x="232611" y="213993"/>
                      <a:pt x="236790" y="199941"/>
                      <a:pt x="239705" y="184872"/>
                    </a:cubicBezTo>
                    <a:cubicBezTo>
                      <a:pt x="239990" y="180242"/>
                      <a:pt x="245036" y="175613"/>
                      <a:pt x="245321" y="170983"/>
                    </a:cubicBezTo>
                    <a:lnTo>
                      <a:pt x="257151" y="147234"/>
                    </a:lnTo>
                    <a:cubicBezTo>
                      <a:pt x="264042" y="137524"/>
                      <a:pt x="259026" y="139720"/>
                      <a:pt x="265917" y="130010"/>
                    </a:cubicBezTo>
                    <a:cubicBezTo>
                      <a:pt x="269985" y="124379"/>
                      <a:pt x="273632" y="118463"/>
                      <a:pt x="276037" y="112020"/>
                    </a:cubicBezTo>
                    <a:cubicBezTo>
                      <a:pt x="276106" y="111480"/>
                      <a:pt x="276174" y="110939"/>
                      <a:pt x="276243" y="110399"/>
                    </a:cubicBezTo>
                    <a:lnTo>
                      <a:pt x="278866" y="106495"/>
                    </a:lnTo>
                    <a:cubicBezTo>
                      <a:pt x="290822" y="91562"/>
                      <a:pt x="304316" y="77374"/>
                      <a:pt x="319199" y="64674"/>
                    </a:cubicBezTo>
                    <a:cubicBezTo>
                      <a:pt x="348965" y="39274"/>
                      <a:pt x="387858" y="3952"/>
                      <a:pt x="426355" y="38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0" name="任意多边形 1469"/>
              <p:cNvSpPr/>
              <p:nvPr/>
            </p:nvSpPr>
            <p:spPr>
              <a:xfrm>
                <a:off x="7613088" y="4562533"/>
                <a:ext cx="240239" cy="170631"/>
              </a:xfrm>
              <a:custGeom>
                <a:avLst/>
                <a:gdLst>
                  <a:gd name="connsiteX0" fmla="*/ 555675 w 622714"/>
                  <a:gd name="connsiteY0" fmla="*/ 372886 h 437491"/>
                  <a:gd name="connsiteX1" fmla="*/ 579488 w 622714"/>
                  <a:gd name="connsiteY1" fmla="*/ 313355 h 437491"/>
                  <a:gd name="connsiteX2" fmla="*/ 622350 w 622714"/>
                  <a:gd name="connsiteY2" fmla="*/ 246680 h 437491"/>
                  <a:gd name="connsiteX3" fmla="*/ 553294 w 622714"/>
                  <a:gd name="connsiteY3" fmla="*/ 132380 h 437491"/>
                  <a:gd name="connsiteX4" fmla="*/ 448519 w 622714"/>
                  <a:gd name="connsiteY4" fmla="*/ 22843 h 437491"/>
                  <a:gd name="connsiteX5" fmla="*/ 300881 w 622714"/>
                  <a:gd name="connsiteY5" fmla="*/ 1411 h 437491"/>
                  <a:gd name="connsiteX6" fmla="*/ 184200 w 622714"/>
                  <a:gd name="connsiteY6" fmla="*/ 46655 h 437491"/>
                  <a:gd name="connsiteX7" fmla="*/ 67519 w 622714"/>
                  <a:gd name="connsiteY7" fmla="*/ 146668 h 437491"/>
                  <a:gd name="connsiteX8" fmla="*/ 3225 w 622714"/>
                  <a:gd name="connsiteY8" fmla="*/ 260968 h 437491"/>
                  <a:gd name="connsiteX9" fmla="*/ 19894 w 622714"/>
                  <a:gd name="connsiteY9" fmla="*/ 384793 h 437491"/>
                  <a:gd name="connsiteX10" fmla="*/ 108000 w 622714"/>
                  <a:gd name="connsiteY10" fmla="*/ 437180 h 437491"/>
                  <a:gd name="connsiteX11" fmla="*/ 296119 w 622714"/>
                  <a:gd name="connsiteY11" fmla="*/ 403843 h 437491"/>
                  <a:gd name="connsiteX12" fmla="*/ 469950 w 622714"/>
                  <a:gd name="connsiteY12" fmla="*/ 349074 h 437491"/>
                  <a:gd name="connsiteX13" fmla="*/ 517575 w 622714"/>
                  <a:gd name="connsiteY13" fmla="*/ 332405 h 437491"/>
                  <a:gd name="connsiteX14" fmla="*/ 505669 w 622714"/>
                  <a:gd name="connsiteY14" fmla="*/ 280018 h 437491"/>
                  <a:gd name="connsiteX15" fmla="*/ 469950 w 622714"/>
                  <a:gd name="connsiteY15" fmla="*/ 222868 h 437491"/>
                  <a:gd name="connsiteX16" fmla="*/ 400894 w 622714"/>
                  <a:gd name="connsiteY16" fmla="*/ 258586 h 437491"/>
                  <a:gd name="connsiteX17" fmla="*/ 288975 w 622714"/>
                  <a:gd name="connsiteY17" fmla="*/ 294305 h 437491"/>
                  <a:gd name="connsiteX18" fmla="*/ 203250 w 622714"/>
                  <a:gd name="connsiteY18" fmla="*/ 313355 h 437491"/>
                  <a:gd name="connsiteX19" fmla="*/ 138956 w 622714"/>
                  <a:gd name="connsiteY19" fmla="*/ 289543 h 437491"/>
                  <a:gd name="connsiteX20" fmla="*/ 188963 w 622714"/>
                  <a:gd name="connsiteY20" fmla="*/ 184768 h 437491"/>
                  <a:gd name="connsiteX21" fmla="*/ 277069 w 622714"/>
                  <a:gd name="connsiteY21" fmla="*/ 127618 h 437491"/>
                  <a:gd name="connsiteX22" fmla="*/ 369938 w 622714"/>
                  <a:gd name="connsiteY22" fmla="*/ 125236 h 437491"/>
                  <a:gd name="connsiteX23" fmla="*/ 441375 w 622714"/>
                  <a:gd name="connsiteY23" fmla="*/ 175243 h 437491"/>
                  <a:gd name="connsiteX24" fmla="*/ 484238 w 622714"/>
                  <a:gd name="connsiteY24" fmla="*/ 241918 h 437491"/>
                  <a:gd name="connsiteX25" fmla="*/ 555675 w 622714"/>
                  <a:gd name="connsiteY25" fmla="*/ 372886 h 437491"/>
                  <a:gd name="connsiteX0" fmla="*/ 555675 w 615635"/>
                  <a:gd name="connsiteY0" fmla="*/ 372886 h 437491"/>
                  <a:gd name="connsiteX1" fmla="*/ 579488 w 615635"/>
                  <a:gd name="connsiteY1" fmla="*/ 313355 h 437491"/>
                  <a:gd name="connsiteX2" fmla="*/ 615206 w 615635"/>
                  <a:gd name="connsiteY2" fmla="*/ 241917 h 437491"/>
                  <a:gd name="connsiteX3" fmla="*/ 553294 w 615635"/>
                  <a:gd name="connsiteY3" fmla="*/ 132380 h 437491"/>
                  <a:gd name="connsiteX4" fmla="*/ 448519 w 615635"/>
                  <a:gd name="connsiteY4" fmla="*/ 22843 h 437491"/>
                  <a:gd name="connsiteX5" fmla="*/ 300881 w 615635"/>
                  <a:gd name="connsiteY5" fmla="*/ 1411 h 437491"/>
                  <a:gd name="connsiteX6" fmla="*/ 184200 w 615635"/>
                  <a:gd name="connsiteY6" fmla="*/ 46655 h 437491"/>
                  <a:gd name="connsiteX7" fmla="*/ 67519 w 615635"/>
                  <a:gd name="connsiteY7" fmla="*/ 146668 h 437491"/>
                  <a:gd name="connsiteX8" fmla="*/ 3225 w 615635"/>
                  <a:gd name="connsiteY8" fmla="*/ 260968 h 437491"/>
                  <a:gd name="connsiteX9" fmla="*/ 19894 w 615635"/>
                  <a:gd name="connsiteY9" fmla="*/ 384793 h 437491"/>
                  <a:gd name="connsiteX10" fmla="*/ 108000 w 615635"/>
                  <a:gd name="connsiteY10" fmla="*/ 437180 h 437491"/>
                  <a:gd name="connsiteX11" fmla="*/ 296119 w 615635"/>
                  <a:gd name="connsiteY11" fmla="*/ 403843 h 437491"/>
                  <a:gd name="connsiteX12" fmla="*/ 469950 w 615635"/>
                  <a:gd name="connsiteY12" fmla="*/ 349074 h 437491"/>
                  <a:gd name="connsiteX13" fmla="*/ 517575 w 615635"/>
                  <a:gd name="connsiteY13" fmla="*/ 332405 h 437491"/>
                  <a:gd name="connsiteX14" fmla="*/ 505669 w 615635"/>
                  <a:gd name="connsiteY14" fmla="*/ 280018 h 437491"/>
                  <a:gd name="connsiteX15" fmla="*/ 469950 w 615635"/>
                  <a:gd name="connsiteY15" fmla="*/ 222868 h 437491"/>
                  <a:gd name="connsiteX16" fmla="*/ 400894 w 615635"/>
                  <a:gd name="connsiteY16" fmla="*/ 258586 h 437491"/>
                  <a:gd name="connsiteX17" fmla="*/ 288975 w 615635"/>
                  <a:gd name="connsiteY17" fmla="*/ 294305 h 437491"/>
                  <a:gd name="connsiteX18" fmla="*/ 203250 w 615635"/>
                  <a:gd name="connsiteY18" fmla="*/ 313355 h 437491"/>
                  <a:gd name="connsiteX19" fmla="*/ 138956 w 615635"/>
                  <a:gd name="connsiteY19" fmla="*/ 289543 h 437491"/>
                  <a:gd name="connsiteX20" fmla="*/ 188963 w 615635"/>
                  <a:gd name="connsiteY20" fmla="*/ 184768 h 437491"/>
                  <a:gd name="connsiteX21" fmla="*/ 277069 w 615635"/>
                  <a:gd name="connsiteY21" fmla="*/ 127618 h 437491"/>
                  <a:gd name="connsiteX22" fmla="*/ 369938 w 615635"/>
                  <a:gd name="connsiteY22" fmla="*/ 125236 h 437491"/>
                  <a:gd name="connsiteX23" fmla="*/ 441375 w 615635"/>
                  <a:gd name="connsiteY23" fmla="*/ 175243 h 437491"/>
                  <a:gd name="connsiteX24" fmla="*/ 484238 w 615635"/>
                  <a:gd name="connsiteY24" fmla="*/ 241918 h 437491"/>
                  <a:gd name="connsiteX25" fmla="*/ 555675 w 615635"/>
                  <a:gd name="connsiteY25" fmla="*/ 372886 h 437491"/>
                  <a:gd name="connsiteX0" fmla="*/ 555675 w 615505"/>
                  <a:gd name="connsiteY0" fmla="*/ 372797 h 437402"/>
                  <a:gd name="connsiteX1" fmla="*/ 579488 w 615505"/>
                  <a:gd name="connsiteY1" fmla="*/ 313266 h 437402"/>
                  <a:gd name="connsiteX2" fmla="*/ 615206 w 615505"/>
                  <a:gd name="connsiteY2" fmla="*/ 241828 h 437402"/>
                  <a:gd name="connsiteX3" fmla="*/ 558056 w 615505"/>
                  <a:gd name="connsiteY3" fmla="*/ 127529 h 437402"/>
                  <a:gd name="connsiteX4" fmla="*/ 448519 w 615505"/>
                  <a:gd name="connsiteY4" fmla="*/ 22754 h 437402"/>
                  <a:gd name="connsiteX5" fmla="*/ 300881 w 615505"/>
                  <a:gd name="connsiteY5" fmla="*/ 1322 h 437402"/>
                  <a:gd name="connsiteX6" fmla="*/ 184200 w 615505"/>
                  <a:gd name="connsiteY6" fmla="*/ 46566 h 437402"/>
                  <a:gd name="connsiteX7" fmla="*/ 67519 w 615505"/>
                  <a:gd name="connsiteY7" fmla="*/ 146579 h 437402"/>
                  <a:gd name="connsiteX8" fmla="*/ 3225 w 615505"/>
                  <a:gd name="connsiteY8" fmla="*/ 260879 h 437402"/>
                  <a:gd name="connsiteX9" fmla="*/ 19894 w 615505"/>
                  <a:gd name="connsiteY9" fmla="*/ 384704 h 437402"/>
                  <a:gd name="connsiteX10" fmla="*/ 108000 w 615505"/>
                  <a:gd name="connsiteY10" fmla="*/ 437091 h 437402"/>
                  <a:gd name="connsiteX11" fmla="*/ 296119 w 615505"/>
                  <a:gd name="connsiteY11" fmla="*/ 403754 h 437402"/>
                  <a:gd name="connsiteX12" fmla="*/ 469950 w 615505"/>
                  <a:gd name="connsiteY12" fmla="*/ 348985 h 437402"/>
                  <a:gd name="connsiteX13" fmla="*/ 517575 w 615505"/>
                  <a:gd name="connsiteY13" fmla="*/ 332316 h 437402"/>
                  <a:gd name="connsiteX14" fmla="*/ 505669 w 615505"/>
                  <a:gd name="connsiteY14" fmla="*/ 279929 h 437402"/>
                  <a:gd name="connsiteX15" fmla="*/ 469950 w 615505"/>
                  <a:gd name="connsiteY15" fmla="*/ 222779 h 437402"/>
                  <a:gd name="connsiteX16" fmla="*/ 400894 w 615505"/>
                  <a:gd name="connsiteY16" fmla="*/ 258497 h 437402"/>
                  <a:gd name="connsiteX17" fmla="*/ 288975 w 615505"/>
                  <a:gd name="connsiteY17" fmla="*/ 294216 h 437402"/>
                  <a:gd name="connsiteX18" fmla="*/ 203250 w 615505"/>
                  <a:gd name="connsiteY18" fmla="*/ 313266 h 437402"/>
                  <a:gd name="connsiteX19" fmla="*/ 138956 w 615505"/>
                  <a:gd name="connsiteY19" fmla="*/ 289454 h 437402"/>
                  <a:gd name="connsiteX20" fmla="*/ 188963 w 615505"/>
                  <a:gd name="connsiteY20" fmla="*/ 184679 h 437402"/>
                  <a:gd name="connsiteX21" fmla="*/ 277069 w 615505"/>
                  <a:gd name="connsiteY21" fmla="*/ 127529 h 437402"/>
                  <a:gd name="connsiteX22" fmla="*/ 369938 w 615505"/>
                  <a:gd name="connsiteY22" fmla="*/ 125147 h 437402"/>
                  <a:gd name="connsiteX23" fmla="*/ 441375 w 615505"/>
                  <a:gd name="connsiteY23" fmla="*/ 175154 h 437402"/>
                  <a:gd name="connsiteX24" fmla="*/ 484238 w 615505"/>
                  <a:gd name="connsiteY24" fmla="*/ 241829 h 437402"/>
                  <a:gd name="connsiteX25" fmla="*/ 555675 w 615505"/>
                  <a:gd name="connsiteY25" fmla="*/ 372797 h 437402"/>
                  <a:gd name="connsiteX0" fmla="*/ 555675 w 615505"/>
                  <a:gd name="connsiteY0" fmla="*/ 372797 h 437402"/>
                  <a:gd name="connsiteX1" fmla="*/ 579488 w 615505"/>
                  <a:gd name="connsiteY1" fmla="*/ 313266 h 437402"/>
                  <a:gd name="connsiteX2" fmla="*/ 615206 w 615505"/>
                  <a:gd name="connsiteY2" fmla="*/ 241828 h 437402"/>
                  <a:gd name="connsiteX3" fmla="*/ 558056 w 615505"/>
                  <a:gd name="connsiteY3" fmla="*/ 127529 h 437402"/>
                  <a:gd name="connsiteX4" fmla="*/ 448519 w 615505"/>
                  <a:gd name="connsiteY4" fmla="*/ 22754 h 437402"/>
                  <a:gd name="connsiteX5" fmla="*/ 300881 w 615505"/>
                  <a:gd name="connsiteY5" fmla="*/ 1322 h 437402"/>
                  <a:gd name="connsiteX6" fmla="*/ 184200 w 615505"/>
                  <a:gd name="connsiteY6" fmla="*/ 46566 h 437402"/>
                  <a:gd name="connsiteX7" fmla="*/ 67519 w 615505"/>
                  <a:gd name="connsiteY7" fmla="*/ 146579 h 437402"/>
                  <a:gd name="connsiteX8" fmla="*/ 3225 w 615505"/>
                  <a:gd name="connsiteY8" fmla="*/ 260879 h 437402"/>
                  <a:gd name="connsiteX9" fmla="*/ 19894 w 615505"/>
                  <a:gd name="connsiteY9" fmla="*/ 384704 h 437402"/>
                  <a:gd name="connsiteX10" fmla="*/ 108000 w 615505"/>
                  <a:gd name="connsiteY10" fmla="*/ 437091 h 437402"/>
                  <a:gd name="connsiteX11" fmla="*/ 296119 w 615505"/>
                  <a:gd name="connsiteY11" fmla="*/ 403754 h 437402"/>
                  <a:gd name="connsiteX12" fmla="*/ 469950 w 615505"/>
                  <a:gd name="connsiteY12" fmla="*/ 348985 h 437402"/>
                  <a:gd name="connsiteX13" fmla="*/ 517575 w 615505"/>
                  <a:gd name="connsiteY13" fmla="*/ 332316 h 437402"/>
                  <a:gd name="connsiteX14" fmla="*/ 505669 w 615505"/>
                  <a:gd name="connsiteY14" fmla="*/ 279929 h 437402"/>
                  <a:gd name="connsiteX15" fmla="*/ 469950 w 615505"/>
                  <a:gd name="connsiteY15" fmla="*/ 222779 h 437402"/>
                  <a:gd name="connsiteX16" fmla="*/ 400894 w 615505"/>
                  <a:gd name="connsiteY16" fmla="*/ 258497 h 437402"/>
                  <a:gd name="connsiteX17" fmla="*/ 288975 w 615505"/>
                  <a:gd name="connsiteY17" fmla="*/ 294216 h 437402"/>
                  <a:gd name="connsiteX18" fmla="*/ 203250 w 615505"/>
                  <a:gd name="connsiteY18" fmla="*/ 313266 h 437402"/>
                  <a:gd name="connsiteX19" fmla="*/ 138956 w 615505"/>
                  <a:gd name="connsiteY19" fmla="*/ 289454 h 437402"/>
                  <a:gd name="connsiteX20" fmla="*/ 188963 w 615505"/>
                  <a:gd name="connsiteY20" fmla="*/ 184679 h 437402"/>
                  <a:gd name="connsiteX21" fmla="*/ 277069 w 615505"/>
                  <a:gd name="connsiteY21" fmla="*/ 134673 h 437402"/>
                  <a:gd name="connsiteX22" fmla="*/ 369938 w 615505"/>
                  <a:gd name="connsiteY22" fmla="*/ 125147 h 437402"/>
                  <a:gd name="connsiteX23" fmla="*/ 441375 w 615505"/>
                  <a:gd name="connsiteY23" fmla="*/ 175154 h 437402"/>
                  <a:gd name="connsiteX24" fmla="*/ 484238 w 615505"/>
                  <a:gd name="connsiteY24" fmla="*/ 241829 h 437402"/>
                  <a:gd name="connsiteX25" fmla="*/ 555675 w 615505"/>
                  <a:gd name="connsiteY25" fmla="*/ 372797 h 437402"/>
                  <a:gd name="connsiteX0" fmla="*/ 555675 w 615505"/>
                  <a:gd name="connsiteY0" fmla="*/ 372797 h 437402"/>
                  <a:gd name="connsiteX1" fmla="*/ 579488 w 615505"/>
                  <a:gd name="connsiteY1" fmla="*/ 313266 h 437402"/>
                  <a:gd name="connsiteX2" fmla="*/ 615206 w 615505"/>
                  <a:gd name="connsiteY2" fmla="*/ 241828 h 437402"/>
                  <a:gd name="connsiteX3" fmla="*/ 558056 w 615505"/>
                  <a:gd name="connsiteY3" fmla="*/ 127529 h 437402"/>
                  <a:gd name="connsiteX4" fmla="*/ 448519 w 615505"/>
                  <a:gd name="connsiteY4" fmla="*/ 22754 h 437402"/>
                  <a:gd name="connsiteX5" fmla="*/ 300881 w 615505"/>
                  <a:gd name="connsiteY5" fmla="*/ 1322 h 437402"/>
                  <a:gd name="connsiteX6" fmla="*/ 184200 w 615505"/>
                  <a:gd name="connsiteY6" fmla="*/ 46566 h 437402"/>
                  <a:gd name="connsiteX7" fmla="*/ 67519 w 615505"/>
                  <a:gd name="connsiteY7" fmla="*/ 146579 h 437402"/>
                  <a:gd name="connsiteX8" fmla="*/ 3225 w 615505"/>
                  <a:gd name="connsiteY8" fmla="*/ 260879 h 437402"/>
                  <a:gd name="connsiteX9" fmla="*/ 19894 w 615505"/>
                  <a:gd name="connsiteY9" fmla="*/ 384704 h 437402"/>
                  <a:gd name="connsiteX10" fmla="*/ 108000 w 615505"/>
                  <a:gd name="connsiteY10" fmla="*/ 437091 h 437402"/>
                  <a:gd name="connsiteX11" fmla="*/ 296119 w 615505"/>
                  <a:gd name="connsiteY11" fmla="*/ 403754 h 437402"/>
                  <a:gd name="connsiteX12" fmla="*/ 469950 w 615505"/>
                  <a:gd name="connsiteY12" fmla="*/ 348985 h 437402"/>
                  <a:gd name="connsiteX13" fmla="*/ 517575 w 615505"/>
                  <a:gd name="connsiteY13" fmla="*/ 332316 h 437402"/>
                  <a:gd name="connsiteX14" fmla="*/ 505669 w 615505"/>
                  <a:gd name="connsiteY14" fmla="*/ 279929 h 437402"/>
                  <a:gd name="connsiteX15" fmla="*/ 469950 w 615505"/>
                  <a:gd name="connsiteY15" fmla="*/ 222779 h 437402"/>
                  <a:gd name="connsiteX16" fmla="*/ 400894 w 615505"/>
                  <a:gd name="connsiteY16" fmla="*/ 258497 h 437402"/>
                  <a:gd name="connsiteX17" fmla="*/ 288975 w 615505"/>
                  <a:gd name="connsiteY17" fmla="*/ 294216 h 437402"/>
                  <a:gd name="connsiteX18" fmla="*/ 203250 w 615505"/>
                  <a:gd name="connsiteY18" fmla="*/ 313266 h 437402"/>
                  <a:gd name="connsiteX19" fmla="*/ 138956 w 615505"/>
                  <a:gd name="connsiteY19" fmla="*/ 289454 h 437402"/>
                  <a:gd name="connsiteX20" fmla="*/ 188963 w 615505"/>
                  <a:gd name="connsiteY20" fmla="*/ 184679 h 437402"/>
                  <a:gd name="connsiteX21" fmla="*/ 277069 w 615505"/>
                  <a:gd name="connsiteY21" fmla="*/ 134673 h 437402"/>
                  <a:gd name="connsiteX22" fmla="*/ 369938 w 615505"/>
                  <a:gd name="connsiteY22" fmla="*/ 134672 h 437402"/>
                  <a:gd name="connsiteX23" fmla="*/ 441375 w 615505"/>
                  <a:gd name="connsiteY23" fmla="*/ 175154 h 437402"/>
                  <a:gd name="connsiteX24" fmla="*/ 484238 w 615505"/>
                  <a:gd name="connsiteY24" fmla="*/ 241829 h 437402"/>
                  <a:gd name="connsiteX25" fmla="*/ 555675 w 615505"/>
                  <a:gd name="connsiteY25" fmla="*/ 372797 h 437402"/>
                  <a:gd name="connsiteX0" fmla="*/ 555675 w 615505"/>
                  <a:gd name="connsiteY0" fmla="*/ 372797 h 437402"/>
                  <a:gd name="connsiteX1" fmla="*/ 579488 w 615505"/>
                  <a:gd name="connsiteY1" fmla="*/ 313266 h 437402"/>
                  <a:gd name="connsiteX2" fmla="*/ 615206 w 615505"/>
                  <a:gd name="connsiteY2" fmla="*/ 241828 h 437402"/>
                  <a:gd name="connsiteX3" fmla="*/ 558056 w 615505"/>
                  <a:gd name="connsiteY3" fmla="*/ 127529 h 437402"/>
                  <a:gd name="connsiteX4" fmla="*/ 448519 w 615505"/>
                  <a:gd name="connsiteY4" fmla="*/ 22754 h 437402"/>
                  <a:gd name="connsiteX5" fmla="*/ 300881 w 615505"/>
                  <a:gd name="connsiteY5" fmla="*/ 1322 h 437402"/>
                  <a:gd name="connsiteX6" fmla="*/ 184200 w 615505"/>
                  <a:gd name="connsiteY6" fmla="*/ 46566 h 437402"/>
                  <a:gd name="connsiteX7" fmla="*/ 67519 w 615505"/>
                  <a:gd name="connsiteY7" fmla="*/ 146579 h 437402"/>
                  <a:gd name="connsiteX8" fmla="*/ 3225 w 615505"/>
                  <a:gd name="connsiteY8" fmla="*/ 260879 h 437402"/>
                  <a:gd name="connsiteX9" fmla="*/ 19894 w 615505"/>
                  <a:gd name="connsiteY9" fmla="*/ 384704 h 437402"/>
                  <a:gd name="connsiteX10" fmla="*/ 108000 w 615505"/>
                  <a:gd name="connsiteY10" fmla="*/ 437091 h 437402"/>
                  <a:gd name="connsiteX11" fmla="*/ 296119 w 615505"/>
                  <a:gd name="connsiteY11" fmla="*/ 403754 h 437402"/>
                  <a:gd name="connsiteX12" fmla="*/ 469950 w 615505"/>
                  <a:gd name="connsiteY12" fmla="*/ 348985 h 437402"/>
                  <a:gd name="connsiteX13" fmla="*/ 517575 w 615505"/>
                  <a:gd name="connsiteY13" fmla="*/ 332316 h 437402"/>
                  <a:gd name="connsiteX14" fmla="*/ 505669 w 615505"/>
                  <a:gd name="connsiteY14" fmla="*/ 279929 h 437402"/>
                  <a:gd name="connsiteX15" fmla="*/ 469950 w 615505"/>
                  <a:gd name="connsiteY15" fmla="*/ 222779 h 437402"/>
                  <a:gd name="connsiteX16" fmla="*/ 400894 w 615505"/>
                  <a:gd name="connsiteY16" fmla="*/ 258497 h 437402"/>
                  <a:gd name="connsiteX17" fmla="*/ 288975 w 615505"/>
                  <a:gd name="connsiteY17" fmla="*/ 294216 h 437402"/>
                  <a:gd name="connsiteX18" fmla="*/ 203250 w 615505"/>
                  <a:gd name="connsiteY18" fmla="*/ 313266 h 437402"/>
                  <a:gd name="connsiteX19" fmla="*/ 160387 w 615505"/>
                  <a:gd name="connsiteY19" fmla="*/ 268022 h 437402"/>
                  <a:gd name="connsiteX20" fmla="*/ 188963 w 615505"/>
                  <a:gd name="connsiteY20" fmla="*/ 184679 h 437402"/>
                  <a:gd name="connsiteX21" fmla="*/ 277069 w 615505"/>
                  <a:gd name="connsiteY21" fmla="*/ 134673 h 437402"/>
                  <a:gd name="connsiteX22" fmla="*/ 369938 w 615505"/>
                  <a:gd name="connsiteY22" fmla="*/ 134672 h 437402"/>
                  <a:gd name="connsiteX23" fmla="*/ 441375 w 615505"/>
                  <a:gd name="connsiteY23" fmla="*/ 175154 h 437402"/>
                  <a:gd name="connsiteX24" fmla="*/ 484238 w 615505"/>
                  <a:gd name="connsiteY24" fmla="*/ 241829 h 437402"/>
                  <a:gd name="connsiteX25" fmla="*/ 555675 w 615505"/>
                  <a:gd name="connsiteY25" fmla="*/ 372797 h 437402"/>
                  <a:gd name="connsiteX0" fmla="*/ 555675 w 615505"/>
                  <a:gd name="connsiteY0" fmla="*/ 372797 h 437402"/>
                  <a:gd name="connsiteX1" fmla="*/ 579488 w 615505"/>
                  <a:gd name="connsiteY1" fmla="*/ 313266 h 437402"/>
                  <a:gd name="connsiteX2" fmla="*/ 615206 w 615505"/>
                  <a:gd name="connsiteY2" fmla="*/ 241828 h 437402"/>
                  <a:gd name="connsiteX3" fmla="*/ 558056 w 615505"/>
                  <a:gd name="connsiteY3" fmla="*/ 127529 h 437402"/>
                  <a:gd name="connsiteX4" fmla="*/ 448519 w 615505"/>
                  <a:gd name="connsiteY4" fmla="*/ 22754 h 437402"/>
                  <a:gd name="connsiteX5" fmla="*/ 300881 w 615505"/>
                  <a:gd name="connsiteY5" fmla="*/ 1322 h 437402"/>
                  <a:gd name="connsiteX6" fmla="*/ 184200 w 615505"/>
                  <a:gd name="connsiteY6" fmla="*/ 46566 h 437402"/>
                  <a:gd name="connsiteX7" fmla="*/ 67519 w 615505"/>
                  <a:gd name="connsiteY7" fmla="*/ 146579 h 437402"/>
                  <a:gd name="connsiteX8" fmla="*/ 3225 w 615505"/>
                  <a:gd name="connsiteY8" fmla="*/ 260879 h 437402"/>
                  <a:gd name="connsiteX9" fmla="*/ 19894 w 615505"/>
                  <a:gd name="connsiteY9" fmla="*/ 384704 h 437402"/>
                  <a:gd name="connsiteX10" fmla="*/ 108000 w 615505"/>
                  <a:gd name="connsiteY10" fmla="*/ 437091 h 437402"/>
                  <a:gd name="connsiteX11" fmla="*/ 296119 w 615505"/>
                  <a:gd name="connsiteY11" fmla="*/ 403754 h 437402"/>
                  <a:gd name="connsiteX12" fmla="*/ 469950 w 615505"/>
                  <a:gd name="connsiteY12" fmla="*/ 348985 h 437402"/>
                  <a:gd name="connsiteX13" fmla="*/ 517575 w 615505"/>
                  <a:gd name="connsiteY13" fmla="*/ 332316 h 437402"/>
                  <a:gd name="connsiteX14" fmla="*/ 505669 w 615505"/>
                  <a:gd name="connsiteY14" fmla="*/ 279929 h 437402"/>
                  <a:gd name="connsiteX15" fmla="*/ 469950 w 615505"/>
                  <a:gd name="connsiteY15" fmla="*/ 222779 h 437402"/>
                  <a:gd name="connsiteX16" fmla="*/ 400894 w 615505"/>
                  <a:gd name="connsiteY16" fmla="*/ 258497 h 437402"/>
                  <a:gd name="connsiteX17" fmla="*/ 288975 w 615505"/>
                  <a:gd name="connsiteY17" fmla="*/ 294216 h 437402"/>
                  <a:gd name="connsiteX18" fmla="*/ 203250 w 615505"/>
                  <a:gd name="connsiteY18" fmla="*/ 313266 h 437402"/>
                  <a:gd name="connsiteX19" fmla="*/ 160387 w 615505"/>
                  <a:gd name="connsiteY19" fmla="*/ 268022 h 437402"/>
                  <a:gd name="connsiteX20" fmla="*/ 188963 w 615505"/>
                  <a:gd name="connsiteY20" fmla="*/ 184679 h 437402"/>
                  <a:gd name="connsiteX21" fmla="*/ 277069 w 615505"/>
                  <a:gd name="connsiteY21" fmla="*/ 134673 h 437402"/>
                  <a:gd name="connsiteX22" fmla="*/ 369938 w 615505"/>
                  <a:gd name="connsiteY22" fmla="*/ 134672 h 437402"/>
                  <a:gd name="connsiteX23" fmla="*/ 441375 w 615505"/>
                  <a:gd name="connsiteY23" fmla="*/ 175154 h 437402"/>
                  <a:gd name="connsiteX24" fmla="*/ 489001 w 615505"/>
                  <a:gd name="connsiteY24" fmla="*/ 241829 h 437402"/>
                  <a:gd name="connsiteX25" fmla="*/ 555675 w 615505"/>
                  <a:gd name="connsiteY25" fmla="*/ 372797 h 437402"/>
                  <a:gd name="connsiteX0" fmla="*/ 555675 w 615705"/>
                  <a:gd name="connsiteY0" fmla="*/ 372797 h 437402"/>
                  <a:gd name="connsiteX1" fmla="*/ 584250 w 615705"/>
                  <a:gd name="connsiteY1" fmla="*/ 313266 h 437402"/>
                  <a:gd name="connsiteX2" fmla="*/ 615206 w 615705"/>
                  <a:gd name="connsiteY2" fmla="*/ 241828 h 437402"/>
                  <a:gd name="connsiteX3" fmla="*/ 558056 w 615705"/>
                  <a:gd name="connsiteY3" fmla="*/ 127529 h 437402"/>
                  <a:gd name="connsiteX4" fmla="*/ 448519 w 615705"/>
                  <a:gd name="connsiteY4" fmla="*/ 22754 h 437402"/>
                  <a:gd name="connsiteX5" fmla="*/ 300881 w 615705"/>
                  <a:gd name="connsiteY5" fmla="*/ 1322 h 437402"/>
                  <a:gd name="connsiteX6" fmla="*/ 184200 w 615705"/>
                  <a:gd name="connsiteY6" fmla="*/ 46566 h 437402"/>
                  <a:gd name="connsiteX7" fmla="*/ 67519 w 615705"/>
                  <a:gd name="connsiteY7" fmla="*/ 146579 h 437402"/>
                  <a:gd name="connsiteX8" fmla="*/ 3225 w 615705"/>
                  <a:gd name="connsiteY8" fmla="*/ 260879 h 437402"/>
                  <a:gd name="connsiteX9" fmla="*/ 19894 w 615705"/>
                  <a:gd name="connsiteY9" fmla="*/ 384704 h 437402"/>
                  <a:gd name="connsiteX10" fmla="*/ 108000 w 615705"/>
                  <a:gd name="connsiteY10" fmla="*/ 437091 h 437402"/>
                  <a:gd name="connsiteX11" fmla="*/ 296119 w 615705"/>
                  <a:gd name="connsiteY11" fmla="*/ 403754 h 437402"/>
                  <a:gd name="connsiteX12" fmla="*/ 469950 w 615705"/>
                  <a:gd name="connsiteY12" fmla="*/ 348985 h 437402"/>
                  <a:gd name="connsiteX13" fmla="*/ 517575 w 615705"/>
                  <a:gd name="connsiteY13" fmla="*/ 332316 h 437402"/>
                  <a:gd name="connsiteX14" fmla="*/ 505669 w 615705"/>
                  <a:gd name="connsiteY14" fmla="*/ 279929 h 437402"/>
                  <a:gd name="connsiteX15" fmla="*/ 469950 w 615705"/>
                  <a:gd name="connsiteY15" fmla="*/ 222779 h 437402"/>
                  <a:gd name="connsiteX16" fmla="*/ 400894 w 615705"/>
                  <a:gd name="connsiteY16" fmla="*/ 258497 h 437402"/>
                  <a:gd name="connsiteX17" fmla="*/ 288975 w 615705"/>
                  <a:gd name="connsiteY17" fmla="*/ 294216 h 437402"/>
                  <a:gd name="connsiteX18" fmla="*/ 203250 w 615705"/>
                  <a:gd name="connsiteY18" fmla="*/ 313266 h 437402"/>
                  <a:gd name="connsiteX19" fmla="*/ 160387 w 615705"/>
                  <a:gd name="connsiteY19" fmla="*/ 268022 h 437402"/>
                  <a:gd name="connsiteX20" fmla="*/ 188963 w 615705"/>
                  <a:gd name="connsiteY20" fmla="*/ 184679 h 437402"/>
                  <a:gd name="connsiteX21" fmla="*/ 277069 w 615705"/>
                  <a:gd name="connsiteY21" fmla="*/ 134673 h 437402"/>
                  <a:gd name="connsiteX22" fmla="*/ 369938 w 615705"/>
                  <a:gd name="connsiteY22" fmla="*/ 134672 h 437402"/>
                  <a:gd name="connsiteX23" fmla="*/ 441375 w 615705"/>
                  <a:gd name="connsiteY23" fmla="*/ 175154 h 437402"/>
                  <a:gd name="connsiteX24" fmla="*/ 489001 w 615705"/>
                  <a:gd name="connsiteY24" fmla="*/ 241829 h 437402"/>
                  <a:gd name="connsiteX25" fmla="*/ 555675 w 615705"/>
                  <a:gd name="connsiteY25" fmla="*/ 372797 h 437402"/>
                  <a:gd name="connsiteX0" fmla="*/ 555675 w 615837"/>
                  <a:gd name="connsiteY0" fmla="*/ 372797 h 437402"/>
                  <a:gd name="connsiteX1" fmla="*/ 586631 w 615837"/>
                  <a:gd name="connsiteY1" fmla="*/ 313266 h 437402"/>
                  <a:gd name="connsiteX2" fmla="*/ 615206 w 615837"/>
                  <a:gd name="connsiteY2" fmla="*/ 241828 h 437402"/>
                  <a:gd name="connsiteX3" fmla="*/ 558056 w 615837"/>
                  <a:gd name="connsiteY3" fmla="*/ 127529 h 437402"/>
                  <a:gd name="connsiteX4" fmla="*/ 448519 w 615837"/>
                  <a:gd name="connsiteY4" fmla="*/ 22754 h 437402"/>
                  <a:gd name="connsiteX5" fmla="*/ 300881 w 615837"/>
                  <a:gd name="connsiteY5" fmla="*/ 1322 h 437402"/>
                  <a:gd name="connsiteX6" fmla="*/ 184200 w 615837"/>
                  <a:gd name="connsiteY6" fmla="*/ 46566 h 437402"/>
                  <a:gd name="connsiteX7" fmla="*/ 67519 w 615837"/>
                  <a:gd name="connsiteY7" fmla="*/ 146579 h 437402"/>
                  <a:gd name="connsiteX8" fmla="*/ 3225 w 615837"/>
                  <a:gd name="connsiteY8" fmla="*/ 260879 h 437402"/>
                  <a:gd name="connsiteX9" fmla="*/ 19894 w 615837"/>
                  <a:gd name="connsiteY9" fmla="*/ 384704 h 437402"/>
                  <a:gd name="connsiteX10" fmla="*/ 108000 w 615837"/>
                  <a:gd name="connsiteY10" fmla="*/ 437091 h 437402"/>
                  <a:gd name="connsiteX11" fmla="*/ 296119 w 615837"/>
                  <a:gd name="connsiteY11" fmla="*/ 403754 h 437402"/>
                  <a:gd name="connsiteX12" fmla="*/ 469950 w 615837"/>
                  <a:gd name="connsiteY12" fmla="*/ 348985 h 437402"/>
                  <a:gd name="connsiteX13" fmla="*/ 517575 w 615837"/>
                  <a:gd name="connsiteY13" fmla="*/ 332316 h 437402"/>
                  <a:gd name="connsiteX14" fmla="*/ 505669 w 615837"/>
                  <a:gd name="connsiteY14" fmla="*/ 279929 h 437402"/>
                  <a:gd name="connsiteX15" fmla="*/ 469950 w 615837"/>
                  <a:gd name="connsiteY15" fmla="*/ 222779 h 437402"/>
                  <a:gd name="connsiteX16" fmla="*/ 400894 w 615837"/>
                  <a:gd name="connsiteY16" fmla="*/ 258497 h 437402"/>
                  <a:gd name="connsiteX17" fmla="*/ 288975 w 615837"/>
                  <a:gd name="connsiteY17" fmla="*/ 294216 h 437402"/>
                  <a:gd name="connsiteX18" fmla="*/ 203250 w 615837"/>
                  <a:gd name="connsiteY18" fmla="*/ 313266 h 437402"/>
                  <a:gd name="connsiteX19" fmla="*/ 160387 w 615837"/>
                  <a:gd name="connsiteY19" fmla="*/ 268022 h 437402"/>
                  <a:gd name="connsiteX20" fmla="*/ 188963 w 615837"/>
                  <a:gd name="connsiteY20" fmla="*/ 184679 h 437402"/>
                  <a:gd name="connsiteX21" fmla="*/ 277069 w 615837"/>
                  <a:gd name="connsiteY21" fmla="*/ 134673 h 437402"/>
                  <a:gd name="connsiteX22" fmla="*/ 369938 w 615837"/>
                  <a:gd name="connsiteY22" fmla="*/ 134672 h 437402"/>
                  <a:gd name="connsiteX23" fmla="*/ 441375 w 615837"/>
                  <a:gd name="connsiteY23" fmla="*/ 175154 h 437402"/>
                  <a:gd name="connsiteX24" fmla="*/ 489001 w 615837"/>
                  <a:gd name="connsiteY24" fmla="*/ 241829 h 437402"/>
                  <a:gd name="connsiteX25" fmla="*/ 555675 w 615837"/>
                  <a:gd name="connsiteY25" fmla="*/ 372797 h 437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15837" h="437402">
                    <a:moveTo>
                      <a:pt x="555675" y="372797"/>
                    </a:moveTo>
                    <a:cubicBezTo>
                      <a:pt x="571947" y="384703"/>
                      <a:pt x="576709" y="335094"/>
                      <a:pt x="586631" y="313266"/>
                    </a:cubicBezTo>
                    <a:cubicBezTo>
                      <a:pt x="596553" y="291438"/>
                      <a:pt x="619969" y="272784"/>
                      <a:pt x="615206" y="241828"/>
                    </a:cubicBezTo>
                    <a:cubicBezTo>
                      <a:pt x="610444" y="210872"/>
                      <a:pt x="585837" y="164041"/>
                      <a:pt x="558056" y="127529"/>
                    </a:cubicBezTo>
                    <a:cubicBezTo>
                      <a:pt x="530275" y="91017"/>
                      <a:pt x="491381" y="43788"/>
                      <a:pt x="448519" y="22754"/>
                    </a:cubicBezTo>
                    <a:cubicBezTo>
                      <a:pt x="405657" y="1720"/>
                      <a:pt x="344934" y="-2647"/>
                      <a:pt x="300881" y="1322"/>
                    </a:cubicBezTo>
                    <a:cubicBezTo>
                      <a:pt x="256828" y="5291"/>
                      <a:pt x="223094" y="22356"/>
                      <a:pt x="184200" y="46566"/>
                    </a:cubicBezTo>
                    <a:cubicBezTo>
                      <a:pt x="145306" y="70775"/>
                      <a:pt x="97681" y="110860"/>
                      <a:pt x="67519" y="146579"/>
                    </a:cubicBezTo>
                    <a:cubicBezTo>
                      <a:pt x="37357" y="182298"/>
                      <a:pt x="11162" y="221192"/>
                      <a:pt x="3225" y="260879"/>
                    </a:cubicBezTo>
                    <a:cubicBezTo>
                      <a:pt x="-4712" y="300566"/>
                      <a:pt x="2431" y="355335"/>
                      <a:pt x="19894" y="384704"/>
                    </a:cubicBezTo>
                    <a:cubicBezTo>
                      <a:pt x="37356" y="414073"/>
                      <a:pt x="61963" y="433916"/>
                      <a:pt x="108000" y="437091"/>
                    </a:cubicBezTo>
                    <a:cubicBezTo>
                      <a:pt x="154037" y="440266"/>
                      <a:pt x="235794" y="418438"/>
                      <a:pt x="296119" y="403754"/>
                    </a:cubicBezTo>
                    <a:cubicBezTo>
                      <a:pt x="356444" y="389070"/>
                      <a:pt x="433041" y="360891"/>
                      <a:pt x="469950" y="348985"/>
                    </a:cubicBezTo>
                    <a:cubicBezTo>
                      <a:pt x="506859" y="337079"/>
                      <a:pt x="511622" y="343825"/>
                      <a:pt x="517575" y="332316"/>
                    </a:cubicBezTo>
                    <a:cubicBezTo>
                      <a:pt x="523528" y="320807"/>
                      <a:pt x="513606" y="298185"/>
                      <a:pt x="505669" y="279929"/>
                    </a:cubicBezTo>
                    <a:cubicBezTo>
                      <a:pt x="497732" y="261673"/>
                      <a:pt x="487412" y="226351"/>
                      <a:pt x="469950" y="222779"/>
                    </a:cubicBezTo>
                    <a:cubicBezTo>
                      <a:pt x="452488" y="219207"/>
                      <a:pt x="431056" y="246591"/>
                      <a:pt x="400894" y="258497"/>
                    </a:cubicBezTo>
                    <a:cubicBezTo>
                      <a:pt x="370732" y="270403"/>
                      <a:pt x="321916" y="285088"/>
                      <a:pt x="288975" y="294216"/>
                    </a:cubicBezTo>
                    <a:cubicBezTo>
                      <a:pt x="256034" y="303344"/>
                      <a:pt x="224681" y="317632"/>
                      <a:pt x="203250" y="313266"/>
                    </a:cubicBezTo>
                    <a:cubicBezTo>
                      <a:pt x="181819" y="308900"/>
                      <a:pt x="162768" y="289453"/>
                      <a:pt x="160387" y="268022"/>
                    </a:cubicBezTo>
                    <a:cubicBezTo>
                      <a:pt x="158006" y="246591"/>
                      <a:pt x="169516" y="206904"/>
                      <a:pt x="188963" y="184679"/>
                    </a:cubicBezTo>
                    <a:cubicBezTo>
                      <a:pt x="208410" y="162454"/>
                      <a:pt x="246907" y="143007"/>
                      <a:pt x="277069" y="134673"/>
                    </a:cubicBezTo>
                    <a:cubicBezTo>
                      <a:pt x="307231" y="126339"/>
                      <a:pt x="342554" y="127925"/>
                      <a:pt x="369938" y="134672"/>
                    </a:cubicBezTo>
                    <a:cubicBezTo>
                      <a:pt x="397322" y="141419"/>
                      <a:pt x="422325" y="155707"/>
                      <a:pt x="441375" y="175154"/>
                    </a:cubicBezTo>
                    <a:cubicBezTo>
                      <a:pt x="460425" y="194601"/>
                      <a:pt x="470348" y="207698"/>
                      <a:pt x="489001" y="241829"/>
                    </a:cubicBezTo>
                    <a:cubicBezTo>
                      <a:pt x="507654" y="275960"/>
                      <a:pt x="539403" y="360891"/>
                      <a:pt x="555675" y="37279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1" name="任意多边形 1470"/>
              <p:cNvSpPr/>
              <p:nvPr/>
            </p:nvSpPr>
            <p:spPr>
              <a:xfrm>
                <a:off x="7589282" y="4781346"/>
                <a:ext cx="373419" cy="285286"/>
              </a:xfrm>
              <a:custGeom>
                <a:avLst/>
                <a:gdLst>
                  <a:gd name="connsiteX0" fmla="*/ 782804 w 956650"/>
                  <a:gd name="connsiteY0" fmla="*/ 0 h 738421"/>
                  <a:gd name="connsiteX1" fmla="*/ 689935 w 956650"/>
                  <a:gd name="connsiteY1" fmla="*/ 47625 h 738421"/>
                  <a:gd name="connsiteX2" fmla="*/ 573254 w 956650"/>
                  <a:gd name="connsiteY2" fmla="*/ 66675 h 738421"/>
                  <a:gd name="connsiteX3" fmla="*/ 435141 w 956650"/>
                  <a:gd name="connsiteY3" fmla="*/ 40481 h 738421"/>
                  <a:gd name="connsiteX4" fmla="*/ 277979 w 956650"/>
                  <a:gd name="connsiteY4" fmla="*/ 28575 h 738421"/>
                  <a:gd name="connsiteX5" fmla="*/ 125579 w 956650"/>
                  <a:gd name="connsiteY5" fmla="*/ 23813 h 738421"/>
                  <a:gd name="connsiteX6" fmla="*/ 23185 w 956650"/>
                  <a:gd name="connsiteY6" fmla="*/ 69056 h 738421"/>
                  <a:gd name="connsiteX7" fmla="*/ 1754 w 956650"/>
                  <a:gd name="connsiteY7" fmla="*/ 192881 h 738421"/>
                  <a:gd name="connsiteX8" fmla="*/ 54141 w 956650"/>
                  <a:gd name="connsiteY8" fmla="*/ 292894 h 738421"/>
                  <a:gd name="connsiteX9" fmla="*/ 135104 w 956650"/>
                  <a:gd name="connsiteY9" fmla="*/ 369094 h 738421"/>
                  <a:gd name="connsiteX10" fmla="*/ 270835 w 956650"/>
                  <a:gd name="connsiteY10" fmla="*/ 438150 h 738421"/>
                  <a:gd name="connsiteX11" fmla="*/ 518485 w 956650"/>
                  <a:gd name="connsiteY11" fmla="*/ 447675 h 738421"/>
                  <a:gd name="connsiteX12" fmla="*/ 678029 w 956650"/>
                  <a:gd name="connsiteY12" fmla="*/ 423863 h 738421"/>
                  <a:gd name="connsiteX13" fmla="*/ 794710 w 956650"/>
                  <a:gd name="connsiteY13" fmla="*/ 450056 h 738421"/>
                  <a:gd name="connsiteX14" fmla="*/ 849479 w 956650"/>
                  <a:gd name="connsiteY14" fmla="*/ 507206 h 738421"/>
                  <a:gd name="connsiteX15" fmla="*/ 839954 w 956650"/>
                  <a:gd name="connsiteY15" fmla="*/ 588169 h 738421"/>
                  <a:gd name="connsiteX16" fmla="*/ 787566 w 956650"/>
                  <a:gd name="connsiteY16" fmla="*/ 642938 h 738421"/>
                  <a:gd name="connsiteX17" fmla="*/ 825666 w 956650"/>
                  <a:gd name="connsiteY17" fmla="*/ 678656 h 738421"/>
                  <a:gd name="connsiteX18" fmla="*/ 861385 w 956650"/>
                  <a:gd name="connsiteY18" fmla="*/ 738188 h 738421"/>
                  <a:gd name="connsiteX19" fmla="*/ 935204 w 956650"/>
                  <a:gd name="connsiteY19" fmla="*/ 654844 h 738421"/>
                  <a:gd name="connsiteX20" fmla="*/ 956635 w 956650"/>
                  <a:gd name="connsiteY20" fmla="*/ 547688 h 738421"/>
                  <a:gd name="connsiteX21" fmla="*/ 937585 w 956650"/>
                  <a:gd name="connsiteY21" fmla="*/ 438150 h 738421"/>
                  <a:gd name="connsiteX22" fmla="*/ 882816 w 956650"/>
                  <a:gd name="connsiteY22" fmla="*/ 371475 h 738421"/>
                  <a:gd name="connsiteX23" fmla="*/ 794710 w 956650"/>
                  <a:gd name="connsiteY23" fmla="*/ 338138 h 738421"/>
                  <a:gd name="connsiteX24" fmla="*/ 613735 w 956650"/>
                  <a:gd name="connsiteY24" fmla="*/ 342900 h 738421"/>
                  <a:gd name="connsiteX25" fmla="*/ 470860 w 956650"/>
                  <a:gd name="connsiteY25" fmla="*/ 347663 h 738421"/>
                  <a:gd name="connsiteX26" fmla="*/ 311316 w 956650"/>
                  <a:gd name="connsiteY26" fmla="*/ 347663 h 738421"/>
                  <a:gd name="connsiteX27" fmla="*/ 189872 w 956650"/>
                  <a:gd name="connsiteY27" fmla="*/ 278606 h 738421"/>
                  <a:gd name="connsiteX28" fmla="*/ 123197 w 956650"/>
                  <a:gd name="connsiteY28" fmla="*/ 195263 h 738421"/>
                  <a:gd name="connsiteX29" fmla="*/ 156535 w 956650"/>
                  <a:gd name="connsiteY29" fmla="*/ 121444 h 738421"/>
                  <a:gd name="connsiteX30" fmla="*/ 273216 w 956650"/>
                  <a:gd name="connsiteY30" fmla="*/ 145256 h 738421"/>
                  <a:gd name="connsiteX31" fmla="*/ 392279 w 956650"/>
                  <a:gd name="connsiteY31" fmla="*/ 178594 h 738421"/>
                  <a:gd name="connsiteX32" fmla="*/ 542297 w 956650"/>
                  <a:gd name="connsiteY32" fmla="*/ 183356 h 738421"/>
                  <a:gd name="connsiteX33" fmla="*/ 692316 w 956650"/>
                  <a:gd name="connsiteY33" fmla="*/ 166688 h 738421"/>
                  <a:gd name="connsiteX34" fmla="*/ 808997 w 956650"/>
                  <a:gd name="connsiteY34" fmla="*/ 126206 h 738421"/>
                  <a:gd name="connsiteX35" fmla="*/ 859004 w 956650"/>
                  <a:gd name="connsiteY35" fmla="*/ 100013 h 738421"/>
                  <a:gd name="connsiteX36" fmla="*/ 830429 w 956650"/>
                  <a:gd name="connsiteY36" fmla="*/ 47625 h 738421"/>
                  <a:gd name="connsiteX37" fmla="*/ 782804 w 956650"/>
                  <a:gd name="connsiteY37" fmla="*/ 0 h 738421"/>
                  <a:gd name="connsiteX0" fmla="*/ 782851 w 956697"/>
                  <a:gd name="connsiteY0" fmla="*/ 0 h 738421"/>
                  <a:gd name="connsiteX1" fmla="*/ 689982 w 956697"/>
                  <a:gd name="connsiteY1" fmla="*/ 47625 h 738421"/>
                  <a:gd name="connsiteX2" fmla="*/ 573301 w 956697"/>
                  <a:gd name="connsiteY2" fmla="*/ 66675 h 738421"/>
                  <a:gd name="connsiteX3" fmla="*/ 435188 w 956697"/>
                  <a:gd name="connsiteY3" fmla="*/ 40481 h 738421"/>
                  <a:gd name="connsiteX4" fmla="*/ 278026 w 956697"/>
                  <a:gd name="connsiteY4" fmla="*/ 28575 h 738421"/>
                  <a:gd name="connsiteX5" fmla="*/ 128007 w 956697"/>
                  <a:gd name="connsiteY5" fmla="*/ 11906 h 738421"/>
                  <a:gd name="connsiteX6" fmla="*/ 23232 w 956697"/>
                  <a:gd name="connsiteY6" fmla="*/ 69056 h 738421"/>
                  <a:gd name="connsiteX7" fmla="*/ 1801 w 956697"/>
                  <a:gd name="connsiteY7" fmla="*/ 192881 h 738421"/>
                  <a:gd name="connsiteX8" fmla="*/ 54188 w 956697"/>
                  <a:gd name="connsiteY8" fmla="*/ 292894 h 738421"/>
                  <a:gd name="connsiteX9" fmla="*/ 135151 w 956697"/>
                  <a:gd name="connsiteY9" fmla="*/ 369094 h 738421"/>
                  <a:gd name="connsiteX10" fmla="*/ 270882 w 956697"/>
                  <a:gd name="connsiteY10" fmla="*/ 438150 h 738421"/>
                  <a:gd name="connsiteX11" fmla="*/ 518532 w 956697"/>
                  <a:gd name="connsiteY11" fmla="*/ 447675 h 738421"/>
                  <a:gd name="connsiteX12" fmla="*/ 678076 w 956697"/>
                  <a:gd name="connsiteY12" fmla="*/ 423863 h 738421"/>
                  <a:gd name="connsiteX13" fmla="*/ 794757 w 956697"/>
                  <a:gd name="connsiteY13" fmla="*/ 450056 h 738421"/>
                  <a:gd name="connsiteX14" fmla="*/ 849526 w 956697"/>
                  <a:gd name="connsiteY14" fmla="*/ 507206 h 738421"/>
                  <a:gd name="connsiteX15" fmla="*/ 840001 w 956697"/>
                  <a:gd name="connsiteY15" fmla="*/ 588169 h 738421"/>
                  <a:gd name="connsiteX16" fmla="*/ 787613 w 956697"/>
                  <a:gd name="connsiteY16" fmla="*/ 642938 h 738421"/>
                  <a:gd name="connsiteX17" fmla="*/ 825713 w 956697"/>
                  <a:gd name="connsiteY17" fmla="*/ 678656 h 738421"/>
                  <a:gd name="connsiteX18" fmla="*/ 861432 w 956697"/>
                  <a:gd name="connsiteY18" fmla="*/ 738188 h 738421"/>
                  <a:gd name="connsiteX19" fmla="*/ 935251 w 956697"/>
                  <a:gd name="connsiteY19" fmla="*/ 654844 h 738421"/>
                  <a:gd name="connsiteX20" fmla="*/ 956682 w 956697"/>
                  <a:gd name="connsiteY20" fmla="*/ 547688 h 738421"/>
                  <a:gd name="connsiteX21" fmla="*/ 937632 w 956697"/>
                  <a:gd name="connsiteY21" fmla="*/ 438150 h 738421"/>
                  <a:gd name="connsiteX22" fmla="*/ 882863 w 956697"/>
                  <a:gd name="connsiteY22" fmla="*/ 371475 h 738421"/>
                  <a:gd name="connsiteX23" fmla="*/ 794757 w 956697"/>
                  <a:gd name="connsiteY23" fmla="*/ 338138 h 738421"/>
                  <a:gd name="connsiteX24" fmla="*/ 613782 w 956697"/>
                  <a:gd name="connsiteY24" fmla="*/ 342900 h 738421"/>
                  <a:gd name="connsiteX25" fmla="*/ 470907 w 956697"/>
                  <a:gd name="connsiteY25" fmla="*/ 347663 h 738421"/>
                  <a:gd name="connsiteX26" fmla="*/ 311363 w 956697"/>
                  <a:gd name="connsiteY26" fmla="*/ 347663 h 738421"/>
                  <a:gd name="connsiteX27" fmla="*/ 189919 w 956697"/>
                  <a:gd name="connsiteY27" fmla="*/ 278606 h 738421"/>
                  <a:gd name="connsiteX28" fmla="*/ 123244 w 956697"/>
                  <a:gd name="connsiteY28" fmla="*/ 195263 h 738421"/>
                  <a:gd name="connsiteX29" fmla="*/ 156582 w 956697"/>
                  <a:gd name="connsiteY29" fmla="*/ 121444 h 738421"/>
                  <a:gd name="connsiteX30" fmla="*/ 273263 w 956697"/>
                  <a:gd name="connsiteY30" fmla="*/ 145256 h 738421"/>
                  <a:gd name="connsiteX31" fmla="*/ 392326 w 956697"/>
                  <a:gd name="connsiteY31" fmla="*/ 178594 h 738421"/>
                  <a:gd name="connsiteX32" fmla="*/ 542344 w 956697"/>
                  <a:gd name="connsiteY32" fmla="*/ 183356 h 738421"/>
                  <a:gd name="connsiteX33" fmla="*/ 692363 w 956697"/>
                  <a:gd name="connsiteY33" fmla="*/ 166688 h 738421"/>
                  <a:gd name="connsiteX34" fmla="*/ 809044 w 956697"/>
                  <a:gd name="connsiteY34" fmla="*/ 126206 h 738421"/>
                  <a:gd name="connsiteX35" fmla="*/ 859051 w 956697"/>
                  <a:gd name="connsiteY35" fmla="*/ 100013 h 738421"/>
                  <a:gd name="connsiteX36" fmla="*/ 830476 w 956697"/>
                  <a:gd name="connsiteY36" fmla="*/ 47625 h 738421"/>
                  <a:gd name="connsiteX37" fmla="*/ 782851 w 956697"/>
                  <a:gd name="connsiteY37" fmla="*/ 0 h 738421"/>
                  <a:gd name="connsiteX0" fmla="*/ 783390 w 957236"/>
                  <a:gd name="connsiteY0" fmla="*/ 0 h 738421"/>
                  <a:gd name="connsiteX1" fmla="*/ 690521 w 957236"/>
                  <a:gd name="connsiteY1" fmla="*/ 47625 h 738421"/>
                  <a:gd name="connsiteX2" fmla="*/ 573840 w 957236"/>
                  <a:gd name="connsiteY2" fmla="*/ 66675 h 738421"/>
                  <a:gd name="connsiteX3" fmla="*/ 435727 w 957236"/>
                  <a:gd name="connsiteY3" fmla="*/ 40481 h 738421"/>
                  <a:gd name="connsiteX4" fmla="*/ 278565 w 957236"/>
                  <a:gd name="connsiteY4" fmla="*/ 28575 h 738421"/>
                  <a:gd name="connsiteX5" fmla="*/ 128546 w 957236"/>
                  <a:gd name="connsiteY5" fmla="*/ 11906 h 738421"/>
                  <a:gd name="connsiteX6" fmla="*/ 21390 w 957236"/>
                  <a:gd name="connsiteY6" fmla="*/ 76200 h 738421"/>
                  <a:gd name="connsiteX7" fmla="*/ 2340 w 957236"/>
                  <a:gd name="connsiteY7" fmla="*/ 192881 h 738421"/>
                  <a:gd name="connsiteX8" fmla="*/ 54727 w 957236"/>
                  <a:gd name="connsiteY8" fmla="*/ 292894 h 738421"/>
                  <a:gd name="connsiteX9" fmla="*/ 135690 w 957236"/>
                  <a:gd name="connsiteY9" fmla="*/ 369094 h 738421"/>
                  <a:gd name="connsiteX10" fmla="*/ 271421 w 957236"/>
                  <a:gd name="connsiteY10" fmla="*/ 438150 h 738421"/>
                  <a:gd name="connsiteX11" fmla="*/ 519071 w 957236"/>
                  <a:gd name="connsiteY11" fmla="*/ 447675 h 738421"/>
                  <a:gd name="connsiteX12" fmla="*/ 678615 w 957236"/>
                  <a:gd name="connsiteY12" fmla="*/ 423863 h 738421"/>
                  <a:gd name="connsiteX13" fmla="*/ 795296 w 957236"/>
                  <a:gd name="connsiteY13" fmla="*/ 450056 h 738421"/>
                  <a:gd name="connsiteX14" fmla="*/ 850065 w 957236"/>
                  <a:gd name="connsiteY14" fmla="*/ 507206 h 738421"/>
                  <a:gd name="connsiteX15" fmla="*/ 840540 w 957236"/>
                  <a:gd name="connsiteY15" fmla="*/ 588169 h 738421"/>
                  <a:gd name="connsiteX16" fmla="*/ 788152 w 957236"/>
                  <a:gd name="connsiteY16" fmla="*/ 642938 h 738421"/>
                  <a:gd name="connsiteX17" fmla="*/ 826252 w 957236"/>
                  <a:gd name="connsiteY17" fmla="*/ 678656 h 738421"/>
                  <a:gd name="connsiteX18" fmla="*/ 861971 w 957236"/>
                  <a:gd name="connsiteY18" fmla="*/ 738188 h 738421"/>
                  <a:gd name="connsiteX19" fmla="*/ 935790 w 957236"/>
                  <a:gd name="connsiteY19" fmla="*/ 654844 h 738421"/>
                  <a:gd name="connsiteX20" fmla="*/ 957221 w 957236"/>
                  <a:gd name="connsiteY20" fmla="*/ 547688 h 738421"/>
                  <a:gd name="connsiteX21" fmla="*/ 938171 w 957236"/>
                  <a:gd name="connsiteY21" fmla="*/ 438150 h 738421"/>
                  <a:gd name="connsiteX22" fmla="*/ 883402 w 957236"/>
                  <a:gd name="connsiteY22" fmla="*/ 371475 h 738421"/>
                  <a:gd name="connsiteX23" fmla="*/ 795296 w 957236"/>
                  <a:gd name="connsiteY23" fmla="*/ 338138 h 738421"/>
                  <a:gd name="connsiteX24" fmla="*/ 614321 w 957236"/>
                  <a:gd name="connsiteY24" fmla="*/ 342900 h 738421"/>
                  <a:gd name="connsiteX25" fmla="*/ 471446 w 957236"/>
                  <a:gd name="connsiteY25" fmla="*/ 347663 h 738421"/>
                  <a:gd name="connsiteX26" fmla="*/ 311902 w 957236"/>
                  <a:gd name="connsiteY26" fmla="*/ 347663 h 738421"/>
                  <a:gd name="connsiteX27" fmla="*/ 190458 w 957236"/>
                  <a:gd name="connsiteY27" fmla="*/ 278606 h 738421"/>
                  <a:gd name="connsiteX28" fmla="*/ 123783 w 957236"/>
                  <a:gd name="connsiteY28" fmla="*/ 195263 h 738421"/>
                  <a:gd name="connsiteX29" fmla="*/ 157121 w 957236"/>
                  <a:gd name="connsiteY29" fmla="*/ 121444 h 738421"/>
                  <a:gd name="connsiteX30" fmla="*/ 273802 w 957236"/>
                  <a:gd name="connsiteY30" fmla="*/ 145256 h 738421"/>
                  <a:gd name="connsiteX31" fmla="*/ 392865 w 957236"/>
                  <a:gd name="connsiteY31" fmla="*/ 178594 h 738421"/>
                  <a:gd name="connsiteX32" fmla="*/ 542883 w 957236"/>
                  <a:gd name="connsiteY32" fmla="*/ 183356 h 738421"/>
                  <a:gd name="connsiteX33" fmla="*/ 692902 w 957236"/>
                  <a:gd name="connsiteY33" fmla="*/ 166688 h 738421"/>
                  <a:gd name="connsiteX34" fmla="*/ 809583 w 957236"/>
                  <a:gd name="connsiteY34" fmla="*/ 126206 h 738421"/>
                  <a:gd name="connsiteX35" fmla="*/ 859590 w 957236"/>
                  <a:gd name="connsiteY35" fmla="*/ 100013 h 738421"/>
                  <a:gd name="connsiteX36" fmla="*/ 831015 w 957236"/>
                  <a:gd name="connsiteY36" fmla="*/ 47625 h 738421"/>
                  <a:gd name="connsiteX37" fmla="*/ 783390 w 957236"/>
                  <a:gd name="connsiteY37" fmla="*/ 0 h 738421"/>
                  <a:gd name="connsiteX0" fmla="*/ 783390 w 957236"/>
                  <a:gd name="connsiteY0" fmla="*/ 0 h 738421"/>
                  <a:gd name="connsiteX1" fmla="*/ 690521 w 957236"/>
                  <a:gd name="connsiteY1" fmla="*/ 47625 h 738421"/>
                  <a:gd name="connsiteX2" fmla="*/ 573840 w 957236"/>
                  <a:gd name="connsiteY2" fmla="*/ 66675 h 738421"/>
                  <a:gd name="connsiteX3" fmla="*/ 435727 w 957236"/>
                  <a:gd name="connsiteY3" fmla="*/ 40481 h 738421"/>
                  <a:gd name="connsiteX4" fmla="*/ 285708 w 957236"/>
                  <a:gd name="connsiteY4" fmla="*/ 23813 h 738421"/>
                  <a:gd name="connsiteX5" fmla="*/ 128546 w 957236"/>
                  <a:gd name="connsiteY5" fmla="*/ 11906 h 738421"/>
                  <a:gd name="connsiteX6" fmla="*/ 21390 w 957236"/>
                  <a:gd name="connsiteY6" fmla="*/ 76200 h 738421"/>
                  <a:gd name="connsiteX7" fmla="*/ 2340 w 957236"/>
                  <a:gd name="connsiteY7" fmla="*/ 192881 h 738421"/>
                  <a:gd name="connsiteX8" fmla="*/ 54727 w 957236"/>
                  <a:gd name="connsiteY8" fmla="*/ 292894 h 738421"/>
                  <a:gd name="connsiteX9" fmla="*/ 135690 w 957236"/>
                  <a:gd name="connsiteY9" fmla="*/ 369094 h 738421"/>
                  <a:gd name="connsiteX10" fmla="*/ 271421 w 957236"/>
                  <a:gd name="connsiteY10" fmla="*/ 438150 h 738421"/>
                  <a:gd name="connsiteX11" fmla="*/ 519071 w 957236"/>
                  <a:gd name="connsiteY11" fmla="*/ 447675 h 738421"/>
                  <a:gd name="connsiteX12" fmla="*/ 678615 w 957236"/>
                  <a:gd name="connsiteY12" fmla="*/ 423863 h 738421"/>
                  <a:gd name="connsiteX13" fmla="*/ 795296 w 957236"/>
                  <a:gd name="connsiteY13" fmla="*/ 450056 h 738421"/>
                  <a:gd name="connsiteX14" fmla="*/ 850065 w 957236"/>
                  <a:gd name="connsiteY14" fmla="*/ 507206 h 738421"/>
                  <a:gd name="connsiteX15" fmla="*/ 840540 w 957236"/>
                  <a:gd name="connsiteY15" fmla="*/ 588169 h 738421"/>
                  <a:gd name="connsiteX16" fmla="*/ 788152 w 957236"/>
                  <a:gd name="connsiteY16" fmla="*/ 642938 h 738421"/>
                  <a:gd name="connsiteX17" fmla="*/ 826252 w 957236"/>
                  <a:gd name="connsiteY17" fmla="*/ 678656 h 738421"/>
                  <a:gd name="connsiteX18" fmla="*/ 861971 w 957236"/>
                  <a:gd name="connsiteY18" fmla="*/ 738188 h 738421"/>
                  <a:gd name="connsiteX19" fmla="*/ 935790 w 957236"/>
                  <a:gd name="connsiteY19" fmla="*/ 654844 h 738421"/>
                  <a:gd name="connsiteX20" fmla="*/ 957221 w 957236"/>
                  <a:gd name="connsiteY20" fmla="*/ 547688 h 738421"/>
                  <a:gd name="connsiteX21" fmla="*/ 938171 w 957236"/>
                  <a:gd name="connsiteY21" fmla="*/ 438150 h 738421"/>
                  <a:gd name="connsiteX22" fmla="*/ 883402 w 957236"/>
                  <a:gd name="connsiteY22" fmla="*/ 371475 h 738421"/>
                  <a:gd name="connsiteX23" fmla="*/ 795296 w 957236"/>
                  <a:gd name="connsiteY23" fmla="*/ 338138 h 738421"/>
                  <a:gd name="connsiteX24" fmla="*/ 614321 w 957236"/>
                  <a:gd name="connsiteY24" fmla="*/ 342900 h 738421"/>
                  <a:gd name="connsiteX25" fmla="*/ 471446 w 957236"/>
                  <a:gd name="connsiteY25" fmla="*/ 347663 h 738421"/>
                  <a:gd name="connsiteX26" fmla="*/ 311902 w 957236"/>
                  <a:gd name="connsiteY26" fmla="*/ 347663 h 738421"/>
                  <a:gd name="connsiteX27" fmla="*/ 190458 w 957236"/>
                  <a:gd name="connsiteY27" fmla="*/ 278606 h 738421"/>
                  <a:gd name="connsiteX28" fmla="*/ 123783 w 957236"/>
                  <a:gd name="connsiteY28" fmla="*/ 195263 h 738421"/>
                  <a:gd name="connsiteX29" fmla="*/ 157121 w 957236"/>
                  <a:gd name="connsiteY29" fmla="*/ 121444 h 738421"/>
                  <a:gd name="connsiteX30" fmla="*/ 273802 w 957236"/>
                  <a:gd name="connsiteY30" fmla="*/ 145256 h 738421"/>
                  <a:gd name="connsiteX31" fmla="*/ 392865 w 957236"/>
                  <a:gd name="connsiteY31" fmla="*/ 178594 h 738421"/>
                  <a:gd name="connsiteX32" fmla="*/ 542883 w 957236"/>
                  <a:gd name="connsiteY32" fmla="*/ 183356 h 738421"/>
                  <a:gd name="connsiteX33" fmla="*/ 692902 w 957236"/>
                  <a:gd name="connsiteY33" fmla="*/ 166688 h 738421"/>
                  <a:gd name="connsiteX34" fmla="*/ 809583 w 957236"/>
                  <a:gd name="connsiteY34" fmla="*/ 126206 h 738421"/>
                  <a:gd name="connsiteX35" fmla="*/ 859590 w 957236"/>
                  <a:gd name="connsiteY35" fmla="*/ 100013 h 738421"/>
                  <a:gd name="connsiteX36" fmla="*/ 831015 w 957236"/>
                  <a:gd name="connsiteY36" fmla="*/ 47625 h 738421"/>
                  <a:gd name="connsiteX37" fmla="*/ 783390 w 957236"/>
                  <a:gd name="connsiteY37" fmla="*/ 0 h 738421"/>
                  <a:gd name="connsiteX0" fmla="*/ 783390 w 957236"/>
                  <a:gd name="connsiteY0" fmla="*/ 0 h 738421"/>
                  <a:gd name="connsiteX1" fmla="*/ 690521 w 957236"/>
                  <a:gd name="connsiteY1" fmla="*/ 47625 h 738421"/>
                  <a:gd name="connsiteX2" fmla="*/ 573840 w 957236"/>
                  <a:gd name="connsiteY2" fmla="*/ 66675 h 738421"/>
                  <a:gd name="connsiteX3" fmla="*/ 435727 w 957236"/>
                  <a:gd name="connsiteY3" fmla="*/ 40481 h 738421"/>
                  <a:gd name="connsiteX4" fmla="*/ 285708 w 957236"/>
                  <a:gd name="connsiteY4" fmla="*/ 23813 h 738421"/>
                  <a:gd name="connsiteX5" fmla="*/ 128546 w 957236"/>
                  <a:gd name="connsiteY5" fmla="*/ 11906 h 738421"/>
                  <a:gd name="connsiteX6" fmla="*/ 21390 w 957236"/>
                  <a:gd name="connsiteY6" fmla="*/ 76200 h 738421"/>
                  <a:gd name="connsiteX7" fmla="*/ 2340 w 957236"/>
                  <a:gd name="connsiteY7" fmla="*/ 192881 h 738421"/>
                  <a:gd name="connsiteX8" fmla="*/ 54727 w 957236"/>
                  <a:gd name="connsiteY8" fmla="*/ 292894 h 738421"/>
                  <a:gd name="connsiteX9" fmla="*/ 135690 w 957236"/>
                  <a:gd name="connsiteY9" fmla="*/ 369094 h 738421"/>
                  <a:gd name="connsiteX10" fmla="*/ 271421 w 957236"/>
                  <a:gd name="connsiteY10" fmla="*/ 438150 h 738421"/>
                  <a:gd name="connsiteX11" fmla="*/ 519071 w 957236"/>
                  <a:gd name="connsiteY11" fmla="*/ 447675 h 738421"/>
                  <a:gd name="connsiteX12" fmla="*/ 678615 w 957236"/>
                  <a:gd name="connsiteY12" fmla="*/ 423863 h 738421"/>
                  <a:gd name="connsiteX13" fmla="*/ 795296 w 957236"/>
                  <a:gd name="connsiteY13" fmla="*/ 450056 h 738421"/>
                  <a:gd name="connsiteX14" fmla="*/ 850065 w 957236"/>
                  <a:gd name="connsiteY14" fmla="*/ 507206 h 738421"/>
                  <a:gd name="connsiteX15" fmla="*/ 840540 w 957236"/>
                  <a:gd name="connsiteY15" fmla="*/ 588169 h 738421"/>
                  <a:gd name="connsiteX16" fmla="*/ 788152 w 957236"/>
                  <a:gd name="connsiteY16" fmla="*/ 642938 h 738421"/>
                  <a:gd name="connsiteX17" fmla="*/ 826252 w 957236"/>
                  <a:gd name="connsiteY17" fmla="*/ 678656 h 738421"/>
                  <a:gd name="connsiteX18" fmla="*/ 861971 w 957236"/>
                  <a:gd name="connsiteY18" fmla="*/ 738188 h 738421"/>
                  <a:gd name="connsiteX19" fmla="*/ 935790 w 957236"/>
                  <a:gd name="connsiteY19" fmla="*/ 654844 h 738421"/>
                  <a:gd name="connsiteX20" fmla="*/ 957221 w 957236"/>
                  <a:gd name="connsiteY20" fmla="*/ 547688 h 738421"/>
                  <a:gd name="connsiteX21" fmla="*/ 938171 w 957236"/>
                  <a:gd name="connsiteY21" fmla="*/ 438150 h 738421"/>
                  <a:gd name="connsiteX22" fmla="*/ 883402 w 957236"/>
                  <a:gd name="connsiteY22" fmla="*/ 371475 h 738421"/>
                  <a:gd name="connsiteX23" fmla="*/ 795296 w 957236"/>
                  <a:gd name="connsiteY23" fmla="*/ 338138 h 738421"/>
                  <a:gd name="connsiteX24" fmla="*/ 614321 w 957236"/>
                  <a:gd name="connsiteY24" fmla="*/ 342900 h 738421"/>
                  <a:gd name="connsiteX25" fmla="*/ 471446 w 957236"/>
                  <a:gd name="connsiteY25" fmla="*/ 347663 h 738421"/>
                  <a:gd name="connsiteX26" fmla="*/ 311902 w 957236"/>
                  <a:gd name="connsiteY26" fmla="*/ 347663 h 738421"/>
                  <a:gd name="connsiteX27" fmla="*/ 190458 w 957236"/>
                  <a:gd name="connsiteY27" fmla="*/ 278606 h 738421"/>
                  <a:gd name="connsiteX28" fmla="*/ 123783 w 957236"/>
                  <a:gd name="connsiteY28" fmla="*/ 195263 h 738421"/>
                  <a:gd name="connsiteX29" fmla="*/ 157121 w 957236"/>
                  <a:gd name="connsiteY29" fmla="*/ 121444 h 738421"/>
                  <a:gd name="connsiteX30" fmla="*/ 273802 w 957236"/>
                  <a:gd name="connsiteY30" fmla="*/ 145256 h 738421"/>
                  <a:gd name="connsiteX31" fmla="*/ 392865 w 957236"/>
                  <a:gd name="connsiteY31" fmla="*/ 166687 h 738421"/>
                  <a:gd name="connsiteX32" fmla="*/ 542883 w 957236"/>
                  <a:gd name="connsiteY32" fmla="*/ 183356 h 738421"/>
                  <a:gd name="connsiteX33" fmla="*/ 692902 w 957236"/>
                  <a:gd name="connsiteY33" fmla="*/ 166688 h 738421"/>
                  <a:gd name="connsiteX34" fmla="*/ 809583 w 957236"/>
                  <a:gd name="connsiteY34" fmla="*/ 126206 h 738421"/>
                  <a:gd name="connsiteX35" fmla="*/ 859590 w 957236"/>
                  <a:gd name="connsiteY35" fmla="*/ 100013 h 738421"/>
                  <a:gd name="connsiteX36" fmla="*/ 831015 w 957236"/>
                  <a:gd name="connsiteY36" fmla="*/ 47625 h 738421"/>
                  <a:gd name="connsiteX37" fmla="*/ 783390 w 957236"/>
                  <a:gd name="connsiteY37" fmla="*/ 0 h 738421"/>
                  <a:gd name="connsiteX0" fmla="*/ 783390 w 957236"/>
                  <a:gd name="connsiteY0" fmla="*/ 0 h 738421"/>
                  <a:gd name="connsiteX1" fmla="*/ 690521 w 957236"/>
                  <a:gd name="connsiteY1" fmla="*/ 47625 h 738421"/>
                  <a:gd name="connsiteX2" fmla="*/ 573840 w 957236"/>
                  <a:gd name="connsiteY2" fmla="*/ 66675 h 738421"/>
                  <a:gd name="connsiteX3" fmla="*/ 435727 w 957236"/>
                  <a:gd name="connsiteY3" fmla="*/ 50006 h 738421"/>
                  <a:gd name="connsiteX4" fmla="*/ 285708 w 957236"/>
                  <a:gd name="connsiteY4" fmla="*/ 23813 h 738421"/>
                  <a:gd name="connsiteX5" fmla="*/ 128546 w 957236"/>
                  <a:gd name="connsiteY5" fmla="*/ 11906 h 738421"/>
                  <a:gd name="connsiteX6" fmla="*/ 21390 w 957236"/>
                  <a:gd name="connsiteY6" fmla="*/ 76200 h 738421"/>
                  <a:gd name="connsiteX7" fmla="*/ 2340 w 957236"/>
                  <a:gd name="connsiteY7" fmla="*/ 192881 h 738421"/>
                  <a:gd name="connsiteX8" fmla="*/ 54727 w 957236"/>
                  <a:gd name="connsiteY8" fmla="*/ 292894 h 738421"/>
                  <a:gd name="connsiteX9" fmla="*/ 135690 w 957236"/>
                  <a:gd name="connsiteY9" fmla="*/ 369094 h 738421"/>
                  <a:gd name="connsiteX10" fmla="*/ 271421 w 957236"/>
                  <a:gd name="connsiteY10" fmla="*/ 438150 h 738421"/>
                  <a:gd name="connsiteX11" fmla="*/ 519071 w 957236"/>
                  <a:gd name="connsiteY11" fmla="*/ 447675 h 738421"/>
                  <a:gd name="connsiteX12" fmla="*/ 678615 w 957236"/>
                  <a:gd name="connsiteY12" fmla="*/ 423863 h 738421"/>
                  <a:gd name="connsiteX13" fmla="*/ 795296 w 957236"/>
                  <a:gd name="connsiteY13" fmla="*/ 450056 h 738421"/>
                  <a:gd name="connsiteX14" fmla="*/ 850065 w 957236"/>
                  <a:gd name="connsiteY14" fmla="*/ 507206 h 738421"/>
                  <a:gd name="connsiteX15" fmla="*/ 840540 w 957236"/>
                  <a:gd name="connsiteY15" fmla="*/ 588169 h 738421"/>
                  <a:gd name="connsiteX16" fmla="*/ 788152 w 957236"/>
                  <a:gd name="connsiteY16" fmla="*/ 642938 h 738421"/>
                  <a:gd name="connsiteX17" fmla="*/ 826252 w 957236"/>
                  <a:gd name="connsiteY17" fmla="*/ 678656 h 738421"/>
                  <a:gd name="connsiteX18" fmla="*/ 861971 w 957236"/>
                  <a:gd name="connsiteY18" fmla="*/ 738188 h 738421"/>
                  <a:gd name="connsiteX19" fmla="*/ 935790 w 957236"/>
                  <a:gd name="connsiteY19" fmla="*/ 654844 h 738421"/>
                  <a:gd name="connsiteX20" fmla="*/ 957221 w 957236"/>
                  <a:gd name="connsiteY20" fmla="*/ 547688 h 738421"/>
                  <a:gd name="connsiteX21" fmla="*/ 938171 w 957236"/>
                  <a:gd name="connsiteY21" fmla="*/ 438150 h 738421"/>
                  <a:gd name="connsiteX22" fmla="*/ 883402 w 957236"/>
                  <a:gd name="connsiteY22" fmla="*/ 371475 h 738421"/>
                  <a:gd name="connsiteX23" fmla="*/ 795296 w 957236"/>
                  <a:gd name="connsiteY23" fmla="*/ 338138 h 738421"/>
                  <a:gd name="connsiteX24" fmla="*/ 614321 w 957236"/>
                  <a:gd name="connsiteY24" fmla="*/ 342900 h 738421"/>
                  <a:gd name="connsiteX25" fmla="*/ 471446 w 957236"/>
                  <a:gd name="connsiteY25" fmla="*/ 347663 h 738421"/>
                  <a:gd name="connsiteX26" fmla="*/ 311902 w 957236"/>
                  <a:gd name="connsiteY26" fmla="*/ 347663 h 738421"/>
                  <a:gd name="connsiteX27" fmla="*/ 190458 w 957236"/>
                  <a:gd name="connsiteY27" fmla="*/ 278606 h 738421"/>
                  <a:gd name="connsiteX28" fmla="*/ 123783 w 957236"/>
                  <a:gd name="connsiteY28" fmla="*/ 195263 h 738421"/>
                  <a:gd name="connsiteX29" fmla="*/ 157121 w 957236"/>
                  <a:gd name="connsiteY29" fmla="*/ 121444 h 738421"/>
                  <a:gd name="connsiteX30" fmla="*/ 273802 w 957236"/>
                  <a:gd name="connsiteY30" fmla="*/ 145256 h 738421"/>
                  <a:gd name="connsiteX31" fmla="*/ 392865 w 957236"/>
                  <a:gd name="connsiteY31" fmla="*/ 166687 h 738421"/>
                  <a:gd name="connsiteX32" fmla="*/ 542883 w 957236"/>
                  <a:gd name="connsiteY32" fmla="*/ 183356 h 738421"/>
                  <a:gd name="connsiteX33" fmla="*/ 692902 w 957236"/>
                  <a:gd name="connsiteY33" fmla="*/ 166688 h 738421"/>
                  <a:gd name="connsiteX34" fmla="*/ 809583 w 957236"/>
                  <a:gd name="connsiteY34" fmla="*/ 126206 h 738421"/>
                  <a:gd name="connsiteX35" fmla="*/ 859590 w 957236"/>
                  <a:gd name="connsiteY35" fmla="*/ 100013 h 738421"/>
                  <a:gd name="connsiteX36" fmla="*/ 831015 w 957236"/>
                  <a:gd name="connsiteY36" fmla="*/ 47625 h 738421"/>
                  <a:gd name="connsiteX37" fmla="*/ 783390 w 957236"/>
                  <a:gd name="connsiteY37" fmla="*/ 0 h 738421"/>
                  <a:gd name="connsiteX0" fmla="*/ 783390 w 957236"/>
                  <a:gd name="connsiteY0" fmla="*/ 0 h 731309"/>
                  <a:gd name="connsiteX1" fmla="*/ 690521 w 957236"/>
                  <a:gd name="connsiteY1" fmla="*/ 47625 h 731309"/>
                  <a:gd name="connsiteX2" fmla="*/ 573840 w 957236"/>
                  <a:gd name="connsiteY2" fmla="*/ 66675 h 731309"/>
                  <a:gd name="connsiteX3" fmla="*/ 435727 w 957236"/>
                  <a:gd name="connsiteY3" fmla="*/ 50006 h 731309"/>
                  <a:gd name="connsiteX4" fmla="*/ 285708 w 957236"/>
                  <a:gd name="connsiteY4" fmla="*/ 23813 h 731309"/>
                  <a:gd name="connsiteX5" fmla="*/ 128546 w 957236"/>
                  <a:gd name="connsiteY5" fmla="*/ 11906 h 731309"/>
                  <a:gd name="connsiteX6" fmla="*/ 21390 w 957236"/>
                  <a:gd name="connsiteY6" fmla="*/ 76200 h 731309"/>
                  <a:gd name="connsiteX7" fmla="*/ 2340 w 957236"/>
                  <a:gd name="connsiteY7" fmla="*/ 192881 h 731309"/>
                  <a:gd name="connsiteX8" fmla="*/ 54727 w 957236"/>
                  <a:gd name="connsiteY8" fmla="*/ 292894 h 731309"/>
                  <a:gd name="connsiteX9" fmla="*/ 135690 w 957236"/>
                  <a:gd name="connsiteY9" fmla="*/ 369094 h 731309"/>
                  <a:gd name="connsiteX10" fmla="*/ 271421 w 957236"/>
                  <a:gd name="connsiteY10" fmla="*/ 438150 h 731309"/>
                  <a:gd name="connsiteX11" fmla="*/ 519071 w 957236"/>
                  <a:gd name="connsiteY11" fmla="*/ 447675 h 731309"/>
                  <a:gd name="connsiteX12" fmla="*/ 678615 w 957236"/>
                  <a:gd name="connsiteY12" fmla="*/ 423863 h 731309"/>
                  <a:gd name="connsiteX13" fmla="*/ 795296 w 957236"/>
                  <a:gd name="connsiteY13" fmla="*/ 450056 h 731309"/>
                  <a:gd name="connsiteX14" fmla="*/ 850065 w 957236"/>
                  <a:gd name="connsiteY14" fmla="*/ 507206 h 731309"/>
                  <a:gd name="connsiteX15" fmla="*/ 840540 w 957236"/>
                  <a:gd name="connsiteY15" fmla="*/ 588169 h 731309"/>
                  <a:gd name="connsiteX16" fmla="*/ 788152 w 957236"/>
                  <a:gd name="connsiteY16" fmla="*/ 642938 h 731309"/>
                  <a:gd name="connsiteX17" fmla="*/ 826252 w 957236"/>
                  <a:gd name="connsiteY17" fmla="*/ 678656 h 731309"/>
                  <a:gd name="connsiteX18" fmla="*/ 873877 w 957236"/>
                  <a:gd name="connsiteY18" fmla="*/ 731044 h 731309"/>
                  <a:gd name="connsiteX19" fmla="*/ 935790 w 957236"/>
                  <a:gd name="connsiteY19" fmla="*/ 654844 h 731309"/>
                  <a:gd name="connsiteX20" fmla="*/ 957221 w 957236"/>
                  <a:gd name="connsiteY20" fmla="*/ 547688 h 731309"/>
                  <a:gd name="connsiteX21" fmla="*/ 938171 w 957236"/>
                  <a:gd name="connsiteY21" fmla="*/ 438150 h 731309"/>
                  <a:gd name="connsiteX22" fmla="*/ 883402 w 957236"/>
                  <a:gd name="connsiteY22" fmla="*/ 371475 h 731309"/>
                  <a:gd name="connsiteX23" fmla="*/ 795296 w 957236"/>
                  <a:gd name="connsiteY23" fmla="*/ 338138 h 731309"/>
                  <a:gd name="connsiteX24" fmla="*/ 614321 w 957236"/>
                  <a:gd name="connsiteY24" fmla="*/ 342900 h 731309"/>
                  <a:gd name="connsiteX25" fmla="*/ 471446 w 957236"/>
                  <a:gd name="connsiteY25" fmla="*/ 347663 h 731309"/>
                  <a:gd name="connsiteX26" fmla="*/ 311902 w 957236"/>
                  <a:gd name="connsiteY26" fmla="*/ 347663 h 731309"/>
                  <a:gd name="connsiteX27" fmla="*/ 190458 w 957236"/>
                  <a:gd name="connsiteY27" fmla="*/ 278606 h 731309"/>
                  <a:gd name="connsiteX28" fmla="*/ 123783 w 957236"/>
                  <a:gd name="connsiteY28" fmla="*/ 195263 h 731309"/>
                  <a:gd name="connsiteX29" fmla="*/ 157121 w 957236"/>
                  <a:gd name="connsiteY29" fmla="*/ 121444 h 731309"/>
                  <a:gd name="connsiteX30" fmla="*/ 273802 w 957236"/>
                  <a:gd name="connsiteY30" fmla="*/ 145256 h 731309"/>
                  <a:gd name="connsiteX31" fmla="*/ 392865 w 957236"/>
                  <a:gd name="connsiteY31" fmla="*/ 166687 h 731309"/>
                  <a:gd name="connsiteX32" fmla="*/ 542883 w 957236"/>
                  <a:gd name="connsiteY32" fmla="*/ 183356 h 731309"/>
                  <a:gd name="connsiteX33" fmla="*/ 692902 w 957236"/>
                  <a:gd name="connsiteY33" fmla="*/ 166688 h 731309"/>
                  <a:gd name="connsiteX34" fmla="*/ 809583 w 957236"/>
                  <a:gd name="connsiteY34" fmla="*/ 126206 h 731309"/>
                  <a:gd name="connsiteX35" fmla="*/ 859590 w 957236"/>
                  <a:gd name="connsiteY35" fmla="*/ 100013 h 731309"/>
                  <a:gd name="connsiteX36" fmla="*/ 831015 w 957236"/>
                  <a:gd name="connsiteY36" fmla="*/ 47625 h 731309"/>
                  <a:gd name="connsiteX37" fmla="*/ 783390 w 957236"/>
                  <a:gd name="connsiteY37" fmla="*/ 0 h 731309"/>
                  <a:gd name="connsiteX0" fmla="*/ 783390 w 957236"/>
                  <a:gd name="connsiteY0" fmla="*/ 0 h 731321"/>
                  <a:gd name="connsiteX1" fmla="*/ 690521 w 957236"/>
                  <a:gd name="connsiteY1" fmla="*/ 47625 h 731321"/>
                  <a:gd name="connsiteX2" fmla="*/ 573840 w 957236"/>
                  <a:gd name="connsiteY2" fmla="*/ 66675 h 731321"/>
                  <a:gd name="connsiteX3" fmla="*/ 435727 w 957236"/>
                  <a:gd name="connsiteY3" fmla="*/ 50006 h 731321"/>
                  <a:gd name="connsiteX4" fmla="*/ 285708 w 957236"/>
                  <a:gd name="connsiteY4" fmla="*/ 23813 h 731321"/>
                  <a:gd name="connsiteX5" fmla="*/ 128546 w 957236"/>
                  <a:gd name="connsiteY5" fmla="*/ 11906 h 731321"/>
                  <a:gd name="connsiteX6" fmla="*/ 21390 w 957236"/>
                  <a:gd name="connsiteY6" fmla="*/ 76200 h 731321"/>
                  <a:gd name="connsiteX7" fmla="*/ 2340 w 957236"/>
                  <a:gd name="connsiteY7" fmla="*/ 192881 h 731321"/>
                  <a:gd name="connsiteX8" fmla="*/ 54727 w 957236"/>
                  <a:gd name="connsiteY8" fmla="*/ 292894 h 731321"/>
                  <a:gd name="connsiteX9" fmla="*/ 135690 w 957236"/>
                  <a:gd name="connsiteY9" fmla="*/ 369094 h 731321"/>
                  <a:gd name="connsiteX10" fmla="*/ 271421 w 957236"/>
                  <a:gd name="connsiteY10" fmla="*/ 438150 h 731321"/>
                  <a:gd name="connsiteX11" fmla="*/ 519071 w 957236"/>
                  <a:gd name="connsiteY11" fmla="*/ 447675 h 731321"/>
                  <a:gd name="connsiteX12" fmla="*/ 678615 w 957236"/>
                  <a:gd name="connsiteY12" fmla="*/ 423863 h 731321"/>
                  <a:gd name="connsiteX13" fmla="*/ 795296 w 957236"/>
                  <a:gd name="connsiteY13" fmla="*/ 450056 h 731321"/>
                  <a:gd name="connsiteX14" fmla="*/ 850065 w 957236"/>
                  <a:gd name="connsiteY14" fmla="*/ 507206 h 731321"/>
                  <a:gd name="connsiteX15" fmla="*/ 840540 w 957236"/>
                  <a:gd name="connsiteY15" fmla="*/ 588169 h 731321"/>
                  <a:gd name="connsiteX16" fmla="*/ 795296 w 957236"/>
                  <a:gd name="connsiteY16" fmla="*/ 631031 h 731321"/>
                  <a:gd name="connsiteX17" fmla="*/ 826252 w 957236"/>
                  <a:gd name="connsiteY17" fmla="*/ 678656 h 731321"/>
                  <a:gd name="connsiteX18" fmla="*/ 873877 w 957236"/>
                  <a:gd name="connsiteY18" fmla="*/ 731044 h 731321"/>
                  <a:gd name="connsiteX19" fmla="*/ 935790 w 957236"/>
                  <a:gd name="connsiteY19" fmla="*/ 654844 h 731321"/>
                  <a:gd name="connsiteX20" fmla="*/ 957221 w 957236"/>
                  <a:gd name="connsiteY20" fmla="*/ 547688 h 731321"/>
                  <a:gd name="connsiteX21" fmla="*/ 938171 w 957236"/>
                  <a:gd name="connsiteY21" fmla="*/ 438150 h 731321"/>
                  <a:gd name="connsiteX22" fmla="*/ 883402 w 957236"/>
                  <a:gd name="connsiteY22" fmla="*/ 371475 h 731321"/>
                  <a:gd name="connsiteX23" fmla="*/ 795296 w 957236"/>
                  <a:gd name="connsiteY23" fmla="*/ 338138 h 731321"/>
                  <a:gd name="connsiteX24" fmla="*/ 614321 w 957236"/>
                  <a:gd name="connsiteY24" fmla="*/ 342900 h 731321"/>
                  <a:gd name="connsiteX25" fmla="*/ 471446 w 957236"/>
                  <a:gd name="connsiteY25" fmla="*/ 347663 h 731321"/>
                  <a:gd name="connsiteX26" fmla="*/ 311902 w 957236"/>
                  <a:gd name="connsiteY26" fmla="*/ 347663 h 731321"/>
                  <a:gd name="connsiteX27" fmla="*/ 190458 w 957236"/>
                  <a:gd name="connsiteY27" fmla="*/ 278606 h 731321"/>
                  <a:gd name="connsiteX28" fmla="*/ 123783 w 957236"/>
                  <a:gd name="connsiteY28" fmla="*/ 195263 h 731321"/>
                  <a:gd name="connsiteX29" fmla="*/ 157121 w 957236"/>
                  <a:gd name="connsiteY29" fmla="*/ 121444 h 731321"/>
                  <a:gd name="connsiteX30" fmla="*/ 273802 w 957236"/>
                  <a:gd name="connsiteY30" fmla="*/ 145256 h 731321"/>
                  <a:gd name="connsiteX31" fmla="*/ 392865 w 957236"/>
                  <a:gd name="connsiteY31" fmla="*/ 166687 h 731321"/>
                  <a:gd name="connsiteX32" fmla="*/ 542883 w 957236"/>
                  <a:gd name="connsiteY32" fmla="*/ 183356 h 731321"/>
                  <a:gd name="connsiteX33" fmla="*/ 692902 w 957236"/>
                  <a:gd name="connsiteY33" fmla="*/ 166688 h 731321"/>
                  <a:gd name="connsiteX34" fmla="*/ 809583 w 957236"/>
                  <a:gd name="connsiteY34" fmla="*/ 126206 h 731321"/>
                  <a:gd name="connsiteX35" fmla="*/ 859590 w 957236"/>
                  <a:gd name="connsiteY35" fmla="*/ 100013 h 731321"/>
                  <a:gd name="connsiteX36" fmla="*/ 831015 w 957236"/>
                  <a:gd name="connsiteY36" fmla="*/ 47625 h 731321"/>
                  <a:gd name="connsiteX37" fmla="*/ 783390 w 957236"/>
                  <a:gd name="connsiteY37" fmla="*/ 0 h 731321"/>
                  <a:gd name="connsiteX0" fmla="*/ 783390 w 957236"/>
                  <a:gd name="connsiteY0" fmla="*/ 0 h 731321"/>
                  <a:gd name="connsiteX1" fmla="*/ 690521 w 957236"/>
                  <a:gd name="connsiteY1" fmla="*/ 47625 h 731321"/>
                  <a:gd name="connsiteX2" fmla="*/ 573840 w 957236"/>
                  <a:gd name="connsiteY2" fmla="*/ 66675 h 731321"/>
                  <a:gd name="connsiteX3" fmla="*/ 435727 w 957236"/>
                  <a:gd name="connsiteY3" fmla="*/ 50006 h 731321"/>
                  <a:gd name="connsiteX4" fmla="*/ 285708 w 957236"/>
                  <a:gd name="connsiteY4" fmla="*/ 23813 h 731321"/>
                  <a:gd name="connsiteX5" fmla="*/ 128546 w 957236"/>
                  <a:gd name="connsiteY5" fmla="*/ 11906 h 731321"/>
                  <a:gd name="connsiteX6" fmla="*/ 21390 w 957236"/>
                  <a:gd name="connsiteY6" fmla="*/ 76200 h 731321"/>
                  <a:gd name="connsiteX7" fmla="*/ 2340 w 957236"/>
                  <a:gd name="connsiteY7" fmla="*/ 192881 h 731321"/>
                  <a:gd name="connsiteX8" fmla="*/ 54727 w 957236"/>
                  <a:gd name="connsiteY8" fmla="*/ 292894 h 731321"/>
                  <a:gd name="connsiteX9" fmla="*/ 135690 w 957236"/>
                  <a:gd name="connsiteY9" fmla="*/ 369094 h 731321"/>
                  <a:gd name="connsiteX10" fmla="*/ 271421 w 957236"/>
                  <a:gd name="connsiteY10" fmla="*/ 438150 h 731321"/>
                  <a:gd name="connsiteX11" fmla="*/ 519071 w 957236"/>
                  <a:gd name="connsiteY11" fmla="*/ 447675 h 731321"/>
                  <a:gd name="connsiteX12" fmla="*/ 678615 w 957236"/>
                  <a:gd name="connsiteY12" fmla="*/ 423863 h 731321"/>
                  <a:gd name="connsiteX13" fmla="*/ 795296 w 957236"/>
                  <a:gd name="connsiteY13" fmla="*/ 450056 h 731321"/>
                  <a:gd name="connsiteX14" fmla="*/ 850065 w 957236"/>
                  <a:gd name="connsiteY14" fmla="*/ 507206 h 731321"/>
                  <a:gd name="connsiteX15" fmla="*/ 840540 w 957236"/>
                  <a:gd name="connsiteY15" fmla="*/ 588169 h 731321"/>
                  <a:gd name="connsiteX16" fmla="*/ 795296 w 957236"/>
                  <a:gd name="connsiteY16" fmla="*/ 631031 h 731321"/>
                  <a:gd name="connsiteX17" fmla="*/ 838159 w 957236"/>
                  <a:gd name="connsiteY17" fmla="*/ 678656 h 731321"/>
                  <a:gd name="connsiteX18" fmla="*/ 873877 w 957236"/>
                  <a:gd name="connsiteY18" fmla="*/ 731044 h 731321"/>
                  <a:gd name="connsiteX19" fmla="*/ 935790 w 957236"/>
                  <a:gd name="connsiteY19" fmla="*/ 654844 h 731321"/>
                  <a:gd name="connsiteX20" fmla="*/ 957221 w 957236"/>
                  <a:gd name="connsiteY20" fmla="*/ 547688 h 731321"/>
                  <a:gd name="connsiteX21" fmla="*/ 938171 w 957236"/>
                  <a:gd name="connsiteY21" fmla="*/ 438150 h 731321"/>
                  <a:gd name="connsiteX22" fmla="*/ 883402 w 957236"/>
                  <a:gd name="connsiteY22" fmla="*/ 371475 h 731321"/>
                  <a:gd name="connsiteX23" fmla="*/ 795296 w 957236"/>
                  <a:gd name="connsiteY23" fmla="*/ 338138 h 731321"/>
                  <a:gd name="connsiteX24" fmla="*/ 614321 w 957236"/>
                  <a:gd name="connsiteY24" fmla="*/ 342900 h 731321"/>
                  <a:gd name="connsiteX25" fmla="*/ 471446 w 957236"/>
                  <a:gd name="connsiteY25" fmla="*/ 347663 h 731321"/>
                  <a:gd name="connsiteX26" fmla="*/ 311902 w 957236"/>
                  <a:gd name="connsiteY26" fmla="*/ 347663 h 731321"/>
                  <a:gd name="connsiteX27" fmla="*/ 190458 w 957236"/>
                  <a:gd name="connsiteY27" fmla="*/ 278606 h 731321"/>
                  <a:gd name="connsiteX28" fmla="*/ 123783 w 957236"/>
                  <a:gd name="connsiteY28" fmla="*/ 195263 h 731321"/>
                  <a:gd name="connsiteX29" fmla="*/ 157121 w 957236"/>
                  <a:gd name="connsiteY29" fmla="*/ 121444 h 731321"/>
                  <a:gd name="connsiteX30" fmla="*/ 273802 w 957236"/>
                  <a:gd name="connsiteY30" fmla="*/ 145256 h 731321"/>
                  <a:gd name="connsiteX31" fmla="*/ 392865 w 957236"/>
                  <a:gd name="connsiteY31" fmla="*/ 166687 h 731321"/>
                  <a:gd name="connsiteX32" fmla="*/ 542883 w 957236"/>
                  <a:gd name="connsiteY32" fmla="*/ 183356 h 731321"/>
                  <a:gd name="connsiteX33" fmla="*/ 692902 w 957236"/>
                  <a:gd name="connsiteY33" fmla="*/ 166688 h 731321"/>
                  <a:gd name="connsiteX34" fmla="*/ 809583 w 957236"/>
                  <a:gd name="connsiteY34" fmla="*/ 126206 h 731321"/>
                  <a:gd name="connsiteX35" fmla="*/ 859590 w 957236"/>
                  <a:gd name="connsiteY35" fmla="*/ 100013 h 731321"/>
                  <a:gd name="connsiteX36" fmla="*/ 831015 w 957236"/>
                  <a:gd name="connsiteY36" fmla="*/ 47625 h 731321"/>
                  <a:gd name="connsiteX37" fmla="*/ 783390 w 957236"/>
                  <a:gd name="connsiteY37" fmla="*/ 0 h 731321"/>
                  <a:gd name="connsiteX0" fmla="*/ 783390 w 957236"/>
                  <a:gd name="connsiteY0" fmla="*/ 0 h 731321"/>
                  <a:gd name="connsiteX1" fmla="*/ 690521 w 957236"/>
                  <a:gd name="connsiteY1" fmla="*/ 47625 h 731321"/>
                  <a:gd name="connsiteX2" fmla="*/ 573840 w 957236"/>
                  <a:gd name="connsiteY2" fmla="*/ 66675 h 731321"/>
                  <a:gd name="connsiteX3" fmla="*/ 435727 w 957236"/>
                  <a:gd name="connsiteY3" fmla="*/ 50006 h 731321"/>
                  <a:gd name="connsiteX4" fmla="*/ 285708 w 957236"/>
                  <a:gd name="connsiteY4" fmla="*/ 23813 h 731321"/>
                  <a:gd name="connsiteX5" fmla="*/ 128546 w 957236"/>
                  <a:gd name="connsiteY5" fmla="*/ 11906 h 731321"/>
                  <a:gd name="connsiteX6" fmla="*/ 21390 w 957236"/>
                  <a:gd name="connsiteY6" fmla="*/ 76200 h 731321"/>
                  <a:gd name="connsiteX7" fmla="*/ 2340 w 957236"/>
                  <a:gd name="connsiteY7" fmla="*/ 192881 h 731321"/>
                  <a:gd name="connsiteX8" fmla="*/ 54727 w 957236"/>
                  <a:gd name="connsiteY8" fmla="*/ 292894 h 731321"/>
                  <a:gd name="connsiteX9" fmla="*/ 135690 w 957236"/>
                  <a:gd name="connsiteY9" fmla="*/ 369094 h 731321"/>
                  <a:gd name="connsiteX10" fmla="*/ 271421 w 957236"/>
                  <a:gd name="connsiteY10" fmla="*/ 438150 h 731321"/>
                  <a:gd name="connsiteX11" fmla="*/ 519071 w 957236"/>
                  <a:gd name="connsiteY11" fmla="*/ 447675 h 731321"/>
                  <a:gd name="connsiteX12" fmla="*/ 678615 w 957236"/>
                  <a:gd name="connsiteY12" fmla="*/ 423863 h 731321"/>
                  <a:gd name="connsiteX13" fmla="*/ 795296 w 957236"/>
                  <a:gd name="connsiteY13" fmla="*/ 450056 h 731321"/>
                  <a:gd name="connsiteX14" fmla="*/ 850065 w 957236"/>
                  <a:gd name="connsiteY14" fmla="*/ 507206 h 731321"/>
                  <a:gd name="connsiteX15" fmla="*/ 840540 w 957236"/>
                  <a:gd name="connsiteY15" fmla="*/ 588169 h 731321"/>
                  <a:gd name="connsiteX16" fmla="*/ 795296 w 957236"/>
                  <a:gd name="connsiteY16" fmla="*/ 631031 h 731321"/>
                  <a:gd name="connsiteX17" fmla="*/ 838159 w 957236"/>
                  <a:gd name="connsiteY17" fmla="*/ 678656 h 731321"/>
                  <a:gd name="connsiteX18" fmla="*/ 876258 w 957236"/>
                  <a:gd name="connsiteY18" fmla="*/ 731044 h 731321"/>
                  <a:gd name="connsiteX19" fmla="*/ 935790 w 957236"/>
                  <a:gd name="connsiteY19" fmla="*/ 654844 h 731321"/>
                  <a:gd name="connsiteX20" fmla="*/ 957221 w 957236"/>
                  <a:gd name="connsiteY20" fmla="*/ 547688 h 731321"/>
                  <a:gd name="connsiteX21" fmla="*/ 938171 w 957236"/>
                  <a:gd name="connsiteY21" fmla="*/ 438150 h 731321"/>
                  <a:gd name="connsiteX22" fmla="*/ 883402 w 957236"/>
                  <a:gd name="connsiteY22" fmla="*/ 371475 h 731321"/>
                  <a:gd name="connsiteX23" fmla="*/ 795296 w 957236"/>
                  <a:gd name="connsiteY23" fmla="*/ 338138 h 731321"/>
                  <a:gd name="connsiteX24" fmla="*/ 614321 w 957236"/>
                  <a:gd name="connsiteY24" fmla="*/ 342900 h 731321"/>
                  <a:gd name="connsiteX25" fmla="*/ 471446 w 957236"/>
                  <a:gd name="connsiteY25" fmla="*/ 347663 h 731321"/>
                  <a:gd name="connsiteX26" fmla="*/ 311902 w 957236"/>
                  <a:gd name="connsiteY26" fmla="*/ 347663 h 731321"/>
                  <a:gd name="connsiteX27" fmla="*/ 190458 w 957236"/>
                  <a:gd name="connsiteY27" fmla="*/ 278606 h 731321"/>
                  <a:gd name="connsiteX28" fmla="*/ 123783 w 957236"/>
                  <a:gd name="connsiteY28" fmla="*/ 195263 h 731321"/>
                  <a:gd name="connsiteX29" fmla="*/ 157121 w 957236"/>
                  <a:gd name="connsiteY29" fmla="*/ 121444 h 731321"/>
                  <a:gd name="connsiteX30" fmla="*/ 273802 w 957236"/>
                  <a:gd name="connsiteY30" fmla="*/ 145256 h 731321"/>
                  <a:gd name="connsiteX31" fmla="*/ 392865 w 957236"/>
                  <a:gd name="connsiteY31" fmla="*/ 166687 h 731321"/>
                  <a:gd name="connsiteX32" fmla="*/ 542883 w 957236"/>
                  <a:gd name="connsiteY32" fmla="*/ 183356 h 731321"/>
                  <a:gd name="connsiteX33" fmla="*/ 692902 w 957236"/>
                  <a:gd name="connsiteY33" fmla="*/ 166688 h 731321"/>
                  <a:gd name="connsiteX34" fmla="*/ 809583 w 957236"/>
                  <a:gd name="connsiteY34" fmla="*/ 126206 h 731321"/>
                  <a:gd name="connsiteX35" fmla="*/ 859590 w 957236"/>
                  <a:gd name="connsiteY35" fmla="*/ 100013 h 731321"/>
                  <a:gd name="connsiteX36" fmla="*/ 831015 w 957236"/>
                  <a:gd name="connsiteY36" fmla="*/ 47625 h 731321"/>
                  <a:gd name="connsiteX37" fmla="*/ 783390 w 957236"/>
                  <a:gd name="connsiteY37" fmla="*/ 0 h 731321"/>
                  <a:gd name="connsiteX0" fmla="*/ 783390 w 957236"/>
                  <a:gd name="connsiteY0" fmla="*/ 0 h 731321"/>
                  <a:gd name="connsiteX1" fmla="*/ 690521 w 957236"/>
                  <a:gd name="connsiteY1" fmla="*/ 47625 h 731321"/>
                  <a:gd name="connsiteX2" fmla="*/ 573840 w 957236"/>
                  <a:gd name="connsiteY2" fmla="*/ 66675 h 731321"/>
                  <a:gd name="connsiteX3" fmla="*/ 435727 w 957236"/>
                  <a:gd name="connsiteY3" fmla="*/ 50006 h 731321"/>
                  <a:gd name="connsiteX4" fmla="*/ 285708 w 957236"/>
                  <a:gd name="connsiteY4" fmla="*/ 23813 h 731321"/>
                  <a:gd name="connsiteX5" fmla="*/ 128546 w 957236"/>
                  <a:gd name="connsiteY5" fmla="*/ 11906 h 731321"/>
                  <a:gd name="connsiteX6" fmla="*/ 21390 w 957236"/>
                  <a:gd name="connsiteY6" fmla="*/ 76200 h 731321"/>
                  <a:gd name="connsiteX7" fmla="*/ 2340 w 957236"/>
                  <a:gd name="connsiteY7" fmla="*/ 192881 h 731321"/>
                  <a:gd name="connsiteX8" fmla="*/ 54727 w 957236"/>
                  <a:gd name="connsiteY8" fmla="*/ 292894 h 731321"/>
                  <a:gd name="connsiteX9" fmla="*/ 135690 w 957236"/>
                  <a:gd name="connsiteY9" fmla="*/ 369094 h 731321"/>
                  <a:gd name="connsiteX10" fmla="*/ 271421 w 957236"/>
                  <a:gd name="connsiteY10" fmla="*/ 438150 h 731321"/>
                  <a:gd name="connsiteX11" fmla="*/ 519071 w 957236"/>
                  <a:gd name="connsiteY11" fmla="*/ 447675 h 731321"/>
                  <a:gd name="connsiteX12" fmla="*/ 678615 w 957236"/>
                  <a:gd name="connsiteY12" fmla="*/ 423863 h 731321"/>
                  <a:gd name="connsiteX13" fmla="*/ 795296 w 957236"/>
                  <a:gd name="connsiteY13" fmla="*/ 450056 h 731321"/>
                  <a:gd name="connsiteX14" fmla="*/ 850065 w 957236"/>
                  <a:gd name="connsiteY14" fmla="*/ 507206 h 731321"/>
                  <a:gd name="connsiteX15" fmla="*/ 840540 w 957236"/>
                  <a:gd name="connsiteY15" fmla="*/ 588169 h 731321"/>
                  <a:gd name="connsiteX16" fmla="*/ 802440 w 957236"/>
                  <a:gd name="connsiteY16" fmla="*/ 631031 h 731321"/>
                  <a:gd name="connsiteX17" fmla="*/ 838159 w 957236"/>
                  <a:gd name="connsiteY17" fmla="*/ 678656 h 731321"/>
                  <a:gd name="connsiteX18" fmla="*/ 876258 w 957236"/>
                  <a:gd name="connsiteY18" fmla="*/ 731044 h 731321"/>
                  <a:gd name="connsiteX19" fmla="*/ 935790 w 957236"/>
                  <a:gd name="connsiteY19" fmla="*/ 654844 h 731321"/>
                  <a:gd name="connsiteX20" fmla="*/ 957221 w 957236"/>
                  <a:gd name="connsiteY20" fmla="*/ 547688 h 731321"/>
                  <a:gd name="connsiteX21" fmla="*/ 938171 w 957236"/>
                  <a:gd name="connsiteY21" fmla="*/ 438150 h 731321"/>
                  <a:gd name="connsiteX22" fmla="*/ 883402 w 957236"/>
                  <a:gd name="connsiteY22" fmla="*/ 371475 h 731321"/>
                  <a:gd name="connsiteX23" fmla="*/ 795296 w 957236"/>
                  <a:gd name="connsiteY23" fmla="*/ 338138 h 731321"/>
                  <a:gd name="connsiteX24" fmla="*/ 614321 w 957236"/>
                  <a:gd name="connsiteY24" fmla="*/ 342900 h 731321"/>
                  <a:gd name="connsiteX25" fmla="*/ 471446 w 957236"/>
                  <a:gd name="connsiteY25" fmla="*/ 347663 h 731321"/>
                  <a:gd name="connsiteX26" fmla="*/ 311902 w 957236"/>
                  <a:gd name="connsiteY26" fmla="*/ 347663 h 731321"/>
                  <a:gd name="connsiteX27" fmla="*/ 190458 w 957236"/>
                  <a:gd name="connsiteY27" fmla="*/ 278606 h 731321"/>
                  <a:gd name="connsiteX28" fmla="*/ 123783 w 957236"/>
                  <a:gd name="connsiteY28" fmla="*/ 195263 h 731321"/>
                  <a:gd name="connsiteX29" fmla="*/ 157121 w 957236"/>
                  <a:gd name="connsiteY29" fmla="*/ 121444 h 731321"/>
                  <a:gd name="connsiteX30" fmla="*/ 273802 w 957236"/>
                  <a:gd name="connsiteY30" fmla="*/ 145256 h 731321"/>
                  <a:gd name="connsiteX31" fmla="*/ 392865 w 957236"/>
                  <a:gd name="connsiteY31" fmla="*/ 166687 h 731321"/>
                  <a:gd name="connsiteX32" fmla="*/ 542883 w 957236"/>
                  <a:gd name="connsiteY32" fmla="*/ 183356 h 731321"/>
                  <a:gd name="connsiteX33" fmla="*/ 692902 w 957236"/>
                  <a:gd name="connsiteY33" fmla="*/ 166688 h 731321"/>
                  <a:gd name="connsiteX34" fmla="*/ 809583 w 957236"/>
                  <a:gd name="connsiteY34" fmla="*/ 126206 h 731321"/>
                  <a:gd name="connsiteX35" fmla="*/ 859590 w 957236"/>
                  <a:gd name="connsiteY35" fmla="*/ 100013 h 731321"/>
                  <a:gd name="connsiteX36" fmla="*/ 831015 w 957236"/>
                  <a:gd name="connsiteY36" fmla="*/ 47625 h 731321"/>
                  <a:gd name="connsiteX37" fmla="*/ 783390 w 957236"/>
                  <a:gd name="connsiteY37" fmla="*/ 0 h 731321"/>
                  <a:gd name="connsiteX0" fmla="*/ 783390 w 957236"/>
                  <a:gd name="connsiteY0" fmla="*/ 0 h 731321"/>
                  <a:gd name="connsiteX1" fmla="*/ 690521 w 957236"/>
                  <a:gd name="connsiteY1" fmla="*/ 47625 h 731321"/>
                  <a:gd name="connsiteX2" fmla="*/ 573840 w 957236"/>
                  <a:gd name="connsiteY2" fmla="*/ 66675 h 731321"/>
                  <a:gd name="connsiteX3" fmla="*/ 435727 w 957236"/>
                  <a:gd name="connsiteY3" fmla="*/ 50006 h 731321"/>
                  <a:gd name="connsiteX4" fmla="*/ 285708 w 957236"/>
                  <a:gd name="connsiteY4" fmla="*/ 23813 h 731321"/>
                  <a:gd name="connsiteX5" fmla="*/ 128546 w 957236"/>
                  <a:gd name="connsiteY5" fmla="*/ 11906 h 731321"/>
                  <a:gd name="connsiteX6" fmla="*/ 21390 w 957236"/>
                  <a:gd name="connsiteY6" fmla="*/ 76200 h 731321"/>
                  <a:gd name="connsiteX7" fmla="*/ 2340 w 957236"/>
                  <a:gd name="connsiteY7" fmla="*/ 192881 h 731321"/>
                  <a:gd name="connsiteX8" fmla="*/ 54727 w 957236"/>
                  <a:gd name="connsiteY8" fmla="*/ 292894 h 731321"/>
                  <a:gd name="connsiteX9" fmla="*/ 135690 w 957236"/>
                  <a:gd name="connsiteY9" fmla="*/ 369094 h 731321"/>
                  <a:gd name="connsiteX10" fmla="*/ 271421 w 957236"/>
                  <a:gd name="connsiteY10" fmla="*/ 438150 h 731321"/>
                  <a:gd name="connsiteX11" fmla="*/ 519071 w 957236"/>
                  <a:gd name="connsiteY11" fmla="*/ 447675 h 731321"/>
                  <a:gd name="connsiteX12" fmla="*/ 678615 w 957236"/>
                  <a:gd name="connsiteY12" fmla="*/ 423863 h 731321"/>
                  <a:gd name="connsiteX13" fmla="*/ 795296 w 957236"/>
                  <a:gd name="connsiteY13" fmla="*/ 450056 h 731321"/>
                  <a:gd name="connsiteX14" fmla="*/ 850065 w 957236"/>
                  <a:gd name="connsiteY14" fmla="*/ 507206 h 731321"/>
                  <a:gd name="connsiteX15" fmla="*/ 840540 w 957236"/>
                  <a:gd name="connsiteY15" fmla="*/ 588169 h 731321"/>
                  <a:gd name="connsiteX16" fmla="*/ 802440 w 957236"/>
                  <a:gd name="connsiteY16" fmla="*/ 631031 h 731321"/>
                  <a:gd name="connsiteX17" fmla="*/ 835778 w 957236"/>
                  <a:gd name="connsiteY17" fmla="*/ 678656 h 731321"/>
                  <a:gd name="connsiteX18" fmla="*/ 876258 w 957236"/>
                  <a:gd name="connsiteY18" fmla="*/ 731044 h 731321"/>
                  <a:gd name="connsiteX19" fmla="*/ 935790 w 957236"/>
                  <a:gd name="connsiteY19" fmla="*/ 654844 h 731321"/>
                  <a:gd name="connsiteX20" fmla="*/ 957221 w 957236"/>
                  <a:gd name="connsiteY20" fmla="*/ 547688 h 731321"/>
                  <a:gd name="connsiteX21" fmla="*/ 938171 w 957236"/>
                  <a:gd name="connsiteY21" fmla="*/ 438150 h 731321"/>
                  <a:gd name="connsiteX22" fmla="*/ 883402 w 957236"/>
                  <a:gd name="connsiteY22" fmla="*/ 371475 h 731321"/>
                  <a:gd name="connsiteX23" fmla="*/ 795296 w 957236"/>
                  <a:gd name="connsiteY23" fmla="*/ 338138 h 731321"/>
                  <a:gd name="connsiteX24" fmla="*/ 614321 w 957236"/>
                  <a:gd name="connsiteY24" fmla="*/ 342900 h 731321"/>
                  <a:gd name="connsiteX25" fmla="*/ 471446 w 957236"/>
                  <a:gd name="connsiteY25" fmla="*/ 347663 h 731321"/>
                  <a:gd name="connsiteX26" fmla="*/ 311902 w 957236"/>
                  <a:gd name="connsiteY26" fmla="*/ 347663 h 731321"/>
                  <a:gd name="connsiteX27" fmla="*/ 190458 w 957236"/>
                  <a:gd name="connsiteY27" fmla="*/ 278606 h 731321"/>
                  <a:gd name="connsiteX28" fmla="*/ 123783 w 957236"/>
                  <a:gd name="connsiteY28" fmla="*/ 195263 h 731321"/>
                  <a:gd name="connsiteX29" fmla="*/ 157121 w 957236"/>
                  <a:gd name="connsiteY29" fmla="*/ 121444 h 731321"/>
                  <a:gd name="connsiteX30" fmla="*/ 273802 w 957236"/>
                  <a:gd name="connsiteY30" fmla="*/ 145256 h 731321"/>
                  <a:gd name="connsiteX31" fmla="*/ 392865 w 957236"/>
                  <a:gd name="connsiteY31" fmla="*/ 166687 h 731321"/>
                  <a:gd name="connsiteX32" fmla="*/ 542883 w 957236"/>
                  <a:gd name="connsiteY32" fmla="*/ 183356 h 731321"/>
                  <a:gd name="connsiteX33" fmla="*/ 692902 w 957236"/>
                  <a:gd name="connsiteY33" fmla="*/ 166688 h 731321"/>
                  <a:gd name="connsiteX34" fmla="*/ 809583 w 957236"/>
                  <a:gd name="connsiteY34" fmla="*/ 126206 h 731321"/>
                  <a:gd name="connsiteX35" fmla="*/ 859590 w 957236"/>
                  <a:gd name="connsiteY35" fmla="*/ 100013 h 731321"/>
                  <a:gd name="connsiteX36" fmla="*/ 831015 w 957236"/>
                  <a:gd name="connsiteY36" fmla="*/ 47625 h 731321"/>
                  <a:gd name="connsiteX37" fmla="*/ 783390 w 957236"/>
                  <a:gd name="connsiteY37" fmla="*/ 0 h 731321"/>
                  <a:gd name="connsiteX0" fmla="*/ 783390 w 957236"/>
                  <a:gd name="connsiteY0" fmla="*/ 0 h 731313"/>
                  <a:gd name="connsiteX1" fmla="*/ 690521 w 957236"/>
                  <a:gd name="connsiteY1" fmla="*/ 47625 h 731313"/>
                  <a:gd name="connsiteX2" fmla="*/ 573840 w 957236"/>
                  <a:gd name="connsiteY2" fmla="*/ 66675 h 731313"/>
                  <a:gd name="connsiteX3" fmla="*/ 435727 w 957236"/>
                  <a:gd name="connsiteY3" fmla="*/ 50006 h 731313"/>
                  <a:gd name="connsiteX4" fmla="*/ 285708 w 957236"/>
                  <a:gd name="connsiteY4" fmla="*/ 23813 h 731313"/>
                  <a:gd name="connsiteX5" fmla="*/ 128546 w 957236"/>
                  <a:gd name="connsiteY5" fmla="*/ 11906 h 731313"/>
                  <a:gd name="connsiteX6" fmla="*/ 21390 w 957236"/>
                  <a:gd name="connsiteY6" fmla="*/ 76200 h 731313"/>
                  <a:gd name="connsiteX7" fmla="*/ 2340 w 957236"/>
                  <a:gd name="connsiteY7" fmla="*/ 192881 h 731313"/>
                  <a:gd name="connsiteX8" fmla="*/ 54727 w 957236"/>
                  <a:gd name="connsiteY8" fmla="*/ 292894 h 731313"/>
                  <a:gd name="connsiteX9" fmla="*/ 135690 w 957236"/>
                  <a:gd name="connsiteY9" fmla="*/ 369094 h 731313"/>
                  <a:gd name="connsiteX10" fmla="*/ 271421 w 957236"/>
                  <a:gd name="connsiteY10" fmla="*/ 438150 h 731313"/>
                  <a:gd name="connsiteX11" fmla="*/ 519071 w 957236"/>
                  <a:gd name="connsiteY11" fmla="*/ 447675 h 731313"/>
                  <a:gd name="connsiteX12" fmla="*/ 678615 w 957236"/>
                  <a:gd name="connsiteY12" fmla="*/ 423863 h 731313"/>
                  <a:gd name="connsiteX13" fmla="*/ 795296 w 957236"/>
                  <a:gd name="connsiteY13" fmla="*/ 450056 h 731313"/>
                  <a:gd name="connsiteX14" fmla="*/ 850065 w 957236"/>
                  <a:gd name="connsiteY14" fmla="*/ 507206 h 731313"/>
                  <a:gd name="connsiteX15" fmla="*/ 840540 w 957236"/>
                  <a:gd name="connsiteY15" fmla="*/ 588169 h 731313"/>
                  <a:gd name="connsiteX16" fmla="*/ 802440 w 957236"/>
                  <a:gd name="connsiteY16" fmla="*/ 638175 h 731313"/>
                  <a:gd name="connsiteX17" fmla="*/ 835778 w 957236"/>
                  <a:gd name="connsiteY17" fmla="*/ 678656 h 731313"/>
                  <a:gd name="connsiteX18" fmla="*/ 876258 w 957236"/>
                  <a:gd name="connsiteY18" fmla="*/ 731044 h 731313"/>
                  <a:gd name="connsiteX19" fmla="*/ 935790 w 957236"/>
                  <a:gd name="connsiteY19" fmla="*/ 654844 h 731313"/>
                  <a:gd name="connsiteX20" fmla="*/ 957221 w 957236"/>
                  <a:gd name="connsiteY20" fmla="*/ 547688 h 731313"/>
                  <a:gd name="connsiteX21" fmla="*/ 938171 w 957236"/>
                  <a:gd name="connsiteY21" fmla="*/ 438150 h 731313"/>
                  <a:gd name="connsiteX22" fmla="*/ 883402 w 957236"/>
                  <a:gd name="connsiteY22" fmla="*/ 371475 h 731313"/>
                  <a:gd name="connsiteX23" fmla="*/ 795296 w 957236"/>
                  <a:gd name="connsiteY23" fmla="*/ 338138 h 731313"/>
                  <a:gd name="connsiteX24" fmla="*/ 614321 w 957236"/>
                  <a:gd name="connsiteY24" fmla="*/ 342900 h 731313"/>
                  <a:gd name="connsiteX25" fmla="*/ 471446 w 957236"/>
                  <a:gd name="connsiteY25" fmla="*/ 347663 h 731313"/>
                  <a:gd name="connsiteX26" fmla="*/ 311902 w 957236"/>
                  <a:gd name="connsiteY26" fmla="*/ 347663 h 731313"/>
                  <a:gd name="connsiteX27" fmla="*/ 190458 w 957236"/>
                  <a:gd name="connsiteY27" fmla="*/ 278606 h 731313"/>
                  <a:gd name="connsiteX28" fmla="*/ 123783 w 957236"/>
                  <a:gd name="connsiteY28" fmla="*/ 195263 h 731313"/>
                  <a:gd name="connsiteX29" fmla="*/ 157121 w 957236"/>
                  <a:gd name="connsiteY29" fmla="*/ 121444 h 731313"/>
                  <a:gd name="connsiteX30" fmla="*/ 273802 w 957236"/>
                  <a:gd name="connsiteY30" fmla="*/ 145256 h 731313"/>
                  <a:gd name="connsiteX31" fmla="*/ 392865 w 957236"/>
                  <a:gd name="connsiteY31" fmla="*/ 166687 h 731313"/>
                  <a:gd name="connsiteX32" fmla="*/ 542883 w 957236"/>
                  <a:gd name="connsiteY32" fmla="*/ 183356 h 731313"/>
                  <a:gd name="connsiteX33" fmla="*/ 692902 w 957236"/>
                  <a:gd name="connsiteY33" fmla="*/ 166688 h 731313"/>
                  <a:gd name="connsiteX34" fmla="*/ 809583 w 957236"/>
                  <a:gd name="connsiteY34" fmla="*/ 126206 h 731313"/>
                  <a:gd name="connsiteX35" fmla="*/ 859590 w 957236"/>
                  <a:gd name="connsiteY35" fmla="*/ 100013 h 731313"/>
                  <a:gd name="connsiteX36" fmla="*/ 831015 w 957236"/>
                  <a:gd name="connsiteY36" fmla="*/ 47625 h 731313"/>
                  <a:gd name="connsiteX37" fmla="*/ 783390 w 957236"/>
                  <a:gd name="connsiteY37" fmla="*/ 0 h 731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957236" h="731313">
                    <a:moveTo>
                      <a:pt x="783390" y="0"/>
                    </a:moveTo>
                    <a:cubicBezTo>
                      <a:pt x="759974" y="0"/>
                      <a:pt x="725446" y="36513"/>
                      <a:pt x="690521" y="47625"/>
                    </a:cubicBezTo>
                    <a:cubicBezTo>
                      <a:pt x="655596" y="58738"/>
                      <a:pt x="616306" y="66278"/>
                      <a:pt x="573840" y="66675"/>
                    </a:cubicBezTo>
                    <a:cubicBezTo>
                      <a:pt x="531374" y="67072"/>
                      <a:pt x="483749" y="57150"/>
                      <a:pt x="435727" y="50006"/>
                    </a:cubicBezTo>
                    <a:cubicBezTo>
                      <a:pt x="387705" y="42862"/>
                      <a:pt x="336905" y="30163"/>
                      <a:pt x="285708" y="23813"/>
                    </a:cubicBezTo>
                    <a:cubicBezTo>
                      <a:pt x="234511" y="17463"/>
                      <a:pt x="172599" y="3175"/>
                      <a:pt x="128546" y="11906"/>
                    </a:cubicBezTo>
                    <a:cubicBezTo>
                      <a:pt x="84493" y="20637"/>
                      <a:pt x="42424" y="46038"/>
                      <a:pt x="21390" y="76200"/>
                    </a:cubicBezTo>
                    <a:cubicBezTo>
                      <a:pt x="356" y="106362"/>
                      <a:pt x="-3216" y="156765"/>
                      <a:pt x="2340" y="192881"/>
                    </a:cubicBezTo>
                    <a:cubicBezTo>
                      <a:pt x="7896" y="228997"/>
                      <a:pt x="32502" y="263525"/>
                      <a:pt x="54727" y="292894"/>
                    </a:cubicBezTo>
                    <a:cubicBezTo>
                      <a:pt x="76952" y="322263"/>
                      <a:pt x="99574" y="344885"/>
                      <a:pt x="135690" y="369094"/>
                    </a:cubicBezTo>
                    <a:cubicBezTo>
                      <a:pt x="171806" y="393303"/>
                      <a:pt x="207524" y="425053"/>
                      <a:pt x="271421" y="438150"/>
                    </a:cubicBezTo>
                    <a:cubicBezTo>
                      <a:pt x="335318" y="451247"/>
                      <a:pt x="451205" y="450056"/>
                      <a:pt x="519071" y="447675"/>
                    </a:cubicBezTo>
                    <a:cubicBezTo>
                      <a:pt x="586937" y="445294"/>
                      <a:pt x="632578" y="423466"/>
                      <a:pt x="678615" y="423863"/>
                    </a:cubicBezTo>
                    <a:cubicBezTo>
                      <a:pt x="724652" y="424260"/>
                      <a:pt x="766721" y="436166"/>
                      <a:pt x="795296" y="450056"/>
                    </a:cubicBezTo>
                    <a:cubicBezTo>
                      <a:pt x="823871" y="463946"/>
                      <a:pt x="842524" y="484187"/>
                      <a:pt x="850065" y="507206"/>
                    </a:cubicBezTo>
                    <a:cubicBezTo>
                      <a:pt x="857606" y="530225"/>
                      <a:pt x="848477" y="566341"/>
                      <a:pt x="840540" y="588169"/>
                    </a:cubicBezTo>
                    <a:cubicBezTo>
                      <a:pt x="832603" y="609997"/>
                      <a:pt x="803234" y="623094"/>
                      <a:pt x="802440" y="638175"/>
                    </a:cubicBezTo>
                    <a:cubicBezTo>
                      <a:pt x="801646" y="653256"/>
                      <a:pt x="823475" y="663178"/>
                      <a:pt x="835778" y="678656"/>
                    </a:cubicBezTo>
                    <a:cubicBezTo>
                      <a:pt x="848081" y="694134"/>
                      <a:pt x="859589" y="735013"/>
                      <a:pt x="876258" y="731044"/>
                    </a:cubicBezTo>
                    <a:cubicBezTo>
                      <a:pt x="892927" y="727075"/>
                      <a:pt x="922296" y="685403"/>
                      <a:pt x="935790" y="654844"/>
                    </a:cubicBezTo>
                    <a:cubicBezTo>
                      <a:pt x="949284" y="624285"/>
                      <a:pt x="956824" y="583804"/>
                      <a:pt x="957221" y="547688"/>
                    </a:cubicBezTo>
                    <a:cubicBezTo>
                      <a:pt x="957618" y="511572"/>
                      <a:pt x="950474" y="467519"/>
                      <a:pt x="938171" y="438150"/>
                    </a:cubicBezTo>
                    <a:cubicBezTo>
                      <a:pt x="925868" y="408781"/>
                      <a:pt x="907215" y="388144"/>
                      <a:pt x="883402" y="371475"/>
                    </a:cubicBezTo>
                    <a:cubicBezTo>
                      <a:pt x="859589" y="354806"/>
                      <a:pt x="840143" y="342900"/>
                      <a:pt x="795296" y="338138"/>
                    </a:cubicBezTo>
                    <a:cubicBezTo>
                      <a:pt x="750449" y="333376"/>
                      <a:pt x="614321" y="342900"/>
                      <a:pt x="614321" y="342900"/>
                    </a:cubicBezTo>
                    <a:lnTo>
                      <a:pt x="471446" y="347663"/>
                    </a:lnTo>
                    <a:cubicBezTo>
                      <a:pt x="421043" y="348457"/>
                      <a:pt x="358733" y="359172"/>
                      <a:pt x="311902" y="347663"/>
                    </a:cubicBezTo>
                    <a:cubicBezTo>
                      <a:pt x="265071" y="336154"/>
                      <a:pt x="221811" y="304006"/>
                      <a:pt x="190458" y="278606"/>
                    </a:cubicBezTo>
                    <a:cubicBezTo>
                      <a:pt x="159105" y="253206"/>
                      <a:pt x="129339" y="221457"/>
                      <a:pt x="123783" y="195263"/>
                    </a:cubicBezTo>
                    <a:cubicBezTo>
                      <a:pt x="118227" y="169069"/>
                      <a:pt x="132118" y="129779"/>
                      <a:pt x="157121" y="121444"/>
                    </a:cubicBezTo>
                    <a:cubicBezTo>
                      <a:pt x="182124" y="113110"/>
                      <a:pt x="234511" y="137716"/>
                      <a:pt x="273802" y="145256"/>
                    </a:cubicBezTo>
                    <a:cubicBezTo>
                      <a:pt x="313093" y="152796"/>
                      <a:pt x="348018" y="160337"/>
                      <a:pt x="392865" y="166687"/>
                    </a:cubicBezTo>
                    <a:cubicBezTo>
                      <a:pt x="437712" y="173037"/>
                      <a:pt x="492877" y="183356"/>
                      <a:pt x="542883" y="183356"/>
                    </a:cubicBezTo>
                    <a:cubicBezTo>
                      <a:pt x="592889" y="183356"/>
                      <a:pt x="648452" y="176213"/>
                      <a:pt x="692902" y="166688"/>
                    </a:cubicBezTo>
                    <a:cubicBezTo>
                      <a:pt x="737352" y="157163"/>
                      <a:pt x="781802" y="137318"/>
                      <a:pt x="809583" y="126206"/>
                    </a:cubicBezTo>
                    <a:cubicBezTo>
                      <a:pt x="837364" y="115094"/>
                      <a:pt x="856018" y="113110"/>
                      <a:pt x="859590" y="100013"/>
                    </a:cubicBezTo>
                    <a:cubicBezTo>
                      <a:pt x="863162" y="86916"/>
                      <a:pt x="844112" y="64294"/>
                      <a:pt x="831015" y="47625"/>
                    </a:cubicBezTo>
                    <a:cubicBezTo>
                      <a:pt x="817918" y="30956"/>
                      <a:pt x="806806" y="0"/>
                      <a:pt x="783390" y="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2" name="任意多边形 1471"/>
              <p:cNvSpPr/>
              <p:nvPr/>
            </p:nvSpPr>
            <p:spPr>
              <a:xfrm>
                <a:off x="7647010" y="4702386"/>
                <a:ext cx="326447" cy="221843"/>
              </a:xfrm>
              <a:custGeom>
                <a:avLst/>
                <a:gdLst>
                  <a:gd name="connsiteX0" fmla="*/ 609213 w 836826"/>
                  <a:gd name="connsiteY0" fmla="*/ 0 h 568677"/>
                  <a:gd name="connsiteX1" fmla="*/ 647313 w 836826"/>
                  <a:gd name="connsiteY1" fmla="*/ 47625 h 568677"/>
                  <a:gd name="connsiteX2" fmla="*/ 718750 w 836826"/>
                  <a:gd name="connsiteY2" fmla="*/ 140494 h 568677"/>
                  <a:gd name="connsiteX3" fmla="*/ 721693 w 836826"/>
                  <a:gd name="connsiteY3" fmla="*/ 144564 h 568677"/>
                  <a:gd name="connsiteX4" fmla="*/ 722434 w 836826"/>
                  <a:gd name="connsiteY4" fmla="*/ 149945 h 568677"/>
                  <a:gd name="connsiteX5" fmla="*/ 729764 w 836826"/>
                  <a:gd name="connsiteY5" fmla="*/ 158353 h 568677"/>
                  <a:gd name="connsiteX6" fmla="*/ 734996 w 836826"/>
                  <a:gd name="connsiteY6" fmla="*/ 162964 h 568677"/>
                  <a:gd name="connsiteX7" fmla="*/ 757594 w 836826"/>
                  <a:gd name="connsiteY7" fmla="*/ 194221 h 568677"/>
                  <a:gd name="connsiteX8" fmla="*/ 792569 w 836826"/>
                  <a:gd name="connsiteY8" fmla="*/ 247650 h 568677"/>
                  <a:gd name="connsiteX9" fmla="*/ 833050 w 836826"/>
                  <a:gd name="connsiteY9" fmla="*/ 338137 h 568677"/>
                  <a:gd name="connsiteX10" fmla="*/ 825907 w 836826"/>
                  <a:gd name="connsiteY10" fmla="*/ 459581 h 568677"/>
                  <a:gd name="connsiteX11" fmla="*/ 752086 w 836826"/>
                  <a:gd name="connsiteY11" fmla="*/ 528638 h 568677"/>
                  <a:gd name="connsiteX12" fmla="*/ 647313 w 836826"/>
                  <a:gd name="connsiteY12" fmla="*/ 561975 h 568677"/>
                  <a:gd name="connsiteX13" fmla="*/ 528250 w 836826"/>
                  <a:gd name="connsiteY13" fmla="*/ 566737 h 568677"/>
                  <a:gd name="connsiteX14" fmla="*/ 411569 w 836826"/>
                  <a:gd name="connsiteY14" fmla="*/ 538162 h 568677"/>
                  <a:gd name="connsiteX15" fmla="*/ 306794 w 836826"/>
                  <a:gd name="connsiteY15" fmla="*/ 481012 h 568677"/>
                  <a:gd name="connsiteX16" fmla="*/ 261551 w 836826"/>
                  <a:gd name="connsiteY16" fmla="*/ 402431 h 568677"/>
                  <a:gd name="connsiteX17" fmla="*/ 213925 w 836826"/>
                  <a:gd name="connsiteY17" fmla="*/ 316706 h 568677"/>
                  <a:gd name="connsiteX18" fmla="*/ 152013 w 836826"/>
                  <a:gd name="connsiteY18" fmla="*/ 240506 h 568677"/>
                  <a:gd name="connsiteX19" fmla="*/ 49619 w 836826"/>
                  <a:gd name="connsiteY19" fmla="*/ 145256 h 568677"/>
                  <a:gd name="connsiteX20" fmla="*/ 7203 w 836826"/>
                  <a:gd name="connsiteY20" fmla="*/ 94804 h 568677"/>
                  <a:gd name="connsiteX21" fmla="*/ 0 w 836826"/>
                  <a:gd name="connsiteY21" fmla="*/ 74888 h 568677"/>
                  <a:gd name="connsiteX22" fmla="*/ 21043 w 836826"/>
                  <a:gd name="connsiteY22" fmla="*/ 78582 h 568677"/>
                  <a:gd name="connsiteX23" fmla="*/ 109745 w 836826"/>
                  <a:gd name="connsiteY23" fmla="*/ 68611 h 568677"/>
                  <a:gd name="connsiteX24" fmla="*/ 156361 w 836826"/>
                  <a:gd name="connsiteY24" fmla="*/ 58095 h 568677"/>
                  <a:gd name="connsiteX25" fmla="*/ 163715 w 836826"/>
                  <a:gd name="connsiteY25" fmla="*/ 66935 h 568677"/>
                  <a:gd name="connsiteX26" fmla="*/ 225832 w 836826"/>
                  <a:gd name="connsiteY26" fmla="*/ 126206 h 568677"/>
                  <a:gd name="connsiteX27" fmla="*/ 285363 w 836826"/>
                  <a:gd name="connsiteY27" fmla="*/ 207169 h 568677"/>
                  <a:gd name="connsiteX28" fmla="*/ 325844 w 836826"/>
                  <a:gd name="connsiteY28" fmla="*/ 278606 h 568677"/>
                  <a:gd name="connsiteX29" fmla="*/ 356800 w 836826"/>
                  <a:gd name="connsiteY29" fmla="*/ 342900 h 568677"/>
                  <a:gd name="connsiteX30" fmla="*/ 409188 w 836826"/>
                  <a:gd name="connsiteY30" fmla="*/ 409575 h 568677"/>
                  <a:gd name="connsiteX31" fmla="*/ 480625 w 836826"/>
                  <a:gd name="connsiteY31" fmla="*/ 454819 h 568677"/>
                  <a:gd name="connsiteX32" fmla="*/ 616357 w 836826"/>
                  <a:gd name="connsiteY32" fmla="*/ 452437 h 568677"/>
                  <a:gd name="connsiteX33" fmla="*/ 711607 w 836826"/>
                  <a:gd name="connsiteY33" fmla="*/ 426244 h 568677"/>
                  <a:gd name="connsiteX34" fmla="*/ 728275 w 836826"/>
                  <a:gd name="connsiteY34" fmla="*/ 330994 h 568677"/>
                  <a:gd name="connsiteX35" fmla="*/ 683032 w 836826"/>
                  <a:gd name="connsiteY35" fmla="*/ 254794 h 568677"/>
                  <a:gd name="connsiteX36" fmla="*/ 618738 w 836826"/>
                  <a:gd name="connsiteY36" fmla="*/ 171450 h 568677"/>
                  <a:gd name="connsiteX37" fmla="*/ 563969 w 836826"/>
                  <a:gd name="connsiteY37" fmla="*/ 121444 h 568677"/>
                  <a:gd name="connsiteX38" fmla="*/ 547300 w 836826"/>
                  <a:gd name="connsiteY38" fmla="*/ 110877 h 568677"/>
                  <a:gd name="connsiteX39" fmla="*/ 543243 w 836826"/>
                  <a:gd name="connsiteY39" fmla="*/ 101619 h 568677"/>
                  <a:gd name="connsiteX40" fmla="*/ 560147 w 836826"/>
                  <a:gd name="connsiteY40" fmla="*/ 75043 h 568677"/>
                  <a:gd name="connsiteX41" fmla="*/ 583019 w 836826"/>
                  <a:gd name="connsiteY41" fmla="*/ 47625 h 568677"/>
                  <a:gd name="connsiteX42" fmla="*/ 609213 w 836826"/>
                  <a:gd name="connsiteY42" fmla="*/ 0 h 568677"/>
                  <a:gd name="connsiteX0" fmla="*/ 609213 w 836826"/>
                  <a:gd name="connsiteY0" fmla="*/ 0 h 568677"/>
                  <a:gd name="connsiteX1" fmla="*/ 647313 w 836826"/>
                  <a:gd name="connsiteY1" fmla="*/ 47625 h 568677"/>
                  <a:gd name="connsiteX2" fmla="*/ 718750 w 836826"/>
                  <a:gd name="connsiteY2" fmla="*/ 140494 h 568677"/>
                  <a:gd name="connsiteX3" fmla="*/ 721693 w 836826"/>
                  <a:gd name="connsiteY3" fmla="*/ 144564 h 568677"/>
                  <a:gd name="connsiteX4" fmla="*/ 722434 w 836826"/>
                  <a:gd name="connsiteY4" fmla="*/ 149945 h 568677"/>
                  <a:gd name="connsiteX5" fmla="*/ 729764 w 836826"/>
                  <a:gd name="connsiteY5" fmla="*/ 158353 h 568677"/>
                  <a:gd name="connsiteX6" fmla="*/ 734996 w 836826"/>
                  <a:gd name="connsiteY6" fmla="*/ 162964 h 568677"/>
                  <a:gd name="connsiteX7" fmla="*/ 757594 w 836826"/>
                  <a:gd name="connsiteY7" fmla="*/ 194221 h 568677"/>
                  <a:gd name="connsiteX8" fmla="*/ 792569 w 836826"/>
                  <a:gd name="connsiteY8" fmla="*/ 247650 h 568677"/>
                  <a:gd name="connsiteX9" fmla="*/ 833050 w 836826"/>
                  <a:gd name="connsiteY9" fmla="*/ 338137 h 568677"/>
                  <a:gd name="connsiteX10" fmla="*/ 825907 w 836826"/>
                  <a:gd name="connsiteY10" fmla="*/ 459581 h 568677"/>
                  <a:gd name="connsiteX11" fmla="*/ 752086 w 836826"/>
                  <a:gd name="connsiteY11" fmla="*/ 528638 h 568677"/>
                  <a:gd name="connsiteX12" fmla="*/ 647313 w 836826"/>
                  <a:gd name="connsiteY12" fmla="*/ 561975 h 568677"/>
                  <a:gd name="connsiteX13" fmla="*/ 528250 w 836826"/>
                  <a:gd name="connsiteY13" fmla="*/ 566737 h 568677"/>
                  <a:gd name="connsiteX14" fmla="*/ 411569 w 836826"/>
                  <a:gd name="connsiteY14" fmla="*/ 538162 h 568677"/>
                  <a:gd name="connsiteX15" fmla="*/ 306794 w 836826"/>
                  <a:gd name="connsiteY15" fmla="*/ 481012 h 568677"/>
                  <a:gd name="connsiteX16" fmla="*/ 261551 w 836826"/>
                  <a:gd name="connsiteY16" fmla="*/ 402431 h 568677"/>
                  <a:gd name="connsiteX17" fmla="*/ 213925 w 836826"/>
                  <a:gd name="connsiteY17" fmla="*/ 316706 h 568677"/>
                  <a:gd name="connsiteX18" fmla="*/ 152013 w 836826"/>
                  <a:gd name="connsiteY18" fmla="*/ 240506 h 568677"/>
                  <a:gd name="connsiteX19" fmla="*/ 49619 w 836826"/>
                  <a:gd name="connsiteY19" fmla="*/ 145256 h 568677"/>
                  <a:gd name="connsiteX20" fmla="*/ 7203 w 836826"/>
                  <a:gd name="connsiteY20" fmla="*/ 94804 h 568677"/>
                  <a:gd name="connsiteX21" fmla="*/ 0 w 836826"/>
                  <a:gd name="connsiteY21" fmla="*/ 74888 h 568677"/>
                  <a:gd name="connsiteX22" fmla="*/ 21043 w 836826"/>
                  <a:gd name="connsiteY22" fmla="*/ 78582 h 568677"/>
                  <a:gd name="connsiteX23" fmla="*/ 109745 w 836826"/>
                  <a:gd name="connsiteY23" fmla="*/ 68611 h 568677"/>
                  <a:gd name="connsiteX24" fmla="*/ 156361 w 836826"/>
                  <a:gd name="connsiteY24" fmla="*/ 58095 h 568677"/>
                  <a:gd name="connsiteX25" fmla="*/ 163715 w 836826"/>
                  <a:gd name="connsiteY25" fmla="*/ 66935 h 568677"/>
                  <a:gd name="connsiteX26" fmla="*/ 225832 w 836826"/>
                  <a:gd name="connsiteY26" fmla="*/ 126206 h 568677"/>
                  <a:gd name="connsiteX27" fmla="*/ 285363 w 836826"/>
                  <a:gd name="connsiteY27" fmla="*/ 207169 h 568677"/>
                  <a:gd name="connsiteX28" fmla="*/ 325844 w 836826"/>
                  <a:gd name="connsiteY28" fmla="*/ 278606 h 568677"/>
                  <a:gd name="connsiteX29" fmla="*/ 356800 w 836826"/>
                  <a:gd name="connsiteY29" fmla="*/ 342900 h 568677"/>
                  <a:gd name="connsiteX30" fmla="*/ 409188 w 836826"/>
                  <a:gd name="connsiteY30" fmla="*/ 409575 h 568677"/>
                  <a:gd name="connsiteX31" fmla="*/ 480625 w 836826"/>
                  <a:gd name="connsiteY31" fmla="*/ 454819 h 568677"/>
                  <a:gd name="connsiteX32" fmla="*/ 616357 w 836826"/>
                  <a:gd name="connsiteY32" fmla="*/ 452437 h 568677"/>
                  <a:gd name="connsiteX33" fmla="*/ 711607 w 836826"/>
                  <a:gd name="connsiteY33" fmla="*/ 426244 h 568677"/>
                  <a:gd name="connsiteX34" fmla="*/ 728275 w 836826"/>
                  <a:gd name="connsiteY34" fmla="*/ 330994 h 568677"/>
                  <a:gd name="connsiteX35" fmla="*/ 683032 w 836826"/>
                  <a:gd name="connsiteY35" fmla="*/ 254794 h 568677"/>
                  <a:gd name="connsiteX36" fmla="*/ 618738 w 836826"/>
                  <a:gd name="connsiteY36" fmla="*/ 171450 h 568677"/>
                  <a:gd name="connsiteX37" fmla="*/ 563969 w 836826"/>
                  <a:gd name="connsiteY37" fmla="*/ 121444 h 568677"/>
                  <a:gd name="connsiteX38" fmla="*/ 547300 w 836826"/>
                  <a:gd name="connsiteY38" fmla="*/ 110877 h 568677"/>
                  <a:gd name="connsiteX39" fmla="*/ 543243 w 836826"/>
                  <a:gd name="connsiteY39" fmla="*/ 101619 h 568677"/>
                  <a:gd name="connsiteX40" fmla="*/ 560147 w 836826"/>
                  <a:gd name="connsiteY40" fmla="*/ 75043 h 568677"/>
                  <a:gd name="connsiteX41" fmla="*/ 580638 w 836826"/>
                  <a:gd name="connsiteY41" fmla="*/ 47625 h 568677"/>
                  <a:gd name="connsiteX42" fmla="*/ 609213 w 836826"/>
                  <a:gd name="connsiteY42" fmla="*/ 0 h 568677"/>
                  <a:gd name="connsiteX0" fmla="*/ 609213 w 836826"/>
                  <a:gd name="connsiteY0" fmla="*/ 4 h 568681"/>
                  <a:gd name="connsiteX1" fmla="*/ 647313 w 836826"/>
                  <a:gd name="connsiteY1" fmla="*/ 47629 h 568681"/>
                  <a:gd name="connsiteX2" fmla="*/ 718750 w 836826"/>
                  <a:gd name="connsiteY2" fmla="*/ 140498 h 568681"/>
                  <a:gd name="connsiteX3" fmla="*/ 721693 w 836826"/>
                  <a:gd name="connsiteY3" fmla="*/ 144568 h 568681"/>
                  <a:gd name="connsiteX4" fmla="*/ 722434 w 836826"/>
                  <a:gd name="connsiteY4" fmla="*/ 149949 h 568681"/>
                  <a:gd name="connsiteX5" fmla="*/ 729764 w 836826"/>
                  <a:gd name="connsiteY5" fmla="*/ 158357 h 568681"/>
                  <a:gd name="connsiteX6" fmla="*/ 734996 w 836826"/>
                  <a:gd name="connsiteY6" fmla="*/ 162968 h 568681"/>
                  <a:gd name="connsiteX7" fmla="*/ 757594 w 836826"/>
                  <a:gd name="connsiteY7" fmla="*/ 194225 h 568681"/>
                  <a:gd name="connsiteX8" fmla="*/ 792569 w 836826"/>
                  <a:gd name="connsiteY8" fmla="*/ 247654 h 568681"/>
                  <a:gd name="connsiteX9" fmla="*/ 833050 w 836826"/>
                  <a:gd name="connsiteY9" fmla="*/ 338141 h 568681"/>
                  <a:gd name="connsiteX10" fmla="*/ 825907 w 836826"/>
                  <a:gd name="connsiteY10" fmla="*/ 459585 h 568681"/>
                  <a:gd name="connsiteX11" fmla="*/ 752086 w 836826"/>
                  <a:gd name="connsiteY11" fmla="*/ 528642 h 568681"/>
                  <a:gd name="connsiteX12" fmla="*/ 647313 w 836826"/>
                  <a:gd name="connsiteY12" fmla="*/ 561979 h 568681"/>
                  <a:gd name="connsiteX13" fmla="*/ 528250 w 836826"/>
                  <a:gd name="connsiteY13" fmla="*/ 566741 h 568681"/>
                  <a:gd name="connsiteX14" fmla="*/ 411569 w 836826"/>
                  <a:gd name="connsiteY14" fmla="*/ 538166 h 568681"/>
                  <a:gd name="connsiteX15" fmla="*/ 306794 w 836826"/>
                  <a:gd name="connsiteY15" fmla="*/ 481016 h 568681"/>
                  <a:gd name="connsiteX16" fmla="*/ 261551 w 836826"/>
                  <a:gd name="connsiteY16" fmla="*/ 402435 h 568681"/>
                  <a:gd name="connsiteX17" fmla="*/ 213925 w 836826"/>
                  <a:gd name="connsiteY17" fmla="*/ 316710 h 568681"/>
                  <a:gd name="connsiteX18" fmla="*/ 152013 w 836826"/>
                  <a:gd name="connsiteY18" fmla="*/ 240510 h 568681"/>
                  <a:gd name="connsiteX19" fmla="*/ 49619 w 836826"/>
                  <a:gd name="connsiteY19" fmla="*/ 145260 h 568681"/>
                  <a:gd name="connsiteX20" fmla="*/ 7203 w 836826"/>
                  <a:gd name="connsiteY20" fmla="*/ 94808 h 568681"/>
                  <a:gd name="connsiteX21" fmla="*/ 0 w 836826"/>
                  <a:gd name="connsiteY21" fmla="*/ 74892 h 568681"/>
                  <a:gd name="connsiteX22" fmla="*/ 21043 w 836826"/>
                  <a:gd name="connsiteY22" fmla="*/ 78586 h 568681"/>
                  <a:gd name="connsiteX23" fmla="*/ 109745 w 836826"/>
                  <a:gd name="connsiteY23" fmla="*/ 68615 h 568681"/>
                  <a:gd name="connsiteX24" fmla="*/ 156361 w 836826"/>
                  <a:gd name="connsiteY24" fmla="*/ 58099 h 568681"/>
                  <a:gd name="connsiteX25" fmla="*/ 163715 w 836826"/>
                  <a:gd name="connsiteY25" fmla="*/ 66939 h 568681"/>
                  <a:gd name="connsiteX26" fmla="*/ 225832 w 836826"/>
                  <a:gd name="connsiteY26" fmla="*/ 126210 h 568681"/>
                  <a:gd name="connsiteX27" fmla="*/ 285363 w 836826"/>
                  <a:gd name="connsiteY27" fmla="*/ 207173 h 568681"/>
                  <a:gd name="connsiteX28" fmla="*/ 325844 w 836826"/>
                  <a:gd name="connsiteY28" fmla="*/ 278610 h 568681"/>
                  <a:gd name="connsiteX29" fmla="*/ 356800 w 836826"/>
                  <a:gd name="connsiteY29" fmla="*/ 342904 h 568681"/>
                  <a:gd name="connsiteX30" fmla="*/ 409188 w 836826"/>
                  <a:gd name="connsiteY30" fmla="*/ 409579 h 568681"/>
                  <a:gd name="connsiteX31" fmla="*/ 480625 w 836826"/>
                  <a:gd name="connsiteY31" fmla="*/ 454823 h 568681"/>
                  <a:gd name="connsiteX32" fmla="*/ 616357 w 836826"/>
                  <a:gd name="connsiteY32" fmla="*/ 452441 h 568681"/>
                  <a:gd name="connsiteX33" fmla="*/ 711607 w 836826"/>
                  <a:gd name="connsiteY33" fmla="*/ 426248 h 568681"/>
                  <a:gd name="connsiteX34" fmla="*/ 728275 w 836826"/>
                  <a:gd name="connsiteY34" fmla="*/ 330998 h 568681"/>
                  <a:gd name="connsiteX35" fmla="*/ 683032 w 836826"/>
                  <a:gd name="connsiteY35" fmla="*/ 254798 h 568681"/>
                  <a:gd name="connsiteX36" fmla="*/ 618738 w 836826"/>
                  <a:gd name="connsiteY36" fmla="*/ 171454 h 568681"/>
                  <a:gd name="connsiteX37" fmla="*/ 563969 w 836826"/>
                  <a:gd name="connsiteY37" fmla="*/ 121448 h 568681"/>
                  <a:gd name="connsiteX38" fmla="*/ 547300 w 836826"/>
                  <a:gd name="connsiteY38" fmla="*/ 110881 h 568681"/>
                  <a:gd name="connsiteX39" fmla="*/ 543243 w 836826"/>
                  <a:gd name="connsiteY39" fmla="*/ 101623 h 568681"/>
                  <a:gd name="connsiteX40" fmla="*/ 560147 w 836826"/>
                  <a:gd name="connsiteY40" fmla="*/ 75047 h 568681"/>
                  <a:gd name="connsiteX41" fmla="*/ 578257 w 836826"/>
                  <a:gd name="connsiteY41" fmla="*/ 45248 h 568681"/>
                  <a:gd name="connsiteX42" fmla="*/ 609213 w 836826"/>
                  <a:gd name="connsiteY42" fmla="*/ 4 h 56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836826" h="568681">
                    <a:moveTo>
                      <a:pt x="609213" y="4"/>
                    </a:moveTo>
                    <a:cubicBezTo>
                      <a:pt x="620722" y="401"/>
                      <a:pt x="629057" y="24213"/>
                      <a:pt x="647313" y="47629"/>
                    </a:cubicBezTo>
                    <a:cubicBezTo>
                      <a:pt x="665569" y="71045"/>
                      <a:pt x="694541" y="107161"/>
                      <a:pt x="718750" y="140498"/>
                    </a:cubicBezTo>
                    <a:lnTo>
                      <a:pt x="721693" y="144568"/>
                    </a:lnTo>
                    <a:lnTo>
                      <a:pt x="722434" y="149949"/>
                    </a:lnTo>
                    <a:cubicBezTo>
                      <a:pt x="724084" y="152900"/>
                      <a:pt x="726738" y="155678"/>
                      <a:pt x="729764" y="158357"/>
                    </a:cubicBezTo>
                    <a:lnTo>
                      <a:pt x="734996" y="162968"/>
                    </a:lnTo>
                    <a:lnTo>
                      <a:pt x="757594" y="194225"/>
                    </a:lnTo>
                    <a:cubicBezTo>
                      <a:pt x="770642" y="212729"/>
                      <a:pt x="783044" y="231184"/>
                      <a:pt x="792569" y="247654"/>
                    </a:cubicBezTo>
                    <a:cubicBezTo>
                      <a:pt x="811619" y="280595"/>
                      <a:pt x="827494" y="302819"/>
                      <a:pt x="833050" y="338141"/>
                    </a:cubicBezTo>
                    <a:cubicBezTo>
                      <a:pt x="838606" y="373463"/>
                      <a:pt x="839401" y="427835"/>
                      <a:pt x="825907" y="459585"/>
                    </a:cubicBezTo>
                    <a:cubicBezTo>
                      <a:pt x="812413" y="491335"/>
                      <a:pt x="781852" y="511576"/>
                      <a:pt x="752086" y="528642"/>
                    </a:cubicBezTo>
                    <a:cubicBezTo>
                      <a:pt x="722320" y="545708"/>
                      <a:pt x="684619" y="555629"/>
                      <a:pt x="647313" y="561979"/>
                    </a:cubicBezTo>
                    <a:cubicBezTo>
                      <a:pt x="610007" y="568329"/>
                      <a:pt x="567541" y="570710"/>
                      <a:pt x="528250" y="566741"/>
                    </a:cubicBezTo>
                    <a:cubicBezTo>
                      <a:pt x="488959" y="562772"/>
                      <a:pt x="448478" y="552453"/>
                      <a:pt x="411569" y="538166"/>
                    </a:cubicBezTo>
                    <a:cubicBezTo>
                      <a:pt x="374660" y="523879"/>
                      <a:pt x="331797" y="503638"/>
                      <a:pt x="306794" y="481016"/>
                    </a:cubicBezTo>
                    <a:cubicBezTo>
                      <a:pt x="281791" y="458394"/>
                      <a:pt x="277029" y="429819"/>
                      <a:pt x="261551" y="402435"/>
                    </a:cubicBezTo>
                    <a:cubicBezTo>
                      <a:pt x="246073" y="375051"/>
                      <a:pt x="232181" y="343698"/>
                      <a:pt x="213925" y="316710"/>
                    </a:cubicBezTo>
                    <a:cubicBezTo>
                      <a:pt x="195669" y="289723"/>
                      <a:pt x="179397" y="269085"/>
                      <a:pt x="152013" y="240510"/>
                    </a:cubicBezTo>
                    <a:cubicBezTo>
                      <a:pt x="124629" y="211935"/>
                      <a:pt x="75019" y="173041"/>
                      <a:pt x="49619" y="145260"/>
                    </a:cubicBezTo>
                    <a:cubicBezTo>
                      <a:pt x="30569" y="124424"/>
                      <a:pt x="16430" y="112965"/>
                      <a:pt x="7203" y="94808"/>
                    </a:cubicBezTo>
                    <a:lnTo>
                      <a:pt x="0" y="74892"/>
                    </a:lnTo>
                    <a:lnTo>
                      <a:pt x="21043" y="78586"/>
                    </a:lnTo>
                    <a:cubicBezTo>
                      <a:pt x="44062" y="80174"/>
                      <a:pt x="76010" y="75510"/>
                      <a:pt x="109745" y="68615"/>
                    </a:cubicBezTo>
                    <a:lnTo>
                      <a:pt x="156361" y="58099"/>
                    </a:lnTo>
                    <a:lnTo>
                      <a:pt x="163715" y="66939"/>
                    </a:lnTo>
                    <a:cubicBezTo>
                      <a:pt x="181630" y="85133"/>
                      <a:pt x="208866" y="106565"/>
                      <a:pt x="225832" y="126210"/>
                    </a:cubicBezTo>
                    <a:cubicBezTo>
                      <a:pt x="248454" y="152404"/>
                      <a:pt x="268694" y="181773"/>
                      <a:pt x="285363" y="207173"/>
                    </a:cubicBezTo>
                    <a:cubicBezTo>
                      <a:pt x="302032" y="232573"/>
                      <a:pt x="313938" y="255988"/>
                      <a:pt x="325844" y="278610"/>
                    </a:cubicBezTo>
                    <a:cubicBezTo>
                      <a:pt x="337750" y="301232"/>
                      <a:pt x="342909" y="321076"/>
                      <a:pt x="356800" y="342904"/>
                    </a:cubicBezTo>
                    <a:cubicBezTo>
                      <a:pt x="370691" y="364732"/>
                      <a:pt x="388551" y="390926"/>
                      <a:pt x="409188" y="409579"/>
                    </a:cubicBezTo>
                    <a:cubicBezTo>
                      <a:pt x="429825" y="428232"/>
                      <a:pt x="446097" y="447679"/>
                      <a:pt x="480625" y="454823"/>
                    </a:cubicBezTo>
                    <a:cubicBezTo>
                      <a:pt x="515153" y="461967"/>
                      <a:pt x="577860" y="457203"/>
                      <a:pt x="616357" y="452441"/>
                    </a:cubicBezTo>
                    <a:cubicBezTo>
                      <a:pt x="654854" y="447679"/>
                      <a:pt x="692954" y="446489"/>
                      <a:pt x="711607" y="426248"/>
                    </a:cubicBezTo>
                    <a:cubicBezTo>
                      <a:pt x="730260" y="406008"/>
                      <a:pt x="733037" y="359573"/>
                      <a:pt x="728275" y="330998"/>
                    </a:cubicBezTo>
                    <a:cubicBezTo>
                      <a:pt x="723513" y="302423"/>
                      <a:pt x="701288" y="281389"/>
                      <a:pt x="683032" y="254798"/>
                    </a:cubicBezTo>
                    <a:cubicBezTo>
                      <a:pt x="664776" y="228207"/>
                      <a:pt x="638582" y="193679"/>
                      <a:pt x="618738" y="171454"/>
                    </a:cubicBezTo>
                    <a:cubicBezTo>
                      <a:pt x="598894" y="149229"/>
                      <a:pt x="576669" y="133354"/>
                      <a:pt x="563969" y="121448"/>
                    </a:cubicBezTo>
                    <a:cubicBezTo>
                      <a:pt x="557619" y="115495"/>
                      <a:pt x="551468" y="113213"/>
                      <a:pt x="547300" y="110881"/>
                    </a:cubicBezTo>
                    <a:lnTo>
                      <a:pt x="543243" y="101623"/>
                    </a:lnTo>
                    <a:lnTo>
                      <a:pt x="560147" y="75047"/>
                    </a:lnTo>
                    <a:cubicBezTo>
                      <a:pt x="567771" y="65908"/>
                      <a:pt x="570633" y="54387"/>
                      <a:pt x="578257" y="45248"/>
                    </a:cubicBezTo>
                    <a:cubicBezTo>
                      <a:pt x="589369" y="28579"/>
                      <a:pt x="597704" y="-393"/>
                      <a:pt x="609213" y="4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3" name="任意多边形 1472"/>
              <p:cNvSpPr/>
              <p:nvPr/>
            </p:nvSpPr>
            <p:spPr>
              <a:xfrm>
                <a:off x="7540672" y="5113072"/>
                <a:ext cx="191652" cy="78861"/>
              </a:xfrm>
              <a:custGeom>
                <a:avLst/>
                <a:gdLst>
                  <a:gd name="connsiteX0" fmla="*/ 679 w 491289"/>
                  <a:gd name="connsiteY0" fmla="*/ 0 h 202156"/>
                  <a:gd name="connsiteX1" fmla="*/ 29077 w 491289"/>
                  <a:gd name="connsiteY1" fmla="*/ 604 h 202156"/>
                  <a:gd name="connsiteX2" fmla="*/ 123397 w 491289"/>
                  <a:gd name="connsiteY2" fmla="*/ 9459 h 202156"/>
                  <a:gd name="connsiteX3" fmla="*/ 130859 w 491289"/>
                  <a:gd name="connsiteY3" fmla="*/ 11042 h 202156"/>
                  <a:gd name="connsiteX4" fmla="*/ 145553 w 491289"/>
                  <a:gd name="connsiteY4" fmla="*/ 50946 h 202156"/>
                  <a:gd name="connsiteX5" fmla="*/ 179337 w 491289"/>
                  <a:gd name="connsiteY5" fmla="*/ 83093 h 202156"/>
                  <a:gd name="connsiteX6" fmla="*/ 284112 w 491289"/>
                  <a:gd name="connsiteY6" fmla="*/ 87856 h 202156"/>
                  <a:gd name="connsiteX7" fmla="*/ 299378 w 491289"/>
                  <a:gd name="connsiteY7" fmla="*/ 82256 h 202156"/>
                  <a:gd name="connsiteX8" fmla="*/ 299377 w 491289"/>
                  <a:gd name="connsiteY8" fmla="*/ 82256 h 202156"/>
                  <a:gd name="connsiteX9" fmla="*/ 305561 w 491289"/>
                  <a:gd name="connsiteY9" fmla="*/ 79987 h 202156"/>
                  <a:gd name="connsiteX10" fmla="*/ 360311 w 491289"/>
                  <a:gd name="connsiteY10" fmla="*/ 52136 h 202156"/>
                  <a:gd name="connsiteX11" fmla="*/ 419843 w 491289"/>
                  <a:gd name="connsiteY11" fmla="*/ 92618 h 202156"/>
                  <a:gd name="connsiteX12" fmla="*/ 491280 w 491289"/>
                  <a:gd name="connsiteY12" fmla="*/ 133099 h 202156"/>
                  <a:gd name="connsiteX13" fmla="*/ 415080 w 491289"/>
                  <a:gd name="connsiteY13" fmla="*/ 168818 h 202156"/>
                  <a:gd name="connsiteX14" fmla="*/ 397331 w 491289"/>
                  <a:gd name="connsiteY14" fmla="*/ 173357 h 202156"/>
                  <a:gd name="connsiteX15" fmla="*/ 375716 w 491289"/>
                  <a:gd name="connsiteY15" fmla="*/ 178883 h 202156"/>
                  <a:gd name="connsiteX16" fmla="*/ 327273 w 491289"/>
                  <a:gd name="connsiteY16" fmla="*/ 189803 h 202156"/>
                  <a:gd name="connsiteX17" fmla="*/ 291810 w 491289"/>
                  <a:gd name="connsiteY17" fmla="*/ 195972 h 202156"/>
                  <a:gd name="connsiteX18" fmla="*/ 276894 w 491289"/>
                  <a:gd name="connsiteY18" fmla="*/ 198566 h 202156"/>
                  <a:gd name="connsiteX19" fmla="*/ 231725 w 491289"/>
                  <a:gd name="connsiteY19" fmla="*/ 202156 h 202156"/>
                  <a:gd name="connsiteX20" fmla="*/ 93612 w 491289"/>
                  <a:gd name="connsiteY20" fmla="*/ 168818 h 202156"/>
                  <a:gd name="connsiteX21" fmla="*/ 46433 w 491289"/>
                  <a:gd name="connsiteY21" fmla="*/ 125361 h 202156"/>
                  <a:gd name="connsiteX22" fmla="*/ 35587 w 491289"/>
                  <a:gd name="connsiteY22" fmla="*/ 106650 h 202156"/>
                  <a:gd name="connsiteX23" fmla="*/ 15031 w 491289"/>
                  <a:gd name="connsiteY23" fmla="*/ 71187 h 202156"/>
                  <a:gd name="connsiteX24" fmla="*/ 0 w 491289"/>
                  <a:gd name="connsiteY24" fmla="*/ 13292 h 20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91289" h="202156">
                    <a:moveTo>
                      <a:pt x="679" y="0"/>
                    </a:moveTo>
                    <a:lnTo>
                      <a:pt x="29077" y="604"/>
                    </a:lnTo>
                    <a:cubicBezTo>
                      <a:pt x="58558" y="1819"/>
                      <a:pt x="92230" y="4474"/>
                      <a:pt x="123397" y="9459"/>
                    </a:cubicBezTo>
                    <a:lnTo>
                      <a:pt x="130859" y="11042"/>
                    </a:lnTo>
                    <a:lnTo>
                      <a:pt x="145553" y="50946"/>
                    </a:lnTo>
                    <a:cubicBezTo>
                      <a:pt x="154532" y="64638"/>
                      <a:pt x="166439" y="76346"/>
                      <a:pt x="179337" y="83093"/>
                    </a:cubicBezTo>
                    <a:cubicBezTo>
                      <a:pt x="205134" y="96587"/>
                      <a:pt x="253950" y="93015"/>
                      <a:pt x="284112" y="87856"/>
                    </a:cubicBezTo>
                    <a:lnTo>
                      <a:pt x="299378" y="82256"/>
                    </a:lnTo>
                    <a:lnTo>
                      <a:pt x="299377" y="82256"/>
                    </a:lnTo>
                    <a:lnTo>
                      <a:pt x="305561" y="79987"/>
                    </a:lnTo>
                    <a:cubicBezTo>
                      <a:pt x="325932" y="69029"/>
                      <a:pt x="343345" y="51541"/>
                      <a:pt x="360311" y="52136"/>
                    </a:cubicBezTo>
                    <a:cubicBezTo>
                      <a:pt x="382933" y="52930"/>
                      <a:pt x="398015" y="79124"/>
                      <a:pt x="419843" y="92618"/>
                    </a:cubicBezTo>
                    <a:cubicBezTo>
                      <a:pt x="441671" y="106112"/>
                      <a:pt x="492074" y="120399"/>
                      <a:pt x="491280" y="133099"/>
                    </a:cubicBezTo>
                    <a:cubicBezTo>
                      <a:pt x="490486" y="145799"/>
                      <a:pt x="458339" y="157309"/>
                      <a:pt x="415080" y="168818"/>
                    </a:cubicBezTo>
                    <a:lnTo>
                      <a:pt x="397331" y="173357"/>
                    </a:lnTo>
                    <a:lnTo>
                      <a:pt x="375716" y="178883"/>
                    </a:lnTo>
                    <a:cubicBezTo>
                      <a:pt x="360685" y="182548"/>
                      <a:pt x="344140" y="186356"/>
                      <a:pt x="327273" y="189803"/>
                    </a:cubicBezTo>
                    <a:lnTo>
                      <a:pt x="291810" y="195972"/>
                    </a:lnTo>
                    <a:lnTo>
                      <a:pt x="276894" y="198566"/>
                    </a:lnTo>
                    <a:cubicBezTo>
                      <a:pt x="260573" y="200792"/>
                      <a:pt x="245120" y="202156"/>
                      <a:pt x="231725" y="202156"/>
                    </a:cubicBezTo>
                    <a:cubicBezTo>
                      <a:pt x="178147" y="202156"/>
                      <a:pt x="129728" y="190646"/>
                      <a:pt x="93612" y="168818"/>
                    </a:cubicBezTo>
                    <a:cubicBezTo>
                      <a:pt x="75554" y="157904"/>
                      <a:pt x="59679" y="142525"/>
                      <a:pt x="46433" y="125361"/>
                    </a:cubicBezTo>
                    <a:lnTo>
                      <a:pt x="35587" y="106650"/>
                    </a:lnTo>
                    <a:lnTo>
                      <a:pt x="15031" y="71187"/>
                    </a:lnTo>
                    <a:cubicBezTo>
                      <a:pt x="7491" y="53129"/>
                      <a:pt x="2232" y="33484"/>
                      <a:pt x="0" y="1329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4" name="任意多边形 1473"/>
              <p:cNvSpPr/>
              <p:nvPr/>
            </p:nvSpPr>
            <p:spPr>
              <a:xfrm>
                <a:off x="7540937" y="5021828"/>
                <a:ext cx="118045" cy="95551"/>
              </a:xfrm>
              <a:custGeom>
                <a:avLst/>
                <a:gdLst>
                  <a:gd name="connsiteX0" fmla="*/ 154847 w 302600"/>
                  <a:gd name="connsiteY0" fmla="*/ 284 h 244939"/>
                  <a:gd name="connsiteX1" fmla="*/ 233427 w 302600"/>
                  <a:gd name="connsiteY1" fmla="*/ 40765 h 244939"/>
                  <a:gd name="connsiteX2" fmla="*/ 302483 w 302600"/>
                  <a:gd name="connsiteY2" fmla="*/ 78865 h 244939"/>
                  <a:gd name="connsiteX3" fmla="*/ 252477 w 302600"/>
                  <a:gd name="connsiteY3" fmla="*/ 90771 h 244939"/>
                  <a:gd name="connsiteX4" fmla="*/ 164371 w 302600"/>
                  <a:gd name="connsiteY4" fmla="*/ 140778 h 244939"/>
                  <a:gd name="connsiteX5" fmla="*/ 128652 w 302600"/>
                  <a:gd name="connsiteY5" fmla="*/ 240790 h 244939"/>
                  <a:gd name="connsiteX6" fmla="*/ 130180 w 302600"/>
                  <a:gd name="connsiteY6" fmla="*/ 244939 h 244939"/>
                  <a:gd name="connsiteX7" fmla="*/ 122718 w 302600"/>
                  <a:gd name="connsiteY7" fmla="*/ 243356 h 244939"/>
                  <a:gd name="connsiteX8" fmla="*/ 28398 w 302600"/>
                  <a:gd name="connsiteY8" fmla="*/ 234501 h 244939"/>
                  <a:gd name="connsiteX9" fmla="*/ 0 w 302600"/>
                  <a:gd name="connsiteY9" fmla="*/ 233897 h 244939"/>
                  <a:gd name="connsiteX10" fmla="*/ 2446 w 302600"/>
                  <a:gd name="connsiteY10" fmla="*/ 186021 h 244939"/>
                  <a:gd name="connsiteX11" fmla="*/ 69121 w 302600"/>
                  <a:gd name="connsiteY11" fmla="*/ 62196 h 244939"/>
                  <a:gd name="connsiteX12" fmla="*/ 154847 w 302600"/>
                  <a:gd name="connsiteY12" fmla="*/ 284 h 24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600" h="244939">
                    <a:moveTo>
                      <a:pt x="154847" y="284"/>
                    </a:moveTo>
                    <a:cubicBezTo>
                      <a:pt x="182231" y="-3288"/>
                      <a:pt x="208821" y="27668"/>
                      <a:pt x="233427" y="40765"/>
                    </a:cubicBezTo>
                    <a:cubicBezTo>
                      <a:pt x="258033" y="53862"/>
                      <a:pt x="305261" y="71722"/>
                      <a:pt x="302483" y="78865"/>
                    </a:cubicBezTo>
                    <a:cubicBezTo>
                      <a:pt x="299705" y="86008"/>
                      <a:pt x="275496" y="80452"/>
                      <a:pt x="252477" y="90771"/>
                    </a:cubicBezTo>
                    <a:cubicBezTo>
                      <a:pt x="229458" y="101090"/>
                      <a:pt x="185009" y="115775"/>
                      <a:pt x="164371" y="140778"/>
                    </a:cubicBezTo>
                    <a:cubicBezTo>
                      <a:pt x="143734" y="165781"/>
                      <a:pt x="126271" y="211421"/>
                      <a:pt x="128652" y="240790"/>
                    </a:cubicBezTo>
                    <a:lnTo>
                      <a:pt x="130180" y="244939"/>
                    </a:lnTo>
                    <a:lnTo>
                      <a:pt x="122718" y="243356"/>
                    </a:lnTo>
                    <a:cubicBezTo>
                      <a:pt x="91551" y="238371"/>
                      <a:pt x="57879" y="235716"/>
                      <a:pt x="28398" y="234501"/>
                    </a:cubicBezTo>
                    <a:lnTo>
                      <a:pt x="0" y="233897"/>
                    </a:lnTo>
                    <a:lnTo>
                      <a:pt x="2446" y="186021"/>
                    </a:lnTo>
                    <a:cubicBezTo>
                      <a:pt x="11574" y="145540"/>
                      <a:pt x="43721" y="93152"/>
                      <a:pt x="69121" y="62196"/>
                    </a:cubicBezTo>
                    <a:cubicBezTo>
                      <a:pt x="94521" y="31240"/>
                      <a:pt x="127463" y="3856"/>
                      <a:pt x="154847" y="284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5" name="任意多边形 1474"/>
              <p:cNvSpPr/>
              <p:nvPr/>
            </p:nvSpPr>
            <p:spPr>
              <a:xfrm>
                <a:off x="7324522" y="5446023"/>
                <a:ext cx="184981" cy="180095"/>
              </a:xfrm>
              <a:custGeom>
                <a:avLst/>
                <a:gdLst>
                  <a:gd name="connsiteX0" fmla="*/ 250626 w 474186"/>
                  <a:gd name="connsiteY0" fmla="*/ 76 h 461661"/>
                  <a:gd name="connsiteX1" fmla="*/ 304799 w 474186"/>
                  <a:gd name="connsiteY1" fmla="*/ 5880 h 461661"/>
                  <a:gd name="connsiteX2" fmla="*/ 411955 w 474186"/>
                  <a:gd name="connsiteY2" fmla="*/ 63031 h 461661"/>
                  <a:gd name="connsiteX3" fmla="*/ 471487 w 474186"/>
                  <a:gd name="connsiteY3" fmla="*/ 174949 h 461661"/>
                  <a:gd name="connsiteX4" fmla="*/ 454818 w 474186"/>
                  <a:gd name="connsiteY4" fmla="*/ 317824 h 461661"/>
                  <a:gd name="connsiteX5" fmla="*/ 373855 w 474186"/>
                  <a:gd name="connsiteY5" fmla="*/ 422599 h 461661"/>
                  <a:gd name="connsiteX6" fmla="*/ 315217 w 474186"/>
                  <a:gd name="connsiteY6" fmla="*/ 453853 h 461661"/>
                  <a:gd name="connsiteX7" fmla="*/ 299191 w 474186"/>
                  <a:gd name="connsiteY7" fmla="*/ 461661 h 461661"/>
                  <a:gd name="connsiteX8" fmla="*/ 255834 w 474186"/>
                  <a:gd name="connsiteY8" fmla="*/ 428106 h 461661"/>
                  <a:gd name="connsiteX9" fmla="*/ 204786 w 474186"/>
                  <a:gd name="connsiteY9" fmla="*/ 394024 h 461661"/>
                  <a:gd name="connsiteX10" fmla="*/ 179719 w 474186"/>
                  <a:gd name="connsiteY10" fmla="*/ 377434 h 461661"/>
                  <a:gd name="connsiteX11" fmla="*/ 181030 w 474186"/>
                  <a:gd name="connsiteY11" fmla="*/ 376221 h 461661"/>
                  <a:gd name="connsiteX12" fmla="*/ 200024 w 474186"/>
                  <a:gd name="connsiteY12" fmla="*/ 363068 h 461661"/>
                  <a:gd name="connsiteX13" fmla="*/ 328612 w 474186"/>
                  <a:gd name="connsiteY13" fmla="*/ 303537 h 461661"/>
                  <a:gd name="connsiteX14" fmla="*/ 347662 w 474186"/>
                  <a:gd name="connsiteY14" fmla="*/ 205906 h 461661"/>
                  <a:gd name="connsiteX15" fmla="*/ 285749 w 474186"/>
                  <a:gd name="connsiteY15" fmla="*/ 129706 h 461661"/>
                  <a:gd name="connsiteX16" fmla="*/ 226218 w 474186"/>
                  <a:gd name="connsiteY16" fmla="*/ 115418 h 461661"/>
                  <a:gd name="connsiteX17" fmla="*/ 140493 w 474186"/>
                  <a:gd name="connsiteY17" fmla="*/ 153518 h 461661"/>
                  <a:gd name="connsiteX18" fmla="*/ 111918 w 474186"/>
                  <a:gd name="connsiteY18" fmla="*/ 170187 h 461661"/>
                  <a:gd name="connsiteX19" fmla="*/ 52387 w 474186"/>
                  <a:gd name="connsiteY19" fmla="*/ 132087 h 461661"/>
                  <a:gd name="connsiteX20" fmla="*/ 0 w 474186"/>
                  <a:gd name="connsiteY20" fmla="*/ 98750 h 461661"/>
                  <a:gd name="connsiteX21" fmla="*/ 78580 w 474186"/>
                  <a:gd name="connsiteY21" fmla="*/ 41599 h 461661"/>
                  <a:gd name="connsiteX22" fmla="*/ 195262 w 474186"/>
                  <a:gd name="connsiteY22" fmla="*/ 5881 h 461661"/>
                  <a:gd name="connsiteX23" fmla="*/ 250626 w 474186"/>
                  <a:gd name="connsiteY23" fmla="*/ 76 h 4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74186" h="461661">
                    <a:moveTo>
                      <a:pt x="250626" y="76"/>
                    </a:moveTo>
                    <a:cubicBezTo>
                      <a:pt x="268783" y="-371"/>
                      <a:pt x="286742" y="1118"/>
                      <a:pt x="304799" y="5880"/>
                    </a:cubicBezTo>
                    <a:cubicBezTo>
                      <a:pt x="340914" y="15405"/>
                      <a:pt x="384174" y="34853"/>
                      <a:pt x="411955" y="63031"/>
                    </a:cubicBezTo>
                    <a:cubicBezTo>
                      <a:pt x="439736" y="91209"/>
                      <a:pt x="464343" y="132484"/>
                      <a:pt x="471487" y="174949"/>
                    </a:cubicBezTo>
                    <a:cubicBezTo>
                      <a:pt x="478631" y="217414"/>
                      <a:pt x="471090" y="276549"/>
                      <a:pt x="454818" y="317824"/>
                    </a:cubicBezTo>
                    <a:cubicBezTo>
                      <a:pt x="438546" y="359099"/>
                      <a:pt x="406796" y="395215"/>
                      <a:pt x="373855" y="422599"/>
                    </a:cubicBezTo>
                    <a:cubicBezTo>
                      <a:pt x="357385" y="436291"/>
                      <a:pt x="336251" y="445320"/>
                      <a:pt x="315217" y="453853"/>
                    </a:cubicBezTo>
                    <a:lnTo>
                      <a:pt x="299191" y="461661"/>
                    </a:lnTo>
                    <a:lnTo>
                      <a:pt x="255834" y="428106"/>
                    </a:lnTo>
                    <a:cubicBezTo>
                      <a:pt x="237628" y="415257"/>
                      <a:pt x="219471" y="403351"/>
                      <a:pt x="204786" y="394024"/>
                    </a:cubicBezTo>
                    <a:lnTo>
                      <a:pt x="179719" y="377434"/>
                    </a:lnTo>
                    <a:lnTo>
                      <a:pt x="181030" y="376221"/>
                    </a:lnTo>
                    <a:cubicBezTo>
                      <a:pt x="186233" y="372048"/>
                      <a:pt x="192384" y="367731"/>
                      <a:pt x="200024" y="363068"/>
                    </a:cubicBezTo>
                    <a:cubicBezTo>
                      <a:pt x="230583" y="344415"/>
                      <a:pt x="304006" y="329731"/>
                      <a:pt x="328612" y="303537"/>
                    </a:cubicBezTo>
                    <a:cubicBezTo>
                      <a:pt x="353218" y="277343"/>
                      <a:pt x="354806" y="234878"/>
                      <a:pt x="347662" y="205906"/>
                    </a:cubicBezTo>
                    <a:cubicBezTo>
                      <a:pt x="340518" y="176934"/>
                      <a:pt x="305990" y="144787"/>
                      <a:pt x="285749" y="129706"/>
                    </a:cubicBezTo>
                    <a:cubicBezTo>
                      <a:pt x="265508" y="114625"/>
                      <a:pt x="250427" y="111449"/>
                      <a:pt x="226218" y="115418"/>
                    </a:cubicBezTo>
                    <a:cubicBezTo>
                      <a:pt x="202009" y="119387"/>
                      <a:pt x="159543" y="144390"/>
                      <a:pt x="140493" y="153518"/>
                    </a:cubicBezTo>
                    <a:cubicBezTo>
                      <a:pt x="121443" y="162646"/>
                      <a:pt x="126602" y="173759"/>
                      <a:pt x="111918" y="170187"/>
                    </a:cubicBezTo>
                    <a:cubicBezTo>
                      <a:pt x="97234" y="166615"/>
                      <a:pt x="52387" y="132087"/>
                      <a:pt x="52387" y="132087"/>
                    </a:cubicBezTo>
                    <a:lnTo>
                      <a:pt x="0" y="98750"/>
                    </a:lnTo>
                    <a:cubicBezTo>
                      <a:pt x="21034" y="80890"/>
                      <a:pt x="46036" y="57077"/>
                      <a:pt x="78580" y="41599"/>
                    </a:cubicBezTo>
                    <a:cubicBezTo>
                      <a:pt x="111124" y="26121"/>
                      <a:pt x="157559" y="11834"/>
                      <a:pt x="195262" y="5881"/>
                    </a:cubicBezTo>
                    <a:cubicBezTo>
                      <a:pt x="214114" y="2905"/>
                      <a:pt x="232469" y="523"/>
                      <a:pt x="250626" y="76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6" name="任意多边形 1475"/>
              <p:cNvSpPr/>
              <p:nvPr/>
            </p:nvSpPr>
            <p:spPr>
              <a:xfrm>
                <a:off x="7203671" y="5584777"/>
                <a:ext cx="280995" cy="194884"/>
              </a:xfrm>
              <a:custGeom>
                <a:avLst/>
                <a:gdLst>
                  <a:gd name="connsiteX0" fmla="*/ 440760 w 720312"/>
                  <a:gd name="connsiteY0" fmla="*/ 237 h 499957"/>
                  <a:gd name="connsiteX1" fmla="*/ 473651 w 720312"/>
                  <a:gd name="connsiteY1" fmla="*/ 11250 h 499957"/>
                  <a:gd name="connsiteX2" fmla="*/ 489512 w 720312"/>
                  <a:gd name="connsiteY2" fmla="*/ 21747 h 499957"/>
                  <a:gd name="connsiteX3" fmla="*/ 514579 w 720312"/>
                  <a:gd name="connsiteY3" fmla="*/ 38337 h 499957"/>
                  <a:gd name="connsiteX4" fmla="*/ 565627 w 720312"/>
                  <a:gd name="connsiteY4" fmla="*/ 72419 h 499957"/>
                  <a:gd name="connsiteX5" fmla="*/ 608984 w 720312"/>
                  <a:gd name="connsiteY5" fmla="*/ 105974 h 499957"/>
                  <a:gd name="connsiteX6" fmla="*/ 608984 w 720312"/>
                  <a:gd name="connsiteY6" fmla="*/ 105975 h 499957"/>
                  <a:gd name="connsiteX7" fmla="*/ 616971 w 720312"/>
                  <a:gd name="connsiteY7" fmla="*/ 112156 h 499957"/>
                  <a:gd name="connsiteX8" fmla="*/ 693171 w 720312"/>
                  <a:gd name="connsiteY8" fmla="*/ 195499 h 499957"/>
                  <a:gd name="connsiteX9" fmla="*/ 719365 w 720312"/>
                  <a:gd name="connsiteY9" fmla="*/ 333612 h 499957"/>
                  <a:gd name="connsiteX10" fmla="*/ 664596 w 720312"/>
                  <a:gd name="connsiteY10" fmla="*/ 445531 h 499957"/>
                  <a:gd name="connsiteX11" fmla="*/ 524103 w 720312"/>
                  <a:gd name="connsiteY11" fmla="*/ 497919 h 499957"/>
                  <a:gd name="connsiteX12" fmla="*/ 359797 w 720312"/>
                  <a:gd name="connsiteY12" fmla="*/ 483631 h 499957"/>
                  <a:gd name="connsiteX13" fmla="*/ 214540 w 720312"/>
                  <a:gd name="connsiteY13" fmla="*/ 431244 h 499957"/>
                  <a:gd name="connsiteX14" fmla="*/ 100240 w 720312"/>
                  <a:gd name="connsiteY14" fmla="*/ 366950 h 499957"/>
                  <a:gd name="connsiteX15" fmla="*/ 60503 w 720312"/>
                  <a:gd name="connsiteY15" fmla="*/ 334059 h 499957"/>
                  <a:gd name="connsiteX16" fmla="*/ 55302 w 720312"/>
                  <a:gd name="connsiteY16" fmla="*/ 327221 h 499957"/>
                  <a:gd name="connsiteX17" fmla="*/ 31183 w 720312"/>
                  <a:gd name="connsiteY17" fmla="*/ 295513 h 499957"/>
                  <a:gd name="connsiteX18" fmla="*/ 22199 w 720312"/>
                  <a:gd name="connsiteY18" fmla="*/ 276382 h 499957"/>
                  <a:gd name="connsiteX19" fmla="*/ 18979 w 720312"/>
                  <a:gd name="connsiteY19" fmla="*/ 269524 h 499957"/>
                  <a:gd name="connsiteX20" fmla="*/ 228 w 720312"/>
                  <a:gd name="connsiteY20" fmla="*/ 185975 h 499957"/>
                  <a:gd name="connsiteX21" fmla="*/ 45471 w 720312"/>
                  <a:gd name="connsiteY21" fmla="*/ 131206 h 499957"/>
                  <a:gd name="connsiteX22" fmla="*/ 104408 w 720312"/>
                  <a:gd name="connsiteY22" fmla="*/ 121681 h 499957"/>
                  <a:gd name="connsiteX23" fmla="*/ 171678 w 720312"/>
                  <a:gd name="connsiteY23" fmla="*/ 121681 h 499957"/>
                  <a:gd name="connsiteX24" fmla="*/ 283596 w 720312"/>
                  <a:gd name="connsiteY24" fmla="*/ 143112 h 499957"/>
                  <a:gd name="connsiteX25" fmla="*/ 343760 w 720312"/>
                  <a:gd name="connsiteY25" fmla="*/ 170906 h 499957"/>
                  <a:gd name="connsiteX26" fmla="*/ 350243 w 720312"/>
                  <a:gd name="connsiteY26" fmla="*/ 176683 h 499957"/>
                  <a:gd name="connsiteX27" fmla="*/ 346607 w 720312"/>
                  <a:gd name="connsiteY27" fmla="*/ 179092 h 499957"/>
                  <a:gd name="connsiteX28" fmla="*/ 312172 w 720312"/>
                  <a:gd name="connsiteY28" fmla="*/ 195500 h 499957"/>
                  <a:gd name="connsiteX29" fmla="*/ 261515 w 720312"/>
                  <a:gd name="connsiteY29" fmla="*/ 213862 h 499957"/>
                  <a:gd name="connsiteX30" fmla="*/ 221434 w 720312"/>
                  <a:gd name="connsiteY30" fmla="*/ 226345 h 499957"/>
                  <a:gd name="connsiteX31" fmla="*/ 198914 w 720312"/>
                  <a:gd name="connsiteY31" fmla="*/ 223479 h 499957"/>
                  <a:gd name="connsiteX32" fmla="*/ 162153 w 720312"/>
                  <a:gd name="connsiteY32" fmla="*/ 226456 h 499957"/>
                  <a:gd name="connsiteX33" fmla="*/ 159697 w 720312"/>
                  <a:gd name="connsiteY33" fmla="*/ 241358 h 499957"/>
                  <a:gd name="connsiteX34" fmla="*/ 160414 w 720312"/>
                  <a:gd name="connsiteY34" fmla="*/ 244201 h 499957"/>
                  <a:gd name="connsiteX35" fmla="*/ 165130 w 720312"/>
                  <a:gd name="connsiteY35" fmla="*/ 262919 h 499957"/>
                  <a:gd name="connsiteX36" fmla="*/ 190728 w 720312"/>
                  <a:gd name="connsiteY36" fmla="*/ 305037 h 499957"/>
                  <a:gd name="connsiteX37" fmla="*/ 192960 w 720312"/>
                  <a:gd name="connsiteY37" fmla="*/ 306452 h 499957"/>
                  <a:gd name="connsiteX38" fmla="*/ 231804 w 720312"/>
                  <a:gd name="connsiteY38" fmla="*/ 331082 h 499957"/>
                  <a:gd name="connsiteX39" fmla="*/ 285978 w 720312"/>
                  <a:gd name="connsiteY39" fmla="*/ 350281 h 499957"/>
                  <a:gd name="connsiteX40" fmla="*/ 419328 w 720312"/>
                  <a:gd name="connsiteY40" fmla="*/ 374094 h 499957"/>
                  <a:gd name="connsiteX41" fmla="*/ 545534 w 720312"/>
                  <a:gd name="connsiteY41" fmla="*/ 381237 h 499957"/>
                  <a:gd name="connsiteX42" fmla="*/ 597922 w 720312"/>
                  <a:gd name="connsiteY42" fmla="*/ 345519 h 499957"/>
                  <a:gd name="connsiteX43" fmla="*/ 590777 w 720312"/>
                  <a:gd name="connsiteY43" fmla="*/ 262174 h 499957"/>
                  <a:gd name="connsiteX44" fmla="*/ 519341 w 720312"/>
                  <a:gd name="connsiteY44" fmla="*/ 185974 h 499957"/>
                  <a:gd name="connsiteX45" fmla="*/ 512298 w 720312"/>
                  <a:gd name="connsiteY45" fmla="*/ 181969 h 499957"/>
                  <a:gd name="connsiteX46" fmla="*/ 512299 w 720312"/>
                  <a:gd name="connsiteY46" fmla="*/ 181969 h 499957"/>
                  <a:gd name="connsiteX47" fmla="*/ 483065 w 720312"/>
                  <a:gd name="connsiteY47" fmla="*/ 165343 h 499957"/>
                  <a:gd name="connsiteX48" fmla="*/ 437784 w 720312"/>
                  <a:gd name="connsiteY48" fmla="*/ 143856 h 499957"/>
                  <a:gd name="connsiteX49" fmla="*/ 406940 w 720312"/>
                  <a:gd name="connsiteY49" fmla="*/ 128680 h 499957"/>
                  <a:gd name="connsiteX50" fmla="*/ 395777 w 720312"/>
                  <a:gd name="connsiteY50" fmla="*/ 123187 h 499957"/>
                  <a:gd name="connsiteX51" fmla="*/ 369322 w 720312"/>
                  <a:gd name="connsiteY51" fmla="*/ 105012 h 499957"/>
                  <a:gd name="connsiteX52" fmla="*/ 402661 w 720312"/>
                  <a:gd name="connsiteY52" fmla="*/ 55006 h 499957"/>
                  <a:gd name="connsiteX53" fmla="*/ 440760 w 720312"/>
                  <a:gd name="connsiteY53" fmla="*/ 237 h 499957"/>
                  <a:gd name="connsiteX0" fmla="*/ 440760 w 720312"/>
                  <a:gd name="connsiteY0" fmla="*/ 237 h 499673"/>
                  <a:gd name="connsiteX1" fmla="*/ 473651 w 720312"/>
                  <a:gd name="connsiteY1" fmla="*/ 11250 h 499673"/>
                  <a:gd name="connsiteX2" fmla="*/ 489512 w 720312"/>
                  <a:gd name="connsiteY2" fmla="*/ 21747 h 499673"/>
                  <a:gd name="connsiteX3" fmla="*/ 514579 w 720312"/>
                  <a:gd name="connsiteY3" fmla="*/ 38337 h 499673"/>
                  <a:gd name="connsiteX4" fmla="*/ 565627 w 720312"/>
                  <a:gd name="connsiteY4" fmla="*/ 72419 h 499673"/>
                  <a:gd name="connsiteX5" fmla="*/ 608984 w 720312"/>
                  <a:gd name="connsiteY5" fmla="*/ 105974 h 499673"/>
                  <a:gd name="connsiteX6" fmla="*/ 608984 w 720312"/>
                  <a:gd name="connsiteY6" fmla="*/ 105975 h 499673"/>
                  <a:gd name="connsiteX7" fmla="*/ 616971 w 720312"/>
                  <a:gd name="connsiteY7" fmla="*/ 112156 h 499673"/>
                  <a:gd name="connsiteX8" fmla="*/ 693171 w 720312"/>
                  <a:gd name="connsiteY8" fmla="*/ 195499 h 499673"/>
                  <a:gd name="connsiteX9" fmla="*/ 719365 w 720312"/>
                  <a:gd name="connsiteY9" fmla="*/ 333612 h 499673"/>
                  <a:gd name="connsiteX10" fmla="*/ 664596 w 720312"/>
                  <a:gd name="connsiteY10" fmla="*/ 445531 h 499673"/>
                  <a:gd name="connsiteX11" fmla="*/ 524103 w 720312"/>
                  <a:gd name="connsiteY11" fmla="*/ 497919 h 499673"/>
                  <a:gd name="connsiteX12" fmla="*/ 359797 w 720312"/>
                  <a:gd name="connsiteY12" fmla="*/ 483631 h 499673"/>
                  <a:gd name="connsiteX13" fmla="*/ 231209 w 720312"/>
                  <a:gd name="connsiteY13" fmla="*/ 447913 h 499673"/>
                  <a:gd name="connsiteX14" fmla="*/ 100240 w 720312"/>
                  <a:gd name="connsiteY14" fmla="*/ 366950 h 499673"/>
                  <a:gd name="connsiteX15" fmla="*/ 60503 w 720312"/>
                  <a:gd name="connsiteY15" fmla="*/ 334059 h 499673"/>
                  <a:gd name="connsiteX16" fmla="*/ 55302 w 720312"/>
                  <a:gd name="connsiteY16" fmla="*/ 327221 h 499673"/>
                  <a:gd name="connsiteX17" fmla="*/ 31183 w 720312"/>
                  <a:gd name="connsiteY17" fmla="*/ 295513 h 499673"/>
                  <a:gd name="connsiteX18" fmla="*/ 22199 w 720312"/>
                  <a:gd name="connsiteY18" fmla="*/ 276382 h 499673"/>
                  <a:gd name="connsiteX19" fmla="*/ 18979 w 720312"/>
                  <a:gd name="connsiteY19" fmla="*/ 269524 h 499673"/>
                  <a:gd name="connsiteX20" fmla="*/ 228 w 720312"/>
                  <a:gd name="connsiteY20" fmla="*/ 185975 h 499673"/>
                  <a:gd name="connsiteX21" fmla="*/ 45471 w 720312"/>
                  <a:gd name="connsiteY21" fmla="*/ 131206 h 499673"/>
                  <a:gd name="connsiteX22" fmla="*/ 104408 w 720312"/>
                  <a:gd name="connsiteY22" fmla="*/ 121681 h 499673"/>
                  <a:gd name="connsiteX23" fmla="*/ 171678 w 720312"/>
                  <a:gd name="connsiteY23" fmla="*/ 121681 h 499673"/>
                  <a:gd name="connsiteX24" fmla="*/ 283596 w 720312"/>
                  <a:gd name="connsiteY24" fmla="*/ 143112 h 499673"/>
                  <a:gd name="connsiteX25" fmla="*/ 343760 w 720312"/>
                  <a:gd name="connsiteY25" fmla="*/ 170906 h 499673"/>
                  <a:gd name="connsiteX26" fmla="*/ 350243 w 720312"/>
                  <a:gd name="connsiteY26" fmla="*/ 176683 h 499673"/>
                  <a:gd name="connsiteX27" fmla="*/ 346607 w 720312"/>
                  <a:gd name="connsiteY27" fmla="*/ 179092 h 499673"/>
                  <a:gd name="connsiteX28" fmla="*/ 312172 w 720312"/>
                  <a:gd name="connsiteY28" fmla="*/ 195500 h 499673"/>
                  <a:gd name="connsiteX29" fmla="*/ 261515 w 720312"/>
                  <a:gd name="connsiteY29" fmla="*/ 213862 h 499673"/>
                  <a:gd name="connsiteX30" fmla="*/ 221434 w 720312"/>
                  <a:gd name="connsiteY30" fmla="*/ 226345 h 499673"/>
                  <a:gd name="connsiteX31" fmla="*/ 198914 w 720312"/>
                  <a:gd name="connsiteY31" fmla="*/ 223479 h 499673"/>
                  <a:gd name="connsiteX32" fmla="*/ 162153 w 720312"/>
                  <a:gd name="connsiteY32" fmla="*/ 226456 h 499673"/>
                  <a:gd name="connsiteX33" fmla="*/ 159697 w 720312"/>
                  <a:gd name="connsiteY33" fmla="*/ 241358 h 499673"/>
                  <a:gd name="connsiteX34" fmla="*/ 160414 w 720312"/>
                  <a:gd name="connsiteY34" fmla="*/ 244201 h 499673"/>
                  <a:gd name="connsiteX35" fmla="*/ 165130 w 720312"/>
                  <a:gd name="connsiteY35" fmla="*/ 262919 h 499673"/>
                  <a:gd name="connsiteX36" fmla="*/ 190728 w 720312"/>
                  <a:gd name="connsiteY36" fmla="*/ 305037 h 499673"/>
                  <a:gd name="connsiteX37" fmla="*/ 192960 w 720312"/>
                  <a:gd name="connsiteY37" fmla="*/ 306452 h 499673"/>
                  <a:gd name="connsiteX38" fmla="*/ 231804 w 720312"/>
                  <a:gd name="connsiteY38" fmla="*/ 331082 h 499673"/>
                  <a:gd name="connsiteX39" fmla="*/ 285978 w 720312"/>
                  <a:gd name="connsiteY39" fmla="*/ 350281 h 499673"/>
                  <a:gd name="connsiteX40" fmla="*/ 419328 w 720312"/>
                  <a:gd name="connsiteY40" fmla="*/ 374094 h 499673"/>
                  <a:gd name="connsiteX41" fmla="*/ 545534 w 720312"/>
                  <a:gd name="connsiteY41" fmla="*/ 381237 h 499673"/>
                  <a:gd name="connsiteX42" fmla="*/ 597922 w 720312"/>
                  <a:gd name="connsiteY42" fmla="*/ 345519 h 499673"/>
                  <a:gd name="connsiteX43" fmla="*/ 590777 w 720312"/>
                  <a:gd name="connsiteY43" fmla="*/ 262174 h 499673"/>
                  <a:gd name="connsiteX44" fmla="*/ 519341 w 720312"/>
                  <a:gd name="connsiteY44" fmla="*/ 185974 h 499673"/>
                  <a:gd name="connsiteX45" fmla="*/ 512298 w 720312"/>
                  <a:gd name="connsiteY45" fmla="*/ 181969 h 499673"/>
                  <a:gd name="connsiteX46" fmla="*/ 512299 w 720312"/>
                  <a:gd name="connsiteY46" fmla="*/ 181969 h 499673"/>
                  <a:gd name="connsiteX47" fmla="*/ 483065 w 720312"/>
                  <a:gd name="connsiteY47" fmla="*/ 165343 h 499673"/>
                  <a:gd name="connsiteX48" fmla="*/ 437784 w 720312"/>
                  <a:gd name="connsiteY48" fmla="*/ 143856 h 499673"/>
                  <a:gd name="connsiteX49" fmla="*/ 406940 w 720312"/>
                  <a:gd name="connsiteY49" fmla="*/ 128680 h 499673"/>
                  <a:gd name="connsiteX50" fmla="*/ 395777 w 720312"/>
                  <a:gd name="connsiteY50" fmla="*/ 123187 h 499673"/>
                  <a:gd name="connsiteX51" fmla="*/ 369322 w 720312"/>
                  <a:gd name="connsiteY51" fmla="*/ 105012 h 499673"/>
                  <a:gd name="connsiteX52" fmla="*/ 402661 w 720312"/>
                  <a:gd name="connsiteY52" fmla="*/ 55006 h 499673"/>
                  <a:gd name="connsiteX53" fmla="*/ 440760 w 720312"/>
                  <a:gd name="connsiteY53" fmla="*/ 237 h 499673"/>
                  <a:gd name="connsiteX0" fmla="*/ 440760 w 720312"/>
                  <a:gd name="connsiteY0" fmla="*/ 237 h 499673"/>
                  <a:gd name="connsiteX1" fmla="*/ 473651 w 720312"/>
                  <a:gd name="connsiteY1" fmla="*/ 11250 h 499673"/>
                  <a:gd name="connsiteX2" fmla="*/ 489512 w 720312"/>
                  <a:gd name="connsiteY2" fmla="*/ 21747 h 499673"/>
                  <a:gd name="connsiteX3" fmla="*/ 514579 w 720312"/>
                  <a:gd name="connsiteY3" fmla="*/ 38337 h 499673"/>
                  <a:gd name="connsiteX4" fmla="*/ 565627 w 720312"/>
                  <a:gd name="connsiteY4" fmla="*/ 72419 h 499673"/>
                  <a:gd name="connsiteX5" fmla="*/ 608984 w 720312"/>
                  <a:gd name="connsiteY5" fmla="*/ 105974 h 499673"/>
                  <a:gd name="connsiteX6" fmla="*/ 608984 w 720312"/>
                  <a:gd name="connsiteY6" fmla="*/ 105975 h 499673"/>
                  <a:gd name="connsiteX7" fmla="*/ 616971 w 720312"/>
                  <a:gd name="connsiteY7" fmla="*/ 112156 h 499673"/>
                  <a:gd name="connsiteX8" fmla="*/ 693171 w 720312"/>
                  <a:gd name="connsiteY8" fmla="*/ 195499 h 499673"/>
                  <a:gd name="connsiteX9" fmla="*/ 719365 w 720312"/>
                  <a:gd name="connsiteY9" fmla="*/ 333612 h 499673"/>
                  <a:gd name="connsiteX10" fmla="*/ 664596 w 720312"/>
                  <a:gd name="connsiteY10" fmla="*/ 445531 h 499673"/>
                  <a:gd name="connsiteX11" fmla="*/ 524103 w 720312"/>
                  <a:gd name="connsiteY11" fmla="*/ 497919 h 499673"/>
                  <a:gd name="connsiteX12" fmla="*/ 359797 w 720312"/>
                  <a:gd name="connsiteY12" fmla="*/ 483631 h 499673"/>
                  <a:gd name="connsiteX13" fmla="*/ 231209 w 720312"/>
                  <a:gd name="connsiteY13" fmla="*/ 447913 h 499673"/>
                  <a:gd name="connsiteX14" fmla="*/ 128815 w 720312"/>
                  <a:gd name="connsiteY14" fmla="*/ 393144 h 499673"/>
                  <a:gd name="connsiteX15" fmla="*/ 60503 w 720312"/>
                  <a:gd name="connsiteY15" fmla="*/ 334059 h 499673"/>
                  <a:gd name="connsiteX16" fmla="*/ 55302 w 720312"/>
                  <a:gd name="connsiteY16" fmla="*/ 327221 h 499673"/>
                  <a:gd name="connsiteX17" fmla="*/ 31183 w 720312"/>
                  <a:gd name="connsiteY17" fmla="*/ 295513 h 499673"/>
                  <a:gd name="connsiteX18" fmla="*/ 22199 w 720312"/>
                  <a:gd name="connsiteY18" fmla="*/ 276382 h 499673"/>
                  <a:gd name="connsiteX19" fmla="*/ 18979 w 720312"/>
                  <a:gd name="connsiteY19" fmla="*/ 269524 h 499673"/>
                  <a:gd name="connsiteX20" fmla="*/ 228 w 720312"/>
                  <a:gd name="connsiteY20" fmla="*/ 185975 h 499673"/>
                  <a:gd name="connsiteX21" fmla="*/ 45471 w 720312"/>
                  <a:gd name="connsiteY21" fmla="*/ 131206 h 499673"/>
                  <a:gd name="connsiteX22" fmla="*/ 104408 w 720312"/>
                  <a:gd name="connsiteY22" fmla="*/ 121681 h 499673"/>
                  <a:gd name="connsiteX23" fmla="*/ 171678 w 720312"/>
                  <a:gd name="connsiteY23" fmla="*/ 121681 h 499673"/>
                  <a:gd name="connsiteX24" fmla="*/ 283596 w 720312"/>
                  <a:gd name="connsiteY24" fmla="*/ 143112 h 499673"/>
                  <a:gd name="connsiteX25" fmla="*/ 343760 w 720312"/>
                  <a:gd name="connsiteY25" fmla="*/ 170906 h 499673"/>
                  <a:gd name="connsiteX26" fmla="*/ 350243 w 720312"/>
                  <a:gd name="connsiteY26" fmla="*/ 176683 h 499673"/>
                  <a:gd name="connsiteX27" fmla="*/ 346607 w 720312"/>
                  <a:gd name="connsiteY27" fmla="*/ 179092 h 499673"/>
                  <a:gd name="connsiteX28" fmla="*/ 312172 w 720312"/>
                  <a:gd name="connsiteY28" fmla="*/ 195500 h 499673"/>
                  <a:gd name="connsiteX29" fmla="*/ 261515 w 720312"/>
                  <a:gd name="connsiteY29" fmla="*/ 213862 h 499673"/>
                  <a:gd name="connsiteX30" fmla="*/ 221434 w 720312"/>
                  <a:gd name="connsiteY30" fmla="*/ 226345 h 499673"/>
                  <a:gd name="connsiteX31" fmla="*/ 198914 w 720312"/>
                  <a:gd name="connsiteY31" fmla="*/ 223479 h 499673"/>
                  <a:gd name="connsiteX32" fmla="*/ 162153 w 720312"/>
                  <a:gd name="connsiteY32" fmla="*/ 226456 h 499673"/>
                  <a:gd name="connsiteX33" fmla="*/ 159697 w 720312"/>
                  <a:gd name="connsiteY33" fmla="*/ 241358 h 499673"/>
                  <a:gd name="connsiteX34" fmla="*/ 160414 w 720312"/>
                  <a:gd name="connsiteY34" fmla="*/ 244201 h 499673"/>
                  <a:gd name="connsiteX35" fmla="*/ 165130 w 720312"/>
                  <a:gd name="connsiteY35" fmla="*/ 262919 h 499673"/>
                  <a:gd name="connsiteX36" fmla="*/ 190728 w 720312"/>
                  <a:gd name="connsiteY36" fmla="*/ 305037 h 499673"/>
                  <a:gd name="connsiteX37" fmla="*/ 192960 w 720312"/>
                  <a:gd name="connsiteY37" fmla="*/ 306452 h 499673"/>
                  <a:gd name="connsiteX38" fmla="*/ 231804 w 720312"/>
                  <a:gd name="connsiteY38" fmla="*/ 331082 h 499673"/>
                  <a:gd name="connsiteX39" fmla="*/ 285978 w 720312"/>
                  <a:gd name="connsiteY39" fmla="*/ 350281 h 499673"/>
                  <a:gd name="connsiteX40" fmla="*/ 419328 w 720312"/>
                  <a:gd name="connsiteY40" fmla="*/ 374094 h 499673"/>
                  <a:gd name="connsiteX41" fmla="*/ 545534 w 720312"/>
                  <a:gd name="connsiteY41" fmla="*/ 381237 h 499673"/>
                  <a:gd name="connsiteX42" fmla="*/ 597922 w 720312"/>
                  <a:gd name="connsiteY42" fmla="*/ 345519 h 499673"/>
                  <a:gd name="connsiteX43" fmla="*/ 590777 w 720312"/>
                  <a:gd name="connsiteY43" fmla="*/ 262174 h 499673"/>
                  <a:gd name="connsiteX44" fmla="*/ 519341 w 720312"/>
                  <a:gd name="connsiteY44" fmla="*/ 185974 h 499673"/>
                  <a:gd name="connsiteX45" fmla="*/ 512298 w 720312"/>
                  <a:gd name="connsiteY45" fmla="*/ 181969 h 499673"/>
                  <a:gd name="connsiteX46" fmla="*/ 512299 w 720312"/>
                  <a:gd name="connsiteY46" fmla="*/ 181969 h 499673"/>
                  <a:gd name="connsiteX47" fmla="*/ 483065 w 720312"/>
                  <a:gd name="connsiteY47" fmla="*/ 165343 h 499673"/>
                  <a:gd name="connsiteX48" fmla="*/ 437784 w 720312"/>
                  <a:gd name="connsiteY48" fmla="*/ 143856 h 499673"/>
                  <a:gd name="connsiteX49" fmla="*/ 406940 w 720312"/>
                  <a:gd name="connsiteY49" fmla="*/ 128680 h 499673"/>
                  <a:gd name="connsiteX50" fmla="*/ 395777 w 720312"/>
                  <a:gd name="connsiteY50" fmla="*/ 123187 h 499673"/>
                  <a:gd name="connsiteX51" fmla="*/ 369322 w 720312"/>
                  <a:gd name="connsiteY51" fmla="*/ 105012 h 499673"/>
                  <a:gd name="connsiteX52" fmla="*/ 402661 w 720312"/>
                  <a:gd name="connsiteY52" fmla="*/ 55006 h 499673"/>
                  <a:gd name="connsiteX53" fmla="*/ 440760 w 720312"/>
                  <a:gd name="connsiteY53" fmla="*/ 237 h 499673"/>
                  <a:gd name="connsiteX0" fmla="*/ 440760 w 720312"/>
                  <a:gd name="connsiteY0" fmla="*/ 237 h 499673"/>
                  <a:gd name="connsiteX1" fmla="*/ 473651 w 720312"/>
                  <a:gd name="connsiteY1" fmla="*/ 11250 h 499673"/>
                  <a:gd name="connsiteX2" fmla="*/ 489512 w 720312"/>
                  <a:gd name="connsiteY2" fmla="*/ 21747 h 499673"/>
                  <a:gd name="connsiteX3" fmla="*/ 514579 w 720312"/>
                  <a:gd name="connsiteY3" fmla="*/ 38337 h 499673"/>
                  <a:gd name="connsiteX4" fmla="*/ 565627 w 720312"/>
                  <a:gd name="connsiteY4" fmla="*/ 72419 h 499673"/>
                  <a:gd name="connsiteX5" fmla="*/ 608984 w 720312"/>
                  <a:gd name="connsiteY5" fmla="*/ 105974 h 499673"/>
                  <a:gd name="connsiteX6" fmla="*/ 608984 w 720312"/>
                  <a:gd name="connsiteY6" fmla="*/ 105975 h 499673"/>
                  <a:gd name="connsiteX7" fmla="*/ 616971 w 720312"/>
                  <a:gd name="connsiteY7" fmla="*/ 112156 h 499673"/>
                  <a:gd name="connsiteX8" fmla="*/ 693171 w 720312"/>
                  <a:gd name="connsiteY8" fmla="*/ 195499 h 499673"/>
                  <a:gd name="connsiteX9" fmla="*/ 719365 w 720312"/>
                  <a:gd name="connsiteY9" fmla="*/ 333612 h 499673"/>
                  <a:gd name="connsiteX10" fmla="*/ 664596 w 720312"/>
                  <a:gd name="connsiteY10" fmla="*/ 445531 h 499673"/>
                  <a:gd name="connsiteX11" fmla="*/ 524103 w 720312"/>
                  <a:gd name="connsiteY11" fmla="*/ 497919 h 499673"/>
                  <a:gd name="connsiteX12" fmla="*/ 359797 w 720312"/>
                  <a:gd name="connsiteY12" fmla="*/ 483631 h 499673"/>
                  <a:gd name="connsiteX13" fmla="*/ 231209 w 720312"/>
                  <a:gd name="connsiteY13" fmla="*/ 447913 h 499673"/>
                  <a:gd name="connsiteX14" fmla="*/ 128815 w 720312"/>
                  <a:gd name="connsiteY14" fmla="*/ 400287 h 499673"/>
                  <a:gd name="connsiteX15" fmla="*/ 60503 w 720312"/>
                  <a:gd name="connsiteY15" fmla="*/ 334059 h 499673"/>
                  <a:gd name="connsiteX16" fmla="*/ 55302 w 720312"/>
                  <a:gd name="connsiteY16" fmla="*/ 327221 h 499673"/>
                  <a:gd name="connsiteX17" fmla="*/ 31183 w 720312"/>
                  <a:gd name="connsiteY17" fmla="*/ 295513 h 499673"/>
                  <a:gd name="connsiteX18" fmla="*/ 22199 w 720312"/>
                  <a:gd name="connsiteY18" fmla="*/ 276382 h 499673"/>
                  <a:gd name="connsiteX19" fmla="*/ 18979 w 720312"/>
                  <a:gd name="connsiteY19" fmla="*/ 269524 h 499673"/>
                  <a:gd name="connsiteX20" fmla="*/ 228 w 720312"/>
                  <a:gd name="connsiteY20" fmla="*/ 185975 h 499673"/>
                  <a:gd name="connsiteX21" fmla="*/ 45471 w 720312"/>
                  <a:gd name="connsiteY21" fmla="*/ 131206 h 499673"/>
                  <a:gd name="connsiteX22" fmla="*/ 104408 w 720312"/>
                  <a:gd name="connsiteY22" fmla="*/ 121681 h 499673"/>
                  <a:gd name="connsiteX23" fmla="*/ 171678 w 720312"/>
                  <a:gd name="connsiteY23" fmla="*/ 121681 h 499673"/>
                  <a:gd name="connsiteX24" fmla="*/ 283596 w 720312"/>
                  <a:gd name="connsiteY24" fmla="*/ 143112 h 499673"/>
                  <a:gd name="connsiteX25" fmla="*/ 343760 w 720312"/>
                  <a:gd name="connsiteY25" fmla="*/ 170906 h 499673"/>
                  <a:gd name="connsiteX26" fmla="*/ 350243 w 720312"/>
                  <a:gd name="connsiteY26" fmla="*/ 176683 h 499673"/>
                  <a:gd name="connsiteX27" fmla="*/ 346607 w 720312"/>
                  <a:gd name="connsiteY27" fmla="*/ 179092 h 499673"/>
                  <a:gd name="connsiteX28" fmla="*/ 312172 w 720312"/>
                  <a:gd name="connsiteY28" fmla="*/ 195500 h 499673"/>
                  <a:gd name="connsiteX29" fmla="*/ 261515 w 720312"/>
                  <a:gd name="connsiteY29" fmla="*/ 213862 h 499673"/>
                  <a:gd name="connsiteX30" fmla="*/ 221434 w 720312"/>
                  <a:gd name="connsiteY30" fmla="*/ 226345 h 499673"/>
                  <a:gd name="connsiteX31" fmla="*/ 198914 w 720312"/>
                  <a:gd name="connsiteY31" fmla="*/ 223479 h 499673"/>
                  <a:gd name="connsiteX32" fmla="*/ 162153 w 720312"/>
                  <a:gd name="connsiteY32" fmla="*/ 226456 h 499673"/>
                  <a:gd name="connsiteX33" fmla="*/ 159697 w 720312"/>
                  <a:gd name="connsiteY33" fmla="*/ 241358 h 499673"/>
                  <a:gd name="connsiteX34" fmla="*/ 160414 w 720312"/>
                  <a:gd name="connsiteY34" fmla="*/ 244201 h 499673"/>
                  <a:gd name="connsiteX35" fmla="*/ 165130 w 720312"/>
                  <a:gd name="connsiteY35" fmla="*/ 262919 h 499673"/>
                  <a:gd name="connsiteX36" fmla="*/ 190728 w 720312"/>
                  <a:gd name="connsiteY36" fmla="*/ 305037 h 499673"/>
                  <a:gd name="connsiteX37" fmla="*/ 192960 w 720312"/>
                  <a:gd name="connsiteY37" fmla="*/ 306452 h 499673"/>
                  <a:gd name="connsiteX38" fmla="*/ 231804 w 720312"/>
                  <a:gd name="connsiteY38" fmla="*/ 331082 h 499673"/>
                  <a:gd name="connsiteX39" fmla="*/ 285978 w 720312"/>
                  <a:gd name="connsiteY39" fmla="*/ 350281 h 499673"/>
                  <a:gd name="connsiteX40" fmla="*/ 419328 w 720312"/>
                  <a:gd name="connsiteY40" fmla="*/ 374094 h 499673"/>
                  <a:gd name="connsiteX41" fmla="*/ 545534 w 720312"/>
                  <a:gd name="connsiteY41" fmla="*/ 381237 h 499673"/>
                  <a:gd name="connsiteX42" fmla="*/ 597922 w 720312"/>
                  <a:gd name="connsiteY42" fmla="*/ 345519 h 499673"/>
                  <a:gd name="connsiteX43" fmla="*/ 590777 w 720312"/>
                  <a:gd name="connsiteY43" fmla="*/ 262174 h 499673"/>
                  <a:gd name="connsiteX44" fmla="*/ 519341 w 720312"/>
                  <a:gd name="connsiteY44" fmla="*/ 185974 h 499673"/>
                  <a:gd name="connsiteX45" fmla="*/ 512298 w 720312"/>
                  <a:gd name="connsiteY45" fmla="*/ 181969 h 499673"/>
                  <a:gd name="connsiteX46" fmla="*/ 512299 w 720312"/>
                  <a:gd name="connsiteY46" fmla="*/ 181969 h 499673"/>
                  <a:gd name="connsiteX47" fmla="*/ 483065 w 720312"/>
                  <a:gd name="connsiteY47" fmla="*/ 165343 h 499673"/>
                  <a:gd name="connsiteX48" fmla="*/ 437784 w 720312"/>
                  <a:gd name="connsiteY48" fmla="*/ 143856 h 499673"/>
                  <a:gd name="connsiteX49" fmla="*/ 406940 w 720312"/>
                  <a:gd name="connsiteY49" fmla="*/ 128680 h 499673"/>
                  <a:gd name="connsiteX50" fmla="*/ 395777 w 720312"/>
                  <a:gd name="connsiteY50" fmla="*/ 123187 h 499673"/>
                  <a:gd name="connsiteX51" fmla="*/ 369322 w 720312"/>
                  <a:gd name="connsiteY51" fmla="*/ 105012 h 499673"/>
                  <a:gd name="connsiteX52" fmla="*/ 402661 w 720312"/>
                  <a:gd name="connsiteY52" fmla="*/ 55006 h 499673"/>
                  <a:gd name="connsiteX53" fmla="*/ 440760 w 720312"/>
                  <a:gd name="connsiteY53" fmla="*/ 237 h 499673"/>
                  <a:gd name="connsiteX0" fmla="*/ 440760 w 720312"/>
                  <a:gd name="connsiteY0" fmla="*/ 237 h 499572"/>
                  <a:gd name="connsiteX1" fmla="*/ 473651 w 720312"/>
                  <a:gd name="connsiteY1" fmla="*/ 11250 h 499572"/>
                  <a:gd name="connsiteX2" fmla="*/ 489512 w 720312"/>
                  <a:gd name="connsiteY2" fmla="*/ 21747 h 499572"/>
                  <a:gd name="connsiteX3" fmla="*/ 514579 w 720312"/>
                  <a:gd name="connsiteY3" fmla="*/ 38337 h 499572"/>
                  <a:gd name="connsiteX4" fmla="*/ 565627 w 720312"/>
                  <a:gd name="connsiteY4" fmla="*/ 72419 h 499572"/>
                  <a:gd name="connsiteX5" fmla="*/ 608984 w 720312"/>
                  <a:gd name="connsiteY5" fmla="*/ 105974 h 499572"/>
                  <a:gd name="connsiteX6" fmla="*/ 608984 w 720312"/>
                  <a:gd name="connsiteY6" fmla="*/ 105975 h 499572"/>
                  <a:gd name="connsiteX7" fmla="*/ 616971 w 720312"/>
                  <a:gd name="connsiteY7" fmla="*/ 112156 h 499572"/>
                  <a:gd name="connsiteX8" fmla="*/ 693171 w 720312"/>
                  <a:gd name="connsiteY8" fmla="*/ 195499 h 499572"/>
                  <a:gd name="connsiteX9" fmla="*/ 719365 w 720312"/>
                  <a:gd name="connsiteY9" fmla="*/ 333612 h 499572"/>
                  <a:gd name="connsiteX10" fmla="*/ 664596 w 720312"/>
                  <a:gd name="connsiteY10" fmla="*/ 445531 h 499572"/>
                  <a:gd name="connsiteX11" fmla="*/ 524103 w 720312"/>
                  <a:gd name="connsiteY11" fmla="*/ 497919 h 499572"/>
                  <a:gd name="connsiteX12" fmla="*/ 359797 w 720312"/>
                  <a:gd name="connsiteY12" fmla="*/ 483631 h 499572"/>
                  <a:gd name="connsiteX13" fmla="*/ 238353 w 720312"/>
                  <a:gd name="connsiteY13" fmla="*/ 455057 h 499572"/>
                  <a:gd name="connsiteX14" fmla="*/ 128815 w 720312"/>
                  <a:gd name="connsiteY14" fmla="*/ 400287 h 499572"/>
                  <a:gd name="connsiteX15" fmla="*/ 60503 w 720312"/>
                  <a:gd name="connsiteY15" fmla="*/ 334059 h 499572"/>
                  <a:gd name="connsiteX16" fmla="*/ 55302 w 720312"/>
                  <a:gd name="connsiteY16" fmla="*/ 327221 h 499572"/>
                  <a:gd name="connsiteX17" fmla="*/ 31183 w 720312"/>
                  <a:gd name="connsiteY17" fmla="*/ 295513 h 499572"/>
                  <a:gd name="connsiteX18" fmla="*/ 22199 w 720312"/>
                  <a:gd name="connsiteY18" fmla="*/ 276382 h 499572"/>
                  <a:gd name="connsiteX19" fmla="*/ 18979 w 720312"/>
                  <a:gd name="connsiteY19" fmla="*/ 269524 h 499572"/>
                  <a:gd name="connsiteX20" fmla="*/ 228 w 720312"/>
                  <a:gd name="connsiteY20" fmla="*/ 185975 h 499572"/>
                  <a:gd name="connsiteX21" fmla="*/ 45471 w 720312"/>
                  <a:gd name="connsiteY21" fmla="*/ 131206 h 499572"/>
                  <a:gd name="connsiteX22" fmla="*/ 104408 w 720312"/>
                  <a:gd name="connsiteY22" fmla="*/ 121681 h 499572"/>
                  <a:gd name="connsiteX23" fmla="*/ 171678 w 720312"/>
                  <a:gd name="connsiteY23" fmla="*/ 121681 h 499572"/>
                  <a:gd name="connsiteX24" fmla="*/ 283596 w 720312"/>
                  <a:gd name="connsiteY24" fmla="*/ 143112 h 499572"/>
                  <a:gd name="connsiteX25" fmla="*/ 343760 w 720312"/>
                  <a:gd name="connsiteY25" fmla="*/ 170906 h 499572"/>
                  <a:gd name="connsiteX26" fmla="*/ 350243 w 720312"/>
                  <a:gd name="connsiteY26" fmla="*/ 176683 h 499572"/>
                  <a:gd name="connsiteX27" fmla="*/ 346607 w 720312"/>
                  <a:gd name="connsiteY27" fmla="*/ 179092 h 499572"/>
                  <a:gd name="connsiteX28" fmla="*/ 312172 w 720312"/>
                  <a:gd name="connsiteY28" fmla="*/ 195500 h 499572"/>
                  <a:gd name="connsiteX29" fmla="*/ 261515 w 720312"/>
                  <a:gd name="connsiteY29" fmla="*/ 213862 h 499572"/>
                  <a:gd name="connsiteX30" fmla="*/ 221434 w 720312"/>
                  <a:gd name="connsiteY30" fmla="*/ 226345 h 499572"/>
                  <a:gd name="connsiteX31" fmla="*/ 198914 w 720312"/>
                  <a:gd name="connsiteY31" fmla="*/ 223479 h 499572"/>
                  <a:gd name="connsiteX32" fmla="*/ 162153 w 720312"/>
                  <a:gd name="connsiteY32" fmla="*/ 226456 h 499572"/>
                  <a:gd name="connsiteX33" fmla="*/ 159697 w 720312"/>
                  <a:gd name="connsiteY33" fmla="*/ 241358 h 499572"/>
                  <a:gd name="connsiteX34" fmla="*/ 160414 w 720312"/>
                  <a:gd name="connsiteY34" fmla="*/ 244201 h 499572"/>
                  <a:gd name="connsiteX35" fmla="*/ 165130 w 720312"/>
                  <a:gd name="connsiteY35" fmla="*/ 262919 h 499572"/>
                  <a:gd name="connsiteX36" fmla="*/ 190728 w 720312"/>
                  <a:gd name="connsiteY36" fmla="*/ 305037 h 499572"/>
                  <a:gd name="connsiteX37" fmla="*/ 192960 w 720312"/>
                  <a:gd name="connsiteY37" fmla="*/ 306452 h 499572"/>
                  <a:gd name="connsiteX38" fmla="*/ 231804 w 720312"/>
                  <a:gd name="connsiteY38" fmla="*/ 331082 h 499572"/>
                  <a:gd name="connsiteX39" fmla="*/ 285978 w 720312"/>
                  <a:gd name="connsiteY39" fmla="*/ 350281 h 499572"/>
                  <a:gd name="connsiteX40" fmla="*/ 419328 w 720312"/>
                  <a:gd name="connsiteY40" fmla="*/ 374094 h 499572"/>
                  <a:gd name="connsiteX41" fmla="*/ 545534 w 720312"/>
                  <a:gd name="connsiteY41" fmla="*/ 381237 h 499572"/>
                  <a:gd name="connsiteX42" fmla="*/ 597922 w 720312"/>
                  <a:gd name="connsiteY42" fmla="*/ 345519 h 499572"/>
                  <a:gd name="connsiteX43" fmla="*/ 590777 w 720312"/>
                  <a:gd name="connsiteY43" fmla="*/ 262174 h 499572"/>
                  <a:gd name="connsiteX44" fmla="*/ 519341 w 720312"/>
                  <a:gd name="connsiteY44" fmla="*/ 185974 h 499572"/>
                  <a:gd name="connsiteX45" fmla="*/ 512298 w 720312"/>
                  <a:gd name="connsiteY45" fmla="*/ 181969 h 499572"/>
                  <a:gd name="connsiteX46" fmla="*/ 512299 w 720312"/>
                  <a:gd name="connsiteY46" fmla="*/ 181969 h 499572"/>
                  <a:gd name="connsiteX47" fmla="*/ 483065 w 720312"/>
                  <a:gd name="connsiteY47" fmla="*/ 165343 h 499572"/>
                  <a:gd name="connsiteX48" fmla="*/ 437784 w 720312"/>
                  <a:gd name="connsiteY48" fmla="*/ 143856 h 499572"/>
                  <a:gd name="connsiteX49" fmla="*/ 406940 w 720312"/>
                  <a:gd name="connsiteY49" fmla="*/ 128680 h 499572"/>
                  <a:gd name="connsiteX50" fmla="*/ 395777 w 720312"/>
                  <a:gd name="connsiteY50" fmla="*/ 123187 h 499572"/>
                  <a:gd name="connsiteX51" fmla="*/ 369322 w 720312"/>
                  <a:gd name="connsiteY51" fmla="*/ 105012 h 499572"/>
                  <a:gd name="connsiteX52" fmla="*/ 402661 w 720312"/>
                  <a:gd name="connsiteY52" fmla="*/ 55006 h 499572"/>
                  <a:gd name="connsiteX53" fmla="*/ 440760 w 720312"/>
                  <a:gd name="connsiteY53" fmla="*/ 237 h 49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720312" h="499572">
                    <a:moveTo>
                      <a:pt x="440760" y="237"/>
                    </a:moveTo>
                    <a:cubicBezTo>
                      <a:pt x="450087" y="-1152"/>
                      <a:pt x="461199" y="3710"/>
                      <a:pt x="473651" y="11250"/>
                    </a:cubicBezTo>
                    <a:lnTo>
                      <a:pt x="489512" y="21747"/>
                    </a:lnTo>
                    <a:lnTo>
                      <a:pt x="514579" y="38337"/>
                    </a:lnTo>
                    <a:cubicBezTo>
                      <a:pt x="529264" y="47664"/>
                      <a:pt x="547421" y="59570"/>
                      <a:pt x="565627" y="72419"/>
                    </a:cubicBezTo>
                    <a:lnTo>
                      <a:pt x="608984" y="105974"/>
                    </a:lnTo>
                    <a:lnTo>
                      <a:pt x="608984" y="105975"/>
                    </a:lnTo>
                    <a:lnTo>
                      <a:pt x="616971" y="112156"/>
                    </a:lnTo>
                    <a:cubicBezTo>
                      <a:pt x="646737" y="138350"/>
                      <a:pt x="676105" y="158590"/>
                      <a:pt x="693171" y="195499"/>
                    </a:cubicBezTo>
                    <a:cubicBezTo>
                      <a:pt x="710237" y="232408"/>
                      <a:pt x="724128" y="291940"/>
                      <a:pt x="719365" y="333612"/>
                    </a:cubicBezTo>
                    <a:cubicBezTo>
                      <a:pt x="714603" y="375284"/>
                      <a:pt x="697140" y="418147"/>
                      <a:pt x="664596" y="445531"/>
                    </a:cubicBezTo>
                    <a:cubicBezTo>
                      <a:pt x="632052" y="472915"/>
                      <a:pt x="574903" y="491569"/>
                      <a:pt x="524103" y="497919"/>
                    </a:cubicBezTo>
                    <a:cubicBezTo>
                      <a:pt x="473303" y="504269"/>
                      <a:pt x="407422" y="490775"/>
                      <a:pt x="359797" y="483631"/>
                    </a:cubicBezTo>
                    <a:cubicBezTo>
                      <a:pt x="312172" y="476487"/>
                      <a:pt x="276850" y="468948"/>
                      <a:pt x="238353" y="455057"/>
                    </a:cubicBezTo>
                    <a:cubicBezTo>
                      <a:pt x="199856" y="441166"/>
                      <a:pt x="158457" y="420453"/>
                      <a:pt x="128815" y="400287"/>
                    </a:cubicBezTo>
                    <a:cubicBezTo>
                      <a:pt x="99173" y="380121"/>
                      <a:pt x="71864" y="345321"/>
                      <a:pt x="60503" y="334059"/>
                    </a:cubicBezTo>
                    <a:lnTo>
                      <a:pt x="55302" y="327221"/>
                    </a:lnTo>
                    <a:lnTo>
                      <a:pt x="31183" y="295513"/>
                    </a:lnTo>
                    <a:lnTo>
                      <a:pt x="22199" y="276382"/>
                    </a:lnTo>
                    <a:lnTo>
                      <a:pt x="18979" y="269524"/>
                    </a:lnTo>
                    <a:cubicBezTo>
                      <a:pt x="7371" y="240893"/>
                      <a:pt x="-1558" y="206513"/>
                      <a:pt x="228" y="185975"/>
                    </a:cubicBezTo>
                    <a:cubicBezTo>
                      <a:pt x="2609" y="158591"/>
                      <a:pt x="16896" y="141922"/>
                      <a:pt x="45471" y="131206"/>
                    </a:cubicBezTo>
                    <a:cubicBezTo>
                      <a:pt x="59759" y="125848"/>
                      <a:pt x="81389" y="122971"/>
                      <a:pt x="104408" y="121681"/>
                    </a:cubicBezTo>
                    <a:cubicBezTo>
                      <a:pt x="127427" y="120391"/>
                      <a:pt x="151835" y="120689"/>
                      <a:pt x="171678" y="121681"/>
                    </a:cubicBezTo>
                    <a:cubicBezTo>
                      <a:pt x="211365" y="123665"/>
                      <a:pt x="253434" y="133587"/>
                      <a:pt x="283596" y="143112"/>
                    </a:cubicBezTo>
                    <a:cubicBezTo>
                      <a:pt x="306218" y="150256"/>
                      <a:pt x="330626" y="161865"/>
                      <a:pt x="343760" y="170906"/>
                    </a:cubicBezTo>
                    <a:lnTo>
                      <a:pt x="350243" y="176683"/>
                    </a:lnTo>
                    <a:lnTo>
                      <a:pt x="346607" y="179092"/>
                    </a:lnTo>
                    <a:cubicBezTo>
                      <a:pt x="337175" y="184412"/>
                      <a:pt x="325963" y="189845"/>
                      <a:pt x="312172" y="195500"/>
                    </a:cubicBezTo>
                    <a:cubicBezTo>
                      <a:pt x="298381" y="201156"/>
                      <a:pt x="280968" y="207406"/>
                      <a:pt x="261515" y="213862"/>
                    </a:cubicBezTo>
                    <a:lnTo>
                      <a:pt x="221434" y="226345"/>
                    </a:lnTo>
                    <a:lnTo>
                      <a:pt x="198914" y="223479"/>
                    </a:lnTo>
                    <a:cubicBezTo>
                      <a:pt x="181898" y="221197"/>
                      <a:pt x="166916" y="219908"/>
                      <a:pt x="162153" y="226456"/>
                    </a:cubicBezTo>
                    <a:cubicBezTo>
                      <a:pt x="159772" y="229730"/>
                      <a:pt x="159077" y="234989"/>
                      <a:pt x="159697" y="241358"/>
                    </a:cubicBezTo>
                    <a:lnTo>
                      <a:pt x="160414" y="244201"/>
                    </a:lnTo>
                    <a:lnTo>
                      <a:pt x="165130" y="262919"/>
                    </a:lnTo>
                    <a:cubicBezTo>
                      <a:pt x="170885" y="278348"/>
                      <a:pt x="180410" y="294719"/>
                      <a:pt x="190728" y="305037"/>
                    </a:cubicBezTo>
                    <a:lnTo>
                      <a:pt x="192960" y="306452"/>
                    </a:lnTo>
                    <a:lnTo>
                      <a:pt x="231804" y="331082"/>
                    </a:lnTo>
                    <a:cubicBezTo>
                      <a:pt x="248275" y="338375"/>
                      <a:pt x="266928" y="344527"/>
                      <a:pt x="285978" y="350281"/>
                    </a:cubicBezTo>
                    <a:cubicBezTo>
                      <a:pt x="324078" y="361790"/>
                      <a:pt x="376069" y="368935"/>
                      <a:pt x="419328" y="374094"/>
                    </a:cubicBezTo>
                    <a:cubicBezTo>
                      <a:pt x="462587" y="379253"/>
                      <a:pt x="515768" y="385999"/>
                      <a:pt x="545534" y="381237"/>
                    </a:cubicBezTo>
                    <a:cubicBezTo>
                      <a:pt x="575300" y="376475"/>
                      <a:pt x="590382" y="365363"/>
                      <a:pt x="597922" y="345519"/>
                    </a:cubicBezTo>
                    <a:cubicBezTo>
                      <a:pt x="605462" y="325675"/>
                      <a:pt x="603874" y="288765"/>
                      <a:pt x="590777" y="262174"/>
                    </a:cubicBezTo>
                    <a:cubicBezTo>
                      <a:pt x="577680" y="235583"/>
                      <a:pt x="556250" y="212168"/>
                      <a:pt x="519341" y="185974"/>
                    </a:cubicBezTo>
                    <a:lnTo>
                      <a:pt x="512298" y="181969"/>
                    </a:lnTo>
                    <a:lnTo>
                      <a:pt x="512299" y="181969"/>
                    </a:lnTo>
                    <a:lnTo>
                      <a:pt x="483065" y="165343"/>
                    </a:lnTo>
                    <a:cubicBezTo>
                      <a:pt x="468790" y="158230"/>
                      <a:pt x="453014" y="150975"/>
                      <a:pt x="437784" y="143856"/>
                    </a:cubicBezTo>
                    <a:lnTo>
                      <a:pt x="406940" y="128680"/>
                    </a:lnTo>
                    <a:lnTo>
                      <a:pt x="395777" y="123187"/>
                    </a:lnTo>
                    <a:cubicBezTo>
                      <a:pt x="383684" y="116621"/>
                      <a:pt x="374184" y="110469"/>
                      <a:pt x="369322" y="105012"/>
                    </a:cubicBezTo>
                    <a:cubicBezTo>
                      <a:pt x="349875" y="83184"/>
                      <a:pt x="390755" y="72468"/>
                      <a:pt x="402661" y="55006"/>
                    </a:cubicBezTo>
                    <a:cubicBezTo>
                      <a:pt x="414567" y="37543"/>
                      <a:pt x="422107" y="3015"/>
                      <a:pt x="440760" y="23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7" name="任意多边形 1476"/>
              <p:cNvSpPr/>
              <p:nvPr/>
            </p:nvSpPr>
            <p:spPr>
              <a:xfrm>
                <a:off x="7266249" y="5634976"/>
                <a:ext cx="137270" cy="69349"/>
              </a:xfrm>
              <a:custGeom>
                <a:avLst/>
                <a:gdLst>
                  <a:gd name="connsiteX0" fmla="*/ 246525 w 351884"/>
                  <a:gd name="connsiteY0" fmla="*/ 0 h 177772"/>
                  <a:gd name="connsiteX1" fmla="*/ 277369 w 351884"/>
                  <a:gd name="connsiteY1" fmla="*/ 15176 h 177772"/>
                  <a:gd name="connsiteX2" fmla="*/ 322650 w 351884"/>
                  <a:gd name="connsiteY2" fmla="*/ 36663 h 177772"/>
                  <a:gd name="connsiteX3" fmla="*/ 351884 w 351884"/>
                  <a:gd name="connsiteY3" fmla="*/ 53289 h 177772"/>
                  <a:gd name="connsiteX4" fmla="*/ 330352 w 351884"/>
                  <a:gd name="connsiteY4" fmla="*/ 78726 h 177772"/>
                  <a:gd name="connsiteX5" fmla="*/ 285108 w 351884"/>
                  <a:gd name="connsiteY5" fmla="*/ 126352 h 177772"/>
                  <a:gd name="connsiteX6" fmla="*/ 247009 w 351884"/>
                  <a:gd name="connsiteY6" fmla="*/ 164451 h 177772"/>
                  <a:gd name="connsiteX7" fmla="*/ 146996 w 351884"/>
                  <a:gd name="connsiteY7" fmla="*/ 157307 h 177772"/>
                  <a:gd name="connsiteX8" fmla="*/ 87465 w 351884"/>
                  <a:gd name="connsiteY8" fmla="*/ 166832 h 177772"/>
                  <a:gd name="connsiteX9" fmla="*/ 57886 w 351884"/>
                  <a:gd name="connsiteY9" fmla="*/ 172599 h 177772"/>
                  <a:gd name="connsiteX10" fmla="*/ 32546 w 351884"/>
                  <a:gd name="connsiteY10" fmla="*/ 177772 h 177772"/>
                  <a:gd name="connsiteX11" fmla="*/ 30314 w 351884"/>
                  <a:gd name="connsiteY11" fmla="*/ 176357 h 177772"/>
                  <a:gd name="connsiteX12" fmla="*/ 4716 w 351884"/>
                  <a:gd name="connsiteY12" fmla="*/ 134239 h 177772"/>
                  <a:gd name="connsiteX13" fmla="*/ 0 w 351884"/>
                  <a:gd name="connsiteY13" fmla="*/ 115521 h 177772"/>
                  <a:gd name="connsiteX14" fmla="*/ 38203 w 351884"/>
                  <a:gd name="connsiteY14" fmla="*/ 104771 h 177772"/>
                  <a:gd name="connsiteX15" fmla="*/ 61020 w 351884"/>
                  <a:gd name="connsiteY15" fmla="*/ 97665 h 177772"/>
                  <a:gd name="connsiteX16" fmla="*/ 101101 w 351884"/>
                  <a:gd name="connsiteY16" fmla="*/ 85182 h 177772"/>
                  <a:gd name="connsiteX17" fmla="*/ 151758 w 351884"/>
                  <a:gd name="connsiteY17" fmla="*/ 66820 h 177772"/>
                  <a:gd name="connsiteX18" fmla="*/ 186193 w 351884"/>
                  <a:gd name="connsiteY18" fmla="*/ 50412 h 177772"/>
                  <a:gd name="connsiteX19" fmla="*/ 189829 w 351884"/>
                  <a:gd name="connsiteY19" fmla="*/ 48003 h 177772"/>
                  <a:gd name="connsiteX20" fmla="*/ 209950 w 351884"/>
                  <a:gd name="connsiteY20" fmla="*/ 34673 h 177772"/>
                  <a:gd name="connsiteX21" fmla="*/ 244627 w 351884"/>
                  <a:gd name="connsiteY21" fmla="*/ 2526 h 17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1884" h="177772">
                    <a:moveTo>
                      <a:pt x="246525" y="0"/>
                    </a:moveTo>
                    <a:lnTo>
                      <a:pt x="277369" y="15176"/>
                    </a:lnTo>
                    <a:cubicBezTo>
                      <a:pt x="292599" y="22295"/>
                      <a:pt x="308375" y="29550"/>
                      <a:pt x="322650" y="36663"/>
                    </a:cubicBezTo>
                    <a:lnTo>
                      <a:pt x="351884" y="53289"/>
                    </a:lnTo>
                    <a:lnTo>
                      <a:pt x="330352" y="78726"/>
                    </a:lnTo>
                    <a:cubicBezTo>
                      <a:pt x="310111" y="100157"/>
                      <a:pt x="298999" y="112065"/>
                      <a:pt x="285108" y="126352"/>
                    </a:cubicBezTo>
                    <a:cubicBezTo>
                      <a:pt x="271218" y="140640"/>
                      <a:pt x="270028" y="159292"/>
                      <a:pt x="247009" y="164451"/>
                    </a:cubicBezTo>
                    <a:cubicBezTo>
                      <a:pt x="223990" y="169610"/>
                      <a:pt x="173587" y="156910"/>
                      <a:pt x="146996" y="157307"/>
                    </a:cubicBezTo>
                    <a:cubicBezTo>
                      <a:pt x="120405" y="157704"/>
                      <a:pt x="121199" y="160879"/>
                      <a:pt x="87465" y="166832"/>
                    </a:cubicBezTo>
                    <a:cubicBezTo>
                      <a:pt x="79032" y="168320"/>
                      <a:pt x="68986" y="170330"/>
                      <a:pt x="57886" y="172599"/>
                    </a:cubicBezTo>
                    <a:lnTo>
                      <a:pt x="32546" y="177772"/>
                    </a:lnTo>
                    <a:lnTo>
                      <a:pt x="30314" y="176357"/>
                    </a:lnTo>
                    <a:cubicBezTo>
                      <a:pt x="19996" y="166039"/>
                      <a:pt x="10471" y="149668"/>
                      <a:pt x="4716" y="134239"/>
                    </a:cubicBezTo>
                    <a:lnTo>
                      <a:pt x="0" y="115521"/>
                    </a:lnTo>
                    <a:lnTo>
                      <a:pt x="38203" y="104771"/>
                    </a:lnTo>
                    <a:lnTo>
                      <a:pt x="61020" y="97665"/>
                    </a:lnTo>
                    <a:lnTo>
                      <a:pt x="101101" y="85182"/>
                    </a:lnTo>
                    <a:cubicBezTo>
                      <a:pt x="120554" y="78726"/>
                      <a:pt x="137967" y="72476"/>
                      <a:pt x="151758" y="66820"/>
                    </a:cubicBezTo>
                    <a:cubicBezTo>
                      <a:pt x="165549" y="61165"/>
                      <a:pt x="176761" y="55732"/>
                      <a:pt x="186193" y="50412"/>
                    </a:cubicBezTo>
                    <a:lnTo>
                      <a:pt x="189829" y="48003"/>
                    </a:lnTo>
                    <a:lnTo>
                      <a:pt x="209950" y="34673"/>
                    </a:lnTo>
                    <a:cubicBezTo>
                      <a:pt x="223295" y="24255"/>
                      <a:pt x="232721" y="13837"/>
                      <a:pt x="244627" y="2526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8" name="任意多边形 1477"/>
              <p:cNvSpPr/>
              <p:nvPr/>
            </p:nvSpPr>
            <p:spPr>
              <a:xfrm>
                <a:off x="7159844" y="5692594"/>
                <a:ext cx="65401" cy="21887"/>
              </a:xfrm>
              <a:custGeom>
                <a:avLst/>
                <a:gdLst>
                  <a:gd name="connsiteX0" fmla="*/ 134548 w 167651"/>
                  <a:gd name="connsiteY0" fmla="*/ 0 h 56106"/>
                  <a:gd name="connsiteX1" fmla="*/ 143532 w 167651"/>
                  <a:gd name="connsiteY1" fmla="*/ 19131 h 56106"/>
                  <a:gd name="connsiteX2" fmla="*/ 167651 w 167651"/>
                  <a:gd name="connsiteY2" fmla="*/ 50839 h 56106"/>
                  <a:gd name="connsiteX3" fmla="*/ 134604 w 167651"/>
                  <a:gd name="connsiteY3" fmla="*/ 53956 h 56106"/>
                  <a:gd name="connsiteX4" fmla="*/ 62571 w 167651"/>
                  <a:gd name="connsiteY4" fmla="*/ 54849 h 56106"/>
                  <a:gd name="connsiteX5" fmla="*/ 5422 w 167651"/>
                  <a:gd name="connsiteY5" fmla="*/ 19131 h 56106"/>
                  <a:gd name="connsiteX6" fmla="*/ 131554 w 167651"/>
                  <a:gd name="connsiteY6" fmla="*/ 545 h 56106"/>
                  <a:gd name="connsiteX7" fmla="*/ 134548 w 167651"/>
                  <a:gd name="connsiteY7" fmla="*/ 0 h 56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651" h="56106">
                    <a:moveTo>
                      <a:pt x="134548" y="0"/>
                    </a:moveTo>
                    <a:lnTo>
                      <a:pt x="143532" y="19131"/>
                    </a:lnTo>
                    <a:lnTo>
                      <a:pt x="167651" y="50839"/>
                    </a:lnTo>
                    <a:lnTo>
                      <a:pt x="134604" y="53956"/>
                    </a:lnTo>
                    <a:cubicBezTo>
                      <a:pt x="106525" y="56139"/>
                      <a:pt x="80232" y="57032"/>
                      <a:pt x="62571" y="54849"/>
                    </a:cubicBezTo>
                    <a:cubicBezTo>
                      <a:pt x="27249" y="50484"/>
                      <a:pt x="-15216" y="29847"/>
                      <a:pt x="5422" y="19131"/>
                    </a:cubicBezTo>
                    <a:cubicBezTo>
                      <a:pt x="20901" y="11094"/>
                      <a:pt x="75669" y="8415"/>
                      <a:pt x="131554" y="545"/>
                    </a:cubicBezTo>
                    <a:lnTo>
                      <a:pt x="134548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9" name="任意多边形 1478"/>
              <p:cNvSpPr/>
              <p:nvPr/>
            </p:nvSpPr>
            <p:spPr>
              <a:xfrm>
                <a:off x="7087083" y="5561619"/>
                <a:ext cx="385226" cy="321447"/>
              </a:xfrm>
              <a:custGeom>
                <a:avLst/>
                <a:gdLst>
                  <a:gd name="connsiteX0" fmla="*/ 55214 w 1007885"/>
                  <a:gd name="connsiteY0" fmla="*/ 402503 h 824010"/>
                  <a:gd name="connsiteX1" fmla="*/ 133795 w 1007885"/>
                  <a:gd name="connsiteY1" fmla="*/ 476322 h 824010"/>
                  <a:gd name="connsiteX2" fmla="*/ 264764 w 1007885"/>
                  <a:gd name="connsiteY2" fmla="*/ 502516 h 824010"/>
                  <a:gd name="connsiteX3" fmla="*/ 410020 w 1007885"/>
                  <a:gd name="connsiteY3" fmla="*/ 485847 h 824010"/>
                  <a:gd name="connsiteX4" fmla="*/ 557658 w 1007885"/>
                  <a:gd name="connsiteY4" fmla="*/ 457272 h 824010"/>
                  <a:gd name="connsiteX5" fmla="*/ 752920 w 1007885"/>
                  <a:gd name="connsiteY5" fmla="*/ 476322 h 824010"/>
                  <a:gd name="connsiteX6" fmla="*/ 864839 w 1007885"/>
                  <a:gd name="connsiteY6" fmla="*/ 557285 h 824010"/>
                  <a:gd name="connsiteX7" fmla="*/ 895795 w 1007885"/>
                  <a:gd name="connsiteY7" fmla="*/ 645391 h 824010"/>
                  <a:gd name="connsiteX8" fmla="*/ 810070 w 1007885"/>
                  <a:gd name="connsiteY8" fmla="*/ 676347 h 824010"/>
                  <a:gd name="connsiteX9" fmla="*/ 664814 w 1007885"/>
                  <a:gd name="connsiteY9" fmla="*/ 628722 h 824010"/>
                  <a:gd name="connsiteX10" fmla="*/ 571945 w 1007885"/>
                  <a:gd name="connsiteY10" fmla="*/ 623960 h 824010"/>
                  <a:gd name="connsiteX11" fmla="*/ 443358 w 1007885"/>
                  <a:gd name="connsiteY11" fmla="*/ 628722 h 824010"/>
                  <a:gd name="connsiteX12" fmla="*/ 300483 w 1007885"/>
                  <a:gd name="connsiteY12" fmla="*/ 662060 h 824010"/>
                  <a:gd name="connsiteX13" fmla="*/ 212376 w 1007885"/>
                  <a:gd name="connsiteY13" fmla="*/ 693016 h 824010"/>
                  <a:gd name="connsiteX14" fmla="*/ 150464 w 1007885"/>
                  <a:gd name="connsiteY14" fmla="*/ 731116 h 824010"/>
                  <a:gd name="connsiteX15" fmla="*/ 188564 w 1007885"/>
                  <a:gd name="connsiteY15" fmla="*/ 769216 h 824010"/>
                  <a:gd name="connsiteX16" fmla="*/ 221901 w 1007885"/>
                  <a:gd name="connsiteY16" fmla="*/ 823985 h 824010"/>
                  <a:gd name="connsiteX17" fmla="*/ 348108 w 1007885"/>
                  <a:gd name="connsiteY17" fmla="*/ 762072 h 824010"/>
                  <a:gd name="connsiteX18" fmla="*/ 481458 w 1007885"/>
                  <a:gd name="connsiteY18" fmla="*/ 728735 h 824010"/>
                  <a:gd name="connsiteX19" fmla="*/ 643383 w 1007885"/>
                  <a:gd name="connsiteY19" fmla="*/ 750166 h 824010"/>
                  <a:gd name="connsiteX20" fmla="*/ 795783 w 1007885"/>
                  <a:gd name="connsiteY20" fmla="*/ 776360 h 824010"/>
                  <a:gd name="connsiteX21" fmla="*/ 931514 w 1007885"/>
                  <a:gd name="connsiteY21" fmla="*/ 771597 h 824010"/>
                  <a:gd name="connsiteX22" fmla="*/ 1007714 w 1007885"/>
                  <a:gd name="connsiteY22" fmla="*/ 631103 h 824010"/>
                  <a:gd name="connsiteX23" fmla="*/ 948183 w 1007885"/>
                  <a:gd name="connsiteY23" fmla="*/ 485847 h 824010"/>
                  <a:gd name="connsiteX24" fmla="*/ 821976 w 1007885"/>
                  <a:gd name="connsiteY24" fmla="*/ 392978 h 824010"/>
                  <a:gd name="connsiteX25" fmla="*/ 719583 w 1007885"/>
                  <a:gd name="connsiteY25" fmla="*/ 347735 h 824010"/>
                  <a:gd name="connsiteX26" fmla="*/ 593376 w 1007885"/>
                  <a:gd name="connsiteY26" fmla="*/ 347735 h 824010"/>
                  <a:gd name="connsiteX27" fmla="*/ 433833 w 1007885"/>
                  <a:gd name="connsiteY27" fmla="*/ 369166 h 824010"/>
                  <a:gd name="connsiteX28" fmla="*/ 317151 w 1007885"/>
                  <a:gd name="connsiteY28" fmla="*/ 390597 h 824010"/>
                  <a:gd name="connsiteX29" fmla="*/ 205233 w 1007885"/>
                  <a:gd name="connsiteY29" fmla="*/ 373928 h 824010"/>
                  <a:gd name="connsiteX30" fmla="*/ 145701 w 1007885"/>
                  <a:gd name="connsiteY30" fmla="*/ 321541 h 824010"/>
                  <a:gd name="connsiteX31" fmla="*/ 133795 w 1007885"/>
                  <a:gd name="connsiteY31" fmla="*/ 242960 h 824010"/>
                  <a:gd name="connsiteX32" fmla="*/ 195708 w 1007885"/>
                  <a:gd name="connsiteY32" fmla="*/ 161997 h 824010"/>
                  <a:gd name="connsiteX33" fmla="*/ 348108 w 1007885"/>
                  <a:gd name="connsiteY33" fmla="*/ 114372 h 824010"/>
                  <a:gd name="connsiteX34" fmla="*/ 495745 w 1007885"/>
                  <a:gd name="connsiteY34" fmla="*/ 126278 h 824010"/>
                  <a:gd name="connsiteX35" fmla="*/ 579089 w 1007885"/>
                  <a:gd name="connsiteY35" fmla="*/ 121516 h 824010"/>
                  <a:gd name="connsiteX36" fmla="*/ 657670 w 1007885"/>
                  <a:gd name="connsiteY36" fmla="*/ 78653 h 824010"/>
                  <a:gd name="connsiteX37" fmla="*/ 674339 w 1007885"/>
                  <a:gd name="connsiteY37" fmla="*/ 11978 h 824010"/>
                  <a:gd name="connsiteX38" fmla="*/ 583851 w 1007885"/>
                  <a:gd name="connsiteY38" fmla="*/ 72 h 824010"/>
                  <a:gd name="connsiteX39" fmla="*/ 448120 w 1007885"/>
                  <a:gd name="connsiteY39" fmla="*/ 7216 h 824010"/>
                  <a:gd name="connsiteX40" fmla="*/ 252858 w 1007885"/>
                  <a:gd name="connsiteY40" fmla="*/ 11978 h 824010"/>
                  <a:gd name="connsiteX41" fmla="*/ 95695 w 1007885"/>
                  <a:gd name="connsiteY41" fmla="*/ 83416 h 824010"/>
                  <a:gd name="connsiteX42" fmla="*/ 17114 w 1007885"/>
                  <a:gd name="connsiteY42" fmla="*/ 181047 h 824010"/>
                  <a:gd name="connsiteX43" fmla="*/ 2826 w 1007885"/>
                  <a:gd name="connsiteY43" fmla="*/ 312016 h 824010"/>
                  <a:gd name="connsiteX44" fmla="*/ 55214 w 1007885"/>
                  <a:gd name="connsiteY44" fmla="*/ 402503 h 824010"/>
                  <a:gd name="connsiteX0" fmla="*/ 55214 w 998413"/>
                  <a:gd name="connsiteY0" fmla="*/ 402503 h 824010"/>
                  <a:gd name="connsiteX1" fmla="*/ 133795 w 998413"/>
                  <a:gd name="connsiteY1" fmla="*/ 476322 h 824010"/>
                  <a:gd name="connsiteX2" fmla="*/ 264764 w 998413"/>
                  <a:gd name="connsiteY2" fmla="*/ 502516 h 824010"/>
                  <a:gd name="connsiteX3" fmla="*/ 410020 w 998413"/>
                  <a:gd name="connsiteY3" fmla="*/ 485847 h 824010"/>
                  <a:gd name="connsiteX4" fmla="*/ 557658 w 998413"/>
                  <a:gd name="connsiteY4" fmla="*/ 457272 h 824010"/>
                  <a:gd name="connsiteX5" fmla="*/ 752920 w 998413"/>
                  <a:gd name="connsiteY5" fmla="*/ 476322 h 824010"/>
                  <a:gd name="connsiteX6" fmla="*/ 864839 w 998413"/>
                  <a:gd name="connsiteY6" fmla="*/ 557285 h 824010"/>
                  <a:gd name="connsiteX7" fmla="*/ 895795 w 998413"/>
                  <a:gd name="connsiteY7" fmla="*/ 645391 h 824010"/>
                  <a:gd name="connsiteX8" fmla="*/ 810070 w 998413"/>
                  <a:gd name="connsiteY8" fmla="*/ 676347 h 824010"/>
                  <a:gd name="connsiteX9" fmla="*/ 664814 w 998413"/>
                  <a:gd name="connsiteY9" fmla="*/ 628722 h 824010"/>
                  <a:gd name="connsiteX10" fmla="*/ 571945 w 998413"/>
                  <a:gd name="connsiteY10" fmla="*/ 623960 h 824010"/>
                  <a:gd name="connsiteX11" fmla="*/ 443358 w 998413"/>
                  <a:gd name="connsiteY11" fmla="*/ 628722 h 824010"/>
                  <a:gd name="connsiteX12" fmla="*/ 300483 w 998413"/>
                  <a:gd name="connsiteY12" fmla="*/ 662060 h 824010"/>
                  <a:gd name="connsiteX13" fmla="*/ 212376 w 998413"/>
                  <a:gd name="connsiteY13" fmla="*/ 693016 h 824010"/>
                  <a:gd name="connsiteX14" fmla="*/ 150464 w 998413"/>
                  <a:gd name="connsiteY14" fmla="*/ 731116 h 824010"/>
                  <a:gd name="connsiteX15" fmla="*/ 188564 w 998413"/>
                  <a:gd name="connsiteY15" fmla="*/ 769216 h 824010"/>
                  <a:gd name="connsiteX16" fmla="*/ 221901 w 998413"/>
                  <a:gd name="connsiteY16" fmla="*/ 823985 h 824010"/>
                  <a:gd name="connsiteX17" fmla="*/ 348108 w 998413"/>
                  <a:gd name="connsiteY17" fmla="*/ 762072 h 824010"/>
                  <a:gd name="connsiteX18" fmla="*/ 481458 w 998413"/>
                  <a:gd name="connsiteY18" fmla="*/ 728735 h 824010"/>
                  <a:gd name="connsiteX19" fmla="*/ 643383 w 998413"/>
                  <a:gd name="connsiteY19" fmla="*/ 750166 h 824010"/>
                  <a:gd name="connsiteX20" fmla="*/ 795783 w 998413"/>
                  <a:gd name="connsiteY20" fmla="*/ 776360 h 824010"/>
                  <a:gd name="connsiteX21" fmla="*/ 931514 w 998413"/>
                  <a:gd name="connsiteY21" fmla="*/ 771597 h 824010"/>
                  <a:gd name="connsiteX22" fmla="*/ 998189 w 998413"/>
                  <a:gd name="connsiteY22" fmla="*/ 633485 h 824010"/>
                  <a:gd name="connsiteX23" fmla="*/ 948183 w 998413"/>
                  <a:gd name="connsiteY23" fmla="*/ 485847 h 824010"/>
                  <a:gd name="connsiteX24" fmla="*/ 821976 w 998413"/>
                  <a:gd name="connsiteY24" fmla="*/ 392978 h 824010"/>
                  <a:gd name="connsiteX25" fmla="*/ 719583 w 998413"/>
                  <a:gd name="connsiteY25" fmla="*/ 347735 h 824010"/>
                  <a:gd name="connsiteX26" fmla="*/ 593376 w 998413"/>
                  <a:gd name="connsiteY26" fmla="*/ 347735 h 824010"/>
                  <a:gd name="connsiteX27" fmla="*/ 433833 w 998413"/>
                  <a:gd name="connsiteY27" fmla="*/ 369166 h 824010"/>
                  <a:gd name="connsiteX28" fmla="*/ 317151 w 998413"/>
                  <a:gd name="connsiteY28" fmla="*/ 390597 h 824010"/>
                  <a:gd name="connsiteX29" fmla="*/ 205233 w 998413"/>
                  <a:gd name="connsiteY29" fmla="*/ 373928 h 824010"/>
                  <a:gd name="connsiteX30" fmla="*/ 145701 w 998413"/>
                  <a:gd name="connsiteY30" fmla="*/ 321541 h 824010"/>
                  <a:gd name="connsiteX31" fmla="*/ 133795 w 998413"/>
                  <a:gd name="connsiteY31" fmla="*/ 242960 h 824010"/>
                  <a:gd name="connsiteX32" fmla="*/ 195708 w 998413"/>
                  <a:gd name="connsiteY32" fmla="*/ 161997 h 824010"/>
                  <a:gd name="connsiteX33" fmla="*/ 348108 w 998413"/>
                  <a:gd name="connsiteY33" fmla="*/ 114372 h 824010"/>
                  <a:gd name="connsiteX34" fmla="*/ 495745 w 998413"/>
                  <a:gd name="connsiteY34" fmla="*/ 126278 h 824010"/>
                  <a:gd name="connsiteX35" fmla="*/ 579089 w 998413"/>
                  <a:gd name="connsiteY35" fmla="*/ 121516 h 824010"/>
                  <a:gd name="connsiteX36" fmla="*/ 657670 w 998413"/>
                  <a:gd name="connsiteY36" fmla="*/ 78653 h 824010"/>
                  <a:gd name="connsiteX37" fmla="*/ 674339 w 998413"/>
                  <a:gd name="connsiteY37" fmla="*/ 11978 h 824010"/>
                  <a:gd name="connsiteX38" fmla="*/ 583851 w 998413"/>
                  <a:gd name="connsiteY38" fmla="*/ 72 h 824010"/>
                  <a:gd name="connsiteX39" fmla="*/ 448120 w 998413"/>
                  <a:gd name="connsiteY39" fmla="*/ 7216 h 824010"/>
                  <a:gd name="connsiteX40" fmla="*/ 252858 w 998413"/>
                  <a:gd name="connsiteY40" fmla="*/ 11978 h 824010"/>
                  <a:gd name="connsiteX41" fmla="*/ 95695 w 998413"/>
                  <a:gd name="connsiteY41" fmla="*/ 83416 h 824010"/>
                  <a:gd name="connsiteX42" fmla="*/ 17114 w 998413"/>
                  <a:gd name="connsiteY42" fmla="*/ 181047 h 824010"/>
                  <a:gd name="connsiteX43" fmla="*/ 2826 w 998413"/>
                  <a:gd name="connsiteY43" fmla="*/ 312016 h 824010"/>
                  <a:gd name="connsiteX44" fmla="*/ 55214 w 998413"/>
                  <a:gd name="connsiteY44" fmla="*/ 402503 h 824010"/>
                  <a:gd name="connsiteX0" fmla="*/ 55214 w 998413"/>
                  <a:gd name="connsiteY0" fmla="*/ 402503 h 824010"/>
                  <a:gd name="connsiteX1" fmla="*/ 133795 w 998413"/>
                  <a:gd name="connsiteY1" fmla="*/ 476322 h 824010"/>
                  <a:gd name="connsiteX2" fmla="*/ 264764 w 998413"/>
                  <a:gd name="connsiteY2" fmla="*/ 502516 h 824010"/>
                  <a:gd name="connsiteX3" fmla="*/ 410020 w 998413"/>
                  <a:gd name="connsiteY3" fmla="*/ 485847 h 824010"/>
                  <a:gd name="connsiteX4" fmla="*/ 557658 w 998413"/>
                  <a:gd name="connsiteY4" fmla="*/ 457272 h 824010"/>
                  <a:gd name="connsiteX5" fmla="*/ 752920 w 998413"/>
                  <a:gd name="connsiteY5" fmla="*/ 476322 h 824010"/>
                  <a:gd name="connsiteX6" fmla="*/ 864839 w 998413"/>
                  <a:gd name="connsiteY6" fmla="*/ 557285 h 824010"/>
                  <a:gd name="connsiteX7" fmla="*/ 895795 w 998413"/>
                  <a:gd name="connsiteY7" fmla="*/ 645391 h 824010"/>
                  <a:gd name="connsiteX8" fmla="*/ 810070 w 998413"/>
                  <a:gd name="connsiteY8" fmla="*/ 676347 h 824010"/>
                  <a:gd name="connsiteX9" fmla="*/ 664814 w 998413"/>
                  <a:gd name="connsiteY9" fmla="*/ 628722 h 824010"/>
                  <a:gd name="connsiteX10" fmla="*/ 571945 w 998413"/>
                  <a:gd name="connsiteY10" fmla="*/ 623960 h 824010"/>
                  <a:gd name="connsiteX11" fmla="*/ 443358 w 998413"/>
                  <a:gd name="connsiteY11" fmla="*/ 628722 h 824010"/>
                  <a:gd name="connsiteX12" fmla="*/ 300483 w 998413"/>
                  <a:gd name="connsiteY12" fmla="*/ 662060 h 824010"/>
                  <a:gd name="connsiteX13" fmla="*/ 212376 w 998413"/>
                  <a:gd name="connsiteY13" fmla="*/ 693016 h 824010"/>
                  <a:gd name="connsiteX14" fmla="*/ 150464 w 998413"/>
                  <a:gd name="connsiteY14" fmla="*/ 731116 h 824010"/>
                  <a:gd name="connsiteX15" fmla="*/ 188564 w 998413"/>
                  <a:gd name="connsiteY15" fmla="*/ 769216 h 824010"/>
                  <a:gd name="connsiteX16" fmla="*/ 221901 w 998413"/>
                  <a:gd name="connsiteY16" fmla="*/ 823985 h 824010"/>
                  <a:gd name="connsiteX17" fmla="*/ 348108 w 998413"/>
                  <a:gd name="connsiteY17" fmla="*/ 762072 h 824010"/>
                  <a:gd name="connsiteX18" fmla="*/ 481458 w 998413"/>
                  <a:gd name="connsiteY18" fmla="*/ 728735 h 824010"/>
                  <a:gd name="connsiteX19" fmla="*/ 643383 w 998413"/>
                  <a:gd name="connsiteY19" fmla="*/ 750166 h 824010"/>
                  <a:gd name="connsiteX20" fmla="*/ 795783 w 998413"/>
                  <a:gd name="connsiteY20" fmla="*/ 776360 h 824010"/>
                  <a:gd name="connsiteX21" fmla="*/ 931514 w 998413"/>
                  <a:gd name="connsiteY21" fmla="*/ 759691 h 824010"/>
                  <a:gd name="connsiteX22" fmla="*/ 998189 w 998413"/>
                  <a:gd name="connsiteY22" fmla="*/ 633485 h 824010"/>
                  <a:gd name="connsiteX23" fmla="*/ 948183 w 998413"/>
                  <a:gd name="connsiteY23" fmla="*/ 485847 h 824010"/>
                  <a:gd name="connsiteX24" fmla="*/ 821976 w 998413"/>
                  <a:gd name="connsiteY24" fmla="*/ 392978 h 824010"/>
                  <a:gd name="connsiteX25" fmla="*/ 719583 w 998413"/>
                  <a:gd name="connsiteY25" fmla="*/ 347735 h 824010"/>
                  <a:gd name="connsiteX26" fmla="*/ 593376 w 998413"/>
                  <a:gd name="connsiteY26" fmla="*/ 347735 h 824010"/>
                  <a:gd name="connsiteX27" fmla="*/ 433833 w 998413"/>
                  <a:gd name="connsiteY27" fmla="*/ 369166 h 824010"/>
                  <a:gd name="connsiteX28" fmla="*/ 317151 w 998413"/>
                  <a:gd name="connsiteY28" fmla="*/ 390597 h 824010"/>
                  <a:gd name="connsiteX29" fmla="*/ 205233 w 998413"/>
                  <a:gd name="connsiteY29" fmla="*/ 373928 h 824010"/>
                  <a:gd name="connsiteX30" fmla="*/ 145701 w 998413"/>
                  <a:gd name="connsiteY30" fmla="*/ 321541 h 824010"/>
                  <a:gd name="connsiteX31" fmla="*/ 133795 w 998413"/>
                  <a:gd name="connsiteY31" fmla="*/ 242960 h 824010"/>
                  <a:gd name="connsiteX32" fmla="*/ 195708 w 998413"/>
                  <a:gd name="connsiteY32" fmla="*/ 161997 h 824010"/>
                  <a:gd name="connsiteX33" fmla="*/ 348108 w 998413"/>
                  <a:gd name="connsiteY33" fmla="*/ 114372 h 824010"/>
                  <a:gd name="connsiteX34" fmla="*/ 495745 w 998413"/>
                  <a:gd name="connsiteY34" fmla="*/ 126278 h 824010"/>
                  <a:gd name="connsiteX35" fmla="*/ 579089 w 998413"/>
                  <a:gd name="connsiteY35" fmla="*/ 121516 h 824010"/>
                  <a:gd name="connsiteX36" fmla="*/ 657670 w 998413"/>
                  <a:gd name="connsiteY36" fmla="*/ 78653 h 824010"/>
                  <a:gd name="connsiteX37" fmla="*/ 674339 w 998413"/>
                  <a:gd name="connsiteY37" fmla="*/ 11978 h 824010"/>
                  <a:gd name="connsiteX38" fmla="*/ 583851 w 998413"/>
                  <a:gd name="connsiteY38" fmla="*/ 72 h 824010"/>
                  <a:gd name="connsiteX39" fmla="*/ 448120 w 998413"/>
                  <a:gd name="connsiteY39" fmla="*/ 7216 h 824010"/>
                  <a:gd name="connsiteX40" fmla="*/ 252858 w 998413"/>
                  <a:gd name="connsiteY40" fmla="*/ 11978 h 824010"/>
                  <a:gd name="connsiteX41" fmla="*/ 95695 w 998413"/>
                  <a:gd name="connsiteY41" fmla="*/ 83416 h 824010"/>
                  <a:gd name="connsiteX42" fmla="*/ 17114 w 998413"/>
                  <a:gd name="connsiteY42" fmla="*/ 181047 h 824010"/>
                  <a:gd name="connsiteX43" fmla="*/ 2826 w 998413"/>
                  <a:gd name="connsiteY43" fmla="*/ 312016 h 824010"/>
                  <a:gd name="connsiteX44" fmla="*/ 55214 w 998413"/>
                  <a:gd name="connsiteY44" fmla="*/ 402503 h 824010"/>
                  <a:gd name="connsiteX0" fmla="*/ 55214 w 998413"/>
                  <a:gd name="connsiteY0" fmla="*/ 402503 h 824010"/>
                  <a:gd name="connsiteX1" fmla="*/ 133795 w 998413"/>
                  <a:gd name="connsiteY1" fmla="*/ 476322 h 824010"/>
                  <a:gd name="connsiteX2" fmla="*/ 264764 w 998413"/>
                  <a:gd name="connsiteY2" fmla="*/ 502516 h 824010"/>
                  <a:gd name="connsiteX3" fmla="*/ 410020 w 998413"/>
                  <a:gd name="connsiteY3" fmla="*/ 485847 h 824010"/>
                  <a:gd name="connsiteX4" fmla="*/ 557658 w 998413"/>
                  <a:gd name="connsiteY4" fmla="*/ 457272 h 824010"/>
                  <a:gd name="connsiteX5" fmla="*/ 752920 w 998413"/>
                  <a:gd name="connsiteY5" fmla="*/ 476322 h 824010"/>
                  <a:gd name="connsiteX6" fmla="*/ 864839 w 998413"/>
                  <a:gd name="connsiteY6" fmla="*/ 557285 h 824010"/>
                  <a:gd name="connsiteX7" fmla="*/ 895795 w 998413"/>
                  <a:gd name="connsiteY7" fmla="*/ 645391 h 824010"/>
                  <a:gd name="connsiteX8" fmla="*/ 810070 w 998413"/>
                  <a:gd name="connsiteY8" fmla="*/ 676347 h 824010"/>
                  <a:gd name="connsiteX9" fmla="*/ 664814 w 998413"/>
                  <a:gd name="connsiteY9" fmla="*/ 628722 h 824010"/>
                  <a:gd name="connsiteX10" fmla="*/ 571945 w 998413"/>
                  <a:gd name="connsiteY10" fmla="*/ 623960 h 824010"/>
                  <a:gd name="connsiteX11" fmla="*/ 443358 w 998413"/>
                  <a:gd name="connsiteY11" fmla="*/ 628722 h 824010"/>
                  <a:gd name="connsiteX12" fmla="*/ 300483 w 998413"/>
                  <a:gd name="connsiteY12" fmla="*/ 662060 h 824010"/>
                  <a:gd name="connsiteX13" fmla="*/ 212376 w 998413"/>
                  <a:gd name="connsiteY13" fmla="*/ 693016 h 824010"/>
                  <a:gd name="connsiteX14" fmla="*/ 150464 w 998413"/>
                  <a:gd name="connsiteY14" fmla="*/ 731116 h 824010"/>
                  <a:gd name="connsiteX15" fmla="*/ 188564 w 998413"/>
                  <a:gd name="connsiteY15" fmla="*/ 769216 h 824010"/>
                  <a:gd name="connsiteX16" fmla="*/ 221901 w 998413"/>
                  <a:gd name="connsiteY16" fmla="*/ 823985 h 824010"/>
                  <a:gd name="connsiteX17" fmla="*/ 348108 w 998413"/>
                  <a:gd name="connsiteY17" fmla="*/ 762072 h 824010"/>
                  <a:gd name="connsiteX18" fmla="*/ 481458 w 998413"/>
                  <a:gd name="connsiteY18" fmla="*/ 728735 h 824010"/>
                  <a:gd name="connsiteX19" fmla="*/ 643383 w 998413"/>
                  <a:gd name="connsiteY19" fmla="*/ 750166 h 824010"/>
                  <a:gd name="connsiteX20" fmla="*/ 793402 w 998413"/>
                  <a:gd name="connsiteY20" fmla="*/ 781122 h 824010"/>
                  <a:gd name="connsiteX21" fmla="*/ 931514 w 998413"/>
                  <a:gd name="connsiteY21" fmla="*/ 759691 h 824010"/>
                  <a:gd name="connsiteX22" fmla="*/ 998189 w 998413"/>
                  <a:gd name="connsiteY22" fmla="*/ 633485 h 824010"/>
                  <a:gd name="connsiteX23" fmla="*/ 948183 w 998413"/>
                  <a:gd name="connsiteY23" fmla="*/ 485847 h 824010"/>
                  <a:gd name="connsiteX24" fmla="*/ 821976 w 998413"/>
                  <a:gd name="connsiteY24" fmla="*/ 392978 h 824010"/>
                  <a:gd name="connsiteX25" fmla="*/ 719583 w 998413"/>
                  <a:gd name="connsiteY25" fmla="*/ 347735 h 824010"/>
                  <a:gd name="connsiteX26" fmla="*/ 593376 w 998413"/>
                  <a:gd name="connsiteY26" fmla="*/ 347735 h 824010"/>
                  <a:gd name="connsiteX27" fmla="*/ 433833 w 998413"/>
                  <a:gd name="connsiteY27" fmla="*/ 369166 h 824010"/>
                  <a:gd name="connsiteX28" fmla="*/ 317151 w 998413"/>
                  <a:gd name="connsiteY28" fmla="*/ 390597 h 824010"/>
                  <a:gd name="connsiteX29" fmla="*/ 205233 w 998413"/>
                  <a:gd name="connsiteY29" fmla="*/ 373928 h 824010"/>
                  <a:gd name="connsiteX30" fmla="*/ 145701 w 998413"/>
                  <a:gd name="connsiteY30" fmla="*/ 321541 h 824010"/>
                  <a:gd name="connsiteX31" fmla="*/ 133795 w 998413"/>
                  <a:gd name="connsiteY31" fmla="*/ 242960 h 824010"/>
                  <a:gd name="connsiteX32" fmla="*/ 195708 w 998413"/>
                  <a:gd name="connsiteY32" fmla="*/ 161997 h 824010"/>
                  <a:gd name="connsiteX33" fmla="*/ 348108 w 998413"/>
                  <a:gd name="connsiteY33" fmla="*/ 114372 h 824010"/>
                  <a:gd name="connsiteX34" fmla="*/ 495745 w 998413"/>
                  <a:gd name="connsiteY34" fmla="*/ 126278 h 824010"/>
                  <a:gd name="connsiteX35" fmla="*/ 579089 w 998413"/>
                  <a:gd name="connsiteY35" fmla="*/ 121516 h 824010"/>
                  <a:gd name="connsiteX36" fmla="*/ 657670 w 998413"/>
                  <a:gd name="connsiteY36" fmla="*/ 78653 h 824010"/>
                  <a:gd name="connsiteX37" fmla="*/ 674339 w 998413"/>
                  <a:gd name="connsiteY37" fmla="*/ 11978 h 824010"/>
                  <a:gd name="connsiteX38" fmla="*/ 583851 w 998413"/>
                  <a:gd name="connsiteY38" fmla="*/ 72 h 824010"/>
                  <a:gd name="connsiteX39" fmla="*/ 448120 w 998413"/>
                  <a:gd name="connsiteY39" fmla="*/ 7216 h 824010"/>
                  <a:gd name="connsiteX40" fmla="*/ 252858 w 998413"/>
                  <a:gd name="connsiteY40" fmla="*/ 11978 h 824010"/>
                  <a:gd name="connsiteX41" fmla="*/ 95695 w 998413"/>
                  <a:gd name="connsiteY41" fmla="*/ 83416 h 824010"/>
                  <a:gd name="connsiteX42" fmla="*/ 17114 w 998413"/>
                  <a:gd name="connsiteY42" fmla="*/ 181047 h 824010"/>
                  <a:gd name="connsiteX43" fmla="*/ 2826 w 998413"/>
                  <a:gd name="connsiteY43" fmla="*/ 312016 h 824010"/>
                  <a:gd name="connsiteX44" fmla="*/ 55214 w 998413"/>
                  <a:gd name="connsiteY44" fmla="*/ 402503 h 824010"/>
                  <a:gd name="connsiteX0" fmla="*/ 55214 w 998413"/>
                  <a:gd name="connsiteY0" fmla="*/ 402503 h 824010"/>
                  <a:gd name="connsiteX1" fmla="*/ 133795 w 998413"/>
                  <a:gd name="connsiteY1" fmla="*/ 476322 h 824010"/>
                  <a:gd name="connsiteX2" fmla="*/ 264764 w 998413"/>
                  <a:gd name="connsiteY2" fmla="*/ 502516 h 824010"/>
                  <a:gd name="connsiteX3" fmla="*/ 410020 w 998413"/>
                  <a:gd name="connsiteY3" fmla="*/ 485847 h 824010"/>
                  <a:gd name="connsiteX4" fmla="*/ 557658 w 998413"/>
                  <a:gd name="connsiteY4" fmla="*/ 457272 h 824010"/>
                  <a:gd name="connsiteX5" fmla="*/ 752920 w 998413"/>
                  <a:gd name="connsiteY5" fmla="*/ 476322 h 824010"/>
                  <a:gd name="connsiteX6" fmla="*/ 864839 w 998413"/>
                  <a:gd name="connsiteY6" fmla="*/ 557285 h 824010"/>
                  <a:gd name="connsiteX7" fmla="*/ 895795 w 998413"/>
                  <a:gd name="connsiteY7" fmla="*/ 645391 h 824010"/>
                  <a:gd name="connsiteX8" fmla="*/ 810070 w 998413"/>
                  <a:gd name="connsiteY8" fmla="*/ 666822 h 824010"/>
                  <a:gd name="connsiteX9" fmla="*/ 664814 w 998413"/>
                  <a:gd name="connsiteY9" fmla="*/ 628722 h 824010"/>
                  <a:gd name="connsiteX10" fmla="*/ 571945 w 998413"/>
                  <a:gd name="connsiteY10" fmla="*/ 623960 h 824010"/>
                  <a:gd name="connsiteX11" fmla="*/ 443358 w 998413"/>
                  <a:gd name="connsiteY11" fmla="*/ 628722 h 824010"/>
                  <a:gd name="connsiteX12" fmla="*/ 300483 w 998413"/>
                  <a:gd name="connsiteY12" fmla="*/ 662060 h 824010"/>
                  <a:gd name="connsiteX13" fmla="*/ 212376 w 998413"/>
                  <a:gd name="connsiteY13" fmla="*/ 693016 h 824010"/>
                  <a:gd name="connsiteX14" fmla="*/ 150464 w 998413"/>
                  <a:gd name="connsiteY14" fmla="*/ 731116 h 824010"/>
                  <a:gd name="connsiteX15" fmla="*/ 188564 w 998413"/>
                  <a:gd name="connsiteY15" fmla="*/ 769216 h 824010"/>
                  <a:gd name="connsiteX16" fmla="*/ 221901 w 998413"/>
                  <a:gd name="connsiteY16" fmla="*/ 823985 h 824010"/>
                  <a:gd name="connsiteX17" fmla="*/ 348108 w 998413"/>
                  <a:gd name="connsiteY17" fmla="*/ 762072 h 824010"/>
                  <a:gd name="connsiteX18" fmla="*/ 481458 w 998413"/>
                  <a:gd name="connsiteY18" fmla="*/ 728735 h 824010"/>
                  <a:gd name="connsiteX19" fmla="*/ 643383 w 998413"/>
                  <a:gd name="connsiteY19" fmla="*/ 750166 h 824010"/>
                  <a:gd name="connsiteX20" fmla="*/ 793402 w 998413"/>
                  <a:gd name="connsiteY20" fmla="*/ 781122 h 824010"/>
                  <a:gd name="connsiteX21" fmla="*/ 931514 w 998413"/>
                  <a:gd name="connsiteY21" fmla="*/ 759691 h 824010"/>
                  <a:gd name="connsiteX22" fmla="*/ 998189 w 998413"/>
                  <a:gd name="connsiteY22" fmla="*/ 633485 h 824010"/>
                  <a:gd name="connsiteX23" fmla="*/ 948183 w 998413"/>
                  <a:gd name="connsiteY23" fmla="*/ 485847 h 824010"/>
                  <a:gd name="connsiteX24" fmla="*/ 821976 w 998413"/>
                  <a:gd name="connsiteY24" fmla="*/ 392978 h 824010"/>
                  <a:gd name="connsiteX25" fmla="*/ 719583 w 998413"/>
                  <a:gd name="connsiteY25" fmla="*/ 347735 h 824010"/>
                  <a:gd name="connsiteX26" fmla="*/ 593376 w 998413"/>
                  <a:gd name="connsiteY26" fmla="*/ 347735 h 824010"/>
                  <a:gd name="connsiteX27" fmla="*/ 433833 w 998413"/>
                  <a:gd name="connsiteY27" fmla="*/ 369166 h 824010"/>
                  <a:gd name="connsiteX28" fmla="*/ 317151 w 998413"/>
                  <a:gd name="connsiteY28" fmla="*/ 390597 h 824010"/>
                  <a:gd name="connsiteX29" fmla="*/ 205233 w 998413"/>
                  <a:gd name="connsiteY29" fmla="*/ 373928 h 824010"/>
                  <a:gd name="connsiteX30" fmla="*/ 145701 w 998413"/>
                  <a:gd name="connsiteY30" fmla="*/ 321541 h 824010"/>
                  <a:gd name="connsiteX31" fmla="*/ 133795 w 998413"/>
                  <a:gd name="connsiteY31" fmla="*/ 242960 h 824010"/>
                  <a:gd name="connsiteX32" fmla="*/ 195708 w 998413"/>
                  <a:gd name="connsiteY32" fmla="*/ 161997 h 824010"/>
                  <a:gd name="connsiteX33" fmla="*/ 348108 w 998413"/>
                  <a:gd name="connsiteY33" fmla="*/ 114372 h 824010"/>
                  <a:gd name="connsiteX34" fmla="*/ 495745 w 998413"/>
                  <a:gd name="connsiteY34" fmla="*/ 126278 h 824010"/>
                  <a:gd name="connsiteX35" fmla="*/ 579089 w 998413"/>
                  <a:gd name="connsiteY35" fmla="*/ 121516 h 824010"/>
                  <a:gd name="connsiteX36" fmla="*/ 657670 w 998413"/>
                  <a:gd name="connsiteY36" fmla="*/ 78653 h 824010"/>
                  <a:gd name="connsiteX37" fmla="*/ 674339 w 998413"/>
                  <a:gd name="connsiteY37" fmla="*/ 11978 h 824010"/>
                  <a:gd name="connsiteX38" fmla="*/ 583851 w 998413"/>
                  <a:gd name="connsiteY38" fmla="*/ 72 h 824010"/>
                  <a:gd name="connsiteX39" fmla="*/ 448120 w 998413"/>
                  <a:gd name="connsiteY39" fmla="*/ 7216 h 824010"/>
                  <a:gd name="connsiteX40" fmla="*/ 252858 w 998413"/>
                  <a:gd name="connsiteY40" fmla="*/ 11978 h 824010"/>
                  <a:gd name="connsiteX41" fmla="*/ 95695 w 998413"/>
                  <a:gd name="connsiteY41" fmla="*/ 83416 h 824010"/>
                  <a:gd name="connsiteX42" fmla="*/ 17114 w 998413"/>
                  <a:gd name="connsiteY42" fmla="*/ 181047 h 824010"/>
                  <a:gd name="connsiteX43" fmla="*/ 2826 w 998413"/>
                  <a:gd name="connsiteY43" fmla="*/ 312016 h 824010"/>
                  <a:gd name="connsiteX44" fmla="*/ 55214 w 998413"/>
                  <a:gd name="connsiteY44" fmla="*/ 402503 h 824010"/>
                  <a:gd name="connsiteX0" fmla="*/ 55214 w 998413"/>
                  <a:gd name="connsiteY0" fmla="*/ 402503 h 824010"/>
                  <a:gd name="connsiteX1" fmla="*/ 133795 w 998413"/>
                  <a:gd name="connsiteY1" fmla="*/ 476322 h 824010"/>
                  <a:gd name="connsiteX2" fmla="*/ 264764 w 998413"/>
                  <a:gd name="connsiteY2" fmla="*/ 502516 h 824010"/>
                  <a:gd name="connsiteX3" fmla="*/ 410020 w 998413"/>
                  <a:gd name="connsiteY3" fmla="*/ 485847 h 824010"/>
                  <a:gd name="connsiteX4" fmla="*/ 557658 w 998413"/>
                  <a:gd name="connsiteY4" fmla="*/ 457272 h 824010"/>
                  <a:gd name="connsiteX5" fmla="*/ 752920 w 998413"/>
                  <a:gd name="connsiteY5" fmla="*/ 476322 h 824010"/>
                  <a:gd name="connsiteX6" fmla="*/ 864839 w 998413"/>
                  <a:gd name="connsiteY6" fmla="*/ 557285 h 824010"/>
                  <a:gd name="connsiteX7" fmla="*/ 879126 w 998413"/>
                  <a:gd name="connsiteY7" fmla="*/ 638247 h 824010"/>
                  <a:gd name="connsiteX8" fmla="*/ 810070 w 998413"/>
                  <a:gd name="connsiteY8" fmla="*/ 666822 h 824010"/>
                  <a:gd name="connsiteX9" fmla="*/ 664814 w 998413"/>
                  <a:gd name="connsiteY9" fmla="*/ 628722 h 824010"/>
                  <a:gd name="connsiteX10" fmla="*/ 571945 w 998413"/>
                  <a:gd name="connsiteY10" fmla="*/ 623960 h 824010"/>
                  <a:gd name="connsiteX11" fmla="*/ 443358 w 998413"/>
                  <a:gd name="connsiteY11" fmla="*/ 628722 h 824010"/>
                  <a:gd name="connsiteX12" fmla="*/ 300483 w 998413"/>
                  <a:gd name="connsiteY12" fmla="*/ 662060 h 824010"/>
                  <a:gd name="connsiteX13" fmla="*/ 212376 w 998413"/>
                  <a:gd name="connsiteY13" fmla="*/ 693016 h 824010"/>
                  <a:gd name="connsiteX14" fmla="*/ 150464 w 998413"/>
                  <a:gd name="connsiteY14" fmla="*/ 731116 h 824010"/>
                  <a:gd name="connsiteX15" fmla="*/ 188564 w 998413"/>
                  <a:gd name="connsiteY15" fmla="*/ 769216 h 824010"/>
                  <a:gd name="connsiteX16" fmla="*/ 221901 w 998413"/>
                  <a:gd name="connsiteY16" fmla="*/ 823985 h 824010"/>
                  <a:gd name="connsiteX17" fmla="*/ 348108 w 998413"/>
                  <a:gd name="connsiteY17" fmla="*/ 762072 h 824010"/>
                  <a:gd name="connsiteX18" fmla="*/ 481458 w 998413"/>
                  <a:gd name="connsiteY18" fmla="*/ 728735 h 824010"/>
                  <a:gd name="connsiteX19" fmla="*/ 643383 w 998413"/>
                  <a:gd name="connsiteY19" fmla="*/ 750166 h 824010"/>
                  <a:gd name="connsiteX20" fmla="*/ 793402 w 998413"/>
                  <a:gd name="connsiteY20" fmla="*/ 781122 h 824010"/>
                  <a:gd name="connsiteX21" fmla="*/ 931514 w 998413"/>
                  <a:gd name="connsiteY21" fmla="*/ 759691 h 824010"/>
                  <a:gd name="connsiteX22" fmla="*/ 998189 w 998413"/>
                  <a:gd name="connsiteY22" fmla="*/ 633485 h 824010"/>
                  <a:gd name="connsiteX23" fmla="*/ 948183 w 998413"/>
                  <a:gd name="connsiteY23" fmla="*/ 485847 h 824010"/>
                  <a:gd name="connsiteX24" fmla="*/ 821976 w 998413"/>
                  <a:gd name="connsiteY24" fmla="*/ 392978 h 824010"/>
                  <a:gd name="connsiteX25" fmla="*/ 719583 w 998413"/>
                  <a:gd name="connsiteY25" fmla="*/ 347735 h 824010"/>
                  <a:gd name="connsiteX26" fmla="*/ 593376 w 998413"/>
                  <a:gd name="connsiteY26" fmla="*/ 347735 h 824010"/>
                  <a:gd name="connsiteX27" fmla="*/ 433833 w 998413"/>
                  <a:gd name="connsiteY27" fmla="*/ 369166 h 824010"/>
                  <a:gd name="connsiteX28" fmla="*/ 317151 w 998413"/>
                  <a:gd name="connsiteY28" fmla="*/ 390597 h 824010"/>
                  <a:gd name="connsiteX29" fmla="*/ 205233 w 998413"/>
                  <a:gd name="connsiteY29" fmla="*/ 373928 h 824010"/>
                  <a:gd name="connsiteX30" fmla="*/ 145701 w 998413"/>
                  <a:gd name="connsiteY30" fmla="*/ 321541 h 824010"/>
                  <a:gd name="connsiteX31" fmla="*/ 133795 w 998413"/>
                  <a:gd name="connsiteY31" fmla="*/ 242960 h 824010"/>
                  <a:gd name="connsiteX32" fmla="*/ 195708 w 998413"/>
                  <a:gd name="connsiteY32" fmla="*/ 161997 h 824010"/>
                  <a:gd name="connsiteX33" fmla="*/ 348108 w 998413"/>
                  <a:gd name="connsiteY33" fmla="*/ 114372 h 824010"/>
                  <a:gd name="connsiteX34" fmla="*/ 495745 w 998413"/>
                  <a:gd name="connsiteY34" fmla="*/ 126278 h 824010"/>
                  <a:gd name="connsiteX35" fmla="*/ 579089 w 998413"/>
                  <a:gd name="connsiteY35" fmla="*/ 121516 h 824010"/>
                  <a:gd name="connsiteX36" fmla="*/ 657670 w 998413"/>
                  <a:gd name="connsiteY36" fmla="*/ 78653 h 824010"/>
                  <a:gd name="connsiteX37" fmla="*/ 674339 w 998413"/>
                  <a:gd name="connsiteY37" fmla="*/ 11978 h 824010"/>
                  <a:gd name="connsiteX38" fmla="*/ 583851 w 998413"/>
                  <a:gd name="connsiteY38" fmla="*/ 72 h 824010"/>
                  <a:gd name="connsiteX39" fmla="*/ 448120 w 998413"/>
                  <a:gd name="connsiteY39" fmla="*/ 7216 h 824010"/>
                  <a:gd name="connsiteX40" fmla="*/ 252858 w 998413"/>
                  <a:gd name="connsiteY40" fmla="*/ 11978 h 824010"/>
                  <a:gd name="connsiteX41" fmla="*/ 95695 w 998413"/>
                  <a:gd name="connsiteY41" fmla="*/ 83416 h 824010"/>
                  <a:gd name="connsiteX42" fmla="*/ 17114 w 998413"/>
                  <a:gd name="connsiteY42" fmla="*/ 181047 h 824010"/>
                  <a:gd name="connsiteX43" fmla="*/ 2826 w 998413"/>
                  <a:gd name="connsiteY43" fmla="*/ 312016 h 824010"/>
                  <a:gd name="connsiteX44" fmla="*/ 55214 w 998413"/>
                  <a:gd name="connsiteY44" fmla="*/ 402503 h 824010"/>
                  <a:gd name="connsiteX0" fmla="*/ 55214 w 998413"/>
                  <a:gd name="connsiteY0" fmla="*/ 402503 h 824010"/>
                  <a:gd name="connsiteX1" fmla="*/ 133795 w 998413"/>
                  <a:gd name="connsiteY1" fmla="*/ 476322 h 824010"/>
                  <a:gd name="connsiteX2" fmla="*/ 264764 w 998413"/>
                  <a:gd name="connsiteY2" fmla="*/ 502516 h 824010"/>
                  <a:gd name="connsiteX3" fmla="*/ 410020 w 998413"/>
                  <a:gd name="connsiteY3" fmla="*/ 485847 h 824010"/>
                  <a:gd name="connsiteX4" fmla="*/ 557658 w 998413"/>
                  <a:gd name="connsiteY4" fmla="*/ 457272 h 824010"/>
                  <a:gd name="connsiteX5" fmla="*/ 752920 w 998413"/>
                  <a:gd name="connsiteY5" fmla="*/ 476322 h 824010"/>
                  <a:gd name="connsiteX6" fmla="*/ 857695 w 998413"/>
                  <a:gd name="connsiteY6" fmla="*/ 562048 h 824010"/>
                  <a:gd name="connsiteX7" fmla="*/ 879126 w 998413"/>
                  <a:gd name="connsiteY7" fmla="*/ 638247 h 824010"/>
                  <a:gd name="connsiteX8" fmla="*/ 810070 w 998413"/>
                  <a:gd name="connsiteY8" fmla="*/ 666822 h 824010"/>
                  <a:gd name="connsiteX9" fmla="*/ 664814 w 998413"/>
                  <a:gd name="connsiteY9" fmla="*/ 628722 h 824010"/>
                  <a:gd name="connsiteX10" fmla="*/ 571945 w 998413"/>
                  <a:gd name="connsiteY10" fmla="*/ 623960 h 824010"/>
                  <a:gd name="connsiteX11" fmla="*/ 443358 w 998413"/>
                  <a:gd name="connsiteY11" fmla="*/ 628722 h 824010"/>
                  <a:gd name="connsiteX12" fmla="*/ 300483 w 998413"/>
                  <a:gd name="connsiteY12" fmla="*/ 662060 h 824010"/>
                  <a:gd name="connsiteX13" fmla="*/ 212376 w 998413"/>
                  <a:gd name="connsiteY13" fmla="*/ 693016 h 824010"/>
                  <a:gd name="connsiteX14" fmla="*/ 150464 w 998413"/>
                  <a:gd name="connsiteY14" fmla="*/ 731116 h 824010"/>
                  <a:gd name="connsiteX15" fmla="*/ 188564 w 998413"/>
                  <a:gd name="connsiteY15" fmla="*/ 769216 h 824010"/>
                  <a:gd name="connsiteX16" fmla="*/ 221901 w 998413"/>
                  <a:gd name="connsiteY16" fmla="*/ 823985 h 824010"/>
                  <a:gd name="connsiteX17" fmla="*/ 348108 w 998413"/>
                  <a:gd name="connsiteY17" fmla="*/ 762072 h 824010"/>
                  <a:gd name="connsiteX18" fmla="*/ 481458 w 998413"/>
                  <a:gd name="connsiteY18" fmla="*/ 728735 h 824010"/>
                  <a:gd name="connsiteX19" fmla="*/ 643383 w 998413"/>
                  <a:gd name="connsiteY19" fmla="*/ 750166 h 824010"/>
                  <a:gd name="connsiteX20" fmla="*/ 793402 w 998413"/>
                  <a:gd name="connsiteY20" fmla="*/ 781122 h 824010"/>
                  <a:gd name="connsiteX21" fmla="*/ 931514 w 998413"/>
                  <a:gd name="connsiteY21" fmla="*/ 759691 h 824010"/>
                  <a:gd name="connsiteX22" fmla="*/ 998189 w 998413"/>
                  <a:gd name="connsiteY22" fmla="*/ 633485 h 824010"/>
                  <a:gd name="connsiteX23" fmla="*/ 948183 w 998413"/>
                  <a:gd name="connsiteY23" fmla="*/ 485847 h 824010"/>
                  <a:gd name="connsiteX24" fmla="*/ 821976 w 998413"/>
                  <a:gd name="connsiteY24" fmla="*/ 392978 h 824010"/>
                  <a:gd name="connsiteX25" fmla="*/ 719583 w 998413"/>
                  <a:gd name="connsiteY25" fmla="*/ 347735 h 824010"/>
                  <a:gd name="connsiteX26" fmla="*/ 593376 w 998413"/>
                  <a:gd name="connsiteY26" fmla="*/ 347735 h 824010"/>
                  <a:gd name="connsiteX27" fmla="*/ 433833 w 998413"/>
                  <a:gd name="connsiteY27" fmla="*/ 369166 h 824010"/>
                  <a:gd name="connsiteX28" fmla="*/ 317151 w 998413"/>
                  <a:gd name="connsiteY28" fmla="*/ 390597 h 824010"/>
                  <a:gd name="connsiteX29" fmla="*/ 205233 w 998413"/>
                  <a:gd name="connsiteY29" fmla="*/ 373928 h 824010"/>
                  <a:gd name="connsiteX30" fmla="*/ 145701 w 998413"/>
                  <a:gd name="connsiteY30" fmla="*/ 321541 h 824010"/>
                  <a:gd name="connsiteX31" fmla="*/ 133795 w 998413"/>
                  <a:gd name="connsiteY31" fmla="*/ 242960 h 824010"/>
                  <a:gd name="connsiteX32" fmla="*/ 195708 w 998413"/>
                  <a:gd name="connsiteY32" fmla="*/ 161997 h 824010"/>
                  <a:gd name="connsiteX33" fmla="*/ 348108 w 998413"/>
                  <a:gd name="connsiteY33" fmla="*/ 114372 h 824010"/>
                  <a:gd name="connsiteX34" fmla="*/ 495745 w 998413"/>
                  <a:gd name="connsiteY34" fmla="*/ 126278 h 824010"/>
                  <a:gd name="connsiteX35" fmla="*/ 579089 w 998413"/>
                  <a:gd name="connsiteY35" fmla="*/ 121516 h 824010"/>
                  <a:gd name="connsiteX36" fmla="*/ 657670 w 998413"/>
                  <a:gd name="connsiteY36" fmla="*/ 78653 h 824010"/>
                  <a:gd name="connsiteX37" fmla="*/ 674339 w 998413"/>
                  <a:gd name="connsiteY37" fmla="*/ 11978 h 824010"/>
                  <a:gd name="connsiteX38" fmla="*/ 583851 w 998413"/>
                  <a:gd name="connsiteY38" fmla="*/ 72 h 824010"/>
                  <a:gd name="connsiteX39" fmla="*/ 448120 w 998413"/>
                  <a:gd name="connsiteY39" fmla="*/ 7216 h 824010"/>
                  <a:gd name="connsiteX40" fmla="*/ 252858 w 998413"/>
                  <a:gd name="connsiteY40" fmla="*/ 11978 h 824010"/>
                  <a:gd name="connsiteX41" fmla="*/ 95695 w 998413"/>
                  <a:gd name="connsiteY41" fmla="*/ 83416 h 824010"/>
                  <a:gd name="connsiteX42" fmla="*/ 17114 w 998413"/>
                  <a:gd name="connsiteY42" fmla="*/ 181047 h 824010"/>
                  <a:gd name="connsiteX43" fmla="*/ 2826 w 998413"/>
                  <a:gd name="connsiteY43" fmla="*/ 312016 h 824010"/>
                  <a:gd name="connsiteX44" fmla="*/ 55214 w 998413"/>
                  <a:gd name="connsiteY44" fmla="*/ 402503 h 824010"/>
                  <a:gd name="connsiteX0" fmla="*/ 55214 w 998413"/>
                  <a:gd name="connsiteY0" fmla="*/ 402503 h 824010"/>
                  <a:gd name="connsiteX1" fmla="*/ 133795 w 998413"/>
                  <a:gd name="connsiteY1" fmla="*/ 476322 h 824010"/>
                  <a:gd name="connsiteX2" fmla="*/ 264764 w 998413"/>
                  <a:gd name="connsiteY2" fmla="*/ 502516 h 824010"/>
                  <a:gd name="connsiteX3" fmla="*/ 410020 w 998413"/>
                  <a:gd name="connsiteY3" fmla="*/ 485847 h 824010"/>
                  <a:gd name="connsiteX4" fmla="*/ 557658 w 998413"/>
                  <a:gd name="connsiteY4" fmla="*/ 457272 h 824010"/>
                  <a:gd name="connsiteX5" fmla="*/ 750538 w 998413"/>
                  <a:gd name="connsiteY5" fmla="*/ 483466 h 824010"/>
                  <a:gd name="connsiteX6" fmla="*/ 857695 w 998413"/>
                  <a:gd name="connsiteY6" fmla="*/ 562048 h 824010"/>
                  <a:gd name="connsiteX7" fmla="*/ 879126 w 998413"/>
                  <a:gd name="connsiteY7" fmla="*/ 638247 h 824010"/>
                  <a:gd name="connsiteX8" fmla="*/ 810070 w 998413"/>
                  <a:gd name="connsiteY8" fmla="*/ 666822 h 824010"/>
                  <a:gd name="connsiteX9" fmla="*/ 664814 w 998413"/>
                  <a:gd name="connsiteY9" fmla="*/ 628722 h 824010"/>
                  <a:gd name="connsiteX10" fmla="*/ 571945 w 998413"/>
                  <a:gd name="connsiteY10" fmla="*/ 623960 h 824010"/>
                  <a:gd name="connsiteX11" fmla="*/ 443358 w 998413"/>
                  <a:gd name="connsiteY11" fmla="*/ 628722 h 824010"/>
                  <a:gd name="connsiteX12" fmla="*/ 300483 w 998413"/>
                  <a:gd name="connsiteY12" fmla="*/ 662060 h 824010"/>
                  <a:gd name="connsiteX13" fmla="*/ 212376 w 998413"/>
                  <a:gd name="connsiteY13" fmla="*/ 693016 h 824010"/>
                  <a:gd name="connsiteX14" fmla="*/ 150464 w 998413"/>
                  <a:gd name="connsiteY14" fmla="*/ 731116 h 824010"/>
                  <a:gd name="connsiteX15" fmla="*/ 188564 w 998413"/>
                  <a:gd name="connsiteY15" fmla="*/ 769216 h 824010"/>
                  <a:gd name="connsiteX16" fmla="*/ 221901 w 998413"/>
                  <a:gd name="connsiteY16" fmla="*/ 823985 h 824010"/>
                  <a:gd name="connsiteX17" fmla="*/ 348108 w 998413"/>
                  <a:gd name="connsiteY17" fmla="*/ 762072 h 824010"/>
                  <a:gd name="connsiteX18" fmla="*/ 481458 w 998413"/>
                  <a:gd name="connsiteY18" fmla="*/ 728735 h 824010"/>
                  <a:gd name="connsiteX19" fmla="*/ 643383 w 998413"/>
                  <a:gd name="connsiteY19" fmla="*/ 750166 h 824010"/>
                  <a:gd name="connsiteX20" fmla="*/ 793402 w 998413"/>
                  <a:gd name="connsiteY20" fmla="*/ 781122 h 824010"/>
                  <a:gd name="connsiteX21" fmla="*/ 931514 w 998413"/>
                  <a:gd name="connsiteY21" fmla="*/ 759691 h 824010"/>
                  <a:gd name="connsiteX22" fmla="*/ 998189 w 998413"/>
                  <a:gd name="connsiteY22" fmla="*/ 633485 h 824010"/>
                  <a:gd name="connsiteX23" fmla="*/ 948183 w 998413"/>
                  <a:gd name="connsiteY23" fmla="*/ 485847 h 824010"/>
                  <a:gd name="connsiteX24" fmla="*/ 821976 w 998413"/>
                  <a:gd name="connsiteY24" fmla="*/ 392978 h 824010"/>
                  <a:gd name="connsiteX25" fmla="*/ 719583 w 998413"/>
                  <a:gd name="connsiteY25" fmla="*/ 347735 h 824010"/>
                  <a:gd name="connsiteX26" fmla="*/ 593376 w 998413"/>
                  <a:gd name="connsiteY26" fmla="*/ 347735 h 824010"/>
                  <a:gd name="connsiteX27" fmla="*/ 433833 w 998413"/>
                  <a:gd name="connsiteY27" fmla="*/ 369166 h 824010"/>
                  <a:gd name="connsiteX28" fmla="*/ 317151 w 998413"/>
                  <a:gd name="connsiteY28" fmla="*/ 390597 h 824010"/>
                  <a:gd name="connsiteX29" fmla="*/ 205233 w 998413"/>
                  <a:gd name="connsiteY29" fmla="*/ 373928 h 824010"/>
                  <a:gd name="connsiteX30" fmla="*/ 145701 w 998413"/>
                  <a:gd name="connsiteY30" fmla="*/ 321541 h 824010"/>
                  <a:gd name="connsiteX31" fmla="*/ 133795 w 998413"/>
                  <a:gd name="connsiteY31" fmla="*/ 242960 h 824010"/>
                  <a:gd name="connsiteX32" fmla="*/ 195708 w 998413"/>
                  <a:gd name="connsiteY32" fmla="*/ 161997 h 824010"/>
                  <a:gd name="connsiteX33" fmla="*/ 348108 w 998413"/>
                  <a:gd name="connsiteY33" fmla="*/ 114372 h 824010"/>
                  <a:gd name="connsiteX34" fmla="*/ 495745 w 998413"/>
                  <a:gd name="connsiteY34" fmla="*/ 126278 h 824010"/>
                  <a:gd name="connsiteX35" fmla="*/ 579089 w 998413"/>
                  <a:gd name="connsiteY35" fmla="*/ 121516 h 824010"/>
                  <a:gd name="connsiteX36" fmla="*/ 657670 w 998413"/>
                  <a:gd name="connsiteY36" fmla="*/ 78653 h 824010"/>
                  <a:gd name="connsiteX37" fmla="*/ 674339 w 998413"/>
                  <a:gd name="connsiteY37" fmla="*/ 11978 h 824010"/>
                  <a:gd name="connsiteX38" fmla="*/ 583851 w 998413"/>
                  <a:gd name="connsiteY38" fmla="*/ 72 h 824010"/>
                  <a:gd name="connsiteX39" fmla="*/ 448120 w 998413"/>
                  <a:gd name="connsiteY39" fmla="*/ 7216 h 824010"/>
                  <a:gd name="connsiteX40" fmla="*/ 252858 w 998413"/>
                  <a:gd name="connsiteY40" fmla="*/ 11978 h 824010"/>
                  <a:gd name="connsiteX41" fmla="*/ 95695 w 998413"/>
                  <a:gd name="connsiteY41" fmla="*/ 83416 h 824010"/>
                  <a:gd name="connsiteX42" fmla="*/ 17114 w 998413"/>
                  <a:gd name="connsiteY42" fmla="*/ 181047 h 824010"/>
                  <a:gd name="connsiteX43" fmla="*/ 2826 w 998413"/>
                  <a:gd name="connsiteY43" fmla="*/ 312016 h 824010"/>
                  <a:gd name="connsiteX44" fmla="*/ 55214 w 998413"/>
                  <a:gd name="connsiteY44" fmla="*/ 402503 h 824010"/>
                  <a:gd name="connsiteX0" fmla="*/ 55214 w 998413"/>
                  <a:gd name="connsiteY0" fmla="*/ 402503 h 824010"/>
                  <a:gd name="connsiteX1" fmla="*/ 133795 w 998413"/>
                  <a:gd name="connsiteY1" fmla="*/ 476322 h 824010"/>
                  <a:gd name="connsiteX2" fmla="*/ 264764 w 998413"/>
                  <a:gd name="connsiteY2" fmla="*/ 502516 h 824010"/>
                  <a:gd name="connsiteX3" fmla="*/ 410020 w 998413"/>
                  <a:gd name="connsiteY3" fmla="*/ 485847 h 824010"/>
                  <a:gd name="connsiteX4" fmla="*/ 557658 w 998413"/>
                  <a:gd name="connsiteY4" fmla="*/ 464416 h 824010"/>
                  <a:gd name="connsiteX5" fmla="*/ 750538 w 998413"/>
                  <a:gd name="connsiteY5" fmla="*/ 483466 h 824010"/>
                  <a:gd name="connsiteX6" fmla="*/ 857695 w 998413"/>
                  <a:gd name="connsiteY6" fmla="*/ 562048 h 824010"/>
                  <a:gd name="connsiteX7" fmla="*/ 879126 w 998413"/>
                  <a:gd name="connsiteY7" fmla="*/ 638247 h 824010"/>
                  <a:gd name="connsiteX8" fmla="*/ 810070 w 998413"/>
                  <a:gd name="connsiteY8" fmla="*/ 666822 h 824010"/>
                  <a:gd name="connsiteX9" fmla="*/ 664814 w 998413"/>
                  <a:gd name="connsiteY9" fmla="*/ 628722 h 824010"/>
                  <a:gd name="connsiteX10" fmla="*/ 571945 w 998413"/>
                  <a:gd name="connsiteY10" fmla="*/ 623960 h 824010"/>
                  <a:gd name="connsiteX11" fmla="*/ 443358 w 998413"/>
                  <a:gd name="connsiteY11" fmla="*/ 628722 h 824010"/>
                  <a:gd name="connsiteX12" fmla="*/ 300483 w 998413"/>
                  <a:gd name="connsiteY12" fmla="*/ 662060 h 824010"/>
                  <a:gd name="connsiteX13" fmla="*/ 212376 w 998413"/>
                  <a:gd name="connsiteY13" fmla="*/ 693016 h 824010"/>
                  <a:gd name="connsiteX14" fmla="*/ 150464 w 998413"/>
                  <a:gd name="connsiteY14" fmla="*/ 731116 h 824010"/>
                  <a:gd name="connsiteX15" fmla="*/ 188564 w 998413"/>
                  <a:gd name="connsiteY15" fmla="*/ 769216 h 824010"/>
                  <a:gd name="connsiteX16" fmla="*/ 221901 w 998413"/>
                  <a:gd name="connsiteY16" fmla="*/ 823985 h 824010"/>
                  <a:gd name="connsiteX17" fmla="*/ 348108 w 998413"/>
                  <a:gd name="connsiteY17" fmla="*/ 762072 h 824010"/>
                  <a:gd name="connsiteX18" fmla="*/ 481458 w 998413"/>
                  <a:gd name="connsiteY18" fmla="*/ 728735 h 824010"/>
                  <a:gd name="connsiteX19" fmla="*/ 643383 w 998413"/>
                  <a:gd name="connsiteY19" fmla="*/ 750166 h 824010"/>
                  <a:gd name="connsiteX20" fmla="*/ 793402 w 998413"/>
                  <a:gd name="connsiteY20" fmla="*/ 781122 h 824010"/>
                  <a:gd name="connsiteX21" fmla="*/ 931514 w 998413"/>
                  <a:gd name="connsiteY21" fmla="*/ 759691 h 824010"/>
                  <a:gd name="connsiteX22" fmla="*/ 998189 w 998413"/>
                  <a:gd name="connsiteY22" fmla="*/ 633485 h 824010"/>
                  <a:gd name="connsiteX23" fmla="*/ 948183 w 998413"/>
                  <a:gd name="connsiteY23" fmla="*/ 485847 h 824010"/>
                  <a:gd name="connsiteX24" fmla="*/ 821976 w 998413"/>
                  <a:gd name="connsiteY24" fmla="*/ 392978 h 824010"/>
                  <a:gd name="connsiteX25" fmla="*/ 719583 w 998413"/>
                  <a:gd name="connsiteY25" fmla="*/ 347735 h 824010"/>
                  <a:gd name="connsiteX26" fmla="*/ 593376 w 998413"/>
                  <a:gd name="connsiteY26" fmla="*/ 347735 h 824010"/>
                  <a:gd name="connsiteX27" fmla="*/ 433833 w 998413"/>
                  <a:gd name="connsiteY27" fmla="*/ 369166 h 824010"/>
                  <a:gd name="connsiteX28" fmla="*/ 317151 w 998413"/>
                  <a:gd name="connsiteY28" fmla="*/ 390597 h 824010"/>
                  <a:gd name="connsiteX29" fmla="*/ 205233 w 998413"/>
                  <a:gd name="connsiteY29" fmla="*/ 373928 h 824010"/>
                  <a:gd name="connsiteX30" fmla="*/ 145701 w 998413"/>
                  <a:gd name="connsiteY30" fmla="*/ 321541 h 824010"/>
                  <a:gd name="connsiteX31" fmla="*/ 133795 w 998413"/>
                  <a:gd name="connsiteY31" fmla="*/ 242960 h 824010"/>
                  <a:gd name="connsiteX32" fmla="*/ 195708 w 998413"/>
                  <a:gd name="connsiteY32" fmla="*/ 161997 h 824010"/>
                  <a:gd name="connsiteX33" fmla="*/ 348108 w 998413"/>
                  <a:gd name="connsiteY33" fmla="*/ 114372 h 824010"/>
                  <a:gd name="connsiteX34" fmla="*/ 495745 w 998413"/>
                  <a:gd name="connsiteY34" fmla="*/ 126278 h 824010"/>
                  <a:gd name="connsiteX35" fmla="*/ 579089 w 998413"/>
                  <a:gd name="connsiteY35" fmla="*/ 121516 h 824010"/>
                  <a:gd name="connsiteX36" fmla="*/ 657670 w 998413"/>
                  <a:gd name="connsiteY36" fmla="*/ 78653 h 824010"/>
                  <a:gd name="connsiteX37" fmla="*/ 674339 w 998413"/>
                  <a:gd name="connsiteY37" fmla="*/ 11978 h 824010"/>
                  <a:gd name="connsiteX38" fmla="*/ 583851 w 998413"/>
                  <a:gd name="connsiteY38" fmla="*/ 72 h 824010"/>
                  <a:gd name="connsiteX39" fmla="*/ 448120 w 998413"/>
                  <a:gd name="connsiteY39" fmla="*/ 7216 h 824010"/>
                  <a:gd name="connsiteX40" fmla="*/ 252858 w 998413"/>
                  <a:gd name="connsiteY40" fmla="*/ 11978 h 824010"/>
                  <a:gd name="connsiteX41" fmla="*/ 95695 w 998413"/>
                  <a:gd name="connsiteY41" fmla="*/ 83416 h 824010"/>
                  <a:gd name="connsiteX42" fmla="*/ 17114 w 998413"/>
                  <a:gd name="connsiteY42" fmla="*/ 181047 h 824010"/>
                  <a:gd name="connsiteX43" fmla="*/ 2826 w 998413"/>
                  <a:gd name="connsiteY43" fmla="*/ 312016 h 824010"/>
                  <a:gd name="connsiteX44" fmla="*/ 55214 w 998413"/>
                  <a:gd name="connsiteY44" fmla="*/ 402503 h 824010"/>
                  <a:gd name="connsiteX0" fmla="*/ 48819 w 992018"/>
                  <a:gd name="connsiteY0" fmla="*/ 402503 h 824010"/>
                  <a:gd name="connsiteX1" fmla="*/ 127400 w 992018"/>
                  <a:gd name="connsiteY1" fmla="*/ 476322 h 824010"/>
                  <a:gd name="connsiteX2" fmla="*/ 258369 w 992018"/>
                  <a:gd name="connsiteY2" fmla="*/ 502516 h 824010"/>
                  <a:gd name="connsiteX3" fmla="*/ 403625 w 992018"/>
                  <a:gd name="connsiteY3" fmla="*/ 485847 h 824010"/>
                  <a:gd name="connsiteX4" fmla="*/ 551263 w 992018"/>
                  <a:gd name="connsiteY4" fmla="*/ 464416 h 824010"/>
                  <a:gd name="connsiteX5" fmla="*/ 744143 w 992018"/>
                  <a:gd name="connsiteY5" fmla="*/ 483466 h 824010"/>
                  <a:gd name="connsiteX6" fmla="*/ 851300 w 992018"/>
                  <a:gd name="connsiteY6" fmla="*/ 562048 h 824010"/>
                  <a:gd name="connsiteX7" fmla="*/ 872731 w 992018"/>
                  <a:gd name="connsiteY7" fmla="*/ 638247 h 824010"/>
                  <a:gd name="connsiteX8" fmla="*/ 803675 w 992018"/>
                  <a:gd name="connsiteY8" fmla="*/ 666822 h 824010"/>
                  <a:gd name="connsiteX9" fmla="*/ 658419 w 992018"/>
                  <a:gd name="connsiteY9" fmla="*/ 628722 h 824010"/>
                  <a:gd name="connsiteX10" fmla="*/ 565550 w 992018"/>
                  <a:gd name="connsiteY10" fmla="*/ 623960 h 824010"/>
                  <a:gd name="connsiteX11" fmla="*/ 436963 w 992018"/>
                  <a:gd name="connsiteY11" fmla="*/ 628722 h 824010"/>
                  <a:gd name="connsiteX12" fmla="*/ 294088 w 992018"/>
                  <a:gd name="connsiteY12" fmla="*/ 662060 h 824010"/>
                  <a:gd name="connsiteX13" fmla="*/ 205981 w 992018"/>
                  <a:gd name="connsiteY13" fmla="*/ 693016 h 824010"/>
                  <a:gd name="connsiteX14" fmla="*/ 144069 w 992018"/>
                  <a:gd name="connsiteY14" fmla="*/ 731116 h 824010"/>
                  <a:gd name="connsiteX15" fmla="*/ 182169 w 992018"/>
                  <a:gd name="connsiteY15" fmla="*/ 769216 h 824010"/>
                  <a:gd name="connsiteX16" fmla="*/ 215506 w 992018"/>
                  <a:gd name="connsiteY16" fmla="*/ 823985 h 824010"/>
                  <a:gd name="connsiteX17" fmla="*/ 341713 w 992018"/>
                  <a:gd name="connsiteY17" fmla="*/ 762072 h 824010"/>
                  <a:gd name="connsiteX18" fmla="*/ 475063 w 992018"/>
                  <a:gd name="connsiteY18" fmla="*/ 728735 h 824010"/>
                  <a:gd name="connsiteX19" fmla="*/ 636988 w 992018"/>
                  <a:gd name="connsiteY19" fmla="*/ 750166 h 824010"/>
                  <a:gd name="connsiteX20" fmla="*/ 787007 w 992018"/>
                  <a:gd name="connsiteY20" fmla="*/ 781122 h 824010"/>
                  <a:gd name="connsiteX21" fmla="*/ 925119 w 992018"/>
                  <a:gd name="connsiteY21" fmla="*/ 759691 h 824010"/>
                  <a:gd name="connsiteX22" fmla="*/ 991794 w 992018"/>
                  <a:gd name="connsiteY22" fmla="*/ 633485 h 824010"/>
                  <a:gd name="connsiteX23" fmla="*/ 941788 w 992018"/>
                  <a:gd name="connsiteY23" fmla="*/ 485847 h 824010"/>
                  <a:gd name="connsiteX24" fmla="*/ 815581 w 992018"/>
                  <a:gd name="connsiteY24" fmla="*/ 392978 h 824010"/>
                  <a:gd name="connsiteX25" fmla="*/ 713188 w 992018"/>
                  <a:gd name="connsiteY25" fmla="*/ 347735 h 824010"/>
                  <a:gd name="connsiteX26" fmla="*/ 586981 w 992018"/>
                  <a:gd name="connsiteY26" fmla="*/ 347735 h 824010"/>
                  <a:gd name="connsiteX27" fmla="*/ 427438 w 992018"/>
                  <a:gd name="connsiteY27" fmla="*/ 369166 h 824010"/>
                  <a:gd name="connsiteX28" fmla="*/ 310756 w 992018"/>
                  <a:gd name="connsiteY28" fmla="*/ 390597 h 824010"/>
                  <a:gd name="connsiteX29" fmla="*/ 198838 w 992018"/>
                  <a:gd name="connsiteY29" fmla="*/ 373928 h 824010"/>
                  <a:gd name="connsiteX30" fmla="*/ 139306 w 992018"/>
                  <a:gd name="connsiteY30" fmla="*/ 321541 h 824010"/>
                  <a:gd name="connsiteX31" fmla="*/ 127400 w 992018"/>
                  <a:gd name="connsiteY31" fmla="*/ 242960 h 824010"/>
                  <a:gd name="connsiteX32" fmla="*/ 189313 w 992018"/>
                  <a:gd name="connsiteY32" fmla="*/ 161997 h 824010"/>
                  <a:gd name="connsiteX33" fmla="*/ 341713 w 992018"/>
                  <a:gd name="connsiteY33" fmla="*/ 114372 h 824010"/>
                  <a:gd name="connsiteX34" fmla="*/ 489350 w 992018"/>
                  <a:gd name="connsiteY34" fmla="*/ 126278 h 824010"/>
                  <a:gd name="connsiteX35" fmla="*/ 572694 w 992018"/>
                  <a:gd name="connsiteY35" fmla="*/ 121516 h 824010"/>
                  <a:gd name="connsiteX36" fmla="*/ 651275 w 992018"/>
                  <a:gd name="connsiteY36" fmla="*/ 78653 h 824010"/>
                  <a:gd name="connsiteX37" fmla="*/ 667944 w 992018"/>
                  <a:gd name="connsiteY37" fmla="*/ 11978 h 824010"/>
                  <a:gd name="connsiteX38" fmla="*/ 577456 w 992018"/>
                  <a:gd name="connsiteY38" fmla="*/ 72 h 824010"/>
                  <a:gd name="connsiteX39" fmla="*/ 441725 w 992018"/>
                  <a:gd name="connsiteY39" fmla="*/ 7216 h 824010"/>
                  <a:gd name="connsiteX40" fmla="*/ 246463 w 992018"/>
                  <a:gd name="connsiteY40" fmla="*/ 11978 h 824010"/>
                  <a:gd name="connsiteX41" fmla="*/ 89300 w 992018"/>
                  <a:gd name="connsiteY41" fmla="*/ 83416 h 824010"/>
                  <a:gd name="connsiteX42" fmla="*/ 10719 w 992018"/>
                  <a:gd name="connsiteY42" fmla="*/ 181047 h 824010"/>
                  <a:gd name="connsiteX43" fmla="*/ 5956 w 992018"/>
                  <a:gd name="connsiteY43" fmla="*/ 304872 h 824010"/>
                  <a:gd name="connsiteX44" fmla="*/ 48819 w 992018"/>
                  <a:gd name="connsiteY44" fmla="*/ 402503 h 824010"/>
                  <a:gd name="connsiteX0" fmla="*/ 44304 w 987503"/>
                  <a:gd name="connsiteY0" fmla="*/ 402503 h 824010"/>
                  <a:gd name="connsiteX1" fmla="*/ 122885 w 987503"/>
                  <a:gd name="connsiteY1" fmla="*/ 476322 h 824010"/>
                  <a:gd name="connsiteX2" fmla="*/ 253854 w 987503"/>
                  <a:gd name="connsiteY2" fmla="*/ 502516 h 824010"/>
                  <a:gd name="connsiteX3" fmla="*/ 399110 w 987503"/>
                  <a:gd name="connsiteY3" fmla="*/ 485847 h 824010"/>
                  <a:gd name="connsiteX4" fmla="*/ 546748 w 987503"/>
                  <a:gd name="connsiteY4" fmla="*/ 464416 h 824010"/>
                  <a:gd name="connsiteX5" fmla="*/ 739628 w 987503"/>
                  <a:gd name="connsiteY5" fmla="*/ 483466 h 824010"/>
                  <a:gd name="connsiteX6" fmla="*/ 846785 w 987503"/>
                  <a:gd name="connsiteY6" fmla="*/ 562048 h 824010"/>
                  <a:gd name="connsiteX7" fmla="*/ 868216 w 987503"/>
                  <a:gd name="connsiteY7" fmla="*/ 638247 h 824010"/>
                  <a:gd name="connsiteX8" fmla="*/ 799160 w 987503"/>
                  <a:gd name="connsiteY8" fmla="*/ 666822 h 824010"/>
                  <a:gd name="connsiteX9" fmla="*/ 653904 w 987503"/>
                  <a:gd name="connsiteY9" fmla="*/ 628722 h 824010"/>
                  <a:gd name="connsiteX10" fmla="*/ 561035 w 987503"/>
                  <a:gd name="connsiteY10" fmla="*/ 623960 h 824010"/>
                  <a:gd name="connsiteX11" fmla="*/ 432448 w 987503"/>
                  <a:gd name="connsiteY11" fmla="*/ 628722 h 824010"/>
                  <a:gd name="connsiteX12" fmla="*/ 289573 w 987503"/>
                  <a:gd name="connsiteY12" fmla="*/ 662060 h 824010"/>
                  <a:gd name="connsiteX13" fmla="*/ 201466 w 987503"/>
                  <a:gd name="connsiteY13" fmla="*/ 693016 h 824010"/>
                  <a:gd name="connsiteX14" fmla="*/ 139554 w 987503"/>
                  <a:gd name="connsiteY14" fmla="*/ 731116 h 824010"/>
                  <a:gd name="connsiteX15" fmla="*/ 177654 w 987503"/>
                  <a:gd name="connsiteY15" fmla="*/ 769216 h 824010"/>
                  <a:gd name="connsiteX16" fmla="*/ 210991 w 987503"/>
                  <a:gd name="connsiteY16" fmla="*/ 823985 h 824010"/>
                  <a:gd name="connsiteX17" fmla="*/ 337198 w 987503"/>
                  <a:gd name="connsiteY17" fmla="*/ 762072 h 824010"/>
                  <a:gd name="connsiteX18" fmla="*/ 470548 w 987503"/>
                  <a:gd name="connsiteY18" fmla="*/ 728735 h 824010"/>
                  <a:gd name="connsiteX19" fmla="*/ 632473 w 987503"/>
                  <a:gd name="connsiteY19" fmla="*/ 750166 h 824010"/>
                  <a:gd name="connsiteX20" fmla="*/ 782492 w 987503"/>
                  <a:gd name="connsiteY20" fmla="*/ 781122 h 824010"/>
                  <a:gd name="connsiteX21" fmla="*/ 920604 w 987503"/>
                  <a:gd name="connsiteY21" fmla="*/ 759691 h 824010"/>
                  <a:gd name="connsiteX22" fmla="*/ 987279 w 987503"/>
                  <a:gd name="connsiteY22" fmla="*/ 633485 h 824010"/>
                  <a:gd name="connsiteX23" fmla="*/ 937273 w 987503"/>
                  <a:gd name="connsiteY23" fmla="*/ 485847 h 824010"/>
                  <a:gd name="connsiteX24" fmla="*/ 811066 w 987503"/>
                  <a:gd name="connsiteY24" fmla="*/ 392978 h 824010"/>
                  <a:gd name="connsiteX25" fmla="*/ 708673 w 987503"/>
                  <a:gd name="connsiteY25" fmla="*/ 347735 h 824010"/>
                  <a:gd name="connsiteX26" fmla="*/ 582466 w 987503"/>
                  <a:gd name="connsiteY26" fmla="*/ 347735 h 824010"/>
                  <a:gd name="connsiteX27" fmla="*/ 422923 w 987503"/>
                  <a:gd name="connsiteY27" fmla="*/ 369166 h 824010"/>
                  <a:gd name="connsiteX28" fmla="*/ 306241 w 987503"/>
                  <a:gd name="connsiteY28" fmla="*/ 390597 h 824010"/>
                  <a:gd name="connsiteX29" fmla="*/ 194323 w 987503"/>
                  <a:gd name="connsiteY29" fmla="*/ 373928 h 824010"/>
                  <a:gd name="connsiteX30" fmla="*/ 134791 w 987503"/>
                  <a:gd name="connsiteY30" fmla="*/ 321541 h 824010"/>
                  <a:gd name="connsiteX31" fmla="*/ 122885 w 987503"/>
                  <a:gd name="connsiteY31" fmla="*/ 242960 h 824010"/>
                  <a:gd name="connsiteX32" fmla="*/ 184798 w 987503"/>
                  <a:gd name="connsiteY32" fmla="*/ 161997 h 824010"/>
                  <a:gd name="connsiteX33" fmla="*/ 337198 w 987503"/>
                  <a:gd name="connsiteY33" fmla="*/ 114372 h 824010"/>
                  <a:gd name="connsiteX34" fmla="*/ 484835 w 987503"/>
                  <a:gd name="connsiteY34" fmla="*/ 126278 h 824010"/>
                  <a:gd name="connsiteX35" fmla="*/ 568179 w 987503"/>
                  <a:gd name="connsiteY35" fmla="*/ 121516 h 824010"/>
                  <a:gd name="connsiteX36" fmla="*/ 646760 w 987503"/>
                  <a:gd name="connsiteY36" fmla="*/ 78653 h 824010"/>
                  <a:gd name="connsiteX37" fmla="*/ 663429 w 987503"/>
                  <a:gd name="connsiteY37" fmla="*/ 11978 h 824010"/>
                  <a:gd name="connsiteX38" fmla="*/ 572941 w 987503"/>
                  <a:gd name="connsiteY38" fmla="*/ 72 h 824010"/>
                  <a:gd name="connsiteX39" fmla="*/ 437210 w 987503"/>
                  <a:gd name="connsiteY39" fmla="*/ 7216 h 824010"/>
                  <a:gd name="connsiteX40" fmla="*/ 241948 w 987503"/>
                  <a:gd name="connsiteY40" fmla="*/ 11978 h 824010"/>
                  <a:gd name="connsiteX41" fmla="*/ 84785 w 987503"/>
                  <a:gd name="connsiteY41" fmla="*/ 83416 h 824010"/>
                  <a:gd name="connsiteX42" fmla="*/ 18111 w 987503"/>
                  <a:gd name="connsiteY42" fmla="*/ 181047 h 824010"/>
                  <a:gd name="connsiteX43" fmla="*/ 1441 w 987503"/>
                  <a:gd name="connsiteY43" fmla="*/ 304872 h 824010"/>
                  <a:gd name="connsiteX44" fmla="*/ 44304 w 987503"/>
                  <a:gd name="connsiteY44" fmla="*/ 402503 h 824010"/>
                  <a:gd name="connsiteX0" fmla="*/ 44304 w 987503"/>
                  <a:gd name="connsiteY0" fmla="*/ 402503 h 824010"/>
                  <a:gd name="connsiteX1" fmla="*/ 122885 w 987503"/>
                  <a:gd name="connsiteY1" fmla="*/ 476322 h 824010"/>
                  <a:gd name="connsiteX2" fmla="*/ 253854 w 987503"/>
                  <a:gd name="connsiteY2" fmla="*/ 502516 h 824010"/>
                  <a:gd name="connsiteX3" fmla="*/ 399110 w 987503"/>
                  <a:gd name="connsiteY3" fmla="*/ 485847 h 824010"/>
                  <a:gd name="connsiteX4" fmla="*/ 546748 w 987503"/>
                  <a:gd name="connsiteY4" fmla="*/ 464416 h 824010"/>
                  <a:gd name="connsiteX5" fmla="*/ 739628 w 987503"/>
                  <a:gd name="connsiteY5" fmla="*/ 483466 h 824010"/>
                  <a:gd name="connsiteX6" fmla="*/ 846785 w 987503"/>
                  <a:gd name="connsiteY6" fmla="*/ 562048 h 824010"/>
                  <a:gd name="connsiteX7" fmla="*/ 868216 w 987503"/>
                  <a:gd name="connsiteY7" fmla="*/ 638247 h 824010"/>
                  <a:gd name="connsiteX8" fmla="*/ 799160 w 987503"/>
                  <a:gd name="connsiteY8" fmla="*/ 666822 h 824010"/>
                  <a:gd name="connsiteX9" fmla="*/ 653904 w 987503"/>
                  <a:gd name="connsiteY9" fmla="*/ 628722 h 824010"/>
                  <a:gd name="connsiteX10" fmla="*/ 561035 w 987503"/>
                  <a:gd name="connsiteY10" fmla="*/ 623960 h 824010"/>
                  <a:gd name="connsiteX11" fmla="*/ 432448 w 987503"/>
                  <a:gd name="connsiteY11" fmla="*/ 628722 h 824010"/>
                  <a:gd name="connsiteX12" fmla="*/ 289573 w 987503"/>
                  <a:gd name="connsiteY12" fmla="*/ 662060 h 824010"/>
                  <a:gd name="connsiteX13" fmla="*/ 201466 w 987503"/>
                  <a:gd name="connsiteY13" fmla="*/ 693016 h 824010"/>
                  <a:gd name="connsiteX14" fmla="*/ 139554 w 987503"/>
                  <a:gd name="connsiteY14" fmla="*/ 731116 h 824010"/>
                  <a:gd name="connsiteX15" fmla="*/ 177654 w 987503"/>
                  <a:gd name="connsiteY15" fmla="*/ 769216 h 824010"/>
                  <a:gd name="connsiteX16" fmla="*/ 210991 w 987503"/>
                  <a:gd name="connsiteY16" fmla="*/ 823985 h 824010"/>
                  <a:gd name="connsiteX17" fmla="*/ 337198 w 987503"/>
                  <a:gd name="connsiteY17" fmla="*/ 762072 h 824010"/>
                  <a:gd name="connsiteX18" fmla="*/ 470548 w 987503"/>
                  <a:gd name="connsiteY18" fmla="*/ 728735 h 824010"/>
                  <a:gd name="connsiteX19" fmla="*/ 632473 w 987503"/>
                  <a:gd name="connsiteY19" fmla="*/ 750166 h 824010"/>
                  <a:gd name="connsiteX20" fmla="*/ 782492 w 987503"/>
                  <a:gd name="connsiteY20" fmla="*/ 781122 h 824010"/>
                  <a:gd name="connsiteX21" fmla="*/ 920604 w 987503"/>
                  <a:gd name="connsiteY21" fmla="*/ 759691 h 824010"/>
                  <a:gd name="connsiteX22" fmla="*/ 987279 w 987503"/>
                  <a:gd name="connsiteY22" fmla="*/ 633485 h 824010"/>
                  <a:gd name="connsiteX23" fmla="*/ 937273 w 987503"/>
                  <a:gd name="connsiteY23" fmla="*/ 485847 h 824010"/>
                  <a:gd name="connsiteX24" fmla="*/ 811066 w 987503"/>
                  <a:gd name="connsiteY24" fmla="*/ 392978 h 824010"/>
                  <a:gd name="connsiteX25" fmla="*/ 708673 w 987503"/>
                  <a:gd name="connsiteY25" fmla="*/ 347735 h 824010"/>
                  <a:gd name="connsiteX26" fmla="*/ 582466 w 987503"/>
                  <a:gd name="connsiteY26" fmla="*/ 347735 h 824010"/>
                  <a:gd name="connsiteX27" fmla="*/ 422923 w 987503"/>
                  <a:gd name="connsiteY27" fmla="*/ 369166 h 824010"/>
                  <a:gd name="connsiteX28" fmla="*/ 306241 w 987503"/>
                  <a:gd name="connsiteY28" fmla="*/ 390597 h 824010"/>
                  <a:gd name="connsiteX29" fmla="*/ 194323 w 987503"/>
                  <a:gd name="connsiteY29" fmla="*/ 373928 h 824010"/>
                  <a:gd name="connsiteX30" fmla="*/ 134791 w 987503"/>
                  <a:gd name="connsiteY30" fmla="*/ 321541 h 824010"/>
                  <a:gd name="connsiteX31" fmla="*/ 122885 w 987503"/>
                  <a:gd name="connsiteY31" fmla="*/ 242960 h 824010"/>
                  <a:gd name="connsiteX32" fmla="*/ 184798 w 987503"/>
                  <a:gd name="connsiteY32" fmla="*/ 161997 h 824010"/>
                  <a:gd name="connsiteX33" fmla="*/ 337198 w 987503"/>
                  <a:gd name="connsiteY33" fmla="*/ 128660 h 824010"/>
                  <a:gd name="connsiteX34" fmla="*/ 484835 w 987503"/>
                  <a:gd name="connsiteY34" fmla="*/ 126278 h 824010"/>
                  <a:gd name="connsiteX35" fmla="*/ 568179 w 987503"/>
                  <a:gd name="connsiteY35" fmla="*/ 121516 h 824010"/>
                  <a:gd name="connsiteX36" fmla="*/ 646760 w 987503"/>
                  <a:gd name="connsiteY36" fmla="*/ 78653 h 824010"/>
                  <a:gd name="connsiteX37" fmla="*/ 663429 w 987503"/>
                  <a:gd name="connsiteY37" fmla="*/ 11978 h 824010"/>
                  <a:gd name="connsiteX38" fmla="*/ 572941 w 987503"/>
                  <a:gd name="connsiteY38" fmla="*/ 72 h 824010"/>
                  <a:gd name="connsiteX39" fmla="*/ 437210 w 987503"/>
                  <a:gd name="connsiteY39" fmla="*/ 7216 h 824010"/>
                  <a:gd name="connsiteX40" fmla="*/ 241948 w 987503"/>
                  <a:gd name="connsiteY40" fmla="*/ 11978 h 824010"/>
                  <a:gd name="connsiteX41" fmla="*/ 84785 w 987503"/>
                  <a:gd name="connsiteY41" fmla="*/ 83416 h 824010"/>
                  <a:gd name="connsiteX42" fmla="*/ 18111 w 987503"/>
                  <a:gd name="connsiteY42" fmla="*/ 181047 h 824010"/>
                  <a:gd name="connsiteX43" fmla="*/ 1441 w 987503"/>
                  <a:gd name="connsiteY43" fmla="*/ 304872 h 824010"/>
                  <a:gd name="connsiteX44" fmla="*/ 44304 w 987503"/>
                  <a:gd name="connsiteY44" fmla="*/ 402503 h 824010"/>
                  <a:gd name="connsiteX0" fmla="*/ 44304 w 987503"/>
                  <a:gd name="connsiteY0" fmla="*/ 402503 h 824010"/>
                  <a:gd name="connsiteX1" fmla="*/ 122885 w 987503"/>
                  <a:gd name="connsiteY1" fmla="*/ 476322 h 824010"/>
                  <a:gd name="connsiteX2" fmla="*/ 253854 w 987503"/>
                  <a:gd name="connsiteY2" fmla="*/ 502516 h 824010"/>
                  <a:gd name="connsiteX3" fmla="*/ 399110 w 987503"/>
                  <a:gd name="connsiteY3" fmla="*/ 485847 h 824010"/>
                  <a:gd name="connsiteX4" fmla="*/ 546748 w 987503"/>
                  <a:gd name="connsiteY4" fmla="*/ 464416 h 824010"/>
                  <a:gd name="connsiteX5" fmla="*/ 739628 w 987503"/>
                  <a:gd name="connsiteY5" fmla="*/ 483466 h 824010"/>
                  <a:gd name="connsiteX6" fmla="*/ 846785 w 987503"/>
                  <a:gd name="connsiteY6" fmla="*/ 562048 h 824010"/>
                  <a:gd name="connsiteX7" fmla="*/ 868216 w 987503"/>
                  <a:gd name="connsiteY7" fmla="*/ 638247 h 824010"/>
                  <a:gd name="connsiteX8" fmla="*/ 799160 w 987503"/>
                  <a:gd name="connsiteY8" fmla="*/ 666822 h 824010"/>
                  <a:gd name="connsiteX9" fmla="*/ 653904 w 987503"/>
                  <a:gd name="connsiteY9" fmla="*/ 628722 h 824010"/>
                  <a:gd name="connsiteX10" fmla="*/ 561035 w 987503"/>
                  <a:gd name="connsiteY10" fmla="*/ 623960 h 824010"/>
                  <a:gd name="connsiteX11" fmla="*/ 432448 w 987503"/>
                  <a:gd name="connsiteY11" fmla="*/ 628722 h 824010"/>
                  <a:gd name="connsiteX12" fmla="*/ 289573 w 987503"/>
                  <a:gd name="connsiteY12" fmla="*/ 662060 h 824010"/>
                  <a:gd name="connsiteX13" fmla="*/ 201466 w 987503"/>
                  <a:gd name="connsiteY13" fmla="*/ 693016 h 824010"/>
                  <a:gd name="connsiteX14" fmla="*/ 139554 w 987503"/>
                  <a:gd name="connsiteY14" fmla="*/ 731116 h 824010"/>
                  <a:gd name="connsiteX15" fmla="*/ 177654 w 987503"/>
                  <a:gd name="connsiteY15" fmla="*/ 769216 h 824010"/>
                  <a:gd name="connsiteX16" fmla="*/ 210991 w 987503"/>
                  <a:gd name="connsiteY16" fmla="*/ 823985 h 824010"/>
                  <a:gd name="connsiteX17" fmla="*/ 337198 w 987503"/>
                  <a:gd name="connsiteY17" fmla="*/ 762072 h 824010"/>
                  <a:gd name="connsiteX18" fmla="*/ 470548 w 987503"/>
                  <a:gd name="connsiteY18" fmla="*/ 728735 h 824010"/>
                  <a:gd name="connsiteX19" fmla="*/ 632473 w 987503"/>
                  <a:gd name="connsiteY19" fmla="*/ 750166 h 824010"/>
                  <a:gd name="connsiteX20" fmla="*/ 782492 w 987503"/>
                  <a:gd name="connsiteY20" fmla="*/ 781122 h 824010"/>
                  <a:gd name="connsiteX21" fmla="*/ 920604 w 987503"/>
                  <a:gd name="connsiteY21" fmla="*/ 759691 h 824010"/>
                  <a:gd name="connsiteX22" fmla="*/ 987279 w 987503"/>
                  <a:gd name="connsiteY22" fmla="*/ 633485 h 824010"/>
                  <a:gd name="connsiteX23" fmla="*/ 937273 w 987503"/>
                  <a:gd name="connsiteY23" fmla="*/ 485847 h 824010"/>
                  <a:gd name="connsiteX24" fmla="*/ 811066 w 987503"/>
                  <a:gd name="connsiteY24" fmla="*/ 392978 h 824010"/>
                  <a:gd name="connsiteX25" fmla="*/ 708673 w 987503"/>
                  <a:gd name="connsiteY25" fmla="*/ 347735 h 824010"/>
                  <a:gd name="connsiteX26" fmla="*/ 582466 w 987503"/>
                  <a:gd name="connsiteY26" fmla="*/ 347735 h 824010"/>
                  <a:gd name="connsiteX27" fmla="*/ 422923 w 987503"/>
                  <a:gd name="connsiteY27" fmla="*/ 369166 h 824010"/>
                  <a:gd name="connsiteX28" fmla="*/ 306241 w 987503"/>
                  <a:gd name="connsiteY28" fmla="*/ 390597 h 824010"/>
                  <a:gd name="connsiteX29" fmla="*/ 194323 w 987503"/>
                  <a:gd name="connsiteY29" fmla="*/ 373928 h 824010"/>
                  <a:gd name="connsiteX30" fmla="*/ 134791 w 987503"/>
                  <a:gd name="connsiteY30" fmla="*/ 321541 h 824010"/>
                  <a:gd name="connsiteX31" fmla="*/ 122885 w 987503"/>
                  <a:gd name="connsiteY31" fmla="*/ 242960 h 824010"/>
                  <a:gd name="connsiteX32" fmla="*/ 184798 w 987503"/>
                  <a:gd name="connsiteY32" fmla="*/ 161997 h 824010"/>
                  <a:gd name="connsiteX33" fmla="*/ 337198 w 987503"/>
                  <a:gd name="connsiteY33" fmla="*/ 128660 h 824010"/>
                  <a:gd name="connsiteX34" fmla="*/ 484835 w 987503"/>
                  <a:gd name="connsiteY34" fmla="*/ 133422 h 824010"/>
                  <a:gd name="connsiteX35" fmla="*/ 568179 w 987503"/>
                  <a:gd name="connsiteY35" fmla="*/ 121516 h 824010"/>
                  <a:gd name="connsiteX36" fmla="*/ 646760 w 987503"/>
                  <a:gd name="connsiteY36" fmla="*/ 78653 h 824010"/>
                  <a:gd name="connsiteX37" fmla="*/ 663429 w 987503"/>
                  <a:gd name="connsiteY37" fmla="*/ 11978 h 824010"/>
                  <a:gd name="connsiteX38" fmla="*/ 572941 w 987503"/>
                  <a:gd name="connsiteY38" fmla="*/ 72 h 824010"/>
                  <a:gd name="connsiteX39" fmla="*/ 437210 w 987503"/>
                  <a:gd name="connsiteY39" fmla="*/ 7216 h 824010"/>
                  <a:gd name="connsiteX40" fmla="*/ 241948 w 987503"/>
                  <a:gd name="connsiteY40" fmla="*/ 11978 h 824010"/>
                  <a:gd name="connsiteX41" fmla="*/ 84785 w 987503"/>
                  <a:gd name="connsiteY41" fmla="*/ 83416 h 824010"/>
                  <a:gd name="connsiteX42" fmla="*/ 18111 w 987503"/>
                  <a:gd name="connsiteY42" fmla="*/ 181047 h 824010"/>
                  <a:gd name="connsiteX43" fmla="*/ 1441 w 987503"/>
                  <a:gd name="connsiteY43" fmla="*/ 304872 h 824010"/>
                  <a:gd name="connsiteX44" fmla="*/ 44304 w 987503"/>
                  <a:gd name="connsiteY44" fmla="*/ 402503 h 824010"/>
                  <a:gd name="connsiteX0" fmla="*/ 44304 w 987503"/>
                  <a:gd name="connsiteY0" fmla="*/ 402503 h 824010"/>
                  <a:gd name="connsiteX1" fmla="*/ 122885 w 987503"/>
                  <a:gd name="connsiteY1" fmla="*/ 476322 h 824010"/>
                  <a:gd name="connsiteX2" fmla="*/ 253854 w 987503"/>
                  <a:gd name="connsiteY2" fmla="*/ 502516 h 824010"/>
                  <a:gd name="connsiteX3" fmla="*/ 399110 w 987503"/>
                  <a:gd name="connsiteY3" fmla="*/ 485847 h 824010"/>
                  <a:gd name="connsiteX4" fmla="*/ 546748 w 987503"/>
                  <a:gd name="connsiteY4" fmla="*/ 464416 h 824010"/>
                  <a:gd name="connsiteX5" fmla="*/ 739628 w 987503"/>
                  <a:gd name="connsiteY5" fmla="*/ 483466 h 824010"/>
                  <a:gd name="connsiteX6" fmla="*/ 846785 w 987503"/>
                  <a:gd name="connsiteY6" fmla="*/ 562048 h 824010"/>
                  <a:gd name="connsiteX7" fmla="*/ 868216 w 987503"/>
                  <a:gd name="connsiteY7" fmla="*/ 638247 h 824010"/>
                  <a:gd name="connsiteX8" fmla="*/ 799160 w 987503"/>
                  <a:gd name="connsiteY8" fmla="*/ 666822 h 824010"/>
                  <a:gd name="connsiteX9" fmla="*/ 653904 w 987503"/>
                  <a:gd name="connsiteY9" fmla="*/ 628722 h 824010"/>
                  <a:gd name="connsiteX10" fmla="*/ 561035 w 987503"/>
                  <a:gd name="connsiteY10" fmla="*/ 623960 h 824010"/>
                  <a:gd name="connsiteX11" fmla="*/ 432448 w 987503"/>
                  <a:gd name="connsiteY11" fmla="*/ 628722 h 824010"/>
                  <a:gd name="connsiteX12" fmla="*/ 289573 w 987503"/>
                  <a:gd name="connsiteY12" fmla="*/ 662060 h 824010"/>
                  <a:gd name="connsiteX13" fmla="*/ 201466 w 987503"/>
                  <a:gd name="connsiteY13" fmla="*/ 693016 h 824010"/>
                  <a:gd name="connsiteX14" fmla="*/ 139554 w 987503"/>
                  <a:gd name="connsiteY14" fmla="*/ 731116 h 824010"/>
                  <a:gd name="connsiteX15" fmla="*/ 177654 w 987503"/>
                  <a:gd name="connsiteY15" fmla="*/ 769216 h 824010"/>
                  <a:gd name="connsiteX16" fmla="*/ 210991 w 987503"/>
                  <a:gd name="connsiteY16" fmla="*/ 823985 h 824010"/>
                  <a:gd name="connsiteX17" fmla="*/ 337198 w 987503"/>
                  <a:gd name="connsiteY17" fmla="*/ 762072 h 824010"/>
                  <a:gd name="connsiteX18" fmla="*/ 470548 w 987503"/>
                  <a:gd name="connsiteY18" fmla="*/ 728735 h 824010"/>
                  <a:gd name="connsiteX19" fmla="*/ 632473 w 987503"/>
                  <a:gd name="connsiteY19" fmla="*/ 750166 h 824010"/>
                  <a:gd name="connsiteX20" fmla="*/ 782492 w 987503"/>
                  <a:gd name="connsiteY20" fmla="*/ 781122 h 824010"/>
                  <a:gd name="connsiteX21" fmla="*/ 920604 w 987503"/>
                  <a:gd name="connsiteY21" fmla="*/ 759691 h 824010"/>
                  <a:gd name="connsiteX22" fmla="*/ 987279 w 987503"/>
                  <a:gd name="connsiteY22" fmla="*/ 633485 h 824010"/>
                  <a:gd name="connsiteX23" fmla="*/ 937273 w 987503"/>
                  <a:gd name="connsiteY23" fmla="*/ 485847 h 824010"/>
                  <a:gd name="connsiteX24" fmla="*/ 811066 w 987503"/>
                  <a:gd name="connsiteY24" fmla="*/ 392978 h 824010"/>
                  <a:gd name="connsiteX25" fmla="*/ 708673 w 987503"/>
                  <a:gd name="connsiteY25" fmla="*/ 347735 h 824010"/>
                  <a:gd name="connsiteX26" fmla="*/ 582466 w 987503"/>
                  <a:gd name="connsiteY26" fmla="*/ 347735 h 824010"/>
                  <a:gd name="connsiteX27" fmla="*/ 422923 w 987503"/>
                  <a:gd name="connsiteY27" fmla="*/ 369166 h 824010"/>
                  <a:gd name="connsiteX28" fmla="*/ 306241 w 987503"/>
                  <a:gd name="connsiteY28" fmla="*/ 390597 h 824010"/>
                  <a:gd name="connsiteX29" fmla="*/ 194323 w 987503"/>
                  <a:gd name="connsiteY29" fmla="*/ 373928 h 824010"/>
                  <a:gd name="connsiteX30" fmla="*/ 134791 w 987503"/>
                  <a:gd name="connsiteY30" fmla="*/ 321541 h 824010"/>
                  <a:gd name="connsiteX31" fmla="*/ 122885 w 987503"/>
                  <a:gd name="connsiteY31" fmla="*/ 242960 h 824010"/>
                  <a:gd name="connsiteX32" fmla="*/ 184798 w 987503"/>
                  <a:gd name="connsiteY32" fmla="*/ 161997 h 824010"/>
                  <a:gd name="connsiteX33" fmla="*/ 337198 w 987503"/>
                  <a:gd name="connsiteY33" fmla="*/ 135804 h 824010"/>
                  <a:gd name="connsiteX34" fmla="*/ 484835 w 987503"/>
                  <a:gd name="connsiteY34" fmla="*/ 133422 h 824010"/>
                  <a:gd name="connsiteX35" fmla="*/ 568179 w 987503"/>
                  <a:gd name="connsiteY35" fmla="*/ 121516 h 824010"/>
                  <a:gd name="connsiteX36" fmla="*/ 646760 w 987503"/>
                  <a:gd name="connsiteY36" fmla="*/ 78653 h 824010"/>
                  <a:gd name="connsiteX37" fmla="*/ 663429 w 987503"/>
                  <a:gd name="connsiteY37" fmla="*/ 11978 h 824010"/>
                  <a:gd name="connsiteX38" fmla="*/ 572941 w 987503"/>
                  <a:gd name="connsiteY38" fmla="*/ 72 h 824010"/>
                  <a:gd name="connsiteX39" fmla="*/ 437210 w 987503"/>
                  <a:gd name="connsiteY39" fmla="*/ 7216 h 824010"/>
                  <a:gd name="connsiteX40" fmla="*/ 241948 w 987503"/>
                  <a:gd name="connsiteY40" fmla="*/ 11978 h 824010"/>
                  <a:gd name="connsiteX41" fmla="*/ 84785 w 987503"/>
                  <a:gd name="connsiteY41" fmla="*/ 83416 h 824010"/>
                  <a:gd name="connsiteX42" fmla="*/ 18111 w 987503"/>
                  <a:gd name="connsiteY42" fmla="*/ 181047 h 824010"/>
                  <a:gd name="connsiteX43" fmla="*/ 1441 w 987503"/>
                  <a:gd name="connsiteY43" fmla="*/ 304872 h 824010"/>
                  <a:gd name="connsiteX44" fmla="*/ 44304 w 987503"/>
                  <a:gd name="connsiteY44" fmla="*/ 402503 h 824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87503" h="824010">
                    <a:moveTo>
                      <a:pt x="44304" y="402503"/>
                    </a:moveTo>
                    <a:cubicBezTo>
                      <a:pt x="64545" y="431078"/>
                      <a:pt x="87960" y="459653"/>
                      <a:pt x="122885" y="476322"/>
                    </a:cubicBezTo>
                    <a:cubicBezTo>
                      <a:pt x="157810" y="492991"/>
                      <a:pt x="207817" y="500929"/>
                      <a:pt x="253854" y="502516"/>
                    </a:cubicBezTo>
                    <a:cubicBezTo>
                      <a:pt x="299891" y="504103"/>
                      <a:pt x="350294" y="492197"/>
                      <a:pt x="399110" y="485847"/>
                    </a:cubicBezTo>
                    <a:cubicBezTo>
                      <a:pt x="447926" y="479497"/>
                      <a:pt x="489995" y="464813"/>
                      <a:pt x="546748" y="464416"/>
                    </a:cubicBezTo>
                    <a:cubicBezTo>
                      <a:pt x="603501" y="464019"/>
                      <a:pt x="689622" y="467194"/>
                      <a:pt x="739628" y="483466"/>
                    </a:cubicBezTo>
                    <a:cubicBezTo>
                      <a:pt x="789634" y="499738"/>
                      <a:pt x="825354" y="536251"/>
                      <a:pt x="846785" y="562048"/>
                    </a:cubicBezTo>
                    <a:cubicBezTo>
                      <a:pt x="868216" y="587845"/>
                      <a:pt x="876154" y="620785"/>
                      <a:pt x="868216" y="638247"/>
                    </a:cubicBezTo>
                    <a:cubicBezTo>
                      <a:pt x="860279" y="655709"/>
                      <a:pt x="834879" y="668409"/>
                      <a:pt x="799160" y="666822"/>
                    </a:cubicBezTo>
                    <a:cubicBezTo>
                      <a:pt x="763441" y="665235"/>
                      <a:pt x="693591" y="635866"/>
                      <a:pt x="653904" y="628722"/>
                    </a:cubicBezTo>
                    <a:cubicBezTo>
                      <a:pt x="614217" y="621578"/>
                      <a:pt x="597944" y="623960"/>
                      <a:pt x="561035" y="623960"/>
                    </a:cubicBezTo>
                    <a:cubicBezTo>
                      <a:pt x="524126" y="623960"/>
                      <a:pt x="477692" y="622372"/>
                      <a:pt x="432448" y="628722"/>
                    </a:cubicBezTo>
                    <a:cubicBezTo>
                      <a:pt x="387204" y="635072"/>
                      <a:pt x="328070" y="651344"/>
                      <a:pt x="289573" y="662060"/>
                    </a:cubicBezTo>
                    <a:cubicBezTo>
                      <a:pt x="251076" y="672776"/>
                      <a:pt x="226469" y="681507"/>
                      <a:pt x="201466" y="693016"/>
                    </a:cubicBezTo>
                    <a:cubicBezTo>
                      <a:pt x="176463" y="704525"/>
                      <a:pt x="143523" y="718416"/>
                      <a:pt x="139554" y="731116"/>
                    </a:cubicBezTo>
                    <a:cubicBezTo>
                      <a:pt x="135585" y="743816"/>
                      <a:pt x="165748" y="753738"/>
                      <a:pt x="177654" y="769216"/>
                    </a:cubicBezTo>
                    <a:cubicBezTo>
                      <a:pt x="189560" y="784694"/>
                      <a:pt x="184400" y="825176"/>
                      <a:pt x="210991" y="823985"/>
                    </a:cubicBezTo>
                    <a:cubicBezTo>
                      <a:pt x="237582" y="822794"/>
                      <a:pt x="293939" y="777947"/>
                      <a:pt x="337198" y="762072"/>
                    </a:cubicBezTo>
                    <a:cubicBezTo>
                      <a:pt x="380457" y="746197"/>
                      <a:pt x="421336" y="730719"/>
                      <a:pt x="470548" y="728735"/>
                    </a:cubicBezTo>
                    <a:cubicBezTo>
                      <a:pt x="519760" y="726751"/>
                      <a:pt x="580482" y="741435"/>
                      <a:pt x="632473" y="750166"/>
                    </a:cubicBezTo>
                    <a:cubicBezTo>
                      <a:pt x="684464" y="758897"/>
                      <a:pt x="734470" y="779535"/>
                      <a:pt x="782492" y="781122"/>
                    </a:cubicBezTo>
                    <a:cubicBezTo>
                      <a:pt x="830514" y="782709"/>
                      <a:pt x="886473" y="784297"/>
                      <a:pt x="920604" y="759691"/>
                    </a:cubicBezTo>
                    <a:cubicBezTo>
                      <a:pt x="954735" y="735085"/>
                      <a:pt x="984501" y="679126"/>
                      <a:pt x="987279" y="633485"/>
                    </a:cubicBezTo>
                    <a:cubicBezTo>
                      <a:pt x="990057" y="587844"/>
                      <a:pt x="966642" y="525931"/>
                      <a:pt x="937273" y="485847"/>
                    </a:cubicBezTo>
                    <a:cubicBezTo>
                      <a:pt x="907904" y="445763"/>
                      <a:pt x="849166" y="415997"/>
                      <a:pt x="811066" y="392978"/>
                    </a:cubicBezTo>
                    <a:cubicBezTo>
                      <a:pt x="772966" y="369959"/>
                      <a:pt x="746773" y="355275"/>
                      <a:pt x="708673" y="347735"/>
                    </a:cubicBezTo>
                    <a:cubicBezTo>
                      <a:pt x="670573" y="340195"/>
                      <a:pt x="630091" y="344163"/>
                      <a:pt x="582466" y="347735"/>
                    </a:cubicBezTo>
                    <a:cubicBezTo>
                      <a:pt x="534841" y="351307"/>
                      <a:pt x="468960" y="362022"/>
                      <a:pt x="422923" y="369166"/>
                    </a:cubicBezTo>
                    <a:cubicBezTo>
                      <a:pt x="376886" y="376310"/>
                      <a:pt x="344341" y="389803"/>
                      <a:pt x="306241" y="390597"/>
                    </a:cubicBezTo>
                    <a:cubicBezTo>
                      <a:pt x="268141" y="391391"/>
                      <a:pt x="222898" y="385437"/>
                      <a:pt x="194323" y="373928"/>
                    </a:cubicBezTo>
                    <a:cubicBezTo>
                      <a:pt x="165748" y="362419"/>
                      <a:pt x="146697" y="343369"/>
                      <a:pt x="134791" y="321541"/>
                    </a:cubicBezTo>
                    <a:cubicBezTo>
                      <a:pt x="122885" y="299713"/>
                      <a:pt x="114551" y="269551"/>
                      <a:pt x="122885" y="242960"/>
                    </a:cubicBezTo>
                    <a:cubicBezTo>
                      <a:pt x="131219" y="216369"/>
                      <a:pt x="149079" y="179856"/>
                      <a:pt x="184798" y="161997"/>
                    </a:cubicBezTo>
                    <a:cubicBezTo>
                      <a:pt x="220517" y="144138"/>
                      <a:pt x="287192" y="140567"/>
                      <a:pt x="337198" y="135804"/>
                    </a:cubicBezTo>
                    <a:cubicBezTo>
                      <a:pt x="387204" y="131042"/>
                      <a:pt x="446338" y="135803"/>
                      <a:pt x="484835" y="133422"/>
                    </a:cubicBezTo>
                    <a:cubicBezTo>
                      <a:pt x="523332" y="131041"/>
                      <a:pt x="541192" y="130644"/>
                      <a:pt x="568179" y="121516"/>
                    </a:cubicBezTo>
                    <a:cubicBezTo>
                      <a:pt x="595167" y="112388"/>
                      <a:pt x="630885" y="96909"/>
                      <a:pt x="646760" y="78653"/>
                    </a:cubicBezTo>
                    <a:cubicBezTo>
                      <a:pt x="662635" y="60397"/>
                      <a:pt x="675732" y="25075"/>
                      <a:pt x="663429" y="11978"/>
                    </a:cubicBezTo>
                    <a:cubicBezTo>
                      <a:pt x="651126" y="-1119"/>
                      <a:pt x="610644" y="866"/>
                      <a:pt x="572941" y="72"/>
                    </a:cubicBezTo>
                    <a:cubicBezTo>
                      <a:pt x="535238" y="-722"/>
                      <a:pt x="492375" y="5232"/>
                      <a:pt x="437210" y="7216"/>
                    </a:cubicBezTo>
                    <a:cubicBezTo>
                      <a:pt x="382045" y="9200"/>
                      <a:pt x="300686" y="-722"/>
                      <a:pt x="241948" y="11978"/>
                    </a:cubicBezTo>
                    <a:cubicBezTo>
                      <a:pt x="183211" y="24678"/>
                      <a:pt x="122091" y="55238"/>
                      <a:pt x="84785" y="83416"/>
                    </a:cubicBezTo>
                    <a:cubicBezTo>
                      <a:pt x="47479" y="111594"/>
                      <a:pt x="33589" y="142947"/>
                      <a:pt x="18111" y="181047"/>
                    </a:cubicBezTo>
                    <a:cubicBezTo>
                      <a:pt x="2633" y="219147"/>
                      <a:pt x="-2924" y="267963"/>
                      <a:pt x="1441" y="304872"/>
                    </a:cubicBezTo>
                    <a:cubicBezTo>
                      <a:pt x="5806" y="341781"/>
                      <a:pt x="24063" y="373928"/>
                      <a:pt x="44304" y="40250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0" name="任意多边形 1479"/>
              <p:cNvSpPr/>
              <p:nvPr/>
            </p:nvSpPr>
            <p:spPr>
              <a:xfrm>
                <a:off x="7083801" y="5738603"/>
                <a:ext cx="339712" cy="226200"/>
              </a:xfrm>
              <a:custGeom>
                <a:avLst/>
                <a:gdLst>
                  <a:gd name="connsiteX0" fmla="*/ 275659 w 870830"/>
                  <a:gd name="connsiteY0" fmla="*/ 15 h 579848"/>
                  <a:gd name="connsiteX1" fmla="*/ 359895 w 870830"/>
                  <a:gd name="connsiteY1" fmla="*/ 5967 h 579848"/>
                  <a:gd name="connsiteX2" fmla="*/ 507533 w 870830"/>
                  <a:gd name="connsiteY2" fmla="*/ 48829 h 579848"/>
                  <a:gd name="connsiteX3" fmla="*/ 593257 w 870830"/>
                  <a:gd name="connsiteY3" fmla="*/ 148842 h 579848"/>
                  <a:gd name="connsiteX4" fmla="*/ 655170 w 870830"/>
                  <a:gd name="connsiteY4" fmla="*/ 267905 h 579848"/>
                  <a:gd name="connsiteX5" fmla="*/ 724226 w 870830"/>
                  <a:gd name="connsiteY5" fmla="*/ 344105 h 579848"/>
                  <a:gd name="connsiteX6" fmla="*/ 764708 w 870830"/>
                  <a:gd name="connsiteY6" fmla="*/ 372680 h 579848"/>
                  <a:gd name="connsiteX7" fmla="*/ 843289 w 870830"/>
                  <a:gd name="connsiteY7" fmla="*/ 432211 h 579848"/>
                  <a:gd name="connsiteX8" fmla="*/ 869483 w 870830"/>
                  <a:gd name="connsiteY8" fmla="*/ 470311 h 579848"/>
                  <a:gd name="connsiteX9" fmla="*/ 807570 w 870830"/>
                  <a:gd name="connsiteY9" fmla="*/ 470311 h 579848"/>
                  <a:gd name="connsiteX10" fmla="*/ 745658 w 870830"/>
                  <a:gd name="connsiteY10" fmla="*/ 475074 h 579848"/>
                  <a:gd name="connsiteX11" fmla="*/ 693270 w 870830"/>
                  <a:gd name="connsiteY11" fmla="*/ 475074 h 579848"/>
                  <a:gd name="connsiteX12" fmla="*/ 640883 w 870830"/>
                  <a:gd name="connsiteY12" fmla="*/ 417924 h 579848"/>
                  <a:gd name="connsiteX13" fmla="*/ 559920 w 870830"/>
                  <a:gd name="connsiteY13" fmla="*/ 308386 h 579848"/>
                  <a:gd name="connsiteX14" fmla="*/ 502770 w 870830"/>
                  <a:gd name="connsiteY14" fmla="*/ 220280 h 579848"/>
                  <a:gd name="connsiteX15" fmla="*/ 436095 w 870830"/>
                  <a:gd name="connsiteY15" fmla="*/ 146461 h 579848"/>
                  <a:gd name="connsiteX16" fmla="*/ 286076 w 870830"/>
                  <a:gd name="connsiteY16" fmla="*/ 101217 h 579848"/>
                  <a:gd name="connsiteX17" fmla="*/ 195589 w 870830"/>
                  <a:gd name="connsiteY17" fmla="*/ 115505 h 579848"/>
                  <a:gd name="connsiteX18" fmla="*/ 126533 w 870830"/>
                  <a:gd name="connsiteY18" fmla="*/ 172655 h 579848"/>
                  <a:gd name="connsiteX19" fmla="*/ 174158 w 870830"/>
                  <a:gd name="connsiteY19" fmla="*/ 289336 h 579848"/>
                  <a:gd name="connsiteX20" fmla="*/ 247976 w 870830"/>
                  <a:gd name="connsiteY20" fmla="*/ 391730 h 579848"/>
                  <a:gd name="connsiteX21" fmla="*/ 301610 w 870830"/>
                  <a:gd name="connsiteY21" fmla="*/ 444750 h 579848"/>
                  <a:gd name="connsiteX22" fmla="*/ 312043 w 870830"/>
                  <a:gd name="connsiteY22" fmla="*/ 458114 h 579848"/>
                  <a:gd name="connsiteX23" fmla="*/ 290839 w 870830"/>
                  <a:gd name="connsiteY23" fmla="*/ 506028 h 579848"/>
                  <a:gd name="connsiteX24" fmla="*/ 269854 w 870830"/>
                  <a:gd name="connsiteY24" fmla="*/ 566750 h 579848"/>
                  <a:gd name="connsiteX25" fmla="*/ 265590 w 870830"/>
                  <a:gd name="connsiteY25" fmla="*/ 579104 h 579848"/>
                  <a:gd name="connsiteX26" fmla="*/ 262264 w 870830"/>
                  <a:gd name="connsiteY26" fmla="*/ 579848 h 579848"/>
                  <a:gd name="connsiteX27" fmla="*/ 171776 w 870830"/>
                  <a:gd name="connsiteY27" fmla="*/ 477455 h 579848"/>
                  <a:gd name="connsiteX28" fmla="*/ 141622 w 870830"/>
                  <a:gd name="connsiteY28" fmla="*/ 444920 h 579848"/>
                  <a:gd name="connsiteX29" fmla="*/ 142301 w 870830"/>
                  <a:gd name="connsiteY29" fmla="*/ 443966 h 579848"/>
                  <a:gd name="connsiteX30" fmla="*/ 134883 w 870830"/>
                  <a:gd name="connsiteY30" fmla="*/ 435962 h 579848"/>
                  <a:gd name="connsiteX31" fmla="*/ 117985 w 870830"/>
                  <a:gd name="connsiteY31" fmla="*/ 416111 h 579848"/>
                  <a:gd name="connsiteX32" fmla="*/ 114626 w 870830"/>
                  <a:gd name="connsiteY32" fmla="*/ 413159 h 579848"/>
                  <a:gd name="connsiteX33" fmla="*/ 112997 w 870830"/>
                  <a:gd name="connsiteY33" fmla="*/ 410251 h 579848"/>
                  <a:gd name="connsiteX34" fmla="*/ 96922 w 870830"/>
                  <a:gd name="connsiteY34" fmla="*/ 391367 h 579848"/>
                  <a:gd name="connsiteX35" fmla="*/ 60376 w 870830"/>
                  <a:gd name="connsiteY35" fmla="*/ 338778 h 579848"/>
                  <a:gd name="connsiteX36" fmla="*/ 59034 w 870830"/>
                  <a:gd name="connsiteY36" fmla="*/ 339146 h 579848"/>
                  <a:gd name="connsiteX37" fmla="*/ 58964 w 870830"/>
                  <a:gd name="connsiteY37" fmla="*/ 339045 h 579848"/>
                  <a:gd name="connsiteX38" fmla="*/ 28901 w 870830"/>
                  <a:gd name="connsiteY38" fmla="*/ 286955 h 579848"/>
                  <a:gd name="connsiteX39" fmla="*/ 5088 w 870830"/>
                  <a:gd name="connsiteY39" fmla="*/ 205992 h 579848"/>
                  <a:gd name="connsiteX40" fmla="*/ 5089 w 870830"/>
                  <a:gd name="connsiteY40" fmla="*/ 134556 h 579848"/>
                  <a:gd name="connsiteX41" fmla="*/ 59858 w 870830"/>
                  <a:gd name="connsiteY41" fmla="*/ 58355 h 579848"/>
                  <a:gd name="connsiteX42" fmla="*/ 193208 w 870830"/>
                  <a:gd name="connsiteY42" fmla="*/ 5968 h 579848"/>
                  <a:gd name="connsiteX43" fmla="*/ 275659 w 870830"/>
                  <a:gd name="connsiteY43" fmla="*/ 15 h 579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70830" h="579848">
                    <a:moveTo>
                      <a:pt x="275659" y="15"/>
                    </a:moveTo>
                    <a:cubicBezTo>
                      <a:pt x="304531" y="213"/>
                      <a:pt x="333702" y="2396"/>
                      <a:pt x="359895" y="5967"/>
                    </a:cubicBezTo>
                    <a:cubicBezTo>
                      <a:pt x="412282" y="13110"/>
                      <a:pt x="468639" y="25017"/>
                      <a:pt x="507533" y="48829"/>
                    </a:cubicBezTo>
                    <a:cubicBezTo>
                      <a:pt x="546427" y="72641"/>
                      <a:pt x="568651" y="112329"/>
                      <a:pt x="593257" y="148842"/>
                    </a:cubicBezTo>
                    <a:cubicBezTo>
                      <a:pt x="617863" y="185355"/>
                      <a:pt x="633342" y="235361"/>
                      <a:pt x="655170" y="267905"/>
                    </a:cubicBezTo>
                    <a:cubicBezTo>
                      <a:pt x="676998" y="300449"/>
                      <a:pt x="705970" y="326643"/>
                      <a:pt x="724226" y="344105"/>
                    </a:cubicBezTo>
                    <a:cubicBezTo>
                      <a:pt x="742482" y="361567"/>
                      <a:pt x="744864" y="357996"/>
                      <a:pt x="764708" y="372680"/>
                    </a:cubicBezTo>
                    <a:cubicBezTo>
                      <a:pt x="784552" y="387364"/>
                      <a:pt x="825827" y="415939"/>
                      <a:pt x="843289" y="432211"/>
                    </a:cubicBezTo>
                    <a:cubicBezTo>
                      <a:pt x="860751" y="448483"/>
                      <a:pt x="875436" y="463961"/>
                      <a:pt x="869483" y="470311"/>
                    </a:cubicBezTo>
                    <a:cubicBezTo>
                      <a:pt x="863530" y="476661"/>
                      <a:pt x="828207" y="469517"/>
                      <a:pt x="807570" y="470311"/>
                    </a:cubicBezTo>
                    <a:cubicBezTo>
                      <a:pt x="786933" y="471105"/>
                      <a:pt x="764708" y="474280"/>
                      <a:pt x="745658" y="475074"/>
                    </a:cubicBezTo>
                    <a:cubicBezTo>
                      <a:pt x="726608" y="475868"/>
                      <a:pt x="710733" y="484599"/>
                      <a:pt x="693270" y="475074"/>
                    </a:cubicBezTo>
                    <a:cubicBezTo>
                      <a:pt x="675808" y="465549"/>
                      <a:pt x="663108" y="445705"/>
                      <a:pt x="640883" y="417924"/>
                    </a:cubicBezTo>
                    <a:cubicBezTo>
                      <a:pt x="618658" y="390143"/>
                      <a:pt x="582939" y="341327"/>
                      <a:pt x="559920" y="308386"/>
                    </a:cubicBezTo>
                    <a:cubicBezTo>
                      <a:pt x="536901" y="275445"/>
                      <a:pt x="523408" y="247268"/>
                      <a:pt x="502770" y="220280"/>
                    </a:cubicBezTo>
                    <a:cubicBezTo>
                      <a:pt x="482132" y="193292"/>
                      <a:pt x="472211" y="166305"/>
                      <a:pt x="436095" y="146461"/>
                    </a:cubicBezTo>
                    <a:cubicBezTo>
                      <a:pt x="399979" y="126617"/>
                      <a:pt x="326160" y="106376"/>
                      <a:pt x="286076" y="101217"/>
                    </a:cubicBezTo>
                    <a:cubicBezTo>
                      <a:pt x="245992" y="96058"/>
                      <a:pt x="222179" y="103599"/>
                      <a:pt x="195589" y="115505"/>
                    </a:cubicBezTo>
                    <a:cubicBezTo>
                      <a:pt x="168999" y="127411"/>
                      <a:pt x="130105" y="143683"/>
                      <a:pt x="126533" y="172655"/>
                    </a:cubicBezTo>
                    <a:cubicBezTo>
                      <a:pt x="122961" y="201627"/>
                      <a:pt x="153918" y="252824"/>
                      <a:pt x="174158" y="289336"/>
                    </a:cubicBezTo>
                    <a:cubicBezTo>
                      <a:pt x="194398" y="325848"/>
                      <a:pt x="224957" y="363552"/>
                      <a:pt x="247976" y="391730"/>
                    </a:cubicBezTo>
                    <a:cubicBezTo>
                      <a:pt x="265240" y="412864"/>
                      <a:pt x="287639" y="430203"/>
                      <a:pt x="301610" y="444750"/>
                    </a:cubicBezTo>
                    <a:lnTo>
                      <a:pt x="312043" y="458114"/>
                    </a:lnTo>
                    <a:lnTo>
                      <a:pt x="290839" y="506028"/>
                    </a:lnTo>
                    <a:cubicBezTo>
                      <a:pt x="283100" y="523491"/>
                      <a:pt x="276552" y="545716"/>
                      <a:pt x="269854" y="566750"/>
                    </a:cubicBezTo>
                    <a:lnTo>
                      <a:pt x="265590" y="579104"/>
                    </a:lnTo>
                    <a:lnTo>
                      <a:pt x="262264" y="579848"/>
                    </a:lnTo>
                    <a:cubicBezTo>
                      <a:pt x="242420" y="571514"/>
                      <a:pt x="199557" y="508808"/>
                      <a:pt x="171776" y="477455"/>
                    </a:cubicBezTo>
                    <a:lnTo>
                      <a:pt x="141622" y="444920"/>
                    </a:lnTo>
                    <a:lnTo>
                      <a:pt x="142301" y="443966"/>
                    </a:lnTo>
                    <a:lnTo>
                      <a:pt x="134883" y="435962"/>
                    </a:lnTo>
                    <a:lnTo>
                      <a:pt x="117985" y="416111"/>
                    </a:lnTo>
                    <a:lnTo>
                      <a:pt x="114626" y="413159"/>
                    </a:lnTo>
                    <a:lnTo>
                      <a:pt x="112997" y="410251"/>
                    </a:lnTo>
                    <a:lnTo>
                      <a:pt x="96922" y="391367"/>
                    </a:lnTo>
                    <a:lnTo>
                      <a:pt x="60376" y="338778"/>
                    </a:lnTo>
                    <a:lnTo>
                      <a:pt x="59034" y="339146"/>
                    </a:lnTo>
                    <a:lnTo>
                      <a:pt x="58964" y="339045"/>
                    </a:lnTo>
                    <a:cubicBezTo>
                      <a:pt x="47157" y="320689"/>
                      <a:pt x="36442" y="302433"/>
                      <a:pt x="28901" y="286955"/>
                    </a:cubicBezTo>
                    <a:cubicBezTo>
                      <a:pt x="13820" y="255999"/>
                      <a:pt x="9057" y="231392"/>
                      <a:pt x="5088" y="205992"/>
                    </a:cubicBezTo>
                    <a:cubicBezTo>
                      <a:pt x="1119" y="180592"/>
                      <a:pt x="-4039" y="159162"/>
                      <a:pt x="5089" y="134556"/>
                    </a:cubicBezTo>
                    <a:cubicBezTo>
                      <a:pt x="14217" y="109950"/>
                      <a:pt x="28505" y="79786"/>
                      <a:pt x="59858" y="58355"/>
                    </a:cubicBezTo>
                    <a:cubicBezTo>
                      <a:pt x="91211" y="36924"/>
                      <a:pt x="143202" y="14699"/>
                      <a:pt x="193208" y="5968"/>
                    </a:cubicBezTo>
                    <a:cubicBezTo>
                      <a:pt x="218211" y="1603"/>
                      <a:pt x="246786" y="-184"/>
                      <a:pt x="275659" y="15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1" name="任意多边形 1480"/>
              <p:cNvSpPr/>
              <p:nvPr/>
            </p:nvSpPr>
            <p:spPr>
              <a:xfrm>
                <a:off x="7001254" y="5907030"/>
                <a:ext cx="233169" cy="176696"/>
              </a:xfrm>
              <a:custGeom>
                <a:avLst/>
                <a:gdLst>
                  <a:gd name="connsiteX0" fmla="*/ 352715 w 607528"/>
                  <a:gd name="connsiteY0" fmla="*/ 43790 h 453644"/>
                  <a:gd name="connsiteX1" fmla="*/ 247940 w 607528"/>
                  <a:gd name="connsiteY1" fmla="*/ 5690 h 453644"/>
                  <a:gd name="connsiteX2" fmla="*/ 155071 w 607528"/>
                  <a:gd name="connsiteY2" fmla="*/ 5690 h 453644"/>
                  <a:gd name="connsiteX3" fmla="*/ 36009 w 607528"/>
                  <a:gd name="connsiteY3" fmla="*/ 58077 h 453644"/>
                  <a:gd name="connsiteX4" fmla="*/ 290 w 607528"/>
                  <a:gd name="connsiteY4" fmla="*/ 141421 h 453644"/>
                  <a:gd name="connsiteX5" fmla="*/ 50296 w 607528"/>
                  <a:gd name="connsiteY5" fmla="*/ 253340 h 453644"/>
                  <a:gd name="connsiteX6" fmla="*/ 157453 w 607528"/>
                  <a:gd name="connsiteY6" fmla="*/ 355733 h 453644"/>
                  <a:gd name="connsiteX7" fmla="*/ 255084 w 607528"/>
                  <a:gd name="connsiteY7" fmla="*/ 420027 h 453644"/>
                  <a:gd name="connsiteX8" fmla="*/ 343190 w 607528"/>
                  <a:gd name="connsiteY8" fmla="*/ 453365 h 453644"/>
                  <a:gd name="connsiteX9" fmla="*/ 459871 w 607528"/>
                  <a:gd name="connsiteY9" fmla="*/ 431933 h 453644"/>
                  <a:gd name="connsiteX10" fmla="*/ 540834 w 607528"/>
                  <a:gd name="connsiteY10" fmla="*/ 365258 h 453644"/>
                  <a:gd name="connsiteX11" fmla="*/ 605128 w 607528"/>
                  <a:gd name="connsiteY11" fmla="*/ 303346 h 453644"/>
                  <a:gd name="connsiteX12" fmla="*/ 590840 w 607528"/>
                  <a:gd name="connsiteY12" fmla="*/ 265246 h 453644"/>
                  <a:gd name="connsiteX13" fmla="*/ 562265 w 607528"/>
                  <a:gd name="connsiteY13" fmla="*/ 243815 h 453644"/>
                  <a:gd name="connsiteX14" fmla="*/ 533690 w 607528"/>
                  <a:gd name="connsiteY14" fmla="*/ 289058 h 453644"/>
                  <a:gd name="connsiteX15" fmla="*/ 467015 w 607528"/>
                  <a:gd name="connsiteY15" fmla="*/ 322396 h 453644"/>
                  <a:gd name="connsiteX16" fmla="*/ 374146 w 607528"/>
                  <a:gd name="connsiteY16" fmla="*/ 339065 h 453644"/>
                  <a:gd name="connsiteX17" fmla="*/ 259846 w 607528"/>
                  <a:gd name="connsiteY17" fmla="*/ 308108 h 453644"/>
                  <a:gd name="connsiteX18" fmla="*/ 183646 w 607528"/>
                  <a:gd name="connsiteY18" fmla="*/ 260483 h 453644"/>
                  <a:gd name="connsiteX19" fmla="*/ 136021 w 607528"/>
                  <a:gd name="connsiteY19" fmla="*/ 191427 h 453644"/>
                  <a:gd name="connsiteX20" fmla="*/ 136021 w 607528"/>
                  <a:gd name="connsiteY20" fmla="*/ 136658 h 453644"/>
                  <a:gd name="connsiteX21" fmla="*/ 226509 w 607528"/>
                  <a:gd name="connsiteY21" fmla="*/ 139040 h 453644"/>
                  <a:gd name="connsiteX22" fmla="*/ 340809 w 607528"/>
                  <a:gd name="connsiteY22" fmla="*/ 165233 h 453644"/>
                  <a:gd name="connsiteX23" fmla="*/ 395578 w 607528"/>
                  <a:gd name="connsiteY23" fmla="*/ 153327 h 453644"/>
                  <a:gd name="connsiteX24" fmla="*/ 386053 w 607528"/>
                  <a:gd name="connsiteY24" fmla="*/ 91415 h 453644"/>
                  <a:gd name="connsiteX25" fmla="*/ 352715 w 607528"/>
                  <a:gd name="connsiteY25" fmla="*/ 43790 h 453644"/>
                  <a:gd name="connsiteX0" fmla="*/ 343473 w 598286"/>
                  <a:gd name="connsiteY0" fmla="*/ 43790 h 453644"/>
                  <a:gd name="connsiteX1" fmla="*/ 238698 w 598286"/>
                  <a:gd name="connsiteY1" fmla="*/ 5690 h 453644"/>
                  <a:gd name="connsiteX2" fmla="*/ 145829 w 598286"/>
                  <a:gd name="connsiteY2" fmla="*/ 5690 h 453644"/>
                  <a:gd name="connsiteX3" fmla="*/ 26767 w 598286"/>
                  <a:gd name="connsiteY3" fmla="*/ 58077 h 453644"/>
                  <a:gd name="connsiteX4" fmla="*/ 573 w 598286"/>
                  <a:gd name="connsiteY4" fmla="*/ 146183 h 453644"/>
                  <a:gd name="connsiteX5" fmla="*/ 41054 w 598286"/>
                  <a:gd name="connsiteY5" fmla="*/ 253340 h 453644"/>
                  <a:gd name="connsiteX6" fmla="*/ 148211 w 598286"/>
                  <a:gd name="connsiteY6" fmla="*/ 355733 h 453644"/>
                  <a:gd name="connsiteX7" fmla="*/ 245842 w 598286"/>
                  <a:gd name="connsiteY7" fmla="*/ 420027 h 453644"/>
                  <a:gd name="connsiteX8" fmla="*/ 333948 w 598286"/>
                  <a:gd name="connsiteY8" fmla="*/ 453365 h 453644"/>
                  <a:gd name="connsiteX9" fmla="*/ 450629 w 598286"/>
                  <a:gd name="connsiteY9" fmla="*/ 431933 h 453644"/>
                  <a:gd name="connsiteX10" fmla="*/ 531592 w 598286"/>
                  <a:gd name="connsiteY10" fmla="*/ 365258 h 453644"/>
                  <a:gd name="connsiteX11" fmla="*/ 595886 w 598286"/>
                  <a:gd name="connsiteY11" fmla="*/ 303346 h 453644"/>
                  <a:gd name="connsiteX12" fmla="*/ 581598 w 598286"/>
                  <a:gd name="connsiteY12" fmla="*/ 265246 h 453644"/>
                  <a:gd name="connsiteX13" fmla="*/ 553023 w 598286"/>
                  <a:gd name="connsiteY13" fmla="*/ 243815 h 453644"/>
                  <a:gd name="connsiteX14" fmla="*/ 524448 w 598286"/>
                  <a:gd name="connsiteY14" fmla="*/ 289058 h 453644"/>
                  <a:gd name="connsiteX15" fmla="*/ 457773 w 598286"/>
                  <a:gd name="connsiteY15" fmla="*/ 322396 h 453644"/>
                  <a:gd name="connsiteX16" fmla="*/ 364904 w 598286"/>
                  <a:gd name="connsiteY16" fmla="*/ 339065 h 453644"/>
                  <a:gd name="connsiteX17" fmla="*/ 250604 w 598286"/>
                  <a:gd name="connsiteY17" fmla="*/ 308108 h 453644"/>
                  <a:gd name="connsiteX18" fmla="*/ 174404 w 598286"/>
                  <a:gd name="connsiteY18" fmla="*/ 260483 h 453644"/>
                  <a:gd name="connsiteX19" fmla="*/ 126779 w 598286"/>
                  <a:gd name="connsiteY19" fmla="*/ 191427 h 453644"/>
                  <a:gd name="connsiteX20" fmla="*/ 126779 w 598286"/>
                  <a:gd name="connsiteY20" fmla="*/ 136658 h 453644"/>
                  <a:gd name="connsiteX21" fmla="*/ 217267 w 598286"/>
                  <a:gd name="connsiteY21" fmla="*/ 139040 h 453644"/>
                  <a:gd name="connsiteX22" fmla="*/ 331567 w 598286"/>
                  <a:gd name="connsiteY22" fmla="*/ 165233 h 453644"/>
                  <a:gd name="connsiteX23" fmla="*/ 386336 w 598286"/>
                  <a:gd name="connsiteY23" fmla="*/ 153327 h 453644"/>
                  <a:gd name="connsiteX24" fmla="*/ 376811 w 598286"/>
                  <a:gd name="connsiteY24" fmla="*/ 91415 h 453644"/>
                  <a:gd name="connsiteX25" fmla="*/ 343473 w 598286"/>
                  <a:gd name="connsiteY25" fmla="*/ 43790 h 453644"/>
                  <a:gd name="connsiteX0" fmla="*/ 342937 w 597750"/>
                  <a:gd name="connsiteY0" fmla="*/ 43790 h 453644"/>
                  <a:gd name="connsiteX1" fmla="*/ 238162 w 597750"/>
                  <a:gd name="connsiteY1" fmla="*/ 5690 h 453644"/>
                  <a:gd name="connsiteX2" fmla="*/ 145293 w 597750"/>
                  <a:gd name="connsiteY2" fmla="*/ 5690 h 453644"/>
                  <a:gd name="connsiteX3" fmla="*/ 35756 w 597750"/>
                  <a:gd name="connsiteY3" fmla="*/ 58077 h 453644"/>
                  <a:gd name="connsiteX4" fmla="*/ 37 w 597750"/>
                  <a:gd name="connsiteY4" fmla="*/ 146183 h 453644"/>
                  <a:gd name="connsiteX5" fmla="*/ 40518 w 597750"/>
                  <a:gd name="connsiteY5" fmla="*/ 253340 h 453644"/>
                  <a:gd name="connsiteX6" fmla="*/ 147675 w 597750"/>
                  <a:gd name="connsiteY6" fmla="*/ 355733 h 453644"/>
                  <a:gd name="connsiteX7" fmla="*/ 245306 w 597750"/>
                  <a:gd name="connsiteY7" fmla="*/ 420027 h 453644"/>
                  <a:gd name="connsiteX8" fmla="*/ 333412 w 597750"/>
                  <a:gd name="connsiteY8" fmla="*/ 453365 h 453644"/>
                  <a:gd name="connsiteX9" fmla="*/ 450093 w 597750"/>
                  <a:gd name="connsiteY9" fmla="*/ 431933 h 453644"/>
                  <a:gd name="connsiteX10" fmla="*/ 531056 w 597750"/>
                  <a:gd name="connsiteY10" fmla="*/ 365258 h 453644"/>
                  <a:gd name="connsiteX11" fmla="*/ 595350 w 597750"/>
                  <a:gd name="connsiteY11" fmla="*/ 303346 h 453644"/>
                  <a:gd name="connsiteX12" fmla="*/ 581062 w 597750"/>
                  <a:gd name="connsiteY12" fmla="*/ 265246 h 453644"/>
                  <a:gd name="connsiteX13" fmla="*/ 552487 w 597750"/>
                  <a:gd name="connsiteY13" fmla="*/ 243815 h 453644"/>
                  <a:gd name="connsiteX14" fmla="*/ 523912 w 597750"/>
                  <a:gd name="connsiteY14" fmla="*/ 289058 h 453644"/>
                  <a:gd name="connsiteX15" fmla="*/ 457237 w 597750"/>
                  <a:gd name="connsiteY15" fmla="*/ 322396 h 453644"/>
                  <a:gd name="connsiteX16" fmla="*/ 364368 w 597750"/>
                  <a:gd name="connsiteY16" fmla="*/ 339065 h 453644"/>
                  <a:gd name="connsiteX17" fmla="*/ 250068 w 597750"/>
                  <a:gd name="connsiteY17" fmla="*/ 308108 h 453644"/>
                  <a:gd name="connsiteX18" fmla="*/ 173868 w 597750"/>
                  <a:gd name="connsiteY18" fmla="*/ 260483 h 453644"/>
                  <a:gd name="connsiteX19" fmla="*/ 126243 w 597750"/>
                  <a:gd name="connsiteY19" fmla="*/ 191427 h 453644"/>
                  <a:gd name="connsiteX20" fmla="*/ 126243 w 597750"/>
                  <a:gd name="connsiteY20" fmla="*/ 136658 h 453644"/>
                  <a:gd name="connsiteX21" fmla="*/ 216731 w 597750"/>
                  <a:gd name="connsiteY21" fmla="*/ 139040 h 453644"/>
                  <a:gd name="connsiteX22" fmla="*/ 331031 w 597750"/>
                  <a:gd name="connsiteY22" fmla="*/ 165233 h 453644"/>
                  <a:gd name="connsiteX23" fmla="*/ 385800 w 597750"/>
                  <a:gd name="connsiteY23" fmla="*/ 153327 h 453644"/>
                  <a:gd name="connsiteX24" fmla="*/ 376275 w 597750"/>
                  <a:gd name="connsiteY24" fmla="*/ 91415 h 453644"/>
                  <a:gd name="connsiteX25" fmla="*/ 342937 w 597750"/>
                  <a:gd name="connsiteY25" fmla="*/ 43790 h 453644"/>
                  <a:gd name="connsiteX0" fmla="*/ 342900 w 597713"/>
                  <a:gd name="connsiteY0" fmla="*/ 43319 h 453173"/>
                  <a:gd name="connsiteX1" fmla="*/ 238125 w 597713"/>
                  <a:gd name="connsiteY1" fmla="*/ 5219 h 453173"/>
                  <a:gd name="connsiteX2" fmla="*/ 145256 w 597713"/>
                  <a:gd name="connsiteY2" fmla="*/ 5219 h 453173"/>
                  <a:gd name="connsiteX3" fmla="*/ 40482 w 597713"/>
                  <a:gd name="connsiteY3" fmla="*/ 50462 h 453173"/>
                  <a:gd name="connsiteX4" fmla="*/ 0 w 597713"/>
                  <a:gd name="connsiteY4" fmla="*/ 145712 h 453173"/>
                  <a:gd name="connsiteX5" fmla="*/ 40481 w 597713"/>
                  <a:gd name="connsiteY5" fmla="*/ 252869 h 453173"/>
                  <a:gd name="connsiteX6" fmla="*/ 147638 w 597713"/>
                  <a:gd name="connsiteY6" fmla="*/ 355262 h 453173"/>
                  <a:gd name="connsiteX7" fmla="*/ 245269 w 597713"/>
                  <a:gd name="connsiteY7" fmla="*/ 419556 h 453173"/>
                  <a:gd name="connsiteX8" fmla="*/ 333375 w 597713"/>
                  <a:gd name="connsiteY8" fmla="*/ 452894 h 453173"/>
                  <a:gd name="connsiteX9" fmla="*/ 450056 w 597713"/>
                  <a:gd name="connsiteY9" fmla="*/ 431462 h 453173"/>
                  <a:gd name="connsiteX10" fmla="*/ 531019 w 597713"/>
                  <a:gd name="connsiteY10" fmla="*/ 364787 h 453173"/>
                  <a:gd name="connsiteX11" fmla="*/ 595313 w 597713"/>
                  <a:gd name="connsiteY11" fmla="*/ 302875 h 453173"/>
                  <a:gd name="connsiteX12" fmla="*/ 581025 w 597713"/>
                  <a:gd name="connsiteY12" fmla="*/ 264775 h 453173"/>
                  <a:gd name="connsiteX13" fmla="*/ 552450 w 597713"/>
                  <a:gd name="connsiteY13" fmla="*/ 243344 h 453173"/>
                  <a:gd name="connsiteX14" fmla="*/ 523875 w 597713"/>
                  <a:gd name="connsiteY14" fmla="*/ 288587 h 453173"/>
                  <a:gd name="connsiteX15" fmla="*/ 457200 w 597713"/>
                  <a:gd name="connsiteY15" fmla="*/ 321925 h 453173"/>
                  <a:gd name="connsiteX16" fmla="*/ 364331 w 597713"/>
                  <a:gd name="connsiteY16" fmla="*/ 338594 h 453173"/>
                  <a:gd name="connsiteX17" fmla="*/ 250031 w 597713"/>
                  <a:gd name="connsiteY17" fmla="*/ 307637 h 453173"/>
                  <a:gd name="connsiteX18" fmla="*/ 173831 w 597713"/>
                  <a:gd name="connsiteY18" fmla="*/ 260012 h 453173"/>
                  <a:gd name="connsiteX19" fmla="*/ 126206 w 597713"/>
                  <a:gd name="connsiteY19" fmla="*/ 190956 h 453173"/>
                  <a:gd name="connsiteX20" fmla="*/ 126206 w 597713"/>
                  <a:gd name="connsiteY20" fmla="*/ 136187 h 453173"/>
                  <a:gd name="connsiteX21" fmla="*/ 216694 w 597713"/>
                  <a:gd name="connsiteY21" fmla="*/ 138569 h 453173"/>
                  <a:gd name="connsiteX22" fmla="*/ 330994 w 597713"/>
                  <a:gd name="connsiteY22" fmla="*/ 164762 h 453173"/>
                  <a:gd name="connsiteX23" fmla="*/ 385763 w 597713"/>
                  <a:gd name="connsiteY23" fmla="*/ 152856 h 453173"/>
                  <a:gd name="connsiteX24" fmla="*/ 376238 w 597713"/>
                  <a:gd name="connsiteY24" fmla="*/ 90944 h 453173"/>
                  <a:gd name="connsiteX25" fmla="*/ 342900 w 597713"/>
                  <a:gd name="connsiteY25" fmla="*/ 43319 h 453173"/>
                  <a:gd name="connsiteX0" fmla="*/ 342900 w 597713"/>
                  <a:gd name="connsiteY0" fmla="*/ 43319 h 453173"/>
                  <a:gd name="connsiteX1" fmla="*/ 238125 w 597713"/>
                  <a:gd name="connsiteY1" fmla="*/ 5219 h 453173"/>
                  <a:gd name="connsiteX2" fmla="*/ 145256 w 597713"/>
                  <a:gd name="connsiteY2" fmla="*/ 5219 h 453173"/>
                  <a:gd name="connsiteX3" fmla="*/ 40482 w 597713"/>
                  <a:gd name="connsiteY3" fmla="*/ 50462 h 453173"/>
                  <a:gd name="connsiteX4" fmla="*/ 0 w 597713"/>
                  <a:gd name="connsiteY4" fmla="*/ 145712 h 453173"/>
                  <a:gd name="connsiteX5" fmla="*/ 40481 w 597713"/>
                  <a:gd name="connsiteY5" fmla="*/ 252869 h 453173"/>
                  <a:gd name="connsiteX6" fmla="*/ 145257 w 597713"/>
                  <a:gd name="connsiteY6" fmla="*/ 364787 h 453173"/>
                  <a:gd name="connsiteX7" fmla="*/ 245269 w 597713"/>
                  <a:gd name="connsiteY7" fmla="*/ 419556 h 453173"/>
                  <a:gd name="connsiteX8" fmla="*/ 333375 w 597713"/>
                  <a:gd name="connsiteY8" fmla="*/ 452894 h 453173"/>
                  <a:gd name="connsiteX9" fmla="*/ 450056 w 597713"/>
                  <a:gd name="connsiteY9" fmla="*/ 431462 h 453173"/>
                  <a:gd name="connsiteX10" fmla="*/ 531019 w 597713"/>
                  <a:gd name="connsiteY10" fmla="*/ 364787 h 453173"/>
                  <a:gd name="connsiteX11" fmla="*/ 595313 w 597713"/>
                  <a:gd name="connsiteY11" fmla="*/ 302875 h 453173"/>
                  <a:gd name="connsiteX12" fmla="*/ 581025 w 597713"/>
                  <a:gd name="connsiteY12" fmla="*/ 264775 h 453173"/>
                  <a:gd name="connsiteX13" fmla="*/ 552450 w 597713"/>
                  <a:gd name="connsiteY13" fmla="*/ 243344 h 453173"/>
                  <a:gd name="connsiteX14" fmla="*/ 523875 w 597713"/>
                  <a:gd name="connsiteY14" fmla="*/ 288587 h 453173"/>
                  <a:gd name="connsiteX15" fmla="*/ 457200 w 597713"/>
                  <a:gd name="connsiteY15" fmla="*/ 321925 h 453173"/>
                  <a:gd name="connsiteX16" fmla="*/ 364331 w 597713"/>
                  <a:gd name="connsiteY16" fmla="*/ 338594 h 453173"/>
                  <a:gd name="connsiteX17" fmla="*/ 250031 w 597713"/>
                  <a:gd name="connsiteY17" fmla="*/ 307637 h 453173"/>
                  <a:gd name="connsiteX18" fmla="*/ 173831 w 597713"/>
                  <a:gd name="connsiteY18" fmla="*/ 260012 h 453173"/>
                  <a:gd name="connsiteX19" fmla="*/ 126206 w 597713"/>
                  <a:gd name="connsiteY19" fmla="*/ 190956 h 453173"/>
                  <a:gd name="connsiteX20" fmla="*/ 126206 w 597713"/>
                  <a:gd name="connsiteY20" fmla="*/ 136187 h 453173"/>
                  <a:gd name="connsiteX21" fmla="*/ 216694 w 597713"/>
                  <a:gd name="connsiteY21" fmla="*/ 138569 h 453173"/>
                  <a:gd name="connsiteX22" fmla="*/ 330994 w 597713"/>
                  <a:gd name="connsiteY22" fmla="*/ 164762 h 453173"/>
                  <a:gd name="connsiteX23" fmla="*/ 385763 w 597713"/>
                  <a:gd name="connsiteY23" fmla="*/ 152856 h 453173"/>
                  <a:gd name="connsiteX24" fmla="*/ 376238 w 597713"/>
                  <a:gd name="connsiteY24" fmla="*/ 90944 h 453173"/>
                  <a:gd name="connsiteX25" fmla="*/ 342900 w 597713"/>
                  <a:gd name="connsiteY25" fmla="*/ 43319 h 453173"/>
                  <a:gd name="connsiteX0" fmla="*/ 342900 w 597713"/>
                  <a:gd name="connsiteY0" fmla="*/ 43319 h 452950"/>
                  <a:gd name="connsiteX1" fmla="*/ 238125 w 597713"/>
                  <a:gd name="connsiteY1" fmla="*/ 5219 h 452950"/>
                  <a:gd name="connsiteX2" fmla="*/ 145256 w 597713"/>
                  <a:gd name="connsiteY2" fmla="*/ 5219 h 452950"/>
                  <a:gd name="connsiteX3" fmla="*/ 40482 w 597713"/>
                  <a:gd name="connsiteY3" fmla="*/ 50462 h 452950"/>
                  <a:gd name="connsiteX4" fmla="*/ 0 w 597713"/>
                  <a:gd name="connsiteY4" fmla="*/ 145712 h 452950"/>
                  <a:gd name="connsiteX5" fmla="*/ 40481 w 597713"/>
                  <a:gd name="connsiteY5" fmla="*/ 252869 h 452950"/>
                  <a:gd name="connsiteX6" fmla="*/ 145257 w 597713"/>
                  <a:gd name="connsiteY6" fmla="*/ 364787 h 452950"/>
                  <a:gd name="connsiteX7" fmla="*/ 245269 w 597713"/>
                  <a:gd name="connsiteY7" fmla="*/ 426700 h 452950"/>
                  <a:gd name="connsiteX8" fmla="*/ 333375 w 597713"/>
                  <a:gd name="connsiteY8" fmla="*/ 452894 h 452950"/>
                  <a:gd name="connsiteX9" fmla="*/ 450056 w 597713"/>
                  <a:gd name="connsiteY9" fmla="*/ 431462 h 452950"/>
                  <a:gd name="connsiteX10" fmla="*/ 531019 w 597713"/>
                  <a:gd name="connsiteY10" fmla="*/ 364787 h 452950"/>
                  <a:gd name="connsiteX11" fmla="*/ 595313 w 597713"/>
                  <a:gd name="connsiteY11" fmla="*/ 302875 h 452950"/>
                  <a:gd name="connsiteX12" fmla="*/ 581025 w 597713"/>
                  <a:gd name="connsiteY12" fmla="*/ 264775 h 452950"/>
                  <a:gd name="connsiteX13" fmla="*/ 552450 w 597713"/>
                  <a:gd name="connsiteY13" fmla="*/ 243344 h 452950"/>
                  <a:gd name="connsiteX14" fmla="*/ 523875 w 597713"/>
                  <a:gd name="connsiteY14" fmla="*/ 288587 h 452950"/>
                  <a:gd name="connsiteX15" fmla="*/ 457200 w 597713"/>
                  <a:gd name="connsiteY15" fmla="*/ 321925 h 452950"/>
                  <a:gd name="connsiteX16" fmla="*/ 364331 w 597713"/>
                  <a:gd name="connsiteY16" fmla="*/ 338594 h 452950"/>
                  <a:gd name="connsiteX17" fmla="*/ 250031 w 597713"/>
                  <a:gd name="connsiteY17" fmla="*/ 307637 h 452950"/>
                  <a:gd name="connsiteX18" fmla="*/ 173831 w 597713"/>
                  <a:gd name="connsiteY18" fmla="*/ 260012 h 452950"/>
                  <a:gd name="connsiteX19" fmla="*/ 126206 w 597713"/>
                  <a:gd name="connsiteY19" fmla="*/ 190956 h 452950"/>
                  <a:gd name="connsiteX20" fmla="*/ 126206 w 597713"/>
                  <a:gd name="connsiteY20" fmla="*/ 136187 h 452950"/>
                  <a:gd name="connsiteX21" fmla="*/ 216694 w 597713"/>
                  <a:gd name="connsiteY21" fmla="*/ 138569 h 452950"/>
                  <a:gd name="connsiteX22" fmla="*/ 330994 w 597713"/>
                  <a:gd name="connsiteY22" fmla="*/ 164762 h 452950"/>
                  <a:gd name="connsiteX23" fmla="*/ 385763 w 597713"/>
                  <a:gd name="connsiteY23" fmla="*/ 152856 h 452950"/>
                  <a:gd name="connsiteX24" fmla="*/ 376238 w 597713"/>
                  <a:gd name="connsiteY24" fmla="*/ 90944 h 452950"/>
                  <a:gd name="connsiteX25" fmla="*/ 342900 w 597713"/>
                  <a:gd name="connsiteY25" fmla="*/ 43319 h 452950"/>
                  <a:gd name="connsiteX0" fmla="*/ 342900 w 597713"/>
                  <a:gd name="connsiteY0" fmla="*/ 43319 h 452950"/>
                  <a:gd name="connsiteX1" fmla="*/ 238125 w 597713"/>
                  <a:gd name="connsiteY1" fmla="*/ 5219 h 452950"/>
                  <a:gd name="connsiteX2" fmla="*/ 145256 w 597713"/>
                  <a:gd name="connsiteY2" fmla="*/ 5219 h 452950"/>
                  <a:gd name="connsiteX3" fmla="*/ 40482 w 597713"/>
                  <a:gd name="connsiteY3" fmla="*/ 50462 h 452950"/>
                  <a:gd name="connsiteX4" fmla="*/ 0 w 597713"/>
                  <a:gd name="connsiteY4" fmla="*/ 145712 h 452950"/>
                  <a:gd name="connsiteX5" fmla="*/ 40481 w 597713"/>
                  <a:gd name="connsiteY5" fmla="*/ 252869 h 452950"/>
                  <a:gd name="connsiteX6" fmla="*/ 145257 w 597713"/>
                  <a:gd name="connsiteY6" fmla="*/ 364787 h 452950"/>
                  <a:gd name="connsiteX7" fmla="*/ 245269 w 597713"/>
                  <a:gd name="connsiteY7" fmla="*/ 426700 h 452950"/>
                  <a:gd name="connsiteX8" fmla="*/ 333375 w 597713"/>
                  <a:gd name="connsiteY8" fmla="*/ 452894 h 452950"/>
                  <a:gd name="connsiteX9" fmla="*/ 450056 w 597713"/>
                  <a:gd name="connsiteY9" fmla="*/ 431462 h 452950"/>
                  <a:gd name="connsiteX10" fmla="*/ 531019 w 597713"/>
                  <a:gd name="connsiteY10" fmla="*/ 364787 h 452950"/>
                  <a:gd name="connsiteX11" fmla="*/ 595313 w 597713"/>
                  <a:gd name="connsiteY11" fmla="*/ 302875 h 452950"/>
                  <a:gd name="connsiteX12" fmla="*/ 581025 w 597713"/>
                  <a:gd name="connsiteY12" fmla="*/ 264775 h 452950"/>
                  <a:gd name="connsiteX13" fmla="*/ 552450 w 597713"/>
                  <a:gd name="connsiteY13" fmla="*/ 243344 h 452950"/>
                  <a:gd name="connsiteX14" fmla="*/ 523875 w 597713"/>
                  <a:gd name="connsiteY14" fmla="*/ 288587 h 452950"/>
                  <a:gd name="connsiteX15" fmla="*/ 457200 w 597713"/>
                  <a:gd name="connsiteY15" fmla="*/ 321925 h 452950"/>
                  <a:gd name="connsiteX16" fmla="*/ 364331 w 597713"/>
                  <a:gd name="connsiteY16" fmla="*/ 338594 h 452950"/>
                  <a:gd name="connsiteX17" fmla="*/ 250031 w 597713"/>
                  <a:gd name="connsiteY17" fmla="*/ 307637 h 452950"/>
                  <a:gd name="connsiteX18" fmla="*/ 173831 w 597713"/>
                  <a:gd name="connsiteY18" fmla="*/ 260012 h 452950"/>
                  <a:gd name="connsiteX19" fmla="*/ 126206 w 597713"/>
                  <a:gd name="connsiteY19" fmla="*/ 190956 h 452950"/>
                  <a:gd name="connsiteX20" fmla="*/ 140494 w 597713"/>
                  <a:gd name="connsiteY20" fmla="*/ 145712 h 452950"/>
                  <a:gd name="connsiteX21" fmla="*/ 216694 w 597713"/>
                  <a:gd name="connsiteY21" fmla="*/ 138569 h 452950"/>
                  <a:gd name="connsiteX22" fmla="*/ 330994 w 597713"/>
                  <a:gd name="connsiteY22" fmla="*/ 164762 h 452950"/>
                  <a:gd name="connsiteX23" fmla="*/ 385763 w 597713"/>
                  <a:gd name="connsiteY23" fmla="*/ 152856 h 452950"/>
                  <a:gd name="connsiteX24" fmla="*/ 376238 w 597713"/>
                  <a:gd name="connsiteY24" fmla="*/ 90944 h 452950"/>
                  <a:gd name="connsiteX25" fmla="*/ 342900 w 597713"/>
                  <a:gd name="connsiteY25" fmla="*/ 43319 h 452950"/>
                  <a:gd name="connsiteX0" fmla="*/ 342900 w 597713"/>
                  <a:gd name="connsiteY0" fmla="*/ 43319 h 452950"/>
                  <a:gd name="connsiteX1" fmla="*/ 238125 w 597713"/>
                  <a:gd name="connsiteY1" fmla="*/ 5219 h 452950"/>
                  <a:gd name="connsiteX2" fmla="*/ 145256 w 597713"/>
                  <a:gd name="connsiteY2" fmla="*/ 5219 h 452950"/>
                  <a:gd name="connsiteX3" fmla="*/ 40482 w 597713"/>
                  <a:gd name="connsiteY3" fmla="*/ 50462 h 452950"/>
                  <a:gd name="connsiteX4" fmla="*/ 0 w 597713"/>
                  <a:gd name="connsiteY4" fmla="*/ 145712 h 452950"/>
                  <a:gd name="connsiteX5" fmla="*/ 40481 w 597713"/>
                  <a:gd name="connsiteY5" fmla="*/ 252869 h 452950"/>
                  <a:gd name="connsiteX6" fmla="*/ 145257 w 597713"/>
                  <a:gd name="connsiteY6" fmla="*/ 364787 h 452950"/>
                  <a:gd name="connsiteX7" fmla="*/ 245269 w 597713"/>
                  <a:gd name="connsiteY7" fmla="*/ 426700 h 452950"/>
                  <a:gd name="connsiteX8" fmla="*/ 333375 w 597713"/>
                  <a:gd name="connsiteY8" fmla="*/ 452894 h 452950"/>
                  <a:gd name="connsiteX9" fmla="*/ 450056 w 597713"/>
                  <a:gd name="connsiteY9" fmla="*/ 431462 h 452950"/>
                  <a:gd name="connsiteX10" fmla="*/ 531019 w 597713"/>
                  <a:gd name="connsiteY10" fmla="*/ 364787 h 452950"/>
                  <a:gd name="connsiteX11" fmla="*/ 595313 w 597713"/>
                  <a:gd name="connsiteY11" fmla="*/ 302875 h 452950"/>
                  <a:gd name="connsiteX12" fmla="*/ 581025 w 597713"/>
                  <a:gd name="connsiteY12" fmla="*/ 264775 h 452950"/>
                  <a:gd name="connsiteX13" fmla="*/ 552450 w 597713"/>
                  <a:gd name="connsiteY13" fmla="*/ 243344 h 452950"/>
                  <a:gd name="connsiteX14" fmla="*/ 523875 w 597713"/>
                  <a:gd name="connsiteY14" fmla="*/ 288587 h 452950"/>
                  <a:gd name="connsiteX15" fmla="*/ 457200 w 597713"/>
                  <a:gd name="connsiteY15" fmla="*/ 321925 h 452950"/>
                  <a:gd name="connsiteX16" fmla="*/ 364331 w 597713"/>
                  <a:gd name="connsiteY16" fmla="*/ 338594 h 452950"/>
                  <a:gd name="connsiteX17" fmla="*/ 250031 w 597713"/>
                  <a:gd name="connsiteY17" fmla="*/ 307637 h 452950"/>
                  <a:gd name="connsiteX18" fmla="*/ 173831 w 597713"/>
                  <a:gd name="connsiteY18" fmla="*/ 260012 h 452950"/>
                  <a:gd name="connsiteX19" fmla="*/ 133349 w 597713"/>
                  <a:gd name="connsiteY19" fmla="*/ 190956 h 452950"/>
                  <a:gd name="connsiteX20" fmla="*/ 140494 w 597713"/>
                  <a:gd name="connsiteY20" fmla="*/ 145712 h 452950"/>
                  <a:gd name="connsiteX21" fmla="*/ 216694 w 597713"/>
                  <a:gd name="connsiteY21" fmla="*/ 138569 h 452950"/>
                  <a:gd name="connsiteX22" fmla="*/ 330994 w 597713"/>
                  <a:gd name="connsiteY22" fmla="*/ 164762 h 452950"/>
                  <a:gd name="connsiteX23" fmla="*/ 385763 w 597713"/>
                  <a:gd name="connsiteY23" fmla="*/ 152856 h 452950"/>
                  <a:gd name="connsiteX24" fmla="*/ 376238 w 597713"/>
                  <a:gd name="connsiteY24" fmla="*/ 90944 h 452950"/>
                  <a:gd name="connsiteX25" fmla="*/ 342900 w 597713"/>
                  <a:gd name="connsiteY25" fmla="*/ 43319 h 452950"/>
                  <a:gd name="connsiteX0" fmla="*/ 342900 w 597713"/>
                  <a:gd name="connsiteY0" fmla="*/ 43319 h 452950"/>
                  <a:gd name="connsiteX1" fmla="*/ 238125 w 597713"/>
                  <a:gd name="connsiteY1" fmla="*/ 5219 h 452950"/>
                  <a:gd name="connsiteX2" fmla="*/ 145256 w 597713"/>
                  <a:gd name="connsiteY2" fmla="*/ 5219 h 452950"/>
                  <a:gd name="connsiteX3" fmla="*/ 40482 w 597713"/>
                  <a:gd name="connsiteY3" fmla="*/ 50462 h 452950"/>
                  <a:gd name="connsiteX4" fmla="*/ 0 w 597713"/>
                  <a:gd name="connsiteY4" fmla="*/ 145712 h 452950"/>
                  <a:gd name="connsiteX5" fmla="*/ 40481 w 597713"/>
                  <a:gd name="connsiteY5" fmla="*/ 252869 h 452950"/>
                  <a:gd name="connsiteX6" fmla="*/ 145257 w 597713"/>
                  <a:gd name="connsiteY6" fmla="*/ 364787 h 452950"/>
                  <a:gd name="connsiteX7" fmla="*/ 245269 w 597713"/>
                  <a:gd name="connsiteY7" fmla="*/ 426700 h 452950"/>
                  <a:gd name="connsiteX8" fmla="*/ 333375 w 597713"/>
                  <a:gd name="connsiteY8" fmla="*/ 452894 h 452950"/>
                  <a:gd name="connsiteX9" fmla="*/ 450056 w 597713"/>
                  <a:gd name="connsiteY9" fmla="*/ 431462 h 452950"/>
                  <a:gd name="connsiteX10" fmla="*/ 531019 w 597713"/>
                  <a:gd name="connsiteY10" fmla="*/ 364787 h 452950"/>
                  <a:gd name="connsiteX11" fmla="*/ 595313 w 597713"/>
                  <a:gd name="connsiteY11" fmla="*/ 302875 h 452950"/>
                  <a:gd name="connsiteX12" fmla="*/ 581025 w 597713"/>
                  <a:gd name="connsiteY12" fmla="*/ 264775 h 452950"/>
                  <a:gd name="connsiteX13" fmla="*/ 552450 w 597713"/>
                  <a:gd name="connsiteY13" fmla="*/ 243344 h 452950"/>
                  <a:gd name="connsiteX14" fmla="*/ 523875 w 597713"/>
                  <a:gd name="connsiteY14" fmla="*/ 288587 h 452950"/>
                  <a:gd name="connsiteX15" fmla="*/ 457200 w 597713"/>
                  <a:gd name="connsiteY15" fmla="*/ 321925 h 452950"/>
                  <a:gd name="connsiteX16" fmla="*/ 364331 w 597713"/>
                  <a:gd name="connsiteY16" fmla="*/ 338594 h 452950"/>
                  <a:gd name="connsiteX17" fmla="*/ 250031 w 597713"/>
                  <a:gd name="connsiteY17" fmla="*/ 307637 h 452950"/>
                  <a:gd name="connsiteX18" fmla="*/ 178594 w 597713"/>
                  <a:gd name="connsiteY18" fmla="*/ 257631 h 452950"/>
                  <a:gd name="connsiteX19" fmla="*/ 133349 w 597713"/>
                  <a:gd name="connsiteY19" fmla="*/ 190956 h 452950"/>
                  <a:gd name="connsiteX20" fmla="*/ 140494 w 597713"/>
                  <a:gd name="connsiteY20" fmla="*/ 145712 h 452950"/>
                  <a:gd name="connsiteX21" fmla="*/ 216694 w 597713"/>
                  <a:gd name="connsiteY21" fmla="*/ 138569 h 452950"/>
                  <a:gd name="connsiteX22" fmla="*/ 330994 w 597713"/>
                  <a:gd name="connsiteY22" fmla="*/ 164762 h 452950"/>
                  <a:gd name="connsiteX23" fmla="*/ 385763 w 597713"/>
                  <a:gd name="connsiteY23" fmla="*/ 152856 h 452950"/>
                  <a:gd name="connsiteX24" fmla="*/ 376238 w 597713"/>
                  <a:gd name="connsiteY24" fmla="*/ 90944 h 452950"/>
                  <a:gd name="connsiteX25" fmla="*/ 342900 w 597713"/>
                  <a:gd name="connsiteY25" fmla="*/ 43319 h 452950"/>
                  <a:gd name="connsiteX0" fmla="*/ 333375 w 597713"/>
                  <a:gd name="connsiteY0" fmla="*/ 43319 h 452950"/>
                  <a:gd name="connsiteX1" fmla="*/ 238125 w 597713"/>
                  <a:gd name="connsiteY1" fmla="*/ 5219 h 452950"/>
                  <a:gd name="connsiteX2" fmla="*/ 145256 w 597713"/>
                  <a:gd name="connsiteY2" fmla="*/ 5219 h 452950"/>
                  <a:gd name="connsiteX3" fmla="*/ 40482 w 597713"/>
                  <a:gd name="connsiteY3" fmla="*/ 50462 h 452950"/>
                  <a:gd name="connsiteX4" fmla="*/ 0 w 597713"/>
                  <a:gd name="connsiteY4" fmla="*/ 145712 h 452950"/>
                  <a:gd name="connsiteX5" fmla="*/ 40481 w 597713"/>
                  <a:gd name="connsiteY5" fmla="*/ 252869 h 452950"/>
                  <a:gd name="connsiteX6" fmla="*/ 145257 w 597713"/>
                  <a:gd name="connsiteY6" fmla="*/ 364787 h 452950"/>
                  <a:gd name="connsiteX7" fmla="*/ 245269 w 597713"/>
                  <a:gd name="connsiteY7" fmla="*/ 426700 h 452950"/>
                  <a:gd name="connsiteX8" fmla="*/ 333375 w 597713"/>
                  <a:gd name="connsiteY8" fmla="*/ 452894 h 452950"/>
                  <a:gd name="connsiteX9" fmla="*/ 450056 w 597713"/>
                  <a:gd name="connsiteY9" fmla="*/ 431462 h 452950"/>
                  <a:gd name="connsiteX10" fmla="*/ 531019 w 597713"/>
                  <a:gd name="connsiteY10" fmla="*/ 364787 h 452950"/>
                  <a:gd name="connsiteX11" fmla="*/ 595313 w 597713"/>
                  <a:gd name="connsiteY11" fmla="*/ 302875 h 452950"/>
                  <a:gd name="connsiteX12" fmla="*/ 581025 w 597713"/>
                  <a:gd name="connsiteY12" fmla="*/ 264775 h 452950"/>
                  <a:gd name="connsiteX13" fmla="*/ 552450 w 597713"/>
                  <a:gd name="connsiteY13" fmla="*/ 243344 h 452950"/>
                  <a:gd name="connsiteX14" fmla="*/ 523875 w 597713"/>
                  <a:gd name="connsiteY14" fmla="*/ 288587 h 452950"/>
                  <a:gd name="connsiteX15" fmla="*/ 457200 w 597713"/>
                  <a:gd name="connsiteY15" fmla="*/ 321925 h 452950"/>
                  <a:gd name="connsiteX16" fmla="*/ 364331 w 597713"/>
                  <a:gd name="connsiteY16" fmla="*/ 338594 h 452950"/>
                  <a:gd name="connsiteX17" fmla="*/ 250031 w 597713"/>
                  <a:gd name="connsiteY17" fmla="*/ 307637 h 452950"/>
                  <a:gd name="connsiteX18" fmla="*/ 178594 w 597713"/>
                  <a:gd name="connsiteY18" fmla="*/ 257631 h 452950"/>
                  <a:gd name="connsiteX19" fmla="*/ 133349 w 597713"/>
                  <a:gd name="connsiteY19" fmla="*/ 190956 h 452950"/>
                  <a:gd name="connsiteX20" fmla="*/ 140494 w 597713"/>
                  <a:gd name="connsiteY20" fmla="*/ 145712 h 452950"/>
                  <a:gd name="connsiteX21" fmla="*/ 216694 w 597713"/>
                  <a:gd name="connsiteY21" fmla="*/ 138569 h 452950"/>
                  <a:gd name="connsiteX22" fmla="*/ 330994 w 597713"/>
                  <a:gd name="connsiteY22" fmla="*/ 164762 h 452950"/>
                  <a:gd name="connsiteX23" fmla="*/ 385763 w 597713"/>
                  <a:gd name="connsiteY23" fmla="*/ 152856 h 452950"/>
                  <a:gd name="connsiteX24" fmla="*/ 376238 w 597713"/>
                  <a:gd name="connsiteY24" fmla="*/ 90944 h 452950"/>
                  <a:gd name="connsiteX25" fmla="*/ 333375 w 597713"/>
                  <a:gd name="connsiteY25" fmla="*/ 43319 h 452950"/>
                  <a:gd name="connsiteX0" fmla="*/ 333375 w 597713"/>
                  <a:gd name="connsiteY0" fmla="*/ 43319 h 452950"/>
                  <a:gd name="connsiteX1" fmla="*/ 238125 w 597713"/>
                  <a:gd name="connsiteY1" fmla="*/ 5219 h 452950"/>
                  <a:gd name="connsiteX2" fmla="*/ 145256 w 597713"/>
                  <a:gd name="connsiteY2" fmla="*/ 5219 h 452950"/>
                  <a:gd name="connsiteX3" fmla="*/ 40482 w 597713"/>
                  <a:gd name="connsiteY3" fmla="*/ 50462 h 452950"/>
                  <a:gd name="connsiteX4" fmla="*/ 0 w 597713"/>
                  <a:gd name="connsiteY4" fmla="*/ 145712 h 452950"/>
                  <a:gd name="connsiteX5" fmla="*/ 40481 w 597713"/>
                  <a:gd name="connsiteY5" fmla="*/ 252869 h 452950"/>
                  <a:gd name="connsiteX6" fmla="*/ 145257 w 597713"/>
                  <a:gd name="connsiteY6" fmla="*/ 364787 h 452950"/>
                  <a:gd name="connsiteX7" fmla="*/ 245269 w 597713"/>
                  <a:gd name="connsiteY7" fmla="*/ 426700 h 452950"/>
                  <a:gd name="connsiteX8" fmla="*/ 333375 w 597713"/>
                  <a:gd name="connsiteY8" fmla="*/ 452894 h 452950"/>
                  <a:gd name="connsiteX9" fmla="*/ 450056 w 597713"/>
                  <a:gd name="connsiteY9" fmla="*/ 431462 h 452950"/>
                  <a:gd name="connsiteX10" fmla="*/ 531019 w 597713"/>
                  <a:gd name="connsiteY10" fmla="*/ 364787 h 452950"/>
                  <a:gd name="connsiteX11" fmla="*/ 595313 w 597713"/>
                  <a:gd name="connsiteY11" fmla="*/ 302875 h 452950"/>
                  <a:gd name="connsiteX12" fmla="*/ 581025 w 597713"/>
                  <a:gd name="connsiteY12" fmla="*/ 264775 h 452950"/>
                  <a:gd name="connsiteX13" fmla="*/ 552450 w 597713"/>
                  <a:gd name="connsiteY13" fmla="*/ 243344 h 452950"/>
                  <a:gd name="connsiteX14" fmla="*/ 523875 w 597713"/>
                  <a:gd name="connsiteY14" fmla="*/ 288587 h 452950"/>
                  <a:gd name="connsiteX15" fmla="*/ 457200 w 597713"/>
                  <a:gd name="connsiteY15" fmla="*/ 321925 h 452950"/>
                  <a:gd name="connsiteX16" fmla="*/ 364331 w 597713"/>
                  <a:gd name="connsiteY16" fmla="*/ 338594 h 452950"/>
                  <a:gd name="connsiteX17" fmla="*/ 250031 w 597713"/>
                  <a:gd name="connsiteY17" fmla="*/ 307637 h 452950"/>
                  <a:gd name="connsiteX18" fmla="*/ 178594 w 597713"/>
                  <a:gd name="connsiteY18" fmla="*/ 257631 h 452950"/>
                  <a:gd name="connsiteX19" fmla="*/ 133349 w 597713"/>
                  <a:gd name="connsiteY19" fmla="*/ 190956 h 452950"/>
                  <a:gd name="connsiteX20" fmla="*/ 140494 w 597713"/>
                  <a:gd name="connsiteY20" fmla="*/ 145712 h 452950"/>
                  <a:gd name="connsiteX21" fmla="*/ 216694 w 597713"/>
                  <a:gd name="connsiteY21" fmla="*/ 138569 h 452950"/>
                  <a:gd name="connsiteX22" fmla="*/ 330994 w 597713"/>
                  <a:gd name="connsiteY22" fmla="*/ 164762 h 452950"/>
                  <a:gd name="connsiteX23" fmla="*/ 385763 w 597713"/>
                  <a:gd name="connsiteY23" fmla="*/ 152856 h 452950"/>
                  <a:gd name="connsiteX24" fmla="*/ 369094 w 597713"/>
                  <a:gd name="connsiteY24" fmla="*/ 98088 h 452950"/>
                  <a:gd name="connsiteX25" fmla="*/ 333375 w 597713"/>
                  <a:gd name="connsiteY25" fmla="*/ 43319 h 45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97713" h="452950">
                    <a:moveTo>
                      <a:pt x="333375" y="43319"/>
                    </a:moveTo>
                    <a:cubicBezTo>
                      <a:pt x="311547" y="27841"/>
                      <a:pt x="269478" y="11569"/>
                      <a:pt x="238125" y="5219"/>
                    </a:cubicBezTo>
                    <a:cubicBezTo>
                      <a:pt x="206772" y="-1131"/>
                      <a:pt x="178197" y="-2322"/>
                      <a:pt x="145256" y="5219"/>
                    </a:cubicBezTo>
                    <a:cubicBezTo>
                      <a:pt x="112316" y="12760"/>
                      <a:pt x="64691" y="27047"/>
                      <a:pt x="40482" y="50462"/>
                    </a:cubicBezTo>
                    <a:cubicBezTo>
                      <a:pt x="16273" y="73877"/>
                      <a:pt x="0" y="111978"/>
                      <a:pt x="0" y="145712"/>
                    </a:cubicBezTo>
                    <a:cubicBezTo>
                      <a:pt x="0" y="179446"/>
                      <a:pt x="16272" y="216357"/>
                      <a:pt x="40481" y="252869"/>
                    </a:cubicBezTo>
                    <a:cubicBezTo>
                      <a:pt x="64691" y="289382"/>
                      <a:pt x="111126" y="335815"/>
                      <a:pt x="145257" y="364787"/>
                    </a:cubicBezTo>
                    <a:cubicBezTo>
                      <a:pt x="179388" y="393759"/>
                      <a:pt x="213916" y="412016"/>
                      <a:pt x="245269" y="426700"/>
                    </a:cubicBezTo>
                    <a:cubicBezTo>
                      <a:pt x="276622" y="441384"/>
                      <a:pt x="299244" y="452100"/>
                      <a:pt x="333375" y="452894"/>
                    </a:cubicBezTo>
                    <a:cubicBezTo>
                      <a:pt x="367506" y="453688"/>
                      <a:pt x="417115" y="446146"/>
                      <a:pt x="450056" y="431462"/>
                    </a:cubicBezTo>
                    <a:cubicBezTo>
                      <a:pt x="482997" y="416778"/>
                      <a:pt x="506810" y="386218"/>
                      <a:pt x="531019" y="364787"/>
                    </a:cubicBezTo>
                    <a:cubicBezTo>
                      <a:pt x="555228" y="343356"/>
                      <a:pt x="586979" y="319544"/>
                      <a:pt x="595313" y="302875"/>
                    </a:cubicBezTo>
                    <a:cubicBezTo>
                      <a:pt x="603647" y="286206"/>
                      <a:pt x="588169" y="274697"/>
                      <a:pt x="581025" y="264775"/>
                    </a:cubicBezTo>
                    <a:cubicBezTo>
                      <a:pt x="573881" y="254853"/>
                      <a:pt x="561975" y="239375"/>
                      <a:pt x="552450" y="243344"/>
                    </a:cubicBezTo>
                    <a:cubicBezTo>
                      <a:pt x="542925" y="247313"/>
                      <a:pt x="539750" y="275490"/>
                      <a:pt x="523875" y="288587"/>
                    </a:cubicBezTo>
                    <a:cubicBezTo>
                      <a:pt x="508000" y="301684"/>
                      <a:pt x="483791" y="313591"/>
                      <a:pt x="457200" y="321925"/>
                    </a:cubicBezTo>
                    <a:cubicBezTo>
                      <a:pt x="430609" y="330259"/>
                      <a:pt x="398859" y="340975"/>
                      <a:pt x="364331" y="338594"/>
                    </a:cubicBezTo>
                    <a:cubicBezTo>
                      <a:pt x="329803" y="336213"/>
                      <a:pt x="280987" y="321131"/>
                      <a:pt x="250031" y="307637"/>
                    </a:cubicBezTo>
                    <a:cubicBezTo>
                      <a:pt x="219075" y="294143"/>
                      <a:pt x="198041" y="277078"/>
                      <a:pt x="178594" y="257631"/>
                    </a:cubicBezTo>
                    <a:cubicBezTo>
                      <a:pt x="159147" y="238184"/>
                      <a:pt x="139699" y="209609"/>
                      <a:pt x="133349" y="190956"/>
                    </a:cubicBezTo>
                    <a:cubicBezTo>
                      <a:pt x="126999" y="172303"/>
                      <a:pt x="126603" y="154443"/>
                      <a:pt x="140494" y="145712"/>
                    </a:cubicBezTo>
                    <a:cubicBezTo>
                      <a:pt x="154385" y="136981"/>
                      <a:pt x="184944" y="135394"/>
                      <a:pt x="216694" y="138569"/>
                    </a:cubicBezTo>
                    <a:cubicBezTo>
                      <a:pt x="248444" y="141744"/>
                      <a:pt x="302816" y="162381"/>
                      <a:pt x="330994" y="164762"/>
                    </a:cubicBezTo>
                    <a:cubicBezTo>
                      <a:pt x="359172" y="167143"/>
                      <a:pt x="378222" y="165159"/>
                      <a:pt x="385763" y="152856"/>
                    </a:cubicBezTo>
                    <a:cubicBezTo>
                      <a:pt x="393304" y="140553"/>
                      <a:pt x="377825" y="116344"/>
                      <a:pt x="369094" y="98088"/>
                    </a:cubicBezTo>
                    <a:cubicBezTo>
                      <a:pt x="360363" y="79832"/>
                      <a:pt x="355203" y="58797"/>
                      <a:pt x="333375" y="4331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2" name="任意多边形 1481"/>
              <p:cNvSpPr/>
              <p:nvPr/>
            </p:nvSpPr>
            <p:spPr>
              <a:xfrm>
                <a:off x="7074305" y="5870904"/>
                <a:ext cx="341446" cy="166945"/>
              </a:xfrm>
              <a:custGeom>
                <a:avLst/>
                <a:gdLst>
                  <a:gd name="connsiteX0" fmla="*/ 83377 w 875276"/>
                  <a:gd name="connsiteY0" fmla="*/ 0 h 427954"/>
                  <a:gd name="connsiteX1" fmla="*/ 119919 w 875276"/>
                  <a:gd name="connsiteY1" fmla="*/ 52584 h 427954"/>
                  <a:gd name="connsiteX2" fmla="*/ 156531 w 875276"/>
                  <a:gd name="connsiteY2" fmla="*/ 95595 h 427954"/>
                  <a:gd name="connsiteX3" fmla="*/ 165965 w 875276"/>
                  <a:gd name="connsiteY3" fmla="*/ 105774 h 427954"/>
                  <a:gd name="connsiteX4" fmla="*/ 162317 w 875276"/>
                  <a:gd name="connsiteY4" fmla="*/ 110903 h 427954"/>
                  <a:gd name="connsiteX5" fmla="*/ 122301 w 875276"/>
                  <a:gd name="connsiteY5" fmla="*/ 152594 h 427954"/>
                  <a:gd name="connsiteX6" fmla="*/ 127063 w 875276"/>
                  <a:gd name="connsiteY6" fmla="*/ 228794 h 427954"/>
                  <a:gd name="connsiteX7" fmla="*/ 153257 w 875276"/>
                  <a:gd name="connsiteY7" fmla="*/ 285944 h 427954"/>
                  <a:gd name="connsiteX8" fmla="*/ 215169 w 875276"/>
                  <a:gd name="connsiteY8" fmla="*/ 319282 h 427954"/>
                  <a:gd name="connsiteX9" fmla="*/ 272319 w 875276"/>
                  <a:gd name="connsiteY9" fmla="*/ 281182 h 427954"/>
                  <a:gd name="connsiteX10" fmla="*/ 283872 w 875276"/>
                  <a:gd name="connsiteY10" fmla="*/ 257518 h 427954"/>
                  <a:gd name="connsiteX11" fmla="*/ 289933 w 875276"/>
                  <a:gd name="connsiteY11" fmla="*/ 239958 h 427954"/>
                  <a:gd name="connsiteX12" fmla="*/ 294197 w 875276"/>
                  <a:gd name="connsiteY12" fmla="*/ 227604 h 427954"/>
                  <a:gd name="connsiteX13" fmla="*/ 315182 w 875276"/>
                  <a:gd name="connsiteY13" fmla="*/ 166882 h 427954"/>
                  <a:gd name="connsiteX14" fmla="*/ 336386 w 875276"/>
                  <a:gd name="connsiteY14" fmla="*/ 118968 h 427954"/>
                  <a:gd name="connsiteX15" fmla="*/ 338102 w 875276"/>
                  <a:gd name="connsiteY15" fmla="*/ 115090 h 427954"/>
                  <a:gd name="connsiteX16" fmla="*/ 365189 w 875276"/>
                  <a:gd name="connsiteY16" fmla="*/ 71632 h 427954"/>
                  <a:gd name="connsiteX17" fmla="*/ 441388 w 875276"/>
                  <a:gd name="connsiteY17" fmla="*/ 24007 h 427954"/>
                  <a:gd name="connsiteX18" fmla="*/ 519970 w 875276"/>
                  <a:gd name="connsiteY18" fmla="*/ 47820 h 427954"/>
                  <a:gd name="connsiteX19" fmla="*/ 586644 w 875276"/>
                  <a:gd name="connsiteY19" fmla="*/ 97825 h 427954"/>
                  <a:gd name="connsiteX20" fmla="*/ 639031 w 875276"/>
                  <a:gd name="connsiteY20" fmla="*/ 150211 h 427954"/>
                  <a:gd name="connsiteX21" fmla="*/ 684276 w 875276"/>
                  <a:gd name="connsiteY21" fmla="*/ 226412 h 427954"/>
                  <a:gd name="connsiteX22" fmla="*/ 781907 w 875276"/>
                  <a:gd name="connsiteY22" fmla="*/ 243082 h 427954"/>
                  <a:gd name="connsiteX23" fmla="*/ 862869 w 875276"/>
                  <a:gd name="connsiteY23" fmla="*/ 250226 h 427954"/>
                  <a:gd name="connsiteX24" fmla="*/ 872394 w 875276"/>
                  <a:gd name="connsiteY24" fmla="*/ 297851 h 427954"/>
                  <a:gd name="connsiteX25" fmla="*/ 836676 w 875276"/>
                  <a:gd name="connsiteY25" fmla="*/ 338332 h 427954"/>
                  <a:gd name="connsiteX26" fmla="*/ 758094 w 875276"/>
                  <a:gd name="connsiteY26" fmla="*/ 352619 h 427954"/>
                  <a:gd name="connsiteX27" fmla="*/ 643794 w 875276"/>
                  <a:gd name="connsiteY27" fmla="*/ 340713 h 427954"/>
                  <a:gd name="connsiteX28" fmla="*/ 584263 w 875276"/>
                  <a:gd name="connsiteY28" fmla="*/ 288326 h 427954"/>
                  <a:gd name="connsiteX29" fmla="*/ 531876 w 875276"/>
                  <a:gd name="connsiteY29" fmla="*/ 233557 h 427954"/>
                  <a:gd name="connsiteX30" fmla="*/ 505682 w 875276"/>
                  <a:gd name="connsiteY30" fmla="*/ 162119 h 427954"/>
                  <a:gd name="connsiteX31" fmla="*/ 465201 w 875276"/>
                  <a:gd name="connsiteY31" fmla="*/ 143069 h 427954"/>
                  <a:gd name="connsiteX32" fmla="*/ 429482 w 875276"/>
                  <a:gd name="connsiteY32" fmla="*/ 200219 h 427954"/>
                  <a:gd name="connsiteX33" fmla="*/ 408051 w 875276"/>
                  <a:gd name="connsiteY33" fmla="*/ 254988 h 427954"/>
                  <a:gd name="connsiteX34" fmla="*/ 358044 w 875276"/>
                  <a:gd name="connsiteY34" fmla="*/ 362144 h 427954"/>
                  <a:gd name="connsiteX35" fmla="*/ 243744 w 875276"/>
                  <a:gd name="connsiteY35" fmla="*/ 424057 h 427954"/>
                  <a:gd name="connsiteX36" fmla="*/ 141351 w 875276"/>
                  <a:gd name="connsiteY36" fmla="*/ 414532 h 427954"/>
                  <a:gd name="connsiteX37" fmla="*/ 65151 w 875276"/>
                  <a:gd name="connsiteY37" fmla="*/ 357382 h 427954"/>
                  <a:gd name="connsiteX38" fmla="*/ 12763 w 875276"/>
                  <a:gd name="connsiteY38" fmla="*/ 266894 h 427954"/>
                  <a:gd name="connsiteX39" fmla="*/ 857 w 875276"/>
                  <a:gd name="connsiteY39" fmla="*/ 157357 h 427954"/>
                  <a:gd name="connsiteX40" fmla="*/ 31813 w 875276"/>
                  <a:gd name="connsiteY40" fmla="*/ 54963 h 427954"/>
                  <a:gd name="connsiteX41" fmla="*/ 76295 w 875276"/>
                  <a:gd name="connsiteY41" fmla="*/ 1943 h 42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875276" h="427954">
                    <a:moveTo>
                      <a:pt x="83377" y="0"/>
                    </a:moveTo>
                    <a:lnTo>
                      <a:pt x="119919" y="52584"/>
                    </a:lnTo>
                    <a:cubicBezTo>
                      <a:pt x="131825" y="68459"/>
                      <a:pt x="143930" y="82052"/>
                      <a:pt x="156531" y="95595"/>
                    </a:cubicBezTo>
                    <a:lnTo>
                      <a:pt x="165965" y="105774"/>
                    </a:lnTo>
                    <a:lnTo>
                      <a:pt x="162317" y="110903"/>
                    </a:lnTo>
                    <a:cubicBezTo>
                      <a:pt x="150207" y="122456"/>
                      <a:pt x="127659" y="136521"/>
                      <a:pt x="122301" y="152594"/>
                    </a:cubicBezTo>
                    <a:cubicBezTo>
                      <a:pt x="115157" y="174025"/>
                      <a:pt x="121904" y="206569"/>
                      <a:pt x="127063" y="228794"/>
                    </a:cubicBezTo>
                    <a:cubicBezTo>
                      <a:pt x="132222" y="251019"/>
                      <a:pt x="138573" y="270863"/>
                      <a:pt x="153257" y="285944"/>
                    </a:cubicBezTo>
                    <a:cubicBezTo>
                      <a:pt x="167941" y="301025"/>
                      <a:pt x="195325" y="320076"/>
                      <a:pt x="215169" y="319282"/>
                    </a:cubicBezTo>
                    <a:cubicBezTo>
                      <a:pt x="235013" y="318488"/>
                      <a:pt x="255650" y="306582"/>
                      <a:pt x="272319" y="281182"/>
                    </a:cubicBezTo>
                    <a:cubicBezTo>
                      <a:pt x="276486" y="274832"/>
                      <a:pt x="280282" y="266696"/>
                      <a:pt x="283872" y="257518"/>
                    </a:cubicBezTo>
                    <a:lnTo>
                      <a:pt x="289933" y="239958"/>
                    </a:lnTo>
                    <a:lnTo>
                      <a:pt x="294197" y="227604"/>
                    </a:lnTo>
                    <a:cubicBezTo>
                      <a:pt x="300895" y="206570"/>
                      <a:pt x="307443" y="184345"/>
                      <a:pt x="315182" y="166882"/>
                    </a:cubicBezTo>
                    <a:lnTo>
                      <a:pt x="336386" y="118968"/>
                    </a:lnTo>
                    <a:lnTo>
                      <a:pt x="338102" y="115090"/>
                    </a:lnTo>
                    <a:cubicBezTo>
                      <a:pt x="346040" y="98619"/>
                      <a:pt x="354672" y="83538"/>
                      <a:pt x="365189" y="71632"/>
                    </a:cubicBezTo>
                    <a:cubicBezTo>
                      <a:pt x="386223" y="47820"/>
                      <a:pt x="415591" y="27976"/>
                      <a:pt x="441388" y="24007"/>
                    </a:cubicBezTo>
                    <a:cubicBezTo>
                      <a:pt x="467185" y="20038"/>
                      <a:pt x="495761" y="35517"/>
                      <a:pt x="519970" y="47820"/>
                    </a:cubicBezTo>
                    <a:cubicBezTo>
                      <a:pt x="544179" y="60123"/>
                      <a:pt x="566801" y="80760"/>
                      <a:pt x="586644" y="97825"/>
                    </a:cubicBezTo>
                    <a:cubicBezTo>
                      <a:pt x="606488" y="114890"/>
                      <a:pt x="622759" y="128780"/>
                      <a:pt x="639031" y="150211"/>
                    </a:cubicBezTo>
                    <a:cubicBezTo>
                      <a:pt x="655303" y="171642"/>
                      <a:pt x="660463" y="210934"/>
                      <a:pt x="684276" y="226412"/>
                    </a:cubicBezTo>
                    <a:cubicBezTo>
                      <a:pt x="708089" y="241890"/>
                      <a:pt x="752142" y="239113"/>
                      <a:pt x="781907" y="243082"/>
                    </a:cubicBezTo>
                    <a:cubicBezTo>
                      <a:pt x="811672" y="247051"/>
                      <a:pt x="847788" y="241098"/>
                      <a:pt x="862869" y="250226"/>
                    </a:cubicBezTo>
                    <a:cubicBezTo>
                      <a:pt x="877950" y="259354"/>
                      <a:pt x="876759" y="283167"/>
                      <a:pt x="872394" y="297851"/>
                    </a:cubicBezTo>
                    <a:cubicBezTo>
                      <a:pt x="868029" y="312535"/>
                      <a:pt x="855726" y="329204"/>
                      <a:pt x="836676" y="338332"/>
                    </a:cubicBezTo>
                    <a:cubicBezTo>
                      <a:pt x="817626" y="347460"/>
                      <a:pt x="790241" y="352222"/>
                      <a:pt x="758094" y="352619"/>
                    </a:cubicBezTo>
                    <a:cubicBezTo>
                      <a:pt x="725947" y="353016"/>
                      <a:pt x="672766" y="351428"/>
                      <a:pt x="643794" y="340713"/>
                    </a:cubicBezTo>
                    <a:cubicBezTo>
                      <a:pt x="614822" y="329998"/>
                      <a:pt x="602916" y="306185"/>
                      <a:pt x="584263" y="288326"/>
                    </a:cubicBezTo>
                    <a:cubicBezTo>
                      <a:pt x="565610" y="270467"/>
                      <a:pt x="544973" y="254592"/>
                      <a:pt x="531876" y="233557"/>
                    </a:cubicBezTo>
                    <a:cubicBezTo>
                      <a:pt x="518779" y="212523"/>
                      <a:pt x="516795" y="177200"/>
                      <a:pt x="505682" y="162119"/>
                    </a:cubicBezTo>
                    <a:cubicBezTo>
                      <a:pt x="494569" y="147038"/>
                      <a:pt x="477901" y="136719"/>
                      <a:pt x="465201" y="143069"/>
                    </a:cubicBezTo>
                    <a:cubicBezTo>
                      <a:pt x="452501" y="149419"/>
                      <a:pt x="439007" y="181566"/>
                      <a:pt x="429482" y="200219"/>
                    </a:cubicBezTo>
                    <a:cubicBezTo>
                      <a:pt x="419957" y="218872"/>
                      <a:pt x="419957" y="228001"/>
                      <a:pt x="408051" y="254988"/>
                    </a:cubicBezTo>
                    <a:cubicBezTo>
                      <a:pt x="396145" y="281975"/>
                      <a:pt x="385428" y="333966"/>
                      <a:pt x="358044" y="362144"/>
                    </a:cubicBezTo>
                    <a:cubicBezTo>
                      <a:pt x="330660" y="390322"/>
                      <a:pt x="279860" y="415326"/>
                      <a:pt x="243744" y="424057"/>
                    </a:cubicBezTo>
                    <a:cubicBezTo>
                      <a:pt x="207628" y="432788"/>
                      <a:pt x="171116" y="425644"/>
                      <a:pt x="141351" y="414532"/>
                    </a:cubicBezTo>
                    <a:cubicBezTo>
                      <a:pt x="111586" y="403420"/>
                      <a:pt x="86582" y="381988"/>
                      <a:pt x="65151" y="357382"/>
                    </a:cubicBezTo>
                    <a:cubicBezTo>
                      <a:pt x="43720" y="332776"/>
                      <a:pt x="23479" y="300231"/>
                      <a:pt x="12763" y="266894"/>
                    </a:cubicBezTo>
                    <a:cubicBezTo>
                      <a:pt x="2047" y="233557"/>
                      <a:pt x="-1921" y="193869"/>
                      <a:pt x="857" y="157357"/>
                    </a:cubicBezTo>
                    <a:cubicBezTo>
                      <a:pt x="3635" y="120844"/>
                      <a:pt x="19113" y="79569"/>
                      <a:pt x="31813" y="54963"/>
                    </a:cubicBezTo>
                    <a:cubicBezTo>
                      <a:pt x="41338" y="36509"/>
                      <a:pt x="60017" y="11803"/>
                      <a:pt x="76295" y="194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3" name="任意多边形 1482"/>
              <p:cNvSpPr/>
              <p:nvPr/>
            </p:nvSpPr>
            <p:spPr>
              <a:xfrm>
                <a:off x="7217673" y="5917577"/>
                <a:ext cx="239098" cy="169415"/>
              </a:xfrm>
              <a:custGeom>
                <a:avLst/>
                <a:gdLst>
                  <a:gd name="connsiteX0" fmla="*/ 66730 w 612913"/>
                  <a:gd name="connsiteY0" fmla="*/ 311286 h 435166"/>
                  <a:gd name="connsiteX1" fmla="*/ 188174 w 612913"/>
                  <a:gd name="connsiteY1" fmla="*/ 423204 h 435166"/>
                  <a:gd name="connsiteX2" fmla="*/ 288187 w 612913"/>
                  <a:gd name="connsiteY2" fmla="*/ 427967 h 435166"/>
                  <a:gd name="connsiteX3" fmla="*/ 426299 w 612913"/>
                  <a:gd name="connsiteY3" fmla="*/ 387486 h 435166"/>
                  <a:gd name="connsiteX4" fmla="*/ 540599 w 612913"/>
                  <a:gd name="connsiteY4" fmla="*/ 289854 h 435166"/>
                  <a:gd name="connsiteX5" fmla="*/ 602512 w 612913"/>
                  <a:gd name="connsiteY5" fmla="*/ 166029 h 435166"/>
                  <a:gd name="connsiteX6" fmla="*/ 607274 w 612913"/>
                  <a:gd name="connsiteY6" fmla="*/ 61254 h 435166"/>
                  <a:gd name="connsiteX7" fmla="*/ 545362 w 612913"/>
                  <a:gd name="connsiteY7" fmla="*/ 13629 h 435166"/>
                  <a:gd name="connsiteX8" fmla="*/ 428680 w 612913"/>
                  <a:gd name="connsiteY8" fmla="*/ 1723 h 435166"/>
                  <a:gd name="connsiteX9" fmla="*/ 297712 w 612913"/>
                  <a:gd name="connsiteY9" fmla="*/ 44586 h 435166"/>
                  <a:gd name="connsiteX10" fmla="*/ 159599 w 612913"/>
                  <a:gd name="connsiteY10" fmla="*/ 106498 h 435166"/>
                  <a:gd name="connsiteX11" fmla="*/ 69112 w 612913"/>
                  <a:gd name="connsiteY11" fmla="*/ 132692 h 435166"/>
                  <a:gd name="connsiteX12" fmla="*/ 123880 w 612913"/>
                  <a:gd name="connsiteY12" fmla="*/ 189842 h 435166"/>
                  <a:gd name="connsiteX13" fmla="*/ 142930 w 612913"/>
                  <a:gd name="connsiteY13" fmla="*/ 225561 h 435166"/>
                  <a:gd name="connsiteX14" fmla="*/ 254849 w 612913"/>
                  <a:gd name="connsiteY14" fmla="*/ 163648 h 435166"/>
                  <a:gd name="connsiteX15" fmla="*/ 362005 w 612913"/>
                  <a:gd name="connsiteY15" fmla="*/ 139836 h 435166"/>
                  <a:gd name="connsiteX16" fmla="*/ 433443 w 612913"/>
                  <a:gd name="connsiteY16" fmla="*/ 127929 h 435166"/>
                  <a:gd name="connsiteX17" fmla="*/ 495355 w 612913"/>
                  <a:gd name="connsiteY17" fmla="*/ 139836 h 435166"/>
                  <a:gd name="connsiteX18" fmla="*/ 483449 w 612913"/>
                  <a:gd name="connsiteY18" fmla="*/ 213654 h 435166"/>
                  <a:gd name="connsiteX19" fmla="*/ 397724 w 612913"/>
                  <a:gd name="connsiteY19" fmla="*/ 280329 h 435166"/>
                  <a:gd name="connsiteX20" fmla="*/ 295330 w 612913"/>
                  <a:gd name="connsiteY20" fmla="*/ 325573 h 435166"/>
                  <a:gd name="connsiteX21" fmla="*/ 223893 w 612913"/>
                  <a:gd name="connsiteY21" fmla="*/ 313667 h 435166"/>
                  <a:gd name="connsiteX22" fmla="*/ 176268 w 612913"/>
                  <a:gd name="connsiteY22" fmla="*/ 263661 h 435166"/>
                  <a:gd name="connsiteX23" fmla="*/ 116737 w 612913"/>
                  <a:gd name="connsiteY23" fmla="*/ 192223 h 435166"/>
                  <a:gd name="connsiteX24" fmla="*/ 69112 w 612913"/>
                  <a:gd name="connsiteY24" fmla="*/ 116023 h 435166"/>
                  <a:gd name="connsiteX25" fmla="*/ 54824 w 612913"/>
                  <a:gd name="connsiteY25" fmla="*/ 89829 h 435166"/>
                  <a:gd name="connsiteX26" fmla="*/ 26249 w 612913"/>
                  <a:gd name="connsiteY26" fmla="*/ 146979 h 435166"/>
                  <a:gd name="connsiteX27" fmla="*/ 55 w 612913"/>
                  <a:gd name="connsiteY27" fmla="*/ 216036 h 435166"/>
                  <a:gd name="connsiteX28" fmla="*/ 33393 w 612913"/>
                  <a:gd name="connsiteY28" fmla="*/ 249373 h 435166"/>
                  <a:gd name="connsiteX29" fmla="*/ 66730 w 612913"/>
                  <a:gd name="connsiteY29" fmla="*/ 311286 h 435166"/>
                  <a:gd name="connsiteX0" fmla="*/ 66730 w 612913"/>
                  <a:gd name="connsiteY0" fmla="*/ 311557 h 435437"/>
                  <a:gd name="connsiteX1" fmla="*/ 188174 w 612913"/>
                  <a:gd name="connsiteY1" fmla="*/ 423475 h 435437"/>
                  <a:gd name="connsiteX2" fmla="*/ 288187 w 612913"/>
                  <a:gd name="connsiteY2" fmla="*/ 428238 h 435437"/>
                  <a:gd name="connsiteX3" fmla="*/ 426299 w 612913"/>
                  <a:gd name="connsiteY3" fmla="*/ 387757 h 435437"/>
                  <a:gd name="connsiteX4" fmla="*/ 540599 w 612913"/>
                  <a:gd name="connsiteY4" fmla="*/ 290125 h 435437"/>
                  <a:gd name="connsiteX5" fmla="*/ 602512 w 612913"/>
                  <a:gd name="connsiteY5" fmla="*/ 166300 h 435437"/>
                  <a:gd name="connsiteX6" fmla="*/ 607274 w 612913"/>
                  <a:gd name="connsiteY6" fmla="*/ 73431 h 435437"/>
                  <a:gd name="connsiteX7" fmla="*/ 545362 w 612913"/>
                  <a:gd name="connsiteY7" fmla="*/ 13900 h 435437"/>
                  <a:gd name="connsiteX8" fmla="*/ 428680 w 612913"/>
                  <a:gd name="connsiteY8" fmla="*/ 1994 h 435437"/>
                  <a:gd name="connsiteX9" fmla="*/ 297712 w 612913"/>
                  <a:gd name="connsiteY9" fmla="*/ 44857 h 435437"/>
                  <a:gd name="connsiteX10" fmla="*/ 159599 w 612913"/>
                  <a:gd name="connsiteY10" fmla="*/ 106769 h 435437"/>
                  <a:gd name="connsiteX11" fmla="*/ 69112 w 612913"/>
                  <a:gd name="connsiteY11" fmla="*/ 132963 h 435437"/>
                  <a:gd name="connsiteX12" fmla="*/ 123880 w 612913"/>
                  <a:gd name="connsiteY12" fmla="*/ 190113 h 435437"/>
                  <a:gd name="connsiteX13" fmla="*/ 142930 w 612913"/>
                  <a:gd name="connsiteY13" fmla="*/ 225832 h 435437"/>
                  <a:gd name="connsiteX14" fmla="*/ 254849 w 612913"/>
                  <a:gd name="connsiteY14" fmla="*/ 163919 h 435437"/>
                  <a:gd name="connsiteX15" fmla="*/ 362005 w 612913"/>
                  <a:gd name="connsiteY15" fmla="*/ 140107 h 435437"/>
                  <a:gd name="connsiteX16" fmla="*/ 433443 w 612913"/>
                  <a:gd name="connsiteY16" fmla="*/ 128200 h 435437"/>
                  <a:gd name="connsiteX17" fmla="*/ 495355 w 612913"/>
                  <a:gd name="connsiteY17" fmla="*/ 140107 h 435437"/>
                  <a:gd name="connsiteX18" fmla="*/ 483449 w 612913"/>
                  <a:gd name="connsiteY18" fmla="*/ 213925 h 435437"/>
                  <a:gd name="connsiteX19" fmla="*/ 397724 w 612913"/>
                  <a:gd name="connsiteY19" fmla="*/ 280600 h 435437"/>
                  <a:gd name="connsiteX20" fmla="*/ 295330 w 612913"/>
                  <a:gd name="connsiteY20" fmla="*/ 325844 h 435437"/>
                  <a:gd name="connsiteX21" fmla="*/ 223893 w 612913"/>
                  <a:gd name="connsiteY21" fmla="*/ 313938 h 435437"/>
                  <a:gd name="connsiteX22" fmla="*/ 176268 w 612913"/>
                  <a:gd name="connsiteY22" fmla="*/ 263932 h 435437"/>
                  <a:gd name="connsiteX23" fmla="*/ 116737 w 612913"/>
                  <a:gd name="connsiteY23" fmla="*/ 192494 h 435437"/>
                  <a:gd name="connsiteX24" fmla="*/ 69112 w 612913"/>
                  <a:gd name="connsiteY24" fmla="*/ 116294 h 435437"/>
                  <a:gd name="connsiteX25" fmla="*/ 54824 w 612913"/>
                  <a:gd name="connsiteY25" fmla="*/ 90100 h 435437"/>
                  <a:gd name="connsiteX26" fmla="*/ 26249 w 612913"/>
                  <a:gd name="connsiteY26" fmla="*/ 147250 h 435437"/>
                  <a:gd name="connsiteX27" fmla="*/ 55 w 612913"/>
                  <a:gd name="connsiteY27" fmla="*/ 216307 h 435437"/>
                  <a:gd name="connsiteX28" fmla="*/ 33393 w 612913"/>
                  <a:gd name="connsiteY28" fmla="*/ 249644 h 435437"/>
                  <a:gd name="connsiteX29" fmla="*/ 66730 w 612913"/>
                  <a:gd name="connsiteY29" fmla="*/ 311557 h 435437"/>
                  <a:gd name="connsiteX0" fmla="*/ 66730 w 615313"/>
                  <a:gd name="connsiteY0" fmla="*/ 311557 h 435437"/>
                  <a:gd name="connsiteX1" fmla="*/ 188174 w 615313"/>
                  <a:gd name="connsiteY1" fmla="*/ 423475 h 435437"/>
                  <a:gd name="connsiteX2" fmla="*/ 288187 w 615313"/>
                  <a:gd name="connsiteY2" fmla="*/ 428238 h 435437"/>
                  <a:gd name="connsiteX3" fmla="*/ 426299 w 615313"/>
                  <a:gd name="connsiteY3" fmla="*/ 387757 h 435437"/>
                  <a:gd name="connsiteX4" fmla="*/ 540599 w 615313"/>
                  <a:gd name="connsiteY4" fmla="*/ 290125 h 435437"/>
                  <a:gd name="connsiteX5" fmla="*/ 607275 w 615313"/>
                  <a:gd name="connsiteY5" fmla="*/ 180588 h 435437"/>
                  <a:gd name="connsiteX6" fmla="*/ 607274 w 615313"/>
                  <a:gd name="connsiteY6" fmla="*/ 73431 h 435437"/>
                  <a:gd name="connsiteX7" fmla="*/ 545362 w 615313"/>
                  <a:gd name="connsiteY7" fmla="*/ 13900 h 435437"/>
                  <a:gd name="connsiteX8" fmla="*/ 428680 w 615313"/>
                  <a:gd name="connsiteY8" fmla="*/ 1994 h 435437"/>
                  <a:gd name="connsiteX9" fmla="*/ 297712 w 615313"/>
                  <a:gd name="connsiteY9" fmla="*/ 44857 h 435437"/>
                  <a:gd name="connsiteX10" fmla="*/ 159599 w 615313"/>
                  <a:gd name="connsiteY10" fmla="*/ 106769 h 435437"/>
                  <a:gd name="connsiteX11" fmla="*/ 69112 w 615313"/>
                  <a:gd name="connsiteY11" fmla="*/ 132963 h 435437"/>
                  <a:gd name="connsiteX12" fmla="*/ 123880 w 615313"/>
                  <a:gd name="connsiteY12" fmla="*/ 190113 h 435437"/>
                  <a:gd name="connsiteX13" fmla="*/ 142930 w 615313"/>
                  <a:gd name="connsiteY13" fmla="*/ 225832 h 435437"/>
                  <a:gd name="connsiteX14" fmla="*/ 254849 w 615313"/>
                  <a:gd name="connsiteY14" fmla="*/ 163919 h 435437"/>
                  <a:gd name="connsiteX15" fmla="*/ 362005 w 615313"/>
                  <a:gd name="connsiteY15" fmla="*/ 140107 h 435437"/>
                  <a:gd name="connsiteX16" fmla="*/ 433443 w 615313"/>
                  <a:gd name="connsiteY16" fmla="*/ 128200 h 435437"/>
                  <a:gd name="connsiteX17" fmla="*/ 495355 w 615313"/>
                  <a:gd name="connsiteY17" fmla="*/ 140107 h 435437"/>
                  <a:gd name="connsiteX18" fmla="*/ 483449 w 615313"/>
                  <a:gd name="connsiteY18" fmla="*/ 213925 h 435437"/>
                  <a:gd name="connsiteX19" fmla="*/ 397724 w 615313"/>
                  <a:gd name="connsiteY19" fmla="*/ 280600 h 435437"/>
                  <a:gd name="connsiteX20" fmla="*/ 295330 w 615313"/>
                  <a:gd name="connsiteY20" fmla="*/ 325844 h 435437"/>
                  <a:gd name="connsiteX21" fmla="*/ 223893 w 615313"/>
                  <a:gd name="connsiteY21" fmla="*/ 313938 h 435437"/>
                  <a:gd name="connsiteX22" fmla="*/ 176268 w 615313"/>
                  <a:gd name="connsiteY22" fmla="*/ 263932 h 435437"/>
                  <a:gd name="connsiteX23" fmla="*/ 116737 w 615313"/>
                  <a:gd name="connsiteY23" fmla="*/ 192494 h 435437"/>
                  <a:gd name="connsiteX24" fmla="*/ 69112 w 615313"/>
                  <a:gd name="connsiteY24" fmla="*/ 116294 h 435437"/>
                  <a:gd name="connsiteX25" fmla="*/ 54824 w 615313"/>
                  <a:gd name="connsiteY25" fmla="*/ 90100 h 435437"/>
                  <a:gd name="connsiteX26" fmla="*/ 26249 w 615313"/>
                  <a:gd name="connsiteY26" fmla="*/ 147250 h 435437"/>
                  <a:gd name="connsiteX27" fmla="*/ 55 w 615313"/>
                  <a:gd name="connsiteY27" fmla="*/ 216307 h 435437"/>
                  <a:gd name="connsiteX28" fmla="*/ 33393 w 615313"/>
                  <a:gd name="connsiteY28" fmla="*/ 249644 h 435437"/>
                  <a:gd name="connsiteX29" fmla="*/ 66730 w 615313"/>
                  <a:gd name="connsiteY29" fmla="*/ 311557 h 435437"/>
                  <a:gd name="connsiteX0" fmla="*/ 66730 w 612914"/>
                  <a:gd name="connsiteY0" fmla="*/ 311557 h 435437"/>
                  <a:gd name="connsiteX1" fmla="*/ 188174 w 612914"/>
                  <a:gd name="connsiteY1" fmla="*/ 423475 h 435437"/>
                  <a:gd name="connsiteX2" fmla="*/ 288187 w 612914"/>
                  <a:gd name="connsiteY2" fmla="*/ 428238 h 435437"/>
                  <a:gd name="connsiteX3" fmla="*/ 426299 w 612914"/>
                  <a:gd name="connsiteY3" fmla="*/ 387757 h 435437"/>
                  <a:gd name="connsiteX4" fmla="*/ 540599 w 612914"/>
                  <a:gd name="connsiteY4" fmla="*/ 290125 h 435437"/>
                  <a:gd name="connsiteX5" fmla="*/ 602513 w 612914"/>
                  <a:gd name="connsiteY5" fmla="*/ 182970 h 435437"/>
                  <a:gd name="connsiteX6" fmla="*/ 607274 w 612914"/>
                  <a:gd name="connsiteY6" fmla="*/ 73431 h 435437"/>
                  <a:gd name="connsiteX7" fmla="*/ 545362 w 612914"/>
                  <a:gd name="connsiteY7" fmla="*/ 13900 h 435437"/>
                  <a:gd name="connsiteX8" fmla="*/ 428680 w 612914"/>
                  <a:gd name="connsiteY8" fmla="*/ 1994 h 435437"/>
                  <a:gd name="connsiteX9" fmla="*/ 297712 w 612914"/>
                  <a:gd name="connsiteY9" fmla="*/ 44857 h 435437"/>
                  <a:gd name="connsiteX10" fmla="*/ 159599 w 612914"/>
                  <a:gd name="connsiteY10" fmla="*/ 106769 h 435437"/>
                  <a:gd name="connsiteX11" fmla="*/ 69112 w 612914"/>
                  <a:gd name="connsiteY11" fmla="*/ 132963 h 435437"/>
                  <a:gd name="connsiteX12" fmla="*/ 123880 w 612914"/>
                  <a:gd name="connsiteY12" fmla="*/ 190113 h 435437"/>
                  <a:gd name="connsiteX13" fmla="*/ 142930 w 612914"/>
                  <a:gd name="connsiteY13" fmla="*/ 225832 h 435437"/>
                  <a:gd name="connsiteX14" fmla="*/ 254849 w 612914"/>
                  <a:gd name="connsiteY14" fmla="*/ 163919 h 435437"/>
                  <a:gd name="connsiteX15" fmla="*/ 362005 w 612914"/>
                  <a:gd name="connsiteY15" fmla="*/ 140107 h 435437"/>
                  <a:gd name="connsiteX16" fmla="*/ 433443 w 612914"/>
                  <a:gd name="connsiteY16" fmla="*/ 128200 h 435437"/>
                  <a:gd name="connsiteX17" fmla="*/ 495355 w 612914"/>
                  <a:gd name="connsiteY17" fmla="*/ 140107 h 435437"/>
                  <a:gd name="connsiteX18" fmla="*/ 483449 w 612914"/>
                  <a:gd name="connsiteY18" fmla="*/ 213925 h 435437"/>
                  <a:gd name="connsiteX19" fmla="*/ 397724 w 612914"/>
                  <a:gd name="connsiteY19" fmla="*/ 280600 h 435437"/>
                  <a:gd name="connsiteX20" fmla="*/ 295330 w 612914"/>
                  <a:gd name="connsiteY20" fmla="*/ 325844 h 435437"/>
                  <a:gd name="connsiteX21" fmla="*/ 223893 w 612914"/>
                  <a:gd name="connsiteY21" fmla="*/ 313938 h 435437"/>
                  <a:gd name="connsiteX22" fmla="*/ 176268 w 612914"/>
                  <a:gd name="connsiteY22" fmla="*/ 263932 h 435437"/>
                  <a:gd name="connsiteX23" fmla="*/ 116737 w 612914"/>
                  <a:gd name="connsiteY23" fmla="*/ 192494 h 435437"/>
                  <a:gd name="connsiteX24" fmla="*/ 69112 w 612914"/>
                  <a:gd name="connsiteY24" fmla="*/ 116294 h 435437"/>
                  <a:gd name="connsiteX25" fmla="*/ 54824 w 612914"/>
                  <a:gd name="connsiteY25" fmla="*/ 90100 h 435437"/>
                  <a:gd name="connsiteX26" fmla="*/ 26249 w 612914"/>
                  <a:gd name="connsiteY26" fmla="*/ 147250 h 435437"/>
                  <a:gd name="connsiteX27" fmla="*/ 55 w 612914"/>
                  <a:gd name="connsiteY27" fmla="*/ 216307 h 435437"/>
                  <a:gd name="connsiteX28" fmla="*/ 33393 w 612914"/>
                  <a:gd name="connsiteY28" fmla="*/ 249644 h 435437"/>
                  <a:gd name="connsiteX29" fmla="*/ 66730 w 612914"/>
                  <a:gd name="connsiteY29" fmla="*/ 311557 h 435437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69112 w 612914"/>
                  <a:gd name="connsiteY11" fmla="*/ 132963 h 434285"/>
                  <a:gd name="connsiteX12" fmla="*/ 123880 w 612914"/>
                  <a:gd name="connsiteY12" fmla="*/ 190113 h 434285"/>
                  <a:gd name="connsiteX13" fmla="*/ 142930 w 612914"/>
                  <a:gd name="connsiteY13" fmla="*/ 225832 h 434285"/>
                  <a:gd name="connsiteX14" fmla="*/ 254849 w 612914"/>
                  <a:gd name="connsiteY14" fmla="*/ 163919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16737 w 612914"/>
                  <a:gd name="connsiteY23" fmla="*/ 192494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33393 w 612914"/>
                  <a:gd name="connsiteY28" fmla="*/ 249644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69112 w 612914"/>
                  <a:gd name="connsiteY11" fmla="*/ 132963 h 434285"/>
                  <a:gd name="connsiteX12" fmla="*/ 123880 w 612914"/>
                  <a:gd name="connsiteY12" fmla="*/ 190113 h 434285"/>
                  <a:gd name="connsiteX13" fmla="*/ 142930 w 612914"/>
                  <a:gd name="connsiteY13" fmla="*/ 225832 h 434285"/>
                  <a:gd name="connsiteX14" fmla="*/ 254849 w 612914"/>
                  <a:gd name="connsiteY14" fmla="*/ 163919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16737 w 612914"/>
                  <a:gd name="connsiteY23" fmla="*/ 192494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78637 w 612914"/>
                  <a:gd name="connsiteY11" fmla="*/ 132963 h 434285"/>
                  <a:gd name="connsiteX12" fmla="*/ 123880 w 612914"/>
                  <a:gd name="connsiteY12" fmla="*/ 190113 h 434285"/>
                  <a:gd name="connsiteX13" fmla="*/ 142930 w 612914"/>
                  <a:gd name="connsiteY13" fmla="*/ 225832 h 434285"/>
                  <a:gd name="connsiteX14" fmla="*/ 254849 w 612914"/>
                  <a:gd name="connsiteY14" fmla="*/ 163919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16737 w 612914"/>
                  <a:gd name="connsiteY23" fmla="*/ 192494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78637 w 612914"/>
                  <a:gd name="connsiteY11" fmla="*/ 132963 h 434285"/>
                  <a:gd name="connsiteX12" fmla="*/ 123880 w 612914"/>
                  <a:gd name="connsiteY12" fmla="*/ 190113 h 434285"/>
                  <a:gd name="connsiteX13" fmla="*/ 152455 w 612914"/>
                  <a:gd name="connsiteY13" fmla="*/ 225832 h 434285"/>
                  <a:gd name="connsiteX14" fmla="*/ 254849 w 612914"/>
                  <a:gd name="connsiteY14" fmla="*/ 163919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16737 w 612914"/>
                  <a:gd name="connsiteY23" fmla="*/ 192494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78637 w 612914"/>
                  <a:gd name="connsiteY11" fmla="*/ 132963 h 434285"/>
                  <a:gd name="connsiteX12" fmla="*/ 123880 w 612914"/>
                  <a:gd name="connsiteY12" fmla="*/ 190113 h 434285"/>
                  <a:gd name="connsiteX13" fmla="*/ 152455 w 612914"/>
                  <a:gd name="connsiteY13" fmla="*/ 225832 h 434285"/>
                  <a:gd name="connsiteX14" fmla="*/ 254849 w 612914"/>
                  <a:gd name="connsiteY14" fmla="*/ 163919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14356 w 612914"/>
                  <a:gd name="connsiteY23" fmla="*/ 190113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78637 w 612914"/>
                  <a:gd name="connsiteY11" fmla="*/ 132963 h 434285"/>
                  <a:gd name="connsiteX12" fmla="*/ 123880 w 612914"/>
                  <a:gd name="connsiteY12" fmla="*/ 190113 h 434285"/>
                  <a:gd name="connsiteX13" fmla="*/ 152455 w 612914"/>
                  <a:gd name="connsiteY13" fmla="*/ 225832 h 434285"/>
                  <a:gd name="connsiteX14" fmla="*/ 254849 w 612914"/>
                  <a:gd name="connsiteY14" fmla="*/ 163919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14356 w 612914"/>
                  <a:gd name="connsiteY23" fmla="*/ 194876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78637 w 612914"/>
                  <a:gd name="connsiteY11" fmla="*/ 132963 h 434285"/>
                  <a:gd name="connsiteX12" fmla="*/ 123880 w 612914"/>
                  <a:gd name="connsiteY12" fmla="*/ 190113 h 434285"/>
                  <a:gd name="connsiteX13" fmla="*/ 152455 w 612914"/>
                  <a:gd name="connsiteY13" fmla="*/ 225832 h 434285"/>
                  <a:gd name="connsiteX14" fmla="*/ 254849 w 612914"/>
                  <a:gd name="connsiteY14" fmla="*/ 163919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00068 w 612914"/>
                  <a:gd name="connsiteY23" fmla="*/ 185351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78637 w 612914"/>
                  <a:gd name="connsiteY11" fmla="*/ 132963 h 434285"/>
                  <a:gd name="connsiteX12" fmla="*/ 119118 w 612914"/>
                  <a:gd name="connsiteY12" fmla="*/ 194875 h 434285"/>
                  <a:gd name="connsiteX13" fmla="*/ 152455 w 612914"/>
                  <a:gd name="connsiteY13" fmla="*/ 225832 h 434285"/>
                  <a:gd name="connsiteX14" fmla="*/ 254849 w 612914"/>
                  <a:gd name="connsiteY14" fmla="*/ 163919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00068 w 612914"/>
                  <a:gd name="connsiteY23" fmla="*/ 185351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78637 w 612914"/>
                  <a:gd name="connsiteY11" fmla="*/ 132963 h 434285"/>
                  <a:gd name="connsiteX12" fmla="*/ 119118 w 612914"/>
                  <a:gd name="connsiteY12" fmla="*/ 194875 h 434285"/>
                  <a:gd name="connsiteX13" fmla="*/ 152455 w 612914"/>
                  <a:gd name="connsiteY13" fmla="*/ 225832 h 434285"/>
                  <a:gd name="connsiteX14" fmla="*/ 254849 w 612914"/>
                  <a:gd name="connsiteY14" fmla="*/ 163919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04830 w 612914"/>
                  <a:gd name="connsiteY23" fmla="*/ 182969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78637 w 612914"/>
                  <a:gd name="connsiteY11" fmla="*/ 132963 h 434285"/>
                  <a:gd name="connsiteX12" fmla="*/ 119118 w 612914"/>
                  <a:gd name="connsiteY12" fmla="*/ 197256 h 434285"/>
                  <a:gd name="connsiteX13" fmla="*/ 152455 w 612914"/>
                  <a:gd name="connsiteY13" fmla="*/ 225832 h 434285"/>
                  <a:gd name="connsiteX14" fmla="*/ 254849 w 612914"/>
                  <a:gd name="connsiteY14" fmla="*/ 163919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04830 w 612914"/>
                  <a:gd name="connsiteY23" fmla="*/ 182969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81018 w 612914"/>
                  <a:gd name="connsiteY11" fmla="*/ 132963 h 434285"/>
                  <a:gd name="connsiteX12" fmla="*/ 119118 w 612914"/>
                  <a:gd name="connsiteY12" fmla="*/ 197256 h 434285"/>
                  <a:gd name="connsiteX13" fmla="*/ 152455 w 612914"/>
                  <a:gd name="connsiteY13" fmla="*/ 225832 h 434285"/>
                  <a:gd name="connsiteX14" fmla="*/ 254849 w 612914"/>
                  <a:gd name="connsiteY14" fmla="*/ 163919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04830 w 612914"/>
                  <a:gd name="connsiteY23" fmla="*/ 182969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106769 h 434285"/>
                  <a:gd name="connsiteX11" fmla="*/ 81018 w 612914"/>
                  <a:gd name="connsiteY11" fmla="*/ 132963 h 434285"/>
                  <a:gd name="connsiteX12" fmla="*/ 119118 w 612914"/>
                  <a:gd name="connsiteY12" fmla="*/ 197256 h 434285"/>
                  <a:gd name="connsiteX13" fmla="*/ 152455 w 612914"/>
                  <a:gd name="connsiteY13" fmla="*/ 225832 h 434285"/>
                  <a:gd name="connsiteX14" fmla="*/ 254849 w 612914"/>
                  <a:gd name="connsiteY14" fmla="*/ 175825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04830 w 612914"/>
                  <a:gd name="connsiteY23" fmla="*/ 182969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  <a:gd name="connsiteX0" fmla="*/ 66730 w 612914"/>
                  <a:gd name="connsiteY0" fmla="*/ 311557 h 434285"/>
                  <a:gd name="connsiteX1" fmla="*/ 188174 w 612914"/>
                  <a:gd name="connsiteY1" fmla="*/ 423475 h 434285"/>
                  <a:gd name="connsiteX2" fmla="*/ 302475 w 612914"/>
                  <a:gd name="connsiteY2" fmla="*/ 425857 h 434285"/>
                  <a:gd name="connsiteX3" fmla="*/ 426299 w 612914"/>
                  <a:gd name="connsiteY3" fmla="*/ 387757 h 434285"/>
                  <a:gd name="connsiteX4" fmla="*/ 540599 w 612914"/>
                  <a:gd name="connsiteY4" fmla="*/ 290125 h 434285"/>
                  <a:gd name="connsiteX5" fmla="*/ 602513 w 612914"/>
                  <a:gd name="connsiteY5" fmla="*/ 182970 h 434285"/>
                  <a:gd name="connsiteX6" fmla="*/ 607274 w 612914"/>
                  <a:gd name="connsiteY6" fmla="*/ 73431 h 434285"/>
                  <a:gd name="connsiteX7" fmla="*/ 545362 w 612914"/>
                  <a:gd name="connsiteY7" fmla="*/ 13900 h 434285"/>
                  <a:gd name="connsiteX8" fmla="*/ 428680 w 612914"/>
                  <a:gd name="connsiteY8" fmla="*/ 1994 h 434285"/>
                  <a:gd name="connsiteX9" fmla="*/ 297712 w 612914"/>
                  <a:gd name="connsiteY9" fmla="*/ 44857 h 434285"/>
                  <a:gd name="connsiteX10" fmla="*/ 159599 w 612914"/>
                  <a:gd name="connsiteY10" fmla="*/ 99625 h 434285"/>
                  <a:gd name="connsiteX11" fmla="*/ 81018 w 612914"/>
                  <a:gd name="connsiteY11" fmla="*/ 132963 h 434285"/>
                  <a:gd name="connsiteX12" fmla="*/ 119118 w 612914"/>
                  <a:gd name="connsiteY12" fmla="*/ 197256 h 434285"/>
                  <a:gd name="connsiteX13" fmla="*/ 152455 w 612914"/>
                  <a:gd name="connsiteY13" fmla="*/ 225832 h 434285"/>
                  <a:gd name="connsiteX14" fmla="*/ 254849 w 612914"/>
                  <a:gd name="connsiteY14" fmla="*/ 175825 h 434285"/>
                  <a:gd name="connsiteX15" fmla="*/ 362005 w 612914"/>
                  <a:gd name="connsiteY15" fmla="*/ 140107 h 434285"/>
                  <a:gd name="connsiteX16" fmla="*/ 433443 w 612914"/>
                  <a:gd name="connsiteY16" fmla="*/ 128200 h 434285"/>
                  <a:gd name="connsiteX17" fmla="*/ 495355 w 612914"/>
                  <a:gd name="connsiteY17" fmla="*/ 140107 h 434285"/>
                  <a:gd name="connsiteX18" fmla="*/ 483449 w 612914"/>
                  <a:gd name="connsiteY18" fmla="*/ 213925 h 434285"/>
                  <a:gd name="connsiteX19" fmla="*/ 397724 w 612914"/>
                  <a:gd name="connsiteY19" fmla="*/ 280600 h 434285"/>
                  <a:gd name="connsiteX20" fmla="*/ 295330 w 612914"/>
                  <a:gd name="connsiteY20" fmla="*/ 325844 h 434285"/>
                  <a:gd name="connsiteX21" fmla="*/ 223893 w 612914"/>
                  <a:gd name="connsiteY21" fmla="*/ 313938 h 434285"/>
                  <a:gd name="connsiteX22" fmla="*/ 176268 w 612914"/>
                  <a:gd name="connsiteY22" fmla="*/ 263932 h 434285"/>
                  <a:gd name="connsiteX23" fmla="*/ 104830 w 612914"/>
                  <a:gd name="connsiteY23" fmla="*/ 182969 h 434285"/>
                  <a:gd name="connsiteX24" fmla="*/ 69112 w 612914"/>
                  <a:gd name="connsiteY24" fmla="*/ 116294 h 434285"/>
                  <a:gd name="connsiteX25" fmla="*/ 54824 w 612914"/>
                  <a:gd name="connsiteY25" fmla="*/ 90100 h 434285"/>
                  <a:gd name="connsiteX26" fmla="*/ 26249 w 612914"/>
                  <a:gd name="connsiteY26" fmla="*/ 147250 h 434285"/>
                  <a:gd name="connsiteX27" fmla="*/ 55 w 612914"/>
                  <a:gd name="connsiteY27" fmla="*/ 216307 h 434285"/>
                  <a:gd name="connsiteX28" fmla="*/ 28630 w 612914"/>
                  <a:gd name="connsiteY28" fmla="*/ 256788 h 434285"/>
                  <a:gd name="connsiteX29" fmla="*/ 66730 w 612914"/>
                  <a:gd name="connsiteY29" fmla="*/ 311557 h 434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12914" h="434285">
                    <a:moveTo>
                      <a:pt x="66730" y="311557"/>
                    </a:moveTo>
                    <a:cubicBezTo>
                      <a:pt x="93321" y="339338"/>
                      <a:pt x="148883" y="404425"/>
                      <a:pt x="188174" y="423475"/>
                    </a:cubicBezTo>
                    <a:cubicBezTo>
                      <a:pt x="227465" y="442525"/>
                      <a:pt x="262788" y="431810"/>
                      <a:pt x="302475" y="425857"/>
                    </a:cubicBezTo>
                    <a:cubicBezTo>
                      <a:pt x="342162" y="419904"/>
                      <a:pt x="386612" y="410379"/>
                      <a:pt x="426299" y="387757"/>
                    </a:cubicBezTo>
                    <a:cubicBezTo>
                      <a:pt x="465986" y="365135"/>
                      <a:pt x="511230" y="324256"/>
                      <a:pt x="540599" y="290125"/>
                    </a:cubicBezTo>
                    <a:cubicBezTo>
                      <a:pt x="569968" y="255994"/>
                      <a:pt x="591401" y="219086"/>
                      <a:pt x="602513" y="182970"/>
                    </a:cubicBezTo>
                    <a:cubicBezTo>
                      <a:pt x="613625" y="146854"/>
                      <a:pt x="616799" y="101609"/>
                      <a:pt x="607274" y="73431"/>
                    </a:cubicBezTo>
                    <a:cubicBezTo>
                      <a:pt x="597749" y="45253"/>
                      <a:pt x="575128" y="25806"/>
                      <a:pt x="545362" y="13900"/>
                    </a:cubicBezTo>
                    <a:cubicBezTo>
                      <a:pt x="515596" y="1994"/>
                      <a:pt x="469955" y="-3166"/>
                      <a:pt x="428680" y="1994"/>
                    </a:cubicBezTo>
                    <a:cubicBezTo>
                      <a:pt x="387405" y="7154"/>
                      <a:pt x="342559" y="28585"/>
                      <a:pt x="297712" y="44857"/>
                    </a:cubicBezTo>
                    <a:cubicBezTo>
                      <a:pt x="252865" y="61129"/>
                      <a:pt x="195715" y="84941"/>
                      <a:pt x="159599" y="99625"/>
                    </a:cubicBezTo>
                    <a:cubicBezTo>
                      <a:pt x="123483" y="114309"/>
                      <a:pt x="87765" y="116691"/>
                      <a:pt x="81018" y="132963"/>
                    </a:cubicBezTo>
                    <a:cubicBezTo>
                      <a:pt x="74271" y="149235"/>
                      <a:pt x="107212" y="181778"/>
                      <a:pt x="119118" y="197256"/>
                    </a:cubicBezTo>
                    <a:cubicBezTo>
                      <a:pt x="131024" y="212734"/>
                      <a:pt x="129833" y="229404"/>
                      <a:pt x="152455" y="225832"/>
                    </a:cubicBezTo>
                    <a:cubicBezTo>
                      <a:pt x="175077" y="222260"/>
                      <a:pt x="219924" y="190113"/>
                      <a:pt x="254849" y="175825"/>
                    </a:cubicBezTo>
                    <a:cubicBezTo>
                      <a:pt x="289774" y="161538"/>
                      <a:pt x="332239" y="148045"/>
                      <a:pt x="362005" y="140107"/>
                    </a:cubicBezTo>
                    <a:cubicBezTo>
                      <a:pt x="391771" y="132170"/>
                      <a:pt x="411218" y="128200"/>
                      <a:pt x="433443" y="128200"/>
                    </a:cubicBezTo>
                    <a:cubicBezTo>
                      <a:pt x="455668" y="128200"/>
                      <a:pt x="487021" y="125820"/>
                      <a:pt x="495355" y="140107"/>
                    </a:cubicBezTo>
                    <a:cubicBezTo>
                      <a:pt x="503689" y="154394"/>
                      <a:pt x="499721" y="190510"/>
                      <a:pt x="483449" y="213925"/>
                    </a:cubicBezTo>
                    <a:cubicBezTo>
                      <a:pt x="467177" y="237340"/>
                      <a:pt x="429077" y="261947"/>
                      <a:pt x="397724" y="280600"/>
                    </a:cubicBezTo>
                    <a:cubicBezTo>
                      <a:pt x="366371" y="299253"/>
                      <a:pt x="324302" y="320288"/>
                      <a:pt x="295330" y="325844"/>
                    </a:cubicBezTo>
                    <a:cubicBezTo>
                      <a:pt x="266358" y="331400"/>
                      <a:pt x="243737" y="324257"/>
                      <a:pt x="223893" y="313938"/>
                    </a:cubicBezTo>
                    <a:cubicBezTo>
                      <a:pt x="204049" y="303619"/>
                      <a:pt x="196112" y="285760"/>
                      <a:pt x="176268" y="263932"/>
                    </a:cubicBezTo>
                    <a:cubicBezTo>
                      <a:pt x="156424" y="242104"/>
                      <a:pt x="122689" y="207575"/>
                      <a:pt x="104830" y="182969"/>
                    </a:cubicBezTo>
                    <a:cubicBezTo>
                      <a:pt x="86971" y="158363"/>
                      <a:pt x="77446" y="131772"/>
                      <a:pt x="69112" y="116294"/>
                    </a:cubicBezTo>
                    <a:cubicBezTo>
                      <a:pt x="60778" y="100816"/>
                      <a:pt x="61968" y="84941"/>
                      <a:pt x="54824" y="90100"/>
                    </a:cubicBezTo>
                    <a:cubicBezTo>
                      <a:pt x="47680" y="95259"/>
                      <a:pt x="35377" y="126215"/>
                      <a:pt x="26249" y="147250"/>
                    </a:cubicBezTo>
                    <a:cubicBezTo>
                      <a:pt x="17121" y="168284"/>
                      <a:pt x="-1136" y="199241"/>
                      <a:pt x="55" y="216307"/>
                    </a:cubicBezTo>
                    <a:cubicBezTo>
                      <a:pt x="1246" y="233373"/>
                      <a:pt x="16724" y="239722"/>
                      <a:pt x="28630" y="256788"/>
                    </a:cubicBezTo>
                    <a:cubicBezTo>
                      <a:pt x="40536" y="273853"/>
                      <a:pt x="40139" y="283776"/>
                      <a:pt x="66730" y="31155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4" name="任意多边形 1483"/>
              <p:cNvSpPr>
                <a:spLocks noChangeAspect="1"/>
              </p:cNvSpPr>
              <p:nvPr/>
            </p:nvSpPr>
            <p:spPr>
              <a:xfrm>
                <a:off x="7262656" y="6154651"/>
                <a:ext cx="136974" cy="52614"/>
              </a:xfrm>
              <a:custGeom>
                <a:avLst/>
                <a:gdLst>
                  <a:gd name="connsiteX0" fmla="*/ 277948 w 351125"/>
                  <a:gd name="connsiteY0" fmla="*/ 2 h 134872"/>
                  <a:gd name="connsiteX1" fmla="*/ 319657 w 351125"/>
                  <a:gd name="connsiteY1" fmla="*/ 2867 h 134872"/>
                  <a:gd name="connsiteX2" fmla="*/ 351125 w 351125"/>
                  <a:gd name="connsiteY2" fmla="*/ 10883 h 134872"/>
                  <a:gd name="connsiteX3" fmla="*/ 334800 w 351125"/>
                  <a:gd name="connsiteY3" fmla="*/ 37209 h 134872"/>
                  <a:gd name="connsiteX4" fmla="*/ 265743 w 351125"/>
                  <a:gd name="connsiteY4" fmla="*/ 87215 h 134872"/>
                  <a:gd name="connsiteX5" fmla="*/ 231719 w 351125"/>
                  <a:gd name="connsiteY5" fmla="*/ 97684 h 134872"/>
                  <a:gd name="connsiteX6" fmla="*/ 228984 w 351125"/>
                  <a:gd name="connsiteY6" fmla="*/ 97485 h 134872"/>
                  <a:gd name="connsiteX7" fmla="*/ 208594 w 351125"/>
                  <a:gd name="connsiteY7" fmla="*/ 103885 h 134872"/>
                  <a:gd name="connsiteX8" fmla="*/ 190715 w 351125"/>
                  <a:gd name="connsiteY8" fmla="*/ 110301 h 134872"/>
                  <a:gd name="connsiteX9" fmla="*/ 172875 w 351125"/>
                  <a:gd name="connsiteY9" fmla="*/ 115790 h 134872"/>
                  <a:gd name="connsiteX10" fmla="*/ 60956 w 351125"/>
                  <a:gd name="connsiteY10" fmla="*/ 130078 h 134872"/>
                  <a:gd name="connsiteX11" fmla="*/ 13688 w 351125"/>
                  <a:gd name="connsiteY11" fmla="*/ 134872 h 134872"/>
                  <a:gd name="connsiteX12" fmla="*/ 13332 w 351125"/>
                  <a:gd name="connsiteY12" fmla="*/ 134841 h 134872"/>
                  <a:gd name="connsiteX13" fmla="*/ 13332 w 351125"/>
                  <a:gd name="connsiteY13" fmla="*/ 75310 h 134872"/>
                  <a:gd name="connsiteX14" fmla="*/ 43247 w 351125"/>
                  <a:gd name="connsiteY14" fmla="*/ 49414 h 134872"/>
                  <a:gd name="connsiteX15" fmla="*/ 50918 w 351125"/>
                  <a:gd name="connsiteY15" fmla="*/ 45813 h 134872"/>
                  <a:gd name="connsiteX16" fmla="*/ 51783 w 351125"/>
                  <a:gd name="connsiteY16" fmla="*/ 47868 h 134872"/>
                  <a:gd name="connsiteX17" fmla="*/ 88906 w 351125"/>
                  <a:gd name="connsiteY17" fmla="*/ 26976 h 134872"/>
                  <a:gd name="connsiteX18" fmla="*/ 143208 w 351125"/>
                  <a:gd name="connsiteY18" fmla="*/ 7391 h 134872"/>
                  <a:gd name="connsiteX19" fmla="*/ 146074 w 351125"/>
                  <a:gd name="connsiteY19" fmla="*/ 6922 h 134872"/>
                  <a:gd name="connsiteX20" fmla="*/ 147089 w 351125"/>
                  <a:gd name="connsiteY20" fmla="*/ 11292 h 134872"/>
                  <a:gd name="connsiteX21" fmla="*/ 201451 w 351125"/>
                  <a:gd name="connsiteY21" fmla="*/ 3872 h 134872"/>
                  <a:gd name="connsiteX22" fmla="*/ 277948 w 351125"/>
                  <a:gd name="connsiteY22" fmla="*/ 2 h 134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51125" h="134872">
                    <a:moveTo>
                      <a:pt x="277948" y="2"/>
                    </a:moveTo>
                    <a:cubicBezTo>
                      <a:pt x="291690" y="52"/>
                      <a:pt x="305705" y="821"/>
                      <a:pt x="319657" y="2867"/>
                    </a:cubicBezTo>
                    <a:lnTo>
                      <a:pt x="351125" y="10883"/>
                    </a:lnTo>
                    <a:lnTo>
                      <a:pt x="334800" y="37209"/>
                    </a:lnTo>
                    <a:cubicBezTo>
                      <a:pt x="318528" y="57053"/>
                      <a:pt x="292730" y="74118"/>
                      <a:pt x="265743" y="87215"/>
                    </a:cubicBezTo>
                    <a:lnTo>
                      <a:pt x="231719" y="97684"/>
                    </a:lnTo>
                    <a:lnTo>
                      <a:pt x="228984" y="97485"/>
                    </a:lnTo>
                    <a:cubicBezTo>
                      <a:pt x="222981" y="99023"/>
                      <a:pt x="217326" y="101901"/>
                      <a:pt x="208594" y="103885"/>
                    </a:cubicBezTo>
                    <a:lnTo>
                      <a:pt x="190715" y="110301"/>
                    </a:lnTo>
                    <a:lnTo>
                      <a:pt x="172875" y="115790"/>
                    </a:lnTo>
                    <a:cubicBezTo>
                      <a:pt x="138744" y="122934"/>
                      <a:pt x="104612" y="126109"/>
                      <a:pt x="60956" y="130078"/>
                    </a:cubicBezTo>
                    <a:lnTo>
                      <a:pt x="13688" y="134872"/>
                    </a:lnTo>
                    <a:lnTo>
                      <a:pt x="13332" y="134841"/>
                    </a:lnTo>
                    <a:cubicBezTo>
                      <a:pt x="-8893" y="126904"/>
                      <a:pt x="632" y="93169"/>
                      <a:pt x="13332" y="75310"/>
                    </a:cubicBezTo>
                    <a:cubicBezTo>
                      <a:pt x="19682" y="66381"/>
                      <a:pt x="30100" y="57550"/>
                      <a:pt x="43247" y="49414"/>
                    </a:cubicBezTo>
                    <a:lnTo>
                      <a:pt x="50918" y="45813"/>
                    </a:lnTo>
                    <a:lnTo>
                      <a:pt x="51783" y="47868"/>
                    </a:lnTo>
                    <a:lnTo>
                      <a:pt x="88906" y="26976"/>
                    </a:lnTo>
                    <a:cubicBezTo>
                      <a:pt x="106954" y="19267"/>
                      <a:pt x="124381" y="12552"/>
                      <a:pt x="143208" y="7391"/>
                    </a:cubicBezTo>
                    <a:lnTo>
                      <a:pt x="146074" y="6922"/>
                    </a:lnTo>
                    <a:lnTo>
                      <a:pt x="147089" y="11292"/>
                    </a:lnTo>
                    <a:lnTo>
                      <a:pt x="201451" y="3872"/>
                    </a:lnTo>
                    <a:cubicBezTo>
                      <a:pt x="224073" y="2682"/>
                      <a:pt x="250465" y="-97"/>
                      <a:pt x="277948" y="2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5" name="任意多边形 1484"/>
              <p:cNvSpPr/>
              <p:nvPr/>
            </p:nvSpPr>
            <p:spPr>
              <a:xfrm>
                <a:off x="7098211" y="6056488"/>
                <a:ext cx="356946" cy="188023"/>
              </a:xfrm>
              <a:custGeom>
                <a:avLst/>
                <a:gdLst>
                  <a:gd name="connsiteX0" fmla="*/ 351530 w 915008"/>
                  <a:gd name="connsiteY0" fmla="*/ 711 h 481985"/>
                  <a:gd name="connsiteX1" fmla="*/ 434874 w 915008"/>
                  <a:gd name="connsiteY1" fmla="*/ 36430 h 481985"/>
                  <a:gd name="connsiteX2" fmla="*/ 469849 w 915008"/>
                  <a:gd name="connsiteY2" fmla="*/ 69322 h 481985"/>
                  <a:gd name="connsiteX3" fmla="*/ 480953 w 915008"/>
                  <a:gd name="connsiteY3" fmla="*/ 83919 h 481985"/>
                  <a:gd name="connsiteX4" fmla="*/ 484731 w 915008"/>
                  <a:gd name="connsiteY4" fmla="*/ 91050 h 481985"/>
                  <a:gd name="connsiteX5" fmla="*/ 506311 w 915008"/>
                  <a:gd name="connsiteY5" fmla="*/ 124536 h 481985"/>
                  <a:gd name="connsiteX6" fmla="*/ 521343 w 915008"/>
                  <a:gd name="connsiteY6" fmla="*/ 153409 h 481985"/>
                  <a:gd name="connsiteX7" fmla="*/ 523368 w 915008"/>
                  <a:gd name="connsiteY7" fmla="*/ 155055 h 481985"/>
                  <a:gd name="connsiteX8" fmla="*/ 537268 w 915008"/>
                  <a:gd name="connsiteY8" fmla="*/ 188830 h 481985"/>
                  <a:gd name="connsiteX9" fmla="*/ 563666 w 915008"/>
                  <a:gd name="connsiteY9" fmla="*/ 255803 h 481985"/>
                  <a:gd name="connsiteX10" fmla="*/ 565758 w 915008"/>
                  <a:gd name="connsiteY10" fmla="*/ 263318 h 481985"/>
                  <a:gd name="connsiteX11" fmla="*/ 563016 w 915008"/>
                  <a:gd name="connsiteY11" fmla="*/ 263692 h 481985"/>
                  <a:gd name="connsiteX12" fmla="*/ 511075 w 915008"/>
                  <a:gd name="connsiteY12" fmla="*/ 279319 h 481985"/>
                  <a:gd name="connsiteX13" fmla="*/ 472461 w 915008"/>
                  <a:gd name="connsiteY13" fmla="*/ 297447 h 481985"/>
                  <a:gd name="connsiteX14" fmla="*/ 465830 w 915008"/>
                  <a:gd name="connsiteY14" fmla="*/ 281699 h 481985"/>
                  <a:gd name="connsiteX15" fmla="*/ 422968 w 915008"/>
                  <a:gd name="connsiteY15" fmla="*/ 203117 h 481985"/>
                  <a:gd name="connsiteX16" fmla="*/ 356293 w 915008"/>
                  <a:gd name="connsiteY16" fmla="*/ 145968 h 481985"/>
                  <a:gd name="connsiteX17" fmla="*/ 234849 w 915008"/>
                  <a:gd name="connsiteY17" fmla="*/ 148349 h 481985"/>
                  <a:gd name="connsiteX18" fmla="*/ 127692 w 915008"/>
                  <a:gd name="connsiteY18" fmla="*/ 217405 h 481985"/>
                  <a:gd name="connsiteX19" fmla="*/ 120549 w 915008"/>
                  <a:gd name="connsiteY19" fmla="*/ 315036 h 481985"/>
                  <a:gd name="connsiteX20" fmla="*/ 194368 w 915008"/>
                  <a:gd name="connsiteY20" fmla="*/ 362661 h 481985"/>
                  <a:gd name="connsiteX21" fmla="*/ 332480 w 915008"/>
                  <a:gd name="connsiteY21" fmla="*/ 391236 h 481985"/>
                  <a:gd name="connsiteX22" fmla="*/ 409127 w 915008"/>
                  <a:gd name="connsiteY22" fmla="*/ 389153 h 481985"/>
                  <a:gd name="connsiteX23" fmla="*/ 435231 w 915008"/>
                  <a:gd name="connsiteY23" fmla="*/ 386506 h 481985"/>
                  <a:gd name="connsiteX24" fmla="*/ 444842 w 915008"/>
                  <a:gd name="connsiteY24" fmla="*/ 387336 h 481985"/>
                  <a:gd name="connsiteX25" fmla="*/ 482500 w 915008"/>
                  <a:gd name="connsiteY25" fmla="*/ 383225 h 481985"/>
                  <a:gd name="connsiteX26" fmla="*/ 542032 w 915008"/>
                  <a:gd name="connsiteY26" fmla="*/ 376816 h 481985"/>
                  <a:gd name="connsiteX27" fmla="*/ 590374 w 915008"/>
                  <a:gd name="connsiteY27" fmla="*/ 368537 h 481985"/>
                  <a:gd name="connsiteX28" fmla="*/ 601365 w 915008"/>
                  <a:gd name="connsiteY28" fmla="*/ 365544 h 481985"/>
                  <a:gd name="connsiteX29" fmla="*/ 612246 w 915008"/>
                  <a:gd name="connsiteY29" fmla="*/ 361940 h 481985"/>
                  <a:gd name="connsiteX30" fmla="*/ 612258 w 915008"/>
                  <a:gd name="connsiteY30" fmla="*/ 361935 h 481985"/>
                  <a:gd name="connsiteX31" fmla="*/ 653262 w 915008"/>
                  <a:gd name="connsiteY31" fmla="*/ 349318 h 481985"/>
                  <a:gd name="connsiteX32" fmla="*/ 687286 w 915008"/>
                  <a:gd name="connsiteY32" fmla="*/ 338849 h 481985"/>
                  <a:gd name="connsiteX33" fmla="*/ 756343 w 915008"/>
                  <a:gd name="connsiteY33" fmla="*/ 288843 h 481985"/>
                  <a:gd name="connsiteX34" fmla="*/ 772668 w 915008"/>
                  <a:gd name="connsiteY34" fmla="*/ 262517 h 481985"/>
                  <a:gd name="connsiteX35" fmla="*/ 777477 w 915008"/>
                  <a:gd name="connsiteY35" fmla="*/ 254761 h 481985"/>
                  <a:gd name="connsiteX36" fmla="*/ 784918 w 915008"/>
                  <a:gd name="connsiteY36" fmla="*/ 219786 h 481985"/>
                  <a:gd name="connsiteX37" fmla="*/ 744436 w 915008"/>
                  <a:gd name="connsiteY37" fmla="*/ 162636 h 481985"/>
                  <a:gd name="connsiteX38" fmla="*/ 642043 w 915008"/>
                  <a:gd name="connsiteY38" fmla="*/ 153111 h 481985"/>
                  <a:gd name="connsiteX39" fmla="*/ 544411 w 915008"/>
                  <a:gd name="connsiteY39" fmla="*/ 172161 h 481985"/>
                  <a:gd name="connsiteX40" fmla="*/ 523368 w 915008"/>
                  <a:gd name="connsiteY40" fmla="*/ 155055 h 481985"/>
                  <a:gd name="connsiteX41" fmla="*/ 520302 w 915008"/>
                  <a:gd name="connsiteY41" fmla="*/ 147605 h 481985"/>
                  <a:gd name="connsiteX42" fmla="*/ 499168 w 915008"/>
                  <a:gd name="connsiteY42" fmla="*/ 107868 h 481985"/>
                  <a:gd name="connsiteX43" fmla="*/ 480953 w 915008"/>
                  <a:gd name="connsiteY43" fmla="*/ 83919 h 481985"/>
                  <a:gd name="connsiteX44" fmla="*/ 476006 w 915008"/>
                  <a:gd name="connsiteY44" fmla="*/ 74586 h 481985"/>
                  <a:gd name="connsiteX45" fmla="*/ 472974 w 915008"/>
                  <a:gd name="connsiteY45" fmla="*/ 62624 h 481985"/>
                  <a:gd name="connsiteX46" fmla="*/ 513455 w 915008"/>
                  <a:gd name="connsiteY46" fmla="*/ 55480 h 481985"/>
                  <a:gd name="connsiteX47" fmla="*/ 627755 w 915008"/>
                  <a:gd name="connsiteY47" fmla="*/ 38811 h 481985"/>
                  <a:gd name="connsiteX48" fmla="*/ 687882 w 915008"/>
                  <a:gd name="connsiteY48" fmla="*/ 37621 h 481985"/>
                  <a:gd name="connsiteX49" fmla="*/ 746818 w 915008"/>
                  <a:gd name="connsiteY49" fmla="*/ 45955 h 481985"/>
                  <a:gd name="connsiteX50" fmla="*/ 851592 w 915008"/>
                  <a:gd name="connsiteY50" fmla="*/ 105487 h 481985"/>
                  <a:gd name="connsiteX51" fmla="*/ 911124 w 915008"/>
                  <a:gd name="connsiteY51" fmla="*/ 200736 h 481985"/>
                  <a:gd name="connsiteX52" fmla="*/ 901599 w 915008"/>
                  <a:gd name="connsiteY52" fmla="*/ 286461 h 481985"/>
                  <a:gd name="connsiteX53" fmla="*/ 883214 w 915008"/>
                  <a:gd name="connsiteY53" fmla="*/ 320187 h 481985"/>
                  <a:gd name="connsiteX54" fmla="*/ 878233 w 915008"/>
                  <a:gd name="connsiteY54" fmla="*/ 329324 h 481985"/>
                  <a:gd name="connsiteX55" fmla="*/ 839686 w 915008"/>
                  <a:gd name="connsiteY55" fmla="*/ 369805 h 481985"/>
                  <a:gd name="connsiteX56" fmla="*/ 780899 w 915008"/>
                  <a:gd name="connsiteY56" fmla="*/ 406417 h 481985"/>
                  <a:gd name="connsiteX57" fmla="*/ 769792 w 915008"/>
                  <a:gd name="connsiteY57" fmla="*/ 411044 h 481985"/>
                  <a:gd name="connsiteX58" fmla="*/ 708718 w 915008"/>
                  <a:gd name="connsiteY58" fmla="*/ 436480 h 481985"/>
                  <a:gd name="connsiteX59" fmla="*/ 630365 w 915008"/>
                  <a:gd name="connsiteY59" fmla="*/ 454495 h 481985"/>
                  <a:gd name="connsiteX60" fmla="*/ 622305 w 915008"/>
                  <a:gd name="connsiteY60" fmla="*/ 453597 h 481985"/>
                  <a:gd name="connsiteX61" fmla="*/ 602902 w 915008"/>
                  <a:gd name="connsiteY61" fmla="*/ 457318 h 481985"/>
                  <a:gd name="connsiteX62" fmla="*/ 590252 w 915008"/>
                  <a:gd name="connsiteY62" fmla="*/ 460379 h 481985"/>
                  <a:gd name="connsiteX63" fmla="*/ 539649 w 915008"/>
                  <a:gd name="connsiteY63" fmla="*/ 467436 h 481985"/>
                  <a:gd name="connsiteX64" fmla="*/ 523869 w 915008"/>
                  <a:gd name="connsiteY64" fmla="*/ 469172 h 481985"/>
                  <a:gd name="connsiteX65" fmla="*/ 508545 w 915008"/>
                  <a:gd name="connsiteY65" fmla="*/ 469521 h 481985"/>
                  <a:gd name="connsiteX66" fmla="*/ 470594 w 915008"/>
                  <a:gd name="connsiteY66" fmla="*/ 474581 h 481985"/>
                  <a:gd name="connsiteX67" fmla="*/ 470585 w 915008"/>
                  <a:gd name="connsiteY67" fmla="*/ 475034 h 481985"/>
                  <a:gd name="connsiteX68" fmla="*/ 450352 w 915008"/>
                  <a:gd name="connsiteY68" fmla="*/ 477259 h 481985"/>
                  <a:gd name="connsiteX69" fmla="*/ 361055 w 915008"/>
                  <a:gd name="connsiteY69" fmla="*/ 481724 h 481985"/>
                  <a:gd name="connsiteX70" fmla="*/ 191986 w 915008"/>
                  <a:gd name="connsiteY70" fmla="*/ 469818 h 481985"/>
                  <a:gd name="connsiteX71" fmla="*/ 51493 w 915008"/>
                  <a:gd name="connsiteY71" fmla="*/ 398380 h 481985"/>
                  <a:gd name="connsiteX72" fmla="*/ 1486 w 915008"/>
                  <a:gd name="connsiteY72" fmla="*/ 300749 h 481985"/>
                  <a:gd name="connsiteX73" fmla="*/ 20536 w 915008"/>
                  <a:gd name="connsiteY73" fmla="*/ 191211 h 481985"/>
                  <a:gd name="connsiteX74" fmla="*/ 94355 w 915008"/>
                  <a:gd name="connsiteY74" fmla="*/ 100724 h 481985"/>
                  <a:gd name="connsiteX75" fmla="*/ 218180 w 915008"/>
                  <a:gd name="connsiteY75" fmla="*/ 19761 h 481985"/>
                  <a:gd name="connsiteX76" fmla="*/ 351530 w 915008"/>
                  <a:gd name="connsiteY76" fmla="*/ 711 h 4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915008" h="481985">
                    <a:moveTo>
                      <a:pt x="351530" y="711"/>
                    </a:moveTo>
                    <a:cubicBezTo>
                      <a:pt x="387646" y="3489"/>
                      <a:pt x="410268" y="18570"/>
                      <a:pt x="434874" y="36430"/>
                    </a:cubicBezTo>
                    <a:cubicBezTo>
                      <a:pt x="447177" y="45360"/>
                      <a:pt x="458984" y="56869"/>
                      <a:pt x="469849" y="69322"/>
                    </a:cubicBezTo>
                    <a:lnTo>
                      <a:pt x="480953" y="83919"/>
                    </a:lnTo>
                    <a:lnTo>
                      <a:pt x="484731" y="91050"/>
                    </a:lnTo>
                    <a:cubicBezTo>
                      <a:pt x="491726" y="102807"/>
                      <a:pt x="500358" y="115408"/>
                      <a:pt x="506311" y="124536"/>
                    </a:cubicBezTo>
                    <a:cubicBezTo>
                      <a:pt x="512264" y="133664"/>
                      <a:pt x="516134" y="144380"/>
                      <a:pt x="521343" y="153409"/>
                    </a:cubicBezTo>
                    <a:lnTo>
                      <a:pt x="523368" y="155055"/>
                    </a:lnTo>
                    <a:lnTo>
                      <a:pt x="537268" y="188830"/>
                    </a:lnTo>
                    <a:cubicBezTo>
                      <a:pt x="545900" y="209368"/>
                      <a:pt x="557211" y="236380"/>
                      <a:pt x="563666" y="255803"/>
                    </a:cubicBezTo>
                    <a:lnTo>
                      <a:pt x="565758" y="263318"/>
                    </a:lnTo>
                    <a:lnTo>
                      <a:pt x="563016" y="263692"/>
                    </a:lnTo>
                    <a:cubicBezTo>
                      <a:pt x="545008" y="267810"/>
                      <a:pt x="528339" y="273168"/>
                      <a:pt x="511075" y="279319"/>
                    </a:cubicBezTo>
                    <a:lnTo>
                      <a:pt x="472461" y="297447"/>
                    </a:lnTo>
                    <a:lnTo>
                      <a:pt x="465830" y="281699"/>
                    </a:lnTo>
                    <a:cubicBezTo>
                      <a:pt x="453924" y="260665"/>
                      <a:pt x="441224" y="225739"/>
                      <a:pt x="422968" y="203117"/>
                    </a:cubicBezTo>
                    <a:cubicBezTo>
                      <a:pt x="404712" y="180495"/>
                      <a:pt x="387646" y="155096"/>
                      <a:pt x="356293" y="145968"/>
                    </a:cubicBezTo>
                    <a:cubicBezTo>
                      <a:pt x="324940" y="136840"/>
                      <a:pt x="272949" y="136443"/>
                      <a:pt x="234849" y="148349"/>
                    </a:cubicBezTo>
                    <a:cubicBezTo>
                      <a:pt x="196749" y="160255"/>
                      <a:pt x="146742" y="189624"/>
                      <a:pt x="127692" y="217405"/>
                    </a:cubicBezTo>
                    <a:cubicBezTo>
                      <a:pt x="108642" y="245186"/>
                      <a:pt x="109436" y="290827"/>
                      <a:pt x="120549" y="315036"/>
                    </a:cubicBezTo>
                    <a:cubicBezTo>
                      <a:pt x="131662" y="339245"/>
                      <a:pt x="159046" y="349961"/>
                      <a:pt x="194368" y="362661"/>
                    </a:cubicBezTo>
                    <a:cubicBezTo>
                      <a:pt x="229690" y="375361"/>
                      <a:pt x="284458" y="388061"/>
                      <a:pt x="332480" y="391236"/>
                    </a:cubicBezTo>
                    <a:cubicBezTo>
                      <a:pt x="356491" y="392824"/>
                      <a:pt x="383082" y="391435"/>
                      <a:pt x="409127" y="389153"/>
                    </a:cubicBezTo>
                    <a:lnTo>
                      <a:pt x="435231" y="386506"/>
                    </a:lnTo>
                    <a:lnTo>
                      <a:pt x="444842" y="387336"/>
                    </a:lnTo>
                    <a:lnTo>
                      <a:pt x="482500" y="383225"/>
                    </a:lnTo>
                    <a:cubicBezTo>
                      <a:pt x="504328" y="381088"/>
                      <a:pt x="523775" y="379166"/>
                      <a:pt x="542032" y="376816"/>
                    </a:cubicBezTo>
                    <a:lnTo>
                      <a:pt x="590374" y="368537"/>
                    </a:lnTo>
                    <a:lnTo>
                      <a:pt x="601365" y="365544"/>
                    </a:lnTo>
                    <a:lnTo>
                      <a:pt x="612246" y="361940"/>
                    </a:lnTo>
                    <a:lnTo>
                      <a:pt x="612258" y="361935"/>
                    </a:lnTo>
                    <a:lnTo>
                      <a:pt x="653262" y="349318"/>
                    </a:lnTo>
                    <a:lnTo>
                      <a:pt x="687286" y="338849"/>
                    </a:lnTo>
                    <a:cubicBezTo>
                      <a:pt x="714273" y="325752"/>
                      <a:pt x="740071" y="308687"/>
                      <a:pt x="756343" y="288843"/>
                    </a:cubicBezTo>
                    <a:lnTo>
                      <a:pt x="772668" y="262517"/>
                    </a:lnTo>
                    <a:lnTo>
                      <a:pt x="777477" y="254761"/>
                    </a:lnTo>
                    <a:cubicBezTo>
                      <a:pt x="782834" y="242606"/>
                      <a:pt x="785910" y="230303"/>
                      <a:pt x="784918" y="219786"/>
                    </a:cubicBezTo>
                    <a:cubicBezTo>
                      <a:pt x="782934" y="198752"/>
                      <a:pt x="768249" y="173748"/>
                      <a:pt x="744436" y="162636"/>
                    </a:cubicBezTo>
                    <a:cubicBezTo>
                      <a:pt x="720624" y="151523"/>
                      <a:pt x="675380" y="151524"/>
                      <a:pt x="642043" y="153111"/>
                    </a:cubicBezTo>
                    <a:cubicBezTo>
                      <a:pt x="608706" y="154698"/>
                      <a:pt x="567033" y="176923"/>
                      <a:pt x="544411" y="172161"/>
                    </a:cubicBezTo>
                    <a:lnTo>
                      <a:pt x="523368" y="155055"/>
                    </a:lnTo>
                    <a:lnTo>
                      <a:pt x="520302" y="147605"/>
                    </a:lnTo>
                    <a:cubicBezTo>
                      <a:pt x="514349" y="133962"/>
                      <a:pt x="507701" y="120568"/>
                      <a:pt x="499168" y="107868"/>
                    </a:cubicBezTo>
                    <a:lnTo>
                      <a:pt x="480953" y="83919"/>
                    </a:lnTo>
                    <a:lnTo>
                      <a:pt x="476006" y="74586"/>
                    </a:lnTo>
                    <a:cubicBezTo>
                      <a:pt x="473867" y="69668"/>
                      <a:pt x="472676" y="65501"/>
                      <a:pt x="472974" y="62624"/>
                    </a:cubicBezTo>
                    <a:cubicBezTo>
                      <a:pt x="474165" y="51115"/>
                      <a:pt x="487658" y="59449"/>
                      <a:pt x="513455" y="55480"/>
                    </a:cubicBezTo>
                    <a:cubicBezTo>
                      <a:pt x="539252" y="51511"/>
                      <a:pt x="588861" y="40398"/>
                      <a:pt x="627755" y="38811"/>
                    </a:cubicBezTo>
                    <a:cubicBezTo>
                      <a:pt x="647202" y="38017"/>
                      <a:pt x="667641" y="37025"/>
                      <a:pt x="687882" y="37621"/>
                    </a:cubicBezTo>
                    <a:cubicBezTo>
                      <a:pt x="708123" y="38216"/>
                      <a:pt x="728165" y="40398"/>
                      <a:pt x="746818" y="45955"/>
                    </a:cubicBezTo>
                    <a:cubicBezTo>
                      <a:pt x="784124" y="57068"/>
                      <a:pt x="824208" y="79690"/>
                      <a:pt x="851592" y="105487"/>
                    </a:cubicBezTo>
                    <a:cubicBezTo>
                      <a:pt x="878976" y="131284"/>
                      <a:pt x="902790" y="170574"/>
                      <a:pt x="911124" y="200736"/>
                    </a:cubicBezTo>
                    <a:cubicBezTo>
                      <a:pt x="919458" y="230898"/>
                      <a:pt x="913505" y="258283"/>
                      <a:pt x="901599" y="286461"/>
                    </a:cubicBezTo>
                    <a:lnTo>
                      <a:pt x="883214" y="320187"/>
                    </a:lnTo>
                    <a:lnTo>
                      <a:pt x="878233" y="329324"/>
                    </a:lnTo>
                    <a:cubicBezTo>
                      <a:pt x="868261" y="343512"/>
                      <a:pt x="855760" y="357304"/>
                      <a:pt x="839686" y="369805"/>
                    </a:cubicBezTo>
                    <a:cubicBezTo>
                      <a:pt x="823613" y="382307"/>
                      <a:pt x="803372" y="394907"/>
                      <a:pt x="780899" y="406417"/>
                    </a:cubicBezTo>
                    <a:lnTo>
                      <a:pt x="769792" y="411044"/>
                    </a:lnTo>
                    <a:lnTo>
                      <a:pt x="708718" y="436480"/>
                    </a:lnTo>
                    <a:lnTo>
                      <a:pt x="630365" y="454495"/>
                    </a:lnTo>
                    <a:lnTo>
                      <a:pt x="622305" y="453597"/>
                    </a:lnTo>
                    <a:cubicBezTo>
                      <a:pt x="616135" y="454093"/>
                      <a:pt x="609624" y="455532"/>
                      <a:pt x="602902" y="457318"/>
                    </a:cubicBezTo>
                    <a:lnTo>
                      <a:pt x="590252" y="460379"/>
                    </a:lnTo>
                    <a:lnTo>
                      <a:pt x="539649" y="467436"/>
                    </a:lnTo>
                    <a:lnTo>
                      <a:pt x="523869" y="469172"/>
                    </a:lnTo>
                    <a:lnTo>
                      <a:pt x="508545" y="469521"/>
                    </a:lnTo>
                    <a:cubicBezTo>
                      <a:pt x="490537" y="470017"/>
                      <a:pt x="474960" y="471009"/>
                      <a:pt x="470594" y="474581"/>
                    </a:cubicBezTo>
                    <a:lnTo>
                      <a:pt x="470585" y="475034"/>
                    </a:lnTo>
                    <a:lnTo>
                      <a:pt x="450352" y="477259"/>
                    </a:lnTo>
                    <a:cubicBezTo>
                      <a:pt x="420189" y="479839"/>
                      <a:pt x="390027" y="481526"/>
                      <a:pt x="361055" y="481724"/>
                    </a:cubicBezTo>
                    <a:cubicBezTo>
                      <a:pt x="303111" y="482121"/>
                      <a:pt x="243580" y="483709"/>
                      <a:pt x="191986" y="469818"/>
                    </a:cubicBezTo>
                    <a:cubicBezTo>
                      <a:pt x="140392" y="455927"/>
                      <a:pt x="83243" y="426558"/>
                      <a:pt x="51493" y="398380"/>
                    </a:cubicBezTo>
                    <a:cubicBezTo>
                      <a:pt x="19743" y="370202"/>
                      <a:pt x="6645" y="335277"/>
                      <a:pt x="1486" y="300749"/>
                    </a:cubicBezTo>
                    <a:cubicBezTo>
                      <a:pt x="-3673" y="266221"/>
                      <a:pt x="5058" y="224548"/>
                      <a:pt x="20536" y="191211"/>
                    </a:cubicBezTo>
                    <a:cubicBezTo>
                      <a:pt x="36014" y="157874"/>
                      <a:pt x="61414" y="129299"/>
                      <a:pt x="94355" y="100724"/>
                    </a:cubicBezTo>
                    <a:cubicBezTo>
                      <a:pt x="127296" y="72149"/>
                      <a:pt x="175318" y="36430"/>
                      <a:pt x="218180" y="19761"/>
                    </a:cubicBezTo>
                    <a:cubicBezTo>
                      <a:pt x="261042" y="3092"/>
                      <a:pt x="315414" y="-2067"/>
                      <a:pt x="351530" y="711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6" name="任意多边形 1485"/>
              <p:cNvSpPr/>
              <p:nvPr/>
            </p:nvSpPr>
            <p:spPr>
              <a:xfrm>
                <a:off x="7281740" y="6181394"/>
                <a:ext cx="193924" cy="123862"/>
              </a:xfrm>
              <a:custGeom>
                <a:avLst/>
                <a:gdLst>
                  <a:gd name="connsiteX0" fmla="*/ 412750 w 497113"/>
                  <a:gd name="connsiteY0" fmla="*/ 0 h 317512"/>
                  <a:gd name="connsiteX1" fmla="*/ 445907 w 497113"/>
                  <a:gd name="connsiteY1" fmla="*/ 25267 h 317512"/>
                  <a:gd name="connsiteX2" fmla="*/ 476380 w 497113"/>
                  <a:gd name="connsiteY2" fmla="*/ 59144 h 317512"/>
                  <a:gd name="connsiteX3" fmla="*/ 488286 w 497113"/>
                  <a:gd name="connsiteY3" fmla="*/ 213925 h 317512"/>
                  <a:gd name="connsiteX4" fmla="*/ 416848 w 497113"/>
                  <a:gd name="connsiteY4" fmla="*/ 302031 h 317512"/>
                  <a:gd name="connsiteX5" fmla="*/ 302548 w 497113"/>
                  <a:gd name="connsiteY5" fmla="*/ 316319 h 317512"/>
                  <a:gd name="connsiteX6" fmla="*/ 190630 w 497113"/>
                  <a:gd name="connsiteY6" fmla="*/ 287744 h 317512"/>
                  <a:gd name="connsiteX7" fmla="*/ 102524 w 497113"/>
                  <a:gd name="connsiteY7" fmla="*/ 244882 h 317512"/>
                  <a:gd name="connsiteX8" fmla="*/ 38230 w 497113"/>
                  <a:gd name="connsiteY8" fmla="*/ 190113 h 317512"/>
                  <a:gd name="connsiteX9" fmla="*/ 0 w 497113"/>
                  <a:gd name="connsiteY9" fmla="*/ 160868 h 317512"/>
                  <a:gd name="connsiteX10" fmla="*/ 121 w 497113"/>
                  <a:gd name="connsiteY10" fmla="*/ 154847 h 317512"/>
                  <a:gd name="connsiteX11" fmla="*/ 53405 w 497113"/>
                  <a:gd name="connsiteY11" fmla="*/ 148985 h 317512"/>
                  <a:gd name="connsiteX12" fmla="*/ 65819 w 497113"/>
                  <a:gd name="connsiteY12" fmla="*/ 148702 h 317512"/>
                  <a:gd name="connsiteX13" fmla="*/ 90617 w 497113"/>
                  <a:gd name="connsiteY13" fmla="*/ 147251 h 317512"/>
                  <a:gd name="connsiteX14" fmla="*/ 119788 w 497113"/>
                  <a:gd name="connsiteY14" fmla="*/ 140192 h 317512"/>
                  <a:gd name="connsiteX15" fmla="*/ 156696 w 497113"/>
                  <a:gd name="connsiteY15" fmla="*/ 135045 h 317512"/>
                  <a:gd name="connsiteX16" fmla="*/ 159901 w 497113"/>
                  <a:gd name="connsiteY16" fmla="*/ 134308 h 317512"/>
                  <a:gd name="connsiteX17" fmla="*/ 169198 w 497113"/>
                  <a:gd name="connsiteY17" fmla="*/ 135344 h 317512"/>
                  <a:gd name="connsiteX18" fmla="*/ 219205 w 497113"/>
                  <a:gd name="connsiteY18" fmla="*/ 194876 h 317512"/>
                  <a:gd name="connsiteX19" fmla="*/ 328742 w 497113"/>
                  <a:gd name="connsiteY19" fmla="*/ 209163 h 317512"/>
                  <a:gd name="connsiteX20" fmla="*/ 371604 w 497113"/>
                  <a:gd name="connsiteY20" fmla="*/ 173444 h 317512"/>
                  <a:gd name="connsiteX21" fmla="*/ 335886 w 497113"/>
                  <a:gd name="connsiteY21" fmla="*/ 121057 h 317512"/>
                  <a:gd name="connsiteX22" fmla="*/ 299328 w 497113"/>
                  <a:gd name="connsiteY22" fmla="*/ 90857 h 317512"/>
                  <a:gd name="connsiteX23" fmla="*/ 310435 w 497113"/>
                  <a:gd name="connsiteY23" fmla="*/ 86230 h 317512"/>
                  <a:gd name="connsiteX24" fmla="*/ 369222 w 497113"/>
                  <a:gd name="connsiteY24" fmla="*/ 49618 h 317512"/>
                  <a:gd name="connsiteX25" fmla="*/ 407769 w 497113"/>
                  <a:gd name="connsiteY25" fmla="*/ 9137 h 317512"/>
                  <a:gd name="connsiteX26" fmla="*/ 412750 w 497113"/>
                  <a:gd name="connsiteY26" fmla="*/ 0 h 317512"/>
                  <a:gd name="connsiteX0" fmla="*/ 412750 w 497113"/>
                  <a:gd name="connsiteY0" fmla="*/ 0 h 317512"/>
                  <a:gd name="connsiteX1" fmla="*/ 445907 w 497113"/>
                  <a:gd name="connsiteY1" fmla="*/ 25267 h 317512"/>
                  <a:gd name="connsiteX2" fmla="*/ 476380 w 497113"/>
                  <a:gd name="connsiteY2" fmla="*/ 59144 h 317512"/>
                  <a:gd name="connsiteX3" fmla="*/ 488286 w 497113"/>
                  <a:gd name="connsiteY3" fmla="*/ 213925 h 317512"/>
                  <a:gd name="connsiteX4" fmla="*/ 416848 w 497113"/>
                  <a:gd name="connsiteY4" fmla="*/ 302031 h 317512"/>
                  <a:gd name="connsiteX5" fmla="*/ 302548 w 497113"/>
                  <a:gd name="connsiteY5" fmla="*/ 316319 h 317512"/>
                  <a:gd name="connsiteX6" fmla="*/ 190630 w 497113"/>
                  <a:gd name="connsiteY6" fmla="*/ 287744 h 317512"/>
                  <a:gd name="connsiteX7" fmla="*/ 102524 w 497113"/>
                  <a:gd name="connsiteY7" fmla="*/ 244882 h 317512"/>
                  <a:gd name="connsiteX8" fmla="*/ 38230 w 497113"/>
                  <a:gd name="connsiteY8" fmla="*/ 190113 h 317512"/>
                  <a:gd name="connsiteX9" fmla="*/ 0 w 497113"/>
                  <a:gd name="connsiteY9" fmla="*/ 160868 h 317512"/>
                  <a:gd name="connsiteX10" fmla="*/ 121 w 497113"/>
                  <a:gd name="connsiteY10" fmla="*/ 154847 h 317512"/>
                  <a:gd name="connsiteX11" fmla="*/ 53405 w 497113"/>
                  <a:gd name="connsiteY11" fmla="*/ 148985 h 317512"/>
                  <a:gd name="connsiteX12" fmla="*/ 65819 w 497113"/>
                  <a:gd name="connsiteY12" fmla="*/ 148702 h 317512"/>
                  <a:gd name="connsiteX13" fmla="*/ 90617 w 497113"/>
                  <a:gd name="connsiteY13" fmla="*/ 147251 h 317512"/>
                  <a:gd name="connsiteX14" fmla="*/ 119788 w 497113"/>
                  <a:gd name="connsiteY14" fmla="*/ 140192 h 317512"/>
                  <a:gd name="connsiteX15" fmla="*/ 156696 w 497113"/>
                  <a:gd name="connsiteY15" fmla="*/ 135045 h 317512"/>
                  <a:gd name="connsiteX16" fmla="*/ 159901 w 497113"/>
                  <a:gd name="connsiteY16" fmla="*/ 134308 h 317512"/>
                  <a:gd name="connsiteX17" fmla="*/ 169198 w 497113"/>
                  <a:gd name="connsiteY17" fmla="*/ 135344 h 317512"/>
                  <a:gd name="connsiteX18" fmla="*/ 231111 w 497113"/>
                  <a:gd name="connsiteY18" fmla="*/ 190113 h 317512"/>
                  <a:gd name="connsiteX19" fmla="*/ 328742 w 497113"/>
                  <a:gd name="connsiteY19" fmla="*/ 209163 h 317512"/>
                  <a:gd name="connsiteX20" fmla="*/ 371604 w 497113"/>
                  <a:gd name="connsiteY20" fmla="*/ 173444 h 317512"/>
                  <a:gd name="connsiteX21" fmla="*/ 335886 w 497113"/>
                  <a:gd name="connsiteY21" fmla="*/ 121057 h 317512"/>
                  <a:gd name="connsiteX22" fmla="*/ 299328 w 497113"/>
                  <a:gd name="connsiteY22" fmla="*/ 90857 h 317512"/>
                  <a:gd name="connsiteX23" fmla="*/ 310435 w 497113"/>
                  <a:gd name="connsiteY23" fmla="*/ 86230 h 317512"/>
                  <a:gd name="connsiteX24" fmla="*/ 369222 w 497113"/>
                  <a:gd name="connsiteY24" fmla="*/ 49618 h 317512"/>
                  <a:gd name="connsiteX25" fmla="*/ 407769 w 497113"/>
                  <a:gd name="connsiteY25" fmla="*/ 9137 h 317512"/>
                  <a:gd name="connsiteX26" fmla="*/ 412750 w 497113"/>
                  <a:gd name="connsiteY26" fmla="*/ 0 h 31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7113" h="317512">
                    <a:moveTo>
                      <a:pt x="412750" y="0"/>
                    </a:moveTo>
                    <a:lnTo>
                      <a:pt x="445907" y="25267"/>
                    </a:lnTo>
                    <a:cubicBezTo>
                      <a:pt x="458471" y="36473"/>
                      <a:pt x="469038" y="47932"/>
                      <a:pt x="476380" y="59144"/>
                    </a:cubicBezTo>
                    <a:cubicBezTo>
                      <a:pt x="505749" y="103991"/>
                      <a:pt x="498208" y="173444"/>
                      <a:pt x="488286" y="213925"/>
                    </a:cubicBezTo>
                    <a:cubicBezTo>
                      <a:pt x="478364" y="254406"/>
                      <a:pt x="447804" y="284965"/>
                      <a:pt x="416848" y="302031"/>
                    </a:cubicBezTo>
                    <a:cubicBezTo>
                      <a:pt x="385892" y="319097"/>
                      <a:pt x="340251" y="318700"/>
                      <a:pt x="302548" y="316319"/>
                    </a:cubicBezTo>
                    <a:cubicBezTo>
                      <a:pt x="264845" y="313938"/>
                      <a:pt x="223967" y="299650"/>
                      <a:pt x="190630" y="287744"/>
                    </a:cubicBezTo>
                    <a:cubicBezTo>
                      <a:pt x="157293" y="275838"/>
                      <a:pt x="127924" y="261154"/>
                      <a:pt x="102524" y="244882"/>
                    </a:cubicBezTo>
                    <a:cubicBezTo>
                      <a:pt x="77124" y="228610"/>
                      <a:pt x="55296" y="205194"/>
                      <a:pt x="38230" y="190113"/>
                    </a:cubicBezTo>
                    <a:cubicBezTo>
                      <a:pt x="25431" y="178802"/>
                      <a:pt x="5488" y="168384"/>
                      <a:pt x="0" y="160868"/>
                    </a:cubicBezTo>
                    <a:cubicBezTo>
                      <a:pt x="40" y="158861"/>
                      <a:pt x="81" y="156854"/>
                      <a:pt x="121" y="154847"/>
                    </a:cubicBezTo>
                    <a:lnTo>
                      <a:pt x="53405" y="148985"/>
                    </a:lnTo>
                    <a:lnTo>
                      <a:pt x="65819" y="148702"/>
                    </a:lnTo>
                    <a:cubicBezTo>
                      <a:pt x="74941" y="148442"/>
                      <a:pt x="83573" y="148045"/>
                      <a:pt x="90617" y="147251"/>
                    </a:cubicBezTo>
                    <a:lnTo>
                      <a:pt x="119788" y="140192"/>
                    </a:lnTo>
                    <a:lnTo>
                      <a:pt x="156696" y="135045"/>
                    </a:lnTo>
                    <a:lnTo>
                      <a:pt x="159901" y="134308"/>
                    </a:lnTo>
                    <a:lnTo>
                      <a:pt x="169198" y="135344"/>
                    </a:lnTo>
                    <a:cubicBezTo>
                      <a:pt x="190629" y="143281"/>
                      <a:pt x="204520" y="177810"/>
                      <a:pt x="231111" y="190113"/>
                    </a:cubicBezTo>
                    <a:cubicBezTo>
                      <a:pt x="257702" y="202416"/>
                      <a:pt x="305327" y="211941"/>
                      <a:pt x="328742" y="209163"/>
                    </a:cubicBezTo>
                    <a:cubicBezTo>
                      <a:pt x="352158" y="206385"/>
                      <a:pt x="370413" y="188128"/>
                      <a:pt x="371604" y="173444"/>
                    </a:cubicBezTo>
                    <a:cubicBezTo>
                      <a:pt x="372795" y="158760"/>
                      <a:pt x="350967" y="137329"/>
                      <a:pt x="335886" y="121057"/>
                    </a:cubicBezTo>
                    <a:lnTo>
                      <a:pt x="299328" y="90857"/>
                    </a:lnTo>
                    <a:lnTo>
                      <a:pt x="310435" y="86230"/>
                    </a:lnTo>
                    <a:cubicBezTo>
                      <a:pt x="332908" y="74720"/>
                      <a:pt x="353149" y="62120"/>
                      <a:pt x="369222" y="49618"/>
                    </a:cubicBezTo>
                    <a:cubicBezTo>
                      <a:pt x="385296" y="37117"/>
                      <a:pt x="397797" y="23325"/>
                      <a:pt x="407769" y="9137"/>
                    </a:cubicBezTo>
                    <a:lnTo>
                      <a:pt x="412750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7" name="任意多边形 1486"/>
              <p:cNvSpPr/>
              <p:nvPr/>
            </p:nvSpPr>
            <p:spPr>
              <a:xfrm>
                <a:off x="7591674" y="5601448"/>
                <a:ext cx="180829" cy="183872"/>
              </a:xfrm>
              <a:custGeom>
                <a:avLst/>
                <a:gdLst>
                  <a:gd name="connsiteX0" fmla="*/ 134320 w 463551"/>
                  <a:gd name="connsiteY0" fmla="*/ 176577 h 484452"/>
                  <a:gd name="connsiteX1" fmla="*/ 193851 w 463551"/>
                  <a:gd name="connsiteY1" fmla="*/ 119427 h 484452"/>
                  <a:gd name="connsiteX2" fmla="*/ 270051 w 463551"/>
                  <a:gd name="connsiteY2" fmla="*/ 67040 h 484452"/>
                  <a:gd name="connsiteX3" fmla="*/ 227189 w 463551"/>
                  <a:gd name="connsiteY3" fmla="*/ 26559 h 484452"/>
                  <a:gd name="connsiteX4" fmla="*/ 170039 w 463551"/>
                  <a:gd name="connsiteY4" fmla="*/ 365 h 484452"/>
                  <a:gd name="connsiteX5" fmla="*/ 86695 w 463551"/>
                  <a:gd name="connsiteY5" fmla="*/ 45609 h 484452"/>
                  <a:gd name="connsiteX6" fmla="*/ 5733 w 463551"/>
                  <a:gd name="connsiteY6" fmla="*/ 176577 h 484452"/>
                  <a:gd name="connsiteX7" fmla="*/ 10495 w 463551"/>
                  <a:gd name="connsiteY7" fmla="*/ 295640 h 484452"/>
                  <a:gd name="connsiteX8" fmla="*/ 41451 w 463551"/>
                  <a:gd name="connsiteY8" fmla="*/ 352790 h 484452"/>
                  <a:gd name="connsiteX9" fmla="*/ 122414 w 463551"/>
                  <a:gd name="connsiteY9" fmla="*/ 438515 h 484452"/>
                  <a:gd name="connsiteX10" fmla="*/ 241476 w 463551"/>
                  <a:gd name="connsiteY10" fmla="*/ 483759 h 484452"/>
                  <a:gd name="connsiteX11" fmla="*/ 393876 w 463551"/>
                  <a:gd name="connsiteY11" fmla="*/ 405177 h 484452"/>
                  <a:gd name="connsiteX12" fmla="*/ 462933 w 463551"/>
                  <a:gd name="connsiteY12" fmla="*/ 364696 h 484452"/>
                  <a:gd name="connsiteX13" fmla="*/ 358158 w 463551"/>
                  <a:gd name="connsiteY13" fmla="*/ 348027 h 484452"/>
                  <a:gd name="connsiteX14" fmla="*/ 286720 w 463551"/>
                  <a:gd name="connsiteY14" fmla="*/ 343265 h 484452"/>
                  <a:gd name="connsiteX15" fmla="*/ 215283 w 463551"/>
                  <a:gd name="connsiteY15" fmla="*/ 376602 h 484452"/>
                  <a:gd name="connsiteX16" fmla="*/ 143845 w 463551"/>
                  <a:gd name="connsiteY16" fmla="*/ 319452 h 484452"/>
                  <a:gd name="connsiteX17" fmla="*/ 117651 w 463551"/>
                  <a:gd name="connsiteY17" fmla="*/ 252777 h 484452"/>
                  <a:gd name="connsiteX18" fmla="*/ 134320 w 463551"/>
                  <a:gd name="connsiteY18" fmla="*/ 176577 h 484452"/>
                  <a:gd name="connsiteX0" fmla="*/ 134320 w 463551"/>
                  <a:gd name="connsiteY0" fmla="*/ 176577 h 484955"/>
                  <a:gd name="connsiteX1" fmla="*/ 193851 w 463551"/>
                  <a:gd name="connsiteY1" fmla="*/ 119427 h 484955"/>
                  <a:gd name="connsiteX2" fmla="*/ 270051 w 463551"/>
                  <a:gd name="connsiteY2" fmla="*/ 67040 h 484955"/>
                  <a:gd name="connsiteX3" fmla="*/ 227189 w 463551"/>
                  <a:gd name="connsiteY3" fmla="*/ 26559 h 484955"/>
                  <a:gd name="connsiteX4" fmla="*/ 170039 w 463551"/>
                  <a:gd name="connsiteY4" fmla="*/ 365 h 484955"/>
                  <a:gd name="connsiteX5" fmla="*/ 86695 w 463551"/>
                  <a:gd name="connsiteY5" fmla="*/ 45609 h 484955"/>
                  <a:gd name="connsiteX6" fmla="*/ 5733 w 463551"/>
                  <a:gd name="connsiteY6" fmla="*/ 176577 h 484955"/>
                  <a:gd name="connsiteX7" fmla="*/ 10495 w 463551"/>
                  <a:gd name="connsiteY7" fmla="*/ 295640 h 484955"/>
                  <a:gd name="connsiteX8" fmla="*/ 41451 w 463551"/>
                  <a:gd name="connsiteY8" fmla="*/ 352790 h 484955"/>
                  <a:gd name="connsiteX9" fmla="*/ 117651 w 463551"/>
                  <a:gd name="connsiteY9" fmla="*/ 445659 h 484955"/>
                  <a:gd name="connsiteX10" fmla="*/ 241476 w 463551"/>
                  <a:gd name="connsiteY10" fmla="*/ 483759 h 484955"/>
                  <a:gd name="connsiteX11" fmla="*/ 393876 w 463551"/>
                  <a:gd name="connsiteY11" fmla="*/ 405177 h 484955"/>
                  <a:gd name="connsiteX12" fmla="*/ 462933 w 463551"/>
                  <a:gd name="connsiteY12" fmla="*/ 364696 h 484955"/>
                  <a:gd name="connsiteX13" fmla="*/ 358158 w 463551"/>
                  <a:gd name="connsiteY13" fmla="*/ 348027 h 484955"/>
                  <a:gd name="connsiteX14" fmla="*/ 286720 w 463551"/>
                  <a:gd name="connsiteY14" fmla="*/ 343265 h 484955"/>
                  <a:gd name="connsiteX15" fmla="*/ 215283 w 463551"/>
                  <a:gd name="connsiteY15" fmla="*/ 376602 h 484955"/>
                  <a:gd name="connsiteX16" fmla="*/ 143845 w 463551"/>
                  <a:gd name="connsiteY16" fmla="*/ 319452 h 484955"/>
                  <a:gd name="connsiteX17" fmla="*/ 117651 w 463551"/>
                  <a:gd name="connsiteY17" fmla="*/ 252777 h 484955"/>
                  <a:gd name="connsiteX18" fmla="*/ 134320 w 463551"/>
                  <a:gd name="connsiteY18" fmla="*/ 176577 h 484955"/>
                  <a:gd name="connsiteX0" fmla="*/ 134320 w 463545"/>
                  <a:gd name="connsiteY0" fmla="*/ 176577 h 471452"/>
                  <a:gd name="connsiteX1" fmla="*/ 193851 w 463545"/>
                  <a:gd name="connsiteY1" fmla="*/ 119427 h 471452"/>
                  <a:gd name="connsiteX2" fmla="*/ 270051 w 463545"/>
                  <a:gd name="connsiteY2" fmla="*/ 67040 h 471452"/>
                  <a:gd name="connsiteX3" fmla="*/ 227189 w 463545"/>
                  <a:gd name="connsiteY3" fmla="*/ 26559 h 471452"/>
                  <a:gd name="connsiteX4" fmla="*/ 170039 w 463545"/>
                  <a:gd name="connsiteY4" fmla="*/ 365 h 471452"/>
                  <a:gd name="connsiteX5" fmla="*/ 86695 w 463545"/>
                  <a:gd name="connsiteY5" fmla="*/ 45609 h 471452"/>
                  <a:gd name="connsiteX6" fmla="*/ 5733 w 463545"/>
                  <a:gd name="connsiteY6" fmla="*/ 176577 h 471452"/>
                  <a:gd name="connsiteX7" fmla="*/ 10495 w 463545"/>
                  <a:gd name="connsiteY7" fmla="*/ 295640 h 471452"/>
                  <a:gd name="connsiteX8" fmla="*/ 41451 w 463545"/>
                  <a:gd name="connsiteY8" fmla="*/ 352790 h 471452"/>
                  <a:gd name="connsiteX9" fmla="*/ 117651 w 463545"/>
                  <a:gd name="connsiteY9" fmla="*/ 445659 h 471452"/>
                  <a:gd name="connsiteX10" fmla="*/ 243858 w 463545"/>
                  <a:gd name="connsiteY10" fmla="*/ 469471 h 471452"/>
                  <a:gd name="connsiteX11" fmla="*/ 393876 w 463545"/>
                  <a:gd name="connsiteY11" fmla="*/ 405177 h 471452"/>
                  <a:gd name="connsiteX12" fmla="*/ 462933 w 463545"/>
                  <a:gd name="connsiteY12" fmla="*/ 364696 h 471452"/>
                  <a:gd name="connsiteX13" fmla="*/ 358158 w 463545"/>
                  <a:gd name="connsiteY13" fmla="*/ 348027 h 471452"/>
                  <a:gd name="connsiteX14" fmla="*/ 286720 w 463545"/>
                  <a:gd name="connsiteY14" fmla="*/ 343265 h 471452"/>
                  <a:gd name="connsiteX15" fmla="*/ 215283 w 463545"/>
                  <a:gd name="connsiteY15" fmla="*/ 376602 h 471452"/>
                  <a:gd name="connsiteX16" fmla="*/ 143845 w 463545"/>
                  <a:gd name="connsiteY16" fmla="*/ 319452 h 471452"/>
                  <a:gd name="connsiteX17" fmla="*/ 117651 w 463545"/>
                  <a:gd name="connsiteY17" fmla="*/ 252777 h 471452"/>
                  <a:gd name="connsiteX18" fmla="*/ 134320 w 463545"/>
                  <a:gd name="connsiteY18" fmla="*/ 176577 h 471452"/>
                  <a:gd name="connsiteX0" fmla="*/ 134320 w 463545"/>
                  <a:gd name="connsiteY0" fmla="*/ 176577 h 471343"/>
                  <a:gd name="connsiteX1" fmla="*/ 193851 w 463545"/>
                  <a:gd name="connsiteY1" fmla="*/ 119427 h 471343"/>
                  <a:gd name="connsiteX2" fmla="*/ 270051 w 463545"/>
                  <a:gd name="connsiteY2" fmla="*/ 67040 h 471343"/>
                  <a:gd name="connsiteX3" fmla="*/ 227189 w 463545"/>
                  <a:gd name="connsiteY3" fmla="*/ 26559 h 471343"/>
                  <a:gd name="connsiteX4" fmla="*/ 170039 w 463545"/>
                  <a:gd name="connsiteY4" fmla="*/ 365 h 471343"/>
                  <a:gd name="connsiteX5" fmla="*/ 86695 w 463545"/>
                  <a:gd name="connsiteY5" fmla="*/ 45609 h 471343"/>
                  <a:gd name="connsiteX6" fmla="*/ 5733 w 463545"/>
                  <a:gd name="connsiteY6" fmla="*/ 176577 h 471343"/>
                  <a:gd name="connsiteX7" fmla="*/ 10495 w 463545"/>
                  <a:gd name="connsiteY7" fmla="*/ 295640 h 471343"/>
                  <a:gd name="connsiteX8" fmla="*/ 41451 w 463545"/>
                  <a:gd name="connsiteY8" fmla="*/ 359934 h 471343"/>
                  <a:gd name="connsiteX9" fmla="*/ 117651 w 463545"/>
                  <a:gd name="connsiteY9" fmla="*/ 445659 h 471343"/>
                  <a:gd name="connsiteX10" fmla="*/ 243858 w 463545"/>
                  <a:gd name="connsiteY10" fmla="*/ 469471 h 471343"/>
                  <a:gd name="connsiteX11" fmla="*/ 393876 w 463545"/>
                  <a:gd name="connsiteY11" fmla="*/ 405177 h 471343"/>
                  <a:gd name="connsiteX12" fmla="*/ 462933 w 463545"/>
                  <a:gd name="connsiteY12" fmla="*/ 364696 h 471343"/>
                  <a:gd name="connsiteX13" fmla="*/ 358158 w 463545"/>
                  <a:gd name="connsiteY13" fmla="*/ 348027 h 471343"/>
                  <a:gd name="connsiteX14" fmla="*/ 286720 w 463545"/>
                  <a:gd name="connsiteY14" fmla="*/ 343265 h 471343"/>
                  <a:gd name="connsiteX15" fmla="*/ 215283 w 463545"/>
                  <a:gd name="connsiteY15" fmla="*/ 376602 h 471343"/>
                  <a:gd name="connsiteX16" fmla="*/ 143845 w 463545"/>
                  <a:gd name="connsiteY16" fmla="*/ 319452 h 471343"/>
                  <a:gd name="connsiteX17" fmla="*/ 117651 w 463545"/>
                  <a:gd name="connsiteY17" fmla="*/ 252777 h 471343"/>
                  <a:gd name="connsiteX18" fmla="*/ 134320 w 463545"/>
                  <a:gd name="connsiteY18" fmla="*/ 176577 h 47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3545" h="471343">
                    <a:moveTo>
                      <a:pt x="134320" y="176577"/>
                    </a:moveTo>
                    <a:cubicBezTo>
                      <a:pt x="147020" y="154352"/>
                      <a:pt x="171229" y="137683"/>
                      <a:pt x="193851" y="119427"/>
                    </a:cubicBezTo>
                    <a:cubicBezTo>
                      <a:pt x="216473" y="101171"/>
                      <a:pt x="264495" y="82518"/>
                      <a:pt x="270051" y="67040"/>
                    </a:cubicBezTo>
                    <a:cubicBezTo>
                      <a:pt x="275607" y="51562"/>
                      <a:pt x="243858" y="37671"/>
                      <a:pt x="227189" y="26559"/>
                    </a:cubicBezTo>
                    <a:cubicBezTo>
                      <a:pt x="210520" y="15447"/>
                      <a:pt x="193455" y="-2810"/>
                      <a:pt x="170039" y="365"/>
                    </a:cubicBezTo>
                    <a:cubicBezTo>
                      <a:pt x="146623" y="3540"/>
                      <a:pt x="114079" y="16240"/>
                      <a:pt x="86695" y="45609"/>
                    </a:cubicBezTo>
                    <a:cubicBezTo>
                      <a:pt x="59311" y="74978"/>
                      <a:pt x="18433" y="134905"/>
                      <a:pt x="5733" y="176577"/>
                    </a:cubicBezTo>
                    <a:cubicBezTo>
                      <a:pt x="-6967" y="218249"/>
                      <a:pt x="4542" y="265081"/>
                      <a:pt x="10495" y="295640"/>
                    </a:cubicBezTo>
                    <a:cubicBezTo>
                      <a:pt x="16448" y="326199"/>
                      <a:pt x="23592" y="334931"/>
                      <a:pt x="41451" y="359934"/>
                    </a:cubicBezTo>
                    <a:cubicBezTo>
                      <a:pt x="59310" y="384937"/>
                      <a:pt x="83917" y="427403"/>
                      <a:pt x="117651" y="445659"/>
                    </a:cubicBezTo>
                    <a:cubicBezTo>
                      <a:pt x="151385" y="463915"/>
                      <a:pt x="197821" y="476218"/>
                      <a:pt x="243858" y="469471"/>
                    </a:cubicBezTo>
                    <a:cubicBezTo>
                      <a:pt x="289895" y="462724"/>
                      <a:pt x="357364" y="422639"/>
                      <a:pt x="393876" y="405177"/>
                    </a:cubicBezTo>
                    <a:cubicBezTo>
                      <a:pt x="430388" y="387715"/>
                      <a:pt x="468886" y="374221"/>
                      <a:pt x="462933" y="364696"/>
                    </a:cubicBezTo>
                    <a:cubicBezTo>
                      <a:pt x="456980" y="355171"/>
                      <a:pt x="387527" y="351599"/>
                      <a:pt x="358158" y="348027"/>
                    </a:cubicBezTo>
                    <a:cubicBezTo>
                      <a:pt x="328789" y="344455"/>
                      <a:pt x="310532" y="338503"/>
                      <a:pt x="286720" y="343265"/>
                    </a:cubicBezTo>
                    <a:cubicBezTo>
                      <a:pt x="262908" y="348027"/>
                      <a:pt x="239096" y="380571"/>
                      <a:pt x="215283" y="376602"/>
                    </a:cubicBezTo>
                    <a:cubicBezTo>
                      <a:pt x="191471" y="372633"/>
                      <a:pt x="160117" y="340090"/>
                      <a:pt x="143845" y="319452"/>
                    </a:cubicBezTo>
                    <a:cubicBezTo>
                      <a:pt x="127573" y="298814"/>
                      <a:pt x="118048" y="276986"/>
                      <a:pt x="117651" y="252777"/>
                    </a:cubicBezTo>
                    <a:cubicBezTo>
                      <a:pt x="117254" y="228568"/>
                      <a:pt x="121620" y="198802"/>
                      <a:pt x="134320" y="17657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8" name="任意多边形 1487"/>
              <p:cNvSpPr/>
              <p:nvPr/>
            </p:nvSpPr>
            <p:spPr>
              <a:xfrm>
                <a:off x="7558850" y="5569947"/>
                <a:ext cx="313773" cy="220282"/>
              </a:xfrm>
              <a:custGeom>
                <a:avLst/>
                <a:gdLst>
                  <a:gd name="connsiteX0" fmla="*/ 533667 w 807742"/>
                  <a:gd name="connsiteY0" fmla="*/ 452971 h 564897"/>
                  <a:gd name="connsiteX1" fmla="*/ 412223 w 807742"/>
                  <a:gd name="connsiteY1" fmla="*/ 522027 h 564897"/>
                  <a:gd name="connsiteX2" fmla="*/ 259823 w 807742"/>
                  <a:gd name="connsiteY2" fmla="*/ 564890 h 564897"/>
                  <a:gd name="connsiteX3" fmla="*/ 107423 w 807742"/>
                  <a:gd name="connsiteY3" fmla="*/ 524408 h 564897"/>
                  <a:gd name="connsiteX4" fmla="*/ 5029 w 807742"/>
                  <a:gd name="connsiteY4" fmla="*/ 412490 h 564897"/>
                  <a:gd name="connsiteX5" fmla="*/ 26461 w 807742"/>
                  <a:gd name="connsiteY5" fmla="*/ 238658 h 564897"/>
                  <a:gd name="connsiteX6" fmla="*/ 119329 w 807742"/>
                  <a:gd name="connsiteY6" fmla="*/ 145790 h 564897"/>
                  <a:gd name="connsiteX7" fmla="*/ 288398 w 807742"/>
                  <a:gd name="connsiteY7" fmla="*/ 60065 h 564897"/>
                  <a:gd name="connsiteX8" fmla="*/ 450323 w 807742"/>
                  <a:gd name="connsiteY8" fmla="*/ 7677 h 564897"/>
                  <a:gd name="connsiteX9" fmla="*/ 617011 w 807742"/>
                  <a:gd name="connsiteY9" fmla="*/ 533 h 564897"/>
                  <a:gd name="connsiteX10" fmla="*/ 778936 w 807742"/>
                  <a:gd name="connsiteY10" fmla="*/ 10058 h 564897"/>
                  <a:gd name="connsiteX11" fmla="*/ 807511 w 807742"/>
                  <a:gd name="connsiteY11" fmla="*/ 29108 h 564897"/>
                  <a:gd name="connsiteX12" fmla="*/ 776554 w 807742"/>
                  <a:gd name="connsiteY12" fmla="*/ 55302 h 564897"/>
                  <a:gd name="connsiteX13" fmla="*/ 736073 w 807742"/>
                  <a:gd name="connsiteY13" fmla="*/ 107690 h 564897"/>
                  <a:gd name="connsiteX14" fmla="*/ 686067 w 807742"/>
                  <a:gd name="connsiteY14" fmla="*/ 95783 h 564897"/>
                  <a:gd name="connsiteX15" fmla="*/ 595579 w 807742"/>
                  <a:gd name="connsiteY15" fmla="*/ 91021 h 564897"/>
                  <a:gd name="connsiteX16" fmla="*/ 469373 w 807742"/>
                  <a:gd name="connsiteY16" fmla="*/ 102927 h 564897"/>
                  <a:gd name="connsiteX17" fmla="*/ 328879 w 807742"/>
                  <a:gd name="connsiteY17" fmla="*/ 145790 h 564897"/>
                  <a:gd name="connsiteX18" fmla="*/ 209817 w 807742"/>
                  <a:gd name="connsiteY18" fmla="*/ 212465 h 564897"/>
                  <a:gd name="connsiteX19" fmla="*/ 119329 w 807742"/>
                  <a:gd name="connsiteY19" fmla="*/ 312477 h 564897"/>
                  <a:gd name="connsiteX20" fmla="*/ 121711 w 807742"/>
                  <a:gd name="connsiteY20" fmla="*/ 395821 h 564897"/>
                  <a:gd name="connsiteX21" fmla="*/ 178861 w 807742"/>
                  <a:gd name="connsiteY21" fmla="*/ 445827 h 564897"/>
                  <a:gd name="connsiteX22" fmla="*/ 281254 w 807742"/>
                  <a:gd name="connsiteY22" fmla="*/ 472021 h 564897"/>
                  <a:gd name="connsiteX23" fmla="*/ 369361 w 807742"/>
                  <a:gd name="connsiteY23" fmla="*/ 433921 h 564897"/>
                  <a:gd name="connsiteX24" fmla="*/ 462229 w 807742"/>
                  <a:gd name="connsiteY24" fmla="*/ 433921 h 564897"/>
                  <a:gd name="connsiteX25" fmla="*/ 533667 w 807742"/>
                  <a:gd name="connsiteY25" fmla="*/ 452971 h 564897"/>
                  <a:gd name="connsiteX0" fmla="*/ 534269 w 808344"/>
                  <a:gd name="connsiteY0" fmla="*/ 452971 h 564897"/>
                  <a:gd name="connsiteX1" fmla="*/ 412825 w 808344"/>
                  <a:gd name="connsiteY1" fmla="*/ 522027 h 564897"/>
                  <a:gd name="connsiteX2" fmla="*/ 260425 w 808344"/>
                  <a:gd name="connsiteY2" fmla="*/ 564890 h 564897"/>
                  <a:gd name="connsiteX3" fmla="*/ 108025 w 808344"/>
                  <a:gd name="connsiteY3" fmla="*/ 524408 h 564897"/>
                  <a:gd name="connsiteX4" fmla="*/ 5631 w 808344"/>
                  <a:gd name="connsiteY4" fmla="*/ 412490 h 564897"/>
                  <a:gd name="connsiteX5" fmla="*/ 24681 w 808344"/>
                  <a:gd name="connsiteY5" fmla="*/ 252945 h 564897"/>
                  <a:gd name="connsiteX6" fmla="*/ 119931 w 808344"/>
                  <a:gd name="connsiteY6" fmla="*/ 145790 h 564897"/>
                  <a:gd name="connsiteX7" fmla="*/ 289000 w 808344"/>
                  <a:gd name="connsiteY7" fmla="*/ 60065 h 564897"/>
                  <a:gd name="connsiteX8" fmla="*/ 450925 w 808344"/>
                  <a:gd name="connsiteY8" fmla="*/ 7677 h 564897"/>
                  <a:gd name="connsiteX9" fmla="*/ 617613 w 808344"/>
                  <a:gd name="connsiteY9" fmla="*/ 533 h 564897"/>
                  <a:gd name="connsiteX10" fmla="*/ 779538 w 808344"/>
                  <a:gd name="connsiteY10" fmla="*/ 10058 h 564897"/>
                  <a:gd name="connsiteX11" fmla="*/ 808113 w 808344"/>
                  <a:gd name="connsiteY11" fmla="*/ 29108 h 564897"/>
                  <a:gd name="connsiteX12" fmla="*/ 777156 w 808344"/>
                  <a:gd name="connsiteY12" fmla="*/ 55302 h 564897"/>
                  <a:gd name="connsiteX13" fmla="*/ 736675 w 808344"/>
                  <a:gd name="connsiteY13" fmla="*/ 107690 h 564897"/>
                  <a:gd name="connsiteX14" fmla="*/ 686669 w 808344"/>
                  <a:gd name="connsiteY14" fmla="*/ 95783 h 564897"/>
                  <a:gd name="connsiteX15" fmla="*/ 596181 w 808344"/>
                  <a:gd name="connsiteY15" fmla="*/ 91021 h 564897"/>
                  <a:gd name="connsiteX16" fmla="*/ 469975 w 808344"/>
                  <a:gd name="connsiteY16" fmla="*/ 102927 h 564897"/>
                  <a:gd name="connsiteX17" fmla="*/ 329481 w 808344"/>
                  <a:gd name="connsiteY17" fmla="*/ 145790 h 564897"/>
                  <a:gd name="connsiteX18" fmla="*/ 210419 w 808344"/>
                  <a:gd name="connsiteY18" fmla="*/ 212465 h 564897"/>
                  <a:gd name="connsiteX19" fmla="*/ 119931 w 808344"/>
                  <a:gd name="connsiteY19" fmla="*/ 312477 h 564897"/>
                  <a:gd name="connsiteX20" fmla="*/ 122313 w 808344"/>
                  <a:gd name="connsiteY20" fmla="*/ 395821 h 564897"/>
                  <a:gd name="connsiteX21" fmla="*/ 179463 w 808344"/>
                  <a:gd name="connsiteY21" fmla="*/ 445827 h 564897"/>
                  <a:gd name="connsiteX22" fmla="*/ 281856 w 808344"/>
                  <a:gd name="connsiteY22" fmla="*/ 472021 h 564897"/>
                  <a:gd name="connsiteX23" fmla="*/ 369963 w 808344"/>
                  <a:gd name="connsiteY23" fmla="*/ 433921 h 564897"/>
                  <a:gd name="connsiteX24" fmla="*/ 462831 w 808344"/>
                  <a:gd name="connsiteY24" fmla="*/ 433921 h 564897"/>
                  <a:gd name="connsiteX25" fmla="*/ 534269 w 808344"/>
                  <a:gd name="connsiteY25" fmla="*/ 452971 h 564897"/>
                  <a:gd name="connsiteX0" fmla="*/ 534269 w 808344"/>
                  <a:gd name="connsiteY0" fmla="*/ 452593 h 564519"/>
                  <a:gd name="connsiteX1" fmla="*/ 412825 w 808344"/>
                  <a:gd name="connsiteY1" fmla="*/ 521649 h 564519"/>
                  <a:gd name="connsiteX2" fmla="*/ 260425 w 808344"/>
                  <a:gd name="connsiteY2" fmla="*/ 564512 h 564519"/>
                  <a:gd name="connsiteX3" fmla="*/ 108025 w 808344"/>
                  <a:gd name="connsiteY3" fmla="*/ 524030 h 564519"/>
                  <a:gd name="connsiteX4" fmla="*/ 5631 w 808344"/>
                  <a:gd name="connsiteY4" fmla="*/ 412112 h 564519"/>
                  <a:gd name="connsiteX5" fmla="*/ 24681 w 808344"/>
                  <a:gd name="connsiteY5" fmla="*/ 252567 h 564519"/>
                  <a:gd name="connsiteX6" fmla="*/ 119931 w 808344"/>
                  <a:gd name="connsiteY6" fmla="*/ 145412 h 564519"/>
                  <a:gd name="connsiteX7" fmla="*/ 289000 w 808344"/>
                  <a:gd name="connsiteY7" fmla="*/ 59687 h 564519"/>
                  <a:gd name="connsiteX8" fmla="*/ 455688 w 808344"/>
                  <a:gd name="connsiteY8" fmla="*/ 16824 h 564519"/>
                  <a:gd name="connsiteX9" fmla="*/ 617613 w 808344"/>
                  <a:gd name="connsiteY9" fmla="*/ 155 h 564519"/>
                  <a:gd name="connsiteX10" fmla="*/ 779538 w 808344"/>
                  <a:gd name="connsiteY10" fmla="*/ 9680 h 564519"/>
                  <a:gd name="connsiteX11" fmla="*/ 808113 w 808344"/>
                  <a:gd name="connsiteY11" fmla="*/ 28730 h 564519"/>
                  <a:gd name="connsiteX12" fmla="*/ 777156 w 808344"/>
                  <a:gd name="connsiteY12" fmla="*/ 54924 h 564519"/>
                  <a:gd name="connsiteX13" fmla="*/ 736675 w 808344"/>
                  <a:gd name="connsiteY13" fmla="*/ 107312 h 564519"/>
                  <a:gd name="connsiteX14" fmla="*/ 686669 w 808344"/>
                  <a:gd name="connsiteY14" fmla="*/ 95405 h 564519"/>
                  <a:gd name="connsiteX15" fmla="*/ 596181 w 808344"/>
                  <a:gd name="connsiteY15" fmla="*/ 90643 h 564519"/>
                  <a:gd name="connsiteX16" fmla="*/ 469975 w 808344"/>
                  <a:gd name="connsiteY16" fmla="*/ 102549 h 564519"/>
                  <a:gd name="connsiteX17" fmla="*/ 329481 w 808344"/>
                  <a:gd name="connsiteY17" fmla="*/ 145412 h 564519"/>
                  <a:gd name="connsiteX18" fmla="*/ 210419 w 808344"/>
                  <a:gd name="connsiteY18" fmla="*/ 212087 h 564519"/>
                  <a:gd name="connsiteX19" fmla="*/ 119931 w 808344"/>
                  <a:gd name="connsiteY19" fmla="*/ 312099 h 564519"/>
                  <a:gd name="connsiteX20" fmla="*/ 122313 w 808344"/>
                  <a:gd name="connsiteY20" fmla="*/ 395443 h 564519"/>
                  <a:gd name="connsiteX21" fmla="*/ 179463 w 808344"/>
                  <a:gd name="connsiteY21" fmla="*/ 445449 h 564519"/>
                  <a:gd name="connsiteX22" fmla="*/ 281856 w 808344"/>
                  <a:gd name="connsiteY22" fmla="*/ 471643 h 564519"/>
                  <a:gd name="connsiteX23" fmla="*/ 369963 w 808344"/>
                  <a:gd name="connsiteY23" fmla="*/ 433543 h 564519"/>
                  <a:gd name="connsiteX24" fmla="*/ 462831 w 808344"/>
                  <a:gd name="connsiteY24" fmla="*/ 433543 h 564519"/>
                  <a:gd name="connsiteX25" fmla="*/ 534269 w 808344"/>
                  <a:gd name="connsiteY25" fmla="*/ 452593 h 564519"/>
                  <a:gd name="connsiteX0" fmla="*/ 534269 w 808344"/>
                  <a:gd name="connsiteY0" fmla="*/ 452593 h 564519"/>
                  <a:gd name="connsiteX1" fmla="*/ 412825 w 808344"/>
                  <a:gd name="connsiteY1" fmla="*/ 521649 h 564519"/>
                  <a:gd name="connsiteX2" fmla="*/ 260425 w 808344"/>
                  <a:gd name="connsiteY2" fmla="*/ 564512 h 564519"/>
                  <a:gd name="connsiteX3" fmla="*/ 108025 w 808344"/>
                  <a:gd name="connsiteY3" fmla="*/ 524030 h 564519"/>
                  <a:gd name="connsiteX4" fmla="*/ 5631 w 808344"/>
                  <a:gd name="connsiteY4" fmla="*/ 412112 h 564519"/>
                  <a:gd name="connsiteX5" fmla="*/ 24681 w 808344"/>
                  <a:gd name="connsiteY5" fmla="*/ 252567 h 564519"/>
                  <a:gd name="connsiteX6" fmla="*/ 119931 w 808344"/>
                  <a:gd name="connsiteY6" fmla="*/ 145412 h 564519"/>
                  <a:gd name="connsiteX7" fmla="*/ 289000 w 808344"/>
                  <a:gd name="connsiteY7" fmla="*/ 59687 h 564519"/>
                  <a:gd name="connsiteX8" fmla="*/ 455688 w 808344"/>
                  <a:gd name="connsiteY8" fmla="*/ 16824 h 564519"/>
                  <a:gd name="connsiteX9" fmla="*/ 617613 w 808344"/>
                  <a:gd name="connsiteY9" fmla="*/ 155 h 564519"/>
                  <a:gd name="connsiteX10" fmla="*/ 779538 w 808344"/>
                  <a:gd name="connsiteY10" fmla="*/ 9680 h 564519"/>
                  <a:gd name="connsiteX11" fmla="*/ 808113 w 808344"/>
                  <a:gd name="connsiteY11" fmla="*/ 28730 h 564519"/>
                  <a:gd name="connsiteX12" fmla="*/ 777156 w 808344"/>
                  <a:gd name="connsiteY12" fmla="*/ 54924 h 564519"/>
                  <a:gd name="connsiteX13" fmla="*/ 736675 w 808344"/>
                  <a:gd name="connsiteY13" fmla="*/ 107312 h 564519"/>
                  <a:gd name="connsiteX14" fmla="*/ 686669 w 808344"/>
                  <a:gd name="connsiteY14" fmla="*/ 102549 h 564519"/>
                  <a:gd name="connsiteX15" fmla="*/ 596181 w 808344"/>
                  <a:gd name="connsiteY15" fmla="*/ 90643 h 564519"/>
                  <a:gd name="connsiteX16" fmla="*/ 469975 w 808344"/>
                  <a:gd name="connsiteY16" fmla="*/ 102549 h 564519"/>
                  <a:gd name="connsiteX17" fmla="*/ 329481 w 808344"/>
                  <a:gd name="connsiteY17" fmla="*/ 145412 h 564519"/>
                  <a:gd name="connsiteX18" fmla="*/ 210419 w 808344"/>
                  <a:gd name="connsiteY18" fmla="*/ 212087 h 564519"/>
                  <a:gd name="connsiteX19" fmla="*/ 119931 w 808344"/>
                  <a:gd name="connsiteY19" fmla="*/ 312099 h 564519"/>
                  <a:gd name="connsiteX20" fmla="*/ 122313 w 808344"/>
                  <a:gd name="connsiteY20" fmla="*/ 395443 h 564519"/>
                  <a:gd name="connsiteX21" fmla="*/ 179463 w 808344"/>
                  <a:gd name="connsiteY21" fmla="*/ 445449 h 564519"/>
                  <a:gd name="connsiteX22" fmla="*/ 281856 w 808344"/>
                  <a:gd name="connsiteY22" fmla="*/ 471643 h 564519"/>
                  <a:gd name="connsiteX23" fmla="*/ 369963 w 808344"/>
                  <a:gd name="connsiteY23" fmla="*/ 433543 h 564519"/>
                  <a:gd name="connsiteX24" fmla="*/ 462831 w 808344"/>
                  <a:gd name="connsiteY24" fmla="*/ 433543 h 564519"/>
                  <a:gd name="connsiteX25" fmla="*/ 534269 w 808344"/>
                  <a:gd name="connsiteY25" fmla="*/ 452593 h 564519"/>
                  <a:gd name="connsiteX0" fmla="*/ 534269 w 808344"/>
                  <a:gd name="connsiteY0" fmla="*/ 452593 h 564519"/>
                  <a:gd name="connsiteX1" fmla="*/ 412825 w 808344"/>
                  <a:gd name="connsiteY1" fmla="*/ 521649 h 564519"/>
                  <a:gd name="connsiteX2" fmla="*/ 260425 w 808344"/>
                  <a:gd name="connsiteY2" fmla="*/ 564512 h 564519"/>
                  <a:gd name="connsiteX3" fmla="*/ 108025 w 808344"/>
                  <a:gd name="connsiteY3" fmla="*/ 524030 h 564519"/>
                  <a:gd name="connsiteX4" fmla="*/ 5631 w 808344"/>
                  <a:gd name="connsiteY4" fmla="*/ 412112 h 564519"/>
                  <a:gd name="connsiteX5" fmla="*/ 24681 w 808344"/>
                  <a:gd name="connsiteY5" fmla="*/ 252567 h 564519"/>
                  <a:gd name="connsiteX6" fmla="*/ 119931 w 808344"/>
                  <a:gd name="connsiteY6" fmla="*/ 145412 h 564519"/>
                  <a:gd name="connsiteX7" fmla="*/ 289000 w 808344"/>
                  <a:gd name="connsiteY7" fmla="*/ 59687 h 564519"/>
                  <a:gd name="connsiteX8" fmla="*/ 455688 w 808344"/>
                  <a:gd name="connsiteY8" fmla="*/ 16824 h 564519"/>
                  <a:gd name="connsiteX9" fmla="*/ 617613 w 808344"/>
                  <a:gd name="connsiteY9" fmla="*/ 155 h 564519"/>
                  <a:gd name="connsiteX10" fmla="*/ 779538 w 808344"/>
                  <a:gd name="connsiteY10" fmla="*/ 9680 h 564519"/>
                  <a:gd name="connsiteX11" fmla="*/ 808113 w 808344"/>
                  <a:gd name="connsiteY11" fmla="*/ 28730 h 564519"/>
                  <a:gd name="connsiteX12" fmla="*/ 777156 w 808344"/>
                  <a:gd name="connsiteY12" fmla="*/ 57305 h 564519"/>
                  <a:gd name="connsiteX13" fmla="*/ 736675 w 808344"/>
                  <a:gd name="connsiteY13" fmla="*/ 107312 h 564519"/>
                  <a:gd name="connsiteX14" fmla="*/ 686669 w 808344"/>
                  <a:gd name="connsiteY14" fmla="*/ 102549 h 564519"/>
                  <a:gd name="connsiteX15" fmla="*/ 596181 w 808344"/>
                  <a:gd name="connsiteY15" fmla="*/ 90643 h 564519"/>
                  <a:gd name="connsiteX16" fmla="*/ 469975 w 808344"/>
                  <a:gd name="connsiteY16" fmla="*/ 102549 h 564519"/>
                  <a:gd name="connsiteX17" fmla="*/ 329481 w 808344"/>
                  <a:gd name="connsiteY17" fmla="*/ 145412 h 564519"/>
                  <a:gd name="connsiteX18" fmla="*/ 210419 w 808344"/>
                  <a:gd name="connsiteY18" fmla="*/ 212087 h 564519"/>
                  <a:gd name="connsiteX19" fmla="*/ 119931 w 808344"/>
                  <a:gd name="connsiteY19" fmla="*/ 312099 h 564519"/>
                  <a:gd name="connsiteX20" fmla="*/ 122313 w 808344"/>
                  <a:gd name="connsiteY20" fmla="*/ 395443 h 564519"/>
                  <a:gd name="connsiteX21" fmla="*/ 179463 w 808344"/>
                  <a:gd name="connsiteY21" fmla="*/ 445449 h 564519"/>
                  <a:gd name="connsiteX22" fmla="*/ 281856 w 808344"/>
                  <a:gd name="connsiteY22" fmla="*/ 471643 h 564519"/>
                  <a:gd name="connsiteX23" fmla="*/ 369963 w 808344"/>
                  <a:gd name="connsiteY23" fmla="*/ 433543 h 564519"/>
                  <a:gd name="connsiteX24" fmla="*/ 462831 w 808344"/>
                  <a:gd name="connsiteY24" fmla="*/ 433543 h 564519"/>
                  <a:gd name="connsiteX25" fmla="*/ 534269 w 808344"/>
                  <a:gd name="connsiteY25" fmla="*/ 452593 h 564519"/>
                  <a:gd name="connsiteX0" fmla="*/ 534269 w 808344"/>
                  <a:gd name="connsiteY0" fmla="*/ 452593 h 564680"/>
                  <a:gd name="connsiteX1" fmla="*/ 412825 w 808344"/>
                  <a:gd name="connsiteY1" fmla="*/ 521649 h 564680"/>
                  <a:gd name="connsiteX2" fmla="*/ 260425 w 808344"/>
                  <a:gd name="connsiteY2" fmla="*/ 564512 h 564680"/>
                  <a:gd name="connsiteX3" fmla="*/ 108025 w 808344"/>
                  <a:gd name="connsiteY3" fmla="*/ 531174 h 564680"/>
                  <a:gd name="connsiteX4" fmla="*/ 5631 w 808344"/>
                  <a:gd name="connsiteY4" fmla="*/ 412112 h 564680"/>
                  <a:gd name="connsiteX5" fmla="*/ 24681 w 808344"/>
                  <a:gd name="connsiteY5" fmla="*/ 252567 h 564680"/>
                  <a:gd name="connsiteX6" fmla="*/ 119931 w 808344"/>
                  <a:gd name="connsiteY6" fmla="*/ 145412 h 564680"/>
                  <a:gd name="connsiteX7" fmla="*/ 289000 w 808344"/>
                  <a:gd name="connsiteY7" fmla="*/ 59687 h 564680"/>
                  <a:gd name="connsiteX8" fmla="*/ 455688 w 808344"/>
                  <a:gd name="connsiteY8" fmla="*/ 16824 h 564680"/>
                  <a:gd name="connsiteX9" fmla="*/ 617613 w 808344"/>
                  <a:gd name="connsiteY9" fmla="*/ 155 h 564680"/>
                  <a:gd name="connsiteX10" fmla="*/ 779538 w 808344"/>
                  <a:gd name="connsiteY10" fmla="*/ 9680 h 564680"/>
                  <a:gd name="connsiteX11" fmla="*/ 808113 w 808344"/>
                  <a:gd name="connsiteY11" fmla="*/ 28730 h 564680"/>
                  <a:gd name="connsiteX12" fmla="*/ 777156 w 808344"/>
                  <a:gd name="connsiteY12" fmla="*/ 57305 h 564680"/>
                  <a:gd name="connsiteX13" fmla="*/ 736675 w 808344"/>
                  <a:gd name="connsiteY13" fmla="*/ 107312 h 564680"/>
                  <a:gd name="connsiteX14" fmla="*/ 686669 w 808344"/>
                  <a:gd name="connsiteY14" fmla="*/ 102549 h 564680"/>
                  <a:gd name="connsiteX15" fmla="*/ 596181 w 808344"/>
                  <a:gd name="connsiteY15" fmla="*/ 90643 h 564680"/>
                  <a:gd name="connsiteX16" fmla="*/ 469975 w 808344"/>
                  <a:gd name="connsiteY16" fmla="*/ 102549 h 564680"/>
                  <a:gd name="connsiteX17" fmla="*/ 329481 w 808344"/>
                  <a:gd name="connsiteY17" fmla="*/ 145412 h 564680"/>
                  <a:gd name="connsiteX18" fmla="*/ 210419 w 808344"/>
                  <a:gd name="connsiteY18" fmla="*/ 212087 h 564680"/>
                  <a:gd name="connsiteX19" fmla="*/ 119931 w 808344"/>
                  <a:gd name="connsiteY19" fmla="*/ 312099 h 564680"/>
                  <a:gd name="connsiteX20" fmla="*/ 122313 w 808344"/>
                  <a:gd name="connsiteY20" fmla="*/ 395443 h 564680"/>
                  <a:gd name="connsiteX21" fmla="*/ 179463 w 808344"/>
                  <a:gd name="connsiteY21" fmla="*/ 445449 h 564680"/>
                  <a:gd name="connsiteX22" fmla="*/ 281856 w 808344"/>
                  <a:gd name="connsiteY22" fmla="*/ 471643 h 564680"/>
                  <a:gd name="connsiteX23" fmla="*/ 369963 w 808344"/>
                  <a:gd name="connsiteY23" fmla="*/ 433543 h 564680"/>
                  <a:gd name="connsiteX24" fmla="*/ 462831 w 808344"/>
                  <a:gd name="connsiteY24" fmla="*/ 433543 h 564680"/>
                  <a:gd name="connsiteX25" fmla="*/ 534269 w 808344"/>
                  <a:gd name="connsiteY25" fmla="*/ 452593 h 564680"/>
                  <a:gd name="connsiteX0" fmla="*/ 530406 w 804481"/>
                  <a:gd name="connsiteY0" fmla="*/ 452593 h 564680"/>
                  <a:gd name="connsiteX1" fmla="*/ 408962 w 804481"/>
                  <a:gd name="connsiteY1" fmla="*/ 521649 h 564680"/>
                  <a:gd name="connsiteX2" fmla="*/ 256562 w 804481"/>
                  <a:gd name="connsiteY2" fmla="*/ 564512 h 564680"/>
                  <a:gd name="connsiteX3" fmla="*/ 104162 w 804481"/>
                  <a:gd name="connsiteY3" fmla="*/ 531174 h 564680"/>
                  <a:gd name="connsiteX4" fmla="*/ 6530 w 804481"/>
                  <a:gd name="connsiteY4" fmla="*/ 412112 h 564680"/>
                  <a:gd name="connsiteX5" fmla="*/ 20818 w 804481"/>
                  <a:gd name="connsiteY5" fmla="*/ 252567 h 564680"/>
                  <a:gd name="connsiteX6" fmla="*/ 116068 w 804481"/>
                  <a:gd name="connsiteY6" fmla="*/ 145412 h 564680"/>
                  <a:gd name="connsiteX7" fmla="*/ 285137 w 804481"/>
                  <a:gd name="connsiteY7" fmla="*/ 59687 h 564680"/>
                  <a:gd name="connsiteX8" fmla="*/ 451825 w 804481"/>
                  <a:gd name="connsiteY8" fmla="*/ 16824 h 564680"/>
                  <a:gd name="connsiteX9" fmla="*/ 613750 w 804481"/>
                  <a:gd name="connsiteY9" fmla="*/ 155 h 564680"/>
                  <a:gd name="connsiteX10" fmla="*/ 775675 w 804481"/>
                  <a:gd name="connsiteY10" fmla="*/ 9680 h 564680"/>
                  <a:gd name="connsiteX11" fmla="*/ 804250 w 804481"/>
                  <a:gd name="connsiteY11" fmla="*/ 28730 h 564680"/>
                  <a:gd name="connsiteX12" fmla="*/ 773293 w 804481"/>
                  <a:gd name="connsiteY12" fmla="*/ 57305 h 564680"/>
                  <a:gd name="connsiteX13" fmla="*/ 732812 w 804481"/>
                  <a:gd name="connsiteY13" fmla="*/ 107312 h 564680"/>
                  <a:gd name="connsiteX14" fmla="*/ 682806 w 804481"/>
                  <a:gd name="connsiteY14" fmla="*/ 102549 h 564680"/>
                  <a:gd name="connsiteX15" fmla="*/ 592318 w 804481"/>
                  <a:gd name="connsiteY15" fmla="*/ 90643 h 564680"/>
                  <a:gd name="connsiteX16" fmla="*/ 466112 w 804481"/>
                  <a:gd name="connsiteY16" fmla="*/ 102549 h 564680"/>
                  <a:gd name="connsiteX17" fmla="*/ 325618 w 804481"/>
                  <a:gd name="connsiteY17" fmla="*/ 145412 h 564680"/>
                  <a:gd name="connsiteX18" fmla="*/ 206556 w 804481"/>
                  <a:gd name="connsiteY18" fmla="*/ 212087 h 564680"/>
                  <a:gd name="connsiteX19" fmla="*/ 116068 w 804481"/>
                  <a:gd name="connsiteY19" fmla="*/ 312099 h 564680"/>
                  <a:gd name="connsiteX20" fmla="*/ 118450 w 804481"/>
                  <a:gd name="connsiteY20" fmla="*/ 395443 h 564680"/>
                  <a:gd name="connsiteX21" fmla="*/ 175600 w 804481"/>
                  <a:gd name="connsiteY21" fmla="*/ 445449 h 564680"/>
                  <a:gd name="connsiteX22" fmla="*/ 277993 w 804481"/>
                  <a:gd name="connsiteY22" fmla="*/ 471643 h 564680"/>
                  <a:gd name="connsiteX23" fmla="*/ 366100 w 804481"/>
                  <a:gd name="connsiteY23" fmla="*/ 433543 h 564680"/>
                  <a:gd name="connsiteX24" fmla="*/ 458968 w 804481"/>
                  <a:gd name="connsiteY24" fmla="*/ 433543 h 564680"/>
                  <a:gd name="connsiteX25" fmla="*/ 530406 w 804481"/>
                  <a:gd name="connsiteY25" fmla="*/ 452593 h 564680"/>
                  <a:gd name="connsiteX0" fmla="*/ 530406 w 804338"/>
                  <a:gd name="connsiteY0" fmla="*/ 452593 h 564680"/>
                  <a:gd name="connsiteX1" fmla="*/ 408962 w 804338"/>
                  <a:gd name="connsiteY1" fmla="*/ 521649 h 564680"/>
                  <a:gd name="connsiteX2" fmla="*/ 256562 w 804338"/>
                  <a:gd name="connsiteY2" fmla="*/ 564512 h 564680"/>
                  <a:gd name="connsiteX3" fmla="*/ 104162 w 804338"/>
                  <a:gd name="connsiteY3" fmla="*/ 531174 h 564680"/>
                  <a:gd name="connsiteX4" fmla="*/ 6530 w 804338"/>
                  <a:gd name="connsiteY4" fmla="*/ 412112 h 564680"/>
                  <a:gd name="connsiteX5" fmla="*/ 20818 w 804338"/>
                  <a:gd name="connsiteY5" fmla="*/ 252567 h 564680"/>
                  <a:gd name="connsiteX6" fmla="*/ 116068 w 804338"/>
                  <a:gd name="connsiteY6" fmla="*/ 145412 h 564680"/>
                  <a:gd name="connsiteX7" fmla="*/ 285137 w 804338"/>
                  <a:gd name="connsiteY7" fmla="*/ 59687 h 564680"/>
                  <a:gd name="connsiteX8" fmla="*/ 451825 w 804338"/>
                  <a:gd name="connsiteY8" fmla="*/ 16824 h 564680"/>
                  <a:gd name="connsiteX9" fmla="*/ 613750 w 804338"/>
                  <a:gd name="connsiteY9" fmla="*/ 155 h 564680"/>
                  <a:gd name="connsiteX10" fmla="*/ 775675 w 804338"/>
                  <a:gd name="connsiteY10" fmla="*/ 9680 h 564680"/>
                  <a:gd name="connsiteX11" fmla="*/ 804250 w 804338"/>
                  <a:gd name="connsiteY11" fmla="*/ 28730 h 564680"/>
                  <a:gd name="connsiteX12" fmla="*/ 775674 w 804338"/>
                  <a:gd name="connsiteY12" fmla="*/ 62068 h 564680"/>
                  <a:gd name="connsiteX13" fmla="*/ 732812 w 804338"/>
                  <a:gd name="connsiteY13" fmla="*/ 107312 h 564680"/>
                  <a:gd name="connsiteX14" fmla="*/ 682806 w 804338"/>
                  <a:gd name="connsiteY14" fmla="*/ 102549 h 564680"/>
                  <a:gd name="connsiteX15" fmla="*/ 592318 w 804338"/>
                  <a:gd name="connsiteY15" fmla="*/ 90643 h 564680"/>
                  <a:gd name="connsiteX16" fmla="*/ 466112 w 804338"/>
                  <a:gd name="connsiteY16" fmla="*/ 102549 h 564680"/>
                  <a:gd name="connsiteX17" fmla="*/ 325618 w 804338"/>
                  <a:gd name="connsiteY17" fmla="*/ 145412 h 564680"/>
                  <a:gd name="connsiteX18" fmla="*/ 206556 w 804338"/>
                  <a:gd name="connsiteY18" fmla="*/ 212087 h 564680"/>
                  <a:gd name="connsiteX19" fmla="*/ 116068 w 804338"/>
                  <a:gd name="connsiteY19" fmla="*/ 312099 h 564680"/>
                  <a:gd name="connsiteX20" fmla="*/ 118450 w 804338"/>
                  <a:gd name="connsiteY20" fmla="*/ 395443 h 564680"/>
                  <a:gd name="connsiteX21" fmla="*/ 175600 w 804338"/>
                  <a:gd name="connsiteY21" fmla="*/ 445449 h 564680"/>
                  <a:gd name="connsiteX22" fmla="*/ 277993 w 804338"/>
                  <a:gd name="connsiteY22" fmla="*/ 471643 h 564680"/>
                  <a:gd name="connsiteX23" fmla="*/ 366100 w 804338"/>
                  <a:gd name="connsiteY23" fmla="*/ 433543 h 564680"/>
                  <a:gd name="connsiteX24" fmla="*/ 458968 w 804338"/>
                  <a:gd name="connsiteY24" fmla="*/ 433543 h 564680"/>
                  <a:gd name="connsiteX25" fmla="*/ 530406 w 804338"/>
                  <a:gd name="connsiteY25" fmla="*/ 452593 h 564680"/>
                  <a:gd name="connsiteX0" fmla="*/ 530406 w 804338"/>
                  <a:gd name="connsiteY0" fmla="*/ 452593 h 564680"/>
                  <a:gd name="connsiteX1" fmla="*/ 408962 w 804338"/>
                  <a:gd name="connsiteY1" fmla="*/ 521649 h 564680"/>
                  <a:gd name="connsiteX2" fmla="*/ 256562 w 804338"/>
                  <a:gd name="connsiteY2" fmla="*/ 564512 h 564680"/>
                  <a:gd name="connsiteX3" fmla="*/ 104162 w 804338"/>
                  <a:gd name="connsiteY3" fmla="*/ 531174 h 564680"/>
                  <a:gd name="connsiteX4" fmla="*/ 6530 w 804338"/>
                  <a:gd name="connsiteY4" fmla="*/ 412112 h 564680"/>
                  <a:gd name="connsiteX5" fmla="*/ 20818 w 804338"/>
                  <a:gd name="connsiteY5" fmla="*/ 252567 h 564680"/>
                  <a:gd name="connsiteX6" fmla="*/ 116068 w 804338"/>
                  <a:gd name="connsiteY6" fmla="*/ 145412 h 564680"/>
                  <a:gd name="connsiteX7" fmla="*/ 285137 w 804338"/>
                  <a:gd name="connsiteY7" fmla="*/ 59687 h 564680"/>
                  <a:gd name="connsiteX8" fmla="*/ 451825 w 804338"/>
                  <a:gd name="connsiteY8" fmla="*/ 16824 h 564680"/>
                  <a:gd name="connsiteX9" fmla="*/ 613750 w 804338"/>
                  <a:gd name="connsiteY9" fmla="*/ 155 h 564680"/>
                  <a:gd name="connsiteX10" fmla="*/ 775675 w 804338"/>
                  <a:gd name="connsiteY10" fmla="*/ 9680 h 564680"/>
                  <a:gd name="connsiteX11" fmla="*/ 804250 w 804338"/>
                  <a:gd name="connsiteY11" fmla="*/ 28730 h 564680"/>
                  <a:gd name="connsiteX12" fmla="*/ 775674 w 804338"/>
                  <a:gd name="connsiteY12" fmla="*/ 62068 h 564680"/>
                  <a:gd name="connsiteX13" fmla="*/ 732812 w 804338"/>
                  <a:gd name="connsiteY13" fmla="*/ 107312 h 564680"/>
                  <a:gd name="connsiteX14" fmla="*/ 682806 w 804338"/>
                  <a:gd name="connsiteY14" fmla="*/ 102549 h 564680"/>
                  <a:gd name="connsiteX15" fmla="*/ 592318 w 804338"/>
                  <a:gd name="connsiteY15" fmla="*/ 90643 h 564680"/>
                  <a:gd name="connsiteX16" fmla="*/ 466112 w 804338"/>
                  <a:gd name="connsiteY16" fmla="*/ 102549 h 564680"/>
                  <a:gd name="connsiteX17" fmla="*/ 325618 w 804338"/>
                  <a:gd name="connsiteY17" fmla="*/ 145412 h 564680"/>
                  <a:gd name="connsiteX18" fmla="*/ 206556 w 804338"/>
                  <a:gd name="connsiteY18" fmla="*/ 212087 h 564680"/>
                  <a:gd name="connsiteX19" fmla="*/ 116068 w 804338"/>
                  <a:gd name="connsiteY19" fmla="*/ 312099 h 564680"/>
                  <a:gd name="connsiteX20" fmla="*/ 118450 w 804338"/>
                  <a:gd name="connsiteY20" fmla="*/ 395443 h 564680"/>
                  <a:gd name="connsiteX21" fmla="*/ 175600 w 804338"/>
                  <a:gd name="connsiteY21" fmla="*/ 445449 h 564680"/>
                  <a:gd name="connsiteX22" fmla="*/ 282755 w 804338"/>
                  <a:gd name="connsiteY22" fmla="*/ 459737 h 564680"/>
                  <a:gd name="connsiteX23" fmla="*/ 366100 w 804338"/>
                  <a:gd name="connsiteY23" fmla="*/ 433543 h 564680"/>
                  <a:gd name="connsiteX24" fmla="*/ 458968 w 804338"/>
                  <a:gd name="connsiteY24" fmla="*/ 433543 h 564680"/>
                  <a:gd name="connsiteX25" fmla="*/ 530406 w 804338"/>
                  <a:gd name="connsiteY25" fmla="*/ 452593 h 564680"/>
                  <a:gd name="connsiteX0" fmla="*/ 530406 w 804338"/>
                  <a:gd name="connsiteY0" fmla="*/ 452593 h 564680"/>
                  <a:gd name="connsiteX1" fmla="*/ 408962 w 804338"/>
                  <a:gd name="connsiteY1" fmla="*/ 521649 h 564680"/>
                  <a:gd name="connsiteX2" fmla="*/ 256562 w 804338"/>
                  <a:gd name="connsiteY2" fmla="*/ 564512 h 564680"/>
                  <a:gd name="connsiteX3" fmla="*/ 104162 w 804338"/>
                  <a:gd name="connsiteY3" fmla="*/ 531174 h 564680"/>
                  <a:gd name="connsiteX4" fmla="*/ 6530 w 804338"/>
                  <a:gd name="connsiteY4" fmla="*/ 412112 h 564680"/>
                  <a:gd name="connsiteX5" fmla="*/ 20818 w 804338"/>
                  <a:gd name="connsiteY5" fmla="*/ 252567 h 564680"/>
                  <a:gd name="connsiteX6" fmla="*/ 116068 w 804338"/>
                  <a:gd name="connsiteY6" fmla="*/ 145412 h 564680"/>
                  <a:gd name="connsiteX7" fmla="*/ 285137 w 804338"/>
                  <a:gd name="connsiteY7" fmla="*/ 59687 h 564680"/>
                  <a:gd name="connsiteX8" fmla="*/ 451825 w 804338"/>
                  <a:gd name="connsiteY8" fmla="*/ 16824 h 564680"/>
                  <a:gd name="connsiteX9" fmla="*/ 613750 w 804338"/>
                  <a:gd name="connsiteY9" fmla="*/ 155 h 564680"/>
                  <a:gd name="connsiteX10" fmla="*/ 775675 w 804338"/>
                  <a:gd name="connsiteY10" fmla="*/ 9680 h 564680"/>
                  <a:gd name="connsiteX11" fmla="*/ 804250 w 804338"/>
                  <a:gd name="connsiteY11" fmla="*/ 28730 h 564680"/>
                  <a:gd name="connsiteX12" fmla="*/ 775674 w 804338"/>
                  <a:gd name="connsiteY12" fmla="*/ 62068 h 564680"/>
                  <a:gd name="connsiteX13" fmla="*/ 732812 w 804338"/>
                  <a:gd name="connsiteY13" fmla="*/ 107312 h 564680"/>
                  <a:gd name="connsiteX14" fmla="*/ 682806 w 804338"/>
                  <a:gd name="connsiteY14" fmla="*/ 102549 h 564680"/>
                  <a:gd name="connsiteX15" fmla="*/ 592318 w 804338"/>
                  <a:gd name="connsiteY15" fmla="*/ 90643 h 564680"/>
                  <a:gd name="connsiteX16" fmla="*/ 466112 w 804338"/>
                  <a:gd name="connsiteY16" fmla="*/ 102549 h 564680"/>
                  <a:gd name="connsiteX17" fmla="*/ 325618 w 804338"/>
                  <a:gd name="connsiteY17" fmla="*/ 145412 h 564680"/>
                  <a:gd name="connsiteX18" fmla="*/ 206556 w 804338"/>
                  <a:gd name="connsiteY18" fmla="*/ 212087 h 564680"/>
                  <a:gd name="connsiteX19" fmla="*/ 116068 w 804338"/>
                  <a:gd name="connsiteY19" fmla="*/ 312099 h 564680"/>
                  <a:gd name="connsiteX20" fmla="*/ 118450 w 804338"/>
                  <a:gd name="connsiteY20" fmla="*/ 395443 h 564680"/>
                  <a:gd name="connsiteX21" fmla="*/ 175600 w 804338"/>
                  <a:gd name="connsiteY21" fmla="*/ 445449 h 564680"/>
                  <a:gd name="connsiteX22" fmla="*/ 282755 w 804338"/>
                  <a:gd name="connsiteY22" fmla="*/ 452593 h 564680"/>
                  <a:gd name="connsiteX23" fmla="*/ 366100 w 804338"/>
                  <a:gd name="connsiteY23" fmla="*/ 433543 h 564680"/>
                  <a:gd name="connsiteX24" fmla="*/ 458968 w 804338"/>
                  <a:gd name="connsiteY24" fmla="*/ 433543 h 564680"/>
                  <a:gd name="connsiteX25" fmla="*/ 530406 w 804338"/>
                  <a:gd name="connsiteY25" fmla="*/ 452593 h 564680"/>
                  <a:gd name="connsiteX0" fmla="*/ 530406 w 804338"/>
                  <a:gd name="connsiteY0" fmla="*/ 452593 h 564680"/>
                  <a:gd name="connsiteX1" fmla="*/ 408962 w 804338"/>
                  <a:gd name="connsiteY1" fmla="*/ 521649 h 564680"/>
                  <a:gd name="connsiteX2" fmla="*/ 256562 w 804338"/>
                  <a:gd name="connsiteY2" fmla="*/ 564512 h 564680"/>
                  <a:gd name="connsiteX3" fmla="*/ 104162 w 804338"/>
                  <a:gd name="connsiteY3" fmla="*/ 531174 h 564680"/>
                  <a:gd name="connsiteX4" fmla="*/ 6530 w 804338"/>
                  <a:gd name="connsiteY4" fmla="*/ 412112 h 564680"/>
                  <a:gd name="connsiteX5" fmla="*/ 20818 w 804338"/>
                  <a:gd name="connsiteY5" fmla="*/ 252567 h 564680"/>
                  <a:gd name="connsiteX6" fmla="*/ 116068 w 804338"/>
                  <a:gd name="connsiteY6" fmla="*/ 145412 h 564680"/>
                  <a:gd name="connsiteX7" fmla="*/ 285137 w 804338"/>
                  <a:gd name="connsiteY7" fmla="*/ 59687 h 564680"/>
                  <a:gd name="connsiteX8" fmla="*/ 451825 w 804338"/>
                  <a:gd name="connsiteY8" fmla="*/ 16824 h 564680"/>
                  <a:gd name="connsiteX9" fmla="*/ 613750 w 804338"/>
                  <a:gd name="connsiteY9" fmla="*/ 155 h 564680"/>
                  <a:gd name="connsiteX10" fmla="*/ 775675 w 804338"/>
                  <a:gd name="connsiteY10" fmla="*/ 9680 h 564680"/>
                  <a:gd name="connsiteX11" fmla="*/ 804250 w 804338"/>
                  <a:gd name="connsiteY11" fmla="*/ 28730 h 564680"/>
                  <a:gd name="connsiteX12" fmla="*/ 775674 w 804338"/>
                  <a:gd name="connsiteY12" fmla="*/ 62068 h 564680"/>
                  <a:gd name="connsiteX13" fmla="*/ 732812 w 804338"/>
                  <a:gd name="connsiteY13" fmla="*/ 107312 h 564680"/>
                  <a:gd name="connsiteX14" fmla="*/ 682806 w 804338"/>
                  <a:gd name="connsiteY14" fmla="*/ 102549 h 564680"/>
                  <a:gd name="connsiteX15" fmla="*/ 592318 w 804338"/>
                  <a:gd name="connsiteY15" fmla="*/ 90643 h 564680"/>
                  <a:gd name="connsiteX16" fmla="*/ 466112 w 804338"/>
                  <a:gd name="connsiteY16" fmla="*/ 102549 h 564680"/>
                  <a:gd name="connsiteX17" fmla="*/ 325618 w 804338"/>
                  <a:gd name="connsiteY17" fmla="*/ 145412 h 564680"/>
                  <a:gd name="connsiteX18" fmla="*/ 206556 w 804338"/>
                  <a:gd name="connsiteY18" fmla="*/ 212087 h 564680"/>
                  <a:gd name="connsiteX19" fmla="*/ 116068 w 804338"/>
                  <a:gd name="connsiteY19" fmla="*/ 312099 h 564680"/>
                  <a:gd name="connsiteX20" fmla="*/ 118450 w 804338"/>
                  <a:gd name="connsiteY20" fmla="*/ 395443 h 564680"/>
                  <a:gd name="connsiteX21" fmla="*/ 175600 w 804338"/>
                  <a:gd name="connsiteY21" fmla="*/ 445449 h 564680"/>
                  <a:gd name="connsiteX22" fmla="*/ 277992 w 804338"/>
                  <a:gd name="connsiteY22" fmla="*/ 440687 h 564680"/>
                  <a:gd name="connsiteX23" fmla="*/ 366100 w 804338"/>
                  <a:gd name="connsiteY23" fmla="*/ 433543 h 564680"/>
                  <a:gd name="connsiteX24" fmla="*/ 458968 w 804338"/>
                  <a:gd name="connsiteY24" fmla="*/ 433543 h 564680"/>
                  <a:gd name="connsiteX25" fmla="*/ 530406 w 804338"/>
                  <a:gd name="connsiteY25" fmla="*/ 452593 h 564680"/>
                  <a:gd name="connsiteX0" fmla="*/ 530406 w 804338"/>
                  <a:gd name="connsiteY0" fmla="*/ 452593 h 564680"/>
                  <a:gd name="connsiteX1" fmla="*/ 408962 w 804338"/>
                  <a:gd name="connsiteY1" fmla="*/ 521649 h 564680"/>
                  <a:gd name="connsiteX2" fmla="*/ 256562 w 804338"/>
                  <a:gd name="connsiteY2" fmla="*/ 564512 h 564680"/>
                  <a:gd name="connsiteX3" fmla="*/ 104162 w 804338"/>
                  <a:gd name="connsiteY3" fmla="*/ 531174 h 564680"/>
                  <a:gd name="connsiteX4" fmla="*/ 6530 w 804338"/>
                  <a:gd name="connsiteY4" fmla="*/ 412112 h 564680"/>
                  <a:gd name="connsiteX5" fmla="*/ 20818 w 804338"/>
                  <a:gd name="connsiteY5" fmla="*/ 252567 h 564680"/>
                  <a:gd name="connsiteX6" fmla="*/ 116068 w 804338"/>
                  <a:gd name="connsiteY6" fmla="*/ 145412 h 564680"/>
                  <a:gd name="connsiteX7" fmla="*/ 285137 w 804338"/>
                  <a:gd name="connsiteY7" fmla="*/ 59687 h 564680"/>
                  <a:gd name="connsiteX8" fmla="*/ 451825 w 804338"/>
                  <a:gd name="connsiteY8" fmla="*/ 16824 h 564680"/>
                  <a:gd name="connsiteX9" fmla="*/ 613750 w 804338"/>
                  <a:gd name="connsiteY9" fmla="*/ 155 h 564680"/>
                  <a:gd name="connsiteX10" fmla="*/ 775675 w 804338"/>
                  <a:gd name="connsiteY10" fmla="*/ 9680 h 564680"/>
                  <a:gd name="connsiteX11" fmla="*/ 804250 w 804338"/>
                  <a:gd name="connsiteY11" fmla="*/ 28730 h 564680"/>
                  <a:gd name="connsiteX12" fmla="*/ 775674 w 804338"/>
                  <a:gd name="connsiteY12" fmla="*/ 62068 h 564680"/>
                  <a:gd name="connsiteX13" fmla="*/ 732812 w 804338"/>
                  <a:gd name="connsiteY13" fmla="*/ 107312 h 564680"/>
                  <a:gd name="connsiteX14" fmla="*/ 682806 w 804338"/>
                  <a:gd name="connsiteY14" fmla="*/ 102549 h 564680"/>
                  <a:gd name="connsiteX15" fmla="*/ 592318 w 804338"/>
                  <a:gd name="connsiteY15" fmla="*/ 90643 h 564680"/>
                  <a:gd name="connsiteX16" fmla="*/ 466112 w 804338"/>
                  <a:gd name="connsiteY16" fmla="*/ 102549 h 564680"/>
                  <a:gd name="connsiteX17" fmla="*/ 325618 w 804338"/>
                  <a:gd name="connsiteY17" fmla="*/ 145412 h 564680"/>
                  <a:gd name="connsiteX18" fmla="*/ 206556 w 804338"/>
                  <a:gd name="connsiteY18" fmla="*/ 212087 h 564680"/>
                  <a:gd name="connsiteX19" fmla="*/ 116068 w 804338"/>
                  <a:gd name="connsiteY19" fmla="*/ 312099 h 564680"/>
                  <a:gd name="connsiteX20" fmla="*/ 118450 w 804338"/>
                  <a:gd name="connsiteY20" fmla="*/ 395443 h 564680"/>
                  <a:gd name="connsiteX21" fmla="*/ 175600 w 804338"/>
                  <a:gd name="connsiteY21" fmla="*/ 445449 h 564680"/>
                  <a:gd name="connsiteX22" fmla="*/ 277992 w 804338"/>
                  <a:gd name="connsiteY22" fmla="*/ 440687 h 564680"/>
                  <a:gd name="connsiteX23" fmla="*/ 366100 w 804338"/>
                  <a:gd name="connsiteY23" fmla="*/ 433543 h 564680"/>
                  <a:gd name="connsiteX24" fmla="*/ 458968 w 804338"/>
                  <a:gd name="connsiteY24" fmla="*/ 433543 h 564680"/>
                  <a:gd name="connsiteX25" fmla="*/ 530406 w 804338"/>
                  <a:gd name="connsiteY25" fmla="*/ 452593 h 564680"/>
                  <a:gd name="connsiteX0" fmla="*/ 530406 w 804338"/>
                  <a:gd name="connsiteY0" fmla="*/ 452593 h 564680"/>
                  <a:gd name="connsiteX1" fmla="*/ 408962 w 804338"/>
                  <a:gd name="connsiteY1" fmla="*/ 521649 h 564680"/>
                  <a:gd name="connsiteX2" fmla="*/ 256562 w 804338"/>
                  <a:gd name="connsiteY2" fmla="*/ 564512 h 564680"/>
                  <a:gd name="connsiteX3" fmla="*/ 104162 w 804338"/>
                  <a:gd name="connsiteY3" fmla="*/ 531174 h 564680"/>
                  <a:gd name="connsiteX4" fmla="*/ 6530 w 804338"/>
                  <a:gd name="connsiteY4" fmla="*/ 412112 h 564680"/>
                  <a:gd name="connsiteX5" fmla="*/ 20818 w 804338"/>
                  <a:gd name="connsiteY5" fmla="*/ 252567 h 564680"/>
                  <a:gd name="connsiteX6" fmla="*/ 116068 w 804338"/>
                  <a:gd name="connsiteY6" fmla="*/ 145412 h 564680"/>
                  <a:gd name="connsiteX7" fmla="*/ 285137 w 804338"/>
                  <a:gd name="connsiteY7" fmla="*/ 59687 h 564680"/>
                  <a:gd name="connsiteX8" fmla="*/ 451825 w 804338"/>
                  <a:gd name="connsiteY8" fmla="*/ 16824 h 564680"/>
                  <a:gd name="connsiteX9" fmla="*/ 613750 w 804338"/>
                  <a:gd name="connsiteY9" fmla="*/ 155 h 564680"/>
                  <a:gd name="connsiteX10" fmla="*/ 775675 w 804338"/>
                  <a:gd name="connsiteY10" fmla="*/ 9680 h 564680"/>
                  <a:gd name="connsiteX11" fmla="*/ 804250 w 804338"/>
                  <a:gd name="connsiteY11" fmla="*/ 28730 h 564680"/>
                  <a:gd name="connsiteX12" fmla="*/ 775674 w 804338"/>
                  <a:gd name="connsiteY12" fmla="*/ 62068 h 564680"/>
                  <a:gd name="connsiteX13" fmla="*/ 732812 w 804338"/>
                  <a:gd name="connsiteY13" fmla="*/ 107312 h 564680"/>
                  <a:gd name="connsiteX14" fmla="*/ 682806 w 804338"/>
                  <a:gd name="connsiteY14" fmla="*/ 102549 h 564680"/>
                  <a:gd name="connsiteX15" fmla="*/ 592318 w 804338"/>
                  <a:gd name="connsiteY15" fmla="*/ 90643 h 564680"/>
                  <a:gd name="connsiteX16" fmla="*/ 466112 w 804338"/>
                  <a:gd name="connsiteY16" fmla="*/ 102549 h 564680"/>
                  <a:gd name="connsiteX17" fmla="*/ 325618 w 804338"/>
                  <a:gd name="connsiteY17" fmla="*/ 145412 h 564680"/>
                  <a:gd name="connsiteX18" fmla="*/ 206556 w 804338"/>
                  <a:gd name="connsiteY18" fmla="*/ 212087 h 564680"/>
                  <a:gd name="connsiteX19" fmla="*/ 116068 w 804338"/>
                  <a:gd name="connsiteY19" fmla="*/ 312099 h 564680"/>
                  <a:gd name="connsiteX20" fmla="*/ 118450 w 804338"/>
                  <a:gd name="connsiteY20" fmla="*/ 395443 h 564680"/>
                  <a:gd name="connsiteX21" fmla="*/ 175600 w 804338"/>
                  <a:gd name="connsiteY21" fmla="*/ 445449 h 564680"/>
                  <a:gd name="connsiteX22" fmla="*/ 277992 w 804338"/>
                  <a:gd name="connsiteY22" fmla="*/ 440687 h 564680"/>
                  <a:gd name="connsiteX23" fmla="*/ 366100 w 804338"/>
                  <a:gd name="connsiteY23" fmla="*/ 426400 h 564680"/>
                  <a:gd name="connsiteX24" fmla="*/ 458968 w 804338"/>
                  <a:gd name="connsiteY24" fmla="*/ 433543 h 564680"/>
                  <a:gd name="connsiteX25" fmla="*/ 530406 w 804338"/>
                  <a:gd name="connsiteY25" fmla="*/ 452593 h 564680"/>
                  <a:gd name="connsiteX0" fmla="*/ 530406 w 804338"/>
                  <a:gd name="connsiteY0" fmla="*/ 452593 h 564680"/>
                  <a:gd name="connsiteX1" fmla="*/ 408962 w 804338"/>
                  <a:gd name="connsiteY1" fmla="*/ 521649 h 564680"/>
                  <a:gd name="connsiteX2" fmla="*/ 256562 w 804338"/>
                  <a:gd name="connsiteY2" fmla="*/ 564512 h 564680"/>
                  <a:gd name="connsiteX3" fmla="*/ 104162 w 804338"/>
                  <a:gd name="connsiteY3" fmla="*/ 531174 h 564680"/>
                  <a:gd name="connsiteX4" fmla="*/ 6530 w 804338"/>
                  <a:gd name="connsiteY4" fmla="*/ 412112 h 564680"/>
                  <a:gd name="connsiteX5" fmla="*/ 20818 w 804338"/>
                  <a:gd name="connsiteY5" fmla="*/ 252567 h 564680"/>
                  <a:gd name="connsiteX6" fmla="*/ 116068 w 804338"/>
                  <a:gd name="connsiteY6" fmla="*/ 145412 h 564680"/>
                  <a:gd name="connsiteX7" fmla="*/ 285137 w 804338"/>
                  <a:gd name="connsiteY7" fmla="*/ 59687 h 564680"/>
                  <a:gd name="connsiteX8" fmla="*/ 451825 w 804338"/>
                  <a:gd name="connsiteY8" fmla="*/ 16824 h 564680"/>
                  <a:gd name="connsiteX9" fmla="*/ 613750 w 804338"/>
                  <a:gd name="connsiteY9" fmla="*/ 155 h 564680"/>
                  <a:gd name="connsiteX10" fmla="*/ 775675 w 804338"/>
                  <a:gd name="connsiteY10" fmla="*/ 9680 h 564680"/>
                  <a:gd name="connsiteX11" fmla="*/ 804250 w 804338"/>
                  <a:gd name="connsiteY11" fmla="*/ 28730 h 564680"/>
                  <a:gd name="connsiteX12" fmla="*/ 775674 w 804338"/>
                  <a:gd name="connsiteY12" fmla="*/ 62068 h 564680"/>
                  <a:gd name="connsiteX13" fmla="*/ 732812 w 804338"/>
                  <a:gd name="connsiteY13" fmla="*/ 107312 h 564680"/>
                  <a:gd name="connsiteX14" fmla="*/ 682806 w 804338"/>
                  <a:gd name="connsiteY14" fmla="*/ 102549 h 564680"/>
                  <a:gd name="connsiteX15" fmla="*/ 592318 w 804338"/>
                  <a:gd name="connsiteY15" fmla="*/ 90643 h 564680"/>
                  <a:gd name="connsiteX16" fmla="*/ 466112 w 804338"/>
                  <a:gd name="connsiteY16" fmla="*/ 102549 h 564680"/>
                  <a:gd name="connsiteX17" fmla="*/ 325618 w 804338"/>
                  <a:gd name="connsiteY17" fmla="*/ 145412 h 564680"/>
                  <a:gd name="connsiteX18" fmla="*/ 206556 w 804338"/>
                  <a:gd name="connsiteY18" fmla="*/ 212087 h 564680"/>
                  <a:gd name="connsiteX19" fmla="*/ 116068 w 804338"/>
                  <a:gd name="connsiteY19" fmla="*/ 312099 h 564680"/>
                  <a:gd name="connsiteX20" fmla="*/ 118450 w 804338"/>
                  <a:gd name="connsiteY20" fmla="*/ 395443 h 564680"/>
                  <a:gd name="connsiteX21" fmla="*/ 180363 w 804338"/>
                  <a:gd name="connsiteY21" fmla="*/ 435924 h 564680"/>
                  <a:gd name="connsiteX22" fmla="*/ 277992 w 804338"/>
                  <a:gd name="connsiteY22" fmla="*/ 440687 h 564680"/>
                  <a:gd name="connsiteX23" fmla="*/ 366100 w 804338"/>
                  <a:gd name="connsiteY23" fmla="*/ 426400 h 564680"/>
                  <a:gd name="connsiteX24" fmla="*/ 458968 w 804338"/>
                  <a:gd name="connsiteY24" fmla="*/ 433543 h 564680"/>
                  <a:gd name="connsiteX25" fmla="*/ 530406 w 804338"/>
                  <a:gd name="connsiteY25" fmla="*/ 452593 h 564680"/>
                  <a:gd name="connsiteX0" fmla="*/ 530406 w 804338"/>
                  <a:gd name="connsiteY0" fmla="*/ 452593 h 564680"/>
                  <a:gd name="connsiteX1" fmla="*/ 408962 w 804338"/>
                  <a:gd name="connsiteY1" fmla="*/ 521649 h 564680"/>
                  <a:gd name="connsiteX2" fmla="*/ 256562 w 804338"/>
                  <a:gd name="connsiteY2" fmla="*/ 564512 h 564680"/>
                  <a:gd name="connsiteX3" fmla="*/ 104162 w 804338"/>
                  <a:gd name="connsiteY3" fmla="*/ 531174 h 564680"/>
                  <a:gd name="connsiteX4" fmla="*/ 6530 w 804338"/>
                  <a:gd name="connsiteY4" fmla="*/ 412112 h 564680"/>
                  <a:gd name="connsiteX5" fmla="*/ 20818 w 804338"/>
                  <a:gd name="connsiteY5" fmla="*/ 252567 h 564680"/>
                  <a:gd name="connsiteX6" fmla="*/ 116068 w 804338"/>
                  <a:gd name="connsiteY6" fmla="*/ 145412 h 564680"/>
                  <a:gd name="connsiteX7" fmla="*/ 285137 w 804338"/>
                  <a:gd name="connsiteY7" fmla="*/ 59687 h 564680"/>
                  <a:gd name="connsiteX8" fmla="*/ 451825 w 804338"/>
                  <a:gd name="connsiteY8" fmla="*/ 16824 h 564680"/>
                  <a:gd name="connsiteX9" fmla="*/ 613750 w 804338"/>
                  <a:gd name="connsiteY9" fmla="*/ 155 h 564680"/>
                  <a:gd name="connsiteX10" fmla="*/ 775675 w 804338"/>
                  <a:gd name="connsiteY10" fmla="*/ 9680 h 564680"/>
                  <a:gd name="connsiteX11" fmla="*/ 804250 w 804338"/>
                  <a:gd name="connsiteY11" fmla="*/ 28730 h 564680"/>
                  <a:gd name="connsiteX12" fmla="*/ 775674 w 804338"/>
                  <a:gd name="connsiteY12" fmla="*/ 62068 h 564680"/>
                  <a:gd name="connsiteX13" fmla="*/ 732812 w 804338"/>
                  <a:gd name="connsiteY13" fmla="*/ 107312 h 564680"/>
                  <a:gd name="connsiteX14" fmla="*/ 682806 w 804338"/>
                  <a:gd name="connsiteY14" fmla="*/ 102549 h 564680"/>
                  <a:gd name="connsiteX15" fmla="*/ 592318 w 804338"/>
                  <a:gd name="connsiteY15" fmla="*/ 90643 h 564680"/>
                  <a:gd name="connsiteX16" fmla="*/ 466112 w 804338"/>
                  <a:gd name="connsiteY16" fmla="*/ 102549 h 564680"/>
                  <a:gd name="connsiteX17" fmla="*/ 325618 w 804338"/>
                  <a:gd name="connsiteY17" fmla="*/ 145412 h 564680"/>
                  <a:gd name="connsiteX18" fmla="*/ 206556 w 804338"/>
                  <a:gd name="connsiteY18" fmla="*/ 212087 h 564680"/>
                  <a:gd name="connsiteX19" fmla="*/ 116068 w 804338"/>
                  <a:gd name="connsiteY19" fmla="*/ 312099 h 564680"/>
                  <a:gd name="connsiteX20" fmla="*/ 118450 w 804338"/>
                  <a:gd name="connsiteY20" fmla="*/ 395443 h 564680"/>
                  <a:gd name="connsiteX21" fmla="*/ 180363 w 804338"/>
                  <a:gd name="connsiteY21" fmla="*/ 435924 h 564680"/>
                  <a:gd name="connsiteX22" fmla="*/ 277992 w 804338"/>
                  <a:gd name="connsiteY22" fmla="*/ 440687 h 564680"/>
                  <a:gd name="connsiteX23" fmla="*/ 366100 w 804338"/>
                  <a:gd name="connsiteY23" fmla="*/ 419256 h 564680"/>
                  <a:gd name="connsiteX24" fmla="*/ 458968 w 804338"/>
                  <a:gd name="connsiteY24" fmla="*/ 433543 h 564680"/>
                  <a:gd name="connsiteX25" fmla="*/ 530406 w 804338"/>
                  <a:gd name="connsiteY25" fmla="*/ 452593 h 564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04338" h="564680">
                    <a:moveTo>
                      <a:pt x="530406" y="452593"/>
                    </a:moveTo>
                    <a:cubicBezTo>
                      <a:pt x="522072" y="467277"/>
                      <a:pt x="454603" y="502996"/>
                      <a:pt x="408962" y="521649"/>
                    </a:cubicBezTo>
                    <a:cubicBezTo>
                      <a:pt x="363321" y="540302"/>
                      <a:pt x="307362" y="562925"/>
                      <a:pt x="256562" y="564512"/>
                    </a:cubicBezTo>
                    <a:cubicBezTo>
                      <a:pt x="205762" y="566100"/>
                      <a:pt x="145834" y="556574"/>
                      <a:pt x="104162" y="531174"/>
                    </a:cubicBezTo>
                    <a:cubicBezTo>
                      <a:pt x="62490" y="505774"/>
                      <a:pt x="20421" y="458547"/>
                      <a:pt x="6530" y="412112"/>
                    </a:cubicBezTo>
                    <a:cubicBezTo>
                      <a:pt x="-7361" y="365678"/>
                      <a:pt x="2562" y="297017"/>
                      <a:pt x="20818" y="252567"/>
                    </a:cubicBezTo>
                    <a:cubicBezTo>
                      <a:pt x="39074" y="208117"/>
                      <a:pt x="72015" y="177559"/>
                      <a:pt x="116068" y="145412"/>
                    </a:cubicBezTo>
                    <a:cubicBezTo>
                      <a:pt x="160121" y="113265"/>
                      <a:pt x="229178" y="81118"/>
                      <a:pt x="285137" y="59687"/>
                    </a:cubicBezTo>
                    <a:cubicBezTo>
                      <a:pt x="341096" y="38256"/>
                      <a:pt x="397056" y="26746"/>
                      <a:pt x="451825" y="16824"/>
                    </a:cubicBezTo>
                    <a:cubicBezTo>
                      <a:pt x="506594" y="6902"/>
                      <a:pt x="559775" y="1346"/>
                      <a:pt x="613750" y="155"/>
                    </a:cubicBezTo>
                    <a:cubicBezTo>
                      <a:pt x="667725" y="-1036"/>
                      <a:pt x="743925" y="4918"/>
                      <a:pt x="775675" y="9680"/>
                    </a:cubicBezTo>
                    <a:cubicBezTo>
                      <a:pt x="807425" y="14442"/>
                      <a:pt x="804250" y="19999"/>
                      <a:pt x="804250" y="28730"/>
                    </a:cubicBezTo>
                    <a:cubicBezTo>
                      <a:pt x="804250" y="37461"/>
                      <a:pt x="787580" y="48971"/>
                      <a:pt x="775674" y="62068"/>
                    </a:cubicBezTo>
                    <a:cubicBezTo>
                      <a:pt x="763768" y="75165"/>
                      <a:pt x="748290" y="100565"/>
                      <a:pt x="732812" y="107312"/>
                    </a:cubicBezTo>
                    <a:cubicBezTo>
                      <a:pt x="717334" y="114059"/>
                      <a:pt x="706222" y="105327"/>
                      <a:pt x="682806" y="102549"/>
                    </a:cubicBezTo>
                    <a:cubicBezTo>
                      <a:pt x="659390" y="99771"/>
                      <a:pt x="628434" y="90643"/>
                      <a:pt x="592318" y="90643"/>
                    </a:cubicBezTo>
                    <a:cubicBezTo>
                      <a:pt x="556202" y="90643"/>
                      <a:pt x="510562" y="93421"/>
                      <a:pt x="466112" y="102549"/>
                    </a:cubicBezTo>
                    <a:cubicBezTo>
                      <a:pt x="421662" y="111677"/>
                      <a:pt x="368877" y="127156"/>
                      <a:pt x="325618" y="145412"/>
                    </a:cubicBezTo>
                    <a:cubicBezTo>
                      <a:pt x="282359" y="163668"/>
                      <a:pt x="241481" y="184306"/>
                      <a:pt x="206556" y="212087"/>
                    </a:cubicBezTo>
                    <a:cubicBezTo>
                      <a:pt x="171631" y="239868"/>
                      <a:pt x="130752" y="281540"/>
                      <a:pt x="116068" y="312099"/>
                    </a:cubicBezTo>
                    <a:cubicBezTo>
                      <a:pt x="101384" y="342658"/>
                      <a:pt x="107734" y="374806"/>
                      <a:pt x="118450" y="395443"/>
                    </a:cubicBezTo>
                    <a:cubicBezTo>
                      <a:pt x="129166" y="416080"/>
                      <a:pt x="153773" y="428383"/>
                      <a:pt x="180363" y="435924"/>
                    </a:cubicBezTo>
                    <a:cubicBezTo>
                      <a:pt x="206953" y="443465"/>
                      <a:pt x="247036" y="443465"/>
                      <a:pt x="277992" y="440687"/>
                    </a:cubicBezTo>
                    <a:cubicBezTo>
                      <a:pt x="308948" y="437909"/>
                      <a:pt x="335938" y="425606"/>
                      <a:pt x="366100" y="419256"/>
                    </a:cubicBezTo>
                    <a:cubicBezTo>
                      <a:pt x="396262" y="412906"/>
                      <a:pt x="431584" y="427987"/>
                      <a:pt x="458968" y="433543"/>
                    </a:cubicBezTo>
                    <a:cubicBezTo>
                      <a:pt x="486352" y="439099"/>
                      <a:pt x="538740" y="437909"/>
                      <a:pt x="530406" y="45259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9" name="任意多边形 1488"/>
              <p:cNvSpPr/>
              <p:nvPr/>
            </p:nvSpPr>
            <p:spPr>
              <a:xfrm>
                <a:off x="7570155" y="5598134"/>
                <a:ext cx="386071" cy="287783"/>
              </a:xfrm>
              <a:custGeom>
                <a:avLst/>
                <a:gdLst>
                  <a:gd name="connsiteX0" fmla="*/ 891382 w 1003950"/>
                  <a:gd name="connsiteY0" fmla="*/ 693 h 748501"/>
                  <a:gd name="connsiteX1" fmla="*/ 967582 w 1003950"/>
                  <a:gd name="connsiteY1" fmla="*/ 88799 h 748501"/>
                  <a:gd name="connsiteX2" fmla="*/ 1000920 w 1003950"/>
                  <a:gd name="connsiteY2" fmla="*/ 205480 h 748501"/>
                  <a:gd name="connsiteX3" fmla="*/ 993776 w 1003950"/>
                  <a:gd name="connsiteY3" fmla="*/ 248343 h 748501"/>
                  <a:gd name="connsiteX4" fmla="*/ 924720 w 1003950"/>
                  <a:gd name="connsiteY4" fmla="*/ 372168 h 748501"/>
                  <a:gd name="connsiteX5" fmla="*/ 831851 w 1003950"/>
                  <a:gd name="connsiteY5" fmla="*/ 398362 h 748501"/>
                  <a:gd name="connsiteX6" fmla="*/ 698501 w 1003950"/>
                  <a:gd name="connsiteY6" fmla="*/ 395980 h 748501"/>
                  <a:gd name="connsiteX7" fmla="*/ 569914 w 1003950"/>
                  <a:gd name="connsiteY7" fmla="*/ 395980 h 748501"/>
                  <a:gd name="connsiteX8" fmla="*/ 436564 w 1003950"/>
                  <a:gd name="connsiteY8" fmla="*/ 369787 h 748501"/>
                  <a:gd name="connsiteX9" fmla="*/ 300832 w 1003950"/>
                  <a:gd name="connsiteY9" fmla="*/ 369787 h 748501"/>
                  <a:gd name="connsiteX10" fmla="*/ 181770 w 1003950"/>
                  <a:gd name="connsiteY10" fmla="*/ 438843 h 748501"/>
                  <a:gd name="connsiteX11" fmla="*/ 146051 w 1003950"/>
                  <a:gd name="connsiteY11" fmla="*/ 519805 h 748501"/>
                  <a:gd name="connsiteX12" fmla="*/ 172245 w 1003950"/>
                  <a:gd name="connsiteY12" fmla="*/ 588862 h 748501"/>
                  <a:gd name="connsiteX13" fmla="*/ 298451 w 1003950"/>
                  <a:gd name="connsiteY13" fmla="*/ 576955 h 748501"/>
                  <a:gd name="connsiteX14" fmla="*/ 536576 w 1003950"/>
                  <a:gd name="connsiteY14" fmla="*/ 536474 h 748501"/>
                  <a:gd name="connsiteX15" fmla="*/ 738982 w 1003950"/>
                  <a:gd name="connsiteY15" fmla="*/ 586480 h 748501"/>
                  <a:gd name="connsiteX16" fmla="*/ 846139 w 1003950"/>
                  <a:gd name="connsiteY16" fmla="*/ 648393 h 748501"/>
                  <a:gd name="connsiteX17" fmla="*/ 858045 w 1003950"/>
                  <a:gd name="connsiteY17" fmla="*/ 667443 h 748501"/>
                  <a:gd name="connsiteX18" fmla="*/ 819945 w 1003950"/>
                  <a:gd name="connsiteY18" fmla="*/ 710305 h 748501"/>
                  <a:gd name="connsiteX19" fmla="*/ 788989 w 1003950"/>
                  <a:gd name="connsiteY19" fmla="*/ 748405 h 748501"/>
                  <a:gd name="connsiteX20" fmla="*/ 743745 w 1003950"/>
                  <a:gd name="connsiteY20" fmla="*/ 719830 h 748501"/>
                  <a:gd name="connsiteX21" fmla="*/ 653257 w 1003950"/>
                  <a:gd name="connsiteY21" fmla="*/ 676968 h 748501"/>
                  <a:gd name="connsiteX22" fmla="*/ 577057 w 1003950"/>
                  <a:gd name="connsiteY22" fmla="*/ 638868 h 748501"/>
                  <a:gd name="connsiteX23" fmla="*/ 469901 w 1003950"/>
                  <a:gd name="connsiteY23" fmla="*/ 650774 h 748501"/>
                  <a:gd name="connsiteX24" fmla="*/ 331789 w 1003950"/>
                  <a:gd name="connsiteY24" fmla="*/ 674587 h 748501"/>
                  <a:gd name="connsiteX25" fmla="*/ 215107 w 1003950"/>
                  <a:gd name="connsiteY25" fmla="*/ 705543 h 748501"/>
                  <a:gd name="connsiteX26" fmla="*/ 91282 w 1003950"/>
                  <a:gd name="connsiteY26" fmla="*/ 691255 h 748501"/>
                  <a:gd name="connsiteX27" fmla="*/ 5557 w 1003950"/>
                  <a:gd name="connsiteY27" fmla="*/ 619818 h 748501"/>
                  <a:gd name="connsiteX28" fmla="*/ 24607 w 1003950"/>
                  <a:gd name="connsiteY28" fmla="*/ 441224 h 748501"/>
                  <a:gd name="connsiteX29" fmla="*/ 155576 w 1003950"/>
                  <a:gd name="connsiteY29" fmla="*/ 324543 h 748501"/>
                  <a:gd name="connsiteX30" fmla="*/ 279401 w 1003950"/>
                  <a:gd name="connsiteY30" fmla="*/ 279299 h 748501"/>
                  <a:gd name="connsiteX31" fmla="*/ 455614 w 1003950"/>
                  <a:gd name="connsiteY31" fmla="*/ 279299 h 748501"/>
                  <a:gd name="connsiteX32" fmla="*/ 686595 w 1003950"/>
                  <a:gd name="connsiteY32" fmla="*/ 305493 h 748501"/>
                  <a:gd name="connsiteX33" fmla="*/ 815182 w 1003950"/>
                  <a:gd name="connsiteY33" fmla="*/ 295968 h 748501"/>
                  <a:gd name="connsiteX34" fmla="*/ 872332 w 1003950"/>
                  <a:gd name="connsiteY34" fmla="*/ 231674 h 748501"/>
                  <a:gd name="connsiteX35" fmla="*/ 879476 w 1003950"/>
                  <a:gd name="connsiteY35" fmla="*/ 153093 h 748501"/>
                  <a:gd name="connsiteX36" fmla="*/ 817564 w 1003950"/>
                  <a:gd name="connsiteY36" fmla="*/ 105468 h 748501"/>
                  <a:gd name="connsiteX37" fmla="*/ 865189 w 1003950"/>
                  <a:gd name="connsiteY37" fmla="*/ 50699 h 748501"/>
                  <a:gd name="connsiteX38" fmla="*/ 891382 w 1003950"/>
                  <a:gd name="connsiteY38" fmla="*/ 693 h 748501"/>
                  <a:gd name="connsiteX0" fmla="*/ 893763 w 1003950"/>
                  <a:gd name="connsiteY0" fmla="*/ 896 h 736797"/>
                  <a:gd name="connsiteX1" fmla="*/ 967582 w 1003950"/>
                  <a:gd name="connsiteY1" fmla="*/ 77095 h 736797"/>
                  <a:gd name="connsiteX2" fmla="*/ 1000920 w 1003950"/>
                  <a:gd name="connsiteY2" fmla="*/ 193776 h 736797"/>
                  <a:gd name="connsiteX3" fmla="*/ 993776 w 1003950"/>
                  <a:gd name="connsiteY3" fmla="*/ 236639 h 736797"/>
                  <a:gd name="connsiteX4" fmla="*/ 924720 w 1003950"/>
                  <a:gd name="connsiteY4" fmla="*/ 360464 h 736797"/>
                  <a:gd name="connsiteX5" fmla="*/ 831851 w 1003950"/>
                  <a:gd name="connsiteY5" fmla="*/ 386658 h 736797"/>
                  <a:gd name="connsiteX6" fmla="*/ 698501 w 1003950"/>
                  <a:gd name="connsiteY6" fmla="*/ 384276 h 736797"/>
                  <a:gd name="connsiteX7" fmla="*/ 569914 w 1003950"/>
                  <a:gd name="connsiteY7" fmla="*/ 384276 h 736797"/>
                  <a:gd name="connsiteX8" fmla="*/ 436564 w 1003950"/>
                  <a:gd name="connsiteY8" fmla="*/ 358083 h 736797"/>
                  <a:gd name="connsiteX9" fmla="*/ 300832 w 1003950"/>
                  <a:gd name="connsiteY9" fmla="*/ 358083 h 736797"/>
                  <a:gd name="connsiteX10" fmla="*/ 181770 w 1003950"/>
                  <a:gd name="connsiteY10" fmla="*/ 427139 h 736797"/>
                  <a:gd name="connsiteX11" fmla="*/ 146051 w 1003950"/>
                  <a:gd name="connsiteY11" fmla="*/ 508101 h 736797"/>
                  <a:gd name="connsiteX12" fmla="*/ 172245 w 1003950"/>
                  <a:gd name="connsiteY12" fmla="*/ 577158 h 736797"/>
                  <a:gd name="connsiteX13" fmla="*/ 298451 w 1003950"/>
                  <a:gd name="connsiteY13" fmla="*/ 565251 h 736797"/>
                  <a:gd name="connsiteX14" fmla="*/ 536576 w 1003950"/>
                  <a:gd name="connsiteY14" fmla="*/ 524770 h 736797"/>
                  <a:gd name="connsiteX15" fmla="*/ 738982 w 1003950"/>
                  <a:gd name="connsiteY15" fmla="*/ 574776 h 736797"/>
                  <a:gd name="connsiteX16" fmla="*/ 846139 w 1003950"/>
                  <a:gd name="connsiteY16" fmla="*/ 636689 h 736797"/>
                  <a:gd name="connsiteX17" fmla="*/ 858045 w 1003950"/>
                  <a:gd name="connsiteY17" fmla="*/ 655739 h 736797"/>
                  <a:gd name="connsiteX18" fmla="*/ 819945 w 1003950"/>
                  <a:gd name="connsiteY18" fmla="*/ 698601 h 736797"/>
                  <a:gd name="connsiteX19" fmla="*/ 788989 w 1003950"/>
                  <a:gd name="connsiteY19" fmla="*/ 736701 h 736797"/>
                  <a:gd name="connsiteX20" fmla="*/ 743745 w 1003950"/>
                  <a:gd name="connsiteY20" fmla="*/ 708126 h 736797"/>
                  <a:gd name="connsiteX21" fmla="*/ 653257 w 1003950"/>
                  <a:gd name="connsiteY21" fmla="*/ 665264 h 736797"/>
                  <a:gd name="connsiteX22" fmla="*/ 577057 w 1003950"/>
                  <a:gd name="connsiteY22" fmla="*/ 627164 h 736797"/>
                  <a:gd name="connsiteX23" fmla="*/ 469901 w 1003950"/>
                  <a:gd name="connsiteY23" fmla="*/ 639070 h 736797"/>
                  <a:gd name="connsiteX24" fmla="*/ 331789 w 1003950"/>
                  <a:gd name="connsiteY24" fmla="*/ 662883 h 736797"/>
                  <a:gd name="connsiteX25" fmla="*/ 215107 w 1003950"/>
                  <a:gd name="connsiteY25" fmla="*/ 693839 h 736797"/>
                  <a:gd name="connsiteX26" fmla="*/ 91282 w 1003950"/>
                  <a:gd name="connsiteY26" fmla="*/ 679551 h 736797"/>
                  <a:gd name="connsiteX27" fmla="*/ 5557 w 1003950"/>
                  <a:gd name="connsiteY27" fmla="*/ 608114 h 736797"/>
                  <a:gd name="connsiteX28" fmla="*/ 24607 w 1003950"/>
                  <a:gd name="connsiteY28" fmla="*/ 429520 h 736797"/>
                  <a:gd name="connsiteX29" fmla="*/ 155576 w 1003950"/>
                  <a:gd name="connsiteY29" fmla="*/ 312839 h 736797"/>
                  <a:gd name="connsiteX30" fmla="*/ 279401 w 1003950"/>
                  <a:gd name="connsiteY30" fmla="*/ 267595 h 736797"/>
                  <a:gd name="connsiteX31" fmla="*/ 455614 w 1003950"/>
                  <a:gd name="connsiteY31" fmla="*/ 267595 h 736797"/>
                  <a:gd name="connsiteX32" fmla="*/ 686595 w 1003950"/>
                  <a:gd name="connsiteY32" fmla="*/ 293789 h 736797"/>
                  <a:gd name="connsiteX33" fmla="*/ 815182 w 1003950"/>
                  <a:gd name="connsiteY33" fmla="*/ 284264 h 736797"/>
                  <a:gd name="connsiteX34" fmla="*/ 872332 w 1003950"/>
                  <a:gd name="connsiteY34" fmla="*/ 219970 h 736797"/>
                  <a:gd name="connsiteX35" fmla="*/ 879476 w 1003950"/>
                  <a:gd name="connsiteY35" fmla="*/ 141389 h 736797"/>
                  <a:gd name="connsiteX36" fmla="*/ 817564 w 1003950"/>
                  <a:gd name="connsiteY36" fmla="*/ 93764 h 736797"/>
                  <a:gd name="connsiteX37" fmla="*/ 865189 w 1003950"/>
                  <a:gd name="connsiteY37" fmla="*/ 38995 h 736797"/>
                  <a:gd name="connsiteX38" fmla="*/ 893763 w 1003950"/>
                  <a:gd name="connsiteY38" fmla="*/ 896 h 736797"/>
                  <a:gd name="connsiteX0" fmla="*/ 893763 w 1004291"/>
                  <a:gd name="connsiteY0" fmla="*/ 1293 h 737194"/>
                  <a:gd name="connsiteX1" fmla="*/ 962820 w 1004291"/>
                  <a:gd name="connsiteY1" fmla="*/ 87017 h 737194"/>
                  <a:gd name="connsiteX2" fmla="*/ 1000920 w 1004291"/>
                  <a:gd name="connsiteY2" fmla="*/ 194173 h 737194"/>
                  <a:gd name="connsiteX3" fmla="*/ 993776 w 1004291"/>
                  <a:gd name="connsiteY3" fmla="*/ 237036 h 737194"/>
                  <a:gd name="connsiteX4" fmla="*/ 924720 w 1004291"/>
                  <a:gd name="connsiteY4" fmla="*/ 360861 h 737194"/>
                  <a:gd name="connsiteX5" fmla="*/ 831851 w 1004291"/>
                  <a:gd name="connsiteY5" fmla="*/ 387055 h 737194"/>
                  <a:gd name="connsiteX6" fmla="*/ 698501 w 1004291"/>
                  <a:gd name="connsiteY6" fmla="*/ 384673 h 737194"/>
                  <a:gd name="connsiteX7" fmla="*/ 569914 w 1004291"/>
                  <a:gd name="connsiteY7" fmla="*/ 384673 h 737194"/>
                  <a:gd name="connsiteX8" fmla="*/ 436564 w 1004291"/>
                  <a:gd name="connsiteY8" fmla="*/ 358480 h 737194"/>
                  <a:gd name="connsiteX9" fmla="*/ 300832 w 1004291"/>
                  <a:gd name="connsiteY9" fmla="*/ 358480 h 737194"/>
                  <a:gd name="connsiteX10" fmla="*/ 181770 w 1004291"/>
                  <a:gd name="connsiteY10" fmla="*/ 427536 h 737194"/>
                  <a:gd name="connsiteX11" fmla="*/ 146051 w 1004291"/>
                  <a:gd name="connsiteY11" fmla="*/ 508498 h 737194"/>
                  <a:gd name="connsiteX12" fmla="*/ 172245 w 1004291"/>
                  <a:gd name="connsiteY12" fmla="*/ 577555 h 737194"/>
                  <a:gd name="connsiteX13" fmla="*/ 298451 w 1004291"/>
                  <a:gd name="connsiteY13" fmla="*/ 565648 h 737194"/>
                  <a:gd name="connsiteX14" fmla="*/ 536576 w 1004291"/>
                  <a:gd name="connsiteY14" fmla="*/ 525167 h 737194"/>
                  <a:gd name="connsiteX15" fmla="*/ 738982 w 1004291"/>
                  <a:gd name="connsiteY15" fmla="*/ 575173 h 737194"/>
                  <a:gd name="connsiteX16" fmla="*/ 846139 w 1004291"/>
                  <a:gd name="connsiteY16" fmla="*/ 637086 h 737194"/>
                  <a:gd name="connsiteX17" fmla="*/ 858045 w 1004291"/>
                  <a:gd name="connsiteY17" fmla="*/ 656136 h 737194"/>
                  <a:gd name="connsiteX18" fmla="*/ 819945 w 1004291"/>
                  <a:gd name="connsiteY18" fmla="*/ 698998 h 737194"/>
                  <a:gd name="connsiteX19" fmla="*/ 788989 w 1004291"/>
                  <a:gd name="connsiteY19" fmla="*/ 737098 h 737194"/>
                  <a:gd name="connsiteX20" fmla="*/ 743745 w 1004291"/>
                  <a:gd name="connsiteY20" fmla="*/ 708523 h 737194"/>
                  <a:gd name="connsiteX21" fmla="*/ 653257 w 1004291"/>
                  <a:gd name="connsiteY21" fmla="*/ 665661 h 737194"/>
                  <a:gd name="connsiteX22" fmla="*/ 577057 w 1004291"/>
                  <a:gd name="connsiteY22" fmla="*/ 627561 h 737194"/>
                  <a:gd name="connsiteX23" fmla="*/ 469901 w 1004291"/>
                  <a:gd name="connsiteY23" fmla="*/ 639467 h 737194"/>
                  <a:gd name="connsiteX24" fmla="*/ 331789 w 1004291"/>
                  <a:gd name="connsiteY24" fmla="*/ 663280 h 737194"/>
                  <a:gd name="connsiteX25" fmla="*/ 215107 w 1004291"/>
                  <a:gd name="connsiteY25" fmla="*/ 694236 h 737194"/>
                  <a:gd name="connsiteX26" fmla="*/ 91282 w 1004291"/>
                  <a:gd name="connsiteY26" fmla="*/ 679948 h 737194"/>
                  <a:gd name="connsiteX27" fmla="*/ 5557 w 1004291"/>
                  <a:gd name="connsiteY27" fmla="*/ 608511 h 737194"/>
                  <a:gd name="connsiteX28" fmla="*/ 24607 w 1004291"/>
                  <a:gd name="connsiteY28" fmla="*/ 429917 h 737194"/>
                  <a:gd name="connsiteX29" fmla="*/ 155576 w 1004291"/>
                  <a:gd name="connsiteY29" fmla="*/ 313236 h 737194"/>
                  <a:gd name="connsiteX30" fmla="*/ 279401 w 1004291"/>
                  <a:gd name="connsiteY30" fmla="*/ 267992 h 737194"/>
                  <a:gd name="connsiteX31" fmla="*/ 455614 w 1004291"/>
                  <a:gd name="connsiteY31" fmla="*/ 267992 h 737194"/>
                  <a:gd name="connsiteX32" fmla="*/ 686595 w 1004291"/>
                  <a:gd name="connsiteY32" fmla="*/ 294186 h 737194"/>
                  <a:gd name="connsiteX33" fmla="*/ 815182 w 1004291"/>
                  <a:gd name="connsiteY33" fmla="*/ 284661 h 737194"/>
                  <a:gd name="connsiteX34" fmla="*/ 872332 w 1004291"/>
                  <a:gd name="connsiteY34" fmla="*/ 220367 h 737194"/>
                  <a:gd name="connsiteX35" fmla="*/ 879476 w 1004291"/>
                  <a:gd name="connsiteY35" fmla="*/ 141786 h 737194"/>
                  <a:gd name="connsiteX36" fmla="*/ 817564 w 1004291"/>
                  <a:gd name="connsiteY36" fmla="*/ 94161 h 737194"/>
                  <a:gd name="connsiteX37" fmla="*/ 865189 w 1004291"/>
                  <a:gd name="connsiteY37" fmla="*/ 39392 h 737194"/>
                  <a:gd name="connsiteX38" fmla="*/ 893763 w 1004291"/>
                  <a:gd name="connsiteY38" fmla="*/ 1293 h 737194"/>
                  <a:gd name="connsiteX0" fmla="*/ 893763 w 1003388"/>
                  <a:gd name="connsiteY0" fmla="*/ 1293 h 737194"/>
                  <a:gd name="connsiteX1" fmla="*/ 962820 w 1003388"/>
                  <a:gd name="connsiteY1" fmla="*/ 87017 h 737194"/>
                  <a:gd name="connsiteX2" fmla="*/ 1000920 w 1003388"/>
                  <a:gd name="connsiteY2" fmla="*/ 194173 h 737194"/>
                  <a:gd name="connsiteX3" fmla="*/ 991394 w 1003388"/>
                  <a:gd name="connsiteY3" fmla="*/ 275136 h 737194"/>
                  <a:gd name="connsiteX4" fmla="*/ 924720 w 1003388"/>
                  <a:gd name="connsiteY4" fmla="*/ 360861 h 737194"/>
                  <a:gd name="connsiteX5" fmla="*/ 831851 w 1003388"/>
                  <a:gd name="connsiteY5" fmla="*/ 387055 h 737194"/>
                  <a:gd name="connsiteX6" fmla="*/ 698501 w 1003388"/>
                  <a:gd name="connsiteY6" fmla="*/ 384673 h 737194"/>
                  <a:gd name="connsiteX7" fmla="*/ 569914 w 1003388"/>
                  <a:gd name="connsiteY7" fmla="*/ 384673 h 737194"/>
                  <a:gd name="connsiteX8" fmla="*/ 436564 w 1003388"/>
                  <a:gd name="connsiteY8" fmla="*/ 358480 h 737194"/>
                  <a:gd name="connsiteX9" fmla="*/ 300832 w 1003388"/>
                  <a:gd name="connsiteY9" fmla="*/ 358480 h 737194"/>
                  <a:gd name="connsiteX10" fmla="*/ 181770 w 1003388"/>
                  <a:gd name="connsiteY10" fmla="*/ 427536 h 737194"/>
                  <a:gd name="connsiteX11" fmla="*/ 146051 w 1003388"/>
                  <a:gd name="connsiteY11" fmla="*/ 508498 h 737194"/>
                  <a:gd name="connsiteX12" fmla="*/ 172245 w 1003388"/>
                  <a:gd name="connsiteY12" fmla="*/ 577555 h 737194"/>
                  <a:gd name="connsiteX13" fmla="*/ 298451 w 1003388"/>
                  <a:gd name="connsiteY13" fmla="*/ 565648 h 737194"/>
                  <a:gd name="connsiteX14" fmla="*/ 536576 w 1003388"/>
                  <a:gd name="connsiteY14" fmla="*/ 525167 h 737194"/>
                  <a:gd name="connsiteX15" fmla="*/ 738982 w 1003388"/>
                  <a:gd name="connsiteY15" fmla="*/ 575173 h 737194"/>
                  <a:gd name="connsiteX16" fmla="*/ 846139 w 1003388"/>
                  <a:gd name="connsiteY16" fmla="*/ 637086 h 737194"/>
                  <a:gd name="connsiteX17" fmla="*/ 858045 w 1003388"/>
                  <a:gd name="connsiteY17" fmla="*/ 656136 h 737194"/>
                  <a:gd name="connsiteX18" fmla="*/ 819945 w 1003388"/>
                  <a:gd name="connsiteY18" fmla="*/ 698998 h 737194"/>
                  <a:gd name="connsiteX19" fmla="*/ 788989 w 1003388"/>
                  <a:gd name="connsiteY19" fmla="*/ 737098 h 737194"/>
                  <a:gd name="connsiteX20" fmla="*/ 743745 w 1003388"/>
                  <a:gd name="connsiteY20" fmla="*/ 708523 h 737194"/>
                  <a:gd name="connsiteX21" fmla="*/ 653257 w 1003388"/>
                  <a:gd name="connsiteY21" fmla="*/ 665661 h 737194"/>
                  <a:gd name="connsiteX22" fmla="*/ 577057 w 1003388"/>
                  <a:gd name="connsiteY22" fmla="*/ 627561 h 737194"/>
                  <a:gd name="connsiteX23" fmla="*/ 469901 w 1003388"/>
                  <a:gd name="connsiteY23" fmla="*/ 639467 h 737194"/>
                  <a:gd name="connsiteX24" fmla="*/ 331789 w 1003388"/>
                  <a:gd name="connsiteY24" fmla="*/ 663280 h 737194"/>
                  <a:gd name="connsiteX25" fmla="*/ 215107 w 1003388"/>
                  <a:gd name="connsiteY25" fmla="*/ 694236 h 737194"/>
                  <a:gd name="connsiteX26" fmla="*/ 91282 w 1003388"/>
                  <a:gd name="connsiteY26" fmla="*/ 679948 h 737194"/>
                  <a:gd name="connsiteX27" fmla="*/ 5557 w 1003388"/>
                  <a:gd name="connsiteY27" fmla="*/ 608511 h 737194"/>
                  <a:gd name="connsiteX28" fmla="*/ 24607 w 1003388"/>
                  <a:gd name="connsiteY28" fmla="*/ 429917 h 737194"/>
                  <a:gd name="connsiteX29" fmla="*/ 155576 w 1003388"/>
                  <a:gd name="connsiteY29" fmla="*/ 313236 h 737194"/>
                  <a:gd name="connsiteX30" fmla="*/ 279401 w 1003388"/>
                  <a:gd name="connsiteY30" fmla="*/ 267992 h 737194"/>
                  <a:gd name="connsiteX31" fmla="*/ 455614 w 1003388"/>
                  <a:gd name="connsiteY31" fmla="*/ 267992 h 737194"/>
                  <a:gd name="connsiteX32" fmla="*/ 686595 w 1003388"/>
                  <a:gd name="connsiteY32" fmla="*/ 294186 h 737194"/>
                  <a:gd name="connsiteX33" fmla="*/ 815182 w 1003388"/>
                  <a:gd name="connsiteY33" fmla="*/ 284661 h 737194"/>
                  <a:gd name="connsiteX34" fmla="*/ 872332 w 1003388"/>
                  <a:gd name="connsiteY34" fmla="*/ 220367 h 737194"/>
                  <a:gd name="connsiteX35" fmla="*/ 879476 w 1003388"/>
                  <a:gd name="connsiteY35" fmla="*/ 141786 h 737194"/>
                  <a:gd name="connsiteX36" fmla="*/ 817564 w 1003388"/>
                  <a:gd name="connsiteY36" fmla="*/ 94161 h 737194"/>
                  <a:gd name="connsiteX37" fmla="*/ 865189 w 1003388"/>
                  <a:gd name="connsiteY37" fmla="*/ 39392 h 737194"/>
                  <a:gd name="connsiteX38" fmla="*/ 893763 w 1003388"/>
                  <a:gd name="connsiteY38" fmla="*/ 1293 h 737194"/>
                  <a:gd name="connsiteX0" fmla="*/ 893763 w 1003388"/>
                  <a:gd name="connsiteY0" fmla="*/ 1293 h 737194"/>
                  <a:gd name="connsiteX1" fmla="*/ 962820 w 1003388"/>
                  <a:gd name="connsiteY1" fmla="*/ 87017 h 737194"/>
                  <a:gd name="connsiteX2" fmla="*/ 1000920 w 1003388"/>
                  <a:gd name="connsiteY2" fmla="*/ 194173 h 737194"/>
                  <a:gd name="connsiteX3" fmla="*/ 991394 w 1003388"/>
                  <a:gd name="connsiteY3" fmla="*/ 275136 h 737194"/>
                  <a:gd name="connsiteX4" fmla="*/ 924720 w 1003388"/>
                  <a:gd name="connsiteY4" fmla="*/ 360861 h 737194"/>
                  <a:gd name="connsiteX5" fmla="*/ 831851 w 1003388"/>
                  <a:gd name="connsiteY5" fmla="*/ 387055 h 737194"/>
                  <a:gd name="connsiteX6" fmla="*/ 698501 w 1003388"/>
                  <a:gd name="connsiteY6" fmla="*/ 384673 h 737194"/>
                  <a:gd name="connsiteX7" fmla="*/ 569914 w 1003388"/>
                  <a:gd name="connsiteY7" fmla="*/ 384673 h 737194"/>
                  <a:gd name="connsiteX8" fmla="*/ 436564 w 1003388"/>
                  <a:gd name="connsiteY8" fmla="*/ 358480 h 737194"/>
                  <a:gd name="connsiteX9" fmla="*/ 300832 w 1003388"/>
                  <a:gd name="connsiteY9" fmla="*/ 358480 h 737194"/>
                  <a:gd name="connsiteX10" fmla="*/ 181770 w 1003388"/>
                  <a:gd name="connsiteY10" fmla="*/ 427536 h 737194"/>
                  <a:gd name="connsiteX11" fmla="*/ 146051 w 1003388"/>
                  <a:gd name="connsiteY11" fmla="*/ 508498 h 737194"/>
                  <a:gd name="connsiteX12" fmla="*/ 172245 w 1003388"/>
                  <a:gd name="connsiteY12" fmla="*/ 577555 h 737194"/>
                  <a:gd name="connsiteX13" fmla="*/ 298451 w 1003388"/>
                  <a:gd name="connsiteY13" fmla="*/ 565648 h 737194"/>
                  <a:gd name="connsiteX14" fmla="*/ 536576 w 1003388"/>
                  <a:gd name="connsiteY14" fmla="*/ 525167 h 737194"/>
                  <a:gd name="connsiteX15" fmla="*/ 738982 w 1003388"/>
                  <a:gd name="connsiteY15" fmla="*/ 575173 h 737194"/>
                  <a:gd name="connsiteX16" fmla="*/ 846139 w 1003388"/>
                  <a:gd name="connsiteY16" fmla="*/ 637086 h 737194"/>
                  <a:gd name="connsiteX17" fmla="*/ 858045 w 1003388"/>
                  <a:gd name="connsiteY17" fmla="*/ 656136 h 737194"/>
                  <a:gd name="connsiteX18" fmla="*/ 819945 w 1003388"/>
                  <a:gd name="connsiteY18" fmla="*/ 698998 h 737194"/>
                  <a:gd name="connsiteX19" fmla="*/ 788989 w 1003388"/>
                  <a:gd name="connsiteY19" fmla="*/ 737098 h 737194"/>
                  <a:gd name="connsiteX20" fmla="*/ 743745 w 1003388"/>
                  <a:gd name="connsiteY20" fmla="*/ 708523 h 737194"/>
                  <a:gd name="connsiteX21" fmla="*/ 653257 w 1003388"/>
                  <a:gd name="connsiteY21" fmla="*/ 665661 h 737194"/>
                  <a:gd name="connsiteX22" fmla="*/ 577057 w 1003388"/>
                  <a:gd name="connsiteY22" fmla="*/ 627561 h 737194"/>
                  <a:gd name="connsiteX23" fmla="*/ 469901 w 1003388"/>
                  <a:gd name="connsiteY23" fmla="*/ 639467 h 737194"/>
                  <a:gd name="connsiteX24" fmla="*/ 331789 w 1003388"/>
                  <a:gd name="connsiteY24" fmla="*/ 663280 h 737194"/>
                  <a:gd name="connsiteX25" fmla="*/ 215107 w 1003388"/>
                  <a:gd name="connsiteY25" fmla="*/ 694236 h 737194"/>
                  <a:gd name="connsiteX26" fmla="*/ 91282 w 1003388"/>
                  <a:gd name="connsiteY26" fmla="*/ 679948 h 737194"/>
                  <a:gd name="connsiteX27" fmla="*/ 5557 w 1003388"/>
                  <a:gd name="connsiteY27" fmla="*/ 608511 h 737194"/>
                  <a:gd name="connsiteX28" fmla="*/ 24607 w 1003388"/>
                  <a:gd name="connsiteY28" fmla="*/ 429917 h 737194"/>
                  <a:gd name="connsiteX29" fmla="*/ 155576 w 1003388"/>
                  <a:gd name="connsiteY29" fmla="*/ 313236 h 737194"/>
                  <a:gd name="connsiteX30" fmla="*/ 279401 w 1003388"/>
                  <a:gd name="connsiteY30" fmla="*/ 267992 h 737194"/>
                  <a:gd name="connsiteX31" fmla="*/ 455614 w 1003388"/>
                  <a:gd name="connsiteY31" fmla="*/ 267992 h 737194"/>
                  <a:gd name="connsiteX32" fmla="*/ 686595 w 1003388"/>
                  <a:gd name="connsiteY32" fmla="*/ 294186 h 737194"/>
                  <a:gd name="connsiteX33" fmla="*/ 815182 w 1003388"/>
                  <a:gd name="connsiteY33" fmla="*/ 284661 h 737194"/>
                  <a:gd name="connsiteX34" fmla="*/ 872332 w 1003388"/>
                  <a:gd name="connsiteY34" fmla="*/ 220367 h 737194"/>
                  <a:gd name="connsiteX35" fmla="*/ 874713 w 1003388"/>
                  <a:gd name="connsiteY35" fmla="*/ 151311 h 737194"/>
                  <a:gd name="connsiteX36" fmla="*/ 817564 w 1003388"/>
                  <a:gd name="connsiteY36" fmla="*/ 94161 h 737194"/>
                  <a:gd name="connsiteX37" fmla="*/ 865189 w 1003388"/>
                  <a:gd name="connsiteY37" fmla="*/ 39392 h 737194"/>
                  <a:gd name="connsiteX38" fmla="*/ 893763 w 1003388"/>
                  <a:gd name="connsiteY38" fmla="*/ 1293 h 737194"/>
                  <a:gd name="connsiteX0" fmla="*/ 891323 w 1000948"/>
                  <a:gd name="connsiteY0" fmla="*/ 1293 h 737194"/>
                  <a:gd name="connsiteX1" fmla="*/ 960380 w 1000948"/>
                  <a:gd name="connsiteY1" fmla="*/ 87017 h 737194"/>
                  <a:gd name="connsiteX2" fmla="*/ 998480 w 1000948"/>
                  <a:gd name="connsiteY2" fmla="*/ 194173 h 737194"/>
                  <a:gd name="connsiteX3" fmla="*/ 988954 w 1000948"/>
                  <a:gd name="connsiteY3" fmla="*/ 275136 h 737194"/>
                  <a:gd name="connsiteX4" fmla="*/ 922280 w 1000948"/>
                  <a:gd name="connsiteY4" fmla="*/ 360861 h 737194"/>
                  <a:gd name="connsiteX5" fmla="*/ 829411 w 1000948"/>
                  <a:gd name="connsiteY5" fmla="*/ 387055 h 737194"/>
                  <a:gd name="connsiteX6" fmla="*/ 696061 w 1000948"/>
                  <a:gd name="connsiteY6" fmla="*/ 384673 h 737194"/>
                  <a:gd name="connsiteX7" fmla="*/ 567474 w 1000948"/>
                  <a:gd name="connsiteY7" fmla="*/ 384673 h 737194"/>
                  <a:gd name="connsiteX8" fmla="*/ 434124 w 1000948"/>
                  <a:gd name="connsiteY8" fmla="*/ 358480 h 737194"/>
                  <a:gd name="connsiteX9" fmla="*/ 298392 w 1000948"/>
                  <a:gd name="connsiteY9" fmla="*/ 358480 h 737194"/>
                  <a:gd name="connsiteX10" fmla="*/ 179330 w 1000948"/>
                  <a:gd name="connsiteY10" fmla="*/ 427536 h 737194"/>
                  <a:gd name="connsiteX11" fmla="*/ 143611 w 1000948"/>
                  <a:gd name="connsiteY11" fmla="*/ 508498 h 737194"/>
                  <a:gd name="connsiteX12" fmla="*/ 169805 w 1000948"/>
                  <a:gd name="connsiteY12" fmla="*/ 577555 h 737194"/>
                  <a:gd name="connsiteX13" fmla="*/ 296011 w 1000948"/>
                  <a:gd name="connsiteY13" fmla="*/ 565648 h 737194"/>
                  <a:gd name="connsiteX14" fmla="*/ 534136 w 1000948"/>
                  <a:gd name="connsiteY14" fmla="*/ 525167 h 737194"/>
                  <a:gd name="connsiteX15" fmla="*/ 736542 w 1000948"/>
                  <a:gd name="connsiteY15" fmla="*/ 575173 h 737194"/>
                  <a:gd name="connsiteX16" fmla="*/ 843699 w 1000948"/>
                  <a:gd name="connsiteY16" fmla="*/ 637086 h 737194"/>
                  <a:gd name="connsiteX17" fmla="*/ 855605 w 1000948"/>
                  <a:gd name="connsiteY17" fmla="*/ 656136 h 737194"/>
                  <a:gd name="connsiteX18" fmla="*/ 817505 w 1000948"/>
                  <a:gd name="connsiteY18" fmla="*/ 698998 h 737194"/>
                  <a:gd name="connsiteX19" fmla="*/ 786549 w 1000948"/>
                  <a:gd name="connsiteY19" fmla="*/ 737098 h 737194"/>
                  <a:gd name="connsiteX20" fmla="*/ 741305 w 1000948"/>
                  <a:gd name="connsiteY20" fmla="*/ 708523 h 737194"/>
                  <a:gd name="connsiteX21" fmla="*/ 650817 w 1000948"/>
                  <a:gd name="connsiteY21" fmla="*/ 665661 h 737194"/>
                  <a:gd name="connsiteX22" fmla="*/ 574617 w 1000948"/>
                  <a:gd name="connsiteY22" fmla="*/ 627561 h 737194"/>
                  <a:gd name="connsiteX23" fmla="*/ 467461 w 1000948"/>
                  <a:gd name="connsiteY23" fmla="*/ 639467 h 737194"/>
                  <a:gd name="connsiteX24" fmla="*/ 329349 w 1000948"/>
                  <a:gd name="connsiteY24" fmla="*/ 663280 h 737194"/>
                  <a:gd name="connsiteX25" fmla="*/ 212667 w 1000948"/>
                  <a:gd name="connsiteY25" fmla="*/ 694236 h 737194"/>
                  <a:gd name="connsiteX26" fmla="*/ 88842 w 1000948"/>
                  <a:gd name="connsiteY26" fmla="*/ 679948 h 737194"/>
                  <a:gd name="connsiteX27" fmla="*/ 3117 w 1000948"/>
                  <a:gd name="connsiteY27" fmla="*/ 608511 h 737194"/>
                  <a:gd name="connsiteX28" fmla="*/ 31692 w 1000948"/>
                  <a:gd name="connsiteY28" fmla="*/ 432298 h 737194"/>
                  <a:gd name="connsiteX29" fmla="*/ 153136 w 1000948"/>
                  <a:gd name="connsiteY29" fmla="*/ 313236 h 737194"/>
                  <a:gd name="connsiteX30" fmla="*/ 276961 w 1000948"/>
                  <a:gd name="connsiteY30" fmla="*/ 267992 h 737194"/>
                  <a:gd name="connsiteX31" fmla="*/ 453174 w 1000948"/>
                  <a:gd name="connsiteY31" fmla="*/ 267992 h 737194"/>
                  <a:gd name="connsiteX32" fmla="*/ 684155 w 1000948"/>
                  <a:gd name="connsiteY32" fmla="*/ 294186 h 737194"/>
                  <a:gd name="connsiteX33" fmla="*/ 812742 w 1000948"/>
                  <a:gd name="connsiteY33" fmla="*/ 284661 h 737194"/>
                  <a:gd name="connsiteX34" fmla="*/ 869892 w 1000948"/>
                  <a:gd name="connsiteY34" fmla="*/ 220367 h 737194"/>
                  <a:gd name="connsiteX35" fmla="*/ 872273 w 1000948"/>
                  <a:gd name="connsiteY35" fmla="*/ 151311 h 737194"/>
                  <a:gd name="connsiteX36" fmla="*/ 815124 w 1000948"/>
                  <a:gd name="connsiteY36" fmla="*/ 94161 h 737194"/>
                  <a:gd name="connsiteX37" fmla="*/ 862749 w 1000948"/>
                  <a:gd name="connsiteY37" fmla="*/ 39392 h 737194"/>
                  <a:gd name="connsiteX38" fmla="*/ 891323 w 1000948"/>
                  <a:gd name="connsiteY38" fmla="*/ 1293 h 737194"/>
                  <a:gd name="connsiteX0" fmla="*/ 879549 w 989174"/>
                  <a:gd name="connsiteY0" fmla="*/ 1293 h 737194"/>
                  <a:gd name="connsiteX1" fmla="*/ 948606 w 989174"/>
                  <a:gd name="connsiteY1" fmla="*/ 87017 h 737194"/>
                  <a:gd name="connsiteX2" fmla="*/ 986706 w 989174"/>
                  <a:gd name="connsiteY2" fmla="*/ 194173 h 737194"/>
                  <a:gd name="connsiteX3" fmla="*/ 977180 w 989174"/>
                  <a:gd name="connsiteY3" fmla="*/ 275136 h 737194"/>
                  <a:gd name="connsiteX4" fmla="*/ 910506 w 989174"/>
                  <a:gd name="connsiteY4" fmla="*/ 360861 h 737194"/>
                  <a:gd name="connsiteX5" fmla="*/ 817637 w 989174"/>
                  <a:gd name="connsiteY5" fmla="*/ 387055 h 737194"/>
                  <a:gd name="connsiteX6" fmla="*/ 684287 w 989174"/>
                  <a:gd name="connsiteY6" fmla="*/ 384673 h 737194"/>
                  <a:gd name="connsiteX7" fmla="*/ 555700 w 989174"/>
                  <a:gd name="connsiteY7" fmla="*/ 384673 h 737194"/>
                  <a:gd name="connsiteX8" fmla="*/ 422350 w 989174"/>
                  <a:gd name="connsiteY8" fmla="*/ 358480 h 737194"/>
                  <a:gd name="connsiteX9" fmla="*/ 286618 w 989174"/>
                  <a:gd name="connsiteY9" fmla="*/ 358480 h 737194"/>
                  <a:gd name="connsiteX10" fmla="*/ 167556 w 989174"/>
                  <a:gd name="connsiteY10" fmla="*/ 427536 h 737194"/>
                  <a:gd name="connsiteX11" fmla="*/ 131837 w 989174"/>
                  <a:gd name="connsiteY11" fmla="*/ 508498 h 737194"/>
                  <a:gd name="connsiteX12" fmla="*/ 158031 w 989174"/>
                  <a:gd name="connsiteY12" fmla="*/ 577555 h 737194"/>
                  <a:gd name="connsiteX13" fmla="*/ 284237 w 989174"/>
                  <a:gd name="connsiteY13" fmla="*/ 565648 h 737194"/>
                  <a:gd name="connsiteX14" fmla="*/ 522362 w 989174"/>
                  <a:gd name="connsiteY14" fmla="*/ 525167 h 737194"/>
                  <a:gd name="connsiteX15" fmla="*/ 724768 w 989174"/>
                  <a:gd name="connsiteY15" fmla="*/ 575173 h 737194"/>
                  <a:gd name="connsiteX16" fmla="*/ 831925 w 989174"/>
                  <a:gd name="connsiteY16" fmla="*/ 637086 h 737194"/>
                  <a:gd name="connsiteX17" fmla="*/ 843831 w 989174"/>
                  <a:gd name="connsiteY17" fmla="*/ 656136 h 737194"/>
                  <a:gd name="connsiteX18" fmla="*/ 805731 w 989174"/>
                  <a:gd name="connsiteY18" fmla="*/ 698998 h 737194"/>
                  <a:gd name="connsiteX19" fmla="*/ 774775 w 989174"/>
                  <a:gd name="connsiteY19" fmla="*/ 737098 h 737194"/>
                  <a:gd name="connsiteX20" fmla="*/ 729531 w 989174"/>
                  <a:gd name="connsiteY20" fmla="*/ 708523 h 737194"/>
                  <a:gd name="connsiteX21" fmla="*/ 639043 w 989174"/>
                  <a:gd name="connsiteY21" fmla="*/ 665661 h 737194"/>
                  <a:gd name="connsiteX22" fmla="*/ 562843 w 989174"/>
                  <a:gd name="connsiteY22" fmla="*/ 627561 h 737194"/>
                  <a:gd name="connsiteX23" fmla="*/ 455687 w 989174"/>
                  <a:gd name="connsiteY23" fmla="*/ 639467 h 737194"/>
                  <a:gd name="connsiteX24" fmla="*/ 317575 w 989174"/>
                  <a:gd name="connsiteY24" fmla="*/ 663280 h 737194"/>
                  <a:gd name="connsiteX25" fmla="*/ 200893 w 989174"/>
                  <a:gd name="connsiteY25" fmla="*/ 694236 h 737194"/>
                  <a:gd name="connsiteX26" fmla="*/ 77068 w 989174"/>
                  <a:gd name="connsiteY26" fmla="*/ 679948 h 737194"/>
                  <a:gd name="connsiteX27" fmla="*/ 5631 w 989174"/>
                  <a:gd name="connsiteY27" fmla="*/ 608511 h 737194"/>
                  <a:gd name="connsiteX28" fmla="*/ 19918 w 989174"/>
                  <a:gd name="connsiteY28" fmla="*/ 432298 h 737194"/>
                  <a:gd name="connsiteX29" fmla="*/ 141362 w 989174"/>
                  <a:gd name="connsiteY29" fmla="*/ 313236 h 737194"/>
                  <a:gd name="connsiteX30" fmla="*/ 265187 w 989174"/>
                  <a:gd name="connsiteY30" fmla="*/ 267992 h 737194"/>
                  <a:gd name="connsiteX31" fmla="*/ 441400 w 989174"/>
                  <a:gd name="connsiteY31" fmla="*/ 267992 h 737194"/>
                  <a:gd name="connsiteX32" fmla="*/ 672381 w 989174"/>
                  <a:gd name="connsiteY32" fmla="*/ 294186 h 737194"/>
                  <a:gd name="connsiteX33" fmla="*/ 800968 w 989174"/>
                  <a:gd name="connsiteY33" fmla="*/ 284661 h 737194"/>
                  <a:gd name="connsiteX34" fmla="*/ 858118 w 989174"/>
                  <a:gd name="connsiteY34" fmla="*/ 220367 h 737194"/>
                  <a:gd name="connsiteX35" fmla="*/ 860499 w 989174"/>
                  <a:gd name="connsiteY35" fmla="*/ 151311 h 737194"/>
                  <a:gd name="connsiteX36" fmla="*/ 803350 w 989174"/>
                  <a:gd name="connsiteY36" fmla="*/ 94161 h 737194"/>
                  <a:gd name="connsiteX37" fmla="*/ 850975 w 989174"/>
                  <a:gd name="connsiteY37" fmla="*/ 39392 h 737194"/>
                  <a:gd name="connsiteX38" fmla="*/ 879549 w 989174"/>
                  <a:gd name="connsiteY38" fmla="*/ 1293 h 737194"/>
                  <a:gd name="connsiteX0" fmla="*/ 880246 w 989871"/>
                  <a:gd name="connsiteY0" fmla="*/ 1293 h 737194"/>
                  <a:gd name="connsiteX1" fmla="*/ 949303 w 989871"/>
                  <a:gd name="connsiteY1" fmla="*/ 87017 h 737194"/>
                  <a:gd name="connsiteX2" fmla="*/ 987403 w 989871"/>
                  <a:gd name="connsiteY2" fmla="*/ 194173 h 737194"/>
                  <a:gd name="connsiteX3" fmla="*/ 977877 w 989871"/>
                  <a:gd name="connsiteY3" fmla="*/ 275136 h 737194"/>
                  <a:gd name="connsiteX4" fmla="*/ 911203 w 989871"/>
                  <a:gd name="connsiteY4" fmla="*/ 360861 h 737194"/>
                  <a:gd name="connsiteX5" fmla="*/ 818334 w 989871"/>
                  <a:gd name="connsiteY5" fmla="*/ 387055 h 737194"/>
                  <a:gd name="connsiteX6" fmla="*/ 684984 w 989871"/>
                  <a:gd name="connsiteY6" fmla="*/ 384673 h 737194"/>
                  <a:gd name="connsiteX7" fmla="*/ 556397 w 989871"/>
                  <a:gd name="connsiteY7" fmla="*/ 384673 h 737194"/>
                  <a:gd name="connsiteX8" fmla="*/ 423047 w 989871"/>
                  <a:gd name="connsiteY8" fmla="*/ 358480 h 737194"/>
                  <a:gd name="connsiteX9" fmla="*/ 287315 w 989871"/>
                  <a:gd name="connsiteY9" fmla="*/ 358480 h 737194"/>
                  <a:gd name="connsiteX10" fmla="*/ 168253 w 989871"/>
                  <a:gd name="connsiteY10" fmla="*/ 427536 h 737194"/>
                  <a:gd name="connsiteX11" fmla="*/ 132534 w 989871"/>
                  <a:gd name="connsiteY11" fmla="*/ 508498 h 737194"/>
                  <a:gd name="connsiteX12" fmla="*/ 158728 w 989871"/>
                  <a:gd name="connsiteY12" fmla="*/ 577555 h 737194"/>
                  <a:gd name="connsiteX13" fmla="*/ 284934 w 989871"/>
                  <a:gd name="connsiteY13" fmla="*/ 565648 h 737194"/>
                  <a:gd name="connsiteX14" fmla="*/ 523059 w 989871"/>
                  <a:gd name="connsiteY14" fmla="*/ 525167 h 737194"/>
                  <a:gd name="connsiteX15" fmla="*/ 725465 w 989871"/>
                  <a:gd name="connsiteY15" fmla="*/ 575173 h 737194"/>
                  <a:gd name="connsiteX16" fmla="*/ 832622 w 989871"/>
                  <a:gd name="connsiteY16" fmla="*/ 637086 h 737194"/>
                  <a:gd name="connsiteX17" fmla="*/ 844528 w 989871"/>
                  <a:gd name="connsiteY17" fmla="*/ 656136 h 737194"/>
                  <a:gd name="connsiteX18" fmla="*/ 806428 w 989871"/>
                  <a:gd name="connsiteY18" fmla="*/ 698998 h 737194"/>
                  <a:gd name="connsiteX19" fmla="*/ 775472 w 989871"/>
                  <a:gd name="connsiteY19" fmla="*/ 737098 h 737194"/>
                  <a:gd name="connsiteX20" fmla="*/ 730228 w 989871"/>
                  <a:gd name="connsiteY20" fmla="*/ 708523 h 737194"/>
                  <a:gd name="connsiteX21" fmla="*/ 639740 w 989871"/>
                  <a:gd name="connsiteY21" fmla="*/ 665661 h 737194"/>
                  <a:gd name="connsiteX22" fmla="*/ 563540 w 989871"/>
                  <a:gd name="connsiteY22" fmla="*/ 627561 h 737194"/>
                  <a:gd name="connsiteX23" fmla="*/ 456384 w 989871"/>
                  <a:gd name="connsiteY23" fmla="*/ 639467 h 737194"/>
                  <a:gd name="connsiteX24" fmla="*/ 318272 w 989871"/>
                  <a:gd name="connsiteY24" fmla="*/ 663280 h 737194"/>
                  <a:gd name="connsiteX25" fmla="*/ 201590 w 989871"/>
                  <a:gd name="connsiteY25" fmla="*/ 694236 h 737194"/>
                  <a:gd name="connsiteX26" fmla="*/ 87290 w 989871"/>
                  <a:gd name="connsiteY26" fmla="*/ 679948 h 737194"/>
                  <a:gd name="connsiteX27" fmla="*/ 6328 w 989871"/>
                  <a:gd name="connsiteY27" fmla="*/ 608511 h 737194"/>
                  <a:gd name="connsiteX28" fmla="*/ 20615 w 989871"/>
                  <a:gd name="connsiteY28" fmla="*/ 432298 h 737194"/>
                  <a:gd name="connsiteX29" fmla="*/ 142059 w 989871"/>
                  <a:gd name="connsiteY29" fmla="*/ 313236 h 737194"/>
                  <a:gd name="connsiteX30" fmla="*/ 265884 w 989871"/>
                  <a:gd name="connsiteY30" fmla="*/ 267992 h 737194"/>
                  <a:gd name="connsiteX31" fmla="*/ 442097 w 989871"/>
                  <a:gd name="connsiteY31" fmla="*/ 267992 h 737194"/>
                  <a:gd name="connsiteX32" fmla="*/ 673078 w 989871"/>
                  <a:gd name="connsiteY32" fmla="*/ 294186 h 737194"/>
                  <a:gd name="connsiteX33" fmla="*/ 801665 w 989871"/>
                  <a:gd name="connsiteY33" fmla="*/ 284661 h 737194"/>
                  <a:gd name="connsiteX34" fmla="*/ 858815 w 989871"/>
                  <a:gd name="connsiteY34" fmla="*/ 220367 h 737194"/>
                  <a:gd name="connsiteX35" fmla="*/ 861196 w 989871"/>
                  <a:gd name="connsiteY35" fmla="*/ 151311 h 737194"/>
                  <a:gd name="connsiteX36" fmla="*/ 804047 w 989871"/>
                  <a:gd name="connsiteY36" fmla="*/ 94161 h 737194"/>
                  <a:gd name="connsiteX37" fmla="*/ 851672 w 989871"/>
                  <a:gd name="connsiteY37" fmla="*/ 39392 h 737194"/>
                  <a:gd name="connsiteX38" fmla="*/ 880246 w 989871"/>
                  <a:gd name="connsiteY38" fmla="*/ 1293 h 737194"/>
                  <a:gd name="connsiteX0" fmla="*/ 880246 w 989871"/>
                  <a:gd name="connsiteY0" fmla="*/ 1293 h 737194"/>
                  <a:gd name="connsiteX1" fmla="*/ 949303 w 989871"/>
                  <a:gd name="connsiteY1" fmla="*/ 87017 h 737194"/>
                  <a:gd name="connsiteX2" fmla="*/ 987403 w 989871"/>
                  <a:gd name="connsiteY2" fmla="*/ 194173 h 737194"/>
                  <a:gd name="connsiteX3" fmla="*/ 977877 w 989871"/>
                  <a:gd name="connsiteY3" fmla="*/ 275136 h 737194"/>
                  <a:gd name="connsiteX4" fmla="*/ 911203 w 989871"/>
                  <a:gd name="connsiteY4" fmla="*/ 360861 h 737194"/>
                  <a:gd name="connsiteX5" fmla="*/ 818334 w 989871"/>
                  <a:gd name="connsiteY5" fmla="*/ 387055 h 737194"/>
                  <a:gd name="connsiteX6" fmla="*/ 684984 w 989871"/>
                  <a:gd name="connsiteY6" fmla="*/ 384673 h 737194"/>
                  <a:gd name="connsiteX7" fmla="*/ 556397 w 989871"/>
                  <a:gd name="connsiteY7" fmla="*/ 384673 h 737194"/>
                  <a:gd name="connsiteX8" fmla="*/ 423047 w 989871"/>
                  <a:gd name="connsiteY8" fmla="*/ 358480 h 737194"/>
                  <a:gd name="connsiteX9" fmla="*/ 287315 w 989871"/>
                  <a:gd name="connsiteY9" fmla="*/ 358480 h 737194"/>
                  <a:gd name="connsiteX10" fmla="*/ 168253 w 989871"/>
                  <a:gd name="connsiteY10" fmla="*/ 427536 h 737194"/>
                  <a:gd name="connsiteX11" fmla="*/ 132534 w 989871"/>
                  <a:gd name="connsiteY11" fmla="*/ 508498 h 737194"/>
                  <a:gd name="connsiteX12" fmla="*/ 158728 w 989871"/>
                  <a:gd name="connsiteY12" fmla="*/ 577555 h 737194"/>
                  <a:gd name="connsiteX13" fmla="*/ 284934 w 989871"/>
                  <a:gd name="connsiteY13" fmla="*/ 565648 h 737194"/>
                  <a:gd name="connsiteX14" fmla="*/ 523059 w 989871"/>
                  <a:gd name="connsiteY14" fmla="*/ 525167 h 737194"/>
                  <a:gd name="connsiteX15" fmla="*/ 725465 w 989871"/>
                  <a:gd name="connsiteY15" fmla="*/ 575173 h 737194"/>
                  <a:gd name="connsiteX16" fmla="*/ 832622 w 989871"/>
                  <a:gd name="connsiteY16" fmla="*/ 637086 h 737194"/>
                  <a:gd name="connsiteX17" fmla="*/ 844528 w 989871"/>
                  <a:gd name="connsiteY17" fmla="*/ 656136 h 737194"/>
                  <a:gd name="connsiteX18" fmla="*/ 806428 w 989871"/>
                  <a:gd name="connsiteY18" fmla="*/ 698998 h 737194"/>
                  <a:gd name="connsiteX19" fmla="*/ 775472 w 989871"/>
                  <a:gd name="connsiteY19" fmla="*/ 737098 h 737194"/>
                  <a:gd name="connsiteX20" fmla="*/ 730228 w 989871"/>
                  <a:gd name="connsiteY20" fmla="*/ 708523 h 737194"/>
                  <a:gd name="connsiteX21" fmla="*/ 639740 w 989871"/>
                  <a:gd name="connsiteY21" fmla="*/ 665661 h 737194"/>
                  <a:gd name="connsiteX22" fmla="*/ 563540 w 989871"/>
                  <a:gd name="connsiteY22" fmla="*/ 627561 h 737194"/>
                  <a:gd name="connsiteX23" fmla="*/ 456384 w 989871"/>
                  <a:gd name="connsiteY23" fmla="*/ 639467 h 737194"/>
                  <a:gd name="connsiteX24" fmla="*/ 318272 w 989871"/>
                  <a:gd name="connsiteY24" fmla="*/ 663280 h 737194"/>
                  <a:gd name="connsiteX25" fmla="*/ 208734 w 989871"/>
                  <a:gd name="connsiteY25" fmla="*/ 684711 h 737194"/>
                  <a:gd name="connsiteX26" fmla="*/ 87290 w 989871"/>
                  <a:gd name="connsiteY26" fmla="*/ 679948 h 737194"/>
                  <a:gd name="connsiteX27" fmla="*/ 6328 w 989871"/>
                  <a:gd name="connsiteY27" fmla="*/ 608511 h 737194"/>
                  <a:gd name="connsiteX28" fmla="*/ 20615 w 989871"/>
                  <a:gd name="connsiteY28" fmla="*/ 432298 h 737194"/>
                  <a:gd name="connsiteX29" fmla="*/ 142059 w 989871"/>
                  <a:gd name="connsiteY29" fmla="*/ 313236 h 737194"/>
                  <a:gd name="connsiteX30" fmla="*/ 265884 w 989871"/>
                  <a:gd name="connsiteY30" fmla="*/ 267992 h 737194"/>
                  <a:gd name="connsiteX31" fmla="*/ 442097 w 989871"/>
                  <a:gd name="connsiteY31" fmla="*/ 267992 h 737194"/>
                  <a:gd name="connsiteX32" fmla="*/ 673078 w 989871"/>
                  <a:gd name="connsiteY32" fmla="*/ 294186 h 737194"/>
                  <a:gd name="connsiteX33" fmla="*/ 801665 w 989871"/>
                  <a:gd name="connsiteY33" fmla="*/ 284661 h 737194"/>
                  <a:gd name="connsiteX34" fmla="*/ 858815 w 989871"/>
                  <a:gd name="connsiteY34" fmla="*/ 220367 h 737194"/>
                  <a:gd name="connsiteX35" fmla="*/ 861196 w 989871"/>
                  <a:gd name="connsiteY35" fmla="*/ 151311 h 737194"/>
                  <a:gd name="connsiteX36" fmla="*/ 804047 w 989871"/>
                  <a:gd name="connsiteY36" fmla="*/ 94161 h 737194"/>
                  <a:gd name="connsiteX37" fmla="*/ 851672 w 989871"/>
                  <a:gd name="connsiteY37" fmla="*/ 39392 h 737194"/>
                  <a:gd name="connsiteX38" fmla="*/ 880246 w 989871"/>
                  <a:gd name="connsiteY38" fmla="*/ 1293 h 737194"/>
                  <a:gd name="connsiteX0" fmla="*/ 880246 w 989871"/>
                  <a:gd name="connsiteY0" fmla="*/ 1293 h 737194"/>
                  <a:gd name="connsiteX1" fmla="*/ 949303 w 989871"/>
                  <a:gd name="connsiteY1" fmla="*/ 87017 h 737194"/>
                  <a:gd name="connsiteX2" fmla="*/ 987403 w 989871"/>
                  <a:gd name="connsiteY2" fmla="*/ 194173 h 737194"/>
                  <a:gd name="connsiteX3" fmla="*/ 977877 w 989871"/>
                  <a:gd name="connsiteY3" fmla="*/ 275136 h 737194"/>
                  <a:gd name="connsiteX4" fmla="*/ 911203 w 989871"/>
                  <a:gd name="connsiteY4" fmla="*/ 360861 h 737194"/>
                  <a:gd name="connsiteX5" fmla="*/ 818334 w 989871"/>
                  <a:gd name="connsiteY5" fmla="*/ 387055 h 737194"/>
                  <a:gd name="connsiteX6" fmla="*/ 684984 w 989871"/>
                  <a:gd name="connsiteY6" fmla="*/ 384673 h 737194"/>
                  <a:gd name="connsiteX7" fmla="*/ 556397 w 989871"/>
                  <a:gd name="connsiteY7" fmla="*/ 384673 h 737194"/>
                  <a:gd name="connsiteX8" fmla="*/ 423047 w 989871"/>
                  <a:gd name="connsiteY8" fmla="*/ 358480 h 737194"/>
                  <a:gd name="connsiteX9" fmla="*/ 287315 w 989871"/>
                  <a:gd name="connsiteY9" fmla="*/ 358480 h 737194"/>
                  <a:gd name="connsiteX10" fmla="*/ 168253 w 989871"/>
                  <a:gd name="connsiteY10" fmla="*/ 427536 h 737194"/>
                  <a:gd name="connsiteX11" fmla="*/ 132534 w 989871"/>
                  <a:gd name="connsiteY11" fmla="*/ 508498 h 737194"/>
                  <a:gd name="connsiteX12" fmla="*/ 158728 w 989871"/>
                  <a:gd name="connsiteY12" fmla="*/ 577555 h 737194"/>
                  <a:gd name="connsiteX13" fmla="*/ 284934 w 989871"/>
                  <a:gd name="connsiteY13" fmla="*/ 565648 h 737194"/>
                  <a:gd name="connsiteX14" fmla="*/ 523059 w 989871"/>
                  <a:gd name="connsiteY14" fmla="*/ 525167 h 737194"/>
                  <a:gd name="connsiteX15" fmla="*/ 725465 w 989871"/>
                  <a:gd name="connsiteY15" fmla="*/ 575173 h 737194"/>
                  <a:gd name="connsiteX16" fmla="*/ 832622 w 989871"/>
                  <a:gd name="connsiteY16" fmla="*/ 637086 h 737194"/>
                  <a:gd name="connsiteX17" fmla="*/ 844528 w 989871"/>
                  <a:gd name="connsiteY17" fmla="*/ 656136 h 737194"/>
                  <a:gd name="connsiteX18" fmla="*/ 806428 w 989871"/>
                  <a:gd name="connsiteY18" fmla="*/ 698998 h 737194"/>
                  <a:gd name="connsiteX19" fmla="*/ 775472 w 989871"/>
                  <a:gd name="connsiteY19" fmla="*/ 737098 h 737194"/>
                  <a:gd name="connsiteX20" fmla="*/ 730228 w 989871"/>
                  <a:gd name="connsiteY20" fmla="*/ 708523 h 737194"/>
                  <a:gd name="connsiteX21" fmla="*/ 639740 w 989871"/>
                  <a:gd name="connsiteY21" fmla="*/ 665661 h 737194"/>
                  <a:gd name="connsiteX22" fmla="*/ 556397 w 989871"/>
                  <a:gd name="connsiteY22" fmla="*/ 632324 h 737194"/>
                  <a:gd name="connsiteX23" fmla="*/ 456384 w 989871"/>
                  <a:gd name="connsiteY23" fmla="*/ 639467 h 737194"/>
                  <a:gd name="connsiteX24" fmla="*/ 318272 w 989871"/>
                  <a:gd name="connsiteY24" fmla="*/ 663280 h 737194"/>
                  <a:gd name="connsiteX25" fmla="*/ 208734 w 989871"/>
                  <a:gd name="connsiteY25" fmla="*/ 684711 h 737194"/>
                  <a:gd name="connsiteX26" fmla="*/ 87290 w 989871"/>
                  <a:gd name="connsiteY26" fmla="*/ 679948 h 737194"/>
                  <a:gd name="connsiteX27" fmla="*/ 6328 w 989871"/>
                  <a:gd name="connsiteY27" fmla="*/ 608511 h 737194"/>
                  <a:gd name="connsiteX28" fmla="*/ 20615 w 989871"/>
                  <a:gd name="connsiteY28" fmla="*/ 432298 h 737194"/>
                  <a:gd name="connsiteX29" fmla="*/ 142059 w 989871"/>
                  <a:gd name="connsiteY29" fmla="*/ 313236 h 737194"/>
                  <a:gd name="connsiteX30" fmla="*/ 265884 w 989871"/>
                  <a:gd name="connsiteY30" fmla="*/ 267992 h 737194"/>
                  <a:gd name="connsiteX31" fmla="*/ 442097 w 989871"/>
                  <a:gd name="connsiteY31" fmla="*/ 267992 h 737194"/>
                  <a:gd name="connsiteX32" fmla="*/ 673078 w 989871"/>
                  <a:gd name="connsiteY32" fmla="*/ 294186 h 737194"/>
                  <a:gd name="connsiteX33" fmla="*/ 801665 w 989871"/>
                  <a:gd name="connsiteY33" fmla="*/ 284661 h 737194"/>
                  <a:gd name="connsiteX34" fmla="*/ 858815 w 989871"/>
                  <a:gd name="connsiteY34" fmla="*/ 220367 h 737194"/>
                  <a:gd name="connsiteX35" fmla="*/ 861196 w 989871"/>
                  <a:gd name="connsiteY35" fmla="*/ 151311 h 737194"/>
                  <a:gd name="connsiteX36" fmla="*/ 804047 w 989871"/>
                  <a:gd name="connsiteY36" fmla="*/ 94161 h 737194"/>
                  <a:gd name="connsiteX37" fmla="*/ 851672 w 989871"/>
                  <a:gd name="connsiteY37" fmla="*/ 39392 h 737194"/>
                  <a:gd name="connsiteX38" fmla="*/ 880246 w 989871"/>
                  <a:gd name="connsiteY38" fmla="*/ 1293 h 737194"/>
                  <a:gd name="connsiteX0" fmla="*/ 880246 w 989871"/>
                  <a:gd name="connsiteY0" fmla="*/ 1293 h 737360"/>
                  <a:gd name="connsiteX1" fmla="*/ 949303 w 989871"/>
                  <a:gd name="connsiteY1" fmla="*/ 87017 h 737360"/>
                  <a:gd name="connsiteX2" fmla="*/ 987403 w 989871"/>
                  <a:gd name="connsiteY2" fmla="*/ 194173 h 737360"/>
                  <a:gd name="connsiteX3" fmla="*/ 977877 w 989871"/>
                  <a:gd name="connsiteY3" fmla="*/ 275136 h 737360"/>
                  <a:gd name="connsiteX4" fmla="*/ 911203 w 989871"/>
                  <a:gd name="connsiteY4" fmla="*/ 360861 h 737360"/>
                  <a:gd name="connsiteX5" fmla="*/ 818334 w 989871"/>
                  <a:gd name="connsiteY5" fmla="*/ 387055 h 737360"/>
                  <a:gd name="connsiteX6" fmla="*/ 684984 w 989871"/>
                  <a:gd name="connsiteY6" fmla="*/ 384673 h 737360"/>
                  <a:gd name="connsiteX7" fmla="*/ 556397 w 989871"/>
                  <a:gd name="connsiteY7" fmla="*/ 384673 h 737360"/>
                  <a:gd name="connsiteX8" fmla="*/ 423047 w 989871"/>
                  <a:gd name="connsiteY8" fmla="*/ 358480 h 737360"/>
                  <a:gd name="connsiteX9" fmla="*/ 287315 w 989871"/>
                  <a:gd name="connsiteY9" fmla="*/ 358480 h 737360"/>
                  <a:gd name="connsiteX10" fmla="*/ 168253 w 989871"/>
                  <a:gd name="connsiteY10" fmla="*/ 427536 h 737360"/>
                  <a:gd name="connsiteX11" fmla="*/ 132534 w 989871"/>
                  <a:gd name="connsiteY11" fmla="*/ 508498 h 737360"/>
                  <a:gd name="connsiteX12" fmla="*/ 158728 w 989871"/>
                  <a:gd name="connsiteY12" fmla="*/ 577555 h 737360"/>
                  <a:gd name="connsiteX13" fmla="*/ 284934 w 989871"/>
                  <a:gd name="connsiteY13" fmla="*/ 565648 h 737360"/>
                  <a:gd name="connsiteX14" fmla="*/ 523059 w 989871"/>
                  <a:gd name="connsiteY14" fmla="*/ 525167 h 737360"/>
                  <a:gd name="connsiteX15" fmla="*/ 725465 w 989871"/>
                  <a:gd name="connsiteY15" fmla="*/ 575173 h 737360"/>
                  <a:gd name="connsiteX16" fmla="*/ 832622 w 989871"/>
                  <a:gd name="connsiteY16" fmla="*/ 637086 h 737360"/>
                  <a:gd name="connsiteX17" fmla="*/ 844528 w 989871"/>
                  <a:gd name="connsiteY17" fmla="*/ 656136 h 737360"/>
                  <a:gd name="connsiteX18" fmla="*/ 806428 w 989871"/>
                  <a:gd name="connsiteY18" fmla="*/ 698998 h 737360"/>
                  <a:gd name="connsiteX19" fmla="*/ 775472 w 989871"/>
                  <a:gd name="connsiteY19" fmla="*/ 737098 h 737360"/>
                  <a:gd name="connsiteX20" fmla="*/ 723084 w 989871"/>
                  <a:gd name="connsiteY20" fmla="*/ 713286 h 737360"/>
                  <a:gd name="connsiteX21" fmla="*/ 639740 w 989871"/>
                  <a:gd name="connsiteY21" fmla="*/ 665661 h 737360"/>
                  <a:gd name="connsiteX22" fmla="*/ 556397 w 989871"/>
                  <a:gd name="connsiteY22" fmla="*/ 632324 h 737360"/>
                  <a:gd name="connsiteX23" fmla="*/ 456384 w 989871"/>
                  <a:gd name="connsiteY23" fmla="*/ 639467 h 737360"/>
                  <a:gd name="connsiteX24" fmla="*/ 318272 w 989871"/>
                  <a:gd name="connsiteY24" fmla="*/ 663280 h 737360"/>
                  <a:gd name="connsiteX25" fmla="*/ 208734 w 989871"/>
                  <a:gd name="connsiteY25" fmla="*/ 684711 h 737360"/>
                  <a:gd name="connsiteX26" fmla="*/ 87290 w 989871"/>
                  <a:gd name="connsiteY26" fmla="*/ 679948 h 737360"/>
                  <a:gd name="connsiteX27" fmla="*/ 6328 w 989871"/>
                  <a:gd name="connsiteY27" fmla="*/ 608511 h 737360"/>
                  <a:gd name="connsiteX28" fmla="*/ 20615 w 989871"/>
                  <a:gd name="connsiteY28" fmla="*/ 432298 h 737360"/>
                  <a:gd name="connsiteX29" fmla="*/ 142059 w 989871"/>
                  <a:gd name="connsiteY29" fmla="*/ 313236 h 737360"/>
                  <a:gd name="connsiteX30" fmla="*/ 265884 w 989871"/>
                  <a:gd name="connsiteY30" fmla="*/ 267992 h 737360"/>
                  <a:gd name="connsiteX31" fmla="*/ 442097 w 989871"/>
                  <a:gd name="connsiteY31" fmla="*/ 267992 h 737360"/>
                  <a:gd name="connsiteX32" fmla="*/ 673078 w 989871"/>
                  <a:gd name="connsiteY32" fmla="*/ 294186 h 737360"/>
                  <a:gd name="connsiteX33" fmla="*/ 801665 w 989871"/>
                  <a:gd name="connsiteY33" fmla="*/ 284661 h 737360"/>
                  <a:gd name="connsiteX34" fmla="*/ 858815 w 989871"/>
                  <a:gd name="connsiteY34" fmla="*/ 220367 h 737360"/>
                  <a:gd name="connsiteX35" fmla="*/ 861196 w 989871"/>
                  <a:gd name="connsiteY35" fmla="*/ 151311 h 737360"/>
                  <a:gd name="connsiteX36" fmla="*/ 804047 w 989871"/>
                  <a:gd name="connsiteY36" fmla="*/ 94161 h 737360"/>
                  <a:gd name="connsiteX37" fmla="*/ 851672 w 989871"/>
                  <a:gd name="connsiteY37" fmla="*/ 39392 h 737360"/>
                  <a:gd name="connsiteX38" fmla="*/ 880246 w 989871"/>
                  <a:gd name="connsiteY38" fmla="*/ 1293 h 737360"/>
                  <a:gd name="connsiteX0" fmla="*/ 880246 w 989871"/>
                  <a:gd name="connsiteY0" fmla="*/ 1293 h 737288"/>
                  <a:gd name="connsiteX1" fmla="*/ 949303 w 989871"/>
                  <a:gd name="connsiteY1" fmla="*/ 87017 h 737288"/>
                  <a:gd name="connsiteX2" fmla="*/ 987403 w 989871"/>
                  <a:gd name="connsiteY2" fmla="*/ 194173 h 737288"/>
                  <a:gd name="connsiteX3" fmla="*/ 977877 w 989871"/>
                  <a:gd name="connsiteY3" fmla="*/ 275136 h 737288"/>
                  <a:gd name="connsiteX4" fmla="*/ 911203 w 989871"/>
                  <a:gd name="connsiteY4" fmla="*/ 360861 h 737288"/>
                  <a:gd name="connsiteX5" fmla="*/ 818334 w 989871"/>
                  <a:gd name="connsiteY5" fmla="*/ 387055 h 737288"/>
                  <a:gd name="connsiteX6" fmla="*/ 684984 w 989871"/>
                  <a:gd name="connsiteY6" fmla="*/ 384673 h 737288"/>
                  <a:gd name="connsiteX7" fmla="*/ 556397 w 989871"/>
                  <a:gd name="connsiteY7" fmla="*/ 384673 h 737288"/>
                  <a:gd name="connsiteX8" fmla="*/ 423047 w 989871"/>
                  <a:gd name="connsiteY8" fmla="*/ 358480 h 737288"/>
                  <a:gd name="connsiteX9" fmla="*/ 287315 w 989871"/>
                  <a:gd name="connsiteY9" fmla="*/ 358480 h 737288"/>
                  <a:gd name="connsiteX10" fmla="*/ 168253 w 989871"/>
                  <a:gd name="connsiteY10" fmla="*/ 427536 h 737288"/>
                  <a:gd name="connsiteX11" fmla="*/ 132534 w 989871"/>
                  <a:gd name="connsiteY11" fmla="*/ 508498 h 737288"/>
                  <a:gd name="connsiteX12" fmla="*/ 158728 w 989871"/>
                  <a:gd name="connsiteY12" fmla="*/ 577555 h 737288"/>
                  <a:gd name="connsiteX13" fmla="*/ 284934 w 989871"/>
                  <a:gd name="connsiteY13" fmla="*/ 565648 h 737288"/>
                  <a:gd name="connsiteX14" fmla="*/ 523059 w 989871"/>
                  <a:gd name="connsiteY14" fmla="*/ 525167 h 737288"/>
                  <a:gd name="connsiteX15" fmla="*/ 725465 w 989871"/>
                  <a:gd name="connsiteY15" fmla="*/ 575173 h 737288"/>
                  <a:gd name="connsiteX16" fmla="*/ 832622 w 989871"/>
                  <a:gd name="connsiteY16" fmla="*/ 637086 h 737288"/>
                  <a:gd name="connsiteX17" fmla="*/ 844528 w 989871"/>
                  <a:gd name="connsiteY17" fmla="*/ 656136 h 737288"/>
                  <a:gd name="connsiteX18" fmla="*/ 813572 w 989871"/>
                  <a:gd name="connsiteY18" fmla="*/ 701379 h 737288"/>
                  <a:gd name="connsiteX19" fmla="*/ 775472 w 989871"/>
                  <a:gd name="connsiteY19" fmla="*/ 737098 h 737288"/>
                  <a:gd name="connsiteX20" fmla="*/ 723084 w 989871"/>
                  <a:gd name="connsiteY20" fmla="*/ 713286 h 737288"/>
                  <a:gd name="connsiteX21" fmla="*/ 639740 w 989871"/>
                  <a:gd name="connsiteY21" fmla="*/ 665661 h 737288"/>
                  <a:gd name="connsiteX22" fmla="*/ 556397 w 989871"/>
                  <a:gd name="connsiteY22" fmla="*/ 632324 h 737288"/>
                  <a:gd name="connsiteX23" fmla="*/ 456384 w 989871"/>
                  <a:gd name="connsiteY23" fmla="*/ 639467 h 737288"/>
                  <a:gd name="connsiteX24" fmla="*/ 318272 w 989871"/>
                  <a:gd name="connsiteY24" fmla="*/ 663280 h 737288"/>
                  <a:gd name="connsiteX25" fmla="*/ 208734 w 989871"/>
                  <a:gd name="connsiteY25" fmla="*/ 684711 h 737288"/>
                  <a:gd name="connsiteX26" fmla="*/ 87290 w 989871"/>
                  <a:gd name="connsiteY26" fmla="*/ 679948 h 737288"/>
                  <a:gd name="connsiteX27" fmla="*/ 6328 w 989871"/>
                  <a:gd name="connsiteY27" fmla="*/ 608511 h 737288"/>
                  <a:gd name="connsiteX28" fmla="*/ 20615 w 989871"/>
                  <a:gd name="connsiteY28" fmla="*/ 432298 h 737288"/>
                  <a:gd name="connsiteX29" fmla="*/ 142059 w 989871"/>
                  <a:gd name="connsiteY29" fmla="*/ 313236 h 737288"/>
                  <a:gd name="connsiteX30" fmla="*/ 265884 w 989871"/>
                  <a:gd name="connsiteY30" fmla="*/ 267992 h 737288"/>
                  <a:gd name="connsiteX31" fmla="*/ 442097 w 989871"/>
                  <a:gd name="connsiteY31" fmla="*/ 267992 h 737288"/>
                  <a:gd name="connsiteX32" fmla="*/ 673078 w 989871"/>
                  <a:gd name="connsiteY32" fmla="*/ 294186 h 737288"/>
                  <a:gd name="connsiteX33" fmla="*/ 801665 w 989871"/>
                  <a:gd name="connsiteY33" fmla="*/ 284661 h 737288"/>
                  <a:gd name="connsiteX34" fmla="*/ 858815 w 989871"/>
                  <a:gd name="connsiteY34" fmla="*/ 220367 h 737288"/>
                  <a:gd name="connsiteX35" fmla="*/ 861196 w 989871"/>
                  <a:gd name="connsiteY35" fmla="*/ 151311 h 737288"/>
                  <a:gd name="connsiteX36" fmla="*/ 804047 w 989871"/>
                  <a:gd name="connsiteY36" fmla="*/ 94161 h 737288"/>
                  <a:gd name="connsiteX37" fmla="*/ 851672 w 989871"/>
                  <a:gd name="connsiteY37" fmla="*/ 39392 h 737288"/>
                  <a:gd name="connsiteX38" fmla="*/ 880246 w 989871"/>
                  <a:gd name="connsiteY38" fmla="*/ 1293 h 737288"/>
                  <a:gd name="connsiteX0" fmla="*/ 880246 w 989871"/>
                  <a:gd name="connsiteY0" fmla="*/ 1293 h 737288"/>
                  <a:gd name="connsiteX1" fmla="*/ 949303 w 989871"/>
                  <a:gd name="connsiteY1" fmla="*/ 87017 h 737288"/>
                  <a:gd name="connsiteX2" fmla="*/ 987403 w 989871"/>
                  <a:gd name="connsiteY2" fmla="*/ 194173 h 737288"/>
                  <a:gd name="connsiteX3" fmla="*/ 977877 w 989871"/>
                  <a:gd name="connsiteY3" fmla="*/ 275136 h 737288"/>
                  <a:gd name="connsiteX4" fmla="*/ 911203 w 989871"/>
                  <a:gd name="connsiteY4" fmla="*/ 360861 h 737288"/>
                  <a:gd name="connsiteX5" fmla="*/ 818334 w 989871"/>
                  <a:gd name="connsiteY5" fmla="*/ 387055 h 737288"/>
                  <a:gd name="connsiteX6" fmla="*/ 684984 w 989871"/>
                  <a:gd name="connsiteY6" fmla="*/ 384673 h 737288"/>
                  <a:gd name="connsiteX7" fmla="*/ 556397 w 989871"/>
                  <a:gd name="connsiteY7" fmla="*/ 384673 h 737288"/>
                  <a:gd name="connsiteX8" fmla="*/ 423047 w 989871"/>
                  <a:gd name="connsiteY8" fmla="*/ 358480 h 737288"/>
                  <a:gd name="connsiteX9" fmla="*/ 287315 w 989871"/>
                  <a:gd name="connsiteY9" fmla="*/ 358480 h 737288"/>
                  <a:gd name="connsiteX10" fmla="*/ 168253 w 989871"/>
                  <a:gd name="connsiteY10" fmla="*/ 427536 h 737288"/>
                  <a:gd name="connsiteX11" fmla="*/ 132534 w 989871"/>
                  <a:gd name="connsiteY11" fmla="*/ 508498 h 737288"/>
                  <a:gd name="connsiteX12" fmla="*/ 158728 w 989871"/>
                  <a:gd name="connsiteY12" fmla="*/ 577555 h 737288"/>
                  <a:gd name="connsiteX13" fmla="*/ 284934 w 989871"/>
                  <a:gd name="connsiteY13" fmla="*/ 565648 h 737288"/>
                  <a:gd name="connsiteX14" fmla="*/ 523059 w 989871"/>
                  <a:gd name="connsiteY14" fmla="*/ 525167 h 737288"/>
                  <a:gd name="connsiteX15" fmla="*/ 725465 w 989871"/>
                  <a:gd name="connsiteY15" fmla="*/ 575173 h 737288"/>
                  <a:gd name="connsiteX16" fmla="*/ 804047 w 989871"/>
                  <a:gd name="connsiteY16" fmla="*/ 622799 h 737288"/>
                  <a:gd name="connsiteX17" fmla="*/ 844528 w 989871"/>
                  <a:gd name="connsiteY17" fmla="*/ 656136 h 737288"/>
                  <a:gd name="connsiteX18" fmla="*/ 813572 w 989871"/>
                  <a:gd name="connsiteY18" fmla="*/ 701379 h 737288"/>
                  <a:gd name="connsiteX19" fmla="*/ 775472 w 989871"/>
                  <a:gd name="connsiteY19" fmla="*/ 737098 h 737288"/>
                  <a:gd name="connsiteX20" fmla="*/ 723084 w 989871"/>
                  <a:gd name="connsiteY20" fmla="*/ 713286 h 737288"/>
                  <a:gd name="connsiteX21" fmla="*/ 639740 w 989871"/>
                  <a:gd name="connsiteY21" fmla="*/ 665661 h 737288"/>
                  <a:gd name="connsiteX22" fmla="*/ 556397 w 989871"/>
                  <a:gd name="connsiteY22" fmla="*/ 632324 h 737288"/>
                  <a:gd name="connsiteX23" fmla="*/ 456384 w 989871"/>
                  <a:gd name="connsiteY23" fmla="*/ 639467 h 737288"/>
                  <a:gd name="connsiteX24" fmla="*/ 318272 w 989871"/>
                  <a:gd name="connsiteY24" fmla="*/ 663280 h 737288"/>
                  <a:gd name="connsiteX25" fmla="*/ 208734 w 989871"/>
                  <a:gd name="connsiteY25" fmla="*/ 684711 h 737288"/>
                  <a:gd name="connsiteX26" fmla="*/ 87290 w 989871"/>
                  <a:gd name="connsiteY26" fmla="*/ 679948 h 737288"/>
                  <a:gd name="connsiteX27" fmla="*/ 6328 w 989871"/>
                  <a:gd name="connsiteY27" fmla="*/ 608511 h 737288"/>
                  <a:gd name="connsiteX28" fmla="*/ 20615 w 989871"/>
                  <a:gd name="connsiteY28" fmla="*/ 432298 h 737288"/>
                  <a:gd name="connsiteX29" fmla="*/ 142059 w 989871"/>
                  <a:gd name="connsiteY29" fmla="*/ 313236 h 737288"/>
                  <a:gd name="connsiteX30" fmla="*/ 265884 w 989871"/>
                  <a:gd name="connsiteY30" fmla="*/ 267992 h 737288"/>
                  <a:gd name="connsiteX31" fmla="*/ 442097 w 989871"/>
                  <a:gd name="connsiteY31" fmla="*/ 267992 h 737288"/>
                  <a:gd name="connsiteX32" fmla="*/ 673078 w 989871"/>
                  <a:gd name="connsiteY32" fmla="*/ 294186 h 737288"/>
                  <a:gd name="connsiteX33" fmla="*/ 801665 w 989871"/>
                  <a:gd name="connsiteY33" fmla="*/ 284661 h 737288"/>
                  <a:gd name="connsiteX34" fmla="*/ 858815 w 989871"/>
                  <a:gd name="connsiteY34" fmla="*/ 220367 h 737288"/>
                  <a:gd name="connsiteX35" fmla="*/ 861196 w 989871"/>
                  <a:gd name="connsiteY35" fmla="*/ 151311 h 737288"/>
                  <a:gd name="connsiteX36" fmla="*/ 804047 w 989871"/>
                  <a:gd name="connsiteY36" fmla="*/ 94161 h 737288"/>
                  <a:gd name="connsiteX37" fmla="*/ 851672 w 989871"/>
                  <a:gd name="connsiteY37" fmla="*/ 39392 h 737288"/>
                  <a:gd name="connsiteX38" fmla="*/ 880246 w 989871"/>
                  <a:gd name="connsiteY38" fmla="*/ 1293 h 737288"/>
                  <a:gd name="connsiteX0" fmla="*/ 880246 w 989871"/>
                  <a:gd name="connsiteY0" fmla="*/ 1293 h 737288"/>
                  <a:gd name="connsiteX1" fmla="*/ 949303 w 989871"/>
                  <a:gd name="connsiteY1" fmla="*/ 87017 h 737288"/>
                  <a:gd name="connsiteX2" fmla="*/ 987403 w 989871"/>
                  <a:gd name="connsiteY2" fmla="*/ 194173 h 737288"/>
                  <a:gd name="connsiteX3" fmla="*/ 977877 w 989871"/>
                  <a:gd name="connsiteY3" fmla="*/ 275136 h 737288"/>
                  <a:gd name="connsiteX4" fmla="*/ 911203 w 989871"/>
                  <a:gd name="connsiteY4" fmla="*/ 360861 h 737288"/>
                  <a:gd name="connsiteX5" fmla="*/ 818334 w 989871"/>
                  <a:gd name="connsiteY5" fmla="*/ 387055 h 737288"/>
                  <a:gd name="connsiteX6" fmla="*/ 684984 w 989871"/>
                  <a:gd name="connsiteY6" fmla="*/ 384673 h 737288"/>
                  <a:gd name="connsiteX7" fmla="*/ 556397 w 989871"/>
                  <a:gd name="connsiteY7" fmla="*/ 384673 h 737288"/>
                  <a:gd name="connsiteX8" fmla="*/ 423047 w 989871"/>
                  <a:gd name="connsiteY8" fmla="*/ 358480 h 737288"/>
                  <a:gd name="connsiteX9" fmla="*/ 287315 w 989871"/>
                  <a:gd name="connsiteY9" fmla="*/ 358480 h 737288"/>
                  <a:gd name="connsiteX10" fmla="*/ 168253 w 989871"/>
                  <a:gd name="connsiteY10" fmla="*/ 427536 h 737288"/>
                  <a:gd name="connsiteX11" fmla="*/ 132534 w 989871"/>
                  <a:gd name="connsiteY11" fmla="*/ 508498 h 737288"/>
                  <a:gd name="connsiteX12" fmla="*/ 158728 w 989871"/>
                  <a:gd name="connsiteY12" fmla="*/ 577555 h 737288"/>
                  <a:gd name="connsiteX13" fmla="*/ 284934 w 989871"/>
                  <a:gd name="connsiteY13" fmla="*/ 565648 h 737288"/>
                  <a:gd name="connsiteX14" fmla="*/ 523059 w 989871"/>
                  <a:gd name="connsiteY14" fmla="*/ 525167 h 737288"/>
                  <a:gd name="connsiteX15" fmla="*/ 725465 w 989871"/>
                  <a:gd name="connsiteY15" fmla="*/ 575173 h 737288"/>
                  <a:gd name="connsiteX16" fmla="*/ 804047 w 989871"/>
                  <a:gd name="connsiteY16" fmla="*/ 622799 h 737288"/>
                  <a:gd name="connsiteX17" fmla="*/ 837385 w 989871"/>
                  <a:gd name="connsiteY17" fmla="*/ 648992 h 737288"/>
                  <a:gd name="connsiteX18" fmla="*/ 813572 w 989871"/>
                  <a:gd name="connsiteY18" fmla="*/ 701379 h 737288"/>
                  <a:gd name="connsiteX19" fmla="*/ 775472 w 989871"/>
                  <a:gd name="connsiteY19" fmla="*/ 737098 h 737288"/>
                  <a:gd name="connsiteX20" fmla="*/ 723084 w 989871"/>
                  <a:gd name="connsiteY20" fmla="*/ 713286 h 737288"/>
                  <a:gd name="connsiteX21" fmla="*/ 639740 w 989871"/>
                  <a:gd name="connsiteY21" fmla="*/ 665661 h 737288"/>
                  <a:gd name="connsiteX22" fmla="*/ 556397 w 989871"/>
                  <a:gd name="connsiteY22" fmla="*/ 632324 h 737288"/>
                  <a:gd name="connsiteX23" fmla="*/ 456384 w 989871"/>
                  <a:gd name="connsiteY23" fmla="*/ 639467 h 737288"/>
                  <a:gd name="connsiteX24" fmla="*/ 318272 w 989871"/>
                  <a:gd name="connsiteY24" fmla="*/ 663280 h 737288"/>
                  <a:gd name="connsiteX25" fmla="*/ 208734 w 989871"/>
                  <a:gd name="connsiteY25" fmla="*/ 684711 h 737288"/>
                  <a:gd name="connsiteX26" fmla="*/ 87290 w 989871"/>
                  <a:gd name="connsiteY26" fmla="*/ 679948 h 737288"/>
                  <a:gd name="connsiteX27" fmla="*/ 6328 w 989871"/>
                  <a:gd name="connsiteY27" fmla="*/ 608511 h 737288"/>
                  <a:gd name="connsiteX28" fmla="*/ 20615 w 989871"/>
                  <a:gd name="connsiteY28" fmla="*/ 432298 h 737288"/>
                  <a:gd name="connsiteX29" fmla="*/ 142059 w 989871"/>
                  <a:gd name="connsiteY29" fmla="*/ 313236 h 737288"/>
                  <a:gd name="connsiteX30" fmla="*/ 265884 w 989871"/>
                  <a:gd name="connsiteY30" fmla="*/ 267992 h 737288"/>
                  <a:gd name="connsiteX31" fmla="*/ 442097 w 989871"/>
                  <a:gd name="connsiteY31" fmla="*/ 267992 h 737288"/>
                  <a:gd name="connsiteX32" fmla="*/ 673078 w 989871"/>
                  <a:gd name="connsiteY32" fmla="*/ 294186 h 737288"/>
                  <a:gd name="connsiteX33" fmla="*/ 801665 w 989871"/>
                  <a:gd name="connsiteY33" fmla="*/ 284661 h 737288"/>
                  <a:gd name="connsiteX34" fmla="*/ 858815 w 989871"/>
                  <a:gd name="connsiteY34" fmla="*/ 220367 h 737288"/>
                  <a:gd name="connsiteX35" fmla="*/ 861196 w 989871"/>
                  <a:gd name="connsiteY35" fmla="*/ 151311 h 737288"/>
                  <a:gd name="connsiteX36" fmla="*/ 804047 w 989871"/>
                  <a:gd name="connsiteY36" fmla="*/ 94161 h 737288"/>
                  <a:gd name="connsiteX37" fmla="*/ 851672 w 989871"/>
                  <a:gd name="connsiteY37" fmla="*/ 39392 h 737288"/>
                  <a:gd name="connsiteX38" fmla="*/ 880246 w 989871"/>
                  <a:gd name="connsiteY38" fmla="*/ 1293 h 737288"/>
                  <a:gd name="connsiteX0" fmla="*/ 880246 w 989871"/>
                  <a:gd name="connsiteY0" fmla="*/ 1293 h 737288"/>
                  <a:gd name="connsiteX1" fmla="*/ 949303 w 989871"/>
                  <a:gd name="connsiteY1" fmla="*/ 87017 h 737288"/>
                  <a:gd name="connsiteX2" fmla="*/ 987403 w 989871"/>
                  <a:gd name="connsiteY2" fmla="*/ 194173 h 737288"/>
                  <a:gd name="connsiteX3" fmla="*/ 977877 w 989871"/>
                  <a:gd name="connsiteY3" fmla="*/ 275136 h 737288"/>
                  <a:gd name="connsiteX4" fmla="*/ 911203 w 989871"/>
                  <a:gd name="connsiteY4" fmla="*/ 360861 h 737288"/>
                  <a:gd name="connsiteX5" fmla="*/ 818334 w 989871"/>
                  <a:gd name="connsiteY5" fmla="*/ 387055 h 737288"/>
                  <a:gd name="connsiteX6" fmla="*/ 684984 w 989871"/>
                  <a:gd name="connsiteY6" fmla="*/ 384673 h 737288"/>
                  <a:gd name="connsiteX7" fmla="*/ 556397 w 989871"/>
                  <a:gd name="connsiteY7" fmla="*/ 384673 h 737288"/>
                  <a:gd name="connsiteX8" fmla="*/ 423047 w 989871"/>
                  <a:gd name="connsiteY8" fmla="*/ 358480 h 737288"/>
                  <a:gd name="connsiteX9" fmla="*/ 287315 w 989871"/>
                  <a:gd name="connsiteY9" fmla="*/ 358480 h 737288"/>
                  <a:gd name="connsiteX10" fmla="*/ 168253 w 989871"/>
                  <a:gd name="connsiteY10" fmla="*/ 427536 h 737288"/>
                  <a:gd name="connsiteX11" fmla="*/ 132534 w 989871"/>
                  <a:gd name="connsiteY11" fmla="*/ 508498 h 737288"/>
                  <a:gd name="connsiteX12" fmla="*/ 170634 w 989871"/>
                  <a:gd name="connsiteY12" fmla="*/ 570411 h 737288"/>
                  <a:gd name="connsiteX13" fmla="*/ 284934 w 989871"/>
                  <a:gd name="connsiteY13" fmla="*/ 565648 h 737288"/>
                  <a:gd name="connsiteX14" fmla="*/ 523059 w 989871"/>
                  <a:gd name="connsiteY14" fmla="*/ 525167 h 737288"/>
                  <a:gd name="connsiteX15" fmla="*/ 725465 w 989871"/>
                  <a:gd name="connsiteY15" fmla="*/ 575173 h 737288"/>
                  <a:gd name="connsiteX16" fmla="*/ 804047 w 989871"/>
                  <a:gd name="connsiteY16" fmla="*/ 622799 h 737288"/>
                  <a:gd name="connsiteX17" fmla="*/ 837385 w 989871"/>
                  <a:gd name="connsiteY17" fmla="*/ 648992 h 737288"/>
                  <a:gd name="connsiteX18" fmla="*/ 813572 w 989871"/>
                  <a:gd name="connsiteY18" fmla="*/ 701379 h 737288"/>
                  <a:gd name="connsiteX19" fmla="*/ 775472 w 989871"/>
                  <a:gd name="connsiteY19" fmla="*/ 737098 h 737288"/>
                  <a:gd name="connsiteX20" fmla="*/ 723084 w 989871"/>
                  <a:gd name="connsiteY20" fmla="*/ 713286 h 737288"/>
                  <a:gd name="connsiteX21" fmla="*/ 639740 w 989871"/>
                  <a:gd name="connsiteY21" fmla="*/ 665661 h 737288"/>
                  <a:gd name="connsiteX22" fmla="*/ 556397 w 989871"/>
                  <a:gd name="connsiteY22" fmla="*/ 632324 h 737288"/>
                  <a:gd name="connsiteX23" fmla="*/ 456384 w 989871"/>
                  <a:gd name="connsiteY23" fmla="*/ 639467 h 737288"/>
                  <a:gd name="connsiteX24" fmla="*/ 318272 w 989871"/>
                  <a:gd name="connsiteY24" fmla="*/ 663280 h 737288"/>
                  <a:gd name="connsiteX25" fmla="*/ 208734 w 989871"/>
                  <a:gd name="connsiteY25" fmla="*/ 684711 h 737288"/>
                  <a:gd name="connsiteX26" fmla="*/ 87290 w 989871"/>
                  <a:gd name="connsiteY26" fmla="*/ 679948 h 737288"/>
                  <a:gd name="connsiteX27" fmla="*/ 6328 w 989871"/>
                  <a:gd name="connsiteY27" fmla="*/ 608511 h 737288"/>
                  <a:gd name="connsiteX28" fmla="*/ 20615 w 989871"/>
                  <a:gd name="connsiteY28" fmla="*/ 432298 h 737288"/>
                  <a:gd name="connsiteX29" fmla="*/ 142059 w 989871"/>
                  <a:gd name="connsiteY29" fmla="*/ 313236 h 737288"/>
                  <a:gd name="connsiteX30" fmla="*/ 265884 w 989871"/>
                  <a:gd name="connsiteY30" fmla="*/ 267992 h 737288"/>
                  <a:gd name="connsiteX31" fmla="*/ 442097 w 989871"/>
                  <a:gd name="connsiteY31" fmla="*/ 267992 h 737288"/>
                  <a:gd name="connsiteX32" fmla="*/ 673078 w 989871"/>
                  <a:gd name="connsiteY32" fmla="*/ 294186 h 737288"/>
                  <a:gd name="connsiteX33" fmla="*/ 801665 w 989871"/>
                  <a:gd name="connsiteY33" fmla="*/ 284661 h 737288"/>
                  <a:gd name="connsiteX34" fmla="*/ 858815 w 989871"/>
                  <a:gd name="connsiteY34" fmla="*/ 220367 h 737288"/>
                  <a:gd name="connsiteX35" fmla="*/ 861196 w 989871"/>
                  <a:gd name="connsiteY35" fmla="*/ 151311 h 737288"/>
                  <a:gd name="connsiteX36" fmla="*/ 804047 w 989871"/>
                  <a:gd name="connsiteY36" fmla="*/ 94161 h 737288"/>
                  <a:gd name="connsiteX37" fmla="*/ 851672 w 989871"/>
                  <a:gd name="connsiteY37" fmla="*/ 39392 h 737288"/>
                  <a:gd name="connsiteX38" fmla="*/ 880246 w 989871"/>
                  <a:gd name="connsiteY38" fmla="*/ 1293 h 737288"/>
                  <a:gd name="connsiteX0" fmla="*/ 880246 w 989871"/>
                  <a:gd name="connsiteY0" fmla="*/ 1293 h 737288"/>
                  <a:gd name="connsiteX1" fmla="*/ 949303 w 989871"/>
                  <a:gd name="connsiteY1" fmla="*/ 87017 h 737288"/>
                  <a:gd name="connsiteX2" fmla="*/ 987403 w 989871"/>
                  <a:gd name="connsiteY2" fmla="*/ 194173 h 737288"/>
                  <a:gd name="connsiteX3" fmla="*/ 977877 w 989871"/>
                  <a:gd name="connsiteY3" fmla="*/ 275136 h 737288"/>
                  <a:gd name="connsiteX4" fmla="*/ 911203 w 989871"/>
                  <a:gd name="connsiteY4" fmla="*/ 360861 h 737288"/>
                  <a:gd name="connsiteX5" fmla="*/ 818334 w 989871"/>
                  <a:gd name="connsiteY5" fmla="*/ 387055 h 737288"/>
                  <a:gd name="connsiteX6" fmla="*/ 684984 w 989871"/>
                  <a:gd name="connsiteY6" fmla="*/ 384673 h 737288"/>
                  <a:gd name="connsiteX7" fmla="*/ 563541 w 989871"/>
                  <a:gd name="connsiteY7" fmla="*/ 379911 h 737288"/>
                  <a:gd name="connsiteX8" fmla="*/ 423047 w 989871"/>
                  <a:gd name="connsiteY8" fmla="*/ 358480 h 737288"/>
                  <a:gd name="connsiteX9" fmla="*/ 287315 w 989871"/>
                  <a:gd name="connsiteY9" fmla="*/ 358480 h 737288"/>
                  <a:gd name="connsiteX10" fmla="*/ 168253 w 989871"/>
                  <a:gd name="connsiteY10" fmla="*/ 427536 h 737288"/>
                  <a:gd name="connsiteX11" fmla="*/ 132534 w 989871"/>
                  <a:gd name="connsiteY11" fmla="*/ 508498 h 737288"/>
                  <a:gd name="connsiteX12" fmla="*/ 170634 w 989871"/>
                  <a:gd name="connsiteY12" fmla="*/ 570411 h 737288"/>
                  <a:gd name="connsiteX13" fmla="*/ 284934 w 989871"/>
                  <a:gd name="connsiteY13" fmla="*/ 565648 h 737288"/>
                  <a:gd name="connsiteX14" fmla="*/ 523059 w 989871"/>
                  <a:gd name="connsiteY14" fmla="*/ 525167 h 737288"/>
                  <a:gd name="connsiteX15" fmla="*/ 725465 w 989871"/>
                  <a:gd name="connsiteY15" fmla="*/ 575173 h 737288"/>
                  <a:gd name="connsiteX16" fmla="*/ 804047 w 989871"/>
                  <a:gd name="connsiteY16" fmla="*/ 622799 h 737288"/>
                  <a:gd name="connsiteX17" fmla="*/ 837385 w 989871"/>
                  <a:gd name="connsiteY17" fmla="*/ 648992 h 737288"/>
                  <a:gd name="connsiteX18" fmla="*/ 813572 w 989871"/>
                  <a:gd name="connsiteY18" fmla="*/ 701379 h 737288"/>
                  <a:gd name="connsiteX19" fmla="*/ 775472 w 989871"/>
                  <a:gd name="connsiteY19" fmla="*/ 737098 h 737288"/>
                  <a:gd name="connsiteX20" fmla="*/ 723084 w 989871"/>
                  <a:gd name="connsiteY20" fmla="*/ 713286 h 737288"/>
                  <a:gd name="connsiteX21" fmla="*/ 639740 w 989871"/>
                  <a:gd name="connsiteY21" fmla="*/ 665661 h 737288"/>
                  <a:gd name="connsiteX22" fmla="*/ 556397 w 989871"/>
                  <a:gd name="connsiteY22" fmla="*/ 632324 h 737288"/>
                  <a:gd name="connsiteX23" fmla="*/ 456384 w 989871"/>
                  <a:gd name="connsiteY23" fmla="*/ 639467 h 737288"/>
                  <a:gd name="connsiteX24" fmla="*/ 318272 w 989871"/>
                  <a:gd name="connsiteY24" fmla="*/ 663280 h 737288"/>
                  <a:gd name="connsiteX25" fmla="*/ 208734 w 989871"/>
                  <a:gd name="connsiteY25" fmla="*/ 684711 h 737288"/>
                  <a:gd name="connsiteX26" fmla="*/ 87290 w 989871"/>
                  <a:gd name="connsiteY26" fmla="*/ 679948 h 737288"/>
                  <a:gd name="connsiteX27" fmla="*/ 6328 w 989871"/>
                  <a:gd name="connsiteY27" fmla="*/ 608511 h 737288"/>
                  <a:gd name="connsiteX28" fmla="*/ 20615 w 989871"/>
                  <a:gd name="connsiteY28" fmla="*/ 432298 h 737288"/>
                  <a:gd name="connsiteX29" fmla="*/ 142059 w 989871"/>
                  <a:gd name="connsiteY29" fmla="*/ 313236 h 737288"/>
                  <a:gd name="connsiteX30" fmla="*/ 265884 w 989871"/>
                  <a:gd name="connsiteY30" fmla="*/ 267992 h 737288"/>
                  <a:gd name="connsiteX31" fmla="*/ 442097 w 989871"/>
                  <a:gd name="connsiteY31" fmla="*/ 267992 h 737288"/>
                  <a:gd name="connsiteX32" fmla="*/ 673078 w 989871"/>
                  <a:gd name="connsiteY32" fmla="*/ 294186 h 737288"/>
                  <a:gd name="connsiteX33" fmla="*/ 801665 w 989871"/>
                  <a:gd name="connsiteY33" fmla="*/ 284661 h 737288"/>
                  <a:gd name="connsiteX34" fmla="*/ 858815 w 989871"/>
                  <a:gd name="connsiteY34" fmla="*/ 220367 h 737288"/>
                  <a:gd name="connsiteX35" fmla="*/ 861196 w 989871"/>
                  <a:gd name="connsiteY35" fmla="*/ 151311 h 737288"/>
                  <a:gd name="connsiteX36" fmla="*/ 804047 w 989871"/>
                  <a:gd name="connsiteY36" fmla="*/ 94161 h 737288"/>
                  <a:gd name="connsiteX37" fmla="*/ 851672 w 989871"/>
                  <a:gd name="connsiteY37" fmla="*/ 39392 h 737288"/>
                  <a:gd name="connsiteX38" fmla="*/ 880246 w 989871"/>
                  <a:gd name="connsiteY38" fmla="*/ 1293 h 737288"/>
                  <a:gd name="connsiteX0" fmla="*/ 880246 w 989871"/>
                  <a:gd name="connsiteY0" fmla="*/ 1293 h 737288"/>
                  <a:gd name="connsiteX1" fmla="*/ 949303 w 989871"/>
                  <a:gd name="connsiteY1" fmla="*/ 87017 h 737288"/>
                  <a:gd name="connsiteX2" fmla="*/ 987403 w 989871"/>
                  <a:gd name="connsiteY2" fmla="*/ 194173 h 737288"/>
                  <a:gd name="connsiteX3" fmla="*/ 977877 w 989871"/>
                  <a:gd name="connsiteY3" fmla="*/ 275136 h 737288"/>
                  <a:gd name="connsiteX4" fmla="*/ 911203 w 989871"/>
                  <a:gd name="connsiteY4" fmla="*/ 360861 h 737288"/>
                  <a:gd name="connsiteX5" fmla="*/ 818334 w 989871"/>
                  <a:gd name="connsiteY5" fmla="*/ 387055 h 737288"/>
                  <a:gd name="connsiteX6" fmla="*/ 684984 w 989871"/>
                  <a:gd name="connsiteY6" fmla="*/ 389435 h 737288"/>
                  <a:gd name="connsiteX7" fmla="*/ 563541 w 989871"/>
                  <a:gd name="connsiteY7" fmla="*/ 379911 h 737288"/>
                  <a:gd name="connsiteX8" fmla="*/ 423047 w 989871"/>
                  <a:gd name="connsiteY8" fmla="*/ 358480 h 737288"/>
                  <a:gd name="connsiteX9" fmla="*/ 287315 w 989871"/>
                  <a:gd name="connsiteY9" fmla="*/ 358480 h 737288"/>
                  <a:gd name="connsiteX10" fmla="*/ 168253 w 989871"/>
                  <a:gd name="connsiteY10" fmla="*/ 427536 h 737288"/>
                  <a:gd name="connsiteX11" fmla="*/ 132534 w 989871"/>
                  <a:gd name="connsiteY11" fmla="*/ 508498 h 737288"/>
                  <a:gd name="connsiteX12" fmla="*/ 170634 w 989871"/>
                  <a:gd name="connsiteY12" fmla="*/ 570411 h 737288"/>
                  <a:gd name="connsiteX13" fmla="*/ 284934 w 989871"/>
                  <a:gd name="connsiteY13" fmla="*/ 565648 h 737288"/>
                  <a:gd name="connsiteX14" fmla="*/ 523059 w 989871"/>
                  <a:gd name="connsiteY14" fmla="*/ 525167 h 737288"/>
                  <a:gd name="connsiteX15" fmla="*/ 725465 w 989871"/>
                  <a:gd name="connsiteY15" fmla="*/ 575173 h 737288"/>
                  <a:gd name="connsiteX16" fmla="*/ 804047 w 989871"/>
                  <a:gd name="connsiteY16" fmla="*/ 622799 h 737288"/>
                  <a:gd name="connsiteX17" fmla="*/ 837385 w 989871"/>
                  <a:gd name="connsiteY17" fmla="*/ 648992 h 737288"/>
                  <a:gd name="connsiteX18" fmla="*/ 813572 w 989871"/>
                  <a:gd name="connsiteY18" fmla="*/ 701379 h 737288"/>
                  <a:gd name="connsiteX19" fmla="*/ 775472 w 989871"/>
                  <a:gd name="connsiteY19" fmla="*/ 737098 h 737288"/>
                  <a:gd name="connsiteX20" fmla="*/ 723084 w 989871"/>
                  <a:gd name="connsiteY20" fmla="*/ 713286 h 737288"/>
                  <a:gd name="connsiteX21" fmla="*/ 639740 w 989871"/>
                  <a:gd name="connsiteY21" fmla="*/ 665661 h 737288"/>
                  <a:gd name="connsiteX22" fmla="*/ 556397 w 989871"/>
                  <a:gd name="connsiteY22" fmla="*/ 632324 h 737288"/>
                  <a:gd name="connsiteX23" fmla="*/ 456384 w 989871"/>
                  <a:gd name="connsiteY23" fmla="*/ 639467 h 737288"/>
                  <a:gd name="connsiteX24" fmla="*/ 318272 w 989871"/>
                  <a:gd name="connsiteY24" fmla="*/ 663280 h 737288"/>
                  <a:gd name="connsiteX25" fmla="*/ 208734 w 989871"/>
                  <a:gd name="connsiteY25" fmla="*/ 684711 h 737288"/>
                  <a:gd name="connsiteX26" fmla="*/ 87290 w 989871"/>
                  <a:gd name="connsiteY26" fmla="*/ 679948 h 737288"/>
                  <a:gd name="connsiteX27" fmla="*/ 6328 w 989871"/>
                  <a:gd name="connsiteY27" fmla="*/ 608511 h 737288"/>
                  <a:gd name="connsiteX28" fmla="*/ 20615 w 989871"/>
                  <a:gd name="connsiteY28" fmla="*/ 432298 h 737288"/>
                  <a:gd name="connsiteX29" fmla="*/ 142059 w 989871"/>
                  <a:gd name="connsiteY29" fmla="*/ 313236 h 737288"/>
                  <a:gd name="connsiteX30" fmla="*/ 265884 w 989871"/>
                  <a:gd name="connsiteY30" fmla="*/ 267992 h 737288"/>
                  <a:gd name="connsiteX31" fmla="*/ 442097 w 989871"/>
                  <a:gd name="connsiteY31" fmla="*/ 267992 h 737288"/>
                  <a:gd name="connsiteX32" fmla="*/ 673078 w 989871"/>
                  <a:gd name="connsiteY32" fmla="*/ 294186 h 737288"/>
                  <a:gd name="connsiteX33" fmla="*/ 801665 w 989871"/>
                  <a:gd name="connsiteY33" fmla="*/ 284661 h 737288"/>
                  <a:gd name="connsiteX34" fmla="*/ 858815 w 989871"/>
                  <a:gd name="connsiteY34" fmla="*/ 220367 h 737288"/>
                  <a:gd name="connsiteX35" fmla="*/ 861196 w 989871"/>
                  <a:gd name="connsiteY35" fmla="*/ 151311 h 737288"/>
                  <a:gd name="connsiteX36" fmla="*/ 804047 w 989871"/>
                  <a:gd name="connsiteY36" fmla="*/ 94161 h 737288"/>
                  <a:gd name="connsiteX37" fmla="*/ 851672 w 989871"/>
                  <a:gd name="connsiteY37" fmla="*/ 39392 h 737288"/>
                  <a:gd name="connsiteX38" fmla="*/ 880246 w 989871"/>
                  <a:gd name="connsiteY38" fmla="*/ 1293 h 737288"/>
                  <a:gd name="connsiteX0" fmla="*/ 880246 w 989871"/>
                  <a:gd name="connsiteY0" fmla="*/ 1293 h 737288"/>
                  <a:gd name="connsiteX1" fmla="*/ 949303 w 989871"/>
                  <a:gd name="connsiteY1" fmla="*/ 87017 h 737288"/>
                  <a:gd name="connsiteX2" fmla="*/ 987403 w 989871"/>
                  <a:gd name="connsiteY2" fmla="*/ 194173 h 737288"/>
                  <a:gd name="connsiteX3" fmla="*/ 977877 w 989871"/>
                  <a:gd name="connsiteY3" fmla="*/ 275136 h 737288"/>
                  <a:gd name="connsiteX4" fmla="*/ 911203 w 989871"/>
                  <a:gd name="connsiteY4" fmla="*/ 360861 h 737288"/>
                  <a:gd name="connsiteX5" fmla="*/ 818334 w 989871"/>
                  <a:gd name="connsiteY5" fmla="*/ 387055 h 737288"/>
                  <a:gd name="connsiteX6" fmla="*/ 684984 w 989871"/>
                  <a:gd name="connsiteY6" fmla="*/ 389435 h 737288"/>
                  <a:gd name="connsiteX7" fmla="*/ 563541 w 989871"/>
                  <a:gd name="connsiteY7" fmla="*/ 379911 h 737288"/>
                  <a:gd name="connsiteX8" fmla="*/ 423047 w 989871"/>
                  <a:gd name="connsiteY8" fmla="*/ 358480 h 737288"/>
                  <a:gd name="connsiteX9" fmla="*/ 287315 w 989871"/>
                  <a:gd name="connsiteY9" fmla="*/ 358480 h 737288"/>
                  <a:gd name="connsiteX10" fmla="*/ 168253 w 989871"/>
                  <a:gd name="connsiteY10" fmla="*/ 427536 h 737288"/>
                  <a:gd name="connsiteX11" fmla="*/ 132534 w 989871"/>
                  <a:gd name="connsiteY11" fmla="*/ 508498 h 737288"/>
                  <a:gd name="connsiteX12" fmla="*/ 170634 w 989871"/>
                  <a:gd name="connsiteY12" fmla="*/ 570411 h 737288"/>
                  <a:gd name="connsiteX13" fmla="*/ 284934 w 989871"/>
                  <a:gd name="connsiteY13" fmla="*/ 565648 h 737288"/>
                  <a:gd name="connsiteX14" fmla="*/ 523059 w 989871"/>
                  <a:gd name="connsiteY14" fmla="*/ 525167 h 737288"/>
                  <a:gd name="connsiteX15" fmla="*/ 725465 w 989871"/>
                  <a:gd name="connsiteY15" fmla="*/ 575173 h 737288"/>
                  <a:gd name="connsiteX16" fmla="*/ 804047 w 989871"/>
                  <a:gd name="connsiteY16" fmla="*/ 622799 h 737288"/>
                  <a:gd name="connsiteX17" fmla="*/ 837385 w 989871"/>
                  <a:gd name="connsiteY17" fmla="*/ 648992 h 737288"/>
                  <a:gd name="connsiteX18" fmla="*/ 813572 w 989871"/>
                  <a:gd name="connsiteY18" fmla="*/ 701379 h 737288"/>
                  <a:gd name="connsiteX19" fmla="*/ 775472 w 989871"/>
                  <a:gd name="connsiteY19" fmla="*/ 737098 h 737288"/>
                  <a:gd name="connsiteX20" fmla="*/ 723084 w 989871"/>
                  <a:gd name="connsiteY20" fmla="*/ 713286 h 737288"/>
                  <a:gd name="connsiteX21" fmla="*/ 639740 w 989871"/>
                  <a:gd name="connsiteY21" fmla="*/ 665661 h 737288"/>
                  <a:gd name="connsiteX22" fmla="*/ 556397 w 989871"/>
                  <a:gd name="connsiteY22" fmla="*/ 632324 h 737288"/>
                  <a:gd name="connsiteX23" fmla="*/ 456384 w 989871"/>
                  <a:gd name="connsiteY23" fmla="*/ 639467 h 737288"/>
                  <a:gd name="connsiteX24" fmla="*/ 318272 w 989871"/>
                  <a:gd name="connsiteY24" fmla="*/ 663280 h 737288"/>
                  <a:gd name="connsiteX25" fmla="*/ 208734 w 989871"/>
                  <a:gd name="connsiteY25" fmla="*/ 684711 h 737288"/>
                  <a:gd name="connsiteX26" fmla="*/ 87290 w 989871"/>
                  <a:gd name="connsiteY26" fmla="*/ 679948 h 737288"/>
                  <a:gd name="connsiteX27" fmla="*/ 6328 w 989871"/>
                  <a:gd name="connsiteY27" fmla="*/ 608511 h 737288"/>
                  <a:gd name="connsiteX28" fmla="*/ 20615 w 989871"/>
                  <a:gd name="connsiteY28" fmla="*/ 432298 h 737288"/>
                  <a:gd name="connsiteX29" fmla="*/ 142059 w 989871"/>
                  <a:gd name="connsiteY29" fmla="*/ 313236 h 737288"/>
                  <a:gd name="connsiteX30" fmla="*/ 265884 w 989871"/>
                  <a:gd name="connsiteY30" fmla="*/ 267992 h 737288"/>
                  <a:gd name="connsiteX31" fmla="*/ 442097 w 989871"/>
                  <a:gd name="connsiteY31" fmla="*/ 267992 h 737288"/>
                  <a:gd name="connsiteX32" fmla="*/ 673078 w 989871"/>
                  <a:gd name="connsiteY32" fmla="*/ 294186 h 737288"/>
                  <a:gd name="connsiteX33" fmla="*/ 801665 w 989871"/>
                  <a:gd name="connsiteY33" fmla="*/ 284661 h 737288"/>
                  <a:gd name="connsiteX34" fmla="*/ 858815 w 989871"/>
                  <a:gd name="connsiteY34" fmla="*/ 220367 h 737288"/>
                  <a:gd name="connsiteX35" fmla="*/ 861196 w 989871"/>
                  <a:gd name="connsiteY35" fmla="*/ 151311 h 737288"/>
                  <a:gd name="connsiteX36" fmla="*/ 808810 w 989871"/>
                  <a:gd name="connsiteY36" fmla="*/ 94161 h 737288"/>
                  <a:gd name="connsiteX37" fmla="*/ 851672 w 989871"/>
                  <a:gd name="connsiteY37" fmla="*/ 39392 h 737288"/>
                  <a:gd name="connsiteX38" fmla="*/ 880246 w 989871"/>
                  <a:gd name="connsiteY38" fmla="*/ 1293 h 737288"/>
                  <a:gd name="connsiteX0" fmla="*/ 880246 w 989871"/>
                  <a:gd name="connsiteY0" fmla="*/ 1293 h 737288"/>
                  <a:gd name="connsiteX1" fmla="*/ 949303 w 989871"/>
                  <a:gd name="connsiteY1" fmla="*/ 87017 h 737288"/>
                  <a:gd name="connsiteX2" fmla="*/ 987403 w 989871"/>
                  <a:gd name="connsiteY2" fmla="*/ 194173 h 737288"/>
                  <a:gd name="connsiteX3" fmla="*/ 977877 w 989871"/>
                  <a:gd name="connsiteY3" fmla="*/ 275136 h 737288"/>
                  <a:gd name="connsiteX4" fmla="*/ 911203 w 989871"/>
                  <a:gd name="connsiteY4" fmla="*/ 360861 h 737288"/>
                  <a:gd name="connsiteX5" fmla="*/ 818334 w 989871"/>
                  <a:gd name="connsiteY5" fmla="*/ 387055 h 737288"/>
                  <a:gd name="connsiteX6" fmla="*/ 684984 w 989871"/>
                  <a:gd name="connsiteY6" fmla="*/ 389435 h 737288"/>
                  <a:gd name="connsiteX7" fmla="*/ 563541 w 989871"/>
                  <a:gd name="connsiteY7" fmla="*/ 379911 h 737288"/>
                  <a:gd name="connsiteX8" fmla="*/ 423047 w 989871"/>
                  <a:gd name="connsiteY8" fmla="*/ 358480 h 737288"/>
                  <a:gd name="connsiteX9" fmla="*/ 287315 w 989871"/>
                  <a:gd name="connsiteY9" fmla="*/ 358480 h 737288"/>
                  <a:gd name="connsiteX10" fmla="*/ 168253 w 989871"/>
                  <a:gd name="connsiteY10" fmla="*/ 427536 h 737288"/>
                  <a:gd name="connsiteX11" fmla="*/ 132534 w 989871"/>
                  <a:gd name="connsiteY11" fmla="*/ 508498 h 737288"/>
                  <a:gd name="connsiteX12" fmla="*/ 170634 w 989871"/>
                  <a:gd name="connsiteY12" fmla="*/ 570411 h 737288"/>
                  <a:gd name="connsiteX13" fmla="*/ 284934 w 989871"/>
                  <a:gd name="connsiteY13" fmla="*/ 565648 h 737288"/>
                  <a:gd name="connsiteX14" fmla="*/ 523059 w 989871"/>
                  <a:gd name="connsiteY14" fmla="*/ 525167 h 737288"/>
                  <a:gd name="connsiteX15" fmla="*/ 725465 w 989871"/>
                  <a:gd name="connsiteY15" fmla="*/ 575173 h 737288"/>
                  <a:gd name="connsiteX16" fmla="*/ 804047 w 989871"/>
                  <a:gd name="connsiteY16" fmla="*/ 622799 h 737288"/>
                  <a:gd name="connsiteX17" fmla="*/ 837385 w 989871"/>
                  <a:gd name="connsiteY17" fmla="*/ 648992 h 737288"/>
                  <a:gd name="connsiteX18" fmla="*/ 813572 w 989871"/>
                  <a:gd name="connsiteY18" fmla="*/ 701379 h 737288"/>
                  <a:gd name="connsiteX19" fmla="*/ 775472 w 989871"/>
                  <a:gd name="connsiteY19" fmla="*/ 737098 h 737288"/>
                  <a:gd name="connsiteX20" fmla="*/ 723084 w 989871"/>
                  <a:gd name="connsiteY20" fmla="*/ 713286 h 737288"/>
                  <a:gd name="connsiteX21" fmla="*/ 639740 w 989871"/>
                  <a:gd name="connsiteY21" fmla="*/ 665661 h 737288"/>
                  <a:gd name="connsiteX22" fmla="*/ 556397 w 989871"/>
                  <a:gd name="connsiteY22" fmla="*/ 632324 h 737288"/>
                  <a:gd name="connsiteX23" fmla="*/ 456384 w 989871"/>
                  <a:gd name="connsiteY23" fmla="*/ 639467 h 737288"/>
                  <a:gd name="connsiteX24" fmla="*/ 318272 w 989871"/>
                  <a:gd name="connsiteY24" fmla="*/ 663280 h 737288"/>
                  <a:gd name="connsiteX25" fmla="*/ 208734 w 989871"/>
                  <a:gd name="connsiteY25" fmla="*/ 684711 h 737288"/>
                  <a:gd name="connsiteX26" fmla="*/ 87290 w 989871"/>
                  <a:gd name="connsiteY26" fmla="*/ 679948 h 737288"/>
                  <a:gd name="connsiteX27" fmla="*/ 6328 w 989871"/>
                  <a:gd name="connsiteY27" fmla="*/ 608511 h 737288"/>
                  <a:gd name="connsiteX28" fmla="*/ 20615 w 989871"/>
                  <a:gd name="connsiteY28" fmla="*/ 432298 h 737288"/>
                  <a:gd name="connsiteX29" fmla="*/ 142059 w 989871"/>
                  <a:gd name="connsiteY29" fmla="*/ 313236 h 737288"/>
                  <a:gd name="connsiteX30" fmla="*/ 265884 w 989871"/>
                  <a:gd name="connsiteY30" fmla="*/ 267992 h 737288"/>
                  <a:gd name="connsiteX31" fmla="*/ 442097 w 989871"/>
                  <a:gd name="connsiteY31" fmla="*/ 267992 h 737288"/>
                  <a:gd name="connsiteX32" fmla="*/ 673078 w 989871"/>
                  <a:gd name="connsiteY32" fmla="*/ 294186 h 737288"/>
                  <a:gd name="connsiteX33" fmla="*/ 799284 w 989871"/>
                  <a:gd name="connsiteY33" fmla="*/ 279899 h 737288"/>
                  <a:gd name="connsiteX34" fmla="*/ 858815 w 989871"/>
                  <a:gd name="connsiteY34" fmla="*/ 220367 h 737288"/>
                  <a:gd name="connsiteX35" fmla="*/ 861196 w 989871"/>
                  <a:gd name="connsiteY35" fmla="*/ 151311 h 737288"/>
                  <a:gd name="connsiteX36" fmla="*/ 808810 w 989871"/>
                  <a:gd name="connsiteY36" fmla="*/ 94161 h 737288"/>
                  <a:gd name="connsiteX37" fmla="*/ 851672 w 989871"/>
                  <a:gd name="connsiteY37" fmla="*/ 39392 h 737288"/>
                  <a:gd name="connsiteX38" fmla="*/ 880246 w 989871"/>
                  <a:gd name="connsiteY38" fmla="*/ 1293 h 737288"/>
                  <a:gd name="connsiteX0" fmla="*/ 880246 w 989871"/>
                  <a:gd name="connsiteY0" fmla="*/ 1293 h 737288"/>
                  <a:gd name="connsiteX1" fmla="*/ 949303 w 989871"/>
                  <a:gd name="connsiteY1" fmla="*/ 87017 h 737288"/>
                  <a:gd name="connsiteX2" fmla="*/ 987403 w 989871"/>
                  <a:gd name="connsiteY2" fmla="*/ 194173 h 737288"/>
                  <a:gd name="connsiteX3" fmla="*/ 977877 w 989871"/>
                  <a:gd name="connsiteY3" fmla="*/ 275136 h 737288"/>
                  <a:gd name="connsiteX4" fmla="*/ 911203 w 989871"/>
                  <a:gd name="connsiteY4" fmla="*/ 360861 h 737288"/>
                  <a:gd name="connsiteX5" fmla="*/ 818334 w 989871"/>
                  <a:gd name="connsiteY5" fmla="*/ 387055 h 737288"/>
                  <a:gd name="connsiteX6" fmla="*/ 684984 w 989871"/>
                  <a:gd name="connsiteY6" fmla="*/ 389435 h 737288"/>
                  <a:gd name="connsiteX7" fmla="*/ 563541 w 989871"/>
                  <a:gd name="connsiteY7" fmla="*/ 379911 h 737288"/>
                  <a:gd name="connsiteX8" fmla="*/ 423047 w 989871"/>
                  <a:gd name="connsiteY8" fmla="*/ 358480 h 737288"/>
                  <a:gd name="connsiteX9" fmla="*/ 287315 w 989871"/>
                  <a:gd name="connsiteY9" fmla="*/ 358480 h 737288"/>
                  <a:gd name="connsiteX10" fmla="*/ 168253 w 989871"/>
                  <a:gd name="connsiteY10" fmla="*/ 427536 h 737288"/>
                  <a:gd name="connsiteX11" fmla="*/ 132534 w 989871"/>
                  <a:gd name="connsiteY11" fmla="*/ 508498 h 737288"/>
                  <a:gd name="connsiteX12" fmla="*/ 170634 w 989871"/>
                  <a:gd name="connsiteY12" fmla="*/ 570411 h 737288"/>
                  <a:gd name="connsiteX13" fmla="*/ 284934 w 989871"/>
                  <a:gd name="connsiteY13" fmla="*/ 565648 h 737288"/>
                  <a:gd name="connsiteX14" fmla="*/ 523059 w 989871"/>
                  <a:gd name="connsiteY14" fmla="*/ 525167 h 737288"/>
                  <a:gd name="connsiteX15" fmla="*/ 725465 w 989871"/>
                  <a:gd name="connsiteY15" fmla="*/ 575173 h 737288"/>
                  <a:gd name="connsiteX16" fmla="*/ 804047 w 989871"/>
                  <a:gd name="connsiteY16" fmla="*/ 622799 h 737288"/>
                  <a:gd name="connsiteX17" fmla="*/ 837385 w 989871"/>
                  <a:gd name="connsiteY17" fmla="*/ 648992 h 737288"/>
                  <a:gd name="connsiteX18" fmla="*/ 813572 w 989871"/>
                  <a:gd name="connsiteY18" fmla="*/ 701379 h 737288"/>
                  <a:gd name="connsiteX19" fmla="*/ 775472 w 989871"/>
                  <a:gd name="connsiteY19" fmla="*/ 737098 h 737288"/>
                  <a:gd name="connsiteX20" fmla="*/ 723084 w 989871"/>
                  <a:gd name="connsiteY20" fmla="*/ 713286 h 737288"/>
                  <a:gd name="connsiteX21" fmla="*/ 639740 w 989871"/>
                  <a:gd name="connsiteY21" fmla="*/ 665661 h 737288"/>
                  <a:gd name="connsiteX22" fmla="*/ 556397 w 989871"/>
                  <a:gd name="connsiteY22" fmla="*/ 632324 h 737288"/>
                  <a:gd name="connsiteX23" fmla="*/ 456384 w 989871"/>
                  <a:gd name="connsiteY23" fmla="*/ 639467 h 737288"/>
                  <a:gd name="connsiteX24" fmla="*/ 318272 w 989871"/>
                  <a:gd name="connsiteY24" fmla="*/ 663280 h 737288"/>
                  <a:gd name="connsiteX25" fmla="*/ 208734 w 989871"/>
                  <a:gd name="connsiteY25" fmla="*/ 684711 h 737288"/>
                  <a:gd name="connsiteX26" fmla="*/ 87290 w 989871"/>
                  <a:gd name="connsiteY26" fmla="*/ 679948 h 737288"/>
                  <a:gd name="connsiteX27" fmla="*/ 6328 w 989871"/>
                  <a:gd name="connsiteY27" fmla="*/ 608511 h 737288"/>
                  <a:gd name="connsiteX28" fmla="*/ 20615 w 989871"/>
                  <a:gd name="connsiteY28" fmla="*/ 432298 h 737288"/>
                  <a:gd name="connsiteX29" fmla="*/ 142059 w 989871"/>
                  <a:gd name="connsiteY29" fmla="*/ 313236 h 737288"/>
                  <a:gd name="connsiteX30" fmla="*/ 265884 w 989871"/>
                  <a:gd name="connsiteY30" fmla="*/ 253704 h 737288"/>
                  <a:gd name="connsiteX31" fmla="*/ 442097 w 989871"/>
                  <a:gd name="connsiteY31" fmla="*/ 267992 h 737288"/>
                  <a:gd name="connsiteX32" fmla="*/ 673078 w 989871"/>
                  <a:gd name="connsiteY32" fmla="*/ 294186 h 737288"/>
                  <a:gd name="connsiteX33" fmla="*/ 799284 w 989871"/>
                  <a:gd name="connsiteY33" fmla="*/ 279899 h 737288"/>
                  <a:gd name="connsiteX34" fmla="*/ 858815 w 989871"/>
                  <a:gd name="connsiteY34" fmla="*/ 220367 h 737288"/>
                  <a:gd name="connsiteX35" fmla="*/ 861196 w 989871"/>
                  <a:gd name="connsiteY35" fmla="*/ 151311 h 737288"/>
                  <a:gd name="connsiteX36" fmla="*/ 808810 w 989871"/>
                  <a:gd name="connsiteY36" fmla="*/ 94161 h 737288"/>
                  <a:gd name="connsiteX37" fmla="*/ 851672 w 989871"/>
                  <a:gd name="connsiteY37" fmla="*/ 39392 h 737288"/>
                  <a:gd name="connsiteX38" fmla="*/ 880246 w 989871"/>
                  <a:gd name="connsiteY38" fmla="*/ 1293 h 737288"/>
                  <a:gd name="connsiteX0" fmla="*/ 880246 w 989871"/>
                  <a:gd name="connsiteY0" fmla="*/ 1293 h 737288"/>
                  <a:gd name="connsiteX1" fmla="*/ 949303 w 989871"/>
                  <a:gd name="connsiteY1" fmla="*/ 87017 h 737288"/>
                  <a:gd name="connsiteX2" fmla="*/ 987403 w 989871"/>
                  <a:gd name="connsiteY2" fmla="*/ 194173 h 737288"/>
                  <a:gd name="connsiteX3" fmla="*/ 977877 w 989871"/>
                  <a:gd name="connsiteY3" fmla="*/ 275136 h 737288"/>
                  <a:gd name="connsiteX4" fmla="*/ 911203 w 989871"/>
                  <a:gd name="connsiteY4" fmla="*/ 360861 h 737288"/>
                  <a:gd name="connsiteX5" fmla="*/ 818334 w 989871"/>
                  <a:gd name="connsiteY5" fmla="*/ 387055 h 737288"/>
                  <a:gd name="connsiteX6" fmla="*/ 684984 w 989871"/>
                  <a:gd name="connsiteY6" fmla="*/ 389435 h 737288"/>
                  <a:gd name="connsiteX7" fmla="*/ 563541 w 989871"/>
                  <a:gd name="connsiteY7" fmla="*/ 379911 h 737288"/>
                  <a:gd name="connsiteX8" fmla="*/ 423047 w 989871"/>
                  <a:gd name="connsiteY8" fmla="*/ 358480 h 737288"/>
                  <a:gd name="connsiteX9" fmla="*/ 287315 w 989871"/>
                  <a:gd name="connsiteY9" fmla="*/ 358480 h 737288"/>
                  <a:gd name="connsiteX10" fmla="*/ 168253 w 989871"/>
                  <a:gd name="connsiteY10" fmla="*/ 427536 h 737288"/>
                  <a:gd name="connsiteX11" fmla="*/ 132534 w 989871"/>
                  <a:gd name="connsiteY11" fmla="*/ 508498 h 737288"/>
                  <a:gd name="connsiteX12" fmla="*/ 170634 w 989871"/>
                  <a:gd name="connsiteY12" fmla="*/ 570411 h 737288"/>
                  <a:gd name="connsiteX13" fmla="*/ 284934 w 989871"/>
                  <a:gd name="connsiteY13" fmla="*/ 565648 h 737288"/>
                  <a:gd name="connsiteX14" fmla="*/ 523059 w 989871"/>
                  <a:gd name="connsiteY14" fmla="*/ 525167 h 737288"/>
                  <a:gd name="connsiteX15" fmla="*/ 725465 w 989871"/>
                  <a:gd name="connsiteY15" fmla="*/ 575173 h 737288"/>
                  <a:gd name="connsiteX16" fmla="*/ 804047 w 989871"/>
                  <a:gd name="connsiteY16" fmla="*/ 622799 h 737288"/>
                  <a:gd name="connsiteX17" fmla="*/ 837385 w 989871"/>
                  <a:gd name="connsiteY17" fmla="*/ 648992 h 737288"/>
                  <a:gd name="connsiteX18" fmla="*/ 813572 w 989871"/>
                  <a:gd name="connsiteY18" fmla="*/ 701379 h 737288"/>
                  <a:gd name="connsiteX19" fmla="*/ 775472 w 989871"/>
                  <a:gd name="connsiteY19" fmla="*/ 737098 h 737288"/>
                  <a:gd name="connsiteX20" fmla="*/ 723084 w 989871"/>
                  <a:gd name="connsiteY20" fmla="*/ 713286 h 737288"/>
                  <a:gd name="connsiteX21" fmla="*/ 639740 w 989871"/>
                  <a:gd name="connsiteY21" fmla="*/ 665661 h 737288"/>
                  <a:gd name="connsiteX22" fmla="*/ 556397 w 989871"/>
                  <a:gd name="connsiteY22" fmla="*/ 632324 h 737288"/>
                  <a:gd name="connsiteX23" fmla="*/ 456384 w 989871"/>
                  <a:gd name="connsiteY23" fmla="*/ 639467 h 737288"/>
                  <a:gd name="connsiteX24" fmla="*/ 318272 w 989871"/>
                  <a:gd name="connsiteY24" fmla="*/ 663280 h 737288"/>
                  <a:gd name="connsiteX25" fmla="*/ 208734 w 989871"/>
                  <a:gd name="connsiteY25" fmla="*/ 684711 h 737288"/>
                  <a:gd name="connsiteX26" fmla="*/ 87290 w 989871"/>
                  <a:gd name="connsiteY26" fmla="*/ 679948 h 737288"/>
                  <a:gd name="connsiteX27" fmla="*/ 6328 w 989871"/>
                  <a:gd name="connsiteY27" fmla="*/ 608511 h 737288"/>
                  <a:gd name="connsiteX28" fmla="*/ 20615 w 989871"/>
                  <a:gd name="connsiteY28" fmla="*/ 432298 h 737288"/>
                  <a:gd name="connsiteX29" fmla="*/ 142059 w 989871"/>
                  <a:gd name="connsiteY29" fmla="*/ 313236 h 737288"/>
                  <a:gd name="connsiteX30" fmla="*/ 265884 w 989871"/>
                  <a:gd name="connsiteY30" fmla="*/ 253704 h 737288"/>
                  <a:gd name="connsiteX31" fmla="*/ 446860 w 989871"/>
                  <a:gd name="connsiteY31" fmla="*/ 251324 h 737288"/>
                  <a:gd name="connsiteX32" fmla="*/ 673078 w 989871"/>
                  <a:gd name="connsiteY32" fmla="*/ 294186 h 737288"/>
                  <a:gd name="connsiteX33" fmla="*/ 799284 w 989871"/>
                  <a:gd name="connsiteY33" fmla="*/ 279899 h 737288"/>
                  <a:gd name="connsiteX34" fmla="*/ 858815 w 989871"/>
                  <a:gd name="connsiteY34" fmla="*/ 220367 h 737288"/>
                  <a:gd name="connsiteX35" fmla="*/ 861196 w 989871"/>
                  <a:gd name="connsiteY35" fmla="*/ 151311 h 737288"/>
                  <a:gd name="connsiteX36" fmla="*/ 808810 w 989871"/>
                  <a:gd name="connsiteY36" fmla="*/ 94161 h 737288"/>
                  <a:gd name="connsiteX37" fmla="*/ 851672 w 989871"/>
                  <a:gd name="connsiteY37" fmla="*/ 39392 h 737288"/>
                  <a:gd name="connsiteX38" fmla="*/ 880246 w 989871"/>
                  <a:gd name="connsiteY38" fmla="*/ 1293 h 737288"/>
                  <a:gd name="connsiteX0" fmla="*/ 880044 w 989669"/>
                  <a:gd name="connsiteY0" fmla="*/ 1293 h 737288"/>
                  <a:gd name="connsiteX1" fmla="*/ 949101 w 989669"/>
                  <a:gd name="connsiteY1" fmla="*/ 87017 h 737288"/>
                  <a:gd name="connsiteX2" fmla="*/ 987201 w 989669"/>
                  <a:gd name="connsiteY2" fmla="*/ 194173 h 737288"/>
                  <a:gd name="connsiteX3" fmla="*/ 977675 w 989669"/>
                  <a:gd name="connsiteY3" fmla="*/ 275136 h 737288"/>
                  <a:gd name="connsiteX4" fmla="*/ 911001 w 989669"/>
                  <a:gd name="connsiteY4" fmla="*/ 360861 h 737288"/>
                  <a:gd name="connsiteX5" fmla="*/ 818132 w 989669"/>
                  <a:gd name="connsiteY5" fmla="*/ 387055 h 737288"/>
                  <a:gd name="connsiteX6" fmla="*/ 684782 w 989669"/>
                  <a:gd name="connsiteY6" fmla="*/ 389435 h 737288"/>
                  <a:gd name="connsiteX7" fmla="*/ 563339 w 989669"/>
                  <a:gd name="connsiteY7" fmla="*/ 379911 h 737288"/>
                  <a:gd name="connsiteX8" fmla="*/ 422845 w 989669"/>
                  <a:gd name="connsiteY8" fmla="*/ 358480 h 737288"/>
                  <a:gd name="connsiteX9" fmla="*/ 287113 w 989669"/>
                  <a:gd name="connsiteY9" fmla="*/ 358480 h 737288"/>
                  <a:gd name="connsiteX10" fmla="*/ 168051 w 989669"/>
                  <a:gd name="connsiteY10" fmla="*/ 427536 h 737288"/>
                  <a:gd name="connsiteX11" fmla="*/ 132332 w 989669"/>
                  <a:gd name="connsiteY11" fmla="*/ 508498 h 737288"/>
                  <a:gd name="connsiteX12" fmla="*/ 170432 w 989669"/>
                  <a:gd name="connsiteY12" fmla="*/ 570411 h 737288"/>
                  <a:gd name="connsiteX13" fmla="*/ 284732 w 989669"/>
                  <a:gd name="connsiteY13" fmla="*/ 565648 h 737288"/>
                  <a:gd name="connsiteX14" fmla="*/ 522857 w 989669"/>
                  <a:gd name="connsiteY14" fmla="*/ 525167 h 737288"/>
                  <a:gd name="connsiteX15" fmla="*/ 725263 w 989669"/>
                  <a:gd name="connsiteY15" fmla="*/ 575173 h 737288"/>
                  <a:gd name="connsiteX16" fmla="*/ 803845 w 989669"/>
                  <a:gd name="connsiteY16" fmla="*/ 622799 h 737288"/>
                  <a:gd name="connsiteX17" fmla="*/ 837183 w 989669"/>
                  <a:gd name="connsiteY17" fmla="*/ 648992 h 737288"/>
                  <a:gd name="connsiteX18" fmla="*/ 813370 w 989669"/>
                  <a:gd name="connsiteY18" fmla="*/ 701379 h 737288"/>
                  <a:gd name="connsiteX19" fmla="*/ 775270 w 989669"/>
                  <a:gd name="connsiteY19" fmla="*/ 737098 h 737288"/>
                  <a:gd name="connsiteX20" fmla="*/ 722882 w 989669"/>
                  <a:gd name="connsiteY20" fmla="*/ 713286 h 737288"/>
                  <a:gd name="connsiteX21" fmla="*/ 639538 w 989669"/>
                  <a:gd name="connsiteY21" fmla="*/ 665661 h 737288"/>
                  <a:gd name="connsiteX22" fmla="*/ 556195 w 989669"/>
                  <a:gd name="connsiteY22" fmla="*/ 632324 h 737288"/>
                  <a:gd name="connsiteX23" fmla="*/ 456182 w 989669"/>
                  <a:gd name="connsiteY23" fmla="*/ 639467 h 737288"/>
                  <a:gd name="connsiteX24" fmla="*/ 318070 w 989669"/>
                  <a:gd name="connsiteY24" fmla="*/ 663280 h 737288"/>
                  <a:gd name="connsiteX25" fmla="*/ 208532 w 989669"/>
                  <a:gd name="connsiteY25" fmla="*/ 684711 h 737288"/>
                  <a:gd name="connsiteX26" fmla="*/ 87088 w 989669"/>
                  <a:gd name="connsiteY26" fmla="*/ 679948 h 737288"/>
                  <a:gd name="connsiteX27" fmla="*/ 6126 w 989669"/>
                  <a:gd name="connsiteY27" fmla="*/ 608511 h 737288"/>
                  <a:gd name="connsiteX28" fmla="*/ 20413 w 989669"/>
                  <a:gd name="connsiteY28" fmla="*/ 432298 h 737288"/>
                  <a:gd name="connsiteX29" fmla="*/ 137095 w 989669"/>
                  <a:gd name="connsiteY29" fmla="*/ 310855 h 737288"/>
                  <a:gd name="connsiteX30" fmla="*/ 265682 w 989669"/>
                  <a:gd name="connsiteY30" fmla="*/ 253704 h 737288"/>
                  <a:gd name="connsiteX31" fmla="*/ 446658 w 989669"/>
                  <a:gd name="connsiteY31" fmla="*/ 251324 h 737288"/>
                  <a:gd name="connsiteX32" fmla="*/ 672876 w 989669"/>
                  <a:gd name="connsiteY32" fmla="*/ 294186 h 737288"/>
                  <a:gd name="connsiteX33" fmla="*/ 799082 w 989669"/>
                  <a:gd name="connsiteY33" fmla="*/ 279899 h 737288"/>
                  <a:gd name="connsiteX34" fmla="*/ 858613 w 989669"/>
                  <a:gd name="connsiteY34" fmla="*/ 220367 h 737288"/>
                  <a:gd name="connsiteX35" fmla="*/ 860994 w 989669"/>
                  <a:gd name="connsiteY35" fmla="*/ 151311 h 737288"/>
                  <a:gd name="connsiteX36" fmla="*/ 808608 w 989669"/>
                  <a:gd name="connsiteY36" fmla="*/ 94161 h 737288"/>
                  <a:gd name="connsiteX37" fmla="*/ 851470 w 989669"/>
                  <a:gd name="connsiteY37" fmla="*/ 39392 h 737288"/>
                  <a:gd name="connsiteX38" fmla="*/ 880044 w 989669"/>
                  <a:gd name="connsiteY38" fmla="*/ 1293 h 737288"/>
                  <a:gd name="connsiteX0" fmla="*/ 880044 w 989669"/>
                  <a:gd name="connsiteY0" fmla="*/ 1719 h 737714"/>
                  <a:gd name="connsiteX1" fmla="*/ 949101 w 989669"/>
                  <a:gd name="connsiteY1" fmla="*/ 87443 h 737714"/>
                  <a:gd name="connsiteX2" fmla="*/ 987201 w 989669"/>
                  <a:gd name="connsiteY2" fmla="*/ 194599 h 737714"/>
                  <a:gd name="connsiteX3" fmla="*/ 977675 w 989669"/>
                  <a:gd name="connsiteY3" fmla="*/ 275562 h 737714"/>
                  <a:gd name="connsiteX4" fmla="*/ 911001 w 989669"/>
                  <a:gd name="connsiteY4" fmla="*/ 361287 h 737714"/>
                  <a:gd name="connsiteX5" fmla="*/ 818132 w 989669"/>
                  <a:gd name="connsiteY5" fmla="*/ 387481 h 737714"/>
                  <a:gd name="connsiteX6" fmla="*/ 684782 w 989669"/>
                  <a:gd name="connsiteY6" fmla="*/ 389861 h 737714"/>
                  <a:gd name="connsiteX7" fmla="*/ 563339 w 989669"/>
                  <a:gd name="connsiteY7" fmla="*/ 380337 h 737714"/>
                  <a:gd name="connsiteX8" fmla="*/ 422845 w 989669"/>
                  <a:gd name="connsiteY8" fmla="*/ 358906 h 737714"/>
                  <a:gd name="connsiteX9" fmla="*/ 287113 w 989669"/>
                  <a:gd name="connsiteY9" fmla="*/ 358906 h 737714"/>
                  <a:gd name="connsiteX10" fmla="*/ 168051 w 989669"/>
                  <a:gd name="connsiteY10" fmla="*/ 427962 h 737714"/>
                  <a:gd name="connsiteX11" fmla="*/ 132332 w 989669"/>
                  <a:gd name="connsiteY11" fmla="*/ 508924 h 737714"/>
                  <a:gd name="connsiteX12" fmla="*/ 170432 w 989669"/>
                  <a:gd name="connsiteY12" fmla="*/ 570837 h 737714"/>
                  <a:gd name="connsiteX13" fmla="*/ 284732 w 989669"/>
                  <a:gd name="connsiteY13" fmla="*/ 566074 h 737714"/>
                  <a:gd name="connsiteX14" fmla="*/ 522857 w 989669"/>
                  <a:gd name="connsiteY14" fmla="*/ 525593 h 737714"/>
                  <a:gd name="connsiteX15" fmla="*/ 725263 w 989669"/>
                  <a:gd name="connsiteY15" fmla="*/ 575599 h 737714"/>
                  <a:gd name="connsiteX16" fmla="*/ 803845 w 989669"/>
                  <a:gd name="connsiteY16" fmla="*/ 623225 h 737714"/>
                  <a:gd name="connsiteX17" fmla="*/ 837183 w 989669"/>
                  <a:gd name="connsiteY17" fmla="*/ 649418 h 737714"/>
                  <a:gd name="connsiteX18" fmla="*/ 813370 w 989669"/>
                  <a:gd name="connsiteY18" fmla="*/ 701805 h 737714"/>
                  <a:gd name="connsiteX19" fmla="*/ 775270 w 989669"/>
                  <a:gd name="connsiteY19" fmla="*/ 737524 h 737714"/>
                  <a:gd name="connsiteX20" fmla="*/ 722882 w 989669"/>
                  <a:gd name="connsiteY20" fmla="*/ 713712 h 737714"/>
                  <a:gd name="connsiteX21" fmla="*/ 639538 w 989669"/>
                  <a:gd name="connsiteY21" fmla="*/ 666087 h 737714"/>
                  <a:gd name="connsiteX22" fmla="*/ 556195 w 989669"/>
                  <a:gd name="connsiteY22" fmla="*/ 632750 h 737714"/>
                  <a:gd name="connsiteX23" fmla="*/ 456182 w 989669"/>
                  <a:gd name="connsiteY23" fmla="*/ 639893 h 737714"/>
                  <a:gd name="connsiteX24" fmla="*/ 318070 w 989669"/>
                  <a:gd name="connsiteY24" fmla="*/ 663706 h 737714"/>
                  <a:gd name="connsiteX25" fmla="*/ 208532 w 989669"/>
                  <a:gd name="connsiteY25" fmla="*/ 685137 h 737714"/>
                  <a:gd name="connsiteX26" fmla="*/ 87088 w 989669"/>
                  <a:gd name="connsiteY26" fmla="*/ 680374 h 737714"/>
                  <a:gd name="connsiteX27" fmla="*/ 6126 w 989669"/>
                  <a:gd name="connsiteY27" fmla="*/ 608937 h 737714"/>
                  <a:gd name="connsiteX28" fmla="*/ 20413 w 989669"/>
                  <a:gd name="connsiteY28" fmla="*/ 432724 h 737714"/>
                  <a:gd name="connsiteX29" fmla="*/ 137095 w 989669"/>
                  <a:gd name="connsiteY29" fmla="*/ 311281 h 737714"/>
                  <a:gd name="connsiteX30" fmla="*/ 265682 w 989669"/>
                  <a:gd name="connsiteY30" fmla="*/ 254130 h 737714"/>
                  <a:gd name="connsiteX31" fmla="*/ 446658 w 989669"/>
                  <a:gd name="connsiteY31" fmla="*/ 251750 h 737714"/>
                  <a:gd name="connsiteX32" fmla="*/ 672876 w 989669"/>
                  <a:gd name="connsiteY32" fmla="*/ 294612 h 737714"/>
                  <a:gd name="connsiteX33" fmla="*/ 799082 w 989669"/>
                  <a:gd name="connsiteY33" fmla="*/ 280325 h 737714"/>
                  <a:gd name="connsiteX34" fmla="*/ 858613 w 989669"/>
                  <a:gd name="connsiteY34" fmla="*/ 220793 h 737714"/>
                  <a:gd name="connsiteX35" fmla="*/ 860994 w 989669"/>
                  <a:gd name="connsiteY35" fmla="*/ 151737 h 737714"/>
                  <a:gd name="connsiteX36" fmla="*/ 808608 w 989669"/>
                  <a:gd name="connsiteY36" fmla="*/ 94587 h 737714"/>
                  <a:gd name="connsiteX37" fmla="*/ 846708 w 989669"/>
                  <a:gd name="connsiteY37" fmla="*/ 35055 h 737714"/>
                  <a:gd name="connsiteX38" fmla="*/ 880044 w 989669"/>
                  <a:gd name="connsiteY38" fmla="*/ 1719 h 73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89669" h="737714">
                    <a:moveTo>
                      <a:pt x="880044" y="1719"/>
                    </a:moveTo>
                    <a:cubicBezTo>
                      <a:pt x="897110" y="10450"/>
                      <a:pt x="931242" y="55296"/>
                      <a:pt x="949101" y="87443"/>
                    </a:cubicBezTo>
                    <a:cubicBezTo>
                      <a:pt x="966960" y="119590"/>
                      <a:pt x="982439" y="163246"/>
                      <a:pt x="987201" y="194599"/>
                    </a:cubicBezTo>
                    <a:cubicBezTo>
                      <a:pt x="991963" y="225952"/>
                      <a:pt x="990375" y="247781"/>
                      <a:pt x="977675" y="275562"/>
                    </a:cubicBezTo>
                    <a:cubicBezTo>
                      <a:pt x="964975" y="303343"/>
                      <a:pt x="937591" y="342634"/>
                      <a:pt x="911001" y="361287"/>
                    </a:cubicBezTo>
                    <a:cubicBezTo>
                      <a:pt x="884411" y="379940"/>
                      <a:pt x="855835" y="382719"/>
                      <a:pt x="818132" y="387481"/>
                    </a:cubicBezTo>
                    <a:cubicBezTo>
                      <a:pt x="780429" y="392243"/>
                      <a:pt x="727247" y="391052"/>
                      <a:pt x="684782" y="389861"/>
                    </a:cubicBezTo>
                    <a:cubicBezTo>
                      <a:pt x="642317" y="388670"/>
                      <a:pt x="606995" y="385496"/>
                      <a:pt x="563339" y="380337"/>
                    </a:cubicBezTo>
                    <a:cubicBezTo>
                      <a:pt x="519683" y="375178"/>
                      <a:pt x="468883" y="362478"/>
                      <a:pt x="422845" y="358906"/>
                    </a:cubicBezTo>
                    <a:cubicBezTo>
                      <a:pt x="376807" y="355334"/>
                      <a:pt x="329579" y="347397"/>
                      <a:pt x="287113" y="358906"/>
                    </a:cubicBezTo>
                    <a:cubicBezTo>
                      <a:pt x="244647" y="370415"/>
                      <a:pt x="193848" y="402959"/>
                      <a:pt x="168051" y="427962"/>
                    </a:cubicBezTo>
                    <a:cubicBezTo>
                      <a:pt x="142254" y="452965"/>
                      <a:pt x="131935" y="485112"/>
                      <a:pt x="132332" y="508924"/>
                    </a:cubicBezTo>
                    <a:cubicBezTo>
                      <a:pt x="132729" y="532737"/>
                      <a:pt x="145032" y="561312"/>
                      <a:pt x="170432" y="570837"/>
                    </a:cubicBezTo>
                    <a:cubicBezTo>
                      <a:pt x="195832" y="580362"/>
                      <a:pt x="225995" y="573615"/>
                      <a:pt x="284732" y="566074"/>
                    </a:cubicBezTo>
                    <a:cubicBezTo>
                      <a:pt x="343470" y="558533"/>
                      <a:pt x="449435" y="524006"/>
                      <a:pt x="522857" y="525593"/>
                    </a:cubicBezTo>
                    <a:cubicBezTo>
                      <a:pt x="596279" y="527180"/>
                      <a:pt x="678432" y="559327"/>
                      <a:pt x="725263" y="575599"/>
                    </a:cubicBezTo>
                    <a:cubicBezTo>
                      <a:pt x="772094" y="591871"/>
                      <a:pt x="785192" y="610922"/>
                      <a:pt x="803845" y="623225"/>
                    </a:cubicBezTo>
                    <a:cubicBezTo>
                      <a:pt x="822498" y="635528"/>
                      <a:pt x="835596" y="636321"/>
                      <a:pt x="837183" y="649418"/>
                    </a:cubicBezTo>
                    <a:cubicBezTo>
                      <a:pt x="838770" y="662515"/>
                      <a:pt x="823689" y="687121"/>
                      <a:pt x="813370" y="701805"/>
                    </a:cubicBezTo>
                    <a:cubicBezTo>
                      <a:pt x="803051" y="716489"/>
                      <a:pt x="790351" y="735540"/>
                      <a:pt x="775270" y="737524"/>
                    </a:cubicBezTo>
                    <a:cubicBezTo>
                      <a:pt x="760189" y="739508"/>
                      <a:pt x="745504" y="725618"/>
                      <a:pt x="722882" y="713712"/>
                    </a:cubicBezTo>
                    <a:cubicBezTo>
                      <a:pt x="700260" y="701806"/>
                      <a:pt x="667319" y="679581"/>
                      <a:pt x="639538" y="666087"/>
                    </a:cubicBezTo>
                    <a:cubicBezTo>
                      <a:pt x="611757" y="652593"/>
                      <a:pt x="586754" y="637116"/>
                      <a:pt x="556195" y="632750"/>
                    </a:cubicBezTo>
                    <a:cubicBezTo>
                      <a:pt x="525636" y="628384"/>
                      <a:pt x="495869" y="634734"/>
                      <a:pt x="456182" y="639893"/>
                    </a:cubicBezTo>
                    <a:cubicBezTo>
                      <a:pt x="416495" y="645052"/>
                      <a:pt x="359345" y="656165"/>
                      <a:pt x="318070" y="663706"/>
                    </a:cubicBezTo>
                    <a:cubicBezTo>
                      <a:pt x="276795" y="671247"/>
                      <a:pt x="247029" y="682359"/>
                      <a:pt x="208532" y="685137"/>
                    </a:cubicBezTo>
                    <a:cubicBezTo>
                      <a:pt x="170035" y="687915"/>
                      <a:pt x="120822" y="693074"/>
                      <a:pt x="87088" y="680374"/>
                    </a:cubicBezTo>
                    <a:cubicBezTo>
                      <a:pt x="53354" y="667674"/>
                      <a:pt x="17238" y="650212"/>
                      <a:pt x="6126" y="608937"/>
                    </a:cubicBezTo>
                    <a:cubicBezTo>
                      <a:pt x="-4986" y="567662"/>
                      <a:pt x="-1415" y="482333"/>
                      <a:pt x="20413" y="432724"/>
                    </a:cubicBezTo>
                    <a:cubicBezTo>
                      <a:pt x="42241" y="383115"/>
                      <a:pt x="96217" y="341047"/>
                      <a:pt x="137095" y="311281"/>
                    </a:cubicBezTo>
                    <a:cubicBezTo>
                      <a:pt x="177973" y="281515"/>
                      <a:pt x="214088" y="264052"/>
                      <a:pt x="265682" y="254130"/>
                    </a:cubicBezTo>
                    <a:cubicBezTo>
                      <a:pt x="317276" y="244208"/>
                      <a:pt x="378792" y="245003"/>
                      <a:pt x="446658" y="251750"/>
                    </a:cubicBezTo>
                    <a:cubicBezTo>
                      <a:pt x="514524" y="258497"/>
                      <a:pt x="614139" y="289850"/>
                      <a:pt x="672876" y="294612"/>
                    </a:cubicBezTo>
                    <a:cubicBezTo>
                      <a:pt x="731613" y="299375"/>
                      <a:pt x="768126" y="292628"/>
                      <a:pt x="799082" y="280325"/>
                    </a:cubicBezTo>
                    <a:cubicBezTo>
                      <a:pt x="830038" y="268022"/>
                      <a:pt x="848294" y="242224"/>
                      <a:pt x="858613" y="220793"/>
                    </a:cubicBezTo>
                    <a:cubicBezTo>
                      <a:pt x="868932" y="199362"/>
                      <a:pt x="869328" y="172771"/>
                      <a:pt x="860994" y="151737"/>
                    </a:cubicBezTo>
                    <a:cubicBezTo>
                      <a:pt x="852660" y="130703"/>
                      <a:pt x="810989" y="111653"/>
                      <a:pt x="808608" y="94587"/>
                    </a:cubicBezTo>
                    <a:cubicBezTo>
                      <a:pt x="806227" y="77521"/>
                      <a:pt x="834802" y="50533"/>
                      <a:pt x="846708" y="35055"/>
                    </a:cubicBezTo>
                    <a:cubicBezTo>
                      <a:pt x="858614" y="19577"/>
                      <a:pt x="862978" y="-7012"/>
                      <a:pt x="880044" y="171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0" name="任意多边形 1489"/>
              <p:cNvSpPr/>
              <p:nvPr/>
            </p:nvSpPr>
            <p:spPr>
              <a:xfrm>
                <a:off x="7119482" y="5273723"/>
                <a:ext cx="809542" cy="395084"/>
              </a:xfrm>
              <a:custGeom>
                <a:avLst/>
                <a:gdLst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93497 h 1011108"/>
                  <a:gd name="connsiteX5" fmla="*/ 232709 w 2075592"/>
                  <a:gd name="connsiteY5" fmla="*/ 307784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63703 w 2075592"/>
                  <a:gd name="connsiteY11" fmla="*/ 812609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16028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5584 w 2075592"/>
                  <a:gd name="connsiteY40" fmla="*/ 531622 h 1011108"/>
                  <a:gd name="connsiteX41" fmla="*/ 270809 w 2075592"/>
                  <a:gd name="connsiteY41" fmla="*/ 474472 h 1011108"/>
                  <a:gd name="connsiteX42" fmla="*/ 239853 w 2075592"/>
                  <a:gd name="connsiteY42" fmla="*/ 414940 h 1011108"/>
                  <a:gd name="connsiteX43" fmla="*/ 337484 w 2075592"/>
                  <a:gd name="connsiteY43" fmla="*/ 383984 h 1011108"/>
                  <a:gd name="connsiteX44" fmla="*/ 489884 w 2075592"/>
                  <a:gd name="connsiteY44" fmla="*/ 424465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93497 h 1011108"/>
                  <a:gd name="connsiteX5" fmla="*/ 232709 w 2075592"/>
                  <a:gd name="connsiteY5" fmla="*/ 307784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63703 w 2075592"/>
                  <a:gd name="connsiteY11" fmla="*/ 812609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5584 w 2075592"/>
                  <a:gd name="connsiteY40" fmla="*/ 531622 h 1011108"/>
                  <a:gd name="connsiteX41" fmla="*/ 270809 w 2075592"/>
                  <a:gd name="connsiteY41" fmla="*/ 474472 h 1011108"/>
                  <a:gd name="connsiteX42" fmla="*/ 239853 w 2075592"/>
                  <a:gd name="connsiteY42" fmla="*/ 414940 h 1011108"/>
                  <a:gd name="connsiteX43" fmla="*/ 337484 w 2075592"/>
                  <a:gd name="connsiteY43" fmla="*/ 383984 h 1011108"/>
                  <a:gd name="connsiteX44" fmla="*/ 489884 w 2075592"/>
                  <a:gd name="connsiteY44" fmla="*/ 424465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93497 h 1011108"/>
                  <a:gd name="connsiteX5" fmla="*/ 232709 w 2075592"/>
                  <a:gd name="connsiteY5" fmla="*/ 307784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5584 w 2075592"/>
                  <a:gd name="connsiteY40" fmla="*/ 531622 h 1011108"/>
                  <a:gd name="connsiteX41" fmla="*/ 270809 w 2075592"/>
                  <a:gd name="connsiteY41" fmla="*/ 474472 h 1011108"/>
                  <a:gd name="connsiteX42" fmla="*/ 239853 w 2075592"/>
                  <a:gd name="connsiteY42" fmla="*/ 414940 h 1011108"/>
                  <a:gd name="connsiteX43" fmla="*/ 337484 w 2075592"/>
                  <a:gd name="connsiteY43" fmla="*/ 383984 h 1011108"/>
                  <a:gd name="connsiteX44" fmla="*/ 489884 w 2075592"/>
                  <a:gd name="connsiteY44" fmla="*/ 424465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93497 h 1011108"/>
                  <a:gd name="connsiteX5" fmla="*/ 232709 w 2075592"/>
                  <a:gd name="connsiteY5" fmla="*/ 307784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39853 w 2075592"/>
                  <a:gd name="connsiteY42" fmla="*/ 414940 h 1011108"/>
                  <a:gd name="connsiteX43" fmla="*/ 337484 w 2075592"/>
                  <a:gd name="connsiteY43" fmla="*/ 383984 h 1011108"/>
                  <a:gd name="connsiteX44" fmla="*/ 489884 w 2075592"/>
                  <a:gd name="connsiteY44" fmla="*/ 424465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93497 h 1011108"/>
                  <a:gd name="connsiteX5" fmla="*/ 232709 w 2075592"/>
                  <a:gd name="connsiteY5" fmla="*/ 307784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46997 w 2075592"/>
                  <a:gd name="connsiteY42" fmla="*/ 422084 h 1011108"/>
                  <a:gd name="connsiteX43" fmla="*/ 337484 w 2075592"/>
                  <a:gd name="connsiteY43" fmla="*/ 383984 h 1011108"/>
                  <a:gd name="connsiteX44" fmla="*/ 489884 w 2075592"/>
                  <a:gd name="connsiteY44" fmla="*/ 424465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93497 h 1011108"/>
                  <a:gd name="connsiteX5" fmla="*/ 232709 w 2075592"/>
                  <a:gd name="connsiteY5" fmla="*/ 307784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46997 w 2075592"/>
                  <a:gd name="connsiteY42" fmla="*/ 422084 h 1011108"/>
                  <a:gd name="connsiteX43" fmla="*/ 347009 w 2075592"/>
                  <a:gd name="connsiteY43" fmla="*/ 405415 h 1011108"/>
                  <a:gd name="connsiteX44" fmla="*/ 489884 w 2075592"/>
                  <a:gd name="connsiteY44" fmla="*/ 424465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93497 h 1011108"/>
                  <a:gd name="connsiteX5" fmla="*/ 232709 w 2075592"/>
                  <a:gd name="connsiteY5" fmla="*/ 307784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46997 w 2075592"/>
                  <a:gd name="connsiteY42" fmla="*/ 422084 h 1011108"/>
                  <a:gd name="connsiteX43" fmla="*/ 347009 w 2075592"/>
                  <a:gd name="connsiteY43" fmla="*/ 405415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93497 h 1011108"/>
                  <a:gd name="connsiteX5" fmla="*/ 232709 w 2075592"/>
                  <a:gd name="connsiteY5" fmla="*/ 307784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7009 w 2075592"/>
                  <a:gd name="connsiteY43" fmla="*/ 405415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93497 h 1011108"/>
                  <a:gd name="connsiteX5" fmla="*/ 232709 w 2075592"/>
                  <a:gd name="connsiteY5" fmla="*/ 307784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7784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5609 w 2075592"/>
                  <a:gd name="connsiteY3" fmla="*/ 357790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54353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75772 w 2075592"/>
                  <a:gd name="connsiteY80" fmla="*/ 603059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3853 w 2075592"/>
                  <a:gd name="connsiteY79" fmla="*/ 645922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68566 w 2075592"/>
                  <a:gd name="connsiteY52" fmla="*/ 462565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16253 w 2075592"/>
                  <a:gd name="connsiteY91" fmla="*/ 512572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06728 w 2075592"/>
                  <a:gd name="connsiteY69" fmla="*/ 503047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23397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35303 w 2075592"/>
                  <a:gd name="connsiteY69" fmla="*/ 500666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42434 w 2075592"/>
                  <a:gd name="connsiteY90" fmla="*/ 586390 h 1011108"/>
                  <a:gd name="connsiteX91" fmla="*/ 1923397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35303 w 2075592"/>
                  <a:gd name="connsiteY69" fmla="*/ 500666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35290 w 2075592"/>
                  <a:gd name="connsiteY90" fmla="*/ 593534 h 1011108"/>
                  <a:gd name="connsiteX91" fmla="*/ 1923397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35303 w 2075592"/>
                  <a:gd name="connsiteY69" fmla="*/ 500666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42397 w 2075592"/>
                  <a:gd name="connsiteY73" fmla="*/ 686403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35290 w 2075592"/>
                  <a:gd name="connsiteY90" fmla="*/ 593534 h 1011108"/>
                  <a:gd name="connsiteX91" fmla="*/ 1921016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35303 w 2075592"/>
                  <a:gd name="connsiteY69" fmla="*/ 500666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51922 w 2075592"/>
                  <a:gd name="connsiteY73" fmla="*/ 672115 h 1011108"/>
                  <a:gd name="connsiteX74" fmla="*/ 1499534 w 2075592"/>
                  <a:gd name="connsiteY74" fmla="*/ 712597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35290 w 2075592"/>
                  <a:gd name="connsiteY90" fmla="*/ 593534 h 1011108"/>
                  <a:gd name="connsiteX91" fmla="*/ 1921016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35303 w 2075592"/>
                  <a:gd name="connsiteY69" fmla="*/ 500666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51922 w 2075592"/>
                  <a:gd name="connsiteY73" fmla="*/ 672115 h 1011108"/>
                  <a:gd name="connsiteX74" fmla="*/ 1516202 w 2075592"/>
                  <a:gd name="connsiteY74" fmla="*/ 684022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35290 w 2075592"/>
                  <a:gd name="connsiteY90" fmla="*/ 593534 h 1011108"/>
                  <a:gd name="connsiteX91" fmla="*/ 1921016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35303 w 2075592"/>
                  <a:gd name="connsiteY69" fmla="*/ 500666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51922 w 2075592"/>
                  <a:gd name="connsiteY73" fmla="*/ 672115 h 1011108"/>
                  <a:gd name="connsiteX74" fmla="*/ 1516202 w 2075592"/>
                  <a:gd name="connsiteY74" fmla="*/ 684022 h 1011108"/>
                  <a:gd name="connsiteX75" fmla="*/ 1487628 w 2075592"/>
                  <a:gd name="connsiteY75" fmla="*/ 755459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35290 w 2075592"/>
                  <a:gd name="connsiteY90" fmla="*/ 593534 h 1011108"/>
                  <a:gd name="connsiteX91" fmla="*/ 1921016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35303 w 2075592"/>
                  <a:gd name="connsiteY69" fmla="*/ 500666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51922 w 2075592"/>
                  <a:gd name="connsiteY73" fmla="*/ 672115 h 1011108"/>
                  <a:gd name="connsiteX74" fmla="*/ 1516202 w 2075592"/>
                  <a:gd name="connsiteY74" fmla="*/ 684022 h 1011108"/>
                  <a:gd name="connsiteX75" fmla="*/ 1482866 w 2075592"/>
                  <a:gd name="connsiteY75" fmla="*/ 738790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35290 w 2075592"/>
                  <a:gd name="connsiteY90" fmla="*/ 593534 h 1011108"/>
                  <a:gd name="connsiteX91" fmla="*/ 1921016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35303 w 2075592"/>
                  <a:gd name="connsiteY69" fmla="*/ 500666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51922 w 2075592"/>
                  <a:gd name="connsiteY73" fmla="*/ 669734 h 1011108"/>
                  <a:gd name="connsiteX74" fmla="*/ 1516202 w 2075592"/>
                  <a:gd name="connsiteY74" fmla="*/ 684022 h 1011108"/>
                  <a:gd name="connsiteX75" fmla="*/ 1482866 w 2075592"/>
                  <a:gd name="connsiteY75" fmla="*/ 738790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4772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35290 w 2075592"/>
                  <a:gd name="connsiteY90" fmla="*/ 593534 h 1011108"/>
                  <a:gd name="connsiteX91" fmla="*/ 1921016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35303 w 2075592"/>
                  <a:gd name="connsiteY69" fmla="*/ 500666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51922 w 2075592"/>
                  <a:gd name="connsiteY73" fmla="*/ 669734 h 1011108"/>
                  <a:gd name="connsiteX74" fmla="*/ 1516202 w 2075592"/>
                  <a:gd name="connsiteY74" fmla="*/ 684022 h 1011108"/>
                  <a:gd name="connsiteX75" fmla="*/ 1482866 w 2075592"/>
                  <a:gd name="connsiteY75" fmla="*/ 738790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7153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35290 w 2075592"/>
                  <a:gd name="connsiteY90" fmla="*/ 593534 h 1011108"/>
                  <a:gd name="connsiteX91" fmla="*/ 1921016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49466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35303 w 2075592"/>
                  <a:gd name="connsiteY69" fmla="*/ 500666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51922 w 2075592"/>
                  <a:gd name="connsiteY73" fmla="*/ 669734 h 1011108"/>
                  <a:gd name="connsiteX74" fmla="*/ 1516202 w 2075592"/>
                  <a:gd name="connsiteY74" fmla="*/ 684022 h 1011108"/>
                  <a:gd name="connsiteX75" fmla="*/ 1482866 w 2075592"/>
                  <a:gd name="connsiteY75" fmla="*/ 738790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7153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35290 w 2075592"/>
                  <a:gd name="connsiteY90" fmla="*/ 593534 h 1011108"/>
                  <a:gd name="connsiteX91" fmla="*/ 1921016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68516 w 2075592"/>
                  <a:gd name="connsiteY107" fmla="*/ 136334 h 1011108"/>
                  <a:gd name="connsiteX108" fmla="*/ 958991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540 h 1011108"/>
                  <a:gd name="connsiteX1" fmla="*/ 820878 w 2075592"/>
                  <a:gd name="connsiteY1" fmla="*/ 345884 h 1011108"/>
                  <a:gd name="connsiteX2" fmla="*/ 689909 w 2075592"/>
                  <a:gd name="connsiteY2" fmla="*/ 372078 h 1011108"/>
                  <a:gd name="connsiteX3" fmla="*/ 577991 w 2075592"/>
                  <a:gd name="connsiteY3" fmla="*/ 353027 h 1011108"/>
                  <a:gd name="connsiteX4" fmla="*/ 420828 w 2075592"/>
                  <a:gd name="connsiteY4" fmla="*/ 288734 h 1011108"/>
                  <a:gd name="connsiteX5" fmla="*/ 232709 w 2075592"/>
                  <a:gd name="connsiteY5" fmla="*/ 305402 h 1011108"/>
                  <a:gd name="connsiteX6" fmla="*/ 125553 w 2075592"/>
                  <a:gd name="connsiteY6" fmla="*/ 405415 h 1011108"/>
                  <a:gd name="connsiteX7" fmla="*/ 156509 w 2075592"/>
                  <a:gd name="connsiteY7" fmla="*/ 522097 h 1011108"/>
                  <a:gd name="connsiteX8" fmla="*/ 294622 w 2075592"/>
                  <a:gd name="connsiteY8" fmla="*/ 617347 h 1011108"/>
                  <a:gd name="connsiteX9" fmla="*/ 475597 w 2075592"/>
                  <a:gd name="connsiteY9" fmla="*/ 648303 h 1011108"/>
                  <a:gd name="connsiteX10" fmla="*/ 568466 w 2075592"/>
                  <a:gd name="connsiteY10" fmla="*/ 714978 h 1011108"/>
                  <a:gd name="connsiteX11" fmla="*/ 551797 w 2075592"/>
                  <a:gd name="connsiteY11" fmla="*/ 810228 h 1011108"/>
                  <a:gd name="connsiteX12" fmla="*/ 444641 w 2075592"/>
                  <a:gd name="connsiteY12" fmla="*/ 864997 h 1011108"/>
                  <a:gd name="connsiteX13" fmla="*/ 304147 w 2075592"/>
                  <a:gd name="connsiteY13" fmla="*/ 876903 h 1011108"/>
                  <a:gd name="connsiteX14" fmla="*/ 182703 w 2075592"/>
                  <a:gd name="connsiteY14" fmla="*/ 834040 h 1011108"/>
                  <a:gd name="connsiteX15" fmla="*/ 125553 w 2075592"/>
                  <a:gd name="connsiteY15" fmla="*/ 755459 h 1011108"/>
                  <a:gd name="connsiteX16" fmla="*/ 116028 w 2075592"/>
                  <a:gd name="connsiteY16" fmla="*/ 650684 h 1011108"/>
                  <a:gd name="connsiteX17" fmla="*/ 125553 w 2075592"/>
                  <a:gd name="connsiteY17" fmla="*/ 598297 h 1011108"/>
                  <a:gd name="connsiteX18" fmla="*/ 204134 w 2075592"/>
                  <a:gd name="connsiteY18" fmla="*/ 605440 h 1011108"/>
                  <a:gd name="connsiteX19" fmla="*/ 244616 w 2075592"/>
                  <a:gd name="connsiteY19" fmla="*/ 643540 h 1011108"/>
                  <a:gd name="connsiteX20" fmla="*/ 339866 w 2075592"/>
                  <a:gd name="connsiteY20" fmla="*/ 676878 h 1011108"/>
                  <a:gd name="connsiteX21" fmla="*/ 392253 w 2075592"/>
                  <a:gd name="connsiteY21" fmla="*/ 734028 h 1011108"/>
                  <a:gd name="connsiteX22" fmla="*/ 475597 w 2075592"/>
                  <a:gd name="connsiteY22" fmla="*/ 760222 h 1011108"/>
                  <a:gd name="connsiteX23" fmla="*/ 570847 w 2075592"/>
                  <a:gd name="connsiteY23" fmla="*/ 741172 h 1011108"/>
                  <a:gd name="connsiteX24" fmla="*/ 520841 w 2075592"/>
                  <a:gd name="connsiteY24" fmla="*/ 669734 h 1011108"/>
                  <a:gd name="connsiteX25" fmla="*/ 420828 w 2075592"/>
                  <a:gd name="connsiteY25" fmla="*/ 641159 h 1011108"/>
                  <a:gd name="connsiteX26" fmla="*/ 325578 w 2075592"/>
                  <a:gd name="connsiteY26" fmla="*/ 629253 h 1011108"/>
                  <a:gd name="connsiteX27" fmla="*/ 208897 w 2075592"/>
                  <a:gd name="connsiteY27" fmla="*/ 572103 h 1011108"/>
                  <a:gd name="connsiteX28" fmla="*/ 142222 w 2075592"/>
                  <a:gd name="connsiteY28" fmla="*/ 512572 h 1011108"/>
                  <a:gd name="connsiteX29" fmla="*/ 32684 w 2075592"/>
                  <a:gd name="connsiteY29" fmla="*/ 524478 h 1011108"/>
                  <a:gd name="connsiteX30" fmla="*/ 1728 w 2075592"/>
                  <a:gd name="connsiteY30" fmla="*/ 569722 h 1011108"/>
                  <a:gd name="connsiteX31" fmla="*/ 6491 w 2075592"/>
                  <a:gd name="connsiteY31" fmla="*/ 700690 h 1011108"/>
                  <a:gd name="connsiteX32" fmla="*/ 27922 w 2075592"/>
                  <a:gd name="connsiteY32" fmla="*/ 819753 h 1011108"/>
                  <a:gd name="connsiteX33" fmla="*/ 139841 w 2075592"/>
                  <a:gd name="connsiteY33" fmla="*/ 948340 h 1011108"/>
                  <a:gd name="connsiteX34" fmla="*/ 311291 w 2075592"/>
                  <a:gd name="connsiteY34" fmla="*/ 1003109 h 1011108"/>
                  <a:gd name="connsiteX35" fmla="*/ 516078 w 2075592"/>
                  <a:gd name="connsiteY35" fmla="*/ 948340 h 1011108"/>
                  <a:gd name="connsiteX36" fmla="*/ 637522 w 2075592"/>
                  <a:gd name="connsiteY36" fmla="*/ 824515 h 1011108"/>
                  <a:gd name="connsiteX37" fmla="*/ 682766 w 2075592"/>
                  <a:gd name="connsiteY37" fmla="*/ 703072 h 1011108"/>
                  <a:gd name="connsiteX38" fmla="*/ 627997 w 2075592"/>
                  <a:gd name="connsiteY38" fmla="*/ 603059 h 1011108"/>
                  <a:gd name="connsiteX39" fmla="*/ 508934 w 2075592"/>
                  <a:gd name="connsiteY39" fmla="*/ 538765 h 1011108"/>
                  <a:gd name="connsiteX40" fmla="*/ 377965 w 2075592"/>
                  <a:gd name="connsiteY40" fmla="*/ 522097 h 1011108"/>
                  <a:gd name="connsiteX41" fmla="*/ 270809 w 2075592"/>
                  <a:gd name="connsiteY41" fmla="*/ 474472 h 1011108"/>
                  <a:gd name="connsiteX42" fmla="*/ 261284 w 2075592"/>
                  <a:gd name="connsiteY42" fmla="*/ 412559 h 1011108"/>
                  <a:gd name="connsiteX43" fmla="*/ 349390 w 2075592"/>
                  <a:gd name="connsiteY43" fmla="*/ 400653 h 1011108"/>
                  <a:gd name="connsiteX44" fmla="*/ 489884 w 2075592"/>
                  <a:gd name="connsiteY44" fmla="*/ 436371 h 1011108"/>
                  <a:gd name="connsiteX45" fmla="*/ 625616 w 2075592"/>
                  <a:gd name="connsiteY45" fmla="*/ 472090 h 1011108"/>
                  <a:gd name="connsiteX46" fmla="*/ 782778 w 2075592"/>
                  <a:gd name="connsiteY46" fmla="*/ 455422 h 1011108"/>
                  <a:gd name="connsiteX47" fmla="*/ 897078 w 2075592"/>
                  <a:gd name="connsiteY47" fmla="*/ 407797 h 1011108"/>
                  <a:gd name="connsiteX48" fmla="*/ 1004234 w 2075592"/>
                  <a:gd name="connsiteY48" fmla="*/ 333978 h 1011108"/>
                  <a:gd name="connsiteX49" fmla="*/ 1032809 w 2075592"/>
                  <a:gd name="connsiteY49" fmla="*/ 305403 h 1011108"/>
                  <a:gd name="connsiteX50" fmla="*/ 1089959 w 2075592"/>
                  <a:gd name="connsiteY50" fmla="*/ 362553 h 1011108"/>
                  <a:gd name="connsiteX51" fmla="*/ 1211403 w 2075592"/>
                  <a:gd name="connsiteY51" fmla="*/ 441134 h 1011108"/>
                  <a:gd name="connsiteX52" fmla="*/ 1378091 w 2075592"/>
                  <a:gd name="connsiteY52" fmla="*/ 472090 h 1011108"/>
                  <a:gd name="connsiteX53" fmla="*/ 1525728 w 2075592"/>
                  <a:gd name="connsiteY53" fmla="*/ 460184 h 1011108"/>
                  <a:gd name="connsiteX54" fmla="*/ 1635266 w 2075592"/>
                  <a:gd name="connsiteY54" fmla="*/ 403034 h 1011108"/>
                  <a:gd name="connsiteX55" fmla="*/ 1766234 w 2075592"/>
                  <a:gd name="connsiteY55" fmla="*/ 383984 h 1011108"/>
                  <a:gd name="connsiteX56" fmla="*/ 1828147 w 2075592"/>
                  <a:gd name="connsiteY56" fmla="*/ 431609 h 1011108"/>
                  <a:gd name="connsiteX57" fmla="*/ 1756709 w 2075592"/>
                  <a:gd name="connsiteY57" fmla="*/ 505428 h 1011108"/>
                  <a:gd name="connsiteX58" fmla="*/ 1625741 w 2075592"/>
                  <a:gd name="connsiteY58" fmla="*/ 548290 h 1011108"/>
                  <a:gd name="connsiteX59" fmla="*/ 1490009 w 2075592"/>
                  <a:gd name="connsiteY59" fmla="*/ 593534 h 1011108"/>
                  <a:gd name="connsiteX60" fmla="*/ 1394759 w 2075592"/>
                  <a:gd name="connsiteY60" fmla="*/ 669734 h 1011108"/>
                  <a:gd name="connsiteX61" fmla="*/ 1370947 w 2075592"/>
                  <a:gd name="connsiteY61" fmla="*/ 798322 h 1011108"/>
                  <a:gd name="connsiteX62" fmla="*/ 1509059 w 2075592"/>
                  <a:gd name="connsiteY62" fmla="*/ 936434 h 1011108"/>
                  <a:gd name="connsiteX63" fmla="*/ 1730516 w 2075592"/>
                  <a:gd name="connsiteY63" fmla="*/ 1010253 h 1011108"/>
                  <a:gd name="connsiteX64" fmla="*/ 1911491 w 2075592"/>
                  <a:gd name="connsiteY64" fmla="*/ 967390 h 1011108"/>
                  <a:gd name="connsiteX65" fmla="*/ 2023409 w 2075592"/>
                  <a:gd name="connsiteY65" fmla="*/ 834040 h 1011108"/>
                  <a:gd name="connsiteX66" fmla="*/ 2073416 w 2075592"/>
                  <a:gd name="connsiteY66" fmla="*/ 679259 h 1011108"/>
                  <a:gd name="connsiteX67" fmla="*/ 2059128 w 2075592"/>
                  <a:gd name="connsiteY67" fmla="*/ 555434 h 1011108"/>
                  <a:gd name="connsiteX68" fmla="*/ 1992453 w 2075592"/>
                  <a:gd name="connsiteY68" fmla="*/ 510190 h 1011108"/>
                  <a:gd name="connsiteX69" fmla="*/ 1935303 w 2075592"/>
                  <a:gd name="connsiteY69" fmla="*/ 500666 h 1011108"/>
                  <a:gd name="connsiteX70" fmla="*/ 1851959 w 2075592"/>
                  <a:gd name="connsiteY70" fmla="*/ 588772 h 1011108"/>
                  <a:gd name="connsiteX71" fmla="*/ 1735278 w 2075592"/>
                  <a:gd name="connsiteY71" fmla="*/ 614965 h 1011108"/>
                  <a:gd name="connsiteX72" fmla="*/ 1623359 w 2075592"/>
                  <a:gd name="connsiteY72" fmla="*/ 643540 h 1011108"/>
                  <a:gd name="connsiteX73" fmla="*/ 1551922 w 2075592"/>
                  <a:gd name="connsiteY73" fmla="*/ 669734 h 1011108"/>
                  <a:gd name="connsiteX74" fmla="*/ 1516202 w 2075592"/>
                  <a:gd name="connsiteY74" fmla="*/ 684022 h 1011108"/>
                  <a:gd name="connsiteX75" fmla="*/ 1482866 w 2075592"/>
                  <a:gd name="connsiteY75" fmla="*/ 738790 h 1011108"/>
                  <a:gd name="connsiteX76" fmla="*/ 1509059 w 2075592"/>
                  <a:gd name="connsiteY76" fmla="*/ 786415 h 1011108"/>
                  <a:gd name="connsiteX77" fmla="*/ 1556684 w 2075592"/>
                  <a:gd name="connsiteY77" fmla="*/ 772128 h 1011108"/>
                  <a:gd name="connsiteX78" fmla="*/ 1682891 w 2075592"/>
                  <a:gd name="connsiteY78" fmla="*/ 724503 h 1011108"/>
                  <a:gd name="connsiteX79" fmla="*/ 1768616 w 2075592"/>
                  <a:gd name="connsiteY79" fmla="*/ 653066 h 1011108"/>
                  <a:gd name="connsiteX80" fmla="*/ 1880534 w 2075592"/>
                  <a:gd name="connsiteY80" fmla="*/ 614966 h 1011108"/>
                  <a:gd name="connsiteX81" fmla="*/ 1947209 w 2075592"/>
                  <a:gd name="connsiteY81" fmla="*/ 629253 h 1011108"/>
                  <a:gd name="connsiteX82" fmla="*/ 1954353 w 2075592"/>
                  <a:gd name="connsiteY82" fmla="*/ 724503 h 1011108"/>
                  <a:gd name="connsiteX83" fmla="*/ 1868628 w 2075592"/>
                  <a:gd name="connsiteY83" fmla="*/ 853090 h 1011108"/>
                  <a:gd name="connsiteX84" fmla="*/ 1737659 w 2075592"/>
                  <a:gd name="connsiteY84" fmla="*/ 893572 h 1011108"/>
                  <a:gd name="connsiteX85" fmla="*/ 1587641 w 2075592"/>
                  <a:gd name="connsiteY85" fmla="*/ 853090 h 1011108"/>
                  <a:gd name="connsiteX86" fmla="*/ 1499534 w 2075592"/>
                  <a:gd name="connsiteY86" fmla="*/ 781653 h 1011108"/>
                  <a:gd name="connsiteX87" fmla="*/ 1497153 w 2075592"/>
                  <a:gd name="connsiteY87" fmla="*/ 703072 h 1011108"/>
                  <a:gd name="connsiteX88" fmla="*/ 1618597 w 2075592"/>
                  <a:gd name="connsiteY88" fmla="*/ 641159 h 1011108"/>
                  <a:gd name="connsiteX89" fmla="*/ 1754328 w 2075592"/>
                  <a:gd name="connsiteY89" fmla="*/ 612584 h 1011108"/>
                  <a:gd name="connsiteX90" fmla="*/ 1835290 w 2075592"/>
                  <a:gd name="connsiteY90" fmla="*/ 593534 h 1011108"/>
                  <a:gd name="connsiteX91" fmla="*/ 1921016 w 2075592"/>
                  <a:gd name="connsiteY91" fmla="*/ 517334 h 1011108"/>
                  <a:gd name="connsiteX92" fmla="*/ 1949591 w 2075592"/>
                  <a:gd name="connsiteY92" fmla="*/ 422084 h 1011108"/>
                  <a:gd name="connsiteX93" fmla="*/ 1897203 w 2075592"/>
                  <a:gd name="connsiteY93" fmla="*/ 343503 h 1011108"/>
                  <a:gd name="connsiteX94" fmla="*/ 1799572 w 2075592"/>
                  <a:gd name="connsiteY94" fmla="*/ 293497 h 1011108"/>
                  <a:gd name="connsiteX95" fmla="*/ 1637647 w 2075592"/>
                  <a:gd name="connsiteY95" fmla="*/ 293497 h 1011108"/>
                  <a:gd name="connsiteX96" fmla="*/ 1563828 w 2075592"/>
                  <a:gd name="connsiteY96" fmla="*/ 324453 h 1011108"/>
                  <a:gd name="connsiteX97" fmla="*/ 1447147 w 2075592"/>
                  <a:gd name="connsiteY97" fmla="*/ 376840 h 1011108"/>
                  <a:gd name="connsiteX98" fmla="*/ 1278078 w 2075592"/>
                  <a:gd name="connsiteY98" fmla="*/ 355409 h 1011108"/>
                  <a:gd name="connsiteX99" fmla="*/ 1178066 w 2075592"/>
                  <a:gd name="connsiteY99" fmla="*/ 298259 h 1011108"/>
                  <a:gd name="connsiteX100" fmla="*/ 1111391 w 2075592"/>
                  <a:gd name="connsiteY100" fmla="*/ 205390 h 1011108"/>
                  <a:gd name="connsiteX101" fmla="*/ 1111391 w 2075592"/>
                  <a:gd name="connsiteY101" fmla="*/ 122047 h 1011108"/>
                  <a:gd name="connsiteX102" fmla="*/ 1130441 w 2075592"/>
                  <a:gd name="connsiteY102" fmla="*/ 67278 h 1011108"/>
                  <a:gd name="connsiteX103" fmla="*/ 1099484 w 2075592"/>
                  <a:gd name="connsiteY103" fmla="*/ 36322 h 1011108"/>
                  <a:gd name="connsiteX104" fmla="*/ 1032809 w 2075592"/>
                  <a:gd name="connsiteY104" fmla="*/ 603 h 1011108"/>
                  <a:gd name="connsiteX105" fmla="*/ 951847 w 2075592"/>
                  <a:gd name="connsiteY105" fmla="*/ 17272 h 1011108"/>
                  <a:gd name="connsiteX106" fmla="*/ 935178 w 2075592"/>
                  <a:gd name="connsiteY106" fmla="*/ 60134 h 1011108"/>
                  <a:gd name="connsiteX107" fmla="*/ 973278 w 2075592"/>
                  <a:gd name="connsiteY107" fmla="*/ 141096 h 1011108"/>
                  <a:gd name="connsiteX108" fmla="*/ 958991 w 2075592"/>
                  <a:gd name="connsiteY108" fmla="*/ 207772 h 1011108"/>
                  <a:gd name="connsiteX109" fmla="*/ 920891 w 2075592"/>
                  <a:gd name="connsiteY109" fmla="*/ 262540 h 1011108"/>
                  <a:gd name="connsiteX0" fmla="*/ 920891 w 2075592"/>
                  <a:gd name="connsiteY0" fmla="*/ 262426 h 1010994"/>
                  <a:gd name="connsiteX1" fmla="*/ 820878 w 2075592"/>
                  <a:gd name="connsiteY1" fmla="*/ 345770 h 1010994"/>
                  <a:gd name="connsiteX2" fmla="*/ 689909 w 2075592"/>
                  <a:gd name="connsiteY2" fmla="*/ 371964 h 1010994"/>
                  <a:gd name="connsiteX3" fmla="*/ 577991 w 2075592"/>
                  <a:gd name="connsiteY3" fmla="*/ 352913 h 1010994"/>
                  <a:gd name="connsiteX4" fmla="*/ 420828 w 2075592"/>
                  <a:gd name="connsiteY4" fmla="*/ 288620 h 1010994"/>
                  <a:gd name="connsiteX5" fmla="*/ 232709 w 2075592"/>
                  <a:gd name="connsiteY5" fmla="*/ 305288 h 1010994"/>
                  <a:gd name="connsiteX6" fmla="*/ 125553 w 2075592"/>
                  <a:gd name="connsiteY6" fmla="*/ 405301 h 1010994"/>
                  <a:gd name="connsiteX7" fmla="*/ 156509 w 2075592"/>
                  <a:gd name="connsiteY7" fmla="*/ 521983 h 1010994"/>
                  <a:gd name="connsiteX8" fmla="*/ 294622 w 2075592"/>
                  <a:gd name="connsiteY8" fmla="*/ 617233 h 1010994"/>
                  <a:gd name="connsiteX9" fmla="*/ 475597 w 2075592"/>
                  <a:gd name="connsiteY9" fmla="*/ 648189 h 1010994"/>
                  <a:gd name="connsiteX10" fmla="*/ 568466 w 2075592"/>
                  <a:gd name="connsiteY10" fmla="*/ 714864 h 1010994"/>
                  <a:gd name="connsiteX11" fmla="*/ 551797 w 2075592"/>
                  <a:gd name="connsiteY11" fmla="*/ 810114 h 1010994"/>
                  <a:gd name="connsiteX12" fmla="*/ 444641 w 2075592"/>
                  <a:gd name="connsiteY12" fmla="*/ 864883 h 1010994"/>
                  <a:gd name="connsiteX13" fmla="*/ 304147 w 2075592"/>
                  <a:gd name="connsiteY13" fmla="*/ 876789 h 1010994"/>
                  <a:gd name="connsiteX14" fmla="*/ 182703 w 2075592"/>
                  <a:gd name="connsiteY14" fmla="*/ 833926 h 1010994"/>
                  <a:gd name="connsiteX15" fmla="*/ 125553 w 2075592"/>
                  <a:gd name="connsiteY15" fmla="*/ 755345 h 1010994"/>
                  <a:gd name="connsiteX16" fmla="*/ 116028 w 2075592"/>
                  <a:gd name="connsiteY16" fmla="*/ 650570 h 1010994"/>
                  <a:gd name="connsiteX17" fmla="*/ 125553 w 2075592"/>
                  <a:gd name="connsiteY17" fmla="*/ 598183 h 1010994"/>
                  <a:gd name="connsiteX18" fmla="*/ 204134 w 2075592"/>
                  <a:gd name="connsiteY18" fmla="*/ 605326 h 1010994"/>
                  <a:gd name="connsiteX19" fmla="*/ 244616 w 2075592"/>
                  <a:gd name="connsiteY19" fmla="*/ 643426 h 1010994"/>
                  <a:gd name="connsiteX20" fmla="*/ 339866 w 2075592"/>
                  <a:gd name="connsiteY20" fmla="*/ 676764 h 1010994"/>
                  <a:gd name="connsiteX21" fmla="*/ 392253 w 2075592"/>
                  <a:gd name="connsiteY21" fmla="*/ 733914 h 1010994"/>
                  <a:gd name="connsiteX22" fmla="*/ 475597 w 2075592"/>
                  <a:gd name="connsiteY22" fmla="*/ 760108 h 1010994"/>
                  <a:gd name="connsiteX23" fmla="*/ 570847 w 2075592"/>
                  <a:gd name="connsiteY23" fmla="*/ 741058 h 1010994"/>
                  <a:gd name="connsiteX24" fmla="*/ 520841 w 2075592"/>
                  <a:gd name="connsiteY24" fmla="*/ 669620 h 1010994"/>
                  <a:gd name="connsiteX25" fmla="*/ 420828 w 2075592"/>
                  <a:gd name="connsiteY25" fmla="*/ 641045 h 1010994"/>
                  <a:gd name="connsiteX26" fmla="*/ 325578 w 2075592"/>
                  <a:gd name="connsiteY26" fmla="*/ 629139 h 1010994"/>
                  <a:gd name="connsiteX27" fmla="*/ 208897 w 2075592"/>
                  <a:gd name="connsiteY27" fmla="*/ 571989 h 1010994"/>
                  <a:gd name="connsiteX28" fmla="*/ 142222 w 2075592"/>
                  <a:gd name="connsiteY28" fmla="*/ 512458 h 1010994"/>
                  <a:gd name="connsiteX29" fmla="*/ 32684 w 2075592"/>
                  <a:gd name="connsiteY29" fmla="*/ 524364 h 1010994"/>
                  <a:gd name="connsiteX30" fmla="*/ 1728 w 2075592"/>
                  <a:gd name="connsiteY30" fmla="*/ 569608 h 1010994"/>
                  <a:gd name="connsiteX31" fmla="*/ 6491 w 2075592"/>
                  <a:gd name="connsiteY31" fmla="*/ 700576 h 1010994"/>
                  <a:gd name="connsiteX32" fmla="*/ 27922 w 2075592"/>
                  <a:gd name="connsiteY32" fmla="*/ 819639 h 1010994"/>
                  <a:gd name="connsiteX33" fmla="*/ 139841 w 2075592"/>
                  <a:gd name="connsiteY33" fmla="*/ 948226 h 1010994"/>
                  <a:gd name="connsiteX34" fmla="*/ 311291 w 2075592"/>
                  <a:gd name="connsiteY34" fmla="*/ 1002995 h 1010994"/>
                  <a:gd name="connsiteX35" fmla="*/ 516078 w 2075592"/>
                  <a:gd name="connsiteY35" fmla="*/ 948226 h 1010994"/>
                  <a:gd name="connsiteX36" fmla="*/ 637522 w 2075592"/>
                  <a:gd name="connsiteY36" fmla="*/ 824401 h 1010994"/>
                  <a:gd name="connsiteX37" fmla="*/ 682766 w 2075592"/>
                  <a:gd name="connsiteY37" fmla="*/ 702958 h 1010994"/>
                  <a:gd name="connsiteX38" fmla="*/ 627997 w 2075592"/>
                  <a:gd name="connsiteY38" fmla="*/ 602945 h 1010994"/>
                  <a:gd name="connsiteX39" fmla="*/ 508934 w 2075592"/>
                  <a:gd name="connsiteY39" fmla="*/ 538651 h 1010994"/>
                  <a:gd name="connsiteX40" fmla="*/ 377965 w 2075592"/>
                  <a:gd name="connsiteY40" fmla="*/ 521983 h 1010994"/>
                  <a:gd name="connsiteX41" fmla="*/ 270809 w 2075592"/>
                  <a:gd name="connsiteY41" fmla="*/ 474358 h 1010994"/>
                  <a:gd name="connsiteX42" fmla="*/ 261284 w 2075592"/>
                  <a:gd name="connsiteY42" fmla="*/ 412445 h 1010994"/>
                  <a:gd name="connsiteX43" fmla="*/ 349390 w 2075592"/>
                  <a:gd name="connsiteY43" fmla="*/ 400539 h 1010994"/>
                  <a:gd name="connsiteX44" fmla="*/ 489884 w 2075592"/>
                  <a:gd name="connsiteY44" fmla="*/ 436257 h 1010994"/>
                  <a:gd name="connsiteX45" fmla="*/ 625616 w 2075592"/>
                  <a:gd name="connsiteY45" fmla="*/ 471976 h 1010994"/>
                  <a:gd name="connsiteX46" fmla="*/ 782778 w 2075592"/>
                  <a:gd name="connsiteY46" fmla="*/ 455308 h 1010994"/>
                  <a:gd name="connsiteX47" fmla="*/ 897078 w 2075592"/>
                  <a:gd name="connsiteY47" fmla="*/ 407683 h 1010994"/>
                  <a:gd name="connsiteX48" fmla="*/ 1004234 w 2075592"/>
                  <a:gd name="connsiteY48" fmla="*/ 333864 h 1010994"/>
                  <a:gd name="connsiteX49" fmla="*/ 1032809 w 2075592"/>
                  <a:gd name="connsiteY49" fmla="*/ 305289 h 1010994"/>
                  <a:gd name="connsiteX50" fmla="*/ 1089959 w 2075592"/>
                  <a:gd name="connsiteY50" fmla="*/ 362439 h 1010994"/>
                  <a:gd name="connsiteX51" fmla="*/ 1211403 w 2075592"/>
                  <a:gd name="connsiteY51" fmla="*/ 441020 h 1010994"/>
                  <a:gd name="connsiteX52" fmla="*/ 1378091 w 2075592"/>
                  <a:gd name="connsiteY52" fmla="*/ 471976 h 1010994"/>
                  <a:gd name="connsiteX53" fmla="*/ 1525728 w 2075592"/>
                  <a:gd name="connsiteY53" fmla="*/ 460070 h 1010994"/>
                  <a:gd name="connsiteX54" fmla="*/ 1635266 w 2075592"/>
                  <a:gd name="connsiteY54" fmla="*/ 402920 h 1010994"/>
                  <a:gd name="connsiteX55" fmla="*/ 1766234 w 2075592"/>
                  <a:gd name="connsiteY55" fmla="*/ 383870 h 1010994"/>
                  <a:gd name="connsiteX56" fmla="*/ 1828147 w 2075592"/>
                  <a:gd name="connsiteY56" fmla="*/ 431495 h 1010994"/>
                  <a:gd name="connsiteX57" fmla="*/ 1756709 w 2075592"/>
                  <a:gd name="connsiteY57" fmla="*/ 505314 h 1010994"/>
                  <a:gd name="connsiteX58" fmla="*/ 1625741 w 2075592"/>
                  <a:gd name="connsiteY58" fmla="*/ 548176 h 1010994"/>
                  <a:gd name="connsiteX59" fmla="*/ 1490009 w 2075592"/>
                  <a:gd name="connsiteY59" fmla="*/ 593420 h 1010994"/>
                  <a:gd name="connsiteX60" fmla="*/ 1394759 w 2075592"/>
                  <a:gd name="connsiteY60" fmla="*/ 669620 h 1010994"/>
                  <a:gd name="connsiteX61" fmla="*/ 1370947 w 2075592"/>
                  <a:gd name="connsiteY61" fmla="*/ 798208 h 1010994"/>
                  <a:gd name="connsiteX62" fmla="*/ 1509059 w 2075592"/>
                  <a:gd name="connsiteY62" fmla="*/ 936320 h 1010994"/>
                  <a:gd name="connsiteX63" fmla="*/ 1730516 w 2075592"/>
                  <a:gd name="connsiteY63" fmla="*/ 1010139 h 1010994"/>
                  <a:gd name="connsiteX64" fmla="*/ 1911491 w 2075592"/>
                  <a:gd name="connsiteY64" fmla="*/ 967276 h 1010994"/>
                  <a:gd name="connsiteX65" fmla="*/ 2023409 w 2075592"/>
                  <a:gd name="connsiteY65" fmla="*/ 833926 h 1010994"/>
                  <a:gd name="connsiteX66" fmla="*/ 2073416 w 2075592"/>
                  <a:gd name="connsiteY66" fmla="*/ 679145 h 1010994"/>
                  <a:gd name="connsiteX67" fmla="*/ 2059128 w 2075592"/>
                  <a:gd name="connsiteY67" fmla="*/ 555320 h 1010994"/>
                  <a:gd name="connsiteX68" fmla="*/ 1992453 w 2075592"/>
                  <a:gd name="connsiteY68" fmla="*/ 510076 h 1010994"/>
                  <a:gd name="connsiteX69" fmla="*/ 1935303 w 2075592"/>
                  <a:gd name="connsiteY69" fmla="*/ 500552 h 1010994"/>
                  <a:gd name="connsiteX70" fmla="*/ 1851959 w 2075592"/>
                  <a:gd name="connsiteY70" fmla="*/ 588658 h 1010994"/>
                  <a:gd name="connsiteX71" fmla="*/ 1735278 w 2075592"/>
                  <a:gd name="connsiteY71" fmla="*/ 614851 h 1010994"/>
                  <a:gd name="connsiteX72" fmla="*/ 1623359 w 2075592"/>
                  <a:gd name="connsiteY72" fmla="*/ 643426 h 1010994"/>
                  <a:gd name="connsiteX73" fmla="*/ 1551922 w 2075592"/>
                  <a:gd name="connsiteY73" fmla="*/ 669620 h 1010994"/>
                  <a:gd name="connsiteX74" fmla="*/ 1516202 w 2075592"/>
                  <a:gd name="connsiteY74" fmla="*/ 683908 h 1010994"/>
                  <a:gd name="connsiteX75" fmla="*/ 1482866 w 2075592"/>
                  <a:gd name="connsiteY75" fmla="*/ 738676 h 1010994"/>
                  <a:gd name="connsiteX76" fmla="*/ 1509059 w 2075592"/>
                  <a:gd name="connsiteY76" fmla="*/ 786301 h 1010994"/>
                  <a:gd name="connsiteX77" fmla="*/ 1556684 w 2075592"/>
                  <a:gd name="connsiteY77" fmla="*/ 772014 h 1010994"/>
                  <a:gd name="connsiteX78" fmla="*/ 1682891 w 2075592"/>
                  <a:gd name="connsiteY78" fmla="*/ 724389 h 1010994"/>
                  <a:gd name="connsiteX79" fmla="*/ 1768616 w 2075592"/>
                  <a:gd name="connsiteY79" fmla="*/ 652952 h 1010994"/>
                  <a:gd name="connsiteX80" fmla="*/ 1880534 w 2075592"/>
                  <a:gd name="connsiteY80" fmla="*/ 614852 h 1010994"/>
                  <a:gd name="connsiteX81" fmla="*/ 1947209 w 2075592"/>
                  <a:gd name="connsiteY81" fmla="*/ 629139 h 1010994"/>
                  <a:gd name="connsiteX82" fmla="*/ 1954353 w 2075592"/>
                  <a:gd name="connsiteY82" fmla="*/ 724389 h 1010994"/>
                  <a:gd name="connsiteX83" fmla="*/ 1868628 w 2075592"/>
                  <a:gd name="connsiteY83" fmla="*/ 852976 h 1010994"/>
                  <a:gd name="connsiteX84" fmla="*/ 1737659 w 2075592"/>
                  <a:gd name="connsiteY84" fmla="*/ 893458 h 1010994"/>
                  <a:gd name="connsiteX85" fmla="*/ 1587641 w 2075592"/>
                  <a:gd name="connsiteY85" fmla="*/ 852976 h 1010994"/>
                  <a:gd name="connsiteX86" fmla="*/ 1499534 w 2075592"/>
                  <a:gd name="connsiteY86" fmla="*/ 781539 h 1010994"/>
                  <a:gd name="connsiteX87" fmla="*/ 1497153 w 2075592"/>
                  <a:gd name="connsiteY87" fmla="*/ 702958 h 1010994"/>
                  <a:gd name="connsiteX88" fmla="*/ 1618597 w 2075592"/>
                  <a:gd name="connsiteY88" fmla="*/ 641045 h 1010994"/>
                  <a:gd name="connsiteX89" fmla="*/ 1754328 w 2075592"/>
                  <a:gd name="connsiteY89" fmla="*/ 612470 h 1010994"/>
                  <a:gd name="connsiteX90" fmla="*/ 1835290 w 2075592"/>
                  <a:gd name="connsiteY90" fmla="*/ 593420 h 1010994"/>
                  <a:gd name="connsiteX91" fmla="*/ 1921016 w 2075592"/>
                  <a:gd name="connsiteY91" fmla="*/ 517220 h 1010994"/>
                  <a:gd name="connsiteX92" fmla="*/ 1949591 w 2075592"/>
                  <a:gd name="connsiteY92" fmla="*/ 421970 h 1010994"/>
                  <a:gd name="connsiteX93" fmla="*/ 1897203 w 2075592"/>
                  <a:gd name="connsiteY93" fmla="*/ 343389 h 1010994"/>
                  <a:gd name="connsiteX94" fmla="*/ 1799572 w 2075592"/>
                  <a:gd name="connsiteY94" fmla="*/ 293383 h 1010994"/>
                  <a:gd name="connsiteX95" fmla="*/ 1637647 w 2075592"/>
                  <a:gd name="connsiteY95" fmla="*/ 293383 h 1010994"/>
                  <a:gd name="connsiteX96" fmla="*/ 1563828 w 2075592"/>
                  <a:gd name="connsiteY96" fmla="*/ 324339 h 1010994"/>
                  <a:gd name="connsiteX97" fmla="*/ 1447147 w 2075592"/>
                  <a:gd name="connsiteY97" fmla="*/ 376726 h 1010994"/>
                  <a:gd name="connsiteX98" fmla="*/ 1278078 w 2075592"/>
                  <a:gd name="connsiteY98" fmla="*/ 355295 h 1010994"/>
                  <a:gd name="connsiteX99" fmla="*/ 1178066 w 2075592"/>
                  <a:gd name="connsiteY99" fmla="*/ 298145 h 1010994"/>
                  <a:gd name="connsiteX100" fmla="*/ 1111391 w 2075592"/>
                  <a:gd name="connsiteY100" fmla="*/ 205276 h 1010994"/>
                  <a:gd name="connsiteX101" fmla="*/ 1111391 w 2075592"/>
                  <a:gd name="connsiteY101" fmla="*/ 121933 h 1010994"/>
                  <a:gd name="connsiteX102" fmla="*/ 1130441 w 2075592"/>
                  <a:gd name="connsiteY102" fmla="*/ 67164 h 1010994"/>
                  <a:gd name="connsiteX103" fmla="*/ 1099484 w 2075592"/>
                  <a:gd name="connsiteY103" fmla="*/ 36208 h 1010994"/>
                  <a:gd name="connsiteX104" fmla="*/ 1032809 w 2075592"/>
                  <a:gd name="connsiteY104" fmla="*/ 489 h 1010994"/>
                  <a:gd name="connsiteX105" fmla="*/ 951847 w 2075592"/>
                  <a:gd name="connsiteY105" fmla="*/ 17158 h 1010994"/>
                  <a:gd name="connsiteX106" fmla="*/ 942322 w 2075592"/>
                  <a:gd name="connsiteY106" fmla="*/ 40970 h 1010994"/>
                  <a:gd name="connsiteX107" fmla="*/ 973278 w 2075592"/>
                  <a:gd name="connsiteY107" fmla="*/ 140982 h 1010994"/>
                  <a:gd name="connsiteX108" fmla="*/ 958991 w 2075592"/>
                  <a:gd name="connsiteY108" fmla="*/ 207658 h 1010994"/>
                  <a:gd name="connsiteX109" fmla="*/ 920891 w 2075592"/>
                  <a:gd name="connsiteY109" fmla="*/ 262426 h 1010994"/>
                  <a:gd name="connsiteX0" fmla="*/ 920891 w 2075592"/>
                  <a:gd name="connsiteY0" fmla="*/ 262426 h 1010994"/>
                  <a:gd name="connsiteX1" fmla="*/ 820878 w 2075592"/>
                  <a:gd name="connsiteY1" fmla="*/ 345770 h 1010994"/>
                  <a:gd name="connsiteX2" fmla="*/ 689909 w 2075592"/>
                  <a:gd name="connsiteY2" fmla="*/ 371964 h 1010994"/>
                  <a:gd name="connsiteX3" fmla="*/ 577991 w 2075592"/>
                  <a:gd name="connsiteY3" fmla="*/ 352913 h 1010994"/>
                  <a:gd name="connsiteX4" fmla="*/ 420828 w 2075592"/>
                  <a:gd name="connsiteY4" fmla="*/ 288620 h 1010994"/>
                  <a:gd name="connsiteX5" fmla="*/ 232709 w 2075592"/>
                  <a:gd name="connsiteY5" fmla="*/ 305288 h 1010994"/>
                  <a:gd name="connsiteX6" fmla="*/ 125553 w 2075592"/>
                  <a:gd name="connsiteY6" fmla="*/ 405301 h 1010994"/>
                  <a:gd name="connsiteX7" fmla="*/ 156509 w 2075592"/>
                  <a:gd name="connsiteY7" fmla="*/ 521983 h 1010994"/>
                  <a:gd name="connsiteX8" fmla="*/ 294622 w 2075592"/>
                  <a:gd name="connsiteY8" fmla="*/ 617233 h 1010994"/>
                  <a:gd name="connsiteX9" fmla="*/ 475597 w 2075592"/>
                  <a:gd name="connsiteY9" fmla="*/ 648189 h 1010994"/>
                  <a:gd name="connsiteX10" fmla="*/ 568466 w 2075592"/>
                  <a:gd name="connsiteY10" fmla="*/ 714864 h 1010994"/>
                  <a:gd name="connsiteX11" fmla="*/ 551797 w 2075592"/>
                  <a:gd name="connsiteY11" fmla="*/ 810114 h 1010994"/>
                  <a:gd name="connsiteX12" fmla="*/ 444641 w 2075592"/>
                  <a:gd name="connsiteY12" fmla="*/ 864883 h 1010994"/>
                  <a:gd name="connsiteX13" fmla="*/ 304147 w 2075592"/>
                  <a:gd name="connsiteY13" fmla="*/ 876789 h 1010994"/>
                  <a:gd name="connsiteX14" fmla="*/ 182703 w 2075592"/>
                  <a:gd name="connsiteY14" fmla="*/ 833926 h 1010994"/>
                  <a:gd name="connsiteX15" fmla="*/ 125553 w 2075592"/>
                  <a:gd name="connsiteY15" fmla="*/ 755345 h 1010994"/>
                  <a:gd name="connsiteX16" fmla="*/ 116028 w 2075592"/>
                  <a:gd name="connsiteY16" fmla="*/ 650570 h 1010994"/>
                  <a:gd name="connsiteX17" fmla="*/ 125553 w 2075592"/>
                  <a:gd name="connsiteY17" fmla="*/ 598183 h 1010994"/>
                  <a:gd name="connsiteX18" fmla="*/ 204134 w 2075592"/>
                  <a:gd name="connsiteY18" fmla="*/ 605326 h 1010994"/>
                  <a:gd name="connsiteX19" fmla="*/ 244616 w 2075592"/>
                  <a:gd name="connsiteY19" fmla="*/ 643426 h 1010994"/>
                  <a:gd name="connsiteX20" fmla="*/ 339866 w 2075592"/>
                  <a:gd name="connsiteY20" fmla="*/ 676764 h 1010994"/>
                  <a:gd name="connsiteX21" fmla="*/ 392253 w 2075592"/>
                  <a:gd name="connsiteY21" fmla="*/ 733914 h 1010994"/>
                  <a:gd name="connsiteX22" fmla="*/ 475597 w 2075592"/>
                  <a:gd name="connsiteY22" fmla="*/ 760108 h 1010994"/>
                  <a:gd name="connsiteX23" fmla="*/ 570847 w 2075592"/>
                  <a:gd name="connsiteY23" fmla="*/ 741058 h 1010994"/>
                  <a:gd name="connsiteX24" fmla="*/ 520841 w 2075592"/>
                  <a:gd name="connsiteY24" fmla="*/ 669620 h 1010994"/>
                  <a:gd name="connsiteX25" fmla="*/ 420828 w 2075592"/>
                  <a:gd name="connsiteY25" fmla="*/ 641045 h 1010994"/>
                  <a:gd name="connsiteX26" fmla="*/ 325578 w 2075592"/>
                  <a:gd name="connsiteY26" fmla="*/ 629139 h 1010994"/>
                  <a:gd name="connsiteX27" fmla="*/ 208897 w 2075592"/>
                  <a:gd name="connsiteY27" fmla="*/ 571989 h 1010994"/>
                  <a:gd name="connsiteX28" fmla="*/ 142222 w 2075592"/>
                  <a:gd name="connsiteY28" fmla="*/ 512458 h 1010994"/>
                  <a:gd name="connsiteX29" fmla="*/ 32684 w 2075592"/>
                  <a:gd name="connsiteY29" fmla="*/ 524364 h 1010994"/>
                  <a:gd name="connsiteX30" fmla="*/ 1728 w 2075592"/>
                  <a:gd name="connsiteY30" fmla="*/ 569608 h 1010994"/>
                  <a:gd name="connsiteX31" fmla="*/ 6491 w 2075592"/>
                  <a:gd name="connsiteY31" fmla="*/ 700576 h 1010994"/>
                  <a:gd name="connsiteX32" fmla="*/ 27922 w 2075592"/>
                  <a:gd name="connsiteY32" fmla="*/ 819639 h 1010994"/>
                  <a:gd name="connsiteX33" fmla="*/ 139841 w 2075592"/>
                  <a:gd name="connsiteY33" fmla="*/ 948226 h 1010994"/>
                  <a:gd name="connsiteX34" fmla="*/ 311291 w 2075592"/>
                  <a:gd name="connsiteY34" fmla="*/ 1002995 h 1010994"/>
                  <a:gd name="connsiteX35" fmla="*/ 516078 w 2075592"/>
                  <a:gd name="connsiteY35" fmla="*/ 948226 h 1010994"/>
                  <a:gd name="connsiteX36" fmla="*/ 637522 w 2075592"/>
                  <a:gd name="connsiteY36" fmla="*/ 824401 h 1010994"/>
                  <a:gd name="connsiteX37" fmla="*/ 682766 w 2075592"/>
                  <a:gd name="connsiteY37" fmla="*/ 702958 h 1010994"/>
                  <a:gd name="connsiteX38" fmla="*/ 627997 w 2075592"/>
                  <a:gd name="connsiteY38" fmla="*/ 602945 h 1010994"/>
                  <a:gd name="connsiteX39" fmla="*/ 508934 w 2075592"/>
                  <a:gd name="connsiteY39" fmla="*/ 538651 h 1010994"/>
                  <a:gd name="connsiteX40" fmla="*/ 377965 w 2075592"/>
                  <a:gd name="connsiteY40" fmla="*/ 521983 h 1010994"/>
                  <a:gd name="connsiteX41" fmla="*/ 270809 w 2075592"/>
                  <a:gd name="connsiteY41" fmla="*/ 474358 h 1010994"/>
                  <a:gd name="connsiteX42" fmla="*/ 261284 w 2075592"/>
                  <a:gd name="connsiteY42" fmla="*/ 412445 h 1010994"/>
                  <a:gd name="connsiteX43" fmla="*/ 349390 w 2075592"/>
                  <a:gd name="connsiteY43" fmla="*/ 400539 h 1010994"/>
                  <a:gd name="connsiteX44" fmla="*/ 489884 w 2075592"/>
                  <a:gd name="connsiteY44" fmla="*/ 436257 h 1010994"/>
                  <a:gd name="connsiteX45" fmla="*/ 625616 w 2075592"/>
                  <a:gd name="connsiteY45" fmla="*/ 471976 h 1010994"/>
                  <a:gd name="connsiteX46" fmla="*/ 782778 w 2075592"/>
                  <a:gd name="connsiteY46" fmla="*/ 455308 h 1010994"/>
                  <a:gd name="connsiteX47" fmla="*/ 897078 w 2075592"/>
                  <a:gd name="connsiteY47" fmla="*/ 407683 h 1010994"/>
                  <a:gd name="connsiteX48" fmla="*/ 1004234 w 2075592"/>
                  <a:gd name="connsiteY48" fmla="*/ 333864 h 1010994"/>
                  <a:gd name="connsiteX49" fmla="*/ 1032809 w 2075592"/>
                  <a:gd name="connsiteY49" fmla="*/ 305289 h 1010994"/>
                  <a:gd name="connsiteX50" fmla="*/ 1089959 w 2075592"/>
                  <a:gd name="connsiteY50" fmla="*/ 362439 h 1010994"/>
                  <a:gd name="connsiteX51" fmla="*/ 1211403 w 2075592"/>
                  <a:gd name="connsiteY51" fmla="*/ 441020 h 1010994"/>
                  <a:gd name="connsiteX52" fmla="*/ 1378091 w 2075592"/>
                  <a:gd name="connsiteY52" fmla="*/ 471976 h 1010994"/>
                  <a:gd name="connsiteX53" fmla="*/ 1525728 w 2075592"/>
                  <a:gd name="connsiteY53" fmla="*/ 460070 h 1010994"/>
                  <a:gd name="connsiteX54" fmla="*/ 1635266 w 2075592"/>
                  <a:gd name="connsiteY54" fmla="*/ 402920 h 1010994"/>
                  <a:gd name="connsiteX55" fmla="*/ 1766234 w 2075592"/>
                  <a:gd name="connsiteY55" fmla="*/ 383870 h 1010994"/>
                  <a:gd name="connsiteX56" fmla="*/ 1828147 w 2075592"/>
                  <a:gd name="connsiteY56" fmla="*/ 431495 h 1010994"/>
                  <a:gd name="connsiteX57" fmla="*/ 1756709 w 2075592"/>
                  <a:gd name="connsiteY57" fmla="*/ 505314 h 1010994"/>
                  <a:gd name="connsiteX58" fmla="*/ 1625741 w 2075592"/>
                  <a:gd name="connsiteY58" fmla="*/ 548176 h 1010994"/>
                  <a:gd name="connsiteX59" fmla="*/ 1490009 w 2075592"/>
                  <a:gd name="connsiteY59" fmla="*/ 593420 h 1010994"/>
                  <a:gd name="connsiteX60" fmla="*/ 1394759 w 2075592"/>
                  <a:gd name="connsiteY60" fmla="*/ 669620 h 1010994"/>
                  <a:gd name="connsiteX61" fmla="*/ 1370947 w 2075592"/>
                  <a:gd name="connsiteY61" fmla="*/ 798208 h 1010994"/>
                  <a:gd name="connsiteX62" fmla="*/ 1509059 w 2075592"/>
                  <a:gd name="connsiteY62" fmla="*/ 936320 h 1010994"/>
                  <a:gd name="connsiteX63" fmla="*/ 1730516 w 2075592"/>
                  <a:gd name="connsiteY63" fmla="*/ 1010139 h 1010994"/>
                  <a:gd name="connsiteX64" fmla="*/ 1911491 w 2075592"/>
                  <a:gd name="connsiteY64" fmla="*/ 967276 h 1010994"/>
                  <a:gd name="connsiteX65" fmla="*/ 2023409 w 2075592"/>
                  <a:gd name="connsiteY65" fmla="*/ 833926 h 1010994"/>
                  <a:gd name="connsiteX66" fmla="*/ 2073416 w 2075592"/>
                  <a:gd name="connsiteY66" fmla="*/ 679145 h 1010994"/>
                  <a:gd name="connsiteX67" fmla="*/ 2059128 w 2075592"/>
                  <a:gd name="connsiteY67" fmla="*/ 555320 h 1010994"/>
                  <a:gd name="connsiteX68" fmla="*/ 1992453 w 2075592"/>
                  <a:gd name="connsiteY68" fmla="*/ 510076 h 1010994"/>
                  <a:gd name="connsiteX69" fmla="*/ 1935303 w 2075592"/>
                  <a:gd name="connsiteY69" fmla="*/ 500552 h 1010994"/>
                  <a:gd name="connsiteX70" fmla="*/ 1851959 w 2075592"/>
                  <a:gd name="connsiteY70" fmla="*/ 588658 h 1010994"/>
                  <a:gd name="connsiteX71" fmla="*/ 1735278 w 2075592"/>
                  <a:gd name="connsiteY71" fmla="*/ 614851 h 1010994"/>
                  <a:gd name="connsiteX72" fmla="*/ 1623359 w 2075592"/>
                  <a:gd name="connsiteY72" fmla="*/ 643426 h 1010994"/>
                  <a:gd name="connsiteX73" fmla="*/ 1551922 w 2075592"/>
                  <a:gd name="connsiteY73" fmla="*/ 669620 h 1010994"/>
                  <a:gd name="connsiteX74" fmla="*/ 1516202 w 2075592"/>
                  <a:gd name="connsiteY74" fmla="*/ 683908 h 1010994"/>
                  <a:gd name="connsiteX75" fmla="*/ 1482866 w 2075592"/>
                  <a:gd name="connsiteY75" fmla="*/ 738676 h 1010994"/>
                  <a:gd name="connsiteX76" fmla="*/ 1509059 w 2075592"/>
                  <a:gd name="connsiteY76" fmla="*/ 786301 h 1010994"/>
                  <a:gd name="connsiteX77" fmla="*/ 1556684 w 2075592"/>
                  <a:gd name="connsiteY77" fmla="*/ 772014 h 1010994"/>
                  <a:gd name="connsiteX78" fmla="*/ 1682891 w 2075592"/>
                  <a:gd name="connsiteY78" fmla="*/ 724389 h 1010994"/>
                  <a:gd name="connsiteX79" fmla="*/ 1768616 w 2075592"/>
                  <a:gd name="connsiteY79" fmla="*/ 652952 h 1010994"/>
                  <a:gd name="connsiteX80" fmla="*/ 1880534 w 2075592"/>
                  <a:gd name="connsiteY80" fmla="*/ 614852 h 1010994"/>
                  <a:gd name="connsiteX81" fmla="*/ 1947209 w 2075592"/>
                  <a:gd name="connsiteY81" fmla="*/ 629139 h 1010994"/>
                  <a:gd name="connsiteX82" fmla="*/ 1954353 w 2075592"/>
                  <a:gd name="connsiteY82" fmla="*/ 724389 h 1010994"/>
                  <a:gd name="connsiteX83" fmla="*/ 1868628 w 2075592"/>
                  <a:gd name="connsiteY83" fmla="*/ 852976 h 1010994"/>
                  <a:gd name="connsiteX84" fmla="*/ 1737659 w 2075592"/>
                  <a:gd name="connsiteY84" fmla="*/ 893458 h 1010994"/>
                  <a:gd name="connsiteX85" fmla="*/ 1587641 w 2075592"/>
                  <a:gd name="connsiteY85" fmla="*/ 852976 h 1010994"/>
                  <a:gd name="connsiteX86" fmla="*/ 1499534 w 2075592"/>
                  <a:gd name="connsiteY86" fmla="*/ 781539 h 1010994"/>
                  <a:gd name="connsiteX87" fmla="*/ 1497153 w 2075592"/>
                  <a:gd name="connsiteY87" fmla="*/ 702958 h 1010994"/>
                  <a:gd name="connsiteX88" fmla="*/ 1618597 w 2075592"/>
                  <a:gd name="connsiteY88" fmla="*/ 641045 h 1010994"/>
                  <a:gd name="connsiteX89" fmla="*/ 1754328 w 2075592"/>
                  <a:gd name="connsiteY89" fmla="*/ 612470 h 1010994"/>
                  <a:gd name="connsiteX90" fmla="*/ 1835290 w 2075592"/>
                  <a:gd name="connsiteY90" fmla="*/ 593420 h 1010994"/>
                  <a:gd name="connsiteX91" fmla="*/ 1921016 w 2075592"/>
                  <a:gd name="connsiteY91" fmla="*/ 517220 h 1010994"/>
                  <a:gd name="connsiteX92" fmla="*/ 1949591 w 2075592"/>
                  <a:gd name="connsiteY92" fmla="*/ 421970 h 1010994"/>
                  <a:gd name="connsiteX93" fmla="*/ 1897203 w 2075592"/>
                  <a:gd name="connsiteY93" fmla="*/ 343389 h 1010994"/>
                  <a:gd name="connsiteX94" fmla="*/ 1799572 w 2075592"/>
                  <a:gd name="connsiteY94" fmla="*/ 293383 h 1010994"/>
                  <a:gd name="connsiteX95" fmla="*/ 1637647 w 2075592"/>
                  <a:gd name="connsiteY95" fmla="*/ 293383 h 1010994"/>
                  <a:gd name="connsiteX96" fmla="*/ 1563828 w 2075592"/>
                  <a:gd name="connsiteY96" fmla="*/ 324339 h 1010994"/>
                  <a:gd name="connsiteX97" fmla="*/ 1447147 w 2075592"/>
                  <a:gd name="connsiteY97" fmla="*/ 376726 h 1010994"/>
                  <a:gd name="connsiteX98" fmla="*/ 1278078 w 2075592"/>
                  <a:gd name="connsiteY98" fmla="*/ 355295 h 1010994"/>
                  <a:gd name="connsiteX99" fmla="*/ 1178066 w 2075592"/>
                  <a:gd name="connsiteY99" fmla="*/ 298145 h 1010994"/>
                  <a:gd name="connsiteX100" fmla="*/ 1111391 w 2075592"/>
                  <a:gd name="connsiteY100" fmla="*/ 205276 h 1010994"/>
                  <a:gd name="connsiteX101" fmla="*/ 1111391 w 2075592"/>
                  <a:gd name="connsiteY101" fmla="*/ 121933 h 1010994"/>
                  <a:gd name="connsiteX102" fmla="*/ 1130441 w 2075592"/>
                  <a:gd name="connsiteY102" fmla="*/ 67164 h 1010994"/>
                  <a:gd name="connsiteX103" fmla="*/ 1099484 w 2075592"/>
                  <a:gd name="connsiteY103" fmla="*/ 36208 h 1010994"/>
                  <a:gd name="connsiteX104" fmla="*/ 1032809 w 2075592"/>
                  <a:gd name="connsiteY104" fmla="*/ 489 h 1010994"/>
                  <a:gd name="connsiteX105" fmla="*/ 951847 w 2075592"/>
                  <a:gd name="connsiteY105" fmla="*/ 17158 h 1010994"/>
                  <a:gd name="connsiteX106" fmla="*/ 942322 w 2075592"/>
                  <a:gd name="connsiteY106" fmla="*/ 40970 h 1010994"/>
                  <a:gd name="connsiteX107" fmla="*/ 975660 w 2075592"/>
                  <a:gd name="connsiteY107" fmla="*/ 152888 h 1010994"/>
                  <a:gd name="connsiteX108" fmla="*/ 958991 w 2075592"/>
                  <a:gd name="connsiteY108" fmla="*/ 207658 h 1010994"/>
                  <a:gd name="connsiteX109" fmla="*/ 920891 w 2075592"/>
                  <a:gd name="connsiteY109" fmla="*/ 262426 h 1010994"/>
                  <a:gd name="connsiteX0" fmla="*/ 920891 w 2075592"/>
                  <a:gd name="connsiteY0" fmla="*/ 264496 h 1013064"/>
                  <a:gd name="connsiteX1" fmla="*/ 820878 w 2075592"/>
                  <a:gd name="connsiteY1" fmla="*/ 347840 h 1013064"/>
                  <a:gd name="connsiteX2" fmla="*/ 689909 w 2075592"/>
                  <a:gd name="connsiteY2" fmla="*/ 374034 h 1013064"/>
                  <a:gd name="connsiteX3" fmla="*/ 577991 w 2075592"/>
                  <a:gd name="connsiteY3" fmla="*/ 354983 h 1013064"/>
                  <a:gd name="connsiteX4" fmla="*/ 420828 w 2075592"/>
                  <a:gd name="connsiteY4" fmla="*/ 290690 h 1013064"/>
                  <a:gd name="connsiteX5" fmla="*/ 232709 w 2075592"/>
                  <a:gd name="connsiteY5" fmla="*/ 307358 h 1013064"/>
                  <a:gd name="connsiteX6" fmla="*/ 125553 w 2075592"/>
                  <a:gd name="connsiteY6" fmla="*/ 407371 h 1013064"/>
                  <a:gd name="connsiteX7" fmla="*/ 156509 w 2075592"/>
                  <a:gd name="connsiteY7" fmla="*/ 524053 h 1013064"/>
                  <a:gd name="connsiteX8" fmla="*/ 294622 w 2075592"/>
                  <a:gd name="connsiteY8" fmla="*/ 619303 h 1013064"/>
                  <a:gd name="connsiteX9" fmla="*/ 475597 w 2075592"/>
                  <a:gd name="connsiteY9" fmla="*/ 650259 h 1013064"/>
                  <a:gd name="connsiteX10" fmla="*/ 568466 w 2075592"/>
                  <a:gd name="connsiteY10" fmla="*/ 716934 h 1013064"/>
                  <a:gd name="connsiteX11" fmla="*/ 551797 w 2075592"/>
                  <a:gd name="connsiteY11" fmla="*/ 812184 h 1013064"/>
                  <a:gd name="connsiteX12" fmla="*/ 444641 w 2075592"/>
                  <a:gd name="connsiteY12" fmla="*/ 866953 h 1013064"/>
                  <a:gd name="connsiteX13" fmla="*/ 304147 w 2075592"/>
                  <a:gd name="connsiteY13" fmla="*/ 878859 h 1013064"/>
                  <a:gd name="connsiteX14" fmla="*/ 182703 w 2075592"/>
                  <a:gd name="connsiteY14" fmla="*/ 835996 h 1013064"/>
                  <a:gd name="connsiteX15" fmla="*/ 125553 w 2075592"/>
                  <a:gd name="connsiteY15" fmla="*/ 757415 h 1013064"/>
                  <a:gd name="connsiteX16" fmla="*/ 116028 w 2075592"/>
                  <a:gd name="connsiteY16" fmla="*/ 652640 h 1013064"/>
                  <a:gd name="connsiteX17" fmla="*/ 125553 w 2075592"/>
                  <a:gd name="connsiteY17" fmla="*/ 600253 h 1013064"/>
                  <a:gd name="connsiteX18" fmla="*/ 204134 w 2075592"/>
                  <a:gd name="connsiteY18" fmla="*/ 607396 h 1013064"/>
                  <a:gd name="connsiteX19" fmla="*/ 244616 w 2075592"/>
                  <a:gd name="connsiteY19" fmla="*/ 645496 h 1013064"/>
                  <a:gd name="connsiteX20" fmla="*/ 339866 w 2075592"/>
                  <a:gd name="connsiteY20" fmla="*/ 678834 h 1013064"/>
                  <a:gd name="connsiteX21" fmla="*/ 392253 w 2075592"/>
                  <a:gd name="connsiteY21" fmla="*/ 735984 h 1013064"/>
                  <a:gd name="connsiteX22" fmla="*/ 475597 w 2075592"/>
                  <a:gd name="connsiteY22" fmla="*/ 762178 h 1013064"/>
                  <a:gd name="connsiteX23" fmla="*/ 570847 w 2075592"/>
                  <a:gd name="connsiteY23" fmla="*/ 743128 h 1013064"/>
                  <a:gd name="connsiteX24" fmla="*/ 520841 w 2075592"/>
                  <a:gd name="connsiteY24" fmla="*/ 671690 h 1013064"/>
                  <a:gd name="connsiteX25" fmla="*/ 420828 w 2075592"/>
                  <a:gd name="connsiteY25" fmla="*/ 643115 h 1013064"/>
                  <a:gd name="connsiteX26" fmla="*/ 325578 w 2075592"/>
                  <a:gd name="connsiteY26" fmla="*/ 631209 h 1013064"/>
                  <a:gd name="connsiteX27" fmla="*/ 208897 w 2075592"/>
                  <a:gd name="connsiteY27" fmla="*/ 574059 h 1013064"/>
                  <a:gd name="connsiteX28" fmla="*/ 142222 w 2075592"/>
                  <a:gd name="connsiteY28" fmla="*/ 514528 h 1013064"/>
                  <a:gd name="connsiteX29" fmla="*/ 32684 w 2075592"/>
                  <a:gd name="connsiteY29" fmla="*/ 526434 h 1013064"/>
                  <a:gd name="connsiteX30" fmla="*/ 1728 w 2075592"/>
                  <a:gd name="connsiteY30" fmla="*/ 571678 h 1013064"/>
                  <a:gd name="connsiteX31" fmla="*/ 6491 w 2075592"/>
                  <a:gd name="connsiteY31" fmla="*/ 702646 h 1013064"/>
                  <a:gd name="connsiteX32" fmla="*/ 27922 w 2075592"/>
                  <a:gd name="connsiteY32" fmla="*/ 821709 h 1013064"/>
                  <a:gd name="connsiteX33" fmla="*/ 139841 w 2075592"/>
                  <a:gd name="connsiteY33" fmla="*/ 950296 h 1013064"/>
                  <a:gd name="connsiteX34" fmla="*/ 311291 w 2075592"/>
                  <a:gd name="connsiteY34" fmla="*/ 1005065 h 1013064"/>
                  <a:gd name="connsiteX35" fmla="*/ 516078 w 2075592"/>
                  <a:gd name="connsiteY35" fmla="*/ 950296 h 1013064"/>
                  <a:gd name="connsiteX36" fmla="*/ 637522 w 2075592"/>
                  <a:gd name="connsiteY36" fmla="*/ 826471 h 1013064"/>
                  <a:gd name="connsiteX37" fmla="*/ 682766 w 2075592"/>
                  <a:gd name="connsiteY37" fmla="*/ 705028 h 1013064"/>
                  <a:gd name="connsiteX38" fmla="*/ 627997 w 2075592"/>
                  <a:gd name="connsiteY38" fmla="*/ 605015 h 1013064"/>
                  <a:gd name="connsiteX39" fmla="*/ 508934 w 2075592"/>
                  <a:gd name="connsiteY39" fmla="*/ 540721 h 1013064"/>
                  <a:gd name="connsiteX40" fmla="*/ 377965 w 2075592"/>
                  <a:gd name="connsiteY40" fmla="*/ 524053 h 1013064"/>
                  <a:gd name="connsiteX41" fmla="*/ 270809 w 2075592"/>
                  <a:gd name="connsiteY41" fmla="*/ 476428 h 1013064"/>
                  <a:gd name="connsiteX42" fmla="*/ 261284 w 2075592"/>
                  <a:gd name="connsiteY42" fmla="*/ 414515 h 1013064"/>
                  <a:gd name="connsiteX43" fmla="*/ 349390 w 2075592"/>
                  <a:gd name="connsiteY43" fmla="*/ 402609 h 1013064"/>
                  <a:gd name="connsiteX44" fmla="*/ 489884 w 2075592"/>
                  <a:gd name="connsiteY44" fmla="*/ 438327 h 1013064"/>
                  <a:gd name="connsiteX45" fmla="*/ 625616 w 2075592"/>
                  <a:gd name="connsiteY45" fmla="*/ 474046 h 1013064"/>
                  <a:gd name="connsiteX46" fmla="*/ 782778 w 2075592"/>
                  <a:gd name="connsiteY46" fmla="*/ 457378 h 1013064"/>
                  <a:gd name="connsiteX47" fmla="*/ 897078 w 2075592"/>
                  <a:gd name="connsiteY47" fmla="*/ 409753 h 1013064"/>
                  <a:gd name="connsiteX48" fmla="*/ 1004234 w 2075592"/>
                  <a:gd name="connsiteY48" fmla="*/ 335934 h 1013064"/>
                  <a:gd name="connsiteX49" fmla="*/ 1032809 w 2075592"/>
                  <a:gd name="connsiteY49" fmla="*/ 307359 h 1013064"/>
                  <a:gd name="connsiteX50" fmla="*/ 1089959 w 2075592"/>
                  <a:gd name="connsiteY50" fmla="*/ 364509 h 1013064"/>
                  <a:gd name="connsiteX51" fmla="*/ 1211403 w 2075592"/>
                  <a:gd name="connsiteY51" fmla="*/ 443090 h 1013064"/>
                  <a:gd name="connsiteX52" fmla="*/ 1378091 w 2075592"/>
                  <a:gd name="connsiteY52" fmla="*/ 474046 h 1013064"/>
                  <a:gd name="connsiteX53" fmla="*/ 1525728 w 2075592"/>
                  <a:gd name="connsiteY53" fmla="*/ 462140 h 1013064"/>
                  <a:gd name="connsiteX54" fmla="*/ 1635266 w 2075592"/>
                  <a:gd name="connsiteY54" fmla="*/ 404990 h 1013064"/>
                  <a:gd name="connsiteX55" fmla="*/ 1766234 w 2075592"/>
                  <a:gd name="connsiteY55" fmla="*/ 385940 h 1013064"/>
                  <a:gd name="connsiteX56" fmla="*/ 1828147 w 2075592"/>
                  <a:gd name="connsiteY56" fmla="*/ 433565 h 1013064"/>
                  <a:gd name="connsiteX57" fmla="*/ 1756709 w 2075592"/>
                  <a:gd name="connsiteY57" fmla="*/ 507384 h 1013064"/>
                  <a:gd name="connsiteX58" fmla="*/ 1625741 w 2075592"/>
                  <a:gd name="connsiteY58" fmla="*/ 550246 h 1013064"/>
                  <a:gd name="connsiteX59" fmla="*/ 1490009 w 2075592"/>
                  <a:gd name="connsiteY59" fmla="*/ 595490 h 1013064"/>
                  <a:gd name="connsiteX60" fmla="*/ 1394759 w 2075592"/>
                  <a:gd name="connsiteY60" fmla="*/ 671690 h 1013064"/>
                  <a:gd name="connsiteX61" fmla="*/ 1370947 w 2075592"/>
                  <a:gd name="connsiteY61" fmla="*/ 800278 h 1013064"/>
                  <a:gd name="connsiteX62" fmla="*/ 1509059 w 2075592"/>
                  <a:gd name="connsiteY62" fmla="*/ 938390 h 1013064"/>
                  <a:gd name="connsiteX63" fmla="*/ 1730516 w 2075592"/>
                  <a:gd name="connsiteY63" fmla="*/ 1012209 h 1013064"/>
                  <a:gd name="connsiteX64" fmla="*/ 1911491 w 2075592"/>
                  <a:gd name="connsiteY64" fmla="*/ 969346 h 1013064"/>
                  <a:gd name="connsiteX65" fmla="*/ 2023409 w 2075592"/>
                  <a:gd name="connsiteY65" fmla="*/ 835996 h 1013064"/>
                  <a:gd name="connsiteX66" fmla="*/ 2073416 w 2075592"/>
                  <a:gd name="connsiteY66" fmla="*/ 681215 h 1013064"/>
                  <a:gd name="connsiteX67" fmla="*/ 2059128 w 2075592"/>
                  <a:gd name="connsiteY67" fmla="*/ 557390 h 1013064"/>
                  <a:gd name="connsiteX68" fmla="*/ 1992453 w 2075592"/>
                  <a:gd name="connsiteY68" fmla="*/ 512146 h 1013064"/>
                  <a:gd name="connsiteX69" fmla="*/ 1935303 w 2075592"/>
                  <a:gd name="connsiteY69" fmla="*/ 502622 h 1013064"/>
                  <a:gd name="connsiteX70" fmla="*/ 1851959 w 2075592"/>
                  <a:gd name="connsiteY70" fmla="*/ 590728 h 1013064"/>
                  <a:gd name="connsiteX71" fmla="*/ 1735278 w 2075592"/>
                  <a:gd name="connsiteY71" fmla="*/ 616921 h 1013064"/>
                  <a:gd name="connsiteX72" fmla="*/ 1623359 w 2075592"/>
                  <a:gd name="connsiteY72" fmla="*/ 645496 h 1013064"/>
                  <a:gd name="connsiteX73" fmla="*/ 1551922 w 2075592"/>
                  <a:gd name="connsiteY73" fmla="*/ 671690 h 1013064"/>
                  <a:gd name="connsiteX74" fmla="*/ 1516202 w 2075592"/>
                  <a:gd name="connsiteY74" fmla="*/ 685978 h 1013064"/>
                  <a:gd name="connsiteX75" fmla="*/ 1482866 w 2075592"/>
                  <a:gd name="connsiteY75" fmla="*/ 740746 h 1013064"/>
                  <a:gd name="connsiteX76" fmla="*/ 1509059 w 2075592"/>
                  <a:gd name="connsiteY76" fmla="*/ 788371 h 1013064"/>
                  <a:gd name="connsiteX77" fmla="*/ 1556684 w 2075592"/>
                  <a:gd name="connsiteY77" fmla="*/ 774084 h 1013064"/>
                  <a:gd name="connsiteX78" fmla="*/ 1682891 w 2075592"/>
                  <a:gd name="connsiteY78" fmla="*/ 726459 h 1013064"/>
                  <a:gd name="connsiteX79" fmla="*/ 1768616 w 2075592"/>
                  <a:gd name="connsiteY79" fmla="*/ 655022 h 1013064"/>
                  <a:gd name="connsiteX80" fmla="*/ 1880534 w 2075592"/>
                  <a:gd name="connsiteY80" fmla="*/ 616922 h 1013064"/>
                  <a:gd name="connsiteX81" fmla="*/ 1947209 w 2075592"/>
                  <a:gd name="connsiteY81" fmla="*/ 631209 h 1013064"/>
                  <a:gd name="connsiteX82" fmla="*/ 1954353 w 2075592"/>
                  <a:gd name="connsiteY82" fmla="*/ 726459 h 1013064"/>
                  <a:gd name="connsiteX83" fmla="*/ 1868628 w 2075592"/>
                  <a:gd name="connsiteY83" fmla="*/ 855046 h 1013064"/>
                  <a:gd name="connsiteX84" fmla="*/ 1737659 w 2075592"/>
                  <a:gd name="connsiteY84" fmla="*/ 895528 h 1013064"/>
                  <a:gd name="connsiteX85" fmla="*/ 1587641 w 2075592"/>
                  <a:gd name="connsiteY85" fmla="*/ 855046 h 1013064"/>
                  <a:gd name="connsiteX86" fmla="*/ 1499534 w 2075592"/>
                  <a:gd name="connsiteY86" fmla="*/ 783609 h 1013064"/>
                  <a:gd name="connsiteX87" fmla="*/ 1497153 w 2075592"/>
                  <a:gd name="connsiteY87" fmla="*/ 705028 h 1013064"/>
                  <a:gd name="connsiteX88" fmla="*/ 1618597 w 2075592"/>
                  <a:gd name="connsiteY88" fmla="*/ 643115 h 1013064"/>
                  <a:gd name="connsiteX89" fmla="*/ 1754328 w 2075592"/>
                  <a:gd name="connsiteY89" fmla="*/ 614540 h 1013064"/>
                  <a:gd name="connsiteX90" fmla="*/ 1835290 w 2075592"/>
                  <a:gd name="connsiteY90" fmla="*/ 595490 h 1013064"/>
                  <a:gd name="connsiteX91" fmla="*/ 1921016 w 2075592"/>
                  <a:gd name="connsiteY91" fmla="*/ 519290 h 1013064"/>
                  <a:gd name="connsiteX92" fmla="*/ 1949591 w 2075592"/>
                  <a:gd name="connsiteY92" fmla="*/ 424040 h 1013064"/>
                  <a:gd name="connsiteX93" fmla="*/ 1897203 w 2075592"/>
                  <a:gd name="connsiteY93" fmla="*/ 345459 h 1013064"/>
                  <a:gd name="connsiteX94" fmla="*/ 1799572 w 2075592"/>
                  <a:gd name="connsiteY94" fmla="*/ 295453 h 1013064"/>
                  <a:gd name="connsiteX95" fmla="*/ 1637647 w 2075592"/>
                  <a:gd name="connsiteY95" fmla="*/ 295453 h 1013064"/>
                  <a:gd name="connsiteX96" fmla="*/ 1563828 w 2075592"/>
                  <a:gd name="connsiteY96" fmla="*/ 326409 h 1013064"/>
                  <a:gd name="connsiteX97" fmla="*/ 1447147 w 2075592"/>
                  <a:gd name="connsiteY97" fmla="*/ 378796 h 1013064"/>
                  <a:gd name="connsiteX98" fmla="*/ 1278078 w 2075592"/>
                  <a:gd name="connsiteY98" fmla="*/ 357365 h 1013064"/>
                  <a:gd name="connsiteX99" fmla="*/ 1178066 w 2075592"/>
                  <a:gd name="connsiteY99" fmla="*/ 300215 h 1013064"/>
                  <a:gd name="connsiteX100" fmla="*/ 1111391 w 2075592"/>
                  <a:gd name="connsiteY100" fmla="*/ 207346 h 1013064"/>
                  <a:gd name="connsiteX101" fmla="*/ 1111391 w 2075592"/>
                  <a:gd name="connsiteY101" fmla="*/ 124003 h 1013064"/>
                  <a:gd name="connsiteX102" fmla="*/ 1130441 w 2075592"/>
                  <a:gd name="connsiteY102" fmla="*/ 69234 h 1013064"/>
                  <a:gd name="connsiteX103" fmla="*/ 1099484 w 2075592"/>
                  <a:gd name="connsiteY103" fmla="*/ 38278 h 1013064"/>
                  <a:gd name="connsiteX104" fmla="*/ 1032809 w 2075592"/>
                  <a:gd name="connsiteY104" fmla="*/ 2559 h 1013064"/>
                  <a:gd name="connsiteX105" fmla="*/ 968515 w 2075592"/>
                  <a:gd name="connsiteY105" fmla="*/ 7322 h 1013064"/>
                  <a:gd name="connsiteX106" fmla="*/ 942322 w 2075592"/>
                  <a:gd name="connsiteY106" fmla="*/ 43040 h 1013064"/>
                  <a:gd name="connsiteX107" fmla="*/ 975660 w 2075592"/>
                  <a:gd name="connsiteY107" fmla="*/ 154958 h 1013064"/>
                  <a:gd name="connsiteX108" fmla="*/ 958991 w 2075592"/>
                  <a:gd name="connsiteY108" fmla="*/ 209728 h 1013064"/>
                  <a:gd name="connsiteX109" fmla="*/ 920891 w 2075592"/>
                  <a:gd name="connsiteY109" fmla="*/ 264496 h 1013064"/>
                  <a:gd name="connsiteX0" fmla="*/ 920891 w 2075592"/>
                  <a:gd name="connsiteY0" fmla="*/ 264496 h 1013064"/>
                  <a:gd name="connsiteX1" fmla="*/ 820878 w 2075592"/>
                  <a:gd name="connsiteY1" fmla="*/ 347840 h 1013064"/>
                  <a:gd name="connsiteX2" fmla="*/ 689909 w 2075592"/>
                  <a:gd name="connsiteY2" fmla="*/ 374034 h 1013064"/>
                  <a:gd name="connsiteX3" fmla="*/ 577991 w 2075592"/>
                  <a:gd name="connsiteY3" fmla="*/ 354983 h 1013064"/>
                  <a:gd name="connsiteX4" fmla="*/ 420828 w 2075592"/>
                  <a:gd name="connsiteY4" fmla="*/ 290690 h 1013064"/>
                  <a:gd name="connsiteX5" fmla="*/ 232709 w 2075592"/>
                  <a:gd name="connsiteY5" fmla="*/ 307358 h 1013064"/>
                  <a:gd name="connsiteX6" fmla="*/ 125553 w 2075592"/>
                  <a:gd name="connsiteY6" fmla="*/ 407371 h 1013064"/>
                  <a:gd name="connsiteX7" fmla="*/ 156509 w 2075592"/>
                  <a:gd name="connsiteY7" fmla="*/ 524053 h 1013064"/>
                  <a:gd name="connsiteX8" fmla="*/ 294622 w 2075592"/>
                  <a:gd name="connsiteY8" fmla="*/ 619303 h 1013064"/>
                  <a:gd name="connsiteX9" fmla="*/ 475597 w 2075592"/>
                  <a:gd name="connsiteY9" fmla="*/ 650259 h 1013064"/>
                  <a:gd name="connsiteX10" fmla="*/ 568466 w 2075592"/>
                  <a:gd name="connsiteY10" fmla="*/ 716934 h 1013064"/>
                  <a:gd name="connsiteX11" fmla="*/ 551797 w 2075592"/>
                  <a:gd name="connsiteY11" fmla="*/ 812184 h 1013064"/>
                  <a:gd name="connsiteX12" fmla="*/ 444641 w 2075592"/>
                  <a:gd name="connsiteY12" fmla="*/ 866953 h 1013064"/>
                  <a:gd name="connsiteX13" fmla="*/ 304147 w 2075592"/>
                  <a:gd name="connsiteY13" fmla="*/ 878859 h 1013064"/>
                  <a:gd name="connsiteX14" fmla="*/ 182703 w 2075592"/>
                  <a:gd name="connsiteY14" fmla="*/ 835996 h 1013064"/>
                  <a:gd name="connsiteX15" fmla="*/ 125553 w 2075592"/>
                  <a:gd name="connsiteY15" fmla="*/ 757415 h 1013064"/>
                  <a:gd name="connsiteX16" fmla="*/ 116028 w 2075592"/>
                  <a:gd name="connsiteY16" fmla="*/ 652640 h 1013064"/>
                  <a:gd name="connsiteX17" fmla="*/ 125553 w 2075592"/>
                  <a:gd name="connsiteY17" fmla="*/ 600253 h 1013064"/>
                  <a:gd name="connsiteX18" fmla="*/ 204134 w 2075592"/>
                  <a:gd name="connsiteY18" fmla="*/ 607396 h 1013064"/>
                  <a:gd name="connsiteX19" fmla="*/ 244616 w 2075592"/>
                  <a:gd name="connsiteY19" fmla="*/ 645496 h 1013064"/>
                  <a:gd name="connsiteX20" fmla="*/ 339866 w 2075592"/>
                  <a:gd name="connsiteY20" fmla="*/ 678834 h 1013064"/>
                  <a:gd name="connsiteX21" fmla="*/ 392253 w 2075592"/>
                  <a:gd name="connsiteY21" fmla="*/ 735984 h 1013064"/>
                  <a:gd name="connsiteX22" fmla="*/ 475597 w 2075592"/>
                  <a:gd name="connsiteY22" fmla="*/ 762178 h 1013064"/>
                  <a:gd name="connsiteX23" fmla="*/ 570847 w 2075592"/>
                  <a:gd name="connsiteY23" fmla="*/ 743128 h 1013064"/>
                  <a:gd name="connsiteX24" fmla="*/ 520841 w 2075592"/>
                  <a:gd name="connsiteY24" fmla="*/ 671690 h 1013064"/>
                  <a:gd name="connsiteX25" fmla="*/ 420828 w 2075592"/>
                  <a:gd name="connsiteY25" fmla="*/ 643115 h 1013064"/>
                  <a:gd name="connsiteX26" fmla="*/ 325578 w 2075592"/>
                  <a:gd name="connsiteY26" fmla="*/ 631209 h 1013064"/>
                  <a:gd name="connsiteX27" fmla="*/ 208897 w 2075592"/>
                  <a:gd name="connsiteY27" fmla="*/ 574059 h 1013064"/>
                  <a:gd name="connsiteX28" fmla="*/ 142222 w 2075592"/>
                  <a:gd name="connsiteY28" fmla="*/ 514528 h 1013064"/>
                  <a:gd name="connsiteX29" fmla="*/ 32684 w 2075592"/>
                  <a:gd name="connsiteY29" fmla="*/ 526434 h 1013064"/>
                  <a:gd name="connsiteX30" fmla="*/ 1728 w 2075592"/>
                  <a:gd name="connsiteY30" fmla="*/ 571678 h 1013064"/>
                  <a:gd name="connsiteX31" fmla="*/ 6491 w 2075592"/>
                  <a:gd name="connsiteY31" fmla="*/ 702646 h 1013064"/>
                  <a:gd name="connsiteX32" fmla="*/ 27922 w 2075592"/>
                  <a:gd name="connsiteY32" fmla="*/ 821709 h 1013064"/>
                  <a:gd name="connsiteX33" fmla="*/ 139841 w 2075592"/>
                  <a:gd name="connsiteY33" fmla="*/ 950296 h 1013064"/>
                  <a:gd name="connsiteX34" fmla="*/ 311291 w 2075592"/>
                  <a:gd name="connsiteY34" fmla="*/ 1005065 h 1013064"/>
                  <a:gd name="connsiteX35" fmla="*/ 516078 w 2075592"/>
                  <a:gd name="connsiteY35" fmla="*/ 950296 h 1013064"/>
                  <a:gd name="connsiteX36" fmla="*/ 637522 w 2075592"/>
                  <a:gd name="connsiteY36" fmla="*/ 826471 h 1013064"/>
                  <a:gd name="connsiteX37" fmla="*/ 682766 w 2075592"/>
                  <a:gd name="connsiteY37" fmla="*/ 705028 h 1013064"/>
                  <a:gd name="connsiteX38" fmla="*/ 627997 w 2075592"/>
                  <a:gd name="connsiteY38" fmla="*/ 605015 h 1013064"/>
                  <a:gd name="connsiteX39" fmla="*/ 508934 w 2075592"/>
                  <a:gd name="connsiteY39" fmla="*/ 540721 h 1013064"/>
                  <a:gd name="connsiteX40" fmla="*/ 377965 w 2075592"/>
                  <a:gd name="connsiteY40" fmla="*/ 524053 h 1013064"/>
                  <a:gd name="connsiteX41" fmla="*/ 270809 w 2075592"/>
                  <a:gd name="connsiteY41" fmla="*/ 476428 h 1013064"/>
                  <a:gd name="connsiteX42" fmla="*/ 261284 w 2075592"/>
                  <a:gd name="connsiteY42" fmla="*/ 414515 h 1013064"/>
                  <a:gd name="connsiteX43" fmla="*/ 349390 w 2075592"/>
                  <a:gd name="connsiteY43" fmla="*/ 402609 h 1013064"/>
                  <a:gd name="connsiteX44" fmla="*/ 489884 w 2075592"/>
                  <a:gd name="connsiteY44" fmla="*/ 438327 h 1013064"/>
                  <a:gd name="connsiteX45" fmla="*/ 625616 w 2075592"/>
                  <a:gd name="connsiteY45" fmla="*/ 474046 h 1013064"/>
                  <a:gd name="connsiteX46" fmla="*/ 782778 w 2075592"/>
                  <a:gd name="connsiteY46" fmla="*/ 457378 h 1013064"/>
                  <a:gd name="connsiteX47" fmla="*/ 897078 w 2075592"/>
                  <a:gd name="connsiteY47" fmla="*/ 409753 h 1013064"/>
                  <a:gd name="connsiteX48" fmla="*/ 1004234 w 2075592"/>
                  <a:gd name="connsiteY48" fmla="*/ 335934 h 1013064"/>
                  <a:gd name="connsiteX49" fmla="*/ 1032809 w 2075592"/>
                  <a:gd name="connsiteY49" fmla="*/ 307359 h 1013064"/>
                  <a:gd name="connsiteX50" fmla="*/ 1089959 w 2075592"/>
                  <a:gd name="connsiteY50" fmla="*/ 364509 h 1013064"/>
                  <a:gd name="connsiteX51" fmla="*/ 1211403 w 2075592"/>
                  <a:gd name="connsiteY51" fmla="*/ 443090 h 1013064"/>
                  <a:gd name="connsiteX52" fmla="*/ 1378091 w 2075592"/>
                  <a:gd name="connsiteY52" fmla="*/ 474046 h 1013064"/>
                  <a:gd name="connsiteX53" fmla="*/ 1525728 w 2075592"/>
                  <a:gd name="connsiteY53" fmla="*/ 462140 h 1013064"/>
                  <a:gd name="connsiteX54" fmla="*/ 1635266 w 2075592"/>
                  <a:gd name="connsiteY54" fmla="*/ 404990 h 1013064"/>
                  <a:gd name="connsiteX55" fmla="*/ 1766234 w 2075592"/>
                  <a:gd name="connsiteY55" fmla="*/ 385940 h 1013064"/>
                  <a:gd name="connsiteX56" fmla="*/ 1828147 w 2075592"/>
                  <a:gd name="connsiteY56" fmla="*/ 433565 h 1013064"/>
                  <a:gd name="connsiteX57" fmla="*/ 1756709 w 2075592"/>
                  <a:gd name="connsiteY57" fmla="*/ 507384 h 1013064"/>
                  <a:gd name="connsiteX58" fmla="*/ 1625741 w 2075592"/>
                  <a:gd name="connsiteY58" fmla="*/ 550246 h 1013064"/>
                  <a:gd name="connsiteX59" fmla="*/ 1490009 w 2075592"/>
                  <a:gd name="connsiteY59" fmla="*/ 595490 h 1013064"/>
                  <a:gd name="connsiteX60" fmla="*/ 1394759 w 2075592"/>
                  <a:gd name="connsiteY60" fmla="*/ 671690 h 1013064"/>
                  <a:gd name="connsiteX61" fmla="*/ 1370947 w 2075592"/>
                  <a:gd name="connsiteY61" fmla="*/ 800278 h 1013064"/>
                  <a:gd name="connsiteX62" fmla="*/ 1509059 w 2075592"/>
                  <a:gd name="connsiteY62" fmla="*/ 938390 h 1013064"/>
                  <a:gd name="connsiteX63" fmla="*/ 1730516 w 2075592"/>
                  <a:gd name="connsiteY63" fmla="*/ 1012209 h 1013064"/>
                  <a:gd name="connsiteX64" fmla="*/ 1911491 w 2075592"/>
                  <a:gd name="connsiteY64" fmla="*/ 969346 h 1013064"/>
                  <a:gd name="connsiteX65" fmla="*/ 2023409 w 2075592"/>
                  <a:gd name="connsiteY65" fmla="*/ 835996 h 1013064"/>
                  <a:gd name="connsiteX66" fmla="*/ 2073416 w 2075592"/>
                  <a:gd name="connsiteY66" fmla="*/ 681215 h 1013064"/>
                  <a:gd name="connsiteX67" fmla="*/ 2059128 w 2075592"/>
                  <a:gd name="connsiteY67" fmla="*/ 557390 h 1013064"/>
                  <a:gd name="connsiteX68" fmla="*/ 1992453 w 2075592"/>
                  <a:gd name="connsiteY68" fmla="*/ 512146 h 1013064"/>
                  <a:gd name="connsiteX69" fmla="*/ 1935303 w 2075592"/>
                  <a:gd name="connsiteY69" fmla="*/ 502622 h 1013064"/>
                  <a:gd name="connsiteX70" fmla="*/ 1851959 w 2075592"/>
                  <a:gd name="connsiteY70" fmla="*/ 590728 h 1013064"/>
                  <a:gd name="connsiteX71" fmla="*/ 1735278 w 2075592"/>
                  <a:gd name="connsiteY71" fmla="*/ 616921 h 1013064"/>
                  <a:gd name="connsiteX72" fmla="*/ 1623359 w 2075592"/>
                  <a:gd name="connsiteY72" fmla="*/ 645496 h 1013064"/>
                  <a:gd name="connsiteX73" fmla="*/ 1551922 w 2075592"/>
                  <a:gd name="connsiteY73" fmla="*/ 671690 h 1013064"/>
                  <a:gd name="connsiteX74" fmla="*/ 1516202 w 2075592"/>
                  <a:gd name="connsiteY74" fmla="*/ 685978 h 1013064"/>
                  <a:gd name="connsiteX75" fmla="*/ 1482866 w 2075592"/>
                  <a:gd name="connsiteY75" fmla="*/ 740746 h 1013064"/>
                  <a:gd name="connsiteX76" fmla="*/ 1509059 w 2075592"/>
                  <a:gd name="connsiteY76" fmla="*/ 788371 h 1013064"/>
                  <a:gd name="connsiteX77" fmla="*/ 1556684 w 2075592"/>
                  <a:gd name="connsiteY77" fmla="*/ 774084 h 1013064"/>
                  <a:gd name="connsiteX78" fmla="*/ 1682891 w 2075592"/>
                  <a:gd name="connsiteY78" fmla="*/ 726459 h 1013064"/>
                  <a:gd name="connsiteX79" fmla="*/ 1768616 w 2075592"/>
                  <a:gd name="connsiteY79" fmla="*/ 655022 h 1013064"/>
                  <a:gd name="connsiteX80" fmla="*/ 1880534 w 2075592"/>
                  <a:gd name="connsiteY80" fmla="*/ 616922 h 1013064"/>
                  <a:gd name="connsiteX81" fmla="*/ 1947209 w 2075592"/>
                  <a:gd name="connsiteY81" fmla="*/ 631209 h 1013064"/>
                  <a:gd name="connsiteX82" fmla="*/ 1954353 w 2075592"/>
                  <a:gd name="connsiteY82" fmla="*/ 726459 h 1013064"/>
                  <a:gd name="connsiteX83" fmla="*/ 1868628 w 2075592"/>
                  <a:gd name="connsiteY83" fmla="*/ 855046 h 1013064"/>
                  <a:gd name="connsiteX84" fmla="*/ 1737659 w 2075592"/>
                  <a:gd name="connsiteY84" fmla="*/ 895528 h 1013064"/>
                  <a:gd name="connsiteX85" fmla="*/ 1587641 w 2075592"/>
                  <a:gd name="connsiteY85" fmla="*/ 855046 h 1013064"/>
                  <a:gd name="connsiteX86" fmla="*/ 1499534 w 2075592"/>
                  <a:gd name="connsiteY86" fmla="*/ 783609 h 1013064"/>
                  <a:gd name="connsiteX87" fmla="*/ 1497153 w 2075592"/>
                  <a:gd name="connsiteY87" fmla="*/ 705028 h 1013064"/>
                  <a:gd name="connsiteX88" fmla="*/ 1618597 w 2075592"/>
                  <a:gd name="connsiteY88" fmla="*/ 643115 h 1013064"/>
                  <a:gd name="connsiteX89" fmla="*/ 1754328 w 2075592"/>
                  <a:gd name="connsiteY89" fmla="*/ 614540 h 1013064"/>
                  <a:gd name="connsiteX90" fmla="*/ 1835290 w 2075592"/>
                  <a:gd name="connsiteY90" fmla="*/ 595490 h 1013064"/>
                  <a:gd name="connsiteX91" fmla="*/ 1921016 w 2075592"/>
                  <a:gd name="connsiteY91" fmla="*/ 519290 h 1013064"/>
                  <a:gd name="connsiteX92" fmla="*/ 1949591 w 2075592"/>
                  <a:gd name="connsiteY92" fmla="*/ 424040 h 1013064"/>
                  <a:gd name="connsiteX93" fmla="*/ 1897203 w 2075592"/>
                  <a:gd name="connsiteY93" fmla="*/ 345459 h 1013064"/>
                  <a:gd name="connsiteX94" fmla="*/ 1799572 w 2075592"/>
                  <a:gd name="connsiteY94" fmla="*/ 295453 h 1013064"/>
                  <a:gd name="connsiteX95" fmla="*/ 1637647 w 2075592"/>
                  <a:gd name="connsiteY95" fmla="*/ 295453 h 1013064"/>
                  <a:gd name="connsiteX96" fmla="*/ 1563828 w 2075592"/>
                  <a:gd name="connsiteY96" fmla="*/ 326409 h 1013064"/>
                  <a:gd name="connsiteX97" fmla="*/ 1447147 w 2075592"/>
                  <a:gd name="connsiteY97" fmla="*/ 378796 h 1013064"/>
                  <a:gd name="connsiteX98" fmla="*/ 1278078 w 2075592"/>
                  <a:gd name="connsiteY98" fmla="*/ 357365 h 1013064"/>
                  <a:gd name="connsiteX99" fmla="*/ 1178066 w 2075592"/>
                  <a:gd name="connsiteY99" fmla="*/ 300215 h 1013064"/>
                  <a:gd name="connsiteX100" fmla="*/ 1111391 w 2075592"/>
                  <a:gd name="connsiteY100" fmla="*/ 207346 h 1013064"/>
                  <a:gd name="connsiteX101" fmla="*/ 1111391 w 2075592"/>
                  <a:gd name="connsiteY101" fmla="*/ 124003 h 1013064"/>
                  <a:gd name="connsiteX102" fmla="*/ 1130441 w 2075592"/>
                  <a:gd name="connsiteY102" fmla="*/ 69234 h 1013064"/>
                  <a:gd name="connsiteX103" fmla="*/ 1099484 w 2075592"/>
                  <a:gd name="connsiteY103" fmla="*/ 38278 h 1013064"/>
                  <a:gd name="connsiteX104" fmla="*/ 1032809 w 2075592"/>
                  <a:gd name="connsiteY104" fmla="*/ 2559 h 1013064"/>
                  <a:gd name="connsiteX105" fmla="*/ 968515 w 2075592"/>
                  <a:gd name="connsiteY105" fmla="*/ 7322 h 1013064"/>
                  <a:gd name="connsiteX106" fmla="*/ 942322 w 2075592"/>
                  <a:gd name="connsiteY106" fmla="*/ 43040 h 1013064"/>
                  <a:gd name="connsiteX107" fmla="*/ 970898 w 2075592"/>
                  <a:gd name="connsiteY107" fmla="*/ 131146 h 1013064"/>
                  <a:gd name="connsiteX108" fmla="*/ 958991 w 2075592"/>
                  <a:gd name="connsiteY108" fmla="*/ 209728 h 1013064"/>
                  <a:gd name="connsiteX109" fmla="*/ 920891 w 2075592"/>
                  <a:gd name="connsiteY109" fmla="*/ 264496 h 1013064"/>
                  <a:gd name="connsiteX0" fmla="*/ 920891 w 2075592"/>
                  <a:gd name="connsiteY0" fmla="*/ 264496 h 1013064"/>
                  <a:gd name="connsiteX1" fmla="*/ 820878 w 2075592"/>
                  <a:gd name="connsiteY1" fmla="*/ 347840 h 1013064"/>
                  <a:gd name="connsiteX2" fmla="*/ 689909 w 2075592"/>
                  <a:gd name="connsiteY2" fmla="*/ 374034 h 1013064"/>
                  <a:gd name="connsiteX3" fmla="*/ 577991 w 2075592"/>
                  <a:gd name="connsiteY3" fmla="*/ 354983 h 1013064"/>
                  <a:gd name="connsiteX4" fmla="*/ 420828 w 2075592"/>
                  <a:gd name="connsiteY4" fmla="*/ 290690 h 1013064"/>
                  <a:gd name="connsiteX5" fmla="*/ 232709 w 2075592"/>
                  <a:gd name="connsiteY5" fmla="*/ 307358 h 1013064"/>
                  <a:gd name="connsiteX6" fmla="*/ 125553 w 2075592"/>
                  <a:gd name="connsiteY6" fmla="*/ 407371 h 1013064"/>
                  <a:gd name="connsiteX7" fmla="*/ 156509 w 2075592"/>
                  <a:gd name="connsiteY7" fmla="*/ 524053 h 1013064"/>
                  <a:gd name="connsiteX8" fmla="*/ 294622 w 2075592"/>
                  <a:gd name="connsiteY8" fmla="*/ 619303 h 1013064"/>
                  <a:gd name="connsiteX9" fmla="*/ 475597 w 2075592"/>
                  <a:gd name="connsiteY9" fmla="*/ 650259 h 1013064"/>
                  <a:gd name="connsiteX10" fmla="*/ 568466 w 2075592"/>
                  <a:gd name="connsiteY10" fmla="*/ 716934 h 1013064"/>
                  <a:gd name="connsiteX11" fmla="*/ 551797 w 2075592"/>
                  <a:gd name="connsiteY11" fmla="*/ 812184 h 1013064"/>
                  <a:gd name="connsiteX12" fmla="*/ 444641 w 2075592"/>
                  <a:gd name="connsiteY12" fmla="*/ 866953 h 1013064"/>
                  <a:gd name="connsiteX13" fmla="*/ 304147 w 2075592"/>
                  <a:gd name="connsiteY13" fmla="*/ 878859 h 1013064"/>
                  <a:gd name="connsiteX14" fmla="*/ 182703 w 2075592"/>
                  <a:gd name="connsiteY14" fmla="*/ 835996 h 1013064"/>
                  <a:gd name="connsiteX15" fmla="*/ 125553 w 2075592"/>
                  <a:gd name="connsiteY15" fmla="*/ 757415 h 1013064"/>
                  <a:gd name="connsiteX16" fmla="*/ 116028 w 2075592"/>
                  <a:gd name="connsiteY16" fmla="*/ 652640 h 1013064"/>
                  <a:gd name="connsiteX17" fmla="*/ 125553 w 2075592"/>
                  <a:gd name="connsiteY17" fmla="*/ 600253 h 1013064"/>
                  <a:gd name="connsiteX18" fmla="*/ 204134 w 2075592"/>
                  <a:gd name="connsiteY18" fmla="*/ 607396 h 1013064"/>
                  <a:gd name="connsiteX19" fmla="*/ 244616 w 2075592"/>
                  <a:gd name="connsiteY19" fmla="*/ 645496 h 1013064"/>
                  <a:gd name="connsiteX20" fmla="*/ 339866 w 2075592"/>
                  <a:gd name="connsiteY20" fmla="*/ 678834 h 1013064"/>
                  <a:gd name="connsiteX21" fmla="*/ 392253 w 2075592"/>
                  <a:gd name="connsiteY21" fmla="*/ 735984 h 1013064"/>
                  <a:gd name="connsiteX22" fmla="*/ 475597 w 2075592"/>
                  <a:gd name="connsiteY22" fmla="*/ 762178 h 1013064"/>
                  <a:gd name="connsiteX23" fmla="*/ 570847 w 2075592"/>
                  <a:gd name="connsiteY23" fmla="*/ 743128 h 1013064"/>
                  <a:gd name="connsiteX24" fmla="*/ 520841 w 2075592"/>
                  <a:gd name="connsiteY24" fmla="*/ 671690 h 1013064"/>
                  <a:gd name="connsiteX25" fmla="*/ 420828 w 2075592"/>
                  <a:gd name="connsiteY25" fmla="*/ 643115 h 1013064"/>
                  <a:gd name="connsiteX26" fmla="*/ 325578 w 2075592"/>
                  <a:gd name="connsiteY26" fmla="*/ 631209 h 1013064"/>
                  <a:gd name="connsiteX27" fmla="*/ 208897 w 2075592"/>
                  <a:gd name="connsiteY27" fmla="*/ 574059 h 1013064"/>
                  <a:gd name="connsiteX28" fmla="*/ 142222 w 2075592"/>
                  <a:gd name="connsiteY28" fmla="*/ 514528 h 1013064"/>
                  <a:gd name="connsiteX29" fmla="*/ 32684 w 2075592"/>
                  <a:gd name="connsiteY29" fmla="*/ 526434 h 1013064"/>
                  <a:gd name="connsiteX30" fmla="*/ 1728 w 2075592"/>
                  <a:gd name="connsiteY30" fmla="*/ 571678 h 1013064"/>
                  <a:gd name="connsiteX31" fmla="*/ 6491 w 2075592"/>
                  <a:gd name="connsiteY31" fmla="*/ 702646 h 1013064"/>
                  <a:gd name="connsiteX32" fmla="*/ 27922 w 2075592"/>
                  <a:gd name="connsiteY32" fmla="*/ 821709 h 1013064"/>
                  <a:gd name="connsiteX33" fmla="*/ 139841 w 2075592"/>
                  <a:gd name="connsiteY33" fmla="*/ 950296 h 1013064"/>
                  <a:gd name="connsiteX34" fmla="*/ 311291 w 2075592"/>
                  <a:gd name="connsiteY34" fmla="*/ 1005065 h 1013064"/>
                  <a:gd name="connsiteX35" fmla="*/ 516078 w 2075592"/>
                  <a:gd name="connsiteY35" fmla="*/ 950296 h 1013064"/>
                  <a:gd name="connsiteX36" fmla="*/ 637522 w 2075592"/>
                  <a:gd name="connsiteY36" fmla="*/ 826471 h 1013064"/>
                  <a:gd name="connsiteX37" fmla="*/ 682766 w 2075592"/>
                  <a:gd name="connsiteY37" fmla="*/ 705028 h 1013064"/>
                  <a:gd name="connsiteX38" fmla="*/ 627997 w 2075592"/>
                  <a:gd name="connsiteY38" fmla="*/ 605015 h 1013064"/>
                  <a:gd name="connsiteX39" fmla="*/ 508934 w 2075592"/>
                  <a:gd name="connsiteY39" fmla="*/ 540721 h 1013064"/>
                  <a:gd name="connsiteX40" fmla="*/ 377965 w 2075592"/>
                  <a:gd name="connsiteY40" fmla="*/ 524053 h 1013064"/>
                  <a:gd name="connsiteX41" fmla="*/ 270809 w 2075592"/>
                  <a:gd name="connsiteY41" fmla="*/ 476428 h 1013064"/>
                  <a:gd name="connsiteX42" fmla="*/ 261284 w 2075592"/>
                  <a:gd name="connsiteY42" fmla="*/ 414515 h 1013064"/>
                  <a:gd name="connsiteX43" fmla="*/ 349390 w 2075592"/>
                  <a:gd name="connsiteY43" fmla="*/ 402609 h 1013064"/>
                  <a:gd name="connsiteX44" fmla="*/ 489884 w 2075592"/>
                  <a:gd name="connsiteY44" fmla="*/ 438327 h 1013064"/>
                  <a:gd name="connsiteX45" fmla="*/ 625616 w 2075592"/>
                  <a:gd name="connsiteY45" fmla="*/ 474046 h 1013064"/>
                  <a:gd name="connsiteX46" fmla="*/ 782778 w 2075592"/>
                  <a:gd name="connsiteY46" fmla="*/ 457378 h 1013064"/>
                  <a:gd name="connsiteX47" fmla="*/ 897078 w 2075592"/>
                  <a:gd name="connsiteY47" fmla="*/ 409753 h 1013064"/>
                  <a:gd name="connsiteX48" fmla="*/ 1004234 w 2075592"/>
                  <a:gd name="connsiteY48" fmla="*/ 335934 h 1013064"/>
                  <a:gd name="connsiteX49" fmla="*/ 1032809 w 2075592"/>
                  <a:gd name="connsiteY49" fmla="*/ 307359 h 1013064"/>
                  <a:gd name="connsiteX50" fmla="*/ 1089959 w 2075592"/>
                  <a:gd name="connsiteY50" fmla="*/ 364509 h 1013064"/>
                  <a:gd name="connsiteX51" fmla="*/ 1211403 w 2075592"/>
                  <a:gd name="connsiteY51" fmla="*/ 443090 h 1013064"/>
                  <a:gd name="connsiteX52" fmla="*/ 1378091 w 2075592"/>
                  <a:gd name="connsiteY52" fmla="*/ 474046 h 1013064"/>
                  <a:gd name="connsiteX53" fmla="*/ 1525728 w 2075592"/>
                  <a:gd name="connsiteY53" fmla="*/ 462140 h 1013064"/>
                  <a:gd name="connsiteX54" fmla="*/ 1635266 w 2075592"/>
                  <a:gd name="connsiteY54" fmla="*/ 404990 h 1013064"/>
                  <a:gd name="connsiteX55" fmla="*/ 1766234 w 2075592"/>
                  <a:gd name="connsiteY55" fmla="*/ 385940 h 1013064"/>
                  <a:gd name="connsiteX56" fmla="*/ 1828147 w 2075592"/>
                  <a:gd name="connsiteY56" fmla="*/ 433565 h 1013064"/>
                  <a:gd name="connsiteX57" fmla="*/ 1756709 w 2075592"/>
                  <a:gd name="connsiteY57" fmla="*/ 507384 h 1013064"/>
                  <a:gd name="connsiteX58" fmla="*/ 1625741 w 2075592"/>
                  <a:gd name="connsiteY58" fmla="*/ 550246 h 1013064"/>
                  <a:gd name="connsiteX59" fmla="*/ 1490009 w 2075592"/>
                  <a:gd name="connsiteY59" fmla="*/ 595490 h 1013064"/>
                  <a:gd name="connsiteX60" fmla="*/ 1394759 w 2075592"/>
                  <a:gd name="connsiteY60" fmla="*/ 671690 h 1013064"/>
                  <a:gd name="connsiteX61" fmla="*/ 1370947 w 2075592"/>
                  <a:gd name="connsiteY61" fmla="*/ 800278 h 1013064"/>
                  <a:gd name="connsiteX62" fmla="*/ 1509059 w 2075592"/>
                  <a:gd name="connsiteY62" fmla="*/ 938390 h 1013064"/>
                  <a:gd name="connsiteX63" fmla="*/ 1730516 w 2075592"/>
                  <a:gd name="connsiteY63" fmla="*/ 1012209 h 1013064"/>
                  <a:gd name="connsiteX64" fmla="*/ 1911491 w 2075592"/>
                  <a:gd name="connsiteY64" fmla="*/ 969346 h 1013064"/>
                  <a:gd name="connsiteX65" fmla="*/ 2023409 w 2075592"/>
                  <a:gd name="connsiteY65" fmla="*/ 835996 h 1013064"/>
                  <a:gd name="connsiteX66" fmla="*/ 2073416 w 2075592"/>
                  <a:gd name="connsiteY66" fmla="*/ 681215 h 1013064"/>
                  <a:gd name="connsiteX67" fmla="*/ 2059128 w 2075592"/>
                  <a:gd name="connsiteY67" fmla="*/ 557390 h 1013064"/>
                  <a:gd name="connsiteX68" fmla="*/ 1992453 w 2075592"/>
                  <a:gd name="connsiteY68" fmla="*/ 512146 h 1013064"/>
                  <a:gd name="connsiteX69" fmla="*/ 1935303 w 2075592"/>
                  <a:gd name="connsiteY69" fmla="*/ 502622 h 1013064"/>
                  <a:gd name="connsiteX70" fmla="*/ 1851959 w 2075592"/>
                  <a:gd name="connsiteY70" fmla="*/ 590728 h 1013064"/>
                  <a:gd name="connsiteX71" fmla="*/ 1735278 w 2075592"/>
                  <a:gd name="connsiteY71" fmla="*/ 616921 h 1013064"/>
                  <a:gd name="connsiteX72" fmla="*/ 1623359 w 2075592"/>
                  <a:gd name="connsiteY72" fmla="*/ 645496 h 1013064"/>
                  <a:gd name="connsiteX73" fmla="*/ 1551922 w 2075592"/>
                  <a:gd name="connsiteY73" fmla="*/ 671690 h 1013064"/>
                  <a:gd name="connsiteX74" fmla="*/ 1516202 w 2075592"/>
                  <a:gd name="connsiteY74" fmla="*/ 685978 h 1013064"/>
                  <a:gd name="connsiteX75" fmla="*/ 1482866 w 2075592"/>
                  <a:gd name="connsiteY75" fmla="*/ 740746 h 1013064"/>
                  <a:gd name="connsiteX76" fmla="*/ 1509059 w 2075592"/>
                  <a:gd name="connsiteY76" fmla="*/ 788371 h 1013064"/>
                  <a:gd name="connsiteX77" fmla="*/ 1556684 w 2075592"/>
                  <a:gd name="connsiteY77" fmla="*/ 774084 h 1013064"/>
                  <a:gd name="connsiteX78" fmla="*/ 1682891 w 2075592"/>
                  <a:gd name="connsiteY78" fmla="*/ 726459 h 1013064"/>
                  <a:gd name="connsiteX79" fmla="*/ 1768616 w 2075592"/>
                  <a:gd name="connsiteY79" fmla="*/ 655022 h 1013064"/>
                  <a:gd name="connsiteX80" fmla="*/ 1880534 w 2075592"/>
                  <a:gd name="connsiteY80" fmla="*/ 616922 h 1013064"/>
                  <a:gd name="connsiteX81" fmla="*/ 1947209 w 2075592"/>
                  <a:gd name="connsiteY81" fmla="*/ 631209 h 1013064"/>
                  <a:gd name="connsiteX82" fmla="*/ 1954353 w 2075592"/>
                  <a:gd name="connsiteY82" fmla="*/ 726459 h 1013064"/>
                  <a:gd name="connsiteX83" fmla="*/ 1868628 w 2075592"/>
                  <a:gd name="connsiteY83" fmla="*/ 855046 h 1013064"/>
                  <a:gd name="connsiteX84" fmla="*/ 1737659 w 2075592"/>
                  <a:gd name="connsiteY84" fmla="*/ 895528 h 1013064"/>
                  <a:gd name="connsiteX85" fmla="*/ 1587641 w 2075592"/>
                  <a:gd name="connsiteY85" fmla="*/ 855046 h 1013064"/>
                  <a:gd name="connsiteX86" fmla="*/ 1499534 w 2075592"/>
                  <a:gd name="connsiteY86" fmla="*/ 783609 h 1013064"/>
                  <a:gd name="connsiteX87" fmla="*/ 1497153 w 2075592"/>
                  <a:gd name="connsiteY87" fmla="*/ 705028 h 1013064"/>
                  <a:gd name="connsiteX88" fmla="*/ 1618597 w 2075592"/>
                  <a:gd name="connsiteY88" fmla="*/ 643115 h 1013064"/>
                  <a:gd name="connsiteX89" fmla="*/ 1754328 w 2075592"/>
                  <a:gd name="connsiteY89" fmla="*/ 614540 h 1013064"/>
                  <a:gd name="connsiteX90" fmla="*/ 1835290 w 2075592"/>
                  <a:gd name="connsiteY90" fmla="*/ 595490 h 1013064"/>
                  <a:gd name="connsiteX91" fmla="*/ 1921016 w 2075592"/>
                  <a:gd name="connsiteY91" fmla="*/ 519290 h 1013064"/>
                  <a:gd name="connsiteX92" fmla="*/ 1949591 w 2075592"/>
                  <a:gd name="connsiteY92" fmla="*/ 424040 h 1013064"/>
                  <a:gd name="connsiteX93" fmla="*/ 1897203 w 2075592"/>
                  <a:gd name="connsiteY93" fmla="*/ 345459 h 1013064"/>
                  <a:gd name="connsiteX94" fmla="*/ 1799572 w 2075592"/>
                  <a:gd name="connsiteY94" fmla="*/ 295453 h 1013064"/>
                  <a:gd name="connsiteX95" fmla="*/ 1637647 w 2075592"/>
                  <a:gd name="connsiteY95" fmla="*/ 295453 h 1013064"/>
                  <a:gd name="connsiteX96" fmla="*/ 1563828 w 2075592"/>
                  <a:gd name="connsiteY96" fmla="*/ 326409 h 1013064"/>
                  <a:gd name="connsiteX97" fmla="*/ 1447147 w 2075592"/>
                  <a:gd name="connsiteY97" fmla="*/ 378796 h 1013064"/>
                  <a:gd name="connsiteX98" fmla="*/ 1278078 w 2075592"/>
                  <a:gd name="connsiteY98" fmla="*/ 357365 h 1013064"/>
                  <a:gd name="connsiteX99" fmla="*/ 1178066 w 2075592"/>
                  <a:gd name="connsiteY99" fmla="*/ 300215 h 1013064"/>
                  <a:gd name="connsiteX100" fmla="*/ 1111391 w 2075592"/>
                  <a:gd name="connsiteY100" fmla="*/ 207346 h 1013064"/>
                  <a:gd name="connsiteX101" fmla="*/ 1111391 w 2075592"/>
                  <a:gd name="connsiteY101" fmla="*/ 124003 h 1013064"/>
                  <a:gd name="connsiteX102" fmla="*/ 1130441 w 2075592"/>
                  <a:gd name="connsiteY102" fmla="*/ 69234 h 1013064"/>
                  <a:gd name="connsiteX103" fmla="*/ 1099484 w 2075592"/>
                  <a:gd name="connsiteY103" fmla="*/ 38278 h 1013064"/>
                  <a:gd name="connsiteX104" fmla="*/ 1032809 w 2075592"/>
                  <a:gd name="connsiteY104" fmla="*/ 2559 h 1013064"/>
                  <a:gd name="connsiteX105" fmla="*/ 968515 w 2075592"/>
                  <a:gd name="connsiteY105" fmla="*/ 7322 h 1013064"/>
                  <a:gd name="connsiteX106" fmla="*/ 942322 w 2075592"/>
                  <a:gd name="connsiteY106" fmla="*/ 43040 h 1013064"/>
                  <a:gd name="connsiteX107" fmla="*/ 975660 w 2075592"/>
                  <a:gd name="connsiteY107" fmla="*/ 145434 h 1013064"/>
                  <a:gd name="connsiteX108" fmla="*/ 958991 w 2075592"/>
                  <a:gd name="connsiteY108" fmla="*/ 209728 h 1013064"/>
                  <a:gd name="connsiteX109" fmla="*/ 920891 w 2075592"/>
                  <a:gd name="connsiteY109" fmla="*/ 264496 h 1013064"/>
                  <a:gd name="connsiteX0" fmla="*/ 920891 w 2075592"/>
                  <a:gd name="connsiteY0" fmla="*/ 265554 h 1014122"/>
                  <a:gd name="connsiteX1" fmla="*/ 820878 w 2075592"/>
                  <a:gd name="connsiteY1" fmla="*/ 348898 h 1014122"/>
                  <a:gd name="connsiteX2" fmla="*/ 689909 w 2075592"/>
                  <a:gd name="connsiteY2" fmla="*/ 375092 h 1014122"/>
                  <a:gd name="connsiteX3" fmla="*/ 577991 w 2075592"/>
                  <a:gd name="connsiteY3" fmla="*/ 356041 h 1014122"/>
                  <a:gd name="connsiteX4" fmla="*/ 420828 w 2075592"/>
                  <a:gd name="connsiteY4" fmla="*/ 291748 h 1014122"/>
                  <a:gd name="connsiteX5" fmla="*/ 232709 w 2075592"/>
                  <a:gd name="connsiteY5" fmla="*/ 308416 h 1014122"/>
                  <a:gd name="connsiteX6" fmla="*/ 125553 w 2075592"/>
                  <a:gd name="connsiteY6" fmla="*/ 408429 h 1014122"/>
                  <a:gd name="connsiteX7" fmla="*/ 156509 w 2075592"/>
                  <a:gd name="connsiteY7" fmla="*/ 525111 h 1014122"/>
                  <a:gd name="connsiteX8" fmla="*/ 294622 w 2075592"/>
                  <a:gd name="connsiteY8" fmla="*/ 620361 h 1014122"/>
                  <a:gd name="connsiteX9" fmla="*/ 475597 w 2075592"/>
                  <a:gd name="connsiteY9" fmla="*/ 651317 h 1014122"/>
                  <a:gd name="connsiteX10" fmla="*/ 568466 w 2075592"/>
                  <a:gd name="connsiteY10" fmla="*/ 717992 h 1014122"/>
                  <a:gd name="connsiteX11" fmla="*/ 551797 w 2075592"/>
                  <a:gd name="connsiteY11" fmla="*/ 813242 h 1014122"/>
                  <a:gd name="connsiteX12" fmla="*/ 444641 w 2075592"/>
                  <a:gd name="connsiteY12" fmla="*/ 868011 h 1014122"/>
                  <a:gd name="connsiteX13" fmla="*/ 304147 w 2075592"/>
                  <a:gd name="connsiteY13" fmla="*/ 879917 h 1014122"/>
                  <a:gd name="connsiteX14" fmla="*/ 182703 w 2075592"/>
                  <a:gd name="connsiteY14" fmla="*/ 837054 h 1014122"/>
                  <a:gd name="connsiteX15" fmla="*/ 125553 w 2075592"/>
                  <a:gd name="connsiteY15" fmla="*/ 758473 h 1014122"/>
                  <a:gd name="connsiteX16" fmla="*/ 116028 w 2075592"/>
                  <a:gd name="connsiteY16" fmla="*/ 653698 h 1014122"/>
                  <a:gd name="connsiteX17" fmla="*/ 125553 w 2075592"/>
                  <a:gd name="connsiteY17" fmla="*/ 601311 h 1014122"/>
                  <a:gd name="connsiteX18" fmla="*/ 204134 w 2075592"/>
                  <a:gd name="connsiteY18" fmla="*/ 608454 h 1014122"/>
                  <a:gd name="connsiteX19" fmla="*/ 244616 w 2075592"/>
                  <a:gd name="connsiteY19" fmla="*/ 646554 h 1014122"/>
                  <a:gd name="connsiteX20" fmla="*/ 339866 w 2075592"/>
                  <a:gd name="connsiteY20" fmla="*/ 679892 h 1014122"/>
                  <a:gd name="connsiteX21" fmla="*/ 392253 w 2075592"/>
                  <a:gd name="connsiteY21" fmla="*/ 737042 h 1014122"/>
                  <a:gd name="connsiteX22" fmla="*/ 475597 w 2075592"/>
                  <a:gd name="connsiteY22" fmla="*/ 763236 h 1014122"/>
                  <a:gd name="connsiteX23" fmla="*/ 570847 w 2075592"/>
                  <a:gd name="connsiteY23" fmla="*/ 744186 h 1014122"/>
                  <a:gd name="connsiteX24" fmla="*/ 520841 w 2075592"/>
                  <a:gd name="connsiteY24" fmla="*/ 672748 h 1014122"/>
                  <a:gd name="connsiteX25" fmla="*/ 420828 w 2075592"/>
                  <a:gd name="connsiteY25" fmla="*/ 644173 h 1014122"/>
                  <a:gd name="connsiteX26" fmla="*/ 325578 w 2075592"/>
                  <a:gd name="connsiteY26" fmla="*/ 632267 h 1014122"/>
                  <a:gd name="connsiteX27" fmla="*/ 208897 w 2075592"/>
                  <a:gd name="connsiteY27" fmla="*/ 575117 h 1014122"/>
                  <a:gd name="connsiteX28" fmla="*/ 142222 w 2075592"/>
                  <a:gd name="connsiteY28" fmla="*/ 515586 h 1014122"/>
                  <a:gd name="connsiteX29" fmla="*/ 32684 w 2075592"/>
                  <a:gd name="connsiteY29" fmla="*/ 527492 h 1014122"/>
                  <a:gd name="connsiteX30" fmla="*/ 1728 w 2075592"/>
                  <a:gd name="connsiteY30" fmla="*/ 572736 h 1014122"/>
                  <a:gd name="connsiteX31" fmla="*/ 6491 w 2075592"/>
                  <a:gd name="connsiteY31" fmla="*/ 703704 h 1014122"/>
                  <a:gd name="connsiteX32" fmla="*/ 27922 w 2075592"/>
                  <a:gd name="connsiteY32" fmla="*/ 822767 h 1014122"/>
                  <a:gd name="connsiteX33" fmla="*/ 139841 w 2075592"/>
                  <a:gd name="connsiteY33" fmla="*/ 951354 h 1014122"/>
                  <a:gd name="connsiteX34" fmla="*/ 311291 w 2075592"/>
                  <a:gd name="connsiteY34" fmla="*/ 1006123 h 1014122"/>
                  <a:gd name="connsiteX35" fmla="*/ 516078 w 2075592"/>
                  <a:gd name="connsiteY35" fmla="*/ 951354 h 1014122"/>
                  <a:gd name="connsiteX36" fmla="*/ 637522 w 2075592"/>
                  <a:gd name="connsiteY36" fmla="*/ 827529 h 1014122"/>
                  <a:gd name="connsiteX37" fmla="*/ 682766 w 2075592"/>
                  <a:gd name="connsiteY37" fmla="*/ 706086 h 1014122"/>
                  <a:gd name="connsiteX38" fmla="*/ 627997 w 2075592"/>
                  <a:gd name="connsiteY38" fmla="*/ 606073 h 1014122"/>
                  <a:gd name="connsiteX39" fmla="*/ 508934 w 2075592"/>
                  <a:gd name="connsiteY39" fmla="*/ 541779 h 1014122"/>
                  <a:gd name="connsiteX40" fmla="*/ 377965 w 2075592"/>
                  <a:gd name="connsiteY40" fmla="*/ 525111 h 1014122"/>
                  <a:gd name="connsiteX41" fmla="*/ 270809 w 2075592"/>
                  <a:gd name="connsiteY41" fmla="*/ 477486 h 1014122"/>
                  <a:gd name="connsiteX42" fmla="*/ 261284 w 2075592"/>
                  <a:gd name="connsiteY42" fmla="*/ 415573 h 1014122"/>
                  <a:gd name="connsiteX43" fmla="*/ 349390 w 2075592"/>
                  <a:gd name="connsiteY43" fmla="*/ 403667 h 1014122"/>
                  <a:gd name="connsiteX44" fmla="*/ 489884 w 2075592"/>
                  <a:gd name="connsiteY44" fmla="*/ 439385 h 1014122"/>
                  <a:gd name="connsiteX45" fmla="*/ 625616 w 2075592"/>
                  <a:gd name="connsiteY45" fmla="*/ 475104 h 1014122"/>
                  <a:gd name="connsiteX46" fmla="*/ 782778 w 2075592"/>
                  <a:gd name="connsiteY46" fmla="*/ 458436 h 1014122"/>
                  <a:gd name="connsiteX47" fmla="*/ 897078 w 2075592"/>
                  <a:gd name="connsiteY47" fmla="*/ 410811 h 1014122"/>
                  <a:gd name="connsiteX48" fmla="*/ 1004234 w 2075592"/>
                  <a:gd name="connsiteY48" fmla="*/ 336992 h 1014122"/>
                  <a:gd name="connsiteX49" fmla="*/ 1032809 w 2075592"/>
                  <a:gd name="connsiteY49" fmla="*/ 308417 h 1014122"/>
                  <a:gd name="connsiteX50" fmla="*/ 1089959 w 2075592"/>
                  <a:gd name="connsiteY50" fmla="*/ 365567 h 1014122"/>
                  <a:gd name="connsiteX51" fmla="*/ 1211403 w 2075592"/>
                  <a:gd name="connsiteY51" fmla="*/ 444148 h 1014122"/>
                  <a:gd name="connsiteX52" fmla="*/ 1378091 w 2075592"/>
                  <a:gd name="connsiteY52" fmla="*/ 475104 h 1014122"/>
                  <a:gd name="connsiteX53" fmla="*/ 1525728 w 2075592"/>
                  <a:gd name="connsiteY53" fmla="*/ 463198 h 1014122"/>
                  <a:gd name="connsiteX54" fmla="*/ 1635266 w 2075592"/>
                  <a:gd name="connsiteY54" fmla="*/ 406048 h 1014122"/>
                  <a:gd name="connsiteX55" fmla="*/ 1766234 w 2075592"/>
                  <a:gd name="connsiteY55" fmla="*/ 386998 h 1014122"/>
                  <a:gd name="connsiteX56" fmla="*/ 1828147 w 2075592"/>
                  <a:gd name="connsiteY56" fmla="*/ 434623 h 1014122"/>
                  <a:gd name="connsiteX57" fmla="*/ 1756709 w 2075592"/>
                  <a:gd name="connsiteY57" fmla="*/ 508442 h 1014122"/>
                  <a:gd name="connsiteX58" fmla="*/ 1625741 w 2075592"/>
                  <a:gd name="connsiteY58" fmla="*/ 551304 h 1014122"/>
                  <a:gd name="connsiteX59" fmla="*/ 1490009 w 2075592"/>
                  <a:gd name="connsiteY59" fmla="*/ 596548 h 1014122"/>
                  <a:gd name="connsiteX60" fmla="*/ 1394759 w 2075592"/>
                  <a:gd name="connsiteY60" fmla="*/ 672748 h 1014122"/>
                  <a:gd name="connsiteX61" fmla="*/ 1370947 w 2075592"/>
                  <a:gd name="connsiteY61" fmla="*/ 801336 h 1014122"/>
                  <a:gd name="connsiteX62" fmla="*/ 1509059 w 2075592"/>
                  <a:gd name="connsiteY62" fmla="*/ 939448 h 1014122"/>
                  <a:gd name="connsiteX63" fmla="*/ 1730516 w 2075592"/>
                  <a:gd name="connsiteY63" fmla="*/ 1013267 h 1014122"/>
                  <a:gd name="connsiteX64" fmla="*/ 1911491 w 2075592"/>
                  <a:gd name="connsiteY64" fmla="*/ 970404 h 1014122"/>
                  <a:gd name="connsiteX65" fmla="*/ 2023409 w 2075592"/>
                  <a:gd name="connsiteY65" fmla="*/ 837054 h 1014122"/>
                  <a:gd name="connsiteX66" fmla="*/ 2073416 w 2075592"/>
                  <a:gd name="connsiteY66" fmla="*/ 682273 h 1014122"/>
                  <a:gd name="connsiteX67" fmla="*/ 2059128 w 2075592"/>
                  <a:gd name="connsiteY67" fmla="*/ 558448 h 1014122"/>
                  <a:gd name="connsiteX68" fmla="*/ 1992453 w 2075592"/>
                  <a:gd name="connsiteY68" fmla="*/ 513204 h 1014122"/>
                  <a:gd name="connsiteX69" fmla="*/ 1935303 w 2075592"/>
                  <a:gd name="connsiteY69" fmla="*/ 503680 h 1014122"/>
                  <a:gd name="connsiteX70" fmla="*/ 1851959 w 2075592"/>
                  <a:gd name="connsiteY70" fmla="*/ 591786 h 1014122"/>
                  <a:gd name="connsiteX71" fmla="*/ 1735278 w 2075592"/>
                  <a:gd name="connsiteY71" fmla="*/ 617979 h 1014122"/>
                  <a:gd name="connsiteX72" fmla="*/ 1623359 w 2075592"/>
                  <a:gd name="connsiteY72" fmla="*/ 646554 h 1014122"/>
                  <a:gd name="connsiteX73" fmla="*/ 1551922 w 2075592"/>
                  <a:gd name="connsiteY73" fmla="*/ 672748 h 1014122"/>
                  <a:gd name="connsiteX74" fmla="*/ 1516202 w 2075592"/>
                  <a:gd name="connsiteY74" fmla="*/ 687036 h 1014122"/>
                  <a:gd name="connsiteX75" fmla="*/ 1482866 w 2075592"/>
                  <a:gd name="connsiteY75" fmla="*/ 741804 h 1014122"/>
                  <a:gd name="connsiteX76" fmla="*/ 1509059 w 2075592"/>
                  <a:gd name="connsiteY76" fmla="*/ 789429 h 1014122"/>
                  <a:gd name="connsiteX77" fmla="*/ 1556684 w 2075592"/>
                  <a:gd name="connsiteY77" fmla="*/ 775142 h 1014122"/>
                  <a:gd name="connsiteX78" fmla="*/ 1682891 w 2075592"/>
                  <a:gd name="connsiteY78" fmla="*/ 727517 h 1014122"/>
                  <a:gd name="connsiteX79" fmla="*/ 1768616 w 2075592"/>
                  <a:gd name="connsiteY79" fmla="*/ 656080 h 1014122"/>
                  <a:gd name="connsiteX80" fmla="*/ 1880534 w 2075592"/>
                  <a:gd name="connsiteY80" fmla="*/ 617980 h 1014122"/>
                  <a:gd name="connsiteX81" fmla="*/ 1947209 w 2075592"/>
                  <a:gd name="connsiteY81" fmla="*/ 632267 h 1014122"/>
                  <a:gd name="connsiteX82" fmla="*/ 1954353 w 2075592"/>
                  <a:gd name="connsiteY82" fmla="*/ 727517 h 1014122"/>
                  <a:gd name="connsiteX83" fmla="*/ 1868628 w 2075592"/>
                  <a:gd name="connsiteY83" fmla="*/ 856104 h 1014122"/>
                  <a:gd name="connsiteX84" fmla="*/ 1737659 w 2075592"/>
                  <a:gd name="connsiteY84" fmla="*/ 896586 h 1014122"/>
                  <a:gd name="connsiteX85" fmla="*/ 1587641 w 2075592"/>
                  <a:gd name="connsiteY85" fmla="*/ 856104 h 1014122"/>
                  <a:gd name="connsiteX86" fmla="*/ 1499534 w 2075592"/>
                  <a:gd name="connsiteY86" fmla="*/ 784667 h 1014122"/>
                  <a:gd name="connsiteX87" fmla="*/ 1497153 w 2075592"/>
                  <a:gd name="connsiteY87" fmla="*/ 706086 h 1014122"/>
                  <a:gd name="connsiteX88" fmla="*/ 1618597 w 2075592"/>
                  <a:gd name="connsiteY88" fmla="*/ 644173 h 1014122"/>
                  <a:gd name="connsiteX89" fmla="*/ 1754328 w 2075592"/>
                  <a:gd name="connsiteY89" fmla="*/ 615598 h 1014122"/>
                  <a:gd name="connsiteX90" fmla="*/ 1835290 w 2075592"/>
                  <a:gd name="connsiteY90" fmla="*/ 596548 h 1014122"/>
                  <a:gd name="connsiteX91" fmla="*/ 1921016 w 2075592"/>
                  <a:gd name="connsiteY91" fmla="*/ 520348 h 1014122"/>
                  <a:gd name="connsiteX92" fmla="*/ 1949591 w 2075592"/>
                  <a:gd name="connsiteY92" fmla="*/ 425098 h 1014122"/>
                  <a:gd name="connsiteX93" fmla="*/ 1897203 w 2075592"/>
                  <a:gd name="connsiteY93" fmla="*/ 346517 h 1014122"/>
                  <a:gd name="connsiteX94" fmla="*/ 1799572 w 2075592"/>
                  <a:gd name="connsiteY94" fmla="*/ 296511 h 1014122"/>
                  <a:gd name="connsiteX95" fmla="*/ 1637647 w 2075592"/>
                  <a:gd name="connsiteY95" fmla="*/ 296511 h 1014122"/>
                  <a:gd name="connsiteX96" fmla="*/ 1563828 w 2075592"/>
                  <a:gd name="connsiteY96" fmla="*/ 327467 h 1014122"/>
                  <a:gd name="connsiteX97" fmla="*/ 1447147 w 2075592"/>
                  <a:gd name="connsiteY97" fmla="*/ 379854 h 1014122"/>
                  <a:gd name="connsiteX98" fmla="*/ 1278078 w 2075592"/>
                  <a:gd name="connsiteY98" fmla="*/ 358423 h 1014122"/>
                  <a:gd name="connsiteX99" fmla="*/ 1178066 w 2075592"/>
                  <a:gd name="connsiteY99" fmla="*/ 301273 h 1014122"/>
                  <a:gd name="connsiteX100" fmla="*/ 1111391 w 2075592"/>
                  <a:gd name="connsiteY100" fmla="*/ 208404 h 1014122"/>
                  <a:gd name="connsiteX101" fmla="*/ 1111391 w 2075592"/>
                  <a:gd name="connsiteY101" fmla="*/ 125061 h 1014122"/>
                  <a:gd name="connsiteX102" fmla="*/ 1130441 w 2075592"/>
                  <a:gd name="connsiteY102" fmla="*/ 70292 h 1014122"/>
                  <a:gd name="connsiteX103" fmla="*/ 1097103 w 2075592"/>
                  <a:gd name="connsiteY103" fmla="*/ 53623 h 1014122"/>
                  <a:gd name="connsiteX104" fmla="*/ 1032809 w 2075592"/>
                  <a:gd name="connsiteY104" fmla="*/ 3617 h 1014122"/>
                  <a:gd name="connsiteX105" fmla="*/ 968515 w 2075592"/>
                  <a:gd name="connsiteY105" fmla="*/ 8380 h 1014122"/>
                  <a:gd name="connsiteX106" fmla="*/ 942322 w 2075592"/>
                  <a:gd name="connsiteY106" fmla="*/ 44098 h 1014122"/>
                  <a:gd name="connsiteX107" fmla="*/ 975660 w 2075592"/>
                  <a:gd name="connsiteY107" fmla="*/ 146492 h 1014122"/>
                  <a:gd name="connsiteX108" fmla="*/ 958991 w 2075592"/>
                  <a:gd name="connsiteY108" fmla="*/ 210786 h 1014122"/>
                  <a:gd name="connsiteX109" fmla="*/ 920891 w 2075592"/>
                  <a:gd name="connsiteY109" fmla="*/ 265554 h 1014122"/>
                  <a:gd name="connsiteX0" fmla="*/ 920891 w 2075592"/>
                  <a:gd name="connsiteY0" fmla="*/ 262252 h 1010820"/>
                  <a:gd name="connsiteX1" fmla="*/ 820878 w 2075592"/>
                  <a:gd name="connsiteY1" fmla="*/ 345596 h 1010820"/>
                  <a:gd name="connsiteX2" fmla="*/ 689909 w 2075592"/>
                  <a:gd name="connsiteY2" fmla="*/ 371790 h 1010820"/>
                  <a:gd name="connsiteX3" fmla="*/ 577991 w 2075592"/>
                  <a:gd name="connsiteY3" fmla="*/ 352739 h 1010820"/>
                  <a:gd name="connsiteX4" fmla="*/ 420828 w 2075592"/>
                  <a:gd name="connsiteY4" fmla="*/ 288446 h 1010820"/>
                  <a:gd name="connsiteX5" fmla="*/ 232709 w 2075592"/>
                  <a:gd name="connsiteY5" fmla="*/ 305114 h 1010820"/>
                  <a:gd name="connsiteX6" fmla="*/ 125553 w 2075592"/>
                  <a:gd name="connsiteY6" fmla="*/ 405127 h 1010820"/>
                  <a:gd name="connsiteX7" fmla="*/ 156509 w 2075592"/>
                  <a:gd name="connsiteY7" fmla="*/ 521809 h 1010820"/>
                  <a:gd name="connsiteX8" fmla="*/ 294622 w 2075592"/>
                  <a:gd name="connsiteY8" fmla="*/ 617059 h 1010820"/>
                  <a:gd name="connsiteX9" fmla="*/ 475597 w 2075592"/>
                  <a:gd name="connsiteY9" fmla="*/ 648015 h 1010820"/>
                  <a:gd name="connsiteX10" fmla="*/ 568466 w 2075592"/>
                  <a:gd name="connsiteY10" fmla="*/ 714690 h 1010820"/>
                  <a:gd name="connsiteX11" fmla="*/ 551797 w 2075592"/>
                  <a:gd name="connsiteY11" fmla="*/ 809940 h 1010820"/>
                  <a:gd name="connsiteX12" fmla="*/ 444641 w 2075592"/>
                  <a:gd name="connsiteY12" fmla="*/ 864709 h 1010820"/>
                  <a:gd name="connsiteX13" fmla="*/ 304147 w 2075592"/>
                  <a:gd name="connsiteY13" fmla="*/ 876615 h 1010820"/>
                  <a:gd name="connsiteX14" fmla="*/ 182703 w 2075592"/>
                  <a:gd name="connsiteY14" fmla="*/ 833752 h 1010820"/>
                  <a:gd name="connsiteX15" fmla="*/ 125553 w 2075592"/>
                  <a:gd name="connsiteY15" fmla="*/ 755171 h 1010820"/>
                  <a:gd name="connsiteX16" fmla="*/ 116028 w 2075592"/>
                  <a:gd name="connsiteY16" fmla="*/ 650396 h 1010820"/>
                  <a:gd name="connsiteX17" fmla="*/ 125553 w 2075592"/>
                  <a:gd name="connsiteY17" fmla="*/ 598009 h 1010820"/>
                  <a:gd name="connsiteX18" fmla="*/ 204134 w 2075592"/>
                  <a:gd name="connsiteY18" fmla="*/ 605152 h 1010820"/>
                  <a:gd name="connsiteX19" fmla="*/ 244616 w 2075592"/>
                  <a:gd name="connsiteY19" fmla="*/ 643252 h 1010820"/>
                  <a:gd name="connsiteX20" fmla="*/ 339866 w 2075592"/>
                  <a:gd name="connsiteY20" fmla="*/ 676590 h 1010820"/>
                  <a:gd name="connsiteX21" fmla="*/ 392253 w 2075592"/>
                  <a:gd name="connsiteY21" fmla="*/ 733740 h 1010820"/>
                  <a:gd name="connsiteX22" fmla="*/ 475597 w 2075592"/>
                  <a:gd name="connsiteY22" fmla="*/ 759934 h 1010820"/>
                  <a:gd name="connsiteX23" fmla="*/ 570847 w 2075592"/>
                  <a:gd name="connsiteY23" fmla="*/ 740884 h 1010820"/>
                  <a:gd name="connsiteX24" fmla="*/ 520841 w 2075592"/>
                  <a:gd name="connsiteY24" fmla="*/ 669446 h 1010820"/>
                  <a:gd name="connsiteX25" fmla="*/ 420828 w 2075592"/>
                  <a:gd name="connsiteY25" fmla="*/ 640871 h 1010820"/>
                  <a:gd name="connsiteX26" fmla="*/ 325578 w 2075592"/>
                  <a:gd name="connsiteY26" fmla="*/ 628965 h 1010820"/>
                  <a:gd name="connsiteX27" fmla="*/ 208897 w 2075592"/>
                  <a:gd name="connsiteY27" fmla="*/ 571815 h 1010820"/>
                  <a:gd name="connsiteX28" fmla="*/ 142222 w 2075592"/>
                  <a:gd name="connsiteY28" fmla="*/ 512284 h 1010820"/>
                  <a:gd name="connsiteX29" fmla="*/ 32684 w 2075592"/>
                  <a:gd name="connsiteY29" fmla="*/ 524190 h 1010820"/>
                  <a:gd name="connsiteX30" fmla="*/ 1728 w 2075592"/>
                  <a:gd name="connsiteY30" fmla="*/ 569434 h 1010820"/>
                  <a:gd name="connsiteX31" fmla="*/ 6491 w 2075592"/>
                  <a:gd name="connsiteY31" fmla="*/ 700402 h 1010820"/>
                  <a:gd name="connsiteX32" fmla="*/ 27922 w 2075592"/>
                  <a:gd name="connsiteY32" fmla="*/ 819465 h 1010820"/>
                  <a:gd name="connsiteX33" fmla="*/ 139841 w 2075592"/>
                  <a:gd name="connsiteY33" fmla="*/ 948052 h 1010820"/>
                  <a:gd name="connsiteX34" fmla="*/ 311291 w 2075592"/>
                  <a:gd name="connsiteY34" fmla="*/ 1002821 h 1010820"/>
                  <a:gd name="connsiteX35" fmla="*/ 516078 w 2075592"/>
                  <a:gd name="connsiteY35" fmla="*/ 948052 h 1010820"/>
                  <a:gd name="connsiteX36" fmla="*/ 637522 w 2075592"/>
                  <a:gd name="connsiteY36" fmla="*/ 824227 h 1010820"/>
                  <a:gd name="connsiteX37" fmla="*/ 682766 w 2075592"/>
                  <a:gd name="connsiteY37" fmla="*/ 702784 h 1010820"/>
                  <a:gd name="connsiteX38" fmla="*/ 627997 w 2075592"/>
                  <a:gd name="connsiteY38" fmla="*/ 602771 h 1010820"/>
                  <a:gd name="connsiteX39" fmla="*/ 508934 w 2075592"/>
                  <a:gd name="connsiteY39" fmla="*/ 538477 h 1010820"/>
                  <a:gd name="connsiteX40" fmla="*/ 377965 w 2075592"/>
                  <a:gd name="connsiteY40" fmla="*/ 521809 h 1010820"/>
                  <a:gd name="connsiteX41" fmla="*/ 270809 w 2075592"/>
                  <a:gd name="connsiteY41" fmla="*/ 474184 h 1010820"/>
                  <a:gd name="connsiteX42" fmla="*/ 261284 w 2075592"/>
                  <a:gd name="connsiteY42" fmla="*/ 412271 h 1010820"/>
                  <a:gd name="connsiteX43" fmla="*/ 349390 w 2075592"/>
                  <a:gd name="connsiteY43" fmla="*/ 400365 h 1010820"/>
                  <a:gd name="connsiteX44" fmla="*/ 489884 w 2075592"/>
                  <a:gd name="connsiteY44" fmla="*/ 436083 h 1010820"/>
                  <a:gd name="connsiteX45" fmla="*/ 625616 w 2075592"/>
                  <a:gd name="connsiteY45" fmla="*/ 471802 h 1010820"/>
                  <a:gd name="connsiteX46" fmla="*/ 782778 w 2075592"/>
                  <a:gd name="connsiteY46" fmla="*/ 455134 h 1010820"/>
                  <a:gd name="connsiteX47" fmla="*/ 897078 w 2075592"/>
                  <a:gd name="connsiteY47" fmla="*/ 407509 h 1010820"/>
                  <a:gd name="connsiteX48" fmla="*/ 1004234 w 2075592"/>
                  <a:gd name="connsiteY48" fmla="*/ 333690 h 1010820"/>
                  <a:gd name="connsiteX49" fmla="*/ 1032809 w 2075592"/>
                  <a:gd name="connsiteY49" fmla="*/ 305115 h 1010820"/>
                  <a:gd name="connsiteX50" fmla="*/ 1089959 w 2075592"/>
                  <a:gd name="connsiteY50" fmla="*/ 362265 h 1010820"/>
                  <a:gd name="connsiteX51" fmla="*/ 1211403 w 2075592"/>
                  <a:gd name="connsiteY51" fmla="*/ 440846 h 1010820"/>
                  <a:gd name="connsiteX52" fmla="*/ 1378091 w 2075592"/>
                  <a:gd name="connsiteY52" fmla="*/ 471802 h 1010820"/>
                  <a:gd name="connsiteX53" fmla="*/ 1525728 w 2075592"/>
                  <a:gd name="connsiteY53" fmla="*/ 459896 h 1010820"/>
                  <a:gd name="connsiteX54" fmla="*/ 1635266 w 2075592"/>
                  <a:gd name="connsiteY54" fmla="*/ 402746 h 1010820"/>
                  <a:gd name="connsiteX55" fmla="*/ 1766234 w 2075592"/>
                  <a:gd name="connsiteY55" fmla="*/ 383696 h 1010820"/>
                  <a:gd name="connsiteX56" fmla="*/ 1828147 w 2075592"/>
                  <a:gd name="connsiteY56" fmla="*/ 431321 h 1010820"/>
                  <a:gd name="connsiteX57" fmla="*/ 1756709 w 2075592"/>
                  <a:gd name="connsiteY57" fmla="*/ 505140 h 1010820"/>
                  <a:gd name="connsiteX58" fmla="*/ 1625741 w 2075592"/>
                  <a:gd name="connsiteY58" fmla="*/ 548002 h 1010820"/>
                  <a:gd name="connsiteX59" fmla="*/ 1490009 w 2075592"/>
                  <a:gd name="connsiteY59" fmla="*/ 593246 h 1010820"/>
                  <a:gd name="connsiteX60" fmla="*/ 1394759 w 2075592"/>
                  <a:gd name="connsiteY60" fmla="*/ 669446 h 1010820"/>
                  <a:gd name="connsiteX61" fmla="*/ 1370947 w 2075592"/>
                  <a:gd name="connsiteY61" fmla="*/ 798034 h 1010820"/>
                  <a:gd name="connsiteX62" fmla="*/ 1509059 w 2075592"/>
                  <a:gd name="connsiteY62" fmla="*/ 936146 h 1010820"/>
                  <a:gd name="connsiteX63" fmla="*/ 1730516 w 2075592"/>
                  <a:gd name="connsiteY63" fmla="*/ 1009965 h 1010820"/>
                  <a:gd name="connsiteX64" fmla="*/ 1911491 w 2075592"/>
                  <a:gd name="connsiteY64" fmla="*/ 967102 h 1010820"/>
                  <a:gd name="connsiteX65" fmla="*/ 2023409 w 2075592"/>
                  <a:gd name="connsiteY65" fmla="*/ 833752 h 1010820"/>
                  <a:gd name="connsiteX66" fmla="*/ 2073416 w 2075592"/>
                  <a:gd name="connsiteY66" fmla="*/ 678971 h 1010820"/>
                  <a:gd name="connsiteX67" fmla="*/ 2059128 w 2075592"/>
                  <a:gd name="connsiteY67" fmla="*/ 555146 h 1010820"/>
                  <a:gd name="connsiteX68" fmla="*/ 1992453 w 2075592"/>
                  <a:gd name="connsiteY68" fmla="*/ 509902 h 1010820"/>
                  <a:gd name="connsiteX69" fmla="*/ 1935303 w 2075592"/>
                  <a:gd name="connsiteY69" fmla="*/ 500378 h 1010820"/>
                  <a:gd name="connsiteX70" fmla="*/ 1851959 w 2075592"/>
                  <a:gd name="connsiteY70" fmla="*/ 588484 h 1010820"/>
                  <a:gd name="connsiteX71" fmla="*/ 1735278 w 2075592"/>
                  <a:gd name="connsiteY71" fmla="*/ 614677 h 1010820"/>
                  <a:gd name="connsiteX72" fmla="*/ 1623359 w 2075592"/>
                  <a:gd name="connsiteY72" fmla="*/ 643252 h 1010820"/>
                  <a:gd name="connsiteX73" fmla="*/ 1551922 w 2075592"/>
                  <a:gd name="connsiteY73" fmla="*/ 669446 h 1010820"/>
                  <a:gd name="connsiteX74" fmla="*/ 1516202 w 2075592"/>
                  <a:gd name="connsiteY74" fmla="*/ 683734 h 1010820"/>
                  <a:gd name="connsiteX75" fmla="*/ 1482866 w 2075592"/>
                  <a:gd name="connsiteY75" fmla="*/ 738502 h 1010820"/>
                  <a:gd name="connsiteX76" fmla="*/ 1509059 w 2075592"/>
                  <a:gd name="connsiteY76" fmla="*/ 786127 h 1010820"/>
                  <a:gd name="connsiteX77" fmla="*/ 1556684 w 2075592"/>
                  <a:gd name="connsiteY77" fmla="*/ 771840 h 1010820"/>
                  <a:gd name="connsiteX78" fmla="*/ 1682891 w 2075592"/>
                  <a:gd name="connsiteY78" fmla="*/ 724215 h 1010820"/>
                  <a:gd name="connsiteX79" fmla="*/ 1768616 w 2075592"/>
                  <a:gd name="connsiteY79" fmla="*/ 652778 h 1010820"/>
                  <a:gd name="connsiteX80" fmla="*/ 1880534 w 2075592"/>
                  <a:gd name="connsiteY80" fmla="*/ 614678 h 1010820"/>
                  <a:gd name="connsiteX81" fmla="*/ 1947209 w 2075592"/>
                  <a:gd name="connsiteY81" fmla="*/ 628965 h 1010820"/>
                  <a:gd name="connsiteX82" fmla="*/ 1954353 w 2075592"/>
                  <a:gd name="connsiteY82" fmla="*/ 724215 h 1010820"/>
                  <a:gd name="connsiteX83" fmla="*/ 1868628 w 2075592"/>
                  <a:gd name="connsiteY83" fmla="*/ 852802 h 1010820"/>
                  <a:gd name="connsiteX84" fmla="*/ 1737659 w 2075592"/>
                  <a:gd name="connsiteY84" fmla="*/ 893284 h 1010820"/>
                  <a:gd name="connsiteX85" fmla="*/ 1587641 w 2075592"/>
                  <a:gd name="connsiteY85" fmla="*/ 852802 h 1010820"/>
                  <a:gd name="connsiteX86" fmla="*/ 1499534 w 2075592"/>
                  <a:gd name="connsiteY86" fmla="*/ 781365 h 1010820"/>
                  <a:gd name="connsiteX87" fmla="*/ 1497153 w 2075592"/>
                  <a:gd name="connsiteY87" fmla="*/ 702784 h 1010820"/>
                  <a:gd name="connsiteX88" fmla="*/ 1618597 w 2075592"/>
                  <a:gd name="connsiteY88" fmla="*/ 640871 h 1010820"/>
                  <a:gd name="connsiteX89" fmla="*/ 1754328 w 2075592"/>
                  <a:gd name="connsiteY89" fmla="*/ 612296 h 1010820"/>
                  <a:gd name="connsiteX90" fmla="*/ 1835290 w 2075592"/>
                  <a:gd name="connsiteY90" fmla="*/ 593246 h 1010820"/>
                  <a:gd name="connsiteX91" fmla="*/ 1921016 w 2075592"/>
                  <a:gd name="connsiteY91" fmla="*/ 517046 h 1010820"/>
                  <a:gd name="connsiteX92" fmla="*/ 1949591 w 2075592"/>
                  <a:gd name="connsiteY92" fmla="*/ 421796 h 1010820"/>
                  <a:gd name="connsiteX93" fmla="*/ 1897203 w 2075592"/>
                  <a:gd name="connsiteY93" fmla="*/ 343215 h 1010820"/>
                  <a:gd name="connsiteX94" fmla="*/ 1799572 w 2075592"/>
                  <a:gd name="connsiteY94" fmla="*/ 293209 h 1010820"/>
                  <a:gd name="connsiteX95" fmla="*/ 1637647 w 2075592"/>
                  <a:gd name="connsiteY95" fmla="*/ 293209 h 1010820"/>
                  <a:gd name="connsiteX96" fmla="*/ 1563828 w 2075592"/>
                  <a:gd name="connsiteY96" fmla="*/ 324165 h 1010820"/>
                  <a:gd name="connsiteX97" fmla="*/ 1447147 w 2075592"/>
                  <a:gd name="connsiteY97" fmla="*/ 376552 h 1010820"/>
                  <a:gd name="connsiteX98" fmla="*/ 1278078 w 2075592"/>
                  <a:gd name="connsiteY98" fmla="*/ 355121 h 1010820"/>
                  <a:gd name="connsiteX99" fmla="*/ 1178066 w 2075592"/>
                  <a:gd name="connsiteY99" fmla="*/ 297971 h 1010820"/>
                  <a:gd name="connsiteX100" fmla="*/ 1111391 w 2075592"/>
                  <a:gd name="connsiteY100" fmla="*/ 205102 h 1010820"/>
                  <a:gd name="connsiteX101" fmla="*/ 1111391 w 2075592"/>
                  <a:gd name="connsiteY101" fmla="*/ 121759 h 1010820"/>
                  <a:gd name="connsiteX102" fmla="*/ 1130441 w 2075592"/>
                  <a:gd name="connsiteY102" fmla="*/ 66990 h 1010820"/>
                  <a:gd name="connsiteX103" fmla="*/ 1097103 w 2075592"/>
                  <a:gd name="connsiteY103" fmla="*/ 50321 h 1010820"/>
                  <a:gd name="connsiteX104" fmla="*/ 1037572 w 2075592"/>
                  <a:gd name="connsiteY104" fmla="*/ 5077 h 1010820"/>
                  <a:gd name="connsiteX105" fmla="*/ 968515 w 2075592"/>
                  <a:gd name="connsiteY105" fmla="*/ 5078 h 1010820"/>
                  <a:gd name="connsiteX106" fmla="*/ 942322 w 2075592"/>
                  <a:gd name="connsiteY106" fmla="*/ 40796 h 1010820"/>
                  <a:gd name="connsiteX107" fmla="*/ 975660 w 2075592"/>
                  <a:gd name="connsiteY107" fmla="*/ 143190 h 1010820"/>
                  <a:gd name="connsiteX108" fmla="*/ 958991 w 2075592"/>
                  <a:gd name="connsiteY108" fmla="*/ 207484 h 1010820"/>
                  <a:gd name="connsiteX109" fmla="*/ 920891 w 2075592"/>
                  <a:gd name="connsiteY109" fmla="*/ 262252 h 1010820"/>
                  <a:gd name="connsiteX0" fmla="*/ 920891 w 2075592"/>
                  <a:gd name="connsiteY0" fmla="*/ 263804 h 1012372"/>
                  <a:gd name="connsiteX1" fmla="*/ 820878 w 2075592"/>
                  <a:gd name="connsiteY1" fmla="*/ 347148 h 1012372"/>
                  <a:gd name="connsiteX2" fmla="*/ 689909 w 2075592"/>
                  <a:gd name="connsiteY2" fmla="*/ 373342 h 1012372"/>
                  <a:gd name="connsiteX3" fmla="*/ 577991 w 2075592"/>
                  <a:gd name="connsiteY3" fmla="*/ 354291 h 1012372"/>
                  <a:gd name="connsiteX4" fmla="*/ 420828 w 2075592"/>
                  <a:gd name="connsiteY4" fmla="*/ 289998 h 1012372"/>
                  <a:gd name="connsiteX5" fmla="*/ 232709 w 2075592"/>
                  <a:gd name="connsiteY5" fmla="*/ 306666 h 1012372"/>
                  <a:gd name="connsiteX6" fmla="*/ 125553 w 2075592"/>
                  <a:gd name="connsiteY6" fmla="*/ 406679 h 1012372"/>
                  <a:gd name="connsiteX7" fmla="*/ 156509 w 2075592"/>
                  <a:gd name="connsiteY7" fmla="*/ 523361 h 1012372"/>
                  <a:gd name="connsiteX8" fmla="*/ 294622 w 2075592"/>
                  <a:gd name="connsiteY8" fmla="*/ 618611 h 1012372"/>
                  <a:gd name="connsiteX9" fmla="*/ 475597 w 2075592"/>
                  <a:gd name="connsiteY9" fmla="*/ 649567 h 1012372"/>
                  <a:gd name="connsiteX10" fmla="*/ 568466 w 2075592"/>
                  <a:gd name="connsiteY10" fmla="*/ 716242 h 1012372"/>
                  <a:gd name="connsiteX11" fmla="*/ 551797 w 2075592"/>
                  <a:gd name="connsiteY11" fmla="*/ 811492 h 1012372"/>
                  <a:gd name="connsiteX12" fmla="*/ 444641 w 2075592"/>
                  <a:gd name="connsiteY12" fmla="*/ 866261 h 1012372"/>
                  <a:gd name="connsiteX13" fmla="*/ 304147 w 2075592"/>
                  <a:gd name="connsiteY13" fmla="*/ 878167 h 1012372"/>
                  <a:gd name="connsiteX14" fmla="*/ 182703 w 2075592"/>
                  <a:gd name="connsiteY14" fmla="*/ 835304 h 1012372"/>
                  <a:gd name="connsiteX15" fmla="*/ 125553 w 2075592"/>
                  <a:gd name="connsiteY15" fmla="*/ 756723 h 1012372"/>
                  <a:gd name="connsiteX16" fmla="*/ 116028 w 2075592"/>
                  <a:gd name="connsiteY16" fmla="*/ 651948 h 1012372"/>
                  <a:gd name="connsiteX17" fmla="*/ 125553 w 2075592"/>
                  <a:gd name="connsiteY17" fmla="*/ 599561 h 1012372"/>
                  <a:gd name="connsiteX18" fmla="*/ 204134 w 2075592"/>
                  <a:gd name="connsiteY18" fmla="*/ 606704 h 1012372"/>
                  <a:gd name="connsiteX19" fmla="*/ 244616 w 2075592"/>
                  <a:gd name="connsiteY19" fmla="*/ 644804 h 1012372"/>
                  <a:gd name="connsiteX20" fmla="*/ 339866 w 2075592"/>
                  <a:gd name="connsiteY20" fmla="*/ 678142 h 1012372"/>
                  <a:gd name="connsiteX21" fmla="*/ 392253 w 2075592"/>
                  <a:gd name="connsiteY21" fmla="*/ 735292 h 1012372"/>
                  <a:gd name="connsiteX22" fmla="*/ 475597 w 2075592"/>
                  <a:gd name="connsiteY22" fmla="*/ 761486 h 1012372"/>
                  <a:gd name="connsiteX23" fmla="*/ 570847 w 2075592"/>
                  <a:gd name="connsiteY23" fmla="*/ 742436 h 1012372"/>
                  <a:gd name="connsiteX24" fmla="*/ 520841 w 2075592"/>
                  <a:gd name="connsiteY24" fmla="*/ 670998 h 1012372"/>
                  <a:gd name="connsiteX25" fmla="*/ 420828 w 2075592"/>
                  <a:gd name="connsiteY25" fmla="*/ 642423 h 1012372"/>
                  <a:gd name="connsiteX26" fmla="*/ 325578 w 2075592"/>
                  <a:gd name="connsiteY26" fmla="*/ 630517 h 1012372"/>
                  <a:gd name="connsiteX27" fmla="*/ 208897 w 2075592"/>
                  <a:gd name="connsiteY27" fmla="*/ 573367 h 1012372"/>
                  <a:gd name="connsiteX28" fmla="*/ 142222 w 2075592"/>
                  <a:gd name="connsiteY28" fmla="*/ 513836 h 1012372"/>
                  <a:gd name="connsiteX29" fmla="*/ 32684 w 2075592"/>
                  <a:gd name="connsiteY29" fmla="*/ 525742 h 1012372"/>
                  <a:gd name="connsiteX30" fmla="*/ 1728 w 2075592"/>
                  <a:gd name="connsiteY30" fmla="*/ 570986 h 1012372"/>
                  <a:gd name="connsiteX31" fmla="*/ 6491 w 2075592"/>
                  <a:gd name="connsiteY31" fmla="*/ 701954 h 1012372"/>
                  <a:gd name="connsiteX32" fmla="*/ 27922 w 2075592"/>
                  <a:gd name="connsiteY32" fmla="*/ 821017 h 1012372"/>
                  <a:gd name="connsiteX33" fmla="*/ 139841 w 2075592"/>
                  <a:gd name="connsiteY33" fmla="*/ 949604 h 1012372"/>
                  <a:gd name="connsiteX34" fmla="*/ 311291 w 2075592"/>
                  <a:gd name="connsiteY34" fmla="*/ 1004373 h 1012372"/>
                  <a:gd name="connsiteX35" fmla="*/ 516078 w 2075592"/>
                  <a:gd name="connsiteY35" fmla="*/ 949604 h 1012372"/>
                  <a:gd name="connsiteX36" fmla="*/ 637522 w 2075592"/>
                  <a:gd name="connsiteY36" fmla="*/ 825779 h 1012372"/>
                  <a:gd name="connsiteX37" fmla="*/ 682766 w 2075592"/>
                  <a:gd name="connsiteY37" fmla="*/ 704336 h 1012372"/>
                  <a:gd name="connsiteX38" fmla="*/ 627997 w 2075592"/>
                  <a:gd name="connsiteY38" fmla="*/ 604323 h 1012372"/>
                  <a:gd name="connsiteX39" fmla="*/ 508934 w 2075592"/>
                  <a:gd name="connsiteY39" fmla="*/ 540029 h 1012372"/>
                  <a:gd name="connsiteX40" fmla="*/ 377965 w 2075592"/>
                  <a:gd name="connsiteY40" fmla="*/ 523361 h 1012372"/>
                  <a:gd name="connsiteX41" fmla="*/ 270809 w 2075592"/>
                  <a:gd name="connsiteY41" fmla="*/ 475736 h 1012372"/>
                  <a:gd name="connsiteX42" fmla="*/ 261284 w 2075592"/>
                  <a:gd name="connsiteY42" fmla="*/ 413823 h 1012372"/>
                  <a:gd name="connsiteX43" fmla="*/ 349390 w 2075592"/>
                  <a:gd name="connsiteY43" fmla="*/ 401917 h 1012372"/>
                  <a:gd name="connsiteX44" fmla="*/ 489884 w 2075592"/>
                  <a:gd name="connsiteY44" fmla="*/ 437635 h 1012372"/>
                  <a:gd name="connsiteX45" fmla="*/ 625616 w 2075592"/>
                  <a:gd name="connsiteY45" fmla="*/ 473354 h 1012372"/>
                  <a:gd name="connsiteX46" fmla="*/ 782778 w 2075592"/>
                  <a:gd name="connsiteY46" fmla="*/ 456686 h 1012372"/>
                  <a:gd name="connsiteX47" fmla="*/ 897078 w 2075592"/>
                  <a:gd name="connsiteY47" fmla="*/ 409061 h 1012372"/>
                  <a:gd name="connsiteX48" fmla="*/ 1004234 w 2075592"/>
                  <a:gd name="connsiteY48" fmla="*/ 335242 h 1012372"/>
                  <a:gd name="connsiteX49" fmla="*/ 1032809 w 2075592"/>
                  <a:gd name="connsiteY49" fmla="*/ 306667 h 1012372"/>
                  <a:gd name="connsiteX50" fmla="*/ 1089959 w 2075592"/>
                  <a:gd name="connsiteY50" fmla="*/ 363817 h 1012372"/>
                  <a:gd name="connsiteX51" fmla="*/ 1211403 w 2075592"/>
                  <a:gd name="connsiteY51" fmla="*/ 442398 h 1012372"/>
                  <a:gd name="connsiteX52" fmla="*/ 1378091 w 2075592"/>
                  <a:gd name="connsiteY52" fmla="*/ 473354 h 1012372"/>
                  <a:gd name="connsiteX53" fmla="*/ 1525728 w 2075592"/>
                  <a:gd name="connsiteY53" fmla="*/ 461448 h 1012372"/>
                  <a:gd name="connsiteX54" fmla="*/ 1635266 w 2075592"/>
                  <a:gd name="connsiteY54" fmla="*/ 404298 h 1012372"/>
                  <a:gd name="connsiteX55" fmla="*/ 1766234 w 2075592"/>
                  <a:gd name="connsiteY55" fmla="*/ 385248 h 1012372"/>
                  <a:gd name="connsiteX56" fmla="*/ 1828147 w 2075592"/>
                  <a:gd name="connsiteY56" fmla="*/ 432873 h 1012372"/>
                  <a:gd name="connsiteX57" fmla="*/ 1756709 w 2075592"/>
                  <a:gd name="connsiteY57" fmla="*/ 506692 h 1012372"/>
                  <a:gd name="connsiteX58" fmla="*/ 1625741 w 2075592"/>
                  <a:gd name="connsiteY58" fmla="*/ 549554 h 1012372"/>
                  <a:gd name="connsiteX59" fmla="*/ 1490009 w 2075592"/>
                  <a:gd name="connsiteY59" fmla="*/ 594798 h 1012372"/>
                  <a:gd name="connsiteX60" fmla="*/ 1394759 w 2075592"/>
                  <a:gd name="connsiteY60" fmla="*/ 670998 h 1012372"/>
                  <a:gd name="connsiteX61" fmla="*/ 1370947 w 2075592"/>
                  <a:gd name="connsiteY61" fmla="*/ 799586 h 1012372"/>
                  <a:gd name="connsiteX62" fmla="*/ 1509059 w 2075592"/>
                  <a:gd name="connsiteY62" fmla="*/ 937698 h 1012372"/>
                  <a:gd name="connsiteX63" fmla="*/ 1730516 w 2075592"/>
                  <a:gd name="connsiteY63" fmla="*/ 1011517 h 1012372"/>
                  <a:gd name="connsiteX64" fmla="*/ 1911491 w 2075592"/>
                  <a:gd name="connsiteY64" fmla="*/ 968654 h 1012372"/>
                  <a:gd name="connsiteX65" fmla="*/ 2023409 w 2075592"/>
                  <a:gd name="connsiteY65" fmla="*/ 835304 h 1012372"/>
                  <a:gd name="connsiteX66" fmla="*/ 2073416 w 2075592"/>
                  <a:gd name="connsiteY66" fmla="*/ 680523 h 1012372"/>
                  <a:gd name="connsiteX67" fmla="*/ 2059128 w 2075592"/>
                  <a:gd name="connsiteY67" fmla="*/ 556698 h 1012372"/>
                  <a:gd name="connsiteX68" fmla="*/ 1992453 w 2075592"/>
                  <a:gd name="connsiteY68" fmla="*/ 511454 h 1012372"/>
                  <a:gd name="connsiteX69" fmla="*/ 1935303 w 2075592"/>
                  <a:gd name="connsiteY69" fmla="*/ 501930 h 1012372"/>
                  <a:gd name="connsiteX70" fmla="*/ 1851959 w 2075592"/>
                  <a:gd name="connsiteY70" fmla="*/ 590036 h 1012372"/>
                  <a:gd name="connsiteX71" fmla="*/ 1735278 w 2075592"/>
                  <a:gd name="connsiteY71" fmla="*/ 616229 h 1012372"/>
                  <a:gd name="connsiteX72" fmla="*/ 1623359 w 2075592"/>
                  <a:gd name="connsiteY72" fmla="*/ 644804 h 1012372"/>
                  <a:gd name="connsiteX73" fmla="*/ 1551922 w 2075592"/>
                  <a:gd name="connsiteY73" fmla="*/ 670998 h 1012372"/>
                  <a:gd name="connsiteX74" fmla="*/ 1516202 w 2075592"/>
                  <a:gd name="connsiteY74" fmla="*/ 685286 h 1012372"/>
                  <a:gd name="connsiteX75" fmla="*/ 1482866 w 2075592"/>
                  <a:gd name="connsiteY75" fmla="*/ 740054 h 1012372"/>
                  <a:gd name="connsiteX76" fmla="*/ 1509059 w 2075592"/>
                  <a:gd name="connsiteY76" fmla="*/ 787679 h 1012372"/>
                  <a:gd name="connsiteX77" fmla="*/ 1556684 w 2075592"/>
                  <a:gd name="connsiteY77" fmla="*/ 773392 h 1012372"/>
                  <a:gd name="connsiteX78" fmla="*/ 1682891 w 2075592"/>
                  <a:gd name="connsiteY78" fmla="*/ 725767 h 1012372"/>
                  <a:gd name="connsiteX79" fmla="*/ 1768616 w 2075592"/>
                  <a:gd name="connsiteY79" fmla="*/ 654330 h 1012372"/>
                  <a:gd name="connsiteX80" fmla="*/ 1880534 w 2075592"/>
                  <a:gd name="connsiteY80" fmla="*/ 616230 h 1012372"/>
                  <a:gd name="connsiteX81" fmla="*/ 1947209 w 2075592"/>
                  <a:gd name="connsiteY81" fmla="*/ 630517 h 1012372"/>
                  <a:gd name="connsiteX82" fmla="*/ 1954353 w 2075592"/>
                  <a:gd name="connsiteY82" fmla="*/ 725767 h 1012372"/>
                  <a:gd name="connsiteX83" fmla="*/ 1868628 w 2075592"/>
                  <a:gd name="connsiteY83" fmla="*/ 854354 h 1012372"/>
                  <a:gd name="connsiteX84" fmla="*/ 1737659 w 2075592"/>
                  <a:gd name="connsiteY84" fmla="*/ 894836 h 1012372"/>
                  <a:gd name="connsiteX85" fmla="*/ 1587641 w 2075592"/>
                  <a:gd name="connsiteY85" fmla="*/ 854354 h 1012372"/>
                  <a:gd name="connsiteX86" fmla="*/ 1499534 w 2075592"/>
                  <a:gd name="connsiteY86" fmla="*/ 782917 h 1012372"/>
                  <a:gd name="connsiteX87" fmla="*/ 1497153 w 2075592"/>
                  <a:gd name="connsiteY87" fmla="*/ 704336 h 1012372"/>
                  <a:gd name="connsiteX88" fmla="*/ 1618597 w 2075592"/>
                  <a:gd name="connsiteY88" fmla="*/ 642423 h 1012372"/>
                  <a:gd name="connsiteX89" fmla="*/ 1754328 w 2075592"/>
                  <a:gd name="connsiteY89" fmla="*/ 613848 h 1012372"/>
                  <a:gd name="connsiteX90" fmla="*/ 1835290 w 2075592"/>
                  <a:gd name="connsiteY90" fmla="*/ 594798 h 1012372"/>
                  <a:gd name="connsiteX91" fmla="*/ 1921016 w 2075592"/>
                  <a:gd name="connsiteY91" fmla="*/ 518598 h 1012372"/>
                  <a:gd name="connsiteX92" fmla="*/ 1949591 w 2075592"/>
                  <a:gd name="connsiteY92" fmla="*/ 423348 h 1012372"/>
                  <a:gd name="connsiteX93" fmla="*/ 1897203 w 2075592"/>
                  <a:gd name="connsiteY93" fmla="*/ 344767 h 1012372"/>
                  <a:gd name="connsiteX94" fmla="*/ 1799572 w 2075592"/>
                  <a:gd name="connsiteY94" fmla="*/ 294761 h 1012372"/>
                  <a:gd name="connsiteX95" fmla="*/ 1637647 w 2075592"/>
                  <a:gd name="connsiteY95" fmla="*/ 294761 h 1012372"/>
                  <a:gd name="connsiteX96" fmla="*/ 1563828 w 2075592"/>
                  <a:gd name="connsiteY96" fmla="*/ 325717 h 1012372"/>
                  <a:gd name="connsiteX97" fmla="*/ 1447147 w 2075592"/>
                  <a:gd name="connsiteY97" fmla="*/ 378104 h 1012372"/>
                  <a:gd name="connsiteX98" fmla="*/ 1278078 w 2075592"/>
                  <a:gd name="connsiteY98" fmla="*/ 356673 h 1012372"/>
                  <a:gd name="connsiteX99" fmla="*/ 1178066 w 2075592"/>
                  <a:gd name="connsiteY99" fmla="*/ 299523 h 1012372"/>
                  <a:gd name="connsiteX100" fmla="*/ 1111391 w 2075592"/>
                  <a:gd name="connsiteY100" fmla="*/ 206654 h 1012372"/>
                  <a:gd name="connsiteX101" fmla="*/ 1111391 w 2075592"/>
                  <a:gd name="connsiteY101" fmla="*/ 123311 h 1012372"/>
                  <a:gd name="connsiteX102" fmla="*/ 1130441 w 2075592"/>
                  <a:gd name="connsiteY102" fmla="*/ 68542 h 1012372"/>
                  <a:gd name="connsiteX103" fmla="*/ 1097103 w 2075592"/>
                  <a:gd name="connsiteY103" fmla="*/ 51873 h 1012372"/>
                  <a:gd name="connsiteX104" fmla="*/ 1037572 w 2075592"/>
                  <a:gd name="connsiteY104" fmla="*/ 4247 h 1012372"/>
                  <a:gd name="connsiteX105" fmla="*/ 968515 w 2075592"/>
                  <a:gd name="connsiteY105" fmla="*/ 6630 h 1012372"/>
                  <a:gd name="connsiteX106" fmla="*/ 942322 w 2075592"/>
                  <a:gd name="connsiteY106" fmla="*/ 42348 h 1012372"/>
                  <a:gd name="connsiteX107" fmla="*/ 975660 w 2075592"/>
                  <a:gd name="connsiteY107" fmla="*/ 144742 h 1012372"/>
                  <a:gd name="connsiteX108" fmla="*/ 958991 w 2075592"/>
                  <a:gd name="connsiteY108" fmla="*/ 209036 h 1012372"/>
                  <a:gd name="connsiteX109" fmla="*/ 920891 w 2075592"/>
                  <a:gd name="connsiteY109" fmla="*/ 263804 h 1012372"/>
                  <a:gd name="connsiteX0" fmla="*/ 920891 w 2075592"/>
                  <a:gd name="connsiteY0" fmla="*/ 262253 h 1010821"/>
                  <a:gd name="connsiteX1" fmla="*/ 820878 w 2075592"/>
                  <a:gd name="connsiteY1" fmla="*/ 345597 h 1010821"/>
                  <a:gd name="connsiteX2" fmla="*/ 689909 w 2075592"/>
                  <a:gd name="connsiteY2" fmla="*/ 371791 h 1010821"/>
                  <a:gd name="connsiteX3" fmla="*/ 577991 w 2075592"/>
                  <a:gd name="connsiteY3" fmla="*/ 352740 h 1010821"/>
                  <a:gd name="connsiteX4" fmla="*/ 420828 w 2075592"/>
                  <a:gd name="connsiteY4" fmla="*/ 288447 h 1010821"/>
                  <a:gd name="connsiteX5" fmla="*/ 232709 w 2075592"/>
                  <a:gd name="connsiteY5" fmla="*/ 305115 h 1010821"/>
                  <a:gd name="connsiteX6" fmla="*/ 125553 w 2075592"/>
                  <a:gd name="connsiteY6" fmla="*/ 405128 h 1010821"/>
                  <a:gd name="connsiteX7" fmla="*/ 156509 w 2075592"/>
                  <a:gd name="connsiteY7" fmla="*/ 521810 h 1010821"/>
                  <a:gd name="connsiteX8" fmla="*/ 294622 w 2075592"/>
                  <a:gd name="connsiteY8" fmla="*/ 617060 h 1010821"/>
                  <a:gd name="connsiteX9" fmla="*/ 475597 w 2075592"/>
                  <a:gd name="connsiteY9" fmla="*/ 648016 h 1010821"/>
                  <a:gd name="connsiteX10" fmla="*/ 568466 w 2075592"/>
                  <a:gd name="connsiteY10" fmla="*/ 714691 h 1010821"/>
                  <a:gd name="connsiteX11" fmla="*/ 551797 w 2075592"/>
                  <a:gd name="connsiteY11" fmla="*/ 809941 h 1010821"/>
                  <a:gd name="connsiteX12" fmla="*/ 444641 w 2075592"/>
                  <a:gd name="connsiteY12" fmla="*/ 864710 h 1010821"/>
                  <a:gd name="connsiteX13" fmla="*/ 304147 w 2075592"/>
                  <a:gd name="connsiteY13" fmla="*/ 876616 h 1010821"/>
                  <a:gd name="connsiteX14" fmla="*/ 182703 w 2075592"/>
                  <a:gd name="connsiteY14" fmla="*/ 833753 h 1010821"/>
                  <a:gd name="connsiteX15" fmla="*/ 125553 w 2075592"/>
                  <a:gd name="connsiteY15" fmla="*/ 755172 h 1010821"/>
                  <a:gd name="connsiteX16" fmla="*/ 116028 w 2075592"/>
                  <a:gd name="connsiteY16" fmla="*/ 650397 h 1010821"/>
                  <a:gd name="connsiteX17" fmla="*/ 125553 w 2075592"/>
                  <a:gd name="connsiteY17" fmla="*/ 598010 h 1010821"/>
                  <a:gd name="connsiteX18" fmla="*/ 204134 w 2075592"/>
                  <a:gd name="connsiteY18" fmla="*/ 605153 h 1010821"/>
                  <a:gd name="connsiteX19" fmla="*/ 244616 w 2075592"/>
                  <a:gd name="connsiteY19" fmla="*/ 643253 h 1010821"/>
                  <a:gd name="connsiteX20" fmla="*/ 339866 w 2075592"/>
                  <a:gd name="connsiteY20" fmla="*/ 676591 h 1010821"/>
                  <a:gd name="connsiteX21" fmla="*/ 392253 w 2075592"/>
                  <a:gd name="connsiteY21" fmla="*/ 733741 h 1010821"/>
                  <a:gd name="connsiteX22" fmla="*/ 475597 w 2075592"/>
                  <a:gd name="connsiteY22" fmla="*/ 759935 h 1010821"/>
                  <a:gd name="connsiteX23" fmla="*/ 570847 w 2075592"/>
                  <a:gd name="connsiteY23" fmla="*/ 740885 h 1010821"/>
                  <a:gd name="connsiteX24" fmla="*/ 520841 w 2075592"/>
                  <a:gd name="connsiteY24" fmla="*/ 669447 h 1010821"/>
                  <a:gd name="connsiteX25" fmla="*/ 420828 w 2075592"/>
                  <a:gd name="connsiteY25" fmla="*/ 640872 h 1010821"/>
                  <a:gd name="connsiteX26" fmla="*/ 325578 w 2075592"/>
                  <a:gd name="connsiteY26" fmla="*/ 628966 h 1010821"/>
                  <a:gd name="connsiteX27" fmla="*/ 208897 w 2075592"/>
                  <a:gd name="connsiteY27" fmla="*/ 571816 h 1010821"/>
                  <a:gd name="connsiteX28" fmla="*/ 142222 w 2075592"/>
                  <a:gd name="connsiteY28" fmla="*/ 512285 h 1010821"/>
                  <a:gd name="connsiteX29" fmla="*/ 32684 w 2075592"/>
                  <a:gd name="connsiteY29" fmla="*/ 524191 h 1010821"/>
                  <a:gd name="connsiteX30" fmla="*/ 1728 w 2075592"/>
                  <a:gd name="connsiteY30" fmla="*/ 569435 h 1010821"/>
                  <a:gd name="connsiteX31" fmla="*/ 6491 w 2075592"/>
                  <a:gd name="connsiteY31" fmla="*/ 700403 h 1010821"/>
                  <a:gd name="connsiteX32" fmla="*/ 27922 w 2075592"/>
                  <a:gd name="connsiteY32" fmla="*/ 819466 h 1010821"/>
                  <a:gd name="connsiteX33" fmla="*/ 139841 w 2075592"/>
                  <a:gd name="connsiteY33" fmla="*/ 948053 h 1010821"/>
                  <a:gd name="connsiteX34" fmla="*/ 311291 w 2075592"/>
                  <a:gd name="connsiteY34" fmla="*/ 1002822 h 1010821"/>
                  <a:gd name="connsiteX35" fmla="*/ 516078 w 2075592"/>
                  <a:gd name="connsiteY35" fmla="*/ 948053 h 1010821"/>
                  <a:gd name="connsiteX36" fmla="*/ 637522 w 2075592"/>
                  <a:gd name="connsiteY36" fmla="*/ 824228 h 1010821"/>
                  <a:gd name="connsiteX37" fmla="*/ 682766 w 2075592"/>
                  <a:gd name="connsiteY37" fmla="*/ 702785 h 1010821"/>
                  <a:gd name="connsiteX38" fmla="*/ 627997 w 2075592"/>
                  <a:gd name="connsiteY38" fmla="*/ 602772 h 1010821"/>
                  <a:gd name="connsiteX39" fmla="*/ 508934 w 2075592"/>
                  <a:gd name="connsiteY39" fmla="*/ 538478 h 1010821"/>
                  <a:gd name="connsiteX40" fmla="*/ 377965 w 2075592"/>
                  <a:gd name="connsiteY40" fmla="*/ 521810 h 1010821"/>
                  <a:gd name="connsiteX41" fmla="*/ 270809 w 2075592"/>
                  <a:gd name="connsiteY41" fmla="*/ 474185 h 1010821"/>
                  <a:gd name="connsiteX42" fmla="*/ 261284 w 2075592"/>
                  <a:gd name="connsiteY42" fmla="*/ 412272 h 1010821"/>
                  <a:gd name="connsiteX43" fmla="*/ 349390 w 2075592"/>
                  <a:gd name="connsiteY43" fmla="*/ 400366 h 1010821"/>
                  <a:gd name="connsiteX44" fmla="*/ 489884 w 2075592"/>
                  <a:gd name="connsiteY44" fmla="*/ 436084 h 1010821"/>
                  <a:gd name="connsiteX45" fmla="*/ 625616 w 2075592"/>
                  <a:gd name="connsiteY45" fmla="*/ 471803 h 1010821"/>
                  <a:gd name="connsiteX46" fmla="*/ 782778 w 2075592"/>
                  <a:gd name="connsiteY46" fmla="*/ 455135 h 1010821"/>
                  <a:gd name="connsiteX47" fmla="*/ 897078 w 2075592"/>
                  <a:gd name="connsiteY47" fmla="*/ 407510 h 1010821"/>
                  <a:gd name="connsiteX48" fmla="*/ 1004234 w 2075592"/>
                  <a:gd name="connsiteY48" fmla="*/ 333691 h 1010821"/>
                  <a:gd name="connsiteX49" fmla="*/ 1032809 w 2075592"/>
                  <a:gd name="connsiteY49" fmla="*/ 305116 h 1010821"/>
                  <a:gd name="connsiteX50" fmla="*/ 1089959 w 2075592"/>
                  <a:gd name="connsiteY50" fmla="*/ 362266 h 1010821"/>
                  <a:gd name="connsiteX51" fmla="*/ 1211403 w 2075592"/>
                  <a:gd name="connsiteY51" fmla="*/ 440847 h 1010821"/>
                  <a:gd name="connsiteX52" fmla="*/ 1378091 w 2075592"/>
                  <a:gd name="connsiteY52" fmla="*/ 471803 h 1010821"/>
                  <a:gd name="connsiteX53" fmla="*/ 1525728 w 2075592"/>
                  <a:gd name="connsiteY53" fmla="*/ 459897 h 1010821"/>
                  <a:gd name="connsiteX54" fmla="*/ 1635266 w 2075592"/>
                  <a:gd name="connsiteY54" fmla="*/ 402747 h 1010821"/>
                  <a:gd name="connsiteX55" fmla="*/ 1766234 w 2075592"/>
                  <a:gd name="connsiteY55" fmla="*/ 383697 h 1010821"/>
                  <a:gd name="connsiteX56" fmla="*/ 1828147 w 2075592"/>
                  <a:gd name="connsiteY56" fmla="*/ 431322 h 1010821"/>
                  <a:gd name="connsiteX57" fmla="*/ 1756709 w 2075592"/>
                  <a:gd name="connsiteY57" fmla="*/ 505141 h 1010821"/>
                  <a:gd name="connsiteX58" fmla="*/ 1625741 w 2075592"/>
                  <a:gd name="connsiteY58" fmla="*/ 548003 h 1010821"/>
                  <a:gd name="connsiteX59" fmla="*/ 1490009 w 2075592"/>
                  <a:gd name="connsiteY59" fmla="*/ 593247 h 1010821"/>
                  <a:gd name="connsiteX60" fmla="*/ 1394759 w 2075592"/>
                  <a:gd name="connsiteY60" fmla="*/ 669447 h 1010821"/>
                  <a:gd name="connsiteX61" fmla="*/ 1370947 w 2075592"/>
                  <a:gd name="connsiteY61" fmla="*/ 798035 h 1010821"/>
                  <a:gd name="connsiteX62" fmla="*/ 1509059 w 2075592"/>
                  <a:gd name="connsiteY62" fmla="*/ 936147 h 1010821"/>
                  <a:gd name="connsiteX63" fmla="*/ 1730516 w 2075592"/>
                  <a:gd name="connsiteY63" fmla="*/ 1009966 h 1010821"/>
                  <a:gd name="connsiteX64" fmla="*/ 1911491 w 2075592"/>
                  <a:gd name="connsiteY64" fmla="*/ 967103 h 1010821"/>
                  <a:gd name="connsiteX65" fmla="*/ 2023409 w 2075592"/>
                  <a:gd name="connsiteY65" fmla="*/ 833753 h 1010821"/>
                  <a:gd name="connsiteX66" fmla="*/ 2073416 w 2075592"/>
                  <a:gd name="connsiteY66" fmla="*/ 678972 h 1010821"/>
                  <a:gd name="connsiteX67" fmla="*/ 2059128 w 2075592"/>
                  <a:gd name="connsiteY67" fmla="*/ 555147 h 1010821"/>
                  <a:gd name="connsiteX68" fmla="*/ 1992453 w 2075592"/>
                  <a:gd name="connsiteY68" fmla="*/ 509903 h 1010821"/>
                  <a:gd name="connsiteX69" fmla="*/ 1935303 w 2075592"/>
                  <a:gd name="connsiteY69" fmla="*/ 500379 h 1010821"/>
                  <a:gd name="connsiteX70" fmla="*/ 1851959 w 2075592"/>
                  <a:gd name="connsiteY70" fmla="*/ 588485 h 1010821"/>
                  <a:gd name="connsiteX71" fmla="*/ 1735278 w 2075592"/>
                  <a:gd name="connsiteY71" fmla="*/ 614678 h 1010821"/>
                  <a:gd name="connsiteX72" fmla="*/ 1623359 w 2075592"/>
                  <a:gd name="connsiteY72" fmla="*/ 643253 h 1010821"/>
                  <a:gd name="connsiteX73" fmla="*/ 1551922 w 2075592"/>
                  <a:gd name="connsiteY73" fmla="*/ 669447 h 1010821"/>
                  <a:gd name="connsiteX74" fmla="*/ 1516202 w 2075592"/>
                  <a:gd name="connsiteY74" fmla="*/ 683735 h 1010821"/>
                  <a:gd name="connsiteX75" fmla="*/ 1482866 w 2075592"/>
                  <a:gd name="connsiteY75" fmla="*/ 738503 h 1010821"/>
                  <a:gd name="connsiteX76" fmla="*/ 1509059 w 2075592"/>
                  <a:gd name="connsiteY76" fmla="*/ 786128 h 1010821"/>
                  <a:gd name="connsiteX77" fmla="*/ 1556684 w 2075592"/>
                  <a:gd name="connsiteY77" fmla="*/ 771841 h 1010821"/>
                  <a:gd name="connsiteX78" fmla="*/ 1682891 w 2075592"/>
                  <a:gd name="connsiteY78" fmla="*/ 724216 h 1010821"/>
                  <a:gd name="connsiteX79" fmla="*/ 1768616 w 2075592"/>
                  <a:gd name="connsiteY79" fmla="*/ 652779 h 1010821"/>
                  <a:gd name="connsiteX80" fmla="*/ 1880534 w 2075592"/>
                  <a:gd name="connsiteY80" fmla="*/ 614679 h 1010821"/>
                  <a:gd name="connsiteX81" fmla="*/ 1947209 w 2075592"/>
                  <a:gd name="connsiteY81" fmla="*/ 628966 h 1010821"/>
                  <a:gd name="connsiteX82" fmla="*/ 1954353 w 2075592"/>
                  <a:gd name="connsiteY82" fmla="*/ 724216 h 1010821"/>
                  <a:gd name="connsiteX83" fmla="*/ 1868628 w 2075592"/>
                  <a:gd name="connsiteY83" fmla="*/ 852803 h 1010821"/>
                  <a:gd name="connsiteX84" fmla="*/ 1737659 w 2075592"/>
                  <a:gd name="connsiteY84" fmla="*/ 893285 h 1010821"/>
                  <a:gd name="connsiteX85" fmla="*/ 1587641 w 2075592"/>
                  <a:gd name="connsiteY85" fmla="*/ 852803 h 1010821"/>
                  <a:gd name="connsiteX86" fmla="*/ 1499534 w 2075592"/>
                  <a:gd name="connsiteY86" fmla="*/ 781366 h 1010821"/>
                  <a:gd name="connsiteX87" fmla="*/ 1497153 w 2075592"/>
                  <a:gd name="connsiteY87" fmla="*/ 702785 h 1010821"/>
                  <a:gd name="connsiteX88" fmla="*/ 1618597 w 2075592"/>
                  <a:gd name="connsiteY88" fmla="*/ 640872 h 1010821"/>
                  <a:gd name="connsiteX89" fmla="*/ 1754328 w 2075592"/>
                  <a:gd name="connsiteY89" fmla="*/ 612297 h 1010821"/>
                  <a:gd name="connsiteX90" fmla="*/ 1835290 w 2075592"/>
                  <a:gd name="connsiteY90" fmla="*/ 593247 h 1010821"/>
                  <a:gd name="connsiteX91" fmla="*/ 1921016 w 2075592"/>
                  <a:gd name="connsiteY91" fmla="*/ 517047 h 1010821"/>
                  <a:gd name="connsiteX92" fmla="*/ 1949591 w 2075592"/>
                  <a:gd name="connsiteY92" fmla="*/ 421797 h 1010821"/>
                  <a:gd name="connsiteX93" fmla="*/ 1897203 w 2075592"/>
                  <a:gd name="connsiteY93" fmla="*/ 343216 h 1010821"/>
                  <a:gd name="connsiteX94" fmla="*/ 1799572 w 2075592"/>
                  <a:gd name="connsiteY94" fmla="*/ 293210 h 1010821"/>
                  <a:gd name="connsiteX95" fmla="*/ 1637647 w 2075592"/>
                  <a:gd name="connsiteY95" fmla="*/ 293210 h 1010821"/>
                  <a:gd name="connsiteX96" fmla="*/ 1563828 w 2075592"/>
                  <a:gd name="connsiteY96" fmla="*/ 324166 h 1010821"/>
                  <a:gd name="connsiteX97" fmla="*/ 1447147 w 2075592"/>
                  <a:gd name="connsiteY97" fmla="*/ 376553 h 1010821"/>
                  <a:gd name="connsiteX98" fmla="*/ 1278078 w 2075592"/>
                  <a:gd name="connsiteY98" fmla="*/ 355122 h 1010821"/>
                  <a:gd name="connsiteX99" fmla="*/ 1178066 w 2075592"/>
                  <a:gd name="connsiteY99" fmla="*/ 297972 h 1010821"/>
                  <a:gd name="connsiteX100" fmla="*/ 1111391 w 2075592"/>
                  <a:gd name="connsiteY100" fmla="*/ 205103 h 1010821"/>
                  <a:gd name="connsiteX101" fmla="*/ 1111391 w 2075592"/>
                  <a:gd name="connsiteY101" fmla="*/ 121760 h 1010821"/>
                  <a:gd name="connsiteX102" fmla="*/ 1130441 w 2075592"/>
                  <a:gd name="connsiteY102" fmla="*/ 66991 h 1010821"/>
                  <a:gd name="connsiteX103" fmla="*/ 1097103 w 2075592"/>
                  <a:gd name="connsiteY103" fmla="*/ 50322 h 1010821"/>
                  <a:gd name="connsiteX104" fmla="*/ 1032809 w 2075592"/>
                  <a:gd name="connsiteY104" fmla="*/ 5077 h 1010821"/>
                  <a:gd name="connsiteX105" fmla="*/ 968515 w 2075592"/>
                  <a:gd name="connsiteY105" fmla="*/ 5079 h 1010821"/>
                  <a:gd name="connsiteX106" fmla="*/ 942322 w 2075592"/>
                  <a:gd name="connsiteY106" fmla="*/ 40797 h 1010821"/>
                  <a:gd name="connsiteX107" fmla="*/ 975660 w 2075592"/>
                  <a:gd name="connsiteY107" fmla="*/ 143191 h 1010821"/>
                  <a:gd name="connsiteX108" fmla="*/ 958991 w 2075592"/>
                  <a:gd name="connsiteY108" fmla="*/ 207485 h 1010821"/>
                  <a:gd name="connsiteX109" fmla="*/ 920891 w 2075592"/>
                  <a:gd name="connsiteY109" fmla="*/ 262253 h 1010821"/>
                  <a:gd name="connsiteX0" fmla="*/ 920891 w 2075592"/>
                  <a:gd name="connsiteY0" fmla="*/ 262253 h 1010821"/>
                  <a:gd name="connsiteX1" fmla="*/ 820878 w 2075592"/>
                  <a:gd name="connsiteY1" fmla="*/ 345597 h 1010821"/>
                  <a:gd name="connsiteX2" fmla="*/ 689909 w 2075592"/>
                  <a:gd name="connsiteY2" fmla="*/ 371791 h 1010821"/>
                  <a:gd name="connsiteX3" fmla="*/ 577991 w 2075592"/>
                  <a:gd name="connsiteY3" fmla="*/ 352740 h 1010821"/>
                  <a:gd name="connsiteX4" fmla="*/ 420828 w 2075592"/>
                  <a:gd name="connsiteY4" fmla="*/ 288447 h 1010821"/>
                  <a:gd name="connsiteX5" fmla="*/ 232709 w 2075592"/>
                  <a:gd name="connsiteY5" fmla="*/ 305115 h 1010821"/>
                  <a:gd name="connsiteX6" fmla="*/ 125553 w 2075592"/>
                  <a:gd name="connsiteY6" fmla="*/ 405128 h 1010821"/>
                  <a:gd name="connsiteX7" fmla="*/ 156509 w 2075592"/>
                  <a:gd name="connsiteY7" fmla="*/ 521810 h 1010821"/>
                  <a:gd name="connsiteX8" fmla="*/ 294622 w 2075592"/>
                  <a:gd name="connsiteY8" fmla="*/ 617060 h 1010821"/>
                  <a:gd name="connsiteX9" fmla="*/ 475597 w 2075592"/>
                  <a:gd name="connsiteY9" fmla="*/ 648016 h 1010821"/>
                  <a:gd name="connsiteX10" fmla="*/ 568466 w 2075592"/>
                  <a:gd name="connsiteY10" fmla="*/ 714691 h 1010821"/>
                  <a:gd name="connsiteX11" fmla="*/ 551797 w 2075592"/>
                  <a:gd name="connsiteY11" fmla="*/ 809941 h 1010821"/>
                  <a:gd name="connsiteX12" fmla="*/ 444641 w 2075592"/>
                  <a:gd name="connsiteY12" fmla="*/ 864710 h 1010821"/>
                  <a:gd name="connsiteX13" fmla="*/ 304147 w 2075592"/>
                  <a:gd name="connsiteY13" fmla="*/ 876616 h 1010821"/>
                  <a:gd name="connsiteX14" fmla="*/ 182703 w 2075592"/>
                  <a:gd name="connsiteY14" fmla="*/ 833753 h 1010821"/>
                  <a:gd name="connsiteX15" fmla="*/ 125553 w 2075592"/>
                  <a:gd name="connsiteY15" fmla="*/ 755172 h 1010821"/>
                  <a:gd name="connsiteX16" fmla="*/ 116028 w 2075592"/>
                  <a:gd name="connsiteY16" fmla="*/ 650397 h 1010821"/>
                  <a:gd name="connsiteX17" fmla="*/ 125553 w 2075592"/>
                  <a:gd name="connsiteY17" fmla="*/ 598010 h 1010821"/>
                  <a:gd name="connsiteX18" fmla="*/ 204134 w 2075592"/>
                  <a:gd name="connsiteY18" fmla="*/ 605153 h 1010821"/>
                  <a:gd name="connsiteX19" fmla="*/ 244616 w 2075592"/>
                  <a:gd name="connsiteY19" fmla="*/ 643253 h 1010821"/>
                  <a:gd name="connsiteX20" fmla="*/ 339866 w 2075592"/>
                  <a:gd name="connsiteY20" fmla="*/ 676591 h 1010821"/>
                  <a:gd name="connsiteX21" fmla="*/ 392253 w 2075592"/>
                  <a:gd name="connsiteY21" fmla="*/ 733741 h 1010821"/>
                  <a:gd name="connsiteX22" fmla="*/ 475597 w 2075592"/>
                  <a:gd name="connsiteY22" fmla="*/ 759935 h 1010821"/>
                  <a:gd name="connsiteX23" fmla="*/ 570847 w 2075592"/>
                  <a:gd name="connsiteY23" fmla="*/ 740885 h 1010821"/>
                  <a:gd name="connsiteX24" fmla="*/ 520841 w 2075592"/>
                  <a:gd name="connsiteY24" fmla="*/ 669447 h 1010821"/>
                  <a:gd name="connsiteX25" fmla="*/ 420828 w 2075592"/>
                  <a:gd name="connsiteY25" fmla="*/ 640872 h 1010821"/>
                  <a:gd name="connsiteX26" fmla="*/ 325578 w 2075592"/>
                  <a:gd name="connsiteY26" fmla="*/ 628966 h 1010821"/>
                  <a:gd name="connsiteX27" fmla="*/ 208897 w 2075592"/>
                  <a:gd name="connsiteY27" fmla="*/ 571816 h 1010821"/>
                  <a:gd name="connsiteX28" fmla="*/ 142222 w 2075592"/>
                  <a:gd name="connsiteY28" fmla="*/ 512285 h 1010821"/>
                  <a:gd name="connsiteX29" fmla="*/ 32684 w 2075592"/>
                  <a:gd name="connsiteY29" fmla="*/ 524191 h 1010821"/>
                  <a:gd name="connsiteX30" fmla="*/ 1728 w 2075592"/>
                  <a:gd name="connsiteY30" fmla="*/ 569435 h 1010821"/>
                  <a:gd name="connsiteX31" fmla="*/ 6491 w 2075592"/>
                  <a:gd name="connsiteY31" fmla="*/ 700403 h 1010821"/>
                  <a:gd name="connsiteX32" fmla="*/ 27922 w 2075592"/>
                  <a:gd name="connsiteY32" fmla="*/ 819466 h 1010821"/>
                  <a:gd name="connsiteX33" fmla="*/ 139841 w 2075592"/>
                  <a:gd name="connsiteY33" fmla="*/ 948053 h 1010821"/>
                  <a:gd name="connsiteX34" fmla="*/ 311291 w 2075592"/>
                  <a:gd name="connsiteY34" fmla="*/ 1002822 h 1010821"/>
                  <a:gd name="connsiteX35" fmla="*/ 516078 w 2075592"/>
                  <a:gd name="connsiteY35" fmla="*/ 948053 h 1010821"/>
                  <a:gd name="connsiteX36" fmla="*/ 637522 w 2075592"/>
                  <a:gd name="connsiteY36" fmla="*/ 824228 h 1010821"/>
                  <a:gd name="connsiteX37" fmla="*/ 682766 w 2075592"/>
                  <a:gd name="connsiteY37" fmla="*/ 702785 h 1010821"/>
                  <a:gd name="connsiteX38" fmla="*/ 627997 w 2075592"/>
                  <a:gd name="connsiteY38" fmla="*/ 602772 h 1010821"/>
                  <a:gd name="connsiteX39" fmla="*/ 508934 w 2075592"/>
                  <a:gd name="connsiteY39" fmla="*/ 538478 h 1010821"/>
                  <a:gd name="connsiteX40" fmla="*/ 377965 w 2075592"/>
                  <a:gd name="connsiteY40" fmla="*/ 521810 h 1010821"/>
                  <a:gd name="connsiteX41" fmla="*/ 270809 w 2075592"/>
                  <a:gd name="connsiteY41" fmla="*/ 474185 h 1010821"/>
                  <a:gd name="connsiteX42" fmla="*/ 261284 w 2075592"/>
                  <a:gd name="connsiteY42" fmla="*/ 412272 h 1010821"/>
                  <a:gd name="connsiteX43" fmla="*/ 349390 w 2075592"/>
                  <a:gd name="connsiteY43" fmla="*/ 400366 h 1010821"/>
                  <a:gd name="connsiteX44" fmla="*/ 489884 w 2075592"/>
                  <a:gd name="connsiteY44" fmla="*/ 436084 h 1010821"/>
                  <a:gd name="connsiteX45" fmla="*/ 625616 w 2075592"/>
                  <a:gd name="connsiteY45" fmla="*/ 471803 h 1010821"/>
                  <a:gd name="connsiteX46" fmla="*/ 782778 w 2075592"/>
                  <a:gd name="connsiteY46" fmla="*/ 455135 h 1010821"/>
                  <a:gd name="connsiteX47" fmla="*/ 897078 w 2075592"/>
                  <a:gd name="connsiteY47" fmla="*/ 407510 h 1010821"/>
                  <a:gd name="connsiteX48" fmla="*/ 1004234 w 2075592"/>
                  <a:gd name="connsiteY48" fmla="*/ 333691 h 1010821"/>
                  <a:gd name="connsiteX49" fmla="*/ 1032809 w 2075592"/>
                  <a:gd name="connsiteY49" fmla="*/ 305116 h 1010821"/>
                  <a:gd name="connsiteX50" fmla="*/ 1089959 w 2075592"/>
                  <a:gd name="connsiteY50" fmla="*/ 362266 h 1010821"/>
                  <a:gd name="connsiteX51" fmla="*/ 1211403 w 2075592"/>
                  <a:gd name="connsiteY51" fmla="*/ 440847 h 1010821"/>
                  <a:gd name="connsiteX52" fmla="*/ 1378091 w 2075592"/>
                  <a:gd name="connsiteY52" fmla="*/ 471803 h 1010821"/>
                  <a:gd name="connsiteX53" fmla="*/ 1525728 w 2075592"/>
                  <a:gd name="connsiteY53" fmla="*/ 459897 h 1010821"/>
                  <a:gd name="connsiteX54" fmla="*/ 1635266 w 2075592"/>
                  <a:gd name="connsiteY54" fmla="*/ 402747 h 1010821"/>
                  <a:gd name="connsiteX55" fmla="*/ 1766234 w 2075592"/>
                  <a:gd name="connsiteY55" fmla="*/ 383697 h 1010821"/>
                  <a:gd name="connsiteX56" fmla="*/ 1828147 w 2075592"/>
                  <a:gd name="connsiteY56" fmla="*/ 431322 h 1010821"/>
                  <a:gd name="connsiteX57" fmla="*/ 1756709 w 2075592"/>
                  <a:gd name="connsiteY57" fmla="*/ 505141 h 1010821"/>
                  <a:gd name="connsiteX58" fmla="*/ 1625741 w 2075592"/>
                  <a:gd name="connsiteY58" fmla="*/ 548003 h 1010821"/>
                  <a:gd name="connsiteX59" fmla="*/ 1490009 w 2075592"/>
                  <a:gd name="connsiteY59" fmla="*/ 593247 h 1010821"/>
                  <a:gd name="connsiteX60" fmla="*/ 1394759 w 2075592"/>
                  <a:gd name="connsiteY60" fmla="*/ 669447 h 1010821"/>
                  <a:gd name="connsiteX61" fmla="*/ 1370947 w 2075592"/>
                  <a:gd name="connsiteY61" fmla="*/ 798035 h 1010821"/>
                  <a:gd name="connsiteX62" fmla="*/ 1509059 w 2075592"/>
                  <a:gd name="connsiteY62" fmla="*/ 936147 h 1010821"/>
                  <a:gd name="connsiteX63" fmla="*/ 1730516 w 2075592"/>
                  <a:gd name="connsiteY63" fmla="*/ 1009966 h 1010821"/>
                  <a:gd name="connsiteX64" fmla="*/ 1911491 w 2075592"/>
                  <a:gd name="connsiteY64" fmla="*/ 967103 h 1010821"/>
                  <a:gd name="connsiteX65" fmla="*/ 2023409 w 2075592"/>
                  <a:gd name="connsiteY65" fmla="*/ 833753 h 1010821"/>
                  <a:gd name="connsiteX66" fmla="*/ 2073416 w 2075592"/>
                  <a:gd name="connsiteY66" fmla="*/ 678972 h 1010821"/>
                  <a:gd name="connsiteX67" fmla="*/ 2059128 w 2075592"/>
                  <a:gd name="connsiteY67" fmla="*/ 555147 h 1010821"/>
                  <a:gd name="connsiteX68" fmla="*/ 1992453 w 2075592"/>
                  <a:gd name="connsiteY68" fmla="*/ 509903 h 1010821"/>
                  <a:gd name="connsiteX69" fmla="*/ 1935303 w 2075592"/>
                  <a:gd name="connsiteY69" fmla="*/ 500379 h 1010821"/>
                  <a:gd name="connsiteX70" fmla="*/ 1851959 w 2075592"/>
                  <a:gd name="connsiteY70" fmla="*/ 588485 h 1010821"/>
                  <a:gd name="connsiteX71" fmla="*/ 1735278 w 2075592"/>
                  <a:gd name="connsiteY71" fmla="*/ 614678 h 1010821"/>
                  <a:gd name="connsiteX72" fmla="*/ 1623359 w 2075592"/>
                  <a:gd name="connsiteY72" fmla="*/ 643253 h 1010821"/>
                  <a:gd name="connsiteX73" fmla="*/ 1551922 w 2075592"/>
                  <a:gd name="connsiteY73" fmla="*/ 669447 h 1010821"/>
                  <a:gd name="connsiteX74" fmla="*/ 1516202 w 2075592"/>
                  <a:gd name="connsiteY74" fmla="*/ 683735 h 1010821"/>
                  <a:gd name="connsiteX75" fmla="*/ 1482866 w 2075592"/>
                  <a:gd name="connsiteY75" fmla="*/ 738503 h 1010821"/>
                  <a:gd name="connsiteX76" fmla="*/ 1509059 w 2075592"/>
                  <a:gd name="connsiteY76" fmla="*/ 786128 h 1010821"/>
                  <a:gd name="connsiteX77" fmla="*/ 1556684 w 2075592"/>
                  <a:gd name="connsiteY77" fmla="*/ 771841 h 1010821"/>
                  <a:gd name="connsiteX78" fmla="*/ 1682891 w 2075592"/>
                  <a:gd name="connsiteY78" fmla="*/ 724216 h 1010821"/>
                  <a:gd name="connsiteX79" fmla="*/ 1768616 w 2075592"/>
                  <a:gd name="connsiteY79" fmla="*/ 652779 h 1010821"/>
                  <a:gd name="connsiteX80" fmla="*/ 1880534 w 2075592"/>
                  <a:gd name="connsiteY80" fmla="*/ 614679 h 1010821"/>
                  <a:gd name="connsiteX81" fmla="*/ 1947209 w 2075592"/>
                  <a:gd name="connsiteY81" fmla="*/ 628966 h 1010821"/>
                  <a:gd name="connsiteX82" fmla="*/ 1954353 w 2075592"/>
                  <a:gd name="connsiteY82" fmla="*/ 724216 h 1010821"/>
                  <a:gd name="connsiteX83" fmla="*/ 1868628 w 2075592"/>
                  <a:gd name="connsiteY83" fmla="*/ 852803 h 1010821"/>
                  <a:gd name="connsiteX84" fmla="*/ 1737659 w 2075592"/>
                  <a:gd name="connsiteY84" fmla="*/ 893285 h 1010821"/>
                  <a:gd name="connsiteX85" fmla="*/ 1587641 w 2075592"/>
                  <a:gd name="connsiteY85" fmla="*/ 852803 h 1010821"/>
                  <a:gd name="connsiteX86" fmla="*/ 1499534 w 2075592"/>
                  <a:gd name="connsiteY86" fmla="*/ 781366 h 1010821"/>
                  <a:gd name="connsiteX87" fmla="*/ 1497153 w 2075592"/>
                  <a:gd name="connsiteY87" fmla="*/ 702785 h 1010821"/>
                  <a:gd name="connsiteX88" fmla="*/ 1618597 w 2075592"/>
                  <a:gd name="connsiteY88" fmla="*/ 640872 h 1010821"/>
                  <a:gd name="connsiteX89" fmla="*/ 1754328 w 2075592"/>
                  <a:gd name="connsiteY89" fmla="*/ 612297 h 1010821"/>
                  <a:gd name="connsiteX90" fmla="*/ 1835290 w 2075592"/>
                  <a:gd name="connsiteY90" fmla="*/ 593247 h 1010821"/>
                  <a:gd name="connsiteX91" fmla="*/ 1921016 w 2075592"/>
                  <a:gd name="connsiteY91" fmla="*/ 517047 h 1010821"/>
                  <a:gd name="connsiteX92" fmla="*/ 1949591 w 2075592"/>
                  <a:gd name="connsiteY92" fmla="*/ 421797 h 1010821"/>
                  <a:gd name="connsiteX93" fmla="*/ 1897203 w 2075592"/>
                  <a:gd name="connsiteY93" fmla="*/ 343216 h 1010821"/>
                  <a:gd name="connsiteX94" fmla="*/ 1799572 w 2075592"/>
                  <a:gd name="connsiteY94" fmla="*/ 293210 h 1010821"/>
                  <a:gd name="connsiteX95" fmla="*/ 1637647 w 2075592"/>
                  <a:gd name="connsiteY95" fmla="*/ 293210 h 1010821"/>
                  <a:gd name="connsiteX96" fmla="*/ 1563828 w 2075592"/>
                  <a:gd name="connsiteY96" fmla="*/ 321785 h 1010821"/>
                  <a:gd name="connsiteX97" fmla="*/ 1447147 w 2075592"/>
                  <a:gd name="connsiteY97" fmla="*/ 376553 h 1010821"/>
                  <a:gd name="connsiteX98" fmla="*/ 1278078 w 2075592"/>
                  <a:gd name="connsiteY98" fmla="*/ 355122 h 1010821"/>
                  <a:gd name="connsiteX99" fmla="*/ 1178066 w 2075592"/>
                  <a:gd name="connsiteY99" fmla="*/ 297972 h 1010821"/>
                  <a:gd name="connsiteX100" fmla="*/ 1111391 w 2075592"/>
                  <a:gd name="connsiteY100" fmla="*/ 205103 h 1010821"/>
                  <a:gd name="connsiteX101" fmla="*/ 1111391 w 2075592"/>
                  <a:gd name="connsiteY101" fmla="*/ 121760 h 1010821"/>
                  <a:gd name="connsiteX102" fmla="*/ 1130441 w 2075592"/>
                  <a:gd name="connsiteY102" fmla="*/ 66991 h 1010821"/>
                  <a:gd name="connsiteX103" fmla="*/ 1097103 w 2075592"/>
                  <a:gd name="connsiteY103" fmla="*/ 50322 h 1010821"/>
                  <a:gd name="connsiteX104" fmla="*/ 1032809 w 2075592"/>
                  <a:gd name="connsiteY104" fmla="*/ 5077 h 1010821"/>
                  <a:gd name="connsiteX105" fmla="*/ 968515 w 2075592"/>
                  <a:gd name="connsiteY105" fmla="*/ 5079 h 1010821"/>
                  <a:gd name="connsiteX106" fmla="*/ 942322 w 2075592"/>
                  <a:gd name="connsiteY106" fmla="*/ 40797 h 1010821"/>
                  <a:gd name="connsiteX107" fmla="*/ 975660 w 2075592"/>
                  <a:gd name="connsiteY107" fmla="*/ 143191 h 1010821"/>
                  <a:gd name="connsiteX108" fmla="*/ 958991 w 2075592"/>
                  <a:gd name="connsiteY108" fmla="*/ 207485 h 1010821"/>
                  <a:gd name="connsiteX109" fmla="*/ 920891 w 2075592"/>
                  <a:gd name="connsiteY109" fmla="*/ 262253 h 1010821"/>
                  <a:gd name="connsiteX0" fmla="*/ 920891 w 2075592"/>
                  <a:gd name="connsiteY0" fmla="*/ 262253 h 1010821"/>
                  <a:gd name="connsiteX1" fmla="*/ 820878 w 2075592"/>
                  <a:gd name="connsiteY1" fmla="*/ 345597 h 1010821"/>
                  <a:gd name="connsiteX2" fmla="*/ 689909 w 2075592"/>
                  <a:gd name="connsiteY2" fmla="*/ 371791 h 1010821"/>
                  <a:gd name="connsiteX3" fmla="*/ 577991 w 2075592"/>
                  <a:gd name="connsiteY3" fmla="*/ 352740 h 1010821"/>
                  <a:gd name="connsiteX4" fmla="*/ 420828 w 2075592"/>
                  <a:gd name="connsiteY4" fmla="*/ 288447 h 1010821"/>
                  <a:gd name="connsiteX5" fmla="*/ 232709 w 2075592"/>
                  <a:gd name="connsiteY5" fmla="*/ 305115 h 1010821"/>
                  <a:gd name="connsiteX6" fmla="*/ 125553 w 2075592"/>
                  <a:gd name="connsiteY6" fmla="*/ 405128 h 1010821"/>
                  <a:gd name="connsiteX7" fmla="*/ 156509 w 2075592"/>
                  <a:gd name="connsiteY7" fmla="*/ 521810 h 1010821"/>
                  <a:gd name="connsiteX8" fmla="*/ 294622 w 2075592"/>
                  <a:gd name="connsiteY8" fmla="*/ 617060 h 1010821"/>
                  <a:gd name="connsiteX9" fmla="*/ 475597 w 2075592"/>
                  <a:gd name="connsiteY9" fmla="*/ 648016 h 1010821"/>
                  <a:gd name="connsiteX10" fmla="*/ 568466 w 2075592"/>
                  <a:gd name="connsiteY10" fmla="*/ 714691 h 1010821"/>
                  <a:gd name="connsiteX11" fmla="*/ 551797 w 2075592"/>
                  <a:gd name="connsiteY11" fmla="*/ 809941 h 1010821"/>
                  <a:gd name="connsiteX12" fmla="*/ 444641 w 2075592"/>
                  <a:gd name="connsiteY12" fmla="*/ 864710 h 1010821"/>
                  <a:gd name="connsiteX13" fmla="*/ 304147 w 2075592"/>
                  <a:gd name="connsiteY13" fmla="*/ 876616 h 1010821"/>
                  <a:gd name="connsiteX14" fmla="*/ 182703 w 2075592"/>
                  <a:gd name="connsiteY14" fmla="*/ 833753 h 1010821"/>
                  <a:gd name="connsiteX15" fmla="*/ 125553 w 2075592"/>
                  <a:gd name="connsiteY15" fmla="*/ 755172 h 1010821"/>
                  <a:gd name="connsiteX16" fmla="*/ 116028 w 2075592"/>
                  <a:gd name="connsiteY16" fmla="*/ 650397 h 1010821"/>
                  <a:gd name="connsiteX17" fmla="*/ 125553 w 2075592"/>
                  <a:gd name="connsiteY17" fmla="*/ 598010 h 1010821"/>
                  <a:gd name="connsiteX18" fmla="*/ 204134 w 2075592"/>
                  <a:gd name="connsiteY18" fmla="*/ 605153 h 1010821"/>
                  <a:gd name="connsiteX19" fmla="*/ 244616 w 2075592"/>
                  <a:gd name="connsiteY19" fmla="*/ 643253 h 1010821"/>
                  <a:gd name="connsiteX20" fmla="*/ 339866 w 2075592"/>
                  <a:gd name="connsiteY20" fmla="*/ 676591 h 1010821"/>
                  <a:gd name="connsiteX21" fmla="*/ 392253 w 2075592"/>
                  <a:gd name="connsiteY21" fmla="*/ 733741 h 1010821"/>
                  <a:gd name="connsiteX22" fmla="*/ 475597 w 2075592"/>
                  <a:gd name="connsiteY22" fmla="*/ 759935 h 1010821"/>
                  <a:gd name="connsiteX23" fmla="*/ 570847 w 2075592"/>
                  <a:gd name="connsiteY23" fmla="*/ 740885 h 1010821"/>
                  <a:gd name="connsiteX24" fmla="*/ 520841 w 2075592"/>
                  <a:gd name="connsiteY24" fmla="*/ 669447 h 1010821"/>
                  <a:gd name="connsiteX25" fmla="*/ 420828 w 2075592"/>
                  <a:gd name="connsiteY25" fmla="*/ 640872 h 1010821"/>
                  <a:gd name="connsiteX26" fmla="*/ 325578 w 2075592"/>
                  <a:gd name="connsiteY26" fmla="*/ 628966 h 1010821"/>
                  <a:gd name="connsiteX27" fmla="*/ 208897 w 2075592"/>
                  <a:gd name="connsiteY27" fmla="*/ 571816 h 1010821"/>
                  <a:gd name="connsiteX28" fmla="*/ 142222 w 2075592"/>
                  <a:gd name="connsiteY28" fmla="*/ 512285 h 1010821"/>
                  <a:gd name="connsiteX29" fmla="*/ 32684 w 2075592"/>
                  <a:gd name="connsiteY29" fmla="*/ 524191 h 1010821"/>
                  <a:gd name="connsiteX30" fmla="*/ 1728 w 2075592"/>
                  <a:gd name="connsiteY30" fmla="*/ 569435 h 1010821"/>
                  <a:gd name="connsiteX31" fmla="*/ 6491 w 2075592"/>
                  <a:gd name="connsiteY31" fmla="*/ 700403 h 1010821"/>
                  <a:gd name="connsiteX32" fmla="*/ 27922 w 2075592"/>
                  <a:gd name="connsiteY32" fmla="*/ 819466 h 1010821"/>
                  <a:gd name="connsiteX33" fmla="*/ 139841 w 2075592"/>
                  <a:gd name="connsiteY33" fmla="*/ 948053 h 1010821"/>
                  <a:gd name="connsiteX34" fmla="*/ 311291 w 2075592"/>
                  <a:gd name="connsiteY34" fmla="*/ 1002822 h 1010821"/>
                  <a:gd name="connsiteX35" fmla="*/ 516078 w 2075592"/>
                  <a:gd name="connsiteY35" fmla="*/ 948053 h 1010821"/>
                  <a:gd name="connsiteX36" fmla="*/ 637522 w 2075592"/>
                  <a:gd name="connsiteY36" fmla="*/ 824228 h 1010821"/>
                  <a:gd name="connsiteX37" fmla="*/ 682766 w 2075592"/>
                  <a:gd name="connsiteY37" fmla="*/ 702785 h 1010821"/>
                  <a:gd name="connsiteX38" fmla="*/ 627997 w 2075592"/>
                  <a:gd name="connsiteY38" fmla="*/ 602772 h 1010821"/>
                  <a:gd name="connsiteX39" fmla="*/ 508934 w 2075592"/>
                  <a:gd name="connsiteY39" fmla="*/ 538478 h 1010821"/>
                  <a:gd name="connsiteX40" fmla="*/ 377965 w 2075592"/>
                  <a:gd name="connsiteY40" fmla="*/ 521810 h 1010821"/>
                  <a:gd name="connsiteX41" fmla="*/ 270809 w 2075592"/>
                  <a:gd name="connsiteY41" fmla="*/ 474185 h 1010821"/>
                  <a:gd name="connsiteX42" fmla="*/ 261284 w 2075592"/>
                  <a:gd name="connsiteY42" fmla="*/ 412272 h 1010821"/>
                  <a:gd name="connsiteX43" fmla="*/ 349390 w 2075592"/>
                  <a:gd name="connsiteY43" fmla="*/ 400366 h 1010821"/>
                  <a:gd name="connsiteX44" fmla="*/ 489884 w 2075592"/>
                  <a:gd name="connsiteY44" fmla="*/ 436084 h 1010821"/>
                  <a:gd name="connsiteX45" fmla="*/ 625616 w 2075592"/>
                  <a:gd name="connsiteY45" fmla="*/ 471803 h 1010821"/>
                  <a:gd name="connsiteX46" fmla="*/ 782778 w 2075592"/>
                  <a:gd name="connsiteY46" fmla="*/ 455135 h 1010821"/>
                  <a:gd name="connsiteX47" fmla="*/ 897078 w 2075592"/>
                  <a:gd name="connsiteY47" fmla="*/ 407510 h 1010821"/>
                  <a:gd name="connsiteX48" fmla="*/ 1004234 w 2075592"/>
                  <a:gd name="connsiteY48" fmla="*/ 333691 h 1010821"/>
                  <a:gd name="connsiteX49" fmla="*/ 1032809 w 2075592"/>
                  <a:gd name="connsiteY49" fmla="*/ 305116 h 1010821"/>
                  <a:gd name="connsiteX50" fmla="*/ 1089959 w 2075592"/>
                  <a:gd name="connsiteY50" fmla="*/ 362266 h 1010821"/>
                  <a:gd name="connsiteX51" fmla="*/ 1211403 w 2075592"/>
                  <a:gd name="connsiteY51" fmla="*/ 440847 h 1010821"/>
                  <a:gd name="connsiteX52" fmla="*/ 1378091 w 2075592"/>
                  <a:gd name="connsiteY52" fmla="*/ 471803 h 1010821"/>
                  <a:gd name="connsiteX53" fmla="*/ 1525728 w 2075592"/>
                  <a:gd name="connsiteY53" fmla="*/ 459897 h 1010821"/>
                  <a:gd name="connsiteX54" fmla="*/ 1635266 w 2075592"/>
                  <a:gd name="connsiteY54" fmla="*/ 402747 h 1010821"/>
                  <a:gd name="connsiteX55" fmla="*/ 1766234 w 2075592"/>
                  <a:gd name="connsiteY55" fmla="*/ 383697 h 1010821"/>
                  <a:gd name="connsiteX56" fmla="*/ 1828147 w 2075592"/>
                  <a:gd name="connsiteY56" fmla="*/ 431322 h 1010821"/>
                  <a:gd name="connsiteX57" fmla="*/ 1756709 w 2075592"/>
                  <a:gd name="connsiteY57" fmla="*/ 505141 h 1010821"/>
                  <a:gd name="connsiteX58" fmla="*/ 1625741 w 2075592"/>
                  <a:gd name="connsiteY58" fmla="*/ 548003 h 1010821"/>
                  <a:gd name="connsiteX59" fmla="*/ 1490009 w 2075592"/>
                  <a:gd name="connsiteY59" fmla="*/ 593247 h 1010821"/>
                  <a:gd name="connsiteX60" fmla="*/ 1394759 w 2075592"/>
                  <a:gd name="connsiteY60" fmla="*/ 669447 h 1010821"/>
                  <a:gd name="connsiteX61" fmla="*/ 1370947 w 2075592"/>
                  <a:gd name="connsiteY61" fmla="*/ 798035 h 1010821"/>
                  <a:gd name="connsiteX62" fmla="*/ 1509059 w 2075592"/>
                  <a:gd name="connsiteY62" fmla="*/ 936147 h 1010821"/>
                  <a:gd name="connsiteX63" fmla="*/ 1730516 w 2075592"/>
                  <a:gd name="connsiteY63" fmla="*/ 1009966 h 1010821"/>
                  <a:gd name="connsiteX64" fmla="*/ 1911491 w 2075592"/>
                  <a:gd name="connsiteY64" fmla="*/ 967103 h 1010821"/>
                  <a:gd name="connsiteX65" fmla="*/ 2023409 w 2075592"/>
                  <a:gd name="connsiteY65" fmla="*/ 833753 h 1010821"/>
                  <a:gd name="connsiteX66" fmla="*/ 2073416 w 2075592"/>
                  <a:gd name="connsiteY66" fmla="*/ 678972 h 1010821"/>
                  <a:gd name="connsiteX67" fmla="*/ 2059128 w 2075592"/>
                  <a:gd name="connsiteY67" fmla="*/ 555147 h 1010821"/>
                  <a:gd name="connsiteX68" fmla="*/ 1992453 w 2075592"/>
                  <a:gd name="connsiteY68" fmla="*/ 509903 h 1010821"/>
                  <a:gd name="connsiteX69" fmla="*/ 1935303 w 2075592"/>
                  <a:gd name="connsiteY69" fmla="*/ 500379 h 1010821"/>
                  <a:gd name="connsiteX70" fmla="*/ 1851959 w 2075592"/>
                  <a:gd name="connsiteY70" fmla="*/ 588485 h 1010821"/>
                  <a:gd name="connsiteX71" fmla="*/ 1735278 w 2075592"/>
                  <a:gd name="connsiteY71" fmla="*/ 614678 h 1010821"/>
                  <a:gd name="connsiteX72" fmla="*/ 1623359 w 2075592"/>
                  <a:gd name="connsiteY72" fmla="*/ 643253 h 1010821"/>
                  <a:gd name="connsiteX73" fmla="*/ 1551922 w 2075592"/>
                  <a:gd name="connsiteY73" fmla="*/ 669447 h 1010821"/>
                  <a:gd name="connsiteX74" fmla="*/ 1516202 w 2075592"/>
                  <a:gd name="connsiteY74" fmla="*/ 683735 h 1010821"/>
                  <a:gd name="connsiteX75" fmla="*/ 1482866 w 2075592"/>
                  <a:gd name="connsiteY75" fmla="*/ 738503 h 1010821"/>
                  <a:gd name="connsiteX76" fmla="*/ 1509059 w 2075592"/>
                  <a:gd name="connsiteY76" fmla="*/ 786128 h 1010821"/>
                  <a:gd name="connsiteX77" fmla="*/ 1556684 w 2075592"/>
                  <a:gd name="connsiteY77" fmla="*/ 771841 h 1010821"/>
                  <a:gd name="connsiteX78" fmla="*/ 1682891 w 2075592"/>
                  <a:gd name="connsiteY78" fmla="*/ 724216 h 1010821"/>
                  <a:gd name="connsiteX79" fmla="*/ 1768616 w 2075592"/>
                  <a:gd name="connsiteY79" fmla="*/ 652779 h 1010821"/>
                  <a:gd name="connsiteX80" fmla="*/ 1880534 w 2075592"/>
                  <a:gd name="connsiteY80" fmla="*/ 614679 h 1010821"/>
                  <a:gd name="connsiteX81" fmla="*/ 1947209 w 2075592"/>
                  <a:gd name="connsiteY81" fmla="*/ 628966 h 1010821"/>
                  <a:gd name="connsiteX82" fmla="*/ 1954353 w 2075592"/>
                  <a:gd name="connsiteY82" fmla="*/ 724216 h 1010821"/>
                  <a:gd name="connsiteX83" fmla="*/ 1868628 w 2075592"/>
                  <a:gd name="connsiteY83" fmla="*/ 852803 h 1010821"/>
                  <a:gd name="connsiteX84" fmla="*/ 1737659 w 2075592"/>
                  <a:gd name="connsiteY84" fmla="*/ 893285 h 1010821"/>
                  <a:gd name="connsiteX85" fmla="*/ 1587641 w 2075592"/>
                  <a:gd name="connsiteY85" fmla="*/ 852803 h 1010821"/>
                  <a:gd name="connsiteX86" fmla="*/ 1499534 w 2075592"/>
                  <a:gd name="connsiteY86" fmla="*/ 781366 h 1010821"/>
                  <a:gd name="connsiteX87" fmla="*/ 1497153 w 2075592"/>
                  <a:gd name="connsiteY87" fmla="*/ 702785 h 1010821"/>
                  <a:gd name="connsiteX88" fmla="*/ 1618597 w 2075592"/>
                  <a:gd name="connsiteY88" fmla="*/ 640872 h 1010821"/>
                  <a:gd name="connsiteX89" fmla="*/ 1754328 w 2075592"/>
                  <a:gd name="connsiteY89" fmla="*/ 612297 h 1010821"/>
                  <a:gd name="connsiteX90" fmla="*/ 1835290 w 2075592"/>
                  <a:gd name="connsiteY90" fmla="*/ 593247 h 1010821"/>
                  <a:gd name="connsiteX91" fmla="*/ 1921016 w 2075592"/>
                  <a:gd name="connsiteY91" fmla="*/ 517047 h 1010821"/>
                  <a:gd name="connsiteX92" fmla="*/ 1949591 w 2075592"/>
                  <a:gd name="connsiteY92" fmla="*/ 421797 h 1010821"/>
                  <a:gd name="connsiteX93" fmla="*/ 1897203 w 2075592"/>
                  <a:gd name="connsiteY93" fmla="*/ 343216 h 1010821"/>
                  <a:gd name="connsiteX94" fmla="*/ 1799572 w 2075592"/>
                  <a:gd name="connsiteY94" fmla="*/ 293210 h 1010821"/>
                  <a:gd name="connsiteX95" fmla="*/ 1637647 w 2075592"/>
                  <a:gd name="connsiteY95" fmla="*/ 293210 h 1010821"/>
                  <a:gd name="connsiteX96" fmla="*/ 1570971 w 2075592"/>
                  <a:gd name="connsiteY96" fmla="*/ 326547 h 1010821"/>
                  <a:gd name="connsiteX97" fmla="*/ 1447147 w 2075592"/>
                  <a:gd name="connsiteY97" fmla="*/ 376553 h 1010821"/>
                  <a:gd name="connsiteX98" fmla="*/ 1278078 w 2075592"/>
                  <a:gd name="connsiteY98" fmla="*/ 355122 h 1010821"/>
                  <a:gd name="connsiteX99" fmla="*/ 1178066 w 2075592"/>
                  <a:gd name="connsiteY99" fmla="*/ 297972 h 1010821"/>
                  <a:gd name="connsiteX100" fmla="*/ 1111391 w 2075592"/>
                  <a:gd name="connsiteY100" fmla="*/ 205103 h 1010821"/>
                  <a:gd name="connsiteX101" fmla="*/ 1111391 w 2075592"/>
                  <a:gd name="connsiteY101" fmla="*/ 121760 h 1010821"/>
                  <a:gd name="connsiteX102" fmla="*/ 1130441 w 2075592"/>
                  <a:gd name="connsiteY102" fmla="*/ 66991 h 1010821"/>
                  <a:gd name="connsiteX103" fmla="*/ 1097103 w 2075592"/>
                  <a:gd name="connsiteY103" fmla="*/ 50322 h 1010821"/>
                  <a:gd name="connsiteX104" fmla="*/ 1032809 w 2075592"/>
                  <a:gd name="connsiteY104" fmla="*/ 5077 h 1010821"/>
                  <a:gd name="connsiteX105" fmla="*/ 968515 w 2075592"/>
                  <a:gd name="connsiteY105" fmla="*/ 5079 h 1010821"/>
                  <a:gd name="connsiteX106" fmla="*/ 942322 w 2075592"/>
                  <a:gd name="connsiteY106" fmla="*/ 40797 h 1010821"/>
                  <a:gd name="connsiteX107" fmla="*/ 975660 w 2075592"/>
                  <a:gd name="connsiteY107" fmla="*/ 143191 h 1010821"/>
                  <a:gd name="connsiteX108" fmla="*/ 958991 w 2075592"/>
                  <a:gd name="connsiteY108" fmla="*/ 207485 h 1010821"/>
                  <a:gd name="connsiteX109" fmla="*/ 920891 w 2075592"/>
                  <a:gd name="connsiteY109" fmla="*/ 262253 h 1010821"/>
                  <a:gd name="connsiteX0" fmla="*/ 920891 w 2075592"/>
                  <a:gd name="connsiteY0" fmla="*/ 262253 h 1010821"/>
                  <a:gd name="connsiteX1" fmla="*/ 820878 w 2075592"/>
                  <a:gd name="connsiteY1" fmla="*/ 345597 h 1010821"/>
                  <a:gd name="connsiteX2" fmla="*/ 689909 w 2075592"/>
                  <a:gd name="connsiteY2" fmla="*/ 371791 h 1010821"/>
                  <a:gd name="connsiteX3" fmla="*/ 577991 w 2075592"/>
                  <a:gd name="connsiteY3" fmla="*/ 352740 h 1010821"/>
                  <a:gd name="connsiteX4" fmla="*/ 420828 w 2075592"/>
                  <a:gd name="connsiteY4" fmla="*/ 288447 h 1010821"/>
                  <a:gd name="connsiteX5" fmla="*/ 232709 w 2075592"/>
                  <a:gd name="connsiteY5" fmla="*/ 305115 h 1010821"/>
                  <a:gd name="connsiteX6" fmla="*/ 125553 w 2075592"/>
                  <a:gd name="connsiteY6" fmla="*/ 405128 h 1010821"/>
                  <a:gd name="connsiteX7" fmla="*/ 156509 w 2075592"/>
                  <a:gd name="connsiteY7" fmla="*/ 521810 h 1010821"/>
                  <a:gd name="connsiteX8" fmla="*/ 294622 w 2075592"/>
                  <a:gd name="connsiteY8" fmla="*/ 617060 h 1010821"/>
                  <a:gd name="connsiteX9" fmla="*/ 475597 w 2075592"/>
                  <a:gd name="connsiteY9" fmla="*/ 648016 h 1010821"/>
                  <a:gd name="connsiteX10" fmla="*/ 568466 w 2075592"/>
                  <a:gd name="connsiteY10" fmla="*/ 714691 h 1010821"/>
                  <a:gd name="connsiteX11" fmla="*/ 551797 w 2075592"/>
                  <a:gd name="connsiteY11" fmla="*/ 809941 h 1010821"/>
                  <a:gd name="connsiteX12" fmla="*/ 444641 w 2075592"/>
                  <a:gd name="connsiteY12" fmla="*/ 864710 h 1010821"/>
                  <a:gd name="connsiteX13" fmla="*/ 304147 w 2075592"/>
                  <a:gd name="connsiteY13" fmla="*/ 876616 h 1010821"/>
                  <a:gd name="connsiteX14" fmla="*/ 182703 w 2075592"/>
                  <a:gd name="connsiteY14" fmla="*/ 833753 h 1010821"/>
                  <a:gd name="connsiteX15" fmla="*/ 125553 w 2075592"/>
                  <a:gd name="connsiteY15" fmla="*/ 755172 h 1010821"/>
                  <a:gd name="connsiteX16" fmla="*/ 116028 w 2075592"/>
                  <a:gd name="connsiteY16" fmla="*/ 650397 h 1010821"/>
                  <a:gd name="connsiteX17" fmla="*/ 125553 w 2075592"/>
                  <a:gd name="connsiteY17" fmla="*/ 598010 h 1010821"/>
                  <a:gd name="connsiteX18" fmla="*/ 204134 w 2075592"/>
                  <a:gd name="connsiteY18" fmla="*/ 605153 h 1010821"/>
                  <a:gd name="connsiteX19" fmla="*/ 244616 w 2075592"/>
                  <a:gd name="connsiteY19" fmla="*/ 643253 h 1010821"/>
                  <a:gd name="connsiteX20" fmla="*/ 339866 w 2075592"/>
                  <a:gd name="connsiteY20" fmla="*/ 676591 h 1010821"/>
                  <a:gd name="connsiteX21" fmla="*/ 392253 w 2075592"/>
                  <a:gd name="connsiteY21" fmla="*/ 733741 h 1010821"/>
                  <a:gd name="connsiteX22" fmla="*/ 475597 w 2075592"/>
                  <a:gd name="connsiteY22" fmla="*/ 759935 h 1010821"/>
                  <a:gd name="connsiteX23" fmla="*/ 570847 w 2075592"/>
                  <a:gd name="connsiteY23" fmla="*/ 740885 h 1010821"/>
                  <a:gd name="connsiteX24" fmla="*/ 520841 w 2075592"/>
                  <a:gd name="connsiteY24" fmla="*/ 669447 h 1010821"/>
                  <a:gd name="connsiteX25" fmla="*/ 420828 w 2075592"/>
                  <a:gd name="connsiteY25" fmla="*/ 640872 h 1010821"/>
                  <a:gd name="connsiteX26" fmla="*/ 325578 w 2075592"/>
                  <a:gd name="connsiteY26" fmla="*/ 628966 h 1010821"/>
                  <a:gd name="connsiteX27" fmla="*/ 208897 w 2075592"/>
                  <a:gd name="connsiteY27" fmla="*/ 571816 h 1010821"/>
                  <a:gd name="connsiteX28" fmla="*/ 142222 w 2075592"/>
                  <a:gd name="connsiteY28" fmla="*/ 512285 h 1010821"/>
                  <a:gd name="connsiteX29" fmla="*/ 32684 w 2075592"/>
                  <a:gd name="connsiteY29" fmla="*/ 524191 h 1010821"/>
                  <a:gd name="connsiteX30" fmla="*/ 1728 w 2075592"/>
                  <a:gd name="connsiteY30" fmla="*/ 569435 h 1010821"/>
                  <a:gd name="connsiteX31" fmla="*/ 6491 w 2075592"/>
                  <a:gd name="connsiteY31" fmla="*/ 700403 h 1010821"/>
                  <a:gd name="connsiteX32" fmla="*/ 27922 w 2075592"/>
                  <a:gd name="connsiteY32" fmla="*/ 819466 h 1010821"/>
                  <a:gd name="connsiteX33" fmla="*/ 139841 w 2075592"/>
                  <a:gd name="connsiteY33" fmla="*/ 948053 h 1010821"/>
                  <a:gd name="connsiteX34" fmla="*/ 311291 w 2075592"/>
                  <a:gd name="connsiteY34" fmla="*/ 1002822 h 1010821"/>
                  <a:gd name="connsiteX35" fmla="*/ 516078 w 2075592"/>
                  <a:gd name="connsiteY35" fmla="*/ 948053 h 1010821"/>
                  <a:gd name="connsiteX36" fmla="*/ 637522 w 2075592"/>
                  <a:gd name="connsiteY36" fmla="*/ 824228 h 1010821"/>
                  <a:gd name="connsiteX37" fmla="*/ 682766 w 2075592"/>
                  <a:gd name="connsiteY37" fmla="*/ 702785 h 1010821"/>
                  <a:gd name="connsiteX38" fmla="*/ 627997 w 2075592"/>
                  <a:gd name="connsiteY38" fmla="*/ 602772 h 1010821"/>
                  <a:gd name="connsiteX39" fmla="*/ 508934 w 2075592"/>
                  <a:gd name="connsiteY39" fmla="*/ 538478 h 1010821"/>
                  <a:gd name="connsiteX40" fmla="*/ 377965 w 2075592"/>
                  <a:gd name="connsiteY40" fmla="*/ 521810 h 1010821"/>
                  <a:gd name="connsiteX41" fmla="*/ 270809 w 2075592"/>
                  <a:gd name="connsiteY41" fmla="*/ 474185 h 1010821"/>
                  <a:gd name="connsiteX42" fmla="*/ 261284 w 2075592"/>
                  <a:gd name="connsiteY42" fmla="*/ 412272 h 1010821"/>
                  <a:gd name="connsiteX43" fmla="*/ 349390 w 2075592"/>
                  <a:gd name="connsiteY43" fmla="*/ 400366 h 1010821"/>
                  <a:gd name="connsiteX44" fmla="*/ 489884 w 2075592"/>
                  <a:gd name="connsiteY44" fmla="*/ 436084 h 1010821"/>
                  <a:gd name="connsiteX45" fmla="*/ 625616 w 2075592"/>
                  <a:gd name="connsiteY45" fmla="*/ 471803 h 1010821"/>
                  <a:gd name="connsiteX46" fmla="*/ 782778 w 2075592"/>
                  <a:gd name="connsiteY46" fmla="*/ 455135 h 1010821"/>
                  <a:gd name="connsiteX47" fmla="*/ 897078 w 2075592"/>
                  <a:gd name="connsiteY47" fmla="*/ 407510 h 1010821"/>
                  <a:gd name="connsiteX48" fmla="*/ 1004234 w 2075592"/>
                  <a:gd name="connsiteY48" fmla="*/ 333691 h 1010821"/>
                  <a:gd name="connsiteX49" fmla="*/ 1032809 w 2075592"/>
                  <a:gd name="connsiteY49" fmla="*/ 305116 h 1010821"/>
                  <a:gd name="connsiteX50" fmla="*/ 1089959 w 2075592"/>
                  <a:gd name="connsiteY50" fmla="*/ 362266 h 1010821"/>
                  <a:gd name="connsiteX51" fmla="*/ 1211403 w 2075592"/>
                  <a:gd name="connsiteY51" fmla="*/ 440847 h 1010821"/>
                  <a:gd name="connsiteX52" fmla="*/ 1378091 w 2075592"/>
                  <a:gd name="connsiteY52" fmla="*/ 471803 h 1010821"/>
                  <a:gd name="connsiteX53" fmla="*/ 1525728 w 2075592"/>
                  <a:gd name="connsiteY53" fmla="*/ 459897 h 1010821"/>
                  <a:gd name="connsiteX54" fmla="*/ 1635266 w 2075592"/>
                  <a:gd name="connsiteY54" fmla="*/ 402747 h 1010821"/>
                  <a:gd name="connsiteX55" fmla="*/ 1766234 w 2075592"/>
                  <a:gd name="connsiteY55" fmla="*/ 383697 h 1010821"/>
                  <a:gd name="connsiteX56" fmla="*/ 1828147 w 2075592"/>
                  <a:gd name="connsiteY56" fmla="*/ 431322 h 1010821"/>
                  <a:gd name="connsiteX57" fmla="*/ 1756709 w 2075592"/>
                  <a:gd name="connsiteY57" fmla="*/ 505141 h 1010821"/>
                  <a:gd name="connsiteX58" fmla="*/ 1625741 w 2075592"/>
                  <a:gd name="connsiteY58" fmla="*/ 548003 h 1010821"/>
                  <a:gd name="connsiteX59" fmla="*/ 1490009 w 2075592"/>
                  <a:gd name="connsiteY59" fmla="*/ 593247 h 1010821"/>
                  <a:gd name="connsiteX60" fmla="*/ 1394759 w 2075592"/>
                  <a:gd name="connsiteY60" fmla="*/ 669447 h 1010821"/>
                  <a:gd name="connsiteX61" fmla="*/ 1370947 w 2075592"/>
                  <a:gd name="connsiteY61" fmla="*/ 798035 h 1010821"/>
                  <a:gd name="connsiteX62" fmla="*/ 1509059 w 2075592"/>
                  <a:gd name="connsiteY62" fmla="*/ 936147 h 1010821"/>
                  <a:gd name="connsiteX63" fmla="*/ 1730516 w 2075592"/>
                  <a:gd name="connsiteY63" fmla="*/ 1009966 h 1010821"/>
                  <a:gd name="connsiteX64" fmla="*/ 1911491 w 2075592"/>
                  <a:gd name="connsiteY64" fmla="*/ 967103 h 1010821"/>
                  <a:gd name="connsiteX65" fmla="*/ 2023409 w 2075592"/>
                  <a:gd name="connsiteY65" fmla="*/ 833753 h 1010821"/>
                  <a:gd name="connsiteX66" fmla="*/ 2073416 w 2075592"/>
                  <a:gd name="connsiteY66" fmla="*/ 678972 h 1010821"/>
                  <a:gd name="connsiteX67" fmla="*/ 2059128 w 2075592"/>
                  <a:gd name="connsiteY67" fmla="*/ 555147 h 1010821"/>
                  <a:gd name="connsiteX68" fmla="*/ 1992453 w 2075592"/>
                  <a:gd name="connsiteY68" fmla="*/ 509903 h 1010821"/>
                  <a:gd name="connsiteX69" fmla="*/ 1935303 w 2075592"/>
                  <a:gd name="connsiteY69" fmla="*/ 500379 h 1010821"/>
                  <a:gd name="connsiteX70" fmla="*/ 1851959 w 2075592"/>
                  <a:gd name="connsiteY70" fmla="*/ 588485 h 1010821"/>
                  <a:gd name="connsiteX71" fmla="*/ 1735278 w 2075592"/>
                  <a:gd name="connsiteY71" fmla="*/ 614678 h 1010821"/>
                  <a:gd name="connsiteX72" fmla="*/ 1623359 w 2075592"/>
                  <a:gd name="connsiteY72" fmla="*/ 643253 h 1010821"/>
                  <a:gd name="connsiteX73" fmla="*/ 1551922 w 2075592"/>
                  <a:gd name="connsiteY73" fmla="*/ 669447 h 1010821"/>
                  <a:gd name="connsiteX74" fmla="*/ 1516202 w 2075592"/>
                  <a:gd name="connsiteY74" fmla="*/ 683735 h 1010821"/>
                  <a:gd name="connsiteX75" fmla="*/ 1482866 w 2075592"/>
                  <a:gd name="connsiteY75" fmla="*/ 738503 h 1010821"/>
                  <a:gd name="connsiteX76" fmla="*/ 1509059 w 2075592"/>
                  <a:gd name="connsiteY76" fmla="*/ 786128 h 1010821"/>
                  <a:gd name="connsiteX77" fmla="*/ 1556684 w 2075592"/>
                  <a:gd name="connsiteY77" fmla="*/ 771841 h 1010821"/>
                  <a:gd name="connsiteX78" fmla="*/ 1682891 w 2075592"/>
                  <a:gd name="connsiteY78" fmla="*/ 724216 h 1010821"/>
                  <a:gd name="connsiteX79" fmla="*/ 1768616 w 2075592"/>
                  <a:gd name="connsiteY79" fmla="*/ 652779 h 1010821"/>
                  <a:gd name="connsiteX80" fmla="*/ 1880534 w 2075592"/>
                  <a:gd name="connsiteY80" fmla="*/ 614679 h 1010821"/>
                  <a:gd name="connsiteX81" fmla="*/ 1947209 w 2075592"/>
                  <a:gd name="connsiteY81" fmla="*/ 628966 h 1010821"/>
                  <a:gd name="connsiteX82" fmla="*/ 1954353 w 2075592"/>
                  <a:gd name="connsiteY82" fmla="*/ 724216 h 1010821"/>
                  <a:gd name="connsiteX83" fmla="*/ 1868628 w 2075592"/>
                  <a:gd name="connsiteY83" fmla="*/ 852803 h 1010821"/>
                  <a:gd name="connsiteX84" fmla="*/ 1737659 w 2075592"/>
                  <a:gd name="connsiteY84" fmla="*/ 893285 h 1010821"/>
                  <a:gd name="connsiteX85" fmla="*/ 1587641 w 2075592"/>
                  <a:gd name="connsiteY85" fmla="*/ 852803 h 1010821"/>
                  <a:gd name="connsiteX86" fmla="*/ 1499534 w 2075592"/>
                  <a:gd name="connsiteY86" fmla="*/ 781366 h 1010821"/>
                  <a:gd name="connsiteX87" fmla="*/ 1497153 w 2075592"/>
                  <a:gd name="connsiteY87" fmla="*/ 702785 h 1010821"/>
                  <a:gd name="connsiteX88" fmla="*/ 1618597 w 2075592"/>
                  <a:gd name="connsiteY88" fmla="*/ 640872 h 1010821"/>
                  <a:gd name="connsiteX89" fmla="*/ 1754328 w 2075592"/>
                  <a:gd name="connsiteY89" fmla="*/ 612297 h 1010821"/>
                  <a:gd name="connsiteX90" fmla="*/ 1835290 w 2075592"/>
                  <a:gd name="connsiteY90" fmla="*/ 593247 h 1010821"/>
                  <a:gd name="connsiteX91" fmla="*/ 1921016 w 2075592"/>
                  <a:gd name="connsiteY91" fmla="*/ 517047 h 1010821"/>
                  <a:gd name="connsiteX92" fmla="*/ 1949591 w 2075592"/>
                  <a:gd name="connsiteY92" fmla="*/ 421797 h 1010821"/>
                  <a:gd name="connsiteX93" fmla="*/ 1897203 w 2075592"/>
                  <a:gd name="connsiteY93" fmla="*/ 343216 h 1010821"/>
                  <a:gd name="connsiteX94" fmla="*/ 1799572 w 2075592"/>
                  <a:gd name="connsiteY94" fmla="*/ 293210 h 1010821"/>
                  <a:gd name="connsiteX95" fmla="*/ 1637647 w 2075592"/>
                  <a:gd name="connsiteY95" fmla="*/ 293210 h 1010821"/>
                  <a:gd name="connsiteX96" fmla="*/ 1570971 w 2075592"/>
                  <a:gd name="connsiteY96" fmla="*/ 326547 h 1010821"/>
                  <a:gd name="connsiteX97" fmla="*/ 1447147 w 2075592"/>
                  <a:gd name="connsiteY97" fmla="*/ 374172 h 1010821"/>
                  <a:gd name="connsiteX98" fmla="*/ 1278078 w 2075592"/>
                  <a:gd name="connsiteY98" fmla="*/ 355122 h 1010821"/>
                  <a:gd name="connsiteX99" fmla="*/ 1178066 w 2075592"/>
                  <a:gd name="connsiteY99" fmla="*/ 297972 h 1010821"/>
                  <a:gd name="connsiteX100" fmla="*/ 1111391 w 2075592"/>
                  <a:gd name="connsiteY100" fmla="*/ 205103 h 1010821"/>
                  <a:gd name="connsiteX101" fmla="*/ 1111391 w 2075592"/>
                  <a:gd name="connsiteY101" fmla="*/ 121760 h 1010821"/>
                  <a:gd name="connsiteX102" fmla="*/ 1130441 w 2075592"/>
                  <a:gd name="connsiteY102" fmla="*/ 66991 h 1010821"/>
                  <a:gd name="connsiteX103" fmla="*/ 1097103 w 2075592"/>
                  <a:gd name="connsiteY103" fmla="*/ 50322 h 1010821"/>
                  <a:gd name="connsiteX104" fmla="*/ 1032809 w 2075592"/>
                  <a:gd name="connsiteY104" fmla="*/ 5077 h 1010821"/>
                  <a:gd name="connsiteX105" fmla="*/ 968515 w 2075592"/>
                  <a:gd name="connsiteY105" fmla="*/ 5079 h 1010821"/>
                  <a:gd name="connsiteX106" fmla="*/ 942322 w 2075592"/>
                  <a:gd name="connsiteY106" fmla="*/ 40797 h 1010821"/>
                  <a:gd name="connsiteX107" fmla="*/ 975660 w 2075592"/>
                  <a:gd name="connsiteY107" fmla="*/ 143191 h 1010821"/>
                  <a:gd name="connsiteX108" fmla="*/ 958991 w 2075592"/>
                  <a:gd name="connsiteY108" fmla="*/ 207485 h 1010821"/>
                  <a:gd name="connsiteX109" fmla="*/ 920891 w 2075592"/>
                  <a:gd name="connsiteY109" fmla="*/ 262253 h 1010821"/>
                  <a:gd name="connsiteX0" fmla="*/ 920891 w 2075592"/>
                  <a:gd name="connsiteY0" fmla="*/ 262253 h 1010821"/>
                  <a:gd name="connsiteX1" fmla="*/ 820878 w 2075592"/>
                  <a:gd name="connsiteY1" fmla="*/ 345597 h 1010821"/>
                  <a:gd name="connsiteX2" fmla="*/ 689909 w 2075592"/>
                  <a:gd name="connsiteY2" fmla="*/ 371791 h 1010821"/>
                  <a:gd name="connsiteX3" fmla="*/ 577991 w 2075592"/>
                  <a:gd name="connsiteY3" fmla="*/ 352740 h 1010821"/>
                  <a:gd name="connsiteX4" fmla="*/ 420828 w 2075592"/>
                  <a:gd name="connsiteY4" fmla="*/ 288447 h 1010821"/>
                  <a:gd name="connsiteX5" fmla="*/ 232709 w 2075592"/>
                  <a:gd name="connsiteY5" fmla="*/ 305115 h 1010821"/>
                  <a:gd name="connsiteX6" fmla="*/ 125553 w 2075592"/>
                  <a:gd name="connsiteY6" fmla="*/ 405128 h 1010821"/>
                  <a:gd name="connsiteX7" fmla="*/ 156509 w 2075592"/>
                  <a:gd name="connsiteY7" fmla="*/ 521810 h 1010821"/>
                  <a:gd name="connsiteX8" fmla="*/ 294622 w 2075592"/>
                  <a:gd name="connsiteY8" fmla="*/ 617060 h 1010821"/>
                  <a:gd name="connsiteX9" fmla="*/ 475597 w 2075592"/>
                  <a:gd name="connsiteY9" fmla="*/ 648016 h 1010821"/>
                  <a:gd name="connsiteX10" fmla="*/ 568466 w 2075592"/>
                  <a:gd name="connsiteY10" fmla="*/ 714691 h 1010821"/>
                  <a:gd name="connsiteX11" fmla="*/ 551797 w 2075592"/>
                  <a:gd name="connsiteY11" fmla="*/ 809941 h 1010821"/>
                  <a:gd name="connsiteX12" fmla="*/ 444641 w 2075592"/>
                  <a:gd name="connsiteY12" fmla="*/ 864710 h 1010821"/>
                  <a:gd name="connsiteX13" fmla="*/ 304147 w 2075592"/>
                  <a:gd name="connsiteY13" fmla="*/ 876616 h 1010821"/>
                  <a:gd name="connsiteX14" fmla="*/ 182703 w 2075592"/>
                  <a:gd name="connsiteY14" fmla="*/ 833753 h 1010821"/>
                  <a:gd name="connsiteX15" fmla="*/ 125553 w 2075592"/>
                  <a:gd name="connsiteY15" fmla="*/ 755172 h 1010821"/>
                  <a:gd name="connsiteX16" fmla="*/ 116028 w 2075592"/>
                  <a:gd name="connsiteY16" fmla="*/ 650397 h 1010821"/>
                  <a:gd name="connsiteX17" fmla="*/ 125553 w 2075592"/>
                  <a:gd name="connsiteY17" fmla="*/ 598010 h 1010821"/>
                  <a:gd name="connsiteX18" fmla="*/ 204134 w 2075592"/>
                  <a:gd name="connsiteY18" fmla="*/ 605153 h 1010821"/>
                  <a:gd name="connsiteX19" fmla="*/ 244616 w 2075592"/>
                  <a:gd name="connsiteY19" fmla="*/ 643253 h 1010821"/>
                  <a:gd name="connsiteX20" fmla="*/ 339866 w 2075592"/>
                  <a:gd name="connsiteY20" fmla="*/ 676591 h 1010821"/>
                  <a:gd name="connsiteX21" fmla="*/ 392253 w 2075592"/>
                  <a:gd name="connsiteY21" fmla="*/ 733741 h 1010821"/>
                  <a:gd name="connsiteX22" fmla="*/ 475597 w 2075592"/>
                  <a:gd name="connsiteY22" fmla="*/ 759935 h 1010821"/>
                  <a:gd name="connsiteX23" fmla="*/ 570847 w 2075592"/>
                  <a:gd name="connsiteY23" fmla="*/ 740885 h 1010821"/>
                  <a:gd name="connsiteX24" fmla="*/ 520841 w 2075592"/>
                  <a:gd name="connsiteY24" fmla="*/ 669447 h 1010821"/>
                  <a:gd name="connsiteX25" fmla="*/ 420828 w 2075592"/>
                  <a:gd name="connsiteY25" fmla="*/ 640872 h 1010821"/>
                  <a:gd name="connsiteX26" fmla="*/ 325578 w 2075592"/>
                  <a:gd name="connsiteY26" fmla="*/ 628966 h 1010821"/>
                  <a:gd name="connsiteX27" fmla="*/ 208897 w 2075592"/>
                  <a:gd name="connsiteY27" fmla="*/ 571816 h 1010821"/>
                  <a:gd name="connsiteX28" fmla="*/ 142222 w 2075592"/>
                  <a:gd name="connsiteY28" fmla="*/ 512285 h 1010821"/>
                  <a:gd name="connsiteX29" fmla="*/ 32684 w 2075592"/>
                  <a:gd name="connsiteY29" fmla="*/ 524191 h 1010821"/>
                  <a:gd name="connsiteX30" fmla="*/ 1728 w 2075592"/>
                  <a:gd name="connsiteY30" fmla="*/ 569435 h 1010821"/>
                  <a:gd name="connsiteX31" fmla="*/ 6491 w 2075592"/>
                  <a:gd name="connsiteY31" fmla="*/ 700403 h 1010821"/>
                  <a:gd name="connsiteX32" fmla="*/ 27922 w 2075592"/>
                  <a:gd name="connsiteY32" fmla="*/ 819466 h 1010821"/>
                  <a:gd name="connsiteX33" fmla="*/ 139841 w 2075592"/>
                  <a:gd name="connsiteY33" fmla="*/ 948053 h 1010821"/>
                  <a:gd name="connsiteX34" fmla="*/ 311291 w 2075592"/>
                  <a:gd name="connsiteY34" fmla="*/ 1002822 h 1010821"/>
                  <a:gd name="connsiteX35" fmla="*/ 516078 w 2075592"/>
                  <a:gd name="connsiteY35" fmla="*/ 948053 h 1010821"/>
                  <a:gd name="connsiteX36" fmla="*/ 637522 w 2075592"/>
                  <a:gd name="connsiteY36" fmla="*/ 824228 h 1010821"/>
                  <a:gd name="connsiteX37" fmla="*/ 682766 w 2075592"/>
                  <a:gd name="connsiteY37" fmla="*/ 702785 h 1010821"/>
                  <a:gd name="connsiteX38" fmla="*/ 627997 w 2075592"/>
                  <a:gd name="connsiteY38" fmla="*/ 602772 h 1010821"/>
                  <a:gd name="connsiteX39" fmla="*/ 508934 w 2075592"/>
                  <a:gd name="connsiteY39" fmla="*/ 538478 h 1010821"/>
                  <a:gd name="connsiteX40" fmla="*/ 377965 w 2075592"/>
                  <a:gd name="connsiteY40" fmla="*/ 521810 h 1010821"/>
                  <a:gd name="connsiteX41" fmla="*/ 270809 w 2075592"/>
                  <a:gd name="connsiteY41" fmla="*/ 474185 h 1010821"/>
                  <a:gd name="connsiteX42" fmla="*/ 261284 w 2075592"/>
                  <a:gd name="connsiteY42" fmla="*/ 412272 h 1010821"/>
                  <a:gd name="connsiteX43" fmla="*/ 349390 w 2075592"/>
                  <a:gd name="connsiteY43" fmla="*/ 400366 h 1010821"/>
                  <a:gd name="connsiteX44" fmla="*/ 489884 w 2075592"/>
                  <a:gd name="connsiteY44" fmla="*/ 436084 h 1010821"/>
                  <a:gd name="connsiteX45" fmla="*/ 625616 w 2075592"/>
                  <a:gd name="connsiteY45" fmla="*/ 471803 h 1010821"/>
                  <a:gd name="connsiteX46" fmla="*/ 782778 w 2075592"/>
                  <a:gd name="connsiteY46" fmla="*/ 455135 h 1010821"/>
                  <a:gd name="connsiteX47" fmla="*/ 897078 w 2075592"/>
                  <a:gd name="connsiteY47" fmla="*/ 407510 h 1010821"/>
                  <a:gd name="connsiteX48" fmla="*/ 1004234 w 2075592"/>
                  <a:gd name="connsiteY48" fmla="*/ 333691 h 1010821"/>
                  <a:gd name="connsiteX49" fmla="*/ 1032809 w 2075592"/>
                  <a:gd name="connsiteY49" fmla="*/ 305116 h 1010821"/>
                  <a:gd name="connsiteX50" fmla="*/ 1089959 w 2075592"/>
                  <a:gd name="connsiteY50" fmla="*/ 362266 h 1010821"/>
                  <a:gd name="connsiteX51" fmla="*/ 1211403 w 2075592"/>
                  <a:gd name="connsiteY51" fmla="*/ 440847 h 1010821"/>
                  <a:gd name="connsiteX52" fmla="*/ 1378091 w 2075592"/>
                  <a:gd name="connsiteY52" fmla="*/ 471803 h 1010821"/>
                  <a:gd name="connsiteX53" fmla="*/ 1525728 w 2075592"/>
                  <a:gd name="connsiteY53" fmla="*/ 459897 h 1010821"/>
                  <a:gd name="connsiteX54" fmla="*/ 1635266 w 2075592"/>
                  <a:gd name="connsiteY54" fmla="*/ 402747 h 1010821"/>
                  <a:gd name="connsiteX55" fmla="*/ 1766234 w 2075592"/>
                  <a:gd name="connsiteY55" fmla="*/ 383697 h 1010821"/>
                  <a:gd name="connsiteX56" fmla="*/ 1828147 w 2075592"/>
                  <a:gd name="connsiteY56" fmla="*/ 431322 h 1010821"/>
                  <a:gd name="connsiteX57" fmla="*/ 1756709 w 2075592"/>
                  <a:gd name="connsiteY57" fmla="*/ 505141 h 1010821"/>
                  <a:gd name="connsiteX58" fmla="*/ 1625741 w 2075592"/>
                  <a:gd name="connsiteY58" fmla="*/ 548003 h 1010821"/>
                  <a:gd name="connsiteX59" fmla="*/ 1490009 w 2075592"/>
                  <a:gd name="connsiteY59" fmla="*/ 593247 h 1010821"/>
                  <a:gd name="connsiteX60" fmla="*/ 1394759 w 2075592"/>
                  <a:gd name="connsiteY60" fmla="*/ 669447 h 1010821"/>
                  <a:gd name="connsiteX61" fmla="*/ 1370947 w 2075592"/>
                  <a:gd name="connsiteY61" fmla="*/ 798035 h 1010821"/>
                  <a:gd name="connsiteX62" fmla="*/ 1509059 w 2075592"/>
                  <a:gd name="connsiteY62" fmla="*/ 936147 h 1010821"/>
                  <a:gd name="connsiteX63" fmla="*/ 1730516 w 2075592"/>
                  <a:gd name="connsiteY63" fmla="*/ 1009966 h 1010821"/>
                  <a:gd name="connsiteX64" fmla="*/ 1911491 w 2075592"/>
                  <a:gd name="connsiteY64" fmla="*/ 967103 h 1010821"/>
                  <a:gd name="connsiteX65" fmla="*/ 2023409 w 2075592"/>
                  <a:gd name="connsiteY65" fmla="*/ 833753 h 1010821"/>
                  <a:gd name="connsiteX66" fmla="*/ 2073416 w 2075592"/>
                  <a:gd name="connsiteY66" fmla="*/ 678972 h 1010821"/>
                  <a:gd name="connsiteX67" fmla="*/ 2059128 w 2075592"/>
                  <a:gd name="connsiteY67" fmla="*/ 555147 h 1010821"/>
                  <a:gd name="connsiteX68" fmla="*/ 1992453 w 2075592"/>
                  <a:gd name="connsiteY68" fmla="*/ 509903 h 1010821"/>
                  <a:gd name="connsiteX69" fmla="*/ 1935303 w 2075592"/>
                  <a:gd name="connsiteY69" fmla="*/ 500379 h 1010821"/>
                  <a:gd name="connsiteX70" fmla="*/ 1851959 w 2075592"/>
                  <a:gd name="connsiteY70" fmla="*/ 588485 h 1010821"/>
                  <a:gd name="connsiteX71" fmla="*/ 1735278 w 2075592"/>
                  <a:gd name="connsiteY71" fmla="*/ 614678 h 1010821"/>
                  <a:gd name="connsiteX72" fmla="*/ 1623359 w 2075592"/>
                  <a:gd name="connsiteY72" fmla="*/ 643253 h 1010821"/>
                  <a:gd name="connsiteX73" fmla="*/ 1551922 w 2075592"/>
                  <a:gd name="connsiteY73" fmla="*/ 669447 h 1010821"/>
                  <a:gd name="connsiteX74" fmla="*/ 1516202 w 2075592"/>
                  <a:gd name="connsiteY74" fmla="*/ 683735 h 1010821"/>
                  <a:gd name="connsiteX75" fmla="*/ 1482866 w 2075592"/>
                  <a:gd name="connsiteY75" fmla="*/ 738503 h 1010821"/>
                  <a:gd name="connsiteX76" fmla="*/ 1509059 w 2075592"/>
                  <a:gd name="connsiteY76" fmla="*/ 786128 h 1010821"/>
                  <a:gd name="connsiteX77" fmla="*/ 1556684 w 2075592"/>
                  <a:gd name="connsiteY77" fmla="*/ 771841 h 1010821"/>
                  <a:gd name="connsiteX78" fmla="*/ 1682891 w 2075592"/>
                  <a:gd name="connsiteY78" fmla="*/ 724216 h 1010821"/>
                  <a:gd name="connsiteX79" fmla="*/ 1768616 w 2075592"/>
                  <a:gd name="connsiteY79" fmla="*/ 652779 h 1010821"/>
                  <a:gd name="connsiteX80" fmla="*/ 1880534 w 2075592"/>
                  <a:gd name="connsiteY80" fmla="*/ 614679 h 1010821"/>
                  <a:gd name="connsiteX81" fmla="*/ 1947209 w 2075592"/>
                  <a:gd name="connsiteY81" fmla="*/ 628966 h 1010821"/>
                  <a:gd name="connsiteX82" fmla="*/ 1954353 w 2075592"/>
                  <a:gd name="connsiteY82" fmla="*/ 724216 h 1010821"/>
                  <a:gd name="connsiteX83" fmla="*/ 1868628 w 2075592"/>
                  <a:gd name="connsiteY83" fmla="*/ 852803 h 1010821"/>
                  <a:gd name="connsiteX84" fmla="*/ 1737659 w 2075592"/>
                  <a:gd name="connsiteY84" fmla="*/ 893285 h 1010821"/>
                  <a:gd name="connsiteX85" fmla="*/ 1587641 w 2075592"/>
                  <a:gd name="connsiteY85" fmla="*/ 852803 h 1010821"/>
                  <a:gd name="connsiteX86" fmla="*/ 1499534 w 2075592"/>
                  <a:gd name="connsiteY86" fmla="*/ 781366 h 1010821"/>
                  <a:gd name="connsiteX87" fmla="*/ 1497153 w 2075592"/>
                  <a:gd name="connsiteY87" fmla="*/ 702785 h 1010821"/>
                  <a:gd name="connsiteX88" fmla="*/ 1618597 w 2075592"/>
                  <a:gd name="connsiteY88" fmla="*/ 640872 h 1010821"/>
                  <a:gd name="connsiteX89" fmla="*/ 1754328 w 2075592"/>
                  <a:gd name="connsiteY89" fmla="*/ 612297 h 1010821"/>
                  <a:gd name="connsiteX90" fmla="*/ 1835290 w 2075592"/>
                  <a:gd name="connsiteY90" fmla="*/ 593247 h 1010821"/>
                  <a:gd name="connsiteX91" fmla="*/ 1921016 w 2075592"/>
                  <a:gd name="connsiteY91" fmla="*/ 517047 h 1010821"/>
                  <a:gd name="connsiteX92" fmla="*/ 1949591 w 2075592"/>
                  <a:gd name="connsiteY92" fmla="*/ 421797 h 1010821"/>
                  <a:gd name="connsiteX93" fmla="*/ 1897203 w 2075592"/>
                  <a:gd name="connsiteY93" fmla="*/ 343216 h 1010821"/>
                  <a:gd name="connsiteX94" fmla="*/ 1799572 w 2075592"/>
                  <a:gd name="connsiteY94" fmla="*/ 293210 h 1010821"/>
                  <a:gd name="connsiteX95" fmla="*/ 1637647 w 2075592"/>
                  <a:gd name="connsiteY95" fmla="*/ 293210 h 1010821"/>
                  <a:gd name="connsiteX96" fmla="*/ 1570971 w 2075592"/>
                  <a:gd name="connsiteY96" fmla="*/ 326547 h 1010821"/>
                  <a:gd name="connsiteX97" fmla="*/ 1447147 w 2075592"/>
                  <a:gd name="connsiteY97" fmla="*/ 374172 h 1010821"/>
                  <a:gd name="connsiteX98" fmla="*/ 1294747 w 2075592"/>
                  <a:gd name="connsiteY98" fmla="*/ 362266 h 1010821"/>
                  <a:gd name="connsiteX99" fmla="*/ 1178066 w 2075592"/>
                  <a:gd name="connsiteY99" fmla="*/ 297972 h 1010821"/>
                  <a:gd name="connsiteX100" fmla="*/ 1111391 w 2075592"/>
                  <a:gd name="connsiteY100" fmla="*/ 205103 h 1010821"/>
                  <a:gd name="connsiteX101" fmla="*/ 1111391 w 2075592"/>
                  <a:gd name="connsiteY101" fmla="*/ 121760 h 1010821"/>
                  <a:gd name="connsiteX102" fmla="*/ 1130441 w 2075592"/>
                  <a:gd name="connsiteY102" fmla="*/ 66991 h 1010821"/>
                  <a:gd name="connsiteX103" fmla="*/ 1097103 w 2075592"/>
                  <a:gd name="connsiteY103" fmla="*/ 50322 h 1010821"/>
                  <a:gd name="connsiteX104" fmla="*/ 1032809 w 2075592"/>
                  <a:gd name="connsiteY104" fmla="*/ 5077 h 1010821"/>
                  <a:gd name="connsiteX105" fmla="*/ 968515 w 2075592"/>
                  <a:gd name="connsiteY105" fmla="*/ 5079 h 1010821"/>
                  <a:gd name="connsiteX106" fmla="*/ 942322 w 2075592"/>
                  <a:gd name="connsiteY106" fmla="*/ 40797 h 1010821"/>
                  <a:gd name="connsiteX107" fmla="*/ 975660 w 2075592"/>
                  <a:gd name="connsiteY107" fmla="*/ 143191 h 1010821"/>
                  <a:gd name="connsiteX108" fmla="*/ 958991 w 2075592"/>
                  <a:gd name="connsiteY108" fmla="*/ 207485 h 1010821"/>
                  <a:gd name="connsiteX109" fmla="*/ 920891 w 2075592"/>
                  <a:gd name="connsiteY109" fmla="*/ 262253 h 1010821"/>
                  <a:gd name="connsiteX0" fmla="*/ 920891 w 2075592"/>
                  <a:gd name="connsiteY0" fmla="*/ 261591 h 1010159"/>
                  <a:gd name="connsiteX1" fmla="*/ 820878 w 2075592"/>
                  <a:gd name="connsiteY1" fmla="*/ 344935 h 1010159"/>
                  <a:gd name="connsiteX2" fmla="*/ 689909 w 2075592"/>
                  <a:gd name="connsiteY2" fmla="*/ 371129 h 1010159"/>
                  <a:gd name="connsiteX3" fmla="*/ 577991 w 2075592"/>
                  <a:gd name="connsiteY3" fmla="*/ 352078 h 1010159"/>
                  <a:gd name="connsiteX4" fmla="*/ 420828 w 2075592"/>
                  <a:gd name="connsiteY4" fmla="*/ 287785 h 1010159"/>
                  <a:gd name="connsiteX5" fmla="*/ 232709 w 2075592"/>
                  <a:gd name="connsiteY5" fmla="*/ 304453 h 1010159"/>
                  <a:gd name="connsiteX6" fmla="*/ 125553 w 2075592"/>
                  <a:gd name="connsiteY6" fmla="*/ 404466 h 1010159"/>
                  <a:gd name="connsiteX7" fmla="*/ 156509 w 2075592"/>
                  <a:gd name="connsiteY7" fmla="*/ 521148 h 1010159"/>
                  <a:gd name="connsiteX8" fmla="*/ 294622 w 2075592"/>
                  <a:gd name="connsiteY8" fmla="*/ 616398 h 1010159"/>
                  <a:gd name="connsiteX9" fmla="*/ 475597 w 2075592"/>
                  <a:gd name="connsiteY9" fmla="*/ 647354 h 1010159"/>
                  <a:gd name="connsiteX10" fmla="*/ 568466 w 2075592"/>
                  <a:gd name="connsiteY10" fmla="*/ 714029 h 1010159"/>
                  <a:gd name="connsiteX11" fmla="*/ 551797 w 2075592"/>
                  <a:gd name="connsiteY11" fmla="*/ 809279 h 1010159"/>
                  <a:gd name="connsiteX12" fmla="*/ 444641 w 2075592"/>
                  <a:gd name="connsiteY12" fmla="*/ 864048 h 1010159"/>
                  <a:gd name="connsiteX13" fmla="*/ 304147 w 2075592"/>
                  <a:gd name="connsiteY13" fmla="*/ 875954 h 1010159"/>
                  <a:gd name="connsiteX14" fmla="*/ 182703 w 2075592"/>
                  <a:gd name="connsiteY14" fmla="*/ 833091 h 1010159"/>
                  <a:gd name="connsiteX15" fmla="*/ 125553 w 2075592"/>
                  <a:gd name="connsiteY15" fmla="*/ 754510 h 1010159"/>
                  <a:gd name="connsiteX16" fmla="*/ 116028 w 2075592"/>
                  <a:gd name="connsiteY16" fmla="*/ 649735 h 1010159"/>
                  <a:gd name="connsiteX17" fmla="*/ 125553 w 2075592"/>
                  <a:gd name="connsiteY17" fmla="*/ 597348 h 1010159"/>
                  <a:gd name="connsiteX18" fmla="*/ 204134 w 2075592"/>
                  <a:gd name="connsiteY18" fmla="*/ 604491 h 1010159"/>
                  <a:gd name="connsiteX19" fmla="*/ 244616 w 2075592"/>
                  <a:gd name="connsiteY19" fmla="*/ 642591 h 1010159"/>
                  <a:gd name="connsiteX20" fmla="*/ 339866 w 2075592"/>
                  <a:gd name="connsiteY20" fmla="*/ 675929 h 1010159"/>
                  <a:gd name="connsiteX21" fmla="*/ 392253 w 2075592"/>
                  <a:gd name="connsiteY21" fmla="*/ 733079 h 1010159"/>
                  <a:gd name="connsiteX22" fmla="*/ 475597 w 2075592"/>
                  <a:gd name="connsiteY22" fmla="*/ 759273 h 1010159"/>
                  <a:gd name="connsiteX23" fmla="*/ 570847 w 2075592"/>
                  <a:gd name="connsiteY23" fmla="*/ 740223 h 1010159"/>
                  <a:gd name="connsiteX24" fmla="*/ 520841 w 2075592"/>
                  <a:gd name="connsiteY24" fmla="*/ 668785 h 1010159"/>
                  <a:gd name="connsiteX25" fmla="*/ 420828 w 2075592"/>
                  <a:gd name="connsiteY25" fmla="*/ 640210 h 1010159"/>
                  <a:gd name="connsiteX26" fmla="*/ 325578 w 2075592"/>
                  <a:gd name="connsiteY26" fmla="*/ 628304 h 1010159"/>
                  <a:gd name="connsiteX27" fmla="*/ 208897 w 2075592"/>
                  <a:gd name="connsiteY27" fmla="*/ 571154 h 1010159"/>
                  <a:gd name="connsiteX28" fmla="*/ 142222 w 2075592"/>
                  <a:gd name="connsiteY28" fmla="*/ 511623 h 1010159"/>
                  <a:gd name="connsiteX29" fmla="*/ 32684 w 2075592"/>
                  <a:gd name="connsiteY29" fmla="*/ 523529 h 1010159"/>
                  <a:gd name="connsiteX30" fmla="*/ 1728 w 2075592"/>
                  <a:gd name="connsiteY30" fmla="*/ 568773 h 1010159"/>
                  <a:gd name="connsiteX31" fmla="*/ 6491 w 2075592"/>
                  <a:gd name="connsiteY31" fmla="*/ 699741 h 1010159"/>
                  <a:gd name="connsiteX32" fmla="*/ 27922 w 2075592"/>
                  <a:gd name="connsiteY32" fmla="*/ 818804 h 1010159"/>
                  <a:gd name="connsiteX33" fmla="*/ 139841 w 2075592"/>
                  <a:gd name="connsiteY33" fmla="*/ 947391 h 1010159"/>
                  <a:gd name="connsiteX34" fmla="*/ 311291 w 2075592"/>
                  <a:gd name="connsiteY34" fmla="*/ 1002160 h 1010159"/>
                  <a:gd name="connsiteX35" fmla="*/ 516078 w 2075592"/>
                  <a:gd name="connsiteY35" fmla="*/ 947391 h 1010159"/>
                  <a:gd name="connsiteX36" fmla="*/ 637522 w 2075592"/>
                  <a:gd name="connsiteY36" fmla="*/ 823566 h 1010159"/>
                  <a:gd name="connsiteX37" fmla="*/ 682766 w 2075592"/>
                  <a:gd name="connsiteY37" fmla="*/ 702123 h 1010159"/>
                  <a:gd name="connsiteX38" fmla="*/ 627997 w 2075592"/>
                  <a:gd name="connsiteY38" fmla="*/ 602110 h 1010159"/>
                  <a:gd name="connsiteX39" fmla="*/ 508934 w 2075592"/>
                  <a:gd name="connsiteY39" fmla="*/ 537816 h 1010159"/>
                  <a:gd name="connsiteX40" fmla="*/ 377965 w 2075592"/>
                  <a:gd name="connsiteY40" fmla="*/ 521148 h 1010159"/>
                  <a:gd name="connsiteX41" fmla="*/ 270809 w 2075592"/>
                  <a:gd name="connsiteY41" fmla="*/ 473523 h 1010159"/>
                  <a:gd name="connsiteX42" fmla="*/ 261284 w 2075592"/>
                  <a:gd name="connsiteY42" fmla="*/ 411610 h 1010159"/>
                  <a:gd name="connsiteX43" fmla="*/ 349390 w 2075592"/>
                  <a:gd name="connsiteY43" fmla="*/ 399704 h 1010159"/>
                  <a:gd name="connsiteX44" fmla="*/ 489884 w 2075592"/>
                  <a:gd name="connsiteY44" fmla="*/ 435422 h 1010159"/>
                  <a:gd name="connsiteX45" fmla="*/ 625616 w 2075592"/>
                  <a:gd name="connsiteY45" fmla="*/ 471141 h 1010159"/>
                  <a:gd name="connsiteX46" fmla="*/ 782778 w 2075592"/>
                  <a:gd name="connsiteY46" fmla="*/ 454473 h 1010159"/>
                  <a:gd name="connsiteX47" fmla="*/ 897078 w 2075592"/>
                  <a:gd name="connsiteY47" fmla="*/ 406848 h 1010159"/>
                  <a:gd name="connsiteX48" fmla="*/ 1004234 w 2075592"/>
                  <a:gd name="connsiteY48" fmla="*/ 333029 h 1010159"/>
                  <a:gd name="connsiteX49" fmla="*/ 1032809 w 2075592"/>
                  <a:gd name="connsiteY49" fmla="*/ 304454 h 1010159"/>
                  <a:gd name="connsiteX50" fmla="*/ 1089959 w 2075592"/>
                  <a:gd name="connsiteY50" fmla="*/ 361604 h 1010159"/>
                  <a:gd name="connsiteX51" fmla="*/ 1211403 w 2075592"/>
                  <a:gd name="connsiteY51" fmla="*/ 440185 h 1010159"/>
                  <a:gd name="connsiteX52" fmla="*/ 1378091 w 2075592"/>
                  <a:gd name="connsiteY52" fmla="*/ 471141 h 1010159"/>
                  <a:gd name="connsiteX53" fmla="*/ 1525728 w 2075592"/>
                  <a:gd name="connsiteY53" fmla="*/ 459235 h 1010159"/>
                  <a:gd name="connsiteX54" fmla="*/ 1635266 w 2075592"/>
                  <a:gd name="connsiteY54" fmla="*/ 402085 h 1010159"/>
                  <a:gd name="connsiteX55" fmla="*/ 1766234 w 2075592"/>
                  <a:gd name="connsiteY55" fmla="*/ 383035 h 1010159"/>
                  <a:gd name="connsiteX56" fmla="*/ 1828147 w 2075592"/>
                  <a:gd name="connsiteY56" fmla="*/ 430660 h 1010159"/>
                  <a:gd name="connsiteX57" fmla="*/ 1756709 w 2075592"/>
                  <a:gd name="connsiteY57" fmla="*/ 504479 h 1010159"/>
                  <a:gd name="connsiteX58" fmla="*/ 1625741 w 2075592"/>
                  <a:gd name="connsiteY58" fmla="*/ 547341 h 1010159"/>
                  <a:gd name="connsiteX59" fmla="*/ 1490009 w 2075592"/>
                  <a:gd name="connsiteY59" fmla="*/ 592585 h 1010159"/>
                  <a:gd name="connsiteX60" fmla="*/ 1394759 w 2075592"/>
                  <a:gd name="connsiteY60" fmla="*/ 668785 h 1010159"/>
                  <a:gd name="connsiteX61" fmla="*/ 1370947 w 2075592"/>
                  <a:gd name="connsiteY61" fmla="*/ 797373 h 1010159"/>
                  <a:gd name="connsiteX62" fmla="*/ 1509059 w 2075592"/>
                  <a:gd name="connsiteY62" fmla="*/ 935485 h 1010159"/>
                  <a:gd name="connsiteX63" fmla="*/ 1730516 w 2075592"/>
                  <a:gd name="connsiteY63" fmla="*/ 1009304 h 1010159"/>
                  <a:gd name="connsiteX64" fmla="*/ 1911491 w 2075592"/>
                  <a:gd name="connsiteY64" fmla="*/ 966441 h 1010159"/>
                  <a:gd name="connsiteX65" fmla="*/ 2023409 w 2075592"/>
                  <a:gd name="connsiteY65" fmla="*/ 833091 h 1010159"/>
                  <a:gd name="connsiteX66" fmla="*/ 2073416 w 2075592"/>
                  <a:gd name="connsiteY66" fmla="*/ 678310 h 1010159"/>
                  <a:gd name="connsiteX67" fmla="*/ 2059128 w 2075592"/>
                  <a:gd name="connsiteY67" fmla="*/ 554485 h 1010159"/>
                  <a:gd name="connsiteX68" fmla="*/ 1992453 w 2075592"/>
                  <a:gd name="connsiteY68" fmla="*/ 509241 h 1010159"/>
                  <a:gd name="connsiteX69" fmla="*/ 1935303 w 2075592"/>
                  <a:gd name="connsiteY69" fmla="*/ 499717 h 1010159"/>
                  <a:gd name="connsiteX70" fmla="*/ 1851959 w 2075592"/>
                  <a:gd name="connsiteY70" fmla="*/ 587823 h 1010159"/>
                  <a:gd name="connsiteX71" fmla="*/ 1735278 w 2075592"/>
                  <a:gd name="connsiteY71" fmla="*/ 614016 h 1010159"/>
                  <a:gd name="connsiteX72" fmla="*/ 1623359 w 2075592"/>
                  <a:gd name="connsiteY72" fmla="*/ 642591 h 1010159"/>
                  <a:gd name="connsiteX73" fmla="*/ 1551922 w 2075592"/>
                  <a:gd name="connsiteY73" fmla="*/ 668785 h 1010159"/>
                  <a:gd name="connsiteX74" fmla="*/ 1516202 w 2075592"/>
                  <a:gd name="connsiteY74" fmla="*/ 683073 h 1010159"/>
                  <a:gd name="connsiteX75" fmla="*/ 1482866 w 2075592"/>
                  <a:gd name="connsiteY75" fmla="*/ 737841 h 1010159"/>
                  <a:gd name="connsiteX76" fmla="*/ 1509059 w 2075592"/>
                  <a:gd name="connsiteY76" fmla="*/ 785466 h 1010159"/>
                  <a:gd name="connsiteX77" fmla="*/ 1556684 w 2075592"/>
                  <a:gd name="connsiteY77" fmla="*/ 771179 h 1010159"/>
                  <a:gd name="connsiteX78" fmla="*/ 1682891 w 2075592"/>
                  <a:gd name="connsiteY78" fmla="*/ 723554 h 1010159"/>
                  <a:gd name="connsiteX79" fmla="*/ 1768616 w 2075592"/>
                  <a:gd name="connsiteY79" fmla="*/ 652117 h 1010159"/>
                  <a:gd name="connsiteX80" fmla="*/ 1880534 w 2075592"/>
                  <a:gd name="connsiteY80" fmla="*/ 614017 h 1010159"/>
                  <a:gd name="connsiteX81" fmla="*/ 1947209 w 2075592"/>
                  <a:gd name="connsiteY81" fmla="*/ 628304 h 1010159"/>
                  <a:gd name="connsiteX82" fmla="*/ 1954353 w 2075592"/>
                  <a:gd name="connsiteY82" fmla="*/ 723554 h 1010159"/>
                  <a:gd name="connsiteX83" fmla="*/ 1868628 w 2075592"/>
                  <a:gd name="connsiteY83" fmla="*/ 852141 h 1010159"/>
                  <a:gd name="connsiteX84" fmla="*/ 1737659 w 2075592"/>
                  <a:gd name="connsiteY84" fmla="*/ 892623 h 1010159"/>
                  <a:gd name="connsiteX85" fmla="*/ 1587641 w 2075592"/>
                  <a:gd name="connsiteY85" fmla="*/ 852141 h 1010159"/>
                  <a:gd name="connsiteX86" fmla="*/ 1499534 w 2075592"/>
                  <a:gd name="connsiteY86" fmla="*/ 780704 h 1010159"/>
                  <a:gd name="connsiteX87" fmla="*/ 1497153 w 2075592"/>
                  <a:gd name="connsiteY87" fmla="*/ 702123 h 1010159"/>
                  <a:gd name="connsiteX88" fmla="*/ 1618597 w 2075592"/>
                  <a:gd name="connsiteY88" fmla="*/ 640210 h 1010159"/>
                  <a:gd name="connsiteX89" fmla="*/ 1754328 w 2075592"/>
                  <a:gd name="connsiteY89" fmla="*/ 611635 h 1010159"/>
                  <a:gd name="connsiteX90" fmla="*/ 1835290 w 2075592"/>
                  <a:gd name="connsiteY90" fmla="*/ 592585 h 1010159"/>
                  <a:gd name="connsiteX91" fmla="*/ 1921016 w 2075592"/>
                  <a:gd name="connsiteY91" fmla="*/ 516385 h 1010159"/>
                  <a:gd name="connsiteX92" fmla="*/ 1949591 w 2075592"/>
                  <a:gd name="connsiteY92" fmla="*/ 421135 h 1010159"/>
                  <a:gd name="connsiteX93" fmla="*/ 1897203 w 2075592"/>
                  <a:gd name="connsiteY93" fmla="*/ 342554 h 1010159"/>
                  <a:gd name="connsiteX94" fmla="*/ 1799572 w 2075592"/>
                  <a:gd name="connsiteY94" fmla="*/ 292548 h 1010159"/>
                  <a:gd name="connsiteX95" fmla="*/ 1637647 w 2075592"/>
                  <a:gd name="connsiteY95" fmla="*/ 292548 h 1010159"/>
                  <a:gd name="connsiteX96" fmla="*/ 1570971 w 2075592"/>
                  <a:gd name="connsiteY96" fmla="*/ 325885 h 1010159"/>
                  <a:gd name="connsiteX97" fmla="*/ 1447147 w 2075592"/>
                  <a:gd name="connsiteY97" fmla="*/ 373510 h 1010159"/>
                  <a:gd name="connsiteX98" fmla="*/ 1294747 w 2075592"/>
                  <a:gd name="connsiteY98" fmla="*/ 361604 h 1010159"/>
                  <a:gd name="connsiteX99" fmla="*/ 1178066 w 2075592"/>
                  <a:gd name="connsiteY99" fmla="*/ 297310 h 1010159"/>
                  <a:gd name="connsiteX100" fmla="*/ 1111391 w 2075592"/>
                  <a:gd name="connsiteY100" fmla="*/ 204441 h 1010159"/>
                  <a:gd name="connsiteX101" fmla="*/ 1111391 w 2075592"/>
                  <a:gd name="connsiteY101" fmla="*/ 121098 h 1010159"/>
                  <a:gd name="connsiteX102" fmla="*/ 1130441 w 2075592"/>
                  <a:gd name="connsiteY102" fmla="*/ 66329 h 1010159"/>
                  <a:gd name="connsiteX103" fmla="*/ 1097103 w 2075592"/>
                  <a:gd name="connsiteY103" fmla="*/ 49660 h 1010159"/>
                  <a:gd name="connsiteX104" fmla="*/ 1032809 w 2075592"/>
                  <a:gd name="connsiteY104" fmla="*/ 4415 h 1010159"/>
                  <a:gd name="connsiteX105" fmla="*/ 968515 w 2075592"/>
                  <a:gd name="connsiteY105" fmla="*/ 4417 h 1010159"/>
                  <a:gd name="connsiteX106" fmla="*/ 942322 w 2075592"/>
                  <a:gd name="connsiteY106" fmla="*/ 28229 h 1010159"/>
                  <a:gd name="connsiteX107" fmla="*/ 975660 w 2075592"/>
                  <a:gd name="connsiteY107" fmla="*/ 142529 h 1010159"/>
                  <a:gd name="connsiteX108" fmla="*/ 958991 w 2075592"/>
                  <a:gd name="connsiteY108" fmla="*/ 206823 h 1010159"/>
                  <a:gd name="connsiteX109" fmla="*/ 920891 w 2075592"/>
                  <a:gd name="connsiteY109" fmla="*/ 261591 h 1010159"/>
                  <a:gd name="connsiteX0" fmla="*/ 920891 w 2075592"/>
                  <a:gd name="connsiteY0" fmla="*/ 264377 h 1012945"/>
                  <a:gd name="connsiteX1" fmla="*/ 820878 w 2075592"/>
                  <a:gd name="connsiteY1" fmla="*/ 347721 h 1012945"/>
                  <a:gd name="connsiteX2" fmla="*/ 689909 w 2075592"/>
                  <a:gd name="connsiteY2" fmla="*/ 373915 h 1012945"/>
                  <a:gd name="connsiteX3" fmla="*/ 577991 w 2075592"/>
                  <a:gd name="connsiteY3" fmla="*/ 354864 h 1012945"/>
                  <a:gd name="connsiteX4" fmla="*/ 420828 w 2075592"/>
                  <a:gd name="connsiteY4" fmla="*/ 290571 h 1012945"/>
                  <a:gd name="connsiteX5" fmla="*/ 232709 w 2075592"/>
                  <a:gd name="connsiteY5" fmla="*/ 307239 h 1012945"/>
                  <a:gd name="connsiteX6" fmla="*/ 125553 w 2075592"/>
                  <a:gd name="connsiteY6" fmla="*/ 407252 h 1012945"/>
                  <a:gd name="connsiteX7" fmla="*/ 156509 w 2075592"/>
                  <a:gd name="connsiteY7" fmla="*/ 523934 h 1012945"/>
                  <a:gd name="connsiteX8" fmla="*/ 294622 w 2075592"/>
                  <a:gd name="connsiteY8" fmla="*/ 619184 h 1012945"/>
                  <a:gd name="connsiteX9" fmla="*/ 475597 w 2075592"/>
                  <a:gd name="connsiteY9" fmla="*/ 650140 h 1012945"/>
                  <a:gd name="connsiteX10" fmla="*/ 568466 w 2075592"/>
                  <a:gd name="connsiteY10" fmla="*/ 716815 h 1012945"/>
                  <a:gd name="connsiteX11" fmla="*/ 551797 w 2075592"/>
                  <a:gd name="connsiteY11" fmla="*/ 812065 h 1012945"/>
                  <a:gd name="connsiteX12" fmla="*/ 444641 w 2075592"/>
                  <a:gd name="connsiteY12" fmla="*/ 866834 h 1012945"/>
                  <a:gd name="connsiteX13" fmla="*/ 304147 w 2075592"/>
                  <a:gd name="connsiteY13" fmla="*/ 878740 h 1012945"/>
                  <a:gd name="connsiteX14" fmla="*/ 182703 w 2075592"/>
                  <a:gd name="connsiteY14" fmla="*/ 835877 h 1012945"/>
                  <a:gd name="connsiteX15" fmla="*/ 125553 w 2075592"/>
                  <a:gd name="connsiteY15" fmla="*/ 757296 h 1012945"/>
                  <a:gd name="connsiteX16" fmla="*/ 116028 w 2075592"/>
                  <a:gd name="connsiteY16" fmla="*/ 652521 h 1012945"/>
                  <a:gd name="connsiteX17" fmla="*/ 125553 w 2075592"/>
                  <a:gd name="connsiteY17" fmla="*/ 600134 h 1012945"/>
                  <a:gd name="connsiteX18" fmla="*/ 204134 w 2075592"/>
                  <a:gd name="connsiteY18" fmla="*/ 607277 h 1012945"/>
                  <a:gd name="connsiteX19" fmla="*/ 244616 w 2075592"/>
                  <a:gd name="connsiteY19" fmla="*/ 645377 h 1012945"/>
                  <a:gd name="connsiteX20" fmla="*/ 339866 w 2075592"/>
                  <a:gd name="connsiteY20" fmla="*/ 678715 h 1012945"/>
                  <a:gd name="connsiteX21" fmla="*/ 392253 w 2075592"/>
                  <a:gd name="connsiteY21" fmla="*/ 735865 h 1012945"/>
                  <a:gd name="connsiteX22" fmla="*/ 475597 w 2075592"/>
                  <a:gd name="connsiteY22" fmla="*/ 762059 h 1012945"/>
                  <a:gd name="connsiteX23" fmla="*/ 570847 w 2075592"/>
                  <a:gd name="connsiteY23" fmla="*/ 743009 h 1012945"/>
                  <a:gd name="connsiteX24" fmla="*/ 520841 w 2075592"/>
                  <a:gd name="connsiteY24" fmla="*/ 671571 h 1012945"/>
                  <a:gd name="connsiteX25" fmla="*/ 420828 w 2075592"/>
                  <a:gd name="connsiteY25" fmla="*/ 642996 h 1012945"/>
                  <a:gd name="connsiteX26" fmla="*/ 325578 w 2075592"/>
                  <a:gd name="connsiteY26" fmla="*/ 631090 h 1012945"/>
                  <a:gd name="connsiteX27" fmla="*/ 208897 w 2075592"/>
                  <a:gd name="connsiteY27" fmla="*/ 573940 h 1012945"/>
                  <a:gd name="connsiteX28" fmla="*/ 142222 w 2075592"/>
                  <a:gd name="connsiteY28" fmla="*/ 514409 h 1012945"/>
                  <a:gd name="connsiteX29" fmla="*/ 32684 w 2075592"/>
                  <a:gd name="connsiteY29" fmla="*/ 526315 h 1012945"/>
                  <a:gd name="connsiteX30" fmla="*/ 1728 w 2075592"/>
                  <a:gd name="connsiteY30" fmla="*/ 571559 h 1012945"/>
                  <a:gd name="connsiteX31" fmla="*/ 6491 w 2075592"/>
                  <a:gd name="connsiteY31" fmla="*/ 702527 h 1012945"/>
                  <a:gd name="connsiteX32" fmla="*/ 27922 w 2075592"/>
                  <a:gd name="connsiteY32" fmla="*/ 821590 h 1012945"/>
                  <a:gd name="connsiteX33" fmla="*/ 139841 w 2075592"/>
                  <a:gd name="connsiteY33" fmla="*/ 950177 h 1012945"/>
                  <a:gd name="connsiteX34" fmla="*/ 311291 w 2075592"/>
                  <a:gd name="connsiteY34" fmla="*/ 1004946 h 1012945"/>
                  <a:gd name="connsiteX35" fmla="*/ 516078 w 2075592"/>
                  <a:gd name="connsiteY35" fmla="*/ 950177 h 1012945"/>
                  <a:gd name="connsiteX36" fmla="*/ 637522 w 2075592"/>
                  <a:gd name="connsiteY36" fmla="*/ 826352 h 1012945"/>
                  <a:gd name="connsiteX37" fmla="*/ 682766 w 2075592"/>
                  <a:gd name="connsiteY37" fmla="*/ 704909 h 1012945"/>
                  <a:gd name="connsiteX38" fmla="*/ 627997 w 2075592"/>
                  <a:gd name="connsiteY38" fmla="*/ 604896 h 1012945"/>
                  <a:gd name="connsiteX39" fmla="*/ 508934 w 2075592"/>
                  <a:gd name="connsiteY39" fmla="*/ 540602 h 1012945"/>
                  <a:gd name="connsiteX40" fmla="*/ 377965 w 2075592"/>
                  <a:gd name="connsiteY40" fmla="*/ 523934 h 1012945"/>
                  <a:gd name="connsiteX41" fmla="*/ 270809 w 2075592"/>
                  <a:gd name="connsiteY41" fmla="*/ 476309 h 1012945"/>
                  <a:gd name="connsiteX42" fmla="*/ 261284 w 2075592"/>
                  <a:gd name="connsiteY42" fmla="*/ 414396 h 1012945"/>
                  <a:gd name="connsiteX43" fmla="*/ 349390 w 2075592"/>
                  <a:gd name="connsiteY43" fmla="*/ 402490 h 1012945"/>
                  <a:gd name="connsiteX44" fmla="*/ 489884 w 2075592"/>
                  <a:gd name="connsiteY44" fmla="*/ 438208 h 1012945"/>
                  <a:gd name="connsiteX45" fmla="*/ 625616 w 2075592"/>
                  <a:gd name="connsiteY45" fmla="*/ 473927 h 1012945"/>
                  <a:gd name="connsiteX46" fmla="*/ 782778 w 2075592"/>
                  <a:gd name="connsiteY46" fmla="*/ 457259 h 1012945"/>
                  <a:gd name="connsiteX47" fmla="*/ 897078 w 2075592"/>
                  <a:gd name="connsiteY47" fmla="*/ 409634 h 1012945"/>
                  <a:gd name="connsiteX48" fmla="*/ 1004234 w 2075592"/>
                  <a:gd name="connsiteY48" fmla="*/ 335815 h 1012945"/>
                  <a:gd name="connsiteX49" fmla="*/ 1032809 w 2075592"/>
                  <a:gd name="connsiteY49" fmla="*/ 307240 h 1012945"/>
                  <a:gd name="connsiteX50" fmla="*/ 1089959 w 2075592"/>
                  <a:gd name="connsiteY50" fmla="*/ 364390 h 1012945"/>
                  <a:gd name="connsiteX51" fmla="*/ 1211403 w 2075592"/>
                  <a:gd name="connsiteY51" fmla="*/ 442971 h 1012945"/>
                  <a:gd name="connsiteX52" fmla="*/ 1378091 w 2075592"/>
                  <a:gd name="connsiteY52" fmla="*/ 473927 h 1012945"/>
                  <a:gd name="connsiteX53" fmla="*/ 1525728 w 2075592"/>
                  <a:gd name="connsiteY53" fmla="*/ 462021 h 1012945"/>
                  <a:gd name="connsiteX54" fmla="*/ 1635266 w 2075592"/>
                  <a:gd name="connsiteY54" fmla="*/ 404871 h 1012945"/>
                  <a:gd name="connsiteX55" fmla="*/ 1766234 w 2075592"/>
                  <a:gd name="connsiteY55" fmla="*/ 385821 h 1012945"/>
                  <a:gd name="connsiteX56" fmla="*/ 1828147 w 2075592"/>
                  <a:gd name="connsiteY56" fmla="*/ 433446 h 1012945"/>
                  <a:gd name="connsiteX57" fmla="*/ 1756709 w 2075592"/>
                  <a:gd name="connsiteY57" fmla="*/ 507265 h 1012945"/>
                  <a:gd name="connsiteX58" fmla="*/ 1625741 w 2075592"/>
                  <a:gd name="connsiteY58" fmla="*/ 550127 h 1012945"/>
                  <a:gd name="connsiteX59" fmla="*/ 1490009 w 2075592"/>
                  <a:gd name="connsiteY59" fmla="*/ 595371 h 1012945"/>
                  <a:gd name="connsiteX60" fmla="*/ 1394759 w 2075592"/>
                  <a:gd name="connsiteY60" fmla="*/ 671571 h 1012945"/>
                  <a:gd name="connsiteX61" fmla="*/ 1370947 w 2075592"/>
                  <a:gd name="connsiteY61" fmla="*/ 800159 h 1012945"/>
                  <a:gd name="connsiteX62" fmla="*/ 1509059 w 2075592"/>
                  <a:gd name="connsiteY62" fmla="*/ 938271 h 1012945"/>
                  <a:gd name="connsiteX63" fmla="*/ 1730516 w 2075592"/>
                  <a:gd name="connsiteY63" fmla="*/ 1012090 h 1012945"/>
                  <a:gd name="connsiteX64" fmla="*/ 1911491 w 2075592"/>
                  <a:gd name="connsiteY64" fmla="*/ 969227 h 1012945"/>
                  <a:gd name="connsiteX65" fmla="*/ 2023409 w 2075592"/>
                  <a:gd name="connsiteY65" fmla="*/ 835877 h 1012945"/>
                  <a:gd name="connsiteX66" fmla="*/ 2073416 w 2075592"/>
                  <a:gd name="connsiteY66" fmla="*/ 681096 h 1012945"/>
                  <a:gd name="connsiteX67" fmla="*/ 2059128 w 2075592"/>
                  <a:gd name="connsiteY67" fmla="*/ 557271 h 1012945"/>
                  <a:gd name="connsiteX68" fmla="*/ 1992453 w 2075592"/>
                  <a:gd name="connsiteY68" fmla="*/ 512027 h 1012945"/>
                  <a:gd name="connsiteX69" fmla="*/ 1935303 w 2075592"/>
                  <a:gd name="connsiteY69" fmla="*/ 502503 h 1012945"/>
                  <a:gd name="connsiteX70" fmla="*/ 1851959 w 2075592"/>
                  <a:gd name="connsiteY70" fmla="*/ 590609 h 1012945"/>
                  <a:gd name="connsiteX71" fmla="*/ 1735278 w 2075592"/>
                  <a:gd name="connsiteY71" fmla="*/ 616802 h 1012945"/>
                  <a:gd name="connsiteX72" fmla="*/ 1623359 w 2075592"/>
                  <a:gd name="connsiteY72" fmla="*/ 645377 h 1012945"/>
                  <a:gd name="connsiteX73" fmla="*/ 1551922 w 2075592"/>
                  <a:gd name="connsiteY73" fmla="*/ 671571 h 1012945"/>
                  <a:gd name="connsiteX74" fmla="*/ 1516202 w 2075592"/>
                  <a:gd name="connsiteY74" fmla="*/ 685859 h 1012945"/>
                  <a:gd name="connsiteX75" fmla="*/ 1482866 w 2075592"/>
                  <a:gd name="connsiteY75" fmla="*/ 740627 h 1012945"/>
                  <a:gd name="connsiteX76" fmla="*/ 1509059 w 2075592"/>
                  <a:gd name="connsiteY76" fmla="*/ 788252 h 1012945"/>
                  <a:gd name="connsiteX77" fmla="*/ 1556684 w 2075592"/>
                  <a:gd name="connsiteY77" fmla="*/ 773965 h 1012945"/>
                  <a:gd name="connsiteX78" fmla="*/ 1682891 w 2075592"/>
                  <a:gd name="connsiteY78" fmla="*/ 726340 h 1012945"/>
                  <a:gd name="connsiteX79" fmla="*/ 1768616 w 2075592"/>
                  <a:gd name="connsiteY79" fmla="*/ 654903 h 1012945"/>
                  <a:gd name="connsiteX80" fmla="*/ 1880534 w 2075592"/>
                  <a:gd name="connsiteY80" fmla="*/ 616803 h 1012945"/>
                  <a:gd name="connsiteX81" fmla="*/ 1947209 w 2075592"/>
                  <a:gd name="connsiteY81" fmla="*/ 631090 h 1012945"/>
                  <a:gd name="connsiteX82" fmla="*/ 1954353 w 2075592"/>
                  <a:gd name="connsiteY82" fmla="*/ 726340 h 1012945"/>
                  <a:gd name="connsiteX83" fmla="*/ 1868628 w 2075592"/>
                  <a:gd name="connsiteY83" fmla="*/ 854927 h 1012945"/>
                  <a:gd name="connsiteX84" fmla="*/ 1737659 w 2075592"/>
                  <a:gd name="connsiteY84" fmla="*/ 895409 h 1012945"/>
                  <a:gd name="connsiteX85" fmla="*/ 1587641 w 2075592"/>
                  <a:gd name="connsiteY85" fmla="*/ 854927 h 1012945"/>
                  <a:gd name="connsiteX86" fmla="*/ 1499534 w 2075592"/>
                  <a:gd name="connsiteY86" fmla="*/ 783490 h 1012945"/>
                  <a:gd name="connsiteX87" fmla="*/ 1497153 w 2075592"/>
                  <a:gd name="connsiteY87" fmla="*/ 704909 h 1012945"/>
                  <a:gd name="connsiteX88" fmla="*/ 1618597 w 2075592"/>
                  <a:gd name="connsiteY88" fmla="*/ 642996 h 1012945"/>
                  <a:gd name="connsiteX89" fmla="*/ 1754328 w 2075592"/>
                  <a:gd name="connsiteY89" fmla="*/ 614421 h 1012945"/>
                  <a:gd name="connsiteX90" fmla="*/ 1835290 w 2075592"/>
                  <a:gd name="connsiteY90" fmla="*/ 595371 h 1012945"/>
                  <a:gd name="connsiteX91" fmla="*/ 1921016 w 2075592"/>
                  <a:gd name="connsiteY91" fmla="*/ 519171 h 1012945"/>
                  <a:gd name="connsiteX92" fmla="*/ 1949591 w 2075592"/>
                  <a:gd name="connsiteY92" fmla="*/ 423921 h 1012945"/>
                  <a:gd name="connsiteX93" fmla="*/ 1897203 w 2075592"/>
                  <a:gd name="connsiteY93" fmla="*/ 345340 h 1012945"/>
                  <a:gd name="connsiteX94" fmla="*/ 1799572 w 2075592"/>
                  <a:gd name="connsiteY94" fmla="*/ 295334 h 1012945"/>
                  <a:gd name="connsiteX95" fmla="*/ 1637647 w 2075592"/>
                  <a:gd name="connsiteY95" fmla="*/ 295334 h 1012945"/>
                  <a:gd name="connsiteX96" fmla="*/ 1570971 w 2075592"/>
                  <a:gd name="connsiteY96" fmla="*/ 328671 h 1012945"/>
                  <a:gd name="connsiteX97" fmla="*/ 1447147 w 2075592"/>
                  <a:gd name="connsiteY97" fmla="*/ 376296 h 1012945"/>
                  <a:gd name="connsiteX98" fmla="*/ 1294747 w 2075592"/>
                  <a:gd name="connsiteY98" fmla="*/ 364390 h 1012945"/>
                  <a:gd name="connsiteX99" fmla="*/ 1178066 w 2075592"/>
                  <a:gd name="connsiteY99" fmla="*/ 300096 h 1012945"/>
                  <a:gd name="connsiteX100" fmla="*/ 1111391 w 2075592"/>
                  <a:gd name="connsiteY100" fmla="*/ 207227 h 1012945"/>
                  <a:gd name="connsiteX101" fmla="*/ 1111391 w 2075592"/>
                  <a:gd name="connsiteY101" fmla="*/ 123884 h 1012945"/>
                  <a:gd name="connsiteX102" fmla="*/ 1130441 w 2075592"/>
                  <a:gd name="connsiteY102" fmla="*/ 69115 h 1012945"/>
                  <a:gd name="connsiteX103" fmla="*/ 1097103 w 2075592"/>
                  <a:gd name="connsiteY103" fmla="*/ 52446 h 1012945"/>
                  <a:gd name="connsiteX104" fmla="*/ 1032809 w 2075592"/>
                  <a:gd name="connsiteY104" fmla="*/ 7201 h 1012945"/>
                  <a:gd name="connsiteX105" fmla="*/ 966134 w 2075592"/>
                  <a:gd name="connsiteY105" fmla="*/ 2440 h 1012945"/>
                  <a:gd name="connsiteX106" fmla="*/ 942322 w 2075592"/>
                  <a:gd name="connsiteY106" fmla="*/ 31015 h 1012945"/>
                  <a:gd name="connsiteX107" fmla="*/ 975660 w 2075592"/>
                  <a:gd name="connsiteY107" fmla="*/ 145315 h 1012945"/>
                  <a:gd name="connsiteX108" fmla="*/ 958991 w 2075592"/>
                  <a:gd name="connsiteY108" fmla="*/ 209609 h 1012945"/>
                  <a:gd name="connsiteX109" fmla="*/ 920891 w 2075592"/>
                  <a:gd name="connsiteY109" fmla="*/ 264377 h 1012945"/>
                  <a:gd name="connsiteX0" fmla="*/ 920891 w 2075592"/>
                  <a:gd name="connsiteY0" fmla="*/ 264377 h 1012945"/>
                  <a:gd name="connsiteX1" fmla="*/ 820878 w 2075592"/>
                  <a:gd name="connsiteY1" fmla="*/ 347721 h 1012945"/>
                  <a:gd name="connsiteX2" fmla="*/ 689909 w 2075592"/>
                  <a:gd name="connsiteY2" fmla="*/ 373915 h 1012945"/>
                  <a:gd name="connsiteX3" fmla="*/ 577991 w 2075592"/>
                  <a:gd name="connsiteY3" fmla="*/ 354864 h 1012945"/>
                  <a:gd name="connsiteX4" fmla="*/ 420828 w 2075592"/>
                  <a:gd name="connsiteY4" fmla="*/ 290571 h 1012945"/>
                  <a:gd name="connsiteX5" fmla="*/ 232709 w 2075592"/>
                  <a:gd name="connsiteY5" fmla="*/ 307239 h 1012945"/>
                  <a:gd name="connsiteX6" fmla="*/ 125553 w 2075592"/>
                  <a:gd name="connsiteY6" fmla="*/ 407252 h 1012945"/>
                  <a:gd name="connsiteX7" fmla="*/ 156509 w 2075592"/>
                  <a:gd name="connsiteY7" fmla="*/ 523934 h 1012945"/>
                  <a:gd name="connsiteX8" fmla="*/ 294622 w 2075592"/>
                  <a:gd name="connsiteY8" fmla="*/ 619184 h 1012945"/>
                  <a:gd name="connsiteX9" fmla="*/ 475597 w 2075592"/>
                  <a:gd name="connsiteY9" fmla="*/ 650140 h 1012945"/>
                  <a:gd name="connsiteX10" fmla="*/ 568466 w 2075592"/>
                  <a:gd name="connsiteY10" fmla="*/ 716815 h 1012945"/>
                  <a:gd name="connsiteX11" fmla="*/ 551797 w 2075592"/>
                  <a:gd name="connsiteY11" fmla="*/ 812065 h 1012945"/>
                  <a:gd name="connsiteX12" fmla="*/ 444641 w 2075592"/>
                  <a:gd name="connsiteY12" fmla="*/ 866834 h 1012945"/>
                  <a:gd name="connsiteX13" fmla="*/ 304147 w 2075592"/>
                  <a:gd name="connsiteY13" fmla="*/ 878740 h 1012945"/>
                  <a:gd name="connsiteX14" fmla="*/ 182703 w 2075592"/>
                  <a:gd name="connsiteY14" fmla="*/ 835877 h 1012945"/>
                  <a:gd name="connsiteX15" fmla="*/ 125553 w 2075592"/>
                  <a:gd name="connsiteY15" fmla="*/ 757296 h 1012945"/>
                  <a:gd name="connsiteX16" fmla="*/ 116028 w 2075592"/>
                  <a:gd name="connsiteY16" fmla="*/ 652521 h 1012945"/>
                  <a:gd name="connsiteX17" fmla="*/ 125553 w 2075592"/>
                  <a:gd name="connsiteY17" fmla="*/ 600134 h 1012945"/>
                  <a:gd name="connsiteX18" fmla="*/ 204134 w 2075592"/>
                  <a:gd name="connsiteY18" fmla="*/ 607277 h 1012945"/>
                  <a:gd name="connsiteX19" fmla="*/ 244616 w 2075592"/>
                  <a:gd name="connsiteY19" fmla="*/ 645377 h 1012945"/>
                  <a:gd name="connsiteX20" fmla="*/ 339866 w 2075592"/>
                  <a:gd name="connsiteY20" fmla="*/ 678715 h 1012945"/>
                  <a:gd name="connsiteX21" fmla="*/ 392253 w 2075592"/>
                  <a:gd name="connsiteY21" fmla="*/ 735865 h 1012945"/>
                  <a:gd name="connsiteX22" fmla="*/ 475597 w 2075592"/>
                  <a:gd name="connsiteY22" fmla="*/ 762059 h 1012945"/>
                  <a:gd name="connsiteX23" fmla="*/ 570847 w 2075592"/>
                  <a:gd name="connsiteY23" fmla="*/ 743009 h 1012945"/>
                  <a:gd name="connsiteX24" fmla="*/ 520841 w 2075592"/>
                  <a:gd name="connsiteY24" fmla="*/ 671571 h 1012945"/>
                  <a:gd name="connsiteX25" fmla="*/ 420828 w 2075592"/>
                  <a:gd name="connsiteY25" fmla="*/ 642996 h 1012945"/>
                  <a:gd name="connsiteX26" fmla="*/ 325578 w 2075592"/>
                  <a:gd name="connsiteY26" fmla="*/ 631090 h 1012945"/>
                  <a:gd name="connsiteX27" fmla="*/ 208897 w 2075592"/>
                  <a:gd name="connsiteY27" fmla="*/ 573940 h 1012945"/>
                  <a:gd name="connsiteX28" fmla="*/ 142222 w 2075592"/>
                  <a:gd name="connsiteY28" fmla="*/ 514409 h 1012945"/>
                  <a:gd name="connsiteX29" fmla="*/ 32684 w 2075592"/>
                  <a:gd name="connsiteY29" fmla="*/ 526315 h 1012945"/>
                  <a:gd name="connsiteX30" fmla="*/ 1728 w 2075592"/>
                  <a:gd name="connsiteY30" fmla="*/ 571559 h 1012945"/>
                  <a:gd name="connsiteX31" fmla="*/ 6491 w 2075592"/>
                  <a:gd name="connsiteY31" fmla="*/ 702527 h 1012945"/>
                  <a:gd name="connsiteX32" fmla="*/ 27922 w 2075592"/>
                  <a:gd name="connsiteY32" fmla="*/ 821590 h 1012945"/>
                  <a:gd name="connsiteX33" fmla="*/ 139841 w 2075592"/>
                  <a:gd name="connsiteY33" fmla="*/ 950177 h 1012945"/>
                  <a:gd name="connsiteX34" fmla="*/ 311291 w 2075592"/>
                  <a:gd name="connsiteY34" fmla="*/ 1004946 h 1012945"/>
                  <a:gd name="connsiteX35" fmla="*/ 516078 w 2075592"/>
                  <a:gd name="connsiteY35" fmla="*/ 950177 h 1012945"/>
                  <a:gd name="connsiteX36" fmla="*/ 637522 w 2075592"/>
                  <a:gd name="connsiteY36" fmla="*/ 826352 h 1012945"/>
                  <a:gd name="connsiteX37" fmla="*/ 682766 w 2075592"/>
                  <a:gd name="connsiteY37" fmla="*/ 704909 h 1012945"/>
                  <a:gd name="connsiteX38" fmla="*/ 627997 w 2075592"/>
                  <a:gd name="connsiteY38" fmla="*/ 604896 h 1012945"/>
                  <a:gd name="connsiteX39" fmla="*/ 508934 w 2075592"/>
                  <a:gd name="connsiteY39" fmla="*/ 540602 h 1012945"/>
                  <a:gd name="connsiteX40" fmla="*/ 377965 w 2075592"/>
                  <a:gd name="connsiteY40" fmla="*/ 523934 h 1012945"/>
                  <a:gd name="connsiteX41" fmla="*/ 270809 w 2075592"/>
                  <a:gd name="connsiteY41" fmla="*/ 476309 h 1012945"/>
                  <a:gd name="connsiteX42" fmla="*/ 261284 w 2075592"/>
                  <a:gd name="connsiteY42" fmla="*/ 414396 h 1012945"/>
                  <a:gd name="connsiteX43" fmla="*/ 349390 w 2075592"/>
                  <a:gd name="connsiteY43" fmla="*/ 402490 h 1012945"/>
                  <a:gd name="connsiteX44" fmla="*/ 489884 w 2075592"/>
                  <a:gd name="connsiteY44" fmla="*/ 438208 h 1012945"/>
                  <a:gd name="connsiteX45" fmla="*/ 625616 w 2075592"/>
                  <a:gd name="connsiteY45" fmla="*/ 473927 h 1012945"/>
                  <a:gd name="connsiteX46" fmla="*/ 782778 w 2075592"/>
                  <a:gd name="connsiteY46" fmla="*/ 457259 h 1012945"/>
                  <a:gd name="connsiteX47" fmla="*/ 897078 w 2075592"/>
                  <a:gd name="connsiteY47" fmla="*/ 409634 h 1012945"/>
                  <a:gd name="connsiteX48" fmla="*/ 1004234 w 2075592"/>
                  <a:gd name="connsiteY48" fmla="*/ 335815 h 1012945"/>
                  <a:gd name="connsiteX49" fmla="*/ 1032809 w 2075592"/>
                  <a:gd name="connsiteY49" fmla="*/ 307240 h 1012945"/>
                  <a:gd name="connsiteX50" fmla="*/ 1089959 w 2075592"/>
                  <a:gd name="connsiteY50" fmla="*/ 364390 h 1012945"/>
                  <a:gd name="connsiteX51" fmla="*/ 1211403 w 2075592"/>
                  <a:gd name="connsiteY51" fmla="*/ 442971 h 1012945"/>
                  <a:gd name="connsiteX52" fmla="*/ 1378091 w 2075592"/>
                  <a:gd name="connsiteY52" fmla="*/ 473927 h 1012945"/>
                  <a:gd name="connsiteX53" fmla="*/ 1525728 w 2075592"/>
                  <a:gd name="connsiteY53" fmla="*/ 462021 h 1012945"/>
                  <a:gd name="connsiteX54" fmla="*/ 1635266 w 2075592"/>
                  <a:gd name="connsiteY54" fmla="*/ 404871 h 1012945"/>
                  <a:gd name="connsiteX55" fmla="*/ 1766234 w 2075592"/>
                  <a:gd name="connsiteY55" fmla="*/ 385821 h 1012945"/>
                  <a:gd name="connsiteX56" fmla="*/ 1828147 w 2075592"/>
                  <a:gd name="connsiteY56" fmla="*/ 433446 h 1012945"/>
                  <a:gd name="connsiteX57" fmla="*/ 1756709 w 2075592"/>
                  <a:gd name="connsiteY57" fmla="*/ 507265 h 1012945"/>
                  <a:gd name="connsiteX58" fmla="*/ 1625741 w 2075592"/>
                  <a:gd name="connsiteY58" fmla="*/ 550127 h 1012945"/>
                  <a:gd name="connsiteX59" fmla="*/ 1490009 w 2075592"/>
                  <a:gd name="connsiteY59" fmla="*/ 595371 h 1012945"/>
                  <a:gd name="connsiteX60" fmla="*/ 1394759 w 2075592"/>
                  <a:gd name="connsiteY60" fmla="*/ 671571 h 1012945"/>
                  <a:gd name="connsiteX61" fmla="*/ 1370947 w 2075592"/>
                  <a:gd name="connsiteY61" fmla="*/ 800159 h 1012945"/>
                  <a:gd name="connsiteX62" fmla="*/ 1509059 w 2075592"/>
                  <a:gd name="connsiteY62" fmla="*/ 938271 h 1012945"/>
                  <a:gd name="connsiteX63" fmla="*/ 1730516 w 2075592"/>
                  <a:gd name="connsiteY63" fmla="*/ 1012090 h 1012945"/>
                  <a:gd name="connsiteX64" fmla="*/ 1911491 w 2075592"/>
                  <a:gd name="connsiteY64" fmla="*/ 969227 h 1012945"/>
                  <a:gd name="connsiteX65" fmla="*/ 2023409 w 2075592"/>
                  <a:gd name="connsiteY65" fmla="*/ 835877 h 1012945"/>
                  <a:gd name="connsiteX66" fmla="*/ 2073416 w 2075592"/>
                  <a:gd name="connsiteY66" fmla="*/ 681096 h 1012945"/>
                  <a:gd name="connsiteX67" fmla="*/ 2059128 w 2075592"/>
                  <a:gd name="connsiteY67" fmla="*/ 557271 h 1012945"/>
                  <a:gd name="connsiteX68" fmla="*/ 1992453 w 2075592"/>
                  <a:gd name="connsiteY68" fmla="*/ 512027 h 1012945"/>
                  <a:gd name="connsiteX69" fmla="*/ 1935303 w 2075592"/>
                  <a:gd name="connsiteY69" fmla="*/ 502503 h 1012945"/>
                  <a:gd name="connsiteX70" fmla="*/ 1851959 w 2075592"/>
                  <a:gd name="connsiteY70" fmla="*/ 590609 h 1012945"/>
                  <a:gd name="connsiteX71" fmla="*/ 1735278 w 2075592"/>
                  <a:gd name="connsiteY71" fmla="*/ 616802 h 1012945"/>
                  <a:gd name="connsiteX72" fmla="*/ 1623359 w 2075592"/>
                  <a:gd name="connsiteY72" fmla="*/ 645377 h 1012945"/>
                  <a:gd name="connsiteX73" fmla="*/ 1551922 w 2075592"/>
                  <a:gd name="connsiteY73" fmla="*/ 671571 h 1012945"/>
                  <a:gd name="connsiteX74" fmla="*/ 1516202 w 2075592"/>
                  <a:gd name="connsiteY74" fmla="*/ 685859 h 1012945"/>
                  <a:gd name="connsiteX75" fmla="*/ 1482866 w 2075592"/>
                  <a:gd name="connsiteY75" fmla="*/ 740627 h 1012945"/>
                  <a:gd name="connsiteX76" fmla="*/ 1509059 w 2075592"/>
                  <a:gd name="connsiteY76" fmla="*/ 788252 h 1012945"/>
                  <a:gd name="connsiteX77" fmla="*/ 1556684 w 2075592"/>
                  <a:gd name="connsiteY77" fmla="*/ 773965 h 1012945"/>
                  <a:gd name="connsiteX78" fmla="*/ 1682891 w 2075592"/>
                  <a:gd name="connsiteY78" fmla="*/ 726340 h 1012945"/>
                  <a:gd name="connsiteX79" fmla="*/ 1768616 w 2075592"/>
                  <a:gd name="connsiteY79" fmla="*/ 654903 h 1012945"/>
                  <a:gd name="connsiteX80" fmla="*/ 1880534 w 2075592"/>
                  <a:gd name="connsiteY80" fmla="*/ 616803 h 1012945"/>
                  <a:gd name="connsiteX81" fmla="*/ 1947209 w 2075592"/>
                  <a:gd name="connsiteY81" fmla="*/ 631090 h 1012945"/>
                  <a:gd name="connsiteX82" fmla="*/ 1954353 w 2075592"/>
                  <a:gd name="connsiteY82" fmla="*/ 726340 h 1012945"/>
                  <a:gd name="connsiteX83" fmla="*/ 1868628 w 2075592"/>
                  <a:gd name="connsiteY83" fmla="*/ 854927 h 1012945"/>
                  <a:gd name="connsiteX84" fmla="*/ 1737659 w 2075592"/>
                  <a:gd name="connsiteY84" fmla="*/ 895409 h 1012945"/>
                  <a:gd name="connsiteX85" fmla="*/ 1587641 w 2075592"/>
                  <a:gd name="connsiteY85" fmla="*/ 854927 h 1012945"/>
                  <a:gd name="connsiteX86" fmla="*/ 1499534 w 2075592"/>
                  <a:gd name="connsiteY86" fmla="*/ 783490 h 1012945"/>
                  <a:gd name="connsiteX87" fmla="*/ 1497153 w 2075592"/>
                  <a:gd name="connsiteY87" fmla="*/ 704909 h 1012945"/>
                  <a:gd name="connsiteX88" fmla="*/ 1618597 w 2075592"/>
                  <a:gd name="connsiteY88" fmla="*/ 642996 h 1012945"/>
                  <a:gd name="connsiteX89" fmla="*/ 1754328 w 2075592"/>
                  <a:gd name="connsiteY89" fmla="*/ 614421 h 1012945"/>
                  <a:gd name="connsiteX90" fmla="*/ 1835290 w 2075592"/>
                  <a:gd name="connsiteY90" fmla="*/ 595371 h 1012945"/>
                  <a:gd name="connsiteX91" fmla="*/ 1921016 w 2075592"/>
                  <a:gd name="connsiteY91" fmla="*/ 519171 h 1012945"/>
                  <a:gd name="connsiteX92" fmla="*/ 1949591 w 2075592"/>
                  <a:gd name="connsiteY92" fmla="*/ 423921 h 1012945"/>
                  <a:gd name="connsiteX93" fmla="*/ 1897203 w 2075592"/>
                  <a:gd name="connsiteY93" fmla="*/ 345340 h 1012945"/>
                  <a:gd name="connsiteX94" fmla="*/ 1799572 w 2075592"/>
                  <a:gd name="connsiteY94" fmla="*/ 295334 h 1012945"/>
                  <a:gd name="connsiteX95" fmla="*/ 1637647 w 2075592"/>
                  <a:gd name="connsiteY95" fmla="*/ 295334 h 1012945"/>
                  <a:gd name="connsiteX96" fmla="*/ 1570971 w 2075592"/>
                  <a:gd name="connsiteY96" fmla="*/ 328671 h 1012945"/>
                  <a:gd name="connsiteX97" fmla="*/ 1447147 w 2075592"/>
                  <a:gd name="connsiteY97" fmla="*/ 376296 h 1012945"/>
                  <a:gd name="connsiteX98" fmla="*/ 1294747 w 2075592"/>
                  <a:gd name="connsiteY98" fmla="*/ 364390 h 1012945"/>
                  <a:gd name="connsiteX99" fmla="*/ 1178066 w 2075592"/>
                  <a:gd name="connsiteY99" fmla="*/ 300096 h 1012945"/>
                  <a:gd name="connsiteX100" fmla="*/ 1111391 w 2075592"/>
                  <a:gd name="connsiteY100" fmla="*/ 207227 h 1012945"/>
                  <a:gd name="connsiteX101" fmla="*/ 1111391 w 2075592"/>
                  <a:gd name="connsiteY101" fmla="*/ 123884 h 1012945"/>
                  <a:gd name="connsiteX102" fmla="*/ 1130441 w 2075592"/>
                  <a:gd name="connsiteY102" fmla="*/ 69115 h 1012945"/>
                  <a:gd name="connsiteX103" fmla="*/ 1097103 w 2075592"/>
                  <a:gd name="connsiteY103" fmla="*/ 52446 h 1012945"/>
                  <a:gd name="connsiteX104" fmla="*/ 1032809 w 2075592"/>
                  <a:gd name="connsiteY104" fmla="*/ 7201 h 1012945"/>
                  <a:gd name="connsiteX105" fmla="*/ 966134 w 2075592"/>
                  <a:gd name="connsiteY105" fmla="*/ 2440 h 1012945"/>
                  <a:gd name="connsiteX106" fmla="*/ 942322 w 2075592"/>
                  <a:gd name="connsiteY106" fmla="*/ 31015 h 1012945"/>
                  <a:gd name="connsiteX107" fmla="*/ 975660 w 2075592"/>
                  <a:gd name="connsiteY107" fmla="*/ 145315 h 1012945"/>
                  <a:gd name="connsiteX108" fmla="*/ 958991 w 2075592"/>
                  <a:gd name="connsiteY108" fmla="*/ 209609 h 1012945"/>
                  <a:gd name="connsiteX109" fmla="*/ 920891 w 2075592"/>
                  <a:gd name="connsiteY109" fmla="*/ 264377 h 1012945"/>
                  <a:gd name="connsiteX0" fmla="*/ 920891 w 2075592"/>
                  <a:gd name="connsiteY0" fmla="*/ 264033 h 1012601"/>
                  <a:gd name="connsiteX1" fmla="*/ 820878 w 2075592"/>
                  <a:gd name="connsiteY1" fmla="*/ 347377 h 1012601"/>
                  <a:gd name="connsiteX2" fmla="*/ 689909 w 2075592"/>
                  <a:gd name="connsiteY2" fmla="*/ 373571 h 1012601"/>
                  <a:gd name="connsiteX3" fmla="*/ 577991 w 2075592"/>
                  <a:gd name="connsiteY3" fmla="*/ 354520 h 1012601"/>
                  <a:gd name="connsiteX4" fmla="*/ 420828 w 2075592"/>
                  <a:gd name="connsiteY4" fmla="*/ 290227 h 1012601"/>
                  <a:gd name="connsiteX5" fmla="*/ 232709 w 2075592"/>
                  <a:gd name="connsiteY5" fmla="*/ 306895 h 1012601"/>
                  <a:gd name="connsiteX6" fmla="*/ 125553 w 2075592"/>
                  <a:gd name="connsiteY6" fmla="*/ 406908 h 1012601"/>
                  <a:gd name="connsiteX7" fmla="*/ 156509 w 2075592"/>
                  <a:gd name="connsiteY7" fmla="*/ 523590 h 1012601"/>
                  <a:gd name="connsiteX8" fmla="*/ 294622 w 2075592"/>
                  <a:gd name="connsiteY8" fmla="*/ 618840 h 1012601"/>
                  <a:gd name="connsiteX9" fmla="*/ 475597 w 2075592"/>
                  <a:gd name="connsiteY9" fmla="*/ 649796 h 1012601"/>
                  <a:gd name="connsiteX10" fmla="*/ 568466 w 2075592"/>
                  <a:gd name="connsiteY10" fmla="*/ 716471 h 1012601"/>
                  <a:gd name="connsiteX11" fmla="*/ 551797 w 2075592"/>
                  <a:gd name="connsiteY11" fmla="*/ 811721 h 1012601"/>
                  <a:gd name="connsiteX12" fmla="*/ 444641 w 2075592"/>
                  <a:gd name="connsiteY12" fmla="*/ 866490 h 1012601"/>
                  <a:gd name="connsiteX13" fmla="*/ 304147 w 2075592"/>
                  <a:gd name="connsiteY13" fmla="*/ 878396 h 1012601"/>
                  <a:gd name="connsiteX14" fmla="*/ 182703 w 2075592"/>
                  <a:gd name="connsiteY14" fmla="*/ 835533 h 1012601"/>
                  <a:gd name="connsiteX15" fmla="*/ 125553 w 2075592"/>
                  <a:gd name="connsiteY15" fmla="*/ 756952 h 1012601"/>
                  <a:gd name="connsiteX16" fmla="*/ 116028 w 2075592"/>
                  <a:gd name="connsiteY16" fmla="*/ 652177 h 1012601"/>
                  <a:gd name="connsiteX17" fmla="*/ 125553 w 2075592"/>
                  <a:gd name="connsiteY17" fmla="*/ 599790 h 1012601"/>
                  <a:gd name="connsiteX18" fmla="*/ 204134 w 2075592"/>
                  <a:gd name="connsiteY18" fmla="*/ 606933 h 1012601"/>
                  <a:gd name="connsiteX19" fmla="*/ 244616 w 2075592"/>
                  <a:gd name="connsiteY19" fmla="*/ 645033 h 1012601"/>
                  <a:gd name="connsiteX20" fmla="*/ 339866 w 2075592"/>
                  <a:gd name="connsiteY20" fmla="*/ 678371 h 1012601"/>
                  <a:gd name="connsiteX21" fmla="*/ 392253 w 2075592"/>
                  <a:gd name="connsiteY21" fmla="*/ 735521 h 1012601"/>
                  <a:gd name="connsiteX22" fmla="*/ 475597 w 2075592"/>
                  <a:gd name="connsiteY22" fmla="*/ 761715 h 1012601"/>
                  <a:gd name="connsiteX23" fmla="*/ 570847 w 2075592"/>
                  <a:gd name="connsiteY23" fmla="*/ 742665 h 1012601"/>
                  <a:gd name="connsiteX24" fmla="*/ 520841 w 2075592"/>
                  <a:gd name="connsiteY24" fmla="*/ 671227 h 1012601"/>
                  <a:gd name="connsiteX25" fmla="*/ 420828 w 2075592"/>
                  <a:gd name="connsiteY25" fmla="*/ 642652 h 1012601"/>
                  <a:gd name="connsiteX26" fmla="*/ 325578 w 2075592"/>
                  <a:gd name="connsiteY26" fmla="*/ 630746 h 1012601"/>
                  <a:gd name="connsiteX27" fmla="*/ 208897 w 2075592"/>
                  <a:gd name="connsiteY27" fmla="*/ 573596 h 1012601"/>
                  <a:gd name="connsiteX28" fmla="*/ 142222 w 2075592"/>
                  <a:gd name="connsiteY28" fmla="*/ 514065 h 1012601"/>
                  <a:gd name="connsiteX29" fmla="*/ 32684 w 2075592"/>
                  <a:gd name="connsiteY29" fmla="*/ 525971 h 1012601"/>
                  <a:gd name="connsiteX30" fmla="*/ 1728 w 2075592"/>
                  <a:gd name="connsiteY30" fmla="*/ 571215 h 1012601"/>
                  <a:gd name="connsiteX31" fmla="*/ 6491 w 2075592"/>
                  <a:gd name="connsiteY31" fmla="*/ 702183 h 1012601"/>
                  <a:gd name="connsiteX32" fmla="*/ 27922 w 2075592"/>
                  <a:gd name="connsiteY32" fmla="*/ 821246 h 1012601"/>
                  <a:gd name="connsiteX33" fmla="*/ 139841 w 2075592"/>
                  <a:gd name="connsiteY33" fmla="*/ 949833 h 1012601"/>
                  <a:gd name="connsiteX34" fmla="*/ 311291 w 2075592"/>
                  <a:gd name="connsiteY34" fmla="*/ 1004602 h 1012601"/>
                  <a:gd name="connsiteX35" fmla="*/ 516078 w 2075592"/>
                  <a:gd name="connsiteY35" fmla="*/ 949833 h 1012601"/>
                  <a:gd name="connsiteX36" fmla="*/ 637522 w 2075592"/>
                  <a:gd name="connsiteY36" fmla="*/ 826008 h 1012601"/>
                  <a:gd name="connsiteX37" fmla="*/ 682766 w 2075592"/>
                  <a:gd name="connsiteY37" fmla="*/ 704565 h 1012601"/>
                  <a:gd name="connsiteX38" fmla="*/ 627997 w 2075592"/>
                  <a:gd name="connsiteY38" fmla="*/ 604552 h 1012601"/>
                  <a:gd name="connsiteX39" fmla="*/ 508934 w 2075592"/>
                  <a:gd name="connsiteY39" fmla="*/ 540258 h 1012601"/>
                  <a:gd name="connsiteX40" fmla="*/ 377965 w 2075592"/>
                  <a:gd name="connsiteY40" fmla="*/ 523590 h 1012601"/>
                  <a:gd name="connsiteX41" fmla="*/ 270809 w 2075592"/>
                  <a:gd name="connsiteY41" fmla="*/ 475965 h 1012601"/>
                  <a:gd name="connsiteX42" fmla="*/ 261284 w 2075592"/>
                  <a:gd name="connsiteY42" fmla="*/ 414052 h 1012601"/>
                  <a:gd name="connsiteX43" fmla="*/ 349390 w 2075592"/>
                  <a:gd name="connsiteY43" fmla="*/ 402146 h 1012601"/>
                  <a:gd name="connsiteX44" fmla="*/ 489884 w 2075592"/>
                  <a:gd name="connsiteY44" fmla="*/ 437864 h 1012601"/>
                  <a:gd name="connsiteX45" fmla="*/ 625616 w 2075592"/>
                  <a:gd name="connsiteY45" fmla="*/ 473583 h 1012601"/>
                  <a:gd name="connsiteX46" fmla="*/ 782778 w 2075592"/>
                  <a:gd name="connsiteY46" fmla="*/ 456915 h 1012601"/>
                  <a:gd name="connsiteX47" fmla="*/ 897078 w 2075592"/>
                  <a:gd name="connsiteY47" fmla="*/ 409290 h 1012601"/>
                  <a:gd name="connsiteX48" fmla="*/ 1004234 w 2075592"/>
                  <a:gd name="connsiteY48" fmla="*/ 335471 h 1012601"/>
                  <a:gd name="connsiteX49" fmla="*/ 1032809 w 2075592"/>
                  <a:gd name="connsiteY49" fmla="*/ 306896 h 1012601"/>
                  <a:gd name="connsiteX50" fmla="*/ 1089959 w 2075592"/>
                  <a:gd name="connsiteY50" fmla="*/ 364046 h 1012601"/>
                  <a:gd name="connsiteX51" fmla="*/ 1211403 w 2075592"/>
                  <a:gd name="connsiteY51" fmla="*/ 442627 h 1012601"/>
                  <a:gd name="connsiteX52" fmla="*/ 1378091 w 2075592"/>
                  <a:gd name="connsiteY52" fmla="*/ 473583 h 1012601"/>
                  <a:gd name="connsiteX53" fmla="*/ 1525728 w 2075592"/>
                  <a:gd name="connsiteY53" fmla="*/ 461677 h 1012601"/>
                  <a:gd name="connsiteX54" fmla="*/ 1635266 w 2075592"/>
                  <a:gd name="connsiteY54" fmla="*/ 404527 h 1012601"/>
                  <a:gd name="connsiteX55" fmla="*/ 1766234 w 2075592"/>
                  <a:gd name="connsiteY55" fmla="*/ 385477 h 1012601"/>
                  <a:gd name="connsiteX56" fmla="*/ 1828147 w 2075592"/>
                  <a:gd name="connsiteY56" fmla="*/ 433102 h 1012601"/>
                  <a:gd name="connsiteX57" fmla="*/ 1756709 w 2075592"/>
                  <a:gd name="connsiteY57" fmla="*/ 506921 h 1012601"/>
                  <a:gd name="connsiteX58" fmla="*/ 1625741 w 2075592"/>
                  <a:gd name="connsiteY58" fmla="*/ 549783 h 1012601"/>
                  <a:gd name="connsiteX59" fmla="*/ 1490009 w 2075592"/>
                  <a:gd name="connsiteY59" fmla="*/ 595027 h 1012601"/>
                  <a:gd name="connsiteX60" fmla="*/ 1394759 w 2075592"/>
                  <a:gd name="connsiteY60" fmla="*/ 671227 h 1012601"/>
                  <a:gd name="connsiteX61" fmla="*/ 1370947 w 2075592"/>
                  <a:gd name="connsiteY61" fmla="*/ 799815 h 1012601"/>
                  <a:gd name="connsiteX62" fmla="*/ 1509059 w 2075592"/>
                  <a:gd name="connsiteY62" fmla="*/ 937927 h 1012601"/>
                  <a:gd name="connsiteX63" fmla="*/ 1730516 w 2075592"/>
                  <a:gd name="connsiteY63" fmla="*/ 1011746 h 1012601"/>
                  <a:gd name="connsiteX64" fmla="*/ 1911491 w 2075592"/>
                  <a:gd name="connsiteY64" fmla="*/ 968883 h 1012601"/>
                  <a:gd name="connsiteX65" fmla="*/ 2023409 w 2075592"/>
                  <a:gd name="connsiteY65" fmla="*/ 835533 h 1012601"/>
                  <a:gd name="connsiteX66" fmla="*/ 2073416 w 2075592"/>
                  <a:gd name="connsiteY66" fmla="*/ 680752 h 1012601"/>
                  <a:gd name="connsiteX67" fmla="*/ 2059128 w 2075592"/>
                  <a:gd name="connsiteY67" fmla="*/ 556927 h 1012601"/>
                  <a:gd name="connsiteX68" fmla="*/ 1992453 w 2075592"/>
                  <a:gd name="connsiteY68" fmla="*/ 511683 h 1012601"/>
                  <a:gd name="connsiteX69" fmla="*/ 1935303 w 2075592"/>
                  <a:gd name="connsiteY69" fmla="*/ 502159 h 1012601"/>
                  <a:gd name="connsiteX70" fmla="*/ 1851959 w 2075592"/>
                  <a:gd name="connsiteY70" fmla="*/ 590265 h 1012601"/>
                  <a:gd name="connsiteX71" fmla="*/ 1735278 w 2075592"/>
                  <a:gd name="connsiteY71" fmla="*/ 616458 h 1012601"/>
                  <a:gd name="connsiteX72" fmla="*/ 1623359 w 2075592"/>
                  <a:gd name="connsiteY72" fmla="*/ 645033 h 1012601"/>
                  <a:gd name="connsiteX73" fmla="*/ 1551922 w 2075592"/>
                  <a:gd name="connsiteY73" fmla="*/ 671227 h 1012601"/>
                  <a:gd name="connsiteX74" fmla="*/ 1516202 w 2075592"/>
                  <a:gd name="connsiteY74" fmla="*/ 685515 h 1012601"/>
                  <a:gd name="connsiteX75" fmla="*/ 1482866 w 2075592"/>
                  <a:gd name="connsiteY75" fmla="*/ 740283 h 1012601"/>
                  <a:gd name="connsiteX76" fmla="*/ 1509059 w 2075592"/>
                  <a:gd name="connsiteY76" fmla="*/ 787908 h 1012601"/>
                  <a:gd name="connsiteX77" fmla="*/ 1556684 w 2075592"/>
                  <a:gd name="connsiteY77" fmla="*/ 773621 h 1012601"/>
                  <a:gd name="connsiteX78" fmla="*/ 1682891 w 2075592"/>
                  <a:gd name="connsiteY78" fmla="*/ 725996 h 1012601"/>
                  <a:gd name="connsiteX79" fmla="*/ 1768616 w 2075592"/>
                  <a:gd name="connsiteY79" fmla="*/ 654559 h 1012601"/>
                  <a:gd name="connsiteX80" fmla="*/ 1880534 w 2075592"/>
                  <a:gd name="connsiteY80" fmla="*/ 616459 h 1012601"/>
                  <a:gd name="connsiteX81" fmla="*/ 1947209 w 2075592"/>
                  <a:gd name="connsiteY81" fmla="*/ 630746 h 1012601"/>
                  <a:gd name="connsiteX82" fmla="*/ 1954353 w 2075592"/>
                  <a:gd name="connsiteY82" fmla="*/ 725996 h 1012601"/>
                  <a:gd name="connsiteX83" fmla="*/ 1868628 w 2075592"/>
                  <a:gd name="connsiteY83" fmla="*/ 854583 h 1012601"/>
                  <a:gd name="connsiteX84" fmla="*/ 1737659 w 2075592"/>
                  <a:gd name="connsiteY84" fmla="*/ 895065 h 1012601"/>
                  <a:gd name="connsiteX85" fmla="*/ 1587641 w 2075592"/>
                  <a:gd name="connsiteY85" fmla="*/ 854583 h 1012601"/>
                  <a:gd name="connsiteX86" fmla="*/ 1499534 w 2075592"/>
                  <a:gd name="connsiteY86" fmla="*/ 783146 h 1012601"/>
                  <a:gd name="connsiteX87" fmla="*/ 1497153 w 2075592"/>
                  <a:gd name="connsiteY87" fmla="*/ 704565 h 1012601"/>
                  <a:gd name="connsiteX88" fmla="*/ 1618597 w 2075592"/>
                  <a:gd name="connsiteY88" fmla="*/ 642652 h 1012601"/>
                  <a:gd name="connsiteX89" fmla="*/ 1754328 w 2075592"/>
                  <a:gd name="connsiteY89" fmla="*/ 614077 h 1012601"/>
                  <a:gd name="connsiteX90" fmla="*/ 1835290 w 2075592"/>
                  <a:gd name="connsiteY90" fmla="*/ 595027 h 1012601"/>
                  <a:gd name="connsiteX91" fmla="*/ 1921016 w 2075592"/>
                  <a:gd name="connsiteY91" fmla="*/ 518827 h 1012601"/>
                  <a:gd name="connsiteX92" fmla="*/ 1949591 w 2075592"/>
                  <a:gd name="connsiteY92" fmla="*/ 423577 h 1012601"/>
                  <a:gd name="connsiteX93" fmla="*/ 1897203 w 2075592"/>
                  <a:gd name="connsiteY93" fmla="*/ 344996 h 1012601"/>
                  <a:gd name="connsiteX94" fmla="*/ 1799572 w 2075592"/>
                  <a:gd name="connsiteY94" fmla="*/ 294990 h 1012601"/>
                  <a:gd name="connsiteX95" fmla="*/ 1637647 w 2075592"/>
                  <a:gd name="connsiteY95" fmla="*/ 294990 h 1012601"/>
                  <a:gd name="connsiteX96" fmla="*/ 1570971 w 2075592"/>
                  <a:gd name="connsiteY96" fmla="*/ 328327 h 1012601"/>
                  <a:gd name="connsiteX97" fmla="*/ 1447147 w 2075592"/>
                  <a:gd name="connsiteY97" fmla="*/ 375952 h 1012601"/>
                  <a:gd name="connsiteX98" fmla="*/ 1294747 w 2075592"/>
                  <a:gd name="connsiteY98" fmla="*/ 364046 h 1012601"/>
                  <a:gd name="connsiteX99" fmla="*/ 1178066 w 2075592"/>
                  <a:gd name="connsiteY99" fmla="*/ 299752 h 1012601"/>
                  <a:gd name="connsiteX100" fmla="*/ 1111391 w 2075592"/>
                  <a:gd name="connsiteY100" fmla="*/ 206883 h 1012601"/>
                  <a:gd name="connsiteX101" fmla="*/ 1111391 w 2075592"/>
                  <a:gd name="connsiteY101" fmla="*/ 123540 h 1012601"/>
                  <a:gd name="connsiteX102" fmla="*/ 1130441 w 2075592"/>
                  <a:gd name="connsiteY102" fmla="*/ 68771 h 1012601"/>
                  <a:gd name="connsiteX103" fmla="*/ 1097103 w 2075592"/>
                  <a:gd name="connsiteY103" fmla="*/ 52102 h 1012601"/>
                  <a:gd name="connsiteX104" fmla="*/ 1032809 w 2075592"/>
                  <a:gd name="connsiteY104" fmla="*/ 6857 h 1012601"/>
                  <a:gd name="connsiteX105" fmla="*/ 966134 w 2075592"/>
                  <a:gd name="connsiteY105" fmla="*/ 2096 h 1012601"/>
                  <a:gd name="connsiteX106" fmla="*/ 942322 w 2075592"/>
                  <a:gd name="connsiteY106" fmla="*/ 25908 h 1012601"/>
                  <a:gd name="connsiteX107" fmla="*/ 975660 w 2075592"/>
                  <a:gd name="connsiteY107" fmla="*/ 144971 h 1012601"/>
                  <a:gd name="connsiteX108" fmla="*/ 958991 w 2075592"/>
                  <a:gd name="connsiteY108" fmla="*/ 209265 h 1012601"/>
                  <a:gd name="connsiteX109" fmla="*/ 920891 w 2075592"/>
                  <a:gd name="connsiteY109" fmla="*/ 264033 h 1012601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8466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70847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0828 w 2075592"/>
                  <a:gd name="connsiteY25" fmla="*/ 642823 h 1012772"/>
                  <a:gd name="connsiteX26" fmla="*/ 325578 w 2075592"/>
                  <a:gd name="connsiteY26" fmla="*/ 630917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2809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11391 w 2075592"/>
                  <a:gd name="connsiteY100" fmla="*/ 207054 h 1012772"/>
                  <a:gd name="connsiteX101" fmla="*/ 1111391 w 2075592"/>
                  <a:gd name="connsiteY101" fmla="*/ 123711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8466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70847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0828 w 2075592"/>
                  <a:gd name="connsiteY25" fmla="*/ 642823 h 1012772"/>
                  <a:gd name="connsiteX26" fmla="*/ 325578 w 2075592"/>
                  <a:gd name="connsiteY26" fmla="*/ 630917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2809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20916 w 2075592"/>
                  <a:gd name="connsiteY100" fmla="*/ 207054 h 1012772"/>
                  <a:gd name="connsiteX101" fmla="*/ 1111391 w 2075592"/>
                  <a:gd name="connsiteY101" fmla="*/ 123711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8466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70847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0828 w 2075592"/>
                  <a:gd name="connsiteY25" fmla="*/ 642823 h 1012772"/>
                  <a:gd name="connsiteX26" fmla="*/ 325578 w 2075592"/>
                  <a:gd name="connsiteY26" fmla="*/ 630917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2809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20916 w 2075592"/>
                  <a:gd name="connsiteY100" fmla="*/ 207054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8466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70847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0828 w 2075592"/>
                  <a:gd name="connsiteY25" fmla="*/ 642823 h 1012772"/>
                  <a:gd name="connsiteX26" fmla="*/ 325578 w 2075592"/>
                  <a:gd name="connsiteY26" fmla="*/ 630917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2809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8466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70847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0828 w 2075592"/>
                  <a:gd name="connsiteY25" fmla="*/ 642823 h 1012772"/>
                  <a:gd name="connsiteX26" fmla="*/ 325578 w 2075592"/>
                  <a:gd name="connsiteY26" fmla="*/ 630917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5191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8466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70847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0828 w 2075592"/>
                  <a:gd name="connsiteY25" fmla="*/ 642823 h 1012772"/>
                  <a:gd name="connsiteX26" fmla="*/ 325578 w 2075592"/>
                  <a:gd name="connsiteY26" fmla="*/ 630917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8466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70847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0828 w 2075592"/>
                  <a:gd name="connsiteY25" fmla="*/ 642823 h 1012772"/>
                  <a:gd name="connsiteX26" fmla="*/ 325578 w 2075592"/>
                  <a:gd name="connsiteY26" fmla="*/ 630917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8466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70847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5578 w 2075592"/>
                  <a:gd name="connsiteY26" fmla="*/ 630917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8466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70847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6085 w 2075592"/>
                  <a:gd name="connsiteY10" fmla="*/ 714261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70847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1323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70847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1323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68465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1284 w 2075592"/>
                  <a:gd name="connsiteY42" fmla="*/ 414223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1323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68465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6047 w 2075592"/>
                  <a:gd name="connsiteY42" fmla="*/ 421366 h 1012772"/>
                  <a:gd name="connsiteX43" fmla="*/ 349390 w 2075592"/>
                  <a:gd name="connsiteY43" fmla="*/ 402317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1323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68465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6047 w 2075592"/>
                  <a:gd name="connsiteY42" fmla="*/ 421366 h 1012772"/>
                  <a:gd name="connsiteX43" fmla="*/ 354153 w 2075592"/>
                  <a:gd name="connsiteY43" fmla="*/ 411842 h 1012772"/>
                  <a:gd name="connsiteX44" fmla="*/ 489884 w 2075592"/>
                  <a:gd name="connsiteY44" fmla="*/ 438035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1323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07104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68465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6047 w 2075592"/>
                  <a:gd name="connsiteY42" fmla="*/ 421366 h 1012772"/>
                  <a:gd name="connsiteX43" fmla="*/ 354153 w 2075592"/>
                  <a:gd name="connsiteY43" fmla="*/ 411842 h 1012772"/>
                  <a:gd name="connsiteX44" fmla="*/ 489884 w 2075592"/>
                  <a:gd name="connsiteY44" fmla="*/ 447560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1323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4134 w 2075592"/>
                  <a:gd name="connsiteY18" fmla="*/ 614248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68465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6047 w 2075592"/>
                  <a:gd name="connsiteY42" fmla="*/ 421366 h 1012772"/>
                  <a:gd name="connsiteX43" fmla="*/ 354153 w 2075592"/>
                  <a:gd name="connsiteY43" fmla="*/ 411842 h 1012772"/>
                  <a:gd name="connsiteX44" fmla="*/ 489884 w 2075592"/>
                  <a:gd name="connsiteY44" fmla="*/ 447560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1323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1752 w 2075592"/>
                  <a:gd name="connsiteY18" fmla="*/ 621392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78542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68465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6047 w 2075592"/>
                  <a:gd name="connsiteY42" fmla="*/ 421366 h 1012772"/>
                  <a:gd name="connsiteX43" fmla="*/ 354153 w 2075592"/>
                  <a:gd name="connsiteY43" fmla="*/ 411842 h 1012772"/>
                  <a:gd name="connsiteX44" fmla="*/ 489884 w 2075592"/>
                  <a:gd name="connsiteY44" fmla="*/ 447560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89909 w 2075592"/>
                  <a:gd name="connsiteY2" fmla="*/ 37374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1323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1752 w 2075592"/>
                  <a:gd name="connsiteY18" fmla="*/ 621392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92830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68465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6047 w 2075592"/>
                  <a:gd name="connsiteY42" fmla="*/ 421366 h 1012772"/>
                  <a:gd name="connsiteX43" fmla="*/ 354153 w 2075592"/>
                  <a:gd name="connsiteY43" fmla="*/ 411842 h 1012772"/>
                  <a:gd name="connsiteX44" fmla="*/ 489884 w 2075592"/>
                  <a:gd name="connsiteY44" fmla="*/ 447560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47548 h 1012772"/>
                  <a:gd name="connsiteX2" fmla="*/ 675621 w 2075592"/>
                  <a:gd name="connsiteY2" fmla="*/ 35469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1323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1752 w 2075592"/>
                  <a:gd name="connsiteY18" fmla="*/ 621392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92830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68465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6047 w 2075592"/>
                  <a:gd name="connsiteY42" fmla="*/ 421366 h 1012772"/>
                  <a:gd name="connsiteX43" fmla="*/ 354153 w 2075592"/>
                  <a:gd name="connsiteY43" fmla="*/ 411842 h 1012772"/>
                  <a:gd name="connsiteX44" fmla="*/ 489884 w 2075592"/>
                  <a:gd name="connsiteY44" fmla="*/ 447560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38023 h 1012772"/>
                  <a:gd name="connsiteX2" fmla="*/ 675621 w 2075592"/>
                  <a:gd name="connsiteY2" fmla="*/ 354692 h 1012772"/>
                  <a:gd name="connsiteX3" fmla="*/ 577991 w 2075592"/>
                  <a:gd name="connsiteY3" fmla="*/ 354691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1323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1752 w 2075592"/>
                  <a:gd name="connsiteY18" fmla="*/ 621392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92830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68465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6047 w 2075592"/>
                  <a:gd name="connsiteY42" fmla="*/ 421366 h 1012772"/>
                  <a:gd name="connsiteX43" fmla="*/ 354153 w 2075592"/>
                  <a:gd name="connsiteY43" fmla="*/ 411842 h 1012772"/>
                  <a:gd name="connsiteX44" fmla="*/ 489884 w 2075592"/>
                  <a:gd name="connsiteY44" fmla="*/ 447560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592"/>
                  <a:gd name="connsiteY0" fmla="*/ 264204 h 1012772"/>
                  <a:gd name="connsiteX1" fmla="*/ 820878 w 2075592"/>
                  <a:gd name="connsiteY1" fmla="*/ 338023 h 1012772"/>
                  <a:gd name="connsiteX2" fmla="*/ 675621 w 2075592"/>
                  <a:gd name="connsiteY2" fmla="*/ 354692 h 1012772"/>
                  <a:gd name="connsiteX3" fmla="*/ 568466 w 2075592"/>
                  <a:gd name="connsiteY3" fmla="*/ 340403 h 1012772"/>
                  <a:gd name="connsiteX4" fmla="*/ 420828 w 2075592"/>
                  <a:gd name="connsiteY4" fmla="*/ 290398 h 1012772"/>
                  <a:gd name="connsiteX5" fmla="*/ 232709 w 2075592"/>
                  <a:gd name="connsiteY5" fmla="*/ 307066 h 1012772"/>
                  <a:gd name="connsiteX6" fmla="*/ 125553 w 2075592"/>
                  <a:gd name="connsiteY6" fmla="*/ 407079 h 1012772"/>
                  <a:gd name="connsiteX7" fmla="*/ 156509 w 2075592"/>
                  <a:gd name="connsiteY7" fmla="*/ 523761 h 1012772"/>
                  <a:gd name="connsiteX8" fmla="*/ 294622 w 2075592"/>
                  <a:gd name="connsiteY8" fmla="*/ 619011 h 1012772"/>
                  <a:gd name="connsiteX9" fmla="*/ 475597 w 2075592"/>
                  <a:gd name="connsiteY9" fmla="*/ 649967 h 1012772"/>
                  <a:gd name="connsiteX10" fmla="*/ 561323 w 2075592"/>
                  <a:gd name="connsiteY10" fmla="*/ 716642 h 1012772"/>
                  <a:gd name="connsiteX11" fmla="*/ 551797 w 2075592"/>
                  <a:gd name="connsiteY11" fmla="*/ 811892 h 1012772"/>
                  <a:gd name="connsiteX12" fmla="*/ 444641 w 2075592"/>
                  <a:gd name="connsiteY12" fmla="*/ 866661 h 1012772"/>
                  <a:gd name="connsiteX13" fmla="*/ 304147 w 2075592"/>
                  <a:gd name="connsiteY13" fmla="*/ 878567 h 1012772"/>
                  <a:gd name="connsiteX14" fmla="*/ 182703 w 2075592"/>
                  <a:gd name="connsiteY14" fmla="*/ 835704 h 1012772"/>
                  <a:gd name="connsiteX15" fmla="*/ 125553 w 2075592"/>
                  <a:gd name="connsiteY15" fmla="*/ 757123 h 1012772"/>
                  <a:gd name="connsiteX16" fmla="*/ 116028 w 2075592"/>
                  <a:gd name="connsiteY16" fmla="*/ 652348 h 1012772"/>
                  <a:gd name="connsiteX17" fmla="*/ 125553 w 2075592"/>
                  <a:gd name="connsiteY17" fmla="*/ 599961 h 1012772"/>
                  <a:gd name="connsiteX18" fmla="*/ 201752 w 2075592"/>
                  <a:gd name="connsiteY18" fmla="*/ 621392 h 1012772"/>
                  <a:gd name="connsiteX19" fmla="*/ 244616 w 2075592"/>
                  <a:gd name="connsiteY19" fmla="*/ 645204 h 1012772"/>
                  <a:gd name="connsiteX20" fmla="*/ 339866 w 2075592"/>
                  <a:gd name="connsiteY20" fmla="*/ 692830 h 1012772"/>
                  <a:gd name="connsiteX21" fmla="*/ 392253 w 2075592"/>
                  <a:gd name="connsiteY21" fmla="*/ 735692 h 1012772"/>
                  <a:gd name="connsiteX22" fmla="*/ 475597 w 2075592"/>
                  <a:gd name="connsiteY22" fmla="*/ 761886 h 1012772"/>
                  <a:gd name="connsiteX23" fmla="*/ 568465 w 2075592"/>
                  <a:gd name="connsiteY23" fmla="*/ 742836 h 1012772"/>
                  <a:gd name="connsiteX24" fmla="*/ 520841 w 2075592"/>
                  <a:gd name="connsiteY24" fmla="*/ 671398 h 1012772"/>
                  <a:gd name="connsiteX25" fmla="*/ 423209 w 2075592"/>
                  <a:gd name="connsiteY25" fmla="*/ 640442 h 1012772"/>
                  <a:gd name="connsiteX26" fmla="*/ 327959 w 2075592"/>
                  <a:gd name="connsiteY26" fmla="*/ 628536 h 1012772"/>
                  <a:gd name="connsiteX27" fmla="*/ 208897 w 2075592"/>
                  <a:gd name="connsiteY27" fmla="*/ 573767 h 1012772"/>
                  <a:gd name="connsiteX28" fmla="*/ 142222 w 2075592"/>
                  <a:gd name="connsiteY28" fmla="*/ 514236 h 1012772"/>
                  <a:gd name="connsiteX29" fmla="*/ 32684 w 2075592"/>
                  <a:gd name="connsiteY29" fmla="*/ 526142 h 1012772"/>
                  <a:gd name="connsiteX30" fmla="*/ 1728 w 2075592"/>
                  <a:gd name="connsiteY30" fmla="*/ 571386 h 1012772"/>
                  <a:gd name="connsiteX31" fmla="*/ 6491 w 2075592"/>
                  <a:gd name="connsiteY31" fmla="*/ 702354 h 1012772"/>
                  <a:gd name="connsiteX32" fmla="*/ 27922 w 2075592"/>
                  <a:gd name="connsiteY32" fmla="*/ 821417 h 1012772"/>
                  <a:gd name="connsiteX33" fmla="*/ 139841 w 2075592"/>
                  <a:gd name="connsiteY33" fmla="*/ 950004 h 1012772"/>
                  <a:gd name="connsiteX34" fmla="*/ 311291 w 2075592"/>
                  <a:gd name="connsiteY34" fmla="*/ 1004773 h 1012772"/>
                  <a:gd name="connsiteX35" fmla="*/ 516078 w 2075592"/>
                  <a:gd name="connsiteY35" fmla="*/ 950004 h 1012772"/>
                  <a:gd name="connsiteX36" fmla="*/ 637522 w 2075592"/>
                  <a:gd name="connsiteY36" fmla="*/ 826179 h 1012772"/>
                  <a:gd name="connsiteX37" fmla="*/ 682766 w 2075592"/>
                  <a:gd name="connsiteY37" fmla="*/ 704736 h 1012772"/>
                  <a:gd name="connsiteX38" fmla="*/ 627997 w 2075592"/>
                  <a:gd name="connsiteY38" fmla="*/ 604723 h 1012772"/>
                  <a:gd name="connsiteX39" fmla="*/ 508934 w 2075592"/>
                  <a:gd name="connsiteY39" fmla="*/ 540429 h 1012772"/>
                  <a:gd name="connsiteX40" fmla="*/ 377965 w 2075592"/>
                  <a:gd name="connsiteY40" fmla="*/ 523761 h 1012772"/>
                  <a:gd name="connsiteX41" fmla="*/ 270809 w 2075592"/>
                  <a:gd name="connsiteY41" fmla="*/ 476136 h 1012772"/>
                  <a:gd name="connsiteX42" fmla="*/ 266047 w 2075592"/>
                  <a:gd name="connsiteY42" fmla="*/ 421366 h 1012772"/>
                  <a:gd name="connsiteX43" fmla="*/ 354153 w 2075592"/>
                  <a:gd name="connsiteY43" fmla="*/ 411842 h 1012772"/>
                  <a:gd name="connsiteX44" fmla="*/ 489884 w 2075592"/>
                  <a:gd name="connsiteY44" fmla="*/ 447560 h 1012772"/>
                  <a:gd name="connsiteX45" fmla="*/ 625616 w 2075592"/>
                  <a:gd name="connsiteY45" fmla="*/ 473754 h 1012772"/>
                  <a:gd name="connsiteX46" fmla="*/ 782778 w 2075592"/>
                  <a:gd name="connsiteY46" fmla="*/ 457086 h 1012772"/>
                  <a:gd name="connsiteX47" fmla="*/ 897078 w 2075592"/>
                  <a:gd name="connsiteY47" fmla="*/ 409461 h 1012772"/>
                  <a:gd name="connsiteX48" fmla="*/ 1004234 w 2075592"/>
                  <a:gd name="connsiteY48" fmla="*/ 335642 h 1012772"/>
                  <a:gd name="connsiteX49" fmla="*/ 1039954 w 2075592"/>
                  <a:gd name="connsiteY49" fmla="*/ 307067 h 1012772"/>
                  <a:gd name="connsiteX50" fmla="*/ 1089959 w 2075592"/>
                  <a:gd name="connsiteY50" fmla="*/ 364217 h 1012772"/>
                  <a:gd name="connsiteX51" fmla="*/ 1211403 w 2075592"/>
                  <a:gd name="connsiteY51" fmla="*/ 442798 h 1012772"/>
                  <a:gd name="connsiteX52" fmla="*/ 1378091 w 2075592"/>
                  <a:gd name="connsiteY52" fmla="*/ 473754 h 1012772"/>
                  <a:gd name="connsiteX53" fmla="*/ 1525728 w 2075592"/>
                  <a:gd name="connsiteY53" fmla="*/ 461848 h 1012772"/>
                  <a:gd name="connsiteX54" fmla="*/ 1635266 w 2075592"/>
                  <a:gd name="connsiteY54" fmla="*/ 404698 h 1012772"/>
                  <a:gd name="connsiteX55" fmla="*/ 1766234 w 2075592"/>
                  <a:gd name="connsiteY55" fmla="*/ 385648 h 1012772"/>
                  <a:gd name="connsiteX56" fmla="*/ 1828147 w 2075592"/>
                  <a:gd name="connsiteY56" fmla="*/ 433273 h 1012772"/>
                  <a:gd name="connsiteX57" fmla="*/ 1756709 w 2075592"/>
                  <a:gd name="connsiteY57" fmla="*/ 507092 h 1012772"/>
                  <a:gd name="connsiteX58" fmla="*/ 1625741 w 2075592"/>
                  <a:gd name="connsiteY58" fmla="*/ 549954 h 1012772"/>
                  <a:gd name="connsiteX59" fmla="*/ 1490009 w 2075592"/>
                  <a:gd name="connsiteY59" fmla="*/ 595198 h 1012772"/>
                  <a:gd name="connsiteX60" fmla="*/ 1394759 w 2075592"/>
                  <a:gd name="connsiteY60" fmla="*/ 671398 h 1012772"/>
                  <a:gd name="connsiteX61" fmla="*/ 1370947 w 2075592"/>
                  <a:gd name="connsiteY61" fmla="*/ 799986 h 1012772"/>
                  <a:gd name="connsiteX62" fmla="*/ 1509059 w 2075592"/>
                  <a:gd name="connsiteY62" fmla="*/ 938098 h 1012772"/>
                  <a:gd name="connsiteX63" fmla="*/ 1730516 w 2075592"/>
                  <a:gd name="connsiteY63" fmla="*/ 1011917 h 1012772"/>
                  <a:gd name="connsiteX64" fmla="*/ 1911491 w 2075592"/>
                  <a:gd name="connsiteY64" fmla="*/ 969054 h 1012772"/>
                  <a:gd name="connsiteX65" fmla="*/ 2023409 w 2075592"/>
                  <a:gd name="connsiteY65" fmla="*/ 835704 h 1012772"/>
                  <a:gd name="connsiteX66" fmla="*/ 2073416 w 2075592"/>
                  <a:gd name="connsiteY66" fmla="*/ 680923 h 1012772"/>
                  <a:gd name="connsiteX67" fmla="*/ 2059128 w 2075592"/>
                  <a:gd name="connsiteY67" fmla="*/ 557098 h 1012772"/>
                  <a:gd name="connsiteX68" fmla="*/ 1992453 w 2075592"/>
                  <a:gd name="connsiteY68" fmla="*/ 511854 h 1012772"/>
                  <a:gd name="connsiteX69" fmla="*/ 1935303 w 2075592"/>
                  <a:gd name="connsiteY69" fmla="*/ 502330 h 1012772"/>
                  <a:gd name="connsiteX70" fmla="*/ 1851959 w 2075592"/>
                  <a:gd name="connsiteY70" fmla="*/ 590436 h 1012772"/>
                  <a:gd name="connsiteX71" fmla="*/ 1735278 w 2075592"/>
                  <a:gd name="connsiteY71" fmla="*/ 616629 h 1012772"/>
                  <a:gd name="connsiteX72" fmla="*/ 1623359 w 2075592"/>
                  <a:gd name="connsiteY72" fmla="*/ 645204 h 1012772"/>
                  <a:gd name="connsiteX73" fmla="*/ 1551922 w 2075592"/>
                  <a:gd name="connsiteY73" fmla="*/ 671398 h 1012772"/>
                  <a:gd name="connsiteX74" fmla="*/ 1516202 w 2075592"/>
                  <a:gd name="connsiteY74" fmla="*/ 685686 h 1012772"/>
                  <a:gd name="connsiteX75" fmla="*/ 1482866 w 2075592"/>
                  <a:gd name="connsiteY75" fmla="*/ 740454 h 1012772"/>
                  <a:gd name="connsiteX76" fmla="*/ 1509059 w 2075592"/>
                  <a:gd name="connsiteY76" fmla="*/ 788079 h 1012772"/>
                  <a:gd name="connsiteX77" fmla="*/ 1556684 w 2075592"/>
                  <a:gd name="connsiteY77" fmla="*/ 773792 h 1012772"/>
                  <a:gd name="connsiteX78" fmla="*/ 1682891 w 2075592"/>
                  <a:gd name="connsiteY78" fmla="*/ 726167 h 1012772"/>
                  <a:gd name="connsiteX79" fmla="*/ 1768616 w 2075592"/>
                  <a:gd name="connsiteY79" fmla="*/ 654730 h 1012772"/>
                  <a:gd name="connsiteX80" fmla="*/ 1880534 w 2075592"/>
                  <a:gd name="connsiteY80" fmla="*/ 616630 h 1012772"/>
                  <a:gd name="connsiteX81" fmla="*/ 1947209 w 2075592"/>
                  <a:gd name="connsiteY81" fmla="*/ 630917 h 1012772"/>
                  <a:gd name="connsiteX82" fmla="*/ 1954353 w 2075592"/>
                  <a:gd name="connsiteY82" fmla="*/ 726167 h 1012772"/>
                  <a:gd name="connsiteX83" fmla="*/ 1868628 w 2075592"/>
                  <a:gd name="connsiteY83" fmla="*/ 854754 h 1012772"/>
                  <a:gd name="connsiteX84" fmla="*/ 1737659 w 2075592"/>
                  <a:gd name="connsiteY84" fmla="*/ 895236 h 1012772"/>
                  <a:gd name="connsiteX85" fmla="*/ 1587641 w 2075592"/>
                  <a:gd name="connsiteY85" fmla="*/ 854754 h 1012772"/>
                  <a:gd name="connsiteX86" fmla="*/ 1499534 w 2075592"/>
                  <a:gd name="connsiteY86" fmla="*/ 783317 h 1012772"/>
                  <a:gd name="connsiteX87" fmla="*/ 1497153 w 2075592"/>
                  <a:gd name="connsiteY87" fmla="*/ 704736 h 1012772"/>
                  <a:gd name="connsiteX88" fmla="*/ 1618597 w 2075592"/>
                  <a:gd name="connsiteY88" fmla="*/ 642823 h 1012772"/>
                  <a:gd name="connsiteX89" fmla="*/ 1754328 w 2075592"/>
                  <a:gd name="connsiteY89" fmla="*/ 614248 h 1012772"/>
                  <a:gd name="connsiteX90" fmla="*/ 1835290 w 2075592"/>
                  <a:gd name="connsiteY90" fmla="*/ 595198 h 1012772"/>
                  <a:gd name="connsiteX91" fmla="*/ 1921016 w 2075592"/>
                  <a:gd name="connsiteY91" fmla="*/ 518998 h 1012772"/>
                  <a:gd name="connsiteX92" fmla="*/ 1949591 w 2075592"/>
                  <a:gd name="connsiteY92" fmla="*/ 423748 h 1012772"/>
                  <a:gd name="connsiteX93" fmla="*/ 1897203 w 2075592"/>
                  <a:gd name="connsiteY93" fmla="*/ 345167 h 1012772"/>
                  <a:gd name="connsiteX94" fmla="*/ 1799572 w 2075592"/>
                  <a:gd name="connsiteY94" fmla="*/ 295161 h 1012772"/>
                  <a:gd name="connsiteX95" fmla="*/ 1637647 w 2075592"/>
                  <a:gd name="connsiteY95" fmla="*/ 295161 h 1012772"/>
                  <a:gd name="connsiteX96" fmla="*/ 1570971 w 2075592"/>
                  <a:gd name="connsiteY96" fmla="*/ 328498 h 1012772"/>
                  <a:gd name="connsiteX97" fmla="*/ 1447147 w 2075592"/>
                  <a:gd name="connsiteY97" fmla="*/ 376123 h 1012772"/>
                  <a:gd name="connsiteX98" fmla="*/ 1294747 w 2075592"/>
                  <a:gd name="connsiteY98" fmla="*/ 364217 h 1012772"/>
                  <a:gd name="connsiteX99" fmla="*/ 1178066 w 2075592"/>
                  <a:gd name="connsiteY99" fmla="*/ 299923 h 1012772"/>
                  <a:gd name="connsiteX100" fmla="*/ 1130441 w 2075592"/>
                  <a:gd name="connsiteY100" fmla="*/ 204673 h 1012772"/>
                  <a:gd name="connsiteX101" fmla="*/ 1123297 w 2075592"/>
                  <a:gd name="connsiteY101" fmla="*/ 126092 h 1012772"/>
                  <a:gd name="connsiteX102" fmla="*/ 1130441 w 2075592"/>
                  <a:gd name="connsiteY102" fmla="*/ 68942 h 1012772"/>
                  <a:gd name="connsiteX103" fmla="*/ 1097103 w 2075592"/>
                  <a:gd name="connsiteY103" fmla="*/ 52273 h 1012772"/>
                  <a:gd name="connsiteX104" fmla="*/ 1032809 w 2075592"/>
                  <a:gd name="connsiteY104" fmla="*/ 7028 h 1012772"/>
                  <a:gd name="connsiteX105" fmla="*/ 966134 w 2075592"/>
                  <a:gd name="connsiteY105" fmla="*/ 2267 h 1012772"/>
                  <a:gd name="connsiteX106" fmla="*/ 937559 w 2075592"/>
                  <a:gd name="connsiteY106" fmla="*/ 28460 h 1012772"/>
                  <a:gd name="connsiteX107" fmla="*/ 975660 w 2075592"/>
                  <a:gd name="connsiteY107" fmla="*/ 145142 h 1012772"/>
                  <a:gd name="connsiteX108" fmla="*/ 958991 w 2075592"/>
                  <a:gd name="connsiteY108" fmla="*/ 209436 h 1012772"/>
                  <a:gd name="connsiteX109" fmla="*/ 920891 w 2075592"/>
                  <a:gd name="connsiteY109" fmla="*/ 264204 h 1012772"/>
                  <a:gd name="connsiteX0" fmla="*/ 920891 w 2075209"/>
                  <a:gd name="connsiteY0" fmla="*/ 264204 h 1012772"/>
                  <a:gd name="connsiteX1" fmla="*/ 820878 w 2075209"/>
                  <a:gd name="connsiteY1" fmla="*/ 338023 h 1012772"/>
                  <a:gd name="connsiteX2" fmla="*/ 675621 w 2075209"/>
                  <a:gd name="connsiteY2" fmla="*/ 354692 h 1012772"/>
                  <a:gd name="connsiteX3" fmla="*/ 568466 w 2075209"/>
                  <a:gd name="connsiteY3" fmla="*/ 340403 h 1012772"/>
                  <a:gd name="connsiteX4" fmla="*/ 420828 w 2075209"/>
                  <a:gd name="connsiteY4" fmla="*/ 290398 h 1012772"/>
                  <a:gd name="connsiteX5" fmla="*/ 232709 w 2075209"/>
                  <a:gd name="connsiteY5" fmla="*/ 307066 h 1012772"/>
                  <a:gd name="connsiteX6" fmla="*/ 125553 w 2075209"/>
                  <a:gd name="connsiteY6" fmla="*/ 407079 h 1012772"/>
                  <a:gd name="connsiteX7" fmla="*/ 156509 w 2075209"/>
                  <a:gd name="connsiteY7" fmla="*/ 523761 h 1012772"/>
                  <a:gd name="connsiteX8" fmla="*/ 294622 w 2075209"/>
                  <a:gd name="connsiteY8" fmla="*/ 619011 h 1012772"/>
                  <a:gd name="connsiteX9" fmla="*/ 475597 w 2075209"/>
                  <a:gd name="connsiteY9" fmla="*/ 649967 h 1012772"/>
                  <a:gd name="connsiteX10" fmla="*/ 561323 w 2075209"/>
                  <a:gd name="connsiteY10" fmla="*/ 716642 h 1012772"/>
                  <a:gd name="connsiteX11" fmla="*/ 551797 w 2075209"/>
                  <a:gd name="connsiteY11" fmla="*/ 811892 h 1012772"/>
                  <a:gd name="connsiteX12" fmla="*/ 444641 w 2075209"/>
                  <a:gd name="connsiteY12" fmla="*/ 866661 h 1012772"/>
                  <a:gd name="connsiteX13" fmla="*/ 304147 w 2075209"/>
                  <a:gd name="connsiteY13" fmla="*/ 878567 h 1012772"/>
                  <a:gd name="connsiteX14" fmla="*/ 182703 w 2075209"/>
                  <a:gd name="connsiteY14" fmla="*/ 835704 h 1012772"/>
                  <a:gd name="connsiteX15" fmla="*/ 125553 w 2075209"/>
                  <a:gd name="connsiteY15" fmla="*/ 757123 h 1012772"/>
                  <a:gd name="connsiteX16" fmla="*/ 116028 w 2075209"/>
                  <a:gd name="connsiteY16" fmla="*/ 652348 h 1012772"/>
                  <a:gd name="connsiteX17" fmla="*/ 125553 w 2075209"/>
                  <a:gd name="connsiteY17" fmla="*/ 599961 h 1012772"/>
                  <a:gd name="connsiteX18" fmla="*/ 201752 w 2075209"/>
                  <a:gd name="connsiteY18" fmla="*/ 621392 h 1012772"/>
                  <a:gd name="connsiteX19" fmla="*/ 244616 w 2075209"/>
                  <a:gd name="connsiteY19" fmla="*/ 645204 h 1012772"/>
                  <a:gd name="connsiteX20" fmla="*/ 339866 w 2075209"/>
                  <a:gd name="connsiteY20" fmla="*/ 692830 h 1012772"/>
                  <a:gd name="connsiteX21" fmla="*/ 392253 w 2075209"/>
                  <a:gd name="connsiteY21" fmla="*/ 735692 h 1012772"/>
                  <a:gd name="connsiteX22" fmla="*/ 475597 w 2075209"/>
                  <a:gd name="connsiteY22" fmla="*/ 761886 h 1012772"/>
                  <a:gd name="connsiteX23" fmla="*/ 568465 w 2075209"/>
                  <a:gd name="connsiteY23" fmla="*/ 742836 h 1012772"/>
                  <a:gd name="connsiteX24" fmla="*/ 520841 w 2075209"/>
                  <a:gd name="connsiteY24" fmla="*/ 671398 h 1012772"/>
                  <a:gd name="connsiteX25" fmla="*/ 423209 w 2075209"/>
                  <a:gd name="connsiteY25" fmla="*/ 640442 h 1012772"/>
                  <a:gd name="connsiteX26" fmla="*/ 327959 w 2075209"/>
                  <a:gd name="connsiteY26" fmla="*/ 628536 h 1012772"/>
                  <a:gd name="connsiteX27" fmla="*/ 208897 w 2075209"/>
                  <a:gd name="connsiteY27" fmla="*/ 573767 h 1012772"/>
                  <a:gd name="connsiteX28" fmla="*/ 142222 w 2075209"/>
                  <a:gd name="connsiteY28" fmla="*/ 514236 h 1012772"/>
                  <a:gd name="connsiteX29" fmla="*/ 32684 w 2075209"/>
                  <a:gd name="connsiteY29" fmla="*/ 526142 h 1012772"/>
                  <a:gd name="connsiteX30" fmla="*/ 1728 w 2075209"/>
                  <a:gd name="connsiteY30" fmla="*/ 571386 h 1012772"/>
                  <a:gd name="connsiteX31" fmla="*/ 6491 w 2075209"/>
                  <a:gd name="connsiteY31" fmla="*/ 702354 h 1012772"/>
                  <a:gd name="connsiteX32" fmla="*/ 27922 w 2075209"/>
                  <a:gd name="connsiteY32" fmla="*/ 821417 h 1012772"/>
                  <a:gd name="connsiteX33" fmla="*/ 139841 w 2075209"/>
                  <a:gd name="connsiteY33" fmla="*/ 950004 h 1012772"/>
                  <a:gd name="connsiteX34" fmla="*/ 311291 w 2075209"/>
                  <a:gd name="connsiteY34" fmla="*/ 1004773 h 1012772"/>
                  <a:gd name="connsiteX35" fmla="*/ 516078 w 2075209"/>
                  <a:gd name="connsiteY35" fmla="*/ 950004 h 1012772"/>
                  <a:gd name="connsiteX36" fmla="*/ 637522 w 2075209"/>
                  <a:gd name="connsiteY36" fmla="*/ 826179 h 1012772"/>
                  <a:gd name="connsiteX37" fmla="*/ 682766 w 2075209"/>
                  <a:gd name="connsiteY37" fmla="*/ 704736 h 1012772"/>
                  <a:gd name="connsiteX38" fmla="*/ 627997 w 2075209"/>
                  <a:gd name="connsiteY38" fmla="*/ 604723 h 1012772"/>
                  <a:gd name="connsiteX39" fmla="*/ 508934 w 2075209"/>
                  <a:gd name="connsiteY39" fmla="*/ 540429 h 1012772"/>
                  <a:gd name="connsiteX40" fmla="*/ 377965 w 2075209"/>
                  <a:gd name="connsiteY40" fmla="*/ 523761 h 1012772"/>
                  <a:gd name="connsiteX41" fmla="*/ 270809 w 2075209"/>
                  <a:gd name="connsiteY41" fmla="*/ 476136 h 1012772"/>
                  <a:gd name="connsiteX42" fmla="*/ 266047 w 2075209"/>
                  <a:gd name="connsiteY42" fmla="*/ 421366 h 1012772"/>
                  <a:gd name="connsiteX43" fmla="*/ 354153 w 2075209"/>
                  <a:gd name="connsiteY43" fmla="*/ 411842 h 1012772"/>
                  <a:gd name="connsiteX44" fmla="*/ 489884 w 2075209"/>
                  <a:gd name="connsiteY44" fmla="*/ 447560 h 1012772"/>
                  <a:gd name="connsiteX45" fmla="*/ 625616 w 2075209"/>
                  <a:gd name="connsiteY45" fmla="*/ 473754 h 1012772"/>
                  <a:gd name="connsiteX46" fmla="*/ 782778 w 2075209"/>
                  <a:gd name="connsiteY46" fmla="*/ 457086 h 1012772"/>
                  <a:gd name="connsiteX47" fmla="*/ 897078 w 2075209"/>
                  <a:gd name="connsiteY47" fmla="*/ 409461 h 1012772"/>
                  <a:gd name="connsiteX48" fmla="*/ 1004234 w 2075209"/>
                  <a:gd name="connsiteY48" fmla="*/ 335642 h 1012772"/>
                  <a:gd name="connsiteX49" fmla="*/ 1039954 w 2075209"/>
                  <a:gd name="connsiteY49" fmla="*/ 307067 h 1012772"/>
                  <a:gd name="connsiteX50" fmla="*/ 1089959 w 2075209"/>
                  <a:gd name="connsiteY50" fmla="*/ 364217 h 1012772"/>
                  <a:gd name="connsiteX51" fmla="*/ 1211403 w 2075209"/>
                  <a:gd name="connsiteY51" fmla="*/ 442798 h 1012772"/>
                  <a:gd name="connsiteX52" fmla="*/ 1378091 w 2075209"/>
                  <a:gd name="connsiteY52" fmla="*/ 473754 h 1012772"/>
                  <a:gd name="connsiteX53" fmla="*/ 1525728 w 2075209"/>
                  <a:gd name="connsiteY53" fmla="*/ 461848 h 1012772"/>
                  <a:gd name="connsiteX54" fmla="*/ 1635266 w 2075209"/>
                  <a:gd name="connsiteY54" fmla="*/ 404698 h 1012772"/>
                  <a:gd name="connsiteX55" fmla="*/ 1766234 w 2075209"/>
                  <a:gd name="connsiteY55" fmla="*/ 385648 h 1012772"/>
                  <a:gd name="connsiteX56" fmla="*/ 1828147 w 2075209"/>
                  <a:gd name="connsiteY56" fmla="*/ 433273 h 1012772"/>
                  <a:gd name="connsiteX57" fmla="*/ 1756709 w 2075209"/>
                  <a:gd name="connsiteY57" fmla="*/ 507092 h 1012772"/>
                  <a:gd name="connsiteX58" fmla="*/ 1625741 w 2075209"/>
                  <a:gd name="connsiteY58" fmla="*/ 549954 h 1012772"/>
                  <a:gd name="connsiteX59" fmla="*/ 1490009 w 2075209"/>
                  <a:gd name="connsiteY59" fmla="*/ 595198 h 1012772"/>
                  <a:gd name="connsiteX60" fmla="*/ 1394759 w 2075209"/>
                  <a:gd name="connsiteY60" fmla="*/ 671398 h 1012772"/>
                  <a:gd name="connsiteX61" fmla="*/ 1370947 w 2075209"/>
                  <a:gd name="connsiteY61" fmla="*/ 799986 h 1012772"/>
                  <a:gd name="connsiteX62" fmla="*/ 1509059 w 2075209"/>
                  <a:gd name="connsiteY62" fmla="*/ 938098 h 1012772"/>
                  <a:gd name="connsiteX63" fmla="*/ 1730516 w 2075209"/>
                  <a:gd name="connsiteY63" fmla="*/ 1011917 h 1012772"/>
                  <a:gd name="connsiteX64" fmla="*/ 1911491 w 2075209"/>
                  <a:gd name="connsiteY64" fmla="*/ 969054 h 1012772"/>
                  <a:gd name="connsiteX65" fmla="*/ 2023409 w 2075209"/>
                  <a:gd name="connsiteY65" fmla="*/ 835704 h 1012772"/>
                  <a:gd name="connsiteX66" fmla="*/ 2073416 w 2075209"/>
                  <a:gd name="connsiteY66" fmla="*/ 680923 h 1012772"/>
                  <a:gd name="connsiteX67" fmla="*/ 2059128 w 2075209"/>
                  <a:gd name="connsiteY67" fmla="*/ 557098 h 1012772"/>
                  <a:gd name="connsiteX68" fmla="*/ 2011503 w 2075209"/>
                  <a:gd name="connsiteY68" fmla="*/ 507091 h 1012772"/>
                  <a:gd name="connsiteX69" fmla="*/ 1935303 w 2075209"/>
                  <a:gd name="connsiteY69" fmla="*/ 502330 h 1012772"/>
                  <a:gd name="connsiteX70" fmla="*/ 1851959 w 2075209"/>
                  <a:gd name="connsiteY70" fmla="*/ 590436 h 1012772"/>
                  <a:gd name="connsiteX71" fmla="*/ 1735278 w 2075209"/>
                  <a:gd name="connsiteY71" fmla="*/ 616629 h 1012772"/>
                  <a:gd name="connsiteX72" fmla="*/ 1623359 w 2075209"/>
                  <a:gd name="connsiteY72" fmla="*/ 645204 h 1012772"/>
                  <a:gd name="connsiteX73" fmla="*/ 1551922 w 2075209"/>
                  <a:gd name="connsiteY73" fmla="*/ 671398 h 1012772"/>
                  <a:gd name="connsiteX74" fmla="*/ 1516202 w 2075209"/>
                  <a:gd name="connsiteY74" fmla="*/ 685686 h 1012772"/>
                  <a:gd name="connsiteX75" fmla="*/ 1482866 w 2075209"/>
                  <a:gd name="connsiteY75" fmla="*/ 740454 h 1012772"/>
                  <a:gd name="connsiteX76" fmla="*/ 1509059 w 2075209"/>
                  <a:gd name="connsiteY76" fmla="*/ 788079 h 1012772"/>
                  <a:gd name="connsiteX77" fmla="*/ 1556684 w 2075209"/>
                  <a:gd name="connsiteY77" fmla="*/ 773792 h 1012772"/>
                  <a:gd name="connsiteX78" fmla="*/ 1682891 w 2075209"/>
                  <a:gd name="connsiteY78" fmla="*/ 726167 h 1012772"/>
                  <a:gd name="connsiteX79" fmla="*/ 1768616 w 2075209"/>
                  <a:gd name="connsiteY79" fmla="*/ 654730 h 1012772"/>
                  <a:gd name="connsiteX80" fmla="*/ 1880534 w 2075209"/>
                  <a:gd name="connsiteY80" fmla="*/ 616630 h 1012772"/>
                  <a:gd name="connsiteX81" fmla="*/ 1947209 w 2075209"/>
                  <a:gd name="connsiteY81" fmla="*/ 630917 h 1012772"/>
                  <a:gd name="connsiteX82" fmla="*/ 1954353 w 2075209"/>
                  <a:gd name="connsiteY82" fmla="*/ 726167 h 1012772"/>
                  <a:gd name="connsiteX83" fmla="*/ 1868628 w 2075209"/>
                  <a:gd name="connsiteY83" fmla="*/ 854754 h 1012772"/>
                  <a:gd name="connsiteX84" fmla="*/ 1737659 w 2075209"/>
                  <a:gd name="connsiteY84" fmla="*/ 895236 h 1012772"/>
                  <a:gd name="connsiteX85" fmla="*/ 1587641 w 2075209"/>
                  <a:gd name="connsiteY85" fmla="*/ 854754 h 1012772"/>
                  <a:gd name="connsiteX86" fmla="*/ 1499534 w 2075209"/>
                  <a:gd name="connsiteY86" fmla="*/ 783317 h 1012772"/>
                  <a:gd name="connsiteX87" fmla="*/ 1497153 w 2075209"/>
                  <a:gd name="connsiteY87" fmla="*/ 704736 h 1012772"/>
                  <a:gd name="connsiteX88" fmla="*/ 1618597 w 2075209"/>
                  <a:gd name="connsiteY88" fmla="*/ 642823 h 1012772"/>
                  <a:gd name="connsiteX89" fmla="*/ 1754328 w 2075209"/>
                  <a:gd name="connsiteY89" fmla="*/ 614248 h 1012772"/>
                  <a:gd name="connsiteX90" fmla="*/ 1835290 w 2075209"/>
                  <a:gd name="connsiteY90" fmla="*/ 595198 h 1012772"/>
                  <a:gd name="connsiteX91" fmla="*/ 1921016 w 2075209"/>
                  <a:gd name="connsiteY91" fmla="*/ 518998 h 1012772"/>
                  <a:gd name="connsiteX92" fmla="*/ 1949591 w 2075209"/>
                  <a:gd name="connsiteY92" fmla="*/ 423748 h 1012772"/>
                  <a:gd name="connsiteX93" fmla="*/ 1897203 w 2075209"/>
                  <a:gd name="connsiteY93" fmla="*/ 345167 h 1012772"/>
                  <a:gd name="connsiteX94" fmla="*/ 1799572 w 2075209"/>
                  <a:gd name="connsiteY94" fmla="*/ 295161 h 1012772"/>
                  <a:gd name="connsiteX95" fmla="*/ 1637647 w 2075209"/>
                  <a:gd name="connsiteY95" fmla="*/ 295161 h 1012772"/>
                  <a:gd name="connsiteX96" fmla="*/ 1570971 w 2075209"/>
                  <a:gd name="connsiteY96" fmla="*/ 328498 h 1012772"/>
                  <a:gd name="connsiteX97" fmla="*/ 1447147 w 2075209"/>
                  <a:gd name="connsiteY97" fmla="*/ 376123 h 1012772"/>
                  <a:gd name="connsiteX98" fmla="*/ 1294747 w 2075209"/>
                  <a:gd name="connsiteY98" fmla="*/ 364217 h 1012772"/>
                  <a:gd name="connsiteX99" fmla="*/ 1178066 w 2075209"/>
                  <a:gd name="connsiteY99" fmla="*/ 299923 h 1012772"/>
                  <a:gd name="connsiteX100" fmla="*/ 1130441 w 2075209"/>
                  <a:gd name="connsiteY100" fmla="*/ 204673 h 1012772"/>
                  <a:gd name="connsiteX101" fmla="*/ 1123297 w 2075209"/>
                  <a:gd name="connsiteY101" fmla="*/ 126092 h 1012772"/>
                  <a:gd name="connsiteX102" fmla="*/ 1130441 w 2075209"/>
                  <a:gd name="connsiteY102" fmla="*/ 68942 h 1012772"/>
                  <a:gd name="connsiteX103" fmla="*/ 1097103 w 2075209"/>
                  <a:gd name="connsiteY103" fmla="*/ 52273 h 1012772"/>
                  <a:gd name="connsiteX104" fmla="*/ 1032809 w 2075209"/>
                  <a:gd name="connsiteY104" fmla="*/ 7028 h 1012772"/>
                  <a:gd name="connsiteX105" fmla="*/ 966134 w 2075209"/>
                  <a:gd name="connsiteY105" fmla="*/ 2267 h 1012772"/>
                  <a:gd name="connsiteX106" fmla="*/ 937559 w 2075209"/>
                  <a:gd name="connsiteY106" fmla="*/ 28460 h 1012772"/>
                  <a:gd name="connsiteX107" fmla="*/ 975660 w 2075209"/>
                  <a:gd name="connsiteY107" fmla="*/ 145142 h 1012772"/>
                  <a:gd name="connsiteX108" fmla="*/ 958991 w 2075209"/>
                  <a:gd name="connsiteY108" fmla="*/ 209436 h 1012772"/>
                  <a:gd name="connsiteX109" fmla="*/ 920891 w 2075209"/>
                  <a:gd name="connsiteY109" fmla="*/ 264204 h 1012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2075209" h="1012772">
                    <a:moveTo>
                      <a:pt x="920891" y="264204"/>
                    </a:moveTo>
                    <a:cubicBezTo>
                      <a:pt x="897872" y="285635"/>
                      <a:pt x="861756" y="322942"/>
                      <a:pt x="820878" y="338023"/>
                    </a:cubicBezTo>
                    <a:cubicBezTo>
                      <a:pt x="780000" y="353104"/>
                      <a:pt x="717690" y="354295"/>
                      <a:pt x="675621" y="354692"/>
                    </a:cubicBezTo>
                    <a:cubicBezTo>
                      <a:pt x="633552" y="355089"/>
                      <a:pt x="610931" y="351119"/>
                      <a:pt x="568466" y="340403"/>
                    </a:cubicBezTo>
                    <a:cubicBezTo>
                      <a:pt x="526001" y="329687"/>
                      <a:pt x="476787" y="295954"/>
                      <a:pt x="420828" y="290398"/>
                    </a:cubicBezTo>
                    <a:cubicBezTo>
                      <a:pt x="364869" y="284842"/>
                      <a:pt x="281921" y="287619"/>
                      <a:pt x="232709" y="307066"/>
                    </a:cubicBezTo>
                    <a:cubicBezTo>
                      <a:pt x="183497" y="326513"/>
                      <a:pt x="138253" y="370963"/>
                      <a:pt x="125553" y="407079"/>
                    </a:cubicBezTo>
                    <a:cubicBezTo>
                      <a:pt x="112853" y="443195"/>
                      <a:pt x="128331" y="488439"/>
                      <a:pt x="156509" y="523761"/>
                    </a:cubicBezTo>
                    <a:cubicBezTo>
                      <a:pt x="184687" y="559083"/>
                      <a:pt x="241441" y="597977"/>
                      <a:pt x="294622" y="619011"/>
                    </a:cubicBezTo>
                    <a:cubicBezTo>
                      <a:pt x="347803" y="640045"/>
                      <a:pt x="431147" y="633695"/>
                      <a:pt x="475597" y="649967"/>
                    </a:cubicBezTo>
                    <a:cubicBezTo>
                      <a:pt x="520047" y="666239"/>
                      <a:pt x="548623" y="689655"/>
                      <a:pt x="561323" y="716642"/>
                    </a:cubicBezTo>
                    <a:cubicBezTo>
                      <a:pt x="574023" y="743629"/>
                      <a:pt x="571244" y="786889"/>
                      <a:pt x="551797" y="811892"/>
                    </a:cubicBezTo>
                    <a:cubicBezTo>
                      <a:pt x="532350" y="836895"/>
                      <a:pt x="485916" y="855549"/>
                      <a:pt x="444641" y="866661"/>
                    </a:cubicBezTo>
                    <a:cubicBezTo>
                      <a:pt x="403366" y="877773"/>
                      <a:pt x="347803" y="883726"/>
                      <a:pt x="304147" y="878567"/>
                    </a:cubicBezTo>
                    <a:cubicBezTo>
                      <a:pt x="260491" y="873408"/>
                      <a:pt x="212469" y="855945"/>
                      <a:pt x="182703" y="835704"/>
                    </a:cubicBezTo>
                    <a:cubicBezTo>
                      <a:pt x="152937" y="815463"/>
                      <a:pt x="136666" y="787682"/>
                      <a:pt x="125553" y="757123"/>
                    </a:cubicBezTo>
                    <a:cubicBezTo>
                      <a:pt x="114440" y="726564"/>
                      <a:pt x="116028" y="678542"/>
                      <a:pt x="116028" y="652348"/>
                    </a:cubicBezTo>
                    <a:cubicBezTo>
                      <a:pt x="116028" y="626154"/>
                      <a:pt x="111266" y="605120"/>
                      <a:pt x="125553" y="599961"/>
                    </a:cubicBezTo>
                    <a:cubicBezTo>
                      <a:pt x="139840" y="594802"/>
                      <a:pt x="181908" y="613852"/>
                      <a:pt x="201752" y="621392"/>
                    </a:cubicBezTo>
                    <a:cubicBezTo>
                      <a:pt x="221596" y="628932"/>
                      <a:pt x="221597" y="633298"/>
                      <a:pt x="244616" y="645204"/>
                    </a:cubicBezTo>
                    <a:cubicBezTo>
                      <a:pt x="267635" y="657110"/>
                      <a:pt x="315260" y="677749"/>
                      <a:pt x="339866" y="692830"/>
                    </a:cubicBezTo>
                    <a:cubicBezTo>
                      <a:pt x="364472" y="707911"/>
                      <a:pt x="369631" y="724183"/>
                      <a:pt x="392253" y="735692"/>
                    </a:cubicBezTo>
                    <a:cubicBezTo>
                      <a:pt x="414875" y="747201"/>
                      <a:pt x="446228" y="760695"/>
                      <a:pt x="475597" y="761886"/>
                    </a:cubicBezTo>
                    <a:cubicBezTo>
                      <a:pt x="504966" y="763077"/>
                      <a:pt x="560924" y="757917"/>
                      <a:pt x="568465" y="742836"/>
                    </a:cubicBezTo>
                    <a:cubicBezTo>
                      <a:pt x="576006" y="727755"/>
                      <a:pt x="545050" y="688464"/>
                      <a:pt x="520841" y="671398"/>
                    </a:cubicBezTo>
                    <a:cubicBezTo>
                      <a:pt x="496632" y="654332"/>
                      <a:pt x="455356" y="647586"/>
                      <a:pt x="423209" y="640442"/>
                    </a:cubicBezTo>
                    <a:cubicBezTo>
                      <a:pt x="391062" y="633298"/>
                      <a:pt x="363678" y="639649"/>
                      <a:pt x="327959" y="628536"/>
                    </a:cubicBezTo>
                    <a:cubicBezTo>
                      <a:pt x="292240" y="617424"/>
                      <a:pt x="239853" y="592817"/>
                      <a:pt x="208897" y="573767"/>
                    </a:cubicBezTo>
                    <a:cubicBezTo>
                      <a:pt x="177941" y="554717"/>
                      <a:pt x="171591" y="522174"/>
                      <a:pt x="142222" y="514236"/>
                    </a:cubicBezTo>
                    <a:cubicBezTo>
                      <a:pt x="112853" y="506299"/>
                      <a:pt x="56100" y="516617"/>
                      <a:pt x="32684" y="526142"/>
                    </a:cubicBezTo>
                    <a:cubicBezTo>
                      <a:pt x="9268" y="535667"/>
                      <a:pt x="6093" y="542017"/>
                      <a:pt x="1728" y="571386"/>
                    </a:cubicBezTo>
                    <a:cubicBezTo>
                      <a:pt x="-2637" y="600755"/>
                      <a:pt x="2125" y="660682"/>
                      <a:pt x="6491" y="702354"/>
                    </a:cubicBezTo>
                    <a:cubicBezTo>
                      <a:pt x="10857" y="744026"/>
                      <a:pt x="5697" y="780142"/>
                      <a:pt x="27922" y="821417"/>
                    </a:cubicBezTo>
                    <a:cubicBezTo>
                      <a:pt x="50147" y="862692"/>
                      <a:pt x="92613" y="919445"/>
                      <a:pt x="139841" y="950004"/>
                    </a:cubicBezTo>
                    <a:cubicBezTo>
                      <a:pt x="187069" y="980563"/>
                      <a:pt x="248585" y="1004773"/>
                      <a:pt x="311291" y="1004773"/>
                    </a:cubicBezTo>
                    <a:cubicBezTo>
                      <a:pt x="373997" y="1004773"/>
                      <a:pt x="461706" y="979770"/>
                      <a:pt x="516078" y="950004"/>
                    </a:cubicBezTo>
                    <a:cubicBezTo>
                      <a:pt x="570450" y="920238"/>
                      <a:pt x="609741" y="867057"/>
                      <a:pt x="637522" y="826179"/>
                    </a:cubicBezTo>
                    <a:cubicBezTo>
                      <a:pt x="665303" y="785301"/>
                      <a:pt x="684353" y="741645"/>
                      <a:pt x="682766" y="704736"/>
                    </a:cubicBezTo>
                    <a:cubicBezTo>
                      <a:pt x="681179" y="667827"/>
                      <a:pt x="656969" y="632107"/>
                      <a:pt x="627997" y="604723"/>
                    </a:cubicBezTo>
                    <a:cubicBezTo>
                      <a:pt x="599025" y="577339"/>
                      <a:pt x="550606" y="553923"/>
                      <a:pt x="508934" y="540429"/>
                    </a:cubicBezTo>
                    <a:cubicBezTo>
                      <a:pt x="467262" y="526935"/>
                      <a:pt x="417652" y="534477"/>
                      <a:pt x="377965" y="523761"/>
                    </a:cubicBezTo>
                    <a:cubicBezTo>
                      <a:pt x="338277" y="513046"/>
                      <a:pt x="289462" y="493202"/>
                      <a:pt x="270809" y="476136"/>
                    </a:cubicBezTo>
                    <a:cubicBezTo>
                      <a:pt x="252156" y="459070"/>
                      <a:pt x="252156" y="432082"/>
                      <a:pt x="266047" y="421366"/>
                    </a:cubicBezTo>
                    <a:cubicBezTo>
                      <a:pt x="279938" y="410650"/>
                      <a:pt x="316847" y="407476"/>
                      <a:pt x="354153" y="411842"/>
                    </a:cubicBezTo>
                    <a:cubicBezTo>
                      <a:pt x="391459" y="416208"/>
                      <a:pt x="444640" y="437241"/>
                      <a:pt x="489884" y="447560"/>
                    </a:cubicBezTo>
                    <a:cubicBezTo>
                      <a:pt x="535128" y="457879"/>
                      <a:pt x="576800" y="472166"/>
                      <a:pt x="625616" y="473754"/>
                    </a:cubicBezTo>
                    <a:cubicBezTo>
                      <a:pt x="674432" y="475342"/>
                      <a:pt x="737534" y="467802"/>
                      <a:pt x="782778" y="457086"/>
                    </a:cubicBezTo>
                    <a:cubicBezTo>
                      <a:pt x="828022" y="446371"/>
                      <a:pt x="860169" y="429702"/>
                      <a:pt x="897078" y="409461"/>
                    </a:cubicBezTo>
                    <a:cubicBezTo>
                      <a:pt x="933987" y="389220"/>
                      <a:pt x="980421" y="352708"/>
                      <a:pt x="1004234" y="335642"/>
                    </a:cubicBezTo>
                    <a:cubicBezTo>
                      <a:pt x="1028047" y="318576"/>
                      <a:pt x="1025666" y="302304"/>
                      <a:pt x="1039954" y="307067"/>
                    </a:cubicBezTo>
                    <a:cubicBezTo>
                      <a:pt x="1054242" y="311830"/>
                      <a:pt x="1061384" y="341595"/>
                      <a:pt x="1089959" y="364217"/>
                    </a:cubicBezTo>
                    <a:cubicBezTo>
                      <a:pt x="1118534" y="386839"/>
                      <a:pt x="1163381" y="424542"/>
                      <a:pt x="1211403" y="442798"/>
                    </a:cubicBezTo>
                    <a:cubicBezTo>
                      <a:pt x="1259425" y="461054"/>
                      <a:pt x="1325704" y="470579"/>
                      <a:pt x="1378091" y="473754"/>
                    </a:cubicBezTo>
                    <a:cubicBezTo>
                      <a:pt x="1430478" y="476929"/>
                      <a:pt x="1482865" y="473357"/>
                      <a:pt x="1525728" y="461848"/>
                    </a:cubicBezTo>
                    <a:cubicBezTo>
                      <a:pt x="1568591" y="450339"/>
                      <a:pt x="1595182" y="417398"/>
                      <a:pt x="1635266" y="404698"/>
                    </a:cubicBezTo>
                    <a:cubicBezTo>
                      <a:pt x="1675350" y="391998"/>
                      <a:pt x="1734087" y="380886"/>
                      <a:pt x="1766234" y="385648"/>
                    </a:cubicBezTo>
                    <a:cubicBezTo>
                      <a:pt x="1798381" y="390410"/>
                      <a:pt x="1829734" y="413032"/>
                      <a:pt x="1828147" y="433273"/>
                    </a:cubicBezTo>
                    <a:cubicBezTo>
                      <a:pt x="1826560" y="453514"/>
                      <a:pt x="1790443" y="487645"/>
                      <a:pt x="1756709" y="507092"/>
                    </a:cubicBezTo>
                    <a:cubicBezTo>
                      <a:pt x="1722975" y="526539"/>
                      <a:pt x="1625741" y="549954"/>
                      <a:pt x="1625741" y="549954"/>
                    </a:cubicBezTo>
                    <a:cubicBezTo>
                      <a:pt x="1581291" y="564638"/>
                      <a:pt x="1528506" y="574957"/>
                      <a:pt x="1490009" y="595198"/>
                    </a:cubicBezTo>
                    <a:cubicBezTo>
                      <a:pt x="1451512" y="615439"/>
                      <a:pt x="1414603" y="637267"/>
                      <a:pt x="1394759" y="671398"/>
                    </a:cubicBezTo>
                    <a:cubicBezTo>
                      <a:pt x="1374915" y="705529"/>
                      <a:pt x="1351897" y="755536"/>
                      <a:pt x="1370947" y="799986"/>
                    </a:cubicBezTo>
                    <a:cubicBezTo>
                      <a:pt x="1389997" y="844436"/>
                      <a:pt x="1449131" y="902776"/>
                      <a:pt x="1509059" y="938098"/>
                    </a:cubicBezTo>
                    <a:cubicBezTo>
                      <a:pt x="1568987" y="973420"/>
                      <a:pt x="1663444" y="1006758"/>
                      <a:pt x="1730516" y="1011917"/>
                    </a:cubicBezTo>
                    <a:cubicBezTo>
                      <a:pt x="1797588" y="1017076"/>
                      <a:pt x="1862676" y="998423"/>
                      <a:pt x="1911491" y="969054"/>
                    </a:cubicBezTo>
                    <a:cubicBezTo>
                      <a:pt x="1960307" y="939685"/>
                      <a:pt x="1996422" y="883726"/>
                      <a:pt x="2023409" y="835704"/>
                    </a:cubicBezTo>
                    <a:cubicBezTo>
                      <a:pt x="2050396" y="787682"/>
                      <a:pt x="2067463" y="727357"/>
                      <a:pt x="2073416" y="680923"/>
                    </a:cubicBezTo>
                    <a:cubicBezTo>
                      <a:pt x="2079369" y="634489"/>
                      <a:pt x="2069447" y="586070"/>
                      <a:pt x="2059128" y="557098"/>
                    </a:cubicBezTo>
                    <a:cubicBezTo>
                      <a:pt x="2048809" y="528126"/>
                      <a:pt x="2032141" y="516219"/>
                      <a:pt x="2011503" y="507091"/>
                    </a:cubicBezTo>
                    <a:cubicBezTo>
                      <a:pt x="1990866" y="497963"/>
                      <a:pt x="1961894" y="488439"/>
                      <a:pt x="1935303" y="502330"/>
                    </a:cubicBezTo>
                    <a:cubicBezTo>
                      <a:pt x="1908712" y="516221"/>
                      <a:pt x="1885296" y="571386"/>
                      <a:pt x="1851959" y="590436"/>
                    </a:cubicBezTo>
                    <a:cubicBezTo>
                      <a:pt x="1818622" y="609486"/>
                      <a:pt x="1773378" y="607501"/>
                      <a:pt x="1735278" y="616629"/>
                    </a:cubicBezTo>
                    <a:cubicBezTo>
                      <a:pt x="1697178" y="625757"/>
                      <a:pt x="1653918" y="636076"/>
                      <a:pt x="1623359" y="645204"/>
                    </a:cubicBezTo>
                    <a:cubicBezTo>
                      <a:pt x="1592800" y="654332"/>
                      <a:pt x="1569781" y="664651"/>
                      <a:pt x="1551922" y="671398"/>
                    </a:cubicBezTo>
                    <a:cubicBezTo>
                      <a:pt x="1534063" y="678145"/>
                      <a:pt x="1527711" y="674177"/>
                      <a:pt x="1516202" y="685686"/>
                    </a:cubicBezTo>
                    <a:cubicBezTo>
                      <a:pt x="1504693" y="697195"/>
                      <a:pt x="1484056" y="723389"/>
                      <a:pt x="1482866" y="740454"/>
                    </a:cubicBezTo>
                    <a:cubicBezTo>
                      <a:pt x="1481676" y="757519"/>
                      <a:pt x="1496756" y="782523"/>
                      <a:pt x="1509059" y="788079"/>
                    </a:cubicBezTo>
                    <a:cubicBezTo>
                      <a:pt x="1521362" y="793635"/>
                      <a:pt x="1527712" y="784111"/>
                      <a:pt x="1556684" y="773792"/>
                    </a:cubicBezTo>
                    <a:cubicBezTo>
                      <a:pt x="1585656" y="763473"/>
                      <a:pt x="1647569" y="746011"/>
                      <a:pt x="1682891" y="726167"/>
                    </a:cubicBezTo>
                    <a:cubicBezTo>
                      <a:pt x="1718213" y="706323"/>
                      <a:pt x="1735675" y="672986"/>
                      <a:pt x="1768616" y="654730"/>
                    </a:cubicBezTo>
                    <a:cubicBezTo>
                      <a:pt x="1801557" y="636474"/>
                      <a:pt x="1850769" y="620599"/>
                      <a:pt x="1880534" y="616630"/>
                    </a:cubicBezTo>
                    <a:cubicBezTo>
                      <a:pt x="1910299" y="612661"/>
                      <a:pt x="1934906" y="612661"/>
                      <a:pt x="1947209" y="630917"/>
                    </a:cubicBezTo>
                    <a:cubicBezTo>
                      <a:pt x="1959512" y="649173"/>
                      <a:pt x="1967450" y="688861"/>
                      <a:pt x="1954353" y="726167"/>
                    </a:cubicBezTo>
                    <a:cubicBezTo>
                      <a:pt x="1941256" y="763473"/>
                      <a:pt x="1904744" y="826576"/>
                      <a:pt x="1868628" y="854754"/>
                    </a:cubicBezTo>
                    <a:cubicBezTo>
                      <a:pt x="1832512" y="882932"/>
                      <a:pt x="1784490" y="895236"/>
                      <a:pt x="1737659" y="895236"/>
                    </a:cubicBezTo>
                    <a:cubicBezTo>
                      <a:pt x="1690828" y="895236"/>
                      <a:pt x="1627328" y="873407"/>
                      <a:pt x="1587641" y="854754"/>
                    </a:cubicBezTo>
                    <a:cubicBezTo>
                      <a:pt x="1547954" y="836101"/>
                      <a:pt x="1514615" y="808320"/>
                      <a:pt x="1499534" y="783317"/>
                    </a:cubicBezTo>
                    <a:cubicBezTo>
                      <a:pt x="1484453" y="758314"/>
                      <a:pt x="1477309" y="728152"/>
                      <a:pt x="1497153" y="704736"/>
                    </a:cubicBezTo>
                    <a:cubicBezTo>
                      <a:pt x="1516997" y="681320"/>
                      <a:pt x="1575735" y="657904"/>
                      <a:pt x="1618597" y="642823"/>
                    </a:cubicBezTo>
                    <a:cubicBezTo>
                      <a:pt x="1661459" y="627742"/>
                      <a:pt x="1718213" y="622185"/>
                      <a:pt x="1754328" y="614248"/>
                    </a:cubicBezTo>
                    <a:cubicBezTo>
                      <a:pt x="1790443" y="606311"/>
                      <a:pt x="1807509" y="611073"/>
                      <a:pt x="1835290" y="595198"/>
                    </a:cubicBezTo>
                    <a:cubicBezTo>
                      <a:pt x="1863071" y="579323"/>
                      <a:pt x="1901966" y="547573"/>
                      <a:pt x="1921016" y="518998"/>
                    </a:cubicBezTo>
                    <a:cubicBezTo>
                      <a:pt x="1940066" y="490423"/>
                      <a:pt x="1953560" y="452720"/>
                      <a:pt x="1949591" y="423748"/>
                    </a:cubicBezTo>
                    <a:cubicBezTo>
                      <a:pt x="1945622" y="394776"/>
                      <a:pt x="1922206" y="366598"/>
                      <a:pt x="1897203" y="345167"/>
                    </a:cubicBezTo>
                    <a:cubicBezTo>
                      <a:pt x="1872200" y="323736"/>
                      <a:pt x="1842831" y="303495"/>
                      <a:pt x="1799572" y="295161"/>
                    </a:cubicBezTo>
                    <a:cubicBezTo>
                      <a:pt x="1756313" y="286827"/>
                      <a:pt x="1675747" y="289605"/>
                      <a:pt x="1637647" y="295161"/>
                    </a:cubicBezTo>
                    <a:cubicBezTo>
                      <a:pt x="1599547" y="300717"/>
                      <a:pt x="1602721" y="315004"/>
                      <a:pt x="1570971" y="328498"/>
                    </a:cubicBezTo>
                    <a:cubicBezTo>
                      <a:pt x="1539221" y="341992"/>
                      <a:pt x="1493184" y="370170"/>
                      <a:pt x="1447147" y="376123"/>
                    </a:cubicBezTo>
                    <a:cubicBezTo>
                      <a:pt x="1401110" y="382076"/>
                      <a:pt x="1339594" y="376917"/>
                      <a:pt x="1294747" y="364217"/>
                    </a:cubicBezTo>
                    <a:cubicBezTo>
                      <a:pt x="1249900" y="351517"/>
                      <a:pt x="1205450" y="326514"/>
                      <a:pt x="1178066" y="299923"/>
                    </a:cubicBezTo>
                    <a:cubicBezTo>
                      <a:pt x="1150682" y="273332"/>
                      <a:pt x="1139569" y="233645"/>
                      <a:pt x="1130441" y="204673"/>
                    </a:cubicBezTo>
                    <a:cubicBezTo>
                      <a:pt x="1121313" y="175701"/>
                      <a:pt x="1123297" y="148714"/>
                      <a:pt x="1123297" y="126092"/>
                    </a:cubicBezTo>
                    <a:cubicBezTo>
                      <a:pt x="1123297" y="103470"/>
                      <a:pt x="1134807" y="81245"/>
                      <a:pt x="1130441" y="68942"/>
                    </a:cubicBezTo>
                    <a:cubicBezTo>
                      <a:pt x="1126075" y="56639"/>
                      <a:pt x="1113375" y="62592"/>
                      <a:pt x="1097103" y="52273"/>
                    </a:cubicBezTo>
                    <a:cubicBezTo>
                      <a:pt x="1080831" y="41954"/>
                      <a:pt x="1054637" y="15362"/>
                      <a:pt x="1032809" y="7028"/>
                    </a:cubicBezTo>
                    <a:cubicBezTo>
                      <a:pt x="1010981" y="-1306"/>
                      <a:pt x="982009" y="-1305"/>
                      <a:pt x="966134" y="2267"/>
                    </a:cubicBezTo>
                    <a:cubicBezTo>
                      <a:pt x="950259" y="5839"/>
                      <a:pt x="935971" y="4647"/>
                      <a:pt x="937559" y="28460"/>
                    </a:cubicBezTo>
                    <a:cubicBezTo>
                      <a:pt x="939147" y="52273"/>
                      <a:pt x="973279" y="120536"/>
                      <a:pt x="975660" y="145142"/>
                    </a:cubicBezTo>
                    <a:cubicBezTo>
                      <a:pt x="978041" y="169748"/>
                      <a:pt x="968119" y="189592"/>
                      <a:pt x="958991" y="209436"/>
                    </a:cubicBezTo>
                    <a:cubicBezTo>
                      <a:pt x="949863" y="229280"/>
                      <a:pt x="943910" y="242773"/>
                      <a:pt x="920891" y="264204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1" name="任意多边形 1490"/>
              <p:cNvSpPr/>
              <p:nvPr/>
            </p:nvSpPr>
            <p:spPr>
              <a:xfrm>
                <a:off x="7352367" y="5112973"/>
                <a:ext cx="379039" cy="220171"/>
              </a:xfrm>
              <a:custGeom>
                <a:avLst/>
                <a:gdLst>
                  <a:gd name="connsiteX0" fmla="*/ 452212 w 973734"/>
                  <a:gd name="connsiteY0" fmla="*/ 0 h 562014"/>
                  <a:gd name="connsiteX1" fmla="*/ 652237 w 973734"/>
                  <a:gd name="connsiteY1" fmla="*/ 16668 h 562014"/>
                  <a:gd name="connsiteX2" fmla="*/ 797493 w 973734"/>
                  <a:gd name="connsiteY2" fmla="*/ 88106 h 562014"/>
                  <a:gd name="connsiteX3" fmla="*/ 890362 w 973734"/>
                  <a:gd name="connsiteY3" fmla="*/ 180975 h 562014"/>
                  <a:gd name="connsiteX4" fmla="*/ 935606 w 973734"/>
                  <a:gd name="connsiteY4" fmla="*/ 271462 h 562014"/>
                  <a:gd name="connsiteX5" fmla="*/ 880837 w 973734"/>
                  <a:gd name="connsiteY5" fmla="*/ 352425 h 562014"/>
                  <a:gd name="connsiteX6" fmla="*/ 711768 w 973734"/>
                  <a:gd name="connsiteY6" fmla="*/ 369093 h 562014"/>
                  <a:gd name="connsiteX7" fmla="*/ 549843 w 973734"/>
                  <a:gd name="connsiteY7" fmla="*/ 309562 h 562014"/>
                  <a:gd name="connsiteX8" fmla="*/ 466499 w 973734"/>
                  <a:gd name="connsiteY8" fmla="*/ 271462 h 562014"/>
                  <a:gd name="connsiteX9" fmla="*/ 416493 w 973734"/>
                  <a:gd name="connsiteY9" fmla="*/ 223837 h 562014"/>
                  <a:gd name="connsiteX10" fmla="*/ 402206 w 973734"/>
                  <a:gd name="connsiteY10" fmla="*/ 178593 h 562014"/>
                  <a:gd name="connsiteX11" fmla="*/ 504599 w 973734"/>
                  <a:gd name="connsiteY11" fmla="*/ 166687 h 562014"/>
                  <a:gd name="connsiteX12" fmla="*/ 635568 w 973734"/>
                  <a:gd name="connsiteY12" fmla="*/ 235743 h 562014"/>
                  <a:gd name="connsiteX13" fmla="*/ 761774 w 973734"/>
                  <a:gd name="connsiteY13" fmla="*/ 273843 h 562014"/>
                  <a:gd name="connsiteX14" fmla="*/ 811781 w 973734"/>
                  <a:gd name="connsiteY14" fmla="*/ 247650 h 562014"/>
                  <a:gd name="connsiteX15" fmla="*/ 752249 w 973734"/>
                  <a:gd name="connsiteY15" fmla="*/ 166687 h 562014"/>
                  <a:gd name="connsiteX16" fmla="*/ 566512 w 973734"/>
                  <a:gd name="connsiteY16" fmla="*/ 104775 h 562014"/>
                  <a:gd name="connsiteX17" fmla="*/ 364106 w 973734"/>
                  <a:gd name="connsiteY17" fmla="*/ 123825 h 562014"/>
                  <a:gd name="connsiteX18" fmla="*/ 214087 w 973734"/>
                  <a:gd name="connsiteY18" fmla="*/ 197643 h 562014"/>
                  <a:gd name="connsiteX19" fmla="*/ 137887 w 973734"/>
                  <a:gd name="connsiteY19" fmla="*/ 300037 h 562014"/>
                  <a:gd name="connsiteX20" fmla="*/ 149793 w 973734"/>
                  <a:gd name="connsiteY20" fmla="*/ 414337 h 562014"/>
                  <a:gd name="connsiteX21" fmla="*/ 230756 w 973734"/>
                  <a:gd name="connsiteY21" fmla="*/ 414337 h 562014"/>
                  <a:gd name="connsiteX22" fmla="*/ 287906 w 973734"/>
                  <a:gd name="connsiteY22" fmla="*/ 347662 h 562014"/>
                  <a:gd name="connsiteX23" fmla="*/ 383156 w 973734"/>
                  <a:gd name="connsiteY23" fmla="*/ 285750 h 562014"/>
                  <a:gd name="connsiteX24" fmla="*/ 473643 w 973734"/>
                  <a:gd name="connsiteY24" fmla="*/ 311943 h 562014"/>
                  <a:gd name="connsiteX25" fmla="*/ 585562 w 973734"/>
                  <a:gd name="connsiteY25" fmla="*/ 390525 h 562014"/>
                  <a:gd name="connsiteX26" fmla="*/ 702243 w 973734"/>
                  <a:gd name="connsiteY26" fmla="*/ 421481 h 562014"/>
                  <a:gd name="connsiteX27" fmla="*/ 771299 w 973734"/>
                  <a:gd name="connsiteY27" fmla="*/ 414337 h 562014"/>
                  <a:gd name="connsiteX28" fmla="*/ 797493 w 973734"/>
                  <a:gd name="connsiteY28" fmla="*/ 369093 h 562014"/>
                  <a:gd name="connsiteX29" fmla="*/ 873693 w 973734"/>
                  <a:gd name="connsiteY29" fmla="*/ 359568 h 562014"/>
                  <a:gd name="connsiteX30" fmla="*/ 921318 w 973734"/>
                  <a:gd name="connsiteY30" fmla="*/ 326231 h 562014"/>
                  <a:gd name="connsiteX31" fmla="*/ 973706 w 973734"/>
                  <a:gd name="connsiteY31" fmla="*/ 352425 h 562014"/>
                  <a:gd name="connsiteX32" fmla="*/ 914174 w 973734"/>
                  <a:gd name="connsiteY32" fmla="*/ 423862 h 562014"/>
                  <a:gd name="connsiteX33" fmla="*/ 876074 w 973734"/>
                  <a:gd name="connsiteY33" fmla="*/ 485775 h 562014"/>
                  <a:gd name="connsiteX34" fmla="*/ 807018 w 973734"/>
                  <a:gd name="connsiteY34" fmla="*/ 538162 h 562014"/>
                  <a:gd name="connsiteX35" fmla="*/ 640331 w 973734"/>
                  <a:gd name="connsiteY35" fmla="*/ 526256 h 562014"/>
                  <a:gd name="connsiteX36" fmla="*/ 516506 w 973734"/>
                  <a:gd name="connsiteY36" fmla="*/ 469106 h 562014"/>
                  <a:gd name="connsiteX37" fmla="*/ 428399 w 973734"/>
                  <a:gd name="connsiteY37" fmla="*/ 414337 h 562014"/>
                  <a:gd name="connsiteX38" fmla="*/ 359343 w 973734"/>
                  <a:gd name="connsiteY38" fmla="*/ 421481 h 562014"/>
                  <a:gd name="connsiteX39" fmla="*/ 287906 w 973734"/>
                  <a:gd name="connsiteY39" fmla="*/ 509587 h 562014"/>
                  <a:gd name="connsiteX40" fmla="*/ 216468 w 973734"/>
                  <a:gd name="connsiteY40" fmla="*/ 561975 h 562014"/>
                  <a:gd name="connsiteX41" fmla="*/ 114074 w 973734"/>
                  <a:gd name="connsiteY41" fmla="*/ 516731 h 562014"/>
                  <a:gd name="connsiteX42" fmla="*/ 16443 w 973734"/>
                  <a:gd name="connsiteY42" fmla="*/ 438150 h 562014"/>
                  <a:gd name="connsiteX43" fmla="*/ 4537 w 973734"/>
                  <a:gd name="connsiteY43" fmla="*/ 321468 h 562014"/>
                  <a:gd name="connsiteX44" fmla="*/ 64068 w 973734"/>
                  <a:gd name="connsiteY44" fmla="*/ 171450 h 562014"/>
                  <a:gd name="connsiteX45" fmla="*/ 233137 w 973734"/>
                  <a:gd name="connsiteY45" fmla="*/ 61912 h 562014"/>
                  <a:gd name="connsiteX46" fmla="*/ 378393 w 973734"/>
                  <a:gd name="connsiteY46" fmla="*/ 16668 h 562014"/>
                  <a:gd name="connsiteX47" fmla="*/ 452212 w 973734"/>
                  <a:gd name="connsiteY47" fmla="*/ 0 h 562014"/>
                  <a:gd name="connsiteX0" fmla="*/ 450114 w 971636"/>
                  <a:gd name="connsiteY0" fmla="*/ 0 h 562013"/>
                  <a:gd name="connsiteX1" fmla="*/ 650139 w 971636"/>
                  <a:gd name="connsiteY1" fmla="*/ 16668 h 562013"/>
                  <a:gd name="connsiteX2" fmla="*/ 795395 w 971636"/>
                  <a:gd name="connsiteY2" fmla="*/ 88106 h 562013"/>
                  <a:gd name="connsiteX3" fmla="*/ 888264 w 971636"/>
                  <a:gd name="connsiteY3" fmla="*/ 180975 h 562013"/>
                  <a:gd name="connsiteX4" fmla="*/ 933508 w 971636"/>
                  <a:gd name="connsiteY4" fmla="*/ 271462 h 562013"/>
                  <a:gd name="connsiteX5" fmla="*/ 878739 w 971636"/>
                  <a:gd name="connsiteY5" fmla="*/ 352425 h 562013"/>
                  <a:gd name="connsiteX6" fmla="*/ 709670 w 971636"/>
                  <a:gd name="connsiteY6" fmla="*/ 369093 h 562013"/>
                  <a:gd name="connsiteX7" fmla="*/ 547745 w 971636"/>
                  <a:gd name="connsiteY7" fmla="*/ 309562 h 562013"/>
                  <a:gd name="connsiteX8" fmla="*/ 464401 w 971636"/>
                  <a:gd name="connsiteY8" fmla="*/ 271462 h 562013"/>
                  <a:gd name="connsiteX9" fmla="*/ 414395 w 971636"/>
                  <a:gd name="connsiteY9" fmla="*/ 223837 h 562013"/>
                  <a:gd name="connsiteX10" fmla="*/ 400108 w 971636"/>
                  <a:gd name="connsiteY10" fmla="*/ 178593 h 562013"/>
                  <a:gd name="connsiteX11" fmla="*/ 502501 w 971636"/>
                  <a:gd name="connsiteY11" fmla="*/ 166687 h 562013"/>
                  <a:gd name="connsiteX12" fmla="*/ 633470 w 971636"/>
                  <a:gd name="connsiteY12" fmla="*/ 235743 h 562013"/>
                  <a:gd name="connsiteX13" fmla="*/ 759676 w 971636"/>
                  <a:gd name="connsiteY13" fmla="*/ 273843 h 562013"/>
                  <a:gd name="connsiteX14" fmla="*/ 809683 w 971636"/>
                  <a:gd name="connsiteY14" fmla="*/ 247650 h 562013"/>
                  <a:gd name="connsiteX15" fmla="*/ 750151 w 971636"/>
                  <a:gd name="connsiteY15" fmla="*/ 166687 h 562013"/>
                  <a:gd name="connsiteX16" fmla="*/ 564414 w 971636"/>
                  <a:gd name="connsiteY16" fmla="*/ 104775 h 562013"/>
                  <a:gd name="connsiteX17" fmla="*/ 362008 w 971636"/>
                  <a:gd name="connsiteY17" fmla="*/ 123825 h 562013"/>
                  <a:gd name="connsiteX18" fmla="*/ 211989 w 971636"/>
                  <a:gd name="connsiteY18" fmla="*/ 197643 h 562013"/>
                  <a:gd name="connsiteX19" fmla="*/ 135789 w 971636"/>
                  <a:gd name="connsiteY19" fmla="*/ 300037 h 562013"/>
                  <a:gd name="connsiteX20" fmla="*/ 147695 w 971636"/>
                  <a:gd name="connsiteY20" fmla="*/ 414337 h 562013"/>
                  <a:gd name="connsiteX21" fmla="*/ 228658 w 971636"/>
                  <a:gd name="connsiteY21" fmla="*/ 414337 h 562013"/>
                  <a:gd name="connsiteX22" fmla="*/ 285808 w 971636"/>
                  <a:gd name="connsiteY22" fmla="*/ 347662 h 562013"/>
                  <a:gd name="connsiteX23" fmla="*/ 381058 w 971636"/>
                  <a:gd name="connsiteY23" fmla="*/ 285750 h 562013"/>
                  <a:gd name="connsiteX24" fmla="*/ 471545 w 971636"/>
                  <a:gd name="connsiteY24" fmla="*/ 311943 h 562013"/>
                  <a:gd name="connsiteX25" fmla="*/ 583464 w 971636"/>
                  <a:gd name="connsiteY25" fmla="*/ 390525 h 562013"/>
                  <a:gd name="connsiteX26" fmla="*/ 700145 w 971636"/>
                  <a:gd name="connsiteY26" fmla="*/ 421481 h 562013"/>
                  <a:gd name="connsiteX27" fmla="*/ 769201 w 971636"/>
                  <a:gd name="connsiteY27" fmla="*/ 414337 h 562013"/>
                  <a:gd name="connsiteX28" fmla="*/ 795395 w 971636"/>
                  <a:gd name="connsiteY28" fmla="*/ 369093 h 562013"/>
                  <a:gd name="connsiteX29" fmla="*/ 871595 w 971636"/>
                  <a:gd name="connsiteY29" fmla="*/ 359568 h 562013"/>
                  <a:gd name="connsiteX30" fmla="*/ 919220 w 971636"/>
                  <a:gd name="connsiteY30" fmla="*/ 326231 h 562013"/>
                  <a:gd name="connsiteX31" fmla="*/ 971608 w 971636"/>
                  <a:gd name="connsiteY31" fmla="*/ 352425 h 562013"/>
                  <a:gd name="connsiteX32" fmla="*/ 912076 w 971636"/>
                  <a:gd name="connsiteY32" fmla="*/ 423862 h 562013"/>
                  <a:gd name="connsiteX33" fmla="*/ 873976 w 971636"/>
                  <a:gd name="connsiteY33" fmla="*/ 485775 h 562013"/>
                  <a:gd name="connsiteX34" fmla="*/ 804920 w 971636"/>
                  <a:gd name="connsiteY34" fmla="*/ 538162 h 562013"/>
                  <a:gd name="connsiteX35" fmla="*/ 638233 w 971636"/>
                  <a:gd name="connsiteY35" fmla="*/ 526256 h 562013"/>
                  <a:gd name="connsiteX36" fmla="*/ 514408 w 971636"/>
                  <a:gd name="connsiteY36" fmla="*/ 469106 h 562013"/>
                  <a:gd name="connsiteX37" fmla="*/ 426301 w 971636"/>
                  <a:gd name="connsiteY37" fmla="*/ 414337 h 562013"/>
                  <a:gd name="connsiteX38" fmla="*/ 357245 w 971636"/>
                  <a:gd name="connsiteY38" fmla="*/ 421481 h 562013"/>
                  <a:gd name="connsiteX39" fmla="*/ 285808 w 971636"/>
                  <a:gd name="connsiteY39" fmla="*/ 509587 h 562013"/>
                  <a:gd name="connsiteX40" fmla="*/ 214370 w 971636"/>
                  <a:gd name="connsiteY40" fmla="*/ 561975 h 562013"/>
                  <a:gd name="connsiteX41" fmla="*/ 111976 w 971636"/>
                  <a:gd name="connsiteY41" fmla="*/ 516731 h 562013"/>
                  <a:gd name="connsiteX42" fmla="*/ 21489 w 971636"/>
                  <a:gd name="connsiteY42" fmla="*/ 442913 h 562013"/>
                  <a:gd name="connsiteX43" fmla="*/ 2439 w 971636"/>
                  <a:gd name="connsiteY43" fmla="*/ 321468 h 562013"/>
                  <a:gd name="connsiteX44" fmla="*/ 61970 w 971636"/>
                  <a:gd name="connsiteY44" fmla="*/ 171450 h 562013"/>
                  <a:gd name="connsiteX45" fmla="*/ 231039 w 971636"/>
                  <a:gd name="connsiteY45" fmla="*/ 61912 h 562013"/>
                  <a:gd name="connsiteX46" fmla="*/ 376295 w 971636"/>
                  <a:gd name="connsiteY46" fmla="*/ 16668 h 562013"/>
                  <a:gd name="connsiteX47" fmla="*/ 450114 w 971636"/>
                  <a:gd name="connsiteY47" fmla="*/ 0 h 562013"/>
                  <a:gd name="connsiteX0" fmla="*/ 450114 w 971636"/>
                  <a:gd name="connsiteY0" fmla="*/ 0 h 562013"/>
                  <a:gd name="connsiteX1" fmla="*/ 650139 w 971636"/>
                  <a:gd name="connsiteY1" fmla="*/ 16668 h 562013"/>
                  <a:gd name="connsiteX2" fmla="*/ 795395 w 971636"/>
                  <a:gd name="connsiteY2" fmla="*/ 88106 h 562013"/>
                  <a:gd name="connsiteX3" fmla="*/ 888264 w 971636"/>
                  <a:gd name="connsiteY3" fmla="*/ 180975 h 562013"/>
                  <a:gd name="connsiteX4" fmla="*/ 933508 w 971636"/>
                  <a:gd name="connsiteY4" fmla="*/ 271462 h 562013"/>
                  <a:gd name="connsiteX5" fmla="*/ 878739 w 971636"/>
                  <a:gd name="connsiteY5" fmla="*/ 352425 h 562013"/>
                  <a:gd name="connsiteX6" fmla="*/ 709670 w 971636"/>
                  <a:gd name="connsiteY6" fmla="*/ 369093 h 562013"/>
                  <a:gd name="connsiteX7" fmla="*/ 547745 w 971636"/>
                  <a:gd name="connsiteY7" fmla="*/ 309562 h 562013"/>
                  <a:gd name="connsiteX8" fmla="*/ 464401 w 971636"/>
                  <a:gd name="connsiteY8" fmla="*/ 271462 h 562013"/>
                  <a:gd name="connsiteX9" fmla="*/ 414395 w 971636"/>
                  <a:gd name="connsiteY9" fmla="*/ 223837 h 562013"/>
                  <a:gd name="connsiteX10" fmla="*/ 400108 w 971636"/>
                  <a:gd name="connsiteY10" fmla="*/ 178593 h 562013"/>
                  <a:gd name="connsiteX11" fmla="*/ 502501 w 971636"/>
                  <a:gd name="connsiteY11" fmla="*/ 166687 h 562013"/>
                  <a:gd name="connsiteX12" fmla="*/ 633470 w 971636"/>
                  <a:gd name="connsiteY12" fmla="*/ 235743 h 562013"/>
                  <a:gd name="connsiteX13" fmla="*/ 759676 w 971636"/>
                  <a:gd name="connsiteY13" fmla="*/ 273843 h 562013"/>
                  <a:gd name="connsiteX14" fmla="*/ 809683 w 971636"/>
                  <a:gd name="connsiteY14" fmla="*/ 247650 h 562013"/>
                  <a:gd name="connsiteX15" fmla="*/ 750151 w 971636"/>
                  <a:gd name="connsiteY15" fmla="*/ 166687 h 562013"/>
                  <a:gd name="connsiteX16" fmla="*/ 564414 w 971636"/>
                  <a:gd name="connsiteY16" fmla="*/ 104775 h 562013"/>
                  <a:gd name="connsiteX17" fmla="*/ 362008 w 971636"/>
                  <a:gd name="connsiteY17" fmla="*/ 123825 h 562013"/>
                  <a:gd name="connsiteX18" fmla="*/ 221514 w 971636"/>
                  <a:gd name="connsiteY18" fmla="*/ 207168 h 562013"/>
                  <a:gd name="connsiteX19" fmla="*/ 135789 w 971636"/>
                  <a:gd name="connsiteY19" fmla="*/ 300037 h 562013"/>
                  <a:gd name="connsiteX20" fmla="*/ 147695 w 971636"/>
                  <a:gd name="connsiteY20" fmla="*/ 414337 h 562013"/>
                  <a:gd name="connsiteX21" fmla="*/ 228658 w 971636"/>
                  <a:gd name="connsiteY21" fmla="*/ 414337 h 562013"/>
                  <a:gd name="connsiteX22" fmla="*/ 285808 w 971636"/>
                  <a:gd name="connsiteY22" fmla="*/ 347662 h 562013"/>
                  <a:gd name="connsiteX23" fmla="*/ 381058 w 971636"/>
                  <a:gd name="connsiteY23" fmla="*/ 285750 h 562013"/>
                  <a:gd name="connsiteX24" fmla="*/ 471545 w 971636"/>
                  <a:gd name="connsiteY24" fmla="*/ 311943 h 562013"/>
                  <a:gd name="connsiteX25" fmla="*/ 583464 w 971636"/>
                  <a:gd name="connsiteY25" fmla="*/ 390525 h 562013"/>
                  <a:gd name="connsiteX26" fmla="*/ 700145 w 971636"/>
                  <a:gd name="connsiteY26" fmla="*/ 421481 h 562013"/>
                  <a:gd name="connsiteX27" fmla="*/ 769201 w 971636"/>
                  <a:gd name="connsiteY27" fmla="*/ 414337 h 562013"/>
                  <a:gd name="connsiteX28" fmla="*/ 795395 w 971636"/>
                  <a:gd name="connsiteY28" fmla="*/ 369093 h 562013"/>
                  <a:gd name="connsiteX29" fmla="*/ 871595 w 971636"/>
                  <a:gd name="connsiteY29" fmla="*/ 359568 h 562013"/>
                  <a:gd name="connsiteX30" fmla="*/ 919220 w 971636"/>
                  <a:gd name="connsiteY30" fmla="*/ 326231 h 562013"/>
                  <a:gd name="connsiteX31" fmla="*/ 971608 w 971636"/>
                  <a:gd name="connsiteY31" fmla="*/ 352425 h 562013"/>
                  <a:gd name="connsiteX32" fmla="*/ 912076 w 971636"/>
                  <a:gd name="connsiteY32" fmla="*/ 423862 h 562013"/>
                  <a:gd name="connsiteX33" fmla="*/ 873976 w 971636"/>
                  <a:gd name="connsiteY33" fmla="*/ 485775 h 562013"/>
                  <a:gd name="connsiteX34" fmla="*/ 804920 w 971636"/>
                  <a:gd name="connsiteY34" fmla="*/ 538162 h 562013"/>
                  <a:gd name="connsiteX35" fmla="*/ 638233 w 971636"/>
                  <a:gd name="connsiteY35" fmla="*/ 526256 h 562013"/>
                  <a:gd name="connsiteX36" fmla="*/ 514408 w 971636"/>
                  <a:gd name="connsiteY36" fmla="*/ 469106 h 562013"/>
                  <a:gd name="connsiteX37" fmla="*/ 426301 w 971636"/>
                  <a:gd name="connsiteY37" fmla="*/ 414337 h 562013"/>
                  <a:gd name="connsiteX38" fmla="*/ 357245 w 971636"/>
                  <a:gd name="connsiteY38" fmla="*/ 421481 h 562013"/>
                  <a:gd name="connsiteX39" fmla="*/ 285808 w 971636"/>
                  <a:gd name="connsiteY39" fmla="*/ 509587 h 562013"/>
                  <a:gd name="connsiteX40" fmla="*/ 214370 w 971636"/>
                  <a:gd name="connsiteY40" fmla="*/ 561975 h 562013"/>
                  <a:gd name="connsiteX41" fmla="*/ 111976 w 971636"/>
                  <a:gd name="connsiteY41" fmla="*/ 516731 h 562013"/>
                  <a:gd name="connsiteX42" fmla="*/ 21489 w 971636"/>
                  <a:gd name="connsiteY42" fmla="*/ 442913 h 562013"/>
                  <a:gd name="connsiteX43" fmla="*/ 2439 w 971636"/>
                  <a:gd name="connsiteY43" fmla="*/ 321468 h 562013"/>
                  <a:gd name="connsiteX44" fmla="*/ 61970 w 971636"/>
                  <a:gd name="connsiteY44" fmla="*/ 171450 h 562013"/>
                  <a:gd name="connsiteX45" fmla="*/ 231039 w 971636"/>
                  <a:gd name="connsiteY45" fmla="*/ 61912 h 562013"/>
                  <a:gd name="connsiteX46" fmla="*/ 376295 w 971636"/>
                  <a:gd name="connsiteY46" fmla="*/ 16668 h 562013"/>
                  <a:gd name="connsiteX47" fmla="*/ 450114 w 971636"/>
                  <a:gd name="connsiteY47" fmla="*/ 0 h 562013"/>
                  <a:gd name="connsiteX0" fmla="*/ 450114 w 971636"/>
                  <a:gd name="connsiteY0" fmla="*/ 0 h 562013"/>
                  <a:gd name="connsiteX1" fmla="*/ 650139 w 971636"/>
                  <a:gd name="connsiteY1" fmla="*/ 16668 h 562013"/>
                  <a:gd name="connsiteX2" fmla="*/ 795395 w 971636"/>
                  <a:gd name="connsiteY2" fmla="*/ 88106 h 562013"/>
                  <a:gd name="connsiteX3" fmla="*/ 888264 w 971636"/>
                  <a:gd name="connsiteY3" fmla="*/ 180975 h 562013"/>
                  <a:gd name="connsiteX4" fmla="*/ 933508 w 971636"/>
                  <a:gd name="connsiteY4" fmla="*/ 271462 h 562013"/>
                  <a:gd name="connsiteX5" fmla="*/ 878739 w 971636"/>
                  <a:gd name="connsiteY5" fmla="*/ 352425 h 562013"/>
                  <a:gd name="connsiteX6" fmla="*/ 709670 w 971636"/>
                  <a:gd name="connsiteY6" fmla="*/ 369093 h 562013"/>
                  <a:gd name="connsiteX7" fmla="*/ 547745 w 971636"/>
                  <a:gd name="connsiteY7" fmla="*/ 309562 h 562013"/>
                  <a:gd name="connsiteX8" fmla="*/ 464401 w 971636"/>
                  <a:gd name="connsiteY8" fmla="*/ 271462 h 562013"/>
                  <a:gd name="connsiteX9" fmla="*/ 414395 w 971636"/>
                  <a:gd name="connsiteY9" fmla="*/ 223837 h 562013"/>
                  <a:gd name="connsiteX10" fmla="*/ 400108 w 971636"/>
                  <a:gd name="connsiteY10" fmla="*/ 178593 h 562013"/>
                  <a:gd name="connsiteX11" fmla="*/ 502501 w 971636"/>
                  <a:gd name="connsiteY11" fmla="*/ 166687 h 562013"/>
                  <a:gd name="connsiteX12" fmla="*/ 633470 w 971636"/>
                  <a:gd name="connsiteY12" fmla="*/ 235743 h 562013"/>
                  <a:gd name="connsiteX13" fmla="*/ 759676 w 971636"/>
                  <a:gd name="connsiteY13" fmla="*/ 273843 h 562013"/>
                  <a:gd name="connsiteX14" fmla="*/ 809683 w 971636"/>
                  <a:gd name="connsiteY14" fmla="*/ 247650 h 562013"/>
                  <a:gd name="connsiteX15" fmla="*/ 750151 w 971636"/>
                  <a:gd name="connsiteY15" fmla="*/ 166687 h 562013"/>
                  <a:gd name="connsiteX16" fmla="*/ 564414 w 971636"/>
                  <a:gd name="connsiteY16" fmla="*/ 104775 h 562013"/>
                  <a:gd name="connsiteX17" fmla="*/ 362008 w 971636"/>
                  <a:gd name="connsiteY17" fmla="*/ 133350 h 562013"/>
                  <a:gd name="connsiteX18" fmla="*/ 221514 w 971636"/>
                  <a:gd name="connsiteY18" fmla="*/ 207168 h 562013"/>
                  <a:gd name="connsiteX19" fmla="*/ 135789 w 971636"/>
                  <a:gd name="connsiteY19" fmla="*/ 300037 h 562013"/>
                  <a:gd name="connsiteX20" fmla="*/ 147695 w 971636"/>
                  <a:gd name="connsiteY20" fmla="*/ 414337 h 562013"/>
                  <a:gd name="connsiteX21" fmla="*/ 228658 w 971636"/>
                  <a:gd name="connsiteY21" fmla="*/ 414337 h 562013"/>
                  <a:gd name="connsiteX22" fmla="*/ 285808 w 971636"/>
                  <a:gd name="connsiteY22" fmla="*/ 347662 h 562013"/>
                  <a:gd name="connsiteX23" fmla="*/ 381058 w 971636"/>
                  <a:gd name="connsiteY23" fmla="*/ 285750 h 562013"/>
                  <a:gd name="connsiteX24" fmla="*/ 471545 w 971636"/>
                  <a:gd name="connsiteY24" fmla="*/ 311943 h 562013"/>
                  <a:gd name="connsiteX25" fmla="*/ 583464 w 971636"/>
                  <a:gd name="connsiteY25" fmla="*/ 390525 h 562013"/>
                  <a:gd name="connsiteX26" fmla="*/ 700145 w 971636"/>
                  <a:gd name="connsiteY26" fmla="*/ 421481 h 562013"/>
                  <a:gd name="connsiteX27" fmla="*/ 769201 w 971636"/>
                  <a:gd name="connsiteY27" fmla="*/ 414337 h 562013"/>
                  <a:gd name="connsiteX28" fmla="*/ 795395 w 971636"/>
                  <a:gd name="connsiteY28" fmla="*/ 369093 h 562013"/>
                  <a:gd name="connsiteX29" fmla="*/ 871595 w 971636"/>
                  <a:gd name="connsiteY29" fmla="*/ 359568 h 562013"/>
                  <a:gd name="connsiteX30" fmla="*/ 919220 w 971636"/>
                  <a:gd name="connsiteY30" fmla="*/ 326231 h 562013"/>
                  <a:gd name="connsiteX31" fmla="*/ 971608 w 971636"/>
                  <a:gd name="connsiteY31" fmla="*/ 352425 h 562013"/>
                  <a:gd name="connsiteX32" fmla="*/ 912076 w 971636"/>
                  <a:gd name="connsiteY32" fmla="*/ 423862 h 562013"/>
                  <a:gd name="connsiteX33" fmla="*/ 873976 w 971636"/>
                  <a:gd name="connsiteY33" fmla="*/ 485775 h 562013"/>
                  <a:gd name="connsiteX34" fmla="*/ 804920 w 971636"/>
                  <a:gd name="connsiteY34" fmla="*/ 538162 h 562013"/>
                  <a:gd name="connsiteX35" fmla="*/ 638233 w 971636"/>
                  <a:gd name="connsiteY35" fmla="*/ 526256 h 562013"/>
                  <a:gd name="connsiteX36" fmla="*/ 514408 w 971636"/>
                  <a:gd name="connsiteY36" fmla="*/ 469106 h 562013"/>
                  <a:gd name="connsiteX37" fmla="*/ 426301 w 971636"/>
                  <a:gd name="connsiteY37" fmla="*/ 414337 h 562013"/>
                  <a:gd name="connsiteX38" fmla="*/ 357245 w 971636"/>
                  <a:gd name="connsiteY38" fmla="*/ 421481 h 562013"/>
                  <a:gd name="connsiteX39" fmla="*/ 285808 w 971636"/>
                  <a:gd name="connsiteY39" fmla="*/ 509587 h 562013"/>
                  <a:gd name="connsiteX40" fmla="*/ 214370 w 971636"/>
                  <a:gd name="connsiteY40" fmla="*/ 561975 h 562013"/>
                  <a:gd name="connsiteX41" fmla="*/ 111976 w 971636"/>
                  <a:gd name="connsiteY41" fmla="*/ 516731 h 562013"/>
                  <a:gd name="connsiteX42" fmla="*/ 21489 w 971636"/>
                  <a:gd name="connsiteY42" fmla="*/ 442913 h 562013"/>
                  <a:gd name="connsiteX43" fmla="*/ 2439 w 971636"/>
                  <a:gd name="connsiteY43" fmla="*/ 321468 h 562013"/>
                  <a:gd name="connsiteX44" fmla="*/ 61970 w 971636"/>
                  <a:gd name="connsiteY44" fmla="*/ 171450 h 562013"/>
                  <a:gd name="connsiteX45" fmla="*/ 231039 w 971636"/>
                  <a:gd name="connsiteY45" fmla="*/ 61912 h 562013"/>
                  <a:gd name="connsiteX46" fmla="*/ 376295 w 971636"/>
                  <a:gd name="connsiteY46" fmla="*/ 16668 h 562013"/>
                  <a:gd name="connsiteX47" fmla="*/ 450114 w 971636"/>
                  <a:gd name="connsiteY47" fmla="*/ 0 h 562013"/>
                  <a:gd name="connsiteX0" fmla="*/ 450114 w 971636"/>
                  <a:gd name="connsiteY0" fmla="*/ 0 h 562013"/>
                  <a:gd name="connsiteX1" fmla="*/ 650139 w 971636"/>
                  <a:gd name="connsiteY1" fmla="*/ 16668 h 562013"/>
                  <a:gd name="connsiteX2" fmla="*/ 795395 w 971636"/>
                  <a:gd name="connsiteY2" fmla="*/ 88106 h 562013"/>
                  <a:gd name="connsiteX3" fmla="*/ 888264 w 971636"/>
                  <a:gd name="connsiteY3" fmla="*/ 180975 h 562013"/>
                  <a:gd name="connsiteX4" fmla="*/ 933508 w 971636"/>
                  <a:gd name="connsiteY4" fmla="*/ 271462 h 562013"/>
                  <a:gd name="connsiteX5" fmla="*/ 878739 w 971636"/>
                  <a:gd name="connsiteY5" fmla="*/ 352425 h 562013"/>
                  <a:gd name="connsiteX6" fmla="*/ 709670 w 971636"/>
                  <a:gd name="connsiteY6" fmla="*/ 369093 h 562013"/>
                  <a:gd name="connsiteX7" fmla="*/ 547745 w 971636"/>
                  <a:gd name="connsiteY7" fmla="*/ 309562 h 562013"/>
                  <a:gd name="connsiteX8" fmla="*/ 464401 w 971636"/>
                  <a:gd name="connsiteY8" fmla="*/ 271462 h 562013"/>
                  <a:gd name="connsiteX9" fmla="*/ 414395 w 971636"/>
                  <a:gd name="connsiteY9" fmla="*/ 223837 h 562013"/>
                  <a:gd name="connsiteX10" fmla="*/ 400108 w 971636"/>
                  <a:gd name="connsiteY10" fmla="*/ 178593 h 562013"/>
                  <a:gd name="connsiteX11" fmla="*/ 502501 w 971636"/>
                  <a:gd name="connsiteY11" fmla="*/ 166687 h 562013"/>
                  <a:gd name="connsiteX12" fmla="*/ 633470 w 971636"/>
                  <a:gd name="connsiteY12" fmla="*/ 235743 h 562013"/>
                  <a:gd name="connsiteX13" fmla="*/ 759676 w 971636"/>
                  <a:gd name="connsiteY13" fmla="*/ 273843 h 562013"/>
                  <a:gd name="connsiteX14" fmla="*/ 809683 w 971636"/>
                  <a:gd name="connsiteY14" fmla="*/ 247650 h 562013"/>
                  <a:gd name="connsiteX15" fmla="*/ 743007 w 971636"/>
                  <a:gd name="connsiteY15" fmla="*/ 166687 h 562013"/>
                  <a:gd name="connsiteX16" fmla="*/ 564414 w 971636"/>
                  <a:gd name="connsiteY16" fmla="*/ 104775 h 562013"/>
                  <a:gd name="connsiteX17" fmla="*/ 362008 w 971636"/>
                  <a:gd name="connsiteY17" fmla="*/ 133350 h 562013"/>
                  <a:gd name="connsiteX18" fmla="*/ 221514 w 971636"/>
                  <a:gd name="connsiteY18" fmla="*/ 207168 h 562013"/>
                  <a:gd name="connsiteX19" fmla="*/ 135789 w 971636"/>
                  <a:gd name="connsiteY19" fmla="*/ 300037 h 562013"/>
                  <a:gd name="connsiteX20" fmla="*/ 147695 w 971636"/>
                  <a:gd name="connsiteY20" fmla="*/ 414337 h 562013"/>
                  <a:gd name="connsiteX21" fmla="*/ 228658 w 971636"/>
                  <a:gd name="connsiteY21" fmla="*/ 414337 h 562013"/>
                  <a:gd name="connsiteX22" fmla="*/ 285808 w 971636"/>
                  <a:gd name="connsiteY22" fmla="*/ 347662 h 562013"/>
                  <a:gd name="connsiteX23" fmla="*/ 381058 w 971636"/>
                  <a:gd name="connsiteY23" fmla="*/ 285750 h 562013"/>
                  <a:gd name="connsiteX24" fmla="*/ 471545 w 971636"/>
                  <a:gd name="connsiteY24" fmla="*/ 311943 h 562013"/>
                  <a:gd name="connsiteX25" fmla="*/ 583464 w 971636"/>
                  <a:gd name="connsiteY25" fmla="*/ 390525 h 562013"/>
                  <a:gd name="connsiteX26" fmla="*/ 700145 w 971636"/>
                  <a:gd name="connsiteY26" fmla="*/ 421481 h 562013"/>
                  <a:gd name="connsiteX27" fmla="*/ 769201 w 971636"/>
                  <a:gd name="connsiteY27" fmla="*/ 414337 h 562013"/>
                  <a:gd name="connsiteX28" fmla="*/ 795395 w 971636"/>
                  <a:gd name="connsiteY28" fmla="*/ 369093 h 562013"/>
                  <a:gd name="connsiteX29" fmla="*/ 871595 w 971636"/>
                  <a:gd name="connsiteY29" fmla="*/ 359568 h 562013"/>
                  <a:gd name="connsiteX30" fmla="*/ 919220 w 971636"/>
                  <a:gd name="connsiteY30" fmla="*/ 326231 h 562013"/>
                  <a:gd name="connsiteX31" fmla="*/ 971608 w 971636"/>
                  <a:gd name="connsiteY31" fmla="*/ 352425 h 562013"/>
                  <a:gd name="connsiteX32" fmla="*/ 912076 w 971636"/>
                  <a:gd name="connsiteY32" fmla="*/ 423862 h 562013"/>
                  <a:gd name="connsiteX33" fmla="*/ 873976 w 971636"/>
                  <a:gd name="connsiteY33" fmla="*/ 485775 h 562013"/>
                  <a:gd name="connsiteX34" fmla="*/ 804920 w 971636"/>
                  <a:gd name="connsiteY34" fmla="*/ 538162 h 562013"/>
                  <a:gd name="connsiteX35" fmla="*/ 638233 w 971636"/>
                  <a:gd name="connsiteY35" fmla="*/ 526256 h 562013"/>
                  <a:gd name="connsiteX36" fmla="*/ 514408 w 971636"/>
                  <a:gd name="connsiteY36" fmla="*/ 469106 h 562013"/>
                  <a:gd name="connsiteX37" fmla="*/ 426301 w 971636"/>
                  <a:gd name="connsiteY37" fmla="*/ 414337 h 562013"/>
                  <a:gd name="connsiteX38" fmla="*/ 357245 w 971636"/>
                  <a:gd name="connsiteY38" fmla="*/ 421481 h 562013"/>
                  <a:gd name="connsiteX39" fmla="*/ 285808 w 971636"/>
                  <a:gd name="connsiteY39" fmla="*/ 509587 h 562013"/>
                  <a:gd name="connsiteX40" fmla="*/ 214370 w 971636"/>
                  <a:gd name="connsiteY40" fmla="*/ 561975 h 562013"/>
                  <a:gd name="connsiteX41" fmla="*/ 111976 w 971636"/>
                  <a:gd name="connsiteY41" fmla="*/ 516731 h 562013"/>
                  <a:gd name="connsiteX42" fmla="*/ 21489 w 971636"/>
                  <a:gd name="connsiteY42" fmla="*/ 442913 h 562013"/>
                  <a:gd name="connsiteX43" fmla="*/ 2439 w 971636"/>
                  <a:gd name="connsiteY43" fmla="*/ 321468 h 562013"/>
                  <a:gd name="connsiteX44" fmla="*/ 61970 w 971636"/>
                  <a:gd name="connsiteY44" fmla="*/ 171450 h 562013"/>
                  <a:gd name="connsiteX45" fmla="*/ 231039 w 971636"/>
                  <a:gd name="connsiteY45" fmla="*/ 61912 h 562013"/>
                  <a:gd name="connsiteX46" fmla="*/ 376295 w 971636"/>
                  <a:gd name="connsiteY46" fmla="*/ 16668 h 562013"/>
                  <a:gd name="connsiteX47" fmla="*/ 450114 w 971636"/>
                  <a:gd name="connsiteY47" fmla="*/ 0 h 562013"/>
                  <a:gd name="connsiteX0" fmla="*/ 450114 w 971636"/>
                  <a:gd name="connsiteY0" fmla="*/ 0 h 562013"/>
                  <a:gd name="connsiteX1" fmla="*/ 650139 w 971636"/>
                  <a:gd name="connsiteY1" fmla="*/ 16668 h 562013"/>
                  <a:gd name="connsiteX2" fmla="*/ 795395 w 971636"/>
                  <a:gd name="connsiteY2" fmla="*/ 88106 h 562013"/>
                  <a:gd name="connsiteX3" fmla="*/ 888264 w 971636"/>
                  <a:gd name="connsiteY3" fmla="*/ 180975 h 562013"/>
                  <a:gd name="connsiteX4" fmla="*/ 933508 w 971636"/>
                  <a:gd name="connsiteY4" fmla="*/ 271462 h 562013"/>
                  <a:gd name="connsiteX5" fmla="*/ 878739 w 971636"/>
                  <a:gd name="connsiteY5" fmla="*/ 352425 h 562013"/>
                  <a:gd name="connsiteX6" fmla="*/ 709670 w 971636"/>
                  <a:gd name="connsiteY6" fmla="*/ 369093 h 562013"/>
                  <a:gd name="connsiteX7" fmla="*/ 547745 w 971636"/>
                  <a:gd name="connsiteY7" fmla="*/ 309562 h 562013"/>
                  <a:gd name="connsiteX8" fmla="*/ 464401 w 971636"/>
                  <a:gd name="connsiteY8" fmla="*/ 271462 h 562013"/>
                  <a:gd name="connsiteX9" fmla="*/ 414395 w 971636"/>
                  <a:gd name="connsiteY9" fmla="*/ 223837 h 562013"/>
                  <a:gd name="connsiteX10" fmla="*/ 400108 w 971636"/>
                  <a:gd name="connsiteY10" fmla="*/ 178593 h 562013"/>
                  <a:gd name="connsiteX11" fmla="*/ 502501 w 971636"/>
                  <a:gd name="connsiteY11" fmla="*/ 166687 h 562013"/>
                  <a:gd name="connsiteX12" fmla="*/ 633470 w 971636"/>
                  <a:gd name="connsiteY12" fmla="*/ 235743 h 562013"/>
                  <a:gd name="connsiteX13" fmla="*/ 759676 w 971636"/>
                  <a:gd name="connsiteY13" fmla="*/ 273843 h 562013"/>
                  <a:gd name="connsiteX14" fmla="*/ 797776 w 971636"/>
                  <a:gd name="connsiteY14" fmla="*/ 240507 h 562013"/>
                  <a:gd name="connsiteX15" fmla="*/ 743007 w 971636"/>
                  <a:gd name="connsiteY15" fmla="*/ 166687 h 562013"/>
                  <a:gd name="connsiteX16" fmla="*/ 564414 w 971636"/>
                  <a:gd name="connsiteY16" fmla="*/ 104775 h 562013"/>
                  <a:gd name="connsiteX17" fmla="*/ 362008 w 971636"/>
                  <a:gd name="connsiteY17" fmla="*/ 133350 h 562013"/>
                  <a:gd name="connsiteX18" fmla="*/ 221514 w 971636"/>
                  <a:gd name="connsiteY18" fmla="*/ 207168 h 562013"/>
                  <a:gd name="connsiteX19" fmla="*/ 135789 w 971636"/>
                  <a:gd name="connsiteY19" fmla="*/ 300037 h 562013"/>
                  <a:gd name="connsiteX20" fmla="*/ 147695 w 971636"/>
                  <a:gd name="connsiteY20" fmla="*/ 414337 h 562013"/>
                  <a:gd name="connsiteX21" fmla="*/ 228658 w 971636"/>
                  <a:gd name="connsiteY21" fmla="*/ 414337 h 562013"/>
                  <a:gd name="connsiteX22" fmla="*/ 285808 w 971636"/>
                  <a:gd name="connsiteY22" fmla="*/ 347662 h 562013"/>
                  <a:gd name="connsiteX23" fmla="*/ 381058 w 971636"/>
                  <a:gd name="connsiteY23" fmla="*/ 285750 h 562013"/>
                  <a:gd name="connsiteX24" fmla="*/ 471545 w 971636"/>
                  <a:gd name="connsiteY24" fmla="*/ 311943 h 562013"/>
                  <a:gd name="connsiteX25" fmla="*/ 583464 w 971636"/>
                  <a:gd name="connsiteY25" fmla="*/ 390525 h 562013"/>
                  <a:gd name="connsiteX26" fmla="*/ 700145 w 971636"/>
                  <a:gd name="connsiteY26" fmla="*/ 421481 h 562013"/>
                  <a:gd name="connsiteX27" fmla="*/ 769201 w 971636"/>
                  <a:gd name="connsiteY27" fmla="*/ 414337 h 562013"/>
                  <a:gd name="connsiteX28" fmla="*/ 795395 w 971636"/>
                  <a:gd name="connsiteY28" fmla="*/ 369093 h 562013"/>
                  <a:gd name="connsiteX29" fmla="*/ 871595 w 971636"/>
                  <a:gd name="connsiteY29" fmla="*/ 359568 h 562013"/>
                  <a:gd name="connsiteX30" fmla="*/ 919220 w 971636"/>
                  <a:gd name="connsiteY30" fmla="*/ 326231 h 562013"/>
                  <a:gd name="connsiteX31" fmla="*/ 971608 w 971636"/>
                  <a:gd name="connsiteY31" fmla="*/ 352425 h 562013"/>
                  <a:gd name="connsiteX32" fmla="*/ 912076 w 971636"/>
                  <a:gd name="connsiteY32" fmla="*/ 423862 h 562013"/>
                  <a:gd name="connsiteX33" fmla="*/ 873976 w 971636"/>
                  <a:gd name="connsiteY33" fmla="*/ 485775 h 562013"/>
                  <a:gd name="connsiteX34" fmla="*/ 804920 w 971636"/>
                  <a:gd name="connsiteY34" fmla="*/ 538162 h 562013"/>
                  <a:gd name="connsiteX35" fmla="*/ 638233 w 971636"/>
                  <a:gd name="connsiteY35" fmla="*/ 526256 h 562013"/>
                  <a:gd name="connsiteX36" fmla="*/ 514408 w 971636"/>
                  <a:gd name="connsiteY36" fmla="*/ 469106 h 562013"/>
                  <a:gd name="connsiteX37" fmla="*/ 426301 w 971636"/>
                  <a:gd name="connsiteY37" fmla="*/ 414337 h 562013"/>
                  <a:gd name="connsiteX38" fmla="*/ 357245 w 971636"/>
                  <a:gd name="connsiteY38" fmla="*/ 421481 h 562013"/>
                  <a:gd name="connsiteX39" fmla="*/ 285808 w 971636"/>
                  <a:gd name="connsiteY39" fmla="*/ 509587 h 562013"/>
                  <a:gd name="connsiteX40" fmla="*/ 214370 w 971636"/>
                  <a:gd name="connsiteY40" fmla="*/ 561975 h 562013"/>
                  <a:gd name="connsiteX41" fmla="*/ 111976 w 971636"/>
                  <a:gd name="connsiteY41" fmla="*/ 516731 h 562013"/>
                  <a:gd name="connsiteX42" fmla="*/ 21489 w 971636"/>
                  <a:gd name="connsiteY42" fmla="*/ 442913 h 562013"/>
                  <a:gd name="connsiteX43" fmla="*/ 2439 w 971636"/>
                  <a:gd name="connsiteY43" fmla="*/ 321468 h 562013"/>
                  <a:gd name="connsiteX44" fmla="*/ 61970 w 971636"/>
                  <a:gd name="connsiteY44" fmla="*/ 171450 h 562013"/>
                  <a:gd name="connsiteX45" fmla="*/ 231039 w 971636"/>
                  <a:gd name="connsiteY45" fmla="*/ 61912 h 562013"/>
                  <a:gd name="connsiteX46" fmla="*/ 376295 w 971636"/>
                  <a:gd name="connsiteY46" fmla="*/ 16668 h 562013"/>
                  <a:gd name="connsiteX47" fmla="*/ 450114 w 971636"/>
                  <a:gd name="connsiteY47" fmla="*/ 0 h 562013"/>
                  <a:gd name="connsiteX0" fmla="*/ 450114 w 971636"/>
                  <a:gd name="connsiteY0" fmla="*/ 0 h 562013"/>
                  <a:gd name="connsiteX1" fmla="*/ 650139 w 971636"/>
                  <a:gd name="connsiteY1" fmla="*/ 16668 h 562013"/>
                  <a:gd name="connsiteX2" fmla="*/ 795395 w 971636"/>
                  <a:gd name="connsiteY2" fmla="*/ 88106 h 562013"/>
                  <a:gd name="connsiteX3" fmla="*/ 888264 w 971636"/>
                  <a:gd name="connsiteY3" fmla="*/ 180975 h 562013"/>
                  <a:gd name="connsiteX4" fmla="*/ 933508 w 971636"/>
                  <a:gd name="connsiteY4" fmla="*/ 271462 h 562013"/>
                  <a:gd name="connsiteX5" fmla="*/ 878739 w 971636"/>
                  <a:gd name="connsiteY5" fmla="*/ 352425 h 562013"/>
                  <a:gd name="connsiteX6" fmla="*/ 709670 w 971636"/>
                  <a:gd name="connsiteY6" fmla="*/ 369093 h 562013"/>
                  <a:gd name="connsiteX7" fmla="*/ 547745 w 971636"/>
                  <a:gd name="connsiteY7" fmla="*/ 309562 h 562013"/>
                  <a:gd name="connsiteX8" fmla="*/ 464401 w 971636"/>
                  <a:gd name="connsiteY8" fmla="*/ 271462 h 562013"/>
                  <a:gd name="connsiteX9" fmla="*/ 414395 w 971636"/>
                  <a:gd name="connsiteY9" fmla="*/ 223837 h 562013"/>
                  <a:gd name="connsiteX10" fmla="*/ 400108 w 971636"/>
                  <a:gd name="connsiteY10" fmla="*/ 178593 h 562013"/>
                  <a:gd name="connsiteX11" fmla="*/ 502501 w 971636"/>
                  <a:gd name="connsiteY11" fmla="*/ 166687 h 562013"/>
                  <a:gd name="connsiteX12" fmla="*/ 633470 w 971636"/>
                  <a:gd name="connsiteY12" fmla="*/ 235743 h 562013"/>
                  <a:gd name="connsiteX13" fmla="*/ 754914 w 971636"/>
                  <a:gd name="connsiteY13" fmla="*/ 266699 h 562013"/>
                  <a:gd name="connsiteX14" fmla="*/ 797776 w 971636"/>
                  <a:gd name="connsiteY14" fmla="*/ 240507 h 562013"/>
                  <a:gd name="connsiteX15" fmla="*/ 743007 w 971636"/>
                  <a:gd name="connsiteY15" fmla="*/ 166687 h 562013"/>
                  <a:gd name="connsiteX16" fmla="*/ 564414 w 971636"/>
                  <a:gd name="connsiteY16" fmla="*/ 104775 h 562013"/>
                  <a:gd name="connsiteX17" fmla="*/ 362008 w 971636"/>
                  <a:gd name="connsiteY17" fmla="*/ 133350 h 562013"/>
                  <a:gd name="connsiteX18" fmla="*/ 221514 w 971636"/>
                  <a:gd name="connsiteY18" fmla="*/ 207168 h 562013"/>
                  <a:gd name="connsiteX19" fmla="*/ 135789 w 971636"/>
                  <a:gd name="connsiteY19" fmla="*/ 300037 h 562013"/>
                  <a:gd name="connsiteX20" fmla="*/ 147695 w 971636"/>
                  <a:gd name="connsiteY20" fmla="*/ 414337 h 562013"/>
                  <a:gd name="connsiteX21" fmla="*/ 228658 w 971636"/>
                  <a:gd name="connsiteY21" fmla="*/ 414337 h 562013"/>
                  <a:gd name="connsiteX22" fmla="*/ 285808 w 971636"/>
                  <a:gd name="connsiteY22" fmla="*/ 347662 h 562013"/>
                  <a:gd name="connsiteX23" fmla="*/ 381058 w 971636"/>
                  <a:gd name="connsiteY23" fmla="*/ 285750 h 562013"/>
                  <a:gd name="connsiteX24" fmla="*/ 471545 w 971636"/>
                  <a:gd name="connsiteY24" fmla="*/ 311943 h 562013"/>
                  <a:gd name="connsiteX25" fmla="*/ 583464 w 971636"/>
                  <a:gd name="connsiteY25" fmla="*/ 390525 h 562013"/>
                  <a:gd name="connsiteX26" fmla="*/ 700145 w 971636"/>
                  <a:gd name="connsiteY26" fmla="*/ 421481 h 562013"/>
                  <a:gd name="connsiteX27" fmla="*/ 769201 w 971636"/>
                  <a:gd name="connsiteY27" fmla="*/ 414337 h 562013"/>
                  <a:gd name="connsiteX28" fmla="*/ 795395 w 971636"/>
                  <a:gd name="connsiteY28" fmla="*/ 369093 h 562013"/>
                  <a:gd name="connsiteX29" fmla="*/ 871595 w 971636"/>
                  <a:gd name="connsiteY29" fmla="*/ 359568 h 562013"/>
                  <a:gd name="connsiteX30" fmla="*/ 919220 w 971636"/>
                  <a:gd name="connsiteY30" fmla="*/ 326231 h 562013"/>
                  <a:gd name="connsiteX31" fmla="*/ 971608 w 971636"/>
                  <a:gd name="connsiteY31" fmla="*/ 352425 h 562013"/>
                  <a:gd name="connsiteX32" fmla="*/ 912076 w 971636"/>
                  <a:gd name="connsiteY32" fmla="*/ 423862 h 562013"/>
                  <a:gd name="connsiteX33" fmla="*/ 873976 w 971636"/>
                  <a:gd name="connsiteY33" fmla="*/ 485775 h 562013"/>
                  <a:gd name="connsiteX34" fmla="*/ 804920 w 971636"/>
                  <a:gd name="connsiteY34" fmla="*/ 538162 h 562013"/>
                  <a:gd name="connsiteX35" fmla="*/ 638233 w 971636"/>
                  <a:gd name="connsiteY35" fmla="*/ 526256 h 562013"/>
                  <a:gd name="connsiteX36" fmla="*/ 514408 w 971636"/>
                  <a:gd name="connsiteY36" fmla="*/ 469106 h 562013"/>
                  <a:gd name="connsiteX37" fmla="*/ 426301 w 971636"/>
                  <a:gd name="connsiteY37" fmla="*/ 414337 h 562013"/>
                  <a:gd name="connsiteX38" fmla="*/ 357245 w 971636"/>
                  <a:gd name="connsiteY38" fmla="*/ 421481 h 562013"/>
                  <a:gd name="connsiteX39" fmla="*/ 285808 w 971636"/>
                  <a:gd name="connsiteY39" fmla="*/ 509587 h 562013"/>
                  <a:gd name="connsiteX40" fmla="*/ 214370 w 971636"/>
                  <a:gd name="connsiteY40" fmla="*/ 561975 h 562013"/>
                  <a:gd name="connsiteX41" fmla="*/ 111976 w 971636"/>
                  <a:gd name="connsiteY41" fmla="*/ 516731 h 562013"/>
                  <a:gd name="connsiteX42" fmla="*/ 21489 w 971636"/>
                  <a:gd name="connsiteY42" fmla="*/ 442913 h 562013"/>
                  <a:gd name="connsiteX43" fmla="*/ 2439 w 971636"/>
                  <a:gd name="connsiteY43" fmla="*/ 321468 h 562013"/>
                  <a:gd name="connsiteX44" fmla="*/ 61970 w 971636"/>
                  <a:gd name="connsiteY44" fmla="*/ 171450 h 562013"/>
                  <a:gd name="connsiteX45" fmla="*/ 231039 w 971636"/>
                  <a:gd name="connsiteY45" fmla="*/ 61912 h 562013"/>
                  <a:gd name="connsiteX46" fmla="*/ 376295 w 971636"/>
                  <a:gd name="connsiteY46" fmla="*/ 16668 h 562013"/>
                  <a:gd name="connsiteX47" fmla="*/ 450114 w 971636"/>
                  <a:gd name="connsiteY47" fmla="*/ 0 h 562013"/>
                  <a:gd name="connsiteX0" fmla="*/ 450114 w 971642"/>
                  <a:gd name="connsiteY0" fmla="*/ 0 h 562013"/>
                  <a:gd name="connsiteX1" fmla="*/ 650139 w 971642"/>
                  <a:gd name="connsiteY1" fmla="*/ 16668 h 562013"/>
                  <a:gd name="connsiteX2" fmla="*/ 795395 w 971642"/>
                  <a:gd name="connsiteY2" fmla="*/ 88106 h 562013"/>
                  <a:gd name="connsiteX3" fmla="*/ 888264 w 971642"/>
                  <a:gd name="connsiteY3" fmla="*/ 180975 h 562013"/>
                  <a:gd name="connsiteX4" fmla="*/ 933508 w 971642"/>
                  <a:gd name="connsiteY4" fmla="*/ 271462 h 562013"/>
                  <a:gd name="connsiteX5" fmla="*/ 878739 w 971642"/>
                  <a:gd name="connsiteY5" fmla="*/ 352425 h 562013"/>
                  <a:gd name="connsiteX6" fmla="*/ 709670 w 971642"/>
                  <a:gd name="connsiteY6" fmla="*/ 369093 h 562013"/>
                  <a:gd name="connsiteX7" fmla="*/ 547745 w 971642"/>
                  <a:gd name="connsiteY7" fmla="*/ 309562 h 562013"/>
                  <a:gd name="connsiteX8" fmla="*/ 464401 w 971642"/>
                  <a:gd name="connsiteY8" fmla="*/ 271462 h 562013"/>
                  <a:gd name="connsiteX9" fmla="*/ 414395 w 971642"/>
                  <a:gd name="connsiteY9" fmla="*/ 223837 h 562013"/>
                  <a:gd name="connsiteX10" fmla="*/ 400108 w 971642"/>
                  <a:gd name="connsiteY10" fmla="*/ 178593 h 562013"/>
                  <a:gd name="connsiteX11" fmla="*/ 502501 w 971642"/>
                  <a:gd name="connsiteY11" fmla="*/ 166687 h 562013"/>
                  <a:gd name="connsiteX12" fmla="*/ 633470 w 971642"/>
                  <a:gd name="connsiteY12" fmla="*/ 235743 h 562013"/>
                  <a:gd name="connsiteX13" fmla="*/ 754914 w 971642"/>
                  <a:gd name="connsiteY13" fmla="*/ 266699 h 562013"/>
                  <a:gd name="connsiteX14" fmla="*/ 797776 w 971642"/>
                  <a:gd name="connsiteY14" fmla="*/ 240507 h 562013"/>
                  <a:gd name="connsiteX15" fmla="*/ 743007 w 971642"/>
                  <a:gd name="connsiteY15" fmla="*/ 166687 h 562013"/>
                  <a:gd name="connsiteX16" fmla="*/ 564414 w 971642"/>
                  <a:gd name="connsiteY16" fmla="*/ 104775 h 562013"/>
                  <a:gd name="connsiteX17" fmla="*/ 362008 w 971642"/>
                  <a:gd name="connsiteY17" fmla="*/ 133350 h 562013"/>
                  <a:gd name="connsiteX18" fmla="*/ 221514 w 971642"/>
                  <a:gd name="connsiteY18" fmla="*/ 207168 h 562013"/>
                  <a:gd name="connsiteX19" fmla="*/ 135789 w 971642"/>
                  <a:gd name="connsiteY19" fmla="*/ 300037 h 562013"/>
                  <a:gd name="connsiteX20" fmla="*/ 147695 w 971642"/>
                  <a:gd name="connsiteY20" fmla="*/ 414337 h 562013"/>
                  <a:gd name="connsiteX21" fmla="*/ 228658 w 971642"/>
                  <a:gd name="connsiteY21" fmla="*/ 414337 h 562013"/>
                  <a:gd name="connsiteX22" fmla="*/ 285808 w 971642"/>
                  <a:gd name="connsiteY22" fmla="*/ 347662 h 562013"/>
                  <a:gd name="connsiteX23" fmla="*/ 381058 w 971642"/>
                  <a:gd name="connsiteY23" fmla="*/ 285750 h 562013"/>
                  <a:gd name="connsiteX24" fmla="*/ 471545 w 971642"/>
                  <a:gd name="connsiteY24" fmla="*/ 311943 h 562013"/>
                  <a:gd name="connsiteX25" fmla="*/ 583464 w 971642"/>
                  <a:gd name="connsiteY25" fmla="*/ 390525 h 562013"/>
                  <a:gd name="connsiteX26" fmla="*/ 700145 w 971642"/>
                  <a:gd name="connsiteY26" fmla="*/ 421481 h 562013"/>
                  <a:gd name="connsiteX27" fmla="*/ 769201 w 971642"/>
                  <a:gd name="connsiteY27" fmla="*/ 414337 h 562013"/>
                  <a:gd name="connsiteX28" fmla="*/ 795395 w 971642"/>
                  <a:gd name="connsiteY28" fmla="*/ 369093 h 562013"/>
                  <a:gd name="connsiteX29" fmla="*/ 871595 w 971642"/>
                  <a:gd name="connsiteY29" fmla="*/ 359568 h 562013"/>
                  <a:gd name="connsiteX30" fmla="*/ 919220 w 971642"/>
                  <a:gd name="connsiteY30" fmla="*/ 326231 h 562013"/>
                  <a:gd name="connsiteX31" fmla="*/ 971608 w 971642"/>
                  <a:gd name="connsiteY31" fmla="*/ 352425 h 562013"/>
                  <a:gd name="connsiteX32" fmla="*/ 926364 w 971642"/>
                  <a:gd name="connsiteY32" fmla="*/ 435768 h 562013"/>
                  <a:gd name="connsiteX33" fmla="*/ 873976 w 971642"/>
                  <a:gd name="connsiteY33" fmla="*/ 485775 h 562013"/>
                  <a:gd name="connsiteX34" fmla="*/ 804920 w 971642"/>
                  <a:gd name="connsiteY34" fmla="*/ 538162 h 562013"/>
                  <a:gd name="connsiteX35" fmla="*/ 638233 w 971642"/>
                  <a:gd name="connsiteY35" fmla="*/ 526256 h 562013"/>
                  <a:gd name="connsiteX36" fmla="*/ 514408 w 971642"/>
                  <a:gd name="connsiteY36" fmla="*/ 469106 h 562013"/>
                  <a:gd name="connsiteX37" fmla="*/ 426301 w 971642"/>
                  <a:gd name="connsiteY37" fmla="*/ 414337 h 562013"/>
                  <a:gd name="connsiteX38" fmla="*/ 357245 w 971642"/>
                  <a:gd name="connsiteY38" fmla="*/ 421481 h 562013"/>
                  <a:gd name="connsiteX39" fmla="*/ 285808 w 971642"/>
                  <a:gd name="connsiteY39" fmla="*/ 509587 h 562013"/>
                  <a:gd name="connsiteX40" fmla="*/ 214370 w 971642"/>
                  <a:gd name="connsiteY40" fmla="*/ 561975 h 562013"/>
                  <a:gd name="connsiteX41" fmla="*/ 111976 w 971642"/>
                  <a:gd name="connsiteY41" fmla="*/ 516731 h 562013"/>
                  <a:gd name="connsiteX42" fmla="*/ 21489 w 971642"/>
                  <a:gd name="connsiteY42" fmla="*/ 442913 h 562013"/>
                  <a:gd name="connsiteX43" fmla="*/ 2439 w 971642"/>
                  <a:gd name="connsiteY43" fmla="*/ 321468 h 562013"/>
                  <a:gd name="connsiteX44" fmla="*/ 61970 w 971642"/>
                  <a:gd name="connsiteY44" fmla="*/ 171450 h 562013"/>
                  <a:gd name="connsiteX45" fmla="*/ 231039 w 971642"/>
                  <a:gd name="connsiteY45" fmla="*/ 61912 h 562013"/>
                  <a:gd name="connsiteX46" fmla="*/ 376295 w 971642"/>
                  <a:gd name="connsiteY46" fmla="*/ 16668 h 562013"/>
                  <a:gd name="connsiteX47" fmla="*/ 450114 w 971642"/>
                  <a:gd name="connsiteY47" fmla="*/ 0 h 562013"/>
                  <a:gd name="connsiteX0" fmla="*/ 450114 w 971642"/>
                  <a:gd name="connsiteY0" fmla="*/ 0 h 562013"/>
                  <a:gd name="connsiteX1" fmla="*/ 650139 w 971642"/>
                  <a:gd name="connsiteY1" fmla="*/ 16668 h 562013"/>
                  <a:gd name="connsiteX2" fmla="*/ 795395 w 971642"/>
                  <a:gd name="connsiteY2" fmla="*/ 88106 h 562013"/>
                  <a:gd name="connsiteX3" fmla="*/ 888264 w 971642"/>
                  <a:gd name="connsiteY3" fmla="*/ 180975 h 562013"/>
                  <a:gd name="connsiteX4" fmla="*/ 933508 w 971642"/>
                  <a:gd name="connsiteY4" fmla="*/ 271462 h 562013"/>
                  <a:gd name="connsiteX5" fmla="*/ 878739 w 971642"/>
                  <a:gd name="connsiteY5" fmla="*/ 352425 h 562013"/>
                  <a:gd name="connsiteX6" fmla="*/ 709670 w 971642"/>
                  <a:gd name="connsiteY6" fmla="*/ 369093 h 562013"/>
                  <a:gd name="connsiteX7" fmla="*/ 547745 w 971642"/>
                  <a:gd name="connsiteY7" fmla="*/ 309562 h 562013"/>
                  <a:gd name="connsiteX8" fmla="*/ 464401 w 971642"/>
                  <a:gd name="connsiteY8" fmla="*/ 271462 h 562013"/>
                  <a:gd name="connsiteX9" fmla="*/ 414395 w 971642"/>
                  <a:gd name="connsiteY9" fmla="*/ 223837 h 562013"/>
                  <a:gd name="connsiteX10" fmla="*/ 400108 w 971642"/>
                  <a:gd name="connsiteY10" fmla="*/ 178593 h 562013"/>
                  <a:gd name="connsiteX11" fmla="*/ 502501 w 971642"/>
                  <a:gd name="connsiteY11" fmla="*/ 166687 h 562013"/>
                  <a:gd name="connsiteX12" fmla="*/ 633470 w 971642"/>
                  <a:gd name="connsiteY12" fmla="*/ 235743 h 562013"/>
                  <a:gd name="connsiteX13" fmla="*/ 754914 w 971642"/>
                  <a:gd name="connsiteY13" fmla="*/ 266699 h 562013"/>
                  <a:gd name="connsiteX14" fmla="*/ 797776 w 971642"/>
                  <a:gd name="connsiteY14" fmla="*/ 240507 h 562013"/>
                  <a:gd name="connsiteX15" fmla="*/ 743007 w 971642"/>
                  <a:gd name="connsiteY15" fmla="*/ 166687 h 562013"/>
                  <a:gd name="connsiteX16" fmla="*/ 564414 w 971642"/>
                  <a:gd name="connsiteY16" fmla="*/ 104775 h 562013"/>
                  <a:gd name="connsiteX17" fmla="*/ 362008 w 971642"/>
                  <a:gd name="connsiteY17" fmla="*/ 133350 h 562013"/>
                  <a:gd name="connsiteX18" fmla="*/ 221514 w 971642"/>
                  <a:gd name="connsiteY18" fmla="*/ 207168 h 562013"/>
                  <a:gd name="connsiteX19" fmla="*/ 135789 w 971642"/>
                  <a:gd name="connsiteY19" fmla="*/ 300037 h 562013"/>
                  <a:gd name="connsiteX20" fmla="*/ 147695 w 971642"/>
                  <a:gd name="connsiteY20" fmla="*/ 414337 h 562013"/>
                  <a:gd name="connsiteX21" fmla="*/ 228658 w 971642"/>
                  <a:gd name="connsiteY21" fmla="*/ 414337 h 562013"/>
                  <a:gd name="connsiteX22" fmla="*/ 285808 w 971642"/>
                  <a:gd name="connsiteY22" fmla="*/ 347662 h 562013"/>
                  <a:gd name="connsiteX23" fmla="*/ 381058 w 971642"/>
                  <a:gd name="connsiteY23" fmla="*/ 285750 h 562013"/>
                  <a:gd name="connsiteX24" fmla="*/ 471545 w 971642"/>
                  <a:gd name="connsiteY24" fmla="*/ 311943 h 562013"/>
                  <a:gd name="connsiteX25" fmla="*/ 583464 w 971642"/>
                  <a:gd name="connsiteY25" fmla="*/ 390525 h 562013"/>
                  <a:gd name="connsiteX26" fmla="*/ 700145 w 971642"/>
                  <a:gd name="connsiteY26" fmla="*/ 421481 h 562013"/>
                  <a:gd name="connsiteX27" fmla="*/ 769201 w 971642"/>
                  <a:gd name="connsiteY27" fmla="*/ 414337 h 562013"/>
                  <a:gd name="connsiteX28" fmla="*/ 795395 w 971642"/>
                  <a:gd name="connsiteY28" fmla="*/ 369093 h 562013"/>
                  <a:gd name="connsiteX29" fmla="*/ 871595 w 971642"/>
                  <a:gd name="connsiteY29" fmla="*/ 359568 h 562013"/>
                  <a:gd name="connsiteX30" fmla="*/ 919220 w 971642"/>
                  <a:gd name="connsiteY30" fmla="*/ 326231 h 562013"/>
                  <a:gd name="connsiteX31" fmla="*/ 971608 w 971642"/>
                  <a:gd name="connsiteY31" fmla="*/ 352425 h 562013"/>
                  <a:gd name="connsiteX32" fmla="*/ 926364 w 971642"/>
                  <a:gd name="connsiteY32" fmla="*/ 435768 h 562013"/>
                  <a:gd name="connsiteX33" fmla="*/ 873976 w 971642"/>
                  <a:gd name="connsiteY33" fmla="*/ 495300 h 562013"/>
                  <a:gd name="connsiteX34" fmla="*/ 804920 w 971642"/>
                  <a:gd name="connsiteY34" fmla="*/ 538162 h 562013"/>
                  <a:gd name="connsiteX35" fmla="*/ 638233 w 971642"/>
                  <a:gd name="connsiteY35" fmla="*/ 526256 h 562013"/>
                  <a:gd name="connsiteX36" fmla="*/ 514408 w 971642"/>
                  <a:gd name="connsiteY36" fmla="*/ 469106 h 562013"/>
                  <a:gd name="connsiteX37" fmla="*/ 426301 w 971642"/>
                  <a:gd name="connsiteY37" fmla="*/ 414337 h 562013"/>
                  <a:gd name="connsiteX38" fmla="*/ 357245 w 971642"/>
                  <a:gd name="connsiteY38" fmla="*/ 421481 h 562013"/>
                  <a:gd name="connsiteX39" fmla="*/ 285808 w 971642"/>
                  <a:gd name="connsiteY39" fmla="*/ 509587 h 562013"/>
                  <a:gd name="connsiteX40" fmla="*/ 214370 w 971642"/>
                  <a:gd name="connsiteY40" fmla="*/ 561975 h 562013"/>
                  <a:gd name="connsiteX41" fmla="*/ 111976 w 971642"/>
                  <a:gd name="connsiteY41" fmla="*/ 516731 h 562013"/>
                  <a:gd name="connsiteX42" fmla="*/ 21489 w 971642"/>
                  <a:gd name="connsiteY42" fmla="*/ 442913 h 562013"/>
                  <a:gd name="connsiteX43" fmla="*/ 2439 w 971642"/>
                  <a:gd name="connsiteY43" fmla="*/ 321468 h 562013"/>
                  <a:gd name="connsiteX44" fmla="*/ 61970 w 971642"/>
                  <a:gd name="connsiteY44" fmla="*/ 171450 h 562013"/>
                  <a:gd name="connsiteX45" fmla="*/ 231039 w 971642"/>
                  <a:gd name="connsiteY45" fmla="*/ 61912 h 562013"/>
                  <a:gd name="connsiteX46" fmla="*/ 376295 w 971642"/>
                  <a:gd name="connsiteY46" fmla="*/ 16668 h 562013"/>
                  <a:gd name="connsiteX47" fmla="*/ 450114 w 971642"/>
                  <a:gd name="connsiteY47" fmla="*/ 0 h 562013"/>
                  <a:gd name="connsiteX0" fmla="*/ 471546 w 971642"/>
                  <a:gd name="connsiteY0" fmla="*/ 0 h 564395"/>
                  <a:gd name="connsiteX1" fmla="*/ 650139 w 971642"/>
                  <a:gd name="connsiteY1" fmla="*/ 19050 h 564395"/>
                  <a:gd name="connsiteX2" fmla="*/ 795395 w 971642"/>
                  <a:gd name="connsiteY2" fmla="*/ 90488 h 564395"/>
                  <a:gd name="connsiteX3" fmla="*/ 888264 w 971642"/>
                  <a:gd name="connsiteY3" fmla="*/ 183357 h 564395"/>
                  <a:gd name="connsiteX4" fmla="*/ 933508 w 971642"/>
                  <a:gd name="connsiteY4" fmla="*/ 273844 h 564395"/>
                  <a:gd name="connsiteX5" fmla="*/ 878739 w 971642"/>
                  <a:gd name="connsiteY5" fmla="*/ 354807 h 564395"/>
                  <a:gd name="connsiteX6" fmla="*/ 709670 w 971642"/>
                  <a:gd name="connsiteY6" fmla="*/ 371475 h 564395"/>
                  <a:gd name="connsiteX7" fmla="*/ 547745 w 971642"/>
                  <a:gd name="connsiteY7" fmla="*/ 311944 h 564395"/>
                  <a:gd name="connsiteX8" fmla="*/ 464401 w 971642"/>
                  <a:gd name="connsiteY8" fmla="*/ 273844 h 564395"/>
                  <a:gd name="connsiteX9" fmla="*/ 414395 w 971642"/>
                  <a:gd name="connsiteY9" fmla="*/ 226219 h 564395"/>
                  <a:gd name="connsiteX10" fmla="*/ 400108 w 971642"/>
                  <a:gd name="connsiteY10" fmla="*/ 180975 h 564395"/>
                  <a:gd name="connsiteX11" fmla="*/ 502501 w 971642"/>
                  <a:gd name="connsiteY11" fmla="*/ 169069 h 564395"/>
                  <a:gd name="connsiteX12" fmla="*/ 633470 w 971642"/>
                  <a:gd name="connsiteY12" fmla="*/ 238125 h 564395"/>
                  <a:gd name="connsiteX13" fmla="*/ 754914 w 971642"/>
                  <a:gd name="connsiteY13" fmla="*/ 269081 h 564395"/>
                  <a:gd name="connsiteX14" fmla="*/ 797776 w 971642"/>
                  <a:gd name="connsiteY14" fmla="*/ 242889 h 564395"/>
                  <a:gd name="connsiteX15" fmla="*/ 743007 w 971642"/>
                  <a:gd name="connsiteY15" fmla="*/ 169069 h 564395"/>
                  <a:gd name="connsiteX16" fmla="*/ 564414 w 971642"/>
                  <a:gd name="connsiteY16" fmla="*/ 107157 h 564395"/>
                  <a:gd name="connsiteX17" fmla="*/ 362008 w 971642"/>
                  <a:gd name="connsiteY17" fmla="*/ 135732 h 564395"/>
                  <a:gd name="connsiteX18" fmla="*/ 221514 w 971642"/>
                  <a:gd name="connsiteY18" fmla="*/ 209550 h 564395"/>
                  <a:gd name="connsiteX19" fmla="*/ 135789 w 971642"/>
                  <a:gd name="connsiteY19" fmla="*/ 302419 h 564395"/>
                  <a:gd name="connsiteX20" fmla="*/ 147695 w 971642"/>
                  <a:gd name="connsiteY20" fmla="*/ 416719 h 564395"/>
                  <a:gd name="connsiteX21" fmla="*/ 228658 w 971642"/>
                  <a:gd name="connsiteY21" fmla="*/ 416719 h 564395"/>
                  <a:gd name="connsiteX22" fmla="*/ 285808 w 971642"/>
                  <a:gd name="connsiteY22" fmla="*/ 350044 h 564395"/>
                  <a:gd name="connsiteX23" fmla="*/ 381058 w 971642"/>
                  <a:gd name="connsiteY23" fmla="*/ 288132 h 564395"/>
                  <a:gd name="connsiteX24" fmla="*/ 471545 w 971642"/>
                  <a:gd name="connsiteY24" fmla="*/ 314325 h 564395"/>
                  <a:gd name="connsiteX25" fmla="*/ 583464 w 971642"/>
                  <a:gd name="connsiteY25" fmla="*/ 392907 h 564395"/>
                  <a:gd name="connsiteX26" fmla="*/ 700145 w 971642"/>
                  <a:gd name="connsiteY26" fmla="*/ 423863 h 564395"/>
                  <a:gd name="connsiteX27" fmla="*/ 769201 w 971642"/>
                  <a:gd name="connsiteY27" fmla="*/ 416719 h 564395"/>
                  <a:gd name="connsiteX28" fmla="*/ 795395 w 971642"/>
                  <a:gd name="connsiteY28" fmla="*/ 371475 h 564395"/>
                  <a:gd name="connsiteX29" fmla="*/ 871595 w 971642"/>
                  <a:gd name="connsiteY29" fmla="*/ 361950 h 564395"/>
                  <a:gd name="connsiteX30" fmla="*/ 919220 w 971642"/>
                  <a:gd name="connsiteY30" fmla="*/ 328613 h 564395"/>
                  <a:gd name="connsiteX31" fmla="*/ 971608 w 971642"/>
                  <a:gd name="connsiteY31" fmla="*/ 354807 h 564395"/>
                  <a:gd name="connsiteX32" fmla="*/ 926364 w 971642"/>
                  <a:gd name="connsiteY32" fmla="*/ 438150 h 564395"/>
                  <a:gd name="connsiteX33" fmla="*/ 873976 w 971642"/>
                  <a:gd name="connsiteY33" fmla="*/ 497682 h 564395"/>
                  <a:gd name="connsiteX34" fmla="*/ 804920 w 971642"/>
                  <a:gd name="connsiteY34" fmla="*/ 540544 h 564395"/>
                  <a:gd name="connsiteX35" fmla="*/ 638233 w 971642"/>
                  <a:gd name="connsiteY35" fmla="*/ 528638 h 564395"/>
                  <a:gd name="connsiteX36" fmla="*/ 514408 w 971642"/>
                  <a:gd name="connsiteY36" fmla="*/ 471488 h 564395"/>
                  <a:gd name="connsiteX37" fmla="*/ 426301 w 971642"/>
                  <a:gd name="connsiteY37" fmla="*/ 416719 h 564395"/>
                  <a:gd name="connsiteX38" fmla="*/ 357245 w 971642"/>
                  <a:gd name="connsiteY38" fmla="*/ 423863 h 564395"/>
                  <a:gd name="connsiteX39" fmla="*/ 285808 w 971642"/>
                  <a:gd name="connsiteY39" fmla="*/ 511969 h 564395"/>
                  <a:gd name="connsiteX40" fmla="*/ 214370 w 971642"/>
                  <a:gd name="connsiteY40" fmla="*/ 564357 h 564395"/>
                  <a:gd name="connsiteX41" fmla="*/ 111976 w 971642"/>
                  <a:gd name="connsiteY41" fmla="*/ 519113 h 564395"/>
                  <a:gd name="connsiteX42" fmla="*/ 21489 w 971642"/>
                  <a:gd name="connsiteY42" fmla="*/ 445295 h 564395"/>
                  <a:gd name="connsiteX43" fmla="*/ 2439 w 971642"/>
                  <a:gd name="connsiteY43" fmla="*/ 323850 h 564395"/>
                  <a:gd name="connsiteX44" fmla="*/ 61970 w 971642"/>
                  <a:gd name="connsiteY44" fmla="*/ 173832 h 564395"/>
                  <a:gd name="connsiteX45" fmla="*/ 231039 w 971642"/>
                  <a:gd name="connsiteY45" fmla="*/ 64294 h 564395"/>
                  <a:gd name="connsiteX46" fmla="*/ 376295 w 971642"/>
                  <a:gd name="connsiteY46" fmla="*/ 19050 h 564395"/>
                  <a:gd name="connsiteX47" fmla="*/ 471546 w 971642"/>
                  <a:gd name="connsiteY47" fmla="*/ 0 h 564395"/>
                  <a:gd name="connsiteX0" fmla="*/ 471546 w 971642"/>
                  <a:gd name="connsiteY0" fmla="*/ 0 h 564395"/>
                  <a:gd name="connsiteX1" fmla="*/ 650139 w 971642"/>
                  <a:gd name="connsiteY1" fmla="*/ 19050 h 564395"/>
                  <a:gd name="connsiteX2" fmla="*/ 795395 w 971642"/>
                  <a:gd name="connsiteY2" fmla="*/ 90488 h 564395"/>
                  <a:gd name="connsiteX3" fmla="*/ 888264 w 971642"/>
                  <a:gd name="connsiteY3" fmla="*/ 183357 h 564395"/>
                  <a:gd name="connsiteX4" fmla="*/ 933508 w 971642"/>
                  <a:gd name="connsiteY4" fmla="*/ 273844 h 564395"/>
                  <a:gd name="connsiteX5" fmla="*/ 878739 w 971642"/>
                  <a:gd name="connsiteY5" fmla="*/ 354807 h 564395"/>
                  <a:gd name="connsiteX6" fmla="*/ 709670 w 971642"/>
                  <a:gd name="connsiteY6" fmla="*/ 371475 h 564395"/>
                  <a:gd name="connsiteX7" fmla="*/ 547745 w 971642"/>
                  <a:gd name="connsiteY7" fmla="*/ 311944 h 564395"/>
                  <a:gd name="connsiteX8" fmla="*/ 464401 w 971642"/>
                  <a:gd name="connsiteY8" fmla="*/ 273844 h 564395"/>
                  <a:gd name="connsiteX9" fmla="*/ 414395 w 971642"/>
                  <a:gd name="connsiteY9" fmla="*/ 226219 h 564395"/>
                  <a:gd name="connsiteX10" fmla="*/ 400108 w 971642"/>
                  <a:gd name="connsiteY10" fmla="*/ 180975 h 564395"/>
                  <a:gd name="connsiteX11" fmla="*/ 502501 w 971642"/>
                  <a:gd name="connsiteY11" fmla="*/ 169069 h 564395"/>
                  <a:gd name="connsiteX12" fmla="*/ 633470 w 971642"/>
                  <a:gd name="connsiteY12" fmla="*/ 238125 h 564395"/>
                  <a:gd name="connsiteX13" fmla="*/ 754914 w 971642"/>
                  <a:gd name="connsiteY13" fmla="*/ 269081 h 564395"/>
                  <a:gd name="connsiteX14" fmla="*/ 797776 w 971642"/>
                  <a:gd name="connsiteY14" fmla="*/ 242889 h 564395"/>
                  <a:gd name="connsiteX15" fmla="*/ 743007 w 971642"/>
                  <a:gd name="connsiteY15" fmla="*/ 169069 h 564395"/>
                  <a:gd name="connsiteX16" fmla="*/ 564414 w 971642"/>
                  <a:gd name="connsiteY16" fmla="*/ 107157 h 564395"/>
                  <a:gd name="connsiteX17" fmla="*/ 362008 w 971642"/>
                  <a:gd name="connsiteY17" fmla="*/ 135732 h 564395"/>
                  <a:gd name="connsiteX18" fmla="*/ 221514 w 971642"/>
                  <a:gd name="connsiteY18" fmla="*/ 209550 h 564395"/>
                  <a:gd name="connsiteX19" fmla="*/ 135789 w 971642"/>
                  <a:gd name="connsiteY19" fmla="*/ 302419 h 564395"/>
                  <a:gd name="connsiteX20" fmla="*/ 147695 w 971642"/>
                  <a:gd name="connsiteY20" fmla="*/ 416719 h 564395"/>
                  <a:gd name="connsiteX21" fmla="*/ 228658 w 971642"/>
                  <a:gd name="connsiteY21" fmla="*/ 416719 h 564395"/>
                  <a:gd name="connsiteX22" fmla="*/ 285808 w 971642"/>
                  <a:gd name="connsiteY22" fmla="*/ 350044 h 564395"/>
                  <a:gd name="connsiteX23" fmla="*/ 381058 w 971642"/>
                  <a:gd name="connsiteY23" fmla="*/ 288132 h 564395"/>
                  <a:gd name="connsiteX24" fmla="*/ 471545 w 971642"/>
                  <a:gd name="connsiteY24" fmla="*/ 314325 h 564395"/>
                  <a:gd name="connsiteX25" fmla="*/ 583464 w 971642"/>
                  <a:gd name="connsiteY25" fmla="*/ 392907 h 564395"/>
                  <a:gd name="connsiteX26" fmla="*/ 700145 w 971642"/>
                  <a:gd name="connsiteY26" fmla="*/ 423863 h 564395"/>
                  <a:gd name="connsiteX27" fmla="*/ 769201 w 971642"/>
                  <a:gd name="connsiteY27" fmla="*/ 416719 h 564395"/>
                  <a:gd name="connsiteX28" fmla="*/ 795395 w 971642"/>
                  <a:gd name="connsiteY28" fmla="*/ 371475 h 564395"/>
                  <a:gd name="connsiteX29" fmla="*/ 871595 w 971642"/>
                  <a:gd name="connsiteY29" fmla="*/ 361950 h 564395"/>
                  <a:gd name="connsiteX30" fmla="*/ 919220 w 971642"/>
                  <a:gd name="connsiteY30" fmla="*/ 328613 h 564395"/>
                  <a:gd name="connsiteX31" fmla="*/ 971608 w 971642"/>
                  <a:gd name="connsiteY31" fmla="*/ 354807 h 564395"/>
                  <a:gd name="connsiteX32" fmla="*/ 926364 w 971642"/>
                  <a:gd name="connsiteY32" fmla="*/ 438150 h 564395"/>
                  <a:gd name="connsiteX33" fmla="*/ 873976 w 971642"/>
                  <a:gd name="connsiteY33" fmla="*/ 497682 h 564395"/>
                  <a:gd name="connsiteX34" fmla="*/ 804920 w 971642"/>
                  <a:gd name="connsiteY34" fmla="*/ 540544 h 564395"/>
                  <a:gd name="connsiteX35" fmla="*/ 638233 w 971642"/>
                  <a:gd name="connsiteY35" fmla="*/ 528638 h 564395"/>
                  <a:gd name="connsiteX36" fmla="*/ 514408 w 971642"/>
                  <a:gd name="connsiteY36" fmla="*/ 471488 h 564395"/>
                  <a:gd name="connsiteX37" fmla="*/ 426301 w 971642"/>
                  <a:gd name="connsiteY37" fmla="*/ 416719 h 564395"/>
                  <a:gd name="connsiteX38" fmla="*/ 357245 w 971642"/>
                  <a:gd name="connsiteY38" fmla="*/ 423863 h 564395"/>
                  <a:gd name="connsiteX39" fmla="*/ 285808 w 971642"/>
                  <a:gd name="connsiteY39" fmla="*/ 511969 h 564395"/>
                  <a:gd name="connsiteX40" fmla="*/ 214370 w 971642"/>
                  <a:gd name="connsiteY40" fmla="*/ 564357 h 564395"/>
                  <a:gd name="connsiteX41" fmla="*/ 111976 w 971642"/>
                  <a:gd name="connsiteY41" fmla="*/ 519113 h 564395"/>
                  <a:gd name="connsiteX42" fmla="*/ 21489 w 971642"/>
                  <a:gd name="connsiteY42" fmla="*/ 445295 h 564395"/>
                  <a:gd name="connsiteX43" fmla="*/ 2439 w 971642"/>
                  <a:gd name="connsiteY43" fmla="*/ 323850 h 564395"/>
                  <a:gd name="connsiteX44" fmla="*/ 61970 w 971642"/>
                  <a:gd name="connsiteY44" fmla="*/ 173832 h 564395"/>
                  <a:gd name="connsiteX45" fmla="*/ 231039 w 971642"/>
                  <a:gd name="connsiteY45" fmla="*/ 64294 h 564395"/>
                  <a:gd name="connsiteX46" fmla="*/ 366770 w 971642"/>
                  <a:gd name="connsiteY46" fmla="*/ 19050 h 564395"/>
                  <a:gd name="connsiteX47" fmla="*/ 471546 w 971642"/>
                  <a:gd name="connsiteY47" fmla="*/ 0 h 564395"/>
                  <a:gd name="connsiteX0" fmla="*/ 471546 w 971642"/>
                  <a:gd name="connsiteY0" fmla="*/ 0 h 564395"/>
                  <a:gd name="connsiteX1" fmla="*/ 650139 w 971642"/>
                  <a:gd name="connsiteY1" fmla="*/ 19050 h 564395"/>
                  <a:gd name="connsiteX2" fmla="*/ 795395 w 971642"/>
                  <a:gd name="connsiteY2" fmla="*/ 90488 h 564395"/>
                  <a:gd name="connsiteX3" fmla="*/ 888264 w 971642"/>
                  <a:gd name="connsiteY3" fmla="*/ 183357 h 564395"/>
                  <a:gd name="connsiteX4" fmla="*/ 933508 w 971642"/>
                  <a:gd name="connsiteY4" fmla="*/ 273844 h 564395"/>
                  <a:gd name="connsiteX5" fmla="*/ 878739 w 971642"/>
                  <a:gd name="connsiteY5" fmla="*/ 354807 h 564395"/>
                  <a:gd name="connsiteX6" fmla="*/ 709670 w 971642"/>
                  <a:gd name="connsiteY6" fmla="*/ 371475 h 564395"/>
                  <a:gd name="connsiteX7" fmla="*/ 547745 w 971642"/>
                  <a:gd name="connsiteY7" fmla="*/ 311944 h 564395"/>
                  <a:gd name="connsiteX8" fmla="*/ 464401 w 971642"/>
                  <a:gd name="connsiteY8" fmla="*/ 273844 h 564395"/>
                  <a:gd name="connsiteX9" fmla="*/ 414395 w 971642"/>
                  <a:gd name="connsiteY9" fmla="*/ 226219 h 564395"/>
                  <a:gd name="connsiteX10" fmla="*/ 400108 w 971642"/>
                  <a:gd name="connsiteY10" fmla="*/ 180975 h 564395"/>
                  <a:gd name="connsiteX11" fmla="*/ 502501 w 971642"/>
                  <a:gd name="connsiteY11" fmla="*/ 169069 h 564395"/>
                  <a:gd name="connsiteX12" fmla="*/ 633470 w 971642"/>
                  <a:gd name="connsiteY12" fmla="*/ 238125 h 564395"/>
                  <a:gd name="connsiteX13" fmla="*/ 754914 w 971642"/>
                  <a:gd name="connsiteY13" fmla="*/ 269081 h 564395"/>
                  <a:gd name="connsiteX14" fmla="*/ 797776 w 971642"/>
                  <a:gd name="connsiteY14" fmla="*/ 242889 h 564395"/>
                  <a:gd name="connsiteX15" fmla="*/ 743007 w 971642"/>
                  <a:gd name="connsiteY15" fmla="*/ 169069 h 564395"/>
                  <a:gd name="connsiteX16" fmla="*/ 564414 w 971642"/>
                  <a:gd name="connsiteY16" fmla="*/ 107157 h 564395"/>
                  <a:gd name="connsiteX17" fmla="*/ 362008 w 971642"/>
                  <a:gd name="connsiteY17" fmla="*/ 135732 h 564395"/>
                  <a:gd name="connsiteX18" fmla="*/ 221514 w 971642"/>
                  <a:gd name="connsiteY18" fmla="*/ 209550 h 564395"/>
                  <a:gd name="connsiteX19" fmla="*/ 135789 w 971642"/>
                  <a:gd name="connsiteY19" fmla="*/ 302419 h 564395"/>
                  <a:gd name="connsiteX20" fmla="*/ 147695 w 971642"/>
                  <a:gd name="connsiteY20" fmla="*/ 416719 h 564395"/>
                  <a:gd name="connsiteX21" fmla="*/ 228658 w 971642"/>
                  <a:gd name="connsiteY21" fmla="*/ 416719 h 564395"/>
                  <a:gd name="connsiteX22" fmla="*/ 285808 w 971642"/>
                  <a:gd name="connsiteY22" fmla="*/ 350044 h 564395"/>
                  <a:gd name="connsiteX23" fmla="*/ 381058 w 971642"/>
                  <a:gd name="connsiteY23" fmla="*/ 288132 h 564395"/>
                  <a:gd name="connsiteX24" fmla="*/ 471545 w 971642"/>
                  <a:gd name="connsiteY24" fmla="*/ 314325 h 564395"/>
                  <a:gd name="connsiteX25" fmla="*/ 583464 w 971642"/>
                  <a:gd name="connsiteY25" fmla="*/ 392907 h 564395"/>
                  <a:gd name="connsiteX26" fmla="*/ 700145 w 971642"/>
                  <a:gd name="connsiteY26" fmla="*/ 423863 h 564395"/>
                  <a:gd name="connsiteX27" fmla="*/ 766820 w 971642"/>
                  <a:gd name="connsiteY27" fmla="*/ 411957 h 564395"/>
                  <a:gd name="connsiteX28" fmla="*/ 795395 w 971642"/>
                  <a:gd name="connsiteY28" fmla="*/ 371475 h 564395"/>
                  <a:gd name="connsiteX29" fmla="*/ 871595 w 971642"/>
                  <a:gd name="connsiteY29" fmla="*/ 361950 h 564395"/>
                  <a:gd name="connsiteX30" fmla="*/ 919220 w 971642"/>
                  <a:gd name="connsiteY30" fmla="*/ 328613 h 564395"/>
                  <a:gd name="connsiteX31" fmla="*/ 971608 w 971642"/>
                  <a:gd name="connsiteY31" fmla="*/ 354807 h 564395"/>
                  <a:gd name="connsiteX32" fmla="*/ 926364 w 971642"/>
                  <a:gd name="connsiteY32" fmla="*/ 438150 h 564395"/>
                  <a:gd name="connsiteX33" fmla="*/ 873976 w 971642"/>
                  <a:gd name="connsiteY33" fmla="*/ 497682 h 564395"/>
                  <a:gd name="connsiteX34" fmla="*/ 804920 w 971642"/>
                  <a:gd name="connsiteY34" fmla="*/ 540544 h 564395"/>
                  <a:gd name="connsiteX35" fmla="*/ 638233 w 971642"/>
                  <a:gd name="connsiteY35" fmla="*/ 528638 h 564395"/>
                  <a:gd name="connsiteX36" fmla="*/ 514408 w 971642"/>
                  <a:gd name="connsiteY36" fmla="*/ 471488 h 564395"/>
                  <a:gd name="connsiteX37" fmla="*/ 426301 w 971642"/>
                  <a:gd name="connsiteY37" fmla="*/ 416719 h 564395"/>
                  <a:gd name="connsiteX38" fmla="*/ 357245 w 971642"/>
                  <a:gd name="connsiteY38" fmla="*/ 423863 h 564395"/>
                  <a:gd name="connsiteX39" fmla="*/ 285808 w 971642"/>
                  <a:gd name="connsiteY39" fmla="*/ 511969 h 564395"/>
                  <a:gd name="connsiteX40" fmla="*/ 214370 w 971642"/>
                  <a:gd name="connsiteY40" fmla="*/ 564357 h 564395"/>
                  <a:gd name="connsiteX41" fmla="*/ 111976 w 971642"/>
                  <a:gd name="connsiteY41" fmla="*/ 519113 h 564395"/>
                  <a:gd name="connsiteX42" fmla="*/ 21489 w 971642"/>
                  <a:gd name="connsiteY42" fmla="*/ 445295 h 564395"/>
                  <a:gd name="connsiteX43" fmla="*/ 2439 w 971642"/>
                  <a:gd name="connsiteY43" fmla="*/ 323850 h 564395"/>
                  <a:gd name="connsiteX44" fmla="*/ 61970 w 971642"/>
                  <a:gd name="connsiteY44" fmla="*/ 173832 h 564395"/>
                  <a:gd name="connsiteX45" fmla="*/ 231039 w 971642"/>
                  <a:gd name="connsiteY45" fmla="*/ 64294 h 564395"/>
                  <a:gd name="connsiteX46" fmla="*/ 366770 w 971642"/>
                  <a:gd name="connsiteY46" fmla="*/ 19050 h 564395"/>
                  <a:gd name="connsiteX47" fmla="*/ 471546 w 971642"/>
                  <a:gd name="connsiteY47" fmla="*/ 0 h 564395"/>
                  <a:gd name="connsiteX0" fmla="*/ 471546 w 971642"/>
                  <a:gd name="connsiteY0" fmla="*/ 0 h 564395"/>
                  <a:gd name="connsiteX1" fmla="*/ 650139 w 971642"/>
                  <a:gd name="connsiteY1" fmla="*/ 19050 h 564395"/>
                  <a:gd name="connsiteX2" fmla="*/ 795395 w 971642"/>
                  <a:gd name="connsiteY2" fmla="*/ 90488 h 564395"/>
                  <a:gd name="connsiteX3" fmla="*/ 888264 w 971642"/>
                  <a:gd name="connsiteY3" fmla="*/ 183357 h 564395"/>
                  <a:gd name="connsiteX4" fmla="*/ 933508 w 971642"/>
                  <a:gd name="connsiteY4" fmla="*/ 273844 h 564395"/>
                  <a:gd name="connsiteX5" fmla="*/ 878739 w 971642"/>
                  <a:gd name="connsiteY5" fmla="*/ 354807 h 564395"/>
                  <a:gd name="connsiteX6" fmla="*/ 709670 w 971642"/>
                  <a:gd name="connsiteY6" fmla="*/ 371475 h 564395"/>
                  <a:gd name="connsiteX7" fmla="*/ 547745 w 971642"/>
                  <a:gd name="connsiteY7" fmla="*/ 311944 h 564395"/>
                  <a:gd name="connsiteX8" fmla="*/ 464401 w 971642"/>
                  <a:gd name="connsiteY8" fmla="*/ 273844 h 564395"/>
                  <a:gd name="connsiteX9" fmla="*/ 414395 w 971642"/>
                  <a:gd name="connsiteY9" fmla="*/ 226219 h 564395"/>
                  <a:gd name="connsiteX10" fmla="*/ 400108 w 971642"/>
                  <a:gd name="connsiteY10" fmla="*/ 180975 h 564395"/>
                  <a:gd name="connsiteX11" fmla="*/ 502501 w 971642"/>
                  <a:gd name="connsiteY11" fmla="*/ 169069 h 564395"/>
                  <a:gd name="connsiteX12" fmla="*/ 633470 w 971642"/>
                  <a:gd name="connsiteY12" fmla="*/ 238125 h 564395"/>
                  <a:gd name="connsiteX13" fmla="*/ 754914 w 971642"/>
                  <a:gd name="connsiteY13" fmla="*/ 269081 h 564395"/>
                  <a:gd name="connsiteX14" fmla="*/ 797776 w 971642"/>
                  <a:gd name="connsiteY14" fmla="*/ 242889 h 564395"/>
                  <a:gd name="connsiteX15" fmla="*/ 743007 w 971642"/>
                  <a:gd name="connsiteY15" fmla="*/ 169069 h 564395"/>
                  <a:gd name="connsiteX16" fmla="*/ 564414 w 971642"/>
                  <a:gd name="connsiteY16" fmla="*/ 107157 h 564395"/>
                  <a:gd name="connsiteX17" fmla="*/ 362008 w 971642"/>
                  <a:gd name="connsiteY17" fmla="*/ 135732 h 564395"/>
                  <a:gd name="connsiteX18" fmla="*/ 221514 w 971642"/>
                  <a:gd name="connsiteY18" fmla="*/ 209550 h 564395"/>
                  <a:gd name="connsiteX19" fmla="*/ 135789 w 971642"/>
                  <a:gd name="connsiteY19" fmla="*/ 302419 h 564395"/>
                  <a:gd name="connsiteX20" fmla="*/ 147695 w 971642"/>
                  <a:gd name="connsiteY20" fmla="*/ 416719 h 564395"/>
                  <a:gd name="connsiteX21" fmla="*/ 228658 w 971642"/>
                  <a:gd name="connsiteY21" fmla="*/ 416719 h 564395"/>
                  <a:gd name="connsiteX22" fmla="*/ 285808 w 971642"/>
                  <a:gd name="connsiteY22" fmla="*/ 350044 h 564395"/>
                  <a:gd name="connsiteX23" fmla="*/ 381058 w 971642"/>
                  <a:gd name="connsiteY23" fmla="*/ 288132 h 564395"/>
                  <a:gd name="connsiteX24" fmla="*/ 471545 w 971642"/>
                  <a:gd name="connsiteY24" fmla="*/ 314325 h 564395"/>
                  <a:gd name="connsiteX25" fmla="*/ 583464 w 971642"/>
                  <a:gd name="connsiteY25" fmla="*/ 392907 h 564395"/>
                  <a:gd name="connsiteX26" fmla="*/ 695383 w 971642"/>
                  <a:gd name="connsiteY26" fmla="*/ 419100 h 564395"/>
                  <a:gd name="connsiteX27" fmla="*/ 766820 w 971642"/>
                  <a:gd name="connsiteY27" fmla="*/ 411957 h 564395"/>
                  <a:gd name="connsiteX28" fmla="*/ 795395 w 971642"/>
                  <a:gd name="connsiteY28" fmla="*/ 371475 h 564395"/>
                  <a:gd name="connsiteX29" fmla="*/ 871595 w 971642"/>
                  <a:gd name="connsiteY29" fmla="*/ 361950 h 564395"/>
                  <a:gd name="connsiteX30" fmla="*/ 919220 w 971642"/>
                  <a:gd name="connsiteY30" fmla="*/ 328613 h 564395"/>
                  <a:gd name="connsiteX31" fmla="*/ 971608 w 971642"/>
                  <a:gd name="connsiteY31" fmla="*/ 354807 h 564395"/>
                  <a:gd name="connsiteX32" fmla="*/ 926364 w 971642"/>
                  <a:gd name="connsiteY32" fmla="*/ 438150 h 564395"/>
                  <a:gd name="connsiteX33" fmla="*/ 873976 w 971642"/>
                  <a:gd name="connsiteY33" fmla="*/ 497682 h 564395"/>
                  <a:gd name="connsiteX34" fmla="*/ 804920 w 971642"/>
                  <a:gd name="connsiteY34" fmla="*/ 540544 h 564395"/>
                  <a:gd name="connsiteX35" fmla="*/ 638233 w 971642"/>
                  <a:gd name="connsiteY35" fmla="*/ 528638 h 564395"/>
                  <a:gd name="connsiteX36" fmla="*/ 514408 w 971642"/>
                  <a:gd name="connsiteY36" fmla="*/ 471488 h 564395"/>
                  <a:gd name="connsiteX37" fmla="*/ 426301 w 971642"/>
                  <a:gd name="connsiteY37" fmla="*/ 416719 h 564395"/>
                  <a:gd name="connsiteX38" fmla="*/ 357245 w 971642"/>
                  <a:gd name="connsiteY38" fmla="*/ 423863 h 564395"/>
                  <a:gd name="connsiteX39" fmla="*/ 285808 w 971642"/>
                  <a:gd name="connsiteY39" fmla="*/ 511969 h 564395"/>
                  <a:gd name="connsiteX40" fmla="*/ 214370 w 971642"/>
                  <a:gd name="connsiteY40" fmla="*/ 564357 h 564395"/>
                  <a:gd name="connsiteX41" fmla="*/ 111976 w 971642"/>
                  <a:gd name="connsiteY41" fmla="*/ 519113 h 564395"/>
                  <a:gd name="connsiteX42" fmla="*/ 21489 w 971642"/>
                  <a:gd name="connsiteY42" fmla="*/ 445295 h 564395"/>
                  <a:gd name="connsiteX43" fmla="*/ 2439 w 971642"/>
                  <a:gd name="connsiteY43" fmla="*/ 323850 h 564395"/>
                  <a:gd name="connsiteX44" fmla="*/ 61970 w 971642"/>
                  <a:gd name="connsiteY44" fmla="*/ 173832 h 564395"/>
                  <a:gd name="connsiteX45" fmla="*/ 231039 w 971642"/>
                  <a:gd name="connsiteY45" fmla="*/ 64294 h 564395"/>
                  <a:gd name="connsiteX46" fmla="*/ 366770 w 971642"/>
                  <a:gd name="connsiteY46" fmla="*/ 19050 h 564395"/>
                  <a:gd name="connsiteX47" fmla="*/ 471546 w 971642"/>
                  <a:gd name="connsiteY47" fmla="*/ 0 h 564395"/>
                  <a:gd name="connsiteX0" fmla="*/ 471546 w 971642"/>
                  <a:gd name="connsiteY0" fmla="*/ 0 h 564395"/>
                  <a:gd name="connsiteX1" fmla="*/ 650139 w 971642"/>
                  <a:gd name="connsiteY1" fmla="*/ 19050 h 564395"/>
                  <a:gd name="connsiteX2" fmla="*/ 795395 w 971642"/>
                  <a:gd name="connsiteY2" fmla="*/ 90488 h 564395"/>
                  <a:gd name="connsiteX3" fmla="*/ 888264 w 971642"/>
                  <a:gd name="connsiteY3" fmla="*/ 183357 h 564395"/>
                  <a:gd name="connsiteX4" fmla="*/ 933508 w 971642"/>
                  <a:gd name="connsiteY4" fmla="*/ 273844 h 564395"/>
                  <a:gd name="connsiteX5" fmla="*/ 878739 w 971642"/>
                  <a:gd name="connsiteY5" fmla="*/ 354807 h 564395"/>
                  <a:gd name="connsiteX6" fmla="*/ 709670 w 971642"/>
                  <a:gd name="connsiteY6" fmla="*/ 371475 h 564395"/>
                  <a:gd name="connsiteX7" fmla="*/ 547745 w 971642"/>
                  <a:gd name="connsiteY7" fmla="*/ 311944 h 564395"/>
                  <a:gd name="connsiteX8" fmla="*/ 464401 w 971642"/>
                  <a:gd name="connsiteY8" fmla="*/ 273844 h 564395"/>
                  <a:gd name="connsiteX9" fmla="*/ 414395 w 971642"/>
                  <a:gd name="connsiteY9" fmla="*/ 226219 h 564395"/>
                  <a:gd name="connsiteX10" fmla="*/ 400108 w 971642"/>
                  <a:gd name="connsiteY10" fmla="*/ 180975 h 564395"/>
                  <a:gd name="connsiteX11" fmla="*/ 502501 w 971642"/>
                  <a:gd name="connsiteY11" fmla="*/ 169069 h 564395"/>
                  <a:gd name="connsiteX12" fmla="*/ 633470 w 971642"/>
                  <a:gd name="connsiteY12" fmla="*/ 238125 h 564395"/>
                  <a:gd name="connsiteX13" fmla="*/ 754914 w 971642"/>
                  <a:gd name="connsiteY13" fmla="*/ 269081 h 564395"/>
                  <a:gd name="connsiteX14" fmla="*/ 797776 w 971642"/>
                  <a:gd name="connsiteY14" fmla="*/ 242889 h 564395"/>
                  <a:gd name="connsiteX15" fmla="*/ 743007 w 971642"/>
                  <a:gd name="connsiteY15" fmla="*/ 169069 h 564395"/>
                  <a:gd name="connsiteX16" fmla="*/ 564414 w 971642"/>
                  <a:gd name="connsiteY16" fmla="*/ 107157 h 564395"/>
                  <a:gd name="connsiteX17" fmla="*/ 362008 w 971642"/>
                  <a:gd name="connsiteY17" fmla="*/ 135732 h 564395"/>
                  <a:gd name="connsiteX18" fmla="*/ 221514 w 971642"/>
                  <a:gd name="connsiteY18" fmla="*/ 209550 h 564395"/>
                  <a:gd name="connsiteX19" fmla="*/ 135789 w 971642"/>
                  <a:gd name="connsiteY19" fmla="*/ 302419 h 564395"/>
                  <a:gd name="connsiteX20" fmla="*/ 147695 w 971642"/>
                  <a:gd name="connsiteY20" fmla="*/ 416719 h 564395"/>
                  <a:gd name="connsiteX21" fmla="*/ 228658 w 971642"/>
                  <a:gd name="connsiteY21" fmla="*/ 416719 h 564395"/>
                  <a:gd name="connsiteX22" fmla="*/ 285808 w 971642"/>
                  <a:gd name="connsiteY22" fmla="*/ 350044 h 564395"/>
                  <a:gd name="connsiteX23" fmla="*/ 381058 w 971642"/>
                  <a:gd name="connsiteY23" fmla="*/ 288132 h 564395"/>
                  <a:gd name="connsiteX24" fmla="*/ 471545 w 971642"/>
                  <a:gd name="connsiteY24" fmla="*/ 314325 h 564395"/>
                  <a:gd name="connsiteX25" fmla="*/ 583464 w 971642"/>
                  <a:gd name="connsiteY25" fmla="*/ 392907 h 564395"/>
                  <a:gd name="connsiteX26" fmla="*/ 695383 w 971642"/>
                  <a:gd name="connsiteY26" fmla="*/ 419100 h 564395"/>
                  <a:gd name="connsiteX27" fmla="*/ 766820 w 971642"/>
                  <a:gd name="connsiteY27" fmla="*/ 411957 h 564395"/>
                  <a:gd name="connsiteX28" fmla="*/ 795395 w 971642"/>
                  <a:gd name="connsiteY28" fmla="*/ 371475 h 564395"/>
                  <a:gd name="connsiteX29" fmla="*/ 866833 w 971642"/>
                  <a:gd name="connsiteY29" fmla="*/ 359569 h 564395"/>
                  <a:gd name="connsiteX30" fmla="*/ 919220 w 971642"/>
                  <a:gd name="connsiteY30" fmla="*/ 328613 h 564395"/>
                  <a:gd name="connsiteX31" fmla="*/ 971608 w 971642"/>
                  <a:gd name="connsiteY31" fmla="*/ 354807 h 564395"/>
                  <a:gd name="connsiteX32" fmla="*/ 926364 w 971642"/>
                  <a:gd name="connsiteY32" fmla="*/ 438150 h 564395"/>
                  <a:gd name="connsiteX33" fmla="*/ 873976 w 971642"/>
                  <a:gd name="connsiteY33" fmla="*/ 497682 h 564395"/>
                  <a:gd name="connsiteX34" fmla="*/ 804920 w 971642"/>
                  <a:gd name="connsiteY34" fmla="*/ 540544 h 564395"/>
                  <a:gd name="connsiteX35" fmla="*/ 638233 w 971642"/>
                  <a:gd name="connsiteY35" fmla="*/ 528638 h 564395"/>
                  <a:gd name="connsiteX36" fmla="*/ 514408 w 971642"/>
                  <a:gd name="connsiteY36" fmla="*/ 471488 h 564395"/>
                  <a:gd name="connsiteX37" fmla="*/ 426301 w 971642"/>
                  <a:gd name="connsiteY37" fmla="*/ 416719 h 564395"/>
                  <a:gd name="connsiteX38" fmla="*/ 357245 w 971642"/>
                  <a:gd name="connsiteY38" fmla="*/ 423863 h 564395"/>
                  <a:gd name="connsiteX39" fmla="*/ 285808 w 971642"/>
                  <a:gd name="connsiteY39" fmla="*/ 511969 h 564395"/>
                  <a:gd name="connsiteX40" fmla="*/ 214370 w 971642"/>
                  <a:gd name="connsiteY40" fmla="*/ 564357 h 564395"/>
                  <a:gd name="connsiteX41" fmla="*/ 111976 w 971642"/>
                  <a:gd name="connsiteY41" fmla="*/ 519113 h 564395"/>
                  <a:gd name="connsiteX42" fmla="*/ 21489 w 971642"/>
                  <a:gd name="connsiteY42" fmla="*/ 445295 h 564395"/>
                  <a:gd name="connsiteX43" fmla="*/ 2439 w 971642"/>
                  <a:gd name="connsiteY43" fmla="*/ 323850 h 564395"/>
                  <a:gd name="connsiteX44" fmla="*/ 61970 w 971642"/>
                  <a:gd name="connsiteY44" fmla="*/ 173832 h 564395"/>
                  <a:gd name="connsiteX45" fmla="*/ 231039 w 971642"/>
                  <a:gd name="connsiteY45" fmla="*/ 64294 h 564395"/>
                  <a:gd name="connsiteX46" fmla="*/ 366770 w 971642"/>
                  <a:gd name="connsiteY46" fmla="*/ 19050 h 564395"/>
                  <a:gd name="connsiteX47" fmla="*/ 471546 w 971642"/>
                  <a:gd name="connsiteY47" fmla="*/ 0 h 564395"/>
                  <a:gd name="connsiteX0" fmla="*/ 471546 w 971642"/>
                  <a:gd name="connsiteY0" fmla="*/ 0 h 564395"/>
                  <a:gd name="connsiteX1" fmla="*/ 650139 w 971642"/>
                  <a:gd name="connsiteY1" fmla="*/ 19050 h 564395"/>
                  <a:gd name="connsiteX2" fmla="*/ 795395 w 971642"/>
                  <a:gd name="connsiteY2" fmla="*/ 90488 h 564395"/>
                  <a:gd name="connsiteX3" fmla="*/ 888264 w 971642"/>
                  <a:gd name="connsiteY3" fmla="*/ 183357 h 564395"/>
                  <a:gd name="connsiteX4" fmla="*/ 933508 w 971642"/>
                  <a:gd name="connsiteY4" fmla="*/ 273844 h 564395"/>
                  <a:gd name="connsiteX5" fmla="*/ 878739 w 971642"/>
                  <a:gd name="connsiteY5" fmla="*/ 354807 h 564395"/>
                  <a:gd name="connsiteX6" fmla="*/ 709670 w 971642"/>
                  <a:gd name="connsiteY6" fmla="*/ 371475 h 564395"/>
                  <a:gd name="connsiteX7" fmla="*/ 547745 w 971642"/>
                  <a:gd name="connsiteY7" fmla="*/ 311944 h 564395"/>
                  <a:gd name="connsiteX8" fmla="*/ 464401 w 971642"/>
                  <a:gd name="connsiteY8" fmla="*/ 273844 h 564395"/>
                  <a:gd name="connsiteX9" fmla="*/ 414395 w 971642"/>
                  <a:gd name="connsiteY9" fmla="*/ 226219 h 564395"/>
                  <a:gd name="connsiteX10" fmla="*/ 400108 w 971642"/>
                  <a:gd name="connsiteY10" fmla="*/ 180975 h 564395"/>
                  <a:gd name="connsiteX11" fmla="*/ 502501 w 971642"/>
                  <a:gd name="connsiteY11" fmla="*/ 169069 h 564395"/>
                  <a:gd name="connsiteX12" fmla="*/ 633470 w 971642"/>
                  <a:gd name="connsiteY12" fmla="*/ 238125 h 564395"/>
                  <a:gd name="connsiteX13" fmla="*/ 754914 w 971642"/>
                  <a:gd name="connsiteY13" fmla="*/ 269081 h 564395"/>
                  <a:gd name="connsiteX14" fmla="*/ 797776 w 971642"/>
                  <a:gd name="connsiteY14" fmla="*/ 242889 h 564395"/>
                  <a:gd name="connsiteX15" fmla="*/ 743007 w 971642"/>
                  <a:gd name="connsiteY15" fmla="*/ 169069 h 564395"/>
                  <a:gd name="connsiteX16" fmla="*/ 564414 w 971642"/>
                  <a:gd name="connsiteY16" fmla="*/ 107157 h 564395"/>
                  <a:gd name="connsiteX17" fmla="*/ 362008 w 971642"/>
                  <a:gd name="connsiteY17" fmla="*/ 135732 h 564395"/>
                  <a:gd name="connsiteX18" fmla="*/ 221514 w 971642"/>
                  <a:gd name="connsiteY18" fmla="*/ 209550 h 564395"/>
                  <a:gd name="connsiteX19" fmla="*/ 135789 w 971642"/>
                  <a:gd name="connsiteY19" fmla="*/ 302419 h 564395"/>
                  <a:gd name="connsiteX20" fmla="*/ 147695 w 971642"/>
                  <a:gd name="connsiteY20" fmla="*/ 416719 h 564395"/>
                  <a:gd name="connsiteX21" fmla="*/ 228658 w 971642"/>
                  <a:gd name="connsiteY21" fmla="*/ 416719 h 564395"/>
                  <a:gd name="connsiteX22" fmla="*/ 285808 w 971642"/>
                  <a:gd name="connsiteY22" fmla="*/ 350044 h 564395"/>
                  <a:gd name="connsiteX23" fmla="*/ 381058 w 971642"/>
                  <a:gd name="connsiteY23" fmla="*/ 288132 h 564395"/>
                  <a:gd name="connsiteX24" fmla="*/ 471545 w 971642"/>
                  <a:gd name="connsiteY24" fmla="*/ 314325 h 564395"/>
                  <a:gd name="connsiteX25" fmla="*/ 583464 w 971642"/>
                  <a:gd name="connsiteY25" fmla="*/ 392907 h 564395"/>
                  <a:gd name="connsiteX26" fmla="*/ 695383 w 971642"/>
                  <a:gd name="connsiteY26" fmla="*/ 419100 h 564395"/>
                  <a:gd name="connsiteX27" fmla="*/ 766820 w 971642"/>
                  <a:gd name="connsiteY27" fmla="*/ 411957 h 564395"/>
                  <a:gd name="connsiteX28" fmla="*/ 795395 w 971642"/>
                  <a:gd name="connsiteY28" fmla="*/ 373857 h 564395"/>
                  <a:gd name="connsiteX29" fmla="*/ 866833 w 971642"/>
                  <a:gd name="connsiteY29" fmla="*/ 359569 h 564395"/>
                  <a:gd name="connsiteX30" fmla="*/ 919220 w 971642"/>
                  <a:gd name="connsiteY30" fmla="*/ 328613 h 564395"/>
                  <a:gd name="connsiteX31" fmla="*/ 971608 w 971642"/>
                  <a:gd name="connsiteY31" fmla="*/ 354807 h 564395"/>
                  <a:gd name="connsiteX32" fmla="*/ 926364 w 971642"/>
                  <a:gd name="connsiteY32" fmla="*/ 438150 h 564395"/>
                  <a:gd name="connsiteX33" fmla="*/ 873976 w 971642"/>
                  <a:gd name="connsiteY33" fmla="*/ 497682 h 564395"/>
                  <a:gd name="connsiteX34" fmla="*/ 804920 w 971642"/>
                  <a:gd name="connsiteY34" fmla="*/ 540544 h 564395"/>
                  <a:gd name="connsiteX35" fmla="*/ 638233 w 971642"/>
                  <a:gd name="connsiteY35" fmla="*/ 528638 h 564395"/>
                  <a:gd name="connsiteX36" fmla="*/ 514408 w 971642"/>
                  <a:gd name="connsiteY36" fmla="*/ 471488 h 564395"/>
                  <a:gd name="connsiteX37" fmla="*/ 426301 w 971642"/>
                  <a:gd name="connsiteY37" fmla="*/ 416719 h 564395"/>
                  <a:gd name="connsiteX38" fmla="*/ 357245 w 971642"/>
                  <a:gd name="connsiteY38" fmla="*/ 423863 h 564395"/>
                  <a:gd name="connsiteX39" fmla="*/ 285808 w 971642"/>
                  <a:gd name="connsiteY39" fmla="*/ 511969 h 564395"/>
                  <a:gd name="connsiteX40" fmla="*/ 214370 w 971642"/>
                  <a:gd name="connsiteY40" fmla="*/ 564357 h 564395"/>
                  <a:gd name="connsiteX41" fmla="*/ 111976 w 971642"/>
                  <a:gd name="connsiteY41" fmla="*/ 519113 h 564395"/>
                  <a:gd name="connsiteX42" fmla="*/ 21489 w 971642"/>
                  <a:gd name="connsiteY42" fmla="*/ 445295 h 564395"/>
                  <a:gd name="connsiteX43" fmla="*/ 2439 w 971642"/>
                  <a:gd name="connsiteY43" fmla="*/ 323850 h 564395"/>
                  <a:gd name="connsiteX44" fmla="*/ 61970 w 971642"/>
                  <a:gd name="connsiteY44" fmla="*/ 173832 h 564395"/>
                  <a:gd name="connsiteX45" fmla="*/ 231039 w 971642"/>
                  <a:gd name="connsiteY45" fmla="*/ 64294 h 564395"/>
                  <a:gd name="connsiteX46" fmla="*/ 366770 w 971642"/>
                  <a:gd name="connsiteY46" fmla="*/ 19050 h 564395"/>
                  <a:gd name="connsiteX47" fmla="*/ 471546 w 971642"/>
                  <a:gd name="connsiteY47" fmla="*/ 0 h 564395"/>
                  <a:gd name="connsiteX0" fmla="*/ 471546 w 971642"/>
                  <a:gd name="connsiteY0" fmla="*/ 0 h 564395"/>
                  <a:gd name="connsiteX1" fmla="*/ 650139 w 971642"/>
                  <a:gd name="connsiteY1" fmla="*/ 19050 h 564395"/>
                  <a:gd name="connsiteX2" fmla="*/ 795395 w 971642"/>
                  <a:gd name="connsiteY2" fmla="*/ 90488 h 564395"/>
                  <a:gd name="connsiteX3" fmla="*/ 888264 w 971642"/>
                  <a:gd name="connsiteY3" fmla="*/ 183357 h 564395"/>
                  <a:gd name="connsiteX4" fmla="*/ 933508 w 971642"/>
                  <a:gd name="connsiteY4" fmla="*/ 273844 h 564395"/>
                  <a:gd name="connsiteX5" fmla="*/ 878739 w 971642"/>
                  <a:gd name="connsiteY5" fmla="*/ 354807 h 564395"/>
                  <a:gd name="connsiteX6" fmla="*/ 709670 w 971642"/>
                  <a:gd name="connsiteY6" fmla="*/ 371475 h 564395"/>
                  <a:gd name="connsiteX7" fmla="*/ 547745 w 971642"/>
                  <a:gd name="connsiteY7" fmla="*/ 311944 h 564395"/>
                  <a:gd name="connsiteX8" fmla="*/ 464401 w 971642"/>
                  <a:gd name="connsiteY8" fmla="*/ 273844 h 564395"/>
                  <a:gd name="connsiteX9" fmla="*/ 414395 w 971642"/>
                  <a:gd name="connsiteY9" fmla="*/ 226219 h 564395"/>
                  <a:gd name="connsiteX10" fmla="*/ 400108 w 971642"/>
                  <a:gd name="connsiteY10" fmla="*/ 180975 h 564395"/>
                  <a:gd name="connsiteX11" fmla="*/ 502501 w 971642"/>
                  <a:gd name="connsiteY11" fmla="*/ 169069 h 564395"/>
                  <a:gd name="connsiteX12" fmla="*/ 633470 w 971642"/>
                  <a:gd name="connsiteY12" fmla="*/ 238125 h 564395"/>
                  <a:gd name="connsiteX13" fmla="*/ 754914 w 971642"/>
                  <a:gd name="connsiteY13" fmla="*/ 269081 h 564395"/>
                  <a:gd name="connsiteX14" fmla="*/ 797776 w 971642"/>
                  <a:gd name="connsiteY14" fmla="*/ 242889 h 564395"/>
                  <a:gd name="connsiteX15" fmla="*/ 743007 w 971642"/>
                  <a:gd name="connsiteY15" fmla="*/ 169069 h 564395"/>
                  <a:gd name="connsiteX16" fmla="*/ 564414 w 971642"/>
                  <a:gd name="connsiteY16" fmla="*/ 107157 h 564395"/>
                  <a:gd name="connsiteX17" fmla="*/ 362008 w 971642"/>
                  <a:gd name="connsiteY17" fmla="*/ 135732 h 564395"/>
                  <a:gd name="connsiteX18" fmla="*/ 221514 w 971642"/>
                  <a:gd name="connsiteY18" fmla="*/ 209550 h 564395"/>
                  <a:gd name="connsiteX19" fmla="*/ 135789 w 971642"/>
                  <a:gd name="connsiteY19" fmla="*/ 302419 h 564395"/>
                  <a:gd name="connsiteX20" fmla="*/ 147695 w 971642"/>
                  <a:gd name="connsiteY20" fmla="*/ 416719 h 564395"/>
                  <a:gd name="connsiteX21" fmla="*/ 228658 w 971642"/>
                  <a:gd name="connsiteY21" fmla="*/ 416719 h 564395"/>
                  <a:gd name="connsiteX22" fmla="*/ 285808 w 971642"/>
                  <a:gd name="connsiteY22" fmla="*/ 350044 h 564395"/>
                  <a:gd name="connsiteX23" fmla="*/ 381058 w 971642"/>
                  <a:gd name="connsiteY23" fmla="*/ 288132 h 564395"/>
                  <a:gd name="connsiteX24" fmla="*/ 471545 w 971642"/>
                  <a:gd name="connsiteY24" fmla="*/ 314325 h 564395"/>
                  <a:gd name="connsiteX25" fmla="*/ 583464 w 971642"/>
                  <a:gd name="connsiteY25" fmla="*/ 392907 h 564395"/>
                  <a:gd name="connsiteX26" fmla="*/ 695383 w 971642"/>
                  <a:gd name="connsiteY26" fmla="*/ 419100 h 564395"/>
                  <a:gd name="connsiteX27" fmla="*/ 766820 w 971642"/>
                  <a:gd name="connsiteY27" fmla="*/ 411957 h 564395"/>
                  <a:gd name="connsiteX28" fmla="*/ 793014 w 971642"/>
                  <a:gd name="connsiteY28" fmla="*/ 369094 h 564395"/>
                  <a:gd name="connsiteX29" fmla="*/ 866833 w 971642"/>
                  <a:gd name="connsiteY29" fmla="*/ 359569 h 564395"/>
                  <a:gd name="connsiteX30" fmla="*/ 919220 w 971642"/>
                  <a:gd name="connsiteY30" fmla="*/ 328613 h 564395"/>
                  <a:gd name="connsiteX31" fmla="*/ 971608 w 971642"/>
                  <a:gd name="connsiteY31" fmla="*/ 354807 h 564395"/>
                  <a:gd name="connsiteX32" fmla="*/ 926364 w 971642"/>
                  <a:gd name="connsiteY32" fmla="*/ 438150 h 564395"/>
                  <a:gd name="connsiteX33" fmla="*/ 873976 w 971642"/>
                  <a:gd name="connsiteY33" fmla="*/ 497682 h 564395"/>
                  <a:gd name="connsiteX34" fmla="*/ 804920 w 971642"/>
                  <a:gd name="connsiteY34" fmla="*/ 540544 h 564395"/>
                  <a:gd name="connsiteX35" fmla="*/ 638233 w 971642"/>
                  <a:gd name="connsiteY35" fmla="*/ 528638 h 564395"/>
                  <a:gd name="connsiteX36" fmla="*/ 514408 w 971642"/>
                  <a:gd name="connsiteY36" fmla="*/ 471488 h 564395"/>
                  <a:gd name="connsiteX37" fmla="*/ 426301 w 971642"/>
                  <a:gd name="connsiteY37" fmla="*/ 416719 h 564395"/>
                  <a:gd name="connsiteX38" fmla="*/ 357245 w 971642"/>
                  <a:gd name="connsiteY38" fmla="*/ 423863 h 564395"/>
                  <a:gd name="connsiteX39" fmla="*/ 285808 w 971642"/>
                  <a:gd name="connsiteY39" fmla="*/ 511969 h 564395"/>
                  <a:gd name="connsiteX40" fmla="*/ 214370 w 971642"/>
                  <a:gd name="connsiteY40" fmla="*/ 564357 h 564395"/>
                  <a:gd name="connsiteX41" fmla="*/ 111976 w 971642"/>
                  <a:gd name="connsiteY41" fmla="*/ 519113 h 564395"/>
                  <a:gd name="connsiteX42" fmla="*/ 21489 w 971642"/>
                  <a:gd name="connsiteY42" fmla="*/ 445295 h 564395"/>
                  <a:gd name="connsiteX43" fmla="*/ 2439 w 971642"/>
                  <a:gd name="connsiteY43" fmla="*/ 323850 h 564395"/>
                  <a:gd name="connsiteX44" fmla="*/ 61970 w 971642"/>
                  <a:gd name="connsiteY44" fmla="*/ 173832 h 564395"/>
                  <a:gd name="connsiteX45" fmla="*/ 231039 w 971642"/>
                  <a:gd name="connsiteY45" fmla="*/ 64294 h 564395"/>
                  <a:gd name="connsiteX46" fmla="*/ 366770 w 971642"/>
                  <a:gd name="connsiteY46" fmla="*/ 19050 h 564395"/>
                  <a:gd name="connsiteX47" fmla="*/ 471546 w 971642"/>
                  <a:gd name="connsiteY47" fmla="*/ 0 h 564395"/>
                  <a:gd name="connsiteX0" fmla="*/ 471546 w 971642"/>
                  <a:gd name="connsiteY0" fmla="*/ 0 h 564395"/>
                  <a:gd name="connsiteX1" fmla="*/ 650139 w 971642"/>
                  <a:gd name="connsiteY1" fmla="*/ 19050 h 564395"/>
                  <a:gd name="connsiteX2" fmla="*/ 795395 w 971642"/>
                  <a:gd name="connsiteY2" fmla="*/ 90488 h 564395"/>
                  <a:gd name="connsiteX3" fmla="*/ 888264 w 971642"/>
                  <a:gd name="connsiteY3" fmla="*/ 183357 h 564395"/>
                  <a:gd name="connsiteX4" fmla="*/ 933508 w 971642"/>
                  <a:gd name="connsiteY4" fmla="*/ 273844 h 564395"/>
                  <a:gd name="connsiteX5" fmla="*/ 878739 w 971642"/>
                  <a:gd name="connsiteY5" fmla="*/ 354807 h 564395"/>
                  <a:gd name="connsiteX6" fmla="*/ 709670 w 971642"/>
                  <a:gd name="connsiteY6" fmla="*/ 371475 h 564395"/>
                  <a:gd name="connsiteX7" fmla="*/ 547745 w 971642"/>
                  <a:gd name="connsiteY7" fmla="*/ 311944 h 564395"/>
                  <a:gd name="connsiteX8" fmla="*/ 464401 w 971642"/>
                  <a:gd name="connsiteY8" fmla="*/ 273844 h 564395"/>
                  <a:gd name="connsiteX9" fmla="*/ 414395 w 971642"/>
                  <a:gd name="connsiteY9" fmla="*/ 226219 h 564395"/>
                  <a:gd name="connsiteX10" fmla="*/ 400108 w 971642"/>
                  <a:gd name="connsiteY10" fmla="*/ 180975 h 564395"/>
                  <a:gd name="connsiteX11" fmla="*/ 502501 w 971642"/>
                  <a:gd name="connsiteY11" fmla="*/ 169069 h 564395"/>
                  <a:gd name="connsiteX12" fmla="*/ 633470 w 971642"/>
                  <a:gd name="connsiteY12" fmla="*/ 238125 h 564395"/>
                  <a:gd name="connsiteX13" fmla="*/ 754914 w 971642"/>
                  <a:gd name="connsiteY13" fmla="*/ 269081 h 564395"/>
                  <a:gd name="connsiteX14" fmla="*/ 797776 w 971642"/>
                  <a:gd name="connsiteY14" fmla="*/ 242889 h 564395"/>
                  <a:gd name="connsiteX15" fmla="*/ 743007 w 971642"/>
                  <a:gd name="connsiteY15" fmla="*/ 169069 h 564395"/>
                  <a:gd name="connsiteX16" fmla="*/ 564414 w 971642"/>
                  <a:gd name="connsiteY16" fmla="*/ 107157 h 564395"/>
                  <a:gd name="connsiteX17" fmla="*/ 362008 w 971642"/>
                  <a:gd name="connsiteY17" fmla="*/ 135732 h 564395"/>
                  <a:gd name="connsiteX18" fmla="*/ 221514 w 971642"/>
                  <a:gd name="connsiteY18" fmla="*/ 209550 h 564395"/>
                  <a:gd name="connsiteX19" fmla="*/ 135789 w 971642"/>
                  <a:gd name="connsiteY19" fmla="*/ 302419 h 564395"/>
                  <a:gd name="connsiteX20" fmla="*/ 147695 w 971642"/>
                  <a:gd name="connsiteY20" fmla="*/ 416719 h 564395"/>
                  <a:gd name="connsiteX21" fmla="*/ 228658 w 971642"/>
                  <a:gd name="connsiteY21" fmla="*/ 416719 h 564395"/>
                  <a:gd name="connsiteX22" fmla="*/ 285808 w 971642"/>
                  <a:gd name="connsiteY22" fmla="*/ 350044 h 564395"/>
                  <a:gd name="connsiteX23" fmla="*/ 381058 w 971642"/>
                  <a:gd name="connsiteY23" fmla="*/ 288132 h 564395"/>
                  <a:gd name="connsiteX24" fmla="*/ 471545 w 971642"/>
                  <a:gd name="connsiteY24" fmla="*/ 314325 h 564395"/>
                  <a:gd name="connsiteX25" fmla="*/ 583464 w 971642"/>
                  <a:gd name="connsiteY25" fmla="*/ 392907 h 564395"/>
                  <a:gd name="connsiteX26" fmla="*/ 695383 w 971642"/>
                  <a:gd name="connsiteY26" fmla="*/ 419100 h 564395"/>
                  <a:gd name="connsiteX27" fmla="*/ 766820 w 971642"/>
                  <a:gd name="connsiteY27" fmla="*/ 411957 h 564395"/>
                  <a:gd name="connsiteX28" fmla="*/ 788252 w 971642"/>
                  <a:gd name="connsiteY28" fmla="*/ 373857 h 564395"/>
                  <a:gd name="connsiteX29" fmla="*/ 866833 w 971642"/>
                  <a:gd name="connsiteY29" fmla="*/ 359569 h 564395"/>
                  <a:gd name="connsiteX30" fmla="*/ 919220 w 971642"/>
                  <a:gd name="connsiteY30" fmla="*/ 328613 h 564395"/>
                  <a:gd name="connsiteX31" fmla="*/ 971608 w 971642"/>
                  <a:gd name="connsiteY31" fmla="*/ 354807 h 564395"/>
                  <a:gd name="connsiteX32" fmla="*/ 926364 w 971642"/>
                  <a:gd name="connsiteY32" fmla="*/ 438150 h 564395"/>
                  <a:gd name="connsiteX33" fmla="*/ 873976 w 971642"/>
                  <a:gd name="connsiteY33" fmla="*/ 497682 h 564395"/>
                  <a:gd name="connsiteX34" fmla="*/ 804920 w 971642"/>
                  <a:gd name="connsiteY34" fmla="*/ 540544 h 564395"/>
                  <a:gd name="connsiteX35" fmla="*/ 638233 w 971642"/>
                  <a:gd name="connsiteY35" fmla="*/ 528638 h 564395"/>
                  <a:gd name="connsiteX36" fmla="*/ 514408 w 971642"/>
                  <a:gd name="connsiteY36" fmla="*/ 471488 h 564395"/>
                  <a:gd name="connsiteX37" fmla="*/ 426301 w 971642"/>
                  <a:gd name="connsiteY37" fmla="*/ 416719 h 564395"/>
                  <a:gd name="connsiteX38" fmla="*/ 357245 w 971642"/>
                  <a:gd name="connsiteY38" fmla="*/ 423863 h 564395"/>
                  <a:gd name="connsiteX39" fmla="*/ 285808 w 971642"/>
                  <a:gd name="connsiteY39" fmla="*/ 511969 h 564395"/>
                  <a:gd name="connsiteX40" fmla="*/ 214370 w 971642"/>
                  <a:gd name="connsiteY40" fmla="*/ 564357 h 564395"/>
                  <a:gd name="connsiteX41" fmla="*/ 111976 w 971642"/>
                  <a:gd name="connsiteY41" fmla="*/ 519113 h 564395"/>
                  <a:gd name="connsiteX42" fmla="*/ 21489 w 971642"/>
                  <a:gd name="connsiteY42" fmla="*/ 445295 h 564395"/>
                  <a:gd name="connsiteX43" fmla="*/ 2439 w 971642"/>
                  <a:gd name="connsiteY43" fmla="*/ 323850 h 564395"/>
                  <a:gd name="connsiteX44" fmla="*/ 61970 w 971642"/>
                  <a:gd name="connsiteY44" fmla="*/ 173832 h 564395"/>
                  <a:gd name="connsiteX45" fmla="*/ 231039 w 971642"/>
                  <a:gd name="connsiteY45" fmla="*/ 64294 h 564395"/>
                  <a:gd name="connsiteX46" fmla="*/ 366770 w 971642"/>
                  <a:gd name="connsiteY46" fmla="*/ 19050 h 564395"/>
                  <a:gd name="connsiteX47" fmla="*/ 471546 w 971642"/>
                  <a:gd name="connsiteY47" fmla="*/ 0 h 564395"/>
                  <a:gd name="connsiteX0" fmla="*/ 471546 w 971642"/>
                  <a:gd name="connsiteY0" fmla="*/ 0 h 564395"/>
                  <a:gd name="connsiteX1" fmla="*/ 650139 w 971642"/>
                  <a:gd name="connsiteY1" fmla="*/ 19050 h 564395"/>
                  <a:gd name="connsiteX2" fmla="*/ 795395 w 971642"/>
                  <a:gd name="connsiteY2" fmla="*/ 90488 h 564395"/>
                  <a:gd name="connsiteX3" fmla="*/ 888264 w 971642"/>
                  <a:gd name="connsiteY3" fmla="*/ 183357 h 564395"/>
                  <a:gd name="connsiteX4" fmla="*/ 933508 w 971642"/>
                  <a:gd name="connsiteY4" fmla="*/ 273844 h 564395"/>
                  <a:gd name="connsiteX5" fmla="*/ 873976 w 971642"/>
                  <a:gd name="connsiteY5" fmla="*/ 352425 h 564395"/>
                  <a:gd name="connsiteX6" fmla="*/ 709670 w 971642"/>
                  <a:gd name="connsiteY6" fmla="*/ 371475 h 564395"/>
                  <a:gd name="connsiteX7" fmla="*/ 547745 w 971642"/>
                  <a:gd name="connsiteY7" fmla="*/ 311944 h 564395"/>
                  <a:gd name="connsiteX8" fmla="*/ 464401 w 971642"/>
                  <a:gd name="connsiteY8" fmla="*/ 273844 h 564395"/>
                  <a:gd name="connsiteX9" fmla="*/ 414395 w 971642"/>
                  <a:gd name="connsiteY9" fmla="*/ 226219 h 564395"/>
                  <a:gd name="connsiteX10" fmla="*/ 400108 w 971642"/>
                  <a:gd name="connsiteY10" fmla="*/ 180975 h 564395"/>
                  <a:gd name="connsiteX11" fmla="*/ 502501 w 971642"/>
                  <a:gd name="connsiteY11" fmla="*/ 169069 h 564395"/>
                  <a:gd name="connsiteX12" fmla="*/ 633470 w 971642"/>
                  <a:gd name="connsiteY12" fmla="*/ 238125 h 564395"/>
                  <a:gd name="connsiteX13" fmla="*/ 754914 w 971642"/>
                  <a:gd name="connsiteY13" fmla="*/ 269081 h 564395"/>
                  <a:gd name="connsiteX14" fmla="*/ 797776 w 971642"/>
                  <a:gd name="connsiteY14" fmla="*/ 242889 h 564395"/>
                  <a:gd name="connsiteX15" fmla="*/ 743007 w 971642"/>
                  <a:gd name="connsiteY15" fmla="*/ 169069 h 564395"/>
                  <a:gd name="connsiteX16" fmla="*/ 564414 w 971642"/>
                  <a:gd name="connsiteY16" fmla="*/ 107157 h 564395"/>
                  <a:gd name="connsiteX17" fmla="*/ 362008 w 971642"/>
                  <a:gd name="connsiteY17" fmla="*/ 135732 h 564395"/>
                  <a:gd name="connsiteX18" fmla="*/ 221514 w 971642"/>
                  <a:gd name="connsiteY18" fmla="*/ 209550 h 564395"/>
                  <a:gd name="connsiteX19" fmla="*/ 135789 w 971642"/>
                  <a:gd name="connsiteY19" fmla="*/ 302419 h 564395"/>
                  <a:gd name="connsiteX20" fmla="*/ 147695 w 971642"/>
                  <a:gd name="connsiteY20" fmla="*/ 416719 h 564395"/>
                  <a:gd name="connsiteX21" fmla="*/ 228658 w 971642"/>
                  <a:gd name="connsiteY21" fmla="*/ 416719 h 564395"/>
                  <a:gd name="connsiteX22" fmla="*/ 285808 w 971642"/>
                  <a:gd name="connsiteY22" fmla="*/ 350044 h 564395"/>
                  <a:gd name="connsiteX23" fmla="*/ 381058 w 971642"/>
                  <a:gd name="connsiteY23" fmla="*/ 288132 h 564395"/>
                  <a:gd name="connsiteX24" fmla="*/ 471545 w 971642"/>
                  <a:gd name="connsiteY24" fmla="*/ 314325 h 564395"/>
                  <a:gd name="connsiteX25" fmla="*/ 583464 w 971642"/>
                  <a:gd name="connsiteY25" fmla="*/ 392907 h 564395"/>
                  <a:gd name="connsiteX26" fmla="*/ 695383 w 971642"/>
                  <a:gd name="connsiteY26" fmla="*/ 419100 h 564395"/>
                  <a:gd name="connsiteX27" fmla="*/ 766820 w 971642"/>
                  <a:gd name="connsiteY27" fmla="*/ 411957 h 564395"/>
                  <a:gd name="connsiteX28" fmla="*/ 788252 w 971642"/>
                  <a:gd name="connsiteY28" fmla="*/ 373857 h 564395"/>
                  <a:gd name="connsiteX29" fmla="*/ 866833 w 971642"/>
                  <a:gd name="connsiteY29" fmla="*/ 359569 h 564395"/>
                  <a:gd name="connsiteX30" fmla="*/ 919220 w 971642"/>
                  <a:gd name="connsiteY30" fmla="*/ 328613 h 564395"/>
                  <a:gd name="connsiteX31" fmla="*/ 971608 w 971642"/>
                  <a:gd name="connsiteY31" fmla="*/ 354807 h 564395"/>
                  <a:gd name="connsiteX32" fmla="*/ 926364 w 971642"/>
                  <a:gd name="connsiteY32" fmla="*/ 438150 h 564395"/>
                  <a:gd name="connsiteX33" fmla="*/ 873976 w 971642"/>
                  <a:gd name="connsiteY33" fmla="*/ 497682 h 564395"/>
                  <a:gd name="connsiteX34" fmla="*/ 804920 w 971642"/>
                  <a:gd name="connsiteY34" fmla="*/ 540544 h 564395"/>
                  <a:gd name="connsiteX35" fmla="*/ 638233 w 971642"/>
                  <a:gd name="connsiteY35" fmla="*/ 528638 h 564395"/>
                  <a:gd name="connsiteX36" fmla="*/ 514408 w 971642"/>
                  <a:gd name="connsiteY36" fmla="*/ 471488 h 564395"/>
                  <a:gd name="connsiteX37" fmla="*/ 426301 w 971642"/>
                  <a:gd name="connsiteY37" fmla="*/ 416719 h 564395"/>
                  <a:gd name="connsiteX38" fmla="*/ 357245 w 971642"/>
                  <a:gd name="connsiteY38" fmla="*/ 423863 h 564395"/>
                  <a:gd name="connsiteX39" fmla="*/ 285808 w 971642"/>
                  <a:gd name="connsiteY39" fmla="*/ 511969 h 564395"/>
                  <a:gd name="connsiteX40" fmla="*/ 214370 w 971642"/>
                  <a:gd name="connsiteY40" fmla="*/ 564357 h 564395"/>
                  <a:gd name="connsiteX41" fmla="*/ 111976 w 971642"/>
                  <a:gd name="connsiteY41" fmla="*/ 519113 h 564395"/>
                  <a:gd name="connsiteX42" fmla="*/ 21489 w 971642"/>
                  <a:gd name="connsiteY42" fmla="*/ 445295 h 564395"/>
                  <a:gd name="connsiteX43" fmla="*/ 2439 w 971642"/>
                  <a:gd name="connsiteY43" fmla="*/ 323850 h 564395"/>
                  <a:gd name="connsiteX44" fmla="*/ 61970 w 971642"/>
                  <a:gd name="connsiteY44" fmla="*/ 173832 h 564395"/>
                  <a:gd name="connsiteX45" fmla="*/ 231039 w 971642"/>
                  <a:gd name="connsiteY45" fmla="*/ 64294 h 564395"/>
                  <a:gd name="connsiteX46" fmla="*/ 366770 w 971642"/>
                  <a:gd name="connsiteY46" fmla="*/ 19050 h 564395"/>
                  <a:gd name="connsiteX47" fmla="*/ 471546 w 971642"/>
                  <a:gd name="connsiteY47" fmla="*/ 0 h 564395"/>
                  <a:gd name="connsiteX0" fmla="*/ 471546 w 971642"/>
                  <a:gd name="connsiteY0" fmla="*/ 0 h 564395"/>
                  <a:gd name="connsiteX1" fmla="*/ 650139 w 971642"/>
                  <a:gd name="connsiteY1" fmla="*/ 19050 h 564395"/>
                  <a:gd name="connsiteX2" fmla="*/ 795395 w 971642"/>
                  <a:gd name="connsiteY2" fmla="*/ 90488 h 564395"/>
                  <a:gd name="connsiteX3" fmla="*/ 888264 w 971642"/>
                  <a:gd name="connsiteY3" fmla="*/ 183357 h 564395"/>
                  <a:gd name="connsiteX4" fmla="*/ 933508 w 971642"/>
                  <a:gd name="connsiteY4" fmla="*/ 273844 h 564395"/>
                  <a:gd name="connsiteX5" fmla="*/ 873976 w 971642"/>
                  <a:gd name="connsiteY5" fmla="*/ 352425 h 564395"/>
                  <a:gd name="connsiteX6" fmla="*/ 709670 w 971642"/>
                  <a:gd name="connsiteY6" fmla="*/ 371475 h 564395"/>
                  <a:gd name="connsiteX7" fmla="*/ 547745 w 971642"/>
                  <a:gd name="connsiteY7" fmla="*/ 311944 h 564395"/>
                  <a:gd name="connsiteX8" fmla="*/ 464401 w 971642"/>
                  <a:gd name="connsiteY8" fmla="*/ 273844 h 564395"/>
                  <a:gd name="connsiteX9" fmla="*/ 414395 w 971642"/>
                  <a:gd name="connsiteY9" fmla="*/ 226219 h 564395"/>
                  <a:gd name="connsiteX10" fmla="*/ 400108 w 971642"/>
                  <a:gd name="connsiteY10" fmla="*/ 180975 h 564395"/>
                  <a:gd name="connsiteX11" fmla="*/ 502501 w 971642"/>
                  <a:gd name="connsiteY11" fmla="*/ 169069 h 564395"/>
                  <a:gd name="connsiteX12" fmla="*/ 633470 w 971642"/>
                  <a:gd name="connsiteY12" fmla="*/ 238125 h 564395"/>
                  <a:gd name="connsiteX13" fmla="*/ 754914 w 971642"/>
                  <a:gd name="connsiteY13" fmla="*/ 269081 h 564395"/>
                  <a:gd name="connsiteX14" fmla="*/ 797776 w 971642"/>
                  <a:gd name="connsiteY14" fmla="*/ 242889 h 564395"/>
                  <a:gd name="connsiteX15" fmla="*/ 743007 w 971642"/>
                  <a:gd name="connsiteY15" fmla="*/ 169069 h 564395"/>
                  <a:gd name="connsiteX16" fmla="*/ 564414 w 971642"/>
                  <a:gd name="connsiteY16" fmla="*/ 107157 h 564395"/>
                  <a:gd name="connsiteX17" fmla="*/ 362008 w 971642"/>
                  <a:gd name="connsiteY17" fmla="*/ 135732 h 564395"/>
                  <a:gd name="connsiteX18" fmla="*/ 221514 w 971642"/>
                  <a:gd name="connsiteY18" fmla="*/ 209550 h 564395"/>
                  <a:gd name="connsiteX19" fmla="*/ 135789 w 971642"/>
                  <a:gd name="connsiteY19" fmla="*/ 302419 h 564395"/>
                  <a:gd name="connsiteX20" fmla="*/ 147695 w 971642"/>
                  <a:gd name="connsiteY20" fmla="*/ 416719 h 564395"/>
                  <a:gd name="connsiteX21" fmla="*/ 228658 w 971642"/>
                  <a:gd name="connsiteY21" fmla="*/ 416719 h 564395"/>
                  <a:gd name="connsiteX22" fmla="*/ 285808 w 971642"/>
                  <a:gd name="connsiteY22" fmla="*/ 350044 h 564395"/>
                  <a:gd name="connsiteX23" fmla="*/ 381058 w 971642"/>
                  <a:gd name="connsiteY23" fmla="*/ 288132 h 564395"/>
                  <a:gd name="connsiteX24" fmla="*/ 471545 w 971642"/>
                  <a:gd name="connsiteY24" fmla="*/ 314325 h 564395"/>
                  <a:gd name="connsiteX25" fmla="*/ 583464 w 971642"/>
                  <a:gd name="connsiteY25" fmla="*/ 392907 h 564395"/>
                  <a:gd name="connsiteX26" fmla="*/ 695383 w 971642"/>
                  <a:gd name="connsiteY26" fmla="*/ 419100 h 564395"/>
                  <a:gd name="connsiteX27" fmla="*/ 766820 w 971642"/>
                  <a:gd name="connsiteY27" fmla="*/ 411957 h 564395"/>
                  <a:gd name="connsiteX28" fmla="*/ 788252 w 971642"/>
                  <a:gd name="connsiteY28" fmla="*/ 373857 h 564395"/>
                  <a:gd name="connsiteX29" fmla="*/ 862071 w 971642"/>
                  <a:gd name="connsiteY29" fmla="*/ 357188 h 564395"/>
                  <a:gd name="connsiteX30" fmla="*/ 919220 w 971642"/>
                  <a:gd name="connsiteY30" fmla="*/ 328613 h 564395"/>
                  <a:gd name="connsiteX31" fmla="*/ 971608 w 971642"/>
                  <a:gd name="connsiteY31" fmla="*/ 354807 h 564395"/>
                  <a:gd name="connsiteX32" fmla="*/ 926364 w 971642"/>
                  <a:gd name="connsiteY32" fmla="*/ 438150 h 564395"/>
                  <a:gd name="connsiteX33" fmla="*/ 873976 w 971642"/>
                  <a:gd name="connsiteY33" fmla="*/ 497682 h 564395"/>
                  <a:gd name="connsiteX34" fmla="*/ 804920 w 971642"/>
                  <a:gd name="connsiteY34" fmla="*/ 540544 h 564395"/>
                  <a:gd name="connsiteX35" fmla="*/ 638233 w 971642"/>
                  <a:gd name="connsiteY35" fmla="*/ 528638 h 564395"/>
                  <a:gd name="connsiteX36" fmla="*/ 514408 w 971642"/>
                  <a:gd name="connsiteY36" fmla="*/ 471488 h 564395"/>
                  <a:gd name="connsiteX37" fmla="*/ 426301 w 971642"/>
                  <a:gd name="connsiteY37" fmla="*/ 416719 h 564395"/>
                  <a:gd name="connsiteX38" fmla="*/ 357245 w 971642"/>
                  <a:gd name="connsiteY38" fmla="*/ 423863 h 564395"/>
                  <a:gd name="connsiteX39" fmla="*/ 285808 w 971642"/>
                  <a:gd name="connsiteY39" fmla="*/ 511969 h 564395"/>
                  <a:gd name="connsiteX40" fmla="*/ 214370 w 971642"/>
                  <a:gd name="connsiteY40" fmla="*/ 564357 h 564395"/>
                  <a:gd name="connsiteX41" fmla="*/ 111976 w 971642"/>
                  <a:gd name="connsiteY41" fmla="*/ 519113 h 564395"/>
                  <a:gd name="connsiteX42" fmla="*/ 21489 w 971642"/>
                  <a:gd name="connsiteY42" fmla="*/ 445295 h 564395"/>
                  <a:gd name="connsiteX43" fmla="*/ 2439 w 971642"/>
                  <a:gd name="connsiteY43" fmla="*/ 323850 h 564395"/>
                  <a:gd name="connsiteX44" fmla="*/ 61970 w 971642"/>
                  <a:gd name="connsiteY44" fmla="*/ 173832 h 564395"/>
                  <a:gd name="connsiteX45" fmla="*/ 231039 w 971642"/>
                  <a:gd name="connsiteY45" fmla="*/ 64294 h 564395"/>
                  <a:gd name="connsiteX46" fmla="*/ 366770 w 971642"/>
                  <a:gd name="connsiteY46" fmla="*/ 19050 h 564395"/>
                  <a:gd name="connsiteX47" fmla="*/ 471546 w 971642"/>
                  <a:gd name="connsiteY47" fmla="*/ 0 h 564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971642" h="564395">
                    <a:moveTo>
                      <a:pt x="471546" y="0"/>
                    </a:moveTo>
                    <a:cubicBezTo>
                      <a:pt x="518774" y="0"/>
                      <a:pt x="596164" y="3969"/>
                      <a:pt x="650139" y="19050"/>
                    </a:cubicBezTo>
                    <a:cubicBezTo>
                      <a:pt x="704114" y="34131"/>
                      <a:pt x="755708" y="63104"/>
                      <a:pt x="795395" y="90488"/>
                    </a:cubicBezTo>
                    <a:cubicBezTo>
                      <a:pt x="835083" y="117873"/>
                      <a:pt x="865245" y="152798"/>
                      <a:pt x="888264" y="183357"/>
                    </a:cubicBezTo>
                    <a:cubicBezTo>
                      <a:pt x="911283" y="213916"/>
                      <a:pt x="935889" y="245666"/>
                      <a:pt x="933508" y="273844"/>
                    </a:cubicBezTo>
                    <a:cubicBezTo>
                      <a:pt x="931127" y="302022"/>
                      <a:pt x="911282" y="336153"/>
                      <a:pt x="873976" y="352425"/>
                    </a:cubicBezTo>
                    <a:cubicBezTo>
                      <a:pt x="836670" y="368697"/>
                      <a:pt x="764042" y="378222"/>
                      <a:pt x="709670" y="371475"/>
                    </a:cubicBezTo>
                    <a:cubicBezTo>
                      <a:pt x="655298" y="364728"/>
                      <a:pt x="588623" y="328216"/>
                      <a:pt x="547745" y="311944"/>
                    </a:cubicBezTo>
                    <a:cubicBezTo>
                      <a:pt x="506867" y="295672"/>
                      <a:pt x="486626" y="288132"/>
                      <a:pt x="464401" y="273844"/>
                    </a:cubicBezTo>
                    <a:cubicBezTo>
                      <a:pt x="442176" y="259556"/>
                      <a:pt x="425110" y="241697"/>
                      <a:pt x="414395" y="226219"/>
                    </a:cubicBezTo>
                    <a:cubicBezTo>
                      <a:pt x="403680" y="210741"/>
                      <a:pt x="385424" y="190500"/>
                      <a:pt x="400108" y="180975"/>
                    </a:cubicBezTo>
                    <a:cubicBezTo>
                      <a:pt x="414792" y="171450"/>
                      <a:pt x="463607" y="159544"/>
                      <a:pt x="502501" y="169069"/>
                    </a:cubicBezTo>
                    <a:cubicBezTo>
                      <a:pt x="541395" y="178594"/>
                      <a:pt x="591401" y="221456"/>
                      <a:pt x="633470" y="238125"/>
                    </a:cubicBezTo>
                    <a:cubicBezTo>
                      <a:pt x="675539" y="254794"/>
                      <a:pt x="727530" y="268287"/>
                      <a:pt x="754914" y="269081"/>
                    </a:cubicBezTo>
                    <a:cubicBezTo>
                      <a:pt x="782298" y="269875"/>
                      <a:pt x="799761" y="259558"/>
                      <a:pt x="797776" y="242889"/>
                    </a:cubicBezTo>
                    <a:cubicBezTo>
                      <a:pt x="795791" y="226220"/>
                      <a:pt x="781901" y="191691"/>
                      <a:pt x="743007" y="169069"/>
                    </a:cubicBezTo>
                    <a:cubicBezTo>
                      <a:pt x="704113" y="146447"/>
                      <a:pt x="627914" y="112713"/>
                      <a:pt x="564414" y="107157"/>
                    </a:cubicBezTo>
                    <a:cubicBezTo>
                      <a:pt x="500914" y="101601"/>
                      <a:pt x="419158" y="118667"/>
                      <a:pt x="362008" y="135732"/>
                    </a:cubicBezTo>
                    <a:cubicBezTo>
                      <a:pt x="304858" y="152797"/>
                      <a:pt x="259217" y="181769"/>
                      <a:pt x="221514" y="209550"/>
                    </a:cubicBezTo>
                    <a:cubicBezTo>
                      <a:pt x="183811" y="237331"/>
                      <a:pt x="148092" y="267891"/>
                      <a:pt x="135789" y="302419"/>
                    </a:cubicBezTo>
                    <a:cubicBezTo>
                      <a:pt x="123486" y="336947"/>
                      <a:pt x="132217" y="397669"/>
                      <a:pt x="147695" y="416719"/>
                    </a:cubicBezTo>
                    <a:cubicBezTo>
                      <a:pt x="163173" y="435769"/>
                      <a:pt x="205639" y="427831"/>
                      <a:pt x="228658" y="416719"/>
                    </a:cubicBezTo>
                    <a:cubicBezTo>
                      <a:pt x="251677" y="405607"/>
                      <a:pt x="260408" y="371475"/>
                      <a:pt x="285808" y="350044"/>
                    </a:cubicBezTo>
                    <a:cubicBezTo>
                      <a:pt x="311208" y="328613"/>
                      <a:pt x="350102" y="294085"/>
                      <a:pt x="381058" y="288132"/>
                    </a:cubicBezTo>
                    <a:cubicBezTo>
                      <a:pt x="412014" y="282179"/>
                      <a:pt x="437811" y="296863"/>
                      <a:pt x="471545" y="314325"/>
                    </a:cubicBezTo>
                    <a:cubicBezTo>
                      <a:pt x="505279" y="331788"/>
                      <a:pt x="546158" y="375445"/>
                      <a:pt x="583464" y="392907"/>
                    </a:cubicBezTo>
                    <a:cubicBezTo>
                      <a:pt x="620770" y="410369"/>
                      <a:pt x="664824" y="415925"/>
                      <a:pt x="695383" y="419100"/>
                    </a:cubicBezTo>
                    <a:cubicBezTo>
                      <a:pt x="725942" y="422275"/>
                      <a:pt x="751342" y="419497"/>
                      <a:pt x="766820" y="411957"/>
                    </a:cubicBezTo>
                    <a:cubicBezTo>
                      <a:pt x="782298" y="404417"/>
                      <a:pt x="772377" y="382985"/>
                      <a:pt x="788252" y="373857"/>
                    </a:cubicBezTo>
                    <a:cubicBezTo>
                      <a:pt x="804127" y="364729"/>
                      <a:pt x="840243" y="364729"/>
                      <a:pt x="862071" y="357188"/>
                    </a:cubicBezTo>
                    <a:cubicBezTo>
                      <a:pt x="883899" y="349647"/>
                      <a:pt x="900964" y="329010"/>
                      <a:pt x="919220" y="328613"/>
                    </a:cubicBezTo>
                    <a:cubicBezTo>
                      <a:pt x="937476" y="328216"/>
                      <a:pt x="970417" y="336551"/>
                      <a:pt x="971608" y="354807"/>
                    </a:cubicBezTo>
                    <a:cubicBezTo>
                      <a:pt x="972799" y="373063"/>
                      <a:pt x="942636" y="414337"/>
                      <a:pt x="926364" y="438150"/>
                    </a:cubicBezTo>
                    <a:cubicBezTo>
                      <a:pt x="910092" y="461963"/>
                      <a:pt x="894217" y="480616"/>
                      <a:pt x="873976" y="497682"/>
                    </a:cubicBezTo>
                    <a:cubicBezTo>
                      <a:pt x="853735" y="514748"/>
                      <a:pt x="844210" y="535385"/>
                      <a:pt x="804920" y="540544"/>
                    </a:cubicBezTo>
                    <a:cubicBezTo>
                      <a:pt x="765630" y="545703"/>
                      <a:pt x="686652" y="540147"/>
                      <a:pt x="638233" y="528638"/>
                    </a:cubicBezTo>
                    <a:cubicBezTo>
                      <a:pt x="589814" y="517129"/>
                      <a:pt x="549730" y="490141"/>
                      <a:pt x="514408" y="471488"/>
                    </a:cubicBezTo>
                    <a:cubicBezTo>
                      <a:pt x="479086" y="452835"/>
                      <a:pt x="452495" y="424656"/>
                      <a:pt x="426301" y="416719"/>
                    </a:cubicBezTo>
                    <a:cubicBezTo>
                      <a:pt x="400107" y="408782"/>
                      <a:pt x="380660" y="407988"/>
                      <a:pt x="357245" y="423863"/>
                    </a:cubicBezTo>
                    <a:cubicBezTo>
                      <a:pt x="333830" y="439738"/>
                      <a:pt x="309620" y="488553"/>
                      <a:pt x="285808" y="511969"/>
                    </a:cubicBezTo>
                    <a:cubicBezTo>
                      <a:pt x="261995" y="535385"/>
                      <a:pt x="243342" y="563166"/>
                      <a:pt x="214370" y="564357"/>
                    </a:cubicBezTo>
                    <a:cubicBezTo>
                      <a:pt x="185398" y="565548"/>
                      <a:pt x="144123" y="538957"/>
                      <a:pt x="111976" y="519113"/>
                    </a:cubicBezTo>
                    <a:cubicBezTo>
                      <a:pt x="79829" y="499269"/>
                      <a:pt x="39745" y="477839"/>
                      <a:pt x="21489" y="445295"/>
                    </a:cubicBezTo>
                    <a:cubicBezTo>
                      <a:pt x="3233" y="412751"/>
                      <a:pt x="-4308" y="369094"/>
                      <a:pt x="2439" y="323850"/>
                    </a:cubicBezTo>
                    <a:cubicBezTo>
                      <a:pt x="9186" y="278606"/>
                      <a:pt x="23870" y="217091"/>
                      <a:pt x="61970" y="173832"/>
                    </a:cubicBezTo>
                    <a:cubicBezTo>
                      <a:pt x="100070" y="130573"/>
                      <a:pt x="178652" y="90091"/>
                      <a:pt x="231039" y="64294"/>
                    </a:cubicBezTo>
                    <a:cubicBezTo>
                      <a:pt x="283426" y="38497"/>
                      <a:pt x="326686" y="29766"/>
                      <a:pt x="366770" y="19050"/>
                    </a:cubicBezTo>
                    <a:cubicBezTo>
                      <a:pt x="406855" y="8334"/>
                      <a:pt x="424318" y="0"/>
                      <a:pt x="471546" y="0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2" name="任意多边形 1491"/>
              <p:cNvSpPr/>
              <p:nvPr/>
            </p:nvSpPr>
            <p:spPr>
              <a:xfrm>
                <a:off x="7617044" y="5740465"/>
                <a:ext cx="335574" cy="226060"/>
              </a:xfrm>
              <a:custGeom>
                <a:avLst/>
                <a:gdLst>
                  <a:gd name="connsiteX0" fmla="*/ 564586 w 860224"/>
                  <a:gd name="connsiteY0" fmla="*/ 1193 h 579491"/>
                  <a:gd name="connsiteX1" fmla="*/ 764611 w 860224"/>
                  <a:gd name="connsiteY1" fmla="*/ 51200 h 579491"/>
                  <a:gd name="connsiteX2" fmla="*/ 857480 w 860224"/>
                  <a:gd name="connsiteY2" fmla="*/ 175025 h 579491"/>
                  <a:gd name="connsiteX3" fmla="*/ 826524 w 860224"/>
                  <a:gd name="connsiteY3" fmla="*/ 327425 h 579491"/>
                  <a:gd name="connsiteX4" fmla="*/ 815771 w 860224"/>
                  <a:gd name="connsiteY4" fmla="*/ 346767 h 579491"/>
                  <a:gd name="connsiteX5" fmla="*/ 816500 w 860224"/>
                  <a:gd name="connsiteY5" fmla="*/ 347253 h 579491"/>
                  <a:gd name="connsiteX6" fmla="*/ 810103 w 860224"/>
                  <a:gd name="connsiteY6" fmla="*/ 358759 h 579491"/>
                  <a:gd name="connsiteX7" fmla="*/ 783804 w 860224"/>
                  <a:gd name="connsiteY7" fmla="*/ 394667 h 579491"/>
                  <a:gd name="connsiteX8" fmla="*/ 735635 w 860224"/>
                  <a:gd name="connsiteY8" fmla="*/ 451895 h 579491"/>
                  <a:gd name="connsiteX9" fmla="*/ 735376 w 860224"/>
                  <a:gd name="connsiteY9" fmla="*/ 451587 h 579491"/>
                  <a:gd name="connsiteX10" fmla="*/ 733655 w 860224"/>
                  <a:gd name="connsiteY10" fmla="*/ 453631 h 579491"/>
                  <a:gd name="connsiteX11" fmla="*/ 647930 w 860224"/>
                  <a:gd name="connsiteY11" fmla="*/ 544118 h 579491"/>
                  <a:gd name="connsiteX12" fmla="*/ 613941 w 860224"/>
                  <a:gd name="connsiteY12" fmla="*/ 579223 h 579491"/>
                  <a:gd name="connsiteX13" fmla="*/ 610077 w 860224"/>
                  <a:gd name="connsiteY13" fmla="*/ 579491 h 579491"/>
                  <a:gd name="connsiteX14" fmla="*/ 600306 w 860224"/>
                  <a:gd name="connsiteY14" fmla="*/ 553643 h 579491"/>
                  <a:gd name="connsiteX15" fmla="*/ 574559 w 860224"/>
                  <a:gd name="connsiteY15" fmla="*/ 502595 h 579491"/>
                  <a:gd name="connsiteX16" fmla="*/ 556790 w 860224"/>
                  <a:gd name="connsiteY16" fmla="*/ 471526 h 579491"/>
                  <a:gd name="connsiteX17" fmla="*/ 559824 w 860224"/>
                  <a:gd name="connsiteY17" fmla="*/ 463156 h 579491"/>
                  <a:gd name="connsiteX18" fmla="*/ 674124 w 860224"/>
                  <a:gd name="connsiteY18" fmla="*/ 363143 h 579491"/>
                  <a:gd name="connsiteX19" fmla="*/ 731274 w 860224"/>
                  <a:gd name="connsiteY19" fmla="*/ 236937 h 579491"/>
                  <a:gd name="connsiteX20" fmla="*/ 719368 w 860224"/>
                  <a:gd name="connsiteY20" fmla="*/ 141687 h 579491"/>
                  <a:gd name="connsiteX21" fmla="*/ 600305 w 860224"/>
                  <a:gd name="connsiteY21" fmla="*/ 108350 h 579491"/>
                  <a:gd name="connsiteX22" fmla="*/ 476480 w 860224"/>
                  <a:gd name="connsiteY22" fmla="*/ 122637 h 579491"/>
                  <a:gd name="connsiteX23" fmla="*/ 405042 w 860224"/>
                  <a:gd name="connsiteY23" fmla="*/ 194075 h 579491"/>
                  <a:gd name="connsiteX24" fmla="*/ 331224 w 860224"/>
                  <a:gd name="connsiteY24" fmla="*/ 308375 h 579491"/>
                  <a:gd name="connsiteX25" fmla="*/ 264549 w 860224"/>
                  <a:gd name="connsiteY25" fmla="*/ 394100 h 579491"/>
                  <a:gd name="connsiteX26" fmla="*/ 193111 w 860224"/>
                  <a:gd name="connsiteY26" fmla="*/ 444106 h 579491"/>
                  <a:gd name="connsiteX27" fmla="*/ 147867 w 860224"/>
                  <a:gd name="connsiteY27" fmla="*/ 475062 h 579491"/>
                  <a:gd name="connsiteX28" fmla="*/ 116911 w 860224"/>
                  <a:gd name="connsiteY28" fmla="*/ 465537 h 579491"/>
                  <a:gd name="connsiteX29" fmla="*/ 74049 w 860224"/>
                  <a:gd name="connsiteY29" fmla="*/ 463156 h 579491"/>
                  <a:gd name="connsiteX30" fmla="*/ 230 w 860224"/>
                  <a:gd name="connsiteY30" fmla="*/ 460774 h 579491"/>
                  <a:gd name="connsiteX31" fmla="*/ 100242 w 860224"/>
                  <a:gd name="connsiteY31" fmla="*/ 363143 h 579491"/>
                  <a:gd name="connsiteX32" fmla="*/ 219305 w 860224"/>
                  <a:gd name="connsiteY32" fmla="*/ 246462 h 579491"/>
                  <a:gd name="connsiteX33" fmla="*/ 288361 w 860224"/>
                  <a:gd name="connsiteY33" fmla="*/ 125018 h 579491"/>
                  <a:gd name="connsiteX34" fmla="*/ 388373 w 860224"/>
                  <a:gd name="connsiteY34" fmla="*/ 25006 h 579491"/>
                  <a:gd name="connsiteX35" fmla="*/ 564586 w 860224"/>
                  <a:gd name="connsiteY35" fmla="*/ 1193 h 579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860224" h="579491">
                    <a:moveTo>
                      <a:pt x="564586" y="1193"/>
                    </a:moveTo>
                    <a:cubicBezTo>
                      <a:pt x="627292" y="5559"/>
                      <a:pt x="715795" y="22228"/>
                      <a:pt x="764611" y="51200"/>
                    </a:cubicBezTo>
                    <a:cubicBezTo>
                      <a:pt x="813427" y="80172"/>
                      <a:pt x="847161" y="128987"/>
                      <a:pt x="857480" y="175025"/>
                    </a:cubicBezTo>
                    <a:cubicBezTo>
                      <a:pt x="867799" y="221062"/>
                      <a:pt x="847161" y="280991"/>
                      <a:pt x="826524" y="327425"/>
                    </a:cubicBezTo>
                    <a:lnTo>
                      <a:pt x="815771" y="346767"/>
                    </a:lnTo>
                    <a:lnTo>
                      <a:pt x="816500" y="347253"/>
                    </a:lnTo>
                    <a:lnTo>
                      <a:pt x="810103" y="358759"/>
                    </a:lnTo>
                    <a:cubicBezTo>
                      <a:pt x="802045" y="371027"/>
                      <a:pt x="793081" y="383024"/>
                      <a:pt x="783804" y="394667"/>
                    </a:cubicBezTo>
                    <a:lnTo>
                      <a:pt x="735635" y="451895"/>
                    </a:lnTo>
                    <a:lnTo>
                      <a:pt x="735376" y="451587"/>
                    </a:lnTo>
                    <a:lnTo>
                      <a:pt x="733655" y="453631"/>
                    </a:lnTo>
                    <a:cubicBezTo>
                      <a:pt x="703889" y="489747"/>
                      <a:pt x="669361" y="523084"/>
                      <a:pt x="647930" y="544118"/>
                    </a:cubicBezTo>
                    <a:cubicBezTo>
                      <a:pt x="631857" y="559894"/>
                      <a:pt x="622704" y="574777"/>
                      <a:pt x="613941" y="579223"/>
                    </a:cubicBezTo>
                    <a:lnTo>
                      <a:pt x="610077" y="579491"/>
                    </a:lnTo>
                    <a:lnTo>
                      <a:pt x="600306" y="553643"/>
                    </a:lnTo>
                    <a:cubicBezTo>
                      <a:pt x="592567" y="538364"/>
                      <a:pt x="583637" y="520107"/>
                      <a:pt x="574559" y="502595"/>
                    </a:cubicBezTo>
                    <a:lnTo>
                      <a:pt x="556790" y="471526"/>
                    </a:lnTo>
                    <a:lnTo>
                      <a:pt x="559824" y="463156"/>
                    </a:lnTo>
                    <a:cubicBezTo>
                      <a:pt x="576493" y="437756"/>
                      <a:pt x="645549" y="400846"/>
                      <a:pt x="674124" y="363143"/>
                    </a:cubicBezTo>
                    <a:cubicBezTo>
                      <a:pt x="702699" y="325440"/>
                      <a:pt x="723733" y="273846"/>
                      <a:pt x="731274" y="236937"/>
                    </a:cubicBezTo>
                    <a:cubicBezTo>
                      <a:pt x="738815" y="200028"/>
                      <a:pt x="741196" y="163118"/>
                      <a:pt x="719368" y="141687"/>
                    </a:cubicBezTo>
                    <a:cubicBezTo>
                      <a:pt x="697540" y="120256"/>
                      <a:pt x="640786" y="111525"/>
                      <a:pt x="600305" y="108350"/>
                    </a:cubicBezTo>
                    <a:cubicBezTo>
                      <a:pt x="559824" y="105175"/>
                      <a:pt x="509024" y="108350"/>
                      <a:pt x="476480" y="122637"/>
                    </a:cubicBezTo>
                    <a:cubicBezTo>
                      <a:pt x="443936" y="136924"/>
                      <a:pt x="429251" y="163119"/>
                      <a:pt x="405042" y="194075"/>
                    </a:cubicBezTo>
                    <a:cubicBezTo>
                      <a:pt x="380833" y="225031"/>
                      <a:pt x="354639" y="275038"/>
                      <a:pt x="331224" y="308375"/>
                    </a:cubicBezTo>
                    <a:cubicBezTo>
                      <a:pt x="307809" y="341712"/>
                      <a:pt x="287568" y="371478"/>
                      <a:pt x="264549" y="394100"/>
                    </a:cubicBezTo>
                    <a:cubicBezTo>
                      <a:pt x="241530" y="416722"/>
                      <a:pt x="193111" y="444106"/>
                      <a:pt x="193111" y="444106"/>
                    </a:cubicBezTo>
                    <a:cubicBezTo>
                      <a:pt x="173664" y="457600"/>
                      <a:pt x="160567" y="471490"/>
                      <a:pt x="147867" y="475062"/>
                    </a:cubicBezTo>
                    <a:cubicBezTo>
                      <a:pt x="135167" y="478634"/>
                      <a:pt x="129214" y="467521"/>
                      <a:pt x="116911" y="465537"/>
                    </a:cubicBezTo>
                    <a:cubicBezTo>
                      <a:pt x="104608" y="463553"/>
                      <a:pt x="93496" y="463950"/>
                      <a:pt x="74049" y="463156"/>
                    </a:cubicBezTo>
                    <a:cubicBezTo>
                      <a:pt x="54602" y="462362"/>
                      <a:pt x="-4136" y="477443"/>
                      <a:pt x="230" y="460774"/>
                    </a:cubicBezTo>
                    <a:cubicBezTo>
                      <a:pt x="4596" y="444105"/>
                      <a:pt x="63730" y="398862"/>
                      <a:pt x="100242" y="363143"/>
                    </a:cubicBezTo>
                    <a:cubicBezTo>
                      <a:pt x="136755" y="327424"/>
                      <a:pt x="187952" y="286149"/>
                      <a:pt x="219305" y="246462"/>
                    </a:cubicBezTo>
                    <a:cubicBezTo>
                      <a:pt x="250658" y="206775"/>
                      <a:pt x="260183" y="161927"/>
                      <a:pt x="288361" y="125018"/>
                    </a:cubicBezTo>
                    <a:cubicBezTo>
                      <a:pt x="316539" y="88109"/>
                      <a:pt x="342336" y="45643"/>
                      <a:pt x="388373" y="25006"/>
                    </a:cubicBezTo>
                    <a:cubicBezTo>
                      <a:pt x="434411" y="4368"/>
                      <a:pt x="501880" y="-3173"/>
                      <a:pt x="564586" y="1193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3" name="任意多边形 1492"/>
              <p:cNvSpPr/>
              <p:nvPr/>
            </p:nvSpPr>
            <p:spPr>
              <a:xfrm>
                <a:off x="7629404" y="5877454"/>
                <a:ext cx="343673" cy="159644"/>
              </a:xfrm>
              <a:custGeom>
                <a:avLst/>
                <a:gdLst>
                  <a:gd name="connsiteX0" fmla="*/ 777572 w 876914"/>
                  <a:gd name="connsiteY0" fmla="*/ 0 h 409237"/>
                  <a:gd name="connsiteX1" fmla="*/ 781004 w 876914"/>
                  <a:gd name="connsiteY1" fmla="*/ 2287 h 409237"/>
                  <a:gd name="connsiteX2" fmla="*/ 833633 w 876914"/>
                  <a:gd name="connsiteY2" fmla="*/ 59604 h 409237"/>
                  <a:gd name="connsiteX3" fmla="*/ 876496 w 876914"/>
                  <a:gd name="connsiteY3" fmla="*/ 166761 h 409237"/>
                  <a:gd name="connsiteX4" fmla="*/ 847921 w 876914"/>
                  <a:gd name="connsiteY4" fmla="*/ 285823 h 409237"/>
                  <a:gd name="connsiteX5" fmla="*/ 736001 w 876914"/>
                  <a:gd name="connsiteY5" fmla="*/ 381073 h 409237"/>
                  <a:gd name="connsiteX6" fmla="*/ 607414 w 876914"/>
                  <a:gd name="connsiteY6" fmla="*/ 407267 h 409237"/>
                  <a:gd name="connsiteX7" fmla="*/ 495496 w 876914"/>
                  <a:gd name="connsiteY7" fmla="*/ 338211 h 409237"/>
                  <a:gd name="connsiteX8" fmla="*/ 450252 w 876914"/>
                  <a:gd name="connsiteY8" fmla="*/ 226292 h 409237"/>
                  <a:gd name="connsiteX9" fmla="*/ 409771 w 876914"/>
                  <a:gd name="connsiteY9" fmla="*/ 164379 h 409237"/>
                  <a:gd name="connsiteX10" fmla="*/ 371671 w 876914"/>
                  <a:gd name="connsiteY10" fmla="*/ 176286 h 409237"/>
                  <a:gd name="connsiteX11" fmla="*/ 316902 w 876914"/>
                  <a:gd name="connsiteY11" fmla="*/ 254867 h 409237"/>
                  <a:gd name="connsiteX12" fmla="*/ 200221 w 876914"/>
                  <a:gd name="connsiteY12" fmla="*/ 331067 h 409237"/>
                  <a:gd name="connsiteX13" fmla="*/ 69252 w 876914"/>
                  <a:gd name="connsiteY13" fmla="*/ 333449 h 409237"/>
                  <a:gd name="connsiteX14" fmla="*/ 4958 w 876914"/>
                  <a:gd name="connsiteY14" fmla="*/ 292967 h 409237"/>
                  <a:gd name="connsiteX15" fmla="*/ 9720 w 876914"/>
                  <a:gd name="connsiteY15" fmla="*/ 231054 h 409237"/>
                  <a:gd name="connsiteX16" fmla="*/ 52583 w 876914"/>
                  <a:gd name="connsiteY16" fmla="*/ 214386 h 409237"/>
                  <a:gd name="connsiteX17" fmla="*/ 145452 w 876914"/>
                  <a:gd name="connsiteY17" fmla="*/ 209623 h 409237"/>
                  <a:gd name="connsiteX18" fmla="*/ 214508 w 876914"/>
                  <a:gd name="connsiteY18" fmla="*/ 176286 h 409237"/>
                  <a:gd name="connsiteX19" fmla="*/ 250227 w 876914"/>
                  <a:gd name="connsiteY19" fmla="*/ 107229 h 409237"/>
                  <a:gd name="connsiteX20" fmla="*/ 302614 w 876914"/>
                  <a:gd name="connsiteY20" fmla="*/ 54842 h 409237"/>
                  <a:gd name="connsiteX21" fmla="*/ 381196 w 876914"/>
                  <a:gd name="connsiteY21" fmla="*/ 31029 h 409237"/>
                  <a:gd name="connsiteX22" fmla="*/ 464539 w 876914"/>
                  <a:gd name="connsiteY22" fmla="*/ 54842 h 409237"/>
                  <a:gd name="connsiteX23" fmla="*/ 512164 w 876914"/>
                  <a:gd name="connsiteY23" fmla="*/ 104848 h 409237"/>
                  <a:gd name="connsiteX24" fmla="*/ 521036 w 876914"/>
                  <a:gd name="connsiteY24" fmla="*/ 120362 h 409237"/>
                  <a:gd name="connsiteX25" fmla="*/ 538805 w 876914"/>
                  <a:gd name="connsiteY25" fmla="*/ 151431 h 409237"/>
                  <a:gd name="connsiteX26" fmla="*/ 564552 w 876914"/>
                  <a:gd name="connsiteY26" fmla="*/ 202479 h 409237"/>
                  <a:gd name="connsiteX27" fmla="*/ 574323 w 876914"/>
                  <a:gd name="connsiteY27" fmla="*/ 228327 h 409237"/>
                  <a:gd name="connsiteX28" fmla="*/ 583006 w 876914"/>
                  <a:gd name="connsiteY28" fmla="*/ 251295 h 409237"/>
                  <a:gd name="connsiteX29" fmla="*/ 605033 w 876914"/>
                  <a:gd name="connsiteY29" fmla="*/ 288204 h 409237"/>
                  <a:gd name="connsiteX30" fmla="*/ 685996 w 876914"/>
                  <a:gd name="connsiteY30" fmla="*/ 290586 h 409237"/>
                  <a:gd name="connsiteX31" fmla="*/ 740765 w 876914"/>
                  <a:gd name="connsiteY31" fmla="*/ 216767 h 409237"/>
                  <a:gd name="connsiteX32" fmla="*/ 740764 w 876914"/>
                  <a:gd name="connsiteY32" fmla="*/ 142948 h 409237"/>
                  <a:gd name="connsiteX33" fmla="*/ 715017 w 876914"/>
                  <a:gd name="connsiteY33" fmla="*/ 108717 h 409237"/>
                  <a:gd name="connsiteX34" fmla="*/ 703837 w 876914"/>
                  <a:gd name="connsiteY34" fmla="*/ 95415 h 409237"/>
                  <a:gd name="connsiteX35" fmla="*/ 747759 w 876914"/>
                  <a:gd name="connsiteY35" fmla="*/ 43233 h 409237"/>
                  <a:gd name="connsiteX36" fmla="*/ 771739 w 876914"/>
                  <a:gd name="connsiteY36" fmla="*/ 10491 h 409237"/>
                  <a:gd name="connsiteX0" fmla="*/ 787853 w 887195"/>
                  <a:gd name="connsiteY0" fmla="*/ 0 h 409237"/>
                  <a:gd name="connsiteX1" fmla="*/ 791285 w 887195"/>
                  <a:gd name="connsiteY1" fmla="*/ 2287 h 409237"/>
                  <a:gd name="connsiteX2" fmla="*/ 843914 w 887195"/>
                  <a:gd name="connsiteY2" fmla="*/ 59604 h 409237"/>
                  <a:gd name="connsiteX3" fmla="*/ 886777 w 887195"/>
                  <a:gd name="connsiteY3" fmla="*/ 166761 h 409237"/>
                  <a:gd name="connsiteX4" fmla="*/ 858202 w 887195"/>
                  <a:gd name="connsiteY4" fmla="*/ 285823 h 409237"/>
                  <a:gd name="connsiteX5" fmla="*/ 746282 w 887195"/>
                  <a:gd name="connsiteY5" fmla="*/ 381073 h 409237"/>
                  <a:gd name="connsiteX6" fmla="*/ 617695 w 887195"/>
                  <a:gd name="connsiteY6" fmla="*/ 407267 h 409237"/>
                  <a:gd name="connsiteX7" fmla="*/ 505777 w 887195"/>
                  <a:gd name="connsiteY7" fmla="*/ 338211 h 409237"/>
                  <a:gd name="connsiteX8" fmla="*/ 460533 w 887195"/>
                  <a:gd name="connsiteY8" fmla="*/ 226292 h 409237"/>
                  <a:gd name="connsiteX9" fmla="*/ 420052 w 887195"/>
                  <a:gd name="connsiteY9" fmla="*/ 164379 h 409237"/>
                  <a:gd name="connsiteX10" fmla="*/ 381952 w 887195"/>
                  <a:gd name="connsiteY10" fmla="*/ 176286 h 409237"/>
                  <a:gd name="connsiteX11" fmla="*/ 327183 w 887195"/>
                  <a:gd name="connsiteY11" fmla="*/ 254867 h 409237"/>
                  <a:gd name="connsiteX12" fmla="*/ 210502 w 887195"/>
                  <a:gd name="connsiteY12" fmla="*/ 331067 h 409237"/>
                  <a:gd name="connsiteX13" fmla="*/ 79533 w 887195"/>
                  <a:gd name="connsiteY13" fmla="*/ 333449 h 409237"/>
                  <a:gd name="connsiteX14" fmla="*/ 15239 w 887195"/>
                  <a:gd name="connsiteY14" fmla="*/ 292967 h 409237"/>
                  <a:gd name="connsiteX15" fmla="*/ 3332 w 887195"/>
                  <a:gd name="connsiteY15" fmla="*/ 245342 h 409237"/>
                  <a:gd name="connsiteX16" fmla="*/ 62864 w 887195"/>
                  <a:gd name="connsiteY16" fmla="*/ 214386 h 409237"/>
                  <a:gd name="connsiteX17" fmla="*/ 155733 w 887195"/>
                  <a:gd name="connsiteY17" fmla="*/ 209623 h 409237"/>
                  <a:gd name="connsiteX18" fmla="*/ 224789 w 887195"/>
                  <a:gd name="connsiteY18" fmla="*/ 176286 h 409237"/>
                  <a:gd name="connsiteX19" fmla="*/ 260508 w 887195"/>
                  <a:gd name="connsiteY19" fmla="*/ 107229 h 409237"/>
                  <a:gd name="connsiteX20" fmla="*/ 312895 w 887195"/>
                  <a:gd name="connsiteY20" fmla="*/ 54842 h 409237"/>
                  <a:gd name="connsiteX21" fmla="*/ 391477 w 887195"/>
                  <a:gd name="connsiteY21" fmla="*/ 31029 h 409237"/>
                  <a:gd name="connsiteX22" fmla="*/ 474820 w 887195"/>
                  <a:gd name="connsiteY22" fmla="*/ 54842 h 409237"/>
                  <a:gd name="connsiteX23" fmla="*/ 522445 w 887195"/>
                  <a:gd name="connsiteY23" fmla="*/ 104848 h 409237"/>
                  <a:gd name="connsiteX24" fmla="*/ 531317 w 887195"/>
                  <a:gd name="connsiteY24" fmla="*/ 120362 h 409237"/>
                  <a:gd name="connsiteX25" fmla="*/ 549086 w 887195"/>
                  <a:gd name="connsiteY25" fmla="*/ 151431 h 409237"/>
                  <a:gd name="connsiteX26" fmla="*/ 574833 w 887195"/>
                  <a:gd name="connsiteY26" fmla="*/ 202479 h 409237"/>
                  <a:gd name="connsiteX27" fmla="*/ 584604 w 887195"/>
                  <a:gd name="connsiteY27" fmla="*/ 228327 h 409237"/>
                  <a:gd name="connsiteX28" fmla="*/ 593287 w 887195"/>
                  <a:gd name="connsiteY28" fmla="*/ 251295 h 409237"/>
                  <a:gd name="connsiteX29" fmla="*/ 615314 w 887195"/>
                  <a:gd name="connsiteY29" fmla="*/ 288204 h 409237"/>
                  <a:gd name="connsiteX30" fmla="*/ 696277 w 887195"/>
                  <a:gd name="connsiteY30" fmla="*/ 290586 h 409237"/>
                  <a:gd name="connsiteX31" fmla="*/ 751046 w 887195"/>
                  <a:gd name="connsiteY31" fmla="*/ 216767 h 409237"/>
                  <a:gd name="connsiteX32" fmla="*/ 751045 w 887195"/>
                  <a:gd name="connsiteY32" fmla="*/ 142948 h 409237"/>
                  <a:gd name="connsiteX33" fmla="*/ 725298 w 887195"/>
                  <a:gd name="connsiteY33" fmla="*/ 108717 h 409237"/>
                  <a:gd name="connsiteX34" fmla="*/ 714118 w 887195"/>
                  <a:gd name="connsiteY34" fmla="*/ 95415 h 409237"/>
                  <a:gd name="connsiteX35" fmla="*/ 758040 w 887195"/>
                  <a:gd name="connsiteY35" fmla="*/ 43233 h 409237"/>
                  <a:gd name="connsiteX36" fmla="*/ 782020 w 887195"/>
                  <a:gd name="connsiteY36" fmla="*/ 10491 h 409237"/>
                  <a:gd name="connsiteX37" fmla="*/ 787853 w 887195"/>
                  <a:gd name="connsiteY37" fmla="*/ 0 h 409237"/>
                  <a:gd name="connsiteX0" fmla="*/ 786807 w 886149"/>
                  <a:gd name="connsiteY0" fmla="*/ 0 h 409237"/>
                  <a:gd name="connsiteX1" fmla="*/ 790239 w 886149"/>
                  <a:gd name="connsiteY1" fmla="*/ 2287 h 409237"/>
                  <a:gd name="connsiteX2" fmla="*/ 842868 w 886149"/>
                  <a:gd name="connsiteY2" fmla="*/ 59604 h 409237"/>
                  <a:gd name="connsiteX3" fmla="*/ 885731 w 886149"/>
                  <a:gd name="connsiteY3" fmla="*/ 166761 h 409237"/>
                  <a:gd name="connsiteX4" fmla="*/ 857156 w 886149"/>
                  <a:gd name="connsiteY4" fmla="*/ 285823 h 409237"/>
                  <a:gd name="connsiteX5" fmla="*/ 745236 w 886149"/>
                  <a:gd name="connsiteY5" fmla="*/ 381073 h 409237"/>
                  <a:gd name="connsiteX6" fmla="*/ 616649 w 886149"/>
                  <a:gd name="connsiteY6" fmla="*/ 407267 h 409237"/>
                  <a:gd name="connsiteX7" fmla="*/ 504731 w 886149"/>
                  <a:gd name="connsiteY7" fmla="*/ 338211 h 409237"/>
                  <a:gd name="connsiteX8" fmla="*/ 459487 w 886149"/>
                  <a:gd name="connsiteY8" fmla="*/ 226292 h 409237"/>
                  <a:gd name="connsiteX9" fmla="*/ 419006 w 886149"/>
                  <a:gd name="connsiteY9" fmla="*/ 164379 h 409237"/>
                  <a:gd name="connsiteX10" fmla="*/ 380906 w 886149"/>
                  <a:gd name="connsiteY10" fmla="*/ 176286 h 409237"/>
                  <a:gd name="connsiteX11" fmla="*/ 326137 w 886149"/>
                  <a:gd name="connsiteY11" fmla="*/ 254867 h 409237"/>
                  <a:gd name="connsiteX12" fmla="*/ 209456 w 886149"/>
                  <a:gd name="connsiteY12" fmla="*/ 331067 h 409237"/>
                  <a:gd name="connsiteX13" fmla="*/ 78487 w 886149"/>
                  <a:gd name="connsiteY13" fmla="*/ 333449 h 409237"/>
                  <a:gd name="connsiteX14" fmla="*/ 21337 w 886149"/>
                  <a:gd name="connsiteY14" fmla="*/ 292967 h 409237"/>
                  <a:gd name="connsiteX15" fmla="*/ 2286 w 886149"/>
                  <a:gd name="connsiteY15" fmla="*/ 245342 h 409237"/>
                  <a:gd name="connsiteX16" fmla="*/ 61818 w 886149"/>
                  <a:gd name="connsiteY16" fmla="*/ 214386 h 409237"/>
                  <a:gd name="connsiteX17" fmla="*/ 154687 w 886149"/>
                  <a:gd name="connsiteY17" fmla="*/ 209623 h 409237"/>
                  <a:gd name="connsiteX18" fmla="*/ 223743 w 886149"/>
                  <a:gd name="connsiteY18" fmla="*/ 176286 h 409237"/>
                  <a:gd name="connsiteX19" fmla="*/ 259462 w 886149"/>
                  <a:gd name="connsiteY19" fmla="*/ 107229 h 409237"/>
                  <a:gd name="connsiteX20" fmla="*/ 311849 w 886149"/>
                  <a:gd name="connsiteY20" fmla="*/ 54842 h 409237"/>
                  <a:gd name="connsiteX21" fmla="*/ 390431 w 886149"/>
                  <a:gd name="connsiteY21" fmla="*/ 31029 h 409237"/>
                  <a:gd name="connsiteX22" fmla="*/ 473774 w 886149"/>
                  <a:gd name="connsiteY22" fmla="*/ 54842 h 409237"/>
                  <a:gd name="connsiteX23" fmla="*/ 521399 w 886149"/>
                  <a:gd name="connsiteY23" fmla="*/ 104848 h 409237"/>
                  <a:gd name="connsiteX24" fmla="*/ 530271 w 886149"/>
                  <a:gd name="connsiteY24" fmla="*/ 120362 h 409237"/>
                  <a:gd name="connsiteX25" fmla="*/ 548040 w 886149"/>
                  <a:gd name="connsiteY25" fmla="*/ 151431 h 409237"/>
                  <a:gd name="connsiteX26" fmla="*/ 573787 w 886149"/>
                  <a:gd name="connsiteY26" fmla="*/ 202479 h 409237"/>
                  <a:gd name="connsiteX27" fmla="*/ 583558 w 886149"/>
                  <a:gd name="connsiteY27" fmla="*/ 228327 h 409237"/>
                  <a:gd name="connsiteX28" fmla="*/ 592241 w 886149"/>
                  <a:gd name="connsiteY28" fmla="*/ 251295 h 409237"/>
                  <a:gd name="connsiteX29" fmla="*/ 614268 w 886149"/>
                  <a:gd name="connsiteY29" fmla="*/ 288204 h 409237"/>
                  <a:gd name="connsiteX30" fmla="*/ 695231 w 886149"/>
                  <a:gd name="connsiteY30" fmla="*/ 290586 h 409237"/>
                  <a:gd name="connsiteX31" fmla="*/ 750000 w 886149"/>
                  <a:gd name="connsiteY31" fmla="*/ 216767 h 409237"/>
                  <a:gd name="connsiteX32" fmla="*/ 749999 w 886149"/>
                  <a:gd name="connsiteY32" fmla="*/ 142948 h 409237"/>
                  <a:gd name="connsiteX33" fmla="*/ 724252 w 886149"/>
                  <a:gd name="connsiteY33" fmla="*/ 108717 h 409237"/>
                  <a:gd name="connsiteX34" fmla="*/ 713072 w 886149"/>
                  <a:gd name="connsiteY34" fmla="*/ 95415 h 409237"/>
                  <a:gd name="connsiteX35" fmla="*/ 756994 w 886149"/>
                  <a:gd name="connsiteY35" fmla="*/ 43233 h 409237"/>
                  <a:gd name="connsiteX36" fmla="*/ 780974 w 886149"/>
                  <a:gd name="connsiteY36" fmla="*/ 10491 h 409237"/>
                  <a:gd name="connsiteX37" fmla="*/ 786807 w 886149"/>
                  <a:gd name="connsiteY37" fmla="*/ 0 h 409237"/>
                  <a:gd name="connsiteX0" fmla="*/ 778543 w 877885"/>
                  <a:gd name="connsiteY0" fmla="*/ 0 h 409237"/>
                  <a:gd name="connsiteX1" fmla="*/ 781975 w 877885"/>
                  <a:gd name="connsiteY1" fmla="*/ 2287 h 409237"/>
                  <a:gd name="connsiteX2" fmla="*/ 834604 w 877885"/>
                  <a:gd name="connsiteY2" fmla="*/ 59604 h 409237"/>
                  <a:gd name="connsiteX3" fmla="*/ 877467 w 877885"/>
                  <a:gd name="connsiteY3" fmla="*/ 166761 h 409237"/>
                  <a:gd name="connsiteX4" fmla="*/ 848892 w 877885"/>
                  <a:gd name="connsiteY4" fmla="*/ 285823 h 409237"/>
                  <a:gd name="connsiteX5" fmla="*/ 736972 w 877885"/>
                  <a:gd name="connsiteY5" fmla="*/ 381073 h 409237"/>
                  <a:gd name="connsiteX6" fmla="*/ 608385 w 877885"/>
                  <a:gd name="connsiteY6" fmla="*/ 407267 h 409237"/>
                  <a:gd name="connsiteX7" fmla="*/ 496467 w 877885"/>
                  <a:gd name="connsiteY7" fmla="*/ 338211 h 409237"/>
                  <a:gd name="connsiteX8" fmla="*/ 451223 w 877885"/>
                  <a:gd name="connsiteY8" fmla="*/ 226292 h 409237"/>
                  <a:gd name="connsiteX9" fmla="*/ 410742 w 877885"/>
                  <a:gd name="connsiteY9" fmla="*/ 164379 h 409237"/>
                  <a:gd name="connsiteX10" fmla="*/ 372642 w 877885"/>
                  <a:gd name="connsiteY10" fmla="*/ 176286 h 409237"/>
                  <a:gd name="connsiteX11" fmla="*/ 317873 w 877885"/>
                  <a:gd name="connsiteY11" fmla="*/ 254867 h 409237"/>
                  <a:gd name="connsiteX12" fmla="*/ 201192 w 877885"/>
                  <a:gd name="connsiteY12" fmla="*/ 331067 h 409237"/>
                  <a:gd name="connsiteX13" fmla="*/ 70223 w 877885"/>
                  <a:gd name="connsiteY13" fmla="*/ 333449 h 409237"/>
                  <a:gd name="connsiteX14" fmla="*/ 13073 w 877885"/>
                  <a:gd name="connsiteY14" fmla="*/ 292967 h 409237"/>
                  <a:gd name="connsiteX15" fmla="*/ 3547 w 877885"/>
                  <a:gd name="connsiteY15" fmla="*/ 240580 h 409237"/>
                  <a:gd name="connsiteX16" fmla="*/ 53554 w 877885"/>
                  <a:gd name="connsiteY16" fmla="*/ 214386 h 409237"/>
                  <a:gd name="connsiteX17" fmla="*/ 146423 w 877885"/>
                  <a:gd name="connsiteY17" fmla="*/ 209623 h 409237"/>
                  <a:gd name="connsiteX18" fmla="*/ 215479 w 877885"/>
                  <a:gd name="connsiteY18" fmla="*/ 176286 h 409237"/>
                  <a:gd name="connsiteX19" fmla="*/ 251198 w 877885"/>
                  <a:gd name="connsiteY19" fmla="*/ 107229 h 409237"/>
                  <a:gd name="connsiteX20" fmla="*/ 303585 w 877885"/>
                  <a:gd name="connsiteY20" fmla="*/ 54842 h 409237"/>
                  <a:gd name="connsiteX21" fmla="*/ 382167 w 877885"/>
                  <a:gd name="connsiteY21" fmla="*/ 31029 h 409237"/>
                  <a:gd name="connsiteX22" fmla="*/ 465510 w 877885"/>
                  <a:gd name="connsiteY22" fmla="*/ 54842 h 409237"/>
                  <a:gd name="connsiteX23" fmla="*/ 513135 w 877885"/>
                  <a:gd name="connsiteY23" fmla="*/ 104848 h 409237"/>
                  <a:gd name="connsiteX24" fmla="*/ 522007 w 877885"/>
                  <a:gd name="connsiteY24" fmla="*/ 120362 h 409237"/>
                  <a:gd name="connsiteX25" fmla="*/ 539776 w 877885"/>
                  <a:gd name="connsiteY25" fmla="*/ 151431 h 409237"/>
                  <a:gd name="connsiteX26" fmla="*/ 565523 w 877885"/>
                  <a:gd name="connsiteY26" fmla="*/ 202479 h 409237"/>
                  <a:gd name="connsiteX27" fmla="*/ 575294 w 877885"/>
                  <a:gd name="connsiteY27" fmla="*/ 228327 h 409237"/>
                  <a:gd name="connsiteX28" fmla="*/ 583977 w 877885"/>
                  <a:gd name="connsiteY28" fmla="*/ 251295 h 409237"/>
                  <a:gd name="connsiteX29" fmla="*/ 606004 w 877885"/>
                  <a:gd name="connsiteY29" fmla="*/ 288204 h 409237"/>
                  <a:gd name="connsiteX30" fmla="*/ 686967 w 877885"/>
                  <a:gd name="connsiteY30" fmla="*/ 290586 h 409237"/>
                  <a:gd name="connsiteX31" fmla="*/ 741736 w 877885"/>
                  <a:gd name="connsiteY31" fmla="*/ 216767 h 409237"/>
                  <a:gd name="connsiteX32" fmla="*/ 741735 w 877885"/>
                  <a:gd name="connsiteY32" fmla="*/ 142948 h 409237"/>
                  <a:gd name="connsiteX33" fmla="*/ 715988 w 877885"/>
                  <a:gd name="connsiteY33" fmla="*/ 108717 h 409237"/>
                  <a:gd name="connsiteX34" fmla="*/ 704808 w 877885"/>
                  <a:gd name="connsiteY34" fmla="*/ 95415 h 409237"/>
                  <a:gd name="connsiteX35" fmla="*/ 748730 w 877885"/>
                  <a:gd name="connsiteY35" fmla="*/ 43233 h 409237"/>
                  <a:gd name="connsiteX36" fmla="*/ 772710 w 877885"/>
                  <a:gd name="connsiteY36" fmla="*/ 10491 h 409237"/>
                  <a:gd name="connsiteX37" fmla="*/ 778543 w 877885"/>
                  <a:gd name="connsiteY37" fmla="*/ 0 h 409237"/>
                  <a:gd name="connsiteX0" fmla="*/ 780505 w 879847"/>
                  <a:gd name="connsiteY0" fmla="*/ 0 h 409237"/>
                  <a:gd name="connsiteX1" fmla="*/ 783937 w 879847"/>
                  <a:gd name="connsiteY1" fmla="*/ 2287 h 409237"/>
                  <a:gd name="connsiteX2" fmla="*/ 836566 w 879847"/>
                  <a:gd name="connsiteY2" fmla="*/ 59604 h 409237"/>
                  <a:gd name="connsiteX3" fmla="*/ 879429 w 879847"/>
                  <a:gd name="connsiteY3" fmla="*/ 166761 h 409237"/>
                  <a:gd name="connsiteX4" fmla="*/ 850854 w 879847"/>
                  <a:gd name="connsiteY4" fmla="*/ 285823 h 409237"/>
                  <a:gd name="connsiteX5" fmla="*/ 738934 w 879847"/>
                  <a:gd name="connsiteY5" fmla="*/ 381073 h 409237"/>
                  <a:gd name="connsiteX6" fmla="*/ 610347 w 879847"/>
                  <a:gd name="connsiteY6" fmla="*/ 407267 h 409237"/>
                  <a:gd name="connsiteX7" fmla="*/ 498429 w 879847"/>
                  <a:gd name="connsiteY7" fmla="*/ 338211 h 409237"/>
                  <a:gd name="connsiteX8" fmla="*/ 453185 w 879847"/>
                  <a:gd name="connsiteY8" fmla="*/ 226292 h 409237"/>
                  <a:gd name="connsiteX9" fmla="*/ 412704 w 879847"/>
                  <a:gd name="connsiteY9" fmla="*/ 164379 h 409237"/>
                  <a:gd name="connsiteX10" fmla="*/ 374604 w 879847"/>
                  <a:gd name="connsiteY10" fmla="*/ 176286 h 409237"/>
                  <a:gd name="connsiteX11" fmla="*/ 319835 w 879847"/>
                  <a:gd name="connsiteY11" fmla="*/ 254867 h 409237"/>
                  <a:gd name="connsiteX12" fmla="*/ 203154 w 879847"/>
                  <a:gd name="connsiteY12" fmla="*/ 331067 h 409237"/>
                  <a:gd name="connsiteX13" fmla="*/ 72185 w 879847"/>
                  <a:gd name="connsiteY13" fmla="*/ 333449 h 409237"/>
                  <a:gd name="connsiteX14" fmla="*/ 15035 w 879847"/>
                  <a:gd name="connsiteY14" fmla="*/ 292967 h 409237"/>
                  <a:gd name="connsiteX15" fmla="*/ 3128 w 879847"/>
                  <a:gd name="connsiteY15" fmla="*/ 240580 h 409237"/>
                  <a:gd name="connsiteX16" fmla="*/ 55516 w 879847"/>
                  <a:gd name="connsiteY16" fmla="*/ 214386 h 409237"/>
                  <a:gd name="connsiteX17" fmla="*/ 148385 w 879847"/>
                  <a:gd name="connsiteY17" fmla="*/ 209623 h 409237"/>
                  <a:gd name="connsiteX18" fmla="*/ 217441 w 879847"/>
                  <a:gd name="connsiteY18" fmla="*/ 176286 h 409237"/>
                  <a:gd name="connsiteX19" fmla="*/ 253160 w 879847"/>
                  <a:gd name="connsiteY19" fmla="*/ 107229 h 409237"/>
                  <a:gd name="connsiteX20" fmla="*/ 305547 w 879847"/>
                  <a:gd name="connsiteY20" fmla="*/ 54842 h 409237"/>
                  <a:gd name="connsiteX21" fmla="*/ 384129 w 879847"/>
                  <a:gd name="connsiteY21" fmla="*/ 31029 h 409237"/>
                  <a:gd name="connsiteX22" fmla="*/ 467472 w 879847"/>
                  <a:gd name="connsiteY22" fmla="*/ 54842 h 409237"/>
                  <a:gd name="connsiteX23" fmla="*/ 515097 w 879847"/>
                  <a:gd name="connsiteY23" fmla="*/ 104848 h 409237"/>
                  <a:gd name="connsiteX24" fmla="*/ 523969 w 879847"/>
                  <a:gd name="connsiteY24" fmla="*/ 120362 h 409237"/>
                  <a:gd name="connsiteX25" fmla="*/ 541738 w 879847"/>
                  <a:gd name="connsiteY25" fmla="*/ 151431 h 409237"/>
                  <a:gd name="connsiteX26" fmla="*/ 567485 w 879847"/>
                  <a:gd name="connsiteY26" fmla="*/ 202479 h 409237"/>
                  <a:gd name="connsiteX27" fmla="*/ 577256 w 879847"/>
                  <a:gd name="connsiteY27" fmla="*/ 228327 h 409237"/>
                  <a:gd name="connsiteX28" fmla="*/ 585939 w 879847"/>
                  <a:gd name="connsiteY28" fmla="*/ 251295 h 409237"/>
                  <a:gd name="connsiteX29" fmla="*/ 607966 w 879847"/>
                  <a:gd name="connsiteY29" fmla="*/ 288204 h 409237"/>
                  <a:gd name="connsiteX30" fmla="*/ 688929 w 879847"/>
                  <a:gd name="connsiteY30" fmla="*/ 290586 h 409237"/>
                  <a:gd name="connsiteX31" fmla="*/ 743698 w 879847"/>
                  <a:gd name="connsiteY31" fmla="*/ 216767 h 409237"/>
                  <a:gd name="connsiteX32" fmla="*/ 743697 w 879847"/>
                  <a:gd name="connsiteY32" fmla="*/ 142948 h 409237"/>
                  <a:gd name="connsiteX33" fmla="*/ 717950 w 879847"/>
                  <a:gd name="connsiteY33" fmla="*/ 108717 h 409237"/>
                  <a:gd name="connsiteX34" fmla="*/ 706770 w 879847"/>
                  <a:gd name="connsiteY34" fmla="*/ 95415 h 409237"/>
                  <a:gd name="connsiteX35" fmla="*/ 750692 w 879847"/>
                  <a:gd name="connsiteY35" fmla="*/ 43233 h 409237"/>
                  <a:gd name="connsiteX36" fmla="*/ 774672 w 879847"/>
                  <a:gd name="connsiteY36" fmla="*/ 10491 h 409237"/>
                  <a:gd name="connsiteX37" fmla="*/ 780505 w 879847"/>
                  <a:gd name="connsiteY37" fmla="*/ 0 h 409237"/>
                  <a:gd name="connsiteX0" fmla="*/ 781641 w 880983"/>
                  <a:gd name="connsiteY0" fmla="*/ 0 h 409237"/>
                  <a:gd name="connsiteX1" fmla="*/ 785073 w 880983"/>
                  <a:gd name="connsiteY1" fmla="*/ 2287 h 409237"/>
                  <a:gd name="connsiteX2" fmla="*/ 837702 w 880983"/>
                  <a:gd name="connsiteY2" fmla="*/ 59604 h 409237"/>
                  <a:gd name="connsiteX3" fmla="*/ 880565 w 880983"/>
                  <a:gd name="connsiteY3" fmla="*/ 166761 h 409237"/>
                  <a:gd name="connsiteX4" fmla="*/ 851990 w 880983"/>
                  <a:gd name="connsiteY4" fmla="*/ 285823 h 409237"/>
                  <a:gd name="connsiteX5" fmla="*/ 740070 w 880983"/>
                  <a:gd name="connsiteY5" fmla="*/ 381073 h 409237"/>
                  <a:gd name="connsiteX6" fmla="*/ 611483 w 880983"/>
                  <a:gd name="connsiteY6" fmla="*/ 407267 h 409237"/>
                  <a:gd name="connsiteX7" fmla="*/ 499565 w 880983"/>
                  <a:gd name="connsiteY7" fmla="*/ 338211 h 409237"/>
                  <a:gd name="connsiteX8" fmla="*/ 454321 w 880983"/>
                  <a:gd name="connsiteY8" fmla="*/ 226292 h 409237"/>
                  <a:gd name="connsiteX9" fmla="*/ 413840 w 880983"/>
                  <a:gd name="connsiteY9" fmla="*/ 164379 h 409237"/>
                  <a:gd name="connsiteX10" fmla="*/ 375740 w 880983"/>
                  <a:gd name="connsiteY10" fmla="*/ 176286 h 409237"/>
                  <a:gd name="connsiteX11" fmla="*/ 320971 w 880983"/>
                  <a:gd name="connsiteY11" fmla="*/ 254867 h 409237"/>
                  <a:gd name="connsiteX12" fmla="*/ 204290 w 880983"/>
                  <a:gd name="connsiteY12" fmla="*/ 331067 h 409237"/>
                  <a:gd name="connsiteX13" fmla="*/ 73321 w 880983"/>
                  <a:gd name="connsiteY13" fmla="*/ 333449 h 409237"/>
                  <a:gd name="connsiteX14" fmla="*/ 11409 w 880983"/>
                  <a:gd name="connsiteY14" fmla="*/ 295349 h 409237"/>
                  <a:gd name="connsiteX15" fmla="*/ 4264 w 880983"/>
                  <a:gd name="connsiteY15" fmla="*/ 240580 h 409237"/>
                  <a:gd name="connsiteX16" fmla="*/ 56652 w 880983"/>
                  <a:gd name="connsiteY16" fmla="*/ 214386 h 409237"/>
                  <a:gd name="connsiteX17" fmla="*/ 149521 w 880983"/>
                  <a:gd name="connsiteY17" fmla="*/ 209623 h 409237"/>
                  <a:gd name="connsiteX18" fmla="*/ 218577 w 880983"/>
                  <a:gd name="connsiteY18" fmla="*/ 176286 h 409237"/>
                  <a:gd name="connsiteX19" fmla="*/ 254296 w 880983"/>
                  <a:gd name="connsiteY19" fmla="*/ 107229 h 409237"/>
                  <a:gd name="connsiteX20" fmla="*/ 306683 w 880983"/>
                  <a:gd name="connsiteY20" fmla="*/ 54842 h 409237"/>
                  <a:gd name="connsiteX21" fmla="*/ 385265 w 880983"/>
                  <a:gd name="connsiteY21" fmla="*/ 31029 h 409237"/>
                  <a:gd name="connsiteX22" fmla="*/ 468608 w 880983"/>
                  <a:gd name="connsiteY22" fmla="*/ 54842 h 409237"/>
                  <a:gd name="connsiteX23" fmla="*/ 516233 w 880983"/>
                  <a:gd name="connsiteY23" fmla="*/ 104848 h 409237"/>
                  <a:gd name="connsiteX24" fmla="*/ 525105 w 880983"/>
                  <a:gd name="connsiteY24" fmla="*/ 120362 h 409237"/>
                  <a:gd name="connsiteX25" fmla="*/ 542874 w 880983"/>
                  <a:gd name="connsiteY25" fmla="*/ 151431 h 409237"/>
                  <a:gd name="connsiteX26" fmla="*/ 568621 w 880983"/>
                  <a:gd name="connsiteY26" fmla="*/ 202479 h 409237"/>
                  <a:gd name="connsiteX27" fmla="*/ 578392 w 880983"/>
                  <a:gd name="connsiteY27" fmla="*/ 228327 h 409237"/>
                  <a:gd name="connsiteX28" fmla="*/ 587075 w 880983"/>
                  <a:gd name="connsiteY28" fmla="*/ 251295 h 409237"/>
                  <a:gd name="connsiteX29" fmla="*/ 609102 w 880983"/>
                  <a:gd name="connsiteY29" fmla="*/ 288204 h 409237"/>
                  <a:gd name="connsiteX30" fmla="*/ 690065 w 880983"/>
                  <a:gd name="connsiteY30" fmla="*/ 290586 h 409237"/>
                  <a:gd name="connsiteX31" fmla="*/ 744834 w 880983"/>
                  <a:gd name="connsiteY31" fmla="*/ 216767 h 409237"/>
                  <a:gd name="connsiteX32" fmla="*/ 744833 w 880983"/>
                  <a:gd name="connsiteY32" fmla="*/ 142948 h 409237"/>
                  <a:gd name="connsiteX33" fmla="*/ 719086 w 880983"/>
                  <a:gd name="connsiteY33" fmla="*/ 108717 h 409237"/>
                  <a:gd name="connsiteX34" fmla="*/ 707906 w 880983"/>
                  <a:gd name="connsiteY34" fmla="*/ 95415 h 409237"/>
                  <a:gd name="connsiteX35" fmla="*/ 751828 w 880983"/>
                  <a:gd name="connsiteY35" fmla="*/ 43233 h 409237"/>
                  <a:gd name="connsiteX36" fmla="*/ 775808 w 880983"/>
                  <a:gd name="connsiteY36" fmla="*/ 10491 h 409237"/>
                  <a:gd name="connsiteX37" fmla="*/ 781641 w 880983"/>
                  <a:gd name="connsiteY37" fmla="*/ 0 h 40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80983" h="409237">
                    <a:moveTo>
                      <a:pt x="781641" y="0"/>
                    </a:moveTo>
                    <a:lnTo>
                      <a:pt x="785073" y="2287"/>
                    </a:lnTo>
                    <a:cubicBezTo>
                      <a:pt x="801611" y="15254"/>
                      <a:pt x="824010" y="37875"/>
                      <a:pt x="837702" y="59604"/>
                    </a:cubicBezTo>
                    <a:cubicBezTo>
                      <a:pt x="855958" y="88576"/>
                      <a:pt x="878184" y="129058"/>
                      <a:pt x="880565" y="166761"/>
                    </a:cubicBezTo>
                    <a:cubicBezTo>
                      <a:pt x="882946" y="204464"/>
                      <a:pt x="875406" y="250104"/>
                      <a:pt x="851990" y="285823"/>
                    </a:cubicBezTo>
                    <a:cubicBezTo>
                      <a:pt x="828574" y="321542"/>
                      <a:pt x="780155" y="360832"/>
                      <a:pt x="740070" y="381073"/>
                    </a:cubicBezTo>
                    <a:cubicBezTo>
                      <a:pt x="699985" y="401314"/>
                      <a:pt x="651567" y="414411"/>
                      <a:pt x="611483" y="407267"/>
                    </a:cubicBezTo>
                    <a:cubicBezTo>
                      <a:pt x="571399" y="400123"/>
                      <a:pt x="525759" y="368373"/>
                      <a:pt x="499565" y="338211"/>
                    </a:cubicBezTo>
                    <a:cubicBezTo>
                      <a:pt x="473371" y="308049"/>
                      <a:pt x="468608" y="255264"/>
                      <a:pt x="454321" y="226292"/>
                    </a:cubicBezTo>
                    <a:cubicBezTo>
                      <a:pt x="440034" y="197320"/>
                      <a:pt x="426937" y="172713"/>
                      <a:pt x="413840" y="164379"/>
                    </a:cubicBezTo>
                    <a:cubicBezTo>
                      <a:pt x="400743" y="156045"/>
                      <a:pt x="391218" y="161205"/>
                      <a:pt x="375740" y="176286"/>
                    </a:cubicBezTo>
                    <a:cubicBezTo>
                      <a:pt x="360262" y="191367"/>
                      <a:pt x="349546" y="229070"/>
                      <a:pt x="320971" y="254867"/>
                    </a:cubicBezTo>
                    <a:cubicBezTo>
                      <a:pt x="292396" y="280664"/>
                      <a:pt x="245565" y="317970"/>
                      <a:pt x="204290" y="331067"/>
                    </a:cubicBezTo>
                    <a:cubicBezTo>
                      <a:pt x="163015" y="344164"/>
                      <a:pt x="105468" y="339402"/>
                      <a:pt x="73321" y="333449"/>
                    </a:cubicBezTo>
                    <a:cubicBezTo>
                      <a:pt x="41174" y="327496"/>
                      <a:pt x="22918" y="310827"/>
                      <a:pt x="11409" y="295349"/>
                    </a:cubicBezTo>
                    <a:cubicBezTo>
                      <a:pt x="-100" y="279871"/>
                      <a:pt x="-3673" y="253677"/>
                      <a:pt x="4264" y="240580"/>
                    </a:cubicBezTo>
                    <a:cubicBezTo>
                      <a:pt x="18552" y="235024"/>
                      <a:pt x="42364" y="219942"/>
                      <a:pt x="56652" y="214386"/>
                    </a:cubicBezTo>
                    <a:cubicBezTo>
                      <a:pt x="56652" y="214386"/>
                      <a:pt x="122534" y="215973"/>
                      <a:pt x="149521" y="209623"/>
                    </a:cubicBezTo>
                    <a:cubicBezTo>
                      <a:pt x="176508" y="203273"/>
                      <a:pt x="201115" y="193352"/>
                      <a:pt x="218577" y="176286"/>
                    </a:cubicBezTo>
                    <a:cubicBezTo>
                      <a:pt x="236039" y="159220"/>
                      <a:pt x="239612" y="127470"/>
                      <a:pt x="254296" y="107229"/>
                    </a:cubicBezTo>
                    <a:cubicBezTo>
                      <a:pt x="268980" y="86988"/>
                      <a:pt x="284855" y="67542"/>
                      <a:pt x="306683" y="54842"/>
                    </a:cubicBezTo>
                    <a:cubicBezTo>
                      <a:pt x="328511" y="42142"/>
                      <a:pt x="358278" y="31029"/>
                      <a:pt x="385265" y="31029"/>
                    </a:cubicBezTo>
                    <a:cubicBezTo>
                      <a:pt x="412252" y="31029"/>
                      <a:pt x="446780" y="42539"/>
                      <a:pt x="468608" y="54842"/>
                    </a:cubicBezTo>
                    <a:cubicBezTo>
                      <a:pt x="490436" y="67145"/>
                      <a:pt x="499564" y="80242"/>
                      <a:pt x="516233" y="104848"/>
                    </a:cubicBezTo>
                    <a:lnTo>
                      <a:pt x="525105" y="120362"/>
                    </a:lnTo>
                    <a:lnTo>
                      <a:pt x="542874" y="151431"/>
                    </a:lnTo>
                    <a:cubicBezTo>
                      <a:pt x="551952" y="168943"/>
                      <a:pt x="560882" y="187200"/>
                      <a:pt x="568621" y="202479"/>
                    </a:cubicBezTo>
                    <a:lnTo>
                      <a:pt x="578392" y="228327"/>
                    </a:lnTo>
                    <a:lnTo>
                      <a:pt x="587075" y="251295"/>
                    </a:lnTo>
                    <a:cubicBezTo>
                      <a:pt x="592731" y="267071"/>
                      <a:pt x="598982" y="280862"/>
                      <a:pt x="609102" y="288204"/>
                    </a:cubicBezTo>
                    <a:cubicBezTo>
                      <a:pt x="629343" y="302889"/>
                      <a:pt x="667443" y="302492"/>
                      <a:pt x="690065" y="290586"/>
                    </a:cubicBezTo>
                    <a:cubicBezTo>
                      <a:pt x="712687" y="278680"/>
                      <a:pt x="735706" y="241373"/>
                      <a:pt x="744834" y="216767"/>
                    </a:cubicBezTo>
                    <a:cubicBezTo>
                      <a:pt x="753962" y="192161"/>
                      <a:pt x="752374" y="166364"/>
                      <a:pt x="744833" y="142948"/>
                    </a:cubicBezTo>
                    <a:cubicBezTo>
                      <a:pt x="741063" y="131240"/>
                      <a:pt x="729553" y="119830"/>
                      <a:pt x="719086" y="108717"/>
                    </a:cubicBezTo>
                    <a:lnTo>
                      <a:pt x="707906" y="95415"/>
                    </a:lnTo>
                    <a:lnTo>
                      <a:pt x="751828" y="43233"/>
                    </a:lnTo>
                    <a:cubicBezTo>
                      <a:pt x="760287" y="32617"/>
                      <a:pt x="768460" y="21678"/>
                      <a:pt x="775808" y="10491"/>
                    </a:cubicBezTo>
                    <a:lnTo>
                      <a:pt x="781641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4" name="任意多边形 1493"/>
              <p:cNvSpPr/>
              <p:nvPr/>
            </p:nvSpPr>
            <p:spPr>
              <a:xfrm>
                <a:off x="7583028" y="5918917"/>
                <a:ext cx="235168" cy="165170"/>
              </a:xfrm>
              <a:custGeom>
                <a:avLst/>
                <a:gdLst>
                  <a:gd name="connsiteX0" fmla="*/ 603842 w 604904"/>
                  <a:gd name="connsiteY0" fmla="*/ 217633 h 422467"/>
                  <a:gd name="connsiteX1" fmla="*/ 539548 w 604904"/>
                  <a:gd name="connsiteY1" fmla="*/ 322408 h 422467"/>
                  <a:gd name="connsiteX2" fmla="*/ 482398 w 604904"/>
                  <a:gd name="connsiteY2" fmla="*/ 400989 h 422467"/>
                  <a:gd name="connsiteX3" fmla="*/ 399054 w 604904"/>
                  <a:gd name="connsiteY3" fmla="*/ 422421 h 422467"/>
                  <a:gd name="connsiteX4" fmla="*/ 244273 w 604904"/>
                  <a:gd name="connsiteY4" fmla="*/ 405752 h 422467"/>
                  <a:gd name="connsiteX5" fmla="*/ 141879 w 604904"/>
                  <a:gd name="connsiteY5" fmla="*/ 374796 h 422467"/>
                  <a:gd name="connsiteX6" fmla="*/ 51392 w 604904"/>
                  <a:gd name="connsiteY6" fmla="*/ 258114 h 422467"/>
                  <a:gd name="connsiteX7" fmla="*/ 3767 w 604904"/>
                  <a:gd name="connsiteY7" fmla="*/ 141433 h 422467"/>
                  <a:gd name="connsiteX8" fmla="*/ 15673 w 604904"/>
                  <a:gd name="connsiteY8" fmla="*/ 50946 h 422467"/>
                  <a:gd name="connsiteX9" fmla="*/ 115686 w 604904"/>
                  <a:gd name="connsiteY9" fmla="*/ 939 h 422467"/>
                  <a:gd name="connsiteX10" fmla="*/ 256179 w 604904"/>
                  <a:gd name="connsiteY10" fmla="*/ 22371 h 422467"/>
                  <a:gd name="connsiteX11" fmla="*/ 406198 w 604904"/>
                  <a:gd name="connsiteY11" fmla="*/ 72377 h 422467"/>
                  <a:gd name="connsiteX12" fmla="*/ 534786 w 604904"/>
                  <a:gd name="connsiteY12" fmla="*/ 127146 h 422467"/>
                  <a:gd name="connsiteX13" fmla="*/ 541929 w 604904"/>
                  <a:gd name="connsiteY13" fmla="*/ 129527 h 422467"/>
                  <a:gd name="connsiteX14" fmla="*/ 515736 w 604904"/>
                  <a:gd name="connsiteY14" fmla="*/ 172389 h 422467"/>
                  <a:gd name="connsiteX15" fmla="*/ 484779 w 604904"/>
                  <a:gd name="connsiteY15" fmla="*/ 210489 h 422467"/>
                  <a:gd name="connsiteX16" fmla="*/ 470492 w 604904"/>
                  <a:gd name="connsiteY16" fmla="*/ 227158 h 422467"/>
                  <a:gd name="connsiteX17" fmla="*/ 451442 w 604904"/>
                  <a:gd name="connsiteY17" fmla="*/ 205727 h 422467"/>
                  <a:gd name="connsiteX18" fmla="*/ 358573 w 604904"/>
                  <a:gd name="connsiteY18" fmla="*/ 165246 h 422467"/>
                  <a:gd name="connsiteX19" fmla="*/ 256179 w 604904"/>
                  <a:gd name="connsiteY19" fmla="*/ 131908 h 422467"/>
                  <a:gd name="connsiteX20" fmla="*/ 168073 w 604904"/>
                  <a:gd name="connsiteY20" fmla="*/ 124764 h 422467"/>
                  <a:gd name="connsiteX21" fmla="*/ 120448 w 604904"/>
                  <a:gd name="connsiteY21" fmla="*/ 148577 h 422467"/>
                  <a:gd name="connsiteX22" fmla="*/ 153786 w 604904"/>
                  <a:gd name="connsiteY22" fmla="*/ 229539 h 422467"/>
                  <a:gd name="connsiteX23" fmla="*/ 227604 w 604904"/>
                  <a:gd name="connsiteY23" fmla="*/ 289071 h 422467"/>
                  <a:gd name="connsiteX24" fmla="*/ 306186 w 604904"/>
                  <a:gd name="connsiteY24" fmla="*/ 322408 h 422467"/>
                  <a:gd name="connsiteX25" fmla="*/ 408579 w 604904"/>
                  <a:gd name="connsiteY25" fmla="*/ 310502 h 422467"/>
                  <a:gd name="connsiteX26" fmla="*/ 472873 w 604904"/>
                  <a:gd name="connsiteY26" fmla="*/ 246208 h 422467"/>
                  <a:gd name="connsiteX27" fmla="*/ 520498 w 604904"/>
                  <a:gd name="connsiteY27" fmla="*/ 177152 h 422467"/>
                  <a:gd name="connsiteX28" fmla="*/ 558598 w 604904"/>
                  <a:gd name="connsiteY28" fmla="*/ 91427 h 422467"/>
                  <a:gd name="connsiteX29" fmla="*/ 577648 w 604904"/>
                  <a:gd name="connsiteY29" fmla="*/ 122383 h 422467"/>
                  <a:gd name="connsiteX30" fmla="*/ 603842 w 604904"/>
                  <a:gd name="connsiteY30" fmla="*/ 217633 h 422467"/>
                  <a:gd name="connsiteX0" fmla="*/ 603842 w 604904"/>
                  <a:gd name="connsiteY0" fmla="*/ 217633 h 422475"/>
                  <a:gd name="connsiteX1" fmla="*/ 539548 w 604904"/>
                  <a:gd name="connsiteY1" fmla="*/ 322408 h 422475"/>
                  <a:gd name="connsiteX2" fmla="*/ 482398 w 604904"/>
                  <a:gd name="connsiteY2" fmla="*/ 400989 h 422475"/>
                  <a:gd name="connsiteX3" fmla="*/ 399054 w 604904"/>
                  <a:gd name="connsiteY3" fmla="*/ 422421 h 422475"/>
                  <a:gd name="connsiteX4" fmla="*/ 244273 w 604904"/>
                  <a:gd name="connsiteY4" fmla="*/ 405752 h 422475"/>
                  <a:gd name="connsiteX5" fmla="*/ 144260 w 604904"/>
                  <a:gd name="connsiteY5" fmla="*/ 365271 h 422475"/>
                  <a:gd name="connsiteX6" fmla="*/ 51392 w 604904"/>
                  <a:gd name="connsiteY6" fmla="*/ 258114 h 422475"/>
                  <a:gd name="connsiteX7" fmla="*/ 3767 w 604904"/>
                  <a:gd name="connsiteY7" fmla="*/ 141433 h 422475"/>
                  <a:gd name="connsiteX8" fmla="*/ 15673 w 604904"/>
                  <a:gd name="connsiteY8" fmla="*/ 50946 h 422475"/>
                  <a:gd name="connsiteX9" fmla="*/ 115686 w 604904"/>
                  <a:gd name="connsiteY9" fmla="*/ 939 h 422475"/>
                  <a:gd name="connsiteX10" fmla="*/ 256179 w 604904"/>
                  <a:gd name="connsiteY10" fmla="*/ 22371 h 422475"/>
                  <a:gd name="connsiteX11" fmla="*/ 406198 w 604904"/>
                  <a:gd name="connsiteY11" fmla="*/ 72377 h 422475"/>
                  <a:gd name="connsiteX12" fmla="*/ 534786 w 604904"/>
                  <a:gd name="connsiteY12" fmla="*/ 127146 h 422475"/>
                  <a:gd name="connsiteX13" fmla="*/ 541929 w 604904"/>
                  <a:gd name="connsiteY13" fmla="*/ 129527 h 422475"/>
                  <a:gd name="connsiteX14" fmla="*/ 515736 w 604904"/>
                  <a:gd name="connsiteY14" fmla="*/ 172389 h 422475"/>
                  <a:gd name="connsiteX15" fmla="*/ 484779 w 604904"/>
                  <a:gd name="connsiteY15" fmla="*/ 210489 h 422475"/>
                  <a:gd name="connsiteX16" fmla="*/ 470492 w 604904"/>
                  <a:gd name="connsiteY16" fmla="*/ 227158 h 422475"/>
                  <a:gd name="connsiteX17" fmla="*/ 451442 w 604904"/>
                  <a:gd name="connsiteY17" fmla="*/ 205727 h 422475"/>
                  <a:gd name="connsiteX18" fmla="*/ 358573 w 604904"/>
                  <a:gd name="connsiteY18" fmla="*/ 165246 h 422475"/>
                  <a:gd name="connsiteX19" fmla="*/ 256179 w 604904"/>
                  <a:gd name="connsiteY19" fmla="*/ 131908 h 422475"/>
                  <a:gd name="connsiteX20" fmla="*/ 168073 w 604904"/>
                  <a:gd name="connsiteY20" fmla="*/ 124764 h 422475"/>
                  <a:gd name="connsiteX21" fmla="*/ 120448 w 604904"/>
                  <a:gd name="connsiteY21" fmla="*/ 148577 h 422475"/>
                  <a:gd name="connsiteX22" fmla="*/ 153786 w 604904"/>
                  <a:gd name="connsiteY22" fmla="*/ 229539 h 422475"/>
                  <a:gd name="connsiteX23" fmla="*/ 227604 w 604904"/>
                  <a:gd name="connsiteY23" fmla="*/ 289071 h 422475"/>
                  <a:gd name="connsiteX24" fmla="*/ 306186 w 604904"/>
                  <a:gd name="connsiteY24" fmla="*/ 322408 h 422475"/>
                  <a:gd name="connsiteX25" fmla="*/ 408579 w 604904"/>
                  <a:gd name="connsiteY25" fmla="*/ 310502 h 422475"/>
                  <a:gd name="connsiteX26" fmla="*/ 472873 w 604904"/>
                  <a:gd name="connsiteY26" fmla="*/ 246208 h 422475"/>
                  <a:gd name="connsiteX27" fmla="*/ 520498 w 604904"/>
                  <a:gd name="connsiteY27" fmla="*/ 177152 h 422475"/>
                  <a:gd name="connsiteX28" fmla="*/ 558598 w 604904"/>
                  <a:gd name="connsiteY28" fmla="*/ 91427 h 422475"/>
                  <a:gd name="connsiteX29" fmla="*/ 577648 w 604904"/>
                  <a:gd name="connsiteY29" fmla="*/ 122383 h 422475"/>
                  <a:gd name="connsiteX30" fmla="*/ 603842 w 604904"/>
                  <a:gd name="connsiteY30" fmla="*/ 217633 h 422475"/>
                  <a:gd name="connsiteX0" fmla="*/ 603149 w 604211"/>
                  <a:gd name="connsiteY0" fmla="*/ 217633 h 422475"/>
                  <a:gd name="connsiteX1" fmla="*/ 538855 w 604211"/>
                  <a:gd name="connsiteY1" fmla="*/ 322408 h 422475"/>
                  <a:gd name="connsiteX2" fmla="*/ 481705 w 604211"/>
                  <a:gd name="connsiteY2" fmla="*/ 400989 h 422475"/>
                  <a:gd name="connsiteX3" fmla="*/ 398361 w 604211"/>
                  <a:gd name="connsiteY3" fmla="*/ 422421 h 422475"/>
                  <a:gd name="connsiteX4" fmla="*/ 243580 w 604211"/>
                  <a:gd name="connsiteY4" fmla="*/ 405752 h 422475"/>
                  <a:gd name="connsiteX5" fmla="*/ 143567 w 604211"/>
                  <a:gd name="connsiteY5" fmla="*/ 365271 h 422475"/>
                  <a:gd name="connsiteX6" fmla="*/ 41174 w 604211"/>
                  <a:gd name="connsiteY6" fmla="*/ 255733 h 422475"/>
                  <a:gd name="connsiteX7" fmla="*/ 3074 w 604211"/>
                  <a:gd name="connsiteY7" fmla="*/ 141433 h 422475"/>
                  <a:gd name="connsiteX8" fmla="*/ 14980 w 604211"/>
                  <a:gd name="connsiteY8" fmla="*/ 50946 h 422475"/>
                  <a:gd name="connsiteX9" fmla="*/ 114993 w 604211"/>
                  <a:gd name="connsiteY9" fmla="*/ 939 h 422475"/>
                  <a:gd name="connsiteX10" fmla="*/ 255486 w 604211"/>
                  <a:gd name="connsiteY10" fmla="*/ 22371 h 422475"/>
                  <a:gd name="connsiteX11" fmla="*/ 405505 w 604211"/>
                  <a:gd name="connsiteY11" fmla="*/ 72377 h 422475"/>
                  <a:gd name="connsiteX12" fmla="*/ 534093 w 604211"/>
                  <a:gd name="connsiteY12" fmla="*/ 127146 h 422475"/>
                  <a:gd name="connsiteX13" fmla="*/ 541236 w 604211"/>
                  <a:gd name="connsiteY13" fmla="*/ 129527 h 422475"/>
                  <a:gd name="connsiteX14" fmla="*/ 515043 w 604211"/>
                  <a:gd name="connsiteY14" fmla="*/ 172389 h 422475"/>
                  <a:gd name="connsiteX15" fmla="*/ 484086 w 604211"/>
                  <a:gd name="connsiteY15" fmla="*/ 210489 h 422475"/>
                  <a:gd name="connsiteX16" fmla="*/ 469799 w 604211"/>
                  <a:gd name="connsiteY16" fmla="*/ 227158 h 422475"/>
                  <a:gd name="connsiteX17" fmla="*/ 450749 w 604211"/>
                  <a:gd name="connsiteY17" fmla="*/ 205727 h 422475"/>
                  <a:gd name="connsiteX18" fmla="*/ 357880 w 604211"/>
                  <a:gd name="connsiteY18" fmla="*/ 165246 h 422475"/>
                  <a:gd name="connsiteX19" fmla="*/ 255486 w 604211"/>
                  <a:gd name="connsiteY19" fmla="*/ 131908 h 422475"/>
                  <a:gd name="connsiteX20" fmla="*/ 167380 w 604211"/>
                  <a:gd name="connsiteY20" fmla="*/ 124764 h 422475"/>
                  <a:gd name="connsiteX21" fmla="*/ 119755 w 604211"/>
                  <a:gd name="connsiteY21" fmla="*/ 148577 h 422475"/>
                  <a:gd name="connsiteX22" fmla="*/ 153093 w 604211"/>
                  <a:gd name="connsiteY22" fmla="*/ 229539 h 422475"/>
                  <a:gd name="connsiteX23" fmla="*/ 226911 w 604211"/>
                  <a:gd name="connsiteY23" fmla="*/ 289071 h 422475"/>
                  <a:gd name="connsiteX24" fmla="*/ 305493 w 604211"/>
                  <a:gd name="connsiteY24" fmla="*/ 322408 h 422475"/>
                  <a:gd name="connsiteX25" fmla="*/ 407886 w 604211"/>
                  <a:gd name="connsiteY25" fmla="*/ 310502 h 422475"/>
                  <a:gd name="connsiteX26" fmla="*/ 472180 w 604211"/>
                  <a:gd name="connsiteY26" fmla="*/ 246208 h 422475"/>
                  <a:gd name="connsiteX27" fmla="*/ 519805 w 604211"/>
                  <a:gd name="connsiteY27" fmla="*/ 177152 h 422475"/>
                  <a:gd name="connsiteX28" fmla="*/ 557905 w 604211"/>
                  <a:gd name="connsiteY28" fmla="*/ 91427 h 422475"/>
                  <a:gd name="connsiteX29" fmla="*/ 576955 w 604211"/>
                  <a:gd name="connsiteY29" fmla="*/ 122383 h 422475"/>
                  <a:gd name="connsiteX30" fmla="*/ 603149 w 604211"/>
                  <a:gd name="connsiteY30" fmla="*/ 217633 h 422475"/>
                  <a:gd name="connsiteX0" fmla="*/ 601607 w 602669"/>
                  <a:gd name="connsiteY0" fmla="*/ 217634 h 422476"/>
                  <a:gd name="connsiteX1" fmla="*/ 537313 w 602669"/>
                  <a:gd name="connsiteY1" fmla="*/ 322409 h 422476"/>
                  <a:gd name="connsiteX2" fmla="*/ 480163 w 602669"/>
                  <a:gd name="connsiteY2" fmla="*/ 400990 h 422476"/>
                  <a:gd name="connsiteX3" fmla="*/ 396819 w 602669"/>
                  <a:gd name="connsiteY3" fmla="*/ 422422 h 422476"/>
                  <a:gd name="connsiteX4" fmla="*/ 242038 w 602669"/>
                  <a:gd name="connsiteY4" fmla="*/ 405753 h 422476"/>
                  <a:gd name="connsiteX5" fmla="*/ 142025 w 602669"/>
                  <a:gd name="connsiteY5" fmla="*/ 365272 h 422476"/>
                  <a:gd name="connsiteX6" fmla="*/ 39632 w 602669"/>
                  <a:gd name="connsiteY6" fmla="*/ 255734 h 422476"/>
                  <a:gd name="connsiteX7" fmla="*/ 1532 w 602669"/>
                  <a:gd name="connsiteY7" fmla="*/ 141434 h 422476"/>
                  <a:gd name="connsiteX8" fmla="*/ 18200 w 602669"/>
                  <a:gd name="connsiteY8" fmla="*/ 50947 h 422476"/>
                  <a:gd name="connsiteX9" fmla="*/ 113451 w 602669"/>
                  <a:gd name="connsiteY9" fmla="*/ 940 h 422476"/>
                  <a:gd name="connsiteX10" fmla="*/ 253944 w 602669"/>
                  <a:gd name="connsiteY10" fmla="*/ 22372 h 422476"/>
                  <a:gd name="connsiteX11" fmla="*/ 403963 w 602669"/>
                  <a:gd name="connsiteY11" fmla="*/ 72378 h 422476"/>
                  <a:gd name="connsiteX12" fmla="*/ 532551 w 602669"/>
                  <a:gd name="connsiteY12" fmla="*/ 127147 h 422476"/>
                  <a:gd name="connsiteX13" fmla="*/ 539694 w 602669"/>
                  <a:gd name="connsiteY13" fmla="*/ 129528 h 422476"/>
                  <a:gd name="connsiteX14" fmla="*/ 513501 w 602669"/>
                  <a:gd name="connsiteY14" fmla="*/ 172390 h 422476"/>
                  <a:gd name="connsiteX15" fmla="*/ 482544 w 602669"/>
                  <a:gd name="connsiteY15" fmla="*/ 210490 h 422476"/>
                  <a:gd name="connsiteX16" fmla="*/ 468257 w 602669"/>
                  <a:gd name="connsiteY16" fmla="*/ 227159 h 422476"/>
                  <a:gd name="connsiteX17" fmla="*/ 449207 w 602669"/>
                  <a:gd name="connsiteY17" fmla="*/ 205728 h 422476"/>
                  <a:gd name="connsiteX18" fmla="*/ 356338 w 602669"/>
                  <a:gd name="connsiteY18" fmla="*/ 165247 h 422476"/>
                  <a:gd name="connsiteX19" fmla="*/ 253944 w 602669"/>
                  <a:gd name="connsiteY19" fmla="*/ 131909 h 422476"/>
                  <a:gd name="connsiteX20" fmla="*/ 165838 w 602669"/>
                  <a:gd name="connsiteY20" fmla="*/ 124765 h 422476"/>
                  <a:gd name="connsiteX21" fmla="*/ 118213 w 602669"/>
                  <a:gd name="connsiteY21" fmla="*/ 148578 h 422476"/>
                  <a:gd name="connsiteX22" fmla="*/ 151551 w 602669"/>
                  <a:gd name="connsiteY22" fmla="*/ 229540 h 422476"/>
                  <a:gd name="connsiteX23" fmla="*/ 225369 w 602669"/>
                  <a:gd name="connsiteY23" fmla="*/ 289072 h 422476"/>
                  <a:gd name="connsiteX24" fmla="*/ 303951 w 602669"/>
                  <a:gd name="connsiteY24" fmla="*/ 322409 h 422476"/>
                  <a:gd name="connsiteX25" fmla="*/ 406344 w 602669"/>
                  <a:gd name="connsiteY25" fmla="*/ 310503 h 422476"/>
                  <a:gd name="connsiteX26" fmla="*/ 470638 w 602669"/>
                  <a:gd name="connsiteY26" fmla="*/ 246209 h 422476"/>
                  <a:gd name="connsiteX27" fmla="*/ 518263 w 602669"/>
                  <a:gd name="connsiteY27" fmla="*/ 177153 h 422476"/>
                  <a:gd name="connsiteX28" fmla="*/ 556363 w 602669"/>
                  <a:gd name="connsiteY28" fmla="*/ 91428 h 422476"/>
                  <a:gd name="connsiteX29" fmla="*/ 575413 w 602669"/>
                  <a:gd name="connsiteY29" fmla="*/ 122384 h 422476"/>
                  <a:gd name="connsiteX30" fmla="*/ 601607 w 602669"/>
                  <a:gd name="connsiteY30" fmla="*/ 217634 h 422476"/>
                  <a:gd name="connsiteX0" fmla="*/ 601607 w 602669"/>
                  <a:gd name="connsiteY0" fmla="*/ 217634 h 423125"/>
                  <a:gd name="connsiteX1" fmla="*/ 537313 w 602669"/>
                  <a:gd name="connsiteY1" fmla="*/ 322409 h 423125"/>
                  <a:gd name="connsiteX2" fmla="*/ 484926 w 602669"/>
                  <a:gd name="connsiteY2" fmla="*/ 384322 h 423125"/>
                  <a:gd name="connsiteX3" fmla="*/ 396819 w 602669"/>
                  <a:gd name="connsiteY3" fmla="*/ 422422 h 423125"/>
                  <a:gd name="connsiteX4" fmla="*/ 242038 w 602669"/>
                  <a:gd name="connsiteY4" fmla="*/ 405753 h 423125"/>
                  <a:gd name="connsiteX5" fmla="*/ 142025 w 602669"/>
                  <a:gd name="connsiteY5" fmla="*/ 365272 h 423125"/>
                  <a:gd name="connsiteX6" fmla="*/ 39632 w 602669"/>
                  <a:gd name="connsiteY6" fmla="*/ 255734 h 423125"/>
                  <a:gd name="connsiteX7" fmla="*/ 1532 w 602669"/>
                  <a:gd name="connsiteY7" fmla="*/ 141434 h 423125"/>
                  <a:gd name="connsiteX8" fmla="*/ 18200 w 602669"/>
                  <a:gd name="connsiteY8" fmla="*/ 50947 h 423125"/>
                  <a:gd name="connsiteX9" fmla="*/ 113451 w 602669"/>
                  <a:gd name="connsiteY9" fmla="*/ 940 h 423125"/>
                  <a:gd name="connsiteX10" fmla="*/ 253944 w 602669"/>
                  <a:gd name="connsiteY10" fmla="*/ 22372 h 423125"/>
                  <a:gd name="connsiteX11" fmla="*/ 403963 w 602669"/>
                  <a:gd name="connsiteY11" fmla="*/ 72378 h 423125"/>
                  <a:gd name="connsiteX12" fmla="*/ 532551 w 602669"/>
                  <a:gd name="connsiteY12" fmla="*/ 127147 h 423125"/>
                  <a:gd name="connsiteX13" fmla="*/ 539694 w 602669"/>
                  <a:gd name="connsiteY13" fmla="*/ 129528 h 423125"/>
                  <a:gd name="connsiteX14" fmla="*/ 513501 w 602669"/>
                  <a:gd name="connsiteY14" fmla="*/ 172390 h 423125"/>
                  <a:gd name="connsiteX15" fmla="*/ 482544 w 602669"/>
                  <a:gd name="connsiteY15" fmla="*/ 210490 h 423125"/>
                  <a:gd name="connsiteX16" fmla="*/ 468257 w 602669"/>
                  <a:gd name="connsiteY16" fmla="*/ 227159 h 423125"/>
                  <a:gd name="connsiteX17" fmla="*/ 449207 w 602669"/>
                  <a:gd name="connsiteY17" fmla="*/ 205728 h 423125"/>
                  <a:gd name="connsiteX18" fmla="*/ 356338 w 602669"/>
                  <a:gd name="connsiteY18" fmla="*/ 165247 h 423125"/>
                  <a:gd name="connsiteX19" fmla="*/ 253944 w 602669"/>
                  <a:gd name="connsiteY19" fmla="*/ 131909 h 423125"/>
                  <a:gd name="connsiteX20" fmla="*/ 165838 w 602669"/>
                  <a:gd name="connsiteY20" fmla="*/ 124765 h 423125"/>
                  <a:gd name="connsiteX21" fmla="*/ 118213 w 602669"/>
                  <a:gd name="connsiteY21" fmla="*/ 148578 h 423125"/>
                  <a:gd name="connsiteX22" fmla="*/ 151551 w 602669"/>
                  <a:gd name="connsiteY22" fmla="*/ 229540 h 423125"/>
                  <a:gd name="connsiteX23" fmla="*/ 225369 w 602669"/>
                  <a:gd name="connsiteY23" fmla="*/ 289072 h 423125"/>
                  <a:gd name="connsiteX24" fmla="*/ 303951 w 602669"/>
                  <a:gd name="connsiteY24" fmla="*/ 322409 h 423125"/>
                  <a:gd name="connsiteX25" fmla="*/ 406344 w 602669"/>
                  <a:gd name="connsiteY25" fmla="*/ 310503 h 423125"/>
                  <a:gd name="connsiteX26" fmla="*/ 470638 w 602669"/>
                  <a:gd name="connsiteY26" fmla="*/ 246209 h 423125"/>
                  <a:gd name="connsiteX27" fmla="*/ 518263 w 602669"/>
                  <a:gd name="connsiteY27" fmla="*/ 177153 h 423125"/>
                  <a:gd name="connsiteX28" fmla="*/ 556363 w 602669"/>
                  <a:gd name="connsiteY28" fmla="*/ 91428 h 423125"/>
                  <a:gd name="connsiteX29" fmla="*/ 575413 w 602669"/>
                  <a:gd name="connsiteY29" fmla="*/ 122384 h 423125"/>
                  <a:gd name="connsiteX30" fmla="*/ 601607 w 602669"/>
                  <a:gd name="connsiteY30" fmla="*/ 217634 h 423125"/>
                  <a:gd name="connsiteX0" fmla="*/ 601607 w 602669"/>
                  <a:gd name="connsiteY0" fmla="*/ 217634 h 423125"/>
                  <a:gd name="connsiteX1" fmla="*/ 537313 w 602669"/>
                  <a:gd name="connsiteY1" fmla="*/ 322409 h 423125"/>
                  <a:gd name="connsiteX2" fmla="*/ 484926 w 602669"/>
                  <a:gd name="connsiteY2" fmla="*/ 384322 h 423125"/>
                  <a:gd name="connsiteX3" fmla="*/ 396819 w 602669"/>
                  <a:gd name="connsiteY3" fmla="*/ 422422 h 423125"/>
                  <a:gd name="connsiteX4" fmla="*/ 242038 w 602669"/>
                  <a:gd name="connsiteY4" fmla="*/ 405753 h 423125"/>
                  <a:gd name="connsiteX5" fmla="*/ 142025 w 602669"/>
                  <a:gd name="connsiteY5" fmla="*/ 365272 h 423125"/>
                  <a:gd name="connsiteX6" fmla="*/ 39632 w 602669"/>
                  <a:gd name="connsiteY6" fmla="*/ 255734 h 423125"/>
                  <a:gd name="connsiteX7" fmla="*/ 1532 w 602669"/>
                  <a:gd name="connsiteY7" fmla="*/ 141434 h 423125"/>
                  <a:gd name="connsiteX8" fmla="*/ 18200 w 602669"/>
                  <a:gd name="connsiteY8" fmla="*/ 50947 h 423125"/>
                  <a:gd name="connsiteX9" fmla="*/ 113451 w 602669"/>
                  <a:gd name="connsiteY9" fmla="*/ 940 h 423125"/>
                  <a:gd name="connsiteX10" fmla="*/ 253944 w 602669"/>
                  <a:gd name="connsiteY10" fmla="*/ 22372 h 423125"/>
                  <a:gd name="connsiteX11" fmla="*/ 403963 w 602669"/>
                  <a:gd name="connsiteY11" fmla="*/ 72378 h 423125"/>
                  <a:gd name="connsiteX12" fmla="*/ 532551 w 602669"/>
                  <a:gd name="connsiteY12" fmla="*/ 127147 h 423125"/>
                  <a:gd name="connsiteX13" fmla="*/ 539694 w 602669"/>
                  <a:gd name="connsiteY13" fmla="*/ 129528 h 423125"/>
                  <a:gd name="connsiteX14" fmla="*/ 513501 w 602669"/>
                  <a:gd name="connsiteY14" fmla="*/ 172390 h 423125"/>
                  <a:gd name="connsiteX15" fmla="*/ 482544 w 602669"/>
                  <a:gd name="connsiteY15" fmla="*/ 210490 h 423125"/>
                  <a:gd name="connsiteX16" fmla="*/ 468257 w 602669"/>
                  <a:gd name="connsiteY16" fmla="*/ 227159 h 423125"/>
                  <a:gd name="connsiteX17" fmla="*/ 423014 w 602669"/>
                  <a:gd name="connsiteY17" fmla="*/ 196203 h 423125"/>
                  <a:gd name="connsiteX18" fmla="*/ 356338 w 602669"/>
                  <a:gd name="connsiteY18" fmla="*/ 165247 h 423125"/>
                  <a:gd name="connsiteX19" fmla="*/ 253944 w 602669"/>
                  <a:gd name="connsiteY19" fmla="*/ 131909 h 423125"/>
                  <a:gd name="connsiteX20" fmla="*/ 165838 w 602669"/>
                  <a:gd name="connsiteY20" fmla="*/ 124765 h 423125"/>
                  <a:gd name="connsiteX21" fmla="*/ 118213 w 602669"/>
                  <a:gd name="connsiteY21" fmla="*/ 148578 h 423125"/>
                  <a:gd name="connsiteX22" fmla="*/ 151551 w 602669"/>
                  <a:gd name="connsiteY22" fmla="*/ 229540 h 423125"/>
                  <a:gd name="connsiteX23" fmla="*/ 225369 w 602669"/>
                  <a:gd name="connsiteY23" fmla="*/ 289072 h 423125"/>
                  <a:gd name="connsiteX24" fmla="*/ 303951 w 602669"/>
                  <a:gd name="connsiteY24" fmla="*/ 322409 h 423125"/>
                  <a:gd name="connsiteX25" fmla="*/ 406344 w 602669"/>
                  <a:gd name="connsiteY25" fmla="*/ 310503 h 423125"/>
                  <a:gd name="connsiteX26" fmla="*/ 470638 w 602669"/>
                  <a:gd name="connsiteY26" fmla="*/ 246209 h 423125"/>
                  <a:gd name="connsiteX27" fmla="*/ 518263 w 602669"/>
                  <a:gd name="connsiteY27" fmla="*/ 177153 h 423125"/>
                  <a:gd name="connsiteX28" fmla="*/ 556363 w 602669"/>
                  <a:gd name="connsiteY28" fmla="*/ 91428 h 423125"/>
                  <a:gd name="connsiteX29" fmla="*/ 575413 w 602669"/>
                  <a:gd name="connsiteY29" fmla="*/ 122384 h 423125"/>
                  <a:gd name="connsiteX30" fmla="*/ 601607 w 602669"/>
                  <a:gd name="connsiteY30" fmla="*/ 217634 h 423125"/>
                  <a:gd name="connsiteX0" fmla="*/ 601607 w 602669"/>
                  <a:gd name="connsiteY0" fmla="*/ 217634 h 423125"/>
                  <a:gd name="connsiteX1" fmla="*/ 537313 w 602669"/>
                  <a:gd name="connsiteY1" fmla="*/ 322409 h 423125"/>
                  <a:gd name="connsiteX2" fmla="*/ 484926 w 602669"/>
                  <a:gd name="connsiteY2" fmla="*/ 384322 h 423125"/>
                  <a:gd name="connsiteX3" fmla="*/ 396819 w 602669"/>
                  <a:gd name="connsiteY3" fmla="*/ 422422 h 423125"/>
                  <a:gd name="connsiteX4" fmla="*/ 242038 w 602669"/>
                  <a:gd name="connsiteY4" fmla="*/ 405753 h 423125"/>
                  <a:gd name="connsiteX5" fmla="*/ 142025 w 602669"/>
                  <a:gd name="connsiteY5" fmla="*/ 365272 h 423125"/>
                  <a:gd name="connsiteX6" fmla="*/ 39632 w 602669"/>
                  <a:gd name="connsiteY6" fmla="*/ 255734 h 423125"/>
                  <a:gd name="connsiteX7" fmla="*/ 1532 w 602669"/>
                  <a:gd name="connsiteY7" fmla="*/ 141434 h 423125"/>
                  <a:gd name="connsiteX8" fmla="*/ 18200 w 602669"/>
                  <a:gd name="connsiteY8" fmla="*/ 50947 h 423125"/>
                  <a:gd name="connsiteX9" fmla="*/ 113451 w 602669"/>
                  <a:gd name="connsiteY9" fmla="*/ 940 h 423125"/>
                  <a:gd name="connsiteX10" fmla="*/ 253944 w 602669"/>
                  <a:gd name="connsiteY10" fmla="*/ 22372 h 423125"/>
                  <a:gd name="connsiteX11" fmla="*/ 403963 w 602669"/>
                  <a:gd name="connsiteY11" fmla="*/ 72378 h 423125"/>
                  <a:gd name="connsiteX12" fmla="*/ 532551 w 602669"/>
                  <a:gd name="connsiteY12" fmla="*/ 127147 h 423125"/>
                  <a:gd name="connsiteX13" fmla="*/ 539694 w 602669"/>
                  <a:gd name="connsiteY13" fmla="*/ 129528 h 423125"/>
                  <a:gd name="connsiteX14" fmla="*/ 513501 w 602669"/>
                  <a:gd name="connsiteY14" fmla="*/ 172390 h 423125"/>
                  <a:gd name="connsiteX15" fmla="*/ 482544 w 602669"/>
                  <a:gd name="connsiteY15" fmla="*/ 210490 h 423125"/>
                  <a:gd name="connsiteX16" fmla="*/ 468257 w 602669"/>
                  <a:gd name="connsiteY16" fmla="*/ 227159 h 423125"/>
                  <a:gd name="connsiteX17" fmla="*/ 423014 w 602669"/>
                  <a:gd name="connsiteY17" fmla="*/ 196203 h 423125"/>
                  <a:gd name="connsiteX18" fmla="*/ 356338 w 602669"/>
                  <a:gd name="connsiteY18" fmla="*/ 165247 h 423125"/>
                  <a:gd name="connsiteX19" fmla="*/ 253944 w 602669"/>
                  <a:gd name="connsiteY19" fmla="*/ 131909 h 423125"/>
                  <a:gd name="connsiteX20" fmla="*/ 165838 w 602669"/>
                  <a:gd name="connsiteY20" fmla="*/ 124765 h 423125"/>
                  <a:gd name="connsiteX21" fmla="*/ 118213 w 602669"/>
                  <a:gd name="connsiteY21" fmla="*/ 148578 h 423125"/>
                  <a:gd name="connsiteX22" fmla="*/ 151551 w 602669"/>
                  <a:gd name="connsiteY22" fmla="*/ 229540 h 423125"/>
                  <a:gd name="connsiteX23" fmla="*/ 225369 w 602669"/>
                  <a:gd name="connsiteY23" fmla="*/ 289072 h 423125"/>
                  <a:gd name="connsiteX24" fmla="*/ 303951 w 602669"/>
                  <a:gd name="connsiteY24" fmla="*/ 322409 h 423125"/>
                  <a:gd name="connsiteX25" fmla="*/ 406344 w 602669"/>
                  <a:gd name="connsiteY25" fmla="*/ 310503 h 423125"/>
                  <a:gd name="connsiteX26" fmla="*/ 458732 w 602669"/>
                  <a:gd name="connsiteY26" fmla="*/ 267641 h 423125"/>
                  <a:gd name="connsiteX27" fmla="*/ 518263 w 602669"/>
                  <a:gd name="connsiteY27" fmla="*/ 177153 h 423125"/>
                  <a:gd name="connsiteX28" fmla="*/ 556363 w 602669"/>
                  <a:gd name="connsiteY28" fmla="*/ 91428 h 423125"/>
                  <a:gd name="connsiteX29" fmla="*/ 575413 w 602669"/>
                  <a:gd name="connsiteY29" fmla="*/ 122384 h 423125"/>
                  <a:gd name="connsiteX30" fmla="*/ 601607 w 602669"/>
                  <a:gd name="connsiteY30" fmla="*/ 217634 h 423125"/>
                  <a:gd name="connsiteX0" fmla="*/ 601607 w 602669"/>
                  <a:gd name="connsiteY0" fmla="*/ 217634 h 423125"/>
                  <a:gd name="connsiteX1" fmla="*/ 537313 w 602669"/>
                  <a:gd name="connsiteY1" fmla="*/ 322409 h 423125"/>
                  <a:gd name="connsiteX2" fmla="*/ 484926 w 602669"/>
                  <a:gd name="connsiteY2" fmla="*/ 384322 h 423125"/>
                  <a:gd name="connsiteX3" fmla="*/ 396819 w 602669"/>
                  <a:gd name="connsiteY3" fmla="*/ 422422 h 423125"/>
                  <a:gd name="connsiteX4" fmla="*/ 242038 w 602669"/>
                  <a:gd name="connsiteY4" fmla="*/ 405753 h 423125"/>
                  <a:gd name="connsiteX5" fmla="*/ 142025 w 602669"/>
                  <a:gd name="connsiteY5" fmla="*/ 365272 h 423125"/>
                  <a:gd name="connsiteX6" fmla="*/ 39632 w 602669"/>
                  <a:gd name="connsiteY6" fmla="*/ 255734 h 423125"/>
                  <a:gd name="connsiteX7" fmla="*/ 1532 w 602669"/>
                  <a:gd name="connsiteY7" fmla="*/ 141434 h 423125"/>
                  <a:gd name="connsiteX8" fmla="*/ 18200 w 602669"/>
                  <a:gd name="connsiteY8" fmla="*/ 50947 h 423125"/>
                  <a:gd name="connsiteX9" fmla="*/ 113451 w 602669"/>
                  <a:gd name="connsiteY9" fmla="*/ 940 h 423125"/>
                  <a:gd name="connsiteX10" fmla="*/ 253944 w 602669"/>
                  <a:gd name="connsiteY10" fmla="*/ 22372 h 423125"/>
                  <a:gd name="connsiteX11" fmla="*/ 403963 w 602669"/>
                  <a:gd name="connsiteY11" fmla="*/ 72378 h 423125"/>
                  <a:gd name="connsiteX12" fmla="*/ 532551 w 602669"/>
                  <a:gd name="connsiteY12" fmla="*/ 127147 h 423125"/>
                  <a:gd name="connsiteX13" fmla="*/ 539694 w 602669"/>
                  <a:gd name="connsiteY13" fmla="*/ 129528 h 423125"/>
                  <a:gd name="connsiteX14" fmla="*/ 513501 w 602669"/>
                  <a:gd name="connsiteY14" fmla="*/ 172390 h 423125"/>
                  <a:gd name="connsiteX15" fmla="*/ 496831 w 602669"/>
                  <a:gd name="connsiteY15" fmla="*/ 203346 h 423125"/>
                  <a:gd name="connsiteX16" fmla="*/ 468257 w 602669"/>
                  <a:gd name="connsiteY16" fmla="*/ 227159 h 423125"/>
                  <a:gd name="connsiteX17" fmla="*/ 423014 w 602669"/>
                  <a:gd name="connsiteY17" fmla="*/ 196203 h 423125"/>
                  <a:gd name="connsiteX18" fmla="*/ 356338 w 602669"/>
                  <a:gd name="connsiteY18" fmla="*/ 165247 h 423125"/>
                  <a:gd name="connsiteX19" fmla="*/ 253944 w 602669"/>
                  <a:gd name="connsiteY19" fmla="*/ 131909 h 423125"/>
                  <a:gd name="connsiteX20" fmla="*/ 165838 w 602669"/>
                  <a:gd name="connsiteY20" fmla="*/ 124765 h 423125"/>
                  <a:gd name="connsiteX21" fmla="*/ 118213 w 602669"/>
                  <a:gd name="connsiteY21" fmla="*/ 148578 h 423125"/>
                  <a:gd name="connsiteX22" fmla="*/ 151551 w 602669"/>
                  <a:gd name="connsiteY22" fmla="*/ 229540 h 423125"/>
                  <a:gd name="connsiteX23" fmla="*/ 225369 w 602669"/>
                  <a:gd name="connsiteY23" fmla="*/ 289072 h 423125"/>
                  <a:gd name="connsiteX24" fmla="*/ 303951 w 602669"/>
                  <a:gd name="connsiteY24" fmla="*/ 322409 h 423125"/>
                  <a:gd name="connsiteX25" fmla="*/ 406344 w 602669"/>
                  <a:gd name="connsiteY25" fmla="*/ 310503 h 423125"/>
                  <a:gd name="connsiteX26" fmla="*/ 458732 w 602669"/>
                  <a:gd name="connsiteY26" fmla="*/ 267641 h 423125"/>
                  <a:gd name="connsiteX27" fmla="*/ 518263 w 602669"/>
                  <a:gd name="connsiteY27" fmla="*/ 177153 h 423125"/>
                  <a:gd name="connsiteX28" fmla="*/ 556363 w 602669"/>
                  <a:gd name="connsiteY28" fmla="*/ 91428 h 423125"/>
                  <a:gd name="connsiteX29" fmla="*/ 575413 w 602669"/>
                  <a:gd name="connsiteY29" fmla="*/ 122384 h 423125"/>
                  <a:gd name="connsiteX30" fmla="*/ 601607 w 602669"/>
                  <a:gd name="connsiteY30" fmla="*/ 217634 h 423125"/>
                  <a:gd name="connsiteX0" fmla="*/ 601607 w 602669"/>
                  <a:gd name="connsiteY0" fmla="*/ 217634 h 423125"/>
                  <a:gd name="connsiteX1" fmla="*/ 537313 w 602669"/>
                  <a:gd name="connsiteY1" fmla="*/ 322409 h 423125"/>
                  <a:gd name="connsiteX2" fmla="*/ 484926 w 602669"/>
                  <a:gd name="connsiteY2" fmla="*/ 384322 h 423125"/>
                  <a:gd name="connsiteX3" fmla="*/ 396819 w 602669"/>
                  <a:gd name="connsiteY3" fmla="*/ 422422 h 423125"/>
                  <a:gd name="connsiteX4" fmla="*/ 242038 w 602669"/>
                  <a:gd name="connsiteY4" fmla="*/ 405753 h 423125"/>
                  <a:gd name="connsiteX5" fmla="*/ 142025 w 602669"/>
                  <a:gd name="connsiteY5" fmla="*/ 365272 h 423125"/>
                  <a:gd name="connsiteX6" fmla="*/ 39632 w 602669"/>
                  <a:gd name="connsiteY6" fmla="*/ 255734 h 423125"/>
                  <a:gd name="connsiteX7" fmla="*/ 1532 w 602669"/>
                  <a:gd name="connsiteY7" fmla="*/ 141434 h 423125"/>
                  <a:gd name="connsiteX8" fmla="*/ 18200 w 602669"/>
                  <a:gd name="connsiteY8" fmla="*/ 50947 h 423125"/>
                  <a:gd name="connsiteX9" fmla="*/ 113451 w 602669"/>
                  <a:gd name="connsiteY9" fmla="*/ 940 h 423125"/>
                  <a:gd name="connsiteX10" fmla="*/ 253944 w 602669"/>
                  <a:gd name="connsiteY10" fmla="*/ 22372 h 423125"/>
                  <a:gd name="connsiteX11" fmla="*/ 403963 w 602669"/>
                  <a:gd name="connsiteY11" fmla="*/ 72378 h 423125"/>
                  <a:gd name="connsiteX12" fmla="*/ 532551 w 602669"/>
                  <a:gd name="connsiteY12" fmla="*/ 127147 h 423125"/>
                  <a:gd name="connsiteX13" fmla="*/ 539694 w 602669"/>
                  <a:gd name="connsiteY13" fmla="*/ 129528 h 423125"/>
                  <a:gd name="connsiteX14" fmla="*/ 513501 w 602669"/>
                  <a:gd name="connsiteY14" fmla="*/ 172390 h 423125"/>
                  <a:gd name="connsiteX15" fmla="*/ 496831 w 602669"/>
                  <a:gd name="connsiteY15" fmla="*/ 203346 h 423125"/>
                  <a:gd name="connsiteX16" fmla="*/ 477782 w 602669"/>
                  <a:gd name="connsiteY16" fmla="*/ 234303 h 423125"/>
                  <a:gd name="connsiteX17" fmla="*/ 423014 w 602669"/>
                  <a:gd name="connsiteY17" fmla="*/ 196203 h 423125"/>
                  <a:gd name="connsiteX18" fmla="*/ 356338 w 602669"/>
                  <a:gd name="connsiteY18" fmla="*/ 165247 h 423125"/>
                  <a:gd name="connsiteX19" fmla="*/ 253944 w 602669"/>
                  <a:gd name="connsiteY19" fmla="*/ 131909 h 423125"/>
                  <a:gd name="connsiteX20" fmla="*/ 165838 w 602669"/>
                  <a:gd name="connsiteY20" fmla="*/ 124765 h 423125"/>
                  <a:gd name="connsiteX21" fmla="*/ 118213 w 602669"/>
                  <a:gd name="connsiteY21" fmla="*/ 148578 h 423125"/>
                  <a:gd name="connsiteX22" fmla="*/ 151551 w 602669"/>
                  <a:gd name="connsiteY22" fmla="*/ 229540 h 423125"/>
                  <a:gd name="connsiteX23" fmla="*/ 225369 w 602669"/>
                  <a:gd name="connsiteY23" fmla="*/ 289072 h 423125"/>
                  <a:gd name="connsiteX24" fmla="*/ 303951 w 602669"/>
                  <a:gd name="connsiteY24" fmla="*/ 322409 h 423125"/>
                  <a:gd name="connsiteX25" fmla="*/ 406344 w 602669"/>
                  <a:gd name="connsiteY25" fmla="*/ 310503 h 423125"/>
                  <a:gd name="connsiteX26" fmla="*/ 458732 w 602669"/>
                  <a:gd name="connsiteY26" fmla="*/ 267641 h 423125"/>
                  <a:gd name="connsiteX27" fmla="*/ 518263 w 602669"/>
                  <a:gd name="connsiteY27" fmla="*/ 177153 h 423125"/>
                  <a:gd name="connsiteX28" fmla="*/ 556363 w 602669"/>
                  <a:gd name="connsiteY28" fmla="*/ 91428 h 423125"/>
                  <a:gd name="connsiteX29" fmla="*/ 575413 w 602669"/>
                  <a:gd name="connsiteY29" fmla="*/ 122384 h 423125"/>
                  <a:gd name="connsiteX30" fmla="*/ 601607 w 602669"/>
                  <a:gd name="connsiteY30" fmla="*/ 217634 h 423125"/>
                  <a:gd name="connsiteX0" fmla="*/ 601607 w 602669"/>
                  <a:gd name="connsiteY0" fmla="*/ 217634 h 423125"/>
                  <a:gd name="connsiteX1" fmla="*/ 537313 w 602669"/>
                  <a:gd name="connsiteY1" fmla="*/ 322409 h 423125"/>
                  <a:gd name="connsiteX2" fmla="*/ 484926 w 602669"/>
                  <a:gd name="connsiteY2" fmla="*/ 384322 h 423125"/>
                  <a:gd name="connsiteX3" fmla="*/ 396819 w 602669"/>
                  <a:gd name="connsiteY3" fmla="*/ 422422 h 423125"/>
                  <a:gd name="connsiteX4" fmla="*/ 242038 w 602669"/>
                  <a:gd name="connsiteY4" fmla="*/ 405753 h 423125"/>
                  <a:gd name="connsiteX5" fmla="*/ 142025 w 602669"/>
                  <a:gd name="connsiteY5" fmla="*/ 365272 h 423125"/>
                  <a:gd name="connsiteX6" fmla="*/ 39632 w 602669"/>
                  <a:gd name="connsiteY6" fmla="*/ 255734 h 423125"/>
                  <a:gd name="connsiteX7" fmla="*/ 1532 w 602669"/>
                  <a:gd name="connsiteY7" fmla="*/ 141434 h 423125"/>
                  <a:gd name="connsiteX8" fmla="*/ 18200 w 602669"/>
                  <a:gd name="connsiteY8" fmla="*/ 50947 h 423125"/>
                  <a:gd name="connsiteX9" fmla="*/ 113451 w 602669"/>
                  <a:gd name="connsiteY9" fmla="*/ 940 h 423125"/>
                  <a:gd name="connsiteX10" fmla="*/ 253944 w 602669"/>
                  <a:gd name="connsiteY10" fmla="*/ 22372 h 423125"/>
                  <a:gd name="connsiteX11" fmla="*/ 403963 w 602669"/>
                  <a:gd name="connsiteY11" fmla="*/ 72378 h 423125"/>
                  <a:gd name="connsiteX12" fmla="*/ 532551 w 602669"/>
                  <a:gd name="connsiteY12" fmla="*/ 127147 h 423125"/>
                  <a:gd name="connsiteX13" fmla="*/ 539694 w 602669"/>
                  <a:gd name="connsiteY13" fmla="*/ 129528 h 423125"/>
                  <a:gd name="connsiteX14" fmla="*/ 513501 w 602669"/>
                  <a:gd name="connsiteY14" fmla="*/ 172390 h 423125"/>
                  <a:gd name="connsiteX15" fmla="*/ 499212 w 602669"/>
                  <a:gd name="connsiteY15" fmla="*/ 203346 h 423125"/>
                  <a:gd name="connsiteX16" fmla="*/ 477782 w 602669"/>
                  <a:gd name="connsiteY16" fmla="*/ 234303 h 423125"/>
                  <a:gd name="connsiteX17" fmla="*/ 423014 w 602669"/>
                  <a:gd name="connsiteY17" fmla="*/ 196203 h 423125"/>
                  <a:gd name="connsiteX18" fmla="*/ 356338 w 602669"/>
                  <a:gd name="connsiteY18" fmla="*/ 165247 h 423125"/>
                  <a:gd name="connsiteX19" fmla="*/ 253944 w 602669"/>
                  <a:gd name="connsiteY19" fmla="*/ 131909 h 423125"/>
                  <a:gd name="connsiteX20" fmla="*/ 165838 w 602669"/>
                  <a:gd name="connsiteY20" fmla="*/ 124765 h 423125"/>
                  <a:gd name="connsiteX21" fmla="*/ 118213 w 602669"/>
                  <a:gd name="connsiteY21" fmla="*/ 148578 h 423125"/>
                  <a:gd name="connsiteX22" fmla="*/ 151551 w 602669"/>
                  <a:gd name="connsiteY22" fmla="*/ 229540 h 423125"/>
                  <a:gd name="connsiteX23" fmla="*/ 225369 w 602669"/>
                  <a:gd name="connsiteY23" fmla="*/ 289072 h 423125"/>
                  <a:gd name="connsiteX24" fmla="*/ 303951 w 602669"/>
                  <a:gd name="connsiteY24" fmla="*/ 322409 h 423125"/>
                  <a:gd name="connsiteX25" fmla="*/ 406344 w 602669"/>
                  <a:gd name="connsiteY25" fmla="*/ 310503 h 423125"/>
                  <a:gd name="connsiteX26" fmla="*/ 458732 w 602669"/>
                  <a:gd name="connsiteY26" fmla="*/ 267641 h 423125"/>
                  <a:gd name="connsiteX27" fmla="*/ 518263 w 602669"/>
                  <a:gd name="connsiteY27" fmla="*/ 177153 h 423125"/>
                  <a:gd name="connsiteX28" fmla="*/ 556363 w 602669"/>
                  <a:gd name="connsiteY28" fmla="*/ 91428 h 423125"/>
                  <a:gd name="connsiteX29" fmla="*/ 575413 w 602669"/>
                  <a:gd name="connsiteY29" fmla="*/ 122384 h 423125"/>
                  <a:gd name="connsiteX30" fmla="*/ 601607 w 602669"/>
                  <a:gd name="connsiteY30" fmla="*/ 217634 h 423125"/>
                  <a:gd name="connsiteX0" fmla="*/ 601777 w 602839"/>
                  <a:gd name="connsiteY0" fmla="*/ 217634 h 423125"/>
                  <a:gd name="connsiteX1" fmla="*/ 537483 w 602839"/>
                  <a:gd name="connsiteY1" fmla="*/ 322409 h 423125"/>
                  <a:gd name="connsiteX2" fmla="*/ 485096 w 602839"/>
                  <a:gd name="connsiteY2" fmla="*/ 384322 h 423125"/>
                  <a:gd name="connsiteX3" fmla="*/ 396989 w 602839"/>
                  <a:gd name="connsiteY3" fmla="*/ 422422 h 423125"/>
                  <a:gd name="connsiteX4" fmla="*/ 242208 w 602839"/>
                  <a:gd name="connsiteY4" fmla="*/ 405753 h 423125"/>
                  <a:gd name="connsiteX5" fmla="*/ 142195 w 602839"/>
                  <a:gd name="connsiteY5" fmla="*/ 365272 h 423125"/>
                  <a:gd name="connsiteX6" fmla="*/ 42184 w 602839"/>
                  <a:gd name="connsiteY6" fmla="*/ 250971 h 423125"/>
                  <a:gd name="connsiteX7" fmla="*/ 1702 w 602839"/>
                  <a:gd name="connsiteY7" fmla="*/ 141434 h 423125"/>
                  <a:gd name="connsiteX8" fmla="*/ 18370 w 602839"/>
                  <a:gd name="connsiteY8" fmla="*/ 50947 h 423125"/>
                  <a:gd name="connsiteX9" fmla="*/ 113621 w 602839"/>
                  <a:gd name="connsiteY9" fmla="*/ 940 h 423125"/>
                  <a:gd name="connsiteX10" fmla="*/ 254114 w 602839"/>
                  <a:gd name="connsiteY10" fmla="*/ 22372 h 423125"/>
                  <a:gd name="connsiteX11" fmla="*/ 404133 w 602839"/>
                  <a:gd name="connsiteY11" fmla="*/ 72378 h 423125"/>
                  <a:gd name="connsiteX12" fmla="*/ 532721 w 602839"/>
                  <a:gd name="connsiteY12" fmla="*/ 127147 h 423125"/>
                  <a:gd name="connsiteX13" fmla="*/ 539864 w 602839"/>
                  <a:gd name="connsiteY13" fmla="*/ 129528 h 423125"/>
                  <a:gd name="connsiteX14" fmla="*/ 513671 w 602839"/>
                  <a:gd name="connsiteY14" fmla="*/ 172390 h 423125"/>
                  <a:gd name="connsiteX15" fmla="*/ 499382 w 602839"/>
                  <a:gd name="connsiteY15" fmla="*/ 203346 h 423125"/>
                  <a:gd name="connsiteX16" fmla="*/ 477952 w 602839"/>
                  <a:gd name="connsiteY16" fmla="*/ 234303 h 423125"/>
                  <a:gd name="connsiteX17" fmla="*/ 423184 w 602839"/>
                  <a:gd name="connsiteY17" fmla="*/ 196203 h 423125"/>
                  <a:gd name="connsiteX18" fmla="*/ 356508 w 602839"/>
                  <a:gd name="connsiteY18" fmla="*/ 165247 h 423125"/>
                  <a:gd name="connsiteX19" fmla="*/ 254114 w 602839"/>
                  <a:gd name="connsiteY19" fmla="*/ 131909 h 423125"/>
                  <a:gd name="connsiteX20" fmla="*/ 166008 w 602839"/>
                  <a:gd name="connsiteY20" fmla="*/ 124765 h 423125"/>
                  <a:gd name="connsiteX21" fmla="*/ 118383 w 602839"/>
                  <a:gd name="connsiteY21" fmla="*/ 148578 h 423125"/>
                  <a:gd name="connsiteX22" fmla="*/ 151721 w 602839"/>
                  <a:gd name="connsiteY22" fmla="*/ 229540 h 423125"/>
                  <a:gd name="connsiteX23" fmla="*/ 225539 w 602839"/>
                  <a:gd name="connsiteY23" fmla="*/ 289072 h 423125"/>
                  <a:gd name="connsiteX24" fmla="*/ 304121 w 602839"/>
                  <a:gd name="connsiteY24" fmla="*/ 322409 h 423125"/>
                  <a:gd name="connsiteX25" fmla="*/ 406514 w 602839"/>
                  <a:gd name="connsiteY25" fmla="*/ 310503 h 423125"/>
                  <a:gd name="connsiteX26" fmla="*/ 458902 w 602839"/>
                  <a:gd name="connsiteY26" fmla="*/ 267641 h 423125"/>
                  <a:gd name="connsiteX27" fmla="*/ 518433 w 602839"/>
                  <a:gd name="connsiteY27" fmla="*/ 177153 h 423125"/>
                  <a:gd name="connsiteX28" fmla="*/ 556533 w 602839"/>
                  <a:gd name="connsiteY28" fmla="*/ 91428 h 423125"/>
                  <a:gd name="connsiteX29" fmla="*/ 575583 w 602839"/>
                  <a:gd name="connsiteY29" fmla="*/ 122384 h 423125"/>
                  <a:gd name="connsiteX30" fmla="*/ 601777 w 602839"/>
                  <a:gd name="connsiteY30" fmla="*/ 217634 h 423125"/>
                  <a:gd name="connsiteX0" fmla="*/ 601777 w 602839"/>
                  <a:gd name="connsiteY0" fmla="*/ 217634 h 423403"/>
                  <a:gd name="connsiteX1" fmla="*/ 537483 w 602839"/>
                  <a:gd name="connsiteY1" fmla="*/ 322409 h 423403"/>
                  <a:gd name="connsiteX2" fmla="*/ 485096 w 602839"/>
                  <a:gd name="connsiteY2" fmla="*/ 384322 h 423403"/>
                  <a:gd name="connsiteX3" fmla="*/ 396989 w 602839"/>
                  <a:gd name="connsiteY3" fmla="*/ 422422 h 423403"/>
                  <a:gd name="connsiteX4" fmla="*/ 251733 w 602839"/>
                  <a:gd name="connsiteY4" fmla="*/ 408135 h 423403"/>
                  <a:gd name="connsiteX5" fmla="*/ 142195 w 602839"/>
                  <a:gd name="connsiteY5" fmla="*/ 365272 h 423403"/>
                  <a:gd name="connsiteX6" fmla="*/ 42184 w 602839"/>
                  <a:gd name="connsiteY6" fmla="*/ 250971 h 423403"/>
                  <a:gd name="connsiteX7" fmla="*/ 1702 w 602839"/>
                  <a:gd name="connsiteY7" fmla="*/ 141434 h 423403"/>
                  <a:gd name="connsiteX8" fmla="*/ 18370 w 602839"/>
                  <a:gd name="connsiteY8" fmla="*/ 50947 h 423403"/>
                  <a:gd name="connsiteX9" fmla="*/ 113621 w 602839"/>
                  <a:gd name="connsiteY9" fmla="*/ 940 h 423403"/>
                  <a:gd name="connsiteX10" fmla="*/ 254114 w 602839"/>
                  <a:gd name="connsiteY10" fmla="*/ 22372 h 423403"/>
                  <a:gd name="connsiteX11" fmla="*/ 404133 w 602839"/>
                  <a:gd name="connsiteY11" fmla="*/ 72378 h 423403"/>
                  <a:gd name="connsiteX12" fmla="*/ 532721 w 602839"/>
                  <a:gd name="connsiteY12" fmla="*/ 127147 h 423403"/>
                  <a:gd name="connsiteX13" fmla="*/ 539864 w 602839"/>
                  <a:gd name="connsiteY13" fmla="*/ 129528 h 423403"/>
                  <a:gd name="connsiteX14" fmla="*/ 513671 w 602839"/>
                  <a:gd name="connsiteY14" fmla="*/ 172390 h 423403"/>
                  <a:gd name="connsiteX15" fmla="*/ 499382 w 602839"/>
                  <a:gd name="connsiteY15" fmla="*/ 203346 h 423403"/>
                  <a:gd name="connsiteX16" fmla="*/ 477952 w 602839"/>
                  <a:gd name="connsiteY16" fmla="*/ 234303 h 423403"/>
                  <a:gd name="connsiteX17" fmla="*/ 423184 w 602839"/>
                  <a:gd name="connsiteY17" fmla="*/ 196203 h 423403"/>
                  <a:gd name="connsiteX18" fmla="*/ 356508 w 602839"/>
                  <a:gd name="connsiteY18" fmla="*/ 165247 h 423403"/>
                  <a:gd name="connsiteX19" fmla="*/ 254114 w 602839"/>
                  <a:gd name="connsiteY19" fmla="*/ 131909 h 423403"/>
                  <a:gd name="connsiteX20" fmla="*/ 166008 w 602839"/>
                  <a:gd name="connsiteY20" fmla="*/ 124765 h 423403"/>
                  <a:gd name="connsiteX21" fmla="*/ 118383 w 602839"/>
                  <a:gd name="connsiteY21" fmla="*/ 148578 h 423403"/>
                  <a:gd name="connsiteX22" fmla="*/ 151721 w 602839"/>
                  <a:gd name="connsiteY22" fmla="*/ 229540 h 423403"/>
                  <a:gd name="connsiteX23" fmla="*/ 225539 w 602839"/>
                  <a:gd name="connsiteY23" fmla="*/ 289072 h 423403"/>
                  <a:gd name="connsiteX24" fmla="*/ 304121 w 602839"/>
                  <a:gd name="connsiteY24" fmla="*/ 322409 h 423403"/>
                  <a:gd name="connsiteX25" fmla="*/ 406514 w 602839"/>
                  <a:gd name="connsiteY25" fmla="*/ 310503 h 423403"/>
                  <a:gd name="connsiteX26" fmla="*/ 458902 w 602839"/>
                  <a:gd name="connsiteY26" fmla="*/ 267641 h 423403"/>
                  <a:gd name="connsiteX27" fmla="*/ 518433 w 602839"/>
                  <a:gd name="connsiteY27" fmla="*/ 177153 h 423403"/>
                  <a:gd name="connsiteX28" fmla="*/ 556533 w 602839"/>
                  <a:gd name="connsiteY28" fmla="*/ 91428 h 423403"/>
                  <a:gd name="connsiteX29" fmla="*/ 575583 w 602839"/>
                  <a:gd name="connsiteY29" fmla="*/ 122384 h 423403"/>
                  <a:gd name="connsiteX30" fmla="*/ 601777 w 602839"/>
                  <a:gd name="connsiteY30" fmla="*/ 217634 h 423403"/>
                  <a:gd name="connsiteX0" fmla="*/ 601777 w 602839"/>
                  <a:gd name="connsiteY0" fmla="*/ 217634 h 423403"/>
                  <a:gd name="connsiteX1" fmla="*/ 537483 w 602839"/>
                  <a:gd name="connsiteY1" fmla="*/ 322409 h 423403"/>
                  <a:gd name="connsiteX2" fmla="*/ 485096 w 602839"/>
                  <a:gd name="connsiteY2" fmla="*/ 384322 h 423403"/>
                  <a:gd name="connsiteX3" fmla="*/ 396989 w 602839"/>
                  <a:gd name="connsiteY3" fmla="*/ 422422 h 423403"/>
                  <a:gd name="connsiteX4" fmla="*/ 251733 w 602839"/>
                  <a:gd name="connsiteY4" fmla="*/ 408135 h 423403"/>
                  <a:gd name="connsiteX5" fmla="*/ 142195 w 602839"/>
                  <a:gd name="connsiteY5" fmla="*/ 365272 h 423403"/>
                  <a:gd name="connsiteX6" fmla="*/ 42184 w 602839"/>
                  <a:gd name="connsiteY6" fmla="*/ 250971 h 423403"/>
                  <a:gd name="connsiteX7" fmla="*/ 1702 w 602839"/>
                  <a:gd name="connsiteY7" fmla="*/ 141434 h 423403"/>
                  <a:gd name="connsiteX8" fmla="*/ 18370 w 602839"/>
                  <a:gd name="connsiteY8" fmla="*/ 50947 h 423403"/>
                  <a:gd name="connsiteX9" fmla="*/ 113621 w 602839"/>
                  <a:gd name="connsiteY9" fmla="*/ 940 h 423403"/>
                  <a:gd name="connsiteX10" fmla="*/ 254114 w 602839"/>
                  <a:gd name="connsiteY10" fmla="*/ 22372 h 423403"/>
                  <a:gd name="connsiteX11" fmla="*/ 404133 w 602839"/>
                  <a:gd name="connsiteY11" fmla="*/ 72378 h 423403"/>
                  <a:gd name="connsiteX12" fmla="*/ 532721 w 602839"/>
                  <a:gd name="connsiteY12" fmla="*/ 127147 h 423403"/>
                  <a:gd name="connsiteX13" fmla="*/ 539864 w 602839"/>
                  <a:gd name="connsiteY13" fmla="*/ 129528 h 423403"/>
                  <a:gd name="connsiteX14" fmla="*/ 513671 w 602839"/>
                  <a:gd name="connsiteY14" fmla="*/ 172390 h 423403"/>
                  <a:gd name="connsiteX15" fmla="*/ 499382 w 602839"/>
                  <a:gd name="connsiteY15" fmla="*/ 203346 h 423403"/>
                  <a:gd name="connsiteX16" fmla="*/ 477952 w 602839"/>
                  <a:gd name="connsiteY16" fmla="*/ 234303 h 423403"/>
                  <a:gd name="connsiteX17" fmla="*/ 423184 w 602839"/>
                  <a:gd name="connsiteY17" fmla="*/ 196203 h 423403"/>
                  <a:gd name="connsiteX18" fmla="*/ 356508 w 602839"/>
                  <a:gd name="connsiteY18" fmla="*/ 165247 h 423403"/>
                  <a:gd name="connsiteX19" fmla="*/ 254114 w 602839"/>
                  <a:gd name="connsiteY19" fmla="*/ 131909 h 423403"/>
                  <a:gd name="connsiteX20" fmla="*/ 166008 w 602839"/>
                  <a:gd name="connsiteY20" fmla="*/ 124765 h 423403"/>
                  <a:gd name="connsiteX21" fmla="*/ 118383 w 602839"/>
                  <a:gd name="connsiteY21" fmla="*/ 148578 h 423403"/>
                  <a:gd name="connsiteX22" fmla="*/ 151721 w 602839"/>
                  <a:gd name="connsiteY22" fmla="*/ 229540 h 423403"/>
                  <a:gd name="connsiteX23" fmla="*/ 225539 w 602839"/>
                  <a:gd name="connsiteY23" fmla="*/ 289072 h 423403"/>
                  <a:gd name="connsiteX24" fmla="*/ 304121 w 602839"/>
                  <a:gd name="connsiteY24" fmla="*/ 322409 h 423403"/>
                  <a:gd name="connsiteX25" fmla="*/ 406514 w 602839"/>
                  <a:gd name="connsiteY25" fmla="*/ 310503 h 423403"/>
                  <a:gd name="connsiteX26" fmla="*/ 458902 w 602839"/>
                  <a:gd name="connsiteY26" fmla="*/ 267641 h 423403"/>
                  <a:gd name="connsiteX27" fmla="*/ 513670 w 602839"/>
                  <a:gd name="connsiteY27" fmla="*/ 179534 h 423403"/>
                  <a:gd name="connsiteX28" fmla="*/ 556533 w 602839"/>
                  <a:gd name="connsiteY28" fmla="*/ 91428 h 423403"/>
                  <a:gd name="connsiteX29" fmla="*/ 575583 w 602839"/>
                  <a:gd name="connsiteY29" fmla="*/ 122384 h 423403"/>
                  <a:gd name="connsiteX30" fmla="*/ 601777 w 602839"/>
                  <a:gd name="connsiteY30" fmla="*/ 217634 h 423403"/>
                  <a:gd name="connsiteX0" fmla="*/ 601777 w 602839"/>
                  <a:gd name="connsiteY0" fmla="*/ 217634 h 423403"/>
                  <a:gd name="connsiteX1" fmla="*/ 537483 w 602839"/>
                  <a:gd name="connsiteY1" fmla="*/ 322409 h 423403"/>
                  <a:gd name="connsiteX2" fmla="*/ 485096 w 602839"/>
                  <a:gd name="connsiteY2" fmla="*/ 384322 h 423403"/>
                  <a:gd name="connsiteX3" fmla="*/ 396989 w 602839"/>
                  <a:gd name="connsiteY3" fmla="*/ 422422 h 423403"/>
                  <a:gd name="connsiteX4" fmla="*/ 251733 w 602839"/>
                  <a:gd name="connsiteY4" fmla="*/ 408135 h 423403"/>
                  <a:gd name="connsiteX5" fmla="*/ 142195 w 602839"/>
                  <a:gd name="connsiteY5" fmla="*/ 365272 h 423403"/>
                  <a:gd name="connsiteX6" fmla="*/ 42184 w 602839"/>
                  <a:gd name="connsiteY6" fmla="*/ 250971 h 423403"/>
                  <a:gd name="connsiteX7" fmla="*/ 1702 w 602839"/>
                  <a:gd name="connsiteY7" fmla="*/ 141434 h 423403"/>
                  <a:gd name="connsiteX8" fmla="*/ 18370 w 602839"/>
                  <a:gd name="connsiteY8" fmla="*/ 50947 h 423403"/>
                  <a:gd name="connsiteX9" fmla="*/ 113621 w 602839"/>
                  <a:gd name="connsiteY9" fmla="*/ 940 h 423403"/>
                  <a:gd name="connsiteX10" fmla="*/ 254114 w 602839"/>
                  <a:gd name="connsiteY10" fmla="*/ 22372 h 423403"/>
                  <a:gd name="connsiteX11" fmla="*/ 404133 w 602839"/>
                  <a:gd name="connsiteY11" fmla="*/ 72378 h 423403"/>
                  <a:gd name="connsiteX12" fmla="*/ 516052 w 602839"/>
                  <a:gd name="connsiteY12" fmla="*/ 120003 h 423403"/>
                  <a:gd name="connsiteX13" fmla="*/ 539864 w 602839"/>
                  <a:gd name="connsiteY13" fmla="*/ 129528 h 423403"/>
                  <a:gd name="connsiteX14" fmla="*/ 513671 w 602839"/>
                  <a:gd name="connsiteY14" fmla="*/ 172390 h 423403"/>
                  <a:gd name="connsiteX15" fmla="*/ 499382 w 602839"/>
                  <a:gd name="connsiteY15" fmla="*/ 203346 h 423403"/>
                  <a:gd name="connsiteX16" fmla="*/ 477952 w 602839"/>
                  <a:gd name="connsiteY16" fmla="*/ 234303 h 423403"/>
                  <a:gd name="connsiteX17" fmla="*/ 423184 w 602839"/>
                  <a:gd name="connsiteY17" fmla="*/ 196203 h 423403"/>
                  <a:gd name="connsiteX18" fmla="*/ 356508 w 602839"/>
                  <a:gd name="connsiteY18" fmla="*/ 165247 h 423403"/>
                  <a:gd name="connsiteX19" fmla="*/ 254114 w 602839"/>
                  <a:gd name="connsiteY19" fmla="*/ 131909 h 423403"/>
                  <a:gd name="connsiteX20" fmla="*/ 166008 w 602839"/>
                  <a:gd name="connsiteY20" fmla="*/ 124765 h 423403"/>
                  <a:gd name="connsiteX21" fmla="*/ 118383 w 602839"/>
                  <a:gd name="connsiteY21" fmla="*/ 148578 h 423403"/>
                  <a:gd name="connsiteX22" fmla="*/ 151721 w 602839"/>
                  <a:gd name="connsiteY22" fmla="*/ 229540 h 423403"/>
                  <a:gd name="connsiteX23" fmla="*/ 225539 w 602839"/>
                  <a:gd name="connsiteY23" fmla="*/ 289072 h 423403"/>
                  <a:gd name="connsiteX24" fmla="*/ 304121 w 602839"/>
                  <a:gd name="connsiteY24" fmla="*/ 322409 h 423403"/>
                  <a:gd name="connsiteX25" fmla="*/ 406514 w 602839"/>
                  <a:gd name="connsiteY25" fmla="*/ 310503 h 423403"/>
                  <a:gd name="connsiteX26" fmla="*/ 458902 w 602839"/>
                  <a:gd name="connsiteY26" fmla="*/ 267641 h 423403"/>
                  <a:gd name="connsiteX27" fmla="*/ 513670 w 602839"/>
                  <a:gd name="connsiteY27" fmla="*/ 179534 h 423403"/>
                  <a:gd name="connsiteX28" fmla="*/ 556533 w 602839"/>
                  <a:gd name="connsiteY28" fmla="*/ 91428 h 423403"/>
                  <a:gd name="connsiteX29" fmla="*/ 575583 w 602839"/>
                  <a:gd name="connsiteY29" fmla="*/ 122384 h 423403"/>
                  <a:gd name="connsiteX30" fmla="*/ 601777 w 602839"/>
                  <a:gd name="connsiteY30" fmla="*/ 217634 h 42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02839" h="423403">
                    <a:moveTo>
                      <a:pt x="601777" y="217634"/>
                    </a:moveTo>
                    <a:cubicBezTo>
                      <a:pt x="595427" y="250972"/>
                      <a:pt x="556930" y="294628"/>
                      <a:pt x="537483" y="322409"/>
                    </a:cubicBezTo>
                    <a:cubicBezTo>
                      <a:pt x="518036" y="350190"/>
                      <a:pt x="508512" y="367653"/>
                      <a:pt x="485096" y="384322"/>
                    </a:cubicBezTo>
                    <a:cubicBezTo>
                      <a:pt x="461680" y="400991"/>
                      <a:pt x="435883" y="418453"/>
                      <a:pt x="396989" y="422422"/>
                    </a:cubicBezTo>
                    <a:cubicBezTo>
                      <a:pt x="358095" y="426391"/>
                      <a:pt x="294199" y="417660"/>
                      <a:pt x="251733" y="408135"/>
                    </a:cubicBezTo>
                    <a:cubicBezTo>
                      <a:pt x="209267" y="398610"/>
                      <a:pt x="177120" y="391466"/>
                      <a:pt x="142195" y="365272"/>
                    </a:cubicBezTo>
                    <a:cubicBezTo>
                      <a:pt x="107270" y="339078"/>
                      <a:pt x="65599" y="288277"/>
                      <a:pt x="42184" y="250971"/>
                    </a:cubicBezTo>
                    <a:cubicBezTo>
                      <a:pt x="18769" y="213665"/>
                      <a:pt x="5671" y="174771"/>
                      <a:pt x="1702" y="141434"/>
                    </a:cubicBezTo>
                    <a:cubicBezTo>
                      <a:pt x="-2267" y="108097"/>
                      <a:pt x="-283" y="74363"/>
                      <a:pt x="18370" y="50947"/>
                    </a:cubicBezTo>
                    <a:cubicBezTo>
                      <a:pt x="37023" y="27531"/>
                      <a:pt x="74330" y="5703"/>
                      <a:pt x="113621" y="940"/>
                    </a:cubicBezTo>
                    <a:cubicBezTo>
                      <a:pt x="152912" y="-3823"/>
                      <a:pt x="205695" y="10466"/>
                      <a:pt x="254114" y="22372"/>
                    </a:cubicBezTo>
                    <a:cubicBezTo>
                      <a:pt x="302533" y="34278"/>
                      <a:pt x="360477" y="56106"/>
                      <a:pt x="404133" y="72378"/>
                    </a:cubicBezTo>
                    <a:cubicBezTo>
                      <a:pt x="447789" y="88650"/>
                      <a:pt x="493430" y="110478"/>
                      <a:pt x="516052" y="120003"/>
                    </a:cubicBezTo>
                    <a:cubicBezTo>
                      <a:pt x="538674" y="129528"/>
                      <a:pt x="540261" y="120797"/>
                      <a:pt x="539864" y="129528"/>
                    </a:cubicBezTo>
                    <a:cubicBezTo>
                      <a:pt x="539467" y="138259"/>
                      <a:pt x="520418" y="160087"/>
                      <a:pt x="513671" y="172390"/>
                    </a:cubicBezTo>
                    <a:cubicBezTo>
                      <a:pt x="506924" y="184693"/>
                      <a:pt x="505335" y="193027"/>
                      <a:pt x="499382" y="203346"/>
                    </a:cubicBezTo>
                    <a:cubicBezTo>
                      <a:pt x="493429" y="213665"/>
                      <a:pt x="490652" y="235493"/>
                      <a:pt x="477952" y="234303"/>
                    </a:cubicBezTo>
                    <a:cubicBezTo>
                      <a:pt x="465252" y="233113"/>
                      <a:pt x="443425" y="207712"/>
                      <a:pt x="423184" y="196203"/>
                    </a:cubicBezTo>
                    <a:cubicBezTo>
                      <a:pt x="402943" y="184694"/>
                      <a:pt x="384686" y="175963"/>
                      <a:pt x="356508" y="165247"/>
                    </a:cubicBezTo>
                    <a:cubicBezTo>
                      <a:pt x="328330" y="154531"/>
                      <a:pt x="285864" y="138656"/>
                      <a:pt x="254114" y="131909"/>
                    </a:cubicBezTo>
                    <a:cubicBezTo>
                      <a:pt x="222364" y="125162"/>
                      <a:pt x="188630" y="121987"/>
                      <a:pt x="166008" y="124765"/>
                    </a:cubicBezTo>
                    <a:cubicBezTo>
                      <a:pt x="143386" y="127543"/>
                      <a:pt x="120764" y="131116"/>
                      <a:pt x="118383" y="148578"/>
                    </a:cubicBezTo>
                    <a:cubicBezTo>
                      <a:pt x="116002" y="166040"/>
                      <a:pt x="133862" y="206124"/>
                      <a:pt x="151721" y="229540"/>
                    </a:cubicBezTo>
                    <a:cubicBezTo>
                      <a:pt x="169580" y="252956"/>
                      <a:pt x="200139" y="273594"/>
                      <a:pt x="225539" y="289072"/>
                    </a:cubicBezTo>
                    <a:cubicBezTo>
                      <a:pt x="250939" y="304550"/>
                      <a:pt x="273959" y="318837"/>
                      <a:pt x="304121" y="322409"/>
                    </a:cubicBezTo>
                    <a:cubicBezTo>
                      <a:pt x="334283" y="325981"/>
                      <a:pt x="380717" y="319631"/>
                      <a:pt x="406514" y="310503"/>
                    </a:cubicBezTo>
                    <a:cubicBezTo>
                      <a:pt x="432311" y="301375"/>
                      <a:pt x="441043" y="289469"/>
                      <a:pt x="458902" y="267641"/>
                    </a:cubicBezTo>
                    <a:cubicBezTo>
                      <a:pt x="476761" y="245813"/>
                      <a:pt x="497398" y="208903"/>
                      <a:pt x="513670" y="179534"/>
                    </a:cubicBezTo>
                    <a:cubicBezTo>
                      <a:pt x="529942" y="150165"/>
                      <a:pt x="547008" y="100556"/>
                      <a:pt x="556533" y="91428"/>
                    </a:cubicBezTo>
                    <a:cubicBezTo>
                      <a:pt x="566058" y="82300"/>
                      <a:pt x="566852" y="101746"/>
                      <a:pt x="575583" y="122384"/>
                    </a:cubicBezTo>
                    <a:cubicBezTo>
                      <a:pt x="584314" y="143022"/>
                      <a:pt x="608127" y="184296"/>
                      <a:pt x="601777" y="217634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5" name="任意多边形 1494"/>
              <p:cNvSpPr/>
              <p:nvPr/>
            </p:nvSpPr>
            <p:spPr>
              <a:xfrm>
                <a:off x="7562789" y="6156934"/>
                <a:ext cx="203679" cy="150468"/>
              </a:xfrm>
              <a:custGeom>
                <a:avLst/>
                <a:gdLst>
                  <a:gd name="connsiteX0" fmla="*/ 265516 w 522118"/>
                  <a:gd name="connsiteY0" fmla="*/ 399 h 385715"/>
                  <a:gd name="connsiteX1" fmla="*/ 417916 w 522118"/>
                  <a:gd name="connsiteY1" fmla="*/ 19449 h 385715"/>
                  <a:gd name="connsiteX2" fmla="*/ 489353 w 522118"/>
                  <a:gd name="connsiteY2" fmla="*/ 57549 h 385715"/>
                  <a:gd name="connsiteX3" fmla="*/ 520310 w 522118"/>
                  <a:gd name="connsiteY3" fmla="*/ 126606 h 385715"/>
                  <a:gd name="connsiteX4" fmla="*/ 439347 w 522118"/>
                  <a:gd name="connsiteY4" fmla="*/ 124224 h 385715"/>
                  <a:gd name="connsiteX5" fmla="*/ 370291 w 522118"/>
                  <a:gd name="connsiteY5" fmla="*/ 102793 h 385715"/>
                  <a:gd name="connsiteX6" fmla="*/ 298853 w 522118"/>
                  <a:gd name="connsiteY6" fmla="*/ 102793 h 385715"/>
                  <a:gd name="connsiteX7" fmla="*/ 208366 w 522118"/>
                  <a:gd name="connsiteY7" fmla="*/ 145655 h 385715"/>
                  <a:gd name="connsiteX8" fmla="*/ 148834 w 522118"/>
                  <a:gd name="connsiteY8" fmla="*/ 202806 h 385715"/>
                  <a:gd name="connsiteX9" fmla="*/ 144073 w 522118"/>
                  <a:gd name="connsiteY9" fmla="*/ 279006 h 385715"/>
                  <a:gd name="connsiteX10" fmla="*/ 156742 w 522118"/>
                  <a:gd name="connsiteY10" fmla="*/ 284066 h 385715"/>
                  <a:gd name="connsiteX11" fmla="*/ 160987 w 522118"/>
                  <a:gd name="connsiteY11" fmla="*/ 283864 h 385715"/>
                  <a:gd name="connsiteX12" fmla="*/ 161008 w 522118"/>
                  <a:gd name="connsiteY12" fmla="*/ 283749 h 385715"/>
                  <a:gd name="connsiteX13" fmla="*/ 173096 w 522118"/>
                  <a:gd name="connsiteY13" fmla="*/ 283173 h 385715"/>
                  <a:gd name="connsiteX14" fmla="*/ 213130 w 522118"/>
                  <a:gd name="connsiteY14" fmla="*/ 274243 h 385715"/>
                  <a:gd name="connsiteX15" fmla="*/ 277424 w 522118"/>
                  <a:gd name="connsiteY15" fmla="*/ 245668 h 385715"/>
                  <a:gd name="connsiteX16" fmla="*/ 300808 w 522118"/>
                  <a:gd name="connsiteY16" fmla="*/ 202414 h 385715"/>
                  <a:gd name="connsiteX17" fmla="*/ 303715 w 522118"/>
                  <a:gd name="connsiteY17" fmla="*/ 199747 h 385715"/>
                  <a:gd name="connsiteX18" fmla="*/ 330851 w 522118"/>
                  <a:gd name="connsiteY18" fmla="*/ 196852 h 385715"/>
                  <a:gd name="connsiteX19" fmla="*/ 365737 w 522118"/>
                  <a:gd name="connsiteY19" fmla="*/ 201823 h 385715"/>
                  <a:gd name="connsiteX20" fmla="*/ 377436 w 522118"/>
                  <a:gd name="connsiteY20" fmla="*/ 205187 h 385715"/>
                  <a:gd name="connsiteX21" fmla="*/ 402204 w 522118"/>
                  <a:gd name="connsiteY21" fmla="*/ 210571 h 385715"/>
                  <a:gd name="connsiteX22" fmla="*/ 451551 w 522118"/>
                  <a:gd name="connsiteY22" fmla="*/ 231231 h 385715"/>
                  <a:gd name="connsiteX23" fmla="*/ 469152 w 522118"/>
                  <a:gd name="connsiteY23" fmla="*/ 240797 h 385715"/>
                  <a:gd name="connsiteX24" fmla="*/ 469114 w 522118"/>
                  <a:gd name="connsiteY24" fmla="*/ 240906 h 385715"/>
                  <a:gd name="connsiteX25" fmla="*/ 446492 w 522118"/>
                  <a:gd name="connsiteY25" fmla="*/ 271862 h 385715"/>
                  <a:gd name="connsiteX26" fmla="*/ 402123 w 522118"/>
                  <a:gd name="connsiteY26" fmla="*/ 315004 h 385715"/>
                  <a:gd name="connsiteX27" fmla="*/ 385118 w 522118"/>
                  <a:gd name="connsiteY27" fmla="*/ 324654 h 385715"/>
                  <a:gd name="connsiteX28" fmla="*/ 382701 w 522118"/>
                  <a:gd name="connsiteY28" fmla="*/ 323644 h 385715"/>
                  <a:gd name="connsiteX29" fmla="*/ 377435 w 522118"/>
                  <a:gd name="connsiteY29" fmla="*/ 326631 h 385715"/>
                  <a:gd name="connsiteX30" fmla="*/ 342758 w 522118"/>
                  <a:gd name="connsiteY30" fmla="*/ 341514 h 385715"/>
                  <a:gd name="connsiteX31" fmla="*/ 300414 w 522118"/>
                  <a:gd name="connsiteY31" fmla="*/ 356965 h 385715"/>
                  <a:gd name="connsiteX32" fmla="*/ 300290 w 522118"/>
                  <a:gd name="connsiteY32" fmla="*/ 359388 h 385715"/>
                  <a:gd name="connsiteX33" fmla="*/ 255992 w 522118"/>
                  <a:gd name="connsiteY33" fmla="*/ 372767 h 385715"/>
                  <a:gd name="connsiteX34" fmla="*/ 215511 w 522118"/>
                  <a:gd name="connsiteY34" fmla="*/ 381399 h 385715"/>
                  <a:gd name="connsiteX35" fmla="*/ 168473 w 522118"/>
                  <a:gd name="connsiteY35" fmla="*/ 384284 h 385715"/>
                  <a:gd name="connsiteX36" fmla="*/ 168529 w 522118"/>
                  <a:gd name="connsiteY36" fmla="*/ 384426 h 385715"/>
                  <a:gd name="connsiteX37" fmla="*/ 147495 w 522118"/>
                  <a:gd name="connsiteY37" fmla="*/ 385715 h 385715"/>
                  <a:gd name="connsiteX38" fmla="*/ 86922 w 522118"/>
                  <a:gd name="connsiteY38" fmla="*/ 371875 h 385715"/>
                  <a:gd name="connsiteX39" fmla="*/ 3578 w 522118"/>
                  <a:gd name="connsiteY39" fmla="*/ 279006 h 385715"/>
                  <a:gd name="connsiteX40" fmla="*/ 25010 w 522118"/>
                  <a:gd name="connsiteY40" fmla="*/ 140892 h 385715"/>
                  <a:gd name="connsiteX41" fmla="*/ 113116 w 522118"/>
                  <a:gd name="connsiteY41" fmla="*/ 36118 h 385715"/>
                  <a:gd name="connsiteX42" fmla="*/ 265516 w 522118"/>
                  <a:gd name="connsiteY42" fmla="*/ 399 h 385715"/>
                  <a:gd name="connsiteX0" fmla="*/ 265516 w 522118"/>
                  <a:gd name="connsiteY0" fmla="*/ 399 h 385715"/>
                  <a:gd name="connsiteX1" fmla="*/ 417916 w 522118"/>
                  <a:gd name="connsiteY1" fmla="*/ 19449 h 385715"/>
                  <a:gd name="connsiteX2" fmla="*/ 489353 w 522118"/>
                  <a:gd name="connsiteY2" fmla="*/ 57549 h 385715"/>
                  <a:gd name="connsiteX3" fmla="*/ 520310 w 522118"/>
                  <a:gd name="connsiteY3" fmla="*/ 126606 h 385715"/>
                  <a:gd name="connsiteX4" fmla="*/ 439347 w 522118"/>
                  <a:gd name="connsiteY4" fmla="*/ 124224 h 385715"/>
                  <a:gd name="connsiteX5" fmla="*/ 370291 w 522118"/>
                  <a:gd name="connsiteY5" fmla="*/ 102793 h 385715"/>
                  <a:gd name="connsiteX6" fmla="*/ 298853 w 522118"/>
                  <a:gd name="connsiteY6" fmla="*/ 102793 h 385715"/>
                  <a:gd name="connsiteX7" fmla="*/ 208366 w 522118"/>
                  <a:gd name="connsiteY7" fmla="*/ 145655 h 385715"/>
                  <a:gd name="connsiteX8" fmla="*/ 148834 w 522118"/>
                  <a:gd name="connsiteY8" fmla="*/ 202806 h 385715"/>
                  <a:gd name="connsiteX9" fmla="*/ 144073 w 522118"/>
                  <a:gd name="connsiteY9" fmla="*/ 279006 h 385715"/>
                  <a:gd name="connsiteX10" fmla="*/ 156742 w 522118"/>
                  <a:gd name="connsiteY10" fmla="*/ 284066 h 385715"/>
                  <a:gd name="connsiteX11" fmla="*/ 160987 w 522118"/>
                  <a:gd name="connsiteY11" fmla="*/ 283864 h 385715"/>
                  <a:gd name="connsiteX12" fmla="*/ 161008 w 522118"/>
                  <a:gd name="connsiteY12" fmla="*/ 283749 h 385715"/>
                  <a:gd name="connsiteX13" fmla="*/ 173096 w 522118"/>
                  <a:gd name="connsiteY13" fmla="*/ 283173 h 385715"/>
                  <a:gd name="connsiteX14" fmla="*/ 213130 w 522118"/>
                  <a:gd name="connsiteY14" fmla="*/ 274243 h 385715"/>
                  <a:gd name="connsiteX15" fmla="*/ 277424 w 522118"/>
                  <a:gd name="connsiteY15" fmla="*/ 245668 h 385715"/>
                  <a:gd name="connsiteX16" fmla="*/ 300808 w 522118"/>
                  <a:gd name="connsiteY16" fmla="*/ 202414 h 385715"/>
                  <a:gd name="connsiteX17" fmla="*/ 303715 w 522118"/>
                  <a:gd name="connsiteY17" fmla="*/ 199747 h 385715"/>
                  <a:gd name="connsiteX18" fmla="*/ 330851 w 522118"/>
                  <a:gd name="connsiteY18" fmla="*/ 196852 h 385715"/>
                  <a:gd name="connsiteX19" fmla="*/ 365737 w 522118"/>
                  <a:gd name="connsiteY19" fmla="*/ 201823 h 385715"/>
                  <a:gd name="connsiteX20" fmla="*/ 377436 w 522118"/>
                  <a:gd name="connsiteY20" fmla="*/ 205187 h 385715"/>
                  <a:gd name="connsiteX21" fmla="*/ 402204 w 522118"/>
                  <a:gd name="connsiteY21" fmla="*/ 210571 h 385715"/>
                  <a:gd name="connsiteX22" fmla="*/ 451551 w 522118"/>
                  <a:gd name="connsiteY22" fmla="*/ 216943 h 385715"/>
                  <a:gd name="connsiteX23" fmla="*/ 469152 w 522118"/>
                  <a:gd name="connsiteY23" fmla="*/ 240797 h 385715"/>
                  <a:gd name="connsiteX24" fmla="*/ 469114 w 522118"/>
                  <a:gd name="connsiteY24" fmla="*/ 240906 h 385715"/>
                  <a:gd name="connsiteX25" fmla="*/ 446492 w 522118"/>
                  <a:gd name="connsiteY25" fmla="*/ 271862 h 385715"/>
                  <a:gd name="connsiteX26" fmla="*/ 402123 w 522118"/>
                  <a:gd name="connsiteY26" fmla="*/ 315004 h 385715"/>
                  <a:gd name="connsiteX27" fmla="*/ 385118 w 522118"/>
                  <a:gd name="connsiteY27" fmla="*/ 324654 h 385715"/>
                  <a:gd name="connsiteX28" fmla="*/ 382701 w 522118"/>
                  <a:gd name="connsiteY28" fmla="*/ 323644 h 385715"/>
                  <a:gd name="connsiteX29" fmla="*/ 377435 w 522118"/>
                  <a:gd name="connsiteY29" fmla="*/ 326631 h 385715"/>
                  <a:gd name="connsiteX30" fmla="*/ 342758 w 522118"/>
                  <a:gd name="connsiteY30" fmla="*/ 341514 h 385715"/>
                  <a:gd name="connsiteX31" fmla="*/ 300414 w 522118"/>
                  <a:gd name="connsiteY31" fmla="*/ 356965 h 385715"/>
                  <a:gd name="connsiteX32" fmla="*/ 300290 w 522118"/>
                  <a:gd name="connsiteY32" fmla="*/ 359388 h 385715"/>
                  <a:gd name="connsiteX33" fmla="*/ 255992 w 522118"/>
                  <a:gd name="connsiteY33" fmla="*/ 372767 h 385715"/>
                  <a:gd name="connsiteX34" fmla="*/ 215511 w 522118"/>
                  <a:gd name="connsiteY34" fmla="*/ 381399 h 385715"/>
                  <a:gd name="connsiteX35" fmla="*/ 168473 w 522118"/>
                  <a:gd name="connsiteY35" fmla="*/ 384284 h 385715"/>
                  <a:gd name="connsiteX36" fmla="*/ 168529 w 522118"/>
                  <a:gd name="connsiteY36" fmla="*/ 384426 h 385715"/>
                  <a:gd name="connsiteX37" fmla="*/ 147495 w 522118"/>
                  <a:gd name="connsiteY37" fmla="*/ 385715 h 385715"/>
                  <a:gd name="connsiteX38" fmla="*/ 86922 w 522118"/>
                  <a:gd name="connsiteY38" fmla="*/ 371875 h 385715"/>
                  <a:gd name="connsiteX39" fmla="*/ 3578 w 522118"/>
                  <a:gd name="connsiteY39" fmla="*/ 279006 h 385715"/>
                  <a:gd name="connsiteX40" fmla="*/ 25010 w 522118"/>
                  <a:gd name="connsiteY40" fmla="*/ 140892 h 385715"/>
                  <a:gd name="connsiteX41" fmla="*/ 113116 w 522118"/>
                  <a:gd name="connsiteY41" fmla="*/ 36118 h 385715"/>
                  <a:gd name="connsiteX42" fmla="*/ 265516 w 522118"/>
                  <a:gd name="connsiteY42" fmla="*/ 399 h 385715"/>
                  <a:gd name="connsiteX0" fmla="*/ 265516 w 522118"/>
                  <a:gd name="connsiteY0" fmla="*/ 399 h 385715"/>
                  <a:gd name="connsiteX1" fmla="*/ 417916 w 522118"/>
                  <a:gd name="connsiteY1" fmla="*/ 19449 h 385715"/>
                  <a:gd name="connsiteX2" fmla="*/ 489353 w 522118"/>
                  <a:gd name="connsiteY2" fmla="*/ 57549 h 385715"/>
                  <a:gd name="connsiteX3" fmla="*/ 520310 w 522118"/>
                  <a:gd name="connsiteY3" fmla="*/ 126606 h 385715"/>
                  <a:gd name="connsiteX4" fmla="*/ 439347 w 522118"/>
                  <a:gd name="connsiteY4" fmla="*/ 124224 h 385715"/>
                  <a:gd name="connsiteX5" fmla="*/ 370291 w 522118"/>
                  <a:gd name="connsiteY5" fmla="*/ 102793 h 385715"/>
                  <a:gd name="connsiteX6" fmla="*/ 298853 w 522118"/>
                  <a:gd name="connsiteY6" fmla="*/ 102793 h 385715"/>
                  <a:gd name="connsiteX7" fmla="*/ 208366 w 522118"/>
                  <a:gd name="connsiteY7" fmla="*/ 145655 h 385715"/>
                  <a:gd name="connsiteX8" fmla="*/ 148834 w 522118"/>
                  <a:gd name="connsiteY8" fmla="*/ 202806 h 385715"/>
                  <a:gd name="connsiteX9" fmla="*/ 144073 w 522118"/>
                  <a:gd name="connsiteY9" fmla="*/ 279006 h 385715"/>
                  <a:gd name="connsiteX10" fmla="*/ 156742 w 522118"/>
                  <a:gd name="connsiteY10" fmla="*/ 284066 h 385715"/>
                  <a:gd name="connsiteX11" fmla="*/ 160987 w 522118"/>
                  <a:gd name="connsiteY11" fmla="*/ 283864 h 385715"/>
                  <a:gd name="connsiteX12" fmla="*/ 161008 w 522118"/>
                  <a:gd name="connsiteY12" fmla="*/ 283749 h 385715"/>
                  <a:gd name="connsiteX13" fmla="*/ 173096 w 522118"/>
                  <a:gd name="connsiteY13" fmla="*/ 283173 h 385715"/>
                  <a:gd name="connsiteX14" fmla="*/ 213130 w 522118"/>
                  <a:gd name="connsiteY14" fmla="*/ 274243 h 385715"/>
                  <a:gd name="connsiteX15" fmla="*/ 277424 w 522118"/>
                  <a:gd name="connsiteY15" fmla="*/ 245668 h 385715"/>
                  <a:gd name="connsiteX16" fmla="*/ 300808 w 522118"/>
                  <a:gd name="connsiteY16" fmla="*/ 202414 h 385715"/>
                  <a:gd name="connsiteX17" fmla="*/ 303715 w 522118"/>
                  <a:gd name="connsiteY17" fmla="*/ 199747 h 385715"/>
                  <a:gd name="connsiteX18" fmla="*/ 330851 w 522118"/>
                  <a:gd name="connsiteY18" fmla="*/ 196852 h 385715"/>
                  <a:gd name="connsiteX19" fmla="*/ 365737 w 522118"/>
                  <a:gd name="connsiteY19" fmla="*/ 201823 h 385715"/>
                  <a:gd name="connsiteX20" fmla="*/ 377436 w 522118"/>
                  <a:gd name="connsiteY20" fmla="*/ 205187 h 385715"/>
                  <a:gd name="connsiteX21" fmla="*/ 402204 w 522118"/>
                  <a:gd name="connsiteY21" fmla="*/ 210571 h 385715"/>
                  <a:gd name="connsiteX22" fmla="*/ 451551 w 522118"/>
                  <a:gd name="connsiteY22" fmla="*/ 216943 h 385715"/>
                  <a:gd name="connsiteX23" fmla="*/ 469152 w 522118"/>
                  <a:gd name="connsiteY23" fmla="*/ 240797 h 385715"/>
                  <a:gd name="connsiteX24" fmla="*/ 481020 w 522118"/>
                  <a:gd name="connsiteY24" fmla="*/ 217094 h 385715"/>
                  <a:gd name="connsiteX25" fmla="*/ 446492 w 522118"/>
                  <a:gd name="connsiteY25" fmla="*/ 271862 h 385715"/>
                  <a:gd name="connsiteX26" fmla="*/ 402123 w 522118"/>
                  <a:gd name="connsiteY26" fmla="*/ 315004 h 385715"/>
                  <a:gd name="connsiteX27" fmla="*/ 385118 w 522118"/>
                  <a:gd name="connsiteY27" fmla="*/ 324654 h 385715"/>
                  <a:gd name="connsiteX28" fmla="*/ 382701 w 522118"/>
                  <a:gd name="connsiteY28" fmla="*/ 323644 h 385715"/>
                  <a:gd name="connsiteX29" fmla="*/ 377435 w 522118"/>
                  <a:gd name="connsiteY29" fmla="*/ 326631 h 385715"/>
                  <a:gd name="connsiteX30" fmla="*/ 342758 w 522118"/>
                  <a:gd name="connsiteY30" fmla="*/ 341514 h 385715"/>
                  <a:gd name="connsiteX31" fmla="*/ 300414 w 522118"/>
                  <a:gd name="connsiteY31" fmla="*/ 356965 h 385715"/>
                  <a:gd name="connsiteX32" fmla="*/ 300290 w 522118"/>
                  <a:gd name="connsiteY32" fmla="*/ 359388 h 385715"/>
                  <a:gd name="connsiteX33" fmla="*/ 255992 w 522118"/>
                  <a:gd name="connsiteY33" fmla="*/ 372767 h 385715"/>
                  <a:gd name="connsiteX34" fmla="*/ 215511 w 522118"/>
                  <a:gd name="connsiteY34" fmla="*/ 381399 h 385715"/>
                  <a:gd name="connsiteX35" fmla="*/ 168473 w 522118"/>
                  <a:gd name="connsiteY35" fmla="*/ 384284 h 385715"/>
                  <a:gd name="connsiteX36" fmla="*/ 168529 w 522118"/>
                  <a:gd name="connsiteY36" fmla="*/ 384426 h 385715"/>
                  <a:gd name="connsiteX37" fmla="*/ 147495 w 522118"/>
                  <a:gd name="connsiteY37" fmla="*/ 385715 h 385715"/>
                  <a:gd name="connsiteX38" fmla="*/ 86922 w 522118"/>
                  <a:gd name="connsiteY38" fmla="*/ 371875 h 385715"/>
                  <a:gd name="connsiteX39" fmla="*/ 3578 w 522118"/>
                  <a:gd name="connsiteY39" fmla="*/ 279006 h 385715"/>
                  <a:gd name="connsiteX40" fmla="*/ 25010 w 522118"/>
                  <a:gd name="connsiteY40" fmla="*/ 140892 h 385715"/>
                  <a:gd name="connsiteX41" fmla="*/ 113116 w 522118"/>
                  <a:gd name="connsiteY41" fmla="*/ 36118 h 385715"/>
                  <a:gd name="connsiteX42" fmla="*/ 265516 w 522118"/>
                  <a:gd name="connsiteY42" fmla="*/ 399 h 385715"/>
                  <a:gd name="connsiteX0" fmla="*/ 265516 w 522118"/>
                  <a:gd name="connsiteY0" fmla="*/ 399 h 385715"/>
                  <a:gd name="connsiteX1" fmla="*/ 417916 w 522118"/>
                  <a:gd name="connsiteY1" fmla="*/ 19449 h 385715"/>
                  <a:gd name="connsiteX2" fmla="*/ 489353 w 522118"/>
                  <a:gd name="connsiteY2" fmla="*/ 57549 h 385715"/>
                  <a:gd name="connsiteX3" fmla="*/ 520310 w 522118"/>
                  <a:gd name="connsiteY3" fmla="*/ 126606 h 385715"/>
                  <a:gd name="connsiteX4" fmla="*/ 439347 w 522118"/>
                  <a:gd name="connsiteY4" fmla="*/ 124224 h 385715"/>
                  <a:gd name="connsiteX5" fmla="*/ 370291 w 522118"/>
                  <a:gd name="connsiteY5" fmla="*/ 102793 h 385715"/>
                  <a:gd name="connsiteX6" fmla="*/ 298853 w 522118"/>
                  <a:gd name="connsiteY6" fmla="*/ 102793 h 385715"/>
                  <a:gd name="connsiteX7" fmla="*/ 208366 w 522118"/>
                  <a:gd name="connsiteY7" fmla="*/ 145655 h 385715"/>
                  <a:gd name="connsiteX8" fmla="*/ 148834 w 522118"/>
                  <a:gd name="connsiteY8" fmla="*/ 202806 h 385715"/>
                  <a:gd name="connsiteX9" fmla="*/ 144073 w 522118"/>
                  <a:gd name="connsiteY9" fmla="*/ 279006 h 385715"/>
                  <a:gd name="connsiteX10" fmla="*/ 156742 w 522118"/>
                  <a:gd name="connsiteY10" fmla="*/ 284066 h 385715"/>
                  <a:gd name="connsiteX11" fmla="*/ 160987 w 522118"/>
                  <a:gd name="connsiteY11" fmla="*/ 283864 h 385715"/>
                  <a:gd name="connsiteX12" fmla="*/ 161008 w 522118"/>
                  <a:gd name="connsiteY12" fmla="*/ 283749 h 385715"/>
                  <a:gd name="connsiteX13" fmla="*/ 173096 w 522118"/>
                  <a:gd name="connsiteY13" fmla="*/ 283173 h 385715"/>
                  <a:gd name="connsiteX14" fmla="*/ 213130 w 522118"/>
                  <a:gd name="connsiteY14" fmla="*/ 274243 h 385715"/>
                  <a:gd name="connsiteX15" fmla="*/ 277424 w 522118"/>
                  <a:gd name="connsiteY15" fmla="*/ 245668 h 385715"/>
                  <a:gd name="connsiteX16" fmla="*/ 300808 w 522118"/>
                  <a:gd name="connsiteY16" fmla="*/ 202414 h 385715"/>
                  <a:gd name="connsiteX17" fmla="*/ 303715 w 522118"/>
                  <a:gd name="connsiteY17" fmla="*/ 199747 h 385715"/>
                  <a:gd name="connsiteX18" fmla="*/ 330851 w 522118"/>
                  <a:gd name="connsiteY18" fmla="*/ 196852 h 385715"/>
                  <a:gd name="connsiteX19" fmla="*/ 365737 w 522118"/>
                  <a:gd name="connsiteY19" fmla="*/ 201823 h 385715"/>
                  <a:gd name="connsiteX20" fmla="*/ 377436 w 522118"/>
                  <a:gd name="connsiteY20" fmla="*/ 205187 h 385715"/>
                  <a:gd name="connsiteX21" fmla="*/ 402204 w 522118"/>
                  <a:gd name="connsiteY21" fmla="*/ 210571 h 385715"/>
                  <a:gd name="connsiteX22" fmla="*/ 451551 w 522118"/>
                  <a:gd name="connsiteY22" fmla="*/ 216943 h 385715"/>
                  <a:gd name="connsiteX23" fmla="*/ 466771 w 522118"/>
                  <a:gd name="connsiteY23" fmla="*/ 219365 h 385715"/>
                  <a:gd name="connsiteX24" fmla="*/ 481020 w 522118"/>
                  <a:gd name="connsiteY24" fmla="*/ 217094 h 385715"/>
                  <a:gd name="connsiteX25" fmla="*/ 446492 w 522118"/>
                  <a:gd name="connsiteY25" fmla="*/ 271862 h 385715"/>
                  <a:gd name="connsiteX26" fmla="*/ 402123 w 522118"/>
                  <a:gd name="connsiteY26" fmla="*/ 315004 h 385715"/>
                  <a:gd name="connsiteX27" fmla="*/ 385118 w 522118"/>
                  <a:gd name="connsiteY27" fmla="*/ 324654 h 385715"/>
                  <a:gd name="connsiteX28" fmla="*/ 382701 w 522118"/>
                  <a:gd name="connsiteY28" fmla="*/ 323644 h 385715"/>
                  <a:gd name="connsiteX29" fmla="*/ 377435 w 522118"/>
                  <a:gd name="connsiteY29" fmla="*/ 326631 h 385715"/>
                  <a:gd name="connsiteX30" fmla="*/ 342758 w 522118"/>
                  <a:gd name="connsiteY30" fmla="*/ 341514 h 385715"/>
                  <a:gd name="connsiteX31" fmla="*/ 300414 w 522118"/>
                  <a:gd name="connsiteY31" fmla="*/ 356965 h 385715"/>
                  <a:gd name="connsiteX32" fmla="*/ 300290 w 522118"/>
                  <a:gd name="connsiteY32" fmla="*/ 359388 h 385715"/>
                  <a:gd name="connsiteX33" fmla="*/ 255992 w 522118"/>
                  <a:gd name="connsiteY33" fmla="*/ 372767 h 385715"/>
                  <a:gd name="connsiteX34" fmla="*/ 215511 w 522118"/>
                  <a:gd name="connsiteY34" fmla="*/ 381399 h 385715"/>
                  <a:gd name="connsiteX35" fmla="*/ 168473 w 522118"/>
                  <a:gd name="connsiteY35" fmla="*/ 384284 h 385715"/>
                  <a:gd name="connsiteX36" fmla="*/ 168529 w 522118"/>
                  <a:gd name="connsiteY36" fmla="*/ 384426 h 385715"/>
                  <a:gd name="connsiteX37" fmla="*/ 147495 w 522118"/>
                  <a:gd name="connsiteY37" fmla="*/ 385715 h 385715"/>
                  <a:gd name="connsiteX38" fmla="*/ 86922 w 522118"/>
                  <a:gd name="connsiteY38" fmla="*/ 371875 h 385715"/>
                  <a:gd name="connsiteX39" fmla="*/ 3578 w 522118"/>
                  <a:gd name="connsiteY39" fmla="*/ 279006 h 385715"/>
                  <a:gd name="connsiteX40" fmla="*/ 25010 w 522118"/>
                  <a:gd name="connsiteY40" fmla="*/ 140892 h 385715"/>
                  <a:gd name="connsiteX41" fmla="*/ 113116 w 522118"/>
                  <a:gd name="connsiteY41" fmla="*/ 36118 h 385715"/>
                  <a:gd name="connsiteX42" fmla="*/ 265516 w 522118"/>
                  <a:gd name="connsiteY42" fmla="*/ 399 h 385715"/>
                  <a:gd name="connsiteX0" fmla="*/ 265516 w 522118"/>
                  <a:gd name="connsiteY0" fmla="*/ 399 h 385715"/>
                  <a:gd name="connsiteX1" fmla="*/ 417916 w 522118"/>
                  <a:gd name="connsiteY1" fmla="*/ 19449 h 385715"/>
                  <a:gd name="connsiteX2" fmla="*/ 489353 w 522118"/>
                  <a:gd name="connsiteY2" fmla="*/ 57549 h 385715"/>
                  <a:gd name="connsiteX3" fmla="*/ 520310 w 522118"/>
                  <a:gd name="connsiteY3" fmla="*/ 126606 h 385715"/>
                  <a:gd name="connsiteX4" fmla="*/ 439347 w 522118"/>
                  <a:gd name="connsiteY4" fmla="*/ 124224 h 385715"/>
                  <a:gd name="connsiteX5" fmla="*/ 370291 w 522118"/>
                  <a:gd name="connsiteY5" fmla="*/ 102793 h 385715"/>
                  <a:gd name="connsiteX6" fmla="*/ 298853 w 522118"/>
                  <a:gd name="connsiteY6" fmla="*/ 102793 h 385715"/>
                  <a:gd name="connsiteX7" fmla="*/ 208366 w 522118"/>
                  <a:gd name="connsiteY7" fmla="*/ 145655 h 385715"/>
                  <a:gd name="connsiteX8" fmla="*/ 148834 w 522118"/>
                  <a:gd name="connsiteY8" fmla="*/ 202806 h 385715"/>
                  <a:gd name="connsiteX9" fmla="*/ 144073 w 522118"/>
                  <a:gd name="connsiteY9" fmla="*/ 279006 h 385715"/>
                  <a:gd name="connsiteX10" fmla="*/ 156742 w 522118"/>
                  <a:gd name="connsiteY10" fmla="*/ 284066 h 385715"/>
                  <a:gd name="connsiteX11" fmla="*/ 160987 w 522118"/>
                  <a:gd name="connsiteY11" fmla="*/ 283864 h 385715"/>
                  <a:gd name="connsiteX12" fmla="*/ 161008 w 522118"/>
                  <a:gd name="connsiteY12" fmla="*/ 283749 h 385715"/>
                  <a:gd name="connsiteX13" fmla="*/ 173096 w 522118"/>
                  <a:gd name="connsiteY13" fmla="*/ 283173 h 385715"/>
                  <a:gd name="connsiteX14" fmla="*/ 213130 w 522118"/>
                  <a:gd name="connsiteY14" fmla="*/ 274243 h 385715"/>
                  <a:gd name="connsiteX15" fmla="*/ 277424 w 522118"/>
                  <a:gd name="connsiteY15" fmla="*/ 245668 h 385715"/>
                  <a:gd name="connsiteX16" fmla="*/ 300808 w 522118"/>
                  <a:gd name="connsiteY16" fmla="*/ 202414 h 385715"/>
                  <a:gd name="connsiteX17" fmla="*/ 303715 w 522118"/>
                  <a:gd name="connsiteY17" fmla="*/ 187840 h 385715"/>
                  <a:gd name="connsiteX18" fmla="*/ 330851 w 522118"/>
                  <a:gd name="connsiteY18" fmla="*/ 196852 h 385715"/>
                  <a:gd name="connsiteX19" fmla="*/ 365737 w 522118"/>
                  <a:gd name="connsiteY19" fmla="*/ 201823 h 385715"/>
                  <a:gd name="connsiteX20" fmla="*/ 377436 w 522118"/>
                  <a:gd name="connsiteY20" fmla="*/ 205187 h 385715"/>
                  <a:gd name="connsiteX21" fmla="*/ 402204 w 522118"/>
                  <a:gd name="connsiteY21" fmla="*/ 210571 h 385715"/>
                  <a:gd name="connsiteX22" fmla="*/ 451551 w 522118"/>
                  <a:gd name="connsiteY22" fmla="*/ 216943 h 385715"/>
                  <a:gd name="connsiteX23" fmla="*/ 466771 w 522118"/>
                  <a:gd name="connsiteY23" fmla="*/ 219365 h 385715"/>
                  <a:gd name="connsiteX24" fmla="*/ 481020 w 522118"/>
                  <a:gd name="connsiteY24" fmla="*/ 217094 h 385715"/>
                  <a:gd name="connsiteX25" fmla="*/ 446492 w 522118"/>
                  <a:gd name="connsiteY25" fmla="*/ 271862 h 385715"/>
                  <a:gd name="connsiteX26" fmla="*/ 402123 w 522118"/>
                  <a:gd name="connsiteY26" fmla="*/ 315004 h 385715"/>
                  <a:gd name="connsiteX27" fmla="*/ 385118 w 522118"/>
                  <a:gd name="connsiteY27" fmla="*/ 324654 h 385715"/>
                  <a:gd name="connsiteX28" fmla="*/ 382701 w 522118"/>
                  <a:gd name="connsiteY28" fmla="*/ 323644 h 385715"/>
                  <a:gd name="connsiteX29" fmla="*/ 377435 w 522118"/>
                  <a:gd name="connsiteY29" fmla="*/ 326631 h 385715"/>
                  <a:gd name="connsiteX30" fmla="*/ 342758 w 522118"/>
                  <a:gd name="connsiteY30" fmla="*/ 341514 h 385715"/>
                  <a:gd name="connsiteX31" fmla="*/ 300414 w 522118"/>
                  <a:gd name="connsiteY31" fmla="*/ 356965 h 385715"/>
                  <a:gd name="connsiteX32" fmla="*/ 300290 w 522118"/>
                  <a:gd name="connsiteY32" fmla="*/ 359388 h 385715"/>
                  <a:gd name="connsiteX33" fmla="*/ 255992 w 522118"/>
                  <a:gd name="connsiteY33" fmla="*/ 372767 h 385715"/>
                  <a:gd name="connsiteX34" fmla="*/ 215511 w 522118"/>
                  <a:gd name="connsiteY34" fmla="*/ 381399 h 385715"/>
                  <a:gd name="connsiteX35" fmla="*/ 168473 w 522118"/>
                  <a:gd name="connsiteY35" fmla="*/ 384284 h 385715"/>
                  <a:gd name="connsiteX36" fmla="*/ 168529 w 522118"/>
                  <a:gd name="connsiteY36" fmla="*/ 384426 h 385715"/>
                  <a:gd name="connsiteX37" fmla="*/ 147495 w 522118"/>
                  <a:gd name="connsiteY37" fmla="*/ 385715 h 385715"/>
                  <a:gd name="connsiteX38" fmla="*/ 86922 w 522118"/>
                  <a:gd name="connsiteY38" fmla="*/ 371875 h 385715"/>
                  <a:gd name="connsiteX39" fmla="*/ 3578 w 522118"/>
                  <a:gd name="connsiteY39" fmla="*/ 279006 h 385715"/>
                  <a:gd name="connsiteX40" fmla="*/ 25010 w 522118"/>
                  <a:gd name="connsiteY40" fmla="*/ 140892 h 385715"/>
                  <a:gd name="connsiteX41" fmla="*/ 113116 w 522118"/>
                  <a:gd name="connsiteY41" fmla="*/ 36118 h 385715"/>
                  <a:gd name="connsiteX42" fmla="*/ 265516 w 522118"/>
                  <a:gd name="connsiteY42" fmla="*/ 399 h 385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22118" h="385715">
                    <a:moveTo>
                      <a:pt x="265516" y="399"/>
                    </a:moveTo>
                    <a:cubicBezTo>
                      <a:pt x="316316" y="-2379"/>
                      <a:pt x="380610" y="9924"/>
                      <a:pt x="417916" y="19449"/>
                    </a:cubicBezTo>
                    <a:cubicBezTo>
                      <a:pt x="455222" y="28974"/>
                      <a:pt x="472288" y="39690"/>
                      <a:pt x="489353" y="57549"/>
                    </a:cubicBezTo>
                    <a:cubicBezTo>
                      <a:pt x="506418" y="75408"/>
                      <a:pt x="528644" y="115493"/>
                      <a:pt x="520310" y="126606"/>
                    </a:cubicBezTo>
                    <a:cubicBezTo>
                      <a:pt x="511976" y="137719"/>
                      <a:pt x="464350" y="128590"/>
                      <a:pt x="439347" y="124224"/>
                    </a:cubicBezTo>
                    <a:cubicBezTo>
                      <a:pt x="414344" y="119858"/>
                      <a:pt x="393707" y="107555"/>
                      <a:pt x="370291" y="102793"/>
                    </a:cubicBezTo>
                    <a:cubicBezTo>
                      <a:pt x="346875" y="98031"/>
                      <a:pt x="325841" y="95649"/>
                      <a:pt x="298853" y="102793"/>
                    </a:cubicBezTo>
                    <a:cubicBezTo>
                      <a:pt x="271866" y="109937"/>
                      <a:pt x="233369" y="128986"/>
                      <a:pt x="208366" y="145655"/>
                    </a:cubicBezTo>
                    <a:cubicBezTo>
                      <a:pt x="183363" y="162324"/>
                      <a:pt x="159549" y="180581"/>
                      <a:pt x="148834" y="202806"/>
                    </a:cubicBezTo>
                    <a:cubicBezTo>
                      <a:pt x="138119" y="225031"/>
                      <a:pt x="132960" y="267100"/>
                      <a:pt x="144073" y="279006"/>
                    </a:cubicBezTo>
                    <a:cubicBezTo>
                      <a:pt x="146851" y="281983"/>
                      <a:pt x="151291" y="283521"/>
                      <a:pt x="156742" y="284066"/>
                    </a:cubicBezTo>
                    <a:lnTo>
                      <a:pt x="160987" y="283864"/>
                    </a:lnTo>
                    <a:cubicBezTo>
                      <a:pt x="160994" y="283826"/>
                      <a:pt x="161001" y="283787"/>
                      <a:pt x="161008" y="283749"/>
                    </a:cubicBezTo>
                    <a:lnTo>
                      <a:pt x="173096" y="283173"/>
                    </a:lnTo>
                    <a:cubicBezTo>
                      <a:pt x="186738" y="281188"/>
                      <a:pt x="201819" y="277021"/>
                      <a:pt x="213130" y="274243"/>
                    </a:cubicBezTo>
                    <a:cubicBezTo>
                      <a:pt x="235752" y="268687"/>
                      <a:pt x="261152" y="259162"/>
                      <a:pt x="277424" y="245668"/>
                    </a:cubicBezTo>
                    <a:cubicBezTo>
                      <a:pt x="289628" y="235548"/>
                      <a:pt x="292902" y="214935"/>
                      <a:pt x="300808" y="202414"/>
                    </a:cubicBezTo>
                    <a:lnTo>
                      <a:pt x="303715" y="187840"/>
                    </a:lnTo>
                    <a:lnTo>
                      <a:pt x="330851" y="196852"/>
                    </a:lnTo>
                    <a:lnTo>
                      <a:pt x="365737" y="201823"/>
                    </a:lnTo>
                    <a:lnTo>
                      <a:pt x="377436" y="205187"/>
                    </a:lnTo>
                    <a:lnTo>
                      <a:pt x="402204" y="210571"/>
                    </a:lnTo>
                    <a:lnTo>
                      <a:pt x="451551" y="216943"/>
                    </a:lnTo>
                    <a:lnTo>
                      <a:pt x="466771" y="219365"/>
                    </a:lnTo>
                    <a:cubicBezTo>
                      <a:pt x="466758" y="219401"/>
                      <a:pt x="481033" y="217058"/>
                      <a:pt x="481020" y="217094"/>
                    </a:cubicBezTo>
                    <a:cubicBezTo>
                      <a:pt x="475067" y="227313"/>
                      <a:pt x="459641" y="255544"/>
                      <a:pt x="446492" y="271862"/>
                    </a:cubicBezTo>
                    <a:cubicBezTo>
                      <a:pt x="433343" y="288180"/>
                      <a:pt x="423052" y="300735"/>
                      <a:pt x="402123" y="315004"/>
                    </a:cubicBezTo>
                    <a:lnTo>
                      <a:pt x="385118" y="324654"/>
                    </a:lnTo>
                    <a:lnTo>
                      <a:pt x="382701" y="323644"/>
                    </a:lnTo>
                    <a:lnTo>
                      <a:pt x="377435" y="326631"/>
                    </a:lnTo>
                    <a:cubicBezTo>
                      <a:pt x="367811" y="331195"/>
                      <a:pt x="355930" y="336305"/>
                      <a:pt x="342758" y="341514"/>
                    </a:cubicBezTo>
                    <a:lnTo>
                      <a:pt x="300414" y="356965"/>
                    </a:lnTo>
                    <a:cubicBezTo>
                      <a:pt x="300373" y="357773"/>
                      <a:pt x="300331" y="358580"/>
                      <a:pt x="300290" y="359388"/>
                    </a:cubicBezTo>
                    <a:lnTo>
                      <a:pt x="255992" y="372767"/>
                    </a:lnTo>
                    <a:cubicBezTo>
                      <a:pt x="241531" y="376587"/>
                      <a:pt x="227715" y="379613"/>
                      <a:pt x="215511" y="381399"/>
                    </a:cubicBezTo>
                    <a:lnTo>
                      <a:pt x="168473" y="384284"/>
                    </a:lnTo>
                    <a:cubicBezTo>
                      <a:pt x="168492" y="384331"/>
                      <a:pt x="168510" y="384379"/>
                      <a:pt x="168529" y="384426"/>
                    </a:cubicBezTo>
                    <a:lnTo>
                      <a:pt x="147495" y="385715"/>
                    </a:lnTo>
                    <a:cubicBezTo>
                      <a:pt x="125320" y="384575"/>
                      <a:pt x="104781" y="380408"/>
                      <a:pt x="86922" y="371875"/>
                    </a:cubicBezTo>
                    <a:cubicBezTo>
                      <a:pt x="51203" y="354810"/>
                      <a:pt x="13897" y="317503"/>
                      <a:pt x="3578" y="279006"/>
                    </a:cubicBezTo>
                    <a:cubicBezTo>
                      <a:pt x="-6741" y="240509"/>
                      <a:pt x="6754" y="181373"/>
                      <a:pt x="25010" y="140892"/>
                    </a:cubicBezTo>
                    <a:cubicBezTo>
                      <a:pt x="43266" y="100411"/>
                      <a:pt x="73032" y="59533"/>
                      <a:pt x="113116" y="36118"/>
                    </a:cubicBezTo>
                    <a:cubicBezTo>
                      <a:pt x="153200" y="12703"/>
                      <a:pt x="214716" y="3177"/>
                      <a:pt x="265516" y="39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6" name="任意多边形 1495"/>
              <p:cNvSpPr/>
              <p:nvPr/>
            </p:nvSpPr>
            <p:spPr>
              <a:xfrm>
                <a:off x="7627604" y="6182438"/>
                <a:ext cx="357456" cy="213401"/>
              </a:xfrm>
              <a:custGeom>
                <a:avLst/>
                <a:gdLst>
                  <a:gd name="connsiteX0" fmla="*/ 808980 w 916316"/>
                  <a:gd name="connsiteY0" fmla="*/ 1697 h 547041"/>
                  <a:gd name="connsiteX1" fmla="*/ 904230 w 916316"/>
                  <a:gd name="connsiteY1" fmla="*/ 120759 h 547041"/>
                  <a:gd name="connsiteX2" fmla="*/ 911373 w 916316"/>
                  <a:gd name="connsiteY2" fmla="*/ 235059 h 547041"/>
                  <a:gd name="connsiteX3" fmla="*/ 870892 w 916316"/>
                  <a:gd name="connsiteY3" fmla="*/ 342215 h 547041"/>
                  <a:gd name="connsiteX4" fmla="*/ 742305 w 916316"/>
                  <a:gd name="connsiteY4" fmla="*/ 454134 h 547041"/>
                  <a:gd name="connsiteX5" fmla="*/ 601810 w 916316"/>
                  <a:gd name="connsiteY5" fmla="*/ 520808 h 547041"/>
                  <a:gd name="connsiteX6" fmla="*/ 416073 w 916316"/>
                  <a:gd name="connsiteY6" fmla="*/ 547003 h 547041"/>
                  <a:gd name="connsiteX7" fmla="*/ 213667 w 916316"/>
                  <a:gd name="connsiteY7" fmla="*/ 516046 h 547041"/>
                  <a:gd name="connsiteX8" fmla="*/ 96985 w 916316"/>
                  <a:gd name="connsiteY8" fmla="*/ 449372 h 547041"/>
                  <a:gd name="connsiteX9" fmla="*/ 37455 w 916316"/>
                  <a:gd name="connsiteY9" fmla="*/ 385078 h 547041"/>
                  <a:gd name="connsiteX10" fmla="*/ 10220 w 916316"/>
                  <a:gd name="connsiteY10" fmla="*/ 344895 h 547041"/>
                  <a:gd name="connsiteX11" fmla="*/ 0 w 916316"/>
                  <a:gd name="connsiteY11" fmla="*/ 319049 h 547041"/>
                  <a:gd name="connsiteX12" fmla="*/ 49362 w 916316"/>
                  <a:gd name="connsiteY12" fmla="*/ 316022 h 547041"/>
                  <a:gd name="connsiteX13" fmla="*/ 89843 w 916316"/>
                  <a:gd name="connsiteY13" fmla="*/ 307390 h 547041"/>
                  <a:gd name="connsiteX14" fmla="*/ 134141 w 916316"/>
                  <a:gd name="connsiteY14" fmla="*/ 294011 h 547041"/>
                  <a:gd name="connsiteX15" fmla="*/ 133746 w 916316"/>
                  <a:gd name="connsiteY15" fmla="*/ 301734 h 547041"/>
                  <a:gd name="connsiteX16" fmla="*/ 146992 w 916316"/>
                  <a:gd name="connsiteY16" fmla="*/ 332690 h 547041"/>
                  <a:gd name="connsiteX17" fmla="*/ 225573 w 916316"/>
                  <a:gd name="connsiteY17" fmla="*/ 399365 h 547041"/>
                  <a:gd name="connsiteX18" fmla="*/ 363686 w 916316"/>
                  <a:gd name="connsiteY18" fmla="*/ 435084 h 547041"/>
                  <a:gd name="connsiteX19" fmla="*/ 554186 w 916316"/>
                  <a:gd name="connsiteY19" fmla="*/ 411271 h 547041"/>
                  <a:gd name="connsiteX20" fmla="*/ 678011 w 916316"/>
                  <a:gd name="connsiteY20" fmla="*/ 368409 h 547041"/>
                  <a:gd name="connsiteX21" fmla="*/ 747067 w 916316"/>
                  <a:gd name="connsiteY21" fmla="*/ 299353 h 547041"/>
                  <a:gd name="connsiteX22" fmla="*/ 782786 w 916316"/>
                  <a:gd name="connsiteY22" fmla="*/ 216009 h 547041"/>
                  <a:gd name="connsiteX23" fmla="*/ 770880 w 916316"/>
                  <a:gd name="connsiteY23" fmla="*/ 151715 h 547041"/>
                  <a:gd name="connsiteX24" fmla="*/ 739923 w 916316"/>
                  <a:gd name="connsiteY24" fmla="*/ 104090 h 547041"/>
                  <a:gd name="connsiteX25" fmla="*/ 751830 w 916316"/>
                  <a:gd name="connsiteY25" fmla="*/ 54084 h 547041"/>
                  <a:gd name="connsiteX26" fmla="*/ 808980 w 916316"/>
                  <a:gd name="connsiteY26" fmla="*/ 1697 h 54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16316" h="547041">
                    <a:moveTo>
                      <a:pt x="808980" y="1697"/>
                    </a:moveTo>
                    <a:cubicBezTo>
                      <a:pt x="834380" y="12809"/>
                      <a:pt x="887165" y="81865"/>
                      <a:pt x="904230" y="120759"/>
                    </a:cubicBezTo>
                    <a:cubicBezTo>
                      <a:pt x="921295" y="159653"/>
                      <a:pt x="916929" y="198150"/>
                      <a:pt x="911373" y="235059"/>
                    </a:cubicBezTo>
                    <a:cubicBezTo>
                      <a:pt x="905817" y="271968"/>
                      <a:pt x="899070" y="305703"/>
                      <a:pt x="870892" y="342215"/>
                    </a:cubicBezTo>
                    <a:cubicBezTo>
                      <a:pt x="842714" y="378727"/>
                      <a:pt x="787152" y="424369"/>
                      <a:pt x="742305" y="454134"/>
                    </a:cubicBezTo>
                    <a:cubicBezTo>
                      <a:pt x="697458" y="483899"/>
                      <a:pt x="656182" y="505330"/>
                      <a:pt x="601810" y="520808"/>
                    </a:cubicBezTo>
                    <a:cubicBezTo>
                      <a:pt x="547438" y="536286"/>
                      <a:pt x="480763" y="547797"/>
                      <a:pt x="416073" y="547003"/>
                    </a:cubicBezTo>
                    <a:cubicBezTo>
                      <a:pt x="351383" y="546209"/>
                      <a:pt x="266848" y="532318"/>
                      <a:pt x="213667" y="516046"/>
                    </a:cubicBezTo>
                    <a:cubicBezTo>
                      <a:pt x="160486" y="499774"/>
                      <a:pt x="126354" y="471200"/>
                      <a:pt x="96985" y="449372"/>
                    </a:cubicBezTo>
                    <a:cubicBezTo>
                      <a:pt x="67616" y="427544"/>
                      <a:pt x="54917" y="410081"/>
                      <a:pt x="37455" y="385078"/>
                    </a:cubicBezTo>
                    <a:cubicBezTo>
                      <a:pt x="28724" y="372577"/>
                      <a:pt x="18703" y="359182"/>
                      <a:pt x="10220" y="344895"/>
                    </a:cubicBezTo>
                    <a:lnTo>
                      <a:pt x="0" y="319049"/>
                    </a:lnTo>
                    <a:lnTo>
                      <a:pt x="49362" y="316022"/>
                    </a:lnTo>
                    <a:cubicBezTo>
                      <a:pt x="61566" y="314236"/>
                      <a:pt x="75382" y="311210"/>
                      <a:pt x="89843" y="307390"/>
                    </a:cubicBezTo>
                    <a:lnTo>
                      <a:pt x="134141" y="294011"/>
                    </a:lnTo>
                    <a:lnTo>
                      <a:pt x="133746" y="301734"/>
                    </a:lnTo>
                    <a:cubicBezTo>
                      <a:pt x="135384" y="311656"/>
                      <a:pt x="139452" y="322372"/>
                      <a:pt x="146992" y="332690"/>
                    </a:cubicBezTo>
                    <a:cubicBezTo>
                      <a:pt x="162073" y="353328"/>
                      <a:pt x="189457" y="382299"/>
                      <a:pt x="225573" y="399365"/>
                    </a:cubicBezTo>
                    <a:cubicBezTo>
                      <a:pt x="261689" y="416431"/>
                      <a:pt x="308917" y="433100"/>
                      <a:pt x="363686" y="435084"/>
                    </a:cubicBezTo>
                    <a:cubicBezTo>
                      <a:pt x="418455" y="437068"/>
                      <a:pt x="501799" y="422383"/>
                      <a:pt x="554186" y="411271"/>
                    </a:cubicBezTo>
                    <a:cubicBezTo>
                      <a:pt x="606573" y="400159"/>
                      <a:pt x="645864" y="387062"/>
                      <a:pt x="678011" y="368409"/>
                    </a:cubicBezTo>
                    <a:cubicBezTo>
                      <a:pt x="710158" y="349756"/>
                      <a:pt x="729604" y="324753"/>
                      <a:pt x="747067" y="299353"/>
                    </a:cubicBezTo>
                    <a:cubicBezTo>
                      <a:pt x="764530" y="273953"/>
                      <a:pt x="778817" y="240615"/>
                      <a:pt x="782786" y="216009"/>
                    </a:cubicBezTo>
                    <a:cubicBezTo>
                      <a:pt x="786755" y="191403"/>
                      <a:pt x="778024" y="170368"/>
                      <a:pt x="770880" y="151715"/>
                    </a:cubicBezTo>
                    <a:cubicBezTo>
                      <a:pt x="763736" y="133062"/>
                      <a:pt x="736748" y="117187"/>
                      <a:pt x="739923" y="104090"/>
                    </a:cubicBezTo>
                    <a:cubicBezTo>
                      <a:pt x="743098" y="90993"/>
                      <a:pt x="740321" y="71149"/>
                      <a:pt x="751830" y="54084"/>
                    </a:cubicBezTo>
                    <a:cubicBezTo>
                      <a:pt x="763339" y="37019"/>
                      <a:pt x="783580" y="-9415"/>
                      <a:pt x="808980" y="1697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7" name="任意多边形 1496"/>
              <p:cNvSpPr/>
              <p:nvPr/>
            </p:nvSpPr>
            <p:spPr>
              <a:xfrm>
                <a:off x="7625599" y="6234855"/>
                <a:ext cx="55670" cy="32769"/>
              </a:xfrm>
              <a:custGeom>
                <a:avLst/>
                <a:gdLst>
                  <a:gd name="connsiteX0" fmla="*/ 142707 w 142707"/>
                  <a:gd name="connsiteY0" fmla="*/ 0 h 84002"/>
                  <a:gd name="connsiteX1" fmla="*/ 139800 w 142707"/>
                  <a:gd name="connsiteY1" fmla="*/ 2667 h 84002"/>
                  <a:gd name="connsiteX2" fmla="*/ 116416 w 142707"/>
                  <a:gd name="connsiteY2" fmla="*/ 45921 h 84002"/>
                  <a:gd name="connsiteX3" fmla="*/ 52122 w 142707"/>
                  <a:gd name="connsiteY3" fmla="*/ 74496 h 84002"/>
                  <a:gd name="connsiteX4" fmla="*/ 12088 w 142707"/>
                  <a:gd name="connsiteY4" fmla="*/ 83426 h 84002"/>
                  <a:gd name="connsiteX5" fmla="*/ 0 w 142707"/>
                  <a:gd name="connsiteY5" fmla="*/ 84002 h 84002"/>
                  <a:gd name="connsiteX6" fmla="*/ 477 w 142707"/>
                  <a:gd name="connsiteY6" fmla="*/ 81434 h 84002"/>
                  <a:gd name="connsiteX7" fmla="*/ 11639 w 142707"/>
                  <a:gd name="connsiteY7" fmla="*/ 57826 h 84002"/>
                  <a:gd name="connsiteX8" fmla="*/ 114033 w 142707"/>
                  <a:gd name="connsiteY8" fmla="*/ 3058 h 84002"/>
                  <a:gd name="connsiteX9" fmla="*/ 142707 w 142707"/>
                  <a:gd name="connsiteY9" fmla="*/ 0 h 84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07" h="84002">
                    <a:moveTo>
                      <a:pt x="142707" y="0"/>
                    </a:moveTo>
                    <a:lnTo>
                      <a:pt x="139800" y="2667"/>
                    </a:lnTo>
                    <a:cubicBezTo>
                      <a:pt x="131894" y="15188"/>
                      <a:pt x="128620" y="35801"/>
                      <a:pt x="116416" y="45921"/>
                    </a:cubicBezTo>
                    <a:cubicBezTo>
                      <a:pt x="100144" y="59415"/>
                      <a:pt x="74744" y="68940"/>
                      <a:pt x="52122" y="74496"/>
                    </a:cubicBezTo>
                    <a:cubicBezTo>
                      <a:pt x="40811" y="77274"/>
                      <a:pt x="25730" y="81441"/>
                      <a:pt x="12088" y="83426"/>
                    </a:cubicBezTo>
                    <a:lnTo>
                      <a:pt x="0" y="84002"/>
                    </a:lnTo>
                    <a:lnTo>
                      <a:pt x="477" y="81434"/>
                    </a:lnTo>
                    <a:cubicBezTo>
                      <a:pt x="3131" y="72634"/>
                      <a:pt x="6777" y="64573"/>
                      <a:pt x="11639" y="57826"/>
                    </a:cubicBezTo>
                    <a:cubicBezTo>
                      <a:pt x="31086" y="30839"/>
                      <a:pt x="77917" y="11789"/>
                      <a:pt x="114033" y="3058"/>
                    </a:cubicBezTo>
                    <a:lnTo>
                      <a:pt x="142707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8" name="任意多边形 1497"/>
              <p:cNvSpPr/>
              <p:nvPr/>
            </p:nvSpPr>
            <p:spPr>
              <a:xfrm>
                <a:off x="7713024" y="6250869"/>
                <a:ext cx="110421" cy="80832"/>
              </a:xfrm>
              <a:custGeom>
                <a:avLst/>
                <a:gdLst>
                  <a:gd name="connsiteX0" fmla="*/ 84034 w 283057"/>
                  <a:gd name="connsiteY0" fmla="*/ 0 h 207207"/>
                  <a:gd name="connsiteX1" fmla="*/ 128048 w 283057"/>
                  <a:gd name="connsiteY1" fmla="*/ 23920 h 207207"/>
                  <a:gd name="connsiteX2" fmla="*/ 237586 w 283057"/>
                  <a:gd name="connsiteY2" fmla="*/ 85833 h 207207"/>
                  <a:gd name="connsiteX3" fmla="*/ 282829 w 283057"/>
                  <a:gd name="connsiteY3" fmla="*/ 142983 h 207207"/>
                  <a:gd name="connsiteX4" fmla="*/ 251873 w 283057"/>
                  <a:gd name="connsiteY4" fmla="*/ 204895 h 207207"/>
                  <a:gd name="connsiteX5" fmla="*/ 182817 w 283057"/>
                  <a:gd name="connsiteY5" fmla="*/ 188226 h 207207"/>
                  <a:gd name="connsiteX6" fmla="*/ 94711 w 283057"/>
                  <a:gd name="connsiteY6" fmla="*/ 133458 h 207207"/>
                  <a:gd name="connsiteX7" fmla="*/ 16129 w 283057"/>
                  <a:gd name="connsiteY7" fmla="*/ 90595 h 207207"/>
                  <a:gd name="connsiteX8" fmla="*/ 0 w 283057"/>
                  <a:gd name="connsiteY8" fmla="*/ 83857 h 207207"/>
                  <a:gd name="connsiteX9" fmla="*/ 17005 w 283057"/>
                  <a:gd name="connsiteY9" fmla="*/ 74207 h 207207"/>
                  <a:gd name="connsiteX10" fmla="*/ 61374 w 283057"/>
                  <a:gd name="connsiteY10" fmla="*/ 31065 h 207207"/>
                  <a:gd name="connsiteX11" fmla="*/ 83996 w 283057"/>
                  <a:gd name="connsiteY11" fmla="*/ 109 h 207207"/>
                  <a:gd name="connsiteX12" fmla="*/ 84034 w 283057"/>
                  <a:gd name="connsiteY12" fmla="*/ 0 h 20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3057" h="207207">
                    <a:moveTo>
                      <a:pt x="84034" y="0"/>
                    </a:moveTo>
                    <a:lnTo>
                      <a:pt x="128048" y="23920"/>
                    </a:lnTo>
                    <a:cubicBezTo>
                      <a:pt x="166942" y="44161"/>
                      <a:pt x="211789" y="65989"/>
                      <a:pt x="237586" y="85833"/>
                    </a:cubicBezTo>
                    <a:cubicBezTo>
                      <a:pt x="263383" y="105677"/>
                      <a:pt x="280448" y="123139"/>
                      <a:pt x="282829" y="142983"/>
                    </a:cubicBezTo>
                    <a:cubicBezTo>
                      <a:pt x="285210" y="162827"/>
                      <a:pt x="268542" y="197355"/>
                      <a:pt x="251873" y="204895"/>
                    </a:cubicBezTo>
                    <a:cubicBezTo>
                      <a:pt x="235204" y="212435"/>
                      <a:pt x="209011" y="200132"/>
                      <a:pt x="182817" y="188226"/>
                    </a:cubicBezTo>
                    <a:cubicBezTo>
                      <a:pt x="156623" y="176320"/>
                      <a:pt x="122492" y="149730"/>
                      <a:pt x="94711" y="133458"/>
                    </a:cubicBezTo>
                    <a:cubicBezTo>
                      <a:pt x="66930" y="117186"/>
                      <a:pt x="39545" y="100914"/>
                      <a:pt x="16129" y="90595"/>
                    </a:cubicBezTo>
                    <a:lnTo>
                      <a:pt x="0" y="83857"/>
                    </a:lnTo>
                    <a:lnTo>
                      <a:pt x="17005" y="74207"/>
                    </a:lnTo>
                    <a:cubicBezTo>
                      <a:pt x="37934" y="59938"/>
                      <a:pt x="48872" y="45055"/>
                      <a:pt x="61374" y="31065"/>
                    </a:cubicBezTo>
                    <a:cubicBezTo>
                      <a:pt x="69709" y="21739"/>
                      <a:pt x="78043" y="10328"/>
                      <a:pt x="83996" y="109"/>
                    </a:cubicBezTo>
                    <a:lnTo>
                      <a:pt x="84034" y="0"/>
                    </a:ln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9" name="任意多边形 1498"/>
              <p:cNvSpPr/>
              <p:nvPr/>
            </p:nvSpPr>
            <p:spPr>
              <a:xfrm>
                <a:off x="7587277" y="6058125"/>
                <a:ext cx="357906" cy="186491"/>
              </a:xfrm>
              <a:custGeom>
                <a:avLst/>
                <a:gdLst>
                  <a:gd name="connsiteX0" fmla="*/ 424198 w 917470"/>
                  <a:gd name="connsiteY0" fmla="*/ 60809 h 475489"/>
                  <a:gd name="connsiteX1" fmla="*/ 290848 w 917470"/>
                  <a:gd name="connsiteY1" fmla="*/ 36997 h 475489"/>
                  <a:gd name="connsiteX2" fmla="*/ 145592 w 917470"/>
                  <a:gd name="connsiteY2" fmla="*/ 48903 h 475489"/>
                  <a:gd name="connsiteX3" fmla="*/ 43198 w 917470"/>
                  <a:gd name="connsiteY3" fmla="*/ 117959 h 475489"/>
                  <a:gd name="connsiteX4" fmla="*/ 336 w 917470"/>
                  <a:gd name="connsiteY4" fmla="*/ 198922 h 475489"/>
                  <a:gd name="connsiteX5" fmla="*/ 31292 w 917470"/>
                  <a:gd name="connsiteY5" fmla="*/ 329890 h 475489"/>
                  <a:gd name="connsiteX6" fmla="*/ 159880 w 917470"/>
                  <a:gd name="connsiteY6" fmla="*/ 420378 h 475489"/>
                  <a:gd name="connsiteX7" fmla="*/ 395623 w 917470"/>
                  <a:gd name="connsiteY7" fmla="*/ 468003 h 475489"/>
                  <a:gd name="connsiteX8" fmla="*/ 648036 w 917470"/>
                  <a:gd name="connsiteY8" fmla="*/ 472765 h 475489"/>
                  <a:gd name="connsiteX9" fmla="*/ 798055 w 917470"/>
                  <a:gd name="connsiteY9" fmla="*/ 441809 h 475489"/>
                  <a:gd name="connsiteX10" fmla="*/ 898067 w 917470"/>
                  <a:gd name="connsiteY10" fmla="*/ 360847 h 475489"/>
                  <a:gd name="connsiteX11" fmla="*/ 912355 w 917470"/>
                  <a:gd name="connsiteY11" fmla="*/ 241784 h 475489"/>
                  <a:gd name="connsiteX12" fmla="*/ 836155 w 917470"/>
                  <a:gd name="connsiteY12" fmla="*/ 122722 h 475489"/>
                  <a:gd name="connsiteX13" fmla="*/ 726617 w 917470"/>
                  <a:gd name="connsiteY13" fmla="*/ 41759 h 475489"/>
                  <a:gd name="connsiteX14" fmla="*/ 617080 w 917470"/>
                  <a:gd name="connsiteY14" fmla="*/ 1278 h 475489"/>
                  <a:gd name="connsiteX15" fmla="*/ 486111 w 917470"/>
                  <a:gd name="connsiteY15" fmla="*/ 20328 h 475489"/>
                  <a:gd name="connsiteX16" fmla="*/ 390861 w 917470"/>
                  <a:gd name="connsiteY16" fmla="*/ 117959 h 475489"/>
                  <a:gd name="connsiteX17" fmla="*/ 352761 w 917470"/>
                  <a:gd name="connsiteY17" fmla="*/ 203684 h 475489"/>
                  <a:gd name="connsiteX18" fmla="*/ 347998 w 917470"/>
                  <a:gd name="connsiteY18" fmla="*/ 272740 h 475489"/>
                  <a:gd name="connsiteX19" fmla="*/ 407530 w 917470"/>
                  <a:gd name="connsiteY19" fmla="*/ 317984 h 475489"/>
                  <a:gd name="connsiteX20" fmla="*/ 443248 w 917470"/>
                  <a:gd name="connsiteY20" fmla="*/ 332272 h 475489"/>
                  <a:gd name="connsiteX21" fmla="*/ 483730 w 917470"/>
                  <a:gd name="connsiteY21" fmla="*/ 227497 h 475489"/>
                  <a:gd name="connsiteX22" fmla="*/ 557548 w 917470"/>
                  <a:gd name="connsiteY22" fmla="*/ 141772 h 475489"/>
                  <a:gd name="connsiteX23" fmla="*/ 688517 w 917470"/>
                  <a:gd name="connsiteY23" fmla="*/ 139390 h 475489"/>
                  <a:gd name="connsiteX24" fmla="*/ 774242 w 917470"/>
                  <a:gd name="connsiteY24" fmla="*/ 210828 h 475489"/>
                  <a:gd name="connsiteX25" fmla="*/ 800436 w 917470"/>
                  <a:gd name="connsiteY25" fmla="*/ 291790 h 475489"/>
                  <a:gd name="connsiteX26" fmla="*/ 712330 w 917470"/>
                  <a:gd name="connsiteY26" fmla="*/ 365609 h 475489"/>
                  <a:gd name="connsiteX27" fmla="*/ 526592 w 917470"/>
                  <a:gd name="connsiteY27" fmla="*/ 384659 h 475489"/>
                  <a:gd name="connsiteX28" fmla="*/ 340855 w 917470"/>
                  <a:gd name="connsiteY28" fmla="*/ 367990 h 475489"/>
                  <a:gd name="connsiteX29" fmla="*/ 176548 w 917470"/>
                  <a:gd name="connsiteY29" fmla="*/ 303697 h 475489"/>
                  <a:gd name="connsiteX30" fmla="*/ 133686 w 917470"/>
                  <a:gd name="connsiteY30" fmla="*/ 213209 h 475489"/>
                  <a:gd name="connsiteX31" fmla="*/ 181311 w 917470"/>
                  <a:gd name="connsiteY31" fmla="*/ 148915 h 475489"/>
                  <a:gd name="connsiteX32" fmla="*/ 300373 w 917470"/>
                  <a:gd name="connsiteY32" fmla="*/ 153678 h 475489"/>
                  <a:gd name="connsiteX33" fmla="*/ 355142 w 917470"/>
                  <a:gd name="connsiteY33" fmla="*/ 167965 h 475489"/>
                  <a:gd name="connsiteX34" fmla="*/ 383717 w 917470"/>
                  <a:gd name="connsiteY34" fmla="*/ 125103 h 475489"/>
                  <a:gd name="connsiteX35" fmla="*/ 424198 w 917470"/>
                  <a:gd name="connsiteY35" fmla="*/ 60809 h 475489"/>
                  <a:gd name="connsiteX0" fmla="*/ 424198 w 917470"/>
                  <a:gd name="connsiteY0" fmla="*/ 60809 h 475489"/>
                  <a:gd name="connsiteX1" fmla="*/ 290848 w 917470"/>
                  <a:gd name="connsiteY1" fmla="*/ 36997 h 475489"/>
                  <a:gd name="connsiteX2" fmla="*/ 145592 w 917470"/>
                  <a:gd name="connsiteY2" fmla="*/ 48903 h 475489"/>
                  <a:gd name="connsiteX3" fmla="*/ 43198 w 917470"/>
                  <a:gd name="connsiteY3" fmla="*/ 117959 h 475489"/>
                  <a:gd name="connsiteX4" fmla="*/ 336 w 917470"/>
                  <a:gd name="connsiteY4" fmla="*/ 213209 h 475489"/>
                  <a:gd name="connsiteX5" fmla="*/ 31292 w 917470"/>
                  <a:gd name="connsiteY5" fmla="*/ 329890 h 475489"/>
                  <a:gd name="connsiteX6" fmla="*/ 159880 w 917470"/>
                  <a:gd name="connsiteY6" fmla="*/ 420378 h 475489"/>
                  <a:gd name="connsiteX7" fmla="*/ 395623 w 917470"/>
                  <a:gd name="connsiteY7" fmla="*/ 468003 h 475489"/>
                  <a:gd name="connsiteX8" fmla="*/ 648036 w 917470"/>
                  <a:gd name="connsiteY8" fmla="*/ 472765 h 475489"/>
                  <a:gd name="connsiteX9" fmla="*/ 798055 w 917470"/>
                  <a:gd name="connsiteY9" fmla="*/ 441809 h 475489"/>
                  <a:gd name="connsiteX10" fmla="*/ 898067 w 917470"/>
                  <a:gd name="connsiteY10" fmla="*/ 360847 h 475489"/>
                  <a:gd name="connsiteX11" fmla="*/ 912355 w 917470"/>
                  <a:gd name="connsiteY11" fmla="*/ 241784 h 475489"/>
                  <a:gd name="connsiteX12" fmla="*/ 836155 w 917470"/>
                  <a:gd name="connsiteY12" fmla="*/ 122722 h 475489"/>
                  <a:gd name="connsiteX13" fmla="*/ 726617 w 917470"/>
                  <a:gd name="connsiteY13" fmla="*/ 41759 h 475489"/>
                  <a:gd name="connsiteX14" fmla="*/ 617080 w 917470"/>
                  <a:gd name="connsiteY14" fmla="*/ 1278 h 475489"/>
                  <a:gd name="connsiteX15" fmla="*/ 486111 w 917470"/>
                  <a:gd name="connsiteY15" fmla="*/ 20328 h 475489"/>
                  <a:gd name="connsiteX16" fmla="*/ 390861 w 917470"/>
                  <a:gd name="connsiteY16" fmla="*/ 117959 h 475489"/>
                  <a:gd name="connsiteX17" fmla="*/ 352761 w 917470"/>
                  <a:gd name="connsiteY17" fmla="*/ 203684 h 475489"/>
                  <a:gd name="connsiteX18" fmla="*/ 347998 w 917470"/>
                  <a:gd name="connsiteY18" fmla="*/ 272740 h 475489"/>
                  <a:gd name="connsiteX19" fmla="*/ 407530 w 917470"/>
                  <a:gd name="connsiteY19" fmla="*/ 317984 h 475489"/>
                  <a:gd name="connsiteX20" fmla="*/ 443248 w 917470"/>
                  <a:gd name="connsiteY20" fmla="*/ 332272 h 475489"/>
                  <a:gd name="connsiteX21" fmla="*/ 483730 w 917470"/>
                  <a:gd name="connsiteY21" fmla="*/ 227497 h 475489"/>
                  <a:gd name="connsiteX22" fmla="*/ 557548 w 917470"/>
                  <a:gd name="connsiteY22" fmla="*/ 141772 h 475489"/>
                  <a:gd name="connsiteX23" fmla="*/ 688517 w 917470"/>
                  <a:gd name="connsiteY23" fmla="*/ 139390 h 475489"/>
                  <a:gd name="connsiteX24" fmla="*/ 774242 w 917470"/>
                  <a:gd name="connsiteY24" fmla="*/ 210828 h 475489"/>
                  <a:gd name="connsiteX25" fmla="*/ 800436 w 917470"/>
                  <a:gd name="connsiteY25" fmla="*/ 291790 h 475489"/>
                  <a:gd name="connsiteX26" fmla="*/ 712330 w 917470"/>
                  <a:gd name="connsiteY26" fmla="*/ 365609 h 475489"/>
                  <a:gd name="connsiteX27" fmla="*/ 526592 w 917470"/>
                  <a:gd name="connsiteY27" fmla="*/ 384659 h 475489"/>
                  <a:gd name="connsiteX28" fmla="*/ 340855 w 917470"/>
                  <a:gd name="connsiteY28" fmla="*/ 367990 h 475489"/>
                  <a:gd name="connsiteX29" fmla="*/ 176548 w 917470"/>
                  <a:gd name="connsiteY29" fmla="*/ 303697 h 475489"/>
                  <a:gd name="connsiteX30" fmla="*/ 133686 w 917470"/>
                  <a:gd name="connsiteY30" fmla="*/ 213209 h 475489"/>
                  <a:gd name="connsiteX31" fmla="*/ 181311 w 917470"/>
                  <a:gd name="connsiteY31" fmla="*/ 148915 h 475489"/>
                  <a:gd name="connsiteX32" fmla="*/ 300373 w 917470"/>
                  <a:gd name="connsiteY32" fmla="*/ 153678 h 475489"/>
                  <a:gd name="connsiteX33" fmla="*/ 355142 w 917470"/>
                  <a:gd name="connsiteY33" fmla="*/ 167965 h 475489"/>
                  <a:gd name="connsiteX34" fmla="*/ 383717 w 917470"/>
                  <a:gd name="connsiteY34" fmla="*/ 125103 h 475489"/>
                  <a:gd name="connsiteX35" fmla="*/ 424198 w 917470"/>
                  <a:gd name="connsiteY35" fmla="*/ 60809 h 475489"/>
                  <a:gd name="connsiteX0" fmla="*/ 424198 w 917470"/>
                  <a:gd name="connsiteY0" fmla="*/ 60809 h 475489"/>
                  <a:gd name="connsiteX1" fmla="*/ 290848 w 917470"/>
                  <a:gd name="connsiteY1" fmla="*/ 36997 h 475489"/>
                  <a:gd name="connsiteX2" fmla="*/ 145592 w 917470"/>
                  <a:gd name="connsiteY2" fmla="*/ 48903 h 475489"/>
                  <a:gd name="connsiteX3" fmla="*/ 43198 w 917470"/>
                  <a:gd name="connsiteY3" fmla="*/ 117959 h 475489"/>
                  <a:gd name="connsiteX4" fmla="*/ 336 w 917470"/>
                  <a:gd name="connsiteY4" fmla="*/ 213209 h 475489"/>
                  <a:gd name="connsiteX5" fmla="*/ 31292 w 917470"/>
                  <a:gd name="connsiteY5" fmla="*/ 329890 h 475489"/>
                  <a:gd name="connsiteX6" fmla="*/ 159880 w 917470"/>
                  <a:gd name="connsiteY6" fmla="*/ 420378 h 475489"/>
                  <a:gd name="connsiteX7" fmla="*/ 395623 w 917470"/>
                  <a:gd name="connsiteY7" fmla="*/ 468003 h 475489"/>
                  <a:gd name="connsiteX8" fmla="*/ 648036 w 917470"/>
                  <a:gd name="connsiteY8" fmla="*/ 472765 h 475489"/>
                  <a:gd name="connsiteX9" fmla="*/ 798055 w 917470"/>
                  <a:gd name="connsiteY9" fmla="*/ 441809 h 475489"/>
                  <a:gd name="connsiteX10" fmla="*/ 898067 w 917470"/>
                  <a:gd name="connsiteY10" fmla="*/ 360847 h 475489"/>
                  <a:gd name="connsiteX11" fmla="*/ 912355 w 917470"/>
                  <a:gd name="connsiteY11" fmla="*/ 241784 h 475489"/>
                  <a:gd name="connsiteX12" fmla="*/ 836155 w 917470"/>
                  <a:gd name="connsiteY12" fmla="*/ 122722 h 475489"/>
                  <a:gd name="connsiteX13" fmla="*/ 726617 w 917470"/>
                  <a:gd name="connsiteY13" fmla="*/ 41759 h 475489"/>
                  <a:gd name="connsiteX14" fmla="*/ 617080 w 917470"/>
                  <a:gd name="connsiteY14" fmla="*/ 1278 h 475489"/>
                  <a:gd name="connsiteX15" fmla="*/ 486111 w 917470"/>
                  <a:gd name="connsiteY15" fmla="*/ 20328 h 475489"/>
                  <a:gd name="connsiteX16" fmla="*/ 390861 w 917470"/>
                  <a:gd name="connsiteY16" fmla="*/ 117959 h 475489"/>
                  <a:gd name="connsiteX17" fmla="*/ 352761 w 917470"/>
                  <a:gd name="connsiteY17" fmla="*/ 203684 h 475489"/>
                  <a:gd name="connsiteX18" fmla="*/ 347998 w 917470"/>
                  <a:gd name="connsiteY18" fmla="*/ 272740 h 475489"/>
                  <a:gd name="connsiteX19" fmla="*/ 407530 w 917470"/>
                  <a:gd name="connsiteY19" fmla="*/ 317984 h 475489"/>
                  <a:gd name="connsiteX20" fmla="*/ 443248 w 917470"/>
                  <a:gd name="connsiteY20" fmla="*/ 332272 h 475489"/>
                  <a:gd name="connsiteX21" fmla="*/ 483730 w 917470"/>
                  <a:gd name="connsiteY21" fmla="*/ 227497 h 475489"/>
                  <a:gd name="connsiteX22" fmla="*/ 557548 w 917470"/>
                  <a:gd name="connsiteY22" fmla="*/ 141772 h 475489"/>
                  <a:gd name="connsiteX23" fmla="*/ 688517 w 917470"/>
                  <a:gd name="connsiteY23" fmla="*/ 139390 h 475489"/>
                  <a:gd name="connsiteX24" fmla="*/ 774242 w 917470"/>
                  <a:gd name="connsiteY24" fmla="*/ 210828 h 475489"/>
                  <a:gd name="connsiteX25" fmla="*/ 800436 w 917470"/>
                  <a:gd name="connsiteY25" fmla="*/ 291790 h 475489"/>
                  <a:gd name="connsiteX26" fmla="*/ 712330 w 917470"/>
                  <a:gd name="connsiteY26" fmla="*/ 365609 h 475489"/>
                  <a:gd name="connsiteX27" fmla="*/ 526592 w 917470"/>
                  <a:gd name="connsiteY27" fmla="*/ 384659 h 475489"/>
                  <a:gd name="connsiteX28" fmla="*/ 340855 w 917470"/>
                  <a:gd name="connsiteY28" fmla="*/ 367990 h 475489"/>
                  <a:gd name="connsiteX29" fmla="*/ 176548 w 917470"/>
                  <a:gd name="connsiteY29" fmla="*/ 303697 h 475489"/>
                  <a:gd name="connsiteX30" fmla="*/ 133686 w 917470"/>
                  <a:gd name="connsiteY30" fmla="*/ 213209 h 475489"/>
                  <a:gd name="connsiteX31" fmla="*/ 183692 w 917470"/>
                  <a:gd name="connsiteY31" fmla="*/ 158440 h 475489"/>
                  <a:gd name="connsiteX32" fmla="*/ 300373 w 917470"/>
                  <a:gd name="connsiteY32" fmla="*/ 153678 h 475489"/>
                  <a:gd name="connsiteX33" fmla="*/ 355142 w 917470"/>
                  <a:gd name="connsiteY33" fmla="*/ 167965 h 475489"/>
                  <a:gd name="connsiteX34" fmla="*/ 383717 w 917470"/>
                  <a:gd name="connsiteY34" fmla="*/ 125103 h 475489"/>
                  <a:gd name="connsiteX35" fmla="*/ 424198 w 917470"/>
                  <a:gd name="connsiteY35" fmla="*/ 60809 h 475489"/>
                  <a:gd name="connsiteX0" fmla="*/ 424198 w 917470"/>
                  <a:gd name="connsiteY0" fmla="*/ 60809 h 475489"/>
                  <a:gd name="connsiteX1" fmla="*/ 290848 w 917470"/>
                  <a:gd name="connsiteY1" fmla="*/ 36997 h 475489"/>
                  <a:gd name="connsiteX2" fmla="*/ 145592 w 917470"/>
                  <a:gd name="connsiteY2" fmla="*/ 48903 h 475489"/>
                  <a:gd name="connsiteX3" fmla="*/ 43198 w 917470"/>
                  <a:gd name="connsiteY3" fmla="*/ 117959 h 475489"/>
                  <a:gd name="connsiteX4" fmla="*/ 336 w 917470"/>
                  <a:gd name="connsiteY4" fmla="*/ 213209 h 475489"/>
                  <a:gd name="connsiteX5" fmla="*/ 31292 w 917470"/>
                  <a:gd name="connsiteY5" fmla="*/ 329890 h 475489"/>
                  <a:gd name="connsiteX6" fmla="*/ 159880 w 917470"/>
                  <a:gd name="connsiteY6" fmla="*/ 420378 h 475489"/>
                  <a:gd name="connsiteX7" fmla="*/ 395623 w 917470"/>
                  <a:gd name="connsiteY7" fmla="*/ 468003 h 475489"/>
                  <a:gd name="connsiteX8" fmla="*/ 648036 w 917470"/>
                  <a:gd name="connsiteY8" fmla="*/ 472765 h 475489"/>
                  <a:gd name="connsiteX9" fmla="*/ 798055 w 917470"/>
                  <a:gd name="connsiteY9" fmla="*/ 441809 h 475489"/>
                  <a:gd name="connsiteX10" fmla="*/ 898067 w 917470"/>
                  <a:gd name="connsiteY10" fmla="*/ 360847 h 475489"/>
                  <a:gd name="connsiteX11" fmla="*/ 912355 w 917470"/>
                  <a:gd name="connsiteY11" fmla="*/ 241784 h 475489"/>
                  <a:gd name="connsiteX12" fmla="*/ 836155 w 917470"/>
                  <a:gd name="connsiteY12" fmla="*/ 122722 h 475489"/>
                  <a:gd name="connsiteX13" fmla="*/ 726617 w 917470"/>
                  <a:gd name="connsiteY13" fmla="*/ 41759 h 475489"/>
                  <a:gd name="connsiteX14" fmla="*/ 617080 w 917470"/>
                  <a:gd name="connsiteY14" fmla="*/ 1278 h 475489"/>
                  <a:gd name="connsiteX15" fmla="*/ 486111 w 917470"/>
                  <a:gd name="connsiteY15" fmla="*/ 20328 h 475489"/>
                  <a:gd name="connsiteX16" fmla="*/ 390861 w 917470"/>
                  <a:gd name="connsiteY16" fmla="*/ 117959 h 475489"/>
                  <a:gd name="connsiteX17" fmla="*/ 352761 w 917470"/>
                  <a:gd name="connsiteY17" fmla="*/ 203684 h 475489"/>
                  <a:gd name="connsiteX18" fmla="*/ 347998 w 917470"/>
                  <a:gd name="connsiteY18" fmla="*/ 272740 h 475489"/>
                  <a:gd name="connsiteX19" fmla="*/ 407530 w 917470"/>
                  <a:gd name="connsiteY19" fmla="*/ 317984 h 475489"/>
                  <a:gd name="connsiteX20" fmla="*/ 443248 w 917470"/>
                  <a:gd name="connsiteY20" fmla="*/ 332272 h 475489"/>
                  <a:gd name="connsiteX21" fmla="*/ 483730 w 917470"/>
                  <a:gd name="connsiteY21" fmla="*/ 227497 h 475489"/>
                  <a:gd name="connsiteX22" fmla="*/ 557548 w 917470"/>
                  <a:gd name="connsiteY22" fmla="*/ 141772 h 475489"/>
                  <a:gd name="connsiteX23" fmla="*/ 688517 w 917470"/>
                  <a:gd name="connsiteY23" fmla="*/ 139390 h 475489"/>
                  <a:gd name="connsiteX24" fmla="*/ 774242 w 917470"/>
                  <a:gd name="connsiteY24" fmla="*/ 210828 h 475489"/>
                  <a:gd name="connsiteX25" fmla="*/ 800436 w 917470"/>
                  <a:gd name="connsiteY25" fmla="*/ 291790 h 475489"/>
                  <a:gd name="connsiteX26" fmla="*/ 712330 w 917470"/>
                  <a:gd name="connsiteY26" fmla="*/ 365609 h 475489"/>
                  <a:gd name="connsiteX27" fmla="*/ 526592 w 917470"/>
                  <a:gd name="connsiteY27" fmla="*/ 384659 h 475489"/>
                  <a:gd name="connsiteX28" fmla="*/ 340855 w 917470"/>
                  <a:gd name="connsiteY28" fmla="*/ 367990 h 475489"/>
                  <a:gd name="connsiteX29" fmla="*/ 176548 w 917470"/>
                  <a:gd name="connsiteY29" fmla="*/ 303697 h 475489"/>
                  <a:gd name="connsiteX30" fmla="*/ 133686 w 917470"/>
                  <a:gd name="connsiteY30" fmla="*/ 213209 h 475489"/>
                  <a:gd name="connsiteX31" fmla="*/ 183692 w 917470"/>
                  <a:gd name="connsiteY31" fmla="*/ 158440 h 475489"/>
                  <a:gd name="connsiteX32" fmla="*/ 290848 w 917470"/>
                  <a:gd name="connsiteY32" fmla="*/ 156060 h 475489"/>
                  <a:gd name="connsiteX33" fmla="*/ 355142 w 917470"/>
                  <a:gd name="connsiteY33" fmla="*/ 167965 h 475489"/>
                  <a:gd name="connsiteX34" fmla="*/ 383717 w 917470"/>
                  <a:gd name="connsiteY34" fmla="*/ 125103 h 475489"/>
                  <a:gd name="connsiteX35" fmla="*/ 424198 w 917470"/>
                  <a:gd name="connsiteY35" fmla="*/ 60809 h 475489"/>
                  <a:gd name="connsiteX0" fmla="*/ 424198 w 917470"/>
                  <a:gd name="connsiteY0" fmla="*/ 60809 h 475489"/>
                  <a:gd name="connsiteX1" fmla="*/ 290848 w 917470"/>
                  <a:gd name="connsiteY1" fmla="*/ 36997 h 475489"/>
                  <a:gd name="connsiteX2" fmla="*/ 145592 w 917470"/>
                  <a:gd name="connsiteY2" fmla="*/ 48903 h 475489"/>
                  <a:gd name="connsiteX3" fmla="*/ 43198 w 917470"/>
                  <a:gd name="connsiteY3" fmla="*/ 117959 h 475489"/>
                  <a:gd name="connsiteX4" fmla="*/ 336 w 917470"/>
                  <a:gd name="connsiteY4" fmla="*/ 213209 h 475489"/>
                  <a:gd name="connsiteX5" fmla="*/ 31292 w 917470"/>
                  <a:gd name="connsiteY5" fmla="*/ 329890 h 475489"/>
                  <a:gd name="connsiteX6" fmla="*/ 159880 w 917470"/>
                  <a:gd name="connsiteY6" fmla="*/ 420378 h 475489"/>
                  <a:gd name="connsiteX7" fmla="*/ 395623 w 917470"/>
                  <a:gd name="connsiteY7" fmla="*/ 468003 h 475489"/>
                  <a:gd name="connsiteX8" fmla="*/ 648036 w 917470"/>
                  <a:gd name="connsiteY8" fmla="*/ 472765 h 475489"/>
                  <a:gd name="connsiteX9" fmla="*/ 798055 w 917470"/>
                  <a:gd name="connsiteY9" fmla="*/ 441809 h 475489"/>
                  <a:gd name="connsiteX10" fmla="*/ 898067 w 917470"/>
                  <a:gd name="connsiteY10" fmla="*/ 360847 h 475489"/>
                  <a:gd name="connsiteX11" fmla="*/ 912355 w 917470"/>
                  <a:gd name="connsiteY11" fmla="*/ 241784 h 475489"/>
                  <a:gd name="connsiteX12" fmla="*/ 836155 w 917470"/>
                  <a:gd name="connsiteY12" fmla="*/ 122722 h 475489"/>
                  <a:gd name="connsiteX13" fmla="*/ 726617 w 917470"/>
                  <a:gd name="connsiteY13" fmla="*/ 41759 h 475489"/>
                  <a:gd name="connsiteX14" fmla="*/ 617080 w 917470"/>
                  <a:gd name="connsiteY14" fmla="*/ 1278 h 475489"/>
                  <a:gd name="connsiteX15" fmla="*/ 486111 w 917470"/>
                  <a:gd name="connsiteY15" fmla="*/ 20328 h 475489"/>
                  <a:gd name="connsiteX16" fmla="*/ 390861 w 917470"/>
                  <a:gd name="connsiteY16" fmla="*/ 117959 h 475489"/>
                  <a:gd name="connsiteX17" fmla="*/ 352761 w 917470"/>
                  <a:gd name="connsiteY17" fmla="*/ 203684 h 475489"/>
                  <a:gd name="connsiteX18" fmla="*/ 347998 w 917470"/>
                  <a:gd name="connsiteY18" fmla="*/ 272740 h 475489"/>
                  <a:gd name="connsiteX19" fmla="*/ 407530 w 917470"/>
                  <a:gd name="connsiteY19" fmla="*/ 317984 h 475489"/>
                  <a:gd name="connsiteX20" fmla="*/ 443248 w 917470"/>
                  <a:gd name="connsiteY20" fmla="*/ 332272 h 475489"/>
                  <a:gd name="connsiteX21" fmla="*/ 483730 w 917470"/>
                  <a:gd name="connsiteY21" fmla="*/ 227497 h 475489"/>
                  <a:gd name="connsiteX22" fmla="*/ 557548 w 917470"/>
                  <a:gd name="connsiteY22" fmla="*/ 141772 h 475489"/>
                  <a:gd name="connsiteX23" fmla="*/ 688517 w 917470"/>
                  <a:gd name="connsiteY23" fmla="*/ 139390 h 475489"/>
                  <a:gd name="connsiteX24" fmla="*/ 774242 w 917470"/>
                  <a:gd name="connsiteY24" fmla="*/ 210828 h 475489"/>
                  <a:gd name="connsiteX25" fmla="*/ 800436 w 917470"/>
                  <a:gd name="connsiteY25" fmla="*/ 291790 h 475489"/>
                  <a:gd name="connsiteX26" fmla="*/ 712330 w 917470"/>
                  <a:gd name="connsiteY26" fmla="*/ 365609 h 475489"/>
                  <a:gd name="connsiteX27" fmla="*/ 526592 w 917470"/>
                  <a:gd name="connsiteY27" fmla="*/ 384659 h 475489"/>
                  <a:gd name="connsiteX28" fmla="*/ 340855 w 917470"/>
                  <a:gd name="connsiteY28" fmla="*/ 367990 h 475489"/>
                  <a:gd name="connsiteX29" fmla="*/ 188454 w 917470"/>
                  <a:gd name="connsiteY29" fmla="*/ 301316 h 475489"/>
                  <a:gd name="connsiteX30" fmla="*/ 133686 w 917470"/>
                  <a:gd name="connsiteY30" fmla="*/ 213209 h 475489"/>
                  <a:gd name="connsiteX31" fmla="*/ 183692 w 917470"/>
                  <a:gd name="connsiteY31" fmla="*/ 158440 h 475489"/>
                  <a:gd name="connsiteX32" fmla="*/ 290848 w 917470"/>
                  <a:gd name="connsiteY32" fmla="*/ 156060 h 475489"/>
                  <a:gd name="connsiteX33" fmla="*/ 355142 w 917470"/>
                  <a:gd name="connsiteY33" fmla="*/ 167965 h 475489"/>
                  <a:gd name="connsiteX34" fmla="*/ 383717 w 917470"/>
                  <a:gd name="connsiteY34" fmla="*/ 125103 h 475489"/>
                  <a:gd name="connsiteX35" fmla="*/ 424198 w 917470"/>
                  <a:gd name="connsiteY35" fmla="*/ 60809 h 475489"/>
                  <a:gd name="connsiteX0" fmla="*/ 424198 w 917470"/>
                  <a:gd name="connsiteY0" fmla="*/ 60809 h 475489"/>
                  <a:gd name="connsiteX1" fmla="*/ 290848 w 917470"/>
                  <a:gd name="connsiteY1" fmla="*/ 36997 h 475489"/>
                  <a:gd name="connsiteX2" fmla="*/ 145592 w 917470"/>
                  <a:gd name="connsiteY2" fmla="*/ 48903 h 475489"/>
                  <a:gd name="connsiteX3" fmla="*/ 43198 w 917470"/>
                  <a:gd name="connsiteY3" fmla="*/ 117959 h 475489"/>
                  <a:gd name="connsiteX4" fmla="*/ 336 w 917470"/>
                  <a:gd name="connsiteY4" fmla="*/ 213209 h 475489"/>
                  <a:gd name="connsiteX5" fmla="*/ 31292 w 917470"/>
                  <a:gd name="connsiteY5" fmla="*/ 329890 h 475489"/>
                  <a:gd name="connsiteX6" fmla="*/ 159880 w 917470"/>
                  <a:gd name="connsiteY6" fmla="*/ 420378 h 475489"/>
                  <a:gd name="connsiteX7" fmla="*/ 395623 w 917470"/>
                  <a:gd name="connsiteY7" fmla="*/ 468003 h 475489"/>
                  <a:gd name="connsiteX8" fmla="*/ 648036 w 917470"/>
                  <a:gd name="connsiteY8" fmla="*/ 472765 h 475489"/>
                  <a:gd name="connsiteX9" fmla="*/ 798055 w 917470"/>
                  <a:gd name="connsiteY9" fmla="*/ 441809 h 475489"/>
                  <a:gd name="connsiteX10" fmla="*/ 898067 w 917470"/>
                  <a:gd name="connsiteY10" fmla="*/ 360847 h 475489"/>
                  <a:gd name="connsiteX11" fmla="*/ 912355 w 917470"/>
                  <a:gd name="connsiteY11" fmla="*/ 241784 h 475489"/>
                  <a:gd name="connsiteX12" fmla="*/ 836155 w 917470"/>
                  <a:gd name="connsiteY12" fmla="*/ 122722 h 475489"/>
                  <a:gd name="connsiteX13" fmla="*/ 726617 w 917470"/>
                  <a:gd name="connsiteY13" fmla="*/ 41759 h 475489"/>
                  <a:gd name="connsiteX14" fmla="*/ 617080 w 917470"/>
                  <a:gd name="connsiteY14" fmla="*/ 1278 h 475489"/>
                  <a:gd name="connsiteX15" fmla="*/ 486111 w 917470"/>
                  <a:gd name="connsiteY15" fmla="*/ 20328 h 475489"/>
                  <a:gd name="connsiteX16" fmla="*/ 390861 w 917470"/>
                  <a:gd name="connsiteY16" fmla="*/ 117959 h 475489"/>
                  <a:gd name="connsiteX17" fmla="*/ 352761 w 917470"/>
                  <a:gd name="connsiteY17" fmla="*/ 203684 h 475489"/>
                  <a:gd name="connsiteX18" fmla="*/ 347998 w 917470"/>
                  <a:gd name="connsiteY18" fmla="*/ 272740 h 475489"/>
                  <a:gd name="connsiteX19" fmla="*/ 407530 w 917470"/>
                  <a:gd name="connsiteY19" fmla="*/ 301315 h 475489"/>
                  <a:gd name="connsiteX20" fmla="*/ 443248 w 917470"/>
                  <a:gd name="connsiteY20" fmla="*/ 332272 h 475489"/>
                  <a:gd name="connsiteX21" fmla="*/ 483730 w 917470"/>
                  <a:gd name="connsiteY21" fmla="*/ 227497 h 475489"/>
                  <a:gd name="connsiteX22" fmla="*/ 557548 w 917470"/>
                  <a:gd name="connsiteY22" fmla="*/ 141772 h 475489"/>
                  <a:gd name="connsiteX23" fmla="*/ 688517 w 917470"/>
                  <a:gd name="connsiteY23" fmla="*/ 139390 h 475489"/>
                  <a:gd name="connsiteX24" fmla="*/ 774242 w 917470"/>
                  <a:gd name="connsiteY24" fmla="*/ 210828 h 475489"/>
                  <a:gd name="connsiteX25" fmla="*/ 800436 w 917470"/>
                  <a:gd name="connsiteY25" fmla="*/ 291790 h 475489"/>
                  <a:gd name="connsiteX26" fmla="*/ 712330 w 917470"/>
                  <a:gd name="connsiteY26" fmla="*/ 365609 h 475489"/>
                  <a:gd name="connsiteX27" fmla="*/ 526592 w 917470"/>
                  <a:gd name="connsiteY27" fmla="*/ 384659 h 475489"/>
                  <a:gd name="connsiteX28" fmla="*/ 340855 w 917470"/>
                  <a:gd name="connsiteY28" fmla="*/ 367990 h 475489"/>
                  <a:gd name="connsiteX29" fmla="*/ 188454 w 917470"/>
                  <a:gd name="connsiteY29" fmla="*/ 301316 h 475489"/>
                  <a:gd name="connsiteX30" fmla="*/ 133686 w 917470"/>
                  <a:gd name="connsiteY30" fmla="*/ 213209 h 475489"/>
                  <a:gd name="connsiteX31" fmla="*/ 183692 w 917470"/>
                  <a:gd name="connsiteY31" fmla="*/ 158440 h 475489"/>
                  <a:gd name="connsiteX32" fmla="*/ 290848 w 917470"/>
                  <a:gd name="connsiteY32" fmla="*/ 156060 h 475489"/>
                  <a:gd name="connsiteX33" fmla="*/ 355142 w 917470"/>
                  <a:gd name="connsiteY33" fmla="*/ 167965 h 475489"/>
                  <a:gd name="connsiteX34" fmla="*/ 383717 w 917470"/>
                  <a:gd name="connsiteY34" fmla="*/ 125103 h 475489"/>
                  <a:gd name="connsiteX35" fmla="*/ 424198 w 917470"/>
                  <a:gd name="connsiteY35" fmla="*/ 60809 h 475489"/>
                  <a:gd name="connsiteX0" fmla="*/ 424198 w 917470"/>
                  <a:gd name="connsiteY0" fmla="*/ 60809 h 475489"/>
                  <a:gd name="connsiteX1" fmla="*/ 290848 w 917470"/>
                  <a:gd name="connsiteY1" fmla="*/ 36997 h 475489"/>
                  <a:gd name="connsiteX2" fmla="*/ 145592 w 917470"/>
                  <a:gd name="connsiteY2" fmla="*/ 48903 h 475489"/>
                  <a:gd name="connsiteX3" fmla="*/ 43198 w 917470"/>
                  <a:gd name="connsiteY3" fmla="*/ 117959 h 475489"/>
                  <a:gd name="connsiteX4" fmla="*/ 336 w 917470"/>
                  <a:gd name="connsiteY4" fmla="*/ 213209 h 475489"/>
                  <a:gd name="connsiteX5" fmla="*/ 31292 w 917470"/>
                  <a:gd name="connsiteY5" fmla="*/ 329890 h 475489"/>
                  <a:gd name="connsiteX6" fmla="*/ 159880 w 917470"/>
                  <a:gd name="connsiteY6" fmla="*/ 420378 h 475489"/>
                  <a:gd name="connsiteX7" fmla="*/ 395623 w 917470"/>
                  <a:gd name="connsiteY7" fmla="*/ 468003 h 475489"/>
                  <a:gd name="connsiteX8" fmla="*/ 648036 w 917470"/>
                  <a:gd name="connsiteY8" fmla="*/ 472765 h 475489"/>
                  <a:gd name="connsiteX9" fmla="*/ 798055 w 917470"/>
                  <a:gd name="connsiteY9" fmla="*/ 441809 h 475489"/>
                  <a:gd name="connsiteX10" fmla="*/ 898067 w 917470"/>
                  <a:gd name="connsiteY10" fmla="*/ 360847 h 475489"/>
                  <a:gd name="connsiteX11" fmla="*/ 912355 w 917470"/>
                  <a:gd name="connsiteY11" fmla="*/ 241784 h 475489"/>
                  <a:gd name="connsiteX12" fmla="*/ 836155 w 917470"/>
                  <a:gd name="connsiteY12" fmla="*/ 122722 h 475489"/>
                  <a:gd name="connsiteX13" fmla="*/ 726617 w 917470"/>
                  <a:gd name="connsiteY13" fmla="*/ 41759 h 475489"/>
                  <a:gd name="connsiteX14" fmla="*/ 617080 w 917470"/>
                  <a:gd name="connsiteY14" fmla="*/ 1278 h 475489"/>
                  <a:gd name="connsiteX15" fmla="*/ 486111 w 917470"/>
                  <a:gd name="connsiteY15" fmla="*/ 20328 h 475489"/>
                  <a:gd name="connsiteX16" fmla="*/ 390861 w 917470"/>
                  <a:gd name="connsiteY16" fmla="*/ 117959 h 475489"/>
                  <a:gd name="connsiteX17" fmla="*/ 352761 w 917470"/>
                  <a:gd name="connsiteY17" fmla="*/ 203684 h 475489"/>
                  <a:gd name="connsiteX18" fmla="*/ 347998 w 917470"/>
                  <a:gd name="connsiteY18" fmla="*/ 272740 h 475489"/>
                  <a:gd name="connsiteX19" fmla="*/ 407530 w 917470"/>
                  <a:gd name="connsiteY19" fmla="*/ 301315 h 475489"/>
                  <a:gd name="connsiteX20" fmla="*/ 443248 w 917470"/>
                  <a:gd name="connsiteY20" fmla="*/ 325128 h 475489"/>
                  <a:gd name="connsiteX21" fmla="*/ 483730 w 917470"/>
                  <a:gd name="connsiteY21" fmla="*/ 227497 h 475489"/>
                  <a:gd name="connsiteX22" fmla="*/ 557548 w 917470"/>
                  <a:gd name="connsiteY22" fmla="*/ 141772 h 475489"/>
                  <a:gd name="connsiteX23" fmla="*/ 688517 w 917470"/>
                  <a:gd name="connsiteY23" fmla="*/ 139390 h 475489"/>
                  <a:gd name="connsiteX24" fmla="*/ 774242 w 917470"/>
                  <a:gd name="connsiteY24" fmla="*/ 210828 h 475489"/>
                  <a:gd name="connsiteX25" fmla="*/ 800436 w 917470"/>
                  <a:gd name="connsiteY25" fmla="*/ 291790 h 475489"/>
                  <a:gd name="connsiteX26" fmla="*/ 712330 w 917470"/>
                  <a:gd name="connsiteY26" fmla="*/ 365609 h 475489"/>
                  <a:gd name="connsiteX27" fmla="*/ 526592 w 917470"/>
                  <a:gd name="connsiteY27" fmla="*/ 384659 h 475489"/>
                  <a:gd name="connsiteX28" fmla="*/ 340855 w 917470"/>
                  <a:gd name="connsiteY28" fmla="*/ 367990 h 475489"/>
                  <a:gd name="connsiteX29" fmla="*/ 188454 w 917470"/>
                  <a:gd name="connsiteY29" fmla="*/ 301316 h 475489"/>
                  <a:gd name="connsiteX30" fmla="*/ 133686 w 917470"/>
                  <a:gd name="connsiteY30" fmla="*/ 213209 h 475489"/>
                  <a:gd name="connsiteX31" fmla="*/ 183692 w 917470"/>
                  <a:gd name="connsiteY31" fmla="*/ 158440 h 475489"/>
                  <a:gd name="connsiteX32" fmla="*/ 290848 w 917470"/>
                  <a:gd name="connsiteY32" fmla="*/ 156060 h 475489"/>
                  <a:gd name="connsiteX33" fmla="*/ 355142 w 917470"/>
                  <a:gd name="connsiteY33" fmla="*/ 167965 h 475489"/>
                  <a:gd name="connsiteX34" fmla="*/ 383717 w 917470"/>
                  <a:gd name="connsiteY34" fmla="*/ 125103 h 475489"/>
                  <a:gd name="connsiteX35" fmla="*/ 424198 w 917470"/>
                  <a:gd name="connsiteY35" fmla="*/ 60809 h 475489"/>
                  <a:gd name="connsiteX0" fmla="*/ 424198 w 917470"/>
                  <a:gd name="connsiteY0" fmla="*/ 60809 h 475489"/>
                  <a:gd name="connsiteX1" fmla="*/ 290848 w 917470"/>
                  <a:gd name="connsiteY1" fmla="*/ 36997 h 475489"/>
                  <a:gd name="connsiteX2" fmla="*/ 145592 w 917470"/>
                  <a:gd name="connsiteY2" fmla="*/ 48903 h 475489"/>
                  <a:gd name="connsiteX3" fmla="*/ 43198 w 917470"/>
                  <a:gd name="connsiteY3" fmla="*/ 117959 h 475489"/>
                  <a:gd name="connsiteX4" fmla="*/ 336 w 917470"/>
                  <a:gd name="connsiteY4" fmla="*/ 213209 h 475489"/>
                  <a:gd name="connsiteX5" fmla="*/ 31292 w 917470"/>
                  <a:gd name="connsiteY5" fmla="*/ 329890 h 475489"/>
                  <a:gd name="connsiteX6" fmla="*/ 159880 w 917470"/>
                  <a:gd name="connsiteY6" fmla="*/ 420378 h 475489"/>
                  <a:gd name="connsiteX7" fmla="*/ 395623 w 917470"/>
                  <a:gd name="connsiteY7" fmla="*/ 468003 h 475489"/>
                  <a:gd name="connsiteX8" fmla="*/ 648036 w 917470"/>
                  <a:gd name="connsiteY8" fmla="*/ 472765 h 475489"/>
                  <a:gd name="connsiteX9" fmla="*/ 798055 w 917470"/>
                  <a:gd name="connsiteY9" fmla="*/ 441809 h 475489"/>
                  <a:gd name="connsiteX10" fmla="*/ 898067 w 917470"/>
                  <a:gd name="connsiteY10" fmla="*/ 360847 h 475489"/>
                  <a:gd name="connsiteX11" fmla="*/ 912355 w 917470"/>
                  <a:gd name="connsiteY11" fmla="*/ 241784 h 475489"/>
                  <a:gd name="connsiteX12" fmla="*/ 836155 w 917470"/>
                  <a:gd name="connsiteY12" fmla="*/ 122722 h 475489"/>
                  <a:gd name="connsiteX13" fmla="*/ 726617 w 917470"/>
                  <a:gd name="connsiteY13" fmla="*/ 41759 h 475489"/>
                  <a:gd name="connsiteX14" fmla="*/ 617080 w 917470"/>
                  <a:gd name="connsiteY14" fmla="*/ 1278 h 475489"/>
                  <a:gd name="connsiteX15" fmla="*/ 486111 w 917470"/>
                  <a:gd name="connsiteY15" fmla="*/ 20328 h 475489"/>
                  <a:gd name="connsiteX16" fmla="*/ 390861 w 917470"/>
                  <a:gd name="connsiteY16" fmla="*/ 117959 h 475489"/>
                  <a:gd name="connsiteX17" fmla="*/ 352761 w 917470"/>
                  <a:gd name="connsiteY17" fmla="*/ 203684 h 475489"/>
                  <a:gd name="connsiteX18" fmla="*/ 347998 w 917470"/>
                  <a:gd name="connsiteY18" fmla="*/ 272740 h 475489"/>
                  <a:gd name="connsiteX19" fmla="*/ 400387 w 917470"/>
                  <a:gd name="connsiteY19" fmla="*/ 303696 h 475489"/>
                  <a:gd name="connsiteX20" fmla="*/ 443248 w 917470"/>
                  <a:gd name="connsiteY20" fmla="*/ 325128 h 475489"/>
                  <a:gd name="connsiteX21" fmla="*/ 483730 w 917470"/>
                  <a:gd name="connsiteY21" fmla="*/ 227497 h 475489"/>
                  <a:gd name="connsiteX22" fmla="*/ 557548 w 917470"/>
                  <a:gd name="connsiteY22" fmla="*/ 141772 h 475489"/>
                  <a:gd name="connsiteX23" fmla="*/ 688517 w 917470"/>
                  <a:gd name="connsiteY23" fmla="*/ 139390 h 475489"/>
                  <a:gd name="connsiteX24" fmla="*/ 774242 w 917470"/>
                  <a:gd name="connsiteY24" fmla="*/ 210828 h 475489"/>
                  <a:gd name="connsiteX25" fmla="*/ 800436 w 917470"/>
                  <a:gd name="connsiteY25" fmla="*/ 291790 h 475489"/>
                  <a:gd name="connsiteX26" fmla="*/ 712330 w 917470"/>
                  <a:gd name="connsiteY26" fmla="*/ 365609 h 475489"/>
                  <a:gd name="connsiteX27" fmla="*/ 526592 w 917470"/>
                  <a:gd name="connsiteY27" fmla="*/ 384659 h 475489"/>
                  <a:gd name="connsiteX28" fmla="*/ 340855 w 917470"/>
                  <a:gd name="connsiteY28" fmla="*/ 367990 h 475489"/>
                  <a:gd name="connsiteX29" fmla="*/ 188454 w 917470"/>
                  <a:gd name="connsiteY29" fmla="*/ 301316 h 475489"/>
                  <a:gd name="connsiteX30" fmla="*/ 133686 w 917470"/>
                  <a:gd name="connsiteY30" fmla="*/ 213209 h 475489"/>
                  <a:gd name="connsiteX31" fmla="*/ 183692 w 917470"/>
                  <a:gd name="connsiteY31" fmla="*/ 158440 h 475489"/>
                  <a:gd name="connsiteX32" fmla="*/ 290848 w 917470"/>
                  <a:gd name="connsiteY32" fmla="*/ 156060 h 475489"/>
                  <a:gd name="connsiteX33" fmla="*/ 355142 w 917470"/>
                  <a:gd name="connsiteY33" fmla="*/ 167965 h 475489"/>
                  <a:gd name="connsiteX34" fmla="*/ 383717 w 917470"/>
                  <a:gd name="connsiteY34" fmla="*/ 125103 h 475489"/>
                  <a:gd name="connsiteX35" fmla="*/ 424198 w 917470"/>
                  <a:gd name="connsiteY35" fmla="*/ 60809 h 475489"/>
                  <a:gd name="connsiteX0" fmla="*/ 424198 w 917470"/>
                  <a:gd name="connsiteY0" fmla="*/ 60809 h 478057"/>
                  <a:gd name="connsiteX1" fmla="*/ 290848 w 917470"/>
                  <a:gd name="connsiteY1" fmla="*/ 36997 h 478057"/>
                  <a:gd name="connsiteX2" fmla="*/ 145592 w 917470"/>
                  <a:gd name="connsiteY2" fmla="*/ 48903 h 478057"/>
                  <a:gd name="connsiteX3" fmla="*/ 43198 w 917470"/>
                  <a:gd name="connsiteY3" fmla="*/ 117959 h 478057"/>
                  <a:gd name="connsiteX4" fmla="*/ 336 w 917470"/>
                  <a:gd name="connsiteY4" fmla="*/ 213209 h 478057"/>
                  <a:gd name="connsiteX5" fmla="*/ 31292 w 917470"/>
                  <a:gd name="connsiteY5" fmla="*/ 329890 h 478057"/>
                  <a:gd name="connsiteX6" fmla="*/ 159880 w 917470"/>
                  <a:gd name="connsiteY6" fmla="*/ 420378 h 478057"/>
                  <a:gd name="connsiteX7" fmla="*/ 395623 w 917470"/>
                  <a:gd name="connsiteY7" fmla="*/ 472765 h 478057"/>
                  <a:gd name="connsiteX8" fmla="*/ 648036 w 917470"/>
                  <a:gd name="connsiteY8" fmla="*/ 472765 h 478057"/>
                  <a:gd name="connsiteX9" fmla="*/ 798055 w 917470"/>
                  <a:gd name="connsiteY9" fmla="*/ 441809 h 478057"/>
                  <a:gd name="connsiteX10" fmla="*/ 898067 w 917470"/>
                  <a:gd name="connsiteY10" fmla="*/ 360847 h 478057"/>
                  <a:gd name="connsiteX11" fmla="*/ 912355 w 917470"/>
                  <a:gd name="connsiteY11" fmla="*/ 241784 h 478057"/>
                  <a:gd name="connsiteX12" fmla="*/ 836155 w 917470"/>
                  <a:gd name="connsiteY12" fmla="*/ 122722 h 478057"/>
                  <a:gd name="connsiteX13" fmla="*/ 726617 w 917470"/>
                  <a:gd name="connsiteY13" fmla="*/ 41759 h 478057"/>
                  <a:gd name="connsiteX14" fmla="*/ 617080 w 917470"/>
                  <a:gd name="connsiteY14" fmla="*/ 1278 h 478057"/>
                  <a:gd name="connsiteX15" fmla="*/ 486111 w 917470"/>
                  <a:gd name="connsiteY15" fmla="*/ 20328 h 478057"/>
                  <a:gd name="connsiteX16" fmla="*/ 390861 w 917470"/>
                  <a:gd name="connsiteY16" fmla="*/ 117959 h 478057"/>
                  <a:gd name="connsiteX17" fmla="*/ 352761 w 917470"/>
                  <a:gd name="connsiteY17" fmla="*/ 203684 h 478057"/>
                  <a:gd name="connsiteX18" fmla="*/ 347998 w 917470"/>
                  <a:gd name="connsiteY18" fmla="*/ 272740 h 478057"/>
                  <a:gd name="connsiteX19" fmla="*/ 400387 w 917470"/>
                  <a:gd name="connsiteY19" fmla="*/ 303696 h 478057"/>
                  <a:gd name="connsiteX20" fmla="*/ 443248 w 917470"/>
                  <a:gd name="connsiteY20" fmla="*/ 325128 h 478057"/>
                  <a:gd name="connsiteX21" fmla="*/ 483730 w 917470"/>
                  <a:gd name="connsiteY21" fmla="*/ 227497 h 478057"/>
                  <a:gd name="connsiteX22" fmla="*/ 557548 w 917470"/>
                  <a:gd name="connsiteY22" fmla="*/ 141772 h 478057"/>
                  <a:gd name="connsiteX23" fmla="*/ 688517 w 917470"/>
                  <a:gd name="connsiteY23" fmla="*/ 139390 h 478057"/>
                  <a:gd name="connsiteX24" fmla="*/ 774242 w 917470"/>
                  <a:gd name="connsiteY24" fmla="*/ 210828 h 478057"/>
                  <a:gd name="connsiteX25" fmla="*/ 800436 w 917470"/>
                  <a:gd name="connsiteY25" fmla="*/ 291790 h 478057"/>
                  <a:gd name="connsiteX26" fmla="*/ 712330 w 917470"/>
                  <a:gd name="connsiteY26" fmla="*/ 365609 h 478057"/>
                  <a:gd name="connsiteX27" fmla="*/ 526592 w 917470"/>
                  <a:gd name="connsiteY27" fmla="*/ 384659 h 478057"/>
                  <a:gd name="connsiteX28" fmla="*/ 340855 w 917470"/>
                  <a:gd name="connsiteY28" fmla="*/ 367990 h 478057"/>
                  <a:gd name="connsiteX29" fmla="*/ 188454 w 917470"/>
                  <a:gd name="connsiteY29" fmla="*/ 301316 h 478057"/>
                  <a:gd name="connsiteX30" fmla="*/ 133686 w 917470"/>
                  <a:gd name="connsiteY30" fmla="*/ 213209 h 478057"/>
                  <a:gd name="connsiteX31" fmla="*/ 183692 w 917470"/>
                  <a:gd name="connsiteY31" fmla="*/ 158440 h 478057"/>
                  <a:gd name="connsiteX32" fmla="*/ 290848 w 917470"/>
                  <a:gd name="connsiteY32" fmla="*/ 156060 h 478057"/>
                  <a:gd name="connsiteX33" fmla="*/ 355142 w 917470"/>
                  <a:gd name="connsiteY33" fmla="*/ 167965 h 478057"/>
                  <a:gd name="connsiteX34" fmla="*/ 383717 w 917470"/>
                  <a:gd name="connsiteY34" fmla="*/ 125103 h 478057"/>
                  <a:gd name="connsiteX35" fmla="*/ 424198 w 917470"/>
                  <a:gd name="connsiteY35" fmla="*/ 60809 h 478057"/>
                  <a:gd name="connsiteX0" fmla="*/ 424198 w 917470"/>
                  <a:gd name="connsiteY0" fmla="*/ 60809 h 478057"/>
                  <a:gd name="connsiteX1" fmla="*/ 290848 w 917470"/>
                  <a:gd name="connsiteY1" fmla="*/ 36997 h 478057"/>
                  <a:gd name="connsiteX2" fmla="*/ 145592 w 917470"/>
                  <a:gd name="connsiteY2" fmla="*/ 48903 h 478057"/>
                  <a:gd name="connsiteX3" fmla="*/ 43198 w 917470"/>
                  <a:gd name="connsiteY3" fmla="*/ 117959 h 478057"/>
                  <a:gd name="connsiteX4" fmla="*/ 336 w 917470"/>
                  <a:gd name="connsiteY4" fmla="*/ 213209 h 478057"/>
                  <a:gd name="connsiteX5" fmla="*/ 31292 w 917470"/>
                  <a:gd name="connsiteY5" fmla="*/ 329890 h 478057"/>
                  <a:gd name="connsiteX6" fmla="*/ 159880 w 917470"/>
                  <a:gd name="connsiteY6" fmla="*/ 420378 h 478057"/>
                  <a:gd name="connsiteX7" fmla="*/ 395623 w 917470"/>
                  <a:gd name="connsiteY7" fmla="*/ 472765 h 478057"/>
                  <a:gd name="connsiteX8" fmla="*/ 648036 w 917470"/>
                  <a:gd name="connsiteY8" fmla="*/ 472765 h 478057"/>
                  <a:gd name="connsiteX9" fmla="*/ 798055 w 917470"/>
                  <a:gd name="connsiteY9" fmla="*/ 441809 h 478057"/>
                  <a:gd name="connsiteX10" fmla="*/ 898067 w 917470"/>
                  <a:gd name="connsiteY10" fmla="*/ 360847 h 478057"/>
                  <a:gd name="connsiteX11" fmla="*/ 912355 w 917470"/>
                  <a:gd name="connsiteY11" fmla="*/ 241784 h 478057"/>
                  <a:gd name="connsiteX12" fmla="*/ 836155 w 917470"/>
                  <a:gd name="connsiteY12" fmla="*/ 122722 h 478057"/>
                  <a:gd name="connsiteX13" fmla="*/ 726617 w 917470"/>
                  <a:gd name="connsiteY13" fmla="*/ 41759 h 478057"/>
                  <a:gd name="connsiteX14" fmla="*/ 617080 w 917470"/>
                  <a:gd name="connsiteY14" fmla="*/ 1278 h 478057"/>
                  <a:gd name="connsiteX15" fmla="*/ 486111 w 917470"/>
                  <a:gd name="connsiteY15" fmla="*/ 20328 h 478057"/>
                  <a:gd name="connsiteX16" fmla="*/ 390861 w 917470"/>
                  <a:gd name="connsiteY16" fmla="*/ 117959 h 478057"/>
                  <a:gd name="connsiteX17" fmla="*/ 352761 w 917470"/>
                  <a:gd name="connsiteY17" fmla="*/ 203684 h 478057"/>
                  <a:gd name="connsiteX18" fmla="*/ 347998 w 917470"/>
                  <a:gd name="connsiteY18" fmla="*/ 272740 h 478057"/>
                  <a:gd name="connsiteX19" fmla="*/ 419437 w 917470"/>
                  <a:gd name="connsiteY19" fmla="*/ 310839 h 478057"/>
                  <a:gd name="connsiteX20" fmla="*/ 443248 w 917470"/>
                  <a:gd name="connsiteY20" fmla="*/ 325128 h 478057"/>
                  <a:gd name="connsiteX21" fmla="*/ 483730 w 917470"/>
                  <a:gd name="connsiteY21" fmla="*/ 227497 h 478057"/>
                  <a:gd name="connsiteX22" fmla="*/ 557548 w 917470"/>
                  <a:gd name="connsiteY22" fmla="*/ 141772 h 478057"/>
                  <a:gd name="connsiteX23" fmla="*/ 688517 w 917470"/>
                  <a:gd name="connsiteY23" fmla="*/ 139390 h 478057"/>
                  <a:gd name="connsiteX24" fmla="*/ 774242 w 917470"/>
                  <a:gd name="connsiteY24" fmla="*/ 210828 h 478057"/>
                  <a:gd name="connsiteX25" fmla="*/ 800436 w 917470"/>
                  <a:gd name="connsiteY25" fmla="*/ 291790 h 478057"/>
                  <a:gd name="connsiteX26" fmla="*/ 712330 w 917470"/>
                  <a:gd name="connsiteY26" fmla="*/ 365609 h 478057"/>
                  <a:gd name="connsiteX27" fmla="*/ 526592 w 917470"/>
                  <a:gd name="connsiteY27" fmla="*/ 384659 h 478057"/>
                  <a:gd name="connsiteX28" fmla="*/ 340855 w 917470"/>
                  <a:gd name="connsiteY28" fmla="*/ 367990 h 478057"/>
                  <a:gd name="connsiteX29" fmla="*/ 188454 w 917470"/>
                  <a:gd name="connsiteY29" fmla="*/ 301316 h 478057"/>
                  <a:gd name="connsiteX30" fmla="*/ 133686 w 917470"/>
                  <a:gd name="connsiteY30" fmla="*/ 213209 h 478057"/>
                  <a:gd name="connsiteX31" fmla="*/ 183692 w 917470"/>
                  <a:gd name="connsiteY31" fmla="*/ 158440 h 478057"/>
                  <a:gd name="connsiteX32" fmla="*/ 290848 w 917470"/>
                  <a:gd name="connsiteY32" fmla="*/ 156060 h 478057"/>
                  <a:gd name="connsiteX33" fmla="*/ 355142 w 917470"/>
                  <a:gd name="connsiteY33" fmla="*/ 167965 h 478057"/>
                  <a:gd name="connsiteX34" fmla="*/ 383717 w 917470"/>
                  <a:gd name="connsiteY34" fmla="*/ 125103 h 478057"/>
                  <a:gd name="connsiteX35" fmla="*/ 424198 w 917470"/>
                  <a:gd name="connsiteY35" fmla="*/ 60809 h 478057"/>
                  <a:gd name="connsiteX0" fmla="*/ 424198 w 917470"/>
                  <a:gd name="connsiteY0" fmla="*/ 60809 h 478057"/>
                  <a:gd name="connsiteX1" fmla="*/ 290848 w 917470"/>
                  <a:gd name="connsiteY1" fmla="*/ 36997 h 478057"/>
                  <a:gd name="connsiteX2" fmla="*/ 145592 w 917470"/>
                  <a:gd name="connsiteY2" fmla="*/ 48903 h 478057"/>
                  <a:gd name="connsiteX3" fmla="*/ 43198 w 917470"/>
                  <a:gd name="connsiteY3" fmla="*/ 117959 h 478057"/>
                  <a:gd name="connsiteX4" fmla="*/ 336 w 917470"/>
                  <a:gd name="connsiteY4" fmla="*/ 213209 h 478057"/>
                  <a:gd name="connsiteX5" fmla="*/ 31292 w 917470"/>
                  <a:gd name="connsiteY5" fmla="*/ 329890 h 478057"/>
                  <a:gd name="connsiteX6" fmla="*/ 159880 w 917470"/>
                  <a:gd name="connsiteY6" fmla="*/ 420378 h 478057"/>
                  <a:gd name="connsiteX7" fmla="*/ 395623 w 917470"/>
                  <a:gd name="connsiteY7" fmla="*/ 472765 h 478057"/>
                  <a:gd name="connsiteX8" fmla="*/ 648036 w 917470"/>
                  <a:gd name="connsiteY8" fmla="*/ 472765 h 478057"/>
                  <a:gd name="connsiteX9" fmla="*/ 798055 w 917470"/>
                  <a:gd name="connsiteY9" fmla="*/ 441809 h 478057"/>
                  <a:gd name="connsiteX10" fmla="*/ 898067 w 917470"/>
                  <a:gd name="connsiteY10" fmla="*/ 360847 h 478057"/>
                  <a:gd name="connsiteX11" fmla="*/ 912355 w 917470"/>
                  <a:gd name="connsiteY11" fmla="*/ 241784 h 478057"/>
                  <a:gd name="connsiteX12" fmla="*/ 836155 w 917470"/>
                  <a:gd name="connsiteY12" fmla="*/ 122722 h 478057"/>
                  <a:gd name="connsiteX13" fmla="*/ 726617 w 917470"/>
                  <a:gd name="connsiteY13" fmla="*/ 41759 h 478057"/>
                  <a:gd name="connsiteX14" fmla="*/ 617080 w 917470"/>
                  <a:gd name="connsiteY14" fmla="*/ 1278 h 478057"/>
                  <a:gd name="connsiteX15" fmla="*/ 486111 w 917470"/>
                  <a:gd name="connsiteY15" fmla="*/ 20328 h 478057"/>
                  <a:gd name="connsiteX16" fmla="*/ 390861 w 917470"/>
                  <a:gd name="connsiteY16" fmla="*/ 117959 h 478057"/>
                  <a:gd name="connsiteX17" fmla="*/ 352761 w 917470"/>
                  <a:gd name="connsiteY17" fmla="*/ 203684 h 478057"/>
                  <a:gd name="connsiteX18" fmla="*/ 347998 w 917470"/>
                  <a:gd name="connsiteY18" fmla="*/ 272740 h 478057"/>
                  <a:gd name="connsiteX19" fmla="*/ 374192 w 917470"/>
                  <a:gd name="connsiteY19" fmla="*/ 277503 h 478057"/>
                  <a:gd name="connsiteX20" fmla="*/ 419437 w 917470"/>
                  <a:gd name="connsiteY20" fmla="*/ 310839 h 478057"/>
                  <a:gd name="connsiteX21" fmla="*/ 443248 w 917470"/>
                  <a:gd name="connsiteY21" fmla="*/ 325128 h 478057"/>
                  <a:gd name="connsiteX22" fmla="*/ 483730 w 917470"/>
                  <a:gd name="connsiteY22" fmla="*/ 227497 h 478057"/>
                  <a:gd name="connsiteX23" fmla="*/ 557548 w 917470"/>
                  <a:gd name="connsiteY23" fmla="*/ 141772 h 478057"/>
                  <a:gd name="connsiteX24" fmla="*/ 688517 w 917470"/>
                  <a:gd name="connsiteY24" fmla="*/ 139390 h 478057"/>
                  <a:gd name="connsiteX25" fmla="*/ 774242 w 917470"/>
                  <a:gd name="connsiteY25" fmla="*/ 210828 h 478057"/>
                  <a:gd name="connsiteX26" fmla="*/ 800436 w 917470"/>
                  <a:gd name="connsiteY26" fmla="*/ 291790 h 478057"/>
                  <a:gd name="connsiteX27" fmla="*/ 712330 w 917470"/>
                  <a:gd name="connsiteY27" fmla="*/ 365609 h 478057"/>
                  <a:gd name="connsiteX28" fmla="*/ 526592 w 917470"/>
                  <a:gd name="connsiteY28" fmla="*/ 384659 h 478057"/>
                  <a:gd name="connsiteX29" fmla="*/ 340855 w 917470"/>
                  <a:gd name="connsiteY29" fmla="*/ 367990 h 478057"/>
                  <a:gd name="connsiteX30" fmla="*/ 188454 w 917470"/>
                  <a:gd name="connsiteY30" fmla="*/ 301316 h 478057"/>
                  <a:gd name="connsiteX31" fmla="*/ 133686 w 917470"/>
                  <a:gd name="connsiteY31" fmla="*/ 213209 h 478057"/>
                  <a:gd name="connsiteX32" fmla="*/ 183692 w 917470"/>
                  <a:gd name="connsiteY32" fmla="*/ 158440 h 478057"/>
                  <a:gd name="connsiteX33" fmla="*/ 290848 w 917470"/>
                  <a:gd name="connsiteY33" fmla="*/ 156060 h 478057"/>
                  <a:gd name="connsiteX34" fmla="*/ 355142 w 917470"/>
                  <a:gd name="connsiteY34" fmla="*/ 167965 h 478057"/>
                  <a:gd name="connsiteX35" fmla="*/ 383717 w 917470"/>
                  <a:gd name="connsiteY35" fmla="*/ 125103 h 478057"/>
                  <a:gd name="connsiteX36" fmla="*/ 424198 w 917470"/>
                  <a:gd name="connsiteY36" fmla="*/ 60809 h 478057"/>
                  <a:gd name="connsiteX0" fmla="*/ 424198 w 917470"/>
                  <a:gd name="connsiteY0" fmla="*/ 60809 h 478057"/>
                  <a:gd name="connsiteX1" fmla="*/ 290848 w 917470"/>
                  <a:gd name="connsiteY1" fmla="*/ 36997 h 478057"/>
                  <a:gd name="connsiteX2" fmla="*/ 145592 w 917470"/>
                  <a:gd name="connsiteY2" fmla="*/ 48903 h 478057"/>
                  <a:gd name="connsiteX3" fmla="*/ 43198 w 917470"/>
                  <a:gd name="connsiteY3" fmla="*/ 117959 h 478057"/>
                  <a:gd name="connsiteX4" fmla="*/ 336 w 917470"/>
                  <a:gd name="connsiteY4" fmla="*/ 213209 h 478057"/>
                  <a:gd name="connsiteX5" fmla="*/ 31292 w 917470"/>
                  <a:gd name="connsiteY5" fmla="*/ 329890 h 478057"/>
                  <a:gd name="connsiteX6" fmla="*/ 159880 w 917470"/>
                  <a:gd name="connsiteY6" fmla="*/ 420378 h 478057"/>
                  <a:gd name="connsiteX7" fmla="*/ 395623 w 917470"/>
                  <a:gd name="connsiteY7" fmla="*/ 472765 h 478057"/>
                  <a:gd name="connsiteX8" fmla="*/ 648036 w 917470"/>
                  <a:gd name="connsiteY8" fmla="*/ 472765 h 478057"/>
                  <a:gd name="connsiteX9" fmla="*/ 798055 w 917470"/>
                  <a:gd name="connsiteY9" fmla="*/ 441809 h 478057"/>
                  <a:gd name="connsiteX10" fmla="*/ 898067 w 917470"/>
                  <a:gd name="connsiteY10" fmla="*/ 360847 h 478057"/>
                  <a:gd name="connsiteX11" fmla="*/ 912355 w 917470"/>
                  <a:gd name="connsiteY11" fmla="*/ 241784 h 478057"/>
                  <a:gd name="connsiteX12" fmla="*/ 836155 w 917470"/>
                  <a:gd name="connsiteY12" fmla="*/ 122722 h 478057"/>
                  <a:gd name="connsiteX13" fmla="*/ 726617 w 917470"/>
                  <a:gd name="connsiteY13" fmla="*/ 41759 h 478057"/>
                  <a:gd name="connsiteX14" fmla="*/ 617080 w 917470"/>
                  <a:gd name="connsiteY14" fmla="*/ 1278 h 478057"/>
                  <a:gd name="connsiteX15" fmla="*/ 486111 w 917470"/>
                  <a:gd name="connsiteY15" fmla="*/ 20328 h 478057"/>
                  <a:gd name="connsiteX16" fmla="*/ 390861 w 917470"/>
                  <a:gd name="connsiteY16" fmla="*/ 117959 h 478057"/>
                  <a:gd name="connsiteX17" fmla="*/ 352761 w 917470"/>
                  <a:gd name="connsiteY17" fmla="*/ 203684 h 478057"/>
                  <a:gd name="connsiteX18" fmla="*/ 347998 w 917470"/>
                  <a:gd name="connsiteY18" fmla="*/ 272740 h 478057"/>
                  <a:gd name="connsiteX19" fmla="*/ 378954 w 917470"/>
                  <a:gd name="connsiteY19" fmla="*/ 284647 h 478057"/>
                  <a:gd name="connsiteX20" fmla="*/ 419437 w 917470"/>
                  <a:gd name="connsiteY20" fmla="*/ 310839 h 478057"/>
                  <a:gd name="connsiteX21" fmla="*/ 443248 w 917470"/>
                  <a:gd name="connsiteY21" fmla="*/ 325128 h 478057"/>
                  <a:gd name="connsiteX22" fmla="*/ 483730 w 917470"/>
                  <a:gd name="connsiteY22" fmla="*/ 227497 h 478057"/>
                  <a:gd name="connsiteX23" fmla="*/ 557548 w 917470"/>
                  <a:gd name="connsiteY23" fmla="*/ 141772 h 478057"/>
                  <a:gd name="connsiteX24" fmla="*/ 688517 w 917470"/>
                  <a:gd name="connsiteY24" fmla="*/ 139390 h 478057"/>
                  <a:gd name="connsiteX25" fmla="*/ 774242 w 917470"/>
                  <a:gd name="connsiteY25" fmla="*/ 210828 h 478057"/>
                  <a:gd name="connsiteX26" fmla="*/ 800436 w 917470"/>
                  <a:gd name="connsiteY26" fmla="*/ 291790 h 478057"/>
                  <a:gd name="connsiteX27" fmla="*/ 712330 w 917470"/>
                  <a:gd name="connsiteY27" fmla="*/ 365609 h 478057"/>
                  <a:gd name="connsiteX28" fmla="*/ 526592 w 917470"/>
                  <a:gd name="connsiteY28" fmla="*/ 384659 h 478057"/>
                  <a:gd name="connsiteX29" fmla="*/ 340855 w 917470"/>
                  <a:gd name="connsiteY29" fmla="*/ 367990 h 478057"/>
                  <a:gd name="connsiteX30" fmla="*/ 188454 w 917470"/>
                  <a:gd name="connsiteY30" fmla="*/ 301316 h 478057"/>
                  <a:gd name="connsiteX31" fmla="*/ 133686 w 917470"/>
                  <a:gd name="connsiteY31" fmla="*/ 213209 h 478057"/>
                  <a:gd name="connsiteX32" fmla="*/ 183692 w 917470"/>
                  <a:gd name="connsiteY32" fmla="*/ 158440 h 478057"/>
                  <a:gd name="connsiteX33" fmla="*/ 290848 w 917470"/>
                  <a:gd name="connsiteY33" fmla="*/ 156060 h 478057"/>
                  <a:gd name="connsiteX34" fmla="*/ 355142 w 917470"/>
                  <a:gd name="connsiteY34" fmla="*/ 167965 h 478057"/>
                  <a:gd name="connsiteX35" fmla="*/ 383717 w 917470"/>
                  <a:gd name="connsiteY35" fmla="*/ 125103 h 478057"/>
                  <a:gd name="connsiteX36" fmla="*/ 424198 w 917470"/>
                  <a:gd name="connsiteY36" fmla="*/ 60809 h 478057"/>
                  <a:gd name="connsiteX0" fmla="*/ 424198 w 917470"/>
                  <a:gd name="connsiteY0" fmla="*/ 60809 h 478057"/>
                  <a:gd name="connsiteX1" fmla="*/ 290848 w 917470"/>
                  <a:gd name="connsiteY1" fmla="*/ 36997 h 478057"/>
                  <a:gd name="connsiteX2" fmla="*/ 145592 w 917470"/>
                  <a:gd name="connsiteY2" fmla="*/ 48903 h 478057"/>
                  <a:gd name="connsiteX3" fmla="*/ 43198 w 917470"/>
                  <a:gd name="connsiteY3" fmla="*/ 117959 h 478057"/>
                  <a:gd name="connsiteX4" fmla="*/ 336 w 917470"/>
                  <a:gd name="connsiteY4" fmla="*/ 213209 h 478057"/>
                  <a:gd name="connsiteX5" fmla="*/ 31292 w 917470"/>
                  <a:gd name="connsiteY5" fmla="*/ 329890 h 478057"/>
                  <a:gd name="connsiteX6" fmla="*/ 159880 w 917470"/>
                  <a:gd name="connsiteY6" fmla="*/ 420378 h 478057"/>
                  <a:gd name="connsiteX7" fmla="*/ 395623 w 917470"/>
                  <a:gd name="connsiteY7" fmla="*/ 472765 h 478057"/>
                  <a:gd name="connsiteX8" fmla="*/ 648036 w 917470"/>
                  <a:gd name="connsiteY8" fmla="*/ 472765 h 478057"/>
                  <a:gd name="connsiteX9" fmla="*/ 798055 w 917470"/>
                  <a:gd name="connsiteY9" fmla="*/ 441809 h 478057"/>
                  <a:gd name="connsiteX10" fmla="*/ 898067 w 917470"/>
                  <a:gd name="connsiteY10" fmla="*/ 360847 h 478057"/>
                  <a:gd name="connsiteX11" fmla="*/ 912355 w 917470"/>
                  <a:gd name="connsiteY11" fmla="*/ 241784 h 478057"/>
                  <a:gd name="connsiteX12" fmla="*/ 836155 w 917470"/>
                  <a:gd name="connsiteY12" fmla="*/ 122722 h 478057"/>
                  <a:gd name="connsiteX13" fmla="*/ 726617 w 917470"/>
                  <a:gd name="connsiteY13" fmla="*/ 41759 h 478057"/>
                  <a:gd name="connsiteX14" fmla="*/ 617080 w 917470"/>
                  <a:gd name="connsiteY14" fmla="*/ 1278 h 478057"/>
                  <a:gd name="connsiteX15" fmla="*/ 486111 w 917470"/>
                  <a:gd name="connsiteY15" fmla="*/ 20328 h 478057"/>
                  <a:gd name="connsiteX16" fmla="*/ 390861 w 917470"/>
                  <a:gd name="connsiteY16" fmla="*/ 117959 h 478057"/>
                  <a:gd name="connsiteX17" fmla="*/ 352761 w 917470"/>
                  <a:gd name="connsiteY17" fmla="*/ 203684 h 478057"/>
                  <a:gd name="connsiteX18" fmla="*/ 345617 w 917470"/>
                  <a:gd name="connsiteY18" fmla="*/ 267977 h 478057"/>
                  <a:gd name="connsiteX19" fmla="*/ 378954 w 917470"/>
                  <a:gd name="connsiteY19" fmla="*/ 284647 h 478057"/>
                  <a:gd name="connsiteX20" fmla="*/ 419437 w 917470"/>
                  <a:gd name="connsiteY20" fmla="*/ 310839 h 478057"/>
                  <a:gd name="connsiteX21" fmla="*/ 443248 w 917470"/>
                  <a:gd name="connsiteY21" fmla="*/ 325128 h 478057"/>
                  <a:gd name="connsiteX22" fmla="*/ 483730 w 917470"/>
                  <a:gd name="connsiteY22" fmla="*/ 227497 h 478057"/>
                  <a:gd name="connsiteX23" fmla="*/ 557548 w 917470"/>
                  <a:gd name="connsiteY23" fmla="*/ 141772 h 478057"/>
                  <a:gd name="connsiteX24" fmla="*/ 688517 w 917470"/>
                  <a:gd name="connsiteY24" fmla="*/ 139390 h 478057"/>
                  <a:gd name="connsiteX25" fmla="*/ 774242 w 917470"/>
                  <a:gd name="connsiteY25" fmla="*/ 210828 h 478057"/>
                  <a:gd name="connsiteX26" fmla="*/ 800436 w 917470"/>
                  <a:gd name="connsiteY26" fmla="*/ 291790 h 478057"/>
                  <a:gd name="connsiteX27" fmla="*/ 712330 w 917470"/>
                  <a:gd name="connsiteY27" fmla="*/ 365609 h 478057"/>
                  <a:gd name="connsiteX28" fmla="*/ 526592 w 917470"/>
                  <a:gd name="connsiteY28" fmla="*/ 384659 h 478057"/>
                  <a:gd name="connsiteX29" fmla="*/ 340855 w 917470"/>
                  <a:gd name="connsiteY29" fmla="*/ 367990 h 478057"/>
                  <a:gd name="connsiteX30" fmla="*/ 188454 w 917470"/>
                  <a:gd name="connsiteY30" fmla="*/ 301316 h 478057"/>
                  <a:gd name="connsiteX31" fmla="*/ 133686 w 917470"/>
                  <a:gd name="connsiteY31" fmla="*/ 213209 h 478057"/>
                  <a:gd name="connsiteX32" fmla="*/ 183692 w 917470"/>
                  <a:gd name="connsiteY32" fmla="*/ 158440 h 478057"/>
                  <a:gd name="connsiteX33" fmla="*/ 290848 w 917470"/>
                  <a:gd name="connsiteY33" fmla="*/ 156060 h 478057"/>
                  <a:gd name="connsiteX34" fmla="*/ 355142 w 917470"/>
                  <a:gd name="connsiteY34" fmla="*/ 167965 h 478057"/>
                  <a:gd name="connsiteX35" fmla="*/ 383717 w 917470"/>
                  <a:gd name="connsiteY35" fmla="*/ 125103 h 478057"/>
                  <a:gd name="connsiteX36" fmla="*/ 424198 w 917470"/>
                  <a:gd name="connsiteY36" fmla="*/ 60809 h 478057"/>
                  <a:gd name="connsiteX0" fmla="*/ 424198 w 917470"/>
                  <a:gd name="connsiteY0" fmla="*/ 60809 h 478057"/>
                  <a:gd name="connsiteX1" fmla="*/ 290848 w 917470"/>
                  <a:gd name="connsiteY1" fmla="*/ 36997 h 478057"/>
                  <a:gd name="connsiteX2" fmla="*/ 145592 w 917470"/>
                  <a:gd name="connsiteY2" fmla="*/ 48903 h 478057"/>
                  <a:gd name="connsiteX3" fmla="*/ 43198 w 917470"/>
                  <a:gd name="connsiteY3" fmla="*/ 117959 h 478057"/>
                  <a:gd name="connsiteX4" fmla="*/ 336 w 917470"/>
                  <a:gd name="connsiteY4" fmla="*/ 213209 h 478057"/>
                  <a:gd name="connsiteX5" fmla="*/ 31292 w 917470"/>
                  <a:gd name="connsiteY5" fmla="*/ 329890 h 478057"/>
                  <a:gd name="connsiteX6" fmla="*/ 159880 w 917470"/>
                  <a:gd name="connsiteY6" fmla="*/ 420378 h 478057"/>
                  <a:gd name="connsiteX7" fmla="*/ 395623 w 917470"/>
                  <a:gd name="connsiteY7" fmla="*/ 472765 h 478057"/>
                  <a:gd name="connsiteX8" fmla="*/ 648036 w 917470"/>
                  <a:gd name="connsiteY8" fmla="*/ 472765 h 478057"/>
                  <a:gd name="connsiteX9" fmla="*/ 798055 w 917470"/>
                  <a:gd name="connsiteY9" fmla="*/ 441809 h 478057"/>
                  <a:gd name="connsiteX10" fmla="*/ 898067 w 917470"/>
                  <a:gd name="connsiteY10" fmla="*/ 360847 h 478057"/>
                  <a:gd name="connsiteX11" fmla="*/ 912355 w 917470"/>
                  <a:gd name="connsiteY11" fmla="*/ 241784 h 478057"/>
                  <a:gd name="connsiteX12" fmla="*/ 836155 w 917470"/>
                  <a:gd name="connsiteY12" fmla="*/ 122722 h 478057"/>
                  <a:gd name="connsiteX13" fmla="*/ 726617 w 917470"/>
                  <a:gd name="connsiteY13" fmla="*/ 41759 h 478057"/>
                  <a:gd name="connsiteX14" fmla="*/ 617080 w 917470"/>
                  <a:gd name="connsiteY14" fmla="*/ 1278 h 478057"/>
                  <a:gd name="connsiteX15" fmla="*/ 486111 w 917470"/>
                  <a:gd name="connsiteY15" fmla="*/ 20328 h 478057"/>
                  <a:gd name="connsiteX16" fmla="*/ 390861 w 917470"/>
                  <a:gd name="connsiteY16" fmla="*/ 117959 h 478057"/>
                  <a:gd name="connsiteX17" fmla="*/ 352761 w 917470"/>
                  <a:gd name="connsiteY17" fmla="*/ 203684 h 478057"/>
                  <a:gd name="connsiteX18" fmla="*/ 345617 w 917470"/>
                  <a:gd name="connsiteY18" fmla="*/ 267977 h 478057"/>
                  <a:gd name="connsiteX19" fmla="*/ 378954 w 917470"/>
                  <a:gd name="connsiteY19" fmla="*/ 284647 h 478057"/>
                  <a:gd name="connsiteX20" fmla="*/ 419437 w 917470"/>
                  <a:gd name="connsiteY20" fmla="*/ 310839 h 478057"/>
                  <a:gd name="connsiteX21" fmla="*/ 448011 w 917470"/>
                  <a:gd name="connsiteY21" fmla="*/ 320366 h 478057"/>
                  <a:gd name="connsiteX22" fmla="*/ 483730 w 917470"/>
                  <a:gd name="connsiteY22" fmla="*/ 227497 h 478057"/>
                  <a:gd name="connsiteX23" fmla="*/ 557548 w 917470"/>
                  <a:gd name="connsiteY23" fmla="*/ 141772 h 478057"/>
                  <a:gd name="connsiteX24" fmla="*/ 688517 w 917470"/>
                  <a:gd name="connsiteY24" fmla="*/ 139390 h 478057"/>
                  <a:gd name="connsiteX25" fmla="*/ 774242 w 917470"/>
                  <a:gd name="connsiteY25" fmla="*/ 210828 h 478057"/>
                  <a:gd name="connsiteX26" fmla="*/ 800436 w 917470"/>
                  <a:gd name="connsiteY26" fmla="*/ 291790 h 478057"/>
                  <a:gd name="connsiteX27" fmla="*/ 712330 w 917470"/>
                  <a:gd name="connsiteY27" fmla="*/ 365609 h 478057"/>
                  <a:gd name="connsiteX28" fmla="*/ 526592 w 917470"/>
                  <a:gd name="connsiteY28" fmla="*/ 384659 h 478057"/>
                  <a:gd name="connsiteX29" fmla="*/ 340855 w 917470"/>
                  <a:gd name="connsiteY29" fmla="*/ 367990 h 478057"/>
                  <a:gd name="connsiteX30" fmla="*/ 188454 w 917470"/>
                  <a:gd name="connsiteY30" fmla="*/ 301316 h 478057"/>
                  <a:gd name="connsiteX31" fmla="*/ 133686 w 917470"/>
                  <a:gd name="connsiteY31" fmla="*/ 213209 h 478057"/>
                  <a:gd name="connsiteX32" fmla="*/ 183692 w 917470"/>
                  <a:gd name="connsiteY32" fmla="*/ 158440 h 478057"/>
                  <a:gd name="connsiteX33" fmla="*/ 290848 w 917470"/>
                  <a:gd name="connsiteY33" fmla="*/ 156060 h 478057"/>
                  <a:gd name="connsiteX34" fmla="*/ 355142 w 917470"/>
                  <a:gd name="connsiteY34" fmla="*/ 167965 h 478057"/>
                  <a:gd name="connsiteX35" fmla="*/ 383717 w 917470"/>
                  <a:gd name="connsiteY35" fmla="*/ 125103 h 478057"/>
                  <a:gd name="connsiteX36" fmla="*/ 424198 w 917470"/>
                  <a:gd name="connsiteY36" fmla="*/ 60809 h 47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17470" h="478057">
                    <a:moveTo>
                      <a:pt x="424198" y="60809"/>
                    </a:moveTo>
                    <a:cubicBezTo>
                      <a:pt x="408720" y="46125"/>
                      <a:pt x="337282" y="38981"/>
                      <a:pt x="290848" y="36997"/>
                    </a:cubicBezTo>
                    <a:cubicBezTo>
                      <a:pt x="244414" y="35013"/>
                      <a:pt x="186867" y="35409"/>
                      <a:pt x="145592" y="48903"/>
                    </a:cubicBezTo>
                    <a:cubicBezTo>
                      <a:pt x="104317" y="62397"/>
                      <a:pt x="67407" y="90575"/>
                      <a:pt x="43198" y="117959"/>
                    </a:cubicBezTo>
                    <a:cubicBezTo>
                      <a:pt x="18989" y="145343"/>
                      <a:pt x="2320" y="177887"/>
                      <a:pt x="336" y="213209"/>
                    </a:cubicBezTo>
                    <a:cubicBezTo>
                      <a:pt x="-1648" y="248531"/>
                      <a:pt x="4701" y="295362"/>
                      <a:pt x="31292" y="329890"/>
                    </a:cubicBezTo>
                    <a:cubicBezTo>
                      <a:pt x="57883" y="364418"/>
                      <a:pt x="99158" y="396566"/>
                      <a:pt x="159880" y="420378"/>
                    </a:cubicBezTo>
                    <a:cubicBezTo>
                      <a:pt x="220602" y="444190"/>
                      <a:pt x="314264" y="464034"/>
                      <a:pt x="395623" y="472765"/>
                    </a:cubicBezTo>
                    <a:cubicBezTo>
                      <a:pt x="476982" y="481496"/>
                      <a:pt x="580964" y="477924"/>
                      <a:pt x="648036" y="472765"/>
                    </a:cubicBezTo>
                    <a:cubicBezTo>
                      <a:pt x="715108" y="467606"/>
                      <a:pt x="756383" y="460462"/>
                      <a:pt x="798055" y="441809"/>
                    </a:cubicBezTo>
                    <a:cubicBezTo>
                      <a:pt x="839727" y="423156"/>
                      <a:pt x="879017" y="394185"/>
                      <a:pt x="898067" y="360847"/>
                    </a:cubicBezTo>
                    <a:cubicBezTo>
                      <a:pt x="917117" y="327510"/>
                      <a:pt x="922674" y="281472"/>
                      <a:pt x="912355" y="241784"/>
                    </a:cubicBezTo>
                    <a:cubicBezTo>
                      <a:pt x="902036" y="202097"/>
                      <a:pt x="867111" y="156059"/>
                      <a:pt x="836155" y="122722"/>
                    </a:cubicBezTo>
                    <a:cubicBezTo>
                      <a:pt x="805199" y="89385"/>
                      <a:pt x="763129" y="62000"/>
                      <a:pt x="726617" y="41759"/>
                    </a:cubicBezTo>
                    <a:cubicBezTo>
                      <a:pt x="690105" y="21518"/>
                      <a:pt x="657164" y="4850"/>
                      <a:pt x="617080" y="1278"/>
                    </a:cubicBezTo>
                    <a:cubicBezTo>
                      <a:pt x="576996" y="-2294"/>
                      <a:pt x="523814" y="881"/>
                      <a:pt x="486111" y="20328"/>
                    </a:cubicBezTo>
                    <a:cubicBezTo>
                      <a:pt x="448408" y="39775"/>
                      <a:pt x="413086" y="87400"/>
                      <a:pt x="390861" y="117959"/>
                    </a:cubicBezTo>
                    <a:cubicBezTo>
                      <a:pt x="368636" y="148518"/>
                      <a:pt x="360302" y="178681"/>
                      <a:pt x="352761" y="203684"/>
                    </a:cubicBezTo>
                    <a:cubicBezTo>
                      <a:pt x="345220" y="228687"/>
                      <a:pt x="341252" y="254483"/>
                      <a:pt x="345617" y="267977"/>
                    </a:cubicBezTo>
                    <a:cubicBezTo>
                      <a:pt x="349983" y="281471"/>
                      <a:pt x="367048" y="278297"/>
                      <a:pt x="378954" y="284647"/>
                    </a:cubicBezTo>
                    <a:cubicBezTo>
                      <a:pt x="390860" y="290997"/>
                      <a:pt x="407928" y="304886"/>
                      <a:pt x="419437" y="310839"/>
                    </a:cubicBezTo>
                    <a:cubicBezTo>
                      <a:pt x="430947" y="316792"/>
                      <a:pt x="437296" y="334256"/>
                      <a:pt x="448011" y="320366"/>
                    </a:cubicBezTo>
                    <a:cubicBezTo>
                      <a:pt x="458726" y="306476"/>
                      <a:pt x="465474" y="257263"/>
                      <a:pt x="483730" y="227497"/>
                    </a:cubicBezTo>
                    <a:cubicBezTo>
                      <a:pt x="501986" y="197731"/>
                      <a:pt x="523417" y="156457"/>
                      <a:pt x="557548" y="141772"/>
                    </a:cubicBezTo>
                    <a:cubicBezTo>
                      <a:pt x="591679" y="127088"/>
                      <a:pt x="652401" y="127881"/>
                      <a:pt x="688517" y="139390"/>
                    </a:cubicBezTo>
                    <a:cubicBezTo>
                      <a:pt x="724633" y="150899"/>
                      <a:pt x="755589" y="185428"/>
                      <a:pt x="774242" y="210828"/>
                    </a:cubicBezTo>
                    <a:cubicBezTo>
                      <a:pt x="792895" y="236228"/>
                      <a:pt x="810755" y="265993"/>
                      <a:pt x="800436" y="291790"/>
                    </a:cubicBezTo>
                    <a:cubicBezTo>
                      <a:pt x="790117" y="317587"/>
                      <a:pt x="757971" y="350131"/>
                      <a:pt x="712330" y="365609"/>
                    </a:cubicBezTo>
                    <a:cubicBezTo>
                      <a:pt x="666689" y="381087"/>
                      <a:pt x="588504" y="384262"/>
                      <a:pt x="526592" y="384659"/>
                    </a:cubicBezTo>
                    <a:cubicBezTo>
                      <a:pt x="464680" y="385056"/>
                      <a:pt x="397211" y="381880"/>
                      <a:pt x="340855" y="367990"/>
                    </a:cubicBezTo>
                    <a:cubicBezTo>
                      <a:pt x="284499" y="354100"/>
                      <a:pt x="222982" y="327113"/>
                      <a:pt x="188454" y="301316"/>
                    </a:cubicBezTo>
                    <a:cubicBezTo>
                      <a:pt x="153926" y="275519"/>
                      <a:pt x="134480" y="237022"/>
                      <a:pt x="133686" y="213209"/>
                    </a:cubicBezTo>
                    <a:cubicBezTo>
                      <a:pt x="132892" y="189396"/>
                      <a:pt x="157498" y="167965"/>
                      <a:pt x="183692" y="158440"/>
                    </a:cubicBezTo>
                    <a:cubicBezTo>
                      <a:pt x="209886" y="148915"/>
                      <a:pt x="262273" y="154473"/>
                      <a:pt x="290848" y="156060"/>
                    </a:cubicBezTo>
                    <a:cubicBezTo>
                      <a:pt x="319423" y="157648"/>
                      <a:pt x="341251" y="172728"/>
                      <a:pt x="355142" y="167965"/>
                    </a:cubicBezTo>
                    <a:cubicBezTo>
                      <a:pt x="369033" y="163203"/>
                      <a:pt x="371414" y="142962"/>
                      <a:pt x="383717" y="125103"/>
                    </a:cubicBezTo>
                    <a:cubicBezTo>
                      <a:pt x="396020" y="107244"/>
                      <a:pt x="439676" y="75493"/>
                      <a:pt x="424198" y="60809"/>
                    </a:cubicBezTo>
                    <a:close/>
                  </a:path>
                </a:pathLst>
              </a:custGeom>
              <a:solidFill>
                <a:srgbClr val="C8BAE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02" name="矩形 1501"/>
            <p:cNvSpPr/>
            <p:nvPr/>
          </p:nvSpPr>
          <p:spPr>
            <a:xfrm>
              <a:off x="8248988" y="5364909"/>
              <a:ext cx="939681" cy="1118255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800"/>
                </a:lnSpc>
              </a:pPr>
              <a:r>
                <a:rPr lang="en-US" altLang="zh-CN" sz="8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CCGACATGAG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2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CTGCATCTGA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GAACCGCCAA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2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CCACACTGTC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AGACGCGAAA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5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ATTTTGGCAA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4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AATACCCATC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GAGTCGCCCT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6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TTTACTCTCA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6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ACAATTACTT</a:t>
              </a:r>
              <a:endParaRPr lang="zh-CN" altLang="en-US" sz="800" spc="60" dirty="0">
                <a:solidFill>
                  <a:srgbClr val="88A4D4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503" name="矩形 1502"/>
            <p:cNvSpPr/>
            <p:nvPr/>
          </p:nvSpPr>
          <p:spPr>
            <a:xfrm>
              <a:off x="9050383" y="5367707"/>
              <a:ext cx="957313" cy="1118255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800"/>
                </a:lnSpc>
              </a:pPr>
              <a:r>
                <a:rPr lang="en-US" altLang="zh-CN" sz="800" spc="2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ACAGTTAGGT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AGCCGCTGAA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4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TAGACAACAT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9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ATTATTATAA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3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AAAAAAGAAC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7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CTTATGTTTC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2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GTAGGTATGG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4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CCTTTGTCGA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3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CATCCTGTAG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5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AATAGAAAAA</a:t>
              </a:r>
              <a:endParaRPr lang="zh-CN" altLang="en-US" sz="800" spc="50" dirty="0">
                <a:solidFill>
                  <a:srgbClr val="88A4D4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504" name="矩形 1503"/>
            <p:cNvSpPr/>
            <p:nvPr/>
          </p:nvSpPr>
          <p:spPr>
            <a:xfrm>
              <a:off x="9865887" y="5285790"/>
              <a:ext cx="922047" cy="1220847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800"/>
                </a:lnSpc>
              </a:pPr>
              <a:r>
                <a:rPr lang="en-US" altLang="zh-CN" sz="800" spc="2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ATCTCCACCT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ATCGTCGAGA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4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GTTCTACTAA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4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ATGTAACATA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2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TTAGAAACAG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AACGCGTCAT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CTCTTCGAGC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3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TTAAAGATAG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5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GTAATTTTCA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2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TGATTGACAC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6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TTATATCTTC</a:t>
              </a:r>
              <a:endParaRPr lang="zh-CN" altLang="en-US" sz="800" spc="60" dirty="0">
                <a:solidFill>
                  <a:srgbClr val="88A4D4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505" name="矩形 1504"/>
            <p:cNvSpPr/>
            <p:nvPr/>
          </p:nvSpPr>
          <p:spPr>
            <a:xfrm rot="8580000">
              <a:off x="8433759" y="2162638"/>
              <a:ext cx="3075629" cy="307564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Up">
                <a:avLst>
                  <a:gd name="adj" fmla="val 5432444"/>
                </a:avLst>
              </a:prstTxWarp>
              <a:spAutoFit/>
            </a:bodyPr>
            <a:lstStyle/>
            <a:p>
              <a:r>
                <a:rPr lang="en-US" altLang="zh-CN" sz="1200" b="1" cap="none" spc="0" dirty="0">
                  <a:ln w="0"/>
                  <a:solidFill>
                    <a:srgbClr val="88A4D4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Human   Genome   Project</a:t>
              </a:r>
              <a:endParaRPr lang="zh-CN" altLang="en-US" sz="1200" b="1" cap="none" spc="0" dirty="0">
                <a:ln w="0"/>
                <a:solidFill>
                  <a:srgbClr val="88A4D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506" name="矩形 1505"/>
            <p:cNvSpPr/>
            <p:nvPr/>
          </p:nvSpPr>
          <p:spPr>
            <a:xfrm>
              <a:off x="10654835" y="5276866"/>
              <a:ext cx="941283" cy="1220847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800"/>
                </a:lnSpc>
              </a:pPr>
              <a:r>
                <a:rPr lang="en-US" altLang="zh-CN" sz="800" spc="2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CAGGTTTAGA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2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GTTACAAGCT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GGGTGGATAA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6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TTTAGGATAT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3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AACGCAAAAA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5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AGAACTTTTG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2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AGTACTCGAG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3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CATCTCCACA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7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CTTTTGATAT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TGCAACAGCC</a:t>
              </a:r>
            </a:p>
            <a:p>
              <a:pPr algn="just">
                <a:lnSpc>
                  <a:spcPts val="800"/>
                </a:lnSpc>
              </a:pPr>
              <a:r>
                <a:rPr lang="en-US" altLang="zh-CN" sz="800" spc="1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CTCGAAACGA</a:t>
              </a:r>
              <a:endParaRPr lang="zh-CN" altLang="en-US" sz="800" spc="10" dirty="0">
                <a:solidFill>
                  <a:srgbClr val="88A4D4"/>
                </a:solidFill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1507" name="矩形 1506"/>
            <p:cNvSpPr/>
            <p:nvPr/>
          </p:nvSpPr>
          <p:spPr>
            <a:xfrm>
              <a:off x="9301898" y="5257752"/>
              <a:ext cx="684803" cy="220573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1000"/>
                </a:lnSpc>
              </a:pPr>
              <a:r>
                <a:rPr lang="en-US" altLang="zh-CN" sz="9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GACGGT</a:t>
              </a:r>
            </a:p>
          </p:txBody>
        </p:sp>
        <p:sp>
          <p:nvSpPr>
            <p:cNvPr id="1508" name="矩形 1507"/>
            <p:cNvSpPr/>
            <p:nvPr/>
          </p:nvSpPr>
          <p:spPr>
            <a:xfrm rot="300000">
              <a:off x="9230959" y="5256462"/>
              <a:ext cx="258404" cy="211853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1000"/>
                </a:lnSpc>
              </a:pPr>
              <a:r>
                <a:rPr lang="en-US" altLang="zh-CN" sz="75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</a:t>
              </a:r>
            </a:p>
          </p:txBody>
        </p:sp>
        <p:sp>
          <p:nvSpPr>
            <p:cNvPr id="1509" name="矩形 1508"/>
            <p:cNvSpPr/>
            <p:nvPr/>
          </p:nvSpPr>
          <p:spPr>
            <a:xfrm rot="300000">
              <a:off x="9179334" y="5254774"/>
              <a:ext cx="239168" cy="208968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1000"/>
                </a:lnSpc>
              </a:pPr>
              <a:r>
                <a:rPr lang="en-US" altLang="zh-CN" sz="7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T</a:t>
              </a:r>
            </a:p>
          </p:txBody>
        </p:sp>
        <p:sp>
          <p:nvSpPr>
            <p:cNvPr id="1510" name="矩形 1509"/>
            <p:cNvSpPr/>
            <p:nvPr/>
          </p:nvSpPr>
          <p:spPr>
            <a:xfrm rot="300000">
              <a:off x="9119680" y="5244521"/>
              <a:ext cx="248786" cy="207429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1000"/>
                </a:lnSpc>
              </a:pPr>
              <a:r>
                <a:rPr lang="en-US" altLang="zh-CN" sz="65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G</a:t>
              </a:r>
            </a:p>
          </p:txBody>
        </p:sp>
        <p:sp>
          <p:nvSpPr>
            <p:cNvPr id="1511" name="矩形 1510"/>
            <p:cNvSpPr/>
            <p:nvPr/>
          </p:nvSpPr>
          <p:spPr>
            <a:xfrm rot="300000">
              <a:off x="9069613" y="5238269"/>
              <a:ext cx="235962" cy="206018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1000"/>
                </a:lnSpc>
              </a:pPr>
              <a:r>
                <a:rPr lang="en-US" altLang="zh-CN" sz="6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</a:t>
              </a:r>
            </a:p>
          </p:txBody>
        </p:sp>
        <p:sp>
          <p:nvSpPr>
            <p:cNvPr id="1512" name="矩形 1511"/>
            <p:cNvSpPr/>
            <p:nvPr/>
          </p:nvSpPr>
          <p:spPr>
            <a:xfrm rot="300000">
              <a:off x="9009869" y="5233442"/>
              <a:ext cx="235962" cy="204543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1000"/>
                </a:lnSpc>
              </a:pPr>
              <a:r>
                <a:rPr lang="en-US" altLang="zh-CN" sz="55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C</a:t>
              </a:r>
            </a:p>
          </p:txBody>
        </p:sp>
        <p:sp>
          <p:nvSpPr>
            <p:cNvPr id="1513" name="矩形 1512"/>
            <p:cNvSpPr/>
            <p:nvPr/>
          </p:nvSpPr>
          <p:spPr>
            <a:xfrm rot="300000">
              <a:off x="8966788" y="5233088"/>
              <a:ext cx="227948" cy="203133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1000"/>
                </a:lnSpc>
              </a:pPr>
              <a:r>
                <a:rPr lang="en-US" altLang="zh-CN" sz="5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</a:t>
              </a:r>
            </a:p>
          </p:txBody>
        </p:sp>
        <p:sp>
          <p:nvSpPr>
            <p:cNvPr id="1514" name="矩形 1513"/>
            <p:cNvSpPr/>
            <p:nvPr/>
          </p:nvSpPr>
          <p:spPr>
            <a:xfrm rot="420000">
              <a:off x="8578146" y="5187593"/>
              <a:ext cx="365806" cy="200248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1000"/>
                </a:lnSpc>
              </a:pPr>
              <a:r>
                <a:rPr lang="en-US" altLang="zh-CN" sz="4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ACAGC</a:t>
              </a:r>
            </a:p>
          </p:txBody>
        </p:sp>
        <p:sp>
          <p:nvSpPr>
            <p:cNvPr id="1515" name="矩形 1514"/>
            <p:cNvSpPr/>
            <p:nvPr/>
          </p:nvSpPr>
          <p:spPr>
            <a:xfrm rot="300000">
              <a:off x="8764994" y="5216593"/>
              <a:ext cx="380232" cy="201658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1000"/>
                </a:lnSpc>
              </a:pPr>
              <a:r>
                <a:rPr lang="en-US" altLang="zh-CN" sz="45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TAGCT</a:t>
              </a:r>
            </a:p>
          </p:txBody>
        </p:sp>
        <p:sp>
          <p:nvSpPr>
            <p:cNvPr id="1516" name="矩形 1515"/>
            <p:cNvSpPr/>
            <p:nvPr/>
          </p:nvSpPr>
          <p:spPr>
            <a:xfrm rot="480000">
              <a:off x="8415792" y="5156362"/>
              <a:ext cx="341760" cy="198709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1000"/>
                </a:lnSpc>
              </a:pPr>
              <a:r>
                <a:rPr lang="en-US" altLang="zh-CN" sz="35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ACGCT</a:t>
              </a:r>
            </a:p>
          </p:txBody>
        </p:sp>
        <p:sp>
          <p:nvSpPr>
            <p:cNvPr id="1517" name="矩形 1516"/>
            <p:cNvSpPr/>
            <p:nvPr/>
          </p:nvSpPr>
          <p:spPr>
            <a:xfrm rot="600000">
              <a:off x="8279275" y="5130773"/>
              <a:ext cx="309700" cy="197233"/>
            </a:xfrm>
            <a:prstGeom prst="rect">
              <a:avLst/>
            </a:prstGeom>
          </p:spPr>
          <p:txBody>
            <a:bodyPr wrap="none" anchor="ctr" anchorCtr="0">
              <a:spAutoFit/>
            </a:bodyPr>
            <a:lstStyle/>
            <a:p>
              <a:pPr algn="just">
                <a:lnSpc>
                  <a:spcPts val="1000"/>
                </a:lnSpc>
              </a:pPr>
              <a:r>
                <a:rPr lang="en-US" altLang="zh-CN" sz="300" dirty="0">
                  <a:solidFill>
                    <a:srgbClr val="88A4D4"/>
                  </a:solidFill>
                  <a:latin typeface="Arial" panose="020B0604020202020204" pitchFamily="34" charset="0"/>
                  <a:ea typeface="方正姚体" panose="02010601030101010101" pitchFamily="2" charset="-122"/>
                </a:rPr>
                <a:t>ATTTC</a:t>
              </a:r>
            </a:p>
          </p:txBody>
        </p:sp>
        <p:sp>
          <p:nvSpPr>
            <p:cNvPr id="1518" name="任意多边形 1517"/>
            <p:cNvSpPr/>
            <p:nvPr/>
          </p:nvSpPr>
          <p:spPr>
            <a:xfrm>
              <a:off x="8197533" y="4874388"/>
              <a:ext cx="345972" cy="341180"/>
            </a:xfrm>
            <a:custGeom>
              <a:avLst/>
              <a:gdLst>
                <a:gd name="connsiteX0" fmla="*/ 219597 w 891109"/>
                <a:gd name="connsiteY0" fmla="*/ 533816 h 533816"/>
                <a:gd name="connsiteX1" fmla="*/ 10047 w 891109"/>
                <a:gd name="connsiteY1" fmla="*/ 429041 h 533816"/>
                <a:gd name="connsiteX2" fmla="*/ 52909 w 891109"/>
                <a:gd name="connsiteY2" fmla="*/ 290929 h 533816"/>
                <a:gd name="connsiteX3" fmla="*/ 224359 w 891109"/>
                <a:gd name="connsiteY3" fmla="*/ 95666 h 533816"/>
                <a:gd name="connsiteX4" fmla="*/ 533922 w 891109"/>
                <a:gd name="connsiteY4" fmla="*/ 416 h 533816"/>
                <a:gd name="connsiteX5" fmla="*/ 810147 w 891109"/>
                <a:gd name="connsiteY5" fmla="*/ 62329 h 533816"/>
                <a:gd name="connsiteX6" fmla="*/ 891109 w 891109"/>
                <a:gd name="connsiteY6" fmla="*/ 95666 h 533816"/>
                <a:gd name="connsiteX0" fmla="*/ 219597 w 891109"/>
                <a:gd name="connsiteY0" fmla="*/ 534303 h 534303"/>
                <a:gd name="connsiteX1" fmla="*/ 10047 w 891109"/>
                <a:gd name="connsiteY1" fmla="*/ 429528 h 534303"/>
                <a:gd name="connsiteX2" fmla="*/ 52909 w 891109"/>
                <a:gd name="connsiteY2" fmla="*/ 291416 h 534303"/>
                <a:gd name="connsiteX3" fmla="*/ 224359 w 891109"/>
                <a:gd name="connsiteY3" fmla="*/ 96153 h 534303"/>
                <a:gd name="connsiteX4" fmla="*/ 533922 w 891109"/>
                <a:gd name="connsiteY4" fmla="*/ 903 h 534303"/>
                <a:gd name="connsiteX5" fmla="*/ 786335 w 891109"/>
                <a:gd name="connsiteY5" fmla="*/ 50910 h 534303"/>
                <a:gd name="connsiteX6" fmla="*/ 891109 w 891109"/>
                <a:gd name="connsiteY6" fmla="*/ 96153 h 534303"/>
                <a:gd name="connsiteX0" fmla="*/ 219597 w 895871"/>
                <a:gd name="connsiteY0" fmla="*/ 534290 h 534290"/>
                <a:gd name="connsiteX1" fmla="*/ 10047 w 895871"/>
                <a:gd name="connsiteY1" fmla="*/ 429515 h 534290"/>
                <a:gd name="connsiteX2" fmla="*/ 52909 w 895871"/>
                <a:gd name="connsiteY2" fmla="*/ 291403 h 534290"/>
                <a:gd name="connsiteX3" fmla="*/ 224359 w 895871"/>
                <a:gd name="connsiteY3" fmla="*/ 96140 h 534290"/>
                <a:gd name="connsiteX4" fmla="*/ 533922 w 895871"/>
                <a:gd name="connsiteY4" fmla="*/ 890 h 534290"/>
                <a:gd name="connsiteX5" fmla="*/ 786335 w 895871"/>
                <a:gd name="connsiteY5" fmla="*/ 50897 h 534290"/>
                <a:gd name="connsiteX6" fmla="*/ 895871 w 895871"/>
                <a:gd name="connsiteY6" fmla="*/ 91378 h 534290"/>
                <a:gd name="connsiteX0" fmla="*/ 219597 w 895871"/>
                <a:gd name="connsiteY0" fmla="*/ 506575 h 506575"/>
                <a:gd name="connsiteX1" fmla="*/ 10047 w 895871"/>
                <a:gd name="connsiteY1" fmla="*/ 401800 h 506575"/>
                <a:gd name="connsiteX2" fmla="*/ 52909 w 895871"/>
                <a:gd name="connsiteY2" fmla="*/ 263688 h 506575"/>
                <a:gd name="connsiteX3" fmla="*/ 224359 w 895871"/>
                <a:gd name="connsiteY3" fmla="*/ 68425 h 506575"/>
                <a:gd name="connsiteX4" fmla="*/ 426765 w 895871"/>
                <a:gd name="connsiteY4" fmla="*/ 1750 h 506575"/>
                <a:gd name="connsiteX5" fmla="*/ 786335 w 895871"/>
                <a:gd name="connsiteY5" fmla="*/ 23182 h 506575"/>
                <a:gd name="connsiteX6" fmla="*/ 895871 w 895871"/>
                <a:gd name="connsiteY6" fmla="*/ 63663 h 506575"/>
                <a:gd name="connsiteX0" fmla="*/ 219597 w 895871"/>
                <a:gd name="connsiteY0" fmla="*/ 519288 h 519288"/>
                <a:gd name="connsiteX1" fmla="*/ 10047 w 895871"/>
                <a:gd name="connsiteY1" fmla="*/ 414513 h 519288"/>
                <a:gd name="connsiteX2" fmla="*/ 52909 w 895871"/>
                <a:gd name="connsiteY2" fmla="*/ 276401 h 519288"/>
                <a:gd name="connsiteX3" fmla="*/ 224359 w 895871"/>
                <a:gd name="connsiteY3" fmla="*/ 81138 h 519288"/>
                <a:gd name="connsiteX4" fmla="*/ 426765 w 895871"/>
                <a:gd name="connsiteY4" fmla="*/ 14463 h 519288"/>
                <a:gd name="connsiteX5" fmla="*/ 605360 w 895871"/>
                <a:gd name="connsiteY5" fmla="*/ 4939 h 519288"/>
                <a:gd name="connsiteX6" fmla="*/ 895871 w 895871"/>
                <a:gd name="connsiteY6" fmla="*/ 76376 h 519288"/>
                <a:gd name="connsiteX0" fmla="*/ 219597 w 688702"/>
                <a:gd name="connsiteY0" fmla="*/ 515408 h 515408"/>
                <a:gd name="connsiteX1" fmla="*/ 10047 w 688702"/>
                <a:gd name="connsiteY1" fmla="*/ 410633 h 515408"/>
                <a:gd name="connsiteX2" fmla="*/ 52909 w 688702"/>
                <a:gd name="connsiteY2" fmla="*/ 272521 h 515408"/>
                <a:gd name="connsiteX3" fmla="*/ 224359 w 688702"/>
                <a:gd name="connsiteY3" fmla="*/ 77258 h 515408"/>
                <a:gd name="connsiteX4" fmla="*/ 426765 w 688702"/>
                <a:gd name="connsiteY4" fmla="*/ 10583 h 515408"/>
                <a:gd name="connsiteX5" fmla="*/ 605360 w 688702"/>
                <a:gd name="connsiteY5" fmla="*/ 1059 h 515408"/>
                <a:gd name="connsiteX6" fmla="*/ 688702 w 688702"/>
                <a:gd name="connsiteY6" fmla="*/ 20108 h 515408"/>
                <a:gd name="connsiteX0" fmla="*/ 219597 w 688702"/>
                <a:gd name="connsiteY0" fmla="*/ 514360 h 514360"/>
                <a:gd name="connsiteX1" fmla="*/ 10047 w 688702"/>
                <a:gd name="connsiteY1" fmla="*/ 409585 h 514360"/>
                <a:gd name="connsiteX2" fmla="*/ 52909 w 688702"/>
                <a:gd name="connsiteY2" fmla="*/ 271473 h 514360"/>
                <a:gd name="connsiteX3" fmla="*/ 224359 w 688702"/>
                <a:gd name="connsiteY3" fmla="*/ 76210 h 514360"/>
                <a:gd name="connsiteX4" fmla="*/ 345803 w 688702"/>
                <a:gd name="connsiteY4" fmla="*/ 21441 h 514360"/>
                <a:gd name="connsiteX5" fmla="*/ 605360 w 688702"/>
                <a:gd name="connsiteY5" fmla="*/ 11 h 514360"/>
                <a:gd name="connsiteX6" fmla="*/ 688702 w 688702"/>
                <a:gd name="connsiteY6" fmla="*/ 19060 h 514360"/>
                <a:gd name="connsiteX0" fmla="*/ 219265 w 688370"/>
                <a:gd name="connsiteY0" fmla="*/ 514360 h 514360"/>
                <a:gd name="connsiteX1" fmla="*/ 9715 w 688370"/>
                <a:gd name="connsiteY1" fmla="*/ 409585 h 514360"/>
                <a:gd name="connsiteX2" fmla="*/ 52577 w 688370"/>
                <a:gd name="connsiteY2" fmla="*/ 271473 h 514360"/>
                <a:gd name="connsiteX3" fmla="*/ 209740 w 688370"/>
                <a:gd name="connsiteY3" fmla="*/ 90497 h 514360"/>
                <a:gd name="connsiteX4" fmla="*/ 345471 w 688370"/>
                <a:gd name="connsiteY4" fmla="*/ 21441 h 514360"/>
                <a:gd name="connsiteX5" fmla="*/ 605028 w 688370"/>
                <a:gd name="connsiteY5" fmla="*/ 11 h 514360"/>
                <a:gd name="connsiteX6" fmla="*/ 688370 w 688370"/>
                <a:gd name="connsiteY6" fmla="*/ 19060 h 514360"/>
                <a:gd name="connsiteX0" fmla="*/ 219265 w 688370"/>
                <a:gd name="connsiteY0" fmla="*/ 516738 h 516738"/>
                <a:gd name="connsiteX1" fmla="*/ 9715 w 688370"/>
                <a:gd name="connsiteY1" fmla="*/ 411963 h 516738"/>
                <a:gd name="connsiteX2" fmla="*/ 52577 w 688370"/>
                <a:gd name="connsiteY2" fmla="*/ 273851 h 516738"/>
                <a:gd name="connsiteX3" fmla="*/ 209740 w 688370"/>
                <a:gd name="connsiteY3" fmla="*/ 92875 h 516738"/>
                <a:gd name="connsiteX4" fmla="*/ 345471 w 688370"/>
                <a:gd name="connsiteY4" fmla="*/ 23819 h 516738"/>
                <a:gd name="connsiteX5" fmla="*/ 512160 w 688370"/>
                <a:gd name="connsiteY5" fmla="*/ 8 h 516738"/>
                <a:gd name="connsiteX6" fmla="*/ 688370 w 688370"/>
                <a:gd name="connsiteY6" fmla="*/ 21438 h 516738"/>
                <a:gd name="connsiteX0" fmla="*/ 219265 w 688370"/>
                <a:gd name="connsiteY0" fmla="*/ 519118 h 519118"/>
                <a:gd name="connsiteX1" fmla="*/ 9715 w 688370"/>
                <a:gd name="connsiteY1" fmla="*/ 414343 h 519118"/>
                <a:gd name="connsiteX2" fmla="*/ 52577 w 688370"/>
                <a:gd name="connsiteY2" fmla="*/ 276231 h 519118"/>
                <a:gd name="connsiteX3" fmla="*/ 209740 w 688370"/>
                <a:gd name="connsiteY3" fmla="*/ 95255 h 519118"/>
                <a:gd name="connsiteX4" fmla="*/ 345471 w 688370"/>
                <a:gd name="connsiteY4" fmla="*/ 26199 h 519118"/>
                <a:gd name="connsiteX5" fmla="*/ 478823 w 688370"/>
                <a:gd name="connsiteY5" fmla="*/ 7 h 519118"/>
                <a:gd name="connsiteX6" fmla="*/ 688370 w 688370"/>
                <a:gd name="connsiteY6" fmla="*/ 23818 h 519118"/>
                <a:gd name="connsiteX0" fmla="*/ 219265 w 526445"/>
                <a:gd name="connsiteY0" fmla="*/ 521493 h 521493"/>
                <a:gd name="connsiteX1" fmla="*/ 9715 w 526445"/>
                <a:gd name="connsiteY1" fmla="*/ 416718 h 521493"/>
                <a:gd name="connsiteX2" fmla="*/ 52577 w 526445"/>
                <a:gd name="connsiteY2" fmla="*/ 278606 h 521493"/>
                <a:gd name="connsiteX3" fmla="*/ 209740 w 526445"/>
                <a:gd name="connsiteY3" fmla="*/ 97630 h 521493"/>
                <a:gd name="connsiteX4" fmla="*/ 345471 w 526445"/>
                <a:gd name="connsiteY4" fmla="*/ 28574 h 521493"/>
                <a:gd name="connsiteX5" fmla="*/ 478823 w 526445"/>
                <a:gd name="connsiteY5" fmla="*/ 2382 h 521493"/>
                <a:gd name="connsiteX6" fmla="*/ 526445 w 526445"/>
                <a:gd name="connsiteY6" fmla="*/ 7143 h 521493"/>
                <a:gd name="connsiteX0" fmla="*/ 219265 w 526445"/>
                <a:gd name="connsiteY0" fmla="*/ 519151 h 519151"/>
                <a:gd name="connsiteX1" fmla="*/ 9715 w 526445"/>
                <a:gd name="connsiteY1" fmla="*/ 414376 h 519151"/>
                <a:gd name="connsiteX2" fmla="*/ 52577 w 526445"/>
                <a:gd name="connsiteY2" fmla="*/ 276264 h 519151"/>
                <a:gd name="connsiteX3" fmla="*/ 209740 w 526445"/>
                <a:gd name="connsiteY3" fmla="*/ 95288 h 519151"/>
                <a:gd name="connsiteX4" fmla="*/ 345471 w 526445"/>
                <a:gd name="connsiteY4" fmla="*/ 26232 h 519151"/>
                <a:gd name="connsiteX5" fmla="*/ 428817 w 526445"/>
                <a:gd name="connsiteY5" fmla="*/ 4803 h 519151"/>
                <a:gd name="connsiteX6" fmla="*/ 526445 w 526445"/>
                <a:gd name="connsiteY6" fmla="*/ 4801 h 519151"/>
                <a:gd name="connsiteX0" fmla="*/ 219265 w 526445"/>
                <a:gd name="connsiteY0" fmla="*/ 519151 h 519151"/>
                <a:gd name="connsiteX1" fmla="*/ 9715 w 526445"/>
                <a:gd name="connsiteY1" fmla="*/ 414376 h 519151"/>
                <a:gd name="connsiteX2" fmla="*/ 52577 w 526445"/>
                <a:gd name="connsiteY2" fmla="*/ 276264 h 519151"/>
                <a:gd name="connsiteX3" fmla="*/ 209740 w 526445"/>
                <a:gd name="connsiteY3" fmla="*/ 95288 h 519151"/>
                <a:gd name="connsiteX4" fmla="*/ 335946 w 526445"/>
                <a:gd name="connsiteY4" fmla="*/ 26232 h 519151"/>
                <a:gd name="connsiteX5" fmla="*/ 428817 w 526445"/>
                <a:gd name="connsiteY5" fmla="*/ 4803 h 519151"/>
                <a:gd name="connsiteX6" fmla="*/ 526445 w 526445"/>
                <a:gd name="connsiteY6" fmla="*/ 4801 h 51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445" h="519151">
                  <a:moveTo>
                    <a:pt x="219265" y="519151"/>
                  </a:moveTo>
                  <a:cubicBezTo>
                    <a:pt x="128380" y="487004"/>
                    <a:pt x="37496" y="454857"/>
                    <a:pt x="9715" y="414376"/>
                  </a:cubicBezTo>
                  <a:cubicBezTo>
                    <a:pt x="-18066" y="373895"/>
                    <a:pt x="19240" y="329445"/>
                    <a:pt x="52577" y="276264"/>
                  </a:cubicBezTo>
                  <a:cubicBezTo>
                    <a:pt x="85914" y="223083"/>
                    <a:pt x="162512" y="136960"/>
                    <a:pt x="209740" y="95288"/>
                  </a:cubicBezTo>
                  <a:cubicBezTo>
                    <a:pt x="256968" y="53616"/>
                    <a:pt x="299433" y="41313"/>
                    <a:pt x="335946" y="26232"/>
                  </a:cubicBezTo>
                  <a:cubicBezTo>
                    <a:pt x="372459" y="11151"/>
                    <a:pt x="397067" y="8375"/>
                    <a:pt x="428817" y="4803"/>
                  </a:cubicBezTo>
                  <a:cubicBezTo>
                    <a:pt x="460567" y="1231"/>
                    <a:pt x="515729" y="-3930"/>
                    <a:pt x="526445" y="4801"/>
                  </a:cubicBezTo>
                </a:path>
              </a:pathLst>
            </a:custGeom>
            <a:noFill/>
            <a:ln w="28575">
              <a:solidFill>
                <a:srgbClr val="88A4D4"/>
              </a:solidFill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9" name="任意多边形 1518"/>
            <p:cNvSpPr/>
            <p:nvPr/>
          </p:nvSpPr>
          <p:spPr>
            <a:xfrm>
              <a:off x="8196274" y="4938136"/>
              <a:ext cx="361316" cy="275869"/>
            </a:xfrm>
            <a:custGeom>
              <a:avLst/>
              <a:gdLst>
                <a:gd name="connsiteX0" fmla="*/ 217861 w 794123"/>
                <a:gd name="connsiteY0" fmla="*/ 424116 h 424116"/>
                <a:gd name="connsiteX1" fmla="*/ 94036 w 794123"/>
                <a:gd name="connsiteY1" fmla="*/ 374110 h 424116"/>
                <a:gd name="connsiteX2" fmla="*/ 8311 w 794123"/>
                <a:gd name="connsiteY2" fmla="*/ 316960 h 424116"/>
                <a:gd name="connsiteX3" fmla="*/ 15455 w 794123"/>
                <a:gd name="connsiteY3" fmla="*/ 257428 h 424116"/>
                <a:gd name="connsiteX4" fmla="*/ 115467 w 794123"/>
                <a:gd name="connsiteY4" fmla="*/ 97885 h 424116"/>
                <a:gd name="connsiteX5" fmla="*/ 275011 w 794123"/>
                <a:gd name="connsiteY5" fmla="*/ 2635 h 424116"/>
                <a:gd name="connsiteX6" fmla="*/ 479798 w 794123"/>
                <a:gd name="connsiteY6" fmla="*/ 38353 h 424116"/>
                <a:gd name="connsiteX7" fmla="*/ 706017 w 794123"/>
                <a:gd name="connsiteY7" fmla="*/ 159797 h 424116"/>
                <a:gd name="connsiteX8" fmla="*/ 794123 w 794123"/>
                <a:gd name="connsiteY8" fmla="*/ 207422 h 424116"/>
                <a:gd name="connsiteX0" fmla="*/ 213784 w 790046"/>
                <a:gd name="connsiteY0" fmla="*/ 424116 h 424116"/>
                <a:gd name="connsiteX1" fmla="*/ 89959 w 790046"/>
                <a:gd name="connsiteY1" fmla="*/ 374110 h 424116"/>
                <a:gd name="connsiteX2" fmla="*/ 4234 w 790046"/>
                <a:gd name="connsiteY2" fmla="*/ 316960 h 424116"/>
                <a:gd name="connsiteX3" fmla="*/ 23284 w 790046"/>
                <a:gd name="connsiteY3" fmla="*/ 233616 h 424116"/>
                <a:gd name="connsiteX4" fmla="*/ 111390 w 790046"/>
                <a:gd name="connsiteY4" fmla="*/ 97885 h 424116"/>
                <a:gd name="connsiteX5" fmla="*/ 270934 w 790046"/>
                <a:gd name="connsiteY5" fmla="*/ 2635 h 424116"/>
                <a:gd name="connsiteX6" fmla="*/ 475721 w 790046"/>
                <a:gd name="connsiteY6" fmla="*/ 38353 h 424116"/>
                <a:gd name="connsiteX7" fmla="*/ 701940 w 790046"/>
                <a:gd name="connsiteY7" fmla="*/ 159797 h 424116"/>
                <a:gd name="connsiteX8" fmla="*/ 790046 w 790046"/>
                <a:gd name="connsiteY8" fmla="*/ 207422 h 424116"/>
                <a:gd name="connsiteX0" fmla="*/ 214038 w 790300"/>
                <a:gd name="connsiteY0" fmla="*/ 423973 h 423973"/>
                <a:gd name="connsiteX1" fmla="*/ 90213 w 790300"/>
                <a:gd name="connsiteY1" fmla="*/ 373967 h 423973"/>
                <a:gd name="connsiteX2" fmla="*/ 4488 w 790300"/>
                <a:gd name="connsiteY2" fmla="*/ 316817 h 423973"/>
                <a:gd name="connsiteX3" fmla="*/ 23538 w 790300"/>
                <a:gd name="connsiteY3" fmla="*/ 233473 h 423973"/>
                <a:gd name="connsiteX4" fmla="*/ 121169 w 790300"/>
                <a:gd name="connsiteY4" fmla="*/ 95360 h 423973"/>
                <a:gd name="connsiteX5" fmla="*/ 271188 w 790300"/>
                <a:gd name="connsiteY5" fmla="*/ 2492 h 423973"/>
                <a:gd name="connsiteX6" fmla="*/ 475975 w 790300"/>
                <a:gd name="connsiteY6" fmla="*/ 38210 h 423973"/>
                <a:gd name="connsiteX7" fmla="*/ 702194 w 790300"/>
                <a:gd name="connsiteY7" fmla="*/ 159654 h 423973"/>
                <a:gd name="connsiteX8" fmla="*/ 790300 w 790300"/>
                <a:gd name="connsiteY8" fmla="*/ 207279 h 423973"/>
                <a:gd name="connsiteX0" fmla="*/ 214038 w 790300"/>
                <a:gd name="connsiteY0" fmla="*/ 429653 h 429653"/>
                <a:gd name="connsiteX1" fmla="*/ 90213 w 790300"/>
                <a:gd name="connsiteY1" fmla="*/ 379647 h 429653"/>
                <a:gd name="connsiteX2" fmla="*/ 4488 w 790300"/>
                <a:gd name="connsiteY2" fmla="*/ 322497 h 429653"/>
                <a:gd name="connsiteX3" fmla="*/ 23538 w 790300"/>
                <a:gd name="connsiteY3" fmla="*/ 239153 h 429653"/>
                <a:gd name="connsiteX4" fmla="*/ 121169 w 790300"/>
                <a:gd name="connsiteY4" fmla="*/ 101040 h 429653"/>
                <a:gd name="connsiteX5" fmla="*/ 271188 w 790300"/>
                <a:gd name="connsiteY5" fmla="*/ 8172 h 429653"/>
                <a:gd name="connsiteX6" fmla="*/ 395013 w 790300"/>
                <a:gd name="connsiteY6" fmla="*/ 22459 h 429653"/>
                <a:gd name="connsiteX7" fmla="*/ 702194 w 790300"/>
                <a:gd name="connsiteY7" fmla="*/ 165334 h 429653"/>
                <a:gd name="connsiteX8" fmla="*/ 790300 w 790300"/>
                <a:gd name="connsiteY8" fmla="*/ 212959 h 429653"/>
                <a:gd name="connsiteX0" fmla="*/ 214038 w 790300"/>
                <a:gd name="connsiteY0" fmla="*/ 425068 h 425068"/>
                <a:gd name="connsiteX1" fmla="*/ 90213 w 790300"/>
                <a:gd name="connsiteY1" fmla="*/ 375062 h 425068"/>
                <a:gd name="connsiteX2" fmla="*/ 4488 w 790300"/>
                <a:gd name="connsiteY2" fmla="*/ 317912 h 425068"/>
                <a:gd name="connsiteX3" fmla="*/ 23538 w 790300"/>
                <a:gd name="connsiteY3" fmla="*/ 234568 h 425068"/>
                <a:gd name="connsiteX4" fmla="*/ 121169 w 790300"/>
                <a:gd name="connsiteY4" fmla="*/ 96455 h 425068"/>
                <a:gd name="connsiteX5" fmla="*/ 249757 w 790300"/>
                <a:gd name="connsiteY5" fmla="*/ 10731 h 425068"/>
                <a:gd name="connsiteX6" fmla="*/ 395013 w 790300"/>
                <a:gd name="connsiteY6" fmla="*/ 17874 h 425068"/>
                <a:gd name="connsiteX7" fmla="*/ 702194 w 790300"/>
                <a:gd name="connsiteY7" fmla="*/ 160749 h 425068"/>
                <a:gd name="connsiteX8" fmla="*/ 790300 w 790300"/>
                <a:gd name="connsiteY8" fmla="*/ 208374 h 425068"/>
                <a:gd name="connsiteX0" fmla="*/ 214038 w 790300"/>
                <a:gd name="connsiteY0" fmla="*/ 419771 h 419771"/>
                <a:gd name="connsiteX1" fmla="*/ 90213 w 790300"/>
                <a:gd name="connsiteY1" fmla="*/ 369765 h 419771"/>
                <a:gd name="connsiteX2" fmla="*/ 4488 w 790300"/>
                <a:gd name="connsiteY2" fmla="*/ 312615 h 419771"/>
                <a:gd name="connsiteX3" fmla="*/ 23538 w 790300"/>
                <a:gd name="connsiteY3" fmla="*/ 229271 h 419771"/>
                <a:gd name="connsiteX4" fmla="*/ 121169 w 790300"/>
                <a:gd name="connsiteY4" fmla="*/ 91158 h 419771"/>
                <a:gd name="connsiteX5" fmla="*/ 249757 w 790300"/>
                <a:gd name="connsiteY5" fmla="*/ 5434 h 419771"/>
                <a:gd name="connsiteX6" fmla="*/ 395013 w 790300"/>
                <a:gd name="connsiteY6" fmla="*/ 12577 h 419771"/>
                <a:gd name="connsiteX7" fmla="*/ 480738 w 790300"/>
                <a:gd name="connsiteY7" fmla="*/ 43533 h 419771"/>
                <a:gd name="connsiteX8" fmla="*/ 790300 w 790300"/>
                <a:gd name="connsiteY8" fmla="*/ 203077 h 419771"/>
                <a:gd name="connsiteX0" fmla="*/ 214038 w 790300"/>
                <a:gd name="connsiteY0" fmla="*/ 419771 h 419771"/>
                <a:gd name="connsiteX1" fmla="*/ 90213 w 790300"/>
                <a:gd name="connsiteY1" fmla="*/ 369765 h 419771"/>
                <a:gd name="connsiteX2" fmla="*/ 4488 w 790300"/>
                <a:gd name="connsiteY2" fmla="*/ 312615 h 419771"/>
                <a:gd name="connsiteX3" fmla="*/ 23538 w 790300"/>
                <a:gd name="connsiteY3" fmla="*/ 229271 h 419771"/>
                <a:gd name="connsiteX4" fmla="*/ 121169 w 790300"/>
                <a:gd name="connsiteY4" fmla="*/ 91158 h 419771"/>
                <a:gd name="connsiteX5" fmla="*/ 249757 w 790300"/>
                <a:gd name="connsiteY5" fmla="*/ 5434 h 419771"/>
                <a:gd name="connsiteX6" fmla="*/ 378344 w 790300"/>
                <a:gd name="connsiteY6" fmla="*/ 12577 h 419771"/>
                <a:gd name="connsiteX7" fmla="*/ 480738 w 790300"/>
                <a:gd name="connsiteY7" fmla="*/ 43533 h 419771"/>
                <a:gd name="connsiteX8" fmla="*/ 790300 w 790300"/>
                <a:gd name="connsiteY8" fmla="*/ 203077 h 419771"/>
                <a:gd name="connsiteX0" fmla="*/ 214038 w 549793"/>
                <a:gd name="connsiteY0" fmla="*/ 419771 h 419771"/>
                <a:gd name="connsiteX1" fmla="*/ 90213 w 549793"/>
                <a:gd name="connsiteY1" fmla="*/ 369765 h 419771"/>
                <a:gd name="connsiteX2" fmla="*/ 4488 w 549793"/>
                <a:gd name="connsiteY2" fmla="*/ 312615 h 419771"/>
                <a:gd name="connsiteX3" fmla="*/ 23538 w 549793"/>
                <a:gd name="connsiteY3" fmla="*/ 229271 h 419771"/>
                <a:gd name="connsiteX4" fmla="*/ 121169 w 549793"/>
                <a:gd name="connsiteY4" fmla="*/ 91158 h 419771"/>
                <a:gd name="connsiteX5" fmla="*/ 249757 w 549793"/>
                <a:gd name="connsiteY5" fmla="*/ 5434 h 419771"/>
                <a:gd name="connsiteX6" fmla="*/ 378344 w 549793"/>
                <a:gd name="connsiteY6" fmla="*/ 12577 h 419771"/>
                <a:gd name="connsiteX7" fmla="*/ 480738 w 549793"/>
                <a:gd name="connsiteY7" fmla="*/ 43533 h 419771"/>
                <a:gd name="connsiteX8" fmla="*/ 549793 w 549793"/>
                <a:gd name="connsiteY8" fmla="*/ 79252 h 41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793" h="419771">
                  <a:moveTo>
                    <a:pt x="214038" y="419771"/>
                  </a:moveTo>
                  <a:cubicBezTo>
                    <a:pt x="169588" y="403697"/>
                    <a:pt x="125138" y="387624"/>
                    <a:pt x="90213" y="369765"/>
                  </a:cubicBezTo>
                  <a:cubicBezTo>
                    <a:pt x="55288" y="351906"/>
                    <a:pt x="15601" y="336031"/>
                    <a:pt x="4488" y="312615"/>
                  </a:cubicBezTo>
                  <a:cubicBezTo>
                    <a:pt x="-6625" y="289199"/>
                    <a:pt x="4091" y="266181"/>
                    <a:pt x="23538" y="229271"/>
                  </a:cubicBezTo>
                  <a:cubicBezTo>
                    <a:pt x="42985" y="192362"/>
                    <a:pt x="83466" y="128464"/>
                    <a:pt x="121169" y="91158"/>
                  </a:cubicBezTo>
                  <a:cubicBezTo>
                    <a:pt x="158872" y="53852"/>
                    <a:pt x="206895" y="18531"/>
                    <a:pt x="249757" y="5434"/>
                  </a:cubicBezTo>
                  <a:cubicBezTo>
                    <a:pt x="292619" y="-7663"/>
                    <a:pt x="339847" y="6227"/>
                    <a:pt x="378344" y="12577"/>
                  </a:cubicBezTo>
                  <a:cubicBezTo>
                    <a:pt x="416841" y="18927"/>
                    <a:pt x="452163" y="32421"/>
                    <a:pt x="480738" y="43533"/>
                  </a:cubicBezTo>
                  <a:cubicBezTo>
                    <a:pt x="509313" y="54645"/>
                    <a:pt x="520424" y="63377"/>
                    <a:pt x="549793" y="79252"/>
                  </a:cubicBezTo>
                </a:path>
              </a:pathLst>
            </a:custGeom>
            <a:noFill/>
            <a:ln w="28575">
              <a:solidFill>
                <a:srgbClr val="88A4D4"/>
              </a:solidFill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20" name="组合 1519"/>
            <p:cNvGrpSpPr>
              <a:grpSpLocks noChangeAspect="1"/>
            </p:cNvGrpSpPr>
            <p:nvPr/>
          </p:nvGrpSpPr>
          <p:grpSpPr>
            <a:xfrm rot="17820000" flipV="1">
              <a:off x="8757862" y="4443689"/>
              <a:ext cx="520493" cy="1194478"/>
              <a:chOff x="2866471" y="1831504"/>
              <a:chExt cx="1534588" cy="3521742"/>
            </a:xfrm>
          </p:grpSpPr>
          <p:sp>
            <p:nvSpPr>
              <p:cNvPr id="1521" name="任意多边形 1520"/>
              <p:cNvSpPr/>
              <p:nvPr/>
            </p:nvSpPr>
            <p:spPr>
              <a:xfrm rot="12420000" flipV="1">
                <a:off x="3825059" y="1934211"/>
                <a:ext cx="576000" cy="139141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  <a:gd name="connsiteX0" fmla="*/ 24836 w 376030"/>
                  <a:gd name="connsiteY0" fmla="*/ 64562 h 128911"/>
                  <a:gd name="connsiteX1" fmla="*/ 110560 w 376030"/>
                  <a:gd name="connsiteY1" fmla="*/ 78851 h 128911"/>
                  <a:gd name="connsiteX2" fmla="*/ 210573 w 376030"/>
                  <a:gd name="connsiteY2" fmla="*/ 31226 h 128911"/>
                  <a:gd name="connsiteX3" fmla="*/ 301060 w 376030"/>
                  <a:gd name="connsiteY3" fmla="*/ 2651 h 128911"/>
                  <a:gd name="connsiteX4" fmla="*/ 362973 w 376030"/>
                  <a:gd name="connsiteY4" fmla="*/ 5031 h 128911"/>
                  <a:gd name="connsiteX5" fmla="*/ 372497 w 376030"/>
                  <a:gd name="connsiteY5" fmla="*/ 35987 h 128911"/>
                  <a:gd name="connsiteX6" fmla="*/ 317729 w 376030"/>
                  <a:gd name="connsiteY6" fmla="*/ 47894 h 128911"/>
                  <a:gd name="connsiteX7" fmla="*/ 220098 w 376030"/>
                  <a:gd name="connsiteY7" fmla="*/ 76470 h 128911"/>
                  <a:gd name="connsiteX8" fmla="*/ 124848 w 376030"/>
                  <a:gd name="connsiteY8" fmla="*/ 119332 h 128911"/>
                  <a:gd name="connsiteX9" fmla="*/ 51030 w 376030"/>
                  <a:gd name="connsiteY9" fmla="*/ 128858 h 128911"/>
                  <a:gd name="connsiteX10" fmla="*/ 1023 w 376030"/>
                  <a:gd name="connsiteY10" fmla="*/ 116950 h 128911"/>
                  <a:gd name="connsiteX11" fmla="*/ 24836 w 376030"/>
                  <a:gd name="connsiteY11" fmla="*/ 64562 h 128911"/>
                  <a:gd name="connsiteX0" fmla="*/ 9681 w 360875"/>
                  <a:gd name="connsiteY0" fmla="*/ 64562 h 129601"/>
                  <a:gd name="connsiteX1" fmla="*/ 95405 w 360875"/>
                  <a:gd name="connsiteY1" fmla="*/ 78851 h 129601"/>
                  <a:gd name="connsiteX2" fmla="*/ 195418 w 360875"/>
                  <a:gd name="connsiteY2" fmla="*/ 31226 h 129601"/>
                  <a:gd name="connsiteX3" fmla="*/ 285905 w 360875"/>
                  <a:gd name="connsiteY3" fmla="*/ 2651 h 129601"/>
                  <a:gd name="connsiteX4" fmla="*/ 347818 w 360875"/>
                  <a:gd name="connsiteY4" fmla="*/ 5031 h 129601"/>
                  <a:gd name="connsiteX5" fmla="*/ 357342 w 360875"/>
                  <a:gd name="connsiteY5" fmla="*/ 35987 h 129601"/>
                  <a:gd name="connsiteX6" fmla="*/ 302574 w 360875"/>
                  <a:gd name="connsiteY6" fmla="*/ 47894 h 129601"/>
                  <a:gd name="connsiteX7" fmla="*/ 204943 w 360875"/>
                  <a:gd name="connsiteY7" fmla="*/ 76470 h 129601"/>
                  <a:gd name="connsiteX8" fmla="*/ 109693 w 360875"/>
                  <a:gd name="connsiteY8" fmla="*/ 119332 h 129601"/>
                  <a:gd name="connsiteX9" fmla="*/ 35875 w 360875"/>
                  <a:gd name="connsiteY9" fmla="*/ 128858 h 129601"/>
                  <a:gd name="connsiteX10" fmla="*/ 4918 w 360875"/>
                  <a:gd name="connsiteY10" fmla="*/ 121713 h 129601"/>
                  <a:gd name="connsiteX11" fmla="*/ 9681 w 360875"/>
                  <a:gd name="connsiteY11" fmla="*/ 64562 h 129601"/>
                  <a:gd name="connsiteX0" fmla="*/ 6724 w 357918"/>
                  <a:gd name="connsiteY0" fmla="*/ 64562 h 129601"/>
                  <a:gd name="connsiteX1" fmla="*/ 35653 w 357918"/>
                  <a:gd name="connsiteY1" fmla="*/ 80607 h 129601"/>
                  <a:gd name="connsiteX2" fmla="*/ 92448 w 357918"/>
                  <a:gd name="connsiteY2" fmla="*/ 78851 h 129601"/>
                  <a:gd name="connsiteX3" fmla="*/ 192461 w 357918"/>
                  <a:gd name="connsiteY3" fmla="*/ 31226 h 129601"/>
                  <a:gd name="connsiteX4" fmla="*/ 282948 w 357918"/>
                  <a:gd name="connsiteY4" fmla="*/ 2651 h 129601"/>
                  <a:gd name="connsiteX5" fmla="*/ 344861 w 357918"/>
                  <a:gd name="connsiteY5" fmla="*/ 5031 h 129601"/>
                  <a:gd name="connsiteX6" fmla="*/ 354385 w 357918"/>
                  <a:gd name="connsiteY6" fmla="*/ 35987 h 129601"/>
                  <a:gd name="connsiteX7" fmla="*/ 299617 w 357918"/>
                  <a:gd name="connsiteY7" fmla="*/ 47894 h 129601"/>
                  <a:gd name="connsiteX8" fmla="*/ 201986 w 357918"/>
                  <a:gd name="connsiteY8" fmla="*/ 76470 h 129601"/>
                  <a:gd name="connsiteX9" fmla="*/ 106736 w 357918"/>
                  <a:gd name="connsiteY9" fmla="*/ 119332 h 129601"/>
                  <a:gd name="connsiteX10" fmla="*/ 32918 w 357918"/>
                  <a:gd name="connsiteY10" fmla="*/ 128858 h 129601"/>
                  <a:gd name="connsiteX11" fmla="*/ 1961 w 357918"/>
                  <a:gd name="connsiteY11" fmla="*/ 121713 h 129601"/>
                  <a:gd name="connsiteX12" fmla="*/ 6724 w 357918"/>
                  <a:gd name="connsiteY12" fmla="*/ 64562 h 129601"/>
                  <a:gd name="connsiteX0" fmla="*/ 6724 w 359856"/>
                  <a:gd name="connsiteY0" fmla="*/ 65205 h 130244"/>
                  <a:gd name="connsiteX1" fmla="*/ 35653 w 359856"/>
                  <a:gd name="connsiteY1" fmla="*/ 81250 h 130244"/>
                  <a:gd name="connsiteX2" fmla="*/ 92448 w 359856"/>
                  <a:gd name="connsiteY2" fmla="*/ 79494 h 130244"/>
                  <a:gd name="connsiteX3" fmla="*/ 192461 w 359856"/>
                  <a:gd name="connsiteY3" fmla="*/ 31869 h 130244"/>
                  <a:gd name="connsiteX4" fmla="*/ 282948 w 359856"/>
                  <a:gd name="connsiteY4" fmla="*/ 3294 h 130244"/>
                  <a:gd name="connsiteX5" fmla="*/ 344861 w 359856"/>
                  <a:gd name="connsiteY5" fmla="*/ 5674 h 130244"/>
                  <a:gd name="connsiteX6" fmla="*/ 356766 w 359856"/>
                  <a:gd name="connsiteY6" fmla="*/ 48536 h 130244"/>
                  <a:gd name="connsiteX7" fmla="*/ 299617 w 359856"/>
                  <a:gd name="connsiteY7" fmla="*/ 48537 h 130244"/>
                  <a:gd name="connsiteX8" fmla="*/ 201986 w 359856"/>
                  <a:gd name="connsiteY8" fmla="*/ 77113 h 130244"/>
                  <a:gd name="connsiteX9" fmla="*/ 106736 w 359856"/>
                  <a:gd name="connsiteY9" fmla="*/ 119975 h 130244"/>
                  <a:gd name="connsiteX10" fmla="*/ 32918 w 359856"/>
                  <a:gd name="connsiteY10" fmla="*/ 129501 h 130244"/>
                  <a:gd name="connsiteX11" fmla="*/ 1961 w 359856"/>
                  <a:gd name="connsiteY11" fmla="*/ 122356 h 130244"/>
                  <a:gd name="connsiteX12" fmla="*/ 6724 w 359856"/>
                  <a:gd name="connsiteY12" fmla="*/ 65205 h 130244"/>
                  <a:gd name="connsiteX0" fmla="*/ 6724 w 359856"/>
                  <a:gd name="connsiteY0" fmla="*/ 65205 h 129527"/>
                  <a:gd name="connsiteX1" fmla="*/ 35653 w 359856"/>
                  <a:gd name="connsiteY1" fmla="*/ 81250 h 129527"/>
                  <a:gd name="connsiteX2" fmla="*/ 92448 w 359856"/>
                  <a:gd name="connsiteY2" fmla="*/ 79494 h 129527"/>
                  <a:gd name="connsiteX3" fmla="*/ 192461 w 359856"/>
                  <a:gd name="connsiteY3" fmla="*/ 31869 h 129527"/>
                  <a:gd name="connsiteX4" fmla="*/ 282948 w 359856"/>
                  <a:gd name="connsiteY4" fmla="*/ 3294 h 129527"/>
                  <a:gd name="connsiteX5" fmla="*/ 344861 w 359856"/>
                  <a:gd name="connsiteY5" fmla="*/ 5674 h 129527"/>
                  <a:gd name="connsiteX6" fmla="*/ 356766 w 359856"/>
                  <a:gd name="connsiteY6" fmla="*/ 48536 h 129527"/>
                  <a:gd name="connsiteX7" fmla="*/ 299617 w 359856"/>
                  <a:gd name="connsiteY7" fmla="*/ 48537 h 129527"/>
                  <a:gd name="connsiteX8" fmla="*/ 201986 w 359856"/>
                  <a:gd name="connsiteY8" fmla="*/ 77113 h 129527"/>
                  <a:gd name="connsiteX9" fmla="*/ 106736 w 359856"/>
                  <a:gd name="connsiteY9" fmla="*/ 119975 h 129527"/>
                  <a:gd name="connsiteX10" fmla="*/ 32918 w 359856"/>
                  <a:gd name="connsiteY10" fmla="*/ 129501 h 129527"/>
                  <a:gd name="connsiteX11" fmla="*/ 1961 w 359856"/>
                  <a:gd name="connsiteY11" fmla="*/ 115213 h 129527"/>
                  <a:gd name="connsiteX12" fmla="*/ 6724 w 359856"/>
                  <a:gd name="connsiteY12" fmla="*/ 65205 h 129527"/>
                  <a:gd name="connsiteX0" fmla="*/ 16949 w 358175"/>
                  <a:gd name="connsiteY0" fmla="*/ 58061 h 129536"/>
                  <a:gd name="connsiteX1" fmla="*/ 33972 w 358175"/>
                  <a:gd name="connsiteY1" fmla="*/ 81250 h 129536"/>
                  <a:gd name="connsiteX2" fmla="*/ 90767 w 358175"/>
                  <a:gd name="connsiteY2" fmla="*/ 79494 h 129536"/>
                  <a:gd name="connsiteX3" fmla="*/ 190780 w 358175"/>
                  <a:gd name="connsiteY3" fmla="*/ 31869 h 129536"/>
                  <a:gd name="connsiteX4" fmla="*/ 281267 w 358175"/>
                  <a:gd name="connsiteY4" fmla="*/ 3294 h 129536"/>
                  <a:gd name="connsiteX5" fmla="*/ 343180 w 358175"/>
                  <a:gd name="connsiteY5" fmla="*/ 5674 h 129536"/>
                  <a:gd name="connsiteX6" fmla="*/ 355085 w 358175"/>
                  <a:gd name="connsiteY6" fmla="*/ 48536 h 129536"/>
                  <a:gd name="connsiteX7" fmla="*/ 297936 w 358175"/>
                  <a:gd name="connsiteY7" fmla="*/ 48537 h 129536"/>
                  <a:gd name="connsiteX8" fmla="*/ 200305 w 358175"/>
                  <a:gd name="connsiteY8" fmla="*/ 77113 h 129536"/>
                  <a:gd name="connsiteX9" fmla="*/ 105055 w 358175"/>
                  <a:gd name="connsiteY9" fmla="*/ 119975 h 129536"/>
                  <a:gd name="connsiteX10" fmla="*/ 31237 w 358175"/>
                  <a:gd name="connsiteY10" fmla="*/ 129501 h 129536"/>
                  <a:gd name="connsiteX11" fmla="*/ 280 w 358175"/>
                  <a:gd name="connsiteY11" fmla="*/ 115213 h 129536"/>
                  <a:gd name="connsiteX12" fmla="*/ 16949 w 358175"/>
                  <a:gd name="connsiteY12" fmla="*/ 58061 h 129536"/>
                  <a:gd name="connsiteX0" fmla="*/ 12541 w 358530"/>
                  <a:gd name="connsiteY0" fmla="*/ 55679 h 129541"/>
                  <a:gd name="connsiteX1" fmla="*/ 34327 w 358530"/>
                  <a:gd name="connsiteY1" fmla="*/ 81250 h 129541"/>
                  <a:gd name="connsiteX2" fmla="*/ 91122 w 358530"/>
                  <a:gd name="connsiteY2" fmla="*/ 79494 h 129541"/>
                  <a:gd name="connsiteX3" fmla="*/ 191135 w 358530"/>
                  <a:gd name="connsiteY3" fmla="*/ 31869 h 129541"/>
                  <a:gd name="connsiteX4" fmla="*/ 281622 w 358530"/>
                  <a:gd name="connsiteY4" fmla="*/ 3294 h 129541"/>
                  <a:gd name="connsiteX5" fmla="*/ 343535 w 358530"/>
                  <a:gd name="connsiteY5" fmla="*/ 5674 h 129541"/>
                  <a:gd name="connsiteX6" fmla="*/ 355440 w 358530"/>
                  <a:gd name="connsiteY6" fmla="*/ 48536 h 129541"/>
                  <a:gd name="connsiteX7" fmla="*/ 298291 w 358530"/>
                  <a:gd name="connsiteY7" fmla="*/ 48537 h 129541"/>
                  <a:gd name="connsiteX8" fmla="*/ 200660 w 358530"/>
                  <a:gd name="connsiteY8" fmla="*/ 77113 h 129541"/>
                  <a:gd name="connsiteX9" fmla="*/ 105410 w 358530"/>
                  <a:gd name="connsiteY9" fmla="*/ 119975 h 129541"/>
                  <a:gd name="connsiteX10" fmla="*/ 31592 w 358530"/>
                  <a:gd name="connsiteY10" fmla="*/ 129501 h 129541"/>
                  <a:gd name="connsiteX11" fmla="*/ 635 w 358530"/>
                  <a:gd name="connsiteY11" fmla="*/ 115213 h 129541"/>
                  <a:gd name="connsiteX12" fmla="*/ 12541 w 358530"/>
                  <a:gd name="connsiteY12" fmla="*/ 55679 h 129541"/>
                  <a:gd name="connsiteX0" fmla="*/ 2585 w 365243"/>
                  <a:gd name="connsiteY0" fmla="*/ 55679 h 129541"/>
                  <a:gd name="connsiteX1" fmla="*/ 41040 w 365243"/>
                  <a:gd name="connsiteY1" fmla="*/ 81250 h 129541"/>
                  <a:gd name="connsiteX2" fmla="*/ 97835 w 365243"/>
                  <a:gd name="connsiteY2" fmla="*/ 79494 h 129541"/>
                  <a:gd name="connsiteX3" fmla="*/ 197848 w 365243"/>
                  <a:gd name="connsiteY3" fmla="*/ 31869 h 129541"/>
                  <a:gd name="connsiteX4" fmla="*/ 288335 w 365243"/>
                  <a:gd name="connsiteY4" fmla="*/ 3294 h 129541"/>
                  <a:gd name="connsiteX5" fmla="*/ 350248 w 365243"/>
                  <a:gd name="connsiteY5" fmla="*/ 5674 h 129541"/>
                  <a:gd name="connsiteX6" fmla="*/ 362153 w 365243"/>
                  <a:gd name="connsiteY6" fmla="*/ 48536 h 129541"/>
                  <a:gd name="connsiteX7" fmla="*/ 305004 w 365243"/>
                  <a:gd name="connsiteY7" fmla="*/ 48537 h 129541"/>
                  <a:gd name="connsiteX8" fmla="*/ 207373 w 365243"/>
                  <a:gd name="connsiteY8" fmla="*/ 77113 h 129541"/>
                  <a:gd name="connsiteX9" fmla="*/ 112123 w 365243"/>
                  <a:gd name="connsiteY9" fmla="*/ 119975 h 129541"/>
                  <a:gd name="connsiteX10" fmla="*/ 38305 w 365243"/>
                  <a:gd name="connsiteY10" fmla="*/ 129501 h 129541"/>
                  <a:gd name="connsiteX11" fmla="*/ 7348 w 365243"/>
                  <a:gd name="connsiteY11" fmla="*/ 115213 h 129541"/>
                  <a:gd name="connsiteX12" fmla="*/ 2585 w 365243"/>
                  <a:gd name="connsiteY12" fmla="*/ 55679 h 129541"/>
                  <a:gd name="connsiteX0" fmla="*/ 2585 w 365243"/>
                  <a:gd name="connsiteY0" fmla="*/ 55679 h 129509"/>
                  <a:gd name="connsiteX1" fmla="*/ 41040 w 365243"/>
                  <a:gd name="connsiteY1" fmla="*/ 81250 h 129509"/>
                  <a:gd name="connsiteX2" fmla="*/ 97835 w 365243"/>
                  <a:gd name="connsiteY2" fmla="*/ 79494 h 129509"/>
                  <a:gd name="connsiteX3" fmla="*/ 197848 w 365243"/>
                  <a:gd name="connsiteY3" fmla="*/ 31869 h 129509"/>
                  <a:gd name="connsiteX4" fmla="*/ 288335 w 365243"/>
                  <a:gd name="connsiteY4" fmla="*/ 3294 h 129509"/>
                  <a:gd name="connsiteX5" fmla="*/ 350248 w 365243"/>
                  <a:gd name="connsiteY5" fmla="*/ 5674 h 129509"/>
                  <a:gd name="connsiteX6" fmla="*/ 362153 w 365243"/>
                  <a:gd name="connsiteY6" fmla="*/ 48536 h 129509"/>
                  <a:gd name="connsiteX7" fmla="*/ 305004 w 365243"/>
                  <a:gd name="connsiteY7" fmla="*/ 48537 h 129509"/>
                  <a:gd name="connsiteX8" fmla="*/ 207373 w 365243"/>
                  <a:gd name="connsiteY8" fmla="*/ 77113 h 129509"/>
                  <a:gd name="connsiteX9" fmla="*/ 112123 w 365243"/>
                  <a:gd name="connsiteY9" fmla="*/ 119975 h 129509"/>
                  <a:gd name="connsiteX10" fmla="*/ 38305 w 365243"/>
                  <a:gd name="connsiteY10" fmla="*/ 129501 h 129509"/>
                  <a:gd name="connsiteX11" fmla="*/ 7348 w 365243"/>
                  <a:gd name="connsiteY11" fmla="*/ 103306 h 129509"/>
                  <a:gd name="connsiteX12" fmla="*/ 2585 w 365243"/>
                  <a:gd name="connsiteY12" fmla="*/ 55679 h 129509"/>
                  <a:gd name="connsiteX0" fmla="*/ 2585 w 367269"/>
                  <a:gd name="connsiteY0" fmla="*/ 56405 h 130235"/>
                  <a:gd name="connsiteX1" fmla="*/ 41040 w 367269"/>
                  <a:gd name="connsiteY1" fmla="*/ 81976 h 130235"/>
                  <a:gd name="connsiteX2" fmla="*/ 97835 w 367269"/>
                  <a:gd name="connsiteY2" fmla="*/ 80220 h 130235"/>
                  <a:gd name="connsiteX3" fmla="*/ 197848 w 367269"/>
                  <a:gd name="connsiteY3" fmla="*/ 32595 h 130235"/>
                  <a:gd name="connsiteX4" fmla="*/ 288335 w 367269"/>
                  <a:gd name="connsiteY4" fmla="*/ 4020 h 130235"/>
                  <a:gd name="connsiteX5" fmla="*/ 350248 w 367269"/>
                  <a:gd name="connsiteY5" fmla="*/ 6400 h 130235"/>
                  <a:gd name="connsiteX6" fmla="*/ 364534 w 367269"/>
                  <a:gd name="connsiteY6" fmla="*/ 61168 h 130235"/>
                  <a:gd name="connsiteX7" fmla="*/ 305004 w 367269"/>
                  <a:gd name="connsiteY7" fmla="*/ 49263 h 130235"/>
                  <a:gd name="connsiteX8" fmla="*/ 207373 w 367269"/>
                  <a:gd name="connsiteY8" fmla="*/ 77839 h 130235"/>
                  <a:gd name="connsiteX9" fmla="*/ 112123 w 367269"/>
                  <a:gd name="connsiteY9" fmla="*/ 120701 h 130235"/>
                  <a:gd name="connsiteX10" fmla="*/ 38305 w 367269"/>
                  <a:gd name="connsiteY10" fmla="*/ 130227 h 130235"/>
                  <a:gd name="connsiteX11" fmla="*/ 7348 w 367269"/>
                  <a:gd name="connsiteY11" fmla="*/ 104032 h 130235"/>
                  <a:gd name="connsiteX12" fmla="*/ 2585 w 367269"/>
                  <a:gd name="connsiteY12" fmla="*/ 56405 h 130235"/>
                  <a:gd name="connsiteX0" fmla="*/ 2585 w 365167"/>
                  <a:gd name="connsiteY0" fmla="*/ 56405 h 130235"/>
                  <a:gd name="connsiteX1" fmla="*/ 41040 w 365167"/>
                  <a:gd name="connsiteY1" fmla="*/ 81976 h 130235"/>
                  <a:gd name="connsiteX2" fmla="*/ 97835 w 365167"/>
                  <a:gd name="connsiteY2" fmla="*/ 80220 h 130235"/>
                  <a:gd name="connsiteX3" fmla="*/ 197848 w 365167"/>
                  <a:gd name="connsiteY3" fmla="*/ 32595 h 130235"/>
                  <a:gd name="connsiteX4" fmla="*/ 288335 w 365167"/>
                  <a:gd name="connsiteY4" fmla="*/ 4020 h 130235"/>
                  <a:gd name="connsiteX5" fmla="*/ 350248 w 365167"/>
                  <a:gd name="connsiteY5" fmla="*/ 6400 h 130235"/>
                  <a:gd name="connsiteX6" fmla="*/ 364534 w 365167"/>
                  <a:gd name="connsiteY6" fmla="*/ 61168 h 130235"/>
                  <a:gd name="connsiteX7" fmla="*/ 336317 w 365167"/>
                  <a:gd name="connsiteY7" fmla="*/ 43878 h 130235"/>
                  <a:gd name="connsiteX8" fmla="*/ 305004 w 365167"/>
                  <a:gd name="connsiteY8" fmla="*/ 49263 h 130235"/>
                  <a:gd name="connsiteX9" fmla="*/ 207373 w 365167"/>
                  <a:gd name="connsiteY9" fmla="*/ 77839 h 130235"/>
                  <a:gd name="connsiteX10" fmla="*/ 112123 w 365167"/>
                  <a:gd name="connsiteY10" fmla="*/ 120701 h 130235"/>
                  <a:gd name="connsiteX11" fmla="*/ 38305 w 365167"/>
                  <a:gd name="connsiteY11" fmla="*/ 130227 h 130235"/>
                  <a:gd name="connsiteX12" fmla="*/ 7348 w 365167"/>
                  <a:gd name="connsiteY12" fmla="*/ 104032 h 130235"/>
                  <a:gd name="connsiteX13" fmla="*/ 2585 w 365167"/>
                  <a:gd name="connsiteY13" fmla="*/ 56405 h 130235"/>
                  <a:gd name="connsiteX0" fmla="*/ 2585 w 363006"/>
                  <a:gd name="connsiteY0" fmla="*/ 56405 h 130235"/>
                  <a:gd name="connsiteX1" fmla="*/ 41040 w 363006"/>
                  <a:gd name="connsiteY1" fmla="*/ 81976 h 130235"/>
                  <a:gd name="connsiteX2" fmla="*/ 97835 w 363006"/>
                  <a:gd name="connsiteY2" fmla="*/ 80220 h 130235"/>
                  <a:gd name="connsiteX3" fmla="*/ 197848 w 363006"/>
                  <a:gd name="connsiteY3" fmla="*/ 32595 h 130235"/>
                  <a:gd name="connsiteX4" fmla="*/ 288335 w 363006"/>
                  <a:gd name="connsiteY4" fmla="*/ 4020 h 130235"/>
                  <a:gd name="connsiteX5" fmla="*/ 350248 w 363006"/>
                  <a:gd name="connsiteY5" fmla="*/ 6400 h 130235"/>
                  <a:gd name="connsiteX6" fmla="*/ 362152 w 363006"/>
                  <a:gd name="connsiteY6" fmla="*/ 61168 h 130235"/>
                  <a:gd name="connsiteX7" fmla="*/ 336317 w 363006"/>
                  <a:gd name="connsiteY7" fmla="*/ 43878 h 130235"/>
                  <a:gd name="connsiteX8" fmla="*/ 305004 w 363006"/>
                  <a:gd name="connsiteY8" fmla="*/ 49263 h 130235"/>
                  <a:gd name="connsiteX9" fmla="*/ 207373 w 363006"/>
                  <a:gd name="connsiteY9" fmla="*/ 77839 h 130235"/>
                  <a:gd name="connsiteX10" fmla="*/ 112123 w 363006"/>
                  <a:gd name="connsiteY10" fmla="*/ 120701 h 130235"/>
                  <a:gd name="connsiteX11" fmla="*/ 38305 w 363006"/>
                  <a:gd name="connsiteY11" fmla="*/ 130227 h 130235"/>
                  <a:gd name="connsiteX12" fmla="*/ 7348 w 363006"/>
                  <a:gd name="connsiteY12" fmla="*/ 104032 h 130235"/>
                  <a:gd name="connsiteX13" fmla="*/ 2585 w 363006"/>
                  <a:gd name="connsiteY13" fmla="*/ 56405 h 130235"/>
                  <a:gd name="connsiteX0" fmla="*/ 2855 w 363276"/>
                  <a:gd name="connsiteY0" fmla="*/ 56405 h 130235"/>
                  <a:gd name="connsiteX1" fmla="*/ 41310 w 363276"/>
                  <a:gd name="connsiteY1" fmla="*/ 81976 h 130235"/>
                  <a:gd name="connsiteX2" fmla="*/ 98105 w 363276"/>
                  <a:gd name="connsiteY2" fmla="*/ 80220 h 130235"/>
                  <a:gd name="connsiteX3" fmla="*/ 198118 w 363276"/>
                  <a:gd name="connsiteY3" fmla="*/ 32595 h 130235"/>
                  <a:gd name="connsiteX4" fmla="*/ 288605 w 363276"/>
                  <a:gd name="connsiteY4" fmla="*/ 4020 h 130235"/>
                  <a:gd name="connsiteX5" fmla="*/ 350518 w 363276"/>
                  <a:gd name="connsiteY5" fmla="*/ 6400 h 130235"/>
                  <a:gd name="connsiteX6" fmla="*/ 362422 w 363276"/>
                  <a:gd name="connsiteY6" fmla="*/ 61168 h 130235"/>
                  <a:gd name="connsiteX7" fmla="*/ 336587 w 363276"/>
                  <a:gd name="connsiteY7" fmla="*/ 43878 h 130235"/>
                  <a:gd name="connsiteX8" fmla="*/ 305274 w 363276"/>
                  <a:gd name="connsiteY8" fmla="*/ 49263 h 130235"/>
                  <a:gd name="connsiteX9" fmla="*/ 207643 w 363276"/>
                  <a:gd name="connsiteY9" fmla="*/ 77839 h 130235"/>
                  <a:gd name="connsiteX10" fmla="*/ 112393 w 363276"/>
                  <a:gd name="connsiteY10" fmla="*/ 120701 h 130235"/>
                  <a:gd name="connsiteX11" fmla="*/ 45719 w 363276"/>
                  <a:gd name="connsiteY11" fmla="*/ 130227 h 130235"/>
                  <a:gd name="connsiteX12" fmla="*/ 7618 w 363276"/>
                  <a:gd name="connsiteY12" fmla="*/ 104032 h 130235"/>
                  <a:gd name="connsiteX13" fmla="*/ 2855 w 363276"/>
                  <a:gd name="connsiteY13" fmla="*/ 56405 h 130235"/>
                  <a:gd name="connsiteX0" fmla="*/ 4491 w 360150"/>
                  <a:gd name="connsiteY0" fmla="*/ 56405 h 130235"/>
                  <a:gd name="connsiteX1" fmla="*/ 38184 w 360150"/>
                  <a:gd name="connsiteY1" fmla="*/ 81976 h 130235"/>
                  <a:gd name="connsiteX2" fmla="*/ 94979 w 360150"/>
                  <a:gd name="connsiteY2" fmla="*/ 80220 h 130235"/>
                  <a:gd name="connsiteX3" fmla="*/ 194992 w 360150"/>
                  <a:gd name="connsiteY3" fmla="*/ 32595 h 130235"/>
                  <a:gd name="connsiteX4" fmla="*/ 285479 w 360150"/>
                  <a:gd name="connsiteY4" fmla="*/ 4020 h 130235"/>
                  <a:gd name="connsiteX5" fmla="*/ 347392 w 360150"/>
                  <a:gd name="connsiteY5" fmla="*/ 6400 h 130235"/>
                  <a:gd name="connsiteX6" fmla="*/ 359296 w 360150"/>
                  <a:gd name="connsiteY6" fmla="*/ 61168 h 130235"/>
                  <a:gd name="connsiteX7" fmla="*/ 333461 w 360150"/>
                  <a:gd name="connsiteY7" fmla="*/ 43878 h 130235"/>
                  <a:gd name="connsiteX8" fmla="*/ 302148 w 360150"/>
                  <a:gd name="connsiteY8" fmla="*/ 49263 h 130235"/>
                  <a:gd name="connsiteX9" fmla="*/ 204517 w 360150"/>
                  <a:gd name="connsiteY9" fmla="*/ 77839 h 130235"/>
                  <a:gd name="connsiteX10" fmla="*/ 109267 w 360150"/>
                  <a:gd name="connsiteY10" fmla="*/ 120701 h 130235"/>
                  <a:gd name="connsiteX11" fmla="*/ 42593 w 360150"/>
                  <a:gd name="connsiteY11" fmla="*/ 130227 h 130235"/>
                  <a:gd name="connsiteX12" fmla="*/ 4492 w 360150"/>
                  <a:gd name="connsiteY12" fmla="*/ 104032 h 130235"/>
                  <a:gd name="connsiteX13" fmla="*/ 4491 w 360150"/>
                  <a:gd name="connsiteY13" fmla="*/ 56405 h 130235"/>
                  <a:gd name="connsiteX0" fmla="*/ 3544 w 361584"/>
                  <a:gd name="connsiteY0" fmla="*/ 56405 h 130235"/>
                  <a:gd name="connsiteX1" fmla="*/ 39618 w 361584"/>
                  <a:gd name="connsiteY1" fmla="*/ 81976 h 130235"/>
                  <a:gd name="connsiteX2" fmla="*/ 96413 w 361584"/>
                  <a:gd name="connsiteY2" fmla="*/ 80220 h 130235"/>
                  <a:gd name="connsiteX3" fmla="*/ 196426 w 361584"/>
                  <a:gd name="connsiteY3" fmla="*/ 32595 h 130235"/>
                  <a:gd name="connsiteX4" fmla="*/ 286913 w 361584"/>
                  <a:gd name="connsiteY4" fmla="*/ 4020 h 130235"/>
                  <a:gd name="connsiteX5" fmla="*/ 348826 w 361584"/>
                  <a:gd name="connsiteY5" fmla="*/ 6400 h 130235"/>
                  <a:gd name="connsiteX6" fmla="*/ 360730 w 361584"/>
                  <a:gd name="connsiteY6" fmla="*/ 61168 h 130235"/>
                  <a:gd name="connsiteX7" fmla="*/ 334895 w 361584"/>
                  <a:gd name="connsiteY7" fmla="*/ 43878 h 130235"/>
                  <a:gd name="connsiteX8" fmla="*/ 303582 w 361584"/>
                  <a:gd name="connsiteY8" fmla="*/ 49263 h 130235"/>
                  <a:gd name="connsiteX9" fmla="*/ 205951 w 361584"/>
                  <a:gd name="connsiteY9" fmla="*/ 77839 h 130235"/>
                  <a:gd name="connsiteX10" fmla="*/ 110701 w 361584"/>
                  <a:gd name="connsiteY10" fmla="*/ 120701 h 130235"/>
                  <a:gd name="connsiteX11" fmla="*/ 44027 w 361584"/>
                  <a:gd name="connsiteY11" fmla="*/ 130227 h 130235"/>
                  <a:gd name="connsiteX12" fmla="*/ 5926 w 361584"/>
                  <a:gd name="connsiteY12" fmla="*/ 104032 h 130235"/>
                  <a:gd name="connsiteX13" fmla="*/ 3544 w 361584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1264"/>
                  <a:gd name="connsiteY0" fmla="*/ 55067 h 128897"/>
                  <a:gd name="connsiteX1" fmla="*/ 40142 w 361264"/>
                  <a:gd name="connsiteY1" fmla="*/ 80638 h 128897"/>
                  <a:gd name="connsiteX2" fmla="*/ 96937 w 361264"/>
                  <a:gd name="connsiteY2" fmla="*/ 78882 h 128897"/>
                  <a:gd name="connsiteX3" fmla="*/ 196950 w 361264"/>
                  <a:gd name="connsiteY3" fmla="*/ 31257 h 128897"/>
                  <a:gd name="connsiteX4" fmla="*/ 287437 w 361264"/>
                  <a:gd name="connsiteY4" fmla="*/ 2682 h 128897"/>
                  <a:gd name="connsiteX5" fmla="*/ 337815 w 361264"/>
                  <a:gd name="connsiteY5" fmla="*/ 7688 h 128897"/>
                  <a:gd name="connsiteX6" fmla="*/ 361254 w 361264"/>
                  <a:gd name="connsiteY6" fmla="*/ 59830 h 128897"/>
                  <a:gd name="connsiteX7" fmla="*/ 335419 w 361264"/>
                  <a:gd name="connsiteY7" fmla="*/ 42540 h 128897"/>
                  <a:gd name="connsiteX8" fmla="*/ 304106 w 361264"/>
                  <a:gd name="connsiteY8" fmla="*/ 47925 h 128897"/>
                  <a:gd name="connsiteX9" fmla="*/ 206475 w 361264"/>
                  <a:gd name="connsiteY9" fmla="*/ 76501 h 128897"/>
                  <a:gd name="connsiteX10" fmla="*/ 111225 w 361264"/>
                  <a:gd name="connsiteY10" fmla="*/ 119363 h 128897"/>
                  <a:gd name="connsiteX11" fmla="*/ 54076 w 361264"/>
                  <a:gd name="connsiteY11" fmla="*/ 128889 h 128897"/>
                  <a:gd name="connsiteX12" fmla="*/ 6450 w 361264"/>
                  <a:gd name="connsiteY12" fmla="*/ 102694 h 128897"/>
                  <a:gd name="connsiteX13" fmla="*/ 4068 w 361264"/>
                  <a:gd name="connsiteY13" fmla="*/ 55067 h 12889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304106 w 372793"/>
                  <a:gd name="connsiteY8" fmla="*/ 47795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5342 w 372793"/>
                  <a:gd name="connsiteY9" fmla="*/ 81024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5440 h 129270"/>
                  <a:gd name="connsiteX1" fmla="*/ 40142 w 372793"/>
                  <a:gd name="connsiteY1" fmla="*/ 81011 h 129270"/>
                  <a:gd name="connsiteX2" fmla="*/ 96937 w 372793"/>
                  <a:gd name="connsiteY2" fmla="*/ 79255 h 129270"/>
                  <a:gd name="connsiteX3" fmla="*/ 195250 w 372793"/>
                  <a:gd name="connsiteY3" fmla="*/ 38610 h 129270"/>
                  <a:gd name="connsiteX4" fmla="*/ 287437 w 372793"/>
                  <a:gd name="connsiteY4" fmla="*/ 3055 h 129270"/>
                  <a:gd name="connsiteX5" fmla="*/ 337815 w 372793"/>
                  <a:gd name="connsiteY5" fmla="*/ 8061 h 129270"/>
                  <a:gd name="connsiteX6" fmla="*/ 372788 w 372793"/>
                  <a:gd name="connsiteY6" fmla="*/ 57577 h 129270"/>
                  <a:gd name="connsiteX7" fmla="*/ 335419 w 372793"/>
                  <a:gd name="connsiteY7" fmla="*/ 42913 h 129270"/>
                  <a:gd name="connsiteX8" fmla="*/ 284205 w 372793"/>
                  <a:gd name="connsiteY8" fmla="*/ 51729 h 129270"/>
                  <a:gd name="connsiteX9" fmla="*/ 205342 w 372793"/>
                  <a:gd name="connsiteY9" fmla="*/ 81527 h 129270"/>
                  <a:gd name="connsiteX10" fmla="*/ 111225 w 372793"/>
                  <a:gd name="connsiteY10" fmla="*/ 119736 h 129270"/>
                  <a:gd name="connsiteX11" fmla="*/ 54076 w 372793"/>
                  <a:gd name="connsiteY11" fmla="*/ 129262 h 129270"/>
                  <a:gd name="connsiteX12" fmla="*/ 6450 w 372793"/>
                  <a:gd name="connsiteY12" fmla="*/ 103067 h 129270"/>
                  <a:gd name="connsiteX13" fmla="*/ 4068 w 372793"/>
                  <a:gd name="connsiteY13" fmla="*/ 55440 h 129270"/>
                  <a:gd name="connsiteX0" fmla="*/ 4068 w 372794"/>
                  <a:gd name="connsiteY0" fmla="*/ 56544 h 130374"/>
                  <a:gd name="connsiteX1" fmla="*/ 40142 w 372794"/>
                  <a:gd name="connsiteY1" fmla="*/ 82115 h 130374"/>
                  <a:gd name="connsiteX2" fmla="*/ 96937 w 372794"/>
                  <a:gd name="connsiteY2" fmla="*/ 80359 h 130374"/>
                  <a:gd name="connsiteX3" fmla="*/ 195250 w 372794"/>
                  <a:gd name="connsiteY3" fmla="*/ 39714 h 130374"/>
                  <a:gd name="connsiteX4" fmla="*/ 287437 w 372794"/>
                  <a:gd name="connsiteY4" fmla="*/ 4159 h 130374"/>
                  <a:gd name="connsiteX5" fmla="*/ 338044 w 372794"/>
                  <a:gd name="connsiteY5" fmla="*/ 6806 h 130374"/>
                  <a:gd name="connsiteX6" fmla="*/ 372788 w 372794"/>
                  <a:gd name="connsiteY6" fmla="*/ 58681 h 130374"/>
                  <a:gd name="connsiteX7" fmla="*/ 335419 w 372794"/>
                  <a:gd name="connsiteY7" fmla="*/ 44017 h 130374"/>
                  <a:gd name="connsiteX8" fmla="*/ 284205 w 372794"/>
                  <a:gd name="connsiteY8" fmla="*/ 52833 h 130374"/>
                  <a:gd name="connsiteX9" fmla="*/ 205342 w 372794"/>
                  <a:gd name="connsiteY9" fmla="*/ 82631 h 130374"/>
                  <a:gd name="connsiteX10" fmla="*/ 111225 w 372794"/>
                  <a:gd name="connsiteY10" fmla="*/ 120840 h 130374"/>
                  <a:gd name="connsiteX11" fmla="*/ 54076 w 372794"/>
                  <a:gd name="connsiteY11" fmla="*/ 130366 h 130374"/>
                  <a:gd name="connsiteX12" fmla="*/ 6450 w 372794"/>
                  <a:gd name="connsiteY12" fmla="*/ 104171 h 130374"/>
                  <a:gd name="connsiteX13" fmla="*/ 4068 w 372794"/>
                  <a:gd name="connsiteY13" fmla="*/ 56544 h 130374"/>
                  <a:gd name="connsiteX0" fmla="*/ 1036 w 369762"/>
                  <a:gd name="connsiteY0" fmla="*/ 56544 h 130765"/>
                  <a:gd name="connsiteX1" fmla="*/ 37110 w 369762"/>
                  <a:gd name="connsiteY1" fmla="*/ 82115 h 130765"/>
                  <a:gd name="connsiteX2" fmla="*/ 93905 w 369762"/>
                  <a:gd name="connsiteY2" fmla="*/ 80359 h 130765"/>
                  <a:gd name="connsiteX3" fmla="*/ 192218 w 369762"/>
                  <a:gd name="connsiteY3" fmla="*/ 39714 h 130765"/>
                  <a:gd name="connsiteX4" fmla="*/ 284405 w 369762"/>
                  <a:gd name="connsiteY4" fmla="*/ 4159 h 130765"/>
                  <a:gd name="connsiteX5" fmla="*/ 335012 w 369762"/>
                  <a:gd name="connsiteY5" fmla="*/ 6806 h 130765"/>
                  <a:gd name="connsiteX6" fmla="*/ 369756 w 369762"/>
                  <a:gd name="connsiteY6" fmla="*/ 58681 h 130765"/>
                  <a:gd name="connsiteX7" fmla="*/ 332387 w 369762"/>
                  <a:gd name="connsiteY7" fmla="*/ 44017 h 130765"/>
                  <a:gd name="connsiteX8" fmla="*/ 281173 w 369762"/>
                  <a:gd name="connsiteY8" fmla="*/ 52833 h 130765"/>
                  <a:gd name="connsiteX9" fmla="*/ 202310 w 369762"/>
                  <a:gd name="connsiteY9" fmla="*/ 82631 h 130765"/>
                  <a:gd name="connsiteX10" fmla="*/ 108193 w 369762"/>
                  <a:gd name="connsiteY10" fmla="*/ 120840 h 130765"/>
                  <a:gd name="connsiteX11" fmla="*/ 51044 w 369762"/>
                  <a:gd name="connsiteY11" fmla="*/ 130366 h 130765"/>
                  <a:gd name="connsiteX12" fmla="*/ 13441 w 369762"/>
                  <a:gd name="connsiteY12" fmla="*/ 120639 h 130765"/>
                  <a:gd name="connsiteX13" fmla="*/ 1036 w 369762"/>
                  <a:gd name="connsiteY13" fmla="*/ 56544 h 130765"/>
                  <a:gd name="connsiteX0" fmla="*/ 1024 w 369750"/>
                  <a:gd name="connsiteY0" fmla="*/ 56544 h 139817"/>
                  <a:gd name="connsiteX1" fmla="*/ 37098 w 369750"/>
                  <a:gd name="connsiteY1" fmla="*/ 82115 h 139817"/>
                  <a:gd name="connsiteX2" fmla="*/ 93893 w 369750"/>
                  <a:gd name="connsiteY2" fmla="*/ 80359 h 139817"/>
                  <a:gd name="connsiteX3" fmla="*/ 192206 w 369750"/>
                  <a:gd name="connsiteY3" fmla="*/ 39714 h 139817"/>
                  <a:gd name="connsiteX4" fmla="*/ 284393 w 369750"/>
                  <a:gd name="connsiteY4" fmla="*/ 4159 h 139817"/>
                  <a:gd name="connsiteX5" fmla="*/ 335000 w 369750"/>
                  <a:gd name="connsiteY5" fmla="*/ 6806 h 139817"/>
                  <a:gd name="connsiteX6" fmla="*/ 369744 w 369750"/>
                  <a:gd name="connsiteY6" fmla="*/ 58681 h 139817"/>
                  <a:gd name="connsiteX7" fmla="*/ 332375 w 369750"/>
                  <a:gd name="connsiteY7" fmla="*/ 44017 h 139817"/>
                  <a:gd name="connsiteX8" fmla="*/ 281161 w 369750"/>
                  <a:gd name="connsiteY8" fmla="*/ 52833 h 139817"/>
                  <a:gd name="connsiteX9" fmla="*/ 202298 w 369750"/>
                  <a:gd name="connsiteY9" fmla="*/ 82631 h 139817"/>
                  <a:gd name="connsiteX10" fmla="*/ 108181 w 369750"/>
                  <a:gd name="connsiteY10" fmla="*/ 120840 h 139817"/>
                  <a:gd name="connsiteX11" fmla="*/ 50116 w 369750"/>
                  <a:gd name="connsiteY11" fmla="*/ 139798 h 139817"/>
                  <a:gd name="connsiteX12" fmla="*/ 13429 w 369750"/>
                  <a:gd name="connsiteY12" fmla="*/ 120639 h 139817"/>
                  <a:gd name="connsiteX13" fmla="*/ 1024 w 369750"/>
                  <a:gd name="connsiteY13" fmla="*/ 56544 h 139817"/>
                  <a:gd name="connsiteX0" fmla="*/ 1077 w 369090"/>
                  <a:gd name="connsiteY0" fmla="*/ 66308 h 139813"/>
                  <a:gd name="connsiteX1" fmla="*/ 36438 w 369090"/>
                  <a:gd name="connsiteY1" fmla="*/ 82115 h 139813"/>
                  <a:gd name="connsiteX2" fmla="*/ 93233 w 369090"/>
                  <a:gd name="connsiteY2" fmla="*/ 80359 h 139813"/>
                  <a:gd name="connsiteX3" fmla="*/ 191546 w 369090"/>
                  <a:gd name="connsiteY3" fmla="*/ 39714 h 139813"/>
                  <a:gd name="connsiteX4" fmla="*/ 283733 w 369090"/>
                  <a:gd name="connsiteY4" fmla="*/ 4159 h 139813"/>
                  <a:gd name="connsiteX5" fmla="*/ 334340 w 369090"/>
                  <a:gd name="connsiteY5" fmla="*/ 6806 h 139813"/>
                  <a:gd name="connsiteX6" fmla="*/ 369084 w 369090"/>
                  <a:gd name="connsiteY6" fmla="*/ 58681 h 139813"/>
                  <a:gd name="connsiteX7" fmla="*/ 331715 w 369090"/>
                  <a:gd name="connsiteY7" fmla="*/ 44017 h 139813"/>
                  <a:gd name="connsiteX8" fmla="*/ 280501 w 369090"/>
                  <a:gd name="connsiteY8" fmla="*/ 52833 h 139813"/>
                  <a:gd name="connsiteX9" fmla="*/ 201638 w 369090"/>
                  <a:gd name="connsiteY9" fmla="*/ 82631 h 139813"/>
                  <a:gd name="connsiteX10" fmla="*/ 107521 w 369090"/>
                  <a:gd name="connsiteY10" fmla="*/ 120840 h 139813"/>
                  <a:gd name="connsiteX11" fmla="*/ 49456 w 369090"/>
                  <a:gd name="connsiteY11" fmla="*/ 139798 h 139813"/>
                  <a:gd name="connsiteX12" fmla="*/ 12769 w 369090"/>
                  <a:gd name="connsiteY12" fmla="*/ 120639 h 139813"/>
                  <a:gd name="connsiteX13" fmla="*/ 1077 w 369090"/>
                  <a:gd name="connsiteY13" fmla="*/ 66308 h 139813"/>
                  <a:gd name="connsiteX0" fmla="*/ 1035 w 369048"/>
                  <a:gd name="connsiteY0" fmla="*/ 66308 h 139813"/>
                  <a:gd name="connsiteX1" fmla="*/ 35709 w 369048"/>
                  <a:gd name="connsiteY1" fmla="*/ 89189 h 139813"/>
                  <a:gd name="connsiteX2" fmla="*/ 93191 w 369048"/>
                  <a:gd name="connsiteY2" fmla="*/ 80359 h 139813"/>
                  <a:gd name="connsiteX3" fmla="*/ 191504 w 369048"/>
                  <a:gd name="connsiteY3" fmla="*/ 39714 h 139813"/>
                  <a:gd name="connsiteX4" fmla="*/ 283691 w 369048"/>
                  <a:gd name="connsiteY4" fmla="*/ 4159 h 139813"/>
                  <a:gd name="connsiteX5" fmla="*/ 334298 w 369048"/>
                  <a:gd name="connsiteY5" fmla="*/ 6806 h 139813"/>
                  <a:gd name="connsiteX6" fmla="*/ 369042 w 369048"/>
                  <a:gd name="connsiteY6" fmla="*/ 58681 h 139813"/>
                  <a:gd name="connsiteX7" fmla="*/ 331673 w 369048"/>
                  <a:gd name="connsiteY7" fmla="*/ 44017 h 139813"/>
                  <a:gd name="connsiteX8" fmla="*/ 280459 w 369048"/>
                  <a:gd name="connsiteY8" fmla="*/ 52833 h 139813"/>
                  <a:gd name="connsiteX9" fmla="*/ 201596 w 369048"/>
                  <a:gd name="connsiteY9" fmla="*/ 82631 h 139813"/>
                  <a:gd name="connsiteX10" fmla="*/ 107479 w 369048"/>
                  <a:gd name="connsiteY10" fmla="*/ 120840 h 139813"/>
                  <a:gd name="connsiteX11" fmla="*/ 49414 w 369048"/>
                  <a:gd name="connsiteY11" fmla="*/ 139798 h 139813"/>
                  <a:gd name="connsiteX12" fmla="*/ 12727 w 369048"/>
                  <a:gd name="connsiteY12" fmla="*/ 120639 h 139813"/>
                  <a:gd name="connsiteX13" fmla="*/ 1035 w 369048"/>
                  <a:gd name="connsiteY13" fmla="*/ 66308 h 139813"/>
                  <a:gd name="connsiteX0" fmla="*/ 1035 w 369079"/>
                  <a:gd name="connsiteY0" fmla="*/ 65973 h 139478"/>
                  <a:gd name="connsiteX1" fmla="*/ 35709 w 369079"/>
                  <a:gd name="connsiteY1" fmla="*/ 88854 h 139478"/>
                  <a:gd name="connsiteX2" fmla="*/ 93191 w 369079"/>
                  <a:gd name="connsiteY2" fmla="*/ 80024 h 139478"/>
                  <a:gd name="connsiteX3" fmla="*/ 191504 w 369079"/>
                  <a:gd name="connsiteY3" fmla="*/ 39379 h 139478"/>
                  <a:gd name="connsiteX4" fmla="*/ 283691 w 369079"/>
                  <a:gd name="connsiteY4" fmla="*/ 3824 h 139478"/>
                  <a:gd name="connsiteX5" fmla="*/ 337554 w 369079"/>
                  <a:gd name="connsiteY5" fmla="*/ 7134 h 139478"/>
                  <a:gd name="connsiteX6" fmla="*/ 369042 w 369079"/>
                  <a:gd name="connsiteY6" fmla="*/ 58346 h 139478"/>
                  <a:gd name="connsiteX7" fmla="*/ 331673 w 369079"/>
                  <a:gd name="connsiteY7" fmla="*/ 43682 h 139478"/>
                  <a:gd name="connsiteX8" fmla="*/ 280459 w 369079"/>
                  <a:gd name="connsiteY8" fmla="*/ 52498 h 139478"/>
                  <a:gd name="connsiteX9" fmla="*/ 201596 w 369079"/>
                  <a:gd name="connsiteY9" fmla="*/ 82296 h 139478"/>
                  <a:gd name="connsiteX10" fmla="*/ 107479 w 369079"/>
                  <a:gd name="connsiteY10" fmla="*/ 120505 h 139478"/>
                  <a:gd name="connsiteX11" fmla="*/ 49414 w 369079"/>
                  <a:gd name="connsiteY11" fmla="*/ 139463 h 139478"/>
                  <a:gd name="connsiteX12" fmla="*/ 12727 w 369079"/>
                  <a:gd name="connsiteY12" fmla="*/ 120304 h 139478"/>
                  <a:gd name="connsiteX13" fmla="*/ 1035 w 369079"/>
                  <a:gd name="connsiteY13" fmla="*/ 65973 h 139478"/>
                  <a:gd name="connsiteX0" fmla="*/ 1018 w 369062"/>
                  <a:gd name="connsiteY0" fmla="*/ 65973 h 134447"/>
                  <a:gd name="connsiteX1" fmla="*/ 35692 w 369062"/>
                  <a:gd name="connsiteY1" fmla="*/ 88854 h 134447"/>
                  <a:gd name="connsiteX2" fmla="*/ 93174 w 369062"/>
                  <a:gd name="connsiteY2" fmla="*/ 80024 h 134447"/>
                  <a:gd name="connsiteX3" fmla="*/ 191487 w 369062"/>
                  <a:gd name="connsiteY3" fmla="*/ 39379 h 134447"/>
                  <a:gd name="connsiteX4" fmla="*/ 283674 w 369062"/>
                  <a:gd name="connsiteY4" fmla="*/ 3824 h 134447"/>
                  <a:gd name="connsiteX5" fmla="*/ 337537 w 369062"/>
                  <a:gd name="connsiteY5" fmla="*/ 7134 h 134447"/>
                  <a:gd name="connsiteX6" fmla="*/ 369025 w 369062"/>
                  <a:gd name="connsiteY6" fmla="*/ 58346 h 134447"/>
                  <a:gd name="connsiteX7" fmla="*/ 331656 w 369062"/>
                  <a:gd name="connsiteY7" fmla="*/ 43682 h 134447"/>
                  <a:gd name="connsiteX8" fmla="*/ 280442 w 369062"/>
                  <a:gd name="connsiteY8" fmla="*/ 52498 h 134447"/>
                  <a:gd name="connsiteX9" fmla="*/ 201579 w 369062"/>
                  <a:gd name="connsiteY9" fmla="*/ 82296 h 134447"/>
                  <a:gd name="connsiteX10" fmla="*/ 107462 w 369062"/>
                  <a:gd name="connsiteY10" fmla="*/ 120505 h 134447"/>
                  <a:gd name="connsiteX11" fmla="*/ 48228 w 369062"/>
                  <a:gd name="connsiteY11" fmla="*/ 134415 h 134447"/>
                  <a:gd name="connsiteX12" fmla="*/ 12710 w 369062"/>
                  <a:gd name="connsiteY12" fmla="*/ 120304 h 134447"/>
                  <a:gd name="connsiteX13" fmla="*/ 1018 w 369062"/>
                  <a:gd name="connsiteY13" fmla="*/ 65973 h 134447"/>
                  <a:gd name="connsiteX0" fmla="*/ 1012 w 369056"/>
                  <a:gd name="connsiteY0" fmla="*/ 65973 h 139147"/>
                  <a:gd name="connsiteX1" fmla="*/ 35686 w 369056"/>
                  <a:gd name="connsiteY1" fmla="*/ 88854 h 139147"/>
                  <a:gd name="connsiteX2" fmla="*/ 93168 w 369056"/>
                  <a:gd name="connsiteY2" fmla="*/ 80024 h 139147"/>
                  <a:gd name="connsiteX3" fmla="*/ 191481 w 369056"/>
                  <a:gd name="connsiteY3" fmla="*/ 39379 h 139147"/>
                  <a:gd name="connsiteX4" fmla="*/ 283668 w 369056"/>
                  <a:gd name="connsiteY4" fmla="*/ 3824 h 139147"/>
                  <a:gd name="connsiteX5" fmla="*/ 337531 w 369056"/>
                  <a:gd name="connsiteY5" fmla="*/ 7134 h 139147"/>
                  <a:gd name="connsiteX6" fmla="*/ 369019 w 369056"/>
                  <a:gd name="connsiteY6" fmla="*/ 58346 h 139147"/>
                  <a:gd name="connsiteX7" fmla="*/ 331650 w 369056"/>
                  <a:gd name="connsiteY7" fmla="*/ 43682 h 139147"/>
                  <a:gd name="connsiteX8" fmla="*/ 280436 w 369056"/>
                  <a:gd name="connsiteY8" fmla="*/ 52498 h 139147"/>
                  <a:gd name="connsiteX9" fmla="*/ 201573 w 369056"/>
                  <a:gd name="connsiteY9" fmla="*/ 82296 h 139147"/>
                  <a:gd name="connsiteX10" fmla="*/ 107456 w 369056"/>
                  <a:gd name="connsiteY10" fmla="*/ 120505 h 139147"/>
                  <a:gd name="connsiteX11" fmla="*/ 47764 w 369056"/>
                  <a:gd name="connsiteY11" fmla="*/ 139132 h 139147"/>
                  <a:gd name="connsiteX12" fmla="*/ 12704 w 369056"/>
                  <a:gd name="connsiteY12" fmla="*/ 120304 h 139147"/>
                  <a:gd name="connsiteX13" fmla="*/ 1012 w 369056"/>
                  <a:gd name="connsiteY13" fmla="*/ 65973 h 139147"/>
                  <a:gd name="connsiteX0" fmla="*/ 1519 w 369563"/>
                  <a:gd name="connsiteY0" fmla="*/ 65973 h 139141"/>
                  <a:gd name="connsiteX1" fmla="*/ 36193 w 369563"/>
                  <a:gd name="connsiteY1" fmla="*/ 88854 h 139141"/>
                  <a:gd name="connsiteX2" fmla="*/ 93675 w 369563"/>
                  <a:gd name="connsiteY2" fmla="*/ 80024 h 139141"/>
                  <a:gd name="connsiteX3" fmla="*/ 191988 w 369563"/>
                  <a:gd name="connsiteY3" fmla="*/ 39379 h 139141"/>
                  <a:gd name="connsiteX4" fmla="*/ 284175 w 369563"/>
                  <a:gd name="connsiteY4" fmla="*/ 3824 h 139141"/>
                  <a:gd name="connsiteX5" fmla="*/ 338038 w 369563"/>
                  <a:gd name="connsiteY5" fmla="*/ 7134 h 139141"/>
                  <a:gd name="connsiteX6" fmla="*/ 369526 w 369563"/>
                  <a:gd name="connsiteY6" fmla="*/ 58346 h 139141"/>
                  <a:gd name="connsiteX7" fmla="*/ 332157 w 369563"/>
                  <a:gd name="connsiteY7" fmla="*/ 43682 h 139141"/>
                  <a:gd name="connsiteX8" fmla="*/ 280943 w 369563"/>
                  <a:gd name="connsiteY8" fmla="*/ 52498 h 139141"/>
                  <a:gd name="connsiteX9" fmla="*/ 202080 w 369563"/>
                  <a:gd name="connsiteY9" fmla="*/ 82296 h 139141"/>
                  <a:gd name="connsiteX10" fmla="*/ 107963 w 369563"/>
                  <a:gd name="connsiteY10" fmla="*/ 120505 h 139141"/>
                  <a:gd name="connsiteX11" fmla="*/ 48271 w 369563"/>
                  <a:gd name="connsiteY11" fmla="*/ 139132 h 139141"/>
                  <a:gd name="connsiteX12" fmla="*/ 10412 w 369563"/>
                  <a:gd name="connsiteY12" fmla="*/ 114925 h 139141"/>
                  <a:gd name="connsiteX13" fmla="*/ 1519 w 369563"/>
                  <a:gd name="connsiteY13" fmla="*/ 65973 h 13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9563" h="139141">
                    <a:moveTo>
                      <a:pt x="1519" y="65973"/>
                    </a:moveTo>
                    <a:cubicBezTo>
                      <a:pt x="5816" y="61628"/>
                      <a:pt x="21906" y="86473"/>
                      <a:pt x="36193" y="88854"/>
                    </a:cubicBezTo>
                    <a:cubicBezTo>
                      <a:pt x="50480" y="91235"/>
                      <a:pt x="67709" y="88270"/>
                      <a:pt x="93675" y="80024"/>
                    </a:cubicBezTo>
                    <a:cubicBezTo>
                      <a:pt x="119641" y="71778"/>
                      <a:pt x="160238" y="52079"/>
                      <a:pt x="191988" y="39379"/>
                    </a:cubicBezTo>
                    <a:cubicBezTo>
                      <a:pt x="223738" y="26679"/>
                      <a:pt x="259833" y="9198"/>
                      <a:pt x="284175" y="3824"/>
                    </a:cubicBezTo>
                    <a:cubicBezTo>
                      <a:pt x="308517" y="-1550"/>
                      <a:pt x="323813" y="-1953"/>
                      <a:pt x="338038" y="7134"/>
                    </a:cubicBezTo>
                    <a:cubicBezTo>
                      <a:pt x="352263" y="16221"/>
                      <a:pt x="370506" y="52255"/>
                      <a:pt x="369526" y="58346"/>
                    </a:cubicBezTo>
                    <a:cubicBezTo>
                      <a:pt x="368546" y="64437"/>
                      <a:pt x="342079" y="45666"/>
                      <a:pt x="332157" y="43682"/>
                    </a:cubicBezTo>
                    <a:cubicBezTo>
                      <a:pt x="322235" y="41698"/>
                      <a:pt x="302622" y="46062"/>
                      <a:pt x="280943" y="52498"/>
                    </a:cubicBezTo>
                    <a:cubicBezTo>
                      <a:pt x="259264" y="58934"/>
                      <a:pt x="230910" y="70962"/>
                      <a:pt x="202080" y="82296"/>
                    </a:cubicBezTo>
                    <a:cubicBezTo>
                      <a:pt x="173250" y="93630"/>
                      <a:pt x="133598" y="111032"/>
                      <a:pt x="107963" y="120505"/>
                    </a:cubicBezTo>
                    <a:cubicBezTo>
                      <a:pt x="82328" y="129978"/>
                      <a:pt x="73274" y="138735"/>
                      <a:pt x="48271" y="139132"/>
                    </a:cubicBezTo>
                    <a:cubicBezTo>
                      <a:pt x="23268" y="139529"/>
                      <a:pt x="18204" y="127118"/>
                      <a:pt x="10412" y="114925"/>
                    </a:cubicBezTo>
                    <a:cubicBezTo>
                      <a:pt x="2620" y="102732"/>
                      <a:pt x="-2778" y="70318"/>
                      <a:pt x="1519" y="6597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6C60B4">
                      <a:shade val="30000"/>
                      <a:satMod val="115000"/>
                    </a:srgbClr>
                  </a:gs>
                  <a:gs pos="50000">
                    <a:srgbClr val="6C60B4">
                      <a:shade val="67500"/>
                      <a:satMod val="115000"/>
                    </a:srgbClr>
                  </a:gs>
                  <a:gs pos="100000">
                    <a:srgbClr val="C5B8E6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2" name="任意多边形 1521"/>
              <p:cNvSpPr/>
              <p:nvPr/>
            </p:nvSpPr>
            <p:spPr>
              <a:xfrm rot="16200000">
                <a:off x="3154288" y="2502411"/>
                <a:ext cx="1803572" cy="461757"/>
              </a:xfrm>
              <a:custGeom>
                <a:avLst/>
                <a:gdLst>
                  <a:gd name="connsiteX0" fmla="*/ 104 w 1800412"/>
                  <a:gd name="connsiteY0" fmla="*/ 351048 h 463478"/>
                  <a:gd name="connsiteX1" fmla="*/ 88211 w 1800412"/>
                  <a:gd name="connsiteY1" fmla="*/ 362954 h 463478"/>
                  <a:gd name="connsiteX2" fmla="*/ 176317 w 1800412"/>
                  <a:gd name="connsiteY2" fmla="*/ 336760 h 463478"/>
                  <a:gd name="connsiteX3" fmla="*/ 357292 w 1800412"/>
                  <a:gd name="connsiteY3" fmla="*/ 243891 h 463478"/>
                  <a:gd name="connsiteX4" fmla="*/ 585892 w 1800412"/>
                  <a:gd name="connsiteY4" fmla="*/ 177216 h 463478"/>
                  <a:gd name="connsiteX5" fmla="*/ 883548 w 1800412"/>
                  <a:gd name="connsiteY5" fmla="*/ 86729 h 463478"/>
                  <a:gd name="connsiteX6" fmla="*/ 1088336 w 1800412"/>
                  <a:gd name="connsiteY6" fmla="*/ 24816 h 463478"/>
                  <a:gd name="connsiteX7" fmla="*/ 1357417 w 1800412"/>
                  <a:gd name="connsiteY7" fmla="*/ 1004 h 463478"/>
                  <a:gd name="connsiteX8" fmla="*/ 1638404 w 1800412"/>
                  <a:gd name="connsiteY8" fmla="*/ 8148 h 463478"/>
                  <a:gd name="connsiteX9" fmla="*/ 1776517 w 1800412"/>
                  <a:gd name="connsiteY9" fmla="*/ 41485 h 463478"/>
                  <a:gd name="connsiteX10" fmla="*/ 1800329 w 1800412"/>
                  <a:gd name="connsiteY10" fmla="*/ 67679 h 463478"/>
                  <a:gd name="connsiteX11" fmla="*/ 1783661 w 1800412"/>
                  <a:gd name="connsiteY11" fmla="*/ 129591 h 463478"/>
                  <a:gd name="connsiteX12" fmla="*/ 1764611 w 1800412"/>
                  <a:gd name="connsiteY12" fmla="*/ 110541 h 463478"/>
                  <a:gd name="connsiteX13" fmla="*/ 1728892 w 1800412"/>
                  <a:gd name="connsiteY13" fmla="*/ 91491 h 463478"/>
                  <a:gd name="connsiteX14" fmla="*/ 1614592 w 1800412"/>
                  <a:gd name="connsiteY14" fmla="*/ 77204 h 463478"/>
                  <a:gd name="connsiteX15" fmla="*/ 1478861 w 1800412"/>
                  <a:gd name="connsiteY15" fmla="*/ 81966 h 463478"/>
                  <a:gd name="connsiteX16" fmla="*/ 1314554 w 1800412"/>
                  <a:gd name="connsiteY16" fmla="*/ 96254 h 463478"/>
                  <a:gd name="connsiteX17" fmla="*/ 1143104 w 1800412"/>
                  <a:gd name="connsiteY17" fmla="*/ 124829 h 463478"/>
                  <a:gd name="connsiteX18" fmla="*/ 985942 w 1800412"/>
                  <a:gd name="connsiteY18" fmla="*/ 193885 h 463478"/>
                  <a:gd name="connsiteX19" fmla="*/ 831161 w 1800412"/>
                  <a:gd name="connsiteY19" fmla="*/ 274848 h 463478"/>
                  <a:gd name="connsiteX20" fmla="*/ 673998 w 1800412"/>
                  <a:gd name="connsiteY20" fmla="*/ 346285 h 463478"/>
                  <a:gd name="connsiteX21" fmla="*/ 516836 w 1800412"/>
                  <a:gd name="connsiteY21" fmla="*/ 417723 h 463478"/>
                  <a:gd name="connsiteX22" fmla="*/ 412061 w 1800412"/>
                  <a:gd name="connsiteY22" fmla="*/ 462966 h 463478"/>
                  <a:gd name="connsiteX23" fmla="*/ 309667 w 1800412"/>
                  <a:gd name="connsiteY23" fmla="*/ 441535 h 463478"/>
                  <a:gd name="connsiteX24" fmla="*/ 381104 w 1800412"/>
                  <a:gd name="connsiteY24" fmla="*/ 432010 h 463478"/>
                  <a:gd name="connsiteX25" fmla="*/ 478736 w 1800412"/>
                  <a:gd name="connsiteY25" fmla="*/ 389148 h 463478"/>
                  <a:gd name="connsiteX26" fmla="*/ 597798 w 1800412"/>
                  <a:gd name="connsiteY26" fmla="*/ 315329 h 463478"/>
                  <a:gd name="connsiteX27" fmla="*/ 704954 w 1800412"/>
                  <a:gd name="connsiteY27" fmla="*/ 255798 h 463478"/>
                  <a:gd name="connsiteX28" fmla="*/ 778773 w 1800412"/>
                  <a:gd name="connsiteY28" fmla="*/ 203410 h 463478"/>
                  <a:gd name="connsiteX29" fmla="*/ 847829 w 1800412"/>
                  <a:gd name="connsiteY29" fmla="*/ 167691 h 463478"/>
                  <a:gd name="connsiteX30" fmla="*/ 893073 w 1800412"/>
                  <a:gd name="connsiteY30" fmla="*/ 136735 h 463478"/>
                  <a:gd name="connsiteX31" fmla="*/ 750198 w 1800412"/>
                  <a:gd name="connsiteY31" fmla="*/ 222460 h 463478"/>
                  <a:gd name="connsiteX32" fmla="*/ 666854 w 1800412"/>
                  <a:gd name="connsiteY32" fmla="*/ 236748 h 463478"/>
                  <a:gd name="connsiteX33" fmla="*/ 526361 w 1800412"/>
                  <a:gd name="connsiteY33" fmla="*/ 272466 h 463478"/>
                  <a:gd name="connsiteX34" fmla="*/ 395392 w 1800412"/>
                  <a:gd name="connsiteY34" fmla="*/ 315329 h 463478"/>
                  <a:gd name="connsiteX35" fmla="*/ 300142 w 1800412"/>
                  <a:gd name="connsiteY35" fmla="*/ 353429 h 463478"/>
                  <a:gd name="connsiteX36" fmla="*/ 219179 w 1800412"/>
                  <a:gd name="connsiteY36" fmla="*/ 384385 h 463478"/>
                  <a:gd name="connsiteX37" fmla="*/ 150123 w 1800412"/>
                  <a:gd name="connsiteY37" fmla="*/ 396291 h 463478"/>
                  <a:gd name="connsiteX38" fmla="*/ 71542 w 1800412"/>
                  <a:gd name="connsiteY38" fmla="*/ 372479 h 463478"/>
                  <a:gd name="connsiteX39" fmla="*/ 104 w 1800412"/>
                  <a:gd name="connsiteY39" fmla="*/ 351048 h 463478"/>
                  <a:gd name="connsiteX0" fmla="*/ 104 w 1800537"/>
                  <a:gd name="connsiteY0" fmla="*/ 350949 h 463379"/>
                  <a:gd name="connsiteX1" fmla="*/ 88211 w 1800537"/>
                  <a:gd name="connsiteY1" fmla="*/ 362855 h 463379"/>
                  <a:gd name="connsiteX2" fmla="*/ 176317 w 1800537"/>
                  <a:gd name="connsiteY2" fmla="*/ 336661 h 463379"/>
                  <a:gd name="connsiteX3" fmla="*/ 357292 w 1800537"/>
                  <a:gd name="connsiteY3" fmla="*/ 243792 h 463379"/>
                  <a:gd name="connsiteX4" fmla="*/ 585892 w 1800537"/>
                  <a:gd name="connsiteY4" fmla="*/ 177117 h 463379"/>
                  <a:gd name="connsiteX5" fmla="*/ 883548 w 1800537"/>
                  <a:gd name="connsiteY5" fmla="*/ 86630 h 463379"/>
                  <a:gd name="connsiteX6" fmla="*/ 1088336 w 1800537"/>
                  <a:gd name="connsiteY6" fmla="*/ 24717 h 463379"/>
                  <a:gd name="connsiteX7" fmla="*/ 1357417 w 1800537"/>
                  <a:gd name="connsiteY7" fmla="*/ 905 h 463379"/>
                  <a:gd name="connsiteX8" fmla="*/ 1638404 w 1800537"/>
                  <a:gd name="connsiteY8" fmla="*/ 8049 h 463379"/>
                  <a:gd name="connsiteX9" fmla="*/ 1771755 w 1800537"/>
                  <a:gd name="connsiteY9" fmla="*/ 36623 h 463379"/>
                  <a:gd name="connsiteX10" fmla="*/ 1800329 w 1800537"/>
                  <a:gd name="connsiteY10" fmla="*/ 67580 h 463379"/>
                  <a:gd name="connsiteX11" fmla="*/ 1783661 w 1800537"/>
                  <a:gd name="connsiteY11" fmla="*/ 129492 h 463379"/>
                  <a:gd name="connsiteX12" fmla="*/ 1764611 w 1800537"/>
                  <a:gd name="connsiteY12" fmla="*/ 110442 h 463379"/>
                  <a:gd name="connsiteX13" fmla="*/ 1728892 w 1800537"/>
                  <a:gd name="connsiteY13" fmla="*/ 91392 h 463379"/>
                  <a:gd name="connsiteX14" fmla="*/ 1614592 w 1800537"/>
                  <a:gd name="connsiteY14" fmla="*/ 77105 h 463379"/>
                  <a:gd name="connsiteX15" fmla="*/ 1478861 w 1800537"/>
                  <a:gd name="connsiteY15" fmla="*/ 81867 h 463379"/>
                  <a:gd name="connsiteX16" fmla="*/ 1314554 w 1800537"/>
                  <a:gd name="connsiteY16" fmla="*/ 96155 h 463379"/>
                  <a:gd name="connsiteX17" fmla="*/ 1143104 w 1800537"/>
                  <a:gd name="connsiteY17" fmla="*/ 124730 h 463379"/>
                  <a:gd name="connsiteX18" fmla="*/ 985942 w 1800537"/>
                  <a:gd name="connsiteY18" fmla="*/ 193786 h 463379"/>
                  <a:gd name="connsiteX19" fmla="*/ 831161 w 1800537"/>
                  <a:gd name="connsiteY19" fmla="*/ 274749 h 463379"/>
                  <a:gd name="connsiteX20" fmla="*/ 673998 w 1800537"/>
                  <a:gd name="connsiteY20" fmla="*/ 346186 h 463379"/>
                  <a:gd name="connsiteX21" fmla="*/ 516836 w 1800537"/>
                  <a:gd name="connsiteY21" fmla="*/ 417624 h 463379"/>
                  <a:gd name="connsiteX22" fmla="*/ 412061 w 1800537"/>
                  <a:gd name="connsiteY22" fmla="*/ 462867 h 463379"/>
                  <a:gd name="connsiteX23" fmla="*/ 309667 w 1800537"/>
                  <a:gd name="connsiteY23" fmla="*/ 441436 h 463379"/>
                  <a:gd name="connsiteX24" fmla="*/ 381104 w 1800537"/>
                  <a:gd name="connsiteY24" fmla="*/ 431911 h 463379"/>
                  <a:gd name="connsiteX25" fmla="*/ 478736 w 1800537"/>
                  <a:gd name="connsiteY25" fmla="*/ 389049 h 463379"/>
                  <a:gd name="connsiteX26" fmla="*/ 597798 w 1800537"/>
                  <a:gd name="connsiteY26" fmla="*/ 315230 h 463379"/>
                  <a:gd name="connsiteX27" fmla="*/ 704954 w 1800537"/>
                  <a:gd name="connsiteY27" fmla="*/ 255699 h 463379"/>
                  <a:gd name="connsiteX28" fmla="*/ 778773 w 1800537"/>
                  <a:gd name="connsiteY28" fmla="*/ 203311 h 463379"/>
                  <a:gd name="connsiteX29" fmla="*/ 847829 w 1800537"/>
                  <a:gd name="connsiteY29" fmla="*/ 167592 h 463379"/>
                  <a:gd name="connsiteX30" fmla="*/ 893073 w 1800537"/>
                  <a:gd name="connsiteY30" fmla="*/ 136636 h 463379"/>
                  <a:gd name="connsiteX31" fmla="*/ 750198 w 1800537"/>
                  <a:gd name="connsiteY31" fmla="*/ 222361 h 463379"/>
                  <a:gd name="connsiteX32" fmla="*/ 666854 w 1800537"/>
                  <a:gd name="connsiteY32" fmla="*/ 236649 h 463379"/>
                  <a:gd name="connsiteX33" fmla="*/ 526361 w 1800537"/>
                  <a:gd name="connsiteY33" fmla="*/ 272367 h 463379"/>
                  <a:gd name="connsiteX34" fmla="*/ 395392 w 1800537"/>
                  <a:gd name="connsiteY34" fmla="*/ 315230 h 463379"/>
                  <a:gd name="connsiteX35" fmla="*/ 300142 w 1800537"/>
                  <a:gd name="connsiteY35" fmla="*/ 353330 h 463379"/>
                  <a:gd name="connsiteX36" fmla="*/ 219179 w 1800537"/>
                  <a:gd name="connsiteY36" fmla="*/ 384286 h 463379"/>
                  <a:gd name="connsiteX37" fmla="*/ 150123 w 1800537"/>
                  <a:gd name="connsiteY37" fmla="*/ 396192 h 463379"/>
                  <a:gd name="connsiteX38" fmla="*/ 71542 w 1800537"/>
                  <a:gd name="connsiteY38" fmla="*/ 372380 h 463379"/>
                  <a:gd name="connsiteX39" fmla="*/ 104 w 1800537"/>
                  <a:gd name="connsiteY39" fmla="*/ 350949 h 463379"/>
                  <a:gd name="connsiteX0" fmla="*/ 104 w 1800701"/>
                  <a:gd name="connsiteY0" fmla="*/ 350864 h 463294"/>
                  <a:gd name="connsiteX1" fmla="*/ 88211 w 1800701"/>
                  <a:gd name="connsiteY1" fmla="*/ 362770 h 463294"/>
                  <a:gd name="connsiteX2" fmla="*/ 176317 w 1800701"/>
                  <a:gd name="connsiteY2" fmla="*/ 336576 h 463294"/>
                  <a:gd name="connsiteX3" fmla="*/ 357292 w 1800701"/>
                  <a:gd name="connsiteY3" fmla="*/ 243707 h 463294"/>
                  <a:gd name="connsiteX4" fmla="*/ 585892 w 1800701"/>
                  <a:gd name="connsiteY4" fmla="*/ 177032 h 463294"/>
                  <a:gd name="connsiteX5" fmla="*/ 883548 w 1800701"/>
                  <a:gd name="connsiteY5" fmla="*/ 86545 h 463294"/>
                  <a:gd name="connsiteX6" fmla="*/ 1088336 w 1800701"/>
                  <a:gd name="connsiteY6" fmla="*/ 24632 h 463294"/>
                  <a:gd name="connsiteX7" fmla="*/ 1357417 w 1800701"/>
                  <a:gd name="connsiteY7" fmla="*/ 820 h 463294"/>
                  <a:gd name="connsiteX8" fmla="*/ 1638404 w 1800701"/>
                  <a:gd name="connsiteY8" fmla="*/ 7964 h 463294"/>
                  <a:gd name="connsiteX9" fmla="*/ 1766993 w 1800701"/>
                  <a:gd name="connsiteY9" fmla="*/ 31776 h 463294"/>
                  <a:gd name="connsiteX10" fmla="*/ 1800329 w 1800701"/>
                  <a:gd name="connsiteY10" fmla="*/ 67495 h 463294"/>
                  <a:gd name="connsiteX11" fmla="*/ 1783661 w 1800701"/>
                  <a:gd name="connsiteY11" fmla="*/ 129407 h 463294"/>
                  <a:gd name="connsiteX12" fmla="*/ 1764611 w 1800701"/>
                  <a:gd name="connsiteY12" fmla="*/ 110357 h 463294"/>
                  <a:gd name="connsiteX13" fmla="*/ 1728892 w 1800701"/>
                  <a:gd name="connsiteY13" fmla="*/ 91307 h 463294"/>
                  <a:gd name="connsiteX14" fmla="*/ 1614592 w 1800701"/>
                  <a:gd name="connsiteY14" fmla="*/ 77020 h 463294"/>
                  <a:gd name="connsiteX15" fmla="*/ 1478861 w 1800701"/>
                  <a:gd name="connsiteY15" fmla="*/ 81782 h 463294"/>
                  <a:gd name="connsiteX16" fmla="*/ 1314554 w 1800701"/>
                  <a:gd name="connsiteY16" fmla="*/ 96070 h 463294"/>
                  <a:gd name="connsiteX17" fmla="*/ 1143104 w 1800701"/>
                  <a:gd name="connsiteY17" fmla="*/ 124645 h 463294"/>
                  <a:gd name="connsiteX18" fmla="*/ 985942 w 1800701"/>
                  <a:gd name="connsiteY18" fmla="*/ 193701 h 463294"/>
                  <a:gd name="connsiteX19" fmla="*/ 831161 w 1800701"/>
                  <a:gd name="connsiteY19" fmla="*/ 274664 h 463294"/>
                  <a:gd name="connsiteX20" fmla="*/ 673998 w 1800701"/>
                  <a:gd name="connsiteY20" fmla="*/ 346101 h 463294"/>
                  <a:gd name="connsiteX21" fmla="*/ 516836 w 1800701"/>
                  <a:gd name="connsiteY21" fmla="*/ 417539 h 463294"/>
                  <a:gd name="connsiteX22" fmla="*/ 412061 w 1800701"/>
                  <a:gd name="connsiteY22" fmla="*/ 462782 h 463294"/>
                  <a:gd name="connsiteX23" fmla="*/ 309667 w 1800701"/>
                  <a:gd name="connsiteY23" fmla="*/ 441351 h 463294"/>
                  <a:gd name="connsiteX24" fmla="*/ 381104 w 1800701"/>
                  <a:gd name="connsiteY24" fmla="*/ 431826 h 463294"/>
                  <a:gd name="connsiteX25" fmla="*/ 478736 w 1800701"/>
                  <a:gd name="connsiteY25" fmla="*/ 388964 h 463294"/>
                  <a:gd name="connsiteX26" fmla="*/ 597798 w 1800701"/>
                  <a:gd name="connsiteY26" fmla="*/ 315145 h 463294"/>
                  <a:gd name="connsiteX27" fmla="*/ 704954 w 1800701"/>
                  <a:gd name="connsiteY27" fmla="*/ 255614 h 463294"/>
                  <a:gd name="connsiteX28" fmla="*/ 778773 w 1800701"/>
                  <a:gd name="connsiteY28" fmla="*/ 203226 h 463294"/>
                  <a:gd name="connsiteX29" fmla="*/ 847829 w 1800701"/>
                  <a:gd name="connsiteY29" fmla="*/ 167507 h 463294"/>
                  <a:gd name="connsiteX30" fmla="*/ 893073 w 1800701"/>
                  <a:gd name="connsiteY30" fmla="*/ 136551 h 463294"/>
                  <a:gd name="connsiteX31" fmla="*/ 750198 w 1800701"/>
                  <a:gd name="connsiteY31" fmla="*/ 222276 h 463294"/>
                  <a:gd name="connsiteX32" fmla="*/ 666854 w 1800701"/>
                  <a:gd name="connsiteY32" fmla="*/ 236564 h 463294"/>
                  <a:gd name="connsiteX33" fmla="*/ 526361 w 1800701"/>
                  <a:gd name="connsiteY33" fmla="*/ 272282 h 463294"/>
                  <a:gd name="connsiteX34" fmla="*/ 395392 w 1800701"/>
                  <a:gd name="connsiteY34" fmla="*/ 315145 h 463294"/>
                  <a:gd name="connsiteX35" fmla="*/ 300142 w 1800701"/>
                  <a:gd name="connsiteY35" fmla="*/ 353245 h 463294"/>
                  <a:gd name="connsiteX36" fmla="*/ 219179 w 1800701"/>
                  <a:gd name="connsiteY36" fmla="*/ 384201 h 463294"/>
                  <a:gd name="connsiteX37" fmla="*/ 150123 w 1800701"/>
                  <a:gd name="connsiteY37" fmla="*/ 396107 h 463294"/>
                  <a:gd name="connsiteX38" fmla="*/ 71542 w 1800701"/>
                  <a:gd name="connsiteY38" fmla="*/ 372295 h 463294"/>
                  <a:gd name="connsiteX39" fmla="*/ 104 w 1800701"/>
                  <a:gd name="connsiteY39" fmla="*/ 350864 h 463294"/>
                  <a:gd name="connsiteX0" fmla="*/ 104 w 1800701"/>
                  <a:gd name="connsiteY0" fmla="*/ 350864 h 463294"/>
                  <a:gd name="connsiteX1" fmla="*/ 88211 w 1800701"/>
                  <a:gd name="connsiteY1" fmla="*/ 362770 h 463294"/>
                  <a:gd name="connsiteX2" fmla="*/ 176317 w 1800701"/>
                  <a:gd name="connsiteY2" fmla="*/ 336576 h 463294"/>
                  <a:gd name="connsiteX3" fmla="*/ 357292 w 1800701"/>
                  <a:gd name="connsiteY3" fmla="*/ 243707 h 463294"/>
                  <a:gd name="connsiteX4" fmla="*/ 585892 w 1800701"/>
                  <a:gd name="connsiteY4" fmla="*/ 177032 h 463294"/>
                  <a:gd name="connsiteX5" fmla="*/ 883548 w 1800701"/>
                  <a:gd name="connsiteY5" fmla="*/ 86545 h 463294"/>
                  <a:gd name="connsiteX6" fmla="*/ 1088336 w 1800701"/>
                  <a:gd name="connsiteY6" fmla="*/ 24632 h 463294"/>
                  <a:gd name="connsiteX7" fmla="*/ 1357417 w 1800701"/>
                  <a:gd name="connsiteY7" fmla="*/ 820 h 463294"/>
                  <a:gd name="connsiteX8" fmla="*/ 1638404 w 1800701"/>
                  <a:gd name="connsiteY8" fmla="*/ 7964 h 463294"/>
                  <a:gd name="connsiteX9" fmla="*/ 1766993 w 1800701"/>
                  <a:gd name="connsiteY9" fmla="*/ 31776 h 463294"/>
                  <a:gd name="connsiteX10" fmla="*/ 1800329 w 1800701"/>
                  <a:gd name="connsiteY10" fmla="*/ 67495 h 463294"/>
                  <a:gd name="connsiteX11" fmla="*/ 1783661 w 1800701"/>
                  <a:gd name="connsiteY11" fmla="*/ 129407 h 463294"/>
                  <a:gd name="connsiteX12" fmla="*/ 1764611 w 1800701"/>
                  <a:gd name="connsiteY12" fmla="*/ 110357 h 463294"/>
                  <a:gd name="connsiteX13" fmla="*/ 1728892 w 1800701"/>
                  <a:gd name="connsiteY13" fmla="*/ 91307 h 463294"/>
                  <a:gd name="connsiteX14" fmla="*/ 1614592 w 1800701"/>
                  <a:gd name="connsiteY14" fmla="*/ 81782 h 463294"/>
                  <a:gd name="connsiteX15" fmla="*/ 1478861 w 1800701"/>
                  <a:gd name="connsiteY15" fmla="*/ 81782 h 463294"/>
                  <a:gd name="connsiteX16" fmla="*/ 1314554 w 1800701"/>
                  <a:gd name="connsiteY16" fmla="*/ 96070 h 463294"/>
                  <a:gd name="connsiteX17" fmla="*/ 1143104 w 1800701"/>
                  <a:gd name="connsiteY17" fmla="*/ 124645 h 463294"/>
                  <a:gd name="connsiteX18" fmla="*/ 985942 w 1800701"/>
                  <a:gd name="connsiteY18" fmla="*/ 193701 h 463294"/>
                  <a:gd name="connsiteX19" fmla="*/ 831161 w 1800701"/>
                  <a:gd name="connsiteY19" fmla="*/ 274664 h 463294"/>
                  <a:gd name="connsiteX20" fmla="*/ 673998 w 1800701"/>
                  <a:gd name="connsiteY20" fmla="*/ 346101 h 463294"/>
                  <a:gd name="connsiteX21" fmla="*/ 516836 w 1800701"/>
                  <a:gd name="connsiteY21" fmla="*/ 417539 h 463294"/>
                  <a:gd name="connsiteX22" fmla="*/ 412061 w 1800701"/>
                  <a:gd name="connsiteY22" fmla="*/ 462782 h 463294"/>
                  <a:gd name="connsiteX23" fmla="*/ 309667 w 1800701"/>
                  <a:gd name="connsiteY23" fmla="*/ 441351 h 463294"/>
                  <a:gd name="connsiteX24" fmla="*/ 381104 w 1800701"/>
                  <a:gd name="connsiteY24" fmla="*/ 431826 h 463294"/>
                  <a:gd name="connsiteX25" fmla="*/ 478736 w 1800701"/>
                  <a:gd name="connsiteY25" fmla="*/ 388964 h 463294"/>
                  <a:gd name="connsiteX26" fmla="*/ 597798 w 1800701"/>
                  <a:gd name="connsiteY26" fmla="*/ 315145 h 463294"/>
                  <a:gd name="connsiteX27" fmla="*/ 704954 w 1800701"/>
                  <a:gd name="connsiteY27" fmla="*/ 255614 h 463294"/>
                  <a:gd name="connsiteX28" fmla="*/ 778773 w 1800701"/>
                  <a:gd name="connsiteY28" fmla="*/ 203226 h 463294"/>
                  <a:gd name="connsiteX29" fmla="*/ 847829 w 1800701"/>
                  <a:gd name="connsiteY29" fmla="*/ 167507 h 463294"/>
                  <a:gd name="connsiteX30" fmla="*/ 893073 w 1800701"/>
                  <a:gd name="connsiteY30" fmla="*/ 136551 h 463294"/>
                  <a:gd name="connsiteX31" fmla="*/ 750198 w 1800701"/>
                  <a:gd name="connsiteY31" fmla="*/ 222276 h 463294"/>
                  <a:gd name="connsiteX32" fmla="*/ 666854 w 1800701"/>
                  <a:gd name="connsiteY32" fmla="*/ 236564 h 463294"/>
                  <a:gd name="connsiteX33" fmla="*/ 526361 w 1800701"/>
                  <a:gd name="connsiteY33" fmla="*/ 272282 h 463294"/>
                  <a:gd name="connsiteX34" fmla="*/ 395392 w 1800701"/>
                  <a:gd name="connsiteY34" fmla="*/ 315145 h 463294"/>
                  <a:gd name="connsiteX35" fmla="*/ 300142 w 1800701"/>
                  <a:gd name="connsiteY35" fmla="*/ 353245 h 463294"/>
                  <a:gd name="connsiteX36" fmla="*/ 219179 w 1800701"/>
                  <a:gd name="connsiteY36" fmla="*/ 384201 h 463294"/>
                  <a:gd name="connsiteX37" fmla="*/ 150123 w 1800701"/>
                  <a:gd name="connsiteY37" fmla="*/ 396107 h 463294"/>
                  <a:gd name="connsiteX38" fmla="*/ 71542 w 1800701"/>
                  <a:gd name="connsiteY38" fmla="*/ 372295 h 463294"/>
                  <a:gd name="connsiteX39" fmla="*/ 104 w 1800701"/>
                  <a:gd name="connsiteY39" fmla="*/ 350864 h 463294"/>
                  <a:gd name="connsiteX0" fmla="*/ 104 w 1800701"/>
                  <a:gd name="connsiteY0" fmla="*/ 351018 h 463448"/>
                  <a:gd name="connsiteX1" fmla="*/ 88211 w 1800701"/>
                  <a:gd name="connsiteY1" fmla="*/ 362924 h 463448"/>
                  <a:gd name="connsiteX2" fmla="*/ 176317 w 1800701"/>
                  <a:gd name="connsiteY2" fmla="*/ 336730 h 463448"/>
                  <a:gd name="connsiteX3" fmla="*/ 357292 w 1800701"/>
                  <a:gd name="connsiteY3" fmla="*/ 243861 h 463448"/>
                  <a:gd name="connsiteX4" fmla="*/ 585892 w 1800701"/>
                  <a:gd name="connsiteY4" fmla="*/ 177186 h 463448"/>
                  <a:gd name="connsiteX5" fmla="*/ 883548 w 1800701"/>
                  <a:gd name="connsiteY5" fmla="*/ 86699 h 463448"/>
                  <a:gd name="connsiteX6" fmla="*/ 1095480 w 1800701"/>
                  <a:gd name="connsiteY6" fmla="*/ 27167 h 463448"/>
                  <a:gd name="connsiteX7" fmla="*/ 1357417 w 1800701"/>
                  <a:gd name="connsiteY7" fmla="*/ 974 h 463448"/>
                  <a:gd name="connsiteX8" fmla="*/ 1638404 w 1800701"/>
                  <a:gd name="connsiteY8" fmla="*/ 8118 h 463448"/>
                  <a:gd name="connsiteX9" fmla="*/ 1766993 w 1800701"/>
                  <a:gd name="connsiteY9" fmla="*/ 31930 h 463448"/>
                  <a:gd name="connsiteX10" fmla="*/ 1800329 w 1800701"/>
                  <a:gd name="connsiteY10" fmla="*/ 67649 h 463448"/>
                  <a:gd name="connsiteX11" fmla="*/ 1783661 w 1800701"/>
                  <a:gd name="connsiteY11" fmla="*/ 129561 h 463448"/>
                  <a:gd name="connsiteX12" fmla="*/ 1764611 w 1800701"/>
                  <a:gd name="connsiteY12" fmla="*/ 110511 h 463448"/>
                  <a:gd name="connsiteX13" fmla="*/ 1728892 w 1800701"/>
                  <a:gd name="connsiteY13" fmla="*/ 91461 h 463448"/>
                  <a:gd name="connsiteX14" fmla="*/ 1614592 w 1800701"/>
                  <a:gd name="connsiteY14" fmla="*/ 81936 h 463448"/>
                  <a:gd name="connsiteX15" fmla="*/ 1478861 w 1800701"/>
                  <a:gd name="connsiteY15" fmla="*/ 81936 h 463448"/>
                  <a:gd name="connsiteX16" fmla="*/ 1314554 w 1800701"/>
                  <a:gd name="connsiteY16" fmla="*/ 96224 h 463448"/>
                  <a:gd name="connsiteX17" fmla="*/ 1143104 w 1800701"/>
                  <a:gd name="connsiteY17" fmla="*/ 124799 h 463448"/>
                  <a:gd name="connsiteX18" fmla="*/ 985942 w 1800701"/>
                  <a:gd name="connsiteY18" fmla="*/ 193855 h 463448"/>
                  <a:gd name="connsiteX19" fmla="*/ 831161 w 1800701"/>
                  <a:gd name="connsiteY19" fmla="*/ 274818 h 463448"/>
                  <a:gd name="connsiteX20" fmla="*/ 673998 w 1800701"/>
                  <a:gd name="connsiteY20" fmla="*/ 346255 h 463448"/>
                  <a:gd name="connsiteX21" fmla="*/ 516836 w 1800701"/>
                  <a:gd name="connsiteY21" fmla="*/ 417693 h 463448"/>
                  <a:gd name="connsiteX22" fmla="*/ 412061 w 1800701"/>
                  <a:gd name="connsiteY22" fmla="*/ 462936 h 463448"/>
                  <a:gd name="connsiteX23" fmla="*/ 309667 w 1800701"/>
                  <a:gd name="connsiteY23" fmla="*/ 441505 h 463448"/>
                  <a:gd name="connsiteX24" fmla="*/ 381104 w 1800701"/>
                  <a:gd name="connsiteY24" fmla="*/ 431980 h 463448"/>
                  <a:gd name="connsiteX25" fmla="*/ 478736 w 1800701"/>
                  <a:gd name="connsiteY25" fmla="*/ 389118 h 463448"/>
                  <a:gd name="connsiteX26" fmla="*/ 597798 w 1800701"/>
                  <a:gd name="connsiteY26" fmla="*/ 315299 h 463448"/>
                  <a:gd name="connsiteX27" fmla="*/ 704954 w 1800701"/>
                  <a:gd name="connsiteY27" fmla="*/ 255768 h 463448"/>
                  <a:gd name="connsiteX28" fmla="*/ 778773 w 1800701"/>
                  <a:gd name="connsiteY28" fmla="*/ 203380 h 463448"/>
                  <a:gd name="connsiteX29" fmla="*/ 847829 w 1800701"/>
                  <a:gd name="connsiteY29" fmla="*/ 167661 h 463448"/>
                  <a:gd name="connsiteX30" fmla="*/ 893073 w 1800701"/>
                  <a:gd name="connsiteY30" fmla="*/ 136705 h 463448"/>
                  <a:gd name="connsiteX31" fmla="*/ 750198 w 1800701"/>
                  <a:gd name="connsiteY31" fmla="*/ 222430 h 463448"/>
                  <a:gd name="connsiteX32" fmla="*/ 666854 w 1800701"/>
                  <a:gd name="connsiteY32" fmla="*/ 236718 h 463448"/>
                  <a:gd name="connsiteX33" fmla="*/ 526361 w 1800701"/>
                  <a:gd name="connsiteY33" fmla="*/ 272436 h 463448"/>
                  <a:gd name="connsiteX34" fmla="*/ 395392 w 1800701"/>
                  <a:gd name="connsiteY34" fmla="*/ 315299 h 463448"/>
                  <a:gd name="connsiteX35" fmla="*/ 300142 w 1800701"/>
                  <a:gd name="connsiteY35" fmla="*/ 353399 h 463448"/>
                  <a:gd name="connsiteX36" fmla="*/ 219179 w 1800701"/>
                  <a:gd name="connsiteY36" fmla="*/ 384355 h 463448"/>
                  <a:gd name="connsiteX37" fmla="*/ 150123 w 1800701"/>
                  <a:gd name="connsiteY37" fmla="*/ 396261 h 463448"/>
                  <a:gd name="connsiteX38" fmla="*/ 71542 w 1800701"/>
                  <a:gd name="connsiteY38" fmla="*/ 372449 h 463448"/>
                  <a:gd name="connsiteX39" fmla="*/ 104 w 1800701"/>
                  <a:gd name="connsiteY39" fmla="*/ 351018 h 463448"/>
                  <a:gd name="connsiteX0" fmla="*/ 104 w 1800701"/>
                  <a:gd name="connsiteY0" fmla="*/ 353209 h 465639"/>
                  <a:gd name="connsiteX1" fmla="*/ 88211 w 1800701"/>
                  <a:gd name="connsiteY1" fmla="*/ 365115 h 465639"/>
                  <a:gd name="connsiteX2" fmla="*/ 176317 w 1800701"/>
                  <a:gd name="connsiteY2" fmla="*/ 338921 h 465639"/>
                  <a:gd name="connsiteX3" fmla="*/ 357292 w 1800701"/>
                  <a:gd name="connsiteY3" fmla="*/ 246052 h 465639"/>
                  <a:gd name="connsiteX4" fmla="*/ 585892 w 1800701"/>
                  <a:gd name="connsiteY4" fmla="*/ 179377 h 465639"/>
                  <a:gd name="connsiteX5" fmla="*/ 883548 w 1800701"/>
                  <a:gd name="connsiteY5" fmla="*/ 88890 h 465639"/>
                  <a:gd name="connsiteX6" fmla="*/ 1095480 w 1800701"/>
                  <a:gd name="connsiteY6" fmla="*/ 29358 h 465639"/>
                  <a:gd name="connsiteX7" fmla="*/ 1378848 w 1800701"/>
                  <a:gd name="connsiteY7" fmla="*/ 783 h 465639"/>
                  <a:gd name="connsiteX8" fmla="*/ 1638404 w 1800701"/>
                  <a:gd name="connsiteY8" fmla="*/ 10309 h 465639"/>
                  <a:gd name="connsiteX9" fmla="*/ 1766993 w 1800701"/>
                  <a:gd name="connsiteY9" fmla="*/ 34121 h 465639"/>
                  <a:gd name="connsiteX10" fmla="*/ 1800329 w 1800701"/>
                  <a:gd name="connsiteY10" fmla="*/ 69840 h 465639"/>
                  <a:gd name="connsiteX11" fmla="*/ 1783661 w 1800701"/>
                  <a:gd name="connsiteY11" fmla="*/ 131752 h 465639"/>
                  <a:gd name="connsiteX12" fmla="*/ 1764611 w 1800701"/>
                  <a:gd name="connsiteY12" fmla="*/ 112702 h 465639"/>
                  <a:gd name="connsiteX13" fmla="*/ 1728892 w 1800701"/>
                  <a:gd name="connsiteY13" fmla="*/ 93652 h 465639"/>
                  <a:gd name="connsiteX14" fmla="*/ 1614592 w 1800701"/>
                  <a:gd name="connsiteY14" fmla="*/ 84127 h 465639"/>
                  <a:gd name="connsiteX15" fmla="*/ 1478861 w 1800701"/>
                  <a:gd name="connsiteY15" fmla="*/ 84127 h 465639"/>
                  <a:gd name="connsiteX16" fmla="*/ 1314554 w 1800701"/>
                  <a:gd name="connsiteY16" fmla="*/ 98415 h 465639"/>
                  <a:gd name="connsiteX17" fmla="*/ 1143104 w 1800701"/>
                  <a:gd name="connsiteY17" fmla="*/ 126990 h 465639"/>
                  <a:gd name="connsiteX18" fmla="*/ 985942 w 1800701"/>
                  <a:gd name="connsiteY18" fmla="*/ 196046 h 465639"/>
                  <a:gd name="connsiteX19" fmla="*/ 831161 w 1800701"/>
                  <a:gd name="connsiteY19" fmla="*/ 277009 h 465639"/>
                  <a:gd name="connsiteX20" fmla="*/ 673998 w 1800701"/>
                  <a:gd name="connsiteY20" fmla="*/ 348446 h 465639"/>
                  <a:gd name="connsiteX21" fmla="*/ 516836 w 1800701"/>
                  <a:gd name="connsiteY21" fmla="*/ 419884 h 465639"/>
                  <a:gd name="connsiteX22" fmla="*/ 412061 w 1800701"/>
                  <a:gd name="connsiteY22" fmla="*/ 465127 h 465639"/>
                  <a:gd name="connsiteX23" fmla="*/ 309667 w 1800701"/>
                  <a:gd name="connsiteY23" fmla="*/ 443696 h 465639"/>
                  <a:gd name="connsiteX24" fmla="*/ 381104 w 1800701"/>
                  <a:gd name="connsiteY24" fmla="*/ 434171 h 465639"/>
                  <a:gd name="connsiteX25" fmla="*/ 478736 w 1800701"/>
                  <a:gd name="connsiteY25" fmla="*/ 391309 h 465639"/>
                  <a:gd name="connsiteX26" fmla="*/ 597798 w 1800701"/>
                  <a:gd name="connsiteY26" fmla="*/ 317490 h 465639"/>
                  <a:gd name="connsiteX27" fmla="*/ 704954 w 1800701"/>
                  <a:gd name="connsiteY27" fmla="*/ 257959 h 465639"/>
                  <a:gd name="connsiteX28" fmla="*/ 778773 w 1800701"/>
                  <a:gd name="connsiteY28" fmla="*/ 205571 h 465639"/>
                  <a:gd name="connsiteX29" fmla="*/ 847829 w 1800701"/>
                  <a:gd name="connsiteY29" fmla="*/ 169852 h 465639"/>
                  <a:gd name="connsiteX30" fmla="*/ 893073 w 1800701"/>
                  <a:gd name="connsiteY30" fmla="*/ 138896 h 465639"/>
                  <a:gd name="connsiteX31" fmla="*/ 750198 w 1800701"/>
                  <a:gd name="connsiteY31" fmla="*/ 224621 h 465639"/>
                  <a:gd name="connsiteX32" fmla="*/ 666854 w 1800701"/>
                  <a:gd name="connsiteY32" fmla="*/ 238909 h 465639"/>
                  <a:gd name="connsiteX33" fmla="*/ 526361 w 1800701"/>
                  <a:gd name="connsiteY33" fmla="*/ 274627 h 465639"/>
                  <a:gd name="connsiteX34" fmla="*/ 395392 w 1800701"/>
                  <a:gd name="connsiteY34" fmla="*/ 317490 h 465639"/>
                  <a:gd name="connsiteX35" fmla="*/ 300142 w 1800701"/>
                  <a:gd name="connsiteY35" fmla="*/ 355590 h 465639"/>
                  <a:gd name="connsiteX36" fmla="*/ 219179 w 1800701"/>
                  <a:gd name="connsiteY36" fmla="*/ 386546 h 465639"/>
                  <a:gd name="connsiteX37" fmla="*/ 150123 w 1800701"/>
                  <a:gd name="connsiteY37" fmla="*/ 398452 h 465639"/>
                  <a:gd name="connsiteX38" fmla="*/ 71542 w 1800701"/>
                  <a:gd name="connsiteY38" fmla="*/ 374640 h 465639"/>
                  <a:gd name="connsiteX39" fmla="*/ 104 w 1800701"/>
                  <a:gd name="connsiteY39" fmla="*/ 353209 h 465639"/>
                  <a:gd name="connsiteX0" fmla="*/ 104 w 1800701"/>
                  <a:gd name="connsiteY0" fmla="*/ 348941 h 461371"/>
                  <a:gd name="connsiteX1" fmla="*/ 88211 w 1800701"/>
                  <a:gd name="connsiteY1" fmla="*/ 360847 h 461371"/>
                  <a:gd name="connsiteX2" fmla="*/ 176317 w 1800701"/>
                  <a:gd name="connsiteY2" fmla="*/ 334653 h 461371"/>
                  <a:gd name="connsiteX3" fmla="*/ 357292 w 1800701"/>
                  <a:gd name="connsiteY3" fmla="*/ 241784 h 461371"/>
                  <a:gd name="connsiteX4" fmla="*/ 585892 w 1800701"/>
                  <a:gd name="connsiteY4" fmla="*/ 175109 h 461371"/>
                  <a:gd name="connsiteX5" fmla="*/ 883548 w 1800701"/>
                  <a:gd name="connsiteY5" fmla="*/ 84622 h 461371"/>
                  <a:gd name="connsiteX6" fmla="*/ 1095480 w 1800701"/>
                  <a:gd name="connsiteY6" fmla="*/ 25090 h 461371"/>
                  <a:gd name="connsiteX7" fmla="*/ 1378848 w 1800701"/>
                  <a:gd name="connsiteY7" fmla="*/ 1278 h 461371"/>
                  <a:gd name="connsiteX8" fmla="*/ 1638404 w 1800701"/>
                  <a:gd name="connsiteY8" fmla="*/ 6041 h 461371"/>
                  <a:gd name="connsiteX9" fmla="*/ 1766993 w 1800701"/>
                  <a:gd name="connsiteY9" fmla="*/ 29853 h 461371"/>
                  <a:gd name="connsiteX10" fmla="*/ 1800329 w 1800701"/>
                  <a:gd name="connsiteY10" fmla="*/ 65572 h 461371"/>
                  <a:gd name="connsiteX11" fmla="*/ 1783661 w 1800701"/>
                  <a:gd name="connsiteY11" fmla="*/ 127484 h 461371"/>
                  <a:gd name="connsiteX12" fmla="*/ 1764611 w 1800701"/>
                  <a:gd name="connsiteY12" fmla="*/ 108434 h 461371"/>
                  <a:gd name="connsiteX13" fmla="*/ 1728892 w 1800701"/>
                  <a:gd name="connsiteY13" fmla="*/ 89384 h 461371"/>
                  <a:gd name="connsiteX14" fmla="*/ 1614592 w 1800701"/>
                  <a:gd name="connsiteY14" fmla="*/ 79859 h 461371"/>
                  <a:gd name="connsiteX15" fmla="*/ 1478861 w 1800701"/>
                  <a:gd name="connsiteY15" fmla="*/ 79859 h 461371"/>
                  <a:gd name="connsiteX16" fmla="*/ 1314554 w 1800701"/>
                  <a:gd name="connsiteY16" fmla="*/ 94147 h 461371"/>
                  <a:gd name="connsiteX17" fmla="*/ 1143104 w 1800701"/>
                  <a:gd name="connsiteY17" fmla="*/ 122722 h 461371"/>
                  <a:gd name="connsiteX18" fmla="*/ 985942 w 1800701"/>
                  <a:gd name="connsiteY18" fmla="*/ 191778 h 461371"/>
                  <a:gd name="connsiteX19" fmla="*/ 831161 w 1800701"/>
                  <a:gd name="connsiteY19" fmla="*/ 272741 h 461371"/>
                  <a:gd name="connsiteX20" fmla="*/ 673998 w 1800701"/>
                  <a:gd name="connsiteY20" fmla="*/ 344178 h 461371"/>
                  <a:gd name="connsiteX21" fmla="*/ 516836 w 1800701"/>
                  <a:gd name="connsiteY21" fmla="*/ 415616 h 461371"/>
                  <a:gd name="connsiteX22" fmla="*/ 412061 w 1800701"/>
                  <a:gd name="connsiteY22" fmla="*/ 460859 h 461371"/>
                  <a:gd name="connsiteX23" fmla="*/ 309667 w 1800701"/>
                  <a:gd name="connsiteY23" fmla="*/ 439428 h 461371"/>
                  <a:gd name="connsiteX24" fmla="*/ 381104 w 1800701"/>
                  <a:gd name="connsiteY24" fmla="*/ 429903 h 461371"/>
                  <a:gd name="connsiteX25" fmla="*/ 478736 w 1800701"/>
                  <a:gd name="connsiteY25" fmla="*/ 387041 h 461371"/>
                  <a:gd name="connsiteX26" fmla="*/ 597798 w 1800701"/>
                  <a:gd name="connsiteY26" fmla="*/ 313222 h 461371"/>
                  <a:gd name="connsiteX27" fmla="*/ 704954 w 1800701"/>
                  <a:gd name="connsiteY27" fmla="*/ 253691 h 461371"/>
                  <a:gd name="connsiteX28" fmla="*/ 778773 w 1800701"/>
                  <a:gd name="connsiteY28" fmla="*/ 201303 h 461371"/>
                  <a:gd name="connsiteX29" fmla="*/ 847829 w 1800701"/>
                  <a:gd name="connsiteY29" fmla="*/ 165584 h 461371"/>
                  <a:gd name="connsiteX30" fmla="*/ 893073 w 1800701"/>
                  <a:gd name="connsiteY30" fmla="*/ 134628 h 461371"/>
                  <a:gd name="connsiteX31" fmla="*/ 750198 w 1800701"/>
                  <a:gd name="connsiteY31" fmla="*/ 220353 h 461371"/>
                  <a:gd name="connsiteX32" fmla="*/ 666854 w 1800701"/>
                  <a:gd name="connsiteY32" fmla="*/ 234641 h 461371"/>
                  <a:gd name="connsiteX33" fmla="*/ 526361 w 1800701"/>
                  <a:gd name="connsiteY33" fmla="*/ 270359 h 461371"/>
                  <a:gd name="connsiteX34" fmla="*/ 395392 w 1800701"/>
                  <a:gd name="connsiteY34" fmla="*/ 313222 h 461371"/>
                  <a:gd name="connsiteX35" fmla="*/ 300142 w 1800701"/>
                  <a:gd name="connsiteY35" fmla="*/ 351322 h 461371"/>
                  <a:gd name="connsiteX36" fmla="*/ 219179 w 1800701"/>
                  <a:gd name="connsiteY36" fmla="*/ 382278 h 461371"/>
                  <a:gd name="connsiteX37" fmla="*/ 150123 w 1800701"/>
                  <a:gd name="connsiteY37" fmla="*/ 394184 h 461371"/>
                  <a:gd name="connsiteX38" fmla="*/ 71542 w 1800701"/>
                  <a:gd name="connsiteY38" fmla="*/ 370372 h 461371"/>
                  <a:gd name="connsiteX39" fmla="*/ 104 w 1800701"/>
                  <a:gd name="connsiteY39" fmla="*/ 348941 h 461371"/>
                  <a:gd name="connsiteX0" fmla="*/ 104 w 1800701"/>
                  <a:gd name="connsiteY0" fmla="*/ 348941 h 461371"/>
                  <a:gd name="connsiteX1" fmla="*/ 88211 w 1800701"/>
                  <a:gd name="connsiteY1" fmla="*/ 360847 h 461371"/>
                  <a:gd name="connsiteX2" fmla="*/ 176317 w 1800701"/>
                  <a:gd name="connsiteY2" fmla="*/ 334653 h 461371"/>
                  <a:gd name="connsiteX3" fmla="*/ 357292 w 1800701"/>
                  <a:gd name="connsiteY3" fmla="*/ 241784 h 461371"/>
                  <a:gd name="connsiteX4" fmla="*/ 585892 w 1800701"/>
                  <a:gd name="connsiteY4" fmla="*/ 175109 h 461371"/>
                  <a:gd name="connsiteX5" fmla="*/ 883548 w 1800701"/>
                  <a:gd name="connsiteY5" fmla="*/ 84622 h 461371"/>
                  <a:gd name="connsiteX6" fmla="*/ 1095480 w 1800701"/>
                  <a:gd name="connsiteY6" fmla="*/ 25090 h 461371"/>
                  <a:gd name="connsiteX7" fmla="*/ 1378848 w 1800701"/>
                  <a:gd name="connsiteY7" fmla="*/ 1278 h 461371"/>
                  <a:gd name="connsiteX8" fmla="*/ 1638404 w 1800701"/>
                  <a:gd name="connsiteY8" fmla="*/ 6041 h 461371"/>
                  <a:gd name="connsiteX9" fmla="*/ 1766993 w 1800701"/>
                  <a:gd name="connsiteY9" fmla="*/ 29853 h 461371"/>
                  <a:gd name="connsiteX10" fmla="*/ 1800329 w 1800701"/>
                  <a:gd name="connsiteY10" fmla="*/ 65572 h 461371"/>
                  <a:gd name="connsiteX11" fmla="*/ 1783661 w 1800701"/>
                  <a:gd name="connsiteY11" fmla="*/ 127484 h 461371"/>
                  <a:gd name="connsiteX12" fmla="*/ 1764611 w 1800701"/>
                  <a:gd name="connsiteY12" fmla="*/ 108434 h 461371"/>
                  <a:gd name="connsiteX13" fmla="*/ 1728892 w 1800701"/>
                  <a:gd name="connsiteY13" fmla="*/ 89384 h 461371"/>
                  <a:gd name="connsiteX14" fmla="*/ 1614592 w 1800701"/>
                  <a:gd name="connsiteY14" fmla="*/ 79859 h 461371"/>
                  <a:gd name="connsiteX15" fmla="*/ 1478861 w 1800701"/>
                  <a:gd name="connsiteY15" fmla="*/ 79859 h 461371"/>
                  <a:gd name="connsiteX16" fmla="*/ 1314554 w 1800701"/>
                  <a:gd name="connsiteY16" fmla="*/ 91766 h 461371"/>
                  <a:gd name="connsiteX17" fmla="*/ 1143104 w 1800701"/>
                  <a:gd name="connsiteY17" fmla="*/ 122722 h 461371"/>
                  <a:gd name="connsiteX18" fmla="*/ 985942 w 1800701"/>
                  <a:gd name="connsiteY18" fmla="*/ 191778 h 461371"/>
                  <a:gd name="connsiteX19" fmla="*/ 831161 w 1800701"/>
                  <a:gd name="connsiteY19" fmla="*/ 272741 h 461371"/>
                  <a:gd name="connsiteX20" fmla="*/ 673998 w 1800701"/>
                  <a:gd name="connsiteY20" fmla="*/ 344178 h 461371"/>
                  <a:gd name="connsiteX21" fmla="*/ 516836 w 1800701"/>
                  <a:gd name="connsiteY21" fmla="*/ 415616 h 461371"/>
                  <a:gd name="connsiteX22" fmla="*/ 412061 w 1800701"/>
                  <a:gd name="connsiteY22" fmla="*/ 460859 h 461371"/>
                  <a:gd name="connsiteX23" fmla="*/ 309667 w 1800701"/>
                  <a:gd name="connsiteY23" fmla="*/ 439428 h 461371"/>
                  <a:gd name="connsiteX24" fmla="*/ 381104 w 1800701"/>
                  <a:gd name="connsiteY24" fmla="*/ 429903 h 461371"/>
                  <a:gd name="connsiteX25" fmla="*/ 478736 w 1800701"/>
                  <a:gd name="connsiteY25" fmla="*/ 387041 h 461371"/>
                  <a:gd name="connsiteX26" fmla="*/ 597798 w 1800701"/>
                  <a:gd name="connsiteY26" fmla="*/ 313222 h 461371"/>
                  <a:gd name="connsiteX27" fmla="*/ 704954 w 1800701"/>
                  <a:gd name="connsiteY27" fmla="*/ 253691 h 461371"/>
                  <a:gd name="connsiteX28" fmla="*/ 778773 w 1800701"/>
                  <a:gd name="connsiteY28" fmla="*/ 201303 h 461371"/>
                  <a:gd name="connsiteX29" fmla="*/ 847829 w 1800701"/>
                  <a:gd name="connsiteY29" fmla="*/ 165584 h 461371"/>
                  <a:gd name="connsiteX30" fmla="*/ 893073 w 1800701"/>
                  <a:gd name="connsiteY30" fmla="*/ 134628 h 461371"/>
                  <a:gd name="connsiteX31" fmla="*/ 750198 w 1800701"/>
                  <a:gd name="connsiteY31" fmla="*/ 220353 h 461371"/>
                  <a:gd name="connsiteX32" fmla="*/ 666854 w 1800701"/>
                  <a:gd name="connsiteY32" fmla="*/ 234641 h 461371"/>
                  <a:gd name="connsiteX33" fmla="*/ 526361 w 1800701"/>
                  <a:gd name="connsiteY33" fmla="*/ 270359 h 461371"/>
                  <a:gd name="connsiteX34" fmla="*/ 395392 w 1800701"/>
                  <a:gd name="connsiteY34" fmla="*/ 313222 h 461371"/>
                  <a:gd name="connsiteX35" fmla="*/ 300142 w 1800701"/>
                  <a:gd name="connsiteY35" fmla="*/ 351322 h 461371"/>
                  <a:gd name="connsiteX36" fmla="*/ 219179 w 1800701"/>
                  <a:gd name="connsiteY36" fmla="*/ 382278 h 461371"/>
                  <a:gd name="connsiteX37" fmla="*/ 150123 w 1800701"/>
                  <a:gd name="connsiteY37" fmla="*/ 394184 h 461371"/>
                  <a:gd name="connsiteX38" fmla="*/ 71542 w 1800701"/>
                  <a:gd name="connsiteY38" fmla="*/ 370372 h 461371"/>
                  <a:gd name="connsiteX39" fmla="*/ 104 w 1800701"/>
                  <a:gd name="connsiteY39" fmla="*/ 348941 h 461371"/>
                  <a:gd name="connsiteX0" fmla="*/ 104 w 1800701"/>
                  <a:gd name="connsiteY0" fmla="*/ 348941 h 461757"/>
                  <a:gd name="connsiteX1" fmla="*/ 88211 w 1800701"/>
                  <a:gd name="connsiteY1" fmla="*/ 360847 h 461757"/>
                  <a:gd name="connsiteX2" fmla="*/ 176317 w 1800701"/>
                  <a:gd name="connsiteY2" fmla="*/ 334653 h 461757"/>
                  <a:gd name="connsiteX3" fmla="*/ 357292 w 1800701"/>
                  <a:gd name="connsiteY3" fmla="*/ 241784 h 461757"/>
                  <a:gd name="connsiteX4" fmla="*/ 585892 w 1800701"/>
                  <a:gd name="connsiteY4" fmla="*/ 175109 h 461757"/>
                  <a:gd name="connsiteX5" fmla="*/ 883548 w 1800701"/>
                  <a:gd name="connsiteY5" fmla="*/ 84622 h 461757"/>
                  <a:gd name="connsiteX6" fmla="*/ 1095480 w 1800701"/>
                  <a:gd name="connsiteY6" fmla="*/ 25090 h 461757"/>
                  <a:gd name="connsiteX7" fmla="*/ 1378848 w 1800701"/>
                  <a:gd name="connsiteY7" fmla="*/ 1278 h 461757"/>
                  <a:gd name="connsiteX8" fmla="*/ 1638404 w 1800701"/>
                  <a:gd name="connsiteY8" fmla="*/ 6041 h 461757"/>
                  <a:gd name="connsiteX9" fmla="*/ 1766993 w 1800701"/>
                  <a:gd name="connsiteY9" fmla="*/ 29853 h 461757"/>
                  <a:gd name="connsiteX10" fmla="*/ 1800329 w 1800701"/>
                  <a:gd name="connsiteY10" fmla="*/ 65572 h 461757"/>
                  <a:gd name="connsiteX11" fmla="*/ 1783661 w 1800701"/>
                  <a:gd name="connsiteY11" fmla="*/ 127484 h 461757"/>
                  <a:gd name="connsiteX12" fmla="*/ 1764611 w 1800701"/>
                  <a:gd name="connsiteY12" fmla="*/ 108434 h 461757"/>
                  <a:gd name="connsiteX13" fmla="*/ 1728892 w 1800701"/>
                  <a:gd name="connsiteY13" fmla="*/ 89384 h 461757"/>
                  <a:gd name="connsiteX14" fmla="*/ 1614592 w 1800701"/>
                  <a:gd name="connsiteY14" fmla="*/ 79859 h 461757"/>
                  <a:gd name="connsiteX15" fmla="*/ 1478861 w 1800701"/>
                  <a:gd name="connsiteY15" fmla="*/ 79859 h 461757"/>
                  <a:gd name="connsiteX16" fmla="*/ 1314554 w 1800701"/>
                  <a:gd name="connsiteY16" fmla="*/ 91766 h 461757"/>
                  <a:gd name="connsiteX17" fmla="*/ 1143104 w 1800701"/>
                  <a:gd name="connsiteY17" fmla="*/ 122722 h 461757"/>
                  <a:gd name="connsiteX18" fmla="*/ 985942 w 1800701"/>
                  <a:gd name="connsiteY18" fmla="*/ 191778 h 461757"/>
                  <a:gd name="connsiteX19" fmla="*/ 831161 w 1800701"/>
                  <a:gd name="connsiteY19" fmla="*/ 272741 h 461757"/>
                  <a:gd name="connsiteX20" fmla="*/ 673998 w 1800701"/>
                  <a:gd name="connsiteY20" fmla="*/ 344178 h 461757"/>
                  <a:gd name="connsiteX21" fmla="*/ 552555 w 1800701"/>
                  <a:gd name="connsiteY21" fmla="*/ 406091 h 461757"/>
                  <a:gd name="connsiteX22" fmla="*/ 412061 w 1800701"/>
                  <a:gd name="connsiteY22" fmla="*/ 460859 h 461757"/>
                  <a:gd name="connsiteX23" fmla="*/ 309667 w 1800701"/>
                  <a:gd name="connsiteY23" fmla="*/ 439428 h 461757"/>
                  <a:gd name="connsiteX24" fmla="*/ 381104 w 1800701"/>
                  <a:gd name="connsiteY24" fmla="*/ 429903 h 461757"/>
                  <a:gd name="connsiteX25" fmla="*/ 478736 w 1800701"/>
                  <a:gd name="connsiteY25" fmla="*/ 387041 h 461757"/>
                  <a:gd name="connsiteX26" fmla="*/ 597798 w 1800701"/>
                  <a:gd name="connsiteY26" fmla="*/ 313222 h 461757"/>
                  <a:gd name="connsiteX27" fmla="*/ 704954 w 1800701"/>
                  <a:gd name="connsiteY27" fmla="*/ 253691 h 461757"/>
                  <a:gd name="connsiteX28" fmla="*/ 778773 w 1800701"/>
                  <a:gd name="connsiteY28" fmla="*/ 201303 h 461757"/>
                  <a:gd name="connsiteX29" fmla="*/ 847829 w 1800701"/>
                  <a:gd name="connsiteY29" fmla="*/ 165584 h 461757"/>
                  <a:gd name="connsiteX30" fmla="*/ 893073 w 1800701"/>
                  <a:gd name="connsiteY30" fmla="*/ 134628 h 461757"/>
                  <a:gd name="connsiteX31" fmla="*/ 750198 w 1800701"/>
                  <a:gd name="connsiteY31" fmla="*/ 220353 h 461757"/>
                  <a:gd name="connsiteX32" fmla="*/ 666854 w 1800701"/>
                  <a:gd name="connsiteY32" fmla="*/ 234641 h 461757"/>
                  <a:gd name="connsiteX33" fmla="*/ 526361 w 1800701"/>
                  <a:gd name="connsiteY33" fmla="*/ 270359 h 461757"/>
                  <a:gd name="connsiteX34" fmla="*/ 395392 w 1800701"/>
                  <a:gd name="connsiteY34" fmla="*/ 313222 h 461757"/>
                  <a:gd name="connsiteX35" fmla="*/ 300142 w 1800701"/>
                  <a:gd name="connsiteY35" fmla="*/ 351322 h 461757"/>
                  <a:gd name="connsiteX36" fmla="*/ 219179 w 1800701"/>
                  <a:gd name="connsiteY36" fmla="*/ 382278 h 461757"/>
                  <a:gd name="connsiteX37" fmla="*/ 150123 w 1800701"/>
                  <a:gd name="connsiteY37" fmla="*/ 394184 h 461757"/>
                  <a:gd name="connsiteX38" fmla="*/ 71542 w 1800701"/>
                  <a:gd name="connsiteY38" fmla="*/ 370372 h 461757"/>
                  <a:gd name="connsiteX39" fmla="*/ 104 w 1800701"/>
                  <a:gd name="connsiteY39" fmla="*/ 348941 h 461757"/>
                  <a:gd name="connsiteX0" fmla="*/ 104 w 1800701"/>
                  <a:gd name="connsiteY0" fmla="*/ 348941 h 461757"/>
                  <a:gd name="connsiteX1" fmla="*/ 88211 w 1800701"/>
                  <a:gd name="connsiteY1" fmla="*/ 360847 h 461757"/>
                  <a:gd name="connsiteX2" fmla="*/ 176317 w 1800701"/>
                  <a:gd name="connsiteY2" fmla="*/ 334653 h 461757"/>
                  <a:gd name="connsiteX3" fmla="*/ 357292 w 1800701"/>
                  <a:gd name="connsiteY3" fmla="*/ 241784 h 461757"/>
                  <a:gd name="connsiteX4" fmla="*/ 585892 w 1800701"/>
                  <a:gd name="connsiteY4" fmla="*/ 175109 h 461757"/>
                  <a:gd name="connsiteX5" fmla="*/ 883548 w 1800701"/>
                  <a:gd name="connsiteY5" fmla="*/ 84622 h 461757"/>
                  <a:gd name="connsiteX6" fmla="*/ 1095480 w 1800701"/>
                  <a:gd name="connsiteY6" fmla="*/ 25090 h 461757"/>
                  <a:gd name="connsiteX7" fmla="*/ 1378848 w 1800701"/>
                  <a:gd name="connsiteY7" fmla="*/ 1278 h 461757"/>
                  <a:gd name="connsiteX8" fmla="*/ 1638404 w 1800701"/>
                  <a:gd name="connsiteY8" fmla="*/ 6041 h 461757"/>
                  <a:gd name="connsiteX9" fmla="*/ 1766993 w 1800701"/>
                  <a:gd name="connsiteY9" fmla="*/ 29853 h 461757"/>
                  <a:gd name="connsiteX10" fmla="*/ 1800329 w 1800701"/>
                  <a:gd name="connsiteY10" fmla="*/ 65572 h 461757"/>
                  <a:gd name="connsiteX11" fmla="*/ 1783661 w 1800701"/>
                  <a:gd name="connsiteY11" fmla="*/ 127484 h 461757"/>
                  <a:gd name="connsiteX12" fmla="*/ 1764611 w 1800701"/>
                  <a:gd name="connsiteY12" fmla="*/ 108434 h 461757"/>
                  <a:gd name="connsiteX13" fmla="*/ 1728892 w 1800701"/>
                  <a:gd name="connsiteY13" fmla="*/ 89384 h 461757"/>
                  <a:gd name="connsiteX14" fmla="*/ 1614592 w 1800701"/>
                  <a:gd name="connsiteY14" fmla="*/ 79859 h 461757"/>
                  <a:gd name="connsiteX15" fmla="*/ 1478861 w 1800701"/>
                  <a:gd name="connsiteY15" fmla="*/ 79859 h 461757"/>
                  <a:gd name="connsiteX16" fmla="*/ 1314554 w 1800701"/>
                  <a:gd name="connsiteY16" fmla="*/ 91766 h 461757"/>
                  <a:gd name="connsiteX17" fmla="*/ 1143104 w 1800701"/>
                  <a:gd name="connsiteY17" fmla="*/ 122722 h 461757"/>
                  <a:gd name="connsiteX18" fmla="*/ 985942 w 1800701"/>
                  <a:gd name="connsiteY18" fmla="*/ 191778 h 461757"/>
                  <a:gd name="connsiteX19" fmla="*/ 831161 w 1800701"/>
                  <a:gd name="connsiteY19" fmla="*/ 272741 h 461757"/>
                  <a:gd name="connsiteX20" fmla="*/ 678761 w 1800701"/>
                  <a:gd name="connsiteY20" fmla="*/ 351321 h 461757"/>
                  <a:gd name="connsiteX21" fmla="*/ 552555 w 1800701"/>
                  <a:gd name="connsiteY21" fmla="*/ 406091 h 461757"/>
                  <a:gd name="connsiteX22" fmla="*/ 412061 w 1800701"/>
                  <a:gd name="connsiteY22" fmla="*/ 460859 h 461757"/>
                  <a:gd name="connsiteX23" fmla="*/ 309667 w 1800701"/>
                  <a:gd name="connsiteY23" fmla="*/ 439428 h 461757"/>
                  <a:gd name="connsiteX24" fmla="*/ 381104 w 1800701"/>
                  <a:gd name="connsiteY24" fmla="*/ 429903 h 461757"/>
                  <a:gd name="connsiteX25" fmla="*/ 478736 w 1800701"/>
                  <a:gd name="connsiteY25" fmla="*/ 387041 h 461757"/>
                  <a:gd name="connsiteX26" fmla="*/ 597798 w 1800701"/>
                  <a:gd name="connsiteY26" fmla="*/ 313222 h 461757"/>
                  <a:gd name="connsiteX27" fmla="*/ 704954 w 1800701"/>
                  <a:gd name="connsiteY27" fmla="*/ 253691 h 461757"/>
                  <a:gd name="connsiteX28" fmla="*/ 778773 w 1800701"/>
                  <a:gd name="connsiteY28" fmla="*/ 201303 h 461757"/>
                  <a:gd name="connsiteX29" fmla="*/ 847829 w 1800701"/>
                  <a:gd name="connsiteY29" fmla="*/ 165584 h 461757"/>
                  <a:gd name="connsiteX30" fmla="*/ 893073 w 1800701"/>
                  <a:gd name="connsiteY30" fmla="*/ 134628 h 461757"/>
                  <a:gd name="connsiteX31" fmla="*/ 750198 w 1800701"/>
                  <a:gd name="connsiteY31" fmla="*/ 220353 h 461757"/>
                  <a:gd name="connsiteX32" fmla="*/ 666854 w 1800701"/>
                  <a:gd name="connsiteY32" fmla="*/ 234641 h 461757"/>
                  <a:gd name="connsiteX33" fmla="*/ 526361 w 1800701"/>
                  <a:gd name="connsiteY33" fmla="*/ 270359 h 461757"/>
                  <a:gd name="connsiteX34" fmla="*/ 395392 w 1800701"/>
                  <a:gd name="connsiteY34" fmla="*/ 313222 h 461757"/>
                  <a:gd name="connsiteX35" fmla="*/ 300142 w 1800701"/>
                  <a:gd name="connsiteY35" fmla="*/ 351322 h 461757"/>
                  <a:gd name="connsiteX36" fmla="*/ 219179 w 1800701"/>
                  <a:gd name="connsiteY36" fmla="*/ 382278 h 461757"/>
                  <a:gd name="connsiteX37" fmla="*/ 150123 w 1800701"/>
                  <a:gd name="connsiteY37" fmla="*/ 394184 h 461757"/>
                  <a:gd name="connsiteX38" fmla="*/ 71542 w 1800701"/>
                  <a:gd name="connsiteY38" fmla="*/ 370372 h 461757"/>
                  <a:gd name="connsiteX39" fmla="*/ 104 w 1800701"/>
                  <a:gd name="connsiteY39" fmla="*/ 348941 h 461757"/>
                  <a:gd name="connsiteX0" fmla="*/ 104 w 1800701"/>
                  <a:gd name="connsiteY0" fmla="*/ 348941 h 461757"/>
                  <a:gd name="connsiteX1" fmla="*/ 88211 w 1800701"/>
                  <a:gd name="connsiteY1" fmla="*/ 360847 h 461757"/>
                  <a:gd name="connsiteX2" fmla="*/ 176317 w 1800701"/>
                  <a:gd name="connsiteY2" fmla="*/ 334653 h 461757"/>
                  <a:gd name="connsiteX3" fmla="*/ 357292 w 1800701"/>
                  <a:gd name="connsiteY3" fmla="*/ 241784 h 461757"/>
                  <a:gd name="connsiteX4" fmla="*/ 585892 w 1800701"/>
                  <a:gd name="connsiteY4" fmla="*/ 175109 h 461757"/>
                  <a:gd name="connsiteX5" fmla="*/ 883548 w 1800701"/>
                  <a:gd name="connsiteY5" fmla="*/ 84622 h 461757"/>
                  <a:gd name="connsiteX6" fmla="*/ 1095480 w 1800701"/>
                  <a:gd name="connsiteY6" fmla="*/ 25090 h 461757"/>
                  <a:gd name="connsiteX7" fmla="*/ 1378848 w 1800701"/>
                  <a:gd name="connsiteY7" fmla="*/ 1278 h 461757"/>
                  <a:gd name="connsiteX8" fmla="*/ 1638404 w 1800701"/>
                  <a:gd name="connsiteY8" fmla="*/ 6041 h 461757"/>
                  <a:gd name="connsiteX9" fmla="*/ 1766993 w 1800701"/>
                  <a:gd name="connsiteY9" fmla="*/ 29853 h 461757"/>
                  <a:gd name="connsiteX10" fmla="*/ 1800329 w 1800701"/>
                  <a:gd name="connsiteY10" fmla="*/ 65572 h 461757"/>
                  <a:gd name="connsiteX11" fmla="*/ 1783661 w 1800701"/>
                  <a:gd name="connsiteY11" fmla="*/ 127484 h 461757"/>
                  <a:gd name="connsiteX12" fmla="*/ 1764611 w 1800701"/>
                  <a:gd name="connsiteY12" fmla="*/ 108434 h 461757"/>
                  <a:gd name="connsiteX13" fmla="*/ 1728892 w 1800701"/>
                  <a:gd name="connsiteY13" fmla="*/ 89384 h 461757"/>
                  <a:gd name="connsiteX14" fmla="*/ 1614592 w 1800701"/>
                  <a:gd name="connsiteY14" fmla="*/ 79859 h 461757"/>
                  <a:gd name="connsiteX15" fmla="*/ 1478861 w 1800701"/>
                  <a:gd name="connsiteY15" fmla="*/ 79859 h 461757"/>
                  <a:gd name="connsiteX16" fmla="*/ 1314554 w 1800701"/>
                  <a:gd name="connsiteY16" fmla="*/ 91766 h 461757"/>
                  <a:gd name="connsiteX17" fmla="*/ 1143104 w 1800701"/>
                  <a:gd name="connsiteY17" fmla="*/ 122722 h 461757"/>
                  <a:gd name="connsiteX18" fmla="*/ 985942 w 1800701"/>
                  <a:gd name="connsiteY18" fmla="*/ 191778 h 461757"/>
                  <a:gd name="connsiteX19" fmla="*/ 831161 w 1800701"/>
                  <a:gd name="connsiteY19" fmla="*/ 272741 h 461757"/>
                  <a:gd name="connsiteX20" fmla="*/ 678761 w 1800701"/>
                  <a:gd name="connsiteY20" fmla="*/ 351321 h 461757"/>
                  <a:gd name="connsiteX21" fmla="*/ 552555 w 1800701"/>
                  <a:gd name="connsiteY21" fmla="*/ 406091 h 461757"/>
                  <a:gd name="connsiteX22" fmla="*/ 412061 w 1800701"/>
                  <a:gd name="connsiteY22" fmla="*/ 460859 h 461757"/>
                  <a:gd name="connsiteX23" fmla="*/ 309667 w 1800701"/>
                  <a:gd name="connsiteY23" fmla="*/ 439428 h 461757"/>
                  <a:gd name="connsiteX24" fmla="*/ 381104 w 1800701"/>
                  <a:gd name="connsiteY24" fmla="*/ 429903 h 461757"/>
                  <a:gd name="connsiteX25" fmla="*/ 478736 w 1800701"/>
                  <a:gd name="connsiteY25" fmla="*/ 387041 h 461757"/>
                  <a:gd name="connsiteX26" fmla="*/ 597798 w 1800701"/>
                  <a:gd name="connsiteY26" fmla="*/ 313222 h 461757"/>
                  <a:gd name="connsiteX27" fmla="*/ 704954 w 1800701"/>
                  <a:gd name="connsiteY27" fmla="*/ 253691 h 461757"/>
                  <a:gd name="connsiteX28" fmla="*/ 778773 w 1800701"/>
                  <a:gd name="connsiteY28" fmla="*/ 201303 h 461757"/>
                  <a:gd name="connsiteX29" fmla="*/ 847829 w 1800701"/>
                  <a:gd name="connsiteY29" fmla="*/ 165584 h 461757"/>
                  <a:gd name="connsiteX30" fmla="*/ 893073 w 1800701"/>
                  <a:gd name="connsiteY30" fmla="*/ 134628 h 461757"/>
                  <a:gd name="connsiteX31" fmla="*/ 750198 w 1800701"/>
                  <a:gd name="connsiteY31" fmla="*/ 213209 h 461757"/>
                  <a:gd name="connsiteX32" fmla="*/ 666854 w 1800701"/>
                  <a:gd name="connsiteY32" fmla="*/ 234641 h 461757"/>
                  <a:gd name="connsiteX33" fmla="*/ 526361 w 1800701"/>
                  <a:gd name="connsiteY33" fmla="*/ 270359 h 461757"/>
                  <a:gd name="connsiteX34" fmla="*/ 395392 w 1800701"/>
                  <a:gd name="connsiteY34" fmla="*/ 313222 h 461757"/>
                  <a:gd name="connsiteX35" fmla="*/ 300142 w 1800701"/>
                  <a:gd name="connsiteY35" fmla="*/ 351322 h 461757"/>
                  <a:gd name="connsiteX36" fmla="*/ 219179 w 1800701"/>
                  <a:gd name="connsiteY36" fmla="*/ 382278 h 461757"/>
                  <a:gd name="connsiteX37" fmla="*/ 150123 w 1800701"/>
                  <a:gd name="connsiteY37" fmla="*/ 394184 h 461757"/>
                  <a:gd name="connsiteX38" fmla="*/ 71542 w 1800701"/>
                  <a:gd name="connsiteY38" fmla="*/ 370372 h 461757"/>
                  <a:gd name="connsiteX39" fmla="*/ 104 w 1800701"/>
                  <a:gd name="connsiteY39" fmla="*/ 348941 h 461757"/>
                  <a:gd name="connsiteX0" fmla="*/ 104 w 1800701"/>
                  <a:gd name="connsiteY0" fmla="*/ 348941 h 461757"/>
                  <a:gd name="connsiteX1" fmla="*/ 88211 w 1800701"/>
                  <a:gd name="connsiteY1" fmla="*/ 348940 h 461757"/>
                  <a:gd name="connsiteX2" fmla="*/ 176317 w 1800701"/>
                  <a:gd name="connsiteY2" fmla="*/ 334653 h 461757"/>
                  <a:gd name="connsiteX3" fmla="*/ 357292 w 1800701"/>
                  <a:gd name="connsiteY3" fmla="*/ 241784 h 461757"/>
                  <a:gd name="connsiteX4" fmla="*/ 585892 w 1800701"/>
                  <a:gd name="connsiteY4" fmla="*/ 175109 h 461757"/>
                  <a:gd name="connsiteX5" fmla="*/ 883548 w 1800701"/>
                  <a:gd name="connsiteY5" fmla="*/ 84622 h 461757"/>
                  <a:gd name="connsiteX6" fmla="*/ 1095480 w 1800701"/>
                  <a:gd name="connsiteY6" fmla="*/ 25090 h 461757"/>
                  <a:gd name="connsiteX7" fmla="*/ 1378848 w 1800701"/>
                  <a:gd name="connsiteY7" fmla="*/ 1278 h 461757"/>
                  <a:gd name="connsiteX8" fmla="*/ 1638404 w 1800701"/>
                  <a:gd name="connsiteY8" fmla="*/ 6041 h 461757"/>
                  <a:gd name="connsiteX9" fmla="*/ 1766993 w 1800701"/>
                  <a:gd name="connsiteY9" fmla="*/ 29853 h 461757"/>
                  <a:gd name="connsiteX10" fmla="*/ 1800329 w 1800701"/>
                  <a:gd name="connsiteY10" fmla="*/ 65572 h 461757"/>
                  <a:gd name="connsiteX11" fmla="*/ 1783661 w 1800701"/>
                  <a:gd name="connsiteY11" fmla="*/ 127484 h 461757"/>
                  <a:gd name="connsiteX12" fmla="*/ 1764611 w 1800701"/>
                  <a:gd name="connsiteY12" fmla="*/ 108434 h 461757"/>
                  <a:gd name="connsiteX13" fmla="*/ 1728892 w 1800701"/>
                  <a:gd name="connsiteY13" fmla="*/ 89384 h 461757"/>
                  <a:gd name="connsiteX14" fmla="*/ 1614592 w 1800701"/>
                  <a:gd name="connsiteY14" fmla="*/ 79859 h 461757"/>
                  <a:gd name="connsiteX15" fmla="*/ 1478861 w 1800701"/>
                  <a:gd name="connsiteY15" fmla="*/ 79859 h 461757"/>
                  <a:gd name="connsiteX16" fmla="*/ 1314554 w 1800701"/>
                  <a:gd name="connsiteY16" fmla="*/ 91766 h 461757"/>
                  <a:gd name="connsiteX17" fmla="*/ 1143104 w 1800701"/>
                  <a:gd name="connsiteY17" fmla="*/ 122722 h 461757"/>
                  <a:gd name="connsiteX18" fmla="*/ 985942 w 1800701"/>
                  <a:gd name="connsiteY18" fmla="*/ 191778 h 461757"/>
                  <a:gd name="connsiteX19" fmla="*/ 831161 w 1800701"/>
                  <a:gd name="connsiteY19" fmla="*/ 272741 h 461757"/>
                  <a:gd name="connsiteX20" fmla="*/ 678761 w 1800701"/>
                  <a:gd name="connsiteY20" fmla="*/ 351321 h 461757"/>
                  <a:gd name="connsiteX21" fmla="*/ 552555 w 1800701"/>
                  <a:gd name="connsiteY21" fmla="*/ 406091 h 461757"/>
                  <a:gd name="connsiteX22" fmla="*/ 412061 w 1800701"/>
                  <a:gd name="connsiteY22" fmla="*/ 460859 h 461757"/>
                  <a:gd name="connsiteX23" fmla="*/ 309667 w 1800701"/>
                  <a:gd name="connsiteY23" fmla="*/ 439428 h 461757"/>
                  <a:gd name="connsiteX24" fmla="*/ 381104 w 1800701"/>
                  <a:gd name="connsiteY24" fmla="*/ 429903 h 461757"/>
                  <a:gd name="connsiteX25" fmla="*/ 478736 w 1800701"/>
                  <a:gd name="connsiteY25" fmla="*/ 387041 h 461757"/>
                  <a:gd name="connsiteX26" fmla="*/ 597798 w 1800701"/>
                  <a:gd name="connsiteY26" fmla="*/ 313222 h 461757"/>
                  <a:gd name="connsiteX27" fmla="*/ 704954 w 1800701"/>
                  <a:gd name="connsiteY27" fmla="*/ 253691 h 461757"/>
                  <a:gd name="connsiteX28" fmla="*/ 778773 w 1800701"/>
                  <a:gd name="connsiteY28" fmla="*/ 201303 h 461757"/>
                  <a:gd name="connsiteX29" fmla="*/ 847829 w 1800701"/>
                  <a:gd name="connsiteY29" fmla="*/ 165584 h 461757"/>
                  <a:gd name="connsiteX30" fmla="*/ 893073 w 1800701"/>
                  <a:gd name="connsiteY30" fmla="*/ 134628 h 461757"/>
                  <a:gd name="connsiteX31" fmla="*/ 750198 w 1800701"/>
                  <a:gd name="connsiteY31" fmla="*/ 213209 h 461757"/>
                  <a:gd name="connsiteX32" fmla="*/ 666854 w 1800701"/>
                  <a:gd name="connsiteY32" fmla="*/ 234641 h 461757"/>
                  <a:gd name="connsiteX33" fmla="*/ 526361 w 1800701"/>
                  <a:gd name="connsiteY33" fmla="*/ 270359 h 461757"/>
                  <a:gd name="connsiteX34" fmla="*/ 395392 w 1800701"/>
                  <a:gd name="connsiteY34" fmla="*/ 313222 h 461757"/>
                  <a:gd name="connsiteX35" fmla="*/ 300142 w 1800701"/>
                  <a:gd name="connsiteY35" fmla="*/ 351322 h 461757"/>
                  <a:gd name="connsiteX36" fmla="*/ 219179 w 1800701"/>
                  <a:gd name="connsiteY36" fmla="*/ 382278 h 461757"/>
                  <a:gd name="connsiteX37" fmla="*/ 150123 w 1800701"/>
                  <a:gd name="connsiteY37" fmla="*/ 394184 h 461757"/>
                  <a:gd name="connsiteX38" fmla="*/ 71542 w 1800701"/>
                  <a:gd name="connsiteY38" fmla="*/ 370372 h 461757"/>
                  <a:gd name="connsiteX39" fmla="*/ 104 w 1800701"/>
                  <a:gd name="connsiteY39" fmla="*/ 348941 h 461757"/>
                  <a:gd name="connsiteX0" fmla="*/ 104 w 1800701"/>
                  <a:gd name="connsiteY0" fmla="*/ 348941 h 461757"/>
                  <a:gd name="connsiteX1" fmla="*/ 88211 w 1800701"/>
                  <a:gd name="connsiteY1" fmla="*/ 348940 h 461757"/>
                  <a:gd name="connsiteX2" fmla="*/ 183461 w 1800701"/>
                  <a:gd name="connsiteY2" fmla="*/ 327509 h 461757"/>
                  <a:gd name="connsiteX3" fmla="*/ 357292 w 1800701"/>
                  <a:gd name="connsiteY3" fmla="*/ 241784 h 461757"/>
                  <a:gd name="connsiteX4" fmla="*/ 585892 w 1800701"/>
                  <a:gd name="connsiteY4" fmla="*/ 175109 h 461757"/>
                  <a:gd name="connsiteX5" fmla="*/ 883548 w 1800701"/>
                  <a:gd name="connsiteY5" fmla="*/ 84622 h 461757"/>
                  <a:gd name="connsiteX6" fmla="*/ 1095480 w 1800701"/>
                  <a:gd name="connsiteY6" fmla="*/ 25090 h 461757"/>
                  <a:gd name="connsiteX7" fmla="*/ 1378848 w 1800701"/>
                  <a:gd name="connsiteY7" fmla="*/ 1278 h 461757"/>
                  <a:gd name="connsiteX8" fmla="*/ 1638404 w 1800701"/>
                  <a:gd name="connsiteY8" fmla="*/ 6041 h 461757"/>
                  <a:gd name="connsiteX9" fmla="*/ 1766993 w 1800701"/>
                  <a:gd name="connsiteY9" fmla="*/ 29853 h 461757"/>
                  <a:gd name="connsiteX10" fmla="*/ 1800329 w 1800701"/>
                  <a:gd name="connsiteY10" fmla="*/ 65572 h 461757"/>
                  <a:gd name="connsiteX11" fmla="*/ 1783661 w 1800701"/>
                  <a:gd name="connsiteY11" fmla="*/ 127484 h 461757"/>
                  <a:gd name="connsiteX12" fmla="*/ 1764611 w 1800701"/>
                  <a:gd name="connsiteY12" fmla="*/ 108434 h 461757"/>
                  <a:gd name="connsiteX13" fmla="*/ 1728892 w 1800701"/>
                  <a:gd name="connsiteY13" fmla="*/ 89384 h 461757"/>
                  <a:gd name="connsiteX14" fmla="*/ 1614592 w 1800701"/>
                  <a:gd name="connsiteY14" fmla="*/ 79859 h 461757"/>
                  <a:gd name="connsiteX15" fmla="*/ 1478861 w 1800701"/>
                  <a:gd name="connsiteY15" fmla="*/ 79859 h 461757"/>
                  <a:gd name="connsiteX16" fmla="*/ 1314554 w 1800701"/>
                  <a:gd name="connsiteY16" fmla="*/ 91766 h 461757"/>
                  <a:gd name="connsiteX17" fmla="*/ 1143104 w 1800701"/>
                  <a:gd name="connsiteY17" fmla="*/ 122722 h 461757"/>
                  <a:gd name="connsiteX18" fmla="*/ 985942 w 1800701"/>
                  <a:gd name="connsiteY18" fmla="*/ 191778 h 461757"/>
                  <a:gd name="connsiteX19" fmla="*/ 831161 w 1800701"/>
                  <a:gd name="connsiteY19" fmla="*/ 272741 h 461757"/>
                  <a:gd name="connsiteX20" fmla="*/ 678761 w 1800701"/>
                  <a:gd name="connsiteY20" fmla="*/ 351321 h 461757"/>
                  <a:gd name="connsiteX21" fmla="*/ 552555 w 1800701"/>
                  <a:gd name="connsiteY21" fmla="*/ 406091 h 461757"/>
                  <a:gd name="connsiteX22" fmla="*/ 412061 w 1800701"/>
                  <a:gd name="connsiteY22" fmla="*/ 460859 h 461757"/>
                  <a:gd name="connsiteX23" fmla="*/ 309667 w 1800701"/>
                  <a:gd name="connsiteY23" fmla="*/ 439428 h 461757"/>
                  <a:gd name="connsiteX24" fmla="*/ 381104 w 1800701"/>
                  <a:gd name="connsiteY24" fmla="*/ 429903 h 461757"/>
                  <a:gd name="connsiteX25" fmla="*/ 478736 w 1800701"/>
                  <a:gd name="connsiteY25" fmla="*/ 387041 h 461757"/>
                  <a:gd name="connsiteX26" fmla="*/ 597798 w 1800701"/>
                  <a:gd name="connsiteY26" fmla="*/ 313222 h 461757"/>
                  <a:gd name="connsiteX27" fmla="*/ 704954 w 1800701"/>
                  <a:gd name="connsiteY27" fmla="*/ 253691 h 461757"/>
                  <a:gd name="connsiteX28" fmla="*/ 778773 w 1800701"/>
                  <a:gd name="connsiteY28" fmla="*/ 201303 h 461757"/>
                  <a:gd name="connsiteX29" fmla="*/ 847829 w 1800701"/>
                  <a:gd name="connsiteY29" fmla="*/ 165584 h 461757"/>
                  <a:gd name="connsiteX30" fmla="*/ 893073 w 1800701"/>
                  <a:gd name="connsiteY30" fmla="*/ 134628 h 461757"/>
                  <a:gd name="connsiteX31" fmla="*/ 750198 w 1800701"/>
                  <a:gd name="connsiteY31" fmla="*/ 213209 h 461757"/>
                  <a:gd name="connsiteX32" fmla="*/ 666854 w 1800701"/>
                  <a:gd name="connsiteY32" fmla="*/ 234641 h 461757"/>
                  <a:gd name="connsiteX33" fmla="*/ 526361 w 1800701"/>
                  <a:gd name="connsiteY33" fmla="*/ 270359 h 461757"/>
                  <a:gd name="connsiteX34" fmla="*/ 395392 w 1800701"/>
                  <a:gd name="connsiteY34" fmla="*/ 313222 h 461757"/>
                  <a:gd name="connsiteX35" fmla="*/ 300142 w 1800701"/>
                  <a:gd name="connsiteY35" fmla="*/ 351322 h 461757"/>
                  <a:gd name="connsiteX36" fmla="*/ 219179 w 1800701"/>
                  <a:gd name="connsiteY36" fmla="*/ 382278 h 461757"/>
                  <a:gd name="connsiteX37" fmla="*/ 150123 w 1800701"/>
                  <a:gd name="connsiteY37" fmla="*/ 394184 h 461757"/>
                  <a:gd name="connsiteX38" fmla="*/ 71542 w 1800701"/>
                  <a:gd name="connsiteY38" fmla="*/ 370372 h 461757"/>
                  <a:gd name="connsiteX39" fmla="*/ 104 w 1800701"/>
                  <a:gd name="connsiteY39" fmla="*/ 348941 h 461757"/>
                  <a:gd name="connsiteX0" fmla="*/ 104 w 1800701"/>
                  <a:gd name="connsiteY0" fmla="*/ 348941 h 461757"/>
                  <a:gd name="connsiteX1" fmla="*/ 88211 w 1800701"/>
                  <a:gd name="connsiteY1" fmla="*/ 348940 h 461757"/>
                  <a:gd name="connsiteX2" fmla="*/ 183461 w 1800701"/>
                  <a:gd name="connsiteY2" fmla="*/ 327509 h 461757"/>
                  <a:gd name="connsiteX3" fmla="*/ 357292 w 1800701"/>
                  <a:gd name="connsiteY3" fmla="*/ 241784 h 461757"/>
                  <a:gd name="connsiteX4" fmla="*/ 585892 w 1800701"/>
                  <a:gd name="connsiteY4" fmla="*/ 175109 h 461757"/>
                  <a:gd name="connsiteX5" fmla="*/ 883548 w 1800701"/>
                  <a:gd name="connsiteY5" fmla="*/ 84622 h 461757"/>
                  <a:gd name="connsiteX6" fmla="*/ 1095480 w 1800701"/>
                  <a:gd name="connsiteY6" fmla="*/ 25090 h 461757"/>
                  <a:gd name="connsiteX7" fmla="*/ 1378848 w 1800701"/>
                  <a:gd name="connsiteY7" fmla="*/ 1278 h 461757"/>
                  <a:gd name="connsiteX8" fmla="*/ 1638404 w 1800701"/>
                  <a:gd name="connsiteY8" fmla="*/ 6041 h 461757"/>
                  <a:gd name="connsiteX9" fmla="*/ 1766993 w 1800701"/>
                  <a:gd name="connsiteY9" fmla="*/ 29853 h 461757"/>
                  <a:gd name="connsiteX10" fmla="*/ 1800329 w 1800701"/>
                  <a:gd name="connsiteY10" fmla="*/ 65572 h 461757"/>
                  <a:gd name="connsiteX11" fmla="*/ 1783661 w 1800701"/>
                  <a:gd name="connsiteY11" fmla="*/ 127484 h 461757"/>
                  <a:gd name="connsiteX12" fmla="*/ 1764611 w 1800701"/>
                  <a:gd name="connsiteY12" fmla="*/ 108434 h 461757"/>
                  <a:gd name="connsiteX13" fmla="*/ 1728892 w 1800701"/>
                  <a:gd name="connsiteY13" fmla="*/ 89384 h 461757"/>
                  <a:gd name="connsiteX14" fmla="*/ 1614592 w 1800701"/>
                  <a:gd name="connsiteY14" fmla="*/ 79859 h 461757"/>
                  <a:gd name="connsiteX15" fmla="*/ 1478861 w 1800701"/>
                  <a:gd name="connsiteY15" fmla="*/ 79859 h 461757"/>
                  <a:gd name="connsiteX16" fmla="*/ 1314554 w 1800701"/>
                  <a:gd name="connsiteY16" fmla="*/ 91766 h 461757"/>
                  <a:gd name="connsiteX17" fmla="*/ 1143104 w 1800701"/>
                  <a:gd name="connsiteY17" fmla="*/ 122722 h 461757"/>
                  <a:gd name="connsiteX18" fmla="*/ 985942 w 1800701"/>
                  <a:gd name="connsiteY18" fmla="*/ 191778 h 461757"/>
                  <a:gd name="connsiteX19" fmla="*/ 831161 w 1800701"/>
                  <a:gd name="connsiteY19" fmla="*/ 272741 h 461757"/>
                  <a:gd name="connsiteX20" fmla="*/ 678761 w 1800701"/>
                  <a:gd name="connsiteY20" fmla="*/ 351321 h 461757"/>
                  <a:gd name="connsiteX21" fmla="*/ 552555 w 1800701"/>
                  <a:gd name="connsiteY21" fmla="*/ 406091 h 461757"/>
                  <a:gd name="connsiteX22" fmla="*/ 412061 w 1800701"/>
                  <a:gd name="connsiteY22" fmla="*/ 460859 h 461757"/>
                  <a:gd name="connsiteX23" fmla="*/ 309667 w 1800701"/>
                  <a:gd name="connsiteY23" fmla="*/ 439428 h 461757"/>
                  <a:gd name="connsiteX24" fmla="*/ 381104 w 1800701"/>
                  <a:gd name="connsiteY24" fmla="*/ 429903 h 461757"/>
                  <a:gd name="connsiteX25" fmla="*/ 478736 w 1800701"/>
                  <a:gd name="connsiteY25" fmla="*/ 387041 h 461757"/>
                  <a:gd name="connsiteX26" fmla="*/ 597798 w 1800701"/>
                  <a:gd name="connsiteY26" fmla="*/ 313222 h 461757"/>
                  <a:gd name="connsiteX27" fmla="*/ 704954 w 1800701"/>
                  <a:gd name="connsiteY27" fmla="*/ 253691 h 461757"/>
                  <a:gd name="connsiteX28" fmla="*/ 778773 w 1800701"/>
                  <a:gd name="connsiteY28" fmla="*/ 201303 h 461757"/>
                  <a:gd name="connsiteX29" fmla="*/ 847829 w 1800701"/>
                  <a:gd name="connsiteY29" fmla="*/ 165584 h 461757"/>
                  <a:gd name="connsiteX30" fmla="*/ 893073 w 1800701"/>
                  <a:gd name="connsiteY30" fmla="*/ 134628 h 461757"/>
                  <a:gd name="connsiteX31" fmla="*/ 750198 w 1800701"/>
                  <a:gd name="connsiteY31" fmla="*/ 213209 h 461757"/>
                  <a:gd name="connsiteX32" fmla="*/ 666854 w 1800701"/>
                  <a:gd name="connsiteY32" fmla="*/ 234641 h 461757"/>
                  <a:gd name="connsiteX33" fmla="*/ 526361 w 1800701"/>
                  <a:gd name="connsiteY33" fmla="*/ 270359 h 461757"/>
                  <a:gd name="connsiteX34" fmla="*/ 395392 w 1800701"/>
                  <a:gd name="connsiteY34" fmla="*/ 313222 h 461757"/>
                  <a:gd name="connsiteX35" fmla="*/ 300142 w 1800701"/>
                  <a:gd name="connsiteY35" fmla="*/ 351322 h 461757"/>
                  <a:gd name="connsiteX36" fmla="*/ 226322 w 1800701"/>
                  <a:gd name="connsiteY36" fmla="*/ 387040 h 461757"/>
                  <a:gd name="connsiteX37" fmla="*/ 150123 w 1800701"/>
                  <a:gd name="connsiteY37" fmla="*/ 394184 h 461757"/>
                  <a:gd name="connsiteX38" fmla="*/ 71542 w 1800701"/>
                  <a:gd name="connsiteY38" fmla="*/ 370372 h 461757"/>
                  <a:gd name="connsiteX39" fmla="*/ 104 w 1800701"/>
                  <a:gd name="connsiteY39" fmla="*/ 348941 h 461757"/>
                  <a:gd name="connsiteX0" fmla="*/ 140 w 1800737"/>
                  <a:gd name="connsiteY0" fmla="*/ 348941 h 461757"/>
                  <a:gd name="connsiteX1" fmla="*/ 88247 w 1800737"/>
                  <a:gd name="connsiteY1" fmla="*/ 348940 h 461757"/>
                  <a:gd name="connsiteX2" fmla="*/ 183497 w 1800737"/>
                  <a:gd name="connsiteY2" fmla="*/ 327509 h 461757"/>
                  <a:gd name="connsiteX3" fmla="*/ 357328 w 1800737"/>
                  <a:gd name="connsiteY3" fmla="*/ 241784 h 461757"/>
                  <a:gd name="connsiteX4" fmla="*/ 585928 w 1800737"/>
                  <a:gd name="connsiteY4" fmla="*/ 175109 h 461757"/>
                  <a:gd name="connsiteX5" fmla="*/ 883584 w 1800737"/>
                  <a:gd name="connsiteY5" fmla="*/ 84622 h 461757"/>
                  <a:gd name="connsiteX6" fmla="*/ 1095516 w 1800737"/>
                  <a:gd name="connsiteY6" fmla="*/ 25090 h 461757"/>
                  <a:gd name="connsiteX7" fmla="*/ 1378884 w 1800737"/>
                  <a:gd name="connsiteY7" fmla="*/ 1278 h 461757"/>
                  <a:gd name="connsiteX8" fmla="*/ 1638440 w 1800737"/>
                  <a:gd name="connsiteY8" fmla="*/ 6041 h 461757"/>
                  <a:gd name="connsiteX9" fmla="*/ 1767029 w 1800737"/>
                  <a:gd name="connsiteY9" fmla="*/ 29853 h 461757"/>
                  <a:gd name="connsiteX10" fmla="*/ 1800365 w 1800737"/>
                  <a:gd name="connsiteY10" fmla="*/ 65572 h 461757"/>
                  <a:gd name="connsiteX11" fmla="*/ 1783697 w 1800737"/>
                  <a:gd name="connsiteY11" fmla="*/ 127484 h 461757"/>
                  <a:gd name="connsiteX12" fmla="*/ 1764647 w 1800737"/>
                  <a:gd name="connsiteY12" fmla="*/ 108434 h 461757"/>
                  <a:gd name="connsiteX13" fmla="*/ 1728928 w 1800737"/>
                  <a:gd name="connsiteY13" fmla="*/ 89384 h 461757"/>
                  <a:gd name="connsiteX14" fmla="*/ 1614628 w 1800737"/>
                  <a:gd name="connsiteY14" fmla="*/ 79859 h 461757"/>
                  <a:gd name="connsiteX15" fmla="*/ 1478897 w 1800737"/>
                  <a:gd name="connsiteY15" fmla="*/ 79859 h 461757"/>
                  <a:gd name="connsiteX16" fmla="*/ 1314590 w 1800737"/>
                  <a:gd name="connsiteY16" fmla="*/ 91766 h 461757"/>
                  <a:gd name="connsiteX17" fmla="*/ 1143140 w 1800737"/>
                  <a:gd name="connsiteY17" fmla="*/ 122722 h 461757"/>
                  <a:gd name="connsiteX18" fmla="*/ 985978 w 1800737"/>
                  <a:gd name="connsiteY18" fmla="*/ 191778 h 461757"/>
                  <a:gd name="connsiteX19" fmla="*/ 831197 w 1800737"/>
                  <a:gd name="connsiteY19" fmla="*/ 272741 h 461757"/>
                  <a:gd name="connsiteX20" fmla="*/ 678797 w 1800737"/>
                  <a:gd name="connsiteY20" fmla="*/ 351321 h 461757"/>
                  <a:gd name="connsiteX21" fmla="*/ 552591 w 1800737"/>
                  <a:gd name="connsiteY21" fmla="*/ 406091 h 461757"/>
                  <a:gd name="connsiteX22" fmla="*/ 412097 w 1800737"/>
                  <a:gd name="connsiteY22" fmla="*/ 460859 h 461757"/>
                  <a:gd name="connsiteX23" fmla="*/ 309703 w 1800737"/>
                  <a:gd name="connsiteY23" fmla="*/ 439428 h 461757"/>
                  <a:gd name="connsiteX24" fmla="*/ 381140 w 1800737"/>
                  <a:gd name="connsiteY24" fmla="*/ 429903 h 461757"/>
                  <a:gd name="connsiteX25" fmla="*/ 478772 w 1800737"/>
                  <a:gd name="connsiteY25" fmla="*/ 387041 h 461757"/>
                  <a:gd name="connsiteX26" fmla="*/ 597834 w 1800737"/>
                  <a:gd name="connsiteY26" fmla="*/ 313222 h 461757"/>
                  <a:gd name="connsiteX27" fmla="*/ 704990 w 1800737"/>
                  <a:gd name="connsiteY27" fmla="*/ 253691 h 461757"/>
                  <a:gd name="connsiteX28" fmla="*/ 778809 w 1800737"/>
                  <a:gd name="connsiteY28" fmla="*/ 201303 h 461757"/>
                  <a:gd name="connsiteX29" fmla="*/ 847865 w 1800737"/>
                  <a:gd name="connsiteY29" fmla="*/ 165584 h 461757"/>
                  <a:gd name="connsiteX30" fmla="*/ 893109 w 1800737"/>
                  <a:gd name="connsiteY30" fmla="*/ 134628 h 461757"/>
                  <a:gd name="connsiteX31" fmla="*/ 750234 w 1800737"/>
                  <a:gd name="connsiteY31" fmla="*/ 213209 h 461757"/>
                  <a:gd name="connsiteX32" fmla="*/ 666890 w 1800737"/>
                  <a:gd name="connsiteY32" fmla="*/ 234641 h 461757"/>
                  <a:gd name="connsiteX33" fmla="*/ 526397 w 1800737"/>
                  <a:gd name="connsiteY33" fmla="*/ 270359 h 461757"/>
                  <a:gd name="connsiteX34" fmla="*/ 395428 w 1800737"/>
                  <a:gd name="connsiteY34" fmla="*/ 313222 h 461757"/>
                  <a:gd name="connsiteX35" fmla="*/ 300178 w 1800737"/>
                  <a:gd name="connsiteY35" fmla="*/ 351322 h 461757"/>
                  <a:gd name="connsiteX36" fmla="*/ 226358 w 1800737"/>
                  <a:gd name="connsiteY36" fmla="*/ 387040 h 461757"/>
                  <a:gd name="connsiteX37" fmla="*/ 150159 w 1800737"/>
                  <a:gd name="connsiteY37" fmla="*/ 394184 h 461757"/>
                  <a:gd name="connsiteX38" fmla="*/ 69197 w 1800737"/>
                  <a:gd name="connsiteY38" fmla="*/ 372753 h 461757"/>
                  <a:gd name="connsiteX39" fmla="*/ 140 w 1800737"/>
                  <a:gd name="connsiteY39" fmla="*/ 348941 h 461757"/>
                  <a:gd name="connsiteX0" fmla="*/ 140 w 1800737"/>
                  <a:gd name="connsiteY0" fmla="*/ 348941 h 461757"/>
                  <a:gd name="connsiteX1" fmla="*/ 88247 w 1800737"/>
                  <a:gd name="connsiteY1" fmla="*/ 348940 h 461757"/>
                  <a:gd name="connsiteX2" fmla="*/ 183497 w 1800737"/>
                  <a:gd name="connsiteY2" fmla="*/ 327509 h 461757"/>
                  <a:gd name="connsiteX3" fmla="*/ 357328 w 1800737"/>
                  <a:gd name="connsiteY3" fmla="*/ 241784 h 461757"/>
                  <a:gd name="connsiteX4" fmla="*/ 585928 w 1800737"/>
                  <a:gd name="connsiteY4" fmla="*/ 175109 h 461757"/>
                  <a:gd name="connsiteX5" fmla="*/ 883584 w 1800737"/>
                  <a:gd name="connsiteY5" fmla="*/ 84622 h 461757"/>
                  <a:gd name="connsiteX6" fmla="*/ 1095516 w 1800737"/>
                  <a:gd name="connsiteY6" fmla="*/ 25090 h 461757"/>
                  <a:gd name="connsiteX7" fmla="*/ 1378884 w 1800737"/>
                  <a:gd name="connsiteY7" fmla="*/ 1278 h 461757"/>
                  <a:gd name="connsiteX8" fmla="*/ 1638440 w 1800737"/>
                  <a:gd name="connsiteY8" fmla="*/ 6041 h 461757"/>
                  <a:gd name="connsiteX9" fmla="*/ 1767029 w 1800737"/>
                  <a:gd name="connsiteY9" fmla="*/ 29853 h 461757"/>
                  <a:gd name="connsiteX10" fmla="*/ 1800365 w 1800737"/>
                  <a:gd name="connsiteY10" fmla="*/ 65572 h 461757"/>
                  <a:gd name="connsiteX11" fmla="*/ 1783697 w 1800737"/>
                  <a:gd name="connsiteY11" fmla="*/ 127484 h 461757"/>
                  <a:gd name="connsiteX12" fmla="*/ 1764647 w 1800737"/>
                  <a:gd name="connsiteY12" fmla="*/ 108434 h 461757"/>
                  <a:gd name="connsiteX13" fmla="*/ 1728928 w 1800737"/>
                  <a:gd name="connsiteY13" fmla="*/ 89384 h 461757"/>
                  <a:gd name="connsiteX14" fmla="*/ 1614628 w 1800737"/>
                  <a:gd name="connsiteY14" fmla="*/ 79859 h 461757"/>
                  <a:gd name="connsiteX15" fmla="*/ 1478897 w 1800737"/>
                  <a:gd name="connsiteY15" fmla="*/ 79859 h 461757"/>
                  <a:gd name="connsiteX16" fmla="*/ 1314590 w 1800737"/>
                  <a:gd name="connsiteY16" fmla="*/ 91766 h 461757"/>
                  <a:gd name="connsiteX17" fmla="*/ 1143140 w 1800737"/>
                  <a:gd name="connsiteY17" fmla="*/ 122722 h 461757"/>
                  <a:gd name="connsiteX18" fmla="*/ 985978 w 1800737"/>
                  <a:gd name="connsiteY18" fmla="*/ 191778 h 461757"/>
                  <a:gd name="connsiteX19" fmla="*/ 831197 w 1800737"/>
                  <a:gd name="connsiteY19" fmla="*/ 272741 h 461757"/>
                  <a:gd name="connsiteX20" fmla="*/ 678797 w 1800737"/>
                  <a:gd name="connsiteY20" fmla="*/ 351321 h 461757"/>
                  <a:gd name="connsiteX21" fmla="*/ 552591 w 1800737"/>
                  <a:gd name="connsiteY21" fmla="*/ 406091 h 461757"/>
                  <a:gd name="connsiteX22" fmla="*/ 412097 w 1800737"/>
                  <a:gd name="connsiteY22" fmla="*/ 460859 h 461757"/>
                  <a:gd name="connsiteX23" fmla="*/ 309703 w 1800737"/>
                  <a:gd name="connsiteY23" fmla="*/ 439428 h 461757"/>
                  <a:gd name="connsiteX24" fmla="*/ 381140 w 1800737"/>
                  <a:gd name="connsiteY24" fmla="*/ 429903 h 461757"/>
                  <a:gd name="connsiteX25" fmla="*/ 478772 w 1800737"/>
                  <a:gd name="connsiteY25" fmla="*/ 387041 h 461757"/>
                  <a:gd name="connsiteX26" fmla="*/ 597834 w 1800737"/>
                  <a:gd name="connsiteY26" fmla="*/ 313222 h 461757"/>
                  <a:gd name="connsiteX27" fmla="*/ 704990 w 1800737"/>
                  <a:gd name="connsiteY27" fmla="*/ 253691 h 461757"/>
                  <a:gd name="connsiteX28" fmla="*/ 778809 w 1800737"/>
                  <a:gd name="connsiteY28" fmla="*/ 201303 h 461757"/>
                  <a:gd name="connsiteX29" fmla="*/ 847865 w 1800737"/>
                  <a:gd name="connsiteY29" fmla="*/ 165584 h 461757"/>
                  <a:gd name="connsiteX30" fmla="*/ 893109 w 1800737"/>
                  <a:gd name="connsiteY30" fmla="*/ 134628 h 461757"/>
                  <a:gd name="connsiteX31" fmla="*/ 750234 w 1800737"/>
                  <a:gd name="connsiteY31" fmla="*/ 213209 h 461757"/>
                  <a:gd name="connsiteX32" fmla="*/ 666890 w 1800737"/>
                  <a:gd name="connsiteY32" fmla="*/ 234641 h 461757"/>
                  <a:gd name="connsiteX33" fmla="*/ 526397 w 1800737"/>
                  <a:gd name="connsiteY33" fmla="*/ 270359 h 461757"/>
                  <a:gd name="connsiteX34" fmla="*/ 395428 w 1800737"/>
                  <a:gd name="connsiteY34" fmla="*/ 313222 h 461757"/>
                  <a:gd name="connsiteX35" fmla="*/ 300178 w 1800737"/>
                  <a:gd name="connsiteY35" fmla="*/ 351322 h 461757"/>
                  <a:gd name="connsiteX36" fmla="*/ 226358 w 1800737"/>
                  <a:gd name="connsiteY36" fmla="*/ 387040 h 461757"/>
                  <a:gd name="connsiteX37" fmla="*/ 150159 w 1800737"/>
                  <a:gd name="connsiteY37" fmla="*/ 394184 h 461757"/>
                  <a:gd name="connsiteX38" fmla="*/ 69197 w 1800737"/>
                  <a:gd name="connsiteY38" fmla="*/ 379897 h 461757"/>
                  <a:gd name="connsiteX39" fmla="*/ 140 w 1800737"/>
                  <a:gd name="connsiteY39" fmla="*/ 348941 h 461757"/>
                  <a:gd name="connsiteX0" fmla="*/ 140 w 1800737"/>
                  <a:gd name="connsiteY0" fmla="*/ 348941 h 461757"/>
                  <a:gd name="connsiteX1" fmla="*/ 88247 w 1800737"/>
                  <a:gd name="connsiteY1" fmla="*/ 348940 h 461757"/>
                  <a:gd name="connsiteX2" fmla="*/ 183497 w 1800737"/>
                  <a:gd name="connsiteY2" fmla="*/ 327509 h 461757"/>
                  <a:gd name="connsiteX3" fmla="*/ 357328 w 1800737"/>
                  <a:gd name="connsiteY3" fmla="*/ 241784 h 461757"/>
                  <a:gd name="connsiteX4" fmla="*/ 585928 w 1800737"/>
                  <a:gd name="connsiteY4" fmla="*/ 175109 h 461757"/>
                  <a:gd name="connsiteX5" fmla="*/ 883584 w 1800737"/>
                  <a:gd name="connsiteY5" fmla="*/ 84622 h 461757"/>
                  <a:gd name="connsiteX6" fmla="*/ 1095516 w 1800737"/>
                  <a:gd name="connsiteY6" fmla="*/ 25090 h 461757"/>
                  <a:gd name="connsiteX7" fmla="*/ 1378884 w 1800737"/>
                  <a:gd name="connsiteY7" fmla="*/ 1278 h 461757"/>
                  <a:gd name="connsiteX8" fmla="*/ 1638440 w 1800737"/>
                  <a:gd name="connsiteY8" fmla="*/ 6041 h 461757"/>
                  <a:gd name="connsiteX9" fmla="*/ 1767029 w 1800737"/>
                  <a:gd name="connsiteY9" fmla="*/ 29853 h 461757"/>
                  <a:gd name="connsiteX10" fmla="*/ 1800365 w 1800737"/>
                  <a:gd name="connsiteY10" fmla="*/ 65572 h 461757"/>
                  <a:gd name="connsiteX11" fmla="*/ 1783697 w 1800737"/>
                  <a:gd name="connsiteY11" fmla="*/ 127484 h 461757"/>
                  <a:gd name="connsiteX12" fmla="*/ 1764647 w 1800737"/>
                  <a:gd name="connsiteY12" fmla="*/ 108434 h 461757"/>
                  <a:gd name="connsiteX13" fmla="*/ 1728928 w 1800737"/>
                  <a:gd name="connsiteY13" fmla="*/ 89384 h 461757"/>
                  <a:gd name="connsiteX14" fmla="*/ 1614628 w 1800737"/>
                  <a:gd name="connsiteY14" fmla="*/ 79859 h 461757"/>
                  <a:gd name="connsiteX15" fmla="*/ 1478897 w 1800737"/>
                  <a:gd name="connsiteY15" fmla="*/ 79859 h 461757"/>
                  <a:gd name="connsiteX16" fmla="*/ 1314590 w 1800737"/>
                  <a:gd name="connsiteY16" fmla="*/ 91766 h 461757"/>
                  <a:gd name="connsiteX17" fmla="*/ 1143140 w 1800737"/>
                  <a:gd name="connsiteY17" fmla="*/ 122722 h 461757"/>
                  <a:gd name="connsiteX18" fmla="*/ 985978 w 1800737"/>
                  <a:gd name="connsiteY18" fmla="*/ 191778 h 461757"/>
                  <a:gd name="connsiteX19" fmla="*/ 831197 w 1800737"/>
                  <a:gd name="connsiteY19" fmla="*/ 272741 h 461757"/>
                  <a:gd name="connsiteX20" fmla="*/ 678797 w 1800737"/>
                  <a:gd name="connsiteY20" fmla="*/ 351321 h 461757"/>
                  <a:gd name="connsiteX21" fmla="*/ 552591 w 1800737"/>
                  <a:gd name="connsiteY21" fmla="*/ 406091 h 461757"/>
                  <a:gd name="connsiteX22" fmla="*/ 412097 w 1800737"/>
                  <a:gd name="connsiteY22" fmla="*/ 460859 h 461757"/>
                  <a:gd name="connsiteX23" fmla="*/ 309703 w 1800737"/>
                  <a:gd name="connsiteY23" fmla="*/ 439428 h 461757"/>
                  <a:gd name="connsiteX24" fmla="*/ 381140 w 1800737"/>
                  <a:gd name="connsiteY24" fmla="*/ 429903 h 461757"/>
                  <a:gd name="connsiteX25" fmla="*/ 478772 w 1800737"/>
                  <a:gd name="connsiteY25" fmla="*/ 387041 h 461757"/>
                  <a:gd name="connsiteX26" fmla="*/ 597834 w 1800737"/>
                  <a:gd name="connsiteY26" fmla="*/ 313222 h 461757"/>
                  <a:gd name="connsiteX27" fmla="*/ 704990 w 1800737"/>
                  <a:gd name="connsiteY27" fmla="*/ 253691 h 461757"/>
                  <a:gd name="connsiteX28" fmla="*/ 778809 w 1800737"/>
                  <a:gd name="connsiteY28" fmla="*/ 201303 h 461757"/>
                  <a:gd name="connsiteX29" fmla="*/ 843103 w 1800737"/>
                  <a:gd name="connsiteY29" fmla="*/ 163203 h 461757"/>
                  <a:gd name="connsiteX30" fmla="*/ 893109 w 1800737"/>
                  <a:gd name="connsiteY30" fmla="*/ 134628 h 461757"/>
                  <a:gd name="connsiteX31" fmla="*/ 750234 w 1800737"/>
                  <a:gd name="connsiteY31" fmla="*/ 213209 h 461757"/>
                  <a:gd name="connsiteX32" fmla="*/ 666890 w 1800737"/>
                  <a:gd name="connsiteY32" fmla="*/ 234641 h 461757"/>
                  <a:gd name="connsiteX33" fmla="*/ 526397 w 1800737"/>
                  <a:gd name="connsiteY33" fmla="*/ 270359 h 461757"/>
                  <a:gd name="connsiteX34" fmla="*/ 395428 w 1800737"/>
                  <a:gd name="connsiteY34" fmla="*/ 313222 h 461757"/>
                  <a:gd name="connsiteX35" fmla="*/ 300178 w 1800737"/>
                  <a:gd name="connsiteY35" fmla="*/ 351322 h 461757"/>
                  <a:gd name="connsiteX36" fmla="*/ 226358 w 1800737"/>
                  <a:gd name="connsiteY36" fmla="*/ 387040 h 461757"/>
                  <a:gd name="connsiteX37" fmla="*/ 150159 w 1800737"/>
                  <a:gd name="connsiteY37" fmla="*/ 394184 h 461757"/>
                  <a:gd name="connsiteX38" fmla="*/ 69197 w 1800737"/>
                  <a:gd name="connsiteY38" fmla="*/ 379897 h 461757"/>
                  <a:gd name="connsiteX39" fmla="*/ 140 w 1800737"/>
                  <a:gd name="connsiteY39" fmla="*/ 348941 h 461757"/>
                  <a:gd name="connsiteX0" fmla="*/ 140 w 1800737"/>
                  <a:gd name="connsiteY0" fmla="*/ 348941 h 461757"/>
                  <a:gd name="connsiteX1" fmla="*/ 88247 w 1800737"/>
                  <a:gd name="connsiteY1" fmla="*/ 348940 h 461757"/>
                  <a:gd name="connsiteX2" fmla="*/ 183497 w 1800737"/>
                  <a:gd name="connsiteY2" fmla="*/ 327509 h 461757"/>
                  <a:gd name="connsiteX3" fmla="*/ 357328 w 1800737"/>
                  <a:gd name="connsiteY3" fmla="*/ 241784 h 461757"/>
                  <a:gd name="connsiteX4" fmla="*/ 585928 w 1800737"/>
                  <a:gd name="connsiteY4" fmla="*/ 175109 h 461757"/>
                  <a:gd name="connsiteX5" fmla="*/ 883584 w 1800737"/>
                  <a:gd name="connsiteY5" fmla="*/ 84622 h 461757"/>
                  <a:gd name="connsiteX6" fmla="*/ 1095516 w 1800737"/>
                  <a:gd name="connsiteY6" fmla="*/ 25090 h 461757"/>
                  <a:gd name="connsiteX7" fmla="*/ 1378884 w 1800737"/>
                  <a:gd name="connsiteY7" fmla="*/ 1278 h 461757"/>
                  <a:gd name="connsiteX8" fmla="*/ 1638440 w 1800737"/>
                  <a:gd name="connsiteY8" fmla="*/ 6041 h 461757"/>
                  <a:gd name="connsiteX9" fmla="*/ 1767029 w 1800737"/>
                  <a:gd name="connsiteY9" fmla="*/ 29853 h 461757"/>
                  <a:gd name="connsiteX10" fmla="*/ 1800365 w 1800737"/>
                  <a:gd name="connsiteY10" fmla="*/ 65572 h 461757"/>
                  <a:gd name="connsiteX11" fmla="*/ 1783697 w 1800737"/>
                  <a:gd name="connsiteY11" fmla="*/ 127484 h 461757"/>
                  <a:gd name="connsiteX12" fmla="*/ 1764647 w 1800737"/>
                  <a:gd name="connsiteY12" fmla="*/ 108434 h 461757"/>
                  <a:gd name="connsiteX13" fmla="*/ 1728928 w 1800737"/>
                  <a:gd name="connsiteY13" fmla="*/ 89384 h 461757"/>
                  <a:gd name="connsiteX14" fmla="*/ 1614628 w 1800737"/>
                  <a:gd name="connsiteY14" fmla="*/ 79859 h 461757"/>
                  <a:gd name="connsiteX15" fmla="*/ 1478897 w 1800737"/>
                  <a:gd name="connsiteY15" fmla="*/ 79859 h 461757"/>
                  <a:gd name="connsiteX16" fmla="*/ 1314590 w 1800737"/>
                  <a:gd name="connsiteY16" fmla="*/ 91766 h 461757"/>
                  <a:gd name="connsiteX17" fmla="*/ 1143140 w 1800737"/>
                  <a:gd name="connsiteY17" fmla="*/ 122722 h 461757"/>
                  <a:gd name="connsiteX18" fmla="*/ 985978 w 1800737"/>
                  <a:gd name="connsiteY18" fmla="*/ 191778 h 461757"/>
                  <a:gd name="connsiteX19" fmla="*/ 831197 w 1800737"/>
                  <a:gd name="connsiteY19" fmla="*/ 272741 h 461757"/>
                  <a:gd name="connsiteX20" fmla="*/ 678797 w 1800737"/>
                  <a:gd name="connsiteY20" fmla="*/ 351321 h 461757"/>
                  <a:gd name="connsiteX21" fmla="*/ 552591 w 1800737"/>
                  <a:gd name="connsiteY21" fmla="*/ 406091 h 461757"/>
                  <a:gd name="connsiteX22" fmla="*/ 412097 w 1800737"/>
                  <a:gd name="connsiteY22" fmla="*/ 460859 h 461757"/>
                  <a:gd name="connsiteX23" fmla="*/ 309703 w 1800737"/>
                  <a:gd name="connsiteY23" fmla="*/ 439428 h 461757"/>
                  <a:gd name="connsiteX24" fmla="*/ 381140 w 1800737"/>
                  <a:gd name="connsiteY24" fmla="*/ 429903 h 461757"/>
                  <a:gd name="connsiteX25" fmla="*/ 478772 w 1800737"/>
                  <a:gd name="connsiteY25" fmla="*/ 387041 h 461757"/>
                  <a:gd name="connsiteX26" fmla="*/ 597834 w 1800737"/>
                  <a:gd name="connsiteY26" fmla="*/ 313222 h 461757"/>
                  <a:gd name="connsiteX27" fmla="*/ 702608 w 1800737"/>
                  <a:gd name="connsiteY27" fmla="*/ 251310 h 461757"/>
                  <a:gd name="connsiteX28" fmla="*/ 778809 w 1800737"/>
                  <a:gd name="connsiteY28" fmla="*/ 201303 h 461757"/>
                  <a:gd name="connsiteX29" fmla="*/ 843103 w 1800737"/>
                  <a:gd name="connsiteY29" fmla="*/ 163203 h 461757"/>
                  <a:gd name="connsiteX30" fmla="*/ 893109 w 1800737"/>
                  <a:gd name="connsiteY30" fmla="*/ 134628 h 461757"/>
                  <a:gd name="connsiteX31" fmla="*/ 750234 w 1800737"/>
                  <a:gd name="connsiteY31" fmla="*/ 213209 h 461757"/>
                  <a:gd name="connsiteX32" fmla="*/ 666890 w 1800737"/>
                  <a:gd name="connsiteY32" fmla="*/ 234641 h 461757"/>
                  <a:gd name="connsiteX33" fmla="*/ 526397 w 1800737"/>
                  <a:gd name="connsiteY33" fmla="*/ 270359 h 461757"/>
                  <a:gd name="connsiteX34" fmla="*/ 395428 w 1800737"/>
                  <a:gd name="connsiteY34" fmla="*/ 313222 h 461757"/>
                  <a:gd name="connsiteX35" fmla="*/ 300178 w 1800737"/>
                  <a:gd name="connsiteY35" fmla="*/ 351322 h 461757"/>
                  <a:gd name="connsiteX36" fmla="*/ 226358 w 1800737"/>
                  <a:gd name="connsiteY36" fmla="*/ 387040 h 461757"/>
                  <a:gd name="connsiteX37" fmla="*/ 150159 w 1800737"/>
                  <a:gd name="connsiteY37" fmla="*/ 394184 h 461757"/>
                  <a:gd name="connsiteX38" fmla="*/ 69197 w 1800737"/>
                  <a:gd name="connsiteY38" fmla="*/ 379897 h 461757"/>
                  <a:gd name="connsiteX39" fmla="*/ 140 w 1800737"/>
                  <a:gd name="connsiteY39" fmla="*/ 348941 h 461757"/>
                  <a:gd name="connsiteX0" fmla="*/ 140 w 1803572"/>
                  <a:gd name="connsiteY0" fmla="*/ 348941 h 461757"/>
                  <a:gd name="connsiteX1" fmla="*/ 88247 w 1803572"/>
                  <a:gd name="connsiteY1" fmla="*/ 348940 h 461757"/>
                  <a:gd name="connsiteX2" fmla="*/ 183497 w 1803572"/>
                  <a:gd name="connsiteY2" fmla="*/ 327509 h 461757"/>
                  <a:gd name="connsiteX3" fmla="*/ 357328 w 1803572"/>
                  <a:gd name="connsiteY3" fmla="*/ 241784 h 461757"/>
                  <a:gd name="connsiteX4" fmla="*/ 585928 w 1803572"/>
                  <a:gd name="connsiteY4" fmla="*/ 175109 h 461757"/>
                  <a:gd name="connsiteX5" fmla="*/ 883584 w 1803572"/>
                  <a:gd name="connsiteY5" fmla="*/ 84622 h 461757"/>
                  <a:gd name="connsiteX6" fmla="*/ 1095516 w 1803572"/>
                  <a:gd name="connsiteY6" fmla="*/ 25090 h 461757"/>
                  <a:gd name="connsiteX7" fmla="*/ 1378884 w 1803572"/>
                  <a:gd name="connsiteY7" fmla="*/ 1278 h 461757"/>
                  <a:gd name="connsiteX8" fmla="*/ 1638440 w 1803572"/>
                  <a:gd name="connsiteY8" fmla="*/ 6041 h 461757"/>
                  <a:gd name="connsiteX9" fmla="*/ 1767029 w 1803572"/>
                  <a:gd name="connsiteY9" fmla="*/ 29853 h 461757"/>
                  <a:gd name="connsiteX10" fmla="*/ 1800365 w 1803572"/>
                  <a:gd name="connsiteY10" fmla="*/ 65572 h 461757"/>
                  <a:gd name="connsiteX11" fmla="*/ 1800365 w 1803572"/>
                  <a:gd name="connsiteY11" fmla="*/ 101291 h 461757"/>
                  <a:gd name="connsiteX12" fmla="*/ 1783697 w 1803572"/>
                  <a:gd name="connsiteY12" fmla="*/ 127484 h 461757"/>
                  <a:gd name="connsiteX13" fmla="*/ 1764647 w 1803572"/>
                  <a:gd name="connsiteY13" fmla="*/ 108434 h 461757"/>
                  <a:gd name="connsiteX14" fmla="*/ 1728928 w 1803572"/>
                  <a:gd name="connsiteY14" fmla="*/ 89384 h 461757"/>
                  <a:gd name="connsiteX15" fmla="*/ 1614628 w 1803572"/>
                  <a:gd name="connsiteY15" fmla="*/ 79859 h 461757"/>
                  <a:gd name="connsiteX16" fmla="*/ 1478897 w 1803572"/>
                  <a:gd name="connsiteY16" fmla="*/ 79859 h 461757"/>
                  <a:gd name="connsiteX17" fmla="*/ 1314590 w 1803572"/>
                  <a:gd name="connsiteY17" fmla="*/ 91766 h 461757"/>
                  <a:gd name="connsiteX18" fmla="*/ 1143140 w 1803572"/>
                  <a:gd name="connsiteY18" fmla="*/ 122722 h 461757"/>
                  <a:gd name="connsiteX19" fmla="*/ 985978 w 1803572"/>
                  <a:gd name="connsiteY19" fmla="*/ 191778 h 461757"/>
                  <a:gd name="connsiteX20" fmla="*/ 831197 w 1803572"/>
                  <a:gd name="connsiteY20" fmla="*/ 272741 h 461757"/>
                  <a:gd name="connsiteX21" fmla="*/ 678797 w 1803572"/>
                  <a:gd name="connsiteY21" fmla="*/ 351321 h 461757"/>
                  <a:gd name="connsiteX22" fmla="*/ 552591 w 1803572"/>
                  <a:gd name="connsiteY22" fmla="*/ 406091 h 461757"/>
                  <a:gd name="connsiteX23" fmla="*/ 412097 w 1803572"/>
                  <a:gd name="connsiteY23" fmla="*/ 460859 h 461757"/>
                  <a:gd name="connsiteX24" fmla="*/ 309703 w 1803572"/>
                  <a:gd name="connsiteY24" fmla="*/ 439428 h 461757"/>
                  <a:gd name="connsiteX25" fmla="*/ 381140 w 1803572"/>
                  <a:gd name="connsiteY25" fmla="*/ 429903 h 461757"/>
                  <a:gd name="connsiteX26" fmla="*/ 478772 w 1803572"/>
                  <a:gd name="connsiteY26" fmla="*/ 387041 h 461757"/>
                  <a:gd name="connsiteX27" fmla="*/ 597834 w 1803572"/>
                  <a:gd name="connsiteY27" fmla="*/ 313222 h 461757"/>
                  <a:gd name="connsiteX28" fmla="*/ 702608 w 1803572"/>
                  <a:gd name="connsiteY28" fmla="*/ 251310 h 461757"/>
                  <a:gd name="connsiteX29" fmla="*/ 778809 w 1803572"/>
                  <a:gd name="connsiteY29" fmla="*/ 201303 h 461757"/>
                  <a:gd name="connsiteX30" fmla="*/ 843103 w 1803572"/>
                  <a:gd name="connsiteY30" fmla="*/ 163203 h 461757"/>
                  <a:gd name="connsiteX31" fmla="*/ 893109 w 1803572"/>
                  <a:gd name="connsiteY31" fmla="*/ 134628 h 461757"/>
                  <a:gd name="connsiteX32" fmla="*/ 750234 w 1803572"/>
                  <a:gd name="connsiteY32" fmla="*/ 213209 h 461757"/>
                  <a:gd name="connsiteX33" fmla="*/ 666890 w 1803572"/>
                  <a:gd name="connsiteY33" fmla="*/ 234641 h 461757"/>
                  <a:gd name="connsiteX34" fmla="*/ 526397 w 1803572"/>
                  <a:gd name="connsiteY34" fmla="*/ 270359 h 461757"/>
                  <a:gd name="connsiteX35" fmla="*/ 395428 w 1803572"/>
                  <a:gd name="connsiteY35" fmla="*/ 313222 h 461757"/>
                  <a:gd name="connsiteX36" fmla="*/ 300178 w 1803572"/>
                  <a:gd name="connsiteY36" fmla="*/ 351322 h 461757"/>
                  <a:gd name="connsiteX37" fmla="*/ 226358 w 1803572"/>
                  <a:gd name="connsiteY37" fmla="*/ 387040 h 461757"/>
                  <a:gd name="connsiteX38" fmla="*/ 150159 w 1803572"/>
                  <a:gd name="connsiteY38" fmla="*/ 394184 h 461757"/>
                  <a:gd name="connsiteX39" fmla="*/ 69197 w 1803572"/>
                  <a:gd name="connsiteY39" fmla="*/ 379897 h 461757"/>
                  <a:gd name="connsiteX40" fmla="*/ 140 w 1803572"/>
                  <a:gd name="connsiteY40" fmla="*/ 348941 h 46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03572" h="461757">
                    <a:moveTo>
                      <a:pt x="140" y="348941"/>
                    </a:moveTo>
                    <a:cubicBezTo>
                      <a:pt x="3315" y="343782"/>
                      <a:pt x="57688" y="352512"/>
                      <a:pt x="88247" y="348940"/>
                    </a:cubicBezTo>
                    <a:cubicBezTo>
                      <a:pt x="118807" y="345368"/>
                      <a:pt x="138650" y="345368"/>
                      <a:pt x="183497" y="327509"/>
                    </a:cubicBezTo>
                    <a:cubicBezTo>
                      <a:pt x="228344" y="309650"/>
                      <a:pt x="290256" y="267184"/>
                      <a:pt x="357328" y="241784"/>
                    </a:cubicBezTo>
                    <a:cubicBezTo>
                      <a:pt x="424400" y="216384"/>
                      <a:pt x="585928" y="175109"/>
                      <a:pt x="585928" y="175109"/>
                    </a:cubicBezTo>
                    <a:lnTo>
                      <a:pt x="883584" y="84622"/>
                    </a:lnTo>
                    <a:cubicBezTo>
                      <a:pt x="968515" y="59619"/>
                      <a:pt x="1012966" y="38981"/>
                      <a:pt x="1095516" y="25090"/>
                    </a:cubicBezTo>
                    <a:cubicBezTo>
                      <a:pt x="1178066" y="11199"/>
                      <a:pt x="1288397" y="4453"/>
                      <a:pt x="1378884" y="1278"/>
                    </a:cubicBezTo>
                    <a:cubicBezTo>
                      <a:pt x="1469371" y="-1897"/>
                      <a:pt x="1573749" y="1279"/>
                      <a:pt x="1638440" y="6041"/>
                    </a:cubicBezTo>
                    <a:cubicBezTo>
                      <a:pt x="1703131" y="10804"/>
                      <a:pt x="1740042" y="19931"/>
                      <a:pt x="1767029" y="29853"/>
                    </a:cubicBezTo>
                    <a:cubicBezTo>
                      <a:pt x="1794016" y="39775"/>
                      <a:pt x="1794809" y="53666"/>
                      <a:pt x="1800365" y="65572"/>
                    </a:cubicBezTo>
                    <a:cubicBezTo>
                      <a:pt x="1805921" y="77478"/>
                      <a:pt x="1803143" y="90972"/>
                      <a:pt x="1800365" y="101291"/>
                    </a:cubicBezTo>
                    <a:cubicBezTo>
                      <a:pt x="1797587" y="111610"/>
                      <a:pt x="1789650" y="126294"/>
                      <a:pt x="1783697" y="127484"/>
                    </a:cubicBezTo>
                    <a:cubicBezTo>
                      <a:pt x="1777744" y="128675"/>
                      <a:pt x="1773775" y="114784"/>
                      <a:pt x="1764647" y="108434"/>
                    </a:cubicBezTo>
                    <a:cubicBezTo>
                      <a:pt x="1755519" y="102084"/>
                      <a:pt x="1753931" y="94146"/>
                      <a:pt x="1728928" y="89384"/>
                    </a:cubicBezTo>
                    <a:cubicBezTo>
                      <a:pt x="1703925" y="84622"/>
                      <a:pt x="1656300" y="81446"/>
                      <a:pt x="1614628" y="79859"/>
                    </a:cubicBezTo>
                    <a:cubicBezTo>
                      <a:pt x="1572956" y="78272"/>
                      <a:pt x="1528903" y="77875"/>
                      <a:pt x="1478897" y="79859"/>
                    </a:cubicBezTo>
                    <a:cubicBezTo>
                      <a:pt x="1428891" y="81844"/>
                      <a:pt x="1370550" y="84622"/>
                      <a:pt x="1314590" y="91766"/>
                    </a:cubicBezTo>
                    <a:cubicBezTo>
                      <a:pt x="1258630" y="98910"/>
                      <a:pt x="1197909" y="106053"/>
                      <a:pt x="1143140" y="122722"/>
                    </a:cubicBezTo>
                    <a:cubicBezTo>
                      <a:pt x="1088371" y="139391"/>
                      <a:pt x="1037969" y="166775"/>
                      <a:pt x="985978" y="191778"/>
                    </a:cubicBezTo>
                    <a:cubicBezTo>
                      <a:pt x="933988" y="216781"/>
                      <a:pt x="882394" y="246151"/>
                      <a:pt x="831197" y="272741"/>
                    </a:cubicBezTo>
                    <a:cubicBezTo>
                      <a:pt x="780000" y="299331"/>
                      <a:pt x="725231" y="329096"/>
                      <a:pt x="678797" y="351321"/>
                    </a:cubicBezTo>
                    <a:cubicBezTo>
                      <a:pt x="632363" y="373546"/>
                      <a:pt x="597041" y="387835"/>
                      <a:pt x="552591" y="406091"/>
                    </a:cubicBezTo>
                    <a:cubicBezTo>
                      <a:pt x="508141" y="424347"/>
                      <a:pt x="452578" y="455303"/>
                      <a:pt x="412097" y="460859"/>
                    </a:cubicBezTo>
                    <a:cubicBezTo>
                      <a:pt x="371616" y="466415"/>
                      <a:pt x="314862" y="444587"/>
                      <a:pt x="309703" y="439428"/>
                    </a:cubicBezTo>
                    <a:cubicBezTo>
                      <a:pt x="304544" y="434269"/>
                      <a:pt x="352962" y="438634"/>
                      <a:pt x="381140" y="429903"/>
                    </a:cubicBezTo>
                    <a:cubicBezTo>
                      <a:pt x="409318" y="421172"/>
                      <a:pt x="442656" y="406488"/>
                      <a:pt x="478772" y="387041"/>
                    </a:cubicBezTo>
                    <a:cubicBezTo>
                      <a:pt x="514888" y="367594"/>
                      <a:pt x="560528" y="335844"/>
                      <a:pt x="597834" y="313222"/>
                    </a:cubicBezTo>
                    <a:cubicBezTo>
                      <a:pt x="635140" y="290600"/>
                      <a:pt x="672446" y="269963"/>
                      <a:pt x="702608" y="251310"/>
                    </a:cubicBezTo>
                    <a:cubicBezTo>
                      <a:pt x="732770" y="232657"/>
                      <a:pt x="755393" y="215987"/>
                      <a:pt x="778809" y="201303"/>
                    </a:cubicBezTo>
                    <a:cubicBezTo>
                      <a:pt x="802225" y="186619"/>
                      <a:pt x="824053" y="174315"/>
                      <a:pt x="843103" y="163203"/>
                    </a:cubicBezTo>
                    <a:cubicBezTo>
                      <a:pt x="862153" y="152091"/>
                      <a:pt x="908587" y="126294"/>
                      <a:pt x="893109" y="134628"/>
                    </a:cubicBezTo>
                    <a:cubicBezTo>
                      <a:pt x="877631" y="142962"/>
                      <a:pt x="787937" y="196540"/>
                      <a:pt x="750234" y="213209"/>
                    </a:cubicBezTo>
                    <a:cubicBezTo>
                      <a:pt x="712531" y="229878"/>
                      <a:pt x="704196" y="225116"/>
                      <a:pt x="666890" y="234641"/>
                    </a:cubicBezTo>
                    <a:cubicBezTo>
                      <a:pt x="629584" y="244166"/>
                      <a:pt x="571641" y="257262"/>
                      <a:pt x="526397" y="270359"/>
                    </a:cubicBezTo>
                    <a:cubicBezTo>
                      <a:pt x="481153" y="283456"/>
                      <a:pt x="433131" y="299728"/>
                      <a:pt x="395428" y="313222"/>
                    </a:cubicBezTo>
                    <a:cubicBezTo>
                      <a:pt x="357725" y="326716"/>
                      <a:pt x="328356" y="339019"/>
                      <a:pt x="300178" y="351322"/>
                    </a:cubicBezTo>
                    <a:cubicBezTo>
                      <a:pt x="272000" y="363625"/>
                      <a:pt x="251361" y="379896"/>
                      <a:pt x="226358" y="387040"/>
                    </a:cubicBezTo>
                    <a:cubicBezTo>
                      <a:pt x="201355" y="394184"/>
                      <a:pt x="174765" y="396168"/>
                      <a:pt x="150159" y="394184"/>
                    </a:cubicBezTo>
                    <a:cubicBezTo>
                      <a:pt x="125553" y="392200"/>
                      <a:pt x="89835" y="385850"/>
                      <a:pt x="69197" y="379897"/>
                    </a:cubicBezTo>
                    <a:cubicBezTo>
                      <a:pt x="48560" y="373944"/>
                      <a:pt x="-3035" y="354101"/>
                      <a:pt x="140" y="34894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846FC3"/>
                  </a:gs>
                  <a:gs pos="50000">
                    <a:srgbClr val="AAA0DC"/>
                  </a:gs>
                  <a:gs pos="100000">
                    <a:srgbClr val="C1B8E4"/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3" name="任意多边形 1522"/>
              <p:cNvSpPr/>
              <p:nvPr/>
            </p:nvSpPr>
            <p:spPr>
              <a:xfrm rot="15960000" flipH="1" flipV="1">
                <a:off x="3315884" y="3715550"/>
                <a:ext cx="1083763" cy="338297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  <a:gd name="connsiteX0" fmla="*/ 24836 w 376030"/>
                  <a:gd name="connsiteY0" fmla="*/ 64562 h 128911"/>
                  <a:gd name="connsiteX1" fmla="*/ 110560 w 376030"/>
                  <a:gd name="connsiteY1" fmla="*/ 78851 h 128911"/>
                  <a:gd name="connsiteX2" fmla="*/ 210573 w 376030"/>
                  <a:gd name="connsiteY2" fmla="*/ 31226 h 128911"/>
                  <a:gd name="connsiteX3" fmla="*/ 301060 w 376030"/>
                  <a:gd name="connsiteY3" fmla="*/ 2651 h 128911"/>
                  <a:gd name="connsiteX4" fmla="*/ 362973 w 376030"/>
                  <a:gd name="connsiteY4" fmla="*/ 5031 h 128911"/>
                  <a:gd name="connsiteX5" fmla="*/ 372497 w 376030"/>
                  <a:gd name="connsiteY5" fmla="*/ 35987 h 128911"/>
                  <a:gd name="connsiteX6" fmla="*/ 317729 w 376030"/>
                  <a:gd name="connsiteY6" fmla="*/ 47894 h 128911"/>
                  <a:gd name="connsiteX7" fmla="*/ 220098 w 376030"/>
                  <a:gd name="connsiteY7" fmla="*/ 76470 h 128911"/>
                  <a:gd name="connsiteX8" fmla="*/ 124848 w 376030"/>
                  <a:gd name="connsiteY8" fmla="*/ 119332 h 128911"/>
                  <a:gd name="connsiteX9" fmla="*/ 51030 w 376030"/>
                  <a:gd name="connsiteY9" fmla="*/ 128858 h 128911"/>
                  <a:gd name="connsiteX10" fmla="*/ 1023 w 376030"/>
                  <a:gd name="connsiteY10" fmla="*/ 116950 h 128911"/>
                  <a:gd name="connsiteX11" fmla="*/ 24836 w 376030"/>
                  <a:gd name="connsiteY11" fmla="*/ 64562 h 128911"/>
                  <a:gd name="connsiteX0" fmla="*/ 9681 w 360875"/>
                  <a:gd name="connsiteY0" fmla="*/ 64562 h 129601"/>
                  <a:gd name="connsiteX1" fmla="*/ 95405 w 360875"/>
                  <a:gd name="connsiteY1" fmla="*/ 78851 h 129601"/>
                  <a:gd name="connsiteX2" fmla="*/ 195418 w 360875"/>
                  <a:gd name="connsiteY2" fmla="*/ 31226 h 129601"/>
                  <a:gd name="connsiteX3" fmla="*/ 285905 w 360875"/>
                  <a:gd name="connsiteY3" fmla="*/ 2651 h 129601"/>
                  <a:gd name="connsiteX4" fmla="*/ 347818 w 360875"/>
                  <a:gd name="connsiteY4" fmla="*/ 5031 h 129601"/>
                  <a:gd name="connsiteX5" fmla="*/ 357342 w 360875"/>
                  <a:gd name="connsiteY5" fmla="*/ 35987 h 129601"/>
                  <a:gd name="connsiteX6" fmla="*/ 302574 w 360875"/>
                  <a:gd name="connsiteY6" fmla="*/ 47894 h 129601"/>
                  <a:gd name="connsiteX7" fmla="*/ 204943 w 360875"/>
                  <a:gd name="connsiteY7" fmla="*/ 76470 h 129601"/>
                  <a:gd name="connsiteX8" fmla="*/ 109693 w 360875"/>
                  <a:gd name="connsiteY8" fmla="*/ 119332 h 129601"/>
                  <a:gd name="connsiteX9" fmla="*/ 35875 w 360875"/>
                  <a:gd name="connsiteY9" fmla="*/ 128858 h 129601"/>
                  <a:gd name="connsiteX10" fmla="*/ 4918 w 360875"/>
                  <a:gd name="connsiteY10" fmla="*/ 121713 h 129601"/>
                  <a:gd name="connsiteX11" fmla="*/ 9681 w 360875"/>
                  <a:gd name="connsiteY11" fmla="*/ 64562 h 129601"/>
                  <a:gd name="connsiteX0" fmla="*/ 6724 w 357918"/>
                  <a:gd name="connsiteY0" fmla="*/ 64562 h 129601"/>
                  <a:gd name="connsiteX1" fmla="*/ 35653 w 357918"/>
                  <a:gd name="connsiteY1" fmla="*/ 80607 h 129601"/>
                  <a:gd name="connsiteX2" fmla="*/ 92448 w 357918"/>
                  <a:gd name="connsiteY2" fmla="*/ 78851 h 129601"/>
                  <a:gd name="connsiteX3" fmla="*/ 192461 w 357918"/>
                  <a:gd name="connsiteY3" fmla="*/ 31226 h 129601"/>
                  <a:gd name="connsiteX4" fmla="*/ 282948 w 357918"/>
                  <a:gd name="connsiteY4" fmla="*/ 2651 h 129601"/>
                  <a:gd name="connsiteX5" fmla="*/ 344861 w 357918"/>
                  <a:gd name="connsiteY5" fmla="*/ 5031 h 129601"/>
                  <a:gd name="connsiteX6" fmla="*/ 354385 w 357918"/>
                  <a:gd name="connsiteY6" fmla="*/ 35987 h 129601"/>
                  <a:gd name="connsiteX7" fmla="*/ 299617 w 357918"/>
                  <a:gd name="connsiteY7" fmla="*/ 47894 h 129601"/>
                  <a:gd name="connsiteX8" fmla="*/ 201986 w 357918"/>
                  <a:gd name="connsiteY8" fmla="*/ 76470 h 129601"/>
                  <a:gd name="connsiteX9" fmla="*/ 106736 w 357918"/>
                  <a:gd name="connsiteY9" fmla="*/ 119332 h 129601"/>
                  <a:gd name="connsiteX10" fmla="*/ 32918 w 357918"/>
                  <a:gd name="connsiteY10" fmla="*/ 128858 h 129601"/>
                  <a:gd name="connsiteX11" fmla="*/ 1961 w 357918"/>
                  <a:gd name="connsiteY11" fmla="*/ 121713 h 129601"/>
                  <a:gd name="connsiteX12" fmla="*/ 6724 w 357918"/>
                  <a:gd name="connsiteY12" fmla="*/ 64562 h 129601"/>
                  <a:gd name="connsiteX0" fmla="*/ 6724 w 359856"/>
                  <a:gd name="connsiteY0" fmla="*/ 65205 h 130244"/>
                  <a:gd name="connsiteX1" fmla="*/ 35653 w 359856"/>
                  <a:gd name="connsiteY1" fmla="*/ 81250 h 130244"/>
                  <a:gd name="connsiteX2" fmla="*/ 92448 w 359856"/>
                  <a:gd name="connsiteY2" fmla="*/ 79494 h 130244"/>
                  <a:gd name="connsiteX3" fmla="*/ 192461 w 359856"/>
                  <a:gd name="connsiteY3" fmla="*/ 31869 h 130244"/>
                  <a:gd name="connsiteX4" fmla="*/ 282948 w 359856"/>
                  <a:gd name="connsiteY4" fmla="*/ 3294 h 130244"/>
                  <a:gd name="connsiteX5" fmla="*/ 344861 w 359856"/>
                  <a:gd name="connsiteY5" fmla="*/ 5674 h 130244"/>
                  <a:gd name="connsiteX6" fmla="*/ 356766 w 359856"/>
                  <a:gd name="connsiteY6" fmla="*/ 48536 h 130244"/>
                  <a:gd name="connsiteX7" fmla="*/ 299617 w 359856"/>
                  <a:gd name="connsiteY7" fmla="*/ 48537 h 130244"/>
                  <a:gd name="connsiteX8" fmla="*/ 201986 w 359856"/>
                  <a:gd name="connsiteY8" fmla="*/ 77113 h 130244"/>
                  <a:gd name="connsiteX9" fmla="*/ 106736 w 359856"/>
                  <a:gd name="connsiteY9" fmla="*/ 119975 h 130244"/>
                  <a:gd name="connsiteX10" fmla="*/ 32918 w 359856"/>
                  <a:gd name="connsiteY10" fmla="*/ 129501 h 130244"/>
                  <a:gd name="connsiteX11" fmla="*/ 1961 w 359856"/>
                  <a:gd name="connsiteY11" fmla="*/ 122356 h 130244"/>
                  <a:gd name="connsiteX12" fmla="*/ 6724 w 359856"/>
                  <a:gd name="connsiteY12" fmla="*/ 65205 h 130244"/>
                  <a:gd name="connsiteX0" fmla="*/ 6724 w 359856"/>
                  <a:gd name="connsiteY0" fmla="*/ 65205 h 129527"/>
                  <a:gd name="connsiteX1" fmla="*/ 35653 w 359856"/>
                  <a:gd name="connsiteY1" fmla="*/ 81250 h 129527"/>
                  <a:gd name="connsiteX2" fmla="*/ 92448 w 359856"/>
                  <a:gd name="connsiteY2" fmla="*/ 79494 h 129527"/>
                  <a:gd name="connsiteX3" fmla="*/ 192461 w 359856"/>
                  <a:gd name="connsiteY3" fmla="*/ 31869 h 129527"/>
                  <a:gd name="connsiteX4" fmla="*/ 282948 w 359856"/>
                  <a:gd name="connsiteY4" fmla="*/ 3294 h 129527"/>
                  <a:gd name="connsiteX5" fmla="*/ 344861 w 359856"/>
                  <a:gd name="connsiteY5" fmla="*/ 5674 h 129527"/>
                  <a:gd name="connsiteX6" fmla="*/ 356766 w 359856"/>
                  <a:gd name="connsiteY6" fmla="*/ 48536 h 129527"/>
                  <a:gd name="connsiteX7" fmla="*/ 299617 w 359856"/>
                  <a:gd name="connsiteY7" fmla="*/ 48537 h 129527"/>
                  <a:gd name="connsiteX8" fmla="*/ 201986 w 359856"/>
                  <a:gd name="connsiteY8" fmla="*/ 77113 h 129527"/>
                  <a:gd name="connsiteX9" fmla="*/ 106736 w 359856"/>
                  <a:gd name="connsiteY9" fmla="*/ 119975 h 129527"/>
                  <a:gd name="connsiteX10" fmla="*/ 32918 w 359856"/>
                  <a:gd name="connsiteY10" fmla="*/ 129501 h 129527"/>
                  <a:gd name="connsiteX11" fmla="*/ 1961 w 359856"/>
                  <a:gd name="connsiteY11" fmla="*/ 115213 h 129527"/>
                  <a:gd name="connsiteX12" fmla="*/ 6724 w 359856"/>
                  <a:gd name="connsiteY12" fmla="*/ 65205 h 129527"/>
                  <a:gd name="connsiteX0" fmla="*/ 16949 w 358175"/>
                  <a:gd name="connsiteY0" fmla="*/ 58061 h 129536"/>
                  <a:gd name="connsiteX1" fmla="*/ 33972 w 358175"/>
                  <a:gd name="connsiteY1" fmla="*/ 81250 h 129536"/>
                  <a:gd name="connsiteX2" fmla="*/ 90767 w 358175"/>
                  <a:gd name="connsiteY2" fmla="*/ 79494 h 129536"/>
                  <a:gd name="connsiteX3" fmla="*/ 190780 w 358175"/>
                  <a:gd name="connsiteY3" fmla="*/ 31869 h 129536"/>
                  <a:gd name="connsiteX4" fmla="*/ 281267 w 358175"/>
                  <a:gd name="connsiteY4" fmla="*/ 3294 h 129536"/>
                  <a:gd name="connsiteX5" fmla="*/ 343180 w 358175"/>
                  <a:gd name="connsiteY5" fmla="*/ 5674 h 129536"/>
                  <a:gd name="connsiteX6" fmla="*/ 355085 w 358175"/>
                  <a:gd name="connsiteY6" fmla="*/ 48536 h 129536"/>
                  <a:gd name="connsiteX7" fmla="*/ 297936 w 358175"/>
                  <a:gd name="connsiteY7" fmla="*/ 48537 h 129536"/>
                  <a:gd name="connsiteX8" fmla="*/ 200305 w 358175"/>
                  <a:gd name="connsiteY8" fmla="*/ 77113 h 129536"/>
                  <a:gd name="connsiteX9" fmla="*/ 105055 w 358175"/>
                  <a:gd name="connsiteY9" fmla="*/ 119975 h 129536"/>
                  <a:gd name="connsiteX10" fmla="*/ 31237 w 358175"/>
                  <a:gd name="connsiteY10" fmla="*/ 129501 h 129536"/>
                  <a:gd name="connsiteX11" fmla="*/ 280 w 358175"/>
                  <a:gd name="connsiteY11" fmla="*/ 115213 h 129536"/>
                  <a:gd name="connsiteX12" fmla="*/ 16949 w 358175"/>
                  <a:gd name="connsiteY12" fmla="*/ 58061 h 129536"/>
                  <a:gd name="connsiteX0" fmla="*/ 12541 w 358530"/>
                  <a:gd name="connsiteY0" fmla="*/ 55679 h 129541"/>
                  <a:gd name="connsiteX1" fmla="*/ 34327 w 358530"/>
                  <a:gd name="connsiteY1" fmla="*/ 81250 h 129541"/>
                  <a:gd name="connsiteX2" fmla="*/ 91122 w 358530"/>
                  <a:gd name="connsiteY2" fmla="*/ 79494 h 129541"/>
                  <a:gd name="connsiteX3" fmla="*/ 191135 w 358530"/>
                  <a:gd name="connsiteY3" fmla="*/ 31869 h 129541"/>
                  <a:gd name="connsiteX4" fmla="*/ 281622 w 358530"/>
                  <a:gd name="connsiteY4" fmla="*/ 3294 h 129541"/>
                  <a:gd name="connsiteX5" fmla="*/ 343535 w 358530"/>
                  <a:gd name="connsiteY5" fmla="*/ 5674 h 129541"/>
                  <a:gd name="connsiteX6" fmla="*/ 355440 w 358530"/>
                  <a:gd name="connsiteY6" fmla="*/ 48536 h 129541"/>
                  <a:gd name="connsiteX7" fmla="*/ 298291 w 358530"/>
                  <a:gd name="connsiteY7" fmla="*/ 48537 h 129541"/>
                  <a:gd name="connsiteX8" fmla="*/ 200660 w 358530"/>
                  <a:gd name="connsiteY8" fmla="*/ 77113 h 129541"/>
                  <a:gd name="connsiteX9" fmla="*/ 105410 w 358530"/>
                  <a:gd name="connsiteY9" fmla="*/ 119975 h 129541"/>
                  <a:gd name="connsiteX10" fmla="*/ 31592 w 358530"/>
                  <a:gd name="connsiteY10" fmla="*/ 129501 h 129541"/>
                  <a:gd name="connsiteX11" fmla="*/ 635 w 358530"/>
                  <a:gd name="connsiteY11" fmla="*/ 115213 h 129541"/>
                  <a:gd name="connsiteX12" fmla="*/ 12541 w 358530"/>
                  <a:gd name="connsiteY12" fmla="*/ 55679 h 129541"/>
                  <a:gd name="connsiteX0" fmla="*/ 2585 w 365243"/>
                  <a:gd name="connsiteY0" fmla="*/ 55679 h 129541"/>
                  <a:gd name="connsiteX1" fmla="*/ 41040 w 365243"/>
                  <a:gd name="connsiteY1" fmla="*/ 81250 h 129541"/>
                  <a:gd name="connsiteX2" fmla="*/ 97835 w 365243"/>
                  <a:gd name="connsiteY2" fmla="*/ 79494 h 129541"/>
                  <a:gd name="connsiteX3" fmla="*/ 197848 w 365243"/>
                  <a:gd name="connsiteY3" fmla="*/ 31869 h 129541"/>
                  <a:gd name="connsiteX4" fmla="*/ 288335 w 365243"/>
                  <a:gd name="connsiteY4" fmla="*/ 3294 h 129541"/>
                  <a:gd name="connsiteX5" fmla="*/ 350248 w 365243"/>
                  <a:gd name="connsiteY5" fmla="*/ 5674 h 129541"/>
                  <a:gd name="connsiteX6" fmla="*/ 362153 w 365243"/>
                  <a:gd name="connsiteY6" fmla="*/ 48536 h 129541"/>
                  <a:gd name="connsiteX7" fmla="*/ 305004 w 365243"/>
                  <a:gd name="connsiteY7" fmla="*/ 48537 h 129541"/>
                  <a:gd name="connsiteX8" fmla="*/ 207373 w 365243"/>
                  <a:gd name="connsiteY8" fmla="*/ 77113 h 129541"/>
                  <a:gd name="connsiteX9" fmla="*/ 112123 w 365243"/>
                  <a:gd name="connsiteY9" fmla="*/ 119975 h 129541"/>
                  <a:gd name="connsiteX10" fmla="*/ 38305 w 365243"/>
                  <a:gd name="connsiteY10" fmla="*/ 129501 h 129541"/>
                  <a:gd name="connsiteX11" fmla="*/ 7348 w 365243"/>
                  <a:gd name="connsiteY11" fmla="*/ 115213 h 129541"/>
                  <a:gd name="connsiteX12" fmla="*/ 2585 w 365243"/>
                  <a:gd name="connsiteY12" fmla="*/ 55679 h 129541"/>
                  <a:gd name="connsiteX0" fmla="*/ 2585 w 365243"/>
                  <a:gd name="connsiteY0" fmla="*/ 55679 h 129509"/>
                  <a:gd name="connsiteX1" fmla="*/ 41040 w 365243"/>
                  <a:gd name="connsiteY1" fmla="*/ 81250 h 129509"/>
                  <a:gd name="connsiteX2" fmla="*/ 97835 w 365243"/>
                  <a:gd name="connsiteY2" fmla="*/ 79494 h 129509"/>
                  <a:gd name="connsiteX3" fmla="*/ 197848 w 365243"/>
                  <a:gd name="connsiteY3" fmla="*/ 31869 h 129509"/>
                  <a:gd name="connsiteX4" fmla="*/ 288335 w 365243"/>
                  <a:gd name="connsiteY4" fmla="*/ 3294 h 129509"/>
                  <a:gd name="connsiteX5" fmla="*/ 350248 w 365243"/>
                  <a:gd name="connsiteY5" fmla="*/ 5674 h 129509"/>
                  <a:gd name="connsiteX6" fmla="*/ 362153 w 365243"/>
                  <a:gd name="connsiteY6" fmla="*/ 48536 h 129509"/>
                  <a:gd name="connsiteX7" fmla="*/ 305004 w 365243"/>
                  <a:gd name="connsiteY7" fmla="*/ 48537 h 129509"/>
                  <a:gd name="connsiteX8" fmla="*/ 207373 w 365243"/>
                  <a:gd name="connsiteY8" fmla="*/ 77113 h 129509"/>
                  <a:gd name="connsiteX9" fmla="*/ 112123 w 365243"/>
                  <a:gd name="connsiteY9" fmla="*/ 119975 h 129509"/>
                  <a:gd name="connsiteX10" fmla="*/ 38305 w 365243"/>
                  <a:gd name="connsiteY10" fmla="*/ 129501 h 129509"/>
                  <a:gd name="connsiteX11" fmla="*/ 7348 w 365243"/>
                  <a:gd name="connsiteY11" fmla="*/ 103306 h 129509"/>
                  <a:gd name="connsiteX12" fmla="*/ 2585 w 365243"/>
                  <a:gd name="connsiteY12" fmla="*/ 55679 h 129509"/>
                  <a:gd name="connsiteX0" fmla="*/ 2585 w 367269"/>
                  <a:gd name="connsiteY0" fmla="*/ 56405 h 130235"/>
                  <a:gd name="connsiteX1" fmla="*/ 41040 w 367269"/>
                  <a:gd name="connsiteY1" fmla="*/ 81976 h 130235"/>
                  <a:gd name="connsiteX2" fmla="*/ 97835 w 367269"/>
                  <a:gd name="connsiteY2" fmla="*/ 80220 h 130235"/>
                  <a:gd name="connsiteX3" fmla="*/ 197848 w 367269"/>
                  <a:gd name="connsiteY3" fmla="*/ 32595 h 130235"/>
                  <a:gd name="connsiteX4" fmla="*/ 288335 w 367269"/>
                  <a:gd name="connsiteY4" fmla="*/ 4020 h 130235"/>
                  <a:gd name="connsiteX5" fmla="*/ 350248 w 367269"/>
                  <a:gd name="connsiteY5" fmla="*/ 6400 h 130235"/>
                  <a:gd name="connsiteX6" fmla="*/ 364534 w 367269"/>
                  <a:gd name="connsiteY6" fmla="*/ 61168 h 130235"/>
                  <a:gd name="connsiteX7" fmla="*/ 305004 w 367269"/>
                  <a:gd name="connsiteY7" fmla="*/ 49263 h 130235"/>
                  <a:gd name="connsiteX8" fmla="*/ 207373 w 367269"/>
                  <a:gd name="connsiteY8" fmla="*/ 77839 h 130235"/>
                  <a:gd name="connsiteX9" fmla="*/ 112123 w 367269"/>
                  <a:gd name="connsiteY9" fmla="*/ 120701 h 130235"/>
                  <a:gd name="connsiteX10" fmla="*/ 38305 w 367269"/>
                  <a:gd name="connsiteY10" fmla="*/ 130227 h 130235"/>
                  <a:gd name="connsiteX11" fmla="*/ 7348 w 367269"/>
                  <a:gd name="connsiteY11" fmla="*/ 104032 h 130235"/>
                  <a:gd name="connsiteX12" fmla="*/ 2585 w 367269"/>
                  <a:gd name="connsiteY12" fmla="*/ 56405 h 130235"/>
                  <a:gd name="connsiteX0" fmla="*/ 2585 w 365167"/>
                  <a:gd name="connsiteY0" fmla="*/ 56405 h 130235"/>
                  <a:gd name="connsiteX1" fmla="*/ 41040 w 365167"/>
                  <a:gd name="connsiteY1" fmla="*/ 81976 h 130235"/>
                  <a:gd name="connsiteX2" fmla="*/ 97835 w 365167"/>
                  <a:gd name="connsiteY2" fmla="*/ 80220 h 130235"/>
                  <a:gd name="connsiteX3" fmla="*/ 197848 w 365167"/>
                  <a:gd name="connsiteY3" fmla="*/ 32595 h 130235"/>
                  <a:gd name="connsiteX4" fmla="*/ 288335 w 365167"/>
                  <a:gd name="connsiteY4" fmla="*/ 4020 h 130235"/>
                  <a:gd name="connsiteX5" fmla="*/ 350248 w 365167"/>
                  <a:gd name="connsiteY5" fmla="*/ 6400 h 130235"/>
                  <a:gd name="connsiteX6" fmla="*/ 364534 w 365167"/>
                  <a:gd name="connsiteY6" fmla="*/ 61168 h 130235"/>
                  <a:gd name="connsiteX7" fmla="*/ 336317 w 365167"/>
                  <a:gd name="connsiteY7" fmla="*/ 43878 h 130235"/>
                  <a:gd name="connsiteX8" fmla="*/ 305004 w 365167"/>
                  <a:gd name="connsiteY8" fmla="*/ 49263 h 130235"/>
                  <a:gd name="connsiteX9" fmla="*/ 207373 w 365167"/>
                  <a:gd name="connsiteY9" fmla="*/ 77839 h 130235"/>
                  <a:gd name="connsiteX10" fmla="*/ 112123 w 365167"/>
                  <a:gd name="connsiteY10" fmla="*/ 120701 h 130235"/>
                  <a:gd name="connsiteX11" fmla="*/ 38305 w 365167"/>
                  <a:gd name="connsiteY11" fmla="*/ 130227 h 130235"/>
                  <a:gd name="connsiteX12" fmla="*/ 7348 w 365167"/>
                  <a:gd name="connsiteY12" fmla="*/ 104032 h 130235"/>
                  <a:gd name="connsiteX13" fmla="*/ 2585 w 365167"/>
                  <a:gd name="connsiteY13" fmla="*/ 56405 h 130235"/>
                  <a:gd name="connsiteX0" fmla="*/ 2585 w 363006"/>
                  <a:gd name="connsiteY0" fmla="*/ 56405 h 130235"/>
                  <a:gd name="connsiteX1" fmla="*/ 41040 w 363006"/>
                  <a:gd name="connsiteY1" fmla="*/ 81976 h 130235"/>
                  <a:gd name="connsiteX2" fmla="*/ 97835 w 363006"/>
                  <a:gd name="connsiteY2" fmla="*/ 80220 h 130235"/>
                  <a:gd name="connsiteX3" fmla="*/ 197848 w 363006"/>
                  <a:gd name="connsiteY3" fmla="*/ 32595 h 130235"/>
                  <a:gd name="connsiteX4" fmla="*/ 288335 w 363006"/>
                  <a:gd name="connsiteY4" fmla="*/ 4020 h 130235"/>
                  <a:gd name="connsiteX5" fmla="*/ 350248 w 363006"/>
                  <a:gd name="connsiteY5" fmla="*/ 6400 h 130235"/>
                  <a:gd name="connsiteX6" fmla="*/ 362152 w 363006"/>
                  <a:gd name="connsiteY6" fmla="*/ 61168 h 130235"/>
                  <a:gd name="connsiteX7" fmla="*/ 336317 w 363006"/>
                  <a:gd name="connsiteY7" fmla="*/ 43878 h 130235"/>
                  <a:gd name="connsiteX8" fmla="*/ 305004 w 363006"/>
                  <a:gd name="connsiteY8" fmla="*/ 49263 h 130235"/>
                  <a:gd name="connsiteX9" fmla="*/ 207373 w 363006"/>
                  <a:gd name="connsiteY9" fmla="*/ 77839 h 130235"/>
                  <a:gd name="connsiteX10" fmla="*/ 112123 w 363006"/>
                  <a:gd name="connsiteY10" fmla="*/ 120701 h 130235"/>
                  <a:gd name="connsiteX11" fmla="*/ 38305 w 363006"/>
                  <a:gd name="connsiteY11" fmla="*/ 130227 h 130235"/>
                  <a:gd name="connsiteX12" fmla="*/ 7348 w 363006"/>
                  <a:gd name="connsiteY12" fmla="*/ 104032 h 130235"/>
                  <a:gd name="connsiteX13" fmla="*/ 2585 w 363006"/>
                  <a:gd name="connsiteY13" fmla="*/ 56405 h 130235"/>
                  <a:gd name="connsiteX0" fmla="*/ 2855 w 363276"/>
                  <a:gd name="connsiteY0" fmla="*/ 56405 h 130235"/>
                  <a:gd name="connsiteX1" fmla="*/ 41310 w 363276"/>
                  <a:gd name="connsiteY1" fmla="*/ 81976 h 130235"/>
                  <a:gd name="connsiteX2" fmla="*/ 98105 w 363276"/>
                  <a:gd name="connsiteY2" fmla="*/ 80220 h 130235"/>
                  <a:gd name="connsiteX3" fmla="*/ 198118 w 363276"/>
                  <a:gd name="connsiteY3" fmla="*/ 32595 h 130235"/>
                  <a:gd name="connsiteX4" fmla="*/ 288605 w 363276"/>
                  <a:gd name="connsiteY4" fmla="*/ 4020 h 130235"/>
                  <a:gd name="connsiteX5" fmla="*/ 350518 w 363276"/>
                  <a:gd name="connsiteY5" fmla="*/ 6400 h 130235"/>
                  <a:gd name="connsiteX6" fmla="*/ 362422 w 363276"/>
                  <a:gd name="connsiteY6" fmla="*/ 61168 h 130235"/>
                  <a:gd name="connsiteX7" fmla="*/ 336587 w 363276"/>
                  <a:gd name="connsiteY7" fmla="*/ 43878 h 130235"/>
                  <a:gd name="connsiteX8" fmla="*/ 305274 w 363276"/>
                  <a:gd name="connsiteY8" fmla="*/ 49263 h 130235"/>
                  <a:gd name="connsiteX9" fmla="*/ 207643 w 363276"/>
                  <a:gd name="connsiteY9" fmla="*/ 77839 h 130235"/>
                  <a:gd name="connsiteX10" fmla="*/ 112393 w 363276"/>
                  <a:gd name="connsiteY10" fmla="*/ 120701 h 130235"/>
                  <a:gd name="connsiteX11" fmla="*/ 45719 w 363276"/>
                  <a:gd name="connsiteY11" fmla="*/ 130227 h 130235"/>
                  <a:gd name="connsiteX12" fmla="*/ 7618 w 363276"/>
                  <a:gd name="connsiteY12" fmla="*/ 104032 h 130235"/>
                  <a:gd name="connsiteX13" fmla="*/ 2855 w 363276"/>
                  <a:gd name="connsiteY13" fmla="*/ 56405 h 130235"/>
                  <a:gd name="connsiteX0" fmla="*/ 4491 w 360150"/>
                  <a:gd name="connsiteY0" fmla="*/ 56405 h 130235"/>
                  <a:gd name="connsiteX1" fmla="*/ 38184 w 360150"/>
                  <a:gd name="connsiteY1" fmla="*/ 81976 h 130235"/>
                  <a:gd name="connsiteX2" fmla="*/ 94979 w 360150"/>
                  <a:gd name="connsiteY2" fmla="*/ 80220 h 130235"/>
                  <a:gd name="connsiteX3" fmla="*/ 194992 w 360150"/>
                  <a:gd name="connsiteY3" fmla="*/ 32595 h 130235"/>
                  <a:gd name="connsiteX4" fmla="*/ 285479 w 360150"/>
                  <a:gd name="connsiteY4" fmla="*/ 4020 h 130235"/>
                  <a:gd name="connsiteX5" fmla="*/ 347392 w 360150"/>
                  <a:gd name="connsiteY5" fmla="*/ 6400 h 130235"/>
                  <a:gd name="connsiteX6" fmla="*/ 359296 w 360150"/>
                  <a:gd name="connsiteY6" fmla="*/ 61168 h 130235"/>
                  <a:gd name="connsiteX7" fmla="*/ 333461 w 360150"/>
                  <a:gd name="connsiteY7" fmla="*/ 43878 h 130235"/>
                  <a:gd name="connsiteX8" fmla="*/ 302148 w 360150"/>
                  <a:gd name="connsiteY8" fmla="*/ 49263 h 130235"/>
                  <a:gd name="connsiteX9" fmla="*/ 204517 w 360150"/>
                  <a:gd name="connsiteY9" fmla="*/ 77839 h 130235"/>
                  <a:gd name="connsiteX10" fmla="*/ 109267 w 360150"/>
                  <a:gd name="connsiteY10" fmla="*/ 120701 h 130235"/>
                  <a:gd name="connsiteX11" fmla="*/ 42593 w 360150"/>
                  <a:gd name="connsiteY11" fmla="*/ 130227 h 130235"/>
                  <a:gd name="connsiteX12" fmla="*/ 4492 w 360150"/>
                  <a:gd name="connsiteY12" fmla="*/ 104032 h 130235"/>
                  <a:gd name="connsiteX13" fmla="*/ 4491 w 360150"/>
                  <a:gd name="connsiteY13" fmla="*/ 56405 h 130235"/>
                  <a:gd name="connsiteX0" fmla="*/ 3544 w 361584"/>
                  <a:gd name="connsiteY0" fmla="*/ 56405 h 130235"/>
                  <a:gd name="connsiteX1" fmla="*/ 39618 w 361584"/>
                  <a:gd name="connsiteY1" fmla="*/ 81976 h 130235"/>
                  <a:gd name="connsiteX2" fmla="*/ 96413 w 361584"/>
                  <a:gd name="connsiteY2" fmla="*/ 80220 h 130235"/>
                  <a:gd name="connsiteX3" fmla="*/ 196426 w 361584"/>
                  <a:gd name="connsiteY3" fmla="*/ 32595 h 130235"/>
                  <a:gd name="connsiteX4" fmla="*/ 286913 w 361584"/>
                  <a:gd name="connsiteY4" fmla="*/ 4020 h 130235"/>
                  <a:gd name="connsiteX5" fmla="*/ 348826 w 361584"/>
                  <a:gd name="connsiteY5" fmla="*/ 6400 h 130235"/>
                  <a:gd name="connsiteX6" fmla="*/ 360730 w 361584"/>
                  <a:gd name="connsiteY6" fmla="*/ 61168 h 130235"/>
                  <a:gd name="connsiteX7" fmla="*/ 334895 w 361584"/>
                  <a:gd name="connsiteY7" fmla="*/ 43878 h 130235"/>
                  <a:gd name="connsiteX8" fmla="*/ 303582 w 361584"/>
                  <a:gd name="connsiteY8" fmla="*/ 49263 h 130235"/>
                  <a:gd name="connsiteX9" fmla="*/ 205951 w 361584"/>
                  <a:gd name="connsiteY9" fmla="*/ 77839 h 130235"/>
                  <a:gd name="connsiteX10" fmla="*/ 110701 w 361584"/>
                  <a:gd name="connsiteY10" fmla="*/ 120701 h 130235"/>
                  <a:gd name="connsiteX11" fmla="*/ 44027 w 361584"/>
                  <a:gd name="connsiteY11" fmla="*/ 130227 h 130235"/>
                  <a:gd name="connsiteX12" fmla="*/ 5926 w 361584"/>
                  <a:gd name="connsiteY12" fmla="*/ 104032 h 130235"/>
                  <a:gd name="connsiteX13" fmla="*/ 3544 w 361584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1264"/>
                  <a:gd name="connsiteY0" fmla="*/ 55067 h 128897"/>
                  <a:gd name="connsiteX1" fmla="*/ 40142 w 361264"/>
                  <a:gd name="connsiteY1" fmla="*/ 80638 h 128897"/>
                  <a:gd name="connsiteX2" fmla="*/ 96937 w 361264"/>
                  <a:gd name="connsiteY2" fmla="*/ 78882 h 128897"/>
                  <a:gd name="connsiteX3" fmla="*/ 196950 w 361264"/>
                  <a:gd name="connsiteY3" fmla="*/ 31257 h 128897"/>
                  <a:gd name="connsiteX4" fmla="*/ 287437 w 361264"/>
                  <a:gd name="connsiteY4" fmla="*/ 2682 h 128897"/>
                  <a:gd name="connsiteX5" fmla="*/ 337815 w 361264"/>
                  <a:gd name="connsiteY5" fmla="*/ 7688 h 128897"/>
                  <a:gd name="connsiteX6" fmla="*/ 361254 w 361264"/>
                  <a:gd name="connsiteY6" fmla="*/ 59830 h 128897"/>
                  <a:gd name="connsiteX7" fmla="*/ 335419 w 361264"/>
                  <a:gd name="connsiteY7" fmla="*/ 42540 h 128897"/>
                  <a:gd name="connsiteX8" fmla="*/ 304106 w 361264"/>
                  <a:gd name="connsiteY8" fmla="*/ 47925 h 128897"/>
                  <a:gd name="connsiteX9" fmla="*/ 206475 w 361264"/>
                  <a:gd name="connsiteY9" fmla="*/ 76501 h 128897"/>
                  <a:gd name="connsiteX10" fmla="*/ 111225 w 361264"/>
                  <a:gd name="connsiteY10" fmla="*/ 119363 h 128897"/>
                  <a:gd name="connsiteX11" fmla="*/ 54076 w 361264"/>
                  <a:gd name="connsiteY11" fmla="*/ 128889 h 128897"/>
                  <a:gd name="connsiteX12" fmla="*/ 6450 w 361264"/>
                  <a:gd name="connsiteY12" fmla="*/ 102694 h 128897"/>
                  <a:gd name="connsiteX13" fmla="*/ 4068 w 361264"/>
                  <a:gd name="connsiteY13" fmla="*/ 55067 h 12889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304106 w 372793"/>
                  <a:gd name="connsiteY8" fmla="*/ 47795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5342 w 372793"/>
                  <a:gd name="connsiteY9" fmla="*/ 81024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5440 h 129270"/>
                  <a:gd name="connsiteX1" fmla="*/ 40142 w 372793"/>
                  <a:gd name="connsiteY1" fmla="*/ 81011 h 129270"/>
                  <a:gd name="connsiteX2" fmla="*/ 96937 w 372793"/>
                  <a:gd name="connsiteY2" fmla="*/ 79255 h 129270"/>
                  <a:gd name="connsiteX3" fmla="*/ 195250 w 372793"/>
                  <a:gd name="connsiteY3" fmla="*/ 38610 h 129270"/>
                  <a:gd name="connsiteX4" fmla="*/ 287437 w 372793"/>
                  <a:gd name="connsiteY4" fmla="*/ 3055 h 129270"/>
                  <a:gd name="connsiteX5" fmla="*/ 337815 w 372793"/>
                  <a:gd name="connsiteY5" fmla="*/ 8061 h 129270"/>
                  <a:gd name="connsiteX6" fmla="*/ 372788 w 372793"/>
                  <a:gd name="connsiteY6" fmla="*/ 57577 h 129270"/>
                  <a:gd name="connsiteX7" fmla="*/ 335419 w 372793"/>
                  <a:gd name="connsiteY7" fmla="*/ 42913 h 129270"/>
                  <a:gd name="connsiteX8" fmla="*/ 284205 w 372793"/>
                  <a:gd name="connsiteY8" fmla="*/ 51729 h 129270"/>
                  <a:gd name="connsiteX9" fmla="*/ 205342 w 372793"/>
                  <a:gd name="connsiteY9" fmla="*/ 81527 h 129270"/>
                  <a:gd name="connsiteX10" fmla="*/ 111225 w 372793"/>
                  <a:gd name="connsiteY10" fmla="*/ 119736 h 129270"/>
                  <a:gd name="connsiteX11" fmla="*/ 54076 w 372793"/>
                  <a:gd name="connsiteY11" fmla="*/ 129262 h 129270"/>
                  <a:gd name="connsiteX12" fmla="*/ 6450 w 372793"/>
                  <a:gd name="connsiteY12" fmla="*/ 103067 h 129270"/>
                  <a:gd name="connsiteX13" fmla="*/ 4068 w 372793"/>
                  <a:gd name="connsiteY13" fmla="*/ 55440 h 129270"/>
                  <a:gd name="connsiteX0" fmla="*/ 2065 w 379101"/>
                  <a:gd name="connsiteY0" fmla="*/ 58653 h 129269"/>
                  <a:gd name="connsiteX1" fmla="*/ 46450 w 379101"/>
                  <a:gd name="connsiteY1" fmla="*/ 81011 h 129269"/>
                  <a:gd name="connsiteX2" fmla="*/ 103245 w 379101"/>
                  <a:gd name="connsiteY2" fmla="*/ 79255 h 129269"/>
                  <a:gd name="connsiteX3" fmla="*/ 201558 w 379101"/>
                  <a:gd name="connsiteY3" fmla="*/ 38610 h 129269"/>
                  <a:gd name="connsiteX4" fmla="*/ 293745 w 379101"/>
                  <a:gd name="connsiteY4" fmla="*/ 3055 h 129269"/>
                  <a:gd name="connsiteX5" fmla="*/ 344123 w 379101"/>
                  <a:gd name="connsiteY5" fmla="*/ 8061 h 129269"/>
                  <a:gd name="connsiteX6" fmla="*/ 379096 w 379101"/>
                  <a:gd name="connsiteY6" fmla="*/ 57577 h 129269"/>
                  <a:gd name="connsiteX7" fmla="*/ 341727 w 379101"/>
                  <a:gd name="connsiteY7" fmla="*/ 42913 h 129269"/>
                  <a:gd name="connsiteX8" fmla="*/ 290513 w 379101"/>
                  <a:gd name="connsiteY8" fmla="*/ 51729 h 129269"/>
                  <a:gd name="connsiteX9" fmla="*/ 211650 w 379101"/>
                  <a:gd name="connsiteY9" fmla="*/ 81527 h 129269"/>
                  <a:gd name="connsiteX10" fmla="*/ 117533 w 379101"/>
                  <a:gd name="connsiteY10" fmla="*/ 119736 h 129269"/>
                  <a:gd name="connsiteX11" fmla="*/ 60384 w 379101"/>
                  <a:gd name="connsiteY11" fmla="*/ 129262 h 129269"/>
                  <a:gd name="connsiteX12" fmla="*/ 12758 w 379101"/>
                  <a:gd name="connsiteY12" fmla="*/ 103067 h 129269"/>
                  <a:gd name="connsiteX13" fmla="*/ 2065 w 379101"/>
                  <a:gd name="connsiteY13" fmla="*/ 58653 h 129269"/>
                  <a:gd name="connsiteX0" fmla="*/ 2224 w 379260"/>
                  <a:gd name="connsiteY0" fmla="*/ 58653 h 125495"/>
                  <a:gd name="connsiteX1" fmla="*/ 46609 w 379260"/>
                  <a:gd name="connsiteY1" fmla="*/ 81011 h 125495"/>
                  <a:gd name="connsiteX2" fmla="*/ 103404 w 379260"/>
                  <a:gd name="connsiteY2" fmla="*/ 79255 h 125495"/>
                  <a:gd name="connsiteX3" fmla="*/ 201717 w 379260"/>
                  <a:gd name="connsiteY3" fmla="*/ 38610 h 125495"/>
                  <a:gd name="connsiteX4" fmla="*/ 293904 w 379260"/>
                  <a:gd name="connsiteY4" fmla="*/ 3055 h 125495"/>
                  <a:gd name="connsiteX5" fmla="*/ 344282 w 379260"/>
                  <a:gd name="connsiteY5" fmla="*/ 8061 h 125495"/>
                  <a:gd name="connsiteX6" fmla="*/ 379255 w 379260"/>
                  <a:gd name="connsiteY6" fmla="*/ 57577 h 125495"/>
                  <a:gd name="connsiteX7" fmla="*/ 341886 w 379260"/>
                  <a:gd name="connsiteY7" fmla="*/ 42913 h 125495"/>
                  <a:gd name="connsiteX8" fmla="*/ 290672 w 379260"/>
                  <a:gd name="connsiteY8" fmla="*/ 51729 h 125495"/>
                  <a:gd name="connsiteX9" fmla="*/ 211809 w 379260"/>
                  <a:gd name="connsiteY9" fmla="*/ 81527 h 125495"/>
                  <a:gd name="connsiteX10" fmla="*/ 117692 w 379260"/>
                  <a:gd name="connsiteY10" fmla="*/ 119736 h 125495"/>
                  <a:gd name="connsiteX11" fmla="*/ 66793 w 379260"/>
                  <a:gd name="connsiteY11" fmla="*/ 125486 h 125495"/>
                  <a:gd name="connsiteX12" fmla="*/ 12917 w 379260"/>
                  <a:gd name="connsiteY12" fmla="*/ 103067 h 125495"/>
                  <a:gd name="connsiteX13" fmla="*/ 2224 w 379260"/>
                  <a:gd name="connsiteY13" fmla="*/ 58653 h 125495"/>
                  <a:gd name="connsiteX0" fmla="*/ 998 w 378034"/>
                  <a:gd name="connsiteY0" fmla="*/ 58653 h 125494"/>
                  <a:gd name="connsiteX1" fmla="*/ 45383 w 378034"/>
                  <a:gd name="connsiteY1" fmla="*/ 81011 h 125494"/>
                  <a:gd name="connsiteX2" fmla="*/ 102178 w 378034"/>
                  <a:gd name="connsiteY2" fmla="*/ 79255 h 125494"/>
                  <a:gd name="connsiteX3" fmla="*/ 200491 w 378034"/>
                  <a:gd name="connsiteY3" fmla="*/ 38610 h 125494"/>
                  <a:gd name="connsiteX4" fmla="*/ 292678 w 378034"/>
                  <a:gd name="connsiteY4" fmla="*/ 3055 h 125494"/>
                  <a:gd name="connsiteX5" fmla="*/ 343056 w 378034"/>
                  <a:gd name="connsiteY5" fmla="*/ 8061 h 125494"/>
                  <a:gd name="connsiteX6" fmla="*/ 378029 w 378034"/>
                  <a:gd name="connsiteY6" fmla="*/ 57577 h 125494"/>
                  <a:gd name="connsiteX7" fmla="*/ 340660 w 378034"/>
                  <a:gd name="connsiteY7" fmla="*/ 42913 h 125494"/>
                  <a:gd name="connsiteX8" fmla="*/ 289446 w 378034"/>
                  <a:gd name="connsiteY8" fmla="*/ 51729 h 125494"/>
                  <a:gd name="connsiteX9" fmla="*/ 210583 w 378034"/>
                  <a:gd name="connsiteY9" fmla="*/ 81527 h 125494"/>
                  <a:gd name="connsiteX10" fmla="*/ 116466 w 378034"/>
                  <a:gd name="connsiteY10" fmla="*/ 119736 h 125494"/>
                  <a:gd name="connsiteX11" fmla="*/ 65567 w 378034"/>
                  <a:gd name="connsiteY11" fmla="*/ 125486 h 125494"/>
                  <a:gd name="connsiteX12" fmla="*/ 18617 w 378034"/>
                  <a:gd name="connsiteY12" fmla="*/ 100390 h 125494"/>
                  <a:gd name="connsiteX13" fmla="*/ 998 w 378034"/>
                  <a:gd name="connsiteY13" fmla="*/ 58653 h 125494"/>
                  <a:gd name="connsiteX0" fmla="*/ 1026 w 378062"/>
                  <a:gd name="connsiteY0" fmla="*/ 58653 h 124657"/>
                  <a:gd name="connsiteX1" fmla="*/ 45411 w 378062"/>
                  <a:gd name="connsiteY1" fmla="*/ 81011 h 124657"/>
                  <a:gd name="connsiteX2" fmla="*/ 102206 w 378062"/>
                  <a:gd name="connsiteY2" fmla="*/ 79255 h 124657"/>
                  <a:gd name="connsiteX3" fmla="*/ 200519 w 378062"/>
                  <a:gd name="connsiteY3" fmla="*/ 38610 h 124657"/>
                  <a:gd name="connsiteX4" fmla="*/ 292706 w 378062"/>
                  <a:gd name="connsiteY4" fmla="*/ 3055 h 124657"/>
                  <a:gd name="connsiteX5" fmla="*/ 343084 w 378062"/>
                  <a:gd name="connsiteY5" fmla="*/ 8061 h 124657"/>
                  <a:gd name="connsiteX6" fmla="*/ 378057 w 378062"/>
                  <a:gd name="connsiteY6" fmla="*/ 57577 h 124657"/>
                  <a:gd name="connsiteX7" fmla="*/ 340688 w 378062"/>
                  <a:gd name="connsiteY7" fmla="*/ 42913 h 124657"/>
                  <a:gd name="connsiteX8" fmla="*/ 289474 w 378062"/>
                  <a:gd name="connsiteY8" fmla="*/ 51729 h 124657"/>
                  <a:gd name="connsiteX9" fmla="*/ 210611 w 378062"/>
                  <a:gd name="connsiteY9" fmla="*/ 81527 h 124657"/>
                  <a:gd name="connsiteX10" fmla="*/ 116494 w 378062"/>
                  <a:gd name="connsiteY10" fmla="*/ 119736 h 124657"/>
                  <a:gd name="connsiteX11" fmla="*/ 68365 w 378062"/>
                  <a:gd name="connsiteY11" fmla="*/ 124415 h 124657"/>
                  <a:gd name="connsiteX12" fmla="*/ 18645 w 378062"/>
                  <a:gd name="connsiteY12" fmla="*/ 100390 h 124657"/>
                  <a:gd name="connsiteX13" fmla="*/ 1026 w 378062"/>
                  <a:gd name="connsiteY13" fmla="*/ 58653 h 124657"/>
                  <a:gd name="connsiteX0" fmla="*/ 1023 w 378059"/>
                  <a:gd name="connsiteY0" fmla="*/ 58653 h 124657"/>
                  <a:gd name="connsiteX1" fmla="*/ 45408 w 378059"/>
                  <a:gd name="connsiteY1" fmla="*/ 81011 h 124657"/>
                  <a:gd name="connsiteX2" fmla="*/ 102203 w 378059"/>
                  <a:gd name="connsiteY2" fmla="*/ 79255 h 124657"/>
                  <a:gd name="connsiteX3" fmla="*/ 200516 w 378059"/>
                  <a:gd name="connsiteY3" fmla="*/ 38610 h 124657"/>
                  <a:gd name="connsiteX4" fmla="*/ 292703 w 378059"/>
                  <a:gd name="connsiteY4" fmla="*/ 3055 h 124657"/>
                  <a:gd name="connsiteX5" fmla="*/ 343081 w 378059"/>
                  <a:gd name="connsiteY5" fmla="*/ 8061 h 124657"/>
                  <a:gd name="connsiteX6" fmla="*/ 378054 w 378059"/>
                  <a:gd name="connsiteY6" fmla="*/ 57577 h 124657"/>
                  <a:gd name="connsiteX7" fmla="*/ 340685 w 378059"/>
                  <a:gd name="connsiteY7" fmla="*/ 42913 h 124657"/>
                  <a:gd name="connsiteX8" fmla="*/ 289471 w 378059"/>
                  <a:gd name="connsiteY8" fmla="*/ 51729 h 124657"/>
                  <a:gd name="connsiteX9" fmla="*/ 210608 w 378059"/>
                  <a:gd name="connsiteY9" fmla="*/ 81527 h 124657"/>
                  <a:gd name="connsiteX10" fmla="*/ 116491 w 378059"/>
                  <a:gd name="connsiteY10" fmla="*/ 119736 h 124657"/>
                  <a:gd name="connsiteX11" fmla="*/ 68362 w 378059"/>
                  <a:gd name="connsiteY11" fmla="*/ 124415 h 124657"/>
                  <a:gd name="connsiteX12" fmla="*/ 18676 w 378059"/>
                  <a:gd name="connsiteY12" fmla="*/ 97659 h 124657"/>
                  <a:gd name="connsiteX13" fmla="*/ 1023 w 378059"/>
                  <a:gd name="connsiteY13" fmla="*/ 58653 h 124657"/>
                  <a:gd name="connsiteX0" fmla="*/ 1023 w 378059"/>
                  <a:gd name="connsiteY0" fmla="*/ 58298 h 124302"/>
                  <a:gd name="connsiteX1" fmla="*/ 45408 w 378059"/>
                  <a:gd name="connsiteY1" fmla="*/ 80656 h 124302"/>
                  <a:gd name="connsiteX2" fmla="*/ 102203 w 378059"/>
                  <a:gd name="connsiteY2" fmla="*/ 78900 h 124302"/>
                  <a:gd name="connsiteX3" fmla="*/ 199199 w 378059"/>
                  <a:gd name="connsiteY3" fmla="*/ 33329 h 124302"/>
                  <a:gd name="connsiteX4" fmla="*/ 292703 w 378059"/>
                  <a:gd name="connsiteY4" fmla="*/ 2700 h 124302"/>
                  <a:gd name="connsiteX5" fmla="*/ 343081 w 378059"/>
                  <a:gd name="connsiteY5" fmla="*/ 7706 h 124302"/>
                  <a:gd name="connsiteX6" fmla="*/ 378054 w 378059"/>
                  <a:gd name="connsiteY6" fmla="*/ 57222 h 124302"/>
                  <a:gd name="connsiteX7" fmla="*/ 340685 w 378059"/>
                  <a:gd name="connsiteY7" fmla="*/ 42558 h 124302"/>
                  <a:gd name="connsiteX8" fmla="*/ 289471 w 378059"/>
                  <a:gd name="connsiteY8" fmla="*/ 51374 h 124302"/>
                  <a:gd name="connsiteX9" fmla="*/ 210608 w 378059"/>
                  <a:gd name="connsiteY9" fmla="*/ 81172 h 124302"/>
                  <a:gd name="connsiteX10" fmla="*/ 116491 w 378059"/>
                  <a:gd name="connsiteY10" fmla="*/ 119381 h 124302"/>
                  <a:gd name="connsiteX11" fmla="*/ 68362 w 378059"/>
                  <a:gd name="connsiteY11" fmla="*/ 124060 h 124302"/>
                  <a:gd name="connsiteX12" fmla="*/ 18676 w 378059"/>
                  <a:gd name="connsiteY12" fmla="*/ 97304 h 124302"/>
                  <a:gd name="connsiteX13" fmla="*/ 1023 w 378059"/>
                  <a:gd name="connsiteY13" fmla="*/ 58298 h 124302"/>
                  <a:gd name="connsiteX0" fmla="*/ 1023 w 378060"/>
                  <a:gd name="connsiteY0" fmla="*/ 53110 h 119114"/>
                  <a:gd name="connsiteX1" fmla="*/ 45408 w 378060"/>
                  <a:gd name="connsiteY1" fmla="*/ 75468 h 119114"/>
                  <a:gd name="connsiteX2" fmla="*/ 102203 w 378060"/>
                  <a:gd name="connsiteY2" fmla="*/ 73712 h 119114"/>
                  <a:gd name="connsiteX3" fmla="*/ 199199 w 378060"/>
                  <a:gd name="connsiteY3" fmla="*/ 28141 h 119114"/>
                  <a:gd name="connsiteX4" fmla="*/ 279458 w 378060"/>
                  <a:gd name="connsiteY4" fmla="*/ 9427 h 119114"/>
                  <a:gd name="connsiteX5" fmla="*/ 343081 w 378060"/>
                  <a:gd name="connsiteY5" fmla="*/ 2518 h 119114"/>
                  <a:gd name="connsiteX6" fmla="*/ 378054 w 378060"/>
                  <a:gd name="connsiteY6" fmla="*/ 52034 h 119114"/>
                  <a:gd name="connsiteX7" fmla="*/ 340685 w 378060"/>
                  <a:gd name="connsiteY7" fmla="*/ 37370 h 119114"/>
                  <a:gd name="connsiteX8" fmla="*/ 289471 w 378060"/>
                  <a:gd name="connsiteY8" fmla="*/ 46186 h 119114"/>
                  <a:gd name="connsiteX9" fmla="*/ 210608 w 378060"/>
                  <a:gd name="connsiteY9" fmla="*/ 75984 h 119114"/>
                  <a:gd name="connsiteX10" fmla="*/ 116491 w 378060"/>
                  <a:gd name="connsiteY10" fmla="*/ 114193 h 119114"/>
                  <a:gd name="connsiteX11" fmla="*/ 68362 w 378060"/>
                  <a:gd name="connsiteY11" fmla="*/ 118872 h 119114"/>
                  <a:gd name="connsiteX12" fmla="*/ 18676 w 378060"/>
                  <a:gd name="connsiteY12" fmla="*/ 92116 h 119114"/>
                  <a:gd name="connsiteX13" fmla="*/ 1023 w 378060"/>
                  <a:gd name="connsiteY13" fmla="*/ 53110 h 119114"/>
                  <a:gd name="connsiteX0" fmla="*/ 1023 w 378074"/>
                  <a:gd name="connsiteY0" fmla="*/ 45921 h 111925"/>
                  <a:gd name="connsiteX1" fmla="*/ 45408 w 378074"/>
                  <a:gd name="connsiteY1" fmla="*/ 68279 h 111925"/>
                  <a:gd name="connsiteX2" fmla="*/ 102203 w 378074"/>
                  <a:gd name="connsiteY2" fmla="*/ 66523 h 111925"/>
                  <a:gd name="connsiteX3" fmla="*/ 199199 w 378074"/>
                  <a:gd name="connsiteY3" fmla="*/ 20952 h 111925"/>
                  <a:gd name="connsiteX4" fmla="*/ 279458 w 378074"/>
                  <a:gd name="connsiteY4" fmla="*/ 2238 h 111925"/>
                  <a:gd name="connsiteX5" fmla="*/ 335377 w 378074"/>
                  <a:gd name="connsiteY5" fmla="*/ 5102 h 111925"/>
                  <a:gd name="connsiteX6" fmla="*/ 378054 w 378074"/>
                  <a:gd name="connsiteY6" fmla="*/ 44845 h 111925"/>
                  <a:gd name="connsiteX7" fmla="*/ 340685 w 378074"/>
                  <a:gd name="connsiteY7" fmla="*/ 30181 h 111925"/>
                  <a:gd name="connsiteX8" fmla="*/ 289471 w 378074"/>
                  <a:gd name="connsiteY8" fmla="*/ 38997 h 111925"/>
                  <a:gd name="connsiteX9" fmla="*/ 210608 w 378074"/>
                  <a:gd name="connsiteY9" fmla="*/ 68795 h 111925"/>
                  <a:gd name="connsiteX10" fmla="*/ 116491 w 378074"/>
                  <a:gd name="connsiteY10" fmla="*/ 107004 h 111925"/>
                  <a:gd name="connsiteX11" fmla="*/ 68362 w 378074"/>
                  <a:gd name="connsiteY11" fmla="*/ 111683 h 111925"/>
                  <a:gd name="connsiteX12" fmla="*/ 18676 w 378074"/>
                  <a:gd name="connsiteY12" fmla="*/ 84927 h 111925"/>
                  <a:gd name="connsiteX13" fmla="*/ 1023 w 378074"/>
                  <a:gd name="connsiteY13" fmla="*/ 45921 h 111925"/>
                  <a:gd name="connsiteX0" fmla="*/ 1023 w 378134"/>
                  <a:gd name="connsiteY0" fmla="*/ 44983 h 110987"/>
                  <a:gd name="connsiteX1" fmla="*/ 45408 w 378134"/>
                  <a:gd name="connsiteY1" fmla="*/ 67341 h 110987"/>
                  <a:gd name="connsiteX2" fmla="*/ 102203 w 378134"/>
                  <a:gd name="connsiteY2" fmla="*/ 65585 h 110987"/>
                  <a:gd name="connsiteX3" fmla="*/ 199199 w 378134"/>
                  <a:gd name="connsiteY3" fmla="*/ 20014 h 110987"/>
                  <a:gd name="connsiteX4" fmla="*/ 279458 w 378134"/>
                  <a:gd name="connsiteY4" fmla="*/ 1300 h 110987"/>
                  <a:gd name="connsiteX5" fmla="*/ 329836 w 378134"/>
                  <a:gd name="connsiteY5" fmla="*/ 6306 h 110987"/>
                  <a:gd name="connsiteX6" fmla="*/ 378054 w 378134"/>
                  <a:gd name="connsiteY6" fmla="*/ 43907 h 110987"/>
                  <a:gd name="connsiteX7" fmla="*/ 340685 w 378134"/>
                  <a:gd name="connsiteY7" fmla="*/ 29243 h 110987"/>
                  <a:gd name="connsiteX8" fmla="*/ 289471 w 378134"/>
                  <a:gd name="connsiteY8" fmla="*/ 38059 h 110987"/>
                  <a:gd name="connsiteX9" fmla="*/ 210608 w 378134"/>
                  <a:gd name="connsiteY9" fmla="*/ 67857 h 110987"/>
                  <a:gd name="connsiteX10" fmla="*/ 116491 w 378134"/>
                  <a:gd name="connsiteY10" fmla="*/ 106066 h 110987"/>
                  <a:gd name="connsiteX11" fmla="*/ 68362 w 378134"/>
                  <a:gd name="connsiteY11" fmla="*/ 110745 h 110987"/>
                  <a:gd name="connsiteX12" fmla="*/ 18676 w 378134"/>
                  <a:gd name="connsiteY12" fmla="*/ 83989 h 110987"/>
                  <a:gd name="connsiteX13" fmla="*/ 1023 w 378134"/>
                  <a:gd name="connsiteY13" fmla="*/ 44983 h 110987"/>
                  <a:gd name="connsiteX0" fmla="*/ 1023 w 418224"/>
                  <a:gd name="connsiteY0" fmla="*/ 44566 h 110570"/>
                  <a:gd name="connsiteX1" fmla="*/ 45408 w 418224"/>
                  <a:gd name="connsiteY1" fmla="*/ 66924 h 110570"/>
                  <a:gd name="connsiteX2" fmla="*/ 102203 w 418224"/>
                  <a:gd name="connsiteY2" fmla="*/ 65168 h 110570"/>
                  <a:gd name="connsiteX3" fmla="*/ 199199 w 418224"/>
                  <a:gd name="connsiteY3" fmla="*/ 19597 h 110570"/>
                  <a:gd name="connsiteX4" fmla="*/ 279458 w 418224"/>
                  <a:gd name="connsiteY4" fmla="*/ 883 h 110570"/>
                  <a:gd name="connsiteX5" fmla="*/ 329836 w 418224"/>
                  <a:gd name="connsiteY5" fmla="*/ 5889 h 110570"/>
                  <a:gd name="connsiteX6" fmla="*/ 418190 w 418224"/>
                  <a:gd name="connsiteY6" fmla="*/ 30693 h 110570"/>
                  <a:gd name="connsiteX7" fmla="*/ 340685 w 418224"/>
                  <a:gd name="connsiteY7" fmla="*/ 28826 h 110570"/>
                  <a:gd name="connsiteX8" fmla="*/ 289471 w 418224"/>
                  <a:gd name="connsiteY8" fmla="*/ 37642 h 110570"/>
                  <a:gd name="connsiteX9" fmla="*/ 210608 w 418224"/>
                  <a:gd name="connsiteY9" fmla="*/ 67440 h 110570"/>
                  <a:gd name="connsiteX10" fmla="*/ 116491 w 418224"/>
                  <a:gd name="connsiteY10" fmla="*/ 105649 h 110570"/>
                  <a:gd name="connsiteX11" fmla="*/ 68362 w 418224"/>
                  <a:gd name="connsiteY11" fmla="*/ 110328 h 110570"/>
                  <a:gd name="connsiteX12" fmla="*/ 18676 w 418224"/>
                  <a:gd name="connsiteY12" fmla="*/ 83572 h 110570"/>
                  <a:gd name="connsiteX13" fmla="*/ 1023 w 418224"/>
                  <a:gd name="connsiteY13" fmla="*/ 44566 h 110570"/>
                  <a:gd name="connsiteX0" fmla="*/ 1023 w 418244"/>
                  <a:gd name="connsiteY0" fmla="*/ 44339 h 110343"/>
                  <a:gd name="connsiteX1" fmla="*/ 45408 w 418244"/>
                  <a:gd name="connsiteY1" fmla="*/ 66697 h 110343"/>
                  <a:gd name="connsiteX2" fmla="*/ 102203 w 418244"/>
                  <a:gd name="connsiteY2" fmla="*/ 64941 h 110343"/>
                  <a:gd name="connsiteX3" fmla="*/ 199199 w 418244"/>
                  <a:gd name="connsiteY3" fmla="*/ 19370 h 110343"/>
                  <a:gd name="connsiteX4" fmla="*/ 279458 w 418244"/>
                  <a:gd name="connsiteY4" fmla="*/ 656 h 110343"/>
                  <a:gd name="connsiteX5" fmla="*/ 327065 w 418244"/>
                  <a:gd name="connsiteY5" fmla="*/ 6733 h 110343"/>
                  <a:gd name="connsiteX6" fmla="*/ 418190 w 418244"/>
                  <a:gd name="connsiteY6" fmla="*/ 30466 h 110343"/>
                  <a:gd name="connsiteX7" fmla="*/ 340685 w 418244"/>
                  <a:gd name="connsiteY7" fmla="*/ 28599 h 110343"/>
                  <a:gd name="connsiteX8" fmla="*/ 289471 w 418244"/>
                  <a:gd name="connsiteY8" fmla="*/ 37415 h 110343"/>
                  <a:gd name="connsiteX9" fmla="*/ 210608 w 418244"/>
                  <a:gd name="connsiteY9" fmla="*/ 67213 h 110343"/>
                  <a:gd name="connsiteX10" fmla="*/ 116491 w 418244"/>
                  <a:gd name="connsiteY10" fmla="*/ 105422 h 110343"/>
                  <a:gd name="connsiteX11" fmla="*/ 68362 w 418244"/>
                  <a:gd name="connsiteY11" fmla="*/ 110101 h 110343"/>
                  <a:gd name="connsiteX12" fmla="*/ 18676 w 418244"/>
                  <a:gd name="connsiteY12" fmla="*/ 83345 h 110343"/>
                  <a:gd name="connsiteX13" fmla="*/ 1023 w 418244"/>
                  <a:gd name="connsiteY13" fmla="*/ 44339 h 110343"/>
                  <a:gd name="connsiteX0" fmla="*/ 1023 w 418244"/>
                  <a:gd name="connsiteY0" fmla="*/ 43861 h 109865"/>
                  <a:gd name="connsiteX1" fmla="*/ 45408 w 418244"/>
                  <a:gd name="connsiteY1" fmla="*/ 66219 h 109865"/>
                  <a:gd name="connsiteX2" fmla="*/ 102203 w 418244"/>
                  <a:gd name="connsiteY2" fmla="*/ 64463 h 109865"/>
                  <a:gd name="connsiteX3" fmla="*/ 199199 w 418244"/>
                  <a:gd name="connsiteY3" fmla="*/ 18892 h 109865"/>
                  <a:gd name="connsiteX4" fmla="*/ 278072 w 418244"/>
                  <a:gd name="connsiteY4" fmla="*/ 714 h 109865"/>
                  <a:gd name="connsiteX5" fmla="*/ 327065 w 418244"/>
                  <a:gd name="connsiteY5" fmla="*/ 6255 h 109865"/>
                  <a:gd name="connsiteX6" fmla="*/ 418190 w 418244"/>
                  <a:gd name="connsiteY6" fmla="*/ 29988 h 109865"/>
                  <a:gd name="connsiteX7" fmla="*/ 340685 w 418244"/>
                  <a:gd name="connsiteY7" fmla="*/ 28121 h 109865"/>
                  <a:gd name="connsiteX8" fmla="*/ 289471 w 418244"/>
                  <a:gd name="connsiteY8" fmla="*/ 36937 h 109865"/>
                  <a:gd name="connsiteX9" fmla="*/ 210608 w 418244"/>
                  <a:gd name="connsiteY9" fmla="*/ 66735 h 109865"/>
                  <a:gd name="connsiteX10" fmla="*/ 116491 w 418244"/>
                  <a:gd name="connsiteY10" fmla="*/ 104944 h 109865"/>
                  <a:gd name="connsiteX11" fmla="*/ 68362 w 418244"/>
                  <a:gd name="connsiteY11" fmla="*/ 109623 h 109865"/>
                  <a:gd name="connsiteX12" fmla="*/ 18676 w 418244"/>
                  <a:gd name="connsiteY12" fmla="*/ 82867 h 109865"/>
                  <a:gd name="connsiteX13" fmla="*/ 1023 w 418244"/>
                  <a:gd name="connsiteY13" fmla="*/ 43861 h 109865"/>
                  <a:gd name="connsiteX0" fmla="*/ 1023 w 418244"/>
                  <a:gd name="connsiteY0" fmla="*/ 43972 h 109976"/>
                  <a:gd name="connsiteX1" fmla="*/ 45408 w 418244"/>
                  <a:gd name="connsiteY1" fmla="*/ 66330 h 109976"/>
                  <a:gd name="connsiteX2" fmla="*/ 102203 w 418244"/>
                  <a:gd name="connsiteY2" fmla="*/ 64574 h 109976"/>
                  <a:gd name="connsiteX3" fmla="*/ 198490 w 418244"/>
                  <a:gd name="connsiteY3" fmla="*/ 20636 h 109976"/>
                  <a:gd name="connsiteX4" fmla="*/ 278072 w 418244"/>
                  <a:gd name="connsiteY4" fmla="*/ 825 h 109976"/>
                  <a:gd name="connsiteX5" fmla="*/ 327065 w 418244"/>
                  <a:gd name="connsiteY5" fmla="*/ 6366 h 109976"/>
                  <a:gd name="connsiteX6" fmla="*/ 418190 w 418244"/>
                  <a:gd name="connsiteY6" fmla="*/ 30099 h 109976"/>
                  <a:gd name="connsiteX7" fmla="*/ 340685 w 418244"/>
                  <a:gd name="connsiteY7" fmla="*/ 28232 h 109976"/>
                  <a:gd name="connsiteX8" fmla="*/ 289471 w 418244"/>
                  <a:gd name="connsiteY8" fmla="*/ 37048 h 109976"/>
                  <a:gd name="connsiteX9" fmla="*/ 210608 w 418244"/>
                  <a:gd name="connsiteY9" fmla="*/ 66846 h 109976"/>
                  <a:gd name="connsiteX10" fmla="*/ 116491 w 418244"/>
                  <a:gd name="connsiteY10" fmla="*/ 105055 h 109976"/>
                  <a:gd name="connsiteX11" fmla="*/ 68362 w 418244"/>
                  <a:gd name="connsiteY11" fmla="*/ 109734 h 109976"/>
                  <a:gd name="connsiteX12" fmla="*/ 18676 w 418244"/>
                  <a:gd name="connsiteY12" fmla="*/ 82978 h 109976"/>
                  <a:gd name="connsiteX13" fmla="*/ 1023 w 418244"/>
                  <a:gd name="connsiteY13" fmla="*/ 43972 h 109976"/>
                  <a:gd name="connsiteX0" fmla="*/ 1023 w 418270"/>
                  <a:gd name="connsiteY0" fmla="*/ 43972 h 109976"/>
                  <a:gd name="connsiteX1" fmla="*/ 45408 w 418270"/>
                  <a:gd name="connsiteY1" fmla="*/ 66330 h 109976"/>
                  <a:gd name="connsiteX2" fmla="*/ 102203 w 418270"/>
                  <a:gd name="connsiteY2" fmla="*/ 64574 h 109976"/>
                  <a:gd name="connsiteX3" fmla="*/ 198490 w 418270"/>
                  <a:gd name="connsiteY3" fmla="*/ 20636 h 109976"/>
                  <a:gd name="connsiteX4" fmla="*/ 278072 w 418270"/>
                  <a:gd name="connsiteY4" fmla="*/ 825 h 109976"/>
                  <a:gd name="connsiteX5" fmla="*/ 327065 w 418270"/>
                  <a:gd name="connsiteY5" fmla="*/ 6366 h 109976"/>
                  <a:gd name="connsiteX6" fmla="*/ 418190 w 418270"/>
                  <a:gd name="connsiteY6" fmla="*/ 30099 h 109976"/>
                  <a:gd name="connsiteX7" fmla="*/ 343455 w 418270"/>
                  <a:gd name="connsiteY7" fmla="*/ 27161 h 109976"/>
                  <a:gd name="connsiteX8" fmla="*/ 289471 w 418270"/>
                  <a:gd name="connsiteY8" fmla="*/ 37048 h 109976"/>
                  <a:gd name="connsiteX9" fmla="*/ 210608 w 418270"/>
                  <a:gd name="connsiteY9" fmla="*/ 66846 h 109976"/>
                  <a:gd name="connsiteX10" fmla="*/ 116491 w 418270"/>
                  <a:gd name="connsiteY10" fmla="*/ 105055 h 109976"/>
                  <a:gd name="connsiteX11" fmla="*/ 68362 w 418270"/>
                  <a:gd name="connsiteY11" fmla="*/ 109734 h 109976"/>
                  <a:gd name="connsiteX12" fmla="*/ 18676 w 418270"/>
                  <a:gd name="connsiteY12" fmla="*/ 82978 h 109976"/>
                  <a:gd name="connsiteX13" fmla="*/ 1023 w 418270"/>
                  <a:gd name="connsiteY13" fmla="*/ 43972 h 109976"/>
                  <a:gd name="connsiteX0" fmla="*/ 1023 w 418270"/>
                  <a:gd name="connsiteY0" fmla="*/ 42612 h 108616"/>
                  <a:gd name="connsiteX1" fmla="*/ 45408 w 418270"/>
                  <a:gd name="connsiteY1" fmla="*/ 64970 h 108616"/>
                  <a:gd name="connsiteX2" fmla="*/ 102203 w 418270"/>
                  <a:gd name="connsiteY2" fmla="*/ 63214 h 108616"/>
                  <a:gd name="connsiteX3" fmla="*/ 198490 w 418270"/>
                  <a:gd name="connsiteY3" fmla="*/ 19276 h 108616"/>
                  <a:gd name="connsiteX4" fmla="*/ 273916 w 418270"/>
                  <a:gd name="connsiteY4" fmla="*/ 1071 h 108616"/>
                  <a:gd name="connsiteX5" fmla="*/ 327065 w 418270"/>
                  <a:gd name="connsiteY5" fmla="*/ 5006 h 108616"/>
                  <a:gd name="connsiteX6" fmla="*/ 418190 w 418270"/>
                  <a:gd name="connsiteY6" fmla="*/ 28739 h 108616"/>
                  <a:gd name="connsiteX7" fmla="*/ 343455 w 418270"/>
                  <a:gd name="connsiteY7" fmla="*/ 25801 h 108616"/>
                  <a:gd name="connsiteX8" fmla="*/ 289471 w 418270"/>
                  <a:gd name="connsiteY8" fmla="*/ 35688 h 108616"/>
                  <a:gd name="connsiteX9" fmla="*/ 210608 w 418270"/>
                  <a:gd name="connsiteY9" fmla="*/ 65486 h 108616"/>
                  <a:gd name="connsiteX10" fmla="*/ 116491 w 418270"/>
                  <a:gd name="connsiteY10" fmla="*/ 103695 h 108616"/>
                  <a:gd name="connsiteX11" fmla="*/ 68362 w 418270"/>
                  <a:gd name="connsiteY11" fmla="*/ 108374 h 108616"/>
                  <a:gd name="connsiteX12" fmla="*/ 18676 w 418270"/>
                  <a:gd name="connsiteY12" fmla="*/ 81618 h 108616"/>
                  <a:gd name="connsiteX13" fmla="*/ 1023 w 418270"/>
                  <a:gd name="connsiteY13" fmla="*/ 42612 h 108616"/>
                  <a:gd name="connsiteX0" fmla="*/ 1023 w 418264"/>
                  <a:gd name="connsiteY0" fmla="*/ 42330 h 108334"/>
                  <a:gd name="connsiteX1" fmla="*/ 45408 w 418264"/>
                  <a:gd name="connsiteY1" fmla="*/ 64688 h 108334"/>
                  <a:gd name="connsiteX2" fmla="*/ 102203 w 418264"/>
                  <a:gd name="connsiteY2" fmla="*/ 62932 h 108334"/>
                  <a:gd name="connsiteX3" fmla="*/ 198490 w 418264"/>
                  <a:gd name="connsiteY3" fmla="*/ 18994 h 108334"/>
                  <a:gd name="connsiteX4" fmla="*/ 273916 w 418264"/>
                  <a:gd name="connsiteY4" fmla="*/ 789 h 108334"/>
                  <a:gd name="connsiteX5" fmla="*/ 327741 w 418264"/>
                  <a:gd name="connsiteY5" fmla="*/ 5822 h 108334"/>
                  <a:gd name="connsiteX6" fmla="*/ 418190 w 418264"/>
                  <a:gd name="connsiteY6" fmla="*/ 28457 h 108334"/>
                  <a:gd name="connsiteX7" fmla="*/ 343455 w 418264"/>
                  <a:gd name="connsiteY7" fmla="*/ 25519 h 108334"/>
                  <a:gd name="connsiteX8" fmla="*/ 289471 w 418264"/>
                  <a:gd name="connsiteY8" fmla="*/ 35406 h 108334"/>
                  <a:gd name="connsiteX9" fmla="*/ 210608 w 418264"/>
                  <a:gd name="connsiteY9" fmla="*/ 65204 h 108334"/>
                  <a:gd name="connsiteX10" fmla="*/ 116491 w 418264"/>
                  <a:gd name="connsiteY10" fmla="*/ 103413 h 108334"/>
                  <a:gd name="connsiteX11" fmla="*/ 68362 w 418264"/>
                  <a:gd name="connsiteY11" fmla="*/ 108092 h 108334"/>
                  <a:gd name="connsiteX12" fmla="*/ 18676 w 418264"/>
                  <a:gd name="connsiteY12" fmla="*/ 81336 h 108334"/>
                  <a:gd name="connsiteX13" fmla="*/ 1023 w 418264"/>
                  <a:gd name="connsiteY13" fmla="*/ 42330 h 108334"/>
                  <a:gd name="connsiteX0" fmla="*/ 1067 w 418308"/>
                  <a:gd name="connsiteY0" fmla="*/ 42330 h 107397"/>
                  <a:gd name="connsiteX1" fmla="*/ 45452 w 418308"/>
                  <a:gd name="connsiteY1" fmla="*/ 64688 h 107397"/>
                  <a:gd name="connsiteX2" fmla="*/ 102247 w 418308"/>
                  <a:gd name="connsiteY2" fmla="*/ 62932 h 107397"/>
                  <a:gd name="connsiteX3" fmla="*/ 198534 w 418308"/>
                  <a:gd name="connsiteY3" fmla="*/ 18994 h 107397"/>
                  <a:gd name="connsiteX4" fmla="*/ 273960 w 418308"/>
                  <a:gd name="connsiteY4" fmla="*/ 789 h 107397"/>
                  <a:gd name="connsiteX5" fmla="*/ 327785 w 418308"/>
                  <a:gd name="connsiteY5" fmla="*/ 5822 h 107397"/>
                  <a:gd name="connsiteX6" fmla="*/ 418234 w 418308"/>
                  <a:gd name="connsiteY6" fmla="*/ 28457 h 107397"/>
                  <a:gd name="connsiteX7" fmla="*/ 343499 w 418308"/>
                  <a:gd name="connsiteY7" fmla="*/ 25519 h 107397"/>
                  <a:gd name="connsiteX8" fmla="*/ 289515 w 418308"/>
                  <a:gd name="connsiteY8" fmla="*/ 35406 h 107397"/>
                  <a:gd name="connsiteX9" fmla="*/ 210652 w 418308"/>
                  <a:gd name="connsiteY9" fmla="*/ 65204 h 107397"/>
                  <a:gd name="connsiteX10" fmla="*/ 116535 w 418308"/>
                  <a:gd name="connsiteY10" fmla="*/ 103413 h 107397"/>
                  <a:gd name="connsiteX11" fmla="*/ 72561 w 418308"/>
                  <a:gd name="connsiteY11" fmla="*/ 106485 h 107397"/>
                  <a:gd name="connsiteX12" fmla="*/ 18720 w 418308"/>
                  <a:gd name="connsiteY12" fmla="*/ 81336 h 107397"/>
                  <a:gd name="connsiteX13" fmla="*/ 1067 w 418308"/>
                  <a:gd name="connsiteY13" fmla="*/ 42330 h 107397"/>
                  <a:gd name="connsiteX0" fmla="*/ 1114 w 418355"/>
                  <a:gd name="connsiteY0" fmla="*/ 42330 h 110347"/>
                  <a:gd name="connsiteX1" fmla="*/ 45499 w 418355"/>
                  <a:gd name="connsiteY1" fmla="*/ 64688 h 110347"/>
                  <a:gd name="connsiteX2" fmla="*/ 102294 w 418355"/>
                  <a:gd name="connsiteY2" fmla="*/ 62932 h 110347"/>
                  <a:gd name="connsiteX3" fmla="*/ 198581 w 418355"/>
                  <a:gd name="connsiteY3" fmla="*/ 18994 h 110347"/>
                  <a:gd name="connsiteX4" fmla="*/ 274007 w 418355"/>
                  <a:gd name="connsiteY4" fmla="*/ 789 h 110347"/>
                  <a:gd name="connsiteX5" fmla="*/ 327832 w 418355"/>
                  <a:gd name="connsiteY5" fmla="*/ 5822 h 110347"/>
                  <a:gd name="connsiteX6" fmla="*/ 418281 w 418355"/>
                  <a:gd name="connsiteY6" fmla="*/ 28457 h 110347"/>
                  <a:gd name="connsiteX7" fmla="*/ 343546 w 418355"/>
                  <a:gd name="connsiteY7" fmla="*/ 25519 h 110347"/>
                  <a:gd name="connsiteX8" fmla="*/ 289562 w 418355"/>
                  <a:gd name="connsiteY8" fmla="*/ 35406 h 110347"/>
                  <a:gd name="connsiteX9" fmla="*/ 210699 w 418355"/>
                  <a:gd name="connsiteY9" fmla="*/ 65204 h 110347"/>
                  <a:gd name="connsiteX10" fmla="*/ 116582 w 418355"/>
                  <a:gd name="connsiteY10" fmla="*/ 103413 h 110347"/>
                  <a:gd name="connsiteX11" fmla="*/ 76696 w 418355"/>
                  <a:gd name="connsiteY11" fmla="*/ 110341 h 110347"/>
                  <a:gd name="connsiteX12" fmla="*/ 18767 w 418355"/>
                  <a:gd name="connsiteY12" fmla="*/ 81336 h 110347"/>
                  <a:gd name="connsiteX13" fmla="*/ 1114 w 418355"/>
                  <a:gd name="connsiteY13" fmla="*/ 42330 h 110347"/>
                  <a:gd name="connsiteX0" fmla="*/ 957 w 420969"/>
                  <a:gd name="connsiteY0" fmla="*/ 43401 h 110347"/>
                  <a:gd name="connsiteX1" fmla="*/ 48113 w 420969"/>
                  <a:gd name="connsiteY1" fmla="*/ 64688 h 110347"/>
                  <a:gd name="connsiteX2" fmla="*/ 104908 w 420969"/>
                  <a:gd name="connsiteY2" fmla="*/ 62932 h 110347"/>
                  <a:gd name="connsiteX3" fmla="*/ 201195 w 420969"/>
                  <a:gd name="connsiteY3" fmla="*/ 18994 h 110347"/>
                  <a:gd name="connsiteX4" fmla="*/ 276621 w 420969"/>
                  <a:gd name="connsiteY4" fmla="*/ 789 h 110347"/>
                  <a:gd name="connsiteX5" fmla="*/ 330446 w 420969"/>
                  <a:gd name="connsiteY5" fmla="*/ 5822 h 110347"/>
                  <a:gd name="connsiteX6" fmla="*/ 420895 w 420969"/>
                  <a:gd name="connsiteY6" fmla="*/ 28457 h 110347"/>
                  <a:gd name="connsiteX7" fmla="*/ 346160 w 420969"/>
                  <a:gd name="connsiteY7" fmla="*/ 25519 h 110347"/>
                  <a:gd name="connsiteX8" fmla="*/ 292176 w 420969"/>
                  <a:gd name="connsiteY8" fmla="*/ 35406 h 110347"/>
                  <a:gd name="connsiteX9" fmla="*/ 213313 w 420969"/>
                  <a:gd name="connsiteY9" fmla="*/ 65204 h 110347"/>
                  <a:gd name="connsiteX10" fmla="*/ 119196 w 420969"/>
                  <a:gd name="connsiteY10" fmla="*/ 103413 h 110347"/>
                  <a:gd name="connsiteX11" fmla="*/ 79310 w 420969"/>
                  <a:gd name="connsiteY11" fmla="*/ 110341 h 110347"/>
                  <a:gd name="connsiteX12" fmla="*/ 21381 w 420969"/>
                  <a:gd name="connsiteY12" fmla="*/ 81336 h 110347"/>
                  <a:gd name="connsiteX13" fmla="*/ 957 w 420969"/>
                  <a:gd name="connsiteY13" fmla="*/ 43401 h 110347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176 w 421956"/>
                  <a:gd name="connsiteY9" fmla="*/ 35406 h 110347"/>
                  <a:gd name="connsiteX10" fmla="*/ 213313 w 421956"/>
                  <a:gd name="connsiteY10" fmla="*/ 65204 h 110347"/>
                  <a:gd name="connsiteX11" fmla="*/ 119196 w 421956"/>
                  <a:gd name="connsiteY11" fmla="*/ 103413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931 w 421956"/>
                  <a:gd name="connsiteY9" fmla="*/ 38689 h 110347"/>
                  <a:gd name="connsiteX10" fmla="*/ 213313 w 421956"/>
                  <a:gd name="connsiteY10" fmla="*/ 65204 h 110347"/>
                  <a:gd name="connsiteX11" fmla="*/ 119196 w 421956"/>
                  <a:gd name="connsiteY11" fmla="*/ 103413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931 w 421956"/>
                  <a:gd name="connsiteY9" fmla="*/ 38689 h 110347"/>
                  <a:gd name="connsiteX10" fmla="*/ 214068 w 421956"/>
                  <a:gd name="connsiteY10" fmla="*/ 68487 h 110347"/>
                  <a:gd name="connsiteX11" fmla="*/ 119196 w 421956"/>
                  <a:gd name="connsiteY11" fmla="*/ 103413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57 w 421956"/>
                  <a:gd name="connsiteY0" fmla="*/ 43401 h 110434"/>
                  <a:gd name="connsiteX1" fmla="*/ 48113 w 421956"/>
                  <a:gd name="connsiteY1" fmla="*/ 64688 h 110434"/>
                  <a:gd name="connsiteX2" fmla="*/ 104908 w 421956"/>
                  <a:gd name="connsiteY2" fmla="*/ 62932 h 110434"/>
                  <a:gd name="connsiteX3" fmla="*/ 201195 w 421956"/>
                  <a:gd name="connsiteY3" fmla="*/ 18994 h 110434"/>
                  <a:gd name="connsiteX4" fmla="*/ 276621 w 421956"/>
                  <a:gd name="connsiteY4" fmla="*/ 789 h 110434"/>
                  <a:gd name="connsiteX5" fmla="*/ 330446 w 421956"/>
                  <a:gd name="connsiteY5" fmla="*/ 5822 h 110434"/>
                  <a:gd name="connsiteX6" fmla="*/ 420895 w 421956"/>
                  <a:gd name="connsiteY6" fmla="*/ 28457 h 110434"/>
                  <a:gd name="connsiteX7" fmla="*/ 377885 w 421956"/>
                  <a:gd name="connsiteY7" fmla="*/ 26103 h 110434"/>
                  <a:gd name="connsiteX8" fmla="*/ 346160 w 421956"/>
                  <a:gd name="connsiteY8" fmla="*/ 25519 h 110434"/>
                  <a:gd name="connsiteX9" fmla="*/ 292931 w 421956"/>
                  <a:gd name="connsiteY9" fmla="*/ 38689 h 110434"/>
                  <a:gd name="connsiteX10" fmla="*/ 214068 w 421956"/>
                  <a:gd name="connsiteY10" fmla="*/ 68487 h 110434"/>
                  <a:gd name="connsiteX11" fmla="*/ 125591 w 421956"/>
                  <a:gd name="connsiteY11" fmla="*/ 105374 h 110434"/>
                  <a:gd name="connsiteX12" fmla="*/ 79310 w 421956"/>
                  <a:gd name="connsiteY12" fmla="*/ 110341 h 110434"/>
                  <a:gd name="connsiteX13" fmla="*/ 21381 w 421956"/>
                  <a:gd name="connsiteY13" fmla="*/ 81336 h 110434"/>
                  <a:gd name="connsiteX14" fmla="*/ 957 w 421956"/>
                  <a:gd name="connsiteY14" fmla="*/ 43401 h 110434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931 w 421956"/>
                  <a:gd name="connsiteY9" fmla="*/ 38689 h 110347"/>
                  <a:gd name="connsiteX10" fmla="*/ 215288 w 421956"/>
                  <a:gd name="connsiteY10" fmla="*/ 70692 h 110347"/>
                  <a:gd name="connsiteX11" fmla="*/ 125591 w 421956"/>
                  <a:gd name="connsiteY11" fmla="*/ 105374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12 w 421911"/>
                  <a:gd name="connsiteY0" fmla="*/ 43401 h 112402"/>
                  <a:gd name="connsiteX1" fmla="*/ 48068 w 421911"/>
                  <a:gd name="connsiteY1" fmla="*/ 64688 h 112402"/>
                  <a:gd name="connsiteX2" fmla="*/ 104863 w 421911"/>
                  <a:gd name="connsiteY2" fmla="*/ 62932 h 112402"/>
                  <a:gd name="connsiteX3" fmla="*/ 201150 w 421911"/>
                  <a:gd name="connsiteY3" fmla="*/ 18994 h 112402"/>
                  <a:gd name="connsiteX4" fmla="*/ 276576 w 421911"/>
                  <a:gd name="connsiteY4" fmla="*/ 789 h 112402"/>
                  <a:gd name="connsiteX5" fmla="*/ 330401 w 421911"/>
                  <a:gd name="connsiteY5" fmla="*/ 5822 h 112402"/>
                  <a:gd name="connsiteX6" fmla="*/ 420850 w 421911"/>
                  <a:gd name="connsiteY6" fmla="*/ 28457 h 112402"/>
                  <a:gd name="connsiteX7" fmla="*/ 377840 w 421911"/>
                  <a:gd name="connsiteY7" fmla="*/ 26103 h 112402"/>
                  <a:gd name="connsiteX8" fmla="*/ 346115 w 421911"/>
                  <a:gd name="connsiteY8" fmla="*/ 25519 h 112402"/>
                  <a:gd name="connsiteX9" fmla="*/ 292886 w 421911"/>
                  <a:gd name="connsiteY9" fmla="*/ 38689 h 112402"/>
                  <a:gd name="connsiteX10" fmla="*/ 215243 w 421911"/>
                  <a:gd name="connsiteY10" fmla="*/ 70692 h 112402"/>
                  <a:gd name="connsiteX11" fmla="*/ 125546 w 421911"/>
                  <a:gd name="connsiteY11" fmla="*/ 105374 h 112402"/>
                  <a:gd name="connsiteX12" fmla="*/ 74031 w 421911"/>
                  <a:gd name="connsiteY12" fmla="*/ 112397 h 112402"/>
                  <a:gd name="connsiteX13" fmla="*/ 21336 w 421911"/>
                  <a:gd name="connsiteY13" fmla="*/ 81336 h 112402"/>
                  <a:gd name="connsiteX14" fmla="*/ 912 w 421911"/>
                  <a:gd name="connsiteY14" fmla="*/ 43401 h 112402"/>
                  <a:gd name="connsiteX0" fmla="*/ 838 w 423582"/>
                  <a:gd name="connsiteY0" fmla="*/ 44087 h 112402"/>
                  <a:gd name="connsiteX1" fmla="*/ 49739 w 423582"/>
                  <a:gd name="connsiteY1" fmla="*/ 64688 h 112402"/>
                  <a:gd name="connsiteX2" fmla="*/ 106534 w 423582"/>
                  <a:gd name="connsiteY2" fmla="*/ 62932 h 112402"/>
                  <a:gd name="connsiteX3" fmla="*/ 202821 w 423582"/>
                  <a:gd name="connsiteY3" fmla="*/ 18994 h 112402"/>
                  <a:gd name="connsiteX4" fmla="*/ 278247 w 423582"/>
                  <a:gd name="connsiteY4" fmla="*/ 789 h 112402"/>
                  <a:gd name="connsiteX5" fmla="*/ 332072 w 423582"/>
                  <a:gd name="connsiteY5" fmla="*/ 5822 h 112402"/>
                  <a:gd name="connsiteX6" fmla="*/ 422521 w 423582"/>
                  <a:gd name="connsiteY6" fmla="*/ 28457 h 112402"/>
                  <a:gd name="connsiteX7" fmla="*/ 379511 w 423582"/>
                  <a:gd name="connsiteY7" fmla="*/ 26103 h 112402"/>
                  <a:gd name="connsiteX8" fmla="*/ 347786 w 423582"/>
                  <a:gd name="connsiteY8" fmla="*/ 25519 h 112402"/>
                  <a:gd name="connsiteX9" fmla="*/ 294557 w 423582"/>
                  <a:gd name="connsiteY9" fmla="*/ 38689 h 112402"/>
                  <a:gd name="connsiteX10" fmla="*/ 216914 w 423582"/>
                  <a:gd name="connsiteY10" fmla="*/ 70692 h 112402"/>
                  <a:gd name="connsiteX11" fmla="*/ 127217 w 423582"/>
                  <a:gd name="connsiteY11" fmla="*/ 105374 h 112402"/>
                  <a:gd name="connsiteX12" fmla="*/ 75702 w 423582"/>
                  <a:gd name="connsiteY12" fmla="*/ 112397 h 112402"/>
                  <a:gd name="connsiteX13" fmla="*/ 23007 w 423582"/>
                  <a:gd name="connsiteY13" fmla="*/ 81336 h 112402"/>
                  <a:gd name="connsiteX14" fmla="*/ 838 w 423582"/>
                  <a:gd name="connsiteY14" fmla="*/ 44087 h 112402"/>
                  <a:gd name="connsiteX0" fmla="*/ 739 w 423483"/>
                  <a:gd name="connsiteY0" fmla="*/ 44087 h 112402"/>
                  <a:gd name="connsiteX1" fmla="*/ 47543 w 423483"/>
                  <a:gd name="connsiteY1" fmla="*/ 76250 h 112402"/>
                  <a:gd name="connsiteX2" fmla="*/ 106435 w 423483"/>
                  <a:gd name="connsiteY2" fmla="*/ 62932 h 112402"/>
                  <a:gd name="connsiteX3" fmla="*/ 202722 w 423483"/>
                  <a:gd name="connsiteY3" fmla="*/ 18994 h 112402"/>
                  <a:gd name="connsiteX4" fmla="*/ 278148 w 423483"/>
                  <a:gd name="connsiteY4" fmla="*/ 789 h 112402"/>
                  <a:gd name="connsiteX5" fmla="*/ 331973 w 423483"/>
                  <a:gd name="connsiteY5" fmla="*/ 5822 h 112402"/>
                  <a:gd name="connsiteX6" fmla="*/ 422422 w 423483"/>
                  <a:gd name="connsiteY6" fmla="*/ 28457 h 112402"/>
                  <a:gd name="connsiteX7" fmla="*/ 379412 w 423483"/>
                  <a:gd name="connsiteY7" fmla="*/ 26103 h 112402"/>
                  <a:gd name="connsiteX8" fmla="*/ 347687 w 423483"/>
                  <a:gd name="connsiteY8" fmla="*/ 25519 h 112402"/>
                  <a:gd name="connsiteX9" fmla="*/ 294458 w 423483"/>
                  <a:gd name="connsiteY9" fmla="*/ 38689 h 112402"/>
                  <a:gd name="connsiteX10" fmla="*/ 216815 w 423483"/>
                  <a:gd name="connsiteY10" fmla="*/ 70692 h 112402"/>
                  <a:gd name="connsiteX11" fmla="*/ 127118 w 423483"/>
                  <a:gd name="connsiteY11" fmla="*/ 105374 h 112402"/>
                  <a:gd name="connsiteX12" fmla="*/ 75603 w 423483"/>
                  <a:gd name="connsiteY12" fmla="*/ 112397 h 112402"/>
                  <a:gd name="connsiteX13" fmla="*/ 22908 w 423483"/>
                  <a:gd name="connsiteY13" fmla="*/ 81336 h 112402"/>
                  <a:gd name="connsiteX14" fmla="*/ 739 w 423483"/>
                  <a:gd name="connsiteY14" fmla="*/ 44087 h 112402"/>
                  <a:gd name="connsiteX0" fmla="*/ 13 w 422757"/>
                  <a:gd name="connsiteY0" fmla="*/ 44087 h 112402"/>
                  <a:gd name="connsiteX1" fmla="*/ 19444 w 422757"/>
                  <a:gd name="connsiteY1" fmla="*/ 66127 h 112402"/>
                  <a:gd name="connsiteX2" fmla="*/ 46817 w 422757"/>
                  <a:gd name="connsiteY2" fmla="*/ 76250 h 112402"/>
                  <a:gd name="connsiteX3" fmla="*/ 105709 w 422757"/>
                  <a:gd name="connsiteY3" fmla="*/ 62932 h 112402"/>
                  <a:gd name="connsiteX4" fmla="*/ 201996 w 422757"/>
                  <a:gd name="connsiteY4" fmla="*/ 18994 h 112402"/>
                  <a:gd name="connsiteX5" fmla="*/ 277422 w 422757"/>
                  <a:gd name="connsiteY5" fmla="*/ 789 h 112402"/>
                  <a:gd name="connsiteX6" fmla="*/ 331247 w 422757"/>
                  <a:gd name="connsiteY6" fmla="*/ 5822 h 112402"/>
                  <a:gd name="connsiteX7" fmla="*/ 421696 w 422757"/>
                  <a:gd name="connsiteY7" fmla="*/ 28457 h 112402"/>
                  <a:gd name="connsiteX8" fmla="*/ 378686 w 422757"/>
                  <a:gd name="connsiteY8" fmla="*/ 26103 h 112402"/>
                  <a:gd name="connsiteX9" fmla="*/ 346961 w 422757"/>
                  <a:gd name="connsiteY9" fmla="*/ 25519 h 112402"/>
                  <a:gd name="connsiteX10" fmla="*/ 293732 w 422757"/>
                  <a:gd name="connsiteY10" fmla="*/ 38689 h 112402"/>
                  <a:gd name="connsiteX11" fmla="*/ 216089 w 422757"/>
                  <a:gd name="connsiteY11" fmla="*/ 70692 h 112402"/>
                  <a:gd name="connsiteX12" fmla="*/ 126392 w 422757"/>
                  <a:gd name="connsiteY12" fmla="*/ 105374 h 112402"/>
                  <a:gd name="connsiteX13" fmla="*/ 74877 w 422757"/>
                  <a:gd name="connsiteY13" fmla="*/ 112397 h 112402"/>
                  <a:gd name="connsiteX14" fmla="*/ 22182 w 422757"/>
                  <a:gd name="connsiteY14" fmla="*/ 81336 h 112402"/>
                  <a:gd name="connsiteX15" fmla="*/ 13 w 422757"/>
                  <a:gd name="connsiteY15" fmla="*/ 44087 h 112402"/>
                  <a:gd name="connsiteX0" fmla="*/ 11 w 423687"/>
                  <a:gd name="connsiteY0" fmla="*/ 46242 h 112402"/>
                  <a:gd name="connsiteX1" fmla="*/ 20374 w 423687"/>
                  <a:gd name="connsiteY1" fmla="*/ 66127 h 112402"/>
                  <a:gd name="connsiteX2" fmla="*/ 47747 w 423687"/>
                  <a:gd name="connsiteY2" fmla="*/ 76250 h 112402"/>
                  <a:gd name="connsiteX3" fmla="*/ 106639 w 423687"/>
                  <a:gd name="connsiteY3" fmla="*/ 62932 h 112402"/>
                  <a:gd name="connsiteX4" fmla="*/ 202926 w 423687"/>
                  <a:gd name="connsiteY4" fmla="*/ 18994 h 112402"/>
                  <a:gd name="connsiteX5" fmla="*/ 278352 w 423687"/>
                  <a:gd name="connsiteY5" fmla="*/ 789 h 112402"/>
                  <a:gd name="connsiteX6" fmla="*/ 332177 w 423687"/>
                  <a:gd name="connsiteY6" fmla="*/ 5822 h 112402"/>
                  <a:gd name="connsiteX7" fmla="*/ 422626 w 423687"/>
                  <a:gd name="connsiteY7" fmla="*/ 28457 h 112402"/>
                  <a:gd name="connsiteX8" fmla="*/ 379616 w 423687"/>
                  <a:gd name="connsiteY8" fmla="*/ 26103 h 112402"/>
                  <a:gd name="connsiteX9" fmla="*/ 347891 w 423687"/>
                  <a:gd name="connsiteY9" fmla="*/ 25519 h 112402"/>
                  <a:gd name="connsiteX10" fmla="*/ 294662 w 423687"/>
                  <a:gd name="connsiteY10" fmla="*/ 38689 h 112402"/>
                  <a:gd name="connsiteX11" fmla="*/ 217019 w 423687"/>
                  <a:gd name="connsiteY11" fmla="*/ 70692 h 112402"/>
                  <a:gd name="connsiteX12" fmla="*/ 127322 w 423687"/>
                  <a:gd name="connsiteY12" fmla="*/ 105374 h 112402"/>
                  <a:gd name="connsiteX13" fmla="*/ 75807 w 423687"/>
                  <a:gd name="connsiteY13" fmla="*/ 112397 h 112402"/>
                  <a:gd name="connsiteX14" fmla="*/ 23112 w 423687"/>
                  <a:gd name="connsiteY14" fmla="*/ 81336 h 112402"/>
                  <a:gd name="connsiteX15" fmla="*/ 11 w 423687"/>
                  <a:gd name="connsiteY15" fmla="*/ 46242 h 112402"/>
                  <a:gd name="connsiteX0" fmla="*/ 11 w 423687"/>
                  <a:gd name="connsiteY0" fmla="*/ 46242 h 111716"/>
                  <a:gd name="connsiteX1" fmla="*/ 20374 w 423687"/>
                  <a:gd name="connsiteY1" fmla="*/ 66127 h 111716"/>
                  <a:gd name="connsiteX2" fmla="*/ 47747 w 423687"/>
                  <a:gd name="connsiteY2" fmla="*/ 76250 h 111716"/>
                  <a:gd name="connsiteX3" fmla="*/ 106639 w 423687"/>
                  <a:gd name="connsiteY3" fmla="*/ 62932 h 111716"/>
                  <a:gd name="connsiteX4" fmla="*/ 202926 w 423687"/>
                  <a:gd name="connsiteY4" fmla="*/ 18994 h 111716"/>
                  <a:gd name="connsiteX5" fmla="*/ 278352 w 423687"/>
                  <a:gd name="connsiteY5" fmla="*/ 789 h 111716"/>
                  <a:gd name="connsiteX6" fmla="*/ 332177 w 423687"/>
                  <a:gd name="connsiteY6" fmla="*/ 5822 h 111716"/>
                  <a:gd name="connsiteX7" fmla="*/ 422626 w 423687"/>
                  <a:gd name="connsiteY7" fmla="*/ 28457 h 111716"/>
                  <a:gd name="connsiteX8" fmla="*/ 379616 w 423687"/>
                  <a:gd name="connsiteY8" fmla="*/ 26103 h 111716"/>
                  <a:gd name="connsiteX9" fmla="*/ 347891 w 423687"/>
                  <a:gd name="connsiteY9" fmla="*/ 25519 h 111716"/>
                  <a:gd name="connsiteX10" fmla="*/ 294662 w 423687"/>
                  <a:gd name="connsiteY10" fmla="*/ 38689 h 111716"/>
                  <a:gd name="connsiteX11" fmla="*/ 217019 w 423687"/>
                  <a:gd name="connsiteY11" fmla="*/ 70692 h 111716"/>
                  <a:gd name="connsiteX12" fmla="*/ 127322 w 423687"/>
                  <a:gd name="connsiteY12" fmla="*/ 105374 h 111716"/>
                  <a:gd name="connsiteX13" fmla="*/ 77551 w 423687"/>
                  <a:gd name="connsiteY13" fmla="*/ 111711 h 111716"/>
                  <a:gd name="connsiteX14" fmla="*/ 23112 w 423687"/>
                  <a:gd name="connsiteY14" fmla="*/ 81336 h 111716"/>
                  <a:gd name="connsiteX15" fmla="*/ 11 w 423687"/>
                  <a:gd name="connsiteY15" fmla="*/ 46242 h 111716"/>
                  <a:gd name="connsiteX0" fmla="*/ 11 w 423687"/>
                  <a:gd name="connsiteY0" fmla="*/ 46242 h 111716"/>
                  <a:gd name="connsiteX1" fmla="*/ 20374 w 423687"/>
                  <a:gd name="connsiteY1" fmla="*/ 66127 h 111716"/>
                  <a:gd name="connsiteX2" fmla="*/ 47747 w 423687"/>
                  <a:gd name="connsiteY2" fmla="*/ 76250 h 111716"/>
                  <a:gd name="connsiteX3" fmla="*/ 106639 w 423687"/>
                  <a:gd name="connsiteY3" fmla="*/ 62932 h 111716"/>
                  <a:gd name="connsiteX4" fmla="*/ 202926 w 423687"/>
                  <a:gd name="connsiteY4" fmla="*/ 18994 h 111716"/>
                  <a:gd name="connsiteX5" fmla="*/ 278352 w 423687"/>
                  <a:gd name="connsiteY5" fmla="*/ 789 h 111716"/>
                  <a:gd name="connsiteX6" fmla="*/ 332177 w 423687"/>
                  <a:gd name="connsiteY6" fmla="*/ 5822 h 111716"/>
                  <a:gd name="connsiteX7" fmla="*/ 422626 w 423687"/>
                  <a:gd name="connsiteY7" fmla="*/ 28457 h 111716"/>
                  <a:gd name="connsiteX8" fmla="*/ 379616 w 423687"/>
                  <a:gd name="connsiteY8" fmla="*/ 26103 h 111716"/>
                  <a:gd name="connsiteX9" fmla="*/ 347891 w 423687"/>
                  <a:gd name="connsiteY9" fmla="*/ 25519 h 111716"/>
                  <a:gd name="connsiteX10" fmla="*/ 294662 w 423687"/>
                  <a:gd name="connsiteY10" fmla="*/ 38689 h 111716"/>
                  <a:gd name="connsiteX11" fmla="*/ 217019 w 423687"/>
                  <a:gd name="connsiteY11" fmla="*/ 70692 h 111716"/>
                  <a:gd name="connsiteX12" fmla="*/ 128253 w 423687"/>
                  <a:gd name="connsiteY12" fmla="*/ 103219 h 111716"/>
                  <a:gd name="connsiteX13" fmla="*/ 77551 w 423687"/>
                  <a:gd name="connsiteY13" fmla="*/ 111711 h 111716"/>
                  <a:gd name="connsiteX14" fmla="*/ 23112 w 423687"/>
                  <a:gd name="connsiteY14" fmla="*/ 81336 h 111716"/>
                  <a:gd name="connsiteX15" fmla="*/ 11 w 423687"/>
                  <a:gd name="connsiteY15" fmla="*/ 46242 h 111716"/>
                  <a:gd name="connsiteX0" fmla="*/ 11 w 423687"/>
                  <a:gd name="connsiteY0" fmla="*/ 46242 h 111716"/>
                  <a:gd name="connsiteX1" fmla="*/ 20374 w 423687"/>
                  <a:gd name="connsiteY1" fmla="*/ 66127 h 111716"/>
                  <a:gd name="connsiteX2" fmla="*/ 47747 w 423687"/>
                  <a:gd name="connsiteY2" fmla="*/ 76250 h 111716"/>
                  <a:gd name="connsiteX3" fmla="*/ 106639 w 423687"/>
                  <a:gd name="connsiteY3" fmla="*/ 62932 h 111716"/>
                  <a:gd name="connsiteX4" fmla="*/ 202926 w 423687"/>
                  <a:gd name="connsiteY4" fmla="*/ 18994 h 111716"/>
                  <a:gd name="connsiteX5" fmla="*/ 278352 w 423687"/>
                  <a:gd name="connsiteY5" fmla="*/ 789 h 111716"/>
                  <a:gd name="connsiteX6" fmla="*/ 332177 w 423687"/>
                  <a:gd name="connsiteY6" fmla="*/ 5822 h 111716"/>
                  <a:gd name="connsiteX7" fmla="*/ 422626 w 423687"/>
                  <a:gd name="connsiteY7" fmla="*/ 28457 h 111716"/>
                  <a:gd name="connsiteX8" fmla="*/ 379616 w 423687"/>
                  <a:gd name="connsiteY8" fmla="*/ 26103 h 111716"/>
                  <a:gd name="connsiteX9" fmla="*/ 347500 w 423687"/>
                  <a:gd name="connsiteY9" fmla="*/ 29942 h 111716"/>
                  <a:gd name="connsiteX10" fmla="*/ 294662 w 423687"/>
                  <a:gd name="connsiteY10" fmla="*/ 38689 h 111716"/>
                  <a:gd name="connsiteX11" fmla="*/ 217019 w 423687"/>
                  <a:gd name="connsiteY11" fmla="*/ 70692 h 111716"/>
                  <a:gd name="connsiteX12" fmla="*/ 128253 w 423687"/>
                  <a:gd name="connsiteY12" fmla="*/ 103219 h 111716"/>
                  <a:gd name="connsiteX13" fmla="*/ 77551 w 423687"/>
                  <a:gd name="connsiteY13" fmla="*/ 111711 h 111716"/>
                  <a:gd name="connsiteX14" fmla="*/ 23112 w 423687"/>
                  <a:gd name="connsiteY14" fmla="*/ 81336 h 111716"/>
                  <a:gd name="connsiteX15" fmla="*/ 11 w 423687"/>
                  <a:gd name="connsiteY15" fmla="*/ 46242 h 111716"/>
                  <a:gd name="connsiteX0" fmla="*/ 11 w 423687"/>
                  <a:gd name="connsiteY0" fmla="*/ 46242 h 111716"/>
                  <a:gd name="connsiteX1" fmla="*/ 20374 w 423687"/>
                  <a:gd name="connsiteY1" fmla="*/ 66127 h 111716"/>
                  <a:gd name="connsiteX2" fmla="*/ 47747 w 423687"/>
                  <a:gd name="connsiteY2" fmla="*/ 76250 h 111716"/>
                  <a:gd name="connsiteX3" fmla="*/ 106639 w 423687"/>
                  <a:gd name="connsiteY3" fmla="*/ 62932 h 111716"/>
                  <a:gd name="connsiteX4" fmla="*/ 202926 w 423687"/>
                  <a:gd name="connsiteY4" fmla="*/ 18994 h 111716"/>
                  <a:gd name="connsiteX5" fmla="*/ 278352 w 423687"/>
                  <a:gd name="connsiteY5" fmla="*/ 789 h 111716"/>
                  <a:gd name="connsiteX6" fmla="*/ 332177 w 423687"/>
                  <a:gd name="connsiteY6" fmla="*/ 5822 h 111716"/>
                  <a:gd name="connsiteX7" fmla="*/ 422626 w 423687"/>
                  <a:gd name="connsiteY7" fmla="*/ 28457 h 111716"/>
                  <a:gd name="connsiteX8" fmla="*/ 379616 w 423687"/>
                  <a:gd name="connsiteY8" fmla="*/ 26103 h 111716"/>
                  <a:gd name="connsiteX9" fmla="*/ 347500 w 423687"/>
                  <a:gd name="connsiteY9" fmla="*/ 29942 h 111716"/>
                  <a:gd name="connsiteX10" fmla="*/ 294206 w 423687"/>
                  <a:gd name="connsiteY10" fmla="*/ 43849 h 111716"/>
                  <a:gd name="connsiteX11" fmla="*/ 217019 w 423687"/>
                  <a:gd name="connsiteY11" fmla="*/ 70692 h 111716"/>
                  <a:gd name="connsiteX12" fmla="*/ 128253 w 423687"/>
                  <a:gd name="connsiteY12" fmla="*/ 103219 h 111716"/>
                  <a:gd name="connsiteX13" fmla="*/ 77551 w 423687"/>
                  <a:gd name="connsiteY13" fmla="*/ 111711 h 111716"/>
                  <a:gd name="connsiteX14" fmla="*/ 23112 w 423687"/>
                  <a:gd name="connsiteY14" fmla="*/ 81336 h 111716"/>
                  <a:gd name="connsiteX15" fmla="*/ 11 w 423687"/>
                  <a:gd name="connsiteY15" fmla="*/ 46242 h 111716"/>
                  <a:gd name="connsiteX0" fmla="*/ 11 w 423619"/>
                  <a:gd name="connsiteY0" fmla="*/ 46242 h 111716"/>
                  <a:gd name="connsiteX1" fmla="*/ 20374 w 423619"/>
                  <a:gd name="connsiteY1" fmla="*/ 66127 h 111716"/>
                  <a:gd name="connsiteX2" fmla="*/ 47747 w 423619"/>
                  <a:gd name="connsiteY2" fmla="*/ 76250 h 111716"/>
                  <a:gd name="connsiteX3" fmla="*/ 106639 w 423619"/>
                  <a:gd name="connsiteY3" fmla="*/ 62932 h 111716"/>
                  <a:gd name="connsiteX4" fmla="*/ 202926 w 423619"/>
                  <a:gd name="connsiteY4" fmla="*/ 18994 h 111716"/>
                  <a:gd name="connsiteX5" fmla="*/ 278352 w 423619"/>
                  <a:gd name="connsiteY5" fmla="*/ 789 h 111716"/>
                  <a:gd name="connsiteX6" fmla="*/ 332177 w 423619"/>
                  <a:gd name="connsiteY6" fmla="*/ 5822 h 111716"/>
                  <a:gd name="connsiteX7" fmla="*/ 422626 w 423619"/>
                  <a:gd name="connsiteY7" fmla="*/ 28457 h 111716"/>
                  <a:gd name="connsiteX8" fmla="*/ 378489 w 423619"/>
                  <a:gd name="connsiteY8" fmla="*/ 28263 h 111716"/>
                  <a:gd name="connsiteX9" fmla="*/ 347500 w 423619"/>
                  <a:gd name="connsiteY9" fmla="*/ 29942 h 111716"/>
                  <a:gd name="connsiteX10" fmla="*/ 294206 w 423619"/>
                  <a:gd name="connsiteY10" fmla="*/ 43849 h 111716"/>
                  <a:gd name="connsiteX11" fmla="*/ 217019 w 423619"/>
                  <a:gd name="connsiteY11" fmla="*/ 70692 h 111716"/>
                  <a:gd name="connsiteX12" fmla="*/ 128253 w 423619"/>
                  <a:gd name="connsiteY12" fmla="*/ 103219 h 111716"/>
                  <a:gd name="connsiteX13" fmla="*/ 77551 w 423619"/>
                  <a:gd name="connsiteY13" fmla="*/ 111711 h 111716"/>
                  <a:gd name="connsiteX14" fmla="*/ 23112 w 423619"/>
                  <a:gd name="connsiteY14" fmla="*/ 81336 h 111716"/>
                  <a:gd name="connsiteX15" fmla="*/ 11 w 423619"/>
                  <a:gd name="connsiteY15" fmla="*/ 46242 h 111716"/>
                  <a:gd name="connsiteX0" fmla="*/ 11 w 423619"/>
                  <a:gd name="connsiteY0" fmla="*/ 46242 h 111716"/>
                  <a:gd name="connsiteX1" fmla="*/ 20374 w 423619"/>
                  <a:gd name="connsiteY1" fmla="*/ 66127 h 111716"/>
                  <a:gd name="connsiteX2" fmla="*/ 47747 w 423619"/>
                  <a:gd name="connsiteY2" fmla="*/ 76250 h 111716"/>
                  <a:gd name="connsiteX3" fmla="*/ 106639 w 423619"/>
                  <a:gd name="connsiteY3" fmla="*/ 62932 h 111716"/>
                  <a:gd name="connsiteX4" fmla="*/ 202926 w 423619"/>
                  <a:gd name="connsiteY4" fmla="*/ 18994 h 111716"/>
                  <a:gd name="connsiteX5" fmla="*/ 278352 w 423619"/>
                  <a:gd name="connsiteY5" fmla="*/ 789 h 111716"/>
                  <a:gd name="connsiteX6" fmla="*/ 332177 w 423619"/>
                  <a:gd name="connsiteY6" fmla="*/ 5822 h 111716"/>
                  <a:gd name="connsiteX7" fmla="*/ 422626 w 423619"/>
                  <a:gd name="connsiteY7" fmla="*/ 28457 h 111716"/>
                  <a:gd name="connsiteX8" fmla="*/ 378489 w 423619"/>
                  <a:gd name="connsiteY8" fmla="*/ 28263 h 111716"/>
                  <a:gd name="connsiteX9" fmla="*/ 347305 w 423619"/>
                  <a:gd name="connsiteY9" fmla="*/ 32154 h 111716"/>
                  <a:gd name="connsiteX10" fmla="*/ 294206 w 423619"/>
                  <a:gd name="connsiteY10" fmla="*/ 43849 h 111716"/>
                  <a:gd name="connsiteX11" fmla="*/ 217019 w 423619"/>
                  <a:gd name="connsiteY11" fmla="*/ 70692 h 111716"/>
                  <a:gd name="connsiteX12" fmla="*/ 128253 w 423619"/>
                  <a:gd name="connsiteY12" fmla="*/ 103219 h 111716"/>
                  <a:gd name="connsiteX13" fmla="*/ 77551 w 423619"/>
                  <a:gd name="connsiteY13" fmla="*/ 111711 h 111716"/>
                  <a:gd name="connsiteX14" fmla="*/ 23112 w 423619"/>
                  <a:gd name="connsiteY14" fmla="*/ 81336 h 111716"/>
                  <a:gd name="connsiteX15" fmla="*/ 11 w 423619"/>
                  <a:gd name="connsiteY15" fmla="*/ 46242 h 111716"/>
                  <a:gd name="connsiteX0" fmla="*/ 11 w 423619"/>
                  <a:gd name="connsiteY0" fmla="*/ 46242 h 111716"/>
                  <a:gd name="connsiteX1" fmla="*/ 20374 w 423619"/>
                  <a:gd name="connsiteY1" fmla="*/ 66127 h 111716"/>
                  <a:gd name="connsiteX2" fmla="*/ 47747 w 423619"/>
                  <a:gd name="connsiteY2" fmla="*/ 76250 h 111716"/>
                  <a:gd name="connsiteX3" fmla="*/ 106639 w 423619"/>
                  <a:gd name="connsiteY3" fmla="*/ 62932 h 111716"/>
                  <a:gd name="connsiteX4" fmla="*/ 202926 w 423619"/>
                  <a:gd name="connsiteY4" fmla="*/ 18994 h 111716"/>
                  <a:gd name="connsiteX5" fmla="*/ 278352 w 423619"/>
                  <a:gd name="connsiteY5" fmla="*/ 789 h 111716"/>
                  <a:gd name="connsiteX6" fmla="*/ 332177 w 423619"/>
                  <a:gd name="connsiteY6" fmla="*/ 5822 h 111716"/>
                  <a:gd name="connsiteX7" fmla="*/ 422626 w 423619"/>
                  <a:gd name="connsiteY7" fmla="*/ 28457 h 111716"/>
                  <a:gd name="connsiteX8" fmla="*/ 378489 w 423619"/>
                  <a:gd name="connsiteY8" fmla="*/ 28263 h 111716"/>
                  <a:gd name="connsiteX9" fmla="*/ 347305 w 423619"/>
                  <a:gd name="connsiteY9" fmla="*/ 32154 h 111716"/>
                  <a:gd name="connsiteX10" fmla="*/ 294206 w 423619"/>
                  <a:gd name="connsiteY10" fmla="*/ 43849 h 111716"/>
                  <a:gd name="connsiteX11" fmla="*/ 217019 w 423619"/>
                  <a:gd name="connsiteY11" fmla="*/ 70692 h 111716"/>
                  <a:gd name="connsiteX12" fmla="*/ 128579 w 423619"/>
                  <a:gd name="connsiteY12" fmla="*/ 99533 h 111716"/>
                  <a:gd name="connsiteX13" fmla="*/ 77551 w 423619"/>
                  <a:gd name="connsiteY13" fmla="*/ 111711 h 111716"/>
                  <a:gd name="connsiteX14" fmla="*/ 23112 w 423619"/>
                  <a:gd name="connsiteY14" fmla="*/ 81336 h 111716"/>
                  <a:gd name="connsiteX15" fmla="*/ 11 w 423619"/>
                  <a:gd name="connsiteY15" fmla="*/ 46242 h 111716"/>
                  <a:gd name="connsiteX0" fmla="*/ 11 w 423619"/>
                  <a:gd name="connsiteY0" fmla="*/ 46242 h 104244"/>
                  <a:gd name="connsiteX1" fmla="*/ 20374 w 423619"/>
                  <a:gd name="connsiteY1" fmla="*/ 66127 h 104244"/>
                  <a:gd name="connsiteX2" fmla="*/ 47747 w 423619"/>
                  <a:gd name="connsiteY2" fmla="*/ 76250 h 104244"/>
                  <a:gd name="connsiteX3" fmla="*/ 106639 w 423619"/>
                  <a:gd name="connsiteY3" fmla="*/ 62932 h 104244"/>
                  <a:gd name="connsiteX4" fmla="*/ 202926 w 423619"/>
                  <a:gd name="connsiteY4" fmla="*/ 18994 h 104244"/>
                  <a:gd name="connsiteX5" fmla="*/ 278352 w 423619"/>
                  <a:gd name="connsiteY5" fmla="*/ 789 h 104244"/>
                  <a:gd name="connsiteX6" fmla="*/ 332177 w 423619"/>
                  <a:gd name="connsiteY6" fmla="*/ 5822 h 104244"/>
                  <a:gd name="connsiteX7" fmla="*/ 422626 w 423619"/>
                  <a:gd name="connsiteY7" fmla="*/ 28457 h 104244"/>
                  <a:gd name="connsiteX8" fmla="*/ 378489 w 423619"/>
                  <a:gd name="connsiteY8" fmla="*/ 28263 h 104244"/>
                  <a:gd name="connsiteX9" fmla="*/ 347305 w 423619"/>
                  <a:gd name="connsiteY9" fmla="*/ 32154 h 104244"/>
                  <a:gd name="connsiteX10" fmla="*/ 294206 w 423619"/>
                  <a:gd name="connsiteY10" fmla="*/ 43849 h 104244"/>
                  <a:gd name="connsiteX11" fmla="*/ 217019 w 423619"/>
                  <a:gd name="connsiteY11" fmla="*/ 70692 h 104244"/>
                  <a:gd name="connsiteX12" fmla="*/ 128579 w 423619"/>
                  <a:gd name="connsiteY12" fmla="*/ 99533 h 104244"/>
                  <a:gd name="connsiteX13" fmla="*/ 76339 w 423619"/>
                  <a:gd name="connsiteY13" fmla="*/ 104236 h 104244"/>
                  <a:gd name="connsiteX14" fmla="*/ 23112 w 423619"/>
                  <a:gd name="connsiteY14" fmla="*/ 81336 h 104244"/>
                  <a:gd name="connsiteX15" fmla="*/ 11 w 423619"/>
                  <a:gd name="connsiteY15" fmla="*/ 46242 h 104244"/>
                  <a:gd name="connsiteX0" fmla="*/ 10 w 425006"/>
                  <a:gd name="connsiteY0" fmla="*/ 51351 h 104243"/>
                  <a:gd name="connsiteX1" fmla="*/ 21761 w 425006"/>
                  <a:gd name="connsiteY1" fmla="*/ 66127 h 104243"/>
                  <a:gd name="connsiteX2" fmla="*/ 49134 w 425006"/>
                  <a:gd name="connsiteY2" fmla="*/ 76250 h 104243"/>
                  <a:gd name="connsiteX3" fmla="*/ 108026 w 425006"/>
                  <a:gd name="connsiteY3" fmla="*/ 62932 h 104243"/>
                  <a:gd name="connsiteX4" fmla="*/ 204313 w 425006"/>
                  <a:gd name="connsiteY4" fmla="*/ 18994 h 104243"/>
                  <a:gd name="connsiteX5" fmla="*/ 279739 w 425006"/>
                  <a:gd name="connsiteY5" fmla="*/ 789 h 104243"/>
                  <a:gd name="connsiteX6" fmla="*/ 333564 w 425006"/>
                  <a:gd name="connsiteY6" fmla="*/ 5822 h 104243"/>
                  <a:gd name="connsiteX7" fmla="*/ 424013 w 425006"/>
                  <a:gd name="connsiteY7" fmla="*/ 28457 h 104243"/>
                  <a:gd name="connsiteX8" fmla="*/ 379876 w 425006"/>
                  <a:gd name="connsiteY8" fmla="*/ 28263 h 104243"/>
                  <a:gd name="connsiteX9" fmla="*/ 348692 w 425006"/>
                  <a:gd name="connsiteY9" fmla="*/ 32154 h 104243"/>
                  <a:gd name="connsiteX10" fmla="*/ 295593 w 425006"/>
                  <a:gd name="connsiteY10" fmla="*/ 43849 h 104243"/>
                  <a:gd name="connsiteX11" fmla="*/ 218406 w 425006"/>
                  <a:gd name="connsiteY11" fmla="*/ 70692 h 104243"/>
                  <a:gd name="connsiteX12" fmla="*/ 129966 w 425006"/>
                  <a:gd name="connsiteY12" fmla="*/ 99533 h 104243"/>
                  <a:gd name="connsiteX13" fmla="*/ 77726 w 425006"/>
                  <a:gd name="connsiteY13" fmla="*/ 104236 h 104243"/>
                  <a:gd name="connsiteX14" fmla="*/ 24499 w 425006"/>
                  <a:gd name="connsiteY14" fmla="*/ 81336 h 104243"/>
                  <a:gd name="connsiteX15" fmla="*/ 10 w 425006"/>
                  <a:gd name="connsiteY15" fmla="*/ 51351 h 104243"/>
                  <a:gd name="connsiteX0" fmla="*/ 28 w 425024"/>
                  <a:gd name="connsiteY0" fmla="*/ 51351 h 104244"/>
                  <a:gd name="connsiteX1" fmla="*/ 21779 w 425024"/>
                  <a:gd name="connsiteY1" fmla="*/ 66127 h 104244"/>
                  <a:gd name="connsiteX2" fmla="*/ 49152 w 425024"/>
                  <a:gd name="connsiteY2" fmla="*/ 76250 h 104244"/>
                  <a:gd name="connsiteX3" fmla="*/ 108044 w 425024"/>
                  <a:gd name="connsiteY3" fmla="*/ 62932 h 104244"/>
                  <a:gd name="connsiteX4" fmla="*/ 204331 w 425024"/>
                  <a:gd name="connsiteY4" fmla="*/ 18994 h 104244"/>
                  <a:gd name="connsiteX5" fmla="*/ 279757 w 425024"/>
                  <a:gd name="connsiteY5" fmla="*/ 789 h 104244"/>
                  <a:gd name="connsiteX6" fmla="*/ 333582 w 425024"/>
                  <a:gd name="connsiteY6" fmla="*/ 5822 h 104244"/>
                  <a:gd name="connsiteX7" fmla="*/ 424031 w 425024"/>
                  <a:gd name="connsiteY7" fmla="*/ 28457 h 104244"/>
                  <a:gd name="connsiteX8" fmla="*/ 379894 w 425024"/>
                  <a:gd name="connsiteY8" fmla="*/ 28263 h 104244"/>
                  <a:gd name="connsiteX9" fmla="*/ 348710 w 425024"/>
                  <a:gd name="connsiteY9" fmla="*/ 32154 h 104244"/>
                  <a:gd name="connsiteX10" fmla="*/ 295611 w 425024"/>
                  <a:gd name="connsiteY10" fmla="*/ 43849 h 104244"/>
                  <a:gd name="connsiteX11" fmla="*/ 218424 w 425024"/>
                  <a:gd name="connsiteY11" fmla="*/ 70692 h 104244"/>
                  <a:gd name="connsiteX12" fmla="*/ 129984 w 425024"/>
                  <a:gd name="connsiteY12" fmla="*/ 99533 h 104244"/>
                  <a:gd name="connsiteX13" fmla="*/ 77744 w 425024"/>
                  <a:gd name="connsiteY13" fmla="*/ 104236 h 104244"/>
                  <a:gd name="connsiteX14" fmla="*/ 26380 w 425024"/>
                  <a:gd name="connsiteY14" fmla="*/ 81439 h 104244"/>
                  <a:gd name="connsiteX15" fmla="*/ 28 w 425024"/>
                  <a:gd name="connsiteY15" fmla="*/ 51351 h 104244"/>
                  <a:gd name="connsiteX0" fmla="*/ 28 w 425024"/>
                  <a:gd name="connsiteY0" fmla="*/ 51351 h 104244"/>
                  <a:gd name="connsiteX1" fmla="*/ 21779 w 425024"/>
                  <a:gd name="connsiteY1" fmla="*/ 66127 h 104244"/>
                  <a:gd name="connsiteX2" fmla="*/ 61658 w 425024"/>
                  <a:gd name="connsiteY2" fmla="*/ 72497 h 104244"/>
                  <a:gd name="connsiteX3" fmla="*/ 108044 w 425024"/>
                  <a:gd name="connsiteY3" fmla="*/ 62932 h 104244"/>
                  <a:gd name="connsiteX4" fmla="*/ 204331 w 425024"/>
                  <a:gd name="connsiteY4" fmla="*/ 18994 h 104244"/>
                  <a:gd name="connsiteX5" fmla="*/ 279757 w 425024"/>
                  <a:gd name="connsiteY5" fmla="*/ 789 h 104244"/>
                  <a:gd name="connsiteX6" fmla="*/ 333582 w 425024"/>
                  <a:gd name="connsiteY6" fmla="*/ 5822 h 104244"/>
                  <a:gd name="connsiteX7" fmla="*/ 424031 w 425024"/>
                  <a:gd name="connsiteY7" fmla="*/ 28457 h 104244"/>
                  <a:gd name="connsiteX8" fmla="*/ 379894 w 425024"/>
                  <a:gd name="connsiteY8" fmla="*/ 28263 h 104244"/>
                  <a:gd name="connsiteX9" fmla="*/ 348710 w 425024"/>
                  <a:gd name="connsiteY9" fmla="*/ 32154 h 104244"/>
                  <a:gd name="connsiteX10" fmla="*/ 295611 w 425024"/>
                  <a:gd name="connsiteY10" fmla="*/ 43849 h 104244"/>
                  <a:gd name="connsiteX11" fmla="*/ 218424 w 425024"/>
                  <a:gd name="connsiteY11" fmla="*/ 70692 h 104244"/>
                  <a:gd name="connsiteX12" fmla="*/ 129984 w 425024"/>
                  <a:gd name="connsiteY12" fmla="*/ 99533 h 104244"/>
                  <a:gd name="connsiteX13" fmla="*/ 77744 w 425024"/>
                  <a:gd name="connsiteY13" fmla="*/ 104236 h 104244"/>
                  <a:gd name="connsiteX14" fmla="*/ 26380 w 425024"/>
                  <a:gd name="connsiteY14" fmla="*/ 81439 h 104244"/>
                  <a:gd name="connsiteX15" fmla="*/ 28 w 425024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1633 w 424999"/>
                  <a:gd name="connsiteY2" fmla="*/ 72497 h 104244"/>
                  <a:gd name="connsiteX3" fmla="*/ 108019 w 424999"/>
                  <a:gd name="connsiteY3" fmla="*/ 62932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6618 w 424999"/>
                  <a:gd name="connsiteY2" fmla="*/ 69069 h 104244"/>
                  <a:gd name="connsiteX3" fmla="*/ 108019 w 424999"/>
                  <a:gd name="connsiteY3" fmla="*/ 62932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6618 w 424999"/>
                  <a:gd name="connsiteY2" fmla="*/ 69069 h 104244"/>
                  <a:gd name="connsiteX3" fmla="*/ 110599 w 424999"/>
                  <a:gd name="connsiteY3" fmla="*/ 54926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8006 w 424999"/>
                  <a:gd name="connsiteY2" fmla="*/ 63961 h 104244"/>
                  <a:gd name="connsiteX3" fmla="*/ 110599 w 424999"/>
                  <a:gd name="connsiteY3" fmla="*/ 54926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8006 w 424999"/>
                  <a:gd name="connsiteY2" fmla="*/ 63961 h 104244"/>
                  <a:gd name="connsiteX3" fmla="*/ 112789 w 424999"/>
                  <a:gd name="connsiteY3" fmla="*/ 51343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73924 w 424999"/>
                  <a:gd name="connsiteY2" fmla="*/ 60585 h 104244"/>
                  <a:gd name="connsiteX3" fmla="*/ 112789 w 424999"/>
                  <a:gd name="connsiteY3" fmla="*/ 51343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8939 w 424999"/>
                  <a:gd name="connsiteY2" fmla="*/ 64013 h 104244"/>
                  <a:gd name="connsiteX3" fmla="*/ 112789 w 424999"/>
                  <a:gd name="connsiteY3" fmla="*/ 51343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68937 w 424997"/>
                  <a:gd name="connsiteY2" fmla="*/ 64013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68937 w 424997"/>
                  <a:gd name="connsiteY2" fmla="*/ 64013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68937 w 424997"/>
                  <a:gd name="connsiteY2" fmla="*/ 64013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68937 w 424997"/>
                  <a:gd name="connsiteY2" fmla="*/ 64013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71061 w 424997"/>
                  <a:gd name="connsiteY2" fmla="*/ 61167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71061 w 424997"/>
                  <a:gd name="connsiteY2" fmla="*/ 61167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71061 w 424997"/>
                  <a:gd name="connsiteY2" fmla="*/ 61167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5511"/>
                  <a:gd name="connsiteX1" fmla="*/ 26672 w 424997"/>
                  <a:gd name="connsiteY1" fmla="*/ 63436 h 105511"/>
                  <a:gd name="connsiteX2" fmla="*/ 71061 w 424997"/>
                  <a:gd name="connsiteY2" fmla="*/ 61167 h 105511"/>
                  <a:gd name="connsiteX3" fmla="*/ 112787 w 424997"/>
                  <a:gd name="connsiteY3" fmla="*/ 51343 h 105511"/>
                  <a:gd name="connsiteX4" fmla="*/ 204304 w 424997"/>
                  <a:gd name="connsiteY4" fmla="*/ 18994 h 105511"/>
                  <a:gd name="connsiteX5" fmla="*/ 279730 w 424997"/>
                  <a:gd name="connsiteY5" fmla="*/ 789 h 105511"/>
                  <a:gd name="connsiteX6" fmla="*/ 333555 w 424997"/>
                  <a:gd name="connsiteY6" fmla="*/ 5822 h 105511"/>
                  <a:gd name="connsiteX7" fmla="*/ 424004 w 424997"/>
                  <a:gd name="connsiteY7" fmla="*/ 28457 h 105511"/>
                  <a:gd name="connsiteX8" fmla="*/ 379867 w 424997"/>
                  <a:gd name="connsiteY8" fmla="*/ 28263 h 105511"/>
                  <a:gd name="connsiteX9" fmla="*/ 348683 w 424997"/>
                  <a:gd name="connsiteY9" fmla="*/ 32154 h 105511"/>
                  <a:gd name="connsiteX10" fmla="*/ 295584 w 424997"/>
                  <a:gd name="connsiteY10" fmla="*/ 43849 h 105511"/>
                  <a:gd name="connsiteX11" fmla="*/ 218397 w 424997"/>
                  <a:gd name="connsiteY11" fmla="*/ 70692 h 105511"/>
                  <a:gd name="connsiteX12" fmla="*/ 129957 w 424997"/>
                  <a:gd name="connsiteY12" fmla="*/ 99533 h 105511"/>
                  <a:gd name="connsiteX13" fmla="*/ 73859 w 424997"/>
                  <a:gd name="connsiteY13" fmla="*/ 105504 h 105511"/>
                  <a:gd name="connsiteX14" fmla="*/ 26353 w 424997"/>
                  <a:gd name="connsiteY14" fmla="*/ 81439 h 105511"/>
                  <a:gd name="connsiteX15" fmla="*/ 1 w 424997"/>
                  <a:gd name="connsiteY15" fmla="*/ 51351 h 105511"/>
                  <a:gd name="connsiteX0" fmla="*/ 1 w 424997"/>
                  <a:gd name="connsiteY0" fmla="*/ 51351 h 104774"/>
                  <a:gd name="connsiteX1" fmla="*/ 26672 w 424997"/>
                  <a:gd name="connsiteY1" fmla="*/ 63436 h 104774"/>
                  <a:gd name="connsiteX2" fmla="*/ 71061 w 424997"/>
                  <a:gd name="connsiteY2" fmla="*/ 61167 h 104774"/>
                  <a:gd name="connsiteX3" fmla="*/ 112787 w 424997"/>
                  <a:gd name="connsiteY3" fmla="*/ 51343 h 104774"/>
                  <a:gd name="connsiteX4" fmla="*/ 204304 w 424997"/>
                  <a:gd name="connsiteY4" fmla="*/ 18994 h 104774"/>
                  <a:gd name="connsiteX5" fmla="*/ 279730 w 424997"/>
                  <a:gd name="connsiteY5" fmla="*/ 789 h 104774"/>
                  <a:gd name="connsiteX6" fmla="*/ 333555 w 424997"/>
                  <a:gd name="connsiteY6" fmla="*/ 5822 h 104774"/>
                  <a:gd name="connsiteX7" fmla="*/ 424004 w 424997"/>
                  <a:gd name="connsiteY7" fmla="*/ 28457 h 104774"/>
                  <a:gd name="connsiteX8" fmla="*/ 379867 w 424997"/>
                  <a:gd name="connsiteY8" fmla="*/ 28263 h 104774"/>
                  <a:gd name="connsiteX9" fmla="*/ 348683 w 424997"/>
                  <a:gd name="connsiteY9" fmla="*/ 32154 h 104774"/>
                  <a:gd name="connsiteX10" fmla="*/ 295584 w 424997"/>
                  <a:gd name="connsiteY10" fmla="*/ 43849 h 104774"/>
                  <a:gd name="connsiteX11" fmla="*/ 218397 w 424997"/>
                  <a:gd name="connsiteY11" fmla="*/ 70692 h 104774"/>
                  <a:gd name="connsiteX12" fmla="*/ 129957 w 424997"/>
                  <a:gd name="connsiteY12" fmla="*/ 99533 h 104774"/>
                  <a:gd name="connsiteX13" fmla="*/ 73925 w 424997"/>
                  <a:gd name="connsiteY13" fmla="*/ 104767 h 104774"/>
                  <a:gd name="connsiteX14" fmla="*/ 26353 w 424997"/>
                  <a:gd name="connsiteY14" fmla="*/ 81439 h 104774"/>
                  <a:gd name="connsiteX15" fmla="*/ 1 w 424997"/>
                  <a:gd name="connsiteY15" fmla="*/ 51351 h 104774"/>
                  <a:gd name="connsiteX0" fmla="*/ 1 w 424997"/>
                  <a:gd name="connsiteY0" fmla="*/ 51351 h 104775"/>
                  <a:gd name="connsiteX1" fmla="*/ 26672 w 424997"/>
                  <a:gd name="connsiteY1" fmla="*/ 63436 h 104775"/>
                  <a:gd name="connsiteX2" fmla="*/ 71061 w 424997"/>
                  <a:gd name="connsiteY2" fmla="*/ 61167 h 104775"/>
                  <a:gd name="connsiteX3" fmla="*/ 112787 w 424997"/>
                  <a:gd name="connsiteY3" fmla="*/ 51343 h 104775"/>
                  <a:gd name="connsiteX4" fmla="*/ 204304 w 424997"/>
                  <a:gd name="connsiteY4" fmla="*/ 18994 h 104775"/>
                  <a:gd name="connsiteX5" fmla="*/ 279730 w 424997"/>
                  <a:gd name="connsiteY5" fmla="*/ 789 h 104775"/>
                  <a:gd name="connsiteX6" fmla="*/ 333555 w 424997"/>
                  <a:gd name="connsiteY6" fmla="*/ 5822 h 104775"/>
                  <a:gd name="connsiteX7" fmla="*/ 424004 w 424997"/>
                  <a:gd name="connsiteY7" fmla="*/ 28457 h 104775"/>
                  <a:gd name="connsiteX8" fmla="*/ 379867 w 424997"/>
                  <a:gd name="connsiteY8" fmla="*/ 28263 h 104775"/>
                  <a:gd name="connsiteX9" fmla="*/ 348683 w 424997"/>
                  <a:gd name="connsiteY9" fmla="*/ 32154 h 104775"/>
                  <a:gd name="connsiteX10" fmla="*/ 295584 w 424997"/>
                  <a:gd name="connsiteY10" fmla="*/ 43849 h 104775"/>
                  <a:gd name="connsiteX11" fmla="*/ 218397 w 424997"/>
                  <a:gd name="connsiteY11" fmla="*/ 70692 h 104775"/>
                  <a:gd name="connsiteX12" fmla="*/ 129957 w 424997"/>
                  <a:gd name="connsiteY12" fmla="*/ 99533 h 104775"/>
                  <a:gd name="connsiteX13" fmla="*/ 73925 w 424997"/>
                  <a:gd name="connsiteY13" fmla="*/ 104767 h 104775"/>
                  <a:gd name="connsiteX14" fmla="*/ 26223 w 424997"/>
                  <a:gd name="connsiteY14" fmla="*/ 82913 h 104775"/>
                  <a:gd name="connsiteX15" fmla="*/ 1 w 424997"/>
                  <a:gd name="connsiteY15" fmla="*/ 51351 h 104775"/>
                  <a:gd name="connsiteX0" fmla="*/ 1 w 424997"/>
                  <a:gd name="connsiteY0" fmla="*/ 51351 h 104981"/>
                  <a:gd name="connsiteX1" fmla="*/ 26672 w 424997"/>
                  <a:gd name="connsiteY1" fmla="*/ 63436 h 104981"/>
                  <a:gd name="connsiteX2" fmla="*/ 71061 w 424997"/>
                  <a:gd name="connsiteY2" fmla="*/ 61167 h 104981"/>
                  <a:gd name="connsiteX3" fmla="*/ 112787 w 424997"/>
                  <a:gd name="connsiteY3" fmla="*/ 51343 h 104981"/>
                  <a:gd name="connsiteX4" fmla="*/ 204304 w 424997"/>
                  <a:gd name="connsiteY4" fmla="*/ 18994 h 104981"/>
                  <a:gd name="connsiteX5" fmla="*/ 279730 w 424997"/>
                  <a:gd name="connsiteY5" fmla="*/ 789 h 104981"/>
                  <a:gd name="connsiteX6" fmla="*/ 333555 w 424997"/>
                  <a:gd name="connsiteY6" fmla="*/ 5822 h 104981"/>
                  <a:gd name="connsiteX7" fmla="*/ 424004 w 424997"/>
                  <a:gd name="connsiteY7" fmla="*/ 28457 h 104981"/>
                  <a:gd name="connsiteX8" fmla="*/ 379867 w 424997"/>
                  <a:gd name="connsiteY8" fmla="*/ 28263 h 104981"/>
                  <a:gd name="connsiteX9" fmla="*/ 348683 w 424997"/>
                  <a:gd name="connsiteY9" fmla="*/ 32154 h 104981"/>
                  <a:gd name="connsiteX10" fmla="*/ 295584 w 424997"/>
                  <a:gd name="connsiteY10" fmla="*/ 43849 h 104981"/>
                  <a:gd name="connsiteX11" fmla="*/ 218397 w 424997"/>
                  <a:gd name="connsiteY11" fmla="*/ 70692 h 104981"/>
                  <a:gd name="connsiteX12" fmla="*/ 129957 w 424997"/>
                  <a:gd name="connsiteY12" fmla="*/ 99533 h 104981"/>
                  <a:gd name="connsiteX13" fmla="*/ 77652 w 424997"/>
                  <a:gd name="connsiteY13" fmla="*/ 104973 h 104981"/>
                  <a:gd name="connsiteX14" fmla="*/ 26223 w 424997"/>
                  <a:gd name="connsiteY14" fmla="*/ 82913 h 104981"/>
                  <a:gd name="connsiteX15" fmla="*/ 1 w 424997"/>
                  <a:gd name="connsiteY15" fmla="*/ 51351 h 104981"/>
                  <a:gd name="connsiteX0" fmla="*/ 1 w 425163"/>
                  <a:gd name="connsiteY0" fmla="*/ 51351 h 104981"/>
                  <a:gd name="connsiteX1" fmla="*/ 26672 w 425163"/>
                  <a:gd name="connsiteY1" fmla="*/ 63436 h 104981"/>
                  <a:gd name="connsiteX2" fmla="*/ 71061 w 425163"/>
                  <a:gd name="connsiteY2" fmla="*/ 61167 h 104981"/>
                  <a:gd name="connsiteX3" fmla="*/ 112787 w 425163"/>
                  <a:gd name="connsiteY3" fmla="*/ 51343 h 104981"/>
                  <a:gd name="connsiteX4" fmla="*/ 204304 w 425163"/>
                  <a:gd name="connsiteY4" fmla="*/ 18994 h 104981"/>
                  <a:gd name="connsiteX5" fmla="*/ 279730 w 425163"/>
                  <a:gd name="connsiteY5" fmla="*/ 789 h 104981"/>
                  <a:gd name="connsiteX6" fmla="*/ 333555 w 425163"/>
                  <a:gd name="connsiteY6" fmla="*/ 5822 h 104981"/>
                  <a:gd name="connsiteX7" fmla="*/ 424004 w 425163"/>
                  <a:gd name="connsiteY7" fmla="*/ 28457 h 104981"/>
                  <a:gd name="connsiteX8" fmla="*/ 382532 w 425163"/>
                  <a:gd name="connsiteY8" fmla="*/ 29892 h 104981"/>
                  <a:gd name="connsiteX9" fmla="*/ 348683 w 425163"/>
                  <a:gd name="connsiteY9" fmla="*/ 32154 h 104981"/>
                  <a:gd name="connsiteX10" fmla="*/ 295584 w 425163"/>
                  <a:gd name="connsiteY10" fmla="*/ 43849 h 104981"/>
                  <a:gd name="connsiteX11" fmla="*/ 218397 w 425163"/>
                  <a:gd name="connsiteY11" fmla="*/ 70692 h 104981"/>
                  <a:gd name="connsiteX12" fmla="*/ 129957 w 425163"/>
                  <a:gd name="connsiteY12" fmla="*/ 99533 h 104981"/>
                  <a:gd name="connsiteX13" fmla="*/ 77652 w 425163"/>
                  <a:gd name="connsiteY13" fmla="*/ 104973 h 104981"/>
                  <a:gd name="connsiteX14" fmla="*/ 26223 w 425163"/>
                  <a:gd name="connsiteY14" fmla="*/ 82913 h 104981"/>
                  <a:gd name="connsiteX15" fmla="*/ 1 w 425163"/>
                  <a:gd name="connsiteY15" fmla="*/ 51351 h 104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5163" h="104981">
                    <a:moveTo>
                      <a:pt x="1" y="51351"/>
                    </a:moveTo>
                    <a:cubicBezTo>
                      <a:pt x="76" y="48105"/>
                      <a:pt x="15685" y="62344"/>
                      <a:pt x="26672" y="63436"/>
                    </a:cubicBezTo>
                    <a:cubicBezTo>
                      <a:pt x="40456" y="64682"/>
                      <a:pt x="56932" y="62578"/>
                      <a:pt x="71061" y="61167"/>
                    </a:cubicBezTo>
                    <a:cubicBezTo>
                      <a:pt x="83522" y="57442"/>
                      <a:pt x="90580" y="58372"/>
                      <a:pt x="112787" y="51343"/>
                    </a:cubicBezTo>
                    <a:cubicBezTo>
                      <a:pt x="134994" y="44314"/>
                      <a:pt x="176480" y="27420"/>
                      <a:pt x="204304" y="18994"/>
                    </a:cubicBezTo>
                    <a:cubicBezTo>
                      <a:pt x="232128" y="10568"/>
                      <a:pt x="258188" y="2984"/>
                      <a:pt x="279730" y="789"/>
                    </a:cubicBezTo>
                    <a:cubicBezTo>
                      <a:pt x="301272" y="-1406"/>
                      <a:pt x="309509" y="1211"/>
                      <a:pt x="333555" y="5822"/>
                    </a:cubicBezTo>
                    <a:cubicBezTo>
                      <a:pt x="357601" y="10433"/>
                      <a:pt x="415841" y="24445"/>
                      <a:pt x="424004" y="28457"/>
                    </a:cubicBezTo>
                    <a:cubicBezTo>
                      <a:pt x="432167" y="32469"/>
                      <a:pt x="394988" y="30382"/>
                      <a:pt x="382532" y="29892"/>
                    </a:cubicBezTo>
                    <a:cubicBezTo>
                      <a:pt x="370076" y="29402"/>
                      <a:pt x="363306" y="31153"/>
                      <a:pt x="348683" y="32154"/>
                    </a:cubicBezTo>
                    <a:cubicBezTo>
                      <a:pt x="334060" y="33156"/>
                      <a:pt x="317298" y="37426"/>
                      <a:pt x="295584" y="43849"/>
                    </a:cubicBezTo>
                    <a:cubicBezTo>
                      <a:pt x="273870" y="50272"/>
                      <a:pt x="246002" y="61411"/>
                      <a:pt x="218397" y="70692"/>
                    </a:cubicBezTo>
                    <a:cubicBezTo>
                      <a:pt x="190792" y="79973"/>
                      <a:pt x="153414" y="93820"/>
                      <a:pt x="129957" y="99533"/>
                    </a:cubicBezTo>
                    <a:cubicBezTo>
                      <a:pt x="106500" y="105246"/>
                      <a:pt x="102655" y="104576"/>
                      <a:pt x="77652" y="104973"/>
                    </a:cubicBezTo>
                    <a:cubicBezTo>
                      <a:pt x="52649" y="105370"/>
                      <a:pt x="39165" y="91850"/>
                      <a:pt x="26223" y="82913"/>
                    </a:cubicBezTo>
                    <a:cubicBezTo>
                      <a:pt x="13281" y="73976"/>
                      <a:pt x="-74" y="54597"/>
                      <a:pt x="1" y="5135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836DC2"/>
                  </a:gs>
                  <a:gs pos="50000">
                    <a:srgbClr val="9C90D6"/>
                  </a:gs>
                  <a:gs pos="100000">
                    <a:srgbClr val="CAC2E8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4" name="任意多边形 1523"/>
              <p:cNvSpPr/>
              <p:nvPr/>
            </p:nvSpPr>
            <p:spPr>
              <a:xfrm rot="15960000" flipH="1" flipV="1">
                <a:off x="2670435" y="4233093"/>
                <a:ext cx="1690362" cy="549943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  <a:gd name="connsiteX0" fmla="*/ 24836 w 376030"/>
                  <a:gd name="connsiteY0" fmla="*/ 64562 h 128911"/>
                  <a:gd name="connsiteX1" fmla="*/ 110560 w 376030"/>
                  <a:gd name="connsiteY1" fmla="*/ 78851 h 128911"/>
                  <a:gd name="connsiteX2" fmla="*/ 210573 w 376030"/>
                  <a:gd name="connsiteY2" fmla="*/ 31226 h 128911"/>
                  <a:gd name="connsiteX3" fmla="*/ 301060 w 376030"/>
                  <a:gd name="connsiteY3" fmla="*/ 2651 h 128911"/>
                  <a:gd name="connsiteX4" fmla="*/ 362973 w 376030"/>
                  <a:gd name="connsiteY4" fmla="*/ 5031 h 128911"/>
                  <a:gd name="connsiteX5" fmla="*/ 372497 w 376030"/>
                  <a:gd name="connsiteY5" fmla="*/ 35987 h 128911"/>
                  <a:gd name="connsiteX6" fmla="*/ 317729 w 376030"/>
                  <a:gd name="connsiteY6" fmla="*/ 47894 h 128911"/>
                  <a:gd name="connsiteX7" fmla="*/ 220098 w 376030"/>
                  <a:gd name="connsiteY7" fmla="*/ 76470 h 128911"/>
                  <a:gd name="connsiteX8" fmla="*/ 124848 w 376030"/>
                  <a:gd name="connsiteY8" fmla="*/ 119332 h 128911"/>
                  <a:gd name="connsiteX9" fmla="*/ 51030 w 376030"/>
                  <a:gd name="connsiteY9" fmla="*/ 128858 h 128911"/>
                  <a:gd name="connsiteX10" fmla="*/ 1023 w 376030"/>
                  <a:gd name="connsiteY10" fmla="*/ 116950 h 128911"/>
                  <a:gd name="connsiteX11" fmla="*/ 24836 w 376030"/>
                  <a:gd name="connsiteY11" fmla="*/ 64562 h 128911"/>
                  <a:gd name="connsiteX0" fmla="*/ 9681 w 360875"/>
                  <a:gd name="connsiteY0" fmla="*/ 64562 h 129601"/>
                  <a:gd name="connsiteX1" fmla="*/ 95405 w 360875"/>
                  <a:gd name="connsiteY1" fmla="*/ 78851 h 129601"/>
                  <a:gd name="connsiteX2" fmla="*/ 195418 w 360875"/>
                  <a:gd name="connsiteY2" fmla="*/ 31226 h 129601"/>
                  <a:gd name="connsiteX3" fmla="*/ 285905 w 360875"/>
                  <a:gd name="connsiteY3" fmla="*/ 2651 h 129601"/>
                  <a:gd name="connsiteX4" fmla="*/ 347818 w 360875"/>
                  <a:gd name="connsiteY4" fmla="*/ 5031 h 129601"/>
                  <a:gd name="connsiteX5" fmla="*/ 357342 w 360875"/>
                  <a:gd name="connsiteY5" fmla="*/ 35987 h 129601"/>
                  <a:gd name="connsiteX6" fmla="*/ 302574 w 360875"/>
                  <a:gd name="connsiteY6" fmla="*/ 47894 h 129601"/>
                  <a:gd name="connsiteX7" fmla="*/ 204943 w 360875"/>
                  <a:gd name="connsiteY7" fmla="*/ 76470 h 129601"/>
                  <a:gd name="connsiteX8" fmla="*/ 109693 w 360875"/>
                  <a:gd name="connsiteY8" fmla="*/ 119332 h 129601"/>
                  <a:gd name="connsiteX9" fmla="*/ 35875 w 360875"/>
                  <a:gd name="connsiteY9" fmla="*/ 128858 h 129601"/>
                  <a:gd name="connsiteX10" fmla="*/ 4918 w 360875"/>
                  <a:gd name="connsiteY10" fmla="*/ 121713 h 129601"/>
                  <a:gd name="connsiteX11" fmla="*/ 9681 w 360875"/>
                  <a:gd name="connsiteY11" fmla="*/ 64562 h 129601"/>
                  <a:gd name="connsiteX0" fmla="*/ 6724 w 357918"/>
                  <a:gd name="connsiteY0" fmla="*/ 64562 h 129601"/>
                  <a:gd name="connsiteX1" fmla="*/ 35653 w 357918"/>
                  <a:gd name="connsiteY1" fmla="*/ 80607 h 129601"/>
                  <a:gd name="connsiteX2" fmla="*/ 92448 w 357918"/>
                  <a:gd name="connsiteY2" fmla="*/ 78851 h 129601"/>
                  <a:gd name="connsiteX3" fmla="*/ 192461 w 357918"/>
                  <a:gd name="connsiteY3" fmla="*/ 31226 h 129601"/>
                  <a:gd name="connsiteX4" fmla="*/ 282948 w 357918"/>
                  <a:gd name="connsiteY4" fmla="*/ 2651 h 129601"/>
                  <a:gd name="connsiteX5" fmla="*/ 344861 w 357918"/>
                  <a:gd name="connsiteY5" fmla="*/ 5031 h 129601"/>
                  <a:gd name="connsiteX6" fmla="*/ 354385 w 357918"/>
                  <a:gd name="connsiteY6" fmla="*/ 35987 h 129601"/>
                  <a:gd name="connsiteX7" fmla="*/ 299617 w 357918"/>
                  <a:gd name="connsiteY7" fmla="*/ 47894 h 129601"/>
                  <a:gd name="connsiteX8" fmla="*/ 201986 w 357918"/>
                  <a:gd name="connsiteY8" fmla="*/ 76470 h 129601"/>
                  <a:gd name="connsiteX9" fmla="*/ 106736 w 357918"/>
                  <a:gd name="connsiteY9" fmla="*/ 119332 h 129601"/>
                  <a:gd name="connsiteX10" fmla="*/ 32918 w 357918"/>
                  <a:gd name="connsiteY10" fmla="*/ 128858 h 129601"/>
                  <a:gd name="connsiteX11" fmla="*/ 1961 w 357918"/>
                  <a:gd name="connsiteY11" fmla="*/ 121713 h 129601"/>
                  <a:gd name="connsiteX12" fmla="*/ 6724 w 357918"/>
                  <a:gd name="connsiteY12" fmla="*/ 64562 h 129601"/>
                  <a:gd name="connsiteX0" fmla="*/ 6724 w 359856"/>
                  <a:gd name="connsiteY0" fmla="*/ 65205 h 130244"/>
                  <a:gd name="connsiteX1" fmla="*/ 35653 w 359856"/>
                  <a:gd name="connsiteY1" fmla="*/ 81250 h 130244"/>
                  <a:gd name="connsiteX2" fmla="*/ 92448 w 359856"/>
                  <a:gd name="connsiteY2" fmla="*/ 79494 h 130244"/>
                  <a:gd name="connsiteX3" fmla="*/ 192461 w 359856"/>
                  <a:gd name="connsiteY3" fmla="*/ 31869 h 130244"/>
                  <a:gd name="connsiteX4" fmla="*/ 282948 w 359856"/>
                  <a:gd name="connsiteY4" fmla="*/ 3294 h 130244"/>
                  <a:gd name="connsiteX5" fmla="*/ 344861 w 359856"/>
                  <a:gd name="connsiteY5" fmla="*/ 5674 h 130244"/>
                  <a:gd name="connsiteX6" fmla="*/ 356766 w 359856"/>
                  <a:gd name="connsiteY6" fmla="*/ 48536 h 130244"/>
                  <a:gd name="connsiteX7" fmla="*/ 299617 w 359856"/>
                  <a:gd name="connsiteY7" fmla="*/ 48537 h 130244"/>
                  <a:gd name="connsiteX8" fmla="*/ 201986 w 359856"/>
                  <a:gd name="connsiteY8" fmla="*/ 77113 h 130244"/>
                  <a:gd name="connsiteX9" fmla="*/ 106736 w 359856"/>
                  <a:gd name="connsiteY9" fmla="*/ 119975 h 130244"/>
                  <a:gd name="connsiteX10" fmla="*/ 32918 w 359856"/>
                  <a:gd name="connsiteY10" fmla="*/ 129501 h 130244"/>
                  <a:gd name="connsiteX11" fmla="*/ 1961 w 359856"/>
                  <a:gd name="connsiteY11" fmla="*/ 122356 h 130244"/>
                  <a:gd name="connsiteX12" fmla="*/ 6724 w 359856"/>
                  <a:gd name="connsiteY12" fmla="*/ 65205 h 130244"/>
                  <a:gd name="connsiteX0" fmla="*/ 6724 w 359856"/>
                  <a:gd name="connsiteY0" fmla="*/ 65205 h 129527"/>
                  <a:gd name="connsiteX1" fmla="*/ 35653 w 359856"/>
                  <a:gd name="connsiteY1" fmla="*/ 81250 h 129527"/>
                  <a:gd name="connsiteX2" fmla="*/ 92448 w 359856"/>
                  <a:gd name="connsiteY2" fmla="*/ 79494 h 129527"/>
                  <a:gd name="connsiteX3" fmla="*/ 192461 w 359856"/>
                  <a:gd name="connsiteY3" fmla="*/ 31869 h 129527"/>
                  <a:gd name="connsiteX4" fmla="*/ 282948 w 359856"/>
                  <a:gd name="connsiteY4" fmla="*/ 3294 h 129527"/>
                  <a:gd name="connsiteX5" fmla="*/ 344861 w 359856"/>
                  <a:gd name="connsiteY5" fmla="*/ 5674 h 129527"/>
                  <a:gd name="connsiteX6" fmla="*/ 356766 w 359856"/>
                  <a:gd name="connsiteY6" fmla="*/ 48536 h 129527"/>
                  <a:gd name="connsiteX7" fmla="*/ 299617 w 359856"/>
                  <a:gd name="connsiteY7" fmla="*/ 48537 h 129527"/>
                  <a:gd name="connsiteX8" fmla="*/ 201986 w 359856"/>
                  <a:gd name="connsiteY8" fmla="*/ 77113 h 129527"/>
                  <a:gd name="connsiteX9" fmla="*/ 106736 w 359856"/>
                  <a:gd name="connsiteY9" fmla="*/ 119975 h 129527"/>
                  <a:gd name="connsiteX10" fmla="*/ 32918 w 359856"/>
                  <a:gd name="connsiteY10" fmla="*/ 129501 h 129527"/>
                  <a:gd name="connsiteX11" fmla="*/ 1961 w 359856"/>
                  <a:gd name="connsiteY11" fmla="*/ 115213 h 129527"/>
                  <a:gd name="connsiteX12" fmla="*/ 6724 w 359856"/>
                  <a:gd name="connsiteY12" fmla="*/ 65205 h 129527"/>
                  <a:gd name="connsiteX0" fmla="*/ 16949 w 358175"/>
                  <a:gd name="connsiteY0" fmla="*/ 58061 h 129536"/>
                  <a:gd name="connsiteX1" fmla="*/ 33972 w 358175"/>
                  <a:gd name="connsiteY1" fmla="*/ 81250 h 129536"/>
                  <a:gd name="connsiteX2" fmla="*/ 90767 w 358175"/>
                  <a:gd name="connsiteY2" fmla="*/ 79494 h 129536"/>
                  <a:gd name="connsiteX3" fmla="*/ 190780 w 358175"/>
                  <a:gd name="connsiteY3" fmla="*/ 31869 h 129536"/>
                  <a:gd name="connsiteX4" fmla="*/ 281267 w 358175"/>
                  <a:gd name="connsiteY4" fmla="*/ 3294 h 129536"/>
                  <a:gd name="connsiteX5" fmla="*/ 343180 w 358175"/>
                  <a:gd name="connsiteY5" fmla="*/ 5674 h 129536"/>
                  <a:gd name="connsiteX6" fmla="*/ 355085 w 358175"/>
                  <a:gd name="connsiteY6" fmla="*/ 48536 h 129536"/>
                  <a:gd name="connsiteX7" fmla="*/ 297936 w 358175"/>
                  <a:gd name="connsiteY7" fmla="*/ 48537 h 129536"/>
                  <a:gd name="connsiteX8" fmla="*/ 200305 w 358175"/>
                  <a:gd name="connsiteY8" fmla="*/ 77113 h 129536"/>
                  <a:gd name="connsiteX9" fmla="*/ 105055 w 358175"/>
                  <a:gd name="connsiteY9" fmla="*/ 119975 h 129536"/>
                  <a:gd name="connsiteX10" fmla="*/ 31237 w 358175"/>
                  <a:gd name="connsiteY10" fmla="*/ 129501 h 129536"/>
                  <a:gd name="connsiteX11" fmla="*/ 280 w 358175"/>
                  <a:gd name="connsiteY11" fmla="*/ 115213 h 129536"/>
                  <a:gd name="connsiteX12" fmla="*/ 16949 w 358175"/>
                  <a:gd name="connsiteY12" fmla="*/ 58061 h 129536"/>
                  <a:gd name="connsiteX0" fmla="*/ 12541 w 358530"/>
                  <a:gd name="connsiteY0" fmla="*/ 55679 h 129541"/>
                  <a:gd name="connsiteX1" fmla="*/ 34327 w 358530"/>
                  <a:gd name="connsiteY1" fmla="*/ 81250 h 129541"/>
                  <a:gd name="connsiteX2" fmla="*/ 91122 w 358530"/>
                  <a:gd name="connsiteY2" fmla="*/ 79494 h 129541"/>
                  <a:gd name="connsiteX3" fmla="*/ 191135 w 358530"/>
                  <a:gd name="connsiteY3" fmla="*/ 31869 h 129541"/>
                  <a:gd name="connsiteX4" fmla="*/ 281622 w 358530"/>
                  <a:gd name="connsiteY4" fmla="*/ 3294 h 129541"/>
                  <a:gd name="connsiteX5" fmla="*/ 343535 w 358530"/>
                  <a:gd name="connsiteY5" fmla="*/ 5674 h 129541"/>
                  <a:gd name="connsiteX6" fmla="*/ 355440 w 358530"/>
                  <a:gd name="connsiteY6" fmla="*/ 48536 h 129541"/>
                  <a:gd name="connsiteX7" fmla="*/ 298291 w 358530"/>
                  <a:gd name="connsiteY7" fmla="*/ 48537 h 129541"/>
                  <a:gd name="connsiteX8" fmla="*/ 200660 w 358530"/>
                  <a:gd name="connsiteY8" fmla="*/ 77113 h 129541"/>
                  <a:gd name="connsiteX9" fmla="*/ 105410 w 358530"/>
                  <a:gd name="connsiteY9" fmla="*/ 119975 h 129541"/>
                  <a:gd name="connsiteX10" fmla="*/ 31592 w 358530"/>
                  <a:gd name="connsiteY10" fmla="*/ 129501 h 129541"/>
                  <a:gd name="connsiteX11" fmla="*/ 635 w 358530"/>
                  <a:gd name="connsiteY11" fmla="*/ 115213 h 129541"/>
                  <a:gd name="connsiteX12" fmla="*/ 12541 w 358530"/>
                  <a:gd name="connsiteY12" fmla="*/ 55679 h 129541"/>
                  <a:gd name="connsiteX0" fmla="*/ 2585 w 365243"/>
                  <a:gd name="connsiteY0" fmla="*/ 55679 h 129541"/>
                  <a:gd name="connsiteX1" fmla="*/ 41040 w 365243"/>
                  <a:gd name="connsiteY1" fmla="*/ 81250 h 129541"/>
                  <a:gd name="connsiteX2" fmla="*/ 97835 w 365243"/>
                  <a:gd name="connsiteY2" fmla="*/ 79494 h 129541"/>
                  <a:gd name="connsiteX3" fmla="*/ 197848 w 365243"/>
                  <a:gd name="connsiteY3" fmla="*/ 31869 h 129541"/>
                  <a:gd name="connsiteX4" fmla="*/ 288335 w 365243"/>
                  <a:gd name="connsiteY4" fmla="*/ 3294 h 129541"/>
                  <a:gd name="connsiteX5" fmla="*/ 350248 w 365243"/>
                  <a:gd name="connsiteY5" fmla="*/ 5674 h 129541"/>
                  <a:gd name="connsiteX6" fmla="*/ 362153 w 365243"/>
                  <a:gd name="connsiteY6" fmla="*/ 48536 h 129541"/>
                  <a:gd name="connsiteX7" fmla="*/ 305004 w 365243"/>
                  <a:gd name="connsiteY7" fmla="*/ 48537 h 129541"/>
                  <a:gd name="connsiteX8" fmla="*/ 207373 w 365243"/>
                  <a:gd name="connsiteY8" fmla="*/ 77113 h 129541"/>
                  <a:gd name="connsiteX9" fmla="*/ 112123 w 365243"/>
                  <a:gd name="connsiteY9" fmla="*/ 119975 h 129541"/>
                  <a:gd name="connsiteX10" fmla="*/ 38305 w 365243"/>
                  <a:gd name="connsiteY10" fmla="*/ 129501 h 129541"/>
                  <a:gd name="connsiteX11" fmla="*/ 7348 w 365243"/>
                  <a:gd name="connsiteY11" fmla="*/ 115213 h 129541"/>
                  <a:gd name="connsiteX12" fmla="*/ 2585 w 365243"/>
                  <a:gd name="connsiteY12" fmla="*/ 55679 h 129541"/>
                  <a:gd name="connsiteX0" fmla="*/ 2585 w 365243"/>
                  <a:gd name="connsiteY0" fmla="*/ 55679 h 129509"/>
                  <a:gd name="connsiteX1" fmla="*/ 41040 w 365243"/>
                  <a:gd name="connsiteY1" fmla="*/ 81250 h 129509"/>
                  <a:gd name="connsiteX2" fmla="*/ 97835 w 365243"/>
                  <a:gd name="connsiteY2" fmla="*/ 79494 h 129509"/>
                  <a:gd name="connsiteX3" fmla="*/ 197848 w 365243"/>
                  <a:gd name="connsiteY3" fmla="*/ 31869 h 129509"/>
                  <a:gd name="connsiteX4" fmla="*/ 288335 w 365243"/>
                  <a:gd name="connsiteY4" fmla="*/ 3294 h 129509"/>
                  <a:gd name="connsiteX5" fmla="*/ 350248 w 365243"/>
                  <a:gd name="connsiteY5" fmla="*/ 5674 h 129509"/>
                  <a:gd name="connsiteX6" fmla="*/ 362153 w 365243"/>
                  <a:gd name="connsiteY6" fmla="*/ 48536 h 129509"/>
                  <a:gd name="connsiteX7" fmla="*/ 305004 w 365243"/>
                  <a:gd name="connsiteY7" fmla="*/ 48537 h 129509"/>
                  <a:gd name="connsiteX8" fmla="*/ 207373 w 365243"/>
                  <a:gd name="connsiteY8" fmla="*/ 77113 h 129509"/>
                  <a:gd name="connsiteX9" fmla="*/ 112123 w 365243"/>
                  <a:gd name="connsiteY9" fmla="*/ 119975 h 129509"/>
                  <a:gd name="connsiteX10" fmla="*/ 38305 w 365243"/>
                  <a:gd name="connsiteY10" fmla="*/ 129501 h 129509"/>
                  <a:gd name="connsiteX11" fmla="*/ 7348 w 365243"/>
                  <a:gd name="connsiteY11" fmla="*/ 103306 h 129509"/>
                  <a:gd name="connsiteX12" fmla="*/ 2585 w 365243"/>
                  <a:gd name="connsiteY12" fmla="*/ 55679 h 129509"/>
                  <a:gd name="connsiteX0" fmla="*/ 2585 w 367269"/>
                  <a:gd name="connsiteY0" fmla="*/ 56405 h 130235"/>
                  <a:gd name="connsiteX1" fmla="*/ 41040 w 367269"/>
                  <a:gd name="connsiteY1" fmla="*/ 81976 h 130235"/>
                  <a:gd name="connsiteX2" fmla="*/ 97835 w 367269"/>
                  <a:gd name="connsiteY2" fmla="*/ 80220 h 130235"/>
                  <a:gd name="connsiteX3" fmla="*/ 197848 w 367269"/>
                  <a:gd name="connsiteY3" fmla="*/ 32595 h 130235"/>
                  <a:gd name="connsiteX4" fmla="*/ 288335 w 367269"/>
                  <a:gd name="connsiteY4" fmla="*/ 4020 h 130235"/>
                  <a:gd name="connsiteX5" fmla="*/ 350248 w 367269"/>
                  <a:gd name="connsiteY5" fmla="*/ 6400 h 130235"/>
                  <a:gd name="connsiteX6" fmla="*/ 364534 w 367269"/>
                  <a:gd name="connsiteY6" fmla="*/ 61168 h 130235"/>
                  <a:gd name="connsiteX7" fmla="*/ 305004 w 367269"/>
                  <a:gd name="connsiteY7" fmla="*/ 49263 h 130235"/>
                  <a:gd name="connsiteX8" fmla="*/ 207373 w 367269"/>
                  <a:gd name="connsiteY8" fmla="*/ 77839 h 130235"/>
                  <a:gd name="connsiteX9" fmla="*/ 112123 w 367269"/>
                  <a:gd name="connsiteY9" fmla="*/ 120701 h 130235"/>
                  <a:gd name="connsiteX10" fmla="*/ 38305 w 367269"/>
                  <a:gd name="connsiteY10" fmla="*/ 130227 h 130235"/>
                  <a:gd name="connsiteX11" fmla="*/ 7348 w 367269"/>
                  <a:gd name="connsiteY11" fmla="*/ 104032 h 130235"/>
                  <a:gd name="connsiteX12" fmla="*/ 2585 w 367269"/>
                  <a:gd name="connsiteY12" fmla="*/ 56405 h 130235"/>
                  <a:gd name="connsiteX0" fmla="*/ 2585 w 365167"/>
                  <a:gd name="connsiteY0" fmla="*/ 56405 h 130235"/>
                  <a:gd name="connsiteX1" fmla="*/ 41040 w 365167"/>
                  <a:gd name="connsiteY1" fmla="*/ 81976 h 130235"/>
                  <a:gd name="connsiteX2" fmla="*/ 97835 w 365167"/>
                  <a:gd name="connsiteY2" fmla="*/ 80220 h 130235"/>
                  <a:gd name="connsiteX3" fmla="*/ 197848 w 365167"/>
                  <a:gd name="connsiteY3" fmla="*/ 32595 h 130235"/>
                  <a:gd name="connsiteX4" fmla="*/ 288335 w 365167"/>
                  <a:gd name="connsiteY4" fmla="*/ 4020 h 130235"/>
                  <a:gd name="connsiteX5" fmla="*/ 350248 w 365167"/>
                  <a:gd name="connsiteY5" fmla="*/ 6400 h 130235"/>
                  <a:gd name="connsiteX6" fmla="*/ 364534 w 365167"/>
                  <a:gd name="connsiteY6" fmla="*/ 61168 h 130235"/>
                  <a:gd name="connsiteX7" fmla="*/ 336317 w 365167"/>
                  <a:gd name="connsiteY7" fmla="*/ 43878 h 130235"/>
                  <a:gd name="connsiteX8" fmla="*/ 305004 w 365167"/>
                  <a:gd name="connsiteY8" fmla="*/ 49263 h 130235"/>
                  <a:gd name="connsiteX9" fmla="*/ 207373 w 365167"/>
                  <a:gd name="connsiteY9" fmla="*/ 77839 h 130235"/>
                  <a:gd name="connsiteX10" fmla="*/ 112123 w 365167"/>
                  <a:gd name="connsiteY10" fmla="*/ 120701 h 130235"/>
                  <a:gd name="connsiteX11" fmla="*/ 38305 w 365167"/>
                  <a:gd name="connsiteY11" fmla="*/ 130227 h 130235"/>
                  <a:gd name="connsiteX12" fmla="*/ 7348 w 365167"/>
                  <a:gd name="connsiteY12" fmla="*/ 104032 h 130235"/>
                  <a:gd name="connsiteX13" fmla="*/ 2585 w 365167"/>
                  <a:gd name="connsiteY13" fmla="*/ 56405 h 130235"/>
                  <a:gd name="connsiteX0" fmla="*/ 2585 w 363006"/>
                  <a:gd name="connsiteY0" fmla="*/ 56405 h 130235"/>
                  <a:gd name="connsiteX1" fmla="*/ 41040 w 363006"/>
                  <a:gd name="connsiteY1" fmla="*/ 81976 h 130235"/>
                  <a:gd name="connsiteX2" fmla="*/ 97835 w 363006"/>
                  <a:gd name="connsiteY2" fmla="*/ 80220 h 130235"/>
                  <a:gd name="connsiteX3" fmla="*/ 197848 w 363006"/>
                  <a:gd name="connsiteY3" fmla="*/ 32595 h 130235"/>
                  <a:gd name="connsiteX4" fmla="*/ 288335 w 363006"/>
                  <a:gd name="connsiteY4" fmla="*/ 4020 h 130235"/>
                  <a:gd name="connsiteX5" fmla="*/ 350248 w 363006"/>
                  <a:gd name="connsiteY5" fmla="*/ 6400 h 130235"/>
                  <a:gd name="connsiteX6" fmla="*/ 362152 w 363006"/>
                  <a:gd name="connsiteY6" fmla="*/ 61168 h 130235"/>
                  <a:gd name="connsiteX7" fmla="*/ 336317 w 363006"/>
                  <a:gd name="connsiteY7" fmla="*/ 43878 h 130235"/>
                  <a:gd name="connsiteX8" fmla="*/ 305004 w 363006"/>
                  <a:gd name="connsiteY8" fmla="*/ 49263 h 130235"/>
                  <a:gd name="connsiteX9" fmla="*/ 207373 w 363006"/>
                  <a:gd name="connsiteY9" fmla="*/ 77839 h 130235"/>
                  <a:gd name="connsiteX10" fmla="*/ 112123 w 363006"/>
                  <a:gd name="connsiteY10" fmla="*/ 120701 h 130235"/>
                  <a:gd name="connsiteX11" fmla="*/ 38305 w 363006"/>
                  <a:gd name="connsiteY11" fmla="*/ 130227 h 130235"/>
                  <a:gd name="connsiteX12" fmla="*/ 7348 w 363006"/>
                  <a:gd name="connsiteY12" fmla="*/ 104032 h 130235"/>
                  <a:gd name="connsiteX13" fmla="*/ 2585 w 363006"/>
                  <a:gd name="connsiteY13" fmla="*/ 56405 h 130235"/>
                  <a:gd name="connsiteX0" fmla="*/ 2855 w 363276"/>
                  <a:gd name="connsiteY0" fmla="*/ 56405 h 130235"/>
                  <a:gd name="connsiteX1" fmla="*/ 41310 w 363276"/>
                  <a:gd name="connsiteY1" fmla="*/ 81976 h 130235"/>
                  <a:gd name="connsiteX2" fmla="*/ 98105 w 363276"/>
                  <a:gd name="connsiteY2" fmla="*/ 80220 h 130235"/>
                  <a:gd name="connsiteX3" fmla="*/ 198118 w 363276"/>
                  <a:gd name="connsiteY3" fmla="*/ 32595 h 130235"/>
                  <a:gd name="connsiteX4" fmla="*/ 288605 w 363276"/>
                  <a:gd name="connsiteY4" fmla="*/ 4020 h 130235"/>
                  <a:gd name="connsiteX5" fmla="*/ 350518 w 363276"/>
                  <a:gd name="connsiteY5" fmla="*/ 6400 h 130235"/>
                  <a:gd name="connsiteX6" fmla="*/ 362422 w 363276"/>
                  <a:gd name="connsiteY6" fmla="*/ 61168 h 130235"/>
                  <a:gd name="connsiteX7" fmla="*/ 336587 w 363276"/>
                  <a:gd name="connsiteY7" fmla="*/ 43878 h 130235"/>
                  <a:gd name="connsiteX8" fmla="*/ 305274 w 363276"/>
                  <a:gd name="connsiteY8" fmla="*/ 49263 h 130235"/>
                  <a:gd name="connsiteX9" fmla="*/ 207643 w 363276"/>
                  <a:gd name="connsiteY9" fmla="*/ 77839 h 130235"/>
                  <a:gd name="connsiteX10" fmla="*/ 112393 w 363276"/>
                  <a:gd name="connsiteY10" fmla="*/ 120701 h 130235"/>
                  <a:gd name="connsiteX11" fmla="*/ 45719 w 363276"/>
                  <a:gd name="connsiteY11" fmla="*/ 130227 h 130235"/>
                  <a:gd name="connsiteX12" fmla="*/ 7618 w 363276"/>
                  <a:gd name="connsiteY12" fmla="*/ 104032 h 130235"/>
                  <a:gd name="connsiteX13" fmla="*/ 2855 w 363276"/>
                  <a:gd name="connsiteY13" fmla="*/ 56405 h 130235"/>
                  <a:gd name="connsiteX0" fmla="*/ 4491 w 360150"/>
                  <a:gd name="connsiteY0" fmla="*/ 56405 h 130235"/>
                  <a:gd name="connsiteX1" fmla="*/ 38184 w 360150"/>
                  <a:gd name="connsiteY1" fmla="*/ 81976 h 130235"/>
                  <a:gd name="connsiteX2" fmla="*/ 94979 w 360150"/>
                  <a:gd name="connsiteY2" fmla="*/ 80220 h 130235"/>
                  <a:gd name="connsiteX3" fmla="*/ 194992 w 360150"/>
                  <a:gd name="connsiteY3" fmla="*/ 32595 h 130235"/>
                  <a:gd name="connsiteX4" fmla="*/ 285479 w 360150"/>
                  <a:gd name="connsiteY4" fmla="*/ 4020 h 130235"/>
                  <a:gd name="connsiteX5" fmla="*/ 347392 w 360150"/>
                  <a:gd name="connsiteY5" fmla="*/ 6400 h 130235"/>
                  <a:gd name="connsiteX6" fmla="*/ 359296 w 360150"/>
                  <a:gd name="connsiteY6" fmla="*/ 61168 h 130235"/>
                  <a:gd name="connsiteX7" fmla="*/ 333461 w 360150"/>
                  <a:gd name="connsiteY7" fmla="*/ 43878 h 130235"/>
                  <a:gd name="connsiteX8" fmla="*/ 302148 w 360150"/>
                  <a:gd name="connsiteY8" fmla="*/ 49263 h 130235"/>
                  <a:gd name="connsiteX9" fmla="*/ 204517 w 360150"/>
                  <a:gd name="connsiteY9" fmla="*/ 77839 h 130235"/>
                  <a:gd name="connsiteX10" fmla="*/ 109267 w 360150"/>
                  <a:gd name="connsiteY10" fmla="*/ 120701 h 130235"/>
                  <a:gd name="connsiteX11" fmla="*/ 42593 w 360150"/>
                  <a:gd name="connsiteY11" fmla="*/ 130227 h 130235"/>
                  <a:gd name="connsiteX12" fmla="*/ 4492 w 360150"/>
                  <a:gd name="connsiteY12" fmla="*/ 104032 h 130235"/>
                  <a:gd name="connsiteX13" fmla="*/ 4491 w 360150"/>
                  <a:gd name="connsiteY13" fmla="*/ 56405 h 130235"/>
                  <a:gd name="connsiteX0" fmla="*/ 3544 w 361584"/>
                  <a:gd name="connsiteY0" fmla="*/ 56405 h 130235"/>
                  <a:gd name="connsiteX1" fmla="*/ 39618 w 361584"/>
                  <a:gd name="connsiteY1" fmla="*/ 81976 h 130235"/>
                  <a:gd name="connsiteX2" fmla="*/ 96413 w 361584"/>
                  <a:gd name="connsiteY2" fmla="*/ 80220 h 130235"/>
                  <a:gd name="connsiteX3" fmla="*/ 196426 w 361584"/>
                  <a:gd name="connsiteY3" fmla="*/ 32595 h 130235"/>
                  <a:gd name="connsiteX4" fmla="*/ 286913 w 361584"/>
                  <a:gd name="connsiteY4" fmla="*/ 4020 h 130235"/>
                  <a:gd name="connsiteX5" fmla="*/ 348826 w 361584"/>
                  <a:gd name="connsiteY5" fmla="*/ 6400 h 130235"/>
                  <a:gd name="connsiteX6" fmla="*/ 360730 w 361584"/>
                  <a:gd name="connsiteY6" fmla="*/ 61168 h 130235"/>
                  <a:gd name="connsiteX7" fmla="*/ 334895 w 361584"/>
                  <a:gd name="connsiteY7" fmla="*/ 43878 h 130235"/>
                  <a:gd name="connsiteX8" fmla="*/ 303582 w 361584"/>
                  <a:gd name="connsiteY8" fmla="*/ 49263 h 130235"/>
                  <a:gd name="connsiteX9" fmla="*/ 205951 w 361584"/>
                  <a:gd name="connsiteY9" fmla="*/ 77839 h 130235"/>
                  <a:gd name="connsiteX10" fmla="*/ 110701 w 361584"/>
                  <a:gd name="connsiteY10" fmla="*/ 120701 h 130235"/>
                  <a:gd name="connsiteX11" fmla="*/ 44027 w 361584"/>
                  <a:gd name="connsiteY11" fmla="*/ 130227 h 130235"/>
                  <a:gd name="connsiteX12" fmla="*/ 5926 w 361584"/>
                  <a:gd name="connsiteY12" fmla="*/ 104032 h 130235"/>
                  <a:gd name="connsiteX13" fmla="*/ 3544 w 361584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1264"/>
                  <a:gd name="connsiteY0" fmla="*/ 55067 h 128897"/>
                  <a:gd name="connsiteX1" fmla="*/ 40142 w 361264"/>
                  <a:gd name="connsiteY1" fmla="*/ 80638 h 128897"/>
                  <a:gd name="connsiteX2" fmla="*/ 96937 w 361264"/>
                  <a:gd name="connsiteY2" fmla="*/ 78882 h 128897"/>
                  <a:gd name="connsiteX3" fmla="*/ 196950 w 361264"/>
                  <a:gd name="connsiteY3" fmla="*/ 31257 h 128897"/>
                  <a:gd name="connsiteX4" fmla="*/ 287437 w 361264"/>
                  <a:gd name="connsiteY4" fmla="*/ 2682 h 128897"/>
                  <a:gd name="connsiteX5" fmla="*/ 337815 w 361264"/>
                  <a:gd name="connsiteY5" fmla="*/ 7688 h 128897"/>
                  <a:gd name="connsiteX6" fmla="*/ 361254 w 361264"/>
                  <a:gd name="connsiteY6" fmla="*/ 59830 h 128897"/>
                  <a:gd name="connsiteX7" fmla="*/ 335419 w 361264"/>
                  <a:gd name="connsiteY7" fmla="*/ 42540 h 128897"/>
                  <a:gd name="connsiteX8" fmla="*/ 304106 w 361264"/>
                  <a:gd name="connsiteY8" fmla="*/ 47925 h 128897"/>
                  <a:gd name="connsiteX9" fmla="*/ 206475 w 361264"/>
                  <a:gd name="connsiteY9" fmla="*/ 76501 h 128897"/>
                  <a:gd name="connsiteX10" fmla="*/ 111225 w 361264"/>
                  <a:gd name="connsiteY10" fmla="*/ 119363 h 128897"/>
                  <a:gd name="connsiteX11" fmla="*/ 54076 w 361264"/>
                  <a:gd name="connsiteY11" fmla="*/ 128889 h 128897"/>
                  <a:gd name="connsiteX12" fmla="*/ 6450 w 361264"/>
                  <a:gd name="connsiteY12" fmla="*/ 102694 h 128897"/>
                  <a:gd name="connsiteX13" fmla="*/ 4068 w 361264"/>
                  <a:gd name="connsiteY13" fmla="*/ 55067 h 12889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304106 w 372793"/>
                  <a:gd name="connsiteY8" fmla="*/ 47795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5342 w 372793"/>
                  <a:gd name="connsiteY9" fmla="*/ 81024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5440 h 129270"/>
                  <a:gd name="connsiteX1" fmla="*/ 40142 w 372793"/>
                  <a:gd name="connsiteY1" fmla="*/ 81011 h 129270"/>
                  <a:gd name="connsiteX2" fmla="*/ 96937 w 372793"/>
                  <a:gd name="connsiteY2" fmla="*/ 79255 h 129270"/>
                  <a:gd name="connsiteX3" fmla="*/ 195250 w 372793"/>
                  <a:gd name="connsiteY3" fmla="*/ 38610 h 129270"/>
                  <a:gd name="connsiteX4" fmla="*/ 287437 w 372793"/>
                  <a:gd name="connsiteY4" fmla="*/ 3055 h 129270"/>
                  <a:gd name="connsiteX5" fmla="*/ 337815 w 372793"/>
                  <a:gd name="connsiteY5" fmla="*/ 8061 h 129270"/>
                  <a:gd name="connsiteX6" fmla="*/ 372788 w 372793"/>
                  <a:gd name="connsiteY6" fmla="*/ 57577 h 129270"/>
                  <a:gd name="connsiteX7" fmla="*/ 335419 w 372793"/>
                  <a:gd name="connsiteY7" fmla="*/ 42913 h 129270"/>
                  <a:gd name="connsiteX8" fmla="*/ 284205 w 372793"/>
                  <a:gd name="connsiteY8" fmla="*/ 51729 h 129270"/>
                  <a:gd name="connsiteX9" fmla="*/ 205342 w 372793"/>
                  <a:gd name="connsiteY9" fmla="*/ 81527 h 129270"/>
                  <a:gd name="connsiteX10" fmla="*/ 111225 w 372793"/>
                  <a:gd name="connsiteY10" fmla="*/ 119736 h 129270"/>
                  <a:gd name="connsiteX11" fmla="*/ 54076 w 372793"/>
                  <a:gd name="connsiteY11" fmla="*/ 129262 h 129270"/>
                  <a:gd name="connsiteX12" fmla="*/ 6450 w 372793"/>
                  <a:gd name="connsiteY12" fmla="*/ 103067 h 129270"/>
                  <a:gd name="connsiteX13" fmla="*/ 4068 w 372793"/>
                  <a:gd name="connsiteY13" fmla="*/ 55440 h 129270"/>
                  <a:gd name="connsiteX0" fmla="*/ 2065 w 379101"/>
                  <a:gd name="connsiteY0" fmla="*/ 58653 h 129269"/>
                  <a:gd name="connsiteX1" fmla="*/ 46450 w 379101"/>
                  <a:gd name="connsiteY1" fmla="*/ 81011 h 129269"/>
                  <a:gd name="connsiteX2" fmla="*/ 103245 w 379101"/>
                  <a:gd name="connsiteY2" fmla="*/ 79255 h 129269"/>
                  <a:gd name="connsiteX3" fmla="*/ 201558 w 379101"/>
                  <a:gd name="connsiteY3" fmla="*/ 38610 h 129269"/>
                  <a:gd name="connsiteX4" fmla="*/ 293745 w 379101"/>
                  <a:gd name="connsiteY4" fmla="*/ 3055 h 129269"/>
                  <a:gd name="connsiteX5" fmla="*/ 344123 w 379101"/>
                  <a:gd name="connsiteY5" fmla="*/ 8061 h 129269"/>
                  <a:gd name="connsiteX6" fmla="*/ 379096 w 379101"/>
                  <a:gd name="connsiteY6" fmla="*/ 57577 h 129269"/>
                  <a:gd name="connsiteX7" fmla="*/ 341727 w 379101"/>
                  <a:gd name="connsiteY7" fmla="*/ 42913 h 129269"/>
                  <a:gd name="connsiteX8" fmla="*/ 290513 w 379101"/>
                  <a:gd name="connsiteY8" fmla="*/ 51729 h 129269"/>
                  <a:gd name="connsiteX9" fmla="*/ 211650 w 379101"/>
                  <a:gd name="connsiteY9" fmla="*/ 81527 h 129269"/>
                  <a:gd name="connsiteX10" fmla="*/ 117533 w 379101"/>
                  <a:gd name="connsiteY10" fmla="*/ 119736 h 129269"/>
                  <a:gd name="connsiteX11" fmla="*/ 60384 w 379101"/>
                  <a:gd name="connsiteY11" fmla="*/ 129262 h 129269"/>
                  <a:gd name="connsiteX12" fmla="*/ 12758 w 379101"/>
                  <a:gd name="connsiteY12" fmla="*/ 103067 h 129269"/>
                  <a:gd name="connsiteX13" fmla="*/ 2065 w 379101"/>
                  <a:gd name="connsiteY13" fmla="*/ 58653 h 129269"/>
                  <a:gd name="connsiteX0" fmla="*/ 2224 w 379260"/>
                  <a:gd name="connsiteY0" fmla="*/ 58653 h 125495"/>
                  <a:gd name="connsiteX1" fmla="*/ 46609 w 379260"/>
                  <a:gd name="connsiteY1" fmla="*/ 81011 h 125495"/>
                  <a:gd name="connsiteX2" fmla="*/ 103404 w 379260"/>
                  <a:gd name="connsiteY2" fmla="*/ 79255 h 125495"/>
                  <a:gd name="connsiteX3" fmla="*/ 201717 w 379260"/>
                  <a:gd name="connsiteY3" fmla="*/ 38610 h 125495"/>
                  <a:gd name="connsiteX4" fmla="*/ 293904 w 379260"/>
                  <a:gd name="connsiteY4" fmla="*/ 3055 h 125495"/>
                  <a:gd name="connsiteX5" fmla="*/ 344282 w 379260"/>
                  <a:gd name="connsiteY5" fmla="*/ 8061 h 125495"/>
                  <a:gd name="connsiteX6" fmla="*/ 379255 w 379260"/>
                  <a:gd name="connsiteY6" fmla="*/ 57577 h 125495"/>
                  <a:gd name="connsiteX7" fmla="*/ 341886 w 379260"/>
                  <a:gd name="connsiteY7" fmla="*/ 42913 h 125495"/>
                  <a:gd name="connsiteX8" fmla="*/ 290672 w 379260"/>
                  <a:gd name="connsiteY8" fmla="*/ 51729 h 125495"/>
                  <a:gd name="connsiteX9" fmla="*/ 211809 w 379260"/>
                  <a:gd name="connsiteY9" fmla="*/ 81527 h 125495"/>
                  <a:gd name="connsiteX10" fmla="*/ 117692 w 379260"/>
                  <a:gd name="connsiteY10" fmla="*/ 119736 h 125495"/>
                  <a:gd name="connsiteX11" fmla="*/ 66793 w 379260"/>
                  <a:gd name="connsiteY11" fmla="*/ 125486 h 125495"/>
                  <a:gd name="connsiteX12" fmla="*/ 12917 w 379260"/>
                  <a:gd name="connsiteY12" fmla="*/ 103067 h 125495"/>
                  <a:gd name="connsiteX13" fmla="*/ 2224 w 379260"/>
                  <a:gd name="connsiteY13" fmla="*/ 58653 h 125495"/>
                  <a:gd name="connsiteX0" fmla="*/ 998 w 378034"/>
                  <a:gd name="connsiteY0" fmla="*/ 58653 h 125494"/>
                  <a:gd name="connsiteX1" fmla="*/ 45383 w 378034"/>
                  <a:gd name="connsiteY1" fmla="*/ 81011 h 125494"/>
                  <a:gd name="connsiteX2" fmla="*/ 102178 w 378034"/>
                  <a:gd name="connsiteY2" fmla="*/ 79255 h 125494"/>
                  <a:gd name="connsiteX3" fmla="*/ 200491 w 378034"/>
                  <a:gd name="connsiteY3" fmla="*/ 38610 h 125494"/>
                  <a:gd name="connsiteX4" fmla="*/ 292678 w 378034"/>
                  <a:gd name="connsiteY4" fmla="*/ 3055 h 125494"/>
                  <a:gd name="connsiteX5" fmla="*/ 343056 w 378034"/>
                  <a:gd name="connsiteY5" fmla="*/ 8061 h 125494"/>
                  <a:gd name="connsiteX6" fmla="*/ 378029 w 378034"/>
                  <a:gd name="connsiteY6" fmla="*/ 57577 h 125494"/>
                  <a:gd name="connsiteX7" fmla="*/ 340660 w 378034"/>
                  <a:gd name="connsiteY7" fmla="*/ 42913 h 125494"/>
                  <a:gd name="connsiteX8" fmla="*/ 289446 w 378034"/>
                  <a:gd name="connsiteY8" fmla="*/ 51729 h 125494"/>
                  <a:gd name="connsiteX9" fmla="*/ 210583 w 378034"/>
                  <a:gd name="connsiteY9" fmla="*/ 81527 h 125494"/>
                  <a:gd name="connsiteX10" fmla="*/ 116466 w 378034"/>
                  <a:gd name="connsiteY10" fmla="*/ 119736 h 125494"/>
                  <a:gd name="connsiteX11" fmla="*/ 65567 w 378034"/>
                  <a:gd name="connsiteY11" fmla="*/ 125486 h 125494"/>
                  <a:gd name="connsiteX12" fmla="*/ 18617 w 378034"/>
                  <a:gd name="connsiteY12" fmla="*/ 100390 h 125494"/>
                  <a:gd name="connsiteX13" fmla="*/ 998 w 378034"/>
                  <a:gd name="connsiteY13" fmla="*/ 58653 h 125494"/>
                  <a:gd name="connsiteX0" fmla="*/ 1026 w 378062"/>
                  <a:gd name="connsiteY0" fmla="*/ 58653 h 124657"/>
                  <a:gd name="connsiteX1" fmla="*/ 45411 w 378062"/>
                  <a:gd name="connsiteY1" fmla="*/ 81011 h 124657"/>
                  <a:gd name="connsiteX2" fmla="*/ 102206 w 378062"/>
                  <a:gd name="connsiteY2" fmla="*/ 79255 h 124657"/>
                  <a:gd name="connsiteX3" fmla="*/ 200519 w 378062"/>
                  <a:gd name="connsiteY3" fmla="*/ 38610 h 124657"/>
                  <a:gd name="connsiteX4" fmla="*/ 292706 w 378062"/>
                  <a:gd name="connsiteY4" fmla="*/ 3055 h 124657"/>
                  <a:gd name="connsiteX5" fmla="*/ 343084 w 378062"/>
                  <a:gd name="connsiteY5" fmla="*/ 8061 h 124657"/>
                  <a:gd name="connsiteX6" fmla="*/ 378057 w 378062"/>
                  <a:gd name="connsiteY6" fmla="*/ 57577 h 124657"/>
                  <a:gd name="connsiteX7" fmla="*/ 340688 w 378062"/>
                  <a:gd name="connsiteY7" fmla="*/ 42913 h 124657"/>
                  <a:gd name="connsiteX8" fmla="*/ 289474 w 378062"/>
                  <a:gd name="connsiteY8" fmla="*/ 51729 h 124657"/>
                  <a:gd name="connsiteX9" fmla="*/ 210611 w 378062"/>
                  <a:gd name="connsiteY9" fmla="*/ 81527 h 124657"/>
                  <a:gd name="connsiteX10" fmla="*/ 116494 w 378062"/>
                  <a:gd name="connsiteY10" fmla="*/ 119736 h 124657"/>
                  <a:gd name="connsiteX11" fmla="*/ 68365 w 378062"/>
                  <a:gd name="connsiteY11" fmla="*/ 124415 h 124657"/>
                  <a:gd name="connsiteX12" fmla="*/ 18645 w 378062"/>
                  <a:gd name="connsiteY12" fmla="*/ 100390 h 124657"/>
                  <a:gd name="connsiteX13" fmla="*/ 1026 w 378062"/>
                  <a:gd name="connsiteY13" fmla="*/ 58653 h 124657"/>
                  <a:gd name="connsiteX0" fmla="*/ 1023 w 378059"/>
                  <a:gd name="connsiteY0" fmla="*/ 58653 h 124657"/>
                  <a:gd name="connsiteX1" fmla="*/ 45408 w 378059"/>
                  <a:gd name="connsiteY1" fmla="*/ 81011 h 124657"/>
                  <a:gd name="connsiteX2" fmla="*/ 102203 w 378059"/>
                  <a:gd name="connsiteY2" fmla="*/ 79255 h 124657"/>
                  <a:gd name="connsiteX3" fmla="*/ 200516 w 378059"/>
                  <a:gd name="connsiteY3" fmla="*/ 38610 h 124657"/>
                  <a:gd name="connsiteX4" fmla="*/ 292703 w 378059"/>
                  <a:gd name="connsiteY4" fmla="*/ 3055 h 124657"/>
                  <a:gd name="connsiteX5" fmla="*/ 343081 w 378059"/>
                  <a:gd name="connsiteY5" fmla="*/ 8061 h 124657"/>
                  <a:gd name="connsiteX6" fmla="*/ 378054 w 378059"/>
                  <a:gd name="connsiteY6" fmla="*/ 57577 h 124657"/>
                  <a:gd name="connsiteX7" fmla="*/ 340685 w 378059"/>
                  <a:gd name="connsiteY7" fmla="*/ 42913 h 124657"/>
                  <a:gd name="connsiteX8" fmla="*/ 289471 w 378059"/>
                  <a:gd name="connsiteY8" fmla="*/ 51729 h 124657"/>
                  <a:gd name="connsiteX9" fmla="*/ 210608 w 378059"/>
                  <a:gd name="connsiteY9" fmla="*/ 81527 h 124657"/>
                  <a:gd name="connsiteX10" fmla="*/ 116491 w 378059"/>
                  <a:gd name="connsiteY10" fmla="*/ 119736 h 124657"/>
                  <a:gd name="connsiteX11" fmla="*/ 68362 w 378059"/>
                  <a:gd name="connsiteY11" fmla="*/ 124415 h 124657"/>
                  <a:gd name="connsiteX12" fmla="*/ 18676 w 378059"/>
                  <a:gd name="connsiteY12" fmla="*/ 97659 h 124657"/>
                  <a:gd name="connsiteX13" fmla="*/ 1023 w 378059"/>
                  <a:gd name="connsiteY13" fmla="*/ 58653 h 124657"/>
                  <a:gd name="connsiteX0" fmla="*/ 1023 w 378059"/>
                  <a:gd name="connsiteY0" fmla="*/ 58298 h 124302"/>
                  <a:gd name="connsiteX1" fmla="*/ 45408 w 378059"/>
                  <a:gd name="connsiteY1" fmla="*/ 80656 h 124302"/>
                  <a:gd name="connsiteX2" fmla="*/ 102203 w 378059"/>
                  <a:gd name="connsiteY2" fmla="*/ 78900 h 124302"/>
                  <a:gd name="connsiteX3" fmla="*/ 199199 w 378059"/>
                  <a:gd name="connsiteY3" fmla="*/ 33329 h 124302"/>
                  <a:gd name="connsiteX4" fmla="*/ 292703 w 378059"/>
                  <a:gd name="connsiteY4" fmla="*/ 2700 h 124302"/>
                  <a:gd name="connsiteX5" fmla="*/ 343081 w 378059"/>
                  <a:gd name="connsiteY5" fmla="*/ 7706 h 124302"/>
                  <a:gd name="connsiteX6" fmla="*/ 378054 w 378059"/>
                  <a:gd name="connsiteY6" fmla="*/ 57222 h 124302"/>
                  <a:gd name="connsiteX7" fmla="*/ 340685 w 378059"/>
                  <a:gd name="connsiteY7" fmla="*/ 42558 h 124302"/>
                  <a:gd name="connsiteX8" fmla="*/ 289471 w 378059"/>
                  <a:gd name="connsiteY8" fmla="*/ 51374 h 124302"/>
                  <a:gd name="connsiteX9" fmla="*/ 210608 w 378059"/>
                  <a:gd name="connsiteY9" fmla="*/ 81172 h 124302"/>
                  <a:gd name="connsiteX10" fmla="*/ 116491 w 378059"/>
                  <a:gd name="connsiteY10" fmla="*/ 119381 h 124302"/>
                  <a:gd name="connsiteX11" fmla="*/ 68362 w 378059"/>
                  <a:gd name="connsiteY11" fmla="*/ 124060 h 124302"/>
                  <a:gd name="connsiteX12" fmla="*/ 18676 w 378059"/>
                  <a:gd name="connsiteY12" fmla="*/ 97304 h 124302"/>
                  <a:gd name="connsiteX13" fmla="*/ 1023 w 378059"/>
                  <a:gd name="connsiteY13" fmla="*/ 58298 h 124302"/>
                  <a:gd name="connsiteX0" fmla="*/ 1023 w 378060"/>
                  <a:gd name="connsiteY0" fmla="*/ 53110 h 119114"/>
                  <a:gd name="connsiteX1" fmla="*/ 45408 w 378060"/>
                  <a:gd name="connsiteY1" fmla="*/ 75468 h 119114"/>
                  <a:gd name="connsiteX2" fmla="*/ 102203 w 378060"/>
                  <a:gd name="connsiteY2" fmla="*/ 73712 h 119114"/>
                  <a:gd name="connsiteX3" fmla="*/ 199199 w 378060"/>
                  <a:gd name="connsiteY3" fmla="*/ 28141 h 119114"/>
                  <a:gd name="connsiteX4" fmla="*/ 279458 w 378060"/>
                  <a:gd name="connsiteY4" fmla="*/ 9427 h 119114"/>
                  <a:gd name="connsiteX5" fmla="*/ 343081 w 378060"/>
                  <a:gd name="connsiteY5" fmla="*/ 2518 h 119114"/>
                  <a:gd name="connsiteX6" fmla="*/ 378054 w 378060"/>
                  <a:gd name="connsiteY6" fmla="*/ 52034 h 119114"/>
                  <a:gd name="connsiteX7" fmla="*/ 340685 w 378060"/>
                  <a:gd name="connsiteY7" fmla="*/ 37370 h 119114"/>
                  <a:gd name="connsiteX8" fmla="*/ 289471 w 378060"/>
                  <a:gd name="connsiteY8" fmla="*/ 46186 h 119114"/>
                  <a:gd name="connsiteX9" fmla="*/ 210608 w 378060"/>
                  <a:gd name="connsiteY9" fmla="*/ 75984 h 119114"/>
                  <a:gd name="connsiteX10" fmla="*/ 116491 w 378060"/>
                  <a:gd name="connsiteY10" fmla="*/ 114193 h 119114"/>
                  <a:gd name="connsiteX11" fmla="*/ 68362 w 378060"/>
                  <a:gd name="connsiteY11" fmla="*/ 118872 h 119114"/>
                  <a:gd name="connsiteX12" fmla="*/ 18676 w 378060"/>
                  <a:gd name="connsiteY12" fmla="*/ 92116 h 119114"/>
                  <a:gd name="connsiteX13" fmla="*/ 1023 w 378060"/>
                  <a:gd name="connsiteY13" fmla="*/ 53110 h 119114"/>
                  <a:gd name="connsiteX0" fmla="*/ 1023 w 378074"/>
                  <a:gd name="connsiteY0" fmla="*/ 45921 h 111925"/>
                  <a:gd name="connsiteX1" fmla="*/ 45408 w 378074"/>
                  <a:gd name="connsiteY1" fmla="*/ 68279 h 111925"/>
                  <a:gd name="connsiteX2" fmla="*/ 102203 w 378074"/>
                  <a:gd name="connsiteY2" fmla="*/ 66523 h 111925"/>
                  <a:gd name="connsiteX3" fmla="*/ 199199 w 378074"/>
                  <a:gd name="connsiteY3" fmla="*/ 20952 h 111925"/>
                  <a:gd name="connsiteX4" fmla="*/ 279458 w 378074"/>
                  <a:gd name="connsiteY4" fmla="*/ 2238 h 111925"/>
                  <a:gd name="connsiteX5" fmla="*/ 335377 w 378074"/>
                  <a:gd name="connsiteY5" fmla="*/ 5102 h 111925"/>
                  <a:gd name="connsiteX6" fmla="*/ 378054 w 378074"/>
                  <a:gd name="connsiteY6" fmla="*/ 44845 h 111925"/>
                  <a:gd name="connsiteX7" fmla="*/ 340685 w 378074"/>
                  <a:gd name="connsiteY7" fmla="*/ 30181 h 111925"/>
                  <a:gd name="connsiteX8" fmla="*/ 289471 w 378074"/>
                  <a:gd name="connsiteY8" fmla="*/ 38997 h 111925"/>
                  <a:gd name="connsiteX9" fmla="*/ 210608 w 378074"/>
                  <a:gd name="connsiteY9" fmla="*/ 68795 h 111925"/>
                  <a:gd name="connsiteX10" fmla="*/ 116491 w 378074"/>
                  <a:gd name="connsiteY10" fmla="*/ 107004 h 111925"/>
                  <a:gd name="connsiteX11" fmla="*/ 68362 w 378074"/>
                  <a:gd name="connsiteY11" fmla="*/ 111683 h 111925"/>
                  <a:gd name="connsiteX12" fmla="*/ 18676 w 378074"/>
                  <a:gd name="connsiteY12" fmla="*/ 84927 h 111925"/>
                  <a:gd name="connsiteX13" fmla="*/ 1023 w 378074"/>
                  <a:gd name="connsiteY13" fmla="*/ 45921 h 111925"/>
                  <a:gd name="connsiteX0" fmla="*/ 1023 w 378134"/>
                  <a:gd name="connsiteY0" fmla="*/ 44983 h 110987"/>
                  <a:gd name="connsiteX1" fmla="*/ 45408 w 378134"/>
                  <a:gd name="connsiteY1" fmla="*/ 67341 h 110987"/>
                  <a:gd name="connsiteX2" fmla="*/ 102203 w 378134"/>
                  <a:gd name="connsiteY2" fmla="*/ 65585 h 110987"/>
                  <a:gd name="connsiteX3" fmla="*/ 199199 w 378134"/>
                  <a:gd name="connsiteY3" fmla="*/ 20014 h 110987"/>
                  <a:gd name="connsiteX4" fmla="*/ 279458 w 378134"/>
                  <a:gd name="connsiteY4" fmla="*/ 1300 h 110987"/>
                  <a:gd name="connsiteX5" fmla="*/ 329836 w 378134"/>
                  <a:gd name="connsiteY5" fmla="*/ 6306 h 110987"/>
                  <a:gd name="connsiteX6" fmla="*/ 378054 w 378134"/>
                  <a:gd name="connsiteY6" fmla="*/ 43907 h 110987"/>
                  <a:gd name="connsiteX7" fmla="*/ 340685 w 378134"/>
                  <a:gd name="connsiteY7" fmla="*/ 29243 h 110987"/>
                  <a:gd name="connsiteX8" fmla="*/ 289471 w 378134"/>
                  <a:gd name="connsiteY8" fmla="*/ 38059 h 110987"/>
                  <a:gd name="connsiteX9" fmla="*/ 210608 w 378134"/>
                  <a:gd name="connsiteY9" fmla="*/ 67857 h 110987"/>
                  <a:gd name="connsiteX10" fmla="*/ 116491 w 378134"/>
                  <a:gd name="connsiteY10" fmla="*/ 106066 h 110987"/>
                  <a:gd name="connsiteX11" fmla="*/ 68362 w 378134"/>
                  <a:gd name="connsiteY11" fmla="*/ 110745 h 110987"/>
                  <a:gd name="connsiteX12" fmla="*/ 18676 w 378134"/>
                  <a:gd name="connsiteY12" fmla="*/ 83989 h 110987"/>
                  <a:gd name="connsiteX13" fmla="*/ 1023 w 378134"/>
                  <a:gd name="connsiteY13" fmla="*/ 44983 h 110987"/>
                  <a:gd name="connsiteX0" fmla="*/ 1023 w 418224"/>
                  <a:gd name="connsiteY0" fmla="*/ 44566 h 110570"/>
                  <a:gd name="connsiteX1" fmla="*/ 45408 w 418224"/>
                  <a:gd name="connsiteY1" fmla="*/ 66924 h 110570"/>
                  <a:gd name="connsiteX2" fmla="*/ 102203 w 418224"/>
                  <a:gd name="connsiteY2" fmla="*/ 65168 h 110570"/>
                  <a:gd name="connsiteX3" fmla="*/ 199199 w 418224"/>
                  <a:gd name="connsiteY3" fmla="*/ 19597 h 110570"/>
                  <a:gd name="connsiteX4" fmla="*/ 279458 w 418224"/>
                  <a:gd name="connsiteY4" fmla="*/ 883 h 110570"/>
                  <a:gd name="connsiteX5" fmla="*/ 329836 w 418224"/>
                  <a:gd name="connsiteY5" fmla="*/ 5889 h 110570"/>
                  <a:gd name="connsiteX6" fmla="*/ 418190 w 418224"/>
                  <a:gd name="connsiteY6" fmla="*/ 30693 h 110570"/>
                  <a:gd name="connsiteX7" fmla="*/ 340685 w 418224"/>
                  <a:gd name="connsiteY7" fmla="*/ 28826 h 110570"/>
                  <a:gd name="connsiteX8" fmla="*/ 289471 w 418224"/>
                  <a:gd name="connsiteY8" fmla="*/ 37642 h 110570"/>
                  <a:gd name="connsiteX9" fmla="*/ 210608 w 418224"/>
                  <a:gd name="connsiteY9" fmla="*/ 67440 h 110570"/>
                  <a:gd name="connsiteX10" fmla="*/ 116491 w 418224"/>
                  <a:gd name="connsiteY10" fmla="*/ 105649 h 110570"/>
                  <a:gd name="connsiteX11" fmla="*/ 68362 w 418224"/>
                  <a:gd name="connsiteY11" fmla="*/ 110328 h 110570"/>
                  <a:gd name="connsiteX12" fmla="*/ 18676 w 418224"/>
                  <a:gd name="connsiteY12" fmla="*/ 83572 h 110570"/>
                  <a:gd name="connsiteX13" fmla="*/ 1023 w 418224"/>
                  <a:gd name="connsiteY13" fmla="*/ 44566 h 110570"/>
                  <a:gd name="connsiteX0" fmla="*/ 1023 w 418244"/>
                  <a:gd name="connsiteY0" fmla="*/ 44339 h 110343"/>
                  <a:gd name="connsiteX1" fmla="*/ 45408 w 418244"/>
                  <a:gd name="connsiteY1" fmla="*/ 66697 h 110343"/>
                  <a:gd name="connsiteX2" fmla="*/ 102203 w 418244"/>
                  <a:gd name="connsiteY2" fmla="*/ 64941 h 110343"/>
                  <a:gd name="connsiteX3" fmla="*/ 199199 w 418244"/>
                  <a:gd name="connsiteY3" fmla="*/ 19370 h 110343"/>
                  <a:gd name="connsiteX4" fmla="*/ 279458 w 418244"/>
                  <a:gd name="connsiteY4" fmla="*/ 656 h 110343"/>
                  <a:gd name="connsiteX5" fmla="*/ 327065 w 418244"/>
                  <a:gd name="connsiteY5" fmla="*/ 6733 h 110343"/>
                  <a:gd name="connsiteX6" fmla="*/ 418190 w 418244"/>
                  <a:gd name="connsiteY6" fmla="*/ 30466 h 110343"/>
                  <a:gd name="connsiteX7" fmla="*/ 340685 w 418244"/>
                  <a:gd name="connsiteY7" fmla="*/ 28599 h 110343"/>
                  <a:gd name="connsiteX8" fmla="*/ 289471 w 418244"/>
                  <a:gd name="connsiteY8" fmla="*/ 37415 h 110343"/>
                  <a:gd name="connsiteX9" fmla="*/ 210608 w 418244"/>
                  <a:gd name="connsiteY9" fmla="*/ 67213 h 110343"/>
                  <a:gd name="connsiteX10" fmla="*/ 116491 w 418244"/>
                  <a:gd name="connsiteY10" fmla="*/ 105422 h 110343"/>
                  <a:gd name="connsiteX11" fmla="*/ 68362 w 418244"/>
                  <a:gd name="connsiteY11" fmla="*/ 110101 h 110343"/>
                  <a:gd name="connsiteX12" fmla="*/ 18676 w 418244"/>
                  <a:gd name="connsiteY12" fmla="*/ 83345 h 110343"/>
                  <a:gd name="connsiteX13" fmla="*/ 1023 w 418244"/>
                  <a:gd name="connsiteY13" fmla="*/ 44339 h 110343"/>
                  <a:gd name="connsiteX0" fmla="*/ 1023 w 418244"/>
                  <a:gd name="connsiteY0" fmla="*/ 43861 h 109865"/>
                  <a:gd name="connsiteX1" fmla="*/ 45408 w 418244"/>
                  <a:gd name="connsiteY1" fmla="*/ 66219 h 109865"/>
                  <a:gd name="connsiteX2" fmla="*/ 102203 w 418244"/>
                  <a:gd name="connsiteY2" fmla="*/ 64463 h 109865"/>
                  <a:gd name="connsiteX3" fmla="*/ 199199 w 418244"/>
                  <a:gd name="connsiteY3" fmla="*/ 18892 h 109865"/>
                  <a:gd name="connsiteX4" fmla="*/ 278072 w 418244"/>
                  <a:gd name="connsiteY4" fmla="*/ 714 h 109865"/>
                  <a:gd name="connsiteX5" fmla="*/ 327065 w 418244"/>
                  <a:gd name="connsiteY5" fmla="*/ 6255 h 109865"/>
                  <a:gd name="connsiteX6" fmla="*/ 418190 w 418244"/>
                  <a:gd name="connsiteY6" fmla="*/ 29988 h 109865"/>
                  <a:gd name="connsiteX7" fmla="*/ 340685 w 418244"/>
                  <a:gd name="connsiteY7" fmla="*/ 28121 h 109865"/>
                  <a:gd name="connsiteX8" fmla="*/ 289471 w 418244"/>
                  <a:gd name="connsiteY8" fmla="*/ 36937 h 109865"/>
                  <a:gd name="connsiteX9" fmla="*/ 210608 w 418244"/>
                  <a:gd name="connsiteY9" fmla="*/ 66735 h 109865"/>
                  <a:gd name="connsiteX10" fmla="*/ 116491 w 418244"/>
                  <a:gd name="connsiteY10" fmla="*/ 104944 h 109865"/>
                  <a:gd name="connsiteX11" fmla="*/ 68362 w 418244"/>
                  <a:gd name="connsiteY11" fmla="*/ 109623 h 109865"/>
                  <a:gd name="connsiteX12" fmla="*/ 18676 w 418244"/>
                  <a:gd name="connsiteY12" fmla="*/ 82867 h 109865"/>
                  <a:gd name="connsiteX13" fmla="*/ 1023 w 418244"/>
                  <a:gd name="connsiteY13" fmla="*/ 43861 h 109865"/>
                  <a:gd name="connsiteX0" fmla="*/ 1023 w 418244"/>
                  <a:gd name="connsiteY0" fmla="*/ 43972 h 109976"/>
                  <a:gd name="connsiteX1" fmla="*/ 45408 w 418244"/>
                  <a:gd name="connsiteY1" fmla="*/ 66330 h 109976"/>
                  <a:gd name="connsiteX2" fmla="*/ 102203 w 418244"/>
                  <a:gd name="connsiteY2" fmla="*/ 64574 h 109976"/>
                  <a:gd name="connsiteX3" fmla="*/ 198490 w 418244"/>
                  <a:gd name="connsiteY3" fmla="*/ 20636 h 109976"/>
                  <a:gd name="connsiteX4" fmla="*/ 278072 w 418244"/>
                  <a:gd name="connsiteY4" fmla="*/ 825 h 109976"/>
                  <a:gd name="connsiteX5" fmla="*/ 327065 w 418244"/>
                  <a:gd name="connsiteY5" fmla="*/ 6366 h 109976"/>
                  <a:gd name="connsiteX6" fmla="*/ 418190 w 418244"/>
                  <a:gd name="connsiteY6" fmla="*/ 30099 h 109976"/>
                  <a:gd name="connsiteX7" fmla="*/ 340685 w 418244"/>
                  <a:gd name="connsiteY7" fmla="*/ 28232 h 109976"/>
                  <a:gd name="connsiteX8" fmla="*/ 289471 w 418244"/>
                  <a:gd name="connsiteY8" fmla="*/ 37048 h 109976"/>
                  <a:gd name="connsiteX9" fmla="*/ 210608 w 418244"/>
                  <a:gd name="connsiteY9" fmla="*/ 66846 h 109976"/>
                  <a:gd name="connsiteX10" fmla="*/ 116491 w 418244"/>
                  <a:gd name="connsiteY10" fmla="*/ 105055 h 109976"/>
                  <a:gd name="connsiteX11" fmla="*/ 68362 w 418244"/>
                  <a:gd name="connsiteY11" fmla="*/ 109734 h 109976"/>
                  <a:gd name="connsiteX12" fmla="*/ 18676 w 418244"/>
                  <a:gd name="connsiteY12" fmla="*/ 82978 h 109976"/>
                  <a:gd name="connsiteX13" fmla="*/ 1023 w 418244"/>
                  <a:gd name="connsiteY13" fmla="*/ 43972 h 109976"/>
                  <a:gd name="connsiteX0" fmla="*/ 1023 w 418270"/>
                  <a:gd name="connsiteY0" fmla="*/ 43972 h 109976"/>
                  <a:gd name="connsiteX1" fmla="*/ 45408 w 418270"/>
                  <a:gd name="connsiteY1" fmla="*/ 66330 h 109976"/>
                  <a:gd name="connsiteX2" fmla="*/ 102203 w 418270"/>
                  <a:gd name="connsiteY2" fmla="*/ 64574 h 109976"/>
                  <a:gd name="connsiteX3" fmla="*/ 198490 w 418270"/>
                  <a:gd name="connsiteY3" fmla="*/ 20636 h 109976"/>
                  <a:gd name="connsiteX4" fmla="*/ 278072 w 418270"/>
                  <a:gd name="connsiteY4" fmla="*/ 825 h 109976"/>
                  <a:gd name="connsiteX5" fmla="*/ 327065 w 418270"/>
                  <a:gd name="connsiteY5" fmla="*/ 6366 h 109976"/>
                  <a:gd name="connsiteX6" fmla="*/ 418190 w 418270"/>
                  <a:gd name="connsiteY6" fmla="*/ 30099 h 109976"/>
                  <a:gd name="connsiteX7" fmla="*/ 343455 w 418270"/>
                  <a:gd name="connsiteY7" fmla="*/ 27161 h 109976"/>
                  <a:gd name="connsiteX8" fmla="*/ 289471 w 418270"/>
                  <a:gd name="connsiteY8" fmla="*/ 37048 h 109976"/>
                  <a:gd name="connsiteX9" fmla="*/ 210608 w 418270"/>
                  <a:gd name="connsiteY9" fmla="*/ 66846 h 109976"/>
                  <a:gd name="connsiteX10" fmla="*/ 116491 w 418270"/>
                  <a:gd name="connsiteY10" fmla="*/ 105055 h 109976"/>
                  <a:gd name="connsiteX11" fmla="*/ 68362 w 418270"/>
                  <a:gd name="connsiteY11" fmla="*/ 109734 h 109976"/>
                  <a:gd name="connsiteX12" fmla="*/ 18676 w 418270"/>
                  <a:gd name="connsiteY12" fmla="*/ 82978 h 109976"/>
                  <a:gd name="connsiteX13" fmla="*/ 1023 w 418270"/>
                  <a:gd name="connsiteY13" fmla="*/ 43972 h 109976"/>
                  <a:gd name="connsiteX0" fmla="*/ 1023 w 418270"/>
                  <a:gd name="connsiteY0" fmla="*/ 42612 h 108616"/>
                  <a:gd name="connsiteX1" fmla="*/ 45408 w 418270"/>
                  <a:gd name="connsiteY1" fmla="*/ 64970 h 108616"/>
                  <a:gd name="connsiteX2" fmla="*/ 102203 w 418270"/>
                  <a:gd name="connsiteY2" fmla="*/ 63214 h 108616"/>
                  <a:gd name="connsiteX3" fmla="*/ 198490 w 418270"/>
                  <a:gd name="connsiteY3" fmla="*/ 19276 h 108616"/>
                  <a:gd name="connsiteX4" fmla="*/ 273916 w 418270"/>
                  <a:gd name="connsiteY4" fmla="*/ 1071 h 108616"/>
                  <a:gd name="connsiteX5" fmla="*/ 327065 w 418270"/>
                  <a:gd name="connsiteY5" fmla="*/ 5006 h 108616"/>
                  <a:gd name="connsiteX6" fmla="*/ 418190 w 418270"/>
                  <a:gd name="connsiteY6" fmla="*/ 28739 h 108616"/>
                  <a:gd name="connsiteX7" fmla="*/ 343455 w 418270"/>
                  <a:gd name="connsiteY7" fmla="*/ 25801 h 108616"/>
                  <a:gd name="connsiteX8" fmla="*/ 289471 w 418270"/>
                  <a:gd name="connsiteY8" fmla="*/ 35688 h 108616"/>
                  <a:gd name="connsiteX9" fmla="*/ 210608 w 418270"/>
                  <a:gd name="connsiteY9" fmla="*/ 65486 h 108616"/>
                  <a:gd name="connsiteX10" fmla="*/ 116491 w 418270"/>
                  <a:gd name="connsiteY10" fmla="*/ 103695 h 108616"/>
                  <a:gd name="connsiteX11" fmla="*/ 68362 w 418270"/>
                  <a:gd name="connsiteY11" fmla="*/ 108374 h 108616"/>
                  <a:gd name="connsiteX12" fmla="*/ 18676 w 418270"/>
                  <a:gd name="connsiteY12" fmla="*/ 81618 h 108616"/>
                  <a:gd name="connsiteX13" fmla="*/ 1023 w 418270"/>
                  <a:gd name="connsiteY13" fmla="*/ 42612 h 108616"/>
                  <a:gd name="connsiteX0" fmla="*/ 1023 w 418264"/>
                  <a:gd name="connsiteY0" fmla="*/ 42330 h 108334"/>
                  <a:gd name="connsiteX1" fmla="*/ 45408 w 418264"/>
                  <a:gd name="connsiteY1" fmla="*/ 64688 h 108334"/>
                  <a:gd name="connsiteX2" fmla="*/ 102203 w 418264"/>
                  <a:gd name="connsiteY2" fmla="*/ 62932 h 108334"/>
                  <a:gd name="connsiteX3" fmla="*/ 198490 w 418264"/>
                  <a:gd name="connsiteY3" fmla="*/ 18994 h 108334"/>
                  <a:gd name="connsiteX4" fmla="*/ 273916 w 418264"/>
                  <a:gd name="connsiteY4" fmla="*/ 789 h 108334"/>
                  <a:gd name="connsiteX5" fmla="*/ 327741 w 418264"/>
                  <a:gd name="connsiteY5" fmla="*/ 5822 h 108334"/>
                  <a:gd name="connsiteX6" fmla="*/ 418190 w 418264"/>
                  <a:gd name="connsiteY6" fmla="*/ 28457 h 108334"/>
                  <a:gd name="connsiteX7" fmla="*/ 343455 w 418264"/>
                  <a:gd name="connsiteY7" fmla="*/ 25519 h 108334"/>
                  <a:gd name="connsiteX8" fmla="*/ 289471 w 418264"/>
                  <a:gd name="connsiteY8" fmla="*/ 35406 h 108334"/>
                  <a:gd name="connsiteX9" fmla="*/ 210608 w 418264"/>
                  <a:gd name="connsiteY9" fmla="*/ 65204 h 108334"/>
                  <a:gd name="connsiteX10" fmla="*/ 116491 w 418264"/>
                  <a:gd name="connsiteY10" fmla="*/ 103413 h 108334"/>
                  <a:gd name="connsiteX11" fmla="*/ 68362 w 418264"/>
                  <a:gd name="connsiteY11" fmla="*/ 108092 h 108334"/>
                  <a:gd name="connsiteX12" fmla="*/ 18676 w 418264"/>
                  <a:gd name="connsiteY12" fmla="*/ 81336 h 108334"/>
                  <a:gd name="connsiteX13" fmla="*/ 1023 w 418264"/>
                  <a:gd name="connsiteY13" fmla="*/ 42330 h 108334"/>
                  <a:gd name="connsiteX0" fmla="*/ 1067 w 418308"/>
                  <a:gd name="connsiteY0" fmla="*/ 42330 h 107397"/>
                  <a:gd name="connsiteX1" fmla="*/ 45452 w 418308"/>
                  <a:gd name="connsiteY1" fmla="*/ 64688 h 107397"/>
                  <a:gd name="connsiteX2" fmla="*/ 102247 w 418308"/>
                  <a:gd name="connsiteY2" fmla="*/ 62932 h 107397"/>
                  <a:gd name="connsiteX3" fmla="*/ 198534 w 418308"/>
                  <a:gd name="connsiteY3" fmla="*/ 18994 h 107397"/>
                  <a:gd name="connsiteX4" fmla="*/ 273960 w 418308"/>
                  <a:gd name="connsiteY4" fmla="*/ 789 h 107397"/>
                  <a:gd name="connsiteX5" fmla="*/ 327785 w 418308"/>
                  <a:gd name="connsiteY5" fmla="*/ 5822 h 107397"/>
                  <a:gd name="connsiteX6" fmla="*/ 418234 w 418308"/>
                  <a:gd name="connsiteY6" fmla="*/ 28457 h 107397"/>
                  <a:gd name="connsiteX7" fmla="*/ 343499 w 418308"/>
                  <a:gd name="connsiteY7" fmla="*/ 25519 h 107397"/>
                  <a:gd name="connsiteX8" fmla="*/ 289515 w 418308"/>
                  <a:gd name="connsiteY8" fmla="*/ 35406 h 107397"/>
                  <a:gd name="connsiteX9" fmla="*/ 210652 w 418308"/>
                  <a:gd name="connsiteY9" fmla="*/ 65204 h 107397"/>
                  <a:gd name="connsiteX10" fmla="*/ 116535 w 418308"/>
                  <a:gd name="connsiteY10" fmla="*/ 103413 h 107397"/>
                  <a:gd name="connsiteX11" fmla="*/ 72561 w 418308"/>
                  <a:gd name="connsiteY11" fmla="*/ 106485 h 107397"/>
                  <a:gd name="connsiteX12" fmla="*/ 18720 w 418308"/>
                  <a:gd name="connsiteY12" fmla="*/ 81336 h 107397"/>
                  <a:gd name="connsiteX13" fmla="*/ 1067 w 418308"/>
                  <a:gd name="connsiteY13" fmla="*/ 42330 h 107397"/>
                  <a:gd name="connsiteX0" fmla="*/ 1114 w 418355"/>
                  <a:gd name="connsiteY0" fmla="*/ 42330 h 110347"/>
                  <a:gd name="connsiteX1" fmla="*/ 45499 w 418355"/>
                  <a:gd name="connsiteY1" fmla="*/ 64688 h 110347"/>
                  <a:gd name="connsiteX2" fmla="*/ 102294 w 418355"/>
                  <a:gd name="connsiteY2" fmla="*/ 62932 h 110347"/>
                  <a:gd name="connsiteX3" fmla="*/ 198581 w 418355"/>
                  <a:gd name="connsiteY3" fmla="*/ 18994 h 110347"/>
                  <a:gd name="connsiteX4" fmla="*/ 274007 w 418355"/>
                  <a:gd name="connsiteY4" fmla="*/ 789 h 110347"/>
                  <a:gd name="connsiteX5" fmla="*/ 327832 w 418355"/>
                  <a:gd name="connsiteY5" fmla="*/ 5822 h 110347"/>
                  <a:gd name="connsiteX6" fmla="*/ 418281 w 418355"/>
                  <a:gd name="connsiteY6" fmla="*/ 28457 h 110347"/>
                  <a:gd name="connsiteX7" fmla="*/ 343546 w 418355"/>
                  <a:gd name="connsiteY7" fmla="*/ 25519 h 110347"/>
                  <a:gd name="connsiteX8" fmla="*/ 289562 w 418355"/>
                  <a:gd name="connsiteY8" fmla="*/ 35406 h 110347"/>
                  <a:gd name="connsiteX9" fmla="*/ 210699 w 418355"/>
                  <a:gd name="connsiteY9" fmla="*/ 65204 h 110347"/>
                  <a:gd name="connsiteX10" fmla="*/ 116582 w 418355"/>
                  <a:gd name="connsiteY10" fmla="*/ 103413 h 110347"/>
                  <a:gd name="connsiteX11" fmla="*/ 76696 w 418355"/>
                  <a:gd name="connsiteY11" fmla="*/ 110341 h 110347"/>
                  <a:gd name="connsiteX12" fmla="*/ 18767 w 418355"/>
                  <a:gd name="connsiteY12" fmla="*/ 81336 h 110347"/>
                  <a:gd name="connsiteX13" fmla="*/ 1114 w 418355"/>
                  <a:gd name="connsiteY13" fmla="*/ 42330 h 110347"/>
                  <a:gd name="connsiteX0" fmla="*/ 957 w 420969"/>
                  <a:gd name="connsiteY0" fmla="*/ 43401 h 110347"/>
                  <a:gd name="connsiteX1" fmla="*/ 48113 w 420969"/>
                  <a:gd name="connsiteY1" fmla="*/ 64688 h 110347"/>
                  <a:gd name="connsiteX2" fmla="*/ 104908 w 420969"/>
                  <a:gd name="connsiteY2" fmla="*/ 62932 h 110347"/>
                  <a:gd name="connsiteX3" fmla="*/ 201195 w 420969"/>
                  <a:gd name="connsiteY3" fmla="*/ 18994 h 110347"/>
                  <a:gd name="connsiteX4" fmla="*/ 276621 w 420969"/>
                  <a:gd name="connsiteY4" fmla="*/ 789 h 110347"/>
                  <a:gd name="connsiteX5" fmla="*/ 330446 w 420969"/>
                  <a:gd name="connsiteY5" fmla="*/ 5822 h 110347"/>
                  <a:gd name="connsiteX6" fmla="*/ 420895 w 420969"/>
                  <a:gd name="connsiteY6" fmla="*/ 28457 h 110347"/>
                  <a:gd name="connsiteX7" fmla="*/ 346160 w 420969"/>
                  <a:gd name="connsiteY7" fmla="*/ 25519 h 110347"/>
                  <a:gd name="connsiteX8" fmla="*/ 292176 w 420969"/>
                  <a:gd name="connsiteY8" fmla="*/ 35406 h 110347"/>
                  <a:gd name="connsiteX9" fmla="*/ 213313 w 420969"/>
                  <a:gd name="connsiteY9" fmla="*/ 65204 h 110347"/>
                  <a:gd name="connsiteX10" fmla="*/ 119196 w 420969"/>
                  <a:gd name="connsiteY10" fmla="*/ 103413 h 110347"/>
                  <a:gd name="connsiteX11" fmla="*/ 79310 w 420969"/>
                  <a:gd name="connsiteY11" fmla="*/ 110341 h 110347"/>
                  <a:gd name="connsiteX12" fmla="*/ 21381 w 420969"/>
                  <a:gd name="connsiteY12" fmla="*/ 81336 h 110347"/>
                  <a:gd name="connsiteX13" fmla="*/ 957 w 420969"/>
                  <a:gd name="connsiteY13" fmla="*/ 43401 h 110347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176 w 421956"/>
                  <a:gd name="connsiteY9" fmla="*/ 35406 h 110347"/>
                  <a:gd name="connsiteX10" fmla="*/ 213313 w 421956"/>
                  <a:gd name="connsiteY10" fmla="*/ 65204 h 110347"/>
                  <a:gd name="connsiteX11" fmla="*/ 119196 w 421956"/>
                  <a:gd name="connsiteY11" fmla="*/ 103413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931 w 421956"/>
                  <a:gd name="connsiteY9" fmla="*/ 38689 h 110347"/>
                  <a:gd name="connsiteX10" fmla="*/ 213313 w 421956"/>
                  <a:gd name="connsiteY10" fmla="*/ 65204 h 110347"/>
                  <a:gd name="connsiteX11" fmla="*/ 119196 w 421956"/>
                  <a:gd name="connsiteY11" fmla="*/ 103413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931 w 421956"/>
                  <a:gd name="connsiteY9" fmla="*/ 38689 h 110347"/>
                  <a:gd name="connsiteX10" fmla="*/ 214068 w 421956"/>
                  <a:gd name="connsiteY10" fmla="*/ 68487 h 110347"/>
                  <a:gd name="connsiteX11" fmla="*/ 119196 w 421956"/>
                  <a:gd name="connsiteY11" fmla="*/ 103413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57 w 421956"/>
                  <a:gd name="connsiteY0" fmla="*/ 43401 h 110434"/>
                  <a:gd name="connsiteX1" fmla="*/ 48113 w 421956"/>
                  <a:gd name="connsiteY1" fmla="*/ 64688 h 110434"/>
                  <a:gd name="connsiteX2" fmla="*/ 104908 w 421956"/>
                  <a:gd name="connsiteY2" fmla="*/ 62932 h 110434"/>
                  <a:gd name="connsiteX3" fmla="*/ 201195 w 421956"/>
                  <a:gd name="connsiteY3" fmla="*/ 18994 h 110434"/>
                  <a:gd name="connsiteX4" fmla="*/ 276621 w 421956"/>
                  <a:gd name="connsiteY4" fmla="*/ 789 h 110434"/>
                  <a:gd name="connsiteX5" fmla="*/ 330446 w 421956"/>
                  <a:gd name="connsiteY5" fmla="*/ 5822 h 110434"/>
                  <a:gd name="connsiteX6" fmla="*/ 420895 w 421956"/>
                  <a:gd name="connsiteY6" fmla="*/ 28457 h 110434"/>
                  <a:gd name="connsiteX7" fmla="*/ 377885 w 421956"/>
                  <a:gd name="connsiteY7" fmla="*/ 26103 h 110434"/>
                  <a:gd name="connsiteX8" fmla="*/ 346160 w 421956"/>
                  <a:gd name="connsiteY8" fmla="*/ 25519 h 110434"/>
                  <a:gd name="connsiteX9" fmla="*/ 292931 w 421956"/>
                  <a:gd name="connsiteY9" fmla="*/ 38689 h 110434"/>
                  <a:gd name="connsiteX10" fmla="*/ 214068 w 421956"/>
                  <a:gd name="connsiteY10" fmla="*/ 68487 h 110434"/>
                  <a:gd name="connsiteX11" fmla="*/ 125591 w 421956"/>
                  <a:gd name="connsiteY11" fmla="*/ 105374 h 110434"/>
                  <a:gd name="connsiteX12" fmla="*/ 79310 w 421956"/>
                  <a:gd name="connsiteY12" fmla="*/ 110341 h 110434"/>
                  <a:gd name="connsiteX13" fmla="*/ 21381 w 421956"/>
                  <a:gd name="connsiteY13" fmla="*/ 81336 h 110434"/>
                  <a:gd name="connsiteX14" fmla="*/ 957 w 421956"/>
                  <a:gd name="connsiteY14" fmla="*/ 43401 h 110434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931 w 421956"/>
                  <a:gd name="connsiteY9" fmla="*/ 38689 h 110347"/>
                  <a:gd name="connsiteX10" fmla="*/ 215288 w 421956"/>
                  <a:gd name="connsiteY10" fmla="*/ 70692 h 110347"/>
                  <a:gd name="connsiteX11" fmla="*/ 125591 w 421956"/>
                  <a:gd name="connsiteY11" fmla="*/ 105374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12 w 421911"/>
                  <a:gd name="connsiteY0" fmla="*/ 43401 h 112402"/>
                  <a:gd name="connsiteX1" fmla="*/ 48068 w 421911"/>
                  <a:gd name="connsiteY1" fmla="*/ 64688 h 112402"/>
                  <a:gd name="connsiteX2" fmla="*/ 104863 w 421911"/>
                  <a:gd name="connsiteY2" fmla="*/ 62932 h 112402"/>
                  <a:gd name="connsiteX3" fmla="*/ 201150 w 421911"/>
                  <a:gd name="connsiteY3" fmla="*/ 18994 h 112402"/>
                  <a:gd name="connsiteX4" fmla="*/ 276576 w 421911"/>
                  <a:gd name="connsiteY4" fmla="*/ 789 h 112402"/>
                  <a:gd name="connsiteX5" fmla="*/ 330401 w 421911"/>
                  <a:gd name="connsiteY5" fmla="*/ 5822 h 112402"/>
                  <a:gd name="connsiteX6" fmla="*/ 420850 w 421911"/>
                  <a:gd name="connsiteY6" fmla="*/ 28457 h 112402"/>
                  <a:gd name="connsiteX7" fmla="*/ 377840 w 421911"/>
                  <a:gd name="connsiteY7" fmla="*/ 26103 h 112402"/>
                  <a:gd name="connsiteX8" fmla="*/ 346115 w 421911"/>
                  <a:gd name="connsiteY8" fmla="*/ 25519 h 112402"/>
                  <a:gd name="connsiteX9" fmla="*/ 292886 w 421911"/>
                  <a:gd name="connsiteY9" fmla="*/ 38689 h 112402"/>
                  <a:gd name="connsiteX10" fmla="*/ 215243 w 421911"/>
                  <a:gd name="connsiteY10" fmla="*/ 70692 h 112402"/>
                  <a:gd name="connsiteX11" fmla="*/ 125546 w 421911"/>
                  <a:gd name="connsiteY11" fmla="*/ 105374 h 112402"/>
                  <a:gd name="connsiteX12" fmla="*/ 74031 w 421911"/>
                  <a:gd name="connsiteY12" fmla="*/ 112397 h 112402"/>
                  <a:gd name="connsiteX13" fmla="*/ 21336 w 421911"/>
                  <a:gd name="connsiteY13" fmla="*/ 81336 h 112402"/>
                  <a:gd name="connsiteX14" fmla="*/ 912 w 421911"/>
                  <a:gd name="connsiteY14" fmla="*/ 43401 h 112402"/>
                  <a:gd name="connsiteX0" fmla="*/ 838 w 423582"/>
                  <a:gd name="connsiteY0" fmla="*/ 44087 h 112402"/>
                  <a:gd name="connsiteX1" fmla="*/ 49739 w 423582"/>
                  <a:gd name="connsiteY1" fmla="*/ 64688 h 112402"/>
                  <a:gd name="connsiteX2" fmla="*/ 106534 w 423582"/>
                  <a:gd name="connsiteY2" fmla="*/ 62932 h 112402"/>
                  <a:gd name="connsiteX3" fmla="*/ 202821 w 423582"/>
                  <a:gd name="connsiteY3" fmla="*/ 18994 h 112402"/>
                  <a:gd name="connsiteX4" fmla="*/ 278247 w 423582"/>
                  <a:gd name="connsiteY4" fmla="*/ 789 h 112402"/>
                  <a:gd name="connsiteX5" fmla="*/ 332072 w 423582"/>
                  <a:gd name="connsiteY5" fmla="*/ 5822 h 112402"/>
                  <a:gd name="connsiteX6" fmla="*/ 422521 w 423582"/>
                  <a:gd name="connsiteY6" fmla="*/ 28457 h 112402"/>
                  <a:gd name="connsiteX7" fmla="*/ 379511 w 423582"/>
                  <a:gd name="connsiteY7" fmla="*/ 26103 h 112402"/>
                  <a:gd name="connsiteX8" fmla="*/ 347786 w 423582"/>
                  <a:gd name="connsiteY8" fmla="*/ 25519 h 112402"/>
                  <a:gd name="connsiteX9" fmla="*/ 294557 w 423582"/>
                  <a:gd name="connsiteY9" fmla="*/ 38689 h 112402"/>
                  <a:gd name="connsiteX10" fmla="*/ 216914 w 423582"/>
                  <a:gd name="connsiteY10" fmla="*/ 70692 h 112402"/>
                  <a:gd name="connsiteX11" fmla="*/ 127217 w 423582"/>
                  <a:gd name="connsiteY11" fmla="*/ 105374 h 112402"/>
                  <a:gd name="connsiteX12" fmla="*/ 75702 w 423582"/>
                  <a:gd name="connsiteY12" fmla="*/ 112397 h 112402"/>
                  <a:gd name="connsiteX13" fmla="*/ 23007 w 423582"/>
                  <a:gd name="connsiteY13" fmla="*/ 81336 h 112402"/>
                  <a:gd name="connsiteX14" fmla="*/ 838 w 423582"/>
                  <a:gd name="connsiteY14" fmla="*/ 44087 h 112402"/>
                  <a:gd name="connsiteX0" fmla="*/ 739 w 423483"/>
                  <a:gd name="connsiteY0" fmla="*/ 44087 h 112402"/>
                  <a:gd name="connsiteX1" fmla="*/ 47543 w 423483"/>
                  <a:gd name="connsiteY1" fmla="*/ 76250 h 112402"/>
                  <a:gd name="connsiteX2" fmla="*/ 106435 w 423483"/>
                  <a:gd name="connsiteY2" fmla="*/ 62932 h 112402"/>
                  <a:gd name="connsiteX3" fmla="*/ 202722 w 423483"/>
                  <a:gd name="connsiteY3" fmla="*/ 18994 h 112402"/>
                  <a:gd name="connsiteX4" fmla="*/ 278148 w 423483"/>
                  <a:gd name="connsiteY4" fmla="*/ 789 h 112402"/>
                  <a:gd name="connsiteX5" fmla="*/ 331973 w 423483"/>
                  <a:gd name="connsiteY5" fmla="*/ 5822 h 112402"/>
                  <a:gd name="connsiteX6" fmla="*/ 422422 w 423483"/>
                  <a:gd name="connsiteY6" fmla="*/ 28457 h 112402"/>
                  <a:gd name="connsiteX7" fmla="*/ 379412 w 423483"/>
                  <a:gd name="connsiteY7" fmla="*/ 26103 h 112402"/>
                  <a:gd name="connsiteX8" fmla="*/ 347687 w 423483"/>
                  <a:gd name="connsiteY8" fmla="*/ 25519 h 112402"/>
                  <a:gd name="connsiteX9" fmla="*/ 294458 w 423483"/>
                  <a:gd name="connsiteY9" fmla="*/ 38689 h 112402"/>
                  <a:gd name="connsiteX10" fmla="*/ 216815 w 423483"/>
                  <a:gd name="connsiteY10" fmla="*/ 70692 h 112402"/>
                  <a:gd name="connsiteX11" fmla="*/ 127118 w 423483"/>
                  <a:gd name="connsiteY11" fmla="*/ 105374 h 112402"/>
                  <a:gd name="connsiteX12" fmla="*/ 75603 w 423483"/>
                  <a:gd name="connsiteY12" fmla="*/ 112397 h 112402"/>
                  <a:gd name="connsiteX13" fmla="*/ 22908 w 423483"/>
                  <a:gd name="connsiteY13" fmla="*/ 81336 h 112402"/>
                  <a:gd name="connsiteX14" fmla="*/ 739 w 423483"/>
                  <a:gd name="connsiteY14" fmla="*/ 44087 h 112402"/>
                  <a:gd name="connsiteX0" fmla="*/ 13 w 422757"/>
                  <a:gd name="connsiteY0" fmla="*/ 44087 h 112402"/>
                  <a:gd name="connsiteX1" fmla="*/ 19444 w 422757"/>
                  <a:gd name="connsiteY1" fmla="*/ 66127 h 112402"/>
                  <a:gd name="connsiteX2" fmla="*/ 46817 w 422757"/>
                  <a:gd name="connsiteY2" fmla="*/ 76250 h 112402"/>
                  <a:gd name="connsiteX3" fmla="*/ 105709 w 422757"/>
                  <a:gd name="connsiteY3" fmla="*/ 62932 h 112402"/>
                  <a:gd name="connsiteX4" fmla="*/ 201996 w 422757"/>
                  <a:gd name="connsiteY4" fmla="*/ 18994 h 112402"/>
                  <a:gd name="connsiteX5" fmla="*/ 277422 w 422757"/>
                  <a:gd name="connsiteY5" fmla="*/ 789 h 112402"/>
                  <a:gd name="connsiteX6" fmla="*/ 331247 w 422757"/>
                  <a:gd name="connsiteY6" fmla="*/ 5822 h 112402"/>
                  <a:gd name="connsiteX7" fmla="*/ 421696 w 422757"/>
                  <a:gd name="connsiteY7" fmla="*/ 28457 h 112402"/>
                  <a:gd name="connsiteX8" fmla="*/ 378686 w 422757"/>
                  <a:gd name="connsiteY8" fmla="*/ 26103 h 112402"/>
                  <a:gd name="connsiteX9" fmla="*/ 346961 w 422757"/>
                  <a:gd name="connsiteY9" fmla="*/ 25519 h 112402"/>
                  <a:gd name="connsiteX10" fmla="*/ 293732 w 422757"/>
                  <a:gd name="connsiteY10" fmla="*/ 38689 h 112402"/>
                  <a:gd name="connsiteX11" fmla="*/ 216089 w 422757"/>
                  <a:gd name="connsiteY11" fmla="*/ 70692 h 112402"/>
                  <a:gd name="connsiteX12" fmla="*/ 126392 w 422757"/>
                  <a:gd name="connsiteY12" fmla="*/ 105374 h 112402"/>
                  <a:gd name="connsiteX13" fmla="*/ 74877 w 422757"/>
                  <a:gd name="connsiteY13" fmla="*/ 112397 h 112402"/>
                  <a:gd name="connsiteX14" fmla="*/ 22182 w 422757"/>
                  <a:gd name="connsiteY14" fmla="*/ 81336 h 112402"/>
                  <a:gd name="connsiteX15" fmla="*/ 13 w 422757"/>
                  <a:gd name="connsiteY15" fmla="*/ 44087 h 112402"/>
                  <a:gd name="connsiteX0" fmla="*/ 11 w 423687"/>
                  <a:gd name="connsiteY0" fmla="*/ 46242 h 112402"/>
                  <a:gd name="connsiteX1" fmla="*/ 20374 w 423687"/>
                  <a:gd name="connsiteY1" fmla="*/ 66127 h 112402"/>
                  <a:gd name="connsiteX2" fmla="*/ 47747 w 423687"/>
                  <a:gd name="connsiteY2" fmla="*/ 76250 h 112402"/>
                  <a:gd name="connsiteX3" fmla="*/ 106639 w 423687"/>
                  <a:gd name="connsiteY3" fmla="*/ 62932 h 112402"/>
                  <a:gd name="connsiteX4" fmla="*/ 202926 w 423687"/>
                  <a:gd name="connsiteY4" fmla="*/ 18994 h 112402"/>
                  <a:gd name="connsiteX5" fmla="*/ 278352 w 423687"/>
                  <a:gd name="connsiteY5" fmla="*/ 789 h 112402"/>
                  <a:gd name="connsiteX6" fmla="*/ 332177 w 423687"/>
                  <a:gd name="connsiteY6" fmla="*/ 5822 h 112402"/>
                  <a:gd name="connsiteX7" fmla="*/ 422626 w 423687"/>
                  <a:gd name="connsiteY7" fmla="*/ 28457 h 112402"/>
                  <a:gd name="connsiteX8" fmla="*/ 379616 w 423687"/>
                  <a:gd name="connsiteY8" fmla="*/ 26103 h 112402"/>
                  <a:gd name="connsiteX9" fmla="*/ 347891 w 423687"/>
                  <a:gd name="connsiteY9" fmla="*/ 25519 h 112402"/>
                  <a:gd name="connsiteX10" fmla="*/ 294662 w 423687"/>
                  <a:gd name="connsiteY10" fmla="*/ 38689 h 112402"/>
                  <a:gd name="connsiteX11" fmla="*/ 217019 w 423687"/>
                  <a:gd name="connsiteY11" fmla="*/ 70692 h 112402"/>
                  <a:gd name="connsiteX12" fmla="*/ 127322 w 423687"/>
                  <a:gd name="connsiteY12" fmla="*/ 105374 h 112402"/>
                  <a:gd name="connsiteX13" fmla="*/ 75807 w 423687"/>
                  <a:gd name="connsiteY13" fmla="*/ 112397 h 112402"/>
                  <a:gd name="connsiteX14" fmla="*/ 23112 w 423687"/>
                  <a:gd name="connsiteY14" fmla="*/ 81336 h 112402"/>
                  <a:gd name="connsiteX15" fmla="*/ 11 w 423687"/>
                  <a:gd name="connsiteY15" fmla="*/ 46242 h 112402"/>
                  <a:gd name="connsiteX0" fmla="*/ 11 w 423687"/>
                  <a:gd name="connsiteY0" fmla="*/ 46242 h 111716"/>
                  <a:gd name="connsiteX1" fmla="*/ 20374 w 423687"/>
                  <a:gd name="connsiteY1" fmla="*/ 66127 h 111716"/>
                  <a:gd name="connsiteX2" fmla="*/ 47747 w 423687"/>
                  <a:gd name="connsiteY2" fmla="*/ 76250 h 111716"/>
                  <a:gd name="connsiteX3" fmla="*/ 106639 w 423687"/>
                  <a:gd name="connsiteY3" fmla="*/ 62932 h 111716"/>
                  <a:gd name="connsiteX4" fmla="*/ 202926 w 423687"/>
                  <a:gd name="connsiteY4" fmla="*/ 18994 h 111716"/>
                  <a:gd name="connsiteX5" fmla="*/ 278352 w 423687"/>
                  <a:gd name="connsiteY5" fmla="*/ 789 h 111716"/>
                  <a:gd name="connsiteX6" fmla="*/ 332177 w 423687"/>
                  <a:gd name="connsiteY6" fmla="*/ 5822 h 111716"/>
                  <a:gd name="connsiteX7" fmla="*/ 422626 w 423687"/>
                  <a:gd name="connsiteY7" fmla="*/ 28457 h 111716"/>
                  <a:gd name="connsiteX8" fmla="*/ 379616 w 423687"/>
                  <a:gd name="connsiteY8" fmla="*/ 26103 h 111716"/>
                  <a:gd name="connsiteX9" fmla="*/ 347891 w 423687"/>
                  <a:gd name="connsiteY9" fmla="*/ 25519 h 111716"/>
                  <a:gd name="connsiteX10" fmla="*/ 294662 w 423687"/>
                  <a:gd name="connsiteY10" fmla="*/ 38689 h 111716"/>
                  <a:gd name="connsiteX11" fmla="*/ 217019 w 423687"/>
                  <a:gd name="connsiteY11" fmla="*/ 70692 h 111716"/>
                  <a:gd name="connsiteX12" fmla="*/ 127322 w 423687"/>
                  <a:gd name="connsiteY12" fmla="*/ 105374 h 111716"/>
                  <a:gd name="connsiteX13" fmla="*/ 77551 w 423687"/>
                  <a:gd name="connsiteY13" fmla="*/ 111711 h 111716"/>
                  <a:gd name="connsiteX14" fmla="*/ 23112 w 423687"/>
                  <a:gd name="connsiteY14" fmla="*/ 81336 h 111716"/>
                  <a:gd name="connsiteX15" fmla="*/ 11 w 423687"/>
                  <a:gd name="connsiteY15" fmla="*/ 46242 h 111716"/>
                  <a:gd name="connsiteX0" fmla="*/ 11 w 423687"/>
                  <a:gd name="connsiteY0" fmla="*/ 46242 h 111716"/>
                  <a:gd name="connsiteX1" fmla="*/ 20374 w 423687"/>
                  <a:gd name="connsiteY1" fmla="*/ 66127 h 111716"/>
                  <a:gd name="connsiteX2" fmla="*/ 47747 w 423687"/>
                  <a:gd name="connsiteY2" fmla="*/ 76250 h 111716"/>
                  <a:gd name="connsiteX3" fmla="*/ 106639 w 423687"/>
                  <a:gd name="connsiteY3" fmla="*/ 62932 h 111716"/>
                  <a:gd name="connsiteX4" fmla="*/ 202926 w 423687"/>
                  <a:gd name="connsiteY4" fmla="*/ 18994 h 111716"/>
                  <a:gd name="connsiteX5" fmla="*/ 278352 w 423687"/>
                  <a:gd name="connsiteY5" fmla="*/ 789 h 111716"/>
                  <a:gd name="connsiteX6" fmla="*/ 332177 w 423687"/>
                  <a:gd name="connsiteY6" fmla="*/ 5822 h 111716"/>
                  <a:gd name="connsiteX7" fmla="*/ 422626 w 423687"/>
                  <a:gd name="connsiteY7" fmla="*/ 28457 h 111716"/>
                  <a:gd name="connsiteX8" fmla="*/ 379616 w 423687"/>
                  <a:gd name="connsiteY8" fmla="*/ 26103 h 111716"/>
                  <a:gd name="connsiteX9" fmla="*/ 347891 w 423687"/>
                  <a:gd name="connsiteY9" fmla="*/ 25519 h 111716"/>
                  <a:gd name="connsiteX10" fmla="*/ 294662 w 423687"/>
                  <a:gd name="connsiteY10" fmla="*/ 38689 h 111716"/>
                  <a:gd name="connsiteX11" fmla="*/ 217019 w 423687"/>
                  <a:gd name="connsiteY11" fmla="*/ 70692 h 111716"/>
                  <a:gd name="connsiteX12" fmla="*/ 128253 w 423687"/>
                  <a:gd name="connsiteY12" fmla="*/ 103219 h 111716"/>
                  <a:gd name="connsiteX13" fmla="*/ 77551 w 423687"/>
                  <a:gd name="connsiteY13" fmla="*/ 111711 h 111716"/>
                  <a:gd name="connsiteX14" fmla="*/ 23112 w 423687"/>
                  <a:gd name="connsiteY14" fmla="*/ 81336 h 111716"/>
                  <a:gd name="connsiteX15" fmla="*/ 11 w 423687"/>
                  <a:gd name="connsiteY15" fmla="*/ 46242 h 111716"/>
                  <a:gd name="connsiteX0" fmla="*/ 11 w 423687"/>
                  <a:gd name="connsiteY0" fmla="*/ 46242 h 111716"/>
                  <a:gd name="connsiteX1" fmla="*/ 20374 w 423687"/>
                  <a:gd name="connsiteY1" fmla="*/ 66127 h 111716"/>
                  <a:gd name="connsiteX2" fmla="*/ 47747 w 423687"/>
                  <a:gd name="connsiteY2" fmla="*/ 76250 h 111716"/>
                  <a:gd name="connsiteX3" fmla="*/ 106639 w 423687"/>
                  <a:gd name="connsiteY3" fmla="*/ 62932 h 111716"/>
                  <a:gd name="connsiteX4" fmla="*/ 202926 w 423687"/>
                  <a:gd name="connsiteY4" fmla="*/ 18994 h 111716"/>
                  <a:gd name="connsiteX5" fmla="*/ 278352 w 423687"/>
                  <a:gd name="connsiteY5" fmla="*/ 789 h 111716"/>
                  <a:gd name="connsiteX6" fmla="*/ 332177 w 423687"/>
                  <a:gd name="connsiteY6" fmla="*/ 5822 h 111716"/>
                  <a:gd name="connsiteX7" fmla="*/ 422626 w 423687"/>
                  <a:gd name="connsiteY7" fmla="*/ 28457 h 111716"/>
                  <a:gd name="connsiteX8" fmla="*/ 379616 w 423687"/>
                  <a:gd name="connsiteY8" fmla="*/ 26103 h 111716"/>
                  <a:gd name="connsiteX9" fmla="*/ 347500 w 423687"/>
                  <a:gd name="connsiteY9" fmla="*/ 29942 h 111716"/>
                  <a:gd name="connsiteX10" fmla="*/ 294662 w 423687"/>
                  <a:gd name="connsiteY10" fmla="*/ 38689 h 111716"/>
                  <a:gd name="connsiteX11" fmla="*/ 217019 w 423687"/>
                  <a:gd name="connsiteY11" fmla="*/ 70692 h 111716"/>
                  <a:gd name="connsiteX12" fmla="*/ 128253 w 423687"/>
                  <a:gd name="connsiteY12" fmla="*/ 103219 h 111716"/>
                  <a:gd name="connsiteX13" fmla="*/ 77551 w 423687"/>
                  <a:gd name="connsiteY13" fmla="*/ 111711 h 111716"/>
                  <a:gd name="connsiteX14" fmla="*/ 23112 w 423687"/>
                  <a:gd name="connsiteY14" fmla="*/ 81336 h 111716"/>
                  <a:gd name="connsiteX15" fmla="*/ 11 w 423687"/>
                  <a:gd name="connsiteY15" fmla="*/ 46242 h 111716"/>
                  <a:gd name="connsiteX0" fmla="*/ 11 w 423687"/>
                  <a:gd name="connsiteY0" fmla="*/ 46242 h 111716"/>
                  <a:gd name="connsiteX1" fmla="*/ 20374 w 423687"/>
                  <a:gd name="connsiteY1" fmla="*/ 66127 h 111716"/>
                  <a:gd name="connsiteX2" fmla="*/ 47747 w 423687"/>
                  <a:gd name="connsiteY2" fmla="*/ 76250 h 111716"/>
                  <a:gd name="connsiteX3" fmla="*/ 106639 w 423687"/>
                  <a:gd name="connsiteY3" fmla="*/ 62932 h 111716"/>
                  <a:gd name="connsiteX4" fmla="*/ 202926 w 423687"/>
                  <a:gd name="connsiteY4" fmla="*/ 18994 h 111716"/>
                  <a:gd name="connsiteX5" fmla="*/ 278352 w 423687"/>
                  <a:gd name="connsiteY5" fmla="*/ 789 h 111716"/>
                  <a:gd name="connsiteX6" fmla="*/ 332177 w 423687"/>
                  <a:gd name="connsiteY6" fmla="*/ 5822 h 111716"/>
                  <a:gd name="connsiteX7" fmla="*/ 422626 w 423687"/>
                  <a:gd name="connsiteY7" fmla="*/ 28457 h 111716"/>
                  <a:gd name="connsiteX8" fmla="*/ 379616 w 423687"/>
                  <a:gd name="connsiteY8" fmla="*/ 26103 h 111716"/>
                  <a:gd name="connsiteX9" fmla="*/ 347500 w 423687"/>
                  <a:gd name="connsiteY9" fmla="*/ 29942 h 111716"/>
                  <a:gd name="connsiteX10" fmla="*/ 294206 w 423687"/>
                  <a:gd name="connsiteY10" fmla="*/ 43849 h 111716"/>
                  <a:gd name="connsiteX11" fmla="*/ 217019 w 423687"/>
                  <a:gd name="connsiteY11" fmla="*/ 70692 h 111716"/>
                  <a:gd name="connsiteX12" fmla="*/ 128253 w 423687"/>
                  <a:gd name="connsiteY12" fmla="*/ 103219 h 111716"/>
                  <a:gd name="connsiteX13" fmla="*/ 77551 w 423687"/>
                  <a:gd name="connsiteY13" fmla="*/ 111711 h 111716"/>
                  <a:gd name="connsiteX14" fmla="*/ 23112 w 423687"/>
                  <a:gd name="connsiteY14" fmla="*/ 81336 h 111716"/>
                  <a:gd name="connsiteX15" fmla="*/ 11 w 423687"/>
                  <a:gd name="connsiteY15" fmla="*/ 46242 h 111716"/>
                  <a:gd name="connsiteX0" fmla="*/ 11 w 423619"/>
                  <a:gd name="connsiteY0" fmla="*/ 46242 h 111716"/>
                  <a:gd name="connsiteX1" fmla="*/ 20374 w 423619"/>
                  <a:gd name="connsiteY1" fmla="*/ 66127 h 111716"/>
                  <a:gd name="connsiteX2" fmla="*/ 47747 w 423619"/>
                  <a:gd name="connsiteY2" fmla="*/ 76250 h 111716"/>
                  <a:gd name="connsiteX3" fmla="*/ 106639 w 423619"/>
                  <a:gd name="connsiteY3" fmla="*/ 62932 h 111716"/>
                  <a:gd name="connsiteX4" fmla="*/ 202926 w 423619"/>
                  <a:gd name="connsiteY4" fmla="*/ 18994 h 111716"/>
                  <a:gd name="connsiteX5" fmla="*/ 278352 w 423619"/>
                  <a:gd name="connsiteY5" fmla="*/ 789 h 111716"/>
                  <a:gd name="connsiteX6" fmla="*/ 332177 w 423619"/>
                  <a:gd name="connsiteY6" fmla="*/ 5822 h 111716"/>
                  <a:gd name="connsiteX7" fmla="*/ 422626 w 423619"/>
                  <a:gd name="connsiteY7" fmla="*/ 28457 h 111716"/>
                  <a:gd name="connsiteX8" fmla="*/ 378489 w 423619"/>
                  <a:gd name="connsiteY8" fmla="*/ 28263 h 111716"/>
                  <a:gd name="connsiteX9" fmla="*/ 347500 w 423619"/>
                  <a:gd name="connsiteY9" fmla="*/ 29942 h 111716"/>
                  <a:gd name="connsiteX10" fmla="*/ 294206 w 423619"/>
                  <a:gd name="connsiteY10" fmla="*/ 43849 h 111716"/>
                  <a:gd name="connsiteX11" fmla="*/ 217019 w 423619"/>
                  <a:gd name="connsiteY11" fmla="*/ 70692 h 111716"/>
                  <a:gd name="connsiteX12" fmla="*/ 128253 w 423619"/>
                  <a:gd name="connsiteY12" fmla="*/ 103219 h 111716"/>
                  <a:gd name="connsiteX13" fmla="*/ 77551 w 423619"/>
                  <a:gd name="connsiteY13" fmla="*/ 111711 h 111716"/>
                  <a:gd name="connsiteX14" fmla="*/ 23112 w 423619"/>
                  <a:gd name="connsiteY14" fmla="*/ 81336 h 111716"/>
                  <a:gd name="connsiteX15" fmla="*/ 11 w 423619"/>
                  <a:gd name="connsiteY15" fmla="*/ 46242 h 111716"/>
                  <a:gd name="connsiteX0" fmla="*/ 11 w 423619"/>
                  <a:gd name="connsiteY0" fmla="*/ 46242 h 111716"/>
                  <a:gd name="connsiteX1" fmla="*/ 20374 w 423619"/>
                  <a:gd name="connsiteY1" fmla="*/ 66127 h 111716"/>
                  <a:gd name="connsiteX2" fmla="*/ 47747 w 423619"/>
                  <a:gd name="connsiteY2" fmla="*/ 76250 h 111716"/>
                  <a:gd name="connsiteX3" fmla="*/ 106639 w 423619"/>
                  <a:gd name="connsiteY3" fmla="*/ 62932 h 111716"/>
                  <a:gd name="connsiteX4" fmla="*/ 202926 w 423619"/>
                  <a:gd name="connsiteY4" fmla="*/ 18994 h 111716"/>
                  <a:gd name="connsiteX5" fmla="*/ 278352 w 423619"/>
                  <a:gd name="connsiteY5" fmla="*/ 789 h 111716"/>
                  <a:gd name="connsiteX6" fmla="*/ 332177 w 423619"/>
                  <a:gd name="connsiteY6" fmla="*/ 5822 h 111716"/>
                  <a:gd name="connsiteX7" fmla="*/ 422626 w 423619"/>
                  <a:gd name="connsiteY7" fmla="*/ 28457 h 111716"/>
                  <a:gd name="connsiteX8" fmla="*/ 378489 w 423619"/>
                  <a:gd name="connsiteY8" fmla="*/ 28263 h 111716"/>
                  <a:gd name="connsiteX9" fmla="*/ 347305 w 423619"/>
                  <a:gd name="connsiteY9" fmla="*/ 32154 h 111716"/>
                  <a:gd name="connsiteX10" fmla="*/ 294206 w 423619"/>
                  <a:gd name="connsiteY10" fmla="*/ 43849 h 111716"/>
                  <a:gd name="connsiteX11" fmla="*/ 217019 w 423619"/>
                  <a:gd name="connsiteY11" fmla="*/ 70692 h 111716"/>
                  <a:gd name="connsiteX12" fmla="*/ 128253 w 423619"/>
                  <a:gd name="connsiteY12" fmla="*/ 103219 h 111716"/>
                  <a:gd name="connsiteX13" fmla="*/ 77551 w 423619"/>
                  <a:gd name="connsiteY13" fmla="*/ 111711 h 111716"/>
                  <a:gd name="connsiteX14" fmla="*/ 23112 w 423619"/>
                  <a:gd name="connsiteY14" fmla="*/ 81336 h 111716"/>
                  <a:gd name="connsiteX15" fmla="*/ 11 w 423619"/>
                  <a:gd name="connsiteY15" fmla="*/ 46242 h 111716"/>
                  <a:gd name="connsiteX0" fmla="*/ 11 w 423619"/>
                  <a:gd name="connsiteY0" fmla="*/ 46242 h 111716"/>
                  <a:gd name="connsiteX1" fmla="*/ 20374 w 423619"/>
                  <a:gd name="connsiteY1" fmla="*/ 66127 h 111716"/>
                  <a:gd name="connsiteX2" fmla="*/ 47747 w 423619"/>
                  <a:gd name="connsiteY2" fmla="*/ 76250 h 111716"/>
                  <a:gd name="connsiteX3" fmla="*/ 106639 w 423619"/>
                  <a:gd name="connsiteY3" fmla="*/ 62932 h 111716"/>
                  <a:gd name="connsiteX4" fmla="*/ 202926 w 423619"/>
                  <a:gd name="connsiteY4" fmla="*/ 18994 h 111716"/>
                  <a:gd name="connsiteX5" fmla="*/ 278352 w 423619"/>
                  <a:gd name="connsiteY5" fmla="*/ 789 h 111716"/>
                  <a:gd name="connsiteX6" fmla="*/ 332177 w 423619"/>
                  <a:gd name="connsiteY6" fmla="*/ 5822 h 111716"/>
                  <a:gd name="connsiteX7" fmla="*/ 422626 w 423619"/>
                  <a:gd name="connsiteY7" fmla="*/ 28457 h 111716"/>
                  <a:gd name="connsiteX8" fmla="*/ 378489 w 423619"/>
                  <a:gd name="connsiteY8" fmla="*/ 28263 h 111716"/>
                  <a:gd name="connsiteX9" fmla="*/ 347305 w 423619"/>
                  <a:gd name="connsiteY9" fmla="*/ 32154 h 111716"/>
                  <a:gd name="connsiteX10" fmla="*/ 294206 w 423619"/>
                  <a:gd name="connsiteY10" fmla="*/ 43849 h 111716"/>
                  <a:gd name="connsiteX11" fmla="*/ 217019 w 423619"/>
                  <a:gd name="connsiteY11" fmla="*/ 70692 h 111716"/>
                  <a:gd name="connsiteX12" fmla="*/ 128579 w 423619"/>
                  <a:gd name="connsiteY12" fmla="*/ 99533 h 111716"/>
                  <a:gd name="connsiteX13" fmla="*/ 77551 w 423619"/>
                  <a:gd name="connsiteY13" fmla="*/ 111711 h 111716"/>
                  <a:gd name="connsiteX14" fmla="*/ 23112 w 423619"/>
                  <a:gd name="connsiteY14" fmla="*/ 81336 h 111716"/>
                  <a:gd name="connsiteX15" fmla="*/ 11 w 423619"/>
                  <a:gd name="connsiteY15" fmla="*/ 46242 h 111716"/>
                  <a:gd name="connsiteX0" fmla="*/ 11 w 423619"/>
                  <a:gd name="connsiteY0" fmla="*/ 46242 h 104244"/>
                  <a:gd name="connsiteX1" fmla="*/ 20374 w 423619"/>
                  <a:gd name="connsiteY1" fmla="*/ 66127 h 104244"/>
                  <a:gd name="connsiteX2" fmla="*/ 47747 w 423619"/>
                  <a:gd name="connsiteY2" fmla="*/ 76250 h 104244"/>
                  <a:gd name="connsiteX3" fmla="*/ 106639 w 423619"/>
                  <a:gd name="connsiteY3" fmla="*/ 62932 h 104244"/>
                  <a:gd name="connsiteX4" fmla="*/ 202926 w 423619"/>
                  <a:gd name="connsiteY4" fmla="*/ 18994 h 104244"/>
                  <a:gd name="connsiteX5" fmla="*/ 278352 w 423619"/>
                  <a:gd name="connsiteY5" fmla="*/ 789 h 104244"/>
                  <a:gd name="connsiteX6" fmla="*/ 332177 w 423619"/>
                  <a:gd name="connsiteY6" fmla="*/ 5822 h 104244"/>
                  <a:gd name="connsiteX7" fmla="*/ 422626 w 423619"/>
                  <a:gd name="connsiteY7" fmla="*/ 28457 h 104244"/>
                  <a:gd name="connsiteX8" fmla="*/ 378489 w 423619"/>
                  <a:gd name="connsiteY8" fmla="*/ 28263 h 104244"/>
                  <a:gd name="connsiteX9" fmla="*/ 347305 w 423619"/>
                  <a:gd name="connsiteY9" fmla="*/ 32154 h 104244"/>
                  <a:gd name="connsiteX10" fmla="*/ 294206 w 423619"/>
                  <a:gd name="connsiteY10" fmla="*/ 43849 h 104244"/>
                  <a:gd name="connsiteX11" fmla="*/ 217019 w 423619"/>
                  <a:gd name="connsiteY11" fmla="*/ 70692 h 104244"/>
                  <a:gd name="connsiteX12" fmla="*/ 128579 w 423619"/>
                  <a:gd name="connsiteY12" fmla="*/ 99533 h 104244"/>
                  <a:gd name="connsiteX13" fmla="*/ 76339 w 423619"/>
                  <a:gd name="connsiteY13" fmla="*/ 104236 h 104244"/>
                  <a:gd name="connsiteX14" fmla="*/ 23112 w 423619"/>
                  <a:gd name="connsiteY14" fmla="*/ 81336 h 104244"/>
                  <a:gd name="connsiteX15" fmla="*/ 11 w 423619"/>
                  <a:gd name="connsiteY15" fmla="*/ 46242 h 104244"/>
                  <a:gd name="connsiteX0" fmla="*/ 10 w 425006"/>
                  <a:gd name="connsiteY0" fmla="*/ 51351 h 104243"/>
                  <a:gd name="connsiteX1" fmla="*/ 21761 w 425006"/>
                  <a:gd name="connsiteY1" fmla="*/ 66127 h 104243"/>
                  <a:gd name="connsiteX2" fmla="*/ 49134 w 425006"/>
                  <a:gd name="connsiteY2" fmla="*/ 76250 h 104243"/>
                  <a:gd name="connsiteX3" fmla="*/ 108026 w 425006"/>
                  <a:gd name="connsiteY3" fmla="*/ 62932 h 104243"/>
                  <a:gd name="connsiteX4" fmla="*/ 204313 w 425006"/>
                  <a:gd name="connsiteY4" fmla="*/ 18994 h 104243"/>
                  <a:gd name="connsiteX5" fmla="*/ 279739 w 425006"/>
                  <a:gd name="connsiteY5" fmla="*/ 789 h 104243"/>
                  <a:gd name="connsiteX6" fmla="*/ 333564 w 425006"/>
                  <a:gd name="connsiteY6" fmla="*/ 5822 h 104243"/>
                  <a:gd name="connsiteX7" fmla="*/ 424013 w 425006"/>
                  <a:gd name="connsiteY7" fmla="*/ 28457 h 104243"/>
                  <a:gd name="connsiteX8" fmla="*/ 379876 w 425006"/>
                  <a:gd name="connsiteY8" fmla="*/ 28263 h 104243"/>
                  <a:gd name="connsiteX9" fmla="*/ 348692 w 425006"/>
                  <a:gd name="connsiteY9" fmla="*/ 32154 h 104243"/>
                  <a:gd name="connsiteX10" fmla="*/ 295593 w 425006"/>
                  <a:gd name="connsiteY10" fmla="*/ 43849 h 104243"/>
                  <a:gd name="connsiteX11" fmla="*/ 218406 w 425006"/>
                  <a:gd name="connsiteY11" fmla="*/ 70692 h 104243"/>
                  <a:gd name="connsiteX12" fmla="*/ 129966 w 425006"/>
                  <a:gd name="connsiteY12" fmla="*/ 99533 h 104243"/>
                  <a:gd name="connsiteX13" fmla="*/ 77726 w 425006"/>
                  <a:gd name="connsiteY13" fmla="*/ 104236 h 104243"/>
                  <a:gd name="connsiteX14" fmla="*/ 24499 w 425006"/>
                  <a:gd name="connsiteY14" fmla="*/ 81336 h 104243"/>
                  <a:gd name="connsiteX15" fmla="*/ 10 w 425006"/>
                  <a:gd name="connsiteY15" fmla="*/ 51351 h 104243"/>
                  <a:gd name="connsiteX0" fmla="*/ 28 w 425024"/>
                  <a:gd name="connsiteY0" fmla="*/ 51351 h 104244"/>
                  <a:gd name="connsiteX1" fmla="*/ 21779 w 425024"/>
                  <a:gd name="connsiteY1" fmla="*/ 66127 h 104244"/>
                  <a:gd name="connsiteX2" fmla="*/ 49152 w 425024"/>
                  <a:gd name="connsiteY2" fmla="*/ 76250 h 104244"/>
                  <a:gd name="connsiteX3" fmla="*/ 108044 w 425024"/>
                  <a:gd name="connsiteY3" fmla="*/ 62932 h 104244"/>
                  <a:gd name="connsiteX4" fmla="*/ 204331 w 425024"/>
                  <a:gd name="connsiteY4" fmla="*/ 18994 h 104244"/>
                  <a:gd name="connsiteX5" fmla="*/ 279757 w 425024"/>
                  <a:gd name="connsiteY5" fmla="*/ 789 h 104244"/>
                  <a:gd name="connsiteX6" fmla="*/ 333582 w 425024"/>
                  <a:gd name="connsiteY6" fmla="*/ 5822 h 104244"/>
                  <a:gd name="connsiteX7" fmla="*/ 424031 w 425024"/>
                  <a:gd name="connsiteY7" fmla="*/ 28457 h 104244"/>
                  <a:gd name="connsiteX8" fmla="*/ 379894 w 425024"/>
                  <a:gd name="connsiteY8" fmla="*/ 28263 h 104244"/>
                  <a:gd name="connsiteX9" fmla="*/ 348710 w 425024"/>
                  <a:gd name="connsiteY9" fmla="*/ 32154 h 104244"/>
                  <a:gd name="connsiteX10" fmla="*/ 295611 w 425024"/>
                  <a:gd name="connsiteY10" fmla="*/ 43849 h 104244"/>
                  <a:gd name="connsiteX11" fmla="*/ 218424 w 425024"/>
                  <a:gd name="connsiteY11" fmla="*/ 70692 h 104244"/>
                  <a:gd name="connsiteX12" fmla="*/ 129984 w 425024"/>
                  <a:gd name="connsiteY12" fmla="*/ 99533 h 104244"/>
                  <a:gd name="connsiteX13" fmla="*/ 77744 w 425024"/>
                  <a:gd name="connsiteY13" fmla="*/ 104236 h 104244"/>
                  <a:gd name="connsiteX14" fmla="*/ 26380 w 425024"/>
                  <a:gd name="connsiteY14" fmla="*/ 81439 h 104244"/>
                  <a:gd name="connsiteX15" fmla="*/ 28 w 425024"/>
                  <a:gd name="connsiteY15" fmla="*/ 51351 h 104244"/>
                  <a:gd name="connsiteX0" fmla="*/ 28 w 425024"/>
                  <a:gd name="connsiteY0" fmla="*/ 51351 h 104244"/>
                  <a:gd name="connsiteX1" fmla="*/ 21779 w 425024"/>
                  <a:gd name="connsiteY1" fmla="*/ 66127 h 104244"/>
                  <a:gd name="connsiteX2" fmla="*/ 61658 w 425024"/>
                  <a:gd name="connsiteY2" fmla="*/ 72497 h 104244"/>
                  <a:gd name="connsiteX3" fmla="*/ 108044 w 425024"/>
                  <a:gd name="connsiteY3" fmla="*/ 62932 h 104244"/>
                  <a:gd name="connsiteX4" fmla="*/ 204331 w 425024"/>
                  <a:gd name="connsiteY4" fmla="*/ 18994 h 104244"/>
                  <a:gd name="connsiteX5" fmla="*/ 279757 w 425024"/>
                  <a:gd name="connsiteY5" fmla="*/ 789 h 104244"/>
                  <a:gd name="connsiteX6" fmla="*/ 333582 w 425024"/>
                  <a:gd name="connsiteY6" fmla="*/ 5822 h 104244"/>
                  <a:gd name="connsiteX7" fmla="*/ 424031 w 425024"/>
                  <a:gd name="connsiteY7" fmla="*/ 28457 h 104244"/>
                  <a:gd name="connsiteX8" fmla="*/ 379894 w 425024"/>
                  <a:gd name="connsiteY8" fmla="*/ 28263 h 104244"/>
                  <a:gd name="connsiteX9" fmla="*/ 348710 w 425024"/>
                  <a:gd name="connsiteY9" fmla="*/ 32154 h 104244"/>
                  <a:gd name="connsiteX10" fmla="*/ 295611 w 425024"/>
                  <a:gd name="connsiteY10" fmla="*/ 43849 h 104244"/>
                  <a:gd name="connsiteX11" fmla="*/ 218424 w 425024"/>
                  <a:gd name="connsiteY11" fmla="*/ 70692 h 104244"/>
                  <a:gd name="connsiteX12" fmla="*/ 129984 w 425024"/>
                  <a:gd name="connsiteY12" fmla="*/ 99533 h 104244"/>
                  <a:gd name="connsiteX13" fmla="*/ 77744 w 425024"/>
                  <a:gd name="connsiteY13" fmla="*/ 104236 h 104244"/>
                  <a:gd name="connsiteX14" fmla="*/ 26380 w 425024"/>
                  <a:gd name="connsiteY14" fmla="*/ 81439 h 104244"/>
                  <a:gd name="connsiteX15" fmla="*/ 28 w 425024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1633 w 424999"/>
                  <a:gd name="connsiteY2" fmla="*/ 72497 h 104244"/>
                  <a:gd name="connsiteX3" fmla="*/ 108019 w 424999"/>
                  <a:gd name="connsiteY3" fmla="*/ 62932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6618 w 424999"/>
                  <a:gd name="connsiteY2" fmla="*/ 69069 h 104244"/>
                  <a:gd name="connsiteX3" fmla="*/ 108019 w 424999"/>
                  <a:gd name="connsiteY3" fmla="*/ 62932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6618 w 424999"/>
                  <a:gd name="connsiteY2" fmla="*/ 69069 h 104244"/>
                  <a:gd name="connsiteX3" fmla="*/ 110599 w 424999"/>
                  <a:gd name="connsiteY3" fmla="*/ 54926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8006 w 424999"/>
                  <a:gd name="connsiteY2" fmla="*/ 63961 h 104244"/>
                  <a:gd name="connsiteX3" fmla="*/ 110599 w 424999"/>
                  <a:gd name="connsiteY3" fmla="*/ 54926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8006 w 424999"/>
                  <a:gd name="connsiteY2" fmla="*/ 63961 h 104244"/>
                  <a:gd name="connsiteX3" fmla="*/ 112789 w 424999"/>
                  <a:gd name="connsiteY3" fmla="*/ 51343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73924 w 424999"/>
                  <a:gd name="connsiteY2" fmla="*/ 60585 h 104244"/>
                  <a:gd name="connsiteX3" fmla="*/ 112789 w 424999"/>
                  <a:gd name="connsiteY3" fmla="*/ 51343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3 w 424999"/>
                  <a:gd name="connsiteY0" fmla="*/ 51351 h 104244"/>
                  <a:gd name="connsiteX1" fmla="*/ 24810 w 424999"/>
                  <a:gd name="connsiteY1" fmla="*/ 63333 h 104244"/>
                  <a:gd name="connsiteX2" fmla="*/ 68939 w 424999"/>
                  <a:gd name="connsiteY2" fmla="*/ 64013 h 104244"/>
                  <a:gd name="connsiteX3" fmla="*/ 112789 w 424999"/>
                  <a:gd name="connsiteY3" fmla="*/ 51343 h 104244"/>
                  <a:gd name="connsiteX4" fmla="*/ 204306 w 424999"/>
                  <a:gd name="connsiteY4" fmla="*/ 18994 h 104244"/>
                  <a:gd name="connsiteX5" fmla="*/ 279732 w 424999"/>
                  <a:gd name="connsiteY5" fmla="*/ 789 h 104244"/>
                  <a:gd name="connsiteX6" fmla="*/ 333557 w 424999"/>
                  <a:gd name="connsiteY6" fmla="*/ 5822 h 104244"/>
                  <a:gd name="connsiteX7" fmla="*/ 424006 w 424999"/>
                  <a:gd name="connsiteY7" fmla="*/ 28457 h 104244"/>
                  <a:gd name="connsiteX8" fmla="*/ 379869 w 424999"/>
                  <a:gd name="connsiteY8" fmla="*/ 28263 h 104244"/>
                  <a:gd name="connsiteX9" fmla="*/ 348685 w 424999"/>
                  <a:gd name="connsiteY9" fmla="*/ 32154 h 104244"/>
                  <a:gd name="connsiteX10" fmla="*/ 295586 w 424999"/>
                  <a:gd name="connsiteY10" fmla="*/ 43849 h 104244"/>
                  <a:gd name="connsiteX11" fmla="*/ 218399 w 424999"/>
                  <a:gd name="connsiteY11" fmla="*/ 70692 h 104244"/>
                  <a:gd name="connsiteX12" fmla="*/ 129959 w 424999"/>
                  <a:gd name="connsiteY12" fmla="*/ 99533 h 104244"/>
                  <a:gd name="connsiteX13" fmla="*/ 77719 w 424999"/>
                  <a:gd name="connsiteY13" fmla="*/ 104236 h 104244"/>
                  <a:gd name="connsiteX14" fmla="*/ 26355 w 424999"/>
                  <a:gd name="connsiteY14" fmla="*/ 81439 h 104244"/>
                  <a:gd name="connsiteX15" fmla="*/ 3 w 424999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68937 w 424997"/>
                  <a:gd name="connsiteY2" fmla="*/ 64013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68937 w 424997"/>
                  <a:gd name="connsiteY2" fmla="*/ 64013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68937 w 424997"/>
                  <a:gd name="connsiteY2" fmla="*/ 64013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68937 w 424997"/>
                  <a:gd name="connsiteY2" fmla="*/ 64013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71061 w 424997"/>
                  <a:gd name="connsiteY2" fmla="*/ 61167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71061 w 424997"/>
                  <a:gd name="connsiteY2" fmla="*/ 61167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4244"/>
                  <a:gd name="connsiteX1" fmla="*/ 26672 w 424997"/>
                  <a:gd name="connsiteY1" fmla="*/ 63436 h 104244"/>
                  <a:gd name="connsiteX2" fmla="*/ 71061 w 424997"/>
                  <a:gd name="connsiteY2" fmla="*/ 61167 h 104244"/>
                  <a:gd name="connsiteX3" fmla="*/ 112787 w 424997"/>
                  <a:gd name="connsiteY3" fmla="*/ 51343 h 104244"/>
                  <a:gd name="connsiteX4" fmla="*/ 204304 w 424997"/>
                  <a:gd name="connsiteY4" fmla="*/ 18994 h 104244"/>
                  <a:gd name="connsiteX5" fmla="*/ 279730 w 424997"/>
                  <a:gd name="connsiteY5" fmla="*/ 789 h 104244"/>
                  <a:gd name="connsiteX6" fmla="*/ 333555 w 424997"/>
                  <a:gd name="connsiteY6" fmla="*/ 5822 h 104244"/>
                  <a:gd name="connsiteX7" fmla="*/ 424004 w 424997"/>
                  <a:gd name="connsiteY7" fmla="*/ 28457 h 104244"/>
                  <a:gd name="connsiteX8" fmla="*/ 379867 w 424997"/>
                  <a:gd name="connsiteY8" fmla="*/ 28263 h 104244"/>
                  <a:gd name="connsiteX9" fmla="*/ 348683 w 424997"/>
                  <a:gd name="connsiteY9" fmla="*/ 32154 h 104244"/>
                  <a:gd name="connsiteX10" fmla="*/ 295584 w 424997"/>
                  <a:gd name="connsiteY10" fmla="*/ 43849 h 104244"/>
                  <a:gd name="connsiteX11" fmla="*/ 218397 w 424997"/>
                  <a:gd name="connsiteY11" fmla="*/ 70692 h 104244"/>
                  <a:gd name="connsiteX12" fmla="*/ 129957 w 424997"/>
                  <a:gd name="connsiteY12" fmla="*/ 99533 h 104244"/>
                  <a:gd name="connsiteX13" fmla="*/ 77717 w 424997"/>
                  <a:gd name="connsiteY13" fmla="*/ 104236 h 104244"/>
                  <a:gd name="connsiteX14" fmla="*/ 26353 w 424997"/>
                  <a:gd name="connsiteY14" fmla="*/ 81439 h 104244"/>
                  <a:gd name="connsiteX15" fmla="*/ 1 w 424997"/>
                  <a:gd name="connsiteY15" fmla="*/ 51351 h 104244"/>
                  <a:gd name="connsiteX0" fmla="*/ 1 w 424997"/>
                  <a:gd name="connsiteY0" fmla="*/ 51351 h 105511"/>
                  <a:gd name="connsiteX1" fmla="*/ 26672 w 424997"/>
                  <a:gd name="connsiteY1" fmla="*/ 63436 h 105511"/>
                  <a:gd name="connsiteX2" fmla="*/ 71061 w 424997"/>
                  <a:gd name="connsiteY2" fmla="*/ 61167 h 105511"/>
                  <a:gd name="connsiteX3" fmla="*/ 112787 w 424997"/>
                  <a:gd name="connsiteY3" fmla="*/ 51343 h 105511"/>
                  <a:gd name="connsiteX4" fmla="*/ 204304 w 424997"/>
                  <a:gd name="connsiteY4" fmla="*/ 18994 h 105511"/>
                  <a:gd name="connsiteX5" fmla="*/ 279730 w 424997"/>
                  <a:gd name="connsiteY5" fmla="*/ 789 h 105511"/>
                  <a:gd name="connsiteX6" fmla="*/ 333555 w 424997"/>
                  <a:gd name="connsiteY6" fmla="*/ 5822 h 105511"/>
                  <a:gd name="connsiteX7" fmla="*/ 424004 w 424997"/>
                  <a:gd name="connsiteY7" fmla="*/ 28457 h 105511"/>
                  <a:gd name="connsiteX8" fmla="*/ 379867 w 424997"/>
                  <a:gd name="connsiteY8" fmla="*/ 28263 h 105511"/>
                  <a:gd name="connsiteX9" fmla="*/ 348683 w 424997"/>
                  <a:gd name="connsiteY9" fmla="*/ 32154 h 105511"/>
                  <a:gd name="connsiteX10" fmla="*/ 295584 w 424997"/>
                  <a:gd name="connsiteY10" fmla="*/ 43849 h 105511"/>
                  <a:gd name="connsiteX11" fmla="*/ 218397 w 424997"/>
                  <a:gd name="connsiteY11" fmla="*/ 70692 h 105511"/>
                  <a:gd name="connsiteX12" fmla="*/ 129957 w 424997"/>
                  <a:gd name="connsiteY12" fmla="*/ 99533 h 105511"/>
                  <a:gd name="connsiteX13" fmla="*/ 73859 w 424997"/>
                  <a:gd name="connsiteY13" fmla="*/ 105504 h 105511"/>
                  <a:gd name="connsiteX14" fmla="*/ 26353 w 424997"/>
                  <a:gd name="connsiteY14" fmla="*/ 81439 h 105511"/>
                  <a:gd name="connsiteX15" fmla="*/ 1 w 424997"/>
                  <a:gd name="connsiteY15" fmla="*/ 51351 h 105511"/>
                  <a:gd name="connsiteX0" fmla="*/ 1 w 424997"/>
                  <a:gd name="connsiteY0" fmla="*/ 51351 h 104774"/>
                  <a:gd name="connsiteX1" fmla="*/ 26672 w 424997"/>
                  <a:gd name="connsiteY1" fmla="*/ 63436 h 104774"/>
                  <a:gd name="connsiteX2" fmla="*/ 71061 w 424997"/>
                  <a:gd name="connsiteY2" fmla="*/ 61167 h 104774"/>
                  <a:gd name="connsiteX3" fmla="*/ 112787 w 424997"/>
                  <a:gd name="connsiteY3" fmla="*/ 51343 h 104774"/>
                  <a:gd name="connsiteX4" fmla="*/ 204304 w 424997"/>
                  <a:gd name="connsiteY4" fmla="*/ 18994 h 104774"/>
                  <a:gd name="connsiteX5" fmla="*/ 279730 w 424997"/>
                  <a:gd name="connsiteY5" fmla="*/ 789 h 104774"/>
                  <a:gd name="connsiteX6" fmla="*/ 333555 w 424997"/>
                  <a:gd name="connsiteY6" fmla="*/ 5822 h 104774"/>
                  <a:gd name="connsiteX7" fmla="*/ 424004 w 424997"/>
                  <a:gd name="connsiteY7" fmla="*/ 28457 h 104774"/>
                  <a:gd name="connsiteX8" fmla="*/ 379867 w 424997"/>
                  <a:gd name="connsiteY8" fmla="*/ 28263 h 104774"/>
                  <a:gd name="connsiteX9" fmla="*/ 348683 w 424997"/>
                  <a:gd name="connsiteY9" fmla="*/ 32154 h 104774"/>
                  <a:gd name="connsiteX10" fmla="*/ 295584 w 424997"/>
                  <a:gd name="connsiteY10" fmla="*/ 43849 h 104774"/>
                  <a:gd name="connsiteX11" fmla="*/ 218397 w 424997"/>
                  <a:gd name="connsiteY11" fmla="*/ 70692 h 104774"/>
                  <a:gd name="connsiteX12" fmla="*/ 129957 w 424997"/>
                  <a:gd name="connsiteY12" fmla="*/ 99533 h 104774"/>
                  <a:gd name="connsiteX13" fmla="*/ 73925 w 424997"/>
                  <a:gd name="connsiteY13" fmla="*/ 104767 h 104774"/>
                  <a:gd name="connsiteX14" fmla="*/ 26353 w 424997"/>
                  <a:gd name="connsiteY14" fmla="*/ 81439 h 104774"/>
                  <a:gd name="connsiteX15" fmla="*/ 1 w 424997"/>
                  <a:gd name="connsiteY15" fmla="*/ 51351 h 104774"/>
                  <a:gd name="connsiteX0" fmla="*/ 1 w 424997"/>
                  <a:gd name="connsiteY0" fmla="*/ 51351 h 104775"/>
                  <a:gd name="connsiteX1" fmla="*/ 26672 w 424997"/>
                  <a:gd name="connsiteY1" fmla="*/ 63436 h 104775"/>
                  <a:gd name="connsiteX2" fmla="*/ 71061 w 424997"/>
                  <a:gd name="connsiteY2" fmla="*/ 61167 h 104775"/>
                  <a:gd name="connsiteX3" fmla="*/ 112787 w 424997"/>
                  <a:gd name="connsiteY3" fmla="*/ 51343 h 104775"/>
                  <a:gd name="connsiteX4" fmla="*/ 204304 w 424997"/>
                  <a:gd name="connsiteY4" fmla="*/ 18994 h 104775"/>
                  <a:gd name="connsiteX5" fmla="*/ 279730 w 424997"/>
                  <a:gd name="connsiteY5" fmla="*/ 789 h 104775"/>
                  <a:gd name="connsiteX6" fmla="*/ 333555 w 424997"/>
                  <a:gd name="connsiteY6" fmla="*/ 5822 h 104775"/>
                  <a:gd name="connsiteX7" fmla="*/ 424004 w 424997"/>
                  <a:gd name="connsiteY7" fmla="*/ 28457 h 104775"/>
                  <a:gd name="connsiteX8" fmla="*/ 379867 w 424997"/>
                  <a:gd name="connsiteY8" fmla="*/ 28263 h 104775"/>
                  <a:gd name="connsiteX9" fmla="*/ 348683 w 424997"/>
                  <a:gd name="connsiteY9" fmla="*/ 32154 h 104775"/>
                  <a:gd name="connsiteX10" fmla="*/ 295584 w 424997"/>
                  <a:gd name="connsiteY10" fmla="*/ 43849 h 104775"/>
                  <a:gd name="connsiteX11" fmla="*/ 218397 w 424997"/>
                  <a:gd name="connsiteY11" fmla="*/ 70692 h 104775"/>
                  <a:gd name="connsiteX12" fmla="*/ 129957 w 424997"/>
                  <a:gd name="connsiteY12" fmla="*/ 99533 h 104775"/>
                  <a:gd name="connsiteX13" fmla="*/ 73925 w 424997"/>
                  <a:gd name="connsiteY13" fmla="*/ 104767 h 104775"/>
                  <a:gd name="connsiteX14" fmla="*/ 26223 w 424997"/>
                  <a:gd name="connsiteY14" fmla="*/ 82913 h 104775"/>
                  <a:gd name="connsiteX15" fmla="*/ 1 w 424997"/>
                  <a:gd name="connsiteY15" fmla="*/ 51351 h 104775"/>
                  <a:gd name="connsiteX0" fmla="*/ 1 w 424997"/>
                  <a:gd name="connsiteY0" fmla="*/ 51351 h 104981"/>
                  <a:gd name="connsiteX1" fmla="*/ 26672 w 424997"/>
                  <a:gd name="connsiteY1" fmla="*/ 63436 h 104981"/>
                  <a:gd name="connsiteX2" fmla="*/ 71061 w 424997"/>
                  <a:gd name="connsiteY2" fmla="*/ 61167 h 104981"/>
                  <a:gd name="connsiteX3" fmla="*/ 112787 w 424997"/>
                  <a:gd name="connsiteY3" fmla="*/ 51343 h 104981"/>
                  <a:gd name="connsiteX4" fmla="*/ 204304 w 424997"/>
                  <a:gd name="connsiteY4" fmla="*/ 18994 h 104981"/>
                  <a:gd name="connsiteX5" fmla="*/ 279730 w 424997"/>
                  <a:gd name="connsiteY5" fmla="*/ 789 h 104981"/>
                  <a:gd name="connsiteX6" fmla="*/ 333555 w 424997"/>
                  <a:gd name="connsiteY6" fmla="*/ 5822 h 104981"/>
                  <a:gd name="connsiteX7" fmla="*/ 424004 w 424997"/>
                  <a:gd name="connsiteY7" fmla="*/ 28457 h 104981"/>
                  <a:gd name="connsiteX8" fmla="*/ 379867 w 424997"/>
                  <a:gd name="connsiteY8" fmla="*/ 28263 h 104981"/>
                  <a:gd name="connsiteX9" fmla="*/ 348683 w 424997"/>
                  <a:gd name="connsiteY9" fmla="*/ 32154 h 104981"/>
                  <a:gd name="connsiteX10" fmla="*/ 295584 w 424997"/>
                  <a:gd name="connsiteY10" fmla="*/ 43849 h 104981"/>
                  <a:gd name="connsiteX11" fmla="*/ 218397 w 424997"/>
                  <a:gd name="connsiteY11" fmla="*/ 70692 h 104981"/>
                  <a:gd name="connsiteX12" fmla="*/ 129957 w 424997"/>
                  <a:gd name="connsiteY12" fmla="*/ 99533 h 104981"/>
                  <a:gd name="connsiteX13" fmla="*/ 77652 w 424997"/>
                  <a:gd name="connsiteY13" fmla="*/ 104973 h 104981"/>
                  <a:gd name="connsiteX14" fmla="*/ 26223 w 424997"/>
                  <a:gd name="connsiteY14" fmla="*/ 82913 h 104981"/>
                  <a:gd name="connsiteX15" fmla="*/ 1 w 424997"/>
                  <a:gd name="connsiteY15" fmla="*/ 51351 h 104981"/>
                  <a:gd name="connsiteX0" fmla="*/ 1 w 424617"/>
                  <a:gd name="connsiteY0" fmla="*/ 53692 h 104981"/>
                  <a:gd name="connsiteX1" fmla="*/ 26292 w 424617"/>
                  <a:gd name="connsiteY1" fmla="*/ 63436 h 104981"/>
                  <a:gd name="connsiteX2" fmla="*/ 70681 w 424617"/>
                  <a:gd name="connsiteY2" fmla="*/ 61167 h 104981"/>
                  <a:gd name="connsiteX3" fmla="*/ 112407 w 424617"/>
                  <a:gd name="connsiteY3" fmla="*/ 51343 h 104981"/>
                  <a:gd name="connsiteX4" fmla="*/ 203924 w 424617"/>
                  <a:gd name="connsiteY4" fmla="*/ 18994 h 104981"/>
                  <a:gd name="connsiteX5" fmla="*/ 279350 w 424617"/>
                  <a:gd name="connsiteY5" fmla="*/ 789 h 104981"/>
                  <a:gd name="connsiteX6" fmla="*/ 333175 w 424617"/>
                  <a:gd name="connsiteY6" fmla="*/ 5822 h 104981"/>
                  <a:gd name="connsiteX7" fmla="*/ 423624 w 424617"/>
                  <a:gd name="connsiteY7" fmla="*/ 28457 h 104981"/>
                  <a:gd name="connsiteX8" fmla="*/ 379487 w 424617"/>
                  <a:gd name="connsiteY8" fmla="*/ 28263 h 104981"/>
                  <a:gd name="connsiteX9" fmla="*/ 348303 w 424617"/>
                  <a:gd name="connsiteY9" fmla="*/ 32154 h 104981"/>
                  <a:gd name="connsiteX10" fmla="*/ 295204 w 424617"/>
                  <a:gd name="connsiteY10" fmla="*/ 43849 h 104981"/>
                  <a:gd name="connsiteX11" fmla="*/ 218017 w 424617"/>
                  <a:gd name="connsiteY11" fmla="*/ 70692 h 104981"/>
                  <a:gd name="connsiteX12" fmla="*/ 129577 w 424617"/>
                  <a:gd name="connsiteY12" fmla="*/ 99533 h 104981"/>
                  <a:gd name="connsiteX13" fmla="*/ 77272 w 424617"/>
                  <a:gd name="connsiteY13" fmla="*/ 104973 h 104981"/>
                  <a:gd name="connsiteX14" fmla="*/ 25843 w 424617"/>
                  <a:gd name="connsiteY14" fmla="*/ 82913 h 104981"/>
                  <a:gd name="connsiteX15" fmla="*/ 1 w 424617"/>
                  <a:gd name="connsiteY15" fmla="*/ 53692 h 104981"/>
                  <a:gd name="connsiteX0" fmla="*/ 1 w 424617"/>
                  <a:gd name="connsiteY0" fmla="*/ 53692 h 105314"/>
                  <a:gd name="connsiteX1" fmla="*/ 26292 w 424617"/>
                  <a:gd name="connsiteY1" fmla="*/ 63436 h 105314"/>
                  <a:gd name="connsiteX2" fmla="*/ 70681 w 424617"/>
                  <a:gd name="connsiteY2" fmla="*/ 61167 h 105314"/>
                  <a:gd name="connsiteX3" fmla="*/ 112407 w 424617"/>
                  <a:gd name="connsiteY3" fmla="*/ 51343 h 105314"/>
                  <a:gd name="connsiteX4" fmla="*/ 203924 w 424617"/>
                  <a:gd name="connsiteY4" fmla="*/ 18994 h 105314"/>
                  <a:gd name="connsiteX5" fmla="*/ 279350 w 424617"/>
                  <a:gd name="connsiteY5" fmla="*/ 789 h 105314"/>
                  <a:gd name="connsiteX6" fmla="*/ 333175 w 424617"/>
                  <a:gd name="connsiteY6" fmla="*/ 5822 h 105314"/>
                  <a:gd name="connsiteX7" fmla="*/ 423624 w 424617"/>
                  <a:gd name="connsiteY7" fmla="*/ 28457 h 105314"/>
                  <a:gd name="connsiteX8" fmla="*/ 379487 w 424617"/>
                  <a:gd name="connsiteY8" fmla="*/ 28263 h 105314"/>
                  <a:gd name="connsiteX9" fmla="*/ 348303 w 424617"/>
                  <a:gd name="connsiteY9" fmla="*/ 32154 h 105314"/>
                  <a:gd name="connsiteX10" fmla="*/ 295204 w 424617"/>
                  <a:gd name="connsiteY10" fmla="*/ 43849 h 105314"/>
                  <a:gd name="connsiteX11" fmla="*/ 218017 w 424617"/>
                  <a:gd name="connsiteY11" fmla="*/ 70692 h 105314"/>
                  <a:gd name="connsiteX12" fmla="*/ 129577 w 424617"/>
                  <a:gd name="connsiteY12" fmla="*/ 99533 h 105314"/>
                  <a:gd name="connsiteX13" fmla="*/ 77272 w 424617"/>
                  <a:gd name="connsiteY13" fmla="*/ 104973 h 105314"/>
                  <a:gd name="connsiteX14" fmla="*/ 41892 w 424617"/>
                  <a:gd name="connsiteY14" fmla="*/ 97804 h 105314"/>
                  <a:gd name="connsiteX15" fmla="*/ 25843 w 424617"/>
                  <a:gd name="connsiteY15" fmla="*/ 82913 h 105314"/>
                  <a:gd name="connsiteX16" fmla="*/ 1 w 424617"/>
                  <a:gd name="connsiteY16" fmla="*/ 53692 h 105314"/>
                  <a:gd name="connsiteX0" fmla="*/ 3 w 424619"/>
                  <a:gd name="connsiteY0" fmla="*/ 53692 h 105314"/>
                  <a:gd name="connsiteX1" fmla="*/ 26294 w 424619"/>
                  <a:gd name="connsiteY1" fmla="*/ 63436 h 105314"/>
                  <a:gd name="connsiteX2" fmla="*/ 70683 w 424619"/>
                  <a:gd name="connsiteY2" fmla="*/ 61167 h 105314"/>
                  <a:gd name="connsiteX3" fmla="*/ 112409 w 424619"/>
                  <a:gd name="connsiteY3" fmla="*/ 51343 h 105314"/>
                  <a:gd name="connsiteX4" fmla="*/ 203926 w 424619"/>
                  <a:gd name="connsiteY4" fmla="*/ 18994 h 105314"/>
                  <a:gd name="connsiteX5" fmla="*/ 279352 w 424619"/>
                  <a:gd name="connsiteY5" fmla="*/ 789 h 105314"/>
                  <a:gd name="connsiteX6" fmla="*/ 333177 w 424619"/>
                  <a:gd name="connsiteY6" fmla="*/ 5822 h 105314"/>
                  <a:gd name="connsiteX7" fmla="*/ 423626 w 424619"/>
                  <a:gd name="connsiteY7" fmla="*/ 28457 h 105314"/>
                  <a:gd name="connsiteX8" fmla="*/ 379489 w 424619"/>
                  <a:gd name="connsiteY8" fmla="*/ 28263 h 105314"/>
                  <a:gd name="connsiteX9" fmla="*/ 348305 w 424619"/>
                  <a:gd name="connsiteY9" fmla="*/ 32154 h 105314"/>
                  <a:gd name="connsiteX10" fmla="*/ 295206 w 424619"/>
                  <a:gd name="connsiteY10" fmla="*/ 43849 h 105314"/>
                  <a:gd name="connsiteX11" fmla="*/ 218019 w 424619"/>
                  <a:gd name="connsiteY11" fmla="*/ 70692 h 105314"/>
                  <a:gd name="connsiteX12" fmla="*/ 129579 w 424619"/>
                  <a:gd name="connsiteY12" fmla="*/ 99533 h 105314"/>
                  <a:gd name="connsiteX13" fmla="*/ 77274 w 424619"/>
                  <a:gd name="connsiteY13" fmla="*/ 104973 h 105314"/>
                  <a:gd name="connsiteX14" fmla="*/ 41894 w 424619"/>
                  <a:gd name="connsiteY14" fmla="*/ 97804 h 105314"/>
                  <a:gd name="connsiteX15" fmla="*/ 24676 w 424619"/>
                  <a:gd name="connsiteY15" fmla="*/ 82848 h 105314"/>
                  <a:gd name="connsiteX16" fmla="*/ 3 w 424619"/>
                  <a:gd name="connsiteY16" fmla="*/ 53692 h 105314"/>
                  <a:gd name="connsiteX0" fmla="*/ 3 w 424619"/>
                  <a:gd name="connsiteY0" fmla="*/ 53692 h 105085"/>
                  <a:gd name="connsiteX1" fmla="*/ 26294 w 424619"/>
                  <a:gd name="connsiteY1" fmla="*/ 63436 h 105085"/>
                  <a:gd name="connsiteX2" fmla="*/ 70683 w 424619"/>
                  <a:gd name="connsiteY2" fmla="*/ 61167 h 105085"/>
                  <a:gd name="connsiteX3" fmla="*/ 112409 w 424619"/>
                  <a:gd name="connsiteY3" fmla="*/ 51343 h 105085"/>
                  <a:gd name="connsiteX4" fmla="*/ 203926 w 424619"/>
                  <a:gd name="connsiteY4" fmla="*/ 18994 h 105085"/>
                  <a:gd name="connsiteX5" fmla="*/ 279352 w 424619"/>
                  <a:gd name="connsiteY5" fmla="*/ 789 h 105085"/>
                  <a:gd name="connsiteX6" fmla="*/ 333177 w 424619"/>
                  <a:gd name="connsiteY6" fmla="*/ 5822 h 105085"/>
                  <a:gd name="connsiteX7" fmla="*/ 423626 w 424619"/>
                  <a:gd name="connsiteY7" fmla="*/ 28457 h 105085"/>
                  <a:gd name="connsiteX8" fmla="*/ 379489 w 424619"/>
                  <a:gd name="connsiteY8" fmla="*/ 28263 h 105085"/>
                  <a:gd name="connsiteX9" fmla="*/ 348305 w 424619"/>
                  <a:gd name="connsiteY9" fmla="*/ 32154 h 105085"/>
                  <a:gd name="connsiteX10" fmla="*/ 295206 w 424619"/>
                  <a:gd name="connsiteY10" fmla="*/ 43849 h 105085"/>
                  <a:gd name="connsiteX11" fmla="*/ 218019 w 424619"/>
                  <a:gd name="connsiteY11" fmla="*/ 70692 h 105085"/>
                  <a:gd name="connsiteX12" fmla="*/ 138751 w 424619"/>
                  <a:gd name="connsiteY12" fmla="*/ 95399 h 105085"/>
                  <a:gd name="connsiteX13" fmla="*/ 77274 w 424619"/>
                  <a:gd name="connsiteY13" fmla="*/ 104973 h 105085"/>
                  <a:gd name="connsiteX14" fmla="*/ 41894 w 424619"/>
                  <a:gd name="connsiteY14" fmla="*/ 97804 h 105085"/>
                  <a:gd name="connsiteX15" fmla="*/ 24676 w 424619"/>
                  <a:gd name="connsiteY15" fmla="*/ 82848 h 105085"/>
                  <a:gd name="connsiteX16" fmla="*/ 3 w 424619"/>
                  <a:gd name="connsiteY16" fmla="*/ 53692 h 105085"/>
                  <a:gd name="connsiteX0" fmla="*/ 3 w 424619"/>
                  <a:gd name="connsiteY0" fmla="*/ 53692 h 104536"/>
                  <a:gd name="connsiteX1" fmla="*/ 26294 w 424619"/>
                  <a:gd name="connsiteY1" fmla="*/ 63436 h 104536"/>
                  <a:gd name="connsiteX2" fmla="*/ 70683 w 424619"/>
                  <a:gd name="connsiteY2" fmla="*/ 61167 h 104536"/>
                  <a:gd name="connsiteX3" fmla="*/ 112409 w 424619"/>
                  <a:gd name="connsiteY3" fmla="*/ 51343 h 104536"/>
                  <a:gd name="connsiteX4" fmla="*/ 203926 w 424619"/>
                  <a:gd name="connsiteY4" fmla="*/ 18994 h 104536"/>
                  <a:gd name="connsiteX5" fmla="*/ 279352 w 424619"/>
                  <a:gd name="connsiteY5" fmla="*/ 789 h 104536"/>
                  <a:gd name="connsiteX6" fmla="*/ 333177 w 424619"/>
                  <a:gd name="connsiteY6" fmla="*/ 5822 h 104536"/>
                  <a:gd name="connsiteX7" fmla="*/ 423626 w 424619"/>
                  <a:gd name="connsiteY7" fmla="*/ 28457 h 104536"/>
                  <a:gd name="connsiteX8" fmla="*/ 379489 w 424619"/>
                  <a:gd name="connsiteY8" fmla="*/ 28263 h 104536"/>
                  <a:gd name="connsiteX9" fmla="*/ 348305 w 424619"/>
                  <a:gd name="connsiteY9" fmla="*/ 32154 h 104536"/>
                  <a:gd name="connsiteX10" fmla="*/ 295206 w 424619"/>
                  <a:gd name="connsiteY10" fmla="*/ 43849 h 104536"/>
                  <a:gd name="connsiteX11" fmla="*/ 218019 w 424619"/>
                  <a:gd name="connsiteY11" fmla="*/ 70692 h 104536"/>
                  <a:gd name="connsiteX12" fmla="*/ 138751 w 424619"/>
                  <a:gd name="connsiteY12" fmla="*/ 95399 h 104536"/>
                  <a:gd name="connsiteX13" fmla="*/ 75562 w 424619"/>
                  <a:gd name="connsiteY13" fmla="*/ 104414 h 104536"/>
                  <a:gd name="connsiteX14" fmla="*/ 41894 w 424619"/>
                  <a:gd name="connsiteY14" fmla="*/ 97804 h 104536"/>
                  <a:gd name="connsiteX15" fmla="*/ 24676 w 424619"/>
                  <a:gd name="connsiteY15" fmla="*/ 82848 h 104536"/>
                  <a:gd name="connsiteX16" fmla="*/ 3 w 424619"/>
                  <a:gd name="connsiteY16" fmla="*/ 53692 h 104536"/>
                  <a:gd name="connsiteX0" fmla="*/ 3 w 424646"/>
                  <a:gd name="connsiteY0" fmla="*/ 53692 h 104536"/>
                  <a:gd name="connsiteX1" fmla="*/ 26294 w 424646"/>
                  <a:gd name="connsiteY1" fmla="*/ 63436 h 104536"/>
                  <a:gd name="connsiteX2" fmla="*/ 70683 w 424646"/>
                  <a:gd name="connsiteY2" fmla="*/ 61167 h 104536"/>
                  <a:gd name="connsiteX3" fmla="*/ 112409 w 424646"/>
                  <a:gd name="connsiteY3" fmla="*/ 51343 h 104536"/>
                  <a:gd name="connsiteX4" fmla="*/ 203926 w 424646"/>
                  <a:gd name="connsiteY4" fmla="*/ 18994 h 104536"/>
                  <a:gd name="connsiteX5" fmla="*/ 279352 w 424646"/>
                  <a:gd name="connsiteY5" fmla="*/ 789 h 104536"/>
                  <a:gd name="connsiteX6" fmla="*/ 333177 w 424646"/>
                  <a:gd name="connsiteY6" fmla="*/ 5822 h 104536"/>
                  <a:gd name="connsiteX7" fmla="*/ 423626 w 424646"/>
                  <a:gd name="connsiteY7" fmla="*/ 28457 h 104536"/>
                  <a:gd name="connsiteX8" fmla="*/ 379951 w 424646"/>
                  <a:gd name="connsiteY8" fmla="*/ 29681 h 104536"/>
                  <a:gd name="connsiteX9" fmla="*/ 348305 w 424646"/>
                  <a:gd name="connsiteY9" fmla="*/ 32154 h 104536"/>
                  <a:gd name="connsiteX10" fmla="*/ 295206 w 424646"/>
                  <a:gd name="connsiteY10" fmla="*/ 43849 h 104536"/>
                  <a:gd name="connsiteX11" fmla="*/ 218019 w 424646"/>
                  <a:gd name="connsiteY11" fmla="*/ 70692 h 104536"/>
                  <a:gd name="connsiteX12" fmla="*/ 138751 w 424646"/>
                  <a:gd name="connsiteY12" fmla="*/ 95399 h 104536"/>
                  <a:gd name="connsiteX13" fmla="*/ 75562 w 424646"/>
                  <a:gd name="connsiteY13" fmla="*/ 104414 h 104536"/>
                  <a:gd name="connsiteX14" fmla="*/ 41894 w 424646"/>
                  <a:gd name="connsiteY14" fmla="*/ 97804 h 104536"/>
                  <a:gd name="connsiteX15" fmla="*/ 24676 w 424646"/>
                  <a:gd name="connsiteY15" fmla="*/ 82848 h 104536"/>
                  <a:gd name="connsiteX16" fmla="*/ 3 w 424646"/>
                  <a:gd name="connsiteY16" fmla="*/ 53692 h 104536"/>
                  <a:gd name="connsiteX0" fmla="*/ 3 w 424646"/>
                  <a:gd name="connsiteY0" fmla="*/ 53692 h 104536"/>
                  <a:gd name="connsiteX1" fmla="*/ 26294 w 424646"/>
                  <a:gd name="connsiteY1" fmla="*/ 63436 h 104536"/>
                  <a:gd name="connsiteX2" fmla="*/ 70683 w 424646"/>
                  <a:gd name="connsiteY2" fmla="*/ 61167 h 104536"/>
                  <a:gd name="connsiteX3" fmla="*/ 112409 w 424646"/>
                  <a:gd name="connsiteY3" fmla="*/ 51343 h 104536"/>
                  <a:gd name="connsiteX4" fmla="*/ 203926 w 424646"/>
                  <a:gd name="connsiteY4" fmla="*/ 18994 h 104536"/>
                  <a:gd name="connsiteX5" fmla="*/ 279352 w 424646"/>
                  <a:gd name="connsiteY5" fmla="*/ 789 h 104536"/>
                  <a:gd name="connsiteX6" fmla="*/ 333177 w 424646"/>
                  <a:gd name="connsiteY6" fmla="*/ 5822 h 104536"/>
                  <a:gd name="connsiteX7" fmla="*/ 423626 w 424646"/>
                  <a:gd name="connsiteY7" fmla="*/ 28457 h 104536"/>
                  <a:gd name="connsiteX8" fmla="*/ 379951 w 424646"/>
                  <a:gd name="connsiteY8" fmla="*/ 29681 h 104536"/>
                  <a:gd name="connsiteX9" fmla="*/ 346552 w 424646"/>
                  <a:gd name="connsiteY9" fmla="*/ 32057 h 104536"/>
                  <a:gd name="connsiteX10" fmla="*/ 295206 w 424646"/>
                  <a:gd name="connsiteY10" fmla="*/ 43849 h 104536"/>
                  <a:gd name="connsiteX11" fmla="*/ 218019 w 424646"/>
                  <a:gd name="connsiteY11" fmla="*/ 70692 h 104536"/>
                  <a:gd name="connsiteX12" fmla="*/ 138751 w 424646"/>
                  <a:gd name="connsiteY12" fmla="*/ 95399 h 104536"/>
                  <a:gd name="connsiteX13" fmla="*/ 75562 w 424646"/>
                  <a:gd name="connsiteY13" fmla="*/ 104414 h 104536"/>
                  <a:gd name="connsiteX14" fmla="*/ 41894 w 424646"/>
                  <a:gd name="connsiteY14" fmla="*/ 97804 h 104536"/>
                  <a:gd name="connsiteX15" fmla="*/ 24676 w 424646"/>
                  <a:gd name="connsiteY15" fmla="*/ 82848 h 104536"/>
                  <a:gd name="connsiteX16" fmla="*/ 3 w 424646"/>
                  <a:gd name="connsiteY16" fmla="*/ 53692 h 104536"/>
                  <a:gd name="connsiteX0" fmla="*/ 3 w 424646"/>
                  <a:gd name="connsiteY0" fmla="*/ 53692 h 104536"/>
                  <a:gd name="connsiteX1" fmla="*/ 26294 w 424646"/>
                  <a:gd name="connsiteY1" fmla="*/ 63436 h 104536"/>
                  <a:gd name="connsiteX2" fmla="*/ 70683 w 424646"/>
                  <a:gd name="connsiteY2" fmla="*/ 61167 h 104536"/>
                  <a:gd name="connsiteX3" fmla="*/ 112409 w 424646"/>
                  <a:gd name="connsiteY3" fmla="*/ 51343 h 104536"/>
                  <a:gd name="connsiteX4" fmla="*/ 203926 w 424646"/>
                  <a:gd name="connsiteY4" fmla="*/ 18994 h 104536"/>
                  <a:gd name="connsiteX5" fmla="*/ 279352 w 424646"/>
                  <a:gd name="connsiteY5" fmla="*/ 789 h 104536"/>
                  <a:gd name="connsiteX6" fmla="*/ 333177 w 424646"/>
                  <a:gd name="connsiteY6" fmla="*/ 5822 h 104536"/>
                  <a:gd name="connsiteX7" fmla="*/ 423626 w 424646"/>
                  <a:gd name="connsiteY7" fmla="*/ 28457 h 104536"/>
                  <a:gd name="connsiteX8" fmla="*/ 379951 w 424646"/>
                  <a:gd name="connsiteY8" fmla="*/ 29681 h 104536"/>
                  <a:gd name="connsiteX9" fmla="*/ 346552 w 424646"/>
                  <a:gd name="connsiteY9" fmla="*/ 32057 h 104536"/>
                  <a:gd name="connsiteX10" fmla="*/ 295206 w 424646"/>
                  <a:gd name="connsiteY10" fmla="*/ 43849 h 104536"/>
                  <a:gd name="connsiteX11" fmla="*/ 218019 w 424646"/>
                  <a:gd name="connsiteY11" fmla="*/ 70692 h 104536"/>
                  <a:gd name="connsiteX12" fmla="*/ 138751 w 424646"/>
                  <a:gd name="connsiteY12" fmla="*/ 95399 h 104536"/>
                  <a:gd name="connsiteX13" fmla="*/ 75562 w 424646"/>
                  <a:gd name="connsiteY13" fmla="*/ 104414 h 104536"/>
                  <a:gd name="connsiteX14" fmla="*/ 41894 w 424646"/>
                  <a:gd name="connsiteY14" fmla="*/ 97804 h 104536"/>
                  <a:gd name="connsiteX15" fmla="*/ 24676 w 424646"/>
                  <a:gd name="connsiteY15" fmla="*/ 82848 h 104536"/>
                  <a:gd name="connsiteX16" fmla="*/ 3 w 424646"/>
                  <a:gd name="connsiteY16" fmla="*/ 53692 h 104536"/>
                  <a:gd name="connsiteX0" fmla="*/ 3 w 424646"/>
                  <a:gd name="connsiteY0" fmla="*/ 53692 h 104536"/>
                  <a:gd name="connsiteX1" fmla="*/ 26294 w 424646"/>
                  <a:gd name="connsiteY1" fmla="*/ 63436 h 104536"/>
                  <a:gd name="connsiteX2" fmla="*/ 70683 w 424646"/>
                  <a:gd name="connsiteY2" fmla="*/ 61167 h 104536"/>
                  <a:gd name="connsiteX3" fmla="*/ 112409 w 424646"/>
                  <a:gd name="connsiteY3" fmla="*/ 51343 h 104536"/>
                  <a:gd name="connsiteX4" fmla="*/ 203926 w 424646"/>
                  <a:gd name="connsiteY4" fmla="*/ 18994 h 104536"/>
                  <a:gd name="connsiteX5" fmla="*/ 279352 w 424646"/>
                  <a:gd name="connsiteY5" fmla="*/ 789 h 104536"/>
                  <a:gd name="connsiteX6" fmla="*/ 333177 w 424646"/>
                  <a:gd name="connsiteY6" fmla="*/ 5822 h 104536"/>
                  <a:gd name="connsiteX7" fmla="*/ 423626 w 424646"/>
                  <a:gd name="connsiteY7" fmla="*/ 28457 h 104536"/>
                  <a:gd name="connsiteX8" fmla="*/ 379951 w 424646"/>
                  <a:gd name="connsiteY8" fmla="*/ 29681 h 104536"/>
                  <a:gd name="connsiteX9" fmla="*/ 346552 w 424646"/>
                  <a:gd name="connsiteY9" fmla="*/ 32057 h 104536"/>
                  <a:gd name="connsiteX10" fmla="*/ 295206 w 424646"/>
                  <a:gd name="connsiteY10" fmla="*/ 43849 h 104536"/>
                  <a:gd name="connsiteX11" fmla="*/ 218019 w 424646"/>
                  <a:gd name="connsiteY11" fmla="*/ 70692 h 104536"/>
                  <a:gd name="connsiteX12" fmla="*/ 138751 w 424646"/>
                  <a:gd name="connsiteY12" fmla="*/ 95399 h 104536"/>
                  <a:gd name="connsiteX13" fmla="*/ 75562 w 424646"/>
                  <a:gd name="connsiteY13" fmla="*/ 104414 h 104536"/>
                  <a:gd name="connsiteX14" fmla="*/ 41894 w 424646"/>
                  <a:gd name="connsiteY14" fmla="*/ 97804 h 104536"/>
                  <a:gd name="connsiteX15" fmla="*/ 24676 w 424646"/>
                  <a:gd name="connsiteY15" fmla="*/ 82848 h 104536"/>
                  <a:gd name="connsiteX16" fmla="*/ 3 w 424646"/>
                  <a:gd name="connsiteY16" fmla="*/ 53692 h 104536"/>
                  <a:gd name="connsiteX0" fmla="*/ 3 w 424641"/>
                  <a:gd name="connsiteY0" fmla="*/ 53692 h 104536"/>
                  <a:gd name="connsiteX1" fmla="*/ 26294 w 424641"/>
                  <a:gd name="connsiteY1" fmla="*/ 63436 h 104536"/>
                  <a:gd name="connsiteX2" fmla="*/ 70683 w 424641"/>
                  <a:gd name="connsiteY2" fmla="*/ 61167 h 104536"/>
                  <a:gd name="connsiteX3" fmla="*/ 112409 w 424641"/>
                  <a:gd name="connsiteY3" fmla="*/ 51343 h 104536"/>
                  <a:gd name="connsiteX4" fmla="*/ 203926 w 424641"/>
                  <a:gd name="connsiteY4" fmla="*/ 18994 h 104536"/>
                  <a:gd name="connsiteX5" fmla="*/ 279352 w 424641"/>
                  <a:gd name="connsiteY5" fmla="*/ 789 h 104536"/>
                  <a:gd name="connsiteX6" fmla="*/ 333177 w 424641"/>
                  <a:gd name="connsiteY6" fmla="*/ 5822 h 104536"/>
                  <a:gd name="connsiteX7" fmla="*/ 423626 w 424641"/>
                  <a:gd name="connsiteY7" fmla="*/ 28457 h 104536"/>
                  <a:gd name="connsiteX8" fmla="*/ 379869 w 424641"/>
                  <a:gd name="connsiteY8" fmla="*/ 30605 h 104536"/>
                  <a:gd name="connsiteX9" fmla="*/ 346552 w 424641"/>
                  <a:gd name="connsiteY9" fmla="*/ 32057 h 104536"/>
                  <a:gd name="connsiteX10" fmla="*/ 295206 w 424641"/>
                  <a:gd name="connsiteY10" fmla="*/ 43849 h 104536"/>
                  <a:gd name="connsiteX11" fmla="*/ 218019 w 424641"/>
                  <a:gd name="connsiteY11" fmla="*/ 70692 h 104536"/>
                  <a:gd name="connsiteX12" fmla="*/ 138751 w 424641"/>
                  <a:gd name="connsiteY12" fmla="*/ 95399 h 104536"/>
                  <a:gd name="connsiteX13" fmla="*/ 75562 w 424641"/>
                  <a:gd name="connsiteY13" fmla="*/ 104414 h 104536"/>
                  <a:gd name="connsiteX14" fmla="*/ 41894 w 424641"/>
                  <a:gd name="connsiteY14" fmla="*/ 97804 h 104536"/>
                  <a:gd name="connsiteX15" fmla="*/ 24676 w 424641"/>
                  <a:gd name="connsiteY15" fmla="*/ 82848 h 104536"/>
                  <a:gd name="connsiteX16" fmla="*/ 3 w 424641"/>
                  <a:gd name="connsiteY16" fmla="*/ 53692 h 104536"/>
                  <a:gd name="connsiteX0" fmla="*/ 3 w 424524"/>
                  <a:gd name="connsiteY0" fmla="*/ 54943 h 105787"/>
                  <a:gd name="connsiteX1" fmla="*/ 26294 w 424524"/>
                  <a:gd name="connsiteY1" fmla="*/ 64687 h 105787"/>
                  <a:gd name="connsiteX2" fmla="*/ 70683 w 424524"/>
                  <a:gd name="connsiteY2" fmla="*/ 62418 h 105787"/>
                  <a:gd name="connsiteX3" fmla="*/ 112409 w 424524"/>
                  <a:gd name="connsiteY3" fmla="*/ 52594 h 105787"/>
                  <a:gd name="connsiteX4" fmla="*/ 203926 w 424524"/>
                  <a:gd name="connsiteY4" fmla="*/ 20245 h 105787"/>
                  <a:gd name="connsiteX5" fmla="*/ 279352 w 424524"/>
                  <a:gd name="connsiteY5" fmla="*/ 2040 h 105787"/>
                  <a:gd name="connsiteX6" fmla="*/ 336425 w 424524"/>
                  <a:gd name="connsiteY6" fmla="*/ 3540 h 105787"/>
                  <a:gd name="connsiteX7" fmla="*/ 423626 w 424524"/>
                  <a:gd name="connsiteY7" fmla="*/ 29708 h 105787"/>
                  <a:gd name="connsiteX8" fmla="*/ 379869 w 424524"/>
                  <a:gd name="connsiteY8" fmla="*/ 31856 h 105787"/>
                  <a:gd name="connsiteX9" fmla="*/ 346552 w 424524"/>
                  <a:gd name="connsiteY9" fmla="*/ 33308 h 105787"/>
                  <a:gd name="connsiteX10" fmla="*/ 295206 w 424524"/>
                  <a:gd name="connsiteY10" fmla="*/ 45100 h 105787"/>
                  <a:gd name="connsiteX11" fmla="*/ 218019 w 424524"/>
                  <a:gd name="connsiteY11" fmla="*/ 71943 h 105787"/>
                  <a:gd name="connsiteX12" fmla="*/ 138751 w 424524"/>
                  <a:gd name="connsiteY12" fmla="*/ 96650 h 105787"/>
                  <a:gd name="connsiteX13" fmla="*/ 75562 w 424524"/>
                  <a:gd name="connsiteY13" fmla="*/ 105665 h 105787"/>
                  <a:gd name="connsiteX14" fmla="*/ 41894 w 424524"/>
                  <a:gd name="connsiteY14" fmla="*/ 99055 h 105787"/>
                  <a:gd name="connsiteX15" fmla="*/ 24676 w 424524"/>
                  <a:gd name="connsiteY15" fmla="*/ 84099 h 105787"/>
                  <a:gd name="connsiteX16" fmla="*/ 3 w 424524"/>
                  <a:gd name="connsiteY16" fmla="*/ 54943 h 105787"/>
                  <a:gd name="connsiteX0" fmla="*/ 3 w 424524"/>
                  <a:gd name="connsiteY0" fmla="*/ 55876 h 106720"/>
                  <a:gd name="connsiteX1" fmla="*/ 26294 w 424524"/>
                  <a:gd name="connsiteY1" fmla="*/ 65620 h 106720"/>
                  <a:gd name="connsiteX2" fmla="*/ 70683 w 424524"/>
                  <a:gd name="connsiteY2" fmla="*/ 63351 h 106720"/>
                  <a:gd name="connsiteX3" fmla="*/ 112409 w 424524"/>
                  <a:gd name="connsiteY3" fmla="*/ 53527 h 106720"/>
                  <a:gd name="connsiteX4" fmla="*/ 203926 w 424524"/>
                  <a:gd name="connsiteY4" fmla="*/ 21178 h 106720"/>
                  <a:gd name="connsiteX5" fmla="*/ 279475 w 424524"/>
                  <a:gd name="connsiteY5" fmla="*/ 1587 h 106720"/>
                  <a:gd name="connsiteX6" fmla="*/ 336425 w 424524"/>
                  <a:gd name="connsiteY6" fmla="*/ 4473 h 106720"/>
                  <a:gd name="connsiteX7" fmla="*/ 423626 w 424524"/>
                  <a:gd name="connsiteY7" fmla="*/ 30641 h 106720"/>
                  <a:gd name="connsiteX8" fmla="*/ 379869 w 424524"/>
                  <a:gd name="connsiteY8" fmla="*/ 32789 h 106720"/>
                  <a:gd name="connsiteX9" fmla="*/ 346552 w 424524"/>
                  <a:gd name="connsiteY9" fmla="*/ 34241 h 106720"/>
                  <a:gd name="connsiteX10" fmla="*/ 295206 w 424524"/>
                  <a:gd name="connsiteY10" fmla="*/ 46033 h 106720"/>
                  <a:gd name="connsiteX11" fmla="*/ 218019 w 424524"/>
                  <a:gd name="connsiteY11" fmla="*/ 72876 h 106720"/>
                  <a:gd name="connsiteX12" fmla="*/ 138751 w 424524"/>
                  <a:gd name="connsiteY12" fmla="*/ 97583 h 106720"/>
                  <a:gd name="connsiteX13" fmla="*/ 75562 w 424524"/>
                  <a:gd name="connsiteY13" fmla="*/ 106598 h 106720"/>
                  <a:gd name="connsiteX14" fmla="*/ 41894 w 424524"/>
                  <a:gd name="connsiteY14" fmla="*/ 99988 h 106720"/>
                  <a:gd name="connsiteX15" fmla="*/ 24676 w 424524"/>
                  <a:gd name="connsiteY15" fmla="*/ 85032 h 106720"/>
                  <a:gd name="connsiteX16" fmla="*/ 3 w 424524"/>
                  <a:gd name="connsiteY16" fmla="*/ 55876 h 106720"/>
                  <a:gd name="connsiteX0" fmla="*/ 3 w 424330"/>
                  <a:gd name="connsiteY0" fmla="*/ 55111 h 105955"/>
                  <a:gd name="connsiteX1" fmla="*/ 26294 w 424330"/>
                  <a:gd name="connsiteY1" fmla="*/ 64855 h 105955"/>
                  <a:gd name="connsiteX2" fmla="*/ 70683 w 424330"/>
                  <a:gd name="connsiteY2" fmla="*/ 62586 h 105955"/>
                  <a:gd name="connsiteX3" fmla="*/ 112409 w 424330"/>
                  <a:gd name="connsiteY3" fmla="*/ 52762 h 105955"/>
                  <a:gd name="connsiteX4" fmla="*/ 203926 w 424330"/>
                  <a:gd name="connsiteY4" fmla="*/ 20413 h 105955"/>
                  <a:gd name="connsiteX5" fmla="*/ 279475 w 424330"/>
                  <a:gd name="connsiteY5" fmla="*/ 822 h 105955"/>
                  <a:gd name="connsiteX6" fmla="*/ 336425 w 424330"/>
                  <a:gd name="connsiteY6" fmla="*/ 3708 h 105955"/>
                  <a:gd name="connsiteX7" fmla="*/ 342105 w 424330"/>
                  <a:gd name="connsiteY7" fmla="*/ 3977 h 105955"/>
                  <a:gd name="connsiteX8" fmla="*/ 423626 w 424330"/>
                  <a:gd name="connsiteY8" fmla="*/ 29876 h 105955"/>
                  <a:gd name="connsiteX9" fmla="*/ 379869 w 424330"/>
                  <a:gd name="connsiteY9" fmla="*/ 32024 h 105955"/>
                  <a:gd name="connsiteX10" fmla="*/ 346552 w 424330"/>
                  <a:gd name="connsiteY10" fmla="*/ 33476 h 105955"/>
                  <a:gd name="connsiteX11" fmla="*/ 295206 w 424330"/>
                  <a:gd name="connsiteY11" fmla="*/ 45268 h 105955"/>
                  <a:gd name="connsiteX12" fmla="*/ 218019 w 424330"/>
                  <a:gd name="connsiteY12" fmla="*/ 72111 h 105955"/>
                  <a:gd name="connsiteX13" fmla="*/ 138751 w 424330"/>
                  <a:gd name="connsiteY13" fmla="*/ 96818 h 105955"/>
                  <a:gd name="connsiteX14" fmla="*/ 75562 w 424330"/>
                  <a:gd name="connsiteY14" fmla="*/ 105833 h 105955"/>
                  <a:gd name="connsiteX15" fmla="*/ 41894 w 424330"/>
                  <a:gd name="connsiteY15" fmla="*/ 99223 h 105955"/>
                  <a:gd name="connsiteX16" fmla="*/ 24676 w 424330"/>
                  <a:gd name="connsiteY16" fmla="*/ 84267 h 105955"/>
                  <a:gd name="connsiteX17" fmla="*/ 3 w 424330"/>
                  <a:gd name="connsiteY17" fmla="*/ 55111 h 105955"/>
                  <a:gd name="connsiteX0" fmla="*/ 3 w 424330"/>
                  <a:gd name="connsiteY0" fmla="*/ 55784 h 106628"/>
                  <a:gd name="connsiteX1" fmla="*/ 26294 w 424330"/>
                  <a:gd name="connsiteY1" fmla="*/ 65528 h 106628"/>
                  <a:gd name="connsiteX2" fmla="*/ 70683 w 424330"/>
                  <a:gd name="connsiteY2" fmla="*/ 63259 h 106628"/>
                  <a:gd name="connsiteX3" fmla="*/ 112409 w 424330"/>
                  <a:gd name="connsiteY3" fmla="*/ 53435 h 106628"/>
                  <a:gd name="connsiteX4" fmla="*/ 203926 w 424330"/>
                  <a:gd name="connsiteY4" fmla="*/ 21086 h 106628"/>
                  <a:gd name="connsiteX5" fmla="*/ 279475 w 424330"/>
                  <a:gd name="connsiteY5" fmla="*/ 1495 h 106628"/>
                  <a:gd name="connsiteX6" fmla="*/ 330202 w 424330"/>
                  <a:gd name="connsiteY6" fmla="*/ 1717 h 106628"/>
                  <a:gd name="connsiteX7" fmla="*/ 342105 w 424330"/>
                  <a:gd name="connsiteY7" fmla="*/ 4650 h 106628"/>
                  <a:gd name="connsiteX8" fmla="*/ 423626 w 424330"/>
                  <a:gd name="connsiteY8" fmla="*/ 30549 h 106628"/>
                  <a:gd name="connsiteX9" fmla="*/ 379869 w 424330"/>
                  <a:gd name="connsiteY9" fmla="*/ 32697 h 106628"/>
                  <a:gd name="connsiteX10" fmla="*/ 346552 w 424330"/>
                  <a:gd name="connsiteY10" fmla="*/ 34149 h 106628"/>
                  <a:gd name="connsiteX11" fmla="*/ 295206 w 424330"/>
                  <a:gd name="connsiteY11" fmla="*/ 45941 h 106628"/>
                  <a:gd name="connsiteX12" fmla="*/ 218019 w 424330"/>
                  <a:gd name="connsiteY12" fmla="*/ 72784 h 106628"/>
                  <a:gd name="connsiteX13" fmla="*/ 138751 w 424330"/>
                  <a:gd name="connsiteY13" fmla="*/ 97491 h 106628"/>
                  <a:gd name="connsiteX14" fmla="*/ 75562 w 424330"/>
                  <a:gd name="connsiteY14" fmla="*/ 106506 h 106628"/>
                  <a:gd name="connsiteX15" fmla="*/ 41894 w 424330"/>
                  <a:gd name="connsiteY15" fmla="*/ 99896 h 106628"/>
                  <a:gd name="connsiteX16" fmla="*/ 24676 w 424330"/>
                  <a:gd name="connsiteY16" fmla="*/ 84940 h 106628"/>
                  <a:gd name="connsiteX17" fmla="*/ 3 w 424330"/>
                  <a:gd name="connsiteY17" fmla="*/ 55784 h 106628"/>
                  <a:gd name="connsiteX0" fmla="*/ 3 w 424308"/>
                  <a:gd name="connsiteY0" fmla="*/ 55784 h 106628"/>
                  <a:gd name="connsiteX1" fmla="*/ 26294 w 424308"/>
                  <a:gd name="connsiteY1" fmla="*/ 65528 h 106628"/>
                  <a:gd name="connsiteX2" fmla="*/ 70683 w 424308"/>
                  <a:gd name="connsiteY2" fmla="*/ 63259 h 106628"/>
                  <a:gd name="connsiteX3" fmla="*/ 112409 w 424308"/>
                  <a:gd name="connsiteY3" fmla="*/ 53435 h 106628"/>
                  <a:gd name="connsiteX4" fmla="*/ 203926 w 424308"/>
                  <a:gd name="connsiteY4" fmla="*/ 21086 h 106628"/>
                  <a:gd name="connsiteX5" fmla="*/ 279475 w 424308"/>
                  <a:gd name="connsiteY5" fmla="*/ 1495 h 106628"/>
                  <a:gd name="connsiteX6" fmla="*/ 330202 w 424308"/>
                  <a:gd name="connsiteY6" fmla="*/ 1717 h 106628"/>
                  <a:gd name="connsiteX7" fmla="*/ 342105 w 424308"/>
                  <a:gd name="connsiteY7" fmla="*/ 4650 h 106628"/>
                  <a:gd name="connsiteX8" fmla="*/ 423626 w 424308"/>
                  <a:gd name="connsiteY8" fmla="*/ 30549 h 106628"/>
                  <a:gd name="connsiteX9" fmla="*/ 379407 w 424308"/>
                  <a:gd name="connsiteY9" fmla="*/ 31279 h 106628"/>
                  <a:gd name="connsiteX10" fmla="*/ 346552 w 424308"/>
                  <a:gd name="connsiteY10" fmla="*/ 34149 h 106628"/>
                  <a:gd name="connsiteX11" fmla="*/ 295206 w 424308"/>
                  <a:gd name="connsiteY11" fmla="*/ 45941 h 106628"/>
                  <a:gd name="connsiteX12" fmla="*/ 218019 w 424308"/>
                  <a:gd name="connsiteY12" fmla="*/ 72784 h 106628"/>
                  <a:gd name="connsiteX13" fmla="*/ 138751 w 424308"/>
                  <a:gd name="connsiteY13" fmla="*/ 97491 h 106628"/>
                  <a:gd name="connsiteX14" fmla="*/ 75562 w 424308"/>
                  <a:gd name="connsiteY14" fmla="*/ 106506 h 106628"/>
                  <a:gd name="connsiteX15" fmla="*/ 41894 w 424308"/>
                  <a:gd name="connsiteY15" fmla="*/ 99896 h 106628"/>
                  <a:gd name="connsiteX16" fmla="*/ 24676 w 424308"/>
                  <a:gd name="connsiteY16" fmla="*/ 84940 h 106628"/>
                  <a:gd name="connsiteX17" fmla="*/ 3 w 424308"/>
                  <a:gd name="connsiteY17" fmla="*/ 55784 h 106628"/>
                  <a:gd name="connsiteX0" fmla="*/ 3 w 424639"/>
                  <a:gd name="connsiteY0" fmla="*/ 55784 h 106628"/>
                  <a:gd name="connsiteX1" fmla="*/ 26294 w 424639"/>
                  <a:gd name="connsiteY1" fmla="*/ 65528 h 106628"/>
                  <a:gd name="connsiteX2" fmla="*/ 70683 w 424639"/>
                  <a:gd name="connsiteY2" fmla="*/ 63259 h 106628"/>
                  <a:gd name="connsiteX3" fmla="*/ 112409 w 424639"/>
                  <a:gd name="connsiteY3" fmla="*/ 53435 h 106628"/>
                  <a:gd name="connsiteX4" fmla="*/ 203926 w 424639"/>
                  <a:gd name="connsiteY4" fmla="*/ 21086 h 106628"/>
                  <a:gd name="connsiteX5" fmla="*/ 279475 w 424639"/>
                  <a:gd name="connsiteY5" fmla="*/ 1495 h 106628"/>
                  <a:gd name="connsiteX6" fmla="*/ 330202 w 424639"/>
                  <a:gd name="connsiteY6" fmla="*/ 1717 h 106628"/>
                  <a:gd name="connsiteX7" fmla="*/ 342105 w 424639"/>
                  <a:gd name="connsiteY7" fmla="*/ 4650 h 106628"/>
                  <a:gd name="connsiteX8" fmla="*/ 423626 w 424639"/>
                  <a:gd name="connsiteY8" fmla="*/ 30549 h 106628"/>
                  <a:gd name="connsiteX9" fmla="*/ 387222 w 424639"/>
                  <a:gd name="connsiteY9" fmla="*/ 32203 h 106628"/>
                  <a:gd name="connsiteX10" fmla="*/ 379407 w 424639"/>
                  <a:gd name="connsiteY10" fmla="*/ 31279 h 106628"/>
                  <a:gd name="connsiteX11" fmla="*/ 346552 w 424639"/>
                  <a:gd name="connsiteY11" fmla="*/ 34149 h 106628"/>
                  <a:gd name="connsiteX12" fmla="*/ 295206 w 424639"/>
                  <a:gd name="connsiteY12" fmla="*/ 45941 h 106628"/>
                  <a:gd name="connsiteX13" fmla="*/ 218019 w 424639"/>
                  <a:gd name="connsiteY13" fmla="*/ 72784 h 106628"/>
                  <a:gd name="connsiteX14" fmla="*/ 138751 w 424639"/>
                  <a:gd name="connsiteY14" fmla="*/ 97491 h 106628"/>
                  <a:gd name="connsiteX15" fmla="*/ 75562 w 424639"/>
                  <a:gd name="connsiteY15" fmla="*/ 106506 h 106628"/>
                  <a:gd name="connsiteX16" fmla="*/ 41894 w 424639"/>
                  <a:gd name="connsiteY16" fmla="*/ 99896 h 106628"/>
                  <a:gd name="connsiteX17" fmla="*/ 24676 w 424639"/>
                  <a:gd name="connsiteY17" fmla="*/ 84940 h 106628"/>
                  <a:gd name="connsiteX18" fmla="*/ 3 w 424639"/>
                  <a:gd name="connsiteY18" fmla="*/ 55784 h 106628"/>
                  <a:gd name="connsiteX0" fmla="*/ 3 w 424639"/>
                  <a:gd name="connsiteY0" fmla="*/ 55784 h 106628"/>
                  <a:gd name="connsiteX1" fmla="*/ 26294 w 424639"/>
                  <a:gd name="connsiteY1" fmla="*/ 65528 h 106628"/>
                  <a:gd name="connsiteX2" fmla="*/ 70683 w 424639"/>
                  <a:gd name="connsiteY2" fmla="*/ 63259 h 106628"/>
                  <a:gd name="connsiteX3" fmla="*/ 112409 w 424639"/>
                  <a:gd name="connsiteY3" fmla="*/ 53435 h 106628"/>
                  <a:gd name="connsiteX4" fmla="*/ 203926 w 424639"/>
                  <a:gd name="connsiteY4" fmla="*/ 21086 h 106628"/>
                  <a:gd name="connsiteX5" fmla="*/ 279475 w 424639"/>
                  <a:gd name="connsiteY5" fmla="*/ 1495 h 106628"/>
                  <a:gd name="connsiteX6" fmla="*/ 330202 w 424639"/>
                  <a:gd name="connsiteY6" fmla="*/ 1717 h 106628"/>
                  <a:gd name="connsiteX7" fmla="*/ 342105 w 424639"/>
                  <a:gd name="connsiteY7" fmla="*/ 4650 h 106628"/>
                  <a:gd name="connsiteX8" fmla="*/ 423626 w 424639"/>
                  <a:gd name="connsiteY8" fmla="*/ 30549 h 106628"/>
                  <a:gd name="connsiteX9" fmla="*/ 387222 w 424639"/>
                  <a:gd name="connsiteY9" fmla="*/ 32203 h 106628"/>
                  <a:gd name="connsiteX10" fmla="*/ 379407 w 424639"/>
                  <a:gd name="connsiteY10" fmla="*/ 31279 h 106628"/>
                  <a:gd name="connsiteX11" fmla="*/ 345845 w 424639"/>
                  <a:gd name="connsiteY11" fmla="*/ 35502 h 106628"/>
                  <a:gd name="connsiteX12" fmla="*/ 295206 w 424639"/>
                  <a:gd name="connsiteY12" fmla="*/ 45941 h 106628"/>
                  <a:gd name="connsiteX13" fmla="*/ 218019 w 424639"/>
                  <a:gd name="connsiteY13" fmla="*/ 72784 h 106628"/>
                  <a:gd name="connsiteX14" fmla="*/ 138751 w 424639"/>
                  <a:gd name="connsiteY14" fmla="*/ 97491 h 106628"/>
                  <a:gd name="connsiteX15" fmla="*/ 75562 w 424639"/>
                  <a:gd name="connsiteY15" fmla="*/ 106506 h 106628"/>
                  <a:gd name="connsiteX16" fmla="*/ 41894 w 424639"/>
                  <a:gd name="connsiteY16" fmla="*/ 99896 h 106628"/>
                  <a:gd name="connsiteX17" fmla="*/ 24676 w 424639"/>
                  <a:gd name="connsiteY17" fmla="*/ 84940 h 106628"/>
                  <a:gd name="connsiteX18" fmla="*/ 3 w 424639"/>
                  <a:gd name="connsiteY18" fmla="*/ 55784 h 106628"/>
                  <a:gd name="connsiteX0" fmla="*/ 3 w 424639"/>
                  <a:gd name="connsiteY0" fmla="*/ 55784 h 106628"/>
                  <a:gd name="connsiteX1" fmla="*/ 26294 w 424639"/>
                  <a:gd name="connsiteY1" fmla="*/ 65528 h 106628"/>
                  <a:gd name="connsiteX2" fmla="*/ 70683 w 424639"/>
                  <a:gd name="connsiteY2" fmla="*/ 63259 h 106628"/>
                  <a:gd name="connsiteX3" fmla="*/ 112409 w 424639"/>
                  <a:gd name="connsiteY3" fmla="*/ 53435 h 106628"/>
                  <a:gd name="connsiteX4" fmla="*/ 203926 w 424639"/>
                  <a:gd name="connsiteY4" fmla="*/ 21086 h 106628"/>
                  <a:gd name="connsiteX5" fmla="*/ 279475 w 424639"/>
                  <a:gd name="connsiteY5" fmla="*/ 1495 h 106628"/>
                  <a:gd name="connsiteX6" fmla="*/ 330202 w 424639"/>
                  <a:gd name="connsiteY6" fmla="*/ 1717 h 106628"/>
                  <a:gd name="connsiteX7" fmla="*/ 342105 w 424639"/>
                  <a:gd name="connsiteY7" fmla="*/ 4650 h 106628"/>
                  <a:gd name="connsiteX8" fmla="*/ 423626 w 424639"/>
                  <a:gd name="connsiteY8" fmla="*/ 30549 h 106628"/>
                  <a:gd name="connsiteX9" fmla="*/ 387222 w 424639"/>
                  <a:gd name="connsiteY9" fmla="*/ 32203 h 106628"/>
                  <a:gd name="connsiteX10" fmla="*/ 375656 w 424639"/>
                  <a:gd name="connsiteY10" fmla="*/ 33856 h 106628"/>
                  <a:gd name="connsiteX11" fmla="*/ 345845 w 424639"/>
                  <a:gd name="connsiteY11" fmla="*/ 35502 h 106628"/>
                  <a:gd name="connsiteX12" fmla="*/ 295206 w 424639"/>
                  <a:gd name="connsiteY12" fmla="*/ 45941 h 106628"/>
                  <a:gd name="connsiteX13" fmla="*/ 218019 w 424639"/>
                  <a:gd name="connsiteY13" fmla="*/ 72784 h 106628"/>
                  <a:gd name="connsiteX14" fmla="*/ 138751 w 424639"/>
                  <a:gd name="connsiteY14" fmla="*/ 97491 h 106628"/>
                  <a:gd name="connsiteX15" fmla="*/ 75562 w 424639"/>
                  <a:gd name="connsiteY15" fmla="*/ 106506 h 106628"/>
                  <a:gd name="connsiteX16" fmla="*/ 41894 w 424639"/>
                  <a:gd name="connsiteY16" fmla="*/ 99896 h 106628"/>
                  <a:gd name="connsiteX17" fmla="*/ 24676 w 424639"/>
                  <a:gd name="connsiteY17" fmla="*/ 84940 h 106628"/>
                  <a:gd name="connsiteX18" fmla="*/ 3 w 424639"/>
                  <a:gd name="connsiteY18" fmla="*/ 55784 h 106628"/>
                  <a:gd name="connsiteX0" fmla="*/ 3 w 424639"/>
                  <a:gd name="connsiteY0" fmla="*/ 55784 h 106628"/>
                  <a:gd name="connsiteX1" fmla="*/ 26294 w 424639"/>
                  <a:gd name="connsiteY1" fmla="*/ 65528 h 106628"/>
                  <a:gd name="connsiteX2" fmla="*/ 70683 w 424639"/>
                  <a:gd name="connsiteY2" fmla="*/ 63259 h 106628"/>
                  <a:gd name="connsiteX3" fmla="*/ 112409 w 424639"/>
                  <a:gd name="connsiteY3" fmla="*/ 53435 h 106628"/>
                  <a:gd name="connsiteX4" fmla="*/ 203926 w 424639"/>
                  <a:gd name="connsiteY4" fmla="*/ 21086 h 106628"/>
                  <a:gd name="connsiteX5" fmla="*/ 279475 w 424639"/>
                  <a:gd name="connsiteY5" fmla="*/ 1495 h 106628"/>
                  <a:gd name="connsiteX6" fmla="*/ 330202 w 424639"/>
                  <a:gd name="connsiteY6" fmla="*/ 1717 h 106628"/>
                  <a:gd name="connsiteX7" fmla="*/ 342105 w 424639"/>
                  <a:gd name="connsiteY7" fmla="*/ 4650 h 106628"/>
                  <a:gd name="connsiteX8" fmla="*/ 423626 w 424639"/>
                  <a:gd name="connsiteY8" fmla="*/ 30549 h 106628"/>
                  <a:gd name="connsiteX9" fmla="*/ 387222 w 424639"/>
                  <a:gd name="connsiteY9" fmla="*/ 32203 h 106628"/>
                  <a:gd name="connsiteX10" fmla="*/ 373401 w 424639"/>
                  <a:gd name="connsiteY10" fmla="*/ 32803 h 106628"/>
                  <a:gd name="connsiteX11" fmla="*/ 345845 w 424639"/>
                  <a:gd name="connsiteY11" fmla="*/ 35502 h 106628"/>
                  <a:gd name="connsiteX12" fmla="*/ 295206 w 424639"/>
                  <a:gd name="connsiteY12" fmla="*/ 45941 h 106628"/>
                  <a:gd name="connsiteX13" fmla="*/ 218019 w 424639"/>
                  <a:gd name="connsiteY13" fmla="*/ 72784 h 106628"/>
                  <a:gd name="connsiteX14" fmla="*/ 138751 w 424639"/>
                  <a:gd name="connsiteY14" fmla="*/ 97491 h 106628"/>
                  <a:gd name="connsiteX15" fmla="*/ 75562 w 424639"/>
                  <a:gd name="connsiteY15" fmla="*/ 106506 h 106628"/>
                  <a:gd name="connsiteX16" fmla="*/ 41894 w 424639"/>
                  <a:gd name="connsiteY16" fmla="*/ 99896 h 106628"/>
                  <a:gd name="connsiteX17" fmla="*/ 24676 w 424639"/>
                  <a:gd name="connsiteY17" fmla="*/ 84940 h 106628"/>
                  <a:gd name="connsiteX18" fmla="*/ 3 w 424639"/>
                  <a:gd name="connsiteY18" fmla="*/ 55784 h 106628"/>
                  <a:gd name="connsiteX0" fmla="*/ 3 w 423873"/>
                  <a:gd name="connsiteY0" fmla="*/ 56001 h 106845"/>
                  <a:gd name="connsiteX1" fmla="*/ 26294 w 423873"/>
                  <a:gd name="connsiteY1" fmla="*/ 65745 h 106845"/>
                  <a:gd name="connsiteX2" fmla="*/ 70683 w 423873"/>
                  <a:gd name="connsiteY2" fmla="*/ 63476 h 106845"/>
                  <a:gd name="connsiteX3" fmla="*/ 112409 w 423873"/>
                  <a:gd name="connsiteY3" fmla="*/ 53652 h 106845"/>
                  <a:gd name="connsiteX4" fmla="*/ 203926 w 423873"/>
                  <a:gd name="connsiteY4" fmla="*/ 21303 h 106845"/>
                  <a:gd name="connsiteX5" fmla="*/ 279475 w 423873"/>
                  <a:gd name="connsiteY5" fmla="*/ 1712 h 106845"/>
                  <a:gd name="connsiteX6" fmla="*/ 330202 w 423873"/>
                  <a:gd name="connsiteY6" fmla="*/ 1934 h 106845"/>
                  <a:gd name="connsiteX7" fmla="*/ 366901 w 423873"/>
                  <a:gd name="connsiteY7" fmla="*/ 9950 h 106845"/>
                  <a:gd name="connsiteX8" fmla="*/ 423626 w 423873"/>
                  <a:gd name="connsiteY8" fmla="*/ 30766 h 106845"/>
                  <a:gd name="connsiteX9" fmla="*/ 387222 w 423873"/>
                  <a:gd name="connsiteY9" fmla="*/ 32420 h 106845"/>
                  <a:gd name="connsiteX10" fmla="*/ 373401 w 423873"/>
                  <a:gd name="connsiteY10" fmla="*/ 33020 h 106845"/>
                  <a:gd name="connsiteX11" fmla="*/ 345845 w 423873"/>
                  <a:gd name="connsiteY11" fmla="*/ 35719 h 106845"/>
                  <a:gd name="connsiteX12" fmla="*/ 295206 w 423873"/>
                  <a:gd name="connsiteY12" fmla="*/ 46158 h 106845"/>
                  <a:gd name="connsiteX13" fmla="*/ 218019 w 423873"/>
                  <a:gd name="connsiteY13" fmla="*/ 73001 h 106845"/>
                  <a:gd name="connsiteX14" fmla="*/ 138751 w 423873"/>
                  <a:gd name="connsiteY14" fmla="*/ 97708 h 106845"/>
                  <a:gd name="connsiteX15" fmla="*/ 75562 w 423873"/>
                  <a:gd name="connsiteY15" fmla="*/ 106723 h 106845"/>
                  <a:gd name="connsiteX16" fmla="*/ 41894 w 423873"/>
                  <a:gd name="connsiteY16" fmla="*/ 100113 h 106845"/>
                  <a:gd name="connsiteX17" fmla="*/ 24676 w 423873"/>
                  <a:gd name="connsiteY17" fmla="*/ 85157 h 106845"/>
                  <a:gd name="connsiteX18" fmla="*/ 3 w 423873"/>
                  <a:gd name="connsiteY18" fmla="*/ 56001 h 106845"/>
                  <a:gd name="connsiteX0" fmla="*/ 3 w 423850"/>
                  <a:gd name="connsiteY0" fmla="*/ 56070 h 106914"/>
                  <a:gd name="connsiteX1" fmla="*/ 26294 w 423850"/>
                  <a:gd name="connsiteY1" fmla="*/ 65814 h 106914"/>
                  <a:gd name="connsiteX2" fmla="*/ 70683 w 423850"/>
                  <a:gd name="connsiteY2" fmla="*/ 63545 h 106914"/>
                  <a:gd name="connsiteX3" fmla="*/ 112409 w 423850"/>
                  <a:gd name="connsiteY3" fmla="*/ 53721 h 106914"/>
                  <a:gd name="connsiteX4" fmla="*/ 203926 w 423850"/>
                  <a:gd name="connsiteY4" fmla="*/ 21372 h 106914"/>
                  <a:gd name="connsiteX5" fmla="*/ 279475 w 423850"/>
                  <a:gd name="connsiteY5" fmla="*/ 1781 h 106914"/>
                  <a:gd name="connsiteX6" fmla="*/ 330202 w 423850"/>
                  <a:gd name="connsiteY6" fmla="*/ 2003 h 106914"/>
                  <a:gd name="connsiteX7" fmla="*/ 367947 w 423850"/>
                  <a:gd name="connsiteY7" fmla="*/ 11469 h 106914"/>
                  <a:gd name="connsiteX8" fmla="*/ 423626 w 423850"/>
                  <a:gd name="connsiteY8" fmla="*/ 30835 h 106914"/>
                  <a:gd name="connsiteX9" fmla="*/ 387222 w 423850"/>
                  <a:gd name="connsiteY9" fmla="*/ 32489 h 106914"/>
                  <a:gd name="connsiteX10" fmla="*/ 373401 w 423850"/>
                  <a:gd name="connsiteY10" fmla="*/ 33089 h 106914"/>
                  <a:gd name="connsiteX11" fmla="*/ 345845 w 423850"/>
                  <a:gd name="connsiteY11" fmla="*/ 35788 h 106914"/>
                  <a:gd name="connsiteX12" fmla="*/ 295206 w 423850"/>
                  <a:gd name="connsiteY12" fmla="*/ 46227 h 106914"/>
                  <a:gd name="connsiteX13" fmla="*/ 218019 w 423850"/>
                  <a:gd name="connsiteY13" fmla="*/ 73070 h 106914"/>
                  <a:gd name="connsiteX14" fmla="*/ 138751 w 423850"/>
                  <a:gd name="connsiteY14" fmla="*/ 97777 h 106914"/>
                  <a:gd name="connsiteX15" fmla="*/ 75562 w 423850"/>
                  <a:gd name="connsiteY15" fmla="*/ 106792 h 106914"/>
                  <a:gd name="connsiteX16" fmla="*/ 41894 w 423850"/>
                  <a:gd name="connsiteY16" fmla="*/ 100182 h 106914"/>
                  <a:gd name="connsiteX17" fmla="*/ 24676 w 423850"/>
                  <a:gd name="connsiteY17" fmla="*/ 85226 h 106914"/>
                  <a:gd name="connsiteX18" fmla="*/ 3 w 423850"/>
                  <a:gd name="connsiteY18" fmla="*/ 56070 h 106914"/>
                  <a:gd name="connsiteX0" fmla="*/ 3 w 415740"/>
                  <a:gd name="connsiteY0" fmla="*/ 56070 h 106914"/>
                  <a:gd name="connsiteX1" fmla="*/ 26294 w 415740"/>
                  <a:gd name="connsiteY1" fmla="*/ 65814 h 106914"/>
                  <a:gd name="connsiteX2" fmla="*/ 70683 w 415740"/>
                  <a:gd name="connsiteY2" fmla="*/ 63545 h 106914"/>
                  <a:gd name="connsiteX3" fmla="*/ 112409 w 415740"/>
                  <a:gd name="connsiteY3" fmla="*/ 53721 h 106914"/>
                  <a:gd name="connsiteX4" fmla="*/ 203926 w 415740"/>
                  <a:gd name="connsiteY4" fmla="*/ 21372 h 106914"/>
                  <a:gd name="connsiteX5" fmla="*/ 279475 w 415740"/>
                  <a:gd name="connsiteY5" fmla="*/ 1781 h 106914"/>
                  <a:gd name="connsiteX6" fmla="*/ 330202 w 415740"/>
                  <a:gd name="connsiteY6" fmla="*/ 2003 h 106914"/>
                  <a:gd name="connsiteX7" fmla="*/ 367947 w 415740"/>
                  <a:gd name="connsiteY7" fmla="*/ 11469 h 106914"/>
                  <a:gd name="connsiteX8" fmla="*/ 415447 w 415740"/>
                  <a:gd name="connsiteY8" fmla="*/ 30383 h 106914"/>
                  <a:gd name="connsiteX9" fmla="*/ 387222 w 415740"/>
                  <a:gd name="connsiteY9" fmla="*/ 32489 h 106914"/>
                  <a:gd name="connsiteX10" fmla="*/ 373401 w 415740"/>
                  <a:gd name="connsiteY10" fmla="*/ 33089 h 106914"/>
                  <a:gd name="connsiteX11" fmla="*/ 345845 w 415740"/>
                  <a:gd name="connsiteY11" fmla="*/ 35788 h 106914"/>
                  <a:gd name="connsiteX12" fmla="*/ 295206 w 415740"/>
                  <a:gd name="connsiteY12" fmla="*/ 46227 h 106914"/>
                  <a:gd name="connsiteX13" fmla="*/ 218019 w 415740"/>
                  <a:gd name="connsiteY13" fmla="*/ 73070 h 106914"/>
                  <a:gd name="connsiteX14" fmla="*/ 138751 w 415740"/>
                  <a:gd name="connsiteY14" fmla="*/ 97777 h 106914"/>
                  <a:gd name="connsiteX15" fmla="*/ 75562 w 415740"/>
                  <a:gd name="connsiteY15" fmla="*/ 106792 h 106914"/>
                  <a:gd name="connsiteX16" fmla="*/ 41894 w 415740"/>
                  <a:gd name="connsiteY16" fmla="*/ 100182 h 106914"/>
                  <a:gd name="connsiteX17" fmla="*/ 24676 w 415740"/>
                  <a:gd name="connsiteY17" fmla="*/ 85226 h 106914"/>
                  <a:gd name="connsiteX18" fmla="*/ 3 w 415740"/>
                  <a:gd name="connsiteY18" fmla="*/ 56070 h 10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5740" h="106914">
                    <a:moveTo>
                      <a:pt x="3" y="56070"/>
                    </a:moveTo>
                    <a:cubicBezTo>
                      <a:pt x="273" y="52835"/>
                      <a:pt x="15307" y="64722"/>
                      <a:pt x="26294" y="65814"/>
                    </a:cubicBezTo>
                    <a:cubicBezTo>
                      <a:pt x="40078" y="67060"/>
                      <a:pt x="56554" y="64956"/>
                      <a:pt x="70683" y="63545"/>
                    </a:cubicBezTo>
                    <a:cubicBezTo>
                      <a:pt x="83144" y="59820"/>
                      <a:pt x="90202" y="60750"/>
                      <a:pt x="112409" y="53721"/>
                    </a:cubicBezTo>
                    <a:cubicBezTo>
                      <a:pt x="134616" y="46692"/>
                      <a:pt x="176082" y="30029"/>
                      <a:pt x="203926" y="21372"/>
                    </a:cubicBezTo>
                    <a:cubicBezTo>
                      <a:pt x="231770" y="12715"/>
                      <a:pt x="258429" y="5009"/>
                      <a:pt x="279475" y="1781"/>
                    </a:cubicBezTo>
                    <a:cubicBezTo>
                      <a:pt x="300521" y="-1447"/>
                      <a:pt x="315457" y="388"/>
                      <a:pt x="330202" y="2003"/>
                    </a:cubicBezTo>
                    <a:cubicBezTo>
                      <a:pt x="344947" y="3618"/>
                      <a:pt x="353414" y="7108"/>
                      <a:pt x="367947" y="11469"/>
                    </a:cubicBezTo>
                    <a:cubicBezTo>
                      <a:pt x="382480" y="15830"/>
                      <a:pt x="412235" y="26880"/>
                      <a:pt x="415447" y="30383"/>
                    </a:cubicBezTo>
                    <a:cubicBezTo>
                      <a:pt x="418660" y="33886"/>
                      <a:pt x="394592" y="32367"/>
                      <a:pt x="387222" y="32489"/>
                    </a:cubicBezTo>
                    <a:cubicBezTo>
                      <a:pt x="379852" y="32611"/>
                      <a:pt x="379504" y="32650"/>
                      <a:pt x="373401" y="33089"/>
                    </a:cubicBezTo>
                    <a:cubicBezTo>
                      <a:pt x="367298" y="33528"/>
                      <a:pt x="360047" y="32907"/>
                      <a:pt x="345845" y="35788"/>
                    </a:cubicBezTo>
                    <a:cubicBezTo>
                      <a:pt x="331602" y="39131"/>
                      <a:pt x="316510" y="40013"/>
                      <a:pt x="295206" y="46227"/>
                    </a:cubicBezTo>
                    <a:cubicBezTo>
                      <a:pt x="273902" y="52441"/>
                      <a:pt x="244095" y="64478"/>
                      <a:pt x="218019" y="73070"/>
                    </a:cubicBezTo>
                    <a:cubicBezTo>
                      <a:pt x="191943" y="81662"/>
                      <a:pt x="162494" y="92157"/>
                      <a:pt x="138751" y="97777"/>
                    </a:cubicBezTo>
                    <a:cubicBezTo>
                      <a:pt x="115008" y="103397"/>
                      <a:pt x="90316" y="107707"/>
                      <a:pt x="75562" y="106792"/>
                    </a:cubicBezTo>
                    <a:cubicBezTo>
                      <a:pt x="60808" y="105877"/>
                      <a:pt x="50465" y="103859"/>
                      <a:pt x="41894" y="100182"/>
                    </a:cubicBezTo>
                    <a:cubicBezTo>
                      <a:pt x="33323" y="96505"/>
                      <a:pt x="31658" y="92578"/>
                      <a:pt x="24676" y="85226"/>
                    </a:cubicBezTo>
                    <a:cubicBezTo>
                      <a:pt x="17694" y="77874"/>
                      <a:pt x="-267" y="59305"/>
                      <a:pt x="3" y="5607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836DC2"/>
                  </a:gs>
                  <a:gs pos="50000">
                    <a:srgbClr val="9C90D6"/>
                  </a:gs>
                  <a:gs pos="100000">
                    <a:srgbClr val="CAC2E8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5" name="圆角矩形 1524"/>
              <p:cNvSpPr/>
              <p:nvPr/>
            </p:nvSpPr>
            <p:spPr>
              <a:xfrm rot="12780000">
                <a:off x="3008625" y="4799070"/>
                <a:ext cx="792000" cy="648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6" name="圆角矩形 1525"/>
              <p:cNvSpPr/>
              <p:nvPr/>
            </p:nvSpPr>
            <p:spPr>
              <a:xfrm rot="12780000">
                <a:off x="3030974" y="4574810"/>
                <a:ext cx="720000" cy="648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7" name="圆角矩形 1526"/>
              <p:cNvSpPr/>
              <p:nvPr/>
            </p:nvSpPr>
            <p:spPr>
              <a:xfrm rot="12780000">
                <a:off x="3283779" y="4262943"/>
                <a:ext cx="684000" cy="432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8" name="圆角矩形 1527"/>
              <p:cNvSpPr/>
              <p:nvPr/>
            </p:nvSpPr>
            <p:spPr>
              <a:xfrm rot="12780000">
                <a:off x="3234493" y="4125948"/>
                <a:ext cx="792000" cy="432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9" name="圆角矩形 1528"/>
              <p:cNvSpPr/>
              <p:nvPr/>
            </p:nvSpPr>
            <p:spPr>
              <a:xfrm rot="12780000">
                <a:off x="3251159" y="4006463"/>
                <a:ext cx="792000" cy="432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0" name="圆角矩形 1529"/>
              <p:cNvSpPr/>
              <p:nvPr/>
            </p:nvSpPr>
            <p:spPr>
              <a:xfrm rot="12780000">
                <a:off x="3314971" y="3904628"/>
                <a:ext cx="720000" cy="432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1" name="圆角矩形 1530"/>
              <p:cNvSpPr/>
              <p:nvPr/>
            </p:nvSpPr>
            <p:spPr>
              <a:xfrm rot="12780000">
                <a:off x="3451634" y="3806982"/>
                <a:ext cx="504000" cy="432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2" name="圆角矩形 1531"/>
              <p:cNvSpPr/>
              <p:nvPr/>
            </p:nvSpPr>
            <p:spPr>
              <a:xfrm rot="12780000">
                <a:off x="3589037" y="3705716"/>
                <a:ext cx="288000" cy="432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3" name="圆角矩形 1532"/>
              <p:cNvSpPr/>
              <p:nvPr/>
            </p:nvSpPr>
            <p:spPr>
              <a:xfrm rot="12780000">
                <a:off x="3714864" y="3537503"/>
                <a:ext cx="324000" cy="288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4" name="圆角矩形 1533"/>
              <p:cNvSpPr/>
              <p:nvPr/>
            </p:nvSpPr>
            <p:spPr>
              <a:xfrm rot="12780000">
                <a:off x="3727250" y="3498848"/>
                <a:ext cx="396000" cy="288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5" name="圆角矩形 1534"/>
              <p:cNvSpPr/>
              <p:nvPr/>
            </p:nvSpPr>
            <p:spPr>
              <a:xfrm rot="12780000">
                <a:off x="3791544" y="3472658"/>
                <a:ext cx="396000" cy="288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6" name="圆角矩形 1535"/>
              <p:cNvSpPr/>
              <p:nvPr/>
            </p:nvSpPr>
            <p:spPr>
              <a:xfrm rot="12780000">
                <a:off x="3857975" y="3437217"/>
                <a:ext cx="360000" cy="288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7" name="圆角矩形 1536"/>
              <p:cNvSpPr/>
              <p:nvPr/>
            </p:nvSpPr>
            <p:spPr>
              <a:xfrm rot="12780000">
                <a:off x="3931312" y="3397295"/>
                <a:ext cx="288000" cy="288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8" name="圆角矩形 1537"/>
              <p:cNvSpPr/>
              <p:nvPr/>
            </p:nvSpPr>
            <p:spPr>
              <a:xfrm rot="12780000">
                <a:off x="4061317" y="3372212"/>
                <a:ext cx="144000" cy="288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9" name="圆角矩形 1538"/>
              <p:cNvSpPr/>
              <p:nvPr/>
            </p:nvSpPr>
            <p:spPr>
              <a:xfrm rot="12780000">
                <a:off x="4076692" y="3257038"/>
                <a:ext cx="180000" cy="18000"/>
              </a:xfrm>
              <a:prstGeom prst="roundRect">
                <a:avLst/>
              </a:prstGeom>
              <a:solidFill>
                <a:srgbClr val="BCCAE6"/>
              </a:solidFill>
              <a:ln w="6350"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0" name="圆角矩形 1539"/>
              <p:cNvSpPr/>
              <p:nvPr/>
            </p:nvSpPr>
            <p:spPr>
              <a:xfrm rot="12780000">
                <a:off x="4060263" y="3216278"/>
                <a:ext cx="216000" cy="18000"/>
              </a:xfrm>
              <a:prstGeom prst="roundRect">
                <a:avLst/>
              </a:prstGeom>
              <a:solidFill>
                <a:srgbClr val="BCCAE6"/>
              </a:solidFill>
              <a:ln w="6350"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1" name="圆角矩形 1540"/>
              <p:cNvSpPr/>
              <p:nvPr/>
            </p:nvSpPr>
            <p:spPr>
              <a:xfrm rot="12780000">
                <a:off x="4041449" y="3173132"/>
                <a:ext cx="252000" cy="18000"/>
              </a:xfrm>
              <a:prstGeom prst="roundRect">
                <a:avLst/>
              </a:prstGeom>
              <a:solidFill>
                <a:srgbClr val="BCCAE6"/>
              </a:solidFill>
              <a:ln w="6350"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2" name="圆角矩形 1541"/>
              <p:cNvSpPr/>
              <p:nvPr/>
            </p:nvSpPr>
            <p:spPr>
              <a:xfrm rot="12780000">
                <a:off x="4034306" y="3125507"/>
                <a:ext cx="252000" cy="18000"/>
              </a:xfrm>
              <a:prstGeom prst="roundRect">
                <a:avLst/>
              </a:prstGeom>
              <a:solidFill>
                <a:srgbClr val="BCCAE6"/>
              </a:solidFill>
              <a:ln w="6350"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3" name="圆角矩形 1542"/>
              <p:cNvSpPr/>
              <p:nvPr/>
            </p:nvSpPr>
            <p:spPr>
              <a:xfrm rot="12780000">
                <a:off x="4020023" y="3073120"/>
                <a:ext cx="252000" cy="18000"/>
              </a:xfrm>
              <a:prstGeom prst="roundRect">
                <a:avLst/>
              </a:prstGeom>
              <a:solidFill>
                <a:srgbClr val="BCCAE6"/>
              </a:solidFill>
              <a:ln w="6350"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4" name="任意多边形 1543"/>
              <p:cNvSpPr/>
              <p:nvPr/>
            </p:nvSpPr>
            <p:spPr>
              <a:xfrm rot="20100000" flipH="1">
                <a:off x="3233989" y="3515360"/>
                <a:ext cx="1048424" cy="327903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  <a:gd name="connsiteX0" fmla="*/ 24836 w 376030"/>
                  <a:gd name="connsiteY0" fmla="*/ 64562 h 128911"/>
                  <a:gd name="connsiteX1" fmla="*/ 110560 w 376030"/>
                  <a:gd name="connsiteY1" fmla="*/ 78851 h 128911"/>
                  <a:gd name="connsiteX2" fmla="*/ 210573 w 376030"/>
                  <a:gd name="connsiteY2" fmla="*/ 31226 h 128911"/>
                  <a:gd name="connsiteX3" fmla="*/ 301060 w 376030"/>
                  <a:gd name="connsiteY3" fmla="*/ 2651 h 128911"/>
                  <a:gd name="connsiteX4" fmla="*/ 362973 w 376030"/>
                  <a:gd name="connsiteY4" fmla="*/ 5031 h 128911"/>
                  <a:gd name="connsiteX5" fmla="*/ 372497 w 376030"/>
                  <a:gd name="connsiteY5" fmla="*/ 35987 h 128911"/>
                  <a:gd name="connsiteX6" fmla="*/ 317729 w 376030"/>
                  <a:gd name="connsiteY6" fmla="*/ 47894 h 128911"/>
                  <a:gd name="connsiteX7" fmla="*/ 220098 w 376030"/>
                  <a:gd name="connsiteY7" fmla="*/ 76470 h 128911"/>
                  <a:gd name="connsiteX8" fmla="*/ 124848 w 376030"/>
                  <a:gd name="connsiteY8" fmla="*/ 119332 h 128911"/>
                  <a:gd name="connsiteX9" fmla="*/ 51030 w 376030"/>
                  <a:gd name="connsiteY9" fmla="*/ 128858 h 128911"/>
                  <a:gd name="connsiteX10" fmla="*/ 1023 w 376030"/>
                  <a:gd name="connsiteY10" fmla="*/ 116950 h 128911"/>
                  <a:gd name="connsiteX11" fmla="*/ 24836 w 376030"/>
                  <a:gd name="connsiteY11" fmla="*/ 64562 h 128911"/>
                  <a:gd name="connsiteX0" fmla="*/ 9681 w 360875"/>
                  <a:gd name="connsiteY0" fmla="*/ 64562 h 129601"/>
                  <a:gd name="connsiteX1" fmla="*/ 95405 w 360875"/>
                  <a:gd name="connsiteY1" fmla="*/ 78851 h 129601"/>
                  <a:gd name="connsiteX2" fmla="*/ 195418 w 360875"/>
                  <a:gd name="connsiteY2" fmla="*/ 31226 h 129601"/>
                  <a:gd name="connsiteX3" fmla="*/ 285905 w 360875"/>
                  <a:gd name="connsiteY3" fmla="*/ 2651 h 129601"/>
                  <a:gd name="connsiteX4" fmla="*/ 347818 w 360875"/>
                  <a:gd name="connsiteY4" fmla="*/ 5031 h 129601"/>
                  <a:gd name="connsiteX5" fmla="*/ 357342 w 360875"/>
                  <a:gd name="connsiteY5" fmla="*/ 35987 h 129601"/>
                  <a:gd name="connsiteX6" fmla="*/ 302574 w 360875"/>
                  <a:gd name="connsiteY6" fmla="*/ 47894 h 129601"/>
                  <a:gd name="connsiteX7" fmla="*/ 204943 w 360875"/>
                  <a:gd name="connsiteY7" fmla="*/ 76470 h 129601"/>
                  <a:gd name="connsiteX8" fmla="*/ 109693 w 360875"/>
                  <a:gd name="connsiteY8" fmla="*/ 119332 h 129601"/>
                  <a:gd name="connsiteX9" fmla="*/ 35875 w 360875"/>
                  <a:gd name="connsiteY9" fmla="*/ 128858 h 129601"/>
                  <a:gd name="connsiteX10" fmla="*/ 4918 w 360875"/>
                  <a:gd name="connsiteY10" fmla="*/ 121713 h 129601"/>
                  <a:gd name="connsiteX11" fmla="*/ 9681 w 360875"/>
                  <a:gd name="connsiteY11" fmla="*/ 64562 h 129601"/>
                  <a:gd name="connsiteX0" fmla="*/ 6724 w 357918"/>
                  <a:gd name="connsiteY0" fmla="*/ 64562 h 129601"/>
                  <a:gd name="connsiteX1" fmla="*/ 35653 w 357918"/>
                  <a:gd name="connsiteY1" fmla="*/ 80607 h 129601"/>
                  <a:gd name="connsiteX2" fmla="*/ 92448 w 357918"/>
                  <a:gd name="connsiteY2" fmla="*/ 78851 h 129601"/>
                  <a:gd name="connsiteX3" fmla="*/ 192461 w 357918"/>
                  <a:gd name="connsiteY3" fmla="*/ 31226 h 129601"/>
                  <a:gd name="connsiteX4" fmla="*/ 282948 w 357918"/>
                  <a:gd name="connsiteY4" fmla="*/ 2651 h 129601"/>
                  <a:gd name="connsiteX5" fmla="*/ 344861 w 357918"/>
                  <a:gd name="connsiteY5" fmla="*/ 5031 h 129601"/>
                  <a:gd name="connsiteX6" fmla="*/ 354385 w 357918"/>
                  <a:gd name="connsiteY6" fmla="*/ 35987 h 129601"/>
                  <a:gd name="connsiteX7" fmla="*/ 299617 w 357918"/>
                  <a:gd name="connsiteY7" fmla="*/ 47894 h 129601"/>
                  <a:gd name="connsiteX8" fmla="*/ 201986 w 357918"/>
                  <a:gd name="connsiteY8" fmla="*/ 76470 h 129601"/>
                  <a:gd name="connsiteX9" fmla="*/ 106736 w 357918"/>
                  <a:gd name="connsiteY9" fmla="*/ 119332 h 129601"/>
                  <a:gd name="connsiteX10" fmla="*/ 32918 w 357918"/>
                  <a:gd name="connsiteY10" fmla="*/ 128858 h 129601"/>
                  <a:gd name="connsiteX11" fmla="*/ 1961 w 357918"/>
                  <a:gd name="connsiteY11" fmla="*/ 121713 h 129601"/>
                  <a:gd name="connsiteX12" fmla="*/ 6724 w 357918"/>
                  <a:gd name="connsiteY12" fmla="*/ 64562 h 129601"/>
                  <a:gd name="connsiteX0" fmla="*/ 6724 w 359856"/>
                  <a:gd name="connsiteY0" fmla="*/ 65205 h 130244"/>
                  <a:gd name="connsiteX1" fmla="*/ 35653 w 359856"/>
                  <a:gd name="connsiteY1" fmla="*/ 81250 h 130244"/>
                  <a:gd name="connsiteX2" fmla="*/ 92448 w 359856"/>
                  <a:gd name="connsiteY2" fmla="*/ 79494 h 130244"/>
                  <a:gd name="connsiteX3" fmla="*/ 192461 w 359856"/>
                  <a:gd name="connsiteY3" fmla="*/ 31869 h 130244"/>
                  <a:gd name="connsiteX4" fmla="*/ 282948 w 359856"/>
                  <a:gd name="connsiteY4" fmla="*/ 3294 h 130244"/>
                  <a:gd name="connsiteX5" fmla="*/ 344861 w 359856"/>
                  <a:gd name="connsiteY5" fmla="*/ 5674 h 130244"/>
                  <a:gd name="connsiteX6" fmla="*/ 356766 w 359856"/>
                  <a:gd name="connsiteY6" fmla="*/ 48536 h 130244"/>
                  <a:gd name="connsiteX7" fmla="*/ 299617 w 359856"/>
                  <a:gd name="connsiteY7" fmla="*/ 48537 h 130244"/>
                  <a:gd name="connsiteX8" fmla="*/ 201986 w 359856"/>
                  <a:gd name="connsiteY8" fmla="*/ 77113 h 130244"/>
                  <a:gd name="connsiteX9" fmla="*/ 106736 w 359856"/>
                  <a:gd name="connsiteY9" fmla="*/ 119975 h 130244"/>
                  <a:gd name="connsiteX10" fmla="*/ 32918 w 359856"/>
                  <a:gd name="connsiteY10" fmla="*/ 129501 h 130244"/>
                  <a:gd name="connsiteX11" fmla="*/ 1961 w 359856"/>
                  <a:gd name="connsiteY11" fmla="*/ 122356 h 130244"/>
                  <a:gd name="connsiteX12" fmla="*/ 6724 w 359856"/>
                  <a:gd name="connsiteY12" fmla="*/ 65205 h 130244"/>
                  <a:gd name="connsiteX0" fmla="*/ 6724 w 359856"/>
                  <a:gd name="connsiteY0" fmla="*/ 65205 h 129527"/>
                  <a:gd name="connsiteX1" fmla="*/ 35653 w 359856"/>
                  <a:gd name="connsiteY1" fmla="*/ 81250 h 129527"/>
                  <a:gd name="connsiteX2" fmla="*/ 92448 w 359856"/>
                  <a:gd name="connsiteY2" fmla="*/ 79494 h 129527"/>
                  <a:gd name="connsiteX3" fmla="*/ 192461 w 359856"/>
                  <a:gd name="connsiteY3" fmla="*/ 31869 h 129527"/>
                  <a:gd name="connsiteX4" fmla="*/ 282948 w 359856"/>
                  <a:gd name="connsiteY4" fmla="*/ 3294 h 129527"/>
                  <a:gd name="connsiteX5" fmla="*/ 344861 w 359856"/>
                  <a:gd name="connsiteY5" fmla="*/ 5674 h 129527"/>
                  <a:gd name="connsiteX6" fmla="*/ 356766 w 359856"/>
                  <a:gd name="connsiteY6" fmla="*/ 48536 h 129527"/>
                  <a:gd name="connsiteX7" fmla="*/ 299617 w 359856"/>
                  <a:gd name="connsiteY7" fmla="*/ 48537 h 129527"/>
                  <a:gd name="connsiteX8" fmla="*/ 201986 w 359856"/>
                  <a:gd name="connsiteY8" fmla="*/ 77113 h 129527"/>
                  <a:gd name="connsiteX9" fmla="*/ 106736 w 359856"/>
                  <a:gd name="connsiteY9" fmla="*/ 119975 h 129527"/>
                  <a:gd name="connsiteX10" fmla="*/ 32918 w 359856"/>
                  <a:gd name="connsiteY10" fmla="*/ 129501 h 129527"/>
                  <a:gd name="connsiteX11" fmla="*/ 1961 w 359856"/>
                  <a:gd name="connsiteY11" fmla="*/ 115213 h 129527"/>
                  <a:gd name="connsiteX12" fmla="*/ 6724 w 359856"/>
                  <a:gd name="connsiteY12" fmla="*/ 65205 h 129527"/>
                  <a:gd name="connsiteX0" fmla="*/ 16949 w 358175"/>
                  <a:gd name="connsiteY0" fmla="*/ 58061 h 129536"/>
                  <a:gd name="connsiteX1" fmla="*/ 33972 w 358175"/>
                  <a:gd name="connsiteY1" fmla="*/ 81250 h 129536"/>
                  <a:gd name="connsiteX2" fmla="*/ 90767 w 358175"/>
                  <a:gd name="connsiteY2" fmla="*/ 79494 h 129536"/>
                  <a:gd name="connsiteX3" fmla="*/ 190780 w 358175"/>
                  <a:gd name="connsiteY3" fmla="*/ 31869 h 129536"/>
                  <a:gd name="connsiteX4" fmla="*/ 281267 w 358175"/>
                  <a:gd name="connsiteY4" fmla="*/ 3294 h 129536"/>
                  <a:gd name="connsiteX5" fmla="*/ 343180 w 358175"/>
                  <a:gd name="connsiteY5" fmla="*/ 5674 h 129536"/>
                  <a:gd name="connsiteX6" fmla="*/ 355085 w 358175"/>
                  <a:gd name="connsiteY6" fmla="*/ 48536 h 129536"/>
                  <a:gd name="connsiteX7" fmla="*/ 297936 w 358175"/>
                  <a:gd name="connsiteY7" fmla="*/ 48537 h 129536"/>
                  <a:gd name="connsiteX8" fmla="*/ 200305 w 358175"/>
                  <a:gd name="connsiteY8" fmla="*/ 77113 h 129536"/>
                  <a:gd name="connsiteX9" fmla="*/ 105055 w 358175"/>
                  <a:gd name="connsiteY9" fmla="*/ 119975 h 129536"/>
                  <a:gd name="connsiteX10" fmla="*/ 31237 w 358175"/>
                  <a:gd name="connsiteY10" fmla="*/ 129501 h 129536"/>
                  <a:gd name="connsiteX11" fmla="*/ 280 w 358175"/>
                  <a:gd name="connsiteY11" fmla="*/ 115213 h 129536"/>
                  <a:gd name="connsiteX12" fmla="*/ 16949 w 358175"/>
                  <a:gd name="connsiteY12" fmla="*/ 58061 h 129536"/>
                  <a:gd name="connsiteX0" fmla="*/ 12541 w 358530"/>
                  <a:gd name="connsiteY0" fmla="*/ 55679 h 129541"/>
                  <a:gd name="connsiteX1" fmla="*/ 34327 w 358530"/>
                  <a:gd name="connsiteY1" fmla="*/ 81250 h 129541"/>
                  <a:gd name="connsiteX2" fmla="*/ 91122 w 358530"/>
                  <a:gd name="connsiteY2" fmla="*/ 79494 h 129541"/>
                  <a:gd name="connsiteX3" fmla="*/ 191135 w 358530"/>
                  <a:gd name="connsiteY3" fmla="*/ 31869 h 129541"/>
                  <a:gd name="connsiteX4" fmla="*/ 281622 w 358530"/>
                  <a:gd name="connsiteY4" fmla="*/ 3294 h 129541"/>
                  <a:gd name="connsiteX5" fmla="*/ 343535 w 358530"/>
                  <a:gd name="connsiteY5" fmla="*/ 5674 h 129541"/>
                  <a:gd name="connsiteX6" fmla="*/ 355440 w 358530"/>
                  <a:gd name="connsiteY6" fmla="*/ 48536 h 129541"/>
                  <a:gd name="connsiteX7" fmla="*/ 298291 w 358530"/>
                  <a:gd name="connsiteY7" fmla="*/ 48537 h 129541"/>
                  <a:gd name="connsiteX8" fmla="*/ 200660 w 358530"/>
                  <a:gd name="connsiteY8" fmla="*/ 77113 h 129541"/>
                  <a:gd name="connsiteX9" fmla="*/ 105410 w 358530"/>
                  <a:gd name="connsiteY9" fmla="*/ 119975 h 129541"/>
                  <a:gd name="connsiteX10" fmla="*/ 31592 w 358530"/>
                  <a:gd name="connsiteY10" fmla="*/ 129501 h 129541"/>
                  <a:gd name="connsiteX11" fmla="*/ 635 w 358530"/>
                  <a:gd name="connsiteY11" fmla="*/ 115213 h 129541"/>
                  <a:gd name="connsiteX12" fmla="*/ 12541 w 358530"/>
                  <a:gd name="connsiteY12" fmla="*/ 55679 h 129541"/>
                  <a:gd name="connsiteX0" fmla="*/ 2585 w 365243"/>
                  <a:gd name="connsiteY0" fmla="*/ 55679 h 129541"/>
                  <a:gd name="connsiteX1" fmla="*/ 41040 w 365243"/>
                  <a:gd name="connsiteY1" fmla="*/ 81250 h 129541"/>
                  <a:gd name="connsiteX2" fmla="*/ 97835 w 365243"/>
                  <a:gd name="connsiteY2" fmla="*/ 79494 h 129541"/>
                  <a:gd name="connsiteX3" fmla="*/ 197848 w 365243"/>
                  <a:gd name="connsiteY3" fmla="*/ 31869 h 129541"/>
                  <a:gd name="connsiteX4" fmla="*/ 288335 w 365243"/>
                  <a:gd name="connsiteY4" fmla="*/ 3294 h 129541"/>
                  <a:gd name="connsiteX5" fmla="*/ 350248 w 365243"/>
                  <a:gd name="connsiteY5" fmla="*/ 5674 h 129541"/>
                  <a:gd name="connsiteX6" fmla="*/ 362153 w 365243"/>
                  <a:gd name="connsiteY6" fmla="*/ 48536 h 129541"/>
                  <a:gd name="connsiteX7" fmla="*/ 305004 w 365243"/>
                  <a:gd name="connsiteY7" fmla="*/ 48537 h 129541"/>
                  <a:gd name="connsiteX8" fmla="*/ 207373 w 365243"/>
                  <a:gd name="connsiteY8" fmla="*/ 77113 h 129541"/>
                  <a:gd name="connsiteX9" fmla="*/ 112123 w 365243"/>
                  <a:gd name="connsiteY9" fmla="*/ 119975 h 129541"/>
                  <a:gd name="connsiteX10" fmla="*/ 38305 w 365243"/>
                  <a:gd name="connsiteY10" fmla="*/ 129501 h 129541"/>
                  <a:gd name="connsiteX11" fmla="*/ 7348 w 365243"/>
                  <a:gd name="connsiteY11" fmla="*/ 115213 h 129541"/>
                  <a:gd name="connsiteX12" fmla="*/ 2585 w 365243"/>
                  <a:gd name="connsiteY12" fmla="*/ 55679 h 129541"/>
                  <a:gd name="connsiteX0" fmla="*/ 2585 w 365243"/>
                  <a:gd name="connsiteY0" fmla="*/ 55679 h 129509"/>
                  <a:gd name="connsiteX1" fmla="*/ 41040 w 365243"/>
                  <a:gd name="connsiteY1" fmla="*/ 81250 h 129509"/>
                  <a:gd name="connsiteX2" fmla="*/ 97835 w 365243"/>
                  <a:gd name="connsiteY2" fmla="*/ 79494 h 129509"/>
                  <a:gd name="connsiteX3" fmla="*/ 197848 w 365243"/>
                  <a:gd name="connsiteY3" fmla="*/ 31869 h 129509"/>
                  <a:gd name="connsiteX4" fmla="*/ 288335 w 365243"/>
                  <a:gd name="connsiteY4" fmla="*/ 3294 h 129509"/>
                  <a:gd name="connsiteX5" fmla="*/ 350248 w 365243"/>
                  <a:gd name="connsiteY5" fmla="*/ 5674 h 129509"/>
                  <a:gd name="connsiteX6" fmla="*/ 362153 w 365243"/>
                  <a:gd name="connsiteY6" fmla="*/ 48536 h 129509"/>
                  <a:gd name="connsiteX7" fmla="*/ 305004 w 365243"/>
                  <a:gd name="connsiteY7" fmla="*/ 48537 h 129509"/>
                  <a:gd name="connsiteX8" fmla="*/ 207373 w 365243"/>
                  <a:gd name="connsiteY8" fmla="*/ 77113 h 129509"/>
                  <a:gd name="connsiteX9" fmla="*/ 112123 w 365243"/>
                  <a:gd name="connsiteY9" fmla="*/ 119975 h 129509"/>
                  <a:gd name="connsiteX10" fmla="*/ 38305 w 365243"/>
                  <a:gd name="connsiteY10" fmla="*/ 129501 h 129509"/>
                  <a:gd name="connsiteX11" fmla="*/ 7348 w 365243"/>
                  <a:gd name="connsiteY11" fmla="*/ 103306 h 129509"/>
                  <a:gd name="connsiteX12" fmla="*/ 2585 w 365243"/>
                  <a:gd name="connsiteY12" fmla="*/ 55679 h 129509"/>
                  <a:gd name="connsiteX0" fmla="*/ 2585 w 367269"/>
                  <a:gd name="connsiteY0" fmla="*/ 56405 h 130235"/>
                  <a:gd name="connsiteX1" fmla="*/ 41040 w 367269"/>
                  <a:gd name="connsiteY1" fmla="*/ 81976 h 130235"/>
                  <a:gd name="connsiteX2" fmla="*/ 97835 w 367269"/>
                  <a:gd name="connsiteY2" fmla="*/ 80220 h 130235"/>
                  <a:gd name="connsiteX3" fmla="*/ 197848 w 367269"/>
                  <a:gd name="connsiteY3" fmla="*/ 32595 h 130235"/>
                  <a:gd name="connsiteX4" fmla="*/ 288335 w 367269"/>
                  <a:gd name="connsiteY4" fmla="*/ 4020 h 130235"/>
                  <a:gd name="connsiteX5" fmla="*/ 350248 w 367269"/>
                  <a:gd name="connsiteY5" fmla="*/ 6400 h 130235"/>
                  <a:gd name="connsiteX6" fmla="*/ 364534 w 367269"/>
                  <a:gd name="connsiteY6" fmla="*/ 61168 h 130235"/>
                  <a:gd name="connsiteX7" fmla="*/ 305004 w 367269"/>
                  <a:gd name="connsiteY7" fmla="*/ 49263 h 130235"/>
                  <a:gd name="connsiteX8" fmla="*/ 207373 w 367269"/>
                  <a:gd name="connsiteY8" fmla="*/ 77839 h 130235"/>
                  <a:gd name="connsiteX9" fmla="*/ 112123 w 367269"/>
                  <a:gd name="connsiteY9" fmla="*/ 120701 h 130235"/>
                  <a:gd name="connsiteX10" fmla="*/ 38305 w 367269"/>
                  <a:gd name="connsiteY10" fmla="*/ 130227 h 130235"/>
                  <a:gd name="connsiteX11" fmla="*/ 7348 w 367269"/>
                  <a:gd name="connsiteY11" fmla="*/ 104032 h 130235"/>
                  <a:gd name="connsiteX12" fmla="*/ 2585 w 367269"/>
                  <a:gd name="connsiteY12" fmla="*/ 56405 h 130235"/>
                  <a:gd name="connsiteX0" fmla="*/ 2585 w 365167"/>
                  <a:gd name="connsiteY0" fmla="*/ 56405 h 130235"/>
                  <a:gd name="connsiteX1" fmla="*/ 41040 w 365167"/>
                  <a:gd name="connsiteY1" fmla="*/ 81976 h 130235"/>
                  <a:gd name="connsiteX2" fmla="*/ 97835 w 365167"/>
                  <a:gd name="connsiteY2" fmla="*/ 80220 h 130235"/>
                  <a:gd name="connsiteX3" fmla="*/ 197848 w 365167"/>
                  <a:gd name="connsiteY3" fmla="*/ 32595 h 130235"/>
                  <a:gd name="connsiteX4" fmla="*/ 288335 w 365167"/>
                  <a:gd name="connsiteY4" fmla="*/ 4020 h 130235"/>
                  <a:gd name="connsiteX5" fmla="*/ 350248 w 365167"/>
                  <a:gd name="connsiteY5" fmla="*/ 6400 h 130235"/>
                  <a:gd name="connsiteX6" fmla="*/ 364534 w 365167"/>
                  <a:gd name="connsiteY6" fmla="*/ 61168 h 130235"/>
                  <a:gd name="connsiteX7" fmla="*/ 336317 w 365167"/>
                  <a:gd name="connsiteY7" fmla="*/ 43878 h 130235"/>
                  <a:gd name="connsiteX8" fmla="*/ 305004 w 365167"/>
                  <a:gd name="connsiteY8" fmla="*/ 49263 h 130235"/>
                  <a:gd name="connsiteX9" fmla="*/ 207373 w 365167"/>
                  <a:gd name="connsiteY9" fmla="*/ 77839 h 130235"/>
                  <a:gd name="connsiteX10" fmla="*/ 112123 w 365167"/>
                  <a:gd name="connsiteY10" fmla="*/ 120701 h 130235"/>
                  <a:gd name="connsiteX11" fmla="*/ 38305 w 365167"/>
                  <a:gd name="connsiteY11" fmla="*/ 130227 h 130235"/>
                  <a:gd name="connsiteX12" fmla="*/ 7348 w 365167"/>
                  <a:gd name="connsiteY12" fmla="*/ 104032 h 130235"/>
                  <a:gd name="connsiteX13" fmla="*/ 2585 w 365167"/>
                  <a:gd name="connsiteY13" fmla="*/ 56405 h 130235"/>
                  <a:gd name="connsiteX0" fmla="*/ 2585 w 363006"/>
                  <a:gd name="connsiteY0" fmla="*/ 56405 h 130235"/>
                  <a:gd name="connsiteX1" fmla="*/ 41040 w 363006"/>
                  <a:gd name="connsiteY1" fmla="*/ 81976 h 130235"/>
                  <a:gd name="connsiteX2" fmla="*/ 97835 w 363006"/>
                  <a:gd name="connsiteY2" fmla="*/ 80220 h 130235"/>
                  <a:gd name="connsiteX3" fmla="*/ 197848 w 363006"/>
                  <a:gd name="connsiteY3" fmla="*/ 32595 h 130235"/>
                  <a:gd name="connsiteX4" fmla="*/ 288335 w 363006"/>
                  <a:gd name="connsiteY4" fmla="*/ 4020 h 130235"/>
                  <a:gd name="connsiteX5" fmla="*/ 350248 w 363006"/>
                  <a:gd name="connsiteY5" fmla="*/ 6400 h 130235"/>
                  <a:gd name="connsiteX6" fmla="*/ 362152 w 363006"/>
                  <a:gd name="connsiteY6" fmla="*/ 61168 h 130235"/>
                  <a:gd name="connsiteX7" fmla="*/ 336317 w 363006"/>
                  <a:gd name="connsiteY7" fmla="*/ 43878 h 130235"/>
                  <a:gd name="connsiteX8" fmla="*/ 305004 w 363006"/>
                  <a:gd name="connsiteY8" fmla="*/ 49263 h 130235"/>
                  <a:gd name="connsiteX9" fmla="*/ 207373 w 363006"/>
                  <a:gd name="connsiteY9" fmla="*/ 77839 h 130235"/>
                  <a:gd name="connsiteX10" fmla="*/ 112123 w 363006"/>
                  <a:gd name="connsiteY10" fmla="*/ 120701 h 130235"/>
                  <a:gd name="connsiteX11" fmla="*/ 38305 w 363006"/>
                  <a:gd name="connsiteY11" fmla="*/ 130227 h 130235"/>
                  <a:gd name="connsiteX12" fmla="*/ 7348 w 363006"/>
                  <a:gd name="connsiteY12" fmla="*/ 104032 h 130235"/>
                  <a:gd name="connsiteX13" fmla="*/ 2585 w 363006"/>
                  <a:gd name="connsiteY13" fmla="*/ 56405 h 130235"/>
                  <a:gd name="connsiteX0" fmla="*/ 2855 w 363276"/>
                  <a:gd name="connsiteY0" fmla="*/ 56405 h 130235"/>
                  <a:gd name="connsiteX1" fmla="*/ 41310 w 363276"/>
                  <a:gd name="connsiteY1" fmla="*/ 81976 h 130235"/>
                  <a:gd name="connsiteX2" fmla="*/ 98105 w 363276"/>
                  <a:gd name="connsiteY2" fmla="*/ 80220 h 130235"/>
                  <a:gd name="connsiteX3" fmla="*/ 198118 w 363276"/>
                  <a:gd name="connsiteY3" fmla="*/ 32595 h 130235"/>
                  <a:gd name="connsiteX4" fmla="*/ 288605 w 363276"/>
                  <a:gd name="connsiteY4" fmla="*/ 4020 h 130235"/>
                  <a:gd name="connsiteX5" fmla="*/ 350518 w 363276"/>
                  <a:gd name="connsiteY5" fmla="*/ 6400 h 130235"/>
                  <a:gd name="connsiteX6" fmla="*/ 362422 w 363276"/>
                  <a:gd name="connsiteY6" fmla="*/ 61168 h 130235"/>
                  <a:gd name="connsiteX7" fmla="*/ 336587 w 363276"/>
                  <a:gd name="connsiteY7" fmla="*/ 43878 h 130235"/>
                  <a:gd name="connsiteX8" fmla="*/ 305274 w 363276"/>
                  <a:gd name="connsiteY8" fmla="*/ 49263 h 130235"/>
                  <a:gd name="connsiteX9" fmla="*/ 207643 w 363276"/>
                  <a:gd name="connsiteY9" fmla="*/ 77839 h 130235"/>
                  <a:gd name="connsiteX10" fmla="*/ 112393 w 363276"/>
                  <a:gd name="connsiteY10" fmla="*/ 120701 h 130235"/>
                  <a:gd name="connsiteX11" fmla="*/ 45719 w 363276"/>
                  <a:gd name="connsiteY11" fmla="*/ 130227 h 130235"/>
                  <a:gd name="connsiteX12" fmla="*/ 7618 w 363276"/>
                  <a:gd name="connsiteY12" fmla="*/ 104032 h 130235"/>
                  <a:gd name="connsiteX13" fmla="*/ 2855 w 363276"/>
                  <a:gd name="connsiteY13" fmla="*/ 56405 h 130235"/>
                  <a:gd name="connsiteX0" fmla="*/ 4491 w 360150"/>
                  <a:gd name="connsiteY0" fmla="*/ 56405 h 130235"/>
                  <a:gd name="connsiteX1" fmla="*/ 38184 w 360150"/>
                  <a:gd name="connsiteY1" fmla="*/ 81976 h 130235"/>
                  <a:gd name="connsiteX2" fmla="*/ 94979 w 360150"/>
                  <a:gd name="connsiteY2" fmla="*/ 80220 h 130235"/>
                  <a:gd name="connsiteX3" fmla="*/ 194992 w 360150"/>
                  <a:gd name="connsiteY3" fmla="*/ 32595 h 130235"/>
                  <a:gd name="connsiteX4" fmla="*/ 285479 w 360150"/>
                  <a:gd name="connsiteY4" fmla="*/ 4020 h 130235"/>
                  <a:gd name="connsiteX5" fmla="*/ 347392 w 360150"/>
                  <a:gd name="connsiteY5" fmla="*/ 6400 h 130235"/>
                  <a:gd name="connsiteX6" fmla="*/ 359296 w 360150"/>
                  <a:gd name="connsiteY6" fmla="*/ 61168 h 130235"/>
                  <a:gd name="connsiteX7" fmla="*/ 333461 w 360150"/>
                  <a:gd name="connsiteY7" fmla="*/ 43878 h 130235"/>
                  <a:gd name="connsiteX8" fmla="*/ 302148 w 360150"/>
                  <a:gd name="connsiteY8" fmla="*/ 49263 h 130235"/>
                  <a:gd name="connsiteX9" fmla="*/ 204517 w 360150"/>
                  <a:gd name="connsiteY9" fmla="*/ 77839 h 130235"/>
                  <a:gd name="connsiteX10" fmla="*/ 109267 w 360150"/>
                  <a:gd name="connsiteY10" fmla="*/ 120701 h 130235"/>
                  <a:gd name="connsiteX11" fmla="*/ 42593 w 360150"/>
                  <a:gd name="connsiteY11" fmla="*/ 130227 h 130235"/>
                  <a:gd name="connsiteX12" fmla="*/ 4492 w 360150"/>
                  <a:gd name="connsiteY12" fmla="*/ 104032 h 130235"/>
                  <a:gd name="connsiteX13" fmla="*/ 4491 w 360150"/>
                  <a:gd name="connsiteY13" fmla="*/ 56405 h 130235"/>
                  <a:gd name="connsiteX0" fmla="*/ 3544 w 361584"/>
                  <a:gd name="connsiteY0" fmla="*/ 56405 h 130235"/>
                  <a:gd name="connsiteX1" fmla="*/ 39618 w 361584"/>
                  <a:gd name="connsiteY1" fmla="*/ 81976 h 130235"/>
                  <a:gd name="connsiteX2" fmla="*/ 96413 w 361584"/>
                  <a:gd name="connsiteY2" fmla="*/ 80220 h 130235"/>
                  <a:gd name="connsiteX3" fmla="*/ 196426 w 361584"/>
                  <a:gd name="connsiteY3" fmla="*/ 32595 h 130235"/>
                  <a:gd name="connsiteX4" fmla="*/ 286913 w 361584"/>
                  <a:gd name="connsiteY4" fmla="*/ 4020 h 130235"/>
                  <a:gd name="connsiteX5" fmla="*/ 348826 w 361584"/>
                  <a:gd name="connsiteY5" fmla="*/ 6400 h 130235"/>
                  <a:gd name="connsiteX6" fmla="*/ 360730 w 361584"/>
                  <a:gd name="connsiteY6" fmla="*/ 61168 h 130235"/>
                  <a:gd name="connsiteX7" fmla="*/ 334895 w 361584"/>
                  <a:gd name="connsiteY7" fmla="*/ 43878 h 130235"/>
                  <a:gd name="connsiteX8" fmla="*/ 303582 w 361584"/>
                  <a:gd name="connsiteY8" fmla="*/ 49263 h 130235"/>
                  <a:gd name="connsiteX9" fmla="*/ 205951 w 361584"/>
                  <a:gd name="connsiteY9" fmla="*/ 77839 h 130235"/>
                  <a:gd name="connsiteX10" fmla="*/ 110701 w 361584"/>
                  <a:gd name="connsiteY10" fmla="*/ 120701 h 130235"/>
                  <a:gd name="connsiteX11" fmla="*/ 44027 w 361584"/>
                  <a:gd name="connsiteY11" fmla="*/ 130227 h 130235"/>
                  <a:gd name="connsiteX12" fmla="*/ 5926 w 361584"/>
                  <a:gd name="connsiteY12" fmla="*/ 104032 h 130235"/>
                  <a:gd name="connsiteX13" fmla="*/ 3544 w 361584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1264"/>
                  <a:gd name="connsiteY0" fmla="*/ 55067 h 128897"/>
                  <a:gd name="connsiteX1" fmla="*/ 40142 w 361264"/>
                  <a:gd name="connsiteY1" fmla="*/ 80638 h 128897"/>
                  <a:gd name="connsiteX2" fmla="*/ 96937 w 361264"/>
                  <a:gd name="connsiteY2" fmla="*/ 78882 h 128897"/>
                  <a:gd name="connsiteX3" fmla="*/ 196950 w 361264"/>
                  <a:gd name="connsiteY3" fmla="*/ 31257 h 128897"/>
                  <a:gd name="connsiteX4" fmla="*/ 287437 w 361264"/>
                  <a:gd name="connsiteY4" fmla="*/ 2682 h 128897"/>
                  <a:gd name="connsiteX5" fmla="*/ 337815 w 361264"/>
                  <a:gd name="connsiteY5" fmla="*/ 7688 h 128897"/>
                  <a:gd name="connsiteX6" fmla="*/ 361254 w 361264"/>
                  <a:gd name="connsiteY6" fmla="*/ 59830 h 128897"/>
                  <a:gd name="connsiteX7" fmla="*/ 335419 w 361264"/>
                  <a:gd name="connsiteY7" fmla="*/ 42540 h 128897"/>
                  <a:gd name="connsiteX8" fmla="*/ 304106 w 361264"/>
                  <a:gd name="connsiteY8" fmla="*/ 47925 h 128897"/>
                  <a:gd name="connsiteX9" fmla="*/ 206475 w 361264"/>
                  <a:gd name="connsiteY9" fmla="*/ 76501 h 128897"/>
                  <a:gd name="connsiteX10" fmla="*/ 111225 w 361264"/>
                  <a:gd name="connsiteY10" fmla="*/ 119363 h 128897"/>
                  <a:gd name="connsiteX11" fmla="*/ 54076 w 361264"/>
                  <a:gd name="connsiteY11" fmla="*/ 128889 h 128897"/>
                  <a:gd name="connsiteX12" fmla="*/ 6450 w 361264"/>
                  <a:gd name="connsiteY12" fmla="*/ 102694 h 128897"/>
                  <a:gd name="connsiteX13" fmla="*/ 4068 w 361264"/>
                  <a:gd name="connsiteY13" fmla="*/ 55067 h 12889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304106 w 372793"/>
                  <a:gd name="connsiteY8" fmla="*/ 47795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5342 w 372793"/>
                  <a:gd name="connsiteY9" fmla="*/ 81024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5440 h 129270"/>
                  <a:gd name="connsiteX1" fmla="*/ 40142 w 372793"/>
                  <a:gd name="connsiteY1" fmla="*/ 81011 h 129270"/>
                  <a:gd name="connsiteX2" fmla="*/ 96937 w 372793"/>
                  <a:gd name="connsiteY2" fmla="*/ 79255 h 129270"/>
                  <a:gd name="connsiteX3" fmla="*/ 195250 w 372793"/>
                  <a:gd name="connsiteY3" fmla="*/ 38610 h 129270"/>
                  <a:gd name="connsiteX4" fmla="*/ 287437 w 372793"/>
                  <a:gd name="connsiteY4" fmla="*/ 3055 h 129270"/>
                  <a:gd name="connsiteX5" fmla="*/ 337815 w 372793"/>
                  <a:gd name="connsiteY5" fmla="*/ 8061 h 129270"/>
                  <a:gd name="connsiteX6" fmla="*/ 372788 w 372793"/>
                  <a:gd name="connsiteY6" fmla="*/ 57577 h 129270"/>
                  <a:gd name="connsiteX7" fmla="*/ 335419 w 372793"/>
                  <a:gd name="connsiteY7" fmla="*/ 42913 h 129270"/>
                  <a:gd name="connsiteX8" fmla="*/ 284205 w 372793"/>
                  <a:gd name="connsiteY8" fmla="*/ 51729 h 129270"/>
                  <a:gd name="connsiteX9" fmla="*/ 205342 w 372793"/>
                  <a:gd name="connsiteY9" fmla="*/ 81527 h 129270"/>
                  <a:gd name="connsiteX10" fmla="*/ 111225 w 372793"/>
                  <a:gd name="connsiteY10" fmla="*/ 119736 h 129270"/>
                  <a:gd name="connsiteX11" fmla="*/ 54076 w 372793"/>
                  <a:gd name="connsiteY11" fmla="*/ 129262 h 129270"/>
                  <a:gd name="connsiteX12" fmla="*/ 6450 w 372793"/>
                  <a:gd name="connsiteY12" fmla="*/ 103067 h 129270"/>
                  <a:gd name="connsiteX13" fmla="*/ 4068 w 372793"/>
                  <a:gd name="connsiteY13" fmla="*/ 55440 h 129270"/>
                  <a:gd name="connsiteX0" fmla="*/ 2065 w 379101"/>
                  <a:gd name="connsiteY0" fmla="*/ 58653 h 129269"/>
                  <a:gd name="connsiteX1" fmla="*/ 46450 w 379101"/>
                  <a:gd name="connsiteY1" fmla="*/ 81011 h 129269"/>
                  <a:gd name="connsiteX2" fmla="*/ 103245 w 379101"/>
                  <a:gd name="connsiteY2" fmla="*/ 79255 h 129269"/>
                  <a:gd name="connsiteX3" fmla="*/ 201558 w 379101"/>
                  <a:gd name="connsiteY3" fmla="*/ 38610 h 129269"/>
                  <a:gd name="connsiteX4" fmla="*/ 293745 w 379101"/>
                  <a:gd name="connsiteY4" fmla="*/ 3055 h 129269"/>
                  <a:gd name="connsiteX5" fmla="*/ 344123 w 379101"/>
                  <a:gd name="connsiteY5" fmla="*/ 8061 h 129269"/>
                  <a:gd name="connsiteX6" fmla="*/ 379096 w 379101"/>
                  <a:gd name="connsiteY6" fmla="*/ 57577 h 129269"/>
                  <a:gd name="connsiteX7" fmla="*/ 341727 w 379101"/>
                  <a:gd name="connsiteY7" fmla="*/ 42913 h 129269"/>
                  <a:gd name="connsiteX8" fmla="*/ 290513 w 379101"/>
                  <a:gd name="connsiteY8" fmla="*/ 51729 h 129269"/>
                  <a:gd name="connsiteX9" fmla="*/ 211650 w 379101"/>
                  <a:gd name="connsiteY9" fmla="*/ 81527 h 129269"/>
                  <a:gd name="connsiteX10" fmla="*/ 117533 w 379101"/>
                  <a:gd name="connsiteY10" fmla="*/ 119736 h 129269"/>
                  <a:gd name="connsiteX11" fmla="*/ 60384 w 379101"/>
                  <a:gd name="connsiteY11" fmla="*/ 129262 h 129269"/>
                  <a:gd name="connsiteX12" fmla="*/ 12758 w 379101"/>
                  <a:gd name="connsiteY12" fmla="*/ 103067 h 129269"/>
                  <a:gd name="connsiteX13" fmla="*/ 2065 w 379101"/>
                  <a:gd name="connsiteY13" fmla="*/ 58653 h 129269"/>
                  <a:gd name="connsiteX0" fmla="*/ 2224 w 379260"/>
                  <a:gd name="connsiteY0" fmla="*/ 58653 h 125495"/>
                  <a:gd name="connsiteX1" fmla="*/ 46609 w 379260"/>
                  <a:gd name="connsiteY1" fmla="*/ 81011 h 125495"/>
                  <a:gd name="connsiteX2" fmla="*/ 103404 w 379260"/>
                  <a:gd name="connsiteY2" fmla="*/ 79255 h 125495"/>
                  <a:gd name="connsiteX3" fmla="*/ 201717 w 379260"/>
                  <a:gd name="connsiteY3" fmla="*/ 38610 h 125495"/>
                  <a:gd name="connsiteX4" fmla="*/ 293904 w 379260"/>
                  <a:gd name="connsiteY4" fmla="*/ 3055 h 125495"/>
                  <a:gd name="connsiteX5" fmla="*/ 344282 w 379260"/>
                  <a:gd name="connsiteY5" fmla="*/ 8061 h 125495"/>
                  <a:gd name="connsiteX6" fmla="*/ 379255 w 379260"/>
                  <a:gd name="connsiteY6" fmla="*/ 57577 h 125495"/>
                  <a:gd name="connsiteX7" fmla="*/ 341886 w 379260"/>
                  <a:gd name="connsiteY7" fmla="*/ 42913 h 125495"/>
                  <a:gd name="connsiteX8" fmla="*/ 290672 w 379260"/>
                  <a:gd name="connsiteY8" fmla="*/ 51729 h 125495"/>
                  <a:gd name="connsiteX9" fmla="*/ 211809 w 379260"/>
                  <a:gd name="connsiteY9" fmla="*/ 81527 h 125495"/>
                  <a:gd name="connsiteX10" fmla="*/ 117692 w 379260"/>
                  <a:gd name="connsiteY10" fmla="*/ 119736 h 125495"/>
                  <a:gd name="connsiteX11" fmla="*/ 66793 w 379260"/>
                  <a:gd name="connsiteY11" fmla="*/ 125486 h 125495"/>
                  <a:gd name="connsiteX12" fmla="*/ 12917 w 379260"/>
                  <a:gd name="connsiteY12" fmla="*/ 103067 h 125495"/>
                  <a:gd name="connsiteX13" fmla="*/ 2224 w 379260"/>
                  <a:gd name="connsiteY13" fmla="*/ 58653 h 125495"/>
                  <a:gd name="connsiteX0" fmla="*/ 998 w 378034"/>
                  <a:gd name="connsiteY0" fmla="*/ 58653 h 125494"/>
                  <a:gd name="connsiteX1" fmla="*/ 45383 w 378034"/>
                  <a:gd name="connsiteY1" fmla="*/ 81011 h 125494"/>
                  <a:gd name="connsiteX2" fmla="*/ 102178 w 378034"/>
                  <a:gd name="connsiteY2" fmla="*/ 79255 h 125494"/>
                  <a:gd name="connsiteX3" fmla="*/ 200491 w 378034"/>
                  <a:gd name="connsiteY3" fmla="*/ 38610 h 125494"/>
                  <a:gd name="connsiteX4" fmla="*/ 292678 w 378034"/>
                  <a:gd name="connsiteY4" fmla="*/ 3055 h 125494"/>
                  <a:gd name="connsiteX5" fmla="*/ 343056 w 378034"/>
                  <a:gd name="connsiteY5" fmla="*/ 8061 h 125494"/>
                  <a:gd name="connsiteX6" fmla="*/ 378029 w 378034"/>
                  <a:gd name="connsiteY6" fmla="*/ 57577 h 125494"/>
                  <a:gd name="connsiteX7" fmla="*/ 340660 w 378034"/>
                  <a:gd name="connsiteY7" fmla="*/ 42913 h 125494"/>
                  <a:gd name="connsiteX8" fmla="*/ 289446 w 378034"/>
                  <a:gd name="connsiteY8" fmla="*/ 51729 h 125494"/>
                  <a:gd name="connsiteX9" fmla="*/ 210583 w 378034"/>
                  <a:gd name="connsiteY9" fmla="*/ 81527 h 125494"/>
                  <a:gd name="connsiteX10" fmla="*/ 116466 w 378034"/>
                  <a:gd name="connsiteY10" fmla="*/ 119736 h 125494"/>
                  <a:gd name="connsiteX11" fmla="*/ 65567 w 378034"/>
                  <a:gd name="connsiteY11" fmla="*/ 125486 h 125494"/>
                  <a:gd name="connsiteX12" fmla="*/ 18617 w 378034"/>
                  <a:gd name="connsiteY12" fmla="*/ 100390 h 125494"/>
                  <a:gd name="connsiteX13" fmla="*/ 998 w 378034"/>
                  <a:gd name="connsiteY13" fmla="*/ 58653 h 125494"/>
                  <a:gd name="connsiteX0" fmla="*/ 1026 w 378062"/>
                  <a:gd name="connsiteY0" fmla="*/ 58653 h 124657"/>
                  <a:gd name="connsiteX1" fmla="*/ 45411 w 378062"/>
                  <a:gd name="connsiteY1" fmla="*/ 81011 h 124657"/>
                  <a:gd name="connsiteX2" fmla="*/ 102206 w 378062"/>
                  <a:gd name="connsiteY2" fmla="*/ 79255 h 124657"/>
                  <a:gd name="connsiteX3" fmla="*/ 200519 w 378062"/>
                  <a:gd name="connsiteY3" fmla="*/ 38610 h 124657"/>
                  <a:gd name="connsiteX4" fmla="*/ 292706 w 378062"/>
                  <a:gd name="connsiteY4" fmla="*/ 3055 h 124657"/>
                  <a:gd name="connsiteX5" fmla="*/ 343084 w 378062"/>
                  <a:gd name="connsiteY5" fmla="*/ 8061 h 124657"/>
                  <a:gd name="connsiteX6" fmla="*/ 378057 w 378062"/>
                  <a:gd name="connsiteY6" fmla="*/ 57577 h 124657"/>
                  <a:gd name="connsiteX7" fmla="*/ 340688 w 378062"/>
                  <a:gd name="connsiteY7" fmla="*/ 42913 h 124657"/>
                  <a:gd name="connsiteX8" fmla="*/ 289474 w 378062"/>
                  <a:gd name="connsiteY8" fmla="*/ 51729 h 124657"/>
                  <a:gd name="connsiteX9" fmla="*/ 210611 w 378062"/>
                  <a:gd name="connsiteY9" fmla="*/ 81527 h 124657"/>
                  <a:gd name="connsiteX10" fmla="*/ 116494 w 378062"/>
                  <a:gd name="connsiteY10" fmla="*/ 119736 h 124657"/>
                  <a:gd name="connsiteX11" fmla="*/ 68365 w 378062"/>
                  <a:gd name="connsiteY11" fmla="*/ 124415 h 124657"/>
                  <a:gd name="connsiteX12" fmla="*/ 18645 w 378062"/>
                  <a:gd name="connsiteY12" fmla="*/ 100390 h 124657"/>
                  <a:gd name="connsiteX13" fmla="*/ 1026 w 378062"/>
                  <a:gd name="connsiteY13" fmla="*/ 58653 h 124657"/>
                  <a:gd name="connsiteX0" fmla="*/ 1023 w 378059"/>
                  <a:gd name="connsiteY0" fmla="*/ 58653 h 124657"/>
                  <a:gd name="connsiteX1" fmla="*/ 45408 w 378059"/>
                  <a:gd name="connsiteY1" fmla="*/ 81011 h 124657"/>
                  <a:gd name="connsiteX2" fmla="*/ 102203 w 378059"/>
                  <a:gd name="connsiteY2" fmla="*/ 79255 h 124657"/>
                  <a:gd name="connsiteX3" fmla="*/ 200516 w 378059"/>
                  <a:gd name="connsiteY3" fmla="*/ 38610 h 124657"/>
                  <a:gd name="connsiteX4" fmla="*/ 292703 w 378059"/>
                  <a:gd name="connsiteY4" fmla="*/ 3055 h 124657"/>
                  <a:gd name="connsiteX5" fmla="*/ 343081 w 378059"/>
                  <a:gd name="connsiteY5" fmla="*/ 8061 h 124657"/>
                  <a:gd name="connsiteX6" fmla="*/ 378054 w 378059"/>
                  <a:gd name="connsiteY6" fmla="*/ 57577 h 124657"/>
                  <a:gd name="connsiteX7" fmla="*/ 340685 w 378059"/>
                  <a:gd name="connsiteY7" fmla="*/ 42913 h 124657"/>
                  <a:gd name="connsiteX8" fmla="*/ 289471 w 378059"/>
                  <a:gd name="connsiteY8" fmla="*/ 51729 h 124657"/>
                  <a:gd name="connsiteX9" fmla="*/ 210608 w 378059"/>
                  <a:gd name="connsiteY9" fmla="*/ 81527 h 124657"/>
                  <a:gd name="connsiteX10" fmla="*/ 116491 w 378059"/>
                  <a:gd name="connsiteY10" fmla="*/ 119736 h 124657"/>
                  <a:gd name="connsiteX11" fmla="*/ 68362 w 378059"/>
                  <a:gd name="connsiteY11" fmla="*/ 124415 h 124657"/>
                  <a:gd name="connsiteX12" fmla="*/ 18676 w 378059"/>
                  <a:gd name="connsiteY12" fmla="*/ 97659 h 124657"/>
                  <a:gd name="connsiteX13" fmla="*/ 1023 w 378059"/>
                  <a:gd name="connsiteY13" fmla="*/ 58653 h 124657"/>
                  <a:gd name="connsiteX0" fmla="*/ 1023 w 378059"/>
                  <a:gd name="connsiteY0" fmla="*/ 58298 h 124302"/>
                  <a:gd name="connsiteX1" fmla="*/ 45408 w 378059"/>
                  <a:gd name="connsiteY1" fmla="*/ 80656 h 124302"/>
                  <a:gd name="connsiteX2" fmla="*/ 102203 w 378059"/>
                  <a:gd name="connsiteY2" fmla="*/ 78900 h 124302"/>
                  <a:gd name="connsiteX3" fmla="*/ 199199 w 378059"/>
                  <a:gd name="connsiteY3" fmla="*/ 33329 h 124302"/>
                  <a:gd name="connsiteX4" fmla="*/ 292703 w 378059"/>
                  <a:gd name="connsiteY4" fmla="*/ 2700 h 124302"/>
                  <a:gd name="connsiteX5" fmla="*/ 343081 w 378059"/>
                  <a:gd name="connsiteY5" fmla="*/ 7706 h 124302"/>
                  <a:gd name="connsiteX6" fmla="*/ 378054 w 378059"/>
                  <a:gd name="connsiteY6" fmla="*/ 57222 h 124302"/>
                  <a:gd name="connsiteX7" fmla="*/ 340685 w 378059"/>
                  <a:gd name="connsiteY7" fmla="*/ 42558 h 124302"/>
                  <a:gd name="connsiteX8" fmla="*/ 289471 w 378059"/>
                  <a:gd name="connsiteY8" fmla="*/ 51374 h 124302"/>
                  <a:gd name="connsiteX9" fmla="*/ 210608 w 378059"/>
                  <a:gd name="connsiteY9" fmla="*/ 81172 h 124302"/>
                  <a:gd name="connsiteX10" fmla="*/ 116491 w 378059"/>
                  <a:gd name="connsiteY10" fmla="*/ 119381 h 124302"/>
                  <a:gd name="connsiteX11" fmla="*/ 68362 w 378059"/>
                  <a:gd name="connsiteY11" fmla="*/ 124060 h 124302"/>
                  <a:gd name="connsiteX12" fmla="*/ 18676 w 378059"/>
                  <a:gd name="connsiteY12" fmla="*/ 97304 h 124302"/>
                  <a:gd name="connsiteX13" fmla="*/ 1023 w 378059"/>
                  <a:gd name="connsiteY13" fmla="*/ 58298 h 124302"/>
                  <a:gd name="connsiteX0" fmla="*/ 1023 w 378060"/>
                  <a:gd name="connsiteY0" fmla="*/ 53110 h 119114"/>
                  <a:gd name="connsiteX1" fmla="*/ 45408 w 378060"/>
                  <a:gd name="connsiteY1" fmla="*/ 75468 h 119114"/>
                  <a:gd name="connsiteX2" fmla="*/ 102203 w 378060"/>
                  <a:gd name="connsiteY2" fmla="*/ 73712 h 119114"/>
                  <a:gd name="connsiteX3" fmla="*/ 199199 w 378060"/>
                  <a:gd name="connsiteY3" fmla="*/ 28141 h 119114"/>
                  <a:gd name="connsiteX4" fmla="*/ 279458 w 378060"/>
                  <a:gd name="connsiteY4" fmla="*/ 9427 h 119114"/>
                  <a:gd name="connsiteX5" fmla="*/ 343081 w 378060"/>
                  <a:gd name="connsiteY5" fmla="*/ 2518 h 119114"/>
                  <a:gd name="connsiteX6" fmla="*/ 378054 w 378060"/>
                  <a:gd name="connsiteY6" fmla="*/ 52034 h 119114"/>
                  <a:gd name="connsiteX7" fmla="*/ 340685 w 378060"/>
                  <a:gd name="connsiteY7" fmla="*/ 37370 h 119114"/>
                  <a:gd name="connsiteX8" fmla="*/ 289471 w 378060"/>
                  <a:gd name="connsiteY8" fmla="*/ 46186 h 119114"/>
                  <a:gd name="connsiteX9" fmla="*/ 210608 w 378060"/>
                  <a:gd name="connsiteY9" fmla="*/ 75984 h 119114"/>
                  <a:gd name="connsiteX10" fmla="*/ 116491 w 378060"/>
                  <a:gd name="connsiteY10" fmla="*/ 114193 h 119114"/>
                  <a:gd name="connsiteX11" fmla="*/ 68362 w 378060"/>
                  <a:gd name="connsiteY11" fmla="*/ 118872 h 119114"/>
                  <a:gd name="connsiteX12" fmla="*/ 18676 w 378060"/>
                  <a:gd name="connsiteY12" fmla="*/ 92116 h 119114"/>
                  <a:gd name="connsiteX13" fmla="*/ 1023 w 378060"/>
                  <a:gd name="connsiteY13" fmla="*/ 53110 h 119114"/>
                  <a:gd name="connsiteX0" fmla="*/ 1023 w 378074"/>
                  <a:gd name="connsiteY0" fmla="*/ 45921 h 111925"/>
                  <a:gd name="connsiteX1" fmla="*/ 45408 w 378074"/>
                  <a:gd name="connsiteY1" fmla="*/ 68279 h 111925"/>
                  <a:gd name="connsiteX2" fmla="*/ 102203 w 378074"/>
                  <a:gd name="connsiteY2" fmla="*/ 66523 h 111925"/>
                  <a:gd name="connsiteX3" fmla="*/ 199199 w 378074"/>
                  <a:gd name="connsiteY3" fmla="*/ 20952 h 111925"/>
                  <a:gd name="connsiteX4" fmla="*/ 279458 w 378074"/>
                  <a:gd name="connsiteY4" fmla="*/ 2238 h 111925"/>
                  <a:gd name="connsiteX5" fmla="*/ 335377 w 378074"/>
                  <a:gd name="connsiteY5" fmla="*/ 5102 h 111925"/>
                  <a:gd name="connsiteX6" fmla="*/ 378054 w 378074"/>
                  <a:gd name="connsiteY6" fmla="*/ 44845 h 111925"/>
                  <a:gd name="connsiteX7" fmla="*/ 340685 w 378074"/>
                  <a:gd name="connsiteY7" fmla="*/ 30181 h 111925"/>
                  <a:gd name="connsiteX8" fmla="*/ 289471 w 378074"/>
                  <a:gd name="connsiteY8" fmla="*/ 38997 h 111925"/>
                  <a:gd name="connsiteX9" fmla="*/ 210608 w 378074"/>
                  <a:gd name="connsiteY9" fmla="*/ 68795 h 111925"/>
                  <a:gd name="connsiteX10" fmla="*/ 116491 w 378074"/>
                  <a:gd name="connsiteY10" fmla="*/ 107004 h 111925"/>
                  <a:gd name="connsiteX11" fmla="*/ 68362 w 378074"/>
                  <a:gd name="connsiteY11" fmla="*/ 111683 h 111925"/>
                  <a:gd name="connsiteX12" fmla="*/ 18676 w 378074"/>
                  <a:gd name="connsiteY12" fmla="*/ 84927 h 111925"/>
                  <a:gd name="connsiteX13" fmla="*/ 1023 w 378074"/>
                  <a:gd name="connsiteY13" fmla="*/ 45921 h 111925"/>
                  <a:gd name="connsiteX0" fmla="*/ 1023 w 378134"/>
                  <a:gd name="connsiteY0" fmla="*/ 44983 h 110987"/>
                  <a:gd name="connsiteX1" fmla="*/ 45408 w 378134"/>
                  <a:gd name="connsiteY1" fmla="*/ 67341 h 110987"/>
                  <a:gd name="connsiteX2" fmla="*/ 102203 w 378134"/>
                  <a:gd name="connsiteY2" fmla="*/ 65585 h 110987"/>
                  <a:gd name="connsiteX3" fmla="*/ 199199 w 378134"/>
                  <a:gd name="connsiteY3" fmla="*/ 20014 h 110987"/>
                  <a:gd name="connsiteX4" fmla="*/ 279458 w 378134"/>
                  <a:gd name="connsiteY4" fmla="*/ 1300 h 110987"/>
                  <a:gd name="connsiteX5" fmla="*/ 329836 w 378134"/>
                  <a:gd name="connsiteY5" fmla="*/ 6306 h 110987"/>
                  <a:gd name="connsiteX6" fmla="*/ 378054 w 378134"/>
                  <a:gd name="connsiteY6" fmla="*/ 43907 h 110987"/>
                  <a:gd name="connsiteX7" fmla="*/ 340685 w 378134"/>
                  <a:gd name="connsiteY7" fmla="*/ 29243 h 110987"/>
                  <a:gd name="connsiteX8" fmla="*/ 289471 w 378134"/>
                  <a:gd name="connsiteY8" fmla="*/ 38059 h 110987"/>
                  <a:gd name="connsiteX9" fmla="*/ 210608 w 378134"/>
                  <a:gd name="connsiteY9" fmla="*/ 67857 h 110987"/>
                  <a:gd name="connsiteX10" fmla="*/ 116491 w 378134"/>
                  <a:gd name="connsiteY10" fmla="*/ 106066 h 110987"/>
                  <a:gd name="connsiteX11" fmla="*/ 68362 w 378134"/>
                  <a:gd name="connsiteY11" fmla="*/ 110745 h 110987"/>
                  <a:gd name="connsiteX12" fmla="*/ 18676 w 378134"/>
                  <a:gd name="connsiteY12" fmla="*/ 83989 h 110987"/>
                  <a:gd name="connsiteX13" fmla="*/ 1023 w 378134"/>
                  <a:gd name="connsiteY13" fmla="*/ 44983 h 110987"/>
                  <a:gd name="connsiteX0" fmla="*/ 1023 w 418224"/>
                  <a:gd name="connsiteY0" fmla="*/ 44566 h 110570"/>
                  <a:gd name="connsiteX1" fmla="*/ 45408 w 418224"/>
                  <a:gd name="connsiteY1" fmla="*/ 66924 h 110570"/>
                  <a:gd name="connsiteX2" fmla="*/ 102203 w 418224"/>
                  <a:gd name="connsiteY2" fmla="*/ 65168 h 110570"/>
                  <a:gd name="connsiteX3" fmla="*/ 199199 w 418224"/>
                  <a:gd name="connsiteY3" fmla="*/ 19597 h 110570"/>
                  <a:gd name="connsiteX4" fmla="*/ 279458 w 418224"/>
                  <a:gd name="connsiteY4" fmla="*/ 883 h 110570"/>
                  <a:gd name="connsiteX5" fmla="*/ 329836 w 418224"/>
                  <a:gd name="connsiteY5" fmla="*/ 5889 h 110570"/>
                  <a:gd name="connsiteX6" fmla="*/ 418190 w 418224"/>
                  <a:gd name="connsiteY6" fmla="*/ 30693 h 110570"/>
                  <a:gd name="connsiteX7" fmla="*/ 340685 w 418224"/>
                  <a:gd name="connsiteY7" fmla="*/ 28826 h 110570"/>
                  <a:gd name="connsiteX8" fmla="*/ 289471 w 418224"/>
                  <a:gd name="connsiteY8" fmla="*/ 37642 h 110570"/>
                  <a:gd name="connsiteX9" fmla="*/ 210608 w 418224"/>
                  <a:gd name="connsiteY9" fmla="*/ 67440 h 110570"/>
                  <a:gd name="connsiteX10" fmla="*/ 116491 w 418224"/>
                  <a:gd name="connsiteY10" fmla="*/ 105649 h 110570"/>
                  <a:gd name="connsiteX11" fmla="*/ 68362 w 418224"/>
                  <a:gd name="connsiteY11" fmla="*/ 110328 h 110570"/>
                  <a:gd name="connsiteX12" fmla="*/ 18676 w 418224"/>
                  <a:gd name="connsiteY12" fmla="*/ 83572 h 110570"/>
                  <a:gd name="connsiteX13" fmla="*/ 1023 w 418224"/>
                  <a:gd name="connsiteY13" fmla="*/ 44566 h 110570"/>
                  <a:gd name="connsiteX0" fmla="*/ 1023 w 418244"/>
                  <a:gd name="connsiteY0" fmla="*/ 44339 h 110343"/>
                  <a:gd name="connsiteX1" fmla="*/ 45408 w 418244"/>
                  <a:gd name="connsiteY1" fmla="*/ 66697 h 110343"/>
                  <a:gd name="connsiteX2" fmla="*/ 102203 w 418244"/>
                  <a:gd name="connsiteY2" fmla="*/ 64941 h 110343"/>
                  <a:gd name="connsiteX3" fmla="*/ 199199 w 418244"/>
                  <a:gd name="connsiteY3" fmla="*/ 19370 h 110343"/>
                  <a:gd name="connsiteX4" fmla="*/ 279458 w 418244"/>
                  <a:gd name="connsiteY4" fmla="*/ 656 h 110343"/>
                  <a:gd name="connsiteX5" fmla="*/ 327065 w 418244"/>
                  <a:gd name="connsiteY5" fmla="*/ 6733 h 110343"/>
                  <a:gd name="connsiteX6" fmla="*/ 418190 w 418244"/>
                  <a:gd name="connsiteY6" fmla="*/ 30466 h 110343"/>
                  <a:gd name="connsiteX7" fmla="*/ 340685 w 418244"/>
                  <a:gd name="connsiteY7" fmla="*/ 28599 h 110343"/>
                  <a:gd name="connsiteX8" fmla="*/ 289471 w 418244"/>
                  <a:gd name="connsiteY8" fmla="*/ 37415 h 110343"/>
                  <a:gd name="connsiteX9" fmla="*/ 210608 w 418244"/>
                  <a:gd name="connsiteY9" fmla="*/ 67213 h 110343"/>
                  <a:gd name="connsiteX10" fmla="*/ 116491 w 418244"/>
                  <a:gd name="connsiteY10" fmla="*/ 105422 h 110343"/>
                  <a:gd name="connsiteX11" fmla="*/ 68362 w 418244"/>
                  <a:gd name="connsiteY11" fmla="*/ 110101 h 110343"/>
                  <a:gd name="connsiteX12" fmla="*/ 18676 w 418244"/>
                  <a:gd name="connsiteY12" fmla="*/ 83345 h 110343"/>
                  <a:gd name="connsiteX13" fmla="*/ 1023 w 418244"/>
                  <a:gd name="connsiteY13" fmla="*/ 44339 h 110343"/>
                  <a:gd name="connsiteX0" fmla="*/ 1023 w 418244"/>
                  <a:gd name="connsiteY0" fmla="*/ 43861 h 109865"/>
                  <a:gd name="connsiteX1" fmla="*/ 45408 w 418244"/>
                  <a:gd name="connsiteY1" fmla="*/ 66219 h 109865"/>
                  <a:gd name="connsiteX2" fmla="*/ 102203 w 418244"/>
                  <a:gd name="connsiteY2" fmla="*/ 64463 h 109865"/>
                  <a:gd name="connsiteX3" fmla="*/ 199199 w 418244"/>
                  <a:gd name="connsiteY3" fmla="*/ 18892 h 109865"/>
                  <a:gd name="connsiteX4" fmla="*/ 278072 w 418244"/>
                  <a:gd name="connsiteY4" fmla="*/ 714 h 109865"/>
                  <a:gd name="connsiteX5" fmla="*/ 327065 w 418244"/>
                  <a:gd name="connsiteY5" fmla="*/ 6255 h 109865"/>
                  <a:gd name="connsiteX6" fmla="*/ 418190 w 418244"/>
                  <a:gd name="connsiteY6" fmla="*/ 29988 h 109865"/>
                  <a:gd name="connsiteX7" fmla="*/ 340685 w 418244"/>
                  <a:gd name="connsiteY7" fmla="*/ 28121 h 109865"/>
                  <a:gd name="connsiteX8" fmla="*/ 289471 w 418244"/>
                  <a:gd name="connsiteY8" fmla="*/ 36937 h 109865"/>
                  <a:gd name="connsiteX9" fmla="*/ 210608 w 418244"/>
                  <a:gd name="connsiteY9" fmla="*/ 66735 h 109865"/>
                  <a:gd name="connsiteX10" fmla="*/ 116491 w 418244"/>
                  <a:gd name="connsiteY10" fmla="*/ 104944 h 109865"/>
                  <a:gd name="connsiteX11" fmla="*/ 68362 w 418244"/>
                  <a:gd name="connsiteY11" fmla="*/ 109623 h 109865"/>
                  <a:gd name="connsiteX12" fmla="*/ 18676 w 418244"/>
                  <a:gd name="connsiteY12" fmla="*/ 82867 h 109865"/>
                  <a:gd name="connsiteX13" fmla="*/ 1023 w 418244"/>
                  <a:gd name="connsiteY13" fmla="*/ 43861 h 109865"/>
                  <a:gd name="connsiteX0" fmla="*/ 1023 w 418244"/>
                  <a:gd name="connsiteY0" fmla="*/ 43972 h 109976"/>
                  <a:gd name="connsiteX1" fmla="*/ 45408 w 418244"/>
                  <a:gd name="connsiteY1" fmla="*/ 66330 h 109976"/>
                  <a:gd name="connsiteX2" fmla="*/ 102203 w 418244"/>
                  <a:gd name="connsiteY2" fmla="*/ 64574 h 109976"/>
                  <a:gd name="connsiteX3" fmla="*/ 198490 w 418244"/>
                  <a:gd name="connsiteY3" fmla="*/ 20636 h 109976"/>
                  <a:gd name="connsiteX4" fmla="*/ 278072 w 418244"/>
                  <a:gd name="connsiteY4" fmla="*/ 825 h 109976"/>
                  <a:gd name="connsiteX5" fmla="*/ 327065 w 418244"/>
                  <a:gd name="connsiteY5" fmla="*/ 6366 h 109976"/>
                  <a:gd name="connsiteX6" fmla="*/ 418190 w 418244"/>
                  <a:gd name="connsiteY6" fmla="*/ 30099 h 109976"/>
                  <a:gd name="connsiteX7" fmla="*/ 340685 w 418244"/>
                  <a:gd name="connsiteY7" fmla="*/ 28232 h 109976"/>
                  <a:gd name="connsiteX8" fmla="*/ 289471 w 418244"/>
                  <a:gd name="connsiteY8" fmla="*/ 37048 h 109976"/>
                  <a:gd name="connsiteX9" fmla="*/ 210608 w 418244"/>
                  <a:gd name="connsiteY9" fmla="*/ 66846 h 109976"/>
                  <a:gd name="connsiteX10" fmla="*/ 116491 w 418244"/>
                  <a:gd name="connsiteY10" fmla="*/ 105055 h 109976"/>
                  <a:gd name="connsiteX11" fmla="*/ 68362 w 418244"/>
                  <a:gd name="connsiteY11" fmla="*/ 109734 h 109976"/>
                  <a:gd name="connsiteX12" fmla="*/ 18676 w 418244"/>
                  <a:gd name="connsiteY12" fmla="*/ 82978 h 109976"/>
                  <a:gd name="connsiteX13" fmla="*/ 1023 w 418244"/>
                  <a:gd name="connsiteY13" fmla="*/ 43972 h 109976"/>
                  <a:gd name="connsiteX0" fmla="*/ 1023 w 418270"/>
                  <a:gd name="connsiteY0" fmla="*/ 43972 h 109976"/>
                  <a:gd name="connsiteX1" fmla="*/ 45408 w 418270"/>
                  <a:gd name="connsiteY1" fmla="*/ 66330 h 109976"/>
                  <a:gd name="connsiteX2" fmla="*/ 102203 w 418270"/>
                  <a:gd name="connsiteY2" fmla="*/ 64574 h 109976"/>
                  <a:gd name="connsiteX3" fmla="*/ 198490 w 418270"/>
                  <a:gd name="connsiteY3" fmla="*/ 20636 h 109976"/>
                  <a:gd name="connsiteX4" fmla="*/ 278072 w 418270"/>
                  <a:gd name="connsiteY4" fmla="*/ 825 h 109976"/>
                  <a:gd name="connsiteX5" fmla="*/ 327065 w 418270"/>
                  <a:gd name="connsiteY5" fmla="*/ 6366 h 109976"/>
                  <a:gd name="connsiteX6" fmla="*/ 418190 w 418270"/>
                  <a:gd name="connsiteY6" fmla="*/ 30099 h 109976"/>
                  <a:gd name="connsiteX7" fmla="*/ 343455 w 418270"/>
                  <a:gd name="connsiteY7" fmla="*/ 27161 h 109976"/>
                  <a:gd name="connsiteX8" fmla="*/ 289471 w 418270"/>
                  <a:gd name="connsiteY8" fmla="*/ 37048 h 109976"/>
                  <a:gd name="connsiteX9" fmla="*/ 210608 w 418270"/>
                  <a:gd name="connsiteY9" fmla="*/ 66846 h 109976"/>
                  <a:gd name="connsiteX10" fmla="*/ 116491 w 418270"/>
                  <a:gd name="connsiteY10" fmla="*/ 105055 h 109976"/>
                  <a:gd name="connsiteX11" fmla="*/ 68362 w 418270"/>
                  <a:gd name="connsiteY11" fmla="*/ 109734 h 109976"/>
                  <a:gd name="connsiteX12" fmla="*/ 18676 w 418270"/>
                  <a:gd name="connsiteY12" fmla="*/ 82978 h 109976"/>
                  <a:gd name="connsiteX13" fmla="*/ 1023 w 418270"/>
                  <a:gd name="connsiteY13" fmla="*/ 43972 h 109976"/>
                  <a:gd name="connsiteX0" fmla="*/ 1023 w 418270"/>
                  <a:gd name="connsiteY0" fmla="*/ 42612 h 108616"/>
                  <a:gd name="connsiteX1" fmla="*/ 45408 w 418270"/>
                  <a:gd name="connsiteY1" fmla="*/ 64970 h 108616"/>
                  <a:gd name="connsiteX2" fmla="*/ 102203 w 418270"/>
                  <a:gd name="connsiteY2" fmla="*/ 63214 h 108616"/>
                  <a:gd name="connsiteX3" fmla="*/ 198490 w 418270"/>
                  <a:gd name="connsiteY3" fmla="*/ 19276 h 108616"/>
                  <a:gd name="connsiteX4" fmla="*/ 273916 w 418270"/>
                  <a:gd name="connsiteY4" fmla="*/ 1071 h 108616"/>
                  <a:gd name="connsiteX5" fmla="*/ 327065 w 418270"/>
                  <a:gd name="connsiteY5" fmla="*/ 5006 h 108616"/>
                  <a:gd name="connsiteX6" fmla="*/ 418190 w 418270"/>
                  <a:gd name="connsiteY6" fmla="*/ 28739 h 108616"/>
                  <a:gd name="connsiteX7" fmla="*/ 343455 w 418270"/>
                  <a:gd name="connsiteY7" fmla="*/ 25801 h 108616"/>
                  <a:gd name="connsiteX8" fmla="*/ 289471 w 418270"/>
                  <a:gd name="connsiteY8" fmla="*/ 35688 h 108616"/>
                  <a:gd name="connsiteX9" fmla="*/ 210608 w 418270"/>
                  <a:gd name="connsiteY9" fmla="*/ 65486 h 108616"/>
                  <a:gd name="connsiteX10" fmla="*/ 116491 w 418270"/>
                  <a:gd name="connsiteY10" fmla="*/ 103695 h 108616"/>
                  <a:gd name="connsiteX11" fmla="*/ 68362 w 418270"/>
                  <a:gd name="connsiteY11" fmla="*/ 108374 h 108616"/>
                  <a:gd name="connsiteX12" fmla="*/ 18676 w 418270"/>
                  <a:gd name="connsiteY12" fmla="*/ 81618 h 108616"/>
                  <a:gd name="connsiteX13" fmla="*/ 1023 w 418270"/>
                  <a:gd name="connsiteY13" fmla="*/ 42612 h 108616"/>
                  <a:gd name="connsiteX0" fmla="*/ 1023 w 418264"/>
                  <a:gd name="connsiteY0" fmla="*/ 42330 h 108334"/>
                  <a:gd name="connsiteX1" fmla="*/ 45408 w 418264"/>
                  <a:gd name="connsiteY1" fmla="*/ 64688 h 108334"/>
                  <a:gd name="connsiteX2" fmla="*/ 102203 w 418264"/>
                  <a:gd name="connsiteY2" fmla="*/ 62932 h 108334"/>
                  <a:gd name="connsiteX3" fmla="*/ 198490 w 418264"/>
                  <a:gd name="connsiteY3" fmla="*/ 18994 h 108334"/>
                  <a:gd name="connsiteX4" fmla="*/ 273916 w 418264"/>
                  <a:gd name="connsiteY4" fmla="*/ 789 h 108334"/>
                  <a:gd name="connsiteX5" fmla="*/ 327741 w 418264"/>
                  <a:gd name="connsiteY5" fmla="*/ 5822 h 108334"/>
                  <a:gd name="connsiteX6" fmla="*/ 418190 w 418264"/>
                  <a:gd name="connsiteY6" fmla="*/ 28457 h 108334"/>
                  <a:gd name="connsiteX7" fmla="*/ 343455 w 418264"/>
                  <a:gd name="connsiteY7" fmla="*/ 25519 h 108334"/>
                  <a:gd name="connsiteX8" fmla="*/ 289471 w 418264"/>
                  <a:gd name="connsiteY8" fmla="*/ 35406 h 108334"/>
                  <a:gd name="connsiteX9" fmla="*/ 210608 w 418264"/>
                  <a:gd name="connsiteY9" fmla="*/ 65204 h 108334"/>
                  <a:gd name="connsiteX10" fmla="*/ 116491 w 418264"/>
                  <a:gd name="connsiteY10" fmla="*/ 103413 h 108334"/>
                  <a:gd name="connsiteX11" fmla="*/ 68362 w 418264"/>
                  <a:gd name="connsiteY11" fmla="*/ 108092 h 108334"/>
                  <a:gd name="connsiteX12" fmla="*/ 18676 w 418264"/>
                  <a:gd name="connsiteY12" fmla="*/ 81336 h 108334"/>
                  <a:gd name="connsiteX13" fmla="*/ 1023 w 418264"/>
                  <a:gd name="connsiteY13" fmla="*/ 42330 h 108334"/>
                  <a:gd name="connsiteX0" fmla="*/ 1067 w 418308"/>
                  <a:gd name="connsiteY0" fmla="*/ 42330 h 107397"/>
                  <a:gd name="connsiteX1" fmla="*/ 45452 w 418308"/>
                  <a:gd name="connsiteY1" fmla="*/ 64688 h 107397"/>
                  <a:gd name="connsiteX2" fmla="*/ 102247 w 418308"/>
                  <a:gd name="connsiteY2" fmla="*/ 62932 h 107397"/>
                  <a:gd name="connsiteX3" fmla="*/ 198534 w 418308"/>
                  <a:gd name="connsiteY3" fmla="*/ 18994 h 107397"/>
                  <a:gd name="connsiteX4" fmla="*/ 273960 w 418308"/>
                  <a:gd name="connsiteY4" fmla="*/ 789 h 107397"/>
                  <a:gd name="connsiteX5" fmla="*/ 327785 w 418308"/>
                  <a:gd name="connsiteY5" fmla="*/ 5822 h 107397"/>
                  <a:gd name="connsiteX6" fmla="*/ 418234 w 418308"/>
                  <a:gd name="connsiteY6" fmla="*/ 28457 h 107397"/>
                  <a:gd name="connsiteX7" fmla="*/ 343499 w 418308"/>
                  <a:gd name="connsiteY7" fmla="*/ 25519 h 107397"/>
                  <a:gd name="connsiteX8" fmla="*/ 289515 w 418308"/>
                  <a:gd name="connsiteY8" fmla="*/ 35406 h 107397"/>
                  <a:gd name="connsiteX9" fmla="*/ 210652 w 418308"/>
                  <a:gd name="connsiteY9" fmla="*/ 65204 h 107397"/>
                  <a:gd name="connsiteX10" fmla="*/ 116535 w 418308"/>
                  <a:gd name="connsiteY10" fmla="*/ 103413 h 107397"/>
                  <a:gd name="connsiteX11" fmla="*/ 72561 w 418308"/>
                  <a:gd name="connsiteY11" fmla="*/ 106485 h 107397"/>
                  <a:gd name="connsiteX12" fmla="*/ 18720 w 418308"/>
                  <a:gd name="connsiteY12" fmla="*/ 81336 h 107397"/>
                  <a:gd name="connsiteX13" fmla="*/ 1067 w 418308"/>
                  <a:gd name="connsiteY13" fmla="*/ 42330 h 107397"/>
                  <a:gd name="connsiteX0" fmla="*/ 1114 w 418355"/>
                  <a:gd name="connsiteY0" fmla="*/ 42330 h 110347"/>
                  <a:gd name="connsiteX1" fmla="*/ 45499 w 418355"/>
                  <a:gd name="connsiteY1" fmla="*/ 64688 h 110347"/>
                  <a:gd name="connsiteX2" fmla="*/ 102294 w 418355"/>
                  <a:gd name="connsiteY2" fmla="*/ 62932 h 110347"/>
                  <a:gd name="connsiteX3" fmla="*/ 198581 w 418355"/>
                  <a:gd name="connsiteY3" fmla="*/ 18994 h 110347"/>
                  <a:gd name="connsiteX4" fmla="*/ 274007 w 418355"/>
                  <a:gd name="connsiteY4" fmla="*/ 789 h 110347"/>
                  <a:gd name="connsiteX5" fmla="*/ 327832 w 418355"/>
                  <a:gd name="connsiteY5" fmla="*/ 5822 h 110347"/>
                  <a:gd name="connsiteX6" fmla="*/ 418281 w 418355"/>
                  <a:gd name="connsiteY6" fmla="*/ 28457 h 110347"/>
                  <a:gd name="connsiteX7" fmla="*/ 343546 w 418355"/>
                  <a:gd name="connsiteY7" fmla="*/ 25519 h 110347"/>
                  <a:gd name="connsiteX8" fmla="*/ 289562 w 418355"/>
                  <a:gd name="connsiteY8" fmla="*/ 35406 h 110347"/>
                  <a:gd name="connsiteX9" fmla="*/ 210699 w 418355"/>
                  <a:gd name="connsiteY9" fmla="*/ 65204 h 110347"/>
                  <a:gd name="connsiteX10" fmla="*/ 116582 w 418355"/>
                  <a:gd name="connsiteY10" fmla="*/ 103413 h 110347"/>
                  <a:gd name="connsiteX11" fmla="*/ 76696 w 418355"/>
                  <a:gd name="connsiteY11" fmla="*/ 110341 h 110347"/>
                  <a:gd name="connsiteX12" fmla="*/ 18767 w 418355"/>
                  <a:gd name="connsiteY12" fmla="*/ 81336 h 110347"/>
                  <a:gd name="connsiteX13" fmla="*/ 1114 w 418355"/>
                  <a:gd name="connsiteY13" fmla="*/ 42330 h 110347"/>
                  <a:gd name="connsiteX0" fmla="*/ 957 w 420969"/>
                  <a:gd name="connsiteY0" fmla="*/ 43401 h 110347"/>
                  <a:gd name="connsiteX1" fmla="*/ 48113 w 420969"/>
                  <a:gd name="connsiteY1" fmla="*/ 64688 h 110347"/>
                  <a:gd name="connsiteX2" fmla="*/ 104908 w 420969"/>
                  <a:gd name="connsiteY2" fmla="*/ 62932 h 110347"/>
                  <a:gd name="connsiteX3" fmla="*/ 201195 w 420969"/>
                  <a:gd name="connsiteY3" fmla="*/ 18994 h 110347"/>
                  <a:gd name="connsiteX4" fmla="*/ 276621 w 420969"/>
                  <a:gd name="connsiteY4" fmla="*/ 789 h 110347"/>
                  <a:gd name="connsiteX5" fmla="*/ 330446 w 420969"/>
                  <a:gd name="connsiteY5" fmla="*/ 5822 h 110347"/>
                  <a:gd name="connsiteX6" fmla="*/ 420895 w 420969"/>
                  <a:gd name="connsiteY6" fmla="*/ 28457 h 110347"/>
                  <a:gd name="connsiteX7" fmla="*/ 346160 w 420969"/>
                  <a:gd name="connsiteY7" fmla="*/ 25519 h 110347"/>
                  <a:gd name="connsiteX8" fmla="*/ 292176 w 420969"/>
                  <a:gd name="connsiteY8" fmla="*/ 35406 h 110347"/>
                  <a:gd name="connsiteX9" fmla="*/ 213313 w 420969"/>
                  <a:gd name="connsiteY9" fmla="*/ 65204 h 110347"/>
                  <a:gd name="connsiteX10" fmla="*/ 119196 w 420969"/>
                  <a:gd name="connsiteY10" fmla="*/ 103413 h 110347"/>
                  <a:gd name="connsiteX11" fmla="*/ 79310 w 420969"/>
                  <a:gd name="connsiteY11" fmla="*/ 110341 h 110347"/>
                  <a:gd name="connsiteX12" fmla="*/ 21381 w 420969"/>
                  <a:gd name="connsiteY12" fmla="*/ 81336 h 110347"/>
                  <a:gd name="connsiteX13" fmla="*/ 957 w 420969"/>
                  <a:gd name="connsiteY13" fmla="*/ 43401 h 110347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176 w 421956"/>
                  <a:gd name="connsiteY9" fmla="*/ 35406 h 110347"/>
                  <a:gd name="connsiteX10" fmla="*/ 213313 w 421956"/>
                  <a:gd name="connsiteY10" fmla="*/ 65204 h 110347"/>
                  <a:gd name="connsiteX11" fmla="*/ 119196 w 421956"/>
                  <a:gd name="connsiteY11" fmla="*/ 103413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931 w 421956"/>
                  <a:gd name="connsiteY9" fmla="*/ 38689 h 110347"/>
                  <a:gd name="connsiteX10" fmla="*/ 213313 w 421956"/>
                  <a:gd name="connsiteY10" fmla="*/ 65204 h 110347"/>
                  <a:gd name="connsiteX11" fmla="*/ 119196 w 421956"/>
                  <a:gd name="connsiteY11" fmla="*/ 103413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931 w 421956"/>
                  <a:gd name="connsiteY9" fmla="*/ 38689 h 110347"/>
                  <a:gd name="connsiteX10" fmla="*/ 214068 w 421956"/>
                  <a:gd name="connsiteY10" fmla="*/ 68487 h 110347"/>
                  <a:gd name="connsiteX11" fmla="*/ 119196 w 421956"/>
                  <a:gd name="connsiteY11" fmla="*/ 103413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57 w 421956"/>
                  <a:gd name="connsiteY0" fmla="*/ 43401 h 110434"/>
                  <a:gd name="connsiteX1" fmla="*/ 48113 w 421956"/>
                  <a:gd name="connsiteY1" fmla="*/ 64688 h 110434"/>
                  <a:gd name="connsiteX2" fmla="*/ 104908 w 421956"/>
                  <a:gd name="connsiteY2" fmla="*/ 62932 h 110434"/>
                  <a:gd name="connsiteX3" fmla="*/ 201195 w 421956"/>
                  <a:gd name="connsiteY3" fmla="*/ 18994 h 110434"/>
                  <a:gd name="connsiteX4" fmla="*/ 276621 w 421956"/>
                  <a:gd name="connsiteY4" fmla="*/ 789 h 110434"/>
                  <a:gd name="connsiteX5" fmla="*/ 330446 w 421956"/>
                  <a:gd name="connsiteY5" fmla="*/ 5822 h 110434"/>
                  <a:gd name="connsiteX6" fmla="*/ 420895 w 421956"/>
                  <a:gd name="connsiteY6" fmla="*/ 28457 h 110434"/>
                  <a:gd name="connsiteX7" fmla="*/ 377885 w 421956"/>
                  <a:gd name="connsiteY7" fmla="*/ 26103 h 110434"/>
                  <a:gd name="connsiteX8" fmla="*/ 346160 w 421956"/>
                  <a:gd name="connsiteY8" fmla="*/ 25519 h 110434"/>
                  <a:gd name="connsiteX9" fmla="*/ 292931 w 421956"/>
                  <a:gd name="connsiteY9" fmla="*/ 38689 h 110434"/>
                  <a:gd name="connsiteX10" fmla="*/ 214068 w 421956"/>
                  <a:gd name="connsiteY10" fmla="*/ 68487 h 110434"/>
                  <a:gd name="connsiteX11" fmla="*/ 125591 w 421956"/>
                  <a:gd name="connsiteY11" fmla="*/ 105374 h 110434"/>
                  <a:gd name="connsiteX12" fmla="*/ 79310 w 421956"/>
                  <a:gd name="connsiteY12" fmla="*/ 110341 h 110434"/>
                  <a:gd name="connsiteX13" fmla="*/ 21381 w 421956"/>
                  <a:gd name="connsiteY13" fmla="*/ 81336 h 110434"/>
                  <a:gd name="connsiteX14" fmla="*/ 957 w 421956"/>
                  <a:gd name="connsiteY14" fmla="*/ 43401 h 110434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931 w 421956"/>
                  <a:gd name="connsiteY9" fmla="*/ 38689 h 110347"/>
                  <a:gd name="connsiteX10" fmla="*/ 215288 w 421956"/>
                  <a:gd name="connsiteY10" fmla="*/ 70692 h 110347"/>
                  <a:gd name="connsiteX11" fmla="*/ 125591 w 421956"/>
                  <a:gd name="connsiteY11" fmla="*/ 105374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12 w 421911"/>
                  <a:gd name="connsiteY0" fmla="*/ 43401 h 112402"/>
                  <a:gd name="connsiteX1" fmla="*/ 48068 w 421911"/>
                  <a:gd name="connsiteY1" fmla="*/ 64688 h 112402"/>
                  <a:gd name="connsiteX2" fmla="*/ 104863 w 421911"/>
                  <a:gd name="connsiteY2" fmla="*/ 62932 h 112402"/>
                  <a:gd name="connsiteX3" fmla="*/ 201150 w 421911"/>
                  <a:gd name="connsiteY3" fmla="*/ 18994 h 112402"/>
                  <a:gd name="connsiteX4" fmla="*/ 276576 w 421911"/>
                  <a:gd name="connsiteY4" fmla="*/ 789 h 112402"/>
                  <a:gd name="connsiteX5" fmla="*/ 330401 w 421911"/>
                  <a:gd name="connsiteY5" fmla="*/ 5822 h 112402"/>
                  <a:gd name="connsiteX6" fmla="*/ 420850 w 421911"/>
                  <a:gd name="connsiteY6" fmla="*/ 28457 h 112402"/>
                  <a:gd name="connsiteX7" fmla="*/ 377840 w 421911"/>
                  <a:gd name="connsiteY7" fmla="*/ 26103 h 112402"/>
                  <a:gd name="connsiteX8" fmla="*/ 346115 w 421911"/>
                  <a:gd name="connsiteY8" fmla="*/ 25519 h 112402"/>
                  <a:gd name="connsiteX9" fmla="*/ 292886 w 421911"/>
                  <a:gd name="connsiteY9" fmla="*/ 38689 h 112402"/>
                  <a:gd name="connsiteX10" fmla="*/ 215243 w 421911"/>
                  <a:gd name="connsiteY10" fmla="*/ 70692 h 112402"/>
                  <a:gd name="connsiteX11" fmla="*/ 125546 w 421911"/>
                  <a:gd name="connsiteY11" fmla="*/ 105374 h 112402"/>
                  <a:gd name="connsiteX12" fmla="*/ 74031 w 421911"/>
                  <a:gd name="connsiteY12" fmla="*/ 112397 h 112402"/>
                  <a:gd name="connsiteX13" fmla="*/ 21336 w 421911"/>
                  <a:gd name="connsiteY13" fmla="*/ 81336 h 112402"/>
                  <a:gd name="connsiteX14" fmla="*/ 912 w 421911"/>
                  <a:gd name="connsiteY14" fmla="*/ 43401 h 112402"/>
                  <a:gd name="connsiteX0" fmla="*/ 838 w 423582"/>
                  <a:gd name="connsiteY0" fmla="*/ 44087 h 112402"/>
                  <a:gd name="connsiteX1" fmla="*/ 49739 w 423582"/>
                  <a:gd name="connsiteY1" fmla="*/ 64688 h 112402"/>
                  <a:gd name="connsiteX2" fmla="*/ 106534 w 423582"/>
                  <a:gd name="connsiteY2" fmla="*/ 62932 h 112402"/>
                  <a:gd name="connsiteX3" fmla="*/ 202821 w 423582"/>
                  <a:gd name="connsiteY3" fmla="*/ 18994 h 112402"/>
                  <a:gd name="connsiteX4" fmla="*/ 278247 w 423582"/>
                  <a:gd name="connsiteY4" fmla="*/ 789 h 112402"/>
                  <a:gd name="connsiteX5" fmla="*/ 332072 w 423582"/>
                  <a:gd name="connsiteY5" fmla="*/ 5822 h 112402"/>
                  <a:gd name="connsiteX6" fmla="*/ 422521 w 423582"/>
                  <a:gd name="connsiteY6" fmla="*/ 28457 h 112402"/>
                  <a:gd name="connsiteX7" fmla="*/ 379511 w 423582"/>
                  <a:gd name="connsiteY7" fmla="*/ 26103 h 112402"/>
                  <a:gd name="connsiteX8" fmla="*/ 347786 w 423582"/>
                  <a:gd name="connsiteY8" fmla="*/ 25519 h 112402"/>
                  <a:gd name="connsiteX9" fmla="*/ 294557 w 423582"/>
                  <a:gd name="connsiteY9" fmla="*/ 38689 h 112402"/>
                  <a:gd name="connsiteX10" fmla="*/ 216914 w 423582"/>
                  <a:gd name="connsiteY10" fmla="*/ 70692 h 112402"/>
                  <a:gd name="connsiteX11" fmla="*/ 127217 w 423582"/>
                  <a:gd name="connsiteY11" fmla="*/ 105374 h 112402"/>
                  <a:gd name="connsiteX12" fmla="*/ 75702 w 423582"/>
                  <a:gd name="connsiteY12" fmla="*/ 112397 h 112402"/>
                  <a:gd name="connsiteX13" fmla="*/ 23007 w 423582"/>
                  <a:gd name="connsiteY13" fmla="*/ 81336 h 112402"/>
                  <a:gd name="connsiteX14" fmla="*/ 838 w 423582"/>
                  <a:gd name="connsiteY14" fmla="*/ 44087 h 112402"/>
                  <a:gd name="connsiteX0" fmla="*/ 739 w 423483"/>
                  <a:gd name="connsiteY0" fmla="*/ 44087 h 112402"/>
                  <a:gd name="connsiteX1" fmla="*/ 47543 w 423483"/>
                  <a:gd name="connsiteY1" fmla="*/ 76250 h 112402"/>
                  <a:gd name="connsiteX2" fmla="*/ 106435 w 423483"/>
                  <a:gd name="connsiteY2" fmla="*/ 62932 h 112402"/>
                  <a:gd name="connsiteX3" fmla="*/ 202722 w 423483"/>
                  <a:gd name="connsiteY3" fmla="*/ 18994 h 112402"/>
                  <a:gd name="connsiteX4" fmla="*/ 278148 w 423483"/>
                  <a:gd name="connsiteY4" fmla="*/ 789 h 112402"/>
                  <a:gd name="connsiteX5" fmla="*/ 331973 w 423483"/>
                  <a:gd name="connsiteY5" fmla="*/ 5822 h 112402"/>
                  <a:gd name="connsiteX6" fmla="*/ 422422 w 423483"/>
                  <a:gd name="connsiteY6" fmla="*/ 28457 h 112402"/>
                  <a:gd name="connsiteX7" fmla="*/ 379412 w 423483"/>
                  <a:gd name="connsiteY7" fmla="*/ 26103 h 112402"/>
                  <a:gd name="connsiteX8" fmla="*/ 347687 w 423483"/>
                  <a:gd name="connsiteY8" fmla="*/ 25519 h 112402"/>
                  <a:gd name="connsiteX9" fmla="*/ 294458 w 423483"/>
                  <a:gd name="connsiteY9" fmla="*/ 38689 h 112402"/>
                  <a:gd name="connsiteX10" fmla="*/ 216815 w 423483"/>
                  <a:gd name="connsiteY10" fmla="*/ 70692 h 112402"/>
                  <a:gd name="connsiteX11" fmla="*/ 127118 w 423483"/>
                  <a:gd name="connsiteY11" fmla="*/ 105374 h 112402"/>
                  <a:gd name="connsiteX12" fmla="*/ 75603 w 423483"/>
                  <a:gd name="connsiteY12" fmla="*/ 112397 h 112402"/>
                  <a:gd name="connsiteX13" fmla="*/ 22908 w 423483"/>
                  <a:gd name="connsiteY13" fmla="*/ 81336 h 112402"/>
                  <a:gd name="connsiteX14" fmla="*/ 739 w 423483"/>
                  <a:gd name="connsiteY14" fmla="*/ 44087 h 112402"/>
                  <a:gd name="connsiteX0" fmla="*/ 13 w 422757"/>
                  <a:gd name="connsiteY0" fmla="*/ 44087 h 112402"/>
                  <a:gd name="connsiteX1" fmla="*/ 19444 w 422757"/>
                  <a:gd name="connsiteY1" fmla="*/ 66127 h 112402"/>
                  <a:gd name="connsiteX2" fmla="*/ 46817 w 422757"/>
                  <a:gd name="connsiteY2" fmla="*/ 76250 h 112402"/>
                  <a:gd name="connsiteX3" fmla="*/ 105709 w 422757"/>
                  <a:gd name="connsiteY3" fmla="*/ 62932 h 112402"/>
                  <a:gd name="connsiteX4" fmla="*/ 201996 w 422757"/>
                  <a:gd name="connsiteY4" fmla="*/ 18994 h 112402"/>
                  <a:gd name="connsiteX5" fmla="*/ 277422 w 422757"/>
                  <a:gd name="connsiteY5" fmla="*/ 789 h 112402"/>
                  <a:gd name="connsiteX6" fmla="*/ 331247 w 422757"/>
                  <a:gd name="connsiteY6" fmla="*/ 5822 h 112402"/>
                  <a:gd name="connsiteX7" fmla="*/ 421696 w 422757"/>
                  <a:gd name="connsiteY7" fmla="*/ 28457 h 112402"/>
                  <a:gd name="connsiteX8" fmla="*/ 378686 w 422757"/>
                  <a:gd name="connsiteY8" fmla="*/ 26103 h 112402"/>
                  <a:gd name="connsiteX9" fmla="*/ 346961 w 422757"/>
                  <a:gd name="connsiteY9" fmla="*/ 25519 h 112402"/>
                  <a:gd name="connsiteX10" fmla="*/ 293732 w 422757"/>
                  <a:gd name="connsiteY10" fmla="*/ 38689 h 112402"/>
                  <a:gd name="connsiteX11" fmla="*/ 216089 w 422757"/>
                  <a:gd name="connsiteY11" fmla="*/ 70692 h 112402"/>
                  <a:gd name="connsiteX12" fmla="*/ 126392 w 422757"/>
                  <a:gd name="connsiteY12" fmla="*/ 105374 h 112402"/>
                  <a:gd name="connsiteX13" fmla="*/ 74877 w 422757"/>
                  <a:gd name="connsiteY13" fmla="*/ 112397 h 112402"/>
                  <a:gd name="connsiteX14" fmla="*/ 22182 w 422757"/>
                  <a:gd name="connsiteY14" fmla="*/ 81336 h 112402"/>
                  <a:gd name="connsiteX15" fmla="*/ 13 w 422757"/>
                  <a:gd name="connsiteY15" fmla="*/ 44087 h 112402"/>
                  <a:gd name="connsiteX0" fmla="*/ 11 w 423687"/>
                  <a:gd name="connsiteY0" fmla="*/ 46242 h 112402"/>
                  <a:gd name="connsiteX1" fmla="*/ 20374 w 423687"/>
                  <a:gd name="connsiteY1" fmla="*/ 66127 h 112402"/>
                  <a:gd name="connsiteX2" fmla="*/ 47747 w 423687"/>
                  <a:gd name="connsiteY2" fmla="*/ 76250 h 112402"/>
                  <a:gd name="connsiteX3" fmla="*/ 106639 w 423687"/>
                  <a:gd name="connsiteY3" fmla="*/ 62932 h 112402"/>
                  <a:gd name="connsiteX4" fmla="*/ 202926 w 423687"/>
                  <a:gd name="connsiteY4" fmla="*/ 18994 h 112402"/>
                  <a:gd name="connsiteX5" fmla="*/ 278352 w 423687"/>
                  <a:gd name="connsiteY5" fmla="*/ 789 h 112402"/>
                  <a:gd name="connsiteX6" fmla="*/ 332177 w 423687"/>
                  <a:gd name="connsiteY6" fmla="*/ 5822 h 112402"/>
                  <a:gd name="connsiteX7" fmla="*/ 422626 w 423687"/>
                  <a:gd name="connsiteY7" fmla="*/ 28457 h 112402"/>
                  <a:gd name="connsiteX8" fmla="*/ 379616 w 423687"/>
                  <a:gd name="connsiteY8" fmla="*/ 26103 h 112402"/>
                  <a:gd name="connsiteX9" fmla="*/ 347891 w 423687"/>
                  <a:gd name="connsiteY9" fmla="*/ 25519 h 112402"/>
                  <a:gd name="connsiteX10" fmla="*/ 294662 w 423687"/>
                  <a:gd name="connsiteY10" fmla="*/ 38689 h 112402"/>
                  <a:gd name="connsiteX11" fmla="*/ 217019 w 423687"/>
                  <a:gd name="connsiteY11" fmla="*/ 70692 h 112402"/>
                  <a:gd name="connsiteX12" fmla="*/ 127322 w 423687"/>
                  <a:gd name="connsiteY12" fmla="*/ 105374 h 112402"/>
                  <a:gd name="connsiteX13" fmla="*/ 75807 w 423687"/>
                  <a:gd name="connsiteY13" fmla="*/ 112397 h 112402"/>
                  <a:gd name="connsiteX14" fmla="*/ 23112 w 423687"/>
                  <a:gd name="connsiteY14" fmla="*/ 81336 h 112402"/>
                  <a:gd name="connsiteX15" fmla="*/ 11 w 423687"/>
                  <a:gd name="connsiteY15" fmla="*/ 46242 h 112402"/>
                  <a:gd name="connsiteX0" fmla="*/ 11 w 423687"/>
                  <a:gd name="connsiteY0" fmla="*/ 46242 h 111716"/>
                  <a:gd name="connsiteX1" fmla="*/ 20374 w 423687"/>
                  <a:gd name="connsiteY1" fmla="*/ 66127 h 111716"/>
                  <a:gd name="connsiteX2" fmla="*/ 47747 w 423687"/>
                  <a:gd name="connsiteY2" fmla="*/ 76250 h 111716"/>
                  <a:gd name="connsiteX3" fmla="*/ 106639 w 423687"/>
                  <a:gd name="connsiteY3" fmla="*/ 62932 h 111716"/>
                  <a:gd name="connsiteX4" fmla="*/ 202926 w 423687"/>
                  <a:gd name="connsiteY4" fmla="*/ 18994 h 111716"/>
                  <a:gd name="connsiteX5" fmla="*/ 278352 w 423687"/>
                  <a:gd name="connsiteY5" fmla="*/ 789 h 111716"/>
                  <a:gd name="connsiteX6" fmla="*/ 332177 w 423687"/>
                  <a:gd name="connsiteY6" fmla="*/ 5822 h 111716"/>
                  <a:gd name="connsiteX7" fmla="*/ 422626 w 423687"/>
                  <a:gd name="connsiteY7" fmla="*/ 28457 h 111716"/>
                  <a:gd name="connsiteX8" fmla="*/ 379616 w 423687"/>
                  <a:gd name="connsiteY8" fmla="*/ 26103 h 111716"/>
                  <a:gd name="connsiteX9" fmla="*/ 347891 w 423687"/>
                  <a:gd name="connsiteY9" fmla="*/ 25519 h 111716"/>
                  <a:gd name="connsiteX10" fmla="*/ 294662 w 423687"/>
                  <a:gd name="connsiteY10" fmla="*/ 38689 h 111716"/>
                  <a:gd name="connsiteX11" fmla="*/ 217019 w 423687"/>
                  <a:gd name="connsiteY11" fmla="*/ 70692 h 111716"/>
                  <a:gd name="connsiteX12" fmla="*/ 127322 w 423687"/>
                  <a:gd name="connsiteY12" fmla="*/ 105374 h 111716"/>
                  <a:gd name="connsiteX13" fmla="*/ 77551 w 423687"/>
                  <a:gd name="connsiteY13" fmla="*/ 111711 h 111716"/>
                  <a:gd name="connsiteX14" fmla="*/ 23112 w 423687"/>
                  <a:gd name="connsiteY14" fmla="*/ 81336 h 111716"/>
                  <a:gd name="connsiteX15" fmla="*/ 11 w 423687"/>
                  <a:gd name="connsiteY15" fmla="*/ 46242 h 111716"/>
                  <a:gd name="connsiteX0" fmla="*/ 11 w 423687"/>
                  <a:gd name="connsiteY0" fmla="*/ 46242 h 111716"/>
                  <a:gd name="connsiteX1" fmla="*/ 20374 w 423687"/>
                  <a:gd name="connsiteY1" fmla="*/ 66127 h 111716"/>
                  <a:gd name="connsiteX2" fmla="*/ 47747 w 423687"/>
                  <a:gd name="connsiteY2" fmla="*/ 76250 h 111716"/>
                  <a:gd name="connsiteX3" fmla="*/ 106639 w 423687"/>
                  <a:gd name="connsiteY3" fmla="*/ 62932 h 111716"/>
                  <a:gd name="connsiteX4" fmla="*/ 202926 w 423687"/>
                  <a:gd name="connsiteY4" fmla="*/ 18994 h 111716"/>
                  <a:gd name="connsiteX5" fmla="*/ 278352 w 423687"/>
                  <a:gd name="connsiteY5" fmla="*/ 789 h 111716"/>
                  <a:gd name="connsiteX6" fmla="*/ 332177 w 423687"/>
                  <a:gd name="connsiteY6" fmla="*/ 5822 h 111716"/>
                  <a:gd name="connsiteX7" fmla="*/ 422626 w 423687"/>
                  <a:gd name="connsiteY7" fmla="*/ 28457 h 111716"/>
                  <a:gd name="connsiteX8" fmla="*/ 379616 w 423687"/>
                  <a:gd name="connsiteY8" fmla="*/ 26103 h 111716"/>
                  <a:gd name="connsiteX9" fmla="*/ 347891 w 423687"/>
                  <a:gd name="connsiteY9" fmla="*/ 25519 h 111716"/>
                  <a:gd name="connsiteX10" fmla="*/ 294662 w 423687"/>
                  <a:gd name="connsiteY10" fmla="*/ 38689 h 111716"/>
                  <a:gd name="connsiteX11" fmla="*/ 217019 w 423687"/>
                  <a:gd name="connsiteY11" fmla="*/ 70692 h 111716"/>
                  <a:gd name="connsiteX12" fmla="*/ 128253 w 423687"/>
                  <a:gd name="connsiteY12" fmla="*/ 103219 h 111716"/>
                  <a:gd name="connsiteX13" fmla="*/ 77551 w 423687"/>
                  <a:gd name="connsiteY13" fmla="*/ 111711 h 111716"/>
                  <a:gd name="connsiteX14" fmla="*/ 23112 w 423687"/>
                  <a:gd name="connsiteY14" fmla="*/ 81336 h 111716"/>
                  <a:gd name="connsiteX15" fmla="*/ 11 w 423687"/>
                  <a:gd name="connsiteY15" fmla="*/ 46242 h 111716"/>
                  <a:gd name="connsiteX0" fmla="*/ 11 w 423744"/>
                  <a:gd name="connsiteY0" fmla="*/ 46202 h 111676"/>
                  <a:gd name="connsiteX1" fmla="*/ 20374 w 423744"/>
                  <a:gd name="connsiteY1" fmla="*/ 66087 h 111676"/>
                  <a:gd name="connsiteX2" fmla="*/ 47747 w 423744"/>
                  <a:gd name="connsiteY2" fmla="*/ 76210 h 111676"/>
                  <a:gd name="connsiteX3" fmla="*/ 106639 w 423744"/>
                  <a:gd name="connsiteY3" fmla="*/ 62892 h 111676"/>
                  <a:gd name="connsiteX4" fmla="*/ 202926 w 423744"/>
                  <a:gd name="connsiteY4" fmla="*/ 18954 h 111676"/>
                  <a:gd name="connsiteX5" fmla="*/ 278352 w 423744"/>
                  <a:gd name="connsiteY5" fmla="*/ 749 h 111676"/>
                  <a:gd name="connsiteX6" fmla="*/ 332177 w 423744"/>
                  <a:gd name="connsiteY6" fmla="*/ 5782 h 111676"/>
                  <a:gd name="connsiteX7" fmla="*/ 422685 w 423744"/>
                  <a:gd name="connsiteY7" fmla="*/ 26604 h 111676"/>
                  <a:gd name="connsiteX8" fmla="*/ 379616 w 423744"/>
                  <a:gd name="connsiteY8" fmla="*/ 26063 h 111676"/>
                  <a:gd name="connsiteX9" fmla="*/ 347891 w 423744"/>
                  <a:gd name="connsiteY9" fmla="*/ 25479 h 111676"/>
                  <a:gd name="connsiteX10" fmla="*/ 294662 w 423744"/>
                  <a:gd name="connsiteY10" fmla="*/ 38649 h 111676"/>
                  <a:gd name="connsiteX11" fmla="*/ 217019 w 423744"/>
                  <a:gd name="connsiteY11" fmla="*/ 70652 h 111676"/>
                  <a:gd name="connsiteX12" fmla="*/ 128253 w 423744"/>
                  <a:gd name="connsiteY12" fmla="*/ 103179 h 111676"/>
                  <a:gd name="connsiteX13" fmla="*/ 77551 w 423744"/>
                  <a:gd name="connsiteY13" fmla="*/ 111671 h 111676"/>
                  <a:gd name="connsiteX14" fmla="*/ 23112 w 423744"/>
                  <a:gd name="connsiteY14" fmla="*/ 81296 h 111676"/>
                  <a:gd name="connsiteX15" fmla="*/ 11 w 423744"/>
                  <a:gd name="connsiteY15" fmla="*/ 46202 h 1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3744" h="111676">
                    <a:moveTo>
                      <a:pt x="11" y="46202"/>
                    </a:moveTo>
                    <a:cubicBezTo>
                      <a:pt x="-445" y="43667"/>
                      <a:pt x="12573" y="60727"/>
                      <a:pt x="20374" y="66087"/>
                    </a:cubicBezTo>
                    <a:cubicBezTo>
                      <a:pt x="28175" y="71447"/>
                      <a:pt x="33748" y="76147"/>
                      <a:pt x="47747" y="76210"/>
                    </a:cubicBezTo>
                    <a:cubicBezTo>
                      <a:pt x="61746" y="76274"/>
                      <a:pt x="80776" y="72435"/>
                      <a:pt x="106639" y="62892"/>
                    </a:cubicBezTo>
                    <a:cubicBezTo>
                      <a:pt x="132502" y="53349"/>
                      <a:pt x="174307" y="29311"/>
                      <a:pt x="202926" y="18954"/>
                    </a:cubicBezTo>
                    <a:cubicBezTo>
                      <a:pt x="231545" y="8597"/>
                      <a:pt x="256810" y="2944"/>
                      <a:pt x="278352" y="749"/>
                    </a:cubicBezTo>
                    <a:cubicBezTo>
                      <a:pt x="299894" y="-1446"/>
                      <a:pt x="308122" y="1473"/>
                      <a:pt x="332177" y="5782"/>
                    </a:cubicBezTo>
                    <a:cubicBezTo>
                      <a:pt x="356233" y="10091"/>
                      <a:pt x="414779" y="23224"/>
                      <a:pt x="422685" y="26604"/>
                    </a:cubicBezTo>
                    <a:cubicBezTo>
                      <a:pt x="430591" y="29984"/>
                      <a:pt x="392082" y="26251"/>
                      <a:pt x="379616" y="26063"/>
                    </a:cubicBezTo>
                    <a:cubicBezTo>
                      <a:pt x="367150" y="25876"/>
                      <a:pt x="362514" y="24478"/>
                      <a:pt x="347891" y="25479"/>
                    </a:cubicBezTo>
                    <a:cubicBezTo>
                      <a:pt x="333268" y="26481"/>
                      <a:pt x="316474" y="31120"/>
                      <a:pt x="294662" y="38649"/>
                    </a:cubicBezTo>
                    <a:cubicBezTo>
                      <a:pt x="272850" y="46178"/>
                      <a:pt x="244754" y="59897"/>
                      <a:pt x="217019" y="70652"/>
                    </a:cubicBezTo>
                    <a:cubicBezTo>
                      <a:pt x="189284" y="81407"/>
                      <a:pt x="151498" y="96343"/>
                      <a:pt x="128253" y="103179"/>
                    </a:cubicBezTo>
                    <a:cubicBezTo>
                      <a:pt x="105008" y="110016"/>
                      <a:pt x="102554" y="111274"/>
                      <a:pt x="77551" y="111671"/>
                    </a:cubicBezTo>
                    <a:cubicBezTo>
                      <a:pt x="52548" y="112068"/>
                      <a:pt x="36035" y="92208"/>
                      <a:pt x="23112" y="81296"/>
                    </a:cubicBezTo>
                    <a:cubicBezTo>
                      <a:pt x="10189" y="70384"/>
                      <a:pt x="467" y="48737"/>
                      <a:pt x="11" y="4620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6C60B4">
                      <a:shade val="30000"/>
                      <a:satMod val="115000"/>
                    </a:srgbClr>
                  </a:gs>
                  <a:gs pos="50000">
                    <a:srgbClr val="6C60B4">
                      <a:shade val="67500"/>
                      <a:satMod val="115000"/>
                    </a:srgbClr>
                  </a:gs>
                  <a:gs pos="100000">
                    <a:srgbClr val="C5B8E6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5" name="任意多边形 1544"/>
              <p:cNvSpPr/>
              <p:nvPr/>
            </p:nvSpPr>
            <p:spPr>
              <a:xfrm rot="19920000" flipH="1">
                <a:off x="2868987" y="4104626"/>
                <a:ext cx="1181273" cy="644885"/>
              </a:xfrm>
              <a:custGeom>
                <a:avLst/>
                <a:gdLst>
                  <a:gd name="connsiteX0" fmla="*/ 1181273 w 1181273"/>
                  <a:gd name="connsiteY0" fmla="*/ 266961 h 644885"/>
                  <a:gd name="connsiteX1" fmla="*/ 1039328 w 1181273"/>
                  <a:gd name="connsiteY1" fmla="*/ 0 h 644885"/>
                  <a:gd name="connsiteX2" fmla="*/ 996674 w 1181273"/>
                  <a:gd name="connsiteY2" fmla="*/ 21024 h 644885"/>
                  <a:gd name="connsiteX3" fmla="*/ 848735 w 1181273"/>
                  <a:gd name="connsiteY3" fmla="*/ 107030 h 644885"/>
                  <a:gd name="connsiteX4" fmla="*/ 568374 w 1181273"/>
                  <a:gd name="connsiteY4" fmla="*/ 269186 h 644885"/>
                  <a:gd name="connsiteX5" fmla="*/ 265827 w 1181273"/>
                  <a:gd name="connsiteY5" fmla="*/ 425507 h 644885"/>
                  <a:gd name="connsiteX6" fmla="*/ 122681 w 1181273"/>
                  <a:gd name="connsiteY6" fmla="*/ 443100 h 644885"/>
                  <a:gd name="connsiteX7" fmla="*/ 54562 w 1181273"/>
                  <a:gd name="connsiteY7" fmla="*/ 430408 h 644885"/>
                  <a:gd name="connsiteX8" fmla="*/ 913 w 1181273"/>
                  <a:gd name="connsiteY8" fmla="*/ 408540 h 644885"/>
                  <a:gd name="connsiteX9" fmla="*/ 101124 w 1181273"/>
                  <a:gd name="connsiteY9" fmla="*/ 524689 h 644885"/>
                  <a:gd name="connsiteX10" fmla="*/ 316090 w 1181273"/>
                  <a:gd name="connsiteY10" fmla="*/ 644833 h 644885"/>
                  <a:gd name="connsiteX11" fmla="*/ 532478 w 1181273"/>
                  <a:gd name="connsiteY11" fmla="*/ 592350 h 644885"/>
                  <a:gd name="connsiteX12" fmla="*/ 908875 w 1181273"/>
                  <a:gd name="connsiteY12" fmla="*/ 417548 h 644885"/>
                  <a:gd name="connsiteX13" fmla="*/ 1166591 w 1181273"/>
                  <a:gd name="connsiteY13" fmla="*/ 274546 h 644885"/>
                  <a:gd name="connsiteX14" fmla="*/ 1181273 w 1181273"/>
                  <a:gd name="connsiteY14" fmla="*/ 266961 h 644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81273" h="644885">
                    <a:moveTo>
                      <a:pt x="1181273" y="266961"/>
                    </a:moveTo>
                    <a:lnTo>
                      <a:pt x="1039328" y="0"/>
                    </a:lnTo>
                    <a:lnTo>
                      <a:pt x="996674" y="21024"/>
                    </a:lnTo>
                    <a:cubicBezTo>
                      <a:pt x="946839" y="48860"/>
                      <a:pt x="896506" y="81667"/>
                      <a:pt x="848735" y="107030"/>
                    </a:cubicBezTo>
                    <a:cubicBezTo>
                      <a:pt x="753192" y="157755"/>
                      <a:pt x="665526" y="216107"/>
                      <a:pt x="568374" y="269186"/>
                    </a:cubicBezTo>
                    <a:cubicBezTo>
                      <a:pt x="471221" y="322266"/>
                      <a:pt x="325882" y="406691"/>
                      <a:pt x="265827" y="425507"/>
                    </a:cubicBezTo>
                    <a:cubicBezTo>
                      <a:pt x="218385" y="437624"/>
                      <a:pt x="169158" y="453616"/>
                      <a:pt x="122681" y="443100"/>
                    </a:cubicBezTo>
                    <a:cubicBezTo>
                      <a:pt x="84628" y="436882"/>
                      <a:pt x="72197" y="436238"/>
                      <a:pt x="54562" y="430408"/>
                    </a:cubicBezTo>
                    <a:cubicBezTo>
                      <a:pt x="36927" y="424579"/>
                      <a:pt x="-6849" y="392827"/>
                      <a:pt x="913" y="408540"/>
                    </a:cubicBezTo>
                    <a:cubicBezTo>
                      <a:pt x="8675" y="424254"/>
                      <a:pt x="49447" y="476765"/>
                      <a:pt x="101124" y="524689"/>
                    </a:cubicBezTo>
                    <a:cubicBezTo>
                      <a:pt x="152802" y="572612"/>
                      <a:pt x="209867" y="647136"/>
                      <a:pt x="316090" y="644833"/>
                    </a:cubicBezTo>
                    <a:cubicBezTo>
                      <a:pt x="422313" y="642529"/>
                      <a:pt x="433682" y="630232"/>
                      <a:pt x="532478" y="592350"/>
                    </a:cubicBezTo>
                    <a:cubicBezTo>
                      <a:pt x="631275" y="554468"/>
                      <a:pt x="790795" y="476922"/>
                      <a:pt x="908875" y="417548"/>
                    </a:cubicBezTo>
                    <a:cubicBezTo>
                      <a:pt x="997435" y="373020"/>
                      <a:pt x="1087833" y="317798"/>
                      <a:pt x="1166591" y="274546"/>
                    </a:cubicBezTo>
                    <a:lnTo>
                      <a:pt x="1181273" y="266961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6C60B4">
                      <a:shade val="30000"/>
                      <a:satMod val="115000"/>
                    </a:srgbClr>
                  </a:gs>
                  <a:gs pos="50000">
                    <a:srgbClr val="6C60B4">
                      <a:shade val="67500"/>
                      <a:satMod val="115000"/>
                    </a:srgbClr>
                  </a:gs>
                  <a:gs pos="100000">
                    <a:srgbClr val="C5B8E6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6" name="任意多边形 1545"/>
              <p:cNvSpPr/>
              <p:nvPr/>
            </p:nvSpPr>
            <p:spPr>
              <a:xfrm rot="20040000" flipH="1">
                <a:off x="3677736" y="3260630"/>
                <a:ext cx="650423" cy="214592"/>
              </a:xfrm>
              <a:custGeom>
                <a:avLst/>
                <a:gdLst>
                  <a:gd name="connsiteX0" fmla="*/ 45712 w 439339"/>
                  <a:gd name="connsiteY0" fmla="*/ 71515 h 138219"/>
                  <a:gd name="connsiteX1" fmla="*/ 136199 w 439339"/>
                  <a:gd name="connsiteY1" fmla="*/ 81040 h 138219"/>
                  <a:gd name="connsiteX2" fmla="*/ 236212 w 439339"/>
                  <a:gd name="connsiteY2" fmla="*/ 33415 h 138219"/>
                  <a:gd name="connsiteX3" fmla="*/ 326699 w 439339"/>
                  <a:gd name="connsiteY3" fmla="*/ 9602 h 138219"/>
                  <a:gd name="connsiteX4" fmla="*/ 412424 w 439339"/>
                  <a:gd name="connsiteY4" fmla="*/ 2458 h 138219"/>
                  <a:gd name="connsiteX5" fmla="*/ 436237 w 439339"/>
                  <a:gd name="connsiteY5" fmla="*/ 50083 h 138219"/>
                  <a:gd name="connsiteX6" fmla="*/ 352893 w 439339"/>
                  <a:gd name="connsiteY6" fmla="*/ 40558 h 138219"/>
                  <a:gd name="connsiteX7" fmla="*/ 245737 w 439339"/>
                  <a:gd name="connsiteY7" fmla="*/ 83421 h 138219"/>
                  <a:gd name="connsiteX8" fmla="*/ 150487 w 439339"/>
                  <a:gd name="connsiteY8" fmla="*/ 121521 h 138219"/>
                  <a:gd name="connsiteX9" fmla="*/ 45712 w 439339"/>
                  <a:gd name="connsiteY9" fmla="*/ 138190 h 138219"/>
                  <a:gd name="connsiteX10" fmla="*/ 468 w 439339"/>
                  <a:gd name="connsiteY10" fmla="*/ 123902 h 138219"/>
                  <a:gd name="connsiteX11" fmla="*/ 45712 w 439339"/>
                  <a:gd name="connsiteY11" fmla="*/ 71515 h 138219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0558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85802 h 138208"/>
                  <a:gd name="connsiteX1" fmla="*/ 135756 w 438896"/>
                  <a:gd name="connsiteY1" fmla="*/ 81040 h 138208"/>
                  <a:gd name="connsiteX2" fmla="*/ 235769 w 438896"/>
                  <a:gd name="connsiteY2" fmla="*/ 33415 h 138208"/>
                  <a:gd name="connsiteX3" fmla="*/ 326256 w 438896"/>
                  <a:gd name="connsiteY3" fmla="*/ 9602 h 138208"/>
                  <a:gd name="connsiteX4" fmla="*/ 411981 w 438896"/>
                  <a:gd name="connsiteY4" fmla="*/ 2458 h 138208"/>
                  <a:gd name="connsiteX5" fmla="*/ 435794 w 438896"/>
                  <a:gd name="connsiteY5" fmla="*/ 50083 h 138208"/>
                  <a:gd name="connsiteX6" fmla="*/ 352450 w 438896"/>
                  <a:gd name="connsiteY6" fmla="*/ 47702 h 138208"/>
                  <a:gd name="connsiteX7" fmla="*/ 245294 w 438896"/>
                  <a:gd name="connsiteY7" fmla="*/ 83421 h 138208"/>
                  <a:gd name="connsiteX8" fmla="*/ 150044 w 438896"/>
                  <a:gd name="connsiteY8" fmla="*/ 121521 h 138208"/>
                  <a:gd name="connsiteX9" fmla="*/ 45269 w 438896"/>
                  <a:gd name="connsiteY9" fmla="*/ 138190 h 138208"/>
                  <a:gd name="connsiteX10" fmla="*/ 25 w 438896"/>
                  <a:gd name="connsiteY10" fmla="*/ 123902 h 138208"/>
                  <a:gd name="connsiteX11" fmla="*/ 40507 w 438896"/>
                  <a:gd name="connsiteY11" fmla="*/ 85802 h 138208"/>
                  <a:gd name="connsiteX0" fmla="*/ 40507 w 438896"/>
                  <a:gd name="connsiteY0" fmla="*/ 92946 h 138205"/>
                  <a:gd name="connsiteX1" fmla="*/ 135756 w 438896"/>
                  <a:gd name="connsiteY1" fmla="*/ 81040 h 138205"/>
                  <a:gd name="connsiteX2" fmla="*/ 235769 w 438896"/>
                  <a:gd name="connsiteY2" fmla="*/ 33415 h 138205"/>
                  <a:gd name="connsiteX3" fmla="*/ 326256 w 438896"/>
                  <a:gd name="connsiteY3" fmla="*/ 9602 h 138205"/>
                  <a:gd name="connsiteX4" fmla="*/ 411981 w 438896"/>
                  <a:gd name="connsiteY4" fmla="*/ 2458 h 138205"/>
                  <a:gd name="connsiteX5" fmla="*/ 435794 w 438896"/>
                  <a:gd name="connsiteY5" fmla="*/ 50083 h 138205"/>
                  <a:gd name="connsiteX6" fmla="*/ 352450 w 438896"/>
                  <a:gd name="connsiteY6" fmla="*/ 47702 h 138205"/>
                  <a:gd name="connsiteX7" fmla="*/ 245294 w 438896"/>
                  <a:gd name="connsiteY7" fmla="*/ 83421 h 138205"/>
                  <a:gd name="connsiteX8" fmla="*/ 150044 w 438896"/>
                  <a:gd name="connsiteY8" fmla="*/ 121521 h 138205"/>
                  <a:gd name="connsiteX9" fmla="*/ 45269 w 438896"/>
                  <a:gd name="connsiteY9" fmla="*/ 138190 h 138205"/>
                  <a:gd name="connsiteX10" fmla="*/ 25 w 438896"/>
                  <a:gd name="connsiteY10" fmla="*/ 123902 h 138205"/>
                  <a:gd name="connsiteX11" fmla="*/ 40507 w 438896"/>
                  <a:gd name="connsiteY11" fmla="*/ 92946 h 138205"/>
                  <a:gd name="connsiteX0" fmla="*/ 40489 w 438878"/>
                  <a:gd name="connsiteY0" fmla="*/ 92946 h 131115"/>
                  <a:gd name="connsiteX1" fmla="*/ 135738 w 438878"/>
                  <a:gd name="connsiteY1" fmla="*/ 81040 h 131115"/>
                  <a:gd name="connsiteX2" fmla="*/ 235751 w 438878"/>
                  <a:gd name="connsiteY2" fmla="*/ 33415 h 131115"/>
                  <a:gd name="connsiteX3" fmla="*/ 326238 w 438878"/>
                  <a:gd name="connsiteY3" fmla="*/ 9602 h 131115"/>
                  <a:gd name="connsiteX4" fmla="*/ 411963 w 438878"/>
                  <a:gd name="connsiteY4" fmla="*/ 2458 h 131115"/>
                  <a:gd name="connsiteX5" fmla="*/ 435776 w 438878"/>
                  <a:gd name="connsiteY5" fmla="*/ 50083 h 131115"/>
                  <a:gd name="connsiteX6" fmla="*/ 352432 w 438878"/>
                  <a:gd name="connsiteY6" fmla="*/ 47702 h 131115"/>
                  <a:gd name="connsiteX7" fmla="*/ 245276 w 438878"/>
                  <a:gd name="connsiteY7" fmla="*/ 83421 h 131115"/>
                  <a:gd name="connsiteX8" fmla="*/ 150026 w 438878"/>
                  <a:gd name="connsiteY8" fmla="*/ 121521 h 131115"/>
                  <a:gd name="connsiteX9" fmla="*/ 42870 w 438878"/>
                  <a:gd name="connsiteY9" fmla="*/ 131047 h 131115"/>
                  <a:gd name="connsiteX10" fmla="*/ 7 w 438878"/>
                  <a:gd name="connsiteY10" fmla="*/ 123902 h 131115"/>
                  <a:gd name="connsiteX11" fmla="*/ 40489 w 438878"/>
                  <a:gd name="connsiteY11" fmla="*/ 92946 h 131115"/>
                  <a:gd name="connsiteX0" fmla="*/ 40489 w 438878"/>
                  <a:gd name="connsiteY0" fmla="*/ 90564 h 131130"/>
                  <a:gd name="connsiteX1" fmla="*/ 135738 w 438878"/>
                  <a:gd name="connsiteY1" fmla="*/ 81040 h 131130"/>
                  <a:gd name="connsiteX2" fmla="*/ 235751 w 438878"/>
                  <a:gd name="connsiteY2" fmla="*/ 33415 h 131130"/>
                  <a:gd name="connsiteX3" fmla="*/ 326238 w 438878"/>
                  <a:gd name="connsiteY3" fmla="*/ 9602 h 131130"/>
                  <a:gd name="connsiteX4" fmla="*/ 411963 w 438878"/>
                  <a:gd name="connsiteY4" fmla="*/ 2458 h 131130"/>
                  <a:gd name="connsiteX5" fmla="*/ 435776 w 438878"/>
                  <a:gd name="connsiteY5" fmla="*/ 50083 h 131130"/>
                  <a:gd name="connsiteX6" fmla="*/ 352432 w 438878"/>
                  <a:gd name="connsiteY6" fmla="*/ 47702 h 131130"/>
                  <a:gd name="connsiteX7" fmla="*/ 245276 w 438878"/>
                  <a:gd name="connsiteY7" fmla="*/ 83421 h 131130"/>
                  <a:gd name="connsiteX8" fmla="*/ 150026 w 438878"/>
                  <a:gd name="connsiteY8" fmla="*/ 121521 h 131130"/>
                  <a:gd name="connsiteX9" fmla="*/ 42870 w 438878"/>
                  <a:gd name="connsiteY9" fmla="*/ 131047 h 131130"/>
                  <a:gd name="connsiteX10" fmla="*/ 7 w 438878"/>
                  <a:gd name="connsiteY10" fmla="*/ 123902 h 131130"/>
                  <a:gd name="connsiteX11" fmla="*/ 40489 w 438878"/>
                  <a:gd name="connsiteY11" fmla="*/ 90564 h 131130"/>
                  <a:gd name="connsiteX0" fmla="*/ 40489 w 439516"/>
                  <a:gd name="connsiteY0" fmla="*/ 90564 h 131130"/>
                  <a:gd name="connsiteX1" fmla="*/ 135738 w 439516"/>
                  <a:gd name="connsiteY1" fmla="*/ 81040 h 131130"/>
                  <a:gd name="connsiteX2" fmla="*/ 235751 w 439516"/>
                  <a:gd name="connsiteY2" fmla="*/ 33415 h 131130"/>
                  <a:gd name="connsiteX3" fmla="*/ 326238 w 439516"/>
                  <a:gd name="connsiteY3" fmla="*/ 9602 h 131130"/>
                  <a:gd name="connsiteX4" fmla="*/ 411963 w 439516"/>
                  <a:gd name="connsiteY4" fmla="*/ 2458 h 131130"/>
                  <a:gd name="connsiteX5" fmla="*/ 435776 w 439516"/>
                  <a:gd name="connsiteY5" fmla="*/ 50083 h 131130"/>
                  <a:gd name="connsiteX6" fmla="*/ 342907 w 439516"/>
                  <a:gd name="connsiteY6" fmla="*/ 50083 h 131130"/>
                  <a:gd name="connsiteX7" fmla="*/ 245276 w 439516"/>
                  <a:gd name="connsiteY7" fmla="*/ 83421 h 131130"/>
                  <a:gd name="connsiteX8" fmla="*/ 150026 w 439516"/>
                  <a:gd name="connsiteY8" fmla="*/ 121521 h 131130"/>
                  <a:gd name="connsiteX9" fmla="*/ 42870 w 439516"/>
                  <a:gd name="connsiteY9" fmla="*/ 131047 h 131130"/>
                  <a:gd name="connsiteX10" fmla="*/ 7 w 439516"/>
                  <a:gd name="connsiteY10" fmla="*/ 123902 h 131130"/>
                  <a:gd name="connsiteX11" fmla="*/ 40489 w 439516"/>
                  <a:gd name="connsiteY11" fmla="*/ 90564 h 131130"/>
                  <a:gd name="connsiteX0" fmla="*/ 40489 w 439516"/>
                  <a:gd name="connsiteY0" fmla="*/ 89893 h 130459"/>
                  <a:gd name="connsiteX1" fmla="*/ 135738 w 439516"/>
                  <a:gd name="connsiteY1" fmla="*/ 80369 h 130459"/>
                  <a:gd name="connsiteX2" fmla="*/ 235751 w 439516"/>
                  <a:gd name="connsiteY2" fmla="*/ 32744 h 130459"/>
                  <a:gd name="connsiteX3" fmla="*/ 326238 w 439516"/>
                  <a:gd name="connsiteY3" fmla="*/ 8931 h 130459"/>
                  <a:gd name="connsiteX4" fmla="*/ 411963 w 439516"/>
                  <a:gd name="connsiteY4" fmla="*/ 1787 h 130459"/>
                  <a:gd name="connsiteX5" fmla="*/ 435776 w 439516"/>
                  <a:gd name="connsiteY5" fmla="*/ 39887 h 130459"/>
                  <a:gd name="connsiteX6" fmla="*/ 342907 w 439516"/>
                  <a:gd name="connsiteY6" fmla="*/ 49412 h 130459"/>
                  <a:gd name="connsiteX7" fmla="*/ 245276 w 439516"/>
                  <a:gd name="connsiteY7" fmla="*/ 82750 h 130459"/>
                  <a:gd name="connsiteX8" fmla="*/ 150026 w 439516"/>
                  <a:gd name="connsiteY8" fmla="*/ 120850 h 130459"/>
                  <a:gd name="connsiteX9" fmla="*/ 42870 w 439516"/>
                  <a:gd name="connsiteY9" fmla="*/ 130376 h 130459"/>
                  <a:gd name="connsiteX10" fmla="*/ 7 w 439516"/>
                  <a:gd name="connsiteY10" fmla="*/ 123231 h 130459"/>
                  <a:gd name="connsiteX11" fmla="*/ 40489 w 439516"/>
                  <a:gd name="connsiteY11" fmla="*/ 89893 h 130459"/>
                  <a:gd name="connsiteX0" fmla="*/ 40489 w 439516"/>
                  <a:gd name="connsiteY0" fmla="*/ 91330 h 131896"/>
                  <a:gd name="connsiteX1" fmla="*/ 135738 w 439516"/>
                  <a:gd name="connsiteY1" fmla="*/ 81806 h 131896"/>
                  <a:gd name="connsiteX2" fmla="*/ 235751 w 439516"/>
                  <a:gd name="connsiteY2" fmla="*/ 34181 h 131896"/>
                  <a:gd name="connsiteX3" fmla="*/ 326238 w 439516"/>
                  <a:gd name="connsiteY3" fmla="*/ 5606 h 131896"/>
                  <a:gd name="connsiteX4" fmla="*/ 411963 w 439516"/>
                  <a:gd name="connsiteY4" fmla="*/ 3224 h 131896"/>
                  <a:gd name="connsiteX5" fmla="*/ 435776 w 439516"/>
                  <a:gd name="connsiteY5" fmla="*/ 41324 h 131896"/>
                  <a:gd name="connsiteX6" fmla="*/ 342907 w 439516"/>
                  <a:gd name="connsiteY6" fmla="*/ 50849 h 131896"/>
                  <a:gd name="connsiteX7" fmla="*/ 245276 w 439516"/>
                  <a:gd name="connsiteY7" fmla="*/ 84187 h 131896"/>
                  <a:gd name="connsiteX8" fmla="*/ 150026 w 439516"/>
                  <a:gd name="connsiteY8" fmla="*/ 122287 h 131896"/>
                  <a:gd name="connsiteX9" fmla="*/ 42870 w 439516"/>
                  <a:gd name="connsiteY9" fmla="*/ 131813 h 131896"/>
                  <a:gd name="connsiteX10" fmla="*/ 7 w 439516"/>
                  <a:gd name="connsiteY10" fmla="*/ 124668 h 131896"/>
                  <a:gd name="connsiteX11" fmla="*/ 40489 w 439516"/>
                  <a:gd name="connsiteY11" fmla="*/ 91330 h 131896"/>
                  <a:gd name="connsiteX0" fmla="*/ 40489 w 424440"/>
                  <a:gd name="connsiteY0" fmla="*/ 91330 h 131896"/>
                  <a:gd name="connsiteX1" fmla="*/ 135738 w 424440"/>
                  <a:gd name="connsiteY1" fmla="*/ 81806 h 131896"/>
                  <a:gd name="connsiteX2" fmla="*/ 235751 w 424440"/>
                  <a:gd name="connsiteY2" fmla="*/ 34181 h 131896"/>
                  <a:gd name="connsiteX3" fmla="*/ 326238 w 424440"/>
                  <a:gd name="connsiteY3" fmla="*/ 5606 h 131896"/>
                  <a:gd name="connsiteX4" fmla="*/ 411963 w 424440"/>
                  <a:gd name="connsiteY4" fmla="*/ 3224 h 131896"/>
                  <a:gd name="connsiteX5" fmla="*/ 416726 w 424440"/>
                  <a:gd name="connsiteY5" fmla="*/ 41324 h 131896"/>
                  <a:gd name="connsiteX6" fmla="*/ 342907 w 424440"/>
                  <a:gd name="connsiteY6" fmla="*/ 50849 h 131896"/>
                  <a:gd name="connsiteX7" fmla="*/ 245276 w 424440"/>
                  <a:gd name="connsiteY7" fmla="*/ 84187 h 131896"/>
                  <a:gd name="connsiteX8" fmla="*/ 150026 w 424440"/>
                  <a:gd name="connsiteY8" fmla="*/ 122287 h 131896"/>
                  <a:gd name="connsiteX9" fmla="*/ 42870 w 424440"/>
                  <a:gd name="connsiteY9" fmla="*/ 131813 h 131896"/>
                  <a:gd name="connsiteX10" fmla="*/ 7 w 424440"/>
                  <a:gd name="connsiteY10" fmla="*/ 124668 h 131896"/>
                  <a:gd name="connsiteX11" fmla="*/ 40489 w 424440"/>
                  <a:gd name="connsiteY11" fmla="*/ 91330 h 131896"/>
                  <a:gd name="connsiteX0" fmla="*/ 21471 w 405422"/>
                  <a:gd name="connsiteY0" fmla="*/ 91330 h 131833"/>
                  <a:gd name="connsiteX1" fmla="*/ 116720 w 405422"/>
                  <a:gd name="connsiteY1" fmla="*/ 81806 h 131833"/>
                  <a:gd name="connsiteX2" fmla="*/ 216733 w 405422"/>
                  <a:gd name="connsiteY2" fmla="*/ 34181 h 131833"/>
                  <a:gd name="connsiteX3" fmla="*/ 307220 w 405422"/>
                  <a:gd name="connsiteY3" fmla="*/ 5606 h 131833"/>
                  <a:gd name="connsiteX4" fmla="*/ 392945 w 405422"/>
                  <a:gd name="connsiteY4" fmla="*/ 3224 h 131833"/>
                  <a:gd name="connsiteX5" fmla="*/ 397708 w 405422"/>
                  <a:gd name="connsiteY5" fmla="*/ 41324 h 131833"/>
                  <a:gd name="connsiteX6" fmla="*/ 323889 w 405422"/>
                  <a:gd name="connsiteY6" fmla="*/ 50849 h 131833"/>
                  <a:gd name="connsiteX7" fmla="*/ 226258 w 405422"/>
                  <a:gd name="connsiteY7" fmla="*/ 84187 h 131833"/>
                  <a:gd name="connsiteX8" fmla="*/ 131008 w 405422"/>
                  <a:gd name="connsiteY8" fmla="*/ 122287 h 131833"/>
                  <a:gd name="connsiteX9" fmla="*/ 23852 w 405422"/>
                  <a:gd name="connsiteY9" fmla="*/ 131813 h 131833"/>
                  <a:gd name="connsiteX10" fmla="*/ 39 w 405422"/>
                  <a:gd name="connsiteY10" fmla="*/ 119905 h 131833"/>
                  <a:gd name="connsiteX11" fmla="*/ 21471 w 405422"/>
                  <a:gd name="connsiteY11" fmla="*/ 91330 h 131833"/>
                  <a:gd name="connsiteX0" fmla="*/ 21471 w 399572"/>
                  <a:gd name="connsiteY0" fmla="*/ 91330 h 131833"/>
                  <a:gd name="connsiteX1" fmla="*/ 116720 w 399572"/>
                  <a:gd name="connsiteY1" fmla="*/ 81806 h 131833"/>
                  <a:gd name="connsiteX2" fmla="*/ 216733 w 399572"/>
                  <a:gd name="connsiteY2" fmla="*/ 34181 h 131833"/>
                  <a:gd name="connsiteX3" fmla="*/ 307220 w 399572"/>
                  <a:gd name="connsiteY3" fmla="*/ 5606 h 131833"/>
                  <a:gd name="connsiteX4" fmla="*/ 371514 w 399572"/>
                  <a:gd name="connsiteY4" fmla="*/ 3224 h 131833"/>
                  <a:gd name="connsiteX5" fmla="*/ 397708 w 399572"/>
                  <a:gd name="connsiteY5" fmla="*/ 41324 h 131833"/>
                  <a:gd name="connsiteX6" fmla="*/ 323889 w 399572"/>
                  <a:gd name="connsiteY6" fmla="*/ 50849 h 131833"/>
                  <a:gd name="connsiteX7" fmla="*/ 226258 w 399572"/>
                  <a:gd name="connsiteY7" fmla="*/ 84187 h 131833"/>
                  <a:gd name="connsiteX8" fmla="*/ 131008 w 399572"/>
                  <a:gd name="connsiteY8" fmla="*/ 122287 h 131833"/>
                  <a:gd name="connsiteX9" fmla="*/ 23852 w 399572"/>
                  <a:gd name="connsiteY9" fmla="*/ 131813 h 131833"/>
                  <a:gd name="connsiteX10" fmla="*/ 39 w 399572"/>
                  <a:gd name="connsiteY10" fmla="*/ 119905 h 131833"/>
                  <a:gd name="connsiteX11" fmla="*/ 21471 w 399572"/>
                  <a:gd name="connsiteY11" fmla="*/ 91330 h 131833"/>
                  <a:gd name="connsiteX0" fmla="*/ 21471 w 386752"/>
                  <a:gd name="connsiteY0" fmla="*/ 91503 h 132006"/>
                  <a:gd name="connsiteX1" fmla="*/ 116720 w 386752"/>
                  <a:gd name="connsiteY1" fmla="*/ 81979 h 132006"/>
                  <a:gd name="connsiteX2" fmla="*/ 216733 w 386752"/>
                  <a:gd name="connsiteY2" fmla="*/ 34354 h 132006"/>
                  <a:gd name="connsiteX3" fmla="*/ 307220 w 386752"/>
                  <a:gd name="connsiteY3" fmla="*/ 5779 h 132006"/>
                  <a:gd name="connsiteX4" fmla="*/ 371514 w 386752"/>
                  <a:gd name="connsiteY4" fmla="*/ 3397 h 132006"/>
                  <a:gd name="connsiteX5" fmla="*/ 383420 w 386752"/>
                  <a:gd name="connsiteY5" fmla="*/ 43878 h 132006"/>
                  <a:gd name="connsiteX6" fmla="*/ 323889 w 386752"/>
                  <a:gd name="connsiteY6" fmla="*/ 51022 h 132006"/>
                  <a:gd name="connsiteX7" fmla="*/ 226258 w 386752"/>
                  <a:gd name="connsiteY7" fmla="*/ 84360 h 132006"/>
                  <a:gd name="connsiteX8" fmla="*/ 131008 w 386752"/>
                  <a:gd name="connsiteY8" fmla="*/ 122460 h 132006"/>
                  <a:gd name="connsiteX9" fmla="*/ 23852 w 386752"/>
                  <a:gd name="connsiteY9" fmla="*/ 131986 h 132006"/>
                  <a:gd name="connsiteX10" fmla="*/ 39 w 386752"/>
                  <a:gd name="connsiteY10" fmla="*/ 120078 h 132006"/>
                  <a:gd name="connsiteX11" fmla="*/ 21471 w 386752"/>
                  <a:gd name="connsiteY11" fmla="*/ 91503 h 132006"/>
                  <a:gd name="connsiteX0" fmla="*/ 22159 w 387440"/>
                  <a:gd name="connsiteY0" fmla="*/ 91503 h 132006"/>
                  <a:gd name="connsiteX1" fmla="*/ 117408 w 387440"/>
                  <a:gd name="connsiteY1" fmla="*/ 81979 h 132006"/>
                  <a:gd name="connsiteX2" fmla="*/ 217421 w 387440"/>
                  <a:gd name="connsiteY2" fmla="*/ 34354 h 132006"/>
                  <a:gd name="connsiteX3" fmla="*/ 307908 w 387440"/>
                  <a:gd name="connsiteY3" fmla="*/ 5779 h 132006"/>
                  <a:gd name="connsiteX4" fmla="*/ 372202 w 387440"/>
                  <a:gd name="connsiteY4" fmla="*/ 3397 h 132006"/>
                  <a:gd name="connsiteX5" fmla="*/ 384108 w 387440"/>
                  <a:gd name="connsiteY5" fmla="*/ 43878 h 132006"/>
                  <a:gd name="connsiteX6" fmla="*/ 324577 w 387440"/>
                  <a:gd name="connsiteY6" fmla="*/ 51022 h 132006"/>
                  <a:gd name="connsiteX7" fmla="*/ 226946 w 387440"/>
                  <a:gd name="connsiteY7" fmla="*/ 84360 h 132006"/>
                  <a:gd name="connsiteX8" fmla="*/ 131696 w 387440"/>
                  <a:gd name="connsiteY8" fmla="*/ 122460 h 132006"/>
                  <a:gd name="connsiteX9" fmla="*/ 38828 w 387440"/>
                  <a:gd name="connsiteY9" fmla="*/ 131986 h 132006"/>
                  <a:gd name="connsiteX10" fmla="*/ 727 w 387440"/>
                  <a:gd name="connsiteY10" fmla="*/ 120078 h 132006"/>
                  <a:gd name="connsiteX11" fmla="*/ 22159 w 387440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84360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1164"/>
                  <a:gd name="connsiteY0" fmla="*/ 91503 h 132006"/>
                  <a:gd name="connsiteX1" fmla="*/ 111132 w 381164"/>
                  <a:gd name="connsiteY1" fmla="*/ 81979 h 132006"/>
                  <a:gd name="connsiteX2" fmla="*/ 211145 w 381164"/>
                  <a:gd name="connsiteY2" fmla="*/ 34354 h 132006"/>
                  <a:gd name="connsiteX3" fmla="*/ 301632 w 381164"/>
                  <a:gd name="connsiteY3" fmla="*/ 5779 h 132006"/>
                  <a:gd name="connsiteX4" fmla="*/ 365926 w 381164"/>
                  <a:gd name="connsiteY4" fmla="*/ 3397 h 132006"/>
                  <a:gd name="connsiteX5" fmla="*/ 377832 w 381164"/>
                  <a:gd name="connsiteY5" fmla="*/ 43878 h 132006"/>
                  <a:gd name="connsiteX6" fmla="*/ 318301 w 381164"/>
                  <a:gd name="connsiteY6" fmla="*/ 51022 h 132006"/>
                  <a:gd name="connsiteX7" fmla="*/ 220670 w 381164"/>
                  <a:gd name="connsiteY7" fmla="*/ 79598 h 132006"/>
                  <a:gd name="connsiteX8" fmla="*/ 125420 w 381164"/>
                  <a:gd name="connsiteY8" fmla="*/ 122460 h 132006"/>
                  <a:gd name="connsiteX9" fmla="*/ 32552 w 381164"/>
                  <a:gd name="connsiteY9" fmla="*/ 131986 h 132006"/>
                  <a:gd name="connsiteX10" fmla="*/ 1595 w 381164"/>
                  <a:gd name="connsiteY10" fmla="*/ 120078 h 132006"/>
                  <a:gd name="connsiteX11" fmla="*/ 15883 w 381164"/>
                  <a:gd name="connsiteY11" fmla="*/ 91503 h 132006"/>
                  <a:gd name="connsiteX0" fmla="*/ 15883 w 380566"/>
                  <a:gd name="connsiteY0" fmla="*/ 88621 h 129124"/>
                  <a:gd name="connsiteX1" fmla="*/ 111132 w 380566"/>
                  <a:gd name="connsiteY1" fmla="*/ 79097 h 129124"/>
                  <a:gd name="connsiteX2" fmla="*/ 211145 w 380566"/>
                  <a:gd name="connsiteY2" fmla="*/ 31472 h 129124"/>
                  <a:gd name="connsiteX3" fmla="*/ 301632 w 380566"/>
                  <a:gd name="connsiteY3" fmla="*/ 2897 h 129124"/>
                  <a:gd name="connsiteX4" fmla="*/ 363545 w 380566"/>
                  <a:gd name="connsiteY4" fmla="*/ 5277 h 129124"/>
                  <a:gd name="connsiteX5" fmla="*/ 377832 w 380566"/>
                  <a:gd name="connsiteY5" fmla="*/ 40996 h 129124"/>
                  <a:gd name="connsiteX6" fmla="*/ 318301 w 380566"/>
                  <a:gd name="connsiteY6" fmla="*/ 48140 h 129124"/>
                  <a:gd name="connsiteX7" fmla="*/ 220670 w 380566"/>
                  <a:gd name="connsiteY7" fmla="*/ 76716 h 129124"/>
                  <a:gd name="connsiteX8" fmla="*/ 125420 w 380566"/>
                  <a:gd name="connsiteY8" fmla="*/ 119578 h 129124"/>
                  <a:gd name="connsiteX9" fmla="*/ 32552 w 380566"/>
                  <a:gd name="connsiteY9" fmla="*/ 129104 h 129124"/>
                  <a:gd name="connsiteX10" fmla="*/ 1595 w 380566"/>
                  <a:gd name="connsiteY10" fmla="*/ 117196 h 129124"/>
                  <a:gd name="connsiteX11" fmla="*/ 15883 w 380566"/>
                  <a:gd name="connsiteY11" fmla="*/ 88621 h 129124"/>
                  <a:gd name="connsiteX0" fmla="*/ 15883 w 376602"/>
                  <a:gd name="connsiteY0" fmla="*/ 88375 h 128878"/>
                  <a:gd name="connsiteX1" fmla="*/ 111132 w 376602"/>
                  <a:gd name="connsiteY1" fmla="*/ 78851 h 128878"/>
                  <a:gd name="connsiteX2" fmla="*/ 211145 w 376602"/>
                  <a:gd name="connsiteY2" fmla="*/ 31226 h 128878"/>
                  <a:gd name="connsiteX3" fmla="*/ 301632 w 376602"/>
                  <a:gd name="connsiteY3" fmla="*/ 2651 h 128878"/>
                  <a:gd name="connsiteX4" fmla="*/ 363545 w 376602"/>
                  <a:gd name="connsiteY4" fmla="*/ 5031 h 128878"/>
                  <a:gd name="connsiteX5" fmla="*/ 373069 w 376602"/>
                  <a:gd name="connsiteY5" fmla="*/ 35987 h 128878"/>
                  <a:gd name="connsiteX6" fmla="*/ 318301 w 376602"/>
                  <a:gd name="connsiteY6" fmla="*/ 47894 h 128878"/>
                  <a:gd name="connsiteX7" fmla="*/ 220670 w 376602"/>
                  <a:gd name="connsiteY7" fmla="*/ 76470 h 128878"/>
                  <a:gd name="connsiteX8" fmla="*/ 125420 w 376602"/>
                  <a:gd name="connsiteY8" fmla="*/ 119332 h 128878"/>
                  <a:gd name="connsiteX9" fmla="*/ 32552 w 376602"/>
                  <a:gd name="connsiteY9" fmla="*/ 128858 h 128878"/>
                  <a:gd name="connsiteX10" fmla="*/ 1595 w 376602"/>
                  <a:gd name="connsiteY10" fmla="*/ 116950 h 128878"/>
                  <a:gd name="connsiteX11" fmla="*/ 15883 w 376602"/>
                  <a:gd name="connsiteY11" fmla="*/ 88375 h 128878"/>
                  <a:gd name="connsiteX0" fmla="*/ 17291 w 378010"/>
                  <a:gd name="connsiteY0" fmla="*/ 88375 h 128878"/>
                  <a:gd name="connsiteX1" fmla="*/ 112540 w 378010"/>
                  <a:gd name="connsiteY1" fmla="*/ 78851 h 128878"/>
                  <a:gd name="connsiteX2" fmla="*/ 212553 w 378010"/>
                  <a:gd name="connsiteY2" fmla="*/ 31226 h 128878"/>
                  <a:gd name="connsiteX3" fmla="*/ 303040 w 378010"/>
                  <a:gd name="connsiteY3" fmla="*/ 2651 h 128878"/>
                  <a:gd name="connsiteX4" fmla="*/ 364953 w 378010"/>
                  <a:gd name="connsiteY4" fmla="*/ 5031 h 128878"/>
                  <a:gd name="connsiteX5" fmla="*/ 374477 w 378010"/>
                  <a:gd name="connsiteY5" fmla="*/ 35987 h 128878"/>
                  <a:gd name="connsiteX6" fmla="*/ 319709 w 378010"/>
                  <a:gd name="connsiteY6" fmla="*/ 47894 h 128878"/>
                  <a:gd name="connsiteX7" fmla="*/ 222078 w 378010"/>
                  <a:gd name="connsiteY7" fmla="*/ 76470 h 128878"/>
                  <a:gd name="connsiteX8" fmla="*/ 126828 w 378010"/>
                  <a:gd name="connsiteY8" fmla="*/ 119332 h 128878"/>
                  <a:gd name="connsiteX9" fmla="*/ 53010 w 378010"/>
                  <a:gd name="connsiteY9" fmla="*/ 128858 h 128878"/>
                  <a:gd name="connsiteX10" fmla="*/ 3003 w 378010"/>
                  <a:gd name="connsiteY10" fmla="*/ 116950 h 128878"/>
                  <a:gd name="connsiteX11" fmla="*/ 17291 w 378010"/>
                  <a:gd name="connsiteY11" fmla="*/ 88375 h 128878"/>
                  <a:gd name="connsiteX0" fmla="*/ 24836 w 376030"/>
                  <a:gd name="connsiteY0" fmla="*/ 64562 h 128911"/>
                  <a:gd name="connsiteX1" fmla="*/ 110560 w 376030"/>
                  <a:gd name="connsiteY1" fmla="*/ 78851 h 128911"/>
                  <a:gd name="connsiteX2" fmla="*/ 210573 w 376030"/>
                  <a:gd name="connsiteY2" fmla="*/ 31226 h 128911"/>
                  <a:gd name="connsiteX3" fmla="*/ 301060 w 376030"/>
                  <a:gd name="connsiteY3" fmla="*/ 2651 h 128911"/>
                  <a:gd name="connsiteX4" fmla="*/ 362973 w 376030"/>
                  <a:gd name="connsiteY4" fmla="*/ 5031 h 128911"/>
                  <a:gd name="connsiteX5" fmla="*/ 372497 w 376030"/>
                  <a:gd name="connsiteY5" fmla="*/ 35987 h 128911"/>
                  <a:gd name="connsiteX6" fmla="*/ 317729 w 376030"/>
                  <a:gd name="connsiteY6" fmla="*/ 47894 h 128911"/>
                  <a:gd name="connsiteX7" fmla="*/ 220098 w 376030"/>
                  <a:gd name="connsiteY7" fmla="*/ 76470 h 128911"/>
                  <a:gd name="connsiteX8" fmla="*/ 124848 w 376030"/>
                  <a:gd name="connsiteY8" fmla="*/ 119332 h 128911"/>
                  <a:gd name="connsiteX9" fmla="*/ 51030 w 376030"/>
                  <a:gd name="connsiteY9" fmla="*/ 128858 h 128911"/>
                  <a:gd name="connsiteX10" fmla="*/ 1023 w 376030"/>
                  <a:gd name="connsiteY10" fmla="*/ 116950 h 128911"/>
                  <a:gd name="connsiteX11" fmla="*/ 24836 w 376030"/>
                  <a:gd name="connsiteY11" fmla="*/ 64562 h 128911"/>
                  <a:gd name="connsiteX0" fmla="*/ 9681 w 360875"/>
                  <a:gd name="connsiteY0" fmla="*/ 64562 h 129601"/>
                  <a:gd name="connsiteX1" fmla="*/ 95405 w 360875"/>
                  <a:gd name="connsiteY1" fmla="*/ 78851 h 129601"/>
                  <a:gd name="connsiteX2" fmla="*/ 195418 w 360875"/>
                  <a:gd name="connsiteY2" fmla="*/ 31226 h 129601"/>
                  <a:gd name="connsiteX3" fmla="*/ 285905 w 360875"/>
                  <a:gd name="connsiteY3" fmla="*/ 2651 h 129601"/>
                  <a:gd name="connsiteX4" fmla="*/ 347818 w 360875"/>
                  <a:gd name="connsiteY4" fmla="*/ 5031 h 129601"/>
                  <a:gd name="connsiteX5" fmla="*/ 357342 w 360875"/>
                  <a:gd name="connsiteY5" fmla="*/ 35987 h 129601"/>
                  <a:gd name="connsiteX6" fmla="*/ 302574 w 360875"/>
                  <a:gd name="connsiteY6" fmla="*/ 47894 h 129601"/>
                  <a:gd name="connsiteX7" fmla="*/ 204943 w 360875"/>
                  <a:gd name="connsiteY7" fmla="*/ 76470 h 129601"/>
                  <a:gd name="connsiteX8" fmla="*/ 109693 w 360875"/>
                  <a:gd name="connsiteY8" fmla="*/ 119332 h 129601"/>
                  <a:gd name="connsiteX9" fmla="*/ 35875 w 360875"/>
                  <a:gd name="connsiteY9" fmla="*/ 128858 h 129601"/>
                  <a:gd name="connsiteX10" fmla="*/ 4918 w 360875"/>
                  <a:gd name="connsiteY10" fmla="*/ 121713 h 129601"/>
                  <a:gd name="connsiteX11" fmla="*/ 9681 w 360875"/>
                  <a:gd name="connsiteY11" fmla="*/ 64562 h 129601"/>
                  <a:gd name="connsiteX0" fmla="*/ 6724 w 357918"/>
                  <a:gd name="connsiteY0" fmla="*/ 64562 h 129601"/>
                  <a:gd name="connsiteX1" fmla="*/ 35653 w 357918"/>
                  <a:gd name="connsiteY1" fmla="*/ 80607 h 129601"/>
                  <a:gd name="connsiteX2" fmla="*/ 92448 w 357918"/>
                  <a:gd name="connsiteY2" fmla="*/ 78851 h 129601"/>
                  <a:gd name="connsiteX3" fmla="*/ 192461 w 357918"/>
                  <a:gd name="connsiteY3" fmla="*/ 31226 h 129601"/>
                  <a:gd name="connsiteX4" fmla="*/ 282948 w 357918"/>
                  <a:gd name="connsiteY4" fmla="*/ 2651 h 129601"/>
                  <a:gd name="connsiteX5" fmla="*/ 344861 w 357918"/>
                  <a:gd name="connsiteY5" fmla="*/ 5031 h 129601"/>
                  <a:gd name="connsiteX6" fmla="*/ 354385 w 357918"/>
                  <a:gd name="connsiteY6" fmla="*/ 35987 h 129601"/>
                  <a:gd name="connsiteX7" fmla="*/ 299617 w 357918"/>
                  <a:gd name="connsiteY7" fmla="*/ 47894 h 129601"/>
                  <a:gd name="connsiteX8" fmla="*/ 201986 w 357918"/>
                  <a:gd name="connsiteY8" fmla="*/ 76470 h 129601"/>
                  <a:gd name="connsiteX9" fmla="*/ 106736 w 357918"/>
                  <a:gd name="connsiteY9" fmla="*/ 119332 h 129601"/>
                  <a:gd name="connsiteX10" fmla="*/ 32918 w 357918"/>
                  <a:gd name="connsiteY10" fmla="*/ 128858 h 129601"/>
                  <a:gd name="connsiteX11" fmla="*/ 1961 w 357918"/>
                  <a:gd name="connsiteY11" fmla="*/ 121713 h 129601"/>
                  <a:gd name="connsiteX12" fmla="*/ 6724 w 357918"/>
                  <a:gd name="connsiteY12" fmla="*/ 64562 h 129601"/>
                  <a:gd name="connsiteX0" fmla="*/ 6724 w 359856"/>
                  <a:gd name="connsiteY0" fmla="*/ 65205 h 130244"/>
                  <a:gd name="connsiteX1" fmla="*/ 35653 w 359856"/>
                  <a:gd name="connsiteY1" fmla="*/ 81250 h 130244"/>
                  <a:gd name="connsiteX2" fmla="*/ 92448 w 359856"/>
                  <a:gd name="connsiteY2" fmla="*/ 79494 h 130244"/>
                  <a:gd name="connsiteX3" fmla="*/ 192461 w 359856"/>
                  <a:gd name="connsiteY3" fmla="*/ 31869 h 130244"/>
                  <a:gd name="connsiteX4" fmla="*/ 282948 w 359856"/>
                  <a:gd name="connsiteY4" fmla="*/ 3294 h 130244"/>
                  <a:gd name="connsiteX5" fmla="*/ 344861 w 359856"/>
                  <a:gd name="connsiteY5" fmla="*/ 5674 h 130244"/>
                  <a:gd name="connsiteX6" fmla="*/ 356766 w 359856"/>
                  <a:gd name="connsiteY6" fmla="*/ 48536 h 130244"/>
                  <a:gd name="connsiteX7" fmla="*/ 299617 w 359856"/>
                  <a:gd name="connsiteY7" fmla="*/ 48537 h 130244"/>
                  <a:gd name="connsiteX8" fmla="*/ 201986 w 359856"/>
                  <a:gd name="connsiteY8" fmla="*/ 77113 h 130244"/>
                  <a:gd name="connsiteX9" fmla="*/ 106736 w 359856"/>
                  <a:gd name="connsiteY9" fmla="*/ 119975 h 130244"/>
                  <a:gd name="connsiteX10" fmla="*/ 32918 w 359856"/>
                  <a:gd name="connsiteY10" fmla="*/ 129501 h 130244"/>
                  <a:gd name="connsiteX11" fmla="*/ 1961 w 359856"/>
                  <a:gd name="connsiteY11" fmla="*/ 122356 h 130244"/>
                  <a:gd name="connsiteX12" fmla="*/ 6724 w 359856"/>
                  <a:gd name="connsiteY12" fmla="*/ 65205 h 130244"/>
                  <a:gd name="connsiteX0" fmla="*/ 6724 w 359856"/>
                  <a:gd name="connsiteY0" fmla="*/ 65205 h 129527"/>
                  <a:gd name="connsiteX1" fmla="*/ 35653 w 359856"/>
                  <a:gd name="connsiteY1" fmla="*/ 81250 h 129527"/>
                  <a:gd name="connsiteX2" fmla="*/ 92448 w 359856"/>
                  <a:gd name="connsiteY2" fmla="*/ 79494 h 129527"/>
                  <a:gd name="connsiteX3" fmla="*/ 192461 w 359856"/>
                  <a:gd name="connsiteY3" fmla="*/ 31869 h 129527"/>
                  <a:gd name="connsiteX4" fmla="*/ 282948 w 359856"/>
                  <a:gd name="connsiteY4" fmla="*/ 3294 h 129527"/>
                  <a:gd name="connsiteX5" fmla="*/ 344861 w 359856"/>
                  <a:gd name="connsiteY5" fmla="*/ 5674 h 129527"/>
                  <a:gd name="connsiteX6" fmla="*/ 356766 w 359856"/>
                  <a:gd name="connsiteY6" fmla="*/ 48536 h 129527"/>
                  <a:gd name="connsiteX7" fmla="*/ 299617 w 359856"/>
                  <a:gd name="connsiteY7" fmla="*/ 48537 h 129527"/>
                  <a:gd name="connsiteX8" fmla="*/ 201986 w 359856"/>
                  <a:gd name="connsiteY8" fmla="*/ 77113 h 129527"/>
                  <a:gd name="connsiteX9" fmla="*/ 106736 w 359856"/>
                  <a:gd name="connsiteY9" fmla="*/ 119975 h 129527"/>
                  <a:gd name="connsiteX10" fmla="*/ 32918 w 359856"/>
                  <a:gd name="connsiteY10" fmla="*/ 129501 h 129527"/>
                  <a:gd name="connsiteX11" fmla="*/ 1961 w 359856"/>
                  <a:gd name="connsiteY11" fmla="*/ 115213 h 129527"/>
                  <a:gd name="connsiteX12" fmla="*/ 6724 w 359856"/>
                  <a:gd name="connsiteY12" fmla="*/ 65205 h 129527"/>
                  <a:gd name="connsiteX0" fmla="*/ 16949 w 358175"/>
                  <a:gd name="connsiteY0" fmla="*/ 58061 h 129536"/>
                  <a:gd name="connsiteX1" fmla="*/ 33972 w 358175"/>
                  <a:gd name="connsiteY1" fmla="*/ 81250 h 129536"/>
                  <a:gd name="connsiteX2" fmla="*/ 90767 w 358175"/>
                  <a:gd name="connsiteY2" fmla="*/ 79494 h 129536"/>
                  <a:gd name="connsiteX3" fmla="*/ 190780 w 358175"/>
                  <a:gd name="connsiteY3" fmla="*/ 31869 h 129536"/>
                  <a:gd name="connsiteX4" fmla="*/ 281267 w 358175"/>
                  <a:gd name="connsiteY4" fmla="*/ 3294 h 129536"/>
                  <a:gd name="connsiteX5" fmla="*/ 343180 w 358175"/>
                  <a:gd name="connsiteY5" fmla="*/ 5674 h 129536"/>
                  <a:gd name="connsiteX6" fmla="*/ 355085 w 358175"/>
                  <a:gd name="connsiteY6" fmla="*/ 48536 h 129536"/>
                  <a:gd name="connsiteX7" fmla="*/ 297936 w 358175"/>
                  <a:gd name="connsiteY7" fmla="*/ 48537 h 129536"/>
                  <a:gd name="connsiteX8" fmla="*/ 200305 w 358175"/>
                  <a:gd name="connsiteY8" fmla="*/ 77113 h 129536"/>
                  <a:gd name="connsiteX9" fmla="*/ 105055 w 358175"/>
                  <a:gd name="connsiteY9" fmla="*/ 119975 h 129536"/>
                  <a:gd name="connsiteX10" fmla="*/ 31237 w 358175"/>
                  <a:gd name="connsiteY10" fmla="*/ 129501 h 129536"/>
                  <a:gd name="connsiteX11" fmla="*/ 280 w 358175"/>
                  <a:gd name="connsiteY11" fmla="*/ 115213 h 129536"/>
                  <a:gd name="connsiteX12" fmla="*/ 16949 w 358175"/>
                  <a:gd name="connsiteY12" fmla="*/ 58061 h 129536"/>
                  <a:gd name="connsiteX0" fmla="*/ 12541 w 358530"/>
                  <a:gd name="connsiteY0" fmla="*/ 55679 h 129541"/>
                  <a:gd name="connsiteX1" fmla="*/ 34327 w 358530"/>
                  <a:gd name="connsiteY1" fmla="*/ 81250 h 129541"/>
                  <a:gd name="connsiteX2" fmla="*/ 91122 w 358530"/>
                  <a:gd name="connsiteY2" fmla="*/ 79494 h 129541"/>
                  <a:gd name="connsiteX3" fmla="*/ 191135 w 358530"/>
                  <a:gd name="connsiteY3" fmla="*/ 31869 h 129541"/>
                  <a:gd name="connsiteX4" fmla="*/ 281622 w 358530"/>
                  <a:gd name="connsiteY4" fmla="*/ 3294 h 129541"/>
                  <a:gd name="connsiteX5" fmla="*/ 343535 w 358530"/>
                  <a:gd name="connsiteY5" fmla="*/ 5674 h 129541"/>
                  <a:gd name="connsiteX6" fmla="*/ 355440 w 358530"/>
                  <a:gd name="connsiteY6" fmla="*/ 48536 h 129541"/>
                  <a:gd name="connsiteX7" fmla="*/ 298291 w 358530"/>
                  <a:gd name="connsiteY7" fmla="*/ 48537 h 129541"/>
                  <a:gd name="connsiteX8" fmla="*/ 200660 w 358530"/>
                  <a:gd name="connsiteY8" fmla="*/ 77113 h 129541"/>
                  <a:gd name="connsiteX9" fmla="*/ 105410 w 358530"/>
                  <a:gd name="connsiteY9" fmla="*/ 119975 h 129541"/>
                  <a:gd name="connsiteX10" fmla="*/ 31592 w 358530"/>
                  <a:gd name="connsiteY10" fmla="*/ 129501 h 129541"/>
                  <a:gd name="connsiteX11" fmla="*/ 635 w 358530"/>
                  <a:gd name="connsiteY11" fmla="*/ 115213 h 129541"/>
                  <a:gd name="connsiteX12" fmla="*/ 12541 w 358530"/>
                  <a:gd name="connsiteY12" fmla="*/ 55679 h 129541"/>
                  <a:gd name="connsiteX0" fmla="*/ 2585 w 365243"/>
                  <a:gd name="connsiteY0" fmla="*/ 55679 h 129541"/>
                  <a:gd name="connsiteX1" fmla="*/ 41040 w 365243"/>
                  <a:gd name="connsiteY1" fmla="*/ 81250 h 129541"/>
                  <a:gd name="connsiteX2" fmla="*/ 97835 w 365243"/>
                  <a:gd name="connsiteY2" fmla="*/ 79494 h 129541"/>
                  <a:gd name="connsiteX3" fmla="*/ 197848 w 365243"/>
                  <a:gd name="connsiteY3" fmla="*/ 31869 h 129541"/>
                  <a:gd name="connsiteX4" fmla="*/ 288335 w 365243"/>
                  <a:gd name="connsiteY4" fmla="*/ 3294 h 129541"/>
                  <a:gd name="connsiteX5" fmla="*/ 350248 w 365243"/>
                  <a:gd name="connsiteY5" fmla="*/ 5674 h 129541"/>
                  <a:gd name="connsiteX6" fmla="*/ 362153 w 365243"/>
                  <a:gd name="connsiteY6" fmla="*/ 48536 h 129541"/>
                  <a:gd name="connsiteX7" fmla="*/ 305004 w 365243"/>
                  <a:gd name="connsiteY7" fmla="*/ 48537 h 129541"/>
                  <a:gd name="connsiteX8" fmla="*/ 207373 w 365243"/>
                  <a:gd name="connsiteY8" fmla="*/ 77113 h 129541"/>
                  <a:gd name="connsiteX9" fmla="*/ 112123 w 365243"/>
                  <a:gd name="connsiteY9" fmla="*/ 119975 h 129541"/>
                  <a:gd name="connsiteX10" fmla="*/ 38305 w 365243"/>
                  <a:gd name="connsiteY10" fmla="*/ 129501 h 129541"/>
                  <a:gd name="connsiteX11" fmla="*/ 7348 w 365243"/>
                  <a:gd name="connsiteY11" fmla="*/ 115213 h 129541"/>
                  <a:gd name="connsiteX12" fmla="*/ 2585 w 365243"/>
                  <a:gd name="connsiteY12" fmla="*/ 55679 h 129541"/>
                  <a:gd name="connsiteX0" fmla="*/ 2585 w 365243"/>
                  <a:gd name="connsiteY0" fmla="*/ 55679 h 129509"/>
                  <a:gd name="connsiteX1" fmla="*/ 41040 w 365243"/>
                  <a:gd name="connsiteY1" fmla="*/ 81250 h 129509"/>
                  <a:gd name="connsiteX2" fmla="*/ 97835 w 365243"/>
                  <a:gd name="connsiteY2" fmla="*/ 79494 h 129509"/>
                  <a:gd name="connsiteX3" fmla="*/ 197848 w 365243"/>
                  <a:gd name="connsiteY3" fmla="*/ 31869 h 129509"/>
                  <a:gd name="connsiteX4" fmla="*/ 288335 w 365243"/>
                  <a:gd name="connsiteY4" fmla="*/ 3294 h 129509"/>
                  <a:gd name="connsiteX5" fmla="*/ 350248 w 365243"/>
                  <a:gd name="connsiteY5" fmla="*/ 5674 h 129509"/>
                  <a:gd name="connsiteX6" fmla="*/ 362153 w 365243"/>
                  <a:gd name="connsiteY6" fmla="*/ 48536 h 129509"/>
                  <a:gd name="connsiteX7" fmla="*/ 305004 w 365243"/>
                  <a:gd name="connsiteY7" fmla="*/ 48537 h 129509"/>
                  <a:gd name="connsiteX8" fmla="*/ 207373 w 365243"/>
                  <a:gd name="connsiteY8" fmla="*/ 77113 h 129509"/>
                  <a:gd name="connsiteX9" fmla="*/ 112123 w 365243"/>
                  <a:gd name="connsiteY9" fmla="*/ 119975 h 129509"/>
                  <a:gd name="connsiteX10" fmla="*/ 38305 w 365243"/>
                  <a:gd name="connsiteY10" fmla="*/ 129501 h 129509"/>
                  <a:gd name="connsiteX11" fmla="*/ 7348 w 365243"/>
                  <a:gd name="connsiteY11" fmla="*/ 103306 h 129509"/>
                  <a:gd name="connsiteX12" fmla="*/ 2585 w 365243"/>
                  <a:gd name="connsiteY12" fmla="*/ 55679 h 129509"/>
                  <a:gd name="connsiteX0" fmla="*/ 2585 w 367269"/>
                  <a:gd name="connsiteY0" fmla="*/ 56405 h 130235"/>
                  <a:gd name="connsiteX1" fmla="*/ 41040 w 367269"/>
                  <a:gd name="connsiteY1" fmla="*/ 81976 h 130235"/>
                  <a:gd name="connsiteX2" fmla="*/ 97835 w 367269"/>
                  <a:gd name="connsiteY2" fmla="*/ 80220 h 130235"/>
                  <a:gd name="connsiteX3" fmla="*/ 197848 w 367269"/>
                  <a:gd name="connsiteY3" fmla="*/ 32595 h 130235"/>
                  <a:gd name="connsiteX4" fmla="*/ 288335 w 367269"/>
                  <a:gd name="connsiteY4" fmla="*/ 4020 h 130235"/>
                  <a:gd name="connsiteX5" fmla="*/ 350248 w 367269"/>
                  <a:gd name="connsiteY5" fmla="*/ 6400 h 130235"/>
                  <a:gd name="connsiteX6" fmla="*/ 364534 w 367269"/>
                  <a:gd name="connsiteY6" fmla="*/ 61168 h 130235"/>
                  <a:gd name="connsiteX7" fmla="*/ 305004 w 367269"/>
                  <a:gd name="connsiteY7" fmla="*/ 49263 h 130235"/>
                  <a:gd name="connsiteX8" fmla="*/ 207373 w 367269"/>
                  <a:gd name="connsiteY8" fmla="*/ 77839 h 130235"/>
                  <a:gd name="connsiteX9" fmla="*/ 112123 w 367269"/>
                  <a:gd name="connsiteY9" fmla="*/ 120701 h 130235"/>
                  <a:gd name="connsiteX10" fmla="*/ 38305 w 367269"/>
                  <a:gd name="connsiteY10" fmla="*/ 130227 h 130235"/>
                  <a:gd name="connsiteX11" fmla="*/ 7348 w 367269"/>
                  <a:gd name="connsiteY11" fmla="*/ 104032 h 130235"/>
                  <a:gd name="connsiteX12" fmla="*/ 2585 w 367269"/>
                  <a:gd name="connsiteY12" fmla="*/ 56405 h 130235"/>
                  <a:gd name="connsiteX0" fmla="*/ 2585 w 365167"/>
                  <a:gd name="connsiteY0" fmla="*/ 56405 h 130235"/>
                  <a:gd name="connsiteX1" fmla="*/ 41040 w 365167"/>
                  <a:gd name="connsiteY1" fmla="*/ 81976 h 130235"/>
                  <a:gd name="connsiteX2" fmla="*/ 97835 w 365167"/>
                  <a:gd name="connsiteY2" fmla="*/ 80220 h 130235"/>
                  <a:gd name="connsiteX3" fmla="*/ 197848 w 365167"/>
                  <a:gd name="connsiteY3" fmla="*/ 32595 h 130235"/>
                  <a:gd name="connsiteX4" fmla="*/ 288335 w 365167"/>
                  <a:gd name="connsiteY4" fmla="*/ 4020 h 130235"/>
                  <a:gd name="connsiteX5" fmla="*/ 350248 w 365167"/>
                  <a:gd name="connsiteY5" fmla="*/ 6400 h 130235"/>
                  <a:gd name="connsiteX6" fmla="*/ 364534 w 365167"/>
                  <a:gd name="connsiteY6" fmla="*/ 61168 h 130235"/>
                  <a:gd name="connsiteX7" fmla="*/ 336317 w 365167"/>
                  <a:gd name="connsiteY7" fmla="*/ 43878 h 130235"/>
                  <a:gd name="connsiteX8" fmla="*/ 305004 w 365167"/>
                  <a:gd name="connsiteY8" fmla="*/ 49263 h 130235"/>
                  <a:gd name="connsiteX9" fmla="*/ 207373 w 365167"/>
                  <a:gd name="connsiteY9" fmla="*/ 77839 h 130235"/>
                  <a:gd name="connsiteX10" fmla="*/ 112123 w 365167"/>
                  <a:gd name="connsiteY10" fmla="*/ 120701 h 130235"/>
                  <a:gd name="connsiteX11" fmla="*/ 38305 w 365167"/>
                  <a:gd name="connsiteY11" fmla="*/ 130227 h 130235"/>
                  <a:gd name="connsiteX12" fmla="*/ 7348 w 365167"/>
                  <a:gd name="connsiteY12" fmla="*/ 104032 h 130235"/>
                  <a:gd name="connsiteX13" fmla="*/ 2585 w 365167"/>
                  <a:gd name="connsiteY13" fmla="*/ 56405 h 130235"/>
                  <a:gd name="connsiteX0" fmla="*/ 2585 w 363006"/>
                  <a:gd name="connsiteY0" fmla="*/ 56405 h 130235"/>
                  <a:gd name="connsiteX1" fmla="*/ 41040 w 363006"/>
                  <a:gd name="connsiteY1" fmla="*/ 81976 h 130235"/>
                  <a:gd name="connsiteX2" fmla="*/ 97835 w 363006"/>
                  <a:gd name="connsiteY2" fmla="*/ 80220 h 130235"/>
                  <a:gd name="connsiteX3" fmla="*/ 197848 w 363006"/>
                  <a:gd name="connsiteY3" fmla="*/ 32595 h 130235"/>
                  <a:gd name="connsiteX4" fmla="*/ 288335 w 363006"/>
                  <a:gd name="connsiteY4" fmla="*/ 4020 h 130235"/>
                  <a:gd name="connsiteX5" fmla="*/ 350248 w 363006"/>
                  <a:gd name="connsiteY5" fmla="*/ 6400 h 130235"/>
                  <a:gd name="connsiteX6" fmla="*/ 362152 w 363006"/>
                  <a:gd name="connsiteY6" fmla="*/ 61168 h 130235"/>
                  <a:gd name="connsiteX7" fmla="*/ 336317 w 363006"/>
                  <a:gd name="connsiteY7" fmla="*/ 43878 h 130235"/>
                  <a:gd name="connsiteX8" fmla="*/ 305004 w 363006"/>
                  <a:gd name="connsiteY8" fmla="*/ 49263 h 130235"/>
                  <a:gd name="connsiteX9" fmla="*/ 207373 w 363006"/>
                  <a:gd name="connsiteY9" fmla="*/ 77839 h 130235"/>
                  <a:gd name="connsiteX10" fmla="*/ 112123 w 363006"/>
                  <a:gd name="connsiteY10" fmla="*/ 120701 h 130235"/>
                  <a:gd name="connsiteX11" fmla="*/ 38305 w 363006"/>
                  <a:gd name="connsiteY11" fmla="*/ 130227 h 130235"/>
                  <a:gd name="connsiteX12" fmla="*/ 7348 w 363006"/>
                  <a:gd name="connsiteY12" fmla="*/ 104032 h 130235"/>
                  <a:gd name="connsiteX13" fmla="*/ 2585 w 363006"/>
                  <a:gd name="connsiteY13" fmla="*/ 56405 h 130235"/>
                  <a:gd name="connsiteX0" fmla="*/ 2855 w 363276"/>
                  <a:gd name="connsiteY0" fmla="*/ 56405 h 130235"/>
                  <a:gd name="connsiteX1" fmla="*/ 41310 w 363276"/>
                  <a:gd name="connsiteY1" fmla="*/ 81976 h 130235"/>
                  <a:gd name="connsiteX2" fmla="*/ 98105 w 363276"/>
                  <a:gd name="connsiteY2" fmla="*/ 80220 h 130235"/>
                  <a:gd name="connsiteX3" fmla="*/ 198118 w 363276"/>
                  <a:gd name="connsiteY3" fmla="*/ 32595 h 130235"/>
                  <a:gd name="connsiteX4" fmla="*/ 288605 w 363276"/>
                  <a:gd name="connsiteY4" fmla="*/ 4020 h 130235"/>
                  <a:gd name="connsiteX5" fmla="*/ 350518 w 363276"/>
                  <a:gd name="connsiteY5" fmla="*/ 6400 h 130235"/>
                  <a:gd name="connsiteX6" fmla="*/ 362422 w 363276"/>
                  <a:gd name="connsiteY6" fmla="*/ 61168 h 130235"/>
                  <a:gd name="connsiteX7" fmla="*/ 336587 w 363276"/>
                  <a:gd name="connsiteY7" fmla="*/ 43878 h 130235"/>
                  <a:gd name="connsiteX8" fmla="*/ 305274 w 363276"/>
                  <a:gd name="connsiteY8" fmla="*/ 49263 h 130235"/>
                  <a:gd name="connsiteX9" fmla="*/ 207643 w 363276"/>
                  <a:gd name="connsiteY9" fmla="*/ 77839 h 130235"/>
                  <a:gd name="connsiteX10" fmla="*/ 112393 w 363276"/>
                  <a:gd name="connsiteY10" fmla="*/ 120701 h 130235"/>
                  <a:gd name="connsiteX11" fmla="*/ 45719 w 363276"/>
                  <a:gd name="connsiteY11" fmla="*/ 130227 h 130235"/>
                  <a:gd name="connsiteX12" fmla="*/ 7618 w 363276"/>
                  <a:gd name="connsiteY12" fmla="*/ 104032 h 130235"/>
                  <a:gd name="connsiteX13" fmla="*/ 2855 w 363276"/>
                  <a:gd name="connsiteY13" fmla="*/ 56405 h 130235"/>
                  <a:gd name="connsiteX0" fmla="*/ 4491 w 360150"/>
                  <a:gd name="connsiteY0" fmla="*/ 56405 h 130235"/>
                  <a:gd name="connsiteX1" fmla="*/ 38184 w 360150"/>
                  <a:gd name="connsiteY1" fmla="*/ 81976 h 130235"/>
                  <a:gd name="connsiteX2" fmla="*/ 94979 w 360150"/>
                  <a:gd name="connsiteY2" fmla="*/ 80220 h 130235"/>
                  <a:gd name="connsiteX3" fmla="*/ 194992 w 360150"/>
                  <a:gd name="connsiteY3" fmla="*/ 32595 h 130235"/>
                  <a:gd name="connsiteX4" fmla="*/ 285479 w 360150"/>
                  <a:gd name="connsiteY4" fmla="*/ 4020 h 130235"/>
                  <a:gd name="connsiteX5" fmla="*/ 347392 w 360150"/>
                  <a:gd name="connsiteY5" fmla="*/ 6400 h 130235"/>
                  <a:gd name="connsiteX6" fmla="*/ 359296 w 360150"/>
                  <a:gd name="connsiteY6" fmla="*/ 61168 h 130235"/>
                  <a:gd name="connsiteX7" fmla="*/ 333461 w 360150"/>
                  <a:gd name="connsiteY7" fmla="*/ 43878 h 130235"/>
                  <a:gd name="connsiteX8" fmla="*/ 302148 w 360150"/>
                  <a:gd name="connsiteY8" fmla="*/ 49263 h 130235"/>
                  <a:gd name="connsiteX9" fmla="*/ 204517 w 360150"/>
                  <a:gd name="connsiteY9" fmla="*/ 77839 h 130235"/>
                  <a:gd name="connsiteX10" fmla="*/ 109267 w 360150"/>
                  <a:gd name="connsiteY10" fmla="*/ 120701 h 130235"/>
                  <a:gd name="connsiteX11" fmla="*/ 42593 w 360150"/>
                  <a:gd name="connsiteY11" fmla="*/ 130227 h 130235"/>
                  <a:gd name="connsiteX12" fmla="*/ 4492 w 360150"/>
                  <a:gd name="connsiteY12" fmla="*/ 104032 h 130235"/>
                  <a:gd name="connsiteX13" fmla="*/ 4491 w 360150"/>
                  <a:gd name="connsiteY13" fmla="*/ 56405 h 130235"/>
                  <a:gd name="connsiteX0" fmla="*/ 3544 w 361584"/>
                  <a:gd name="connsiteY0" fmla="*/ 56405 h 130235"/>
                  <a:gd name="connsiteX1" fmla="*/ 39618 w 361584"/>
                  <a:gd name="connsiteY1" fmla="*/ 81976 h 130235"/>
                  <a:gd name="connsiteX2" fmla="*/ 96413 w 361584"/>
                  <a:gd name="connsiteY2" fmla="*/ 80220 h 130235"/>
                  <a:gd name="connsiteX3" fmla="*/ 196426 w 361584"/>
                  <a:gd name="connsiteY3" fmla="*/ 32595 h 130235"/>
                  <a:gd name="connsiteX4" fmla="*/ 286913 w 361584"/>
                  <a:gd name="connsiteY4" fmla="*/ 4020 h 130235"/>
                  <a:gd name="connsiteX5" fmla="*/ 348826 w 361584"/>
                  <a:gd name="connsiteY5" fmla="*/ 6400 h 130235"/>
                  <a:gd name="connsiteX6" fmla="*/ 360730 w 361584"/>
                  <a:gd name="connsiteY6" fmla="*/ 61168 h 130235"/>
                  <a:gd name="connsiteX7" fmla="*/ 334895 w 361584"/>
                  <a:gd name="connsiteY7" fmla="*/ 43878 h 130235"/>
                  <a:gd name="connsiteX8" fmla="*/ 303582 w 361584"/>
                  <a:gd name="connsiteY8" fmla="*/ 49263 h 130235"/>
                  <a:gd name="connsiteX9" fmla="*/ 205951 w 361584"/>
                  <a:gd name="connsiteY9" fmla="*/ 77839 h 130235"/>
                  <a:gd name="connsiteX10" fmla="*/ 110701 w 361584"/>
                  <a:gd name="connsiteY10" fmla="*/ 120701 h 130235"/>
                  <a:gd name="connsiteX11" fmla="*/ 44027 w 361584"/>
                  <a:gd name="connsiteY11" fmla="*/ 130227 h 130235"/>
                  <a:gd name="connsiteX12" fmla="*/ 5926 w 361584"/>
                  <a:gd name="connsiteY12" fmla="*/ 104032 h 130235"/>
                  <a:gd name="connsiteX13" fmla="*/ 3544 w 361584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2108"/>
                  <a:gd name="connsiteY0" fmla="*/ 56405 h 130235"/>
                  <a:gd name="connsiteX1" fmla="*/ 40142 w 362108"/>
                  <a:gd name="connsiteY1" fmla="*/ 81976 h 130235"/>
                  <a:gd name="connsiteX2" fmla="*/ 96937 w 362108"/>
                  <a:gd name="connsiteY2" fmla="*/ 80220 h 130235"/>
                  <a:gd name="connsiteX3" fmla="*/ 196950 w 362108"/>
                  <a:gd name="connsiteY3" fmla="*/ 32595 h 130235"/>
                  <a:gd name="connsiteX4" fmla="*/ 287437 w 362108"/>
                  <a:gd name="connsiteY4" fmla="*/ 4020 h 130235"/>
                  <a:gd name="connsiteX5" fmla="*/ 349350 w 362108"/>
                  <a:gd name="connsiteY5" fmla="*/ 6400 h 130235"/>
                  <a:gd name="connsiteX6" fmla="*/ 361254 w 362108"/>
                  <a:gd name="connsiteY6" fmla="*/ 61168 h 130235"/>
                  <a:gd name="connsiteX7" fmla="*/ 335419 w 362108"/>
                  <a:gd name="connsiteY7" fmla="*/ 43878 h 130235"/>
                  <a:gd name="connsiteX8" fmla="*/ 304106 w 362108"/>
                  <a:gd name="connsiteY8" fmla="*/ 49263 h 130235"/>
                  <a:gd name="connsiteX9" fmla="*/ 206475 w 362108"/>
                  <a:gd name="connsiteY9" fmla="*/ 77839 h 130235"/>
                  <a:gd name="connsiteX10" fmla="*/ 111225 w 362108"/>
                  <a:gd name="connsiteY10" fmla="*/ 120701 h 130235"/>
                  <a:gd name="connsiteX11" fmla="*/ 54076 w 362108"/>
                  <a:gd name="connsiteY11" fmla="*/ 130227 h 130235"/>
                  <a:gd name="connsiteX12" fmla="*/ 6450 w 362108"/>
                  <a:gd name="connsiteY12" fmla="*/ 104032 h 130235"/>
                  <a:gd name="connsiteX13" fmla="*/ 4068 w 362108"/>
                  <a:gd name="connsiteY13" fmla="*/ 56405 h 130235"/>
                  <a:gd name="connsiteX0" fmla="*/ 4068 w 361264"/>
                  <a:gd name="connsiteY0" fmla="*/ 55067 h 128897"/>
                  <a:gd name="connsiteX1" fmla="*/ 40142 w 361264"/>
                  <a:gd name="connsiteY1" fmla="*/ 80638 h 128897"/>
                  <a:gd name="connsiteX2" fmla="*/ 96937 w 361264"/>
                  <a:gd name="connsiteY2" fmla="*/ 78882 h 128897"/>
                  <a:gd name="connsiteX3" fmla="*/ 196950 w 361264"/>
                  <a:gd name="connsiteY3" fmla="*/ 31257 h 128897"/>
                  <a:gd name="connsiteX4" fmla="*/ 287437 w 361264"/>
                  <a:gd name="connsiteY4" fmla="*/ 2682 h 128897"/>
                  <a:gd name="connsiteX5" fmla="*/ 337815 w 361264"/>
                  <a:gd name="connsiteY5" fmla="*/ 7688 h 128897"/>
                  <a:gd name="connsiteX6" fmla="*/ 361254 w 361264"/>
                  <a:gd name="connsiteY6" fmla="*/ 59830 h 128897"/>
                  <a:gd name="connsiteX7" fmla="*/ 335419 w 361264"/>
                  <a:gd name="connsiteY7" fmla="*/ 42540 h 128897"/>
                  <a:gd name="connsiteX8" fmla="*/ 304106 w 361264"/>
                  <a:gd name="connsiteY8" fmla="*/ 47925 h 128897"/>
                  <a:gd name="connsiteX9" fmla="*/ 206475 w 361264"/>
                  <a:gd name="connsiteY9" fmla="*/ 76501 h 128897"/>
                  <a:gd name="connsiteX10" fmla="*/ 111225 w 361264"/>
                  <a:gd name="connsiteY10" fmla="*/ 119363 h 128897"/>
                  <a:gd name="connsiteX11" fmla="*/ 54076 w 361264"/>
                  <a:gd name="connsiteY11" fmla="*/ 128889 h 128897"/>
                  <a:gd name="connsiteX12" fmla="*/ 6450 w 361264"/>
                  <a:gd name="connsiteY12" fmla="*/ 102694 h 128897"/>
                  <a:gd name="connsiteX13" fmla="*/ 4068 w 361264"/>
                  <a:gd name="connsiteY13" fmla="*/ 55067 h 12889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304106 w 372793"/>
                  <a:gd name="connsiteY8" fmla="*/ 47795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6475 w 372793"/>
                  <a:gd name="connsiteY9" fmla="*/ 76371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4937 h 128767"/>
                  <a:gd name="connsiteX1" fmla="*/ 40142 w 372793"/>
                  <a:gd name="connsiteY1" fmla="*/ 80508 h 128767"/>
                  <a:gd name="connsiteX2" fmla="*/ 96937 w 372793"/>
                  <a:gd name="connsiteY2" fmla="*/ 78752 h 128767"/>
                  <a:gd name="connsiteX3" fmla="*/ 196950 w 372793"/>
                  <a:gd name="connsiteY3" fmla="*/ 31127 h 128767"/>
                  <a:gd name="connsiteX4" fmla="*/ 287437 w 372793"/>
                  <a:gd name="connsiteY4" fmla="*/ 2552 h 128767"/>
                  <a:gd name="connsiteX5" fmla="*/ 337815 w 372793"/>
                  <a:gd name="connsiteY5" fmla="*/ 7558 h 128767"/>
                  <a:gd name="connsiteX6" fmla="*/ 372788 w 372793"/>
                  <a:gd name="connsiteY6" fmla="*/ 57074 h 128767"/>
                  <a:gd name="connsiteX7" fmla="*/ 335419 w 372793"/>
                  <a:gd name="connsiteY7" fmla="*/ 42410 h 128767"/>
                  <a:gd name="connsiteX8" fmla="*/ 284205 w 372793"/>
                  <a:gd name="connsiteY8" fmla="*/ 51226 h 128767"/>
                  <a:gd name="connsiteX9" fmla="*/ 205342 w 372793"/>
                  <a:gd name="connsiteY9" fmla="*/ 81024 h 128767"/>
                  <a:gd name="connsiteX10" fmla="*/ 111225 w 372793"/>
                  <a:gd name="connsiteY10" fmla="*/ 119233 h 128767"/>
                  <a:gd name="connsiteX11" fmla="*/ 54076 w 372793"/>
                  <a:gd name="connsiteY11" fmla="*/ 128759 h 128767"/>
                  <a:gd name="connsiteX12" fmla="*/ 6450 w 372793"/>
                  <a:gd name="connsiteY12" fmla="*/ 102564 h 128767"/>
                  <a:gd name="connsiteX13" fmla="*/ 4068 w 372793"/>
                  <a:gd name="connsiteY13" fmla="*/ 54937 h 128767"/>
                  <a:gd name="connsiteX0" fmla="*/ 4068 w 372793"/>
                  <a:gd name="connsiteY0" fmla="*/ 55440 h 129270"/>
                  <a:gd name="connsiteX1" fmla="*/ 40142 w 372793"/>
                  <a:gd name="connsiteY1" fmla="*/ 81011 h 129270"/>
                  <a:gd name="connsiteX2" fmla="*/ 96937 w 372793"/>
                  <a:gd name="connsiteY2" fmla="*/ 79255 h 129270"/>
                  <a:gd name="connsiteX3" fmla="*/ 195250 w 372793"/>
                  <a:gd name="connsiteY3" fmla="*/ 38610 h 129270"/>
                  <a:gd name="connsiteX4" fmla="*/ 287437 w 372793"/>
                  <a:gd name="connsiteY4" fmla="*/ 3055 h 129270"/>
                  <a:gd name="connsiteX5" fmla="*/ 337815 w 372793"/>
                  <a:gd name="connsiteY5" fmla="*/ 8061 h 129270"/>
                  <a:gd name="connsiteX6" fmla="*/ 372788 w 372793"/>
                  <a:gd name="connsiteY6" fmla="*/ 57577 h 129270"/>
                  <a:gd name="connsiteX7" fmla="*/ 335419 w 372793"/>
                  <a:gd name="connsiteY7" fmla="*/ 42913 h 129270"/>
                  <a:gd name="connsiteX8" fmla="*/ 284205 w 372793"/>
                  <a:gd name="connsiteY8" fmla="*/ 51729 h 129270"/>
                  <a:gd name="connsiteX9" fmla="*/ 205342 w 372793"/>
                  <a:gd name="connsiteY9" fmla="*/ 81527 h 129270"/>
                  <a:gd name="connsiteX10" fmla="*/ 111225 w 372793"/>
                  <a:gd name="connsiteY10" fmla="*/ 119736 h 129270"/>
                  <a:gd name="connsiteX11" fmla="*/ 54076 w 372793"/>
                  <a:gd name="connsiteY11" fmla="*/ 129262 h 129270"/>
                  <a:gd name="connsiteX12" fmla="*/ 6450 w 372793"/>
                  <a:gd name="connsiteY12" fmla="*/ 103067 h 129270"/>
                  <a:gd name="connsiteX13" fmla="*/ 4068 w 372793"/>
                  <a:gd name="connsiteY13" fmla="*/ 55440 h 129270"/>
                  <a:gd name="connsiteX0" fmla="*/ 2065 w 379101"/>
                  <a:gd name="connsiteY0" fmla="*/ 58653 h 129269"/>
                  <a:gd name="connsiteX1" fmla="*/ 46450 w 379101"/>
                  <a:gd name="connsiteY1" fmla="*/ 81011 h 129269"/>
                  <a:gd name="connsiteX2" fmla="*/ 103245 w 379101"/>
                  <a:gd name="connsiteY2" fmla="*/ 79255 h 129269"/>
                  <a:gd name="connsiteX3" fmla="*/ 201558 w 379101"/>
                  <a:gd name="connsiteY3" fmla="*/ 38610 h 129269"/>
                  <a:gd name="connsiteX4" fmla="*/ 293745 w 379101"/>
                  <a:gd name="connsiteY4" fmla="*/ 3055 h 129269"/>
                  <a:gd name="connsiteX5" fmla="*/ 344123 w 379101"/>
                  <a:gd name="connsiteY5" fmla="*/ 8061 h 129269"/>
                  <a:gd name="connsiteX6" fmla="*/ 379096 w 379101"/>
                  <a:gd name="connsiteY6" fmla="*/ 57577 h 129269"/>
                  <a:gd name="connsiteX7" fmla="*/ 341727 w 379101"/>
                  <a:gd name="connsiteY7" fmla="*/ 42913 h 129269"/>
                  <a:gd name="connsiteX8" fmla="*/ 290513 w 379101"/>
                  <a:gd name="connsiteY8" fmla="*/ 51729 h 129269"/>
                  <a:gd name="connsiteX9" fmla="*/ 211650 w 379101"/>
                  <a:gd name="connsiteY9" fmla="*/ 81527 h 129269"/>
                  <a:gd name="connsiteX10" fmla="*/ 117533 w 379101"/>
                  <a:gd name="connsiteY10" fmla="*/ 119736 h 129269"/>
                  <a:gd name="connsiteX11" fmla="*/ 60384 w 379101"/>
                  <a:gd name="connsiteY11" fmla="*/ 129262 h 129269"/>
                  <a:gd name="connsiteX12" fmla="*/ 12758 w 379101"/>
                  <a:gd name="connsiteY12" fmla="*/ 103067 h 129269"/>
                  <a:gd name="connsiteX13" fmla="*/ 2065 w 379101"/>
                  <a:gd name="connsiteY13" fmla="*/ 58653 h 129269"/>
                  <a:gd name="connsiteX0" fmla="*/ 2224 w 379260"/>
                  <a:gd name="connsiteY0" fmla="*/ 58653 h 125495"/>
                  <a:gd name="connsiteX1" fmla="*/ 46609 w 379260"/>
                  <a:gd name="connsiteY1" fmla="*/ 81011 h 125495"/>
                  <a:gd name="connsiteX2" fmla="*/ 103404 w 379260"/>
                  <a:gd name="connsiteY2" fmla="*/ 79255 h 125495"/>
                  <a:gd name="connsiteX3" fmla="*/ 201717 w 379260"/>
                  <a:gd name="connsiteY3" fmla="*/ 38610 h 125495"/>
                  <a:gd name="connsiteX4" fmla="*/ 293904 w 379260"/>
                  <a:gd name="connsiteY4" fmla="*/ 3055 h 125495"/>
                  <a:gd name="connsiteX5" fmla="*/ 344282 w 379260"/>
                  <a:gd name="connsiteY5" fmla="*/ 8061 h 125495"/>
                  <a:gd name="connsiteX6" fmla="*/ 379255 w 379260"/>
                  <a:gd name="connsiteY6" fmla="*/ 57577 h 125495"/>
                  <a:gd name="connsiteX7" fmla="*/ 341886 w 379260"/>
                  <a:gd name="connsiteY7" fmla="*/ 42913 h 125495"/>
                  <a:gd name="connsiteX8" fmla="*/ 290672 w 379260"/>
                  <a:gd name="connsiteY8" fmla="*/ 51729 h 125495"/>
                  <a:gd name="connsiteX9" fmla="*/ 211809 w 379260"/>
                  <a:gd name="connsiteY9" fmla="*/ 81527 h 125495"/>
                  <a:gd name="connsiteX10" fmla="*/ 117692 w 379260"/>
                  <a:gd name="connsiteY10" fmla="*/ 119736 h 125495"/>
                  <a:gd name="connsiteX11" fmla="*/ 66793 w 379260"/>
                  <a:gd name="connsiteY11" fmla="*/ 125486 h 125495"/>
                  <a:gd name="connsiteX12" fmla="*/ 12917 w 379260"/>
                  <a:gd name="connsiteY12" fmla="*/ 103067 h 125495"/>
                  <a:gd name="connsiteX13" fmla="*/ 2224 w 379260"/>
                  <a:gd name="connsiteY13" fmla="*/ 58653 h 125495"/>
                  <a:gd name="connsiteX0" fmla="*/ 998 w 378034"/>
                  <a:gd name="connsiteY0" fmla="*/ 58653 h 125494"/>
                  <a:gd name="connsiteX1" fmla="*/ 45383 w 378034"/>
                  <a:gd name="connsiteY1" fmla="*/ 81011 h 125494"/>
                  <a:gd name="connsiteX2" fmla="*/ 102178 w 378034"/>
                  <a:gd name="connsiteY2" fmla="*/ 79255 h 125494"/>
                  <a:gd name="connsiteX3" fmla="*/ 200491 w 378034"/>
                  <a:gd name="connsiteY3" fmla="*/ 38610 h 125494"/>
                  <a:gd name="connsiteX4" fmla="*/ 292678 w 378034"/>
                  <a:gd name="connsiteY4" fmla="*/ 3055 h 125494"/>
                  <a:gd name="connsiteX5" fmla="*/ 343056 w 378034"/>
                  <a:gd name="connsiteY5" fmla="*/ 8061 h 125494"/>
                  <a:gd name="connsiteX6" fmla="*/ 378029 w 378034"/>
                  <a:gd name="connsiteY6" fmla="*/ 57577 h 125494"/>
                  <a:gd name="connsiteX7" fmla="*/ 340660 w 378034"/>
                  <a:gd name="connsiteY7" fmla="*/ 42913 h 125494"/>
                  <a:gd name="connsiteX8" fmla="*/ 289446 w 378034"/>
                  <a:gd name="connsiteY8" fmla="*/ 51729 h 125494"/>
                  <a:gd name="connsiteX9" fmla="*/ 210583 w 378034"/>
                  <a:gd name="connsiteY9" fmla="*/ 81527 h 125494"/>
                  <a:gd name="connsiteX10" fmla="*/ 116466 w 378034"/>
                  <a:gd name="connsiteY10" fmla="*/ 119736 h 125494"/>
                  <a:gd name="connsiteX11" fmla="*/ 65567 w 378034"/>
                  <a:gd name="connsiteY11" fmla="*/ 125486 h 125494"/>
                  <a:gd name="connsiteX12" fmla="*/ 18617 w 378034"/>
                  <a:gd name="connsiteY12" fmla="*/ 100390 h 125494"/>
                  <a:gd name="connsiteX13" fmla="*/ 998 w 378034"/>
                  <a:gd name="connsiteY13" fmla="*/ 58653 h 125494"/>
                  <a:gd name="connsiteX0" fmla="*/ 1026 w 378062"/>
                  <a:gd name="connsiteY0" fmla="*/ 58653 h 124657"/>
                  <a:gd name="connsiteX1" fmla="*/ 45411 w 378062"/>
                  <a:gd name="connsiteY1" fmla="*/ 81011 h 124657"/>
                  <a:gd name="connsiteX2" fmla="*/ 102206 w 378062"/>
                  <a:gd name="connsiteY2" fmla="*/ 79255 h 124657"/>
                  <a:gd name="connsiteX3" fmla="*/ 200519 w 378062"/>
                  <a:gd name="connsiteY3" fmla="*/ 38610 h 124657"/>
                  <a:gd name="connsiteX4" fmla="*/ 292706 w 378062"/>
                  <a:gd name="connsiteY4" fmla="*/ 3055 h 124657"/>
                  <a:gd name="connsiteX5" fmla="*/ 343084 w 378062"/>
                  <a:gd name="connsiteY5" fmla="*/ 8061 h 124657"/>
                  <a:gd name="connsiteX6" fmla="*/ 378057 w 378062"/>
                  <a:gd name="connsiteY6" fmla="*/ 57577 h 124657"/>
                  <a:gd name="connsiteX7" fmla="*/ 340688 w 378062"/>
                  <a:gd name="connsiteY7" fmla="*/ 42913 h 124657"/>
                  <a:gd name="connsiteX8" fmla="*/ 289474 w 378062"/>
                  <a:gd name="connsiteY8" fmla="*/ 51729 h 124657"/>
                  <a:gd name="connsiteX9" fmla="*/ 210611 w 378062"/>
                  <a:gd name="connsiteY9" fmla="*/ 81527 h 124657"/>
                  <a:gd name="connsiteX10" fmla="*/ 116494 w 378062"/>
                  <a:gd name="connsiteY10" fmla="*/ 119736 h 124657"/>
                  <a:gd name="connsiteX11" fmla="*/ 68365 w 378062"/>
                  <a:gd name="connsiteY11" fmla="*/ 124415 h 124657"/>
                  <a:gd name="connsiteX12" fmla="*/ 18645 w 378062"/>
                  <a:gd name="connsiteY12" fmla="*/ 100390 h 124657"/>
                  <a:gd name="connsiteX13" fmla="*/ 1026 w 378062"/>
                  <a:gd name="connsiteY13" fmla="*/ 58653 h 124657"/>
                  <a:gd name="connsiteX0" fmla="*/ 1023 w 378059"/>
                  <a:gd name="connsiteY0" fmla="*/ 58653 h 124657"/>
                  <a:gd name="connsiteX1" fmla="*/ 45408 w 378059"/>
                  <a:gd name="connsiteY1" fmla="*/ 81011 h 124657"/>
                  <a:gd name="connsiteX2" fmla="*/ 102203 w 378059"/>
                  <a:gd name="connsiteY2" fmla="*/ 79255 h 124657"/>
                  <a:gd name="connsiteX3" fmla="*/ 200516 w 378059"/>
                  <a:gd name="connsiteY3" fmla="*/ 38610 h 124657"/>
                  <a:gd name="connsiteX4" fmla="*/ 292703 w 378059"/>
                  <a:gd name="connsiteY4" fmla="*/ 3055 h 124657"/>
                  <a:gd name="connsiteX5" fmla="*/ 343081 w 378059"/>
                  <a:gd name="connsiteY5" fmla="*/ 8061 h 124657"/>
                  <a:gd name="connsiteX6" fmla="*/ 378054 w 378059"/>
                  <a:gd name="connsiteY6" fmla="*/ 57577 h 124657"/>
                  <a:gd name="connsiteX7" fmla="*/ 340685 w 378059"/>
                  <a:gd name="connsiteY7" fmla="*/ 42913 h 124657"/>
                  <a:gd name="connsiteX8" fmla="*/ 289471 w 378059"/>
                  <a:gd name="connsiteY8" fmla="*/ 51729 h 124657"/>
                  <a:gd name="connsiteX9" fmla="*/ 210608 w 378059"/>
                  <a:gd name="connsiteY9" fmla="*/ 81527 h 124657"/>
                  <a:gd name="connsiteX10" fmla="*/ 116491 w 378059"/>
                  <a:gd name="connsiteY10" fmla="*/ 119736 h 124657"/>
                  <a:gd name="connsiteX11" fmla="*/ 68362 w 378059"/>
                  <a:gd name="connsiteY11" fmla="*/ 124415 h 124657"/>
                  <a:gd name="connsiteX12" fmla="*/ 18676 w 378059"/>
                  <a:gd name="connsiteY12" fmla="*/ 97659 h 124657"/>
                  <a:gd name="connsiteX13" fmla="*/ 1023 w 378059"/>
                  <a:gd name="connsiteY13" fmla="*/ 58653 h 124657"/>
                  <a:gd name="connsiteX0" fmla="*/ 1023 w 378059"/>
                  <a:gd name="connsiteY0" fmla="*/ 58298 h 124302"/>
                  <a:gd name="connsiteX1" fmla="*/ 45408 w 378059"/>
                  <a:gd name="connsiteY1" fmla="*/ 80656 h 124302"/>
                  <a:gd name="connsiteX2" fmla="*/ 102203 w 378059"/>
                  <a:gd name="connsiteY2" fmla="*/ 78900 h 124302"/>
                  <a:gd name="connsiteX3" fmla="*/ 199199 w 378059"/>
                  <a:gd name="connsiteY3" fmla="*/ 33329 h 124302"/>
                  <a:gd name="connsiteX4" fmla="*/ 292703 w 378059"/>
                  <a:gd name="connsiteY4" fmla="*/ 2700 h 124302"/>
                  <a:gd name="connsiteX5" fmla="*/ 343081 w 378059"/>
                  <a:gd name="connsiteY5" fmla="*/ 7706 h 124302"/>
                  <a:gd name="connsiteX6" fmla="*/ 378054 w 378059"/>
                  <a:gd name="connsiteY6" fmla="*/ 57222 h 124302"/>
                  <a:gd name="connsiteX7" fmla="*/ 340685 w 378059"/>
                  <a:gd name="connsiteY7" fmla="*/ 42558 h 124302"/>
                  <a:gd name="connsiteX8" fmla="*/ 289471 w 378059"/>
                  <a:gd name="connsiteY8" fmla="*/ 51374 h 124302"/>
                  <a:gd name="connsiteX9" fmla="*/ 210608 w 378059"/>
                  <a:gd name="connsiteY9" fmla="*/ 81172 h 124302"/>
                  <a:gd name="connsiteX10" fmla="*/ 116491 w 378059"/>
                  <a:gd name="connsiteY10" fmla="*/ 119381 h 124302"/>
                  <a:gd name="connsiteX11" fmla="*/ 68362 w 378059"/>
                  <a:gd name="connsiteY11" fmla="*/ 124060 h 124302"/>
                  <a:gd name="connsiteX12" fmla="*/ 18676 w 378059"/>
                  <a:gd name="connsiteY12" fmla="*/ 97304 h 124302"/>
                  <a:gd name="connsiteX13" fmla="*/ 1023 w 378059"/>
                  <a:gd name="connsiteY13" fmla="*/ 58298 h 124302"/>
                  <a:gd name="connsiteX0" fmla="*/ 1023 w 378060"/>
                  <a:gd name="connsiteY0" fmla="*/ 53110 h 119114"/>
                  <a:gd name="connsiteX1" fmla="*/ 45408 w 378060"/>
                  <a:gd name="connsiteY1" fmla="*/ 75468 h 119114"/>
                  <a:gd name="connsiteX2" fmla="*/ 102203 w 378060"/>
                  <a:gd name="connsiteY2" fmla="*/ 73712 h 119114"/>
                  <a:gd name="connsiteX3" fmla="*/ 199199 w 378060"/>
                  <a:gd name="connsiteY3" fmla="*/ 28141 h 119114"/>
                  <a:gd name="connsiteX4" fmla="*/ 279458 w 378060"/>
                  <a:gd name="connsiteY4" fmla="*/ 9427 h 119114"/>
                  <a:gd name="connsiteX5" fmla="*/ 343081 w 378060"/>
                  <a:gd name="connsiteY5" fmla="*/ 2518 h 119114"/>
                  <a:gd name="connsiteX6" fmla="*/ 378054 w 378060"/>
                  <a:gd name="connsiteY6" fmla="*/ 52034 h 119114"/>
                  <a:gd name="connsiteX7" fmla="*/ 340685 w 378060"/>
                  <a:gd name="connsiteY7" fmla="*/ 37370 h 119114"/>
                  <a:gd name="connsiteX8" fmla="*/ 289471 w 378060"/>
                  <a:gd name="connsiteY8" fmla="*/ 46186 h 119114"/>
                  <a:gd name="connsiteX9" fmla="*/ 210608 w 378060"/>
                  <a:gd name="connsiteY9" fmla="*/ 75984 h 119114"/>
                  <a:gd name="connsiteX10" fmla="*/ 116491 w 378060"/>
                  <a:gd name="connsiteY10" fmla="*/ 114193 h 119114"/>
                  <a:gd name="connsiteX11" fmla="*/ 68362 w 378060"/>
                  <a:gd name="connsiteY11" fmla="*/ 118872 h 119114"/>
                  <a:gd name="connsiteX12" fmla="*/ 18676 w 378060"/>
                  <a:gd name="connsiteY12" fmla="*/ 92116 h 119114"/>
                  <a:gd name="connsiteX13" fmla="*/ 1023 w 378060"/>
                  <a:gd name="connsiteY13" fmla="*/ 53110 h 119114"/>
                  <a:gd name="connsiteX0" fmla="*/ 1023 w 378074"/>
                  <a:gd name="connsiteY0" fmla="*/ 45921 h 111925"/>
                  <a:gd name="connsiteX1" fmla="*/ 45408 w 378074"/>
                  <a:gd name="connsiteY1" fmla="*/ 68279 h 111925"/>
                  <a:gd name="connsiteX2" fmla="*/ 102203 w 378074"/>
                  <a:gd name="connsiteY2" fmla="*/ 66523 h 111925"/>
                  <a:gd name="connsiteX3" fmla="*/ 199199 w 378074"/>
                  <a:gd name="connsiteY3" fmla="*/ 20952 h 111925"/>
                  <a:gd name="connsiteX4" fmla="*/ 279458 w 378074"/>
                  <a:gd name="connsiteY4" fmla="*/ 2238 h 111925"/>
                  <a:gd name="connsiteX5" fmla="*/ 335377 w 378074"/>
                  <a:gd name="connsiteY5" fmla="*/ 5102 h 111925"/>
                  <a:gd name="connsiteX6" fmla="*/ 378054 w 378074"/>
                  <a:gd name="connsiteY6" fmla="*/ 44845 h 111925"/>
                  <a:gd name="connsiteX7" fmla="*/ 340685 w 378074"/>
                  <a:gd name="connsiteY7" fmla="*/ 30181 h 111925"/>
                  <a:gd name="connsiteX8" fmla="*/ 289471 w 378074"/>
                  <a:gd name="connsiteY8" fmla="*/ 38997 h 111925"/>
                  <a:gd name="connsiteX9" fmla="*/ 210608 w 378074"/>
                  <a:gd name="connsiteY9" fmla="*/ 68795 h 111925"/>
                  <a:gd name="connsiteX10" fmla="*/ 116491 w 378074"/>
                  <a:gd name="connsiteY10" fmla="*/ 107004 h 111925"/>
                  <a:gd name="connsiteX11" fmla="*/ 68362 w 378074"/>
                  <a:gd name="connsiteY11" fmla="*/ 111683 h 111925"/>
                  <a:gd name="connsiteX12" fmla="*/ 18676 w 378074"/>
                  <a:gd name="connsiteY12" fmla="*/ 84927 h 111925"/>
                  <a:gd name="connsiteX13" fmla="*/ 1023 w 378074"/>
                  <a:gd name="connsiteY13" fmla="*/ 45921 h 111925"/>
                  <a:gd name="connsiteX0" fmla="*/ 1023 w 378134"/>
                  <a:gd name="connsiteY0" fmla="*/ 44983 h 110987"/>
                  <a:gd name="connsiteX1" fmla="*/ 45408 w 378134"/>
                  <a:gd name="connsiteY1" fmla="*/ 67341 h 110987"/>
                  <a:gd name="connsiteX2" fmla="*/ 102203 w 378134"/>
                  <a:gd name="connsiteY2" fmla="*/ 65585 h 110987"/>
                  <a:gd name="connsiteX3" fmla="*/ 199199 w 378134"/>
                  <a:gd name="connsiteY3" fmla="*/ 20014 h 110987"/>
                  <a:gd name="connsiteX4" fmla="*/ 279458 w 378134"/>
                  <a:gd name="connsiteY4" fmla="*/ 1300 h 110987"/>
                  <a:gd name="connsiteX5" fmla="*/ 329836 w 378134"/>
                  <a:gd name="connsiteY5" fmla="*/ 6306 h 110987"/>
                  <a:gd name="connsiteX6" fmla="*/ 378054 w 378134"/>
                  <a:gd name="connsiteY6" fmla="*/ 43907 h 110987"/>
                  <a:gd name="connsiteX7" fmla="*/ 340685 w 378134"/>
                  <a:gd name="connsiteY7" fmla="*/ 29243 h 110987"/>
                  <a:gd name="connsiteX8" fmla="*/ 289471 w 378134"/>
                  <a:gd name="connsiteY8" fmla="*/ 38059 h 110987"/>
                  <a:gd name="connsiteX9" fmla="*/ 210608 w 378134"/>
                  <a:gd name="connsiteY9" fmla="*/ 67857 h 110987"/>
                  <a:gd name="connsiteX10" fmla="*/ 116491 w 378134"/>
                  <a:gd name="connsiteY10" fmla="*/ 106066 h 110987"/>
                  <a:gd name="connsiteX11" fmla="*/ 68362 w 378134"/>
                  <a:gd name="connsiteY11" fmla="*/ 110745 h 110987"/>
                  <a:gd name="connsiteX12" fmla="*/ 18676 w 378134"/>
                  <a:gd name="connsiteY12" fmla="*/ 83989 h 110987"/>
                  <a:gd name="connsiteX13" fmla="*/ 1023 w 378134"/>
                  <a:gd name="connsiteY13" fmla="*/ 44983 h 110987"/>
                  <a:gd name="connsiteX0" fmla="*/ 1023 w 418224"/>
                  <a:gd name="connsiteY0" fmla="*/ 44566 h 110570"/>
                  <a:gd name="connsiteX1" fmla="*/ 45408 w 418224"/>
                  <a:gd name="connsiteY1" fmla="*/ 66924 h 110570"/>
                  <a:gd name="connsiteX2" fmla="*/ 102203 w 418224"/>
                  <a:gd name="connsiteY2" fmla="*/ 65168 h 110570"/>
                  <a:gd name="connsiteX3" fmla="*/ 199199 w 418224"/>
                  <a:gd name="connsiteY3" fmla="*/ 19597 h 110570"/>
                  <a:gd name="connsiteX4" fmla="*/ 279458 w 418224"/>
                  <a:gd name="connsiteY4" fmla="*/ 883 h 110570"/>
                  <a:gd name="connsiteX5" fmla="*/ 329836 w 418224"/>
                  <a:gd name="connsiteY5" fmla="*/ 5889 h 110570"/>
                  <a:gd name="connsiteX6" fmla="*/ 418190 w 418224"/>
                  <a:gd name="connsiteY6" fmla="*/ 30693 h 110570"/>
                  <a:gd name="connsiteX7" fmla="*/ 340685 w 418224"/>
                  <a:gd name="connsiteY7" fmla="*/ 28826 h 110570"/>
                  <a:gd name="connsiteX8" fmla="*/ 289471 w 418224"/>
                  <a:gd name="connsiteY8" fmla="*/ 37642 h 110570"/>
                  <a:gd name="connsiteX9" fmla="*/ 210608 w 418224"/>
                  <a:gd name="connsiteY9" fmla="*/ 67440 h 110570"/>
                  <a:gd name="connsiteX10" fmla="*/ 116491 w 418224"/>
                  <a:gd name="connsiteY10" fmla="*/ 105649 h 110570"/>
                  <a:gd name="connsiteX11" fmla="*/ 68362 w 418224"/>
                  <a:gd name="connsiteY11" fmla="*/ 110328 h 110570"/>
                  <a:gd name="connsiteX12" fmla="*/ 18676 w 418224"/>
                  <a:gd name="connsiteY12" fmla="*/ 83572 h 110570"/>
                  <a:gd name="connsiteX13" fmla="*/ 1023 w 418224"/>
                  <a:gd name="connsiteY13" fmla="*/ 44566 h 110570"/>
                  <a:gd name="connsiteX0" fmla="*/ 1023 w 418244"/>
                  <a:gd name="connsiteY0" fmla="*/ 44339 h 110343"/>
                  <a:gd name="connsiteX1" fmla="*/ 45408 w 418244"/>
                  <a:gd name="connsiteY1" fmla="*/ 66697 h 110343"/>
                  <a:gd name="connsiteX2" fmla="*/ 102203 w 418244"/>
                  <a:gd name="connsiteY2" fmla="*/ 64941 h 110343"/>
                  <a:gd name="connsiteX3" fmla="*/ 199199 w 418244"/>
                  <a:gd name="connsiteY3" fmla="*/ 19370 h 110343"/>
                  <a:gd name="connsiteX4" fmla="*/ 279458 w 418244"/>
                  <a:gd name="connsiteY4" fmla="*/ 656 h 110343"/>
                  <a:gd name="connsiteX5" fmla="*/ 327065 w 418244"/>
                  <a:gd name="connsiteY5" fmla="*/ 6733 h 110343"/>
                  <a:gd name="connsiteX6" fmla="*/ 418190 w 418244"/>
                  <a:gd name="connsiteY6" fmla="*/ 30466 h 110343"/>
                  <a:gd name="connsiteX7" fmla="*/ 340685 w 418244"/>
                  <a:gd name="connsiteY7" fmla="*/ 28599 h 110343"/>
                  <a:gd name="connsiteX8" fmla="*/ 289471 w 418244"/>
                  <a:gd name="connsiteY8" fmla="*/ 37415 h 110343"/>
                  <a:gd name="connsiteX9" fmla="*/ 210608 w 418244"/>
                  <a:gd name="connsiteY9" fmla="*/ 67213 h 110343"/>
                  <a:gd name="connsiteX10" fmla="*/ 116491 w 418244"/>
                  <a:gd name="connsiteY10" fmla="*/ 105422 h 110343"/>
                  <a:gd name="connsiteX11" fmla="*/ 68362 w 418244"/>
                  <a:gd name="connsiteY11" fmla="*/ 110101 h 110343"/>
                  <a:gd name="connsiteX12" fmla="*/ 18676 w 418244"/>
                  <a:gd name="connsiteY12" fmla="*/ 83345 h 110343"/>
                  <a:gd name="connsiteX13" fmla="*/ 1023 w 418244"/>
                  <a:gd name="connsiteY13" fmla="*/ 44339 h 110343"/>
                  <a:gd name="connsiteX0" fmla="*/ 1023 w 418244"/>
                  <a:gd name="connsiteY0" fmla="*/ 43861 h 109865"/>
                  <a:gd name="connsiteX1" fmla="*/ 45408 w 418244"/>
                  <a:gd name="connsiteY1" fmla="*/ 66219 h 109865"/>
                  <a:gd name="connsiteX2" fmla="*/ 102203 w 418244"/>
                  <a:gd name="connsiteY2" fmla="*/ 64463 h 109865"/>
                  <a:gd name="connsiteX3" fmla="*/ 199199 w 418244"/>
                  <a:gd name="connsiteY3" fmla="*/ 18892 h 109865"/>
                  <a:gd name="connsiteX4" fmla="*/ 278072 w 418244"/>
                  <a:gd name="connsiteY4" fmla="*/ 714 h 109865"/>
                  <a:gd name="connsiteX5" fmla="*/ 327065 w 418244"/>
                  <a:gd name="connsiteY5" fmla="*/ 6255 h 109865"/>
                  <a:gd name="connsiteX6" fmla="*/ 418190 w 418244"/>
                  <a:gd name="connsiteY6" fmla="*/ 29988 h 109865"/>
                  <a:gd name="connsiteX7" fmla="*/ 340685 w 418244"/>
                  <a:gd name="connsiteY7" fmla="*/ 28121 h 109865"/>
                  <a:gd name="connsiteX8" fmla="*/ 289471 w 418244"/>
                  <a:gd name="connsiteY8" fmla="*/ 36937 h 109865"/>
                  <a:gd name="connsiteX9" fmla="*/ 210608 w 418244"/>
                  <a:gd name="connsiteY9" fmla="*/ 66735 h 109865"/>
                  <a:gd name="connsiteX10" fmla="*/ 116491 w 418244"/>
                  <a:gd name="connsiteY10" fmla="*/ 104944 h 109865"/>
                  <a:gd name="connsiteX11" fmla="*/ 68362 w 418244"/>
                  <a:gd name="connsiteY11" fmla="*/ 109623 h 109865"/>
                  <a:gd name="connsiteX12" fmla="*/ 18676 w 418244"/>
                  <a:gd name="connsiteY12" fmla="*/ 82867 h 109865"/>
                  <a:gd name="connsiteX13" fmla="*/ 1023 w 418244"/>
                  <a:gd name="connsiteY13" fmla="*/ 43861 h 109865"/>
                  <a:gd name="connsiteX0" fmla="*/ 1023 w 418244"/>
                  <a:gd name="connsiteY0" fmla="*/ 43972 h 109976"/>
                  <a:gd name="connsiteX1" fmla="*/ 45408 w 418244"/>
                  <a:gd name="connsiteY1" fmla="*/ 66330 h 109976"/>
                  <a:gd name="connsiteX2" fmla="*/ 102203 w 418244"/>
                  <a:gd name="connsiteY2" fmla="*/ 64574 h 109976"/>
                  <a:gd name="connsiteX3" fmla="*/ 198490 w 418244"/>
                  <a:gd name="connsiteY3" fmla="*/ 20636 h 109976"/>
                  <a:gd name="connsiteX4" fmla="*/ 278072 w 418244"/>
                  <a:gd name="connsiteY4" fmla="*/ 825 h 109976"/>
                  <a:gd name="connsiteX5" fmla="*/ 327065 w 418244"/>
                  <a:gd name="connsiteY5" fmla="*/ 6366 h 109976"/>
                  <a:gd name="connsiteX6" fmla="*/ 418190 w 418244"/>
                  <a:gd name="connsiteY6" fmla="*/ 30099 h 109976"/>
                  <a:gd name="connsiteX7" fmla="*/ 340685 w 418244"/>
                  <a:gd name="connsiteY7" fmla="*/ 28232 h 109976"/>
                  <a:gd name="connsiteX8" fmla="*/ 289471 w 418244"/>
                  <a:gd name="connsiteY8" fmla="*/ 37048 h 109976"/>
                  <a:gd name="connsiteX9" fmla="*/ 210608 w 418244"/>
                  <a:gd name="connsiteY9" fmla="*/ 66846 h 109976"/>
                  <a:gd name="connsiteX10" fmla="*/ 116491 w 418244"/>
                  <a:gd name="connsiteY10" fmla="*/ 105055 h 109976"/>
                  <a:gd name="connsiteX11" fmla="*/ 68362 w 418244"/>
                  <a:gd name="connsiteY11" fmla="*/ 109734 h 109976"/>
                  <a:gd name="connsiteX12" fmla="*/ 18676 w 418244"/>
                  <a:gd name="connsiteY12" fmla="*/ 82978 h 109976"/>
                  <a:gd name="connsiteX13" fmla="*/ 1023 w 418244"/>
                  <a:gd name="connsiteY13" fmla="*/ 43972 h 109976"/>
                  <a:gd name="connsiteX0" fmla="*/ 1023 w 418270"/>
                  <a:gd name="connsiteY0" fmla="*/ 43972 h 109976"/>
                  <a:gd name="connsiteX1" fmla="*/ 45408 w 418270"/>
                  <a:gd name="connsiteY1" fmla="*/ 66330 h 109976"/>
                  <a:gd name="connsiteX2" fmla="*/ 102203 w 418270"/>
                  <a:gd name="connsiteY2" fmla="*/ 64574 h 109976"/>
                  <a:gd name="connsiteX3" fmla="*/ 198490 w 418270"/>
                  <a:gd name="connsiteY3" fmla="*/ 20636 h 109976"/>
                  <a:gd name="connsiteX4" fmla="*/ 278072 w 418270"/>
                  <a:gd name="connsiteY4" fmla="*/ 825 h 109976"/>
                  <a:gd name="connsiteX5" fmla="*/ 327065 w 418270"/>
                  <a:gd name="connsiteY5" fmla="*/ 6366 h 109976"/>
                  <a:gd name="connsiteX6" fmla="*/ 418190 w 418270"/>
                  <a:gd name="connsiteY6" fmla="*/ 30099 h 109976"/>
                  <a:gd name="connsiteX7" fmla="*/ 343455 w 418270"/>
                  <a:gd name="connsiteY7" fmla="*/ 27161 h 109976"/>
                  <a:gd name="connsiteX8" fmla="*/ 289471 w 418270"/>
                  <a:gd name="connsiteY8" fmla="*/ 37048 h 109976"/>
                  <a:gd name="connsiteX9" fmla="*/ 210608 w 418270"/>
                  <a:gd name="connsiteY9" fmla="*/ 66846 h 109976"/>
                  <a:gd name="connsiteX10" fmla="*/ 116491 w 418270"/>
                  <a:gd name="connsiteY10" fmla="*/ 105055 h 109976"/>
                  <a:gd name="connsiteX11" fmla="*/ 68362 w 418270"/>
                  <a:gd name="connsiteY11" fmla="*/ 109734 h 109976"/>
                  <a:gd name="connsiteX12" fmla="*/ 18676 w 418270"/>
                  <a:gd name="connsiteY12" fmla="*/ 82978 h 109976"/>
                  <a:gd name="connsiteX13" fmla="*/ 1023 w 418270"/>
                  <a:gd name="connsiteY13" fmla="*/ 43972 h 109976"/>
                  <a:gd name="connsiteX0" fmla="*/ 1023 w 418270"/>
                  <a:gd name="connsiteY0" fmla="*/ 42612 h 108616"/>
                  <a:gd name="connsiteX1" fmla="*/ 45408 w 418270"/>
                  <a:gd name="connsiteY1" fmla="*/ 64970 h 108616"/>
                  <a:gd name="connsiteX2" fmla="*/ 102203 w 418270"/>
                  <a:gd name="connsiteY2" fmla="*/ 63214 h 108616"/>
                  <a:gd name="connsiteX3" fmla="*/ 198490 w 418270"/>
                  <a:gd name="connsiteY3" fmla="*/ 19276 h 108616"/>
                  <a:gd name="connsiteX4" fmla="*/ 273916 w 418270"/>
                  <a:gd name="connsiteY4" fmla="*/ 1071 h 108616"/>
                  <a:gd name="connsiteX5" fmla="*/ 327065 w 418270"/>
                  <a:gd name="connsiteY5" fmla="*/ 5006 h 108616"/>
                  <a:gd name="connsiteX6" fmla="*/ 418190 w 418270"/>
                  <a:gd name="connsiteY6" fmla="*/ 28739 h 108616"/>
                  <a:gd name="connsiteX7" fmla="*/ 343455 w 418270"/>
                  <a:gd name="connsiteY7" fmla="*/ 25801 h 108616"/>
                  <a:gd name="connsiteX8" fmla="*/ 289471 w 418270"/>
                  <a:gd name="connsiteY8" fmla="*/ 35688 h 108616"/>
                  <a:gd name="connsiteX9" fmla="*/ 210608 w 418270"/>
                  <a:gd name="connsiteY9" fmla="*/ 65486 h 108616"/>
                  <a:gd name="connsiteX10" fmla="*/ 116491 w 418270"/>
                  <a:gd name="connsiteY10" fmla="*/ 103695 h 108616"/>
                  <a:gd name="connsiteX11" fmla="*/ 68362 w 418270"/>
                  <a:gd name="connsiteY11" fmla="*/ 108374 h 108616"/>
                  <a:gd name="connsiteX12" fmla="*/ 18676 w 418270"/>
                  <a:gd name="connsiteY12" fmla="*/ 81618 h 108616"/>
                  <a:gd name="connsiteX13" fmla="*/ 1023 w 418270"/>
                  <a:gd name="connsiteY13" fmla="*/ 42612 h 108616"/>
                  <a:gd name="connsiteX0" fmla="*/ 1023 w 418264"/>
                  <a:gd name="connsiteY0" fmla="*/ 42330 h 108334"/>
                  <a:gd name="connsiteX1" fmla="*/ 45408 w 418264"/>
                  <a:gd name="connsiteY1" fmla="*/ 64688 h 108334"/>
                  <a:gd name="connsiteX2" fmla="*/ 102203 w 418264"/>
                  <a:gd name="connsiteY2" fmla="*/ 62932 h 108334"/>
                  <a:gd name="connsiteX3" fmla="*/ 198490 w 418264"/>
                  <a:gd name="connsiteY3" fmla="*/ 18994 h 108334"/>
                  <a:gd name="connsiteX4" fmla="*/ 273916 w 418264"/>
                  <a:gd name="connsiteY4" fmla="*/ 789 h 108334"/>
                  <a:gd name="connsiteX5" fmla="*/ 327741 w 418264"/>
                  <a:gd name="connsiteY5" fmla="*/ 5822 h 108334"/>
                  <a:gd name="connsiteX6" fmla="*/ 418190 w 418264"/>
                  <a:gd name="connsiteY6" fmla="*/ 28457 h 108334"/>
                  <a:gd name="connsiteX7" fmla="*/ 343455 w 418264"/>
                  <a:gd name="connsiteY7" fmla="*/ 25519 h 108334"/>
                  <a:gd name="connsiteX8" fmla="*/ 289471 w 418264"/>
                  <a:gd name="connsiteY8" fmla="*/ 35406 h 108334"/>
                  <a:gd name="connsiteX9" fmla="*/ 210608 w 418264"/>
                  <a:gd name="connsiteY9" fmla="*/ 65204 h 108334"/>
                  <a:gd name="connsiteX10" fmla="*/ 116491 w 418264"/>
                  <a:gd name="connsiteY10" fmla="*/ 103413 h 108334"/>
                  <a:gd name="connsiteX11" fmla="*/ 68362 w 418264"/>
                  <a:gd name="connsiteY11" fmla="*/ 108092 h 108334"/>
                  <a:gd name="connsiteX12" fmla="*/ 18676 w 418264"/>
                  <a:gd name="connsiteY12" fmla="*/ 81336 h 108334"/>
                  <a:gd name="connsiteX13" fmla="*/ 1023 w 418264"/>
                  <a:gd name="connsiteY13" fmla="*/ 42330 h 108334"/>
                  <a:gd name="connsiteX0" fmla="*/ 1067 w 418308"/>
                  <a:gd name="connsiteY0" fmla="*/ 42330 h 107397"/>
                  <a:gd name="connsiteX1" fmla="*/ 45452 w 418308"/>
                  <a:gd name="connsiteY1" fmla="*/ 64688 h 107397"/>
                  <a:gd name="connsiteX2" fmla="*/ 102247 w 418308"/>
                  <a:gd name="connsiteY2" fmla="*/ 62932 h 107397"/>
                  <a:gd name="connsiteX3" fmla="*/ 198534 w 418308"/>
                  <a:gd name="connsiteY3" fmla="*/ 18994 h 107397"/>
                  <a:gd name="connsiteX4" fmla="*/ 273960 w 418308"/>
                  <a:gd name="connsiteY4" fmla="*/ 789 h 107397"/>
                  <a:gd name="connsiteX5" fmla="*/ 327785 w 418308"/>
                  <a:gd name="connsiteY5" fmla="*/ 5822 h 107397"/>
                  <a:gd name="connsiteX6" fmla="*/ 418234 w 418308"/>
                  <a:gd name="connsiteY6" fmla="*/ 28457 h 107397"/>
                  <a:gd name="connsiteX7" fmla="*/ 343499 w 418308"/>
                  <a:gd name="connsiteY7" fmla="*/ 25519 h 107397"/>
                  <a:gd name="connsiteX8" fmla="*/ 289515 w 418308"/>
                  <a:gd name="connsiteY8" fmla="*/ 35406 h 107397"/>
                  <a:gd name="connsiteX9" fmla="*/ 210652 w 418308"/>
                  <a:gd name="connsiteY9" fmla="*/ 65204 h 107397"/>
                  <a:gd name="connsiteX10" fmla="*/ 116535 w 418308"/>
                  <a:gd name="connsiteY10" fmla="*/ 103413 h 107397"/>
                  <a:gd name="connsiteX11" fmla="*/ 72561 w 418308"/>
                  <a:gd name="connsiteY11" fmla="*/ 106485 h 107397"/>
                  <a:gd name="connsiteX12" fmla="*/ 18720 w 418308"/>
                  <a:gd name="connsiteY12" fmla="*/ 81336 h 107397"/>
                  <a:gd name="connsiteX13" fmla="*/ 1067 w 418308"/>
                  <a:gd name="connsiteY13" fmla="*/ 42330 h 107397"/>
                  <a:gd name="connsiteX0" fmla="*/ 1114 w 418355"/>
                  <a:gd name="connsiteY0" fmla="*/ 42330 h 110347"/>
                  <a:gd name="connsiteX1" fmla="*/ 45499 w 418355"/>
                  <a:gd name="connsiteY1" fmla="*/ 64688 h 110347"/>
                  <a:gd name="connsiteX2" fmla="*/ 102294 w 418355"/>
                  <a:gd name="connsiteY2" fmla="*/ 62932 h 110347"/>
                  <a:gd name="connsiteX3" fmla="*/ 198581 w 418355"/>
                  <a:gd name="connsiteY3" fmla="*/ 18994 h 110347"/>
                  <a:gd name="connsiteX4" fmla="*/ 274007 w 418355"/>
                  <a:gd name="connsiteY4" fmla="*/ 789 h 110347"/>
                  <a:gd name="connsiteX5" fmla="*/ 327832 w 418355"/>
                  <a:gd name="connsiteY5" fmla="*/ 5822 h 110347"/>
                  <a:gd name="connsiteX6" fmla="*/ 418281 w 418355"/>
                  <a:gd name="connsiteY6" fmla="*/ 28457 h 110347"/>
                  <a:gd name="connsiteX7" fmla="*/ 343546 w 418355"/>
                  <a:gd name="connsiteY7" fmla="*/ 25519 h 110347"/>
                  <a:gd name="connsiteX8" fmla="*/ 289562 w 418355"/>
                  <a:gd name="connsiteY8" fmla="*/ 35406 h 110347"/>
                  <a:gd name="connsiteX9" fmla="*/ 210699 w 418355"/>
                  <a:gd name="connsiteY9" fmla="*/ 65204 h 110347"/>
                  <a:gd name="connsiteX10" fmla="*/ 116582 w 418355"/>
                  <a:gd name="connsiteY10" fmla="*/ 103413 h 110347"/>
                  <a:gd name="connsiteX11" fmla="*/ 76696 w 418355"/>
                  <a:gd name="connsiteY11" fmla="*/ 110341 h 110347"/>
                  <a:gd name="connsiteX12" fmla="*/ 18767 w 418355"/>
                  <a:gd name="connsiteY12" fmla="*/ 81336 h 110347"/>
                  <a:gd name="connsiteX13" fmla="*/ 1114 w 418355"/>
                  <a:gd name="connsiteY13" fmla="*/ 42330 h 110347"/>
                  <a:gd name="connsiteX0" fmla="*/ 957 w 420969"/>
                  <a:gd name="connsiteY0" fmla="*/ 43401 h 110347"/>
                  <a:gd name="connsiteX1" fmla="*/ 48113 w 420969"/>
                  <a:gd name="connsiteY1" fmla="*/ 64688 h 110347"/>
                  <a:gd name="connsiteX2" fmla="*/ 104908 w 420969"/>
                  <a:gd name="connsiteY2" fmla="*/ 62932 h 110347"/>
                  <a:gd name="connsiteX3" fmla="*/ 201195 w 420969"/>
                  <a:gd name="connsiteY3" fmla="*/ 18994 h 110347"/>
                  <a:gd name="connsiteX4" fmla="*/ 276621 w 420969"/>
                  <a:gd name="connsiteY4" fmla="*/ 789 h 110347"/>
                  <a:gd name="connsiteX5" fmla="*/ 330446 w 420969"/>
                  <a:gd name="connsiteY5" fmla="*/ 5822 h 110347"/>
                  <a:gd name="connsiteX6" fmla="*/ 420895 w 420969"/>
                  <a:gd name="connsiteY6" fmla="*/ 28457 h 110347"/>
                  <a:gd name="connsiteX7" fmla="*/ 346160 w 420969"/>
                  <a:gd name="connsiteY7" fmla="*/ 25519 h 110347"/>
                  <a:gd name="connsiteX8" fmla="*/ 292176 w 420969"/>
                  <a:gd name="connsiteY8" fmla="*/ 35406 h 110347"/>
                  <a:gd name="connsiteX9" fmla="*/ 213313 w 420969"/>
                  <a:gd name="connsiteY9" fmla="*/ 65204 h 110347"/>
                  <a:gd name="connsiteX10" fmla="*/ 119196 w 420969"/>
                  <a:gd name="connsiteY10" fmla="*/ 103413 h 110347"/>
                  <a:gd name="connsiteX11" fmla="*/ 79310 w 420969"/>
                  <a:gd name="connsiteY11" fmla="*/ 110341 h 110347"/>
                  <a:gd name="connsiteX12" fmla="*/ 21381 w 420969"/>
                  <a:gd name="connsiteY12" fmla="*/ 81336 h 110347"/>
                  <a:gd name="connsiteX13" fmla="*/ 957 w 420969"/>
                  <a:gd name="connsiteY13" fmla="*/ 43401 h 110347"/>
                  <a:gd name="connsiteX0" fmla="*/ 957 w 421956"/>
                  <a:gd name="connsiteY0" fmla="*/ 43401 h 110347"/>
                  <a:gd name="connsiteX1" fmla="*/ 48113 w 421956"/>
                  <a:gd name="connsiteY1" fmla="*/ 64688 h 110347"/>
                  <a:gd name="connsiteX2" fmla="*/ 104908 w 421956"/>
                  <a:gd name="connsiteY2" fmla="*/ 62932 h 110347"/>
                  <a:gd name="connsiteX3" fmla="*/ 201195 w 421956"/>
                  <a:gd name="connsiteY3" fmla="*/ 18994 h 110347"/>
                  <a:gd name="connsiteX4" fmla="*/ 276621 w 421956"/>
                  <a:gd name="connsiteY4" fmla="*/ 789 h 110347"/>
                  <a:gd name="connsiteX5" fmla="*/ 330446 w 421956"/>
                  <a:gd name="connsiteY5" fmla="*/ 5822 h 110347"/>
                  <a:gd name="connsiteX6" fmla="*/ 420895 w 421956"/>
                  <a:gd name="connsiteY6" fmla="*/ 28457 h 110347"/>
                  <a:gd name="connsiteX7" fmla="*/ 377885 w 421956"/>
                  <a:gd name="connsiteY7" fmla="*/ 26103 h 110347"/>
                  <a:gd name="connsiteX8" fmla="*/ 346160 w 421956"/>
                  <a:gd name="connsiteY8" fmla="*/ 25519 h 110347"/>
                  <a:gd name="connsiteX9" fmla="*/ 292176 w 421956"/>
                  <a:gd name="connsiteY9" fmla="*/ 35406 h 110347"/>
                  <a:gd name="connsiteX10" fmla="*/ 213313 w 421956"/>
                  <a:gd name="connsiteY10" fmla="*/ 65204 h 110347"/>
                  <a:gd name="connsiteX11" fmla="*/ 119196 w 421956"/>
                  <a:gd name="connsiteY11" fmla="*/ 103413 h 110347"/>
                  <a:gd name="connsiteX12" fmla="*/ 79310 w 421956"/>
                  <a:gd name="connsiteY12" fmla="*/ 110341 h 110347"/>
                  <a:gd name="connsiteX13" fmla="*/ 21381 w 421956"/>
                  <a:gd name="connsiteY13" fmla="*/ 81336 h 110347"/>
                  <a:gd name="connsiteX14" fmla="*/ 957 w 421956"/>
                  <a:gd name="connsiteY14" fmla="*/ 43401 h 110347"/>
                  <a:gd name="connsiteX0" fmla="*/ 957 w 420959"/>
                  <a:gd name="connsiteY0" fmla="*/ 43136 h 110082"/>
                  <a:gd name="connsiteX1" fmla="*/ 48113 w 420959"/>
                  <a:gd name="connsiteY1" fmla="*/ 64423 h 110082"/>
                  <a:gd name="connsiteX2" fmla="*/ 104908 w 420959"/>
                  <a:gd name="connsiteY2" fmla="*/ 62667 h 110082"/>
                  <a:gd name="connsiteX3" fmla="*/ 201195 w 420959"/>
                  <a:gd name="connsiteY3" fmla="*/ 18729 h 110082"/>
                  <a:gd name="connsiteX4" fmla="*/ 276621 w 420959"/>
                  <a:gd name="connsiteY4" fmla="*/ 524 h 110082"/>
                  <a:gd name="connsiteX5" fmla="*/ 330446 w 420959"/>
                  <a:gd name="connsiteY5" fmla="*/ 5557 h 110082"/>
                  <a:gd name="connsiteX6" fmla="*/ 367718 w 420959"/>
                  <a:gd name="connsiteY6" fmla="*/ 12101 h 110082"/>
                  <a:gd name="connsiteX7" fmla="*/ 420895 w 420959"/>
                  <a:gd name="connsiteY7" fmla="*/ 28192 h 110082"/>
                  <a:gd name="connsiteX8" fmla="*/ 377885 w 420959"/>
                  <a:gd name="connsiteY8" fmla="*/ 25838 h 110082"/>
                  <a:gd name="connsiteX9" fmla="*/ 346160 w 420959"/>
                  <a:gd name="connsiteY9" fmla="*/ 25254 h 110082"/>
                  <a:gd name="connsiteX10" fmla="*/ 292176 w 420959"/>
                  <a:gd name="connsiteY10" fmla="*/ 35141 h 110082"/>
                  <a:gd name="connsiteX11" fmla="*/ 213313 w 420959"/>
                  <a:gd name="connsiteY11" fmla="*/ 64939 h 110082"/>
                  <a:gd name="connsiteX12" fmla="*/ 119196 w 420959"/>
                  <a:gd name="connsiteY12" fmla="*/ 103148 h 110082"/>
                  <a:gd name="connsiteX13" fmla="*/ 79310 w 420959"/>
                  <a:gd name="connsiteY13" fmla="*/ 110076 h 110082"/>
                  <a:gd name="connsiteX14" fmla="*/ 21381 w 420959"/>
                  <a:gd name="connsiteY14" fmla="*/ 81071 h 110082"/>
                  <a:gd name="connsiteX15" fmla="*/ 957 w 420959"/>
                  <a:gd name="connsiteY15" fmla="*/ 43136 h 11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0959" h="110082">
                    <a:moveTo>
                      <a:pt x="957" y="43136"/>
                    </a:moveTo>
                    <a:cubicBezTo>
                      <a:pt x="5412" y="40361"/>
                      <a:pt x="33826" y="62042"/>
                      <a:pt x="48113" y="64423"/>
                    </a:cubicBezTo>
                    <a:cubicBezTo>
                      <a:pt x="62400" y="66804"/>
                      <a:pt x="79394" y="70283"/>
                      <a:pt x="104908" y="62667"/>
                    </a:cubicBezTo>
                    <a:cubicBezTo>
                      <a:pt x="130422" y="55051"/>
                      <a:pt x="172576" y="29086"/>
                      <a:pt x="201195" y="18729"/>
                    </a:cubicBezTo>
                    <a:cubicBezTo>
                      <a:pt x="229814" y="8372"/>
                      <a:pt x="255079" y="2719"/>
                      <a:pt x="276621" y="524"/>
                    </a:cubicBezTo>
                    <a:cubicBezTo>
                      <a:pt x="298163" y="-1671"/>
                      <a:pt x="315263" y="3628"/>
                      <a:pt x="330446" y="5557"/>
                    </a:cubicBezTo>
                    <a:cubicBezTo>
                      <a:pt x="345629" y="7486"/>
                      <a:pt x="352643" y="8329"/>
                      <a:pt x="367718" y="12101"/>
                    </a:cubicBezTo>
                    <a:cubicBezTo>
                      <a:pt x="382793" y="15874"/>
                      <a:pt x="419201" y="25903"/>
                      <a:pt x="420895" y="28192"/>
                    </a:cubicBezTo>
                    <a:cubicBezTo>
                      <a:pt x="422589" y="30481"/>
                      <a:pt x="390341" y="26328"/>
                      <a:pt x="377885" y="25838"/>
                    </a:cubicBezTo>
                    <a:cubicBezTo>
                      <a:pt x="365429" y="25348"/>
                      <a:pt x="360783" y="24253"/>
                      <a:pt x="346160" y="25254"/>
                    </a:cubicBezTo>
                    <a:cubicBezTo>
                      <a:pt x="331537" y="26256"/>
                      <a:pt x="314317" y="28527"/>
                      <a:pt x="292176" y="35141"/>
                    </a:cubicBezTo>
                    <a:cubicBezTo>
                      <a:pt x="270035" y="41755"/>
                      <a:pt x="242143" y="53605"/>
                      <a:pt x="213313" y="64939"/>
                    </a:cubicBezTo>
                    <a:cubicBezTo>
                      <a:pt x="184483" y="76273"/>
                      <a:pt x="141530" y="95625"/>
                      <a:pt x="119196" y="103148"/>
                    </a:cubicBezTo>
                    <a:cubicBezTo>
                      <a:pt x="96862" y="110671"/>
                      <a:pt x="104313" y="109679"/>
                      <a:pt x="79310" y="110076"/>
                    </a:cubicBezTo>
                    <a:cubicBezTo>
                      <a:pt x="54307" y="110473"/>
                      <a:pt x="34440" y="92228"/>
                      <a:pt x="21381" y="81071"/>
                    </a:cubicBezTo>
                    <a:cubicBezTo>
                      <a:pt x="8322" y="69914"/>
                      <a:pt x="-3498" y="45911"/>
                      <a:pt x="957" y="4313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6C60B4">
                      <a:shade val="30000"/>
                      <a:satMod val="115000"/>
                    </a:srgbClr>
                  </a:gs>
                  <a:gs pos="50000">
                    <a:srgbClr val="6C60B4">
                      <a:shade val="67500"/>
                      <a:satMod val="115000"/>
                    </a:srgbClr>
                  </a:gs>
                  <a:gs pos="100000">
                    <a:srgbClr val="C5B8E6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7" name="圆角矩形 1546"/>
              <p:cNvSpPr/>
              <p:nvPr/>
            </p:nvSpPr>
            <p:spPr>
              <a:xfrm rot="12780000">
                <a:off x="2866471" y="4953020"/>
                <a:ext cx="900000" cy="64800"/>
              </a:xfrm>
              <a:prstGeom prst="roundRect">
                <a:avLst/>
              </a:prstGeom>
              <a:solidFill>
                <a:srgbClr val="BCCAE6"/>
              </a:solidFill>
              <a:ln>
                <a:solidFill>
                  <a:srgbClr val="88A4D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48" name="组合 1547"/>
            <p:cNvGrpSpPr>
              <a:grpSpLocks noChangeAspect="1"/>
            </p:cNvGrpSpPr>
            <p:nvPr/>
          </p:nvGrpSpPr>
          <p:grpSpPr>
            <a:xfrm rot="5400000">
              <a:off x="8716569" y="3410054"/>
              <a:ext cx="780740" cy="879176"/>
              <a:chOff x="3204854" y="133574"/>
              <a:chExt cx="5817226" cy="6550690"/>
            </a:xfrm>
          </p:grpSpPr>
          <p:sp>
            <p:nvSpPr>
              <p:cNvPr id="1549" name="任意多边形 1548"/>
              <p:cNvSpPr/>
              <p:nvPr/>
            </p:nvSpPr>
            <p:spPr>
              <a:xfrm>
                <a:off x="3521468" y="812185"/>
                <a:ext cx="5409311" cy="5837646"/>
              </a:xfrm>
              <a:custGeom>
                <a:avLst/>
                <a:gdLst>
                  <a:gd name="connsiteX0" fmla="*/ 4919297 w 5409311"/>
                  <a:gd name="connsiteY0" fmla="*/ 0 h 5837646"/>
                  <a:gd name="connsiteX1" fmla="*/ 4923042 w 5409311"/>
                  <a:gd name="connsiteY1" fmla="*/ 2996 h 5837646"/>
                  <a:gd name="connsiteX2" fmla="*/ 5046801 w 5409311"/>
                  <a:gd name="connsiteY2" fmla="*/ 144548 h 5837646"/>
                  <a:gd name="connsiteX3" fmla="*/ 5190734 w 5409311"/>
                  <a:gd name="connsiteY3" fmla="*/ 525548 h 5837646"/>
                  <a:gd name="connsiteX4" fmla="*/ 5251059 w 5409311"/>
                  <a:gd name="connsiteY4" fmla="*/ 909194 h 5837646"/>
                  <a:gd name="connsiteX5" fmla="*/ 5266934 w 5409311"/>
                  <a:gd name="connsiteY5" fmla="*/ 1253682 h 5837646"/>
                  <a:gd name="connsiteX6" fmla="*/ 5393934 w 5409311"/>
                  <a:gd name="connsiteY6" fmla="*/ 1804015 h 5837646"/>
                  <a:gd name="connsiteX7" fmla="*/ 5385467 w 5409311"/>
                  <a:gd name="connsiteY7" fmla="*/ 2286615 h 5837646"/>
                  <a:gd name="connsiteX8" fmla="*/ 5199201 w 5409311"/>
                  <a:gd name="connsiteY8" fmla="*/ 2726882 h 5837646"/>
                  <a:gd name="connsiteX9" fmla="*/ 5131467 w 5409311"/>
                  <a:gd name="connsiteY9" fmla="*/ 2913148 h 5837646"/>
                  <a:gd name="connsiteX10" fmla="*/ 5123001 w 5409311"/>
                  <a:gd name="connsiteY10" fmla="*/ 3294148 h 5837646"/>
                  <a:gd name="connsiteX11" fmla="*/ 5052621 w 5409311"/>
                  <a:gd name="connsiteY11" fmla="*/ 3681498 h 5837646"/>
                  <a:gd name="connsiteX12" fmla="*/ 4809734 w 5409311"/>
                  <a:gd name="connsiteY12" fmla="*/ 4056148 h 5837646"/>
                  <a:gd name="connsiteX13" fmla="*/ 4682734 w 5409311"/>
                  <a:gd name="connsiteY13" fmla="*/ 4420215 h 5837646"/>
                  <a:gd name="connsiteX14" fmla="*/ 4513401 w 5409311"/>
                  <a:gd name="connsiteY14" fmla="*/ 4877415 h 5837646"/>
                  <a:gd name="connsiteX15" fmla="*/ 4274217 w 5409311"/>
                  <a:gd name="connsiteY15" fmla="*/ 5139882 h 5837646"/>
                  <a:gd name="connsiteX16" fmla="*/ 3949838 w 5409311"/>
                  <a:gd name="connsiteY16" fmla="*/ 5298102 h 5837646"/>
                  <a:gd name="connsiteX17" fmla="*/ 3590534 w 5409311"/>
                  <a:gd name="connsiteY17" fmla="*/ 5402348 h 5837646"/>
                  <a:gd name="connsiteX18" fmla="*/ 3006334 w 5409311"/>
                  <a:gd name="connsiteY18" fmla="*/ 5664815 h 5837646"/>
                  <a:gd name="connsiteX19" fmla="*/ 2413667 w 5409311"/>
                  <a:gd name="connsiteY19" fmla="*/ 5825682 h 5837646"/>
                  <a:gd name="connsiteX20" fmla="*/ 1821001 w 5409311"/>
                  <a:gd name="connsiteY20" fmla="*/ 5800282 h 5837646"/>
                  <a:gd name="connsiteX21" fmla="*/ 1389201 w 5409311"/>
                  <a:gd name="connsiteY21" fmla="*/ 5597082 h 5837646"/>
                  <a:gd name="connsiteX22" fmla="*/ 1042067 w 5409311"/>
                  <a:gd name="connsiteY22" fmla="*/ 5419282 h 5837646"/>
                  <a:gd name="connsiteX23" fmla="*/ 446755 w 5409311"/>
                  <a:gd name="connsiteY23" fmla="*/ 5292282 h 5837646"/>
                  <a:gd name="connsiteX24" fmla="*/ 152009 w 5409311"/>
                  <a:gd name="connsiteY24" fmla="*/ 5082202 h 5837646"/>
                  <a:gd name="connsiteX25" fmla="*/ 0 w 5409311"/>
                  <a:gd name="connsiteY25" fmla="*/ 4730466 h 5837646"/>
                  <a:gd name="connsiteX26" fmla="*/ 1682 w 5409311"/>
                  <a:gd name="connsiteY26" fmla="*/ 4693684 h 5837646"/>
                  <a:gd name="connsiteX27" fmla="*/ 34274 w 5409311"/>
                  <a:gd name="connsiteY27" fmla="*/ 4756855 h 5837646"/>
                  <a:gd name="connsiteX28" fmla="*/ 95460 w 5409311"/>
                  <a:gd name="connsiteY28" fmla="*/ 4836806 h 5837646"/>
                  <a:gd name="connsiteX29" fmla="*/ 447027 w 5409311"/>
                  <a:gd name="connsiteY29" fmla="*/ 4993112 h 5837646"/>
                  <a:gd name="connsiteX30" fmla="*/ 950709 w 5409311"/>
                  <a:gd name="connsiteY30" fmla="*/ 5013019 h 5837646"/>
                  <a:gd name="connsiteX31" fmla="*/ 1290276 w 5409311"/>
                  <a:gd name="connsiteY31" fmla="*/ 5079028 h 5837646"/>
                  <a:gd name="connsiteX32" fmla="*/ 1517256 w 5409311"/>
                  <a:gd name="connsiteY32" fmla="*/ 5174278 h 5837646"/>
                  <a:gd name="connsiteX33" fmla="*/ 1836438 w 5409311"/>
                  <a:gd name="connsiteY33" fmla="*/ 5239237 h 5837646"/>
                  <a:gd name="connsiteX34" fmla="*/ 2308878 w 5409311"/>
                  <a:gd name="connsiteY34" fmla="*/ 5142178 h 5837646"/>
                  <a:gd name="connsiteX35" fmla="*/ 2890476 w 5409311"/>
                  <a:gd name="connsiteY35" fmla="*/ 4902053 h 5837646"/>
                  <a:gd name="connsiteX36" fmla="*/ 3523412 w 5409311"/>
                  <a:gd name="connsiteY36" fmla="*/ 4788800 h 5837646"/>
                  <a:gd name="connsiteX37" fmla="*/ 4022807 w 5409311"/>
                  <a:gd name="connsiteY37" fmla="*/ 4439233 h 5837646"/>
                  <a:gd name="connsiteX38" fmla="*/ 4287126 w 5409311"/>
                  <a:gd name="connsiteY38" fmla="*/ 3937171 h 5837646"/>
                  <a:gd name="connsiteX39" fmla="*/ 4640979 w 5409311"/>
                  <a:gd name="connsiteY39" fmla="*/ 3508641 h 5837646"/>
                  <a:gd name="connsiteX40" fmla="*/ 4762233 w 5409311"/>
                  <a:gd name="connsiteY40" fmla="*/ 3204317 h 5837646"/>
                  <a:gd name="connsiteX41" fmla="*/ 4844148 w 5409311"/>
                  <a:gd name="connsiteY41" fmla="*/ 2746736 h 5837646"/>
                  <a:gd name="connsiteX42" fmla="*/ 5080273 w 5409311"/>
                  <a:gd name="connsiteY42" fmla="*/ 2303157 h 5837646"/>
                  <a:gd name="connsiteX43" fmla="*/ 5155425 w 5409311"/>
                  <a:gd name="connsiteY43" fmla="*/ 1925014 h 5837646"/>
                  <a:gd name="connsiteX44" fmla="*/ 5126374 w 5409311"/>
                  <a:gd name="connsiteY44" fmla="*/ 1492103 h 5837646"/>
                  <a:gd name="connsiteX45" fmla="*/ 5064367 w 5409311"/>
                  <a:gd name="connsiteY45" fmla="*/ 936700 h 5837646"/>
                  <a:gd name="connsiteX46" fmla="*/ 5054460 w 5409311"/>
                  <a:gd name="connsiteY46" fmla="*/ 506170 h 5837646"/>
                  <a:gd name="connsiteX47" fmla="*/ 4977307 w 5409311"/>
                  <a:gd name="connsiteY47" fmla="*/ 123647 h 5837646"/>
                  <a:gd name="connsiteX48" fmla="*/ 4949421 w 5409311"/>
                  <a:gd name="connsiteY48" fmla="*/ 55476 h 5837646"/>
                  <a:gd name="connsiteX49" fmla="*/ 4919297 w 5409311"/>
                  <a:gd name="connsiteY49" fmla="*/ 0 h 583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5409311" h="5837646">
                    <a:moveTo>
                      <a:pt x="4919297" y="0"/>
                    </a:moveTo>
                    <a:lnTo>
                      <a:pt x="4923042" y="2996"/>
                    </a:lnTo>
                    <a:cubicBezTo>
                      <a:pt x="4968837" y="44006"/>
                      <a:pt x="5013728" y="93395"/>
                      <a:pt x="5046801" y="144548"/>
                    </a:cubicBezTo>
                    <a:cubicBezTo>
                      <a:pt x="5112947" y="246854"/>
                      <a:pt x="5156691" y="398107"/>
                      <a:pt x="5190734" y="525548"/>
                    </a:cubicBezTo>
                    <a:cubicBezTo>
                      <a:pt x="5224777" y="652989"/>
                      <a:pt x="5238359" y="787838"/>
                      <a:pt x="5251059" y="909194"/>
                    </a:cubicBezTo>
                    <a:cubicBezTo>
                      <a:pt x="5263759" y="1030550"/>
                      <a:pt x="5243121" y="1104545"/>
                      <a:pt x="5266934" y="1253682"/>
                    </a:cubicBezTo>
                    <a:cubicBezTo>
                      <a:pt x="5290747" y="1402819"/>
                      <a:pt x="5374179" y="1631860"/>
                      <a:pt x="5393934" y="1804015"/>
                    </a:cubicBezTo>
                    <a:cubicBezTo>
                      <a:pt x="5413689" y="1976170"/>
                      <a:pt x="5417923" y="2132804"/>
                      <a:pt x="5385467" y="2286615"/>
                    </a:cubicBezTo>
                    <a:cubicBezTo>
                      <a:pt x="5353012" y="2440426"/>
                      <a:pt x="5241534" y="2622460"/>
                      <a:pt x="5199201" y="2726882"/>
                    </a:cubicBezTo>
                    <a:cubicBezTo>
                      <a:pt x="5156868" y="2831304"/>
                      <a:pt x="5144167" y="2818604"/>
                      <a:pt x="5131467" y="2913148"/>
                    </a:cubicBezTo>
                    <a:cubicBezTo>
                      <a:pt x="5118767" y="3007692"/>
                      <a:pt x="5136142" y="3166090"/>
                      <a:pt x="5123001" y="3294148"/>
                    </a:cubicBezTo>
                    <a:cubicBezTo>
                      <a:pt x="5109860" y="3422206"/>
                      <a:pt x="5104832" y="3554498"/>
                      <a:pt x="5052621" y="3681498"/>
                    </a:cubicBezTo>
                    <a:cubicBezTo>
                      <a:pt x="5000410" y="3808498"/>
                      <a:pt x="4871382" y="3933029"/>
                      <a:pt x="4809734" y="4056148"/>
                    </a:cubicBezTo>
                    <a:cubicBezTo>
                      <a:pt x="4748086" y="4179267"/>
                      <a:pt x="4732123" y="4283337"/>
                      <a:pt x="4682734" y="4420215"/>
                    </a:cubicBezTo>
                    <a:cubicBezTo>
                      <a:pt x="4633345" y="4557093"/>
                      <a:pt x="4581487" y="4757471"/>
                      <a:pt x="4513401" y="4877415"/>
                    </a:cubicBezTo>
                    <a:cubicBezTo>
                      <a:pt x="4445315" y="4997359"/>
                      <a:pt x="4368144" y="5069768"/>
                      <a:pt x="4274217" y="5139882"/>
                    </a:cubicBezTo>
                    <a:cubicBezTo>
                      <a:pt x="4180290" y="5209997"/>
                      <a:pt x="4063785" y="5254358"/>
                      <a:pt x="3949838" y="5298102"/>
                    </a:cubicBezTo>
                    <a:cubicBezTo>
                      <a:pt x="3835891" y="5341846"/>
                      <a:pt x="3747785" y="5341229"/>
                      <a:pt x="3590534" y="5402348"/>
                    </a:cubicBezTo>
                    <a:cubicBezTo>
                      <a:pt x="3433283" y="5463467"/>
                      <a:pt x="3202478" y="5594259"/>
                      <a:pt x="3006334" y="5664815"/>
                    </a:cubicBezTo>
                    <a:cubicBezTo>
                      <a:pt x="2810190" y="5735371"/>
                      <a:pt x="2611222" y="5803104"/>
                      <a:pt x="2413667" y="5825682"/>
                    </a:cubicBezTo>
                    <a:cubicBezTo>
                      <a:pt x="2216112" y="5848260"/>
                      <a:pt x="1991745" y="5838382"/>
                      <a:pt x="1821001" y="5800282"/>
                    </a:cubicBezTo>
                    <a:cubicBezTo>
                      <a:pt x="1650257" y="5762182"/>
                      <a:pt x="1519023" y="5660582"/>
                      <a:pt x="1389201" y="5597082"/>
                    </a:cubicBezTo>
                    <a:cubicBezTo>
                      <a:pt x="1259379" y="5533582"/>
                      <a:pt x="1199141" y="5470082"/>
                      <a:pt x="1042067" y="5419282"/>
                    </a:cubicBezTo>
                    <a:cubicBezTo>
                      <a:pt x="884993" y="5368482"/>
                      <a:pt x="595098" y="5348462"/>
                      <a:pt x="446755" y="5292282"/>
                    </a:cubicBezTo>
                    <a:cubicBezTo>
                      <a:pt x="298412" y="5236102"/>
                      <a:pt x="226181" y="5182126"/>
                      <a:pt x="152009" y="5082202"/>
                    </a:cubicBezTo>
                    <a:cubicBezTo>
                      <a:pt x="87109" y="4994769"/>
                      <a:pt x="7015" y="4829075"/>
                      <a:pt x="0" y="4730466"/>
                    </a:cubicBezTo>
                    <a:lnTo>
                      <a:pt x="1682" y="4693684"/>
                    </a:lnTo>
                    <a:lnTo>
                      <a:pt x="34274" y="4756855"/>
                    </a:lnTo>
                    <a:cubicBezTo>
                      <a:pt x="52855" y="4787093"/>
                      <a:pt x="73227" y="4814359"/>
                      <a:pt x="95460" y="4836806"/>
                    </a:cubicBezTo>
                    <a:cubicBezTo>
                      <a:pt x="184392" y="4926595"/>
                      <a:pt x="304486" y="4963743"/>
                      <a:pt x="447027" y="4993112"/>
                    </a:cubicBezTo>
                    <a:cubicBezTo>
                      <a:pt x="589568" y="5022481"/>
                      <a:pt x="810168" y="4998700"/>
                      <a:pt x="950709" y="5013019"/>
                    </a:cubicBezTo>
                    <a:cubicBezTo>
                      <a:pt x="1091251" y="5027338"/>
                      <a:pt x="1195852" y="5052152"/>
                      <a:pt x="1290276" y="5079028"/>
                    </a:cubicBezTo>
                    <a:cubicBezTo>
                      <a:pt x="1384700" y="5105904"/>
                      <a:pt x="1430991" y="5142814"/>
                      <a:pt x="1517256" y="5174278"/>
                    </a:cubicBezTo>
                    <a:cubicBezTo>
                      <a:pt x="1608283" y="5200980"/>
                      <a:pt x="1704501" y="5244587"/>
                      <a:pt x="1836438" y="5239237"/>
                    </a:cubicBezTo>
                    <a:cubicBezTo>
                      <a:pt x="1968375" y="5233887"/>
                      <a:pt x="2133205" y="5198375"/>
                      <a:pt x="2308878" y="5142178"/>
                    </a:cubicBezTo>
                    <a:cubicBezTo>
                      <a:pt x="2484551" y="5085981"/>
                      <a:pt x="2688054" y="4960949"/>
                      <a:pt x="2890476" y="4902053"/>
                    </a:cubicBezTo>
                    <a:cubicBezTo>
                      <a:pt x="3092898" y="4843157"/>
                      <a:pt x="3334690" y="4865937"/>
                      <a:pt x="3523412" y="4788800"/>
                    </a:cubicBezTo>
                    <a:cubicBezTo>
                      <a:pt x="3712134" y="4711663"/>
                      <a:pt x="3914571" y="4600221"/>
                      <a:pt x="4022807" y="4439233"/>
                    </a:cubicBezTo>
                    <a:cubicBezTo>
                      <a:pt x="4131043" y="4278245"/>
                      <a:pt x="4184097" y="4092270"/>
                      <a:pt x="4287126" y="3937171"/>
                    </a:cubicBezTo>
                    <a:cubicBezTo>
                      <a:pt x="4390155" y="3782072"/>
                      <a:pt x="4561795" y="3630783"/>
                      <a:pt x="4640979" y="3508641"/>
                    </a:cubicBezTo>
                    <a:cubicBezTo>
                      <a:pt x="4720164" y="3386499"/>
                      <a:pt x="4728372" y="3331301"/>
                      <a:pt x="4762233" y="3204317"/>
                    </a:cubicBezTo>
                    <a:cubicBezTo>
                      <a:pt x="4796095" y="3077333"/>
                      <a:pt x="4791141" y="2896929"/>
                      <a:pt x="4844148" y="2746736"/>
                    </a:cubicBezTo>
                    <a:cubicBezTo>
                      <a:pt x="4897155" y="2596543"/>
                      <a:pt x="5028394" y="2440111"/>
                      <a:pt x="5080273" y="2303157"/>
                    </a:cubicBezTo>
                    <a:cubicBezTo>
                      <a:pt x="5132152" y="2166203"/>
                      <a:pt x="5147742" y="2060190"/>
                      <a:pt x="5155425" y="1925014"/>
                    </a:cubicBezTo>
                    <a:cubicBezTo>
                      <a:pt x="5163109" y="1789838"/>
                      <a:pt x="5141550" y="1656822"/>
                      <a:pt x="5126374" y="1492103"/>
                    </a:cubicBezTo>
                    <a:cubicBezTo>
                      <a:pt x="5111198" y="1327384"/>
                      <a:pt x="5076353" y="1101022"/>
                      <a:pt x="5064367" y="936700"/>
                    </a:cubicBezTo>
                    <a:cubicBezTo>
                      <a:pt x="5052381" y="772378"/>
                      <a:pt x="5068970" y="641679"/>
                      <a:pt x="5054460" y="506170"/>
                    </a:cubicBezTo>
                    <a:cubicBezTo>
                      <a:pt x="5039950" y="370661"/>
                      <a:pt x="5014613" y="224310"/>
                      <a:pt x="4977307" y="123647"/>
                    </a:cubicBezTo>
                    <a:cubicBezTo>
                      <a:pt x="4967981" y="98481"/>
                      <a:pt x="4958937" y="76012"/>
                      <a:pt x="4949421" y="55476"/>
                    </a:cubicBezTo>
                    <a:lnTo>
                      <a:pt x="4919297" y="0"/>
                    </a:lnTo>
                    <a:close/>
                  </a:path>
                </a:pathLst>
              </a:custGeom>
              <a:solidFill>
                <a:srgbClr val="8885BB"/>
              </a:solidFill>
              <a:ln>
                <a:solidFill>
                  <a:srgbClr val="BED9EC"/>
                </a:solidFill>
              </a:ln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50" name="任意多边形 1549"/>
              <p:cNvSpPr/>
              <p:nvPr/>
            </p:nvSpPr>
            <p:spPr>
              <a:xfrm>
                <a:off x="3204854" y="133574"/>
                <a:ext cx="5473644" cy="5918297"/>
              </a:xfrm>
              <a:custGeom>
                <a:avLst/>
                <a:gdLst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822277 w 5473644"/>
                  <a:gd name="connsiteY40" fmla="*/ 61976 h 5918297"/>
                  <a:gd name="connsiteX41" fmla="*/ 2932255 w 5473644"/>
                  <a:gd name="connsiteY41" fmla="*/ 50808 h 5918297"/>
                  <a:gd name="connsiteX42" fmla="*/ 2938119 w 5473644"/>
                  <a:gd name="connsiteY42" fmla="*/ 49785 h 5918297"/>
                  <a:gd name="connsiteX43" fmla="*/ 2988956 w 5473644"/>
                  <a:gd name="connsiteY43" fmla="*/ 49785 h 5918297"/>
                  <a:gd name="connsiteX44" fmla="*/ 2990012 w 5473644"/>
                  <a:gd name="connsiteY44" fmla="*/ 50449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822277 w 5473644"/>
                  <a:gd name="connsiteY40" fmla="*/ 61976 h 5918297"/>
                  <a:gd name="connsiteX41" fmla="*/ 2932255 w 5473644"/>
                  <a:gd name="connsiteY41" fmla="*/ 50808 h 5918297"/>
                  <a:gd name="connsiteX42" fmla="*/ 2938119 w 5473644"/>
                  <a:gd name="connsiteY42" fmla="*/ 49785 h 5918297"/>
                  <a:gd name="connsiteX43" fmla="*/ 2988956 w 5473644"/>
                  <a:gd name="connsiteY43" fmla="*/ 49785 h 5918297"/>
                  <a:gd name="connsiteX44" fmla="*/ 3061450 w 5473644"/>
                  <a:gd name="connsiteY44" fmla="*/ 57593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781795 w 5473644"/>
                  <a:gd name="connsiteY40" fmla="*/ 59594 h 5918297"/>
                  <a:gd name="connsiteX41" fmla="*/ 2932255 w 5473644"/>
                  <a:gd name="connsiteY41" fmla="*/ 50808 h 5918297"/>
                  <a:gd name="connsiteX42" fmla="*/ 2938119 w 5473644"/>
                  <a:gd name="connsiteY42" fmla="*/ 49785 h 5918297"/>
                  <a:gd name="connsiteX43" fmla="*/ 2988956 w 5473644"/>
                  <a:gd name="connsiteY43" fmla="*/ 49785 h 5918297"/>
                  <a:gd name="connsiteX44" fmla="*/ 3061450 w 5473644"/>
                  <a:gd name="connsiteY44" fmla="*/ 57593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781795 w 5473644"/>
                  <a:gd name="connsiteY40" fmla="*/ 59594 h 5918297"/>
                  <a:gd name="connsiteX41" fmla="*/ 2932255 w 5473644"/>
                  <a:gd name="connsiteY41" fmla="*/ 50808 h 5918297"/>
                  <a:gd name="connsiteX42" fmla="*/ 2950026 w 5473644"/>
                  <a:gd name="connsiteY42" fmla="*/ 47404 h 5918297"/>
                  <a:gd name="connsiteX43" fmla="*/ 2988956 w 5473644"/>
                  <a:gd name="connsiteY43" fmla="*/ 49785 h 5918297"/>
                  <a:gd name="connsiteX44" fmla="*/ 3061450 w 5473644"/>
                  <a:gd name="connsiteY44" fmla="*/ 57593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781795 w 5473644"/>
                  <a:gd name="connsiteY40" fmla="*/ 59594 h 5918297"/>
                  <a:gd name="connsiteX41" fmla="*/ 2860817 w 5473644"/>
                  <a:gd name="connsiteY41" fmla="*/ 57952 h 5918297"/>
                  <a:gd name="connsiteX42" fmla="*/ 2950026 w 5473644"/>
                  <a:gd name="connsiteY42" fmla="*/ 47404 h 5918297"/>
                  <a:gd name="connsiteX43" fmla="*/ 2988956 w 5473644"/>
                  <a:gd name="connsiteY43" fmla="*/ 49785 h 5918297"/>
                  <a:gd name="connsiteX44" fmla="*/ 3061450 w 5473644"/>
                  <a:gd name="connsiteY44" fmla="*/ 57593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781795 w 5473644"/>
                  <a:gd name="connsiteY40" fmla="*/ 59594 h 5918297"/>
                  <a:gd name="connsiteX41" fmla="*/ 2860817 w 5473644"/>
                  <a:gd name="connsiteY41" fmla="*/ 57952 h 5918297"/>
                  <a:gd name="connsiteX42" fmla="*/ 2950026 w 5473644"/>
                  <a:gd name="connsiteY42" fmla="*/ 64073 h 5918297"/>
                  <a:gd name="connsiteX43" fmla="*/ 2988956 w 5473644"/>
                  <a:gd name="connsiteY43" fmla="*/ 49785 h 5918297"/>
                  <a:gd name="connsiteX44" fmla="*/ 3061450 w 5473644"/>
                  <a:gd name="connsiteY44" fmla="*/ 57593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781795 w 5473644"/>
                  <a:gd name="connsiteY40" fmla="*/ 59594 h 5918297"/>
                  <a:gd name="connsiteX41" fmla="*/ 2860817 w 5473644"/>
                  <a:gd name="connsiteY41" fmla="*/ 57952 h 5918297"/>
                  <a:gd name="connsiteX42" fmla="*/ 2950026 w 5473644"/>
                  <a:gd name="connsiteY42" fmla="*/ 64073 h 5918297"/>
                  <a:gd name="connsiteX43" fmla="*/ 3003244 w 5473644"/>
                  <a:gd name="connsiteY43" fmla="*/ 64072 h 5918297"/>
                  <a:gd name="connsiteX44" fmla="*/ 3061450 w 5473644"/>
                  <a:gd name="connsiteY44" fmla="*/ 57593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781795 w 5473644"/>
                  <a:gd name="connsiteY40" fmla="*/ 59594 h 5918297"/>
                  <a:gd name="connsiteX41" fmla="*/ 2860817 w 5473644"/>
                  <a:gd name="connsiteY41" fmla="*/ 57952 h 5918297"/>
                  <a:gd name="connsiteX42" fmla="*/ 2950026 w 5473644"/>
                  <a:gd name="connsiteY42" fmla="*/ 64073 h 5918297"/>
                  <a:gd name="connsiteX43" fmla="*/ 3003244 w 5473644"/>
                  <a:gd name="connsiteY43" fmla="*/ 64072 h 5918297"/>
                  <a:gd name="connsiteX44" fmla="*/ 3087644 w 5473644"/>
                  <a:gd name="connsiteY44" fmla="*/ 64737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781795 w 5473644"/>
                  <a:gd name="connsiteY40" fmla="*/ 59594 h 5918297"/>
                  <a:gd name="connsiteX41" fmla="*/ 2860817 w 5473644"/>
                  <a:gd name="connsiteY41" fmla="*/ 57952 h 5918297"/>
                  <a:gd name="connsiteX42" fmla="*/ 2950026 w 5473644"/>
                  <a:gd name="connsiteY42" fmla="*/ 64073 h 5918297"/>
                  <a:gd name="connsiteX43" fmla="*/ 3003244 w 5473644"/>
                  <a:gd name="connsiteY43" fmla="*/ 64072 h 5918297"/>
                  <a:gd name="connsiteX44" fmla="*/ 3087644 w 5473644"/>
                  <a:gd name="connsiteY44" fmla="*/ 64737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781795 w 5473644"/>
                  <a:gd name="connsiteY40" fmla="*/ 59594 h 5918297"/>
                  <a:gd name="connsiteX41" fmla="*/ 2860817 w 5473644"/>
                  <a:gd name="connsiteY41" fmla="*/ 57952 h 5918297"/>
                  <a:gd name="connsiteX42" fmla="*/ 2950026 w 5473644"/>
                  <a:gd name="connsiteY42" fmla="*/ 64073 h 5918297"/>
                  <a:gd name="connsiteX43" fmla="*/ 3003244 w 5473644"/>
                  <a:gd name="connsiteY43" fmla="*/ 64072 h 5918297"/>
                  <a:gd name="connsiteX44" fmla="*/ 3090026 w 5473644"/>
                  <a:gd name="connsiteY44" fmla="*/ 71881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781795 w 5473644"/>
                  <a:gd name="connsiteY40" fmla="*/ 59594 h 5918297"/>
                  <a:gd name="connsiteX41" fmla="*/ 2860817 w 5473644"/>
                  <a:gd name="connsiteY41" fmla="*/ 57952 h 5918297"/>
                  <a:gd name="connsiteX42" fmla="*/ 2950026 w 5473644"/>
                  <a:gd name="connsiteY42" fmla="*/ 64073 h 5918297"/>
                  <a:gd name="connsiteX43" fmla="*/ 3003244 w 5473644"/>
                  <a:gd name="connsiteY43" fmla="*/ 64072 h 5918297"/>
                  <a:gd name="connsiteX44" fmla="*/ 3090026 w 5473644"/>
                  <a:gd name="connsiteY44" fmla="*/ 71881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781795 w 5473644"/>
                  <a:gd name="connsiteY40" fmla="*/ 59594 h 5918297"/>
                  <a:gd name="connsiteX41" fmla="*/ 2863198 w 5473644"/>
                  <a:gd name="connsiteY41" fmla="*/ 60333 h 5918297"/>
                  <a:gd name="connsiteX42" fmla="*/ 2950026 w 5473644"/>
                  <a:gd name="connsiteY42" fmla="*/ 64073 h 5918297"/>
                  <a:gd name="connsiteX43" fmla="*/ 3003244 w 5473644"/>
                  <a:gd name="connsiteY43" fmla="*/ 64072 h 5918297"/>
                  <a:gd name="connsiteX44" fmla="*/ 3090026 w 5473644"/>
                  <a:gd name="connsiteY44" fmla="*/ 71881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  <a:gd name="connsiteX0" fmla="*/ 4087618 w 5473644"/>
                  <a:gd name="connsiteY0" fmla="*/ 10 h 5918297"/>
                  <a:gd name="connsiteX1" fmla="*/ 4169208 w 5473644"/>
                  <a:gd name="connsiteY1" fmla="*/ 4729 h 5918297"/>
                  <a:gd name="connsiteX2" fmla="*/ 4443529 w 5473644"/>
                  <a:gd name="connsiteY2" fmla="*/ 107313 h 5918297"/>
                  <a:gd name="connsiteX3" fmla="*/ 4655841 w 5473644"/>
                  <a:gd name="connsiteY3" fmla="*/ 282668 h 5918297"/>
                  <a:gd name="connsiteX4" fmla="*/ 4834339 w 5473644"/>
                  <a:gd name="connsiteY4" fmla="*/ 422591 h 5918297"/>
                  <a:gd name="connsiteX5" fmla="*/ 5147236 w 5473644"/>
                  <a:gd name="connsiteY5" fmla="*/ 580801 h 5918297"/>
                  <a:gd name="connsiteX6" fmla="*/ 5293920 w 5473644"/>
                  <a:gd name="connsiteY6" fmla="*/ 802258 h 5918297"/>
                  <a:gd name="connsiteX7" fmla="*/ 5371073 w 5473644"/>
                  <a:gd name="connsiteY7" fmla="*/ 1184781 h 5918297"/>
                  <a:gd name="connsiteX8" fmla="*/ 5380980 w 5473644"/>
                  <a:gd name="connsiteY8" fmla="*/ 1615311 h 5918297"/>
                  <a:gd name="connsiteX9" fmla="*/ 5442987 w 5473644"/>
                  <a:gd name="connsiteY9" fmla="*/ 2170714 h 5918297"/>
                  <a:gd name="connsiteX10" fmla="*/ 5472038 w 5473644"/>
                  <a:gd name="connsiteY10" fmla="*/ 2603625 h 5918297"/>
                  <a:gd name="connsiteX11" fmla="*/ 5396886 w 5473644"/>
                  <a:gd name="connsiteY11" fmla="*/ 2981768 h 5918297"/>
                  <a:gd name="connsiteX12" fmla="*/ 5160761 w 5473644"/>
                  <a:gd name="connsiteY12" fmla="*/ 3425347 h 5918297"/>
                  <a:gd name="connsiteX13" fmla="*/ 5078846 w 5473644"/>
                  <a:gd name="connsiteY13" fmla="*/ 3882928 h 5918297"/>
                  <a:gd name="connsiteX14" fmla="*/ 4957592 w 5473644"/>
                  <a:gd name="connsiteY14" fmla="*/ 4187252 h 5918297"/>
                  <a:gd name="connsiteX15" fmla="*/ 4603739 w 5473644"/>
                  <a:gd name="connsiteY15" fmla="*/ 4615782 h 5918297"/>
                  <a:gd name="connsiteX16" fmla="*/ 4339420 w 5473644"/>
                  <a:gd name="connsiteY16" fmla="*/ 5117844 h 5918297"/>
                  <a:gd name="connsiteX17" fmla="*/ 3840025 w 5473644"/>
                  <a:gd name="connsiteY17" fmla="*/ 5467411 h 5918297"/>
                  <a:gd name="connsiteX18" fmla="*/ 3207089 w 5473644"/>
                  <a:gd name="connsiteY18" fmla="*/ 5580664 h 5918297"/>
                  <a:gd name="connsiteX19" fmla="*/ 2625491 w 5473644"/>
                  <a:gd name="connsiteY19" fmla="*/ 5820789 h 5918297"/>
                  <a:gd name="connsiteX20" fmla="*/ 2153051 w 5473644"/>
                  <a:gd name="connsiteY20" fmla="*/ 5917848 h 5918297"/>
                  <a:gd name="connsiteX21" fmla="*/ 1833869 w 5473644"/>
                  <a:gd name="connsiteY21" fmla="*/ 5852889 h 5918297"/>
                  <a:gd name="connsiteX22" fmla="*/ 1606889 w 5473644"/>
                  <a:gd name="connsiteY22" fmla="*/ 5757639 h 5918297"/>
                  <a:gd name="connsiteX23" fmla="*/ 1267322 w 5473644"/>
                  <a:gd name="connsiteY23" fmla="*/ 5691630 h 5918297"/>
                  <a:gd name="connsiteX24" fmla="*/ 763640 w 5473644"/>
                  <a:gd name="connsiteY24" fmla="*/ 5671723 h 5918297"/>
                  <a:gd name="connsiteX25" fmla="*/ 412073 w 5473644"/>
                  <a:gd name="connsiteY25" fmla="*/ 5515417 h 5918297"/>
                  <a:gd name="connsiteX26" fmla="*/ 230049 w 5473644"/>
                  <a:gd name="connsiteY26" fmla="*/ 5132989 h 5918297"/>
                  <a:gd name="connsiteX27" fmla="*/ 122703 w 5473644"/>
                  <a:gd name="connsiteY27" fmla="*/ 4775231 h 5918297"/>
                  <a:gd name="connsiteX28" fmla="*/ 211 w 5473644"/>
                  <a:gd name="connsiteY28" fmla="*/ 4282978 h 5918297"/>
                  <a:gd name="connsiteX29" fmla="*/ 150896 w 5473644"/>
                  <a:gd name="connsiteY29" fmla="*/ 3759771 h 5918297"/>
                  <a:gd name="connsiteX30" fmla="*/ 388260 w 5473644"/>
                  <a:gd name="connsiteY30" fmla="*/ 3158266 h 5918297"/>
                  <a:gd name="connsiteX31" fmla="*/ 475700 w 5473644"/>
                  <a:gd name="connsiteY31" fmla="*/ 2445034 h 5918297"/>
                  <a:gd name="connsiteX32" fmla="*/ 616861 w 5473644"/>
                  <a:gd name="connsiteY32" fmla="*/ 2071654 h 5918297"/>
                  <a:gd name="connsiteX33" fmla="*/ 923375 w 5473644"/>
                  <a:gd name="connsiteY33" fmla="*/ 1725039 h 5918297"/>
                  <a:gd name="connsiteX34" fmla="*/ 1057010 w 5473644"/>
                  <a:gd name="connsiteY34" fmla="*/ 1498249 h 5918297"/>
                  <a:gd name="connsiteX35" fmla="*/ 1201314 w 5473644"/>
                  <a:gd name="connsiteY35" fmla="*/ 1016093 h 5918297"/>
                  <a:gd name="connsiteX36" fmla="*/ 1542023 w 5473644"/>
                  <a:gd name="connsiteY36" fmla="*/ 761300 h 5918297"/>
                  <a:gd name="connsiteX37" fmla="*/ 1870921 w 5473644"/>
                  <a:gd name="connsiteY37" fmla="*/ 548512 h 5918297"/>
                  <a:gd name="connsiteX38" fmla="*/ 2289068 w 5473644"/>
                  <a:gd name="connsiteY38" fmla="*/ 166082 h 5918297"/>
                  <a:gd name="connsiteX39" fmla="*/ 2554912 w 5473644"/>
                  <a:gd name="connsiteY39" fmla="*/ 71499 h 5918297"/>
                  <a:gd name="connsiteX40" fmla="*/ 2781795 w 5473644"/>
                  <a:gd name="connsiteY40" fmla="*/ 59594 h 5918297"/>
                  <a:gd name="connsiteX41" fmla="*/ 2863198 w 5473644"/>
                  <a:gd name="connsiteY41" fmla="*/ 60333 h 5918297"/>
                  <a:gd name="connsiteX42" fmla="*/ 2950026 w 5473644"/>
                  <a:gd name="connsiteY42" fmla="*/ 64073 h 5918297"/>
                  <a:gd name="connsiteX43" fmla="*/ 3019913 w 5473644"/>
                  <a:gd name="connsiteY43" fmla="*/ 66453 h 5918297"/>
                  <a:gd name="connsiteX44" fmla="*/ 3090026 w 5473644"/>
                  <a:gd name="connsiteY44" fmla="*/ 71881 h 5918297"/>
                  <a:gd name="connsiteX45" fmla="*/ 3348821 w 5473644"/>
                  <a:gd name="connsiteY45" fmla="*/ 75118 h 5918297"/>
                  <a:gd name="connsiteX46" fmla="*/ 3809354 w 5473644"/>
                  <a:gd name="connsiteY46" fmla="*/ 23017 h 5918297"/>
                  <a:gd name="connsiteX47" fmla="*/ 4087618 w 5473644"/>
                  <a:gd name="connsiteY47" fmla="*/ 10 h 591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473644" h="5918297">
                    <a:moveTo>
                      <a:pt x="4087618" y="10"/>
                    </a:moveTo>
                    <a:cubicBezTo>
                      <a:pt x="4115627" y="-130"/>
                      <a:pt x="4142784" y="1217"/>
                      <a:pt x="4169208" y="4729"/>
                    </a:cubicBezTo>
                    <a:cubicBezTo>
                      <a:pt x="4274904" y="18778"/>
                      <a:pt x="4362424" y="60990"/>
                      <a:pt x="4443529" y="107313"/>
                    </a:cubicBezTo>
                    <a:cubicBezTo>
                      <a:pt x="4524634" y="153636"/>
                      <a:pt x="4590706" y="230122"/>
                      <a:pt x="4655841" y="282668"/>
                    </a:cubicBezTo>
                    <a:cubicBezTo>
                      <a:pt x="4720976" y="335214"/>
                      <a:pt x="4752440" y="372902"/>
                      <a:pt x="4834339" y="422591"/>
                    </a:cubicBezTo>
                    <a:cubicBezTo>
                      <a:pt x="4916238" y="472280"/>
                      <a:pt x="5070639" y="517523"/>
                      <a:pt x="5147236" y="580801"/>
                    </a:cubicBezTo>
                    <a:cubicBezTo>
                      <a:pt x="5223833" y="644079"/>
                      <a:pt x="5256614" y="701595"/>
                      <a:pt x="5293920" y="802258"/>
                    </a:cubicBezTo>
                    <a:cubicBezTo>
                      <a:pt x="5331226" y="902921"/>
                      <a:pt x="5356563" y="1049272"/>
                      <a:pt x="5371073" y="1184781"/>
                    </a:cubicBezTo>
                    <a:cubicBezTo>
                      <a:pt x="5385583" y="1320290"/>
                      <a:pt x="5368994" y="1450989"/>
                      <a:pt x="5380980" y="1615311"/>
                    </a:cubicBezTo>
                    <a:cubicBezTo>
                      <a:pt x="5392966" y="1779633"/>
                      <a:pt x="5427811" y="2005995"/>
                      <a:pt x="5442987" y="2170714"/>
                    </a:cubicBezTo>
                    <a:cubicBezTo>
                      <a:pt x="5458163" y="2335433"/>
                      <a:pt x="5479722" y="2468449"/>
                      <a:pt x="5472038" y="2603625"/>
                    </a:cubicBezTo>
                    <a:cubicBezTo>
                      <a:pt x="5464355" y="2738801"/>
                      <a:pt x="5448765" y="2844814"/>
                      <a:pt x="5396886" y="2981768"/>
                    </a:cubicBezTo>
                    <a:cubicBezTo>
                      <a:pt x="5345007" y="3118722"/>
                      <a:pt x="5213768" y="3275154"/>
                      <a:pt x="5160761" y="3425347"/>
                    </a:cubicBezTo>
                    <a:cubicBezTo>
                      <a:pt x="5107754" y="3575540"/>
                      <a:pt x="5112708" y="3755944"/>
                      <a:pt x="5078846" y="3882928"/>
                    </a:cubicBezTo>
                    <a:cubicBezTo>
                      <a:pt x="5044985" y="4009912"/>
                      <a:pt x="5036777" y="4065110"/>
                      <a:pt x="4957592" y="4187252"/>
                    </a:cubicBezTo>
                    <a:cubicBezTo>
                      <a:pt x="4878408" y="4309394"/>
                      <a:pt x="4706768" y="4460683"/>
                      <a:pt x="4603739" y="4615782"/>
                    </a:cubicBezTo>
                    <a:cubicBezTo>
                      <a:pt x="4500710" y="4770881"/>
                      <a:pt x="4447656" y="4956856"/>
                      <a:pt x="4339420" y="5117844"/>
                    </a:cubicBezTo>
                    <a:cubicBezTo>
                      <a:pt x="4231184" y="5278832"/>
                      <a:pt x="4028747" y="5390274"/>
                      <a:pt x="3840025" y="5467411"/>
                    </a:cubicBezTo>
                    <a:cubicBezTo>
                      <a:pt x="3651303" y="5544548"/>
                      <a:pt x="3409511" y="5521768"/>
                      <a:pt x="3207089" y="5580664"/>
                    </a:cubicBezTo>
                    <a:cubicBezTo>
                      <a:pt x="3004667" y="5639560"/>
                      <a:pt x="2801164" y="5764592"/>
                      <a:pt x="2625491" y="5820789"/>
                    </a:cubicBezTo>
                    <a:cubicBezTo>
                      <a:pt x="2449818" y="5876986"/>
                      <a:pt x="2284988" y="5912498"/>
                      <a:pt x="2153051" y="5917848"/>
                    </a:cubicBezTo>
                    <a:cubicBezTo>
                      <a:pt x="2021114" y="5923198"/>
                      <a:pt x="1924896" y="5879591"/>
                      <a:pt x="1833869" y="5852889"/>
                    </a:cubicBezTo>
                    <a:cubicBezTo>
                      <a:pt x="1747604" y="5821425"/>
                      <a:pt x="1701313" y="5784515"/>
                      <a:pt x="1606889" y="5757639"/>
                    </a:cubicBezTo>
                    <a:cubicBezTo>
                      <a:pt x="1512465" y="5730763"/>
                      <a:pt x="1407864" y="5705949"/>
                      <a:pt x="1267322" y="5691630"/>
                    </a:cubicBezTo>
                    <a:cubicBezTo>
                      <a:pt x="1126781" y="5677311"/>
                      <a:pt x="906181" y="5701092"/>
                      <a:pt x="763640" y="5671723"/>
                    </a:cubicBezTo>
                    <a:cubicBezTo>
                      <a:pt x="621099" y="5642354"/>
                      <a:pt x="501005" y="5605206"/>
                      <a:pt x="412073" y="5515417"/>
                    </a:cubicBezTo>
                    <a:cubicBezTo>
                      <a:pt x="323141" y="5425628"/>
                      <a:pt x="263990" y="5258734"/>
                      <a:pt x="230049" y="5132989"/>
                    </a:cubicBezTo>
                    <a:cubicBezTo>
                      <a:pt x="196108" y="5007244"/>
                      <a:pt x="175296" y="4914518"/>
                      <a:pt x="122703" y="4775231"/>
                    </a:cubicBezTo>
                    <a:cubicBezTo>
                      <a:pt x="70110" y="4635944"/>
                      <a:pt x="-4488" y="4452221"/>
                      <a:pt x="211" y="4282978"/>
                    </a:cubicBezTo>
                    <a:cubicBezTo>
                      <a:pt x="4910" y="4113735"/>
                      <a:pt x="55265" y="3937698"/>
                      <a:pt x="150896" y="3759771"/>
                    </a:cubicBezTo>
                    <a:cubicBezTo>
                      <a:pt x="246527" y="3581844"/>
                      <a:pt x="334126" y="3377389"/>
                      <a:pt x="388260" y="3158266"/>
                    </a:cubicBezTo>
                    <a:cubicBezTo>
                      <a:pt x="442394" y="2939143"/>
                      <a:pt x="437600" y="2626136"/>
                      <a:pt x="475700" y="2445034"/>
                    </a:cubicBezTo>
                    <a:cubicBezTo>
                      <a:pt x="513800" y="2263932"/>
                      <a:pt x="530343" y="2191653"/>
                      <a:pt x="616861" y="2071654"/>
                    </a:cubicBezTo>
                    <a:cubicBezTo>
                      <a:pt x="703379" y="1951655"/>
                      <a:pt x="850017" y="1820607"/>
                      <a:pt x="923375" y="1725039"/>
                    </a:cubicBezTo>
                    <a:cubicBezTo>
                      <a:pt x="996733" y="1629471"/>
                      <a:pt x="1010687" y="1616407"/>
                      <a:pt x="1057010" y="1498249"/>
                    </a:cubicBezTo>
                    <a:cubicBezTo>
                      <a:pt x="1103333" y="1380091"/>
                      <a:pt x="1120479" y="1138918"/>
                      <a:pt x="1201314" y="1016093"/>
                    </a:cubicBezTo>
                    <a:cubicBezTo>
                      <a:pt x="1282150" y="893268"/>
                      <a:pt x="1430422" y="839230"/>
                      <a:pt x="1542023" y="761300"/>
                    </a:cubicBezTo>
                    <a:cubicBezTo>
                      <a:pt x="1653624" y="683370"/>
                      <a:pt x="1746413" y="647715"/>
                      <a:pt x="1870921" y="548512"/>
                    </a:cubicBezTo>
                    <a:cubicBezTo>
                      <a:pt x="1995429" y="449309"/>
                      <a:pt x="2175070" y="245584"/>
                      <a:pt x="2289068" y="166082"/>
                    </a:cubicBezTo>
                    <a:cubicBezTo>
                      <a:pt x="2403066" y="86580"/>
                      <a:pt x="2472791" y="89247"/>
                      <a:pt x="2554912" y="71499"/>
                    </a:cubicBezTo>
                    <a:cubicBezTo>
                      <a:pt x="2637033" y="53751"/>
                      <a:pt x="2730414" y="61455"/>
                      <a:pt x="2781795" y="59594"/>
                    </a:cubicBezTo>
                    <a:cubicBezTo>
                      <a:pt x="2833176" y="57733"/>
                      <a:pt x="2831015" y="65659"/>
                      <a:pt x="2863198" y="60333"/>
                    </a:cubicBezTo>
                    <a:lnTo>
                      <a:pt x="2950026" y="64073"/>
                    </a:lnTo>
                    <a:lnTo>
                      <a:pt x="3019913" y="66453"/>
                    </a:lnTo>
                    <a:cubicBezTo>
                      <a:pt x="3020265" y="66674"/>
                      <a:pt x="3089674" y="71660"/>
                      <a:pt x="3090026" y="71881"/>
                    </a:cubicBezTo>
                    <a:cubicBezTo>
                      <a:pt x="3244808" y="75786"/>
                      <a:pt x="3212264" y="79690"/>
                      <a:pt x="3348821" y="75118"/>
                    </a:cubicBezTo>
                    <a:cubicBezTo>
                      <a:pt x="3485378" y="70546"/>
                      <a:pt x="3672623" y="34748"/>
                      <a:pt x="3809354" y="23017"/>
                    </a:cubicBezTo>
                    <a:cubicBezTo>
                      <a:pt x="3911902" y="14219"/>
                      <a:pt x="4003592" y="428"/>
                      <a:pt x="4087618" y="1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8885BB">
                      <a:tint val="66000"/>
                      <a:satMod val="160000"/>
                    </a:srgbClr>
                  </a:gs>
                  <a:gs pos="50000">
                    <a:srgbClr val="8885BB">
                      <a:tint val="44500"/>
                      <a:satMod val="160000"/>
                    </a:srgbClr>
                  </a:gs>
                  <a:gs pos="100000">
                    <a:srgbClr val="8885BB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19050">
                <a:solidFill>
                  <a:schemeClr val="bg1">
                    <a:lumMod val="95000"/>
                  </a:schemeClr>
                </a:solidFill>
              </a:ln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51" name="Oval 380"/>
              <p:cNvSpPr>
                <a:spLocks noChangeAspect="1" noChangeArrowheads="1"/>
              </p:cNvSpPr>
              <p:nvPr/>
            </p:nvSpPr>
            <p:spPr bwMode="auto">
              <a:xfrm rot="7380000">
                <a:off x="4826754" y="1303697"/>
                <a:ext cx="2341717" cy="2055823"/>
              </a:xfrm>
              <a:prstGeom prst="ellipse">
                <a:avLst/>
              </a:prstGeom>
              <a:gradFill flip="none" rotWithShape="1">
                <a:gsLst>
                  <a:gs pos="0">
                    <a:srgbClr val="D9DEEB"/>
                  </a:gs>
                  <a:gs pos="50000">
                    <a:srgbClr val="BEB8DE"/>
                  </a:gs>
                  <a:gs pos="100000">
                    <a:srgbClr val="998DC8"/>
                  </a:gs>
                </a:gsLst>
                <a:lin ang="15000000" scaled="0"/>
                <a:tileRect/>
              </a:gradFill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1552" name="Group 379"/>
              <p:cNvGrpSpPr>
                <a:grpSpLocks noChangeAspect="1"/>
              </p:cNvGrpSpPr>
              <p:nvPr/>
            </p:nvGrpSpPr>
            <p:grpSpPr bwMode="auto">
              <a:xfrm rot="7380000">
                <a:off x="4983111" y="861692"/>
                <a:ext cx="2486024" cy="3074988"/>
                <a:chOff x="3997" y="2166"/>
                <a:chExt cx="1137" cy="1406"/>
              </a:xfrm>
            </p:grpSpPr>
            <p:grpSp>
              <p:nvGrpSpPr>
                <p:cNvPr id="1623" name="Group 381"/>
                <p:cNvGrpSpPr>
                  <a:grpSpLocks noChangeAspect="1"/>
                </p:cNvGrpSpPr>
                <p:nvPr/>
              </p:nvGrpSpPr>
              <p:grpSpPr bwMode="auto">
                <a:xfrm>
                  <a:off x="4017" y="2166"/>
                  <a:ext cx="1077" cy="645"/>
                  <a:chOff x="4017" y="2166"/>
                  <a:chExt cx="1077" cy="645"/>
                </a:xfrm>
              </p:grpSpPr>
              <p:sp>
                <p:nvSpPr>
                  <p:cNvPr id="1653" name="Freeform 382"/>
                  <p:cNvSpPr>
                    <a:spLocks noChangeAspect="1"/>
                  </p:cNvSpPr>
                  <p:nvPr/>
                </p:nvSpPr>
                <p:spPr bwMode="auto">
                  <a:xfrm>
                    <a:off x="4017" y="2176"/>
                    <a:ext cx="1077" cy="635"/>
                  </a:xfrm>
                  <a:custGeom>
                    <a:avLst/>
                    <a:gdLst>
                      <a:gd name="T0" fmla="*/ 453 w 2154"/>
                      <a:gd name="T1" fmla="*/ 850 h 1269"/>
                      <a:gd name="T2" fmla="*/ 253 w 2154"/>
                      <a:gd name="T3" fmla="*/ 1110 h 1269"/>
                      <a:gd name="T4" fmla="*/ 565 w 2154"/>
                      <a:gd name="T5" fmla="*/ 903 h 1269"/>
                      <a:gd name="T6" fmla="*/ 817 w 2154"/>
                      <a:gd name="T7" fmla="*/ 719 h 1269"/>
                      <a:gd name="T8" fmla="*/ 521 w 2154"/>
                      <a:gd name="T9" fmla="*/ 718 h 1269"/>
                      <a:gd name="T10" fmla="*/ 1117 w 2154"/>
                      <a:gd name="T11" fmla="*/ 650 h 1269"/>
                      <a:gd name="T12" fmla="*/ 1165 w 2154"/>
                      <a:gd name="T13" fmla="*/ 723 h 1269"/>
                      <a:gd name="T14" fmla="*/ 1533 w 2154"/>
                      <a:gd name="T15" fmla="*/ 726 h 1269"/>
                      <a:gd name="T16" fmla="*/ 1189 w 2154"/>
                      <a:gd name="T17" fmla="*/ 574 h 1269"/>
                      <a:gd name="T18" fmla="*/ 1825 w 2154"/>
                      <a:gd name="T19" fmla="*/ 762 h 1269"/>
                      <a:gd name="T20" fmla="*/ 1629 w 2154"/>
                      <a:gd name="T21" fmla="*/ 826 h 1269"/>
                      <a:gd name="T22" fmla="*/ 2077 w 2154"/>
                      <a:gd name="T23" fmla="*/ 1247 h 1269"/>
                      <a:gd name="T24" fmla="*/ 1889 w 2154"/>
                      <a:gd name="T25" fmla="*/ 894 h 1269"/>
                      <a:gd name="T26" fmla="*/ 2146 w 2154"/>
                      <a:gd name="T27" fmla="*/ 912 h 1269"/>
                      <a:gd name="T28" fmla="*/ 1782 w 2154"/>
                      <a:gd name="T29" fmla="*/ 630 h 1269"/>
                      <a:gd name="T30" fmla="*/ 2066 w 2154"/>
                      <a:gd name="T31" fmla="*/ 739 h 1269"/>
                      <a:gd name="T32" fmla="*/ 1645 w 2154"/>
                      <a:gd name="T33" fmla="*/ 412 h 1269"/>
                      <a:gd name="T34" fmla="*/ 1614 w 2154"/>
                      <a:gd name="T35" fmla="*/ 486 h 1269"/>
                      <a:gd name="T36" fmla="*/ 1396 w 2154"/>
                      <a:gd name="T37" fmla="*/ 502 h 1269"/>
                      <a:gd name="T38" fmla="*/ 1206 w 2154"/>
                      <a:gd name="T39" fmla="*/ 406 h 1269"/>
                      <a:gd name="T40" fmla="*/ 1146 w 2154"/>
                      <a:gd name="T41" fmla="*/ 339 h 1269"/>
                      <a:gd name="T42" fmla="*/ 1764 w 2154"/>
                      <a:gd name="T43" fmla="*/ 375 h 1269"/>
                      <a:gd name="T44" fmla="*/ 1673 w 2154"/>
                      <a:gd name="T45" fmla="*/ 257 h 1269"/>
                      <a:gd name="T46" fmla="*/ 1774 w 2154"/>
                      <a:gd name="T47" fmla="*/ 242 h 1269"/>
                      <a:gd name="T48" fmla="*/ 1893 w 2154"/>
                      <a:gd name="T49" fmla="*/ 281 h 1269"/>
                      <a:gd name="T50" fmla="*/ 1819 w 2154"/>
                      <a:gd name="T51" fmla="*/ 210 h 1269"/>
                      <a:gd name="T52" fmla="*/ 1498 w 2154"/>
                      <a:gd name="T53" fmla="*/ 72 h 1269"/>
                      <a:gd name="T54" fmla="*/ 1436 w 2154"/>
                      <a:gd name="T55" fmla="*/ 156 h 1269"/>
                      <a:gd name="T56" fmla="*/ 905 w 2154"/>
                      <a:gd name="T57" fmla="*/ 181 h 1269"/>
                      <a:gd name="T58" fmla="*/ 627 w 2154"/>
                      <a:gd name="T59" fmla="*/ 339 h 1269"/>
                      <a:gd name="T60" fmla="*/ 1055 w 2154"/>
                      <a:gd name="T61" fmla="*/ 330 h 1269"/>
                      <a:gd name="T62" fmla="*/ 446 w 2154"/>
                      <a:gd name="T63" fmla="*/ 457 h 1269"/>
                      <a:gd name="T64" fmla="*/ 536 w 2154"/>
                      <a:gd name="T65" fmla="*/ 338 h 1269"/>
                      <a:gd name="T66" fmla="*/ 346 w 2154"/>
                      <a:gd name="T67" fmla="*/ 230 h 1269"/>
                      <a:gd name="T68" fmla="*/ 921 w 2154"/>
                      <a:gd name="T69" fmla="*/ 69 h 1269"/>
                      <a:gd name="T70" fmla="*/ 1000 w 2154"/>
                      <a:gd name="T71" fmla="*/ 12 h 1269"/>
                      <a:gd name="T72" fmla="*/ 857 w 2154"/>
                      <a:gd name="T73" fmla="*/ 8 h 1269"/>
                      <a:gd name="T74" fmla="*/ 36 w 2154"/>
                      <a:gd name="T75" fmla="*/ 339 h 1269"/>
                      <a:gd name="T76" fmla="*/ 272 w 2154"/>
                      <a:gd name="T77" fmla="*/ 367 h 1269"/>
                      <a:gd name="T78" fmla="*/ 55 w 2154"/>
                      <a:gd name="T79" fmla="*/ 676 h 1269"/>
                      <a:gd name="T80" fmla="*/ 137 w 2154"/>
                      <a:gd name="T81" fmla="*/ 694 h 1269"/>
                      <a:gd name="T82" fmla="*/ 187 w 2154"/>
                      <a:gd name="T83" fmla="*/ 772 h 1269"/>
                      <a:gd name="T84" fmla="*/ 823 w 2154"/>
                      <a:gd name="T85" fmla="*/ 438 h 1269"/>
                      <a:gd name="T86" fmla="*/ 309 w 2154"/>
                      <a:gd name="T87" fmla="*/ 768 h 1269"/>
                      <a:gd name="T88" fmla="*/ 249 w 2154"/>
                      <a:gd name="T89" fmla="*/ 950 h 1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154" h="1269">
                        <a:moveTo>
                          <a:pt x="305" y="898"/>
                        </a:moveTo>
                        <a:cubicBezTo>
                          <a:pt x="339" y="862"/>
                          <a:pt x="384" y="802"/>
                          <a:pt x="409" y="794"/>
                        </a:cubicBezTo>
                        <a:cubicBezTo>
                          <a:pt x="434" y="786"/>
                          <a:pt x="458" y="825"/>
                          <a:pt x="453" y="850"/>
                        </a:cubicBezTo>
                        <a:cubicBezTo>
                          <a:pt x="448" y="875"/>
                          <a:pt x="401" y="914"/>
                          <a:pt x="377" y="942"/>
                        </a:cubicBezTo>
                        <a:cubicBezTo>
                          <a:pt x="353" y="970"/>
                          <a:pt x="330" y="990"/>
                          <a:pt x="309" y="1018"/>
                        </a:cubicBezTo>
                        <a:cubicBezTo>
                          <a:pt x="288" y="1046"/>
                          <a:pt x="253" y="1089"/>
                          <a:pt x="253" y="1110"/>
                        </a:cubicBezTo>
                        <a:cubicBezTo>
                          <a:pt x="253" y="1131"/>
                          <a:pt x="276" y="1161"/>
                          <a:pt x="309" y="1142"/>
                        </a:cubicBezTo>
                        <a:cubicBezTo>
                          <a:pt x="342" y="1123"/>
                          <a:pt x="410" y="1034"/>
                          <a:pt x="453" y="994"/>
                        </a:cubicBezTo>
                        <a:cubicBezTo>
                          <a:pt x="496" y="954"/>
                          <a:pt x="522" y="931"/>
                          <a:pt x="565" y="903"/>
                        </a:cubicBezTo>
                        <a:cubicBezTo>
                          <a:pt x="608" y="875"/>
                          <a:pt x="666" y="846"/>
                          <a:pt x="709" y="827"/>
                        </a:cubicBezTo>
                        <a:cubicBezTo>
                          <a:pt x="752" y="808"/>
                          <a:pt x="803" y="805"/>
                          <a:pt x="821" y="787"/>
                        </a:cubicBezTo>
                        <a:cubicBezTo>
                          <a:pt x="839" y="769"/>
                          <a:pt x="840" y="726"/>
                          <a:pt x="817" y="719"/>
                        </a:cubicBezTo>
                        <a:cubicBezTo>
                          <a:pt x="794" y="712"/>
                          <a:pt x="724" y="735"/>
                          <a:pt x="681" y="747"/>
                        </a:cubicBezTo>
                        <a:cubicBezTo>
                          <a:pt x="638" y="759"/>
                          <a:pt x="584" y="799"/>
                          <a:pt x="557" y="794"/>
                        </a:cubicBezTo>
                        <a:cubicBezTo>
                          <a:pt x="530" y="789"/>
                          <a:pt x="469" y="751"/>
                          <a:pt x="521" y="718"/>
                        </a:cubicBezTo>
                        <a:cubicBezTo>
                          <a:pt x="573" y="685"/>
                          <a:pt x="775" y="618"/>
                          <a:pt x="871" y="595"/>
                        </a:cubicBezTo>
                        <a:cubicBezTo>
                          <a:pt x="967" y="572"/>
                          <a:pt x="1056" y="569"/>
                          <a:pt x="1097" y="578"/>
                        </a:cubicBezTo>
                        <a:cubicBezTo>
                          <a:pt x="1138" y="587"/>
                          <a:pt x="1149" y="632"/>
                          <a:pt x="1117" y="650"/>
                        </a:cubicBezTo>
                        <a:cubicBezTo>
                          <a:pt x="1085" y="668"/>
                          <a:pt x="934" y="670"/>
                          <a:pt x="905" y="687"/>
                        </a:cubicBezTo>
                        <a:cubicBezTo>
                          <a:pt x="876" y="704"/>
                          <a:pt x="902" y="745"/>
                          <a:pt x="945" y="751"/>
                        </a:cubicBezTo>
                        <a:cubicBezTo>
                          <a:pt x="988" y="757"/>
                          <a:pt x="1100" y="724"/>
                          <a:pt x="1165" y="723"/>
                        </a:cubicBezTo>
                        <a:cubicBezTo>
                          <a:pt x="1230" y="722"/>
                          <a:pt x="1275" y="733"/>
                          <a:pt x="1333" y="743"/>
                        </a:cubicBezTo>
                        <a:cubicBezTo>
                          <a:pt x="1391" y="753"/>
                          <a:pt x="1480" y="785"/>
                          <a:pt x="1513" y="782"/>
                        </a:cubicBezTo>
                        <a:cubicBezTo>
                          <a:pt x="1546" y="779"/>
                          <a:pt x="1560" y="745"/>
                          <a:pt x="1533" y="726"/>
                        </a:cubicBezTo>
                        <a:cubicBezTo>
                          <a:pt x="1506" y="707"/>
                          <a:pt x="1406" y="679"/>
                          <a:pt x="1349" y="666"/>
                        </a:cubicBezTo>
                        <a:cubicBezTo>
                          <a:pt x="1292" y="653"/>
                          <a:pt x="1220" y="665"/>
                          <a:pt x="1193" y="650"/>
                        </a:cubicBezTo>
                        <a:cubicBezTo>
                          <a:pt x="1166" y="635"/>
                          <a:pt x="1158" y="583"/>
                          <a:pt x="1189" y="574"/>
                        </a:cubicBezTo>
                        <a:cubicBezTo>
                          <a:pt x="1220" y="565"/>
                          <a:pt x="1313" y="583"/>
                          <a:pt x="1381" y="595"/>
                        </a:cubicBezTo>
                        <a:cubicBezTo>
                          <a:pt x="1449" y="607"/>
                          <a:pt x="1523" y="618"/>
                          <a:pt x="1597" y="646"/>
                        </a:cubicBezTo>
                        <a:cubicBezTo>
                          <a:pt x="1671" y="674"/>
                          <a:pt x="1790" y="730"/>
                          <a:pt x="1825" y="762"/>
                        </a:cubicBezTo>
                        <a:cubicBezTo>
                          <a:pt x="1860" y="794"/>
                          <a:pt x="1838" y="837"/>
                          <a:pt x="1809" y="838"/>
                        </a:cubicBezTo>
                        <a:cubicBezTo>
                          <a:pt x="1780" y="839"/>
                          <a:pt x="1679" y="772"/>
                          <a:pt x="1649" y="770"/>
                        </a:cubicBezTo>
                        <a:cubicBezTo>
                          <a:pt x="1619" y="768"/>
                          <a:pt x="1601" y="799"/>
                          <a:pt x="1629" y="826"/>
                        </a:cubicBezTo>
                        <a:cubicBezTo>
                          <a:pt x="1657" y="853"/>
                          <a:pt x="1762" y="892"/>
                          <a:pt x="1817" y="934"/>
                        </a:cubicBezTo>
                        <a:cubicBezTo>
                          <a:pt x="1872" y="976"/>
                          <a:pt x="1914" y="1026"/>
                          <a:pt x="1957" y="1078"/>
                        </a:cubicBezTo>
                        <a:cubicBezTo>
                          <a:pt x="2000" y="1130"/>
                          <a:pt x="2047" y="1225"/>
                          <a:pt x="2077" y="1247"/>
                        </a:cubicBezTo>
                        <a:cubicBezTo>
                          <a:pt x="2107" y="1269"/>
                          <a:pt x="2146" y="1245"/>
                          <a:pt x="2137" y="1211"/>
                        </a:cubicBezTo>
                        <a:cubicBezTo>
                          <a:pt x="2128" y="1177"/>
                          <a:pt x="2062" y="1095"/>
                          <a:pt x="2021" y="1042"/>
                        </a:cubicBezTo>
                        <a:cubicBezTo>
                          <a:pt x="1980" y="989"/>
                          <a:pt x="1906" y="927"/>
                          <a:pt x="1889" y="894"/>
                        </a:cubicBezTo>
                        <a:cubicBezTo>
                          <a:pt x="1872" y="861"/>
                          <a:pt x="1889" y="833"/>
                          <a:pt x="1921" y="842"/>
                        </a:cubicBezTo>
                        <a:cubicBezTo>
                          <a:pt x="1953" y="851"/>
                          <a:pt x="2045" y="936"/>
                          <a:pt x="2082" y="948"/>
                        </a:cubicBezTo>
                        <a:cubicBezTo>
                          <a:pt x="2119" y="960"/>
                          <a:pt x="2154" y="935"/>
                          <a:pt x="2146" y="912"/>
                        </a:cubicBezTo>
                        <a:cubicBezTo>
                          <a:pt x="2137" y="889"/>
                          <a:pt x="2069" y="841"/>
                          <a:pt x="2032" y="810"/>
                        </a:cubicBezTo>
                        <a:cubicBezTo>
                          <a:pt x="1996" y="779"/>
                          <a:pt x="1968" y="757"/>
                          <a:pt x="1926" y="727"/>
                        </a:cubicBezTo>
                        <a:cubicBezTo>
                          <a:pt x="1885" y="697"/>
                          <a:pt x="1803" y="657"/>
                          <a:pt x="1782" y="630"/>
                        </a:cubicBezTo>
                        <a:cubicBezTo>
                          <a:pt x="1761" y="603"/>
                          <a:pt x="1768" y="561"/>
                          <a:pt x="1800" y="567"/>
                        </a:cubicBezTo>
                        <a:cubicBezTo>
                          <a:pt x="1832" y="573"/>
                          <a:pt x="1928" y="638"/>
                          <a:pt x="1973" y="666"/>
                        </a:cubicBezTo>
                        <a:cubicBezTo>
                          <a:pt x="2017" y="695"/>
                          <a:pt x="2046" y="735"/>
                          <a:pt x="2066" y="739"/>
                        </a:cubicBezTo>
                        <a:cubicBezTo>
                          <a:pt x="2085" y="744"/>
                          <a:pt x="2114" y="724"/>
                          <a:pt x="2091" y="694"/>
                        </a:cubicBezTo>
                        <a:cubicBezTo>
                          <a:pt x="2068" y="663"/>
                          <a:pt x="2001" y="604"/>
                          <a:pt x="1927" y="557"/>
                        </a:cubicBezTo>
                        <a:cubicBezTo>
                          <a:pt x="1853" y="510"/>
                          <a:pt x="1720" y="442"/>
                          <a:pt x="1645" y="412"/>
                        </a:cubicBezTo>
                        <a:cubicBezTo>
                          <a:pt x="1570" y="382"/>
                          <a:pt x="1505" y="371"/>
                          <a:pt x="1477" y="377"/>
                        </a:cubicBezTo>
                        <a:cubicBezTo>
                          <a:pt x="1450" y="383"/>
                          <a:pt x="1456" y="429"/>
                          <a:pt x="1479" y="448"/>
                        </a:cubicBezTo>
                        <a:cubicBezTo>
                          <a:pt x="1502" y="466"/>
                          <a:pt x="1572" y="468"/>
                          <a:pt x="1614" y="486"/>
                        </a:cubicBezTo>
                        <a:cubicBezTo>
                          <a:pt x="1655" y="504"/>
                          <a:pt x="1714" y="540"/>
                          <a:pt x="1727" y="557"/>
                        </a:cubicBezTo>
                        <a:cubicBezTo>
                          <a:pt x="1740" y="575"/>
                          <a:pt x="1749" y="598"/>
                          <a:pt x="1694" y="589"/>
                        </a:cubicBezTo>
                        <a:cubicBezTo>
                          <a:pt x="1639" y="579"/>
                          <a:pt x="1514" y="518"/>
                          <a:pt x="1396" y="502"/>
                        </a:cubicBezTo>
                        <a:cubicBezTo>
                          <a:pt x="1277" y="486"/>
                          <a:pt x="1054" y="506"/>
                          <a:pt x="984" y="492"/>
                        </a:cubicBezTo>
                        <a:cubicBezTo>
                          <a:pt x="913" y="478"/>
                          <a:pt x="938" y="433"/>
                          <a:pt x="976" y="419"/>
                        </a:cubicBezTo>
                        <a:cubicBezTo>
                          <a:pt x="1013" y="404"/>
                          <a:pt x="1141" y="404"/>
                          <a:pt x="1206" y="406"/>
                        </a:cubicBezTo>
                        <a:cubicBezTo>
                          <a:pt x="1272" y="408"/>
                          <a:pt x="1336" y="439"/>
                          <a:pt x="1367" y="431"/>
                        </a:cubicBezTo>
                        <a:cubicBezTo>
                          <a:pt x="1397" y="424"/>
                          <a:pt x="1426" y="376"/>
                          <a:pt x="1389" y="361"/>
                        </a:cubicBezTo>
                        <a:cubicBezTo>
                          <a:pt x="1352" y="346"/>
                          <a:pt x="1184" y="357"/>
                          <a:pt x="1146" y="339"/>
                        </a:cubicBezTo>
                        <a:cubicBezTo>
                          <a:pt x="1107" y="322"/>
                          <a:pt x="1099" y="265"/>
                          <a:pt x="1155" y="257"/>
                        </a:cubicBezTo>
                        <a:cubicBezTo>
                          <a:pt x="1211" y="249"/>
                          <a:pt x="1380" y="274"/>
                          <a:pt x="1482" y="294"/>
                        </a:cubicBezTo>
                        <a:cubicBezTo>
                          <a:pt x="1583" y="313"/>
                          <a:pt x="1675" y="336"/>
                          <a:pt x="1764" y="375"/>
                        </a:cubicBezTo>
                        <a:cubicBezTo>
                          <a:pt x="1853" y="414"/>
                          <a:pt x="1978" y="519"/>
                          <a:pt x="2016" y="528"/>
                        </a:cubicBezTo>
                        <a:cubicBezTo>
                          <a:pt x="2055" y="537"/>
                          <a:pt x="2051" y="473"/>
                          <a:pt x="1994" y="428"/>
                        </a:cubicBezTo>
                        <a:cubicBezTo>
                          <a:pt x="1936" y="383"/>
                          <a:pt x="1746" y="289"/>
                          <a:pt x="1673" y="257"/>
                        </a:cubicBezTo>
                        <a:cubicBezTo>
                          <a:pt x="1600" y="225"/>
                          <a:pt x="1574" y="253"/>
                          <a:pt x="1555" y="239"/>
                        </a:cubicBezTo>
                        <a:cubicBezTo>
                          <a:pt x="1535" y="225"/>
                          <a:pt x="1518" y="175"/>
                          <a:pt x="1555" y="175"/>
                        </a:cubicBezTo>
                        <a:cubicBezTo>
                          <a:pt x="1591" y="176"/>
                          <a:pt x="1731" y="235"/>
                          <a:pt x="1774" y="242"/>
                        </a:cubicBezTo>
                        <a:cubicBezTo>
                          <a:pt x="1817" y="249"/>
                          <a:pt x="1806" y="215"/>
                          <a:pt x="1816" y="220"/>
                        </a:cubicBezTo>
                        <a:cubicBezTo>
                          <a:pt x="1826" y="225"/>
                          <a:pt x="1822" y="261"/>
                          <a:pt x="1835" y="271"/>
                        </a:cubicBezTo>
                        <a:cubicBezTo>
                          <a:pt x="1848" y="281"/>
                          <a:pt x="1881" y="288"/>
                          <a:pt x="1893" y="281"/>
                        </a:cubicBezTo>
                        <a:cubicBezTo>
                          <a:pt x="1905" y="274"/>
                          <a:pt x="1910" y="243"/>
                          <a:pt x="1907" y="229"/>
                        </a:cubicBezTo>
                        <a:cubicBezTo>
                          <a:pt x="1904" y="216"/>
                          <a:pt x="1888" y="204"/>
                          <a:pt x="1873" y="201"/>
                        </a:cubicBezTo>
                        <a:cubicBezTo>
                          <a:pt x="1859" y="197"/>
                          <a:pt x="1835" y="216"/>
                          <a:pt x="1819" y="210"/>
                        </a:cubicBezTo>
                        <a:cubicBezTo>
                          <a:pt x="1803" y="204"/>
                          <a:pt x="1791" y="175"/>
                          <a:pt x="1777" y="165"/>
                        </a:cubicBezTo>
                        <a:cubicBezTo>
                          <a:pt x="1763" y="155"/>
                          <a:pt x="1782" y="165"/>
                          <a:pt x="1736" y="149"/>
                        </a:cubicBezTo>
                        <a:cubicBezTo>
                          <a:pt x="1689" y="134"/>
                          <a:pt x="1600" y="92"/>
                          <a:pt x="1498" y="72"/>
                        </a:cubicBezTo>
                        <a:cubicBezTo>
                          <a:pt x="1397" y="52"/>
                          <a:pt x="1189" y="23"/>
                          <a:pt x="1128" y="30"/>
                        </a:cubicBezTo>
                        <a:cubicBezTo>
                          <a:pt x="1066" y="36"/>
                          <a:pt x="1076" y="91"/>
                          <a:pt x="1128" y="112"/>
                        </a:cubicBezTo>
                        <a:cubicBezTo>
                          <a:pt x="1179" y="133"/>
                          <a:pt x="1390" y="140"/>
                          <a:pt x="1436" y="156"/>
                        </a:cubicBezTo>
                        <a:cubicBezTo>
                          <a:pt x="1482" y="171"/>
                          <a:pt x="1454" y="204"/>
                          <a:pt x="1404" y="207"/>
                        </a:cubicBezTo>
                        <a:cubicBezTo>
                          <a:pt x="1353" y="210"/>
                          <a:pt x="1216" y="179"/>
                          <a:pt x="1133" y="175"/>
                        </a:cubicBezTo>
                        <a:cubicBezTo>
                          <a:pt x="1050" y="170"/>
                          <a:pt x="977" y="172"/>
                          <a:pt x="905" y="181"/>
                        </a:cubicBezTo>
                        <a:cubicBezTo>
                          <a:pt x="833" y="190"/>
                          <a:pt x="749" y="217"/>
                          <a:pt x="700" y="230"/>
                        </a:cubicBezTo>
                        <a:cubicBezTo>
                          <a:pt x="651" y="243"/>
                          <a:pt x="624" y="240"/>
                          <a:pt x="612" y="258"/>
                        </a:cubicBezTo>
                        <a:cubicBezTo>
                          <a:pt x="600" y="277"/>
                          <a:pt x="591" y="336"/>
                          <a:pt x="627" y="339"/>
                        </a:cubicBezTo>
                        <a:cubicBezTo>
                          <a:pt x="664" y="342"/>
                          <a:pt x="763" y="291"/>
                          <a:pt x="831" y="278"/>
                        </a:cubicBezTo>
                        <a:cubicBezTo>
                          <a:pt x="899" y="264"/>
                          <a:pt x="999" y="248"/>
                          <a:pt x="1037" y="257"/>
                        </a:cubicBezTo>
                        <a:cubicBezTo>
                          <a:pt x="1074" y="266"/>
                          <a:pt x="1080" y="312"/>
                          <a:pt x="1055" y="330"/>
                        </a:cubicBezTo>
                        <a:cubicBezTo>
                          <a:pt x="1029" y="348"/>
                          <a:pt x="953" y="353"/>
                          <a:pt x="882" y="367"/>
                        </a:cubicBezTo>
                        <a:cubicBezTo>
                          <a:pt x="810" y="380"/>
                          <a:pt x="700" y="397"/>
                          <a:pt x="627" y="412"/>
                        </a:cubicBezTo>
                        <a:cubicBezTo>
                          <a:pt x="555" y="427"/>
                          <a:pt x="494" y="443"/>
                          <a:pt x="446" y="457"/>
                        </a:cubicBezTo>
                        <a:cubicBezTo>
                          <a:pt x="398" y="472"/>
                          <a:pt x="362" y="502"/>
                          <a:pt x="339" y="499"/>
                        </a:cubicBezTo>
                        <a:cubicBezTo>
                          <a:pt x="316" y="496"/>
                          <a:pt x="274" y="468"/>
                          <a:pt x="307" y="441"/>
                        </a:cubicBezTo>
                        <a:cubicBezTo>
                          <a:pt x="340" y="414"/>
                          <a:pt x="501" y="367"/>
                          <a:pt x="536" y="338"/>
                        </a:cubicBezTo>
                        <a:cubicBezTo>
                          <a:pt x="572" y="310"/>
                          <a:pt x="548" y="276"/>
                          <a:pt x="520" y="271"/>
                        </a:cubicBezTo>
                        <a:cubicBezTo>
                          <a:pt x="493" y="266"/>
                          <a:pt x="400" y="313"/>
                          <a:pt x="371" y="306"/>
                        </a:cubicBezTo>
                        <a:cubicBezTo>
                          <a:pt x="342" y="300"/>
                          <a:pt x="286" y="264"/>
                          <a:pt x="346" y="230"/>
                        </a:cubicBezTo>
                        <a:cubicBezTo>
                          <a:pt x="405" y="196"/>
                          <a:pt x="640" y="127"/>
                          <a:pt x="727" y="103"/>
                        </a:cubicBezTo>
                        <a:cubicBezTo>
                          <a:pt x="815" y="79"/>
                          <a:pt x="838" y="91"/>
                          <a:pt x="870" y="85"/>
                        </a:cubicBezTo>
                        <a:cubicBezTo>
                          <a:pt x="902" y="79"/>
                          <a:pt x="905" y="67"/>
                          <a:pt x="921" y="69"/>
                        </a:cubicBezTo>
                        <a:cubicBezTo>
                          <a:pt x="937" y="71"/>
                          <a:pt x="948" y="96"/>
                          <a:pt x="963" y="98"/>
                        </a:cubicBezTo>
                        <a:cubicBezTo>
                          <a:pt x="977" y="99"/>
                          <a:pt x="1001" y="93"/>
                          <a:pt x="1008" y="79"/>
                        </a:cubicBezTo>
                        <a:cubicBezTo>
                          <a:pt x="1014" y="64"/>
                          <a:pt x="1010" y="23"/>
                          <a:pt x="1000" y="12"/>
                        </a:cubicBezTo>
                        <a:cubicBezTo>
                          <a:pt x="990" y="0"/>
                          <a:pt x="961" y="3"/>
                          <a:pt x="947" y="8"/>
                        </a:cubicBezTo>
                        <a:cubicBezTo>
                          <a:pt x="932" y="13"/>
                          <a:pt x="929" y="40"/>
                          <a:pt x="915" y="40"/>
                        </a:cubicBezTo>
                        <a:cubicBezTo>
                          <a:pt x="900" y="40"/>
                          <a:pt x="913" y="6"/>
                          <a:pt x="857" y="8"/>
                        </a:cubicBezTo>
                        <a:cubicBezTo>
                          <a:pt x="801" y="10"/>
                          <a:pt x="678" y="22"/>
                          <a:pt x="580" y="50"/>
                        </a:cubicBezTo>
                        <a:cubicBezTo>
                          <a:pt x="481" y="77"/>
                          <a:pt x="356" y="124"/>
                          <a:pt x="265" y="172"/>
                        </a:cubicBezTo>
                        <a:cubicBezTo>
                          <a:pt x="175" y="220"/>
                          <a:pt x="73" y="295"/>
                          <a:pt x="36" y="339"/>
                        </a:cubicBezTo>
                        <a:cubicBezTo>
                          <a:pt x="0" y="384"/>
                          <a:pt x="11" y="443"/>
                          <a:pt x="46" y="439"/>
                        </a:cubicBezTo>
                        <a:cubicBezTo>
                          <a:pt x="81" y="435"/>
                          <a:pt x="208" y="328"/>
                          <a:pt x="246" y="316"/>
                        </a:cubicBezTo>
                        <a:cubicBezTo>
                          <a:pt x="284" y="304"/>
                          <a:pt x="291" y="341"/>
                          <a:pt x="272" y="367"/>
                        </a:cubicBezTo>
                        <a:cubicBezTo>
                          <a:pt x="252" y="394"/>
                          <a:pt x="167" y="441"/>
                          <a:pt x="127" y="476"/>
                        </a:cubicBezTo>
                        <a:cubicBezTo>
                          <a:pt x="88" y="510"/>
                          <a:pt x="48" y="542"/>
                          <a:pt x="36" y="575"/>
                        </a:cubicBezTo>
                        <a:cubicBezTo>
                          <a:pt x="24" y="609"/>
                          <a:pt x="26" y="686"/>
                          <a:pt x="55" y="676"/>
                        </a:cubicBezTo>
                        <a:cubicBezTo>
                          <a:pt x="83" y="665"/>
                          <a:pt x="173" y="533"/>
                          <a:pt x="209" y="512"/>
                        </a:cubicBezTo>
                        <a:cubicBezTo>
                          <a:pt x="246" y="490"/>
                          <a:pt x="285" y="518"/>
                          <a:pt x="273" y="548"/>
                        </a:cubicBezTo>
                        <a:cubicBezTo>
                          <a:pt x="261" y="579"/>
                          <a:pt x="176" y="648"/>
                          <a:pt x="137" y="694"/>
                        </a:cubicBezTo>
                        <a:cubicBezTo>
                          <a:pt x="97" y="739"/>
                          <a:pt x="44" y="793"/>
                          <a:pt x="36" y="821"/>
                        </a:cubicBezTo>
                        <a:cubicBezTo>
                          <a:pt x="29" y="849"/>
                          <a:pt x="69" y="870"/>
                          <a:pt x="94" y="861"/>
                        </a:cubicBezTo>
                        <a:cubicBezTo>
                          <a:pt x="119" y="853"/>
                          <a:pt x="148" y="810"/>
                          <a:pt x="187" y="772"/>
                        </a:cubicBezTo>
                        <a:cubicBezTo>
                          <a:pt x="225" y="733"/>
                          <a:pt x="275" y="665"/>
                          <a:pt x="325" y="627"/>
                        </a:cubicBezTo>
                        <a:cubicBezTo>
                          <a:pt x="375" y="589"/>
                          <a:pt x="404" y="575"/>
                          <a:pt x="487" y="544"/>
                        </a:cubicBezTo>
                        <a:cubicBezTo>
                          <a:pt x="570" y="512"/>
                          <a:pt x="765" y="443"/>
                          <a:pt x="823" y="438"/>
                        </a:cubicBezTo>
                        <a:cubicBezTo>
                          <a:pt x="882" y="433"/>
                          <a:pt x="889" y="483"/>
                          <a:pt x="838" y="512"/>
                        </a:cubicBezTo>
                        <a:cubicBezTo>
                          <a:pt x="786" y="541"/>
                          <a:pt x="604" y="568"/>
                          <a:pt x="515" y="611"/>
                        </a:cubicBezTo>
                        <a:cubicBezTo>
                          <a:pt x="427" y="654"/>
                          <a:pt x="372" y="711"/>
                          <a:pt x="309" y="768"/>
                        </a:cubicBezTo>
                        <a:cubicBezTo>
                          <a:pt x="246" y="826"/>
                          <a:pt x="156" y="920"/>
                          <a:pt x="137" y="958"/>
                        </a:cubicBezTo>
                        <a:cubicBezTo>
                          <a:pt x="118" y="996"/>
                          <a:pt x="174" y="999"/>
                          <a:pt x="193" y="998"/>
                        </a:cubicBezTo>
                        <a:cubicBezTo>
                          <a:pt x="212" y="997"/>
                          <a:pt x="230" y="967"/>
                          <a:pt x="249" y="950"/>
                        </a:cubicBezTo>
                        <a:cubicBezTo>
                          <a:pt x="268" y="933"/>
                          <a:pt x="293" y="909"/>
                          <a:pt x="305" y="898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chemeClr val="bg2"/>
                      </a:gs>
                      <a:gs pos="100000">
                        <a:srgbClr val="A0884C"/>
                      </a:gs>
                    </a:gsLst>
                    <a:lin ang="5400000" scaled="1"/>
                  </a:gradFill>
                  <a:ln w="12700" cmpd="sng">
                    <a:solidFill>
                      <a:srgbClr val="8885BB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54" name="Oval 3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31" y="216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55" name="Oval 3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58" y="216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56" name="Oval 3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40" y="22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57" name="Oval 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08" y="221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58" name="Oval 3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81" y="22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59" name="Oval 3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58" y="223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60" name="Oval 3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22" y="223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61" name="Oval 3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99" y="224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62" name="Oval 3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76" y="225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63" name="Oval 3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7" y="23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64" name="Oval 3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58" y="237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65" name="Oval 3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03" y="23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66" name="Oval 3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17" y="238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67" name="Oval 3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99" y="23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68" name="Oval 3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31" y="240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69" name="Oval 3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2" y="24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70" name="Oval 3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94" y="24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71" name="Oval 4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5" y="24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72" name="Oval 4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4" y="24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73" name="Oval 4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2" y="24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74" name="Oval 4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53" y="241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75" name="Oval 4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90" y="243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76" name="Oval 4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67" y="227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77" name="Oval 4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08" y="216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78" name="Oval 4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2" y="21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79" name="Oval 4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4" y="217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0" name="Oval 4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7" y="2184"/>
                    <a:ext cx="9" cy="10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1" name="Oval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94" y="218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2" name="Oval 4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76" y="21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3" name="Oval 4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3" y="220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4" name="Oval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31" y="233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5" name="Oval 4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49" y="226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6" name="Oval 4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67" y="24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7" name="Oval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31" y="22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8" name="Oval 4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3" y="22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9" name="Oval 4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223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0" name="Oval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2" y="223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1" name="Oval 4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0" y="256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2" name="Oval 4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55" y="22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3" name="Oval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22" y="22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4" name="Oval 4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9" y="228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5" name="Oval 4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0" y="230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6" name="Oval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3" y="231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7" name="Oval 4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35" y="23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8" name="Oval 4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8" y="22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9" name="Oval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13" y="233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00" name="Oval 4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17" y="243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01" name="Oval 4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44" y="244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02" name="Oval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2" y="245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03" name="Oval 4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7" y="243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04" name="Oval 4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49" y="24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05" name="Oval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6" y="24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06" name="Oval 4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99" y="240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07" name="Oval 4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76" y="23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08" name="Oval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53" y="238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09" name="Oval 4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58" y="218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0" name="Oval 4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94" y="217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1" name="Oval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13" y="226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2" name="Oval 4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22" y="217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3" name="Oval 4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31" y="258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4" name="Oval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8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5" name="Oval 4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4" y="233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6" name="Oval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5" y="238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7" name="Oval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1" y="218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8" name="Oval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08" y="219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9" name="Oval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31" y="219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0" name="Oval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5" y="220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1" name="Oval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58" y="21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2" name="Oval 4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17" y="221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3" name="Oval 4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44" y="222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4" name="Oval 4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2" y="223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5" name="Oval 4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72" y="22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6" name="Oval 4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53" y="22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7" name="Oval 4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1" y="22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8" name="Oval 4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13" y="22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9" name="Oval 4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94" y="22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30" name="Oval 4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53" y="2562"/>
                    <a:ext cx="10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31" name="Oval 4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40" y="227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32" name="Oval 4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72" y="233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33" name="Oval 4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7" y="228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34" name="Oval 4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90" y="229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35" name="Oval 4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12" y="2289"/>
                    <a:ext cx="10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36" name="Oval 4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13" y="225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37" name="Oval 4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94" y="224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38" name="Oval 4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0" y="228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39" name="Oval 4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94" y="22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0" name="Oval 4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3" y="226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1" name="Oval 4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44" y="225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2" name="Oval 4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22" y="22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3" name="Oval 4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54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4" name="Oval 4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22" y="231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5" name="Oval 4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17" y="230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6" name="Oval 4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9" y="233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7" name="Oval 4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6" y="232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8" name="Oval 4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04" y="231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9" name="Oval 4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31" y="230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0" name="Oval 4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58" y="230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1" name="Oval 4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90" y="22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2" name="Oval 4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17" y="22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3" name="Oval 4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81" y="22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4" name="Oval 4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49" y="241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5" name="Oval 4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7" y="243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6" name="Oval 4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17" y="223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7" name="Oval 4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6" y="240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8" name="Oval 4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2" y="222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9" name="Oval 4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04" y="25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60" name="Oval 4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9" y="23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61" name="Oval 4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99" y="238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62" name="Oval 4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6" y="238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63" name="Oval 4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53" y="23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64" name="Oval 4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1" y="236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65" name="Oval 4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35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66" name="Oval 4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1" y="235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67" name="Oval 4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53" y="235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68" name="Oval 4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2" y="248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69" name="Oval 4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12" y="2462"/>
                    <a:ext cx="10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0" name="Oval 4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40" y="246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1" name="Oval 5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58" y="247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2" name="Oval 5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85" y="248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3" name="Oval 5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3" y="24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4" name="Oval 5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22" y="250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5" name="Oval 5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21" y="2512"/>
                    <a:ext cx="10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6" name="Oval 5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1" y="23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7" name="Oval 5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5" y="252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8" name="Oval 5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53" y="253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9" name="Oval 5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71" y="252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0" name="Oval 5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2" y="24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1" name="Oval 5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44" y="248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2" name="Oval 5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21" y="2462"/>
                    <a:ext cx="10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3" name="Oval 5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3" y="244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4" name="Oval 5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85" y="243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5" name="Oval 5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53" y="225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6" name="Oval 5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6" y="225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7" name="Oval 5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03" y="225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8" name="Oval 5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72" y="225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9" name="Oval 5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03" y="233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90" name="Oval 5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6" y="235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91" name="Oval 5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44" y="248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92" name="Oval 5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17" y="238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93" name="Oval 5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13" y="23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94" name="Oval 5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85" y="26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95" name="Oval 5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71" y="25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96" name="Oval 5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49" y="257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97" name="Oval 5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1" y="255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98" name="Oval 5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2" y="254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99" name="Oval 5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4" y="253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0" name="Oval 5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81" y="251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1" name="Oval 5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58" y="250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2" name="Oval 5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40" y="24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3" name="Oval 5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26" y="241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4" name="Oval 5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234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5" name="Oval 5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49" y="234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6" name="Oval 5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76" y="233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7" name="Oval 5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03" y="233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8" name="Oval 5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49" y="230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9" name="Oval 5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7" y="247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0" name="Oval 5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2" y="234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1" name="Oval 5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44" y="233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2" name="Oval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99" y="235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3" name="Oval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6" y="236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4" name="Oval 5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44" y="237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5" name="Oval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7" y="23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6" name="Oval 5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0" y="240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7" name="Oval 5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7" y="24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8" name="Oval 5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1" y="243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9" name="Oval 5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53" y="240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20" name="Oval 5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9" y="262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21" name="Oval 5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17" y="260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22" name="Oval 5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90" y="23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23" name="Oval 5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238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24" name="Oval 5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94" y="246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25" name="Oval 5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26" y="245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26" name="Oval 5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9" y="244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27" name="Oval 5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6" y="243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28" name="Oval 5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04" y="243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29" name="Oval 5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6" y="24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0" name="Oval 5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53" y="241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1" name="Oval 5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53" y="23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2" name="Oval 5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3" y="226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3" name="Oval 5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13" y="226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4" name="Oval 5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31" y="226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5" name="Oval 5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34" y="224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6" name="Oval 5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17" y="224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7" name="Oval 5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2" y="224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8" name="Oval 5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72" y="224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9" name="Oval 5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24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0" name="Oval 5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5" y="237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1" name="Oval 5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8" y="22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2" name="Oval 5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13" y="228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3" name="Oval 5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5" y="228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4" name="Oval 5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2" y="230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5" name="Oval 5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94" y="231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6" name="Oval 5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17" y="23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7" name="Oval 5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44" y="233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8" name="Oval 5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71" y="234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9" name="Oval 5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9" y="236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50" name="Oval 5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21" y="2375"/>
                    <a:ext cx="10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51" name="Oval 5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40" y="23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52" name="Oval 5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44" y="241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53" name="Oval 5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90" y="23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54" name="Oval 5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40" y="23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55" name="Oval 5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3" y="235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56" name="Oval 5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26" y="236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57" name="Oval 5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9" y="237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58" name="Oval 5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3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59" name="Oval 5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85" y="24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60" name="Oval 5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08" y="240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61" name="Oval 5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5" y="23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62" name="Oval 5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31" y="23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63" name="Oval 5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3" y="238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64" name="Oval 5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76" y="238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65" name="Oval 5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99" y="237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66" name="Oval 5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26" y="236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67" name="Oval 5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4" y="236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68" name="Oval 5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2" y="235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69" name="Oval 5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94" y="235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70" name="Oval 5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0" y="258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71" name="Oval 6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67" y="25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72" name="Oval 6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0" y="258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73" name="Oval 6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8" y="256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74" name="Oval 6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26" y="254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75" name="Oval 6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2" y="250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76" name="Oval 6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44" y="252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77" name="Oval 6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9" y="235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78" name="Oval 6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247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79" name="Oval 6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22" y="245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80" name="Oval 6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49" y="244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81" name="Oval 6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76" y="243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82" name="Oval 6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99" y="242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83" name="Oval 6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26" y="23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84" name="Oval 6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63" y="24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85" name="Oval 6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81" y="24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86" name="Oval 6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4" y="244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87" name="Oval 6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22" y="243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88" name="Oval 6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49" y="24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89" name="Oval 6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49" y="23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90" name="Oval 6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40" y="245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91" name="Oval 6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22" y="247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92" name="Oval 6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9" y="24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93" name="Oval 6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76" y="25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94" name="Oval 6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4" y="254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95" name="Oval 6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85" y="264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96" name="Oval 6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9" y="238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97" name="Oval 6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72" y="24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98" name="Oval 6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49" y="225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99" name="Oval 6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72" y="23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00" name="Oval 6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40" y="236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01" name="Oval 6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53" y="2343"/>
                    <a:ext cx="10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02" name="Oval 6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26" y="2339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03" name="Oval 6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17" y="237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04" name="Oval 6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4" y="23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05" name="Oval 6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8" y="2425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06" name="Oval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4" y="2443"/>
                    <a:ext cx="10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07" name="Oval 6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35" y="247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08" name="Oval 6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0" y="2498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09" name="Oval 6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0" y="233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10" name="Oval 6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8" y="23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11" name="Oval 6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81" y="229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12" name="Oval 6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4" y="2280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13" name="Oval 6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22" y="2266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14" name="Oval 6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08" y="2254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15" name="Oval 6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1" y="225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16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62" y="2212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17" name="Oval 6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99" y="232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18" name="Oval 6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1" y="2257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19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85" y="2343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20" name="Oval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53" y="2261"/>
                    <a:ext cx="9" cy="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1624" name="Freeform 650"/>
                <p:cNvSpPr>
                  <a:spLocks noChangeAspect="1"/>
                </p:cNvSpPr>
                <p:nvPr/>
              </p:nvSpPr>
              <p:spPr bwMode="auto">
                <a:xfrm>
                  <a:off x="4062" y="2771"/>
                  <a:ext cx="86" cy="362"/>
                </a:xfrm>
                <a:custGeom>
                  <a:avLst/>
                  <a:gdLst>
                    <a:gd name="T0" fmla="*/ 103 w 171"/>
                    <a:gd name="T1" fmla="*/ 26 h 725"/>
                    <a:gd name="T2" fmla="*/ 167 w 171"/>
                    <a:gd name="T3" fmla="*/ 53 h 725"/>
                    <a:gd name="T4" fmla="*/ 126 w 171"/>
                    <a:gd name="T5" fmla="*/ 234 h 725"/>
                    <a:gd name="T6" fmla="*/ 94 w 171"/>
                    <a:gd name="T7" fmla="*/ 358 h 725"/>
                    <a:gd name="T8" fmla="*/ 102 w 171"/>
                    <a:gd name="T9" fmla="*/ 522 h 725"/>
                    <a:gd name="T10" fmla="*/ 115 w 171"/>
                    <a:gd name="T11" fmla="*/ 685 h 725"/>
                    <a:gd name="T12" fmla="*/ 42 w 171"/>
                    <a:gd name="T13" fmla="*/ 686 h 725"/>
                    <a:gd name="T14" fmla="*/ 2 w 171"/>
                    <a:gd name="T15" fmla="*/ 454 h 725"/>
                    <a:gd name="T16" fmla="*/ 30 w 171"/>
                    <a:gd name="T17" fmla="*/ 206 h 725"/>
                    <a:gd name="T18" fmla="*/ 103 w 171"/>
                    <a:gd name="T19" fmla="*/ 26 h 7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1" h="725">
                      <a:moveTo>
                        <a:pt x="103" y="26"/>
                      </a:moveTo>
                      <a:cubicBezTo>
                        <a:pt x="126" y="0"/>
                        <a:pt x="163" y="18"/>
                        <a:pt x="167" y="53"/>
                      </a:cubicBezTo>
                      <a:cubicBezTo>
                        <a:pt x="171" y="88"/>
                        <a:pt x="138" y="183"/>
                        <a:pt x="126" y="234"/>
                      </a:cubicBezTo>
                      <a:cubicBezTo>
                        <a:pt x="114" y="285"/>
                        <a:pt x="98" y="310"/>
                        <a:pt x="94" y="358"/>
                      </a:cubicBezTo>
                      <a:cubicBezTo>
                        <a:pt x="90" y="406"/>
                        <a:pt x="99" y="468"/>
                        <a:pt x="102" y="522"/>
                      </a:cubicBezTo>
                      <a:cubicBezTo>
                        <a:pt x="105" y="576"/>
                        <a:pt x="125" y="658"/>
                        <a:pt x="115" y="685"/>
                      </a:cubicBezTo>
                      <a:cubicBezTo>
                        <a:pt x="105" y="712"/>
                        <a:pt x="61" y="725"/>
                        <a:pt x="42" y="686"/>
                      </a:cubicBezTo>
                      <a:cubicBezTo>
                        <a:pt x="23" y="647"/>
                        <a:pt x="4" y="534"/>
                        <a:pt x="2" y="454"/>
                      </a:cubicBezTo>
                      <a:cubicBezTo>
                        <a:pt x="0" y="374"/>
                        <a:pt x="13" y="277"/>
                        <a:pt x="30" y="206"/>
                      </a:cubicBezTo>
                      <a:cubicBezTo>
                        <a:pt x="47" y="135"/>
                        <a:pt x="80" y="52"/>
                        <a:pt x="103" y="2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A0884C"/>
                    </a:gs>
                    <a:gs pos="100000">
                      <a:srgbClr val="AF9657"/>
                    </a:gs>
                  </a:gsLst>
                  <a:lin ang="5400000" scaled="1"/>
                </a:gradFill>
                <a:ln w="19050" cmpd="sng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25" name="Freeform 651"/>
                <p:cNvSpPr>
                  <a:spLocks noChangeAspect="1"/>
                </p:cNvSpPr>
                <p:nvPr/>
              </p:nvSpPr>
              <p:spPr bwMode="auto">
                <a:xfrm>
                  <a:off x="5046" y="2833"/>
                  <a:ext cx="88" cy="336"/>
                </a:xfrm>
                <a:custGeom>
                  <a:avLst/>
                  <a:gdLst>
                    <a:gd name="T0" fmla="*/ 42 w 88"/>
                    <a:gd name="T1" fmla="*/ 327 h 336"/>
                    <a:gd name="T2" fmla="*/ 2 w 88"/>
                    <a:gd name="T3" fmla="*/ 311 h 336"/>
                    <a:gd name="T4" fmla="*/ 28 w 88"/>
                    <a:gd name="T5" fmla="*/ 231 h 336"/>
                    <a:gd name="T6" fmla="*/ 42 w 88"/>
                    <a:gd name="T7" fmla="*/ 113 h 336"/>
                    <a:gd name="T8" fmla="*/ 38 w 88"/>
                    <a:gd name="T9" fmla="*/ 25 h 336"/>
                    <a:gd name="T10" fmla="*/ 74 w 88"/>
                    <a:gd name="T11" fmla="*/ 21 h 336"/>
                    <a:gd name="T12" fmla="*/ 88 w 88"/>
                    <a:gd name="T13" fmla="*/ 149 h 336"/>
                    <a:gd name="T14" fmla="*/ 70 w 88"/>
                    <a:gd name="T15" fmla="*/ 257 h 336"/>
                    <a:gd name="T16" fmla="*/ 42 w 88"/>
                    <a:gd name="T17" fmla="*/ 327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336">
                      <a:moveTo>
                        <a:pt x="42" y="327"/>
                      </a:moveTo>
                      <a:cubicBezTo>
                        <a:pt x="31" y="336"/>
                        <a:pt x="4" y="327"/>
                        <a:pt x="2" y="311"/>
                      </a:cubicBezTo>
                      <a:cubicBezTo>
                        <a:pt x="0" y="295"/>
                        <a:pt x="21" y="264"/>
                        <a:pt x="28" y="231"/>
                      </a:cubicBezTo>
                      <a:cubicBezTo>
                        <a:pt x="35" y="198"/>
                        <a:pt x="40" y="147"/>
                        <a:pt x="42" y="113"/>
                      </a:cubicBezTo>
                      <a:cubicBezTo>
                        <a:pt x="43" y="78"/>
                        <a:pt x="32" y="40"/>
                        <a:pt x="38" y="25"/>
                      </a:cubicBezTo>
                      <a:cubicBezTo>
                        <a:pt x="43" y="9"/>
                        <a:pt x="65" y="0"/>
                        <a:pt x="74" y="21"/>
                      </a:cubicBezTo>
                      <a:cubicBezTo>
                        <a:pt x="82" y="41"/>
                        <a:pt x="88" y="109"/>
                        <a:pt x="88" y="149"/>
                      </a:cubicBezTo>
                      <a:cubicBezTo>
                        <a:pt x="87" y="188"/>
                        <a:pt x="78" y="227"/>
                        <a:pt x="70" y="257"/>
                      </a:cubicBezTo>
                      <a:cubicBezTo>
                        <a:pt x="62" y="287"/>
                        <a:pt x="56" y="314"/>
                        <a:pt x="42" y="32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BAA570"/>
                    </a:gs>
                    <a:gs pos="100000">
                      <a:srgbClr val="A28A4E"/>
                    </a:gs>
                  </a:gsLst>
                  <a:lin ang="5400000" scaled="1"/>
                </a:gradFill>
                <a:ln w="19050" cmpd="sng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26" name="Freeform 652"/>
                <p:cNvSpPr>
                  <a:spLocks noChangeAspect="1"/>
                </p:cNvSpPr>
                <p:nvPr/>
              </p:nvSpPr>
              <p:spPr bwMode="auto">
                <a:xfrm>
                  <a:off x="4402" y="3370"/>
                  <a:ext cx="295" cy="75"/>
                </a:xfrm>
                <a:custGeom>
                  <a:avLst/>
                  <a:gdLst>
                    <a:gd name="T0" fmla="*/ 15 w 590"/>
                    <a:gd name="T1" fmla="*/ 87 h 150"/>
                    <a:gd name="T2" fmla="*/ 43 w 590"/>
                    <a:gd name="T3" fmla="*/ 7 h 150"/>
                    <a:gd name="T4" fmla="*/ 215 w 590"/>
                    <a:gd name="T5" fmla="*/ 43 h 150"/>
                    <a:gd name="T6" fmla="*/ 411 w 590"/>
                    <a:gd name="T7" fmla="*/ 47 h 150"/>
                    <a:gd name="T8" fmla="*/ 555 w 590"/>
                    <a:gd name="T9" fmla="*/ 43 h 150"/>
                    <a:gd name="T10" fmla="*/ 571 w 590"/>
                    <a:gd name="T11" fmla="*/ 115 h 150"/>
                    <a:gd name="T12" fmla="*/ 443 w 590"/>
                    <a:gd name="T13" fmla="*/ 143 h 150"/>
                    <a:gd name="T14" fmla="*/ 287 w 590"/>
                    <a:gd name="T15" fmla="*/ 147 h 150"/>
                    <a:gd name="T16" fmla="*/ 131 w 590"/>
                    <a:gd name="T17" fmla="*/ 123 h 150"/>
                    <a:gd name="T18" fmla="*/ 15 w 590"/>
                    <a:gd name="T19" fmla="*/ 87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90" h="150">
                      <a:moveTo>
                        <a:pt x="15" y="87"/>
                      </a:moveTo>
                      <a:cubicBezTo>
                        <a:pt x="0" y="68"/>
                        <a:pt x="10" y="14"/>
                        <a:pt x="43" y="7"/>
                      </a:cubicBezTo>
                      <a:cubicBezTo>
                        <a:pt x="76" y="0"/>
                        <a:pt x="154" y="36"/>
                        <a:pt x="215" y="43"/>
                      </a:cubicBezTo>
                      <a:cubicBezTo>
                        <a:pt x="276" y="50"/>
                        <a:pt x="354" y="47"/>
                        <a:pt x="411" y="47"/>
                      </a:cubicBezTo>
                      <a:cubicBezTo>
                        <a:pt x="468" y="47"/>
                        <a:pt x="528" y="32"/>
                        <a:pt x="555" y="43"/>
                      </a:cubicBezTo>
                      <a:cubicBezTo>
                        <a:pt x="582" y="54"/>
                        <a:pt x="590" y="98"/>
                        <a:pt x="571" y="115"/>
                      </a:cubicBezTo>
                      <a:cubicBezTo>
                        <a:pt x="552" y="132"/>
                        <a:pt x="490" y="138"/>
                        <a:pt x="443" y="143"/>
                      </a:cubicBezTo>
                      <a:cubicBezTo>
                        <a:pt x="396" y="148"/>
                        <a:pt x="339" y="150"/>
                        <a:pt x="287" y="147"/>
                      </a:cubicBezTo>
                      <a:cubicBezTo>
                        <a:pt x="235" y="144"/>
                        <a:pt x="176" y="133"/>
                        <a:pt x="131" y="123"/>
                      </a:cubicBezTo>
                      <a:cubicBezTo>
                        <a:pt x="86" y="113"/>
                        <a:pt x="30" y="106"/>
                        <a:pt x="15" y="8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BAA570"/>
                    </a:gs>
                    <a:gs pos="100000">
                      <a:srgbClr val="BAA570"/>
                    </a:gs>
                  </a:gsLst>
                  <a:lin ang="5400000" scaled="1"/>
                </a:gradFill>
                <a:ln w="19050" cmpd="sng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27" name="Freeform 653"/>
                <p:cNvSpPr>
                  <a:spLocks noChangeAspect="1"/>
                </p:cNvSpPr>
                <p:nvPr/>
              </p:nvSpPr>
              <p:spPr bwMode="auto">
                <a:xfrm rot="1810692">
                  <a:off x="4766" y="3145"/>
                  <a:ext cx="296" cy="427"/>
                </a:xfrm>
                <a:custGeom>
                  <a:avLst/>
                  <a:gdLst>
                    <a:gd name="T0" fmla="*/ 40 w 296"/>
                    <a:gd name="T1" fmla="*/ 358 h 427"/>
                    <a:gd name="T2" fmla="*/ 4 w 296"/>
                    <a:gd name="T3" fmla="*/ 331 h 427"/>
                    <a:gd name="T4" fmla="*/ 67 w 296"/>
                    <a:gd name="T5" fmla="*/ 247 h 427"/>
                    <a:gd name="T6" fmla="*/ 121 w 296"/>
                    <a:gd name="T7" fmla="*/ 139 h 427"/>
                    <a:gd name="T8" fmla="*/ 151 w 296"/>
                    <a:gd name="T9" fmla="*/ 19 h 427"/>
                    <a:gd name="T10" fmla="*/ 193 w 296"/>
                    <a:gd name="T11" fmla="*/ 25 h 427"/>
                    <a:gd name="T12" fmla="*/ 175 w 296"/>
                    <a:gd name="T13" fmla="*/ 133 h 427"/>
                    <a:gd name="T14" fmla="*/ 205 w 296"/>
                    <a:gd name="T15" fmla="*/ 157 h 427"/>
                    <a:gd name="T16" fmla="*/ 247 w 296"/>
                    <a:gd name="T17" fmla="*/ 49 h 427"/>
                    <a:gd name="T18" fmla="*/ 295 w 296"/>
                    <a:gd name="T19" fmla="*/ 55 h 427"/>
                    <a:gd name="T20" fmla="*/ 253 w 296"/>
                    <a:gd name="T21" fmla="*/ 199 h 427"/>
                    <a:gd name="T22" fmla="*/ 193 w 296"/>
                    <a:gd name="T23" fmla="*/ 325 h 427"/>
                    <a:gd name="T24" fmla="*/ 145 w 296"/>
                    <a:gd name="T25" fmla="*/ 415 h 427"/>
                    <a:gd name="T26" fmla="*/ 103 w 296"/>
                    <a:gd name="T27" fmla="*/ 397 h 427"/>
                    <a:gd name="T28" fmla="*/ 157 w 296"/>
                    <a:gd name="T29" fmla="*/ 283 h 427"/>
                    <a:gd name="T30" fmla="*/ 120 w 296"/>
                    <a:gd name="T31" fmla="*/ 257 h 427"/>
                    <a:gd name="T32" fmla="*/ 40 w 296"/>
                    <a:gd name="T33" fmla="*/ 35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6" h="427">
                      <a:moveTo>
                        <a:pt x="40" y="358"/>
                      </a:moveTo>
                      <a:cubicBezTo>
                        <a:pt x="21" y="370"/>
                        <a:pt x="0" y="349"/>
                        <a:pt x="4" y="331"/>
                      </a:cubicBezTo>
                      <a:cubicBezTo>
                        <a:pt x="8" y="313"/>
                        <a:pt x="48" y="279"/>
                        <a:pt x="67" y="247"/>
                      </a:cubicBezTo>
                      <a:cubicBezTo>
                        <a:pt x="86" y="215"/>
                        <a:pt x="107" y="177"/>
                        <a:pt x="121" y="139"/>
                      </a:cubicBezTo>
                      <a:cubicBezTo>
                        <a:pt x="135" y="101"/>
                        <a:pt x="139" y="38"/>
                        <a:pt x="151" y="19"/>
                      </a:cubicBezTo>
                      <a:cubicBezTo>
                        <a:pt x="163" y="0"/>
                        <a:pt x="189" y="6"/>
                        <a:pt x="193" y="25"/>
                      </a:cubicBezTo>
                      <a:cubicBezTo>
                        <a:pt x="197" y="44"/>
                        <a:pt x="173" y="111"/>
                        <a:pt x="175" y="133"/>
                      </a:cubicBezTo>
                      <a:cubicBezTo>
                        <a:pt x="177" y="155"/>
                        <a:pt x="193" y="171"/>
                        <a:pt x="205" y="157"/>
                      </a:cubicBezTo>
                      <a:cubicBezTo>
                        <a:pt x="217" y="143"/>
                        <a:pt x="232" y="66"/>
                        <a:pt x="247" y="49"/>
                      </a:cubicBezTo>
                      <a:cubicBezTo>
                        <a:pt x="262" y="32"/>
                        <a:pt x="294" y="30"/>
                        <a:pt x="295" y="55"/>
                      </a:cubicBezTo>
                      <a:cubicBezTo>
                        <a:pt x="296" y="80"/>
                        <a:pt x="270" y="154"/>
                        <a:pt x="253" y="199"/>
                      </a:cubicBezTo>
                      <a:cubicBezTo>
                        <a:pt x="236" y="244"/>
                        <a:pt x="211" y="289"/>
                        <a:pt x="193" y="325"/>
                      </a:cubicBezTo>
                      <a:cubicBezTo>
                        <a:pt x="175" y="361"/>
                        <a:pt x="160" y="403"/>
                        <a:pt x="145" y="415"/>
                      </a:cubicBezTo>
                      <a:cubicBezTo>
                        <a:pt x="130" y="427"/>
                        <a:pt x="101" y="419"/>
                        <a:pt x="103" y="397"/>
                      </a:cubicBezTo>
                      <a:cubicBezTo>
                        <a:pt x="105" y="375"/>
                        <a:pt x="154" y="306"/>
                        <a:pt x="157" y="283"/>
                      </a:cubicBezTo>
                      <a:cubicBezTo>
                        <a:pt x="160" y="260"/>
                        <a:pt x="139" y="245"/>
                        <a:pt x="120" y="257"/>
                      </a:cubicBezTo>
                      <a:cubicBezTo>
                        <a:pt x="101" y="269"/>
                        <a:pt x="56" y="349"/>
                        <a:pt x="40" y="35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AF9657"/>
                    </a:gs>
                    <a:gs pos="100000">
                      <a:srgbClr val="BAA570"/>
                    </a:gs>
                  </a:gsLst>
                  <a:lin ang="5400000" scaled="1"/>
                </a:gradFill>
                <a:ln w="19050" cmpd="sng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28" name="Oval 654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4999" y="3405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29" name="Oval 655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5028" y="3382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30" name="Oval 656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5062" y="3352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31" name="Oval 657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5111" y="3307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32" name="Oval 658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5085" y="3332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33" name="Oval 659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4798" y="3533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34" name="Oval 660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4831" y="3523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35" name="Oval 661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4853" y="3507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36" name="Oval 662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4875" y="3491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37" name="Oval 663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4941" y="3452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38" name="Oval 664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4907" y="3473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39" name="Oval 665"/>
                <p:cNvSpPr>
                  <a:spLocks noChangeAspect="1" noChangeArrowheads="1"/>
                </p:cNvSpPr>
                <p:nvPr/>
              </p:nvSpPr>
              <p:spPr bwMode="auto">
                <a:xfrm rot="1810692">
                  <a:off x="4973" y="3430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40" name="Freeform 666"/>
                <p:cNvSpPr>
                  <a:spLocks noChangeAspect="1"/>
                </p:cNvSpPr>
                <p:nvPr/>
              </p:nvSpPr>
              <p:spPr bwMode="auto">
                <a:xfrm>
                  <a:off x="4002" y="3143"/>
                  <a:ext cx="395" cy="348"/>
                </a:xfrm>
                <a:custGeom>
                  <a:avLst/>
                  <a:gdLst>
                    <a:gd name="T0" fmla="*/ 110 w 395"/>
                    <a:gd name="T1" fmla="*/ 33 h 348"/>
                    <a:gd name="T2" fmla="*/ 142 w 395"/>
                    <a:gd name="T3" fmla="*/ 5 h 348"/>
                    <a:gd name="T4" fmla="*/ 191 w 395"/>
                    <a:gd name="T5" fmla="*/ 63 h 348"/>
                    <a:gd name="T6" fmla="*/ 276 w 395"/>
                    <a:gd name="T7" fmla="*/ 149 h 348"/>
                    <a:gd name="T8" fmla="*/ 380 w 395"/>
                    <a:gd name="T9" fmla="*/ 216 h 348"/>
                    <a:gd name="T10" fmla="*/ 361 w 395"/>
                    <a:gd name="T11" fmla="*/ 254 h 348"/>
                    <a:gd name="T12" fmla="*/ 265 w 395"/>
                    <a:gd name="T13" fmla="*/ 202 h 348"/>
                    <a:gd name="T14" fmla="*/ 232 w 395"/>
                    <a:gd name="T15" fmla="*/ 223 h 348"/>
                    <a:gd name="T16" fmla="*/ 321 w 395"/>
                    <a:gd name="T17" fmla="*/ 297 h 348"/>
                    <a:gd name="T18" fmla="*/ 300 w 395"/>
                    <a:gd name="T19" fmla="*/ 341 h 348"/>
                    <a:gd name="T20" fmla="*/ 177 w 395"/>
                    <a:gd name="T21" fmla="*/ 255 h 348"/>
                    <a:gd name="T22" fmla="*/ 77 w 395"/>
                    <a:gd name="T23" fmla="*/ 158 h 348"/>
                    <a:gd name="T24" fmla="*/ 7 w 395"/>
                    <a:gd name="T25" fmla="*/ 83 h 348"/>
                    <a:gd name="T26" fmla="*/ 37 w 395"/>
                    <a:gd name="T27" fmla="*/ 49 h 348"/>
                    <a:gd name="T28" fmla="*/ 128 w 395"/>
                    <a:gd name="T29" fmla="*/ 137 h 348"/>
                    <a:gd name="T30" fmla="*/ 165 w 395"/>
                    <a:gd name="T31" fmla="*/ 110 h 348"/>
                    <a:gd name="T32" fmla="*/ 110 w 395"/>
                    <a:gd name="T33" fmla="*/ 33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5" h="348">
                      <a:moveTo>
                        <a:pt x="110" y="33"/>
                      </a:moveTo>
                      <a:cubicBezTo>
                        <a:pt x="106" y="16"/>
                        <a:pt x="129" y="0"/>
                        <a:pt x="142" y="5"/>
                      </a:cubicBezTo>
                      <a:cubicBezTo>
                        <a:pt x="155" y="10"/>
                        <a:pt x="169" y="39"/>
                        <a:pt x="191" y="63"/>
                      </a:cubicBezTo>
                      <a:cubicBezTo>
                        <a:pt x="213" y="87"/>
                        <a:pt x="245" y="123"/>
                        <a:pt x="276" y="149"/>
                      </a:cubicBezTo>
                      <a:cubicBezTo>
                        <a:pt x="308" y="174"/>
                        <a:pt x="366" y="198"/>
                        <a:pt x="380" y="216"/>
                      </a:cubicBezTo>
                      <a:cubicBezTo>
                        <a:pt x="395" y="233"/>
                        <a:pt x="381" y="256"/>
                        <a:pt x="361" y="254"/>
                      </a:cubicBezTo>
                      <a:cubicBezTo>
                        <a:pt x="342" y="251"/>
                        <a:pt x="286" y="207"/>
                        <a:pt x="265" y="202"/>
                      </a:cubicBezTo>
                      <a:cubicBezTo>
                        <a:pt x="243" y="197"/>
                        <a:pt x="223" y="207"/>
                        <a:pt x="232" y="223"/>
                      </a:cubicBezTo>
                      <a:cubicBezTo>
                        <a:pt x="242" y="239"/>
                        <a:pt x="310" y="277"/>
                        <a:pt x="321" y="297"/>
                      </a:cubicBezTo>
                      <a:cubicBezTo>
                        <a:pt x="333" y="317"/>
                        <a:pt x="324" y="348"/>
                        <a:pt x="300" y="341"/>
                      </a:cubicBezTo>
                      <a:cubicBezTo>
                        <a:pt x="276" y="334"/>
                        <a:pt x="214" y="285"/>
                        <a:pt x="177" y="255"/>
                      </a:cubicBezTo>
                      <a:cubicBezTo>
                        <a:pt x="140" y="224"/>
                        <a:pt x="105" y="186"/>
                        <a:pt x="77" y="158"/>
                      </a:cubicBezTo>
                      <a:cubicBezTo>
                        <a:pt x="49" y="129"/>
                        <a:pt x="14" y="102"/>
                        <a:pt x="7" y="83"/>
                      </a:cubicBezTo>
                      <a:cubicBezTo>
                        <a:pt x="0" y="65"/>
                        <a:pt x="17" y="40"/>
                        <a:pt x="37" y="49"/>
                      </a:cubicBezTo>
                      <a:cubicBezTo>
                        <a:pt x="58" y="58"/>
                        <a:pt x="107" y="127"/>
                        <a:pt x="128" y="137"/>
                      </a:cubicBezTo>
                      <a:cubicBezTo>
                        <a:pt x="149" y="147"/>
                        <a:pt x="168" y="127"/>
                        <a:pt x="165" y="110"/>
                      </a:cubicBezTo>
                      <a:cubicBezTo>
                        <a:pt x="162" y="93"/>
                        <a:pt x="114" y="50"/>
                        <a:pt x="110" y="33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AF9657"/>
                    </a:gs>
                    <a:gs pos="100000">
                      <a:srgbClr val="BAA570"/>
                    </a:gs>
                  </a:gsLst>
                  <a:lin ang="5400000" scaled="1"/>
                </a:gradFill>
                <a:ln w="19050" cmpd="sng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41" name="Oval 667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4163" y="3387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42" name="Oval 668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4191" y="3411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43" name="Oval 669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4227" y="3438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44" name="Oval 670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4281" y="3477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45" name="Oval 671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4251" y="3457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46" name="Oval 672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3997" y="3216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47" name="Oval 673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4013" y="3246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48" name="Oval 674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4033" y="3264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49" name="Oval 675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4053" y="3283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50" name="Oval 676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4105" y="3340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51" name="Oval 677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4078" y="3311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52" name="Oval 678"/>
                <p:cNvSpPr>
                  <a:spLocks noChangeAspect="1" noChangeArrowheads="1"/>
                </p:cNvSpPr>
                <p:nvPr/>
              </p:nvSpPr>
              <p:spPr bwMode="auto">
                <a:xfrm rot="6517508">
                  <a:off x="4133" y="3366"/>
                  <a:ext cx="9" cy="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53" name="Group 708"/>
              <p:cNvGrpSpPr>
                <a:grpSpLocks noChangeAspect="1"/>
              </p:cNvGrpSpPr>
              <p:nvPr/>
            </p:nvGrpSpPr>
            <p:grpSpPr bwMode="auto">
              <a:xfrm rot="7800000">
                <a:off x="6655486" y="4283248"/>
                <a:ext cx="1204859" cy="540000"/>
                <a:chOff x="536" y="1191"/>
                <a:chExt cx="386" cy="173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621" name="Freeform 709"/>
                <p:cNvSpPr>
                  <a:spLocks noChangeAspect="1"/>
                </p:cNvSpPr>
                <p:nvPr/>
              </p:nvSpPr>
              <p:spPr bwMode="auto">
                <a:xfrm>
                  <a:off x="536" y="1191"/>
                  <a:ext cx="386" cy="173"/>
                </a:xfrm>
                <a:custGeom>
                  <a:avLst/>
                  <a:gdLst>
                    <a:gd name="T0" fmla="*/ 8 w 4737"/>
                    <a:gd name="T1" fmla="*/ 1129 h 2126"/>
                    <a:gd name="T2" fmla="*/ 392 w 4737"/>
                    <a:gd name="T3" fmla="*/ 1857 h 2126"/>
                    <a:gd name="T4" fmla="*/ 2304 w 4737"/>
                    <a:gd name="T5" fmla="*/ 2073 h 2126"/>
                    <a:gd name="T6" fmla="*/ 4096 w 4737"/>
                    <a:gd name="T7" fmla="*/ 2001 h 2126"/>
                    <a:gd name="T8" fmla="*/ 4688 w 4737"/>
                    <a:gd name="T9" fmla="*/ 1321 h 2126"/>
                    <a:gd name="T10" fmla="*/ 4392 w 4737"/>
                    <a:gd name="T11" fmla="*/ 521 h 2126"/>
                    <a:gd name="T12" fmla="*/ 3464 w 4737"/>
                    <a:gd name="T13" fmla="*/ 121 h 2126"/>
                    <a:gd name="T14" fmla="*/ 1584 w 4737"/>
                    <a:gd name="T15" fmla="*/ 41 h 2126"/>
                    <a:gd name="T16" fmla="*/ 440 w 4737"/>
                    <a:gd name="T17" fmla="*/ 369 h 2126"/>
                    <a:gd name="T18" fmla="*/ 8 w 4737"/>
                    <a:gd name="T19" fmla="*/ 1129 h 2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37" h="2126">
                      <a:moveTo>
                        <a:pt x="8" y="1129"/>
                      </a:moveTo>
                      <a:cubicBezTo>
                        <a:pt x="0" y="1377"/>
                        <a:pt x="9" y="1700"/>
                        <a:pt x="392" y="1857"/>
                      </a:cubicBezTo>
                      <a:cubicBezTo>
                        <a:pt x="775" y="2014"/>
                        <a:pt x="1687" y="2049"/>
                        <a:pt x="2304" y="2073"/>
                      </a:cubicBezTo>
                      <a:cubicBezTo>
                        <a:pt x="2921" y="2097"/>
                        <a:pt x="3699" y="2126"/>
                        <a:pt x="4096" y="2001"/>
                      </a:cubicBezTo>
                      <a:cubicBezTo>
                        <a:pt x="4493" y="1876"/>
                        <a:pt x="4639" y="1568"/>
                        <a:pt x="4688" y="1321"/>
                      </a:cubicBezTo>
                      <a:cubicBezTo>
                        <a:pt x="4737" y="1074"/>
                        <a:pt x="4596" y="721"/>
                        <a:pt x="4392" y="521"/>
                      </a:cubicBezTo>
                      <a:cubicBezTo>
                        <a:pt x="4188" y="321"/>
                        <a:pt x="3932" y="201"/>
                        <a:pt x="3464" y="121"/>
                      </a:cubicBezTo>
                      <a:cubicBezTo>
                        <a:pt x="2996" y="41"/>
                        <a:pt x="2088" y="0"/>
                        <a:pt x="1584" y="41"/>
                      </a:cubicBezTo>
                      <a:cubicBezTo>
                        <a:pt x="1080" y="82"/>
                        <a:pt x="703" y="188"/>
                        <a:pt x="440" y="369"/>
                      </a:cubicBezTo>
                      <a:cubicBezTo>
                        <a:pt x="177" y="550"/>
                        <a:pt x="16" y="881"/>
                        <a:pt x="8" y="1129"/>
                      </a:cubicBezTo>
                      <a:close/>
                    </a:path>
                  </a:pathLst>
                </a:custGeom>
                <a:gradFill rotWithShape="0">
                  <a:gsLst>
                    <a:gs pos="0">
                      <a:srgbClr val="7A3212"/>
                    </a:gs>
                    <a:gs pos="50000">
                      <a:srgbClr val="FFCC66"/>
                    </a:gs>
                    <a:gs pos="100000">
                      <a:srgbClr val="7A3212"/>
                    </a:gs>
                  </a:gsLst>
                  <a:lin ang="5400000" scaled="1"/>
                </a:gradFill>
                <a:ln w="6350" cmpd="sng">
                  <a:solidFill>
                    <a:srgbClr val="463C2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22" name="Freeform 710"/>
                <p:cNvSpPr>
                  <a:spLocks noChangeAspect="1"/>
                </p:cNvSpPr>
                <p:nvPr/>
              </p:nvSpPr>
              <p:spPr bwMode="auto">
                <a:xfrm>
                  <a:off x="551" y="1203"/>
                  <a:ext cx="357" cy="151"/>
                </a:xfrm>
                <a:custGeom>
                  <a:avLst/>
                  <a:gdLst>
                    <a:gd name="T0" fmla="*/ 1840 w 4375"/>
                    <a:gd name="T1" fmla="*/ 73 h 1857"/>
                    <a:gd name="T2" fmla="*/ 1896 w 4375"/>
                    <a:gd name="T3" fmla="*/ 913 h 1857"/>
                    <a:gd name="T4" fmla="*/ 2088 w 4375"/>
                    <a:gd name="T5" fmla="*/ 1465 h 1857"/>
                    <a:gd name="T6" fmla="*/ 2168 w 4375"/>
                    <a:gd name="T7" fmla="*/ 665 h 1857"/>
                    <a:gd name="T8" fmla="*/ 2728 w 4375"/>
                    <a:gd name="T9" fmla="*/ 89 h 1857"/>
                    <a:gd name="T10" fmla="*/ 3192 w 4375"/>
                    <a:gd name="T11" fmla="*/ 785 h 1857"/>
                    <a:gd name="T12" fmla="*/ 3488 w 4375"/>
                    <a:gd name="T13" fmla="*/ 1393 h 1857"/>
                    <a:gd name="T14" fmla="*/ 3288 w 4375"/>
                    <a:gd name="T15" fmla="*/ 209 h 1857"/>
                    <a:gd name="T16" fmla="*/ 3632 w 4375"/>
                    <a:gd name="T17" fmla="*/ 561 h 1857"/>
                    <a:gd name="T18" fmla="*/ 3848 w 4375"/>
                    <a:gd name="T19" fmla="*/ 921 h 1857"/>
                    <a:gd name="T20" fmla="*/ 3832 w 4375"/>
                    <a:gd name="T21" fmla="*/ 321 h 1857"/>
                    <a:gd name="T22" fmla="*/ 4368 w 4375"/>
                    <a:gd name="T23" fmla="*/ 1065 h 1857"/>
                    <a:gd name="T24" fmla="*/ 3984 w 4375"/>
                    <a:gd name="T25" fmla="*/ 1665 h 1857"/>
                    <a:gd name="T26" fmla="*/ 3912 w 4375"/>
                    <a:gd name="T27" fmla="*/ 1201 h 1857"/>
                    <a:gd name="T28" fmla="*/ 3760 w 4375"/>
                    <a:gd name="T29" fmla="*/ 1449 h 1857"/>
                    <a:gd name="T30" fmla="*/ 3312 w 4375"/>
                    <a:gd name="T31" fmla="*/ 1809 h 1857"/>
                    <a:gd name="T32" fmla="*/ 2760 w 4375"/>
                    <a:gd name="T33" fmla="*/ 1105 h 1857"/>
                    <a:gd name="T34" fmla="*/ 2536 w 4375"/>
                    <a:gd name="T35" fmla="*/ 465 h 1857"/>
                    <a:gd name="T36" fmla="*/ 2456 w 4375"/>
                    <a:gd name="T37" fmla="*/ 1729 h 1857"/>
                    <a:gd name="T38" fmla="*/ 1552 w 4375"/>
                    <a:gd name="T39" fmla="*/ 1705 h 1857"/>
                    <a:gd name="T40" fmla="*/ 1520 w 4375"/>
                    <a:gd name="T41" fmla="*/ 561 h 1857"/>
                    <a:gd name="T42" fmla="*/ 1352 w 4375"/>
                    <a:gd name="T43" fmla="*/ 1113 h 1857"/>
                    <a:gd name="T44" fmla="*/ 648 w 4375"/>
                    <a:gd name="T45" fmla="*/ 1665 h 1857"/>
                    <a:gd name="T46" fmla="*/ 560 w 4375"/>
                    <a:gd name="T47" fmla="*/ 993 h 1857"/>
                    <a:gd name="T48" fmla="*/ 368 w 4375"/>
                    <a:gd name="T49" fmla="*/ 1529 h 1857"/>
                    <a:gd name="T50" fmla="*/ 16 w 4375"/>
                    <a:gd name="T51" fmla="*/ 1185 h 1857"/>
                    <a:gd name="T52" fmla="*/ 128 w 4375"/>
                    <a:gd name="T53" fmla="*/ 545 h 1857"/>
                    <a:gd name="T54" fmla="*/ 336 w 4375"/>
                    <a:gd name="T55" fmla="*/ 777 h 1857"/>
                    <a:gd name="T56" fmla="*/ 464 w 4375"/>
                    <a:gd name="T57" fmla="*/ 449 h 1857"/>
                    <a:gd name="T58" fmla="*/ 784 w 4375"/>
                    <a:gd name="T59" fmla="*/ 193 h 1857"/>
                    <a:gd name="T60" fmla="*/ 832 w 4375"/>
                    <a:gd name="T61" fmla="*/ 1281 h 1857"/>
                    <a:gd name="T62" fmla="*/ 968 w 4375"/>
                    <a:gd name="T63" fmla="*/ 905 h 1857"/>
                    <a:gd name="T64" fmla="*/ 1120 w 4375"/>
                    <a:gd name="T65" fmla="*/ 105 h 1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75" h="1857">
                      <a:moveTo>
                        <a:pt x="1368" y="17"/>
                      </a:moveTo>
                      <a:cubicBezTo>
                        <a:pt x="1488" y="12"/>
                        <a:pt x="1751" y="0"/>
                        <a:pt x="1840" y="73"/>
                      </a:cubicBezTo>
                      <a:cubicBezTo>
                        <a:pt x="1929" y="146"/>
                        <a:pt x="1895" y="317"/>
                        <a:pt x="1904" y="457"/>
                      </a:cubicBezTo>
                      <a:cubicBezTo>
                        <a:pt x="1913" y="597"/>
                        <a:pt x="1895" y="750"/>
                        <a:pt x="1896" y="913"/>
                      </a:cubicBezTo>
                      <a:cubicBezTo>
                        <a:pt x="1897" y="1076"/>
                        <a:pt x="1880" y="1341"/>
                        <a:pt x="1912" y="1433"/>
                      </a:cubicBezTo>
                      <a:cubicBezTo>
                        <a:pt x="1944" y="1525"/>
                        <a:pt x="2051" y="1513"/>
                        <a:pt x="2088" y="1465"/>
                      </a:cubicBezTo>
                      <a:cubicBezTo>
                        <a:pt x="2125" y="1417"/>
                        <a:pt x="2123" y="1278"/>
                        <a:pt x="2136" y="1145"/>
                      </a:cubicBezTo>
                      <a:cubicBezTo>
                        <a:pt x="2149" y="1012"/>
                        <a:pt x="2145" y="830"/>
                        <a:pt x="2168" y="665"/>
                      </a:cubicBezTo>
                      <a:cubicBezTo>
                        <a:pt x="2191" y="500"/>
                        <a:pt x="2179" y="249"/>
                        <a:pt x="2272" y="153"/>
                      </a:cubicBezTo>
                      <a:cubicBezTo>
                        <a:pt x="2365" y="57"/>
                        <a:pt x="2597" y="84"/>
                        <a:pt x="2728" y="89"/>
                      </a:cubicBezTo>
                      <a:cubicBezTo>
                        <a:pt x="2859" y="94"/>
                        <a:pt x="2979" y="69"/>
                        <a:pt x="3056" y="185"/>
                      </a:cubicBezTo>
                      <a:cubicBezTo>
                        <a:pt x="3133" y="301"/>
                        <a:pt x="3149" y="578"/>
                        <a:pt x="3192" y="785"/>
                      </a:cubicBezTo>
                      <a:cubicBezTo>
                        <a:pt x="3235" y="992"/>
                        <a:pt x="3263" y="1324"/>
                        <a:pt x="3312" y="1425"/>
                      </a:cubicBezTo>
                      <a:cubicBezTo>
                        <a:pt x="3361" y="1526"/>
                        <a:pt x="3475" y="1477"/>
                        <a:pt x="3488" y="1393"/>
                      </a:cubicBezTo>
                      <a:cubicBezTo>
                        <a:pt x="3501" y="1309"/>
                        <a:pt x="3425" y="1118"/>
                        <a:pt x="3392" y="921"/>
                      </a:cubicBezTo>
                      <a:cubicBezTo>
                        <a:pt x="3359" y="724"/>
                        <a:pt x="3269" y="325"/>
                        <a:pt x="3288" y="209"/>
                      </a:cubicBezTo>
                      <a:cubicBezTo>
                        <a:pt x="3307" y="93"/>
                        <a:pt x="3447" y="166"/>
                        <a:pt x="3504" y="225"/>
                      </a:cubicBezTo>
                      <a:cubicBezTo>
                        <a:pt x="3561" y="284"/>
                        <a:pt x="3603" y="446"/>
                        <a:pt x="3632" y="561"/>
                      </a:cubicBezTo>
                      <a:cubicBezTo>
                        <a:pt x="3661" y="676"/>
                        <a:pt x="3644" y="853"/>
                        <a:pt x="3680" y="913"/>
                      </a:cubicBezTo>
                      <a:cubicBezTo>
                        <a:pt x="3716" y="973"/>
                        <a:pt x="3824" y="972"/>
                        <a:pt x="3848" y="921"/>
                      </a:cubicBezTo>
                      <a:cubicBezTo>
                        <a:pt x="3872" y="870"/>
                        <a:pt x="3827" y="709"/>
                        <a:pt x="3824" y="609"/>
                      </a:cubicBezTo>
                      <a:cubicBezTo>
                        <a:pt x="3821" y="509"/>
                        <a:pt x="3773" y="324"/>
                        <a:pt x="3832" y="321"/>
                      </a:cubicBezTo>
                      <a:cubicBezTo>
                        <a:pt x="3891" y="318"/>
                        <a:pt x="4087" y="469"/>
                        <a:pt x="4176" y="593"/>
                      </a:cubicBezTo>
                      <a:cubicBezTo>
                        <a:pt x="4265" y="717"/>
                        <a:pt x="4361" y="912"/>
                        <a:pt x="4368" y="1065"/>
                      </a:cubicBezTo>
                      <a:cubicBezTo>
                        <a:pt x="4375" y="1218"/>
                        <a:pt x="4280" y="1413"/>
                        <a:pt x="4216" y="1513"/>
                      </a:cubicBezTo>
                      <a:cubicBezTo>
                        <a:pt x="4152" y="1613"/>
                        <a:pt x="4025" y="1678"/>
                        <a:pt x="3984" y="1665"/>
                      </a:cubicBezTo>
                      <a:cubicBezTo>
                        <a:pt x="3943" y="1652"/>
                        <a:pt x="3980" y="1510"/>
                        <a:pt x="3968" y="1433"/>
                      </a:cubicBezTo>
                      <a:cubicBezTo>
                        <a:pt x="3956" y="1356"/>
                        <a:pt x="3944" y="1238"/>
                        <a:pt x="3912" y="1201"/>
                      </a:cubicBezTo>
                      <a:cubicBezTo>
                        <a:pt x="3880" y="1164"/>
                        <a:pt x="3801" y="1168"/>
                        <a:pt x="3776" y="1209"/>
                      </a:cubicBezTo>
                      <a:cubicBezTo>
                        <a:pt x="3751" y="1250"/>
                        <a:pt x="3765" y="1361"/>
                        <a:pt x="3760" y="1449"/>
                      </a:cubicBezTo>
                      <a:cubicBezTo>
                        <a:pt x="3755" y="1537"/>
                        <a:pt x="3819" y="1677"/>
                        <a:pt x="3744" y="1737"/>
                      </a:cubicBezTo>
                      <a:cubicBezTo>
                        <a:pt x="3669" y="1797"/>
                        <a:pt x="3459" y="1810"/>
                        <a:pt x="3312" y="1809"/>
                      </a:cubicBezTo>
                      <a:cubicBezTo>
                        <a:pt x="3165" y="1808"/>
                        <a:pt x="2956" y="1846"/>
                        <a:pt x="2864" y="1729"/>
                      </a:cubicBezTo>
                      <a:cubicBezTo>
                        <a:pt x="2772" y="1612"/>
                        <a:pt x="2783" y="1320"/>
                        <a:pt x="2760" y="1105"/>
                      </a:cubicBezTo>
                      <a:cubicBezTo>
                        <a:pt x="2737" y="890"/>
                        <a:pt x="2765" y="548"/>
                        <a:pt x="2728" y="441"/>
                      </a:cubicBezTo>
                      <a:cubicBezTo>
                        <a:pt x="2691" y="334"/>
                        <a:pt x="2567" y="365"/>
                        <a:pt x="2536" y="465"/>
                      </a:cubicBezTo>
                      <a:cubicBezTo>
                        <a:pt x="2505" y="565"/>
                        <a:pt x="2557" y="830"/>
                        <a:pt x="2544" y="1041"/>
                      </a:cubicBezTo>
                      <a:cubicBezTo>
                        <a:pt x="2531" y="1252"/>
                        <a:pt x="2553" y="1601"/>
                        <a:pt x="2456" y="1729"/>
                      </a:cubicBezTo>
                      <a:cubicBezTo>
                        <a:pt x="2359" y="1857"/>
                        <a:pt x="2111" y="1813"/>
                        <a:pt x="1960" y="1809"/>
                      </a:cubicBezTo>
                      <a:cubicBezTo>
                        <a:pt x="1809" y="1805"/>
                        <a:pt x="1629" y="1781"/>
                        <a:pt x="1552" y="1705"/>
                      </a:cubicBezTo>
                      <a:cubicBezTo>
                        <a:pt x="1475" y="1629"/>
                        <a:pt x="1501" y="1544"/>
                        <a:pt x="1496" y="1353"/>
                      </a:cubicBezTo>
                      <a:cubicBezTo>
                        <a:pt x="1491" y="1162"/>
                        <a:pt x="1543" y="696"/>
                        <a:pt x="1520" y="561"/>
                      </a:cubicBezTo>
                      <a:cubicBezTo>
                        <a:pt x="1497" y="426"/>
                        <a:pt x="1388" y="453"/>
                        <a:pt x="1360" y="545"/>
                      </a:cubicBezTo>
                      <a:cubicBezTo>
                        <a:pt x="1332" y="637"/>
                        <a:pt x="1369" y="917"/>
                        <a:pt x="1352" y="1113"/>
                      </a:cubicBezTo>
                      <a:cubicBezTo>
                        <a:pt x="1335" y="1309"/>
                        <a:pt x="1373" y="1629"/>
                        <a:pt x="1256" y="1721"/>
                      </a:cubicBezTo>
                      <a:cubicBezTo>
                        <a:pt x="1139" y="1813"/>
                        <a:pt x="759" y="1745"/>
                        <a:pt x="648" y="1665"/>
                      </a:cubicBezTo>
                      <a:cubicBezTo>
                        <a:pt x="537" y="1585"/>
                        <a:pt x="607" y="1353"/>
                        <a:pt x="592" y="1241"/>
                      </a:cubicBezTo>
                      <a:cubicBezTo>
                        <a:pt x="577" y="1129"/>
                        <a:pt x="596" y="1032"/>
                        <a:pt x="560" y="993"/>
                      </a:cubicBezTo>
                      <a:cubicBezTo>
                        <a:pt x="524" y="954"/>
                        <a:pt x="408" y="920"/>
                        <a:pt x="376" y="1009"/>
                      </a:cubicBezTo>
                      <a:cubicBezTo>
                        <a:pt x="344" y="1098"/>
                        <a:pt x="409" y="1458"/>
                        <a:pt x="368" y="1529"/>
                      </a:cubicBezTo>
                      <a:cubicBezTo>
                        <a:pt x="327" y="1600"/>
                        <a:pt x="187" y="1490"/>
                        <a:pt x="128" y="1433"/>
                      </a:cubicBezTo>
                      <a:cubicBezTo>
                        <a:pt x="69" y="1376"/>
                        <a:pt x="32" y="1292"/>
                        <a:pt x="16" y="1185"/>
                      </a:cubicBezTo>
                      <a:cubicBezTo>
                        <a:pt x="0" y="1078"/>
                        <a:pt x="13" y="900"/>
                        <a:pt x="32" y="793"/>
                      </a:cubicBezTo>
                      <a:cubicBezTo>
                        <a:pt x="51" y="686"/>
                        <a:pt x="89" y="588"/>
                        <a:pt x="128" y="545"/>
                      </a:cubicBezTo>
                      <a:cubicBezTo>
                        <a:pt x="167" y="502"/>
                        <a:pt x="229" y="498"/>
                        <a:pt x="264" y="537"/>
                      </a:cubicBezTo>
                      <a:cubicBezTo>
                        <a:pt x="299" y="576"/>
                        <a:pt x="300" y="741"/>
                        <a:pt x="336" y="777"/>
                      </a:cubicBezTo>
                      <a:cubicBezTo>
                        <a:pt x="372" y="813"/>
                        <a:pt x="459" y="808"/>
                        <a:pt x="480" y="753"/>
                      </a:cubicBezTo>
                      <a:cubicBezTo>
                        <a:pt x="501" y="698"/>
                        <a:pt x="456" y="534"/>
                        <a:pt x="464" y="449"/>
                      </a:cubicBezTo>
                      <a:cubicBezTo>
                        <a:pt x="472" y="364"/>
                        <a:pt x="475" y="284"/>
                        <a:pt x="528" y="241"/>
                      </a:cubicBezTo>
                      <a:cubicBezTo>
                        <a:pt x="581" y="198"/>
                        <a:pt x="731" y="90"/>
                        <a:pt x="784" y="193"/>
                      </a:cubicBezTo>
                      <a:cubicBezTo>
                        <a:pt x="837" y="296"/>
                        <a:pt x="840" y="676"/>
                        <a:pt x="848" y="857"/>
                      </a:cubicBezTo>
                      <a:cubicBezTo>
                        <a:pt x="856" y="1038"/>
                        <a:pt x="813" y="1209"/>
                        <a:pt x="832" y="1281"/>
                      </a:cubicBezTo>
                      <a:cubicBezTo>
                        <a:pt x="851" y="1353"/>
                        <a:pt x="937" y="1352"/>
                        <a:pt x="960" y="1289"/>
                      </a:cubicBezTo>
                      <a:cubicBezTo>
                        <a:pt x="983" y="1226"/>
                        <a:pt x="953" y="1065"/>
                        <a:pt x="968" y="905"/>
                      </a:cubicBezTo>
                      <a:cubicBezTo>
                        <a:pt x="983" y="745"/>
                        <a:pt x="1023" y="462"/>
                        <a:pt x="1048" y="329"/>
                      </a:cubicBezTo>
                      <a:cubicBezTo>
                        <a:pt x="1073" y="196"/>
                        <a:pt x="1067" y="157"/>
                        <a:pt x="1120" y="105"/>
                      </a:cubicBezTo>
                      <a:cubicBezTo>
                        <a:pt x="1173" y="53"/>
                        <a:pt x="1281" y="28"/>
                        <a:pt x="1368" y="1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FF33"/>
                    </a:gs>
                    <a:gs pos="100000">
                      <a:srgbClr val="99FF33">
                        <a:gamma/>
                        <a:tint val="45490"/>
                        <a:invGamma/>
                      </a:srgbClr>
                    </a:gs>
                  </a:gsLst>
                  <a:lin ang="5400000" scaled="1"/>
                </a:gradFill>
                <a:ln w="3175" cmpd="sng">
                  <a:solidFill>
                    <a:srgbClr val="7A321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54" name="Group 712"/>
              <p:cNvGrpSpPr>
                <a:grpSpLocks noChangeAspect="1"/>
              </p:cNvGrpSpPr>
              <p:nvPr/>
            </p:nvGrpSpPr>
            <p:grpSpPr bwMode="auto">
              <a:xfrm rot="3392888" flipV="1">
                <a:off x="3506821" y="3805521"/>
                <a:ext cx="1627723" cy="1440000"/>
                <a:chOff x="3108" y="3456"/>
                <a:chExt cx="497" cy="440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612" name="Freeform 713"/>
                <p:cNvSpPr>
                  <a:spLocks noChangeAspect="1"/>
                </p:cNvSpPr>
                <p:nvPr/>
              </p:nvSpPr>
              <p:spPr bwMode="auto">
                <a:xfrm rot="1951605">
                  <a:off x="3108" y="3456"/>
                  <a:ext cx="345" cy="440"/>
                </a:xfrm>
                <a:custGeom>
                  <a:avLst/>
                  <a:gdLst>
                    <a:gd name="T0" fmla="*/ 290 w 376"/>
                    <a:gd name="T1" fmla="*/ 19 h 592"/>
                    <a:gd name="T2" fmla="*/ 217 w 376"/>
                    <a:gd name="T3" fmla="*/ 53 h 592"/>
                    <a:gd name="T4" fmla="*/ 137 w 376"/>
                    <a:gd name="T5" fmla="*/ 121 h 592"/>
                    <a:gd name="T6" fmla="*/ 65 w 376"/>
                    <a:gd name="T7" fmla="*/ 237 h 592"/>
                    <a:gd name="T8" fmla="*/ 9 w 376"/>
                    <a:gd name="T9" fmla="*/ 437 h 592"/>
                    <a:gd name="T10" fmla="*/ 11 w 376"/>
                    <a:gd name="T11" fmla="*/ 569 h 592"/>
                    <a:gd name="T12" fmla="*/ 61 w 376"/>
                    <a:gd name="T13" fmla="*/ 575 h 592"/>
                    <a:gd name="T14" fmla="*/ 73 w 376"/>
                    <a:gd name="T15" fmla="*/ 473 h 592"/>
                    <a:gd name="T16" fmla="*/ 57 w 376"/>
                    <a:gd name="T17" fmla="*/ 385 h 592"/>
                    <a:gd name="T18" fmla="*/ 101 w 376"/>
                    <a:gd name="T19" fmla="*/ 237 h 592"/>
                    <a:gd name="T20" fmla="*/ 181 w 376"/>
                    <a:gd name="T21" fmla="*/ 141 h 592"/>
                    <a:gd name="T22" fmla="*/ 281 w 376"/>
                    <a:gd name="T23" fmla="*/ 81 h 592"/>
                    <a:gd name="T24" fmla="*/ 346 w 376"/>
                    <a:gd name="T25" fmla="*/ 87 h 592"/>
                    <a:gd name="T26" fmla="*/ 374 w 376"/>
                    <a:gd name="T27" fmla="*/ 56 h 592"/>
                    <a:gd name="T28" fmla="*/ 354 w 376"/>
                    <a:gd name="T29" fmla="*/ 7 h 592"/>
                    <a:gd name="T30" fmla="*/ 290 w 376"/>
                    <a:gd name="T31" fmla="*/ 19 h 5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76" h="592">
                      <a:moveTo>
                        <a:pt x="290" y="19"/>
                      </a:moveTo>
                      <a:cubicBezTo>
                        <a:pt x="267" y="27"/>
                        <a:pt x="243" y="36"/>
                        <a:pt x="217" y="53"/>
                      </a:cubicBezTo>
                      <a:cubicBezTo>
                        <a:pt x="191" y="70"/>
                        <a:pt x="162" y="90"/>
                        <a:pt x="137" y="121"/>
                      </a:cubicBezTo>
                      <a:cubicBezTo>
                        <a:pt x="112" y="152"/>
                        <a:pt x="86" y="184"/>
                        <a:pt x="65" y="237"/>
                      </a:cubicBezTo>
                      <a:cubicBezTo>
                        <a:pt x="44" y="290"/>
                        <a:pt x="18" y="382"/>
                        <a:pt x="9" y="437"/>
                      </a:cubicBezTo>
                      <a:cubicBezTo>
                        <a:pt x="0" y="492"/>
                        <a:pt x="2" y="546"/>
                        <a:pt x="11" y="569"/>
                      </a:cubicBezTo>
                      <a:cubicBezTo>
                        <a:pt x="20" y="592"/>
                        <a:pt x="51" y="591"/>
                        <a:pt x="61" y="575"/>
                      </a:cubicBezTo>
                      <a:cubicBezTo>
                        <a:pt x="71" y="559"/>
                        <a:pt x="74" y="505"/>
                        <a:pt x="73" y="473"/>
                      </a:cubicBezTo>
                      <a:cubicBezTo>
                        <a:pt x="72" y="441"/>
                        <a:pt x="52" y="424"/>
                        <a:pt x="57" y="385"/>
                      </a:cubicBezTo>
                      <a:cubicBezTo>
                        <a:pt x="62" y="346"/>
                        <a:pt x="80" y="278"/>
                        <a:pt x="101" y="237"/>
                      </a:cubicBezTo>
                      <a:cubicBezTo>
                        <a:pt x="122" y="196"/>
                        <a:pt x="151" y="167"/>
                        <a:pt x="181" y="141"/>
                      </a:cubicBezTo>
                      <a:cubicBezTo>
                        <a:pt x="211" y="115"/>
                        <a:pt x="254" y="90"/>
                        <a:pt x="281" y="81"/>
                      </a:cubicBezTo>
                      <a:cubicBezTo>
                        <a:pt x="308" y="72"/>
                        <a:pt x="331" y="91"/>
                        <a:pt x="346" y="87"/>
                      </a:cubicBezTo>
                      <a:cubicBezTo>
                        <a:pt x="361" y="83"/>
                        <a:pt x="373" y="69"/>
                        <a:pt x="374" y="56"/>
                      </a:cubicBezTo>
                      <a:cubicBezTo>
                        <a:pt x="376" y="42"/>
                        <a:pt x="368" y="12"/>
                        <a:pt x="354" y="7"/>
                      </a:cubicBezTo>
                      <a:cubicBezTo>
                        <a:pt x="340" y="0"/>
                        <a:pt x="311" y="8"/>
                        <a:pt x="290" y="1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8885BB"/>
                    </a:gs>
                    <a:gs pos="50000">
                      <a:srgbClr val="B0AED2"/>
                    </a:gs>
                    <a:gs pos="100000">
                      <a:srgbClr val="8885BB"/>
                    </a:gs>
                  </a:gsLst>
                  <a:lin ang="5400000" scaled="1"/>
                </a:gradFill>
                <a:ln w="9525">
                  <a:solidFill>
                    <a:srgbClr val="8885BB"/>
                  </a:solidFill>
                  <a:round/>
                  <a:headEnd/>
                  <a:tailEnd/>
                </a:ln>
                <a:effectLst>
                  <a:outerShdw dist="35921" dir="2700000" algn="ctr" rotWithShape="0">
                    <a:schemeClr val="bg2"/>
                  </a:outerShdw>
                </a:effec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13" name="Freeform 714"/>
                <p:cNvSpPr>
                  <a:spLocks noChangeAspect="1"/>
                </p:cNvSpPr>
                <p:nvPr/>
              </p:nvSpPr>
              <p:spPr bwMode="auto">
                <a:xfrm rot="1951605">
                  <a:off x="3181" y="3538"/>
                  <a:ext cx="222" cy="298"/>
                </a:xfrm>
                <a:custGeom>
                  <a:avLst/>
                  <a:gdLst>
                    <a:gd name="T0" fmla="*/ 161 w 242"/>
                    <a:gd name="T1" fmla="*/ 29 h 400"/>
                    <a:gd name="T2" fmla="*/ 113 w 242"/>
                    <a:gd name="T3" fmla="*/ 61 h 400"/>
                    <a:gd name="T4" fmla="*/ 69 w 242"/>
                    <a:gd name="T5" fmla="*/ 105 h 400"/>
                    <a:gd name="T6" fmla="*/ 41 w 242"/>
                    <a:gd name="T7" fmla="*/ 153 h 400"/>
                    <a:gd name="T8" fmla="*/ 17 w 242"/>
                    <a:gd name="T9" fmla="*/ 217 h 400"/>
                    <a:gd name="T10" fmla="*/ 1 w 242"/>
                    <a:gd name="T11" fmla="*/ 327 h 400"/>
                    <a:gd name="T12" fmla="*/ 13 w 242"/>
                    <a:gd name="T13" fmla="*/ 387 h 400"/>
                    <a:gd name="T14" fmla="*/ 65 w 242"/>
                    <a:gd name="T15" fmla="*/ 393 h 400"/>
                    <a:gd name="T16" fmla="*/ 77 w 242"/>
                    <a:gd name="T17" fmla="*/ 345 h 400"/>
                    <a:gd name="T18" fmla="*/ 40 w 242"/>
                    <a:gd name="T19" fmla="*/ 298 h 400"/>
                    <a:gd name="T20" fmla="*/ 45 w 242"/>
                    <a:gd name="T21" fmla="*/ 201 h 400"/>
                    <a:gd name="T22" fmla="*/ 85 w 242"/>
                    <a:gd name="T23" fmla="*/ 125 h 400"/>
                    <a:gd name="T24" fmla="*/ 133 w 242"/>
                    <a:gd name="T25" fmla="*/ 97 h 400"/>
                    <a:gd name="T26" fmla="*/ 181 w 242"/>
                    <a:gd name="T27" fmla="*/ 73 h 400"/>
                    <a:gd name="T28" fmla="*/ 225 w 242"/>
                    <a:gd name="T29" fmla="*/ 77 h 400"/>
                    <a:gd name="T30" fmla="*/ 241 w 242"/>
                    <a:gd name="T31" fmla="*/ 37 h 400"/>
                    <a:gd name="T32" fmla="*/ 217 w 242"/>
                    <a:gd name="T33" fmla="*/ 1 h 400"/>
                    <a:gd name="T34" fmla="*/ 161 w 242"/>
                    <a:gd name="T35" fmla="*/ 29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42" h="400">
                      <a:moveTo>
                        <a:pt x="161" y="29"/>
                      </a:moveTo>
                      <a:cubicBezTo>
                        <a:pt x="144" y="39"/>
                        <a:pt x="128" y="48"/>
                        <a:pt x="113" y="61"/>
                      </a:cubicBezTo>
                      <a:cubicBezTo>
                        <a:pt x="98" y="74"/>
                        <a:pt x="81" y="90"/>
                        <a:pt x="69" y="105"/>
                      </a:cubicBezTo>
                      <a:cubicBezTo>
                        <a:pt x="57" y="120"/>
                        <a:pt x="50" y="134"/>
                        <a:pt x="41" y="153"/>
                      </a:cubicBezTo>
                      <a:cubicBezTo>
                        <a:pt x="32" y="172"/>
                        <a:pt x="24" y="188"/>
                        <a:pt x="17" y="217"/>
                      </a:cubicBezTo>
                      <a:cubicBezTo>
                        <a:pt x="10" y="246"/>
                        <a:pt x="2" y="299"/>
                        <a:pt x="1" y="327"/>
                      </a:cubicBezTo>
                      <a:cubicBezTo>
                        <a:pt x="0" y="355"/>
                        <a:pt x="2" y="376"/>
                        <a:pt x="13" y="387"/>
                      </a:cubicBezTo>
                      <a:cubicBezTo>
                        <a:pt x="24" y="398"/>
                        <a:pt x="54" y="400"/>
                        <a:pt x="65" y="393"/>
                      </a:cubicBezTo>
                      <a:cubicBezTo>
                        <a:pt x="76" y="386"/>
                        <a:pt x="81" y="361"/>
                        <a:pt x="77" y="345"/>
                      </a:cubicBezTo>
                      <a:cubicBezTo>
                        <a:pt x="73" y="329"/>
                        <a:pt x="45" y="322"/>
                        <a:pt x="40" y="298"/>
                      </a:cubicBezTo>
                      <a:cubicBezTo>
                        <a:pt x="35" y="274"/>
                        <a:pt x="37" y="230"/>
                        <a:pt x="45" y="201"/>
                      </a:cubicBezTo>
                      <a:cubicBezTo>
                        <a:pt x="53" y="172"/>
                        <a:pt x="70" y="142"/>
                        <a:pt x="85" y="125"/>
                      </a:cubicBezTo>
                      <a:cubicBezTo>
                        <a:pt x="100" y="108"/>
                        <a:pt x="117" y="106"/>
                        <a:pt x="133" y="97"/>
                      </a:cubicBezTo>
                      <a:cubicBezTo>
                        <a:pt x="149" y="88"/>
                        <a:pt x="166" y="76"/>
                        <a:pt x="181" y="73"/>
                      </a:cubicBezTo>
                      <a:cubicBezTo>
                        <a:pt x="196" y="70"/>
                        <a:pt x="215" y="83"/>
                        <a:pt x="225" y="77"/>
                      </a:cubicBezTo>
                      <a:cubicBezTo>
                        <a:pt x="235" y="71"/>
                        <a:pt x="242" y="50"/>
                        <a:pt x="241" y="37"/>
                      </a:cubicBezTo>
                      <a:cubicBezTo>
                        <a:pt x="240" y="24"/>
                        <a:pt x="230" y="2"/>
                        <a:pt x="217" y="1"/>
                      </a:cubicBezTo>
                      <a:cubicBezTo>
                        <a:pt x="204" y="0"/>
                        <a:pt x="178" y="18"/>
                        <a:pt x="161" y="2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8885BB"/>
                    </a:gs>
                    <a:gs pos="50000">
                      <a:srgbClr val="B0AED2"/>
                    </a:gs>
                    <a:gs pos="100000">
                      <a:srgbClr val="8885BB"/>
                    </a:gs>
                  </a:gsLst>
                  <a:lin ang="5400000" scaled="1"/>
                </a:gradFill>
                <a:ln w="9525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14" name="Freeform 715"/>
                <p:cNvSpPr>
                  <a:spLocks noChangeAspect="1"/>
                </p:cNvSpPr>
                <p:nvPr/>
              </p:nvSpPr>
              <p:spPr bwMode="auto">
                <a:xfrm rot="1951605">
                  <a:off x="3242" y="3620"/>
                  <a:ext cx="132" cy="185"/>
                </a:xfrm>
                <a:custGeom>
                  <a:avLst/>
                  <a:gdLst>
                    <a:gd name="T0" fmla="*/ 66 w 143"/>
                    <a:gd name="T1" fmla="*/ 31 h 249"/>
                    <a:gd name="T2" fmla="*/ 41 w 143"/>
                    <a:gd name="T3" fmla="*/ 56 h 249"/>
                    <a:gd name="T4" fmla="*/ 26 w 143"/>
                    <a:gd name="T5" fmla="*/ 90 h 249"/>
                    <a:gd name="T6" fmla="*/ 14 w 143"/>
                    <a:gd name="T7" fmla="*/ 129 h 249"/>
                    <a:gd name="T8" fmla="*/ 1 w 143"/>
                    <a:gd name="T9" fmla="*/ 193 h 249"/>
                    <a:gd name="T10" fmla="*/ 9 w 143"/>
                    <a:gd name="T11" fmla="*/ 227 h 249"/>
                    <a:gd name="T12" fmla="*/ 57 w 143"/>
                    <a:gd name="T13" fmla="*/ 245 h 249"/>
                    <a:gd name="T14" fmla="*/ 73 w 143"/>
                    <a:gd name="T15" fmla="*/ 205 h 249"/>
                    <a:gd name="T16" fmla="*/ 29 w 143"/>
                    <a:gd name="T17" fmla="*/ 173 h 249"/>
                    <a:gd name="T18" fmla="*/ 25 w 143"/>
                    <a:gd name="T19" fmla="*/ 133 h 249"/>
                    <a:gd name="T20" fmla="*/ 42 w 143"/>
                    <a:gd name="T21" fmla="*/ 86 h 249"/>
                    <a:gd name="T22" fmla="*/ 75 w 143"/>
                    <a:gd name="T23" fmla="*/ 52 h 249"/>
                    <a:gd name="T24" fmla="*/ 113 w 143"/>
                    <a:gd name="T25" fmla="*/ 57 h 249"/>
                    <a:gd name="T26" fmla="*/ 141 w 143"/>
                    <a:gd name="T27" fmla="*/ 25 h 249"/>
                    <a:gd name="T28" fmla="*/ 101 w 143"/>
                    <a:gd name="T29" fmla="*/ 1 h 249"/>
                    <a:gd name="T30" fmla="*/ 66 w 143"/>
                    <a:gd name="T31" fmla="*/ 31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3" h="249">
                      <a:moveTo>
                        <a:pt x="66" y="31"/>
                      </a:moveTo>
                      <a:cubicBezTo>
                        <a:pt x="58" y="38"/>
                        <a:pt x="48" y="46"/>
                        <a:pt x="41" y="56"/>
                      </a:cubicBezTo>
                      <a:cubicBezTo>
                        <a:pt x="35" y="66"/>
                        <a:pt x="30" y="78"/>
                        <a:pt x="26" y="90"/>
                      </a:cubicBezTo>
                      <a:cubicBezTo>
                        <a:pt x="21" y="102"/>
                        <a:pt x="18" y="111"/>
                        <a:pt x="14" y="129"/>
                      </a:cubicBezTo>
                      <a:cubicBezTo>
                        <a:pt x="11" y="145"/>
                        <a:pt x="3" y="176"/>
                        <a:pt x="1" y="193"/>
                      </a:cubicBezTo>
                      <a:cubicBezTo>
                        <a:pt x="1" y="208"/>
                        <a:pt x="0" y="218"/>
                        <a:pt x="9" y="227"/>
                      </a:cubicBezTo>
                      <a:cubicBezTo>
                        <a:pt x="18" y="236"/>
                        <a:pt x="46" y="249"/>
                        <a:pt x="57" y="245"/>
                      </a:cubicBezTo>
                      <a:cubicBezTo>
                        <a:pt x="68" y="241"/>
                        <a:pt x="78" y="217"/>
                        <a:pt x="73" y="205"/>
                      </a:cubicBezTo>
                      <a:cubicBezTo>
                        <a:pt x="68" y="193"/>
                        <a:pt x="37" y="185"/>
                        <a:pt x="29" y="173"/>
                      </a:cubicBezTo>
                      <a:cubicBezTo>
                        <a:pt x="21" y="161"/>
                        <a:pt x="23" y="147"/>
                        <a:pt x="25" y="133"/>
                      </a:cubicBezTo>
                      <a:cubicBezTo>
                        <a:pt x="27" y="119"/>
                        <a:pt x="33" y="99"/>
                        <a:pt x="42" y="86"/>
                      </a:cubicBezTo>
                      <a:cubicBezTo>
                        <a:pt x="50" y="73"/>
                        <a:pt x="63" y="57"/>
                        <a:pt x="75" y="52"/>
                      </a:cubicBezTo>
                      <a:cubicBezTo>
                        <a:pt x="87" y="47"/>
                        <a:pt x="102" y="61"/>
                        <a:pt x="113" y="57"/>
                      </a:cubicBezTo>
                      <a:cubicBezTo>
                        <a:pt x="124" y="53"/>
                        <a:pt x="143" y="34"/>
                        <a:pt x="141" y="25"/>
                      </a:cubicBezTo>
                      <a:cubicBezTo>
                        <a:pt x="139" y="16"/>
                        <a:pt x="113" y="0"/>
                        <a:pt x="101" y="1"/>
                      </a:cubicBezTo>
                      <a:cubicBezTo>
                        <a:pt x="89" y="2"/>
                        <a:pt x="73" y="25"/>
                        <a:pt x="66" y="31"/>
                      </a:cubicBezTo>
                      <a:close/>
                    </a:path>
                  </a:pathLst>
                </a:custGeom>
                <a:solidFill>
                  <a:srgbClr val="B0AED2"/>
                </a:solidFill>
                <a:ln w="9525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15" name="Freeform 716"/>
                <p:cNvSpPr>
                  <a:spLocks noChangeAspect="1"/>
                </p:cNvSpPr>
                <p:nvPr/>
              </p:nvSpPr>
              <p:spPr bwMode="auto">
                <a:xfrm rot="1951605">
                  <a:off x="3413" y="3699"/>
                  <a:ext cx="68" cy="59"/>
                </a:xfrm>
                <a:custGeom>
                  <a:avLst/>
                  <a:gdLst>
                    <a:gd name="T0" fmla="*/ 13 w 74"/>
                    <a:gd name="T1" fmla="*/ 9 h 79"/>
                    <a:gd name="T2" fmla="*/ 9 w 74"/>
                    <a:gd name="T3" fmla="*/ 69 h 79"/>
                    <a:gd name="T4" fmla="*/ 65 w 74"/>
                    <a:gd name="T5" fmla="*/ 69 h 79"/>
                    <a:gd name="T6" fmla="*/ 61 w 74"/>
                    <a:gd name="T7" fmla="*/ 13 h 79"/>
                    <a:gd name="T8" fmla="*/ 13 w 74"/>
                    <a:gd name="T9" fmla="*/ 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79">
                      <a:moveTo>
                        <a:pt x="13" y="9"/>
                      </a:moveTo>
                      <a:cubicBezTo>
                        <a:pt x="4" y="18"/>
                        <a:pt x="0" y="59"/>
                        <a:pt x="9" y="69"/>
                      </a:cubicBezTo>
                      <a:cubicBezTo>
                        <a:pt x="18" y="79"/>
                        <a:pt x="56" y="78"/>
                        <a:pt x="65" y="69"/>
                      </a:cubicBezTo>
                      <a:cubicBezTo>
                        <a:pt x="74" y="60"/>
                        <a:pt x="67" y="24"/>
                        <a:pt x="61" y="13"/>
                      </a:cubicBezTo>
                      <a:cubicBezTo>
                        <a:pt x="55" y="2"/>
                        <a:pt x="22" y="0"/>
                        <a:pt x="13" y="9"/>
                      </a:cubicBezTo>
                      <a:close/>
                    </a:path>
                  </a:pathLst>
                </a:custGeom>
                <a:solidFill>
                  <a:srgbClr val="B0AED2"/>
                </a:solidFill>
                <a:ln w="9525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16" name="Freeform 717"/>
                <p:cNvSpPr>
                  <a:spLocks noChangeAspect="1"/>
                </p:cNvSpPr>
                <p:nvPr/>
              </p:nvSpPr>
              <p:spPr bwMode="auto">
                <a:xfrm rot="1951605">
                  <a:off x="3254" y="3807"/>
                  <a:ext cx="54" cy="49"/>
                </a:xfrm>
                <a:custGeom>
                  <a:avLst/>
                  <a:gdLst>
                    <a:gd name="T0" fmla="*/ 46 w 58"/>
                    <a:gd name="T1" fmla="*/ 9 h 66"/>
                    <a:gd name="T2" fmla="*/ 14 w 58"/>
                    <a:gd name="T3" fmla="*/ 9 h 66"/>
                    <a:gd name="T4" fmla="*/ 6 w 58"/>
                    <a:gd name="T5" fmla="*/ 49 h 66"/>
                    <a:gd name="T6" fmla="*/ 50 w 58"/>
                    <a:gd name="T7" fmla="*/ 61 h 66"/>
                    <a:gd name="T8" fmla="*/ 46 w 58"/>
                    <a:gd name="T9" fmla="*/ 9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66">
                      <a:moveTo>
                        <a:pt x="46" y="9"/>
                      </a:moveTo>
                      <a:cubicBezTo>
                        <a:pt x="40" y="0"/>
                        <a:pt x="21" y="2"/>
                        <a:pt x="14" y="9"/>
                      </a:cubicBezTo>
                      <a:cubicBezTo>
                        <a:pt x="7" y="16"/>
                        <a:pt x="0" y="40"/>
                        <a:pt x="6" y="49"/>
                      </a:cubicBezTo>
                      <a:cubicBezTo>
                        <a:pt x="12" y="58"/>
                        <a:pt x="42" y="66"/>
                        <a:pt x="50" y="61"/>
                      </a:cubicBezTo>
                      <a:cubicBezTo>
                        <a:pt x="58" y="56"/>
                        <a:pt x="52" y="18"/>
                        <a:pt x="46" y="9"/>
                      </a:cubicBezTo>
                      <a:close/>
                    </a:path>
                  </a:pathLst>
                </a:custGeom>
                <a:solidFill>
                  <a:srgbClr val="B0AED2"/>
                </a:solidFill>
                <a:ln w="9525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17" name="Freeform 718"/>
                <p:cNvSpPr>
                  <a:spLocks noChangeAspect="1"/>
                </p:cNvSpPr>
                <p:nvPr/>
              </p:nvSpPr>
              <p:spPr bwMode="auto">
                <a:xfrm rot="1951605">
                  <a:off x="3150" y="3800"/>
                  <a:ext cx="72" cy="70"/>
                </a:xfrm>
                <a:custGeom>
                  <a:avLst/>
                  <a:gdLst>
                    <a:gd name="T0" fmla="*/ 41 w 78"/>
                    <a:gd name="T1" fmla="*/ 1 h 94"/>
                    <a:gd name="T2" fmla="*/ 1 w 78"/>
                    <a:gd name="T3" fmla="*/ 45 h 94"/>
                    <a:gd name="T4" fmla="*/ 45 w 78"/>
                    <a:gd name="T5" fmla="*/ 93 h 94"/>
                    <a:gd name="T6" fmla="*/ 77 w 78"/>
                    <a:gd name="T7" fmla="*/ 49 h 94"/>
                    <a:gd name="T8" fmla="*/ 41 w 78"/>
                    <a:gd name="T9" fmla="*/ 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94">
                      <a:moveTo>
                        <a:pt x="41" y="1"/>
                      </a:moveTo>
                      <a:cubicBezTo>
                        <a:pt x="28" y="0"/>
                        <a:pt x="0" y="30"/>
                        <a:pt x="1" y="45"/>
                      </a:cubicBezTo>
                      <a:cubicBezTo>
                        <a:pt x="2" y="60"/>
                        <a:pt x="32" y="92"/>
                        <a:pt x="45" y="93"/>
                      </a:cubicBezTo>
                      <a:cubicBezTo>
                        <a:pt x="58" y="94"/>
                        <a:pt x="78" y="64"/>
                        <a:pt x="77" y="49"/>
                      </a:cubicBezTo>
                      <a:cubicBezTo>
                        <a:pt x="76" y="34"/>
                        <a:pt x="54" y="2"/>
                        <a:pt x="41" y="1"/>
                      </a:cubicBezTo>
                      <a:close/>
                    </a:path>
                  </a:pathLst>
                </a:custGeom>
                <a:solidFill>
                  <a:srgbClr val="B0AED2"/>
                </a:solidFill>
                <a:ln w="9525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18" name="Freeform 719"/>
                <p:cNvSpPr>
                  <a:spLocks noChangeAspect="1"/>
                </p:cNvSpPr>
                <p:nvPr/>
              </p:nvSpPr>
              <p:spPr bwMode="auto">
                <a:xfrm rot="1951605">
                  <a:off x="3324" y="3729"/>
                  <a:ext cx="33" cy="25"/>
                </a:xfrm>
                <a:custGeom>
                  <a:avLst/>
                  <a:gdLst>
                    <a:gd name="T0" fmla="*/ 5 w 36"/>
                    <a:gd name="T1" fmla="*/ 0 h 33"/>
                    <a:gd name="T2" fmla="*/ 5 w 36"/>
                    <a:gd name="T3" fmla="*/ 28 h 33"/>
                    <a:gd name="T4" fmla="*/ 33 w 36"/>
                    <a:gd name="T5" fmla="*/ 28 h 33"/>
                    <a:gd name="T6" fmla="*/ 24 w 36"/>
                    <a:gd name="T7" fmla="*/ 6 h 33"/>
                    <a:gd name="T8" fmla="*/ 5 w 36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33">
                      <a:moveTo>
                        <a:pt x="5" y="0"/>
                      </a:moveTo>
                      <a:cubicBezTo>
                        <a:pt x="2" y="3"/>
                        <a:pt x="0" y="23"/>
                        <a:pt x="5" y="28"/>
                      </a:cubicBezTo>
                      <a:cubicBezTo>
                        <a:pt x="10" y="33"/>
                        <a:pt x="30" y="32"/>
                        <a:pt x="33" y="28"/>
                      </a:cubicBezTo>
                      <a:cubicBezTo>
                        <a:pt x="36" y="24"/>
                        <a:pt x="29" y="11"/>
                        <a:pt x="24" y="6"/>
                      </a:cubicBezTo>
                      <a:cubicBezTo>
                        <a:pt x="19" y="1"/>
                        <a:pt x="9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B0AED2"/>
                </a:solidFill>
                <a:ln w="9525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19" name="Freeform 720"/>
                <p:cNvSpPr>
                  <a:spLocks noChangeAspect="1"/>
                </p:cNvSpPr>
                <p:nvPr/>
              </p:nvSpPr>
              <p:spPr bwMode="auto">
                <a:xfrm rot="1951605">
                  <a:off x="3537" y="3617"/>
                  <a:ext cx="68" cy="59"/>
                </a:xfrm>
                <a:custGeom>
                  <a:avLst/>
                  <a:gdLst>
                    <a:gd name="T0" fmla="*/ 13 w 74"/>
                    <a:gd name="T1" fmla="*/ 9 h 79"/>
                    <a:gd name="T2" fmla="*/ 9 w 74"/>
                    <a:gd name="T3" fmla="*/ 69 h 79"/>
                    <a:gd name="T4" fmla="*/ 65 w 74"/>
                    <a:gd name="T5" fmla="*/ 69 h 79"/>
                    <a:gd name="T6" fmla="*/ 61 w 74"/>
                    <a:gd name="T7" fmla="*/ 13 h 79"/>
                    <a:gd name="T8" fmla="*/ 13 w 74"/>
                    <a:gd name="T9" fmla="*/ 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79">
                      <a:moveTo>
                        <a:pt x="13" y="9"/>
                      </a:moveTo>
                      <a:cubicBezTo>
                        <a:pt x="4" y="18"/>
                        <a:pt x="0" y="59"/>
                        <a:pt x="9" y="69"/>
                      </a:cubicBezTo>
                      <a:cubicBezTo>
                        <a:pt x="18" y="79"/>
                        <a:pt x="56" y="78"/>
                        <a:pt x="65" y="69"/>
                      </a:cubicBezTo>
                      <a:cubicBezTo>
                        <a:pt x="74" y="60"/>
                        <a:pt x="67" y="24"/>
                        <a:pt x="61" y="13"/>
                      </a:cubicBezTo>
                      <a:cubicBezTo>
                        <a:pt x="55" y="2"/>
                        <a:pt x="22" y="0"/>
                        <a:pt x="13" y="9"/>
                      </a:cubicBezTo>
                      <a:close/>
                    </a:path>
                  </a:pathLst>
                </a:custGeom>
                <a:solidFill>
                  <a:srgbClr val="B0AED2"/>
                </a:solidFill>
                <a:ln w="9525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20" name="Freeform 721"/>
                <p:cNvSpPr>
                  <a:spLocks noChangeAspect="1"/>
                </p:cNvSpPr>
                <p:nvPr/>
              </p:nvSpPr>
              <p:spPr bwMode="auto">
                <a:xfrm rot="1951605">
                  <a:off x="3350" y="3816"/>
                  <a:ext cx="68" cy="59"/>
                </a:xfrm>
                <a:custGeom>
                  <a:avLst/>
                  <a:gdLst>
                    <a:gd name="T0" fmla="*/ 13 w 74"/>
                    <a:gd name="T1" fmla="*/ 9 h 79"/>
                    <a:gd name="T2" fmla="*/ 9 w 74"/>
                    <a:gd name="T3" fmla="*/ 69 h 79"/>
                    <a:gd name="T4" fmla="*/ 65 w 74"/>
                    <a:gd name="T5" fmla="*/ 69 h 79"/>
                    <a:gd name="T6" fmla="*/ 61 w 74"/>
                    <a:gd name="T7" fmla="*/ 13 h 79"/>
                    <a:gd name="T8" fmla="*/ 13 w 74"/>
                    <a:gd name="T9" fmla="*/ 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79">
                      <a:moveTo>
                        <a:pt x="13" y="9"/>
                      </a:moveTo>
                      <a:cubicBezTo>
                        <a:pt x="4" y="18"/>
                        <a:pt x="0" y="59"/>
                        <a:pt x="9" y="69"/>
                      </a:cubicBezTo>
                      <a:cubicBezTo>
                        <a:pt x="18" y="79"/>
                        <a:pt x="56" y="78"/>
                        <a:pt x="65" y="69"/>
                      </a:cubicBezTo>
                      <a:cubicBezTo>
                        <a:pt x="74" y="60"/>
                        <a:pt x="67" y="24"/>
                        <a:pt x="61" y="13"/>
                      </a:cubicBezTo>
                      <a:cubicBezTo>
                        <a:pt x="55" y="2"/>
                        <a:pt x="22" y="0"/>
                        <a:pt x="13" y="9"/>
                      </a:cubicBezTo>
                      <a:close/>
                    </a:path>
                  </a:pathLst>
                </a:custGeom>
                <a:solidFill>
                  <a:srgbClr val="B0AED2"/>
                </a:solidFill>
                <a:ln w="9525">
                  <a:solidFill>
                    <a:srgbClr val="8885BB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55" name="Group 708"/>
              <p:cNvGrpSpPr>
                <a:grpSpLocks noChangeAspect="1"/>
              </p:cNvGrpSpPr>
              <p:nvPr/>
            </p:nvGrpSpPr>
            <p:grpSpPr bwMode="auto">
              <a:xfrm rot="9759097">
                <a:off x="5097700" y="5045222"/>
                <a:ext cx="1204859" cy="540000"/>
                <a:chOff x="536" y="1191"/>
                <a:chExt cx="386" cy="173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610" name="Freeform 709"/>
                <p:cNvSpPr>
                  <a:spLocks noChangeAspect="1"/>
                </p:cNvSpPr>
                <p:nvPr/>
              </p:nvSpPr>
              <p:spPr bwMode="auto">
                <a:xfrm>
                  <a:off x="536" y="1191"/>
                  <a:ext cx="386" cy="173"/>
                </a:xfrm>
                <a:custGeom>
                  <a:avLst/>
                  <a:gdLst>
                    <a:gd name="T0" fmla="*/ 8 w 4737"/>
                    <a:gd name="T1" fmla="*/ 1129 h 2126"/>
                    <a:gd name="T2" fmla="*/ 392 w 4737"/>
                    <a:gd name="T3" fmla="*/ 1857 h 2126"/>
                    <a:gd name="T4" fmla="*/ 2304 w 4737"/>
                    <a:gd name="T5" fmla="*/ 2073 h 2126"/>
                    <a:gd name="T6" fmla="*/ 4096 w 4737"/>
                    <a:gd name="T7" fmla="*/ 2001 h 2126"/>
                    <a:gd name="T8" fmla="*/ 4688 w 4737"/>
                    <a:gd name="T9" fmla="*/ 1321 h 2126"/>
                    <a:gd name="T10" fmla="*/ 4392 w 4737"/>
                    <a:gd name="T11" fmla="*/ 521 h 2126"/>
                    <a:gd name="T12" fmla="*/ 3464 w 4737"/>
                    <a:gd name="T13" fmla="*/ 121 h 2126"/>
                    <a:gd name="T14" fmla="*/ 1584 w 4737"/>
                    <a:gd name="T15" fmla="*/ 41 h 2126"/>
                    <a:gd name="T16" fmla="*/ 440 w 4737"/>
                    <a:gd name="T17" fmla="*/ 369 h 2126"/>
                    <a:gd name="T18" fmla="*/ 8 w 4737"/>
                    <a:gd name="T19" fmla="*/ 1129 h 2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37" h="2126">
                      <a:moveTo>
                        <a:pt x="8" y="1129"/>
                      </a:moveTo>
                      <a:cubicBezTo>
                        <a:pt x="0" y="1377"/>
                        <a:pt x="9" y="1700"/>
                        <a:pt x="392" y="1857"/>
                      </a:cubicBezTo>
                      <a:cubicBezTo>
                        <a:pt x="775" y="2014"/>
                        <a:pt x="1687" y="2049"/>
                        <a:pt x="2304" y="2073"/>
                      </a:cubicBezTo>
                      <a:cubicBezTo>
                        <a:pt x="2921" y="2097"/>
                        <a:pt x="3699" y="2126"/>
                        <a:pt x="4096" y="2001"/>
                      </a:cubicBezTo>
                      <a:cubicBezTo>
                        <a:pt x="4493" y="1876"/>
                        <a:pt x="4639" y="1568"/>
                        <a:pt x="4688" y="1321"/>
                      </a:cubicBezTo>
                      <a:cubicBezTo>
                        <a:pt x="4737" y="1074"/>
                        <a:pt x="4596" y="721"/>
                        <a:pt x="4392" y="521"/>
                      </a:cubicBezTo>
                      <a:cubicBezTo>
                        <a:pt x="4188" y="321"/>
                        <a:pt x="3932" y="201"/>
                        <a:pt x="3464" y="121"/>
                      </a:cubicBezTo>
                      <a:cubicBezTo>
                        <a:pt x="2996" y="41"/>
                        <a:pt x="2088" y="0"/>
                        <a:pt x="1584" y="41"/>
                      </a:cubicBezTo>
                      <a:cubicBezTo>
                        <a:pt x="1080" y="82"/>
                        <a:pt x="703" y="188"/>
                        <a:pt x="440" y="369"/>
                      </a:cubicBezTo>
                      <a:cubicBezTo>
                        <a:pt x="177" y="550"/>
                        <a:pt x="16" y="881"/>
                        <a:pt x="8" y="1129"/>
                      </a:cubicBezTo>
                      <a:close/>
                    </a:path>
                  </a:pathLst>
                </a:custGeom>
                <a:gradFill rotWithShape="0">
                  <a:gsLst>
                    <a:gs pos="0">
                      <a:srgbClr val="7A3212"/>
                    </a:gs>
                    <a:gs pos="50000">
                      <a:srgbClr val="FFCC66"/>
                    </a:gs>
                    <a:gs pos="100000">
                      <a:srgbClr val="7A3212"/>
                    </a:gs>
                  </a:gsLst>
                  <a:lin ang="5400000" scaled="1"/>
                </a:gradFill>
                <a:ln w="6350" cmpd="sng">
                  <a:solidFill>
                    <a:srgbClr val="463C2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11" name="Freeform 710"/>
                <p:cNvSpPr>
                  <a:spLocks noChangeAspect="1"/>
                </p:cNvSpPr>
                <p:nvPr/>
              </p:nvSpPr>
              <p:spPr bwMode="auto">
                <a:xfrm>
                  <a:off x="551" y="1203"/>
                  <a:ext cx="357" cy="151"/>
                </a:xfrm>
                <a:custGeom>
                  <a:avLst/>
                  <a:gdLst>
                    <a:gd name="T0" fmla="*/ 1840 w 4375"/>
                    <a:gd name="T1" fmla="*/ 73 h 1857"/>
                    <a:gd name="T2" fmla="*/ 1896 w 4375"/>
                    <a:gd name="T3" fmla="*/ 913 h 1857"/>
                    <a:gd name="T4" fmla="*/ 2088 w 4375"/>
                    <a:gd name="T5" fmla="*/ 1465 h 1857"/>
                    <a:gd name="T6" fmla="*/ 2168 w 4375"/>
                    <a:gd name="T7" fmla="*/ 665 h 1857"/>
                    <a:gd name="T8" fmla="*/ 2728 w 4375"/>
                    <a:gd name="T9" fmla="*/ 89 h 1857"/>
                    <a:gd name="T10" fmla="*/ 3192 w 4375"/>
                    <a:gd name="T11" fmla="*/ 785 h 1857"/>
                    <a:gd name="T12" fmla="*/ 3488 w 4375"/>
                    <a:gd name="T13" fmla="*/ 1393 h 1857"/>
                    <a:gd name="T14" fmla="*/ 3288 w 4375"/>
                    <a:gd name="T15" fmla="*/ 209 h 1857"/>
                    <a:gd name="T16" fmla="*/ 3632 w 4375"/>
                    <a:gd name="T17" fmla="*/ 561 h 1857"/>
                    <a:gd name="T18" fmla="*/ 3848 w 4375"/>
                    <a:gd name="T19" fmla="*/ 921 h 1857"/>
                    <a:gd name="T20" fmla="*/ 3832 w 4375"/>
                    <a:gd name="T21" fmla="*/ 321 h 1857"/>
                    <a:gd name="T22" fmla="*/ 4368 w 4375"/>
                    <a:gd name="T23" fmla="*/ 1065 h 1857"/>
                    <a:gd name="T24" fmla="*/ 3984 w 4375"/>
                    <a:gd name="T25" fmla="*/ 1665 h 1857"/>
                    <a:gd name="T26" fmla="*/ 3912 w 4375"/>
                    <a:gd name="T27" fmla="*/ 1201 h 1857"/>
                    <a:gd name="T28" fmla="*/ 3760 w 4375"/>
                    <a:gd name="T29" fmla="*/ 1449 h 1857"/>
                    <a:gd name="T30" fmla="*/ 3312 w 4375"/>
                    <a:gd name="T31" fmla="*/ 1809 h 1857"/>
                    <a:gd name="T32" fmla="*/ 2760 w 4375"/>
                    <a:gd name="T33" fmla="*/ 1105 h 1857"/>
                    <a:gd name="T34" fmla="*/ 2536 w 4375"/>
                    <a:gd name="T35" fmla="*/ 465 h 1857"/>
                    <a:gd name="T36" fmla="*/ 2456 w 4375"/>
                    <a:gd name="T37" fmla="*/ 1729 h 1857"/>
                    <a:gd name="T38" fmla="*/ 1552 w 4375"/>
                    <a:gd name="T39" fmla="*/ 1705 h 1857"/>
                    <a:gd name="T40" fmla="*/ 1520 w 4375"/>
                    <a:gd name="T41" fmla="*/ 561 h 1857"/>
                    <a:gd name="T42" fmla="*/ 1352 w 4375"/>
                    <a:gd name="T43" fmla="*/ 1113 h 1857"/>
                    <a:gd name="T44" fmla="*/ 648 w 4375"/>
                    <a:gd name="T45" fmla="*/ 1665 h 1857"/>
                    <a:gd name="T46" fmla="*/ 560 w 4375"/>
                    <a:gd name="T47" fmla="*/ 993 h 1857"/>
                    <a:gd name="T48" fmla="*/ 368 w 4375"/>
                    <a:gd name="T49" fmla="*/ 1529 h 1857"/>
                    <a:gd name="T50" fmla="*/ 16 w 4375"/>
                    <a:gd name="T51" fmla="*/ 1185 h 1857"/>
                    <a:gd name="T52" fmla="*/ 128 w 4375"/>
                    <a:gd name="T53" fmla="*/ 545 h 1857"/>
                    <a:gd name="T54" fmla="*/ 336 w 4375"/>
                    <a:gd name="T55" fmla="*/ 777 h 1857"/>
                    <a:gd name="T56" fmla="*/ 464 w 4375"/>
                    <a:gd name="T57" fmla="*/ 449 h 1857"/>
                    <a:gd name="T58" fmla="*/ 784 w 4375"/>
                    <a:gd name="T59" fmla="*/ 193 h 1857"/>
                    <a:gd name="T60" fmla="*/ 832 w 4375"/>
                    <a:gd name="T61" fmla="*/ 1281 h 1857"/>
                    <a:gd name="T62" fmla="*/ 968 w 4375"/>
                    <a:gd name="T63" fmla="*/ 905 h 1857"/>
                    <a:gd name="T64" fmla="*/ 1120 w 4375"/>
                    <a:gd name="T65" fmla="*/ 105 h 1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75" h="1857">
                      <a:moveTo>
                        <a:pt x="1368" y="17"/>
                      </a:moveTo>
                      <a:cubicBezTo>
                        <a:pt x="1488" y="12"/>
                        <a:pt x="1751" y="0"/>
                        <a:pt x="1840" y="73"/>
                      </a:cubicBezTo>
                      <a:cubicBezTo>
                        <a:pt x="1929" y="146"/>
                        <a:pt x="1895" y="317"/>
                        <a:pt x="1904" y="457"/>
                      </a:cubicBezTo>
                      <a:cubicBezTo>
                        <a:pt x="1913" y="597"/>
                        <a:pt x="1895" y="750"/>
                        <a:pt x="1896" y="913"/>
                      </a:cubicBezTo>
                      <a:cubicBezTo>
                        <a:pt x="1897" y="1076"/>
                        <a:pt x="1880" y="1341"/>
                        <a:pt x="1912" y="1433"/>
                      </a:cubicBezTo>
                      <a:cubicBezTo>
                        <a:pt x="1944" y="1525"/>
                        <a:pt x="2051" y="1513"/>
                        <a:pt x="2088" y="1465"/>
                      </a:cubicBezTo>
                      <a:cubicBezTo>
                        <a:pt x="2125" y="1417"/>
                        <a:pt x="2123" y="1278"/>
                        <a:pt x="2136" y="1145"/>
                      </a:cubicBezTo>
                      <a:cubicBezTo>
                        <a:pt x="2149" y="1012"/>
                        <a:pt x="2145" y="830"/>
                        <a:pt x="2168" y="665"/>
                      </a:cubicBezTo>
                      <a:cubicBezTo>
                        <a:pt x="2191" y="500"/>
                        <a:pt x="2179" y="249"/>
                        <a:pt x="2272" y="153"/>
                      </a:cubicBezTo>
                      <a:cubicBezTo>
                        <a:pt x="2365" y="57"/>
                        <a:pt x="2597" y="84"/>
                        <a:pt x="2728" y="89"/>
                      </a:cubicBezTo>
                      <a:cubicBezTo>
                        <a:pt x="2859" y="94"/>
                        <a:pt x="2979" y="69"/>
                        <a:pt x="3056" y="185"/>
                      </a:cubicBezTo>
                      <a:cubicBezTo>
                        <a:pt x="3133" y="301"/>
                        <a:pt x="3149" y="578"/>
                        <a:pt x="3192" y="785"/>
                      </a:cubicBezTo>
                      <a:cubicBezTo>
                        <a:pt x="3235" y="992"/>
                        <a:pt x="3263" y="1324"/>
                        <a:pt x="3312" y="1425"/>
                      </a:cubicBezTo>
                      <a:cubicBezTo>
                        <a:pt x="3361" y="1526"/>
                        <a:pt x="3475" y="1477"/>
                        <a:pt x="3488" y="1393"/>
                      </a:cubicBezTo>
                      <a:cubicBezTo>
                        <a:pt x="3501" y="1309"/>
                        <a:pt x="3425" y="1118"/>
                        <a:pt x="3392" y="921"/>
                      </a:cubicBezTo>
                      <a:cubicBezTo>
                        <a:pt x="3359" y="724"/>
                        <a:pt x="3269" y="325"/>
                        <a:pt x="3288" y="209"/>
                      </a:cubicBezTo>
                      <a:cubicBezTo>
                        <a:pt x="3307" y="93"/>
                        <a:pt x="3447" y="166"/>
                        <a:pt x="3504" y="225"/>
                      </a:cubicBezTo>
                      <a:cubicBezTo>
                        <a:pt x="3561" y="284"/>
                        <a:pt x="3603" y="446"/>
                        <a:pt x="3632" y="561"/>
                      </a:cubicBezTo>
                      <a:cubicBezTo>
                        <a:pt x="3661" y="676"/>
                        <a:pt x="3644" y="853"/>
                        <a:pt x="3680" y="913"/>
                      </a:cubicBezTo>
                      <a:cubicBezTo>
                        <a:pt x="3716" y="973"/>
                        <a:pt x="3824" y="972"/>
                        <a:pt x="3848" y="921"/>
                      </a:cubicBezTo>
                      <a:cubicBezTo>
                        <a:pt x="3872" y="870"/>
                        <a:pt x="3827" y="709"/>
                        <a:pt x="3824" y="609"/>
                      </a:cubicBezTo>
                      <a:cubicBezTo>
                        <a:pt x="3821" y="509"/>
                        <a:pt x="3773" y="324"/>
                        <a:pt x="3832" y="321"/>
                      </a:cubicBezTo>
                      <a:cubicBezTo>
                        <a:pt x="3891" y="318"/>
                        <a:pt x="4087" y="469"/>
                        <a:pt x="4176" y="593"/>
                      </a:cubicBezTo>
                      <a:cubicBezTo>
                        <a:pt x="4265" y="717"/>
                        <a:pt x="4361" y="912"/>
                        <a:pt x="4368" y="1065"/>
                      </a:cubicBezTo>
                      <a:cubicBezTo>
                        <a:pt x="4375" y="1218"/>
                        <a:pt x="4280" y="1413"/>
                        <a:pt x="4216" y="1513"/>
                      </a:cubicBezTo>
                      <a:cubicBezTo>
                        <a:pt x="4152" y="1613"/>
                        <a:pt x="4025" y="1678"/>
                        <a:pt x="3984" y="1665"/>
                      </a:cubicBezTo>
                      <a:cubicBezTo>
                        <a:pt x="3943" y="1652"/>
                        <a:pt x="3980" y="1510"/>
                        <a:pt x="3968" y="1433"/>
                      </a:cubicBezTo>
                      <a:cubicBezTo>
                        <a:pt x="3956" y="1356"/>
                        <a:pt x="3944" y="1238"/>
                        <a:pt x="3912" y="1201"/>
                      </a:cubicBezTo>
                      <a:cubicBezTo>
                        <a:pt x="3880" y="1164"/>
                        <a:pt x="3801" y="1168"/>
                        <a:pt x="3776" y="1209"/>
                      </a:cubicBezTo>
                      <a:cubicBezTo>
                        <a:pt x="3751" y="1250"/>
                        <a:pt x="3765" y="1361"/>
                        <a:pt x="3760" y="1449"/>
                      </a:cubicBezTo>
                      <a:cubicBezTo>
                        <a:pt x="3755" y="1537"/>
                        <a:pt x="3819" y="1677"/>
                        <a:pt x="3744" y="1737"/>
                      </a:cubicBezTo>
                      <a:cubicBezTo>
                        <a:pt x="3669" y="1797"/>
                        <a:pt x="3459" y="1810"/>
                        <a:pt x="3312" y="1809"/>
                      </a:cubicBezTo>
                      <a:cubicBezTo>
                        <a:pt x="3165" y="1808"/>
                        <a:pt x="2956" y="1846"/>
                        <a:pt x="2864" y="1729"/>
                      </a:cubicBezTo>
                      <a:cubicBezTo>
                        <a:pt x="2772" y="1612"/>
                        <a:pt x="2783" y="1320"/>
                        <a:pt x="2760" y="1105"/>
                      </a:cubicBezTo>
                      <a:cubicBezTo>
                        <a:pt x="2737" y="890"/>
                        <a:pt x="2765" y="548"/>
                        <a:pt x="2728" y="441"/>
                      </a:cubicBezTo>
                      <a:cubicBezTo>
                        <a:pt x="2691" y="334"/>
                        <a:pt x="2567" y="365"/>
                        <a:pt x="2536" y="465"/>
                      </a:cubicBezTo>
                      <a:cubicBezTo>
                        <a:pt x="2505" y="565"/>
                        <a:pt x="2557" y="830"/>
                        <a:pt x="2544" y="1041"/>
                      </a:cubicBezTo>
                      <a:cubicBezTo>
                        <a:pt x="2531" y="1252"/>
                        <a:pt x="2553" y="1601"/>
                        <a:pt x="2456" y="1729"/>
                      </a:cubicBezTo>
                      <a:cubicBezTo>
                        <a:pt x="2359" y="1857"/>
                        <a:pt x="2111" y="1813"/>
                        <a:pt x="1960" y="1809"/>
                      </a:cubicBezTo>
                      <a:cubicBezTo>
                        <a:pt x="1809" y="1805"/>
                        <a:pt x="1629" y="1781"/>
                        <a:pt x="1552" y="1705"/>
                      </a:cubicBezTo>
                      <a:cubicBezTo>
                        <a:pt x="1475" y="1629"/>
                        <a:pt x="1501" y="1544"/>
                        <a:pt x="1496" y="1353"/>
                      </a:cubicBezTo>
                      <a:cubicBezTo>
                        <a:pt x="1491" y="1162"/>
                        <a:pt x="1543" y="696"/>
                        <a:pt x="1520" y="561"/>
                      </a:cubicBezTo>
                      <a:cubicBezTo>
                        <a:pt x="1497" y="426"/>
                        <a:pt x="1388" y="453"/>
                        <a:pt x="1360" y="545"/>
                      </a:cubicBezTo>
                      <a:cubicBezTo>
                        <a:pt x="1332" y="637"/>
                        <a:pt x="1369" y="917"/>
                        <a:pt x="1352" y="1113"/>
                      </a:cubicBezTo>
                      <a:cubicBezTo>
                        <a:pt x="1335" y="1309"/>
                        <a:pt x="1373" y="1629"/>
                        <a:pt x="1256" y="1721"/>
                      </a:cubicBezTo>
                      <a:cubicBezTo>
                        <a:pt x="1139" y="1813"/>
                        <a:pt x="759" y="1745"/>
                        <a:pt x="648" y="1665"/>
                      </a:cubicBezTo>
                      <a:cubicBezTo>
                        <a:pt x="537" y="1585"/>
                        <a:pt x="607" y="1353"/>
                        <a:pt x="592" y="1241"/>
                      </a:cubicBezTo>
                      <a:cubicBezTo>
                        <a:pt x="577" y="1129"/>
                        <a:pt x="596" y="1032"/>
                        <a:pt x="560" y="993"/>
                      </a:cubicBezTo>
                      <a:cubicBezTo>
                        <a:pt x="524" y="954"/>
                        <a:pt x="408" y="920"/>
                        <a:pt x="376" y="1009"/>
                      </a:cubicBezTo>
                      <a:cubicBezTo>
                        <a:pt x="344" y="1098"/>
                        <a:pt x="409" y="1458"/>
                        <a:pt x="368" y="1529"/>
                      </a:cubicBezTo>
                      <a:cubicBezTo>
                        <a:pt x="327" y="1600"/>
                        <a:pt x="187" y="1490"/>
                        <a:pt x="128" y="1433"/>
                      </a:cubicBezTo>
                      <a:cubicBezTo>
                        <a:pt x="69" y="1376"/>
                        <a:pt x="32" y="1292"/>
                        <a:pt x="16" y="1185"/>
                      </a:cubicBezTo>
                      <a:cubicBezTo>
                        <a:pt x="0" y="1078"/>
                        <a:pt x="13" y="900"/>
                        <a:pt x="32" y="793"/>
                      </a:cubicBezTo>
                      <a:cubicBezTo>
                        <a:pt x="51" y="686"/>
                        <a:pt x="89" y="588"/>
                        <a:pt x="128" y="545"/>
                      </a:cubicBezTo>
                      <a:cubicBezTo>
                        <a:pt x="167" y="502"/>
                        <a:pt x="229" y="498"/>
                        <a:pt x="264" y="537"/>
                      </a:cubicBezTo>
                      <a:cubicBezTo>
                        <a:pt x="299" y="576"/>
                        <a:pt x="300" y="741"/>
                        <a:pt x="336" y="777"/>
                      </a:cubicBezTo>
                      <a:cubicBezTo>
                        <a:pt x="372" y="813"/>
                        <a:pt x="459" y="808"/>
                        <a:pt x="480" y="753"/>
                      </a:cubicBezTo>
                      <a:cubicBezTo>
                        <a:pt x="501" y="698"/>
                        <a:pt x="456" y="534"/>
                        <a:pt x="464" y="449"/>
                      </a:cubicBezTo>
                      <a:cubicBezTo>
                        <a:pt x="472" y="364"/>
                        <a:pt x="475" y="284"/>
                        <a:pt x="528" y="241"/>
                      </a:cubicBezTo>
                      <a:cubicBezTo>
                        <a:pt x="581" y="198"/>
                        <a:pt x="731" y="90"/>
                        <a:pt x="784" y="193"/>
                      </a:cubicBezTo>
                      <a:cubicBezTo>
                        <a:pt x="837" y="296"/>
                        <a:pt x="840" y="676"/>
                        <a:pt x="848" y="857"/>
                      </a:cubicBezTo>
                      <a:cubicBezTo>
                        <a:pt x="856" y="1038"/>
                        <a:pt x="813" y="1209"/>
                        <a:pt x="832" y="1281"/>
                      </a:cubicBezTo>
                      <a:cubicBezTo>
                        <a:pt x="851" y="1353"/>
                        <a:pt x="937" y="1352"/>
                        <a:pt x="960" y="1289"/>
                      </a:cubicBezTo>
                      <a:cubicBezTo>
                        <a:pt x="983" y="1226"/>
                        <a:pt x="953" y="1065"/>
                        <a:pt x="968" y="905"/>
                      </a:cubicBezTo>
                      <a:cubicBezTo>
                        <a:pt x="983" y="745"/>
                        <a:pt x="1023" y="462"/>
                        <a:pt x="1048" y="329"/>
                      </a:cubicBezTo>
                      <a:cubicBezTo>
                        <a:pt x="1073" y="196"/>
                        <a:pt x="1067" y="157"/>
                        <a:pt x="1120" y="105"/>
                      </a:cubicBezTo>
                      <a:cubicBezTo>
                        <a:pt x="1173" y="53"/>
                        <a:pt x="1281" y="28"/>
                        <a:pt x="1368" y="1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FF33"/>
                    </a:gs>
                    <a:gs pos="100000">
                      <a:srgbClr val="99FF33">
                        <a:gamma/>
                        <a:tint val="45490"/>
                        <a:invGamma/>
                      </a:srgbClr>
                    </a:gs>
                  </a:gsLst>
                  <a:lin ang="5400000" scaled="1"/>
                </a:gradFill>
                <a:ln w="3175" cmpd="sng">
                  <a:solidFill>
                    <a:srgbClr val="7A321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56" name="Group 708"/>
              <p:cNvGrpSpPr>
                <a:grpSpLocks noChangeAspect="1"/>
              </p:cNvGrpSpPr>
              <p:nvPr/>
            </p:nvGrpSpPr>
            <p:grpSpPr bwMode="auto">
              <a:xfrm rot="18487820">
                <a:off x="4525165" y="1045542"/>
                <a:ext cx="963887" cy="432000"/>
                <a:chOff x="536" y="1191"/>
                <a:chExt cx="386" cy="173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608" name="Freeform 709"/>
                <p:cNvSpPr>
                  <a:spLocks noChangeAspect="1"/>
                </p:cNvSpPr>
                <p:nvPr/>
              </p:nvSpPr>
              <p:spPr bwMode="auto">
                <a:xfrm>
                  <a:off x="536" y="1191"/>
                  <a:ext cx="386" cy="173"/>
                </a:xfrm>
                <a:custGeom>
                  <a:avLst/>
                  <a:gdLst>
                    <a:gd name="T0" fmla="*/ 8 w 4737"/>
                    <a:gd name="T1" fmla="*/ 1129 h 2126"/>
                    <a:gd name="T2" fmla="*/ 392 w 4737"/>
                    <a:gd name="T3" fmla="*/ 1857 h 2126"/>
                    <a:gd name="T4" fmla="*/ 2304 w 4737"/>
                    <a:gd name="T5" fmla="*/ 2073 h 2126"/>
                    <a:gd name="T6" fmla="*/ 4096 w 4737"/>
                    <a:gd name="T7" fmla="*/ 2001 h 2126"/>
                    <a:gd name="T8" fmla="*/ 4688 w 4737"/>
                    <a:gd name="T9" fmla="*/ 1321 h 2126"/>
                    <a:gd name="T10" fmla="*/ 4392 w 4737"/>
                    <a:gd name="T11" fmla="*/ 521 h 2126"/>
                    <a:gd name="T12" fmla="*/ 3464 w 4737"/>
                    <a:gd name="T13" fmla="*/ 121 h 2126"/>
                    <a:gd name="T14" fmla="*/ 1584 w 4737"/>
                    <a:gd name="T15" fmla="*/ 41 h 2126"/>
                    <a:gd name="T16" fmla="*/ 440 w 4737"/>
                    <a:gd name="T17" fmla="*/ 369 h 2126"/>
                    <a:gd name="T18" fmla="*/ 8 w 4737"/>
                    <a:gd name="T19" fmla="*/ 1129 h 2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37" h="2126">
                      <a:moveTo>
                        <a:pt x="8" y="1129"/>
                      </a:moveTo>
                      <a:cubicBezTo>
                        <a:pt x="0" y="1377"/>
                        <a:pt x="9" y="1700"/>
                        <a:pt x="392" y="1857"/>
                      </a:cubicBezTo>
                      <a:cubicBezTo>
                        <a:pt x="775" y="2014"/>
                        <a:pt x="1687" y="2049"/>
                        <a:pt x="2304" y="2073"/>
                      </a:cubicBezTo>
                      <a:cubicBezTo>
                        <a:pt x="2921" y="2097"/>
                        <a:pt x="3699" y="2126"/>
                        <a:pt x="4096" y="2001"/>
                      </a:cubicBezTo>
                      <a:cubicBezTo>
                        <a:pt x="4493" y="1876"/>
                        <a:pt x="4639" y="1568"/>
                        <a:pt x="4688" y="1321"/>
                      </a:cubicBezTo>
                      <a:cubicBezTo>
                        <a:pt x="4737" y="1074"/>
                        <a:pt x="4596" y="721"/>
                        <a:pt x="4392" y="521"/>
                      </a:cubicBezTo>
                      <a:cubicBezTo>
                        <a:pt x="4188" y="321"/>
                        <a:pt x="3932" y="201"/>
                        <a:pt x="3464" y="121"/>
                      </a:cubicBezTo>
                      <a:cubicBezTo>
                        <a:pt x="2996" y="41"/>
                        <a:pt x="2088" y="0"/>
                        <a:pt x="1584" y="41"/>
                      </a:cubicBezTo>
                      <a:cubicBezTo>
                        <a:pt x="1080" y="82"/>
                        <a:pt x="703" y="188"/>
                        <a:pt x="440" y="369"/>
                      </a:cubicBezTo>
                      <a:cubicBezTo>
                        <a:pt x="177" y="550"/>
                        <a:pt x="16" y="881"/>
                        <a:pt x="8" y="1129"/>
                      </a:cubicBezTo>
                      <a:close/>
                    </a:path>
                  </a:pathLst>
                </a:custGeom>
                <a:gradFill rotWithShape="0">
                  <a:gsLst>
                    <a:gs pos="0">
                      <a:srgbClr val="7A3212"/>
                    </a:gs>
                    <a:gs pos="50000">
                      <a:srgbClr val="FFCC66"/>
                    </a:gs>
                    <a:gs pos="100000">
                      <a:srgbClr val="7A3212"/>
                    </a:gs>
                  </a:gsLst>
                  <a:lin ang="5400000" scaled="1"/>
                </a:gradFill>
                <a:ln w="6350" cmpd="sng">
                  <a:solidFill>
                    <a:srgbClr val="463C2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09" name="Freeform 710"/>
                <p:cNvSpPr>
                  <a:spLocks noChangeAspect="1"/>
                </p:cNvSpPr>
                <p:nvPr/>
              </p:nvSpPr>
              <p:spPr bwMode="auto">
                <a:xfrm>
                  <a:off x="551" y="1203"/>
                  <a:ext cx="357" cy="151"/>
                </a:xfrm>
                <a:custGeom>
                  <a:avLst/>
                  <a:gdLst>
                    <a:gd name="T0" fmla="*/ 1840 w 4375"/>
                    <a:gd name="T1" fmla="*/ 73 h 1857"/>
                    <a:gd name="T2" fmla="*/ 1896 w 4375"/>
                    <a:gd name="T3" fmla="*/ 913 h 1857"/>
                    <a:gd name="T4" fmla="*/ 2088 w 4375"/>
                    <a:gd name="T5" fmla="*/ 1465 h 1857"/>
                    <a:gd name="T6" fmla="*/ 2168 w 4375"/>
                    <a:gd name="T7" fmla="*/ 665 h 1857"/>
                    <a:gd name="T8" fmla="*/ 2728 w 4375"/>
                    <a:gd name="T9" fmla="*/ 89 h 1857"/>
                    <a:gd name="T10" fmla="*/ 3192 w 4375"/>
                    <a:gd name="T11" fmla="*/ 785 h 1857"/>
                    <a:gd name="T12" fmla="*/ 3488 w 4375"/>
                    <a:gd name="T13" fmla="*/ 1393 h 1857"/>
                    <a:gd name="T14" fmla="*/ 3288 w 4375"/>
                    <a:gd name="T15" fmla="*/ 209 h 1857"/>
                    <a:gd name="T16" fmla="*/ 3632 w 4375"/>
                    <a:gd name="T17" fmla="*/ 561 h 1857"/>
                    <a:gd name="T18" fmla="*/ 3848 w 4375"/>
                    <a:gd name="T19" fmla="*/ 921 h 1857"/>
                    <a:gd name="T20" fmla="*/ 3832 w 4375"/>
                    <a:gd name="T21" fmla="*/ 321 h 1857"/>
                    <a:gd name="T22" fmla="*/ 4368 w 4375"/>
                    <a:gd name="T23" fmla="*/ 1065 h 1857"/>
                    <a:gd name="T24" fmla="*/ 3984 w 4375"/>
                    <a:gd name="T25" fmla="*/ 1665 h 1857"/>
                    <a:gd name="T26" fmla="*/ 3912 w 4375"/>
                    <a:gd name="T27" fmla="*/ 1201 h 1857"/>
                    <a:gd name="T28" fmla="*/ 3760 w 4375"/>
                    <a:gd name="T29" fmla="*/ 1449 h 1857"/>
                    <a:gd name="T30" fmla="*/ 3312 w 4375"/>
                    <a:gd name="T31" fmla="*/ 1809 h 1857"/>
                    <a:gd name="T32" fmla="*/ 2760 w 4375"/>
                    <a:gd name="T33" fmla="*/ 1105 h 1857"/>
                    <a:gd name="T34" fmla="*/ 2536 w 4375"/>
                    <a:gd name="T35" fmla="*/ 465 h 1857"/>
                    <a:gd name="T36" fmla="*/ 2456 w 4375"/>
                    <a:gd name="T37" fmla="*/ 1729 h 1857"/>
                    <a:gd name="T38" fmla="*/ 1552 w 4375"/>
                    <a:gd name="T39" fmla="*/ 1705 h 1857"/>
                    <a:gd name="T40" fmla="*/ 1520 w 4375"/>
                    <a:gd name="T41" fmla="*/ 561 h 1857"/>
                    <a:gd name="T42" fmla="*/ 1352 w 4375"/>
                    <a:gd name="T43" fmla="*/ 1113 h 1857"/>
                    <a:gd name="T44" fmla="*/ 648 w 4375"/>
                    <a:gd name="T45" fmla="*/ 1665 h 1857"/>
                    <a:gd name="T46" fmla="*/ 560 w 4375"/>
                    <a:gd name="T47" fmla="*/ 993 h 1857"/>
                    <a:gd name="T48" fmla="*/ 368 w 4375"/>
                    <a:gd name="T49" fmla="*/ 1529 h 1857"/>
                    <a:gd name="T50" fmla="*/ 16 w 4375"/>
                    <a:gd name="T51" fmla="*/ 1185 h 1857"/>
                    <a:gd name="T52" fmla="*/ 128 w 4375"/>
                    <a:gd name="T53" fmla="*/ 545 h 1857"/>
                    <a:gd name="T54" fmla="*/ 336 w 4375"/>
                    <a:gd name="T55" fmla="*/ 777 h 1857"/>
                    <a:gd name="T56" fmla="*/ 464 w 4375"/>
                    <a:gd name="T57" fmla="*/ 449 h 1857"/>
                    <a:gd name="T58" fmla="*/ 784 w 4375"/>
                    <a:gd name="T59" fmla="*/ 193 h 1857"/>
                    <a:gd name="T60" fmla="*/ 832 w 4375"/>
                    <a:gd name="T61" fmla="*/ 1281 h 1857"/>
                    <a:gd name="T62" fmla="*/ 968 w 4375"/>
                    <a:gd name="T63" fmla="*/ 905 h 1857"/>
                    <a:gd name="T64" fmla="*/ 1120 w 4375"/>
                    <a:gd name="T65" fmla="*/ 105 h 1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75" h="1857">
                      <a:moveTo>
                        <a:pt x="1368" y="17"/>
                      </a:moveTo>
                      <a:cubicBezTo>
                        <a:pt x="1488" y="12"/>
                        <a:pt x="1751" y="0"/>
                        <a:pt x="1840" y="73"/>
                      </a:cubicBezTo>
                      <a:cubicBezTo>
                        <a:pt x="1929" y="146"/>
                        <a:pt x="1895" y="317"/>
                        <a:pt x="1904" y="457"/>
                      </a:cubicBezTo>
                      <a:cubicBezTo>
                        <a:pt x="1913" y="597"/>
                        <a:pt x="1895" y="750"/>
                        <a:pt x="1896" y="913"/>
                      </a:cubicBezTo>
                      <a:cubicBezTo>
                        <a:pt x="1897" y="1076"/>
                        <a:pt x="1880" y="1341"/>
                        <a:pt x="1912" y="1433"/>
                      </a:cubicBezTo>
                      <a:cubicBezTo>
                        <a:pt x="1944" y="1525"/>
                        <a:pt x="2051" y="1513"/>
                        <a:pt x="2088" y="1465"/>
                      </a:cubicBezTo>
                      <a:cubicBezTo>
                        <a:pt x="2125" y="1417"/>
                        <a:pt x="2123" y="1278"/>
                        <a:pt x="2136" y="1145"/>
                      </a:cubicBezTo>
                      <a:cubicBezTo>
                        <a:pt x="2149" y="1012"/>
                        <a:pt x="2145" y="830"/>
                        <a:pt x="2168" y="665"/>
                      </a:cubicBezTo>
                      <a:cubicBezTo>
                        <a:pt x="2191" y="500"/>
                        <a:pt x="2179" y="249"/>
                        <a:pt x="2272" y="153"/>
                      </a:cubicBezTo>
                      <a:cubicBezTo>
                        <a:pt x="2365" y="57"/>
                        <a:pt x="2597" y="84"/>
                        <a:pt x="2728" y="89"/>
                      </a:cubicBezTo>
                      <a:cubicBezTo>
                        <a:pt x="2859" y="94"/>
                        <a:pt x="2979" y="69"/>
                        <a:pt x="3056" y="185"/>
                      </a:cubicBezTo>
                      <a:cubicBezTo>
                        <a:pt x="3133" y="301"/>
                        <a:pt x="3149" y="578"/>
                        <a:pt x="3192" y="785"/>
                      </a:cubicBezTo>
                      <a:cubicBezTo>
                        <a:pt x="3235" y="992"/>
                        <a:pt x="3263" y="1324"/>
                        <a:pt x="3312" y="1425"/>
                      </a:cubicBezTo>
                      <a:cubicBezTo>
                        <a:pt x="3361" y="1526"/>
                        <a:pt x="3475" y="1477"/>
                        <a:pt x="3488" y="1393"/>
                      </a:cubicBezTo>
                      <a:cubicBezTo>
                        <a:pt x="3501" y="1309"/>
                        <a:pt x="3425" y="1118"/>
                        <a:pt x="3392" y="921"/>
                      </a:cubicBezTo>
                      <a:cubicBezTo>
                        <a:pt x="3359" y="724"/>
                        <a:pt x="3269" y="325"/>
                        <a:pt x="3288" y="209"/>
                      </a:cubicBezTo>
                      <a:cubicBezTo>
                        <a:pt x="3307" y="93"/>
                        <a:pt x="3447" y="166"/>
                        <a:pt x="3504" y="225"/>
                      </a:cubicBezTo>
                      <a:cubicBezTo>
                        <a:pt x="3561" y="284"/>
                        <a:pt x="3603" y="446"/>
                        <a:pt x="3632" y="561"/>
                      </a:cubicBezTo>
                      <a:cubicBezTo>
                        <a:pt x="3661" y="676"/>
                        <a:pt x="3644" y="853"/>
                        <a:pt x="3680" y="913"/>
                      </a:cubicBezTo>
                      <a:cubicBezTo>
                        <a:pt x="3716" y="973"/>
                        <a:pt x="3824" y="972"/>
                        <a:pt x="3848" y="921"/>
                      </a:cubicBezTo>
                      <a:cubicBezTo>
                        <a:pt x="3872" y="870"/>
                        <a:pt x="3827" y="709"/>
                        <a:pt x="3824" y="609"/>
                      </a:cubicBezTo>
                      <a:cubicBezTo>
                        <a:pt x="3821" y="509"/>
                        <a:pt x="3773" y="324"/>
                        <a:pt x="3832" y="321"/>
                      </a:cubicBezTo>
                      <a:cubicBezTo>
                        <a:pt x="3891" y="318"/>
                        <a:pt x="4087" y="469"/>
                        <a:pt x="4176" y="593"/>
                      </a:cubicBezTo>
                      <a:cubicBezTo>
                        <a:pt x="4265" y="717"/>
                        <a:pt x="4361" y="912"/>
                        <a:pt x="4368" y="1065"/>
                      </a:cubicBezTo>
                      <a:cubicBezTo>
                        <a:pt x="4375" y="1218"/>
                        <a:pt x="4280" y="1413"/>
                        <a:pt x="4216" y="1513"/>
                      </a:cubicBezTo>
                      <a:cubicBezTo>
                        <a:pt x="4152" y="1613"/>
                        <a:pt x="4025" y="1678"/>
                        <a:pt x="3984" y="1665"/>
                      </a:cubicBezTo>
                      <a:cubicBezTo>
                        <a:pt x="3943" y="1652"/>
                        <a:pt x="3980" y="1510"/>
                        <a:pt x="3968" y="1433"/>
                      </a:cubicBezTo>
                      <a:cubicBezTo>
                        <a:pt x="3956" y="1356"/>
                        <a:pt x="3944" y="1238"/>
                        <a:pt x="3912" y="1201"/>
                      </a:cubicBezTo>
                      <a:cubicBezTo>
                        <a:pt x="3880" y="1164"/>
                        <a:pt x="3801" y="1168"/>
                        <a:pt x="3776" y="1209"/>
                      </a:cubicBezTo>
                      <a:cubicBezTo>
                        <a:pt x="3751" y="1250"/>
                        <a:pt x="3765" y="1361"/>
                        <a:pt x="3760" y="1449"/>
                      </a:cubicBezTo>
                      <a:cubicBezTo>
                        <a:pt x="3755" y="1537"/>
                        <a:pt x="3819" y="1677"/>
                        <a:pt x="3744" y="1737"/>
                      </a:cubicBezTo>
                      <a:cubicBezTo>
                        <a:pt x="3669" y="1797"/>
                        <a:pt x="3459" y="1810"/>
                        <a:pt x="3312" y="1809"/>
                      </a:cubicBezTo>
                      <a:cubicBezTo>
                        <a:pt x="3165" y="1808"/>
                        <a:pt x="2956" y="1846"/>
                        <a:pt x="2864" y="1729"/>
                      </a:cubicBezTo>
                      <a:cubicBezTo>
                        <a:pt x="2772" y="1612"/>
                        <a:pt x="2783" y="1320"/>
                        <a:pt x="2760" y="1105"/>
                      </a:cubicBezTo>
                      <a:cubicBezTo>
                        <a:pt x="2737" y="890"/>
                        <a:pt x="2765" y="548"/>
                        <a:pt x="2728" y="441"/>
                      </a:cubicBezTo>
                      <a:cubicBezTo>
                        <a:pt x="2691" y="334"/>
                        <a:pt x="2567" y="365"/>
                        <a:pt x="2536" y="465"/>
                      </a:cubicBezTo>
                      <a:cubicBezTo>
                        <a:pt x="2505" y="565"/>
                        <a:pt x="2557" y="830"/>
                        <a:pt x="2544" y="1041"/>
                      </a:cubicBezTo>
                      <a:cubicBezTo>
                        <a:pt x="2531" y="1252"/>
                        <a:pt x="2553" y="1601"/>
                        <a:pt x="2456" y="1729"/>
                      </a:cubicBezTo>
                      <a:cubicBezTo>
                        <a:pt x="2359" y="1857"/>
                        <a:pt x="2111" y="1813"/>
                        <a:pt x="1960" y="1809"/>
                      </a:cubicBezTo>
                      <a:cubicBezTo>
                        <a:pt x="1809" y="1805"/>
                        <a:pt x="1629" y="1781"/>
                        <a:pt x="1552" y="1705"/>
                      </a:cubicBezTo>
                      <a:cubicBezTo>
                        <a:pt x="1475" y="1629"/>
                        <a:pt x="1501" y="1544"/>
                        <a:pt x="1496" y="1353"/>
                      </a:cubicBezTo>
                      <a:cubicBezTo>
                        <a:pt x="1491" y="1162"/>
                        <a:pt x="1543" y="696"/>
                        <a:pt x="1520" y="561"/>
                      </a:cubicBezTo>
                      <a:cubicBezTo>
                        <a:pt x="1497" y="426"/>
                        <a:pt x="1388" y="453"/>
                        <a:pt x="1360" y="545"/>
                      </a:cubicBezTo>
                      <a:cubicBezTo>
                        <a:pt x="1332" y="637"/>
                        <a:pt x="1369" y="917"/>
                        <a:pt x="1352" y="1113"/>
                      </a:cubicBezTo>
                      <a:cubicBezTo>
                        <a:pt x="1335" y="1309"/>
                        <a:pt x="1373" y="1629"/>
                        <a:pt x="1256" y="1721"/>
                      </a:cubicBezTo>
                      <a:cubicBezTo>
                        <a:pt x="1139" y="1813"/>
                        <a:pt x="759" y="1745"/>
                        <a:pt x="648" y="1665"/>
                      </a:cubicBezTo>
                      <a:cubicBezTo>
                        <a:pt x="537" y="1585"/>
                        <a:pt x="607" y="1353"/>
                        <a:pt x="592" y="1241"/>
                      </a:cubicBezTo>
                      <a:cubicBezTo>
                        <a:pt x="577" y="1129"/>
                        <a:pt x="596" y="1032"/>
                        <a:pt x="560" y="993"/>
                      </a:cubicBezTo>
                      <a:cubicBezTo>
                        <a:pt x="524" y="954"/>
                        <a:pt x="408" y="920"/>
                        <a:pt x="376" y="1009"/>
                      </a:cubicBezTo>
                      <a:cubicBezTo>
                        <a:pt x="344" y="1098"/>
                        <a:pt x="409" y="1458"/>
                        <a:pt x="368" y="1529"/>
                      </a:cubicBezTo>
                      <a:cubicBezTo>
                        <a:pt x="327" y="1600"/>
                        <a:pt x="187" y="1490"/>
                        <a:pt x="128" y="1433"/>
                      </a:cubicBezTo>
                      <a:cubicBezTo>
                        <a:pt x="69" y="1376"/>
                        <a:pt x="32" y="1292"/>
                        <a:pt x="16" y="1185"/>
                      </a:cubicBezTo>
                      <a:cubicBezTo>
                        <a:pt x="0" y="1078"/>
                        <a:pt x="13" y="900"/>
                        <a:pt x="32" y="793"/>
                      </a:cubicBezTo>
                      <a:cubicBezTo>
                        <a:pt x="51" y="686"/>
                        <a:pt x="89" y="588"/>
                        <a:pt x="128" y="545"/>
                      </a:cubicBezTo>
                      <a:cubicBezTo>
                        <a:pt x="167" y="502"/>
                        <a:pt x="229" y="498"/>
                        <a:pt x="264" y="537"/>
                      </a:cubicBezTo>
                      <a:cubicBezTo>
                        <a:pt x="299" y="576"/>
                        <a:pt x="300" y="741"/>
                        <a:pt x="336" y="777"/>
                      </a:cubicBezTo>
                      <a:cubicBezTo>
                        <a:pt x="372" y="813"/>
                        <a:pt x="459" y="808"/>
                        <a:pt x="480" y="753"/>
                      </a:cubicBezTo>
                      <a:cubicBezTo>
                        <a:pt x="501" y="698"/>
                        <a:pt x="456" y="534"/>
                        <a:pt x="464" y="449"/>
                      </a:cubicBezTo>
                      <a:cubicBezTo>
                        <a:pt x="472" y="364"/>
                        <a:pt x="475" y="284"/>
                        <a:pt x="528" y="241"/>
                      </a:cubicBezTo>
                      <a:cubicBezTo>
                        <a:pt x="581" y="198"/>
                        <a:pt x="731" y="90"/>
                        <a:pt x="784" y="193"/>
                      </a:cubicBezTo>
                      <a:cubicBezTo>
                        <a:pt x="837" y="296"/>
                        <a:pt x="840" y="676"/>
                        <a:pt x="848" y="857"/>
                      </a:cubicBezTo>
                      <a:cubicBezTo>
                        <a:pt x="856" y="1038"/>
                        <a:pt x="813" y="1209"/>
                        <a:pt x="832" y="1281"/>
                      </a:cubicBezTo>
                      <a:cubicBezTo>
                        <a:pt x="851" y="1353"/>
                        <a:pt x="937" y="1352"/>
                        <a:pt x="960" y="1289"/>
                      </a:cubicBezTo>
                      <a:cubicBezTo>
                        <a:pt x="983" y="1226"/>
                        <a:pt x="953" y="1065"/>
                        <a:pt x="968" y="905"/>
                      </a:cubicBezTo>
                      <a:cubicBezTo>
                        <a:pt x="983" y="745"/>
                        <a:pt x="1023" y="462"/>
                        <a:pt x="1048" y="329"/>
                      </a:cubicBezTo>
                      <a:cubicBezTo>
                        <a:pt x="1073" y="196"/>
                        <a:pt x="1067" y="157"/>
                        <a:pt x="1120" y="105"/>
                      </a:cubicBezTo>
                      <a:cubicBezTo>
                        <a:pt x="1173" y="53"/>
                        <a:pt x="1281" y="28"/>
                        <a:pt x="1368" y="1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FF33"/>
                    </a:gs>
                    <a:gs pos="100000">
                      <a:srgbClr val="99FF33">
                        <a:gamma/>
                        <a:tint val="45490"/>
                        <a:invGamma/>
                      </a:srgbClr>
                    </a:gs>
                  </a:gsLst>
                  <a:lin ang="5400000" scaled="1"/>
                </a:gradFill>
                <a:ln w="3175" cmpd="sng">
                  <a:solidFill>
                    <a:srgbClr val="7A321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57" name="Group 708"/>
              <p:cNvGrpSpPr>
                <a:grpSpLocks noChangeAspect="1"/>
              </p:cNvGrpSpPr>
              <p:nvPr/>
            </p:nvGrpSpPr>
            <p:grpSpPr bwMode="auto">
              <a:xfrm rot="13158053">
                <a:off x="7525188" y="777797"/>
                <a:ext cx="803239" cy="360000"/>
                <a:chOff x="536" y="1191"/>
                <a:chExt cx="386" cy="173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606" name="Freeform 709"/>
                <p:cNvSpPr>
                  <a:spLocks noChangeAspect="1"/>
                </p:cNvSpPr>
                <p:nvPr/>
              </p:nvSpPr>
              <p:spPr bwMode="auto">
                <a:xfrm>
                  <a:off x="536" y="1191"/>
                  <a:ext cx="386" cy="173"/>
                </a:xfrm>
                <a:custGeom>
                  <a:avLst/>
                  <a:gdLst>
                    <a:gd name="T0" fmla="*/ 8 w 4737"/>
                    <a:gd name="T1" fmla="*/ 1129 h 2126"/>
                    <a:gd name="T2" fmla="*/ 392 w 4737"/>
                    <a:gd name="T3" fmla="*/ 1857 h 2126"/>
                    <a:gd name="T4" fmla="*/ 2304 w 4737"/>
                    <a:gd name="T5" fmla="*/ 2073 h 2126"/>
                    <a:gd name="T6" fmla="*/ 4096 w 4737"/>
                    <a:gd name="T7" fmla="*/ 2001 h 2126"/>
                    <a:gd name="T8" fmla="*/ 4688 w 4737"/>
                    <a:gd name="T9" fmla="*/ 1321 h 2126"/>
                    <a:gd name="T10" fmla="*/ 4392 w 4737"/>
                    <a:gd name="T11" fmla="*/ 521 h 2126"/>
                    <a:gd name="T12" fmla="*/ 3464 w 4737"/>
                    <a:gd name="T13" fmla="*/ 121 h 2126"/>
                    <a:gd name="T14" fmla="*/ 1584 w 4737"/>
                    <a:gd name="T15" fmla="*/ 41 h 2126"/>
                    <a:gd name="T16" fmla="*/ 440 w 4737"/>
                    <a:gd name="T17" fmla="*/ 369 h 2126"/>
                    <a:gd name="T18" fmla="*/ 8 w 4737"/>
                    <a:gd name="T19" fmla="*/ 1129 h 2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37" h="2126">
                      <a:moveTo>
                        <a:pt x="8" y="1129"/>
                      </a:moveTo>
                      <a:cubicBezTo>
                        <a:pt x="0" y="1377"/>
                        <a:pt x="9" y="1700"/>
                        <a:pt x="392" y="1857"/>
                      </a:cubicBezTo>
                      <a:cubicBezTo>
                        <a:pt x="775" y="2014"/>
                        <a:pt x="1687" y="2049"/>
                        <a:pt x="2304" y="2073"/>
                      </a:cubicBezTo>
                      <a:cubicBezTo>
                        <a:pt x="2921" y="2097"/>
                        <a:pt x="3699" y="2126"/>
                        <a:pt x="4096" y="2001"/>
                      </a:cubicBezTo>
                      <a:cubicBezTo>
                        <a:pt x="4493" y="1876"/>
                        <a:pt x="4639" y="1568"/>
                        <a:pt x="4688" y="1321"/>
                      </a:cubicBezTo>
                      <a:cubicBezTo>
                        <a:pt x="4737" y="1074"/>
                        <a:pt x="4596" y="721"/>
                        <a:pt x="4392" y="521"/>
                      </a:cubicBezTo>
                      <a:cubicBezTo>
                        <a:pt x="4188" y="321"/>
                        <a:pt x="3932" y="201"/>
                        <a:pt x="3464" y="121"/>
                      </a:cubicBezTo>
                      <a:cubicBezTo>
                        <a:pt x="2996" y="41"/>
                        <a:pt x="2088" y="0"/>
                        <a:pt x="1584" y="41"/>
                      </a:cubicBezTo>
                      <a:cubicBezTo>
                        <a:pt x="1080" y="82"/>
                        <a:pt x="703" y="188"/>
                        <a:pt x="440" y="369"/>
                      </a:cubicBezTo>
                      <a:cubicBezTo>
                        <a:pt x="177" y="550"/>
                        <a:pt x="16" y="881"/>
                        <a:pt x="8" y="1129"/>
                      </a:cubicBezTo>
                      <a:close/>
                    </a:path>
                  </a:pathLst>
                </a:custGeom>
                <a:gradFill rotWithShape="0">
                  <a:gsLst>
                    <a:gs pos="0">
                      <a:srgbClr val="7A3212"/>
                    </a:gs>
                    <a:gs pos="50000">
                      <a:srgbClr val="FFCC66"/>
                    </a:gs>
                    <a:gs pos="100000">
                      <a:srgbClr val="7A3212"/>
                    </a:gs>
                  </a:gsLst>
                  <a:lin ang="5400000" scaled="1"/>
                </a:gradFill>
                <a:ln w="6350" cmpd="sng">
                  <a:solidFill>
                    <a:srgbClr val="463C2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607" name="Freeform 710"/>
                <p:cNvSpPr>
                  <a:spLocks noChangeAspect="1"/>
                </p:cNvSpPr>
                <p:nvPr/>
              </p:nvSpPr>
              <p:spPr bwMode="auto">
                <a:xfrm>
                  <a:off x="551" y="1203"/>
                  <a:ext cx="357" cy="151"/>
                </a:xfrm>
                <a:custGeom>
                  <a:avLst/>
                  <a:gdLst>
                    <a:gd name="T0" fmla="*/ 1840 w 4375"/>
                    <a:gd name="T1" fmla="*/ 73 h 1857"/>
                    <a:gd name="T2" fmla="*/ 1896 w 4375"/>
                    <a:gd name="T3" fmla="*/ 913 h 1857"/>
                    <a:gd name="T4" fmla="*/ 2088 w 4375"/>
                    <a:gd name="T5" fmla="*/ 1465 h 1857"/>
                    <a:gd name="T6" fmla="*/ 2168 w 4375"/>
                    <a:gd name="T7" fmla="*/ 665 h 1857"/>
                    <a:gd name="T8" fmla="*/ 2728 w 4375"/>
                    <a:gd name="T9" fmla="*/ 89 h 1857"/>
                    <a:gd name="T10" fmla="*/ 3192 w 4375"/>
                    <a:gd name="T11" fmla="*/ 785 h 1857"/>
                    <a:gd name="T12" fmla="*/ 3488 w 4375"/>
                    <a:gd name="T13" fmla="*/ 1393 h 1857"/>
                    <a:gd name="T14" fmla="*/ 3288 w 4375"/>
                    <a:gd name="T15" fmla="*/ 209 h 1857"/>
                    <a:gd name="T16" fmla="*/ 3632 w 4375"/>
                    <a:gd name="T17" fmla="*/ 561 h 1857"/>
                    <a:gd name="T18" fmla="*/ 3848 w 4375"/>
                    <a:gd name="T19" fmla="*/ 921 h 1857"/>
                    <a:gd name="T20" fmla="*/ 3832 w 4375"/>
                    <a:gd name="T21" fmla="*/ 321 h 1857"/>
                    <a:gd name="T22" fmla="*/ 4368 w 4375"/>
                    <a:gd name="T23" fmla="*/ 1065 h 1857"/>
                    <a:gd name="T24" fmla="*/ 3984 w 4375"/>
                    <a:gd name="T25" fmla="*/ 1665 h 1857"/>
                    <a:gd name="T26" fmla="*/ 3912 w 4375"/>
                    <a:gd name="T27" fmla="*/ 1201 h 1857"/>
                    <a:gd name="T28" fmla="*/ 3760 w 4375"/>
                    <a:gd name="T29" fmla="*/ 1449 h 1857"/>
                    <a:gd name="T30" fmla="*/ 3312 w 4375"/>
                    <a:gd name="T31" fmla="*/ 1809 h 1857"/>
                    <a:gd name="T32" fmla="*/ 2760 w 4375"/>
                    <a:gd name="T33" fmla="*/ 1105 h 1857"/>
                    <a:gd name="T34" fmla="*/ 2536 w 4375"/>
                    <a:gd name="T35" fmla="*/ 465 h 1857"/>
                    <a:gd name="T36" fmla="*/ 2456 w 4375"/>
                    <a:gd name="T37" fmla="*/ 1729 h 1857"/>
                    <a:gd name="T38" fmla="*/ 1552 w 4375"/>
                    <a:gd name="T39" fmla="*/ 1705 h 1857"/>
                    <a:gd name="T40" fmla="*/ 1520 w 4375"/>
                    <a:gd name="T41" fmla="*/ 561 h 1857"/>
                    <a:gd name="T42" fmla="*/ 1352 w 4375"/>
                    <a:gd name="T43" fmla="*/ 1113 h 1857"/>
                    <a:gd name="T44" fmla="*/ 648 w 4375"/>
                    <a:gd name="T45" fmla="*/ 1665 h 1857"/>
                    <a:gd name="T46" fmla="*/ 560 w 4375"/>
                    <a:gd name="T47" fmla="*/ 993 h 1857"/>
                    <a:gd name="T48" fmla="*/ 368 w 4375"/>
                    <a:gd name="T49" fmla="*/ 1529 h 1857"/>
                    <a:gd name="T50" fmla="*/ 16 w 4375"/>
                    <a:gd name="T51" fmla="*/ 1185 h 1857"/>
                    <a:gd name="T52" fmla="*/ 128 w 4375"/>
                    <a:gd name="T53" fmla="*/ 545 h 1857"/>
                    <a:gd name="T54" fmla="*/ 336 w 4375"/>
                    <a:gd name="T55" fmla="*/ 777 h 1857"/>
                    <a:gd name="T56" fmla="*/ 464 w 4375"/>
                    <a:gd name="T57" fmla="*/ 449 h 1857"/>
                    <a:gd name="T58" fmla="*/ 784 w 4375"/>
                    <a:gd name="T59" fmla="*/ 193 h 1857"/>
                    <a:gd name="T60" fmla="*/ 832 w 4375"/>
                    <a:gd name="T61" fmla="*/ 1281 h 1857"/>
                    <a:gd name="T62" fmla="*/ 968 w 4375"/>
                    <a:gd name="T63" fmla="*/ 905 h 1857"/>
                    <a:gd name="T64" fmla="*/ 1120 w 4375"/>
                    <a:gd name="T65" fmla="*/ 105 h 1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75" h="1857">
                      <a:moveTo>
                        <a:pt x="1368" y="17"/>
                      </a:moveTo>
                      <a:cubicBezTo>
                        <a:pt x="1488" y="12"/>
                        <a:pt x="1751" y="0"/>
                        <a:pt x="1840" y="73"/>
                      </a:cubicBezTo>
                      <a:cubicBezTo>
                        <a:pt x="1929" y="146"/>
                        <a:pt x="1895" y="317"/>
                        <a:pt x="1904" y="457"/>
                      </a:cubicBezTo>
                      <a:cubicBezTo>
                        <a:pt x="1913" y="597"/>
                        <a:pt x="1895" y="750"/>
                        <a:pt x="1896" y="913"/>
                      </a:cubicBezTo>
                      <a:cubicBezTo>
                        <a:pt x="1897" y="1076"/>
                        <a:pt x="1880" y="1341"/>
                        <a:pt x="1912" y="1433"/>
                      </a:cubicBezTo>
                      <a:cubicBezTo>
                        <a:pt x="1944" y="1525"/>
                        <a:pt x="2051" y="1513"/>
                        <a:pt x="2088" y="1465"/>
                      </a:cubicBezTo>
                      <a:cubicBezTo>
                        <a:pt x="2125" y="1417"/>
                        <a:pt x="2123" y="1278"/>
                        <a:pt x="2136" y="1145"/>
                      </a:cubicBezTo>
                      <a:cubicBezTo>
                        <a:pt x="2149" y="1012"/>
                        <a:pt x="2145" y="830"/>
                        <a:pt x="2168" y="665"/>
                      </a:cubicBezTo>
                      <a:cubicBezTo>
                        <a:pt x="2191" y="500"/>
                        <a:pt x="2179" y="249"/>
                        <a:pt x="2272" y="153"/>
                      </a:cubicBezTo>
                      <a:cubicBezTo>
                        <a:pt x="2365" y="57"/>
                        <a:pt x="2597" y="84"/>
                        <a:pt x="2728" y="89"/>
                      </a:cubicBezTo>
                      <a:cubicBezTo>
                        <a:pt x="2859" y="94"/>
                        <a:pt x="2979" y="69"/>
                        <a:pt x="3056" y="185"/>
                      </a:cubicBezTo>
                      <a:cubicBezTo>
                        <a:pt x="3133" y="301"/>
                        <a:pt x="3149" y="578"/>
                        <a:pt x="3192" y="785"/>
                      </a:cubicBezTo>
                      <a:cubicBezTo>
                        <a:pt x="3235" y="992"/>
                        <a:pt x="3263" y="1324"/>
                        <a:pt x="3312" y="1425"/>
                      </a:cubicBezTo>
                      <a:cubicBezTo>
                        <a:pt x="3361" y="1526"/>
                        <a:pt x="3475" y="1477"/>
                        <a:pt x="3488" y="1393"/>
                      </a:cubicBezTo>
                      <a:cubicBezTo>
                        <a:pt x="3501" y="1309"/>
                        <a:pt x="3425" y="1118"/>
                        <a:pt x="3392" y="921"/>
                      </a:cubicBezTo>
                      <a:cubicBezTo>
                        <a:pt x="3359" y="724"/>
                        <a:pt x="3269" y="325"/>
                        <a:pt x="3288" y="209"/>
                      </a:cubicBezTo>
                      <a:cubicBezTo>
                        <a:pt x="3307" y="93"/>
                        <a:pt x="3447" y="166"/>
                        <a:pt x="3504" y="225"/>
                      </a:cubicBezTo>
                      <a:cubicBezTo>
                        <a:pt x="3561" y="284"/>
                        <a:pt x="3603" y="446"/>
                        <a:pt x="3632" y="561"/>
                      </a:cubicBezTo>
                      <a:cubicBezTo>
                        <a:pt x="3661" y="676"/>
                        <a:pt x="3644" y="853"/>
                        <a:pt x="3680" y="913"/>
                      </a:cubicBezTo>
                      <a:cubicBezTo>
                        <a:pt x="3716" y="973"/>
                        <a:pt x="3824" y="972"/>
                        <a:pt x="3848" y="921"/>
                      </a:cubicBezTo>
                      <a:cubicBezTo>
                        <a:pt x="3872" y="870"/>
                        <a:pt x="3827" y="709"/>
                        <a:pt x="3824" y="609"/>
                      </a:cubicBezTo>
                      <a:cubicBezTo>
                        <a:pt x="3821" y="509"/>
                        <a:pt x="3773" y="324"/>
                        <a:pt x="3832" y="321"/>
                      </a:cubicBezTo>
                      <a:cubicBezTo>
                        <a:pt x="3891" y="318"/>
                        <a:pt x="4087" y="469"/>
                        <a:pt x="4176" y="593"/>
                      </a:cubicBezTo>
                      <a:cubicBezTo>
                        <a:pt x="4265" y="717"/>
                        <a:pt x="4361" y="912"/>
                        <a:pt x="4368" y="1065"/>
                      </a:cubicBezTo>
                      <a:cubicBezTo>
                        <a:pt x="4375" y="1218"/>
                        <a:pt x="4280" y="1413"/>
                        <a:pt x="4216" y="1513"/>
                      </a:cubicBezTo>
                      <a:cubicBezTo>
                        <a:pt x="4152" y="1613"/>
                        <a:pt x="4025" y="1678"/>
                        <a:pt x="3984" y="1665"/>
                      </a:cubicBezTo>
                      <a:cubicBezTo>
                        <a:pt x="3943" y="1652"/>
                        <a:pt x="3980" y="1510"/>
                        <a:pt x="3968" y="1433"/>
                      </a:cubicBezTo>
                      <a:cubicBezTo>
                        <a:pt x="3956" y="1356"/>
                        <a:pt x="3944" y="1238"/>
                        <a:pt x="3912" y="1201"/>
                      </a:cubicBezTo>
                      <a:cubicBezTo>
                        <a:pt x="3880" y="1164"/>
                        <a:pt x="3801" y="1168"/>
                        <a:pt x="3776" y="1209"/>
                      </a:cubicBezTo>
                      <a:cubicBezTo>
                        <a:pt x="3751" y="1250"/>
                        <a:pt x="3765" y="1361"/>
                        <a:pt x="3760" y="1449"/>
                      </a:cubicBezTo>
                      <a:cubicBezTo>
                        <a:pt x="3755" y="1537"/>
                        <a:pt x="3819" y="1677"/>
                        <a:pt x="3744" y="1737"/>
                      </a:cubicBezTo>
                      <a:cubicBezTo>
                        <a:pt x="3669" y="1797"/>
                        <a:pt x="3459" y="1810"/>
                        <a:pt x="3312" y="1809"/>
                      </a:cubicBezTo>
                      <a:cubicBezTo>
                        <a:pt x="3165" y="1808"/>
                        <a:pt x="2956" y="1846"/>
                        <a:pt x="2864" y="1729"/>
                      </a:cubicBezTo>
                      <a:cubicBezTo>
                        <a:pt x="2772" y="1612"/>
                        <a:pt x="2783" y="1320"/>
                        <a:pt x="2760" y="1105"/>
                      </a:cubicBezTo>
                      <a:cubicBezTo>
                        <a:pt x="2737" y="890"/>
                        <a:pt x="2765" y="548"/>
                        <a:pt x="2728" y="441"/>
                      </a:cubicBezTo>
                      <a:cubicBezTo>
                        <a:pt x="2691" y="334"/>
                        <a:pt x="2567" y="365"/>
                        <a:pt x="2536" y="465"/>
                      </a:cubicBezTo>
                      <a:cubicBezTo>
                        <a:pt x="2505" y="565"/>
                        <a:pt x="2557" y="830"/>
                        <a:pt x="2544" y="1041"/>
                      </a:cubicBezTo>
                      <a:cubicBezTo>
                        <a:pt x="2531" y="1252"/>
                        <a:pt x="2553" y="1601"/>
                        <a:pt x="2456" y="1729"/>
                      </a:cubicBezTo>
                      <a:cubicBezTo>
                        <a:pt x="2359" y="1857"/>
                        <a:pt x="2111" y="1813"/>
                        <a:pt x="1960" y="1809"/>
                      </a:cubicBezTo>
                      <a:cubicBezTo>
                        <a:pt x="1809" y="1805"/>
                        <a:pt x="1629" y="1781"/>
                        <a:pt x="1552" y="1705"/>
                      </a:cubicBezTo>
                      <a:cubicBezTo>
                        <a:pt x="1475" y="1629"/>
                        <a:pt x="1501" y="1544"/>
                        <a:pt x="1496" y="1353"/>
                      </a:cubicBezTo>
                      <a:cubicBezTo>
                        <a:pt x="1491" y="1162"/>
                        <a:pt x="1543" y="696"/>
                        <a:pt x="1520" y="561"/>
                      </a:cubicBezTo>
                      <a:cubicBezTo>
                        <a:pt x="1497" y="426"/>
                        <a:pt x="1388" y="453"/>
                        <a:pt x="1360" y="545"/>
                      </a:cubicBezTo>
                      <a:cubicBezTo>
                        <a:pt x="1332" y="637"/>
                        <a:pt x="1369" y="917"/>
                        <a:pt x="1352" y="1113"/>
                      </a:cubicBezTo>
                      <a:cubicBezTo>
                        <a:pt x="1335" y="1309"/>
                        <a:pt x="1373" y="1629"/>
                        <a:pt x="1256" y="1721"/>
                      </a:cubicBezTo>
                      <a:cubicBezTo>
                        <a:pt x="1139" y="1813"/>
                        <a:pt x="759" y="1745"/>
                        <a:pt x="648" y="1665"/>
                      </a:cubicBezTo>
                      <a:cubicBezTo>
                        <a:pt x="537" y="1585"/>
                        <a:pt x="607" y="1353"/>
                        <a:pt x="592" y="1241"/>
                      </a:cubicBezTo>
                      <a:cubicBezTo>
                        <a:pt x="577" y="1129"/>
                        <a:pt x="596" y="1032"/>
                        <a:pt x="560" y="993"/>
                      </a:cubicBezTo>
                      <a:cubicBezTo>
                        <a:pt x="524" y="954"/>
                        <a:pt x="408" y="920"/>
                        <a:pt x="376" y="1009"/>
                      </a:cubicBezTo>
                      <a:cubicBezTo>
                        <a:pt x="344" y="1098"/>
                        <a:pt x="409" y="1458"/>
                        <a:pt x="368" y="1529"/>
                      </a:cubicBezTo>
                      <a:cubicBezTo>
                        <a:pt x="327" y="1600"/>
                        <a:pt x="187" y="1490"/>
                        <a:pt x="128" y="1433"/>
                      </a:cubicBezTo>
                      <a:cubicBezTo>
                        <a:pt x="69" y="1376"/>
                        <a:pt x="32" y="1292"/>
                        <a:pt x="16" y="1185"/>
                      </a:cubicBezTo>
                      <a:cubicBezTo>
                        <a:pt x="0" y="1078"/>
                        <a:pt x="13" y="900"/>
                        <a:pt x="32" y="793"/>
                      </a:cubicBezTo>
                      <a:cubicBezTo>
                        <a:pt x="51" y="686"/>
                        <a:pt x="89" y="588"/>
                        <a:pt x="128" y="545"/>
                      </a:cubicBezTo>
                      <a:cubicBezTo>
                        <a:pt x="167" y="502"/>
                        <a:pt x="229" y="498"/>
                        <a:pt x="264" y="537"/>
                      </a:cubicBezTo>
                      <a:cubicBezTo>
                        <a:pt x="299" y="576"/>
                        <a:pt x="300" y="741"/>
                        <a:pt x="336" y="777"/>
                      </a:cubicBezTo>
                      <a:cubicBezTo>
                        <a:pt x="372" y="813"/>
                        <a:pt x="459" y="808"/>
                        <a:pt x="480" y="753"/>
                      </a:cubicBezTo>
                      <a:cubicBezTo>
                        <a:pt x="501" y="698"/>
                        <a:pt x="456" y="534"/>
                        <a:pt x="464" y="449"/>
                      </a:cubicBezTo>
                      <a:cubicBezTo>
                        <a:pt x="472" y="364"/>
                        <a:pt x="475" y="284"/>
                        <a:pt x="528" y="241"/>
                      </a:cubicBezTo>
                      <a:cubicBezTo>
                        <a:pt x="581" y="198"/>
                        <a:pt x="731" y="90"/>
                        <a:pt x="784" y="193"/>
                      </a:cubicBezTo>
                      <a:cubicBezTo>
                        <a:pt x="837" y="296"/>
                        <a:pt x="840" y="676"/>
                        <a:pt x="848" y="857"/>
                      </a:cubicBezTo>
                      <a:cubicBezTo>
                        <a:pt x="856" y="1038"/>
                        <a:pt x="813" y="1209"/>
                        <a:pt x="832" y="1281"/>
                      </a:cubicBezTo>
                      <a:cubicBezTo>
                        <a:pt x="851" y="1353"/>
                        <a:pt x="937" y="1352"/>
                        <a:pt x="960" y="1289"/>
                      </a:cubicBezTo>
                      <a:cubicBezTo>
                        <a:pt x="983" y="1226"/>
                        <a:pt x="953" y="1065"/>
                        <a:pt x="968" y="905"/>
                      </a:cubicBezTo>
                      <a:cubicBezTo>
                        <a:pt x="983" y="745"/>
                        <a:pt x="1023" y="462"/>
                        <a:pt x="1048" y="329"/>
                      </a:cubicBezTo>
                      <a:cubicBezTo>
                        <a:pt x="1073" y="196"/>
                        <a:pt x="1067" y="157"/>
                        <a:pt x="1120" y="105"/>
                      </a:cubicBezTo>
                      <a:cubicBezTo>
                        <a:pt x="1173" y="53"/>
                        <a:pt x="1281" y="28"/>
                        <a:pt x="1368" y="1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FF33"/>
                    </a:gs>
                    <a:gs pos="100000">
                      <a:srgbClr val="99FF33">
                        <a:gamma/>
                        <a:tint val="45490"/>
                        <a:invGamma/>
                      </a:srgbClr>
                    </a:gs>
                  </a:gsLst>
                  <a:lin ang="5400000" scaled="1"/>
                </a:gradFill>
                <a:ln w="3175" cmpd="sng">
                  <a:solidFill>
                    <a:srgbClr val="7A321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sp>
            <p:nvSpPr>
              <p:cNvPr id="1558" name="Oval 752"/>
              <p:cNvSpPr>
                <a:spLocks noChangeAspect="1" noChangeArrowheads="1"/>
              </p:cNvSpPr>
              <p:nvPr/>
            </p:nvSpPr>
            <p:spPr bwMode="auto">
              <a:xfrm rot="19764634" flipH="1">
                <a:off x="4128390" y="2183181"/>
                <a:ext cx="180000" cy="168197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zh-CN" sz="1400" b="1"/>
              </a:p>
            </p:txBody>
          </p:sp>
          <p:sp>
            <p:nvSpPr>
              <p:cNvPr id="1559" name="Oval 752"/>
              <p:cNvSpPr>
                <a:spLocks noChangeAspect="1" noChangeArrowheads="1"/>
              </p:cNvSpPr>
              <p:nvPr/>
            </p:nvSpPr>
            <p:spPr bwMode="auto">
              <a:xfrm rot="19764634" flipH="1">
                <a:off x="3964220" y="2959353"/>
                <a:ext cx="216000" cy="201836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zh-CN" sz="1400" b="1"/>
              </a:p>
            </p:txBody>
          </p:sp>
          <p:sp>
            <p:nvSpPr>
              <p:cNvPr id="1560" name="Oval 752"/>
              <p:cNvSpPr>
                <a:spLocks noChangeAspect="1" noChangeArrowheads="1"/>
              </p:cNvSpPr>
              <p:nvPr/>
            </p:nvSpPr>
            <p:spPr bwMode="auto">
              <a:xfrm rot="19764634" flipH="1">
                <a:off x="4351828" y="2012831"/>
                <a:ext cx="173368" cy="162000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zh-CN" sz="1400" b="1"/>
              </a:p>
            </p:txBody>
          </p:sp>
          <p:sp>
            <p:nvSpPr>
              <p:cNvPr id="1561" name="Oval 752"/>
              <p:cNvSpPr>
                <a:spLocks noChangeAspect="1" noChangeArrowheads="1"/>
              </p:cNvSpPr>
              <p:nvPr/>
            </p:nvSpPr>
            <p:spPr bwMode="auto">
              <a:xfrm rot="19764634" flipH="1">
                <a:off x="4159013" y="3160480"/>
                <a:ext cx="165663" cy="154800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zh-CN" sz="1400" b="1"/>
              </a:p>
            </p:txBody>
          </p:sp>
          <p:sp>
            <p:nvSpPr>
              <p:cNvPr id="1562" name="Oval 752"/>
              <p:cNvSpPr>
                <a:spLocks noChangeAspect="1" noChangeArrowheads="1"/>
              </p:cNvSpPr>
              <p:nvPr/>
            </p:nvSpPr>
            <p:spPr bwMode="auto">
              <a:xfrm rot="19764634" flipH="1">
                <a:off x="5865890" y="3838057"/>
                <a:ext cx="173368" cy="162000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zh-CN" sz="1400" b="1"/>
              </a:p>
            </p:txBody>
          </p:sp>
          <p:sp>
            <p:nvSpPr>
              <p:cNvPr id="1563" name="Oval 752"/>
              <p:cNvSpPr>
                <a:spLocks noChangeAspect="1" noChangeArrowheads="1"/>
              </p:cNvSpPr>
              <p:nvPr/>
            </p:nvSpPr>
            <p:spPr bwMode="auto">
              <a:xfrm rot="19764634" flipH="1">
                <a:off x="6845527" y="3930864"/>
                <a:ext cx="165663" cy="154800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zh-CN" sz="1400" b="1"/>
              </a:p>
            </p:txBody>
          </p:sp>
          <p:sp>
            <p:nvSpPr>
              <p:cNvPr id="1564" name="Oval 752"/>
              <p:cNvSpPr>
                <a:spLocks noChangeArrowheads="1"/>
              </p:cNvSpPr>
              <p:nvPr/>
            </p:nvSpPr>
            <p:spPr bwMode="auto">
              <a:xfrm rot="19559747" flipH="1">
                <a:off x="5165594" y="3839452"/>
                <a:ext cx="324000" cy="269114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zh-CN" sz="1400" b="1"/>
              </a:p>
            </p:txBody>
          </p:sp>
          <p:sp>
            <p:nvSpPr>
              <p:cNvPr id="1565" name="Oval 752"/>
              <p:cNvSpPr>
                <a:spLocks noChangeArrowheads="1"/>
              </p:cNvSpPr>
              <p:nvPr/>
            </p:nvSpPr>
            <p:spPr bwMode="auto">
              <a:xfrm rot="19559747" flipH="1">
                <a:off x="5598598" y="4330052"/>
                <a:ext cx="324000" cy="269114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zh-CN" sz="1400" b="1"/>
              </a:p>
            </p:txBody>
          </p:sp>
          <p:sp>
            <p:nvSpPr>
              <p:cNvPr id="1566" name="Oval 752"/>
              <p:cNvSpPr>
                <a:spLocks noChangeArrowheads="1"/>
              </p:cNvSpPr>
              <p:nvPr/>
            </p:nvSpPr>
            <p:spPr bwMode="auto">
              <a:xfrm rot="19390632" flipH="1">
                <a:off x="6242376" y="4080326"/>
                <a:ext cx="486000" cy="378000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zh-CN" sz="1400" b="1"/>
              </a:p>
            </p:txBody>
          </p:sp>
          <p:sp>
            <p:nvSpPr>
              <p:cNvPr id="1567" name="Oval 752"/>
              <p:cNvSpPr>
                <a:spLocks noChangeAspect="1" noChangeArrowheads="1"/>
              </p:cNvSpPr>
              <p:nvPr/>
            </p:nvSpPr>
            <p:spPr bwMode="auto">
              <a:xfrm rot="19764634" flipH="1">
                <a:off x="7971717" y="1500948"/>
                <a:ext cx="173368" cy="162000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zh-CN" sz="1400" b="1"/>
              </a:p>
            </p:txBody>
          </p:sp>
          <p:sp>
            <p:nvSpPr>
              <p:cNvPr id="1568" name="Oval 752"/>
              <p:cNvSpPr>
                <a:spLocks noChangeAspect="1" noChangeArrowheads="1"/>
              </p:cNvSpPr>
              <p:nvPr/>
            </p:nvSpPr>
            <p:spPr bwMode="auto">
              <a:xfrm rot="19764634" flipH="1">
                <a:off x="6969067" y="1582601"/>
                <a:ext cx="216000" cy="201836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zh-CN" sz="1400" b="1"/>
              </a:p>
            </p:txBody>
          </p:sp>
          <p:sp>
            <p:nvSpPr>
              <p:cNvPr id="1569" name="Oval 844"/>
              <p:cNvSpPr>
                <a:spLocks noChangeArrowheads="1"/>
              </p:cNvSpPr>
              <p:nvPr/>
            </p:nvSpPr>
            <p:spPr bwMode="auto">
              <a:xfrm>
                <a:off x="7109768" y="1280081"/>
                <a:ext cx="138113" cy="128588"/>
              </a:xfrm>
              <a:prstGeom prst="ellipse">
                <a:avLst/>
              </a:prstGeom>
              <a:gradFill rotWithShape="1">
                <a:gsLst>
                  <a:gs pos="0">
                    <a:srgbClr val="FFFF99"/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70" name="Oval 844"/>
              <p:cNvSpPr>
                <a:spLocks noChangeArrowheads="1"/>
              </p:cNvSpPr>
              <p:nvPr/>
            </p:nvSpPr>
            <p:spPr bwMode="auto">
              <a:xfrm>
                <a:off x="7933993" y="3060271"/>
                <a:ext cx="138113" cy="128588"/>
              </a:xfrm>
              <a:prstGeom prst="ellipse">
                <a:avLst/>
              </a:prstGeom>
              <a:gradFill rotWithShape="1">
                <a:gsLst>
                  <a:gs pos="0">
                    <a:srgbClr val="FFFF99"/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71" name="Oval 844"/>
              <p:cNvSpPr>
                <a:spLocks noChangeArrowheads="1"/>
              </p:cNvSpPr>
              <p:nvPr/>
            </p:nvSpPr>
            <p:spPr bwMode="auto">
              <a:xfrm>
                <a:off x="4857575" y="3332966"/>
                <a:ext cx="138113" cy="128588"/>
              </a:xfrm>
              <a:prstGeom prst="ellipse">
                <a:avLst/>
              </a:prstGeom>
              <a:gradFill rotWithShape="1">
                <a:gsLst>
                  <a:gs pos="0">
                    <a:srgbClr val="FFFF99"/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72" name="Oval 844"/>
              <p:cNvSpPr>
                <a:spLocks noChangeArrowheads="1"/>
              </p:cNvSpPr>
              <p:nvPr/>
            </p:nvSpPr>
            <p:spPr bwMode="auto">
              <a:xfrm>
                <a:off x="5120449" y="4579382"/>
                <a:ext cx="138113" cy="128588"/>
              </a:xfrm>
              <a:prstGeom prst="ellipse">
                <a:avLst/>
              </a:prstGeom>
              <a:gradFill rotWithShape="1">
                <a:gsLst>
                  <a:gs pos="0">
                    <a:srgbClr val="FFFF99"/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73" name="椭圆 1572"/>
              <p:cNvSpPr/>
              <p:nvPr/>
            </p:nvSpPr>
            <p:spPr>
              <a:xfrm rot="5400000">
                <a:off x="3684528" y="5732136"/>
                <a:ext cx="612000" cy="46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38100"/>
              </a:effectLst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74" name="椭圆 1573"/>
              <p:cNvSpPr/>
              <p:nvPr/>
            </p:nvSpPr>
            <p:spPr>
              <a:xfrm>
                <a:off x="4882896" y="5934456"/>
                <a:ext cx="1078992" cy="74980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63500"/>
              </a:effectLst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75" name="椭圆 1574"/>
              <p:cNvSpPr/>
              <p:nvPr/>
            </p:nvSpPr>
            <p:spPr>
              <a:xfrm rot="19565043">
                <a:off x="6870480" y="5340096"/>
                <a:ext cx="1078992" cy="74980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63500"/>
              </a:effectLst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76" name="椭圆 1575"/>
              <p:cNvSpPr/>
              <p:nvPr/>
            </p:nvSpPr>
            <p:spPr>
              <a:xfrm rot="17919838">
                <a:off x="7824216" y="3967874"/>
                <a:ext cx="1078992" cy="74980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63500"/>
              </a:effectLst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77" name="椭圆 1576"/>
              <p:cNvSpPr/>
              <p:nvPr/>
            </p:nvSpPr>
            <p:spPr>
              <a:xfrm rot="5784538">
                <a:off x="8491728" y="2657856"/>
                <a:ext cx="640080" cy="42062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softEdge rad="38100"/>
              </a:effectLst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78" name="椭圆 1577"/>
              <p:cNvSpPr>
                <a:spLocks noChangeAspect="1"/>
              </p:cNvSpPr>
              <p:nvPr/>
            </p:nvSpPr>
            <p:spPr>
              <a:xfrm rot="19200000">
                <a:off x="6251055" y="2076555"/>
                <a:ext cx="323593" cy="252000"/>
              </a:xfrm>
              <a:prstGeom prst="ellipse">
                <a:avLst/>
              </a:prstGeom>
              <a:solidFill>
                <a:srgbClr val="8885BB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79" name="任意多边形 1578"/>
              <p:cNvSpPr>
                <a:spLocks noChangeAspect="1"/>
              </p:cNvSpPr>
              <p:nvPr/>
            </p:nvSpPr>
            <p:spPr>
              <a:xfrm>
                <a:off x="6156960" y="1370454"/>
                <a:ext cx="288000" cy="350565"/>
              </a:xfrm>
              <a:custGeom>
                <a:avLst/>
                <a:gdLst>
                  <a:gd name="connsiteX0" fmla="*/ 38100 w 441273"/>
                  <a:gd name="connsiteY0" fmla="*/ 388243 h 536381"/>
                  <a:gd name="connsiteX1" fmla="*/ 119063 w 441273"/>
                  <a:gd name="connsiteY1" fmla="*/ 271562 h 536381"/>
                  <a:gd name="connsiteX2" fmla="*/ 176213 w 441273"/>
                  <a:gd name="connsiteY2" fmla="*/ 185837 h 536381"/>
                  <a:gd name="connsiteX3" fmla="*/ 223838 w 441273"/>
                  <a:gd name="connsiteY3" fmla="*/ 185837 h 536381"/>
                  <a:gd name="connsiteX4" fmla="*/ 219075 w 441273"/>
                  <a:gd name="connsiteY4" fmla="*/ 142974 h 536381"/>
                  <a:gd name="connsiteX5" fmla="*/ 261938 w 441273"/>
                  <a:gd name="connsiteY5" fmla="*/ 38199 h 536381"/>
                  <a:gd name="connsiteX6" fmla="*/ 323850 w 441273"/>
                  <a:gd name="connsiteY6" fmla="*/ 99 h 536381"/>
                  <a:gd name="connsiteX7" fmla="*/ 373856 w 441273"/>
                  <a:gd name="connsiteY7" fmla="*/ 28674 h 536381"/>
                  <a:gd name="connsiteX8" fmla="*/ 338138 w 441273"/>
                  <a:gd name="connsiteY8" fmla="*/ 73918 h 536381"/>
                  <a:gd name="connsiteX9" fmla="*/ 292894 w 441273"/>
                  <a:gd name="connsiteY9" fmla="*/ 92968 h 536381"/>
                  <a:gd name="connsiteX10" fmla="*/ 295275 w 441273"/>
                  <a:gd name="connsiteY10" fmla="*/ 154881 h 536381"/>
                  <a:gd name="connsiteX11" fmla="*/ 366713 w 441273"/>
                  <a:gd name="connsiteY11" fmla="*/ 123924 h 536381"/>
                  <a:gd name="connsiteX12" fmla="*/ 378619 w 441273"/>
                  <a:gd name="connsiteY12" fmla="*/ 71537 h 536381"/>
                  <a:gd name="connsiteX13" fmla="*/ 423863 w 441273"/>
                  <a:gd name="connsiteY13" fmla="*/ 54868 h 536381"/>
                  <a:gd name="connsiteX14" fmla="*/ 440531 w 441273"/>
                  <a:gd name="connsiteY14" fmla="*/ 107256 h 536381"/>
                  <a:gd name="connsiteX15" fmla="*/ 402431 w 441273"/>
                  <a:gd name="connsiteY15" fmla="*/ 185837 h 536381"/>
                  <a:gd name="connsiteX16" fmla="*/ 326231 w 441273"/>
                  <a:gd name="connsiteY16" fmla="*/ 231081 h 536381"/>
                  <a:gd name="connsiteX17" fmla="*/ 283369 w 441273"/>
                  <a:gd name="connsiteY17" fmla="*/ 231081 h 536381"/>
                  <a:gd name="connsiteX18" fmla="*/ 280988 w 441273"/>
                  <a:gd name="connsiteY18" fmla="*/ 302518 h 536381"/>
                  <a:gd name="connsiteX19" fmla="*/ 230981 w 441273"/>
                  <a:gd name="connsiteY19" fmla="*/ 393006 h 536381"/>
                  <a:gd name="connsiteX20" fmla="*/ 200025 w 441273"/>
                  <a:gd name="connsiteY20" fmla="*/ 459681 h 536381"/>
                  <a:gd name="connsiteX21" fmla="*/ 150019 w 441273"/>
                  <a:gd name="connsiteY21" fmla="*/ 516831 h 536381"/>
                  <a:gd name="connsiteX22" fmla="*/ 66675 w 441273"/>
                  <a:gd name="connsiteY22" fmla="*/ 535881 h 536381"/>
                  <a:gd name="connsiteX23" fmla="*/ 59531 w 441273"/>
                  <a:gd name="connsiteY23" fmla="*/ 500162 h 536381"/>
                  <a:gd name="connsiteX24" fmla="*/ 138113 w 441273"/>
                  <a:gd name="connsiteY24" fmla="*/ 414437 h 536381"/>
                  <a:gd name="connsiteX25" fmla="*/ 192881 w 441273"/>
                  <a:gd name="connsiteY25" fmla="*/ 321568 h 536381"/>
                  <a:gd name="connsiteX26" fmla="*/ 211931 w 441273"/>
                  <a:gd name="connsiteY26" fmla="*/ 259656 h 536381"/>
                  <a:gd name="connsiteX27" fmla="*/ 200025 w 441273"/>
                  <a:gd name="connsiteY27" fmla="*/ 257274 h 536381"/>
                  <a:gd name="connsiteX28" fmla="*/ 180975 w 441273"/>
                  <a:gd name="connsiteY28" fmla="*/ 307281 h 536381"/>
                  <a:gd name="connsiteX29" fmla="*/ 140494 w 441273"/>
                  <a:gd name="connsiteY29" fmla="*/ 383481 h 536381"/>
                  <a:gd name="connsiteX30" fmla="*/ 80963 w 441273"/>
                  <a:gd name="connsiteY30" fmla="*/ 457299 h 536381"/>
                  <a:gd name="connsiteX31" fmla="*/ 26194 w 441273"/>
                  <a:gd name="connsiteY31" fmla="*/ 497781 h 536381"/>
                  <a:gd name="connsiteX32" fmla="*/ 0 w 441273"/>
                  <a:gd name="connsiteY32" fmla="*/ 476349 h 536381"/>
                  <a:gd name="connsiteX33" fmla="*/ 38100 w 441273"/>
                  <a:gd name="connsiteY33" fmla="*/ 388243 h 536381"/>
                  <a:gd name="connsiteX0" fmla="*/ 38100 w 441273"/>
                  <a:gd name="connsiteY0" fmla="*/ 388243 h 536381"/>
                  <a:gd name="connsiteX1" fmla="*/ 102394 w 441273"/>
                  <a:gd name="connsiteY1" fmla="*/ 300137 h 536381"/>
                  <a:gd name="connsiteX2" fmla="*/ 176213 w 441273"/>
                  <a:gd name="connsiteY2" fmla="*/ 185837 h 536381"/>
                  <a:gd name="connsiteX3" fmla="*/ 223838 w 441273"/>
                  <a:gd name="connsiteY3" fmla="*/ 185837 h 536381"/>
                  <a:gd name="connsiteX4" fmla="*/ 219075 w 441273"/>
                  <a:gd name="connsiteY4" fmla="*/ 142974 h 536381"/>
                  <a:gd name="connsiteX5" fmla="*/ 261938 w 441273"/>
                  <a:gd name="connsiteY5" fmla="*/ 38199 h 536381"/>
                  <a:gd name="connsiteX6" fmla="*/ 323850 w 441273"/>
                  <a:gd name="connsiteY6" fmla="*/ 99 h 536381"/>
                  <a:gd name="connsiteX7" fmla="*/ 373856 w 441273"/>
                  <a:gd name="connsiteY7" fmla="*/ 28674 h 536381"/>
                  <a:gd name="connsiteX8" fmla="*/ 338138 w 441273"/>
                  <a:gd name="connsiteY8" fmla="*/ 73918 h 536381"/>
                  <a:gd name="connsiteX9" fmla="*/ 292894 w 441273"/>
                  <a:gd name="connsiteY9" fmla="*/ 92968 h 536381"/>
                  <a:gd name="connsiteX10" fmla="*/ 295275 w 441273"/>
                  <a:gd name="connsiteY10" fmla="*/ 154881 h 536381"/>
                  <a:gd name="connsiteX11" fmla="*/ 366713 w 441273"/>
                  <a:gd name="connsiteY11" fmla="*/ 123924 h 536381"/>
                  <a:gd name="connsiteX12" fmla="*/ 378619 w 441273"/>
                  <a:gd name="connsiteY12" fmla="*/ 71537 h 536381"/>
                  <a:gd name="connsiteX13" fmla="*/ 423863 w 441273"/>
                  <a:gd name="connsiteY13" fmla="*/ 54868 h 536381"/>
                  <a:gd name="connsiteX14" fmla="*/ 440531 w 441273"/>
                  <a:gd name="connsiteY14" fmla="*/ 107256 h 536381"/>
                  <a:gd name="connsiteX15" fmla="*/ 402431 w 441273"/>
                  <a:gd name="connsiteY15" fmla="*/ 185837 h 536381"/>
                  <a:gd name="connsiteX16" fmla="*/ 326231 w 441273"/>
                  <a:gd name="connsiteY16" fmla="*/ 231081 h 536381"/>
                  <a:gd name="connsiteX17" fmla="*/ 283369 w 441273"/>
                  <a:gd name="connsiteY17" fmla="*/ 231081 h 536381"/>
                  <a:gd name="connsiteX18" fmla="*/ 280988 w 441273"/>
                  <a:gd name="connsiteY18" fmla="*/ 302518 h 536381"/>
                  <a:gd name="connsiteX19" fmla="*/ 230981 w 441273"/>
                  <a:gd name="connsiteY19" fmla="*/ 393006 h 536381"/>
                  <a:gd name="connsiteX20" fmla="*/ 200025 w 441273"/>
                  <a:gd name="connsiteY20" fmla="*/ 459681 h 536381"/>
                  <a:gd name="connsiteX21" fmla="*/ 150019 w 441273"/>
                  <a:gd name="connsiteY21" fmla="*/ 516831 h 536381"/>
                  <a:gd name="connsiteX22" fmla="*/ 66675 w 441273"/>
                  <a:gd name="connsiteY22" fmla="*/ 535881 h 536381"/>
                  <a:gd name="connsiteX23" fmla="*/ 59531 w 441273"/>
                  <a:gd name="connsiteY23" fmla="*/ 500162 h 536381"/>
                  <a:gd name="connsiteX24" fmla="*/ 138113 w 441273"/>
                  <a:gd name="connsiteY24" fmla="*/ 414437 h 536381"/>
                  <a:gd name="connsiteX25" fmla="*/ 192881 w 441273"/>
                  <a:gd name="connsiteY25" fmla="*/ 321568 h 536381"/>
                  <a:gd name="connsiteX26" fmla="*/ 211931 w 441273"/>
                  <a:gd name="connsiteY26" fmla="*/ 259656 h 536381"/>
                  <a:gd name="connsiteX27" fmla="*/ 200025 w 441273"/>
                  <a:gd name="connsiteY27" fmla="*/ 257274 h 536381"/>
                  <a:gd name="connsiteX28" fmla="*/ 180975 w 441273"/>
                  <a:gd name="connsiteY28" fmla="*/ 307281 h 536381"/>
                  <a:gd name="connsiteX29" fmla="*/ 140494 w 441273"/>
                  <a:gd name="connsiteY29" fmla="*/ 383481 h 536381"/>
                  <a:gd name="connsiteX30" fmla="*/ 80963 w 441273"/>
                  <a:gd name="connsiteY30" fmla="*/ 457299 h 536381"/>
                  <a:gd name="connsiteX31" fmla="*/ 26194 w 441273"/>
                  <a:gd name="connsiteY31" fmla="*/ 497781 h 536381"/>
                  <a:gd name="connsiteX32" fmla="*/ 0 w 441273"/>
                  <a:gd name="connsiteY32" fmla="*/ 476349 h 536381"/>
                  <a:gd name="connsiteX33" fmla="*/ 38100 w 441273"/>
                  <a:gd name="connsiteY33" fmla="*/ 388243 h 536381"/>
                  <a:gd name="connsiteX0" fmla="*/ 38100 w 441273"/>
                  <a:gd name="connsiteY0" fmla="*/ 388243 h 536381"/>
                  <a:gd name="connsiteX1" fmla="*/ 102394 w 441273"/>
                  <a:gd name="connsiteY1" fmla="*/ 300137 h 536381"/>
                  <a:gd name="connsiteX2" fmla="*/ 166688 w 441273"/>
                  <a:gd name="connsiteY2" fmla="*/ 197744 h 536381"/>
                  <a:gd name="connsiteX3" fmla="*/ 223838 w 441273"/>
                  <a:gd name="connsiteY3" fmla="*/ 185837 h 536381"/>
                  <a:gd name="connsiteX4" fmla="*/ 219075 w 441273"/>
                  <a:gd name="connsiteY4" fmla="*/ 142974 h 536381"/>
                  <a:gd name="connsiteX5" fmla="*/ 261938 w 441273"/>
                  <a:gd name="connsiteY5" fmla="*/ 38199 h 536381"/>
                  <a:gd name="connsiteX6" fmla="*/ 323850 w 441273"/>
                  <a:gd name="connsiteY6" fmla="*/ 99 h 536381"/>
                  <a:gd name="connsiteX7" fmla="*/ 373856 w 441273"/>
                  <a:gd name="connsiteY7" fmla="*/ 28674 h 536381"/>
                  <a:gd name="connsiteX8" fmla="*/ 338138 w 441273"/>
                  <a:gd name="connsiteY8" fmla="*/ 73918 h 536381"/>
                  <a:gd name="connsiteX9" fmla="*/ 292894 w 441273"/>
                  <a:gd name="connsiteY9" fmla="*/ 92968 h 536381"/>
                  <a:gd name="connsiteX10" fmla="*/ 295275 w 441273"/>
                  <a:gd name="connsiteY10" fmla="*/ 154881 h 536381"/>
                  <a:gd name="connsiteX11" fmla="*/ 366713 w 441273"/>
                  <a:gd name="connsiteY11" fmla="*/ 123924 h 536381"/>
                  <a:gd name="connsiteX12" fmla="*/ 378619 w 441273"/>
                  <a:gd name="connsiteY12" fmla="*/ 71537 h 536381"/>
                  <a:gd name="connsiteX13" fmla="*/ 423863 w 441273"/>
                  <a:gd name="connsiteY13" fmla="*/ 54868 h 536381"/>
                  <a:gd name="connsiteX14" fmla="*/ 440531 w 441273"/>
                  <a:gd name="connsiteY14" fmla="*/ 107256 h 536381"/>
                  <a:gd name="connsiteX15" fmla="*/ 402431 w 441273"/>
                  <a:gd name="connsiteY15" fmla="*/ 185837 h 536381"/>
                  <a:gd name="connsiteX16" fmla="*/ 326231 w 441273"/>
                  <a:gd name="connsiteY16" fmla="*/ 231081 h 536381"/>
                  <a:gd name="connsiteX17" fmla="*/ 283369 w 441273"/>
                  <a:gd name="connsiteY17" fmla="*/ 231081 h 536381"/>
                  <a:gd name="connsiteX18" fmla="*/ 280988 w 441273"/>
                  <a:gd name="connsiteY18" fmla="*/ 302518 h 536381"/>
                  <a:gd name="connsiteX19" fmla="*/ 230981 w 441273"/>
                  <a:gd name="connsiteY19" fmla="*/ 393006 h 536381"/>
                  <a:gd name="connsiteX20" fmla="*/ 200025 w 441273"/>
                  <a:gd name="connsiteY20" fmla="*/ 459681 h 536381"/>
                  <a:gd name="connsiteX21" fmla="*/ 150019 w 441273"/>
                  <a:gd name="connsiteY21" fmla="*/ 516831 h 536381"/>
                  <a:gd name="connsiteX22" fmla="*/ 66675 w 441273"/>
                  <a:gd name="connsiteY22" fmla="*/ 535881 h 536381"/>
                  <a:gd name="connsiteX23" fmla="*/ 59531 w 441273"/>
                  <a:gd name="connsiteY23" fmla="*/ 500162 h 536381"/>
                  <a:gd name="connsiteX24" fmla="*/ 138113 w 441273"/>
                  <a:gd name="connsiteY24" fmla="*/ 414437 h 536381"/>
                  <a:gd name="connsiteX25" fmla="*/ 192881 w 441273"/>
                  <a:gd name="connsiteY25" fmla="*/ 321568 h 536381"/>
                  <a:gd name="connsiteX26" fmla="*/ 211931 w 441273"/>
                  <a:gd name="connsiteY26" fmla="*/ 259656 h 536381"/>
                  <a:gd name="connsiteX27" fmla="*/ 200025 w 441273"/>
                  <a:gd name="connsiteY27" fmla="*/ 257274 h 536381"/>
                  <a:gd name="connsiteX28" fmla="*/ 180975 w 441273"/>
                  <a:gd name="connsiteY28" fmla="*/ 307281 h 536381"/>
                  <a:gd name="connsiteX29" fmla="*/ 140494 w 441273"/>
                  <a:gd name="connsiteY29" fmla="*/ 383481 h 536381"/>
                  <a:gd name="connsiteX30" fmla="*/ 80963 w 441273"/>
                  <a:gd name="connsiteY30" fmla="*/ 457299 h 536381"/>
                  <a:gd name="connsiteX31" fmla="*/ 26194 w 441273"/>
                  <a:gd name="connsiteY31" fmla="*/ 497781 h 536381"/>
                  <a:gd name="connsiteX32" fmla="*/ 0 w 441273"/>
                  <a:gd name="connsiteY32" fmla="*/ 476349 h 536381"/>
                  <a:gd name="connsiteX33" fmla="*/ 38100 w 441273"/>
                  <a:gd name="connsiteY33" fmla="*/ 388243 h 536381"/>
                  <a:gd name="connsiteX0" fmla="*/ 38100 w 441273"/>
                  <a:gd name="connsiteY0" fmla="*/ 388243 h 536381"/>
                  <a:gd name="connsiteX1" fmla="*/ 102394 w 441273"/>
                  <a:gd name="connsiteY1" fmla="*/ 300137 h 536381"/>
                  <a:gd name="connsiteX2" fmla="*/ 166688 w 441273"/>
                  <a:gd name="connsiteY2" fmla="*/ 197744 h 536381"/>
                  <a:gd name="connsiteX3" fmla="*/ 223838 w 441273"/>
                  <a:gd name="connsiteY3" fmla="*/ 185837 h 536381"/>
                  <a:gd name="connsiteX4" fmla="*/ 219075 w 441273"/>
                  <a:gd name="connsiteY4" fmla="*/ 142974 h 536381"/>
                  <a:gd name="connsiteX5" fmla="*/ 261938 w 441273"/>
                  <a:gd name="connsiteY5" fmla="*/ 38199 h 536381"/>
                  <a:gd name="connsiteX6" fmla="*/ 323850 w 441273"/>
                  <a:gd name="connsiteY6" fmla="*/ 99 h 536381"/>
                  <a:gd name="connsiteX7" fmla="*/ 373856 w 441273"/>
                  <a:gd name="connsiteY7" fmla="*/ 28674 h 536381"/>
                  <a:gd name="connsiteX8" fmla="*/ 338138 w 441273"/>
                  <a:gd name="connsiteY8" fmla="*/ 73918 h 536381"/>
                  <a:gd name="connsiteX9" fmla="*/ 292894 w 441273"/>
                  <a:gd name="connsiteY9" fmla="*/ 92968 h 536381"/>
                  <a:gd name="connsiteX10" fmla="*/ 295275 w 441273"/>
                  <a:gd name="connsiteY10" fmla="*/ 154881 h 536381"/>
                  <a:gd name="connsiteX11" fmla="*/ 366713 w 441273"/>
                  <a:gd name="connsiteY11" fmla="*/ 123924 h 536381"/>
                  <a:gd name="connsiteX12" fmla="*/ 378619 w 441273"/>
                  <a:gd name="connsiteY12" fmla="*/ 71537 h 536381"/>
                  <a:gd name="connsiteX13" fmla="*/ 423863 w 441273"/>
                  <a:gd name="connsiteY13" fmla="*/ 54868 h 536381"/>
                  <a:gd name="connsiteX14" fmla="*/ 440531 w 441273"/>
                  <a:gd name="connsiteY14" fmla="*/ 107256 h 536381"/>
                  <a:gd name="connsiteX15" fmla="*/ 402431 w 441273"/>
                  <a:gd name="connsiteY15" fmla="*/ 185837 h 536381"/>
                  <a:gd name="connsiteX16" fmla="*/ 326231 w 441273"/>
                  <a:gd name="connsiteY16" fmla="*/ 231081 h 536381"/>
                  <a:gd name="connsiteX17" fmla="*/ 292894 w 441273"/>
                  <a:gd name="connsiteY17" fmla="*/ 235843 h 536381"/>
                  <a:gd name="connsiteX18" fmla="*/ 280988 w 441273"/>
                  <a:gd name="connsiteY18" fmla="*/ 302518 h 536381"/>
                  <a:gd name="connsiteX19" fmla="*/ 230981 w 441273"/>
                  <a:gd name="connsiteY19" fmla="*/ 393006 h 536381"/>
                  <a:gd name="connsiteX20" fmla="*/ 200025 w 441273"/>
                  <a:gd name="connsiteY20" fmla="*/ 459681 h 536381"/>
                  <a:gd name="connsiteX21" fmla="*/ 150019 w 441273"/>
                  <a:gd name="connsiteY21" fmla="*/ 516831 h 536381"/>
                  <a:gd name="connsiteX22" fmla="*/ 66675 w 441273"/>
                  <a:gd name="connsiteY22" fmla="*/ 535881 h 536381"/>
                  <a:gd name="connsiteX23" fmla="*/ 59531 w 441273"/>
                  <a:gd name="connsiteY23" fmla="*/ 500162 h 536381"/>
                  <a:gd name="connsiteX24" fmla="*/ 138113 w 441273"/>
                  <a:gd name="connsiteY24" fmla="*/ 414437 h 536381"/>
                  <a:gd name="connsiteX25" fmla="*/ 192881 w 441273"/>
                  <a:gd name="connsiteY25" fmla="*/ 321568 h 536381"/>
                  <a:gd name="connsiteX26" fmla="*/ 211931 w 441273"/>
                  <a:gd name="connsiteY26" fmla="*/ 259656 h 536381"/>
                  <a:gd name="connsiteX27" fmla="*/ 200025 w 441273"/>
                  <a:gd name="connsiteY27" fmla="*/ 257274 h 536381"/>
                  <a:gd name="connsiteX28" fmla="*/ 180975 w 441273"/>
                  <a:gd name="connsiteY28" fmla="*/ 307281 h 536381"/>
                  <a:gd name="connsiteX29" fmla="*/ 140494 w 441273"/>
                  <a:gd name="connsiteY29" fmla="*/ 383481 h 536381"/>
                  <a:gd name="connsiteX30" fmla="*/ 80963 w 441273"/>
                  <a:gd name="connsiteY30" fmla="*/ 457299 h 536381"/>
                  <a:gd name="connsiteX31" fmla="*/ 26194 w 441273"/>
                  <a:gd name="connsiteY31" fmla="*/ 497781 h 536381"/>
                  <a:gd name="connsiteX32" fmla="*/ 0 w 441273"/>
                  <a:gd name="connsiteY32" fmla="*/ 476349 h 536381"/>
                  <a:gd name="connsiteX33" fmla="*/ 38100 w 441273"/>
                  <a:gd name="connsiteY33" fmla="*/ 388243 h 536381"/>
                  <a:gd name="connsiteX0" fmla="*/ 38100 w 441273"/>
                  <a:gd name="connsiteY0" fmla="*/ 388243 h 536381"/>
                  <a:gd name="connsiteX1" fmla="*/ 102394 w 441273"/>
                  <a:gd name="connsiteY1" fmla="*/ 300137 h 536381"/>
                  <a:gd name="connsiteX2" fmla="*/ 166688 w 441273"/>
                  <a:gd name="connsiteY2" fmla="*/ 197744 h 536381"/>
                  <a:gd name="connsiteX3" fmla="*/ 223838 w 441273"/>
                  <a:gd name="connsiteY3" fmla="*/ 185837 h 536381"/>
                  <a:gd name="connsiteX4" fmla="*/ 219075 w 441273"/>
                  <a:gd name="connsiteY4" fmla="*/ 142974 h 536381"/>
                  <a:gd name="connsiteX5" fmla="*/ 261938 w 441273"/>
                  <a:gd name="connsiteY5" fmla="*/ 38199 h 536381"/>
                  <a:gd name="connsiteX6" fmla="*/ 323850 w 441273"/>
                  <a:gd name="connsiteY6" fmla="*/ 99 h 536381"/>
                  <a:gd name="connsiteX7" fmla="*/ 373856 w 441273"/>
                  <a:gd name="connsiteY7" fmla="*/ 28674 h 536381"/>
                  <a:gd name="connsiteX8" fmla="*/ 338138 w 441273"/>
                  <a:gd name="connsiteY8" fmla="*/ 73918 h 536381"/>
                  <a:gd name="connsiteX9" fmla="*/ 292894 w 441273"/>
                  <a:gd name="connsiteY9" fmla="*/ 92968 h 536381"/>
                  <a:gd name="connsiteX10" fmla="*/ 295275 w 441273"/>
                  <a:gd name="connsiteY10" fmla="*/ 154881 h 536381"/>
                  <a:gd name="connsiteX11" fmla="*/ 366713 w 441273"/>
                  <a:gd name="connsiteY11" fmla="*/ 123924 h 536381"/>
                  <a:gd name="connsiteX12" fmla="*/ 378619 w 441273"/>
                  <a:gd name="connsiteY12" fmla="*/ 71537 h 536381"/>
                  <a:gd name="connsiteX13" fmla="*/ 423863 w 441273"/>
                  <a:gd name="connsiteY13" fmla="*/ 54868 h 536381"/>
                  <a:gd name="connsiteX14" fmla="*/ 440531 w 441273"/>
                  <a:gd name="connsiteY14" fmla="*/ 107256 h 536381"/>
                  <a:gd name="connsiteX15" fmla="*/ 402431 w 441273"/>
                  <a:gd name="connsiteY15" fmla="*/ 185837 h 536381"/>
                  <a:gd name="connsiteX16" fmla="*/ 326231 w 441273"/>
                  <a:gd name="connsiteY16" fmla="*/ 231081 h 536381"/>
                  <a:gd name="connsiteX17" fmla="*/ 292894 w 441273"/>
                  <a:gd name="connsiteY17" fmla="*/ 235843 h 536381"/>
                  <a:gd name="connsiteX18" fmla="*/ 285750 w 441273"/>
                  <a:gd name="connsiteY18" fmla="*/ 295374 h 536381"/>
                  <a:gd name="connsiteX19" fmla="*/ 230981 w 441273"/>
                  <a:gd name="connsiteY19" fmla="*/ 393006 h 536381"/>
                  <a:gd name="connsiteX20" fmla="*/ 200025 w 441273"/>
                  <a:gd name="connsiteY20" fmla="*/ 459681 h 536381"/>
                  <a:gd name="connsiteX21" fmla="*/ 150019 w 441273"/>
                  <a:gd name="connsiteY21" fmla="*/ 516831 h 536381"/>
                  <a:gd name="connsiteX22" fmla="*/ 66675 w 441273"/>
                  <a:gd name="connsiteY22" fmla="*/ 535881 h 536381"/>
                  <a:gd name="connsiteX23" fmla="*/ 59531 w 441273"/>
                  <a:gd name="connsiteY23" fmla="*/ 500162 h 536381"/>
                  <a:gd name="connsiteX24" fmla="*/ 138113 w 441273"/>
                  <a:gd name="connsiteY24" fmla="*/ 414437 h 536381"/>
                  <a:gd name="connsiteX25" fmla="*/ 192881 w 441273"/>
                  <a:gd name="connsiteY25" fmla="*/ 321568 h 536381"/>
                  <a:gd name="connsiteX26" fmla="*/ 211931 w 441273"/>
                  <a:gd name="connsiteY26" fmla="*/ 259656 h 536381"/>
                  <a:gd name="connsiteX27" fmla="*/ 200025 w 441273"/>
                  <a:gd name="connsiteY27" fmla="*/ 257274 h 536381"/>
                  <a:gd name="connsiteX28" fmla="*/ 180975 w 441273"/>
                  <a:gd name="connsiteY28" fmla="*/ 307281 h 536381"/>
                  <a:gd name="connsiteX29" fmla="*/ 140494 w 441273"/>
                  <a:gd name="connsiteY29" fmla="*/ 383481 h 536381"/>
                  <a:gd name="connsiteX30" fmla="*/ 80963 w 441273"/>
                  <a:gd name="connsiteY30" fmla="*/ 457299 h 536381"/>
                  <a:gd name="connsiteX31" fmla="*/ 26194 w 441273"/>
                  <a:gd name="connsiteY31" fmla="*/ 497781 h 536381"/>
                  <a:gd name="connsiteX32" fmla="*/ 0 w 441273"/>
                  <a:gd name="connsiteY32" fmla="*/ 476349 h 536381"/>
                  <a:gd name="connsiteX33" fmla="*/ 38100 w 441273"/>
                  <a:gd name="connsiteY33" fmla="*/ 388243 h 536381"/>
                  <a:gd name="connsiteX0" fmla="*/ 38100 w 441273"/>
                  <a:gd name="connsiteY0" fmla="*/ 388243 h 536381"/>
                  <a:gd name="connsiteX1" fmla="*/ 102394 w 441273"/>
                  <a:gd name="connsiteY1" fmla="*/ 300137 h 536381"/>
                  <a:gd name="connsiteX2" fmla="*/ 166688 w 441273"/>
                  <a:gd name="connsiteY2" fmla="*/ 197744 h 536381"/>
                  <a:gd name="connsiteX3" fmla="*/ 223838 w 441273"/>
                  <a:gd name="connsiteY3" fmla="*/ 185837 h 536381"/>
                  <a:gd name="connsiteX4" fmla="*/ 219075 w 441273"/>
                  <a:gd name="connsiteY4" fmla="*/ 142974 h 536381"/>
                  <a:gd name="connsiteX5" fmla="*/ 261938 w 441273"/>
                  <a:gd name="connsiteY5" fmla="*/ 38199 h 536381"/>
                  <a:gd name="connsiteX6" fmla="*/ 323850 w 441273"/>
                  <a:gd name="connsiteY6" fmla="*/ 99 h 536381"/>
                  <a:gd name="connsiteX7" fmla="*/ 373856 w 441273"/>
                  <a:gd name="connsiteY7" fmla="*/ 28674 h 536381"/>
                  <a:gd name="connsiteX8" fmla="*/ 338138 w 441273"/>
                  <a:gd name="connsiteY8" fmla="*/ 73918 h 536381"/>
                  <a:gd name="connsiteX9" fmla="*/ 292894 w 441273"/>
                  <a:gd name="connsiteY9" fmla="*/ 92968 h 536381"/>
                  <a:gd name="connsiteX10" fmla="*/ 295275 w 441273"/>
                  <a:gd name="connsiteY10" fmla="*/ 154881 h 536381"/>
                  <a:gd name="connsiteX11" fmla="*/ 366713 w 441273"/>
                  <a:gd name="connsiteY11" fmla="*/ 123924 h 536381"/>
                  <a:gd name="connsiteX12" fmla="*/ 378619 w 441273"/>
                  <a:gd name="connsiteY12" fmla="*/ 71537 h 536381"/>
                  <a:gd name="connsiteX13" fmla="*/ 423863 w 441273"/>
                  <a:gd name="connsiteY13" fmla="*/ 54868 h 536381"/>
                  <a:gd name="connsiteX14" fmla="*/ 440531 w 441273"/>
                  <a:gd name="connsiteY14" fmla="*/ 107256 h 536381"/>
                  <a:gd name="connsiteX15" fmla="*/ 402431 w 441273"/>
                  <a:gd name="connsiteY15" fmla="*/ 185837 h 536381"/>
                  <a:gd name="connsiteX16" fmla="*/ 326231 w 441273"/>
                  <a:gd name="connsiteY16" fmla="*/ 231081 h 536381"/>
                  <a:gd name="connsiteX17" fmla="*/ 292894 w 441273"/>
                  <a:gd name="connsiteY17" fmla="*/ 235843 h 536381"/>
                  <a:gd name="connsiteX18" fmla="*/ 285750 w 441273"/>
                  <a:gd name="connsiteY18" fmla="*/ 295374 h 536381"/>
                  <a:gd name="connsiteX19" fmla="*/ 240506 w 441273"/>
                  <a:gd name="connsiteY19" fmla="*/ 385862 h 536381"/>
                  <a:gd name="connsiteX20" fmla="*/ 200025 w 441273"/>
                  <a:gd name="connsiteY20" fmla="*/ 459681 h 536381"/>
                  <a:gd name="connsiteX21" fmla="*/ 150019 w 441273"/>
                  <a:gd name="connsiteY21" fmla="*/ 516831 h 536381"/>
                  <a:gd name="connsiteX22" fmla="*/ 66675 w 441273"/>
                  <a:gd name="connsiteY22" fmla="*/ 535881 h 536381"/>
                  <a:gd name="connsiteX23" fmla="*/ 59531 w 441273"/>
                  <a:gd name="connsiteY23" fmla="*/ 500162 h 536381"/>
                  <a:gd name="connsiteX24" fmla="*/ 138113 w 441273"/>
                  <a:gd name="connsiteY24" fmla="*/ 414437 h 536381"/>
                  <a:gd name="connsiteX25" fmla="*/ 192881 w 441273"/>
                  <a:gd name="connsiteY25" fmla="*/ 321568 h 536381"/>
                  <a:gd name="connsiteX26" fmla="*/ 211931 w 441273"/>
                  <a:gd name="connsiteY26" fmla="*/ 259656 h 536381"/>
                  <a:gd name="connsiteX27" fmla="*/ 200025 w 441273"/>
                  <a:gd name="connsiteY27" fmla="*/ 257274 h 536381"/>
                  <a:gd name="connsiteX28" fmla="*/ 180975 w 441273"/>
                  <a:gd name="connsiteY28" fmla="*/ 307281 h 536381"/>
                  <a:gd name="connsiteX29" fmla="*/ 140494 w 441273"/>
                  <a:gd name="connsiteY29" fmla="*/ 383481 h 536381"/>
                  <a:gd name="connsiteX30" fmla="*/ 80963 w 441273"/>
                  <a:gd name="connsiteY30" fmla="*/ 457299 h 536381"/>
                  <a:gd name="connsiteX31" fmla="*/ 26194 w 441273"/>
                  <a:gd name="connsiteY31" fmla="*/ 497781 h 536381"/>
                  <a:gd name="connsiteX32" fmla="*/ 0 w 441273"/>
                  <a:gd name="connsiteY32" fmla="*/ 476349 h 536381"/>
                  <a:gd name="connsiteX33" fmla="*/ 38100 w 441273"/>
                  <a:gd name="connsiteY33" fmla="*/ 388243 h 536381"/>
                  <a:gd name="connsiteX0" fmla="*/ 38100 w 440654"/>
                  <a:gd name="connsiteY0" fmla="*/ 388243 h 536381"/>
                  <a:gd name="connsiteX1" fmla="*/ 102394 w 440654"/>
                  <a:gd name="connsiteY1" fmla="*/ 300137 h 536381"/>
                  <a:gd name="connsiteX2" fmla="*/ 166688 w 440654"/>
                  <a:gd name="connsiteY2" fmla="*/ 197744 h 536381"/>
                  <a:gd name="connsiteX3" fmla="*/ 223838 w 440654"/>
                  <a:gd name="connsiteY3" fmla="*/ 185837 h 536381"/>
                  <a:gd name="connsiteX4" fmla="*/ 219075 w 440654"/>
                  <a:gd name="connsiteY4" fmla="*/ 142974 h 536381"/>
                  <a:gd name="connsiteX5" fmla="*/ 261938 w 440654"/>
                  <a:gd name="connsiteY5" fmla="*/ 38199 h 536381"/>
                  <a:gd name="connsiteX6" fmla="*/ 323850 w 440654"/>
                  <a:gd name="connsiteY6" fmla="*/ 99 h 536381"/>
                  <a:gd name="connsiteX7" fmla="*/ 373856 w 440654"/>
                  <a:gd name="connsiteY7" fmla="*/ 28674 h 536381"/>
                  <a:gd name="connsiteX8" fmla="*/ 338138 w 440654"/>
                  <a:gd name="connsiteY8" fmla="*/ 73918 h 536381"/>
                  <a:gd name="connsiteX9" fmla="*/ 292894 w 440654"/>
                  <a:gd name="connsiteY9" fmla="*/ 92968 h 536381"/>
                  <a:gd name="connsiteX10" fmla="*/ 295275 w 440654"/>
                  <a:gd name="connsiteY10" fmla="*/ 154881 h 536381"/>
                  <a:gd name="connsiteX11" fmla="*/ 366713 w 440654"/>
                  <a:gd name="connsiteY11" fmla="*/ 123924 h 536381"/>
                  <a:gd name="connsiteX12" fmla="*/ 378619 w 440654"/>
                  <a:gd name="connsiteY12" fmla="*/ 71537 h 536381"/>
                  <a:gd name="connsiteX13" fmla="*/ 423863 w 440654"/>
                  <a:gd name="connsiteY13" fmla="*/ 54868 h 536381"/>
                  <a:gd name="connsiteX14" fmla="*/ 440531 w 440654"/>
                  <a:gd name="connsiteY14" fmla="*/ 107256 h 536381"/>
                  <a:gd name="connsiteX15" fmla="*/ 416719 w 440654"/>
                  <a:gd name="connsiteY15" fmla="*/ 181075 h 536381"/>
                  <a:gd name="connsiteX16" fmla="*/ 326231 w 440654"/>
                  <a:gd name="connsiteY16" fmla="*/ 231081 h 536381"/>
                  <a:gd name="connsiteX17" fmla="*/ 292894 w 440654"/>
                  <a:gd name="connsiteY17" fmla="*/ 235843 h 536381"/>
                  <a:gd name="connsiteX18" fmla="*/ 285750 w 440654"/>
                  <a:gd name="connsiteY18" fmla="*/ 295374 h 536381"/>
                  <a:gd name="connsiteX19" fmla="*/ 240506 w 440654"/>
                  <a:gd name="connsiteY19" fmla="*/ 385862 h 536381"/>
                  <a:gd name="connsiteX20" fmla="*/ 200025 w 440654"/>
                  <a:gd name="connsiteY20" fmla="*/ 459681 h 536381"/>
                  <a:gd name="connsiteX21" fmla="*/ 150019 w 440654"/>
                  <a:gd name="connsiteY21" fmla="*/ 516831 h 536381"/>
                  <a:gd name="connsiteX22" fmla="*/ 66675 w 440654"/>
                  <a:gd name="connsiteY22" fmla="*/ 535881 h 536381"/>
                  <a:gd name="connsiteX23" fmla="*/ 59531 w 440654"/>
                  <a:gd name="connsiteY23" fmla="*/ 500162 h 536381"/>
                  <a:gd name="connsiteX24" fmla="*/ 138113 w 440654"/>
                  <a:gd name="connsiteY24" fmla="*/ 414437 h 536381"/>
                  <a:gd name="connsiteX25" fmla="*/ 192881 w 440654"/>
                  <a:gd name="connsiteY25" fmla="*/ 321568 h 536381"/>
                  <a:gd name="connsiteX26" fmla="*/ 211931 w 440654"/>
                  <a:gd name="connsiteY26" fmla="*/ 259656 h 536381"/>
                  <a:gd name="connsiteX27" fmla="*/ 200025 w 440654"/>
                  <a:gd name="connsiteY27" fmla="*/ 257274 h 536381"/>
                  <a:gd name="connsiteX28" fmla="*/ 180975 w 440654"/>
                  <a:gd name="connsiteY28" fmla="*/ 307281 h 536381"/>
                  <a:gd name="connsiteX29" fmla="*/ 140494 w 440654"/>
                  <a:gd name="connsiteY29" fmla="*/ 383481 h 536381"/>
                  <a:gd name="connsiteX30" fmla="*/ 80963 w 440654"/>
                  <a:gd name="connsiteY30" fmla="*/ 457299 h 536381"/>
                  <a:gd name="connsiteX31" fmla="*/ 26194 w 440654"/>
                  <a:gd name="connsiteY31" fmla="*/ 497781 h 536381"/>
                  <a:gd name="connsiteX32" fmla="*/ 0 w 440654"/>
                  <a:gd name="connsiteY32" fmla="*/ 476349 h 536381"/>
                  <a:gd name="connsiteX33" fmla="*/ 38100 w 440654"/>
                  <a:gd name="connsiteY33" fmla="*/ 388243 h 536381"/>
                  <a:gd name="connsiteX0" fmla="*/ 38100 w 440654"/>
                  <a:gd name="connsiteY0" fmla="*/ 388243 h 536381"/>
                  <a:gd name="connsiteX1" fmla="*/ 100012 w 440654"/>
                  <a:gd name="connsiteY1" fmla="*/ 309662 h 536381"/>
                  <a:gd name="connsiteX2" fmla="*/ 166688 w 440654"/>
                  <a:gd name="connsiteY2" fmla="*/ 197744 h 536381"/>
                  <a:gd name="connsiteX3" fmla="*/ 223838 w 440654"/>
                  <a:gd name="connsiteY3" fmla="*/ 185837 h 536381"/>
                  <a:gd name="connsiteX4" fmla="*/ 219075 w 440654"/>
                  <a:gd name="connsiteY4" fmla="*/ 142974 h 536381"/>
                  <a:gd name="connsiteX5" fmla="*/ 261938 w 440654"/>
                  <a:gd name="connsiteY5" fmla="*/ 38199 h 536381"/>
                  <a:gd name="connsiteX6" fmla="*/ 323850 w 440654"/>
                  <a:gd name="connsiteY6" fmla="*/ 99 h 536381"/>
                  <a:gd name="connsiteX7" fmla="*/ 373856 w 440654"/>
                  <a:gd name="connsiteY7" fmla="*/ 28674 h 536381"/>
                  <a:gd name="connsiteX8" fmla="*/ 338138 w 440654"/>
                  <a:gd name="connsiteY8" fmla="*/ 73918 h 536381"/>
                  <a:gd name="connsiteX9" fmla="*/ 292894 w 440654"/>
                  <a:gd name="connsiteY9" fmla="*/ 92968 h 536381"/>
                  <a:gd name="connsiteX10" fmla="*/ 295275 w 440654"/>
                  <a:gd name="connsiteY10" fmla="*/ 154881 h 536381"/>
                  <a:gd name="connsiteX11" fmla="*/ 366713 w 440654"/>
                  <a:gd name="connsiteY11" fmla="*/ 123924 h 536381"/>
                  <a:gd name="connsiteX12" fmla="*/ 378619 w 440654"/>
                  <a:gd name="connsiteY12" fmla="*/ 71537 h 536381"/>
                  <a:gd name="connsiteX13" fmla="*/ 423863 w 440654"/>
                  <a:gd name="connsiteY13" fmla="*/ 54868 h 536381"/>
                  <a:gd name="connsiteX14" fmla="*/ 440531 w 440654"/>
                  <a:gd name="connsiteY14" fmla="*/ 107256 h 536381"/>
                  <a:gd name="connsiteX15" fmla="*/ 416719 w 440654"/>
                  <a:gd name="connsiteY15" fmla="*/ 181075 h 536381"/>
                  <a:gd name="connsiteX16" fmla="*/ 326231 w 440654"/>
                  <a:gd name="connsiteY16" fmla="*/ 231081 h 536381"/>
                  <a:gd name="connsiteX17" fmla="*/ 292894 w 440654"/>
                  <a:gd name="connsiteY17" fmla="*/ 235843 h 536381"/>
                  <a:gd name="connsiteX18" fmla="*/ 285750 w 440654"/>
                  <a:gd name="connsiteY18" fmla="*/ 295374 h 536381"/>
                  <a:gd name="connsiteX19" fmla="*/ 240506 w 440654"/>
                  <a:gd name="connsiteY19" fmla="*/ 385862 h 536381"/>
                  <a:gd name="connsiteX20" fmla="*/ 200025 w 440654"/>
                  <a:gd name="connsiteY20" fmla="*/ 459681 h 536381"/>
                  <a:gd name="connsiteX21" fmla="*/ 150019 w 440654"/>
                  <a:gd name="connsiteY21" fmla="*/ 516831 h 536381"/>
                  <a:gd name="connsiteX22" fmla="*/ 66675 w 440654"/>
                  <a:gd name="connsiteY22" fmla="*/ 535881 h 536381"/>
                  <a:gd name="connsiteX23" fmla="*/ 59531 w 440654"/>
                  <a:gd name="connsiteY23" fmla="*/ 500162 h 536381"/>
                  <a:gd name="connsiteX24" fmla="*/ 138113 w 440654"/>
                  <a:gd name="connsiteY24" fmla="*/ 414437 h 536381"/>
                  <a:gd name="connsiteX25" fmla="*/ 192881 w 440654"/>
                  <a:gd name="connsiteY25" fmla="*/ 321568 h 536381"/>
                  <a:gd name="connsiteX26" fmla="*/ 211931 w 440654"/>
                  <a:gd name="connsiteY26" fmla="*/ 259656 h 536381"/>
                  <a:gd name="connsiteX27" fmla="*/ 200025 w 440654"/>
                  <a:gd name="connsiteY27" fmla="*/ 257274 h 536381"/>
                  <a:gd name="connsiteX28" fmla="*/ 180975 w 440654"/>
                  <a:gd name="connsiteY28" fmla="*/ 307281 h 536381"/>
                  <a:gd name="connsiteX29" fmla="*/ 140494 w 440654"/>
                  <a:gd name="connsiteY29" fmla="*/ 383481 h 536381"/>
                  <a:gd name="connsiteX30" fmla="*/ 80963 w 440654"/>
                  <a:gd name="connsiteY30" fmla="*/ 457299 h 536381"/>
                  <a:gd name="connsiteX31" fmla="*/ 26194 w 440654"/>
                  <a:gd name="connsiteY31" fmla="*/ 497781 h 536381"/>
                  <a:gd name="connsiteX32" fmla="*/ 0 w 440654"/>
                  <a:gd name="connsiteY32" fmla="*/ 476349 h 536381"/>
                  <a:gd name="connsiteX33" fmla="*/ 38100 w 440654"/>
                  <a:gd name="connsiteY33" fmla="*/ 388243 h 536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40654" h="536381">
                    <a:moveTo>
                      <a:pt x="38100" y="388243"/>
                    </a:moveTo>
                    <a:cubicBezTo>
                      <a:pt x="54769" y="360462"/>
                      <a:pt x="78581" y="341412"/>
                      <a:pt x="100012" y="309662"/>
                    </a:cubicBezTo>
                    <a:cubicBezTo>
                      <a:pt x="121443" y="277912"/>
                      <a:pt x="146050" y="218381"/>
                      <a:pt x="166688" y="197744"/>
                    </a:cubicBezTo>
                    <a:cubicBezTo>
                      <a:pt x="187326" y="177107"/>
                      <a:pt x="215107" y="194965"/>
                      <a:pt x="223838" y="185837"/>
                    </a:cubicBezTo>
                    <a:cubicBezTo>
                      <a:pt x="232569" y="176709"/>
                      <a:pt x="212725" y="167580"/>
                      <a:pt x="219075" y="142974"/>
                    </a:cubicBezTo>
                    <a:cubicBezTo>
                      <a:pt x="225425" y="118368"/>
                      <a:pt x="244476" y="62011"/>
                      <a:pt x="261938" y="38199"/>
                    </a:cubicBezTo>
                    <a:cubicBezTo>
                      <a:pt x="279400" y="14387"/>
                      <a:pt x="305197" y="1686"/>
                      <a:pt x="323850" y="99"/>
                    </a:cubicBezTo>
                    <a:cubicBezTo>
                      <a:pt x="342503" y="-1489"/>
                      <a:pt x="371475" y="16371"/>
                      <a:pt x="373856" y="28674"/>
                    </a:cubicBezTo>
                    <a:cubicBezTo>
                      <a:pt x="376237" y="40977"/>
                      <a:pt x="351632" y="63202"/>
                      <a:pt x="338138" y="73918"/>
                    </a:cubicBezTo>
                    <a:cubicBezTo>
                      <a:pt x="324644" y="84634"/>
                      <a:pt x="300038" y="79474"/>
                      <a:pt x="292894" y="92968"/>
                    </a:cubicBezTo>
                    <a:cubicBezTo>
                      <a:pt x="285750" y="106462"/>
                      <a:pt x="282972" y="149722"/>
                      <a:pt x="295275" y="154881"/>
                    </a:cubicBezTo>
                    <a:cubicBezTo>
                      <a:pt x="307578" y="160040"/>
                      <a:pt x="352822" y="137815"/>
                      <a:pt x="366713" y="123924"/>
                    </a:cubicBezTo>
                    <a:cubicBezTo>
                      <a:pt x="380604" y="110033"/>
                      <a:pt x="369094" y="83046"/>
                      <a:pt x="378619" y="71537"/>
                    </a:cubicBezTo>
                    <a:cubicBezTo>
                      <a:pt x="388144" y="60028"/>
                      <a:pt x="413544" y="48915"/>
                      <a:pt x="423863" y="54868"/>
                    </a:cubicBezTo>
                    <a:cubicBezTo>
                      <a:pt x="434182" y="60821"/>
                      <a:pt x="441722" y="86222"/>
                      <a:pt x="440531" y="107256"/>
                    </a:cubicBezTo>
                    <a:cubicBezTo>
                      <a:pt x="439340" y="128290"/>
                      <a:pt x="435769" y="160438"/>
                      <a:pt x="416719" y="181075"/>
                    </a:cubicBezTo>
                    <a:cubicBezTo>
                      <a:pt x="397669" y="201712"/>
                      <a:pt x="346869" y="221953"/>
                      <a:pt x="326231" y="231081"/>
                    </a:cubicBezTo>
                    <a:cubicBezTo>
                      <a:pt x="305594" y="240209"/>
                      <a:pt x="299641" y="225127"/>
                      <a:pt x="292894" y="235843"/>
                    </a:cubicBezTo>
                    <a:cubicBezTo>
                      <a:pt x="286147" y="246559"/>
                      <a:pt x="294481" y="270371"/>
                      <a:pt x="285750" y="295374"/>
                    </a:cubicBezTo>
                    <a:cubicBezTo>
                      <a:pt x="277019" y="320377"/>
                      <a:pt x="254794" y="358478"/>
                      <a:pt x="240506" y="385862"/>
                    </a:cubicBezTo>
                    <a:cubicBezTo>
                      <a:pt x="226219" y="413247"/>
                      <a:pt x="215106" y="437853"/>
                      <a:pt x="200025" y="459681"/>
                    </a:cubicBezTo>
                    <a:cubicBezTo>
                      <a:pt x="184944" y="481509"/>
                      <a:pt x="172244" y="504131"/>
                      <a:pt x="150019" y="516831"/>
                    </a:cubicBezTo>
                    <a:cubicBezTo>
                      <a:pt x="127794" y="529531"/>
                      <a:pt x="81756" y="538659"/>
                      <a:pt x="66675" y="535881"/>
                    </a:cubicBezTo>
                    <a:cubicBezTo>
                      <a:pt x="51594" y="533103"/>
                      <a:pt x="47625" y="520403"/>
                      <a:pt x="59531" y="500162"/>
                    </a:cubicBezTo>
                    <a:cubicBezTo>
                      <a:pt x="71437" y="479921"/>
                      <a:pt x="115888" y="444203"/>
                      <a:pt x="138113" y="414437"/>
                    </a:cubicBezTo>
                    <a:cubicBezTo>
                      <a:pt x="160338" y="384671"/>
                      <a:pt x="180578" y="347365"/>
                      <a:pt x="192881" y="321568"/>
                    </a:cubicBezTo>
                    <a:cubicBezTo>
                      <a:pt x="205184" y="295771"/>
                      <a:pt x="210740" y="270371"/>
                      <a:pt x="211931" y="259656"/>
                    </a:cubicBezTo>
                    <a:cubicBezTo>
                      <a:pt x="213122" y="248941"/>
                      <a:pt x="205184" y="249336"/>
                      <a:pt x="200025" y="257274"/>
                    </a:cubicBezTo>
                    <a:cubicBezTo>
                      <a:pt x="194866" y="265211"/>
                      <a:pt x="190897" y="286247"/>
                      <a:pt x="180975" y="307281"/>
                    </a:cubicBezTo>
                    <a:cubicBezTo>
                      <a:pt x="171053" y="328315"/>
                      <a:pt x="157163" y="358478"/>
                      <a:pt x="140494" y="383481"/>
                    </a:cubicBezTo>
                    <a:cubicBezTo>
                      <a:pt x="123825" y="408484"/>
                      <a:pt x="100013" y="438249"/>
                      <a:pt x="80963" y="457299"/>
                    </a:cubicBezTo>
                    <a:cubicBezTo>
                      <a:pt x="61913" y="476349"/>
                      <a:pt x="39688" y="494606"/>
                      <a:pt x="26194" y="497781"/>
                    </a:cubicBezTo>
                    <a:cubicBezTo>
                      <a:pt x="12700" y="500956"/>
                      <a:pt x="0" y="494605"/>
                      <a:pt x="0" y="476349"/>
                    </a:cubicBezTo>
                    <a:cubicBezTo>
                      <a:pt x="0" y="458093"/>
                      <a:pt x="21431" y="416024"/>
                      <a:pt x="38100" y="388243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80" name="任意多边形 1579"/>
              <p:cNvSpPr>
                <a:spLocks noChangeAspect="1"/>
              </p:cNvSpPr>
              <p:nvPr/>
            </p:nvSpPr>
            <p:spPr>
              <a:xfrm>
                <a:off x="6046645" y="1778264"/>
                <a:ext cx="360000" cy="441328"/>
              </a:xfrm>
              <a:custGeom>
                <a:avLst/>
                <a:gdLst>
                  <a:gd name="connsiteX0" fmla="*/ 7444 w 623340"/>
                  <a:gd name="connsiteY0" fmla="*/ 676384 h 761933"/>
                  <a:gd name="connsiteX1" fmla="*/ 7444 w 623340"/>
                  <a:gd name="connsiteY1" fmla="*/ 583515 h 761933"/>
                  <a:gd name="connsiteX2" fmla="*/ 69357 w 623340"/>
                  <a:gd name="connsiteY2" fmla="*/ 469215 h 761933"/>
                  <a:gd name="connsiteX3" fmla="*/ 145557 w 623340"/>
                  <a:gd name="connsiteY3" fmla="*/ 352534 h 761933"/>
                  <a:gd name="connsiteX4" fmla="*/ 197944 w 623340"/>
                  <a:gd name="connsiteY4" fmla="*/ 288240 h 761933"/>
                  <a:gd name="connsiteX5" fmla="*/ 262238 w 623340"/>
                  <a:gd name="connsiteY5" fmla="*/ 259665 h 761933"/>
                  <a:gd name="connsiteX6" fmla="*/ 288432 w 623340"/>
                  <a:gd name="connsiteY6" fmla="*/ 259665 h 761933"/>
                  <a:gd name="connsiteX7" fmla="*/ 283669 w 623340"/>
                  <a:gd name="connsiteY7" fmla="*/ 223946 h 761933"/>
                  <a:gd name="connsiteX8" fmla="*/ 324150 w 623340"/>
                  <a:gd name="connsiteY8" fmla="*/ 114409 h 761933"/>
                  <a:gd name="connsiteX9" fmla="*/ 426544 w 623340"/>
                  <a:gd name="connsiteY9" fmla="*/ 21540 h 761933"/>
                  <a:gd name="connsiteX10" fmla="*/ 512269 w 623340"/>
                  <a:gd name="connsiteY10" fmla="*/ 109 h 761933"/>
                  <a:gd name="connsiteX11" fmla="*/ 538463 w 623340"/>
                  <a:gd name="connsiteY11" fmla="*/ 26303 h 761933"/>
                  <a:gd name="connsiteX12" fmla="*/ 495600 w 623340"/>
                  <a:gd name="connsiteY12" fmla="*/ 81071 h 761933"/>
                  <a:gd name="connsiteX13" fmla="*/ 436069 w 623340"/>
                  <a:gd name="connsiteY13" fmla="*/ 121553 h 761933"/>
                  <a:gd name="connsiteX14" fmla="*/ 371775 w 623340"/>
                  <a:gd name="connsiteY14" fmla="*/ 181084 h 761933"/>
                  <a:gd name="connsiteX15" fmla="*/ 417019 w 623340"/>
                  <a:gd name="connsiteY15" fmla="*/ 166796 h 761933"/>
                  <a:gd name="connsiteX16" fmla="*/ 486075 w 623340"/>
                  <a:gd name="connsiteY16" fmla="*/ 107265 h 761933"/>
                  <a:gd name="connsiteX17" fmla="*/ 569419 w 623340"/>
                  <a:gd name="connsiteY17" fmla="*/ 69165 h 761933"/>
                  <a:gd name="connsiteX18" fmla="*/ 619425 w 623340"/>
                  <a:gd name="connsiteY18" fmla="*/ 90596 h 761933"/>
                  <a:gd name="connsiteX19" fmla="*/ 612282 w 623340"/>
                  <a:gd name="connsiteY19" fmla="*/ 131078 h 761933"/>
                  <a:gd name="connsiteX20" fmla="*/ 550369 w 623340"/>
                  <a:gd name="connsiteY20" fmla="*/ 164415 h 761933"/>
                  <a:gd name="connsiteX21" fmla="*/ 505125 w 623340"/>
                  <a:gd name="connsiteY21" fmla="*/ 200134 h 761933"/>
                  <a:gd name="connsiteX22" fmla="*/ 486075 w 623340"/>
                  <a:gd name="connsiteY22" fmla="*/ 231090 h 761933"/>
                  <a:gd name="connsiteX23" fmla="*/ 412257 w 623340"/>
                  <a:gd name="connsiteY23" fmla="*/ 264428 h 761933"/>
                  <a:gd name="connsiteX24" fmla="*/ 336057 w 623340"/>
                  <a:gd name="connsiteY24" fmla="*/ 281096 h 761933"/>
                  <a:gd name="connsiteX25" fmla="*/ 369394 w 623340"/>
                  <a:gd name="connsiteY25" fmla="*/ 309671 h 761933"/>
                  <a:gd name="connsiteX26" fmla="*/ 364632 w 623340"/>
                  <a:gd name="connsiteY26" fmla="*/ 378728 h 761933"/>
                  <a:gd name="connsiteX27" fmla="*/ 345582 w 623340"/>
                  <a:gd name="connsiteY27" fmla="*/ 409684 h 761933"/>
                  <a:gd name="connsiteX28" fmla="*/ 352725 w 623340"/>
                  <a:gd name="connsiteY28" fmla="*/ 476359 h 761933"/>
                  <a:gd name="connsiteX29" fmla="*/ 297957 w 623340"/>
                  <a:gd name="connsiteY29" fmla="*/ 545415 h 761933"/>
                  <a:gd name="connsiteX30" fmla="*/ 236044 w 623340"/>
                  <a:gd name="connsiteY30" fmla="*/ 614471 h 761933"/>
                  <a:gd name="connsiteX31" fmla="*/ 202707 w 623340"/>
                  <a:gd name="connsiteY31" fmla="*/ 633521 h 761933"/>
                  <a:gd name="connsiteX32" fmla="*/ 171750 w 623340"/>
                  <a:gd name="connsiteY32" fmla="*/ 697815 h 761933"/>
                  <a:gd name="connsiteX33" fmla="*/ 152700 w 623340"/>
                  <a:gd name="connsiteY33" fmla="*/ 750203 h 761933"/>
                  <a:gd name="connsiteX34" fmla="*/ 112219 w 623340"/>
                  <a:gd name="connsiteY34" fmla="*/ 757346 h 761933"/>
                  <a:gd name="connsiteX35" fmla="*/ 93169 w 623340"/>
                  <a:gd name="connsiteY35" fmla="*/ 693053 h 761933"/>
                  <a:gd name="connsiteX36" fmla="*/ 114600 w 623340"/>
                  <a:gd name="connsiteY36" fmla="*/ 607328 h 761933"/>
                  <a:gd name="connsiteX37" fmla="*/ 205088 w 623340"/>
                  <a:gd name="connsiteY37" fmla="*/ 504934 h 761933"/>
                  <a:gd name="connsiteX38" fmla="*/ 250332 w 623340"/>
                  <a:gd name="connsiteY38" fmla="*/ 466834 h 761933"/>
                  <a:gd name="connsiteX39" fmla="*/ 252713 w 623340"/>
                  <a:gd name="connsiteY39" fmla="*/ 419209 h 761933"/>
                  <a:gd name="connsiteX40" fmla="*/ 278907 w 623340"/>
                  <a:gd name="connsiteY40" fmla="*/ 390634 h 761933"/>
                  <a:gd name="connsiteX41" fmla="*/ 262238 w 623340"/>
                  <a:gd name="connsiteY41" fmla="*/ 345390 h 761933"/>
                  <a:gd name="connsiteX42" fmla="*/ 236044 w 623340"/>
                  <a:gd name="connsiteY42" fmla="*/ 369203 h 761933"/>
                  <a:gd name="connsiteX43" fmla="*/ 190800 w 623340"/>
                  <a:gd name="connsiteY43" fmla="*/ 452546 h 761933"/>
                  <a:gd name="connsiteX44" fmla="*/ 133650 w 623340"/>
                  <a:gd name="connsiteY44" fmla="*/ 519221 h 761933"/>
                  <a:gd name="connsiteX45" fmla="*/ 102694 w 623340"/>
                  <a:gd name="connsiteY45" fmla="*/ 590659 h 761933"/>
                  <a:gd name="connsiteX46" fmla="*/ 76500 w 623340"/>
                  <a:gd name="connsiteY46" fmla="*/ 650190 h 761933"/>
                  <a:gd name="connsiteX47" fmla="*/ 64594 w 623340"/>
                  <a:gd name="connsiteY47" fmla="*/ 695434 h 761933"/>
                  <a:gd name="connsiteX48" fmla="*/ 7444 w 623340"/>
                  <a:gd name="connsiteY48" fmla="*/ 676384 h 761933"/>
                  <a:gd name="connsiteX0" fmla="*/ 7444 w 623340"/>
                  <a:gd name="connsiteY0" fmla="*/ 676429 h 761978"/>
                  <a:gd name="connsiteX1" fmla="*/ 7444 w 623340"/>
                  <a:gd name="connsiteY1" fmla="*/ 583560 h 761978"/>
                  <a:gd name="connsiteX2" fmla="*/ 69357 w 623340"/>
                  <a:gd name="connsiteY2" fmla="*/ 469260 h 761978"/>
                  <a:gd name="connsiteX3" fmla="*/ 145557 w 623340"/>
                  <a:gd name="connsiteY3" fmla="*/ 352579 h 761978"/>
                  <a:gd name="connsiteX4" fmla="*/ 197944 w 623340"/>
                  <a:gd name="connsiteY4" fmla="*/ 288285 h 761978"/>
                  <a:gd name="connsiteX5" fmla="*/ 262238 w 623340"/>
                  <a:gd name="connsiteY5" fmla="*/ 259710 h 761978"/>
                  <a:gd name="connsiteX6" fmla="*/ 288432 w 623340"/>
                  <a:gd name="connsiteY6" fmla="*/ 259710 h 761978"/>
                  <a:gd name="connsiteX7" fmla="*/ 283669 w 623340"/>
                  <a:gd name="connsiteY7" fmla="*/ 223991 h 761978"/>
                  <a:gd name="connsiteX8" fmla="*/ 328913 w 623340"/>
                  <a:gd name="connsiteY8" fmla="*/ 123979 h 761978"/>
                  <a:gd name="connsiteX9" fmla="*/ 426544 w 623340"/>
                  <a:gd name="connsiteY9" fmla="*/ 21585 h 761978"/>
                  <a:gd name="connsiteX10" fmla="*/ 512269 w 623340"/>
                  <a:gd name="connsiteY10" fmla="*/ 154 h 761978"/>
                  <a:gd name="connsiteX11" fmla="*/ 538463 w 623340"/>
                  <a:gd name="connsiteY11" fmla="*/ 26348 h 761978"/>
                  <a:gd name="connsiteX12" fmla="*/ 495600 w 623340"/>
                  <a:gd name="connsiteY12" fmla="*/ 81116 h 761978"/>
                  <a:gd name="connsiteX13" fmla="*/ 436069 w 623340"/>
                  <a:gd name="connsiteY13" fmla="*/ 121598 h 761978"/>
                  <a:gd name="connsiteX14" fmla="*/ 371775 w 623340"/>
                  <a:gd name="connsiteY14" fmla="*/ 181129 h 761978"/>
                  <a:gd name="connsiteX15" fmla="*/ 417019 w 623340"/>
                  <a:gd name="connsiteY15" fmla="*/ 166841 h 761978"/>
                  <a:gd name="connsiteX16" fmla="*/ 486075 w 623340"/>
                  <a:gd name="connsiteY16" fmla="*/ 107310 h 761978"/>
                  <a:gd name="connsiteX17" fmla="*/ 569419 w 623340"/>
                  <a:gd name="connsiteY17" fmla="*/ 69210 h 761978"/>
                  <a:gd name="connsiteX18" fmla="*/ 619425 w 623340"/>
                  <a:gd name="connsiteY18" fmla="*/ 90641 h 761978"/>
                  <a:gd name="connsiteX19" fmla="*/ 612282 w 623340"/>
                  <a:gd name="connsiteY19" fmla="*/ 131123 h 761978"/>
                  <a:gd name="connsiteX20" fmla="*/ 550369 w 623340"/>
                  <a:gd name="connsiteY20" fmla="*/ 164460 h 761978"/>
                  <a:gd name="connsiteX21" fmla="*/ 505125 w 623340"/>
                  <a:gd name="connsiteY21" fmla="*/ 200179 h 761978"/>
                  <a:gd name="connsiteX22" fmla="*/ 486075 w 623340"/>
                  <a:gd name="connsiteY22" fmla="*/ 231135 h 761978"/>
                  <a:gd name="connsiteX23" fmla="*/ 412257 w 623340"/>
                  <a:gd name="connsiteY23" fmla="*/ 264473 h 761978"/>
                  <a:gd name="connsiteX24" fmla="*/ 336057 w 623340"/>
                  <a:gd name="connsiteY24" fmla="*/ 281141 h 761978"/>
                  <a:gd name="connsiteX25" fmla="*/ 369394 w 623340"/>
                  <a:gd name="connsiteY25" fmla="*/ 309716 h 761978"/>
                  <a:gd name="connsiteX26" fmla="*/ 364632 w 623340"/>
                  <a:gd name="connsiteY26" fmla="*/ 378773 h 761978"/>
                  <a:gd name="connsiteX27" fmla="*/ 345582 w 623340"/>
                  <a:gd name="connsiteY27" fmla="*/ 409729 h 761978"/>
                  <a:gd name="connsiteX28" fmla="*/ 352725 w 623340"/>
                  <a:gd name="connsiteY28" fmla="*/ 476404 h 761978"/>
                  <a:gd name="connsiteX29" fmla="*/ 297957 w 623340"/>
                  <a:gd name="connsiteY29" fmla="*/ 545460 h 761978"/>
                  <a:gd name="connsiteX30" fmla="*/ 236044 w 623340"/>
                  <a:gd name="connsiteY30" fmla="*/ 614516 h 761978"/>
                  <a:gd name="connsiteX31" fmla="*/ 202707 w 623340"/>
                  <a:gd name="connsiteY31" fmla="*/ 633566 h 761978"/>
                  <a:gd name="connsiteX32" fmla="*/ 171750 w 623340"/>
                  <a:gd name="connsiteY32" fmla="*/ 697860 h 761978"/>
                  <a:gd name="connsiteX33" fmla="*/ 152700 w 623340"/>
                  <a:gd name="connsiteY33" fmla="*/ 750248 h 761978"/>
                  <a:gd name="connsiteX34" fmla="*/ 112219 w 623340"/>
                  <a:gd name="connsiteY34" fmla="*/ 757391 h 761978"/>
                  <a:gd name="connsiteX35" fmla="*/ 93169 w 623340"/>
                  <a:gd name="connsiteY35" fmla="*/ 693098 h 761978"/>
                  <a:gd name="connsiteX36" fmla="*/ 114600 w 623340"/>
                  <a:gd name="connsiteY36" fmla="*/ 607373 h 761978"/>
                  <a:gd name="connsiteX37" fmla="*/ 205088 w 623340"/>
                  <a:gd name="connsiteY37" fmla="*/ 504979 h 761978"/>
                  <a:gd name="connsiteX38" fmla="*/ 250332 w 623340"/>
                  <a:gd name="connsiteY38" fmla="*/ 466879 h 761978"/>
                  <a:gd name="connsiteX39" fmla="*/ 252713 w 623340"/>
                  <a:gd name="connsiteY39" fmla="*/ 419254 h 761978"/>
                  <a:gd name="connsiteX40" fmla="*/ 278907 w 623340"/>
                  <a:gd name="connsiteY40" fmla="*/ 390679 h 761978"/>
                  <a:gd name="connsiteX41" fmla="*/ 262238 w 623340"/>
                  <a:gd name="connsiteY41" fmla="*/ 345435 h 761978"/>
                  <a:gd name="connsiteX42" fmla="*/ 236044 w 623340"/>
                  <a:gd name="connsiteY42" fmla="*/ 369248 h 761978"/>
                  <a:gd name="connsiteX43" fmla="*/ 190800 w 623340"/>
                  <a:gd name="connsiteY43" fmla="*/ 452591 h 761978"/>
                  <a:gd name="connsiteX44" fmla="*/ 133650 w 623340"/>
                  <a:gd name="connsiteY44" fmla="*/ 519266 h 761978"/>
                  <a:gd name="connsiteX45" fmla="*/ 102694 w 623340"/>
                  <a:gd name="connsiteY45" fmla="*/ 590704 h 761978"/>
                  <a:gd name="connsiteX46" fmla="*/ 76500 w 623340"/>
                  <a:gd name="connsiteY46" fmla="*/ 650235 h 761978"/>
                  <a:gd name="connsiteX47" fmla="*/ 64594 w 623340"/>
                  <a:gd name="connsiteY47" fmla="*/ 695479 h 761978"/>
                  <a:gd name="connsiteX48" fmla="*/ 7444 w 623340"/>
                  <a:gd name="connsiteY48" fmla="*/ 676429 h 761978"/>
                  <a:gd name="connsiteX0" fmla="*/ 7444 w 623340"/>
                  <a:gd name="connsiteY0" fmla="*/ 676429 h 761978"/>
                  <a:gd name="connsiteX1" fmla="*/ 7444 w 623340"/>
                  <a:gd name="connsiteY1" fmla="*/ 583560 h 761978"/>
                  <a:gd name="connsiteX2" fmla="*/ 69357 w 623340"/>
                  <a:gd name="connsiteY2" fmla="*/ 469260 h 761978"/>
                  <a:gd name="connsiteX3" fmla="*/ 145557 w 623340"/>
                  <a:gd name="connsiteY3" fmla="*/ 352579 h 761978"/>
                  <a:gd name="connsiteX4" fmla="*/ 197944 w 623340"/>
                  <a:gd name="connsiteY4" fmla="*/ 288285 h 761978"/>
                  <a:gd name="connsiteX5" fmla="*/ 262238 w 623340"/>
                  <a:gd name="connsiteY5" fmla="*/ 259710 h 761978"/>
                  <a:gd name="connsiteX6" fmla="*/ 288432 w 623340"/>
                  <a:gd name="connsiteY6" fmla="*/ 259710 h 761978"/>
                  <a:gd name="connsiteX7" fmla="*/ 283669 w 623340"/>
                  <a:gd name="connsiteY7" fmla="*/ 223991 h 761978"/>
                  <a:gd name="connsiteX8" fmla="*/ 328913 w 623340"/>
                  <a:gd name="connsiteY8" fmla="*/ 123979 h 761978"/>
                  <a:gd name="connsiteX9" fmla="*/ 426544 w 623340"/>
                  <a:gd name="connsiteY9" fmla="*/ 21585 h 761978"/>
                  <a:gd name="connsiteX10" fmla="*/ 512269 w 623340"/>
                  <a:gd name="connsiteY10" fmla="*/ 154 h 761978"/>
                  <a:gd name="connsiteX11" fmla="*/ 538463 w 623340"/>
                  <a:gd name="connsiteY11" fmla="*/ 26348 h 761978"/>
                  <a:gd name="connsiteX12" fmla="*/ 488457 w 623340"/>
                  <a:gd name="connsiteY12" fmla="*/ 81116 h 761978"/>
                  <a:gd name="connsiteX13" fmla="*/ 436069 w 623340"/>
                  <a:gd name="connsiteY13" fmla="*/ 121598 h 761978"/>
                  <a:gd name="connsiteX14" fmla="*/ 371775 w 623340"/>
                  <a:gd name="connsiteY14" fmla="*/ 181129 h 761978"/>
                  <a:gd name="connsiteX15" fmla="*/ 417019 w 623340"/>
                  <a:gd name="connsiteY15" fmla="*/ 166841 h 761978"/>
                  <a:gd name="connsiteX16" fmla="*/ 486075 w 623340"/>
                  <a:gd name="connsiteY16" fmla="*/ 107310 h 761978"/>
                  <a:gd name="connsiteX17" fmla="*/ 569419 w 623340"/>
                  <a:gd name="connsiteY17" fmla="*/ 69210 h 761978"/>
                  <a:gd name="connsiteX18" fmla="*/ 619425 w 623340"/>
                  <a:gd name="connsiteY18" fmla="*/ 90641 h 761978"/>
                  <a:gd name="connsiteX19" fmla="*/ 612282 w 623340"/>
                  <a:gd name="connsiteY19" fmla="*/ 131123 h 761978"/>
                  <a:gd name="connsiteX20" fmla="*/ 550369 w 623340"/>
                  <a:gd name="connsiteY20" fmla="*/ 164460 h 761978"/>
                  <a:gd name="connsiteX21" fmla="*/ 505125 w 623340"/>
                  <a:gd name="connsiteY21" fmla="*/ 200179 h 761978"/>
                  <a:gd name="connsiteX22" fmla="*/ 486075 w 623340"/>
                  <a:gd name="connsiteY22" fmla="*/ 231135 h 761978"/>
                  <a:gd name="connsiteX23" fmla="*/ 412257 w 623340"/>
                  <a:gd name="connsiteY23" fmla="*/ 264473 h 761978"/>
                  <a:gd name="connsiteX24" fmla="*/ 336057 w 623340"/>
                  <a:gd name="connsiteY24" fmla="*/ 281141 h 761978"/>
                  <a:gd name="connsiteX25" fmla="*/ 369394 w 623340"/>
                  <a:gd name="connsiteY25" fmla="*/ 309716 h 761978"/>
                  <a:gd name="connsiteX26" fmla="*/ 364632 w 623340"/>
                  <a:gd name="connsiteY26" fmla="*/ 378773 h 761978"/>
                  <a:gd name="connsiteX27" fmla="*/ 345582 w 623340"/>
                  <a:gd name="connsiteY27" fmla="*/ 409729 h 761978"/>
                  <a:gd name="connsiteX28" fmla="*/ 352725 w 623340"/>
                  <a:gd name="connsiteY28" fmla="*/ 476404 h 761978"/>
                  <a:gd name="connsiteX29" fmla="*/ 297957 w 623340"/>
                  <a:gd name="connsiteY29" fmla="*/ 545460 h 761978"/>
                  <a:gd name="connsiteX30" fmla="*/ 236044 w 623340"/>
                  <a:gd name="connsiteY30" fmla="*/ 614516 h 761978"/>
                  <a:gd name="connsiteX31" fmla="*/ 202707 w 623340"/>
                  <a:gd name="connsiteY31" fmla="*/ 633566 h 761978"/>
                  <a:gd name="connsiteX32" fmla="*/ 171750 w 623340"/>
                  <a:gd name="connsiteY32" fmla="*/ 697860 h 761978"/>
                  <a:gd name="connsiteX33" fmla="*/ 152700 w 623340"/>
                  <a:gd name="connsiteY33" fmla="*/ 750248 h 761978"/>
                  <a:gd name="connsiteX34" fmla="*/ 112219 w 623340"/>
                  <a:gd name="connsiteY34" fmla="*/ 757391 h 761978"/>
                  <a:gd name="connsiteX35" fmla="*/ 93169 w 623340"/>
                  <a:gd name="connsiteY35" fmla="*/ 693098 h 761978"/>
                  <a:gd name="connsiteX36" fmla="*/ 114600 w 623340"/>
                  <a:gd name="connsiteY36" fmla="*/ 607373 h 761978"/>
                  <a:gd name="connsiteX37" fmla="*/ 205088 w 623340"/>
                  <a:gd name="connsiteY37" fmla="*/ 504979 h 761978"/>
                  <a:gd name="connsiteX38" fmla="*/ 250332 w 623340"/>
                  <a:gd name="connsiteY38" fmla="*/ 466879 h 761978"/>
                  <a:gd name="connsiteX39" fmla="*/ 252713 w 623340"/>
                  <a:gd name="connsiteY39" fmla="*/ 419254 h 761978"/>
                  <a:gd name="connsiteX40" fmla="*/ 278907 w 623340"/>
                  <a:gd name="connsiteY40" fmla="*/ 390679 h 761978"/>
                  <a:gd name="connsiteX41" fmla="*/ 262238 w 623340"/>
                  <a:gd name="connsiteY41" fmla="*/ 345435 h 761978"/>
                  <a:gd name="connsiteX42" fmla="*/ 236044 w 623340"/>
                  <a:gd name="connsiteY42" fmla="*/ 369248 h 761978"/>
                  <a:gd name="connsiteX43" fmla="*/ 190800 w 623340"/>
                  <a:gd name="connsiteY43" fmla="*/ 452591 h 761978"/>
                  <a:gd name="connsiteX44" fmla="*/ 133650 w 623340"/>
                  <a:gd name="connsiteY44" fmla="*/ 519266 h 761978"/>
                  <a:gd name="connsiteX45" fmla="*/ 102694 w 623340"/>
                  <a:gd name="connsiteY45" fmla="*/ 590704 h 761978"/>
                  <a:gd name="connsiteX46" fmla="*/ 76500 w 623340"/>
                  <a:gd name="connsiteY46" fmla="*/ 650235 h 761978"/>
                  <a:gd name="connsiteX47" fmla="*/ 64594 w 623340"/>
                  <a:gd name="connsiteY47" fmla="*/ 695479 h 761978"/>
                  <a:gd name="connsiteX48" fmla="*/ 7444 w 623340"/>
                  <a:gd name="connsiteY48" fmla="*/ 676429 h 761978"/>
                  <a:gd name="connsiteX0" fmla="*/ 7444 w 623340"/>
                  <a:gd name="connsiteY0" fmla="*/ 676809 h 762358"/>
                  <a:gd name="connsiteX1" fmla="*/ 7444 w 623340"/>
                  <a:gd name="connsiteY1" fmla="*/ 583940 h 762358"/>
                  <a:gd name="connsiteX2" fmla="*/ 69357 w 623340"/>
                  <a:gd name="connsiteY2" fmla="*/ 469640 h 762358"/>
                  <a:gd name="connsiteX3" fmla="*/ 145557 w 623340"/>
                  <a:gd name="connsiteY3" fmla="*/ 352959 h 762358"/>
                  <a:gd name="connsiteX4" fmla="*/ 197944 w 623340"/>
                  <a:gd name="connsiteY4" fmla="*/ 288665 h 762358"/>
                  <a:gd name="connsiteX5" fmla="*/ 262238 w 623340"/>
                  <a:gd name="connsiteY5" fmla="*/ 260090 h 762358"/>
                  <a:gd name="connsiteX6" fmla="*/ 288432 w 623340"/>
                  <a:gd name="connsiteY6" fmla="*/ 260090 h 762358"/>
                  <a:gd name="connsiteX7" fmla="*/ 283669 w 623340"/>
                  <a:gd name="connsiteY7" fmla="*/ 224371 h 762358"/>
                  <a:gd name="connsiteX8" fmla="*/ 328913 w 623340"/>
                  <a:gd name="connsiteY8" fmla="*/ 124359 h 762358"/>
                  <a:gd name="connsiteX9" fmla="*/ 426544 w 623340"/>
                  <a:gd name="connsiteY9" fmla="*/ 21965 h 762358"/>
                  <a:gd name="connsiteX10" fmla="*/ 512269 w 623340"/>
                  <a:gd name="connsiteY10" fmla="*/ 534 h 762358"/>
                  <a:gd name="connsiteX11" fmla="*/ 531320 w 623340"/>
                  <a:gd name="connsiteY11" fmla="*/ 33871 h 762358"/>
                  <a:gd name="connsiteX12" fmla="*/ 488457 w 623340"/>
                  <a:gd name="connsiteY12" fmla="*/ 81496 h 762358"/>
                  <a:gd name="connsiteX13" fmla="*/ 436069 w 623340"/>
                  <a:gd name="connsiteY13" fmla="*/ 121978 h 762358"/>
                  <a:gd name="connsiteX14" fmla="*/ 371775 w 623340"/>
                  <a:gd name="connsiteY14" fmla="*/ 181509 h 762358"/>
                  <a:gd name="connsiteX15" fmla="*/ 417019 w 623340"/>
                  <a:gd name="connsiteY15" fmla="*/ 167221 h 762358"/>
                  <a:gd name="connsiteX16" fmla="*/ 486075 w 623340"/>
                  <a:gd name="connsiteY16" fmla="*/ 107690 h 762358"/>
                  <a:gd name="connsiteX17" fmla="*/ 569419 w 623340"/>
                  <a:gd name="connsiteY17" fmla="*/ 69590 h 762358"/>
                  <a:gd name="connsiteX18" fmla="*/ 619425 w 623340"/>
                  <a:gd name="connsiteY18" fmla="*/ 91021 h 762358"/>
                  <a:gd name="connsiteX19" fmla="*/ 612282 w 623340"/>
                  <a:gd name="connsiteY19" fmla="*/ 131503 h 762358"/>
                  <a:gd name="connsiteX20" fmla="*/ 550369 w 623340"/>
                  <a:gd name="connsiteY20" fmla="*/ 164840 h 762358"/>
                  <a:gd name="connsiteX21" fmla="*/ 505125 w 623340"/>
                  <a:gd name="connsiteY21" fmla="*/ 200559 h 762358"/>
                  <a:gd name="connsiteX22" fmla="*/ 486075 w 623340"/>
                  <a:gd name="connsiteY22" fmla="*/ 231515 h 762358"/>
                  <a:gd name="connsiteX23" fmla="*/ 412257 w 623340"/>
                  <a:gd name="connsiteY23" fmla="*/ 264853 h 762358"/>
                  <a:gd name="connsiteX24" fmla="*/ 336057 w 623340"/>
                  <a:gd name="connsiteY24" fmla="*/ 281521 h 762358"/>
                  <a:gd name="connsiteX25" fmla="*/ 369394 w 623340"/>
                  <a:gd name="connsiteY25" fmla="*/ 310096 h 762358"/>
                  <a:gd name="connsiteX26" fmla="*/ 364632 w 623340"/>
                  <a:gd name="connsiteY26" fmla="*/ 379153 h 762358"/>
                  <a:gd name="connsiteX27" fmla="*/ 345582 w 623340"/>
                  <a:gd name="connsiteY27" fmla="*/ 410109 h 762358"/>
                  <a:gd name="connsiteX28" fmla="*/ 352725 w 623340"/>
                  <a:gd name="connsiteY28" fmla="*/ 476784 h 762358"/>
                  <a:gd name="connsiteX29" fmla="*/ 297957 w 623340"/>
                  <a:gd name="connsiteY29" fmla="*/ 545840 h 762358"/>
                  <a:gd name="connsiteX30" fmla="*/ 236044 w 623340"/>
                  <a:gd name="connsiteY30" fmla="*/ 614896 h 762358"/>
                  <a:gd name="connsiteX31" fmla="*/ 202707 w 623340"/>
                  <a:gd name="connsiteY31" fmla="*/ 633946 h 762358"/>
                  <a:gd name="connsiteX32" fmla="*/ 171750 w 623340"/>
                  <a:gd name="connsiteY32" fmla="*/ 698240 h 762358"/>
                  <a:gd name="connsiteX33" fmla="*/ 152700 w 623340"/>
                  <a:gd name="connsiteY33" fmla="*/ 750628 h 762358"/>
                  <a:gd name="connsiteX34" fmla="*/ 112219 w 623340"/>
                  <a:gd name="connsiteY34" fmla="*/ 757771 h 762358"/>
                  <a:gd name="connsiteX35" fmla="*/ 93169 w 623340"/>
                  <a:gd name="connsiteY35" fmla="*/ 693478 h 762358"/>
                  <a:gd name="connsiteX36" fmla="*/ 114600 w 623340"/>
                  <a:gd name="connsiteY36" fmla="*/ 607753 h 762358"/>
                  <a:gd name="connsiteX37" fmla="*/ 205088 w 623340"/>
                  <a:gd name="connsiteY37" fmla="*/ 505359 h 762358"/>
                  <a:gd name="connsiteX38" fmla="*/ 250332 w 623340"/>
                  <a:gd name="connsiteY38" fmla="*/ 467259 h 762358"/>
                  <a:gd name="connsiteX39" fmla="*/ 252713 w 623340"/>
                  <a:gd name="connsiteY39" fmla="*/ 419634 h 762358"/>
                  <a:gd name="connsiteX40" fmla="*/ 278907 w 623340"/>
                  <a:gd name="connsiteY40" fmla="*/ 391059 h 762358"/>
                  <a:gd name="connsiteX41" fmla="*/ 262238 w 623340"/>
                  <a:gd name="connsiteY41" fmla="*/ 345815 h 762358"/>
                  <a:gd name="connsiteX42" fmla="*/ 236044 w 623340"/>
                  <a:gd name="connsiteY42" fmla="*/ 369628 h 762358"/>
                  <a:gd name="connsiteX43" fmla="*/ 190800 w 623340"/>
                  <a:gd name="connsiteY43" fmla="*/ 452971 h 762358"/>
                  <a:gd name="connsiteX44" fmla="*/ 133650 w 623340"/>
                  <a:gd name="connsiteY44" fmla="*/ 519646 h 762358"/>
                  <a:gd name="connsiteX45" fmla="*/ 102694 w 623340"/>
                  <a:gd name="connsiteY45" fmla="*/ 591084 h 762358"/>
                  <a:gd name="connsiteX46" fmla="*/ 76500 w 623340"/>
                  <a:gd name="connsiteY46" fmla="*/ 650615 h 762358"/>
                  <a:gd name="connsiteX47" fmla="*/ 64594 w 623340"/>
                  <a:gd name="connsiteY47" fmla="*/ 695859 h 762358"/>
                  <a:gd name="connsiteX48" fmla="*/ 7444 w 623340"/>
                  <a:gd name="connsiteY48" fmla="*/ 676809 h 762358"/>
                  <a:gd name="connsiteX0" fmla="*/ 7444 w 621869"/>
                  <a:gd name="connsiteY0" fmla="*/ 676809 h 762358"/>
                  <a:gd name="connsiteX1" fmla="*/ 7444 w 621869"/>
                  <a:gd name="connsiteY1" fmla="*/ 583940 h 762358"/>
                  <a:gd name="connsiteX2" fmla="*/ 69357 w 621869"/>
                  <a:gd name="connsiteY2" fmla="*/ 469640 h 762358"/>
                  <a:gd name="connsiteX3" fmla="*/ 145557 w 621869"/>
                  <a:gd name="connsiteY3" fmla="*/ 352959 h 762358"/>
                  <a:gd name="connsiteX4" fmla="*/ 197944 w 621869"/>
                  <a:gd name="connsiteY4" fmla="*/ 288665 h 762358"/>
                  <a:gd name="connsiteX5" fmla="*/ 262238 w 621869"/>
                  <a:gd name="connsiteY5" fmla="*/ 260090 h 762358"/>
                  <a:gd name="connsiteX6" fmla="*/ 288432 w 621869"/>
                  <a:gd name="connsiteY6" fmla="*/ 260090 h 762358"/>
                  <a:gd name="connsiteX7" fmla="*/ 283669 w 621869"/>
                  <a:gd name="connsiteY7" fmla="*/ 224371 h 762358"/>
                  <a:gd name="connsiteX8" fmla="*/ 328913 w 621869"/>
                  <a:gd name="connsiteY8" fmla="*/ 124359 h 762358"/>
                  <a:gd name="connsiteX9" fmla="*/ 426544 w 621869"/>
                  <a:gd name="connsiteY9" fmla="*/ 21965 h 762358"/>
                  <a:gd name="connsiteX10" fmla="*/ 512269 w 621869"/>
                  <a:gd name="connsiteY10" fmla="*/ 534 h 762358"/>
                  <a:gd name="connsiteX11" fmla="*/ 531320 w 621869"/>
                  <a:gd name="connsiteY11" fmla="*/ 33871 h 762358"/>
                  <a:gd name="connsiteX12" fmla="*/ 488457 w 621869"/>
                  <a:gd name="connsiteY12" fmla="*/ 81496 h 762358"/>
                  <a:gd name="connsiteX13" fmla="*/ 436069 w 621869"/>
                  <a:gd name="connsiteY13" fmla="*/ 121978 h 762358"/>
                  <a:gd name="connsiteX14" fmla="*/ 371775 w 621869"/>
                  <a:gd name="connsiteY14" fmla="*/ 181509 h 762358"/>
                  <a:gd name="connsiteX15" fmla="*/ 417019 w 621869"/>
                  <a:gd name="connsiteY15" fmla="*/ 167221 h 762358"/>
                  <a:gd name="connsiteX16" fmla="*/ 486075 w 621869"/>
                  <a:gd name="connsiteY16" fmla="*/ 107690 h 762358"/>
                  <a:gd name="connsiteX17" fmla="*/ 569419 w 621869"/>
                  <a:gd name="connsiteY17" fmla="*/ 69590 h 762358"/>
                  <a:gd name="connsiteX18" fmla="*/ 619425 w 621869"/>
                  <a:gd name="connsiteY18" fmla="*/ 91021 h 762358"/>
                  <a:gd name="connsiteX19" fmla="*/ 607520 w 621869"/>
                  <a:gd name="connsiteY19" fmla="*/ 126741 h 762358"/>
                  <a:gd name="connsiteX20" fmla="*/ 550369 w 621869"/>
                  <a:gd name="connsiteY20" fmla="*/ 164840 h 762358"/>
                  <a:gd name="connsiteX21" fmla="*/ 505125 w 621869"/>
                  <a:gd name="connsiteY21" fmla="*/ 200559 h 762358"/>
                  <a:gd name="connsiteX22" fmla="*/ 486075 w 621869"/>
                  <a:gd name="connsiteY22" fmla="*/ 231515 h 762358"/>
                  <a:gd name="connsiteX23" fmla="*/ 412257 w 621869"/>
                  <a:gd name="connsiteY23" fmla="*/ 264853 h 762358"/>
                  <a:gd name="connsiteX24" fmla="*/ 336057 w 621869"/>
                  <a:gd name="connsiteY24" fmla="*/ 281521 h 762358"/>
                  <a:gd name="connsiteX25" fmla="*/ 369394 w 621869"/>
                  <a:gd name="connsiteY25" fmla="*/ 310096 h 762358"/>
                  <a:gd name="connsiteX26" fmla="*/ 364632 w 621869"/>
                  <a:gd name="connsiteY26" fmla="*/ 379153 h 762358"/>
                  <a:gd name="connsiteX27" fmla="*/ 345582 w 621869"/>
                  <a:gd name="connsiteY27" fmla="*/ 410109 h 762358"/>
                  <a:gd name="connsiteX28" fmla="*/ 352725 w 621869"/>
                  <a:gd name="connsiteY28" fmla="*/ 476784 h 762358"/>
                  <a:gd name="connsiteX29" fmla="*/ 297957 w 621869"/>
                  <a:gd name="connsiteY29" fmla="*/ 545840 h 762358"/>
                  <a:gd name="connsiteX30" fmla="*/ 236044 w 621869"/>
                  <a:gd name="connsiteY30" fmla="*/ 614896 h 762358"/>
                  <a:gd name="connsiteX31" fmla="*/ 202707 w 621869"/>
                  <a:gd name="connsiteY31" fmla="*/ 633946 h 762358"/>
                  <a:gd name="connsiteX32" fmla="*/ 171750 w 621869"/>
                  <a:gd name="connsiteY32" fmla="*/ 698240 h 762358"/>
                  <a:gd name="connsiteX33" fmla="*/ 152700 w 621869"/>
                  <a:gd name="connsiteY33" fmla="*/ 750628 h 762358"/>
                  <a:gd name="connsiteX34" fmla="*/ 112219 w 621869"/>
                  <a:gd name="connsiteY34" fmla="*/ 757771 h 762358"/>
                  <a:gd name="connsiteX35" fmla="*/ 93169 w 621869"/>
                  <a:gd name="connsiteY35" fmla="*/ 693478 h 762358"/>
                  <a:gd name="connsiteX36" fmla="*/ 114600 w 621869"/>
                  <a:gd name="connsiteY36" fmla="*/ 607753 h 762358"/>
                  <a:gd name="connsiteX37" fmla="*/ 205088 w 621869"/>
                  <a:gd name="connsiteY37" fmla="*/ 505359 h 762358"/>
                  <a:gd name="connsiteX38" fmla="*/ 250332 w 621869"/>
                  <a:gd name="connsiteY38" fmla="*/ 467259 h 762358"/>
                  <a:gd name="connsiteX39" fmla="*/ 252713 w 621869"/>
                  <a:gd name="connsiteY39" fmla="*/ 419634 h 762358"/>
                  <a:gd name="connsiteX40" fmla="*/ 278907 w 621869"/>
                  <a:gd name="connsiteY40" fmla="*/ 391059 h 762358"/>
                  <a:gd name="connsiteX41" fmla="*/ 262238 w 621869"/>
                  <a:gd name="connsiteY41" fmla="*/ 345815 h 762358"/>
                  <a:gd name="connsiteX42" fmla="*/ 236044 w 621869"/>
                  <a:gd name="connsiteY42" fmla="*/ 369628 h 762358"/>
                  <a:gd name="connsiteX43" fmla="*/ 190800 w 621869"/>
                  <a:gd name="connsiteY43" fmla="*/ 452971 h 762358"/>
                  <a:gd name="connsiteX44" fmla="*/ 133650 w 621869"/>
                  <a:gd name="connsiteY44" fmla="*/ 519646 h 762358"/>
                  <a:gd name="connsiteX45" fmla="*/ 102694 w 621869"/>
                  <a:gd name="connsiteY45" fmla="*/ 591084 h 762358"/>
                  <a:gd name="connsiteX46" fmla="*/ 76500 w 621869"/>
                  <a:gd name="connsiteY46" fmla="*/ 650615 h 762358"/>
                  <a:gd name="connsiteX47" fmla="*/ 64594 w 621869"/>
                  <a:gd name="connsiteY47" fmla="*/ 695859 h 762358"/>
                  <a:gd name="connsiteX48" fmla="*/ 7444 w 621869"/>
                  <a:gd name="connsiteY48" fmla="*/ 676809 h 762358"/>
                  <a:gd name="connsiteX0" fmla="*/ 7444 w 621869"/>
                  <a:gd name="connsiteY0" fmla="*/ 676809 h 762358"/>
                  <a:gd name="connsiteX1" fmla="*/ 7444 w 621869"/>
                  <a:gd name="connsiteY1" fmla="*/ 583940 h 762358"/>
                  <a:gd name="connsiteX2" fmla="*/ 69357 w 621869"/>
                  <a:gd name="connsiteY2" fmla="*/ 469640 h 762358"/>
                  <a:gd name="connsiteX3" fmla="*/ 145557 w 621869"/>
                  <a:gd name="connsiteY3" fmla="*/ 352959 h 762358"/>
                  <a:gd name="connsiteX4" fmla="*/ 197944 w 621869"/>
                  <a:gd name="connsiteY4" fmla="*/ 288665 h 762358"/>
                  <a:gd name="connsiteX5" fmla="*/ 262238 w 621869"/>
                  <a:gd name="connsiteY5" fmla="*/ 260090 h 762358"/>
                  <a:gd name="connsiteX6" fmla="*/ 288432 w 621869"/>
                  <a:gd name="connsiteY6" fmla="*/ 260090 h 762358"/>
                  <a:gd name="connsiteX7" fmla="*/ 283669 w 621869"/>
                  <a:gd name="connsiteY7" fmla="*/ 224371 h 762358"/>
                  <a:gd name="connsiteX8" fmla="*/ 328913 w 621869"/>
                  <a:gd name="connsiteY8" fmla="*/ 124359 h 762358"/>
                  <a:gd name="connsiteX9" fmla="*/ 426544 w 621869"/>
                  <a:gd name="connsiteY9" fmla="*/ 21965 h 762358"/>
                  <a:gd name="connsiteX10" fmla="*/ 512269 w 621869"/>
                  <a:gd name="connsiteY10" fmla="*/ 534 h 762358"/>
                  <a:gd name="connsiteX11" fmla="*/ 531320 w 621869"/>
                  <a:gd name="connsiteY11" fmla="*/ 33871 h 762358"/>
                  <a:gd name="connsiteX12" fmla="*/ 488457 w 621869"/>
                  <a:gd name="connsiteY12" fmla="*/ 81496 h 762358"/>
                  <a:gd name="connsiteX13" fmla="*/ 436069 w 621869"/>
                  <a:gd name="connsiteY13" fmla="*/ 121978 h 762358"/>
                  <a:gd name="connsiteX14" fmla="*/ 371775 w 621869"/>
                  <a:gd name="connsiteY14" fmla="*/ 181509 h 762358"/>
                  <a:gd name="connsiteX15" fmla="*/ 417019 w 621869"/>
                  <a:gd name="connsiteY15" fmla="*/ 167221 h 762358"/>
                  <a:gd name="connsiteX16" fmla="*/ 486075 w 621869"/>
                  <a:gd name="connsiteY16" fmla="*/ 107690 h 762358"/>
                  <a:gd name="connsiteX17" fmla="*/ 569419 w 621869"/>
                  <a:gd name="connsiteY17" fmla="*/ 69590 h 762358"/>
                  <a:gd name="connsiteX18" fmla="*/ 619425 w 621869"/>
                  <a:gd name="connsiteY18" fmla="*/ 91021 h 762358"/>
                  <a:gd name="connsiteX19" fmla="*/ 607520 w 621869"/>
                  <a:gd name="connsiteY19" fmla="*/ 126741 h 762358"/>
                  <a:gd name="connsiteX20" fmla="*/ 550369 w 621869"/>
                  <a:gd name="connsiteY20" fmla="*/ 164840 h 762358"/>
                  <a:gd name="connsiteX21" fmla="*/ 505125 w 621869"/>
                  <a:gd name="connsiteY21" fmla="*/ 200559 h 762358"/>
                  <a:gd name="connsiteX22" fmla="*/ 486075 w 621869"/>
                  <a:gd name="connsiteY22" fmla="*/ 231515 h 762358"/>
                  <a:gd name="connsiteX23" fmla="*/ 412257 w 621869"/>
                  <a:gd name="connsiteY23" fmla="*/ 264853 h 762358"/>
                  <a:gd name="connsiteX24" fmla="*/ 336057 w 621869"/>
                  <a:gd name="connsiteY24" fmla="*/ 281521 h 762358"/>
                  <a:gd name="connsiteX25" fmla="*/ 369394 w 621869"/>
                  <a:gd name="connsiteY25" fmla="*/ 310096 h 762358"/>
                  <a:gd name="connsiteX26" fmla="*/ 364632 w 621869"/>
                  <a:gd name="connsiteY26" fmla="*/ 379153 h 762358"/>
                  <a:gd name="connsiteX27" fmla="*/ 345582 w 621869"/>
                  <a:gd name="connsiteY27" fmla="*/ 410109 h 762358"/>
                  <a:gd name="connsiteX28" fmla="*/ 347963 w 621869"/>
                  <a:gd name="connsiteY28" fmla="*/ 481546 h 762358"/>
                  <a:gd name="connsiteX29" fmla="*/ 297957 w 621869"/>
                  <a:gd name="connsiteY29" fmla="*/ 545840 h 762358"/>
                  <a:gd name="connsiteX30" fmla="*/ 236044 w 621869"/>
                  <a:gd name="connsiteY30" fmla="*/ 614896 h 762358"/>
                  <a:gd name="connsiteX31" fmla="*/ 202707 w 621869"/>
                  <a:gd name="connsiteY31" fmla="*/ 633946 h 762358"/>
                  <a:gd name="connsiteX32" fmla="*/ 171750 w 621869"/>
                  <a:gd name="connsiteY32" fmla="*/ 698240 h 762358"/>
                  <a:gd name="connsiteX33" fmla="*/ 152700 w 621869"/>
                  <a:gd name="connsiteY33" fmla="*/ 750628 h 762358"/>
                  <a:gd name="connsiteX34" fmla="*/ 112219 w 621869"/>
                  <a:gd name="connsiteY34" fmla="*/ 757771 h 762358"/>
                  <a:gd name="connsiteX35" fmla="*/ 93169 w 621869"/>
                  <a:gd name="connsiteY35" fmla="*/ 693478 h 762358"/>
                  <a:gd name="connsiteX36" fmla="*/ 114600 w 621869"/>
                  <a:gd name="connsiteY36" fmla="*/ 607753 h 762358"/>
                  <a:gd name="connsiteX37" fmla="*/ 205088 w 621869"/>
                  <a:gd name="connsiteY37" fmla="*/ 505359 h 762358"/>
                  <a:gd name="connsiteX38" fmla="*/ 250332 w 621869"/>
                  <a:gd name="connsiteY38" fmla="*/ 467259 h 762358"/>
                  <a:gd name="connsiteX39" fmla="*/ 252713 w 621869"/>
                  <a:gd name="connsiteY39" fmla="*/ 419634 h 762358"/>
                  <a:gd name="connsiteX40" fmla="*/ 278907 w 621869"/>
                  <a:gd name="connsiteY40" fmla="*/ 391059 h 762358"/>
                  <a:gd name="connsiteX41" fmla="*/ 262238 w 621869"/>
                  <a:gd name="connsiteY41" fmla="*/ 345815 h 762358"/>
                  <a:gd name="connsiteX42" fmla="*/ 236044 w 621869"/>
                  <a:gd name="connsiteY42" fmla="*/ 369628 h 762358"/>
                  <a:gd name="connsiteX43" fmla="*/ 190800 w 621869"/>
                  <a:gd name="connsiteY43" fmla="*/ 452971 h 762358"/>
                  <a:gd name="connsiteX44" fmla="*/ 133650 w 621869"/>
                  <a:gd name="connsiteY44" fmla="*/ 519646 h 762358"/>
                  <a:gd name="connsiteX45" fmla="*/ 102694 w 621869"/>
                  <a:gd name="connsiteY45" fmla="*/ 591084 h 762358"/>
                  <a:gd name="connsiteX46" fmla="*/ 76500 w 621869"/>
                  <a:gd name="connsiteY46" fmla="*/ 650615 h 762358"/>
                  <a:gd name="connsiteX47" fmla="*/ 64594 w 621869"/>
                  <a:gd name="connsiteY47" fmla="*/ 695859 h 762358"/>
                  <a:gd name="connsiteX48" fmla="*/ 7444 w 621869"/>
                  <a:gd name="connsiteY48" fmla="*/ 676809 h 762358"/>
                  <a:gd name="connsiteX0" fmla="*/ 7444 w 621869"/>
                  <a:gd name="connsiteY0" fmla="*/ 676809 h 762358"/>
                  <a:gd name="connsiteX1" fmla="*/ 7444 w 621869"/>
                  <a:gd name="connsiteY1" fmla="*/ 583940 h 762358"/>
                  <a:gd name="connsiteX2" fmla="*/ 69357 w 621869"/>
                  <a:gd name="connsiteY2" fmla="*/ 469640 h 762358"/>
                  <a:gd name="connsiteX3" fmla="*/ 116983 w 621869"/>
                  <a:gd name="connsiteY3" fmla="*/ 410109 h 762358"/>
                  <a:gd name="connsiteX4" fmla="*/ 145557 w 621869"/>
                  <a:gd name="connsiteY4" fmla="*/ 352959 h 762358"/>
                  <a:gd name="connsiteX5" fmla="*/ 197944 w 621869"/>
                  <a:gd name="connsiteY5" fmla="*/ 288665 h 762358"/>
                  <a:gd name="connsiteX6" fmla="*/ 262238 w 621869"/>
                  <a:gd name="connsiteY6" fmla="*/ 260090 h 762358"/>
                  <a:gd name="connsiteX7" fmla="*/ 288432 w 621869"/>
                  <a:gd name="connsiteY7" fmla="*/ 260090 h 762358"/>
                  <a:gd name="connsiteX8" fmla="*/ 283669 w 621869"/>
                  <a:gd name="connsiteY8" fmla="*/ 224371 h 762358"/>
                  <a:gd name="connsiteX9" fmla="*/ 328913 w 621869"/>
                  <a:gd name="connsiteY9" fmla="*/ 124359 h 762358"/>
                  <a:gd name="connsiteX10" fmla="*/ 426544 w 621869"/>
                  <a:gd name="connsiteY10" fmla="*/ 21965 h 762358"/>
                  <a:gd name="connsiteX11" fmla="*/ 512269 w 621869"/>
                  <a:gd name="connsiteY11" fmla="*/ 534 h 762358"/>
                  <a:gd name="connsiteX12" fmla="*/ 531320 w 621869"/>
                  <a:gd name="connsiteY12" fmla="*/ 33871 h 762358"/>
                  <a:gd name="connsiteX13" fmla="*/ 488457 w 621869"/>
                  <a:gd name="connsiteY13" fmla="*/ 81496 h 762358"/>
                  <a:gd name="connsiteX14" fmla="*/ 436069 w 621869"/>
                  <a:gd name="connsiteY14" fmla="*/ 121978 h 762358"/>
                  <a:gd name="connsiteX15" fmla="*/ 371775 w 621869"/>
                  <a:gd name="connsiteY15" fmla="*/ 181509 h 762358"/>
                  <a:gd name="connsiteX16" fmla="*/ 417019 w 621869"/>
                  <a:gd name="connsiteY16" fmla="*/ 167221 h 762358"/>
                  <a:gd name="connsiteX17" fmla="*/ 486075 w 621869"/>
                  <a:gd name="connsiteY17" fmla="*/ 107690 h 762358"/>
                  <a:gd name="connsiteX18" fmla="*/ 569419 w 621869"/>
                  <a:gd name="connsiteY18" fmla="*/ 69590 h 762358"/>
                  <a:gd name="connsiteX19" fmla="*/ 619425 w 621869"/>
                  <a:gd name="connsiteY19" fmla="*/ 91021 h 762358"/>
                  <a:gd name="connsiteX20" fmla="*/ 607520 w 621869"/>
                  <a:gd name="connsiteY20" fmla="*/ 126741 h 762358"/>
                  <a:gd name="connsiteX21" fmla="*/ 550369 w 621869"/>
                  <a:gd name="connsiteY21" fmla="*/ 164840 h 762358"/>
                  <a:gd name="connsiteX22" fmla="*/ 505125 w 621869"/>
                  <a:gd name="connsiteY22" fmla="*/ 200559 h 762358"/>
                  <a:gd name="connsiteX23" fmla="*/ 486075 w 621869"/>
                  <a:gd name="connsiteY23" fmla="*/ 231515 h 762358"/>
                  <a:gd name="connsiteX24" fmla="*/ 412257 w 621869"/>
                  <a:gd name="connsiteY24" fmla="*/ 264853 h 762358"/>
                  <a:gd name="connsiteX25" fmla="*/ 336057 w 621869"/>
                  <a:gd name="connsiteY25" fmla="*/ 281521 h 762358"/>
                  <a:gd name="connsiteX26" fmla="*/ 369394 w 621869"/>
                  <a:gd name="connsiteY26" fmla="*/ 310096 h 762358"/>
                  <a:gd name="connsiteX27" fmla="*/ 364632 w 621869"/>
                  <a:gd name="connsiteY27" fmla="*/ 379153 h 762358"/>
                  <a:gd name="connsiteX28" fmla="*/ 345582 w 621869"/>
                  <a:gd name="connsiteY28" fmla="*/ 410109 h 762358"/>
                  <a:gd name="connsiteX29" fmla="*/ 347963 w 621869"/>
                  <a:gd name="connsiteY29" fmla="*/ 481546 h 762358"/>
                  <a:gd name="connsiteX30" fmla="*/ 297957 w 621869"/>
                  <a:gd name="connsiteY30" fmla="*/ 545840 h 762358"/>
                  <a:gd name="connsiteX31" fmla="*/ 236044 w 621869"/>
                  <a:gd name="connsiteY31" fmla="*/ 614896 h 762358"/>
                  <a:gd name="connsiteX32" fmla="*/ 202707 w 621869"/>
                  <a:gd name="connsiteY32" fmla="*/ 633946 h 762358"/>
                  <a:gd name="connsiteX33" fmla="*/ 171750 w 621869"/>
                  <a:gd name="connsiteY33" fmla="*/ 698240 h 762358"/>
                  <a:gd name="connsiteX34" fmla="*/ 152700 w 621869"/>
                  <a:gd name="connsiteY34" fmla="*/ 750628 h 762358"/>
                  <a:gd name="connsiteX35" fmla="*/ 112219 w 621869"/>
                  <a:gd name="connsiteY35" fmla="*/ 757771 h 762358"/>
                  <a:gd name="connsiteX36" fmla="*/ 93169 w 621869"/>
                  <a:gd name="connsiteY36" fmla="*/ 693478 h 762358"/>
                  <a:gd name="connsiteX37" fmla="*/ 114600 w 621869"/>
                  <a:gd name="connsiteY37" fmla="*/ 607753 h 762358"/>
                  <a:gd name="connsiteX38" fmla="*/ 205088 w 621869"/>
                  <a:gd name="connsiteY38" fmla="*/ 505359 h 762358"/>
                  <a:gd name="connsiteX39" fmla="*/ 250332 w 621869"/>
                  <a:gd name="connsiteY39" fmla="*/ 467259 h 762358"/>
                  <a:gd name="connsiteX40" fmla="*/ 252713 w 621869"/>
                  <a:gd name="connsiteY40" fmla="*/ 419634 h 762358"/>
                  <a:gd name="connsiteX41" fmla="*/ 278907 w 621869"/>
                  <a:gd name="connsiteY41" fmla="*/ 391059 h 762358"/>
                  <a:gd name="connsiteX42" fmla="*/ 262238 w 621869"/>
                  <a:gd name="connsiteY42" fmla="*/ 345815 h 762358"/>
                  <a:gd name="connsiteX43" fmla="*/ 236044 w 621869"/>
                  <a:gd name="connsiteY43" fmla="*/ 369628 h 762358"/>
                  <a:gd name="connsiteX44" fmla="*/ 190800 w 621869"/>
                  <a:gd name="connsiteY44" fmla="*/ 452971 h 762358"/>
                  <a:gd name="connsiteX45" fmla="*/ 133650 w 621869"/>
                  <a:gd name="connsiteY45" fmla="*/ 519646 h 762358"/>
                  <a:gd name="connsiteX46" fmla="*/ 102694 w 621869"/>
                  <a:gd name="connsiteY46" fmla="*/ 591084 h 762358"/>
                  <a:gd name="connsiteX47" fmla="*/ 76500 w 621869"/>
                  <a:gd name="connsiteY47" fmla="*/ 650615 h 762358"/>
                  <a:gd name="connsiteX48" fmla="*/ 64594 w 621869"/>
                  <a:gd name="connsiteY48" fmla="*/ 695859 h 762358"/>
                  <a:gd name="connsiteX49" fmla="*/ 7444 w 621869"/>
                  <a:gd name="connsiteY49" fmla="*/ 676809 h 762358"/>
                  <a:gd name="connsiteX0" fmla="*/ 7444 w 621869"/>
                  <a:gd name="connsiteY0" fmla="*/ 676809 h 762358"/>
                  <a:gd name="connsiteX1" fmla="*/ 7444 w 621869"/>
                  <a:gd name="connsiteY1" fmla="*/ 583940 h 762358"/>
                  <a:gd name="connsiteX2" fmla="*/ 69357 w 621869"/>
                  <a:gd name="connsiteY2" fmla="*/ 469640 h 762358"/>
                  <a:gd name="connsiteX3" fmla="*/ 116983 w 621869"/>
                  <a:gd name="connsiteY3" fmla="*/ 410109 h 762358"/>
                  <a:gd name="connsiteX4" fmla="*/ 145557 w 621869"/>
                  <a:gd name="connsiteY4" fmla="*/ 352959 h 762358"/>
                  <a:gd name="connsiteX5" fmla="*/ 197944 w 621869"/>
                  <a:gd name="connsiteY5" fmla="*/ 298190 h 762358"/>
                  <a:gd name="connsiteX6" fmla="*/ 262238 w 621869"/>
                  <a:gd name="connsiteY6" fmla="*/ 260090 h 762358"/>
                  <a:gd name="connsiteX7" fmla="*/ 288432 w 621869"/>
                  <a:gd name="connsiteY7" fmla="*/ 260090 h 762358"/>
                  <a:gd name="connsiteX8" fmla="*/ 283669 w 621869"/>
                  <a:gd name="connsiteY8" fmla="*/ 224371 h 762358"/>
                  <a:gd name="connsiteX9" fmla="*/ 328913 w 621869"/>
                  <a:gd name="connsiteY9" fmla="*/ 124359 h 762358"/>
                  <a:gd name="connsiteX10" fmla="*/ 426544 w 621869"/>
                  <a:gd name="connsiteY10" fmla="*/ 21965 h 762358"/>
                  <a:gd name="connsiteX11" fmla="*/ 512269 w 621869"/>
                  <a:gd name="connsiteY11" fmla="*/ 534 h 762358"/>
                  <a:gd name="connsiteX12" fmla="*/ 531320 w 621869"/>
                  <a:gd name="connsiteY12" fmla="*/ 33871 h 762358"/>
                  <a:gd name="connsiteX13" fmla="*/ 488457 w 621869"/>
                  <a:gd name="connsiteY13" fmla="*/ 81496 h 762358"/>
                  <a:gd name="connsiteX14" fmla="*/ 436069 w 621869"/>
                  <a:gd name="connsiteY14" fmla="*/ 121978 h 762358"/>
                  <a:gd name="connsiteX15" fmla="*/ 371775 w 621869"/>
                  <a:gd name="connsiteY15" fmla="*/ 181509 h 762358"/>
                  <a:gd name="connsiteX16" fmla="*/ 417019 w 621869"/>
                  <a:gd name="connsiteY16" fmla="*/ 167221 h 762358"/>
                  <a:gd name="connsiteX17" fmla="*/ 486075 w 621869"/>
                  <a:gd name="connsiteY17" fmla="*/ 107690 h 762358"/>
                  <a:gd name="connsiteX18" fmla="*/ 569419 w 621869"/>
                  <a:gd name="connsiteY18" fmla="*/ 69590 h 762358"/>
                  <a:gd name="connsiteX19" fmla="*/ 619425 w 621869"/>
                  <a:gd name="connsiteY19" fmla="*/ 91021 h 762358"/>
                  <a:gd name="connsiteX20" fmla="*/ 607520 w 621869"/>
                  <a:gd name="connsiteY20" fmla="*/ 126741 h 762358"/>
                  <a:gd name="connsiteX21" fmla="*/ 550369 w 621869"/>
                  <a:gd name="connsiteY21" fmla="*/ 164840 h 762358"/>
                  <a:gd name="connsiteX22" fmla="*/ 505125 w 621869"/>
                  <a:gd name="connsiteY22" fmla="*/ 200559 h 762358"/>
                  <a:gd name="connsiteX23" fmla="*/ 486075 w 621869"/>
                  <a:gd name="connsiteY23" fmla="*/ 231515 h 762358"/>
                  <a:gd name="connsiteX24" fmla="*/ 412257 w 621869"/>
                  <a:gd name="connsiteY24" fmla="*/ 264853 h 762358"/>
                  <a:gd name="connsiteX25" fmla="*/ 336057 w 621869"/>
                  <a:gd name="connsiteY25" fmla="*/ 281521 h 762358"/>
                  <a:gd name="connsiteX26" fmla="*/ 369394 w 621869"/>
                  <a:gd name="connsiteY26" fmla="*/ 310096 h 762358"/>
                  <a:gd name="connsiteX27" fmla="*/ 364632 w 621869"/>
                  <a:gd name="connsiteY27" fmla="*/ 379153 h 762358"/>
                  <a:gd name="connsiteX28" fmla="*/ 345582 w 621869"/>
                  <a:gd name="connsiteY28" fmla="*/ 410109 h 762358"/>
                  <a:gd name="connsiteX29" fmla="*/ 347963 w 621869"/>
                  <a:gd name="connsiteY29" fmla="*/ 481546 h 762358"/>
                  <a:gd name="connsiteX30" fmla="*/ 297957 w 621869"/>
                  <a:gd name="connsiteY30" fmla="*/ 545840 h 762358"/>
                  <a:gd name="connsiteX31" fmla="*/ 236044 w 621869"/>
                  <a:gd name="connsiteY31" fmla="*/ 614896 h 762358"/>
                  <a:gd name="connsiteX32" fmla="*/ 202707 w 621869"/>
                  <a:gd name="connsiteY32" fmla="*/ 633946 h 762358"/>
                  <a:gd name="connsiteX33" fmla="*/ 171750 w 621869"/>
                  <a:gd name="connsiteY33" fmla="*/ 698240 h 762358"/>
                  <a:gd name="connsiteX34" fmla="*/ 152700 w 621869"/>
                  <a:gd name="connsiteY34" fmla="*/ 750628 h 762358"/>
                  <a:gd name="connsiteX35" fmla="*/ 112219 w 621869"/>
                  <a:gd name="connsiteY35" fmla="*/ 757771 h 762358"/>
                  <a:gd name="connsiteX36" fmla="*/ 93169 w 621869"/>
                  <a:gd name="connsiteY36" fmla="*/ 693478 h 762358"/>
                  <a:gd name="connsiteX37" fmla="*/ 114600 w 621869"/>
                  <a:gd name="connsiteY37" fmla="*/ 607753 h 762358"/>
                  <a:gd name="connsiteX38" fmla="*/ 205088 w 621869"/>
                  <a:gd name="connsiteY38" fmla="*/ 505359 h 762358"/>
                  <a:gd name="connsiteX39" fmla="*/ 250332 w 621869"/>
                  <a:gd name="connsiteY39" fmla="*/ 467259 h 762358"/>
                  <a:gd name="connsiteX40" fmla="*/ 252713 w 621869"/>
                  <a:gd name="connsiteY40" fmla="*/ 419634 h 762358"/>
                  <a:gd name="connsiteX41" fmla="*/ 278907 w 621869"/>
                  <a:gd name="connsiteY41" fmla="*/ 391059 h 762358"/>
                  <a:gd name="connsiteX42" fmla="*/ 262238 w 621869"/>
                  <a:gd name="connsiteY42" fmla="*/ 345815 h 762358"/>
                  <a:gd name="connsiteX43" fmla="*/ 236044 w 621869"/>
                  <a:gd name="connsiteY43" fmla="*/ 369628 h 762358"/>
                  <a:gd name="connsiteX44" fmla="*/ 190800 w 621869"/>
                  <a:gd name="connsiteY44" fmla="*/ 452971 h 762358"/>
                  <a:gd name="connsiteX45" fmla="*/ 133650 w 621869"/>
                  <a:gd name="connsiteY45" fmla="*/ 519646 h 762358"/>
                  <a:gd name="connsiteX46" fmla="*/ 102694 w 621869"/>
                  <a:gd name="connsiteY46" fmla="*/ 591084 h 762358"/>
                  <a:gd name="connsiteX47" fmla="*/ 76500 w 621869"/>
                  <a:gd name="connsiteY47" fmla="*/ 650615 h 762358"/>
                  <a:gd name="connsiteX48" fmla="*/ 64594 w 621869"/>
                  <a:gd name="connsiteY48" fmla="*/ 695859 h 762358"/>
                  <a:gd name="connsiteX49" fmla="*/ 7444 w 621869"/>
                  <a:gd name="connsiteY49" fmla="*/ 676809 h 76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21869" h="762358">
                    <a:moveTo>
                      <a:pt x="7444" y="676809"/>
                    </a:moveTo>
                    <a:cubicBezTo>
                      <a:pt x="-2081" y="658156"/>
                      <a:pt x="-2875" y="618468"/>
                      <a:pt x="7444" y="583940"/>
                    </a:cubicBezTo>
                    <a:cubicBezTo>
                      <a:pt x="17763" y="549412"/>
                      <a:pt x="51100" y="498612"/>
                      <a:pt x="69357" y="469640"/>
                    </a:cubicBezTo>
                    <a:cubicBezTo>
                      <a:pt x="87614" y="440668"/>
                      <a:pt x="104283" y="429556"/>
                      <a:pt x="116983" y="410109"/>
                    </a:cubicBezTo>
                    <a:cubicBezTo>
                      <a:pt x="129683" y="390662"/>
                      <a:pt x="132064" y="371612"/>
                      <a:pt x="145557" y="352959"/>
                    </a:cubicBezTo>
                    <a:cubicBezTo>
                      <a:pt x="159050" y="334306"/>
                      <a:pt x="178497" y="313668"/>
                      <a:pt x="197944" y="298190"/>
                    </a:cubicBezTo>
                    <a:cubicBezTo>
                      <a:pt x="217391" y="282712"/>
                      <a:pt x="247157" y="266440"/>
                      <a:pt x="262238" y="260090"/>
                    </a:cubicBezTo>
                    <a:cubicBezTo>
                      <a:pt x="277319" y="253740"/>
                      <a:pt x="284860" y="266043"/>
                      <a:pt x="288432" y="260090"/>
                    </a:cubicBezTo>
                    <a:cubicBezTo>
                      <a:pt x="292004" y="254137"/>
                      <a:pt x="276922" y="246993"/>
                      <a:pt x="283669" y="224371"/>
                    </a:cubicBezTo>
                    <a:cubicBezTo>
                      <a:pt x="290416" y="201749"/>
                      <a:pt x="305101" y="158093"/>
                      <a:pt x="328913" y="124359"/>
                    </a:cubicBezTo>
                    <a:cubicBezTo>
                      <a:pt x="352725" y="90625"/>
                      <a:pt x="395985" y="42602"/>
                      <a:pt x="426544" y="21965"/>
                    </a:cubicBezTo>
                    <a:cubicBezTo>
                      <a:pt x="457103" y="1328"/>
                      <a:pt x="494806" y="-1450"/>
                      <a:pt x="512269" y="534"/>
                    </a:cubicBezTo>
                    <a:cubicBezTo>
                      <a:pt x="529732" y="2518"/>
                      <a:pt x="535289" y="20377"/>
                      <a:pt x="531320" y="33871"/>
                    </a:cubicBezTo>
                    <a:cubicBezTo>
                      <a:pt x="527351" y="47365"/>
                      <a:pt x="504332" y="66812"/>
                      <a:pt x="488457" y="81496"/>
                    </a:cubicBezTo>
                    <a:cubicBezTo>
                      <a:pt x="472582" y="96181"/>
                      <a:pt x="455516" y="105309"/>
                      <a:pt x="436069" y="121978"/>
                    </a:cubicBezTo>
                    <a:cubicBezTo>
                      <a:pt x="416622" y="138647"/>
                      <a:pt x="374950" y="173968"/>
                      <a:pt x="371775" y="181509"/>
                    </a:cubicBezTo>
                    <a:cubicBezTo>
                      <a:pt x="368600" y="189049"/>
                      <a:pt x="397969" y="179524"/>
                      <a:pt x="417019" y="167221"/>
                    </a:cubicBezTo>
                    <a:cubicBezTo>
                      <a:pt x="436069" y="154918"/>
                      <a:pt x="460675" y="123962"/>
                      <a:pt x="486075" y="107690"/>
                    </a:cubicBezTo>
                    <a:cubicBezTo>
                      <a:pt x="511475" y="91418"/>
                      <a:pt x="547194" y="72368"/>
                      <a:pt x="569419" y="69590"/>
                    </a:cubicBezTo>
                    <a:cubicBezTo>
                      <a:pt x="591644" y="66812"/>
                      <a:pt x="613075" y="81496"/>
                      <a:pt x="619425" y="91021"/>
                    </a:cubicBezTo>
                    <a:cubicBezTo>
                      <a:pt x="625775" y="100546"/>
                      <a:pt x="619029" y="114438"/>
                      <a:pt x="607520" y="126741"/>
                    </a:cubicBezTo>
                    <a:cubicBezTo>
                      <a:pt x="596011" y="139044"/>
                      <a:pt x="567435" y="152537"/>
                      <a:pt x="550369" y="164840"/>
                    </a:cubicBezTo>
                    <a:cubicBezTo>
                      <a:pt x="533303" y="177143"/>
                      <a:pt x="515841" y="189447"/>
                      <a:pt x="505125" y="200559"/>
                    </a:cubicBezTo>
                    <a:cubicBezTo>
                      <a:pt x="494409" y="211671"/>
                      <a:pt x="501553" y="220799"/>
                      <a:pt x="486075" y="231515"/>
                    </a:cubicBezTo>
                    <a:cubicBezTo>
                      <a:pt x="470597" y="242231"/>
                      <a:pt x="437260" y="256519"/>
                      <a:pt x="412257" y="264853"/>
                    </a:cubicBezTo>
                    <a:cubicBezTo>
                      <a:pt x="387254" y="273187"/>
                      <a:pt x="343201" y="273980"/>
                      <a:pt x="336057" y="281521"/>
                    </a:cubicBezTo>
                    <a:cubicBezTo>
                      <a:pt x="328913" y="289061"/>
                      <a:pt x="364632" y="293824"/>
                      <a:pt x="369394" y="310096"/>
                    </a:cubicBezTo>
                    <a:cubicBezTo>
                      <a:pt x="374156" y="326368"/>
                      <a:pt x="368601" y="362484"/>
                      <a:pt x="364632" y="379153"/>
                    </a:cubicBezTo>
                    <a:cubicBezTo>
                      <a:pt x="360663" y="395822"/>
                      <a:pt x="348360" y="393044"/>
                      <a:pt x="345582" y="410109"/>
                    </a:cubicBezTo>
                    <a:cubicBezTo>
                      <a:pt x="342804" y="427174"/>
                      <a:pt x="355900" y="458924"/>
                      <a:pt x="347963" y="481546"/>
                    </a:cubicBezTo>
                    <a:cubicBezTo>
                      <a:pt x="340026" y="504168"/>
                      <a:pt x="316610" y="523615"/>
                      <a:pt x="297957" y="545840"/>
                    </a:cubicBezTo>
                    <a:cubicBezTo>
                      <a:pt x="279304" y="568065"/>
                      <a:pt x="251919" y="600212"/>
                      <a:pt x="236044" y="614896"/>
                    </a:cubicBezTo>
                    <a:cubicBezTo>
                      <a:pt x="220169" y="629580"/>
                      <a:pt x="213423" y="620055"/>
                      <a:pt x="202707" y="633946"/>
                    </a:cubicBezTo>
                    <a:cubicBezTo>
                      <a:pt x="191991" y="647837"/>
                      <a:pt x="180084" y="678793"/>
                      <a:pt x="171750" y="698240"/>
                    </a:cubicBezTo>
                    <a:cubicBezTo>
                      <a:pt x="163416" y="717687"/>
                      <a:pt x="162622" y="740706"/>
                      <a:pt x="152700" y="750628"/>
                    </a:cubicBezTo>
                    <a:cubicBezTo>
                      <a:pt x="142778" y="760550"/>
                      <a:pt x="122141" y="767296"/>
                      <a:pt x="112219" y="757771"/>
                    </a:cubicBezTo>
                    <a:cubicBezTo>
                      <a:pt x="102297" y="748246"/>
                      <a:pt x="92772" y="718481"/>
                      <a:pt x="93169" y="693478"/>
                    </a:cubicBezTo>
                    <a:cubicBezTo>
                      <a:pt x="93566" y="668475"/>
                      <a:pt x="95947" y="639106"/>
                      <a:pt x="114600" y="607753"/>
                    </a:cubicBezTo>
                    <a:cubicBezTo>
                      <a:pt x="133253" y="576400"/>
                      <a:pt x="182466" y="528775"/>
                      <a:pt x="205088" y="505359"/>
                    </a:cubicBezTo>
                    <a:cubicBezTo>
                      <a:pt x="227710" y="481943"/>
                      <a:pt x="242395" y="481546"/>
                      <a:pt x="250332" y="467259"/>
                    </a:cubicBezTo>
                    <a:cubicBezTo>
                      <a:pt x="258269" y="452972"/>
                      <a:pt x="247950" y="432334"/>
                      <a:pt x="252713" y="419634"/>
                    </a:cubicBezTo>
                    <a:cubicBezTo>
                      <a:pt x="257476" y="406934"/>
                      <a:pt x="277320" y="403362"/>
                      <a:pt x="278907" y="391059"/>
                    </a:cubicBezTo>
                    <a:cubicBezTo>
                      <a:pt x="280494" y="378756"/>
                      <a:pt x="269382" y="349387"/>
                      <a:pt x="262238" y="345815"/>
                    </a:cubicBezTo>
                    <a:cubicBezTo>
                      <a:pt x="255094" y="342243"/>
                      <a:pt x="247950" y="351769"/>
                      <a:pt x="236044" y="369628"/>
                    </a:cubicBezTo>
                    <a:cubicBezTo>
                      <a:pt x="224138" y="387487"/>
                      <a:pt x="207866" y="427968"/>
                      <a:pt x="190800" y="452971"/>
                    </a:cubicBezTo>
                    <a:cubicBezTo>
                      <a:pt x="173734" y="477974"/>
                      <a:pt x="148334" y="496627"/>
                      <a:pt x="133650" y="519646"/>
                    </a:cubicBezTo>
                    <a:cubicBezTo>
                      <a:pt x="118966" y="542665"/>
                      <a:pt x="112219" y="569256"/>
                      <a:pt x="102694" y="591084"/>
                    </a:cubicBezTo>
                    <a:cubicBezTo>
                      <a:pt x="93169" y="612912"/>
                      <a:pt x="82850" y="633153"/>
                      <a:pt x="76500" y="650615"/>
                    </a:cubicBezTo>
                    <a:cubicBezTo>
                      <a:pt x="70150" y="668077"/>
                      <a:pt x="72532" y="686731"/>
                      <a:pt x="64594" y="695859"/>
                    </a:cubicBezTo>
                    <a:cubicBezTo>
                      <a:pt x="56656" y="704987"/>
                      <a:pt x="16969" y="695462"/>
                      <a:pt x="7444" y="676809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81" name="任意多边形 1580"/>
              <p:cNvSpPr>
                <a:spLocks noChangeAspect="1"/>
              </p:cNvSpPr>
              <p:nvPr/>
            </p:nvSpPr>
            <p:spPr>
              <a:xfrm>
                <a:off x="6447405" y="1580253"/>
                <a:ext cx="310930" cy="252000"/>
              </a:xfrm>
              <a:custGeom>
                <a:avLst/>
                <a:gdLst>
                  <a:gd name="connsiteX0" fmla="*/ 71552 w 497884"/>
                  <a:gd name="connsiteY0" fmla="*/ 9088 h 403988"/>
                  <a:gd name="connsiteX1" fmla="*/ 126321 w 497884"/>
                  <a:gd name="connsiteY1" fmla="*/ 1944 h 403988"/>
                  <a:gd name="connsiteX2" fmla="*/ 159658 w 497884"/>
                  <a:gd name="connsiteY2" fmla="*/ 23375 h 403988"/>
                  <a:gd name="connsiteX3" fmla="*/ 207283 w 497884"/>
                  <a:gd name="connsiteY3" fmla="*/ 42425 h 403988"/>
                  <a:gd name="connsiteX4" fmla="*/ 245383 w 497884"/>
                  <a:gd name="connsiteY4" fmla="*/ 66238 h 403988"/>
                  <a:gd name="connsiteX5" fmla="*/ 293008 w 497884"/>
                  <a:gd name="connsiteY5" fmla="*/ 82906 h 403988"/>
                  <a:gd name="connsiteX6" fmla="*/ 326346 w 497884"/>
                  <a:gd name="connsiteY6" fmla="*/ 142438 h 403988"/>
                  <a:gd name="connsiteX7" fmla="*/ 328727 w 497884"/>
                  <a:gd name="connsiteY7" fmla="*/ 175775 h 403988"/>
                  <a:gd name="connsiteX8" fmla="*/ 366827 w 497884"/>
                  <a:gd name="connsiteY8" fmla="*/ 156725 h 403988"/>
                  <a:gd name="connsiteX9" fmla="*/ 404927 w 497884"/>
                  <a:gd name="connsiteY9" fmla="*/ 161488 h 403988"/>
                  <a:gd name="connsiteX10" fmla="*/ 423977 w 497884"/>
                  <a:gd name="connsiteY10" fmla="*/ 178156 h 403988"/>
                  <a:gd name="connsiteX11" fmla="*/ 466840 w 497884"/>
                  <a:gd name="connsiteY11" fmla="*/ 185300 h 403988"/>
                  <a:gd name="connsiteX12" fmla="*/ 497796 w 497884"/>
                  <a:gd name="connsiteY12" fmla="*/ 237688 h 403988"/>
                  <a:gd name="connsiteX13" fmla="*/ 457315 w 497884"/>
                  <a:gd name="connsiteY13" fmla="*/ 261500 h 403988"/>
                  <a:gd name="connsiteX14" fmla="*/ 402546 w 497884"/>
                  <a:gd name="connsiteY14" fmla="*/ 259119 h 403988"/>
                  <a:gd name="connsiteX15" fmla="*/ 362065 w 497884"/>
                  <a:gd name="connsiteY15" fmla="*/ 228163 h 403988"/>
                  <a:gd name="connsiteX16" fmla="*/ 357302 w 497884"/>
                  <a:gd name="connsiteY16" fmla="*/ 249594 h 403988"/>
                  <a:gd name="connsiteX17" fmla="*/ 383496 w 497884"/>
                  <a:gd name="connsiteY17" fmla="*/ 275788 h 403988"/>
                  <a:gd name="connsiteX18" fmla="*/ 378733 w 497884"/>
                  <a:gd name="connsiteY18" fmla="*/ 301981 h 403988"/>
                  <a:gd name="connsiteX19" fmla="*/ 404927 w 497884"/>
                  <a:gd name="connsiteY19" fmla="*/ 359131 h 403988"/>
                  <a:gd name="connsiteX20" fmla="*/ 383496 w 497884"/>
                  <a:gd name="connsiteY20" fmla="*/ 401994 h 403988"/>
                  <a:gd name="connsiteX21" fmla="*/ 321583 w 497884"/>
                  <a:gd name="connsiteY21" fmla="*/ 390088 h 403988"/>
                  <a:gd name="connsiteX22" fmla="*/ 314440 w 497884"/>
                  <a:gd name="connsiteY22" fmla="*/ 330556 h 403988"/>
                  <a:gd name="connsiteX23" fmla="*/ 293008 w 497884"/>
                  <a:gd name="connsiteY23" fmla="*/ 249594 h 403988"/>
                  <a:gd name="connsiteX24" fmla="*/ 259671 w 497884"/>
                  <a:gd name="connsiteY24" fmla="*/ 259119 h 403988"/>
                  <a:gd name="connsiteX25" fmla="*/ 226333 w 497884"/>
                  <a:gd name="connsiteY25" fmla="*/ 251975 h 403988"/>
                  <a:gd name="connsiteX26" fmla="*/ 200140 w 497884"/>
                  <a:gd name="connsiteY26" fmla="*/ 259119 h 403988"/>
                  <a:gd name="connsiteX27" fmla="*/ 171565 w 497884"/>
                  <a:gd name="connsiteY27" fmla="*/ 256738 h 403988"/>
                  <a:gd name="connsiteX28" fmla="*/ 147752 w 497884"/>
                  <a:gd name="connsiteY28" fmla="*/ 259119 h 403988"/>
                  <a:gd name="connsiteX29" fmla="*/ 100127 w 497884"/>
                  <a:gd name="connsiteY29" fmla="*/ 221019 h 403988"/>
                  <a:gd name="connsiteX30" fmla="*/ 62027 w 497884"/>
                  <a:gd name="connsiteY30" fmla="*/ 240069 h 403988"/>
                  <a:gd name="connsiteX31" fmla="*/ 23927 w 497884"/>
                  <a:gd name="connsiteY31" fmla="*/ 201969 h 403988"/>
                  <a:gd name="connsiteX32" fmla="*/ 115 w 497884"/>
                  <a:gd name="connsiteY32" fmla="*/ 144819 h 403988"/>
                  <a:gd name="connsiteX33" fmla="*/ 33452 w 497884"/>
                  <a:gd name="connsiteY33" fmla="*/ 104338 h 403988"/>
                  <a:gd name="connsiteX34" fmla="*/ 92983 w 497884"/>
                  <a:gd name="connsiteY34" fmla="*/ 125769 h 403988"/>
                  <a:gd name="connsiteX35" fmla="*/ 147752 w 497884"/>
                  <a:gd name="connsiteY35" fmla="*/ 159106 h 403988"/>
                  <a:gd name="connsiteX36" fmla="*/ 183471 w 497884"/>
                  <a:gd name="connsiteY36" fmla="*/ 161488 h 403988"/>
                  <a:gd name="connsiteX37" fmla="*/ 209665 w 497884"/>
                  <a:gd name="connsiteY37" fmla="*/ 175775 h 403988"/>
                  <a:gd name="connsiteX38" fmla="*/ 254908 w 497884"/>
                  <a:gd name="connsiteY38" fmla="*/ 154344 h 403988"/>
                  <a:gd name="connsiteX39" fmla="*/ 221571 w 497884"/>
                  <a:gd name="connsiteY39" fmla="*/ 135294 h 403988"/>
                  <a:gd name="connsiteX40" fmla="*/ 190615 w 497884"/>
                  <a:gd name="connsiteY40" fmla="*/ 132913 h 403988"/>
                  <a:gd name="connsiteX41" fmla="*/ 152515 w 497884"/>
                  <a:gd name="connsiteY41" fmla="*/ 99575 h 403988"/>
                  <a:gd name="connsiteX42" fmla="*/ 126321 w 497884"/>
                  <a:gd name="connsiteY42" fmla="*/ 85288 h 403988"/>
                  <a:gd name="connsiteX43" fmla="*/ 71552 w 497884"/>
                  <a:gd name="connsiteY43" fmla="*/ 90050 h 403988"/>
                  <a:gd name="connsiteX44" fmla="*/ 23927 w 497884"/>
                  <a:gd name="connsiteY44" fmla="*/ 73381 h 403988"/>
                  <a:gd name="connsiteX45" fmla="*/ 71552 w 497884"/>
                  <a:gd name="connsiteY45" fmla="*/ 9088 h 403988"/>
                  <a:gd name="connsiteX0" fmla="*/ 71552 w 497884"/>
                  <a:gd name="connsiteY0" fmla="*/ 9088 h 403988"/>
                  <a:gd name="connsiteX1" fmla="*/ 126321 w 497884"/>
                  <a:gd name="connsiteY1" fmla="*/ 1944 h 403988"/>
                  <a:gd name="connsiteX2" fmla="*/ 159658 w 497884"/>
                  <a:gd name="connsiteY2" fmla="*/ 23375 h 403988"/>
                  <a:gd name="connsiteX3" fmla="*/ 207283 w 497884"/>
                  <a:gd name="connsiteY3" fmla="*/ 42425 h 403988"/>
                  <a:gd name="connsiteX4" fmla="*/ 245383 w 497884"/>
                  <a:gd name="connsiteY4" fmla="*/ 66238 h 403988"/>
                  <a:gd name="connsiteX5" fmla="*/ 293008 w 497884"/>
                  <a:gd name="connsiteY5" fmla="*/ 82906 h 403988"/>
                  <a:gd name="connsiteX6" fmla="*/ 326346 w 497884"/>
                  <a:gd name="connsiteY6" fmla="*/ 142438 h 403988"/>
                  <a:gd name="connsiteX7" fmla="*/ 328727 w 497884"/>
                  <a:gd name="connsiteY7" fmla="*/ 175775 h 403988"/>
                  <a:gd name="connsiteX8" fmla="*/ 366827 w 497884"/>
                  <a:gd name="connsiteY8" fmla="*/ 156725 h 403988"/>
                  <a:gd name="connsiteX9" fmla="*/ 404927 w 497884"/>
                  <a:gd name="connsiteY9" fmla="*/ 161488 h 403988"/>
                  <a:gd name="connsiteX10" fmla="*/ 423977 w 497884"/>
                  <a:gd name="connsiteY10" fmla="*/ 178156 h 403988"/>
                  <a:gd name="connsiteX11" fmla="*/ 466840 w 497884"/>
                  <a:gd name="connsiteY11" fmla="*/ 185300 h 403988"/>
                  <a:gd name="connsiteX12" fmla="*/ 497796 w 497884"/>
                  <a:gd name="connsiteY12" fmla="*/ 237688 h 403988"/>
                  <a:gd name="connsiteX13" fmla="*/ 457315 w 497884"/>
                  <a:gd name="connsiteY13" fmla="*/ 261500 h 403988"/>
                  <a:gd name="connsiteX14" fmla="*/ 402546 w 497884"/>
                  <a:gd name="connsiteY14" fmla="*/ 259119 h 403988"/>
                  <a:gd name="connsiteX15" fmla="*/ 362065 w 497884"/>
                  <a:gd name="connsiteY15" fmla="*/ 228163 h 403988"/>
                  <a:gd name="connsiteX16" fmla="*/ 357302 w 497884"/>
                  <a:gd name="connsiteY16" fmla="*/ 249594 h 403988"/>
                  <a:gd name="connsiteX17" fmla="*/ 383496 w 497884"/>
                  <a:gd name="connsiteY17" fmla="*/ 275788 h 403988"/>
                  <a:gd name="connsiteX18" fmla="*/ 378733 w 497884"/>
                  <a:gd name="connsiteY18" fmla="*/ 301981 h 403988"/>
                  <a:gd name="connsiteX19" fmla="*/ 404927 w 497884"/>
                  <a:gd name="connsiteY19" fmla="*/ 359131 h 403988"/>
                  <a:gd name="connsiteX20" fmla="*/ 383496 w 497884"/>
                  <a:gd name="connsiteY20" fmla="*/ 401994 h 403988"/>
                  <a:gd name="connsiteX21" fmla="*/ 321583 w 497884"/>
                  <a:gd name="connsiteY21" fmla="*/ 390088 h 403988"/>
                  <a:gd name="connsiteX22" fmla="*/ 314440 w 497884"/>
                  <a:gd name="connsiteY22" fmla="*/ 330556 h 403988"/>
                  <a:gd name="connsiteX23" fmla="*/ 293008 w 497884"/>
                  <a:gd name="connsiteY23" fmla="*/ 249594 h 403988"/>
                  <a:gd name="connsiteX24" fmla="*/ 259671 w 497884"/>
                  <a:gd name="connsiteY24" fmla="*/ 259119 h 403988"/>
                  <a:gd name="connsiteX25" fmla="*/ 226333 w 497884"/>
                  <a:gd name="connsiteY25" fmla="*/ 251975 h 403988"/>
                  <a:gd name="connsiteX26" fmla="*/ 200140 w 497884"/>
                  <a:gd name="connsiteY26" fmla="*/ 259119 h 403988"/>
                  <a:gd name="connsiteX27" fmla="*/ 171565 w 497884"/>
                  <a:gd name="connsiteY27" fmla="*/ 256738 h 403988"/>
                  <a:gd name="connsiteX28" fmla="*/ 147752 w 497884"/>
                  <a:gd name="connsiteY28" fmla="*/ 259119 h 403988"/>
                  <a:gd name="connsiteX29" fmla="*/ 100127 w 497884"/>
                  <a:gd name="connsiteY29" fmla="*/ 221019 h 403988"/>
                  <a:gd name="connsiteX30" fmla="*/ 62027 w 497884"/>
                  <a:gd name="connsiteY30" fmla="*/ 232926 h 403988"/>
                  <a:gd name="connsiteX31" fmla="*/ 23927 w 497884"/>
                  <a:gd name="connsiteY31" fmla="*/ 201969 h 403988"/>
                  <a:gd name="connsiteX32" fmla="*/ 115 w 497884"/>
                  <a:gd name="connsiteY32" fmla="*/ 144819 h 403988"/>
                  <a:gd name="connsiteX33" fmla="*/ 33452 w 497884"/>
                  <a:gd name="connsiteY33" fmla="*/ 104338 h 403988"/>
                  <a:gd name="connsiteX34" fmla="*/ 92983 w 497884"/>
                  <a:gd name="connsiteY34" fmla="*/ 125769 h 403988"/>
                  <a:gd name="connsiteX35" fmla="*/ 147752 w 497884"/>
                  <a:gd name="connsiteY35" fmla="*/ 159106 h 403988"/>
                  <a:gd name="connsiteX36" fmla="*/ 183471 w 497884"/>
                  <a:gd name="connsiteY36" fmla="*/ 161488 h 403988"/>
                  <a:gd name="connsiteX37" fmla="*/ 209665 w 497884"/>
                  <a:gd name="connsiteY37" fmla="*/ 175775 h 403988"/>
                  <a:gd name="connsiteX38" fmla="*/ 254908 w 497884"/>
                  <a:gd name="connsiteY38" fmla="*/ 154344 h 403988"/>
                  <a:gd name="connsiteX39" fmla="*/ 221571 w 497884"/>
                  <a:gd name="connsiteY39" fmla="*/ 135294 h 403988"/>
                  <a:gd name="connsiteX40" fmla="*/ 190615 w 497884"/>
                  <a:gd name="connsiteY40" fmla="*/ 132913 h 403988"/>
                  <a:gd name="connsiteX41" fmla="*/ 152515 w 497884"/>
                  <a:gd name="connsiteY41" fmla="*/ 99575 h 403988"/>
                  <a:gd name="connsiteX42" fmla="*/ 126321 w 497884"/>
                  <a:gd name="connsiteY42" fmla="*/ 85288 h 403988"/>
                  <a:gd name="connsiteX43" fmla="*/ 71552 w 497884"/>
                  <a:gd name="connsiteY43" fmla="*/ 90050 h 403988"/>
                  <a:gd name="connsiteX44" fmla="*/ 23927 w 497884"/>
                  <a:gd name="connsiteY44" fmla="*/ 73381 h 403988"/>
                  <a:gd name="connsiteX45" fmla="*/ 71552 w 497884"/>
                  <a:gd name="connsiteY45" fmla="*/ 9088 h 403988"/>
                  <a:gd name="connsiteX0" fmla="*/ 71506 w 497838"/>
                  <a:gd name="connsiteY0" fmla="*/ 9088 h 403988"/>
                  <a:gd name="connsiteX1" fmla="*/ 126275 w 497838"/>
                  <a:gd name="connsiteY1" fmla="*/ 1944 h 403988"/>
                  <a:gd name="connsiteX2" fmla="*/ 159612 w 497838"/>
                  <a:gd name="connsiteY2" fmla="*/ 23375 h 403988"/>
                  <a:gd name="connsiteX3" fmla="*/ 207237 w 497838"/>
                  <a:gd name="connsiteY3" fmla="*/ 42425 h 403988"/>
                  <a:gd name="connsiteX4" fmla="*/ 245337 w 497838"/>
                  <a:gd name="connsiteY4" fmla="*/ 66238 h 403988"/>
                  <a:gd name="connsiteX5" fmla="*/ 292962 w 497838"/>
                  <a:gd name="connsiteY5" fmla="*/ 82906 h 403988"/>
                  <a:gd name="connsiteX6" fmla="*/ 326300 w 497838"/>
                  <a:gd name="connsiteY6" fmla="*/ 142438 h 403988"/>
                  <a:gd name="connsiteX7" fmla="*/ 328681 w 497838"/>
                  <a:gd name="connsiteY7" fmla="*/ 175775 h 403988"/>
                  <a:gd name="connsiteX8" fmla="*/ 366781 w 497838"/>
                  <a:gd name="connsiteY8" fmla="*/ 156725 h 403988"/>
                  <a:gd name="connsiteX9" fmla="*/ 404881 w 497838"/>
                  <a:gd name="connsiteY9" fmla="*/ 161488 h 403988"/>
                  <a:gd name="connsiteX10" fmla="*/ 423931 w 497838"/>
                  <a:gd name="connsiteY10" fmla="*/ 178156 h 403988"/>
                  <a:gd name="connsiteX11" fmla="*/ 466794 w 497838"/>
                  <a:gd name="connsiteY11" fmla="*/ 185300 h 403988"/>
                  <a:gd name="connsiteX12" fmla="*/ 497750 w 497838"/>
                  <a:gd name="connsiteY12" fmla="*/ 237688 h 403988"/>
                  <a:gd name="connsiteX13" fmla="*/ 457269 w 497838"/>
                  <a:gd name="connsiteY13" fmla="*/ 261500 h 403988"/>
                  <a:gd name="connsiteX14" fmla="*/ 402500 w 497838"/>
                  <a:gd name="connsiteY14" fmla="*/ 259119 h 403988"/>
                  <a:gd name="connsiteX15" fmla="*/ 362019 w 497838"/>
                  <a:gd name="connsiteY15" fmla="*/ 228163 h 403988"/>
                  <a:gd name="connsiteX16" fmla="*/ 357256 w 497838"/>
                  <a:gd name="connsiteY16" fmla="*/ 249594 h 403988"/>
                  <a:gd name="connsiteX17" fmla="*/ 383450 w 497838"/>
                  <a:gd name="connsiteY17" fmla="*/ 275788 h 403988"/>
                  <a:gd name="connsiteX18" fmla="*/ 378687 w 497838"/>
                  <a:gd name="connsiteY18" fmla="*/ 301981 h 403988"/>
                  <a:gd name="connsiteX19" fmla="*/ 404881 w 497838"/>
                  <a:gd name="connsiteY19" fmla="*/ 359131 h 403988"/>
                  <a:gd name="connsiteX20" fmla="*/ 383450 w 497838"/>
                  <a:gd name="connsiteY20" fmla="*/ 401994 h 403988"/>
                  <a:gd name="connsiteX21" fmla="*/ 321537 w 497838"/>
                  <a:gd name="connsiteY21" fmla="*/ 390088 h 403988"/>
                  <a:gd name="connsiteX22" fmla="*/ 314394 w 497838"/>
                  <a:gd name="connsiteY22" fmla="*/ 330556 h 403988"/>
                  <a:gd name="connsiteX23" fmla="*/ 292962 w 497838"/>
                  <a:gd name="connsiteY23" fmla="*/ 249594 h 403988"/>
                  <a:gd name="connsiteX24" fmla="*/ 259625 w 497838"/>
                  <a:gd name="connsiteY24" fmla="*/ 259119 h 403988"/>
                  <a:gd name="connsiteX25" fmla="*/ 226287 w 497838"/>
                  <a:gd name="connsiteY25" fmla="*/ 251975 h 403988"/>
                  <a:gd name="connsiteX26" fmla="*/ 200094 w 497838"/>
                  <a:gd name="connsiteY26" fmla="*/ 259119 h 403988"/>
                  <a:gd name="connsiteX27" fmla="*/ 171519 w 497838"/>
                  <a:gd name="connsiteY27" fmla="*/ 256738 h 403988"/>
                  <a:gd name="connsiteX28" fmla="*/ 147706 w 497838"/>
                  <a:gd name="connsiteY28" fmla="*/ 259119 h 403988"/>
                  <a:gd name="connsiteX29" fmla="*/ 100081 w 497838"/>
                  <a:gd name="connsiteY29" fmla="*/ 221019 h 403988"/>
                  <a:gd name="connsiteX30" fmla="*/ 61981 w 497838"/>
                  <a:gd name="connsiteY30" fmla="*/ 232926 h 403988"/>
                  <a:gd name="connsiteX31" fmla="*/ 23881 w 497838"/>
                  <a:gd name="connsiteY31" fmla="*/ 201969 h 403988"/>
                  <a:gd name="connsiteX32" fmla="*/ 69 w 497838"/>
                  <a:gd name="connsiteY32" fmla="*/ 144819 h 403988"/>
                  <a:gd name="connsiteX33" fmla="*/ 31025 w 497838"/>
                  <a:gd name="connsiteY33" fmla="*/ 111482 h 403988"/>
                  <a:gd name="connsiteX34" fmla="*/ 92937 w 497838"/>
                  <a:gd name="connsiteY34" fmla="*/ 125769 h 403988"/>
                  <a:gd name="connsiteX35" fmla="*/ 147706 w 497838"/>
                  <a:gd name="connsiteY35" fmla="*/ 159106 h 403988"/>
                  <a:gd name="connsiteX36" fmla="*/ 183425 w 497838"/>
                  <a:gd name="connsiteY36" fmla="*/ 161488 h 403988"/>
                  <a:gd name="connsiteX37" fmla="*/ 209619 w 497838"/>
                  <a:gd name="connsiteY37" fmla="*/ 175775 h 403988"/>
                  <a:gd name="connsiteX38" fmla="*/ 254862 w 497838"/>
                  <a:gd name="connsiteY38" fmla="*/ 154344 h 403988"/>
                  <a:gd name="connsiteX39" fmla="*/ 221525 w 497838"/>
                  <a:gd name="connsiteY39" fmla="*/ 135294 h 403988"/>
                  <a:gd name="connsiteX40" fmla="*/ 190569 w 497838"/>
                  <a:gd name="connsiteY40" fmla="*/ 132913 h 403988"/>
                  <a:gd name="connsiteX41" fmla="*/ 152469 w 497838"/>
                  <a:gd name="connsiteY41" fmla="*/ 99575 h 403988"/>
                  <a:gd name="connsiteX42" fmla="*/ 126275 w 497838"/>
                  <a:gd name="connsiteY42" fmla="*/ 85288 h 403988"/>
                  <a:gd name="connsiteX43" fmla="*/ 71506 w 497838"/>
                  <a:gd name="connsiteY43" fmla="*/ 90050 h 403988"/>
                  <a:gd name="connsiteX44" fmla="*/ 23881 w 497838"/>
                  <a:gd name="connsiteY44" fmla="*/ 73381 h 403988"/>
                  <a:gd name="connsiteX45" fmla="*/ 71506 w 497838"/>
                  <a:gd name="connsiteY45" fmla="*/ 9088 h 403988"/>
                  <a:gd name="connsiteX0" fmla="*/ 71506 w 497838"/>
                  <a:gd name="connsiteY0" fmla="*/ 9088 h 403988"/>
                  <a:gd name="connsiteX1" fmla="*/ 126275 w 497838"/>
                  <a:gd name="connsiteY1" fmla="*/ 1944 h 403988"/>
                  <a:gd name="connsiteX2" fmla="*/ 159612 w 497838"/>
                  <a:gd name="connsiteY2" fmla="*/ 23375 h 403988"/>
                  <a:gd name="connsiteX3" fmla="*/ 207237 w 497838"/>
                  <a:gd name="connsiteY3" fmla="*/ 42425 h 403988"/>
                  <a:gd name="connsiteX4" fmla="*/ 245337 w 497838"/>
                  <a:gd name="connsiteY4" fmla="*/ 66238 h 403988"/>
                  <a:gd name="connsiteX5" fmla="*/ 292962 w 497838"/>
                  <a:gd name="connsiteY5" fmla="*/ 82906 h 403988"/>
                  <a:gd name="connsiteX6" fmla="*/ 326300 w 497838"/>
                  <a:gd name="connsiteY6" fmla="*/ 142438 h 403988"/>
                  <a:gd name="connsiteX7" fmla="*/ 328681 w 497838"/>
                  <a:gd name="connsiteY7" fmla="*/ 175775 h 403988"/>
                  <a:gd name="connsiteX8" fmla="*/ 366781 w 497838"/>
                  <a:gd name="connsiteY8" fmla="*/ 156725 h 403988"/>
                  <a:gd name="connsiteX9" fmla="*/ 404881 w 497838"/>
                  <a:gd name="connsiteY9" fmla="*/ 161488 h 403988"/>
                  <a:gd name="connsiteX10" fmla="*/ 423931 w 497838"/>
                  <a:gd name="connsiteY10" fmla="*/ 178156 h 403988"/>
                  <a:gd name="connsiteX11" fmla="*/ 466794 w 497838"/>
                  <a:gd name="connsiteY11" fmla="*/ 185300 h 403988"/>
                  <a:gd name="connsiteX12" fmla="*/ 497750 w 497838"/>
                  <a:gd name="connsiteY12" fmla="*/ 237688 h 403988"/>
                  <a:gd name="connsiteX13" fmla="*/ 457269 w 497838"/>
                  <a:gd name="connsiteY13" fmla="*/ 261500 h 403988"/>
                  <a:gd name="connsiteX14" fmla="*/ 402500 w 497838"/>
                  <a:gd name="connsiteY14" fmla="*/ 259119 h 403988"/>
                  <a:gd name="connsiteX15" fmla="*/ 362019 w 497838"/>
                  <a:gd name="connsiteY15" fmla="*/ 228163 h 403988"/>
                  <a:gd name="connsiteX16" fmla="*/ 357256 w 497838"/>
                  <a:gd name="connsiteY16" fmla="*/ 249594 h 403988"/>
                  <a:gd name="connsiteX17" fmla="*/ 383450 w 497838"/>
                  <a:gd name="connsiteY17" fmla="*/ 275788 h 403988"/>
                  <a:gd name="connsiteX18" fmla="*/ 378687 w 497838"/>
                  <a:gd name="connsiteY18" fmla="*/ 301981 h 403988"/>
                  <a:gd name="connsiteX19" fmla="*/ 404881 w 497838"/>
                  <a:gd name="connsiteY19" fmla="*/ 359131 h 403988"/>
                  <a:gd name="connsiteX20" fmla="*/ 383450 w 497838"/>
                  <a:gd name="connsiteY20" fmla="*/ 401994 h 403988"/>
                  <a:gd name="connsiteX21" fmla="*/ 321537 w 497838"/>
                  <a:gd name="connsiteY21" fmla="*/ 390088 h 403988"/>
                  <a:gd name="connsiteX22" fmla="*/ 314394 w 497838"/>
                  <a:gd name="connsiteY22" fmla="*/ 330556 h 403988"/>
                  <a:gd name="connsiteX23" fmla="*/ 292962 w 497838"/>
                  <a:gd name="connsiteY23" fmla="*/ 249594 h 403988"/>
                  <a:gd name="connsiteX24" fmla="*/ 259625 w 497838"/>
                  <a:gd name="connsiteY24" fmla="*/ 259119 h 403988"/>
                  <a:gd name="connsiteX25" fmla="*/ 226287 w 497838"/>
                  <a:gd name="connsiteY25" fmla="*/ 251975 h 403988"/>
                  <a:gd name="connsiteX26" fmla="*/ 200094 w 497838"/>
                  <a:gd name="connsiteY26" fmla="*/ 259119 h 403988"/>
                  <a:gd name="connsiteX27" fmla="*/ 171519 w 497838"/>
                  <a:gd name="connsiteY27" fmla="*/ 256738 h 403988"/>
                  <a:gd name="connsiteX28" fmla="*/ 147706 w 497838"/>
                  <a:gd name="connsiteY28" fmla="*/ 259119 h 403988"/>
                  <a:gd name="connsiteX29" fmla="*/ 100081 w 497838"/>
                  <a:gd name="connsiteY29" fmla="*/ 221019 h 403988"/>
                  <a:gd name="connsiteX30" fmla="*/ 61981 w 497838"/>
                  <a:gd name="connsiteY30" fmla="*/ 232926 h 403988"/>
                  <a:gd name="connsiteX31" fmla="*/ 23881 w 497838"/>
                  <a:gd name="connsiteY31" fmla="*/ 201969 h 403988"/>
                  <a:gd name="connsiteX32" fmla="*/ 69 w 497838"/>
                  <a:gd name="connsiteY32" fmla="*/ 144819 h 403988"/>
                  <a:gd name="connsiteX33" fmla="*/ 31025 w 497838"/>
                  <a:gd name="connsiteY33" fmla="*/ 111482 h 403988"/>
                  <a:gd name="connsiteX34" fmla="*/ 92937 w 497838"/>
                  <a:gd name="connsiteY34" fmla="*/ 132913 h 403988"/>
                  <a:gd name="connsiteX35" fmla="*/ 147706 w 497838"/>
                  <a:gd name="connsiteY35" fmla="*/ 159106 h 403988"/>
                  <a:gd name="connsiteX36" fmla="*/ 183425 w 497838"/>
                  <a:gd name="connsiteY36" fmla="*/ 161488 h 403988"/>
                  <a:gd name="connsiteX37" fmla="*/ 209619 w 497838"/>
                  <a:gd name="connsiteY37" fmla="*/ 175775 h 403988"/>
                  <a:gd name="connsiteX38" fmla="*/ 254862 w 497838"/>
                  <a:gd name="connsiteY38" fmla="*/ 154344 h 403988"/>
                  <a:gd name="connsiteX39" fmla="*/ 221525 w 497838"/>
                  <a:gd name="connsiteY39" fmla="*/ 135294 h 403988"/>
                  <a:gd name="connsiteX40" fmla="*/ 190569 w 497838"/>
                  <a:gd name="connsiteY40" fmla="*/ 132913 h 403988"/>
                  <a:gd name="connsiteX41" fmla="*/ 152469 w 497838"/>
                  <a:gd name="connsiteY41" fmla="*/ 99575 h 403988"/>
                  <a:gd name="connsiteX42" fmla="*/ 126275 w 497838"/>
                  <a:gd name="connsiteY42" fmla="*/ 85288 h 403988"/>
                  <a:gd name="connsiteX43" fmla="*/ 71506 w 497838"/>
                  <a:gd name="connsiteY43" fmla="*/ 90050 h 403988"/>
                  <a:gd name="connsiteX44" fmla="*/ 23881 w 497838"/>
                  <a:gd name="connsiteY44" fmla="*/ 73381 h 403988"/>
                  <a:gd name="connsiteX45" fmla="*/ 71506 w 497838"/>
                  <a:gd name="connsiteY45" fmla="*/ 9088 h 403988"/>
                  <a:gd name="connsiteX0" fmla="*/ 71506 w 497838"/>
                  <a:gd name="connsiteY0" fmla="*/ 9088 h 403988"/>
                  <a:gd name="connsiteX1" fmla="*/ 126275 w 497838"/>
                  <a:gd name="connsiteY1" fmla="*/ 1944 h 403988"/>
                  <a:gd name="connsiteX2" fmla="*/ 159612 w 497838"/>
                  <a:gd name="connsiteY2" fmla="*/ 23375 h 403988"/>
                  <a:gd name="connsiteX3" fmla="*/ 207237 w 497838"/>
                  <a:gd name="connsiteY3" fmla="*/ 42425 h 403988"/>
                  <a:gd name="connsiteX4" fmla="*/ 245337 w 497838"/>
                  <a:gd name="connsiteY4" fmla="*/ 66238 h 403988"/>
                  <a:gd name="connsiteX5" fmla="*/ 292962 w 497838"/>
                  <a:gd name="connsiteY5" fmla="*/ 82906 h 403988"/>
                  <a:gd name="connsiteX6" fmla="*/ 326300 w 497838"/>
                  <a:gd name="connsiteY6" fmla="*/ 142438 h 403988"/>
                  <a:gd name="connsiteX7" fmla="*/ 328681 w 497838"/>
                  <a:gd name="connsiteY7" fmla="*/ 175775 h 403988"/>
                  <a:gd name="connsiteX8" fmla="*/ 366781 w 497838"/>
                  <a:gd name="connsiteY8" fmla="*/ 156725 h 403988"/>
                  <a:gd name="connsiteX9" fmla="*/ 404881 w 497838"/>
                  <a:gd name="connsiteY9" fmla="*/ 161488 h 403988"/>
                  <a:gd name="connsiteX10" fmla="*/ 423931 w 497838"/>
                  <a:gd name="connsiteY10" fmla="*/ 178156 h 403988"/>
                  <a:gd name="connsiteX11" fmla="*/ 466794 w 497838"/>
                  <a:gd name="connsiteY11" fmla="*/ 185300 h 403988"/>
                  <a:gd name="connsiteX12" fmla="*/ 497750 w 497838"/>
                  <a:gd name="connsiteY12" fmla="*/ 237688 h 403988"/>
                  <a:gd name="connsiteX13" fmla="*/ 457269 w 497838"/>
                  <a:gd name="connsiteY13" fmla="*/ 261500 h 403988"/>
                  <a:gd name="connsiteX14" fmla="*/ 407262 w 497838"/>
                  <a:gd name="connsiteY14" fmla="*/ 247213 h 403988"/>
                  <a:gd name="connsiteX15" fmla="*/ 362019 w 497838"/>
                  <a:gd name="connsiteY15" fmla="*/ 228163 h 403988"/>
                  <a:gd name="connsiteX16" fmla="*/ 357256 w 497838"/>
                  <a:gd name="connsiteY16" fmla="*/ 249594 h 403988"/>
                  <a:gd name="connsiteX17" fmla="*/ 383450 w 497838"/>
                  <a:gd name="connsiteY17" fmla="*/ 275788 h 403988"/>
                  <a:gd name="connsiteX18" fmla="*/ 378687 w 497838"/>
                  <a:gd name="connsiteY18" fmla="*/ 301981 h 403988"/>
                  <a:gd name="connsiteX19" fmla="*/ 404881 w 497838"/>
                  <a:gd name="connsiteY19" fmla="*/ 359131 h 403988"/>
                  <a:gd name="connsiteX20" fmla="*/ 383450 w 497838"/>
                  <a:gd name="connsiteY20" fmla="*/ 401994 h 403988"/>
                  <a:gd name="connsiteX21" fmla="*/ 321537 w 497838"/>
                  <a:gd name="connsiteY21" fmla="*/ 390088 h 403988"/>
                  <a:gd name="connsiteX22" fmla="*/ 314394 w 497838"/>
                  <a:gd name="connsiteY22" fmla="*/ 330556 h 403988"/>
                  <a:gd name="connsiteX23" fmla="*/ 292962 w 497838"/>
                  <a:gd name="connsiteY23" fmla="*/ 249594 h 403988"/>
                  <a:gd name="connsiteX24" fmla="*/ 259625 w 497838"/>
                  <a:gd name="connsiteY24" fmla="*/ 259119 h 403988"/>
                  <a:gd name="connsiteX25" fmla="*/ 226287 w 497838"/>
                  <a:gd name="connsiteY25" fmla="*/ 251975 h 403988"/>
                  <a:gd name="connsiteX26" fmla="*/ 200094 w 497838"/>
                  <a:gd name="connsiteY26" fmla="*/ 259119 h 403988"/>
                  <a:gd name="connsiteX27" fmla="*/ 171519 w 497838"/>
                  <a:gd name="connsiteY27" fmla="*/ 256738 h 403988"/>
                  <a:gd name="connsiteX28" fmla="*/ 147706 w 497838"/>
                  <a:gd name="connsiteY28" fmla="*/ 259119 h 403988"/>
                  <a:gd name="connsiteX29" fmla="*/ 100081 w 497838"/>
                  <a:gd name="connsiteY29" fmla="*/ 221019 h 403988"/>
                  <a:gd name="connsiteX30" fmla="*/ 61981 w 497838"/>
                  <a:gd name="connsiteY30" fmla="*/ 232926 h 403988"/>
                  <a:gd name="connsiteX31" fmla="*/ 23881 w 497838"/>
                  <a:gd name="connsiteY31" fmla="*/ 201969 h 403988"/>
                  <a:gd name="connsiteX32" fmla="*/ 69 w 497838"/>
                  <a:gd name="connsiteY32" fmla="*/ 144819 h 403988"/>
                  <a:gd name="connsiteX33" fmla="*/ 31025 w 497838"/>
                  <a:gd name="connsiteY33" fmla="*/ 111482 h 403988"/>
                  <a:gd name="connsiteX34" fmla="*/ 92937 w 497838"/>
                  <a:gd name="connsiteY34" fmla="*/ 132913 h 403988"/>
                  <a:gd name="connsiteX35" fmla="*/ 147706 w 497838"/>
                  <a:gd name="connsiteY35" fmla="*/ 159106 h 403988"/>
                  <a:gd name="connsiteX36" fmla="*/ 183425 w 497838"/>
                  <a:gd name="connsiteY36" fmla="*/ 161488 h 403988"/>
                  <a:gd name="connsiteX37" fmla="*/ 209619 w 497838"/>
                  <a:gd name="connsiteY37" fmla="*/ 175775 h 403988"/>
                  <a:gd name="connsiteX38" fmla="*/ 254862 w 497838"/>
                  <a:gd name="connsiteY38" fmla="*/ 154344 h 403988"/>
                  <a:gd name="connsiteX39" fmla="*/ 221525 w 497838"/>
                  <a:gd name="connsiteY39" fmla="*/ 135294 h 403988"/>
                  <a:gd name="connsiteX40" fmla="*/ 190569 w 497838"/>
                  <a:gd name="connsiteY40" fmla="*/ 132913 h 403988"/>
                  <a:gd name="connsiteX41" fmla="*/ 152469 w 497838"/>
                  <a:gd name="connsiteY41" fmla="*/ 99575 h 403988"/>
                  <a:gd name="connsiteX42" fmla="*/ 126275 w 497838"/>
                  <a:gd name="connsiteY42" fmla="*/ 85288 h 403988"/>
                  <a:gd name="connsiteX43" fmla="*/ 71506 w 497838"/>
                  <a:gd name="connsiteY43" fmla="*/ 90050 h 403988"/>
                  <a:gd name="connsiteX44" fmla="*/ 23881 w 497838"/>
                  <a:gd name="connsiteY44" fmla="*/ 73381 h 403988"/>
                  <a:gd name="connsiteX45" fmla="*/ 71506 w 497838"/>
                  <a:gd name="connsiteY45" fmla="*/ 9088 h 403988"/>
                  <a:gd name="connsiteX0" fmla="*/ 71506 w 497838"/>
                  <a:gd name="connsiteY0" fmla="*/ 9088 h 403485"/>
                  <a:gd name="connsiteX1" fmla="*/ 126275 w 497838"/>
                  <a:gd name="connsiteY1" fmla="*/ 1944 h 403485"/>
                  <a:gd name="connsiteX2" fmla="*/ 159612 w 497838"/>
                  <a:gd name="connsiteY2" fmla="*/ 23375 h 403485"/>
                  <a:gd name="connsiteX3" fmla="*/ 207237 w 497838"/>
                  <a:gd name="connsiteY3" fmla="*/ 42425 h 403485"/>
                  <a:gd name="connsiteX4" fmla="*/ 245337 w 497838"/>
                  <a:gd name="connsiteY4" fmla="*/ 66238 h 403485"/>
                  <a:gd name="connsiteX5" fmla="*/ 292962 w 497838"/>
                  <a:gd name="connsiteY5" fmla="*/ 82906 h 403485"/>
                  <a:gd name="connsiteX6" fmla="*/ 326300 w 497838"/>
                  <a:gd name="connsiteY6" fmla="*/ 142438 h 403485"/>
                  <a:gd name="connsiteX7" fmla="*/ 328681 w 497838"/>
                  <a:gd name="connsiteY7" fmla="*/ 175775 h 403485"/>
                  <a:gd name="connsiteX8" fmla="*/ 366781 w 497838"/>
                  <a:gd name="connsiteY8" fmla="*/ 156725 h 403485"/>
                  <a:gd name="connsiteX9" fmla="*/ 404881 w 497838"/>
                  <a:gd name="connsiteY9" fmla="*/ 161488 h 403485"/>
                  <a:gd name="connsiteX10" fmla="*/ 423931 w 497838"/>
                  <a:gd name="connsiteY10" fmla="*/ 178156 h 403485"/>
                  <a:gd name="connsiteX11" fmla="*/ 466794 w 497838"/>
                  <a:gd name="connsiteY11" fmla="*/ 185300 h 403485"/>
                  <a:gd name="connsiteX12" fmla="*/ 497750 w 497838"/>
                  <a:gd name="connsiteY12" fmla="*/ 237688 h 403485"/>
                  <a:gd name="connsiteX13" fmla="*/ 457269 w 497838"/>
                  <a:gd name="connsiteY13" fmla="*/ 261500 h 403485"/>
                  <a:gd name="connsiteX14" fmla="*/ 407262 w 497838"/>
                  <a:gd name="connsiteY14" fmla="*/ 247213 h 403485"/>
                  <a:gd name="connsiteX15" fmla="*/ 362019 w 497838"/>
                  <a:gd name="connsiteY15" fmla="*/ 228163 h 403485"/>
                  <a:gd name="connsiteX16" fmla="*/ 357256 w 497838"/>
                  <a:gd name="connsiteY16" fmla="*/ 249594 h 403485"/>
                  <a:gd name="connsiteX17" fmla="*/ 383450 w 497838"/>
                  <a:gd name="connsiteY17" fmla="*/ 275788 h 403485"/>
                  <a:gd name="connsiteX18" fmla="*/ 378687 w 497838"/>
                  <a:gd name="connsiteY18" fmla="*/ 301981 h 403485"/>
                  <a:gd name="connsiteX19" fmla="*/ 404881 w 497838"/>
                  <a:gd name="connsiteY19" fmla="*/ 359131 h 403485"/>
                  <a:gd name="connsiteX20" fmla="*/ 383450 w 497838"/>
                  <a:gd name="connsiteY20" fmla="*/ 401994 h 403485"/>
                  <a:gd name="connsiteX21" fmla="*/ 326299 w 497838"/>
                  <a:gd name="connsiteY21" fmla="*/ 387707 h 403485"/>
                  <a:gd name="connsiteX22" fmla="*/ 314394 w 497838"/>
                  <a:gd name="connsiteY22" fmla="*/ 330556 h 403485"/>
                  <a:gd name="connsiteX23" fmla="*/ 292962 w 497838"/>
                  <a:gd name="connsiteY23" fmla="*/ 249594 h 403485"/>
                  <a:gd name="connsiteX24" fmla="*/ 259625 w 497838"/>
                  <a:gd name="connsiteY24" fmla="*/ 259119 h 403485"/>
                  <a:gd name="connsiteX25" fmla="*/ 226287 w 497838"/>
                  <a:gd name="connsiteY25" fmla="*/ 251975 h 403485"/>
                  <a:gd name="connsiteX26" fmla="*/ 200094 w 497838"/>
                  <a:gd name="connsiteY26" fmla="*/ 259119 h 403485"/>
                  <a:gd name="connsiteX27" fmla="*/ 171519 w 497838"/>
                  <a:gd name="connsiteY27" fmla="*/ 256738 h 403485"/>
                  <a:gd name="connsiteX28" fmla="*/ 147706 w 497838"/>
                  <a:gd name="connsiteY28" fmla="*/ 259119 h 403485"/>
                  <a:gd name="connsiteX29" fmla="*/ 100081 w 497838"/>
                  <a:gd name="connsiteY29" fmla="*/ 221019 h 403485"/>
                  <a:gd name="connsiteX30" fmla="*/ 61981 w 497838"/>
                  <a:gd name="connsiteY30" fmla="*/ 232926 h 403485"/>
                  <a:gd name="connsiteX31" fmla="*/ 23881 w 497838"/>
                  <a:gd name="connsiteY31" fmla="*/ 201969 h 403485"/>
                  <a:gd name="connsiteX32" fmla="*/ 69 w 497838"/>
                  <a:gd name="connsiteY32" fmla="*/ 144819 h 403485"/>
                  <a:gd name="connsiteX33" fmla="*/ 31025 w 497838"/>
                  <a:gd name="connsiteY33" fmla="*/ 111482 h 403485"/>
                  <a:gd name="connsiteX34" fmla="*/ 92937 w 497838"/>
                  <a:gd name="connsiteY34" fmla="*/ 132913 h 403485"/>
                  <a:gd name="connsiteX35" fmla="*/ 147706 w 497838"/>
                  <a:gd name="connsiteY35" fmla="*/ 159106 h 403485"/>
                  <a:gd name="connsiteX36" fmla="*/ 183425 w 497838"/>
                  <a:gd name="connsiteY36" fmla="*/ 161488 h 403485"/>
                  <a:gd name="connsiteX37" fmla="*/ 209619 w 497838"/>
                  <a:gd name="connsiteY37" fmla="*/ 175775 h 403485"/>
                  <a:gd name="connsiteX38" fmla="*/ 254862 w 497838"/>
                  <a:gd name="connsiteY38" fmla="*/ 154344 h 403485"/>
                  <a:gd name="connsiteX39" fmla="*/ 221525 w 497838"/>
                  <a:gd name="connsiteY39" fmla="*/ 135294 h 403485"/>
                  <a:gd name="connsiteX40" fmla="*/ 190569 w 497838"/>
                  <a:gd name="connsiteY40" fmla="*/ 132913 h 403485"/>
                  <a:gd name="connsiteX41" fmla="*/ 152469 w 497838"/>
                  <a:gd name="connsiteY41" fmla="*/ 99575 h 403485"/>
                  <a:gd name="connsiteX42" fmla="*/ 126275 w 497838"/>
                  <a:gd name="connsiteY42" fmla="*/ 85288 h 403485"/>
                  <a:gd name="connsiteX43" fmla="*/ 71506 w 497838"/>
                  <a:gd name="connsiteY43" fmla="*/ 90050 h 403485"/>
                  <a:gd name="connsiteX44" fmla="*/ 23881 w 497838"/>
                  <a:gd name="connsiteY44" fmla="*/ 73381 h 403485"/>
                  <a:gd name="connsiteX45" fmla="*/ 71506 w 497838"/>
                  <a:gd name="connsiteY45" fmla="*/ 9088 h 403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97838" h="403485">
                    <a:moveTo>
                      <a:pt x="71506" y="9088"/>
                    </a:moveTo>
                    <a:cubicBezTo>
                      <a:pt x="88572" y="-2818"/>
                      <a:pt x="111591" y="-437"/>
                      <a:pt x="126275" y="1944"/>
                    </a:cubicBezTo>
                    <a:cubicBezTo>
                      <a:pt x="140959" y="4325"/>
                      <a:pt x="146118" y="16628"/>
                      <a:pt x="159612" y="23375"/>
                    </a:cubicBezTo>
                    <a:cubicBezTo>
                      <a:pt x="173106" y="30122"/>
                      <a:pt x="192950" y="35281"/>
                      <a:pt x="207237" y="42425"/>
                    </a:cubicBezTo>
                    <a:cubicBezTo>
                      <a:pt x="221525" y="49569"/>
                      <a:pt x="231050" y="59491"/>
                      <a:pt x="245337" y="66238"/>
                    </a:cubicBezTo>
                    <a:cubicBezTo>
                      <a:pt x="259624" y="72985"/>
                      <a:pt x="279468" y="70206"/>
                      <a:pt x="292962" y="82906"/>
                    </a:cubicBezTo>
                    <a:cubicBezTo>
                      <a:pt x="306456" y="95606"/>
                      <a:pt x="320347" y="126960"/>
                      <a:pt x="326300" y="142438"/>
                    </a:cubicBezTo>
                    <a:cubicBezTo>
                      <a:pt x="332253" y="157916"/>
                      <a:pt x="321934" y="173394"/>
                      <a:pt x="328681" y="175775"/>
                    </a:cubicBezTo>
                    <a:cubicBezTo>
                      <a:pt x="335428" y="178156"/>
                      <a:pt x="354081" y="159106"/>
                      <a:pt x="366781" y="156725"/>
                    </a:cubicBezTo>
                    <a:cubicBezTo>
                      <a:pt x="379481" y="154344"/>
                      <a:pt x="395356" y="157916"/>
                      <a:pt x="404881" y="161488"/>
                    </a:cubicBezTo>
                    <a:cubicBezTo>
                      <a:pt x="414406" y="165060"/>
                      <a:pt x="413612" y="174187"/>
                      <a:pt x="423931" y="178156"/>
                    </a:cubicBezTo>
                    <a:cubicBezTo>
                      <a:pt x="434250" y="182125"/>
                      <a:pt x="454491" y="175378"/>
                      <a:pt x="466794" y="185300"/>
                    </a:cubicBezTo>
                    <a:cubicBezTo>
                      <a:pt x="479097" y="195222"/>
                      <a:pt x="499337" y="224988"/>
                      <a:pt x="497750" y="237688"/>
                    </a:cubicBezTo>
                    <a:cubicBezTo>
                      <a:pt x="496163" y="250388"/>
                      <a:pt x="472350" y="259913"/>
                      <a:pt x="457269" y="261500"/>
                    </a:cubicBezTo>
                    <a:cubicBezTo>
                      <a:pt x="442188" y="263087"/>
                      <a:pt x="423137" y="252769"/>
                      <a:pt x="407262" y="247213"/>
                    </a:cubicBezTo>
                    <a:cubicBezTo>
                      <a:pt x="391387" y="241657"/>
                      <a:pt x="370353" y="227766"/>
                      <a:pt x="362019" y="228163"/>
                    </a:cubicBezTo>
                    <a:cubicBezTo>
                      <a:pt x="353685" y="228560"/>
                      <a:pt x="353684" y="241657"/>
                      <a:pt x="357256" y="249594"/>
                    </a:cubicBezTo>
                    <a:cubicBezTo>
                      <a:pt x="360828" y="257531"/>
                      <a:pt x="379878" y="267057"/>
                      <a:pt x="383450" y="275788"/>
                    </a:cubicBezTo>
                    <a:cubicBezTo>
                      <a:pt x="387022" y="284519"/>
                      <a:pt x="375115" y="288091"/>
                      <a:pt x="378687" y="301981"/>
                    </a:cubicBezTo>
                    <a:cubicBezTo>
                      <a:pt x="382259" y="315871"/>
                      <a:pt x="404087" y="342462"/>
                      <a:pt x="404881" y="359131"/>
                    </a:cubicBezTo>
                    <a:cubicBezTo>
                      <a:pt x="405675" y="375800"/>
                      <a:pt x="396547" y="397231"/>
                      <a:pt x="383450" y="401994"/>
                    </a:cubicBezTo>
                    <a:cubicBezTo>
                      <a:pt x="370353" y="406757"/>
                      <a:pt x="337808" y="399613"/>
                      <a:pt x="326299" y="387707"/>
                    </a:cubicBezTo>
                    <a:cubicBezTo>
                      <a:pt x="314790" y="375801"/>
                      <a:pt x="319950" y="353575"/>
                      <a:pt x="314394" y="330556"/>
                    </a:cubicBezTo>
                    <a:cubicBezTo>
                      <a:pt x="308838" y="307537"/>
                      <a:pt x="302090" y="261500"/>
                      <a:pt x="292962" y="249594"/>
                    </a:cubicBezTo>
                    <a:cubicBezTo>
                      <a:pt x="283834" y="237688"/>
                      <a:pt x="270737" y="258722"/>
                      <a:pt x="259625" y="259119"/>
                    </a:cubicBezTo>
                    <a:cubicBezTo>
                      <a:pt x="248513" y="259516"/>
                      <a:pt x="236209" y="251975"/>
                      <a:pt x="226287" y="251975"/>
                    </a:cubicBezTo>
                    <a:cubicBezTo>
                      <a:pt x="216365" y="251975"/>
                      <a:pt x="209222" y="258325"/>
                      <a:pt x="200094" y="259119"/>
                    </a:cubicBezTo>
                    <a:cubicBezTo>
                      <a:pt x="190966" y="259913"/>
                      <a:pt x="180250" y="256738"/>
                      <a:pt x="171519" y="256738"/>
                    </a:cubicBezTo>
                    <a:cubicBezTo>
                      <a:pt x="162788" y="256738"/>
                      <a:pt x="159612" y="265072"/>
                      <a:pt x="147706" y="259119"/>
                    </a:cubicBezTo>
                    <a:cubicBezTo>
                      <a:pt x="135800" y="253166"/>
                      <a:pt x="114368" y="225384"/>
                      <a:pt x="100081" y="221019"/>
                    </a:cubicBezTo>
                    <a:cubicBezTo>
                      <a:pt x="85794" y="216654"/>
                      <a:pt x="74681" y="236101"/>
                      <a:pt x="61981" y="232926"/>
                    </a:cubicBezTo>
                    <a:cubicBezTo>
                      <a:pt x="49281" y="229751"/>
                      <a:pt x="34200" y="216653"/>
                      <a:pt x="23881" y="201969"/>
                    </a:cubicBezTo>
                    <a:cubicBezTo>
                      <a:pt x="13562" y="187285"/>
                      <a:pt x="-1122" y="159900"/>
                      <a:pt x="69" y="144819"/>
                    </a:cubicBezTo>
                    <a:cubicBezTo>
                      <a:pt x="1260" y="129738"/>
                      <a:pt x="15547" y="113466"/>
                      <a:pt x="31025" y="111482"/>
                    </a:cubicBezTo>
                    <a:cubicBezTo>
                      <a:pt x="46503" y="109498"/>
                      <a:pt x="73490" y="124976"/>
                      <a:pt x="92937" y="132913"/>
                    </a:cubicBezTo>
                    <a:cubicBezTo>
                      <a:pt x="112384" y="140850"/>
                      <a:pt x="132625" y="154344"/>
                      <a:pt x="147706" y="159106"/>
                    </a:cubicBezTo>
                    <a:cubicBezTo>
                      <a:pt x="162787" y="163869"/>
                      <a:pt x="173106" y="158710"/>
                      <a:pt x="183425" y="161488"/>
                    </a:cubicBezTo>
                    <a:cubicBezTo>
                      <a:pt x="193744" y="164266"/>
                      <a:pt x="197713" y="176966"/>
                      <a:pt x="209619" y="175775"/>
                    </a:cubicBezTo>
                    <a:cubicBezTo>
                      <a:pt x="221525" y="174584"/>
                      <a:pt x="252878" y="161091"/>
                      <a:pt x="254862" y="154344"/>
                    </a:cubicBezTo>
                    <a:cubicBezTo>
                      <a:pt x="256846" y="147597"/>
                      <a:pt x="232241" y="138866"/>
                      <a:pt x="221525" y="135294"/>
                    </a:cubicBezTo>
                    <a:cubicBezTo>
                      <a:pt x="210809" y="131722"/>
                      <a:pt x="202078" y="138866"/>
                      <a:pt x="190569" y="132913"/>
                    </a:cubicBezTo>
                    <a:cubicBezTo>
                      <a:pt x="179060" y="126960"/>
                      <a:pt x="163185" y="107512"/>
                      <a:pt x="152469" y="99575"/>
                    </a:cubicBezTo>
                    <a:cubicBezTo>
                      <a:pt x="141753" y="91638"/>
                      <a:pt x="139769" y="86875"/>
                      <a:pt x="126275" y="85288"/>
                    </a:cubicBezTo>
                    <a:cubicBezTo>
                      <a:pt x="112781" y="83701"/>
                      <a:pt x="88572" y="92034"/>
                      <a:pt x="71506" y="90050"/>
                    </a:cubicBezTo>
                    <a:cubicBezTo>
                      <a:pt x="54440" y="88066"/>
                      <a:pt x="28643" y="84493"/>
                      <a:pt x="23881" y="73381"/>
                    </a:cubicBezTo>
                    <a:cubicBezTo>
                      <a:pt x="19119" y="62269"/>
                      <a:pt x="54440" y="20994"/>
                      <a:pt x="71506" y="9088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82" name="任意多边形 1581"/>
              <p:cNvSpPr>
                <a:spLocks noChangeAspect="1"/>
              </p:cNvSpPr>
              <p:nvPr/>
            </p:nvSpPr>
            <p:spPr>
              <a:xfrm>
                <a:off x="6566948" y="1853542"/>
                <a:ext cx="359644" cy="288000"/>
              </a:xfrm>
              <a:custGeom>
                <a:avLst/>
                <a:gdLst>
                  <a:gd name="connsiteX0" fmla="*/ 17079 w 459363"/>
                  <a:gd name="connsiteY0" fmla="*/ 229626 h 372519"/>
                  <a:gd name="connsiteX1" fmla="*/ 81373 w 459363"/>
                  <a:gd name="connsiteY1" fmla="*/ 179619 h 372519"/>
                  <a:gd name="connsiteX2" fmla="*/ 126617 w 459363"/>
                  <a:gd name="connsiteY2" fmla="*/ 160569 h 372519"/>
                  <a:gd name="connsiteX3" fmla="*/ 155192 w 459363"/>
                  <a:gd name="connsiteY3" fmla="*/ 122469 h 372519"/>
                  <a:gd name="connsiteX4" fmla="*/ 188529 w 459363"/>
                  <a:gd name="connsiteY4" fmla="*/ 103419 h 372519"/>
                  <a:gd name="connsiteX5" fmla="*/ 212342 w 459363"/>
                  <a:gd name="connsiteY5" fmla="*/ 108182 h 372519"/>
                  <a:gd name="connsiteX6" fmla="*/ 233773 w 459363"/>
                  <a:gd name="connsiteY6" fmla="*/ 72463 h 372519"/>
                  <a:gd name="connsiteX7" fmla="*/ 271873 w 459363"/>
                  <a:gd name="connsiteY7" fmla="*/ 60557 h 372519"/>
                  <a:gd name="connsiteX8" fmla="*/ 309973 w 459363"/>
                  <a:gd name="connsiteY8" fmla="*/ 65319 h 372519"/>
                  <a:gd name="connsiteX9" fmla="*/ 345692 w 459363"/>
                  <a:gd name="connsiteY9" fmla="*/ 17694 h 372519"/>
                  <a:gd name="connsiteX10" fmla="*/ 398079 w 459363"/>
                  <a:gd name="connsiteY10" fmla="*/ 1026 h 372519"/>
                  <a:gd name="connsiteX11" fmla="*/ 421892 w 459363"/>
                  <a:gd name="connsiteY11" fmla="*/ 43888 h 372519"/>
                  <a:gd name="connsiteX12" fmla="*/ 398079 w 459363"/>
                  <a:gd name="connsiteY12" fmla="*/ 101038 h 372519"/>
                  <a:gd name="connsiteX13" fmla="*/ 424273 w 459363"/>
                  <a:gd name="connsiteY13" fmla="*/ 127232 h 372519"/>
                  <a:gd name="connsiteX14" fmla="*/ 452848 w 459363"/>
                  <a:gd name="connsiteY14" fmla="*/ 172476 h 372519"/>
                  <a:gd name="connsiteX15" fmla="*/ 452848 w 459363"/>
                  <a:gd name="connsiteY15" fmla="*/ 217719 h 372519"/>
                  <a:gd name="connsiteX16" fmla="*/ 381411 w 459363"/>
                  <a:gd name="connsiteY16" fmla="*/ 210576 h 372519"/>
                  <a:gd name="connsiteX17" fmla="*/ 352836 w 459363"/>
                  <a:gd name="connsiteY17" fmla="*/ 193907 h 372519"/>
                  <a:gd name="connsiteX18" fmla="*/ 350454 w 459363"/>
                  <a:gd name="connsiteY18" fmla="*/ 158188 h 372519"/>
                  <a:gd name="connsiteX19" fmla="*/ 326642 w 459363"/>
                  <a:gd name="connsiteY19" fmla="*/ 184382 h 372519"/>
                  <a:gd name="connsiteX20" fmla="*/ 293304 w 459363"/>
                  <a:gd name="connsiteY20" fmla="*/ 236769 h 372519"/>
                  <a:gd name="connsiteX21" fmla="*/ 252823 w 459363"/>
                  <a:gd name="connsiteY21" fmla="*/ 272488 h 372519"/>
                  <a:gd name="connsiteX22" fmla="*/ 209961 w 459363"/>
                  <a:gd name="connsiteY22" fmla="*/ 315351 h 372519"/>
                  <a:gd name="connsiteX23" fmla="*/ 164717 w 459363"/>
                  <a:gd name="connsiteY23" fmla="*/ 317732 h 372519"/>
                  <a:gd name="connsiteX24" fmla="*/ 148048 w 459363"/>
                  <a:gd name="connsiteY24" fmla="*/ 343926 h 372519"/>
                  <a:gd name="connsiteX25" fmla="*/ 112329 w 459363"/>
                  <a:gd name="connsiteY25" fmla="*/ 343926 h 372519"/>
                  <a:gd name="connsiteX26" fmla="*/ 76611 w 459363"/>
                  <a:gd name="connsiteY26" fmla="*/ 372501 h 372519"/>
                  <a:gd name="connsiteX27" fmla="*/ 50417 w 459363"/>
                  <a:gd name="connsiteY27" fmla="*/ 339163 h 372519"/>
                  <a:gd name="connsiteX28" fmla="*/ 78992 w 459363"/>
                  <a:gd name="connsiteY28" fmla="*/ 291538 h 372519"/>
                  <a:gd name="connsiteX29" fmla="*/ 155192 w 459363"/>
                  <a:gd name="connsiteY29" fmla="*/ 234388 h 372519"/>
                  <a:gd name="connsiteX30" fmla="*/ 224248 w 459363"/>
                  <a:gd name="connsiteY30" fmla="*/ 205813 h 372519"/>
                  <a:gd name="connsiteX31" fmla="*/ 269492 w 459363"/>
                  <a:gd name="connsiteY31" fmla="*/ 155807 h 372519"/>
                  <a:gd name="connsiteX32" fmla="*/ 250442 w 459363"/>
                  <a:gd name="connsiteY32" fmla="*/ 136757 h 372519"/>
                  <a:gd name="connsiteX33" fmla="*/ 214723 w 459363"/>
                  <a:gd name="connsiteY33" fmla="*/ 167713 h 372519"/>
                  <a:gd name="connsiteX34" fmla="*/ 181386 w 459363"/>
                  <a:gd name="connsiteY34" fmla="*/ 193907 h 372519"/>
                  <a:gd name="connsiteX35" fmla="*/ 133761 w 459363"/>
                  <a:gd name="connsiteY35" fmla="*/ 234388 h 372519"/>
                  <a:gd name="connsiteX36" fmla="*/ 48036 w 459363"/>
                  <a:gd name="connsiteY36" fmla="*/ 296301 h 372519"/>
                  <a:gd name="connsiteX37" fmla="*/ 2792 w 459363"/>
                  <a:gd name="connsiteY37" fmla="*/ 303444 h 372519"/>
                  <a:gd name="connsiteX38" fmla="*/ 17079 w 459363"/>
                  <a:gd name="connsiteY38" fmla="*/ 229626 h 372519"/>
                  <a:gd name="connsiteX0" fmla="*/ 17079 w 459363"/>
                  <a:gd name="connsiteY0" fmla="*/ 229626 h 372519"/>
                  <a:gd name="connsiteX1" fmla="*/ 81373 w 459363"/>
                  <a:gd name="connsiteY1" fmla="*/ 179619 h 372519"/>
                  <a:gd name="connsiteX2" fmla="*/ 126617 w 459363"/>
                  <a:gd name="connsiteY2" fmla="*/ 160569 h 372519"/>
                  <a:gd name="connsiteX3" fmla="*/ 143286 w 459363"/>
                  <a:gd name="connsiteY3" fmla="*/ 127231 h 372519"/>
                  <a:gd name="connsiteX4" fmla="*/ 188529 w 459363"/>
                  <a:gd name="connsiteY4" fmla="*/ 103419 h 372519"/>
                  <a:gd name="connsiteX5" fmla="*/ 212342 w 459363"/>
                  <a:gd name="connsiteY5" fmla="*/ 108182 h 372519"/>
                  <a:gd name="connsiteX6" fmla="*/ 233773 w 459363"/>
                  <a:gd name="connsiteY6" fmla="*/ 72463 h 372519"/>
                  <a:gd name="connsiteX7" fmla="*/ 271873 w 459363"/>
                  <a:gd name="connsiteY7" fmla="*/ 60557 h 372519"/>
                  <a:gd name="connsiteX8" fmla="*/ 309973 w 459363"/>
                  <a:gd name="connsiteY8" fmla="*/ 65319 h 372519"/>
                  <a:gd name="connsiteX9" fmla="*/ 345692 w 459363"/>
                  <a:gd name="connsiteY9" fmla="*/ 17694 h 372519"/>
                  <a:gd name="connsiteX10" fmla="*/ 398079 w 459363"/>
                  <a:gd name="connsiteY10" fmla="*/ 1026 h 372519"/>
                  <a:gd name="connsiteX11" fmla="*/ 421892 w 459363"/>
                  <a:gd name="connsiteY11" fmla="*/ 43888 h 372519"/>
                  <a:gd name="connsiteX12" fmla="*/ 398079 w 459363"/>
                  <a:gd name="connsiteY12" fmla="*/ 101038 h 372519"/>
                  <a:gd name="connsiteX13" fmla="*/ 424273 w 459363"/>
                  <a:gd name="connsiteY13" fmla="*/ 127232 h 372519"/>
                  <a:gd name="connsiteX14" fmla="*/ 452848 w 459363"/>
                  <a:gd name="connsiteY14" fmla="*/ 172476 h 372519"/>
                  <a:gd name="connsiteX15" fmla="*/ 452848 w 459363"/>
                  <a:gd name="connsiteY15" fmla="*/ 217719 h 372519"/>
                  <a:gd name="connsiteX16" fmla="*/ 381411 w 459363"/>
                  <a:gd name="connsiteY16" fmla="*/ 210576 h 372519"/>
                  <a:gd name="connsiteX17" fmla="*/ 352836 w 459363"/>
                  <a:gd name="connsiteY17" fmla="*/ 193907 h 372519"/>
                  <a:gd name="connsiteX18" fmla="*/ 350454 w 459363"/>
                  <a:gd name="connsiteY18" fmla="*/ 158188 h 372519"/>
                  <a:gd name="connsiteX19" fmla="*/ 326642 w 459363"/>
                  <a:gd name="connsiteY19" fmla="*/ 184382 h 372519"/>
                  <a:gd name="connsiteX20" fmla="*/ 293304 w 459363"/>
                  <a:gd name="connsiteY20" fmla="*/ 236769 h 372519"/>
                  <a:gd name="connsiteX21" fmla="*/ 252823 w 459363"/>
                  <a:gd name="connsiteY21" fmla="*/ 272488 h 372519"/>
                  <a:gd name="connsiteX22" fmla="*/ 209961 w 459363"/>
                  <a:gd name="connsiteY22" fmla="*/ 315351 h 372519"/>
                  <a:gd name="connsiteX23" fmla="*/ 164717 w 459363"/>
                  <a:gd name="connsiteY23" fmla="*/ 317732 h 372519"/>
                  <a:gd name="connsiteX24" fmla="*/ 148048 w 459363"/>
                  <a:gd name="connsiteY24" fmla="*/ 343926 h 372519"/>
                  <a:gd name="connsiteX25" fmla="*/ 112329 w 459363"/>
                  <a:gd name="connsiteY25" fmla="*/ 343926 h 372519"/>
                  <a:gd name="connsiteX26" fmla="*/ 76611 w 459363"/>
                  <a:gd name="connsiteY26" fmla="*/ 372501 h 372519"/>
                  <a:gd name="connsiteX27" fmla="*/ 50417 w 459363"/>
                  <a:gd name="connsiteY27" fmla="*/ 339163 h 372519"/>
                  <a:gd name="connsiteX28" fmla="*/ 78992 w 459363"/>
                  <a:gd name="connsiteY28" fmla="*/ 291538 h 372519"/>
                  <a:gd name="connsiteX29" fmla="*/ 155192 w 459363"/>
                  <a:gd name="connsiteY29" fmla="*/ 234388 h 372519"/>
                  <a:gd name="connsiteX30" fmla="*/ 224248 w 459363"/>
                  <a:gd name="connsiteY30" fmla="*/ 205813 h 372519"/>
                  <a:gd name="connsiteX31" fmla="*/ 269492 w 459363"/>
                  <a:gd name="connsiteY31" fmla="*/ 155807 h 372519"/>
                  <a:gd name="connsiteX32" fmla="*/ 250442 w 459363"/>
                  <a:gd name="connsiteY32" fmla="*/ 136757 h 372519"/>
                  <a:gd name="connsiteX33" fmla="*/ 214723 w 459363"/>
                  <a:gd name="connsiteY33" fmla="*/ 167713 h 372519"/>
                  <a:gd name="connsiteX34" fmla="*/ 181386 w 459363"/>
                  <a:gd name="connsiteY34" fmla="*/ 193907 h 372519"/>
                  <a:gd name="connsiteX35" fmla="*/ 133761 w 459363"/>
                  <a:gd name="connsiteY35" fmla="*/ 234388 h 372519"/>
                  <a:gd name="connsiteX36" fmla="*/ 48036 w 459363"/>
                  <a:gd name="connsiteY36" fmla="*/ 296301 h 372519"/>
                  <a:gd name="connsiteX37" fmla="*/ 2792 w 459363"/>
                  <a:gd name="connsiteY37" fmla="*/ 303444 h 372519"/>
                  <a:gd name="connsiteX38" fmla="*/ 17079 w 459363"/>
                  <a:gd name="connsiteY38" fmla="*/ 229626 h 372519"/>
                  <a:gd name="connsiteX0" fmla="*/ 17079 w 459363"/>
                  <a:gd name="connsiteY0" fmla="*/ 229626 h 372519"/>
                  <a:gd name="connsiteX1" fmla="*/ 81373 w 459363"/>
                  <a:gd name="connsiteY1" fmla="*/ 179619 h 372519"/>
                  <a:gd name="connsiteX2" fmla="*/ 126617 w 459363"/>
                  <a:gd name="connsiteY2" fmla="*/ 160569 h 372519"/>
                  <a:gd name="connsiteX3" fmla="*/ 150430 w 459363"/>
                  <a:gd name="connsiteY3" fmla="*/ 127231 h 372519"/>
                  <a:gd name="connsiteX4" fmla="*/ 188529 w 459363"/>
                  <a:gd name="connsiteY4" fmla="*/ 103419 h 372519"/>
                  <a:gd name="connsiteX5" fmla="*/ 212342 w 459363"/>
                  <a:gd name="connsiteY5" fmla="*/ 108182 h 372519"/>
                  <a:gd name="connsiteX6" fmla="*/ 233773 w 459363"/>
                  <a:gd name="connsiteY6" fmla="*/ 72463 h 372519"/>
                  <a:gd name="connsiteX7" fmla="*/ 271873 w 459363"/>
                  <a:gd name="connsiteY7" fmla="*/ 60557 h 372519"/>
                  <a:gd name="connsiteX8" fmla="*/ 309973 w 459363"/>
                  <a:gd name="connsiteY8" fmla="*/ 65319 h 372519"/>
                  <a:gd name="connsiteX9" fmla="*/ 345692 w 459363"/>
                  <a:gd name="connsiteY9" fmla="*/ 17694 h 372519"/>
                  <a:gd name="connsiteX10" fmla="*/ 398079 w 459363"/>
                  <a:gd name="connsiteY10" fmla="*/ 1026 h 372519"/>
                  <a:gd name="connsiteX11" fmla="*/ 421892 w 459363"/>
                  <a:gd name="connsiteY11" fmla="*/ 43888 h 372519"/>
                  <a:gd name="connsiteX12" fmla="*/ 398079 w 459363"/>
                  <a:gd name="connsiteY12" fmla="*/ 101038 h 372519"/>
                  <a:gd name="connsiteX13" fmla="*/ 424273 w 459363"/>
                  <a:gd name="connsiteY13" fmla="*/ 127232 h 372519"/>
                  <a:gd name="connsiteX14" fmla="*/ 452848 w 459363"/>
                  <a:gd name="connsiteY14" fmla="*/ 172476 h 372519"/>
                  <a:gd name="connsiteX15" fmla="*/ 452848 w 459363"/>
                  <a:gd name="connsiteY15" fmla="*/ 217719 h 372519"/>
                  <a:gd name="connsiteX16" fmla="*/ 381411 w 459363"/>
                  <a:gd name="connsiteY16" fmla="*/ 210576 h 372519"/>
                  <a:gd name="connsiteX17" fmla="*/ 352836 w 459363"/>
                  <a:gd name="connsiteY17" fmla="*/ 193907 h 372519"/>
                  <a:gd name="connsiteX18" fmla="*/ 350454 w 459363"/>
                  <a:gd name="connsiteY18" fmla="*/ 158188 h 372519"/>
                  <a:gd name="connsiteX19" fmla="*/ 326642 w 459363"/>
                  <a:gd name="connsiteY19" fmla="*/ 184382 h 372519"/>
                  <a:gd name="connsiteX20" fmla="*/ 293304 w 459363"/>
                  <a:gd name="connsiteY20" fmla="*/ 236769 h 372519"/>
                  <a:gd name="connsiteX21" fmla="*/ 252823 w 459363"/>
                  <a:gd name="connsiteY21" fmla="*/ 272488 h 372519"/>
                  <a:gd name="connsiteX22" fmla="*/ 209961 w 459363"/>
                  <a:gd name="connsiteY22" fmla="*/ 315351 h 372519"/>
                  <a:gd name="connsiteX23" fmla="*/ 164717 w 459363"/>
                  <a:gd name="connsiteY23" fmla="*/ 317732 h 372519"/>
                  <a:gd name="connsiteX24" fmla="*/ 148048 w 459363"/>
                  <a:gd name="connsiteY24" fmla="*/ 343926 h 372519"/>
                  <a:gd name="connsiteX25" fmla="*/ 112329 w 459363"/>
                  <a:gd name="connsiteY25" fmla="*/ 343926 h 372519"/>
                  <a:gd name="connsiteX26" fmla="*/ 76611 w 459363"/>
                  <a:gd name="connsiteY26" fmla="*/ 372501 h 372519"/>
                  <a:gd name="connsiteX27" fmla="*/ 50417 w 459363"/>
                  <a:gd name="connsiteY27" fmla="*/ 339163 h 372519"/>
                  <a:gd name="connsiteX28" fmla="*/ 78992 w 459363"/>
                  <a:gd name="connsiteY28" fmla="*/ 291538 h 372519"/>
                  <a:gd name="connsiteX29" fmla="*/ 155192 w 459363"/>
                  <a:gd name="connsiteY29" fmla="*/ 234388 h 372519"/>
                  <a:gd name="connsiteX30" fmla="*/ 224248 w 459363"/>
                  <a:gd name="connsiteY30" fmla="*/ 205813 h 372519"/>
                  <a:gd name="connsiteX31" fmla="*/ 269492 w 459363"/>
                  <a:gd name="connsiteY31" fmla="*/ 155807 h 372519"/>
                  <a:gd name="connsiteX32" fmla="*/ 250442 w 459363"/>
                  <a:gd name="connsiteY32" fmla="*/ 136757 h 372519"/>
                  <a:gd name="connsiteX33" fmla="*/ 214723 w 459363"/>
                  <a:gd name="connsiteY33" fmla="*/ 167713 h 372519"/>
                  <a:gd name="connsiteX34" fmla="*/ 181386 w 459363"/>
                  <a:gd name="connsiteY34" fmla="*/ 193907 h 372519"/>
                  <a:gd name="connsiteX35" fmla="*/ 133761 w 459363"/>
                  <a:gd name="connsiteY35" fmla="*/ 234388 h 372519"/>
                  <a:gd name="connsiteX36" fmla="*/ 48036 w 459363"/>
                  <a:gd name="connsiteY36" fmla="*/ 296301 h 372519"/>
                  <a:gd name="connsiteX37" fmla="*/ 2792 w 459363"/>
                  <a:gd name="connsiteY37" fmla="*/ 303444 h 372519"/>
                  <a:gd name="connsiteX38" fmla="*/ 17079 w 459363"/>
                  <a:gd name="connsiteY38" fmla="*/ 229626 h 372519"/>
                  <a:gd name="connsiteX0" fmla="*/ 17079 w 456435"/>
                  <a:gd name="connsiteY0" fmla="*/ 229626 h 372519"/>
                  <a:gd name="connsiteX1" fmla="*/ 81373 w 456435"/>
                  <a:gd name="connsiteY1" fmla="*/ 179619 h 372519"/>
                  <a:gd name="connsiteX2" fmla="*/ 126617 w 456435"/>
                  <a:gd name="connsiteY2" fmla="*/ 160569 h 372519"/>
                  <a:gd name="connsiteX3" fmla="*/ 150430 w 456435"/>
                  <a:gd name="connsiteY3" fmla="*/ 127231 h 372519"/>
                  <a:gd name="connsiteX4" fmla="*/ 188529 w 456435"/>
                  <a:gd name="connsiteY4" fmla="*/ 103419 h 372519"/>
                  <a:gd name="connsiteX5" fmla="*/ 212342 w 456435"/>
                  <a:gd name="connsiteY5" fmla="*/ 108182 h 372519"/>
                  <a:gd name="connsiteX6" fmla="*/ 233773 w 456435"/>
                  <a:gd name="connsiteY6" fmla="*/ 72463 h 372519"/>
                  <a:gd name="connsiteX7" fmla="*/ 271873 w 456435"/>
                  <a:gd name="connsiteY7" fmla="*/ 60557 h 372519"/>
                  <a:gd name="connsiteX8" fmla="*/ 309973 w 456435"/>
                  <a:gd name="connsiteY8" fmla="*/ 65319 h 372519"/>
                  <a:gd name="connsiteX9" fmla="*/ 345692 w 456435"/>
                  <a:gd name="connsiteY9" fmla="*/ 17694 h 372519"/>
                  <a:gd name="connsiteX10" fmla="*/ 398079 w 456435"/>
                  <a:gd name="connsiteY10" fmla="*/ 1026 h 372519"/>
                  <a:gd name="connsiteX11" fmla="*/ 421892 w 456435"/>
                  <a:gd name="connsiteY11" fmla="*/ 43888 h 372519"/>
                  <a:gd name="connsiteX12" fmla="*/ 398079 w 456435"/>
                  <a:gd name="connsiteY12" fmla="*/ 101038 h 372519"/>
                  <a:gd name="connsiteX13" fmla="*/ 424273 w 456435"/>
                  <a:gd name="connsiteY13" fmla="*/ 127232 h 372519"/>
                  <a:gd name="connsiteX14" fmla="*/ 452848 w 456435"/>
                  <a:gd name="connsiteY14" fmla="*/ 172476 h 372519"/>
                  <a:gd name="connsiteX15" fmla="*/ 448086 w 456435"/>
                  <a:gd name="connsiteY15" fmla="*/ 212957 h 372519"/>
                  <a:gd name="connsiteX16" fmla="*/ 381411 w 456435"/>
                  <a:gd name="connsiteY16" fmla="*/ 210576 h 372519"/>
                  <a:gd name="connsiteX17" fmla="*/ 352836 w 456435"/>
                  <a:gd name="connsiteY17" fmla="*/ 193907 h 372519"/>
                  <a:gd name="connsiteX18" fmla="*/ 350454 w 456435"/>
                  <a:gd name="connsiteY18" fmla="*/ 158188 h 372519"/>
                  <a:gd name="connsiteX19" fmla="*/ 326642 w 456435"/>
                  <a:gd name="connsiteY19" fmla="*/ 184382 h 372519"/>
                  <a:gd name="connsiteX20" fmla="*/ 293304 w 456435"/>
                  <a:gd name="connsiteY20" fmla="*/ 236769 h 372519"/>
                  <a:gd name="connsiteX21" fmla="*/ 252823 w 456435"/>
                  <a:gd name="connsiteY21" fmla="*/ 272488 h 372519"/>
                  <a:gd name="connsiteX22" fmla="*/ 209961 w 456435"/>
                  <a:gd name="connsiteY22" fmla="*/ 315351 h 372519"/>
                  <a:gd name="connsiteX23" fmla="*/ 164717 w 456435"/>
                  <a:gd name="connsiteY23" fmla="*/ 317732 h 372519"/>
                  <a:gd name="connsiteX24" fmla="*/ 148048 w 456435"/>
                  <a:gd name="connsiteY24" fmla="*/ 343926 h 372519"/>
                  <a:gd name="connsiteX25" fmla="*/ 112329 w 456435"/>
                  <a:gd name="connsiteY25" fmla="*/ 343926 h 372519"/>
                  <a:gd name="connsiteX26" fmla="*/ 76611 w 456435"/>
                  <a:gd name="connsiteY26" fmla="*/ 372501 h 372519"/>
                  <a:gd name="connsiteX27" fmla="*/ 50417 w 456435"/>
                  <a:gd name="connsiteY27" fmla="*/ 339163 h 372519"/>
                  <a:gd name="connsiteX28" fmla="*/ 78992 w 456435"/>
                  <a:gd name="connsiteY28" fmla="*/ 291538 h 372519"/>
                  <a:gd name="connsiteX29" fmla="*/ 155192 w 456435"/>
                  <a:gd name="connsiteY29" fmla="*/ 234388 h 372519"/>
                  <a:gd name="connsiteX30" fmla="*/ 224248 w 456435"/>
                  <a:gd name="connsiteY30" fmla="*/ 205813 h 372519"/>
                  <a:gd name="connsiteX31" fmla="*/ 269492 w 456435"/>
                  <a:gd name="connsiteY31" fmla="*/ 155807 h 372519"/>
                  <a:gd name="connsiteX32" fmla="*/ 250442 w 456435"/>
                  <a:gd name="connsiteY32" fmla="*/ 136757 h 372519"/>
                  <a:gd name="connsiteX33" fmla="*/ 214723 w 456435"/>
                  <a:gd name="connsiteY33" fmla="*/ 167713 h 372519"/>
                  <a:gd name="connsiteX34" fmla="*/ 181386 w 456435"/>
                  <a:gd name="connsiteY34" fmla="*/ 193907 h 372519"/>
                  <a:gd name="connsiteX35" fmla="*/ 133761 w 456435"/>
                  <a:gd name="connsiteY35" fmla="*/ 234388 h 372519"/>
                  <a:gd name="connsiteX36" fmla="*/ 48036 w 456435"/>
                  <a:gd name="connsiteY36" fmla="*/ 296301 h 372519"/>
                  <a:gd name="connsiteX37" fmla="*/ 2792 w 456435"/>
                  <a:gd name="connsiteY37" fmla="*/ 303444 h 372519"/>
                  <a:gd name="connsiteX38" fmla="*/ 17079 w 456435"/>
                  <a:gd name="connsiteY38" fmla="*/ 229626 h 372519"/>
                  <a:gd name="connsiteX0" fmla="*/ 20066 w 454660"/>
                  <a:gd name="connsiteY0" fmla="*/ 234388 h 372519"/>
                  <a:gd name="connsiteX1" fmla="*/ 79598 w 454660"/>
                  <a:gd name="connsiteY1" fmla="*/ 179619 h 372519"/>
                  <a:gd name="connsiteX2" fmla="*/ 124842 w 454660"/>
                  <a:gd name="connsiteY2" fmla="*/ 160569 h 372519"/>
                  <a:gd name="connsiteX3" fmla="*/ 148655 w 454660"/>
                  <a:gd name="connsiteY3" fmla="*/ 127231 h 372519"/>
                  <a:gd name="connsiteX4" fmla="*/ 186754 w 454660"/>
                  <a:gd name="connsiteY4" fmla="*/ 103419 h 372519"/>
                  <a:gd name="connsiteX5" fmla="*/ 210567 w 454660"/>
                  <a:gd name="connsiteY5" fmla="*/ 108182 h 372519"/>
                  <a:gd name="connsiteX6" fmla="*/ 231998 w 454660"/>
                  <a:gd name="connsiteY6" fmla="*/ 72463 h 372519"/>
                  <a:gd name="connsiteX7" fmla="*/ 270098 w 454660"/>
                  <a:gd name="connsiteY7" fmla="*/ 60557 h 372519"/>
                  <a:gd name="connsiteX8" fmla="*/ 308198 w 454660"/>
                  <a:gd name="connsiteY8" fmla="*/ 65319 h 372519"/>
                  <a:gd name="connsiteX9" fmla="*/ 343917 w 454660"/>
                  <a:gd name="connsiteY9" fmla="*/ 17694 h 372519"/>
                  <a:gd name="connsiteX10" fmla="*/ 396304 w 454660"/>
                  <a:gd name="connsiteY10" fmla="*/ 1026 h 372519"/>
                  <a:gd name="connsiteX11" fmla="*/ 420117 w 454660"/>
                  <a:gd name="connsiteY11" fmla="*/ 43888 h 372519"/>
                  <a:gd name="connsiteX12" fmla="*/ 396304 w 454660"/>
                  <a:gd name="connsiteY12" fmla="*/ 101038 h 372519"/>
                  <a:gd name="connsiteX13" fmla="*/ 422498 w 454660"/>
                  <a:gd name="connsiteY13" fmla="*/ 127232 h 372519"/>
                  <a:gd name="connsiteX14" fmla="*/ 451073 w 454660"/>
                  <a:gd name="connsiteY14" fmla="*/ 172476 h 372519"/>
                  <a:gd name="connsiteX15" fmla="*/ 446311 w 454660"/>
                  <a:gd name="connsiteY15" fmla="*/ 212957 h 372519"/>
                  <a:gd name="connsiteX16" fmla="*/ 379636 w 454660"/>
                  <a:gd name="connsiteY16" fmla="*/ 210576 h 372519"/>
                  <a:gd name="connsiteX17" fmla="*/ 351061 w 454660"/>
                  <a:gd name="connsiteY17" fmla="*/ 193907 h 372519"/>
                  <a:gd name="connsiteX18" fmla="*/ 348679 w 454660"/>
                  <a:gd name="connsiteY18" fmla="*/ 158188 h 372519"/>
                  <a:gd name="connsiteX19" fmla="*/ 324867 w 454660"/>
                  <a:gd name="connsiteY19" fmla="*/ 184382 h 372519"/>
                  <a:gd name="connsiteX20" fmla="*/ 291529 w 454660"/>
                  <a:gd name="connsiteY20" fmla="*/ 236769 h 372519"/>
                  <a:gd name="connsiteX21" fmla="*/ 251048 w 454660"/>
                  <a:gd name="connsiteY21" fmla="*/ 272488 h 372519"/>
                  <a:gd name="connsiteX22" fmla="*/ 208186 w 454660"/>
                  <a:gd name="connsiteY22" fmla="*/ 315351 h 372519"/>
                  <a:gd name="connsiteX23" fmla="*/ 162942 w 454660"/>
                  <a:gd name="connsiteY23" fmla="*/ 317732 h 372519"/>
                  <a:gd name="connsiteX24" fmla="*/ 146273 w 454660"/>
                  <a:gd name="connsiteY24" fmla="*/ 343926 h 372519"/>
                  <a:gd name="connsiteX25" fmla="*/ 110554 w 454660"/>
                  <a:gd name="connsiteY25" fmla="*/ 343926 h 372519"/>
                  <a:gd name="connsiteX26" fmla="*/ 74836 w 454660"/>
                  <a:gd name="connsiteY26" fmla="*/ 372501 h 372519"/>
                  <a:gd name="connsiteX27" fmla="*/ 48642 w 454660"/>
                  <a:gd name="connsiteY27" fmla="*/ 339163 h 372519"/>
                  <a:gd name="connsiteX28" fmla="*/ 77217 w 454660"/>
                  <a:gd name="connsiteY28" fmla="*/ 291538 h 372519"/>
                  <a:gd name="connsiteX29" fmla="*/ 153417 w 454660"/>
                  <a:gd name="connsiteY29" fmla="*/ 234388 h 372519"/>
                  <a:gd name="connsiteX30" fmla="*/ 222473 w 454660"/>
                  <a:gd name="connsiteY30" fmla="*/ 205813 h 372519"/>
                  <a:gd name="connsiteX31" fmla="*/ 267717 w 454660"/>
                  <a:gd name="connsiteY31" fmla="*/ 155807 h 372519"/>
                  <a:gd name="connsiteX32" fmla="*/ 248667 w 454660"/>
                  <a:gd name="connsiteY32" fmla="*/ 136757 h 372519"/>
                  <a:gd name="connsiteX33" fmla="*/ 212948 w 454660"/>
                  <a:gd name="connsiteY33" fmla="*/ 167713 h 372519"/>
                  <a:gd name="connsiteX34" fmla="*/ 179611 w 454660"/>
                  <a:gd name="connsiteY34" fmla="*/ 193907 h 372519"/>
                  <a:gd name="connsiteX35" fmla="*/ 131986 w 454660"/>
                  <a:gd name="connsiteY35" fmla="*/ 234388 h 372519"/>
                  <a:gd name="connsiteX36" fmla="*/ 46261 w 454660"/>
                  <a:gd name="connsiteY36" fmla="*/ 296301 h 372519"/>
                  <a:gd name="connsiteX37" fmla="*/ 1017 w 454660"/>
                  <a:gd name="connsiteY37" fmla="*/ 303444 h 372519"/>
                  <a:gd name="connsiteX38" fmla="*/ 20066 w 454660"/>
                  <a:gd name="connsiteY38" fmla="*/ 234388 h 372519"/>
                  <a:gd name="connsiteX0" fmla="*/ 20066 w 454660"/>
                  <a:gd name="connsiteY0" fmla="*/ 234388 h 372519"/>
                  <a:gd name="connsiteX1" fmla="*/ 79598 w 454660"/>
                  <a:gd name="connsiteY1" fmla="*/ 179619 h 372519"/>
                  <a:gd name="connsiteX2" fmla="*/ 124842 w 454660"/>
                  <a:gd name="connsiteY2" fmla="*/ 160569 h 372519"/>
                  <a:gd name="connsiteX3" fmla="*/ 148655 w 454660"/>
                  <a:gd name="connsiteY3" fmla="*/ 127231 h 372519"/>
                  <a:gd name="connsiteX4" fmla="*/ 186754 w 454660"/>
                  <a:gd name="connsiteY4" fmla="*/ 103419 h 372519"/>
                  <a:gd name="connsiteX5" fmla="*/ 210567 w 454660"/>
                  <a:gd name="connsiteY5" fmla="*/ 108182 h 372519"/>
                  <a:gd name="connsiteX6" fmla="*/ 231998 w 454660"/>
                  <a:gd name="connsiteY6" fmla="*/ 72463 h 372519"/>
                  <a:gd name="connsiteX7" fmla="*/ 270098 w 454660"/>
                  <a:gd name="connsiteY7" fmla="*/ 60557 h 372519"/>
                  <a:gd name="connsiteX8" fmla="*/ 308198 w 454660"/>
                  <a:gd name="connsiteY8" fmla="*/ 65319 h 372519"/>
                  <a:gd name="connsiteX9" fmla="*/ 343917 w 454660"/>
                  <a:gd name="connsiteY9" fmla="*/ 17694 h 372519"/>
                  <a:gd name="connsiteX10" fmla="*/ 396304 w 454660"/>
                  <a:gd name="connsiteY10" fmla="*/ 1026 h 372519"/>
                  <a:gd name="connsiteX11" fmla="*/ 420117 w 454660"/>
                  <a:gd name="connsiteY11" fmla="*/ 43888 h 372519"/>
                  <a:gd name="connsiteX12" fmla="*/ 396304 w 454660"/>
                  <a:gd name="connsiteY12" fmla="*/ 101038 h 372519"/>
                  <a:gd name="connsiteX13" fmla="*/ 422498 w 454660"/>
                  <a:gd name="connsiteY13" fmla="*/ 134376 h 372519"/>
                  <a:gd name="connsiteX14" fmla="*/ 451073 w 454660"/>
                  <a:gd name="connsiteY14" fmla="*/ 172476 h 372519"/>
                  <a:gd name="connsiteX15" fmla="*/ 446311 w 454660"/>
                  <a:gd name="connsiteY15" fmla="*/ 212957 h 372519"/>
                  <a:gd name="connsiteX16" fmla="*/ 379636 w 454660"/>
                  <a:gd name="connsiteY16" fmla="*/ 210576 h 372519"/>
                  <a:gd name="connsiteX17" fmla="*/ 351061 w 454660"/>
                  <a:gd name="connsiteY17" fmla="*/ 193907 h 372519"/>
                  <a:gd name="connsiteX18" fmla="*/ 348679 w 454660"/>
                  <a:gd name="connsiteY18" fmla="*/ 158188 h 372519"/>
                  <a:gd name="connsiteX19" fmla="*/ 324867 w 454660"/>
                  <a:gd name="connsiteY19" fmla="*/ 184382 h 372519"/>
                  <a:gd name="connsiteX20" fmla="*/ 291529 w 454660"/>
                  <a:gd name="connsiteY20" fmla="*/ 236769 h 372519"/>
                  <a:gd name="connsiteX21" fmla="*/ 251048 w 454660"/>
                  <a:gd name="connsiteY21" fmla="*/ 272488 h 372519"/>
                  <a:gd name="connsiteX22" fmla="*/ 208186 w 454660"/>
                  <a:gd name="connsiteY22" fmla="*/ 315351 h 372519"/>
                  <a:gd name="connsiteX23" fmla="*/ 162942 w 454660"/>
                  <a:gd name="connsiteY23" fmla="*/ 317732 h 372519"/>
                  <a:gd name="connsiteX24" fmla="*/ 146273 w 454660"/>
                  <a:gd name="connsiteY24" fmla="*/ 343926 h 372519"/>
                  <a:gd name="connsiteX25" fmla="*/ 110554 w 454660"/>
                  <a:gd name="connsiteY25" fmla="*/ 343926 h 372519"/>
                  <a:gd name="connsiteX26" fmla="*/ 74836 w 454660"/>
                  <a:gd name="connsiteY26" fmla="*/ 372501 h 372519"/>
                  <a:gd name="connsiteX27" fmla="*/ 48642 w 454660"/>
                  <a:gd name="connsiteY27" fmla="*/ 339163 h 372519"/>
                  <a:gd name="connsiteX28" fmla="*/ 77217 w 454660"/>
                  <a:gd name="connsiteY28" fmla="*/ 291538 h 372519"/>
                  <a:gd name="connsiteX29" fmla="*/ 153417 w 454660"/>
                  <a:gd name="connsiteY29" fmla="*/ 234388 h 372519"/>
                  <a:gd name="connsiteX30" fmla="*/ 222473 w 454660"/>
                  <a:gd name="connsiteY30" fmla="*/ 205813 h 372519"/>
                  <a:gd name="connsiteX31" fmla="*/ 267717 w 454660"/>
                  <a:gd name="connsiteY31" fmla="*/ 155807 h 372519"/>
                  <a:gd name="connsiteX32" fmla="*/ 248667 w 454660"/>
                  <a:gd name="connsiteY32" fmla="*/ 136757 h 372519"/>
                  <a:gd name="connsiteX33" fmla="*/ 212948 w 454660"/>
                  <a:gd name="connsiteY33" fmla="*/ 167713 h 372519"/>
                  <a:gd name="connsiteX34" fmla="*/ 179611 w 454660"/>
                  <a:gd name="connsiteY34" fmla="*/ 193907 h 372519"/>
                  <a:gd name="connsiteX35" fmla="*/ 131986 w 454660"/>
                  <a:gd name="connsiteY35" fmla="*/ 234388 h 372519"/>
                  <a:gd name="connsiteX36" fmla="*/ 46261 w 454660"/>
                  <a:gd name="connsiteY36" fmla="*/ 296301 h 372519"/>
                  <a:gd name="connsiteX37" fmla="*/ 1017 w 454660"/>
                  <a:gd name="connsiteY37" fmla="*/ 303444 h 372519"/>
                  <a:gd name="connsiteX38" fmla="*/ 20066 w 454660"/>
                  <a:gd name="connsiteY38" fmla="*/ 234388 h 372519"/>
                  <a:gd name="connsiteX0" fmla="*/ 20066 w 454660"/>
                  <a:gd name="connsiteY0" fmla="*/ 225956 h 364087"/>
                  <a:gd name="connsiteX1" fmla="*/ 79598 w 454660"/>
                  <a:gd name="connsiteY1" fmla="*/ 171187 h 364087"/>
                  <a:gd name="connsiteX2" fmla="*/ 124842 w 454660"/>
                  <a:gd name="connsiteY2" fmla="*/ 152137 h 364087"/>
                  <a:gd name="connsiteX3" fmla="*/ 148655 w 454660"/>
                  <a:gd name="connsiteY3" fmla="*/ 118799 h 364087"/>
                  <a:gd name="connsiteX4" fmla="*/ 186754 w 454660"/>
                  <a:gd name="connsiteY4" fmla="*/ 94987 h 364087"/>
                  <a:gd name="connsiteX5" fmla="*/ 210567 w 454660"/>
                  <a:gd name="connsiteY5" fmla="*/ 99750 h 364087"/>
                  <a:gd name="connsiteX6" fmla="*/ 231998 w 454660"/>
                  <a:gd name="connsiteY6" fmla="*/ 64031 h 364087"/>
                  <a:gd name="connsiteX7" fmla="*/ 270098 w 454660"/>
                  <a:gd name="connsiteY7" fmla="*/ 52125 h 364087"/>
                  <a:gd name="connsiteX8" fmla="*/ 308198 w 454660"/>
                  <a:gd name="connsiteY8" fmla="*/ 56887 h 364087"/>
                  <a:gd name="connsiteX9" fmla="*/ 343917 w 454660"/>
                  <a:gd name="connsiteY9" fmla="*/ 9262 h 364087"/>
                  <a:gd name="connsiteX10" fmla="*/ 396304 w 454660"/>
                  <a:gd name="connsiteY10" fmla="*/ 2119 h 364087"/>
                  <a:gd name="connsiteX11" fmla="*/ 420117 w 454660"/>
                  <a:gd name="connsiteY11" fmla="*/ 35456 h 364087"/>
                  <a:gd name="connsiteX12" fmla="*/ 396304 w 454660"/>
                  <a:gd name="connsiteY12" fmla="*/ 92606 h 364087"/>
                  <a:gd name="connsiteX13" fmla="*/ 422498 w 454660"/>
                  <a:gd name="connsiteY13" fmla="*/ 125944 h 364087"/>
                  <a:gd name="connsiteX14" fmla="*/ 451073 w 454660"/>
                  <a:gd name="connsiteY14" fmla="*/ 164044 h 364087"/>
                  <a:gd name="connsiteX15" fmla="*/ 446311 w 454660"/>
                  <a:gd name="connsiteY15" fmla="*/ 204525 h 364087"/>
                  <a:gd name="connsiteX16" fmla="*/ 379636 w 454660"/>
                  <a:gd name="connsiteY16" fmla="*/ 202144 h 364087"/>
                  <a:gd name="connsiteX17" fmla="*/ 351061 w 454660"/>
                  <a:gd name="connsiteY17" fmla="*/ 185475 h 364087"/>
                  <a:gd name="connsiteX18" fmla="*/ 348679 w 454660"/>
                  <a:gd name="connsiteY18" fmla="*/ 149756 h 364087"/>
                  <a:gd name="connsiteX19" fmla="*/ 324867 w 454660"/>
                  <a:gd name="connsiteY19" fmla="*/ 175950 h 364087"/>
                  <a:gd name="connsiteX20" fmla="*/ 291529 w 454660"/>
                  <a:gd name="connsiteY20" fmla="*/ 228337 h 364087"/>
                  <a:gd name="connsiteX21" fmla="*/ 251048 w 454660"/>
                  <a:gd name="connsiteY21" fmla="*/ 264056 h 364087"/>
                  <a:gd name="connsiteX22" fmla="*/ 208186 w 454660"/>
                  <a:gd name="connsiteY22" fmla="*/ 306919 h 364087"/>
                  <a:gd name="connsiteX23" fmla="*/ 162942 w 454660"/>
                  <a:gd name="connsiteY23" fmla="*/ 309300 h 364087"/>
                  <a:gd name="connsiteX24" fmla="*/ 146273 w 454660"/>
                  <a:gd name="connsiteY24" fmla="*/ 335494 h 364087"/>
                  <a:gd name="connsiteX25" fmla="*/ 110554 w 454660"/>
                  <a:gd name="connsiteY25" fmla="*/ 335494 h 364087"/>
                  <a:gd name="connsiteX26" fmla="*/ 74836 w 454660"/>
                  <a:gd name="connsiteY26" fmla="*/ 364069 h 364087"/>
                  <a:gd name="connsiteX27" fmla="*/ 48642 w 454660"/>
                  <a:gd name="connsiteY27" fmla="*/ 330731 h 364087"/>
                  <a:gd name="connsiteX28" fmla="*/ 77217 w 454660"/>
                  <a:gd name="connsiteY28" fmla="*/ 283106 h 364087"/>
                  <a:gd name="connsiteX29" fmla="*/ 153417 w 454660"/>
                  <a:gd name="connsiteY29" fmla="*/ 225956 h 364087"/>
                  <a:gd name="connsiteX30" fmla="*/ 222473 w 454660"/>
                  <a:gd name="connsiteY30" fmla="*/ 197381 h 364087"/>
                  <a:gd name="connsiteX31" fmla="*/ 267717 w 454660"/>
                  <a:gd name="connsiteY31" fmla="*/ 147375 h 364087"/>
                  <a:gd name="connsiteX32" fmla="*/ 248667 w 454660"/>
                  <a:gd name="connsiteY32" fmla="*/ 128325 h 364087"/>
                  <a:gd name="connsiteX33" fmla="*/ 212948 w 454660"/>
                  <a:gd name="connsiteY33" fmla="*/ 159281 h 364087"/>
                  <a:gd name="connsiteX34" fmla="*/ 179611 w 454660"/>
                  <a:gd name="connsiteY34" fmla="*/ 185475 h 364087"/>
                  <a:gd name="connsiteX35" fmla="*/ 131986 w 454660"/>
                  <a:gd name="connsiteY35" fmla="*/ 225956 h 364087"/>
                  <a:gd name="connsiteX36" fmla="*/ 46261 w 454660"/>
                  <a:gd name="connsiteY36" fmla="*/ 287869 h 364087"/>
                  <a:gd name="connsiteX37" fmla="*/ 1017 w 454660"/>
                  <a:gd name="connsiteY37" fmla="*/ 295012 h 364087"/>
                  <a:gd name="connsiteX38" fmla="*/ 20066 w 454660"/>
                  <a:gd name="connsiteY38" fmla="*/ 225956 h 364087"/>
                  <a:gd name="connsiteX0" fmla="*/ 20066 w 454660"/>
                  <a:gd name="connsiteY0" fmla="*/ 225956 h 364087"/>
                  <a:gd name="connsiteX1" fmla="*/ 79598 w 454660"/>
                  <a:gd name="connsiteY1" fmla="*/ 171187 h 364087"/>
                  <a:gd name="connsiteX2" fmla="*/ 124842 w 454660"/>
                  <a:gd name="connsiteY2" fmla="*/ 152137 h 364087"/>
                  <a:gd name="connsiteX3" fmla="*/ 148655 w 454660"/>
                  <a:gd name="connsiteY3" fmla="*/ 118799 h 364087"/>
                  <a:gd name="connsiteX4" fmla="*/ 186754 w 454660"/>
                  <a:gd name="connsiteY4" fmla="*/ 94987 h 364087"/>
                  <a:gd name="connsiteX5" fmla="*/ 210567 w 454660"/>
                  <a:gd name="connsiteY5" fmla="*/ 99750 h 364087"/>
                  <a:gd name="connsiteX6" fmla="*/ 231998 w 454660"/>
                  <a:gd name="connsiteY6" fmla="*/ 64031 h 364087"/>
                  <a:gd name="connsiteX7" fmla="*/ 270098 w 454660"/>
                  <a:gd name="connsiteY7" fmla="*/ 52125 h 364087"/>
                  <a:gd name="connsiteX8" fmla="*/ 308198 w 454660"/>
                  <a:gd name="connsiteY8" fmla="*/ 56887 h 364087"/>
                  <a:gd name="connsiteX9" fmla="*/ 343917 w 454660"/>
                  <a:gd name="connsiteY9" fmla="*/ 9262 h 364087"/>
                  <a:gd name="connsiteX10" fmla="*/ 396304 w 454660"/>
                  <a:gd name="connsiteY10" fmla="*/ 2119 h 364087"/>
                  <a:gd name="connsiteX11" fmla="*/ 420117 w 454660"/>
                  <a:gd name="connsiteY11" fmla="*/ 35456 h 364087"/>
                  <a:gd name="connsiteX12" fmla="*/ 396304 w 454660"/>
                  <a:gd name="connsiteY12" fmla="*/ 92606 h 364087"/>
                  <a:gd name="connsiteX13" fmla="*/ 422498 w 454660"/>
                  <a:gd name="connsiteY13" fmla="*/ 125944 h 364087"/>
                  <a:gd name="connsiteX14" fmla="*/ 451073 w 454660"/>
                  <a:gd name="connsiteY14" fmla="*/ 164044 h 364087"/>
                  <a:gd name="connsiteX15" fmla="*/ 446311 w 454660"/>
                  <a:gd name="connsiteY15" fmla="*/ 204525 h 364087"/>
                  <a:gd name="connsiteX16" fmla="*/ 379636 w 454660"/>
                  <a:gd name="connsiteY16" fmla="*/ 202144 h 364087"/>
                  <a:gd name="connsiteX17" fmla="*/ 351061 w 454660"/>
                  <a:gd name="connsiteY17" fmla="*/ 185475 h 364087"/>
                  <a:gd name="connsiteX18" fmla="*/ 348679 w 454660"/>
                  <a:gd name="connsiteY18" fmla="*/ 149756 h 364087"/>
                  <a:gd name="connsiteX19" fmla="*/ 324867 w 454660"/>
                  <a:gd name="connsiteY19" fmla="*/ 175950 h 364087"/>
                  <a:gd name="connsiteX20" fmla="*/ 291529 w 454660"/>
                  <a:gd name="connsiteY20" fmla="*/ 228337 h 364087"/>
                  <a:gd name="connsiteX21" fmla="*/ 251048 w 454660"/>
                  <a:gd name="connsiteY21" fmla="*/ 264056 h 364087"/>
                  <a:gd name="connsiteX22" fmla="*/ 208186 w 454660"/>
                  <a:gd name="connsiteY22" fmla="*/ 306919 h 364087"/>
                  <a:gd name="connsiteX23" fmla="*/ 162942 w 454660"/>
                  <a:gd name="connsiteY23" fmla="*/ 309300 h 364087"/>
                  <a:gd name="connsiteX24" fmla="*/ 146273 w 454660"/>
                  <a:gd name="connsiteY24" fmla="*/ 335494 h 364087"/>
                  <a:gd name="connsiteX25" fmla="*/ 110554 w 454660"/>
                  <a:gd name="connsiteY25" fmla="*/ 335494 h 364087"/>
                  <a:gd name="connsiteX26" fmla="*/ 74836 w 454660"/>
                  <a:gd name="connsiteY26" fmla="*/ 364069 h 364087"/>
                  <a:gd name="connsiteX27" fmla="*/ 48642 w 454660"/>
                  <a:gd name="connsiteY27" fmla="*/ 330731 h 364087"/>
                  <a:gd name="connsiteX28" fmla="*/ 77217 w 454660"/>
                  <a:gd name="connsiteY28" fmla="*/ 283106 h 364087"/>
                  <a:gd name="connsiteX29" fmla="*/ 153417 w 454660"/>
                  <a:gd name="connsiteY29" fmla="*/ 225956 h 364087"/>
                  <a:gd name="connsiteX30" fmla="*/ 222473 w 454660"/>
                  <a:gd name="connsiteY30" fmla="*/ 197381 h 364087"/>
                  <a:gd name="connsiteX31" fmla="*/ 267717 w 454660"/>
                  <a:gd name="connsiteY31" fmla="*/ 147375 h 364087"/>
                  <a:gd name="connsiteX32" fmla="*/ 248667 w 454660"/>
                  <a:gd name="connsiteY32" fmla="*/ 137850 h 364087"/>
                  <a:gd name="connsiteX33" fmla="*/ 212948 w 454660"/>
                  <a:gd name="connsiteY33" fmla="*/ 159281 h 364087"/>
                  <a:gd name="connsiteX34" fmla="*/ 179611 w 454660"/>
                  <a:gd name="connsiteY34" fmla="*/ 185475 h 364087"/>
                  <a:gd name="connsiteX35" fmla="*/ 131986 w 454660"/>
                  <a:gd name="connsiteY35" fmla="*/ 225956 h 364087"/>
                  <a:gd name="connsiteX36" fmla="*/ 46261 w 454660"/>
                  <a:gd name="connsiteY36" fmla="*/ 287869 h 364087"/>
                  <a:gd name="connsiteX37" fmla="*/ 1017 w 454660"/>
                  <a:gd name="connsiteY37" fmla="*/ 295012 h 364087"/>
                  <a:gd name="connsiteX38" fmla="*/ 20066 w 454660"/>
                  <a:gd name="connsiteY38" fmla="*/ 225956 h 36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4660" h="364087">
                    <a:moveTo>
                      <a:pt x="20066" y="225956"/>
                    </a:moveTo>
                    <a:cubicBezTo>
                      <a:pt x="33163" y="205319"/>
                      <a:pt x="62135" y="183490"/>
                      <a:pt x="79598" y="171187"/>
                    </a:cubicBezTo>
                    <a:cubicBezTo>
                      <a:pt x="97061" y="158884"/>
                      <a:pt x="113333" y="160868"/>
                      <a:pt x="124842" y="152137"/>
                    </a:cubicBezTo>
                    <a:cubicBezTo>
                      <a:pt x="136351" y="143406"/>
                      <a:pt x="138336" y="128324"/>
                      <a:pt x="148655" y="118799"/>
                    </a:cubicBezTo>
                    <a:cubicBezTo>
                      <a:pt x="158974" y="109274"/>
                      <a:pt x="176435" y="98162"/>
                      <a:pt x="186754" y="94987"/>
                    </a:cubicBezTo>
                    <a:cubicBezTo>
                      <a:pt x="197073" y="91812"/>
                      <a:pt x="203026" y="104909"/>
                      <a:pt x="210567" y="99750"/>
                    </a:cubicBezTo>
                    <a:cubicBezTo>
                      <a:pt x="218108" y="94591"/>
                      <a:pt x="222076" y="71969"/>
                      <a:pt x="231998" y="64031"/>
                    </a:cubicBezTo>
                    <a:cubicBezTo>
                      <a:pt x="241920" y="56093"/>
                      <a:pt x="257398" y="53316"/>
                      <a:pt x="270098" y="52125"/>
                    </a:cubicBezTo>
                    <a:cubicBezTo>
                      <a:pt x="282798" y="50934"/>
                      <a:pt x="295895" y="64031"/>
                      <a:pt x="308198" y="56887"/>
                    </a:cubicBezTo>
                    <a:cubicBezTo>
                      <a:pt x="320501" y="49743"/>
                      <a:pt x="329233" y="18390"/>
                      <a:pt x="343917" y="9262"/>
                    </a:cubicBezTo>
                    <a:cubicBezTo>
                      <a:pt x="358601" y="134"/>
                      <a:pt x="383604" y="-2247"/>
                      <a:pt x="396304" y="2119"/>
                    </a:cubicBezTo>
                    <a:cubicBezTo>
                      <a:pt x="409004" y="6485"/>
                      <a:pt x="420117" y="20375"/>
                      <a:pt x="420117" y="35456"/>
                    </a:cubicBezTo>
                    <a:cubicBezTo>
                      <a:pt x="420117" y="50537"/>
                      <a:pt x="395907" y="77525"/>
                      <a:pt x="396304" y="92606"/>
                    </a:cubicBezTo>
                    <a:cubicBezTo>
                      <a:pt x="396701" y="107687"/>
                      <a:pt x="413370" y="114038"/>
                      <a:pt x="422498" y="125944"/>
                    </a:cubicBezTo>
                    <a:cubicBezTo>
                      <a:pt x="431626" y="137850"/>
                      <a:pt x="447104" y="150947"/>
                      <a:pt x="451073" y="164044"/>
                    </a:cubicBezTo>
                    <a:cubicBezTo>
                      <a:pt x="455042" y="177141"/>
                      <a:pt x="458217" y="198175"/>
                      <a:pt x="446311" y="204525"/>
                    </a:cubicBezTo>
                    <a:cubicBezTo>
                      <a:pt x="434405" y="210875"/>
                      <a:pt x="395511" y="205319"/>
                      <a:pt x="379636" y="202144"/>
                    </a:cubicBezTo>
                    <a:cubicBezTo>
                      <a:pt x="363761" y="198969"/>
                      <a:pt x="356220" y="194206"/>
                      <a:pt x="351061" y="185475"/>
                    </a:cubicBezTo>
                    <a:cubicBezTo>
                      <a:pt x="345902" y="176744"/>
                      <a:pt x="353045" y="151343"/>
                      <a:pt x="348679" y="149756"/>
                    </a:cubicBezTo>
                    <a:cubicBezTo>
                      <a:pt x="344313" y="148169"/>
                      <a:pt x="334392" y="162853"/>
                      <a:pt x="324867" y="175950"/>
                    </a:cubicBezTo>
                    <a:cubicBezTo>
                      <a:pt x="315342" y="189047"/>
                      <a:pt x="303832" y="213653"/>
                      <a:pt x="291529" y="228337"/>
                    </a:cubicBezTo>
                    <a:cubicBezTo>
                      <a:pt x="279226" y="243021"/>
                      <a:pt x="264939" y="250959"/>
                      <a:pt x="251048" y="264056"/>
                    </a:cubicBezTo>
                    <a:cubicBezTo>
                      <a:pt x="237158" y="277153"/>
                      <a:pt x="222870" y="299378"/>
                      <a:pt x="208186" y="306919"/>
                    </a:cubicBezTo>
                    <a:cubicBezTo>
                      <a:pt x="193502" y="314460"/>
                      <a:pt x="173261" y="304538"/>
                      <a:pt x="162942" y="309300"/>
                    </a:cubicBezTo>
                    <a:cubicBezTo>
                      <a:pt x="152623" y="314062"/>
                      <a:pt x="155004" y="331128"/>
                      <a:pt x="146273" y="335494"/>
                    </a:cubicBezTo>
                    <a:cubicBezTo>
                      <a:pt x="137542" y="339860"/>
                      <a:pt x="122460" y="330732"/>
                      <a:pt x="110554" y="335494"/>
                    </a:cubicBezTo>
                    <a:cubicBezTo>
                      <a:pt x="98648" y="340257"/>
                      <a:pt x="85155" y="364863"/>
                      <a:pt x="74836" y="364069"/>
                    </a:cubicBezTo>
                    <a:cubicBezTo>
                      <a:pt x="64517" y="363275"/>
                      <a:pt x="48245" y="344225"/>
                      <a:pt x="48642" y="330731"/>
                    </a:cubicBezTo>
                    <a:cubicBezTo>
                      <a:pt x="49039" y="317237"/>
                      <a:pt x="59755" y="300568"/>
                      <a:pt x="77217" y="283106"/>
                    </a:cubicBezTo>
                    <a:cubicBezTo>
                      <a:pt x="94679" y="265644"/>
                      <a:pt x="129208" y="240244"/>
                      <a:pt x="153417" y="225956"/>
                    </a:cubicBezTo>
                    <a:cubicBezTo>
                      <a:pt x="177626" y="211668"/>
                      <a:pt x="203423" y="210478"/>
                      <a:pt x="222473" y="197381"/>
                    </a:cubicBezTo>
                    <a:cubicBezTo>
                      <a:pt x="241523" y="184284"/>
                      <a:pt x="263351" y="157297"/>
                      <a:pt x="267717" y="147375"/>
                    </a:cubicBezTo>
                    <a:cubicBezTo>
                      <a:pt x="272083" y="137453"/>
                      <a:pt x="257795" y="135866"/>
                      <a:pt x="248667" y="137850"/>
                    </a:cubicBezTo>
                    <a:cubicBezTo>
                      <a:pt x="239539" y="139834"/>
                      <a:pt x="224457" y="151344"/>
                      <a:pt x="212948" y="159281"/>
                    </a:cubicBezTo>
                    <a:cubicBezTo>
                      <a:pt x="201439" y="167219"/>
                      <a:pt x="193105" y="174362"/>
                      <a:pt x="179611" y="185475"/>
                    </a:cubicBezTo>
                    <a:cubicBezTo>
                      <a:pt x="166117" y="196587"/>
                      <a:pt x="154211" y="208890"/>
                      <a:pt x="131986" y="225956"/>
                    </a:cubicBezTo>
                    <a:cubicBezTo>
                      <a:pt x="109761" y="243022"/>
                      <a:pt x="68089" y="276360"/>
                      <a:pt x="46261" y="287869"/>
                    </a:cubicBezTo>
                    <a:cubicBezTo>
                      <a:pt x="24433" y="299378"/>
                      <a:pt x="5383" y="305331"/>
                      <a:pt x="1017" y="295012"/>
                    </a:cubicBezTo>
                    <a:cubicBezTo>
                      <a:pt x="-3349" y="284693"/>
                      <a:pt x="6969" y="246593"/>
                      <a:pt x="20066" y="225956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83" name="任意多边形 1582"/>
              <p:cNvSpPr>
                <a:spLocks noChangeAspect="1"/>
              </p:cNvSpPr>
              <p:nvPr/>
            </p:nvSpPr>
            <p:spPr>
              <a:xfrm>
                <a:off x="5928666" y="3072897"/>
                <a:ext cx="144000" cy="232252"/>
              </a:xfrm>
              <a:custGeom>
                <a:avLst/>
                <a:gdLst>
                  <a:gd name="connsiteX0" fmla="*/ 35781 w 251570"/>
                  <a:gd name="connsiteY0" fmla="*/ 360482 h 401105"/>
                  <a:gd name="connsiteX1" fmla="*/ 11969 w 251570"/>
                  <a:gd name="connsiteY1" fmla="*/ 293807 h 401105"/>
                  <a:gd name="connsiteX2" fmla="*/ 63 w 251570"/>
                  <a:gd name="connsiteY2" fmla="*/ 205700 h 401105"/>
                  <a:gd name="connsiteX3" fmla="*/ 16731 w 251570"/>
                  <a:gd name="connsiteY3" fmla="*/ 131882 h 401105"/>
                  <a:gd name="connsiteX4" fmla="*/ 40544 w 251570"/>
                  <a:gd name="connsiteY4" fmla="*/ 96163 h 401105"/>
                  <a:gd name="connsiteX5" fmla="*/ 59594 w 251570"/>
                  <a:gd name="connsiteY5" fmla="*/ 81875 h 401105"/>
                  <a:gd name="connsiteX6" fmla="*/ 64356 w 251570"/>
                  <a:gd name="connsiteY6" fmla="*/ 39013 h 401105"/>
                  <a:gd name="connsiteX7" fmla="*/ 59594 w 251570"/>
                  <a:gd name="connsiteY7" fmla="*/ 913 h 401105"/>
                  <a:gd name="connsiteX8" fmla="*/ 83406 w 251570"/>
                  <a:gd name="connsiteY8" fmla="*/ 15200 h 401105"/>
                  <a:gd name="connsiteX9" fmla="*/ 111981 w 251570"/>
                  <a:gd name="connsiteY9" fmla="*/ 22344 h 401105"/>
                  <a:gd name="connsiteX10" fmla="*/ 142938 w 251570"/>
                  <a:gd name="connsiteY10" fmla="*/ 913 h 401105"/>
                  <a:gd name="connsiteX11" fmla="*/ 150081 w 251570"/>
                  <a:gd name="connsiteY11" fmla="*/ 58063 h 401105"/>
                  <a:gd name="connsiteX12" fmla="*/ 173894 w 251570"/>
                  <a:gd name="connsiteY12" fmla="*/ 117594 h 401105"/>
                  <a:gd name="connsiteX13" fmla="*/ 202469 w 251570"/>
                  <a:gd name="connsiteY13" fmla="*/ 200938 h 401105"/>
                  <a:gd name="connsiteX14" fmla="*/ 240569 w 251570"/>
                  <a:gd name="connsiteY14" fmla="*/ 281900 h 401105"/>
                  <a:gd name="connsiteX15" fmla="*/ 250094 w 251570"/>
                  <a:gd name="connsiteY15" fmla="*/ 331907 h 401105"/>
                  <a:gd name="connsiteX16" fmla="*/ 214375 w 251570"/>
                  <a:gd name="connsiteY16" fmla="*/ 384294 h 401105"/>
                  <a:gd name="connsiteX17" fmla="*/ 159606 w 251570"/>
                  <a:gd name="connsiteY17" fmla="*/ 398582 h 401105"/>
                  <a:gd name="connsiteX18" fmla="*/ 147700 w 251570"/>
                  <a:gd name="connsiteY18" fmla="*/ 339050 h 401105"/>
                  <a:gd name="connsiteX19" fmla="*/ 159606 w 251570"/>
                  <a:gd name="connsiteY19" fmla="*/ 286663 h 401105"/>
                  <a:gd name="connsiteX20" fmla="*/ 133413 w 251570"/>
                  <a:gd name="connsiteY20" fmla="*/ 265232 h 401105"/>
                  <a:gd name="connsiteX21" fmla="*/ 116744 w 251570"/>
                  <a:gd name="connsiteY21" fmla="*/ 203319 h 401105"/>
                  <a:gd name="connsiteX22" fmla="*/ 109600 w 251570"/>
                  <a:gd name="connsiteY22" fmla="*/ 146169 h 401105"/>
                  <a:gd name="connsiteX23" fmla="*/ 88169 w 251570"/>
                  <a:gd name="connsiteY23" fmla="*/ 127119 h 401105"/>
                  <a:gd name="connsiteX24" fmla="*/ 83406 w 251570"/>
                  <a:gd name="connsiteY24" fmla="*/ 169982 h 401105"/>
                  <a:gd name="connsiteX25" fmla="*/ 92931 w 251570"/>
                  <a:gd name="connsiteY25" fmla="*/ 229513 h 401105"/>
                  <a:gd name="connsiteX26" fmla="*/ 119125 w 251570"/>
                  <a:gd name="connsiteY26" fmla="*/ 286663 h 401105"/>
                  <a:gd name="connsiteX27" fmla="*/ 128650 w 251570"/>
                  <a:gd name="connsiteY27" fmla="*/ 322382 h 401105"/>
                  <a:gd name="connsiteX28" fmla="*/ 121506 w 251570"/>
                  <a:gd name="connsiteY28" fmla="*/ 393819 h 401105"/>
                  <a:gd name="connsiteX29" fmla="*/ 35781 w 251570"/>
                  <a:gd name="connsiteY29" fmla="*/ 360482 h 401105"/>
                  <a:gd name="connsiteX0" fmla="*/ 35781 w 251570"/>
                  <a:gd name="connsiteY0" fmla="*/ 360482 h 397037"/>
                  <a:gd name="connsiteX1" fmla="*/ 11969 w 251570"/>
                  <a:gd name="connsiteY1" fmla="*/ 293807 h 397037"/>
                  <a:gd name="connsiteX2" fmla="*/ 63 w 251570"/>
                  <a:gd name="connsiteY2" fmla="*/ 205700 h 397037"/>
                  <a:gd name="connsiteX3" fmla="*/ 16731 w 251570"/>
                  <a:gd name="connsiteY3" fmla="*/ 131882 h 397037"/>
                  <a:gd name="connsiteX4" fmla="*/ 40544 w 251570"/>
                  <a:gd name="connsiteY4" fmla="*/ 96163 h 397037"/>
                  <a:gd name="connsiteX5" fmla="*/ 59594 w 251570"/>
                  <a:gd name="connsiteY5" fmla="*/ 81875 h 397037"/>
                  <a:gd name="connsiteX6" fmla="*/ 64356 w 251570"/>
                  <a:gd name="connsiteY6" fmla="*/ 39013 h 397037"/>
                  <a:gd name="connsiteX7" fmla="*/ 59594 w 251570"/>
                  <a:gd name="connsiteY7" fmla="*/ 913 h 397037"/>
                  <a:gd name="connsiteX8" fmla="*/ 83406 w 251570"/>
                  <a:gd name="connsiteY8" fmla="*/ 15200 h 397037"/>
                  <a:gd name="connsiteX9" fmla="*/ 111981 w 251570"/>
                  <a:gd name="connsiteY9" fmla="*/ 22344 h 397037"/>
                  <a:gd name="connsiteX10" fmla="*/ 142938 w 251570"/>
                  <a:gd name="connsiteY10" fmla="*/ 913 h 397037"/>
                  <a:gd name="connsiteX11" fmla="*/ 150081 w 251570"/>
                  <a:gd name="connsiteY11" fmla="*/ 58063 h 397037"/>
                  <a:gd name="connsiteX12" fmla="*/ 173894 w 251570"/>
                  <a:gd name="connsiteY12" fmla="*/ 117594 h 397037"/>
                  <a:gd name="connsiteX13" fmla="*/ 202469 w 251570"/>
                  <a:gd name="connsiteY13" fmla="*/ 200938 h 397037"/>
                  <a:gd name="connsiteX14" fmla="*/ 240569 w 251570"/>
                  <a:gd name="connsiteY14" fmla="*/ 281900 h 397037"/>
                  <a:gd name="connsiteX15" fmla="*/ 250094 w 251570"/>
                  <a:gd name="connsiteY15" fmla="*/ 331907 h 397037"/>
                  <a:gd name="connsiteX16" fmla="*/ 214375 w 251570"/>
                  <a:gd name="connsiteY16" fmla="*/ 384294 h 397037"/>
                  <a:gd name="connsiteX17" fmla="*/ 166750 w 251570"/>
                  <a:gd name="connsiteY17" fmla="*/ 393819 h 397037"/>
                  <a:gd name="connsiteX18" fmla="*/ 147700 w 251570"/>
                  <a:gd name="connsiteY18" fmla="*/ 339050 h 397037"/>
                  <a:gd name="connsiteX19" fmla="*/ 159606 w 251570"/>
                  <a:gd name="connsiteY19" fmla="*/ 286663 h 397037"/>
                  <a:gd name="connsiteX20" fmla="*/ 133413 w 251570"/>
                  <a:gd name="connsiteY20" fmla="*/ 265232 h 397037"/>
                  <a:gd name="connsiteX21" fmla="*/ 116744 w 251570"/>
                  <a:gd name="connsiteY21" fmla="*/ 203319 h 397037"/>
                  <a:gd name="connsiteX22" fmla="*/ 109600 w 251570"/>
                  <a:gd name="connsiteY22" fmla="*/ 146169 h 397037"/>
                  <a:gd name="connsiteX23" fmla="*/ 88169 w 251570"/>
                  <a:gd name="connsiteY23" fmla="*/ 127119 h 397037"/>
                  <a:gd name="connsiteX24" fmla="*/ 83406 w 251570"/>
                  <a:gd name="connsiteY24" fmla="*/ 169982 h 397037"/>
                  <a:gd name="connsiteX25" fmla="*/ 92931 w 251570"/>
                  <a:gd name="connsiteY25" fmla="*/ 229513 h 397037"/>
                  <a:gd name="connsiteX26" fmla="*/ 119125 w 251570"/>
                  <a:gd name="connsiteY26" fmla="*/ 286663 h 397037"/>
                  <a:gd name="connsiteX27" fmla="*/ 128650 w 251570"/>
                  <a:gd name="connsiteY27" fmla="*/ 322382 h 397037"/>
                  <a:gd name="connsiteX28" fmla="*/ 121506 w 251570"/>
                  <a:gd name="connsiteY28" fmla="*/ 393819 h 397037"/>
                  <a:gd name="connsiteX29" fmla="*/ 35781 w 251570"/>
                  <a:gd name="connsiteY29" fmla="*/ 360482 h 397037"/>
                  <a:gd name="connsiteX0" fmla="*/ 35781 w 245975"/>
                  <a:gd name="connsiteY0" fmla="*/ 360482 h 396965"/>
                  <a:gd name="connsiteX1" fmla="*/ 11969 w 245975"/>
                  <a:gd name="connsiteY1" fmla="*/ 293807 h 396965"/>
                  <a:gd name="connsiteX2" fmla="*/ 63 w 245975"/>
                  <a:gd name="connsiteY2" fmla="*/ 205700 h 396965"/>
                  <a:gd name="connsiteX3" fmla="*/ 16731 w 245975"/>
                  <a:gd name="connsiteY3" fmla="*/ 131882 h 396965"/>
                  <a:gd name="connsiteX4" fmla="*/ 40544 w 245975"/>
                  <a:gd name="connsiteY4" fmla="*/ 96163 h 396965"/>
                  <a:gd name="connsiteX5" fmla="*/ 59594 w 245975"/>
                  <a:gd name="connsiteY5" fmla="*/ 81875 h 396965"/>
                  <a:gd name="connsiteX6" fmla="*/ 64356 w 245975"/>
                  <a:gd name="connsiteY6" fmla="*/ 39013 h 396965"/>
                  <a:gd name="connsiteX7" fmla="*/ 59594 w 245975"/>
                  <a:gd name="connsiteY7" fmla="*/ 913 h 396965"/>
                  <a:gd name="connsiteX8" fmla="*/ 83406 w 245975"/>
                  <a:gd name="connsiteY8" fmla="*/ 15200 h 396965"/>
                  <a:gd name="connsiteX9" fmla="*/ 111981 w 245975"/>
                  <a:gd name="connsiteY9" fmla="*/ 22344 h 396965"/>
                  <a:gd name="connsiteX10" fmla="*/ 142938 w 245975"/>
                  <a:gd name="connsiteY10" fmla="*/ 913 h 396965"/>
                  <a:gd name="connsiteX11" fmla="*/ 150081 w 245975"/>
                  <a:gd name="connsiteY11" fmla="*/ 58063 h 396965"/>
                  <a:gd name="connsiteX12" fmla="*/ 173894 w 245975"/>
                  <a:gd name="connsiteY12" fmla="*/ 117594 h 396965"/>
                  <a:gd name="connsiteX13" fmla="*/ 202469 w 245975"/>
                  <a:gd name="connsiteY13" fmla="*/ 200938 h 396965"/>
                  <a:gd name="connsiteX14" fmla="*/ 240569 w 245975"/>
                  <a:gd name="connsiteY14" fmla="*/ 281900 h 396965"/>
                  <a:gd name="connsiteX15" fmla="*/ 242950 w 245975"/>
                  <a:gd name="connsiteY15" fmla="*/ 334288 h 396965"/>
                  <a:gd name="connsiteX16" fmla="*/ 214375 w 245975"/>
                  <a:gd name="connsiteY16" fmla="*/ 384294 h 396965"/>
                  <a:gd name="connsiteX17" fmla="*/ 166750 w 245975"/>
                  <a:gd name="connsiteY17" fmla="*/ 393819 h 396965"/>
                  <a:gd name="connsiteX18" fmla="*/ 147700 w 245975"/>
                  <a:gd name="connsiteY18" fmla="*/ 339050 h 396965"/>
                  <a:gd name="connsiteX19" fmla="*/ 159606 w 245975"/>
                  <a:gd name="connsiteY19" fmla="*/ 286663 h 396965"/>
                  <a:gd name="connsiteX20" fmla="*/ 133413 w 245975"/>
                  <a:gd name="connsiteY20" fmla="*/ 265232 h 396965"/>
                  <a:gd name="connsiteX21" fmla="*/ 116744 w 245975"/>
                  <a:gd name="connsiteY21" fmla="*/ 203319 h 396965"/>
                  <a:gd name="connsiteX22" fmla="*/ 109600 w 245975"/>
                  <a:gd name="connsiteY22" fmla="*/ 146169 h 396965"/>
                  <a:gd name="connsiteX23" fmla="*/ 88169 w 245975"/>
                  <a:gd name="connsiteY23" fmla="*/ 127119 h 396965"/>
                  <a:gd name="connsiteX24" fmla="*/ 83406 w 245975"/>
                  <a:gd name="connsiteY24" fmla="*/ 169982 h 396965"/>
                  <a:gd name="connsiteX25" fmla="*/ 92931 w 245975"/>
                  <a:gd name="connsiteY25" fmla="*/ 229513 h 396965"/>
                  <a:gd name="connsiteX26" fmla="*/ 119125 w 245975"/>
                  <a:gd name="connsiteY26" fmla="*/ 286663 h 396965"/>
                  <a:gd name="connsiteX27" fmla="*/ 128650 w 245975"/>
                  <a:gd name="connsiteY27" fmla="*/ 322382 h 396965"/>
                  <a:gd name="connsiteX28" fmla="*/ 121506 w 245975"/>
                  <a:gd name="connsiteY28" fmla="*/ 393819 h 396965"/>
                  <a:gd name="connsiteX29" fmla="*/ 35781 w 245975"/>
                  <a:gd name="connsiteY29" fmla="*/ 360482 h 396965"/>
                  <a:gd name="connsiteX0" fmla="*/ 35781 w 245975"/>
                  <a:gd name="connsiteY0" fmla="*/ 360482 h 396965"/>
                  <a:gd name="connsiteX1" fmla="*/ 11969 w 245975"/>
                  <a:gd name="connsiteY1" fmla="*/ 293807 h 396965"/>
                  <a:gd name="connsiteX2" fmla="*/ 63 w 245975"/>
                  <a:gd name="connsiteY2" fmla="*/ 205700 h 396965"/>
                  <a:gd name="connsiteX3" fmla="*/ 16731 w 245975"/>
                  <a:gd name="connsiteY3" fmla="*/ 131882 h 396965"/>
                  <a:gd name="connsiteX4" fmla="*/ 40544 w 245975"/>
                  <a:gd name="connsiteY4" fmla="*/ 96163 h 396965"/>
                  <a:gd name="connsiteX5" fmla="*/ 59594 w 245975"/>
                  <a:gd name="connsiteY5" fmla="*/ 81875 h 396965"/>
                  <a:gd name="connsiteX6" fmla="*/ 64356 w 245975"/>
                  <a:gd name="connsiteY6" fmla="*/ 39013 h 396965"/>
                  <a:gd name="connsiteX7" fmla="*/ 59594 w 245975"/>
                  <a:gd name="connsiteY7" fmla="*/ 913 h 396965"/>
                  <a:gd name="connsiteX8" fmla="*/ 83406 w 245975"/>
                  <a:gd name="connsiteY8" fmla="*/ 15200 h 396965"/>
                  <a:gd name="connsiteX9" fmla="*/ 111981 w 245975"/>
                  <a:gd name="connsiteY9" fmla="*/ 22344 h 396965"/>
                  <a:gd name="connsiteX10" fmla="*/ 142938 w 245975"/>
                  <a:gd name="connsiteY10" fmla="*/ 913 h 396965"/>
                  <a:gd name="connsiteX11" fmla="*/ 150081 w 245975"/>
                  <a:gd name="connsiteY11" fmla="*/ 58063 h 396965"/>
                  <a:gd name="connsiteX12" fmla="*/ 173894 w 245975"/>
                  <a:gd name="connsiteY12" fmla="*/ 117594 h 396965"/>
                  <a:gd name="connsiteX13" fmla="*/ 202469 w 245975"/>
                  <a:gd name="connsiteY13" fmla="*/ 200938 h 396965"/>
                  <a:gd name="connsiteX14" fmla="*/ 240569 w 245975"/>
                  <a:gd name="connsiteY14" fmla="*/ 281900 h 396965"/>
                  <a:gd name="connsiteX15" fmla="*/ 242950 w 245975"/>
                  <a:gd name="connsiteY15" fmla="*/ 334288 h 396965"/>
                  <a:gd name="connsiteX16" fmla="*/ 214375 w 245975"/>
                  <a:gd name="connsiteY16" fmla="*/ 384294 h 396965"/>
                  <a:gd name="connsiteX17" fmla="*/ 166750 w 245975"/>
                  <a:gd name="connsiteY17" fmla="*/ 393819 h 396965"/>
                  <a:gd name="connsiteX18" fmla="*/ 147700 w 245975"/>
                  <a:gd name="connsiteY18" fmla="*/ 339050 h 396965"/>
                  <a:gd name="connsiteX19" fmla="*/ 159606 w 245975"/>
                  <a:gd name="connsiteY19" fmla="*/ 286663 h 396965"/>
                  <a:gd name="connsiteX20" fmla="*/ 133413 w 245975"/>
                  <a:gd name="connsiteY20" fmla="*/ 265232 h 396965"/>
                  <a:gd name="connsiteX21" fmla="*/ 116744 w 245975"/>
                  <a:gd name="connsiteY21" fmla="*/ 203319 h 396965"/>
                  <a:gd name="connsiteX22" fmla="*/ 109600 w 245975"/>
                  <a:gd name="connsiteY22" fmla="*/ 146169 h 396965"/>
                  <a:gd name="connsiteX23" fmla="*/ 88169 w 245975"/>
                  <a:gd name="connsiteY23" fmla="*/ 127119 h 396965"/>
                  <a:gd name="connsiteX24" fmla="*/ 83406 w 245975"/>
                  <a:gd name="connsiteY24" fmla="*/ 169982 h 396965"/>
                  <a:gd name="connsiteX25" fmla="*/ 92931 w 245975"/>
                  <a:gd name="connsiteY25" fmla="*/ 229513 h 396965"/>
                  <a:gd name="connsiteX26" fmla="*/ 119125 w 245975"/>
                  <a:gd name="connsiteY26" fmla="*/ 286663 h 396965"/>
                  <a:gd name="connsiteX27" fmla="*/ 128650 w 245975"/>
                  <a:gd name="connsiteY27" fmla="*/ 322382 h 396965"/>
                  <a:gd name="connsiteX28" fmla="*/ 116743 w 245975"/>
                  <a:gd name="connsiteY28" fmla="*/ 384294 h 396965"/>
                  <a:gd name="connsiteX29" fmla="*/ 35781 w 245975"/>
                  <a:gd name="connsiteY29" fmla="*/ 360482 h 396965"/>
                  <a:gd name="connsiteX0" fmla="*/ 45323 w 245992"/>
                  <a:gd name="connsiteY0" fmla="*/ 360482 h 396965"/>
                  <a:gd name="connsiteX1" fmla="*/ 11986 w 245992"/>
                  <a:gd name="connsiteY1" fmla="*/ 293807 h 396965"/>
                  <a:gd name="connsiteX2" fmla="*/ 80 w 245992"/>
                  <a:gd name="connsiteY2" fmla="*/ 205700 h 396965"/>
                  <a:gd name="connsiteX3" fmla="*/ 16748 w 245992"/>
                  <a:gd name="connsiteY3" fmla="*/ 131882 h 396965"/>
                  <a:gd name="connsiteX4" fmla="*/ 40561 w 245992"/>
                  <a:gd name="connsiteY4" fmla="*/ 96163 h 396965"/>
                  <a:gd name="connsiteX5" fmla="*/ 59611 w 245992"/>
                  <a:gd name="connsiteY5" fmla="*/ 81875 h 396965"/>
                  <a:gd name="connsiteX6" fmla="*/ 64373 w 245992"/>
                  <a:gd name="connsiteY6" fmla="*/ 39013 h 396965"/>
                  <a:gd name="connsiteX7" fmla="*/ 59611 w 245992"/>
                  <a:gd name="connsiteY7" fmla="*/ 913 h 396965"/>
                  <a:gd name="connsiteX8" fmla="*/ 83423 w 245992"/>
                  <a:gd name="connsiteY8" fmla="*/ 15200 h 396965"/>
                  <a:gd name="connsiteX9" fmla="*/ 111998 w 245992"/>
                  <a:gd name="connsiteY9" fmla="*/ 22344 h 396965"/>
                  <a:gd name="connsiteX10" fmla="*/ 142955 w 245992"/>
                  <a:gd name="connsiteY10" fmla="*/ 913 h 396965"/>
                  <a:gd name="connsiteX11" fmla="*/ 150098 w 245992"/>
                  <a:gd name="connsiteY11" fmla="*/ 58063 h 396965"/>
                  <a:gd name="connsiteX12" fmla="*/ 173911 w 245992"/>
                  <a:gd name="connsiteY12" fmla="*/ 117594 h 396965"/>
                  <a:gd name="connsiteX13" fmla="*/ 202486 w 245992"/>
                  <a:gd name="connsiteY13" fmla="*/ 200938 h 396965"/>
                  <a:gd name="connsiteX14" fmla="*/ 240586 w 245992"/>
                  <a:gd name="connsiteY14" fmla="*/ 281900 h 396965"/>
                  <a:gd name="connsiteX15" fmla="*/ 242967 w 245992"/>
                  <a:gd name="connsiteY15" fmla="*/ 334288 h 396965"/>
                  <a:gd name="connsiteX16" fmla="*/ 214392 w 245992"/>
                  <a:gd name="connsiteY16" fmla="*/ 384294 h 396965"/>
                  <a:gd name="connsiteX17" fmla="*/ 166767 w 245992"/>
                  <a:gd name="connsiteY17" fmla="*/ 393819 h 396965"/>
                  <a:gd name="connsiteX18" fmla="*/ 147717 w 245992"/>
                  <a:gd name="connsiteY18" fmla="*/ 339050 h 396965"/>
                  <a:gd name="connsiteX19" fmla="*/ 159623 w 245992"/>
                  <a:gd name="connsiteY19" fmla="*/ 286663 h 396965"/>
                  <a:gd name="connsiteX20" fmla="*/ 133430 w 245992"/>
                  <a:gd name="connsiteY20" fmla="*/ 265232 h 396965"/>
                  <a:gd name="connsiteX21" fmla="*/ 116761 w 245992"/>
                  <a:gd name="connsiteY21" fmla="*/ 203319 h 396965"/>
                  <a:gd name="connsiteX22" fmla="*/ 109617 w 245992"/>
                  <a:gd name="connsiteY22" fmla="*/ 146169 h 396965"/>
                  <a:gd name="connsiteX23" fmla="*/ 88186 w 245992"/>
                  <a:gd name="connsiteY23" fmla="*/ 127119 h 396965"/>
                  <a:gd name="connsiteX24" fmla="*/ 83423 w 245992"/>
                  <a:gd name="connsiteY24" fmla="*/ 169982 h 396965"/>
                  <a:gd name="connsiteX25" fmla="*/ 92948 w 245992"/>
                  <a:gd name="connsiteY25" fmla="*/ 229513 h 396965"/>
                  <a:gd name="connsiteX26" fmla="*/ 119142 w 245992"/>
                  <a:gd name="connsiteY26" fmla="*/ 286663 h 396965"/>
                  <a:gd name="connsiteX27" fmla="*/ 128667 w 245992"/>
                  <a:gd name="connsiteY27" fmla="*/ 322382 h 396965"/>
                  <a:gd name="connsiteX28" fmla="*/ 116760 w 245992"/>
                  <a:gd name="connsiteY28" fmla="*/ 384294 h 396965"/>
                  <a:gd name="connsiteX29" fmla="*/ 45323 w 245992"/>
                  <a:gd name="connsiteY29" fmla="*/ 360482 h 396965"/>
                  <a:gd name="connsiteX0" fmla="*/ 45323 w 246125"/>
                  <a:gd name="connsiteY0" fmla="*/ 360482 h 396965"/>
                  <a:gd name="connsiteX1" fmla="*/ 11986 w 246125"/>
                  <a:gd name="connsiteY1" fmla="*/ 293807 h 396965"/>
                  <a:gd name="connsiteX2" fmla="*/ 80 w 246125"/>
                  <a:gd name="connsiteY2" fmla="*/ 205700 h 396965"/>
                  <a:gd name="connsiteX3" fmla="*/ 16748 w 246125"/>
                  <a:gd name="connsiteY3" fmla="*/ 131882 h 396965"/>
                  <a:gd name="connsiteX4" fmla="*/ 40561 w 246125"/>
                  <a:gd name="connsiteY4" fmla="*/ 96163 h 396965"/>
                  <a:gd name="connsiteX5" fmla="*/ 59611 w 246125"/>
                  <a:gd name="connsiteY5" fmla="*/ 81875 h 396965"/>
                  <a:gd name="connsiteX6" fmla="*/ 64373 w 246125"/>
                  <a:gd name="connsiteY6" fmla="*/ 39013 h 396965"/>
                  <a:gd name="connsiteX7" fmla="*/ 59611 w 246125"/>
                  <a:gd name="connsiteY7" fmla="*/ 913 h 396965"/>
                  <a:gd name="connsiteX8" fmla="*/ 83423 w 246125"/>
                  <a:gd name="connsiteY8" fmla="*/ 15200 h 396965"/>
                  <a:gd name="connsiteX9" fmla="*/ 111998 w 246125"/>
                  <a:gd name="connsiteY9" fmla="*/ 22344 h 396965"/>
                  <a:gd name="connsiteX10" fmla="*/ 142955 w 246125"/>
                  <a:gd name="connsiteY10" fmla="*/ 913 h 396965"/>
                  <a:gd name="connsiteX11" fmla="*/ 150098 w 246125"/>
                  <a:gd name="connsiteY11" fmla="*/ 58063 h 396965"/>
                  <a:gd name="connsiteX12" fmla="*/ 173911 w 246125"/>
                  <a:gd name="connsiteY12" fmla="*/ 117594 h 396965"/>
                  <a:gd name="connsiteX13" fmla="*/ 200105 w 246125"/>
                  <a:gd name="connsiteY13" fmla="*/ 212844 h 396965"/>
                  <a:gd name="connsiteX14" fmla="*/ 240586 w 246125"/>
                  <a:gd name="connsiteY14" fmla="*/ 281900 h 396965"/>
                  <a:gd name="connsiteX15" fmla="*/ 242967 w 246125"/>
                  <a:gd name="connsiteY15" fmla="*/ 334288 h 396965"/>
                  <a:gd name="connsiteX16" fmla="*/ 214392 w 246125"/>
                  <a:gd name="connsiteY16" fmla="*/ 384294 h 396965"/>
                  <a:gd name="connsiteX17" fmla="*/ 166767 w 246125"/>
                  <a:gd name="connsiteY17" fmla="*/ 393819 h 396965"/>
                  <a:gd name="connsiteX18" fmla="*/ 147717 w 246125"/>
                  <a:gd name="connsiteY18" fmla="*/ 339050 h 396965"/>
                  <a:gd name="connsiteX19" fmla="*/ 159623 w 246125"/>
                  <a:gd name="connsiteY19" fmla="*/ 286663 h 396965"/>
                  <a:gd name="connsiteX20" fmla="*/ 133430 w 246125"/>
                  <a:gd name="connsiteY20" fmla="*/ 265232 h 396965"/>
                  <a:gd name="connsiteX21" fmla="*/ 116761 w 246125"/>
                  <a:gd name="connsiteY21" fmla="*/ 203319 h 396965"/>
                  <a:gd name="connsiteX22" fmla="*/ 109617 w 246125"/>
                  <a:gd name="connsiteY22" fmla="*/ 146169 h 396965"/>
                  <a:gd name="connsiteX23" fmla="*/ 88186 w 246125"/>
                  <a:gd name="connsiteY23" fmla="*/ 127119 h 396965"/>
                  <a:gd name="connsiteX24" fmla="*/ 83423 w 246125"/>
                  <a:gd name="connsiteY24" fmla="*/ 169982 h 396965"/>
                  <a:gd name="connsiteX25" fmla="*/ 92948 w 246125"/>
                  <a:gd name="connsiteY25" fmla="*/ 229513 h 396965"/>
                  <a:gd name="connsiteX26" fmla="*/ 119142 w 246125"/>
                  <a:gd name="connsiteY26" fmla="*/ 286663 h 396965"/>
                  <a:gd name="connsiteX27" fmla="*/ 128667 w 246125"/>
                  <a:gd name="connsiteY27" fmla="*/ 322382 h 396965"/>
                  <a:gd name="connsiteX28" fmla="*/ 116760 w 246125"/>
                  <a:gd name="connsiteY28" fmla="*/ 384294 h 396965"/>
                  <a:gd name="connsiteX29" fmla="*/ 45323 w 246125"/>
                  <a:gd name="connsiteY29" fmla="*/ 360482 h 396965"/>
                  <a:gd name="connsiteX0" fmla="*/ 45323 w 246125"/>
                  <a:gd name="connsiteY0" fmla="*/ 360482 h 396965"/>
                  <a:gd name="connsiteX1" fmla="*/ 11986 w 246125"/>
                  <a:gd name="connsiteY1" fmla="*/ 293807 h 396965"/>
                  <a:gd name="connsiteX2" fmla="*/ 80 w 246125"/>
                  <a:gd name="connsiteY2" fmla="*/ 205700 h 396965"/>
                  <a:gd name="connsiteX3" fmla="*/ 16748 w 246125"/>
                  <a:gd name="connsiteY3" fmla="*/ 131882 h 396965"/>
                  <a:gd name="connsiteX4" fmla="*/ 40561 w 246125"/>
                  <a:gd name="connsiteY4" fmla="*/ 96163 h 396965"/>
                  <a:gd name="connsiteX5" fmla="*/ 59611 w 246125"/>
                  <a:gd name="connsiteY5" fmla="*/ 81875 h 396965"/>
                  <a:gd name="connsiteX6" fmla="*/ 64373 w 246125"/>
                  <a:gd name="connsiteY6" fmla="*/ 39013 h 396965"/>
                  <a:gd name="connsiteX7" fmla="*/ 59611 w 246125"/>
                  <a:gd name="connsiteY7" fmla="*/ 913 h 396965"/>
                  <a:gd name="connsiteX8" fmla="*/ 83423 w 246125"/>
                  <a:gd name="connsiteY8" fmla="*/ 15200 h 396965"/>
                  <a:gd name="connsiteX9" fmla="*/ 111998 w 246125"/>
                  <a:gd name="connsiteY9" fmla="*/ 22344 h 396965"/>
                  <a:gd name="connsiteX10" fmla="*/ 142955 w 246125"/>
                  <a:gd name="connsiteY10" fmla="*/ 913 h 396965"/>
                  <a:gd name="connsiteX11" fmla="*/ 150098 w 246125"/>
                  <a:gd name="connsiteY11" fmla="*/ 58063 h 396965"/>
                  <a:gd name="connsiteX12" fmla="*/ 183436 w 246125"/>
                  <a:gd name="connsiteY12" fmla="*/ 124738 h 396965"/>
                  <a:gd name="connsiteX13" fmla="*/ 200105 w 246125"/>
                  <a:gd name="connsiteY13" fmla="*/ 212844 h 396965"/>
                  <a:gd name="connsiteX14" fmla="*/ 240586 w 246125"/>
                  <a:gd name="connsiteY14" fmla="*/ 281900 h 396965"/>
                  <a:gd name="connsiteX15" fmla="*/ 242967 w 246125"/>
                  <a:gd name="connsiteY15" fmla="*/ 334288 h 396965"/>
                  <a:gd name="connsiteX16" fmla="*/ 214392 w 246125"/>
                  <a:gd name="connsiteY16" fmla="*/ 384294 h 396965"/>
                  <a:gd name="connsiteX17" fmla="*/ 166767 w 246125"/>
                  <a:gd name="connsiteY17" fmla="*/ 393819 h 396965"/>
                  <a:gd name="connsiteX18" fmla="*/ 147717 w 246125"/>
                  <a:gd name="connsiteY18" fmla="*/ 339050 h 396965"/>
                  <a:gd name="connsiteX19" fmla="*/ 159623 w 246125"/>
                  <a:gd name="connsiteY19" fmla="*/ 286663 h 396965"/>
                  <a:gd name="connsiteX20" fmla="*/ 133430 w 246125"/>
                  <a:gd name="connsiteY20" fmla="*/ 265232 h 396965"/>
                  <a:gd name="connsiteX21" fmla="*/ 116761 w 246125"/>
                  <a:gd name="connsiteY21" fmla="*/ 203319 h 396965"/>
                  <a:gd name="connsiteX22" fmla="*/ 109617 w 246125"/>
                  <a:gd name="connsiteY22" fmla="*/ 146169 h 396965"/>
                  <a:gd name="connsiteX23" fmla="*/ 88186 w 246125"/>
                  <a:gd name="connsiteY23" fmla="*/ 127119 h 396965"/>
                  <a:gd name="connsiteX24" fmla="*/ 83423 w 246125"/>
                  <a:gd name="connsiteY24" fmla="*/ 169982 h 396965"/>
                  <a:gd name="connsiteX25" fmla="*/ 92948 w 246125"/>
                  <a:gd name="connsiteY25" fmla="*/ 229513 h 396965"/>
                  <a:gd name="connsiteX26" fmla="*/ 119142 w 246125"/>
                  <a:gd name="connsiteY26" fmla="*/ 286663 h 396965"/>
                  <a:gd name="connsiteX27" fmla="*/ 128667 w 246125"/>
                  <a:gd name="connsiteY27" fmla="*/ 322382 h 396965"/>
                  <a:gd name="connsiteX28" fmla="*/ 116760 w 246125"/>
                  <a:gd name="connsiteY28" fmla="*/ 384294 h 396965"/>
                  <a:gd name="connsiteX29" fmla="*/ 45323 w 246125"/>
                  <a:gd name="connsiteY29" fmla="*/ 360482 h 396965"/>
                  <a:gd name="connsiteX0" fmla="*/ 45323 w 246125"/>
                  <a:gd name="connsiteY0" fmla="*/ 360482 h 396965"/>
                  <a:gd name="connsiteX1" fmla="*/ 11986 w 246125"/>
                  <a:gd name="connsiteY1" fmla="*/ 293807 h 396965"/>
                  <a:gd name="connsiteX2" fmla="*/ 80 w 246125"/>
                  <a:gd name="connsiteY2" fmla="*/ 205700 h 396965"/>
                  <a:gd name="connsiteX3" fmla="*/ 16748 w 246125"/>
                  <a:gd name="connsiteY3" fmla="*/ 131882 h 396965"/>
                  <a:gd name="connsiteX4" fmla="*/ 40561 w 246125"/>
                  <a:gd name="connsiteY4" fmla="*/ 96163 h 396965"/>
                  <a:gd name="connsiteX5" fmla="*/ 59611 w 246125"/>
                  <a:gd name="connsiteY5" fmla="*/ 81875 h 396965"/>
                  <a:gd name="connsiteX6" fmla="*/ 64373 w 246125"/>
                  <a:gd name="connsiteY6" fmla="*/ 39013 h 396965"/>
                  <a:gd name="connsiteX7" fmla="*/ 59611 w 246125"/>
                  <a:gd name="connsiteY7" fmla="*/ 913 h 396965"/>
                  <a:gd name="connsiteX8" fmla="*/ 83423 w 246125"/>
                  <a:gd name="connsiteY8" fmla="*/ 15200 h 396965"/>
                  <a:gd name="connsiteX9" fmla="*/ 111998 w 246125"/>
                  <a:gd name="connsiteY9" fmla="*/ 22344 h 396965"/>
                  <a:gd name="connsiteX10" fmla="*/ 142955 w 246125"/>
                  <a:gd name="connsiteY10" fmla="*/ 913 h 396965"/>
                  <a:gd name="connsiteX11" fmla="*/ 150098 w 246125"/>
                  <a:gd name="connsiteY11" fmla="*/ 58063 h 396965"/>
                  <a:gd name="connsiteX12" fmla="*/ 183436 w 246125"/>
                  <a:gd name="connsiteY12" fmla="*/ 124738 h 396965"/>
                  <a:gd name="connsiteX13" fmla="*/ 200105 w 246125"/>
                  <a:gd name="connsiteY13" fmla="*/ 212844 h 396965"/>
                  <a:gd name="connsiteX14" fmla="*/ 240586 w 246125"/>
                  <a:gd name="connsiteY14" fmla="*/ 281900 h 396965"/>
                  <a:gd name="connsiteX15" fmla="*/ 242967 w 246125"/>
                  <a:gd name="connsiteY15" fmla="*/ 334288 h 396965"/>
                  <a:gd name="connsiteX16" fmla="*/ 214392 w 246125"/>
                  <a:gd name="connsiteY16" fmla="*/ 384294 h 396965"/>
                  <a:gd name="connsiteX17" fmla="*/ 166767 w 246125"/>
                  <a:gd name="connsiteY17" fmla="*/ 393819 h 396965"/>
                  <a:gd name="connsiteX18" fmla="*/ 147717 w 246125"/>
                  <a:gd name="connsiteY18" fmla="*/ 339050 h 396965"/>
                  <a:gd name="connsiteX19" fmla="*/ 159623 w 246125"/>
                  <a:gd name="connsiteY19" fmla="*/ 286663 h 396965"/>
                  <a:gd name="connsiteX20" fmla="*/ 133430 w 246125"/>
                  <a:gd name="connsiteY20" fmla="*/ 265232 h 396965"/>
                  <a:gd name="connsiteX21" fmla="*/ 116761 w 246125"/>
                  <a:gd name="connsiteY21" fmla="*/ 203319 h 396965"/>
                  <a:gd name="connsiteX22" fmla="*/ 109617 w 246125"/>
                  <a:gd name="connsiteY22" fmla="*/ 146169 h 396965"/>
                  <a:gd name="connsiteX23" fmla="*/ 88186 w 246125"/>
                  <a:gd name="connsiteY23" fmla="*/ 127119 h 396965"/>
                  <a:gd name="connsiteX24" fmla="*/ 83423 w 246125"/>
                  <a:gd name="connsiteY24" fmla="*/ 169982 h 396965"/>
                  <a:gd name="connsiteX25" fmla="*/ 88186 w 246125"/>
                  <a:gd name="connsiteY25" fmla="*/ 241419 h 396965"/>
                  <a:gd name="connsiteX26" fmla="*/ 119142 w 246125"/>
                  <a:gd name="connsiteY26" fmla="*/ 286663 h 396965"/>
                  <a:gd name="connsiteX27" fmla="*/ 128667 w 246125"/>
                  <a:gd name="connsiteY27" fmla="*/ 322382 h 396965"/>
                  <a:gd name="connsiteX28" fmla="*/ 116760 w 246125"/>
                  <a:gd name="connsiteY28" fmla="*/ 384294 h 396965"/>
                  <a:gd name="connsiteX29" fmla="*/ 45323 w 246125"/>
                  <a:gd name="connsiteY29" fmla="*/ 360482 h 396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46125" h="396965">
                    <a:moveTo>
                      <a:pt x="45323" y="360482"/>
                    </a:moveTo>
                    <a:cubicBezTo>
                      <a:pt x="27861" y="345401"/>
                      <a:pt x="19526" y="319604"/>
                      <a:pt x="11986" y="293807"/>
                    </a:cubicBezTo>
                    <a:cubicBezTo>
                      <a:pt x="4446" y="268010"/>
                      <a:pt x="-714" y="232687"/>
                      <a:pt x="80" y="205700"/>
                    </a:cubicBezTo>
                    <a:cubicBezTo>
                      <a:pt x="874" y="178713"/>
                      <a:pt x="10001" y="150138"/>
                      <a:pt x="16748" y="131882"/>
                    </a:cubicBezTo>
                    <a:cubicBezTo>
                      <a:pt x="23495" y="113626"/>
                      <a:pt x="33417" y="104498"/>
                      <a:pt x="40561" y="96163"/>
                    </a:cubicBezTo>
                    <a:cubicBezTo>
                      <a:pt x="47705" y="87828"/>
                      <a:pt x="55642" y="91400"/>
                      <a:pt x="59611" y="81875"/>
                    </a:cubicBezTo>
                    <a:cubicBezTo>
                      <a:pt x="63580" y="72350"/>
                      <a:pt x="64373" y="52507"/>
                      <a:pt x="64373" y="39013"/>
                    </a:cubicBezTo>
                    <a:cubicBezTo>
                      <a:pt x="64373" y="25519"/>
                      <a:pt x="56436" y="4882"/>
                      <a:pt x="59611" y="913"/>
                    </a:cubicBezTo>
                    <a:cubicBezTo>
                      <a:pt x="62786" y="-3056"/>
                      <a:pt x="74692" y="11628"/>
                      <a:pt x="83423" y="15200"/>
                    </a:cubicBezTo>
                    <a:cubicBezTo>
                      <a:pt x="92154" y="18772"/>
                      <a:pt x="102076" y="24725"/>
                      <a:pt x="111998" y="22344"/>
                    </a:cubicBezTo>
                    <a:cubicBezTo>
                      <a:pt x="121920" y="19963"/>
                      <a:pt x="136605" y="-5040"/>
                      <a:pt x="142955" y="913"/>
                    </a:cubicBezTo>
                    <a:cubicBezTo>
                      <a:pt x="149305" y="6866"/>
                      <a:pt x="143351" y="37426"/>
                      <a:pt x="150098" y="58063"/>
                    </a:cubicBezTo>
                    <a:cubicBezTo>
                      <a:pt x="156845" y="78700"/>
                      <a:pt x="175102" y="98941"/>
                      <a:pt x="183436" y="124738"/>
                    </a:cubicBezTo>
                    <a:cubicBezTo>
                      <a:pt x="191770" y="150535"/>
                      <a:pt x="190580" y="186651"/>
                      <a:pt x="200105" y="212844"/>
                    </a:cubicBezTo>
                    <a:cubicBezTo>
                      <a:pt x="209630" y="239037"/>
                      <a:pt x="233442" y="261659"/>
                      <a:pt x="240586" y="281900"/>
                    </a:cubicBezTo>
                    <a:cubicBezTo>
                      <a:pt x="247730" y="302141"/>
                      <a:pt x="247333" y="317222"/>
                      <a:pt x="242967" y="334288"/>
                    </a:cubicBezTo>
                    <a:cubicBezTo>
                      <a:pt x="238601" y="351354"/>
                      <a:pt x="227092" y="374372"/>
                      <a:pt x="214392" y="384294"/>
                    </a:cubicBezTo>
                    <a:cubicBezTo>
                      <a:pt x="201692" y="394216"/>
                      <a:pt x="177880" y="401360"/>
                      <a:pt x="166767" y="393819"/>
                    </a:cubicBezTo>
                    <a:cubicBezTo>
                      <a:pt x="155655" y="386278"/>
                      <a:pt x="148908" y="356909"/>
                      <a:pt x="147717" y="339050"/>
                    </a:cubicBezTo>
                    <a:cubicBezTo>
                      <a:pt x="146526" y="321191"/>
                      <a:pt x="162004" y="298966"/>
                      <a:pt x="159623" y="286663"/>
                    </a:cubicBezTo>
                    <a:cubicBezTo>
                      <a:pt x="157242" y="274360"/>
                      <a:pt x="140574" y="279123"/>
                      <a:pt x="133430" y="265232"/>
                    </a:cubicBezTo>
                    <a:cubicBezTo>
                      <a:pt x="126286" y="251341"/>
                      <a:pt x="120730" y="223163"/>
                      <a:pt x="116761" y="203319"/>
                    </a:cubicBezTo>
                    <a:cubicBezTo>
                      <a:pt x="112792" y="183475"/>
                      <a:pt x="114380" y="158869"/>
                      <a:pt x="109617" y="146169"/>
                    </a:cubicBezTo>
                    <a:cubicBezTo>
                      <a:pt x="104854" y="133469"/>
                      <a:pt x="92552" y="123150"/>
                      <a:pt x="88186" y="127119"/>
                    </a:cubicBezTo>
                    <a:cubicBezTo>
                      <a:pt x="83820" y="131088"/>
                      <a:pt x="83423" y="150932"/>
                      <a:pt x="83423" y="169982"/>
                    </a:cubicBezTo>
                    <a:cubicBezTo>
                      <a:pt x="83423" y="189032"/>
                      <a:pt x="82233" y="221972"/>
                      <a:pt x="88186" y="241419"/>
                    </a:cubicBezTo>
                    <a:cubicBezTo>
                      <a:pt x="94139" y="260866"/>
                      <a:pt x="112395" y="273169"/>
                      <a:pt x="119142" y="286663"/>
                    </a:cubicBezTo>
                    <a:cubicBezTo>
                      <a:pt x="125889" y="300157"/>
                      <a:pt x="128270" y="304523"/>
                      <a:pt x="128667" y="322382"/>
                    </a:cubicBezTo>
                    <a:cubicBezTo>
                      <a:pt x="129064" y="340241"/>
                      <a:pt x="130651" y="377944"/>
                      <a:pt x="116760" y="384294"/>
                    </a:cubicBezTo>
                    <a:cubicBezTo>
                      <a:pt x="102869" y="390644"/>
                      <a:pt x="62785" y="375563"/>
                      <a:pt x="45323" y="360482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84" name="任意多边形 1583"/>
              <p:cNvSpPr>
                <a:spLocks noChangeAspect="1"/>
              </p:cNvSpPr>
              <p:nvPr/>
            </p:nvSpPr>
            <p:spPr>
              <a:xfrm>
                <a:off x="5532089" y="2834974"/>
                <a:ext cx="180000" cy="202401"/>
              </a:xfrm>
              <a:custGeom>
                <a:avLst/>
                <a:gdLst>
                  <a:gd name="connsiteX0" fmla="*/ 5827 w 293022"/>
                  <a:gd name="connsiteY0" fmla="*/ 310202 h 333132"/>
                  <a:gd name="connsiteX1" fmla="*/ 5827 w 293022"/>
                  <a:gd name="connsiteY1" fmla="*/ 243527 h 333132"/>
                  <a:gd name="connsiteX2" fmla="*/ 46308 w 293022"/>
                  <a:gd name="connsiteY2" fmla="*/ 210189 h 333132"/>
                  <a:gd name="connsiteX3" fmla="*/ 55833 w 293022"/>
                  <a:gd name="connsiteY3" fmla="*/ 188758 h 333132"/>
                  <a:gd name="connsiteX4" fmla="*/ 36783 w 293022"/>
                  <a:gd name="connsiteY4" fmla="*/ 164946 h 333132"/>
                  <a:gd name="connsiteX5" fmla="*/ 48689 w 293022"/>
                  <a:gd name="connsiteY5" fmla="*/ 107796 h 333132"/>
                  <a:gd name="connsiteX6" fmla="*/ 103458 w 293022"/>
                  <a:gd name="connsiteY6" fmla="*/ 64933 h 333132"/>
                  <a:gd name="connsiteX7" fmla="*/ 162989 w 293022"/>
                  <a:gd name="connsiteY7" fmla="*/ 17308 h 333132"/>
                  <a:gd name="connsiteX8" fmla="*/ 172514 w 293022"/>
                  <a:gd name="connsiteY8" fmla="*/ 639 h 333132"/>
                  <a:gd name="connsiteX9" fmla="*/ 212995 w 293022"/>
                  <a:gd name="connsiteY9" fmla="*/ 36358 h 333132"/>
                  <a:gd name="connsiteX10" fmla="*/ 205852 w 293022"/>
                  <a:gd name="connsiteY10" fmla="*/ 64933 h 333132"/>
                  <a:gd name="connsiteX11" fmla="*/ 172514 w 293022"/>
                  <a:gd name="connsiteY11" fmla="*/ 110177 h 333132"/>
                  <a:gd name="connsiteX12" fmla="*/ 132033 w 293022"/>
                  <a:gd name="connsiteY12" fmla="*/ 129227 h 333132"/>
                  <a:gd name="connsiteX13" fmla="*/ 110602 w 293022"/>
                  <a:gd name="connsiteY13" fmla="*/ 148277 h 333132"/>
                  <a:gd name="connsiteX14" fmla="*/ 146320 w 293022"/>
                  <a:gd name="connsiteY14" fmla="*/ 153039 h 333132"/>
                  <a:gd name="connsiteX15" fmla="*/ 201089 w 293022"/>
                  <a:gd name="connsiteY15" fmla="*/ 105414 h 333132"/>
                  <a:gd name="connsiteX16" fmla="*/ 251095 w 293022"/>
                  <a:gd name="connsiteY16" fmla="*/ 74458 h 333132"/>
                  <a:gd name="connsiteX17" fmla="*/ 286814 w 293022"/>
                  <a:gd name="connsiteY17" fmla="*/ 103033 h 333132"/>
                  <a:gd name="connsiteX18" fmla="*/ 286814 w 293022"/>
                  <a:gd name="connsiteY18" fmla="*/ 167327 h 333132"/>
                  <a:gd name="connsiteX19" fmla="*/ 224902 w 293022"/>
                  <a:gd name="connsiteY19" fmla="*/ 217333 h 333132"/>
                  <a:gd name="connsiteX20" fmla="*/ 179658 w 293022"/>
                  <a:gd name="connsiteY20" fmla="*/ 238764 h 333132"/>
                  <a:gd name="connsiteX21" fmla="*/ 146320 w 293022"/>
                  <a:gd name="connsiteY21" fmla="*/ 238764 h 333132"/>
                  <a:gd name="connsiteX22" fmla="*/ 160608 w 293022"/>
                  <a:gd name="connsiteY22" fmla="*/ 274483 h 333132"/>
                  <a:gd name="connsiteX23" fmla="*/ 153464 w 293022"/>
                  <a:gd name="connsiteY23" fmla="*/ 310202 h 333132"/>
                  <a:gd name="connsiteX24" fmla="*/ 115364 w 293022"/>
                  <a:gd name="connsiteY24" fmla="*/ 331633 h 333132"/>
                  <a:gd name="connsiteX25" fmla="*/ 82027 w 293022"/>
                  <a:gd name="connsiteY25" fmla="*/ 329252 h 333132"/>
                  <a:gd name="connsiteX26" fmla="*/ 79645 w 293022"/>
                  <a:gd name="connsiteY26" fmla="*/ 312583 h 333132"/>
                  <a:gd name="connsiteX27" fmla="*/ 79645 w 293022"/>
                  <a:gd name="connsiteY27" fmla="*/ 279246 h 333132"/>
                  <a:gd name="connsiteX28" fmla="*/ 58214 w 293022"/>
                  <a:gd name="connsiteY28" fmla="*/ 272102 h 333132"/>
                  <a:gd name="connsiteX29" fmla="*/ 5827 w 293022"/>
                  <a:gd name="connsiteY29" fmla="*/ 310202 h 333132"/>
                  <a:gd name="connsiteX0" fmla="*/ 12394 w 299589"/>
                  <a:gd name="connsiteY0" fmla="*/ 310202 h 333132"/>
                  <a:gd name="connsiteX1" fmla="*/ 2869 w 299589"/>
                  <a:gd name="connsiteY1" fmla="*/ 255434 h 333132"/>
                  <a:gd name="connsiteX2" fmla="*/ 52875 w 299589"/>
                  <a:gd name="connsiteY2" fmla="*/ 210189 h 333132"/>
                  <a:gd name="connsiteX3" fmla="*/ 62400 w 299589"/>
                  <a:gd name="connsiteY3" fmla="*/ 188758 h 333132"/>
                  <a:gd name="connsiteX4" fmla="*/ 43350 w 299589"/>
                  <a:gd name="connsiteY4" fmla="*/ 164946 h 333132"/>
                  <a:gd name="connsiteX5" fmla="*/ 55256 w 299589"/>
                  <a:gd name="connsiteY5" fmla="*/ 107796 h 333132"/>
                  <a:gd name="connsiteX6" fmla="*/ 110025 w 299589"/>
                  <a:gd name="connsiteY6" fmla="*/ 64933 h 333132"/>
                  <a:gd name="connsiteX7" fmla="*/ 169556 w 299589"/>
                  <a:gd name="connsiteY7" fmla="*/ 17308 h 333132"/>
                  <a:gd name="connsiteX8" fmla="*/ 179081 w 299589"/>
                  <a:gd name="connsiteY8" fmla="*/ 639 h 333132"/>
                  <a:gd name="connsiteX9" fmla="*/ 219562 w 299589"/>
                  <a:gd name="connsiteY9" fmla="*/ 36358 h 333132"/>
                  <a:gd name="connsiteX10" fmla="*/ 212419 w 299589"/>
                  <a:gd name="connsiteY10" fmla="*/ 64933 h 333132"/>
                  <a:gd name="connsiteX11" fmla="*/ 179081 w 299589"/>
                  <a:gd name="connsiteY11" fmla="*/ 110177 h 333132"/>
                  <a:gd name="connsiteX12" fmla="*/ 138600 w 299589"/>
                  <a:gd name="connsiteY12" fmla="*/ 129227 h 333132"/>
                  <a:gd name="connsiteX13" fmla="*/ 117169 w 299589"/>
                  <a:gd name="connsiteY13" fmla="*/ 148277 h 333132"/>
                  <a:gd name="connsiteX14" fmla="*/ 152887 w 299589"/>
                  <a:gd name="connsiteY14" fmla="*/ 153039 h 333132"/>
                  <a:gd name="connsiteX15" fmla="*/ 207656 w 299589"/>
                  <a:gd name="connsiteY15" fmla="*/ 105414 h 333132"/>
                  <a:gd name="connsiteX16" fmla="*/ 257662 w 299589"/>
                  <a:gd name="connsiteY16" fmla="*/ 74458 h 333132"/>
                  <a:gd name="connsiteX17" fmla="*/ 293381 w 299589"/>
                  <a:gd name="connsiteY17" fmla="*/ 103033 h 333132"/>
                  <a:gd name="connsiteX18" fmla="*/ 293381 w 299589"/>
                  <a:gd name="connsiteY18" fmla="*/ 167327 h 333132"/>
                  <a:gd name="connsiteX19" fmla="*/ 231469 w 299589"/>
                  <a:gd name="connsiteY19" fmla="*/ 217333 h 333132"/>
                  <a:gd name="connsiteX20" fmla="*/ 186225 w 299589"/>
                  <a:gd name="connsiteY20" fmla="*/ 238764 h 333132"/>
                  <a:gd name="connsiteX21" fmla="*/ 152887 w 299589"/>
                  <a:gd name="connsiteY21" fmla="*/ 238764 h 333132"/>
                  <a:gd name="connsiteX22" fmla="*/ 167175 w 299589"/>
                  <a:gd name="connsiteY22" fmla="*/ 274483 h 333132"/>
                  <a:gd name="connsiteX23" fmla="*/ 160031 w 299589"/>
                  <a:gd name="connsiteY23" fmla="*/ 310202 h 333132"/>
                  <a:gd name="connsiteX24" fmla="*/ 121931 w 299589"/>
                  <a:gd name="connsiteY24" fmla="*/ 331633 h 333132"/>
                  <a:gd name="connsiteX25" fmla="*/ 88594 w 299589"/>
                  <a:gd name="connsiteY25" fmla="*/ 329252 h 333132"/>
                  <a:gd name="connsiteX26" fmla="*/ 86212 w 299589"/>
                  <a:gd name="connsiteY26" fmla="*/ 312583 h 333132"/>
                  <a:gd name="connsiteX27" fmla="*/ 86212 w 299589"/>
                  <a:gd name="connsiteY27" fmla="*/ 279246 h 333132"/>
                  <a:gd name="connsiteX28" fmla="*/ 64781 w 299589"/>
                  <a:gd name="connsiteY28" fmla="*/ 272102 h 333132"/>
                  <a:gd name="connsiteX29" fmla="*/ 12394 w 299589"/>
                  <a:gd name="connsiteY29" fmla="*/ 310202 h 333132"/>
                  <a:gd name="connsiteX0" fmla="*/ 5828 w 293023"/>
                  <a:gd name="connsiteY0" fmla="*/ 310202 h 333132"/>
                  <a:gd name="connsiteX1" fmla="*/ 5828 w 293023"/>
                  <a:gd name="connsiteY1" fmla="*/ 253053 h 333132"/>
                  <a:gd name="connsiteX2" fmla="*/ 46309 w 293023"/>
                  <a:gd name="connsiteY2" fmla="*/ 210189 h 333132"/>
                  <a:gd name="connsiteX3" fmla="*/ 55834 w 293023"/>
                  <a:gd name="connsiteY3" fmla="*/ 188758 h 333132"/>
                  <a:gd name="connsiteX4" fmla="*/ 36784 w 293023"/>
                  <a:gd name="connsiteY4" fmla="*/ 164946 h 333132"/>
                  <a:gd name="connsiteX5" fmla="*/ 48690 w 293023"/>
                  <a:gd name="connsiteY5" fmla="*/ 107796 h 333132"/>
                  <a:gd name="connsiteX6" fmla="*/ 103459 w 293023"/>
                  <a:gd name="connsiteY6" fmla="*/ 64933 h 333132"/>
                  <a:gd name="connsiteX7" fmla="*/ 162990 w 293023"/>
                  <a:gd name="connsiteY7" fmla="*/ 17308 h 333132"/>
                  <a:gd name="connsiteX8" fmla="*/ 172515 w 293023"/>
                  <a:gd name="connsiteY8" fmla="*/ 639 h 333132"/>
                  <a:gd name="connsiteX9" fmla="*/ 212996 w 293023"/>
                  <a:gd name="connsiteY9" fmla="*/ 36358 h 333132"/>
                  <a:gd name="connsiteX10" fmla="*/ 205853 w 293023"/>
                  <a:gd name="connsiteY10" fmla="*/ 64933 h 333132"/>
                  <a:gd name="connsiteX11" fmla="*/ 172515 w 293023"/>
                  <a:gd name="connsiteY11" fmla="*/ 110177 h 333132"/>
                  <a:gd name="connsiteX12" fmla="*/ 132034 w 293023"/>
                  <a:gd name="connsiteY12" fmla="*/ 129227 h 333132"/>
                  <a:gd name="connsiteX13" fmla="*/ 110603 w 293023"/>
                  <a:gd name="connsiteY13" fmla="*/ 148277 h 333132"/>
                  <a:gd name="connsiteX14" fmla="*/ 146321 w 293023"/>
                  <a:gd name="connsiteY14" fmla="*/ 153039 h 333132"/>
                  <a:gd name="connsiteX15" fmla="*/ 201090 w 293023"/>
                  <a:gd name="connsiteY15" fmla="*/ 105414 h 333132"/>
                  <a:gd name="connsiteX16" fmla="*/ 251096 w 293023"/>
                  <a:gd name="connsiteY16" fmla="*/ 74458 h 333132"/>
                  <a:gd name="connsiteX17" fmla="*/ 286815 w 293023"/>
                  <a:gd name="connsiteY17" fmla="*/ 103033 h 333132"/>
                  <a:gd name="connsiteX18" fmla="*/ 286815 w 293023"/>
                  <a:gd name="connsiteY18" fmla="*/ 167327 h 333132"/>
                  <a:gd name="connsiteX19" fmla="*/ 224903 w 293023"/>
                  <a:gd name="connsiteY19" fmla="*/ 217333 h 333132"/>
                  <a:gd name="connsiteX20" fmla="*/ 179659 w 293023"/>
                  <a:gd name="connsiteY20" fmla="*/ 238764 h 333132"/>
                  <a:gd name="connsiteX21" fmla="*/ 146321 w 293023"/>
                  <a:gd name="connsiteY21" fmla="*/ 238764 h 333132"/>
                  <a:gd name="connsiteX22" fmla="*/ 160609 w 293023"/>
                  <a:gd name="connsiteY22" fmla="*/ 274483 h 333132"/>
                  <a:gd name="connsiteX23" fmla="*/ 153465 w 293023"/>
                  <a:gd name="connsiteY23" fmla="*/ 310202 h 333132"/>
                  <a:gd name="connsiteX24" fmla="*/ 115365 w 293023"/>
                  <a:gd name="connsiteY24" fmla="*/ 331633 h 333132"/>
                  <a:gd name="connsiteX25" fmla="*/ 82028 w 293023"/>
                  <a:gd name="connsiteY25" fmla="*/ 329252 h 333132"/>
                  <a:gd name="connsiteX26" fmla="*/ 79646 w 293023"/>
                  <a:gd name="connsiteY26" fmla="*/ 312583 h 333132"/>
                  <a:gd name="connsiteX27" fmla="*/ 79646 w 293023"/>
                  <a:gd name="connsiteY27" fmla="*/ 279246 h 333132"/>
                  <a:gd name="connsiteX28" fmla="*/ 58215 w 293023"/>
                  <a:gd name="connsiteY28" fmla="*/ 272102 h 333132"/>
                  <a:gd name="connsiteX29" fmla="*/ 5828 w 293023"/>
                  <a:gd name="connsiteY29" fmla="*/ 310202 h 333132"/>
                  <a:gd name="connsiteX0" fmla="*/ 5828 w 293023"/>
                  <a:gd name="connsiteY0" fmla="*/ 310202 h 333132"/>
                  <a:gd name="connsiteX1" fmla="*/ 5828 w 293023"/>
                  <a:gd name="connsiteY1" fmla="*/ 253053 h 333132"/>
                  <a:gd name="connsiteX2" fmla="*/ 46309 w 293023"/>
                  <a:gd name="connsiteY2" fmla="*/ 210189 h 333132"/>
                  <a:gd name="connsiteX3" fmla="*/ 55834 w 293023"/>
                  <a:gd name="connsiteY3" fmla="*/ 188758 h 333132"/>
                  <a:gd name="connsiteX4" fmla="*/ 36784 w 293023"/>
                  <a:gd name="connsiteY4" fmla="*/ 164946 h 333132"/>
                  <a:gd name="connsiteX5" fmla="*/ 48690 w 293023"/>
                  <a:gd name="connsiteY5" fmla="*/ 107796 h 333132"/>
                  <a:gd name="connsiteX6" fmla="*/ 103459 w 293023"/>
                  <a:gd name="connsiteY6" fmla="*/ 64933 h 333132"/>
                  <a:gd name="connsiteX7" fmla="*/ 162990 w 293023"/>
                  <a:gd name="connsiteY7" fmla="*/ 17308 h 333132"/>
                  <a:gd name="connsiteX8" fmla="*/ 172515 w 293023"/>
                  <a:gd name="connsiteY8" fmla="*/ 639 h 333132"/>
                  <a:gd name="connsiteX9" fmla="*/ 212996 w 293023"/>
                  <a:gd name="connsiteY9" fmla="*/ 36358 h 333132"/>
                  <a:gd name="connsiteX10" fmla="*/ 205853 w 293023"/>
                  <a:gd name="connsiteY10" fmla="*/ 64933 h 333132"/>
                  <a:gd name="connsiteX11" fmla="*/ 172515 w 293023"/>
                  <a:gd name="connsiteY11" fmla="*/ 110177 h 333132"/>
                  <a:gd name="connsiteX12" fmla="*/ 132034 w 293023"/>
                  <a:gd name="connsiteY12" fmla="*/ 129227 h 333132"/>
                  <a:gd name="connsiteX13" fmla="*/ 110603 w 293023"/>
                  <a:gd name="connsiteY13" fmla="*/ 148277 h 333132"/>
                  <a:gd name="connsiteX14" fmla="*/ 146321 w 293023"/>
                  <a:gd name="connsiteY14" fmla="*/ 153039 h 333132"/>
                  <a:gd name="connsiteX15" fmla="*/ 201090 w 293023"/>
                  <a:gd name="connsiteY15" fmla="*/ 105414 h 333132"/>
                  <a:gd name="connsiteX16" fmla="*/ 251096 w 293023"/>
                  <a:gd name="connsiteY16" fmla="*/ 74458 h 333132"/>
                  <a:gd name="connsiteX17" fmla="*/ 286815 w 293023"/>
                  <a:gd name="connsiteY17" fmla="*/ 103033 h 333132"/>
                  <a:gd name="connsiteX18" fmla="*/ 286815 w 293023"/>
                  <a:gd name="connsiteY18" fmla="*/ 167327 h 333132"/>
                  <a:gd name="connsiteX19" fmla="*/ 224903 w 293023"/>
                  <a:gd name="connsiteY19" fmla="*/ 217333 h 333132"/>
                  <a:gd name="connsiteX20" fmla="*/ 179659 w 293023"/>
                  <a:gd name="connsiteY20" fmla="*/ 238764 h 333132"/>
                  <a:gd name="connsiteX21" fmla="*/ 146321 w 293023"/>
                  <a:gd name="connsiteY21" fmla="*/ 238764 h 333132"/>
                  <a:gd name="connsiteX22" fmla="*/ 153465 w 293023"/>
                  <a:gd name="connsiteY22" fmla="*/ 276865 h 333132"/>
                  <a:gd name="connsiteX23" fmla="*/ 153465 w 293023"/>
                  <a:gd name="connsiteY23" fmla="*/ 310202 h 333132"/>
                  <a:gd name="connsiteX24" fmla="*/ 115365 w 293023"/>
                  <a:gd name="connsiteY24" fmla="*/ 331633 h 333132"/>
                  <a:gd name="connsiteX25" fmla="*/ 82028 w 293023"/>
                  <a:gd name="connsiteY25" fmla="*/ 329252 h 333132"/>
                  <a:gd name="connsiteX26" fmla="*/ 79646 w 293023"/>
                  <a:gd name="connsiteY26" fmla="*/ 312583 h 333132"/>
                  <a:gd name="connsiteX27" fmla="*/ 79646 w 293023"/>
                  <a:gd name="connsiteY27" fmla="*/ 279246 h 333132"/>
                  <a:gd name="connsiteX28" fmla="*/ 58215 w 293023"/>
                  <a:gd name="connsiteY28" fmla="*/ 272102 h 333132"/>
                  <a:gd name="connsiteX29" fmla="*/ 5828 w 293023"/>
                  <a:gd name="connsiteY29" fmla="*/ 310202 h 333132"/>
                  <a:gd name="connsiteX0" fmla="*/ 5828 w 291577"/>
                  <a:gd name="connsiteY0" fmla="*/ 310202 h 333132"/>
                  <a:gd name="connsiteX1" fmla="*/ 5828 w 291577"/>
                  <a:gd name="connsiteY1" fmla="*/ 253053 h 333132"/>
                  <a:gd name="connsiteX2" fmla="*/ 46309 w 291577"/>
                  <a:gd name="connsiteY2" fmla="*/ 210189 h 333132"/>
                  <a:gd name="connsiteX3" fmla="*/ 55834 w 291577"/>
                  <a:gd name="connsiteY3" fmla="*/ 188758 h 333132"/>
                  <a:gd name="connsiteX4" fmla="*/ 36784 w 291577"/>
                  <a:gd name="connsiteY4" fmla="*/ 164946 h 333132"/>
                  <a:gd name="connsiteX5" fmla="*/ 48690 w 291577"/>
                  <a:gd name="connsiteY5" fmla="*/ 107796 h 333132"/>
                  <a:gd name="connsiteX6" fmla="*/ 103459 w 291577"/>
                  <a:gd name="connsiteY6" fmla="*/ 64933 h 333132"/>
                  <a:gd name="connsiteX7" fmla="*/ 162990 w 291577"/>
                  <a:gd name="connsiteY7" fmla="*/ 17308 h 333132"/>
                  <a:gd name="connsiteX8" fmla="*/ 172515 w 291577"/>
                  <a:gd name="connsiteY8" fmla="*/ 639 h 333132"/>
                  <a:gd name="connsiteX9" fmla="*/ 212996 w 291577"/>
                  <a:gd name="connsiteY9" fmla="*/ 36358 h 333132"/>
                  <a:gd name="connsiteX10" fmla="*/ 205853 w 291577"/>
                  <a:gd name="connsiteY10" fmla="*/ 64933 h 333132"/>
                  <a:gd name="connsiteX11" fmla="*/ 172515 w 291577"/>
                  <a:gd name="connsiteY11" fmla="*/ 110177 h 333132"/>
                  <a:gd name="connsiteX12" fmla="*/ 132034 w 291577"/>
                  <a:gd name="connsiteY12" fmla="*/ 129227 h 333132"/>
                  <a:gd name="connsiteX13" fmla="*/ 110603 w 291577"/>
                  <a:gd name="connsiteY13" fmla="*/ 148277 h 333132"/>
                  <a:gd name="connsiteX14" fmla="*/ 146321 w 291577"/>
                  <a:gd name="connsiteY14" fmla="*/ 153039 h 333132"/>
                  <a:gd name="connsiteX15" fmla="*/ 201090 w 291577"/>
                  <a:gd name="connsiteY15" fmla="*/ 105414 h 333132"/>
                  <a:gd name="connsiteX16" fmla="*/ 251096 w 291577"/>
                  <a:gd name="connsiteY16" fmla="*/ 74458 h 333132"/>
                  <a:gd name="connsiteX17" fmla="*/ 286815 w 291577"/>
                  <a:gd name="connsiteY17" fmla="*/ 103033 h 333132"/>
                  <a:gd name="connsiteX18" fmla="*/ 284434 w 291577"/>
                  <a:gd name="connsiteY18" fmla="*/ 157802 h 333132"/>
                  <a:gd name="connsiteX19" fmla="*/ 224903 w 291577"/>
                  <a:gd name="connsiteY19" fmla="*/ 217333 h 333132"/>
                  <a:gd name="connsiteX20" fmla="*/ 179659 w 291577"/>
                  <a:gd name="connsiteY20" fmla="*/ 238764 h 333132"/>
                  <a:gd name="connsiteX21" fmla="*/ 146321 w 291577"/>
                  <a:gd name="connsiteY21" fmla="*/ 238764 h 333132"/>
                  <a:gd name="connsiteX22" fmla="*/ 153465 w 291577"/>
                  <a:gd name="connsiteY22" fmla="*/ 276865 h 333132"/>
                  <a:gd name="connsiteX23" fmla="*/ 153465 w 291577"/>
                  <a:gd name="connsiteY23" fmla="*/ 310202 h 333132"/>
                  <a:gd name="connsiteX24" fmla="*/ 115365 w 291577"/>
                  <a:gd name="connsiteY24" fmla="*/ 331633 h 333132"/>
                  <a:gd name="connsiteX25" fmla="*/ 82028 w 291577"/>
                  <a:gd name="connsiteY25" fmla="*/ 329252 h 333132"/>
                  <a:gd name="connsiteX26" fmla="*/ 79646 w 291577"/>
                  <a:gd name="connsiteY26" fmla="*/ 312583 h 333132"/>
                  <a:gd name="connsiteX27" fmla="*/ 79646 w 291577"/>
                  <a:gd name="connsiteY27" fmla="*/ 279246 h 333132"/>
                  <a:gd name="connsiteX28" fmla="*/ 58215 w 291577"/>
                  <a:gd name="connsiteY28" fmla="*/ 272102 h 333132"/>
                  <a:gd name="connsiteX29" fmla="*/ 5828 w 291577"/>
                  <a:gd name="connsiteY29" fmla="*/ 310202 h 333132"/>
                  <a:gd name="connsiteX0" fmla="*/ 5828 w 291577"/>
                  <a:gd name="connsiteY0" fmla="*/ 309667 h 332597"/>
                  <a:gd name="connsiteX1" fmla="*/ 5828 w 291577"/>
                  <a:gd name="connsiteY1" fmla="*/ 252518 h 332597"/>
                  <a:gd name="connsiteX2" fmla="*/ 46309 w 291577"/>
                  <a:gd name="connsiteY2" fmla="*/ 209654 h 332597"/>
                  <a:gd name="connsiteX3" fmla="*/ 55834 w 291577"/>
                  <a:gd name="connsiteY3" fmla="*/ 188223 h 332597"/>
                  <a:gd name="connsiteX4" fmla="*/ 36784 w 291577"/>
                  <a:gd name="connsiteY4" fmla="*/ 164411 h 332597"/>
                  <a:gd name="connsiteX5" fmla="*/ 48690 w 291577"/>
                  <a:gd name="connsiteY5" fmla="*/ 107261 h 332597"/>
                  <a:gd name="connsiteX6" fmla="*/ 103459 w 291577"/>
                  <a:gd name="connsiteY6" fmla="*/ 64398 h 332597"/>
                  <a:gd name="connsiteX7" fmla="*/ 143940 w 291577"/>
                  <a:gd name="connsiteY7" fmla="*/ 26298 h 332597"/>
                  <a:gd name="connsiteX8" fmla="*/ 172515 w 291577"/>
                  <a:gd name="connsiteY8" fmla="*/ 104 h 332597"/>
                  <a:gd name="connsiteX9" fmla="*/ 212996 w 291577"/>
                  <a:gd name="connsiteY9" fmla="*/ 35823 h 332597"/>
                  <a:gd name="connsiteX10" fmla="*/ 205853 w 291577"/>
                  <a:gd name="connsiteY10" fmla="*/ 64398 h 332597"/>
                  <a:gd name="connsiteX11" fmla="*/ 172515 w 291577"/>
                  <a:gd name="connsiteY11" fmla="*/ 109642 h 332597"/>
                  <a:gd name="connsiteX12" fmla="*/ 132034 w 291577"/>
                  <a:gd name="connsiteY12" fmla="*/ 128692 h 332597"/>
                  <a:gd name="connsiteX13" fmla="*/ 110603 w 291577"/>
                  <a:gd name="connsiteY13" fmla="*/ 147742 h 332597"/>
                  <a:gd name="connsiteX14" fmla="*/ 146321 w 291577"/>
                  <a:gd name="connsiteY14" fmla="*/ 152504 h 332597"/>
                  <a:gd name="connsiteX15" fmla="*/ 201090 w 291577"/>
                  <a:gd name="connsiteY15" fmla="*/ 104879 h 332597"/>
                  <a:gd name="connsiteX16" fmla="*/ 251096 w 291577"/>
                  <a:gd name="connsiteY16" fmla="*/ 73923 h 332597"/>
                  <a:gd name="connsiteX17" fmla="*/ 286815 w 291577"/>
                  <a:gd name="connsiteY17" fmla="*/ 102498 h 332597"/>
                  <a:gd name="connsiteX18" fmla="*/ 284434 w 291577"/>
                  <a:gd name="connsiteY18" fmla="*/ 157267 h 332597"/>
                  <a:gd name="connsiteX19" fmla="*/ 224903 w 291577"/>
                  <a:gd name="connsiteY19" fmla="*/ 216798 h 332597"/>
                  <a:gd name="connsiteX20" fmla="*/ 179659 w 291577"/>
                  <a:gd name="connsiteY20" fmla="*/ 238229 h 332597"/>
                  <a:gd name="connsiteX21" fmla="*/ 146321 w 291577"/>
                  <a:gd name="connsiteY21" fmla="*/ 238229 h 332597"/>
                  <a:gd name="connsiteX22" fmla="*/ 153465 w 291577"/>
                  <a:gd name="connsiteY22" fmla="*/ 276330 h 332597"/>
                  <a:gd name="connsiteX23" fmla="*/ 153465 w 291577"/>
                  <a:gd name="connsiteY23" fmla="*/ 309667 h 332597"/>
                  <a:gd name="connsiteX24" fmla="*/ 115365 w 291577"/>
                  <a:gd name="connsiteY24" fmla="*/ 331098 h 332597"/>
                  <a:gd name="connsiteX25" fmla="*/ 82028 w 291577"/>
                  <a:gd name="connsiteY25" fmla="*/ 328717 h 332597"/>
                  <a:gd name="connsiteX26" fmla="*/ 79646 w 291577"/>
                  <a:gd name="connsiteY26" fmla="*/ 312048 h 332597"/>
                  <a:gd name="connsiteX27" fmla="*/ 79646 w 291577"/>
                  <a:gd name="connsiteY27" fmla="*/ 278711 h 332597"/>
                  <a:gd name="connsiteX28" fmla="*/ 58215 w 291577"/>
                  <a:gd name="connsiteY28" fmla="*/ 271567 h 332597"/>
                  <a:gd name="connsiteX29" fmla="*/ 5828 w 291577"/>
                  <a:gd name="connsiteY29" fmla="*/ 309667 h 332597"/>
                  <a:gd name="connsiteX0" fmla="*/ 5828 w 291577"/>
                  <a:gd name="connsiteY0" fmla="*/ 304933 h 327863"/>
                  <a:gd name="connsiteX1" fmla="*/ 5828 w 291577"/>
                  <a:gd name="connsiteY1" fmla="*/ 247784 h 327863"/>
                  <a:gd name="connsiteX2" fmla="*/ 46309 w 291577"/>
                  <a:gd name="connsiteY2" fmla="*/ 204920 h 327863"/>
                  <a:gd name="connsiteX3" fmla="*/ 55834 w 291577"/>
                  <a:gd name="connsiteY3" fmla="*/ 183489 h 327863"/>
                  <a:gd name="connsiteX4" fmla="*/ 36784 w 291577"/>
                  <a:gd name="connsiteY4" fmla="*/ 159677 h 327863"/>
                  <a:gd name="connsiteX5" fmla="*/ 48690 w 291577"/>
                  <a:gd name="connsiteY5" fmla="*/ 102527 h 327863"/>
                  <a:gd name="connsiteX6" fmla="*/ 103459 w 291577"/>
                  <a:gd name="connsiteY6" fmla="*/ 59664 h 327863"/>
                  <a:gd name="connsiteX7" fmla="*/ 143940 w 291577"/>
                  <a:gd name="connsiteY7" fmla="*/ 21564 h 327863"/>
                  <a:gd name="connsiteX8" fmla="*/ 174896 w 291577"/>
                  <a:gd name="connsiteY8" fmla="*/ 132 h 327863"/>
                  <a:gd name="connsiteX9" fmla="*/ 212996 w 291577"/>
                  <a:gd name="connsiteY9" fmla="*/ 31089 h 327863"/>
                  <a:gd name="connsiteX10" fmla="*/ 205853 w 291577"/>
                  <a:gd name="connsiteY10" fmla="*/ 59664 h 327863"/>
                  <a:gd name="connsiteX11" fmla="*/ 172515 w 291577"/>
                  <a:gd name="connsiteY11" fmla="*/ 104908 h 327863"/>
                  <a:gd name="connsiteX12" fmla="*/ 132034 w 291577"/>
                  <a:gd name="connsiteY12" fmla="*/ 123958 h 327863"/>
                  <a:gd name="connsiteX13" fmla="*/ 110603 w 291577"/>
                  <a:gd name="connsiteY13" fmla="*/ 143008 h 327863"/>
                  <a:gd name="connsiteX14" fmla="*/ 146321 w 291577"/>
                  <a:gd name="connsiteY14" fmla="*/ 147770 h 327863"/>
                  <a:gd name="connsiteX15" fmla="*/ 201090 w 291577"/>
                  <a:gd name="connsiteY15" fmla="*/ 100145 h 327863"/>
                  <a:gd name="connsiteX16" fmla="*/ 251096 w 291577"/>
                  <a:gd name="connsiteY16" fmla="*/ 69189 h 327863"/>
                  <a:gd name="connsiteX17" fmla="*/ 286815 w 291577"/>
                  <a:gd name="connsiteY17" fmla="*/ 97764 h 327863"/>
                  <a:gd name="connsiteX18" fmla="*/ 284434 w 291577"/>
                  <a:gd name="connsiteY18" fmla="*/ 152533 h 327863"/>
                  <a:gd name="connsiteX19" fmla="*/ 224903 w 291577"/>
                  <a:gd name="connsiteY19" fmla="*/ 212064 h 327863"/>
                  <a:gd name="connsiteX20" fmla="*/ 179659 w 291577"/>
                  <a:gd name="connsiteY20" fmla="*/ 233495 h 327863"/>
                  <a:gd name="connsiteX21" fmla="*/ 146321 w 291577"/>
                  <a:gd name="connsiteY21" fmla="*/ 233495 h 327863"/>
                  <a:gd name="connsiteX22" fmla="*/ 153465 w 291577"/>
                  <a:gd name="connsiteY22" fmla="*/ 271596 h 327863"/>
                  <a:gd name="connsiteX23" fmla="*/ 153465 w 291577"/>
                  <a:gd name="connsiteY23" fmla="*/ 304933 h 327863"/>
                  <a:gd name="connsiteX24" fmla="*/ 115365 w 291577"/>
                  <a:gd name="connsiteY24" fmla="*/ 326364 h 327863"/>
                  <a:gd name="connsiteX25" fmla="*/ 82028 w 291577"/>
                  <a:gd name="connsiteY25" fmla="*/ 323983 h 327863"/>
                  <a:gd name="connsiteX26" fmla="*/ 79646 w 291577"/>
                  <a:gd name="connsiteY26" fmla="*/ 307314 h 327863"/>
                  <a:gd name="connsiteX27" fmla="*/ 79646 w 291577"/>
                  <a:gd name="connsiteY27" fmla="*/ 273977 h 327863"/>
                  <a:gd name="connsiteX28" fmla="*/ 58215 w 291577"/>
                  <a:gd name="connsiteY28" fmla="*/ 266833 h 327863"/>
                  <a:gd name="connsiteX29" fmla="*/ 5828 w 291577"/>
                  <a:gd name="connsiteY29" fmla="*/ 304933 h 32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1577" h="327863">
                    <a:moveTo>
                      <a:pt x="5828" y="304933"/>
                    </a:moveTo>
                    <a:cubicBezTo>
                      <a:pt x="-2903" y="301758"/>
                      <a:pt x="-919" y="264453"/>
                      <a:pt x="5828" y="247784"/>
                    </a:cubicBezTo>
                    <a:cubicBezTo>
                      <a:pt x="12575" y="231115"/>
                      <a:pt x="37975" y="215636"/>
                      <a:pt x="46309" y="204920"/>
                    </a:cubicBezTo>
                    <a:cubicBezTo>
                      <a:pt x="54643" y="194204"/>
                      <a:pt x="57422" y="191030"/>
                      <a:pt x="55834" y="183489"/>
                    </a:cubicBezTo>
                    <a:cubicBezTo>
                      <a:pt x="54246" y="175948"/>
                      <a:pt x="37975" y="173171"/>
                      <a:pt x="36784" y="159677"/>
                    </a:cubicBezTo>
                    <a:cubicBezTo>
                      <a:pt x="35593" y="146183"/>
                      <a:pt x="37578" y="119196"/>
                      <a:pt x="48690" y="102527"/>
                    </a:cubicBezTo>
                    <a:cubicBezTo>
                      <a:pt x="59802" y="85858"/>
                      <a:pt x="87584" y="73158"/>
                      <a:pt x="103459" y="59664"/>
                    </a:cubicBezTo>
                    <a:cubicBezTo>
                      <a:pt x="119334" y="46170"/>
                      <a:pt x="132034" y="31486"/>
                      <a:pt x="143940" y="21564"/>
                    </a:cubicBezTo>
                    <a:cubicBezTo>
                      <a:pt x="155846" y="11642"/>
                      <a:pt x="163387" y="-1455"/>
                      <a:pt x="174896" y="132"/>
                    </a:cubicBezTo>
                    <a:cubicBezTo>
                      <a:pt x="186405" y="1719"/>
                      <a:pt x="207837" y="21167"/>
                      <a:pt x="212996" y="31089"/>
                    </a:cubicBezTo>
                    <a:cubicBezTo>
                      <a:pt x="218156" y="41011"/>
                      <a:pt x="212600" y="47361"/>
                      <a:pt x="205853" y="59664"/>
                    </a:cubicBezTo>
                    <a:cubicBezTo>
                      <a:pt x="199106" y="71967"/>
                      <a:pt x="184818" y="94192"/>
                      <a:pt x="172515" y="104908"/>
                    </a:cubicBezTo>
                    <a:cubicBezTo>
                      <a:pt x="160212" y="115624"/>
                      <a:pt x="142353" y="117608"/>
                      <a:pt x="132034" y="123958"/>
                    </a:cubicBezTo>
                    <a:cubicBezTo>
                      <a:pt x="121715" y="130308"/>
                      <a:pt x="108222" y="139039"/>
                      <a:pt x="110603" y="143008"/>
                    </a:cubicBezTo>
                    <a:cubicBezTo>
                      <a:pt x="112984" y="146977"/>
                      <a:pt x="131240" y="154914"/>
                      <a:pt x="146321" y="147770"/>
                    </a:cubicBezTo>
                    <a:cubicBezTo>
                      <a:pt x="161402" y="140626"/>
                      <a:pt x="183628" y="113242"/>
                      <a:pt x="201090" y="100145"/>
                    </a:cubicBezTo>
                    <a:cubicBezTo>
                      <a:pt x="218553" y="87048"/>
                      <a:pt x="236809" y="69586"/>
                      <a:pt x="251096" y="69189"/>
                    </a:cubicBezTo>
                    <a:cubicBezTo>
                      <a:pt x="265383" y="68792"/>
                      <a:pt x="281259" y="83873"/>
                      <a:pt x="286815" y="97764"/>
                    </a:cubicBezTo>
                    <a:cubicBezTo>
                      <a:pt x="292371" y="111655"/>
                      <a:pt x="294753" y="133483"/>
                      <a:pt x="284434" y="152533"/>
                    </a:cubicBezTo>
                    <a:cubicBezTo>
                      <a:pt x="274115" y="171583"/>
                      <a:pt x="242366" y="198570"/>
                      <a:pt x="224903" y="212064"/>
                    </a:cubicBezTo>
                    <a:cubicBezTo>
                      <a:pt x="207441" y="225558"/>
                      <a:pt x="192756" y="229923"/>
                      <a:pt x="179659" y="233495"/>
                    </a:cubicBezTo>
                    <a:cubicBezTo>
                      <a:pt x="166562" y="237067"/>
                      <a:pt x="150687" y="227145"/>
                      <a:pt x="146321" y="233495"/>
                    </a:cubicBezTo>
                    <a:cubicBezTo>
                      <a:pt x="141955" y="239845"/>
                      <a:pt x="152274" y="259690"/>
                      <a:pt x="153465" y="271596"/>
                    </a:cubicBezTo>
                    <a:cubicBezTo>
                      <a:pt x="154656" y="283502"/>
                      <a:pt x="159815" y="295805"/>
                      <a:pt x="153465" y="304933"/>
                    </a:cubicBezTo>
                    <a:cubicBezTo>
                      <a:pt x="147115" y="314061"/>
                      <a:pt x="127271" y="323189"/>
                      <a:pt x="115365" y="326364"/>
                    </a:cubicBezTo>
                    <a:cubicBezTo>
                      <a:pt x="103459" y="329539"/>
                      <a:pt x="87981" y="327158"/>
                      <a:pt x="82028" y="323983"/>
                    </a:cubicBezTo>
                    <a:cubicBezTo>
                      <a:pt x="76075" y="320808"/>
                      <a:pt x="80043" y="315648"/>
                      <a:pt x="79646" y="307314"/>
                    </a:cubicBezTo>
                    <a:cubicBezTo>
                      <a:pt x="79249" y="298980"/>
                      <a:pt x="83218" y="280724"/>
                      <a:pt x="79646" y="273977"/>
                    </a:cubicBezTo>
                    <a:cubicBezTo>
                      <a:pt x="76074" y="267230"/>
                      <a:pt x="63771" y="262468"/>
                      <a:pt x="58215" y="266833"/>
                    </a:cubicBezTo>
                    <a:cubicBezTo>
                      <a:pt x="52659" y="271198"/>
                      <a:pt x="14559" y="308108"/>
                      <a:pt x="5828" y="304933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85" name="任意多边形 1584"/>
              <p:cNvSpPr>
                <a:spLocks noChangeAspect="1"/>
              </p:cNvSpPr>
              <p:nvPr/>
            </p:nvSpPr>
            <p:spPr>
              <a:xfrm>
                <a:off x="5671667" y="3011090"/>
                <a:ext cx="180000" cy="329220"/>
              </a:xfrm>
              <a:custGeom>
                <a:avLst/>
                <a:gdLst>
                  <a:gd name="connsiteX0" fmla="*/ 214592 w 253107"/>
                  <a:gd name="connsiteY0" fmla="*/ 154975 h 474074"/>
                  <a:gd name="connsiteX1" fmla="*/ 233642 w 253107"/>
                  <a:gd name="connsiteY1" fmla="*/ 83538 h 474074"/>
                  <a:gd name="connsiteX2" fmla="*/ 252692 w 253107"/>
                  <a:gd name="connsiteY2" fmla="*/ 38294 h 474074"/>
                  <a:gd name="connsiteX3" fmla="*/ 214592 w 253107"/>
                  <a:gd name="connsiteY3" fmla="*/ 4957 h 474074"/>
                  <a:gd name="connsiteX4" fmla="*/ 159823 w 253107"/>
                  <a:gd name="connsiteY4" fmla="*/ 38294 h 474074"/>
                  <a:gd name="connsiteX5" fmla="*/ 136011 w 253107"/>
                  <a:gd name="connsiteY5" fmla="*/ 93063 h 474074"/>
                  <a:gd name="connsiteX6" fmla="*/ 119342 w 253107"/>
                  <a:gd name="connsiteY6" fmla="*/ 176407 h 474074"/>
                  <a:gd name="connsiteX7" fmla="*/ 119342 w 253107"/>
                  <a:gd name="connsiteY7" fmla="*/ 228794 h 474074"/>
                  <a:gd name="connsiteX8" fmla="*/ 109817 w 253107"/>
                  <a:gd name="connsiteY8" fmla="*/ 204982 h 474074"/>
                  <a:gd name="connsiteX9" fmla="*/ 109817 w 253107"/>
                  <a:gd name="connsiteY9" fmla="*/ 126400 h 474074"/>
                  <a:gd name="connsiteX10" fmla="*/ 114579 w 253107"/>
                  <a:gd name="connsiteY10" fmla="*/ 59725 h 474074"/>
                  <a:gd name="connsiteX11" fmla="*/ 93148 w 253107"/>
                  <a:gd name="connsiteY11" fmla="*/ 16863 h 474074"/>
                  <a:gd name="connsiteX12" fmla="*/ 55048 w 253107"/>
                  <a:gd name="connsiteY12" fmla="*/ 194 h 474074"/>
                  <a:gd name="connsiteX13" fmla="*/ 26473 w 253107"/>
                  <a:gd name="connsiteY13" fmla="*/ 26388 h 474074"/>
                  <a:gd name="connsiteX14" fmla="*/ 26473 w 253107"/>
                  <a:gd name="connsiteY14" fmla="*/ 66869 h 474074"/>
                  <a:gd name="connsiteX15" fmla="*/ 45523 w 253107"/>
                  <a:gd name="connsiteY15" fmla="*/ 83538 h 474074"/>
                  <a:gd name="connsiteX16" fmla="*/ 28854 w 253107"/>
                  <a:gd name="connsiteY16" fmla="*/ 133544 h 474074"/>
                  <a:gd name="connsiteX17" fmla="*/ 12186 w 253107"/>
                  <a:gd name="connsiteY17" fmla="*/ 183550 h 474074"/>
                  <a:gd name="connsiteX18" fmla="*/ 38379 w 253107"/>
                  <a:gd name="connsiteY18" fmla="*/ 224032 h 474074"/>
                  <a:gd name="connsiteX19" fmla="*/ 83623 w 253107"/>
                  <a:gd name="connsiteY19" fmla="*/ 240700 h 474074"/>
                  <a:gd name="connsiteX20" fmla="*/ 40761 w 253107"/>
                  <a:gd name="connsiteY20" fmla="*/ 257369 h 474074"/>
                  <a:gd name="connsiteX21" fmla="*/ 19329 w 253107"/>
                  <a:gd name="connsiteY21" fmla="*/ 304994 h 474074"/>
                  <a:gd name="connsiteX22" fmla="*/ 7423 w 253107"/>
                  <a:gd name="connsiteY22" fmla="*/ 338332 h 474074"/>
                  <a:gd name="connsiteX23" fmla="*/ 279 w 253107"/>
                  <a:gd name="connsiteY23" fmla="*/ 405007 h 474074"/>
                  <a:gd name="connsiteX24" fmla="*/ 16948 w 253107"/>
                  <a:gd name="connsiteY24" fmla="*/ 455013 h 474074"/>
                  <a:gd name="connsiteX25" fmla="*/ 71717 w 253107"/>
                  <a:gd name="connsiteY25" fmla="*/ 469300 h 474074"/>
                  <a:gd name="connsiteX26" fmla="*/ 90767 w 253107"/>
                  <a:gd name="connsiteY26" fmla="*/ 405007 h 474074"/>
                  <a:gd name="connsiteX27" fmla="*/ 88386 w 253107"/>
                  <a:gd name="connsiteY27" fmla="*/ 331188 h 474074"/>
                  <a:gd name="connsiteX28" fmla="*/ 95529 w 253107"/>
                  <a:gd name="connsiteY28" fmla="*/ 283563 h 474074"/>
                  <a:gd name="connsiteX29" fmla="*/ 105054 w 253107"/>
                  <a:gd name="connsiteY29" fmla="*/ 347857 h 474074"/>
                  <a:gd name="connsiteX30" fmla="*/ 116961 w 253107"/>
                  <a:gd name="connsiteY30" fmla="*/ 438344 h 474074"/>
                  <a:gd name="connsiteX31" fmla="*/ 159823 w 253107"/>
                  <a:gd name="connsiteY31" fmla="*/ 474063 h 474074"/>
                  <a:gd name="connsiteX32" fmla="*/ 195542 w 253107"/>
                  <a:gd name="connsiteY32" fmla="*/ 440725 h 474074"/>
                  <a:gd name="connsiteX33" fmla="*/ 181254 w 253107"/>
                  <a:gd name="connsiteY33" fmla="*/ 331188 h 474074"/>
                  <a:gd name="connsiteX34" fmla="*/ 166967 w 253107"/>
                  <a:gd name="connsiteY34" fmla="*/ 271657 h 474074"/>
                  <a:gd name="connsiteX35" fmla="*/ 169348 w 253107"/>
                  <a:gd name="connsiteY35" fmla="*/ 238319 h 474074"/>
                  <a:gd name="connsiteX36" fmla="*/ 214592 w 253107"/>
                  <a:gd name="connsiteY36" fmla="*/ 154975 h 474074"/>
                  <a:gd name="connsiteX0" fmla="*/ 214592 w 253198"/>
                  <a:gd name="connsiteY0" fmla="*/ 154975 h 474074"/>
                  <a:gd name="connsiteX1" fmla="*/ 233642 w 253198"/>
                  <a:gd name="connsiteY1" fmla="*/ 83538 h 474074"/>
                  <a:gd name="connsiteX2" fmla="*/ 252692 w 253198"/>
                  <a:gd name="connsiteY2" fmla="*/ 38294 h 474074"/>
                  <a:gd name="connsiteX3" fmla="*/ 212210 w 253198"/>
                  <a:gd name="connsiteY3" fmla="*/ 16863 h 474074"/>
                  <a:gd name="connsiteX4" fmla="*/ 159823 w 253198"/>
                  <a:gd name="connsiteY4" fmla="*/ 38294 h 474074"/>
                  <a:gd name="connsiteX5" fmla="*/ 136011 w 253198"/>
                  <a:gd name="connsiteY5" fmla="*/ 93063 h 474074"/>
                  <a:gd name="connsiteX6" fmla="*/ 119342 w 253198"/>
                  <a:gd name="connsiteY6" fmla="*/ 176407 h 474074"/>
                  <a:gd name="connsiteX7" fmla="*/ 119342 w 253198"/>
                  <a:gd name="connsiteY7" fmla="*/ 228794 h 474074"/>
                  <a:gd name="connsiteX8" fmla="*/ 109817 w 253198"/>
                  <a:gd name="connsiteY8" fmla="*/ 204982 h 474074"/>
                  <a:gd name="connsiteX9" fmla="*/ 109817 w 253198"/>
                  <a:gd name="connsiteY9" fmla="*/ 126400 h 474074"/>
                  <a:gd name="connsiteX10" fmla="*/ 114579 w 253198"/>
                  <a:gd name="connsiteY10" fmla="*/ 59725 h 474074"/>
                  <a:gd name="connsiteX11" fmla="*/ 93148 w 253198"/>
                  <a:gd name="connsiteY11" fmla="*/ 16863 h 474074"/>
                  <a:gd name="connsiteX12" fmla="*/ 55048 w 253198"/>
                  <a:gd name="connsiteY12" fmla="*/ 194 h 474074"/>
                  <a:gd name="connsiteX13" fmla="*/ 26473 w 253198"/>
                  <a:gd name="connsiteY13" fmla="*/ 26388 h 474074"/>
                  <a:gd name="connsiteX14" fmla="*/ 26473 w 253198"/>
                  <a:gd name="connsiteY14" fmla="*/ 66869 h 474074"/>
                  <a:gd name="connsiteX15" fmla="*/ 45523 w 253198"/>
                  <a:gd name="connsiteY15" fmla="*/ 83538 h 474074"/>
                  <a:gd name="connsiteX16" fmla="*/ 28854 w 253198"/>
                  <a:gd name="connsiteY16" fmla="*/ 133544 h 474074"/>
                  <a:gd name="connsiteX17" fmla="*/ 12186 w 253198"/>
                  <a:gd name="connsiteY17" fmla="*/ 183550 h 474074"/>
                  <a:gd name="connsiteX18" fmla="*/ 38379 w 253198"/>
                  <a:gd name="connsiteY18" fmla="*/ 224032 h 474074"/>
                  <a:gd name="connsiteX19" fmla="*/ 83623 w 253198"/>
                  <a:gd name="connsiteY19" fmla="*/ 240700 h 474074"/>
                  <a:gd name="connsiteX20" fmla="*/ 40761 w 253198"/>
                  <a:gd name="connsiteY20" fmla="*/ 257369 h 474074"/>
                  <a:gd name="connsiteX21" fmla="*/ 19329 w 253198"/>
                  <a:gd name="connsiteY21" fmla="*/ 304994 h 474074"/>
                  <a:gd name="connsiteX22" fmla="*/ 7423 w 253198"/>
                  <a:gd name="connsiteY22" fmla="*/ 338332 h 474074"/>
                  <a:gd name="connsiteX23" fmla="*/ 279 w 253198"/>
                  <a:gd name="connsiteY23" fmla="*/ 405007 h 474074"/>
                  <a:gd name="connsiteX24" fmla="*/ 16948 w 253198"/>
                  <a:gd name="connsiteY24" fmla="*/ 455013 h 474074"/>
                  <a:gd name="connsiteX25" fmla="*/ 71717 w 253198"/>
                  <a:gd name="connsiteY25" fmla="*/ 469300 h 474074"/>
                  <a:gd name="connsiteX26" fmla="*/ 90767 w 253198"/>
                  <a:gd name="connsiteY26" fmla="*/ 405007 h 474074"/>
                  <a:gd name="connsiteX27" fmla="*/ 88386 w 253198"/>
                  <a:gd name="connsiteY27" fmla="*/ 331188 h 474074"/>
                  <a:gd name="connsiteX28" fmla="*/ 95529 w 253198"/>
                  <a:gd name="connsiteY28" fmla="*/ 283563 h 474074"/>
                  <a:gd name="connsiteX29" fmla="*/ 105054 w 253198"/>
                  <a:gd name="connsiteY29" fmla="*/ 347857 h 474074"/>
                  <a:gd name="connsiteX30" fmla="*/ 116961 w 253198"/>
                  <a:gd name="connsiteY30" fmla="*/ 438344 h 474074"/>
                  <a:gd name="connsiteX31" fmla="*/ 159823 w 253198"/>
                  <a:gd name="connsiteY31" fmla="*/ 474063 h 474074"/>
                  <a:gd name="connsiteX32" fmla="*/ 195542 w 253198"/>
                  <a:gd name="connsiteY32" fmla="*/ 440725 h 474074"/>
                  <a:gd name="connsiteX33" fmla="*/ 181254 w 253198"/>
                  <a:gd name="connsiteY33" fmla="*/ 331188 h 474074"/>
                  <a:gd name="connsiteX34" fmla="*/ 166967 w 253198"/>
                  <a:gd name="connsiteY34" fmla="*/ 271657 h 474074"/>
                  <a:gd name="connsiteX35" fmla="*/ 169348 w 253198"/>
                  <a:gd name="connsiteY35" fmla="*/ 238319 h 474074"/>
                  <a:gd name="connsiteX36" fmla="*/ 214592 w 253198"/>
                  <a:gd name="connsiteY36" fmla="*/ 154975 h 474074"/>
                  <a:gd name="connsiteX0" fmla="*/ 214592 w 253198"/>
                  <a:gd name="connsiteY0" fmla="*/ 154975 h 474074"/>
                  <a:gd name="connsiteX1" fmla="*/ 233642 w 253198"/>
                  <a:gd name="connsiteY1" fmla="*/ 83538 h 474074"/>
                  <a:gd name="connsiteX2" fmla="*/ 252692 w 253198"/>
                  <a:gd name="connsiteY2" fmla="*/ 38294 h 474074"/>
                  <a:gd name="connsiteX3" fmla="*/ 212210 w 253198"/>
                  <a:gd name="connsiteY3" fmla="*/ 16863 h 474074"/>
                  <a:gd name="connsiteX4" fmla="*/ 171730 w 253198"/>
                  <a:gd name="connsiteY4" fmla="*/ 35912 h 474074"/>
                  <a:gd name="connsiteX5" fmla="*/ 136011 w 253198"/>
                  <a:gd name="connsiteY5" fmla="*/ 93063 h 474074"/>
                  <a:gd name="connsiteX6" fmla="*/ 119342 w 253198"/>
                  <a:gd name="connsiteY6" fmla="*/ 176407 h 474074"/>
                  <a:gd name="connsiteX7" fmla="*/ 119342 w 253198"/>
                  <a:gd name="connsiteY7" fmla="*/ 228794 h 474074"/>
                  <a:gd name="connsiteX8" fmla="*/ 109817 w 253198"/>
                  <a:gd name="connsiteY8" fmla="*/ 204982 h 474074"/>
                  <a:gd name="connsiteX9" fmla="*/ 109817 w 253198"/>
                  <a:gd name="connsiteY9" fmla="*/ 126400 h 474074"/>
                  <a:gd name="connsiteX10" fmla="*/ 114579 w 253198"/>
                  <a:gd name="connsiteY10" fmla="*/ 59725 h 474074"/>
                  <a:gd name="connsiteX11" fmla="*/ 93148 w 253198"/>
                  <a:gd name="connsiteY11" fmla="*/ 16863 h 474074"/>
                  <a:gd name="connsiteX12" fmla="*/ 55048 w 253198"/>
                  <a:gd name="connsiteY12" fmla="*/ 194 h 474074"/>
                  <a:gd name="connsiteX13" fmla="*/ 26473 w 253198"/>
                  <a:gd name="connsiteY13" fmla="*/ 26388 h 474074"/>
                  <a:gd name="connsiteX14" fmla="*/ 26473 w 253198"/>
                  <a:gd name="connsiteY14" fmla="*/ 66869 h 474074"/>
                  <a:gd name="connsiteX15" fmla="*/ 45523 w 253198"/>
                  <a:gd name="connsiteY15" fmla="*/ 83538 h 474074"/>
                  <a:gd name="connsiteX16" fmla="*/ 28854 w 253198"/>
                  <a:gd name="connsiteY16" fmla="*/ 133544 h 474074"/>
                  <a:gd name="connsiteX17" fmla="*/ 12186 w 253198"/>
                  <a:gd name="connsiteY17" fmla="*/ 183550 h 474074"/>
                  <a:gd name="connsiteX18" fmla="*/ 38379 w 253198"/>
                  <a:gd name="connsiteY18" fmla="*/ 224032 h 474074"/>
                  <a:gd name="connsiteX19" fmla="*/ 83623 w 253198"/>
                  <a:gd name="connsiteY19" fmla="*/ 240700 h 474074"/>
                  <a:gd name="connsiteX20" fmla="*/ 40761 w 253198"/>
                  <a:gd name="connsiteY20" fmla="*/ 257369 h 474074"/>
                  <a:gd name="connsiteX21" fmla="*/ 19329 w 253198"/>
                  <a:gd name="connsiteY21" fmla="*/ 304994 h 474074"/>
                  <a:gd name="connsiteX22" fmla="*/ 7423 w 253198"/>
                  <a:gd name="connsiteY22" fmla="*/ 338332 h 474074"/>
                  <a:gd name="connsiteX23" fmla="*/ 279 w 253198"/>
                  <a:gd name="connsiteY23" fmla="*/ 405007 h 474074"/>
                  <a:gd name="connsiteX24" fmla="*/ 16948 w 253198"/>
                  <a:gd name="connsiteY24" fmla="*/ 455013 h 474074"/>
                  <a:gd name="connsiteX25" fmla="*/ 71717 w 253198"/>
                  <a:gd name="connsiteY25" fmla="*/ 469300 h 474074"/>
                  <a:gd name="connsiteX26" fmla="*/ 90767 w 253198"/>
                  <a:gd name="connsiteY26" fmla="*/ 405007 h 474074"/>
                  <a:gd name="connsiteX27" fmla="*/ 88386 w 253198"/>
                  <a:gd name="connsiteY27" fmla="*/ 331188 h 474074"/>
                  <a:gd name="connsiteX28" fmla="*/ 95529 w 253198"/>
                  <a:gd name="connsiteY28" fmla="*/ 283563 h 474074"/>
                  <a:gd name="connsiteX29" fmla="*/ 105054 w 253198"/>
                  <a:gd name="connsiteY29" fmla="*/ 347857 h 474074"/>
                  <a:gd name="connsiteX30" fmla="*/ 116961 w 253198"/>
                  <a:gd name="connsiteY30" fmla="*/ 438344 h 474074"/>
                  <a:gd name="connsiteX31" fmla="*/ 159823 w 253198"/>
                  <a:gd name="connsiteY31" fmla="*/ 474063 h 474074"/>
                  <a:gd name="connsiteX32" fmla="*/ 195542 w 253198"/>
                  <a:gd name="connsiteY32" fmla="*/ 440725 h 474074"/>
                  <a:gd name="connsiteX33" fmla="*/ 181254 w 253198"/>
                  <a:gd name="connsiteY33" fmla="*/ 331188 h 474074"/>
                  <a:gd name="connsiteX34" fmla="*/ 166967 w 253198"/>
                  <a:gd name="connsiteY34" fmla="*/ 271657 h 474074"/>
                  <a:gd name="connsiteX35" fmla="*/ 169348 w 253198"/>
                  <a:gd name="connsiteY35" fmla="*/ 238319 h 474074"/>
                  <a:gd name="connsiteX36" fmla="*/ 214592 w 253198"/>
                  <a:gd name="connsiteY36" fmla="*/ 154975 h 474074"/>
                  <a:gd name="connsiteX0" fmla="*/ 214592 w 253198"/>
                  <a:gd name="connsiteY0" fmla="*/ 145992 h 465091"/>
                  <a:gd name="connsiteX1" fmla="*/ 233642 w 253198"/>
                  <a:gd name="connsiteY1" fmla="*/ 74555 h 465091"/>
                  <a:gd name="connsiteX2" fmla="*/ 252692 w 253198"/>
                  <a:gd name="connsiteY2" fmla="*/ 29311 h 465091"/>
                  <a:gd name="connsiteX3" fmla="*/ 212210 w 253198"/>
                  <a:gd name="connsiteY3" fmla="*/ 7880 h 465091"/>
                  <a:gd name="connsiteX4" fmla="*/ 171730 w 253198"/>
                  <a:gd name="connsiteY4" fmla="*/ 26929 h 465091"/>
                  <a:gd name="connsiteX5" fmla="*/ 136011 w 253198"/>
                  <a:gd name="connsiteY5" fmla="*/ 84080 h 465091"/>
                  <a:gd name="connsiteX6" fmla="*/ 119342 w 253198"/>
                  <a:gd name="connsiteY6" fmla="*/ 167424 h 465091"/>
                  <a:gd name="connsiteX7" fmla="*/ 119342 w 253198"/>
                  <a:gd name="connsiteY7" fmla="*/ 219811 h 465091"/>
                  <a:gd name="connsiteX8" fmla="*/ 109817 w 253198"/>
                  <a:gd name="connsiteY8" fmla="*/ 195999 h 465091"/>
                  <a:gd name="connsiteX9" fmla="*/ 109817 w 253198"/>
                  <a:gd name="connsiteY9" fmla="*/ 117417 h 465091"/>
                  <a:gd name="connsiteX10" fmla="*/ 114579 w 253198"/>
                  <a:gd name="connsiteY10" fmla="*/ 50742 h 465091"/>
                  <a:gd name="connsiteX11" fmla="*/ 93148 w 253198"/>
                  <a:gd name="connsiteY11" fmla="*/ 7880 h 465091"/>
                  <a:gd name="connsiteX12" fmla="*/ 55048 w 253198"/>
                  <a:gd name="connsiteY12" fmla="*/ 736 h 465091"/>
                  <a:gd name="connsiteX13" fmla="*/ 26473 w 253198"/>
                  <a:gd name="connsiteY13" fmla="*/ 17405 h 465091"/>
                  <a:gd name="connsiteX14" fmla="*/ 26473 w 253198"/>
                  <a:gd name="connsiteY14" fmla="*/ 57886 h 465091"/>
                  <a:gd name="connsiteX15" fmla="*/ 45523 w 253198"/>
                  <a:gd name="connsiteY15" fmla="*/ 74555 h 465091"/>
                  <a:gd name="connsiteX16" fmla="*/ 28854 w 253198"/>
                  <a:gd name="connsiteY16" fmla="*/ 124561 h 465091"/>
                  <a:gd name="connsiteX17" fmla="*/ 12186 w 253198"/>
                  <a:gd name="connsiteY17" fmla="*/ 174567 h 465091"/>
                  <a:gd name="connsiteX18" fmla="*/ 38379 w 253198"/>
                  <a:gd name="connsiteY18" fmla="*/ 215049 h 465091"/>
                  <a:gd name="connsiteX19" fmla="*/ 83623 w 253198"/>
                  <a:gd name="connsiteY19" fmla="*/ 231717 h 465091"/>
                  <a:gd name="connsiteX20" fmla="*/ 40761 w 253198"/>
                  <a:gd name="connsiteY20" fmla="*/ 248386 h 465091"/>
                  <a:gd name="connsiteX21" fmla="*/ 19329 w 253198"/>
                  <a:gd name="connsiteY21" fmla="*/ 296011 h 465091"/>
                  <a:gd name="connsiteX22" fmla="*/ 7423 w 253198"/>
                  <a:gd name="connsiteY22" fmla="*/ 329349 h 465091"/>
                  <a:gd name="connsiteX23" fmla="*/ 279 w 253198"/>
                  <a:gd name="connsiteY23" fmla="*/ 396024 h 465091"/>
                  <a:gd name="connsiteX24" fmla="*/ 16948 w 253198"/>
                  <a:gd name="connsiteY24" fmla="*/ 446030 h 465091"/>
                  <a:gd name="connsiteX25" fmla="*/ 71717 w 253198"/>
                  <a:gd name="connsiteY25" fmla="*/ 460317 h 465091"/>
                  <a:gd name="connsiteX26" fmla="*/ 90767 w 253198"/>
                  <a:gd name="connsiteY26" fmla="*/ 396024 h 465091"/>
                  <a:gd name="connsiteX27" fmla="*/ 88386 w 253198"/>
                  <a:gd name="connsiteY27" fmla="*/ 322205 h 465091"/>
                  <a:gd name="connsiteX28" fmla="*/ 95529 w 253198"/>
                  <a:gd name="connsiteY28" fmla="*/ 274580 h 465091"/>
                  <a:gd name="connsiteX29" fmla="*/ 105054 w 253198"/>
                  <a:gd name="connsiteY29" fmla="*/ 338874 h 465091"/>
                  <a:gd name="connsiteX30" fmla="*/ 116961 w 253198"/>
                  <a:gd name="connsiteY30" fmla="*/ 429361 h 465091"/>
                  <a:gd name="connsiteX31" fmla="*/ 159823 w 253198"/>
                  <a:gd name="connsiteY31" fmla="*/ 465080 h 465091"/>
                  <a:gd name="connsiteX32" fmla="*/ 195542 w 253198"/>
                  <a:gd name="connsiteY32" fmla="*/ 431742 h 465091"/>
                  <a:gd name="connsiteX33" fmla="*/ 181254 w 253198"/>
                  <a:gd name="connsiteY33" fmla="*/ 322205 h 465091"/>
                  <a:gd name="connsiteX34" fmla="*/ 166967 w 253198"/>
                  <a:gd name="connsiteY34" fmla="*/ 262674 h 465091"/>
                  <a:gd name="connsiteX35" fmla="*/ 169348 w 253198"/>
                  <a:gd name="connsiteY35" fmla="*/ 229336 h 465091"/>
                  <a:gd name="connsiteX36" fmla="*/ 214592 w 253198"/>
                  <a:gd name="connsiteY36" fmla="*/ 145992 h 465091"/>
                  <a:gd name="connsiteX0" fmla="*/ 214592 w 253198"/>
                  <a:gd name="connsiteY0" fmla="*/ 145992 h 465091"/>
                  <a:gd name="connsiteX1" fmla="*/ 233642 w 253198"/>
                  <a:gd name="connsiteY1" fmla="*/ 74555 h 465091"/>
                  <a:gd name="connsiteX2" fmla="*/ 252692 w 253198"/>
                  <a:gd name="connsiteY2" fmla="*/ 29311 h 465091"/>
                  <a:gd name="connsiteX3" fmla="*/ 212210 w 253198"/>
                  <a:gd name="connsiteY3" fmla="*/ 7880 h 465091"/>
                  <a:gd name="connsiteX4" fmla="*/ 171730 w 253198"/>
                  <a:gd name="connsiteY4" fmla="*/ 26929 h 465091"/>
                  <a:gd name="connsiteX5" fmla="*/ 136011 w 253198"/>
                  <a:gd name="connsiteY5" fmla="*/ 84080 h 465091"/>
                  <a:gd name="connsiteX6" fmla="*/ 119342 w 253198"/>
                  <a:gd name="connsiteY6" fmla="*/ 167424 h 465091"/>
                  <a:gd name="connsiteX7" fmla="*/ 119342 w 253198"/>
                  <a:gd name="connsiteY7" fmla="*/ 219811 h 465091"/>
                  <a:gd name="connsiteX8" fmla="*/ 109817 w 253198"/>
                  <a:gd name="connsiteY8" fmla="*/ 195999 h 465091"/>
                  <a:gd name="connsiteX9" fmla="*/ 109817 w 253198"/>
                  <a:gd name="connsiteY9" fmla="*/ 117417 h 465091"/>
                  <a:gd name="connsiteX10" fmla="*/ 114579 w 253198"/>
                  <a:gd name="connsiteY10" fmla="*/ 50742 h 465091"/>
                  <a:gd name="connsiteX11" fmla="*/ 93148 w 253198"/>
                  <a:gd name="connsiteY11" fmla="*/ 7880 h 465091"/>
                  <a:gd name="connsiteX12" fmla="*/ 55048 w 253198"/>
                  <a:gd name="connsiteY12" fmla="*/ 736 h 465091"/>
                  <a:gd name="connsiteX13" fmla="*/ 26473 w 253198"/>
                  <a:gd name="connsiteY13" fmla="*/ 17405 h 465091"/>
                  <a:gd name="connsiteX14" fmla="*/ 35998 w 253198"/>
                  <a:gd name="connsiteY14" fmla="*/ 48361 h 465091"/>
                  <a:gd name="connsiteX15" fmla="*/ 45523 w 253198"/>
                  <a:gd name="connsiteY15" fmla="*/ 74555 h 465091"/>
                  <a:gd name="connsiteX16" fmla="*/ 28854 w 253198"/>
                  <a:gd name="connsiteY16" fmla="*/ 124561 h 465091"/>
                  <a:gd name="connsiteX17" fmla="*/ 12186 w 253198"/>
                  <a:gd name="connsiteY17" fmla="*/ 174567 h 465091"/>
                  <a:gd name="connsiteX18" fmla="*/ 38379 w 253198"/>
                  <a:gd name="connsiteY18" fmla="*/ 215049 h 465091"/>
                  <a:gd name="connsiteX19" fmla="*/ 83623 w 253198"/>
                  <a:gd name="connsiteY19" fmla="*/ 231717 h 465091"/>
                  <a:gd name="connsiteX20" fmla="*/ 40761 w 253198"/>
                  <a:gd name="connsiteY20" fmla="*/ 248386 h 465091"/>
                  <a:gd name="connsiteX21" fmla="*/ 19329 w 253198"/>
                  <a:gd name="connsiteY21" fmla="*/ 296011 h 465091"/>
                  <a:gd name="connsiteX22" fmla="*/ 7423 w 253198"/>
                  <a:gd name="connsiteY22" fmla="*/ 329349 h 465091"/>
                  <a:gd name="connsiteX23" fmla="*/ 279 w 253198"/>
                  <a:gd name="connsiteY23" fmla="*/ 396024 h 465091"/>
                  <a:gd name="connsiteX24" fmla="*/ 16948 w 253198"/>
                  <a:gd name="connsiteY24" fmla="*/ 446030 h 465091"/>
                  <a:gd name="connsiteX25" fmla="*/ 71717 w 253198"/>
                  <a:gd name="connsiteY25" fmla="*/ 460317 h 465091"/>
                  <a:gd name="connsiteX26" fmla="*/ 90767 w 253198"/>
                  <a:gd name="connsiteY26" fmla="*/ 396024 h 465091"/>
                  <a:gd name="connsiteX27" fmla="*/ 88386 w 253198"/>
                  <a:gd name="connsiteY27" fmla="*/ 322205 h 465091"/>
                  <a:gd name="connsiteX28" fmla="*/ 95529 w 253198"/>
                  <a:gd name="connsiteY28" fmla="*/ 274580 h 465091"/>
                  <a:gd name="connsiteX29" fmla="*/ 105054 w 253198"/>
                  <a:gd name="connsiteY29" fmla="*/ 338874 h 465091"/>
                  <a:gd name="connsiteX30" fmla="*/ 116961 w 253198"/>
                  <a:gd name="connsiteY30" fmla="*/ 429361 h 465091"/>
                  <a:gd name="connsiteX31" fmla="*/ 159823 w 253198"/>
                  <a:gd name="connsiteY31" fmla="*/ 465080 h 465091"/>
                  <a:gd name="connsiteX32" fmla="*/ 195542 w 253198"/>
                  <a:gd name="connsiteY32" fmla="*/ 431742 h 465091"/>
                  <a:gd name="connsiteX33" fmla="*/ 181254 w 253198"/>
                  <a:gd name="connsiteY33" fmla="*/ 322205 h 465091"/>
                  <a:gd name="connsiteX34" fmla="*/ 166967 w 253198"/>
                  <a:gd name="connsiteY34" fmla="*/ 262674 h 465091"/>
                  <a:gd name="connsiteX35" fmla="*/ 169348 w 253198"/>
                  <a:gd name="connsiteY35" fmla="*/ 229336 h 465091"/>
                  <a:gd name="connsiteX36" fmla="*/ 214592 w 253198"/>
                  <a:gd name="connsiteY36" fmla="*/ 145992 h 465091"/>
                  <a:gd name="connsiteX0" fmla="*/ 214592 w 253198"/>
                  <a:gd name="connsiteY0" fmla="*/ 145992 h 463117"/>
                  <a:gd name="connsiteX1" fmla="*/ 233642 w 253198"/>
                  <a:gd name="connsiteY1" fmla="*/ 74555 h 463117"/>
                  <a:gd name="connsiteX2" fmla="*/ 252692 w 253198"/>
                  <a:gd name="connsiteY2" fmla="*/ 29311 h 463117"/>
                  <a:gd name="connsiteX3" fmla="*/ 212210 w 253198"/>
                  <a:gd name="connsiteY3" fmla="*/ 7880 h 463117"/>
                  <a:gd name="connsiteX4" fmla="*/ 171730 w 253198"/>
                  <a:gd name="connsiteY4" fmla="*/ 26929 h 463117"/>
                  <a:gd name="connsiteX5" fmla="*/ 136011 w 253198"/>
                  <a:gd name="connsiteY5" fmla="*/ 84080 h 463117"/>
                  <a:gd name="connsiteX6" fmla="*/ 119342 w 253198"/>
                  <a:gd name="connsiteY6" fmla="*/ 167424 h 463117"/>
                  <a:gd name="connsiteX7" fmla="*/ 119342 w 253198"/>
                  <a:gd name="connsiteY7" fmla="*/ 219811 h 463117"/>
                  <a:gd name="connsiteX8" fmla="*/ 109817 w 253198"/>
                  <a:gd name="connsiteY8" fmla="*/ 195999 h 463117"/>
                  <a:gd name="connsiteX9" fmla="*/ 109817 w 253198"/>
                  <a:gd name="connsiteY9" fmla="*/ 117417 h 463117"/>
                  <a:gd name="connsiteX10" fmla="*/ 114579 w 253198"/>
                  <a:gd name="connsiteY10" fmla="*/ 50742 h 463117"/>
                  <a:gd name="connsiteX11" fmla="*/ 93148 w 253198"/>
                  <a:gd name="connsiteY11" fmla="*/ 7880 h 463117"/>
                  <a:gd name="connsiteX12" fmla="*/ 55048 w 253198"/>
                  <a:gd name="connsiteY12" fmla="*/ 736 h 463117"/>
                  <a:gd name="connsiteX13" fmla="*/ 26473 w 253198"/>
                  <a:gd name="connsiteY13" fmla="*/ 17405 h 463117"/>
                  <a:gd name="connsiteX14" fmla="*/ 35998 w 253198"/>
                  <a:gd name="connsiteY14" fmla="*/ 48361 h 463117"/>
                  <a:gd name="connsiteX15" fmla="*/ 45523 w 253198"/>
                  <a:gd name="connsiteY15" fmla="*/ 74555 h 463117"/>
                  <a:gd name="connsiteX16" fmla="*/ 28854 w 253198"/>
                  <a:gd name="connsiteY16" fmla="*/ 124561 h 463117"/>
                  <a:gd name="connsiteX17" fmla="*/ 12186 w 253198"/>
                  <a:gd name="connsiteY17" fmla="*/ 174567 h 463117"/>
                  <a:gd name="connsiteX18" fmla="*/ 38379 w 253198"/>
                  <a:gd name="connsiteY18" fmla="*/ 215049 h 463117"/>
                  <a:gd name="connsiteX19" fmla="*/ 83623 w 253198"/>
                  <a:gd name="connsiteY19" fmla="*/ 231717 h 463117"/>
                  <a:gd name="connsiteX20" fmla="*/ 40761 w 253198"/>
                  <a:gd name="connsiteY20" fmla="*/ 248386 h 463117"/>
                  <a:gd name="connsiteX21" fmla="*/ 19329 w 253198"/>
                  <a:gd name="connsiteY21" fmla="*/ 296011 h 463117"/>
                  <a:gd name="connsiteX22" fmla="*/ 7423 w 253198"/>
                  <a:gd name="connsiteY22" fmla="*/ 329349 h 463117"/>
                  <a:gd name="connsiteX23" fmla="*/ 279 w 253198"/>
                  <a:gd name="connsiteY23" fmla="*/ 396024 h 463117"/>
                  <a:gd name="connsiteX24" fmla="*/ 16948 w 253198"/>
                  <a:gd name="connsiteY24" fmla="*/ 446030 h 463117"/>
                  <a:gd name="connsiteX25" fmla="*/ 71717 w 253198"/>
                  <a:gd name="connsiteY25" fmla="*/ 460317 h 463117"/>
                  <a:gd name="connsiteX26" fmla="*/ 90767 w 253198"/>
                  <a:gd name="connsiteY26" fmla="*/ 396024 h 463117"/>
                  <a:gd name="connsiteX27" fmla="*/ 88386 w 253198"/>
                  <a:gd name="connsiteY27" fmla="*/ 322205 h 463117"/>
                  <a:gd name="connsiteX28" fmla="*/ 95529 w 253198"/>
                  <a:gd name="connsiteY28" fmla="*/ 274580 h 463117"/>
                  <a:gd name="connsiteX29" fmla="*/ 105054 w 253198"/>
                  <a:gd name="connsiteY29" fmla="*/ 338874 h 463117"/>
                  <a:gd name="connsiteX30" fmla="*/ 116961 w 253198"/>
                  <a:gd name="connsiteY30" fmla="*/ 429361 h 463117"/>
                  <a:gd name="connsiteX31" fmla="*/ 157442 w 253198"/>
                  <a:gd name="connsiteY31" fmla="*/ 457936 h 463117"/>
                  <a:gd name="connsiteX32" fmla="*/ 195542 w 253198"/>
                  <a:gd name="connsiteY32" fmla="*/ 431742 h 463117"/>
                  <a:gd name="connsiteX33" fmla="*/ 181254 w 253198"/>
                  <a:gd name="connsiteY33" fmla="*/ 322205 h 463117"/>
                  <a:gd name="connsiteX34" fmla="*/ 166967 w 253198"/>
                  <a:gd name="connsiteY34" fmla="*/ 262674 h 463117"/>
                  <a:gd name="connsiteX35" fmla="*/ 169348 w 253198"/>
                  <a:gd name="connsiteY35" fmla="*/ 229336 h 463117"/>
                  <a:gd name="connsiteX36" fmla="*/ 214592 w 253198"/>
                  <a:gd name="connsiteY36" fmla="*/ 145992 h 463117"/>
                  <a:gd name="connsiteX0" fmla="*/ 212210 w 253208"/>
                  <a:gd name="connsiteY0" fmla="*/ 167423 h 463117"/>
                  <a:gd name="connsiteX1" fmla="*/ 233642 w 253208"/>
                  <a:gd name="connsiteY1" fmla="*/ 74555 h 463117"/>
                  <a:gd name="connsiteX2" fmla="*/ 252692 w 253208"/>
                  <a:gd name="connsiteY2" fmla="*/ 29311 h 463117"/>
                  <a:gd name="connsiteX3" fmla="*/ 212210 w 253208"/>
                  <a:gd name="connsiteY3" fmla="*/ 7880 h 463117"/>
                  <a:gd name="connsiteX4" fmla="*/ 171730 w 253208"/>
                  <a:gd name="connsiteY4" fmla="*/ 26929 h 463117"/>
                  <a:gd name="connsiteX5" fmla="*/ 136011 w 253208"/>
                  <a:gd name="connsiteY5" fmla="*/ 84080 h 463117"/>
                  <a:gd name="connsiteX6" fmla="*/ 119342 w 253208"/>
                  <a:gd name="connsiteY6" fmla="*/ 167424 h 463117"/>
                  <a:gd name="connsiteX7" fmla="*/ 119342 w 253208"/>
                  <a:gd name="connsiteY7" fmla="*/ 219811 h 463117"/>
                  <a:gd name="connsiteX8" fmla="*/ 109817 w 253208"/>
                  <a:gd name="connsiteY8" fmla="*/ 195999 h 463117"/>
                  <a:gd name="connsiteX9" fmla="*/ 109817 w 253208"/>
                  <a:gd name="connsiteY9" fmla="*/ 117417 h 463117"/>
                  <a:gd name="connsiteX10" fmla="*/ 114579 w 253208"/>
                  <a:gd name="connsiteY10" fmla="*/ 50742 h 463117"/>
                  <a:gd name="connsiteX11" fmla="*/ 93148 w 253208"/>
                  <a:gd name="connsiteY11" fmla="*/ 7880 h 463117"/>
                  <a:gd name="connsiteX12" fmla="*/ 55048 w 253208"/>
                  <a:gd name="connsiteY12" fmla="*/ 736 h 463117"/>
                  <a:gd name="connsiteX13" fmla="*/ 26473 w 253208"/>
                  <a:gd name="connsiteY13" fmla="*/ 17405 h 463117"/>
                  <a:gd name="connsiteX14" fmla="*/ 35998 w 253208"/>
                  <a:gd name="connsiteY14" fmla="*/ 48361 h 463117"/>
                  <a:gd name="connsiteX15" fmla="*/ 45523 w 253208"/>
                  <a:gd name="connsiteY15" fmla="*/ 74555 h 463117"/>
                  <a:gd name="connsiteX16" fmla="*/ 28854 w 253208"/>
                  <a:gd name="connsiteY16" fmla="*/ 124561 h 463117"/>
                  <a:gd name="connsiteX17" fmla="*/ 12186 w 253208"/>
                  <a:gd name="connsiteY17" fmla="*/ 174567 h 463117"/>
                  <a:gd name="connsiteX18" fmla="*/ 38379 w 253208"/>
                  <a:gd name="connsiteY18" fmla="*/ 215049 h 463117"/>
                  <a:gd name="connsiteX19" fmla="*/ 83623 w 253208"/>
                  <a:gd name="connsiteY19" fmla="*/ 231717 h 463117"/>
                  <a:gd name="connsiteX20" fmla="*/ 40761 w 253208"/>
                  <a:gd name="connsiteY20" fmla="*/ 248386 h 463117"/>
                  <a:gd name="connsiteX21" fmla="*/ 19329 w 253208"/>
                  <a:gd name="connsiteY21" fmla="*/ 296011 h 463117"/>
                  <a:gd name="connsiteX22" fmla="*/ 7423 w 253208"/>
                  <a:gd name="connsiteY22" fmla="*/ 329349 h 463117"/>
                  <a:gd name="connsiteX23" fmla="*/ 279 w 253208"/>
                  <a:gd name="connsiteY23" fmla="*/ 396024 h 463117"/>
                  <a:gd name="connsiteX24" fmla="*/ 16948 w 253208"/>
                  <a:gd name="connsiteY24" fmla="*/ 446030 h 463117"/>
                  <a:gd name="connsiteX25" fmla="*/ 71717 w 253208"/>
                  <a:gd name="connsiteY25" fmla="*/ 460317 h 463117"/>
                  <a:gd name="connsiteX26" fmla="*/ 90767 w 253208"/>
                  <a:gd name="connsiteY26" fmla="*/ 396024 h 463117"/>
                  <a:gd name="connsiteX27" fmla="*/ 88386 w 253208"/>
                  <a:gd name="connsiteY27" fmla="*/ 322205 h 463117"/>
                  <a:gd name="connsiteX28" fmla="*/ 95529 w 253208"/>
                  <a:gd name="connsiteY28" fmla="*/ 274580 h 463117"/>
                  <a:gd name="connsiteX29" fmla="*/ 105054 w 253208"/>
                  <a:gd name="connsiteY29" fmla="*/ 338874 h 463117"/>
                  <a:gd name="connsiteX30" fmla="*/ 116961 w 253208"/>
                  <a:gd name="connsiteY30" fmla="*/ 429361 h 463117"/>
                  <a:gd name="connsiteX31" fmla="*/ 157442 w 253208"/>
                  <a:gd name="connsiteY31" fmla="*/ 457936 h 463117"/>
                  <a:gd name="connsiteX32" fmla="*/ 195542 w 253208"/>
                  <a:gd name="connsiteY32" fmla="*/ 431742 h 463117"/>
                  <a:gd name="connsiteX33" fmla="*/ 181254 w 253208"/>
                  <a:gd name="connsiteY33" fmla="*/ 322205 h 463117"/>
                  <a:gd name="connsiteX34" fmla="*/ 166967 w 253208"/>
                  <a:gd name="connsiteY34" fmla="*/ 262674 h 463117"/>
                  <a:gd name="connsiteX35" fmla="*/ 169348 w 253208"/>
                  <a:gd name="connsiteY35" fmla="*/ 229336 h 463117"/>
                  <a:gd name="connsiteX36" fmla="*/ 212210 w 253208"/>
                  <a:gd name="connsiteY36" fmla="*/ 167423 h 463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53208" h="463117">
                    <a:moveTo>
                      <a:pt x="212210" y="167423"/>
                    </a:moveTo>
                    <a:cubicBezTo>
                      <a:pt x="222926" y="141626"/>
                      <a:pt x="226895" y="97573"/>
                      <a:pt x="233642" y="74555"/>
                    </a:cubicBezTo>
                    <a:cubicBezTo>
                      <a:pt x="240389" y="51537"/>
                      <a:pt x="256264" y="40424"/>
                      <a:pt x="252692" y="29311"/>
                    </a:cubicBezTo>
                    <a:cubicBezTo>
                      <a:pt x="249120" y="18199"/>
                      <a:pt x="225704" y="8277"/>
                      <a:pt x="212210" y="7880"/>
                    </a:cubicBezTo>
                    <a:cubicBezTo>
                      <a:pt x="198716" y="7483"/>
                      <a:pt x="184430" y="14229"/>
                      <a:pt x="171730" y="26929"/>
                    </a:cubicBezTo>
                    <a:cubicBezTo>
                      <a:pt x="159030" y="39629"/>
                      <a:pt x="144742" y="60664"/>
                      <a:pt x="136011" y="84080"/>
                    </a:cubicBezTo>
                    <a:cubicBezTo>
                      <a:pt x="127280" y="107496"/>
                      <a:pt x="122120" y="144802"/>
                      <a:pt x="119342" y="167424"/>
                    </a:cubicBezTo>
                    <a:cubicBezTo>
                      <a:pt x="116564" y="190046"/>
                      <a:pt x="120929" y="215049"/>
                      <a:pt x="119342" y="219811"/>
                    </a:cubicBezTo>
                    <a:cubicBezTo>
                      <a:pt x="117755" y="224573"/>
                      <a:pt x="111404" y="213065"/>
                      <a:pt x="109817" y="195999"/>
                    </a:cubicBezTo>
                    <a:cubicBezTo>
                      <a:pt x="108230" y="178933"/>
                      <a:pt x="109023" y="141626"/>
                      <a:pt x="109817" y="117417"/>
                    </a:cubicBezTo>
                    <a:cubicBezTo>
                      <a:pt x="110611" y="93208"/>
                      <a:pt x="117357" y="68998"/>
                      <a:pt x="114579" y="50742"/>
                    </a:cubicBezTo>
                    <a:cubicBezTo>
                      <a:pt x="111801" y="32486"/>
                      <a:pt x="103070" y="16214"/>
                      <a:pt x="93148" y="7880"/>
                    </a:cubicBezTo>
                    <a:cubicBezTo>
                      <a:pt x="83226" y="-454"/>
                      <a:pt x="66160" y="-851"/>
                      <a:pt x="55048" y="736"/>
                    </a:cubicBezTo>
                    <a:cubicBezTo>
                      <a:pt x="43936" y="2323"/>
                      <a:pt x="29648" y="9467"/>
                      <a:pt x="26473" y="17405"/>
                    </a:cubicBezTo>
                    <a:cubicBezTo>
                      <a:pt x="23298" y="25343"/>
                      <a:pt x="32823" y="38836"/>
                      <a:pt x="35998" y="48361"/>
                    </a:cubicBezTo>
                    <a:cubicBezTo>
                      <a:pt x="39173" y="57886"/>
                      <a:pt x="46714" y="61855"/>
                      <a:pt x="45523" y="74555"/>
                    </a:cubicBezTo>
                    <a:cubicBezTo>
                      <a:pt x="44332" y="87255"/>
                      <a:pt x="28854" y="124561"/>
                      <a:pt x="28854" y="124561"/>
                    </a:cubicBezTo>
                    <a:cubicBezTo>
                      <a:pt x="23298" y="141230"/>
                      <a:pt x="10599" y="159486"/>
                      <a:pt x="12186" y="174567"/>
                    </a:cubicBezTo>
                    <a:cubicBezTo>
                      <a:pt x="13773" y="189648"/>
                      <a:pt x="26473" y="205524"/>
                      <a:pt x="38379" y="215049"/>
                    </a:cubicBezTo>
                    <a:cubicBezTo>
                      <a:pt x="50285" y="224574"/>
                      <a:pt x="83226" y="226161"/>
                      <a:pt x="83623" y="231717"/>
                    </a:cubicBezTo>
                    <a:cubicBezTo>
                      <a:pt x="84020" y="237273"/>
                      <a:pt x="51477" y="237670"/>
                      <a:pt x="40761" y="248386"/>
                    </a:cubicBezTo>
                    <a:cubicBezTo>
                      <a:pt x="30045" y="259102"/>
                      <a:pt x="24885" y="282517"/>
                      <a:pt x="19329" y="296011"/>
                    </a:cubicBezTo>
                    <a:cubicBezTo>
                      <a:pt x="13773" y="309505"/>
                      <a:pt x="10598" y="312680"/>
                      <a:pt x="7423" y="329349"/>
                    </a:cubicBezTo>
                    <a:cubicBezTo>
                      <a:pt x="4248" y="346018"/>
                      <a:pt x="-1308" y="376577"/>
                      <a:pt x="279" y="396024"/>
                    </a:cubicBezTo>
                    <a:cubicBezTo>
                      <a:pt x="1866" y="415471"/>
                      <a:pt x="5042" y="435315"/>
                      <a:pt x="16948" y="446030"/>
                    </a:cubicBezTo>
                    <a:cubicBezTo>
                      <a:pt x="28854" y="456745"/>
                      <a:pt x="59414" y="468651"/>
                      <a:pt x="71717" y="460317"/>
                    </a:cubicBezTo>
                    <a:cubicBezTo>
                      <a:pt x="84020" y="451983"/>
                      <a:pt x="87989" y="419043"/>
                      <a:pt x="90767" y="396024"/>
                    </a:cubicBezTo>
                    <a:cubicBezTo>
                      <a:pt x="93545" y="373005"/>
                      <a:pt x="87592" y="342446"/>
                      <a:pt x="88386" y="322205"/>
                    </a:cubicBezTo>
                    <a:cubicBezTo>
                      <a:pt x="89180" y="301964"/>
                      <a:pt x="92751" y="271802"/>
                      <a:pt x="95529" y="274580"/>
                    </a:cubicBezTo>
                    <a:cubicBezTo>
                      <a:pt x="98307" y="277358"/>
                      <a:pt x="101482" y="313077"/>
                      <a:pt x="105054" y="338874"/>
                    </a:cubicBezTo>
                    <a:cubicBezTo>
                      <a:pt x="108626" y="364671"/>
                      <a:pt x="108230" y="409517"/>
                      <a:pt x="116961" y="429361"/>
                    </a:cubicBezTo>
                    <a:cubicBezTo>
                      <a:pt x="125692" y="449205"/>
                      <a:pt x="144345" y="457539"/>
                      <a:pt x="157442" y="457936"/>
                    </a:cubicBezTo>
                    <a:cubicBezTo>
                      <a:pt x="170539" y="458333"/>
                      <a:pt x="191573" y="454364"/>
                      <a:pt x="195542" y="431742"/>
                    </a:cubicBezTo>
                    <a:cubicBezTo>
                      <a:pt x="199511" y="409120"/>
                      <a:pt x="186016" y="350383"/>
                      <a:pt x="181254" y="322205"/>
                    </a:cubicBezTo>
                    <a:cubicBezTo>
                      <a:pt x="176491" y="294027"/>
                      <a:pt x="168951" y="278152"/>
                      <a:pt x="166967" y="262674"/>
                    </a:cubicBezTo>
                    <a:cubicBezTo>
                      <a:pt x="164983" y="247196"/>
                      <a:pt x="161808" y="245211"/>
                      <a:pt x="169348" y="229336"/>
                    </a:cubicBezTo>
                    <a:cubicBezTo>
                      <a:pt x="176889" y="213461"/>
                      <a:pt x="201494" y="193220"/>
                      <a:pt x="212210" y="167423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86" name="任意多边形 1585"/>
              <p:cNvSpPr>
                <a:spLocks noChangeAspect="1"/>
              </p:cNvSpPr>
              <p:nvPr/>
            </p:nvSpPr>
            <p:spPr>
              <a:xfrm>
                <a:off x="5349927" y="2654311"/>
                <a:ext cx="474409" cy="180000"/>
              </a:xfrm>
              <a:custGeom>
                <a:avLst/>
                <a:gdLst>
                  <a:gd name="connsiteX0" fmla="*/ 65645 w 725419"/>
                  <a:gd name="connsiteY0" fmla="*/ 90778 h 274154"/>
                  <a:gd name="connsiteX1" fmla="*/ 203758 w 725419"/>
                  <a:gd name="connsiteY1" fmla="*/ 59821 h 274154"/>
                  <a:gd name="connsiteX2" fmla="*/ 289483 w 725419"/>
                  <a:gd name="connsiteY2" fmla="*/ 43153 h 274154"/>
                  <a:gd name="connsiteX3" fmla="*/ 418070 w 725419"/>
                  <a:gd name="connsiteY3" fmla="*/ 14578 h 274154"/>
                  <a:gd name="connsiteX4" fmla="*/ 494270 w 725419"/>
                  <a:gd name="connsiteY4" fmla="*/ 19340 h 274154"/>
                  <a:gd name="connsiteX5" fmla="*/ 529989 w 725419"/>
                  <a:gd name="connsiteY5" fmla="*/ 47915 h 274154"/>
                  <a:gd name="connsiteX6" fmla="*/ 537133 w 725419"/>
                  <a:gd name="connsiteY6" fmla="*/ 64584 h 274154"/>
                  <a:gd name="connsiteX7" fmla="*/ 556183 w 725419"/>
                  <a:gd name="connsiteY7" fmla="*/ 31246 h 274154"/>
                  <a:gd name="connsiteX8" fmla="*/ 608570 w 725419"/>
                  <a:gd name="connsiteY8" fmla="*/ 7434 h 274154"/>
                  <a:gd name="connsiteX9" fmla="*/ 691914 w 725419"/>
                  <a:gd name="connsiteY9" fmla="*/ 2671 h 274154"/>
                  <a:gd name="connsiteX10" fmla="*/ 725252 w 725419"/>
                  <a:gd name="connsiteY10" fmla="*/ 45534 h 274154"/>
                  <a:gd name="connsiteX11" fmla="*/ 680008 w 725419"/>
                  <a:gd name="connsiteY11" fmla="*/ 81253 h 274154"/>
                  <a:gd name="connsiteX12" fmla="*/ 620477 w 725419"/>
                  <a:gd name="connsiteY12" fmla="*/ 100303 h 274154"/>
                  <a:gd name="connsiteX13" fmla="*/ 589520 w 725419"/>
                  <a:gd name="connsiteY13" fmla="*/ 107446 h 274154"/>
                  <a:gd name="connsiteX14" fmla="*/ 637145 w 725419"/>
                  <a:gd name="connsiteY14" fmla="*/ 138403 h 274154"/>
                  <a:gd name="connsiteX15" fmla="*/ 696677 w 725419"/>
                  <a:gd name="connsiteY15" fmla="*/ 164596 h 274154"/>
                  <a:gd name="connsiteX16" fmla="*/ 703820 w 725419"/>
                  <a:gd name="connsiteY16" fmla="*/ 205078 h 274154"/>
                  <a:gd name="connsiteX17" fmla="*/ 651433 w 725419"/>
                  <a:gd name="connsiteY17" fmla="*/ 228890 h 274154"/>
                  <a:gd name="connsiteX18" fmla="*/ 594283 w 725419"/>
                  <a:gd name="connsiteY18" fmla="*/ 231271 h 274154"/>
                  <a:gd name="connsiteX19" fmla="*/ 572852 w 725419"/>
                  <a:gd name="connsiteY19" fmla="*/ 205078 h 274154"/>
                  <a:gd name="connsiteX20" fmla="*/ 522845 w 725419"/>
                  <a:gd name="connsiteY20" fmla="*/ 164596 h 274154"/>
                  <a:gd name="connsiteX21" fmla="*/ 501414 w 725419"/>
                  <a:gd name="connsiteY21" fmla="*/ 186028 h 274154"/>
                  <a:gd name="connsiteX22" fmla="*/ 453789 w 725419"/>
                  <a:gd name="connsiteY22" fmla="*/ 178884 h 274154"/>
                  <a:gd name="connsiteX23" fmla="*/ 401402 w 725419"/>
                  <a:gd name="connsiteY23" fmla="*/ 193171 h 274154"/>
                  <a:gd name="connsiteX24" fmla="*/ 356158 w 725419"/>
                  <a:gd name="connsiteY24" fmla="*/ 190790 h 274154"/>
                  <a:gd name="connsiteX25" fmla="*/ 322820 w 725419"/>
                  <a:gd name="connsiteY25" fmla="*/ 212221 h 274154"/>
                  <a:gd name="connsiteX26" fmla="*/ 253764 w 725419"/>
                  <a:gd name="connsiteY26" fmla="*/ 226509 h 274154"/>
                  <a:gd name="connsiteX27" fmla="*/ 196614 w 725419"/>
                  <a:gd name="connsiteY27" fmla="*/ 240796 h 274154"/>
                  <a:gd name="connsiteX28" fmla="*/ 165658 w 725419"/>
                  <a:gd name="connsiteY28" fmla="*/ 233653 h 274154"/>
                  <a:gd name="connsiteX29" fmla="*/ 137083 w 725419"/>
                  <a:gd name="connsiteY29" fmla="*/ 262228 h 274154"/>
                  <a:gd name="connsiteX30" fmla="*/ 89458 w 725419"/>
                  <a:gd name="connsiteY30" fmla="*/ 274134 h 274154"/>
                  <a:gd name="connsiteX31" fmla="*/ 53739 w 725419"/>
                  <a:gd name="connsiteY31" fmla="*/ 259846 h 274154"/>
                  <a:gd name="connsiteX32" fmla="*/ 20402 w 725419"/>
                  <a:gd name="connsiteY32" fmla="*/ 216984 h 274154"/>
                  <a:gd name="connsiteX33" fmla="*/ 72789 w 725419"/>
                  <a:gd name="connsiteY33" fmla="*/ 190790 h 274154"/>
                  <a:gd name="connsiteX34" fmla="*/ 189470 w 725419"/>
                  <a:gd name="connsiteY34" fmla="*/ 166978 h 274154"/>
                  <a:gd name="connsiteX35" fmla="*/ 308533 w 725419"/>
                  <a:gd name="connsiteY35" fmla="*/ 128878 h 274154"/>
                  <a:gd name="connsiteX36" fmla="*/ 391877 w 725419"/>
                  <a:gd name="connsiteY36" fmla="*/ 109828 h 274154"/>
                  <a:gd name="connsiteX37" fmla="*/ 427595 w 725419"/>
                  <a:gd name="connsiteY37" fmla="*/ 100303 h 274154"/>
                  <a:gd name="connsiteX38" fmla="*/ 406164 w 725419"/>
                  <a:gd name="connsiteY38" fmla="*/ 86015 h 274154"/>
                  <a:gd name="connsiteX39" fmla="*/ 299008 w 725419"/>
                  <a:gd name="connsiteY39" fmla="*/ 109828 h 274154"/>
                  <a:gd name="connsiteX40" fmla="*/ 220427 w 725419"/>
                  <a:gd name="connsiteY40" fmla="*/ 133640 h 274154"/>
                  <a:gd name="connsiteX41" fmla="*/ 110889 w 725419"/>
                  <a:gd name="connsiteY41" fmla="*/ 162215 h 274154"/>
                  <a:gd name="connsiteX42" fmla="*/ 41833 w 725419"/>
                  <a:gd name="connsiteY42" fmla="*/ 181265 h 274154"/>
                  <a:gd name="connsiteX43" fmla="*/ 1352 w 725419"/>
                  <a:gd name="connsiteY43" fmla="*/ 162215 h 274154"/>
                  <a:gd name="connsiteX44" fmla="*/ 13258 w 725419"/>
                  <a:gd name="connsiteY44" fmla="*/ 116971 h 274154"/>
                  <a:gd name="connsiteX45" fmla="*/ 65645 w 725419"/>
                  <a:gd name="connsiteY45" fmla="*/ 90778 h 274154"/>
                  <a:gd name="connsiteX0" fmla="*/ 65645 w 725256"/>
                  <a:gd name="connsiteY0" fmla="*/ 87264 h 270640"/>
                  <a:gd name="connsiteX1" fmla="*/ 203758 w 725256"/>
                  <a:gd name="connsiteY1" fmla="*/ 56307 h 270640"/>
                  <a:gd name="connsiteX2" fmla="*/ 289483 w 725256"/>
                  <a:gd name="connsiteY2" fmla="*/ 39639 h 270640"/>
                  <a:gd name="connsiteX3" fmla="*/ 418070 w 725256"/>
                  <a:gd name="connsiteY3" fmla="*/ 11064 h 270640"/>
                  <a:gd name="connsiteX4" fmla="*/ 494270 w 725256"/>
                  <a:gd name="connsiteY4" fmla="*/ 15826 h 270640"/>
                  <a:gd name="connsiteX5" fmla="*/ 529989 w 725256"/>
                  <a:gd name="connsiteY5" fmla="*/ 44401 h 270640"/>
                  <a:gd name="connsiteX6" fmla="*/ 537133 w 725256"/>
                  <a:gd name="connsiteY6" fmla="*/ 61070 h 270640"/>
                  <a:gd name="connsiteX7" fmla="*/ 556183 w 725256"/>
                  <a:gd name="connsiteY7" fmla="*/ 27732 h 270640"/>
                  <a:gd name="connsiteX8" fmla="*/ 608570 w 725256"/>
                  <a:gd name="connsiteY8" fmla="*/ 3920 h 270640"/>
                  <a:gd name="connsiteX9" fmla="*/ 682389 w 725256"/>
                  <a:gd name="connsiteY9" fmla="*/ 3920 h 270640"/>
                  <a:gd name="connsiteX10" fmla="*/ 725252 w 725256"/>
                  <a:gd name="connsiteY10" fmla="*/ 42020 h 270640"/>
                  <a:gd name="connsiteX11" fmla="*/ 680008 w 725256"/>
                  <a:gd name="connsiteY11" fmla="*/ 77739 h 270640"/>
                  <a:gd name="connsiteX12" fmla="*/ 620477 w 725256"/>
                  <a:gd name="connsiteY12" fmla="*/ 96789 h 270640"/>
                  <a:gd name="connsiteX13" fmla="*/ 589520 w 725256"/>
                  <a:gd name="connsiteY13" fmla="*/ 103932 h 270640"/>
                  <a:gd name="connsiteX14" fmla="*/ 637145 w 725256"/>
                  <a:gd name="connsiteY14" fmla="*/ 134889 h 270640"/>
                  <a:gd name="connsiteX15" fmla="*/ 696677 w 725256"/>
                  <a:gd name="connsiteY15" fmla="*/ 161082 h 270640"/>
                  <a:gd name="connsiteX16" fmla="*/ 703820 w 725256"/>
                  <a:gd name="connsiteY16" fmla="*/ 201564 h 270640"/>
                  <a:gd name="connsiteX17" fmla="*/ 651433 w 725256"/>
                  <a:gd name="connsiteY17" fmla="*/ 225376 h 270640"/>
                  <a:gd name="connsiteX18" fmla="*/ 594283 w 725256"/>
                  <a:gd name="connsiteY18" fmla="*/ 227757 h 270640"/>
                  <a:gd name="connsiteX19" fmla="*/ 572852 w 725256"/>
                  <a:gd name="connsiteY19" fmla="*/ 201564 h 270640"/>
                  <a:gd name="connsiteX20" fmla="*/ 522845 w 725256"/>
                  <a:gd name="connsiteY20" fmla="*/ 161082 h 270640"/>
                  <a:gd name="connsiteX21" fmla="*/ 501414 w 725256"/>
                  <a:gd name="connsiteY21" fmla="*/ 182514 h 270640"/>
                  <a:gd name="connsiteX22" fmla="*/ 453789 w 725256"/>
                  <a:gd name="connsiteY22" fmla="*/ 175370 h 270640"/>
                  <a:gd name="connsiteX23" fmla="*/ 401402 w 725256"/>
                  <a:gd name="connsiteY23" fmla="*/ 189657 h 270640"/>
                  <a:gd name="connsiteX24" fmla="*/ 356158 w 725256"/>
                  <a:gd name="connsiteY24" fmla="*/ 187276 h 270640"/>
                  <a:gd name="connsiteX25" fmla="*/ 322820 w 725256"/>
                  <a:gd name="connsiteY25" fmla="*/ 208707 h 270640"/>
                  <a:gd name="connsiteX26" fmla="*/ 253764 w 725256"/>
                  <a:gd name="connsiteY26" fmla="*/ 222995 h 270640"/>
                  <a:gd name="connsiteX27" fmla="*/ 196614 w 725256"/>
                  <a:gd name="connsiteY27" fmla="*/ 237282 h 270640"/>
                  <a:gd name="connsiteX28" fmla="*/ 165658 w 725256"/>
                  <a:gd name="connsiteY28" fmla="*/ 230139 h 270640"/>
                  <a:gd name="connsiteX29" fmla="*/ 137083 w 725256"/>
                  <a:gd name="connsiteY29" fmla="*/ 258714 h 270640"/>
                  <a:gd name="connsiteX30" fmla="*/ 89458 w 725256"/>
                  <a:gd name="connsiteY30" fmla="*/ 270620 h 270640"/>
                  <a:gd name="connsiteX31" fmla="*/ 53739 w 725256"/>
                  <a:gd name="connsiteY31" fmla="*/ 256332 h 270640"/>
                  <a:gd name="connsiteX32" fmla="*/ 20402 w 725256"/>
                  <a:gd name="connsiteY32" fmla="*/ 213470 h 270640"/>
                  <a:gd name="connsiteX33" fmla="*/ 72789 w 725256"/>
                  <a:gd name="connsiteY33" fmla="*/ 187276 h 270640"/>
                  <a:gd name="connsiteX34" fmla="*/ 189470 w 725256"/>
                  <a:gd name="connsiteY34" fmla="*/ 163464 h 270640"/>
                  <a:gd name="connsiteX35" fmla="*/ 308533 w 725256"/>
                  <a:gd name="connsiteY35" fmla="*/ 125364 h 270640"/>
                  <a:gd name="connsiteX36" fmla="*/ 391877 w 725256"/>
                  <a:gd name="connsiteY36" fmla="*/ 106314 h 270640"/>
                  <a:gd name="connsiteX37" fmla="*/ 427595 w 725256"/>
                  <a:gd name="connsiteY37" fmla="*/ 96789 h 270640"/>
                  <a:gd name="connsiteX38" fmla="*/ 406164 w 725256"/>
                  <a:gd name="connsiteY38" fmla="*/ 82501 h 270640"/>
                  <a:gd name="connsiteX39" fmla="*/ 299008 w 725256"/>
                  <a:gd name="connsiteY39" fmla="*/ 106314 h 270640"/>
                  <a:gd name="connsiteX40" fmla="*/ 220427 w 725256"/>
                  <a:gd name="connsiteY40" fmla="*/ 130126 h 270640"/>
                  <a:gd name="connsiteX41" fmla="*/ 110889 w 725256"/>
                  <a:gd name="connsiteY41" fmla="*/ 158701 h 270640"/>
                  <a:gd name="connsiteX42" fmla="*/ 41833 w 725256"/>
                  <a:gd name="connsiteY42" fmla="*/ 177751 h 270640"/>
                  <a:gd name="connsiteX43" fmla="*/ 1352 w 725256"/>
                  <a:gd name="connsiteY43" fmla="*/ 158701 h 270640"/>
                  <a:gd name="connsiteX44" fmla="*/ 13258 w 725256"/>
                  <a:gd name="connsiteY44" fmla="*/ 113457 h 270640"/>
                  <a:gd name="connsiteX45" fmla="*/ 65645 w 725256"/>
                  <a:gd name="connsiteY45" fmla="*/ 87264 h 270640"/>
                  <a:gd name="connsiteX0" fmla="*/ 65645 w 718115"/>
                  <a:gd name="connsiteY0" fmla="*/ 87264 h 270640"/>
                  <a:gd name="connsiteX1" fmla="*/ 203758 w 718115"/>
                  <a:gd name="connsiteY1" fmla="*/ 56307 h 270640"/>
                  <a:gd name="connsiteX2" fmla="*/ 289483 w 718115"/>
                  <a:gd name="connsiteY2" fmla="*/ 39639 h 270640"/>
                  <a:gd name="connsiteX3" fmla="*/ 418070 w 718115"/>
                  <a:gd name="connsiteY3" fmla="*/ 11064 h 270640"/>
                  <a:gd name="connsiteX4" fmla="*/ 494270 w 718115"/>
                  <a:gd name="connsiteY4" fmla="*/ 15826 h 270640"/>
                  <a:gd name="connsiteX5" fmla="*/ 529989 w 718115"/>
                  <a:gd name="connsiteY5" fmla="*/ 44401 h 270640"/>
                  <a:gd name="connsiteX6" fmla="*/ 537133 w 718115"/>
                  <a:gd name="connsiteY6" fmla="*/ 61070 h 270640"/>
                  <a:gd name="connsiteX7" fmla="*/ 556183 w 718115"/>
                  <a:gd name="connsiteY7" fmla="*/ 27732 h 270640"/>
                  <a:gd name="connsiteX8" fmla="*/ 608570 w 718115"/>
                  <a:gd name="connsiteY8" fmla="*/ 3920 h 270640"/>
                  <a:gd name="connsiteX9" fmla="*/ 682389 w 718115"/>
                  <a:gd name="connsiteY9" fmla="*/ 3920 h 270640"/>
                  <a:gd name="connsiteX10" fmla="*/ 718109 w 718115"/>
                  <a:gd name="connsiteY10" fmla="*/ 42020 h 270640"/>
                  <a:gd name="connsiteX11" fmla="*/ 680008 w 718115"/>
                  <a:gd name="connsiteY11" fmla="*/ 77739 h 270640"/>
                  <a:gd name="connsiteX12" fmla="*/ 620477 w 718115"/>
                  <a:gd name="connsiteY12" fmla="*/ 96789 h 270640"/>
                  <a:gd name="connsiteX13" fmla="*/ 589520 w 718115"/>
                  <a:gd name="connsiteY13" fmla="*/ 103932 h 270640"/>
                  <a:gd name="connsiteX14" fmla="*/ 637145 w 718115"/>
                  <a:gd name="connsiteY14" fmla="*/ 134889 h 270640"/>
                  <a:gd name="connsiteX15" fmla="*/ 696677 w 718115"/>
                  <a:gd name="connsiteY15" fmla="*/ 161082 h 270640"/>
                  <a:gd name="connsiteX16" fmla="*/ 703820 w 718115"/>
                  <a:gd name="connsiteY16" fmla="*/ 201564 h 270640"/>
                  <a:gd name="connsiteX17" fmla="*/ 651433 w 718115"/>
                  <a:gd name="connsiteY17" fmla="*/ 225376 h 270640"/>
                  <a:gd name="connsiteX18" fmla="*/ 594283 w 718115"/>
                  <a:gd name="connsiteY18" fmla="*/ 227757 h 270640"/>
                  <a:gd name="connsiteX19" fmla="*/ 572852 w 718115"/>
                  <a:gd name="connsiteY19" fmla="*/ 201564 h 270640"/>
                  <a:gd name="connsiteX20" fmla="*/ 522845 w 718115"/>
                  <a:gd name="connsiteY20" fmla="*/ 161082 h 270640"/>
                  <a:gd name="connsiteX21" fmla="*/ 501414 w 718115"/>
                  <a:gd name="connsiteY21" fmla="*/ 182514 h 270640"/>
                  <a:gd name="connsiteX22" fmla="*/ 453789 w 718115"/>
                  <a:gd name="connsiteY22" fmla="*/ 175370 h 270640"/>
                  <a:gd name="connsiteX23" fmla="*/ 401402 w 718115"/>
                  <a:gd name="connsiteY23" fmla="*/ 189657 h 270640"/>
                  <a:gd name="connsiteX24" fmla="*/ 356158 w 718115"/>
                  <a:gd name="connsiteY24" fmla="*/ 187276 h 270640"/>
                  <a:gd name="connsiteX25" fmla="*/ 322820 w 718115"/>
                  <a:gd name="connsiteY25" fmla="*/ 208707 h 270640"/>
                  <a:gd name="connsiteX26" fmla="*/ 253764 w 718115"/>
                  <a:gd name="connsiteY26" fmla="*/ 222995 h 270640"/>
                  <a:gd name="connsiteX27" fmla="*/ 196614 w 718115"/>
                  <a:gd name="connsiteY27" fmla="*/ 237282 h 270640"/>
                  <a:gd name="connsiteX28" fmla="*/ 165658 w 718115"/>
                  <a:gd name="connsiteY28" fmla="*/ 230139 h 270640"/>
                  <a:gd name="connsiteX29" fmla="*/ 137083 w 718115"/>
                  <a:gd name="connsiteY29" fmla="*/ 258714 h 270640"/>
                  <a:gd name="connsiteX30" fmla="*/ 89458 w 718115"/>
                  <a:gd name="connsiteY30" fmla="*/ 270620 h 270640"/>
                  <a:gd name="connsiteX31" fmla="*/ 53739 w 718115"/>
                  <a:gd name="connsiteY31" fmla="*/ 256332 h 270640"/>
                  <a:gd name="connsiteX32" fmla="*/ 20402 w 718115"/>
                  <a:gd name="connsiteY32" fmla="*/ 213470 h 270640"/>
                  <a:gd name="connsiteX33" fmla="*/ 72789 w 718115"/>
                  <a:gd name="connsiteY33" fmla="*/ 187276 h 270640"/>
                  <a:gd name="connsiteX34" fmla="*/ 189470 w 718115"/>
                  <a:gd name="connsiteY34" fmla="*/ 163464 h 270640"/>
                  <a:gd name="connsiteX35" fmla="*/ 308533 w 718115"/>
                  <a:gd name="connsiteY35" fmla="*/ 125364 h 270640"/>
                  <a:gd name="connsiteX36" fmla="*/ 391877 w 718115"/>
                  <a:gd name="connsiteY36" fmla="*/ 106314 h 270640"/>
                  <a:gd name="connsiteX37" fmla="*/ 427595 w 718115"/>
                  <a:gd name="connsiteY37" fmla="*/ 96789 h 270640"/>
                  <a:gd name="connsiteX38" fmla="*/ 406164 w 718115"/>
                  <a:gd name="connsiteY38" fmla="*/ 82501 h 270640"/>
                  <a:gd name="connsiteX39" fmla="*/ 299008 w 718115"/>
                  <a:gd name="connsiteY39" fmla="*/ 106314 h 270640"/>
                  <a:gd name="connsiteX40" fmla="*/ 220427 w 718115"/>
                  <a:gd name="connsiteY40" fmla="*/ 130126 h 270640"/>
                  <a:gd name="connsiteX41" fmla="*/ 110889 w 718115"/>
                  <a:gd name="connsiteY41" fmla="*/ 158701 h 270640"/>
                  <a:gd name="connsiteX42" fmla="*/ 41833 w 718115"/>
                  <a:gd name="connsiteY42" fmla="*/ 177751 h 270640"/>
                  <a:gd name="connsiteX43" fmla="*/ 1352 w 718115"/>
                  <a:gd name="connsiteY43" fmla="*/ 158701 h 270640"/>
                  <a:gd name="connsiteX44" fmla="*/ 13258 w 718115"/>
                  <a:gd name="connsiteY44" fmla="*/ 113457 h 270640"/>
                  <a:gd name="connsiteX45" fmla="*/ 65645 w 718115"/>
                  <a:gd name="connsiteY45" fmla="*/ 87264 h 270640"/>
                  <a:gd name="connsiteX0" fmla="*/ 65645 w 718115"/>
                  <a:gd name="connsiteY0" fmla="*/ 87264 h 270640"/>
                  <a:gd name="connsiteX1" fmla="*/ 203758 w 718115"/>
                  <a:gd name="connsiteY1" fmla="*/ 56307 h 270640"/>
                  <a:gd name="connsiteX2" fmla="*/ 289483 w 718115"/>
                  <a:gd name="connsiteY2" fmla="*/ 39639 h 270640"/>
                  <a:gd name="connsiteX3" fmla="*/ 418070 w 718115"/>
                  <a:gd name="connsiteY3" fmla="*/ 11064 h 270640"/>
                  <a:gd name="connsiteX4" fmla="*/ 494270 w 718115"/>
                  <a:gd name="connsiteY4" fmla="*/ 15826 h 270640"/>
                  <a:gd name="connsiteX5" fmla="*/ 529989 w 718115"/>
                  <a:gd name="connsiteY5" fmla="*/ 44401 h 270640"/>
                  <a:gd name="connsiteX6" fmla="*/ 537133 w 718115"/>
                  <a:gd name="connsiteY6" fmla="*/ 61070 h 270640"/>
                  <a:gd name="connsiteX7" fmla="*/ 556183 w 718115"/>
                  <a:gd name="connsiteY7" fmla="*/ 27732 h 270640"/>
                  <a:gd name="connsiteX8" fmla="*/ 608570 w 718115"/>
                  <a:gd name="connsiteY8" fmla="*/ 3920 h 270640"/>
                  <a:gd name="connsiteX9" fmla="*/ 682389 w 718115"/>
                  <a:gd name="connsiteY9" fmla="*/ 3920 h 270640"/>
                  <a:gd name="connsiteX10" fmla="*/ 718109 w 718115"/>
                  <a:gd name="connsiteY10" fmla="*/ 42020 h 270640"/>
                  <a:gd name="connsiteX11" fmla="*/ 680008 w 718115"/>
                  <a:gd name="connsiteY11" fmla="*/ 77739 h 270640"/>
                  <a:gd name="connsiteX12" fmla="*/ 620477 w 718115"/>
                  <a:gd name="connsiteY12" fmla="*/ 96789 h 270640"/>
                  <a:gd name="connsiteX13" fmla="*/ 589520 w 718115"/>
                  <a:gd name="connsiteY13" fmla="*/ 103932 h 270640"/>
                  <a:gd name="connsiteX14" fmla="*/ 634763 w 718115"/>
                  <a:gd name="connsiteY14" fmla="*/ 139651 h 270640"/>
                  <a:gd name="connsiteX15" fmla="*/ 696677 w 718115"/>
                  <a:gd name="connsiteY15" fmla="*/ 161082 h 270640"/>
                  <a:gd name="connsiteX16" fmla="*/ 703820 w 718115"/>
                  <a:gd name="connsiteY16" fmla="*/ 201564 h 270640"/>
                  <a:gd name="connsiteX17" fmla="*/ 651433 w 718115"/>
                  <a:gd name="connsiteY17" fmla="*/ 225376 h 270640"/>
                  <a:gd name="connsiteX18" fmla="*/ 594283 w 718115"/>
                  <a:gd name="connsiteY18" fmla="*/ 227757 h 270640"/>
                  <a:gd name="connsiteX19" fmla="*/ 572852 w 718115"/>
                  <a:gd name="connsiteY19" fmla="*/ 201564 h 270640"/>
                  <a:gd name="connsiteX20" fmla="*/ 522845 w 718115"/>
                  <a:gd name="connsiteY20" fmla="*/ 161082 h 270640"/>
                  <a:gd name="connsiteX21" fmla="*/ 501414 w 718115"/>
                  <a:gd name="connsiteY21" fmla="*/ 182514 h 270640"/>
                  <a:gd name="connsiteX22" fmla="*/ 453789 w 718115"/>
                  <a:gd name="connsiteY22" fmla="*/ 175370 h 270640"/>
                  <a:gd name="connsiteX23" fmla="*/ 401402 w 718115"/>
                  <a:gd name="connsiteY23" fmla="*/ 189657 h 270640"/>
                  <a:gd name="connsiteX24" fmla="*/ 356158 w 718115"/>
                  <a:gd name="connsiteY24" fmla="*/ 187276 h 270640"/>
                  <a:gd name="connsiteX25" fmla="*/ 322820 w 718115"/>
                  <a:gd name="connsiteY25" fmla="*/ 208707 h 270640"/>
                  <a:gd name="connsiteX26" fmla="*/ 253764 w 718115"/>
                  <a:gd name="connsiteY26" fmla="*/ 222995 h 270640"/>
                  <a:gd name="connsiteX27" fmla="*/ 196614 w 718115"/>
                  <a:gd name="connsiteY27" fmla="*/ 237282 h 270640"/>
                  <a:gd name="connsiteX28" fmla="*/ 165658 w 718115"/>
                  <a:gd name="connsiteY28" fmla="*/ 230139 h 270640"/>
                  <a:gd name="connsiteX29" fmla="*/ 137083 w 718115"/>
                  <a:gd name="connsiteY29" fmla="*/ 258714 h 270640"/>
                  <a:gd name="connsiteX30" fmla="*/ 89458 w 718115"/>
                  <a:gd name="connsiteY30" fmla="*/ 270620 h 270640"/>
                  <a:gd name="connsiteX31" fmla="*/ 53739 w 718115"/>
                  <a:gd name="connsiteY31" fmla="*/ 256332 h 270640"/>
                  <a:gd name="connsiteX32" fmla="*/ 20402 w 718115"/>
                  <a:gd name="connsiteY32" fmla="*/ 213470 h 270640"/>
                  <a:gd name="connsiteX33" fmla="*/ 72789 w 718115"/>
                  <a:gd name="connsiteY33" fmla="*/ 187276 h 270640"/>
                  <a:gd name="connsiteX34" fmla="*/ 189470 w 718115"/>
                  <a:gd name="connsiteY34" fmla="*/ 163464 h 270640"/>
                  <a:gd name="connsiteX35" fmla="*/ 308533 w 718115"/>
                  <a:gd name="connsiteY35" fmla="*/ 125364 h 270640"/>
                  <a:gd name="connsiteX36" fmla="*/ 391877 w 718115"/>
                  <a:gd name="connsiteY36" fmla="*/ 106314 h 270640"/>
                  <a:gd name="connsiteX37" fmla="*/ 427595 w 718115"/>
                  <a:gd name="connsiteY37" fmla="*/ 96789 h 270640"/>
                  <a:gd name="connsiteX38" fmla="*/ 406164 w 718115"/>
                  <a:gd name="connsiteY38" fmla="*/ 82501 h 270640"/>
                  <a:gd name="connsiteX39" fmla="*/ 299008 w 718115"/>
                  <a:gd name="connsiteY39" fmla="*/ 106314 h 270640"/>
                  <a:gd name="connsiteX40" fmla="*/ 220427 w 718115"/>
                  <a:gd name="connsiteY40" fmla="*/ 130126 h 270640"/>
                  <a:gd name="connsiteX41" fmla="*/ 110889 w 718115"/>
                  <a:gd name="connsiteY41" fmla="*/ 158701 h 270640"/>
                  <a:gd name="connsiteX42" fmla="*/ 41833 w 718115"/>
                  <a:gd name="connsiteY42" fmla="*/ 177751 h 270640"/>
                  <a:gd name="connsiteX43" fmla="*/ 1352 w 718115"/>
                  <a:gd name="connsiteY43" fmla="*/ 158701 h 270640"/>
                  <a:gd name="connsiteX44" fmla="*/ 13258 w 718115"/>
                  <a:gd name="connsiteY44" fmla="*/ 113457 h 270640"/>
                  <a:gd name="connsiteX45" fmla="*/ 65645 w 718115"/>
                  <a:gd name="connsiteY45" fmla="*/ 87264 h 270640"/>
                  <a:gd name="connsiteX0" fmla="*/ 65645 w 718115"/>
                  <a:gd name="connsiteY0" fmla="*/ 87264 h 270640"/>
                  <a:gd name="connsiteX1" fmla="*/ 203758 w 718115"/>
                  <a:gd name="connsiteY1" fmla="*/ 56307 h 270640"/>
                  <a:gd name="connsiteX2" fmla="*/ 289483 w 718115"/>
                  <a:gd name="connsiteY2" fmla="*/ 39639 h 270640"/>
                  <a:gd name="connsiteX3" fmla="*/ 418070 w 718115"/>
                  <a:gd name="connsiteY3" fmla="*/ 11064 h 270640"/>
                  <a:gd name="connsiteX4" fmla="*/ 494270 w 718115"/>
                  <a:gd name="connsiteY4" fmla="*/ 15826 h 270640"/>
                  <a:gd name="connsiteX5" fmla="*/ 529989 w 718115"/>
                  <a:gd name="connsiteY5" fmla="*/ 44401 h 270640"/>
                  <a:gd name="connsiteX6" fmla="*/ 537133 w 718115"/>
                  <a:gd name="connsiteY6" fmla="*/ 61070 h 270640"/>
                  <a:gd name="connsiteX7" fmla="*/ 556183 w 718115"/>
                  <a:gd name="connsiteY7" fmla="*/ 27732 h 270640"/>
                  <a:gd name="connsiteX8" fmla="*/ 608570 w 718115"/>
                  <a:gd name="connsiteY8" fmla="*/ 3920 h 270640"/>
                  <a:gd name="connsiteX9" fmla="*/ 682389 w 718115"/>
                  <a:gd name="connsiteY9" fmla="*/ 3920 h 270640"/>
                  <a:gd name="connsiteX10" fmla="*/ 718109 w 718115"/>
                  <a:gd name="connsiteY10" fmla="*/ 42020 h 270640"/>
                  <a:gd name="connsiteX11" fmla="*/ 680008 w 718115"/>
                  <a:gd name="connsiteY11" fmla="*/ 77739 h 270640"/>
                  <a:gd name="connsiteX12" fmla="*/ 620477 w 718115"/>
                  <a:gd name="connsiteY12" fmla="*/ 96789 h 270640"/>
                  <a:gd name="connsiteX13" fmla="*/ 589520 w 718115"/>
                  <a:gd name="connsiteY13" fmla="*/ 103932 h 270640"/>
                  <a:gd name="connsiteX14" fmla="*/ 634763 w 718115"/>
                  <a:gd name="connsiteY14" fmla="*/ 139651 h 270640"/>
                  <a:gd name="connsiteX15" fmla="*/ 691915 w 718115"/>
                  <a:gd name="connsiteY15" fmla="*/ 163463 h 270640"/>
                  <a:gd name="connsiteX16" fmla="*/ 703820 w 718115"/>
                  <a:gd name="connsiteY16" fmla="*/ 201564 h 270640"/>
                  <a:gd name="connsiteX17" fmla="*/ 651433 w 718115"/>
                  <a:gd name="connsiteY17" fmla="*/ 225376 h 270640"/>
                  <a:gd name="connsiteX18" fmla="*/ 594283 w 718115"/>
                  <a:gd name="connsiteY18" fmla="*/ 227757 h 270640"/>
                  <a:gd name="connsiteX19" fmla="*/ 572852 w 718115"/>
                  <a:gd name="connsiteY19" fmla="*/ 201564 h 270640"/>
                  <a:gd name="connsiteX20" fmla="*/ 522845 w 718115"/>
                  <a:gd name="connsiteY20" fmla="*/ 161082 h 270640"/>
                  <a:gd name="connsiteX21" fmla="*/ 501414 w 718115"/>
                  <a:gd name="connsiteY21" fmla="*/ 182514 h 270640"/>
                  <a:gd name="connsiteX22" fmla="*/ 453789 w 718115"/>
                  <a:gd name="connsiteY22" fmla="*/ 175370 h 270640"/>
                  <a:gd name="connsiteX23" fmla="*/ 401402 w 718115"/>
                  <a:gd name="connsiteY23" fmla="*/ 189657 h 270640"/>
                  <a:gd name="connsiteX24" fmla="*/ 356158 w 718115"/>
                  <a:gd name="connsiteY24" fmla="*/ 187276 h 270640"/>
                  <a:gd name="connsiteX25" fmla="*/ 322820 w 718115"/>
                  <a:gd name="connsiteY25" fmla="*/ 208707 h 270640"/>
                  <a:gd name="connsiteX26" fmla="*/ 253764 w 718115"/>
                  <a:gd name="connsiteY26" fmla="*/ 222995 h 270640"/>
                  <a:gd name="connsiteX27" fmla="*/ 196614 w 718115"/>
                  <a:gd name="connsiteY27" fmla="*/ 237282 h 270640"/>
                  <a:gd name="connsiteX28" fmla="*/ 165658 w 718115"/>
                  <a:gd name="connsiteY28" fmla="*/ 230139 h 270640"/>
                  <a:gd name="connsiteX29" fmla="*/ 137083 w 718115"/>
                  <a:gd name="connsiteY29" fmla="*/ 258714 h 270640"/>
                  <a:gd name="connsiteX30" fmla="*/ 89458 w 718115"/>
                  <a:gd name="connsiteY30" fmla="*/ 270620 h 270640"/>
                  <a:gd name="connsiteX31" fmla="*/ 53739 w 718115"/>
                  <a:gd name="connsiteY31" fmla="*/ 256332 h 270640"/>
                  <a:gd name="connsiteX32" fmla="*/ 20402 w 718115"/>
                  <a:gd name="connsiteY32" fmla="*/ 213470 h 270640"/>
                  <a:gd name="connsiteX33" fmla="*/ 72789 w 718115"/>
                  <a:gd name="connsiteY33" fmla="*/ 187276 h 270640"/>
                  <a:gd name="connsiteX34" fmla="*/ 189470 w 718115"/>
                  <a:gd name="connsiteY34" fmla="*/ 163464 h 270640"/>
                  <a:gd name="connsiteX35" fmla="*/ 308533 w 718115"/>
                  <a:gd name="connsiteY35" fmla="*/ 125364 h 270640"/>
                  <a:gd name="connsiteX36" fmla="*/ 391877 w 718115"/>
                  <a:gd name="connsiteY36" fmla="*/ 106314 h 270640"/>
                  <a:gd name="connsiteX37" fmla="*/ 427595 w 718115"/>
                  <a:gd name="connsiteY37" fmla="*/ 96789 h 270640"/>
                  <a:gd name="connsiteX38" fmla="*/ 406164 w 718115"/>
                  <a:gd name="connsiteY38" fmla="*/ 82501 h 270640"/>
                  <a:gd name="connsiteX39" fmla="*/ 299008 w 718115"/>
                  <a:gd name="connsiteY39" fmla="*/ 106314 h 270640"/>
                  <a:gd name="connsiteX40" fmla="*/ 220427 w 718115"/>
                  <a:gd name="connsiteY40" fmla="*/ 130126 h 270640"/>
                  <a:gd name="connsiteX41" fmla="*/ 110889 w 718115"/>
                  <a:gd name="connsiteY41" fmla="*/ 158701 h 270640"/>
                  <a:gd name="connsiteX42" fmla="*/ 41833 w 718115"/>
                  <a:gd name="connsiteY42" fmla="*/ 177751 h 270640"/>
                  <a:gd name="connsiteX43" fmla="*/ 1352 w 718115"/>
                  <a:gd name="connsiteY43" fmla="*/ 158701 h 270640"/>
                  <a:gd name="connsiteX44" fmla="*/ 13258 w 718115"/>
                  <a:gd name="connsiteY44" fmla="*/ 113457 h 270640"/>
                  <a:gd name="connsiteX45" fmla="*/ 65645 w 718115"/>
                  <a:gd name="connsiteY45" fmla="*/ 87264 h 270640"/>
                  <a:gd name="connsiteX0" fmla="*/ 65645 w 718115"/>
                  <a:gd name="connsiteY0" fmla="*/ 87264 h 270640"/>
                  <a:gd name="connsiteX1" fmla="*/ 203758 w 718115"/>
                  <a:gd name="connsiteY1" fmla="*/ 56307 h 270640"/>
                  <a:gd name="connsiteX2" fmla="*/ 289483 w 718115"/>
                  <a:gd name="connsiteY2" fmla="*/ 39639 h 270640"/>
                  <a:gd name="connsiteX3" fmla="*/ 418070 w 718115"/>
                  <a:gd name="connsiteY3" fmla="*/ 11064 h 270640"/>
                  <a:gd name="connsiteX4" fmla="*/ 494270 w 718115"/>
                  <a:gd name="connsiteY4" fmla="*/ 15826 h 270640"/>
                  <a:gd name="connsiteX5" fmla="*/ 529989 w 718115"/>
                  <a:gd name="connsiteY5" fmla="*/ 44401 h 270640"/>
                  <a:gd name="connsiteX6" fmla="*/ 537133 w 718115"/>
                  <a:gd name="connsiteY6" fmla="*/ 61070 h 270640"/>
                  <a:gd name="connsiteX7" fmla="*/ 556183 w 718115"/>
                  <a:gd name="connsiteY7" fmla="*/ 27732 h 270640"/>
                  <a:gd name="connsiteX8" fmla="*/ 608570 w 718115"/>
                  <a:gd name="connsiteY8" fmla="*/ 3920 h 270640"/>
                  <a:gd name="connsiteX9" fmla="*/ 682389 w 718115"/>
                  <a:gd name="connsiteY9" fmla="*/ 3920 h 270640"/>
                  <a:gd name="connsiteX10" fmla="*/ 718109 w 718115"/>
                  <a:gd name="connsiteY10" fmla="*/ 42020 h 270640"/>
                  <a:gd name="connsiteX11" fmla="*/ 680008 w 718115"/>
                  <a:gd name="connsiteY11" fmla="*/ 77739 h 270640"/>
                  <a:gd name="connsiteX12" fmla="*/ 620477 w 718115"/>
                  <a:gd name="connsiteY12" fmla="*/ 96789 h 270640"/>
                  <a:gd name="connsiteX13" fmla="*/ 589520 w 718115"/>
                  <a:gd name="connsiteY13" fmla="*/ 103932 h 270640"/>
                  <a:gd name="connsiteX14" fmla="*/ 634763 w 718115"/>
                  <a:gd name="connsiteY14" fmla="*/ 139651 h 270640"/>
                  <a:gd name="connsiteX15" fmla="*/ 691915 w 718115"/>
                  <a:gd name="connsiteY15" fmla="*/ 163463 h 270640"/>
                  <a:gd name="connsiteX16" fmla="*/ 699058 w 718115"/>
                  <a:gd name="connsiteY16" fmla="*/ 201564 h 270640"/>
                  <a:gd name="connsiteX17" fmla="*/ 651433 w 718115"/>
                  <a:gd name="connsiteY17" fmla="*/ 225376 h 270640"/>
                  <a:gd name="connsiteX18" fmla="*/ 594283 w 718115"/>
                  <a:gd name="connsiteY18" fmla="*/ 227757 h 270640"/>
                  <a:gd name="connsiteX19" fmla="*/ 572852 w 718115"/>
                  <a:gd name="connsiteY19" fmla="*/ 201564 h 270640"/>
                  <a:gd name="connsiteX20" fmla="*/ 522845 w 718115"/>
                  <a:gd name="connsiteY20" fmla="*/ 161082 h 270640"/>
                  <a:gd name="connsiteX21" fmla="*/ 501414 w 718115"/>
                  <a:gd name="connsiteY21" fmla="*/ 182514 h 270640"/>
                  <a:gd name="connsiteX22" fmla="*/ 453789 w 718115"/>
                  <a:gd name="connsiteY22" fmla="*/ 175370 h 270640"/>
                  <a:gd name="connsiteX23" fmla="*/ 401402 w 718115"/>
                  <a:gd name="connsiteY23" fmla="*/ 189657 h 270640"/>
                  <a:gd name="connsiteX24" fmla="*/ 356158 w 718115"/>
                  <a:gd name="connsiteY24" fmla="*/ 187276 h 270640"/>
                  <a:gd name="connsiteX25" fmla="*/ 322820 w 718115"/>
                  <a:gd name="connsiteY25" fmla="*/ 208707 h 270640"/>
                  <a:gd name="connsiteX26" fmla="*/ 253764 w 718115"/>
                  <a:gd name="connsiteY26" fmla="*/ 222995 h 270640"/>
                  <a:gd name="connsiteX27" fmla="*/ 196614 w 718115"/>
                  <a:gd name="connsiteY27" fmla="*/ 237282 h 270640"/>
                  <a:gd name="connsiteX28" fmla="*/ 165658 w 718115"/>
                  <a:gd name="connsiteY28" fmla="*/ 230139 h 270640"/>
                  <a:gd name="connsiteX29" fmla="*/ 137083 w 718115"/>
                  <a:gd name="connsiteY29" fmla="*/ 258714 h 270640"/>
                  <a:gd name="connsiteX30" fmla="*/ 89458 w 718115"/>
                  <a:gd name="connsiteY30" fmla="*/ 270620 h 270640"/>
                  <a:gd name="connsiteX31" fmla="*/ 53739 w 718115"/>
                  <a:gd name="connsiteY31" fmla="*/ 256332 h 270640"/>
                  <a:gd name="connsiteX32" fmla="*/ 20402 w 718115"/>
                  <a:gd name="connsiteY32" fmla="*/ 213470 h 270640"/>
                  <a:gd name="connsiteX33" fmla="*/ 72789 w 718115"/>
                  <a:gd name="connsiteY33" fmla="*/ 187276 h 270640"/>
                  <a:gd name="connsiteX34" fmla="*/ 189470 w 718115"/>
                  <a:gd name="connsiteY34" fmla="*/ 163464 h 270640"/>
                  <a:gd name="connsiteX35" fmla="*/ 308533 w 718115"/>
                  <a:gd name="connsiteY35" fmla="*/ 125364 h 270640"/>
                  <a:gd name="connsiteX36" fmla="*/ 391877 w 718115"/>
                  <a:gd name="connsiteY36" fmla="*/ 106314 h 270640"/>
                  <a:gd name="connsiteX37" fmla="*/ 427595 w 718115"/>
                  <a:gd name="connsiteY37" fmla="*/ 96789 h 270640"/>
                  <a:gd name="connsiteX38" fmla="*/ 406164 w 718115"/>
                  <a:gd name="connsiteY38" fmla="*/ 82501 h 270640"/>
                  <a:gd name="connsiteX39" fmla="*/ 299008 w 718115"/>
                  <a:gd name="connsiteY39" fmla="*/ 106314 h 270640"/>
                  <a:gd name="connsiteX40" fmla="*/ 220427 w 718115"/>
                  <a:gd name="connsiteY40" fmla="*/ 130126 h 270640"/>
                  <a:gd name="connsiteX41" fmla="*/ 110889 w 718115"/>
                  <a:gd name="connsiteY41" fmla="*/ 158701 h 270640"/>
                  <a:gd name="connsiteX42" fmla="*/ 41833 w 718115"/>
                  <a:gd name="connsiteY42" fmla="*/ 177751 h 270640"/>
                  <a:gd name="connsiteX43" fmla="*/ 1352 w 718115"/>
                  <a:gd name="connsiteY43" fmla="*/ 158701 h 270640"/>
                  <a:gd name="connsiteX44" fmla="*/ 13258 w 718115"/>
                  <a:gd name="connsiteY44" fmla="*/ 113457 h 270640"/>
                  <a:gd name="connsiteX45" fmla="*/ 65645 w 718115"/>
                  <a:gd name="connsiteY45" fmla="*/ 87264 h 270640"/>
                  <a:gd name="connsiteX0" fmla="*/ 65645 w 718115"/>
                  <a:gd name="connsiteY0" fmla="*/ 87264 h 270640"/>
                  <a:gd name="connsiteX1" fmla="*/ 218046 w 718115"/>
                  <a:gd name="connsiteY1" fmla="*/ 56307 h 270640"/>
                  <a:gd name="connsiteX2" fmla="*/ 289483 w 718115"/>
                  <a:gd name="connsiteY2" fmla="*/ 39639 h 270640"/>
                  <a:gd name="connsiteX3" fmla="*/ 418070 w 718115"/>
                  <a:gd name="connsiteY3" fmla="*/ 11064 h 270640"/>
                  <a:gd name="connsiteX4" fmla="*/ 494270 w 718115"/>
                  <a:gd name="connsiteY4" fmla="*/ 15826 h 270640"/>
                  <a:gd name="connsiteX5" fmla="*/ 529989 w 718115"/>
                  <a:gd name="connsiteY5" fmla="*/ 44401 h 270640"/>
                  <a:gd name="connsiteX6" fmla="*/ 537133 w 718115"/>
                  <a:gd name="connsiteY6" fmla="*/ 61070 h 270640"/>
                  <a:gd name="connsiteX7" fmla="*/ 556183 w 718115"/>
                  <a:gd name="connsiteY7" fmla="*/ 27732 h 270640"/>
                  <a:gd name="connsiteX8" fmla="*/ 608570 w 718115"/>
                  <a:gd name="connsiteY8" fmla="*/ 3920 h 270640"/>
                  <a:gd name="connsiteX9" fmla="*/ 682389 w 718115"/>
                  <a:gd name="connsiteY9" fmla="*/ 3920 h 270640"/>
                  <a:gd name="connsiteX10" fmla="*/ 718109 w 718115"/>
                  <a:gd name="connsiteY10" fmla="*/ 42020 h 270640"/>
                  <a:gd name="connsiteX11" fmla="*/ 680008 w 718115"/>
                  <a:gd name="connsiteY11" fmla="*/ 77739 h 270640"/>
                  <a:gd name="connsiteX12" fmla="*/ 620477 w 718115"/>
                  <a:gd name="connsiteY12" fmla="*/ 96789 h 270640"/>
                  <a:gd name="connsiteX13" fmla="*/ 589520 w 718115"/>
                  <a:gd name="connsiteY13" fmla="*/ 103932 h 270640"/>
                  <a:gd name="connsiteX14" fmla="*/ 634763 w 718115"/>
                  <a:gd name="connsiteY14" fmla="*/ 139651 h 270640"/>
                  <a:gd name="connsiteX15" fmla="*/ 691915 w 718115"/>
                  <a:gd name="connsiteY15" fmla="*/ 163463 h 270640"/>
                  <a:gd name="connsiteX16" fmla="*/ 699058 w 718115"/>
                  <a:gd name="connsiteY16" fmla="*/ 201564 h 270640"/>
                  <a:gd name="connsiteX17" fmla="*/ 651433 w 718115"/>
                  <a:gd name="connsiteY17" fmla="*/ 225376 h 270640"/>
                  <a:gd name="connsiteX18" fmla="*/ 594283 w 718115"/>
                  <a:gd name="connsiteY18" fmla="*/ 227757 h 270640"/>
                  <a:gd name="connsiteX19" fmla="*/ 572852 w 718115"/>
                  <a:gd name="connsiteY19" fmla="*/ 201564 h 270640"/>
                  <a:gd name="connsiteX20" fmla="*/ 522845 w 718115"/>
                  <a:gd name="connsiteY20" fmla="*/ 161082 h 270640"/>
                  <a:gd name="connsiteX21" fmla="*/ 501414 w 718115"/>
                  <a:gd name="connsiteY21" fmla="*/ 182514 h 270640"/>
                  <a:gd name="connsiteX22" fmla="*/ 453789 w 718115"/>
                  <a:gd name="connsiteY22" fmla="*/ 175370 h 270640"/>
                  <a:gd name="connsiteX23" fmla="*/ 401402 w 718115"/>
                  <a:gd name="connsiteY23" fmla="*/ 189657 h 270640"/>
                  <a:gd name="connsiteX24" fmla="*/ 356158 w 718115"/>
                  <a:gd name="connsiteY24" fmla="*/ 187276 h 270640"/>
                  <a:gd name="connsiteX25" fmla="*/ 322820 w 718115"/>
                  <a:gd name="connsiteY25" fmla="*/ 208707 h 270640"/>
                  <a:gd name="connsiteX26" fmla="*/ 253764 w 718115"/>
                  <a:gd name="connsiteY26" fmla="*/ 222995 h 270640"/>
                  <a:gd name="connsiteX27" fmla="*/ 196614 w 718115"/>
                  <a:gd name="connsiteY27" fmla="*/ 237282 h 270640"/>
                  <a:gd name="connsiteX28" fmla="*/ 165658 w 718115"/>
                  <a:gd name="connsiteY28" fmla="*/ 230139 h 270640"/>
                  <a:gd name="connsiteX29" fmla="*/ 137083 w 718115"/>
                  <a:gd name="connsiteY29" fmla="*/ 258714 h 270640"/>
                  <a:gd name="connsiteX30" fmla="*/ 89458 w 718115"/>
                  <a:gd name="connsiteY30" fmla="*/ 270620 h 270640"/>
                  <a:gd name="connsiteX31" fmla="*/ 53739 w 718115"/>
                  <a:gd name="connsiteY31" fmla="*/ 256332 h 270640"/>
                  <a:gd name="connsiteX32" fmla="*/ 20402 w 718115"/>
                  <a:gd name="connsiteY32" fmla="*/ 213470 h 270640"/>
                  <a:gd name="connsiteX33" fmla="*/ 72789 w 718115"/>
                  <a:gd name="connsiteY33" fmla="*/ 187276 h 270640"/>
                  <a:gd name="connsiteX34" fmla="*/ 189470 w 718115"/>
                  <a:gd name="connsiteY34" fmla="*/ 163464 h 270640"/>
                  <a:gd name="connsiteX35" fmla="*/ 308533 w 718115"/>
                  <a:gd name="connsiteY35" fmla="*/ 125364 h 270640"/>
                  <a:gd name="connsiteX36" fmla="*/ 391877 w 718115"/>
                  <a:gd name="connsiteY36" fmla="*/ 106314 h 270640"/>
                  <a:gd name="connsiteX37" fmla="*/ 427595 w 718115"/>
                  <a:gd name="connsiteY37" fmla="*/ 96789 h 270640"/>
                  <a:gd name="connsiteX38" fmla="*/ 406164 w 718115"/>
                  <a:gd name="connsiteY38" fmla="*/ 82501 h 270640"/>
                  <a:gd name="connsiteX39" fmla="*/ 299008 w 718115"/>
                  <a:gd name="connsiteY39" fmla="*/ 106314 h 270640"/>
                  <a:gd name="connsiteX40" fmla="*/ 220427 w 718115"/>
                  <a:gd name="connsiteY40" fmla="*/ 130126 h 270640"/>
                  <a:gd name="connsiteX41" fmla="*/ 110889 w 718115"/>
                  <a:gd name="connsiteY41" fmla="*/ 158701 h 270640"/>
                  <a:gd name="connsiteX42" fmla="*/ 41833 w 718115"/>
                  <a:gd name="connsiteY42" fmla="*/ 177751 h 270640"/>
                  <a:gd name="connsiteX43" fmla="*/ 1352 w 718115"/>
                  <a:gd name="connsiteY43" fmla="*/ 158701 h 270640"/>
                  <a:gd name="connsiteX44" fmla="*/ 13258 w 718115"/>
                  <a:gd name="connsiteY44" fmla="*/ 113457 h 270640"/>
                  <a:gd name="connsiteX45" fmla="*/ 65645 w 718115"/>
                  <a:gd name="connsiteY45" fmla="*/ 87264 h 270640"/>
                  <a:gd name="connsiteX0" fmla="*/ 65168 w 717638"/>
                  <a:gd name="connsiteY0" fmla="*/ 87264 h 270640"/>
                  <a:gd name="connsiteX1" fmla="*/ 217569 w 717638"/>
                  <a:gd name="connsiteY1" fmla="*/ 56307 h 270640"/>
                  <a:gd name="connsiteX2" fmla="*/ 289006 w 717638"/>
                  <a:gd name="connsiteY2" fmla="*/ 39639 h 270640"/>
                  <a:gd name="connsiteX3" fmla="*/ 417593 w 717638"/>
                  <a:gd name="connsiteY3" fmla="*/ 11064 h 270640"/>
                  <a:gd name="connsiteX4" fmla="*/ 493793 w 717638"/>
                  <a:gd name="connsiteY4" fmla="*/ 15826 h 270640"/>
                  <a:gd name="connsiteX5" fmla="*/ 529512 w 717638"/>
                  <a:gd name="connsiteY5" fmla="*/ 44401 h 270640"/>
                  <a:gd name="connsiteX6" fmla="*/ 536656 w 717638"/>
                  <a:gd name="connsiteY6" fmla="*/ 61070 h 270640"/>
                  <a:gd name="connsiteX7" fmla="*/ 555706 w 717638"/>
                  <a:gd name="connsiteY7" fmla="*/ 27732 h 270640"/>
                  <a:gd name="connsiteX8" fmla="*/ 608093 w 717638"/>
                  <a:gd name="connsiteY8" fmla="*/ 3920 h 270640"/>
                  <a:gd name="connsiteX9" fmla="*/ 681912 w 717638"/>
                  <a:gd name="connsiteY9" fmla="*/ 3920 h 270640"/>
                  <a:gd name="connsiteX10" fmla="*/ 717632 w 717638"/>
                  <a:gd name="connsiteY10" fmla="*/ 42020 h 270640"/>
                  <a:gd name="connsiteX11" fmla="*/ 679531 w 717638"/>
                  <a:gd name="connsiteY11" fmla="*/ 77739 h 270640"/>
                  <a:gd name="connsiteX12" fmla="*/ 620000 w 717638"/>
                  <a:gd name="connsiteY12" fmla="*/ 96789 h 270640"/>
                  <a:gd name="connsiteX13" fmla="*/ 589043 w 717638"/>
                  <a:gd name="connsiteY13" fmla="*/ 103932 h 270640"/>
                  <a:gd name="connsiteX14" fmla="*/ 634286 w 717638"/>
                  <a:gd name="connsiteY14" fmla="*/ 139651 h 270640"/>
                  <a:gd name="connsiteX15" fmla="*/ 691438 w 717638"/>
                  <a:gd name="connsiteY15" fmla="*/ 163463 h 270640"/>
                  <a:gd name="connsiteX16" fmla="*/ 698581 w 717638"/>
                  <a:gd name="connsiteY16" fmla="*/ 201564 h 270640"/>
                  <a:gd name="connsiteX17" fmla="*/ 650956 w 717638"/>
                  <a:gd name="connsiteY17" fmla="*/ 225376 h 270640"/>
                  <a:gd name="connsiteX18" fmla="*/ 593806 w 717638"/>
                  <a:gd name="connsiteY18" fmla="*/ 227757 h 270640"/>
                  <a:gd name="connsiteX19" fmla="*/ 572375 w 717638"/>
                  <a:gd name="connsiteY19" fmla="*/ 201564 h 270640"/>
                  <a:gd name="connsiteX20" fmla="*/ 522368 w 717638"/>
                  <a:gd name="connsiteY20" fmla="*/ 161082 h 270640"/>
                  <a:gd name="connsiteX21" fmla="*/ 500937 w 717638"/>
                  <a:gd name="connsiteY21" fmla="*/ 182514 h 270640"/>
                  <a:gd name="connsiteX22" fmla="*/ 453312 w 717638"/>
                  <a:gd name="connsiteY22" fmla="*/ 175370 h 270640"/>
                  <a:gd name="connsiteX23" fmla="*/ 400925 w 717638"/>
                  <a:gd name="connsiteY23" fmla="*/ 189657 h 270640"/>
                  <a:gd name="connsiteX24" fmla="*/ 355681 w 717638"/>
                  <a:gd name="connsiteY24" fmla="*/ 187276 h 270640"/>
                  <a:gd name="connsiteX25" fmla="*/ 322343 w 717638"/>
                  <a:gd name="connsiteY25" fmla="*/ 208707 h 270640"/>
                  <a:gd name="connsiteX26" fmla="*/ 253287 w 717638"/>
                  <a:gd name="connsiteY26" fmla="*/ 222995 h 270640"/>
                  <a:gd name="connsiteX27" fmla="*/ 196137 w 717638"/>
                  <a:gd name="connsiteY27" fmla="*/ 237282 h 270640"/>
                  <a:gd name="connsiteX28" fmla="*/ 165181 w 717638"/>
                  <a:gd name="connsiteY28" fmla="*/ 230139 h 270640"/>
                  <a:gd name="connsiteX29" fmla="*/ 136606 w 717638"/>
                  <a:gd name="connsiteY29" fmla="*/ 258714 h 270640"/>
                  <a:gd name="connsiteX30" fmla="*/ 88981 w 717638"/>
                  <a:gd name="connsiteY30" fmla="*/ 270620 h 270640"/>
                  <a:gd name="connsiteX31" fmla="*/ 53262 w 717638"/>
                  <a:gd name="connsiteY31" fmla="*/ 256332 h 270640"/>
                  <a:gd name="connsiteX32" fmla="*/ 19925 w 717638"/>
                  <a:gd name="connsiteY32" fmla="*/ 213470 h 270640"/>
                  <a:gd name="connsiteX33" fmla="*/ 72312 w 717638"/>
                  <a:gd name="connsiteY33" fmla="*/ 187276 h 270640"/>
                  <a:gd name="connsiteX34" fmla="*/ 188993 w 717638"/>
                  <a:gd name="connsiteY34" fmla="*/ 163464 h 270640"/>
                  <a:gd name="connsiteX35" fmla="*/ 308056 w 717638"/>
                  <a:gd name="connsiteY35" fmla="*/ 125364 h 270640"/>
                  <a:gd name="connsiteX36" fmla="*/ 391400 w 717638"/>
                  <a:gd name="connsiteY36" fmla="*/ 106314 h 270640"/>
                  <a:gd name="connsiteX37" fmla="*/ 427118 w 717638"/>
                  <a:gd name="connsiteY37" fmla="*/ 96789 h 270640"/>
                  <a:gd name="connsiteX38" fmla="*/ 405687 w 717638"/>
                  <a:gd name="connsiteY38" fmla="*/ 82501 h 270640"/>
                  <a:gd name="connsiteX39" fmla="*/ 298531 w 717638"/>
                  <a:gd name="connsiteY39" fmla="*/ 106314 h 270640"/>
                  <a:gd name="connsiteX40" fmla="*/ 219950 w 717638"/>
                  <a:gd name="connsiteY40" fmla="*/ 130126 h 270640"/>
                  <a:gd name="connsiteX41" fmla="*/ 110412 w 717638"/>
                  <a:gd name="connsiteY41" fmla="*/ 158701 h 270640"/>
                  <a:gd name="connsiteX42" fmla="*/ 41356 w 717638"/>
                  <a:gd name="connsiteY42" fmla="*/ 177751 h 270640"/>
                  <a:gd name="connsiteX43" fmla="*/ 875 w 717638"/>
                  <a:gd name="connsiteY43" fmla="*/ 158701 h 270640"/>
                  <a:gd name="connsiteX44" fmla="*/ 19925 w 717638"/>
                  <a:gd name="connsiteY44" fmla="*/ 113457 h 270640"/>
                  <a:gd name="connsiteX45" fmla="*/ 65168 w 717638"/>
                  <a:gd name="connsiteY45" fmla="*/ 87264 h 270640"/>
                  <a:gd name="connsiteX0" fmla="*/ 60831 w 713301"/>
                  <a:gd name="connsiteY0" fmla="*/ 87264 h 270640"/>
                  <a:gd name="connsiteX1" fmla="*/ 213232 w 713301"/>
                  <a:gd name="connsiteY1" fmla="*/ 56307 h 270640"/>
                  <a:gd name="connsiteX2" fmla="*/ 284669 w 713301"/>
                  <a:gd name="connsiteY2" fmla="*/ 39639 h 270640"/>
                  <a:gd name="connsiteX3" fmla="*/ 413256 w 713301"/>
                  <a:gd name="connsiteY3" fmla="*/ 11064 h 270640"/>
                  <a:gd name="connsiteX4" fmla="*/ 489456 w 713301"/>
                  <a:gd name="connsiteY4" fmla="*/ 15826 h 270640"/>
                  <a:gd name="connsiteX5" fmla="*/ 525175 w 713301"/>
                  <a:gd name="connsiteY5" fmla="*/ 44401 h 270640"/>
                  <a:gd name="connsiteX6" fmla="*/ 532319 w 713301"/>
                  <a:gd name="connsiteY6" fmla="*/ 61070 h 270640"/>
                  <a:gd name="connsiteX7" fmla="*/ 551369 w 713301"/>
                  <a:gd name="connsiteY7" fmla="*/ 27732 h 270640"/>
                  <a:gd name="connsiteX8" fmla="*/ 603756 w 713301"/>
                  <a:gd name="connsiteY8" fmla="*/ 3920 h 270640"/>
                  <a:gd name="connsiteX9" fmla="*/ 677575 w 713301"/>
                  <a:gd name="connsiteY9" fmla="*/ 3920 h 270640"/>
                  <a:gd name="connsiteX10" fmla="*/ 713295 w 713301"/>
                  <a:gd name="connsiteY10" fmla="*/ 42020 h 270640"/>
                  <a:gd name="connsiteX11" fmla="*/ 675194 w 713301"/>
                  <a:gd name="connsiteY11" fmla="*/ 77739 h 270640"/>
                  <a:gd name="connsiteX12" fmla="*/ 615663 w 713301"/>
                  <a:gd name="connsiteY12" fmla="*/ 96789 h 270640"/>
                  <a:gd name="connsiteX13" fmla="*/ 584706 w 713301"/>
                  <a:gd name="connsiteY13" fmla="*/ 103932 h 270640"/>
                  <a:gd name="connsiteX14" fmla="*/ 629949 w 713301"/>
                  <a:gd name="connsiteY14" fmla="*/ 139651 h 270640"/>
                  <a:gd name="connsiteX15" fmla="*/ 687101 w 713301"/>
                  <a:gd name="connsiteY15" fmla="*/ 163463 h 270640"/>
                  <a:gd name="connsiteX16" fmla="*/ 694244 w 713301"/>
                  <a:gd name="connsiteY16" fmla="*/ 201564 h 270640"/>
                  <a:gd name="connsiteX17" fmla="*/ 646619 w 713301"/>
                  <a:gd name="connsiteY17" fmla="*/ 225376 h 270640"/>
                  <a:gd name="connsiteX18" fmla="*/ 589469 w 713301"/>
                  <a:gd name="connsiteY18" fmla="*/ 227757 h 270640"/>
                  <a:gd name="connsiteX19" fmla="*/ 568038 w 713301"/>
                  <a:gd name="connsiteY19" fmla="*/ 201564 h 270640"/>
                  <a:gd name="connsiteX20" fmla="*/ 518031 w 713301"/>
                  <a:gd name="connsiteY20" fmla="*/ 161082 h 270640"/>
                  <a:gd name="connsiteX21" fmla="*/ 496600 w 713301"/>
                  <a:gd name="connsiteY21" fmla="*/ 182514 h 270640"/>
                  <a:gd name="connsiteX22" fmla="*/ 448975 w 713301"/>
                  <a:gd name="connsiteY22" fmla="*/ 175370 h 270640"/>
                  <a:gd name="connsiteX23" fmla="*/ 396588 w 713301"/>
                  <a:gd name="connsiteY23" fmla="*/ 189657 h 270640"/>
                  <a:gd name="connsiteX24" fmla="*/ 351344 w 713301"/>
                  <a:gd name="connsiteY24" fmla="*/ 187276 h 270640"/>
                  <a:gd name="connsiteX25" fmla="*/ 318006 w 713301"/>
                  <a:gd name="connsiteY25" fmla="*/ 208707 h 270640"/>
                  <a:gd name="connsiteX26" fmla="*/ 248950 w 713301"/>
                  <a:gd name="connsiteY26" fmla="*/ 222995 h 270640"/>
                  <a:gd name="connsiteX27" fmla="*/ 191800 w 713301"/>
                  <a:gd name="connsiteY27" fmla="*/ 237282 h 270640"/>
                  <a:gd name="connsiteX28" fmla="*/ 160844 w 713301"/>
                  <a:gd name="connsiteY28" fmla="*/ 230139 h 270640"/>
                  <a:gd name="connsiteX29" fmla="*/ 132269 w 713301"/>
                  <a:gd name="connsiteY29" fmla="*/ 258714 h 270640"/>
                  <a:gd name="connsiteX30" fmla="*/ 84644 w 713301"/>
                  <a:gd name="connsiteY30" fmla="*/ 270620 h 270640"/>
                  <a:gd name="connsiteX31" fmla="*/ 48925 w 713301"/>
                  <a:gd name="connsiteY31" fmla="*/ 256332 h 270640"/>
                  <a:gd name="connsiteX32" fmla="*/ 15588 w 713301"/>
                  <a:gd name="connsiteY32" fmla="*/ 213470 h 270640"/>
                  <a:gd name="connsiteX33" fmla="*/ 67975 w 713301"/>
                  <a:gd name="connsiteY33" fmla="*/ 187276 h 270640"/>
                  <a:gd name="connsiteX34" fmla="*/ 184656 w 713301"/>
                  <a:gd name="connsiteY34" fmla="*/ 163464 h 270640"/>
                  <a:gd name="connsiteX35" fmla="*/ 303719 w 713301"/>
                  <a:gd name="connsiteY35" fmla="*/ 125364 h 270640"/>
                  <a:gd name="connsiteX36" fmla="*/ 387063 w 713301"/>
                  <a:gd name="connsiteY36" fmla="*/ 106314 h 270640"/>
                  <a:gd name="connsiteX37" fmla="*/ 422781 w 713301"/>
                  <a:gd name="connsiteY37" fmla="*/ 96789 h 270640"/>
                  <a:gd name="connsiteX38" fmla="*/ 401350 w 713301"/>
                  <a:gd name="connsiteY38" fmla="*/ 82501 h 270640"/>
                  <a:gd name="connsiteX39" fmla="*/ 294194 w 713301"/>
                  <a:gd name="connsiteY39" fmla="*/ 106314 h 270640"/>
                  <a:gd name="connsiteX40" fmla="*/ 215613 w 713301"/>
                  <a:gd name="connsiteY40" fmla="*/ 130126 h 270640"/>
                  <a:gd name="connsiteX41" fmla="*/ 106075 w 713301"/>
                  <a:gd name="connsiteY41" fmla="*/ 158701 h 270640"/>
                  <a:gd name="connsiteX42" fmla="*/ 37019 w 713301"/>
                  <a:gd name="connsiteY42" fmla="*/ 177751 h 270640"/>
                  <a:gd name="connsiteX43" fmla="*/ 1301 w 713301"/>
                  <a:gd name="connsiteY43" fmla="*/ 153939 h 270640"/>
                  <a:gd name="connsiteX44" fmla="*/ 15588 w 713301"/>
                  <a:gd name="connsiteY44" fmla="*/ 113457 h 270640"/>
                  <a:gd name="connsiteX45" fmla="*/ 60831 w 713301"/>
                  <a:gd name="connsiteY45" fmla="*/ 87264 h 270640"/>
                  <a:gd name="connsiteX0" fmla="*/ 60831 w 713301"/>
                  <a:gd name="connsiteY0" fmla="*/ 87264 h 270640"/>
                  <a:gd name="connsiteX1" fmla="*/ 213232 w 713301"/>
                  <a:gd name="connsiteY1" fmla="*/ 56307 h 270640"/>
                  <a:gd name="connsiteX2" fmla="*/ 284669 w 713301"/>
                  <a:gd name="connsiteY2" fmla="*/ 39639 h 270640"/>
                  <a:gd name="connsiteX3" fmla="*/ 413256 w 713301"/>
                  <a:gd name="connsiteY3" fmla="*/ 11064 h 270640"/>
                  <a:gd name="connsiteX4" fmla="*/ 489456 w 713301"/>
                  <a:gd name="connsiteY4" fmla="*/ 15826 h 270640"/>
                  <a:gd name="connsiteX5" fmla="*/ 525175 w 713301"/>
                  <a:gd name="connsiteY5" fmla="*/ 44401 h 270640"/>
                  <a:gd name="connsiteX6" fmla="*/ 532319 w 713301"/>
                  <a:gd name="connsiteY6" fmla="*/ 61070 h 270640"/>
                  <a:gd name="connsiteX7" fmla="*/ 551369 w 713301"/>
                  <a:gd name="connsiteY7" fmla="*/ 27732 h 270640"/>
                  <a:gd name="connsiteX8" fmla="*/ 603756 w 713301"/>
                  <a:gd name="connsiteY8" fmla="*/ 3920 h 270640"/>
                  <a:gd name="connsiteX9" fmla="*/ 677575 w 713301"/>
                  <a:gd name="connsiteY9" fmla="*/ 3920 h 270640"/>
                  <a:gd name="connsiteX10" fmla="*/ 713295 w 713301"/>
                  <a:gd name="connsiteY10" fmla="*/ 42020 h 270640"/>
                  <a:gd name="connsiteX11" fmla="*/ 675194 w 713301"/>
                  <a:gd name="connsiteY11" fmla="*/ 77739 h 270640"/>
                  <a:gd name="connsiteX12" fmla="*/ 615663 w 713301"/>
                  <a:gd name="connsiteY12" fmla="*/ 96789 h 270640"/>
                  <a:gd name="connsiteX13" fmla="*/ 584706 w 713301"/>
                  <a:gd name="connsiteY13" fmla="*/ 103932 h 270640"/>
                  <a:gd name="connsiteX14" fmla="*/ 629949 w 713301"/>
                  <a:gd name="connsiteY14" fmla="*/ 139651 h 270640"/>
                  <a:gd name="connsiteX15" fmla="*/ 687101 w 713301"/>
                  <a:gd name="connsiteY15" fmla="*/ 163463 h 270640"/>
                  <a:gd name="connsiteX16" fmla="*/ 694244 w 713301"/>
                  <a:gd name="connsiteY16" fmla="*/ 201564 h 270640"/>
                  <a:gd name="connsiteX17" fmla="*/ 646619 w 713301"/>
                  <a:gd name="connsiteY17" fmla="*/ 225376 h 270640"/>
                  <a:gd name="connsiteX18" fmla="*/ 589469 w 713301"/>
                  <a:gd name="connsiteY18" fmla="*/ 227757 h 270640"/>
                  <a:gd name="connsiteX19" fmla="*/ 568038 w 713301"/>
                  <a:gd name="connsiteY19" fmla="*/ 201564 h 270640"/>
                  <a:gd name="connsiteX20" fmla="*/ 518031 w 713301"/>
                  <a:gd name="connsiteY20" fmla="*/ 161082 h 270640"/>
                  <a:gd name="connsiteX21" fmla="*/ 496600 w 713301"/>
                  <a:gd name="connsiteY21" fmla="*/ 182514 h 270640"/>
                  <a:gd name="connsiteX22" fmla="*/ 448975 w 713301"/>
                  <a:gd name="connsiteY22" fmla="*/ 175370 h 270640"/>
                  <a:gd name="connsiteX23" fmla="*/ 396588 w 713301"/>
                  <a:gd name="connsiteY23" fmla="*/ 189657 h 270640"/>
                  <a:gd name="connsiteX24" fmla="*/ 351344 w 713301"/>
                  <a:gd name="connsiteY24" fmla="*/ 187276 h 270640"/>
                  <a:gd name="connsiteX25" fmla="*/ 318006 w 713301"/>
                  <a:gd name="connsiteY25" fmla="*/ 208707 h 270640"/>
                  <a:gd name="connsiteX26" fmla="*/ 248950 w 713301"/>
                  <a:gd name="connsiteY26" fmla="*/ 222995 h 270640"/>
                  <a:gd name="connsiteX27" fmla="*/ 191800 w 713301"/>
                  <a:gd name="connsiteY27" fmla="*/ 237282 h 270640"/>
                  <a:gd name="connsiteX28" fmla="*/ 160844 w 713301"/>
                  <a:gd name="connsiteY28" fmla="*/ 230139 h 270640"/>
                  <a:gd name="connsiteX29" fmla="*/ 132269 w 713301"/>
                  <a:gd name="connsiteY29" fmla="*/ 258714 h 270640"/>
                  <a:gd name="connsiteX30" fmla="*/ 84644 w 713301"/>
                  <a:gd name="connsiteY30" fmla="*/ 270620 h 270640"/>
                  <a:gd name="connsiteX31" fmla="*/ 48925 w 713301"/>
                  <a:gd name="connsiteY31" fmla="*/ 256332 h 270640"/>
                  <a:gd name="connsiteX32" fmla="*/ 15588 w 713301"/>
                  <a:gd name="connsiteY32" fmla="*/ 213470 h 270640"/>
                  <a:gd name="connsiteX33" fmla="*/ 67975 w 713301"/>
                  <a:gd name="connsiteY33" fmla="*/ 187276 h 270640"/>
                  <a:gd name="connsiteX34" fmla="*/ 167987 w 713301"/>
                  <a:gd name="connsiteY34" fmla="*/ 158701 h 270640"/>
                  <a:gd name="connsiteX35" fmla="*/ 303719 w 713301"/>
                  <a:gd name="connsiteY35" fmla="*/ 125364 h 270640"/>
                  <a:gd name="connsiteX36" fmla="*/ 387063 w 713301"/>
                  <a:gd name="connsiteY36" fmla="*/ 106314 h 270640"/>
                  <a:gd name="connsiteX37" fmla="*/ 422781 w 713301"/>
                  <a:gd name="connsiteY37" fmla="*/ 96789 h 270640"/>
                  <a:gd name="connsiteX38" fmla="*/ 401350 w 713301"/>
                  <a:gd name="connsiteY38" fmla="*/ 82501 h 270640"/>
                  <a:gd name="connsiteX39" fmla="*/ 294194 w 713301"/>
                  <a:gd name="connsiteY39" fmla="*/ 106314 h 270640"/>
                  <a:gd name="connsiteX40" fmla="*/ 215613 w 713301"/>
                  <a:gd name="connsiteY40" fmla="*/ 130126 h 270640"/>
                  <a:gd name="connsiteX41" fmla="*/ 106075 w 713301"/>
                  <a:gd name="connsiteY41" fmla="*/ 158701 h 270640"/>
                  <a:gd name="connsiteX42" fmla="*/ 37019 w 713301"/>
                  <a:gd name="connsiteY42" fmla="*/ 177751 h 270640"/>
                  <a:gd name="connsiteX43" fmla="*/ 1301 w 713301"/>
                  <a:gd name="connsiteY43" fmla="*/ 153939 h 270640"/>
                  <a:gd name="connsiteX44" fmla="*/ 15588 w 713301"/>
                  <a:gd name="connsiteY44" fmla="*/ 113457 h 270640"/>
                  <a:gd name="connsiteX45" fmla="*/ 60831 w 713301"/>
                  <a:gd name="connsiteY45" fmla="*/ 87264 h 27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13301" h="270640">
                    <a:moveTo>
                      <a:pt x="60831" y="87264"/>
                    </a:moveTo>
                    <a:cubicBezTo>
                      <a:pt x="93772" y="77739"/>
                      <a:pt x="175926" y="64245"/>
                      <a:pt x="213232" y="56307"/>
                    </a:cubicBezTo>
                    <a:cubicBezTo>
                      <a:pt x="250538" y="48369"/>
                      <a:pt x="251332" y="47180"/>
                      <a:pt x="284669" y="39639"/>
                    </a:cubicBezTo>
                    <a:cubicBezTo>
                      <a:pt x="318006" y="32098"/>
                      <a:pt x="379125" y="15033"/>
                      <a:pt x="413256" y="11064"/>
                    </a:cubicBezTo>
                    <a:cubicBezTo>
                      <a:pt x="447387" y="7095"/>
                      <a:pt x="470803" y="10270"/>
                      <a:pt x="489456" y="15826"/>
                    </a:cubicBezTo>
                    <a:cubicBezTo>
                      <a:pt x="508109" y="21382"/>
                      <a:pt x="518031" y="36860"/>
                      <a:pt x="525175" y="44401"/>
                    </a:cubicBezTo>
                    <a:cubicBezTo>
                      <a:pt x="532319" y="51942"/>
                      <a:pt x="527953" y="63848"/>
                      <a:pt x="532319" y="61070"/>
                    </a:cubicBezTo>
                    <a:cubicBezTo>
                      <a:pt x="536685" y="58292"/>
                      <a:pt x="539463" y="37257"/>
                      <a:pt x="551369" y="27732"/>
                    </a:cubicBezTo>
                    <a:cubicBezTo>
                      <a:pt x="563275" y="18207"/>
                      <a:pt x="582722" y="7889"/>
                      <a:pt x="603756" y="3920"/>
                    </a:cubicBezTo>
                    <a:cubicBezTo>
                      <a:pt x="624790" y="-49"/>
                      <a:pt x="659319" y="-2430"/>
                      <a:pt x="677575" y="3920"/>
                    </a:cubicBezTo>
                    <a:cubicBezTo>
                      <a:pt x="695832" y="10270"/>
                      <a:pt x="713692" y="29717"/>
                      <a:pt x="713295" y="42020"/>
                    </a:cubicBezTo>
                    <a:cubicBezTo>
                      <a:pt x="712898" y="54323"/>
                      <a:pt x="691466" y="68611"/>
                      <a:pt x="675194" y="77739"/>
                    </a:cubicBezTo>
                    <a:cubicBezTo>
                      <a:pt x="658922" y="86867"/>
                      <a:pt x="630744" y="92424"/>
                      <a:pt x="615663" y="96789"/>
                    </a:cubicBezTo>
                    <a:cubicBezTo>
                      <a:pt x="600582" y="101154"/>
                      <a:pt x="582325" y="96788"/>
                      <a:pt x="584706" y="103932"/>
                    </a:cubicBezTo>
                    <a:cubicBezTo>
                      <a:pt x="587087" y="111076"/>
                      <a:pt x="612883" y="129729"/>
                      <a:pt x="629949" y="139651"/>
                    </a:cubicBezTo>
                    <a:cubicBezTo>
                      <a:pt x="647015" y="149573"/>
                      <a:pt x="676385" y="153144"/>
                      <a:pt x="687101" y="163463"/>
                    </a:cubicBezTo>
                    <a:cubicBezTo>
                      <a:pt x="697817" y="173782"/>
                      <a:pt x="700991" y="191245"/>
                      <a:pt x="694244" y="201564"/>
                    </a:cubicBezTo>
                    <a:cubicBezTo>
                      <a:pt x="687497" y="211883"/>
                      <a:pt x="664082" y="221011"/>
                      <a:pt x="646619" y="225376"/>
                    </a:cubicBezTo>
                    <a:cubicBezTo>
                      <a:pt x="629157" y="229742"/>
                      <a:pt x="602566" y="231726"/>
                      <a:pt x="589469" y="227757"/>
                    </a:cubicBezTo>
                    <a:cubicBezTo>
                      <a:pt x="576372" y="223788"/>
                      <a:pt x="579944" y="212676"/>
                      <a:pt x="568038" y="201564"/>
                    </a:cubicBezTo>
                    <a:cubicBezTo>
                      <a:pt x="556132" y="190452"/>
                      <a:pt x="529937" y="164257"/>
                      <a:pt x="518031" y="161082"/>
                    </a:cubicBezTo>
                    <a:cubicBezTo>
                      <a:pt x="506125" y="157907"/>
                      <a:pt x="508109" y="180133"/>
                      <a:pt x="496600" y="182514"/>
                    </a:cubicBezTo>
                    <a:cubicBezTo>
                      <a:pt x="485091" y="184895"/>
                      <a:pt x="465644" y="174180"/>
                      <a:pt x="448975" y="175370"/>
                    </a:cubicBezTo>
                    <a:cubicBezTo>
                      <a:pt x="432306" y="176560"/>
                      <a:pt x="412860" y="187673"/>
                      <a:pt x="396588" y="189657"/>
                    </a:cubicBezTo>
                    <a:cubicBezTo>
                      <a:pt x="380316" y="191641"/>
                      <a:pt x="364441" y="184101"/>
                      <a:pt x="351344" y="187276"/>
                    </a:cubicBezTo>
                    <a:cubicBezTo>
                      <a:pt x="338247" y="190451"/>
                      <a:pt x="335072" y="202754"/>
                      <a:pt x="318006" y="208707"/>
                    </a:cubicBezTo>
                    <a:cubicBezTo>
                      <a:pt x="300940" y="214660"/>
                      <a:pt x="269984" y="218233"/>
                      <a:pt x="248950" y="222995"/>
                    </a:cubicBezTo>
                    <a:cubicBezTo>
                      <a:pt x="227916" y="227757"/>
                      <a:pt x="206484" y="236091"/>
                      <a:pt x="191800" y="237282"/>
                    </a:cubicBezTo>
                    <a:cubicBezTo>
                      <a:pt x="177116" y="238473"/>
                      <a:pt x="170766" y="226567"/>
                      <a:pt x="160844" y="230139"/>
                    </a:cubicBezTo>
                    <a:cubicBezTo>
                      <a:pt x="150922" y="233711"/>
                      <a:pt x="144969" y="251967"/>
                      <a:pt x="132269" y="258714"/>
                    </a:cubicBezTo>
                    <a:cubicBezTo>
                      <a:pt x="119569" y="265461"/>
                      <a:pt x="98535" y="271017"/>
                      <a:pt x="84644" y="270620"/>
                    </a:cubicBezTo>
                    <a:cubicBezTo>
                      <a:pt x="70753" y="270223"/>
                      <a:pt x="60434" y="265857"/>
                      <a:pt x="48925" y="256332"/>
                    </a:cubicBezTo>
                    <a:cubicBezTo>
                      <a:pt x="37416" y="246807"/>
                      <a:pt x="12413" y="224979"/>
                      <a:pt x="15588" y="213470"/>
                    </a:cubicBezTo>
                    <a:cubicBezTo>
                      <a:pt x="18763" y="201961"/>
                      <a:pt x="42575" y="196404"/>
                      <a:pt x="67975" y="187276"/>
                    </a:cubicBezTo>
                    <a:cubicBezTo>
                      <a:pt x="93375" y="178148"/>
                      <a:pt x="128696" y="169020"/>
                      <a:pt x="167987" y="158701"/>
                    </a:cubicBezTo>
                    <a:cubicBezTo>
                      <a:pt x="207278" y="148382"/>
                      <a:pt x="267206" y="134095"/>
                      <a:pt x="303719" y="125364"/>
                    </a:cubicBezTo>
                    <a:cubicBezTo>
                      <a:pt x="340232" y="116633"/>
                      <a:pt x="367219" y="111076"/>
                      <a:pt x="387063" y="106314"/>
                    </a:cubicBezTo>
                    <a:cubicBezTo>
                      <a:pt x="406907" y="101552"/>
                      <a:pt x="420400" y="100758"/>
                      <a:pt x="422781" y="96789"/>
                    </a:cubicBezTo>
                    <a:cubicBezTo>
                      <a:pt x="425162" y="92820"/>
                      <a:pt x="422781" y="80913"/>
                      <a:pt x="401350" y="82501"/>
                    </a:cubicBezTo>
                    <a:cubicBezTo>
                      <a:pt x="379919" y="84089"/>
                      <a:pt x="325150" y="98377"/>
                      <a:pt x="294194" y="106314"/>
                    </a:cubicBezTo>
                    <a:cubicBezTo>
                      <a:pt x="263238" y="114251"/>
                      <a:pt x="246966" y="121395"/>
                      <a:pt x="215613" y="130126"/>
                    </a:cubicBezTo>
                    <a:cubicBezTo>
                      <a:pt x="184260" y="138857"/>
                      <a:pt x="106075" y="158701"/>
                      <a:pt x="106075" y="158701"/>
                    </a:cubicBezTo>
                    <a:cubicBezTo>
                      <a:pt x="76309" y="166639"/>
                      <a:pt x="54481" y="178545"/>
                      <a:pt x="37019" y="177751"/>
                    </a:cubicBezTo>
                    <a:cubicBezTo>
                      <a:pt x="19557" y="176957"/>
                      <a:pt x="6063" y="164655"/>
                      <a:pt x="1301" y="153939"/>
                    </a:cubicBezTo>
                    <a:cubicBezTo>
                      <a:pt x="-3461" y="143223"/>
                      <a:pt x="5666" y="124570"/>
                      <a:pt x="15588" y="113457"/>
                    </a:cubicBezTo>
                    <a:cubicBezTo>
                      <a:pt x="25510" y="102345"/>
                      <a:pt x="27890" y="96789"/>
                      <a:pt x="60831" y="87264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87" name="任意多边形 1586"/>
              <p:cNvSpPr>
                <a:spLocks noChangeAspect="1"/>
              </p:cNvSpPr>
              <p:nvPr/>
            </p:nvSpPr>
            <p:spPr>
              <a:xfrm>
                <a:off x="5706121" y="2451234"/>
                <a:ext cx="205758" cy="180000"/>
              </a:xfrm>
              <a:custGeom>
                <a:avLst/>
                <a:gdLst>
                  <a:gd name="connsiteX0" fmla="*/ 226239 w 331014"/>
                  <a:gd name="connsiteY0" fmla="*/ 86992 h 289575"/>
                  <a:gd name="connsiteX1" fmla="*/ 292914 w 331014"/>
                  <a:gd name="connsiteY1" fmla="*/ 141760 h 289575"/>
                  <a:gd name="connsiteX2" fmla="*/ 331014 w 331014"/>
                  <a:gd name="connsiteY2" fmla="*/ 194148 h 289575"/>
                  <a:gd name="connsiteX3" fmla="*/ 292914 w 331014"/>
                  <a:gd name="connsiteY3" fmla="*/ 232248 h 289575"/>
                  <a:gd name="connsiteX4" fmla="*/ 240527 w 331014"/>
                  <a:gd name="connsiteY4" fmla="*/ 201292 h 289575"/>
                  <a:gd name="connsiteX5" fmla="*/ 202427 w 331014"/>
                  <a:gd name="connsiteY5" fmla="*/ 170335 h 289575"/>
                  <a:gd name="connsiteX6" fmla="*/ 173852 w 331014"/>
                  <a:gd name="connsiteY6" fmla="*/ 136998 h 289575"/>
                  <a:gd name="connsiteX7" fmla="*/ 166708 w 331014"/>
                  <a:gd name="connsiteY7" fmla="*/ 158429 h 289575"/>
                  <a:gd name="connsiteX8" fmla="*/ 211952 w 331014"/>
                  <a:gd name="connsiteY8" fmla="*/ 198910 h 289575"/>
                  <a:gd name="connsiteX9" fmla="*/ 261958 w 331014"/>
                  <a:gd name="connsiteY9" fmla="*/ 239392 h 289575"/>
                  <a:gd name="connsiteX10" fmla="*/ 264339 w 331014"/>
                  <a:gd name="connsiteY10" fmla="*/ 282254 h 289575"/>
                  <a:gd name="connsiteX11" fmla="*/ 204808 w 331014"/>
                  <a:gd name="connsiteY11" fmla="*/ 284635 h 289575"/>
                  <a:gd name="connsiteX12" fmla="*/ 135752 w 331014"/>
                  <a:gd name="connsiteY12" fmla="*/ 232248 h 289575"/>
                  <a:gd name="connsiteX13" fmla="*/ 88127 w 331014"/>
                  <a:gd name="connsiteY13" fmla="*/ 194148 h 289575"/>
                  <a:gd name="connsiteX14" fmla="*/ 83364 w 331014"/>
                  <a:gd name="connsiteY14" fmla="*/ 167954 h 289575"/>
                  <a:gd name="connsiteX15" fmla="*/ 76221 w 331014"/>
                  <a:gd name="connsiteY15" fmla="*/ 136998 h 289575"/>
                  <a:gd name="connsiteX16" fmla="*/ 42883 w 331014"/>
                  <a:gd name="connsiteY16" fmla="*/ 163192 h 289575"/>
                  <a:gd name="connsiteX17" fmla="*/ 11927 w 331014"/>
                  <a:gd name="connsiteY17" fmla="*/ 165573 h 289575"/>
                  <a:gd name="connsiteX18" fmla="*/ 21 w 331014"/>
                  <a:gd name="connsiteY18" fmla="*/ 127473 h 289575"/>
                  <a:gd name="connsiteX19" fmla="*/ 14308 w 331014"/>
                  <a:gd name="connsiteY19" fmla="*/ 96517 h 289575"/>
                  <a:gd name="connsiteX20" fmla="*/ 71458 w 331014"/>
                  <a:gd name="connsiteY20" fmla="*/ 89373 h 289575"/>
                  <a:gd name="connsiteX21" fmla="*/ 57171 w 331014"/>
                  <a:gd name="connsiteY21" fmla="*/ 46510 h 289575"/>
                  <a:gd name="connsiteX22" fmla="*/ 42883 w 331014"/>
                  <a:gd name="connsiteY22" fmla="*/ 10792 h 289575"/>
                  <a:gd name="connsiteX23" fmla="*/ 97652 w 331014"/>
                  <a:gd name="connsiteY23" fmla="*/ 1267 h 289575"/>
                  <a:gd name="connsiteX24" fmla="*/ 121464 w 331014"/>
                  <a:gd name="connsiteY24" fmla="*/ 34604 h 289575"/>
                  <a:gd name="connsiteX25" fmla="*/ 133371 w 331014"/>
                  <a:gd name="connsiteY25" fmla="*/ 75085 h 289575"/>
                  <a:gd name="connsiteX26" fmla="*/ 180996 w 331014"/>
                  <a:gd name="connsiteY26" fmla="*/ 60798 h 289575"/>
                  <a:gd name="connsiteX27" fmla="*/ 226239 w 331014"/>
                  <a:gd name="connsiteY27" fmla="*/ 86992 h 28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31014" h="289575">
                    <a:moveTo>
                      <a:pt x="226239" y="86992"/>
                    </a:moveTo>
                    <a:cubicBezTo>
                      <a:pt x="244892" y="100486"/>
                      <a:pt x="275452" y="123901"/>
                      <a:pt x="292914" y="141760"/>
                    </a:cubicBezTo>
                    <a:cubicBezTo>
                      <a:pt x="310376" y="159619"/>
                      <a:pt x="331014" y="179067"/>
                      <a:pt x="331014" y="194148"/>
                    </a:cubicBezTo>
                    <a:cubicBezTo>
                      <a:pt x="331014" y="209229"/>
                      <a:pt x="307995" y="231057"/>
                      <a:pt x="292914" y="232248"/>
                    </a:cubicBezTo>
                    <a:cubicBezTo>
                      <a:pt x="277833" y="233439"/>
                      <a:pt x="255608" y="211611"/>
                      <a:pt x="240527" y="201292"/>
                    </a:cubicBezTo>
                    <a:cubicBezTo>
                      <a:pt x="225446" y="190973"/>
                      <a:pt x="213539" y="181051"/>
                      <a:pt x="202427" y="170335"/>
                    </a:cubicBezTo>
                    <a:cubicBezTo>
                      <a:pt x="191315" y="159619"/>
                      <a:pt x="179805" y="138982"/>
                      <a:pt x="173852" y="136998"/>
                    </a:cubicBezTo>
                    <a:cubicBezTo>
                      <a:pt x="167899" y="135014"/>
                      <a:pt x="160358" y="148110"/>
                      <a:pt x="166708" y="158429"/>
                    </a:cubicBezTo>
                    <a:cubicBezTo>
                      <a:pt x="173058" y="168748"/>
                      <a:pt x="196077" y="185416"/>
                      <a:pt x="211952" y="198910"/>
                    </a:cubicBezTo>
                    <a:cubicBezTo>
                      <a:pt x="227827" y="212404"/>
                      <a:pt x="253227" y="225501"/>
                      <a:pt x="261958" y="239392"/>
                    </a:cubicBezTo>
                    <a:cubicBezTo>
                      <a:pt x="270689" y="253283"/>
                      <a:pt x="273864" y="274714"/>
                      <a:pt x="264339" y="282254"/>
                    </a:cubicBezTo>
                    <a:cubicBezTo>
                      <a:pt x="254814" y="289794"/>
                      <a:pt x="226239" y="292969"/>
                      <a:pt x="204808" y="284635"/>
                    </a:cubicBezTo>
                    <a:cubicBezTo>
                      <a:pt x="183377" y="276301"/>
                      <a:pt x="155199" y="247329"/>
                      <a:pt x="135752" y="232248"/>
                    </a:cubicBezTo>
                    <a:cubicBezTo>
                      <a:pt x="116305" y="217167"/>
                      <a:pt x="96858" y="204864"/>
                      <a:pt x="88127" y="194148"/>
                    </a:cubicBezTo>
                    <a:cubicBezTo>
                      <a:pt x="79396" y="183432"/>
                      <a:pt x="85348" y="177479"/>
                      <a:pt x="83364" y="167954"/>
                    </a:cubicBezTo>
                    <a:cubicBezTo>
                      <a:pt x="81380" y="158429"/>
                      <a:pt x="82968" y="137792"/>
                      <a:pt x="76221" y="136998"/>
                    </a:cubicBezTo>
                    <a:cubicBezTo>
                      <a:pt x="69474" y="136204"/>
                      <a:pt x="53599" y="158430"/>
                      <a:pt x="42883" y="163192"/>
                    </a:cubicBezTo>
                    <a:cubicBezTo>
                      <a:pt x="32167" y="167954"/>
                      <a:pt x="19071" y="171526"/>
                      <a:pt x="11927" y="165573"/>
                    </a:cubicBezTo>
                    <a:cubicBezTo>
                      <a:pt x="4783" y="159620"/>
                      <a:pt x="-376" y="138982"/>
                      <a:pt x="21" y="127473"/>
                    </a:cubicBezTo>
                    <a:cubicBezTo>
                      <a:pt x="418" y="115964"/>
                      <a:pt x="2402" y="102867"/>
                      <a:pt x="14308" y="96517"/>
                    </a:cubicBezTo>
                    <a:cubicBezTo>
                      <a:pt x="26214" y="90167"/>
                      <a:pt x="64314" y="97708"/>
                      <a:pt x="71458" y="89373"/>
                    </a:cubicBezTo>
                    <a:cubicBezTo>
                      <a:pt x="78602" y="81038"/>
                      <a:pt x="61933" y="59607"/>
                      <a:pt x="57171" y="46510"/>
                    </a:cubicBezTo>
                    <a:cubicBezTo>
                      <a:pt x="52409" y="33413"/>
                      <a:pt x="36136" y="18332"/>
                      <a:pt x="42883" y="10792"/>
                    </a:cubicBezTo>
                    <a:cubicBezTo>
                      <a:pt x="49630" y="3252"/>
                      <a:pt x="84555" y="-2702"/>
                      <a:pt x="97652" y="1267"/>
                    </a:cubicBezTo>
                    <a:cubicBezTo>
                      <a:pt x="110749" y="5236"/>
                      <a:pt x="115511" y="22301"/>
                      <a:pt x="121464" y="34604"/>
                    </a:cubicBezTo>
                    <a:cubicBezTo>
                      <a:pt x="127417" y="46907"/>
                      <a:pt x="123449" y="70719"/>
                      <a:pt x="133371" y="75085"/>
                    </a:cubicBezTo>
                    <a:cubicBezTo>
                      <a:pt x="143293" y="79451"/>
                      <a:pt x="166709" y="60798"/>
                      <a:pt x="180996" y="60798"/>
                    </a:cubicBezTo>
                    <a:cubicBezTo>
                      <a:pt x="195283" y="60798"/>
                      <a:pt x="207586" y="73498"/>
                      <a:pt x="226239" y="86992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88" name="任意多边形 1587"/>
              <p:cNvSpPr>
                <a:spLocks noChangeAspect="1"/>
              </p:cNvSpPr>
              <p:nvPr/>
            </p:nvSpPr>
            <p:spPr>
              <a:xfrm>
                <a:off x="5158129" y="2760956"/>
                <a:ext cx="330902" cy="324000"/>
              </a:xfrm>
              <a:custGeom>
                <a:avLst/>
                <a:gdLst>
                  <a:gd name="connsiteX0" fmla="*/ 155352 w 462447"/>
                  <a:gd name="connsiteY0" fmla="*/ 45467 h 453146"/>
                  <a:gd name="connsiteX1" fmla="*/ 202977 w 462447"/>
                  <a:gd name="connsiteY1" fmla="*/ 102617 h 453146"/>
                  <a:gd name="connsiteX2" fmla="*/ 262508 w 462447"/>
                  <a:gd name="connsiteY2" fmla="*/ 121667 h 453146"/>
                  <a:gd name="connsiteX3" fmla="*/ 302989 w 462447"/>
                  <a:gd name="connsiteY3" fmla="*/ 138336 h 453146"/>
                  <a:gd name="connsiteX4" fmla="*/ 305371 w 462447"/>
                  <a:gd name="connsiteY4" fmla="*/ 202630 h 453146"/>
                  <a:gd name="connsiteX5" fmla="*/ 319658 w 462447"/>
                  <a:gd name="connsiteY5" fmla="*/ 245492 h 453146"/>
                  <a:gd name="connsiteX6" fmla="*/ 405383 w 462447"/>
                  <a:gd name="connsiteY6" fmla="*/ 276448 h 453146"/>
                  <a:gd name="connsiteX7" fmla="*/ 453008 w 462447"/>
                  <a:gd name="connsiteY7" fmla="*/ 316930 h 453146"/>
                  <a:gd name="connsiteX8" fmla="*/ 460152 w 462447"/>
                  <a:gd name="connsiteY8" fmla="*/ 359792 h 453146"/>
                  <a:gd name="connsiteX9" fmla="*/ 424433 w 462447"/>
                  <a:gd name="connsiteY9" fmla="*/ 400273 h 453146"/>
                  <a:gd name="connsiteX10" fmla="*/ 381571 w 462447"/>
                  <a:gd name="connsiteY10" fmla="*/ 364555 h 453146"/>
                  <a:gd name="connsiteX11" fmla="*/ 336327 w 462447"/>
                  <a:gd name="connsiteY11" fmla="*/ 333598 h 453146"/>
                  <a:gd name="connsiteX12" fmla="*/ 307752 w 462447"/>
                  <a:gd name="connsiteY12" fmla="*/ 305023 h 453146"/>
                  <a:gd name="connsiteX13" fmla="*/ 300608 w 462447"/>
                  <a:gd name="connsiteY13" fmla="*/ 331217 h 453146"/>
                  <a:gd name="connsiteX14" fmla="*/ 367283 w 462447"/>
                  <a:gd name="connsiteY14" fmla="*/ 376461 h 453146"/>
                  <a:gd name="connsiteX15" fmla="*/ 395858 w 462447"/>
                  <a:gd name="connsiteY15" fmla="*/ 416942 h 453146"/>
                  <a:gd name="connsiteX16" fmla="*/ 350614 w 462447"/>
                  <a:gd name="connsiteY16" fmla="*/ 452661 h 453146"/>
                  <a:gd name="connsiteX17" fmla="*/ 286321 w 462447"/>
                  <a:gd name="connsiteY17" fmla="*/ 433611 h 453146"/>
                  <a:gd name="connsiteX18" fmla="*/ 250602 w 462447"/>
                  <a:gd name="connsiteY18" fmla="*/ 378842 h 453146"/>
                  <a:gd name="connsiteX19" fmla="*/ 238696 w 462447"/>
                  <a:gd name="connsiteY19" fmla="*/ 343123 h 453146"/>
                  <a:gd name="connsiteX20" fmla="*/ 238696 w 462447"/>
                  <a:gd name="connsiteY20" fmla="*/ 307405 h 453146"/>
                  <a:gd name="connsiteX21" fmla="*/ 191071 w 462447"/>
                  <a:gd name="connsiteY21" fmla="*/ 307405 h 453146"/>
                  <a:gd name="connsiteX22" fmla="*/ 148208 w 462447"/>
                  <a:gd name="connsiteY22" fmla="*/ 312167 h 453146"/>
                  <a:gd name="connsiteX23" fmla="*/ 105346 w 462447"/>
                  <a:gd name="connsiteY23" fmla="*/ 245492 h 453146"/>
                  <a:gd name="connsiteX24" fmla="*/ 43433 w 462447"/>
                  <a:gd name="connsiteY24" fmla="*/ 197867 h 453146"/>
                  <a:gd name="connsiteX25" fmla="*/ 571 w 462447"/>
                  <a:gd name="connsiteY25" fmla="*/ 121667 h 453146"/>
                  <a:gd name="connsiteX26" fmla="*/ 22002 w 462447"/>
                  <a:gd name="connsiteY26" fmla="*/ 69280 h 453146"/>
                  <a:gd name="connsiteX27" fmla="*/ 67246 w 462447"/>
                  <a:gd name="connsiteY27" fmla="*/ 85948 h 453146"/>
                  <a:gd name="connsiteX28" fmla="*/ 105346 w 462447"/>
                  <a:gd name="connsiteY28" fmla="*/ 140717 h 453146"/>
                  <a:gd name="connsiteX29" fmla="*/ 152971 w 462447"/>
                  <a:gd name="connsiteY29" fmla="*/ 174055 h 453146"/>
                  <a:gd name="connsiteX30" fmla="*/ 202977 w 462447"/>
                  <a:gd name="connsiteY30" fmla="*/ 224061 h 453146"/>
                  <a:gd name="connsiteX31" fmla="*/ 229171 w 462447"/>
                  <a:gd name="connsiteY31" fmla="*/ 212155 h 453146"/>
                  <a:gd name="connsiteX32" fmla="*/ 174402 w 462447"/>
                  <a:gd name="connsiteY32" fmla="*/ 166911 h 453146"/>
                  <a:gd name="connsiteX33" fmla="*/ 122014 w 462447"/>
                  <a:gd name="connsiteY33" fmla="*/ 126430 h 453146"/>
                  <a:gd name="connsiteX34" fmla="*/ 76771 w 462447"/>
                  <a:gd name="connsiteY34" fmla="*/ 74042 h 453146"/>
                  <a:gd name="connsiteX35" fmla="*/ 55339 w 462447"/>
                  <a:gd name="connsiteY35" fmla="*/ 26417 h 453146"/>
                  <a:gd name="connsiteX36" fmla="*/ 86296 w 462447"/>
                  <a:gd name="connsiteY36" fmla="*/ 223 h 453146"/>
                  <a:gd name="connsiteX37" fmla="*/ 155352 w 462447"/>
                  <a:gd name="connsiteY37" fmla="*/ 45467 h 453146"/>
                  <a:gd name="connsiteX0" fmla="*/ 155352 w 462447"/>
                  <a:gd name="connsiteY0" fmla="*/ 45467 h 453146"/>
                  <a:gd name="connsiteX1" fmla="*/ 202977 w 462447"/>
                  <a:gd name="connsiteY1" fmla="*/ 102617 h 453146"/>
                  <a:gd name="connsiteX2" fmla="*/ 262508 w 462447"/>
                  <a:gd name="connsiteY2" fmla="*/ 121667 h 453146"/>
                  <a:gd name="connsiteX3" fmla="*/ 295845 w 462447"/>
                  <a:gd name="connsiteY3" fmla="*/ 145480 h 453146"/>
                  <a:gd name="connsiteX4" fmla="*/ 305371 w 462447"/>
                  <a:gd name="connsiteY4" fmla="*/ 202630 h 453146"/>
                  <a:gd name="connsiteX5" fmla="*/ 319658 w 462447"/>
                  <a:gd name="connsiteY5" fmla="*/ 245492 h 453146"/>
                  <a:gd name="connsiteX6" fmla="*/ 405383 w 462447"/>
                  <a:gd name="connsiteY6" fmla="*/ 276448 h 453146"/>
                  <a:gd name="connsiteX7" fmla="*/ 453008 w 462447"/>
                  <a:gd name="connsiteY7" fmla="*/ 316930 h 453146"/>
                  <a:gd name="connsiteX8" fmla="*/ 460152 w 462447"/>
                  <a:gd name="connsiteY8" fmla="*/ 359792 h 453146"/>
                  <a:gd name="connsiteX9" fmla="*/ 424433 w 462447"/>
                  <a:gd name="connsiteY9" fmla="*/ 400273 h 453146"/>
                  <a:gd name="connsiteX10" fmla="*/ 381571 w 462447"/>
                  <a:gd name="connsiteY10" fmla="*/ 364555 h 453146"/>
                  <a:gd name="connsiteX11" fmla="*/ 336327 w 462447"/>
                  <a:gd name="connsiteY11" fmla="*/ 333598 h 453146"/>
                  <a:gd name="connsiteX12" fmla="*/ 307752 w 462447"/>
                  <a:gd name="connsiteY12" fmla="*/ 305023 h 453146"/>
                  <a:gd name="connsiteX13" fmla="*/ 300608 w 462447"/>
                  <a:gd name="connsiteY13" fmla="*/ 331217 h 453146"/>
                  <a:gd name="connsiteX14" fmla="*/ 367283 w 462447"/>
                  <a:gd name="connsiteY14" fmla="*/ 376461 h 453146"/>
                  <a:gd name="connsiteX15" fmla="*/ 395858 w 462447"/>
                  <a:gd name="connsiteY15" fmla="*/ 416942 h 453146"/>
                  <a:gd name="connsiteX16" fmla="*/ 350614 w 462447"/>
                  <a:gd name="connsiteY16" fmla="*/ 452661 h 453146"/>
                  <a:gd name="connsiteX17" fmla="*/ 286321 w 462447"/>
                  <a:gd name="connsiteY17" fmla="*/ 433611 h 453146"/>
                  <a:gd name="connsiteX18" fmla="*/ 250602 w 462447"/>
                  <a:gd name="connsiteY18" fmla="*/ 378842 h 453146"/>
                  <a:gd name="connsiteX19" fmla="*/ 238696 w 462447"/>
                  <a:gd name="connsiteY19" fmla="*/ 343123 h 453146"/>
                  <a:gd name="connsiteX20" fmla="*/ 238696 w 462447"/>
                  <a:gd name="connsiteY20" fmla="*/ 307405 h 453146"/>
                  <a:gd name="connsiteX21" fmla="*/ 191071 w 462447"/>
                  <a:gd name="connsiteY21" fmla="*/ 307405 h 453146"/>
                  <a:gd name="connsiteX22" fmla="*/ 148208 w 462447"/>
                  <a:gd name="connsiteY22" fmla="*/ 312167 h 453146"/>
                  <a:gd name="connsiteX23" fmla="*/ 105346 w 462447"/>
                  <a:gd name="connsiteY23" fmla="*/ 245492 h 453146"/>
                  <a:gd name="connsiteX24" fmla="*/ 43433 w 462447"/>
                  <a:gd name="connsiteY24" fmla="*/ 197867 h 453146"/>
                  <a:gd name="connsiteX25" fmla="*/ 571 w 462447"/>
                  <a:gd name="connsiteY25" fmla="*/ 121667 h 453146"/>
                  <a:gd name="connsiteX26" fmla="*/ 22002 w 462447"/>
                  <a:gd name="connsiteY26" fmla="*/ 69280 h 453146"/>
                  <a:gd name="connsiteX27" fmla="*/ 67246 w 462447"/>
                  <a:gd name="connsiteY27" fmla="*/ 85948 h 453146"/>
                  <a:gd name="connsiteX28" fmla="*/ 105346 w 462447"/>
                  <a:gd name="connsiteY28" fmla="*/ 140717 h 453146"/>
                  <a:gd name="connsiteX29" fmla="*/ 152971 w 462447"/>
                  <a:gd name="connsiteY29" fmla="*/ 174055 h 453146"/>
                  <a:gd name="connsiteX30" fmla="*/ 202977 w 462447"/>
                  <a:gd name="connsiteY30" fmla="*/ 224061 h 453146"/>
                  <a:gd name="connsiteX31" fmla="*/ 229171 w 462447"/>
                  <a:gd name="connsiteY31" fmla="*/ 212155 h 453146"/>
                  <a:gd name="connsiteX32" fmla="*/ 174402 w 462447"/>
                  <a:gd name="connsiteY32" fmla="*/ 166911 h 453146"/>
                  <a:gd name="connsiteX33" fmla="*/ 122014 w 462447"/>
                  <a:gd name="connsiteY33" fmla="*/ 126430 h 453146"/>
                  <a:gd name="connsiteX34" fmla="*/ 76771 w 462447"/>
                  <a:gd name="connsiteY34" fmla="*/ 74042 h 453146"/>
                  <a:gd name="connsiteX35" fmla="*/ 55339 w 462447"/>
                  <a:gd name="connsiteY35" fmla="*/ 26417 h 453146"/>
                  <a:gd name="connsiteX36" fmla="*/ 86296 w 462447"/>
                  <a:gd name="connsiteY36" fmla="*/ 223 h 453146"/>
                  <a:gd name="connsiteX37" fmla="*/ 155352 w 462447"/>
                  <a:gd name="connsiteY37" fmla="*/ 45467 h 453146"/>
                  <a:gd name="connsiteX0" fmla="*/ 155352 w 462799"/>
                  <a:gd name="connsiteY0" fmla="*/ 45467 h 453146"/>
                  <a:gd name="connsiteX1" fmla="*/ 202977 w 462799"/>
                  <a:gd name="connsiteY1" fmla="*/ 102617 h 453146"/>
                  <a:gd name="connsiteX2" fmla="*/ 262508 w 462799"/>
                  <a:gd name="connsiteY2" fmla="*/ 121667 h 453146"/>
                  <a:gd name="connsiteX3" fmla="*/ 295845 w 462799"/>
                  <a:gd name="connsiteY3" fmla="*/ 145480 h 453146"/>
                  <a:gd name="connsiteX4" fmla="*/ 305371 w 462799"/>
                  <a:gd name="connsiteY4" fmla="*/ 202630 h 453146"/>
                  <a:gd name="connsiteX5" fmla="*/ 319658 w 462799"/>
                  <a:gd name="connsiteY5" fmla="*/ 245492 h 453146"/>
                  <a:gd name="connsiteX6" fmla="*/ 405383 w 462799"/>
                  <a:gd name="connsiteY6" fmla="*/ 276448 h 453146"/>
                  <a:gd name="connsiteX7" fmla="*/ 453008 w 462799"/>
                  <a:gd name="connsiteY7" fmla="*/ 316930 h 453146"/>
                  <a:gd name="connsiteX8" fmla="*/ 460152 w 462799"/>
                  <a:gd name="connsiteY8" fmla="*/ 359792 h 453146"/>
                  <a:gd name="connsiteX9" fmla="*/ 419670 w 462799"/>
                  <a:gd name="connsiteY9" fmla="*/ 393130 h 453146"/>
                  <a:gd name="connsiteX10" fmla="*/ 381571 w 462799"/>
                  <a:gd name="connsiteY10" fmla="*/ 364555 h 453146"/>
                  <a:gd name="connsiteX11" fmla="*/ 336327 w 462799"/>
                  <a:gd name="connsiteY11" fmla="*/ 333598 h 453146"/>
                  <a:gd name="connsiteX12" fmla="*/ 307752 w 462799"/>
                  <a:gd name="connsiteY12" fmla="*/ 305023 h 453146"/>
                  <a:gd name="connsiteX13" fmla="*/ 300608 w 462799"/>
                  <a:gd name="connsiteY13" fmla="*/ 331217 h 453146"/>
                  <a:gd name="connsiteX14" fmla="*/ 367283 w 462799"/>
                  <a:gd name="connsiteY14" fmla="*/ 376461 h 453146"/>
                  <a:gd name="connsiteX15" fmla="*/ 395858 w 462799"/>
                  <a:gd name="connsiteY15" fmla="*/ 416942 h 453146"/>
                  <a:gd name="connsiteX16" fmla="*/ 350614 w 462799"/>
                  <a:gd name="connsiteY16" fmla="*/ 452661 h 453146"/>
                  <a:gd name="connsiteX17" fmla="*/ 286321 w 462799"/>
                  <a:gd name="connsiteY17" fmla="*/ 433611 h 453146"/>
                  <a:gd name="connsiteX18" fmla="*/ 250602 w 462799"/>
                  <a:gd name="connsiteY18" fmla="*/ 378842 h 453146"/>
                  <a:gd name="connsiteX19" fmla="*/ 238696 w 462799"/>
                  <a:gd name="connsiteY19" fmla="*/ 343123 h 453146"/>
                  <a:gd name="connsiteX20" fmla="*/ 238696 w 462799"/>
                  <a:gd name="connsiteY20" fmla="*/ 307405 h 453146"/>
                  <a:gd name="connsiteX21" fmla="*/ 191071 w 462799"/>
                  <a:gd name="connsiteY21" fmla="*/ 307405 h 453146"/>
                  <a:gd name="connsiteX22" fmla="*/ 148208 w 462799"/>
                  <a:gd name="connsiteY22" fmla="*/ 312167 h 453146"/>
                  <a:gd name="connsiteX23" fmla="*/ 105346 w 462799"/>
                  <a:gd name="connsiteY23" fmla="*/ 245492 h 453146"/>
                  <a:gd name="connsiteX24" fmla="*/ 43433 w 462799"/>
                  <a:gd name="connsiteY24" fmla="*/ 197867 h 453146"/>
                  <a:gd name="connsiteX25" fmla="*/ 571 w 462799"/>
                  <a:gd name="connsiteY25" fmla="*/ 121667 h 453146"/>
                  <a:gd name="connsiteX26" fmla="*/ 22002 w 462799"/>
                  <a:gd name="connsiteY26" fmla="*/ 69280 h 453146"/>
                  <a:gd name="connsiteX27" fmla="*/ 67246 w 462799"/>
                  <a:gd name="connsiteY27" fmla="*/ 85948 h 453146"/>
                  <a:gd name="connsiteX28" fmla="*/ 105346 w 462799"/>
                  <a:gd name="connsiteY28" fmla="*/ 140717 h 453146"/>
                  <a:gd name="connsiteX29" fmla="*/ 152971 w 462799"/>
                  <a:gd name="connsiteY29" fmla="*/ 174055 h 453146"/>
                  <a:gd name="connsiteX30" fmla="*/ 202977 w 462799"/>
                  <a:gd name="connsiteY30" fmla="*/ 224061 h 453146"/>
                  <a:gd name="connsiteX31" fmla="*/ 229171 w 462799"/>
                  <a:gd name="connsiteY31" fmla="*/ 212155 h 453146"/>
                  <a:gd name="connsiteX32" fmla="*/ 174402 w 462799"/>
                  <a:gd name="connsiteY32" fmla="*/ 166911 h 453146"/>
                  <a:gd name="connsiteX33" fmla="*/ 122014 w 462799"/>
                  <a:gd name="connsiteY33" fmla="*/ 126430 h 453146"/>
                  <a:gd name="connsiteX34" fmla="*/ 76771 w 462799"/>
                  <a:gd name="connsiteY34" fmla="*/ 74042 h 453146"/>
                  <a:gd name="connsiteX35" fmla="*/ 55339 w 462799"/>
                  <a:gd name="connsiteY35" fmla="*/ 26417 h 453146"/>
                  <a:gd name="connsiteX36" fmla="*/ 86296 w 462799"/>
                  <a:gd name="connsiteY36" fmla="*/ 223 h 453146"/>
                  <a:gd name="connsiteX37" fmla="*/ 155352 w 462799"/>
                  <a:gd name="connsiteY37" fmla="*/ 45467 h 453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62799" h="453146">
                    <a:moveTo>
                      <a:pt x="155352" y="45467"/>
                    </a:moveTo>
                    <a:cubicBezTo>
                      <a:pt x="174799" y="62533"/>
                      <a:pt x="185118" y="89917"/>
                      <a:pt x="202977" y="102617"/>
                    </a:cubicBezTo>
                    <a:cubicBezTo>
                      <a:pt x="220836" y="115317"/>
                      <a:pt x="247030" y="114523"/>
                      <a:pt x="262508" y="121667"/>
                    </a:cubicBezTo>
                    <a:cubicBezTo>
                      <a:pt x="277986" y="128811"/>
                      <a:pt x="288701" y="131986"/>
                      <a:pt x="295845" y="145480"/>
                    </a:cubicBezTo>
                    <a:cubicBezTo>
                      <a:pt x="302989" y="158974"/>
                      <a:pt x="301402" y="185961"/>
                      <a:pt x="305371" y="202630"/>
                    </a:cubicBezTo>
                    <a:cubicBezTo>
                      <a:pt x="309340" y="219299"/>
                      <a:pt x="302989" y="233189"/>
                      <a:pt x="319658" y="245492"/>
                    </a:cubicBezTo>
                    <a:cubicBezTo>
                      <a:pt x="336327" y="257795"/>
                      <a:pt x="383158" y="264542"/>
                      <a:pt x="405383" y="276448"/>
                    </a:cubicBezTo>
                    <a:cubicBezTo>
                      <a:pt x="427608" y="288354"/>
                      <a:pt x="443880" y="303039"/>
                      <a:pt x="453008" y="316930"/>
                    </a:cubicBezTo>
                    <a:cubicBezTo>
                      <a:pt x="462136" y="330821"/>
                      <a:pt x="465708" y="347092"/>
                      <a:pt x="460152" y="359792"/>
                    </a:cubicBezTo>
                    <a:cubicBezTo>
                      <a:pt x="454596" y="372492"/>
                      <a:pt x="432767" y="392336"/>
                      <a:pt x="419670" y="393130"/>
                    </a:cubicBezTo>
                    <a:cubicBezTo>
                      <a:pt x="406573" y="393924"/>
                      <a:pt x="395461" y="374477"/>
                      <a:pt x="381571" y="364555"/>
                    </a:cubicBezTo>
                    <a:cubicBezTo>
                      <a:pt x="367681" y="354633"/>
                      <a:pt x="348630" y="343520"/>
                      <a:pt x="336327" y="333598"/>
                    </a:cubicBezTo>
                    <a:cubicBezTo>
                      <a:pt x="324024" y="323676"/>
                      <a:pt x="313705" y="305420"/>
                      <a:pt x="307752" y="305023"/>
                    </a:cubicBezTo>
                    <a:cubicBezTo>
                      <a:pt x="301799" y="304626"/>
                      <a:pt x="290686" y="319311"/>
                      <a:pt x="300608" y="331217"/>
                    </a:cubicBezTo>
                    <a:cubicBezTo>
                      <a:pt x="310530" y="343123"/>
                      <a:pt x="351408" y="362174"/>
                      <a:pt x="367283" y="376461"/>
                    </a:cubicBezTo>
                    <a:cubicBezTo>
                      <a:pt x="383158" y="390749"/>
                      <a:pt x="398636" y="404242"/>
                      <a:pt x="395858" y="416942"/>
                    </a:cubicBezTo>
                    <a:cubicBezTo>
                      <a:pt x="393080" y="429642"/>
                      <a:pt x="368870" y="449883"/>
                      <a:pt x="350614" y="452661"/>
                    </a:cubicBezTo>
                    <a:cubicBezTo>
                      <a:pt x="332358" y="455439"/>
                      <a:pt x="302989" y="445914"/>
                      <a:pt x="286321" y="433611"/>
                    </a:cubicBezTo>
                    <a:cubicBezTo>
                      <a:pt x="269653" y="421308"/>
                      <a:pt x="258540" y="393923"/>
                      <a:pt x="250602" y="378842"/>
                    </a:cubicBezTo>
                    <a:cubicBezTo>
                      <a:pt x="242665" y="363761"/>
                      <a:pt x="240680" y="355029"/>
                      <a:pt x="238696" y="343123"/>
                    </a:cubicBezTo>
                    <a:cubicBezTo>
                      <a:pt x="236712" y="331217"/>
                      <a:pt x="246634" y="313358"/>
                      <a:pt x="238696" y="307405"/>
                    </a:cubicBezTo>
                    <a:cubicBezTo>
                      <a:pt x="230759" y="301452"/>
                      <a:pt x="206152" y="306611"/>
                      <a:pt x="191071" y="307405"/>
                    </a:cubicBezTo>
                    <a:cubicBezTo>
                      <a:pt x="175990" y="308199"/>
                      <a:pt x="162495" y="322486"/>
                      <a:pt x="148208" y="312167"/>
                    </a:cubicBezTo>
                    <a:cubicBezTo>
                      <a:pt x="133921" y="301848"/>
                      <a:pt x="122808" y="264542"/>
                      <a:pt x="105346" y="245492"/>
                    </a:cubicBezTo>
                    <a:cubicBezTo>
                      <a:pt x="87884" y="226442"/>
                      <a:pt x="60895" y="218504"/>
                      <a:pt x="43433" y="197867"/>
                    </a:cubicBezTo>
                    <a:cubicBezTo>
                      <a:pt x="25971" y="177230"/>
                      <a:pt x="4143" y="143098"/>
                      <a:pt x="571" y="121667"/>
                    </a:cubicBezTo>
                    <a:cubicBezTo>
                      <a:pt x="-3001" y="100236"/>
                      <a:pt x="10890" y="75233"/>
                      <a:pt x="22002" y="69280"/>
                    </a:cubicBezTo>
                    <a:cubicBezTo>
                      <a:pt x="33114" y="63327"/>
                      <a:pt x="53355" y="74042"/>
                      <a:pt x="67246" y="85948"/>
                    </a:cubicBezTo>
                    <a:cubicBezTo>
                      <a:pt x="81137" y="97854"/>
                      <a:pt x="91058" y="126033"/>
                      <a:pt x="105346" y="140717"/>
                    </a:cubicBezTo>
                    <a:cubicBezTo>
                      <a:pt x="119633" y="155402"/>
                      <a:pt x="136699" y="160164"/>
                      <a:pt x="152971" y="174055"/>
                    </a:cubicBezTo>
                    <a:cubicBezTo>
                      <a:pt x="169243" y="187946"/>
                      <a:pt x="190277" y="217711"/>
                      <a:pt x="202977" y="224061"/>
                    </a:cubicBezTo>
                    <a:cubicBezTo>
                      <a:pt x="215677" y="230411"/>
                      <a:pt x="233934" y="221680"/>
                      <a:pt x="229171" y="212155"/>
                    </a:cubicBezTo>
                    <a:cubicBezTo>
                      <a:pt x="224408" y="202630"/>
                      <a:pt x="192262" y="181199"/>
                      <a:pt x="174402" y="166911"/>
                    </a:cubicBezTo>
                    <a:cubicBezTo>
                      <a:pt x="156543" y="152624"/>
                      <a:pt x="138286" y="141908"/>
                      <a:pt x="122014" y="126430"/>
                    </a:cubicBezTo>
                    <a:cubicBezTo>
                      <a:pt x="105742" y="110952"/>
                      <a:pt x="87883" y="90711"/>
                      <a:pt x="76771" y="74042"/>
                    </a:cubicBezTo>
                    <a:cubicBezTo>
                      <a:pt x="65659" y="57373"/>
                      <a:pt x="53752" y="38720"/>
                      <a:pt x="55339" y="26417"/>
                    </a:cubicBezTo>
                    <a:cubicBezTo>
                      <a:pt x="56926" y="14114"/>
                      <a:pt x="72802" y="3398"/>
                      <a:pt x="86296" y="223"/>
                    </a:cubicBezTo>
                    <a:cubicBezTo>
                      <a:pt x="99790" y="-2952"/>
                      <a:pt x="135905" y="28401"/>
                      <a:pt x="155352" y="45467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wrap="none" rtlCol="0" anchor="ctr" anchorCtr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89" name="任意多边形 1588"/>
              <p:cNvSpPr>
                <a:spLocks noChangeAspect="1"/>
              </p:cNvSpPr>
              <p:nvPr/>
            </p:nvSpPr>
            <p:spPr>
              <a:xfrm>
                <a:off x="5416976" y="2224378"/>
                <a:ext cx="216000" cy="395596"/>
              </a:xfrm>
              <a:custGeom>
                <a:avLst/>
                <a:gdLst>
                  <a:gd name="connsiteX0" fmla="*/ 76580 w 355948"/>
                  <a:gd name="connsiteY0" fmla="*/ 367163 h 651903"/>
                  <a:gd name="connsiteX1" fmla="*/ 55148 w 355948"/>
                  <a:gd name="connsiteY1" fmla="*/ 300488 h 651903"/>
                  <a:gd name="connsiteX2" fmla="*/ 81342 w 355948"/>
                  <a:gd name="connsiteY2" fmla="*/ 252863 h 651903"/>
                  <a:gd name="connsiteX3" fmla="*/ 95630 w 355948"/>
                  <a:gd name="connsiteY3" fmla="*/ 224288 h 651903"/>
                  <a:gd name="connsiteX4" fmla="*/ 95630 w 355948"/>
                  <a:gd name="connsiteY4" fmla="*/ 181425 h 651903"/>
                  <a:gd name="connsiteX5" fmla="*/ 119442 w 355948"/>
                  <a:gd name="connsiteY5" fmla="*/ 143325 h 651903"/>
                  <a:gd name="connsiteX6" fmla="*/ 121823 w 355948"/>
                  <a:gd name="connsiteY6" fmla="*/ 100463 h 651903"/>
                  <a:gd name="connsiteX7" fmla="*/ 133730 w 355948"/>
                  <a:gd name="connsiteY7" fmla="*/ 69506 h 651903"/>
                  <a:gd name="connsiteX8" fmla="*/ 155161 w 355948"/>
                  <a:gd name="connsiteY8" fmla="*/ 40931 h 651903"/>
                  <a:gd name="connsiteX9" fmla="*/ 174211 w 355948"/>
                  <a:gd name="connsiteY9" fmla="*/ 450 h 651903"/>
                  <a:gd name="connsiteX10" fmla="*/ 214692 w 355948"/>
                  <a:gd name="connsiteY10" fmla="*/ 21881 h 651903"/>
                  <a:gd name="connsiteX11" fmla="*/ 231361 w 355948"/>
                  <a:gd name="connsiteY11" fmla="*/ 62363 h 651903"/>
                  <a:gd name="connsiteX12" fmla="*/ 209930 w 355948"/>
                  <a:gd name="connsiteY12" fmla="*/ 105225 h 651903"/>
                  <a:gd name="connsiteX13" fmla="*/ 193261 w 355948"/>
                  <a:gd name="connsiteY13" fmla="*/ 157613 h 651903"/>
                  <a:gd name="connsiteX14" fmla="*/ 181355 w 355948"/>
                  <a:gd name="connsiteY14" fmla="*/ 198094 h 651903"/>
                  <a:gd name="connsiteX15" fmla="*/ 167067 w 355948"/>
                  <a:gd name="connsiteY15" fmla="*/ 210000 h 651903"/>
                  <a:gd name="connsiteX16" fmla="*/ 174211 w 355948"/>
                  <a:gd name="connsiteY16" fmla="*/ 255244 h 651903"/>
                  <a:gd name="connsiteX17" fmla="*/ 152780 w 355948"/>
                  <a:gd name="connsiteY17" fmla="*/ 279056 h 651903"/>
                  <a:gd name="connsiteX18" fmla="*/ 140873 w 355948"/>
                  <a:gd name="connsiteY18" fmla="*/ 300488 h 651903"/>
                  <a:gd name="connsiteX19" fmla="*/ 164686 w 355948"/>
                  <a:gd name="connsiteY19" fmla="*/ 314775 h 651903"/>
                  <a:gd name="connsiteX20" fmla="*/ 176592 w 355948"/>
                  <a:gd name="connsiteY20" fmla="*/ 269531 h 651903"/>
                  <a:gd name="connsiteX21" fmla="*/ 202786 w 355948"/>
                  <a:gd name="connsiteY21" fmla="*/ 224288 h 651903"/>
                  <a:gd name="connsiteX22" fmla="*/ 212311 w 355948"/>
                  <a:gd name="connsiteY22" fmla="*/ 176663 h 651903"/>
                  <a:gd name="connsiteX23" fmla="*/ 243267 w 355948"/>
                  <a:gd name="connsiteY23" fmla="*/ 112369 h 651903"/>
                  <a:gd name="connsiteX24" fmla="*/ 290892 w 355948"/>
                  <a:gd name="connsiteY24" fmla="*/ 69506 h 651903"/>
                  <a:gd name="connsiteX25" fmla="*/ 336136 w 355948"/>
                  <a:gd name="connsiteY25" fmla="*/ 55219 h 651903"/>
                  <a:gd name="connsiteX26" fmla="*/ 355186 w 355948"/>
                  <a:gd name="connsiteY26" fmla="*/ 107606 h 651903"/>
                  <a:gd name="connsiteX27" fmla="*/ 312323 w 355948"/>
                  <a:gd name="connsiteY27" fmla="*/ 148088 h 651903"/>
                  <a:gd name="connsiteX28" fmla="*/ 312323 w 355948"/>
                  <a:gd name="connsiteY28" fmla="*/ 181425 h 651903"/>
                  <a:gd name="connsiteX29" fmla="*/ 290892 w 355948"/>
                  <a:gd name="connsiteY29" fmla="*/ 200475 h 651903"/>
                  <a:gd name="connsiteX30" fmla="*/ 293273 w 355948"/>
                  <a:gd name="connsiteY30" fmla="*/ 243338 h 651903"/>
                  <a:gd name="connsiteX31" fmla="*/ 267080 w 355948"/>
                  <a:gd name="connsiteY31" fmla="*/ 302869 h 651903"/>
                  <a:gd name="connsiteX32" fmla="*/ 243267 w 355948"/>
                  <a:gd name="connsiteY32" fmla="*/ 352875 h 651903"/>
                  <a:gd name="connsiteX33" fmla="*/ 226598 w 355948"/>
                  <a:gd name="connsiteY33" fmla="*/ 388594 h 651903"/>
                  <a:gd name="connsiteX34" fmla="*/ 198023 w 355948"/>
                  <a:gd name="connsiteY34" fmla="*/ 419550 h 651903"/>
                  <a:gd name="connsiteX35" fmla="*/ 190880 w 355948"/>
                  <a:gd name="connsiteY35" fmla="*/ 448125 h 651903"/>
                  <a:gd name="connsiteX36" fmla="*/ 205167 w 355948"/>
                  <a:gd name="connsiteY36" fmla="*/ 483844 h 651903"/>
                  <a:gd name="connsiteX37" fmla="*/ 190880 w 355948"/>
                  <a:gd name="connsiteY37" fmla="*/ 502894 h 651903"/>
                  <a:gd name="connsiteX38" fmla="*/ 195642 w 355948"/>
                  <a:gd name="connsiteY38" fmla="*/ 576713 h 651903"/>
                  <a:gd name="connsiteX39" fmla="*/ 152780 w 355948"/>
                  <a:gd name="connsiteY39" fmla="*/ 645769 h 651903"/>
                  <a:gd name="connsiteX40" fmla="*/ 100392 w 355948"/>
                  <a:gd name="connsiteY40" fmla="*/ 643388 h 651903"/>
                  <a:gd name="connsiteX41" fmla="*/ 90867 w 355948"/>
                  <a:gd name="connsiteY41" fmla="*/ 600525 h 651903"/>
                  <a:gd name="connsiteX42" fmla="*/ 105155 w 355948"/>
                  <a:gd name="connsiteY42" fmla="*/ 560044 h 651903"/>
                  <a:gd name="connsiteX43" fmla="*/ 102773 w 355948"/>
                  <a:gd name="connsiteY43" fmla="*/ 512419 h 651903"/>
                  <a:gd name="connsiteX44" fmla="*/ 105155 w 355948"/>
                  <a:gd name="connsiteY44" fmla="*/ 467175 h 651903"/>
                  <a:gd name="connsiteX45" fmla="*/ 86105 w 355948"/>
                  <a:gd name="connsiteY45" fmla="*/ 476700 h 651903"/>
                  <a:gd name="connsiteX46" fmla="*/ 78961 w 355948"/>
                  <a:gd name="connsiteY46" fmla="*/ 510038 h 651903"/>
                  <a:gd name="connsiteX47" fmla="*/ 83723 w 355948"/>
                  <a:gd name="connsiteY47" fmla="*/ 555281 h 651903"/>
                  <a:gd name="connsiteX48" fmla="*/ 71817 w 355948"/>
                  <a:gd name="connsiteY48" fmla="*/ 607669 h 651903"/>
                  <a:gd name="connsiteX49" fmla="*/ 31336 w 355948"/>
                  <a:gd name="connsiteY49" fmla="*/ 629100 h 651903"/>
                  <a:gd name="connsiteX50" fmla="*/ 7523 w 355948"/>
                  <a:gd name="connsiteY50" fmla="*/ 586238 h 651903"/>
                  <a:gd name="connsiteX51" fmla="*/ 380 w 355948"/>
                  <a:gd name="connsiteY51" fmla="*/ 517181 h 651903"/>
                  <a:gd name="connsiteX52" fmla="*/ 17048 w 355948"/>
                  <a:gd name="connsiteY52" fmla="*/ 474319 h 651903"/>
                  <a:gd name="connsiteX53" fmla="*/ 19430 w 355948"/>
                  <a:gd name="connsiteY53" fmla="*/ 419550 h 651903"/>
                  <a:gd name="connsiteX54" fmla="*/ 76580 w 355948"/>
                  <a:gd name="connsiteY54" fmla="*/ 367163 h 651903"/>
                  <a:gd name="connsiteX0" fmla="*/ 81342 w 355948"/>
                  <a:gd name="connsiteY0" fmla="*/ 379069 h 651903"/>
                  <a:gd name="connsiteX1" fmla="*/ 55148 w 355948"/>
                  <a:gd name="connsiteY1" fmla="*/ 300488 h 651903"/>
                  <a:gd name="connsiteX2" fmla="*/ 81342 w 355948"/>
                  <a:gd name="connsiteY2" fmla="*/ 252863 h 651903"/>
                  <a:gd name="connsiteX3" fmla="*/ 95630 w 355948"/>
                  <a:gd name="connsiteY3" fmla="*/ 224288 h 651903"/>
                  <a:gd name="connsiteX4" fmla="*/ 95630 w 355948"/>
                  <a:gd name="connsiteY4" fmla="*/ 181425 h 651903"/>
                  <a:gd name="connsiteX5" fmla="*/ 119442 w 355948"/>
                  <a:gd name="connsiteY5" fmla="*/ 143325 h 651903"/>
                  <a:gd name="connsiteX6" fmla="*/ 121823 w 355948"/>
                  <a:gd name="connsiteY6" fmla="*/ 100463 h 651903"/>
                  <a:gd name="connsiteX7" fmla="*/ 133730 w 355948"/>
                  <a:gd name="connsiteY7" fmla="*/ 69506 h 651903"/>
                  <a:gd name="connsiteX8" fmla="*/ 155161 w 355948"/>
                  <a:gd name="connsiteY8" fmla="*/ 40931 h 651903"/>
                  <a:gd name="connsiteX9" fmla="*/ 174211 w 355948"/>
                  <a:gd name="connsiteY9" fmla="*/ 450 h 651903"/>
                  <a:gd name="connsiteX10" fmla="*/ 214692 w 355948"/>
                  <a:gd name="connsiteY10" fmla="*/ 21881 h 651903"/>
                  <a:gd name="connsiteX11" fmla="*/ 231361 w 355948"/>
                  <a:gd name="connsiteY11" fmla="*/ 62363 h 651903"/>
                  <a:gd name="connsiteX12" fmla="*/ 209930 w 355948"/>
                  <a:gd name="connsiteY12" fmla="*/ 105225 h 651903"/>
                  <a:gd name="connsiteX13" fmla="*/ 193261 w 355948"/>
                  <a:gd name="connsiteY13" fmla="*/ 157613 h 651903"/>
                  <a:gd name="connsiteX14" fmla="*/ 181355 w 355948"/>
                  <a:gd name="connsiteY14" fmla="*/ 198094 h 651903"/>
                  <a:gd name="connsiteX15" fmla="*/ 167067 w 355948"/>
                  <a:gd name="connsiteY15" fmla="*/ 210000 h 651903"/>
                  <a:gd name="connsiteX16" fmla="*/ 174211 w 355948"/>
                  <a:gd name="connsiteY16" fmla="*/ 255244 h 651903"/>
                  <a:gd name="connsiteX17" fmla="*/ 152780 w 355948"/>
                  <a:gd name="connsiteY17" fmla="*/ 279056 h 651903"/>
                  <a:gd name="connsiteX18" fmla="*/ 140873 w 355948"/>
                  <a:gd name="connsiteY18" fmla="*/ 300488 h 651903"/>
                  <a:gd name="connsiteX19" fmla="*/ 164686 w 355948"/>
                  <a:gd name="connsiteY19" fmla="*/ 314775 h 651903"/>
                  <a:gd name="connsiteX20" fmla="*/ 176592 w 355948"/>
                  <a:gd name="connsiteY20" fmla="*/ 269531 h 651903"/>
                  <a:gd name="connsiteX21" fmla="*/ 202786 w 355948"/>
                  <a:gd name="connsiteY21" fmla="*/ 224288 h 651903"/>
                  <a:gd name="connsiteX22" fmla="*/ 212311 w 355948"/>
                  <a:gd name="connsiteY22" fmla="*/ 176663 h 651903"/>
                  <a:gd name="connsiteX23" fmla="*/ 243267 w 355948"/>
                  <a:gd name="connsiteY23" fmla="*/ 112369 h 651903"/>
                  <a:gd name="connsiteX24" fmla="*/ 290892 w 355948"/>
                  <a:gd name="connsiteY24" fmla="*/ 69506 h 651903"/>
                  <a:gd name="connsiteX25" fmla="*/ 336136 w 355948"/>
                  <a:gd name="connsiteY25" fmla="*/ 55219 h 651903"/>
                  <a:gd name="connsiteX26" fmla="*/ 355186 w 355948"/>
                  <a:gd name="connsiteY26" fmla="*/ 107606 h 651903"/>
                  <a:gd name="connsiteX27" fmla="*/ 312323 w 355948"/>
                  <a:gd name="connsiteY27" fmla="*/ 148088 h 651903"/>
                  <a:gd name="connsiteX28" fmla="*/ 312323 w 355948"/>
                  <a:gd name="connsiteY28" fmla="*/ 181425 h 651903"/>
                  <a:gd name="connsiteX29" fmla="*/ 290892 w 355948"/>
                  <a:gd name="connsiteY29" fmla="*/ 200475 h 651903"/>
                  <a:gd name="connsiteX30" fmla="*/ 293273 w 355948"/>
                  <a:gd name="connsiteY30" fmla="*/ 243338 h 651903"/>
                  <a:gd name="connsiteX31" fmla="*/ 267080 w 355948"/>
                  <a:gd name="connsiteY31" fmla="*/ 302869 h 651903"/>
                  <a:gd name="connsiteX32" fmla="*/ 243267 w 355948"/>
                  <a:gd name="connsiteY32" fmla="*/ 352875 h 651903"/>
                  <a:gd name="connsiteX33" fmla="*/ 226598 w 355948"/>
                  <a:gd name="connsiteY33" fmla="*/ 388594 h 651903"/>
                  <a:gd name="connsiteX34" fmla="*/ 198023 w 355948"/>
                  <a:gd name="connsiteY34" fmla="*/ 419550 h 651903"/>
                  <a:gd name="connsiteX35" fmla="*/ 190880 w 355948"/>
                  <a:gd name="connsiteY35" fmla="*/ 448125 h 651903"/>
                  <a:gd name="connsiteX36" fmla="*/ 205167 w 355948"/>
                  <a:gd name="connsiteY36" fmla="*/ 483844 h 651903"/>
                  <a:gd name="connsiteX37" fmla="*/ 190880 w 355948"/>
                  <a:gd name="connsiteY37" fmla="*/ 502894 h 651903"/>
                  <a:gd name="connsiteX38" fmla="*/ 195642 w 355948"/>
                  <a:gd name="connsiteY38" fmla="*/ 576713 h 651903"/>
                  <a:gd name="connsiteX39" fmla="*/ 152780 w 355948"/>
                  <a:gd name="connsiteY39" fmla="*/ 645769 h 651903"/>
                  <a:gd name="connsiteX40" fmla="*/ 100392 w 355948"/>
                  <a:gd name="connsiteY40" fmla="*/ 643388 h 651903"/>
                  <a:gd name="connsiteX41" fmla="*/ 90867 w 355948"/>
                  <a:gd name="connsiteY41" fmla="*/ 600525 h 651903"/>
                  <a:gd name="connsiteX42" fmla="*/ 105155 w 355948"/>
                  <a:gd name="connsiteY42" fmla="*/ 560044 h 651903"/>
                  <a:gd name="connsiteX43" fmla="*/ 102773 w 355948"/>
                  <a:gd name="connsiteY43" fmla="*/ 512419 h 651903"/>
                  <a:gd name="connsiteX44" fmla="*/ 105155 w 355948"/>
                  <a:gd name="connsiteY44" fmla="*/ 467175 h 651903"/>
                  <a:gd name="connsiteX45" fmla="*/ 86105 w 355948"/>
                  <a:gd name="connsiteY45" fmla="*/ 476700 h 651903"/>
                  <a:gd name="connsiteX46" fmla="*/ 78961 w 355948"/>
                  <a:gd name="connsiteY46" fmla="*/ 510038 h 651903"/>
                  <a:gd name="connsiteX47" fmla="*/ 83723 w 355948"/>
                  <a:gd name="connsiteY47" fmla="*/ 555281 h 651903"/>
                  <a:gd name="connsiteX48" fmla="*/ 71817 w 355948"/>
                  <a:gd name="connsiteY48" fmla="*/ 607669 h 651903"/>
                  <a:gd name="connsiteX49" fmla="*/ 31336 w 355948"/>
                  <a:gd name="connsiteY49" fmla="*/ 629100 h 651903"/>
                  <a:gd name="connsiteX50" fmla="*/ 7523 w 355948"/>
                  <a:gd name="connsiteY50" fmla="*/ 586238 h 651903"/>
                  <a:gd name="connsiteX51" fmla="*/ 380 w 355948"/>
                  <a:gd name="connsiteY51" fmla="*/ 517181 h 651903"/>
                  <a:gd name="connsiteX52" fmla="*/ 17048 w 355948"/>
                  <a:gd name="connsiteY52" fmla="*/ 474319 h 651903"/>
                  <a:gd name="connsiteX53" fmla="*/ 19430 w 355948"/>
                  <a:gd name="connsiteY53" fmla="*/ 419550 h 651903"/>
                  <a:gd name="connsiteX54" fmla="*/ 81342 w 355948"/>
                  <a:gd name="connsiteY54" fmla="*/ 379069 h 65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55948" h="651903">
                    <a:moveTo>
                      <a:pt x="81342" y="379069"/>
                    </a:moveTo>
                    <a:cubicBezTo>
                      <a:pt x="87295" y="359225"/>
                      <a:pt x="55148" y="321522"/>
                      <a:pt x="55148" y="300488"/>
                    </a:cubicBezTo>
                    <a:cubicBezTo>
                      <a:pt x="55148" y="279454"/>
                      <a:pt x="74595" y="265563"/>
                      <a:pt x="81342" y="252863"/>
                    </a:cubicBezTo>
                    <a:cubicBezTo>
                      <a:pt x="88089" y="240163"/>
                      <a:pt x="93249" y="236194"/>
                      <a:pt x="95630" y="224288"/>
                    </a:cubicBezTo>
                    <a:cubicBezTo>
                      <a:pt x="98011" y="212382"/>
                      <a:pt x="91661" y="194919"/>
                      <a:pt x="95630" y="181425"/>
                    </a:cubicBezTo>
                    <a:cubicBezTo>
                      <a:pt x="99599" y="167931"/>
                      <a:pt x="115077" y="156819"/>
                      <a:pt x="119442" y="143325"/>
                    </a:cubicBezTo>
                    <a:cubicBezTo>
                      <a:pt x="123808" y="129831"/>
                      <a:pt x="119442" y="112766"/>
                      <a:pt x="121823" y="100463"/>
                    </a:cubicBezTo>
                    <a:cubicBezTo>
                      <a:pt x="124204" y="88160"/>
                      <a:pt x="128174" y="79428"/>
                      <a:pt x="133730" y="69506"/>
                    </a:cubicBezTo>
                    <a:cubicBezTo>
                      <a:pt x="139286" y="59584"/>
                      <a:pt x="148414" y="52440"/>
                      <a:pt x="155161" y="40931"/>
                    </a:cubicBezTo>
                    <a:cubicBezTo>
                      <a:pt x="161908" y="29422"/>
                      <a:pt x="164289" y="3625"/>
                      <a:pt x="174211" y="450"/>
                    </a:cubicBezTo>
                    <a:cubicBezTo>
                      <a:pt x="184133" y="-2725"/>
                      <a:pt x="205167" y="11562"/>
                      <a:pt x="214692" y="21881"/>
                    </a:cubicBezTo>
                    <a:cubicBezTo>
                      <a:pt x="224217" y="32200"/>
                      <a:pt x="232155" y="48472"/>
                      <a:pt x="231361" y="62363"/>
                    </a:cubicBezTo>
                    <a:cubicBezTo>
                      <a:pt x="230567" y="76254"/>
                      <a:pt x="216280" y="89350"/>
                      <a:pt x="209930" y="105225"/>
                    </a:cubicBezTo>
                    <a:cubicBezTo>
                      <a:pt x="203580" y="121100"/>
                      <a:pt x="198023" y="142135"/>
                      <a:pt x="193261" y="157613"/>
                    </a:cubicBezTo>
                    <a:cubicBezTo>
                      <a:pt x="188499" y="173091"/>
                      <a:pt x="185721" y="189363"/>
                      <a:pt x="181355" y="198094"/>
                    </a:cubicBezTo>
                    <a:cubicBezTo>
                      <a:pt x="176989" y="206825"/>
                      <a:pt x="168258" y="200475"/>
                      <a:pt x="167067" y="210000"/>
                    </a:cubicBezTo>
                    <a:cubicBezTo>
                      <a:pt x="165876" y="219525"/>
                      <a:pt x="176592" y="243735"/>
                      <a:pt x="174211" y="255244"/>
                    </a:cubicBezTo>
                    <a:cubicBezTo>
                      <a:pt x="171830" y="266753"/>
                      <a:pt x="158336" y="271515"/>
                      <a:pt x="152780" y="279056"/>
                    </a:cubicBezTo>
                    <a:cubicBezTo>
                      <a:pt x="147224" y="286597"/>
                      <a:pt x="138889" y="294535"/>
                      <a:pt x="140873" y="300488"/>
                    </a:cubicBezTo>
                    <a:cubicBezTo>
                      <a:pt x="142857" y="306441"/>
                      <a:pt x="158733" y="319934"/>
                      <a:pt x="164686" y="314775"/>
                    </a:cubicBezTo>
                    <a:cubicBezTo>
                      <a:pt x="170639" y="309616"/>
                      <a:pt x="170242" y="284612"/>
                      <a:pt x="176592" y="269531"/>
                    </a:cubicBezTo>
                    <a:cubicBezTo>
                      <a:pt x="182942" y="254450"/>
                      <a:pt x="196833" y="239766"/>
                      <a:pt x="202786" y="224288"/>
                    </a:cubicBezTo>
                    <a:cubicBezTo>
                      <a:pt x="208739" y="208810"/>
                      <a:pt x="205564" y="195316"/>
                      <a:pt x="212311" y="176663"/>
                    </a:cubicBezTo>
                    <a:cubicBezTo>
                      <a:pt x="219058" y="158010"/>
                      <a:pt x="230170" y="130228"/>
                      <a:pt x="243267" y="112369"/>
                    </a:cubicBezTo>
                    <a:cubicBezTo>
                      <a:pt x="256364" y="94510"/>
                      <a:pt x="275414" y="79031"/>
                      <a:pt x="290892" y="69506"/>
                    </a:cubicBezTo>
                    <a:cubicBezTo>
                      <a:pt x="306370" y="59981"/>
                      <a:pt x="325420" y="48869"/>
                      <a:pt x="336136" y="55219"/>
                    </a:cubicBezTo>
                    <a:cubicBezTo>
                      <a:pt x="346852" y="61569"/>
                      <a:pt x="359155" y="92128"/>
                      <a:pt x="355186" y="107606"/>
                    </a:cubicBezTo>
                    <a:cubicBezTo>
                      <a:pt x="351217" y="123084"/>
                      <a:pt x="319467" y="135785"/>
                      <a:pt x="312323" y="148088"/>
                    </a:cubicBezTo>
                    <a:cubicBezTo>
                      <a:pt x="305179" y="160391"/>
                      <a:pt x="315895" y="172694"/>
                      <a:pt x="312323" y="181425"/>
                    </a:cubicBezTo>
                    <a:cubicBezTo>
                      <a:pt x="308751" y="190156"/>
                      <a:pt x="294067" y="190156"/>
                      <a:pt x="290892" y="200475"/>
                    </a:cubicBezTo>
                    <a:cubicBezTo>
                      <a:pt x="287717" y="210794"/>
                      <a:pt x="297242" y="226272"/>
                      <a:pt x="293273" y="243338"/>
                    </a:cubicBezTo>
                    <a:cubicBezTo>
                      <a:pt x="289304" y="260404"/>
                      <a:pt x="275414" y="284613"/>
                      <a:pt x="267080" y="302869"/>
                    </a:cubicBezTo>
                    <a:cubicBezTo>
                      <a:pt x="258746" y="321125"/>
                      <a:pt x="250014" y="338588"/>
                      <a:pt x="243267" y="352875"/>
                    </a:cubicBezTo>
                    <a:cubicBezTo>
                      <a:pt x="236520" y="367162"/>
                      <a:pt x="234139" y="377482"/>
                      <a:pt x="226598" y="388594"/>
                    </a:cubicBezTo>
                    <a:cubicBezTo>
                      <a:pt x="219057" y="399707"/>
                      <a:pt x="203976" y="409628"/>
                      <a:pt x="198023" y="419550"/>
                    </a:cubicBezTo>
                    <a:cubicBezTo>
                      <a:pt x="192070" y="429472"/>
                      <a:pt x="189689" y="437410"/>
                      <a:pt x="190880" y="448125"/>
                    </a:cubicBezTo>
                    <a:cubicBezTo>
                      <a:pt x="192071" y="458840"/>
                      <a:pt x="205167" y="474716"/>
                      <a:pt x="205167" y="483844"/>
                    </a:cubicBezTo>
                    <a:cubicBezTo>
                      <a:pt x="205167" y="492972"/>
                      <a:pt x="192468" y="487416"/>
                      <a:pt x="190880" y="502894"/>
                    </a:cubicBezTo>
                    <a:cubicBezTo>
                      <a:pt x="189293" y="518372"/>
                      <a:pt x="201992" y="552901"/>
                      <a:pt x="195642" y="576713"/>
                    </a:cubicBezTo>
                    <a:cubicBezTo>
                      <a:pt x="189292" y="600525"/>
                      <a:pt x="168655" y="634657"/>
                      <a:pt x="152780" y="645769"/>
                    </a:cubicBezTo>
                    <a:cubicBezTo>
                      <a:pt x="136905" y="656882"/>
                      <a:pt x="110711" y="650929"/>
                      <a:pt x="100392" y="643388"/>
                    </a:cubicBezTo>
                    <a:cubicBezTo>
                      <a:pt x="90073" y="635847"/>
                      <a:pt x="90073" y="614416"/>
                      <a:pt x="90867" y="600525"/>
                    </a:cubicBezTo>
                    <a:cubicBezTo>
                      <a:pt x="91661" y="586634"/>
                      <a:pt x="103171" y="574728"/>
                      <a:pt x="105155" y="560044"/>
                    </a:cubicBezTo>
                    <a:cubicBezTo>
                      <a:pt x="107139" y="545360"/>
                      <a:pt x="102773" y="527897"/>
                      <a:pt x="102773" y="512419"/>
                    </a:cubicBezTo>
                    <a:cubicBezTo>
                      <a:pt x="102773" y="496941"/>
                      <a:pt x="107933" y="473128"/>
                      <a:pt x="105155" y="467175"/>
                    </a:cubicBezTo>
                    <a:cubicBezTo>
                      <a:pt x="102377" y="461222"/>
                      <a:pt x="90471" y="469556"/>
                      <a:pt x="86105" y="476700"/>
                    </a:cubicBezTo>
                    <a:cubicBezTo>
                      <a:pt x="81739" y="483844"/>
                      <a:pt x="79358" y="496941"/>
                      <a:pt x="78961" y="510038"/>
                    </a:cubicBezTo>
                    <a:cubicBezTo>
                      <a:pt x="78564" y="523135"/>
                      <a:pt x="84914" y="539009"/>
                      <a:pt x="83723" y="555281"/>
                    </a:cubicBezTo>
                    <a:cubicBezTo>
                      <a:pt x="82532" y="571553"/>
                      <a:pt x="80548" y="595366"/>
                      <a:pt x="71817" y="607669"/>
                    </a:cubicBezTo>
                    <a:cubicBezTo>
                      <a:pt x="63086" y="619972"/>
                      <a:pt x="42052" y="632672"/>
                      <a:pt x="31336" y="629100"/>
                    </a:cubicBezTo>
                    <a:cubicBezTo>
                      <a:pt x="20620" y="625528"/>
                      <a:pt x="12682" y="604891"/>
                      <a:pt x="7523" y="586238"/>
                    </a:cubicBezTo>
                    <a:cubicBezTo>
                      <a:pt x="2364" y="567585"/>
                      <a:pt x="-1208" y="535834"/>
                      <a:pt x="380" y="517181"/>
                    </a:cubicBezTo>
                    <a:cubicBezTo>
                      <a:pt x="1967" y="498528"/>
                      <a:pt x="13873" y="490591"/>
                      <a:pt x="17048" y="474319"/>
                    </a:cubicBezTo>
                    <a:cubicBezTo>
                      <a:pt x="20223" y="458047"/>
                      <a:pt x="8714" y="435425"/>
                      <a:pt x="19430" y="419550"/>
                    </a:cubicBezTo>
                    <a:cubicBezTo>
                      <a:pt x="30146" y="403675"/>
                      <a:pt x="75389" y="398913"/>
                      <a:pt x="81342" y="379069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90" name="任意多边形 1589"/>
              <p:cNvSpPr>
                <a:spLocks noChangeAspect="1"/>
              </p:cNvSpPr>
              <p:nvPr/>
            </p:nvSpPr>
            <p:spPr>
              <a:xfrm>
                <a:off x="5548101" y="1945893"/>
                <a:ext cx="144000" cy="188605"/>
              </a:xfrm>
              <a:custGeom>
                <a:avLst/>
                <a:gdLst>
                  <a:gd name="connsiteX0" fmla="*/ 108844 w 287743"/>
                  <a:gd name="connsiteY0" fmla="*/ 355356 h 376872"/>
                  <a:gd name="connsiteX1" fmla="*/ 77888 w 287743"/>
                  <a:gd name="connsiteY1" fmla="*/ 279156 h 376872"/>
                  <a:gd name="connsiteX2" fmla="*/ 80269 w 287743"/>
                  <a:gd name="connsiteY2" fmla="*/ 231531 h 376872"/>
                  <a:gd name="connsiteX3" fmla="*/ 108844 w 287743"/>
                  <a:gd name="connsiteY3" fmla="*/ 198193 h 376872"/>
                  <a:gd name="connsiteX4" fmla="*/ 99319 w 287743"/>
                  <a:gd name="connsiteY4" fmla="*/ 176762 h 376872"/>
                  <a:gd name="connsiteX5" fmla="*/ 56457 w 287743"/>
                  <a:gd name="connsiteY5" fmla="*/ 174381 h 376872"/>
                  <a:gd name="connsiteX6" fmla="*/ 4069 w 287743"/>
                  <a:gd name="connsiteY6" fmla="*/ 131518 h 376872"/>
                  <a:gd name="connsiteX7" fmla="*/ 6451 w 287743"/>
                  <a:gd name="connsiteY7" fmla="*/ 91037 h 376872"/>
                  <a:gd name="connsiteX8" fmla="*/ 30263 w 287743"/>
                  <a:gd name="connsiteY8" fmla="*/ 74368 h 376872"/>
                  <a:gd name="connsiteX9" fmla="*/ 63601 w 287743"/>
                  <a:gd name="connsiteY9" fmla="*/ 98181 h 376872"/>
                  <a:gd name="connsiteX10" fmla="*/ 85032 w 287743"/>
                  <a:gd name="connsiteY10" fmla="*/ 105325 h 376872"/>
                  <a:gd name="connsiteX11" fmla="*/ 89794 w 287743"/>
                  <a:gd name="connsiteY11" fmla="*/ 57700 h 376872"/>
                  <a:gd name="connsiteX12" fmla="*/ 89794 w 287743"/>
                  <a:gd name="connsiteY12" fmla="*/ 7693 h 376872"/>
                  <a:gd name="connsiteX13" fmla="*/ 123132 w 287743"/>
                  <a:gd name="connsiteY13" fmla="*/ 5312 h 376872"/>
                  <a:gd name="connsiteX14" fmla="*/ 156469 w 287743"/>
                  <a:gd name="connsiteY14" fmla="*/ 57700 h 376872"/>
                  <a:gd name="connsiteX15" fmla="*/ 170757 w 287743"/>
                  <a:gd name="connsiteY15" fmla="*/ 112468 h 376872"/>
                  <a:gd name="connsiteX16" fmla="*/ 165994 w 287743"/>
                  <a:gd name="connsiteY16" fmla="*/ 141043 h 376872"/>
                  <a:gd name="connsiteX17" fmla="*/ 201713 w 287743"/>
                  <a:gd name="connsiteY17" fmla="*/ 160093 h 376872"/>
                  <a:gd name="connsiteX18" fmla="*/ 258863 w 287743"/>
                  <a:gd name="connsiteY18" fmla="*/ 205337 h 376872"/>
                  <a:gd name="connsiteX19" fmla="*/ 287438 w 287743"/>
                  <a:gd name="connsiteY19" fmla="*/ 238675 h 376872"/>
                  <a:gd name="connsiteX20" fmla="*/ 270769 w 287743"/>
                  <a:gd name="connsiteY20" fmla="*/ 291062 h 376872"/>
                  <a:gd name="connsiteX21" fmla="*/ 223144 w 287743"/>
                  <a:gd name="connsiteY21" fmla="*/ 293443 h 376872"/>
                  <a:gd name="connsiteX22" fmla="*/ 192188 w 287743"/>
                  <a:gd name="connsiteY22" fmla="*/ 272012 h 376872"/>
                  <a:gd name="connsiteX23" fmla="*/ 161232 w 287743"/>
                  <a:gd name="connsiteY23" fmla="*/ 243437 h 376872"/>
                  <a:gd name="connsiteX24" fmla="*/ 161232 w 287743"/>
                  <a:gd name="connsiteY24" fmla="*/ 272012 h 376872"/>
                  <a:gd name="connsiteX25" fmla="*/ 170757 w 287743"/>
                  <a:gd name="connsiteY25" fmla="*/ 329162 h 376872"/>
                  <a:gd name="connsiteX26" fmla="*/ 161232 w 287743"/>
                  <a:gd name="connsiteY26" fmla="*/ 374406 h 376872"/>
                  <a:gd name="connsiteX27" fmla="*/ 108844 w 287743"/>
                  <a:gd name="connsiteY27" fmla="*/ 355356 h 376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87743" h="376872">
                    <a:moveTo>
                      <a:pt x="108844" y="355356"/>
                    </a:moveTo>
                    <a:cubicBezTo>
                      <a:pt x="94953" y="339481"/>
                      <a:pt x="82650" y="299793"/>
                      <a:pt x="77888" y="279156"/>
                    </a:cubicBezTo>
                    <a:cubicBezTo>
                      <a:pt x="73126" y="258519"/>
                      <a:pt x="75110" y="245025"/>
                      <a:pt x="80269" y="231531"/>
                    </a:cubicBezTo>
                    <a:cubicBezTo>
                      <a:pt x="85428" y="218037"/>
                      <a:pt x="105669" y="207321"/>
                      <a:pt x="108844" y="198193"/>
                    </a:cubicBezTo>
                    <a:cubicBezTo>
                      <a:pt x="112019" y="189065"/>
                      <a:pt x="108050" y="180731"/>
                      <a:pt x="99319" y="176762"/>
                    </a:cubicBezTo>
                    <a:cubicBezTo>
                      <a:pt x="90588" y="172793"/>
                      <a:pt x="72332" y="181922"/>
                      <a:pt x="56457" y="174381"/>
                    </a:cubicBezTo>
                    <a:cubicBezTo>
                      <a:pt x="40582" y="166840"/>
                      <a:pt x="12403" y="145409"/>
                      <a:pt x="4069" y="131518"/>
                    </a:cubicBezTo>
                    <a:cubicBezTo>
                      <a:pt x="-4265" y="117627"/>
                      <a:pt x="2085" y="100562"/>
                      <a:pt x="6451" y="91037"/>
                    </a:cubicBezTo>
                    <a:cubicBezTo>
                      <a:pt x="10817" y="81512"/>
                      <a:pt x="20738" y="73177"/>
                      <a:pt x="30263" y="74368"/>
                    </a:cubicBezTo>
                    <a:cubicBezTo>
                      <a:pt x="39788" y="75559"/>
                      <a:pt x="54473" y="93021"/>
                      <a:pt x="63601" y="98181"/>
                    </a:cubicBezTo>
                    <a:cubicBezTo>
                      <a:pt x="72729" y="103340"/>
                      <a:pt x="80667" y="112072"/>
                      <a:pt x="85032" y="105325"/>
                    </a:cubicBezTo>
                    <a:cubicBezTo>
                      <a:pt x="89397" y="98578"/>
                      <a:pt x="89000" y="73972"/>
                      <a:pt x="89794" y="57700"/>
                    </a:cubicBezTo>
                    <a:cubicBezTo>
                      <a:pt x="90588" y="41428"/>
                      <a:pt x="84238" y="16424"/>
                      <a:pt x="89794" y="7693"/>
                    </a:cubicBezTo>
                    <a:cubicBezTo>
                      <a:pt x="95350" y="-1038"/>
                      <a:pt x="112020" y="-3022"/>
                      <a:pt x="123132" y="5312"/>
                    </a:cubicBezTo>
                    <a:cubicBezTo>
                      <a:pt x="134244" y="13646"/>
                      <a:pt x="148532" y="39841"/>
                      <a:pt x="156469" y="57700"/>
                    </a:cubicBezTo>
                    <a:cubicBezTo>
                      <a:pt x="164406" y="75559"/>
                      <a:pt x="169169" y="98577"/>
                      <a:pt x="170757" y="112468"/>
                    </a:cubicBezTo>
                    <a:cubicBezTo>
                      <a:pt x="172345" y="126359"/>
                      <a:pt x="160835" y="133105"/>
                      <a:pt x="165994" y="141043"/>
                    </a:cubicBezTo>
                    <a:cubicBezTo>
                      <a:pt x="171153" y="148980"/>
                      <a:pt x="186235" y="149377"/>
                      <a:pt x="201713" y="160093"/>
                    </a:cubicBezTo>
                    <a:cubicBezTo>
                      <a:pt x="217191" y="170809"/>
                      <a:pt x="244576" y="192240"/>
                      <a:pt x="258863" y="205337"/>
                    </a:cubicBezTo>
                    <a:cubicBezTo>
                      <a:pt x="273151" y="218434"/>
                      <a:pt x="285454" y="224388"/>
                      <a:pt x="287438" y="238675"/>
                    </a:cubicBezTo>
                    <a:cubicBezTo>
                      <a:pt x="289422" y="252962"/>
                      <a:pt x="281485" y="281934"/>
                      <a:pt x="270769" y="291062"/>
                    </a:cubicBezTo>
                    <a:cubicBezTo>
                      <a:pt x="260053" y="300190"/>
                      <a:pt x="236241" y="296618"/>
                      <a:pt x="223144" y="293443"/>
                    </a:cubicBezTo>
                    <a:cubicBezTo>
                      <a:pt x="210047" y="290268"/>
                      <a:pt x="202507" y="280346"/>
                      <a:pt x="192188" y="272012"/>
                    </a:cubicBezTo>
                    <a:cubicBezTo>
                      <a:pt x="181869" y="263678"/>
                      <a:pt x="166391" y="243437"/>
                      <a:pt x="161232" y="243437"/>
                    </a:cubicBezTo>
                    <a:cubicBezTo>
                      <a:pt x="156073" y="243437"/>
                      <a:pt x="159645" y="257725"/>
                      <a:pt x="161232" y="272012"/>
                    </a:cubicBezTo>
                    <a:cubicBezTo>
                      <a:pt x="162819" y="286299"/>
                      <a:pt x="170757" y="312096"/>
                      <a:pt x="170757" y="329162"/>
                    </a:cubicBezTo>
                    <a:cubicBezTo>
                      <a:pt x="170757" y="346228"/>
                      <a:pt x="169963" y="366865"/>
                      <a:pt x="161232" y="374406"/>
                    </a:cubicBezTo>
                    <a:cubicBezTo>
                      <a:pt x="152501" y="381947"/>
                      <a:pt x="122735" y="371231"/>
                      <a:pt x="108844" y="355356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91" name="任意多边形 1590"/>
              <p:cNvSpPr>
                <a:spLocks noChangeAspect="1"/>
              </p:cNvSpPr>
              <p:nvPr/>
            </p:nvSpPr>
            <p:spPr>
              <a:xfrm>
                <a:off x="5091968" y="2253118"/>
                <a:ext cx="144000" cy="274558"/>
              </a:xfrm>
              <a:custGeom>
                <a:avLst/>
                <a:gdLst>
                  <a:gd name="connsiteX0" fmla="*/ 140374 w 259449"/>
                  <a:gd name="connsiteY0" fmla="*/ 487707 h 488278"/>
                  <a:gd name="connsiteX1" fmla="*/ 207049 w 259449"/>
                  <a:gd name="connsiteY1" fmla="*/ 430557 h 488278"/>
                  <a:gd name="connsiteX2" fmla="*/ 238006 w 259449"/>
                  <a:gd name="connsiteY2" fmla="*/ 328163 h 488278"/>
                  <a:gd name="connsiteX3" fmla="*/ 240387 w 259449"/>
                  <a:gd name="connsiteY3" fmla="*/ 278157 h 488278"/>
                  <a:gd name="connsiteX4" fmla="*/ 259437 w 259449"/>
                  <a:gd name="connsiteY4" fmla="*/ 247200 h 488278"/>
                  <a:gd name="connsiteX5" fmla="*/ 242768 w 259449"/>
                  <a:gd name="connsiteY5" fmla="*/ 166238 h 488278"/>
                  <a:gd name="connsiteX6" fmla="*/ 211812 w 259449"/>
                  <a:gd name="connsiteY6" fmla="*/ 106707 h 488278"/>
                  <a:gd name="connsiteX7" fmla="*/ 192762 w 259449"/>
                  <a:gd name="connsiteY7" fmla="*/ 80513 h 488278"/>
                  <a:gd name="connsiteX8" fmla="*/ 178474 w 259449"/>
                  <a:gd name="connsiteY8" fmla="*/ 47175 h 488278"/>
                  <a:gd name="connsiteX9" fmla="*/ 171331 w 259449"/>
                  <a:gd name="connsiteY9" fmla="*/ 6694 h 488278"/>
                  <a:gd name="connsiteX10" fmla="*/ 140374 w 259449"/>
                  <a:gd name="connsiteY10" fmla="*/ 4313 h 488278"/>
                  <a:gd name="connsiteX11" fmla="*/ 157043 w 259449"/>
                  <a:gd name="connsiteY11" fmla="*/ 49557 h 488278"/>
                  <a:gd name="connsiteX12" fmla="*/ 140374 w 259449"/>
                  <a:gd name="connsiteY12" fmla="*/ 59082 h 488278"/>
                  <a:gd name="connsiteX13" fmla="*/ 104656 w 259449"/>
                  <a:gd name="connsiteY13" fmla="*/ 44794 h 488278"/>
                  <a:gd name="connsiteX14" fmla="*/ 78462 w 259449"/>
                  <a:gd name="connsiteY14" fmla="*/ 30507 h 488278"/>
                  <a:gd name="connsiteX15" fmla="*/ 76081 w 259449"/>
                  <a:gd name="connsiteY15" fmla="*/ 61463 h 488278"/>
                  <a:gd name="connsiteX16" fmla="*/ 109418 w 259449"/>
                  <a:gd name="connsiteY16" fmla="*/ 85275 h 488278"/>
                  <a:gd name="connsiteX17" fmla="*/ 111799 w 259449"/>
                  <a:gd name="connsiteY17" fmla="*/ 120994 h 488278"/>
                  <a:gd name="connsiteX18" fmla="*/ 87987 w 259449"/>
                  <a:gd name="connsiteY18" fmla="*/ 147188 h 488278"/>
                  <a:gd name="connsiteX19" fmla="*/ 71318 w 259449"/>
                  <a:gd name="connsiteY19" fmla="*/ 204338 h 488278"/>
                  <a:gd name="connsiteX20" fmla="*/ 61793 w 259449"/>
                  <a:gd name="connsiteY20" fmla="*/ 263869 h 488278"/>
                  <a:gd name="connsiteX21" fmla="*/ 35599 w 259449"/>
                  <a:gd name="connsiteY21" fmla="*/ 316257 h 488278"/>
                  <a:gd name="connsiteX22" fmla="*/ 4643 w 259449"/>
                  <a:gd name="connsiteY22" fmla="*/ 378169 h 488278"/>
                  <a:gd name="connsiteX23" fmla="*/ 4643 w 259449"/>
                  <a:gd name="connsiteY23" fmla="*/ 444844 h 488278"/>
                  <a:gd name="connsiteX24" fmla="*/ 47506 w 259449"/>
                  <a:gd name="connsiteY24" fmla="*/ 473419 h 488278"/>
                  <a:gd name="connsiteX25" fmla="*/ 92749 w 259449"/>
                  <a:gd name="connsiteY25" fmla="*/ 459132 h 488278"/>
                  <a:gd name="connsiteX26" fmla="*/ 121324 w 259449"/>
                  <a:gd name="connsiteY26" fmla="*/ 354357 h 488278"/>
                  <a:gd name="connsiteX27" fmla="*/ 147518 w 259449"/>
                  <a:gd name="connsiteY27" fmla="*/ 278157 h 488278"/>
                  <a:gd name="connsiteX28" fmla="*/ 154662 w 259449"/>
                  <a:gd name="connsiteY28" fmla="*/ 211482 h 488278"/>
                  <a:gd name="connsiteX29" fmla="*/ 159424 w 259449"/>
                  <a:gd name="connsiteY29" fmla="*/ 171000 h 488278"/>
                  <a:gd name="connsiteX30" fmla="*/ 173712 w 259449"/>
                  <a:gd name="connsiteY30" fmla="*/ 232913 h 488278"/>
                  <a:gd name="connsiteX31" fmla="*/ 152281 w 259449"/>
                  <a:gd name="connsiteY31" fmla="*/ 313875 h 488278"/>
                  <a:gd name="connsiteX32" fmla="*/ 121324 w 259449"/>
                  <a:gd name="connsiteY32" fmla="*/ 397219 h 488278"/>
                  <a:gd name="connsiteX33" fmla="*/ 140374 w 259449"/>
                  <a:gd name="connsiteY33" fmla="*/ 487707 h 488278"/>
                  <a:gd name="connsiteX0" fmla="*/ 140374 w 259449"/>
                  <a:gd name="connsiteY0" fmla="*/ 487707 h 492158"/>
                  <a:gd name="connsiteX1" fmla="*/ 207049 w 259449"/>
                  <a:gd name="connsiteY1" fmla="*/ 430557 h 492158"/>
                  <a:gd name="connsiteX2" fmla="*/ 238006 w 259449"/>
                  <a:gd name="connsiteY2" fmla="*/ 328163 h 492158"/>
                  <a:gd name="connsiteX3" fmla="*/ 240387 w 259449"/>
                  <a:gd name="connsiteY3" fmla="*/ 278157 h 492158"/>
                  <a:gd name="connsiteX4" fmla="*/ 259437 w 259449"/>
                  <a:gd name="connsiteY4" fmla="*/ 247200 h 492158"/>
                  <a:gd name="connsiteX5" fmla="*/ 242768 w 259449"/>
                  <a:gd name="connsiteY5" fmla="*/ 166238 h 492158"/>
                  <a:gd name="connsiteX6" fmla="*/ 211812 w 259449"/>
                  <a:gd name="connsiteY6" fmla="*/ 106707 h 492158"/>
                  <a:gd name="connsiteX7" fmla="*/ 192762 w 259449"/>
                  <a:gd name="connsiteY7" fmla="*/ 80513 h 492158"/>
                  <a:gd name="connsiteX8" fmla="*/ 178474 w 259449"/>
                  <a:gd name="connsiteY8" fmla="*/ 47175 h 492158"/>
                  <a:gd name="connsiteX9" fmla="*/ 171331 w 259449"/>
                  <a:gd name="connsiteY9" fmla="*/ 6694 h 492158"/>
                  <a:gd name="connsiteX10" fmla="*/ 140374 w 259449"/>
                  <a:gd name="connsiteY10" fmla="*/ 4313 h 492158"/>
                  <a:gd name="connsiteX11" fmla="*/ 157043 w 259449"/>
                  <a:gd name="connsiteY11" fmla="*/ 49557 h 492158"/>
                  <a:gd name="connsiteX12" fmla="*/ 140374 w 259449"/>
                  <a:gd name="connsiteY12" fmla="*/ 59082 h 492158"/>
                  <a:gd name="connsiteX13" fmla="*/ 104656 w 259449"/>
                  <a:gd name="connsiteY13" fmla="*/ 44794 h 492158"/>
                  <a:gd name="connsiteX14" fmla="*/ 78462 w 259449"/>
                  <a:gd name="connsiteY14" fmla="*/ 30507 h 492158"/>
                  <a:gd name="connsiteX15" fmla="*/ 76081 w 259449"/>
                  <a:gd name="connsiteY15" fmla="*/ 61463 h 492158"/>
                  <a:gd name="connsiteX16" fmla="*/ 109418 w 259449"/>
                  <a:gd name="connsiteY16" fmla="*/ 85275 h 492158"/>
                  <a:gd name="connsiteX17" fmla="*/ 111799 w 259449"/>
                  <a:gd name="connsiteY17" fmla="*/ 120994 h 492158"/>
                  <a:gd name="connsiteX18" fmla="*/ 87987 w 259449"/>
                  <a:gd name="connsiteY18" fmla="*/ 147188 h 492158"/>
                  <a:gd name="connsiteX19" fmla="*/ 71318 w 259449"/>
                  <a:gd name="connsiteY19" fmla="*/ 204338 h 492158"/>
                  <a:gd name="connsiteX20" fmla="*/ 61793 w 259449"/>
                  <a:gd name="connsiteY20" fmla="*/ 263869 h 492158"/>
                  <a:gd name="connsiteX21" fmla="*/ 35599 w 259449"/>
                  <a:gd name="connsiteY21" fmla="*/ 316257 h 492158"/>
                  <a:gd name="connsiteX22" fmla="*/ 4643 w 259449"/>
                  <a:gd name="connsiteY22" fmla="*/ 378169 h 492158"/>
                  <a:gd name="connsiteX23" fmla="*/ 4643 w 259449"/>
                  <a:gd name="connsiteY23" fmla="*/ 444844 h 492158"/>
                  <a:gd name="connsiteX24" fmla="*/ 47506 w 259449"/>
                  <a:gd name="connsiteY24" fmla="*/ 473419 h 492158"/>
                  <a:gd name="connsiteX25" fmla="*/ 92749 w 259449"/>
                  <a:gd name="connsiteY25" fmla="*/ 459132 h 492158"/>
                  <a:gd name="connsiteX26" fmla="*/ 121324 w 259449"/>
                  <a:gd name="connsiteY26" fmla="*/ 354357 h 492158"/>
                  <a:gd name="connsiteX27" fmla="*/ 147518 w 259449"/>
                  <a:gd name="connsiteY27" fmla="*/ 278157 h 492158"/>
                  <a:gd name="connsiteX28" fmla="*/ 154662 w 259449"/>
                  <a:gd name="connsiteY28" fmla="*/ 211482 h 492158"/>
                  <a:gd name="connsiteX29" fmla="*/ 159424 w 259449"/>
                  <a:gd name="connsiteY29" fmla="*/ 171000 h 492158"/>
                  <a:gd name="connsiteX30" fmla="*/ 173712 w 259449"/>
                  <a:gd name="connsiteY30" fmla="*/ 232913 h 492158"/>
                  <a:gd name="connsiteX31" fmla="*/ 152281 w 259449"/>
                  <a:gd name="connsiteY31" fmla="*/ 313875 h 492158"/>
                  <a:gd name="connsiteX32" fmla="*/ 121324 w 259449"/>
                  <a:gd name="connsiteY32" fmla="*/ 397219 h 492158"/>
                  <a:gd name="connsiteX33" fmla="*/ 111799 w 259449"/>
                  <a:gd name="connsiteY33" fmla="*/ 478182 h 492158"/>
                  <a:gd name="connsiteX34" fmla="*/ 140374 w 259449"/>
                  <a:gd name="connsiteY34" fmla="*/ 487707 h 492158"/>
                  <a:gd name="connsiteX0" fmla="*/ 140374 w 259449"/>
                  <a:gd name="connsiteY0" fmla="*/ 487707 h 492158"/>
                  <a:gd name="connsiteX1" fmla="*/ 207049 w 259449"/>
                  <a:gd name="connsiteY1" fmla="*/ 430557 h 492158"/>
                  <a:gd name="connsiteX2" fmla="*/ 238006 w 259449"/>
                  <a:gd name="connsiteY2" fmla="*/ 328163 h 492158"/>
                  <a:gd name="connsiteX3" fmla="*/ 240387 w 259449"/>
                  <a:gd name="connsiteY3" fmla="*/ 278157 h 492158"/>
                  <a:gd name="connsiteX4" fmla="*/ 259437 w 259449"/>
                  <a:gd name="connsiteY4" fmla="*/ 247200 h 492158"/>
                  <a:gd name="connsiteX5" fmla="*/ 242768 w 259449"/>
                  <a:gd name="connsiteY5" fmla="*/ 166238 h 492158"/>
                  <a:gd name="connsiteX6" fmla="*/ 211812 w 259449"/>
                  <a:gd name="connsiteY6" fmla="*/ 106707 h 492158"/>
                  <a:gd name="connsiteX7" fmla="*/ 192762 w 259449"/>
                  <a:gd name="connsiteY7" fmla="*/ 80513 h 492158"/>
                  <a:gd name="connsiteX8" fmla="*/ 178474 w 259449"/>
                  <a:gd name="connsiteY8" fmla="*/ 47175 h 492158"/>
                  <a:gd name="connsiteX9" fmla="*/ 171331 w 259449"/>
                  <a:gd name="connsiteY9" fmla="*/ 6694 h 492158"/>
                  <a:gd name="connsiteX10" fmla="*/ 140374 w 259449"/>
                  <a:gd name="connsiteY10" fmla="*/ 4313 h 492158"/>
                  <a:gd name="connsiteX11" fmla="*/ 157043 w 259449"/>
                  <a:gd name="connsiteY11" fmla="*/ 49557 h 492158"/>
                  <a:gd name="connsiteX12" fmla="*/ 140374 w 259449"/>
                  <a:gd name="connsiteY12" fmla="*/ 59082 h 492158"/>
                  <a:gd name="connsiteX13" fmla="*/ 104656 w 259449"/>
                  <a:gd name="connsiteY13" fmla="*/ 44794 h 492158"/>
                  <a:gd name="connsiteX14" fmla="*/ 78462 w 259449"/>
                  <a:gd name="connsiteY14" fmla="*/ 30507 h 492158"/>
                  <a:gd name="connsiteX15" fmla="*/ 76081 w 259449"/>
                  <a:gd name="connsiteY15" fmla="*/ 61463 h 492158"/>
                  <a:gd name="connsiteX16" fmla="*/ 109418 w 259449"/>
                  <a:gd name="connsiteY16" fmla="*/ 85275 h 492158"/>
                  <a:gd name="connsiteX17" fmla="*/ 111799 w 259449"/>
                  <a:gd name="connsiteY17" fmla="*/ 120994 h 492158"/>
                  <a:gd name="connsiteX18" fmla="*/ 87987 w 259449"/>
                  <a:gd name="connsiteY18" fmla="*/ 147188 h 492158"/>
                  <a:gd name="connsiteX19" fmla="*/ 71318 w 259449"/>
                  <a:gd name="connsiteY19" fmla="*/ 204338 h 492158"/>
                  <a:gd name="connsiteX20" fmla="*/ 61793 w 259449"/>
                  <a:gd name="connsiteY20" fmla="*/ 263869 h 492158"/>
                  <a:gd name="connsiteX21" fmla="*/ 35599 w 259449"/>
                  <a:gd name="connsiteY21" fmla="*/ 316257 h 492158"/>
                  <a:gd name="connsiteX22" fmla="*/ 4643 w 259449"/>
                  <a:gd name="connsiteY22" fmla="*/ 378169 h 492158"/>
                  <a:gd name="connsiteX23" fmla="*/ 4643 w 259449"/>
                  <a:gd name="connsiteY23" fmla="*/ 444844 h 492158"/>
                  <a:gd name="connsiteX24" fmla="*/ 47506 w 259449"/>
                  <a:gd name="connsiteY24" fmla="*/ 473419 h 492158"/>
                  <a:gd name="connsiteX25" fmla="*/ 87986 w 259449"/>
                  <a:gd name="connsiteY25" fmla="*/ 454370 h 492158"/>
                  <a:gd name="connsiteX26" fmla="*/ 121324 w 259449"/>
                  <a:gd name="connsiteY26" fmla="*/ 354357 h 492158"/>
                  <a:gd name="connsiteX27" fmla="*/ 147518 w 259449"/>
                  <a:gd name="connsiteY27" fmla="*/ 278157 h 492158"/>
                  <a:gd name="connsiteX28" fmla="*/ 154662 w 259449"/>
                  <a:gd name="connsiteY28" fmla="*/ 211482 h 492158"/>
                  <a:gd name="connsiteX29" fmla="*/ 159424 w 259449"/>
                  <a:gd name="connsiteY29" fmla="*/ 171000 h 492158"/>
                  <a:gd name="connsiteX30" fmla="*/ 173712 w 259449"/>
                  <a:gd name="connsiteY30" fmla="*/ 232913 h 492158"/>
                  <a:gd name="connsiteX31" fmla="*/ 152281 w 259449"/>
                  <a:gd name="connsiteY31" fmla="*/ 313875 h 492158"/>
                  <a:gd name="connsiteX32" fmla="*/ 121324 w 259449"/>
                  <a:gd name="connsiteY32" fmla="*/ 397219 h 492158"/>
                  <a:gd name="connsiteX33" fmla="*/ 111799 w 259449"/>
                  <a:gd name="connsiteY33" fmla="*/ 478182 h 492158"/>
                  <a:gd name="connsiteX34" fmla="*/ 140374 w 259449"/>
                  <a:gd name="connsiteY34" fmla="*/ 487707 h 492158"/>
                  <a:gd name="connsiteX0" fmla="*/ 140374 w 259449"/>
                  <a:gd name="connsiteY0" fmla="*/ 487707 h 492158"/>
                  <a:gd name="connsiteX1" fmla="*/ 207049 w 259449"/>
                  <a:gd name="connsiteY1" fmla="*/ 430557 h 492158"/>
                  <a:gd name="connsiteX2" fmla="*/ 238006 w 259449"/>
                  <a:gd name="connsiteY2" fmla="*/ 328163 h 492158"/>
                  <a:gd name="connsiteX3" fmla="*/ 240387 w 259449"/>
                  <a:gd name="connsiteY3" fmla="*/ 278157 h 492158"/>
                  <a:gd name="connsiteX4" fmla="*/ 259437 w 259449"/>
                  <a:gd name="connsiteY4" fmla="*/ 247200 h 492158"/>
                  <a:gd name="connsiteX5" fmla="*/ 242768 w 259449"/>
                  <a:gd name="connsiteY5" fmla="*/ 166238 h 492158"/>
                  <a:gd name="connsiteX6" fmla="*/ 211812 w 259449"/>
                  <a:gd name="connsiteY6" fmla="*/ 106707 h 492158"/>
                  <a:gd name="connsiteX7" fmla="*/ 192762 w 259449"/>
                  <a:gd name="connsiteY7" fmla="*/ 80513 h 492158"/>
                  <a:gd name="connsiteX8" fmla="*/ 178474 w 259449"/>
                  <a:gd name="connsiteY8" fmla="*/ 47175 h 492158"/>
                  <a:gd name="connsiteX9" fmla="*/ 171331 w 259449"/>
                  <a:gd name="connsiteY9" fmla="*/ 6694 h 492158"/>
                  <a:gd name="connsiteX10" fmla="*/ 140374 w 259449"/>
                  <a:gd name="connsiteY10" fmla="*/ 4313 h 492158"/>
                  <a:gd name="connsiteX11" fmla="*/ 157043 w 259449"/>
                  <a:gd name="connsiteY11" fmla="*/ 49557 h 492158"/>
                  <a:gd name="connsiteX12" fmla="*/ 140374 w 259449"/>
                  <a:gd name="connsiteY12" fmla="*/ 59082 h 492158"/>
                  <a:gd name="connsiteX13" fmla="*/ 104656 w 259449"/>
                  <a:gd name="connsiteY13" fmla="*/ 44794 h 492158"/>
                  <a:gd name="connsiteX14" fmla="*/ 78462 w 259449"/>
                  <a:gd name="connsiteY14" fmla="*/ 30507 h 492158"/>
                  <a:gd name="connsiteX15" fmla="*/ 76081 w 259449"/>
                  <a:gd name="connsiteY15" fmla="*/ 61463 h 492158"/>
                  <a:gd name="connsiteX16" fmla="*/ 109418 w 259449"/>
                  <a:gd name="connsiteY16" fmla="*/ 85275 h 492158"/>
                  <a:gd name="connsiteX17" fmla="*/ 111799 w 259449"/>
                  <a:gd name="connsiteY17" fmla="*/ 120994 h 492158"/>
                  <a:gd name="connsiteX18" fmla="*/ 87987 w 259449"/>
                  <a:gd name="connsiteY18" fmla="*/ 147188 h 492158"/>
                  <a:gd name="connsiteX19" fmla="*/ 71318 w 259449"/>
                  <a:gd name="connsiteY19" fmla="*/ 204338 h 492158"/>
                  <a:gd name="connsiteX20" fmla="*/ 61793 w 259449"/>
                  <a:gd name="connsiteY20" fmla="*/ 263869 h 492158"/>
                  <a:gd name="connsiteX21" fmla="*/ 35599 w 259449"/>
                  <a:gd name="connsiteY21" fmla="*/ 316257 h 492158"/>
                  <a:gd name="connsiteX22" fmla="*/ 4643 w 259449"/>
                  <a:gd name="connsiteY22" fmla="*/ 378169 h 492158"/>
                  <a:gd name="connsiteX23" fmla="*/ 4643 w 259449"/>
                  <a:gd name="connsiteY23" fmla="*/ 444844 h 492158"/>
                  <a:gd name="connsiteX24" fmla="*/ 47506 w 259449"/>
                  <a:gd name="connsiteY24" fmla="*/ 463894 h 492158"/>
                  <a:gd name="connsiteX25" fmla="*/ 87986 w 259449"/>
                  <a:gd name="connsiteY25" fmla="*/ 454370 h 492158"/>
                  <a:gd name="connsiteX26" fmla="*/ 121324 w 259449"/>
                  <a:gd name="connsiteY26" fmla="*/ 354357 h 492158"/>
                  <a:gd name="connsiteX27" fmla="*/ 147518 w 259449"/>
                  <a:gd name="connsiteY27" fmla="*/ 278157 h 492158"/>
                  <a:gd name="connsiteX28" fmla="*/ 154662 w 259449"/>
                  <a:gd name="connsiteY28" fmla="*/ 211482 h 492158"/>
                  <a:gd name="connsiteX29" fmla="*/ 159424 w 259449"/>
                  <a:gd name="connsiteY29" fmla="*/ 171000 h 492158"/>
                  <a:gd name="connsiteX30" fmla="*/ 173712 w 259449"/>
                  <a:gd name="connsiteY30" fmla="*/ 232913 h 492158"/>
                  <a:gd name="connsiteX31" fmla="*/ 152281 w 259449"/>
                  <a:gd name="connsiteY31" fmla="*/ 313875 h 492158"/>
                  <a:gd name="connsiteX32" fmla="*/ 121324 w 259449"/>
                  <a:gd name="connsiteY32" fmla="*/ 397219 h 492158"/>
                  <a:gd name="connsiteX33" fmla="*/ 111799 w 259449"/>
                  <a:gd name="connsiteY33" fmla="*/ 478182 h 492158"/>
                  <a:gd name="connsiteX34" fmla="*/ 140374 w 259449"/>
                  <a:gd name="connsiteY34" fmla="*/ 487707 h 492158"/>
                  <a:gd name="connsiteX0" fmla="*/ 139051 w 258126"/>
                  <a:gd name="connsiteY0" fmla="*/ 487707 h 492158"/>
                  <a:gd name="connsiteX1" fmla="*/ 205726 w 258126"/>
                  <a:gd name="connsiteY1" fmla="*/ 430557 h 492158"/>
                  <a:gd name="connsiteX2" fmla="*/ 236683 w 258126"/>
                  <a:gd name="connsiteY2" fmla="*/ 328163 h 492158"/>
                  <a:gd name="connsiteX3" fmla="*/ 239064 w 258126"/>
                  <a:gd name="connsiteY3" fmla="*/ 278157 h 492158"/>
                  <a:gd name="connsiteX4" fmla="*/ 258114 w 258126"/>
                  <a:gd name="connsiteY4" fmla="*/ 247200 h 492158"/>
                  <a:gd name="connsiteX5" fmla="*/ 241445 w 258126"/>
                  <a:gd name="connsiteY5" fmla="*/ 166238 h 492158"/>
                  <a:gd name="connsiteX6" fmla="*/ 210489 w 258126"/>
                  <a:gd name="connsiteY6" fmla="*/ 106707 h 492158"/>
                  <a:gd name="connsiteX7" fmla="*/ 191439 w 258126"/>
                  <a:gd name="connsiteY7" fmla="*/ 80513 h 492158"/>
                  <a:gd name="connsiteX8" fmla="*/ 177151 w 258126"/>
                  <a:gd name="connsiteY8" fmla="*/ 47175 h 492158"/>
                  <a:gd name="connsiteX9" fmla="*/ 170008 w 258126"/>
                  <a:gd name="connsiteY9" fmla="*/ 6694 h 492158"/>
                  <a:gd name="connsiteX10" fmla="*/ 139051 w 258126"/>
                  <a:gd name="connsiteY10" fmla="*/ 4313 h 492158"/>
                  <a:gd name="connsiteX11" fmla="*/ 155720 w 258126"/>
                  <a:gd name="connsiteY11" fmla="*/ 49557 h 492158"/>
                  <a:gd name="connsiteX12" fmla="*/ 139051 w 258126"/>
                  <a:gd name="connsiteY12" fmla="*/ 59082 h 492158"/>
                  <a:gd name="connsiteX13" fmla="*/ 103333 w 258126"/>
                  <a:gd name="connsiteY13" fmla="*/ 44794 h 492158"/>
                  <a:gd name="connsiteX14" fmla="*/ 77139 w 258126"/>
                  <a:gd name="connsiteY14" fmla="*/ 30507 h 492158"/>
                  <a:gd name="connsiteX15" fmla="*/ 74758 w 258126"/>
                  <a:gd name="connsiteY15" fmla="*/ 61463 h 492158"/>
                  <a:gd name="connsiteX16" fmla="*/ 108095 w 258126"/>
                  <a:gd name="connsiteY16" fmla="*/ 85275 h 492158"/>
                  <a:gd name="connsiteX17" fmla="*/ 110476 w 258126"/>
                  <a:gd name="connsiteY17" fmla="*/ 120994 h 492158"/>
                  <a:gd name="connsiteX18" fmla="*/ 86664 w 258126"/>
                  <a:gd name="connsiteY18" fmla="*/ 147188 h 492158"/>
                  <a:gd name="connsiteX19" fmla="*/ 69995 w 258126"/>
                  <a:gd name="connsiteY19" fmla="*/ 204338 h 492158"/>
                  <a:gd name="connsiteX20" fmla="*/ 60470 w 258126"/>
                  <a:gd name="connsiteY20" fmla="*/ 263869 h 492158"/>
                  <a:gd name="connsiteX21" fmla="*/ 34276 w 258126"/>
                  <a:gd name="connsiteY21" fmla="*/ 316257 h 492158"/>
                  <a:gd name="connsiteX22" fmla="*/ 3320 w 258126"/>
                  <a:gd name="connsiteY22" fmla="*/ 378169 h 492158"/>
                  <a:gd name="connsiteX23" fmla="*/ 5701 w 258126"/>
                  <a:gd name="connsiteY23" fmla="*/ 437700 h 492158"/>
                  <a:gd name="connsiteX24" fmla="*/ 46183 w 258126"/>
                  <a:gd name="connsiteY24" fmla="*/ 463894 h 492158"/>
                  <a:gd name="connsiteX25" fmla="*/ 86663 w 258126"/>
                  <a:gd name="connsiteY25" fmla="*/ 454370 h 492158"/>
                  <a:gd name="connsiteX26" fmla="*/ 120001 w 258126"/>
                  <a:gd name="connsiteY26" fmla="*/ 354357 h 492158"/>
                  <a:gd name="connsiteX27" fmla="*/ 146195 w 258126"/>
                  <a:gd name="connsiteY27" fmla="*/ 278157 h 492158"/>
                  <a:gd name="connsiteX28" fmla="*/ 153339 w 258126"/>
                  <a:gd name="connsiteY28" fmla="*/ 211482 h 492158"/>
                  <a:gd name="connsiteX29" fmla="*/ 158101 w 258126"/>
                  <a:gd name="connsiteY29" fmla="*/ 171000 h 492158"/>
                  <a:gd name="connsiteX30" fmla="*/ 172389 w 258126"/>
                  <a:gd name="connsiteY30" fmla="*/ 232913 h 492158"/>
                  <a:gd name="connsiteX31" fmla="*/ 150958 w 258126"/>
                  <a:gd name="connsiteY31" fmla="*/ 313875 h 492158"/>
                  <a:gd name="connsiteX32" fmla="*/ 120001 w 258126"/>
                  <a:gd name="connsiteY32" fmla="*/ 397219 h 492158"/>
                  <a:gd name="connsiteX33" fmla="*/ 110476 w 258126"/>
                  <a:gd name="connsiteY33" fmla="*/ 478182 h 492158"/>
                  <a:gd name="connsiteX34" fmla="*/ 139051 w 258126"/>
                  <a:gd name="connsiteY34" fmla="*/ 487707 h 492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8126" h="492158">
                    <a:moveTo>
                      <a:pt x="139051" y="487707"/>
                    </a:moveTo>
                    <a:cubicBezTo>
                      <a:pt x="154926" y="479770"/>
                      <a:pt x="189454" y="457148"/>
                      <a:pt x="205726" y="430557"/>
                    </a:cubicBezTo>
                    <a:cubicBezTo>
                      <a:pt x="221998" y="403966"/>
                      <a:pt x="231127" y="353563"/>
                      <a:pt x="236683" y="328163"/>
                    </a:cubicBezTo>
                    <a:cubicBezTo>
                      <a:pt x="242239" y="302763"/>
                      <a:pt x="235492" y="291651"/>
                      <a:pt x="239064" y="278157"/>
                    </a:cubicBezTo>
                    <a:cubicBezTo>
                      <a:pt x="242636" y="264663"/>
                      <a:pt x="257717" y="265853"/>
                      <a:pt x="258114" y="247200"/>
                    </a:cubicBezTo>
                    <a:cubicBezTo>
                      <a:pt x="258511" y="228547"/>
                      <a:pt x="249382" y="189653"/>
                      <a:pt x="241445" y="166238"/>
                    </a:cubicBezTo>
                    <a:cubicBezTo>
                      <a:pt x="233508" y="142823"/>
                      <a:pt x="218823" y="120994"/>
                      <a:pt x="210489" y="106707"/>
                    </a:cubicBezTo>
                    <a:cubicBezTo>
                      <a:pt x="202155" y="92420"/>
                      <a:pt x="196995" y="90435"/>
                      <a:pt x="191439" y="80513"/>
                    </a:cubicBezTo>
                    <a:cubicBezTo>
                      <a:pt x="185883" y="70591"/>
                      <a:pt x="180723" y="59478"/>
                      <a:pt x="177151" y="47175"/>
                    </a:cubicBezTo>
                    <a:cubicBezTo>
                      <a:pt x="173579" y="34872"/>
                      <a:pt x="176358" y="13838"/>
                      <a:pt x="170008" y="6694"/>
                    </a:cubicBezTo>
                    <a:cubicBezTo>
                      <a:pt x="163658" y="-450"/>
                      <a:pt x="141432" y="-2831"/>
                      <a:pt x="139051" y="4313"/>
                    </a:cubicBezTo>
                    <a:cubicBezTo>
                      <a:pt x="136670" y="11457"/>
                      <a:pt x="155720" y="40429"/>
                      <a:pt x="155720" y="49557"/>
                    </a:cubicBezTo>
                    <a:cubicBezTo>
                      <a:pt x="155720" y="58685"/>
                      <a:pt x="147782" y="59876"/>
                      <a:pt x="139051" y="59082"/>
                    </a:cubicBezTo>
                    <a:cubicBezTo>
                      <a:pt x="130320" y="58288"/>
                      <a:pt x="113652" y="49556"/>
                      <a:pt x="103333" y="44794"/>
                    </a:cubicBezTo>
                    <a:cubicBezTo>
                      <a:pt x="93014" y="40032"/>
                      <a:pt x="81901" y="27729"/>
                      <a:pt x="77139" y="30507"/>
                    </a:cubicBezTo>
                    <a:cubicBezTo>
                      <a:pt x="72376" y="33285"/>
                      <a:pt x="69599" y="52335"/>
                      <a:pt x="74758" y="61463"/>
                    </a:cubicBezTo>
                    <a:cubicBezTo>
                      <a:pt x="79917" y="70591"/>
                      <a:pt x="102142" y="75353"/>
                      <a:pt x="108095" y="85275"/>
                    </a:cubicBezTo>
                    <a:cubicBezTo>
                      <a:pt x="114048" y="95197"/>
                      <a:pt x="114048" y="110675"/>
                      <a:pt x="110476" y="120994"/>
                    </a:cubicBezTo>
                    <a:cubicBezTo>
                      <a:pt x="106904" y="131313"/>
                      <a:pt x="93411" y="133297"/>
                      <a:pt x="86664" y="147188"/>
                    </a:cubicBezTo>
                    <a:cubicBezTo>
                      <a:pt x="79917" y="161079"/>
                      <a:pt x="74361" y="184891"/>
                      <a:pt x="69995" y="204338"/>
                    </a:cubicBezTo>
                    <a:cubicBezTo>
                      <a:pt x="65629" y="223785"/>
                      <a:pt x="66423" y="245216"/>
                      <a:pt x="60470" y="263869"/>
                    </a:cubicBezTo>
                    <a:cubicBezTo>
                      <a:pt x="54517" y="282522"/>
                      <a:pt x="34276" y="316257"/>
                      <a:pt x="34276" y="316257"/>
                    </a:cubicBezTo>
                    <a:cubicBezTo>
                      <a:pt x="24751" y="335307"/>
                      <a:pt x="8083" y="357929"/>
                      <a:pt x="3320" y="378169"/>
                    </a:cubicBezTo>
                    <a:cubicBezTo>
                      <a:pt x="-1443" y="398410"/>
                      <a:pt x="-1443" y="423413"/>
                      <a:pt x="5701" y="437700"/>
                    </a:cubicBezTo>
                    <a:cubicBezTo>
                      <a:pt x="12845" y="451988"/>
                      <a:pt x="32689" y="461116"/>
                      <a:pt x="46183" y="463894"/>
                    </a:cubicBezTo>
                    <a:cubicBezTo>
                      <a:pt x="59677" y="466672"/>
                      <a:pt x="74360" y="472626"/>
                      <a:pt x="86663" y="454370"/>
                    </a:cubicBezTo>
                    <a:cubicBezTo>
                      <a:pt x="98966" y="436114"/>
                      <a:pt x="110079" y="383726"/>
                      <a:pt x="120001" y="354357"/>
                    </a:cubicBezTo>
                    <a:cubicBezTo>
                      <a:pt x="129923" y="324988"/>
                      <a:pt x="140639" y="301969"/>
                      <a:pt x="146195" y="278157"/>
                    </a:cubicBezTo>
                    <a:cubicBezTo>
                      <a:pt x="151751" y="254345"/>
                      <a:pt x="151355" y="229341"/>
                      <a:pt x="153339" y="211482"/>
                    </a:cubicBezTo>
                    <a:cubicBezTo>
                      <a:pt x="155323" y="193623"/>
                      <a:pt x="154926" y="167428"/>
                      <a:pt x="158101" y="171000"/>
                    </a:cubicBezTo>
                    <a:cubicBezTo>
                      <a:pt x="161276" y="174572"/>
                      <a:pt x="173579" y="209101"/>
                      <a:pt x="172389" y="232913"/>
                    </a:cubicBezTo>
                    <a:cubicBezTo>
                      <a:pt x="171199" y="256725"/>
                      <a:pt x="159689" y="286491"/>
                      <a:pt x="150958" y="313875"/>
                    </a:cubicBezTo>
                    <a:cubicBezTo>
                      <a:pt x="142227" y="341259"/>
                      <a:pt x="126748" y="369835"/>
                      <a:pt x="120001" y="397219"/>
                    </a:cubicBezTo>
                    <a:cubicBezTo>
                      <a:pt x="113254" y="424603"/>
                      <a:pt x="107301" y="463101"/>
                      <a:pt x="110476" y="478182"/>
                    </a:cubicBezTo>
                    <a:cubicBezTo>
                      <a:pt x="113651" y="493263"/>
                      <a:pt x="123176" y="495644"/>
                      <a:pt x="139051" y="487707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92" name="任意多边形 1591"/>
              <p:cNvSpPr>
                <a:spLocks noChangeAspect="1"/>
              </p:cNvSpPr>
              <p:nvPr/>
            </p:nvSpPr>
            <p:spPr>
              <a:xfrm>
                <a:off x="5212736" y="1749521"/>
                <a:ext cx="300636" cy="252000"/>
              </a:xfrm>
              <a:custGeom>
                <a:avLst/>
                <a:gdLst>
                  <a:gd name="connsiteX0" fmla="*/ 34534 w 487898"/>
                  <a:gd name="connsiteY0" fmla="*/ 238324 h 412105"/>
                  <a:gd name="connsiteX1" fmla="*/ 84540 w 487898"/>
                  <a:gd name="connsiteY1" fmla="*/ 204986 h 412105"/>
                  <a:gd name="connsiteX2" fmla="*/ 98827 w 487898"/>
                  <a:gd name="connsiteY2" fmla="*/ 166886 h 412105"/>
                  <a:gd name="connsiteX3" fmla="*/ 148834 w 487898"/>
                  <a:gd name="connsiteY3" fmla="*/ 169267 h 412105"/>
                  <a:gd name="connsiteX4" fmla="*/ 182171 w 487898"/>
                  <a:gd name="connsiteY4" fmla="*/ 140692 h 412105"/>
                  <a:gd name="connsiteX5" fmla="*/ 239321 w 487898"/>
                  <a:gd name="connsiteY5" fmla="*/ 109736 h 412105"/>
                  <a:gd name="connsiteX6" fmla="*/ 265515 w 487898"/>
                  <a:gd name="connsiteY6" fmla="*/ 119261 h 412105"/>
                  <a:gd name="connsiteX7" fmla="*/ 284565 w 487898"/>
                  <a:gd name="connsiteY7" fmla="*/ 133549 h 412105"/>
                  <a:gd name="connsiteX8" fmla="*/ 289327 w 487898"/>
                  <a:gd name="connsiteY8" fmla="*/ 95449 h 412105"/>
                  <a:gd name="connsiteX9" fmla="*/ 317902 w 487898"/>
                  <a:gd name="connsiteY9" fmla="*/ 50205 h 412105"/>
                  <a:gd name="connsiteX10" fmla="*/ 334571 w 487898"/>
                  <a:gd name="connsiteY10" fmla="*/ 24011 h 412105"/>
                  <a:gd name="connsiteX11" fmla="*/ 370290 w 487898"/>
                  <a:gd name="connsiteY11" fmla="*/ 199 h 412105"/>
                  <a:gd name="connsiteX12" fmla="*/ 403627 w 487898"/>
                  <a:gd name="connsiteY12" fmla="*/ 16867 h 412105"/>
                  <a:gd name="connsiteX13" fmla="*/ 398865 w 487898"/>
                  <a:gd name="connsiteY13" fmla="*/ 83542 h 412105"/>
                  <a:gd name="connsiteX14" fmla="*/ 363146 w 487898"/>
                  <a:gd name="connsiteY14" fmla="*/ 128786 h 412105"/>
                  <a:gd name="connsiteX15" fmla="*/ 344096 w 487898"/>
                  <a:gd name="connsiteY15" fmla="*/ 147836 h 412105"/>
                  <a:gd name="connsiteX16" fmla="*/ 389340 w 487898"/>
                  <a:gd name="connsiteY16" fmla="*/ 154980 h 412105"/>
                  <a:gd name="connsiteX17" fmla="*/ 434584 w 487898"/>
                  <a:gd name="connsiteY17" fmla="*/ 143074 h 412105"/>
                  <a:gd name="connsiteX18" fmla="*/ 472684 w 487898"/>
                  <a:gd name="connsiteY18" fmla="*/ 162124 h 412105"/>
                  <a:gd name="connsiteX19" fmla="*/ 486971 w 487898"/>
                  <a:gd name="connsiteY19" fmla="*/ 219274 h 412105"/>
                  <a:gd name="connsiteX20" fmla="*/ 448871 w 487898"/>
                  <a:gd name="connsiteY20" fmla="*/ 247849 h 412105"/>
                  <a:gd name="connsiteX21" fmla="*/ 382196 w 487898"/>
                  <a:gd name="connsiteY21" fmla="*/ 240705 h 412105"/>
                  <a:gd name="connsiteX22" fmla="*/ 353621 w 487898"/>
                  <a:gd name="connsiteY22" fmla="*/ 224036 h 412105"/>
                  <a:gd name="connsiteX23" fmla="*/ 317902 w 487898"/>
                  <a:gd name="connsiteY23" fmla="*/ 278805 h 412105"/>
                  <a:gd name="connsiteX24" fmla="*/ 277421 w 487898"/>
                  <a:gd name="connsiteY24" fmla="*/ 338336 h 412105"/>
                  <a:gd name="connsiteX25" fmla="*/ 213127 w 487898"/>
                  <a:gd name="connsiteY25" fmla="*/ 388342 h 412105"/>
                  <a:gd name="connsiteX26" fmla="*/ 144071 w 487898"/>
                  <a:gd name="connsiteY26" fmla="*/ 393105 h 412105"/>
                  <a:gd name="connsiteX27" fmla="*/ 105971 w 487898"/>
                  <a:gd name="connsiteY27" fmla="*/ 405011 h 412105"/>
                  <a:gd name="connsiteX28" fmla="*/ 65490 w 487898"/>
                  <a:gd name="connsiteY28" fmla="*/ 409774 h 412105"/>
                  <a:gd name="connsiteX29" fmla="*/ 46440 w 487898"/>
                  <a:gd name="connsiteY29" fmla="*/ 366911 h 412105"/>
                  <a:gd name="connsiteX30" fmla="*/ 86921 w 487898"/>
                  <a:gd name="connsiteY30" fmla="*/ 326430 h 412105"/>
                  <a:gd name="connsiteX31" fmla="*/ 141690 w 487898"/>
                  <a:gd name="connsiteY31" fmla="*/ 307380 h 412105"/>
                  <a:gd name="connsiteX32" fmla="*/ 191696 w 487898"/>
                  <a:gd name="connsiteY32" fmla="*/ 304999 h 412105"/>
                  <a:gd name="connsiteX33" fmla="*/ 205984 w 487898"/>
                  <a:gd name="connsiteY33" fmla="*/ 269280 h 412105"/>
                  <a:gd name="connsiteX34" fmla="*/ 246465 w 487898"/>
                  <a:gd name="connsiteY34" fmla="*/ 231180 h 412105"/>
                  <a:gd name="connsiteX35" fmla="*/ 241702 w 487898"/>
                  <a:gd name="connsiteY35" fmla="*/ 204986 h 412105"/>
                  <a:gd name="connsiteX36" fmla="*/ 210746 w 487898"/>
                  <a:gd name="connsiteY36" fmla="*/ 214511 h 412105"/>
                  <a:gd name="connsiteX37" fmla="*/ 179790 w 487898"/>
                  <a:gd name="connsiteY37" fmla="*/ 250230 h 412105"/>
                  <a:gd name="connsiteX38" fmla="*/ 120259 w 487898"/>
                  <a:gd name="connsiteY38" fmla="*/ 266899 h 412105"/>
                  <a:gd name="connsiteX39" fmla="*/ 79777 w 487898"/>
                  <a:gd name="connsiteY39" fmla="*/ 297855 h 412105"/>
                  <a:gd name="connsiteX40" fmla="*/ 46440 w 487898"/>
                  <a:gd name="connsiteY40" fmla="*/ 335955 h 412105"/>
                  <a:gd name="connsiteX41" fmla="*/ 1196 w 487898"/>
                  <a:gd name="connsiteY41" fmla="*/ 328811 h 412105"/>
                  <a:gd name="connsiteX42" fmla="*/ 34534 w 487898"/>
                  <a:gd name="connsiteY42" fmla="*/ 238324 h 412105"/>
                  <a:gd name="connsiteX0" fmla="*/ 38277 w 491641"/>
                  <a:gd name="connsiteY0" fmla="*/ 238324 h 412105"/>
                  <a:gd name="connsiteX1" fmla="*/ 88283 w 491641"/>
                  <a:gd name="connsiteY1" fmla="*/ 204986 h 412105"/>
                  <a:gd name="connsiteX2" fmla="*/ 102570 w 491641"/>
                  <a:gd name="connsiteY2" fmla="*/ 166886 h 412105"/>
                  <a:gd name="connsiteX3" fmla="*/ 152577 w 491641"/>
                  <a:gd name="connsiteY3" fmla="*/ 169267 h 412105"/>
                  <a:gd name="connsiteX4" fmla="*/ 185914 w 491641"/>
                  <a:gd name="connsiteY4" fmla="*/ 140692 h 412105"/>
                  <a:gd name="connsiteX5" fmla="*/ 243064 w 491641"/>
                  <a:gd name="connsiteY5" fmla="*/ 109736 h 412105"/>
                  <a:gd name="connsiteX6" fmla="*/ 269258 w 491641"/>
                  <a:gd name="connsiteY6" fmla="*/ 119261 h 412105"/>
                  <a:gd name="connsiteX7" fmla="*/ 288308 w 491641"/>
                  <a:gd name="connsiteY7" fmla="*/ 133549 h 412105"/>
                  <a:gd name="connsiteX8" fmla="*/ 293070 w 491641"/>
                  <a:gd name="connsiteY8" fmla="*/ 95449 h 412105"/>
                  <a:gd name="connsiteX9" fmla="*/ 321645 w 491641"/>
                  <a:gd name="connsiteY9" fmla="*/ 50205 h 412105"/>
                  <a:gd name="connsiteX10" fmla="*/ 338314 w 491641"/>
                  <a:gd name="connsiteY10" fmla="*/ 24011 h 412105"/>
                  <a:gd name="connsiteX11" fmla="*/ 374033 w 491641"/>
                  <a:gd name="connsiteY11" fmla="*/ 199 h 412105"/>
                  <a:gd name="connsiteX12" fmla="*/ 407370 w 491641"/>
                  <a:gd name="connsiteY12" fmla="*/ 16867 h 412105"/>
                  <a:gd name="connsiteX13" fmla="*/ 402608 w 491641"/>
                  <a:gd name="connsiteY13" fmla="*/ 83542 h 412105"/>
                  <a:gd name="connsiteX14" fmla="*/ 366889 w 491641"/>
                  <a:gd name="connsiteY14" fmla="*/ 128786 h 412105"/>
                  <a:gd name="connsiteX15" fmla="*/ 347839 w 491641"/>
                  <a:gd name="connsiteY15" fmla="*/ 147836 h 412105"/>
                  <a:gd name="connsiteX16" fmla="*/ 393083 w 491641"/>
                  <a:gd name="connsiteY16" fmla="*/ 154980 h 412105"/>
                  <a:gd name="connsiteX17" fmla="*/ 438327 w 491641"/>
                  <a:gd name="connsiteY17" fmla="*/ 143074 h 412105"/>
                  <a:gd name="connsiteX18" fmla="*/ 476427 w 491641"/>
                  <a:gd name="connsiteY18" fmla="*/ 162124 h 412105"/>
                  <a:gd name="connsiteX19" fmla="*/ 490714 w 491641"/>
                  <a:gd name="connsiteY19" fmla="*/ 219274 h 412105"/>
                  <a:gd name="connsiteX20" fmla="*/ 452614 w 491641"/>
                  <a:gd name="connsiteY20" fmla="*/ 247849 h 412105"/>
                  <a:gd name="connsiteX21" fmla="*/ 385939 w 491641"/>
                  <a:gd name="connsiteY21" fmla="*/ 240705 h 412105"/>
                  <a:gd name="connsiteX22" fmla="*/ 357364 w 491641"/>
                  <a:gd name="connsiteY22" fmla="*/ 224036 h 412105"/>
                  <a:gd name="connsiteX23" fmla="*/ 321645 w 491641"/>
                  <a:gd name="connsiteY23" fmla="*/ 278805 h 412105"/>
                  <a:gd name="connsiteX24" fmla="*/ 281164 w 491641"/>
                  <a:gd name="connsiteY24" fmla="*/ 338336 h 412105"/>
                  <a:gd name="connsiteX25" fmla="*/ 216870 w 491641"/>
                  <a:gd name="connsiteY25" fmla="*/ 388342 h 412105"/>
                  <a:gd name="connsiteX26" fmla="*/ 147814 w 491641"/>
                  <a:gd name="connsiteY26" fmla="*/ 393105 h 412105"/>
                  <a:gd name="connsiteX27" fmla="*/ 109714 w 491641"/>
                  <a:gd name="connsiteY27" fmla="*/ 405011 h 412105"/>
                  <a:gd name="connsiteX28" fmla="*/ 69233 w 491641"/>
                  <a:gd name="connsiteY28" fmla="*/ 409774 h 412105"/>
                  <a:gd name="connsiteX29" fmla="*/ 50183 w 491641"/>
                  <a:gd name="connsiteY29" fmla="*/ 366911 h 412105"/>
                  <a:gd name="connsiteX30" fmla="*/ 90664 w 491641"/>
                  <a:gd name="connsiteY30" fmla="*/ 326430 h 412105"/>
                  <a:gd name="connsiteX31" fmla="*/ 145433 w 491641"/>
                  <a:gd name="connsiteY31" fmla="*/ 307380 h 412105"/>
                  <a:gd name="connsiteX32" fmla="*/ 195439 w 491641"/>
                  <a:gd name="connsiteY32" fmla="*/ 304999 h 412105"/>
                  <a:gd name="connsiteX33" fmla="*/ 209727 w 491641"/>
                  <a:gd name="connsiteY33" fmla="*/ 269280 h 412105"/>
                  <a:gd name="connsiteX34" fmla="*/ 250208 w 491641"/>
                  <a:gd name="connsiteY34" fmla="*/ 231180 h 412105"/>
                  <a:gd name="connsiteX35" fmla="*/ 245445 w 491641"/>
                  <a:gd name="connsiteY35" fmla="*/ 204986 h 412105"/>
                  <a:gd name="connsiteX36" fmla="*/ 214489 w 491641"/>
                  <a:gd name="connsiteY36" fmla="*/ 214511 h 412105"/>
                  <a:gd name="connsiteX37" fmla="*/ 183533 w 491641"/>
                  <a:gd name="connsiteY37" fmla="*/ 250230 h 412105"/>
                  <a:gd name="connsiteX38" fmla="*/ 124002 w 491641"/>
                  <a:gd name="connsiteY38" fmla="*/ 266899 h 412105"/>
                  <a:gd name="connsiteX39" fmla="*/ 83520 w 491641"/>
                  <a:gd name="connsiteY39" fmla="*/ 297855 h 412105"/>
                  <a:gd name="connsiteX40" fmla="*/ 50183 w 491641"/>
                  <a:gd name="connsiteY40" fmla="*/ 335955 h 412105"/>
                  <a:gd name="connsiteX41" fmla="*/ 4939 w 491641"/>
                  <a:gd name="connsiteY41" fmla="*/ 328811 h 412105"/>
                  <a:gd name="connsiteX42" fmla="*/ 4939 w 491641"/>
                  <a:gd name="connsiteY42" fmla="*/ 274042 h 412105"/>
                  <a:gd name="connsiteX43" fmla="*/ 38277 w 491641"/>
                  <a:gd name="connsiteY43" fmla="*/ 238324 h 412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91641" h="412105">
                    <a:moveTo>
                      <a:pt x="38277" y="238324"/>
                    </a:moveTo>
                    <a:cubicBezTo>
                      <a:pt x="52168" y="226815"/>
                      <a:pt x="77568" y="216892"/>
                      <a:pt x="88283" y="204986"/>
                    </a:cubicBezTo>
                    <a:cubicBezTo>
                      <a:pt x="98998" y="193080"/>
                      <a:pt x="91854" y="172839"/>
                      <a:pt x="102570" y="166886"/>
                    </a:cubicBezTo>
                    <a:cubicBezTo>
                      <a:pt x="113286" y="160933"/>
                      <a:pt x="138686" y="173633"/>
                      <a:pt x="152577" y="169267"/>
                    </a:cubicBezTo>
                    <a:cubicBezTo>
                      <a:pt x="166468" y="164901"/>
                      <a:pt x="170833" y="150614"/>
                      <a:pt x="185914" y="140692"/>
                    </a:cubicBezTo>
                    <a:cubicBezTo>
                      <a:pt x="200995" y="130770"/>
                      <a:pt x="229173" y="113308"/>
                      <a:pt x="243064" y="109736"/>
                    </a:cubicBezTo>
                    <a:cubicBezTo>
                      <a:pt x="256955" y="106164"/>
                      <a:pt x="261717" y="115292"/>
                      <a:pt x="269258" y="119261"/>
                    </a:cubicBezTo>
                    <a:cubicBezTo>
                      <a:pt x="276799" y="123230"/>
                      <a:pt x="284339" y="137518"/>
                      <a:pt x="288308" y="133549"/>
                    </a:cubicBezTo>
                    <a:cubicBezTo>
                      <a:pt x="292277" y="129580"/>
                      <a:pt x="287514" y="109339"/>
                      <a:pt x="293070" y="95449"/>
                    </a:cubicBezTo>
                    <a:cubicBezTo>
                      <a:pt x="298626" y="81559"/>
                      <a:pt x="321645" y="50205"/>
                      <a:pt x="321645" y="50205"/>
                    </a:cubicBezTo>
                    <a:cubicBezTo>
                      <a:pt x="329186" y="38299"/>
                      <a:pt x="329583" y="32345"/>
                      <a:pt x="338314" y="24011"/>
                    </a:cubicBezTo>
                    <a:cubicBezTo>
                      <a:pt x="347045" y="15677"/>
                      <a:pt x="362524" y="1390"/>
                      <a:pt x="374033" y="199"/>
                    </a:cubicBezTo>
                    <a:cubicBezTo>
                      <a:pt x="385542" y="-992"/>
                      <a:pt x="402607" y="2976"/>
                      <a:pt x="407370" y="16867"/>
                    </a:cubicBezTo>
                    <a:cubicBezTo>
                      <a:pt x="412133" y="30758"/>
                      <a:pt x="409355" y="64889"/>
                      <a:pt x="402608" y="83542"/>
                    </a:cubicBezTo>
                    <a:cubicBezTo>
                      <a:pt x="395861" y="102195"/>
                      <a:pt x="376017" y="118070"/>
                      <a:pt x="366889" y="128786"/>
                    </a:cubicBezTo>
                    <a:cubicBezTo>
                      <a:pt x="357761" y="139502"/>
                      <a:pt x="343473" y="143470"/>
                      <a:pt x="347839" y="147836"/>
                    </a:cubicBezTo>
                    <a:cubicBezTo>
                      <a:pt x="352205" y="152202"/>
                      <a:pt x="378002" y="155774"/>
                      <a:pt x="393083" y="154980"/>
                    </a:cubicBezTo>
                    <a:cubicBezTo>
                      <a:pt x="408164" y="154186"/>
                      <a:pt x="424436" y="141883"/>
                      <a:pt x="438327" y="143074"/>
                    </a:cubicBezTo>
                    <a:cubicBezTo>
                      <a:pt x="452218" y="144265"/>
                      <a:pt x="467696" y="149424"/>
                      <a:pt x="476427" y="162124"/>
                    </a:cubicBezTo>
                    <a:cubicBezTo>
                      <a:pt x="485158" y="174824"/>
                      <a:pt x="494683" y="204987"/>
                      <a:pt x="490714" y="219274"/>
                    </a:cubicBezTo>
                    <a:cubicBezTo>
                      <a:pt x="486745" y="233561"/>
                      <a:pt x="470077" y="244277"/>
                      <a:pt x="452614" y="247849"/>
                    </a:cubicBezTo>
                    <a:cubicBezTo>
                      <a:pt x="435152" y="251421"/>
                      <a:pt x="401814" y="244674"/>
                      <a:pt x="385939" y="240705"/>
                    </a:cubicBezTo>
                    <a:cubicBezTo>
                      <a:pt x="370064" y="236736"/>
                      <a:pt x="368080" y="217686"/>
                      <a:pt x="357364" y="224036"/>
                    </a:cubicBezTo>
                    <a:cubicBezTo>
                      <a:pt x="346648" y="230386"/>
                      <a:pt x="334345" y="259755"/>
                      <a:pt x="321645" y="278805"/>
                    </a:cubicBezTo>
                    <a:cubicBezTo>
                      <a:pt x="308945" y="297855"/>
                      <a:pt x="298626" y="320080"/>
                      <a:pt x="281164" y="338336"/>
                    </a:cubicBezTo>
                    <a:cubicBezTo>
                      <a:pt x="263702" y="356592"/>
                      <a:pt x="239095" y="379214"/>
                      <a:pt x="216870" y="388342"/>
                    </a:cubicBezTo>
                    <a:cubicBezTo>
                      <a:pt x="194645" y="397470"/>
                      <a:pt x="165673" y="390327"/>
                      <a:pt x="147814" y="393105"/>
                    </a:cubicBezTo>
                    <a:cubicBezTo>
                      <a:pt x="129955" y="395883"/>
                      <a:pt x="122811" y="402233"/>
                      <a:pt x="109714" y="405011"/>
                    </a:cubicBezTo>
                    <a:cubicBezTo>
                      <a:pt x="96617" y="407789"/>
                      <a:pt x="79155" y="416124"/>
                      <a:pt x="69233" y="409774"/>
                    </a:cubicBezTo>
                    <a:cubicBezTo>
                      <a:pt x="59311" y="403424"/>
                      <a:pt x="46611" y="380802"/>
                      <a:pt x="50183" y="366911"/>
                    </a:cubicBezTo>
                    <a:cubicBezTo>
                      <a:pt x="53755" y="353020"/>
                      <a:pt x="74789" y="336352"/>
                      <a:pt x="90664" y="326430"/>
                    </a:cubicBezTo>
                    <a:cubicBezTo>
                      <a:pt x="106539" y="316508"/>
                      <a:pt x="127971" y="310952"/>
                      <a:pt x="145433" y="307380"/>
                    </a:cubicBezTo>
                    <a:cubicBezTo>
                      <a:pt x="162896" y="303808"/>
                      <a:pt x="184723" y="311349"/>
                      <a:pt x="195439" y="304999"/>
                    </a:cubicBezTo>
                    <a:cubicBezTo>
                      <a:pt x="206155" y="298649"/>
                      <a:pt x="200599" y="281583"/>
                      <a:pt x="209727" y="269280"/>
                    </a:cubicBezTo>
                    <a:cubicBezTo>
                      <a:pt x="218855" y="256977"/>
                      <a:pt x="244255" y="241896"/>
                      <a:pt x="250208" y="231180"/>
                    </a:cubicBezTo>
                    <a:cubicBezTo>
                      <a:pt x="256161" y="220464"/>
                      <a:pt x="251398" y="207764"/>
                      <a:pt x="245445" y="204986"/>
                    </a:cubicBezTo>
                    <a:cubicBezTo>
                      <a:pt x="239492" y="202208"/>
                      <a:pt x="224808" y="206970"/>
                      <a:pt x="214489" y="214511"/>
                    </a:cubicBezTo>
                    <a:cubicBezTo>
                      <a:pt x="204170" y="222052"/>
                      <a:pt x="198614" y="241499"/>
                      <a:pt x="183533" y="250230"/>
                    </a:cubicBezTo>
                    <a:cubicBezTo>
                      <a:pt x="168452" y="258961"/>
                      <a:pt x="140671" y="258962"/>
                      <a:pt x="124002" y="266899"/>
                    </a:cubicBezTo>
                    <a:cubicBezTo>
                      <a:pt x="107333" y="274836"/>
                      <a:pt x="95823" y="286346"/>
                      <a:pt x="83520" y="297855"/>
                    </a:cubicBezTo>
                    <a:cubicBezTo>
                      <a:pt x="71217" y="309364"/>
                      <a:pt x="63280" y="330796"/>
                      <a:pt x="50183" y="335955"/>
                    </a:cubicBezTo>
                    <a:cubicBezTo>
                      <a:pt x="37086" y="341114"/>
                      <a:pt x="12480" y="339130"/>
                      <a:pt x="4939" y="328811"/>
                    </a:cubicBezTo>
                    <a:cubicBezTo>
                      <a:pt x="-2602" y="318492"/>
                      <a:pt x="-617" y="289123"/>
                      <a:pt x="4939" y="274042"/>
                    </a:cubicBezTo>
                    <a:cubicBezTo>
                      <a:pt x="10495" y="258961"/>
                      <a:pt x="24386" y="249833"/>
                      <a:pt x="38277" y="238324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93" name="任意多边形 1592"/>
              <p:cNvSpPr>
                <a:spLocks noChangeAspect="1"/>
              </p:cNvSpPr>
              <p:nvPr/>
            </p:nvSpPr>
            <p:spPr>
              <a:xfrm>
                <a:off x="5454602" y="1423525"/>
                <a:ext cx="465996" cy="288000"/>
              </a:xfrm>
              <a:custGeom>
                <a:avLst/>
                <a:gdLst>
                  <a:gd name="connsiteX0" fmla="*/ 78159 w 741029"/>
                  <a:gd name="connsiteY0" fmla="*/ 269150 h 457980"/>
                  <a:gd name="connsiteX1" fmla="*/ 187697 w 741029"/>
                  <a:gd name="connsiteY1" fmla="*/ 233431 h 457980"/>
                  <a:gd name="connsiteX2" fmla="*/ 254372 w 741029"/>
                  <a:gd name="connsiteY2" fmla="*/ 190569 h 457980"/>
                  <a:gd name="connsiteX3" fmla="*/ 306759 w 741029"/>
                  <a:gd name="connsiteY3" fmla="*/ 176281 h 457980"/>
                  <a:gd name="connsiteX4" fmla="*/ 352003 w 741029"/>
                  <a:gd name="connsiteY4" fmla="*/ 190569 h 457980"/>
                  <a:gd name="connsiteX5" fmla="*/ 361528 w 741029"/>
                  <a:gd name="connsiteY5" fmla="*/ 145325 h 457980"/>
                  <a:gd name="connsiteX6" fmla="*/ 437728 w 741029"/>
                  <a:gd name="connsiteY6" fmla="*/ 95319 h 457980"/>
                  <a:gd name="connsiteX7" fmla="*/ 523453 w 741029"/>
                  <a:gd name="connsiteY7" fmla="*/ 85794 h 457980"/>
                  <a:gd name="connsiteX8" fmla="*/ 580603 w 741029"/>
                  <a:gd name="connsiteY8" fmla="*/ 61981 h 457980"/>
                  <a:gd name="connsiteX9" fmla="*/ 623465 w 741029"/>
                  <a:gd name="connsiteY9" fmla="*/ 11975 h 457980"/>
                  <a:gd name="connsiteX10" fmla="*/ 659184 w 741029"/>
                  <a:gd name="connsiteY10" fmla="*/ 2450 h 457980"/>
                  <a:gd name="connsiteX11" fmla="*/ 692522 w 741029"/>
                  <a:gd name="connsiteY11" fmla="*/ 47694 h 457980"/>
                  <a:gd name="connsiteX12" fmla="*/ 644897 w 741029"/>
                  <a:gd name="connsiteY12" fmla="*/ 102462 h 457980"/>
                  <a:gd name="connsiteX13" fmla="*/ 585365 w 741029"/>
                  <a:gd name="connsiteY13" fmla="*/ 147706 h 457980"/>
                  <a:gd name="connsiteX14" fmla="*/ 475828 w 741029"/>
                  <a:gd name="connsiteY14" fmla="*/ 166756 h 457980"/>
                  <a:gd name="connsiteX15" fmla="*/ 416297 w 741029"/>
                  <a:gd name="connsiteY15" fmla="*/ 183425 h 457980"/>
                  <a:gd name="connsiteX16" fmla="*/ 380578 w 741029"/>
                  <a:gd name="connsiteY16" fmla="*/ 226287 h 457980"/>
                  <a:gd name="connsiteX17" fmla="*/ 437728 w 741029"/>
                  <a:gd name="connsiteY17" fmla="*/ 221525 h 457980"/>
                  <a:gd name="connsiteX18" fmla="*/ 516309 w 741029"/>
                  <a:gd name="connsiteY18" fmla="*/ 190569 h 457980"/>
                  <a:gd name="connsiteX19" fmla="*/ 609178 w 741029"/>
                  <a:gd name="connsiteY19" fmla="*/ 161994 h 457980"/>
                  <a:gd name="connsiteX20" fmla="*/ 680615 w 741029"/>
                  <a:gd name="connsiteY20" fmla="*/ 116750 h 457980"/>
                  <a:gd name="connsiteX21" fmla="*/ 728240 w 741029"/>
                  <a:gd name="connsiteY21" fmla="*/ 111987 h 457980"/>
                  <a:gd name="connsiteX22" fmla="*/ 735384 w 741029"/>
                  <a:gd name="connsiteY22" fmla="*/ 181044 h 457980"/>
                  <a:gd name="connsiteX23" fmla="*/ 654422 w 741029"/>
                  <a:gd name="connsiteY23" fmla="*/ 228669 h 457980"/>
                  <a:gd name="connsiteX24" fmla="*/ 571078 w 741029"/>
                  <a:gd name="connsiteY24" fmla="*/ 262006 h 457980"/>
                  <a:gd name="connsiteX25" fmla="*/ 499640 w 741029"/>
                  <a:gd name="connsiteY25" fmla="*/ 295344 h 457980"/>
                  <a:gd name="connsiteX26" fmla="*/ 432965 w 741029"/>
                  <a:gd name="connsiteY26" fmla="*/ 321537 h 457980"/>
                  <a:gd name="connsiteX27" fmla="*/ 380578 w 741029"/>
                  <a:gd name="connsiteY27" fmla="*/ 300106 h 457980"/>
                  <a:gd name="connsiteX28" fmla="*/ 349622 w 741029"/>
                  <a:gd name="connsiteY28" fmla="*/ 331062 h 457980"/>
                  <a:gd name="connsiteX29" fmla="*/ 290090 w 741029"/>
                  <a:gd name="connsiteY29" fmla="*/ 376306 h 457980"/>
                  <a:gd name="connsiteX30" fmla="*/ 230559 w 741029"/>
                  <a:gd name="connsiteY30" fmla="*/ 388212 h 457980"/>
                  <a:gd name="connsiteX31" fmla="*/ 194840 w 741029"/>
                  <a:gd name="connsiteY31" fmla="*/ 423931 h 457980"/>
                  <a:gd name="connsiteX32" fmla="*/ 106734 w 741029"/>
                  <a:gd name="connsiteY32" fmla="*/ 457269 h 457980"/>
                  <a:gd name="connsiteX33" fmla="*/ 42440 w 741029"/>
                  <a:gd name="connsiteY33" fmla="*/ 442981 h 457980"/>
                  <a:gd name="connsiteX34" fmla="*/ 37678 w 741029"/>
                  <a:gd name="connsiteY34" fmla="*/ 400119 h 457980"/>
                  <a:gd name="connsiteX35" fmla="*/ 132928 w 741029"/>
                  <a:gd name="connsiteY35" fmla="*/ 357256 h 457980"/>
                  <a:gd name="connsiteX36" fmla="*/ 199603 w 741029"/>
                  <a:gd name="connsiteY36" fmla="*/ 331062 h 457980"/>
                  <a:gd name="connsiteX37" fmla="*/ 247228 w 741029"/>
                  <a:gd name="connsiteY37" fmla="*/ 302487 h 457980"/>
                  <a:gd name="connsiteX38" fmla="*/ 299615 w 741029"/>
                  <a:gd name="connsiteY38" fmla="*/ 254862 h 457980"/>
                  <a:gd name="connsiteX39" fmla="*/ 249609 w 741029"/>
                  <a:gd name="connsiteY39" fmla="*/ 278675 h 457980"/>
                  <a:gd name="connsiteX40" fmla="*/ 178172 w 741029"/>
                  <a:gd name="connsiteY40" fmla="*/ 314394 h 457980"/>
                  <a:gd name="connsiteX41" fmla="*/ 111497 w 741029"/>
                  <a:gd name="connsiteY41" fmla="*/ 335825 h 457980"/>
                  <a:gd name="connsiteX42" fmla="*/ 40059 w 741029"/>
                  <a:gd name="connsiteY42" fmla="*/ 378687 h 457980"/>
                  <a:gd name="connsiteX43" fmla="*/ 1959 w 741029"/>
                  <a:gd name="connsiteY43" fmla="*/ 383450 h 457980"/>
                  <a:gd name="connsiteX44" fmla="*/ 9103 w 741029"/>
                  <a:gd name="connsiteY44" fmla="*/ 328681 h 457980"/>
                  <a:gd name="connsiteX45" fmla="*/ 78159 w 741029"/>
                  <a:gd name="connsiteY45" fmla="*/ 269150 h 45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41029" h="457980">
                    <a:moveTo>
                      <a:pt x="78159" y="269150"/>
                    </a:moveTo>
                    <a:cubicBezTo>
                      <a:pt x="107925" y="253275"/>
                      <a:pt x="158328" y="246528"/>
                      <a:pt x="187697" y="233431"/>
                    </a:cubicBezTo>
                    <a:cubicBezTo>
                      <a:pt x="217066" y="220334"/>
                      <a:pt x="234528" y="200094"/>
                      <a:pt x="254372" y="190569"/>
                    </a:cubicBezTo>
                    <a:cubicBezTo>
                      <a:pt x="274216" y="181044"/>
                      <a:pt x="290487" y="176281"/>
                      <a:pt x="306759" y="176281"/>
                    </a:cubicBezTo>
                    <a:cubicBezTo>
                      <a:pt x="323031" y="176281"/>
                      <a:pt x="342875" y="195728"/>
                      <a:pt x="352003" y="190569"/>
                    </a:cubicBezTo>
                    <a:cubicBezTo>
                      <a:pt x="361131" y="185410"/>
                      <a:pt x="347241" y="161200"/>
                      <a:pt x="361528" y="145325"/>
                    </a:cubicBezTo>
                    <a:cubicBezTo>
                      <a:pt x="375816" y="129450"/>
                      <a:pt x="410741" y="105241"/>
                      <a:pt x="437728" y="95319"/>
                    </a:cubicBezTo>
                    <a:cubicBezTo>
                      <a:pt x="464715" y="85397"/>
                      <a:pt x="499641" y="91350"/>
                      <a:pt x="523453" y="85794"/>
                    </a:cubicBezTo>
                    <a:cubicBezTo>
                      <a:pt x="547265" y="80238"/>
                      <a:pt x="563935" y="74284"/>
                      <a:pt x="580603" y="61981"/>
                    </a:cubicBezTo>
                    <a:cubicBezTo>
                      <a:pt x="597271" y="49678"/>
                      <a:pt x="610368" y="21897"/>
                      <a:pt x="623465" y="11975"/>
                    </a:cubicBezTo>
                    <a:cubicBezTo>
                      <a:pt x="636562" y="2053"/>
                      <a:pt x="647675" y="-3503"/>
                      <a:pt x="659184" y="2450"/>
                    </a:cubicBezTo>
                    <a:cubicBezTo>
                      <a:pt x="670694" y="8403"/>
                      <a:pt x="694903" y="31025"/>
                      <a:pt x="692522" y="47694"/>
                    </a:cubicBezTo>
                    <a:cubicBezTo>
                      <a:pt x="690141" y="64363"/>
                      <a:pt x="662757" y="85793"/>
                      <a:pt x="644897" y="102462"/>
                    </a:cubicBezTo>
                    <a:cubicBezTo>
                      <a:pt x="627038" y="119131"/>
                      <a:pt x="613543" y="136990"/>
                      <a:pt x="585365" y="147706"/>
                    </a:cubicBezTo>
                    <a:cubicBezTo>
                      <a:pt x="557187" y="158422"/>
                      <a:pt x="504006" y="160803"/>
                      <a:pt x="475828" y="166756"/>
                    </a:cubicBezTo>
                    <a:cubicBezTo>
                      <a:pt x="447650" y="172709"/>
                      <a:pt x="432172" y="173503"/>
                      <a:pt x="416297" y="183425"/>
                    </a:cubicBezTo>
                    <a:cubicBezTo>
                      <a:pt x="400422" y="193347"/>
                      <a:pt x="377006" y="219937"/>
                      <a:pt x="380578" y="226287"/>
                    </a:cubicBezTo>
                    <a:cubicBezTo>
                      <a:pt x="384150" y="232637"/>
                      <a:pt x="415106" y="227478"/>
                      <a:pt x="437728" y="221525"/>
                    </a:cubicBezTo>
                    <a:cubicBezTo>
                      <a:pt x="460350" y="215572"/>
                      <a:pt x="487734" y="200491"/>
                      <a:pt x="516309" y="190569"/>
                    </a:cubicBezTo>
                    <a:cubicBezTo>
                      <a:pt x="544884" y="180647"/>
                      <a:pt x="581794" y="174297"/>
                      <a:pt x="609178" y="161994"/>
                    </a:cubicBezTo>
                    <a:cubicBezTo>
                      <a:pt x="636562" y="149691"/>
                      <a:pt x="660771" y="125084"/>
                      <a:pt x="680615" y="116750"/>
                    </a:cubicBezTo>
                    <a:cubicBezTo>
                      <a:pt x="700459" y="108416"/>
                      <a:pt x="719112" y="101271"/>
                      <a:pt x="728240" y="111987"/>
                    </a:cubicBezTo>
                    <a:cubicBezTo>
                      <a:pt x="737368" y="122703"/>
                      <a:pt x="747687" y="161597"/>
                      <a:pt x="735384" y="181044"/>
                    </a:cubicBezTo>
                    <a:cubicBezTo>
                      <a:pt x="723081" y="200491"/>
                      <a:pt x="681806" y="215175"/>
                      <a:pt x="654422" y="228669"/>
                    </a:cubicBezTo>
                    <a:cubicBezTo>
                      <a:pt x="627038" y="242163"/>
                      <a:pt x="596875" y="250894"/>
                      <a:pt x="571078" y="262006"/>
                    </a:cubicBezTo>
                    <a:cubicBezTo>
                      <a:pt x="545281" y="273118"/>
                      <a:pt x="522659" y="285422"/>
                      <a:pt x="499640" y="295344"/>
                    </a:cubicBezTo>
                    <a:cubicBezTo>
                      <a:pt x="476621" y="305266"/>
                      <a:pt x="452809" y="320743"/>
                      <a:pt x="432965" y="321537"/>
                    </a:cubicBezTo>
                    <a:cubicBezTo>
                      <a:pt x="413121" y="322331"/>
                      <a:pt x="394469" y="298518"/>
                      <a:pt x="380578" y="300106"/>
                    </a:cubicBezTo>
                    <a:cubicBezTo>
                      <a:pt x="366687" y="301694"/>
                      <a:pt x="364703" y="318362"/>
                      <a:pt x="349622" y="331062"/>
                    </a:cubicBezTo>
                    <a:cubicBezTo>
                      <a:pt x="334541" y="343762"/>
                      <a:pt x="309934" y="366781"/>
                      <a:pt x="290090" y="376306"/>
                    </a:cubicBezTo>
                    <a:cubicBezTo>
                      <a:pt x="270246" y="385831"/>
                      <a:pt x="246434" y="380275"/>
                      <a:pt x="230559" y="388212"/>
                    </a:cubicBezTo>
                    <a:cubicBezTo>
                      <a:pt x="214684" y="396149"/>
                      <a:pt x="215478" y="412422"/>
                      <a:pt x="194840" y="423931"/>
                    </a:cubicBezTo>
                    <a:cubicBezTo>
                      <a:pt x="174203" y="435441"/>
                      <a:pt x="132134" y="454094"/>
                      <a:pt x="106734" y="457269"/>
                    </a:cubicBezTo>
                    <a:cubicBezTo>
                      <a:pt x="81334" y="460444"/>
                      <a:pt x="53949" y="452506"/>
                      <a:pt x="42440" y="442981"/>
                    </a:cubicBezTo>
                    <a:cubicBezTo>
                      <a:pt x="30931" y="433456"/>
                      <a:pt x="22597" y="414407"/>
                      <a:pt x="37678" y="400119"/>
                    </a:cubicBezTo>
                    <a:cubicBezTo>
                      <a:pt x="52759" y="385832"/>
                      <a:pt x="105941" y="368765"/>
                      <a:pt x="132928" y="357256"/>
                    </a:cubicBezTo>
                    <a:cubicBezTo>
                      <a:pt x="159915" y="345747"/>
                      <a:pt x="180553" y="340190"/>
                      <a:pt x="199603" y="331062"/>
                    </a:cubicBezTo>
                    <a:cubicBezTo>
                      <a:pt x="218653" y="321934"/>
                      <a:pt x="230559" y="315187"/>
                      <a:pt x="247228" y="302487"/>
                    </a:cubicBezTo>
                    <a:cubicBezTo>
                      <a:pt x="263897" y="289787"/>
                      <a:pt x="299218" y="258831"/>
                      <a:pt x="299615" y="254862"/>
                    </a:cubicBezTo>
                    <a:cubicBezTo>
                      <a:pt x="300012" y="250893"/>
                      <a:pt x="249609" y="278675"/>
                      <a:pt x="249609" y="278675"/>
                    </a:cubicBezTo>
                    <a:cubicBezTo>
                      <a:pt x="229369" y="288597"/>
                      <a:pt x="201191" y="304869"/>
                      <a:pt x="178172" y="314394"/>
                    </a:cubicBezTo>
                    <a:cubicBezTo>
                      <a:pt x="155153" y="323919"/>
                      <a:pt x="134516" y="325109"/>
                      <a:pt x="111497" y="335825"/>
                    </a:cubicBezTo>
                    <a:cubicBezTo>
                      <a:pt x="88478" y="346541"/>
                      <a:pt x="58315" y="370750"/>
                      <a:pt x="40059" y="378687"/>
                    </a:cubicBezTo>
                    <a:cubicBezTo>
                      <a:pt x="21803" y="386624"/>
                      <a:pt x="7118" y="391784"/>
                      <a:pt x="1959" y="383450"/>
                    </a:cubicBezTo>
                    <a:cubicBezTo>
                      <a:pt x="-3200" y="375116"/>
                      <a:pt x="2753" y="344159"/>
                      <a:pt x="9103" y="328681"/>
                    </a:cubicBezTo>
                    <a:cubicBezTo>
                      <a:pt x="15453" y="313203"/>
                      <a:pt x="48393" y="285025"/>
                      <a:pt x="78159" y="269150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94" name="任意多边形 1593"/>
              <p:cNvSpPr>
                <a:spLocks noChangeAspect="1"/>
              </p:cNvSpPr>
              <p:nvPr/>
            </p:nvSpPr>
            <p:spPr>
              <a:xfrm>
                <a:off x="6070338" y="2375457"/>
                <a:ext cx="571723" cy="180000"/>
              </a:xfrm>
              <a:custGeom>
                <a:avLst/>
                <a:gdLst>
                  <a:gd name="connsiteX0" fmla="*/ 52732 w 888727"/>
                  <a:gd name="connsiteY0" fmla="*/ 109643 h 281214"/>
                  <a:gd name="connsiteX1" fmla="*/ 112264 w 888727"/>
                  <a:gd name="connsiteY1" fmla="*/ 95356 h 281214"/>
                  <a:gd name="connsiteX2" fmla="*/ 155126 w 888727"/>
                  <a:gd name="connsiteY2" fmla="*/ 100118 h 281214"/>
                  <a:gd name="connsiteX3" fmla="*/ 186082 w 888727"/>
                  <a:gd name="connsiteY3" fmla="*/ 69162 h 281214"/>
                  <a:gd name="connsiteX4" fmla="*/ 245614 w 888727"/>
                  <a:gd name="connsiteY4" fmla="*/ 69162 h 281214"/>
                  <a:gd name="connsiteX5" fmla="*/ 290857 w 888727"/>
                  <a:gd name="connsiteY5" fmla="*/ 71543 h 281214"/>
                  <a:gd name="connsiteX6" fmla="*/ 321814 w 888727"/>
                  <a:gd name="connsiteY6" fmla="*/ 57256 h 281214"/>
                  <a:gd name="connsiteX7" fmla="*/ 383726 w 888727"/>
                  <a:gd name="connsiteY7" fmla="*/ 59637 h 281214"/>
                  <a:gd name="connsiteX8" fmla="*/ 436114 w 888727"/>
                  <a:gd name="connsiteY8" fmla="*/ 45349 h 281214"/>
                  <a:gd name="connsiteX9" fmla="*/ 469451 w 888727"/>
                  <a:gd name="connsiteY9" fmla="*/ 23918 h 281214"/>
                  <a:gd name="connsiteX10" fmla="*/ 521839 w 888727"/>
                  <a:gd name="connsiteY10" fmla="*/ 40587 h 281214"/>
                  <a:gd name="connsiteX11" fmla="*/ 536126 w 888727"/>
                  <a:gd name="connsiteY11" fmla="*/ 50112 h 281214"/>
                  <a:gd name="connsiteX12" fmla="*/ 571845 w 888727"/>
                  <a:gd name="connsiteY12" fmla="*/ 16774 h 281214"/>
                  <a:gd name="connsiteX13" fmla="*/ 640901 w 888727"/>
                  <a:gd name="connsiteY13" fmla="*/ 106 h 281214"/>
                  <a:gd name="connsiteX14" fmla="*/ 686145 w 888727"/>
                  <a:gd name="connsiteY14" fmla="*/ 9631 h 281214"/>
                  <a:gd name="connsiteX15" fmla="*/ 721864 w 888727"/>
                  <a:gd name="connsiteY15" fmla="*/ 9631 h 281214"/>
                  <a:gd name="connsiteX16" fmla="*/ 759964 w 888727"/>
                  <a:gd name="connsiteY16" fmla="*/ 40587 h 281214"/>
                  <a:gd name="connsiteX17" fmla="*/ 795682 w 888727"/>
                  <a:gd name="connsiteY17" fmla="*/ 69162 h 281214"/>
                  <a:gd name="connsiteX18" fmla="*/ 859976 w 888727"/>
                  <a:gd name="connsiteY18" fmla="*/ 102499 h 281214"/>
                  <a:gd name="connsiteX19" fmla="*/ 888551 w 888727"/>
                  <a:gd name="connsiteY19" fmla="*/ 138218 h 281214"/>
                  <a:gd name="connsiteX20" fmla="*/ 848070 w 888727"/>
                  <a:gd name="connsiteY20" fmla="*/ 142981 h 281214"/>
                  <a:gd name="connsiteX21" fmla="*/ 774251 w 888727"/>
                  <a:gd name="connsiteY21" fmla="*/ 112024 h 281214"/>
                  <a:gd name="connsiteX22" fmla="*/ 726626 w 888727"/>
                  <a:gd name="connsiteY22" fmla="*/ 88212 h 281214"/>
                  <a:gd name="connsiteX23" fmla="*/ 683764 w 888727"/>
                  <a:gd name="connsiteY23" fmla="*/ 66781 h 281214"/>
                  <a:gd name="connsiteX24" fmla="*/ 636139 w 888727"/>
                  <a:gd name="connsiteY24" fmla="*/ 64399 h 281214"/>
                  <a:gd name="connsiteX25" fmla="*/ 648045 w 888727"/>
                  <a:gd name="connsiteY25" fmla="*/ 83449 h 281214"/>
                  <a:gd name="connsiteX26" fmla="*/ 702814 w 888727"/>
                  <a:gd name="connsiteY26" fmla="*/ 92974 h 281214"/>
                  <a:gd name="connsiteX27" fmla="*/ 771870 w 888727"/>
                  <a:gd name="connsiteY27" fmla="*/ 128693 h 281214"/>
                  <a:gd name="connsiteX28" fmla="*/ 826639 w 888727"/>
                  <a:gd name="connsiteY28" fmla="*/ 150124 h 281214"/>
                  <a:gd name="connsiteX29" fmla="*/ 874264 w 888727"/>
                  <a:gd name="connsiteY29" fmla="*/ 169174 h 281214"/>
                  <a:gd name="connsiteX30" fmla="*/ 843307 w 888727"/>
                  <a:gd name="connsiteY30" fmla="*/ 204893 h 281214"/>
                  <a:gd name="connsiteX31" fmla="*/ 790920 w 888727"/>
                  <a:gd name="connsiteY31" fmla="*/ 214418 h 281214"/>
                  <a:gd name="connsiteX32" fmla="*/ 745676 w 888727"/>
                  <a:gd name="connsiteY32" fmla="*/ 176318 h 281214"/>
                  <a:gd name="connsiteX33" fmla="*/ 690907 w 888727"/>
                  <a:gd name="connsiteY33" fmla="*/ 159649 h 281214"/>
                  <a:gd name="connsiteX34" fmla="*/ 626614 w 888727"/>
                  <a:gd name="connsiteY34" fmla="*/ 152506 h 281214"/>
                  <a:gd name="connsiteX35" fmla="*/ 583751 w 888727"/>
                  <a:gd name="connsiteY35" fmla="*/ 140599 h 281214"/>
                  <a:gd name="connsiteX36" fmla="*/ 550414 w 888727"/>
                  <a:gd name="connsiteY36" fmla="*/ 112024 h 281214"/>
                  <a:gd name="connsiteX37" fmla="*/ 533745 w 888727"/>
                  <a:gd name="connsiteY37" fmla="*/ 121549 h 281214"/>
                  <a:gd name="connsiteX38" fmla="*/ 507551 w 888727"/>
                  <a:gd name="connsiteY38" fmla="*/ 166793 h 281214"/>
                  <a:gd name="connsiteX39" fmla="*/ 469451 w 888727"/>
                  <a:gd name="connsiteY39" fmla="*/ 202512 h 281214"/>
                  <a:gd name="connsiteX40" fmla="*/ 414682 w 888727"/>
                  <a:gd name="connsiteY40" fmla="*/ 214418 h 281214"/>
                  <a:gd name="connsiteX41" fmla="*/ 357532 w 888727"/>
                  <a:gd name="connsiteY41" fmla="*/ 231087 h 281214"/>
                  <a:gd name="connsiteX42" fmla="*/ 321814 w 888727"/>
                  <a:gd name="connsiteY42" fmla="*/ 252518 h 281214"/>
                  <a:gd name="connsiteX43" fmla="*/ 271807 w 888727"/>
                  <a:gd name="connsiteY43" fmla="*/ 259662 h 281214"/>
                  <a:gd name="connsiteX44" fmla="*/ 224182 w 888727"/>
                  <a:gd name="connsiteY44" fmla="*/ 254899 h 281214"/>
                  <a:gd name="connsiteX45" fmla="*/ 178939 w 888727"/>
                  <a:gd name="connsiteY45" fmla="*/ 276331 h 281214"/>
                  <a:gd name="connsiteX46" fmla="*/ 112264 w 888727"/>
                  <a:gd name="connsiteY46" fmla="*/ 269187 h 281214"/>
                  <a:gd name="connsiteX47" fmla="*/ 52732 w 888727"/>
                  <a:gd name="connsiteY47" fmla="*/ 281093 h 281214"/>
                  <a:gd name="connsiteX48" fmla="*/ 17014 w 888727"/>
                  <a:gd name="connsiteY48" fmla="*/ 271568 h 281214"/>
                  <a:gd name="connsiteX49" fmla="*/ 19395 w 888727"/>
                  <a:gd name="connsiteY49" fmla="*/ 221562 h 281214"/>
                  <a:gd name="connsiteX50" fmla="*/ 74164 w 888727"/>
                  <a:gd name="connsiteY50" fmla="*/ 204893 h 281214"/>
                  <a:gd name="connsiteX51" fmla="*/ 162270 w 888727"/>
                  <a:gd name="connsiteY51" fmla="*/ 188224 h 281214"/>
                  <a:gd name="connsiteX52" fmla="*/ 212276 w 888727"/>
                  <a:gd name="connsiteY52" fmla="*/ 185843 h 281214"/>
                  <a:gd name="connsiteX53" fmla="*/ 240851 w 888727"/>
                  <a:gd name="connsiteY53" fmla="*/ 192987 h 281214"/>
                  <a:gd name="connsiteX54" fmla="*/ 321814 w 888727"/>
                  <a:gd name="connsiteY54" fmla="*/ 169174 h 281214"/>
                  <a:gd name="connsiteX55" fmla="*/ 374201 w 888727"/>
                  <a:gd name="connsiteY55" fmla="*/ 150124 h 281214"/>
                  <a:gd name="connsiteX56" fmla="*/ 443257 w 888727"/>
                  <a:gd name="connsiteY56" fmla="*/ 133456 h 281214"/>
                  <a:gd name="connsiteX57" fmla="*/ 481357 w 888727"/>
                  <a:gd name="connsiteY57" fmla="*/ 102499 h 281214"/>
                  <a:gd name="connsiteX58" fmla="*/ 436114 w 888727"/>
                  <a:gd name="connsiteY58" fmla="*/ 116787 h 281214"/>
                  <a:gd name="connsiteX59" fmla="*/ 364676 w 888727"/>
                  <a:gd name="connsiteY59" fmla="*/ 138218 h 281214"/>
                  <a:gd name="connsiteX60" fmla="*/ 314670 w 888727"/>
                  <a:gd name="connsiteY60" fmla="*/ 142981 h 281214"/>
                  <a:gd name="connsiteX61" fmla="*/ 247995 w 888727"/>
                  <a:gd name="connsiteY61" fmla="*/ 154887 h 281214"/>
                  <a:gd name="connsiteX62" fmla="*/ 214657 w 888727"/>
                  <a:gd name="connsiteY62" fmla="*/ 142981 h 281214"/>
                  <a:gd name="connsiteX63" fmla="*/ 183701 w 888727"/>
                  <a:gd name="connsiteY63" fmla="*/ 164412 h 281214"/>
                  <a:gd name="connsiteX64" fmla="*/ 145601 w 888727"/>
                  <a:gd name="connsiteY64" fmla="*/ 171556 h 281214"/>
                  <a:gd name="connsiteX65" fmla="*/ 76545 w 888727"/>
                  <a:gd name="connsiteY65" fmla="*/ 185843 h 281214"/>
                  <a:gd name="connsiteX66" fmla="*/ 33682 w 888727"/>
                  <a:gd name="connsiteY66" fmla="*/ 192987 h 281214"/>
                  <a:gd name="connsiteX67" fmla="*/ 345 w 888727"/>
                  <a:gd name="connsiteY67" fmla="*/ 162031 h 281214"/>
                  <a:gd name="connsiteX68" fmla="*/ 52732 w 888727"/>
                  <a:gd name="connsiteY68" fmla="*/ 109643 h 281214"/>
                  <a:gd name="connsiteX0" fmla="*/ 26302 w 888490"/>
                  <a:gd name="connsiteY0" fmla="*/ 114406 h 281214"/>
                  <a:gd name="connsiteX1" fmla="*/ 112027 w 888490"/>
                  <a:gd name="connsiteY1" fmla="*/ 95356 h 281214"/>
                  <a:gd name="connsiteX2" fmla="*/ 154889 w 888490"/>
                  <a:gd name="connsiteY2" fmla="*/ 100118 h 281214"/>
                  <a:gd name="connsiteX3" fmla="*/ 185845 w 888490"/>
                  <a:gd name="connsiteY3" fmla="*/ 69162 h 281214"/>
                  <a:gd name="connsiteX4" fmla="*/ 245377 w 888490"/>
                  <a:gd name="connsiteY4" fmla="*/ 69162 h 281214"/>
                  <a:gd name="connsiteX5" fmla="*/ 290620 w 888490"/>
                  <a:gd name="connsiteY5" fmla="*/ 71543 h 281214"/>
                  <a:gd name="connsiteX6" fmla="*/ 321577 w 888490"/>
                  <a:gd name="connsiteY6" fmla="*/ 57256 h 281214"/>
                  <a:gd name="connsiteX7" fmla="*/ 383489 w 888490"/>
                  <a:gd name="connsiteY7" fmla="*/ 59637 h 281214"/>
                  <a:gd name="connsiteX8" fmla="*/ 435877 w 888490"/>
                  <a:gd name="connsiteY8" fmla="*/ 45349 h 281214"/>
                  <a:gd name="connsiteX9" fmla="*/ 469214 w 888490"/>
                  <a:gd name="connsiteY9" fmla="*/ 23918 h 281214"/>
                  <a:gd name="connsiteX10" fmla="*/ 521602 w 888490"/>
                  <a:gd name="connsiteY10" fmla="*/ 40587 h 281214"/>
                  <a:gd name="connsiteX11" fmla="*/ 535889 w 888490"/>
                  <a:gd name="connsiteY11" fmla="*/ 50112 h 281214"/>
                  <a:gd name="connsiteX12" fmla="*/ 571608 w 888490"/>
                  <a:gd name="connsiteY12" fmla="*/ 16774 h 281214"/>
                  <a:gd name="connsiteX13" fmla="*/ 640664 w 888490"/>
                  <a:gd name="connsiteY13" fmla="*/ 106 h 281214"/>
                  <a:gd name="connsiteX14" fmla="*/ 685908 w 888490"/>
                  <a:gd name="connsiteY14" fmla="*/ 9631 h 281214"/>
                  <a:gd name="connsiteX15" fmla="*/ 721627 w 888490"/>
                  <a:gd name="connsiteY15" fmla="*/ 9631 h 281214"/>
                  <a:gd name="connsiteX16" fmla="*/ 759727 w 888490"/>
                  <a:gd name="connsiteY16" fmla="*/ 40587 h 281214"/>
                  <a:gd name="connsiteX17" fmla="*/ 795445 w 888490"/>
                  <a:gd name="connsiteY17" fmla="*/ 69162 h 281214"/>
                  <a:gd name="connsiteX18" fmla="*/ 859739 w 888490"/>
                  <a:gd name="connsiteY18" fmla="*/ 102499 h 281214"/>
                  <a:gd name="connsiteX19" fmla="*/ 888314 w 888490"/>
                  <a:gd name="connsiteY19" fmla="*/ 138218 h 281214"/>
                  <a:gd name="connsiteX20" fmla="*/ 847833 w 888490"/>
                  <a:gd name="connsiteY20" fmla="*/ 142981 h 281214"/>
                  <a:gd name="connsiteX21" fmla="*/ 774014 w 888490"/>
                  <a:gd name="connsiteY21" fmla="*/ 112024 h 281214"/>
                  <a:gd name="connsiteX22" fmla="*/ 726389 w 888490"/>
                  <a:gd name="connsiteY22" fmla="*/ 88212 h 281214"/>
                  <a:gd name="connsiteX23" fmla="*/ 683527 w 888490"/>
                  <a:gd name="connsiteY23" fmla="*/ 66781 h 281214"/>
                  <a:gd name="connsiteX24" fmla="*/ 635902 w 888490"/>
                  <a:gd name="connsiteY24" fmla="*/ 64399 h 281214"/>
                  <a:gd name="connsiteX25" fmla="*/ 647808 w 888490"/>
                  <a:gd name="connsiteY25" fmla="*/ 83449 h 281214"/>
                  <a:gd name="connsiteX26" fmla="*/ 702577 w 888490"/>
                  <a:gd name="connsiteY26" fmla="*/ 92974 h 281214"/>
                  <a:gd name="connsiteX27" fmla="*/ 771633 w 888490"/>
                  <a:gd name="connsiteY27" fmla="*/ 128693 h 281214"/>
                  <a:gd name="connsiteX28" fmla="*/ 826402 w 888490"/>
                  <a:gd name="connsiteY28" fmla="*/ 150124 h 281214"/>
                  <a:gd name="connsiteX29" fmla="*/ 874027 w 888490"/>
                  <a:gd name="connsiteY29" fmla="*/ 169174 h 281214"/>
                  <a:gd name="connsiteX30" fmla="*/ 843070 w 888490"/>
                  <a:gd name="connsiteY30" fmla="*/ 204893 h 281214"/>
                  <a:gd name="connsiteX31" fmla="*/ 790683 w 888490"/>
                  <a:gd name="connsiteY31" fmla="*/ 214418 h 281214"/>
                  <a:gd name="connsiteX32" fmla="*/ 745439 w 888490"/>
                  <a:gd name="connsiteY32" fmla="*/ 176318 h 281214"/>
                  <a:gd name="connsiteX33" fmla="*/ 690670 w 888490"/>
                  <a:gd name="connsiteY33" fmla="*/ 159649 h 281214"/>
                  <a:gd name="connsiteX34" fmla="*/ 626377 w 888490"/>
                  <a:gd name="connsiteY34" fmla="*/ 152506 h 281214"/>
                  <a:gd name="connsiteX35" fmla="*/ 583514 w 888490"/>
                  <a:gd name="connsiteY35" fmla="*/ 140599 h 281214"/>
                  <a:gd name="connsiteX36" fmla="*/ 550177 w 888490"/>
                  <a:gd name="connsiteY36" fmla="*/ 112024 h 281214"/>
                  <a:gd name="connsiteX37" fmla="*/ 533508 w 888490"/>
                  <a:gd name="connsiteY37" fmla="*/ 121549 h 281214"/>
                  <a:gd name="connsiteX38" fmla="*/ 507314 w 888490"/>
                  <a:gd name="connsiteY38" fmla="*/ 166793 h 281214"/>
                  <a:gd name="connsiteX39" fmla="*/ 469214 w 888490"/>
                  <a:gd name="connsiteY39" fmla="*/ 202512 h 281214"/>
                  <a:gd name="connsiteX40" fmla="*/ 414445 w 888490"/>
                  <a:gd name="connsiteY40" fmla="*/ 214418 h 281214"/>
                  <a:gd name="connsiteX41" fmla="*/ 357295 w 888490"/>
                  <a:gd name="connsiteY41" fmla="*/ 231087 h 281214"/>
                  <a:gd name="connsiteX42" fmla="*/ 321577 w 888490"/>
                  <a:gd name="connsiteY42" fmla="*/ 252518 h 281214"/>
                  <a:gd name="connsiteX43" fmla="*/ 271570 w 888490"/>
                  <a:gd name="connsiteY43" fmla="*/ 259662 h 281214"/>
                  <a:gd name="connsiteX44" fmla="*/ 223945 w 888490"/>
                  <a:gd name="connsiteY44" fmla="*/ 254899 h 281214"/>
                  <a:gd name="connsiteX45" fmla="*/ 178702 w 888490"/>
                  <a:gd name="connsiteY45" fmla="*/ 276331 h 281214"/>
                  <a:gd name="connsiteX46" fmla="*/ 112027 w 888490"/>
                  <a:gd name="connsiteY46" fmla="*/ 269187 h 281214"/>
                  <a:gd name="connsiteX47" fmla="*/ 52495 w 888490"/>
                  <a:gd name="connsiteY47" fmla="*/ 281093 h 281214"/>
                  <a:gd name="connsiteX48" fmla="*/ 16777 w 888490"/>
                  <a:gd name="connsiteY48" fmla="*/ 271568 h 281214"/>
                  <a:gd name="connsiteX49" fmla="*/ 19158 w 888490"/>
                  <a:gd name="connsiteY49" fmla="*/ 221562 h 281214"/>
                  <a:gd name="connsiteX50" fmla="*/ 73927 w 888490"/>
                  <a:gd name="connsiteY50" fmla="*/ 204893 h 281214"/>
                  <a:gd name="connsiteX51" fmla="*/ 162033 w 888490"/>
                  <a:gd name="connsiteY51" fmla="*/ 188224 h 281214"/>
                  <a:gd name="connsiteX52" fmla="*/ 212039 w 888490"/>
                  <a:gd name="connsiteY52" fmla="*/ 185843 h 281214"/>
                  <a:gd name="connsiteX53" fmla="*/ 240614 w 888490"/>
                  <a:gd name="connsiteY53" fmla="*/ 192987 h 281214"/>
                  <a:gd name="connsiteX54" fmla="*/ 321577 w 888490"/>
                  <a:gd name="connsiteY54" fmla="*/ 169174 h 281214"/>
                  <a:gd name="connsiteX55" fmla="*/ 373964 w 888490"/>
                  <a:gd name="connsiteY55" fmla="*/ 150124 h 281214"/>
                  <a:gd name="connsiteX56" fmla="*/ 443020 w 888490"/>
                  <a:gd name="connsiteY56" fmla="*/ 133456 h 281214"/>
                  <a:gd name="connsiteX57" fmla="*/ 481120 w 888490"/>
                  <a:gd name="connsiteY57" fmla="*/ 102499 h 281214"/>
                  <a:gd name="connsiteX58" fmla="*/ 435877 w 888490"/>
                  <a:gd name="connsiteY58" fmla="*/ 116787 h 281214"/>
                  <a:gd name="connsiteX59" fmla="*/ 364439 w 888490"/>
                  <a:gd name="connsiteY59" fmla="*/ 138218 h 281214"/>
                  <a:gd name="connsiteX60" fmla="*/ 314433 w 888490"/>
                  <a:gd name="connsiteY60" fmla="*/ 142981 h 281214"/>
                  <a:gd name="connsiteX61" fmla="*/ 247758 w 888490"/>
                  <a:gd name="connsiteY61" fmla="*/ 154887 h 281214"/>
                  <a:gd name="connsiteX62" fmla="*/ 214420 w 888490"/>
                  <a:gd name="connsiteY62" fmla="*/ 142981 h 281214"/>
                  <a:gd name="connsiteX63" fmla="*/ 183464 w 888490"/>
                  <a:gd name="connsiteY63" fmla="*/ 164412 h 281214"/>
                  <a:gd name="connsiteX64" fmla="*/ 145364 w 888490"/>
                  <a:gd name="connsiteY64" fmla="*/ 171556 h 281214"/>
                  <a:gd name="connsiteX65" fmla="*/ 76308 w 888490"/>
                  <a:gd name="connsiteY65" fmla="*/ 185843 h 281214"/>
                  <a:gd name="connsiteX66" fmla="*/ 33445 w 888490"/>
                  <a:gd name="connsiteY66" fmla="*/ 192987 h 281214"/>
                  <a:gd name="connsiteX67" fmla="*/ 108 w 888490"/>
                  <a:gd name="connsiteY67" fmla="*/ 162031 h 281214"/>
                  <a:gd name="connsiteX68" fmla="*/ 26302 w 888490"/>
                  <a:gd name="connsiteY68" fmla="*/ 114406 h 281214"/>
                  <a:gd name="connsiteX0" fmla="*/ 26294 w 888482"/>
                  <a:gd name="connsiteY0" fmla="*/ 114406 h 281214"/>
                  <a:gd name="connsiteX1" fmla="*/ 107257 w 888482"/>
                  <a:gd name="connsiteY1" fmla="*/ 100118 h 281214"/>
                  <a:gd name="connsiteX2" fmla="*/ 154881 w 888482"/>
                  <a:gd name="connsiteY2" fmla="*/ 100118 h 281214"/>
                  <a:gd name="connsiteX3" fmla="*/ 185837 w 888482"/>
                  <a:gd name="connsiteY3" fmla="*/ 69162 h 281214"/>
                  <a:gd name="connsiteX4" fmla="*/ 245369 w 888482"/>
                  <a:gd name="connsiteY4" fmla="*/ 69162 h 281214"/>
                  <a:gd name="connsiteX5" fmla="*/ 290612 w 888482"/>
                  <a:gd name="connsiteY5" fmla="*/ 71543 h 281214"/>
                  <a:gd name="connsiteX6" fmla="*/ 321569 w 888482"/>
                  <a:gd name="connsiteY6" fmla="*/ 57256 h 281214"/>
                  <a:gd name="connsiteX7" fmla="*/ 383481 w 888482"/>
                  <a:gd name="connsiteY7" fmla="*/ 59637 h 281214"/>
                  <a:gd name="connsiteX8" fmla="*/ 435869 w 888482"/>
                  <a:gd name="connsiteY8" fmla="*/ 45349 h 281214"/>
                  <a:gd name="connsiteX9" fmla="*/ 469206 w 888482"/>
                  <a:gd name="connsiteY9" fmla="*/ 23918 h 281214"/>
                  <a:gd name="connsiteX10" fmla="*/ 521594 w 888482"/>
                  <a:gd name="connsiteY10" fmla="*/ 40587 h 281214"/>
                  <a:gd name="connsiteX11" fmla="*/ 535881 w 888482"/>
                  <a:gd name="connsiteY11" fmla="*/ 50112 h 281214"/>
                  <a:gd name="connsiteX12" fmla="*/ 571600 w 888482"/>
                  <a:gd name="connsiteY12" fmla="*/ 16774 h 281214"/>
                  <a:gd name="connsiteX13" fmla="*/ 640656 w 888482"/>
                  <a:gd name="connsiteY13" fmla="*/ 106 h 281214"/>
                  <a:gd name="connsiteX14" fmla="*/ 685900 w 888482"/>
                  <a:gd name="connsiteY14" fmla="*/ 9631 h 281214"/>
                  <a:gd name="connsiteX15" fmla="*/ 721619 w 888482"/>
                  <a:gd name="connsiteY15" fmla="*/ 9631 h 281214"/>
                  <a:gd name="connsiteX16" fmla="*/ 759719 w 888482"/>
                  <a:gd name="connsiteY16" fmla="*/ 40587 h 281214"/>
                  <a:gd name="connsiteX17" fmla="*/ 795437 w 888482"/>
                  <a:gd name="connsiteY17" fmla="*/ 69162 h 281214"/>
                  <a:gd name="connsiteX18" fmla="*/ 859731 w 888482"/>
                  <a:gd name="connsiteY18" fmla="*/ 102499 h 281214"/>
                  <a:gd name="connsiteX19" fmla="*/ 888306 w 888482"/>
                  <a:gd name="connsiteY19" fmla="*/ 138218 h 281214"/>
                  <a:gd name="connsiteX20" fmla="*/ 847825 w 888482"/>
                  <a:gd name="connsiteY20" fmla="*/ 142981 h 281214"/>
                  <a:gd name="connsiteX21" fmla="*/ 774006 w 888482"/>
                  <a:gd name="connsiteY21" fmla="*/ 112024 h 281214"/>
                  <a:gd name="connsiteX22" fmla="*/ 726381 w 888482"/>
                  <a:gd name="connsiteY22" fmla="*/ 88212 h 281214"/>
                  <a:gd name="connsiteX23" fmla="*/ 683519 w 888482"/>
                  <a:gd name="connsiteY23" fmla="*/ 66781 h 281214"/>
                  <a:gd name="connsiteX24" fmla="*/ 635894 w 888482"/>
                  <a:gd name="connsiteY24" fmla="*/ 64399 h 281214"/>
                  <a:gd name="connsiteX25" fmla="*/ 647800 w 888482"/>
                  <a:gd name="connsiteY25" fmla="*/ 83449 h 281214"/>
                  <a:gd name="connsiteX26" fmla="*/ 702569 w 888482"/>
                  <a:gd name="connsiteY26" fmla="*/ 92974 h 281214"/>
                  <a:gd name="connsiteX27" fmla="*/ 771625 w 888482"/>
                  <a:gd name="connsiteY27" fmla="*/ 128693 h 281214"/>
                  <a:gd name="connsiteX28" fmla="*/ 826394 w 888482"/>
                  <a:gd name="connsiteY28" fmla="*/ 150124 h 281214"/>
                  <a:gd name="connsiteX29" fmla="*/ 874019 w 888482"/>
                  <a:gd name="connsiteY29" fmla="*/ 169174 h 281214"/>
                  <a:gd name="connsiteX30" fmla="*/ 843062 w 888482"/>
                  <a:gd name="connsiteY30" fmla="*/ 204893 h 281214"/>
                  <a:gd name="connsiteX31" fmla="*/ 790675 w 888482"/>
                  <a:gd name="connsiteY31" fmla="*/ 214418 h 281214"/>
                  <a:gd name="connsiteX32" fmla="*/ 745431 w 888482"/>
                  <a:gd name="connsiteY32" fmla="*/ 176318 h 281214"/>
                  <a:gd name="connsiteX33" fmla="*/ 690662 w 888482"/>
                  <a:gd name="connsiteY33" fmla="*/ 159649 h 281214"/>
                  <a:gd name="connsiteX34" fmla="*/ 626369 w 888482"/>
                  <a:gd name="connsiteY34" fmla="*/ 152506 h 281214"/>
                  <a:gd name="connsiteX35" fmla="*/ 583506 w 888482"/>
                  <a:gd name="connsiteY35" fmla="*/ 140599 h 281214"/>
                  <a:gd name="connsiteX36" fmla="*/ 550169 w 888482"/>
                  <a:gd name="connsiteY36" fmla="*/ 112024 h 281214"/>
                  <a:gd name="connsiteX37" fmla="*/ 533500 w 888482"/>
                  <a:gd name="connsiteY37" fmla="*/ 121549 h 281214"/>
                  <a:gd name="connsiteX38" fmla="*/ 507306 w 888482"/>
                  <a:gd name="connsiteY38" fmla="*/ 166793 h 281214"/>
                  <a:gd name="connsiteX39" fmla="*/ 469206 w 888482"/>
                  <a:gd name="connsiteY39" fmla="*/ 202512 h 281214"/>
                  <a:gd name="connsiteX40" fmla="*/ 414437 w 888482"/>
                  <a:gd name="connsiteY40" fmla="*/ 214418 h 281214"/>
                  <a:gd name="connsiteX41" fmla="*/ 357287 w 888482"/>
                  <a:gd name="connsiteY41" fmla="*/ 231087 h 281214"/>
                  <a:gd name="connsiteX42" fmla="*/ 321569 w 888482"/>
                  <a:gd name="connsiteY42" fmla="*/ 252518 h 281214"/>
                  <a:gd name="connsiteX43" fmla="*/ 271562 w 888482"/>
                  <a:gd name="connsiteY43" fmla="*/ 259662 h 281214"/>
                  <a:gd name="connsiteX44" fmla="*/ 223937 w 888482"/>
                  <a:gd name="connsiteY44" fmla="*/ 254899 h 281214"/>
                  <a:gd name="connsiteX45" fmla="*/ 178694 w 888482"/>
                  <a:gd name="connsiteY45" fmla="*/ 276331 h 281214"/>
                  <a:gd name="connsiteX46" fmla="*/ 112019 w 888482"/>
                  <a:gd name="connsiteY46" fmla="*/ 269187 h 281214"/>
                  <a:gd name="connsiteX47" fmla="*/ 52487 w 888482"/>
                  <a:gd name="connsiteY47" fmla="*/ 281093 h 281214"/>
                  <a:gd name="connsiteX48" fmla="*/ 16769 w 888482"/>
                  <a:gd name="connsiteY48" fmla="*/ 271568 h 281214"/>
                  <a:gd name="connsiteX49" fmla="*/ 19150 w 888482"/>
                  <a:gd name="connsiteY49" fmla="*/ 221562 h 281214"/>
                  <a:gd name="connsiteX50" fmla="*/ 73919 w 888482"/>
                  <a:gd name="connsiteY50" fmla="*/ 204893 h 281214"/>
                  <a:gd name="connsiteX51" fmla="*/ 162025 w 888482"/>
                  <a:gd name="connsiteY51" fmla="*/ 188224 h 281214"/>
                  <a:gd name="connsiteX52" fmla="*/ 212031 w 888482"/>
                  <a:gd name="connsiteY52" fmla="*/ 185843 h 281214"/>
                  <a:gd name="connsiteX53" fmla="*/ 240606 w 888482"/>
                  <a:gd name="connsiteY53" fmla="*/ 192987 h 281214"/>
                  <a:gd name="connsiteX54" fmla="*/ 321569 w 888482"/>
                  <a:gd name="connsiteY54" fmla="*/ 169174 h 281214"/>
                  <a:gd name="connsiteX55" fmla="*/ 373956 w 888482"/>
                  <a:gd name="connsiteY55" fmla="*/ 150124 h 281214"/>
                  <a:gd name="connsiteX56" fmla="*/ 443012 w 888482"/>
                  <a:gd name="connsiteY56" fmla="*/ 133456 h 281214"/>
                  <a:gd name="connsiteX57" fmla="*/ 481112 w 888482"/>
                  <a:gd name="connsiteY57" fmla="*/ 102499 h 281214"/>
                  <a:gd name="connsiteX58" fmla="*/ 435869 w 888482"/>
                  <a:gd name="connsiteY58" fmla="*/ 116787 h 281214"/>
                  <a:gd name="connsiteX59" fmla="*/ 364431 w 888482"/>
                  <a:gd name="connsiteY59" fmla="*/ 138218 h 281214"/>
                  <a:gd name="connsiteX60" fmla="*/ 314425 w 888482"/>
                  <a:gd name="connsiteY60" fmla="*/ 142981 h 281214"/>
                  <a:gd name="connsiteX61" fmla="*/ 247750 w 888482"/>
                  <a:gd name="connsiteY61" fmla="*/ 154887 h 281214"/>
                  <a:gd name="connsiteX62" fmla="*/ 214412 w 888482"/>
                  <a:gd name="connsiteY62" fmla="*/ 142981 h 281214"/>
                  <a:gd name="connsiteX63" fmla="*/ 183456 w 888482"/>
                  <a:gd name="connsiteY63" fmla="*/ 164412 h 281214"/>
                  <a:gd name="connsiteX64" fmla="*/ 145356 w 888482"/>
                  <a:gd name="connsiteY64" fmla="*/ 171556 h 281214"/>
                  <a:gd name="connsiteX65" fmla="*/ 76300 w 888482"/>
                  <a:gd name="connsiteY65" fmla="*/ 185843 h 281214"/>
                  <a:gd name="connsiteX66" fmla="*/ 33437 w 888482"/>
                  <a:gd name="connsiteY66" fmla="*/ 192987 h 281214"/>
                  <a:gd name="connsiteX67" fmla="*/ 100 w 888482"/>
                  <a:gd name="connsiteY67" fmla="*/ 162031 h 281214"/>
                  <a:gd name="connsiteX68" fmla="*/ 26294 w 888482"/>
                  <a:gd name="connsiteY68" fmla="*/ 114406 h 281214"/>
                  <a:gd name="connsiteX0" fmla="*/ 26294 w 888471"/>
                  <a:gd name="connsiteY0" fmla="*/ 114406 h 281214"/>
                  <a:gd name="connsiteX1" fmla="*/ 107257 w 888471"/>
                  <a:gd name="connsiteY1" fmla="*/ 100118 h 281214"/>
                  <a:gd name="connsiteX2" fmla="*/ 154881 w 888471"/>
                  <a:gd name="connsiteY2" fmla="*/ 100118 h 281214"/>
                  <a:gd name="connsiteX3" fmla="*/ 185837 w 888471"/>
                  <a:gd name="connsiteY3" fmla="*/ 69162 h 281214"/>
                  <a:gd name="connsiteX4" fmla="*/ 245369 w 888471"/>
                  <a:gd name="connsiteY4" fmla="*/ 69162 h 281214"/>
                  <a:gd name="connsiteX5" fmla="*/ 290612 w 888471"/>
                  <a:gd name="connsiteY5" fmla="*/ 71543 h 281214"/>
                  <a:gd name="connsiteX6" fmla="*/ 321569 w 888471"/>
                  <a:gd name="connsiteY6" fmla="*/ 57256 h 281214"/>
                  <a:gd name="connsiteX7" fmla="*/ 383481 w 888471"/>
                  <a:gd name="connsiteY7" fmla="*/ 59637 h 281214"/>
                  <a:gd name="connsiteX8" fmla="*/ 435869 w 888471"/>
                  <a:gd name="connsiteY8" fmla="*/ 45349 h 281214"/>
                  <a:gd name="connsiteX9" fmla="*/ 469206 w 888471"/>
                  <a:gd name="connsiteY9" fmla="*/ 23918 h 281214"/>
                  <a:gd name="connsiteX10" fmla="*/ 521594 w 888471"/>
                  <a:gd name="connsiteY10" fmla="*/ 40587 h 281214"/>
                  <a:gd name="connsiteX11" fmla="*/ 535881 w 888471"/>
                  <a:gd name="connsiteY11" fmla="*/ 50112 h 281214"/>
                  <a:gd name="connsiteX12" fmla="*/ 571600 w 888471"/>
                  <a:gd name="connsiteY12" fmla="*/ 16774 h 281214"/>
                  <a:gd name="connsiteX13" fmla="*/ 640656 w 888471"/>
                  <a:gd name="connsiteY13" fmla="*/ 106 h 281214"/>
                  <a:gd name="connsiteX14" fmla="*/ 685900 w 888471"/>
                  <a:gd name="connsiteY14" fmla="*/ 9631 h 281214"/>
                  <a:gd name="connsiteX15" fmla="*/ 721619 w 888471"/>
                  <a:gd name="connsiteY15" fmla="*/ 9631 h 281214"/>
                  <a:gd name="connsiteX16" fmla="*/ 759719 w 888471"/>
                  <a:gd name="connsiteY16" fmla="*/ 40587 h 281214"/>
                  <a:gd name="connsiteX17" fmla="*/ 802580 w 888471"/>
                  <a:gd name="connsiteY17" fmla="*/ 78687 h 281214"/>
                  <a:gd name="connsiteX18" fmla="*/ 859731 w 888471"/>
                  <a:gd name="connsiteY18" fmla="*/ 102499 h 281214"/>
                  <a:gd name="connsiteX19" fmla="*/ 888306 w 888471"/>
                  <a:gd name="connsiteY19" fmla="*/ 138218 h 281214"/>
                  <a:gd name="connsiteX20" fmla="*/ 847825 w 888471"/>
                  <a:gd name="connsiteY20" fmla="*/ 142981 h 281214"/>
                  <a:gd name="connsiteX21" fmla="*/ 774006 w 888471"/>
                  <a:gd name="connsiteY21" fmla="*/ 112024 h 281214"/>
                  <a:gd name="connsiteX22" fmla="*/ 726381 w 888471"/>
                  <a:gd name="connsiteY22" fmla="*/ 88212 h 281214"/>
                  <a:gd name="connsiteX23" fmla="*/ 683519 w 888471"/>
                  <a:gd name="connsiteY23" fmla="*/ 66781 h 281214"/>
                  <a:gd name="connsiteX24" fmla="*/ 635894 w 888471"/>
                  <a:gd name="connsiteY24" fmla="*/ 64399 h 281214"/>
                  <a:gd name="connsiteX25" fmla="*/ 647800 w 888471"/>
                  <a:gd name="connsiteY25" fmla="*/ 83449 h 281214"/>
                  <a:gd name="connsiteX26" fmla="*/ 702569 w 888471"/>
                  <a:gd name="connsiteY26" fmla="*/ 92974 h 281214"/>
                  <a:gd name="connsiteX27" fmla="*/ 771625 w 888471"/>
                  <a:gd name="connsiteY27" fmla="*/ 128693 h 281214"/>
                  <a:gd name="connsiteX28" fmla="*/ 826394 w 888471"/>
                  <a:gd name="connsiteY28" fmla="*/ 150124 h 281214"/>
                  <a:gd name="connsiteX29" fmla="*/ 874019 w 888471"/>
                  <a:gd name="connsiteY29" fmla="*/ 169174 h 281214"/>
                  <a:gd name="connsiteX30" fmla="*/ 843062 w 888471"/>
                  <a:gd name="connsiteY30" fmla="*/ 204893 h 281214"/>
                  <a:gd name="connsiteX31" fmla="*/ 790675 w 888471"/>
                  <a:gd name="connsiteY31" fmla="*/ 214418 h 281214"/>
                  <a:gd name="connsiteX32" fmla="*/ 745431 w 888471"/>
                  <a:gd name="connsiteY32" fmla="*/ 176318 h 281214"/>
                  <a:gd name="connsiteX33" fmla="*/ 690662 w 888471"/>
                  <a:gd name="connsiteY33" fmla="*/ 159649 h 281214"/>
                  <a:gd name="connsiteX34" fmla="*/ 626369 w 888471"/>
                  <a:gd name="connsiteY34" fmla="*/ 152506 h 281214"/>
                  <a:gd name="connsiteX35" fmla="*/ 583506 w 888471"/>
                  <a:gd name="connsiteY35" fmla="*/ 140599 h 281214"/>
                  <a:gd name="connsiteX36" fmla="*/ 550169 w 888471"/>
                  <a:gd name="connsiteY36" fmla="*/ 112024 h 281214"/>
                  <a:gd name="connsiteX37" fmla="*/ 533500 w 888471"/>
                  <a:gd name="connsiteY37" fmla="*/ 121549 h 281214"/>
                  <a:gd name="connsiteX38" fmla="*/ 507306 w 888471"/>
                  <a:gd name="connsiteY38" fmla="*/ 166793 h 281214"/>
                  <a:gd name="connsiteX39" fmla="*/ 469206 w 888471"/>
                  <a:gd name="connsiteY39" fmla="*/ 202512 h 281214"/>
                  <a:gd name="connsiteX40" fmla="*/ 414437 w 888471"/>
                  <a:gd name="connsiteY40" fmla="*/ 214418 h 281214"/>
                  <a:gd name="connsiteX41" fmla="*/ 357287 w 888471"/>
                  <a:gd name="connsiteY41" fmla="*/ 231087 h 281214"/>
                  <a:gd name="connsiteX42" fmla="*/ 321569 w 888471"/>
                  <a:gd name="connsiteY42" fmla="*/ 252518 h 281214"/>
                  <a:gd name="connsiteX43" fmla="*/ 271562 w 888471"/>
                  <a:gd name="connsiteY43" fmla="*/ 259662 h 281214"/>
                  <a:gd name="connsiteX44" fmla="*/ 223937 w 888471"/>
                  <a:gd name="connsiteY44" fmla="*/ 254899 h 281214"/>
                  <a:gd name="connsiteX45" fmla="*/ 178694 w 888471"/>
                  <a:gd name="connsiteY45" fmla="*/ 276331 h 281214"/>
                  <a:gd name="connsiteX46" fmla="*/ 112019 w 888471"/>
                  <a:gd name="connsiteY46" fmla="*/ 269187 h 281214"/>
                  <a:gd name="connsiteX47" fmla="*/ 52487 w 888471"/>
                  <a:gd name="connsiteY47" fmla="*/ 281093 h 281214"/>
                  <a:gd name="connsiteX48" fmla="*/ 16769 w 888471"/>
                  <a:gd name="connsiteY48" fmla="*/ 271568 h 281214"/>
                  <a:gd name="connsiteX49" fmla="*/ 19150 w 888471"/>
                  <a:gd name="connsiteY49" fmla="*/ 221562 h 281214"/>
                  <a:gd name="connsiteX50" fmla="*/ 73919 w 888471"/>
                  <a:gd name="connsiteY50" fmla="*/ 204893 h 281214"/>
                  <a:gd name="connsiteX51" fmla="*/ 162025 w 888471"/>
                  <a:gd name="connsiteY51" fmla="*/ 188224 h 281214"/>
                  <a:gd name="connsiteX52" fmla="*/ 212031 w 888471"/>
                  <a:gd name="connsiteY52" fmla="*/ 185843 h 281214"/>
                  <a:gd name="connsiteX53" fmla="*/ 240606 w 888471"/>
                  <a:gd name="connsiteY53" fmla="*/ 192987 h 281214"/>
                  <a:gd name="connsiteX54" fmla="*/ 321569 w 888471"/>
                  <a:gd name="connsiteY54" fmla="*/ 169174 h 281214"/>
                  <a:gd name="connsiteX55" fmla="*/ 373956 w 888471"/>
                  <a:gd name="connsiteY55" fmla="*/ 150124 h 281214"/>
                  <a:gd name="connsiteX56" fmla="*/ 443012 w 888471"/>
                  <a:gd name="connsiteY56" fmla="*/ 133456 h 281214"/>
                  <a:gd name="connsiteX57" fmla="*/ 481112 w 888471"/>
                  <a:gd name="connsiteY57" fmla="*/ 102499 h 281214"/>
                  <a:gd name="connsiteX58" fmla="*/ 435869 w 888471"/>
                  <a:gd name="connsiteY58" fmla="*/ 116787 h 281214"/>
                  <a:gd name="connsiteX59" fmla="*/ 364431 w 888471"/>
                  <a:gd name="connsiteY59" fmla="*/ 138218 h 281214"/>
                  <a:gd name="connsiteX60" fmla="*/ 314425 w 888471"/>
                  <a:gd name="connsiteY60" fmla="*/ 142981 h 281214"/>
                  <a:gd name="connsiteX61" fmla="*/ 247750 w 888471"/>
                  <a:gd name="connsiteY61" fmla="*/ 154887 h 281214"/>
                  <a:gd name="connsiteX62" fmla="*/ 214412 w 888471"/>
                  <a:gd name="connsiteY62" fmla="*/ 142981 h 281214"/>
                  <a:gd name="connsiteX63" fmla="*/ 183456 w 888471"/>
                  <a:gd name="connsiteY63" fmla="*/ 164412 h 281214"/>
                  <a:gd name="connsiteX64" fmla="*/ 145356 w 888471"/>
                  <a:gd name="connsiteY64" fmla="*/ 171556 h 281214"/>
                  <a:gd name="connsiteX65" fmla="*/ 76300 w 888471"/>
                  <a:gd name="connsiteY65" fmla="*/ 185843 h 281214"/>
                  <a:gd name="connsiteX66" fmla="*/ 33437 w 888471"/>
                  <a:gd name="connsiteY66" fmla="*/ 192987 h 281214"/>
                  <a:gd name="connsiteX67" fmla="*/ 100 w 888471"/>
                  <a:gd name="connsiteY67" fmla="*/ 162031 h 281214"/>
                  <a:gd name="connsiteX68" fmla="*/ 26294 w 888471"/>
                  <a:gd name="connsiteY68" fmla="*/ 114406 h 281214"/>
                  <a:gd name="connsiteX0" fmla="*/ 26294 w 893204"/>
                  <a:gd name="connsiteY0" fmla="*/ 114406 h 281214"/>
                  <a:gd name="connsiteX1" fmla="*/ 107257 w 893204"/>
                  <a:gd name="connsiteY1" fmla="*/ 100118 h 281214"/>
                  <a:gd name="connsiteX2" fmla="*/ 154881 w 893204"/>
                  <a:gd name="connsiteY2" fmla="*/ 100118 h 281214"/>
                  <a:gd name="connsiteX3" fmla="*/ 185837 w 893204"/>
                  <a:gd name="connsiteY3" fmla="*/ 69162 h 281214"/>
                  <a:gd name="connsiteX4" fmla="*/ 245369 w 893204"/>
                  <a:gd name="connsiteY4" fmla="*/ 69162 h 281214"/>
                  <a:gd name="connsiteX5" fmla="*/ 290612 w 893204"/>
                  <a:gd name="connsiteY5" fmla="*/ 71543 h 281214"/>
                  <a:gd name="connsiteX6" fmla="*/ 321569 w 893204"/>
                  <a:gd name="connsiteY6" fmla="*/ 57256 h 281214"/>
                  <a:gd name="connsiteX7" fmla="*/ 383481 w 893204"/>
                  <a:gd name="connsiteY7" fmla="*/ 59637 h 281214"/>
                  <a:gd name="connsiteX8" fmla="*/ 435869 w 893204"/>
                  <a:gd name="connsiteY8" fmla="*/ 45349 h 281214"/>
                  <a:gd name="connsiteX9" fmla="*/ 469206 w 893204"/>
                  <a:gd name="connsiteY9" fmla="*/ 23918 h 281214"/>
                  <a:gd name="connsiteX10" fmla="*/ 521594 w 893204"/>
                  <a:gd name="connsiteY10" fmla="*/ 40587 h 281214"/>
                  <a:gd name="connsiteX11" fmla="*/ 535881 w 893204"/>
                  <a:gd name="connsiteY11" fmla="*/ 50112 h 281214"/>
                  <a:gd name="connsiteX12" fmla="*/ 571600 w 893204"/>
                  <a:gd name="connsiteY12" fmla="*/ 16774 h 281214"/>
                  <a:gd name="connsiteX13" fmla="*/ 640656 w 893204"/>
                  <a:gd name="connsiteY13" fmla="*/ 106 h 281214"/>
                  <a:gd name="connsiteX14" fmla="*/ 685900 w 893204"/>
                  <a:gd name="connsiteY14" fmla="*/ 9631 h 281214"/>
                  <a:gd name="connsiteX15" fmla="*/ 721619 w 893204"/>
                  <a:gd name="connsiteY15" fmla="*/ 9631 h 281214"/>
                  <a:gd name="connsiteX16" fmla="*/ 759719 w 893204"/>
                  <a:gd name="connsiteY16" fmla="*/ 40587 h 281214"/>
                  <a:gd name="connsiteX17" fmla="*/ 802580 w 893204"/>
                  <a:gd name="connsiteY17" fmla="*/ 78687 h 281214"/>
                  <a:gd name="connsiteX18" fmla="*/ 859731 w 893204"/>
                  <a:gd name="connsiteY18" fmla="*/ 102499 h 281214"/>
                  <a:gd name="connsiteX19" fmla="*/ 893069 w 893204"/>
                  <a:gd name="connsiteY19" fmla="*/ 142980 h 281214"/>
                  <a:gd name="connsiteX20" fmla="*/ 847825 w 893204"/>
                  <a:gd name="connsiteY20" fmla="*/ 142981 h 281214"/>
                  <a:gd name="connsiteX21" fmla="*/ 774006 w 893204"/>
                  <a:gd name="connsiteY21" fmla="*/ 112024 h 281214"/>
                  <a:gd name="connsiteX22" fmla="*/ 726381 w 893204"/>
                  <a:gd name="connsiteY22" fmla="*/ 88212 h 281214"/>
                  <a:gd name="connsiteX23" fmla="*/ 683519 w 893204"/>
                  <a:gd name="connsiteY23" fmla="*/ 66781 h 281214"/>
                  <a:gd name="connsiteX24" fmla="*/ 635894 w 893204"/>
                  <a:gd name="connsiteY24" fmla="*/ 64399 h 281214"/>
                  <a:gd name="connsiteX25" fmla="*/ 647800 w 893204"/>
                  <a:gd name="connsiteY25" fmla="*/ 83449 h 281214"/>
                  <a:gd name="connsiteX26" fmla="*/ 702569 w 893204"/>
                  <a:gd name="connsiteY26" fmla="*/ 92974 h 281214"/>
                  <a:gd name="connsiteX27" fmla="*/ 771625 w 893204"/>
                  <a:gd name="connsiteY27" fmla="*/ 128693 h 281214"/>
                  <a:gd name="connsiteX28" fmla="*/ 826394 w 893204"/>
                  <a:gd name="connsiteY28" fmla="*/ 150124 h 281214"/>
                  <a:gd name="connsiteX29" fmla="*/ 874019 w 893204"/>
                  <a:gd name="connsiteY29" fmla="*/ 169174 h 281214"/>
                  <a:gd name="connsiteX30" fmla="*/ 843062 w 893204"/>
                  <a:gd name="connsiteY30" fmla="*/ 204893 h 281214"/>
                  <a:gd name="connsiteX31" fmla="*/ 790675 w 893204"/>
                  <a:gd name="connsiteY31" fmla="*/ 214418 h 281214"/>
                  <a:gd name="connsiteX32" fmla="*/ 745431 w 893204"/>
                  <a:gd name="connsiteY32" fmla="*/ 176318 h 281214"/>
                  <a:gd name="connsiteX33" fmla="*/ 690662 w 893204"/>
                  <a:gd name="connsiteY33" fmla="*/ 159649 h 281214"/>
                  <a:gd name="connsiteX34" fmla="*/ 626369 w 893204"/>
                  <a:gd name="connsiteY34" fmla="*/ 152506 h 281214"/>
                  <a:gd name="connsiteX35" fmla="*/ 583506 w 893204"/>
                  <a:gd name="connsiteY35" fmla="*/ 140599 h 281214"/>
                  <a:gd name="connsiteX36" fmla="*/ 550169 w 893204"/>
                  <a:gd name="connsiteY36" fmla="*/ 112024 h 281214"/>
                  <a:gd name="connsiteX37" fmla="*/ 533500 w 893204"/>
                  <a:gd name="connsiteY37" fmla="*/ 121549 h 281214"/>
                  <a:gd name="connsiteX38" fmla="*/ 507306 w 893204"/>
                  <a:gd name="connsiteY38" fmla="*/ 166793 h 281214"/>
                  <a:gd name="connsiteX39" fmla="*/ 469206 w 893204"/>
                  <a:gd name="connsiteY39" fmla="*/ 202512 h 281214"/>
                  <a:gd name="connsiteX40" fmla="*/ 414437 w 893204"/>
                  <a:gd name="connsiteY40" fmla="*/ 214418 h 281214"/>
                  <a:gd name="connsiteX41" fmla="*/ 357287 w 893204"/>
                  <a:gd name="connsiteY41" fmla="*/ 231087 h 281214"/>
                  <a:gd name="connsiteX42" fmla="*/ 321569 w 893204"/>
                  <a:gd name="connsiteY42" fmla="*/ 252518 h 281214"/>
                  <a:gd name="connsiteX43" fmla="*/ 271562 w 893204"/>
                  <a:gd name="connsiteY43" fmla="*/ 259662 h 281214"/>
                  <a:gd name="connsiteX44" fmla="*/ 223937 w 893204"/>
                  <a:gd name="connsiteY44" fmla="*/ 254899 h 281214"/>
                  <a:gd name="connsiteX45" fmla="*/ 178694 w 893204"/>
                  <a:gd name="connsiteY45" fmla="*/ 276331 h 281214"/>
                  <a:gd name="connsiteX46" fmla="*/ 112019 w 893204"/>
                  <a:gd name="connsiteY46" fmla="*/ 269187 h 281214"/>
                  <a:gd name="connsiteX47" fmla="*/ 52487 w 893204"/>
                  <a:gd name="connsiteY47" fmla="*/ 281093 h 281214"/>
                  <a:gd name="connsiteX48" fmla="*/ 16769 w 893204"/>
                  <a:gd name="connsiteY48" fmla="*/ 271568 h 281214"/>
                  <a:gd name="connsiteX49" fmla="*/ 19150 w 893204"/>
                  <a:gd name="connsiteY49" fmla="*/ 221562 h 281214"/>
                  <a:gd name="connsiteX50" fmla="*/ 73919 w 893204"/>
                  <a:gd name="connsiteY50" fmla="*/ 204893 h 281214"/>
                  <a:gd name="connsiteX51" fmla="*/ 162025 w 893204"/>
                  <a:gd name="connsiteY51" fmla="*/ 188224 h 281214"/>
                  <a:gd name="connsiteX52" fmla="*/ 212031 w 893204"/>
                  <a:gd name="connsiteY52" fmla="*/ 185843 h 281214"/>
                  <a:gd name="connsiteX53" fmla="*/ 240606 w 893204"/>
                  <a:gd name="connsiteY53" fmla="*/ 192987 h 281214"/>
                  <a:gd name="connsiteX54" fmla="*/ 321569 w 893204"/>
                  <a:gd name="connsiteY54" fmla="*/ 169174 h 281214"/>
                  <a:gd name="connsiteX55" fmla="*/ 373956 w 893204"/>
                  <a:gd name="connsiteY55" fmla="*/ 150124 h 281214"/>
                  <a:gd name="connsiteX56" fmla="*/ 443012 w 893204"/>
                  <a:gd name="connsiteY56" fmla="*/ 133456 h 281214"/>
                  <a:gd name="connsiteX57" fmla="*/ 481112 w 893204"/>
                  <a:gd name="connsiteY57" fmla="*/ 102499 h 281214"/>
                  <a:gd name="connsiteX58" fmla="*/ 435869 w 893204"/>
                  <a:gd name="connsiteY58" fmla="*/ 116787 h 281214"/>
                  <a:gd name="connsiteX59" fmla="*/ 364431 w 893204"/>
                  <a:gd name="connsiteY59" fmla="*/ 138218 h 281214"/>
                  <a:gd name="connsiteX60" fmla="*/ 314425 w 893204"/>
                  <a:gd name="connsiteY60" fmla="*/ 142981 h 281214"/>
                  <a:gd name="connsiteX61" fmla="*/ 247750 w 893204"/>
                  <a:gd name="connsiteY61" fmla="*/ 154887 h 281214"/>
                  <a:gd name="connsiteX62" fmla="*/ 214412 w 893204"/>
                  <a:gd name="connsiteY62" fmla="*/ 142981 h 281214"/>
                  <a:gd name="connsiteX63" fmla="*/ 183456 w 893204"/>
                  <a:gd name="connsiteY63" fmla="*/ 164412 h 281214"/>
                  <a:gd name="connsiteX64" fmla="*/ 145356 w 893204"/>
                  <a:gd name="connsiteY64" fmla="*/ 171556 h 281214"/>
                  <a:gd name="connsiteX65" fmla="*/ 76300 w 893204"/>
                  <a:gd name="connsiteY65" fmla="*/ 185843 h 281214"/>
                  <a:gd name="connsiteX66" fmla="*/ 33437 w 893204"/>
                  <a:gd name="connsiteY66" fmla="*/ 192987 h 281214"/>
                  <a:gd name="connsiteX67" fmla="*/ 100 w 893204"/>
                  <a:gd name="connsiteY67" fmla="*/ 162031 h 281214"/>
                  <a:gd name="connsiteX68" fmla="*/ 26294 w 893204"/>
                  <a:gd name="connsiteY68" fmla="*/ 114406 h 28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893204" h="281214">
                    <a:moveTo>
                      <a:pt x="26294" y="114406"/>
                    </a:moveTo>
                    <a:cubicBezTo>
                      <a:pt x="44153" y="104087"/>
                      <a:pt x="85826" y="102499"/>
                      <a:pt x="107257" y="100118"/>
                    </a:cubicBezTo>
                    <a:cubicBezTo>
                      <a:pt x="128688" y="97737"/>
                      <a:pt x="141784" y="105277"/>
                      <a:pt x="154881" y="100118"/>
                    </a:cubicBezTo>
                    <a:cubicBezTo>
                      <a:pt x="167978" y="94959"/>
                      <a:pt x="170756" y="74321"/>
                      <a:pt x="185837" y="69162"/>
                    </a:cubicBezTo>
                    <a:cubicBezTo>
                      <a:pt x="200918" y="64003"/>
                      <a:pt x="227907" y="68765"/>
                      <a:pt x="245369" y="69162"/>
                    </a:cubicBezTo>
                    <a:cubicBezTo>
                      <a:pt x="262831" y="69559"/>
                      <a:pt x="277912" y="73527"/>
                      <a:pt x="290612" y="71543"/>
                    </a:cubicBezTo>
                    <a:cubicBezTo>
                      <a:pt x="303312" y="69559"/>
                      <a:pt x="306091" y="59240"/>
                      <a:pt x="321569" y="57256"/>
                    </a:cubicBezTo>
                    <a:cubicBezTo>
                      <a:pt x="337047" y="55272"/>
                      <a:pt x="364431" y="61621"/>
                      <a:pt x="383481" y="59637"/>
                    </a:cubicBezTo>
                    <a:cubicBezTo>
                      <a:pt x="402531" y="57652"/>
                      <a:pt x="421582" y="51302"/>
                      <a:pt x="435869" y="45349"/>
                    </a:cubicBezTo>
                    <a:cubicBezTo>
                      <a:pt x="450156" y="39396"/>
                      <a:pt x="454919" y="24712"/>
                      <a:pt x="469206" y="23918"/>
                    </a:cubicBezTo>
                    <a:cubicBezTo>
                      <a:pt x="483493" y="23124"/>
                      <a:pt x="510482" y="36221"/>
                      <a:pt x="521594" y="40587"/>
                    </a:cubicBezTo>
                    <a:cubicBezTo>
                      <a:pt x="532706" y="44953"/>
                      <a:pt x="527547" y="54081"/>
                      <a:pt x="535881" y="50112"/>
                    </a:cubicBezTo>
                    <a:cubicBezTo>
                      <a:pt x="544215" y="46143"/>
                      <a:pt x="554138" y="25108"/>
                      <a:pt x="571600" y="16774"/>
                    </a:cubicBezTo>
                    <a:cubicBezTo>
                      <a:pt x="589062" y="8440"/>
                      <a:pt x="621606" y="1296"/>
                      <a:pt x="640656" y="106"/>
                    </a:cubicBezTo>
                    <a:cubicBezTo>
                      <a:pt x="659706" y="-1084"/>
                      <a:pt x="672406" y="8044"/>
                      <a:pt x="685900" y="9631"/>
                    </a:cubicBezTo>
                    <a:cubicBezTo>
                      <a:pt x="699394" y="11218"/>
                      <a:pt x="709316" y="4472"/>
                      <a:pt x="721619" y="9631"/>
                    </a:cubicBezTo>
                    <a:cubicBezTo>
                      <a:pt x="733922" y="14790"/>
                      <a:pt x="746226" y="29078"/>
                      <a:pt x="759719" y="40587"/>
                    </a:cubicBezTo>
                    <a:cubicBezTo>
                      <a:pt x="773212" y="52096"/>
                      <a:pt x="785911" y="68368"/>
                      <a:pt x="802580" y="78687"/>
                    </a:cubicBezTo>
                    <a:cubicBezTo>
                      <a:pt x="819249" y="89006"/>
                      <a:pt x="844650" y="91784"/>
                      <a:pt x="859731" y="102499"/>
                    </a:cubicBezTo>
                    <a:cubicBezTo>
                      <a:pt x="874812" y="113214"/>
                      <a:pt x="895053" y="136233"/>
                      <a:pt x="893069" y="142980"/>
                    </a:cubicBezTo>
                    <a:cubicBezTo>
                      <a:pt x="891085" y="149727"/>
                      <a:pt x="867669" y="148140"/>
                      <a:pt x="847825" y="142981"/>
                    </a:cubicBezTo>
                    <a:cubicBezTo>
                      <a:pt x="827981" y="137822"/>
                      <a:pt x="794247" y="121152"/>
                      <a:pt x="774006" y="112024"/>
                    </a:cubicBezTo>
                    <a:cubicBezTo>
                      <a:pt x="753765" y="102896"/>
                      <a:pt x="726381" y="88212"/>
                      <a:pt x="726381" y="88212"/>
                    </a:cubicBezTo>
                    <a:cubicBezTo>
                      <a:pt x="711300" y="80671"/>
                      <a:pt x="698600" y="70750"/>
                      <a:pt x="683519" y="66781"/>
                    </a:cubicBezTo>
                    <a:cubicBezTo>
                      <a:pt x="668438" y="62812"/>
                      <a:pt x="641847" y="61621"/>
                      <a:pt x="635894" y="64399"/>
                    </a:cubicBezTo>
                    <a:cubicBezTo>
                      <a:pt x="629941" y="67177"/>
                      <a:pt x="636688" y="78687"/>
                      <a:pt x="647800" y="83449"/>
                    </a:cubicBezTo>
                    <a:cubicBezTo>
                      <a:pt x="658912" y="88211"/>
                      <a:pt x="681932" y="85433"/>
                      <a:pt x="702569" y="92974"/>
                    </a:cubicBezTo>
                    <a:cubicBezTo>
                      <a:pt x="723206" y="100515"/>
                      <a:pt x="750988" y="119168"/>
                      <a:pt x="771625" y="128693"/>
                    </a:cubicBezTo>
                    <a:cubicBezTo>
                      <a:pt x="792262" y="138218"/>
                      <a:pt x="826394" y="150124"/>
                      <a:pt x="826394" y="150124"/>
                    </a:cubicBezTo>
                    <a:cubicBezTo>
                      <a:pt x="843460" y="156871"/>
                      <a:pt x="871241" y="160046"/>
                      <a:pt x="874019" y="169174"/>
                    </a:cubicBezTo>
                    <a:cubicBezTo>
                      <a:pt x="876797" y="178302"/>
                      <a:pt x="856953" y="197352"/>
                      <a:pt x="843062" y="204893"/>
                    </a:cubicBezTo>
                    <a:cubicBezTo>
                      <a:pt x="829171" y="212434"/>
                      <a:pt x="806947" y="219180"/>
                      <a:pt x="790675" y="214418"/>
                    </a:cubicBezTo>
                    <a:cubicBezTo>
                      <a:pt x="774403" y="209656"/>
                      <a:pt x="762100" y="185446"/>
                      <a:pt x="745431" y="176318"/>
                    </a:cubicBezTo>
                    <a:cubicBezTo>
                      <a:pt x="728762" y="167190"/>
                      <a:pt x="710506" y="163618"/>
                      <a:pt x="690662" y="159649"/>
                    </a:cubicBezTo>
                    <a:cubicBezTo>
                      <a:pt x="670818" y="155680"/>
                      <a:pt x="644228" y="155681"/>
                      <a:pt x="626369" y="152506"/>
                    </a:cubicBezTo>
                    <a:cubicBezTo>
                      <a:pt x="608510" y="149331"/>
                      <a:pt x="596206" y="147346"/>
                      <a:pt x="583506" y="140599"/>
                    </a:cubicBezTo>
                    <a:cubicBezTo>
                      <a:pt x="570806" y="133852"/>
                      <a:pt x="558503" y="115199"/>
                      <a:pt x="550169" y="112024"/>
                    </a:cubicBezTo>
                    <a:cubicBezTo>
                      <a:pt x="541835" y="108849"/>
                      <a:pt x="540644" y="112421"/>
                      <a:pt x="533500" y="121549"/>
                    </a:cubicBezTo>
                    <a:cubicBezTo>
                      <a:pt x="526356" y="130677"/>
                      <a:pt x="518022" y="153299"/>
                      <a:pt x="507306" y="166793"/>
                    </a:cubicBezTo>
                    <a:cubicBezTo>
                      <a:pt x="496590" y="180287"/>
                      <a:pt x="484684" y="194575"/>
                      <a:pt x="469206" y="202512"/>
                    </a:cubicBezTo>
                    <a:cubicBezTo>
                      <a:pt x="453728" y="210449"/>
                      <a:pt x="433090" y="209656"/>
                      <a:pt x="414437" y="214418"/>
                    </a:cubicBezTo>
                    <a:cubicBezTo>
                      <a:pt x="395784" y="219180"/>
                      <a:pt x="372765" y="224737"/>
                      <a:pt x="357287" y="231087"/>
                    </a:cubicBezTo>
                    <a:cubicBezTo>
                      <a:pt x="341809" y="237437"/>
                      <a:pt x="335857" y="247755"/>
                      <a:pt x="321569" y="252518"/>
                    </a:cubicBezTo>
                    <a:cubicBezTo>
                      <a:pt x="307281" y="257281"/>
                      <a:pt x="287834" y="259265"/>
                      <a:pt x="271562" y="259662"/>
                    </a:cubicBezTo>
                    <a:cubicBezTo>
                      <a:pt x="255290" y="260059"/>
                      <a:pt x="239415" y="252121"/>
                      <a:pt x="223937" y="254899"/>
                    </a:cubicBezTo>
                    <a:cubicBezTo>
                      <a:pt x="208459" y="257677"/>
                      <a:pt x="197347" y="273950"/>
                      <a:pt x="178694" y="276331"/>
                    </a:cubicBezTo>
                    <a:cubicBezTo>
                      <a:pt x="160041" y="278712"/>
                      <a:pt x="133054" y="268393"/>
                      <a:pt x="112019" y="269187"/>
                    </a:cubicBezTo>
                    <a:cubicBezTo>
                      <a:pt x="90985" y="269981"/>
                      <a:pt x="68362" y="280696"/>
                      <a:pt x="52487" y="281093"/>
                    </a:cubicBezTo>
                    <a:cubicBezTo>
                      <a:pt x="36612" y="281490"/>
                      <a:pt x="22325" y="281490"/>
                      <a:pt x="16769" y="271568"/>
                    </a:cubicBezTo>
                    <a:cubicBezTo>
                      <a:pt x="11213" y="261646"/>
                      <a:pt x="9625" y="232675"/>
                      <a:pt x="19150" y="221562"/>
                    </a:cubicBezTo>
                    <a:cubicBezTo>
                      <a:pt x="28675" y="210450"/>
                      <a:pt x="50107" y="210449"/>
                      <a:pt x="73919" y="204893"/>
                    </a:cubicBezTo>
                    <a:cubicBezTo>
                      <a:pt x="97731" y="199337"/>
                      <a:pt x="139006" y="191399"/>
                      <a:pt x="162025" y="188224"/>
                    </a:cubicBezTo>
                    <a:cubicBezTo>
                      <a:pt x="185044" y="185049"/>
                      <a:pt x="198934" y="185049"/>
                      <a:pt x="212031" y="185843"/>
                    </a:cubicBezTo>
                    <a:cubicBezTo>
                      <a:pt x="225128" y="186637"/>
                      <a:pt x="222350" y="195765"/>
                      <a:pt x="240606" y="192987"/>
                    </a:cubicBezTo>
                    <a:cubicBezTo>
                      <a:pt x="258862" y="190209"/>
                      <a:pt x="299344" y="176318"/>
                      <a:pt x="321569" y="169174"/>
                    </a:cubicBezTo>
                    <a:cubicBezTo>
                      <a:pt x="343794" y="162030"/>
                      <a:pt x="353715" y="156077"/>
                      <a:pt x="373956" y="150124"/>
                    </a:cubicBezTo>
                    <a:cubicBezTo>
                      <a:pt x="394197" y="144171"/>
                      <a:pt x="425153" y="141393"/>
                      <a:pt x="443012" y="133456"/>
                    </a:cubicBezTo>
                    <a:cubicBezTo>
                      <a:pt x="460871" y="125519"/>
                      <a:pt x="482303" y="105277"/>
                      <a:pt x="481112" y="102499"/>
                    </a:cubicBezTo>
                    <a:cubicBezTo>
                      <a:pt x="479921" y="99721"/>
                      <a:pt x="435869" y="116787"/>
                      <a:pt x="435869" y="116787"/>
                    </a:cubicBezTo>
                    <a:cubicBezTo>
                      <a:pt x="416422" y="122740"/>
                      <a:pt x="384672" y="133852"/>
                      <a:pt x="364431" y="138218"/>
                    </a:cubicBezTo>
                    <a:cubicBezTo>
                      <a:pt x="344190" y="142584"/>
                      <a:pt x="333872" y="140203"/>
                      <a:pt x="314425" y="142981"/>
                    </a:cubicBezTo>
                    <a:cubicBezTo>
                      <a:pt x="294978" y="145759"/>
                      <a:pt x="264419" y="154887"/>
                      <a:pt x="247750" y="154887"/>
                    </a:cubicBezTo>
                    <a:cubicBezTo>
                      <a:pt x="231081" y="154887"/>
                      <a:pt x="225128" y="141394"/>
                      <a:pt x="214412" y="142981"/>
                    </a:cubicBezTo>
                    <a:cubicBezTo>
                      <a:pt x="203696" y="144568"/>
                      <a:pt x="194965" y="159649"/>
                      <a:pt x="183456" y="164412"/>
                    </a:cubicBezTo>
                    <a:cubicBezTo>
                      <a:pt x="171947" y="169175"/>
                      <a:pt x="145356" y="171556"/>
                      <a:pt x="145356" y="171556"/>
                    </a:cubicBezTo>
                    <a:lnTo>
                      <a:pt x="76300" y="185843"/>
                    </a:lnTo>
                    <a:cubicBezTo>
                      <a:pt x="57647" y="189415"/>
                      <a:pt x="46137" y="196956"/>
                      <a:pt x="33437" y="192987"/>
                    </a:cubicBezTo>
                    <a:cubicBezTo>
                      <a:pt x="20737" y="189018"/>
                      <a:pt x="1290" y="175128"/>
                      <a:pt x="100" y="162031"/>
                    </a:cubicBezTo>
                    <a:cubicBezTo>
                      <a:pt x="-1090" y="148934"/>
                      <a:pt x="8435" y="124725"/>
                      <a:pt x="26294" y="114406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95" name="任意多边形 1594"/>
              <p:cNvSpPr>
                <a:spLocks noChangeAspect="1"/>
              </p:cNvSpPr>
              <p:nvPr/>
            </p:nvSpPr>
            <p:spPr>
              <a:xfrm>
                <a:off x="5928718" y="2670724"/>
                <a:ext cx="180000" cy="316841"/>
              </a:xfrm>
              <a:custGeom>
                <a:avLst/>
                <a:gdLst>
                  <a:gd name="connsiteX0" fmla="*/ 5143 w 269920"/>
                  <a:gd name="connsiteY0" fmla="*/ 57695 h 470037"/>
                  <a:gd name="connsiteX1" fmla="*/ 5143 w 269920"/>
                  <a:gd name="connsiteY1" fmla="*/ 124370 h 470037"/>
                  <a:gd name="connsiteX2" fmla="*/ 26574 w 269920"/>
                  <a:gd name="connsiteY2" fmla="*/ 174376 h 470037"/>
                  <a:gd name="connsiteX3" fmla="*/ 55149 w 269920"/>
                  <a:gd name="connsiteY3" fmla="*/ 212476 h 470037"/>
                  <a:gd name="connsiteX4" fmla="*/ 52768 w 269920"/>
                  <a:gd name="connsiteY4" fmla="*/ 245814 h 470037"/>
                  <a:gd name="connsiteX5" fmla="*/ 81343 w 269920"/>
                  <a:gd name="connsiteY5" fmla="*/ 302964 h 470037"/>
                  <a:gd name="connsiteX6" fmla="*/ 105156 w 269920"/>
                  <a:gd name="connsiteY6" fmla="*/ 324395 h 470037"/>
                  <a:gd name="connsiteX7" fmla="*/ 86106 w 269920"/>
                  <a:gd name="connsiteY7" fmla="*/ 348208 h 470037"/>
                  <a:gd name="connsiteX8" fmla="*/ 98012 w 269920"/>
                  <a:gd name="connsiteY8" fmla="*/ 431551 h 470037"/>
                  <a:gd name="connsiteX9" fmla="*/ 133731 w 269920"/>
                  <a:gd name="connsiteY9" fmla="*/ 469651 h 470037"/>
                  <a:gd name="connsiteX10" fmla="*/ 181356 w 269920"/>
                  <a:gd name="connsiteY10" fmla="*/ 448220 h 470037"/>
                  <a:gd name="connsiteX11" fmla="*/ 164687 w 269920"/>
                  <a:gd name="connsiteY11" fmla="*/ 400595 h 470037"/>
                  <a:gd name="connsiteX12" fmla="*/ 162306 w 269920"/>
                  <a:gd name="connsiteY12" fmla="*/ 362495 h 470037"/>
                  <a:gd name="connsiteX13" fmla="*/ 167068 w 269920"/>
                  <a:gd name="connsiteY13" fmla="*/ 326776 h 470037"/>
                  <a:gd name="connsiteX14" fmla="*/ 181356 w 269920"/>
                  <a:gd name="connsiteY14" fmla="*/ 367258 h 470037"/>
                  <a:gd name="connsiteX15" fmla="*/ 181356 w 269920"/>
                  <a:gd name="connsiteY15" fmla="*/ 402976 h 470037"/>
                  <a:gd name="connsiteX16" fmla="*/ 195643 w 269920"/>
                  <a:gd name="connsiteY16" fmla="*/ 433933 h 470037"/>
                  <a:gd name="connsiteX17" fmla="*/ 217074 w 269920"/>
                  <a:gd name="connsiteY17" fmla="*/ 462508 h 470037"/>
                  <a:gd name="connsiteX18" fmla="*/ 259937 w 269920"/>
                  <a:gd name="connsiteY18" fmla="*/ 429170 h 470037"/>
                  <a:gd name="connsiteX19" fmla="*/ 269462 w 269920"/>
                  <a:gd name="connsiteY19" fmla="*/ 376783 h 470037"/>
                  <a:gd name="connsiteX20" fmla="*/ 250412 w 269920"/>
                  <a:gd name="connsiteY20" fmla="*/ 322014 h 470037"/>
                  <a:gd name="connsiteX21" fmla="*/ 212312 w 269920"/>
                  <a:gd name="connsiteY21" fmla="*/ 293439 h 470037"/>
                  <a:gd name="connsiteX22" fmla="*/ 238506 w 269920"/>
                  <a:gd name="connsiteY22" fmla="*/ 267245 h 470037"/>
                  <a:gd name="connsiteX23" fmla="*/ 250412 w 269920"/>
                  <a:gd name="connsiteY23" fmla="*/ 210095 h 470037"/>
                  <a:gd name="connsiteX24" fmla="*/ 250412 w 269920"/>
                  <a:gd name="connsiteY24" fmla="*/ 167233 h 470037"/>
                  <a:gd name="connsiteX25" fmla="*/ 243268 w 269920"/>
                  <a:gd name="connsiteY25" fmla="*/ 121989 h 470037"/>
                  <a:gd name="connsiteX26" fmla="*/ 226599 w 269920"/>
                  <a:gd name="connsiteY26" fmla="*/ 76745 h 470037"/>
                  <a:gd name="connsiteX27" fmla="*/ 178974 w 269920"/>
                  <a:gd name="connsiteY27" fmla="*/ 41026 h 470037"/>
                  <a:gd name="connsiteX28" fmla="*/ 145637 w 269920"/>
                  <a:gd name="connsiteY28" fmla="*/ 2926 h 470037"/>
                  <a:gd name="connsiteX29" fmla="*/ 112299 w 269920"/>
                  <a:gd name="connsiteY29" fmla="*/ 7689 h 470037"/>
                  <a:gd name="connsiteX30" fmla="*/ 98012 w 269920"/>
                  <a:gd name="connsiteY30" fmla="*/ 48170 h 470037"/>
                  <a:gd name="connsiteX31" fmla="*/ 138493 w 269920"/>
                  <a:gd name="connsiteY31" fmla="*/ 83889 h 470037"/>
                  <a:gd name="connsiteX32" fmla="*/ 150399 w 269920"/>
                  <a:gd name="connsiteY32" fmla="*/ 121989 h 470037"/>
                  <a:gd name="connsiteX33" fmla="*/ 136112 w 269920"/>
                  <a:gd name="connsiteY33" fmla="*/ 157708 h 470037"/>
                  <a:gd name="connsiteX34" fmla="*/ 150399 w 269920"/>
                  <a:gd name="connsiteY34" fmla="*/ 207714 h 470037"/>
                  <a:gd name="connsiteX35" fmla="*/ 167068 w 269920"/>
                  <a:gd name="connsiteY35" fmla="*/ 248195 h 470037"/>
                  <a:gd name="connsiteX36" fmla="*/ 143256 w 269920"/>
                  <a:gd name="connsiteY36" fmla="*/ 262483 h 470037"/>
                  <a:gd name="connsiteX37" fmla="*/ 136112 w 269920"/>
                  <a:gd name="connsiteY37" fmla="*/ 212476 h 470037"/>
                  <a:gd name="connsiteX38" fmla="*/ 119443 w 269920"/>
                  <a:gd name="connsiteY38" fmla="*/ 148183 h 470037"/>
                  <a:gd name="connsiteX39" fmla="*/ 90868 w 269920"/>
                  <a:gd name="connsiteY39" fmla="*/ 110083 h 470037"/>
                  <a:gd name="connsiteX40" fmla="*/ 71818 w 269920"/>
                  <a:gd name="connsiteY40" fmla="*/ 64839 h 470037"/>
                  <a:gd name="connsiteX41" fmla="*/ 62293 w 269920"/>
                  <a:gd name="connsiteY41" fmla="*/ 19595 h 470037"/>
                  <a:gd name="connsiteX42" fmla="*/ 5143 w 269920"/>
                  <a:gd name="connsiteY42" fmla="*/ 57695 h 470037"/>
                  <a:gd name="connsiteX0" fmla="*/ 2255 w 267032"/>
                  <a:gd name="connsiteY0" fmla="*/ 57695 h 470037"/>
                  <a:gd name="connsiteX1" fmla="*/ 2255 w 267032"/>
                  <a:gd name="connsiteY1" fmla="*/ 124370 h 470037"/>
                  <a:gd name="connsiteX2" fmla="*/ 23686 w 267032"/>
                  <a:gd name="connsiteY2" fmla="*/ 174376 h 470037"/>
                  <a:gd name="connsiteX3" fmla="*/ 52261 w 267032"/>
                  <a:gd name="connsiteY3" fmla="*/ 212476 h 470037"/>
                  <a:gd name="connsiteX4" fmla="*/ 49880 w 267032"/>
                  <a:gd name="connsiteY4" fmla="*/ 245814 h 470037"/>
                  <a:gd name="connsiteX5" fmla="*/ 78455 w 267032"/>
                  <a:gd name="connsiteY5" fmla="*/ 302964 h 470037"/>
                  <a:gd name="connsiteX6" fmla="*/ 102268 w 267032"/>
                  <a:gd name="connsiteY6" fmla="*/ 324395 h 470037"/>
                  <a:gd name="connsiteX7" fmla="*/ 83218 w 267032"/>
                  <a:gd name="connsiteY7" fmla="*/ 348208 h 470037"/>
                  <a:gd name="connsiteX8" fmla="*/ 95124 w 267032"/>
                  <a:gd name="connsiteY8" fmla="*/ 431551 h 470037"/>
                  <a:gd name="connsiteX9" fmla="*/ 130843 w 267032"/>
                  <a:gd name="connsiteY9" fmla="*/ 469651 h 470037"/>
                  <a:gd name="connsiteX10" fmla="*/ 178468 w 267032"/>
                  <a:gd name="connsiteY10" fmla="*/ 448220 h 470037"/>
                  <a:gd name="connsiteX11" fmla="*/ 161799 w 267032"/>
                  <a:gd name="connsiteY11" fmla="*/ 400595 h 470037"/>
                  <a:gd name="connsiteX12" fmla="*/ 159418 w 267032"/>
                  <a:gd name="connsiteY12" fmla="*/ 362495 h 470037"/>
                  <a:gd name="connsiteX13" fmla="*/ 164180 w 267032"/>
                  <a:gd name="connsiteY13" fmla="*/ 326776 h 470037"/>
                  <a:gd name="connsiteX14" fmla="*/ 178468 w 267032"/>
                  <a:gd name="connsiteY14" fmla="*/ 367258 h 470037"/>
                  <a:gd name="connsiteX15" fmla="*/ 178468 w 267032"/>
                  <a:gd name="connsiteY15" fmla="*/ 402976 h 470037"/>
                  <a:gd name="connsiteX16" fmla="*/ 192755 w 267032"/>
                  <a:gd name="connsiteY16" fmla="*/ 433933 h 470037"/>
                  <a:gd name="connsiteX17" fmla="*/ 214186 w 267032"/>
                  <a:gd name="connsiteY17" fmla="*/ 462508 h 470037"/>
                  <a:gd name="connsiteX18" fmla="*/ 257049 w 267032"/>
                  <a:gd name="connsiteY18" fmla="*/ 429170 h 470037"/>
                  <a:gd name="connsiteX19" fmla="*/ 266574 w 267032"/>
                  <a:gd name="connsiteY19" fmla="*/ 376783 h 470037"/>
                  <a:gd name="connsiteX20" fmla="*/ 247524 w 267032"/>
                  <a:gd name="connsiteY20" fmla="*/ 322014 h 470037"/>
                  <a:gd name="connsiteX21" fmla="*/ 209424 w 267032"/>
                  <a:gd name="connsiteY21" fmla="*/ 293439 h 470037"/>
                  <a:gd name="connsiteX22" fmla="*/ 235618 w 267032"/>
                  <a:gd name="connsiteY22" fmla="*/ 267245 h 470037"/>
                  <a:gd name="connsiteX23" fmla="*/ 247524 w 267032"/>
                  <a:gd name="connsiteY23" fmla="*/ 210095 h 470037"/>
                  <a:gd name="connsiteX24" fmla="*/ 247524 w 267032"/>
                  <a:gd name="connsiteY24" fmla="*/ 167233 h 470037"/>
                  <a:gd name="connsiteX25" fmla="*/ 240380 w 267032"/>
                  <a:gd name="connsiteY25" fmla="*/ 121989 h 470037"/>
                  <a:gd name="connsiteX26" fmla="*/ 223711 w 267032"/>
                  <a:gd name="connsiteY26" fmla="*/ 76745 h 470037"/>
                  <a:gd name="connsiteX27" fmla="*/ 176086 w 267032"/>
                  <a:gd name="connsiteY27" fmla="*/ 41026 h 470037"/>
                  <a:gd name="connsiteX28" fmla="*/ 142749 w 267032"/>
                  <a:gd name="connsiteY28" fmla="*/ 2926 h 470037"/>
                  <a:gd name="connsiteX29" fmla="*/ 109411 w 267032"/>
                  <a:gd name="connsiteY29" fmla="*/ 7689 h 470037"/>
                  <a:gd name="connsiteX30" fmla="*/ 95124 w 267032"/>
                  <a:gd name="connsiteY30" fmla="*/ 48170 h 470037"/>
                  <a:gd name="connsiteX31" fmla="*/ 135605 w 267032"/>
                  <a:gd name="connsiteY31" fmla="*/ 83889 h 470037"/>
                  <a:gd name="connsiteX32" fmla="*/ 147511 w 267032"/>
                  <a:gd name="connsiteY32" fmla="*/ 121989 h 470037"/>
                  <a:gd name="connsiteX33" fmla="*/ 133224 w 267032"/>
                  <a:gd name="connsiteY33" fmla="*/ 157708 h 470037"/>
                  <a:gd name="connsiteX34" fmla="*/ 147511 w 267032"/>
                  <a:gd name="connsiteY34" fmla="*/ 207714 h 470037"/>
                  <a:gd name="connsiteX35" fmla="*/ 164180 w 267032"/>
                  <a:gd name="connsiteY35" fmla="*/ 248195 h 470037"/>
                  <a:gd name="connsiteX36" fmla="*/ 140368 w 267032"/>
                  <a:gd name="connsiteY36" fmla="*/ 262483 h 470037"/>
                  <a:gd name="connsiteX37" fmla="*/ 133224 w 267032"/>
                  <a:gd name="connsiteY37" fmla="*/ 212476 h 470037"/>
                  <a:gd name="connsiteX38" fmla="*/ 116555 w 267032"/>
                  <a:gd name="connsiteY38" fmla="*/ 148183 h 470037"/>
                  <a:gd name="connsiteX39" fmla="*/ 87980 w 267032"/>
                  <a:gd name="connsiteY39" fmla="*/ 110083 h 470037"/>
                  <a:gd name="connsiteX40" fmla="*/ 68930 w 267032"/>
                  <a:gd name="connsiteY40" fmla="*/ 64839 h 470037"/>
                  <a:gd name="connsiteX41" fmla="*/ 59405 w 267032"/>
                  <a:gd name="connsiteY41" fmla="*/ 19595 h 470037"/>
                  <a:gd name="connsiteX42" fmla="*/ 16543 w 267032"/>
                  <a:gd name="connsiteY42" fmla="*/ 24358 h 470037"/>
                  <a:gd name="connsiteX43" fmla="*/ 2255 w 267032"/>
                  <a:gd name="connsiteY43" fmla="*/ 57695 h 47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67032" h="470037">
                    <a:moveTo>
                      <a:pt x="2255" y="57695"/>
                    </a:moveTo>
                    <a:cubicBezTo>
                      <a:pt x="-126" y="74364"/>
                      <a:pt x="-1317" y="104923"/>
                      <a:pt x="2255" y="124370"/>
                    </a:cubicBezTo>
                    <a:cubicBezTo>
                      <a:pt x="5827" y="143817"/>
                      <a:pt x="15352" y="159692"/>
                      <a:pt x="23686" y="174376"/>
                    </a:cubicBezTo>
                    <a:cubicBezTo>
                      <a:pt x="32020" y="189060"/>
                      <a:pt x="47895" y="200570"/>
                      <a:pt x="52261" y="212476"/>
                    </a:cubicBezTo>
                    <a:cubicBezTo>
                      <a:pt x="56627" y="224382"/>
                      <a:pt x="45514" y="230733"/>
                      <a:pt x="49880" y="245814"/>
                    </a:cubicBezTo>
                    <a:cubicBezTo>
                      <a:pt x="54246" y="260895"/>
                      <a:pt x="69724" y="289867"/>
                      <a:pt x="78455" y="302964"/>
                    </a:cubicBezTo>
                    <a:cubicBezTo>
                      <a:pt x="87186" y="316061"/>
                      <a:pt x="101474" y="316854"/>
                      <a:pt x="102268" y="324395"/>
                    </a:cubicBezTo>
                    <a:cubicBezTo>
                      <a:pt x="103062" y="331936"/>
                      <a:pt x="84409" y="330349"/>
                      <a:pt x="83218" y="348208"/>
                    </a:cubicBezTo>
                    <a:cubicBezTo>
                      <a:pt x="82027" y="366067"/>
                      <a:pt x="87187" y="411311"/>
                      <a:pt x="95124" y="431551"/>
                    </a:cubicBezTo>
                    <a:cubicBezTo>
                      <a:pt x="103061" y="451791"/>
                      <a:pt x="116952" y="466873"/>
                      <a:pt x="130843" y="469651"/>
                    </a:cubicBezTo>
                    <a:cubicBezTo>
                      <a:pt x="144734" y="472429"/>
                      <a:pt x="173309" y="459729"/>
                      <a:pt x="178468" y="448220"/>
                    </a:cubicBezTo>
                    <a:cubicBezTo>
                      <a:pt x="183627" y="436711"/>
                      <a:pt x="164974" y="414882"/>
                      <a:pt x="161799" y="400595"/>
                    </a:cubicBezTo>
                    <a:cubicBezTo>
                      <a:pt x="158624" y="386308"/>
                      <a:pt x="159021" y="374798"/>
                      <a:pt x="159418" y="362495"/>
                    </a:cubicBezTo>
                    <a:cubicBezTo>
                      <a:pt x="159815" y="350192"/>
                      <a:pt x="161005" y="325982"/>
                      <a:pt x="164180" y="326776"/>
                    </a:cubicBezTo>
                    <a:cubicBezTo>
                      <a:pt x="167355" y="327570"/>
                      <a:pt x="176087" y="354558"/>
                      <a:pt x="178468" y="367258"/>
                    </a:cubicBezTo>
                    <a:cubicBezTo>
                      <a:pt x="180849" y="379958"/>
                      <a:pt x="176087" y="391864"/>
                      <a:pt x="178468" y="402976"/>
                    </a:cubicBezTo>
                    <a:cubicBezTo>
                      <a:pt x="180849" y="414089"/>
                      <a:pt x="186802" y="424011"/>
                      <a:pt x="192755" y="433933"/>
                    </a:cubicBezTo>
                    <a:cubicBezTo>
                      <a:pt x="198708" y="443855"/>
                      <a:pt x="203470" y="463302"/>
                      <a:pt x="214186" y="462508"/>
                    </a:cubicBezTo>
                    <a:cubicBezTo>
                      <a:pt x="224902" y="461714"/>
                      <a:pt x="248318" y="443457"/>
                      <a:pt x="257049" y="429170"/>
                    </a:cubicBezTo>
                    <a:cubicBezTo>
                      <a:pt x="265780" y="414883"/>
                      <a:pt x="268161" y="394642"/>
                      <a:pt x="266574" y="376783"/>
                    </a:cubicBezTo>
                    <a:cubicBezTo>
                      <a:pt x="264987" y="358924"/>
                      <a:pt x="257049" y="335905"/>
                      <a:pt x="247524" y="322014"/>
                    </a:cubicBezTo>
                    <a:cubicBezTo>
                      <a:pt x="237999" y="308123"/>
                      <a:pt x="211408" y="302567"/>
                      <a:pt x="209424" y="293439"/>
                    </a:cubicBezTo>
                    <a:cubicBezTo>
                      <a:pt x="207440" y="284311"/>
                      <a:pt x="229268" y="281136"/>
                      <a:pt x="235618" y="267245"/>
                    </a:cubicBezTo>
                    <a:cubicBezTo>
                      <a:pt x="241968" y="253354"/>
                      <a:pt x="245540" y="226764"/>
                      <a:pt x="247524" y="210095"/>
                    </a:cubicBezTo>
                    <a:cubicBezTo>
                      <a:pt x="249508" y="193426"/>
                      <a:pt x="248715" y="181917"/>
                      <a:pt x="247524" y="167233"/>
                    </a:cubicBezTo>
                    <a:cubicBezTo>
                      <a:pt x="246333" y="152549"/>
                      <a:pt x="244349" y="137070"/>
                      <a:pt x="240380" y="121989"/>
                    </a:cubicBezTo>
                    <a:cubicBezTo>
                      <a:pt x="236411" y="106908"/>
                      <a:pt x="234427" y="90239"/>
                      <a:pt x="223711" y="76745"/>
                    </a:cubicBezTo>
                    <a:cubicBezTo>
                      <a:pt x="212995" y="63251"/>
                      <a:pt x="189580" y="53329"/>
                      <a:pt x="176086" y="41026"/>
                    </a:cubicBezTo>
                    <a:cubicBezTo>
                      <a:pt x="162592" y="28723"/>
                      <a:pt x="153862" y="8482"/>
                      <a:pt x="142749" y="2926"/>
                    </a:cubicBezTo>
                    <a:cubicBezTo>
                      <a:pt x="131637" y="-2630"/>
                      <a:pt x="117348" y="148"/>
                      <a:pt x="109411" y="7689"/>
                    </a:cubicBezTo>
                    <a:cubicBezTo>
                      <a:pt x="101474" y="15230"/>
                      <a:pt x="90758" y="35470"/>
                      <a:pt x="95124" y="48170"/>
                    </a:cubicBezTo>
                    <a:cubicBezTo>
                      <a:pt x="99490" y="60870"/>
                      <a:pt x="126874" y="71586"/>
                      <a:pt x="135605" y="83889"/>
                    </a:cubicBezTo>
                    <a:cubicBezTo>
                      <a:pt x="144336" y="96192"/>
                      <a:pt x="147908" y="109686"/>
                      <a:pt x="147511" y="121989"/>
                    </a:cubicBezTo>
                    <a:cubicBezTo>
                      <a:pt x="147114" y="134292"/>
                      <a:pt x="133224" y="143421"/>
                      <a:pt x="133224" y="157708"/>
                    </a:cubicBezTo>
                    <a:cubicBezTo>
                      <a:pt x="133224" y="171995"/>
                      <a:pt x="142352" y="192633"/>
                      <a:pt x="147511" y="207714"/>
                    </a:cubicBezTo>
                    <a:cubicBezTo>
                      <a:pt x="152670" y="222795"/>
                      <a:pt x="165371" y="239067"/>
                      <a:pt x="164180" y="248195"/>
                    </a:cubicBezTo>
                    <a:cubicBezTo>
                      <a:pt x="162989" y="257323"/>
                      <a:pt x="145527" y="268436"/>
                      <a:pt x="140368" y="262483"/>
                    </a:cubicBezTo>
                    <a:cubicBezTo>
                      <a:pt x="135209" y="256530"/>
                      <a:pt x="137193" y="231526"/>
                      <a:pt x="133224" y="212476"/>
                    </a:cubicBezTo>
                    <a:cubicBezTo>
                      <a:pt x="129255" y="193426"/>
                      <a:pt x="124096" y="165249"/>
                      <a:pt x="116555" y="148183"/>
                    </a:cubicBezTo>
                    <a:cubicBezTo>
                      <a:pt x="109014" y="131118"/>
                      <a:pt x="95917" y="123974"/>
                      <a:pt x="87980" y="110083"/>
                    </a:cubicBezTo>
                    <a:cubicBezTo>
                      <a:pt x="80043" y="96192"/>
                      <a:pt x="73693" y="79920"/>
                      <a:pt x="68930" y="64839"/>
                    </a:cubicBezTo>
                    <a:cubicBezTo>
                      <a:pt x="64168" y="49758"/>
                      <a:pt x="68136" y="26342"/>
                      <a:pt x="59405" y="19595"/>
                    </a:cubicBezTo>
                    <a:cubicBezTo>
                      <a:pt x="50674" y="12848"/>
                      <a:pt x="26068" y="18008"/>
                      <a:pt x="16543" y="24358"/>
                    </a:cubicBezTo>
                    <a:cubicBezTo>
                      <a:pt x="7018" y="30708"/>
                      <a:pt x="4636" y="41026"/>
                      <a:pt x="2255" y="57695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96" name="任意多边形 1595"/>
              <p:cNvSpPr>
                <a:spLocks noChangeAspect="1"/>
              </p:cNvSpPr>
              <p:nvPr/>
            </p:nvSpPr>
            <p:spPr>
              <a:xfrm>
                <a:off x="6172534" y="2909156"/>
                <a:ext cx="144000" cy="342994"/>
              </a:xfrm>
              <a:custGeom>
                <a:avLst/>
                <a:gdLst>
                  <a:gd name="connsiteX0" fmla="*/ 56358 w 219797"/>
                  <a:gd name="connsiteY0" fmla="*/ 32918 h 523535"/>
                  <a:gd name="connsiteX1" fmla="*/ 37308 w 219797"/>
                  <a:gd name="connsiteY1" fmla="*/ 99593 h 523535"/>
                  <a:gd name="connsiteX2" fmla="*/ 15877 w 219797"/>
                  <a:gd name="connsiteY2" fmla="*/ 135312 h 523535"/>
                  <a:gd name="connsiteX3" fmla="*/ 30165 w 219797"/>
                  <a:gd name="connsiteY3" fmla="*/ 180556 h 523535"/>
                  <a:gd name="connsiteX4" fmla="*/ 63502 w 219797"/>
                  <a:gd name="connsiteY4" fmla="*/ 209131 h 523535"/>
                  <a:gd name="connsiteX5" fmla="*/ 25402 w 219797"/>
                  <a:gd name="connsiteY5" fmla="*/ 256756 h 523535"/>
                  <a:gd name="connsiteX6" fmla="*/ 1590 w 219797"/>
                  <a:gd name="connsiteY6" fmla="*/ 313906 h 523535"/>
                  <a:gd name="connsiteX7" fmla="*/ 3971 w 219797"/>
                  <a:gd name="connsiteY7" fmla="*/ 366293 h 523535"/>
                  <a:gd name="connsiteX8" fmla="*/ 18258 w 219797"/>
                  <a:gd name="connsiteY8" fmla="*/ 418681 h 523535"/>
                  <a:gd name="connsiteX9" fmla="*/ 27783 w 219797"/>
                  <a:gd name="connsiteY9" fmla="*/ 468687 h 523535"/>
                  <a:gd name="connsiteX10" fmla="*/ 39690 w 219797"/>
                  <a:gd name="connsiteY10" fmla="*/ 509168 h 523535"/>
                  <a:gd name="connsiteX11" fmla="*/ 75408 w 219797"/>
                  <a:gd name="connsiteY11" fmla="*/ 513931 h 523535"/>
                  <a:gd name="connsiteX12" fmla="*/ 96840 w 219797"/>
                  <a:gd name="connsiteY12" fmla="*/ 475831 h 523535"/>
                  <a:gd name="connsiteX13" fmla="*/ 96840 w 219797"/>
                  <a:gd name="connsiteY13" fmla="*/ 402012 h 523535"/>
                  <a:gd name="connsiteX14" fmla="*/ 96840 w 219797"/>
                  <a:gd name="connsiteY14" fmla="*/ 321049 h 523535"/>
                  <a:gd name="connsiteX15" fmla="*/ 92077 w 219797"/>
                  <a:gd name="connsiteY15" fmla="*/ 263899 h 523535"/>
                  <a:gd name="connsiteX16" fmla="*/ 125415 w 219797"/>
                  <a:gd name="connsiteY16" fmla="*/ 244849 h 523535"/>
                  <a:gd name="connsiteX17" fmla="*/ 132558 w 219797"/>
                  <a:gd name="connsiteY17" fmla="*/ 287712 h 523535"/>
                  <a:gd name="connsiteX18" fmla="*/ 115890 w 219797"/>
                  <a:gd name="connsiteY18" fmla="*/ 344862 h 523535"/>
                  <a:gd name="connsiteX19" fmla="*/ 108746 w 219797"/>
                  <a:gd name="connsiteY19" fmla="*/ 411537 h 523535"/>
                  <a:gd name="connsiteX20" fmla="*/ 108746 w 219797"/>
                  <a:gd name="connsiteY20" fmla="*/ 492499 h 523535"/>
                  <a:gd name="connsiteX21" fmla="*/ 127796 w 219797"/>
                  <a:gd name="connsiteY21" fmla="*/ 523456 h 523535"/>
                  <a:gd name="connsiteX22" fmla="*/ 177802 w 219797"/>
                  <a:gd name="connsiteY22" fmla="*/ 499643 h 523535"/>
                  <a:gd name="connsiteX23" fmla="*/ 184946 w 219797"/>
                  <a:gd name="connsiteY23" fmla="*/ 447256 h 523535"/>
                  <a:gd name="connsiteX24" fmla="*/ 199233 w 219797"/>
                  <a:gd name="connsiteY24" fmla="*/ 373437 h 523535"/>
                  <a:gd name="connsiteX25" fmla="*/ 213521 w 219797"/>
                  <a:gd name="connsiteY25" fmla="*/ 309143 h 523535"/>
                  <a:gd name="connsiteX26" fmla="*/ 187327 w 219797"/>
                  <a:gd name="connsiteY26" fmla="*/ 259137 h 523535"/>
                  <a:gd name="connsiteX27" fmla="*/ 182565 w 219797"/>
                  <a:gd name="connsiteY27" fmla="*/ 211512 h 523535"/>
                  <a:gd name="connsiteX28" fmla="*/ 142083 w 219797"/>
                  <a:gd name="connsiteY28" fmla="*/ 194843 h 523535"/>
                  <a:gd name="connsiteX29" fmla="*/ 194471 w 219797"/>
                  <a:gd name="connsiteY29" fmla="*/ 185318 h 523535"/>
                  <a:gd name="connsiteX30" fmla="*/ 215902 w 219797"/>
                  <a:gd name="connsiteY30" fmla="*/ 135312 h 523535"/>
                  <a:gd name="connsiteX31" fmla="*/ 218283 w 219797"/>
                  <a:gd name="connsiteY31" fmla="*/ 59112 h 523535"/>
                  <a:gd name="connsiteX32" fmla="*/ 199233 w 219797"/>
                  <a:gd name="connsiteY32" fmla="*/ 1962 h 523535"/>
                  <a:gd name="connsiteX33" fmla="*/ 161133 w 219797"/>
                  <a:gd name="connsiteY33" fmla="*/ 18631 h 523535"/>
                  <a:gd name="connsiteX34" fmla="*/ 142083 w 219797"/>
                  <a:gd name="connsiteY34" fmla="*/ 71018 h 523535"/>
                  <a:gd name="connsiteX35" fmla="*/ 130177 w 219797"/>
                  <a:gd name="connsiteY35" fmla="*/ 130549 h 523535"/>
                  <a:gd name="connsiteX36" fmla="*/ 106365 w 219797"/>
                  <a:gd name="connsiteY36" fmla="*/ 166268 h 523535"/>
                  <a:gd name="connsiteX37" fmla="*/ 113508 w 219797"/>
                  <a:gd name="connsiteY37" fmla="*/ 125787 h 523535"/>
                  <a:gd name="connsiteX38" fmla="*/ 123033 w 219797"/>
                  <a:gd name="connsiteY38" fmla="*/ 63874 h 523535"/>
                  <a:gd name="connsiteX39" fmla="*/ 120652 w 219797"/>
                  <a:gd name="connsiteY39" fmla="*/ 18631 h 523535"/>
                  <a:gd name="connsiteX40" fmla="*/ 56358 w 219797"/>
                  <a:gd name="connsiteY40" fmla="*/ 32918 h 5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19797" h="523535">
                    <a:moveTo>
                      <a:pt x="56358" y="32918"/>
                    </a:moveTo>
                    <a:cubicBezTo>
                      <a:pt x="42467" y="46412"/>
                      <a:pt x="44055" y="82527"/>
                      <a:pt x="37308" y="99593"/>
                    </a:cubicBezTo>
                    <a:cubicBezTo>
                      <a:pt x="30561" y="116659"/>
                      <a:pt x="17067" y="121818"/>
                      <a:pt x="15877" y="135312"/>
                    </a:cubicBezTo>
                    <a:cubicBezTo>
                      <a:pt x="14687" y="148806"/>
                      <a:pt x="22228" y="168253"/>
                      <a:pt x="30165" y="180556"/>
                    </a:cubicBezTo>
                    <a:cubicBezTo>
                      <a:pt x="38102" y="192859"/>
                      <a:pt x="64296" y="196431"/>
                      <a:pt x="63502" y="209131"/>
                    </a:cubicBezTo>
                    <a:cubicBezTo>
                      <a:pt x="62708" y="221831"/>
                      <a:pt x="35721" y="239294"/>
                      <a:pt x="25402" y="256756"/>
                    </a:cubicBezTo>
                    <a:cubicBezTo>
                      <a:pt x="15083" y="274218"/>
                      <a:pt x="5162" y="295650"/>
                      <a:pt x="1590" y="313906"/>
                    </a:cubicBezTo>
                    <a:cubicBezTo>
                      <a:pt x="-1982" y="332162"/>
                      <a:pt x="1193" y="348831"/>
                      <a:pt x="3971" y="366293"/>
                    </a:cubicBezTo>
                    <a:cubicBezTo>
                      <a:pt x="6749" y="383756"/>
                      <a:pt x="14289" y="401615"/>
                      <a:pt x="18258" y="418681"/>
                    </a:cubicBezTo>
                    <a:cubicBezTo>
                      <a:pt x="22227" y="435747"/>
                      <a:pt x="24211" y="453606"/>
                      <a:pt x="27783" y="468687"/>
                    </a:cubicBezTo>
                    <a:cubicBezTo>
                      <a:pt x="31355" y="483768"/>
                      <a:pt x="31753" y="501627"/>
                      <a:pt x="39690" y="509168"/>
                    </a:cubicBezTo>
                    <a:cubicBezTo>
                      <a:pt x="47627" y="516709"/>
                      <a:pt x="65883" y="519487"/>
                      <a:pt x="75408" y="513931"/>
                    </a:cubicBezTo>
                    <a:cubicBezTo>
                      <a:pt x="84933" y="508375"/>
                      <a:pt x="93268" y="494484"/>
                      <a:pt x="96840" y="475831"/>
                    </a:cubicBezTo>
                    <a:cubicBezTo>
                      <a:pt x="100412" y="457178"/>
                      <a:pt x="96840" y="402012"/>
                      <a:pt x="96840" y="402012"/>
                    </a:cubicBezTo>
                    <a:cubicBezTo>
                      <a:pt x="96840" y="376215"/>
                      <a:pt x="97634" y="344068"/>
                      <a:pt x="96840" y="321049"/>
                    </a:cubicBezTo>
                    <a:cubicBezTo>
                      <a:pt x="96046" y="298030"/>
                      <a:pt x="87314" y="276599"/>
                      <a:pt x="92077" y="263899"/>
                    </a:cubicBezTo>
                    <a:cubicBezTo>
                      <a:pt x="96840" y="251199"/>
                      <a:pt x="118668" y="240880"/>
                      <a:pt x="125415" y="244849"/>
                    </a:cubicBezTo>
                    <a:cubicBezTo>
                      <a:pt x="132162" y="248818"/>
                      <a:pt x="134145" y="271043"/>
                      <a:pt x="132558" y="287712"/>
                    </a:cubicBezTo>
                    <a:cubicBezTo>
                      <a:pt x="130971" y="304381"/>
                      <a:pt x="119859" y="324225"/>
                      <a:pt x="115890" y="344862"/>
                    </a:cubicBezTo>
                    <a:cubicBezTo>
                      <a:pt x="111921" y="365499"/>
                      <a:pt x="109937" y="386931"/>
                      <a:pt x="108746" y="411537"/>
                    </a:cubicBezTo>
                    <a:cubicBezTo>
                      <a:pt x="107555" y="436143"/>
                      <a:pt x="105571" y="473846"/>
                      <a:pt x="108746" y="492499"/>
                    </a:cubicBezTo>
                    <a:cubicBezTo>
                      <a:pt x="111921" y="511152"/>
                      <a:pt x="116287" y="522265"/>
                      <a:pt x="127796" y="523456"/>
                    </a:cubicBezTo>
                    <a:cubicBezTo>
                      <a:pt x="139305" y="524647"/>
                      <a:pt x="168277" y="512343"/>
                      <a:pt x="177802" y="499643"/>
                    </a:cubicBezTo>
                    <a:cubicBezTo>
                      <a:pt x="187327" y="486943"/>
                      <a:pt x="181374" y="468290"/>
                      <a:pt x="184946" y="447256"/>
                    </a:cubicBezTo>
                    <a:cubicBezTo>
                      <a:pt x="188518" y="426222"/>
                      <a:pt x="194471" y="396456"/>
                      <a:pt x="199233" y="373437"/>
                    </a:cubicBezTo>
                    <a:cubicBezTo>
                      <a:pt x="203996" y="350418"/>
                      <a:pt x="215505" y="328193"/>
                      <a:pt x="213521" y="309143"/>
                    </a:cubicBezTo>
                    <a:cubicBezTo>
                      <a:pt x="211537" y="290093"/>
                      <a:pt x="192486" y="275409"/>
                      <a:pt x="187327" y="259137"/>
                    </a:cubicBezTo>
                    <a:cubicBezTo>
                      <a:pt x="182168" y="242865"/>
                      <a:pt x="190106" y="222228"/>
                      <a:pt x="182565" y="211512"/>
                    </a:cubicBezTo>
                    <a:cubicBezTo>
                      <a:pt x="175024" y="200796"/>
                      <a:pt x="140099" y="199209"/>
                      <a:pt x="142083" y="194843"/>
                    </a:cubicBezTo>
                    <a:cubicBezTo>
                      <a:pt x="144067" y="190477"/>
                      <a:pt x="182168" y="195240"/>
                      <a:pt x="194471" y="185318"/>
                    </a:cubicBezTo>
                    <a:cubicBezTo>
                      <a:pt x="206774" y="175396"/>
                      <a:pt x="211933" y="156346"/>
                      <a:pt x="215902" y="135312"/>
                    </a:cubicBezTo>
                    <a:cubicBezTo>
                      <a:pt x="219871" y="114278"/>
                      <a:pt x="221061" y="81337"/>
                      <a:pt x="218283" y="59112"/>
                    </a:cubicBezTo>
                    <a:cubicBezTo>
                      <a:pt x="215505" y="36887"/>
                      <a:pt x="208758" y="8709"/>
                      <a:pt x="199233" y="1962"/>
                    </a:cubicBezTo>
                    <a:cubicBezTo>
                      <a:pt x="189708" y="-4785"/>
                      <a:pt x="170658" y="7122"/>
                      <a:pt x="161133" y="18631"/>
                    </a:cubicBezTo>
                    <a:cubicBezTo>
                      <a:pt x="151608" y="30140"/>
                      <a:pt x="147242" y="52365"/>
                      <a:pt x="142083" y="71018"/>
                    </a:cubicBezTo>
                    <a:cubicBezTo>
                      <a:pt x="136924" y="89671"/>
                      <a:pt x="136130" y="114674"/>
                      <a:pt x="130177" y="130549"/>
                    </a:cubicBezTo>
                    <a:cubicBezTo>
                      <a:pt x="124224" y="146424"/>
                      <a:pt x="109143" y="167062"/>
                      <a:pt x="106365" y="166268"/>
                    </a:cubicBezTo>
                    <a:cubicBezTo>
                      <a:pt x="103587" y="165474"/>
                      <a:pt x="110730" y="142853"/>
                      <a:pt x="113508" y="125787"/>
                    </a:cubicBezTo>
                    <a:cubicBezTo>
                      <a:pt x="116286" y="108721"/>
                      <a:pt x="121842" y="81733"/>
                      <a:pt x="123033" y="63874"/>
                    </a:cubicBezTo>
                    <a:cubicBezTo>
                      <a:pt x="124224" y="46015"/>
                      <a:pt x="128192" y="26965"/>
                      <a:pt x="120652" y="18631"/>
                    </a:cubicBezTo>
                    <a:cubicBezTo>
                      <a:pt x="113112" y="10297"/>
                      <a:pt x="70249" y="19424"/>
                      <a:pt x="56358" y="32918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97" name="任意多边形 1596"/>
              <p:cNvSpPr>
                <a:spLocks noChangeAspect="1"/>
              </p:cNvSpPr>
              <p:nvPr/>
            </p:nvSpPr>
            <p:spPr>
              <a:xfrm>
                <a:off x="6719234" y="2186289"/>
                <a:ext cx="180000" cy="436996"/>
              </a:xfrm>
              <a:custGeom>
                <a:avLst/>
                <a:gdLst>
                  <a:gd name="connsiteX0" fmla="*/ 459 w 268475"/>
                  <a:gd name="connsiteY0" fmla="*/ 577797 h 651791"/>
                  <a:gd name="connsiteX1" fmla="*/ 5221 w 268475"/>
                  <a:gd name="connsiteY1" fmla="*/ 480166 h 651791"/>
                  <a:gd name="connsiteX2" fmla="*/ 17127 w 268475"/>
                  <a:gd name="connsiteY2" fmla="*/ 453972 h 651791"/>
                  <a:gd name="connsiteX3" fmla="*/ 2840 w 268475"/>
                  <a:gd name="connsiteY3" fmla="*/ 413491 h 651791"/>
                  <a:gd name="connsiteX4" fmla="*/ 5221 w 268475"/>
                  <a:gd name="connsiteY4" fmla="*/ 339672 h 651791"/>
                  <a:gd name="connsiteX5" fmla="*/ 12365 w 268475"/>
                  <a:gd name="connsiteY5" fmla="*/ 308716 h 651791"/>
                  <a:gd name="connsiteX6" fmla="*/ 459 w 268475"/>
                  <a:gd name="connsiteY6" fmla="*/ 261091 h 651791"/>
                  <a:gd name="connsiteX7" fmla="*/ 31415 w 268475"/>
                  <a:gd name="connsiteY7" fmla="*/ 213466 h 651791"/>
                  <a:gd name="connsiteX8" fmla="*/ 55227 w 268475"/>
                  <a:gd name="connsiteY8" fmla="*/ 172985 h 651791"/>
                  <a:gd name="connsiteX9" fmla="*/ 38559 w 268475"/>
                  <a:gd name="connsiteY9" fmla="*/ 153935 h 651791"/>
                  <a:gd name="connsiteX10" fmla="*/ 64752 w 268475"/>
                  <a:gd name="connsiteY10" fmla="*/ 75353 h 651791"/>
                  <a:gd name="connsiteX11" fmla="*/ 105234 w 268475"/>
                  <a:gd name="connsiteY11" fmla="*/ 15822 h 651791"/>
                  <a:gd name="connsiteX12" fmla="*/ 157621 w 268475"/>
                  <a:gd name="connsiteY12" fmla="*/ 1535 h 651791"/>
                  <a:gd name="connsiteX13" fmla="*/ 181434 w 268475"/>
                  <a:gd name="connsiteY13" fmla="*/ 44397 h 651791"/>
                  <a:gd name="connsiteX14" fmla="*/ 145715 w 268475"/>
                  <a:gd name="connsiteY14" fmla="*/ 94403 h 651791"/>
                  <a:gd name="connsiteX15" fmla="*/ 181434 w 268475"/>
                  <a:gd name="connsiteY15" fmla="*/ 84878 h 651791"/>
                  <a:gd name="connsiteX16" fmla="*/ 221915 w 268475"/>
                  <a:gd name="connsiteY16" fmla="*/ 51541 h 651791"/>
                  <a:gd name="connsiteX17" fmla="*/ 255252 w 268475"/>
                  <a:gd name="connsiteY17" fmla="*/ 46778 h 651791"/>
                  <a:gd name="connsiteX18" fmla="*/ 267159 w 268475"/>
                  <a:gd name="connsiteY18" fmla="*/ 89641 h 651791"/>
                  <a:gd name="connsiteX19" fmla="*/ 226677 w 268475"/>
                  <a:gd name="connsiteY19" fmla="*/ 142028 h 651791"/>
                  <a:gd name="connsiteX20" fmla="*/ 183815 w 268475"/>
                  <a:gd name="connsiteY20" fmla="*/ 163460 h 651791"/>
                  <a:gd name="connsiteX21" fmla="*/ 126665 w 268475"/>
                  <a:gd name="connsiteY21" fmla="*/ 163460 h 651791"/>
                  <a:gd name="connsiteX22" fmla="*/ 171909 w 268475"/>
                  <a:gd name="connsiteY22" fmla="*/ 189653 h 651791"/>
                  <a:gd name="connsiteX23" fmla="*/ 198102 w 268475"/>
                  <a:gd name="connsiteY23" fmla="*/ 268235 h 651791"/>
                  <a:gd name="connsiteX24" fmla="*/ 198102 w 268475"/>
                  <a:gd name="connsiteY24" fmla="*/ 339672 h 651791"/>
                  <a:gd name="connsiteX25" fmla="*/ 188577 w 268475"/>
                  <a:gd name="connsiteY25" fmla="*/ 406347 h 651791"/>
                  <a:gd name="connsiteX26" fmla="*/ 190959 w 268475"/>
                  <a:gd name="connsiteY26" fmla="*/ 480166 h 651791"/>
                  <a:gd name="connsiteX27" fmla="*/ 186196 w 268475"/>
                  <a:gd name="connsiteY27" fmla="*/ 546841 h 651791"/>
                  <a:gd name="connsiteX28" fmla="*/ 171909 w 268475"/>
                  <a:gd name="connsiteY28" fmla="*/ 561128 h 651791"/>
                  <a:gd name="connsiteX29" fmla="*/ 188577 w 268475"/>
                  <a:gd name="connsiteY29" fmla="*/ 606372 h 651791"/>
                  <a:gd name="connsiteX30" fmla="*/ 140952 w 268475"/>
                  <a:gd name="connsiteY30" fmla="*/ 651616 h 651791"/>
                  <a:gd name="connsiteX31" fmla="*/ 93327 w 268475"/>
                  <a:gd name="connsiteY31" fmla="*/ 618278 h 651791"/>
                  <a:gd name="connsiteX32" fmla="*/ 105234 w 268475"/>
                  <a:gd name="connsiteY32" fmla="*/ 530172 h 651791"/>
                  <a:gd name="connsiteX33" fmla="*/ 105234 w 268475"/>
                  <a:gd name="connsiteY33" fmla="*/ 434922 h 651791"/>
                  <a:gd name="connsiteX34" fmla="*/ 100471 w 268475"/>
                  <a:gd name="connsiteY34" fmla="*/ 356341 h 651791"/>
                  <a:gd name="connsiteX35" fmla="*/ 124284 w 268475"/>
                  <a:gd name="connsiteY35" fmla="*/ 282522 h 651791"/>
                  <a:gd name="connsiteX36" fmla="*/ 98090 w 268475"/>
                  <a:gd name="connsiteY36" fmla="*/ 218228 h 651791"/>
                  <a:gd name="connsiteX37" fmla="*/ 86184 w 268475"/>
                  <a:gd name="connsiteY37" fmla="*/ 242041 h 651791"/>
                  <a:gd name="connsiteX38" fmla="*/ 95709 w 268475"/>
                  <a:gd name="connsiteY38" fmla="*/ 287285 h 651791"/>
                  <a:gd name="connsiteX39" fmla="*/ 88565 w 268475"/>
                  <a:gd name="connsiteY39" fmla="*/ 344435 h 651791"/>
                  <a:gd name="connsiteX40" fmla="*/ 83802 w 268475"/>
                  <a:gd name="connsiteY40" fmla="*/ 434922 h 651791"/>
                  <a:gd name="connsiteX41" fmla="*/ 79040 w 268475"/>
                  <a:gd name="connsiteY41" fmla="*/ 499216 h 651791"/>
                  <a:gd name="connsiteX42" fmla="*/ 74277 w 268475"/>
                  <a:gd name="connsiteY42" fmla="*/ 584941 h 651791"/>
                  <a:gd name="connsiteX43" fmla="*/ 59990 w 268475"/>
                  <a:gd name="connsiteY43" fmla="*/ 637328 h 651791"/>
                  <a:gd name="connsiteX44" fmla="*/ 14746 w 268475"/>
                  <a:gd name="connsiteY44" fmla="*/ 642091 h 651791"/>
                  <a:gd name="connsiteX45" fmla="*/ 459 w 268475"/>
                  <a:gd name="connsiteY45" fmla="*/ 577797 h 651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68475" h="651791">
                    <a:moveTo>
                      <a:pt x="459" y="577797"/>
                    </a:moveTo>
                    <a:cubicBezTo>
                      <a:pt x="-1128" y="550810"/>
                      <a:pt x="2443" y="500804"/>
                      <a:pt x="5221" y="480166"/>
                    </a:cubicBezTo>
                    <a:cubicBezTo>
                      <a:pt x="7999" y="459528"/>
                      <a:pt x="17524" y="465084"/>
                      <a:pt x="17127" y="453972"/>
                    </a:cubicBezTo>
                    <a:cubicBezTo>
                      <a:pt x="16730" y="442860"/>
                      <a:pt x="4824" y="432541"/>
                      <a:pt x="2840" y="413491"/>
                    </a:cubicBezTo>
                    <a:cubicBezTo>
                      <a:pt x="856" y="394441"/>
                      <a:pt x="3634" y="357134"/>
                      <a:pt x="5221" y="339672"/>
                    </a:cubicBezTo>
                    <a:cubicBezTo>
                      <a:pt x="6808" y="322210"/>
                      <a:pt x="13159" y="321813"/>
                      <a:pt x="12365" y="308716"/>
                    </a:cubicBezTo>
                    <a:cubicBezTo>
                      <a:pt x="11571" y="295619"/>
                      <a:pt x="-2716" y="276966"/>
                      <a:pt x="459" y="261091"/>
                    </a:cubicBezTo>
                    <a:cubicBezTo>
                      <a:pt x="3634" y="245216"/>
                      <a:pt x="22287" y="228150"/>
                      <a:pt x="31415" y="213466"/>
                    </a:cubicBezTo>
                    <a:cubicBezTo>
                      <a:pt x="40543" y="198782"/>
                      <a:pt x="54036" y="182907"/>
                      <a:pt x="55227" y="172985"/>
                    </a:cubicBezTo>
                    <a:cubicBezTo>
                      <a:pt x="56418" y="163063"/>
                      <a:pt x="36972" y="170207"/>
                      <a:pt x="38559" y="153935"/>
                    </a:cubicBezTo>
                    <a:cubicBezTo>
                      <a:pt x="40147" y="137663"/>
                      <a:pt x="53640" y="98372"/>
                      <a:pt x="64752" y="75353"/>
                    </a:cubicBezTo>
                    <a:cubicBezTo>
                      <a:pt x="75864" y="52334"/>
                      <a:pt x="89756" y="28125"/>
                      <a:pt x="105234" y="15822"/>
                    </a:cubicBezTo>
                    <a:cubicBezTo>
                      <a:pt x="120712" y="3519"/>
                      <a:pt x="144921" y="-3228"/>
                      <a:pt x="157621" y="1535"/>
                    </a:cubicBezTo>
                    <a:cubicBezTo>
                      <a:pt x="170321" y="6298"/>
                      <a:pt x="183418" y="28919"/>
                      <a:pt x="181434" y="44397"/>
                    </a:cubicBezTo>
                    <a:cubicBezTo>
                      <a:pt x="179450" y="59875"/>
                      <a:pt x="145715" y="87656"/>
                      <a:pt x="145715" y="94403"/>
                    </a:cubicBezTo>
                    <a:cubicBezTo>
                      <a:pt x="145715" y="101150"/>
                      <a:pt x="168734" y="92022"/>
                      <a:pt x="181434" y="84878"/>
                    </a:cubicBezTo>
                    <a:cubicBezTo>
                      <a:pt x="194134" y="77734"/>
                      <a:pt x="209612" y="57891"/>
                      <a:pt x="221915" y="51541"/>
                    </a:cubicBezTo>
                    <a:cubicBezTo>
                      <a:pt x="234218" y="45191"/>
                      <a:pt x="247711" y="40428"/>
                      <a:pt x="255252" y="46778"/>
                    </a:cubicBezTo>
                    <a:cubicBezTo>
                      <a:pt x="262793" y="53128"/>
                      <a:pt x="271921" y="73766"/>
                      <a:pt x="267159" y="89641"/>
                    </a:cubicBezTo>
                    <a:cubicBezTo>
                      <a:pt x="262397" y="105516"/>
                      <a:pt x="240568" y="129725"/>
                      <a:pt x="226677" y="142028"/>
                    </a:cubicBezTo>
                    <a:cubicBezTo>
                      <a:pt x="212786" y="154331"/>
                      <a:pt x="200484" y="159888"/>
                      <a:pt x="183815" y="163460"/>
                    </a:cubicBezTo>
                    <a:cubicBezTo>
                      <a:pt x="167146" y="167032"/>
                      <a:pt x="128649" y="159095"/>
                      <a:pt x="126665" y="163460"/>
                    </a:cubicBezTo>
                    <a:cubicBezTo>
                      <a:pt x="124681" y="167825"/>
                      <a:pt x="160003" y="172191"/>
                      <a:pt x="171909" y="189653"/>
                    </a:cubicBezTo>
                    <a:cubicBezTo>
                      <a:pt x="183815" y="207115"/>
                      <a:pt x="193737" y="243232"/>
                      <a:pt x="198102" y="268235"/>
                    </a:cubicBezTo>
                    <a:cubicBezTo>
                      <a:pt x="202468" y="293238"/>
                      <a:pt x="199689" y="316653"/>
                      <a:pt x="198102" y="339672"/>
                    </a:cubicBezTo>
                    <a:cubicBezTo>
                      <a:pt x="196515" y="362691"/>
                      <a:pt x="189767" y="382931"/>
                      <a:pt x="188577" y="406347"/>
                    </a:cubicBezTo>
                    <a:cubicBezTo>
                      <a:pt x="187387" y="429763"/>
                      <a:pt x="191356" y="456750"/>
                      <a:pt x="190959" y="480166"/>
                    </a:cubicBezTo>
                    <a:cubicBezTo>
                      <a:pt x="190562" y="503582"/>
                      <a:pt x="189371" y="533347"/>
                      <a:pt x="186196" y="546841"/>
                    </a:cubicBezTo>
                    <a:cubicBezTo>
                      <a:pt x="183021" y="560335"/>
                      <a:pt x="171512" y="551206"/>
                      <a:pt x="171909" y="561128"/>
                    </a:cubicBezTo>
                    <a:cubicBezTo>
                      <a:pt x="172306" y="571050"/>
                      <a:pt x="193736" y="591291"/>
                      <a:pt x="188577" y="606372"/>
                    </a:cubicBezTo>
                    <a:cubicBezTo>
                      <a:pt x="183418" y="621453"/>
                      <a:pt x="156827" y="649632"/>
                      <a:pt x="140952" y="651616"/>
                    </a:cubicBezTo>
                    <a:cubicBezTo>
                      <a:pt x="125077" y="653600"/>
                      <a:pt x="99280" y="638519"/>
                      <a:pt x="93327" y="618278"/>
                    </a:cubicBezTo>
                    <a:cubicBezTo>
                      <a:pt x="87374" y="598037"/>
                      <a:pt x="103249" y="560731"/>
                      <a:pt x="105234" y="530172"/>
                    </a:cubicBezTo>
                    <a:cubicBezTo>
                      <a:pt x="107219" y="499613"/>
                      <a:pt x="106028" y="463894"/>
                      <a:pt x="105234" y="434922"/>
                    </a:cubicBezTo>
                    <a:cubicBezTo>
                      <a:pt x="104440" y="405950"/>
                      <a:pt x="97296" y="381741"/>
                      <a:pt x="100471" y="356341"/>
                    </a:cubicBezTo>
                    <a:cubicBezTo>
                      <a:pt x="103646" y="330941"/>
                      <a:pt x="124681" y="305541"/>
                      <a:pt x="124284" y="282522"/>
                    </a:cubicBezTo>
                    <a:cubicBezTo>
                      <a:pt x="123887" y="259503"/>
                      <a:pt x="104440" y="224975"/>
                      <a:pt x="98090" y="218228"/>
                    </a:cubicBezTo>
                    <a:cubicBezTo>
                      <a:pt x="91740" y="211481"/>
                      <a:pt x="86581" y="230532"/>
                      <a:pt x="86184" y="242041"/>
                    </a:cubicBezTo>
                    <a:cubicBezTo>
                      <a:pt x="85787" y="253550"/>
                      <a:pt x="95312" y="270219"/>
                      <a:pt x="95709" y="287285"/>
                    </a:cubicBezTo>
                    <a:cubicBezTo>
                      <a:pt x="96106" y="304351"/>
                      <a:pt x="90550" y="319829"/>
                      <a:pt x="88565" y="344435"/>
                    </a:cubicBezTo>
                    <a:cubicBezTo>
                      <a:pt x="86581" y="369041"/>
                      <a:pt x="85389" y="409125"/>
                      <a:pt x="83802" y="434922"/>
                    </a:cubicBezTo>
                    <a:cubicBezTo>
                      <a:pt x="82215" y="460719"/>
                      <a:pt x="80628" y="474213"/>
                      <a:pt x="79040" y="499216"/>
                    </a:cubicBezTo>
                    <a:cubicBezTo>
                      <a:pt x="77452" y="524219"/>
                      <a:pt x="77452" y="561922"/>
                      <a:pt x="74277" y="584941"/>
                    </a:cubicBezTo>
                    <a:cubicBezTo>
                      <a:pt x="71102" y="607960"/>
                      <a:pt x="69912" y="627803"/>
                      <a:pt x="59990" y="637328"/>
                    </a:cubicBezTo>
                    <a:cubicBezTo>
                      <a:pt x="50068" y="646853"/>
                      <a:pt x="25065" y="650425"/>
                      <a:pt x="14746" y="642091"/>
                    </a:cubicBezTo>
                    <a:cubicBezTo>
                      <a:pt x="4427" y="633757"/>
                      <a:pt x="2046" y="604784"/>
                      <a:pt x="459" y="577797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98" name="任意多边形 1597"/>
              <p:cNvSpPr>
                <a:spLocks noChangeAspect="1"/>
              </p:cNvSpPr>
              <p:nvPr/>
            </p:nvSpPr>
            <p:spPr>
              <a:xfrm>
                <a:off x="6491241" y="2683719"/>
                <a:ext cx="180000" cy="328412"/>
              </a:xfrm>
              <a:custGeom>
                <a:avLst/>
                <a:gdLst>
                  <a:gd name="connsiteX0" fmla="*/ 2381 w 287523"/>
                  <a:gd name="connsiteY0" fmla="*/ 447843 h 524588"/>
                  <a:gd name="connsiteX1" fmla="*/ 14287 w 287523"/>
                  <a:gd name="connsiteY1" fmla="*/ 371643 h 524588"/>
                  <a:gd name="connsiteX2" fmla="*/ 28575 w 287523"/>
                  <a:gd name="connsiteY2" fmla="*/ 324018 h 524588"/>
                  <a:gd name="connsiteX3" fmla="*/ 80962 w 287523"/>
                  <a:gd name="connsiteY3" fmla="*/ 314493 h 524588"/>
                  <a:gd name="connsiteX4" fmla="*/ 50006 w 287523"/>
                  <a:gd name="connsiteY4" fmla="*/ 274012 h 524588"/>
                  <a:gd name="connsiteX5" fmla="*/ 52387 w 287523"/>
                  <a:gd name="connsiteY5" fmla="*/ 212099 h 524588"/>
                  <a:gd name="connsiteX6" fmla="*/ 76200 w 287523"/>
                  <a:gd name="connsiteY6" fmla="*/ 152568 h 524588"/>
                  <a:gd name="connsiteX7" fmla="*/ 102393 w 287523"/>
                  <a:gd name="connsiteY7" fmla="*/ 88274 h 524588"/>
                  <a:gd name="connsiteX8" fmla="*/ 121443 w 287523"/>
                  <a:gd name="connsiteY8" fmla="*/ 28743 h 524588"/>
                  <a:gd name="connsiteX9" fmla="*/ 173831 w 287523"/>
                  <a:gd name="connsiteY9" fmla="*/ 168 h 524588"/>
                  <a:gd name="connsiteX10" fmla="*/ 200025 w 287523"/>
                  <a:gd name="connsiteY10" fmla="*/ 40649 h 524588"/>
                  <a:gd name="connsiteX11" fmla="*/ 171450 w 287523"/>
                  <a:gd name="connsiteY11" fmla="*/ 107324 h 524588"/>
                  <a:gd name="connsiteX12" fmla="*/ 152400 w 287523"/>
                  <a:gd name="connsiteY12" fmla="*/ 152568 h 524588"/>
                  <a:gd name="connsiteX13" fmla="*/ 147637 w 287523"/>
                  <a:gd name="connsiteY13" fmla="*/ 209718 h 524588"/>
                  <a:gd name="connsiteX14" fmla="*/ 123825 w 287523"/>
                  <a:gd name="connsiteY14" fmla="*/ 271631 h 524588"/>
                  <a:gd name="connsiteX15" fmla="*/ 130968 w 287523"/>
                  <a:gd name="connsiteY15" fmla="*/ 300206 h 524588"/>
                  <a:gd name="connsiteX16" fmla="*/ 173831 w 287523"/>
                  <a:gd name="connsiteY16" fmla="*/ 269249 h 524588"/>
                  <a:gd name="connsiteX17" fmla="*/ 171450 w 287523"/>
                  <a:gd name="connsiteY17" fmla="*/ 209718 h 524588"/>
                  <a:gd name="connsiteX18" fmla="*/ 173831 w 287523"/>
                  <a:gd name="connsiteY18" fmla="*/ 152568 h 524588"/>
                  <a:gd name="connsiteX19" fmla="*/ 190500 w 287523"/>
                  <a:gd name="connsiteY19" fmla="*/ 131137 h 524588"/>
                  <a:gd name="connsiteX20" fmla="*/ 197643 w 287523"/>
                  <a:gd name="connsiteY20" fmla="*/ 90656 h 524588"/>
                  <a:gd name="connsiteX21" fmla="*/ 204787 w 287523"/>
                  <a:gd name="connsiteY21" fmla="*/ 52556 h 524588"/>
                  <a:gd name="connsiteX22" fmla="*/ 252412 w 287523"/>
                  <a:gd name="connsiteY22" fmla="*/ 26362 h 524588"/>
                  <a:gd name="connsiteX23" fmla="*/ 280987 w 287523"/>
                  <a:gd name="connsiteY23" fmla="*/ 54937 h 524588"/>
                  <a:gd name="connsiteX24" fmla="*/ 285750 w 287523"/>
                  <a:gd name="connsiteY24" fmla="*/ 116849 h 524588"/>
                  <a:gd name="connsiteX25" fmla="*/ 257175 w 287523"/>
                  <a:gd name="connsiteY25" fmla="*/ 157331 h 524588"/>
                  <a:gd name="connsiteX26" fmla="*/ 276225 w 287523"/>
                  <a:gd name="connsiteY26" fmla="*/ 200193 h 524588"/>
                  <a:gd name="connsiteX27" fmla="*/ 254793 w 287523"/>
                  <a:gd name="connsiteY27" fmla="*/ 224006 h 524588"/>
                  <a:gd name="connsiteX28" fmla="*/ 245268 w 287523"/>
                  <a:gd name="connsiteY28" fmla="*/ 300206 h 524588"/>
                  <a:gd name="connsiteX29" fmla="*/ 207168 w 287523"/>
                  <a:gd name="connsiteY29" fmla="*/ 343068 h 524588"/>
                  <a:gd name="connsiteX30" fmla="*/ 157162 w 287523"/>
                  <a:gd name="connsiteY30" fmla="*/ 328781 h 524588"/>
                  <a:gd name="connsiteX31" fmla="*/ 178593 w 287523"/>
                  <a:gd name="connsiteY31" fmla="*/ 366881 h 524588"/>
                  <a:gd name="connsiteX32" fmla="*/ 188118 w 287523"/>
                  <a:gd name="connsiteY32" fmla="*/ 426412 h 524588"/>
                  <a:gd name="connsiteX33" fmla="*/ 169068 w 287523"/>
                  <a:gd name="connsiteY33" fmla="*/ 502612 h 524588"/>
                  <a:gd name="connsiteX34" fmla="*/ 123825 w 287523"/>
                  <a:gd name="connsiteY34" fmla="*/ 524043 h 524588"/>
                  <a:gd name="connsiteX35" fmla="*/ 104775 w 287523"/>
                  <a:gd name="connsiteY35" fmla="*/ 485943 h 524588"/>
                  <a:gd name="connsiteX36" fmla="*/ 114300 w 287523"/>
                  <a:gd name="connsiteY36" fmla="*/ 426412 h 524588"/>
                  <a:gd name="connsiteX37" fmla="*/ 111918 w 287523"/>
                  <a:gd name="connsiteY37" fmla="*/ 354974 h 524588"/>
                  <a:gd name="connsiteX38" fmla="*/ 85725 w 287523"/>
                  <a:gd name="connsiteY38" fmla="*/ 388312 h 524588"/>
                  <a:gd name="connsiteX39" fmla="*/ 85725 w 287523"/>
                  <a:gd name="connsiteY39" fmla="*/ 438318 h 524588"/>
                  <a:gd name="connsiteX40" fmla="*/ 64293 w 287523"/>
                  <a:gd name="connsiteY40" fmla="*/ 469274 h 524588"/>
                  <a:gd name="connsiteX41" fmla="*/ 2381 w 287523"/>
                  <a:gd name="connsiteY41" fmla="*/ 447843 h 524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87523" h="524588">
                    <a:moveTo>
                      <a:pt x="2381" y="447843"/>
                    </a:moveTo>
                    <a:cubicBezTo>
                      <a:pt x="-5953" y="431571"/>
                      <a:pt x="9921" y="392280"/>
                      <a:pt x="14287" y="371643"/>
                    </a:cubicBezTo>
                    <a:cubicBezTo>
                      <a:pt x="18653" y="351005"/>
                      <a:pt x="17463" y="333543"/>
                      <a:pt x="28575" y="324018"/>
                    </a:cubicBezTo>
                    <a:cubicBezTo>
                      <a:pt x="39688" y="314493"/>
                      <a:pt x="77390" y="322827"/>
                      <a:pt x="80962" y="314493"/>
                    </a:cubicBezTo>
                    <a:cubicBezTo>
                      <a:pt x="84534" y="306159"/>
                      <a:pt x="54769" y="291078"/>
                      <a:pt x="50006" y="274012"/>
                    </a:cubicBezTo>
                    <a:cubicBezTo>
                      <a:pt x="45244" y="256946"/>
                      <a:pt x="48021" y="232340"/>
                      <a:pt x="52387" y="212099"/>
                    </a:cubicBezTo>
                    <a:cubicBezTo>
                      <a:pt x="56753" y="191858"/>
                      <a:pt x="67866" y="173205"/>
                      <a:pt x="76200" y="152568"/>
                    </a:cubicBezTo>
                    <a:cubicBezTo>
                      <a:pt x="84534" y="131931"/>
                      <a:pt x="94853" y="108911"/>
                      <a:pt x="102393" y="88274"/>
                    </a:cubicBezTo>
                    <a:cubicBezTo>
                      <a:pt x="109934" y="67636"/>
                      <a:pt x="109537" y="43427"/>
                      <a:pt x="121443" y="28743"/>
                    </a:cubicBezTo>
                    <a:cubicBezTo>
                      <a:pt x="133349" y="14059"/>
                      <a:pt x="160734" y="-1816"/>
                      <a:pt x="173831" y="168"/>
                    </a:cubicBezTo>
                    <a:cubicBezTo>
                      <a:pt x="186928" y="2152"/>
                      <a:pt x="200422" y="22790"/>
                      <a:pt x="200025" y="40649"/>
                    </a:cubicBezTo>
                    <a:cubicBezTo>
                      <a:pt x="199628" y="58508"/>
                      <a:pt x="179388" y="88671"/>
                      <a:pt x="171450" y="107324"/>
                    </a:cubicBezTo>
                    <a:cubicBezTo>
                      <a:pt x="163513" y="125977"/>
                      <a:pt x="156369" y="135502"/>
                      <a:pt x="152400" y="152568"/>
                    </a:cubicBezTo>
                    <a:cubicBezTo>
                      <a:pt x="148431" y="169634"/>
                      <a:pt x="152399" y="189874"/>
                      <a:pt x="147637" y="209718"/>
                    </a:cubicBezTo>
                    <a:cubicBezTo>
                      <a:pt x="142875" y="229562"/>
                      <a:pt x="126603" y="256550"/>
                      <a:pt x="123825" y="271631"/>
                    </a:cubicBezTo>
                    <a:cubicBezTo>
                      <a:pt x="121047" y="286712"/>
                      <a:pt x="122634" y="300603"/>
                      <a:pt x="130968" y="300206"/>
                    </a:cubicBezTo>
                    <a:cubicBezTo>
                      <a:pt x="139302" y="299809"/>
                      <a:pt x="167084" y="284330"/>
                      <a:pt x="173831" y="269249"/>
                    </a:cubicBezTo>
                    <a:cubicBezTo>
                      <a:pt x="180578" y="254168"/>
                      <a:pt x="171450" y="229165"/>
                      <a:pt x="171450" y="209718"/>
                    </a:cubicBezTo>
                    <a:cubicBezTo>
                      <a:pt x="171450" y="190271"/>
                      <a:pt x="170656" y="165665"/>
                      <a:pt x="173831" y="152568"/>
                    </a:cubicBezTo>
                    <a:cubicBezTo>
                      <a:pt x="177006" y="139471"/>
                      <a:pt x="186531" y="141456"/>
                      <a:pt x="190500" y="131137"/>
                    </a:cubicBezTo>
                    <a:cubicBezTo>
                      <a:pt x="194469" y="120818"/>
                      <a:pt x="195262" y="103753"/>
                      <a:pt x="197643" y="90656"/>
                    </a:cubicBezTo>
                    <a:cubicBezTo>
                      <a:pt x="200024" y="77559"/>
                      <a:pt x="195659" y="63272"/>
                      <a:pt x="204787" y="52556"/>
                    </a:cubicBezTo>
                    <a:cubicBezTo>
                      <a:pt x="213915" y="41840"/>
                      <a:pt x="239712" y="25965"/>
                      <a:pt x="252412" y="26362"/>
                    </a:cubicBezTo>
                    <a:cubicBezTo>
                      <a:pt x="265112" y="26759"/>
                      <a:pt x="275431" y="39856"/>
                      <a:pt x="280987" y="54937"/>
                    </a:cubicBezTo>
                    <a:cubicBezTo>
                      <a:pt x="286543" y="70018"/>
                      <a:pt x="289719" y="99783"/>
                      <a:pt x="285750" y="116849"/>
                    </a:cubicBezTo>
                    <a:cubicBezTo>
                      <a:pt x="281781" y="133915"/>
                      <a:pt x="258763" y="143440"/>
                      <a:pt x="257175" y="157331"/>
                    </a:cubicBezTo>
                    <a:cubicBezTo>
                      <a:pt x="255587" y="171222"/>
                      <a:pt x="276622" y="189081"/>
                      <a:pt x="276225" y="200193"/>
                    </a:cubicBezTo>
                    <a:cubicBezTo>
                      <a:pt x="275828" y="211305"/>
                      <a:pt x="259952" y="207337"/>
                      <a:pt x="254793" y="224006"/>
                    </a:cubicBezTo>
                    <a:cubicBezTo>
                      <a:pt x="249634" y="240675"/>
                      <a:pt x="253205" y="280362"/>
                      <a:pt x="245268" y="300206"/>
                    </a:cubicBezTo>
                    <a:cubicBezTo>
                      <a:pt x="237331" y="320050"/>
                      <a:pt x="221852" y="338305"/>
                      <a:pt x="207168" y="343068"/>
                    </a:cubicBezTo>
                    <a:cubicBezTo>
                      <a:pt x="192484" y="347831"/>
                      <a:pt x="161924" y="324812"/>
                      <a:pt x="157162" y="328781"/>
                    </a:cubicBezTo>
                    <a:cubicBezTo>
                      <a:pt x="152400" y="332750"/>
                      <a:pt x="173434" y="350609"/>
                      <a:pt x="178593" y="366881"/>
                    </a:cubicBezTo>
                    <a:cubicBezTo>
                      <a:pt x="183752" y="383153"/>
                      <a:pt x="189705" y="403790"/>
                      <a:pt x="188118" y="426412"/>
                    </a:cubicBezTo>
                    <a:cubicBezTo>
                      <a:pt x="186531" y="449034"/>
                      <a:pt x="179783" y="486340"/>
                      <a:pt x="169068" y="502612"/>
                    </a:cubicBezTo>
                    <a:cubicBezTo>
                      <a:pt x="158353" y="518884"/>
                      <a:pt x="134540" y="526821"/>
                      <a:pt x="123825" y="524043"/>
                    </a:cubicBezTo>
                    <a:cubicBezTo>
                      <a:pt x="113110" y="521265"/>
                      <a:pt x="106363" y="502215"/>
                      <a:pt x="104775" y="485943"/>
                    </a:cubicBezTo>
                    <a:cubicBezTo>
                      <a:pt x="103188" y="469671"/>
                      <a:pt x="113110" y="448240"/>
                      <a:pt x="114300" y="426412"/>
                    </a:cubicBezTo>
                    <a:cubicBezTo>
                      <a:pt x="115490" y="404584"/>
                      <a:pt x="116680" y="361324"/>
                      <a:pt x="111918" y="354974"/>
                    </a:cubicBezTo>
                    <a:cubicBezTo>
                      <a:pt x="107156" y="348624"/>
                      <a:pt x="90091" y="374421"/>
                      <a:pt x="85725" y="388312"/>
                    </a:cubicBezTo>
                    <a:cubicBezTo>
                      <a:pt x="81359" y="402203"/>
                      <a:pt x="89297" y="424824"/>
                      <a:pt x="85725" y="438318"/>
                    </a:cubicBezTo>
                    <a:cubicBezTo>
                      <a:pt x="82153" y="451812"/>
                      <a:pt x="75009" y="464512"/>
                      <a:pt x="64293" y="469274"/>
                    </a:cubicBezTo>
                    <a:cubicBezTo>
                      <a:pt x="53577" y="474036"/>
                      <a:pt x="10715" y="464115"/>
                      <a:pt x="2381" y="447843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99" name="任意多边形 1598"/>
              <p:cNvSpPr>
                <a:spLocks noChangeAspect="1"/>
              </p:cNvSpPr>
              <p:nvPr/>
            </p:nvSpPr>
            <p:spPr>
              <a:xfrm>
                <a:off x="6180423" y="2590118"/>
                <a:ext cx="288000" cy="297842"/>
              </a:xfrm>
              <a:custGeom>
                <a:avLst/>
                <a:gdLst>
                  <a:gd name="connsiteX0" fmla="*/ 57542 w 414200"/>
                  <a:gd name="connsiteY0" fmla="*/ 182385 h 428354"/>
                  <a:gd name="connsiteX1" fmla="*/ 12299 w 414200"/>
                  <a:gd name="connsiteY1" fmla="*/ 144285 h 428354"/>
                  <a:gd name="connsiteX2" fmla="*/ 392 w 414200"/>
                  <a:gd name="connsiteY2" fmla="*/ 91898 h 428354"/>
                  <a:gd name="connsiteX3" fmla="*/ 7536 w 414200"/>
                  <a:gd name="connsiteY3" fmla="*/ 44273 h 428354"/>
                  <a:gd name="connsiteX4" fmla="*/ 50399 w 414200"/>
                  <a:gd name="connsiteY4" fmla="*/ 63323 h 428354"/>
                  <a:gd name="connsiteX5" fmla="*/ 90880 w 414200"/>
                  <a:gd name="connsiteY5" fmla="*/ 103804 h 428354"/>
                  <a:gd name="connsiteX6" fmla="*/ 126599 w 414200"/>
                  <a:gd name="connsiteY6" fmla="*/ 141904 h 428354"/>
                  <a:gd name="connsiteX7" fmla="*/ 102786 w 414200"/>
                  <a:gd name="connsiteY7" fmla="*/ 89516 h 428354"/>
                  <a:gd name="connsiteX8" fmla="*/ 78974 w 414200"/>
                  <a:gd name="connsiteY8" fmla="*/ 63323 h 428354"/>
                  <a:gd name="connsiteX9" fmla="*/ 59924 w 414200"/>
                  <a:gd name="connsiteY9" fmla="*/ 25223 h 428354"/>
                  <a:gd name="connsiteX10" fmla="*/ 109930 w 414200"/>
                  <a:gd name="connsiteY10" fmla="*/ 3791 h 428354"/>
                  <a:gd name="connsiteX11" fmla="*/ 150411 w 414200"/>
                  <a:gd name="connsiteY11" fmla="*/ 3791 h 428354"/>
                  <a:gd name="connsiteX12" fmla="*/ 176605 w 414200"/>
                  <a:gd name="connsiteY12" fmla="*/ 41891 h 428354"/>
                  <a:gd name="connsiteX13" fmla="*/ 198036 w 414200"/>
                  <a:gd name="connsiteY13" fmla="*/ 68085 h 428354"/>
                  <a:gd name="connsiteX14" fmla="*/ 195655 w 414200"/>
                  <a:gd name="connsiteY14" fmla="*/ 99041 h 428354"/>
                  <a:gd name="connsiteX15" fmla="*/ 198036 w 414200"/>
                  <a:gd name="connsiteY15" fmla="*/ 144285 h 428354"/>
                  <a:gd name="connsiteX16" fmla="*/ 248042 w 414200"/>
                  <a:gd name="connsiteY16" fmla="*/ 168098 h 428354"/>
                  <a:gd name="connsiteX17" fmla="*/ 307574 w 414200"/>
                  <a:gd name="connsiteY17" fmla="*/ 194291 h 428354"/>
                  <a:gd name="connsiteX18" fmla="*/ 338530 w 414200"/>
                  <a:gd name="connsiteY18" fmla="*/ 203816 h 428354"/>
                  <a:gd name="connsiteX19" fmla="*/ 350436 w 414200"/>
                  <a:gd name="connsiteY19" fmla="*/ 249060 h 428354"/>
                  <a:gd name="connsiteX20" fmla="*/ 395680 w 414200"/>
                  <a:gd name="connsiteY20" fmla="*/ 291923 h 428354"/>
                  <a:gd name="connsiteX21" fmla="*/ 412349 w 414200"/>
                  <a:gd name="connsiteY21" fmla="*/ 344310 h 428354"/>
                  <a:gd name="connsiteX22" fmla="*/ 355199 w 414200"/>
                  <a:gd name="connsiteY22" fmla="*/ 368123 h 428354"/>
                  <a:gd name="connsiteX23" fmla="*/ 305192 w 414200"/>
                  <a:gd name="connsiteY23" fmla="*/ 315735 h 428354"/>
                  <a:gd name="connsiteX24" fmla="*/ 271855 w 414200"/>
                  <a:gd name="connsiteY24" fmla="*/ 258585 h 428354"/>
                  <a:gd name="connsiteX25" fmla="*/ 243280 w 414200"/>
                  <a:gd name="connsiteY25" fmla="*/ 234773 h 428354"/>
                  <a:gd name="connsiteX26" fmla="*/ 193274 w 414200"/>
                  <a:gd name="connsiteY26" fmla="*/ 206198 h 428354"/>
                  <a:gd name="connsiteX27" fmla="*/ 174224 w 414200"/>
                  <a:gd name="connsiteY27" fmla="*/ 230010 h 428354"/>
                  <a:gd name="connsiteX28" fmla="*/ 221849 w 414200"/>
                  <a:gd name="connsiteY28" fmla="*/ 272873 h 428354"/>
                  <a:gd name="connsiteX29" fmla="*/ 250424 w 414200"/>
                  <a:gd name="connsiteY29" fmla="*/ 313354 h 428354"/>
                  <a:gd name="connsiteX30" fmla="*/ 281380 w 414200"/>
                  <a:gd name="connsiteY30" fmla="*/ 320498 h 428354"/>
                  <a:gd name="connsiteX31" fmla="*/ 324242 w 414200"/>
                  <a:gd name="connsiteY31" fmla="*/ 349073 h 428354"/>
                  <a:gd name="connsiteX32" fmla="*/ 350436 w 414200"/>
                  <a:gd name="connsiteY32" fmla="*/ 387173 h 428354"/>
                  <a:gd name="connsiteX33" fmla="*/ 314717 w 414200"/>
                  <a:gd name="connsiteY33" fmla="*/ 427654 h 428354"/>
                  <a:gd name="connsiteX34" fmla="*/ 269474 w 414200"/>
                  <a:gd name="connsiteY34" fmla="*/ 410985 h 428354"/>
                  <a:gd name="connsiteX35" fmla="*/ 231374 w 414200"/>
                  <a:gd name="connsiteY35" fmla="*/ 387173 h 428354"/>
                  <a:gd name="connsiteX36" fmla="*/ 186130 w 414200"/>
                  <a:gd name="connsiteY36" fmla="*/ 384791 h 428354"/>
                  <a:gd name="connsiteX37" fmla="*/ 169461 w 414200"/>
                  <a:gd name="connsiteY37" fmla="*/ 341929 h 428354"/>
                  <a:gd name="connsiteX38" fmla="*/ 152792 w 414200"/>
                  <a:gd name="connsiteY38" fmla="*/ 272873 h 428354"/>
                  <a:gd name="connsiteX39" fmla="*/ 133742 w 414200"/>
                  <a:gd name="connsiteY39" fmla="*/ 239535 h 428354"/>
                  <a:gd name="connsiteX40" fmla="*/ 124217 w 414200"/>
                  <a:gd name="connsiteY40" fmla="*/ 220485 h 428354"/>
                  <a:gd name="connsiteX41" fmla="*/ 119455 w 414200"/>
                  <a:gd name="connsiteY41" fmla="*/ 191910 h 428354"/>
                  <a:gd name="connsiteX42" fmla="*/ 57542 w 414200"/>
                  <a:gd name="connsiteY42" fmla="*/ 182385 h 428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14200" h="428354">
                    <a:moveTo>
                      <a:pt x="57542" y="182385"/>
                    </a:moveTo>
                    <a:cubicBezTo>
                      <a:pt x="39683" y="174448"/>
                      <a:pt x="21824" y="159366"/>
                      <a:pt x="12299" y="144285"/>
                    </a:cubicBezTo>
                    <a:cubicBezTo>
                      <a:pt x="2774" y="129204"/>
                      <a:pt x="1186" y="108567"/>
                      <a:pt x="392" y="91898"/>
                    </a:cubicBezTo>
                    <a:cubicBezTo>
                      <a:pt x="-402" y="75229"/>
                      <a:pt x="-799" y="49035"/>
                      <a:pt x="7536" y="44273"/>
                    </a:cubicBezTo>
                    <a:cubicBezTo>
                      <a:pt x="15870" y="39510"/>
                      <a:pt x="36508" y="53401"/>
                      <a:pt x="50399" y="63323"/>
                    </a:cubicBezTo>
                    <a:cubicBezTo>
                      <a:pt x="64290" y="73245"/>
                      <a:pt x="78180" y="90707"/>
                      <a:pt x="90880" y="103804"/>
                    </a:cubicBezTo>
                    <a:cubicBezTo>
                      <a:pt x="103580" y="116901"/>
                      <a:pt x="124615" y="144285"/>
                      <a:pt x="126599" y="141904"/>
                    </a:cubicBezTo>
                    <a:cubicBezTo>
                      <a:pt x="128583" y="139523"/>
                      <a:pt x="110723" y="102613"/>
                      <a:pt x="102786" y="89516"/>
                    </a:cubicBezTo>
                    <a:cubicBezTo>
                      <a:pt x="94849" y="76419"/>
                      <a:pt x="86118" y="74038"/>
                      <a:pt x="78974" y="63323"/>
                    </a:cubicBezTo>
                    <a:cubicBezTo>
                      <a:pt x="71830" y="52607"/>
                      <a:pt x="54765" y="35145"/>
                      <a:pt x="59924" y="25223"/>
                    </a:cubicBezTo>
                    <a:cubicBezTo>
                      <a:pt x="65083" y="15301"/>
                      <a:pt x="94849" y="7363"/>
                      <a:pt x="109930" y="3791"/>
                    </a:cubicBezTo>
                    <a:cubicBezTo>
                      <a:pt x="125011" y="219"/>
                      <a:pt x="139299" y="-2559"/>
                      <a:pt x="150411" y="3791"/>
                    </a:cubicBezTo>
                    <a:cubicBezTo>
                      <a:pt x="161523" y="10141"/>
                      <a:pt x="168668" y="31175"/>
                      <a:pt x="176605" y="41891"/>
                    </a:cubicBezTo>
                    <a:cubicBezTo>
                      <a:pt x="184542" y="52607"/>
                      <a:pt x="194861" y="58560"/>
                      <a:pt x="198036" y="68085"/>
                    </a:cubicBezTo>
                    <a:cubicBezTo>
                      <a:pt x="201211" y="77610"/>
                      <a:pt x="195655" y="86341"/>
                      <a:pt x="195655" y="99041"/>
                    </a:cubicBezTo>
                    <a:cubicBezTo>
                      <a:pt x="195655" y="111741"/>
                      <a:pt x="189305" y="132775"/>
                      <a:pt x="198036" y="144285"/>
                    </a:cubicBezTo>
                    <a:cubicBezTo>
                      <a:pt x="206767" y="155794"/>
                      <a:pt x="229786" y="159764"/>
                      <a:pt x="248042" y="168098"/>
                    </a:cubicBezTo>
                    <a:cubicBezTo>
                      <a:pt x="266298" y="176432"/>
                      <a:pt x="292493" y="188338"/>
                      <a:pt x="307574" y="194291"/>
                    </a:cubicBezTo>
                    <a:cubicBezTo>
                      <a:pt x="322655" y="200244"/>
                      <a:pt x="331386" y="194688"/>
                      <a:pt x="338530" y="203816"/>
                    </a:cubicBezTo>
                    <a:cubicBezTo>
                      <a:pt x="345674" y="212944"/>
                      <a:pt x="340911" y="234376"/>
                      <a:pt x="350436" y="249060"/>
                    </a:cubicBezTo>
                    <a:cubicBezTo>
                      <a:pt x="359961" y="263744"/>
                      <a:pt x="385361" y="276048"/>
                      <a:pt x="395680" y="291923"/>
                    </a:cubicBezTo>
                    <a:cubicBezTo>
                      <a:pt x="405999" y="307798"/>
                      <a:pt x="419096" y="331610"/>
                      <a:pt x="412349" y="344310"/>
                    </a:cubicBezTo>
                    <a:cubicBezTo>
                      <a:pt x="405602" y="357010"/>
                      <a:pt x="373058" y="372885"/>
                      <a:pt x="355199" y="368123"/>
                    </a:cubicBezTo>
                    <a:cubicBezTo>
                      <a:pt x="337340" y="363361"/>
                      <a:pt x="319083" y="333991"/>
                      <a:pt x="305192" y="315735"/>
                    </a:cubicBezTo>
                    <a:cubicBezTo>
                      <a:pt x="291301" y="297479"/>
                      <a:pt x="282174" y="272079"/>
                      <a:pt x="271855" y="258585"/>
                    </a:cubicBezTo>
                    <a:cubicBezTo>
                      <a:pt x="261536" y="245091"/>
                      <a:pt x="256377" y="243504"/>
                      <a:pt x="243280" y="234773"/>
                    </a:cubicBezTo>
                    <a:cubicBezTo>
                      <a:pt x="230183" y="226042"/>
                      <a:pt x="204783" y="206992"/>
                      <a:pt x="193274" y="206198"/>
                    </a:cubicBezTo>
                    <a:cubicBezTo>
                      <a:pt x="181765" y="205404"/>
                      <a:pt x="169462" y="218898"/>
                      <a:pt x="174224" y="230010"/>
                    </a:cubicBezTo>
                    <a:cubicBezTo>
                      <a:pt x="178986" y="241122"/>
                      <a:pt x="209149" y="258982"/>
                      <a:pt x="221849" y="272873"/>
                    </a:cubicBezTo>
                    <a:cubicBezTo>
                      <a:pt x="234549" y="286764"/>
                      <a:pt x="240502" y="305416"/>
                      <a:pt x="250424" y="313354"/>
                    </a:cubicBezTo>
                    <a:cubicBezTo>
                      <a:pt x="260346" y="321292"/>
                      <a:pt x="269077" y="314545"/>
                      <a:pt x="281380" y="320498"/>
                    </a:cubicBezTo>
                    <a:cubicBezTo>
                      <a:pt x="293683" y="326451"/>
                      <a:pt x="312733" y="337961"/>
                      <a:pt x="324242" y="349073"/>
                    </a:cubicBezTo>
                    <a:cubicBezTo>
                      <a:pt x="335751" y="360185"/>
                      <a:pt x="352023" y="374076"/>
                      <a:pt x="350436" y="387173"/>
                    </a:cubicBezTo>
                    <a:cubicBezTo>
                      <a:pt x="348849" y="400270"/>
                      <a:pt x="328211" y="423685"/>
                      <a:pt x="314717" y="427654"/>
                    </a:cubicBezTo>
                    <a:cubicBezTo>
                      <a:pt x="301223" y="431623"/>
                      <a:pt x="283365" y="417732"/>
                      <a:pt x="269474" y="410985"/>
                    </a:cubicBezTo>
                    <a:cubicBezTo>
                      <a:pt x="255584" y="404238"/>
                      <a:pt x="245265" y="391539"/>
                      <a:pt x="231374" y="387173"/>
                    </a:cubicBezTo>
                    <a:cubicBezTo>
                      <a:pt x="217483" y="382807"/>
                      <a:pt x="196449" y="392332"/>
                      <a:pt x="186130" y="384791"/>
                    </a:cubicBezTo>
                    <a:cubicBezTo>
                      <a:pt x="175811" y="377250"/>
                      <a:pt x="175017" y="360582"/>
                      <a:pt x="169461" y="341929"/>
                    </a:cubicBezTo>
                    <a:cubicBezTo>
                      <a:pt x="163905" y="323276"/>
                      <a:pt x="158745" y="289939"/>
                      <a:pt x="152792" y="272873"/>
                    </a:cubicBezTo>
                    <a:cubicBezTo>
                      <a:pt x="146839" y="255807"/>
                      <a:pt x="138504" y="248266"/>
                      <a:pt x="133742" y="239535"/>
                    </a:cubicBezTo>
                    <a:cubicBezTo>
                      <a:pt x="128980" y="230804"/>
                      <a:pt x="126598" y="228422"/>
                      <a:pt x="124217" y="220485"/>
                    </a:cubicBezTo>
                    <a:cubicBezTo>
                      <a:pt x="121836" y="212548"/>
                      <a:pt x="128583" y="196672"/>
                      <a:pt x="119455" y="191910"/>
                    </a:cubicBezTo>
                    <a:cubicBezTo>
                      <a:pt x="110327" y="187148"/>
                      <a:pt x="75401" y="190322"/>
                      <a:pt x="57542" y="182385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600" name="任意多边形 1599"/>
              <p:cNvSpPr>
                <a:spLocks noChangeAspect="1"/>
              </p:cNvSpPr>
              <p:nvPr/>
            </p:nvSpPr>
            <p:spPr>
              <a:xfrm>
                <a:off x="5618031" y="1714659"/>
                <a:ext cx="112477" cy="108000"/>
              </a:xfrm>
              <a:custGeom>
                <a:avLst/>
                <a:gdLst>
                  <a:gd name="connsiteX0" fmla="*/ 7149 w 183731"/>
                  <a:gd name="connsiteY0" fmla="*/ 23819 h 183369"/>
                  <a:gd name="connsiteX1" fmla="*/ 83349 w 183731"/>
                  <a:gd name="connsiteY1" fmla="*/ 6 h 183369"/>
                  <a:gd name="connsiteX2" fmla="*/ 114305 w 183731"/>
                  <a:gd name="connsiteY2" fmla="*/ 21437 h 183369"/>
                  <a:gd name="connsiteX3" fmla="*/ 133355 w 183731"/>
                  <a:gd name="connsiteY3" fmla="*/ 26200 h 183369"/>
                  <a:gd name="connsiteX4" fmla="*/ 161930 w 183731"/>
                  <a:gd name="connsiteY4" fmla="*/ 4769 h 183369"/>
                  <a:gd name="connsiteX5" fmla="*/ 176218 w 183731"/>
                  <a:gd name="connsiteY5" fmla="*/ 19056 h 183369"/>
                  <a:gd name="connsiteX6" fmla="*/ 169074 w 183731"/>
                  <a:gd name="connsiteY6" fmla="*/ 47631 h 183369"/>
                  <a:gd name="connsiteX7" fmla="*/ 164311 w 183731"/>
                  <a:gd name="connsiteY7" fmla="*/ 71444 h 183369"/>
                  <a:gd name="connsiteX8" fmla="*/ 183361 w 183731"/>
                  <a:gd name="connsiteY8" fmla="*/ 97637 h 183369"/>
                  <a:gd name="connsiteX9" fmla="*/ 173836 w 183731"/>
                  <a:gd name="connsiteY9" fmla="*/ 126212 h 183369"/>
                  <a:gd name="connsiteX10" fmla="*/ 138118 w 183731"/>
                  <a:gd name="connsiteY10" fmla="*/ 102400 h 183369"/>
                  <a:gd name="connsiteX11" fmla="*/ 121449 w 183731"/>
                  <a:gd name="connsiteY11" fmla="*/ 126212 h 183369"/>
                  <a:gd name="connsiteX12" fmla="*/ 90493 w 183731"/>
                  <a:gd name="connsiteY12" fmla="*/ 159550 h 183369"/>
                  <a:gd name="connsiteX13" fmla="*/ 30961 w 183731"/>
                  <a:gd name="connsiteY13" fmla="*/ 183362 h 183369"/>
                  <a:gd name="connsiteX14" fmla="*/ 5 w 183731"/>
                  <a:gd name="connsiteY14" fmla="*/ 157169 h 183369"/>
                  <a:gd name="connsiteX15" fmla="*/ 28580 w 183731"/>
                  <a:gd name="connsiteY15" fmla="*/ 119069 h 183369"/>
                  <a:gd name="connsiteX16" fmla="*/ 57155 w 183731"/>
                  <a:gd name="connsiteY16" fmla="*/ 90494 h 183369"/>
                  <a:gd name="connsiteX17" fmla="*/ 95255 w 183731"/>
                  <a:gd name="connsiteY17" fmla="*/ 78587 h 183369"/>
                  <a:gd name="connsiteX18" fmla="*/ 38105 w 183731"/>
                  <a:gd name="connsiteY18" fmla="*/ 78587 h 183369"/>
                  <a:gd name="connsiteX19" fmla="*/ 7149 w 183731"/>
                  <a:gd name="connsiteY19" fmla="*/ 23819 h 183369"/>
                  <a:gd name="connsiteX0" fmla="*/ 14388 w 190970"/>
                  <a:gd name="connsiteY0" fmla="*/ 23819 h 183369"/>
                  <a:gd name="connsiteX1" fmla="*/ 90588 w 190970"/>
                  <a:gd name="connsiteY1" fmla="*/ 6 h 183369"/>
                  <a:gd name="connsiteX2" fmla="*/ 121544 w 190970"/>
                  <a:gd name="connsiteY2" fmla="*/ 21437 h 183369"/>
                  <a:gd name="connsiteX3" fmla="*/ 140594 w 190970"/>
                  <a:gd name="connsiteY3" fmla="*/ 26200 h 183369"/>
                  <a:gd name="connsiteX4" fmla="*/ 169169 w 190970"/>
                  <a:gd name="connsiteY4" fmla="*/ 4769 h 183369"/>
                  <a:gd name="connsiteX5" fmla="*/ 183457 w 190970"/>
                  <a:gd name="connsiteY5" fmla="*/ 19056 h 183369"/>
                  <a:gd name="connsiteX6" fmla="*/ 176313 w 190970"/>
                  <a:gd name="connsiteY6" fmla="*/ 47631 h 183369"/>
                  <a:gd name="connsiteX7" fmla="*/ 171550 w 190970"/>
                  <a:gd name="connsiteY7" fmla="*/ 71444 h 183369"/>
                  <a:gd name="connsiteX8" fmla="*/ 190600 w 190970"/>
                  <a:gd name="connsiteY8" fmla="*/ 97637 h 183369"/>
                  <a:gd name="connsiteX9" fmla="*/ 181075 w 190970"/>
                  <a:gd name="connsiteY9" fmla="*/ 126212 h 183369"/>
                  <a:gd name="connsiteX10" fmla="*/ 145357 w 190970"/>
                  <a:gd name="connsiteY10" fmla="*/ 102400 h 183369"/>
                  <a:gd name="connsiteX11" fmla="*/ 128688 w 190970"/>
                  <a:gd name="connsiteY11" fmla="*/ 126212 h 183369"/>
                  <a:gd name="connsiteX12" fmla="*/ 97732 w 190970"/>
                  <a:gd name="connsiteY12" fmla="*/ 159550 h 183369"/>
                  <a:gd name="connsiteX13" fmla="*/ 38200 w 190970"/>
                  <a:gd name="connsiteY13" fmla="*/ 183362 h 183369"/>
                  <a:gd name="connsiteX14" fmla="*/ 7244 w 190970"/>
                  <a:gd name="connsiteY14" fmla="*/ 157169 h 183369"/>
                  <a:gd name="connsiteX15" fmla="*/ 35819 w 190970"/>
                  <a:gd name="connsiteY15" fmla="*/ 119069 h 183369"/>
                  <a:gd name="connsiteX16" fmla="*/ 64394 w 190970"/>
                  <a:gd name="connsiteY16" fmla="*/ 90494 h 183369"/>
                  <a:gd name="connsiteX17" fmla="*/ 102494 w 190970"/>
                  <a:gd name="connsiteY17" fmla="*/ 78587 h 183369"/>
                  <a:gd name="connsiteX18" fmla="*/ 45344 w 190970"/>
                  <a:gd name="connsiteY18" fmla="*/ 78587 h 183369"/>
                  <a:gd name="connsiteX19" fmla="*/ 2482 w 190970"/>
                  <a:gd name="connsiteY19" fmla="*/ 59537 h 183369"/>
                  <a:gd name="connsiteX20" fmla="*/ 14388 w 190970"/>
                  <a:gd name="connsiteY20" fmla="*/ 23819 h 1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970" h="183369">
                    <a:moveTo>
                      <a:pt x="14388" y="23819"/>
                    </a:moveTo>
                    <a:cubicBezTo>
                      <a:pt x="29072" y="13897"/>
                      <a:pt x="72729" y="403"/>
                      <a:pt x="90588" y="6"/>
                    </a:cubicBezTo>
                    <a:cubicBezTo>
                      <a:pt x="108447" y="-391"/>
                      <a:pt x="113210" y="17071"/>
                      <a:pt x="121544" y="21437"/>
                    </a:cubicBezTo>
                    <a:cubicBezTo>
                      <a:pt x="129878" y="25803"/>
                      <a:pt x="132657" y="28978"/>
                      <a:pt x="140594" y="26200"/>
                    </a:cubicBezTo>
                    <a:cubicBezTo>
                      <a:pt x="148531" y="23422"/>
                      <a:pt x="162025" y="5960"/>
                      <a:pt x="169169" y="4769"/>
                    </a:cubicBezTo>
                    <a:cubicBezTo>
                      <a:pt x="176313" y="3578"/>
                      <a:pt x="182266" y="11912"/>
                      <a:pt x="183457" y="19056"/>
                    </a:cubicBezTo>
                    <a:cubicBezTo>
                      <a:pt x="184648" y="26200"/>
                      <a:pt x="178297" y="38900"/>
                      <a:pt x="176313" y="47631"/>
                    </a:cubicBezTo>
                    <a:cubicBezTo>
                      <a:pt x="174329" y="56362"/>
                      <a:pt x="169169" y="63110"/>
                      <a:pt x="171550" y="71444"/>
                    </a:cubicBezTo>
                    <a:cubicBezTo>
                      <a:pt x="173931" y="79778"/>
                      <a:pt x="189013" y="88509"/>
                      <a:pt x="190600" y="97637"/>
                    </a:cubicBezTo>
                    <a:cubicBezTo>
                      <a:pt x="192188" y="106765"/>
                      <a:pt x="188615" y="125418"/>
                      <a:pt x="181075" y="126212"/>
                    </a:cubicBezTo>
                    <a:cubicBezTo>
                      <a:pt x="173535" y="127006"/>
                      <a:pt x="154088" y="102400"/>
                      <a:pt x="145357" y="102400"/>
                    </a:cubicBezTo>
                    <a:cubicBezTo>
                      <a:pt x="136626" y="102400"/>
                      <a:pt x="136625" y="116687"/>
                      <a:pt x="128688" y="126212"/>
                    </a:cubicBezTo>
                    <a:cubicBezTo>
                      <a:pt x="120751" y="135737"/>
                      <a:pt x="112813" y="150025"/>
                      <a:pt x="97732" y="159550"/>
                    </a:cubicBezTo>
                    <a:cubicBezTo>
                      <a:pt x="82651" y="169075"/>
                      <a:pt x="53281" y="183759"/>
                      <a:pt x="38200" y="183362"/>
                    </a:cubicBezTo>
                    <a:cubicBezTo>
                      <a:pt x="23119" y="182965"/>
                      <a:pt x="7641" y="167884"/>
                      <a:pt x="7244" y="157169"/>
                    </a:cubicBezTo>
                    <a:cubicBezTo>
                      <a:pt x="6847" y="146454"/>
                      <a:pt x="26294" y="130182"/>
                      <a:pt x="35819" y="119069"/>
                    </a:cubicBezTo>
                    <a:cubicBezTo>
                      <a:pt x="45344" y="107957"/>
                      <a:pt x="53282" y="97241"/>
                      <a:pt x="64394" y="90494"/>
                    </a:cubicBezTo>
                    <a:cubicBezTo>
                      <a:pt x="75506" y="83747"/>
                      <a:pt x="105669" y="80571"/>
                      <a:pt x="102494" y="78587"/>
                    </a:cubicBezTo>
                    <a:cubicBezTo>
                      <a:pt x="99319" y="76603"/>
                      <a:pt x="62013" y="81762"/>
                      <a:pt x="45344" y="78587"/>
                    </a:cubicBezTo>
                    <a:cubicBezTo>
                      <a:pt x="28675" y="75412"/>
                      <a:pt x="7641" y="68665"/>
                      <a:pt x="2482" y="59537"/>
                    </a:cubicBezTo>
                    <a:cubicBezTo>
                      <a:pt x="-2677" y="50409"/>
                      <a:pt x="-296" y="33741"/>
                      <a:pt x="14388" y="23819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601" name="任意多边形 1600"/>
              <p:cNvSpPr>
                <a:spLocks noChangeAspect="1"/>
              </p:cNvSpPr>
              <p:nvPr/>
            </p:nvSpPr>
            <p:spPr>
              <a:xfrm>
                <a:off x="5975414" y="1345487"/>
                <a:ext cx="180000" cy="256548"/>
              </a:xfrm>
              <a:custGeom>
                <a:avLst/>
                <a:gdLst>
                  <a:gd name="connsiteX0" fmla="*/ 155868 w 281884"/>
                  <a:gd name="connsiteY0" fmla="*/ 62627 h 401759"/>
                  <a:gd name="connsiteX1" fmla="*/ 191587 w 281884"/>
                  <a:gd name="connsiteY1" fmla="*/ 107871 h 401759"/>
                  <a:gd name="connsiteX2" fmla="*/ 224925 w 281884"/>
                  <a:gd name="connsiteY2" fmla="*/ 136446 h 401759"/>
                  <a:gd name="connsiteX3" fmla="*/ 236831 w 281884"/>
                  <a:gd name="connsiteY3" fmla="*/ 205502 h 401759"/>
                  <a:gd name="connsiteX4" fmla="*/ 241593 w 281884"/>
                  <a:gd name="connsiteY4" fmla="*/ 250746 h 401759"/>
                  <a:gd name="connsiteX5" fmla="*/ 224925 w 281884"/>
                  <a:gd name="connsiteY5" fmla="*/ 293609 h 401759"/>
                  <a:gd name="connsiteX6" fmla="*/ 248737 w 281884"/>
                  <a:gd name="connsiteY6" fmla="*/ 322184 h 401759"/>
                  <a:gd name="connsiteX7" fmla="*/ 277312 w 281884"/>
                  <a:gd name="connsiteY7" fmla="*/ 324565 h 401759"/>
                  <a:gd name="connsiteX8" fmla="*/ 279693 w 281884"/>
                  <a:gd name="connsiteY8" fmla="*/ 343615 h 401759"/>
                  <a:gd name="connsiteX9" fmla="*/ 255881 w 281884"/>
                  <a:gd name="connsiteY9" fmla="*/ 357902 h 401759"/>
                  <a:gd name="connsiteX10" fmla="*/ 232068 w 281884"/>
                  <a:gd name="connsiteY10" fmla="*/ 353140 h 401759"/>
                  <a:gd name="connsiteX11" fmla="*/ 232068 w 281884"/>
                  <a:gd name="connsiteY11" fmla="*/ 391240 h 401759"/>
                  <a:gd name="connsiteX12" fmla="*/ 203493 w 281884"/>
                  <a:gd name="connsiteY12" fmla="*/ 400765 h 401759"/>
                  <a:gd name="connsiteX13" fmla="*/ 184443 w 281884"/>
                  <a:gd name="connsiteY13" fmla="*/ 372190 h 401759"/>
                  <a:gd name="connsiteX14" fmla="*/ 167775 w 281884"/>
                  <a:gd name="connsiteY14" fmla="*/ 331709 h 401759"/>
                  <a:gd name="connsiteX15" fmla="*/ 132056 w 281884"/>
                  <a:gd name="connsiteY15" fmla="*/ 341234 h 401759"/>
                  <a:gd name="connsiteX16" fmla="*/ 101100 w 281884"/>
                  <a:gd name="connsiteY16" fmla="*/ 315040 h 401759"/>
                  <a:gd name="connsiteX17" fmla="*/ 79668 w 281884"/>
                  <a:gd name="connsiteY17" fmla="*/ 286465 h 401759"/>
                  <a:gd name="connsiteX18" fmla="*/ 43950 w 281884"/>
                  <a:gd name="connsiteY18" fmla="*/ 243602 h 401759"/>
                  <a:gd name="connsiteX19" fmla="*/ 24900 w 281884"/>
                  <a:gd name="connsiteY19" fmla="*/ 193596 h 401759"/>
                  <a:gd name="connsiteX20" fmla="*/ 32043 w 281884"/>
                  <a:gd name="connsiteY20" fmla="*/ 150734 h 401759"/>
                  <a:gd name="connsiteX21" fmla="*/ 1087 w 281884"/>
                  <a:gd name="connsiteY21" fmla="*/ 129302 h 401759"/>
                  <a:gd name="connsiteX22" fmla="*/ 8231 w 281884"/>
                  <a:gd name="connsiteY22" fmla="*/ 88821 h 401759"/>
                  <a:gd name="connsiteX23" fmla="*/ 20137 w 281884"/>
                  <a:gd name="connsiteY23" fmla="*/ 55484 h 401759"/>
                  <a:gd name="connsiteX24" fmla="*/ 43950 w 281884"/>
                  <a:gd name="connsiteY24" fmla="*/ 53102 h 401759"/>
                  <a:gd name="connsiteX25" fmla="*/ 67762 w 281884"/>
                  <a:gd name="connsiteY25" fmla="*/ 76915 h 401759"/>
                  <a:gd name="connsiteX26" fmla="*/ 82050 w 281884"/>
                  <a:gd name="connsiteY26" fmla="*/ 124540 h 401759"/>
                  <a:gd name="connsiteX27" fmla="*/ 98718 w 281884"/>
                  <a:gd name="connsiteY27" fmla="*/ 181690 h 401759"/>
                  <a:gd name="connsiteX28" fmla="*/ 132056 w 281884"/>
                  <a:gd name="connsiteY28" fmla="*/ 234077 h 401759"/>
                  <a:gd name="connsiteX29" fmla="*/ 165393 w 281884"/>
                  <a:gd name="connsiteY29" fmla="*/ 272177 h 401759"/>
                  <a:gd name="connsiteX30" fmla="*/ 165393 w 281884"/>
                  <a:gd name="connsiteY30" fmla="*/ 238840 h 401759"/>
                  <a:gd name="connsiteX31" fmla="*/ 153487 w 281884"/>
                  <a:gd name="connsiteY31" fmla="*/ 191215 h 401759"/>
                  <a:gd name="connsiteX32" fmla="*/ 141581 w 281884"/>
                  <a:gd name="connsiteY32" fmla="*/ 155496 h 401759"/>
                  <a:gd name="connsiteX33" fmla="*/ 108243 w 281884"/>
                  <a:gd name="connsiteY33" fmla="*/ 117396 h 401759"/>
                  <a:gd name="connsiteX34" fmla="*/ 82050 w 281884"/>
                  <a:gd name="connsiteY34" fmla="*/ 76915 h 401759"/>
                  <a:gd name="connsiteX35" fmla="*/ 70143 w 281884"/>
                  <a:gd name="connsiteY35" fmla="*/ 34052 h 401759"/>
                  <a:gd name="connsiteX36" fmla="*/ 82050 w 281884"/>
                  <a:gd name="connsiteY36" fmla="*/ 715 h 401759"/>
                  <a:gd name="connsiteX37" fmla="*/ 113006 w 281884"/>
                  <a:gd name="connsiteY37" fmla="*/ 12621 h 401759"/>
                  <a:gd name="connsiteX38" fmla="*/ 155868 w 281884"/>
                  <a:gd name="connsiteY38" fmla="*/ 62627 h 40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1884" h="401759">
                    <a:moveTo>
                      <a:pt x="155868" y="62627"/>
                    </a:moveTo>
                    <a:cubicBezTo>
                      <a:pt x="168965" y="78502"/>
                      <a:pt x="180078" y="95568"/>
                      <a:pt x="191587" y="107871"/>
                    </a:cubicBezTo>
                    <a:cubicBezTo>
                      <a:pt x="203096" y="120174"/>
                      <a:pt x="217384" y="120174"/>
                      <a:pt x="224925" y="136446"/>
                    </a:cubicBezTo>
                    <a:cubicBezTo>
                      <a:pt x="232466" y="152718"/>
                      <a:pt x="234053" y="186452"/>
                      <a:pt x="236831" y="205502"/>
                    </a:cubicBezTo>
                    <a:cubicBezTo>
                      <a:pt x="239609" y="224552"/>
                      <a:pt x="243577" y="236062"/>
                      <a:pt x="241593" y="250746"/>
                    </a:cubicBezTo>
                    <a:cubicBezTo>
                      <a:pt x="239609" y="265430"/>
                      <a:pt x="223734" y="281703"/>
                      <a:pt x="224925" y="293609"/>
                    </a:cubicBezTo>
                    <a:cubicBezTo>
                      <a:pt x="226116" y="305515"/>
                      <a:pt x="240006" y="317025"/>
                      <a:pt x="248737" y="322184"/>
                    </a:cubicBezTo>
                    <a:cubicBezTo>
                      <a:pt x="257468" y="327343"/>
                      <a:pt x="272153" y="320993"/>
                      <a:pt x="277312" y="324565"/>
                    </a:cubicBezTo>
                    <a:cubicBezTo>
                      <a:pt x="282471" y="328137"/>
                      <a:pt x="283265" y="338059"/>
                      <a:pt x="279693" y="343615"/>
                    </a:cubicBezTo>
                    <a:cubicBezTo>
                      <a:pt x="276121" y="349171"/>
                      <a:pt x="263819" y="356314"/>
                      <a:pt x="255881" y="357902"/>
                    </a:cubicBezTo>
                    <a:cubicBezTo>
                      <a:pt x="247943" y="359490"/>
                      <a:pt x="236037" y="347584"/>
                      <a:pt x="232068" y="353140"/>
                    </a:cubicBezTo>
                    <a:cubicBezTo>
                      <a:pt x="228099" y="358696"/>
                      <a:pt x="236831" y="383303"/>
                      <a:pt x="232068" y="391240"/>
                    </a:cubicBezTo>
                    <a:cubicBezTo>
                      <a:pt x="227306" y="399178"/>
                      <a:pt x="211431" y="403940"/>
                      <a:pt x="203493" y="400765"/>
                    </a:cubicBezTo>
                    <a:cubicBezTo>
                      <a:pt x="195555" y="397590"/>
                      <a:pt x="190396" y="383699"/>
                      <a:pt x="184443" y="372190"/>
                    </a:cubicBezTo>
                    <a:cubicBezTo>
                      <a:pt x="178490" y="360681"/>
                      <a:pt x="176506" y="336868"/>
                      <a:pt x="167775" y="331709"/>
                    </a:cubicBezTo>
                    <a:cubicBezTo>
                      <a:pt x="159044" y="326550"/>
                      <a:pt x="143168" y="344012"/>
                      <a:pt x="132056" y="341234"/>
                    </a:cubicBezTo>
                    <a:cubicBezTo>
                      <a:pt x="120944" y="338456"/>
                      <a:pt x="109831" y="324168"/>
                      <a:pt x="101100" y="315040"/>
                    </a:cubicBezTo>
                    <a:cubicBezTo>
                      <a:pt x="92369" y="305912"/>
                      <a:pt x="89193" y="298371"/>
                      <a:pt x="79668" y="286465"/>
                    </a:cubicBezTo>
                    <a:cubicBezTo>
                      <a:pt x="70143" y="274559"/>
                      <a:pt x="53078" y="259080"/>
                      <a:pt x="43950" y="243602"/>
                    </a:cubicBezTo>
                    <a:cubicBezTo>
                      <a:pt x="34822" y="228124"/>
                      <a:pt x="26884" y="209074"/>
                      <a:pt x="24900" y="193596"/>
                    </a:cubicBezTo>
                    <a:cubicBezTo>
                      <a:pt x="22916" y="178118"/>
                      <a:pt x="36012" y="161450"/>
                      <a:pt x="32043" y="150734"/>
                    </a:cubicBezTo>
                    <a:cubicBezTo>
                      <a:pt x="28074" y="140018"/>
                      <a:pt x="5056" y="139621"/>
                      <a:pt x="1087" y="129302"/>
                    </a:cubicBezTo>
                    <a:cubicBezTo>
                      <a:pt x="-2882" y="118983"/>
                      <a:pt x="5056" y="101124"/>
                      <a:pt x="8231" y="88821"/>
                    </a:cubicBezTo>
                    <a:cubicBezTo>
                      <a:pt x="11406" y="76518"/>
                      <a:pt x="14184" y="61437"/>
                      <a:pt x="20137" y="55484"/>
                    </a:cubicBezTo>
                    <a:cubicBezTo>
                      <a:pt x="26090" y="49531"/>
                      <a:pt x="36013" y="49530"/>
                      <a:pt x="43950" y="53102"/>
                    </a:cubicBezTo>
                    <a:cubicBezTo>
                      <a:pt x="51887" y="56674"/>
                      <a:pt x="61412" y="65009"/>
                      <a:pt x="67762" y="76915"/>
                    </a:cubicBezTo>
                    <a:cubicBezTo>
                      <a:pt x="74112" y="88821"/>
                      <a:pt x="76891" y="107078"/>
                      <a:pt x="82050" y="124540"/>
                    </a:cubicBezTo>
                    <a:cubicBezTo>
                      <a:pt x="87209" y="142003"/>
                      <a:pt x="90384" y="163434"/>
                      <a:pt x="98718" y="181690"/>
                    </a:cubicBezTo>
                    <a:cubicBezTo>
                      <a:pt x="107052" y="199946"/>
                      <a:pt x="120943" y="218996"/>
                      <a:pt x="132056" y="234077"/>
                    </a:cubicBezTo>
                    <a:cubicBezTo>
                      <a:pt x="143169" y="249158"/>
                      <a:pt x="159837" y="271383"/>
                      <a:pt x="165393" y="272177"/>
                    </a:cubicBezTo>
                    <a:cubicBezTo>
                      <a:pt x="170949" y="272971"/>
                      <a:pt x="167377" y="252334"/>
                      <a:pt x="165393" y="238840"/>
                    </a:cubicBezTo>
                    <a:cubicBezTo>
                      <a:pt x="163409" y="225346"/>
                      <a:pt x="157456" y="205106"/>
                      <a:pt x="153487" y="191215"/>
                    </a:cubicBezTo>
                    <a:cubicBezTo>
                      <a:pt x="149518" y="177324"/>
                      <a:pt x="149122" y="167799"/>
                      <a:pt x="141581" y="155496"/>
                    </a:cubicBezTo>
                    <a:cubicBezTo>
                      <a:pt x="134040" y="143193"/>
                      <a:pt x="118165" y="130493"/>
                      <a:pt x="108243" y="117396"/>
                    </a:cubicBezTo>
                    <a:cubicBezTo>
                      <a:pt x="98321" y="104299"/>
                      <a:pt x="88400" y="90806"/>
                      <a:pt x="82050" y="76915"/>
                    </a:cubicBezTo>
                    <a:cubicBezTo>
                      <a:pt x="75700" y="63024"/>
                      <a:pt x="70143" y="46752"/>
                      <a:pt x="70143" y="34052"/>
                    </a:cubicBezTo>
                    <a:cubicBezTo>
                      <a:pt x="70143" y="21352"/>
                      <a:pt x="74906" y="4287"/>
                      <a:pt x="82050" y="715"/>
                    </a:cubicBezTo>
                    <a:cubicBezTo>
                      <a:pt x="89194" y="-2857"/>
                      <a:pt x="103084" y="7859"/>
                      <a:pt x="113006" y="12621"/>
                    </a:cubicBezTo>
                    <a:cubicBezTo>
                      <a:pt x="122928" y="17383"/>
                      <a:pt x="142771" y="46752"/>
                      <a:pt x="155868" y="62627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602" name="任意多边形 1601"/>
              <p:cNvSpPr>
                <a:spLocks noChangeAspect="1"/>
              </p:cNvSpPr>
              <p:nvPr/>
            </p:nvSpPr>
            <p:spPr>
              <a:xfrm>
                <a:off x="5965053" y="1766567"/>
                <a:ext cx="108000" cy="140187"/>
              </a:xfrm>
              <a:custGeom>
                <a:avLst/>
                <a:gdLst>
                  <a:gd name="connsiteX0" fmla="*/ 1312 w 184944"/>
                  <a:gd name="connsiteY0" fmla="*/ 173841 h 238609"/>
                  <a:gd name="connsiteX1" fmla="*/ 22744 w 184944"/>
                  <a:gd name="connsiteY1" fmla="*/ 119072 h 238609"/>
                  <a:gd name="connsiteX2" fmla="*/ 58462 w 184944"/>
                  <a:gd name="connsiteY2" fmla="*/ 92878 h 238609"/>
                  <a:gd name="connsiteX3" fmla="*/ 91800 w 184944"/>
                  <a:gd name="connsiteY3" fmla="*/ 73828 h 238609"/>
                  <a:gd name="connsiteX4" fmla="*/ 75131 w 184944"/>
                  <a:gd name="connsiteY4" fmla="*/ 38110 h 238609"/>
                  <a:gd name="connsiteX5" fmla="*/ 91800 w 184944"/>
                  <a:gd name="connsiteY5" fmla="*/ 11916 h 238609"/>
                  <a:gd name="connsiteX6" fmla="*/ 120375 w 184944"/>
                  <a:gd name="connsiteY6" fmla="*/ 14297 h 238609"/>
                  <a:gd name="connsiteX7" fmla="*/ 132281 w 184944"/>
                  <a:gd name="connsiteY7" fmla="*/ 50016 h 238609"/>
                  <a:gd name="connsiteX8" fmla="*/ 144187 w 184944"/>
                  <a:gd name="connsiteY8" fmla="*/ 21441 h 238609"/>
                  <a:gd name="connsiteX9" fmla="*/ 151331 w 184944"/>
                  <a:gd name="connsiteY9" fmla="*/ 10 h 238609"/>
                  <a:gd name="connsiteX10" fmla="*/ 175144 w 184944"/>
                  <a:gd name="connsiteY10" fmla="*/ 19060 h 238609"/>
                  <a:gd name="connsiteX11" fmla="*/ 184669 w 184944"/>
                  <a:gd name="connsiteY11" fmla="*/ 50016 h 238609"/>
                  <a:gd name="connsiteX12" fmla="*/ 165619 w 184944"/>
                  <a:gd name="connsiteY12" fmla="*/ 73828 h 238609"/>
                  <a:gd name="connsiteX13" fmla="*/ 175144 w 184944"/>
                  <a:gd name="connsiteY13" fmla="*/ 109547 h 238609"/>
                  <a:gd name="connsiteX14" fmla="*/ 160856 w 184944"/>
                  <a:gd name="connsiteY14" fmla="*/ 150028 h 238609"/>
                  <a:gd name="connsiteX15" fmla="*/ 153712 w 184944"/>
                  <a:gd name="connsiteY15" fmla="*/ 204797 h 238609"/>
                  <a:gd name="connsiteX16" fmla="*/ 110850 w 184944"/>
                  <a:gd name="connsiteY16" fmla="*/ 238135 h 238609"/>
                  <a:gd name="connsiteX17" fmla="*/ 77512 w 184944"/>
                  <a:gd name="connsiteY17" fmla="*/ 221466 h 238609"/>
                  <a:gd name="connsiteX18" fmla="*/ 91800 w 184944"/>
                  <a:gd name="connsiteY18" fmla="*/ 180985 h 238609"/>
                  <a:gd name="connsiteX19" fmla="*/ 94181 w 184944"/>
                  <a:gd name="connsiteY19" fmla="*/ 142885 h 238609"/>
                  <a:gd name="connsiteX20" fmla="*/ 60844 w 184944"/>
                  <a:gd name="connsiteY20" fmla="*/ 161935 h 238609"/>
                  <a:gd name="connsiteX21" fmla="*/ 1312 w 184944"/>
                  <a:gd name="connsiteY21" fmla="*/ 173841 h 238609"/>
                  <a:gd name="connsiteX0" fmla="*/ 192 w 183824"/>
                  <a:gd name="connsiteY0" fmla="*/ 173841 h 238609"/>
                  <a:gd name="connsiteX1" fmla="*/ 21624 w 183824"/>
                  <a:gd name="connsiteY1" fmla="*/ 119072 h 238609"/>
                  <a:gd name="connsiteX2" fmla="*/ 57342 w 183824"/>
                  <a:gd name="connsiteY2" fmla="*/ 92878 h 238609"/>
                  <a:gd name="connsiteX3" fmla="*/ 90680 w 183824"/>
                  <a:gd name="connsiteY3" fmla="*/ 73828 h 238609"/>
                  <a:gd name="connsiteX4" fmla="*/ 74011 w 183824"/>
                  <a:gd name="connsiteY4" fmla="*/ 38110 h 238609"/>
                  <a:gd name="connsiteX5" fmla="*/ 90680 w 183824"/>
                  <a:gd name="connsiteY5" fmla="*/ 11916 h 238609"/>
                  <a:gd name="connsiteX6" fmla="*/ 119255 w 183824"/>
                  <a:gd name="connsiteY6" fmla="*/ 14297 h 238609"/>
                  <a:gd name="connsiteX7" fmla="*/ 131161 w 183824"/>
                  <a:gd name="connsiteY7" fmla="*/ 50016 h 238609"/>
                  <a:gd name="connsiteX8" fmla="*/ 143067 w 183824"/>
                  <a:gd name="connsiteY8" fmla="*/ 21441 h 238609"/>
                  <a:gd name="connsiteX9" fmla="*/ 150211 w 183824"/>
                  <a:gd name="connsiteY9" fmla="*/ 10 h 238609"/>
                  <a:gd name="connsiteX10" fmla="*/ 174024 w 183824"/>
                  <a:gd name="connsiteY10" fmla="*/ 19060 h 238609"/>
                  <a:gd name="connsiteX11" fmla="*/ 183549 w 183824"/>
                  <a:gd name="connsiteY11" fmla="*/ 50016 h 238609"/>
                  <a:gd name="connsiteX12" fmla="*/ 164499 w 183824"/>
                  <a:gd name="connsiteY12" fmla="*/ 73828 h 238609"/>
                  <a:gd name="connsiteX13" fmla="*/ 174024 w 183824"/>
                  <a:gd name="connsiteY13" fmla="*/ 109547 h 238609"/>
                  <a:gd name="connsiteX14" fmla="*/ 159736 w 183824"/>
                  <a:gd name="connsiteY14" fmla="*/ 150028 h 238609"/>
                  <a:gd name="connsiteX15" fmla="*/ 152592 w 183824"/>
                  <a:gd name="connsiteY15" fmla="*/ 204797 h 238609"/>
                  <a:gd name="connsiteX16" fmla="*/ 109730 w 183824"/>
                  <a:gd name="connsiteY16" fmla="*/ 238135 h 238609"/>
                  <a:gd name="connsiteX17" fmla="*/ 76392 w 183824"/>
                  <a:gd name="connsiteY17" fmla="*/ 221466 h 238609"/>
                  <a:gd name="connsiteX18" fmla="*/ 90680 w 183824"/>
                  <a:gd name="connsiteY18" fmla="*/ 180985 h 238609"/>
                  <a:gd name="connsiteX19" fmla="*/ 93061 w 183824"/>
                  <a:gd name="connsiteY19" fmla="*/ 142885 h 238609"/>
                  <a:gd name="connsiteX20" fmla="*/ 59724 w 183824"/>
                  <a:gd name="connsiteY20" fmla="*/ 161935 h 238609"/>
                  <a:gd name="connsiteX21" fmla="*/ 33530 w 183824"/>
                  <a:gd name="connsiteY21" fmla="*/ 195272 h 238609"/>
                  <a:gd name="connsiteX22" fmla="*/ 192 w 183824"/>
                  <a:gd name="connsiteY22" fmla="*/ 173841 h 238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3824" h="238609">
                    <a:moveTo>
                      <a:pt x="192" y="173841"/>
                    </a:moveTo>
                    <a:cubicBezTo>
                      <a:pt x="-1792" y="161141"/>
                      <a:pt x="12099" y="132566"/>
                      <a:pt x="21624" y="119072"/>
                    </a:cubicBezTo>
                    <a:cubicBezTo>
                      <a:pt x="31149" y="105578"/>
                      <a:pt x="45833" y="100419"/>
                      <a:pt x="57342" y="92878"/>
                    </a:cubicBezTo>
                    <a:cubicBezTo>
                      <a:pt x="68851" y="85337"/>
                      <a:pt x="87902" y="82956"/>
                      <a:pt x="90680" y="73828"/>
                    </a:cubicBezTo>
                    <a:cubicBezTo>
                      <a:pt x="93458" y="64700"/>
                      <a:pt x="74011" y="48429"/>
                      <a:pt x="74011" y="38110"/>
                    </a:cubicBezTo>
                    <a:cubicBezTo>
                      <a:pt x="74011" y="27791"/>
                      <a:pt x="83139" y="15885"/>
                      <a:pt x="90680" y="11916"/>
                    </a:cubicBezTo>
                    <a:cubicBezTo>
                      <a:pt x="98221" y="7947"/>
                      <a:pt x="112508" y="7947"/>
                      <a:pt x="119255" y="14297"/>
                    </a:cubicBezTo>
                    <a:cubicBezTo>
                      <a:pt x="126002" y="20647"/>
                      <a:pt x="127192" y="48825"/>
                      <a:pt x="131161" y="50016"/>
                    </a:cubicBezTo>
                    <a:cubicBezTo>
                      <a:pt x="135130" y="51207"/>
                      <a:pt x="139892" y="29775"/>
                      <a:pt x="143067" y="21441"/>
                    </a:cubicBezTo>
                    <a:cubicBezTo>
                      <a:pt x="146242" y="13107"/>
                      <a:pt x="145052" y="407"/>
                      <a:pt x="150211" y="10"/>
                    </a:cubicBezTo>
                    <a:cubicBezTo>
                      <a:pt x="155370" y="-387"/>
                      <a:pt x="168468" y="10726"/>
                      <a:pt x="174024" y="19060"/>
                    </a:cubicBezTo>
                    <a:cubicBezTo>
                      <a:pt x="179580" y="27394"/>
                      <a:pt x="185137" y="40888"/>
                      <a:pt x="183549" y="50016"/>
                    </a:cubicBezTo>
                    <a:cubicBezTo>
                      <a:pt x="181962" y="59144"/>
                      <a:pt x="166087" y="63906"/>
                      <a:pt x="164499" y="73828"/>
                    </a:cubicBezTo>
                    <a:cubicBezTo>
                      <a:pt x="162911" y="83750"/>
                      <a:pt x="174818" y="96847"/>
                      <a:pt x="174024" y="109547"/>
                    </a:cubicBezTo>
                    <a:cubicBezTo>
                      <a:pt x="173230" y="122247"/>
                      <a:pt x="163308" y="134153"/>
                      <a:pt x="159736" y="150028"/>
                    </a:cubicBezTo>
                    <a:cubicBezTo>
                      <a:pt x="156164" y="165903"/>
                      <a:pt x="160926" y="190113"/>
                      <a:pt x="152592" y="204797"/>
                    </a:cubicBezTo>
                    <a:cubicBezTo>
                      <a:pt x="144258" y="219482"/>
                      <a:pt x="122430" y="235357"/>
                      <a:pt x="109730" y="238135"/>
                    </a:cubicBezTo>
                    <a:cubicBezTo>
                      <a:pt x="97030" y="240913"/>
                      <a:pt x="79567" y="230991"/>
                      <a:pt x="76392" y="221466"/>
                    </a:cubicBezTo>
                    <a:cubicBezTo>
                      <a:pt x="73217" y="211941"/>
                      <a:pt x="87902" y="194082"/>
                      <a:pt x="90680" y="180985"/>
                    </a:cubicBezTo>
                    <a:cubicBezTo>
                      <a:pt x="93458" y="167888"/>
                      <a:pt x="98220" y="146060"/>
                      <a:pt x="93061" y="142885"/>
                    </a:cubicBezTo>
                    <a:cubicBezTo>
                      <a:pt x="87902" y="139710"/>
                      <a:pt x="69646" y="153204"/>
                      <a:pt x="59724" y="161935"/>
                    </a:cubicBezTo>
                    <a:cubicBezTo>
                      <a:pt x="49802" y="170666"/>
                      <a:pt x="43452" y="193288"/>
                      <a:pt x="33530" y="195272"/>
                    </a:cubicBezTo>
                    <a:cubicBezTo>
                      <a:pt x="23608" y="197256"/>
                      <a:pt x="2176" y="186541"/>
                      <a:pt x="192" y="173841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603" name="任意多边形 1602"/>
              <p:cNvSpPr>
                <a:spLocks noChangeAspect="1"/>
              </p:cNvSpPr>
              <p:nvPr/>
            </p:nvSpPr>
            <p:spPr>
              <a:xfrm>
                <a:off x="5725582" y="1897338"/>
                <a:ext cx="252000" cy="253033"/>
              </a:xfrm>
              <a:custGeom>
                <a:avLst/>
                <a:gdLst>
                  <a:gd name="connsiteX0" fmla="*/ 219979 w 375382"/>
                  <a:gd name="connsiteY0" fmla="*/ 83957 h 376922"/>
                  <a:gd name="connsiteX1" fmla="*/ 167592 w 375382"/>
                  <a:gd name="connsiteY1" fmla="*/ 60145 h 376922"/>
                  <a:gd name="connsiteX2" fmla="*/ 122348 w 375382"/>
                  <a:gd name="connsiteY2" fmla="*/ 60145 h 376922"/>
                  <a:gd name="connsiteX3" fmla="*/ 81867 w 375382"/>
                  <a:gd name="connsiteY3" fmla="*/ 45857 h 376922"/>
                  <a:gd name="connsiteX4" fmla="*/ 58054 w 375382"/>
                  <a:gd name="connsiteY4" fmla="*/ 7757 h 376922"/>
                  <a:gd name="connsiteX5" fmla="*/ 36623 w 375382"/>
                  <a:gd name="connsiteY5" fmla="*/ 613 h 376922"/>
                  <a:gd name="connsiteX6" fmla="*/ 24717 w 375382"/>
                  <a:gd name="connsiteY6" fmla="*/ 17282 h 376922"/>
                  <a:gd name="connsiteX7" fmla="*/ 55673 w 375382"/>
                  <a:gd name="connsiteY7" fmla="*/ 55382 h 376922"/>
                  <a:gd name="connsiteX8" fmla="*/ 50911 w 375382"/>
                  <a:gd name="connsiteY8" fmla="*/ 64907 h 376922"/>
                  <a:gd name="connsiteX9" fmla="*/ 24717 w 375382"/>
                  <a:gd name="connsiteY9" fmla="*/ 33951 h 376922"/>
                  <a:gd name="connsiteX10" fmla="*/ 904 w 375382"/>
                  <a:gd name="connsiteY10" fmla="*/ 41095 h 376922"/>
                  <a:gd name="connsiteX11" fmla="*/ 8048 w 375382"/>
                  <a:gd name="connsiteY11" fmla="*/ 79195 h 376922"/>
                  <a:gd name="connsiteX12" fmla="*/ 36623 w 375382"/>
                  <a:gd name="connsiteY12" fmla="*/ 95863 h 376922"/>
                  <a:gd name="connsiteX13" fmla="*/ 48529 w 375382"/>
                  <a:gd name="connsiteY13" fmla="*/ 136345 h 376922"/>
                  <a:gd name="connsiteX14" fmla="*/ 62817 w 375382"/>
                  <a:gd name="connsiteY14" fmla="*/ 188732 h 376922"/>
                  <a:gd name="connsiteX15" fmla="*/ 74723 w 375382"/>
                  <a:gd name="connsiteY15" fmla="*/ 224451 h 376922"/>
                  <a:gd name="connsiteX16" fmla="*/ 119967 w 375382"/>
                  <a:gd name="connsiteY16" fmla="*/ 245882 h 376922"/>
                  <a:gd name="connsiteX17" fmla="*/ 153304 w 375382"/>
                  <a:gd name="connsiteY17" fmla="*/ 288745 h 376922"/>
                  <a:gd name="connsiteX18" fmla="*/ 172354 w 375382"/>
                  <a:gd name="connsiteY18" fmla="*/ 338751 h 376922"/>
                  <a:gd name="connsiteX19" fmla="*/ 210454 w 375382"/>
                  <a:gd name="connsiteY19" fmla="*/ 357801 h 376922"/>
                  <a:gd name="connsiteX20" fmla="*/ 246173 w 375382"/>
                  <a:gd name="connsiteY20" fmla="*/ 376851 h 376922"/>
                  <a:gd name="connsiteX21" fmla="*/ 279511 w 375382"/>
                  <a:gd name="connsiteY21" fmla="*/ 350657 h 376922"/>
                  <a:gd name="connsiteX22" fmla="*/ 255698 w 375382"/>
                  <a:gd name="connsiteY22" fmla="*/ 286363 h 376922"/>
                  <a:gd name="connsiteX23" fmla="*/ 212836 w 375382"/>
                  <a:gd name="connsiteY23" fmla="*/ 243501 h 376922"/>
                  <a:gd name="connsiteX24" fmla="*/ 179498 w 375382"/>
                  <a:gd name="connsiteY24" fmla="*/ 191113 h 376922"/>
                  <a:gd name="connsiteX25" fmla="*/ 143779 w 375382"/>
                  <a:gd name="connsiteY25" fmla="*/ 155395 h 376922"/>
                  <a:gd name="connsiteX26" fmla="*/ 143779 w 375382"/>
                  <a:gd name="connsiteY26" fmla="*/ 126820 h 376922"/>
                  <a:gd name="connsiteX27" fmla="*/ 179498 w 375382"/>
                  <a:gd name="connsiteY27" fmla="*/ 167301 h 376922"/>
                  <a:gd name="connsiteX28" fmla="*/ 215217 w 375382"/>
                  <a:gd name="connsiteY28" fmla="*/ 214926 h 376922"/>
                  <a:gd name="connsiteX29" fmla="*/ 265223 w 375382"/>
                  <a:gd name="connsiteY29" fmla="*/ 257788 h 376922"/>
                  <a:gd name="connsiteX30" fmla="*/ 327136 w 375382"/>
                  <a:gd name="connsiteY30" fmla="*/ 288745 h 376922"/>
                  <a:gd name="connsiteX31" fmla="*/ 374761 w 375382"/>
                  <a:gd name="connsiteY31" fmla="*/ 272076 h 376922"/>
                  <a:gd name="connsiteX32" fmla="*/ 350948 w 375382"/>
                  <a:gd name="connsiteY32" fmla="*/ 212545 h 376922"/>
                  <a:gd name="connsiteX33" fmla="*/ 303323 w 375382"/>
                  <a:gd name="connsiteY33" fmla="*/ 179207 h 376922"/>
                  <a:gd name="connsiteX34" fmla="*/ 274748 w 375382"/>
                  <a:gd name="connsiteY34" fmla="*/ 148251 h 376922"/>
                  <a:gd name="connsiteX35" fmla="*/ 219979 w 375382"/>
                  <a:gd name="connsiteY35" fmla="*/ 83957 h 376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375382" h="376922">
                    <a:moveTo>
                      <a:pt x="219979" y="83957"/>
                    </a:moveTo>
                    <a:cubicBezTo>
                      <a:pt x="202120" y="69273"/>
                      <a:pt x="183864" y="64114"/>
                      <a:pt x="167592" y="60145"/>
                    </a:cubicBezTo>
                    <a:cubicBezTo>
                      <a:pt x="151320" y="56176"/>
                      <a:pt x="136635" y="62526"/>
                      <a:pt x="122348" y="60145"/>
                    </a:cubicBezTo>
                    <a:cubicBezTo>
                      <a:pt x="108061" y="57764"/>
                      <a:pt x="92583" y="54588"/>
                      <a:pt x="81867" y="45857"/>
                    </a:cubicBezTo>
                    <a:cubicBezTo>
                      <a:pt x="71151" y="37126"/>
                      <a:pt x="65595" y="15298"/>
                      <a:pt x="58054" y="7757"/>
                    </a:cubicBezTo>
                    <a:cubicBezTo>
                      <a:pt x="50513" y="216"/>
                      <a:pt x="42179" y="-974"/>
                      <a:pt x="36623" y="613"/>
                    </a:cubicBezTo>
                    <a:cubicBezTo>
                      <a:pt x="31067" y="2200"/>
                      <a:pt x="21542" y="8154"/>
                      <a:pt x="24717" y="17282"/>
                    </a:cubicBezTo>
                    <a:cubicBezTo>
                      <a:pt x="27892" y="26410"/>
                      <a:pt x="51307" y="47445"/>
                      <a:pt x="55673" y="55382"/>
                    </a:cubicBezTo>
                    <a:cubicBezTo>
                      <a:pt x="60039" y="63319"/>
                      <a:pt x="56070" y="68479"/>
                      <a:pt x="50911" y="64907"/>
                    </a:cubicBezTo>
                    <a:cubicBezTo>
                      <a:pt x="45752" y="61335"/>
                      <a:pt x="33051" y="37920"/>
                      <a:pt x="24717" y="33951"/>
                    </a:cubicBezTo>
                    <a:cubicBezTo>
                      <a:pt x="16383" y="29982"/>
                      <a:pt x="3682" y="33554"/>
                      <a:pt x="904" y="41095"/>
                    </a:cubicBezTo>
                    <a:cubicBezTo>
                      <a:pt x="-1874" y="48636"/>
                      <a:pt x="2095" y="70067"/>
                      <a:pt x="8048" y="79195"/>
                    </a:cubicBezTo>
                    <a:cubicBezTo>
                      <a:pt x="14001" y="88323"/>
                      <a:pt x="29876" y="86338"/>
                      <a:pt x="36623" y="95863"/>
                    </a:cubicBezTo>
                    <a:cubicBezTo>
                      <a:pt x="43370" y="105388"/>
                      <a:pt x="44163" y="120867"/>
                      <a:pt x="48529" y="136345"/>
                    </a:cubicBezTo>
                    <a:cubicBezTo>
                      <a:pt x="52895" y="151823"/>
                      <a:pt x="58451" y="174048"/>
                      <a:pt x="62817" y="188732"/>
                    </a:cubicBezTo>
                    <a:cubicBezTo>
                      <a:pt x="67183" y="203416"/>
                      <a:pt x="65198" y="214926"/>
                      <a:pt x="74723" y="224451"/>
                    </a:cubicBezTo>
                    <a:cubicBezTo>
                      <a:pt x="84248" y="233976"/>
                      <a:pt x="106870" y="235166"/>
                      <a:pt x="119967" y="245882"/>
                    </a:cubicBezTo>
                    <a:cubicBezTo>
                      <a:pt x="133064" y="256598"/>
                      <a:pt x="144573" y="273267"/>
                      <a:pt x="153304" y="288745"/>
                    </a:cubicBezTo>
                    <a:cubicBezTo>
                      <a:pt x="162035" y="304223"/>
                      <a:pt x="162829" y="327242"/>
                      <a:pt x="172354" y="338751"/>
                    </a:cubicBezTo>
                    <a:cubicBezTo>
                      <a:pt x="181879" y="350260"/>
                      <a:pt x="198151" y="351451"/>
                      <a:pt x="210454" y="357801"/>
                    </a:cubicBezTo>
                    <a:cubicBezTo>
                      <a:pt x="222757" y="364151"/>
                      <a:pt x="234664" y="378042"/>
                      <a:pt x="246173" y="376851"/>
                    </a:cubicBezTo>
                    <a:cubicBezTo>
                      <a:pt x="257682" y="375660"/>
                      <a:pt x="277924" y="365738"/>
                      <a:pt x="279511" y="350657"/>
                    </a:cubicBezTo>
                    <a:cubicBezTo>
                      <a:pt x="281098" y="335576"/>
                      <a:pt x="266810" y="304222"/>
                      <a:pt x="255698" y="286363"/>
                    </a:cubicBezTo>
                    <a:cubicBezTo>
                      <a:pt x="244586" y="268504"/>
                      <a:pt x="225536" y="259376"/>
                      <a:pt x="212836" y="243501"/>
                    </a:cubicBezTo>
                    <a:cubicBezTo>
                      <a:pt x="200136" y="227626"/>
                      <a:pt x="191007" y="205797"/>
                      <a:pt x="179498" y="191113"/>
                    </a:cubicBezTo>
                    <a:cubicBezTo>
                      <a:pt x="167988" y="176429"/>
                      <a:pt x="149732" y="166110"/>
                      <a:pt x="143779" y="155395"/>
                    </a:cubicBezTo>
                    <a:cubicBezTo>
                      <a:pt x="137826" y="144680"/>
                      <a:pt x="137826" y="124836"/>
                      <a:pt x="143779" y="126820"/>
                    </a:cubicBezTo>
                    <a:cubicBezTo>
                      <a:pt x="149732" y="128804"/>
                      <a:pt x="167592" y="152617"/>
                      <a:pt x="179498" y="167301"/>
                    </a:cubicBezTo>
                    <a:cubicBezTo>
                      <a:pt x="191404" y="181985"/>
                      <a:pt x="200929" y="199845"/>
                      <a:pt x="215217" y="214926"/>
                    </a:cubicBezTo>
                    <a:cubicBezTo>
                      <a:pt x="229505" y="230007"/>
                      <a:pt x="246570" y="245485"/>
                      <a:pt x="265223" y="257788"/>
                    </a:cubicBezTo>
                    <a:cubicBezTo>
                      <a:pt x="283876" y="270091"/>
                      <a:pt x="308880" y="286364"/>
                      <a:pt x="327136" y="288745"/>
                    </a:cubicBezTo>
                    <a:cubicBezTo>
                      <a:pt x="345392" y="291126"/>
                      <a:pt x="370792" y="284776"/>
                      <a:pt x="374761" y="272076"/>
                    </a:cubicBezTo>
                    <a:cubicBezTo>
                      <a:pt x="378730" y="259376"/>
                      <a:pt x="362854" y="228023"/>
                      <a:pt x="350948" y="212545"/>
                    </a:cubicBezTo>
                    <a:cubicBezTo>
                      <a:pt x="339042" y="197067"/>
                      <a:pt x="316023" y="189923"/>
                      <a:pt x="303323" y="179207"/>
                    </a:cubicBezTo>
                    <a:cubicBezTo>
                      <a:pt x="290623" y="168491"/>
                      <a:pt x="282289" y="161745"/>
                      <a:pt x="274748" y="148251"/>
                    </a:cubicBezTo>
                    <a:cubicBezTo>
                      <a:pt x="267207" y="134757"/>
                      <a:pt x="237838" y="98641"/>
                      <a:pt x="219979" y="83957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604" name="任意多边形 1603"/>
              <p:cNvSpPr>
                <a:spLocks noChangeAspect="1"/>
              </p:cNvSpPr>
              <p:nvPr/>
            </p:nvSpPr>
            <p:spPr>
              <a:xfrm>
                <a:off x="5817688" y="2299196"/>
                <a:ext cx="176595" cy="144000"/>
              </a:xfrm>
              <a:custGeom>
                <a:avLst/>
                <a:gdLst>
                  <a:gd name="connsiteX0" fmla="*/ 514 w 266626"/>
                  <a:gd name="connsiteY0" fmla="*/ 126387 h 217396"/>
                  <a:gd name="connsiteX1" fmla="*/ 79095 w 266626"/>
                  <a:gd name="connsiteY1" fmla="*/ 66856 h 217396"/>
                  <a:gd name="connsiteX2" fmla="*/ 98145 w 266626"/>
                  <a:gd name="connsiteY2" fmla="*/ 19231 h 217396"/>
                  <a:gd name="connsiteX3" fmla="*/ 157676 w 266626"/>
                  <a:gd name="connsiteY3" fmla="*/ 181 h 217396"/>
                  <a:gd name="connsiteX4" fmla="*/ 207683 w 266626"/>
                  <a:gd name="connsiteY4" fmla="*/ 12087 h 217396"/>
                  <a:gd name="connsiteX5" fmla="*/ 191014 w 266626"/>
                  <a:gd name="connsiteY5" fmla="*/ 50187 h 217396"/>
                  <a:gd name="connsiteX6" fmla="*/ 129101 w 266626"/>
                  <a:gd name="connsiteY6" fmla="*/ 73999 h 217396"/>
                  <a:gd name="connsiteX7" fmla="*/ 207683 w 266626"/>
                  <a:gd name="connsiteY7" fmla="*/ 71618 h 217396"/>
                  <a:gd name="connsiteX8" fmla="*/ 231495 w 266626"/>
                  <a:gd name="connsiteY8" fmla="*/ 43043 h 217396"/>
                  <a:gd name="connsiteX9" fmla="*/ 264833 w 266626"/>
                  <a:gd name="connsiteY9" fmla="*/ 64474 h 217396"/>
                  <a:gd name="connsiteX10" fmla="*/ 255308 w 266626"/>
                  <a:gd name="connsiteY10" fmla="*/ 119243 h 217396"/>
                  <a:gd name="connsiteX11" fmla="*/ 198158 w 266626"/>
                  <a:gd name="connsiteY11" fmla="*/ 133531 h 217396"/>
                  <a:gd name="connsiteX12" fmla="*/ 145770 w 266626"/>
                  <a:gd name="connsiteY12" fmla="*/ 109718 h 217396"/>
                  <a:gd name="connsiteX13" fmla="*/ 145770 w 266626"/>
                  <a:gd name="connsiteY13" fmla="*/ 145437 h 217396"/>
                  <a:gd name="connsiteX14" fmla="*/ 133864 w 266626"/>
                  <a:gd name="connsiteY14" fmla="*/ 193062 h 217396"/>
                  <a:gd name="connsiteX15" fmla="*/ 74333 w 266626"/>
                  <a:gd name="connsiteY15" fmla="*/ 216874 h 217396"/>
                  <a:gd name="connsiteX16" fmla="*/ 55283 w 266626"/>
                  <a:gd name="connsiteY16" fmla="*/ 171631 h 217396"/>
                  <a:gd name="connsiteX17" fmla="*/ 86239 w 266626"/>
                  <a:gd name="connsiteY17" fmla="*/ 143056 h 217396"/>
                  <a:gd name="connsiteX18" fmla="*/ 112433 w 266626"/>
                  <a:gd name="connsiteY18" fmla="*/ 124006 h 217396"/>
                  <a:gd name="connsiteX19" fmla="*/ 48139 w 266626"/>
                  <a:gd name="connsiteY19" fmla="*/ 150199 h 217396"/>
                  <a:gd name="connsiteX20" fmla="*/ 514 w 266626"/>
                  <a:gd name="connsiteY20" fmla="*/ 126387 h 217396"/>
                  <a:gd name="connsiteX0" fmla="*/ 491 w 266603"/>
                  <a:gd name="connsiteY0" fmla="*/ 126387 h 217396"/>
                  <a:gd name="connsiteX1" fmla="*/ 26685 w 266603"/>
                  <a:gd name="connsiteY1" fmla="*/ 85906 h 217396"/>
                  <a:gd name="connsiteX2" fmla="*/ 79072 w 266603"/>
                  <a:gd name="connsiteY2" fmla="*/ 66856 h 217396"/>
                  <a:gd name="connsiteX3" fmla="*/ 98122 w 266603"/>
                  <a:gd name="connsiteY3" fmla="*/ 19231 h 217396"/>
                  <a:gd name="connsiteX4" fmla="*/ 157653 w 266603"/>
                  <a:gd name="connsiteY4" fmla="*/ 181 h 217396"/>
                  <a:gd name="connsiteX5" fmla="*/ 207660 w 266603"/>
                  <a:gd name="connsiteY5" fmla="*/ 12087 h 217396"/>
                  <a:gd name="connsiteX6" fmla="*/ 190991 w 266603"/>
                  <a:gd name="connsiteY6" fmla="*/ 50187 h 217396"/>
                  <a:gd name="connsiteX7" fmla="*/ 129078 w 266603"/>
                  <a:gd name="connsiteY7" fmla="*/ 73999 h 217396"/>
                  <a:gd name="connsiteX8" fmla="*/ 207660 w 266603"/>
                  <a:gd name="connsiteY8" fmla="*/ 71618 h 217396"/>
                  <a:gd name="connsiteX9" fmla="*/ 231472 w 266603"/>
                  <a:gd name="connsiteY9" fmla="*/ 43043 h 217396"/>
                  <a:gd name="connsiteX10" fmla="*/ 264810 w 266603"/>
                  <a:gd name="connsiteY10" fmla="*/ 64474 h 217396"/>
                  <a:gd name="connsiteX11" fmla="*/ 255285 w 266603"/>
                  <a:gd name="connsiteY11" fmla="*/ 119243 h 217396"/>
                  <a:gd name="connsiteX12" fmla="*/ 198135 w 266603"/>
                  <a:gd name="connsiteY12" fmla="*/ 133531 h 217396"/>
                  <a:gd name="connsiteX13" fmla="*/ 145747 w 266603"/>
                  <a:gd name="connsiteY13" fmla="*/ 109718 h 217396"/>
                  <a:gd name="connsiteX14" fmla="*/ 145747 w 266603"/>
                  <a:gd name="connsiteY14" fmla="*/ 145437 h 217396"/>
                  <a:gd name="connsiteX15" fmla="*/ 133841 w 266603"/>
                  <a:gd name="connsiteY15" fmla="*/ 193062 h 217396"/>
                  <a:gd name="connsiteX16" fmla="*/ 74310 w 266603"/>
                  <a:gd name="connsiteY16" fmla="*/ 216874 h 217396"/>
                  <a:gd name="connsiteX17" fmla="*/ 55260 w 266603"/>
                  <a:gd name="connsiteY17" fmla="*/ 171631 h 217396"/>
                  <a:gd name="connsiteX18" fmla="*/ 86216 w 266603"/>
                  <a:gd name="connsiteY18" fmla="*/ 143056 h 217396"/>
                  <a:gd name="connsiteX19" fmla="*/ 112410 w 266603"/>
                  <a:gd name="connsiteY19" fmla="*/ 124006 h 217396"/>
                  <a:gd name="connsiteX20" fmla="*/ 48116 w 266603"/>
                  <a:gd name="connsiteY20" fmla="*/ 150199 h 217396"/>
                  <a:gd name="connsiteX21" fmla="*/ 491 w 266603"/>
                  <a:gd name="connsiteY21" fmla="*/ 126387 h 21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6603" h="217396">
                    <a:moveTo>
                      <a:pt x="491" y="126387"/>
                    </a:moveTo>
                    <a:cubicBezTo>
                      <a:pt x="-3081" y="115671"/>
                      <a:pt x="13588" y="95828"/>
                      <a:pt x="26685" y="85906"/>
                    </a:cubicBezTo>
                    <a:cubicBezTo>
                      <a:pt x="39782" y="75984"/>
                      <a:pt x="67166" y="77968"/>
                      <a:pt x="79072" y="66856"/>
                    </a:cubicBezTo>
                    <a:cubicBezTo>
                      <a:pt x="90978" y="55744"/>
                      <a:pt x="85025" y="30343"/>
                      <a:pt x="98122" y="19231"/>
                    </a:cubicBezTo>
                    <a:cubicBezTo>
                      <a:pt x="111219" y="8119"/>
                      <a:pt x="139397" y="1372"/>
                      <a:pt x="157653" y="181"/>
                    </a:cubicBezTo>
                    <a:cubicBezTo>
                      <a:pt x="175909" y="-1010"/>
                      <a:pt x="202104" y="3753"/>
                      <a:pt x="207660" y="12087"/>
                    </a:cubicBezTo>
                    <a:cubicBezTo>
                      <a:pt x="213216" y="20421"/>
                      <a:pt x="204088" y="39868"/>
                      <a:pt x="190991" y="50187"/>
                    </a:cubicBezTo>
                    <a:cubicBezTo>
                      <a:pt x="177894" y="60506"/>
                      <a:pt x="126300" y="70427"/>
                      <a:pt x="129078" y="73999"/>
                    </a:cubicBezTo>
                    <a:cubicBezTo>
                      <a:pt x="131856" y="77571"/>
                      <a:pt x="190594" y="76777"/>
                      <a:pt x="207660" y="71618"/>
                    </a:cubicBezTo>
                    <a:cubicBezTo>
                      <a:pt x="224726" y="66459"/>
                      <a:pt x="221947" y="44234"/>
                      <a:pt x="231472" y="43043"/>
                    </a:cubicBezTo>
                    <a:cubicBezTo>
                      <a:pt x="240997" y="41852"/>
                      <a:pt x="260841" y="51774"/>
                      <a:pt x="264810" y="64474"/>
                    </a:cubicBezTo>
                    <a:cubicBezTo>
                      <a:pt x="268779" y="77174"/>
                      <a:pt x="266397" y="107734"/>
                      <a:pt x="255285" y="119243"/>
                    </a:cubicBezTo>
                    <a:cubicBezTo>
                      <a:pt x="244173" y="130752"/>
                      <a:pt x="216391" y="135119"/>
                      <a:pt x="198135" y="133531"/>
                    </a:cubicBezTo>
                    <a:cubicBezTo>
                      <a:pt x="179879" y="131944"/>
                      <a:pt x="154478" y="107734"/>
                      <a:pt x="145747" y="109718"/>
                    </a:cubicBezTo>
                    <a:cubicBezTo>
                      <a:pt x="137016" y="111702"/>
                      <a:pt x="147731" y="131546"/>
                      <a:pt x="145747" y="145437"/>
                    </a:cubicBezTo>
                    <a:cubicBezTo>
                      <a:pt x="143763" y="159328"/>
                      <a:pt x="145747" y="181156"/>
                      <a:pt x="133841" y="193062"/>
                    </a:cubicBezTo>
                    <a:cubicBezTo>
                      <a:pt x="121935" y="204968"/>
                      <a:pt x="87407" y="220446"/>
                      <a:pt x="74310" y="216874"/>
                    </a:cubicBezTo>
                    <a:cubicBezTo>
                      <a:pt x="61213" y="213302"/>
                      <a:pt x="53276" y="183934"/>
                      <a:pt x="55260" y="171631"/>
                    </a:cubicBezTo>
                    <a:cubicBezTo>
                      <a:pt x="57244" y="159328"/>
                      <a:pt x="76691" y="150993"/>
                      <a:pt x="86216" y="143056"/>
                    </a:cubicBezTo>
                    <a:cubicBezTo>
                      <a:pt x="95741" y="135119"/>
                      <a:pt x="118760" y="122816"/>
                      <a:pt x="112410" y="124006"/>
                    </a:cubicBezTo>
                    <a:cubicBezTo>
                      <a:pt x="106060" y="125196"/>
                      <a:pt x="65975" y="147024"/>
                      <a:pt x="48116" y="150199"/>
                    </a:cubicBezTo>
                    <a:cubicBezTo>
                      <a:pt x="30257" y="153374"/>
                      <a:pt x="4063" y="137103"/>
                      <a:pt x="491" y="126387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605" name="任意多边形 1604"/>
              <p:cNvSpPr>
                <a:spLocks noChangeAspect="1"/>
              </p:cNvSpPr>
              <p:nvPr/>
            </p:nvSpPr>
            <p:spPr>
              <a:xfrm>
                <a:off x="5266954" y="2023854"/>
                <a:ext cx="216000" cy="265143"/>
              </a:xfrm>
              <a:custGeom>
                <a:avLst/>
                <a:gdLst>
                  <a:gd name="connsiteX0" fmla="*/ 170822 w 356131"/>
                  <a:gd name="connsiteY0" fmla="*/ 28734 h 437155"/>
                  <a:gd name="connsiteX1" fmla="*/ 99385 w 356131"/>
                  <a:gd name="connsiteY1" fmla="*/ 102552 h 437155"/>
                  <a:gd name="connsiteX2" fmla="*/ 54141 w 356131"/>
                  <a:gd name="connsiteY2" fmla="*/ 202565 h 437155"/>
                  <a:gd name="connsiteX3" fmla="*/ 56522 w 356131"/>
                  <a:gd name="connsiteY3" fmla="*/ 269240 h 437155"/>
                  <a:gd name="connsiteX4" fmla="*/ 46997 w 356131"/>
                  <a:gd name="connsiteY4" fmla="*/ 304959 h 437155"/>
                  <a:gd name="connsiteX5" fmla="*/ 11278 w 356131"/>
                  <a:gd name="connsiteY5" fmla="*/ 321627 h 437155"/>
                  <a:gd name="connsiteX6" fmla="*/ 1753 w 356131"/>
                  <a:gd name="connsiteY6" fmla="*/ 343059 h 437155"/>
                  <a:gd name="connsiteX7" fmla="*/ 42235 w 356131"/>
                  <a:gd name="connsiteY7" fmla="*/ 350202 h 437155"/>
                  <a:gd name="connsiteX8" fmla="*/ 66047 w 356131"/>
                  <a:gd name="connsiteY8" fmla="*/ 345440 h 437155"/>
                  <a:gd name="connsiteX9" fmla="*/ 44616 w 356131"/>
                  <a:gd name="connsiteY9" fmla="*/ 374015 h 437155"/>
                  <a:gd name="connsiteX10" fmla="*/ 44616 w 356131"/>
                  <a:gd name="connsiteY10" fmla="*/ 414496 h 437155"/>
                  <a:gd name="connsiteX11" fmla="*/ 73191 w 356131"/>
                  <a:gd name="connsiteY11" fmla="*/ 435927 h 437155"/>
                  <a:gd name="connsiteX12" fmla="*/ 94622 w 356131"/>
                  <a:gd name="connsiteY12" fmla="*/ 378777 h 437155"/>
                  <a:gd name="connsiteX13" fmla="*/ 137485 w 356131"/>
                  <a:gd name="connsiteY13" fmla="*/ 376396 h 437155"/>
                  <a:gd name="connsiteX14" fmla="*/ 189872 w 356131"/>
                  <a:gd name="connsiteY14" fmla="*/ 316865 h 437155"/>
                  <a:gd name="connsiteX15" fmla="*/ 249403 w 356131"/>
                  <a:gd name="connsiteY15" fmla="*/ 262096 h 437155"/>
                  <a:gd name="connsiteX16" fmla="*/ 306553 w 356131"/>
                  <a:gd name="connsiteY16" fmla="*/ 183515 h 437155"/>
                  <a:gd name="connsiteX17" fmla="*/ 351797 w 356131"/>
                  <a:gd name="connsiteY17" fmla="*/ 140652 h 437155"/>
                  <a:gd name="connsiteX18" fmla="*/ 347035 w 356131"/>
                  <a:gd name="connsiteY18" fmla="*/ 71596 h 437155"/>
                  <a:gd name="connsiteX19" fmla="*/ 287503 w 356131"/>
                  <a:gd name="connsiteY19" fmla="*/ 66834 h 437155"/>
                  <a:gd name="connsiteX20" fmla="*/ 247022 w 356131"/>
                  <a:gd name="connsiteY20" fmla="*/ 116840 h 437155"/>
                  <a:gd name="connsiteX21" fmla="*/ 213685 w 356131"/>
                  <a:gd name="connsiteY21" fmla="*/ 143034 h 437155"/>
                  <a:gd name="connsiteX22" fmla="*/ 206541 w 356131"/>
                  <a:gd name="connsiteY22" fmla="*/ 188277 h 437155"/>
                  <a:gd name="connsiteX23" fmla="*/ 175585 w 356131"/>
                  <a:gd name="connsiteY23" fmla="*/ 207327 h 437155"/>
                  <a:gd name="connsiteX24" fmla="*/ 147010 w 356131"/>
                  <a:gd name="connsiteY24" fmla="*/ 259715 h 437155"/>
                  <a:gd name="connsiteX25" fmla="*/ 116053 w 356131"/>
                  <a:gd name="connsiteY25" fmla="*/ 309721 h 437155"/>
                  <a:gd name="connsiteX26" fmla="*/ 120816 w 356131"/>
                  <a:gd name="connsiteY26" fmla="*/ 257334 h 437155"/>
                  <a:gd name="connsiteX27" fmla="*/ 154153 w 356131"/>
                  <a:gd name="connsiteY27" fmla="*/ 195421 h 437155"/>
                  <a:gd name="connsiteX28" fmla="*/ 170822 w 356131"/>
                  <a:gd name="connsiteY28" fmla="*/ 154940 h 437155"/>
                  <a:gd name="connsiteX29" fmla="*/ 185110 w 356131"/>
                  <a:gd name="connsiteY29" fmla="*/ 128746 h 437155"/>
                  <a:gd name="connsiteX30" fmla="*/ 244641 w 356131"/>
                  <a:gd name="connsiteY30" fmla="*/ 102552 h 437155"/>
                  <a:gd name="connsiteX31" fmla="*/ 268453 w 356131"/>
                  <a:gd name="connsiteY31" fmla="*/ 59690 h 437155"/>
                  <a:gd name="connsiteX32" fmla="*/ 263691 w 356131"/>
                  <a:gd name="connsiteY32" fmla="*/ 14446 h 437155"/>
                  <a:gd name="connsiteX33" fmla="*/ 225591 w 356131"/>
                  <a:gd name="connsiteY33" fmla="*/ 159 h 437155"/>
                  <a:gd name="connsiteX34" fmla="*/ 170822 w 356131"/>
                  <a:gd name="connsiteY34" fmla="*/ 28734 h 437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56131" h="437155">
                    <a:moveTo>
                      <a:pt x="170822" y="28734"/>
                    </a:moveTo>
                    <a:cubicBezTo>
                      <a:pt x="149788" y="45799"/>
                      <a:pt x="118832" y="73580"/>
                      <a:pt x="99385" y="102552"/>
                    </a:cubicBezTo>
                    <a:cubicBezTo>
                      <a:pt x="79938" y="131524"/>
                      <a:pt x="61285" y="174784"/>
                      <a:pt x="54141" y="202565"/>
                    </a:cubicBezTo>
                    <a:cubicBezTo>
                      <a:pt x="46997" y="230346"/>
                      <a:pt x="57713" y="252174"/>
                      <a:pt x="56522" y="269240"/>
                    </a:cubicBezTo>
                    <a:cubicBezTo>
                      <a:pt x="55331" y="286306"/>
                      <a:pt x="54538" y="296228"/>
                      <a:pt x="46997" y="304959"/>
                    </a:cubicBezTo>
                    <a:cubicBezTo>
                      <a:pt x="39456" y="313690"/>
                      <a:pt x="18819" y="315277"/>
                      <a:pt x="11278" y="321627"/>
                    </a:cubicBezTo>
                    <a:cubicBezTo>
                      <a:pt x="3737" y="327977"/>
                      <a:pt x="-3406" y="338297"/>
                      <a:pt x="1753" y="343059"/>
                    </a:cubicBezTo>
                    <a:cubicBezTo>
                      <a:pt x="6912" y="347821"/>
                      <a:pt x="31519" y="349805"/>
                      <a:pt x="42235" y="350202"/>
                    </a:cubicBezTo>
                    <a:cubicBezTo>
                      <a:pt x="52951" y="350599"/>
                      <a:pt x="65650" y="341471"/>
                      <a:pt x="66047" y="345440"/>
                    </a:cubicBezTo>
                    <a:cubicBezTo>
                      <a:pt x="66444" y="349409"/>
                      <a:pt x="48188" y="362506"/>
                      <a:pt x="44616" y="374015"/>
                    </a:cubicBezTo>
                    <a:cubicBezTo>
                      <a:pt x="41044" y="385524"/>
                      <a:pt x="39854" y="404177"/>
                      <a:pt x="44616" y="414496"/>
                    </a:cubicBezTo>
                    <a:cubicBezTo>
                      <a:pt x="49378" y="424815"/>
                      <a:pt x="64857" y="441880"/>
                      <a:pt x="73191" y="435927"/>
                    </a:cubicBezTo>
                    <a:cubicBezTo>
                      <a:pt x="81525" y="429974"/>
                      <a:pt x="83906" y="388699"/>
                      <a:pt x="94622" y="378777"/>
                    </a:cubicBezTo>
                    <a:cubicBezTo>
                      <a:pt x="105338" y="368855"/>
                      <a:pt x="121610" y="386715"/>
                      <a:pt x="137485" y="376396"/>
                    </a:cubicBezTo>
                    <a:cubicBezTo>
                      <a:pt x="153360" y="366077"/>
                      <a:pt x="171219" y="335915"/>
                      <a:pt x="189872" y="316865"/>
                    </a:cubicBezTo>
                    <a:cubicBezTo>
                      <a:pt x="208525" y="297815"/>
                      <a:pt x="229956" y="284321"/>
                      <a:pt x="249403" y="262096"/>
                    </a:cubicBezTo>
                    <a:cubicBezTo>
                      <a:pt x="268850" y="239871"/>
                      <a:pt x="289487" y="203756"/>
                      <a:pt x="306553" y="183515"/>
                    </a:cubicBezTo>
                    <a:cubicBezTo>
                      <a:pt x="323619" y="163274"/>
                      <a:pt x="345050" y="159305"/>
                      <a:pt x="351797" y="140652"/>
                    </a:cubicBezTo>
                    <a:cubicBezTo>
                      <a:pt x="358544" y="121999"/>
                      <a:pt x="357751" y="83899"/>
                      <a:pt x="347035" y="71596"/>
                    </a:cubicBezTo>
                    <a:cubicBezTo>
                      <a:pt x="336319" y="59293"/>
                      <a:pt x="304172" y="59293"/>
                      <a:pt x="287503" y="66834"/>
                    </a:cubicBezTo>
                    <a:cubicBezTo>
                      <a:pt x="270834" y="74375"/>
                      <a:pt x="259325" y="104140"/>
                      <a:pt x="247022" y="116840"/>
                    </a:cubicBezTo>
                    <a:cubicBezTo>
                      <a:pt x="234719" y="129540"/>
                      <a:pt x="220432" y="131128"/>
                      <a:pt x="213685" y="143034"/>
                    </a:cubicBezTo>
                    <a:cubicBezTo>
                      <a:pt x="206938" y="154940"/>
                      <a:pt x="212891" y="177562"/>
                      <a:pt x="206541" y="188277"/>
                    </a:cubicBezTo>
                    <a:cubicBezTo>
                      <a:pt x="200191" y="198992"/>
                      <a:pt x="185507" y="195421"/>
                      <a:pt x="175585" y="207327"/>
                    </a:cubicBezTo>
                    <a:cubicBezTo>
                      <a:pt x="165663" y="219233"/>
                      <a:pt x="156932" y="242649"/>
                      <a:pt x="147010" y="259715"/>
                    </a:cubicBezTo>
                    <a:cubicBezTo>
                      <a:pt x="137088" y="276781"/>
                      <a:pt x="120419" y="310118"/>
                      <a:pt x="116053" y="309721"/>
                    </a:cubicBezTo>
                    <a:cubicBezTo>
                      <a:pt x="111687" y="309324"/>
                      <a:pt x="114466" y="276384"/>
                      <a:pt x="120816" y="257334"/>
                    </a:cubicBezTo>
                    <a:cubicBezTo>
                      <a:pt x="127166" y="238284"/>
                      <a:pt x="145819" y="212487"/>
                      <a:pt x="154153" y="195421"/>
                    </a:cubicBezTo>
                    <a:cubicBezTo>
                      <a:pt x="162487" y="178355"/>
                      <a:pt x="165663" y="166052"/>
                      <a:pt x="170822" y="154940"/>
                    </a:cubicBezTo>
                    <a:cubicBezTo>
                      <a:pt x="175981" y="143828"/>
                      <a:pt x="172807" y="137477"/>
                      <a:pt x="185110" y="128746"/>
                    </a:cubicBezTo>
                    <a:cubicBezTo>
                      <a:pt x="197413" y="120015"/>
                      <a:pt x="230751" y="114061"/>
                      <a:pt x="244641" y="102552"/>
                    </a:cubicBezTo>
                    <a:cubicBezTo>
                      <a:pt x="258531" y="91043"/>
                      <a:pt x="265278" y="74374"/>
                      <a:pt x="268453" y="59690"/>
                    </a:cubicBezTo>
                    <a:cubicBezTo>
                      <a:pt x="271628" y="45006"/>
                      <a:pt x="270835" y="24368"/>
                      <a:pt x="263691" y="14446"/>
                    </a:cubicBezTo>
                    <a:cubicBezTo>
                      <a:pt x="256547" y="4524"/>
                      <a:pt x="239085" y="-1032"/>
                      <a:pt x="225591" y="159"/>
                    </a:cubicBezTo>
                    <a:cubicBezTo>
                      <a:pt x="212097" y="1350"/>
                      <a:pt x="191856" y="11669"/>
                      <a:pt x="170822" y="28734"/>
                    </a:cubicBezTo>
                    <a:close/>
                  </a:path>
                </a:pathLst>
              </a:custGeom>
              <a:ln>
                <a:solidFill>
                  <a:srgbClr val="998DC8"/>
                </a:solidFill>
              </a:ln>
            </p:spPr>
            <p:txBody>
              <a:bodyPr rot="0" spcFirstLastPara="0" vert="horz" wrap="non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</p:grpSp>
        <p:cxnSp>
          <p:nvCxnSpPr>
            <p:cNvPr id="1921" name="直接箭头连接符 1920"/>
            <p:cNvCxnSpPr/>
            <p:nvPr/>
          </p:nvCxnSpPr>
          <p:spPr>
            <a:xfrm>
              <a:off x="9354033" y="3787425"/>
              <a:ext cx="1323291" cy="404"/>
            </a:xfrm>
            <a:prstGeom prst="straightConnector1">
              <a:avLst/>
            </a:prstGeom>
            <a:ln w="12700">
              <a:solidFill>
                <a:srgbClr val="88A4D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2" name="直接箭头连接符 1921"/>
            <p:cNvCxnSpPr/>
            <p:nvPr/>
          </p:nvCxnSpPr>
          <p:spPr>
            <a:xfrm flipH="1">
              <a:off x="9405780" y="3253147"/>
              <a:ext cx="550853" cy="397492"/>
            </a:xfrm>
            <a:prstGeom prst="straightConnector1">
              <a:avLst/>
            </a:prstGeom>
            <a:ln w="12700">
              <a:solidFill>
                <a:srgbClr val="88A4D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6905645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373" y="1143011"/>
            <a:ext cx="2783827" cy="39600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128" y="1877898"/>
            <a:ext cx="2638431" cy="39600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5" name="圆角矩形标注 4"/>
          <p:cNvSpPr/>
          <p:nvPr/>
        </p:nvSpPr>
        <p:spPr>
          <a:xfrm>
            <a:off x="5088471" y="1150423"/>
            <a:ext cx="3090333" cy="1279525"/>
          </a:xfrm>
          <a:prstGeom prst="wedgeRoundRectCallout">
            <a:avLst>
              <a:gd name="adj1" fmla="val 65925"/>
              <a:gd name="adj2" fmla="val 79876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世界是物质的。世界万物都是物质运动的不同形态或其产物。</a:t>
            </a:r>
          </a:p>
        </p:txBody>
      </p:sp>
      <p:sp>
        <p:nvSpPr>
          <p:cNvPr id="10" name="圆角矩形标注 9"/>
          <p:cNvSpPr/>
          <p:nvPr/>
        </p:nvSpPr>
        <p:spPr>
          <a:xfrm>
            <a:off x="3987801" y="3366275"/>
            <a:ext cx="3454400" cy="1512000"/>
          </a:xfrm>
          <a:prstGeom prst="wedgeRoundRectCallout">
            <a:avLst>
              <a:gd name="adj1" fmla="val -63782"/>
              <a:gd name="adj2" fmla="val 95002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生命的起源必然是通过化学的途径实现的。生命是蛋白质的存在方式。</a:t>
            </a:r>
          </a:p>
        </p:txBody>
      </p:sp>
      <p:cxnSp>
        <p:nvCxnSpPr>
          <p:cNvPr id="7" name="直接连接符 6"/>
          <p:cNvCxnSpPr/>
          <p:nvPr/>
        </p:nvCxnSpPr>
        <p:spPr>
          <a:xfrm>
            <a:off x="1078172" y="1126072"/>
            <a:ext cx="385233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矩形 7"/>
          <p:cNvSpPr/>
          <p:nvPr/>
        </p:nvSpPr>
        <p:spPr>
          <a:xfrm>
            <a:off x="8674679" y="5103011"/>
            <a:ext cx="21852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Karl Heinrich Marx</a:t>
            </a:r>
          </a:p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1818.5.5-1883.3.14</a:t>
            </a:r>
            <a:endParaRPr lang="zh-CN" altLang="en-US" dirty="0">
              <a:solidFill>
                <a:srgbClr val="F19D7F"/>
              </a:solidFill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298174" y="5837898"/>
            <a:ext cx="229633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Friedrich Engels</a:t>
            </a:r>
          </a:p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1820.11.28-1895.8.5</a:t>
            </a:r>
            <a:endParaRPr lang="zh-CN" altLang="en-US" dirty="0">
              <a:solidFill>
                <a:srgbClr val="F19D7F"/>
              </a:solidFill>
            </a:endParaRPr>
          </a:p>
        </p:txBody>
      </p:sp>
      <p:sp>
        <p:nvSpPr>
          <p:cNvPr id="12" name="Rectangle 18"/>
          <p:cNvSpPr>
            <a:spLocks noGrp="1" noChangeArrowheads="1"/>
          </p:cNvSpPr>
          <p:nvPr>
            <p:ph type="title"/>
          </p:nvPr>
        </p:nvSpPr>
        <p:spPr>
          <a:xfrm>
            <a:off x="1077100" y="499128"/>
            <a:ext cx="3762394" cy="609863"/>
          </a:xfrm>
        </p:spPr>
        <p:txBody>
          <a:bodyPr anchor="b"/>
          <a:lstStyle/>
          <a:p>
            <a:pPr algn="l" eaLnBrk="1" hangingPunct="1"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世界是什么样的？</a:t>
            </a:r>
          </a:p>
        </p:txBody>
      </p:sp>
    </p:spTree>
    <p:extLst>
      <p:ext uri="{BB962C8B-B14F-4D97-AF65-F5344CB8AC3E}">
        <p14:creationId xmlns:p14="http://schemas.microsoft.com/office/powerpoint/2010/main" val="31563414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8"/>
          <p:cNvSpPr txBox="1">
            <a:spLocks noChangeArrowheads="1"/>
          </p:cNvSpPr>
          <p:nvPr/>
        </p:nvSpPr>
        <p:spPr>
          <a:xfrm>
            <a:off x="967315" y="540281"/>
            <a:ext cx="5281170" cy="57732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四、我国对生物化学发展的贡献</a:t>
            </a:r>
          </a:p>
        </p:txBody>
      </p:sp>
      <p:cxnSp>
        <p:nvCxnSpPr>
          <p:cNvPr id="6" name="直接连接符 5"/>
          <p:cNvCxnSpPr/>
          <p:nvPr/>
        </p:nvCxnSpPr>
        <p:spPr>
          <a:xfrm>
            <a:off x="1078172" y="1126072"/>
            <a:ext cx="522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08" t="23956" r="1557" b="4141"/>
          <a:stretch/>
        </p:blipFill>
        <p:spPr>
          <a:xfrm>
            <a:off x="863598" y="2250433"/>
            <a:ext cx="2611275" cy="2016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6" t="17445" b="3290"/>
          <a:stretch/>
        </p:blipFill>
        <p:spPr>
          <a:xfrm>
            <a:off x="4312952" y="2230725"/>
            <a:ext cx="2517298" cy="20160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5" t="8368" r="1392" b="1993"/>
          <a:stretch/>
        </p:blipFill>
        <p:spPr>
          <a:xfrm>
            <a:off x="7661617" y="2244373"/>
            <a:ext cx="3007279" cy="3960000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6" t="7148" b="13305"/>
          <a:stretch/>
        </p:blipFill>
        <p:spPr>
          <a:xfrm>
            <a:off x="863600" y="4408443"/>
            <a:ext cx="2491630" cy="2016000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40" t="13199" r="4423" b="12916"/>
          <a:stretch/>
        </p:blipFill>
        <p:spPr>
          <a:xfrm>
            <a:off x="4260856" y="4408443"/>
            <a:ext cx="2494896" cy="2016000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10773536" y="2233507"/>
            <a:ext cx="58873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华文行楷" panose="02010800040101010101" pitchFamily="2" charset="-122"/>
              </a:rPr>
              <a:t>酿酒</a:t>
            </a:r>
            <a:endParaRPr lang="zh-CN" altLang="en-US" sz="3200" dirty="0">
              <a:ea typeface="华文行楷" panose="02010800040101010101" pitchFamily="2" charset="-122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2330523" y="1199922"/>
            <a:ext cx="6042511" cy="1008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Arial" panose="020B0604020202020204" pitchFamily="34" charset="0"/>
              <a:buChar char="•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公元前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21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世纪：酿酒必用曲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酒母即酶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)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。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  <a:p>
            <a:pPr marL="360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Arial" panose="020B0604020202020204" pitchFamily="34" charset="0"/>
              <a:buChar char="•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周代已能将酒进一步发酵为醋。</a:t>
            </a:r>
          </a:p>
        </p:txBody>
      </p:sp>
      <p:sp>
        <p:nvSpPr>
          <p:cNvPr id="2" name="矩形 1"/>
          <p:cNvSpPr/>
          <p:nvPr/>
        </p:nvSpPr>
        <p:spPr>
          <a:xfrm>
            <a:off x="1078172" y="1237023"/>
            <a:ext cx="119135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Clr>
                <a:schemeClr val="accent1"/>
              </a:buClr>
              <a:buSzPct val="80000"/>
              <a:buFont typeface="Wingdings" panose="05000000000000000000" pitchFamily="2" charset="2"/>
              <a:buChar char="l"/>
            </a:pPr>
            <a:r>
              <a:rPr lang="zh-CN" altLang="en-US" sz="2800" dirty="0"/>
              <a:t>酶学</a:t>
            </a:r>
          </a:p>
        </p:txBody>
      </p:sp>
    </p:spTree>
    <p:extLst>
      <p:ext uri="{BB962C8B-B14F-4D97-AF65-F5344CB8AC3E}">
        <p14:creationId xmlns:p14="http://schemas.microsoft.com/office/powerpoint/2010/main" val="226930287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8"/>
          <p:cNvSpPr txBox="1">
            <a:spLocks noChangeArrowheads="1"/>
          </p:cNvSpPr>
          <p:nvPr/>
        </p:nvSpPr>
        <p:spPr>
          <a:xfrm>
            <a:off x="967315" y="540281"/>
            <a:ext cx="5281170" cy="57732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四、我国对生物化学发展的贡献</a:t>
            </a:r>
          </a:p>
        </p:txBody>
      </p:sp>
      <p:cxnSp>
        <p:nvCxnSpPr>
          <p:cNvPr id="6" name="直接连接符 5"/>
          <p:cNvCxnSpPr/>
          <p:nvPr/>
        </p:nvCxnSpPr>
        <p:spPr>
          <a:xfrm>
            <a:off x="1078172" y="1126072"/>
            <a:ext cx="522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圆角矩形 11">
            <a:extLst>
              <a:ext uri="{FF2B5EF4-FFF2-40B4-BE49-F238E27FC236}">
                <a16:creationId xmlns:a16="http://schemas.microsoft.com/office/drawing/2014/main" id="{B4E8E4D0-2571-A80E-1ABA-34F3BEF7C7EF}"/>
              </a:ext>
            </a:extLst>
          </p:cNvPr>
          <p:cNvSpPr/>
          <p:nvPr/>
        </p:nvSpPr>
        <p:spPr>
          <a:xfrm>
            <a:off x="2509822" y="1199922"/>
            <a:ext cx="8812601" cy="1008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Arial" panose="020B0604020202020204" pitchFamily="34" charset="0"/>
              <a:buChar char="•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战国时期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《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黄帝内经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》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提出“五谷为养五果为助，五畜为益，五菜为充，气味合而服之，以补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精益气”的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膳食配伍原则。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6359341A-EC5C-9421-90D6-1AE9FABF3270}"/>
              </a:ext>
            </a:extLst>
          </p:cNvPr>
          <p:cNvSpPr/>
          <p:nvPr/>
        </p:nvSpPr>
        <p:spPr>
          <a:xfrm>
            <a:off x="1078172" y="1237023"/>
            <a:ext cx="15504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Clr>
                <a:schemeClr val="accent1"/>
              </a:buClr>
              <a:buSzPct val="80000"/>
              <a:buFont typeface="Wingdings" panose="05000000000000000000" pitchFamily="2" charset="2"/>
              <a:buChar char="l"/>
            </a:pPr>
            <a:r>
              <a:rPr lang="zh-CN" altLang="en-US" sz="2800" dirty="0"/>
              <a:t>营养学</a:t>
            </a:r>
          </a:p>
        </p:txBody>
      </p:sp>
      <p:pic>
        <p:nvPicPr>
          <p:cNvPr id="15" name="图片 14">
            <a:extLst>
              <a:ext uri="{FF2B5EF4-FFF2-40B4-BE49-F238E27FC236}">
                <a16:creationId xmlns:a16="http://schemas.microsoft.com/office/drawing/2014/main" id="{03ABD623-1958-8E0F-8AEA-8423AF222C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3820" y="2356598"/>
            <a:ext cx="7128000" cy="396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01083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圆角矩形 5"/>
          <p:cNvSpPr/>
          <p:nvPr/>
        </p:nvSpPr>
        <p:spPr>
          <a:xfrm>
            <a:off x="1083054" y="1220668"/>
            <a:ext cx="2312449" cy="578882"/>
          </a:xfrm>
          <a:prstGeom prst="round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Clr>
                <a:schemeClr val="accent1"/>
              </a:buClr>
              <a:buSzPct val="80000"/>
              <a:buFont typeface="Wingdings" panose="05000000000000000000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</a:rPr>
              <a:t>医药方面：</a:t>
            </a:r>
            <a:endParaRPr lang="zh-CN" altLang="en-US" dirty="0">
              <a:solidFill>
                <a:schemeClr val="tx1"/>
              </a:solidFill>
            </a:endParaRPr>
          </a:p>
        </p:txBody>
      </p:sp>
      <p:pic>
        <p:nvPicPr>
          <p:cNvPr id="9" name="Picture 8" descr="W02007121433671456012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461" y="3651954"/>
            <a:ext cx="3749377" cy="23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0874" y="3651954"/>
            <a:ext cx="3209116" cy="2340000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矩形 1"/>
          <p:cNvSpPr/>
          <p:nvPr/>
        </p:nvSpPr>
        <p:spPr>
          <a:xfrm>
            <a:off x="3468624" y="1255159"/>
            <a:ext cx="7845370" cy="1800000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>
              <a:lnSpc>
                <a:spcPts val="3500"/>
              </a:lnSpc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瘿病（甲状腺肿大）在战国中期</a:t>
            </a:r>
            <a:r>
              <a:rPr lang="en-US" altLang="zh-CN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《</a:t>
            </a: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庄子</a:t>
            </a:r>
            <a:r>
              <a:rPr lang="en-US" altLang="zh-CN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》</a:t>
            </a: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中就有记载，公元</a:t>
            </a:r>
            <a:r>
              <a:rPr lang="en-US" altLang="zh-CN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4</a:t>
            </a: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世纪</a:t>
            </a:r>
            <a:r>
              <a:rPr lang="en-US" altLang="zh-CN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《</a:t>
            </a: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肘后百一方</a:t>
            </a:r>
            <a:r>
              <a:rPr lang="en-US" altLang="zh-CN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》</a:t>
            </a: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及</a:t>
            </a:r>
            <a:r>
              <a:rPr lang="en-US" altLang="zh-CN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8</a:t>
            </a: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世纪</a:t>
            </a:r>
            <a:r>
              <a:rPr lang="en-US" altLang="zh-CN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(</a:t>
            </a: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唐</a:t>
            </a:r>
            <a:r>
              <a:rPr lang="en-US" altLang="zh-CN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)《</a:t>
            </a: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外台秘要</a:t>
            </a:r>
            <a:r>
              <a:rPr lang="en-US" altLang="zh-CN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》</a:t>
            </a: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载有用海带、海藻、紫菜来治疗。</a:t>
            </a:r>
          </a:p>
          <a:p>
            <a:pPr marL="360000" indent="-360000">
              <a:lnSpc>
                <a:spcPts val="3500"/>
              </a:lnSpc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欧洲直到公元</a:t>
            </a:r>
            <a:r>
              <a:rPr lang="en-US" altLang="zh-CN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1170</a:t>
            </a:r>
            <a:r>
              <a:rPr lang="zh-CN" altLang="en-US" sz="2400" dirty="0">
                <a:solidFill>
                  <a:schemeClr val="tx1"/>
                </a:solidFill>
                <a:latin typeface="Arial" panose="020B0604020202020204" pitchFamily="34" charset="0"/>
                <a:ea typeface="方正姚体" panose="02010601030101010101" pitchFamily="2" charset="-122"/>
              </a:rPr>
              <a:t>年才用海绵的灰来治疗。</a:t>
            </a:r>
          </a:p>
        </p:txBody>
      </p:sp>
      <p:sp>
        <p:nvSpPr>
          <p:cNvPr id="3" name="Rectangle 18">
            <a:extLst>
              <a:ext uri="{FF2B5EF4-FFF2-40B4-BE49-F238E27FC236}">
                <a16:creationId xmlns:a16="http://schemas.microsoft.com/office/drawing/2014/main" id="{BD225DFA-A624-67B2-6840-4420769080FC}"/>
              </a:ext>
            </a:extLst>
          </p:cNvPr>
          <p:cNvSpPr txBox="1">
            <a:spLocks noChangeArrowheads="1"/>
          </p:cNvSpPr>
          <p:nvPr/>
        </p:nvSpPr>
        <p:spPr>
          <a:xfrm>
            <a:off x="967315" y="540281"/>
            <a:ext cx="5281170" cy="57732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四、我国对生物化学发展的贡献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CE6CEB13-60F5-C66B-E166-C9BDA3C451BB}"/>
              </a:ext>
            </a:extLst>
          </p:cNvPr>
          <p:cNvCxnSpPr/>
          <p:nvPr/>
        </p:nvCxnSpPr>
        <p:spPr>
          <a:xfrm>
            <a:off x="1078172" y="1126072"/>
            <a:ext cx="522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8962129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7" name="Rectangle 7"/>
          <p:cNvSpPr>
            <a:spLocks noChangeArrowheads="1"/>
          </p:cNvSpPr>
          <p:nvPr/>
        </p:nvSpPr>
        <p:spPr bwMode="auto">
          <a:xfrm>
            <a:off x="1192969" y="5398226"/>
            <a:ext cx="24929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药王孙思邈</a:t>
            </a:r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(581</a:t>
            </a:r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～</a:t>
            </a:r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682)</a:t>
            </a: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389" y="1222250"/>
            <a:ext cx="2724150" cy="3981450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3651504" y="1140338"/>
            <a:ext cx="7650480" cy="36991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12000" lvl="1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唐代孙思邈用富含维生素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A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的猪肝来治疗雀目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夜盲症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)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。用含有维生素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B</a:t>
            </a:r>
            <a:r>
              <a:rPr lang="en-US" altLang="zh-CN" sz="2400" baseline="-250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的车前子、杏仁、槟榔、曲等治疗脚气病，用曲可治疗胃肠疾病。</a:t>
            </a:r>
            <a:endParaRPr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《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痘科全镜赋集解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》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载有明隆化年间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(1567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～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1572)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开始种人痘预防天花。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1688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年俄医到北京学到，传到土耳其，再传到英国、欧洲及印度。日本等国是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18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世纪中叶由我国直接传去。</a:t>
            </a:r>
          </a:p>
        </p:txBody>
      </p:sp>
      <p:sp>
        <p:nvSpPr>
          <p:cNvPr id="3" name="Rectangle 18">
            <a:extLst>
              <a:ext uri="{FF2B5EF4-FFF2-40B4-BE49-F238E27FC236}">
                <a16:creationId xmlns:a16="http://schemas.microsoft.com/office/drawing/2014/main" id="{8227D261-1451-3487-8956-F11D77B2851B}"/>
              </a:ext>
            </a:extLst>
          </p:cNvPr>
          <p:cNvSpPr txBox="1">
            <a:spLocks noChangeArrowheads="1"/>
          </p:cNvSpPr>
          <p:nvPr/>
        </p:nvSpPr>
        <p:spPr>
          <a:xfrm>
            <a:off x="967315" y="540281"/>
            <a:ext cx="5281170" cy="57732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四、我国对生物化学发展的贡献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3C96CF18-41FA-E363-DDCC-0D2D010528F6}"/>
              </a:ext>
            </a:extLst>
          </p:cNvPr>
          <p:cNvCxnSpPr/>
          <p:nvPr/>
        </p:nvCxnSpPr>
        <p:spPr>
          <a:xfrm>
            <a:off x="1078172" y="1126072"/>
            <a:ext cx="522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6854634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圆角矩形 7"/>
          <p:cNvSpPr/>
          <p:nvPr/>
        </p:nvSpPr>
        <p:spPr>
          <a:xfrm>
            <a:off x="1078751" y="1696692"/>
            <a:ext cx="7560000" cy="3060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  <a:defRPr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1919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～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1922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年：与哈佛医学院的</a:t>
            </a:r>
            <a:r>
              <a:rPr lang="en-US" altLang="zh-CN" sz="2800" dirty="0" err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O.Folin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运用比色法测定血糖。</a:t>
            </a:r>
          </a:p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1920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～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1930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年代：完成了蛋白质变性理论、血液的生物化学方法检查研究、免疫化学研究、素食营养研究、内分泌研究等。</a:t>
            </a:r>
          </a:p>
        </p:txBody>
      </p:sp>
      <p:sp>
        <p:nvSpPr>
          <p:cNvPr id="32775" name="Rectangle 7"/>
          <p:cNvSpPr>
            <a:spLocks noChangeArrowheads="1"/>
          </p:cNvSpPr>
          <p:nvPr/>
        </p:nvSpPr>
        <p:spPr bwMode="auto">
          <a:xfrm>
            <a:off x="8837508" y="4542516"/>
            <a:ext cx="251434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吴宪</a:t>
            </a:r>
            <a:endParaRPr lang="en-US" altLang="zh-CN" dirty="0">
              <a:solidFill>
                <a:srgbClr val="F19D7F"/>
              </a:solidFill>
              <a:latin typeface="arial" panose="020B0604020202020204" pitchFamily="34" charset="0"/>
            </a:endParaRPr>
          </a:p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(1893.11.24-1959.8.8)</a:t>
            </a:r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6" name="Rectangle 18"/>
          <p:cNvSpPr txBox="1">
            <a:spLocks noChangeArrowheads="1"/>
          </p:cNvSpPr>
          <p:nvPr/>
        </p:nvSpPr>
        <p:spPr>
          <a:xfrm>
            <a:off x="1113245" y="1283352"/>
            <a:ext cx="5389035" cy="5519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  <a:defRPr sz="280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defRPr>
            </a:lvl1pPr>
          </a:lstStyle>
          <a:p>
            <a:r>
              <a:rPr lang="zh-CN" altLang="en-US" dirty="0"/>
              <a:t>近代我国生物化学的主要成就</a:t>
            </a: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41" t="1131" r="5238" b="12642"/>
          <a:stretch/>
        </p:blipFill>
        <p:spPr>
          <a:xfrm>
            <a:off x="8991667" y="1300881"/>
            <a:ext cx="2185116" cy="3240000"/>
          </a:xfrm>
          <a:prstGeom prst="rect">
            <a:avLst/>
          </a:prstGeom>
        </p:spPr>
      </p:pic>
      <p:sp>
        <p:nvSpPr>
          <p:cNvPr id="2" name="Rectangle 18">
            <a:extLst>
              <a:ext uri="{FF2B5EF4-FFF2-40B4-BE49-F238E27FC236}">
                <a16:creationId xmlns:a16="http://schemas.microsoft.com/office/drawing/2014/main" id="{D941A4DC-A5DA-6635-1606-1CA8326648AA}"/>
              </a:ext>
            </a:extLst>
          </p:cNvPr>
          <p:cNvSpPr txBox="1">
            <a:spLocks noChangeArrowheads="1"/>
          </p:cNvSpPr>
          <p:nvPr/>
        </p:nvSpPr>
        <p:spPr>
          <a:xfrm>
            <a:off x="967315" y="540281"/>
            <a:ext cx="5281170" cy="57732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四、我国对生物化学发展的贡献</a:t>
            </a:r>
          </a:p>
        </p:txBody>
      </p: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id="{AFBA321B-6681-A3A8-DD24-BCE0BBE5DF0E}"/>
              </a:ext>
            </a:extLst>
          </p:cNvPr>
          <p:cNvCxnSpPr/>
          <p:nvPr/>
        </p:nvCxnSpPr>
        <p:spPr>
          <a:xfrm>
            <a:off x="1078172" y="1126072"/>
            <a:ext cx="522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872252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圆角矩形 5"/>
          <p:cNvSpPr/>
          <p:nvPr/>
        </p:nvSpPr>
        <p:spPr>
          <a:xfrm>
            <a:off x="1051856" y="1879471"/>
            <a:ext cx="7753816" cy="684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  <a:defRPr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1965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年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9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月合成具生物活性的牛胰岛素结晶。</a:t>
            </a:r>
          </a:p>
        </p:txBody>
      </p:sp>
      <p:pic>
        <p:nvPicPr>
          <p:cNvPr id="9" name="Picture 7" descr="图文：人工合成胰岛素 生命之门再次打开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3594" y="2650656"/>
            <a:ext cx="4889954" cy="32400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5" descr="图文：人工合成胰岛素 生命之门再次打开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5144" y="2650656"/>
            <a:ext cx="5083142" cy="32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8">
            <a:extLst>
              <a:ext uri="{FF2B5EF4-FFF2-40B4-BE49-F238E27FC236}">
                <a16:creationId xmlns:a16="http://schemas.microsoft.com/office/drawing/2014/main" id="{7D5A6260-EC18-C7E3-CE2A-898BC98FD528}"/>
              </a:ext>
            </a:extLst>
          </p:cNvPr>
          <p:cNvSpPr txBox="1">
            <a:spLocks noChangeArrowheads="1"/>
          </p:cNvSpPr>
          <p:nvPr/>
        </p:nvSpPr>
        <p:spPr>
          <a:xfrm>
            <a:off x="1113245" y="1283352"/>
            <a:ext cx="5389035" cy="5519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  <a:defRPr sz="280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defRPr>
            </a:lvl1pPr>
          </a:lstStyle>
          <a:p>
            <a:r>
              <a:rPr lang="zh-CN" altLang="en-US" dirty="0"/>
              <a:t>近代我国生物化学的主要成就</a:t>
            </a:r>
          </a:p>
        </p:txBody>
      </p:sp>
      <p:sp>
        <p:nvSpPr>
          <p:cNvPr id="3" name="Rectangle 18">
            <a:extLst>
              <a:ext uri="{FF2B5EF4-FFF2-40B4-BE49-F238E27FC236}">
                <a16:creationId xmlns:a16="http://schemas.microsoft.com/office/drawing/2014/main" id="{183AA077-4264-2AFE-8278-EE265A9EB876}"/>
              </a:ext>
            </a:extLst>
          </p:cNvPr>
          <p:cNvSpPr txBox="1">
            <a:spLocks noChangeArrowheads="1"/>
          </p:cNvSpPr>
          <p:nvPr/>
        </p:nvSpPr>
        <p:spPr>
          <a:xfrm>
            <a:off x="967315" y="540281"/>
            <a:ext cx="5281170" cy="57732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四、我国对生物化学发展的贡献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6A112A78-0158-9EA0-C869-C65EF9CDECF6}"/>
              </a:ext>
            </a:extLst>
          </p:cNvPr>
          <p:cNvCxnSpPr/>
          <p:nvPr/>
        </p:nvCxnSpPr>
        <p:spPr>
          <a:xfrm>
            <a:off x="1078172" y="1126072"/>
            <a:ext cx="522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9562607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圆角矩形 5"/>
          <p:cNvSpPr/>
          <p:nvPr/>
        </p:nvSpPr>
        <p:spPr>
          <a:xfrm>
            <a:off x="1038409" y="1788843"/>
            <a:ext cx="8353641" cy="684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  <a:defRPr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1972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年用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X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线衍射研究了猪胰岛素的三维结构。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3766384" y="2302302"/>
            <a:ext cx="7896085" cy="3713669"/>
            <a:chOff x="3766384" y="2239547"/>
            <a:chExt cx="7896085" cy="3713669"/>
          </a:xfrm>
        </p:grpSpPr>
        <p:sp>
          <p:nvSpPr>
            <p:cNvPr id="2" name="椭圆 1"/>
            <p:cNvSpPr/>
            <p:nvPr/>
          </p:nvSpPr>
          <p:spPr>
            <a:xfrm>
              <a:off x="4290450" y="3850411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5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Phe</a:t>
              </a:r>
              <a:endParaRPr lang="zh-CN" altLang="en-US" sz="800" spc="-5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椭圆 7"/>
            <p:cNvSpPr/>
            <p:nvPr/>
          </p:nvSpPr>
          <p:spPr>
            <a:xfrm>
              <a:off x="4483127" y="3993283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Val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椭圆 11"/>
            <p:cNvSpPr/>
            <p:nvPr/>
          </p:nvSpPr>
          <p:spPr>
            <a:xfrm>
              <a:off x="4685330" y="413139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Asn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4892296" y="425957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Gln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椭圆 13"/>
            <p:cNvSpPr/>
            <p:nvPr/>
          </p:nvSpPr>
          <p:spPr>
            <a:xfrm>
              <a:off x="5616926" y="390756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Gln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7941154" y="3847941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Gln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9506971" y="3926969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5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Phe</a:t>
              </a:r>
              <a:endParaRPr lang="zh-CN" altLang="en-US" sz="800" spc="-5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椭圆 16"/>
            <p:cNvSpPr/>
            <p:nvPr/>
          </p:nvSpPr>
          <p:spPr>
            <a:xfrm>
              <a:off x="9745602" y="387377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5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Phe</a:t>
              </a:r>
              <a:endParaRPr lang="zh-CN" altLang="en-US" sz="800" spc="-5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椭圆 17"/>
            <p:cNvSpPr/>
            <p:nvPr/>
          </p:nvSpPr>
          <p:spPr>
            <a:xfrm>
              <a:off x="9276237" y="3207467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Asn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8614407" y="3536496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Asn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椭圆 19"/>
            <p:cNvSpPr/>
            <p:nvPr/>
          </p:nvSpPr>
          <p:spPr>
            <a:xfrm>
              <a:off x="6722694" y="482496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Val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8143641" y="4471484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Val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椭圆 21"/>
            <p:cNvSpPr/>
            <p:nvPr/>
          </p:nvSpPr>
          <p:spPr>
            <a:xfrm>
              <a:off x="5194795" y="367620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Val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椭圆 22"/>
            <p:cNvSpPr/>
            <p:nvPr/>
          </p:nvSpPr>
          <p:spPr>
            <a:xfrm>
              <a:off x="6773848" y="2864245"/>
              <a:ext cx="237600" cy="237600"/>
            </a:xfrm>
            <a:prstGeom prst="ellipse">
              <a:avLst/>
            </a:pr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Val</a:t>
              </a:r>
              <a:endParaRPr lang="zh-CN" altLang="en-US" sz="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椭圆 23"/>
            <p:cNvSpPr/>
            <p:nvPr/>
          </p:nvSpPr>
          <p:spPr>
            <a:xfrm>
              <a:off x="6297601" y="2826145"/>
              <a:ext cx="237600" cy="237600"/>
            </a:xfrm>
            <a:prstGeom prst="ellipse">
              <a:avLst/>
            </a:pr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Val</a:t>
              </a:r>
              <a:endParaRPr lang="zh-CN" altLang="en-US" sz="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椭圆 24"/>
            <p:cNvSpPr/>
            <p:nvPr/>
          </p:nvSpPr>
          <p:spPr>
            <a:xfrm>
              <a:off x="5102691" y="4379684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His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椭圆 25"/>
            <p:cNvSpPr/>
            <p:nvPr/>
          </p:nvSpPr>
          <p:spPr>
            <a:xfrm>
              <a:off x="6241193" y="4780827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His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椭圆 26"/>
            <p:cNvSpPr/>
            <p:nvPr/>
          </p:nvSpPr>
          <p:spPr>
            <a:xfrm>
              <a:off x="4792286" y="3410497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Gly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5770965" y="468174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Gly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椭圆 28"/>
            <p:cNvSpPr/>
            <p:nvPr/>
          </p:nvSpPr>
          <p:spPr>
            <a:xfrm>
              <a:off x="8595098" y="428295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Gly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椭圆 29"/>
            <p:cNvSpPr/>
            <p:nvPr/>
          </p:nvSpPr>
          <p:spPr>
            <a:xfrm>
              <a:off x="9273250" y="3993283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Gly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" name="椭圆 30"/>
            <p:cNvSpPr/>
            <p:nvPr/>
          </p:nvSpPr>
          <p:spPr>
            <a:xfrm>
              <a:off x="5546282" y="4590284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Cys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" name="椭圆 31"/>
            <p:cNvSpPr/>
            <p:nvPr/>
          </p:nvSpPr>
          <p:spPr>
            <a:xfrm>
              <a:off x="5843123" y="4006168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Cys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" name="椭圆 32"/>
            <p:cNvSpPr/>
            <p:nvPr/>
          </p:nvSpPr>
          <p:spPr>
            <a:xfrm>
              <a:off x="6063550" y="4085945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Cys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7019142" y="4138037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Cys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椭圆 34"/>
            <p:cNvSpPr/>
            <p:nvPr/>
          </p:nvSpPr>
          <p:spPr>
            <a:xfrm>
              <a:off x="9050245" y="3310979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Cys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椭圆 35"/>
            <p:cNvSpPr/>
            <p:nvPr/>
          </p:nvSpPr>
          <p:spPr>
            <a:xfrm>
              <a:off x="8362160" y="4375637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Cys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椭圆 36"/>
            <p:cNvSpPr/>
            <p:nvPr/>
          </p:nvSpPr>
          <p:spPr>
            <a:xfrm>
              <a:off x="7011562" y="2830908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Cys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椭圆 37"/>
            <p:cNvSpPr/>
            <p:nvPr/>
          </p:nvSpPr>
          <p:spPr>
            <a:xfrm>
              <a:off x="6059060" y="2761670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Cys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椭圆 38"/>
            <p:cNvSpPr/>
            <p:nvPr/>
          </p:nvSpPr>
          <p:spPr>
            <a:xfrm>
              <a:off x="5830539" y="2684943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Cys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椭圆 40"/>
            <p:cNvSpPr/>
            <p:nvPr/>
          </p:nvSpPr>
          <p:spPr>
            <a:xfrm>
              <a:off x="5321210" y="4501026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Leu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椭圆 41"/>
            <p:cNvSpPr/>
            <p:nvPr/>
          </p:nvSpPr>
          <p:spPr>
            <a:xfrm>
              <a:off x="6481676" y="4817716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Leu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椭圆 42"/>
            <p:cNvSpPr/>
            <p:nvPr/>
          </p:nvSpPr>
          <p:spPr>
            <a:xfrm>
              <a:off x="7913334" y="4563266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Leu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椭圆 44"/>
            <p:cNvSpPr/>
            <p:nvPr/>
          </p:nvSpPr>
          <p:spPr>
            <a:xfrm>
              <a:off x="6008629" y="4728279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Ser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椭圆 45"/>
            <p:cNvSpPr/>
            <p:nvPr/>
          </p:nvSpPr>
          <p:spPr>
            <a:xfrm>
              <a:off x="6536367" y="4164728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Ser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椭圆 46"/>
            <p:cNvSpPr/>
            <p:nvPr/>
          </p:nvSpPr>
          <p:spPr>
            <a:xfrm>
              <a:off x="7252793" y="4084916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Ser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椭圆 47"/>
            <p:cNvSpPr/>
            <p:nvPr/>
          </p:nvSpPr>
          <p:spPr>
            <a:xfrm>
              <a:off x="6965573" y="480054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Glu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椭圆 48"/>
            <p:cNvSpPr/>
            <p:nvPr/>
          </p:nvSpPr>
          <p:spPr>
            <a:xfrm>
              <a:off x="8818279" y="4189028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Glu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椭圆 49"/>
            <p:cNvSpPr/>
            <p:nvPr/>
          </p:nvSpPr>
          <p:spPr>
            <a:xfrm>
              <a:off x="8394982" y="3659123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Glu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椭圆 50"/>
            <p:cNvSpPr/>
            <p:nvPr/>
          </p:nvSpPr>
          <p:spPr>
            <a:xfrm>
              <a:off x="7199573" y="4759415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Ala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椭圆 51"/>
            <p:cNvSpPr/>
            <p:nvPr/>
          </p:nvSpPr>
          <p:spPr>
            <a:xfrm>
              <a:off x="7437032" y="470616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Leu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椭圆 52"/>
            <p:cNvSpPr/>
            <p:nvPr/>
          </p:nvSpPr>
          <p:spPr>
            <a:xfrm>
              <a:off x="7488065" y="4024441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Leu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椭圆 53"/>
            <p:cNvSpPr/>
            <p:nvPr/>
          </p:nvSpPr>
          <p:spPr>
            <a:xfrm>
              <a:off x="8171490" y="3759707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spc="-3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Leu</a:t>
              </a:r>
              <a:endParaRPr lang="zh-CN" altLang="en-US" sz="800" spc="-3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椭圆 54"/>
            <p:cNvSpPr/>
            <p:nvPr/>
          </p:nvSpPr>
          <p:spPr>
            <a:xfrm>
              <a:off x="7672752" y="4634714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Tyr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椭圆 55"/>
            <p:cNvSpPr/>
            <p:nvPr/>
          </p:nvSpPr>
          <p:spPr>
            <a:xfrm>
              <a:off x="9990476" y="3861545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Tyr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椭圆 56"/>
            <p:cNvSpPr/>
            <p:nvPr/>
          </p:nvSpPr>
          <p:spPr>
            <a:xfrm>
              <a:off x="8834015" y="342420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Tyr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椭圆 57"/>
            <p:cNvSpPr/>
            <p:nvPr/>
          </p:nvSpPr>
          <p:spPr>
            <a:xfrm>
              <a:off x="6301978" y="4131162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Thr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椭圆 58"/>
            <p:cNvSpPr/>
            <p:nvPr/>
          </p:nvSpPr>
          <p:spPr>
            <a:xfrm>
              <a:off x="10234635" y="3854587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Thr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椭圆 59"/>
            <p:cNvSpPr/>
            <p:nvPr/>
          </p:nvSpPr>
          <p:spPr>
            <a:xfrm>
              <a:off x="10949322" y="4010931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Thr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椭圆 60"/>
            <p:cNvSpPr/>
            <p:nvPr/>
          </p:nvSpPr>
          <p:spPr>
            <a:xfrm>
              <a:off x="7717290" y="3934377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Tyr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椭圆 61"/>
            <p:cNvSpPr/>
            <p:nvPr/>
          </p:nvSpPr>
          <p:spPr>
            <a:xfrm>
              <a:off x="9047513" y="4084029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Arg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椭圆 62"/>
            <p:cNvSpPr/>
            <p:nvPr/>
          </p:nvSpPr>
          <p:spPr>
            <a:xfrm>
              <a:off x="6531600" y="2850979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Ser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椭圆 63"/>
            <p:cNvSpPr/>
            <p:nvPr/>
          </p:nvSpPr>
          <p:spPr>
            <a:xfrm>
              <a:off x="10476910" y="3878507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Pro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椭圆 64"/>
            <p:cNvSpPr/>
            <p:nvPr/>
          </p:nvSpPr>
          <p:spPr>
            <a:xfrm>
              <a:off x="10719185" y="3943780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Lys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椭圆 65"/>
            <p:cNvSpPr/>
            <p:nvPr/>
          </p:nvSpPr>
          <p:spPr>
            <a:xfrm>
              <a:off x="5398789" y="3806167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Glu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椭圆 66"/>
            <p:cNvSpPr/>
            <p:nvPr/>
          </p:nvSpPr>
          <p:spPr>
            <a:xfrm>
              <a:off x="4990822" y="3546564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Lle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椭圆 67"/>
            <p:cNvSpPr/>
            <p:nvPr/>
          </p:nvSpPr>
          <p:spPr>
            <a:xfrm>
              <a:off x="6777537" y="4175896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Lle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椭圆 68"/>
            <p:cNvSpPr/>
            <p:nvPr/>
          </p:nvSpPr>
          <p:spPr>
            <a:xfrm>
              <a:off x="10462382" y="4894078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Pro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椭圆 69"/>
            <p:cNvSpPr/>
            <p:nvPr/>
          </p:nvSpPr>
          <p:spPr>
            <a:xfrm>
              <a:off x="10458855" y="5451481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Pro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椭圆 70"/>
            <p:cNvSpPr/>
            <p:nvPr/>
          </p:nvSpPr>
          <p:spPr>
            <a:xfrm>
              <a:off x="10699953" y="4957014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Lys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椭圆 71"/>
            <p:cNvSpPr/>
            <p:nvPr/>
          </p:nvSpPr>
          <p:spPr>
            <a:xfrm>
              <a:off x="10699861" y="5513595"/>
              <a:ext cx="237600" cy="237600"/>
            </a:xfrm>
            <a:prstGeom prst="ellipse">
              <a:avLst/>
            </a:prstGeom>
            <a:solidFill>
              <a:srgbClr val="0070C0"/>
            </a:solidFill>
            <a:ln w="317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Lys</a:t>
              </a:r>
              <a:endParaRPr lang="zh-CN" altLang="en-US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椭圆 72"/>
            <p:cNvSpPr/>
            <p:nvPr/>
          </p:nvSpPr>
          <p:spPr>
            <a:xfrm>
              <a:off x="10938744" y="5578255"/>
              <a:ext cx="237600" cy="237600"/>
            </a:xfrm>
            <a:prstGeom prst="ellipse">
              <a:avLst/>
            </a:pr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Ala</a:t>
              </a:r>
              <a:endParaRPr lang="zh-CN" altLang="en-US" sz="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椭圆 73"/>
            <p:cNvSpPr/>
            <p:nvPr/>
          </p:nvSpPr>
          <p:spPr>
            <a:xfrm>
              <a:off x="10937524" y="5026295"/>
              <a:ext cx="237600" cy="23760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zh-CN" sz="8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Ala</a:t>
              </a:r>
              <a:endParaRPr lang="zh-CN" altLang="en-US" sz="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5982687" y="3766129"/>
              <a:ext cx="1114425" cy="367345"/>
            </a:xfrm>
            <a:custGeom>
              <a:avLst/>
              <a:gdLst>
                <a:gd name="connsiteX0" fmla="*/ 0 w 1114425"/>
                <a:gd name="connsiteY0" fmla="*/ 225645 h 363757"/>
                <a:gd name="connsiteX1" fmla="*/ 42863 w 1114425"/>
                <a:gd name="connsiteY1" fmla="*/ 158970 h 363757"/>
                <a:gd name="connsiteX2" fmla="*/ 119063 w 1114425"/>
                <a:gd name="connsiteY2" fmla="*/ 106582 h 363757"/>
                <a:gd name="connsiteX3" fmla="*/ 204788 w 1114425"/>
                <a:gd name="connsiteY3" fmla="*/ 63720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42863 w 1114425"/>
                <a:gd name="connsiteY1" fmla="*/ 158970 h 363757"/>
                <a:gd name="connsiteX2" fmla="*/ 119063 w 1114425"/>
                <a:gd name="connsiteY2" fmla="*/ 101820 h 363757"/>
                <a:gd name="connsiteX3" fmla="*/ 204788 w 1114425"/>
                <a:gd name="connsiteY3" fmla="*/ 63720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42863 w 1114425"/>
                <a:gd name="connsiteY1" fmla="*/ 158970 h 363757"/>
                <a:gd name="connsiteX2" fmla="*/ 119063 w 1114425"/>
                <a:gd name="connsiteY2" fmla="*/ 101820 h 363757"/>
                <a:gd name="connsiteX3" fmla="*/ 195263 w 1114425"/>
                <a:gd name="connsiteY3" fmla="*/ 54195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57151 w 1114425"/>
                <a:gd name="connsiteY1" fmla="*/ 168495 h 363757"/>
                <a:gd name="connsiteX2" fmla="*/ 119063 w 1114425"/>
                <a:gd name="connsiteY2" fmla="*/ 101820 h 363757"/>
                <a:gd name="connsiteX3" fmla="*/ 195263 w 1114425"/>
                <a:gd name="connsiteY3" fmla="*/ 54195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52389 w 1114425"/>
                <a:gd name="connsiteY1" fmla="*/ 163732 h 363757"/>
                <a:gd name="connsiteX2" fmla="*/ 119063 w 1114425"/>
                <a:gd name="connsiteY2" fmla="*/ 101820 h 363757"/>
                <a:gd name="connsiteX3" fmla="*/ 195263 w 1114425"/>
                <a:gd name="connsiteY3" fmla="*/ 54195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52389 w 1114425"/>
                <a:gd name="connsiteY1" fmla="*/ 163732 h 363757"/>
                <a:gd name="connsiteX2" fmla="*/ 119063 w 1114425"/>
                <a:gd name="connsiteY2" fmla="*/ 106582 h 363757"/>
                <a:gd name="connsiteX3" fmla="*/ 195263 w 1114425"/>
                <a:gd name="connsiteY3" fmla="*/ 54195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52389 w 1114425"/>
                <a:gd name="connsiteY1" fmla="*/ 163732 h 363757"/>
                <a:gd name="connsiteX2" fmla="*/ 119063 w 1114425"/>
                <a:gd name="connsiteY2" fmla="*/ 106582 h 363757"/>
                <a:gd name="connsiteX3" fmla="*/ 204788 w 1114425"/>
                <a:gd name="connsiteY3" fmla="*/ 54195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9233 h 367345"/>
                <a:gd name="connsiteX1" fmla="*/ 52389 w 1114425"/>
                <a:gd name="connsiteY1" fmla="*/ 167320 h 367345"/>
                <a:gd name="connsiteX2" fmla="*/ 119063 w 1114425"/>
                <a:gd name="connsiteY2" fmla="*/ 110170 h 367345"/>
                <a:gd name="connsiteX3" fmla="*/ 204788 w 1114425"/>
                <a:gd name="connsiteY3" fmla="*/ 57783 h 367345"/>
                <a:gd name="connsiteX4" fmla="*/ 314325 w 1114425"/>
                <a:gd name="connsiteY4" fmla="*/ 19683 h 367345"/>
                <a:gd name="connsiteX5" fmla="*/ 471488 w 1114425"/>
                <a:gd name="connsiteY5" fmla="*/ 633 h 367345"/>
                <a:gd name="connsiteX6" fmla="*/ 638175 w 1114425"/>
                <a:gd name="connsiteY6" fmla="*/ 10158 h 367345"/>
                <a:gd name="connsiteX7" fmla="*/ 819150 w 1114425"/>
                <a:gd name="connsiteY7" fmla="*/ 62545 h 367345"/>
                <a:gd name="connsiteX8" fmla="*/ 938213 w 1114425"/>
                <a:gd name="connsiteY8" fmla="*/ 129220 h 367345"/>
                <a:gd name="connsiteX9" fmla="*/ 1009650 w 1114425"/>
                <a:gd name="connsiteY9" fmla="*/ 191133 h 367345"/>
                <a:gd name="connsiteX10" fmla="*/ 1076325 w 1114425"/>
                <a:gd name="connsiteY10" fmla="*/ 276858 h 367345"/>
                <a:gd name="connsiteX11" fmla="*/ 1114425 w 1114425"/>
                <a:gd name="connsiteY11" fmla="*/ 367345 h 367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425" h="367345">
                  <a:moveTo>
                    <a:pt x="0" y="229233"/>
                  </a:moveTo>
                  <a:cubicBezTo>
                    <a:pt x="11509" y="205817"/>
                    <a:pt x="32545" y="187164"/>
                    <a:pt x="52389" y="167320"/>
                  </a:cubicBezTo>
                  <a:cubicBezTo>
                    <a:pt x="72233" y="147476"/>
                    <a:pt x="93663" y="128426"/>
                    <a:pt x="119063" y="110170"/>
                  </a:cubicBezTo>
                  <a:cubicBezTo>
                    <a:pt x="144463" y="91914"/>
                    <a:pt x="172244" y="72864"/>
                    <a:pt x="204788" y="57783"/>
                  </a:cubicBezTo>
                  <a:cubicBezTo>
                    <a:pt x="237332" y="42702"/>
                    <a:pt x="269875" y="29208"/>
                    <a:pt x="314325" y="19683"/>
                  </a:cubicBezTo>
                  <a:cubicBezTo>
                    <a:pt x="358775" y="10158"/>
                    <a:pt x="417513" y="2220"/>
                    <a:pt x="471488" y="633"/>
                  </a:cubicBezTo>
                  <a:cubicBezTo>
                    <a:pt x="525463" y="-955"/>
                    <a:pt x="580231" y="-161"/>
                    <a:pt x="638175" y="10158"/>
                  </a:cubicBezTo>
                  <a:cubicBezTo>
                    <a:pt x="696119" y="20477"/>
                    <a:pt x="769144" y="42701"/>
                    <a:pt x="819150" y="62545"/>
                  </a:cubicBezTo>
                  <a:cubicBezTo>
                    <a:pt x="869156" y="82389"/>
                    <a:pt x="906463" y="107789"/>
                    <a:pt x="938213" y="129220"/>
                  </a:cubicBezTo>
                  <a:cubicBezTo>
                    <a:pt x="969963" y="150651"/>
                    <a:pt x="986631" y="166527"/>
                    <a:pt x="1009650" y="191133"/>
                  </a:cubicBezTo>
                  <a:cubicBezTo>
                    <a:pt x="1032669" y="215739"/>
                    <a:pt x="1058863" y="247489"/>
                    <a:pt x="1076325" y="276858"/>
                  </a:cubicBezTo>
                  <a:cubicBezTo>
                    <a:pt x="1093788" y="306227"/>
                    <a:pt x="1104106" y="336786"/>
                    <a:pt x="1114425" y="367345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矩形 4"/>
            <p:cNvSpPr/>
            <p:nvPr/>
          </p:nvSpPr>
          <p:spPr>
            <a:xfrm>
              <a:off x="6175770" y="3714534"/>
              <a:ext cx="10259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矩形 74"/>
            <p:cNvSpPr/>
            <p:nvPr/>
          </p:nvSpPr>
          <p:spPr>
            <a:xfrm>
              <a:off x="6841953" y="3775714"/>
              <a:ext cx="10259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6003802" y="2461485"/>
              <a:ext cx="1114425" cy="367345"/>
            </a:xfrm>
            <a:custGeom>
              <a:avLst/>
              <a:gdLst>
                <a:gd name="connsiteX0" fmla="*/ 0 w 1114425"/>
                <a:gd name="connsiteY0" fmla="*/ 225645 h 363757"/>
                <a:gd name="connsiteX1" fmla="*/ 42863 w 1114425"/>
                <a:gd name="connsiteY1" fmla="*/ 158970 h 363757"/>
                <a:gd name="connsiteX2" fmla="*/ 119063 w 1114425"/>
                <a:gd name="connsiteY2" fmla="*/ 106582 h 363757"/>
                <a:gd name="connsiteX3" fmla="*/ 204788 w 1114425"/>
                <a:gd name="connsiteY3" fmla="*/ 63720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42863 w 1114425"/>
                <a:gd name="connsiteY1" fmla="*/ 158970 h 363757"/>
                <a:gd name="connsiteX2" fmla="*/ 119063 w 1114425"/>
                <a:gd name="connsiteY2" fmla="*/ 101820 h 363757"/>
                <a:gd name="connsiteX3" fmla="*/ 204788 w 1114425"/>
                <a:gd name="connsiteY3" fmla="*/ 63720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42863 w 1114425"/>
                <a:gd name="connsiteY1" fmla="*/ 158970 h 363757"/>
                <a:gd name="connsiteX2" fmla="*/ 119063 w 1114425"/>
                <a:gd name="connsiteY2" fmla="*/ 101820 h 363757"/>
                <a:gd name="connsiteX3" fmla="*/ 195263 w 1114425"/>
                <a:gd name="connsiteY3" fmla="*/ 54195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57151 w 1114425"/>
                <a:gd name="connsiteY1" fmla="*/ 168495 h 363757"/>
                <a:gd name="connsiteX2" fmla="*/ 119063 w 1114425"/>
                <a:gd name="connsiteY2" fmla="*/ 101820 h 363757"/>
                <a:gd name="connsiteX3" fmla="*/ 195263 w 1114425"/>
                <a:gd name="connsiteY3" fmla="*/ 54195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52389 w 1114425"/>
                <a:gd name="connsiteY1" fmla="*/ 163732 h 363757"/>
                <a:gd name="connsiteX2" fmla="*/ 119063 w 1114425"/>
                <a:gd name="connsiteY2" fmla="*/ 101820 h 363757"/>
                <a:gd name="connsiteX3" fmla="*/ 195263 w 1114425"/>
                <a:gd name="connsiteY3" fmla="*/ 54195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52389 w 1114425"/>
                <a:gd name="connsiteY1" fmla="*/ 163732 h 363757"/>
                <a:gd name="connsiteX2" fmla="*/ 119063 w 1114425"/>
                <a:gd name="connsiteY2" fmla="*/ 106582 h 363757"/>
                <a:gd name="connsiteX3" fmla="*/ 195263 w 1114425"/>
                <a:gd name="connsiteY3" fmla="*/ 54195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5645 h 363757"/>
                <a:gd name="connsiteX1" fmla="*/ 52389 w 1114425"/>
                <a:gd name="connsiteY1" fmla="*/ 163732 h 363757"/>
                <a:gd name="connsiteX2" fmla="*/ 119063 w 1114425"/>
                <a:gd name="connsiteY2" fmla="*/ 106582 h 363757"/>
                <a:gd name="connsiteX3" fmla="*/ 204788 w 1114425"/>
                <a:gd name="connsiteY3" fmla="*/ 54195 h 363757"/>
                <a:gd name="connsiteX4" fmla="*/ 314325 w 1114425"/>
                <a:gd name="connsiteY4" fmla="*/ 16095 h 363757"/>
                <a:gd name="connsiteX5" fmla="*/ 471488 w 1114425"/>
                <a:gd name="connsiteY5" fmla="*/ 1807 h 363757"/>
                <a:gd name="connsiteX6" fmla="*/ 638175 w 1114425"/>
                <a:gd name="connsiteY6" fmla="*/ 6570 h 363757"/>
                <a:gd name="connsiteX7" fmla="*/ 819150 w 1114425"/>
                <a:gd name="connsiteY7" fmla="*/ 58957 h 363757"/>
                <a:gd name="connsiteX8" fmla="*/ 938213 w 1114425"/>
                <a:gd name="connsiteY8" fmla="*/ 125632 h 363757"/>
                <a:gd name="connsiteX9" fmla="*/ 1009650 w 1114425"/>
                <a:gd name="connsiteY9" fmla="*/ 187545 h 363757"/>
                <a:gd name="connsiteX10" fmla="*/ 1076325 w 1114425"/>
                <a:gd name="connsiteY10" fmla="*/ 273270 h 363757"/>
                <a:gd name="connsiteX11" fmla="*/ 1114425 w 1114425"/>
                <a:gd name="connsiteY11" fmla="*/ 363757 h 363757"/>
                <a:gd name="connsiteX0" fmla="*/ 0 w 1114425"/>
                <a:gd name="connsiteY0" fmla="*/ 229233 h 367345"/>
                <a:gd name="connsiteX1" fmla="*/ 52389 w 1114425"/>
                <a:gd name="connsiteY1" fmla="*/ 167320 h 367345"/>
                <a:gd name="connsiteX2" fmla="*/ 119063 w 1114425"/>
                <a:gd name="connsiteY2" fmla="*/ 110170 h 367345"/>
                <a:gd name="connsiteX3" fmla="*/ 204788 w 1114425"/>
                <a:gd name="connsiteY3" fmla="*/ 57783 h 367345"/>
                <a:gd name="connsiteX4" fmla="*/ 314325 w 1114425"/>
                <a:gd name="connsiteY4" fmla="*/ 19683 h 367345"/>
                <a:gd name="connsiteX5" fmla="*/ 471488 w 1114425"/>
                <a:gd name="connsiteY5" fmla="*/ 633 h 367345"/>
                <a:gd name="connsiteX6" fmla="*/ 638175 w 1114425"/>
                <a:gd name="connsiteY6" fmla="*/ 10158 h 367345"/>
                <a:gd name="connsiteX7" fmla="*/ 819150 w 1114425"/>
                <a:gd name="connsiteY7" fmla="*/ 62545 h 367345"/>
                <a:gd name="connsiteX8" fmla="*/ 938213 w 1114425"/>
                <a:gd name="connsiteY8" fmla="*/ 129220 h 367345"/>
                <a:gd name="connsiteX9" fmla="*/ 1009650 w 1114425"/>
                <a:gd name="connsiteY9" fmla="*/ 191133 h 367345"/>
                <a:gd name="connsiteX10" fmla="*/ 1076325 w 1114425"/>
                <a:gd name="connsiteY10" fmla="*/ 276858 h 367345"/>
                <a:gd name="connsiteX11" fmla="*/ 1114425 w 1114425"/>
                <a:gd name="connsiteY11" fmla="*/ 367345 h 367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425" h="367345">
                  <a:moveTo>
                    <a:pt x="0" y="229233"/>
                  </a:moveTo>
                  <a:cubicBezTo>
                    <a:pt x="11509" y="205817"/>
                    <a:pt x="32545" y="187164"/>
                    <a:pt x="52389" y="167320"/>
                  </a:cubicBezTo>
                  <a:cubicBezTo>
                    <a:pt x="72233" y="147476"/>
                    <a:pt x="93663" y="128426"/>
                    <a:pt x="119063" y="110170"/>
                  </a:cubicBezTo>
                  <a:cubicBezTo>
                    <a:pt x="144463" y="91914"/>
                    <a:pt x="172244" y="72864"/>
                    <a:pt x="204788" y="57783"/>
                  </a:cubicBezTo>
                  <a:cubicBezTo>
                    <a:pt x="237332" y="42702"/>
                    <a:pt x="269875" y="29208"/>
                    <a:pt x="314325" y="19683"/>
                  </a:cubicBezTo>
                  <a:cubicBezTo>
                    <a:pt x="358775" y="10158"/>
                    <a:pt x="417513" y="2220"/>
                    <a:pt x="471488" y="633"/>
                  </a:cubicBezTo>
                  <a:cubicBezTo>
                    <a:pt x="525463" y="-955"/>
                    <a:pt x="580231" y="-161"/>
                    <a:pt x="638175" y="10158"/>
                  </a:cubicBezTo>
                  <a:cubicBezTo>
                    <a:pt x="696119" y="20477"/>
                    <a:pt x="769144" y="42701"/>
                    <a:pt x="819150" y="62545"/>
                  </a:cubicBezTo>
                  <a:cubicBezTo>
                    <a:pt x="869156" y="82389"/>
                    <a:pt x="906463" y="107789"/>
                    <a:pt x="938213" y="129220"/>
                  </a:cubicBezTo>
                  <a:cubicBezTo>
                    <a:pt x="969963" y="150651"/>
                    <a:pt x="986631" y="166527"/>
                    <a:pt x="1009650" y="191133"/>
                  </a:cubicBezTo>
                  <a:cubicBezTo>
                    <a:pt x="1032669" y="215739"/>
                    <a:pt x="1058863" y="247489"/>
                    <a:pt x="1076325" y="276858"/>
                  </a:cubicBezTo>
                  <a:cubicBezTo>
                    <a:pt x="1093788" y="306227"/>
                    <a:pt x="1104106" y="336786"/>
                    <a:pt x="1114425" y="367345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矩形 76"/>
            <p:cNvSpPr/>
            <p:nvPr/>
          </p:nvSpPr>
          <p:spPr>
            <a:xfrm>
              <a:off x="6196885" y="2409890"/>
              <a:ext cx="10259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矩形 77"/>
            <p:cNvSpPr/>
            <p:nvPr/>
          </p:nvSpPr>
          <p:spPr>
            <a:xfrm>
              <a:off x="6863068" y="2471070"/>
              <a:ext cx="10259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9" name="直接连接符 8"/>
            <p:cNvCxnSpPr/>
            <p:nvPr/>
          </p:nvCxnSpPr>
          <p:spPr>
            <a:xfrm flipH="1">
              <a:off x="5686758" y="2972135"/>
              <a:ext cx="398070" cy="356488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矩形 78"/>
            <p:cNvSpPr/>
            <p:nvPr/>
          </p:nvSpPr>
          <p:spPr>
            <a:xfrm>
              <a:off x="5922190" y="2984316"/>
              <a:ext cx="10259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矩形 79"/>
            <p:cNvSpPr/>
            <p:nvPr/>
          </p:nvSpPr>
          <p:spPr>
            <a:xfrm>
              <a:off x="5756652" y="3115134"/>
              <a:ext cx="10259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81" name="直接连接符 80"/>
            <p:cNvCxnSpPr/>
            <p:nvPr/>
          </p:nvCxnSpPr>
          <p:spPr>
            <a:xfrm flipH="1">
              <a:off x="5715320" y="4267548"/>
              <a:ext cx="398070" cy="356488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矩形 81"/>
            <p:cNvSpPr/>
            <p:nvPr/>
          </p:nvSpPr>
          <p:spPr>
            <a:xfrm>
              <a:off x="5945989" y="4274966"/>
              <a:ext cx="10259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" name="矩形 82"/>
            <p:cNvSpPr/>
            <p:nvPr/>
          </p:nvSpPr>
          <p:spPr>
            <a:xfrm>
              <a:off x="5785214" y="4405784"/>
              <a:ext cx="10259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44" name="直接连接符 43"/>
            <p:cNvCxnSpPr/>
            <p:nvPr/>
          </p:nvCxnSpPr>
          <p:spPr>
            <a:xfrm flipH="1">
              <a:off x="8475109" y="3547765"/>
              <a:ext cx="712409" cy="832635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矩形 84"/>
            <p:cNvSpPr/>
            <p:nvPr/>
          </p:nvSpPr>
          <p:spPr>
            <a:xfrm>
              <a:off x="8921388" y="3689745"/>
              <a:ext cx="10259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矩形 85"/>
            <p:cNvSpPr/>
            <p:nvPr/>
          </p:nvSpPr>
          <p:spPr>
            <a:xfrm>
              <a:off x="8628050" y="4032635"/>
              <a:ext cx="102592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矩形 86"/>
            <p:cNvSpPr/>
            <p:nvPr/>
          </p:nvSpPr>
          <p:spPr>
            <a:xfrm rot="-1020000">
              <a:off x="9492604" y="3096041"/>
              <a:ext cx="512961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-COOH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矩形 87"/>
            <p:cNvSpPr/>
            <p:nvPr/>
          </p:nvSpPr>
          <p:spPr>
            <a:xfrm rot="2548299">
              <a:off x="4537491" y="3263125"/>
              <a:ext cx="330219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r>
                <a:rPr lang="en-US" altLang="zh-CN" sz="1200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N-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矩形 88"/>
            <p:cNvSpPr/>
            <p:nvPr/>
          </p:nvSpPr>
          <p:spPr>
            <a:xfrm rot="2548299">
              <a:off x="4035428" y="3671854"/>
              <a:ext cx="330219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r>
                <a:rPr lang="en-US" altLang="zh-CN" sz="1200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N-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0" name="矩形 89"/>
            <p:cNvSpPr/>
            <p:nvPr/>
          </p:nvSpPr>
          <p:spPr>
            <a:xfrm rot="1769888">
              <a:off x="11143402" y="4225693"/>
              <a:ext cx="512961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-COOH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矩形 91"/>
            <p:cNvSpPr/>
            <p:nvPr/>
          </p:nvSpPr>
          <p:spPr>
            <a:xfrm rot="1769888">
              <a:off x="11139113" y="5207768"/>
              <a:ext cx="512961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-COOH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矩形 92"/>
            <p:cNvSpPr/>
            <p:nvPr/>
          </p:nvSpPr>
          <p:spPr>
            <a:xfrm rot="1769888">
              <a:off x="11149508" y="5768550"/>
              <a:ext cx="512961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200" dirty="0">
                  <a:latin typeface="Arial" panose="020B0604020202020204" pitchFamily="34" charset="0"/>
                  <a:cs typeface="Arial" panose="020B0604020202020204" pitchFamily="34" charset="0"/>
                </a:rPr>
                <a:t>-COOH</a:t>
              </a:r>
              <a:endParaRPr lang="zh-CN" altLang="en-US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3766384" y="2801219"/>
              <a:ext cx="121700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000" dirty="0">
                  <a:solidFill>
                    <a:srgbClr val="0070C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人胰岛素</a:t>
              </a:r>
            </a:p>
          </p:txBody>
        </p:sp>
        <p:sp>
          <p:nvSpPr>
            <p:cNvPr id="95" name="矩形 94"/>
            <p:cNvSpPr/>
            <p:nvPr/>
          </p:nvSpPr>
          <p:spPr>
            <a:xfrm>
              <a:off x="4955952" y="2239547"/>
              <a:ext cx="121700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000" dirty="0">
                  <a:solidFill>
                    <a:srgbClr val="00B05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牛胰岛素</a:t>
              </a:r>
            </a:p>
          </p:txBody>
        </p:sp>
        <p:sp>
          <p:nvSpPr>
            <p:cNvPr id="96" name="矩形 95"/>
            <p:cNvSpPr/>
            <p:nvPr/>
          </p:nvSpPr>
          <p:spPr>
            <a:xfrm>
              <a:off x="9113424" y="4600596"/>
              <a:ext cx="121700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0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猪胰岛素</a:t>
              </a:r>
            </a:p>
          </p:txBody>
        </p:sp>
        <p:sp>
          <p:nvSpPr>
            <p:cNvPr id="97" name="矩形 96"/>
            <p:cNvSpPr/>
            <p:nvPr/>
          </p:nvSpPr>
          <p:spPr>
            <a:xfrm>
              <a:off x="9113424" y="5154308"/>
              <a:ext cx="121700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000" dirty="0">
                  <a:solidFill>
                    <a:srgbClr val="00B05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牛胰岛素</a:t>
              </a:r>
            </a:p>
          </p:txBody>
        </p:sp>
      </p:grpSp>
      <p:grpSp>
        <p:nvGrpSpPr>
          <p:cNvPr id="99" name="组合 98"/>
          <p:cNvGrpSpPr>
            <a:grpSpLocks noChangeAspect="1"/>
          </p:cNvGrpSpPr>
          <p:nvPr/>
        </p:nvGrpSpPr>
        <p:grpSpPr>
          <a:xfrm>
            <a:off x="482534" y="3603879"/>
            <a:ext cx="4395400" cy="2880000"/>
            <a:chOff x="1790631" y="696634"/>
            <a:chExt cx="8569615" cy="5615085"/>
          </a:xfrm>
        </p:grpSpPr>
        <p:grpSp>
          <p:nvGrpSpPr>
            <p:cNvPr id="100" name="组合 99"/>
            <p:cNvGrpSpPr/>
            <p:nvPr/>
          </p:nvGrpSpPr>
          <p:grpSpPr>
            <a:xfrm>
              <a:off x="5195315" y="696634"/>
              <a:ext cx="5164931" cy="5050758"/>
              <a:chOff x="5067299" y="504610"/>
              <a:chExt cx="5164931" cy="5050758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843" name="任意多边形 842"/>
              <p:cNvSpPr/>
              <p:nvPr/>
            </p:nvSpPr>
            <p:spPr>
              <a:xfrm>
                <a:off x="5729289" y="3781382"/>
                <a:ext cx="310590" cy="351109"/>
              </a:xfrm>
              <a:custGeom>
                <a:avLst/>
                <a:gdLst>
                  <a:gd name="connsiteX0" fmla="*/ 61972 w 310527"/>
                  <a:gd name="connsiteY0" fmla="*/ 252450 h 351104"/>
                  <a:gd name="connsiteX1" fmla="*/ 16728 w 310527"/>
                  <a:gd name="connsiteY1" fmla="*/ 304837 h 351104"/>
                  <a:gd name="connsiteX2" fmla="*/ 60 w 310527"/>
                  <a:gd name="connsiteY2" fmla="*/ 338175 h 351104"/>
                  <a:gd name="connsiteX3" fmla="*/ 21491 w 310527"/>
                  <a:gd name="connsiteY3" fmla="*/ 350081 h 351104"/>
                  <a:gd name="connsiteX4" fmla="*/ 61972 w 310527"/>
                  <a:gd name="connsiteY4" fmla="*/ 314362 h 351104"/>
                  <a:gd name="connsiteX5" fmla="*/ 145316 w 310527"/>
                  <a:gd name="connsiteY5" fmla="*/ 216731 h 351104"/>
                  <a:gd name="connsiteX6" fmla="*/ 235803 w 310527"/>
                  <a:gd name="connsiteY6" fmla="*/ 97668 h 351104"/>
                  <a:gd name="connsiteX7" fmla="*/ 276285 w 310527"/>
                  <a:gd name="connsiteY7" fmla="*/ 42900 h 351104"/>
                  <a:gd name="connsiteX8" fmla="*/ 304860 w 310527"/>
                  <a:gd name="connsiteY8" fmla="*/ 33375 h 351104"/>
                  <a:gd name="connsiteX9" fmla="*/ 304860 w 310527"/>
                  <a:gd name="connsiteY9" fmla="*/ 37 h 351104"/>
                  <a:gd name="connsiteX10" fmla="*/ 245328 w 310527"/>
                  <a:gd name="connsiteY10" fmla="*/ 40518 h 351104"/>
                  <a:gd name="connsiteX11" fmla="*/ 166747 w 310527"/>
                  <a:gd name="connsiteY11" fmla="*/ 133387 h 351104"/>
                  <a:gd name="connsiteX12" fmla="*/ 61972 w 310527"/>
                  <a:gd name="connsiteY12" fmla="*/ 252450 h 351104"/>
                  <a:gd name="connsiteX0" fmla="*/ 61972 w 310527"/>
                  <a:gd name="connsiteY0" fmla="*/ 252452 h 351106"/>
                  <a:gd name="connsiteX1" fmla="*/ 16728 w 310527"/>
                  <a:gd name="connsiteY1" fmla="*/ 304839 h 351106"/>
                  <a:gd name="connsiteX2" fmla="*/ 60 w 310527"/>
                  <a:gd name="connsiteY2" fmla="*/ 338177 h 351106"/>
                  <a:gd name="connsiteX3" fmla="*/ 21491 w 310527"/>
                  <a:gd name="connsiteY3" fmla="*/ 350083 h 351106"/>
                  <a:gd name="connsiteX4" fmla="*/ 61972 w 310527"/>
                  <a:gd name="connsiteY4" fmla="*/ 314364 h 351106"/>
                  <a:gd name="connsiteX5" fmla="*/ 145316 w 310527"/>
                  <a:gd name="connsiteY5" fmla="*/ 216733 h 351106"/>
                  <a:gd name="connsiteX6" fmla="*/ 235803 w 310527"/>
                  <a:gd name="connsiteY6" fmla="*/ 97670 h 351106"/>
                  <a:gd name="connsiteX7" fmla="*/ 276285 w 310527"/>
                  <a:gd name="connsiteY7" fmla="*/ 50046 h 351106"/>
                  <a:gd name="connsiteX8" fmla="*/ 304860 w 310527"/>
                  <a:gd name="connsiteY8" fmla="*/ 33377 h 351106"/>
                  <a:gd name="connsiteX9" fmla="*/ 304860 w 310527"/>
                  <a:gd name="connsiteY9" fmla="*/ 39 h 351106"/>
                  <a:gd name="connsiteX10" fmla="*/ 245328 w 310527"/>
                  <a:gd name="connsiteY10" fmla="*/ 40520 h 351106"/>
                  <a:gd name="connsiteX11" fmla="*/ 166747 w 310527"/>
                  <a:gd name="connsiteY11" fmla="*/ 133389 h 351106"/>
                  <a:gd name="connsiteX12" fmla="*/ 61972 w 310527"/>
                  <a:gd name="connsiteY12" fmla="*/ 252452 h 351106"/>
                  <a:gd name="connsiteX0" fmla="*/ 61972 w 310650"/>
                  <a:gd name="connsiteY0" fmla="*/ 252453 h 351107"/>
                  <a:gd name="connsiteX1" fmla="*/ 16728 w 310650"/>
                  <a:gd name="connsiteY1" fmla="*/ 304840 h 351107"/>
                  <a:gd name="connsiteX2" fmla="*/ 60 w 310650"/>
                  <a:gd name="connsiteY2" fmla="*/ 338178 h 351107"/>
                  <a:gd name="connsiteX3" fmla="*/ 21491 w 310650"/>
                  <a:gd name="connsiteY3" fmla="*/ 350084 h 351107"/>
                  <a:gd name="connsiteX4" fmla="*/ 61972 w 310650"/>
                  <a:gd name="connsiteY4" fmla="*/ 314365 h 351107"/>
                  <a:gd name="connsiteX5" fmla="*/ 145316 w 310650"/>
                  <a:gd name="connsiteY5" fmla="*/ 216734 h 351107"/>
                  <a:gd name="connsiteX6" fmla="*/ 235803 w 310650"/>
                  <a:gd name="connsiteY6" fmla="*/ 97671 h 351107"/>
                  <a:gd name="connsiteX7" fmla="*/ 273904 w 310650"/>
                  <a:gd name="connsiteY7" fmla="*/ 54809 h 351107"/>
                  <a:gd name="connsiteX8" fmla="*/ 304860 w 310650"/>
                  <a:gd name="connsiteY8" fmla="*/ 33378 h 351107"/>
                  <a:gd name="connsiteX9" fmla="*/ 304860 w 310650"/>
                  <a:gd name="connsiteY9" fmla="*/ 40 h 351107"/>
                  <a:gd name="connsiteX10" fmla="*/ 245328 w 310650"/>
                  <a:gd name="connsiteY10" fmla="*/ 40521 h 351107"/>
                  <a:gd name="connsiteX11" fmla="*/ 166747 w 310650"/>
                  <a:gd name="connsiteY11" fmla="*/ 133390 h 351107"/>
                  <a:gd name="connsiteX12" fmla="*/ 61972 w 310650"/>
                  <a:gd name="connsiteY12" fmla="*/ 252453 h 351107"/>
                  <a:gd name="connsiteX0" fmla="*/ 61972 w 310650"/>
                  <a:gd name="connsiteY0" fmla="*/ 252453 h 351107"/>
                  <a:gd name="connsiteX1" fmla="*/ 16728 w 310650"/>
                  <a:gd name="connsiteY1" fmla="*/ 304840 h 351107"/>
                  <a:gd name="connsiteX2" fmla="*/ 60 w 310650"/>
                  <a:gd name="connsiteY2" fmla="*/ 338178 h 351107"/>
                  <a:gd name="connsiteX3" fmla="*/ 21491 w 310650"/>
                  <a:gd name="connsiteY3" fmla="*/ 350084 h 351107"/>
                  <a:gd name="connsiteX4" fmla="*/ 61972 w 310650"/>
                  <a:gd name="connsiteY4" fmla="*/ 314365 h 351107"/>
                  <a:gd name="connsiteX5" fmla="*/ 145316 w 310650"/>
                  <a:gd name="connsiteY5" fmla="*/ 216734 h 351107"/>
                  <a:gd name="connsiteX6" fmla="*/ 242947 w 310650"/>
                  <a:gd name="connsiteY6" fmla="*/ 95289 h 351107"/>
                  <a:gd name="connsiteX7" fmla="*/ 273904 w 310650"/>
                  <a:gd name="connsiteY7" fmla="*/ 54809 h 351107"/>
                  <a:gd name="connsiteX8" fmla="*/ 304860 w 310650"/>
                  <a:gd name="connsiteY8" fmla="*/ 33378 h 351107"/>
                  <a:gd name="connsiteX9" fmla="*/ 304860 w 310650"/>
                  <a:gd name="connsiteY9" fmla="*/ 40 h 351107"/>
                  <a:gd name="connsiteX10" fmla="*/ 245328 w 310650"/>
                  <a:gd name="connsiteY10" fmla="*/ 40521 h 351107"/>
                  <a:gd name="connsiteX11" fmla="*/ 166747 w 310650"/>
                  <a:gd name="connsiteY11" fmla="*/ 133390 h 351107"/>
                  <a:gd name="connsiteX12" fmla="*/ 61972 w 310650"/>
                  <a:gd name="connsiteY12" fmla="*/ 252453 h 351107"/>
                  <a:gd name="connsiteX0" fmla="*/ 61912 w 310590"/>
                  <a:gd name="connsiteY0" fmla="*/ 252453 h 351107"/>
                  <a:gd name="connsiteX1" fmla="*/ 21431 w 310590"/>
                  <a:gd name="connsiteY1" fmla="*/ 304840 h 351107"/>
                  <a:gd name="connsiteX2" fmla="*/ 0 w 310590"/>
                  <a:gd name="connsiteY2" fmla="*/ 338178 h 351107"/>
                  <a:gd name="connsiteX3" fmla="*/ 21431 w 310590"/>
                  <a:gd name="connsiteY3" fmla="*/ 350084 h 351107"/>
                  <a:gd name="connsiteX4" fmla="*/ 61912 w 310590"/>
                  <a:gd name="connsiteY4" fmla="*/ 314365 h 351107"/>
                  <a:gd name="connsiteX5" fmla="*/ 145256 w 310590"/>
                  <a:gd name="connsiteY5" fmla="*/ 216734 h 351107"/>
                  <a:gd name="connsiteX6" fmla="*/ 242887 w 310590"/>
                  <a:gd name="connsiteY6" fmla="*/ 95289 h 351107"/>
                  <a:gd name="connsiteX7" fmla="*/ 273844 w 310590"/>
                  <a:gd name="connsiteY7" fmla="*/ 54809 h 351107"/>
                  <a:gd name="connsiteX8" fmla="*/ 304800 w 310590"/>
                  <a:gd name="connsiteY8" fmla="*/ 33378 h 351107"/>
                  <a:gd name="connsiteX9" fmla="*/ 304800 w 310590"/>
                  <a:gd name="connsiteY9" fmla="*/ 40 h 351107"/>
                  <a:gd name="connsiteX10" fmla="*/ 245268 w 310590"/>
                  <a:gd name="connsiteY10" fmla="*/ 40521 h 351107"/>
                  <a:gd name="connsiteX11" fmla="*/ 166687 w 310590"/>
                  <a:gd name="connsiteY11" fmla="*/ 133390 h 351107"/>
                  <a:gd name="connsiteX12" fmla="*/ 61912 w 310590"/>
                  <a:gd name="connsiteY12" fmla="*/ 252453 h 351107"/>
                  <a:gd name="connsiteX0" fmla="*/ 69056 w 310590"/>
                  <a:gd name="connsiteY0" fmla="*/ 252453 h 351107"/>
                  <a:gd name="connsiteX1" fmla="*/ 21431 w 310590"/>
                  <a:gd name="connsiteY1" fmla="*/ 304840 h 351107"/>
                  <a:gd name="connsiteX2" fmla="*/ 0 w 310590"/>
                  <a:gd name="connsiteY2" fmla="*/ 338178 h 351107"/>
                  <a:gd name="connsiteX3" fmla="*/ 21431 w 310590"/>
                  <a:gd name="connsiteY3" fmla="*/ 350084 h 351107"/>
                  <a:gd name="connsiteX4" fmla="*/ 61912 w 310590"/>
                  <a:gd name="connsiteY4" fmla="*/ 314365 h 351107"/>
                  <a:gd name="connsiteX5" fmla="*/ 145256 w 310590"/>
                  <a:gd name="connsiteY5" fmla="*/ 216734 h 351107"/>
                  <a:gd name="connsiteX6" fmla="*/ 242887 w 310590"/>
                  <a:gd name="connsiteY6" fmla="*/ 95289 h 351107"/>
                  <a:gd name="connsiteX7" fmla="*/ 273844 w 310590"/>
                  <a:gd name="connsiteY7" fmla="*/ 54809 h 351107"/>
                  <a:gd name="connsiteX8" fmla="*/ 304800 w 310590"/>
                  <a:gd name="connsiteY8" fmla="*/ 33378 h 351107"/>
                  <a:gd name="connsiteX9" fmla="*/ 304800 w 310590"/>
                  <a:gd name="connsiteY9" fmla="*/ 40 h 351107"/>
                  <a:gd name="connsiteX10" fmla="*/ 245268 w 310590"/>
                  <a:gd name="connsiteY10" fmla="*/ 40521 h 351107"/>
                  <a:gd name="connsiteX11" fmla="*/ 166687 w 310590"/>
                  <a:gd name="connsiteY11" fmla="*/ 133390 h 351107"/>
                  <a:gd name="connsiteX12" fmla="*/ 69056 w 310590"/>
                  <a:gd name="connsiteY12" fmla="*/ 252453 h 351107"/>
                  <a:gd name="connsiteX0" fmla="*/ 69056 w 310590"/>
                  <a:gd name="connsiteY0" fmla="*/ 252455 h 351109"/>
                  <a:gd name="connsiteX1" fmla="*/ 21431 w 310590"/>
                  <a:gd name="connsiteY1" fmla="*/ 304842 h 351109"/>
                  <a:gd name="connsiteX2" fmla="*/ 0 w 310590"/>
                  <a:gd name="connsiteY2" fmla="*/ 338180 h 351109"/>
                  <a:gd name="connsiteX3" fmla="*/ 21431 w 310590"/>
                  <a:gd name="connsiteY3" fmla="*/ 350086 h 351109"/>
                  <a:gd name="connsiteX4" fmla="*/ 61912 w 310590"/>
                  <a:gd name="connsiteY4" fmla="*/ 314367 h 351109"/>
                  <a:gd name="connsiteX5" fmla="*/ 145256 w 310590"/>
                  <a:gd name="connsiteY5" fmla="*/ 216736 h 351109"/>
                  <a:gd name="connsiteX6" fmla="*/ 242887 w 310590"/>
                  <a:gd name="connsiteY6" fmla="*/ 95291 h 351109"/>
                  <a:gd name="connsiteX7" fmla="*/ 273844 w 310590"/>
                  <a:gd name="connsiteY7" fmla="*/ 61954 h 351109"/>
                  <a:gd name="connsiteX8" fmla="*/ 304800 w 310590"/>
                  <a:gd name="connsiteY8" fmla="*/ 33380 h 351109"/>
                  <a:gd name="connsiteX9" fmla="*/ 304800 w 310590"/>
                  <a:gd name="connsiteY9" fmla="*/ 42 h 351109"/>
                  <a:gd name="connsiteX10" fmla="*/ 245268 w 310590"/>
                  <a:gd name="connsiteY10" fmla="*/ 40523 h 351109"/>
                  <a:gd name="connsiteX11" fmla="*/ 166687 w 310590"/>
                  <a:gd name="connsiteY11" fmla="*/ 133392 h 351109"/>
                  <a:gd name="connsiteX12" fmla="*/ 69056 w 310590"/>
                  <a:gd name="connsiteY12" fmla="*/ 252455 h 35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0590" h="351109">
                    <a:moveTo>
                      <a:pt x="69056" y="252455"/>
                    </a:moveTo>
                    <a:cubicBezTo>
                      <a:pt x="44847" y="281030"/>
                      <a:pt x="32940" y="290555"/>
                      <a:pt x="21431" y="304842"/>
                    </a:cubicBezTo>
                    <a:cubicBezTo>
                      <a:pt x="9922" y="319129"/>
                      <a:pt x="0" y="330639"/>
                      <a:pt x="0" y="338180"/>
                    </a:cubicBezTo>
                    <a:cubicBezTo>
                      <a:pt x="0" y="345721"/>
                      <a:pt x="11112" y="354055"/>
                      <a:pt x="21431" y="350086"/>
                    </a:cubicBezTo>
                    <a:cubicBezTo>
                      <a:pt x="31750" y="346117"/>
                      <a:pt x="41275" y="336592"/>
                      <a:pt x="61912" y="314367"/>
                    </a:cubicBezTo>
                    <a:cubicBezTo>
                      <a:pt x="82549" y="292142"/>
                      <a:pt x="115094" y="253249"/>
                      <a:pt x="145256" y="216736"/>
                    </a:cubicBezTo>
                    <a:cubicBezTo>
                      <a:pt x="175418" y="180223"/>
                      <a:pt x="221456" y="121088"/>
                      <a:pt x="242887" y="95291"/>
                    </a:cubicBezTo>
                    <a:cubicBezTo>
                      <a:pt x="264318" y="69494"/>
                      <a:pt x="263525" y="72273"/>
                      <a:pt x="273844" y="61954"/>
                    </a:cubicBezTo>
                    <a:cubicBezTo>
                      <a:pt x="284163" y="51636"/>
                      <a:pt x="299641" y="43699"/>
                      <a:pt x="304800" y="33380"/>
                    </a:cubicBezTo>
                    <a:cubicBezTo>
                      <a:pt x="309959" y="23061"/>
                      <a:pt x="314722" y="-1148"/>
                      <a:pt x="304800" y="42"/>
                    </a:cubicBezTo>
                    <a:cubicBezTo>
                      <a:pt x="294878" y="1232"/>
                      <a:pt x="268287" y="18298"/>
                      <a:pt x="245268" y="40523"/>
                    </a:cubicBezTo>
                    <a:cubicBezTo>
                      <a:pt x="222249" y="62748"/>
                      <a:pt x="196056" y="98070"/>
                      <a:pt x="166687" y="133392"/>
                    </a:cubicBezTo>
                    <a:cubicBezTo>
                      <a:pt x="137318" y="168714"/>
                      <a:pt x="93265" y="223880"/>
                      <a:pt x="69056" y="252455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44" name="任意多边形 843"/>
              <p:cNvSpPr/>
              <p:nvPr/>
            </p:nvSpPr>
            <p:spPr>
              <a:xfrm>
                <a:off x="5911718" y="3302002"/>
                <a:ext cx="172451" cy="165787"/>
              </a:xfrm>
              <a:custGeom>
                <a:avLst/>
                <a:gdLst>
                  <a:gd name="connsiteX0" fmla="*/ 81288 w 180726"/>
                  <a:gd name="connsiteY0" fmla="*/ 35903 h 172254"/>
                  <a:gd name="connsiteX1" fmla="*/ 147963 w 180726"/>
                  <a:gd name="connsiteY1" fmla="*/ 2566 h 172254"/>
                  <a:gd name="connsiteX2" fmla="*/ 174157 w 180726"/>
                  <a:gd name="connsiteY2" fmla="*/ 4947 h 172254"/>
                  <a:gd name="connsiteX3" fmla="*/ 169394 w 180726"/>
                  <a:gd name="connsiteY3" fmla="*/ 26378 h 172254"/>
                  <a:gd name="connsiteX4" fmla="*/ 55094 w 180726"/>
                  <a:gd name="connsiteY4" fmla="*/ 81147 h 172254"/>
                  <a:gd name="connsiteX5" fmla="*/ 40807 w 180726"/>
                  <a:gd name="connsiteY5" fmla="*/ 95434 h 172254"/>
                  <a:gd name="connsiteX6" fmla="*/ 62238 w 180726"/>
                  <a:gd name="connsiteY6" fmla="*/ 133534 h 172254"/>
                  <a:gd name="connsiteX7" fmla="*/ 19375 w 180726"/>
                  <a:gd name="connsiteY7" fmla="*/ 171634 h 172254"/>
                  <a:gd name="connsiteX8" fmla="*/ 325 w 180726"/>
                  <a:gd name="connsiteY8" fmla="*/ 154966 h 172254"/>
                  <a:gd name="connsiteX9" fmla="*/ 33663 w 180726"/>
                  <a:gd name="connsiteY9" fmla="*/ 126391 h 172254"/>
                  <a:gd name="connsiteX10" fmla="*/ 12232 w 180726"/>
                  <a:gd name="connsiteY10" fmla="*/ 88291 h 172254"/>
                  <a:gd name="connsiteX11" fmla="*/ 38425 w 180726"/>
                  <a:gd name="connsiteY11" fmla="*/ 66859 h 172254"/>
                  <a:gd name="connsiteX12" fmla="*/ 81288 w 180726"/>
                  <a:gd name="connsiteY12" fmla="*/ 35903 h 172254"/>
                  <a:gd name="connsiteX0" fmla="*/ 76663 w 176101"/>
                  <a:gd name="connsiteY0" fmla="*/ 35903 h 172254"/>
                  <a:gd name="connsiteX1" fmla="*/ 143338 w 176101"/>
                  <a:gd name="connsiteY1" fmla="*/ 2566 h 172254"/>
                  <a:gd name="connsiteX2" fmla="*/ 169532 w 176101"/>
                  <a:gd name="connsiteY2" fmla="*/ 4947 h 172254"/>
                  <a:gd name="connsiteX3" fmla="*/ 164769 w 176101"/>
                  <a:gd name="connsiteY3" fmla="*/ 26378 h 172254"/>
                  <a:gd name="connsiteX4" fmla="*/ 50469 w 176101"/>
                  <a:gd name="connsiteY4" fmla="*/ 81147 h 172254"/>
                  <a:gd name="connsiteX5" fmla="*/ 36182 w 176101"/>
                  <a:gd name="connsiteY5" fmla="*/ 95434 h 172254"/>
                  <a:gd name="connsiteX6" fmla="*/ 57613 w 176101"/>
                  <a:gd name="connsiteY6" fmla="*/ 133534 h 172254"/>
                  <a:gd name="connsiteX7" fmla="*/ 14750 w 176101"/>
                  <a:gd name="connsiteY7" fmla="*/ 171634 h 172254"/>
                  <a:gd name="connsiteX8" fmla="*/ 462 w 176101"/>
                  <a:gd name="connsiteY8" fmla="*/ 154966 h 172254"/>
                  <a:gd name="connsiteX9" fmla="*/ 29038 w 176101"/>
                  <a:gd name="connsiteY9" fmla="*/ 126391 h 172254"/>
                  <a:gd name="connsiteX10" fmla="*/ 7607 w 176101"/>
                  <a:gd name="connsiteY10" fmla="*/ 88291 h 172254"/>
                  <a:gd name="connsiteX11" fmla="*/ 33800 w 176101"/>
                  <a:gd name="connsiteY11" fmla="*/ 66859 h 172254"/>
                  <a:gd name="connsiteX12" fmla="*/ 76663 w 176101"/>
                  <a:gd name="connsiteY12" fmla="*/ 35903 h 172254"/>
                  <a:gd name="connsiteX0" fmla="*/ 79044 w 176101"/>
                  <a:gd name="connsiteY0" fmla="*/ 43575 h 172782"/>
                  <a:gd name="connsiteX1" fmla="*/ 143338 w 176101"/>
                  <a:gd name="connsiteY1" fmla="*/ 3094 h 172782"/>
                  <a:gd name="connsiteX2" fmla="*/ 169532 w 176101"/>
                  <a:gd name="connsiteY2" fmla="*/ 5475 h 172782"/>
                  <a:gd name="connsiteX3" fmla="*/ 164769 w 176101"/>
                  <a:gd name="connsiteY3" fmla="*/ 26906 h 172782"/>
                  <a:gd name="connsiteX4" fmla="*/ 50469 w 176101"/>
                  <a:gd name="connsiteY4" fmla="*/ 81675 h 172782"/>
                  <a:gd name="connsiteX5" fmla="*/ 36182 w 176101"/>
                  <a:gd name="connsiteY5" fmla="*/ 95962 h 172782"/>
                  <a:gd name="connsiteX6" fmla="*/ 57613 w 176101"/>
                  <a:gd name="connsiteY6" fmla="*/ 134062 h 172782"/>
                  <a:gd name="connsiteX7" fmla="*/ 14750 w 176101"/>
                  <a:gd name="connsiteY7" fmla="*/ 172162 h 172782"/>
                  <a:gd name="connsiteX8" fmla="*/ 462 w 176101"/>
                  <a:gd name="connsiteY8" fmla="*/ 155494 h 172782"/>
                  <a:gd name="connsiteX9" fmla="*/ 29038 w 176101"/>
                  <a:gd name="connsiteY9" fmla="*/ 126919 h 172782"/>
                  <a:gd name="connsiteX10" fmla="*/ 7607 w 176101"/>
                  <a:gd name="connsiteY10" fmla="*/ 88819 h 172782"/>
                  <a:gd name="connsiteX11" fmla="*/ 33800 w 176101"/>
                  <a:gd name="connsiteY11" fmla="*/ 67387 h 172782"/>
                  <a:gd name="connsiteX12" fmla="*/ 79044 w 176101"/>
                  <a:gd name="connsiteY12" fmla="*/ 43575 h 172782"/>
                  <a:gd name="connsiteX0" fmla="*/ 79044 w 175974"/>
                  <a:gd name="connsiteY0" fmla="*/ 38891 h 168098"/>
                  <a:gd name="connsiteX1" fmla="*/ 145720 w 175974"/>
                  <a:gd name="connsiteY1" fmla="*/ 7935 h 168098"/>
                  <a:gd name="connsiteX2" fmla="*/ 169532 w 175974"/>
                  <a:gd name="connsiteY2" fmla="*/ 791 h 168098"/>
                  <a:gd name="connsiteX3" fmla="*/ 164769 w 175974"/>
                  <a:gd name="connsiteY3" fmla="*/ 22222 h 168098"/>
                  <a:gd name="connsiteX4" fmla="*/ 50469 w 175974"/>
                  <a:gd name="connsiteY4" fmla="*/ 76991 h 168098"/>
                  <a:gd name="connsiteX5" fmla="*/ 36182 w 175974"/>
                  <a:gd name="connsiteY5" fmla="*/ 91278 h 168098"/>
                  <a:gd name="connsiteX6" fmla="*/ 57613 w 175974"/>
                  <a:gd name="connsiteY6" fmla="*/ 129378 h 168098"/>
                  <a:gd name="connsiteX7" fmla="*/ 14750 w 175974"/>
                  <a:gd name="connsiteY7" fmla="*/ 167478 h 168098"/>
                  <a:gd name="connsiteX8" fmla="*/ 462 w 175974"/>
                  <a:gd name="connsiteY8" fmla="*/ 150810 h 168098"/>
                  <a:gd name="connsiteX9" fmla="*/ 29038 w 175974"/>
                  <a:gd name="connsiteY9" fmla="*/ 122235 h 168098"/>
                  <a:gd name="connsiteX10" fmla="*/ 7607 w 175974"/>
                  <a:gd name="connsiteY10" fmla="*/ 84135 h 168098"/>
                  <a:gd name="connsiteX11" fmla="*/ 33800 w 175974"/>
                  <a:gd name="connsiteY11" fmla="*/ 62703 h 168098"/>
                  <a:gd name="connsiteX12" fmla="*/ 79044 w 175974"/>
                  <a:gd name="connsiteY12" fmla="*/ 38891 h 168098"/>
                  <a:gd name="connsiteX0" fmla="*/ 78930 w 175860"/>
                  <a:gd name="connsiteY0" fmla="*/ 38891 h 168083"/>
                  <a:gd name="connsiteX1" fmla="*/ 145606 w 175860"/>
                  <a:gd name="connsiteY1" fmla="*/ 7935 h 168083"/>
                  <a:gd name="connsiteX2" fmla="*/ 169418 w 175860"/>
                  <a:gd name="connsiteY2" fmla="*/ 791 h 168083"/>
                  <a:gd name="connsiteX3" fmla="*/ 164655 w 175860"/>
                  <a:gd name="connsiteY3" fmla="*/ 22222 h 168083"/>
                  <a:gd name="connsiteX4" fmla="*/ 50355 w 175860"/>
                  <a:gd name="connsiteY4" fmla="*/ 76991 h 168083"/>
                  <a:gd name="connsiteX5" fmla="*/ 36068 w 175860"/>
                  <a:gd name="connsiteY5" fmla="*/ 91278 h 168083"/>
                  <a:gd name="connsiteX6" fmla="*/ 57499 w 175860"/>
                  <a:gd name="connsiteY6" fmla="*/ 129378 h 168083"/>
                  <a:gd name="connsiteX7" fmla="*/ 14636 w 175860"/>
                  <a:gd name="connsiteY7" fmla="*/ 167478 h 168083"/>
                  <a:gd name="connsiteX8" fmla="*/ 348 w 175860"/>
                  <a:gd name="connsiteY8" fmla="*/ 150810 h 168083"/>
                  <a:gd name="connsiteX9" fmla="*/ 26543 w 175860"/>
                  <a:gd name="connsiteY9" fmla="*/ 124617 h 168083"/>
                  <a:gd name="connsiteX10" fmla="*/ 7493 w 175860"/>
                  <a:gd name="connsiteY10" fmla="*/ 84135 h 168083"/>
                  <a:gd name="connsiteX11" fmla="*/ 33686 w 175860"/>
                  <a:gd name="connsiteY11" fmla="*/ 62703 h 168083"/>
                  <a:gd name="connsiteX12" fmla="*/ 78930 w 175860"/>
                  <a:gd name="connsiteY12" fmla="*/ 38891 h 168083"/>
                  <a:gd name="connsiteX0" fmla="*/ 78903 w 175833"/>
                  <a:gd name="connsiteY0" fmla="*/ 38891 h 168083"/>
                  <a:gd name="connsiteX1" fmla="*/ 145579 w 175833"/>
                  <a:gd name="connsiteY1" fmla="*/ 7935 h 168083"/>
                  <a:gd name="connsiteX2" fmla="*/ 169391 w 175833"/>
                  <a:gd name="connsiteY2" fmla="*/ 791 h 168083"/>
                  <a:gd name="connsiteX3" fmla="*/ 164628 w 175833"/>
                  <a:gd name="connsiteY3" fmla="*/ 22222 h 168083"/>
                  <a:gd name="connsiteX4" fmla="*/ 50328 w 175833"/>
                  <a:gd name="connsiteY4" fmla="*/ 76991 h 168083"/>
                  <a:gd name="connsiteX5" fmla="*/ 36041 w 175833"/>
                  <a:gd name="connsiteY5" fmla="*/ 91278 h 168083"/>
                  <a:gd name="connsiteX6" fmla="*/ 52709 w 175833"/>
                  <a:gd name="connsiteY6" fmla="*/ 129378 h 168083"/>
                  <a:gd name="connsiteX7" fmla="*/ 14609 w 175833"/>
                  <a:gd name="connsiteY7" fmla="*/ 167478 h 168083"/>
                  <a:gd name="connsiteX8" fmla="*/ 321 w 175833"/>
                  <a:gd name="connsiteY8" fmla="*/ 150810 h 168083"/>
                  <a:gd name="connsiteX9" fmla="*/ 26516 w 175833"/>
                  <a:gd name="connsiteY9" fmla="*/ 124617 h 168083"/>
                  <a:gd name="connsiteX10" fmla="*/ 7466 w 175833"/>
                  <a:gd name="connsiteY10" fmla="*/ 84135 h 168083"/>
                  <a:gd name="connsiteX11" fmla="*/ 33659 w 175833"/>
                  <a:gd name="connsiteY11" fmla="*/ 62703 h 168083"/>
                  <a:gd name="connsiteX12" fmla="*/ 78903 w 175833"/>
                  <a:gd name="connsiteY12" fmla="*/ 38891 h 168083"/>
                  <a:gd name="connsiteX0" fmla="*/ 79506 w 176436"/>
                  <a:gd name="connsiteY0" fmla="*/ 38891 h 165787"/>
                  <a:gd name="connsiteX1" fmla="*/ 146182 w 176436"/>
                  <a:gd name="connsiteY1" fmla="*/ 7935 h 165787"/>
                  <a:gd name="connsiteX2" fmla="*/ 169994 w 176436"/>
                  <a:gd name="connsiteY2" fmla="*/ 791 h 165787"/>
                  <a:gd name="connsiteX3" fmla="*/ 165231 w 176436"/>
                  <a:gd name="connsiteY3" fmla="*/ 22222 h 165787"/>
                  <a:gd name="connsiteX4" fmla="*/ 50931 w 176436"/>
                  <a:gd name="connsiteY4" fmla="*/ 76991 h 165787"/>
                  <a:gd name="connsiteX5" fmla="*/ 36644 w 176436"/>
                  <a:gd name="connsiteY5" fmla="*/ 91278 h 165787"/>
                  <a:gd name="connsiteX6" fmla="*/ 53312 w 176436"/>
                  <a:gd name="connsiteY6" fmla="*/ 129378 h 165787"/>
                  <a:gd name="connsiteX7" fmla="*/ 10449 w 176436"/>
                  <a:gd name="connsiteY7" fmla="*/ 165097 h 165787"/>
                  <a:gd name="connsiteX8" fmla="*/ 924 w 176436"/>
                  <a:gd name="connsiteY8" fmla="*/ 150810 h 165787"/>
                  <a:gd name="connsiteX9" fmla="*/ 27119 w 176436"/>
                  <a:gd name="connsiteY9" fmla="*/ 124617 h 165787"/>
                  <a:gd name="connsiteX10" fmla="*/ 8069 w 176436"/>
                  <a:gd name="connsiteY10" fmla="*/ 84135 h 165787"/>
                  <a:gd name="connsiteX11" fmla="*/ 34262 w 176436"/>
                  <a:gd name="connsiteY11" fmla="*/ 62703 h 165787"/>
                  <a:gd name="connsiteX12" fmla="*/ 79506 w 176436"/>
                  <a:gd name="connsiteY12" fmla="*/ 38891 h 165787"/>
                  <a:gd name="connsiteX0" fmla="*/ 79506 w 172451"/>
                  <a:gd name="connsiteY0" fmla="*/ 38891 h 165787"/>
                  <a:gd name="connsiteX1" fmla="*/ 146182 w 172451"/>
                  <a:gd name="connsiteY1" fmla="*/ 7935 h 165787"/>
                  <a:gd name="connsiteX2" fmla="*/ 169994 w 172451"/>
                  <a:gd name="connsiteY2" fmla="*/ 791 h 165787"/>
                  <a:gd name="connsiteX3" fmla="*/ 165231 w 172451"/>
                  <a:gd name="connsiteY3" fmla="*/ 22222 h 165787"/>
                  <a:gd name="connsiteX4" fmla="*/ 112844 w 172451"/>
                  <a:gd name="connsiteY4" fmla="*/ 48417 h 165787"/>
                  <a:gd name="connsiteX5" fmla="*/ 50931 w 172451"/>
                  <a:gd name="connsiteY5" fmla="*/ 76991 h 165787"/>
                  <a:gd name="connsiteX6" fmla="*/ 36644 w 172451"/>
                  <a:gd name="connsiteY6" fmla="*/ 91278 h 165787"/>
                  <a:gd name="connsiteX7" fmla="*/ 53312 w 172451"/>
                  <a:gd name="connsiteY7" fmla="*/ 129378 h 165787"/>
                  <a:gd name="connsiteX8" fmla="*/ 10449 w 172451"/>
                  <a:gd name="connsiteY8" fmla="*/ 165097 h 165787"/>
                  <a:gd name="connsiteX9" fmla="*/ 924 w 172451"/>
                  <a:gd name="connsiteY9" fmla="*/ 150810 h 165787"/>
                  <a:gd name="connsiteX10" fmla="*/ 27119 w 172451"/>
                  <a:gd name="connsiteY10" fmla="*/ 124617 h 165787"/>
                  <a:gd name="connsiteX11" fmla="*/ 8069 w 172451"/>
                  <a:gd name="connsiteY11" fmla="*/ 84135 h 165787"/>
                  <a:gd name="connsiteX12" fmla="*/ 34262 w 172451"/>
                  <a:gd name="connsiteY12" fmla="*/ 62703 h 165787"/>
                  <a:gd name="connsiteX13" fmla="*/ 79506 w 172451"/>
                  <a:gd name="connsiteY13" fmla="*/ 38891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451" h="165787">
                    <a:moveTo>
                      <a:pt x="79506" y="38891"/>
                    </a:moveTo>
                    <a:cubicBezTo>
                      <a:pt x="98159" y="29763"/>
                      <a:pt x="131101" y="14285"/>
                      <a:pt x="146182" y="7935"/>
                    </a:cubicBezTo>
                    <a:cubicBezTo>
                      <a:pt x="161263" y="1585"/>
                      <a:pt x="166819" y="-1590"/>
                      <a:pt x="169994" y="791"/>
                    </a:cubicBezTo>
                    <a:cubicBezTo>
                      <a:pt x="173169" y="3172"/>
                      <a:pt x="174756" y="14284"/>
                      <a:pt x="165231" y="22222"/>
                    </a:cubicBezTo>
                    <a:cubicBezTo>
                      <a:pt x="155706" y="30160"/>
                      <a:pt x="131894" y="39289"/>
                      <a:pt x="112844" y="48417"/>
                    </a:cubicBezTo>
                    <a:cubicBezTo>
                      <a:pt x="93794" y="57545"/>
                      <a:pt x="63631" y="69847"/>
                      <a:pt x="50931" y="76991"/>
                    </a:cubicBezTo>
                    <a:cubicBezTo>
                      <a:pt x="38231" y="84135"/>
                      <a:pt x="36247" y="82547"/>
                      <a:pt x="36644" y="91278"/>
                    </a:cubicBezTo>
                    <a:cubicBezTo>
                      <a:pt x="37041" y="100009"/>
                      <a:pt x="57678" y="117075"/>
                      <a:pt x="53312" y="129378"/>
                    </a:cubicBezTo>
                    <a:cubicBezTo>
                      <a:pt x="48946" y="141681"/>
                      <a:pt x="19180" y="161525"/>
                      <a:pt x="10449" y="165097"/>
                    </a:cubicBezTo>
                    <a:cubicBezTo>
                      <a:pt x="1718" y="168669"/>
                      <a:pt x="-1854" y="157557"/>
                      <a:pt x="924" y="150810"/>
                    </a:cubicBezTo>
                    <a:cubicBezTo>
                      <a:pt x="3702" y="144063"/>
                      <a:pt x="25928" y="135729"/>
                      <a:pt x="27119" y="124617"/>
                    </a:cubicBezTo>
                    <a:cubicBezTo>
                      <a:pt x="28310" y="113505"/>
                      <a:pt x="7275" y="94057"/>
                      <a:pt x="8069" y="84135"/>
                    </a:cubicBezTo>
                    <a:cubicBezTo>
                      <a:pt x="8863" y="74213"/>
                      <a:pt x="22356" y="70244"/>
                      <a:pt x="34262" y="62703"/>
                    </a:cubicBezTo>
                    <a:cubicBezTo>
                      <a:pt x="46168" y="55162"/>
                      <a:pt x="60853" y="48019"/>
                      <a:pt x="79506" y="38891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45" name="任意多边形 844"/>
              <p:cNvSpPr/>
              <p:nvPr/>
            </p:nvSpPr>
            <p:spPr>
              <a:xfrm>
                <a:off x="5661599" y="3145982"/>
                <a:ext cx="486531" cy="408226"/>
              </a:xfrm>
              <a:custGeom>
                <a:avLst/>
                <a:gdLst>
                  <a:gd name="connsiteX0" fmla="*/ 479424 w 479853"/>
                  <a:gd name="connsiteY0" fmla="*/ 318480 h 414269"/>
                  <a:gd name="connsiteX1" fmla="*/ 400843 w 479853"/>
                  <a:gd name="connsiteY1" fmla="*/ 349437 h 414269"/>
                  <a:gd name="connsiteX2" fmla="*/ 353218 w 479853"/>
                  <a:gd name="connsiteY2" fmla="*/ 363724 h 414269"/>
                  <a:gd name="connsiteX3" fmla="*/ 300830 w 479853"/>
                  <a:gd name="connsiteY3" fmla="*/ 332768 h 414269"/>
                  <a:gd name="connsiteX4" fmla="*/ 255587 w 479853"/>
                  <a:gd name="connsiteY4" fmla="*/ 282762 h 414269"/>
                  <a:gd name="connsiteX5" fmla="*/ 203199 w 479853"/>
                  <a:gd name="connsiteY5" fmla="*/ 197037 h 414269"/>
                  <a:gd name="connsiteX6" fmla="*/ 174624 w 479853"/>
                  <a:gd name="connsiteY6" fmla="*/ 104168 h 414269"/>
                  <a:gd name="connsiteX7" fmla="*/ 131762 w 479853"/>
                  <a:gd name="connsiteY7" fmla="*/ 6537 h 414269"/>
                  <a:gd name="connsiteX8" fmla="*/ 100805 w 479853"/>
                  <a:gd name="connsiteY8" fmla="*/ 16062 h 414269"/>
                  <a:gd name="connsiteX9" fmla="*/ 60324 w 479853"/>
                  <a:gd name="connsiteY9" fmla="*/ 73212 h 414269"/>
                  <a:gd name="connsiteX10" fmla="*/ 793 w 479853"/>
                  <a:gd name="connsiteY10" fmla="*/ 139887 h 414269"/>
                  <a:gd name="connsiteX11" fmla="*/ 31749 w 479853"/>
                  <a:gd name="connsiteY11" fmla="*/ 168462 h 414269"/>
                  <a:gd name="connsiteX12" fmla="*/ 110330 w 479853"/>
                  <a:gd name="connsiteY12" fmla="*/ 166080 h 414269"/>
                  <a:gd name="connsiteX13" fmla="*/ 131762 w 479853"/>
                  <a:gd name="connsiteY13" fmla="*/ 187512 h 414269"/>
                  <a:gd name="connsiteX14" fmla="*/ 141287 w 479853"/>
                  <a:gd name="connsiteY14" fmla="*/ 161318 h 414269"/>
                  <a:gd name="connsiteX15" fmla="*/ 129380 w 479853"/>
                  <a:gd name="connsiteY15" fmla="*/ 135124 h 414269"/>
                  <a:gd name="connsiteX16" fmla="*/ 79374 w 479853"/>
                  <a:gd name="connsiteY16" fmla="*/ 135124 h 414269"/>
                  <a:gd name="connsiteX17" fmla="*/ 103187 w 479853"/>
                  <a:gd name="connsiteY17" fmla="*/ 97024 h 414269"/>
                  <a:gd name="connsiteX18" fmla="*/ 126999 w 479853"/>
                  <a:gd name="connsiteY18" fmla="*/ 82737 h 414269"/>
                  <a:gd name="connsiteX19" fmla="*/ 143668 w 479853"/>
                  <a:gd name="connsiteY19" fmla="*/ 108930 h 414269"/>
                  <a:gd name="connsiteX20" fmla="*/ 148430 w 479853"/>
                  <a:gd name="connsiteY20" fmla="*/ 154174 h 414269"/>
                  <a:gd name="connsiteX21" fmla="*/ 186530 w 479853"/>
                  <a:gd name="connsiteY21" fmla="*/ 230374 h 414269"/>
                  <a:gd name="connsiteX22" fmla="*/ 236537 w 479853"/>
                  <a:gd name="connsiteY22" fmla="*/ 325624 h 414269"/>
                  <a:gd name="connsiteX23" fmla="*/ 341312 w 479853"/>
                  <a:gd name="connsiteY23" fmla="*/ 411349 h 414269"/>
                  <a:gd name="connsiteX24" fmla="*/ 427037 w 479853"/>
                  <a:gd name="connsiteY24" fmla="*/ 389918 h 414269"/>
                  <a:gd name="connsiteX25" fmla="*/ 479424 w 479853"/>
                  <a:gd name="connsiteY25" fmla="*/ 318480 h 414269"/>
                  <a:gd name="connsiteX0" fmla="*/ 479424 w 493322"/>
                  <a:gd name="connsiteY0" fmla="*/ 318480 h 412731"/>
                  <a:gd name="connsiteX1" fmla="*/ 400843 w 493322"/>
                  <a:gd name="connsiteY1" fmla="*/ 349437 h 412731"/>
                  <a:gd name="connsiteX2" fmla="*/ 353218 w 493322"/>
                  <a:gd name="connsiteY2" fmla="*/ 363724 h 412731"/>
                  <a:gd name="connsiteX3" fmla="*/ 300830 w 493322"/>
                  <a:gd name="connsiteY3" fmla="*/ 332768 h 412731"/>
                  <a:gd name="connsiteX4" fmla="*/ 255587 w 493322"/>
                  <a:gd name="connsiteY4" fmla="*/ 282762 h 412731"/>
                  <a:gd name="connsiteX5" fmla="*/ 203199 w 493322"/>
                  <a:gd name="connsiteY5" fmla="*/ 197037 h 412731"/>
                  <a:gd name="connsiteX6" fmla="*/ 174624 w 493322"/>
                  <a:gd name="connsiteY6" fmla="*/ 104168 h 412731"/>
                  <a:gd name="connsiteX7" fmla="*/ 131762 w 493322"/>
                  <a:gd name="connsiteY7" fmla="*/ 6537 h 412731"/>
                  <a:gd name="connsiteX8" fmla="*/ 100805 w 493322"/>
                  <a:gd name="connsiteY8" fmla="*/ 16062 h 412731"/>
                  <a:gd name="connsiteX9" fmla="*/ 60324 w 493322"/>
                  <a:gd name="connsiteY9" fmla="*/ 73212 h 412731"/>
                  <a:gd name="connsiteX10" fmla="*/ 793 w 493322"/>
                  <a:gd name="connsiteY10" fmla="*/ 139887 h 412731"/>
                  <a:gd name="connsiteX11" fmla="*/ 31749 w 493322"/>
                  <a:gd name="connsiteY11" fmla="*/ 168462 h 412731"/>
                  <a:gd name="connsiteX12" fmla="*/ 110330 w 493322"/>
                  <a:gd name="connsiteY12" fmla="*/ 166080 h 412731"/>
                  <a:gd name="connsiteX13" fmla="*/ 131762 w 493322"/>
                  <a:gd name="connsiteY13" fmla="*/ 187512 h 412731"/>
                  <a:gd name="connsiteX14" fmla="*/ 141287 w 493322"/>
                  <a:gd name="connsiteY14" fmla="*/ 161318 h 412731"/>
                  <a:gd name="connsiteX15" fmla="*/ 129380 w 493322"/>
                  <a:gd name="connsiteY15" fmla="*/ 135124 h 412731"/>
                  <a:gd name="connsiteX16" fmla="*/ 79374 w 493322"/>
                  <a:gd name="connsiteY16" fmla="*/ 135124 h 412731"/>
                  <a:gd name="connsiteX17" fmla="*/ 103187 w 493322"/>
                  <a:gd name="connsiteY17" fmla="*/ 97024 h 412731"/>
                  <a:gd name="connsiteX18" fmla="*/ 126999 w 493322"/>
                  <a:gd name="connsiteY18" fmla="*/ 82737 h 412731"/>
                  <a:gd name="connsiteX19" fmla="*/ 143668 w 493322"/>
                  <a:gd name="connsiteY19" fmla="*/ 108930 h 412731"/>
                  <a:gd name="connsiteX20" fmla="*/ 148430 w 493322"/>
                  <a:gd name="connsiteY20" fmla="*/ 154174 h 412731"/>
                  <a:gd name="connsiteX21" fmla="*/ 186530 w 493322"/>
                  <a:gd name="connsiteY21" fmla="*/ 230374 h 412731"/>
                  <a:gd name="connsiteX22" fmla="*/ 236537 w 493322"/>
                  <a:gd name="connsiteY22" fmla="*/ 325624 h 412731"/>
                  <a:gd name="connsiteX23" fmla="*/ 341312 w 493322"/>
                  <a:gd name="connsiteY23" fmla="*/ 411349 h 412731"/>
                  <a:gd name="connsiteX24" fmla="*/ 477043 w 493322"/>
                  <a:gd name="connsiteY24" fmla="*/ 356580 h 412731"/>
                  <a:gd name="connsiteX25" fmla="*/ 479424 w 493322"/>
                  <a:gd name="connsiteY25" fmla="*/ 318480 h 412731"/>
                  <a:gd name="connsiteX0" fmla="*/ 479424 w 493453"/>
                  <a:gd name="connsiteY0" fmla="*/ 318480 h 412731"/>
                  <a:gd name="connsiteX1" fmla="*/ 398462 w 493453"/>
                  <a:gd name="connsiteY1" fmla="*/ 349437 h 412731"/>
                  <a:gd name="connsiteX2" fmla="*/ 353218 w 493453"/>
                  <a:gd name="connsiteY2" fmla="*/ 363724 h 412731"/>
                  <a:gd name="connsiteX3" fmla="*/ 300830 w 493453"/>
                  <a:gd name="connsiteY3" fmla="*/ 332768 h 412731"/>
                  <a:gd name="connsiteX4" fmla="*/ 255587 w 493453"/>
                  <a:gd name="connsiteY4" fmla="*/ 282762 h 412731"/>
                  <a:gd name="connsiteX5" fmla="*/ 203199 w 493453"/>
                  <a:gd name="connsiteY5" fmla="*/ 197037 h 412731"/>
                  <a:gd name="connsiteX6" fmla="*/ 174624 w 493453"/>
                  <a:gd name="connsiteY6" fmla="*/ 104168 h 412731"/>
                  <a:gd name="connsiteX7" fmla="*/ 131762 w 493453"/>
                  <a:gd name="connsiteY7" fmla="*/ 6537 h 412731"/>
                  <a:gd name="connsiteX8" fmla="*/ 100805 w 493453"/>
                  <a:gd name="connsiteY8" fmla="*/ 16062 h 412731"/>
                  <a:gd name="connsiteX9" fmla="*/ 60324 w 493453"/>
                  <a:gd name="connsiteY9" fmla="*/ 73212 h 412731"/>
                  <a:gd name="connsiteX10" fmla="*/ 793 w 493453"/>
                  <a:gd name="connsiteY10" fmla="*/ 139887 h 412731"/>
                  <a:gd name="connsiteX11" fmla="*/ 31749 w 493453"/>
                  <a:gd name="connsiteY11" fmla="*/ 168462 h 412731"/>
                  <a:gd name="connsiteX12" fmla="*/ 110330 w 493453"/>
                  <a:gd name="connsiteY12" fmla="*/ 166080 h 412731"/>
                  <a:gd name="connsiteX13" fmla="*/ 131762 w 493453"/>
                  <a:gd name="connsiteY13" fmla="*/ 187512 h 412731"/>
                  <a:gd name="connsiteX14" fmla="*/ 141287 w 493453"/>
                  <a:gd name="connsiteY14" fmla="*/ 161318 h 412731"/>
                  <a:gd name="connsiteX15" fmla="*/ 129380 w 493453"/>
                  <a:gd name="connsiteY15" fmla="*/ 135124 h 412731"/>
                  <a:gd name="connsiteX16" fmla="*/ 79374 w 493453"/>
                  <a:gd name="connsiteY16" fmla="*/ 135124 h 412731"/>
                  <a:gd name="connsiteX17" fmla="*/ 103187 w 493453"/>
                  <a:gd name="connsiteY17" fmla="*/ 97024 h 412731"/>
                  <a:gd name="connsiteX18" fmla="*/ 126999 w 493453"/>
                  <a:gd name="connsiteY18" fmla="*/ 82737 h 412731"/>
                  <a:gd name="connsiteX19" fmla="*/ 143668 w 493453"/>
                  <a:gd name="connsiteY19" fmla="*/ 108930 h 412731"/>
                  <a:gd name="connsiteX20" fmla="*/ 148430 w 493453"/>
                  <a:gd name="connsiteY20" fmla="*/ 154174 h 412731"/>
                  <a:gd name="connsiteX21" fmla="*/ 186530 w 493453"/>
                  <a:gd name="connsiteY21" fmla="*/ 230374 h 412731"/>
                  <a:gd name="connsiteX22" fmla="*/ 236537 w 493453"/>
                  <a:gd name="connsiteY22" fmla="*/ 325624 h 412731"/>
                  <a:gd name="connsiteX23" fmla="*/ 341312 w 493453"/>
                  <a:gd name="connsiteY23" fmla="*/ 411349 h 412731"/>
                  <a:gd name="connsiteX24" fmla="*/ 477043 w 493453"/>
                  <a:gd name="connsiteY24" fmla="*/ 356580 h 412731"/>
                  <a:gd name="connsiteX25" fmla="*/ 479424 w 493453"/>
                  <a:gd name="connsiteY25" fmla="*/ 318480 h 412731"/>
                  <a:gd name="connsiteX0" fmla="*/ 479424 w 493453"/>
                  <a:gd name="connsiteY0" fmla="*/ 318480 h 412731"/>
                  <a:gd name="connsiteX1" fmla="*/ 398462 w 493453"/>
                  <a:gd name="connsiteY1" fmla="*/ 349437 h 412731"/>
                  <a:gd name="connsiteX2" fmla="*/ 353218 w 493453"/>
                  <a:gd name="connsiteY2" fmla="*/ 363724 h 412731"/>
                  <a:gd name="connsiteX3" fmla="*/ 300830 w 493453"/>
                  <a:gd name="connsiteY3" fmla="*/ 332768 h 412731"/>
                  <a:gd name="connsiteX4" fmla="*/ 255587 w 493453"/>
                  <a:gd name="connsiteY4" fmla="*/ 282762 h 412731"/>
                  <a:gd name="connsiteX5" fmla="*/ 207962 w 493453"/>
                  <a:gd name="connsiteY5" fmla="*/ 197037 h 412731"/>
                  <a:gd name="connsiteX6" fmla="*/ 174624 w 493453"/>
                  <a:gd name="connsiteY6" fmla="*/ 104168 h 412731"/>
                  <a:gd name="connsiteX7" fmla="*/ 131762 w 493453"/>
                  <a:gd name="connsiteY7" fmla="*/ 6537 h 412731"/>
                  <a:gd name="connsiteX8" fmla="*/ 100805 w 493453"/>
                  <a:gd name="connsiteY8" fmla="*/ 16062 h 412731"/>
                  <a:gd name="connsiteX9" fmla="*/ 60324 w 493453"/>
                  <a:gd name="connsiteY9" fmla="*/ 73212 h 412731"/>
                  <a:gd name="connsiteX10" fmla="*/ 793 w 493453"/>
                  <a:gd name="connsiteY10" fmla="*/ 139887 h 412731"/>
                  <a:gd name="connsiteX11" fmla="*/ 31749 w 493453"/>
                  <a:gd name="connsiteY11" fmla="*/ 168462 h 412731"/>
                  <a:gd name="connsiteX12" fmla="*/ 110330 w 493453"/>
                  <a:gd name="connsiteY12" fmla="*/ 166080 h 412731"/>
                  <a:gd name="connsiteX13" fmla="*/ 131762 w 493453"/>
                  <a:gd name="connsiteY13" fmla="*/ 187512 h 412731"/>
                  <a:gd name="connsiteX14" fmla="*/ 141287 w 493453"/>
                  <a:gd name="connsiteY14" fmla="*/ 161318 h 412731"/>
                  <a:gd name="connsiteX15" fmla="*/ 129380 w 493453"/>
                  <a:gd name="connsiteY15" fmla="*/ 135124 h 412731"/>
                  <a:gd name="connsiteX16" fmla="*/ 79374 w 493453"/>
                  <a:gd name="connsiteY16" fmla="*/ 135124 h 412731"/>
                  <a:gd name="connsiteX17" fmla="*/ 103187 w 493453"/>
                  <a:gd name="connsiteY17" fmla="*/ 97024 h 412731"/>
                  <a:gd name="connsiteX18" fmla="*/ 126999 w 493453"/>
                  <a:gd name="connsiteY18" fmla="*/ 82737 h 412731"/>
                  <a:gd name="connsiteX19" fmla="*/ 143668 w 493453"/>
                  <a:gd name="connsiteY19" fmla="*/ 108930 h 412731"/>
                  <a:gd name="connsiteX20" fmla="*/ 148430 w 493453"/>
                  <a:gd name="connsiteY20" fmla="*/ 154174 h 412731"/>
                  <a:gd name="connsiteX21" fmla="*/ 186530 w 493453"/>
                  <a:gd name="connsiteY21" fmla="*/ 230374 h 412731"/>
                  <a:gd name="connsiteX22" fmla="*/ 236537 w 493453"/>
                  <a:gd name="connsiteY22" fmla="*/ 325624 h 412731"/>
                  <a:gd name="connsiteX23" fmla="*/ 341312 w 493453"/>
                  <a:gd name="connsiteY23" fmla="*/ 411349 h 412731"/>
                  <a:gd name="connsiteX24" fmla="*/ 477043 w 493453"/>
                  <a:gd name="connsiteY24" fmla="*/ 356580 h 412731"/>
                  <a:gd name="connsiteX25" fmla="*/ 479424 w 493453"/>
                  <a:gd name="connsiteY25" fmla="*/ 318480 h 412731"/>
                  <a:gd name="connsiteX0" fmla="*/ 479424 w 493453"/>
                  <a:gd name="connsiteY0" fmla="*/ 317777 h 412028"/>
                  <a:gd name="connsiteX1" fmla="*/ 398462 w 493453"/>
                  <a:gd name="connsiteY1" fmla="*/ 348734 h 412028"/>
                  <a:gd name="connsiteX2" fmla="*/ 353218 w 493453"/>
                  <a:gd name="connsiteY2" fmla="*/ 363021 h 412028"/>
                  <a:gd name="connsiteX3" fmla="*/ 300830 w 493453"/>
                  <a:gd name="connsiteY3" fmla="*/ 332065 h 412028"/>
                  <a:gd name="connsiteX4" fmla="*/ 255587 w 493453"/>
                  <a:gd name="connsiteY4" fmla="*/ 282059 h 412028"/>
                  <a:gd name="connsiteX5" fmla="*/ 207962 w 493453"/>
                  <a:gd name="connsiteY5" fmla="*/ 196334 h 412028"/>
                  <a:gd name="connsiteX6" fmla="*/ 174624 w 493453"/>
                  <a:gd name="connsiteY6" fmla="*/ 103465 h 412028"/>
                  <a:gd name="connsiteX7" fmla="*/ 131762 w 493453"/>
                  <a:gd name="connsiteY7" fmla="*/ 5834 h 412028"/>
                  <a:gd name="connsiteX8" fmla="*/ 100805 w 493453"/>
                  <a:gd name="connsiteY8" fmla="*/ 17740 h 412028"/>
                  <a:gd name="connsiteX9" fmla="*/ 60324 w 493453"/>
                  <a:gd name="connsiteY9" fmla="*/ 72509 h 412028"/>
                  <a:gd name="connsiteX10" fmla="*/ 793 w 493453"/>
                  <a:gd name="connsiteY10" fmla="*/ 139184 h 412028"/>
                  <a:gd name="connsiteX11" fmla="*/ 31749 w 493453"/>
                  <a:gd name="connsiteY11" fmla="*/ 167759 h 412028"/>
                  <a:gd name="connsiteX12" fmla="*/ 110330 w 493453"/>
                  <a:gd name="connsiteY12" fmla="*/ 165377 h 412028"/>
                  <a:gd name="connsiteX13" fmla="*/ 131762 w 493453"/>
                  <a:gd name="connsiteY13" fmla="*/ 186809 h 412028"/>
                  <a:gd name="connsiteX14" fmla="*/ 141287 w 493453"/>
                  <a:gd name="connsiteY14" fmla="*/ 160615 h 412028"/>
                  <a:gd name="connsiteX15" fmla="*/ 129380 w 493453"/>
                  <a:gd name="connsiteY15" fmla="*/ 134421 h 412028"/>
                  <a:gd name="connsiteX16" fmla="*/ 79374 w 493453"/>
                  <a:gd name="connsiteY16" fmla="*/ 134421 h 412028"/>
                  <a:gd name="connsiteX17" fmla="*/ 103187 w 493453"/>
                  <a:gd name="connsiteY17" fmla="*/ 96321 h 412028"/>
                  <a:gd name="connsiteX18" fmla="*/ 126999 w 493453"/>
                  <a:gd name="connsiteY18" fmla="*/ 82034 h 412028"/>
                  <a:gd name="connsiteX19" fmla="*/ 143668 w 493453"/>
                  <a:gd name="connsiteY19" fmla="*/ 108227 h 412028"/>
                  <a:gd name="connsiteX20" fmla="*/ 148430 w 493453"/>
                  <a:gd name="connsiteY20" fmla="*/ 153471 h 412028"/>
                  <a:gd name="connsiteX21" fmla="*/ 186530 w 493453"/>
                  <a:gd name="connsiteY21" fmla="*/ 229671 h 412028"/>
                  <a:gd name="connsiteX22" fmla="*/ 236537 w 493453"/>
                  <a:gd name="connsiteY22" fmla="*/ 324921 h 412028"/>
                  <a:gd name="connsiteX23" fmla="*/ 341312 w 493453"/>
                  <a:gd name="connsiteY23" fmla="*/ 410646 h 412028"/>
                  <a:gd name="connsiteX24" fmla="*/ 477043 w 493453"/>
                  <a:gd name="connsiteY24" fmla="*/ 355877 h 412028"/>
                  <a:gd name="connsiteX25" fmla="*/ 479424 w 493453"/>
                  <a:gd name="connsiteY25" fmla="*/ 317777 h 412028"/>
                  <a:gd name="connsiteX0" fmla="*/ 479424 w 493453"/>
                  <a:gd name="connsiteY0" fmla="*/ 313975 h 408226"/>
                  <a:gd name="connsiteX1" fmla="*/ 398462 w 493453"/>
                  <a:gd name="connsiteY1" fmla="*/ 344932 h 408226"/>
                  <a:gd name="connsiteX2" fmla="*/ 353218 w 493453"/>
                  <a:gd name="connsiteY2" fmla="*/ 359219 h 408226"/>
                  <a:gd name="connsiteX3" fmla="*/ 300830 w 493453"/>
                  <a:gd name="connsiteY3" fmla="*/ 328263 h 408226"/>
                  <a:gd name="connsiteX4" fmla="*/ 255587 w 493453"/>
                  <a:gd name="connsiteY4" fmla="*/ 278257 h 408226"/>
                  <a:gd name="connsiteX5" fmla="*/ 207962 w 493453"/>
                  <a:gd name="connsiteY5" fmla="*/ 192532 h 408226"/>
                  <a:gd name="connsiteX6" fmla="*/ 174624 w 493453"/>
                  <a:gd name="connsiteY6" fmla="*/ 99663 h 408226"/>
                  <a:gd name="connsiteX7" fmla="*/ 131762 w 493453"/>
                  <a:gd name="connsiteY7" fmla="*/ 6795 h 408226"/>
                  <a:gd name="connsiteX8" fmla="*/ 100805 w 493453"/>
                  <a:gd name="connsiteY8" fmla="*/ 13938 h 408226"/>
                  <a:gd name="connsiteX9" fmla="*/ 60324 w 493453"/>
                  <a:gd name="connsiteY9" fmla="*/ 68707 h 408226"/>
                  <a:gd name="connsiteX10" fmla="*/ 793 w 493453"/>
                  <a:gd name="connsiteY10" fmla="*/ 135382 h 408226"/>
                  <a:gd name="connsiteX11" fmla="*/ 31749 w 493453"/>
                  <a:gd name="connsiteY11" fmla="*/ 163957 h 408226"/>
                  <a:gd name="connsiteX12" fmla="*/ 110330 w 493453"/>
                  <a:gd name="connsiteY12" fmla="*/ 161575 h 408226"/>
                  <a:gd name="connsiteX13" fmla="*/ 131762 w 493453"/>
                  <a:gd name="connsiteY13" fmla="*/ 183007 h 408226"/>
                  <a:gd name="connsiteX14" fmla="*/ 141287 w 493453"/>
                  <a:gd name="connsiteY14" fmla="*/ 156813 h 408226"/>
                  <a:gd name="connsiteX15" fmla="*/ 129380 w 493453"/>
                  <a:gd name="connsiteY15" fmla="*/ 130619 h 408226"/>
                  <a:gd name="connsiteX16" fmla="*/ 79374 w 493453"/>
                  <a:gd name="connsiteY16" fmla="*/ 130619 h 408226"/>
                  <a:gd name="connsiteX17" fmla="*/ 103187 w 493453"/>
                  <a:gd name="connsiteY17" fmla="*/ 92519 h 408226"/>
                  <a:gd name="connsiteX18" fmla="*/ 126999 w 493453"/>
                  <a:gd name="connsiteY18" fmla="*/ 78232 h 408226"/>
                  <a:gd name="connsiteX19" fmla="*/ 143668 w 493453"/>
                  <a:gd name="connsiteY19" fmla="*/ 104425 h 408226"/>
                  <a:gd name="connsiteX20" fmla="*/ 148430 w 493453"/>
                  <a:gd name="connsiteY20" fmla="*/ 149669 h 408226"/>
                  <a:gd name="connsiteX21" fmla="*/ 186530 w 493453"/>
                  <a:gd name="connsiteY21" fmla="*/ 225869 h 408226"/>
                  <a:gd name="connsiteX22" fmla="*/ 236537 w 493453"/>
                  <a:gd name="connsiteY22" fmla="*/ 321119 h 408226"/>
                  <a:gd name="connsiteX23" fmla="*/ 341312 w 493453"/>
                  <a:gd name="connsiteY23" fmla="*/ 406844 h 408226"/>
                  <a:gd name="connsiteX24" fmla="*/ 477043 w 493453"/>
                  <a:gd name="connsiteY24" fmla="*/ 352075 h 408226"/>
                  <a:gd name="connsiteX25" fmla="*/ 479424 w 493453"/>
                  <a:gd name="connsiteY25" fmla="*/ 313975 h 408226"/>
                  <a:gd name="connsiteX0" fmla="*/ 472570 w 486599"/>
                  <a:gd name="connsiteY0" fmla="*/ 313975 h 408226"/>
                  <a:gd name="connsiteX1" fmla="*/ 391608 w 486599"/>
                  <a:gd name="connsiteY1" fmla="*/ 344932 h 408226"/>
                  <a:gd name="connsiteX2" fmla="*/ 346364 w 486599"/>
                  <a:gd name="connsiteY2" fmla="*/ 359219 h 408226"/>
                  <a:gd name="connsiteX3" fmla="*/ 293976 w 486599"/>
                  <a:gd name="connsiteY3" fmla="*/ 328263 h 408226"/>
                  <a:gd name="connsiteX4" fmla="*/ 248733 w 486599"/>
                  <a:gd name="connsiteY4" fmla="*/ 278257 h 408226"/>
                  <a:gd name="connsiteX5" fmla="*/ 201108 w 486599"/>
                  <a:gd name="connsiteY5" fmla="*/ 192532 h 408226"/>
                  <a:gd name="connsiteX6" fmla="*/ 167770 w 486599"/>
                  <a:gd name="connsiteY6" fmla="*/ 99663 h 408226"/>
                  <a:gd name="connsiteX7" fmla="*/ 124908 w 486599"/>
                  <a:gd name="connsiteY7" fmla="*/ 6795 h 408226"/>
                  <a:gd name="connsiteX8" fmla="*/ 93951 w 486599"/>
                  <a:gd name="connsiteY8" fmla="*/ 13938 h 408226"/>
                  <a:gd name="connsiteX9" fmla="*/ 53470 w 486599"/>
                  <a:gd name="connsiteY9" fmla="*/ 68707 h 408226"/>
                  <a:gd name="connsiteX10" fmla="*/ 1082 w 486599"/>
                  <a:gd name="connsiteY10" fmla="*/ 135382 h 408226"/>
                  <a:gd name="connsiteX11" fmla="*/ 24895 w 486599"/>
                  <a:gd name="connsiteY11" fmla="*/ 163957 h 408226"/>
                  <a:gd name="connsiteX12" fmla="*/ 103476 w 486599"/>
                  <a:gd name="connsiteY12" fmla="*/ 161575 h 408226"/>
                  <a:gd name="connsiteX13" fmla="*/ 124908 w 486599"/>
                  <a:gd name="connsiteY13" fmla="*/ 183007 h 408226"/>
                  <a:gd name="connsiteX14" fmla="*/ 134433 w 486599"/>
                  <a:gd name="connsiteY14" fmla="*/ 156813 h 408226"/>
                  <a:gd name="connsiteX15" fmla="*/ 122526 w 486599"/>
                  <a:gd name="connsiteY15" fmla="*/ 130619 h 408226"/>
                  <a:gd name="connsiteX16" fmla="*/ 72520 w 486599"/>
                  <a:gd name="connsiteY16" fmla="*/ 130619 h 408226"/>
                  <a:gd name="connsiteX17" fmla="*/ 96333 w 486599"/>
                  <a:gd name="connsiteY17" fmla="*/ 92519 h 408226"/>
                  <a:gd name="connsiteX18" fmla="*/ 120145 w 486599"/>
                  <a:gd name="connsiteY18" fmla="*/ 78232 h 408226"/>
                  <a:gd name="connsiteX19" fmla="*/ 136814 w 486599"/>
                  <a:gd name="connsiteY19" fmla="*/ 104425 h 408226"/>
                  <a:gd name="connsiteX20" fmla="*/ 141576 w 486599"/>
                  <a:gd name="connsiteY20" fmla="*/ 149669 h 408226"/>
                  <a:gd name="connsiteX21" fmla="*/ 179676 w 486599"/>
                  <a:gd name="connsiteY21" fmla="*/ 225869 h 408226"/>
                  <a:gd name="connsiteX22" fmla="*/ 229683 w 486599"/>
                  <a:gd name="connsiteY22" fmla="*/ 321119 h 408226"/>
                  <a:gd name="connsiteX23" fmla="*/ 334458 w 486599"/>
                  <a:gd name="connsiteY23" fmla="*/ 406844 h 408226"/>
                  <a:gd name="connsiteX24" fmla="*/ 470189 w 486599"/>
                  <a:gd name="connsiteY24" fmla="*/ 352075 h 408226"/>
                  <a:gd name="connsiteX25" fmla="*/ 472570 w 486599"/>
                  <a:gd name="connsiteY25" fmla="*/ 313975 h 408226"/>
                  <a:gd name="connsiteX0" fmla="*/ 472502 w 486531"/>
                  <a:gd name="connsiteY0" fmla="*/ 313975 h 408226"/>
                  <a:gd name="connsiteX1" fmla="*/ 391540 w 486531"/>
                  <a:gd name="connsiteY1" fmla="*/ 344932 h 408226"/>
                  <a:gd name="connsiteX2" fmla="*/ 346296 w 486531"/>
                  <a:gd name="connsiteY2" fmla="*/ 359219 h 408226"/>
                  <a:gd name="connsiteX3" fmla="*/ 293908 w 486531"/>
                  <a:gd name="connsiteY3" fmla="*/ 328263 h 408226"/>
                  <a:gd name="connsiteX4" fmla="*/ 248665 w 486531"/>
                  <a:gd name="connsiteY4" fmla="*/ 278257 h 408226"/>
                  <a:gd name="connsiteX5" fmla="*/ 201040 w 486531"/>
                  <a:gd name="connsiteY5" fmla="*/ 192532 h 408226"/>
                  <a:gd name="connsiteX6" fmla="*/ 167702 w 486531"/>
                  <a:gd name="connsiteY6" fmla="*/ 99663 h 408226"/>
                  <a:gd name="connsiteX7" fmla="*/ 124840 w 486531"/>
                  <a:gd name="connsiteY7" fmla="*/ 6795 h 408226"/>
                  <a:gd name="connsiteX8" fmla="*/ 93883 w 486531"/>
                  <a:gd name="connsiteY8" fmla="*/ 13938 h 408226"/>
                  <a:gd name="connsiteX9" fmla="*/ 53402 w 486531"/>
                  <a:gd name="connsiteY9" fmla="*/ 68707 h 408226"/>
                  <a:gd name="connsiteX10" fmla="*/ 1014 w 486531"/>
                  <a:gd name="connsiteY10" fmla="*/ 135382 h 408226"/>
                  <a:gd name="connsiteX11" fmla="*/ 24827 w 486531"/>
                  <a:gd name="connsiteY11" fmla="*/ 163957 h 408226"/>
                  <a:gd name="connsiteX12" fmla="*/ 96265 w 486531"/>
                  <a:gd name="connsiteY12" fmla="*/ 163956 h 408226"/>
                  <a:gd name="connsiteX13" fmla="*/ 124840 w 486531"/>
                  <a:gd name="connsiteY13" fmla="*/ 183007 h 408226"/>
                  <a:gd name="connsiteX14" fmla="*/ 134365 w 486531"/>
                  <a:gd name="connsiteY14" fmla="*/ 156813 h 408226"/>
                  <a:gd name="connsiteX15" fmla="*/ 122458 w 486531"/>
                  <a:gd name="connsiteY15" fmla="*/ 130619 h 408226"/>
                  <a:gd name="connsiteX16" fmla="*/ 72452 w 486531"/>
                  <a:gd name="connsiteY16" fmla="*/ 130619 h 408226"/>
                  <a:gd name="connsiteX17" fmla="*/ 96265 w 486531"/>
                  <a:gd name="connsiteY17" fmla="*/ 92519 h 408226"/>
                  <a:gd name="connsiteX18" fmla="*/ 120077 w 486531"/>
                  <a:gd name="connsiteY18" fmla="*/ 78232 h 408226"/>
                  <a:gd name="connsiteX19" fmla="*/ 136746 w 486531"/>
                  <a:gd name="connsiteY19" fmla="*/ 104425 h 408226"/>
                  <a:gd name="connsiteX20" fmla="*/ 141508 w 486531"/>
                  <a:gd name="connsiteY20" fmla="*/ 149669 h 408226"/>
                  <a:gd name="connsiteX21" fmla="*/ 179608 w 486531"/>
                  <a:gd name="connsiteY21" fmla="*/ 225869 h 408226"/>
                  <a:gd name="connsiteX22" fmla="*/ 229615 w 486531"/>
                  <a:gd name="connsiteY22" fmla="*/ 321119 h 408226"/>
                  <a:gd name="connsiteX23" fmla="*/ 334390 w 486531"/>
                  <a:gd name="connsiteY23" fmla="*/ 406844 h 408226"/>
                  <a:gd name="connsiteX24" fmla="*/ 470121 w 486531"/>
                  <a:gd name="connsiteY24" fmla="*/ 352075 h 408226"/>
                  <a:gd name="connsiteX25" fmla="*/ 472502 w 486531"/>
                  <a:gd name="connsiteY25" fmla="*/ 313975 h 408226"/>
                  <a:gd name="connsiteX0" fmla="*/ 472502 w 486531"/>
                  <a:gd name="connsiteY0" fmla="*/ 313975 h 408226"/>
                  <a:gd name="connsiteX1" fmla="*/ 391540 w 486531"/>
                  <a:gd name="connsiteY1" fmla="*/ 344932 h 408226"/>
                  <a:gd name="connsiteX2" fmla="*/ 346296 w 486531"/>
                  <a:gd name="connsiteY2" fmla="*/ 359219 h 408226"/>
                  <a:gd name="connsiteX3" fmla="*/ 293908 w 486531"/>
                  <a:gd name="connsiteY3" fmla="*/ 328263 h 408226"/>
                  <a:gd name="connsiteX4" fmla="*/ 248665 w 486531"/>
                  <a:gd name="connsiteY4" fmla="*/ 278257 h 408226"/>
                  <a:gd name="connsiteX5" fmla="*/ 201040 w 486531"/>
                  <a:gd name="connsiteY5" fmla="*/ 192532 h 408226"/>
                  <a:gd name="connsiteX6" fmla="*/ 167702 w 486531"/>
                  <a:gd name="connsiteY6" fmla="*/ 99663 h 408226"/>
                  <a:gd name="connsiteX7" fmla="*/ 124840 w 486531"/>
                  <a:gd name="connsiteY7" fmla="*/ 6795 h 408226"/>
                  <a:gd name="connsiteX8" fmla="*/ 93883 w 486531"/>
                  <a:gd name="connsiteY8" fmla="*/ 13938 h 408226"/>
                  <a:gd name="connsiteX9" fmla="*/ 53402 w 486531"/>
                  <a:gd name="connsiteY9" fmla="*/ 68707 h 408226"/>
                  <a:gd name="connsiteX10" fmla="*/ 1014 w 486531"/>
                  <a:gd name="connsiteY10" fmla="*/ 135382 h 408226"/>
                  <a:gd name="connsiteX11" fmla="*/ 24827 w 486531"/>
                  <a:gd name="connsiteY11" fmla="*/ 163957 h 408226"/>
                  <a:gd name="connsiteX12" fmla="*/ 96265 w 486531"/>
                  <a:gd name="connsiteY12" fmla="*/ 163956 h 408226"/>
                  <a:gd name="connsiteX13" fmla="*/ 124840 w 486531"/>
                  <a:gd name="connsiteY13" fmla="*/ 183007 h 408226"/>
                  <a:gd name="connsiteX14" fmla="*/ 134365 w 486531"/>
                  <a:gd name="connsiteY14" fmla="*/ 156813 h 408226"/>
                  <a:gd name="connsiteX15" fmla="*/ 122458 w 486531"/>
                  <a:gd name="connsiteY15" fmla="*/ 130619 h 408226"/>
                  <a:gd name="connsiteX16" fmla="*/ 77215 w 486531"/>
                  <a:gd name="connsiteY16" fmla="*/ 128237 h 408226"/>
                  <a:gd name="connsiteX17" fmla="*/ 96265 w 486531"/>
                  <a:gd name="connsiteY17" fmla="*/ 92519 h 408226"/>
                  <a:gd name="connsiteX18" fmla="*/ 120077 w 486531"/>
                  <a:gd name="connsiteY18" fmla="*/ 78232 h 408226"/>
                  <a:gd name="connsiteX19" fmla="*/ 136746 w 486531"/>
                  <a:gd name="connsiteY19" fmla="*/ 104425 h 408226"/>
                  <a:gd name="connsiteX20" fmla="*/ 141508 w 486531"/>
                  <a:gd name="connsiteY20" fmla="*/ 149669 h 408226"/>
                  <a:gd name="connsiteX21" fmla="*/ 179608 w 486531"/>
                  <a:gd name="connsiteY21" fmla="*/ 225869 h 408226"/>
                  <a:gd name="connsiteX22" fmla="*/ 229615 w 486531"/>
                  <a:gd name="connsiteY22" fmla="*/ 321119 h 408226"/>
                  <a:gd name="connsiteX23" fmla="*/ 334390 w 486531"/>
                  <a:gd name="connsiteY23" fmla="*/ 406844 h 408226"/>
                  <a:gd name="connsiteX24" fmla="*/ 470121 w 486531"/>
                  <a:gd name="connsiteY24" fmla="*/ 352075 h 408226"/>
                  <a:gd name="connsiteX25" fmla="*/ 472502 w 486531"/>
                  <a:gd name="connsiteY25" fmla="*/ 313975 h 408226"/>
                  <a:gd name="connsiteX0" fmla="*/ 472502 w 486531"/>
                  <a:gd name="connsiteY0" fmla="*/ 313975 h 408226"/>
                  <a:gd name="connsiteX1" fmla="*/ 391540 w 486531"/>
                  <a:gd name="connsiteY1" fmla="*/ 344932 h 408226"/>
                  <a:gd name="connsiteX2" fmla="*/ 346296 w 486531"/>
                  <a:gd name="connsiteY2" fmla="*/ 359219 h 408226"/>
                  <a:gd name="connsiteX3" fmla="*/ 293908 w 486531"/>
                  <a:gd name="connsiteY3" fmla="*/ 328263 h 408226"/>
                  <a:gd name="connsiteX4" fmla="*/ 248665 w 486531"/>
                  <a:gd name="connsiteY4" fmla="*/ 278257 h 408226"/>
                  <a:gd name="connsiteX5" fmla="*/ 201040 w 486531"/>
                  <a:gd name="connsiteY5" fmla="*/ 192532 h 408226"/>
                  <a:gd name="connsiteX6" fmla="*/ 167702 w 486531"/>
                  <a:gd name="connsiteY6" fmla="*/ 99663 h 408226"/>
                  <a:gd name="connsiteX7" fmla="*/ 124840 w 486531"/>
                  <a:gd name="connsiteY7" fmla="*/ 6795 h 408226"/>
                  <a:gd name="connsiteX8" fmla="*/ 93883 w 486531"/>
                  <a:gd name="connsiteY8" fmla="*/ 13938 h 408226"/>
                  <a:gd name="connsiteX9" fmla="*/ 53402 w 486531"/>
                  <a:gd name="connsiteY9" fmla="*/ 68707 h 408226"/>
                  <a:gd name="connsiteX10" fmla="*/ 1014 w 486531"/>
                  <a:gd name="connsiteY10" fmla="*/ 135382 h 408226"/>
                  <a:gd name="connsiteX11" fmla="*/ 24827 w 486531"/>
                  <a:gd name="connsiteY11" fmla="*/ 163957 h 408226"/>
                  <a:gd name="connsiteX12" fmla="*/ 96265 w 486531"/>
                  <a:gd name="connsiteY12" fmla="*/ 163956 h 408226"/>
                  <a:gd name="connsiteX13" fmla="*/ 124840 w 486531"/>
                  <a:gd name="connsiteY13" fmla="*/ 183007 h 408226"/>
                  <a:gd name="connsiteX14" fmla="*/ 134365 w 486531"/>
                  <a:gd name="connsiteY14" fmla="*/ 156813 h 408226"/>
                  <a:gd name="connsiteX15" fmla="*/ 122458 w 486531"/>
                  <a:gd name="connsiteY15" fmla="*/ 130619 h 408226"/>
                  <a:gd name="connsiteX16" fmla="*/ 77215 w 486531"/>
                  <a:gd name="connsiteY16" fmla="*/ 128237 h 408226"/>
                  <a:gd name="connsiteX17" fmla="*/ 96265 w 486531"/>
                  <a:gd name="connsiteY17" fmla="*/ 92519 h 408226"/>
                  <a:gd name="connsiteX18" fmla="*/ 120077 w 486531"/>
                  <a:gd name="connsiteY18" fmla="*/ 78232 h 408226"/>
                  <a:gd name="connsiteX19" fmla="*/ 136746 w 486531"/>
                  <a:gd name="connsiteY19" fmla="*/ 104425 h 408226"/>
                  <a:gd name="connsiteX20" fmla="*/ 141508 w 486531"/>
                  <a:gd name="connsiteY20" fmla="*/ 149669 h 408226"/>
                  <a:gd name="connsiteX21" fmla="*/ 179608 w 486531"/>
                  <a:gd name="connsiteY21" fmla="*/ 225869 h 408226"/>
                  <a:gd name="connsiteX22" fmla="*/ 236758 w 486531"/>
                  <a:gd name="connsiteY22" fmla="*/ 318738 h 408226"/>
                  <a:gd name="connsiteX23" fmla="*/ 334390 w 486531"/>
                  <a:gd name="connsiteY23" fmla="*/ 406844 h 408226"/>
                  <a:gd name="connsiteX24" fmla="*/ 470121 w 486531"/>
                  <a:gd name="connsiteY24" fmla="*/ 352075 h 408226"/>
                  <a:gd name="connsiteX25" fmla="*/ 472502 w 486531"/>
                  <a:gd name="connsiteY25" fmla="*/ 313975 h 408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86531" h="408226">
                    <a:moveTo>
                      <a:pt x="472502" y="313975"/>
                    </a:moveTo>
                    <a:cubicBezTo>
                      <a:pt x="459405" y="312785"/>
                      <a:pt x="412574" y="337391"/>
                      <a:pt x="391540" y="344932"/>
                    </a:cubicBezTo>
                    <a:cubicBezTo>
                      <a:pt x="370506" y="352473"/>
                      <a:pt x="362568" y="361997"/>
                      <a:pt x="346296" y="359219"/>
                    </a:cubicBezTo>
                    <a:cubicBezTo>
                      <a:pt x="330024" y="356441"/>
                      <a:pt x="310180" y="341757"/>
                      <a:pt x="293908" y="328263"/>
                    </a:cubicBezTo>
                    <a:cubicBezTo>
                      <a:pt x="277636" y="314769"/>
                      <a:pt x="264143" y="300879"/>
                      <a:pt x="248665" y="278257"/>
                    </a:cubicBezTo>
                    <a:cubicBezTo>
                      <a:pt x="233187" y="255635"/>
                      <a:pt x="214534" y="222298"/>
                      <a:pt x="201040" y="192532"/>
                    </a:cubicBezTo>
                    <a:cubicBezTo>
                      <a:pt x="187546" y="162766"/>
                      <a:pt x="180402" y="130619"/>
                      <a:pt x="167702" y="99663"/>
                    </a:cubicBezTo>
                    <a:cubicBezTo>
                      <a:pt x="155002" y="68707"/>
                      <a:pt x="137143" y="21082"/>
                      <a:pt x="124840" y="6795"/>
                    </a:cubicBezTo>
                    <a:cubicBezTo>
                      <a:pt x="112537" y="-7492"/>
                      <a:pt x="105789" y="3619"/>
                      <a:pt x="93883" y="13938"/>
                    </a:cubicBezTo>
                    <a:cubicBezTo>
                      <a:pt x="81977" y="24257"/>
                      <a:pt x="68880" y="48466"/>
                      <a:pt x="53402" y="68707"/>
                    </a:cubicBezTo>
                    <a:cubicBezTo>
                      <a:pt x="37924" y="88948"/>
                      <a:pt x="5776" y="119507"/>
                      <a:pt x="1014" y="135382"/>
                    </a:cubicBezTo>
                    <a:cubicBezTo>
                      <a:pt x="-3748" y="151257"/>
                      <a:pt x="8952" y="159195"/>
                      <a:pt x="24827" y="163957"/>
                    </a:cubicBezTo>
                    <a:cubicBezTo>
                      <a:pt x="40702" y="168719"/>
                      <a:pt x="79596" y="160781"/>
                      <a:pt x="96265" y="163956"/>
                    </a:cubicBezTo>
                    <a:cubicBezTo>
                      <a:pt x="112934" y="167131"/>
                      <a:pt x="118490" y="184197"/>
                      <a:pt x="124840" y="183007"/>
                    </a:cubicBezTo>
                    <a:cubicBezTo>
                      <a:pt x="131190" y="181817"/>
                      <a:pt x="134762" y="165544"/>
                      <a:pt x="134365" y="156813"/>
                    </a:cubicBezTo>
                    <a:cubicBezTo>
                      <a:pt x="133968" y="148082"/>
                      <a:pt x="131983" y="135382"/>
                      <a:pt x="122458" y="130619"/>
                    </a:cubicBezTo>
                    <a:cubicBezTo>
                      <a:pt x="112933" y="125856"/>
                      <a:pt x="81580" y="134587"/>
                      <a:pt x="77215" y="128237"/>
                    </a:cubicBezTo>
                    <a:cubicBezTo>
                      <a:pt x="72850" y="121887"/>
                      <a:pt x="89121" y="100853"/>
                      <a:pt x="96265" y="92519"/>
                    </a:cubicBezTo>
                    <a:cubicBezTo>
                      <a:pt x="103409" y="84185"/>
                      <a:pt x="113330" y="76248"/>
                      <a:pt x="120077" y="78232"/>
                    </a:cubicBezTo>
                    <a:cubicBezTo>
                      <a:pt x="126824" y="80216"/>
                      <a:pt x="133174" y="92519"/>
                      <a:pt x="136746" y="104425"/>
                    </a:cubicBezTo>
                    <a:cubicBezTo>
                      <a:pt x="140318" y="116331"/>
                      <a:pt x="134364" y="129428"/>
                      <a:pt x="141508" y="149669"/>
                    </a:cubicBezTo>
                    <a:cubicBezTo>
                      <a:pt x="148652" y="169910"/>
                      <a:pt x="163733" y="197691"/>
                      <a:pt x="179608" y="225869"/>
                    </a:cubicBezTo>
                    <a:cubicBezTo>
                      <a:pt x="195483" y="254047"/>
                      <a:pt x="210961" y="288576"/>
                      <a:pt x="236758" y="318738"/>
                    </a:cubicBezTo>
                    <a:cubicBezTo>
                      <a:pt x="262555" y="348900"/>
                      <a:pt x="302640" y="396128"/>
                      <a:pt x="334390" y="406844"/>
                    </a:cubicBezTo>
                    <a:cubicBezTo>
                      <a:pt x="366140" y="417560"/>
                      <a:pt x="443134" y="362791"/>
                      <a:pt x="470121" y="352075"/>
                    </a:cubicBezTo>
                    <a:cubicBezTo>
                      <a:pt x="497108" y="341359"/>
                      <a:pt x="485599" y="315165"/>
                      <a:pt x="472502" y="313975"/>
                    </a:cubicBez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46" name="任意多边形 845"/>
              <p:cNvSpPr/>
              <p:nvPr/>
            </p:nvSpPr>
            <p:spPr>
              <a:xfrm>
                <a:off x="5466630" y="3455194"/>
                <a:ext cx="367434" cy="446967"/>
              </a:xfrm>
              <a:custGeom>
                <a:avLst/>
                <a:gdLst>
                  <a:gd name="connsiteX0" fmla="*/ 333567 w 333567"/>
                  <a:gd name="connsiteY0" fmla="*/ 0 h 427973"/>
                  <a:gd name="connsiteX1" fmla="*/ 278798 w 333567"/>
                  <a:gd name="connsiteY1" fmla="*/ 83344 h 427973"/>
                  <a:gd name="connsiteX2" fmla="*/ 202598 w 333567"/>
                  <a:gd name="connsiteY2" fmla="*/ 171450 h 427973"/>
                  <a:gd name="connsiteX3" fmla="*/ 85917 w 333567"/>
                  <a:gd name="connsiteY3" fmla="*/ 245269 h 427973"/>
                  <a:gd name="connsiteX4" fmla="*/ 12098 w 333567"/>
                  <a:gd name="connsiteY4" fmla="*/ 340519 h 427973"/>
                  <a:gd name="connsiteX5" fmla="*/ 2573 w 333567"/>
                  <a:gd name="connsiteY5" fmla="*/ 423862 h 427973"/>
                  <a:gd name="connsiteX6" fmla="*/ 38292 w 333567"/>
                  <a:gd name="connsiteY6" fmla="*/ 411956 h 427973"/>
                  <a:gd name="connsiteX7" fmla="*/ 28767 w 333567"/>
                  <a:gd name="connsiteY7" fmla="*/ 383381 h 427973"/>
                  <a:gd name="connsiteX8" fmla="*/ 74011 w 333567"/>
                  <a:gd name="connsiteY8" fmla="*/ 307181 h 427973"/>
                  <a:gd name="connsiteX9" fmla="*/ 164498 w 333567"/>
                  <a:gd name="connsiteY9" fmla="*/ 233362 h 427973"/>
                  <a:gd name="connsiteX10" fmla="*/ 266892 w 333567"/>
                  <a:gd name="connsiteY10" fmla="*/ 147637 h 427973"/>
                  <a:gd name="connsiteX11" fmla="*/ 316898 w 333567"/>
                  <a:gd name="connsiteY11" fmla="*/ 69056 h 427973"/>
                  <a:gd name="connsiteX12" fmla="*/ 333567 w 333567"/>
                  <a:gd name="connsiteY12" fmla="*/ 0 h 427973"/>
                  <a:gd name="connsiteX0" fmla="*/ 333567 w 369286"/>
                  <a:gd name="connsiteY0" fmla="*/ 14288 h 442261"/>
                  <a:gd name="connsiteX1" fmla="*/ 278798 w 369286"/>
                  <a:gd name="connsiteY1" fmla="*/ 97632 h 442261"/>
                  <a:gd name="connsiteX2" fmla="*/ 202598 w 369286"/>
                  <a:gd name="connsiteY2" fmla="*/ 185738 h 442261"/>
                  <a:gd name="connsiteX3" fmla="*/ 85917 w 369286"/>
                  <a:gd name="connsiteY3" fmla="*/ 259557 h 442261"/>
                  <a:gd name="connsiteX4" fmla="*/ 12098 w 369286"/>
                  <a:gd name="connsiteY4" fmla="*/ 354807 h 442261"/>
                  <a:gd name="connsiteX5" fmla="*/ 2573 w 369286"/>
                  <a:gd name="connsiteY5" fmla="*/ 438150 h 442261"/>
                  <a:gd name="connsiteX6" fmla="*/ 38292 w 369286"/>
                  <a:gd name="connsiteY6" fmla="*/ 426244 h 442261"/>
                  <a:gd name="connsiteX7" fmla="*/ 28767 w 369286"/>
                  <a:gd name="connsiteY7" fmla="*/ 397669 h 442261"/>
                  <a:gd name="connsiteX8" fmla="*/ 74011 w 369286"/>
                  <a:gd name="connsiteY8" fmla="*/ 321469 h 442261"/>
                  <a:gd name="connsiteX9" fmla="*/ 164498 w 369286"/>
                  <a:gd name="connsiteY9" fmla="*/ 247650 h 442261"/>
                  <a:gd name="connsiteX10" fmla="*/ 266892 w 369286"/>
                  <a:gd name="connsiteY10" fmla="*/ 161925 h 442261"/>
                  <a:gd name="connsiteX11" fmla="*/ 369286 w 369286"/>
                  <a:gd name="connsiteY11" fmla="*/ 0 h 442261"/>
                  <a:gd name="connsiteX12" fmla="*/ 333567 w 369286"/>
                  <a:gd name="connsiteY12" fmla="*/ 14288 h 442261"/>
                  <a:gd name="connsiteX0" fmla="*/ 347854 w 369286"/>
                  <a:gd name="connsiteY0" fmla="*/ 0 h 447023"/>
                  <a:gd name="connsiteX1" fmla="*/ 278798 w 369286"/>
                  <a:gd name="connsiteY1" fmla="*/ 102394 h 447023"/>
                  <a:gd name="connsiteX2" fmla="*/ 202598 w 369286"/>
                  <a:gd name="connsiteY2" fmla="*/ 190500 h 447023"/>
                  <a:gd name="connsiteX3" fmla="*/ 85917 w 369286"/>
                  <a:gd name="connsiteY3" fmla="*/ 264319 h 447023"/>
                  <a:gd name="connsiteX4" fmla="*/ 12098 w 369286"/>
                  <a:gd name="connsiteY4" fmla="*/ 359569 h 447023"/>
                  <a:gd name="connsiteX5" fmla="*/ 2573 w 369286"/>
                  <a:gd name="connsiteY5" fmla="*/ 442912 h 447023"/>
                  <a:gd name="connsiteX6" fmla="*/ 38292 w 369286"/>
                  <a:gd name="connsiteY6" fmla="*/ 431006 h 447023"/>
                  <a:gd name="connsiteX7" fmla="*/ 28767 w 369286"/>
                  <a:gd name="connsiteY7" fmla="*/ 402431 h 447023"/>
                  <a:gd name="connsiteX8" fmla="*/ 74011 w 369286"/>
                  <a:gd name="connsiteY8" fmla="*/ 326231 h 447023"/>
                  <a:gd name="connsiteX9" fmla="*/ 164498 w 369286"/>
                  <a:gd name="connsiteY9" fmla="*/ 252412 h 447023"/>
                  <a:gd name="connsiteX10" fmla="*/ 266892 w 369286"/>
                  <a:gd name="connsiteY10" fmla="*/ 166687 h 447023"/>
                  <a:gd name="connsiteX11" fmla="*/ 369286 w 369286"/>
                  <a:gd name="connsiteY11" fmla="*/ 4762 h 447023"/>
                  <a:gd name="connsiteX12" fmla="*/ 347854 w 369286"/>
                  <a:gd name="connsiteY12" fmla="*/ 0 h 447023"/>
                  <a:gd name="connsiteX0" fmla="*/ 347954 w 369386"/>
                  <a:gd name="connsiteY0" fmla="*/ 0 h 447023"/>
                  <a:gd name="connsiteX1" fmla="*/ 278898 w 369386"/>
                  <a:gd name="connsiteY1" fmla="*/ 102394 h 447023"/>
                  <a:gd name="connsiteX2" fmla="*/ 202698 w 369386"/>
                  <a:gd name="connsiteY2" fmla="*/ 190500 h 447023"/>
                  <a:gd name="connsiteX3" fmla="*/ 88398 w 369386"/>
                  <a:gd name="connsiteY3" fmla="*/ 276225 h 447023"/>
                  <a:gd name="connsiteX4" fmla="*/ 12198 w 369386"/>
                  <a:gd name="connsiteY4" fmla="*/ 359569 h 447023"/>
                  <a:gd name="connsiteX5" fmla="*/ 2673 w 369386"/>
                  <a:gd name="connsiteY5" fmla="*/ 442912 h 447023"/>
                  <a:gd name="connsiteX6" fmla="*/ 38392 w 369386"/>
                  <a:gd name="connsiteY6" fmla="*/ 431006 h 447023"/>
                  <a:gd name="connsiteX7" fmla="*/ 28867 w 369386"/>
                  <a:gd name="connsiteY7" fmla="*/ 402431 h 447023"/>
                  <a:gd name="connsiteX8" fmla="*/ 74111 w 369386"/>
                  <a:gd name="connsiteY8" fmla="*/ 326231 h 447023"/>
                  <a:gd name="connsiteX9" fmla="*/ 164598 w 369386"/>
                  <a:gd name="connsiteY9" fmla="*/ 252412 h 447023"/>
                  <a:gd name="connsiteX10" fmla="*/ 266992 w 369386"/>
                  <a:gd name="connsiteY10" fmla="*/ 166687 h 447023"/>
                  <a:gd name="connsiteX11" fmla="*/ 369386 w 369386"/>
                  <a:gd name="connsiteY11" fmla="*/ 4762 h 447023"/>
                  <a:gd name="connsiteX12" fmla="*/ 347954 w 369386"/>
                  <a:gd name="connsiteY12" fmla="*/ 0 h 447023"/>
                  <a:gd name="connsiteX0" fmla="*/ 347780 w 369212"/>
                  <a:gd name="connsiteY0" fmla="*/ 0 h 448998"/>
                  <a:gd name="connsiteX1" fmla="*/ 278724 w 369212"/>
                  <a:gd name="connsiteY1" fmla="*/ 102394 h 448998"/>
                  <a:gd name="connsiteX2" fmla="*/ 202524 w 369212"/>
                  <a:gd name="connsiteY2" fmla="*/ 190500 h 448998"/>
                  <a:gd name="connsiteX3" fmla="*/ 88224 w 369212"/>
                  <a:gd name="connsiteY3" fmla="*/ 276225 h 448998"/>
                  <a:gd name="connsiteX4" fmla="*/ 12024 w 369212"/>
                  <a:gd name="connsiteY4" fmla="*/ 359569 h 448998"/>
                  <a:gd name="connsiteX5" fmla="*/ 2499 w 369212"/>
                  <a:gd name="connsiteY5" fmla="*/ 442912 h 448998"/>
                  <a:gd name="connsiteX6" fmla="*/ 35837 w 369212"/>
                  <a:gd name="connsiteY6" fmla="*/ 438150 h 448998"/>
                  <a:gd name="connsiteX7" fmla="*/ 28693 w 369212"/>
                  <a:gd name="connsiteY7" fmla="*/ 402431 h 448998"/>
                  <a:gd name="connsiteX8" fmla="*/ 73937 w 369212"/>
                  <a:gd name="connsiteY8" fmla="*/ 326231 h 448998"/>
                  <a:gd name="connsiteX9" fmla="*/ 164424 w 369212"/>
                  <a:gd name="connsiteY9" fmla="*/ 252412 h 448998"/>
                  <a:gd name="connsiteX10" fmla="*/ 266818 w 369212"/>
                  <a:gd name="connsiteY10" fmla="*/ 166687 h 448998"/>
                  <a:gd name="connsiteX11" fmla="*/ 369212 w 369212"/>
                  <a:gd name="connsiteY11" fmla="*/ 4762 h 448998"/>
                  <a:gd name="connsiteX12" fmla="*/ 347780 w 369212"/>
                  <a:gd name="connsiteY12" fmla="*/ 0 h 448998"/>
                  <a:gd name="connsiteX0" fmla="*/ 344687 w 366119"/>
                  <a:gd name="connsiteY0" fmla="*/ 0 h 447207"/>
                  <a:gd name="connsiteX1" fmla="*/ 275631 w 366119"/>
                  <a:gd name="connsiteY1" fmla="*/ 102394 h 447207"/>
                  <a:gd name="connsiteX2" fmla="*/ 199431 w 366119"/>
                  <a:gd name="connsiteY2" fmla="*/ 190500 h 447207"/>
                  <a:gd name="connsiteX3" fmla="*/ 85131 w 366119"/>
                  <a:gd name="connsiteY3" fmla="*/ 276225 h 447207"/>
                  <a:gd name="connsiteX4" fmla="*/ 8931 w 366119"/>
                  <a:gd name="connsiteY4" fmla="*/ 359569 h 447207"/>
                  <a:gd name="connsiteX5" fmla="*/ 4168 w 366119"/>
                  <a:gd name="connsiteY5" fmla="*/ 440531 h 447207"/>
                  <a:gd name="connsiteX6" fmla="*/ 32744 w 366119"/>
                  <a:gd name="connsiteY6" fmla="*/ 438150 h 447207"/>
                  <a:gd name="connsiteX7" fmla="*/ 25600 w 366119"/>
                  <a:gd name="connsiteY7" fmla="*/ 402431 h 447207"/>
                  <a:gd name="connsiteX8" fmla="*/ 70844 w 366119"/>
                  <a:gd name="connsiteY8" fmla="*/ 326231 h 447207"/>
                  <a:gd name="connsiteX9" fmla="*/ 161331 w 366119"/>
                  <a:gd name="connsiteY9" fmla="*/ 252412 h 447207"/>
                  <a:gd name="connsiteX10" fmla="*/ 263725 w 366119"/>
                  <a:gd name="connsiteY10" fmla="*/ 166687 h 447207"/>
                  <a:gd name="connsiteX11" fmla="*/ 366119 w 366119"/>
                  <a:gd name="connsiteY11" fmla="*/ 4762 h 447207"/>
                  <a:gd name="connsiteX12" fmla="*/ 344687 w 366119"/>
                  <a:gd name="connsiteY12" fmla="*/ 0 h 447207"/>
                  <a:gd name="connsiteX0" fmla="*/ 347720 w 369152"/>
                  <a:gd name="connsiteY0" fmla="*/ 0 h 446162"/>
                  <a:gd name="connsiteX1" fmla="*/ 278664 w 369152"/>
                  <a:gd name="connsiteY1" fmla="*/ 102394 h 446162"/>
                  <a:gd name="connsiteX2" fmla="*/ 202464 w 369152"/>
                  <a:gd name="connsiteY2" fmla="*/ 190500 h 446162"/>
                  <a:gd name="connsiteX3" fmla="*/ 88164 w 369152"/>
                  <a:gd name="connsiteY3" fmla="*/ 276225 h 446162"/>
                  <a:gd name="connsiteX4" fmla="*/ 7201 w 369152"/>
                  <a:gd name="connsiteY4" fmla="*/ 373856 h 446162"/>
                  <a:gd name="connsiteX5" fmla="*/ 7201 w 369152"/>
                  <a:gd name="connsiteY5" fmla="*/ 440531 h 446162"/>
                  <a:gd name="connsiteX6" fmla="*/ 35777 w 369152"/>
                  <a:gd name="connsiteY6" fmla="*/ 438150 h 446162"/>
                  <a:gd name="connsiteX7" fmla="*/ 28633 w 369152"/>
                  <a:gd name="connsiteY7" fmla="*/ 402431 h 446162"/>
                  <a:gd name="connsiteX8" fmla="*/ 73877 w 369152"/>
                  <a:gd name="connsiteY8" fmla="*/ 326231 h 446162"/>
                  <a:gd name="connsiteX9" fmla="*/ 164364 w 369152"/>
                  <a:gd name="connsiteY9" fmla="*/ 252412 h 446162"/>
                  <a:gd name="connsiteX10" fmla="*/ 266758 w 369152"/>
                  <a:gd name="connsiteY10" fmla="*/ 166687 h 446162"/>
                  <a:gd name="connsiteX11" fmla="*/ 369152 w 369152"/>
                  <a:gd name="connsiteY11" fmla="*/ 4762 h 446162"/>
                  <a:gd name="connsiteX12" fmla="*/ 347720 w 369152"/>
                  <a:gd name="connsiteY12" fmla="*/ 0 h 446162"/>
                  <a:gd name="connsiteX0" fmla="*/ 347720 w 369152"/>
                  <a:gd name="connsiteY0" fmla="*/ 0 h 446967"/>
                  <a:gd name="connsiteX1" fmla="*/ 278664 w 369152"/>
                  <a:gd name="connsiteY1" fmla="*/ 102394 h 446967"/>
                  <a:gd name="connsiteX2" fmla="*/ 202464 w 369152"/>
                  <a:gd name="connsiteY2" fmla="*/ 190500 h 446967"/>
                  <a:gd name="connsiteX3" fmla="*/ 88164 w 369152"/>
                  <a:gd name="connsiteY3" fmla="*/ 276225 h 446967"/>
                  <a:gd name="connsiteX4" fmla="*/ 7201 w 369152"/>
                  <a:gd name="connsiteY4" fmla="*/ 373856 h 446967"/>
                  <a:gd name="connsiteX5" fmla="*/ 7201 w 369152"/>
                  <a:gd name="connsiteY5" fmla="*/ 440531 h 446967"/>
                  <a:gd name="connsiteX6" fmla="*/ 35777 w 369152"/>
                  <a:gd name="connsiteY6" fmla="*/ 438150 h 446967"/>
                  <a:gd name="connsiteX7" fmla="*/ 31015 w 369152"/>
                  <a:gd name="connsiteY7" fmla="*/ 385762 h 446967"/>
                  <a:gd name="connsiteX8" fmla="*/ 73877 w 369152"/>
                  <a:gd name="connsiteY8" fmla="*/ 326231 h 446967"/>
                  <a:gd name="connsiteX9" fmla="*/ 164364 w 369152"/>
                  <a:gd name="connsiteY9" fmla="*/ 252412 h 446967"/>
                  <a:gd name="connsiteX10" fmla="*/ 266758 w 369152"/>
                  <a:gd name="connsiteY10" fmla="*/ 166687 h 446967"/>
                  <a:gd name="connsiteX11" fmla="*/ 369152 w 369152"/>
                  <a:gd name="connsiteY11" fmla="*/ 4762 h 446967"/>
                  <a:gd name="connsiteX12" fmla="*/ 347720 w 369152"/>
                  <a:gd name="connsiteY12" fmla="*/ 0 h 446967"/>
                  <a:gd name="connsiteX0" fmla="*/ 346002 w 367434"/>
                  <a:gd name="connsiteY0" fmla="*/ 0 h 446967"/>
                  <a:gd name="connsiteX1" fmla="*/ 276946 w 367434"/>
                  <a:gd name="connsiteY1" fmla="*/ 102394 h 446967"/>
                  <a:gd name="connsiteX2" fmla="*/ 200746 w 367434"/>
                  <a:gd name="connsiteY2" fmla="*/ 190500 h 446967"/>
                  <a:gd name="connsiteX3" fmla="*/ 86446 w 367434"/>
                  <a:gd name="connsiteY3" fmla="*/ 276225 h 446967"/>
                  <a:gd name="connsiteX4" fmla="*/ 5483 w 367434"/>
                  <a:gd name="connsiteY4" fmla="*/ 373856 h 446967"/>
                  <a:gd name="connsiteX5" fmla="*/ 10245 w 367434"/>
                  <a:gd name="connsiteY5" fmla="*/ 440531 h 446967"/>
                  <a:gd name="connsiteX6" fmla="*/ 34059 w 367434"/>
                  <a:gd name="connsiteY6" fmla="*/ 438150 h 446967"/>
                  <a:gd name="connsiteX7" fmla="*/ 29297 w 367434"/>
                  <a:gd name="connsiteY7" fmla="*/ 385762 h 446967"/>
                  <a:gd name="connsiteX8" fmla="*/ 72159 w 367434"/>
                  <a:gd name="connsiteY8" fmla="*/ 326231 h 446967"/>
                  <a:gd name="connsiteX9" fmla="*/ 162646 w 367434"/>
                  <a:gd name="connsiteY9" fmla="*/ 252412 h 446967"/>
                  <a:gd name="connsiteX10" fmla="*/ 265040 w 367434"/>
                  <a:gd name="connsiteY10" fmla="*/ 166687 h 446967"/>
                  <a:gd name="connsiteX11" fmla="*/ 367434 w 367434"/>
                  <a:gd name="connsiteY11" fmla="*/ 4762 h 446967"/>
                  <a:gd name="connsiteX12" fmla="*/ 346002 w 367434"/>
                  <a:gd name="connsiteY12" fmla="*/ 0 h 446967"/>
                  <a:gd name="connsiteX0" fmla="*/ 346002 w 367434"/>
                  <a:gd name="connsiteY0" fmla="*/ 0 h 446967"/>
                  <a:gd name="connsiteX1" fmla="*/ 276946 w 367434"/>
                  <a:gd name="connsiteY1" fmla="*/ 102394 h 446967"/>
                  <a:gd name="connsiteX2" fmla="*/ 200746 w 367434"/>
                  <a:gd name="connsiteY2" fmla="*/ 190500 h 446967"/>
                  <a:gd name="connsiteX3" fmla="*/ 86446 w 367434"/>
                  <a:gd name="connsiteY3" fmla="*/ 278607 h 446967"/>
                  <a:gd name="connsiteX4" fmla="*/ 5483 w 367434"/>
                  <a:gd name="connsiteY4" fmla="*/ 373856 h 446967"/>
                  <a:gd name="connsiteX5" fmla="*/ 10245 w 367434"/>
                  <a:gd name="connsiteY5" fmla="*/ 440531 h 446967"/>
                  <a:gd name="connsiteX6" fmla="*/ 34059 w 367434"/>
                  <a:gd name="connsiteY6" fmla="*/ 438150 h 446967"/>
                  <a:gd name="connsiteX7" fmla="*/ 29297 w 367434"/>
                  <a:gd name="connsiteY7" fmla="*/ 385762 h 446967"/>
                  <a:gd name="connsiteX8" fmla="*/ 72159 w 367434"/>
                  <a:gd name="connsiteY8" fmla="*/ 326231 h 446967"/>
                  <a:gd name="connsiteX9" fmla="*/ 162646 w 367434"/>
                  <a:gd name="connsiteY9" fmla="*/ 252412 h 446967"/>
                  <a:gd name="connsiteX10" fmla="*/ 265040 w 367434"/>
                  <a:gd name="connsiteY10" fmla="*/ 166687 h 446967"/>
                  <a:gd name="connsiteX11" fmla="*/ 367434 w 367434"/>
                  <a:gd name="connsiteY11" fmla="*/ 4762 h 446967"/>
                  <a:gd name="connsiteX12" fmla="*/ 346002 w 367434"/>
                  <a:gd name="connsiteY12" fmla="*/ 0 h 446967"/>
                  <a:gd name="connsiteX0" fmla="*/ 346002 w 367434"/>
                  <a:gd name="connsiteY0" fmla="*/ 0 h 446967"/>
                  <a:gd name="connsiteX1" fmla="*/ 276946 w 367434"/>
                  <a:gd name="connsiteY1" fmla="*/ 102394 h 446967"/>
                  <a:gd name="connsiteX2" fmla="*/ 200746 w 367434"/>
                  <a:gd name="connsiteY2" fmla="*/ 190500 h 446967"/>
                  <a:gd name="connsiteX3" fmla="*/ 86446 w 367434"/>
                  <a:gd name="connsiteY3" fmla="*/ 278607 h 446967"/>
                  <a:gd name="connsiteX4" fmla="*/ 5483 w 367434"/>
                  <a:gd name="connsiteY4" fmla="*/ 373856 h 446967"/>
                  <a:gd name="connsiteX5" fmla="*/ 10245 w 367434"/>
                  <a:gd name="connsiteY5" fmla="*/ 440531 h 446967"/>
                  <a:gd name="connsiteX6" fmla="*/ 34059 w 367434"/>
                  <a:gd name="connsiteY6" fmla="*/ 438150 h 446967"/>
                  <a:gd name="connsiteX7" fmla="*/ 29297 w 367434"/>
                  <a:gd name="connsiteY7" fmla="*/ 385762 h 446967"/>
                  <a:gd name="connsiteX8" fmla="*/ 72159 w 367434"/>
                  <a:gd name="connsiteY8" fmla="*/ 326231 h 446967"/>
                  <a:gd name="connsiteX9" fmla="*/ 184078 w 367434"/>
                  <a:gd name="connsiteY9" fmla="*/ 242887 h 446967"/>
                  <a:gd name="connsiteX10" fmla="*/ 265040 w 367434"/>
                  <a:gd name="connsiteY10" fmla="*/ 166687 h 446967"/>
                  <a:gd name="connsiteX11" fmla="*/ 367434 w 367434"/>
                  <a:gd name="connsiteY11" fmla="*/ 4762 h 446967"/>
                  <a:gd name="connsiteX12" fmla="*/ 346002 w 367434"/>
                  <a:gd name="connsiteY12" fmla="*/ 0 h 446967"/>
                  <a:gd name="connsiteX0" fmla="*/ 346002 w 367434"/>
                  <a:gd name="connsiteY0" fmla="*/ 0 h 446967"/>
                  <a:gd name="connsiteX1" fmla="*/ 276946 w 367434"/>
                  <a:gd name="connsiteY1" fmla="*/ 102394 h 446967"/>
                  <a:gd name="connsiteX2" fmla="*/ 203127 w 367434"/>
                  <a:gd name="connsiteY2" fmla="*/ 190500 h 446967"/>
                  <a:gd name="connsiteX3" fmla="*/ 86446 w 367434"/>
                  <a:gd name="connsiteY3" fmla="*/ 278607 h 446967"/>
                  <a:gd name="connsiteX4" fmla="*/ 5483 w 367434"/>
                  <a:gd name="connsiteY4" fmla="*/ 373856 h 446967"/>
                  <a:gd name="connsiteX5" fmla="*/ 10245 w 367434"/>
                  <a:gd name="connsiteY5" fmla="*/ 440531 h 446967"/>
                  <a:gd name="connsiteX6" fmla="*/ 34059 w 367434"/>
                  <a:gd name="connsiteY6" fmla="*/ 438150 h 446967"/>
                  <a:gd name="connsiteX7" fmla="*/ 29297 w 367434"/>
                  <a:gd name="connsiteY7" fmla="*/ 385762 h 446967"/>
                  <a:gd name="connsiteX8" fmla="*/ 72159 w 367434"/>
                  <a:gd name="connsiteY8" fmla="*/ 326231 h 446967"/>
                  <a:gd name="connsiteX9" fmla="*/ 184078 w 367434"/>
                  <a:gd name="connsiteY9" fmla="*/ 242887 h 446967"/>
                  <a:gd name="connsiteX10" fmla="*/ 265040 w 367434"/>
                  <a:gd name="connsiteY10" fmla="*/ 166687 h 446967"/>
                  <a:gd name="connsiteX11" fmla="*/ 367434 w 367434"/>
                  <a:gd name="connsiteY11" fmla="*/ 4762 h 446967"/>
                  <a:gd name="connsiteX12" fmla="*/ 346002 w 367434"/>
                  <a:gd name="connsiteY12" fmla="*/ 0 h 44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7434" h="446967">
                    <a:moveTo>
                      <a:pt x="346002" y="0"/>
                    </a:moveTo>
                    <a:cubicBezTo>
                      <a:pt x="329531" y="27384"/>
                      <a:pt x="300758" y="70644"/>
                      <a:pt x="276946" y="102394"/>
                    </a:cubicBezTo>
                    <a:cubicBezTo>
                      <a:pt x="253134" y="134144"/>
                      <a:pt x="234877" y="161131"/>
                      <a:pt x="203127" y="190500"/>
                    </a:cubicBezTo>
                    <a:cubicBezTo>
                      <a:pt x="171377" y="219869"/>
                      <a:pt x="119387" y="248048"/>
                      <a:pt x="86446" y="278607"/>
                    </a:cubicBezTo>
                    <a:cubicBezTo>
                      <a:pt x="53505" y="309166"/>
                      <a:pt x="18183" y="346869"/>
                      <a:pt x="5483" y="373856"/>
                    </a:cubicBezTo>
                    <a:cubicBezTo>
                      <a:pt x="-7217" y="400843"/>
                      <a:pt x="5482" y="429815"/>
                      <a:pt x="10245" y="440531"/>
                    </a:cubicBezTo>
                    <a:cubicBezTo>
                      <a:pt x="15008" y="451247"/>
                      <a:pt x="30884" y="447278"/>
                      <a:pt x="34059" y="438150"/>
                    </a:cubicBezTo>
                    <a:cubicBezTo>
                      <a:pt x="37234" y="429022"/>
                      <a:pt x="22947" y="404415"/>
                      <a:pt x="29297" y="385762"/>
                    </a:cubicBezTo>
                    <a:cubicBezTo>
                      <a:pt x="35647" y="367109"/>
                      <a:pt x="46362" y="350044"/>
                      <a:pt x="72159" y="326231"/>
                    </a:cubicBezTo>
                    <a:cubicBezTo>
                      <a:pt x="97956" y="302418"/>
                      <a:pt x="151931" y="269478"/>
                      <a:pt x="184078" y="242887"/>
                    </a:cubicBezTo>
                    <a:cubicBezTo>
                      <a:pt x="216225" y="216296"/>
                      <a:pt x="239640" y="194071"/>
                      <a:pt x="265040" y="166687"/>
                    </a:cubicBezTo>
                    <a:cubicBezTo>
                      <a:pt x="290440" y="139303"/>
                      <a:pt x="367434" y="4762"/>
                      <a:pt x="367434" y="4762"/>
                    </a:cubicBezTo>
                    <a:lnTo>
                      <a:pt x="346002" y="0"/>
                    </a:ln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47" name="任意多边形 846"/>
              <p:cNvSpPr/>
              <p:nvPr/>
            </p:nvSpPr>
            <p:spPr>
              <a:xfrm>
                <a:off x="5154586" y="2916859"/>
                <a:ext cx="834764" cy="1002783"/>
              </a:xfrm>
              <a:custGeom>
                <a:avLst/>
                <a:gdLst>
                  <a:gd name="connsiteX0" fmla="*/ 391240 w 837039"/>
                  <a:gd name="connsiteY0" fmla="*/ 974993 h 1004396"/>
                  <a:gd name="connsiteX1" fmla="*/ 548403 w 837039"/>
                  <a:gd name="connsiteY1" fmla="*/ 948800 h 1004396"/>
                  <a:gd name="connsiteX2" fmla="*/ 696040 w 837039"/>
                  <a:gd name="connsiteY2" fmla="*/ 898793 h 1004396"/>
                  <a:gd name="connsiteX3" fmla="*/ 796053 w 837039"/>
                  <a:gd name="connsiteY3" fmla="*/ 820212 h 1004396"/>
                  <a:gd name="connsiteX4" fmla="*/ 798434 w 837039"/>
                  <a:gd name="connsiteY4" fmla="*/ 729725 h 1004396"/>
                  <a:gd name="connsiteX5" fmla="*/ 729378 w 837039"/>
                  <a:gd name="connsiteY5" fmla="*/ 632093 h 1004396"/>
                  <a:gd name="connsiteX6" fmla="*/ 636509 w 837039"/>
                  <a:gd name="connsiteY6" fmla="*/ 548750 h 1004396"/>
                  <a:gd name="connsiteX7" fmla="*/ 555546 w 837039"/>
                  <a:gd name="connsiteY7" fmla="*/ 501125 h 1004396"/>
                  <a:gd name="connsiteX8" fmla="*/ 462678 w 837039"/>
                  <a:gd name="connsiteY8" fmla="*/ 470168 h 1004396"/>
                  <a:gd name="connsiteX9" fmla="*/ 250746 w 837039"/>
                  <a:gd name="connsiteY9" fmla="*/ 455881 h 1004396"/>
                  <a:gd name="connsiteX10" fmla="*/ 65009 w 837039"/>
                  <a:gd name="connsiteY10" fmla="*/ 405875 h 1004396"/>
                  <a:gd name="connsiteX11" fmla="*/ 715 w 837039"/>
                  <a:gd name="connsiteY11" fmla="*/ 365393 h 1004396"/>
                  <a:gd name="connsiteX12" fmla="*/ 43578 w 837039"/>
                  <a:gd name="connsiteY12" fmla="*/ 286812 h 1004396"/>
                  <a:gd name="connsiteX13" fmla="*/ 224553 w 837039"/>
                  <a:gd name="connsiteY13" fmla="*/ 203468 h 1004396"/>
                  <a:gd name="connsiteX14" fmla="*/ 362665 w 837039"/>
                  <a:gd name="connsiteY14" fmla="*/ 141556 h 1004396"/>
                  <a:gd name="connsiteX15" fmla="*/ 443628 w 837039"/>
                  <a:gd name="connsiteY15" fmla="*/ 58212 h 1004396"/>
                  <a:gd name="connsiteX16" fmla="*/ 479346 w 837039"/>
                  <a:gd name="connsiteY16" fmla="*/ 1062 h 1004396"/>
                  <a:gd name="connsiteX17" fmla="*/ 500778 w 837039"/>
                  <a:gd name="connsiteY17" fmla="*/ 24875 h 1004396"/>
                  <a:gd name="connsiteX18" fmla="*/ 472203 w 837039"/>
                  <a:gd name="connsiteY18" fmla="*/ 72500 h 1004396"/>
                  <a:gd name="connsiteX19" fmla="*/ 393621 w 837039"/>
                  <a:gd name="connsiteY19" fmla="*/ 158225 h 1004396"/>
                  <a:gd name="connsiteX20" fmla="*/ 288846 w 837039"/>
                  <a:gd name="connsiteY20" fmla="*/ 212993 h 1004396"/>
                  <a:gd name="connsiteX21" fmla="*/ 115015 w 837039"/>
                  <a:gd name="connsiteY21" fmla="*/ 296337 h 1004396"/>
                  <a:gd name="connsiteX22" fmla="*/ 41196 w 837039"/>
                  <a:gd name="connsiteY22" fmla="*/ 339200 h 1004396"/>
                  <a:gd name="connsiteX23" fmla="*/ 69771 w 837039"/>
                  <a:gd name="connsiteY23" fmla="*/ 372537 h 1004396"/>
                  <a:gd name="connsiteX24" fmla="*/ 219790 w 837039"/>
                  <a:gd name="connsiteY24" fmla="*/ 413018 h 1004396"/>
                  <a:gd name="connsiteX25" fmla="*/ 393621 w 837039"/>
                  <a:gd name="connsiteY25" fmla="*/ 427306 h 1004396"/>
                  <a:gd name="connsiteX26" fmla="*/ 572215 w 837039"/>
                  <a:gd name="connsiteY26" fmla="*/ 463025 h 1004396"/>
                  <a:gd name="connsiteX27" fmla="*/ 760334 w 837039"/>
                  <a:gd name="connsiteY27" fmla="*/ 615425 h 1004396"/>
                  <a:gd name="connsiteX28" fmla="*/ 834153 w 837039"/>
                  <a:gd name="connsiteY28" fmla="*/ 751156 h 1004396"/>
                  <a:gd name="connsiteX29" fmla="*/ 807959 w 837039"/>
                  <a:gd name="connsiteY29" fmla="*/ 863075 h 1004396"/>
                  <a:gd name="connsiteX30" fmla="*/ 679371 w 837039"/>
                  <a:gd name="connsiteY30" fmla="*/ 939275 h 1004396"/>
                  <a:gd name="connsiteX31" fmla="*/ 465059 w 837039"/>
                  <a:gd name="connsiteY31" fmla="*/ 996425 h 1004396"/>
                  <a:gd name="connsiteX32" fmla="*/ 345996 w 837039"/>
                  <a:gd name="connsiteY32" fmla="*/ 1001187 h 1004396"/>
                  <a:gd name="connsiteX33" fmla="*/ 315040 w 837039"/>
                  <a:gd name="connsiteY33" fmla="*/ 970231 h 1004396"/>
                  <a:gd name="connsiteX34" fmla="*/ 391240 w 837039"/>
                  <a:gd name="connsiteY34" fmla="*/ 974993 h 1004396"/>
                  <a:gd name="connsiteX0" fmla="*/ 391240 w 837039"/>
                  <a:gd name="connsiteY0" fmla="*/ 974993 h 1004396"/>
                  <a:gd name="connsiteX1" fmla="*/ 548403 w 837039"/>
                  <a:gd name="connsiteY1" fmla="*/ 948800 h 1004396"/>
                  <a:gd name="connsiteX2" fmla="*/ 696040 w 837039"/>
                  <a:gd name="connsiteY2" fmla="*/ 898793 h 1004396"/>
                  <a:gd name="connsiteX3" fmla="*/ 796053 w 837039"/>
                  <a:gd name="connsiteY3" fmla="*/ 820212 h 1004396"/>
                  <a:gd name="connsiteX4" fmla="*/ 798434 w 837039"/>
                  <a:gd name="connsiteY4" fmla="*/ 729725 h 1004396"/>
                  <a:gd name="connsiteX5" fmla="*/ 729378 w 837039"/>
                  <a:gd name="connsiteY5" fmla="*/ 632093 h 1004396"/>
                  <a:gd name="connsiteX6" fmla="*/ 636509 w 837039"/>
                  <a:gd name="connsiteY6" fmla="*/ 548750 h 1004396"/>
                  <a:gd name="connsiteX7" fmla="*/ 555546 w 837039"/>
                  <a:gd name="connsiteY7" fmla="*/ 501125 h 1004396"/>
                  <a:gd name="connsiteX8" fmla="*/ 462678 w 837039"/>
                  <a:gd name="connsiteY8" fmla="*/ 470168 h 1004396"/>
                  <a:gd name="connsiteX9" fmla="*/ 250746 w 837039"/>
                  <a:gd name="connsiteY9" fmla="*/ 455881 h 1004396"/>
                  <a:gd name="connsiteX10" fmla="*/ 65009 w 837039"/>
                  <a:gd name="connsiteY10" fmla="*/ 405875 h 1004396"/>
                  <a:gd name="connsiteX11" fmla="*/ 715 w 837039"/>
                  <a:gd name="connsiteY11" fmla="*/ 365393 h 1004396"/>
                  <a:gd name="connsiteX12" fmla="*/ 43578 w 837039"/>
                  <a:gd name="connsiteY12" fmla="*/ 298718 h 1004396"/>
                  <a:gd name="connsiteX13" fmla="*/ 224553 w 837039"/>
                  <a:gd name="connsiteY13" fmla="*/ 203468 h 1004396"/>
                  <a:gd name="connsiteX14" fmla="*/ 362665 w 837039"/>
                  <a:gd name="connsiteY14" fmla="*/ 141556 h 1004396"/>
                  <a:gd name="connsiteX15" fmla="*/ 443628 w 837039"/>
                  <a:gd name="connsiteY15" fmla="*/ 58212 h 1004396"/>
                  <a:gd name="connsiteX16" fmla="*/ 479346 w 837039"/>
                  <a:gd name="connsiteY16" fmla="*/ 1062 h 1004396"/>
                  <a:gd name="connsiteX17" fmla="*/ 500778 w 837039"/>
                  <a:gd name="connsiteY17" fmla="*/ 24875 h 1004396"/>
                  <a:gd name="connsiteX18" fmla="*/ 472203 w 837039"/>
                  <a:gd name="connsiteY18" fmla="*/ 72500 h 1004396"/>
                  <a:gd name="connsiteX19" fmla="*/ 393621 w 837039"/>
                  <a:gd name="connsiteY19" fmla="*/ 158225 h 1004396"/>
                  <a:gd name="connsiteX20" fmla="*/ 288846 w 837039"/>
                  <a:gd name="connsiteY20" fmla="*/ 212993 h 1004396"/>
                  <a:gd name="connsiteX21" fmla="*/ 115015 w 837039"/>
                  <a:gd name="connsiteY21" fmla="*/ 296337 h 1004396"/>
                  <a:gd name="connsiteX22" fmla="*/ 41196 w 837039"/>
                  <a:gd name="connsiteY22" fmla="*/ 339200 h 1004396"/>
                  <a:gd name="connsiteX23" fmla="*/ 69771 w 837039"/>
                  <a:gd name="connsiteY23" fmla="*/ 372537 h 1004396"/>
                  <a:gd name="connsiteX24" fmla="*/ 219790 w 837039"/>
                  <a:gd name="connsiteY24" fmla="*/ 413018 h 1004396"/>
                  <a:gd name="connsiteX25" fmla="*/ 393621 w 837039"/>
                  <a:gd name="connsiteY25" fmla="*/ 427306 h 1004396"/>
                  <a:gd name="connsiteX26" fmla="*/ 572215 w 837039"/>
                  <a:gd name="connsiteY26" fmla="*/ 463025 h 1004396"/>
                  <a:gd name="connsiteX27" fmla="*/ 760334 w 837039"/>
                  <a:gd name="connsiteY27" fmla="*/ 615425 h 1004396"/>
                  <a:gd name="connsiteX28" fmla="*/ 834153 w 837039"/>
                  <a:gd name="connsiteY28" fmla="*/ 751156 h 1004396"/>
                  <a:gd name="connsiteX29" fmla="*/ 807959 w 837039"/>
                  <a:gd name="connsiteY29" fmla="*/ 863075 h 1004396"/>
                  <a:gd name="connsiteX30" fmla="*/ 679371 w 837039"/>
                  <a:gd name="connsiteY30" fmla="*/ 939275 h 1004396"/>
                  <a:gd name="connsiteX31" fmla="*/ 465059 w 837039"/>
                  <a:gd name="connsiteY31" fmla="*/ 996425 h 1004396"/>
                  <a:gd name="connsiteX32" fmla="*/ 345996 w 837039"/>
                  <a:gd name="connsiteY32" fmla="*/ 1001187 h 1004396"/>
                  <a:gd name="connsiteX33" fmla="*/ 315040 w 837039"/>
                  <a:gd name="connsiteY33" fmla="*/ 970231 h 1004396"/>
                  <a:gd name="connsiteX34" fmla="*/ 391240 w 837039"/>
                  <a:gd name="connsiteY34" fmla="*/ 974993 h 1004396"/>
                  <a:gd name="connsiteX0" fmla="*/ 391240 w 837039"/>
                  <a:gd name="connsiteY0" fmla="*/ 974993 h 1004396"/>
                  <a:gd name="connsiteX1" fmla="*/ 548403 w 837039"/>
                  <a:gd name="connsiteY1" fmla="*/ 948800 h 1004396"/>
                  <a:gd name="connsiteX2" fmla="*/ 696040 w 837039"/>
                  <a:gd name="connsiteY2" fmla="*/ 898793 h 1004396"/>
                  <a:gd name="connsiteX3" fmla="*/ 796053 w 837039"/>
                  <a:gd name="connsiteY3" fmla="*/ 820212 h 1004396"/>
                  <a:gd name="connsiteX4" fmla="*/ 798434 w 837039"/>
                  <a:gd name="connsiteY4" fmla="*/ 729725 h 1004396"/>
                  <a:gd name="connsiteX5" fmla="*/ 729378 w 837039"/>
                  <a:gd name="connsiteY5" fmla="*/ 632093 h 1004396"/>
                  <a:gd name="connsiteX6" fmla="*/ 636509 w 837039"/>
                  <a:gd name="connsiteY6" fmla="*/ 548750 h 1004396"/>
                  <a:gd name="connsiteX7" fmla="*/ 555546 w 837039"/>
                  <a:gd name="connsiteY7" fmla="*/ 501125 h 1004396"/>
                  <a:gd name="connsiteX8" fmla="*/ 462678 w 837039"/>
                  <a:gd name="connsiteY8" fmla="*/ 470168 h 1004396"/>
                  <a:gd name="connsiteX9" fmla="*/ 250746 w 837039"/>
                  <a:gd name="connsiteY9" fmla="*/ 455881 h 1004396"/>
                  <a:gd name="connsiteX10" fmla="*/ 65009 w 837039"/>
                  <a:gd name="connsiteY10" fmla="*/ 405875 h 1004396"/>
                  <a:gd name="connsiteX11" fmla="*/ 715 w 837039"/>
                  <a:gd name="connsiteY11" fmla="*/ 365393 h 1004396"/>
                  <a:gd name="connsiteX12" fmla="*/ 43578 w 837039"/>
                  <a:gd name="connsiteY12" fmla="*/ 298718 h 1004396"/>
                  <a:gd name="connsiteX13" fmla="*/ 224553 w 837039"/>
                  <a:gd name="connsiteY13" fmla="*/ 203468 h 1004396"/>
                  <a:gd name="connsiteX14" fmla="*/ 362665 w 837039"/>
                  <a:gd name="connsiteY14" fmla="*/ 141556 h 1004396"/>
                  <a:gd name="connsiteX15" fmla="*/ 443628 w 837039"/>
                  <a:gd name="connsiteY15" fmla="*/ 58212 h 1004396"/>
                  <a:gd name="connsiteX16" fmla="*/ 479346 w 837039"/>
                  <a:gd name="connsiteY16" fmla="*/ 1062 h 1004396"/>
                  <a:gd name="connsiteX17" fmla="*/ 500778 w 837039"/>
                  <a:gd name="connsiteY17" fmla="*/ 24875 h 1004396"/>
                  <a:gd name="connsiteX18" fmla="*/ 472203 w 837039"/>
                  <a:gd name="connsiteY18" fmla="*/ 72500 h 1004396"/>
                  <a:gd name="connsiteX19" fmla="*/ 393621 w 837039"/>
                  <a:gd name="connsiteY19" fmla="*/ 158225 h 1004396"/>
                  <a:gd name="connsiteX20" fmla="*/ 288846 w 837039"/>
                  <a:gd name="connsiteY20" fmla="*/ 212993 h 1004396"/>
                  <a:gd name="connsiteX21" fmla="*/ 115015 w 837039"/>
                  <a:gd name="connsiteY21" fmla="*/ 296337 h 1004396"/>
                  <a:gd name="connsiteX22" fmla="*/ 41196 w 837039"/>
                  <a:gd name="connsiteY22" fmla="*/ 339200 h 1004396"/>
                  <a:gd name="connsiteX23" fmla="*/ 69771 w 837039"/>
                  <a:gd name="connsiteY23" fmla="*/ 372537 h 1004396"/>
                  <a:gd name="connsiteX24" fmla="*/ 219790 w 837039"/>
                  <a:gd name="connsiteY24" fmla="*/ 413018 h 1004396"/>
                  <a:gd name="connsiteX25" fmla="*/ 393621 w 837039"/>
                  <a:gd name="connsiteY25" fmla="*/ 427306 h 1004396"/>
                  <a:gd name="connsiteX26" fmla="*/ 572215 w 837039"/>
                  <a:gd name="connsiteY26" fmla="*/ 463025 h 1004396"/>
                  <a:gd name="connsiteX27" fmla="*/ 760334 w 837039"/>
                  <a:gd name="connsiteY27" fmla="*/ 615425 h 1004396"/>
                  <a:gd name="connsiteX28" fmla="*/ 834153 w 837039"/>
                  <a:gd name="connsiteY28" fmla="*/ 751156 h 1004396"/>
                  <a:gd name="connsiteX29" fmla="*/ 807959 w 837039"/>
                  <a:gd name="connsiteY29" fmla="*/ 863075 h 1004396"/>
                  <a:gd name="connsiteX30" fmla="*/ 679371 w 837039"/>
                  <a:gd name="connsiteY30" fmla="*/ 939275 h 1004396"/>
                  <a:gd name="connsiteX31" fmla="*/ 465059 w 837039"/>
                  <a:gd name="connsiteY31" fmla="*/ 996425 h 1004396"/>
                  <a:gd name="connsiteX32" fmla="*/ 345996 w 837039"/>
                  <a:gd name="connsiteY32" fmla="*/ 1001187 h 1004396"/>
                  <a:gd name="connsiteX33" fmla="*/ 315040 w 837039"/>
                  <a:gd name="connsiteY33" fmla="*/ 970231 h 1004396"/>
                  <a:gd name="connsiteX34" fmla="*/ 391240 w 837039"/>
                  <a:gd name="connsiteY34" fmla="*/ 974993 h 1004396"/>
                  <a:gd name="connsiteX0" fmla="*/ 391240 w 837039"/>
                  <a:gd name="connsiteY0" fmla="*/ 974993 h 1004396"/>
                  <a:gd name="connsiteX1" fmla="*/ 548403 w 837039"/>
                  <a:gd name="connsiteY1" fmla="*/ 948800 h 1004396"/>
                  <a:gd name="connsiteX2" fmla="*/ 696040 w 837039"/>
                  <a:gd name="connsiteY2" fmla="*/ 898793 h 1004396"/>
                  <a:gd name="connsiteX3" fmla="*/ 796053 w 837039"/>
                  <a:gd name="connsiteY3" fmla="*/ 820212 h 1004396"/>
                  <a:gd name="connsiteX4" fmla="*/ 798434 w 837039"/>
                  <a:gd name="connsiteY4" fmla="*/ 729725 h 1004396"/>
                  <a:gd name="connsiteX5" fmla="*/ 729378 w 837039"/>
                  <a:gd name="connsiteY5" fmla="*/ 632093 h 1004396"/>
                  <a:gd name="connsiteX6" fmla="*/ 636509 w 837039"/>
                  <a:gd name="connsiteY6" fmla="*/ 548750 h 1004396"/>
                  <a:gd name="connsiteX7" fmla="*/ 555546 w 837039"/>
                  <a:gd name="connsiteY7" fmla="*/ 501125 h 1004396"/>
                  <a:gd name="connsiteX8" fmla="*/ 462678 w 837039"/>
                  <a:gd name="connsiteY8" fmla="*/ 470168 h 1004396"/>
                  <a:gd name="connsiteX9" fmla="*/ 250746 w 837039"/>
                  <a:gd name="connsiteY9" fmla="*/ 455881 h 1004396"/>
                  <a:gd name="connsiteX10" fmla="*/ 65009 w 837039"/>
                  <a:gd name="connsiteY10" fmla="*/ 405875 h 1004396"/>
                  <a:gd name="connsiteX11" fmla="*/ 715 w 837039"/>
                  <a:gd name="connsiteY11" fmla="*/ 365393 h 1004396"/>
                  <a:gd name="connsiteX12" fmla="*/ 43578 w 837039"/>
                  <a:gd name="connsiteY12" fmla="*/ 298718 h 1004396"/>
                  <a:gd name="connsiteX13" fmla="*/ 224553 w 837039"/>
                  <a:gd name="connsiteY13" fmla="*/ 203468 h 1004396"/>
                  <a:gd name="connsiteX14" fmla="*/ 362665 w 837039"/>
                  <a:gd name="connsiteY14" fmla="*/ 141556 h 1004396"/>
                  <a:gd name="connsiteX15" fmla="*/ 443628 w 837039"/>
                  <a:gd name="connsiteY15" fmla="*/ 58212 h 1004396"/>
                  <a:gd name="connsiteX16" fmla="*/ 479346 w 837039"/>
                  <a:gd name="connsiteY16" fmla="*/ 1062 h 1004396"/>
                  <a:gd name="connsiteX17" fmla="*/ 500778 w 837039"/>
                  <a:gd name="connsiteY17" fmla="*/ 24875 h 1004396"/>
                  <a:gd name="connsiteX18" fmla="*/ 472203 w 837039"/>
                  <a:gd name="connsiteY18" fmla="*/ 72500 h 1004396"/>
                  <a:gd name="connsiteX19" fmla="*/ 393621 w 837039"/>
                  <a:gd name="connsiteY19" fmla="*/ 158225 h 1004396"/>
                  <a:gd name="connsiteX20" fmla="*/ 288846 w 837039"/>
                  <a:gd name="connsiteY20" fmla="*/ 212993 h 1004396"/>
                  <a:gd name="connsiteX21" fmla="*/ 115015 w 837039"/>
                  <a:gd name="connsiteY21" fmla="*/ 296337 h 1004396"/>
                  <a:gd name="connsiteX22" fmla="*/ 45959 w 837039"/>
                  <a:gd name="connsiteY22" fmla="*/ 339200 h 1004396"/>
                  <a:gd name="connsiteX23" fmla="*/ 69771 w 837039"/>
                  <a:gd name="connsiteY23" fmla="*/ 372537 h 1004396"/>
                  <a:gd name="connsiteX24" fmla="*/ 219790 w 837039"/>
                  <a:gd name="connsiteY24" fmla="*/ 413018 h 1004396"/>
                  <a:gd name="connsiteX25" fmla="*/ 393621 w 837039"/>
                  <a:gd name="connsiteY25" fmla="*/ 427306 h 1004396"/>
                  <a:gd name="connsiteX26" fmla="*/ 572215 w 837039"/>
                  <a:gd name="connsiteY26" fmla="*/ 463025 h 1004396"/>
                  <a:gd name="connsiteX27" fmla="*/ 760334 w 837039"/>
                  <a:gd name="connsiteY27" fmla="*/ 615425 h 1004396"/>
                  <a:gd name="connsiteX28" fmla="*/ 834153 w 837039"/>
                  <a:gd name="connsiteY28" fmla="*/ 751156 h 1004396"/>
                  <a:gd name="connsiteX29" fmla="*/ 807959 w 837039"/>
                  <a:gd name="connsiteY29" fmla="*/ 863075 h 1004396"/>
                  <a:gd name="connsiteX30" fmla="*/ 679371 w 837039"/>
                  <a:gd name="connsiteY30" fmla="*/ 939275 h 1004396"/>
                  <a:gd name="connsiteX31" fmla="*/ 465059 w 837039"/>
                  <a:gd name="connsiteY31" fmla="*/ 996425 h 1004396"/>
                  <a:gd name="connsiteX32" fmla="*/ 345996 w 837039"/>
                  <a:gd name="connsiteY32" fmla="*/ 1001187 h 1004396"/>
                  <a:gd name="connsiteX33" fmla="*/ 315040 w 837039"/>
                  <a:gd name="connsiteY33" fmla="*/ 970231 h 1004396"/>
                  <a:gd name="connsiteX34" fmla="*/ 391240 w 837039"/>
                  <a:gd name="connsiteY34" fmla="*/ 974993 h 1004396"/>
                  <a:gd name="connsiteX0" fmla="*/ 391240 w 837039"/>
                  <a:gd name="connsiteY0" fmla="*/ 974993 h 1004396"/>
                  <a:gd name="connsiteX1" fmla="*/ 548403 w 837039"/>
                  <a:gd name="connsiteY1" fmla="*/ 948800 h 1004396"/>
                  <a:gd name="connsiteX2" fmla="*/ 696040 w 837039"/>
                  <a:gd name="connsiteY2" fmla="*/ 898793 h 1004396"/>
                  <a:gd name="connsiteX3" fmla="*/ 796053 w 837039"/>
                  <a:gd name="connsiteY3" fmla="*/ 820212 h 1004396"/>
                  <a:gd name="connsiteX4" fmla="*/ 798434 w 837039"/>
                  <a:gd name="connsiteY4" fmla="*/ 729725 h 1004396"/>
                  <a:gd name="connsiteX5" fmla="*/ 729378 w 837039"/>
                  <a:gd name="connsiteY5" fmla="*/ 632093 h 1004396"/>
                  <a:gd name="connsiteX6" fmla="*/ 636509 w 837039"/>
                  <a:gd name="connsiteY6" fmla="*/ 548750 h 1004396"/>
                  <a:gd name="connsiteX7" fmla="*/ 555546 w 837039"/>
                  <a:gd name="connsiteY7" fmla="*/ 501125 h 1004396"/>
                  <a:gd name="connsiteX8" fmla="*/ 462678 w 837039"/>
                  <a:gd name="connsiteY8" fmla="*/ 470168 h 1004396"/>
                  <a:gd name="connsiteX9" fmla="*/ 250746 w 837039"/>
                  <a:gd name="connsiteY9" fmla="*/ 455881 h 1004396"/>
                  <a:gd name="connsiteX10" fmla="*/ 65009 w 837039"/>
                  <a:gd name="connsiteY10" fmla="*/ 405875 h 1004396"/>
                  <a:gd name="connsiteX11" fmla="*/ 715 w 837039"/>
                  <a:gd name="connsiteY11" fmla="*/ 365393 h 1004396"/>
                  <a:gd name="connsiteX12" fmla="*/ 43578 w 837039"/>
                  <a:gd name="connsiteY12" fmla="*/ 298718 h 1004396"/>
                  <a:gd name="connsiteX13" fmla="*/ 224553 w 837039"/>
                  <a:gd name="connsiteY13" fmla="*/ 203468 h 1004396"/>
                  <a:gd name="connsiteX14" fmla="*/ 362665 w 837039"/>
                  <a:gd name="connsiteY14" fmla="*/ 141556 h 1004396"/>
                  <a:gd name="connsiteX15" fmla="*/ 443628 w 837039"/>
                  <a:gd name="connsiteY15" fmla="*/ 58212 h 1004396"/>
                  <a:gd name="connsiteX16" fmla="*/ 479346 w 837039"/>
                  <a:gd name="connsiteY16" fmla="*/ 1062 h 1004396"/>
                  <a:gd name="connsiteX17" fmla="*/ 500778 w 837039"/>
                  <a:gd name="connsiteY17" fmla="*/ 24875 h 1004396"/>
                  <a:gd name="connsiteX18" fmla="*/ 472203 w 837039"/>
                  <a:gd name="connsiteY18" fmla="*/ 72500 h 1004396"/>
                  <a:gd name="connsiteX19" fmla="*/ 393621 w 837039"/>
                  <a:gd name="connsiteY19" fmla="*/ 158225 h 1004396"/>
                  <a:gd name="connsiteX20" fmla="*/ 288846 w 837039"/>
                  <a:gd name="connsiteY20" fmla="*/ 212993 h 1004396"/>
                  <a:gd name="connsiteX21" fmla="*/ 115015 w 837039"/>
                  <a:gd name="connsiteY21" fmla="*/ 301099 h 1004396"/>
                  <a:gd name="connsiteX22" fmla="*/ 45959 w 837039"/>
                  <a:gd name="connsiteY22" fmla="*/ 339200 h 1004396"/>
                  <a:gd name="connsiteX23" fmla="*/ 69771 w 837039"/>
                  <a:gd name="connsiteY23" fmla="*/ 372537 h 1004396"/>
                  <a:gd name="connsiteX24" fmla="*/ 219790 w 837039"/>
                  <a:gd name="connsiteY24" fmla="*/ 413018 h 1004396"/>
                  <a:gd name="connsiteX25" fmla="*/ 393621 w 837039"/>
                  <a:gd name="connsiteY25" fmla="*/ 427306 h 1004396"/>
                  <a:gd name="connsiteX26" fmla="*/ 572215 w 837039"/>
                  <a:gd name="connsiteY26" fmla="*/ 463025 h 1004396"/>
                  <a:gd name="connsiteX27" fmla="*/ 760334 w 837039"/>
                  <a:gd name="connsiteY27" fmla="*/ 615425 h 1004396"/>
                  <a:gd name="connsiteX28" fmla="*/ 834153 w 837039"/>
                  <a:gd name="connsiteY28" fmla="*/ 751156 h 1004396"/>
                  <a:gd name="connsiteX29" fmla="*/ 807959 w 837039"/>
                  <a:gd name="connsiteY29" fmla="*/ 863075 h 1004396"/>
                  <a:gd name="connsiteX30" fmla="*/ 679371 w 837039"/>
                  <a:gd name="connsiteY30" fmla="*/ 939275 h 1004396"/>
                  <a:gd name="connsiteX31" fmla="*/ 465059 w 837039"/>
                  <a:gd name="connsiteY31" fmla="*/ 996425 h 1004396"/>
                  <a:gd name="connsiteX32" fmla="*/ 345996 w 837039"/>
                  <a:gd name="connsiteY32" fmla="*/ 1001187 h 1004396"/>
                  <a:gd name="connsiteX33" fmla="*/ 315040 w 837039"/>
                  <a:gd name="connsiteY33" fmla="*/ 970231 h 1004396"/>
                  <a:gd name="connsiteX34" fmla="*/ 391240 w 837039"/>
                  <a:gd name="connsiteY34" fmla="*/ 974993 h 1004396"/>
                  <a:gd name="connsiteX0" fmla="*/ 388965 w 834764"/>
                  <a:gd name="connsiteY0" fmla="*/ 974993 h 1004396"/>
                  <a:gd name="connsiteX1" fmla="*/ 546128 w 834764"/>
                  <a:gd name="connsiteY1" fmla="*/ 948800 h 1004396"/>
                  <a:gd name="connsiteX2" fmla="*/ 693765 w 834764"/>
                  <a:gd name="connsiteY2" fmla="*/ 898793 h 1004396"/>
                  <a:gd name="connsiteX3" fmla="*/ 793778 w 834764"/>
                  <a:gd name="connsiteY3" fmla="*/ 820212 h 1004396"/>
                  <a:gd name="connsiteX4" fmla="*/ 796159 w 834764"/>
                  <a:gd name="connsiteY4" fmla="*/ 729725 h 1004396"/>
                  <a:gd name="connsiteX5" fmla="*/ 727103 w 834764"/>
                  <a:gd name="connsiteY5" fmla="*/ 632093 h 1004396"/>
                  <a:gd name="connsiteX6" fmla="*/ 634234 w 834764"/>
                  <a:gd name="connsiteY6" fmla="*/ 548750 h 1004396"/>
                  <a:gd name="connsiteX7" fmla="*/ 553271 w 834764"/>
                  <a:gd name="connsiteY7" fmla="*/ 501125 h 1004396"/>
                  <a:gd name="connsiteX8" fmla="*/ 460403 w 834764"/>
                  <a:gd name="connsiteY8" fmla="*/ 470168 h 1004396"/>
                  <a:gd name="connsiteX9" fmla="*/ 248471 w 834764"/>
                  <a:gd name="connsiteY9" fmla="*/ 455881 h 1004396"/>
                  <a:gd name="connsiteX10" fmla="*/ 62734 w 834764"/>
                  <a:gd name="connsiteY10" fmla="*/ 405875 h 1004396"/>
                  <a:gd name="connsiteX11" fmla="*/ 821 w 834764"/>
                  <a:gd name="connsiteY11" fmla="*/ 365393 h 1004396"/>
                  <a:gd name="connsiteX12" fmla="*/ 41303 w 834764"/>
                  <a:gd name="connsiteY12" fmla="*/ 298718 h 1004396"/>
                  <a:gd name="connsiteX13" fmla="*/ 222278 w 834764"/>
                  <a:gd name="connsiteY13" fmla="*/ 203468 h 1004396"/>
                  <a:gd name="connsiteX14" fmla="*/ 360390 w 834764"/>
                  <a:gd name="connsiteY14" fmla="*/ 141556 h 1004396"/>
                  <a:gd name="connsiteX15" fmla="*/ 441353 w 834764"/>
                  <a:gd name="connsiteY15" fmla="*/ 58212 h 1004396"/>
                  <a:gd name="connsiteX16" fmla="*/ 477071 w 834764"/>
                  <a:gd name="connsiteY16" fmla="*/ 1062 h 1004396"/>
                  <a:gd name="connsiteX17" fmla="*/ 498503 w 834764"/>
                  <a:gd name="connsiteY17" fmla="*/ 24875 h 1004396"/>
                  <a:gd name="connsiteX18" fmla="*/ 469928 w 834764"/>
                  <a:gd name="connsiteY18" fmla="*/ 72500 h 1004396"/>
                  <a:gd name="connsiteX19" fmla="*/ 391346 w 834764"/>
                  <a:gd name="connsiteY19" fmla="*/ 158225 h 1004396"/>
                  <a:gd name="connsiteX20" fmla="*/ 286571 w 834764"/>
                  <a:gd name="connsiteY20" fmla="*/ 212993 h 1004396"/>
                  <a:gd name="connsiteX21" fmla="*/ 112740 w 834764"/>
                  <a:gd name="connsiteY21" fmla="*/ 301099 h 1004396"/>
                  <a:gd name="connsiteX22" fmla="*/ 43684 w 834764"/>
                  <a:gd name="connsiteY22" fmla="*/ 339200 h 1004396"/>
                  <a:gd name="connsiteX23" fmla="*/ 67496 w 834764"/>
                  <a:gd name="connsiteY23" fmla="*/ 372537 h 1004396"/>
                  <a:gd name="connsiteX24" fmla="*/ 217515 w 834764"/>
                  <a:gd name="connsiteY24" fmla="*/ 413018 h 1004396"/>
                  <a:gd name="connsiteX25" fmla="*/ 391346 w 834764"/>
                  <a:gd name="connsiteY25" fmla="*/ 427306 h 1004396"/>
                  <a:gd name="connsiteX26" fmla="*/ 569940 w 834764"/>
                  <a:gd name="connsiteY26" fmla="*/ 463025 h 1004396"/>
                  <a:gd name="connsiteX27" fmla="*/ 758059 w 834764"/>
                  <a:gd name="connsiteY27" fmla="*/ 615425 h 1004396"/>
                  <a:gd name="connsiteX28" fmla="*/ 831878 w 834764"/>
                  <a:gd name="connsiteY28" fmla="*/ 751156 h 1004396"/>
                  <a:gd name="connsiteX29" fmla="*/ 805684 w 834764"/>
                  <a:gd name="connsiteY29" fmla="*/ 863075 h 1004396"/>
                  <a:gd name="connsiteX30" fmla="*/ 677096 w 834764"/>
                  <a:gd name="connsiteY30" fmla="*/ 939275 h 1004396"/>
                  <a:gd name="connsiteX31" fmla="*/ 462784 w 834764"/>
                  <a:gd name="connsiteY31" fmla="*/ 996425 h 1004396"/>
                  <a:gd name="connsiteX32" fmla="*/ 343721 w 834764"/>
                  <a:gd name="connsiteY32" fmla="*/ 1001187 h 1004396"/>
                  <a:gd name="connsiteX33" fmla="*/ 312765 w 834764"/>
                  <a:gd name="connsiteY33" fmla="*/ 970231 h 1004396"/>
                  <a:gd name="connsiteX34" fmla="*/ 388965 w 834764"/>
                  <a:gd name="connsiteY34" fmla="*/ 974993 h 1004396"/>
                  <a:gd name="connsiteX0" fmla="*/ 388965 w 834764"/>
                  <a:gd name="connsiteY0" fmla="*/ 974993 h 1004396"/>
                  <a:gd name="connsiteX1" fmla="*/ 546128 w 834764"/>
                  <a:gd name="connsiteY1" fmla="*/ 948800 h 1004396"/>
                  <a:gd name="connsiteX2" fmla="*/ 693765 w 834764"/>
                  <a:gd name="connsiteY2" fmla="*/ 898793 h 1004396"/>
                  <a:gd name="connsiteX3" fmla="*/ 793778 w 834764"/>
                  <a:gd name="connsiteY3" fmla="*/ 820212 h 1004396"/>
                  <a:gd name="connsiteX4" fmla="*/ 796159 w 834764"/>
                  <a:gd name="connsiteY4" fmla="*/ 729725 h 1004396"/>
                  <a:gd name="connsiteX5" fmla="*/ 727103 w 834764"/>
                  <a:gd name="connsiteY5" fmla="*/ 632093 h 1004396"/>
                  <a:gd name="connsiteX6" fmla="*/ 634234 w 834764"/>
                  <a:gd name="connsiteY6" fmla="*/ 548750 h 1004396"/>
                  <a:gd name="connsiteX7" fmla="*/ 553271 w 834764"/>
                  <a:gd name="connsiteY7" fmla="*/ 501125 h 1004396"/>
                  <a:gd name="connsiteX8" fmla="*/ 460403 w 834764"/>
                  <a:gd name="connsiteY8" fmla="*/ 470168 h 1004396"/>
                  <a:gd name="connsiteX9" fmla="*/ 248471 w 834764"/>
                  <a:gd name="connsiteY9" fmla="*/ 455881 h 1004396"/>
                  <a:gd name="connsiteX10" fmla="*/ 62734 w 834764"/>
                  <a:gd name="connsiteY10" fmla="*/ 405875 h 1004396"/>
                  <a:gd name="connsiteX11" fmla="*/ 821 w 834764"/>
                  <a:gd name="connsiteY11" fmla="*/ 365393 h 1004396"/>
                  <a:gd name="connsiteX12" fmla="*/ 41303 w 834764"/>
                  <a:gd name="connsiteY12" fmla="*/ 298718 h 1004396"/>
                  <a:gd name="connsiteX13" fmla="*/ 222278 w 834764"/>
                  <a:gd name="connsiteY13" fmla="*/ 203468 h 1004396"/>
                  <a:gd name="connsiteX14" fmla="*/ 360390 w 834764"/>
                  <a:gd name="connsiteY14" fmla="*/ 141556 h 1004396"/>
                  <a:gd name="connsiteX15" fmla="*/ 441353 w 834764"/>
                  <a:gd name="connsiteY15" fmla="*/ 58212 h 1004396"/>
                  <a:gd name="connsiteX16" fmla="*/ 477071 w 834764"/>
                  <a:gd name="connsiteY16" fmla="*/ 1062 h 1004396"/>
                  <a:gd name="connsiteX17" fmla="*/ 498503 w 834764"/>
                  <a:gd name="connsiteY17" fmla="*/ 24875 h 1004396"/>
                  <a:gd name="connsiteX18" fmla="*/ 469928 w 834764"/>
                  <a:gd name="connsiteY18" fmla="*/ 72500 h 1004396"/>
                  <a:gd name="connsiteX19" fmla="*/ 391346 w 834764"/>
                  <a:gd name="connsiteY19" fmla="*/ 158225 h 1004396"/>
                  <a:gd name="connsiteX20" fmla="*/ 286571 w 834764"/>
                  <a:gd name="connsiteY20" fmla="*/ 212993 h 1004396"/>
                  <a:gd name="connsiteX21" fmla="*/ 112740 w 834764"/>
                  <a:gd name="connsiteY21" fmla="*/ 301099 h 1004396"/>
                  <a:gd name="connsiteX22" fmla="*/ 43684 w 834764"/>
                  <a:gd name="connsiteY22" fmla="*/ 339200 h 1004396"/>
                  <a:gd name="connsiteX23" fmla="*/ 67496 w 834764"/>
                  <a:gd name="connsiteY23" fmla="*/ 372537 h 1004396"/>
                  <a:gd name="connsiteX24" fmla="*/ 224659 w 834764"/>
                  <a:gd name="connsiteY24" fmla="*/ 417781 h 1004396"/>
                  <a:gd name="connsiteX25" fmla="*/ 391346 w 834764"/>
                  <a:gd name="connsiteY25" fmla="*/ 427306 h 1004396"/>
                  <a:gd name="connsiteX26" fmla="*/ 569940 w 834764"/>
                  <a:gd name="connsiteY26" fmla="*/ 463025 h 1004396"/>
                  <a:gd name="connsiteX27" fmla="*/ 758059 w 834764"/>
                  <a:gd name="connsiteY27" fmla="*/ 615425 h 1004396"/>
                  <a:gd name="connsiteX28" fmla="*/ 831878 w 834764"/>
                  <a:gd name="connsiteY28" fmla="*/ 751156 h 1004396"/>
                  <a:gd name="connsiteX29" fmla="*/ 805684 w 834764"/>
                  <a:gd name="connsiteY29" fmla="*/ 863075 h 1004396"/>
                  <a:gd name="connsiteX30" fmla="*/ 677096 w 834764"/>
                  <a:gd name="connsiteY30" fmla="*/ 939275 h 1004396"/>
                  <a:gd name="connsiteX31" fmla="*/ 462784 w 834764"/>
                  <a:gd name="connsiteY31" fmla="*/ 996425 h 1004396"/>
                  <a:gd name="connsiteX32" fmla="*/ 343721 w 834764"/>
                  <a:gd name="connsiteY32" fmla="*/ 1001187 h 1004396"/>
                  <a:gd name="connsiteX33" fmla="*/ 312765 w 834764"/>
                  <a:gd name="connsiteY33" fmla="*/ 970231 h 1004396"/>
                  <a:gd name="connsiteX34" fmla="*/ 388965 w 834764"/>
                  <a:gd name="connsiteY34" fmla="*/ 974993 h 1004396"/>
                  <a:gd name="connsiteX0" fmla="*/ 388965 w 834764"/>
                  <a:gd name="connsiteY0" fmla="*/ 974993 h 1004396"/>
                  <a:gd name="connsiteX1" fmla="*/ 546128 w 834764"/>
                  <a:gd name="connsiteY1" fmla="*/ 948800 h 1004396"/>
                  <a:gd name="connsiteX2" fmla="*/ 693765 w 834764"/>
                  <a:gd name="connsiteY2" fmla="*/ 898793 h 1004396"/>
                  <a:gd name="connsiteX3" fmla="*/ 793778 w 834764"/>
                  <a:gd name="connsiteY3" fmla="*/ 820212 h 1004396"/>
                  <a:gd name="connsiteX4" fmla="*/ 796159 w 834764"/>
                  <a:gd name="connsiteY4" fmla="*/ 729725 h 1004396"/>
                  <a:gd name="connsiteX5" fmla="*/ 727103 w 834764"/>
                  <a:gd name="connsiteY5" fmla="*/ 632093 h 1004396"/>
                  <a:gd name="connsiteX6" fmla="*/ 634234 w 834764"/>
                  <a:gd name="connsiteY6" fmla="*/ 548750 h 1004396"/>
                  <a:gd name="connsiteX7" fmla="*/ 553271 w 834764"/>
                  <a:gd name="connsiteY7" fmla="*/ 501125 h 1004396"/>
                  <a:gd name="connsiteX8" fmla="*/ 460403 w 834764"/>
                  <a:gd name="connsiteY8" fmla="*/ 470168 h 1004396"/>
                  <a:gd name="connsiteX9" fmla="*/ 248471 w 834764"/>
                  <a:gd name="connsiteY9" fmla="*/ 455881 h 1004396"/>
                  <a:gd name="connsiteX10" fmla="*/ 62734 w 834764"/>
                  <a:gd name="connsiteY10" fmla="*/ 405875 h 1004396"/>
                  <a:gd name="connsiteX11" fmla="*/ 821 w 834764"/>
                  <a:gd name="connsiteY11" fmla="*/ 365393 h 1004396"/>
                  <a:gd name="connsiteX12" fmla="*/ 41303 w 834764"/>
                  <a:gd name="connsiteY12" fmla="*/ 298718 h 1004396"/>
                  <a:gd name="connsiteX13" fmla="*/ 222278 w 834764"/>
                  <a:gd name="connsiteY13" fmla="*/ 203468 h 1004396"/>
                  <a:gd name="connsiteX14" fmla="*/ 360390 w 834764"/>
                  <a:gd name="connsiteY14" fmla="*/ 141556 h 1004396"/>
                  <a:gd name="connsiteX15" fmla="*/ 441353 w 834764"/>
                  <a:gd name="connsiteY15" fmla="*/ 58212 h 1004396"/>
                  <a:gd name="connsiteX16" fmla="*/ 477071 w 834764"/>
                  <a:gd name="connsiteY16" fmla="*/ 1062 h 1004396"/>
                  <a:gd name="connsiteX17" fmla="*/ 498503 w 834764"/>
                  <a:gd name="connsiteY17" fmla="*/ 24875 h 1004396"/>
                  <a:gd name="connsiteX18" fmla="*/ 469928 w 834764"/>
                  <a:gd name="connsiteY18" fmla="*/ 72500 h 1004396"/>
                  <a:gd name="connsiteX19" fmla="*/ 391346 w 834764"/>
                  <a:gd name="connsiteY19" fmla="*/ 158225 h 1004396"/>
                  <a:gd name="connsiteX20" fmla="*/ 286571 w 834764"/>
                  <a:gd name="connsiteY20" fmla="*/ 212993 h 1004396"/>
                  <a:gd name="connsiteX21" fmla="*/ 112740 w 834764"/>
                  <a:gd name="connsiteY21" fmla="*/ 301099 h 1004396"/>
                  <a:gd name="connsiteX22" fmla="*/ 43684 w 834764"/>
                  <a:gd name="connsiteY22" fmla="*/ 339200 h 1004396"/>
                  <a:gd name="connsiteX23" fmla="*/ 67496 w 834764"/>
                  <a:gd name="connsiteY23" fmla="*/ 372537 h 1004396"/>
                  <a:gd name="connsiteX24" fmla="*/ 224659 w 834764"/>
                  <a:gd name="connsiteY24" fmla="*/ 417781 h 1004396"/>
                  <a:gd name="connsiteX25" fmla="*/ 391346 w 834764"/>
                  <a:gd name="connsiteY25" fmla="*/ 429687 h 1004396"/>
                  <a:gd name="connsiteX26" fmla="*/ 569940 w 834764"/>
                  <a:gd name="connsiteY26" fmla="*/ 463025 h 1004396"/>
                  <a:gd name="connsiteX27" fmla="*/ 758059 w 834764"/>
                  <a:gd name="connsiteY27" fmla="*/ 615425 h 1004396"/>
                  <a:gd name="connsiteX28" fmla="*/ 831878 w 834764"/>
                  <a:gd name="connsiteY28" fmla="*/ 751156 h 1004396"/>
                  <a:gd name="connsiteX29" fmla="*/ 805684 w 834764"/>
                  <a:gd name="connsiteY29" fmla="*/ 863075 h 1004396"/>
                  <a:gd name="connsiteX30" fmla="*/ 677096 w 834764"/>
                  <a:gd name="connsiteY30" fmla="*/ 939275 h 1004396"/>
                  <a:gd name="connsiteX31" fmla="*/ 462784 w 834764"/>
                  <a:gd name="connsiteY31" fmla="*/ 996425 h 1004396"/>
                  <a:gd name="connsiteX32" fmla="*/ 343721 w 834764"/>
                  <a:gd name="connsiteY32" fmla="*/ 1001187 h 1004396"/>
                  <a:gd name="connsiteX33" fmla="*/ 312765 w 834764"/>
                  <a:gd name="connsiteY33" fmla="*/ 970231 h 1004396"/>
                  <a:gd name="connsiteX34" fmla="*/ 388965 w 834764"/>
                  <a:gd name="connsiteY34" fmla="*/ 974993 h 1004396"/>
                  <a:gd name="connsiteX0" fmla="*/ 388965 w 834764"/>
                  <a:gd name="connsiteY0" fmla="*/ 974993 h 1004396"/>
                  <a:gd name="connsiteX1" fmla="*/ 546128 w 834764"/>
                  <a:gd name="connsiteY1" fmla="*/ 948800 h 1004396"/>
                  <a:gd name="connsiteX2" fmla="*/ 693765 w 834764"/>
                  <a:gd name="connsiteY2" fmla="*/ 898793 h 1004396"/>
                  <a:gd name="connsiteX3" fmla="*/ 793778 w 834764"/>
                  <a:gd name="connsiteY3" fmla="*/ 820212 h 1004396"/>
                  <a:gd name="connsiteX4" fmla="*/ 796159 w 834764"/>
                  <a:gd name="connsiteY4" fmla="*/ 729725 h 1004396"/>
                  <a:gd name="connsiteX5" fmla="*/ 727103 w 834764"/>
                  <a:gd name="connsiteY5" fmla="*/ 632093 h 1004396"/>
                  <a:gd name="connsiteX6" fmla="*/ 634234 w 834764"/>
                  <a:gd name="connsiteY6" fmla="*/ 548750 h 1004396"/>
                  <a:gd name="connsiteX7" fmla="*/ 553271 w 834764"/>
                  <a:gd name="connsiteY7" fmla="*/ 501125 h 1004396"/>
                  <a:gd name="connsiteX8" fmla="*/ 460403 w 834764"/>
                  <a:gd name="connsiteY8" fmla="*/ 470168 h 1004396"/>
                  <a:gd name="connsiteX9" fmla="*/ 248471 w 834764"/>
                  <a:gd name="connsiteY9" fmla="*/ 455881 h 1004396"/>
                  <a:gd name="connsiteX10" fmla="*/ 62734 w 834764"/>
                  <a:gd name="connsiteY10" fmla="*/ 405875 h 1004396"/>
                  <a:gd name="connsiteX11" fmla="*/ 821 w 834764"/>
                  <a:gd name="connsiteY11" fmla="*/ 365393 h 1004396"/>
                  <a:gd name="connsiteX12" fmla="*/ 41303 w 834764"/>
                  <a:gd name="connsiteY12" fmla="*/ 298718 h 1004396"/>
                  <a:gd name="connsiteX13" fmla="*/ 222278 w 834764"/>
                  <a:gd name="connsiteY13" fmla="*/ 203468 h 1004396"/>
                  <a:gd name="connsiteX14" fmla="*/ 360390 w 834764"/>
                  <a:gd name="connsiteY14" fmla="*/ 141556 h 1004396"/>
                  <a:gd name="connsiteX15" fmla="*/ 441353 w 834764"/>
                  <a:gd name="connsiteY15" fmla="*/ 58212 h 1004396"/>
                  <a:gd name="connsiteX16" fmla="*/ 477071 w 834764"/>
                  <a:gd name="connsiteY16" fmla="*/ 1062 h 1004396"/>
                  <a:gd name="connsiteX17" fmla="*/ 498503 w 834764"/>
                  <a:gd name="connsiteY17" fmla="*/ 24875 h 1004396"/>
                  <a:gd name="connsiteX18" fmla="*/ 469928 w 834764"/>
                  <a:gd name="connsiteY18" fmla="*/ 72500 h 1004396"/>
                  <a:gd name="connsiteX19" fmla="*/ 391346 w 834764"/>
                  <a:gd name="connsiteY19" fmla="*/ 158225 h 1004396"/>
                  <a:gd name="connsiteX20" fmla="*/ 286571 w 834764"/>
                  <a:gd name="connsiteY20" fmla="*/ 212993 h 1004396"/>
                  <a:gd name="connsiteX21" fmla="*/ 112740 w 834764"/>
                  <a:gd name="connsiteY21" fmla="*/ 301099 h 1004396"/>
                  <a:gd name="connsiteX22" fmla="*/ 43684 w 834764"/>
                  <a:gd name="connsiteY22" fmla="*/ 339200 h 1004396"/>
                  <a:gd name="connsiteX23" fmla="*/ 67496 w 834764"/>
                  <a:gd name="connsiteY23" fmla="*/ 372537 h 1004396"/>
                  <a:gd name="connsiteX24" fmla="*/ 224659 w 834764"/>
                  <a:gd name="connsiteY24" fmla="*/ 417781 h 1004396"/>
                  <a:gd name="connsiteX25" fmla="*/ 391346 w 834764"/>
                  <a:gd name="connsiteY25" fmla="*/ 429687 h 1004396"/>
                  <a:gd name="connsiteX26" fmla="*/ 569940 w 834764"/>
                  <a:gd name="connsiteY26" fmla="*/ 467788 h 1004396"/>
                  <a:gd name="connsiteX27" fmla="*/ 758059 w 834764"/>
                  <a:gd name="connsiteY27" fmla="*/ 615425 h 1004396"/>
                  <a:gd name="connsiteX28" fmla="*/ 831878 w 834764"/>
                  <a:gd name="connsiteY28" fmla="*/ 751156 h 1004396"/>
                  <a:gd name="connsiteX29" fmla="*/ 805684 w 834764"/>
                  <a:gd name="connsiteY29" fmla="*/ 863075 h 1004396"/>
                  <a:gd name="connsiteX30" fmla="*/ 677096 w 834764"/>
                  <a:gd name="connsiteY30" fmla="*/ 939275 h 1004396"/>
                  <a:gd name="connsiteX31" fmla="*/ 462784 w 834764"/>
                  <a:gd name="connsiteY31" fmla="*/ 996425 h 1004396"/>
                  <a:gd name="connsiteX32" fmla="*/ 343721 w 834764"/>
                  <a:gd name="connsiteY32" fmla="*/ 1001187 h 1004396"/>
                  <a:gd name="connsiteX33" fmla="*/ 312765 w 834764"/>
                  <a:gd name="connsiteY33" fmla="*/ 970231 h 1004396"/>
                  <a:gd name="connsiteX34" fmla="*/ 388965 w 834764"/>
                  <a:gd name="connsiteY34" fmla="*/ 974993 h 1004396"/>
                  <a:gd name="connsiteX0" fmla="*/ 388965 w 834764"/>
                  <a:gd name="connsiteY0" fmla="*/ 974993 h 1004396"/>
                  <a:gd name="connsiteX1" fmla="*/ 546128 w 834764"/>
                  <a:gd name="connsiteY1" fmla="*/ 948800 h 1004396"/>
                  <a:gd name="connsiteX2" fmla="*/ 693765 w 834764"/>
                  <a:gd name="connsiteY2" fmla="*/ 898793 h 1004396"/>
                  <a:gd name="connsiteX3" fmla="*/ 793778 w 834764"/>
                  <a:gd name="connsiteY3" fmla="*/ 820212 h 1004396"/>
                  <a:gd name="connsiteX4" fmla="*/ 796159 w 834764"/>
                  <a:gd name="connsiteY4" fmla="*/ 729725 h 1004396"/>
                  <a:gd name="connsiteX5" fmla="*/ 727103 w 834764"/>
                  <a:gd name="connsiteY5" fmla="*/ 632093 h 1004396"/>
                  <a:gd name="connsiteX6" fmla="*/ 634234 w 834764"/>
                  <a:gd name="connsiteY6" fmla="*/ 548750 h 1004396"/>
                  <a:gd name="connsiteX7" fmla="*/ 553271 w 834764"/>
                  <a:gd name="connsiteY7" fmla="*/ 501125 h 1004396"/>
                  <a:gd name="connsiteX8" fmla="*/ 460403 w 834764"/>
                  <a:gd name="connsiteY8" fmla="*/ 470168 h 1004396"/>
                  <a:gd name="connsiteX9" fmla="*/ 234183 w 834764"/>
                  <a:gd name="connsiteY9" fmla="*/ 451119 h 1004396"/>
                  <a:gd name="connsiteX10" fmla="*/ 62734 w 834764"/>
                  <a:gd name="connsiteY10" fmla="*/ 405875 h 1004396"/>
                  <a:gd name="connsiteX11" fmla="*/ 821 w 834764"/>
                  <a:gd name="connsiteY11" fmla="*/ 365393 h 1004396"/>
                  <a:gd name="connsiteX12" fmla="*/ 41303 w 834764"/>
                  <a:gd name="connsiteY12" fmla="*/ 298718 h 1004396"/>
                  <a:gd name="connsiteX13" fmla="*/ 222278 w 834764"/>
                  <a:gd name="connsiteY13" fmla="*/ 203468 h 1004396"/>
                  <a:gd name="connsiteX14" fmla="*/ 360390 w 834764"/>
                  <a:gd name="connsiteY14" fmla="*/ 141556 h 1004396"/>
                  <a:gd name="connsiteX15" fmla="*/ 441353 w 834764"/>
                  <a:gd name="connsiteY15" fmla="*/ 58212 h 1004396"/>
                  <a:gd name="connsiteX16" fmla="*/ 477071 w 834764"/>
                  <a:gd name="connsiteY16" fmla="*/ 1062 h 1004396"/>
                  <a:gd name="connsiteX17" fmla="*/ 498503 w 834764"/>
                  <a:gd name="connsiteY17" fmla="*/ 24875 h 1004396"/>
                  <a:gd name="connsiteX18" fmla="*/ 469928 w 834764"/>
                  <a:gd name="connsiteY18" fmla="*/ 72500 h 1004396"/>
                  <a:gd name="connsiteX19" fmla="*/ 391346 w 834764"/>
                  <a:gd name="connsiteY19" fmla="*/ 158225 h 1004396"/>
                  <a:gd name="connsiteX20" fmla="*/ 286571 w 834764"/>
                  <a:gd name="connsiteY20" fmla="*/ 212993 h 1004396"/>
                  <a:gd name="connsiteX21" fmla="*/ 112740 w 834764"/>
                  <a:gd name="connsiteY21" fmla="*/ 301099 h 1004396"/>
                  <a:gd name="connsiteX22" fmla="*/ 43684 w 834764"/>
                  <a:gd name="connsiteY22" fmla="*/ 339200 h 1004396"/>
                  <a:gd name="connsiteX23" fmla="*/ 67496 w 834764"/>
                  <a:gd name="connsiteY23" fmla="*/ 372537 h 1004396"/>
                  <a:gd name="connsiteX24" fmla="*/ 224659 w 834764"/>
                  <a:gd name="connsiteY24" fmla="*/ 417781 h 1004396"/>
                  <a:gd name="connsiteX25" fmla="*/ 391346 w 834764"/>
                  <a:gd name="connsiteY25" fmla="*/ 429687 h 1004396"/>
                  <a:gd name="connsiteX26" fmla="*/ 569940 w 834764"/>
                  <a:gd name="connsiteY26" fmla="*/ 467788 h 1004396"/>
                  <a:gd name="connsiteX27" fmla="*/ 758059 w 834764"/>
                  <a:gd name="connsiteY27" fmla="*/ 615425 h 1004396"/>
                  <a:gd name="connsiteX28" fmla="*/ 831878 w 834764"/>
                  <a:gd name="connsiteY28" fmla="*/ 751156 h 1004396"/>
                  <a:gd name="connsiteX29" fmla="*/ 805684 w 834764"/>
                  <a:gd name="connsiteY29" fmla="*/ 863075 h 1004396"/>
                  <a:gd name="connsiteX30" fmla="*/ 677096 w 834764"/>
                  <a:gd name="connsiteY30" fmla="*/ 939275 h 1004396"/>
                  <a:gd name="connsiteX31" fmla="*/ 462784 w 834764"/>
                  <a:gd name="connsiteY31" fmla="*/ 996425 h 1004396"/>
                  <a:gd name="connsiteX32" fmla="*/ 343721 w 834764"/>
                  <a:gd name="connsiteY32" fmla="*/ 1001187 h 1004396"/>
                  <a:gd name="connsiteX33" fmla="*/ 312765 w 834764"/>
                  <a:gd name="connsiteY33" fmla="*/ 970231 h 1004396"/>
                  <a:gd name="connsiteX34" fmla="*/ 388965 w 834764"/>
                  <a:gd name="connsiteY34" fmla="*/ 974993 h 1004396"/>
                  <a:gd name="connsiteX0" fmla="*/ 388965 w 834764"/>
                  <a:gd name="connsiteY0" fmla="*/ 974993 h 1004396"/>
                  <a:gd name="connsiteX1" fmla="*/ 546128 w 834764"/>
                  <a:gd name="connsiteY1" fmla="*/ 948800 h 1004396"/>
                  <a:gd name="connsiteX2" fmla="*/ 693765 w 834764"/>
                  <a:gd name="connsiteY2" fmla="*/ 898793 h 1004396"/>
                  <a:gd name="connsiteX3" fmla="*/ 793778 w 834764"/>
                  <a:gd name="connsiteY3" fmla="*/ 820212 h 1004396"/>
                  <a:gd name="connsiteX4" fmla="*/ 796159 w 834764"/>
                  <a:gd name="connsiteY4" fmla="*/ 729725 h 1004396"/>
                  <a:gd name="connsiteX5" fmla="*/ 727103 w 834764"/>
                  <a:gd name="connsiteY5" fmla="*/ 632093 h 1004396"/>
                  <a:gd name="connsiteX6" fmla="*/ 634234 w 834764"/>
                  <a:gd name="connsiteY6" fmla="*/ 548750 h 1004396"/>
                  <a:gd name="connsiteX7" fmla="*/ 553271 w 834764"/>
                  <a:gd name="connsiteY7" fmla="*/ 501125 h 1004396"/>
                  <a:gd name="connsiteX8" fmla="*/ 460403 w 834764"/>
                  <a:gd name="connsiteY8" fmla="*/ 470168 h 1004396"/>
                  <a:gd name="connsiteX9" fmla="*/ 234183 w 834764"/>
                  <a:gd name="connsiteY9" fmla="*/ 451119 h 1004396"/>
                  <a:gd name="connsiteX10" fmla="*/ 62734 w 834764"/>
                  <a:gd name="connsiteY10" fmla="*/ 405875 h 1004396"/>
                  <a:gd name="connsiteX11" fmla="*/ 821 w 834764"/>
                  <a:gd name="connsiteY11" fmla="*/ 365393 h 1004396"/>
                  <a:gd name="connsiteX12" fmla="*/ 41303 w 834764"/>
                  <a:gd name="connsiteY12" fmla="*/ 298718 h 1004396"/>
                  <a:gd name="connsiteX13" fmla="*/ 222278 w 834764"/>
                  <a:gd name="connsiteY13" fmla="*/ 203468 h 1004396"/>
                  <a:gd name="connsiteX14" fmla="*/ 360390 w 834764"/>
                  <a:gd name="connsiteY14" fmla="*/ 141556 h 1004396"/>
                  <a:gd name="connsiteX15" fmla="*/ 441353 w 834764"/>
                  <a:gd name="connsiteY15" fmla="*/ 58212 h 1004396"/>
                  <a:gd name="connsiteX16" fmla="*/ 477071 w 834764"/>
                  <a:gd name="connsiteY16" fmla="*/ 1062 h 1004396"/>
                  <a:gd name="connsiteX17" fmla="*/ 498503 w 834764"/>
                  <a:gd name="connsiteY17" fmla="*/ 24875 h 1004396"/>
                  <a:gd name="connsiteX18" fmla="*/ 469928 w 834764"/>
                  <a:gd name="connsiteY18" fmla="*/ 72500 h 1004396"/>
                  <a:gd name="connsiteX19" fmla="*/ 391346 w 834764"/>
                  <a:gd name="connsiteY19" fmla="*/ 158225 h 1004396"/>
                  <a:gd name="connsiteX20" fmla="*/ 286571 w 834764"/>
                  <a:gd name="connsiteY20" fmla="*/ 212993 h 1004396"/>
                  <a:gd name="connsiteX21" fmla="*/ 112740 w 834764"/>
                  <a:gd name="connsiteY21" fmla="*/ 301099 h 1004396"/>
                  <a:gd name="connsiteX22" fmla="*/ 43684 w 834764"/>
                  <a:gd name="connsiteY22" fmla="*/ 339200 h 1004396"/>
                  <a:gd name="connsiteX23" fmla="*/ 67496 w 834764"/>
                  <a:gd name="connsiteY23" fmla="*/ 372537 h 1004396"/>
                  <a:gd name="connsiteX24" fmla="*/ 224659 w 834764"/>
                  <a:gd name="connsiteY24" fmla="*/ 417781 h 1004396"/>
                  <a:gd name="connsiteX25" fmla="*/ 398490 w 834764"/>
                  <a:gd name="connsiteY25" fmla="*/ 434449 h 1004396"/>
                  <a:gd name="connsiteX26" fmla="*/ 569940 w 834764"/>
                  <a:gd name="connsiteY26" fmla="*/ 467788 h 1004396"/>
                  <a:gd name="connsiteX27" fmla="*/ 758059 w 834764"/>
                  <a:gd name="connsiteY27" fmla="*/ 615425 h 1004396"/>
                  <a:gd name="connsiteX28" fmla="*/ 831878 w 834764"/>
                  <a:gd name="connsiteY28" fmla="*/ 751156 h 1004396"/>
                  <a:gd name="connsiteX29" fmla="*/ 805684 w 834764"/>
                  <a:gd name="connsiteY29" fmla="*/ 863075 h 1004396"/>
                  <a:gd name="connsiteX30" fmla="*/ 677096 w 834764"/>
                  <a:gd name="connsiteY30" fmla="*/ 939275 h 1004396"/>
                  <a:gd name="connsiteX31" fmla="*/ 462784 w 834764"/>
                  <a:gd name="connsiteY31" fmla="*/ 996425 h 1004396"/>
                  <a:gd name="connsiteX32" fmla="*/ 343721 w 834764"/>
                  <a:gd name="connsiteY32" fmla="*/ 1001187 h 1004396"/>
                  <a:gd name="connsiteX33" fmla="*/ 312765 w 834764"/>
                  <a:gd name="connsiteY33" fmla="*/ 970231 h 1004396"/>
                  <a:gd name="connsiteX34" fmla="*/ 388965 w 834764"/>
                  <a:gd name="connsiteY34" fmla="*/ 974993 h 1004396"/>
                  <a:gd name="connsiteX0" fmla="*/ 388965 w 834764"/>
                  <a:gd name="connsiteY0" fmla="*/ 970460 h 999863"/>
                  <a:gd name="connsiteX1" fmla="*/ 546128 w 834764"/>
                  <a:gd name="connsiteY1" fmla="*/ 944267 h 999863"/>
                  <a:gd name="connsiteX2" fmla="*/ 693765 w 834764"/>
                  <a:gd name="connsiteY2" fmla="*/ 894260 h 999863"/>
                  <a:gd name="connsiteX3" fmla="*/ 793778 w 834764"/>
                  <a:gd name="connsiteY3" fmla="*/ 815679 h 999863"/>
                  <a:gd name="connsiteX4" fmla="*/ 796159 w 834764"/>
                  <a:gd name="connsiteY4" fmla="*/ 725192 h 999863"/>
                  <a:gd name="connsiteX5" fmla="*/ 727103 w 834764"/>
                  <a:gd name="connsiteY5" fmla="*/ 627560 h 999863"/>
                  <a:gd name="connsiteX6" fmla="*/ 634234 w 834764"/>
                  <a:gd name="connsiteY6" fmla="*/ 544217 h 999863"/>
                  <a:gd name="connsiteX7" fmla="*/ 553271 w 834764"/>
                  <a:gd name="connsiteY7" fmla="*/ 496592 h 999863"/>
                  <a:gd name="connsiteX8" fmla="*/ 460403 w 834764"/>
                  <a:gd name="connsiteY8" fmla="*/ 465635 h 999863"/>
                  <a:gd name="connsiteX9" fmla="*/ 234183 w 834764"/>
                  <a:gd name="connsiteY9" fmla="*/ 446586 h 999863"/>
                  <a:gd name="connsiteX10" fmla="*/ 62734 w 834764"/>
                  <a:gd name="connsiteY10" fmla="*/ 401342 h 999863"/>
                  <a:gd name="connsiteX11" fmla="*/ 821 w 834764"/>
                  <a:gd name="connsiteY11" fmla="*/ 360860 h 999863"/>
                  <a:gd name="connsiteX12" fmla="*/ 41303 w 834764"/>
                  <a:gd name="connsiteY12" fmla="*/ 294185 h 999863"/>
                  <a:gd name="connsiteX13" fmla="*/ 222278 w 834764"/>
                  <a:gd name="connsiteY13" fmla="*/ 198935 h 999863"/>
                  <a:gd name="connsiteX14" fmla="*/ 360390 w 834764"/>
                  <a:gd name="connsiteY14" fmla="*/ 137023 h 999863"/>
                  <a:gd name="connsiteX15" fmla="*/ 441353 w 834764"/>
                  <a:gd name="connsiteY15" fmla="*/ 53679 h 999863"/>
                  <a:gd name="connsiteX16" fmla="*/ 479453 w 834764"/>
                  <a:gd name="connsiteY16" fmla="*/ 1292 h 999863"/>
                  <a:gd name="connsiteX17" fmla="*/ 498503 w 834764"/>
                  <a:gd name="connsiteY17" fmla="*/ 20342 h 999863"/>
                  <a:gd name="connsiteX18" fmla="*/ 469928 w 834764"/>
                  <a:gd name="connsiteY18" fmla="*/ 67967 h 999863"/>
                  <a:gd name="connsiteX19" fmla="*/ 391346 w 834764"/>
                  <a:gd name="connsiteY19" fmla="*/ 153692 h 999863"/>
                  <a:gd name="connsiteX20" fmla="*/ 286571 w 834764"/>
                  <a:gd name="connsiteY20" fmla="*/ 208460 h 999863"/>
                  <a:gd name="connsiteX21" fmla="*/ 112740 w 834764"/>
                  <a:gd name="connsiteY21" fmla="*/ 296566 h 999863"/>
                  <a:gd name="connsiteX22" fmla="*/ 43684 w 834764"/>
                  <a:gd name="connsiteY22" fmla="*/ 334667 h 999863"/>
                  <a:gd name="connsiteX23" fmla="*/ 67496 w 834764"/>
                  <a:gd name="connsiteY23" fmla="*/ 368004 h 999863"/>
                  <a:gd name="connsiteX24" fmla="*/ 224659 w 834764"/>
                  <a:gd name="connsiteY24" fmla="*/ 413248 h 999863"/>
                  <a:gd name="connsiteX25" fmla="*/ 398490 w 834764"/>
                  <a:gd name="connsiteY25" fmla="*/ 429916 h 999863"/>
                  <a:gd name="connsiteX26" fmla="*/ 569940 w 834764"/>
                  <a:gd name="connsiteY26" fmla="*/ 463255 h 999863"/>
                  <a:gd name="connsiteX27" fmla="*/ 758059 w 834764"/>
                  <a:gd name="connsiteY27" fmla="*/ 610892 h 999863"/>
                  <a:gd name="connsiteX28" fmla="*/ 831878 w 834764"/>
                  <a:gd name="connsiteY28" fmla="*/ 746623 h 999863"/>
                  <a:gd name="connsiteX29" fmla="*/ 805684 w 834764"/>
                  <a:gd name="connsiteY29" fmla="*/ 858542 h 999863"/>
                  <a:gd name="connsiteX30" fmla="*/ 677096 w 834764"/>
                  <a:gd name="connsiteY30" fmla="*/ 934742 h 999863"/>
                  <a:gd name="connsiteX31" fmla="*/ 462784 w 834764"/>
                  <a:gd name="connsiteY31" fmla="*/ 991892 h 999863"/>
                  <a:gd name="connsiteX32" fmla="*/ 343721 w 834764"/>
                  <a:gd name="connsiteY32" fmla="*/ 996654 h 999863"/>
                  <a:gd name="connsiteX33" fmla="*/ 312765 w 834764"/>
                  <a:gd name="connsiteY33" fmla="*/ 965698 h 999863"/>
                  <a:gd name="connsiteX34" fmla="*/ 388965 w 834764"/>
                  <a:gd name="connsiteY34" fmla="*/ 970460 h 999863"/>
                  <a:gd name="connsiteX0" fmla="*/ 388965 w 834764"/>
                  <a:gd name="connsiteY0" fmla="*/ 971721 h 1001124"/>
                  <a:gd name="connsiteX1" fmla="*/ 546128 w 834764"/>
                  <a:gd name="connsiteY1" fmla="*/ 945528 h 1001124"/>
                  <a:gd name="connsiteX2" fmla="*/ 693765 w 834764"/>
                  <a:gd name="connsiteY2" fmla="*/ 895521 h 1001124"/>
                  <a:gd name="connsiteX3" fmla="*/ 793778 w 834764"/>
                  <a:gd name="connsiteY3" fmla="*/ 816940 h 1001124"/>
                  <a:gd name="connsiteX4" fmla="*/ 796159 w 834764"/>
                  <a:gd name="connsiteY4" fmla="*/ 726453 h 1001124"/>
                  <a:gd name="connsiteX5" fmla="*/ 727103 w 834764"/>
                  <a:gd name="connsiteY5" fmla="*/ 628821 h 1001124"/>
                  <a:gd name="connsiteX6" fmla="*/ 634234 w 834764"/>
                  <a:gd name="connsiteY6" fmla="*/ 545478 h 1001124"/>
                  <a:gd name="connsiteX7" fmla="*/ 553271 w 834764"/>
                  <a:gd name="connsiteY7" fmla="*/ 497853 h 1001124"/>
                  <a:gd name="connsiteX8" fmla="*/ 460403 w 834764"/>
                  <a:gd name="connsiteY8" fmla="*/ 466896 h 1001124"/>
                  <a:gd name="connsiteX9" fmla="*/ 234183 w 834764"/>
                  <a:gd name="connsiteY9" fmla="*/ 447847 h 1001124"/>
                  <a:gd name="connsiteX10" fmla="*/ 62734 w 834764"/>
                  <a:gd name="connsiteY10" fmla="*/ 402603 h 1001124"/>
                  <a:gd name="connsiteX11" fmla="*/ 821 w 834764"/>
                  <a:gd name="connsiteY11" fmla="*/ 362121 h 1001124"/>
                  <a:gd name="connsiteX12" fmla="*/ 41303 w 834764"/>
                  <a:gd name="connsiteY12" fmla="*/ 295446 h 1001124"/>
                  <a:gd name="connsiteX13" fmla="*/ 222278 w 834764"/>
                  <a:gd name="connsiteY13" fmla="*/ 200196 h 1001124"/>
                  <a:gd name="connsiteX14" fmla="*/ 360390 w 834764"/>
                  <a:gd name="connsiteY14" fmla="*/ 138284 h 1001124"/>
                  <a:gd name="connsiteX15" fmla="*/ 441353 w 834764"/>
                  <a:gd name="connsiteY15" fmla="*/ 54940 h 1001124"/>
                  <a:gd name="connsiteX16" fmla="*/ 479453 w 834764"/>
                  <a:gd name="connsiteY16" fmla="*/ 2553 h 1001124"/>
                  <a:gd name="connsiteX17" fmla="*/ 500884 w 834764"/>
                  <a:gd name="connsiteY17" fmla="*/ 14459 h 1001124"/>
                  <a:gd name="connsiteX18" fmla="*/ 469928 w 834764"/>
                  <a:gd name="connsiteY18" fmla="*/ 69228 h 1001124"/>
                  <a:gd name="connsiteX19" fmla="*/ 391346 w 834764"/>
                  <a:gd name="connsiteY19" fmla="*/ 154953 h 1001124"/>
                  <a:gd name="connsiteX20" fmla="*/ 286571 w 834764"/>
                  <a:gd name="connsiteY20" fmla="*/ 209721 h 1001124"/>
                  <a:gd name="connsiteX21" fmla="*/ 112740 w 834764"/>
                  <a:gd name="connsiteY21" fmla="*/ 297827 h 1001124"/>
                  <a:gd name="connsiteX22" fmla="*/ 43684 w 834764"/>
                  <a:gd name="connsiteY22" fmla="*/ 335928 h 1001124"/>
                  <a:gd name="connsiteX23" fmla="*/ 67496 w 834764"/>
                  <a:gd name="connsiteY23" fmla="*/ 369265 h 1001124"/>
                  <a:gd name="connsiteX24" fmla="*/ 224659 w 834764"/>
                  <a:gd name="connsiteY24" fmla="*/ 414509 h 1001124"/>
                  <a:gd name="connsiteX25" fmla="*/ 398490 w 834764"/>
                  <a:gd name="connsiteY25" fmla="*/ 431177 h 1001124"/>
                  <a:gd name="connsiteX26" fmla="*/ 569940 w 834764"/>
                  <a:gd name="connsiteY26" fmla="*/ 464516 h 1001124"/>
                  <a:gd name="connsiteX27" fmla="*/ 758059 w 834764"/>
                  <a:gd name="connsiteY27" fmla="*/ 612153 h 1001124"/>
                  <a:gd name="connsiteX28" fmla="*/ 831878 w 834764"/>
                  <a:gd name="connsiteY28" fmla="*/ 747884 h 1001124"/>
                  <a:gd name="connsiteX29" fmla="*/ 805684 w 834764"/>
                  <a:gd name="connsiteY29" fmla="*/ 859803 h 1001124"/>
                  <a:gd name="connsiteX30" fmla="*/ 677096 w 834764"/>
                  <a:gd name="connsiteY30" fmla="*/ 936003 h 1001124"/>
                  <a:gd name="connsiteX31" fmla="*/ 462784 w 834764"/>
                  <a:gd name="connsiteY31" fmla="*/ 993153 h 1001124"/>
                  <a:gd name="connsiteX32" fmla="*/ 343721 w 834764"/>
                  <a:gd name="connsiteY32" fmla="*/ 997915 h 1001124"/>
                  <a:gd name="connsiteX33" fmla="*/ 312765 w 834764"/>
                  <a:gd name="connsiteY33" fmla="*/ 966959 h 1001124"/>
                  <a:gd name="connsiteX34" fmla="*/ 388965 w 834764"/>
                  <a:gd name="connsiteY34" fmla="*/ 971721 h 1001124"/>
                  <a:gd name="connsiteX0" fmla="*/ 388965 w 834764"/>
                  <a:gd name="connsiteY0" fmla="*/ 971721 h 1001124"/>
                  <a:gd name="connsiteX1" fmla="*/ 546128 w 834764"/>
                  <a:gd name="connsiteY1" fmla="*/ 945528 h 1001124"/>
                  <a:gd name="connsiteX2" fmla="*/ 693765 w 834764"/>
                  <a:gd name="connsiteY2" fmla="*/ 895521 h 1001124"/>
                  <a:gd name="connsiteX3" fmla="*/ 793778 w 834764"/>
                  <a:gd name="connsiteY3" fmla="*/ 816940 h 1001124"/>
                  <a:gd name="connsiteX4" fmla="*/ 796159 w 834764"/>
                  <a:gd name="connsiteY4" fmla="*/ 726453 h 1001124"/>
                  <a:gd name="connsiteX5" fmla="*/ 727103 w 834764"/>
                  <a:gd name="connsiteY5" fmla="*/ 628821 h 1001124"/>
                  <a:gd name="connsiteX6" fmla="*/ 634234 w 834764"/>
                  <a:gd name="connsiteY6" fmla="*/ 545478 h 1001124"/>
                  <a:gd name="connsiteX7" fmla="*/ 553271 w 834764"/>
                  <a:gd name="connsiteY7" fmla="*/ 497853 h 1001124"/>
                  <a:gd name="connsiteX8" fmla="*/ 460403 w 834764"/>
                  <a:gd name="connsiteY8" fmla="*/ 466896 h 1001124"/>
                  <a:gd name="connsiteX9" fmla="*/ 234183 w 834764"/>
                  <a:gd name="connsiteY9" fmla="*/ 447847 h 1001124"/>
                  <a:gd name="connsiteX10" fmla="*/ 62734 w 834764"/>
                  <a:gd name="connsiteY10" fmla="*/ 402603 h 1001124"/>
                  <a:gd name="connsiteX11" fmla="*/ 821 w 834764"/>
                  <a:gd name="connsiteY11" fmla="*/ 362121 h 1001124"/>
                  <a:gd name="connsiteX12" fmla="*/ 41303 w 834764"/>
                  <a:gd name="connsiteY12" fmla="*/ 295446 h 1001124"/>
                  <a:gd name="connsiteX13" fmla="*/ 222278 w 834764"/>
                  <a:gd name="connsiteY13" fmla="*/ 200196 h 1001124"/>
                  <a:gd name="connsiteX14" fmla="*/ 360390 w 834764"/>
                  <a:gd name="connsiteY14" fmla="*/ 138284 h 1001124"/>
                  <a:gd name="connsiteX15" fmla="*/ 441353 w 834764"/>
                  <a:gd name="connsiteY15" fmla="*/ 54940 h 1001124"/>
                  <a:gd name="connsiteX16" fmla="*/ 479453 w 834764"/>
                  <a:gd name="connsiteY16" fmla="*/ 2553 h 1001124"/>
                  <a:gd name="connsiteX17" fmla="*/ 500884 w 834764"/>
                  <a:gd name="connsiteY17" fmla="*/ 14459 h 1001124"/>
                  <a:gd name="connsiteX18" fmla="*/ 469928 w 834764"/>
                  <a:gd name="connsiteY18" fmla="*/ 69228 h 1001124"/>
                  <a:gd name="connsiteX19" fmla="*/ 391346 w 834764"/>
                  <a:gd name="connsiteY19" fmla="*/ 154953 h 1001124"/>
                  <a:gd name="connsiteX20" fmla="*/ 286571 w 834764"/>
                  <a:gd name="connsiteY20" fmla="*/ 209721 h 1001124"/>
                  <a:gd name="connsiteX21" fmla="*/ 179414 w 834764"/>
                  <a:gd name="connsiteY21" fmla="*/ 259728 h 1001124"/>
                  <a:gd name="connsiteX22" fmla="*/ 112740 w 834764"/>
                  <a:gd name="connsiteY22" fmla="*/ 297827 h 1001124"/>
                  <a:gd name="connsiteX23" fmla="*/ 43684 w 834764"/>
                  <a:gd name="connsiteY23" fmla="*/ 335928 h 1001124"/>
                  <a:gd name="connsiteX24" fmla="*/ 67496 w 834764"/>
                  <a:gd name="connsiteY24" fmla="*/ 369265 h 1001124"/>
                  <a:gd name="connsiteX25" fmla="*/ 224659 w 834764"/>
                  <a:gd name="connsiteY25" fmla="*/ 414509 h 1001124"/>
                  <a:gd name="connsiteX26" fmla="*/ 398490 w 834764"/>
                  <a:gd name="connsiteY26" fmla="*/ 431177 h 1001124"/>
                  <a:gd name="connsiteX27" fmla="*/ 569940 w 834764"/>
                  <a:gd name="connsiteY27" fmla="*/ 464516 h 1001124"/>
                  <a:gd name="connsiteX28" fmla="*/ 758059 w 834764"/>
                  <a:gd name="connsiteY28" fmla="*/ 612153 h 1001124"/>
                  <a:gd name="connsiteX29" fmla="*/ 831878 w 834764"/>
                  <a:gd name="connsiteY29" fmla="*/ 747884 h 1001124"/>
                  <a:gd name="connsiteX30" fmla="*/ 805684 w 834764"/>
                  <a:gd name="connsiteY30" fmla="*/ 859803 h 1001124"/>
                  <a:gd name="connsiteX31" fmla="*/ 677096 w 834764"/>
                  <a:gd name="connsiteY31" fmla="*/ 936003 h 1001124"/>
                  <a:gd name="connsiteX32" fmla="*/ 462784 w 834764"/>
                  <a:gd name="connsiteY32" fmla="*/ 993153 h 1001124"/>
                  <a:gd name="connsiteX33" fmla="*/ 343721 w 834764"/>
                  <a:gd name="connsiteY33" fmla="*/ 997915 h 1001124"/>
                  <a:gd name="connsiteX34" fmla="*/ 312765 w 834764"/>
                  <a:gd name="connsiteY34" fmla="*/ 966959 h 1001124"/>
                  <a:gd name="connsiteX35" fmla="*/ 388965 w 834764"/>
                  <a:gd name="connsiteY35" fmla="*/ 971721 h 1001124"/>
                  <a:gd name="connsiteX0" fmla="*/ 388965 w 834764"/>
                  <a:gd name="connsiteY0" fmla="*/ 971721 h 1001124"/>
                  <a:gd name="connsiteX1" fmla="*/ 546128 w 834764"/>
                  <a:gd name="connsiteY1" fmla="*/ 945528 h 1001124"/>
                  <a:gd name="connsiteX2" fmla="*/ 693765 w 834764"/>
                  <a:gd name="connsiteY2" fmla="*/ 895521 h 1001124"/>
                  <a:gd name="connsiteX3" fmla="*/ 793778 w 834764"/>
                  <a:gd name="connsiteY3" fmla="*/ 816940 h 1001124"/>
                  <a:gd name="connsiteX4" fmla="*/ 796159 w 834764"/>
                  <a:gd name="connsiteY4" fmla="*/ 726453 h 1001124"/>
                  <a:gd name="connsiteX5" fmla="*/ 727103 w 834764"/>
                  <a:gd name="connsiteY5" fmla="*/ 628821 h 1001124"/>
                  <a:gd name="connsiteX6" fmla="*/ 634234 w 834764"/>
                  <a:gd name="connsiteY6" fmla="*/ 545478 h 1001124"/>
                  <a:gd name="connsiteX7" fmla="*/ 553271 w 834764"/>
                  <a:gd name="connsiteY7" fmla="*/ 497853 h 1001124"/>
                  <a:gd name="connsiteX8" fmla="*/ 460403 w 834764"/>
                  <a:gd name="connsiteY8" fmla="*/ 466896 h 1001124"/>
                  <a:gd name="connsiteX9" fmla="*/ 234183 w 834764"/>
                  <a:gd name="connsiteY9" fmla="*/ 447847 h 1001124"/>
                  <a:gd name="connsiteX10" fmla="*/ 62734 w 834764"/>
                  <a:gd name="connsiteY10" fmla="*/ 402603 h 1001124"/>
                  <a:gd name="connsiteX11" fmla="*/ 821 w 834764"/>
                  <a:gd name="connsiteY11" fmla="*/ 362121 h 1001124"/>
                  <a:gd name="connsiteX12" fmla="*/ 41303 w 834764"/>
                  <a:gd name="connsiteY12" fmla="*/ 295446 h 1001124"/>
                  <a:gd name="connsiteX13" fmla="*/ 222278 w 834764"/>
                  <a:gd name="connsiteY13" fmla="*/ 200196 h 1001124"/>
                  <a:gd name="connsiteX14" fmla="*/ 360390 w 834764"/>
                  <a:gd name="connsiteY14" fmla="*/ 138284 h 1001124"/>
                  <a:gd name="connsiteX15" fmla="*/ 441353 w 834764"/>
                  <a:gd name="connsiteY15" fmla="*/ 54940 h 1001124"/>
                  <a:gd name="connsiteX16" fmla="*/ 479453 w 834764"/>
                  <a:gd name="connsiteY16" fmla="*/ 2553 h 1001124"/>
                  <a:gd name="connsiteX17" fmla="*/ 500884 w 834764"/>
                  <a:gd name="connsiteY17" fmla="*/ 14459 h 1001124"/>
                  <a:gd name="connsiteX18" fmla="*/ 469928 w 834764"/>
                  <a:gd name="connsiteY18" fmla="*/ 69228 h 1001124"/>
                  <a:gd name="connsiteX19" fmla="*/ 391346 w 834764"/>
                  <a:gd name="connsiteY19" fmla="*/ 154953 h 1001124"/>
                  <a:gd name="connsiteX20" fmla="*/ 286571 w 834764"/>
                  <a:gd name="connsiteY20" fmla="*/ 209721 h 1001124"/>
                  <a:gd name="connsiteX21" fmla="*/ 179414 w 834764"/>
                  <a:gd name="connsiteY21" fmla="*/ 259728 h 1001124"/>
                  <a:gd name="connsiteX22" fmla="*/ 107978 w 834764"/>
                  <a:gd name="connsiteY22" fmla="*/ 293064 h 1001124"/>
                  <a:gd name="connsiteX23" fmla="*/ 43684 w 834764"/>
                  <a:gd name="connsiteY23" fmla="*/ 335928 h 1001124"/>
                  <a:gd name="connsiteX24" fmla="*/ 67496 w 834764"/>
                  <a:gd name="connsiteY24" fmla="*/ 369265 h 1001124"/>
                  <a:gd name="connsiteX25" fmla="*/ 224659 w 834764"/>
                  <a:gd name="connsiteY25" fmla="*/ 414509 h 1001124"/>
                  <a:gd name="connsiteX26" fmla="*/ 398490 w 834764"/>
                  <a:gd name="connsiteY26" fmla="*/ 431177 h 1001124"/>
                  <a:gd name="connsiteX27" fmla="*/ 569940 w 834764"/>
                  <a:gd name="connsiteY27" fmla="*/ 464516 h 1001124"/>
                  <a:gd name="connsiteX28" fmla="*/ 758059 w 834764"/>
                  <a:gd name="connsiteY28" fmla="*/ 612153 h 1001124"/>
                  <a:gd name="connsiteX29" fmla="*/ 831878 w 834764"/>
                  <a:gd name="connsiteY29" fmla="*/ 747884 h 1001124"/>
                  <a:gd name="connsiteX30" fmla="*/ 805684 w 834764"/>
                  <a:gd name="connsiteY30" fmla="*/ 859803 h 1001124"/>
                  <a:gd name="connsiteX31" fmla="*/ 677096 w 834764"/>
                  <a:gd name="connsiteY31" fmla="*/ 936003 h 1001124"/>
                  <a:gd name="connsiteX32" fmla="*/ 462784 w 834764"/>
                  <a:gd name="connsiteY32" fmla="*/ 993153 h 1001124"/>
                  <a:gd name="connsiteX33" fmla="*/ 343721 w 834764"/>
                  <a:gd name="connsiteY33" fmla="*/ 997915 h 1001124"/>
                  <a:gd name="connsiteX34" fmla="*/ 312765 w 834764"/>
                  <a:gd name="connsiteY34" fmla="*/ 966959 h 1001124"/>
                  <a:gd name="connsiteX35" fmla="*/ 388965 w 834764"/>
                  <a:gd name="connsiteY35" fmla="*/ 971721 h 1001124"/>
                  <a:gd name="connsiteX0" fmla="*/ 388965 w 834764"/>
                  <a:gd name="connsiteY0" fmla="*/ 971721 h 1001124"/>
                  <a:gd name="connsiteX1" fmla="*/ 546128 w 834764"/>
                  <a:gd name="connsiteY1" fmla="*/ 945528 h 1001124"/>
                  <a:gd name="connsiteX2" fmla="*/ 693765 w 834764"/>
                  <a:gd name="connsiteY2" fmla="*/ 895521 h 1001124"/>
                  <a:gd name="connsiteX3" fmla="*/ 793778 w 834764"/>
                  <a:gd name="connsiteY3" fmla="*/ 816940 h 1001124"/>
                  <a:gd name="connsiteX4" fmla="*/ 796159 w 834764"/>
                  <a:gd name="connsiteY4" fmla="*/ 726453 h 1001124"/>
                  <a:gd name="connsiteX5" fmla="*/ 727103 w 834764"/>
                  <a:gd name="connsiteY5" fmla="*/ 628821 h 1001124"/>
                  <a:gd name="connsiteX6" fmla="*/ 634234 w 834764"/>
                  <a:gd name="connsiteY6" fmla="*/ 545478 h 1001124"/>
                  <a:gd name="connsiteX7" fmla="*/ 553271 w 834764"/>
                  <a:gd name="connsiteY7" fmla="*/ 497853 h 1001124"/>
                  <a:gd name="connsiteX8" fmla="*/ 460403 w 834764"/>
                  <a:gd name="connsiteY8" fmla="*/ 466896 h 1001124"/>
                  <a:gd name="connsiteX9" fmla="*/ 234183 w 834764"/>
                  <a:gd name="connsiteY9" fmla="*/ 447847 h 1001124"/>
                  <a:gd name="connsiteX10" fmla="*/ 62734 w 834764"/>
                  <a:gd name="connsiteY10" fmla="*/ 402603 h 1001124"/>
                  <a:gd name="connsiteX11" fmla="*/ 821 w 834764"/>
                  <a:gd name="connsiteY11" fmla="*/ 362121 h 1001124"/>
                  <a:gd name="connsiteX12" fmla="*/ 41303 w 834764"/>
                  <a:gd name="connsiteY12" fmla="*/ 295446 h 1001124"/>
                  <a:gd name="connsiteX13" fmla="*/ 222278 w 834764"/>
                  <a:gd name="connsiteY13" fmla="*/ 202577 h 1001124"/>
                  <a:gd name="connsiteX14" fmla="*/ 360390 w 834764"/>
                  <a:gd name="connsiteY14" fmla="*/ 138284 h 1001124"/>
                  <a:gd name="connsiteX15" fmla="*/ 441353 w 834764"/>
                  <a:gd name="connsiteY15" fmla="*/ 54940 h 1001124"/>
                  <a:gd name="connsiteX16" fmla="*/ 479453 w 834764"/>
                  <a:gd name="connsiteY16" fmla="*/ 2553 h 1001124"/>
                  <a:gd name="connsiteX17" fmla="*/ 500884 w 834764"/>
                  <a:gd name="connsiteY17" fmla="*/ 14459 h 1001124"/>
                  <a:gd name="connsiteX18" fmla="*/ 469928 w 834764"/>
                  <a:gd name="connsiteY18" fmla="*/ 69228 h 1001124"/>
                  <a:gd name="connsiteX19" fmla="*/ 391346 w 834764"/>
                  <a:gd name="connsiteY19" fmla="*/ 154953 h 1001124"/>
                  <a:gd name="connsiteX20" fmla="*/ 286571 w 834764"/>
                  <a:gd name="connsiteY20" fmla="*/ 209721 h 1001124"/>
                  <a:gd name="connsiteX21" fmla="*/ 179414 w 834764"/>
                  <a:gd name="connsiteY21" fmla="*/ 259728 h 1001124"/>
                  <a:gd name="connsiteX22" fmla="*/ 107978 w 834764"/>
                  <a:gd name="connsiteY22" fmla="*/ 293064 h 1001124"/>
                  <a:gd name="connsiteX23" fmla="*/ 43684 w 834764"/>
                  <a:gd name="connsiteY23" fmla="*/ 335928 h 1001124"/>
                  <a:gd name="connsiteX24" fmla="*/ 67496 w 834764"/>
                  <a:gd name="connsiteY24" fmla="*/ 369265 h 1001124"/>
                  <a:gd name="connsiteX25" fmla="*/ 224659 w 834764"/>
                  <a:gd name="connsiteY25" fmla="*/ 414509 h 1001124"/>
                  <a:gd name="connsiteX26" fmla="*/ 398490 w 834764"/>
                  <a:gd name="connsiteY26" fmla="*/ 431177 h 1001124"/>
                  <a:gd name="connsiteX27" fmla="*/ 569940 w 834764"/>
                  <a:gd name="connsiteY27" fmla="*/ 464516 h 1001124"/>
                  <a:gd name="connsiteX28" fmla="*/ 758059 w 834764"/>
                  <a:gd name="connsiteY28" fmla="*/ 612153 h 1001124"/>
                  <a:gd name="connsiteX29" fmla="*/ 831878 w 834764"/>
                  <a:gd name="connsiteY29" fmla="*/ 747884 h 1001124"/>
                  <a:gd name="connsiteX30" fmla="*/ 805684 w 834764"/>
                  <a:gd name="connsiteY30" fmla="*/ 859803 h 1001124"/>
                  <a:gd name="connsiteX31" fmla="*/ 677096 w 834764"/>
                  <a:gd name="connsiteY31" fmla="*/ 936003 h 1001124"/>
                  <a:gd name="connsiteX32" fmla="*/ 462784 w 834764"/>
                  <a:gd name="connsiteY32" fmla="*/ 993153 h 1001124"/>
                  <a:gd name="connsiteX33" fmla="*/ 343721 w 834764"/>
                  <a:gd name="connsiteY33" fmla="*/ 997915 h 1001124"/>
                  <a:gd name="connsiteX34" fmla="*/ 312765 w 834764"/>
                  <a:gd name="connsiteY34" fmla="*/ 966959 h 1001124"/>
                  <a:gd name="connsiteX35" fmla="*/ 388965 w 834764"/>
                  <a:gd name="connsiteY35" fmla="*/ 971721 h 1001124"/>
                  <a:gd name="connsiteX0" fmla="*/ 388965 w 834764"/>
                  <a:gd name="connsiteY0" fmla="*/ 971721 h 1001124"/>
                  <a:gd name="connsiteX1" fmla="*/ 546128 w 834764"/>
                  <a:gd name="connsiteY1" fmla="*/ 945528 h 1001124"/>
                  <a:gd name="connsiteX2" fmla="*/ 693765 w 834764"/>
                  <a:gd name="connsiteY2" fmla="*/ 895521 h 1001124"/>
                  <a:gd name="connsiteX3" fmla="*/ 793778 w 834764"/>
                  <a:gd name="connsiteY3" fmla="*/ 816940 h 1001124"/>
                  <a:gd name="connsiteX4" fmla="*/ 796159 w 834764"/>
                  <a:gd name="connsiteY4" fmla="*/ 726453 h 1001124"/>
                  <a:gd name="connsiteX5" fmla="*/ 727103 w 834764"/>
                  <a:gd name="connsiteY5" fmla="*/ 628821 h 1001124"/>
                  <a:gd name="connsiteX6" fmla="*/ 634234 w 834764"/>
                  <a:gd name="connsiteY6" fmla="*/ 545478 h 1001124"/>
                  <a:gd name="connsiteX7" fmla="*/ 553271 w 834764"/>
                  <a:gd name="connsiteY7" fmla="*/ 497853 h 1001124"/>
                  <a:gd name="connsiteX8" fmla="*/ 460403 w 834764"/>
                  <a:gd name="connsiteY8" fmla="*/ 466896 h 1001124"/>
                  <a:gd name="connsiteX9" fmla="*/ 234183 w 834764"/>
                  <a:gd name="connsiteY9" fmla="*/ 447847 h 1001124"/>
                  <a:gd name="connsiteX10" fmla="*/ 62734 w 834764"/>
                  <a:gd name="connsiteY10" fmla="*/ 402603 h 1001124"/>
                  <a:gd name="connsiteX11" fmla="*/ 821 w 834764"/>
                  <a:gd name="connsiteY11" fmla="*/ 362121 h 1001124"/>
                  <a:gd name="connsiteX12" fmla="*/ 41303 w 834764"/>
                  <a:gd name="connsiteY12" fmla="*/ 295446 h 1001124"/>
                  <a:gd name="connsiteX13" fmla="*/ 222278 w 834764"/>
                  <a:gd name="connsiteY13" fmla="*/ 202577 h 1001124"/>
                  <a:gd name="connsiteX14" fmla="*/ 360390 w 834764"/>
                  <a:gd name="connsiteY14" fmla="*/ 138284 h 1001124"/>
                  <a:gd name="connsiteX15" fmla="*/ 441353 w 834764"/>
                  <a:gd name="connsiteY15" fmla="*/ 54940 h 1001124"/>
                  <a:gd name="connsiteX16" fmla="*/ 479453 w 834764"/>
                  <a:gd name="connsiteY16" fmla="*/ 2553 h 1001124"/>
                  <a:gd name="connsiteX17" fmla="*/ 500884 w 834764"/>
                  <a:gd name="connsiteY17" fmla="*/ 14459 h 1001124"/>
                  <a:gd name="connsiteX18" fmla="*/ 469928 w 834764"/>
                  <a:gd name="connsiteY18" fmla="*/ 69228 h 1001124"/>
                  <a:gd name="connsiteX19" fmla="*/ 391346 w 834764"/>
                  <a:gd name="connsiteY19" fmla="*/ 154953 h 1001124"/>
                  <a:gd name="connsiteX20" fmla="*/ 286571 w 834764"/>
                  <a:gd name="connsiteY20" fmla="*/ 209721 h 1001124"/>
                  <a:gd name="connsiteX21" fmla="*/ 179414 w 834764"/>
                  <a:gd name="connsiteY21" fmla="*/ 259728 h 1001124"/>
                  <a:gd name="connsiteX22" fmla="*/ 107978 w 834764"/>
                  <a:gd name="connsiteY22" fmla="*/ 293064 h 1001124"/>
                  <a:gd name="connsiteX23" fmla="*/ 43684 w 834764"/>
                  <a:gd name="connsiteY23" fmla="*/ 335928 h 1001124"/>
                  <a:gd name="connsiteX24" fmla="*/ 67496 w 834764"/>
                  <a:gd name="connsiteY24" fmla="*/ 369265 h 1001124"/>
                  <a:gd name="connsiteX25" fmla="*/ 224659 w 834764"/>
                  <a:gd name="connsiteY25" fmla="*/ 414509 h 1001124"/>
                  <a:gd name="connsiteX26" fmla="*/ 398490 w 834764"/>
                  <a:gd name="connsiteY26" fmla="*/ 431177 h 1001124"/>
                  <a:gd name="connsiteX27" fmla="*/ 569940 w 834764"/>
                  <a:gd name="connsiteY27" fmla="*/ 464516 h 1001124"/>
                  <a:gd name="connsiteX28" fmla="*/ 758059 w 834764"/>
                  <a:gd name="connsiteY28" fmla="*/ 612153 h 1001124"/>
                  <a:gd name="connsiteX29" fmla="*/ 831878 w 834764"/>
                  <a:gd name="connsiteY29" fmla="*/ 747884 h 1001124"/>
                  <a:gd name="connsiteX30" fmla="*/ 805684 w 834764"/>
                  <a:gd name="connsiteY30" fmla="*/ 859803 h 1001124"/>
                  <a:gd name="connsiteX31" fmla="*/ 677096 w 834764"/>
                  <a:gd name="connsiteY31" fmla="*/ 936003 h 1001124"/>
                  <a:gd name="connsiteX32" fmla="*/ 462784 w 834764"/>
                  <a:gd name="connsiteY32" fmla="*/ 993153 h 1001124"/>
                  <a:gd name="connsiteX33" fmla="*/ 343721 w 834764"/>
                  <a:gd name="connsiteY33" fmla="*/ 997915 h 1001124"/>
                  <a:gd name="connsiteX34" fmla="*/ 312765 w 834764"/>
                  <a:gd name="connsiteY34" fmla="*/ 966959 h 1001124"/>
                  <a:gd name="connsiteX35" fmla="*/ 336577 w 834764"/>
                  <a:gd name="connsiteY35" fmla="*/ 957434 h 1001124"/>
                  <a:gd name="connsiteX36" fmla="*/ 388965 w 834764"/>
                  <a:gd name="connsiteY36" fmla="*/ 971721 h 1001124"/>
                  <a:gd name="connsiteX0" fmla="*/ 388965 w 834764"/>
                  <a:gd name="connsiteY0" fmla="*/ 971721 h 999705"/>
                  <a:gd name="connsiteX1" fmla="*/ 546128 w 834764"/>
                  <a:gd name="connsiteY1" fmla="*/ 945528 h 999705"/>
                  <a:gd name="connsiteX2" fmla="*/ 693765 w 834764"/>
                  <a:gd name="connsiteY2" fmla="*/ 895521 h 999705"/>
                  <a:gd name="connsiteX3" fmla="*/ 793778 w 834764"/>
                  <a:gd name="connsiteY3" fmla="*/ 816940 h 999705"/>
                  <a:gd name="connsiteX4" fmla="*/ 796159 w 834764"/>
                  <a:gd name="connsiteY4" fmla="*/ 726453 h 999705"/>
                  <a:gd name="connsiteX5" fmla="*/ 727103 w 834764"/>
                  <a:gd name="connsiteY5" fmla="*/ 628821 h 999705"/>
                  <a:gd name="connsiteX6" fmla="*/ 634234 w 834764"/>
                  <a:gd name="connsiteY6" fmla="*/ 545478 h 999705"/>
                  <a:gd name="connsiteX7" fmla="*/ 553271 w 834764"/>
                  <a:gd name="connsiteY7" fmla="*/ 497853 h 999705"/>
                  <a:gd name="connsiteX8" fmla="*/ 460403 w 834764"/>
                  <a:gd name="connsiteY8" fmla="*/ 466896 h 999705"/>
                  <a:gd name="connsiteX9" fmla="*/ 234183 w 834764"/>
                  <a:gd name="connsiteY9" fmla="*/ 447847 h 999705"/>
                  <a:gd name="connsiteX10" fmla="*/ 62734 w 834764"/>
                  <a:gd name="connsiteY10" fmla="*/ 402603 h 999705"/>
                  <a:gd name="connsiteX11" fmla="*/ 821 w 834764"/>
                  <a:gd name="connsiteY11" fmla="*/ 362121 h 999705"/>
                  <a:gd name="connsiteX12" fmla="*/ 41303 w 834764"/>
                  <a:gd name="connsiteY12" fmla="*/ 295446 h 999705"/>
                  <a:gd name="connsiteX13" fmla="*/ 222278 w 834764"/>
                  <a:gd name="connsiteY13" fmla="*/ 202577 h 999705"/>
                  <a:gd name="connsiteX14" fmla="*/ 360390 w 834764"/>
                  <a:gd name="connsiteY14" fmla="*/ 138284 h 999705"/>
                  <a:gd name="connsiteX15" fmla="*/ 441353 w 834764"/>
                  <a:gd name="connsiteY15" fmla="*/ 54940 h 999705"/>
                  <a:gd name="connsiteX16" fmla="*/ 479453 w 834764"/>
                  <a:gd name="connsiteY16" fmla="*/ 2553 h 999705"/>
                  <a:gd name="connsiteX17" fmla="*/ 500884 w 834764"/>
                  <a:gd name="connsiteY17" fmla="*/ 14459 h 999705"/>
                  <a:gd name="connsiteX18" fmla="*/ 469928 w 834764"/>
                  <a:gd name="connsiteY18" fmla="*/ 69228 h 999705"/>
                  <a:gd name="connsiteX19" fmla="*/ 391346 w 834764"/>
                  <a:gd name="connsiteY19" fmla="*/ 154953 h 999705"/>
                  <a:gd name="connsiteX20" fmla="*/ 286571 w 834764"/>
                  <a:gd name="connsiteY20" fmla="*/ 209721 h 999705"/>
                  <a:gd name="connsiteX21" fmla="*/ 179414 w 834764"/>
                  <a:gd name="connsiteY21" fmla="*/ 259728 h 999705"/>
                  <a:gd name="connsiteX22" fmla="*/ 107978 w 834764"/>
                  <a:gd name="connsiteY22" fmla="*/ 293064 h 999705"/>
                  <a:gd name="connsiteX23" fmla="*/ 43684 w 834764"/>
                  <a:gd name="connsiteY23" fmla="*/ 335928 h 999705"/>
                  <a:gd name="connsiteX24" fmla="*/ 67496 w 834764"/>
                  <a:gd name="connsiteY24" fmla="*/ 369265 h 999705"/>
                  <a:gd name="connsiteX25" fmla="*/ 224659 w 834764"/>
                  <a:gd name="connsiteY25" fmla="*/ 414509 h 999705"/>
                  <a:gd name="connsiteX26" fmla="*/ 398490 w 834764"/>
                  <a:gd name="connsiteY26" fmla="*/ 431177 h 999705"/>
                  <a:gd name="connsiteX27" fmla="*/ 569940 w 834764"/>
                  <a:gd name="connsiteY27" fmla="*/ 464516 h 999705"/>
                  <a:gd name="connsiteX28" fmla="*/ 758059 w 834764"/>
                  <a:gd name="connsiteY28" fmla="*/ 612153 h 999705"/>
                  <a:gd name="connsiteX29" fmla="*/ 831878 w 834764"/>
                  <a:gd name="connsiteY29" fmla="*/ 747884 h 999705"/>
                  <a:gd name="connsiteX30" fmla="*/ 805684 w 834764"/>
                  <a:gd name="connsiteY30" fmla="*/ 859803 h 999705"/>
                  <a:gd name="connsiteX31" fmla="*/ 677096 w 834764"/>
                  <a:gd name="connsiteY31" fmla="*/ 936003 h 999705"/>
                  <a:gd name="connsiteX32" fmla="*/ 462784 w 834764"/>
                  <a:gd name="connsiteY32" fmla="*/ 993153 h 999705"/>
                  <a:gd name="connsiteX33" fmla="*/ 348484 w 834764"/>
                  <a:gd name="connsiteY33" fmla="*/ 995533 h 999705"/>
                  <a:gd name="connsiteX34" fmla="*/ 312765 w 834764"/>
                  <a:gd name="connsiteY34" fmla="*/ 966959 h 999705"/>
                  <a:gd name="connsiteX35" fmla="*/ 336577 w 834764"/>
                  <a:gd name="connsiteY35" fmla="*/ 957434 h 999705"/>
                  <a:gd name="connsiteX36" fmla="*/ 388965 w 834764"/>
                  <a:gd name="connsiteY36" fmla="*/ 971721 h 999705"/>
                  <a:gd name="connsiteX0" fmla="*/ 388965 w 834764"/>
                  <a:gd name="connsiteY0" fmla="*/ 971721 h 999705"/>
                  <a:gd name="connsiteX1" fmla="*/ 546128 w 834764"/>
                  <a:gd name="connsiteY1" fmla="*/ 945528 h 999705"/>
                  <a:gd name="connsiteX2" fmla="*/ 693765 w 834764"/>
                  <a:gd name="connsiteY2" fmla="*/ 895521 h 999705"/>
                  <a:gd name="connsiteX3" fmla="*/ 793778 w 834764"/>
                  <a:gd name="connsiteY3" fmla="*/ 816940 h 999705"/>
                  <a:gd name="connsiteX4" fmla="*/ 796159 w 834764"/>
                  <a:gd name="connsiteY4" fmla="*/ 726453 h 999705"/>
                  <a:gd name="connsiteX5" fmla="*/ 727103 w 834764"/>
                  <a:gd name="connsiteY5" fmla="*/ 628821 h 999705"/>
                  <a:gd name="connsiteX6" fmla="*/ 634234 w 834764"/>
                  <a:gd name="connsiteY6" fmla="*/ 545478 h 999705"/>
                  <a:gd name="connsiteX7" fmla="*/ 553271 w 834764"/>
                  <a:gd name="connsiteY7" fmla="*/ 497853 h 999705"/>
                  <a:gd name="connsiteX8" fmla="*/ 460403 w 834764"/>
                  <a:gd name="connsiteY8" fmla="*/ 466896 h 999705"/>
                  <a:gd name="connsiteX9" fmla="*/ 234183 w 834764"/>
                  <a:gd name="connsiteY9" fmla="*/ 447847 h 999705"/>
                  <a:gd name="connsiteX10" fmla="*/ 62734 w 834764"/>
                  <a:gd name="connsiteY10" fmla="*/ 402603 h 999705"/>
                  <a:gd name="connsiteX11" fmla="*/ 821 w 834764"/>
                  <a:gd name="connsiteY11" fmla="*/ 362121 h 999705"/>
                  <a:gd name="connsiteX12" fmla="*/ 41303 w 834764"/>
                  <a:gd name="connsiteY12" fmla="*/ 295446 h 999705"/>
                  <a:gd name="connsiteX13" fmla="*/ 222278 w 834764"/>
                  <a:gd name="connsiteY13" fmla="*/ 202577 h 999705"/>
                  <a:gd name="connsiteX14" fmla="*/ 360390 w 834764"/>
                  <a:gd name="connsiteY14" fmla="*/ 138284 h 999705"/>
                  <a:gd name="connsiteX15" fmla="*/ 441353 w 834764"/>
                  <a:gd name="connsiteY15" fmla="*/ 54940 h 999705"/>
                  <a:gd name="connsiteX16" fmla="*/ 479453 w 834764"/>
                  <a:gd name="connsiteY16" fmla="*/ 2553 h 999705"/>
                  <a:gd name="connsiteX17" fmla="*/ 500884 w 834764"/>
                  <a:gd name="connsiteY17" fmla="*/ 14459 h 999705"/>
                  <a:gd name="connsiteX18" fmla="*/ 469928 w 834764"/>
                  <a:gd name="connsiteY18" fmla="*/ 69228 h 999705"/>
                  <a:gd name="connsiteX19" fmla="*/ 391346 w 834764"/>
                  <a:gd name="connsiteY19" fmla="*/ 154953 h 999705"/>
                  <a:gd name="connsiteX20" fmla="*/ 286571 w 834764"/>
                  <a:gd name="connsiteY20" fmla="*/ 209721 h 999705"/>
                  <a:gd name="connsiteX21" fmla="*/ 179414 w 834764"/>
                  <a:gd name="connsiteY21" fmla="*/ 259728 h 999705"/>
                  <a:gd name="connsiteX22" fmla="*/ 107978 w 834764"/>
                  <a:gd name="connsiteY22" fmla="*/ 293064 h 999705"/>
                  <a:gd name="connsiteX23" fmla="*/ 43684 w 834764"/>
                  <a:gd name="connsiteY23" fmla="*/ 335928 h 999705"/>
                  <a:gd name="connsiteX24" fmla="*/ 67496 w 834764"/>
                  <a:gd name="connsiteY24" fmla="*/ 369265 h 999705"/>
                  <a:gd name="connsiteX25" fmla="*/ 224659 w 834764"/>
                  <a:gd name="connsiteY25" fmla="*/ 414509 h 999705"/>
                  <a:gd name="connsiteX26" fmla="*/ 398490 w 834764"/>
                  <a:gd name="connsiteY26" fmla="*/ 431177 h 999705"/>
                  <a:gd name="connsiteX27" fmla="*/ 569940 w 834764"/>
                  <a:gd name="connsiteY27" fmla="*/ 464516 h 999705"/>
                  <a:gd name="connsiteX28" fmla="*/ 758059 w 834764"/>
                  <a:gd name="connsiteY28" fmla="*/ 612153 h 999705"/>
                  <a:gd name="connsiteX29" fmla="*/ 831878 w 834764"/>
                  <a:gd name="connsiteY29" fmla="*/ 747884 h 999705"/>
                  <a:gd name="connsiteX30" fmla="*/ 805684 w 834764"/>
                  <a:gd name="connsiteY30" fmla="*/ 859803 h 999705"/>
                  <a:gd name="connsiteX31" fmla="*/ 677096 w 834764"/>
                  <a:gd name="connsiteY31" fmla="*/ 936003 h 999705"/>
                  <a:gd name="connsiteX32" fmla="*/ 462784 w 834764"/>
                  <a:gd name="connsiteY32" fmla="*/ 993153 h 999705"/>
                  <a:gd name="connsiteX33" fmla="*/ 348484 w 834764"/>
                  <a:gd name="connsiteY33" fmla="*/ 995533 h 999705"/>
                  <a:gd name="connsiteX34" fmla="*/ 317527 w 834764"/>
                  <a:gd name="connsiteY34" fmla="*/ 969340 h 999705"/>
                  <a:gd name="connsiteX35" fmla="*/ 336577 w 834764"/>
                  <a:gd name="connsiteY35" fmla="*/ 957434 h 999705"/>
                  <a:gd name="connsiteX36" fmla="*/ 388965 w 834764"/>
                  <a:gd name="connsiteY36" fmla="*/ 971721 h 999705"/>
                  <a:gd name="connsiteX0" fmla="*/ 388965 w 834764"/>
                  <a:gd name="connsiteY0" fmla="*/ 971721 h 1002783"/>
                  <a:gd name="connsiteX1" fmla="*/ 546128 w 834764"/>
                  <a:gd name="connsiteY1" fmla="*/ 945528 h 1002783"/>
                  <a:gd name="connsiteX2" fmla="*/ 693765 w 834764"/>
                  <a:gd name="connsiteY2" fmla="*/ 895521 h 1002783"/>
                  <a:gd name="connsiteX3" fmla="*/ 793778 w 834764"/>
                  <a:gd name="connsiteY3" fmla="*/ 816940 h 1002783"/>
                  <a:gd name="connsiteX4" fmla="*/ 796159 w 834764"/>
                  <a:gd name="connsiteY4" fmla="*/ 726453 h 1002783"/>
                  <a:gd name="connsiteX5" fmla="*/ 727103 w 834764"/>
                  <a:gd name="connsiteY5" fmla="*/ 628821 h 1002783"/>
                  <a:gd name="connsiteX6" fmla="*/ 634234 w 834764"/>
                  <a:gd name="connsiteY6" fmla="*/ 545478 h 1002783"/>
                  <a:gd name="connsiteX7" fmla="*/ 553271 w 834764"/>
                  <a:gd name="connsiteY7" fmla="*/ 497853 h 1002783"/>
                  <a:gd name="connsiteX8" fmla="*/ 460403 w 834764"/>
                  <a:gd name="connsiteY8" fmla="*/ 466896 h 1002783"/>
                  <a:gd name="connsiteX9" fmla="*/ 234183 w 834764"/>
                  <a:gd name="connsiteY9" fmla="*/ 447847 h 1002783"/>
                  <a:gd name="connsiteX10" fmla="*/ 62734 w 834764"/>
                  <a:gd name="connsiteY10" fmla="*/ 402603 h 1002783"/>
                  <a:gd name="connsiteX11" fmla="*/ 821 w 834764"/>
                  <a:gd name="connsiteY11" fmla="*/ 362121 h 1002783"/>
                  <a:gd name="connsiteX12" fmla="*/ 41303 w 834764"/>
                  <a:gd name="connsiteY12" fmla="*/ 295446 h 1002783"/>
                  <a:gd name="connsiteX13" fmla="*/ 222278 w 834764"/>
                  <a:gd name="connsiteY13" fmla="*/ 202577 h 1002783"/>
                  <a:gd name="connsiteX14" fmla="*/ 360390 w 834764"/>
                  <a:gd name="connsiteY14" fmla="*/ 138284 h 1002783"/>
                  <a:gd name="connsiteX15" fmla="*/ 441353 w 834764"/>
                  <a:gd name="connsiteY15" fmla="*/ 54940 h 1002783"/>
                  <a:gd name="connsiteX16" fmla="*/ 479453 w 834764"/>
                  <a:gd name="connsiteY16" fmla="*/ 2553 h 1002783"/>
                  <a:gd name="connsiteX17" fmla="*/ 500884 w 834764"/>
                  <a:gd name="connsiteY17" fmla="*/ 14459 h 1002783"/>
                  <a:gd name="connsiteX18" fmla="*/ 469928 w 834764"/>
                  <a:gd name="connsiteY18" fmla="*/ 69228 h 1002783"/>
                  <a:gd name="connsiteX19" fmla="*/ 391346 w 834764"/>
                  <a:gd name="connsiteY19" fmla="*/ 154953 h 1002783"/>
                  <a:gd name="connsiteX20" fmla="*/ 286571 w 834764"/>
                  <a:gd name="connsiteY20" fmla="*/ 209721 h 1002783"/>
                  <a:gd name="connsiteX21" fmla="*/ 179414 w 834764"/>
                  <a:gd name="connsiteY21" fmla="*/ 259728 h 1002783"/>
                  <a:gd name="connsiteX22" fmla="*/ 107978 w 834764"/>
                  <a:gd name="connsiteY22" fmla="*/ 293064 h 1002783"/>
                  <a:gd name="connsiteX23" fmla="*/ 43684 w 834764"/>
                  <a:gd name="connsiteY23" fmla="*/ 335928 h 1002783"/>
                  <a:gd name="connsiteX24" fmla="*/ 67496 w 834764"/>
                  <a:gd name="connsiteY24" fmla="*/ 369265 h 1002783"/>
                  <a:gd name="connsiteX25" fmla="*/ 224659 w 834764"/>
                  <a:gd name="connsiteY25" fmla="*/ 414509 h 1002783"/>
                  <a:gd name="connsiteX26" fmla="*/ 398490 w 834764"/>
                  <a:gd name="connsiteY26" fmla="*/ 431177 h 1002783"/>
                  <a:gd name="connsiteX27" fmla="*/ 569940 w 834764"/>
                  <a:gd name="connsiteY27" fmla="*/ 464516 h 1002783"/>
                  <a:gd name="connsiteX28" fmla="*/ 758059 w 834764"/>
                  <a:gd name="connsiteY28" fmla="*/ 612153 h 1002783"/>
                  <a:gd name="connsiteX29" fmla="*/ 831878 w 834764"/>
                  <a:gd name="connsiteY29" fmla="*/ 747884 h 1002783"/>
                  <a:gd name="connsiteX30" fmla="*/ 805684 w 834764"/>
                  <a:gd name="connsiteY30" fmla="*/ 859803 h 1002783"/>
                  <a:gd name="connsiteX31" fmla="*/ 677096 w 834764"/>
                  <a:gd name="connsiteY31" fmla="*/ 936003 h 1002783"/>
                  <a:gd name="connsiteX32" fmla="*/ 462784 w 834764"/>
                  <a:gd name="connsiteY32" fmla="*/ 993153 h 1002783"/>
                  <a:gd name="connsiteX33" fmla="*/ 360391 w 834764"/>
                  <a:gd name="connsiteY33" fmla="*/ 1000296 h 1002783"/>
                  <a:gd name="connsiteX34" fmla="*/ 317527 w 834764"/>
                  <a:gd name="connsiteY34" fmla="*/ 969340 h 1002783"/>
                  <a:gd name="connsiteX35" fmla="*/ 336577 w 834764"/>
                  <a:gd name="connsiteY35" fmla="*/ 957434 h 1002783"/>
                  <a:gd name="connsiteX36" fmla="*/ 388965 w 834764"/>
                  <a:gd name="connsiteY36" fmla="*/ 971721 h 1002783"/>
                  <a:gd name="connsiteX0" fmla="*/ 398490 w 834764"/>
                  <a:gd name="connsiteY0" fmla="*/ 971721 h 1002783"/>
                  <a:gd name="connsiteX1" fmla="*/ 546128 w 834764"/>
                  <a:gd name="connsiteY1" fmla="*/ 945528 h 1002783"/>
                  <a:gd name="connsiteX2" fmla="*/ 693765 w 834764"/>
                  <a:gd name="connsiteY2" fmla="*/ 895521 h 1002783"/>
                  <a:gd name="connsiteX3" fmla="*/ 793778 w 834764"/>
                  <a:gd name="connsiteY3" fmla="*/ 816940 h 1002783"/>
                  <a:gd name="connsiteX4" fmla="*/ 796159 w 834764"/>
                  <a:gd name="connsiteY4" fmla="*/ 726453 h 1002783"/>
                  <a:gd name="connsiteX5" fmla="*/ 727103 w 834764"/>
                  <a:gd name="connsiteY5" fmla="*/ 628821 h 1002783"/>
                  <a:gd name="connsiteX6" fmla="*/ 634234 w 834764"/>
                  <a:gd name="connsiteY6" fmla="*/ 545478 h 1002783"/>
                  <a:gd name="connsiteX7" fmla="*/ 553271 w 834764"/>
                  <a:gd name="connsiteY7" fmla="*/ 497853 h 1002783"/>
                  <a:gd name="connsiteX8" fmla="*/ 460403 w 834764"/>
                  <a:gd name="connsiteY8" fmla="*/ 466896 h 1002783"/>
                  <a:gd name="connsiteX9" fmla="*/ 234183 w 834764"/>
                  <a:gd name="connsiteY9" fmla="*/ 447847 h 1002783"/>
                  <a:gd name="connsiteX10" fmla="*/ 62734 w 834764"/>
                  <a:gd name="connsiteY10" fmla="*/ 402603 h 1002783"/>
                  <a:gd name="connsiteX11" fmla="*/ 821 w 834764"/>
                  <a:gd name="connsiteY11" fmla="*/ 362121 h 1002783"/>
                  <a:gd name="connsiteX12" fmla="*/ 41303 w 834764"/>
                  <a:gd name="connsiteY12" fmla="*/ 295446 h 1002783"/>
                  <a:gd name="connsiteX13" fmla="*/ 222278 w 834764"/>
                  <a:gd name="connsiteY13" fmla="*/ 202577 h 1002783"/>
                  <a:gd name="connsiteX14" fmla="*/ 360390 w 834764"/>
                  <a:gd name="connsiteY14" fmla="*/ 138284 h 1002783"/>
                  <a:gd name="connsiteX15" fmla="*/ 441353 w 834764"/>
                  <a:gd name="connsiteY15" fmla="*/ 54940 h 1002783"/>
                  <a:gd name="connsiteX16" fmla="*/ 479453 w 834764"/>
                  <a:gd name="connsiteY16" fmla="*/ 2553 h 1002783"/>
                  <a:gd name="connsiteX17" fmla="*/ 500884 w 834764"/>
                  <a:gd name="connsiteY17" fmla="*/ 14459 h 1002783"/>
                  <a:gd name="connsiteX18" fmla="*/ 469928 w 834764"/>
                  <a:gd name="connsiteY18" fmla="*/ 69228 h 1002783"/>
                  <a:gd name="connsiteX19" fmla="*/ 391346 w 834764"/>
                  <a:gd name="connsiteY19" fmla="*/ 154953 h 1002783"/>
                  <a:gd name="connsiteX20" fmla="*/ 286571 w 834764"/>
                  <a:gd name="connsiteY20" fmla="*/ 209721 h 1002783"/>
                  <a:gd name="connsiteX21" fmla="*/ 179414 w 834764"/>
                  <a:gd name="connsiteY21" fmla="*/ 259728 h 1002783"/>
                  <a:gd name="connsiteX22" fmla="*/ 107978 w 834764"/>
                  <a:gd name="connsiteY22" fmla="*/ 293064 h 1002783"/>
                  <a:gd name="connsiteX23" fmla="*/ 43684 w 834764"/>
                  <a:gd name="connsiteY23" fmla="*/ 335928 h 1002783"/>
                  <a:gd name="connsiteX24" fmla="*/ 67496 w 834764"/>
                  <a:gd name="connsiteY24" fmla="*/ 369265 h 1002783"/>
                  <a:gd name="connsiteX25" fmla="*/ 224659 w 834764"/>
                  <a:gd name="connsiteY25" fmla="*/ 414509 h 1002783"/>
                  <a:gd name="connsiteX26" fmla="*/ 398490 w 834764"/>
                  <a:gd name="connsiteY26" fmla="*/ 431177 h 1002783"/>
                  <a:gd name="connsiteX27" fmla="*/ 569940 w 834764"/>
                  <a:gd name="connsiteY27" fmla="*/ 464516 h 1002783"/>
                  <a:gd name="connsiteX28" fmla="*/ 758059 w 834764"/>
                  <a:gd name="connsiteY28" fmla="*/ 612153 h 1002783"/>
                  <a:gd name="connsiteX29" fmla="*/ 831878 w 834764"/>
                  <a:gd name="connsiteY29" fmla="*/ 747884 h 1002783"/>
                  <a:gd name="connsiteX30" fmla="*/ 805684 w 834764"/>
                  <a:gd name="connsiteY30" fmla="*/ 859803 h 1002783"/>
                  <a:gd name="connsiteX31" fmla="*/ 677096 w 834764"/>
                  <a:gd name="connsiteY31" fmla="*/ 936003 h 1002783"/>
                  <a:gd name="connsiteX32" fmla="*/ 462784 w 834764"/>
                  <a:gd name="connsiteY32" fmla="*/ 993153 h 1002783"/>
                  <a:gd name="connsiteX33" fmla="*/ 360391 w 834764"/>
                  <a:gd name="connsiteY33" fmla="*/ 1000296 h 1002783"/>
                  <a:gd name="connsiteX34" fmla="*/ 317527 w 834764"/>
                  <a:gd name="connsiteY34" fmla="*/ 969340 h 1002783"/>
                  <a:gd name="connsiteX35" fmla="*/ 336577 w 834764"/>
                  <a:gd name="connsiteY35" fmla="*/ 957434 h 1002783"/>
                  <a:gd name="connsiteX36" fmla="*/ 398490 w 834764"/>
                  <a:gd name="connsiteY36" fmla="*/ 971721 h 1002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834764" h="1002783">
                    <a:moveTo>
                      <a:pt x="398490" y="971721"/>
                    </a:moveTo>
                    <a:cubicBezTo>
                      <a:pt x="433415" y="969737"/>
                      <a:pt x="496916" y="958228"/>
                      <a:pt x="546128" y="945528"/>
                    </a:cubicBezTo>
                    <a:cubicBezTo>
                      <a:pt x="595340" y="932828"/>
                      <a:pt x="652490" y="916952"/>
                      <a:pt x="693765" y="895521"/>
                    </a:cubicBezTo>
                    <a:cubicBezTo>
                      <a:pt x="735040" y="874090"/>
                      <a:pt x="776712" y="845118"/>
                      <a:pt x="793778" y="816940"/>
                    </a:cubicBezTo>
                    <a:cubicBezTo>
                      <a:pt x="810844" y="788762"/>
                      <a:pt x="807271" y="757806"/>
                      <a:pt x="796159" y="726453"/>
                    </a:cubicBezTo>
                    <a:cubicBezTo>
                      <a:pt x="785047" y="695100"/>
                      <a:pt x="754091" y="658983"/>
                      <a:pt x="727103" y="628821"/>
                    </a:cubicBezTo>
                    <a:cubicBezTo>
                      <a:pt x="700116" y="598658"/>
                      <a:pt x="663206" y="567306"/>
                      <a:pt x="634234" y="545478"/>
                    </a:cubicBezTo>
                    <a:cubicBezTo>
                      <a:pt x="605262" y="523650"/>
                      <a:pt x="582243" y="510950"/>
                      <a:pt x="553271" y="497853"/>
                    </a:cubicBezTo>
                    <a:cubicBezTo>
                      <a:pt x="524299" y="484756"/>
                      <a:pt x="513584" y="475230"/>
                      <a:pt x="460403" y="466896"/>
                    </a:cubicBezTo>
                    <a:cubicBezTo>
                      <a:pt x="407222" y="458562"/>
                      <a:pt x="300461" y="458562"/>
                      <a:pt x="234183" y="447847"/>
                    </a:cubicBezTo>
                    <a:cubicBezTo>
                      <a:pt x="167905" y="437132"/>
                      <a:pt x="101628" y="416891"/>
                      <a:pt x="62734" y="402603"/>
                    </a:cubicBezTo>
                    <a:cubicBezTo>
                      <a:pt x="23840" y="388315"/>
                      <a:pt x="4393" y="379980"/>
                      <a:pt x="821" y="362121"/>
                    </a:cubicBezTo>
                    <a:cubicBezTo>
                      <a:pt x="-2751" y="344262"/>
                      <a:pt x="4394" y="322037"/>
                      <a:pt x="41303" y="295446"/>
                    </a:cubicBezTo>
                    <a:cubicBezTo>
                      <a:pt x="78212" y="268855"/>
                      <a:pt x="169097" y="228771"/>
                      <a:pt x="222278" y="202577"/>
                    </a:cubicBezTo>
                    <a:cubicBezTo>
                      <a:pt x="275459" y="176383"/>
                      <a:pt x="323878" y="162890"/>
                      <a:pt x="360390" y="138284"/>
                    </a:cubicBezTo>
                    <a:cubicBezTo>
                      <a:pt x="396902" y="113678"/>
                      <a:pt x="421509" y="77562"/>
                      <a:pt x="441353" y="54940"/>
                    </a:cubicBezTo>
                    <a:cubicBezTo>
                      <a:pt x="461197" y="32318"/>
                      <a:pt x="469531" y="9300"/>
                      <a:pt x="479453" y="2553"/>
                    </a:cubicBezTo>
                    <a:cubicBezTo>
                      <a:pt x="489375" y="-4194"/>
                      <a:pt x="502471" y="3347"/>
                      <a:pt x="500884" y="14459"/>
                    </a:cubicBezTo>
                    <a:cubicBezTo>
                      <a:pt x="499297" y="25571"/>
                      <a:pt x="488184" y="45812"/>
                      <a:pt x="469928" y="69228"/>
                    </a:cubicBezTo>
                    <a:cubicBezTo>
                      <a:pt x="451672" y="92644"/>
                      <a:pt x="421906" y="131537"/>
                      <a:pt x="391346" y="154953"/>
                    </a:cubicBezTo>
                    <a:cubicBezTo>
                      <a:pt x="360786" y="178368"/>
                      <a:pt x="321893" y="192259"/>
                      <a:pt x="286571" y="209721"/>
                    </a:cubicBezTo>
                    <a:cubicBezTo>
                      <a:pt x="251249" y="227183"/>
                      <a:pt x="212752" y="243059"/>
                      <a:pt x="179414" y="259728"/>
                    </a:cubicBezTo>
                    <a:lnTo>
                      <a:pt x="107978" y="293064"/>
                    </a:lnTo>
                    <a:cubicBezTo>
                      <a:pt x="85356" y="305764"/>
                      <a:pt x="50431" y="323228"/>
                      <a:pt x="43684" y="335928"/>
                    </a:cubicBezTo>
                    <a:cubicBezTo>
                      <a:pt x="36937" y="348628"/>
                      <a:pt x="37334" y="356168"/>
                      <a:pt x="67496" y="369265"/>
                    </a:cubicBezTo>
                    <a:cubicBezTo>
                      <a:pt x="97658" y="382362"/>
                      <a:pt x="169493" y="404190"/>
                      <a:pt x="224659" y="414509"/>
                    </a:cubicBezTo>
                    <a:cubicBezTo>
                      <a:pt x="279825" y="424828"/>
                      <a:pt x="340943" y="422843"/>
                      <a:pt x="398490" y="431177"/>
                    </a:cubicBezTo>
                    <a:cubicBezTo>
                      <a:pt x="456037" y="439511"/>
                      <a:pt x="510012" y="434353"/>
                      <a:pt x="569940" y="464516"/>
                    </a:cubicBezTo>
                    <a:cubicBezTo>
                      <a:pt x="629868" y="494679"/>
                      <a:pt x="714403" y="564925"/>
                      <a:pt x="758059" y="612153"/>
                    </a:cubicBezTo>
                    <a:cubicBezTo>
                      <a:pt x="801715" y="659381"/>
                      <a:pt x="823941" y="706609"/>
                      <a:pt x="831878" y="747884"/>
                    </a:cubicBezTo>
                    <a:cubicBezTo>
                      <a:pt x="839815" y="789159"/>
                      <a:pt x="831481" y="828450"/>
                      <a:pt x="805684" y="859803"/>
                    </a:cubicBezTo>
                    <a:cubicBezTo>
                      <a:pt x="779887" y="891156"/>
                      <a:pt x="734246" y="913778"/>
                      <a:pt x="677096" y="936003"/>
                    </a:cubicBezTo>
                    <a:cubicBezTo>
                      <a:pt x="619946" y="958228"/>
                      <a:pt x="515568" y="982438"/>
                      <a:pt x="462784" y="993153"/>
                    </a:cubicBezTo>
                    <a:cubicBezTo>
                      <a:pt x="410000" y="1003869"/>
                      <a:pt x="385394" y="1004662"/>
                      <a:pt x="360391" y="1000296"/>
                    </a:cubicBezTo>
                    <a:cubicBezTo>
                      <a:pt x="335388" y="995930"/>
                      <a:pt x="321496" y="976484"/>
                      <a:pt x="317527" y="969340"/>
                    </a:cubicBezTo>
                    <a:cubicBezTo>
                      <a:pt x="313558" y="962196"/>
                      <a:pt x="323877" y="956640"/>
                      <a:pt x="336577" y="957434"/>
                    </a:cubicBezTo>
                    <a:cubicBezTo>
                      <a:pt x="349277" y="958228"/>
                      <a:pt x="363565" y="973705"/>
                      <a:pt x="398490" y="971721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48" name="任意多边形 847"/>
              <p:cNvSpPr/>
              <p:nvPr/>
            </p:nvSpPr>
            <p:spPr>
              <a:xfrm>
                <a:off x="5681329" y="3443114"/>
                <a:ext cx="103989" cy="145542"/>
              </a:xfrm>
              <a:custGeom>
                <a:avLst/>
                <a:gdLst>
                  <a:gd name="connsiteX0" fmla="*/ 83639 w 86130"/>
                  <a:gd name="connsiteY0" fmla="*/ 815 h 153382"/>
                  <a:gd name="connsiteX1" fmla="*/ 24108 w 86130"/>
                  <a:gd name="connsiteY1" fmla="*/ 31771 h 153382"/>
                  <a:gd name="connsiteX2" fmla="*/ 296 w 86130"/>
                  <a:gd name="connsiteY2" fmla="*/ 74633 h 153382"/>
                  <a:gd name="connsiteX3" fmla="*/ 38396 w 86130"/>
                  <a:gd name="connsiteY3" fmla="*/ 131783 h 153382"/>
                  <a:gd name="connsiteX4" fmla="*/ 64589 w 86130"/>
                  <a:gd name="connsiteY4" fmla="*/ 153215 h 153382"/>
                  <a:gd name="connsiteX5" fmla="*/ 86021 w 86130"/>
                  <a:gd name="connsiteY5" fmla="*/ 122258 h 153382"/>
                  <a:gd name="connsiteX6" fmla="*/ 71733 w 86130"/>
                  <a:gd name="connsiteY6" fmla="*/ 93683 h 153382"/>
                  <a:gd name="connsiteX7" fmla="*/ 45539 w 86130"/>
                  <a:gd name="connsiteY7" fmla="*/ 65108 h 153382"/>
                  <a:gd name="connsiteX8" fmla="*/ 83639 w 86130"/>
                  <a:gd name="connsiteY8" fmla="*/ 815 h 153382"/>
                  <a:gd name="connsiteX0" fmla="*/ 83639 w 102751"/>
                  <a:gd name="connsiteY0" fmla="*/ 61 h 152628"/>
                  <a:gd name="connsiteX1" fmla="*/ 24108 w 102751"/>
                  <a:gd name="connsiteY1" fmla="*/ 31017 h 152628"/>
                  <a:gd name="connsiteX2" fmla="*/ 296 w 102751"/>
                  <a:gd name="connsiteY2" fmla="*/ 73879 h 152628"/>
                  <a:gd name="connsiteX3" fmla="*/ 38396 w 102751"/>
                  <a:gd name="connsiteY3" fmla="*/ 131029 h 152628"/>
                  <a:gd name="connsiteX4" fmla="*/ 64589 w 102751"/>
                  <a:gd name="connsiteY4" fmla="*/ 152461 h 152628"/>
                  <a:gd name="connsiteX5" fmla="*/ 86021 w 102751"/>
                  <a:gd name="connsiteY5" fmla="*/ 121504 h 152628"/>
                  <a:gd name="connsiteX6" fmla="*/ 71733 w 102751"/>
                  <a:gd name="connsiteY6" fmla="*/ 92929 h 152628"/>
                  <a:gd name="connsiteX7" fmla="*/ 102689 w 102751"/>
                  <a:gd name="connsiteY7" fmla="*/ 23873 h 152628"/>
                  <a:gd name="connsiteX8" fmla="*/ 83639 w 102751"/>
                  <a:gd name="connsiteY8" fmla="*/ 61 h 152628"/>
                  <a:gd name="connsiteX0" fmla="*/ 83639 w 103979"/>
                  <a:gd name="connsiteY0" fmla="*/ 68 h 152635"/>
                  <a:gd name="connsiteX1" fmla="*/ 24108 w 103979"/>
                  <a:gd name="connsiteY1" fmla="*/ 31024 h 152635"/>
                  <a:gd name="connsiteX2" fmla="*/ 296 w 103979"/>
                  <a:gd name="connsiteY2" fmla="*/ 73886 h 152635"/>
                  <a:gd name="connsiteX3" fmla="*/ 38396 w 103979"/>
                  <a:gd name="connsiteY3" fmla="*/ 131036 h 152635"/>
                  <a:gd name="connsiteX4" fmla="*/ 64589 w 103979"/>
                  <a:gd name="connsiteY4" fmla="*/ 152468 h 152635"/>
                  <a:gd name="connsiteX5" fmla="*/ 86021 w 103979"/>
                  <a:gd name="connsiteY5" fmla="*/ 121511 h 152635"/>
                  <a:gd name="connsiteX6" fmla="*/ 71733 w 103979"/>
                  <a:gd name="connsiteY6" fmla="*/ 92936 h 152635"/>
                  <a:gd name="connsiteX7" fmla="*/ 52683 w 103979"/>
                  <a:gd name="connsiteY7" fmla="*/ 61980 h 152635"/>
                  <a:gd name="connsiteX8" fmla="*/ 102689 w 103979"/>
                  <a:gd name="connsiteY8" fmla="*/ 23880 h 152635"/>
                  <a:gd name="connsiteX9" fmla="*/ 83639 w 103979"/>
                  <a:gd name="connsiteY9" fmla="*/ 68 h 152635"/>
                  <a:gd name="connsiteX0" fmla="*/ 83823 w 104163"/>
                  <a:gd name="connsiteY0" fmla="*/ 68 h 152500"/>
                  <a:gd name="connsiteX1" fmla="*/ 24292 w 104163"/>
                  <a:gd name="connsiteY1" fmla="*/ 31024 h 152500"/>
                  <a:gd name="connsiteX2" fmla="*/ 480 w 104163"/>
                  <a:gd name="connsiteY2" fmla="*/ 73886 h 152500"/>
                  <a:gd name="connsiteX3" fmla="*/ 43343 w 104163"/>
                  <a:gd name="connsiteY3" fmla="*/ 126274 h 152500"/>
                  <a:gd name="connsiteX4" fmla="*/ 64773 w 104163"/>
                  <a:gd name="connsiteY4" fmla="*/ 152468 h 152500"/>
                  <a:gd name="connsiteX5" fmla="*/ 86205 w 104163"/>
                  <a:gd name="connsiteY5" fmla="*/ 121511 h 152500"/>
                  <a:gd name="connsiteX6" fmla="*/ 71917 w 104163"/>
                  <a:gd name="connsiteY6" fmla="*/ 92936 h 152500"/>
                  <a:gd name="connsiteX7" fmla="*/ 52867 w 104163"/>
                  <a:gd name="connsiteY7" fmla="*/ 61980 h 152500"/>
                  <a:gd name="connsiteX8" fmla="*/ 102873 w 104163"/>
                  <a:gd name="connsiteY8" fmla="*/ 23880 h 152500"/>
                  <a:gd name="connsiteX9" fmla="*/ 83823 w 104163"/>
                  <a:gd name="connsiteY9" fmla="*/ 68 h 152500"/>
                  <a:gd name="connsiteX0" fmla="*/ 83677 w 103989"/>
                  <a:gd name="connsiteY0" fmla="*/ 173 h 152605"/>
                  <a:gd name="connsiteX1" fmla="*/ 26527 w 103989"/>
                  <a:gd name="connsiteY1" fmla="*/ 35892 h 152605"/>
                  <a:gd name="connsiteX2" fmla="*/ 334 w 103989"/>
                  <a:gd name="connsiteY2" fmla="*/ 73991 h 152605"/>
                  <a:gd name="connsiteX3" fmla="*/ 43197 w 103989"/>
                  <a:gd name="connsiteY3" fmla="*/ 126379 h 152605"/>
                  <a:gd name="connsiteX4" fmla="*/ 64627 w 103989"/>
                  <a:gd name="connsiteY4" fmla="*/ 152573 h 152605"/>
                  <a:gd name="connsiteX5" fmla="*/ 86059 w 103989"/>
                  <a:gd name="connsiteY5" fmla="*/ 121616 h 152605"/>
                  <a:gd name="connsiteX6" fmla="*/ 71771 w 103989"/>
                  <a:gd name="connsiteY6" fmla="*/ 93041 h 152605"/>
                  <a:gd name="connsiteX7" fmla="*/ 52721 w 103989"/>
                  <a:gd name="connsiteY7" fmla="*/ 62085 h 152605"/>
                  <a:gd name="connsiteX8" fmla="*/ 102727 w 103989"/>
                  <a:gd name="connsiteY8" fmla="*/ 23985 h 152605"/>
                  <a:gd name="connsiteX9" fmla="*/ 83677 w 103989"/>
                  <a:gd name="connsiteY9" fmla="*/ 173 h 152605"/>
                  <a:gd name="connsiteX0" fmla="*/ 83677 w 103989"/>
                  <a:gd name="connsiteY0" fmla="*/ 173 h 145483"/>
                  <a:gd name="connsiteX1" fmla="*/ 26527 w 103989"/>
                  <a:gd name="connsiteY1" fmla="*/ 35892 h 145483"/>
                  <a:gd name="connsiteX2" fmla="*/ 334 w 103989"/>
                  <a:gd name="connsiteY2" fmla="*/ 73991 h 145483"/>
                  <a:gd name="connsiteX3" fmla="*/ 43197 w 103989"/>
                  <a:gd name="connsiteY3" fmla="*/ 126379 h 145483"/>
                  <a:gd name="connsiteX4" fmla="*/ 64627 w 103989"/>
                  <a:gd name="connsiteY4" fmla="*/ 145429 h 145483"/>
                  <a:gd name="connsiteX5" fmla="*/ 86059 w 103989"/>
                  <a:gd name="connsiteY5" fmla="*/ 121616 h 145483"/>
                  <a:gd name="connsiteX6" fmla="*/ 71771 w 103989"/>
                  <a:gd name="connsiteY6" fmla="*/ 93041 h 145483"/>
                  <a:gd name="connsiteX7" fmla="*/ 52721 w 103989"/>
                  <a:gd name="connsiteY7" fmla="*/ 62085 h 145483"/>
                  <a:gd name="connsiteX8" fmla="*/ 102727 w 103989"/>
                  <a:gd name="connsiteY8" fmla="*/ 23985 h 145483"/>
                  <a:gd name="connsiteX9" fmla="*/ 83677 w 103989"/>
                  <a:gd name="connsiteY9" fmla="*/ 173 h 145483"/>
                  <a:gd name="connsiteX0" fmla="*/ 83677 w 103989"/>
                  <a:gd name="connsiteY0" fmla="*/ 173 h 145429"/>
                  <a:gd name="connsiteX1" fmla="*/ 26527 w 103989"/>
                  <a:gd name="connsiteY1" fmla="*/ 35892 h 145429"/>
                  <a:gd name="connsiteX2" fmla="*/ 334 w 103989"/>
                  <a:gd name="connsiteY2" fmla="*/ 73991 h 145429"/>
                  <a:gd name="connsiteX3" fmla="*/ 43197 w 103989"/>
                  <a:gd name="connsiteY3" fmla="*/ 126379 h 145429"/>
                  <a:gd name="connsiteX4" fmla="*/ 64627 w 103989"/>
                  <a:gd name="connsiteY4" fmla="*/ 145429 h 145429"/>
                  <a:gd name="connsiteX5" fmla="*/ 86059 w 103989"/>
                  <a:gd name="connsiteY5" fmla="*/ 126378 h 145429"/>
                  <a:gd name="connsiteX6" fmla="*/ 71771 w 103989"/>
                  <a:gd name="connsiteY6" fmla="*/ 93041 h 145429"/>
                  <a:gd name="connsiteX7" fmla="*/ 52721 w 103989"/>
                  <a:gd name="connsiteY7" fmla="*/ 62085 h 145429"/>
                  <a:gd name="connsiteX8" fmla="*/ 102727 w 103989"/>
                  <a:gd name="connsiteY8" fmla="*/ 23985 h 145429"/>
                  <a:gd name="connsiteX9" fmla="*/ 83677 w 103989"/>
                  <a:gd name="connsiteY9" fmla="*/ 173 h 145429"/>
                  <a:gd name="connsiteX0" fmla="*/ 83677 w 103989"/>
                  <a:gd name="connsiteY0" fmla="*/ 173 h 145429"/>
                  <a:gd name="connsiteX1" fmla="*/ 26527 w 103989"/>
                  <a:gd name="connsiteY1" fmla="*/ 35892 h 145429"/>
                  <a:gd name="connsiteX2" fmla="*/ 334 w 103989"/>
                  <a:gd name="connsiteY2" fmla="*/ 73991 h 145429"/>
                  <a:gd name="connsiteX3" fmla="*/ 43197 w 103989"/>
                  <a:gd name="connsiteY3" fmla="*/ 126379 h 145429"/>
                  <a:gd name="connsiteX4" fmla="*/ 64627 w 103989"/>
                  <a:gd name="connsiteY4" fmla="*/ 145429 h 145429"/>
                  <a:gd name="connsiteX5" fmla="*/ 86059 w 103989"/>
                  <a:gd name="connsiteY5" fmla="*/ 126378 h 145429"/>
                  <a:gd name="connsiteX6" fmla="*/ 69390 w 103989"/>
                  <a:gd name="connsiteY6" fmla="*/ 93041 h 145429"/>
                  <a:gd name="connsiteX7" fmla="*/ 52721 w 103989"/>
                  <a:gd name="connsiteY7" fmla="*/ 62085 h 145429"/>
                  <a:gd name="connsiteX8" fmla="*/ 102727 w 103989"/>
                  <a:gd name="connsiteY8" fmla="*/ 23985 h 145429"/>
                  <a:gd name="connsiteX9" fmla="*/ 83677 w 103989"/>
                  <a:gd name="connsiteY9" fmla="*/ 173 h 145429"/>
                  <a:gd name="connsiteX0" fmla="*/ 83677 w 103989"/>
                  <a:gd name="connsiteY0" fmla="*/ 173 h 145542"/>
                  <a:gd name="connsiteX1" fmla="*/ 26527 w 103989"/>
                  <a:gd name="connsiteY1" fmla="*/ 35892 h 145542"/>
                  <a:gd name="connsiteX2" fmla="*/ 334 w 103989"/>
                  <a:gd name="connsiteY2" fmla="*/ 73991 h 145542"/>
                  <a:gd name="connsiteX3" fmla="*/ 43197 w 103989"/>
                  <a:gd name="connsiteY3" fmla="*/ 126379 h 145542"/>
                  <a:gd name="connsiteX4" fmla="*/ 64627 w 103989"/>
                  <a:gd name="connsiteY4" fmla="*/ 145429 h 145542"/>
                  <a:gd name="connsiteX5" fmla="*/ 88440 w 103989"/>
                  <a:gd name="connsiteY5" fmla="*/ 119235 h 145542"/>
                  <a:gd name="connsiteX6" fmla="*/ 69390 w 103989"/>
                  <a:gd name="connsiteY6" fmla="*/ 93041 h 145542"/>
                  <a:gd name="connsiteX7" fmla="*/ 52721 w 103989"/>
                  <a:gd name="connsiteY7" fmla="*/ 62085 h 145542"/>
                  <a:gd name="connsiteX8" fmla="*/ 102727 w 103989"/>
                  <a:gd name="connsiteY8" fmla="*/ 23985 h 145542"/>
                  <a:gd name="connsiteX9" fmla="*/ 83677 w 103989"/>
                  <a:gd name="connsiteY9" fmla="*/ 173 h 145542"/>
                  <a:gd name="connsiteX0" fmla="*/ 83677 w 103989"/>
                  <a:gd name="connsiteY0" fmla="*/ 173 h 145542"/>
                  <a:gd name="connsiteX1" fmla="*/ 26527 w 103989"/>
                  <a:gd name="connsiteY1" fmla="*/ 35892 h 145542"/>
                  <a:gd name="connsiteX2" fmla="*/ 334 w 103989"/>
                  <a:gd name="connsiteY2" fmla="*/ 73991 h 145542"/>
                  <a:gd name="connsiteX3" fmla="*/ 43197 w 103989"/>
                  <a:gd name="connsiteY3" fmla="*/ 126379 h 145542"/>
                  <a:gd name="connsiteX4" fmla="*/ 64627 w 103989"/>
                  <a:gd name="connsiteY4" fmla="*/ 145429 h 145542"/>
                  <a:gd name="connsiteX5" fmla="*/ 88440 w 103989"/>
                  <a:gd name="connsiteY5" fmla="*/ 119235 h 145542"/>
                  <a:gd name="connsiteX6" fmla="*/ 69390 w 103989"/>
                  <a:gd name="connsiteY6" fmla="*/ 93041 h 145542"/>
                  <a:gd name="connsiteX7" fmla="*/ 52721 w 103989"/>
                  <a:gd name="connsiteY7" fmla="*/ 62085 h 145542"/>
                  <a:gd name="connsiteX8" fmla="*/ 102727 w 103989"/>
                  <a:gd name="connsiteY8" fmla="*/ 23985 h 145542"/>
                  <a:gd name="connsiteX9" fmla="*/ 83677 w 103989"/>
                  <a:gd name="connsiteY9" fmla="*/ 173 h 145542"/>
                  <a:gd name="connsiteX0" fmla="*/ 83677 w 103989"/>
                  <a:gd name="connsiteY0" fmla="*/ 173 h 145542"/>
                  <a:gd name="connsiteX1" fmla="*/ 26527 w 103989"/>
                  <a:gd name="connsiteY1" fmla="*/ 35892 h 145542"/>
                  <a:gd name="connsiteX2" fmla="*/ 334 w 103989"/>
                  <a:gd name="connsiteY2" fmla="*/ 73991 h 145542"/>
                  <a:gd name="connsiteX3" fmla="*/ 43197 w 103989"/>
                  <a:gd name="connsiteY3" fmla="*/ 126379 h 145542"/>
                  <a:gd name="connsiteX4" fmla="*/ 64627 w 103989"/>
                  <a:gd name="connsiteY4" fmla="*/ 145429 h 145542"/>
                  <a:gd name="connsiteX5" fmla="*/ 88440 w 103989"/>
                  <a:gd name="connsiteY5" fmla="*/ 119235 h 145542"/>
                  <a:gd name="connsiteX6" fmla="*/ 76534 w 103989"/>
                  <a:gd name="connsiteY6" fmla="*/ 90660 h 145542"/>
                  <a:gd name="connsiteX7" fmla="*/ 52721 w 103989"/>
                  <a:gd name="connsiteY7" fmla="*/ 62085 h 145542"/>
                  <a:gd name="connsiteX8" fmla="*/ 102727 w 103989"/>
                  <a:gd name="connsiteY8" fmla="*/ 23985 h 145542"/>
                  <a:gd name="connsiteX9" fmla="*/ 83677 w 103989"/>
                  <a:gd name="connsiteY9" fmla="*/ 173 h 145542"/>
                  <a:gd name="connsiteX0" fmla="*/ 83677 w 103989"/>
                  <a:gd name="connsiteY0" fmla="*/ 173 h 145542"/>
                  <a:gd name="connsiteX1" fmla="*/ 26527 w 103989"/>
                  <a:gd name="connsiteY1" fmla="*/ 35892 h 145542"/>
                  <a:gd name="connsiteX2" fmla="*/ 334 w 103989"/>
                  <a:gd name="connsiteY2" fmla="*/ 73991 h 145542"/>
                  <a:gd name="connsiteX3" fmla="*/ 43197 w 103989"/>
                  <a:gd name="connsiteY3" fmla="*/ 126379 h 145542"/>
                  <a:gd name="connsiteX4" fmla="*/ 64627 w 103989"/>
                  <a:gd name="connsiteY4" fmla="*/ 145429 h 145542"/>
                  <a:gd name="connsiteX5" fmla="*/ 88440 w 103989"/>
                  <a:gd name="connsiteY5" fmla="*/ 119235 h 145542"/>
                  <a:gd name="connsiteX6" fmla="*/ 69390 w 103989"/>
                  <a:gd name="connsiteY6" fmla="*/ 88278 h 145542"/>
                  <a:gd name="connsiteX7" fmla="*/ 52721 w 103989"/>
                  <a:gd name="connsiteY7" fmla="*/ 62085 h 145542"/>
                  <a:gd name="connsiteX8" fmla="*/ 102727 w 103989"/>
                  <a:gd name="connsiteY8" fmla="*/ 23985 h 145542"/>
                  <a:gd name="connsiteX9" fmla="*/ 83677 w 103989"/>
                  <a:gd name="connsiteY9" fmla="*/ 173 h 145542"/>
                  <a:gd name="connsiteX0" fmla="*/ 83677 w 103989"/>
                  <a:gd name="connsiteY0" fmla="*/ 173 h 145542"/>
                  <a:gd name="connsiteX1" fmla="*/ 26527 w 103989"/>
                  <a:gd name="connsiteY1" fmla="*/ 35892 h 145542"/>
                  <a:gd name="connsiteX2" fmla="*/ 334 w 103989"/>
                  <a:gd name="connsiteY2" fmla="*/ 73991 h 145542"/>
                  <a:gd name="connsiteX3" fmla="*/ 43197 w 103989"/>
                  <a:gd name="connsiteY3" fmla="*/ 126379 h 145542"/>
                  <a:gd name="connsiteX4" fmla="*/ 64627 w 103989"/>
                  <a:gd name="connsiteY4" fmla="*/ 145429 h 145542"/>
                  <a:gd name="connsiteX5" fmla="*/ 88440 w 103989"/>
                  <a:gd name="connsiteY5" fmla="*/ 119235 h 145542"/>
                  <a:gd name="connsiteX6" fmla="*/ 71771 w 103989"/>
                  <a:gd name="connsiteY6" fmla="*/ 83516 h 145542"/>
                  <a:gd name="connsiteX7" fmla="*/ 52721 w 103989"/>
                  <a:gd name="connsiteY7" fmla="*/ 62085 h 145542"/>
                  <a:gd name="connsiteX8" fmla="*/ 102727 w 103989"/>
                  <a:gd name="connsiteY8" fmla="*/ 23985 h 145542"/>
                  <a:gd name="connsiteX9" fmla="*/ 83677 w 103989"/>
                  <a:gd name="connsiteY9" fmla="*/ 173 h 145542"/>
                  <a:gd name="connsiteX0" fmla="*/ 83677 w 103989"/>
                  <a:gd name="connsiteY0" fmla="*/ 173 h 145542"/>
                  <a:gd name="connsiteX1" fmla="*/ 26527 w 103989"/>
                  <a:gd name="connsiteY1" fmla="*/ 35892 h 145542"/>
                  <a:gd name="connsiteX2" fmla="*/ 334 w 103989"/>
                  <a:gd name="connsiteY2" fmla="*/ 73991 h 145542"/>
                  <a:gd name="connsiteX3" fmla="*/ 43197 w 103989"/>
                  <a:gd name="connsiteY3" fmla="*/ 126379 h 145542"/>
                  <a:gd name="connsiteX4" fmla="*/ 64627 w 103989"/>
                  <a:gd name="connsiteY4" fmla="*/ 145429 h 145542"/>
                  <a:gd name="connsiteX5" fmla="*/ 88440 w 103989"/>
                  <a:gd name="connsiteY5" fmla="*/ 119235 h 145542"/>
                  <a:gd name="connsiteX6" fmla="*/ 69390 w 103989"/>
                  <a:gd name="connsiteY6" fmla="*/ 88278 h 145542"/>
                  <a:gd name="connsiteX7" fmla="*/ 52721 w 103989"/>
                  <a:gd name="connsiteY7" fmla="*/ 62085 h 145542"/>
                  <a:gd name="connsiteX8" fmla="*/ 102727 w 103989"/>
                  <a:gd name="connsiteY8" fmla="*/ 23985 h 145542"/>
                  <a:gd name="connsiteX9" fmla="*/ 83677 w 103989"/>
                  <a:gd name="connsiteY9" fmla="*/ 173 h 145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989" h="145542">
                    <a:moveTo>
                      <a:pt x="83677" y="173"/>
                    </a:moveTo>
                    <a:cubicBezTo>
                      <a:pt x="70977" y="2157"/>
                      <a:pt x="40417" y="23589"/>
                      <a:pt x="26527" y="35892"/>
                    </a:cubicBezTo>
                    <a:cubicBezTo>
                      <a:pt x="12636" y="48195"/>
                      <a:pt x="-2444" y="58910"/>
                      <a:pt x="334" y="73991"/>
                    </a:cubicBezTo>
                    <a:cubicBezTo>
                      <a:pt x="3112" y="89072"/>
                      <a:pt x="32482" y="114473"/>
                      <a:pt x="43197" y="126379"/>
                    </a:cubicBezTo>
                    <a:cubicBezTo>
                      <a:pt x="53912" y="138285"/>
                      <a:pt x="57087" y="146620"/>
                      <a:pt x="64627" y="145429"/>
                    </a:cubicBezTo>
                    <a:cubicBezTo>
                      <a:pt x="72167" y="144238"/>
                      <a:pt x="87646" y="128760"/>
                      <a:pt x="88440" y="119235"/>
                    </a:cubicBezTo>
                    <a:cubicBezTo>
                      <a:pt x="89234" y="109710"/>
                      <a:pt x="70184" y="97406"/>
                      <a:pt x="69390" y="88278"/>
                    </a:cubicBezTo>
                    <a:cubicBezTo>
                      <a:pt x="59071" y="81532"/>
                      <a:pt x="47562" y="73594"/>
                      <a:pt x="52721" y="62085"/>
                    </a:cubicBezTo>
                    <a:cubicBezTo>
                      <a:pt x="57880" y="50576"/>
                      <a:pt x="97568" y="34304"/>
                      <a:pt x="102727" y="23985"/>
                    </a:cubicBezTo>
                    <a:cubicBezTo>
                      <a:pt x="107886" y="13666"/>
                      <a:pt x="96377" y="-1811"/>
                      <a:pt x="83677" y="173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49" name="任意多边形 848"/>
              <p:cNvSpPr/>
              <p:nvPr/>
            </p:nvSpPr>
            <p:spPr>
              <a:xfrm>
                <a:off x="5708817" y="3262247"/>
                <a:ext cx="366918" cy="578850"/>
              </a:xfrm>
              <a:custGeom>
                <a:avLst/>
                <a:gdLst>
                  <a:gd name="connsiteX0" fmla="*/ 356227 w 357883"/>
                  <a:gd name="connsiteY0" fmla="*/ 516797 h 584041"/>
                  <a:gd name="connsiteX1" fmla="*/ 337177 w 357883"/>
                  <a:gd name="connsiteY1" fmla="*/ 583472 h 584041"/>
                  <a:gd name="connsiteX2" fmla="*/ 282408 w 357883"/>
                  <a:gd name="connsiteY2" fmla="*/ 545372 h 584041"/>
                  <a:gd name="connsiteX3" fmla="*/ 246689 w 357883"/>
                  <a:gd name="connsiteY3" fmla="*/ 483459 h 584041"/>
                  <a:gd name="connsiteX4" fmla="*/ 175252 w 357883"/>
                  <a:gd name="connsiteY4" fmla="*/ 404878 h 584041"/>
                  <a:gd name="connsiteX5" fmla="*/ 125246 w 357883"/>
                  <a:gd name="connsiteY5" fmla="*/ 326297 h 584041"/>
                  <a:gd name="connsiteX6" fmla="*/ 110958 w 357883"/>
                  <a:gd name="connsiteY6" fmla="*/ 273909 h 584041"/>
                  <a:gd name="connsiteX7" fmla="*/ 113339 w 357883"/>
                  <a:gd name="connsiteY7" fmla="*/ 216759 h 584041"/>
                  <a:gd name="connsiteX8" fmla="*/ 72858 w 357883"/>
                  <a:gd name="connsiteY8" fmla="*/ 171516 h 584041"/>
                  <a:gd name="connsiteX9" fmla="*/ 13327 w 357883"/>
                  <a:gd name="connsiteY9" fmla="*/ 154847 h 584041"/>
                  <a:gd name="connsiteX10" fmla="*/ 3802 w 357883"/>
                  <a:gd name="connsiteY10" fmla="*/ 131034 h 584041"/>
                  <a:gd name="connsiteX11" fmla="*/ 63333 w 357883"/>
                  <a:gd name="connsiteY11" fmla="*/ 73884 h 584041"/>
                  <a:gd name="connsiteX12" fmla="*/ 94289 w 357883"/>
                  <a:gd name="connsiteY12" fmla="*/ 26259 h 584041"/>
                  <a:gd name="connsiteX13" fmla="*/ 132389 w 357883"/>
                  <a:gd name="connsiteY13" fmla="*/ 66 h 584041"/>
                  <a:gd name="connsiteX14" fmla="*/ 139533 w 357883"/>
                  <a:gd name="connsiteY14" fmla="*/ 33403 h 584041"/>
                  <a:gd name="connsiteX15" fmla="*/ 106196 w 357883"/>
                  <a:gd name="connsiteY15" fmla="*/ 73884 h 584041"/>
                  <a:gd name="connsiteX16" fmla="*/ 58571 w 357883"/>
                  <a:gd name="connsiteY16" fmla="*/ 135797 h 584041"/>
                  <a:gd name="connsiteX17" fmla="*/ 106196 w 357883"/>
                  <a:gd name="connsiteY17" fmla="*/ 164372 h 584041"/>
                  <a:gd name="connsiteX18" fmla="*/ 141914 w 357883"/>
                  <a:gd name="connsiteY18" fmla="*/ 235809 h 584041"/>
                  <a:gd name="connsiteX19" fmla="*/ 149058 w 357883"/>
                  <a:gd name="connsiteY19" fmla="*/ 309628 h 584041"/>
                  <a:gd name="connsiteX20" fmla="*/ 220496 w 357883"/>
                  <a:gd name="connsiteY20" fmla="*/ 409641 h 584041"/>
                  <a:gd name="connsiteX21" fmla="*/ 268121 w 357883"/>
                  <a:gd name="connsiteY21" fmla="*/ 447741 h 584041"/>
                  <a:gd name="connsiteX22" fmla="*/ 299077 w 357883"/>
                  <a:gd name="connsiteY22" fmla="*/ 497747 h 584041"/>
                  <a:gd name="connsiteX23" fmla="*/ 356227 w 357883"/>
                  <a:gd name="connsiteY23" fmla="*/ 516797 h 584041"/>
                  <a:gd name="connsiteX0" fmla="*/ 360990 w 362359"/>
                  <a:gd name="connsiteY0" fmla="*/ 538228 h 583517"/>
                  <a:gd name="connsiteX1" fmla="*/ 337177 w 362359"/>
                  <a:gd name="connsiteY1" fmla="*/ 583472 h 583517"/>
                  <a:gd name="connsiteX2" fmla="*/ 282408 w 362359"/>
                  <a:gd name="connsiteY2" fmla="*/ 545372 h 583517"/>
                  <a:gd name="connsiteX3" fmla="*/ 246689 w 362359"/>
                  <a:gd name="connsiteY3" fmla="*/ 483459 h 583517"/>
                  <a:gd name="connsiteX4" fmla="*/ 175252 w 362359"/>
                  <a:gd name="connsiteY4" fmla="*/ 404878 h 583517"/>
                  <a:gd name="connsiteX5" fmla="*/ 125246 w 362359"/>
                  <a:gd name="connsiteY5" fmla="*/ 326297 h 583517"/>
                  <a:gd name="connsiteX6" fmla="*/ 110958 w 362359"/>
                  <a:gd name="connsiteY6" fmla="*/ 273909 h 583517"/>
                  <a:gd name="connsiteX7" fmla="*/ 113339 w 362359"/>
                  <a:gd name="connsiteY7" fmla="*/ 216759 h 583517"/>
                  <a:gd name="connsiteX8" fmla="*/ 72858 w 362359"/>
                  <a:gd name="connsiteY8" fmla="*/ 171516 h 583517"/>
                  <a:gd name="connsiteX9" fmla="*/ 13327 w 362359"/>
                  <a:gd name="connsiteY9" fmla="*/ 154847 h 583517"/>
                  <a:gd name="connsiteX10" fmla="*/ 3802 w 362359"/>
                  <a:gd name="connsiteY10" fmla="*/ 131034 h 583517"/>
                  <a:gd name="connsiteX11" fmla="*/ 63333 w 362359"/>
                  <a:gd name="connsiteY11" fmla="*/ 73884 h 583517"/>
                  <a:gd name="connsiteX12" fmla="*/ 94289 w 362359"/>
                  <a:gd name="connsiteY12" fmla="*/ 26259 h 583517"/>
                  <a:gd name="connsiteX13" fmla="*/ 132389 w 362359"/>
                  <a:gd name="connsiteY13" fmla="*/ 66 h 583517"/>
                  <a:gd name="connsiteX14" fmla="*/ 139533 w 362359"/>
                  <a:gd name="connsiteY14" fmla="*/ 33403 h 583517"/>
                  <a:gd name="connsiteX15" fmla="*/ 106196 w 362359"/>
                  <a:gd name="connsiteY15" fmla="*/ 73884 h 583517"/>
                  <a:gd name="connsiteX16" fmla="*/ 58571 w 362359"/>
                  <a:gd name="connsiteY16" fmla="*/ 135797 h 583517"/>
                  <a:gd name="connsiteX17" fmla="*/ 106196 w 362359"/>
                  <a:gd name="connsiteY17" fmla="*/ 164372 h 583517"/>
                  <a:gd name="connsiteX18" fmla="*/ 141914 w 362359"/>
                  <a:gd name="connsiteY18" fmla="*/ 235809 h 583517"/>
                  <a:gd name="connsiteX19" fmla="*/ 149058 w 362359"/>
                  <a:gd name="connsiteY19" fmla="*/ 309628 h 583517"/>
                  <a:gd name="connsiteX20" fmla="*/ 220496 w 362359"/>
                  <a:gd name="connsiteY20" fmla="*/ 409641 h 583517"/>
                  <a:gd name="connsiteX21" fmla="*/ 268121 w 362359"/>
                  <a:gd name="connsiteY21" fmla="*/ 447741 h 583517"/>
                  <a:gd name="connsiteX22" fmla="*/ 299077 w 362359"/>
                  <a:gd name="connsiteY22" fmla="*/ 497747 h 583517"/>
                  <a:gd name="connsiteX23" fmla="*/ 360990 w 362359"/>
                  <a:gd name="connsiteY23" fmla="*/ 538228 h 583517"/>
                  <a:gd name="connsiteX0" fmla="*/ 360990 w 362359"/>
                  <a:gd name="connsiteY0" fmla="*/ 538228 h 583517"/>
                  <a:gd name="connsiteX1" fmla="*/ 337177 w 362359"/>
                  <a:gd name="connsiteY1" fmla="*/ 583472 h 583517"/>
                  <a:gd name="connsiteX2" fmla="*/ 282408 w 362359"/>
                  <a:gd name="connsiteY2" fmla="*/ 545372 h 583517"/>
                  <a:gd name="connsiteX3" fmla="*/ 246689 w 362359"/>
                  <a:gd name="connsiteY3" fmla="*/ 483459 h 583517"/>
                  <a:gd name="connsiteX4" fmla="*/ 175252 w 362359"/>
                  <a:gd name="connsiteY4" fmla="*/ 404878 h 583517"/>
                  <a:gd name="connsiteX5" fmla="*/ 125246 w 362359"/>
                  <a:gd name="connsiteY5" fmla="*/ 326297 h 583517"/>
                  <a:gd name="connsiteX6" fmla="*/ 110958 w 362359"/>
                  <a:gd name="connsiteY6" fmla="*/ 273909 h 583517"/>
                  <a:gd name="connsiteX7" fmla="*/ 113339 w 362359"/>
                  <a:gd name="connsiteY7" fmla="*/ 216759 h 583517"/>
                  <a:gd name="connsiteX8" fmla="*/ 72858 w 362359"/>
                  <a:gd name="connsiteY8" fmla="*/ 171516 h 583517"/>
                  <a:gd name="connsiteX9" fmla="*/ 13327 w 362359"/>
                  <a:gd name="connsiteY9" fmla="*/ 154847 h 583517"/>
                  <a:gd name="connsiteX10" fmla="*/ 3802 w 362359"/>
                  <a:gd name="connsiteY10" fmla="*/ 131034 h 583517"/>
                  <a:gd name="connsiteX11" fmla="*/ 63333 w 362359"/>
                  <a:gd name="connsiteY11" fmla="*/ 73884 h 583517"/>
                  <a:gd name="connsiteX12" fmla="*/ 94289 w 362359"/>
                  <a:gd name="connsiteY12" fmla="*/ 26259 h 583517"/>
                  <a:gd name="connsiteX13" fmla="*/ 132389 w 362359"/>
                  <a:gd name="connsiteY13" fmla="*/ 66 h 583517"/>
                  <a:gd name="connsiteX14" fmla="*/ 139533 w 362359"/>
                  <a:gd name="connsiteY14" fmla="*/ 33403 h 583517"/>
                  <a:gd name="connsiteX15" fmla="*/ 106196 w 362359"/>
                  <a:gd name="connsiteY15" fmla="*/ 73884 h 583517"/>
                  <a:gd name="connsiteX16" fmla="*/ 58571 w 362359"/>
                  <a:gd name="connsiteY16" fmla="*/ 135797 h 583517"/>
                  <a:gd name="connsiteX17" fmla="*/ 106196 w 362359"/>
                  <a:gd name="connsiteY17" fmla="*/ 164372 h 583517"/>
                  <a:gd name="connsiteX18" fmla="*/ 146677 w 362359"/>
                  <a:gd name="connsiteY18" fmla="*/ 226284 h 583517"/>
                  <a:gd name="connsiteX19" fmla="*/ 149058 w 362359"/>
                  <a:gd name="connsiteY19" fmla="*/ 309628 h 583517"/>
                  <a:gd name="connsiteX20" fmla="*/ 220496 w 362359"/>
                  <a:gd name="connsiteY20" fmla="*/ 409641 h 583517"/>
                  <a:gd name="connsiteX21" fmla="*/ 268121 w 362359"/>
                  <a:gd name="connsiteY21" fmla="*/ 447741 h 583517"/>
                  <a:gd name="connsiteX22" fmla="*/ 299077 w 362359"/>
                  <a:gd name="connsiteY22" fmla="*/ 497747 h 583517"/>
                  <a:gd name="connsiteX23" fmla="*/ 360990 w 362359"/>
                  <a:gd name="connsiteY23" fmla="*/ 538228 h 583517"/>
                  <a:gd name="connsiteX0" fmla="*/ 360990 w 362359"/>
                  <a:gd name="connsiteY0" fmla="*/ 538228 h 583517"/>
                  <a:gd name="connsiteX1" fmla="*/ 337177 w 362359"/>
                  <a:gd name="connsiteY1" fmla="*/ 583472 h 583517"/>
                  <a:gd name="connsiteX2" fmla="*/ 282408 w 362359"/>
                  <a:gd name="connsiteY2" fmla="*/ 545372 h 583517"/>
                  <a:gd name="connsiteX3" fmla="*/ 246689 w 362359"/>
                  <a:gd name="connsiteY3" fmla="*/ 483459 h 583517"/>
                  <a:gd name="connsiteX4" fmla="*/ 175252 w 362359"/>
                  <a:gd name="connsiteY4" fmla="*/ 404878 h 583517"/>
                  <a:gd name="connsiteX5" fmla="*/ 125246 w 362359"/>
                  <a:gd name="connsiteY5" fmla="*/ 326297 h 583517"/>
                  <a:gd name="connsiteX6" fmla="*/ 110958 w 362359"/>
                  <a:gd name="connsiteY6" fmla="*/ 273909 h 583517"/>
                  <a:gd name="connsiteX7" fmla="*/ 113339 w 362359"/>
                  <a:gd name="connsiteY7" fmla="*/ 216759 h 583517"/>
                  <a:gd name="connsiteX8" fmla="*/ 72858 w 362359"/>
                  <a:gd name="connsiteY8" fmla="*/ 171516 h 583517"/>
                  <a:gd name="connsiteX9" fmla="*/ 13327 w 362359"/>
                  <a:gd name="connsiteY9" fmla="*/ 154847 h 583517"/>
                  <a:gd name="connsiteX10" fmla="*/ 3802 w 362359"/>
                  <a:gd name="connsiteY10" fmla="*/ 131034 h 583517"/>
                  <a:gd name="connsiteX11" fmla="*/ 63333 w 362359"/>
                  <a:gd name="connsiteY11" fmla="*/ 73884 h 583517"/>
                  <a:gd name="connsiteX12" fmla="*/ 94289 w 362359"/>
                  <a:gd name="connsiteY12" fmla="*/ 26259 h 583517"/>
                  <a:gd name="connsiteX13" fmla="*/ 132389 w 362359"/>
                  <a:gd name="connsiteY13" fmla="*/ 66 h 583517"/>
                  <a:gd name="connsiteX14" fmla="*/ 139533 w 362359"/>
                  <a:gd name="connsiteY14" fmla="*/ 33403 h 583517"/>
                  <a:gd name="connsiteX15" fmla="*/ 106196 w 362359"/>
                  <a:gd name="connsiteY15" fmla="*/ 73884 h 583517"/>
                  <a:gd name="connsiteX16" fmla="*/ 58571 w 362359"/>
                  <a:gd name="connsiteY16" fmla="*/ 135797 h 583517"/>
                  <a:gd name="connsiteX17" fmla="*/ 106196 w 362359"/>
                  <a:gd name="connsiteY17" fmla="*/ 164372 h 583517"/>
                  <a:gd name="connsiteX18" fmla="*/ 146677 w 362359"/>
                  <a:gd name="connsiteY18" fmla="*/ 226284 h 583517"/>
                  <a:gd name="connsiteX19" fmla="*/ 146677 w 362359"/>
                  <a:gd name="connsiteY19" fmla="*/ 302484 h 583517"/>
                  <a:gd name="connsiteX20" fmla="*/ 220496 w 362359"/>
                  <a:gd name="connsiteY20" fmla="*/ 409641 h 583517"/>
                  <a:gd name="connsiteX21" fmla="*/ 268121 w 362359"/>
                  <a:gd name="connsiteY21" fmla="*/ 447741 h 583517"/>
                  <a:gd name="connsiteX22" fmla="*/ 299077 w 362359"/>
                  <a:gd name="connsiteY22" fmla="*/ 497747 h 583517"/>
                  <a:gd name="connsiteX23" fmla="*/ 360990 w 362359"/>
                  <a:gd name="connsiteY23" fmla="*/ 538228 h 583517"/>
                  <a:gd name="connsiteX0" fmla="*/ 368134 w 369217"/>
                  <a:gd name="connsiteY0" fmla="*/ 535847 h 583549"/>
                  <a:gd name="connsiteX1" fmla="*/ 337177 w 369217"/>
                  <a:gd name="connsiteY1" fmla="*/ 583472 h 583549"/>
                  <a:gd name="connsiteX2" fmla="*/ 282408 w 369217"/>
                  <a:gd name="connsiteY2" fmla="*/ 545372 h 583549"/>
                  <a:gd name="connsiteX3" fmla="*/ 246689 w 369217"/>
                  <a:gd name="connsiteY3" fmla="*/ 483459 h 583549"/>
                  <a:gd name="connsiteX4" fmla="*/ 175252 w 369217"/>
                  <a:gd name="connsiteY4" fmla="*/ 404878 h 583549"/>
                  <a:gd name="connsiteX5" fmla="*/ 125246 w 369217"/>
                  <a:gd name="connsiteY5" fmla="*/ 326297 h 583549"/>
                  <a:gd name="connsiteX6" fmla="*/ 110958 w 369217"/>
                  <a:gd name="connsiteY6" fmla="*/ 273909 h 583549"/>
                  <a:gd name="connsiteX7" fmla="*/ 113339 w 369217"/>
                  <a:gd name="connsiteY7" fmla="*/ 216759 h 583549"/>
                  <a:gd name="connsiteX8" fmla="*/ 72858 w 369217"/>
                  <a:gd name="connsiteY8" fmla="*/ 171516 h 583549"/>
                  <a:gd name="connsiteX9" fmla="*/ 13327 w 369217"/>
                  <a:gd name="connsiteY9" fmla="*/ 154847 h 583549"/>
                  <a:gd name="connsiteX10" fmla="*/ 3802 w 369217"/>
                  <a:gd name="connsiteY10" fmla="*/ 131034 h 583549"/>
                  <a:gd name="connsiteX11" fmla="*/ 63333 w 369217"/>
                  <a:gd name="connsiteY11" fmla="*/ 73884 h 583549"/>
                  <a:gd name="connsiteX12" fmla="*/ 94289 w 369217"/>
                  <a:gd name="connsiteY12" fmla="*/ 26259 h 583549"/>
                  <a:gd name="connsiteX13" fmla="*/ 132389 w 369217"/>
                  <a:gd name="connsiteY13" fmla="*/ 66 h 583549"/>
                  <a:gd name="connsiteX14" fmla="*/ 139533 w 369217"/>
                  <a:gd name="connsiteY14" fmla="*/ 33403 h 583549"/>
                  <a:gd name="connsiteX15" fmla="*/ 106196 w 369217"/>
                  <a:gd name="connsiteY15" fmla="*/ 73884 h 583549"/>
                  <a:gd name="connsiteX16" fmla="*/ 58571 w 369217"/>
                  <a:gd name="connsiteY16" fmla="*/ 135797 h 583549"/>
                  <a:gd name="connsiteX17" fmla="*/ 106196 w 369217"/>
                  <a:gd name="connsiteY17" fmla="*/ 164372 h 583549"/>
                  <a:gd name="connsiteX18" fmla="*/ 146677 w 369217"/>
                  <a:gd name="connsiteY18" fmla="*/ 226284 h 583549"/>
                  <a:gd name="connsiteX19" fmla="*/ 146677 w 369217"/>
                  <a:gd name="connsiteY19" fmla="*/ 302484 h 583549"/>
                  <a:gd name="connsiteX20" fmla="*/ 220496 w 369217"/>
                  <a:gd name="connsiteY20" fmla="*/ 409641 h 583549"/>
                  <a:gd name="connsiteX21" fmla="*/ 268121 w 369217"/>
                  <a:gd name="connsiteY21" fmla="*/ 447741 h 583549"/>
                  <a:gd name="connsiteX22" fmla="*/ 299077 w 369217"/>
                  <a:gd name="connsiteY22" fmla="*/ 497747 h 583549"/>
                  <a:gd name="connsiteX23" fmla="*/ 368134 w 369217"/>
                  <a:gd name="connsiteY23" fmla="*/ 535847 h 583549"/>
                  <a:gd name="connsiteX0" fmla="*/ 368134 w 369217"/>
                  <a:gd name="connsiteY0" fmla="*/ 535847 h 578802"/>
                  <a:gd name="connsiteX1" fmla="*/ 337177 w 369217"/>
                  <a:gd name="connsiteY1" fmla="*/ 578710 h 578802"/>
                  <a:gd name="connsiteX2" fmla="*/ 282408 w 369217"/>
                  <a:gd name="connsiteY2" fmla="*/ 545372 h 578802"/>
                  <a:gd name="connsiteX3" fmla="*/ 246689 w 369217"/>
                  <a:gd name="connsiteY3" fmla="*/ 483459 h 578802"/>
                  <a:gd name="connsiteX4" fmla="*/ 175252 w 369217"/>
                  <a:gd name="connsiteY4" fmla="*/ 404878 h 578802"/>
                  <a:gd name="connsiteX5" fmla="*/ 125246 w 369217"/>
                  <a:gd name="connsiteY5" fmla="*/ 326297 h 578802"/>
                  <a:gd name="connsiteX6" fmla="*/ 110958 w 369217"/>
                  <a:gd name="connsiteY6" fmla="*/ 273909 h 578802"/>
                  <a:gd name="connsiteX7" fmla="*/ 113339 w 369217"/>
                  <a:gd name="connsiteY7" fmla="*/ 216759 h 578802"/>
                  <a:gd name="connsiteX8" fmla="*/ 72858 w 369217"/>
                  <a:gd name="connsiteY8" fmla="*/ 171516 h 578802"/>
                  <a:gd name="connsiteX9" fmla="*/ 13327 w 369217"/>
                  <a:gd name="connsiteY9" fmla="*/ 154847 h 578802"/>
                  <a:gd name="connsiteX10" fmla="*/ 3802 w 369217"/>
                  <a:gd name="connsiteY10" fmla="*/ 131034 h 578802"/>
                  <a:gd name="connsiteX11" fmla="*/ 63333 w 369217"/>
                  <a:gd name="connsiteY11" fmla="*/ 73884 h 578802"/>
                  <a:gd name="connsiteX12" fmla="*/ 94289 w 369217"/>
                  <a:gd name="connsiteY12" fmla="*/ 26259 h 578802"/>
                  <a:gd name="connsiteX13" fmla="*/ 132389 w 369217"/>
                  <a:gd name="connsiteY13" fmla="*/ 66 h 578802"/>
                  <a:gd name="connsiteX14" fmla="*/ 139533 w 369217"/>
                  <a:gd name="connsiteY14" fmla="*/ 33403 h 578802"/>
                  <a:gd name="connsiteX15" fmla="*/ 106196 w 369217"/>
                  <a:gd name="connsiteY15" fmla="*/ 73884 h 578802"/>
                  <a:gd name="connsiteX16" fmla="*/ 58571 w 369217"/>
                  <a:gd name="connsiteY16" fmla="*/ 135797 h 578802"/>
                  <a:gd name="connsiteX17" fmla="*/ 106196 w 369217"/>
                  <a:gd name="connsiteY17" fmla="*/ 164372 h 578802"/>
                  <a:gd name="connsiteX18" fmla="*/ 146677 w 369217"/>
                  <a:gd name="connsiteY18" fmla="*/ 226284 h 578802"/>
                  <a:gd name="connsiteX19" fmla="*/ 146677 w 369217"/>
                  <a:gd name="connsiteY19" fmla="*/ 302484 h 578802"/>
                  <a:gd name="connsiteX20" fmla="*/ 220496 w 369217"/>
                  <a:gd name="connsiteY20" fmla="*/ 409641 h 578802"/>
                  <a:gd name="connsiteX21" fmla="*/ 268121 w 369217"/>
                  <a:gd name="connsiteY21" fmla="*/ 447741 h 578802"/>
                  <a:gd name="connsiteX22" fmla="*/ 299077 w 369217"/>
                  <a:gd name="connsiteY22" fmla="*/ 497747 h 578802"/>
                  <a:gd name="connsiteX23" fmla="*/ 368134 w 369217"/>
                  <a:gd name="connsiteY23" fmla="*/ 535847 h 578802"/>
                  <a:gd name="connsiteX0" fmla="*/ 365753 w 366918"/>
                  <a:gd name="connsiteY0" fmla="*/ 533466 h 578850"/>
                  <a:gd name="connsiteX1" fmla="*/ 337177 w 366918"/>
                  <a:gd name="connsiteY1" fmla="*/ 578710 h 578850"/>
                  <a:gd name="connsiteX2" fmla="*/ 282408 w 366918"/>
                  <a:gd name="connsiteY2" fmla="*/ 545372 h 578850"/>
                  <a:gd name="connsiteX3" fmla="*/ 246689 w 366918"/>
                  <a:gd name="connsiteY3" fmla="*/ 483459 h 578850"/>
                  <a:gd name="connsiteX4" fmla="*/ 175252 w 366918"/>
                  <a:gd name="connsiteY4" fmla="*/ 404878 h 578850"/>
                  <a:gd name="connsiteX5" fmla="*/ 125246 w 366918"/>
                  <a:gd name="connsiteY5" fmla="*/ 326297 h 578850"/>
                  <a:gd name="connsiteX6" fmla="*/ 110958 w 366918"/>
                  <a:gd name="connsiteY6" fmla="*/ 273909 h 578850"/>
                  <a:gd name="connsiteX7" fmla="*/ 113339 w 366918"/>
                  <a:gd name="connsiteY7" fmla="*/ 216759 h 578850"/>
                  <a:gd name="connsiteX8" fmla="*/ 72858 w 366918"/>
                  <a:gd name="connsiteY8" fmla="*/ 171516 h 578850"/>
                  <a:gd name="connsiteX9" fmla="*/ 13327 w 366918"/>
                  <a:gd name="connsiteY9" fmla="*/ 154847 h 578850"/>
                  <a:gd name="connsiteX10" fmla="*/ 3802 w 366918"/>
                  <a:gd name="connsiteY10" fmla="*/ 131034 h 578850"/>
                  <a:gd name="connsiteX11" fmla="*/ 63333 w 366918"/>
                  <a:gd name="connsiteY11" fmla="*/ 73884 h 578850"/>
                  <a:gd name="connsiteX12" fmla="*/ 94289 w 366918"/>
                  <a:gd name="connsiteY12" fmla="*/ 26259 h 578850"/>
                  <a:gd name="connsiteX13" fmla="*/ 132389 w 366918"/>
                  <a:gd name="connsiteY13" fmla="*/ 66 h 578850"/>
                  <a:gd name="connsiteX14" fmla="*/ 139533 w 366918"/>
                  <a:gd name="connsiteY14" fmla="*/ 33403 h 578850"/>
                  <a:gd name="connsiteX15" fmla="*/ 106196 w 366918"/>
                  <a:gd name="connsiteY15" fmla="*/ 73884 h 578850"/>
                  <a:gd name="connsiteX16" fmla="*/ 58571 w 366918"/>
                  <a:gd name="connsiteY16" fmla="*/ 135797 h 578850"/>
                  <a:gd name="connsiteX17" fmla="*/ 106196 w 366918"/>
                  <a:gd name="connsiteY17" fmla="*/ 164372 h 578850"/>
                  <a:gd name="connsiteX18" fmla="*/ 146677 w 366918"/>
                  <a:gd name="connsiteY18" fmla="*/ 226284 h 578850"/>
                  <a:gd name="connsiteX19" fmla="*/ 146677 w 366918"/>
                  <a:gd name="connsiteY19" fmla="*/ 302484 h 578850"/>
                  <a:gd name="connsiteX20" fmla="*/ 220496 w 366918"/>
                  <a:gd name="connsiteY20" fmla="*/ 409641 h 578850"/>
                  <a:gd name="connsiteX21" fmla="*/ 268121 w 366918"/>
                  <a:gd name="connsiteY21" fmla="*/ 447741 h 578850"/>
                  <a:gd name="connsiteX22" fmla="*/ 299077 w 366918"/>
                  <a:gd name="connsiteY22" fmla="*/ 497747 h 578850"/>
                  <a:gd name="connsiteX23" fmla="*/ 365753 w 366918"/>
                  <a:gd name="connsiteY23" fmla="*/ 533466 h 578850"/>
                  <a:gd name="connsiteX0" fmla="*/ 365753 w 366918"/>
                  <a:gd name="connsiteY0" fmla="*/ 533466 h 578850"/>
                  <a:gd name="connsiteX1" fmla="*/ 337177 w 366918"/>
                  <a:gd name="connsiteY1" fmla="*/ 578710 h 578850"/>
                  <a:gd name="connsiteX2" fmla="*/ 282408 w 366918"/>
                  <a:gd name="connsiteY2" fmla="*/ 545372 h 578850"/>
                  <a:gd name="connsiteX3" fmla="*/ 246689 w 366918"/>
                  <a:gd name="connsiteY3" fmla="*/ 483459 h 578850"/>
                  <a:gd name="connsiteX4" fmla="*/ 175252 w 366918"/>
                  <a:gd name="connsiteY4" fmla="*/ 404878 h 578850"/>
                  <a:gd name="connsiteX5" fmla="*/ 125246 w 366918"/>
                  <a:gd name="connsiteY5" fmla="*/ 326297 h 578850"/>
                  <a:gd name="connsiteX6" fmla="*/ 110958 w 366918"/>
                  <a:gd name="connsiteY6" fmla="*/ 273909 h 578850"/>
                  <a:gd name="connsiteX7" fmla="*/ 113339 w 366918"/>
                  <a:gd name="connsiteY7" fmla="*/ 216759 h 578850"/>
                  <a:gd name="connsiteX8" fmla="*/ 72858 w 366918"/>
                  <a:gd name="connsiteY8" fmla="*/ 171516 h 578850"/>
                  <a:gd name="connsiteX9" fmla="*/ 13327 w 366918"/>
                  <a:gd name="connsiteY9" fmla="*/ 154847 h 578850"/>
                  <a:gd name="connsiteX10" fmla="*/ 3802 w 366918"/>
                  <a:gd name="connsiteY10" fmla="*/ 131034 h 578850"/>
                  <a:gd name="connsiteX11" fmla="*/ 63333 w 366918"/>
                  <a:gd name="connsiteY11" fmla="*/ 73884 h 578850"/>
                  <a:gd name="connsiteX12" fmla="*/ 94289 w 366918"/>
                  <a:gd name="connsiteY12" fmla="*/ 26259 h 578850"/>
                  <a:gd name="connsiteX13" fmla="*/ 132389 w 366918"/>
                  <a:gd name="connsiteY13" fmla="*/ 66 h 578850"/>
                  <a:gd name="connsiteX14" fmla="*/ 139533 w 366918"/>
                  <a:gd name="connsiteY14" fmla="*/ 33403 h 578850"/>
                  <a:gd name="connsiteX15" fmla="*/ 106196 w 366918"/>
                  <a:gd name="connsiteY15" fmla="*/ 73884 h 578850"/>
                  <a:gd name="connsiteX16" fmla="*/ 49046 w 366918"/>
                  <a:gd name="connsiteY16" fmla="*/ 133416 h 578850"/>
                  <a:gd name="connsiteX17" fmla="*/ 106196 w 366918"/>
                  <a:gd name="connsiteY17" fmla="*/ 164372 h 578850"/>
                  <a:gd name="connsiteX18" fmla="*/ 146677 w 366918"/>
                  <a:gd name="connsiteY18" fmla="*/ 226284 h 578850"/>
                  <a:gd name="connsiteX19" fmla="*/ 146677 w 366918"/>
                  <a:gd name="connsiteY19" fmla="*/ 302484 h 578850"/>
                  <a:gd name="connsiteX20" fmla="*/ 220496 w 366918"/>
                  <a:gd name="connsiteY20" fmla="*/ 409641 h 578850"/>
                  <a:gd name="connsiteX21" fmla="*/ 268121 w 366918"/>
                  <a:gd name="connsiteY21" fmla="*/ 447741 h 578850"/>
                  <a:gd name="connsiteX22" fmla="*/ 299077 w 366918"/>
                  <a:gd name="connsiteY22" fmla="*/ 497747 h 578850"/>
                  <a:gd name="connsiteX23" fmla="*/ 365753 w 366918"/>
                  <a:gd name="connsiteY23" fmla="*/ 533466 h 578850"/>
                  <a:gd name="connsiteX0" fmla="*/ 365753 w 366918"/>
                  <a:gd name="connsiteY0" fmla="*/ 533466 h 578850"/>
                  <a:gd name="connsiteX1" fmla="*/ 337177 w 366918"/>
                  <a:gd name="connsiteY1" fmla="*/ 578710 h 578850"/>
                  <a:gd name="connsiteX2" fmla="*/ 282408 w 366918"/>
                  <a:gd name="connsiteY2" fmla="*/ 545372 h 578850"/>
                  <a:gd name="connsiteX3" fmla="*/ 246689 w 366918"/>
                  <a:gd name="connsiteY3" fmla="*/ 483459 h 578850"/>
                  <a:gd name="connsiteX4" fmla="*/ 175252 w 366918"/>
                  <a:gd name="connsiteY4" fmla="*/ 404878 h 578850"/>
                  <a:gd name="connsiteX5" fmla="*/ 125246 w 366918"/>
                  <a:gd name="connsiteY5" fmla="*/ 326297 h 578850"/>
                  <a:gd name="connsiteX6" fmla="*/ 110958 w 366918"/>
                  <a:gd name="connsiteY6" fmla="*/ 273909 h 578850"/>
                  <a:gd name="connsiteX7" fmla="*/ 113339 w 366918"/>
                  <a:gd name="connsiteY7" fmla="*/ 216759 h 578850"/>
                  <a:gd name="connsiteX8" fmla="*/ 72858 w 366918"/>
                  <a:gd name="connsiteY8" fmla="*/ 171516 h 578850"/>
                  <a:gd name="connsiteX9" fmla="*/ 13327 w 366918"/>
                  <a:gd name="connsiteY9" fmla="*/ 154847 h 578850"/>
                  <a:gd name="connsiteX10" fmla="*/ 3802 w 366918"/>
                  <a:gd name="connsiteY10" fmla="*/ 131034 h 578850"/>
                  <a:gd name="connsiteX11" fmla="*/ 63333 w 366918"/>
                  <a:gd name="connsiteY11" fmla="*/ 73884 h 578850"/>
                  <a:gd name="connsiteX12" fmla="*/ 94289 w 366918"/>
                  <a:gd name="connsiteY12" fmla="*/ 26259 h 578850"/>
                  <a:gd name="connsiteX13" fmla="*/ 132389 w 366918"/>
                  <a:gd name="connsiteY13" fmla="*/ 66 h 578850"/>
                  <a:gd name="connsiteX14" fmla="*/ 139533 w 366918"/>
                  <a:gd name="connsiteY14" fmla="*/ 33403 h 578850"/>
                  <a:gd name="connsiteX15" fmla="*/ 106196 w 366918"/>
                  <a:gd name="connsiteY15" fmla="*/ 73884 h 578850"/>
                  <a:gd name="connsiteX16" fmla="*/ 49046 w 366918"/>
                  <a:gd name="connsiteY16" fmla="*/ 133416 h 578850"/>
                  <a:gd name="connsiteX17" fmla="*/ 106196 w 366918"/>
                  <a:gd name="connsiteY17" fmla="*/ 157228 h 578850"/>
                  <a:gd name="connsiteX18" fmla="*/ 146677 w 366918"/>
                  <a:gd name="connsiteY18" fmla="*/ 226284 h 578850"/>
                  <a:gd name="connsiteX19" fmla="*/ 146677 w 366918"/>
                  <a:gd name="connsiteY19" fmla="*/ 302484 h 578850"/>
                  <a:gd name="connsiteX20" fmla="*/ 220496 w 366918"/>
                  <a:gd name="connsiteY20" fmla="*/ 409641 h 578850"/>
                  <a:gd name="connsiteX21" fmla="*/ 268121 w 366918"/>
                  <a:gd name="connsiteY21" fmla="*/ 447741 h 578850"/>
                  <a:gd name="connsiteX22" fmla="*/ 299077 w 366918"/>
                  <a:gd name="connsiteY22" fmla="*/ 497747 h 578850"/>
                  <a:gd name="connsiteX23" fmla="*/ 365753 w 366918"/>
                  <a:gd name="connsiteY23" fmla="*/ 533466 h 578850"/>
                  <a:gd name="connsiteX0" fmla="*/ 365753 w 366918"/>
                  <a:gd name="connsiteY0" fmla="*/ 533466 h 578850"/>
                  <a:gd name="connsiteX1" fmla="*/ 337177 w 366918"/>
                  <a:gd name="connsiteY1" fmla="*/ 578710 h 578850"/>
                  <a:gd name="connsiteX2" fmla="*/ 282408 w 366918"/>
                  <a:gd name="connsiteY2" fmla="*/ 545372 h 578850"/>
                  <a:gd name="connsiteX3" fmla="*/ 246689 w 366918"/>
                  <a:gd name="connsiteY3" fmla="*/ 483459 h 578850"/>
                  <a:gd name="connsiteX4" fmla="*/ 175252 w 366918"/>
                  <a:gd name="connsiteY4" fmla="*/ 404878 h 578850"/>
                  <a:gd name="connsiteX5" fmla="*/ 125246 w 366918"/>
                  <a:gd name="connsiteY5" fmla="*/ 326297 h 578850"/>
                  <a:gd name="connsiteX6" fmla="*/ 110958 w 366918"/>
                  <a:gd name="connsiteY6" fmla="*/ 273909 h 578850"/>
                  <a:gd name="connsiteX7" fmla="*/ 113339 w 366918"/>
                  <a:gd name="connsiteY7" fmla="*/ 216759 h 578850"/>
                  <a:gd name="connsiteX8" fmla="*/ 72858 w 366918"/>
                  <a:gd name="connsiteY8" fmla="*/ 171516 h 578850"/>
                  <a:gd name="connsiteX9" fmla="*/ 13327 w 366918"/>
                  <a:gd name="connsiteY9" fmla="*/ 154847 h 578850"/>
                  <a:gd name="connsiteX10" fmla="*/ 3802 w 366918"/>
                  <a:gd name="connsiteY10" fmla="*/ 131034 h 578850"/>
                  <a:gd name="connsiteX11" fmla="*/ 63333 w 366918"/>
                  <a:gd name="connsiteY11" fmla="*/ 73884 h 578850"/>
                  <a:gd name="connsiteX12" fmla="*/ 94289 w 366918"/>
                  <a:gd name="connsiteY12" fmla="*/ 26259 h 578850"/>
                  <a:gd name="connsiteX13" fmla="*/ 132389 w 366918"/>
                  <a:gd name="connsiteY13" fmla="*/ 66 h 578850"/>
                  <a:gd name="connsiteX14" fmla="*/ 139533 w 366918"/>
                  <a:gd name="connsiteY14" fmla="*/ 33403 h 578850"/>
                  <a:gd name="connsiteX15" fmla="*/ 106196 w 366918"/>
                  <a:gd name="connsiteY15" fmla="*/ 73884 h 578850"/>
                  <a:gd name="connsiteX16" fmla="*/ 49046 w 366918"/>
                  <a:gd name="connsiteY16" fmla="*/ 133416 h 578850"/>
                  <a:gd name="connsiteX17" fmla="*/ 106196 w 366918"/>
                  <a:gd name="connsiteY17" fmla="*/ 157228 h 578850"/>
                  <a:gd name="connsiteX18" fmla="*/ 146677 w 366918"/>
                  <a:gd name="connsiteY18" fmla="*/ 216759 h 578850"/>
                  <a:gd name="connsiteX19" fmla="*/ 146677 w 366918"/>
                  <a:gd name="connsiteY19" fmla="*/ 302484 h 578850"/>
                  <a:gd name="connsiteX20" fmla="*/ 220496 w 366918"/>
                  <a:gd name="connsiteY20" fmla="*/ 409641 h 578850"/>
                  <a:gd name="connsiteX21" fmla="*/ 268121 w 366918"/>
                  <a:gd name="connsiteY21" fmla="*/ 447741 h 578850"/>
                  <a:gd name="connsiteX22" fmla="*/ 299077 w 366918"/>
                  <a:gd name="connsiteY22" fmla="*/ 497747 h 578850"/>
                  <a:gd name="connsiteX23" fmla="*/ 365753 w 366918"/>
                  <a:gd name="connsiteY23" fmla="*/ 533466 h 57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6918" h="578850">
                    <a:moveTo>
                      <a:pt x="365753" y="533466"/>
                    </a:moveTo>
                    <a:cubicBezTo>
                      <a:pt x="372103" y="546960"/>
                      <a:pt x="351068" y="576726"/>
                      <a:pt x="337177" y="578710"/>
                    </a:cubicBezTo>
                    <a:cubicBezTo>
                      <a:pt x="323286" y="580694"/>
                      <a:pt x="297489" y="561247"/>
                      <a:pt x="282408" y="545372"/>
                    </a:cubicBezTo>
                    <a:cubicBezTo>
                      <a:pt x="267327" y="529497"/>
                      <a:pt x="264548" y="506875"/>
                      <a:pt x="246689" y="483459"/>
                    </a:cubicBezTo>
                    <a:cubicBezTo>
                      <a:pt x="228830" y="460043"/>
                      <a:pt x="195492" y="431072"/>
                      <a:pt x="175252" y="404878"/>
                    </a:cubicBezTo>
                    <a:cubicBezTo>
                      <a:pt x="155012" y="378684"/>
                      <a:pt x="135962" y="348125"/>
                      <a:pt x="125246" y="326297"/>
                    </a:cubicBezTo>
                    <a:cubicBezTo>
                      <a:pt x="114530" y="304469"/>
                      <a:pt x="112942" y="292165"/>
                      <a:pt x="110958" y="273909"/>
                    </a:cubicBezTo>
                    <a:cubicBezTo>
                      <a:pt x="108974" y="255653"/>
                      <a:pt x="119689" y="233824"/>
                      <a:pt x="113339" y="216759"/>
                    </a:cubicBezTo>
                    <a:cubicBezTo>
                      <a:pt x="106989" y="199694"/>
                      <a:pt x="89527" y="181835"/>
                      <a:pt x="72858" y="171516"/>
                    </a:cubicBezTo>
                    <a:cubicBezTo>
                      <a:pt x="56189" y="161197"/>
                      <a:pt x="24836" y="161594"/>
                      <a:pt x="13327" y="154847"/>
                    </a:cubicBezTo>
                    <a:cubicBezTo>
                      <a:pt x="1818" y="148100"/>
                      <a:pt x="-4532" y="144528"/>
                      <a:pt x="3802" y="131034"/>
                    </a:cubicBezTo>
                    <a:cubicBezTo>
                      <a:pt x="12136" y="117540"/>
                      <a:pt x="48252" y="91346"/>
                      <a:pt x="63333" y="73884"/>
                    </a:cubicBezTo>
                    <a:cubicBezTo>
                      <a:pt x="78414" y="56422"/>
                      <a:pt x="82780" y="38562"/>
                      <a:pt x="94289" y="26259"/>
                    </a:cubicBezTo>
                    <a:cubicBezTo>
                      <a:pt x="105798" y="13956"/>
                      <a:pt x="124848" y="-1125"/>
                      <a:pt x="132389" y="66"/>
                    </a:cubicBezTo>
                    <a:cubicBezTo>
                      <a:pt x="139930" y="1257"/>
                      <a:pt x="143898" y="21100"/>
                      <a:pt x="139533" y="33403"/>
                    </a:cubicBezTo>
                    <a:cubicBezTo>
                      <a:pt x="135167" y="45706"/>
                      <a:pt x="121277" y="57215"/>
                      <a:pt x="106196" y="73884"/>
                    </a:cubicBezTo>
                    <a:cubicBezTo>
                      <a:pt x="91115" y="90553"/>
                      <a:pt x="49046" y="119525"/>
                      <a:pt x="49046" y="133416"/>
                    </a:cubicBezTo>
                    <a:cubicBezTo>
                      <a:pt x="49046" y="147307"/>
                      <a:pt x="89924" y="143338"/>
                      <a:pt x="106196" y="157228"/>
                    </a:cubicBezTo>
                    <a:cubicBezTo>
                      <a:pt x="122468" y="171118"/>
                      <a:pt x="139930" y="192550"/>
                      <a:pt x="146677" y="216759"/>
                    </a:cubicBezTo>
                    <a:cubicBezTo>
                      <a:pt x="153424" y="240968"/>
                      <a:pt x="134374" y="270337"/>
                      <a:pt x="146677" y="302484"/>
                    </a:cubicBezTo>
                    <a:cubicBezTo>
                      <a:pt x="158980" y="334631"/>
                      <a:pt x="200255" y="385432"/>
                      <a:pt x="220496" y="409641"/>
                    </a:cubicBezTo>
                    <a:cubicBezTo>
                      <a:pt x="240737" y="433850"/>
                      <a:pt x="255024" y="433057"/>
                      <a:pt x="268121" y="447741"/>
                    </a:cubicBezTo>
                    <a:cubicBezTo>
                      <a:pt x="281218" y="462425"/>
                      <a:pt x="282805" y="483460"/>
                      <a:pt x="299077" y="497747"/>
                    </a:cubicBezTo>
                    <a:cubicBezTo>
                      <a:pt x="315349" y="512034"/>
                      <a:pt x="359403" y="519972"/>
                      <a:pt x="365753" y="533466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850" name="组合 849"/>
              <p:cNvGrpSpPr/>
              <p:nvPr/>
            </p:nvGrpSpPr>
            <p:grpSpPr>
              <a:xfrm>
                <a:off x="5631205" y="2197989"/>
                <a:ext cx="598331" cy="1104811"/>
                <a:chOff x="5631205" y="2197989"/>
                <a:chExt cx="598331" cy="1104811"/>
              </a:xfrm>
            </p:grpSpPr>
            <p:sp>
              <p:nvSpPr>
                <p:cNvPr id="987" name="任意多边形 986"/>
                <p:cNvSpPr/>
                <p:nvPr/>
              </p:nvSpPr>
              <p:spPr>
                <a:xfrm>
                  <a:off x="5668829" y="2344155"/>
                  <a:ext cx="446700" cy="475693"/>
                </a:xfrm>
                <a:custGeom>
                  <a:avLst/>
                  <a:gdLst>
                    <a:gd name="connsiteX0" fmla="*/ 106024 w 451746"/>
                    <a:gd name="connsiteY0" fmla="*/ 213407 h 473404"/>
                    <a:gd name="connsiteX1" fmla="*/ 213180 w 451746"/>
                    <a:gd name="connsiteY1" fmla="*/ 253888 h 473404"/>
                    <a:gd name="connsiteX2" fmla="*/ 313193 w 451746"/>
                    <a:gd name="connsiteY2" fmla="*/ 303894 h 473404"/>
                    <a:gd name="connsiteX3" fmla="*/ 365580 w 451746"/>
                    <a:gd name="connsiteY3" fmla="*/ 361044 h 473404"/>
                    <a:gd name="connsiteX4" fmla="*/ 406061 w 451746"/>
                    <a:gd name="connsiteY4" fmla="*/ 415813 h 473404"/>
                    <a:gd name="connsiteX5" fmla="*/ 427493 w 451746"/>
                    <a:gd name="connsiteY5" fmla="*/ 472963 h 473404"/>
                    <a:gd name="connsiteX6" fmla="*/ 439399 w 451746"/>
                    <a:gd name="connsiteY6" fmla="*/ 437244 h 473404"/>
                    <a:gd name="connsiteX7" fmla="*/ 444161 w 451746"/>
                    <a:gd name="connsiteY7" fmla="*/ 349138 h 473404"/>
                    <a:gd name="connsiteX8" fmla="*/ 451305 w 451746"/>
                    <a:gd name="connsiteY8" fmla="*/ 239601 h 473404"/>
                    <a:gd name="connsiteX9" fmla="*/ 448924 w 451746"/>
                    <a:gd name="connsiteY9" fmla="*/ 184832 h 473404"/>
                    <a:gd name="connsiteX10" fmla="*/ 432255 w 451746"/>
                    <a:gd name="connsiteY10" fmla="*/ 130063 h 473404"/>
                    <a:gd name="connsiteX11" fmla="*/ 367961 w 451746"/>
                    <a:gd name="connsiteY11" fmla="*/ 72913 h 473404"/>
                    <a:gd name="connsiteX12" fmla="*/ 284618 w 451746"/>
                    <a:gd name="connsiteY12" fmla="*/ 25288 h 473404"/>
                    <a:gd name="connsiteX13" fmla="*/ 208418 w 451746"/>
                    <a:gd name="connsiteY13" fmla="*/ 8619 h 473404"/>
                    <a:gd name="connsiteX14" fmla="*/ 132218 w 451746"/>
                    <a:gd name="connsiteY14" fmla="*/ 1476 h 473404"/>
                    <a:gd name="connsiteX15" fmla="*/ 63161 w 451746"/>
                    <a:gd name="connsiteY15" fmla="*/ 37194 h 473404"/>
                    <a:gd name="connsiteX16" fmla="*/ 6011 w 451746"/>
                    <a:gd name="connsiteY16" fmla="*/ 96726 h 473404"/>
                    <a:gd name="connsiteX17" fmla="*/ 6011 w 451746"/>
                    <a:gd name="connsiteY17" fmla="*/ 158638 h 473404"/>
                    <a:gd name="connsiteX18" fmla="*/ 44111 w 451746"/>
                    <a:gd name="connsiteY18" fmla="*/ 194357 h 473404"/>
                    <a:gd name="connsiteX19" fmla="*/ 106024 w 451746"/>
                    <a:gd name="connsiteY19" fmla="*/ 213407 h 473404"/>
                    <a:gd name="connsiteX0" fmla="*/ 106024 w 451746"/>
                    <a:gd name="connsiteY0" fmla="*/ 215688 h 475685"/>
                    <a:gd name="connsiteX1" fmla="*/ 213180 w 451746"/>
                    <a:gd name="connsiteY1" fmla="*/ 256169 h 475685"/>
                    <a:gd name="connsiteX2" fmla="*/ 313193 w 451746"/>
                    <a:gd name="connsiteY2" fmla="*/ 306175 h 475685"/>
                    <a:gd name="connsiteX3" fmla="*/ 365580 w 451746"/>
                    <a:gd name="connsiteY3" fmla="*/ 363325 h 475685"/>
                    <a:gd name="connsiteX4" fmla="*/ 406061 w 451746"/>
                    <a:gd name="connsiteY4" fmla="*/ 418094 h 475685"/>
                    <a:gd name="connsiteX5" fmla="*/ 427493 w 451746"/>
                    <a:gd name="connsiteY5" fmla="*/ 475244 h 475685"/>
                    <a:gd name="connsiteX6" fmla="*/ 439399 w 451746"/>
                    <a:gd name="connsiteY6" fmla="*/ 439525 h 475685"/>
                    <a:gd name="connsiteX7" fmla="*/ 444161 w 451746"/>
                    <a:gd name="connsiteY7" fmla="*/ 351419 h 475685"/>
                    <a:gd name="connsiteX8" fmla="*/ 451305 w 451746"/>
                    <a:gd name="connsiteY8" fmla="*/ 241882 h 475685"/>
                    <a:gd name="connsiteX9" fmla="*/ 448924 w 451746"/>
                    <a:gd name="connsiteY9" fmla="*/ 187113 h 475685"/>
                    <a:gd name="connsiteX10" fmla="*/ 432255 w 451746"/>
                    <a:gd name="connsiteY10" fmla="*/ 132344 h 475685"/>
                    <a:gd name="connsiteX11" fmla="*/ 367961 w 451746"/>
                    <a:gd name="connsiteY11" fmla="*/ 75194 h 475685"/>
                    <a:gd name="connsiteX12" fmla="*/ 284618 w 451746"/>
                    <a:gd name="connsiteY12" fmla="*/ 27569 h 475685"/>
                    <a:gd name="connsiteX13" fmla="*/ 206036 w 451746"/>
                    <a:gd name="connsiteY13" fmla="*/ 3756 h 475685"/>
                    <a:gd name="connsiteX14" fmla="*/ 132218 w 451746"/>
                    <a:gd name="connsiteY14" fmla="*/ 3757 h 475685"/>
                    <a:gd name="connsiteX15" fmla="*/ 63161 w 451746"/>
                    <a:gd name="connsiteY15" fmla="*/ 39475 h 475685"/>
                    <a:gd name="connsiteX16" fmla="*/ 6011 w 451746"/>
                    <a:gd name="connsiteY16" fmla="*/ 99007 h 475685"/>
                    <a:gd name="connsiteX17" fmla="*/ 6011 w 451746"/>
                    <a:gd name="connsiteY17" fmla="*/ 160919 h 475685"/>
                    <a:gd name="connsiteX18" fmla="*/ 44111 w 451746"/>
                    <a:gd name="connsiteY18" fmla="*/ 196638 h 475685"/>
                    <a:gd name="connsiteX19" fmla="*/ 106024 w 451746"/>
                    <a:gd name="connsiteY19" fmla="*/ 215688 h 475685"/>
                    <a:gd name="connsiteX0" fmla="*/ 103823 w 449545"/>
                    <a:gd name="connsiteY0" fmla="*/ 215688 h 475685"/>
                    <a:gd name="connsiteX1" fmla="*/ 210979 w 449545"/>
                    <a:gd name="connsiteY1" fmla="*/ 256169 h 475685"/>
                    <a:gd name="connsiteX2" fmla="*/ 310992 w 449545"/>
                    <a:gd name="connsiteY2" fmla="*/ 306175 h 475685"/>
                    <a:gd name="connsiteX3" fmla="*/ 363379 w 449545"/>
                    <a:gd name="connsiteY3" fmla="*/ 363325 h 475685"/>
                    <a:gd name="connsiteX4" fmla="*/ 403860 w 449545"/>
                    <a:gd name="connsiteY4" fmla="*/ 418094 h 475685"/>
                    <a:gd name="connsiteX5" fmla="*/ 425292 w 449545"/>
                    <a:gd name="connsiteY5" fmla="*/ 475244 h 475685"/>
                    <a:gd name="connsiteX6" fmla="*/ 437198 w 449545"/>
                    <a:gd name="connsiteY6" fmla="*/ 439525 h 475685"/>
                    <a:gd name="connsiteX7" fmla="*/ 441960 w 449545"/>
                    <a:gd name="connsiteY7" fmla="*/ 351419 h 475685"/>
                    <a:gd name="connsiteX8" fmla="*/ 449104 w 449545"/>
                    <a:gd name="connsiteY8" fmla="*/ 241882 h 475685"/>
                    <a:gd name="connsiteX9" fmla="*/ 446723 w 449545"/>
                    <a:gd name="connsiteY9" fmla="*/ 187113 h 475685"/>
                    <a:gd name="connsiteX10" fmla="*/ 430054 w 449545"/>
                    <a:gd name="connsiteY10" fmla="*/ 132344 h 475685"/>
                    <a:gd name="connsiteX11" fmla="*/ 365760 w 449545"/>
                    <a:gd name="connsiteY11" fmla="*/ 75194 h 475685"/>
                    <a:gd name="connsiteX12" fmla="*/ 282417 w 449545"/>
                    <a:gd name="connsiteY12" fmla="*/ 27569 h 475685"/>
                    <a:gd name="connsiteX13" fmla="*/ 203835 w 449545"/>
                    <a:gd name="connsiteY13" fmla="*/ 3756 h 475685"/>
                    <a:gd name="connsiteX14" fmla="*/ 130017 w 449545"/>
                    <a:gd name="connsiteY14" fmla="*/ 3757 h 475685"/>
                    <a:gd name="connsiteX15" fmla="*/ 60960 w 449545"/>
                    <a:gd name="connsiteY15" fmla="*/ 39475 h 475685"/>
                    <a:gd name="connsiteX16" fmla="*/ 8573 w 449545"/>
                    <a:gd name="connsiteY16" fmla="*/ 96625 h 475685"/>
                    <a:gd name="connsiteX17" fmla="*/ 3810 w 449545"/>
                    <a:gd name="connsiteY17" fmla="*/ 160919 h 475685"/>
                    <a:gd name="connsiteX18" fmla="*/ 41910 w 449545"/>
                    <a:gd name="connsiteY18" fmla="*/ 196638 h 475685"/>
                    <a:gd name="connsiteX19" fmla="*/ 103823 w 449545"/>
                    <a:gd name="connsiteY19" fmla="*/ 215688 h 475685"/>
                    <a:gd name="connsiteX0" fmla="*/ 103823 w 449545"/>
                    <a:gd name="connsiteY0" fmla="*/ 215688 h 475685"/>
                    <a:gd name="connsiteX1" fmla="*/ 210979 w 449545"/>
                    <a:gd name="connsiteY1" fmla="*/ 256169 h 475685"/>
                    <a:gd name="connsiteX2" fmla="*/ 310992 w 449545"/>
                    <a:gd name="connsiteY2" fmla="*/ 306175 h 475685"/>
                    <a:gd name="connsiteX3" fmla="*/ 368142 w 449545"/>
                    <a:gd name="connsiteY3" fmla="*/ 360943 h 475685"/>
                    <a:gd name="connsiteX4" fmla="*/ 403860 w 449545"/>
                    <a:gd name="connsiteY4" fmla="*/ 418094 h 475685"/>
                    <a:gd name="connsiteX5" fmla="*/ 425292 w 449545"/>
                    <a:gd name="connsiteY5" fmla="*/ 475244 h 475685"/>
                    <a:gd name="connsiteX6" fmla="*/ 437198 w 449545"/>
                    <a:gd name="connsiteY6" fmla="*/ 439525 h 475685"/>
                    <a:gd name="connsiteX7" fmla="*/ 441960 w 449545"/>
                    <a:gd name="connsiteY7" fmla="*/ 351419 h 475685"/>
                    <a:gd name="connsiteX8" fmla="*/ 449104 w 449545"/>
                    <a:gd name="connsiteY8" fmla="*/ 241882 h 475685"/>
                    <a:gd name="connsiteX9" fmla="*/ 446723 w 449545"/>
                    <a:gd name="connsiteY9" fmla="*/ 187113 h 475685"/>
                    <a:gd name="connsiteX10" fmla="*/ 430054 w 449545"/>
                    <a:gd name="connsiteY10" fmla="*/ 132344 h 475685"/>
                    <a:gd name="connsiteX11" fmla="*/ 365760 w 449545"/>
                    <a:gd name="connsiteY11" fmla="*/ 75194 h 475685"/>
                    <a:gd name="connsiteX12" fmla="*/ 282417 w 449545"/>
                    <a:gd name="connsiteY12" fmla="*/ 27569 h 475685"/>
                    <a:gd name="connsiteX13" fmla="*/ 203835 w 449545"/>
                    <a:gd name="connsiteY13" fmla="*/ 3756 h 475685"/>
                    <a:gd name="connsiteX14" fmla="*/ 130017 w 449545"/>
                    <a:gd name="connsiteY14" fmla="*/ 3757 h 475685"/>
                    <a:gd name="connsiteX15" fmla="*/ 60960 w 449545"/>
                    <a:gd name="connsiteY15" fmla="*/ 39475 h 475685"/>
                    <a:gd name="connsiteX16" fmla="*/ 8573 w 449545"/>
                    <a:gd name="connsiteY16" fmla="*/ 96625 h 475685"/>
                    <a:gd name="connsiteX17" fmla="*/ 3810 w 449545"/>
                    <a:gd name="connsiteY17" fmla="*/ 160919 h 475685"/>
                    <a:gd name="connsiteX18" fmla="*/ 41910 w 449545"/>
                    <a:gd name="connsiteY18" fmla="*/ 196638 h 475685"/>
                    <a:gd name="connsiteX19" fmla="*/ 103823 w 449545"/>
                    <a:gd name="connsiteY19" fmla="*/ 215688 h 475685"/>
                    <a:gd name="connsiteX0" fmla="*/ 103823 w 449368"/>
                    <a:gd name="connsiteY0" fmla="*/ 215688 h 475693"/>
                    <a:gd name="connsiteX1" fmla="*/ 210979 w 449368"/>
                    <a:gd name="connsiteY1" fmla="*/ 256169 h 475693"/>
                    <a:gd name="connsiteX2" fmla="*/ 310992 w 449368"/>
                    <a:gd name="connsiteY2" fmla="*/ 306175 h 475693"/>
                    <a:gd name="connsiteX3" fmla="*/ 368142 w 449368"/>
                    <a:gd name="connsiteY3" fmla="*/ 360943 h 475693"/>
                    <a:gd name="connsiteX4" fmla="*/ 403860 w 449368"/>
                    <a:gd name="connsiteY4" fmla="*/ 418094 h 475693"/>
                    <a:gd name="connsiteX5" fmla="*/ 425292 w 449368"/>
                    <a:gd name="connsiteY5" fmla="*/ 475244 h 475693"/>
                    <a:gd name="connsiteX6" fmla="*/ 437198 w 449368"/>
                    <a:gd name="connsiteY6" fmla="*/ 439525 h 475693"/>
                    <a:gd name="connsiteX7" fmla="*/ 444342 w 449368"/>
                    <a:gd name="connsiteY7" fmla="*/ 349038 h 475693"/>
                    <a:gd name="connsiteX8" fmla="*/ 449104 w 449368"/>
                    <a:gd name="connsiteY8" fmla="*/ 241882 h 475693"/>
                    <a:gd name="connsiteX9" fmla="*/ 446723 w 449368"/>
                    <a:gd name="connsiteY9" fmla="*/ 187113 h 475693"/>
                    <a:gd name="connsiteX10" fmla="*/ 430054 w 449368"/>
                    <a:gd name="connsiteY10" fmla="*/ 132344 h 475693"/>
                    <a:gd name="connsiteX11" fmla="*/ 365760 w 449368"/>
                    <a:gd name="connsiteY11" fmla="*/ 75194 h 475693"/>
                    <a:gd name="connsiteX12" fmla="*/ 282417 w 449368"/>
                    <a:gd name="connsiteY12" fmla="*/ 27569 h 475693"/>
                    <a:gd name="connsiteX13" fmla="*/ 203835 w 449368"/>
                    <a:gd name="connsiteY13" fmla="*/ 3756 h 475693"/>
                    <a:gd name="connsiteX14" fmla="*/ 130017 w 449368"/>
                    <a:gd name="connsiteY14" fmla="*/ 3757 h 475693"/>
                    <a:gd name="connsiteX15" fmla="*/ 60960 w 449368"/>
                    <a:gd name="connsiteY15" fmla="*/ 39475 h 475693"/>
                    <a:gd name="connsiteX16" fmla="*/ 8573 w 449368"/>
                    <a:gd name="connsiteY16" fmla="*/ 96625 h 475693"/>
                    <a:gd name="connsiteX17" fmla="*/ 3810 w 449368"/>
                    <a:gd name="connsiteY17" fmla="*/ 160919 h 475693"/>
                    <a:gd name="connsiteX18" fmla="*/ 41910 w 449368"/>
                    <a:gd name="connsiteY18" fmla="*/ 196638 h 475693"/>
                    <a:gd name="connsiteX19" fmla="*/ 103823 w 449368"/>
                    <a:gd name="connsiteY19" fmla="*/ 215688 h 475693"/>
                    <a:gd name="connsiteX0" fmla="*/ 103823 w 449583"/>
                    <a:gd name="connsiteY0" fmla="*/ 215688 h 475693"/>
                    <a:gd name="connsiteX1" fmla="*/ 210979 w 449583"/>
                    <a:gd name="connsiteY1" fmla="*/ 256169 h 475693"/>
                    <a:gd name="connsiteX2" fmla="*/ 310992 w 449583"/>
                    <a:gd name="connsiteY2" fmla="*/ 306175 h 475693"/>
                    <a:gd name="connsiteX3" fmla="*/ 368142 w 449583"/>
                    <a:gd name="connsiteY3" fmla="*/ 360943 h 475693"/>
                    <a:gd name="connsiteX4" fmla="*/ 403860 w 449583"/>
                    <a:gd name="connsiteY4" fmla="*/ 418094 h 475693"/>
                    <a:gd name="connsiteX5" fmla="*/ 425292 w 449583"/>
                    <a:gd name="connsiteY5" fmla="*/ 475244 h 475693"/>
                    <a:gd name="connsiteX6" fmla="*/ 437198 w 449583"/>
                    <a:gd name="connsiteY6" fmla="*/ 439525 h 475693"/>
                    <a:gd name="connsiteX7" fmla="*/ 444342 w 449583"/>
                    <a:gd name="connsiteY7" fmla="*/ 349038 h 475693"/>
                    <a:gd name="connsiteX8" fmla="*/ 449104 w 449583"/>
                    <a:gd name="connsiteY8" fmla="*/ 241882 h 475693"/>
                    <a:gd name="connsiteX9" fmla="*/ 446723 w 449583"/>
                    <a:gd name="connsiteY9" fmla="*/ 187113 h 475693"/>
                    <a:gd name="connsiteX10" fmla="*/ 425291 w 449583"/>
                    <a:gd name="connsiteY10" fmla="*/ 129963 h 475693"/>
                    <a:gd name="connsiteX11" fmla="*/ 365760 w 449583"/>
                    <a:gd name="connsiteY11" fmla="*/ 75194 h 475693"/>
                    <a:gd name="connsiteX12" fmla="*/ 282417 w 449583"/>
                    <a:gd name="connsiteY12" fmla="*/ 27569 h 475693"/>
                    <a:gd name="connsiteX13" fmla="*/ 203835 w 449583"/>
                    <a:gd name="connsiteY13" fmla="*/ 3756 h 475693"/>
                    <a:gd name="connsiteX14" fmla="*/ 130017 w 449583"/>
                    <a:gd name="connsiteY14" fmla="*/ 3757 h 475693"/>
                    <a:gd name="connsiteX15" fmla="*/ 60960 w 449583"/>
                    <a:gd name="connsiteY15" fmla="*/ 39475 h 475693"/>
                    <a:gd name="connsiteX16" fmla="*/ 8573 w 449583"/>
                    <a:gd name="connsiteY16" fmla="*/ 96625 h 475693"/>
                    <a:gd name="connsiteX17" fmla="*/ 3810 w 449583"/>
                    <a:gd name="connsiteY17" fmla="*/ 160919 h 475693"/>
                    <a:gd name="connsiteX18" fmla="*/ 41910 w 449583"/>
                    <a:gd name="connsiteY18" fmla="*/ 196638 h 475693"/>
                    <a:gd name="connsiteX19" fmla="*/ 103823 w 449583"/>
                    <a:gd name="connsiteY19" fmla="*/ 215688 h 475693"/>
                    <a:gd name="connsiteX0" fmla="*/ 98955 w 444715"/>
                    <a:gd name="connsiteY0" fmla="*/ 215688 h 475693"/>
                    <a:gd name="connsiteX1" fmla="*/ 206111 w 444715"/>
                    <a:gd name="connsiteY1" fmla="*/ 256169 h 475693"/>
                    <a:gd name="connsiteX2" fmla="*/ 306124 w 444715"/>
                    <a:gd name="connsiteY2" fmla="*/ 306175 h 475693"/>
                    <a:gd name="connsiteX3" fmla="*/ 363274 w 444715"/>
                    <a:gd name="connsiteY3" fmla="*/ 360943 h 475693"/>
                    <a:gd name="connsiteX4" fmla="*/ 398992 w 444715"/>
                    <a:gd name="connsiteY4" fmla="*/ 418094 h 475693"/>
                    <a:gd name="connsiteX5" fmla="*/ 420424 w 444715"/>
                    <a:gd name="connsiteY5" fmla="*/ 475244 h 475693"/>
                    <a:gd name="connsiteX6" fmla="*/ 432330 w 444715"/>
                    <a:gd name="connsiteY6" fmla="*/ 439525 h 475693"/>
                    <a:gd name="connsiteX7" fmla="*/ 439474 w 444715"/>
                    <a:gd name="connsiteY7" fmla="*/ 349038 h 475693"/>
                    <a:gd name="connsiteX8" fmla="*/ 444236 w 444715"/>
                    <a:gd name="connsiteY8" fmla="*/ 241882 h 475693"/>
                    <a:gd name="connsiteX9" fmla="*/ 441855 w 444715"/>
                    <a:gd name="connsiteY9" fmla="*/ 187113 h 475693"/>
                    <a:gd name="connsiteX10" fmla="*/ 420423 w 444715"/>
                    <a:gd name="connsiteY10" fmla="*/ 129963 h 475693"/>
                    <a:gd name="connsiteX11" fmla="*/ 360892 w 444715"/>
                    <a:gd name="connsiteY11" fmla="*/ 75194 h 475693"/>
                    <a:gd name="connsiteX12" fmla="*/ 277549 w 444715"/>
                    <a:gd name="connsiteY12" fmla="*/ 27569 h 475693"/>
                    <a:gd name="connsiteX13" fmla="*/ 198967 w 444715"/>
                    <a:gd name="connsiteY13" fmla="*/ 3756 h 475693"/>
                    <a:gd name="connsiteX14" fmla="*/ 125149 w 444715"/>
                    <a:gd name="connsiteY14" fmla="*/ 3757 h 475693"/>
                    <a:gd name="connsiteX15" fmla="*/ 56092 w 444715"/>
                    <a:gd name="connsiteY15" fmla="*/ 39475 h 475693"/>
                    <a:gd name="connsiteX16" fmla="*/ 3705 w 444715"/>
                    <a:gd name="connsiteY16" fmla="*/ 96625 h 475693"/>
                    <a:gd name="connsiteX17" fmla="*/ 8467 w 444715"/>
                    <a:gd name="connsiteY17" fmla="*/ 163301 h 475693"/>
                    <a:gd name="connsiteX18" fmla="*/ 37042 w 444715"/>
                    <a:gd name="connsiteY18" fmla="*/ 196638 h 475693"/>
                    <a:gd name="connsiteX19" fmla="*/ 98955 w 444715"/>
                    <a:gd name="connsiteY19" fmla="*/ 215688 h 475693"/>
                    <a:gd name="connsiteX0" fmla="*/ 100940 w 446700"/>
                    <a:gd name="connsiteY0" fmla="*/ 215688 h 475693"/>
                    <a:gd name="connsiteX1" fmla="*/ 208096 w 446700"/>
                    <a:gd name="connsiteY1" fmla="*/ 256169 h 475693"/>
                    <a:gd name="connsiteX2" fmla="*/ 308109 w 446700"/>
                    <a:gd name="connsiteY2" fmla="*/ 306175 h 475693"/>
                    <a:gd name="connsiteX3" fmla="*/ 365259 w 446700"/>
                    <a:gd name="connsiteY3" fmla="*/ 360943 h 475693"/>
                    <a:gd name="connsiteX4" fmla="*/ 400977 w 446700"/>
                    <a:gd name="connsiteY4" fmla="*/ 418094 h 475693"/>
                    <a:gd name="connsiteX5" fmla="*/ 422409 w 446700"/>
                    <a:gd name="connsiteY5" fmla="*/ 475244 h 475693"/>
                    <a:gd name="connsiteX6" fmla="*/ 434315 w 446700"/>
                    <a:gd name="connsiteY6" fmla="*/ 439525 h 475693"/>
                    <a:gd name="connsiteX7" fmla="*/ 441459 w 446700"/>
                    <a:gd name="connsiteY7" fmla="*/ 349038 h 475693"/>
                    <a:gd name="connsiteX8" fmla="*/ 446221 w 446700"/>
                    <a:gd name="connsiteY8" fmla="*/ 241882 h 475693"/>
                    <a:gd name="connsiteX9" fmla="*/ 443840 w 446700"/>
                    <a:gd name="connsiteY9" fmla="*/ 187113 h 475693"/>
                    <a:gd name="connsiteX10" fmla="*/ 422408 w 446700"/>
                    <a:gd name="connsiteY10" fmla="*/ 129963 h 475693"/>
                    <a:gd name="connsiteX11" fmla="*/ 362877 w 446700"/>
                    <a:gd name="connsiteY11" fmla="*/ 75194 h 475693"/>
                    <a:gd name="connsiteX12" fmla="*/ 279534 w 446700"/>
                    <a:gd name="connsiteY12" fmla="*/ 27569 h 475693"/>
                    <a:gd name="connsiteX13" fmla="*/ 200952 w 446700"/>
                    <a:gd name="connsiteY13" fmla="*/ 3756 h 475693"/>
                    <a:gd name="connsiteX14" fmla="*/ 127134 w 446700"/>
                    <a:gd name="connsiteY14" fmla="*/ 3757 h 475693"/>
                    <a:gd name="connsiteX15" fmla="*/ 58077 w 446700"/>
                    <a:gd name="connsiteY15" fmla="*/ 39475 h 475693"/>
                    <a:gd name="connsiteX16" fmla="*/ 5690 w 446700"/>
                    <a:gd name="connsiteY16" fmla="*/ 96625 h 475693"/>
                    <a:gd name="connsiteX17" fmla="*/ 5690 w 446700"/>
                    <a:gd name="connsiteY17" fmla="*/ 163301 h 475693"/>
                    <a:gd name="connsiteX18" fmla="*/ 39027 w 446700"/>
                    <a:gd name="connsiteY18" fmla="*/ 196638 h 475693"/>
                    <a:gd name="connsiteX19" fmla="*/ 100940 w 446700"/>
                    <a:gd name="connsiteY19" fmla="*/ 215688 h 47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46700" h="475693">
                      <a:moveTo>
                        <a:pt x="100940" y="215688"/>
                      </a:moveTo>
                      <a:cubicBezTo>
                        <a:pt x="129118" y="225610"/>
                        <a:pt x="173568" y="241088"/>
                        <a:pt x="208096" y="256169"/>
                      </a:cubicBezTo>
                      <a:cubicBezTo>
                        <a:pt x="242624" y="271250"/>
                        <a:pt x="281915" y="288713"/>
                        <a:pt x="308109" y="306175"/>
                      </a:cubicBezTo>
                      <a:cubicBezTo>
                        <a:pt x="334303" y="323637"/>
                        <a:pt x="349781" y="342290"/>
                        <a:pt x="365259" y="360943"/>
                      </a:cubicBezTo>
                      <a:cubicBezTo>
                        <a:pt x="380737" y="379596"/>
                        <a:pt x="391452" y="399044"/>
                        <a:pt x="400977" y="418094"/>
                      </a:cubicBezTo>
                      <a:cubicBezTo>
                        <a:pt x="410502" y="437144"/>
                        <a:pt x="416853" y="471672"/>
                        <a:pt x="422409" y="475244"/>
                      </a:cubicBezTo>
                      <a:cubicBezTo>
                        <a:pt x="427965" y="478816"/>
                        <a:pt x="431140" y="460559"/>
                        <a:pt x="434315" y="439525"/>
                      </a:cubicBezTo>
                      <a:cubicBezTo>
                        <a:pt x="437490" y="418491"/>
                        <a:pt x="439475" y="381979"/>
                        <a:pt x="441459" y="349038"/>
                      </a:cubicBezTo>
                      <a:cubicBezTo>
                        <a:pt x="443443" y="316098"/>
                        <a:pt x="445824" y="268869"/>
                        <a:pt x="446221" y="241882"/>
                      </a:cubicBezTo>
                      <a:cubicBezTo>
                        <a:pt x="446618" y="214895"/>
                        <a:pt x="447809" y="205766"/>
                        <a:pt x="443840" y="187113"/>
                      </a:cubicBezTo>
                      <a:cubicBezTo>
                        <a:pt x="439871" y="168460"/>
                        <a:pt x="435902" y="148616"/>
                        <a:pt x="422408" y="129963"/>
                      </a:cubicBezTo>
                      <a:cubicBezTo>
                        <a:pt x="408914" y="111310"/>
                        <a:pt x="386689" y="92260"/>
                        <a:pt x="362877" y="75194"/>
                      </a:cubicBezTo>
                      <a:cubicBezTo>
                        <a:pt x="339065" y="58128"/>
                        <a:pt x="306521" y="39475"/>
                        <a:pt x="279534" y="27569"/>
                      </a:cubicBezTo>
                      <a:cubicBezTo>
                        <a:pt x="252547" y="15663"/>
                        <a:pt x="226352" y="7725"/>
                        <a:pt x="200952" y="3756"/>
                      </a:cubicBezTo>
                      <a:cubicBezTo>
                        <a:pt x="175552" y="-213"/>
                        <a:pt x="150946" y="-2196"/>
                        <a:pt x="127134" y="3757"/>
                      </a:cubicBezTo>
                      <a:cubicBezTo>
                        <a:pt x="103322" y="9710"/>
                        <a:pt x="78318" y="23997"/>
                        <a:pt x="58077" y="39475"/>
                      </a:cubicBezTo>
                      <a:cubicBezTo>
                        <a:pt x="37836" y="54953"/>
                        <a:pt x="14421" y="75988"/>
                        <a:pt x="5690" y="96625"/>
                      </a:cubicBezTo>
                      <a:cubicBezTo>
                        <a:pt x="-3041" y="117262"/>
                        <a:pt x="-660" y="147029"/>
                        <a:pt x="5690" y="163301"/>
                      </a:cubicBezTo>
                      <a:cubicBezTo>
                        <a:pt x="12040" y="179573"/>
                        <a:pt x="23152" y="187907"/>
                        <a:pt x="39027" y="196638"/>
                      </a:cubicBezTo>
                      <a:cubicBezTo>
                        <a:pt x="54902" y="205369"/>
                        <a:pt x="72762" y="205766"/>
                        <a:pt x="100940" y="21568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455028">
                        <a:shade val="30000"/>
                        <a:satMod val="115000"/>
                      </a:srgbClr>
                    </a:gs>
                    <a:gs pos="50000">
                      <a:srgbClr val="455028">
                        <a:shade val="67500"/>
                        <a:satMod val="115000"/>
                      </a:srgbClr>
                    </a:gs>
                    <a:gs pos="100000">
                      <a:srgbClr val="455028">
                        <a:shade val="100000"/>
                        <a:satMod val="115000"/>
                      </a:srgbClr>
                    </a:gs>
                  </a:gsLst>
                  <a:lin ang="8100000" scaled="1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88" name="任意多边形 987"/>
                <p:cNvSpPr/>
                <p:nvPr/>
              </p:nvSpPr>
              <p:spPr>
                <a:xfrm>
                  <a:off x="5671678" y="2885556"/>
                  <a:ext cx="557858" cy="417244"/>
                </a:xfrm>
                <a:custGeom>
                  <a:avLst/>
                  <a:gdLst>
                    <a:gd name="connsiteX0" fmla="*/ 417098 w 557778"/>
                    <a:gd name="connsiteY0" fmla="*/ 33293 h 433696"/>
                    <a:gd name="connsiteX1" fmla="*/ 498061 w 557778"/>
                    <a:gd name="connsiteY1" fmla="*/ 104731 h 433696"/>
                    <a:gd name="connsiteX2" fmla="*/ 531398 w 557778"/>
                    <a:gd name="connsiteY2" fmla="*/ 199981 h 433696"/>
                    <a:gd name="connsiteX3" fmla="*/ 555211 w 557778"/>
                    <a:gd name="connsiteY3" fmla="*/ 304756 h 433696"/>
                    <a:gd name="connsiteX4" fmla="*/ 552830 w 557778"/>
                    <a:gd name="connsiteY4" fmla="*/ 385718 h 433696"/>
                    <a:gd name="connsiteX5" fmla="*/ 517111 w 557778"/>
                    <a:gd name="connsiteY5" fmla="*/ 433343 h 433696"/>
                    <a:gd name="connsiteX6" fmla="*/ 479011 w 557778"/>
                    <a:gd name="connsiteY6" fmla="*/ 402387 h 433696"/>
                    <a:gd name="connsiteX7" fmla="*/ 462342 w 557778"/>
                    <a:gd name="connsiteY7" fmla="*/ 314281 h 433696"/>
                    <a:gd name="connsiteX8" fmla="*/ 364711 w 557778"/>
                    <a:gd name="connsiteY8" fmla="*/ 242843 h 433696"/>
                    <a:gd name="connsiteX9" fmla="*/ 231361 w 557778"/>
                    <a:gd name="connsiteY9" fmla="*/ 202362 h 433696"/>
                    <a:gd name="connsiteX10" fmla="*/ 90867 w 557778"/>
                    <a:gd name="connsiteY10" fmla="*/ 190456 h 433696"/>
                    <a:gd name="connsiteX11" fmla="*/ 5142 w 557778"/>
                    <a:gd name="connsiteY11" fmla="*/ 178550 h 433696"/>
                    <a:gd name="connsiteX12" fmla="*/ 24192 w 557778"/>
                    <a:gd name="connsiteY12" fmla="*/ 109493 h 433696"/>
                    <a:gd name="connsiteX13" fmla="*/ 143255 w 557778"/>
                    <a:gd name="connsiteY13" fmla="*/ 14243 h 433696"/>
                    <a:gd name="connsiteX14" fmla="*/ 307561 w 557778"/>
                    <a:gd name="connsiteY14" fmla="*/ 2337 h 433696"/>
                    <a:gd name="connsiteX15" fmla="*/ 417098 w 557778"/>
                    <a:gd name="connsiteY15" fmla="*/ 33293 h 433696"/>
                    <a:gd name="connsiteX0" fmla="*/ 417178 w 557858"/>
                    <a:gd name="connsiteY0" fmla="*/ 31474 h 431877"/>
                    <a:gd name="connsiteX1" fmla="*/ 498141 w 557858"/>
                    <a:gd name="connsiteY1" fmla="*/ 102912 h 431877"/>
                    <a:gd name="connsiteX2" fmla="*/ 531478 w 557858"/>
                    <a:gd name="connsiteY2" fmla="*/ 198162 h 431877"/>
                    <a:gd name="connsiteX3" fmla="*/ 555291 w 557858"/>
                    <a:gd name="connsiteY3" fmla="*/ 302937 h 431877"/>
                    <a:gd name="connsiteX4" fmla="*/ 552910 w 557858"/>
                    <a:gd name="connsiteY4" fmla="*/ 383899 h 431877"/>
                    <a:gd name="connsiteX5" fmla="*/ 517191 w 557858"/>
                    <a:gd name="connsiteY5" fmla="*/ 431524 h 431877"/>
                    <a:gd name="connsiteX6" fmla="*/ 479091 w 557858"/>
                    <a:gd name="connsiteY6" fmla="*/ 400568 h 431877"/>
                    <a:gd name="connsiteX7" fmla="*/ 462422 w 557858"/>
                    <a:gd name="connsiteY7" fmla="*/ 312462 h 431877"/>
                    <a:gd name="connsiteX8" fmla="*/ 364791 w 557858"/>
                    <a:gd name="connsiteY8" fmla="*/ 241024 h 431877"/>
                    <a:gd name="connsiteX9" fmla="*/ 231441 w 557858"/>
                    <a:gd name="connsiteY9" fmla="*/ 200543 h 431877"/>
                    <a:gd name="connsiteX10" fmla="*/ 90947 w 557858"/>
                    <a:gd name="connsiteY10" fmla="*/ 188637 h 431877"/>
                    <a:gd name="connsiteX11" fmla="*/ 5222 w 557858"/>
                    <a:gd name="connsiteY11" fmla="*/ 176731 h 431877"/>
                    <a:gd name="connsiteX12" fmla="*/ 24272 w 557858"/>
                    <a:gd name="connsiteY12" fmla="*/ 107674 h 431877"/>
                    <a:gd name="connsiteX13" fmla="*/ 145716 w 557858"/>
                    <a:gd name="connsiteY13" fmla="*/ 19568 h 431877"/>
                    <a:gd name="connsiteX14" fmla="*/ 307641 w 557858"/>
                    <a:gd name="connsiteY14" fmla="*/ 518 h 431877"/>
                    <a:gd name="connsiteX15" fmla="*/ 417178 w 557858"/>
                    <a:gd name="connsiteY15" fmla="*/ 31474 h 431877"/>
                    <a:gd name="connsiteX0" fmla="*/ 417178 w 557858"/>
                    <a:gd name="connsiteY0" fmla="*/ 31474 h 431528"/>
                    <a:gd name="connsiteX1" fmla="*/ 498141 w 557858"/>
                    <a:gd name="connsiteY1" fmla="*/ 102912 h 431528"/>
                    <a:gd name="connsiteX2" fmla="*/ 531478 w 557858"/>
                    <a:gd name="connsiteY2" fmla="*/ 198162 h 431528"/>
                    <a:gd name="connsiteX3" fmla="*/ 555291 w 557858"/>
                    <a:gd name="connsiteY3" fmla="*/ 302937 h 431528"/>
                    <a:gd name="connsiteX4" fmla="*/ 552910 w 557858"/>
                    <a:gd name="connsiteY4" fmla="*/ 383899 h 431528"/>
                    <a:gd name="connsiteX5" fmla="*/ 517191 w 557858"/>
                    <a:gd name="connsiteY5" fmla="*/ 431524 h 431528"/>
                    <a:gd name="connsiteX6" fmla="*/ 474329 w 557858"/>
                    <a:gd name="connsiteY6" fmla="*/ 386281 h 431528"/>
                    <a:gd name="connsiteX7" fmla="*/ 462422 w 557858"/>
                    <a:gd name="connsiteY7" fmla="*/ 312462 h 431528"/>
                    <a:gd name="connsiteX8" fmla="*/ 364791 w 557858"/>
                    <a:gd name="connsiteY8" fmla="*/ 241024 h 431528"/>
                    <a:gd name="connsiteX9" fmla="*/ 231441 w 557858"/>
                    <a:gd name="connsiteY9" fmla="*/ 200543 h 431528"/>
                    <a:gd name="connsiteX10" fmla="*/ 90947 w 557858"/>
                    <a:gd name="connsiteY10" fmla="*/ 188637 h 431528"/>
                    <a:gd name="connsiteX11" fmla="*/ 5222 w 557858"/>
                    <a:gd name="connsiteY11" fmla="*/ 176731 h 431528"/>
                    <a:gd name="connsiteX12" fmla="*/ 24272 w 557858"/>
                    <a:gd name="connsiteY12" fmla="*/ 107674 h 431528"/>
                    <a:gd name="connsiteX13" fmla="*/ 145716 w 557858"/>
                    <a:gd name="connsiteY13" fmla="*/ 19568 h 431528"/>
                    <a:gd name="connsiteX14" fmla="*/ 307641 w 557858"/>
                    <a:gd name="connsiteY14" fmla="*/ 518 h 431528"/>
                    <a:gd name="connsiteX15" fmla="*/ 417178 w 557858"/>
                    <a:gd name="connsiteY15" fmla="*/ 31474 h 431528"/>
                    <a:gd name="connsiteX0" fmla="*/ 417178 w 557993"/>
                    <a:gd name="connsiteY0" fmla="*/ 31474 h 424385"/>
                    <a:gd name="connsiteX1" fmla="*/ 498141 w 557993"/>
                    <a:gd name="connsiteY1" fmla="*/ 102912 h 424385"/>
                    <a:gd name="connsiteX2" fmla="*/ 531478 w 557993"/>
                    <a:gd name="connsiteY2" fmla="*/ 198162 h 424385"/>
                    <a:gd name="connsiteX3" fmla="*/ 555291 w 557993"/>
                    <a:gd name="connsiteY3" fmla="*/ 302937 h 424385"/>
                    <a:gd name="connsiteX4" fmla="*/ 552910 w 557993"/>
                    <a:gd name="connsiteY4" fmla="*/ 383899 h 424385"/>
                    <a:gd name="connsiteX5" fmla="*/ 514810 w 557993"/>
                    <a:gd name="connsiteY5" fmla="*/ 424380 h 424385"/>
                    <a:gd name="connsiteX6" fmla="*/ 474329 w 557993"/>
                    <a:gd name="connsiteY6" fmla="*/ 386281 h 424385"/>
                    <a:gd name="connsiteX7" fmla="*/ 462422 w 557993"/>
                    <a:gd name="connsiteY7" fmla="*/ 312462 h 424385"/>
                    <a:gd name="connsiteX8" fmla="*/ 364791 w 557993"/>
                    <a:gd name="connsiteY8" fmla="*/ 241024 h 424385"/>
                    <a:gd name="connsiteX9" fmla="*/ 231441 w 557993"/>
                    <a:gd name="connsiteY9" fmla="*/ 200543 h 424385"/>
                    <a:gd name="connsiteX10" fmla="*/ 90947 w 557993"/>
                    <a:gd name="connsiteY10" fmla="*/ 188637 h 424385"/>
                    <a:gd name="connsiteX11" fmla="*/ 5222 w 557993"/>
                    <a:gd name="connsiteY11" fmla="*/ 176731 h 424385"/>
                    <a:gd name="connsiteX12" fmla="*/ 24272 w 557993"/>
                    <a:gd name="connsiteY12" fmla="*/ 107674 h 424385"/>
                    <a:gd name="connsiteX13" fmla="*/ 145716 w 557993"/>
                    <a:gd name="connsiteY13" fmla="*/ 19568 h 424385"/>
                    <a:gd name="connsiteX14" fmla="*/ 307641 w 557993"/>
                    <a:gd name="connsiteY14" fmla="*/ 518 h 424385"/>
                    <a:gd name="connsiteX15" fmla="*/ 417178 w 557993"/>
                    <a:gd name="connsiteY15" fmla="*/ 31474 h 424385"/>
                    <a:gd name="connsiteX0" fmla="*/ 417178 w 557993"/>
                    <a:gd name="connsiteY0" fmla="*/ 31474 h 424385"/>
                    <a:gd name="connsiteX1" fmla="*/ 498141 w 557993"/>
                    <a:gd name="connsiteY1" fmla="*/ 102912 h 424385"/>
                    <a:gd name="connsiteX2" fmla="*/ 531478 w 557993"/>
                    <a:gd name="connsiteY2" fmla="*/ 198162 h 424385"/>
                    <a:gd name="connsiteX3" fmla="*/ 555291 w 557993"/>
                    <a:gd name="connsiteY3" fmla="*/ 302937 h 424385"/>
                    <a:gd name="connsiteX4" fmla="*/ 552910 w 557993"/>
                    <a:gd name="connsiteY4" fmla="*/ 383899 h 424385"/>
                    <a:gd name="connsiteX5" fmla="*/ 514810 w 557993"/>
                    <a:gd name="connsiteY5" fmla="*/ 424380 h 424385"/>
                    <a:gd name="connsiteX6" fmla="*/ 483854 w 557993"/>
                    <a:gd name="connsiteY6" fmla="*/ 386281 h 424385"/>
                    <a:gd name="connsiteX7" fmla="*/ 462422 w 557993"/>
                    <a:gd name="connsiteY7" fmla="*/ 312462 h 424385"/>
                    <a:gd name="connsiteX8" fmla="*/ 364791 w 557993"/>
                    <a:gd name="connsiteY8" fmla="*/ 241024 h 424385"/>
                    <a:gd name="connsiteX9" fmla="*/ 231441 w 557993"/>
                    <a:gd name="connsiteY9" fmla="*/ 200543 h 424385"/>
                    <a:gd name="connsiteX10" fmla="*/ 90947 w 557993"/>
                    <a:gd name="connsiteY10" fmla="*/ 188637 h 424385"/>
                    <a:gd name="connsiteX11" fmla="*/ 5222 w 557993"/>
                    <a:gd name="connsiteY11" fmla="*/ 176731 h 424385"/>
                    <a:gd name="connsiteX12" fmla="*/ 24272 w 557993"/>
                    <a:gd name="connsiteY12" fmla="*/ 107674 h 424385"/>
                    <a:gd name="connsiteX13" fmla="*/ 145716 w 557993"/>
                    <a:gd name="connsiteY13" fmla="*/ 19568 h 424385"/>
                    <a:gd name="connsiteX14" fmla="*/ 307641 w 557993"/>
                    <a:gd name="connsiteY14" fmla="*/ 518 h 424385"/>
                    <a:gd name="connsiteX15" fmla="*/ 417178 w 557993"/>
                    <a:gd name="connsiteY15" fmla="*/ 31474 h 424385"/>
                    <a:gd name="connsiteX0" fmla="*/ 417178 w 557993"/>
                    <a:gd name="connsiteY0" fmla="*/ 31474 h 424385"/>
                    <a:gd name="connsiteX1" fmla="*/ 490997 w 557993"/>
                    <a:gd name="connsiteY1" fmla="*/ 102912 h 424385"/>
                    <a:gd name="connsiteX2" fmla="*/ 531478 w 557993"/>
                    <a:gd name="connsiteY2" fmla="*/ 198162 h 424385"/>
                    <a:gd name="connsiteX3" fmla="*/ 555291 w 557993"/>
                    <a:gd name="connsiteY3" fmla="*/ 302937 h 424385"/>
                    <a:gd name="connsiteX4" fmla="*/ 552910 w 557993"/>
                    <a:gd name="connsiteY4" fmla="*/ 383899 h 424385"/>
                    <a:gd name="connsiteX5" fmla="*/ 514810 w 557993"/>
                    <a:gd name="connsiteY5" fmla="*/ 424380 h 424385"/>
                    <a:gd name="connsiteX6" fmla="*/ 483854 w 557993"/>
                    <a:gd name="connsiteY6" fmla="*/ 386281 h 424385"/>
                    <a:gd name="connsiteX7" fmla="*/ 462422 w 557993"/>
                    <a:gd name="connsiteY7" fmla="*/ 312462 h 424385"/>
                    <a:gd name="connsiteX8" fmla="*/ 364791 w 557993"/>
                    <a:gd name="connsiteY8" fmla="*/ 241024 h 424385"/>
                    <a:gd name="connsiteX9" fmla="*/ 231441 w 557993"/>
                    <a:gd name="connsiteY9" fmla="*/ 200543 h 424385"/>
                    <a:gd name="connsiteX10" fmla="*/ 90947 w 557993"/>
                    <a:gd name="connsiteY10" fmla="*/ 188637 h 424385"/>
                    <a:gd name="connsiteX11" fmla="*/ 5222 w 557993"/>
                    <a:gd name="connsiteY11" fmla="*/ 176731 h 424385"/>
                    <a:gd name="connsiteX12" fmla="*/ 24272 w 557993"/>
                    <a:gd name="connsiteY12" fmla="*/ 107674 h 424385"/>
                    <a:gd name="connsiteX13" fmla="*/ 145716 w 557993"/>
                    <a:gd name="connsiteY13" fmla="*/ 19568 h 424385"/>
                    <a:gd name="connsiteX14" fmla="*/ 307641 w 557993"/>
                    <a:gd name="connsiteY14" fmla="*/ 518 h 424385"/>
                    <a:gd name="connsiteX15" fmla="*/ 417178 w 557993"/>
                    <a:gd name="connsiteY15" fmla="*/ 31474 h 424385"/>
                    <a:gd name="connsiteX0" fmla="*/ 417178 w 557858"/>
                    <a:gd name="connsiteY0" fmla="*/ 31474 h 417244"/>
                    <a:gd name="connsiteX1" fmla="*/ 490997 w 557858"/>
                    <a:gd name="connsiteY1" fmla="*/ 102912 h 417244"/>
                    <a:gd name="connsiteX2" fmla="*/ 531478 w 557858"/>
                    <a:gd name="connsiteY2" fmla="*/ 198162 h 417244"/>
                    <a:gd name="connsiteX3" fmla="*/ 555291 w 557858"/>
                    <a:gd name="connsiteY3" fmla="*/ 302937 h 417244"/>
                    <a:gd name="connsiteX4" fmla="*/ 552910 w 557858"/>
                    <a:gd name="connsiteY4" fmla="*/ 383899 h 417244"/>
                    <a:gd name="connsiteX5" fmla="*/ 517192 w 557858"/>
                    <a:gd name="connsiteY5" fmla="*/ 417236 h 417244"/>
                    <a:gd name="connsiteX6" fmla="*/ 483854 w 557858"/>
                    <a:gd name="connsiteY6" fmla="*/ 386281 h 417244"/>
                    <a:gd name="connsiteX7" fmla="*/ 462422 w 557858"/>
                    <a:gd name="connsiteY7" fmla="*/ 312462 h 417244"/>
                    <a:gd name="connsiteX8" fmla="*/ 364791 w 557858"/>
                    <a:gd name="connsiteY8" fmla="*/ 241024 h 417244"/>
                    <a:gd name="connsiteX9" fmla="*/ 231441 w 557858"/>
                    <a:gd name="connsiteY9" fmla="*/ 200543 h 417244"/>
                    <a:gd name="connsiteX10" fmla="*/ 90947 w 557858"/>
                    <a:gd name="connsiteY10" fmla="*/ 188637 h 417244"/>
                    <a:gd name="connsiteX11" fmla="*/ 5222 w 557858"/>
                    <a:gd name="connsiteY11" fmla="*/ 176731 h 417244"/>
                    <a:gd name="connsiteX12" fmla="*/ 24272 w 557858"/>
                    <a:gd name="connsiteY12" fmla="*/ 107674 h 417244"/>
                    <a:gd name="connsiteX13" fmla="*/ 145716 w 557858"/>
                    <a:gd name="connsiteY13" fmla="*/ 19568 h 417244"/>
                    <a:gd name="connsiteX14" fmla="*/ 307641 w 557858"/>
                    <a:gd name="connsiteY14" fmla="*/ 518 h 417244"/>
                    <a:gd name="connsiteX15" fmla="*/ 417178 w 557858"/>
                    <a:gd name="connsiteY15" fmla="*/ 31474 h 417244"/>
                    <a:gd name="connsiteX0" fmla="*/ 417178 w 557858"/>
                    <a:gd name="connsiteY0" fmla="*/ 31474 h 417244"/>
                    <a:gd name="connsiteX1" fmla="*/ 486234 w 557858"/>
                    <a:gd name="connsiteY1" fmla="*/ 105293 h 417244"/>
                    <a:gd name="connsiteX2" fmla="*/ 531478 w 557858"/>
                    <a:gd name="connsiteY2" fmla="*/ 198162 h 417244"/>
                    <a:gd name="connsiteX3" fmla="*/ 555291 w 557858"/>
                    <a:gd name="connsiteY3" fmla="*/ 302937 h 417244"/>
                    <a:gd name="connsiteX4" fmla="*/ 552910 w 557858"/>
                    <a:gd name="connsiteY4" fmla="*/ 383899 h 417244"/>
                    <a:gd name="connsiteX5" fmla="*/ 517192 w 557858"/>
                    <a:gd name="connsiteY5" fmla="*/ 417236 h 417244"/>
                    <a:gd name="connsiteX6" fmla="*/ 483854 w 557858"/>
                    <a:gd name="connsiteY6" fmla="*/ 386281 h 417244"/>
                    <a:gd name="connsiteX7" fmla="*/ 462422 w 557858"/>
                    <a:gd name="connsiteY7" fmla="*/ 312462 h 417244"/>
                    <a:gd name="connsiteX8" fmla="*/ 364791 w 557858"/>
                    <a:gd name="connsiteY8" fmla="*/ 241024 h 417244"/>
                    <a:gd name="connsiteX9" fmla="*/ 231441 w 557858"/>
                    <a:gd name="connsiteY9" fmla="*/ 200543 h 417244"/>
                    <a:gd name="connsiteX10" fmla="*/ 90947 w 557858"/>
                    <a:gd name="connsiteY10" fmla="*/ 188637 h 417244"/>
                    <a:gd name="connsiteX11" fmla="*/ 5222 w 557858"/>
                    <a:gd name="connsiteY11" fmla="*/ 176731 h 417244"/>
                    <a:gd name="connsiteX12" fmla="*/ 24272 w 557858"/>
                    <a:gd name="connsiteY12" fmla="*/ 107674 h 417244"/>
                    <a:gd name="connsiteX13" fmla="*/ 145716 w 557858"/>
                    <a:gd name="connsiteY13" fmla="*/ 19568 h 417244"/>
                    <a:gd name="connsiteX14" fmla="*/ 307641 w 557858"/>
                    <a:gd name="connsiteY14" fmla="*/ 518 h 417244"/>
                    <a:gd name="connsiteX15" fmla="*/ 417178 w 557858"/>
                    <a:gd name="connsiteY15" fmla="*/ 31474 h 417244"/>
                    <a:gd name="connsiteX0" fmla="*/ 410034 w 557858"/>
                    <a:gd name="connsiteY0" fmla="*/ 31474 h 417244"/>
                    <a:gd name="connsiteX1" fmla="*/ 486234 w 557858"/>
                    <a:gd name="connsiteY1" fmla="*/ 105293 h 417244"/>
                    <a:gd name="connsiteX2" fmla="*/ 531478 w 557858"/>
                    <a:gd name="connsiteY2" fmla="*/ 198162 h 417244"/>
                    <a:gd name="connsiteX3" fmla="*/ 555291 w 557858"/>
                    <a:gd name="connsiteY3" fmla="*/ 302937 h 417244"/>
                    <a:gd name="connsiteX4" fmla="*/ 552910 w 557858"/>
                    <a:gd name="connsiteY4" fmla="*/ 383899 h 417244"/>
                    <a:gd name="connsiteX5" fmla="*/ 517192 w 557858"/>
                    <a:gd name="connsiteY5" fmla="*/ 417236 h 417244"/>
                    <a:gd name="connsiteX6" fmla="*/ 483854 w 557858"/>
                    <a:gd name="connsiteY6" fmla="*/ 386281 h 417244"/>
                    <a:gd name="connsiteX7" fmla="*/ 462422 w 557858"/>
                    <a:gd name="connsiteY7" fmla="*/ 312462 h 417244"/>
                    <a:gd name="connsiteX8" fmla="*/ 364791 w 557858"/>
                    <a:gd name="connsiteY8" fmla="*/ 241024 h 417244"/>
                    <a:gd name="connsiteX9" fmla="*/ 231441 w 557858"/>
                    <a:gd name="connsiteY9" fmla="*/ 200543 h 417244"/>
                    <a:gd name="connsiteX10" fmla="*/ 90947 w 557858"/>
                    <a:gd name="connsiteY10" fmla="*/ 188637 h 417244"/>
                    <a:gd name="connsiteX11" fmla="*/ 5222 w 557858"/>
                    <a:gd name="connsiteY11" fmla="*/ 176731 h 417244"/>
                    <a:gd name="connsiteX12" fmla="*/ 24272 w 557858"/>
                    <a:gd name="connsiteY12" fmla="*/ 107674 h 417244"/>
                    <a:gd name="connsiteX13" fmla="*/ 145716 w 557858"/>
                    <a:gd name="connsiteY13" fmla="*/ 19568 h 417244"/>
                    <a:gd name="connsiteX14" fmla="*/ 307641 w 557858"/>
                    <a:gd name="connsiteY14" fmla="*/ 518 h 417244"/>
                    <a:gd name="connsiteX15" fmla="*/ 410034 w 557858"/>
                    <a:gd name="connsiteY15" fmla="*/ 31474 h 417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57858" h="417244">
                      <a:moveTo>
                        <a:pt x="410034" y="31474"/>
                      </a:moveTo>
                      <a:cubicBezTo>
                        <a:pt x="439800" y="48937"/>
                        <a:pt x="465993" y="77512"/>
                        <a:pt x="486234" y="105293"/>
                      </a:cubicBezTo>
                      <a:cubicBezTo>
                        <a:pt x="506475" y="133074"/>
                        <a:pt x="519969" y="165221"/>
                        <a:pt x="531478" y="198162"/>
                      </a:cubicBezTo>
                      <a:cubicBezTo>
                        <a:pt x="542988" y="231103"/>
                        <a:pt x="551719" y="271981"/>
                        <a:pt x="555291" y="302937"/>
                      </a:cubicBezTo>
                      <a:cubicBezTo>
                        <a:pt x="558863" y="333893"/>
                        <a:pt x="559260" y="364849"/>
                        <a:pt x="552910" y="383899"/>
                      </a:cubicBezTo>
                      <a:cubicBezTo>
                        <a:pt x="546560" y="402949"/>
                        <a:pt x="528701" y="416839"/>
                        <a:pt x="517192" y="417236"/>
                      </a:cubicBezTo>
                      <a:cubicBezTo>
                        <a:pt x="505683" y="417633"/>
                        <a:pt x="492982" y="403743"/>
                        <a:pt x="483854" y="386281"/>
                      </a:cubicBezTo>
                      <a:cubicBezTo>
                        <a:pt x="474726" y="368819"/>
                        <a:pt x="482266" y="336672"/>
                        <a:pt x="462422" y="312462"/>
                      </a:cubicBezTo>
                      <a:cubicBezTo>
                        <a:pt x="442578" y="288253"/>
                        <a:pt x="403288" y="259677"/>
                        <a:pt x="364791" y="241024"/>
                      </a:cubicBezTo>
                      <a:cubicBezTo>
                        <a:pt x="326294" y="222371"/>
                        <a:pt x="277082" y="209274"/>
                        <a:pt x="231441" y="200543"/>
                      </a:cubicBezTo>
                      <a:cubicBezTo>
                        <a:pt x="185800" y="191812"/>
                        <a:pt x="128650" y="192606"/>
                        <a:pt x="90947" y="188637"/>
                      </a:cubicBezTo>
                      <a:cubicBezTo>
                        <a:pt x="53244" y="184668"/>
                        <a:pt x="16334" y="190225"/>
                        <a:pt x="5222" y="176731"/>
                      </a:cubicBezTo>
                      <a:cubicBezTo>
                        <a:pt x="-5891" y="163237"/>
                        <a:pt x="856" y="133868"/>
                        <a:pt x="24272" y="107674"/>
                      </a:cubicBezTo>
                      <a:cubicBezTo>
                        <a:pt x="47688" y="81480"/>
                        <a:pt x="98488" y="37427"/>
                        <a:pt x="145716" y="19568"/>
                      </a:cubicBezTo>
                      <a:cubicBezTo>
                        <a:pt x="192944" y="1709"/>
                        <a:pt x="263588" y="-1466"/>
                        <a:pt x="307641" y="518"/>
                      </a:cubicBezTo>
                      <a:cubicBezTo>
                        <a:pt x="351694" y="2502"/>
                        <a:pt x="380268" y="14011"/>
                        <a:pt x="410034" y="3147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455028">
                        <a:shade val="30000"/>
                        <a:satMod val="115000"/>
                      </a:srgbClr>
                    </a:gs>
                    <a:gs pos="50000">
                      <a:srgbClr val="455028">
                        <a:shade val="67500"/>
                        <a:satMod val="115000"/>
                      </a:srgbClr>
                    </a:gs>
                    <a:gs pos="100000">
                      <a:srgbClr val="455028">
                        <a:shade val="100000"/>
                        <a:satMod val="115000"/>
                      </a:srgbClr>
                    </a:gs>
                  </a:gsLst>
                  <a:lin ang="8100000" scaled="1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89" name="任意多边形 988"/>
                <p:cNvSpPr/>
                <p:nvPr/>
              </p:nvSpPr>
              <p:spPr>
                <a:xfrm>
                  <a:off x="5631205" y="2533324"/>
                  <a:ext cx="485578" cy="529910"/>
                </a:xfrm>
                <a:custGeom>
                  <a:avLst/>
                  <a:gdLst>
                    <a:gd name="connsiteX0" fmla="*/ 235143 w 490560"/>
                    <a:gd name="connsiteY0" fmla="*/ 471814 h 529950"/>
                    <a:gd name="connsiteX1" fmla="*/ 392305 w 490560"/>
                    <a:gd name="connsiteY1" fmla="*/ 395614 h 529950"/>
                    <a:gd name="connsiteX2" fmla="*/ 468505 w 490560"/>
                    <a:gd name="connsiteY2" fmla="*/ 286076 h 529950"/>
                    <a:gd name="connsiteX3" fmla="*/ 487555 w 490560"/>
                    <a:gd name="connsiteY3" fmla="*/ 100339 h 529950"/>
                    <a:gd name="connsiteX4" fmla="*/ 487555 w 490560"/>
                    <a:gd name="connsiteY4" fmla="*/ 326 h 529950"/>
                    <a:gd name="connsiteX5" fmla="*/ 458980 w 490560"/>
                    <a:gd name="connsiteY5" fmla="*/ 71764 h 529950"/>
                    <a:gd name="connsiteX6" fmla="*/ 354205 w 490560"/>
                    <a:gd name="connsiteY6" fmla="*/ 167014 h 529950"/>
                    <a:gd name="connsiteX7" fmla="*/ 173230 w 490560"/>
                    <a:gd name="connsiteY7" fmla="*/ 247976 h 529950"/>
                    <a:gd name="connsiteX8" fmla="*/ 11305 w 490560"/>
                    <a:gd name="connsiteY8" fmla="*/ 281314 h 529950"/>
                    <a:gd name="connsiteX9" fmla="*/ 16068 w 490560"/>
                    <a:gd name="connsiteY9" fmla="*/ 328939 h 529950"/>
                    <a:gd name="connsiteX10" fmla="*/ 35118 w 490560"/>
                    <a:gd name="connsiteY10" fmla="*/ 481339 h 529950"/>
                    <a:gd name="connsiteX11" fmla="*/ 54168 w 490560"/>
                    <a:gd name="connsiteY11" fmla="*/ 528964 h 529950"/>
                    <a:gd name="connsiteX12" fmla="*/ 139893 w 490560"/>
                    <a:gd name="connsiteY12" fmla="*/ 509914 h 529950"/>
                    <a:gd name="connsiteX13" fmla="*/ 235143 w 490560"/>
                    <a:gd name="connsiteY13" fmla="*/ 471814 h 529950"/>
                    <a:gd name="connsiteX0" fmla="*/ 237674 w 493091"/>
                    <a:gd name="connsiteY0" fmla="*/ 471814 h 529950"/>
                    <a:gd name="connsiteX1" fmla="*/ 394836 w 493091"/>
                    <a:gd name="connsiteY1" fmla="*/ 395614 h 529950"/>
                    <a:gd name="connsiteX2" fmla="*/ 471036 w 493091"/>
                    <a:gd name="connsiteY2" fmla="*/ 286076 h 529950"/>
                    <a:gd name="connsiteX3" fmla="*/ 490086 w 493091"/>
                    <a:gd name="connsiteY3" fmla="*/ 100339 h 529950"/>
                    <a:gd name="connsiteX4" fmla="*/ 490086 w 493091"/>
                    <a:gd name="connsiteY4" fmla="*/ 326 h 529950"/>
                    <a:gd name="connsiteX5" fmla="*/ 461511 w 493091"/>
                    <a:gd name="connsiteY5" fmla="*/ 71764 h 529950"/>
                    <a:gd name="connsiteX6" fmla="*/ 356736 w 493091"/>
                    <a:gd name="connsiteY6" fmla="*/ 167014 h 529950"/>
                    <a:gd name="connsiteX7" fmla="*/ 175761 w 493091"/>
                    <a:gd name="connsiteY7" fmla="*/ 247976 h 529950"/>
                    <a:gd name="connsiteX8" fmla="*/ 13836 w 493091"/>
                    <a:gd name="connsiteY8" fmla="*/ 281314 h 529950"/>
                    <a:gd name="connsiteX9" fmla="*/ 11455 w 493091"/>
                    <a:gd name="connsiteY9" fmla="*/ 336083 h 529950"/>
                    <a:gd name="connsiteX10" fmla="*/ 37649 w 493091"/>
                    <a:gd name="connsiteY10" fmla="*/ 481339 h 529950"/>
                    <a:gd name="connsiteX11" fmla="*/ 56699 w 493091"/>
                    <a:gd name="connsiteY11" fmla="*/ 528964 h 529950"/>
                    <a:gd name="connsiteX12" fmla="*/ 142424 w 493091"/>
                    <a:gd name="connsiteY12" fmla="*/ 509914 h 529950"/>
                    <a:gd name="connsiteX13" fmla="*/ 237674 w 493091"/>
                    <a:gd name="connsiteY13" fmla="*/ 471814 h 529950"/>
                    <a:gd name="connsiteX0" fmla="*/ 231433 w 486850"/>
                    <a:gd name="connsiteY0" fmla="*/ 471814 h 529950"/>
                    <a:gd name="connsiteX1" fmla="*/ 388595 w 486850"/>
                    <a:gd name="connsiteY1" fmla="*/ 395614 h 529950"/>
                    <a:gd name="connsiteX2" fmla="*/ 464795 w 486850"/>
                    <a:gd name="connsiteY2" fmla="*/ 286076 h 529950"/>
                    <a:gd name="connsiteX3" fmla="*/ 483845 w 486850"/>
                    <a:gd name="connsiteY3" fmla="*/ 100339 h 529950"/>
                    <a:gd name="connsiteX4" fmla="*/ 483845 w 486850"/>
                    <a:gd name="connsiteY4" fmla="*/ 326 h 529950"/>
                    <a:gd name="connsiteX5" fmla="*/ 455270 w 486850"/>
                    <a:gd name="connsiteY5" fmla="*/ 71764 h 529950"/>
                    <a:gd name="connsiteX6" fmla="*/ 350495 w 486850"/>
                    <a:gd name="connsiteY6" fmla="*/ 167014 h 529950"/>
                    <a:gd name="connsiteX7" fmla="*/ 169520 w 486850"/>
                    <a:gd name="connsiteY7" fmla="*/ 247976 h 529950"/>
                    <a:gd name="connsiteX8" fmla="*/ 17120 w 486850"/>
                    <a:gd name="connsiteY8" fmla="*/ 278932 h 529950"/>
                    <a:gd name="connsiteX9" fmla="*/ 5214 w 486850"/>
                    <a:gd name="connsiteY9" fmla="*/ 336083 h 529950"/>
                    <a:gd name="connsiteX10" fmla="*/ 31408 w 486850"/>
                    <a:gd name="connsiteY10" fmla="*/ 481339 h 529950"/>
                    <a:gd name="connsiteX11" fmla="*/ 50458 w 486850"/>
                    <a:gd name="connsiteY11" fmla="*/ 528964 h 529950"/>
                    <a:gd name="connsiteX12" fmla="*/ 136183 w 486850"/>
                    <a:gd name="connsiteY12" fmla="*/ 509914 h 529950"/>
                    <a:gd name="connsiteX13" fmla="*/ 231433 w 486850"/>
                    <a:gd name="connsiteY13" fmla="*/ 471814 h 529950"/>
                    <a:gd name="connsiteX0" fmla="*/ 231433 w 486850"/>
                    <a:gd name="connsiteY0" fmla="*/ 471814 h 529910"/>
                    <a:gd name="connsiteX1" fmla="*/ 388595 w 486850"/>
                    <a:gd name="connsiteY1" fmla="*/ 395614 h 529910"/>
                    <a:gd name="connsiteX2" fmla="*/ 464795 w 486850"/>
                    <a:gd name="connsiteY2" fmla="*/ 286076 h 529910"/>
                    <a:gd name="connsiteX3" fmla="*/ 483845 w 486850"/>
                    <a:gd name="connsiteY3" fmla="*/ 100339 h 529910"/>
                    <a:gd name="connsiteX4" fmla="*/ 483845 w 486850"/>
                    <a:gd name="connsiteY4" fmla="*/ 326 h 529910"/>
                    <a:gd name="connsiteX5" fmla="*/ 455270 w 486850"/>
                    <a:gd name="connsiteY5" fmla="*/ 71764 h 529910"/>
                    <a:gd name="connsiteX6" fmla="*/ 350495 w 486850"/>
                    <a:gd name="connsiteY6" fmla="*/ 167014 h 529910"/>
                    <a:gd name="connsiteX7" fmla="*/ 169520 w 486850"/>
                    <a:gd name="connsiteY7" fmla="*/ 247976 h 529910"/>
                    <a:gd name="connsiteX8" fmla="*/ 17120 w 486850"/>
                    <a:gd name="connsiteY8" fmla="*/ 278932 h 529910"/>
                    <a:gd name="connsiteX9" fmla="*/ 5214 w 486850"/>
                    <a:gd name="connsiteY9" fmla="*/ 336083 h 529910"/>
                    <a:gd name="connsiteX10" fmla="*/ 31408 w 486850"/>
                    <a:gd name="connsiteY10" fmla="*/ 481339 h 529910"/>
                    <a:gd name="connsiteX11" fmla="*/ 55220 w 486850"/>
                    <a:gd name="connsiteY11" fmla="*/ 528964 h 529910"/>
                    <a:gd name="connsiteX12" fmla="*/ 136183 w 486850"/>
                    <a:gd name="connsiteY12" fmla="*/ 509914 h 529910"/>
                    <a:gd name="connsiteX13" fmla="*/ 231433 w 486850"/>
                    <a:gd name="connsiteY13" fmla="*/ 471814 h 529910"/>
                    <a:gd name="connsiteX0" fmla="*/ 231433 w 485578"/>
                    <a:gd name="connsiteY0" fmla="*/ 471814 h 529910"/>
                    <a:gd name="connsiteX1" fmla="*/ 388595 w 485578"/>
                    <a:gd name="connsiteY1" fmla="*/ 395614 h 529910"/>
                    <a:gd name="connsiteX2" fmla="*/ 464795 w 485578"/>
                    <a:gd name="connsiteY2" fmla="*/ 286076 h 529910"/>
                    <a:gd name="connsiteX3" fmla="*/ 483845 w 485578"/>
                    <a:gd name="connsiteY3" fmla="*/ 100339 h 529910"/>
                    <a:gd name="connsiteX4" fmla="*/ 481464 w 485578"/>
                    <a:gd name="connsiteY4" fmla="*/ 326 h 529910"/>
                    <a:gd name="connsiteX5" fmla="*/ 455270 w 485578"/>
                    <a:gd name="connsiteY5" fmla="*/ 71764 h 529910"/>
                    <a:gd name="connsiteX6" fmla="*/ 350495 w 485578"/>
                    <a:gd name="connsiteY6" fmla="*/ 167014 h 529910"/>
                    <a:gd name="connsiteX7" fmla="*/ 169520 w 485578"/>
                    <a:gd name="connsiteY7" fmla="*/ 247976 h 529910"/>
                    <a:gd name="connsiteX8" fmla="*/ 17120 w 485578"/>
                    <a:gd name="connsiteY8" fmla="*/ 278932 h 529910"/>
                    <a:gd name="connsiteX9" fmla="*/ 5214 w 485578"/>
                    <a:gd name="connsiteY9" fmla="*/ 336083 h 529910"/>
                    <a:gd name="connsiteX10" fmla="*/ 31408 w 485578"/>
                    <a:gd name="connsiteY10" fmla="*/ 481339 h 529910"/>
                    <a:gd name="connsiteX11" fmla="*/ 55220 w 485578"/>
                    <a:gd name="connsiteY11" fmla="*/ 528964 h 529910"/>
                    <a:gd name="connsiteX12" fmla="*/ 136183 w 485578"/>
                    <a:gd name="connsiteY12" fmla="*/ 509914 h 529910"/>
                    <a:gd name="connsiteX13" fmla="*/ 231433 w 485578"/>
                    <a:gd name="connsiteY13" fmla="*/ 471814 h 529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5578" h="529910">
                      <a:moveTo>
                        <a:pt x="231433" y="471814"/>
                      </a:moveTo>
                      <a:cubicBezTo>
                        <a:pt x="273502" y="452764"/>
                        <a:pt x="349701" y="426570"/>
                        <a:pt x="388595" y="395614"/>
                      </a:cubicBezTo>
                      <a:cubicBezTo>
                        <a:pt x="427489" y="364658"/>
                        <a:pt x="448920" y="335288"/>
                        <a:pt x="464795" y="286076"/>
                      </a:cubicBezTo>
                      <a:cubicBezTo>
                        <a:pt x="480670" y="236864"/>
                        <a:pt x="481067" y="147964"/>
                        <a:pt x="483845" y="100339"/>
                      </a:cubicBezTo>
                      <a:cubicBezTo>
                        <a:pt x="486623" y="52714"/>
                        <a:pt x="486226" y="5088"/>
                        <a:pt x="481464" y="326"/>
                      </a:cubicBezTo>
                      <a:cubicBezTo>
                        <a:pt x="476702" y="-4436"/>
                        <a:pt x="477098" y="43983"/>
                        <a:pt x="455270" y="71764"/>
                      </a:cubicBezTo>
                      <a:cubicBezTo>
                        <a:pt x="433442" y="99545"/>
                        <a:pt x="398120" y="137645"/>
                        <a:pt x="350495" y="167014"/>
                      </a:cubicBezTo>
                      <a:cubicBezTo>
                        <a:pt x="302870" y="196383"/>
                        <a:pt x="225083" y="229323"/>
                        <a:pt x="169520" y="247976"/>
                      </a:cubicBezTo>
                      <a:cubicBezTo>
                        <a:pt x="113958" y="266629"/>
                        <a:pt x="44504" y="264248"/>
                        <a:pt x="17120" y="278932"/>
                      </a:cubicBezTo>
                      <a:cubicBezTo>
                        <a:pt x="-10264" y="293616"/>
                        <a:pt x="2833" y="302349"/>
                        <a:pt x="5214" y="336083"/>
                      </a:cubicBezTo>
                      <a:cubicBezTo>
                        <a:pt x="7595" y="369817"/>
                        <a:pt x="23074" y="449192"/>
                        <a:pt x="31408" y="481339"/>
                      </a:cubicBezTo>
                      <a:cubicBezTo>
                        <a:pt x="39742" y="513486"/>
                        <a:pt x="37757" y="524201"/>
                        <a:pt x="55220" y="528964"/>
                      </a:cubicBezTo>
                      <a:cubicBezTo>
                        <a:pt x="72683" y="533727"/>
                        <a:pt x="106814" y="519439"/>
                        <a:pt x="136183" y="509914"/>
                      </a:cubicBezTo>
                      <a:cubicBezTo>
                        <a:pt x="165552" y="500389"/>
                        <a:pt x="189364" y="490864"/>
                        <a:pt x="231433" y="47181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7000">
                      <a:srgbClr val="455028"/>
                    </a:gs>
                    <a:gs pos="50000">
                      <a:srgbClr val="ADBF7F"/>
                    </a:gs>
                    <a:gs pos="83000">
                      <a:srgbClr val="455028"/>
                    </a:gs>
                  </a:gsLst>
                  <a:lin ang="10800000" scaled="1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sp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90" name="任意多边形 989"/>
                <p:cNvSpPr/>
                <p:nvPr/>
              </p:nvSpPr>
              <p:spPr>
                <a:xfrm>
                  <a:off x="5668805" y="2197989"/>
                  <a:ext cx="213609" cy="308902"/>
                </a:xfrm>
                <a:custGeom>
                  <a:avLst/>
                  <a:gdLst>
                    <a:gd name="connsiteX0" fmla="*/ 84294 w 213662"/>
                    <a:gd name="connsiteY0" fmla="*/ 259461 h 308902"/>
                    <a:gd name="connsiteX1" fmla="*/ 170019 w 213662"/>
                    <a:gd name="connsiteY1" fmla="*/ 211836 h 308902"/>
                    <a:gd name="connsiteX2" fmla="*/ 212882 w 213662"/>
                    <a:gd name="connsiteY2" fmla="*/ 192786 h 308902"/>
                    <a:gd name="connsiteX3" fmla="*/ 193832 w 213662"/>
                    <a:gd name="connsiteY3" fmla="*/ 149924 h 308902"/>
                    <a:gd name="connsiteX4" fmla="*/ 146207 w 213662"/>
                    <a:gd name="connsiteY4" fmla="*/ 68961 h 308902"/>
                    <a:gd name="connsiteX5" fmla="*/ 112869 w 213662"/>
                    <a:gd name="connsiteY5" fmla="*/ 2286 h 308902"/>
                    <a:gd name="connsiteX6" fmla="*/ 79532 w 213662"/>
                    <a:gd name="connsiteY6" fmla="*/ 21336 h 308902"/>
                    <a:gd name="connsiteX7" fmla="*/ 22382 w 213662"/>
                    <a:gd name="connsiteY7" fmla="*/ 78486 h 308902"/>
                    <a:gd name="connsiteX8" fmla="*/ 3332 w 213662"/>
                    <a:gd name="connsiteY8" fmla="*/ 207074 h 308902"/>
                    <a:gd name="connsiteX9" fmla="*/ 3332 w 213662"/>
                    <a:gd name="connsiteY9" fmla="*/ 307086 h 308902"/>
                    <a:gd name="connsiteX10" fmla="*/ 84294 w 213662"/>
                    <a:gd name="connsiteY10" fmla="*/ 259461 h 308902"/>
                    <a:gd name="connsiteX0" fmla="*/ 84294 w 213609"/>
                    <a:gd name="connsiteY0" fmla="*/ 259461 h 308902"/>
                    <a:gd name="connsiteX1" fmla="*/ 170019 w 213609"/>
                    <a:gd name="connsiteY1" fmla="*/ 211836 h 308902"/>
                    <a:gd name="connsiteX2" fmla="*/ 212882 w 213609"/>
                    <a:gd name="connsiteY2" fmla="*/ 192786 h 308902"/>
                    <a:gd name="connsiteX3" fmla="*/ 193832 w 213609"/>
                    <a:gd name="connsiteY3" fmla="*/ 149924 h 308902"/>
                    <a:gd name="connsiteX4" fmla="*/ 153351 w 213609"/>
                    <a:gd name="connsiteY4" fmla="*/ 68961 h 308902"/>
                    <a:gd name="connsiteX5" fmla="*/ 112869 w 213609"/>
                    <a:gd name="connsiteY5" fmla="*/ 2286 h 308902"/>
                    <a:gd name="connsiteX6" fmla="*/ 79532 w 213609"/>
                    <a:gd name="connsiteY6" fmla="*/ 21336 h 308902"/>
                    <a:gd name="connsiteX7" fmla="*/ 22382 w 213609"/>
                    <a:gd name="connsiteY7" fmla="*/ 78486 h 308902"/>
                    <a:gd name="connsiteX8" fmla="*/ 3332 w 213609"/>
                    <a:gd name="connsiteY8" fmla="*/ 207074 h 308902"/>
                    <a:gd name="connsiteX9" fmla="*/ 3332 w 213609"/>
                    <a:gd name="connsiteY9" fmla="*/ 307086 h 308902"/>
                    <a:gd name="connsiteX10" fmla="*/ 84294 w 213609"/>
                    <a:gd name="connsiteY10" fmla="*/ 259461 h 308902"/>
                    <a:gd name="connsiteX0" fmla="*/ 84294 w 213609"/>
                    <a:gd name="connsiteY0" fmla="*/ 259461 h 308902"/>
                    <a:gd name="connsiteX1" fmla="*/ 170019 w 213609"/>
                    <a:gd name="connsiteY1" fmla="*/ 211836 h 308902"/>
                    <a:gd name="connsiteX2" fmla="*/ 212882 w 213609"/>
                    <a:gd name="connsiteY2" fmla="*/ 192786 h 308902"/>
                    <a:gd name="connsiteX3" fmla="*/ 193832 w 213609"/>
                    <a:gd name="connsiteY3" fmla="*/ 149924 h 308902"/>
                    <a:gd name="connsiteX4" fmla="*/ 153351 w 213609"/>
                    <a:gd name="connsiteY4" fmla="*/ 68961 h 308902"/>
                    <a:gd name="connsiteX5" fmla="*/ 112869 w 213609"/>
                    <a:gd name="connsiteY5" fmla="*/ 2286 h 308902"/>
                    <a:gd name="connsiteX6" fmla="*/ 74769 w 213609"/>
                    <a:gd name="connsiteY6" fmla="*/ 21336 h 308902"/>
                    <a:gd name="connsiteX7" fmla="*/ 22382 w 213609"/>
                    <a:gd name="connsiteY7" fmla="*/ 78486 h 308902"/>
                    <a:gd name="connsiteX8" fmla="*/ 3332 w 213609"/>
                    <a:gd name="connsiteY8" fmla="*/ 207074 h 308902"/>
                    <a:gd name="connsiteX9" fmla="*/ 3332 w 213609"/>
                    <a:gd name="connsiteY9" fmla="*/ 307086 h 308902"/>
                    <a:gd name="connsiteX10" fmla="*/ 84294 w 213609"/>
                    <a:gd name="connsiteY10" fmla="*/ 259461 h 308902"/>
                    <a:gd name="connsiteX0" fmla="*/ 84294 w 213609"/>
                    <a:gd name="connsiteY0" fmla="*/ 259461 h 308902"/>
                    <a:gd name="connsiteX1" fmla="*/ 170019 w 213609"/>
                    <a:gd name="connsiteY1" fmla="*/ 211836 h 308902"/>
                    <a:gd name="connsiteX2" fmla="*/ 212882 w 213609"/>
                    <a:gd name="connsiteY2" fmla="*/ 192786 h 308902"/>
                    <a:gd name="connsiteX3" fmla="*/ 193832 w 213609"/>
                    <a:gd name="connsiteY3" fmla="*/ 149924 h 308902"/>
                    <a:gd name="connsiteX4" fmla="*/ 153351 w 213609"/>
                    <a:gd name="connsiteY4" fmla="*/ 68961 h 308902"/>
                    <a:gd name="connsiteX5" fmla="*/ 112869 w 213609"/>
                    <a:gd name="connsiteY5" fmla="*/ 2286 h 308902"/>
                    <a:gd name="connsiteX6" fmla="*/ 70007 w 213609"/>
                    <a:gd name="connsiteY6" fmla="*/ 21336 h 308902"/>
                    <a:gd name="connsiteX7" fmla="*/ 22382 w 213609"/>
                    <a:gd name="connsiteY7" fmla="*/ 78486 h 308902"/>
                    <a:gd name="connsiteX8" fmla="*/ 3332 w 213609"/>
                    <a:gd name="connsiteY8" fmla="*/ 207074 h 308902"/>
                    <a:gd name="connsiteX9" fmla="*/ 3332 w 213609"/>
                    <a:gd name="connsiteY9" fmla="*/ 307086 h 308902"/>
                    <a:gd name="connsiteX10" fmla="*/ 84294 w 213609"/>
                    <a:gd name="connsiteY10" fmla="*/ 259461 h 308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3609" h="308902">
                      <a:moveTo>
                        <a:pt x="84294" y="259461"/>
                      </a:moveTo>
                      <a:cubicBezTo>
                        <a:pt x="112075" y="243586"/>
                        <a:pt x="148588" y="222948"/>
                        <a:pt x="170019" y="211836"/>
                      </a:cubicBezTo>
                      <a:cubicBezTo>
                        <a:pt x="191450" y="200724"/>
                        <a:pt x="208913" y="203105"/>
                        <a:pt x="212882" y="192786"/>
                      </a:cubicBezTo>
                      <a:cubicBezTo>
                        <a:pt x="216851" y="182467"/>
                        <a:pt x="203754" y="170562"/>
                        <a:pt x="193832" y="149924"/>
                      </a:cubicBezTo>
                      <a:cubicBezTo>
                        <a:pt x="183910" y="129286"/>
                        <a:pt x="166845" y="93567"/>
                        <a:pt x="153351" y="68961"/>
                      </a:cubicBezTo>
                      <a:cubicBezTo>
                        <a:pt x="139857" y="44355"/>
                        <a:pt x="126760" y="10223"/>
                        <a:pt x="112869" y="2286"/>
                      </a:cubicBezTo>
                      <a:cubicBezTo>
                        <a:pt x="98978" y="-5651"/>
                        <a:pt x="85088" y="8636"/>
                        <a:pt x="70007" y="21336"/>
                      </a:cubicBezTo>
                      <a:cubicBezTo>
                        <a:pt x="54926" y="34036"/>
                        <a:pt x="33494" y="47530"/>
                        <a:pt x="22382" y="78486"/>
                      </a:cubicBezTo>
                      <a:cubicBezTo>
                        <a:pt x="11270" y="109442"/>
                        <a:pt x="6507" y="168974"/>
                        <a:pt x="3332" y="207074"/>
                      </a:cubicBezTo>
                      <a:cubicBezTo>
                        <a:pt x="157" y="245174"/>
                        <a:pt x="-2224" y="295974"/>
                        <a:pt x="3332" y="307086"/>
                      </a:cubicBezTo>
                      <a:cubicBezTo>
                        <a:pt x="8888" y="318199"/>
                        <a:pt x="56513" y="275336"/>
                        <a:pt x="84294" y="25946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7000">
                      <a:srgbClr val="455028"/>
                    </a:gs>
                    <a:gs pos="50000">
                      <a:srgbClr val="ADBF7F"/>
                    </a:gs>
                    <a:gs pos="83000">
                      <a:srgbClr val="455028"/>
                    </a:gs>
                  </a:gsLst>
                  <a:lin ang="10800000" scaled="1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sp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851" name="任意多边形 850"/>
              <p:cNvSpPr/>
              <p:nvPr/>
            </p:nvSpPr>
            <p:spPr>
              <a:xfrm>
                <a:off x="6965026" y="4881562"/>
                <a:ext cx="626542" cy="559012"/>
              </a:xfrm>
              <a:custGeom>
                <a:avLst/>
                <a:gdLst>
                  <a:gd name="connsiteX0" fmla="*/ 512053 w 633715"/>
                  <a:gd name="connsiteY0" fmla="*/ 322196 h 566758"/>
                  <a:gd name="connsiteX1" fmla="*/ 557297 w 633715"/>
                  <a:gd name="connsiteY1" fmla="*/ 269808 h 566758"/>
                  <a:gd name="connsiteX2" fmla="*/ 602541 w 633715"/>
                  <a:gd name="connsiteY2" fmla="*/ 210277 h 566758"/>
                  <a:gd name="connsiteX3" fmla="*/ 562060 w 633715"/>
                  <a:gd name="connsiteY3" fmla="*/ 126933 h 566758"/>
                  <a:gd name="connsiteX4" fmla="*/ 445378 w 633715"/>
                  <a:gd name="connsiteY4" fmla="*/ 48352 h 566758"/>
                  <a:gd name="connsiteX5" fmla="*/ 297741 w 633715"/>
                  <a:gd name="connsiteY5" fmla="*/ 41208 h 566758"/>
                  <a:gd name="connsiteX6" fmla="*/ 164391 w 633715"/>
                  <a:gd name="connsiteY6" fmla="*/ 105502 h 566758"/>
                  <a:gd name="connsiteX7" fmla="*/ 57235 w 633715"/>
                  <a:gd name="connsiteY7" fmla="*/ 203133 h 566758"/>
                  <a:gd name="connsiteX8" fmla="*/ 42947 w 633715"/>
                  <a:gd name="connsiteY8" fmla="*/ 355533 h 566758"/>
                  <a:gd name="connsiteX9" fmla="*/ 83428 w 633715"/>
                  <a:gd name="connsiteY9" fmla="*/ 462690 h 566758"/>
                  <a:gd name="connsiteX10" fmla="*/ 192966 w 633715"/>
                  <a:gd name="connsiteY10" fmla="*/ 529365 h 566758"/>
                  <a:gd name="connsiteX11" fmla="*/ 369178 w 633715"/>
                  <a:gd name="connsiteY11" fmla="*/ 505552 h 566758"/>
                  <a:gd name="connsiteX12" fmla="*/ 481097 w 633715"/>
                  <a:gd name="connsiteY12" fmla="*/ 457927 h 566758"/>
                  <a:gd name="connsiteX13" fmla="*/ 538247 w 633715"/>
                  <a:gd name="connsiteY13" fmla="*/ 431733 h 566758"/>
                  <a:gd name="connsiteX14" fmla="*/ 547772 w 633715"/>
                  <a:gd name="connsiteY14" fmla="*/ 474596 h 566758"/>
                  <a:gd name="connsiteX15" fmla="*/ 483478 w 633715"/>
                  <a:gd name="connsiteY15" fmla="*/ 498408 h 566758"/>
                  <a:gd name="connsiteX16" fmla="*/ 373941 w 633715"/>
                  <a:gd name="connsiteY16" fmla="*/ 536508 h 566758"/>
                  <a:gd name="connsiteX17" fmla="*/ 254878 w 633715"/>
                  <a:gd name="connsiteY17" fmla="*/ 565083 h 566758"/>
                  <a:gd name="connsiteX18" fmla="*/ 150103 w 633715"/>
                  <a:gd name="connsiteY18" fmla="*/ 553177 h 566758"/>
                  <a:gd name="connsiteX19" fmla="*/ 28660 w 633715"/>
                  <a:gd name="connsiteY19" fmla="*/ 469833 h 566758"/>
                  <a:gd name="connsiteX20" fmla="*/ 85 w 633715"/>
                  <a:gd name="connsiteY20" fmla="*/ 343627 h 566758"/>
                  <a:gd name="connsiteX21" fmla="*/ 33422 w 633715"/>
                  <a:gd name="connsiteY21" fmla="*/ 191227 h 566758"/>
                  <a:gd name="connsiteX22" fmla="*/ 116766 w 633715"/>
                  <a:gd name="connsiteY22" fmla="*/ 100740 h 566758"/>
                  <a:gd name="connsiteX23" fmla="*/ 228685 w 633715"/>
                  <a:gd name="connsiteY23" fmla="*/ 38827 h 566758"/>
                  <a:gd name="connsiteX24" fmla="*/ 333460 w 633715"/>
                  <a:gd name="connsiteY24" fmla="*/ 727 h 566758"/>
                  <a:gd name="connsiteX25" fmla="*/ 478716 w 633715"/>
                  <a:gd name="connsiteY25" fmla="*/ 22158 h 566758"/>
                  <a:gd name="connsiteX26" fmla="*/ 602541 w 633715"/>
                  <a:gd name="connsiteY26" fmla="*/ 117408 h 566758"/>
                  <a:gd name="connsiteX27" fmla="*/ 633497 w 633715"/>
                  <a:gd name="connsiteY27" fmla="*/ 186465 h 566758"/>
                  <a:gd name="connsiteX28" fmla="*/ 593016 w 633715"/>
                  <a:gd name="connsiteY28" fmla="*/ 262665 h 566758"/>
                  <a:gd name="connsiteX29" fmla="*/ 512053 w 633715"/>
                  <a:gd name="connsiteY29" fmla="*/ 322196 h 566758"/>
                  <a:gd name="connsiteX0" fmla="*/ 512053 w 633724"/>
                  <a:gd name="connsiteY0" fmla="*/ 321624 h 566186"/>
                  <a:gd name="connsiteX1" fmla="*/ 557297 w 633724"/>
                  <a:gd name="connsiteY1" fmla="*/ 269236 h 566186"/>
                  <a:gd name="connsiteX2" fmla="*/ 602541 w 633724"/>
                  <a:gd name="connsiteY2" fmla="*/ 209705 h 566186"/>
                  <a:gd name="connsiteX3" fmla="*/ 562060 w 633724"/>
                  <a:gd name="connsiteY3" fmla="*/ 126361 h 566186"/>
                  <a:gd name="connsiteX4" fmla="*/ 445378 w 633724"/>
                  <a:gd name="connsiteY4" fmla="*/ 47780 h 566186"/>
                  <a:gd name="connsiteX5" fmla="*/ 297741 w 633724"/>
                  <a:gd name="connsiteY5" fmla="*/ 40636 h 566186"/>
                  <a:gd name="connsiteX6" fmla="*/ 164391 w 633724"/>
                  <a:gd name="connsiteY6" fmla="*/ 104930 h 566186"/>
                  <a:gd name="connsiteX7" fmla="*/ 57235 w 633724"/>
                  <a:gd name="connsiteY7" fmla="*/ 202561 h 566186"/>
                  <a:gd name="connsiteX8" fmla="*/ 42947 w 633724"/>
                  <a:gd name="connsiteY8" fmla="*/ 354961 h 566186"/>
                  <a:gd name="connsiteX9" fmla="*/ 83428 w 633724"/>
                  <a:gd name="connsiteY9" fmla="*/ 462118 h 566186"/>
                  <a:gd name="connsiteX10" fmla="*/ 192966 w 633724"/>
                  <a:gd name="connsiteY10" fmla="*/ 528793 h 566186"/>
                  <a:gd name="connsiteX11" fmla="*/ 369178 w 633724"/>
                  <a:gd name="connsiteY11" fmla="*/ 504980 h 566186"/>
                  <a:gd name="connsiteX12" fmla="*/ 481097 w 633724"/>
                  <a:gd name="connsiteY12" fmla="*/ 457355 h 566186"/>
                  <a:gd name="connsiteX13" fmla="*/ 538247 w 633724"/>
                  <a:gd name="connsiteY13" fmla="*/ 431161 h 566186"/>
                  <a:gd name="connsiteX14" fmla="*/ 547772 w 633724"/>
                  <a:gd name="connsiteY14" fmla="*/ 474024 h 566186"/>
                  <a:gd name="connsiteX15" fmla="*/ 483478 w 633724"/>
                  <a:gd name="connsiteY15" fmla="*/ 497836 h 566186"/>
                  <a:gd name="connsiteX16" fmla="*/ 373941 w 633724"/>
                  <a:gd name="connsiteY16" fmla="*/ 535936 h 566186"/>
                  <a:gd name="connsiteX17" fmla="*/ 254878 w 633724"/>
                  <a:gd name="connsiteY17" fmla="*/ 564511 h 566186"/>
                  <a:gd name="connsiteX18" fmla="*/ 150103 w 633724"/>
                  <a:gd name="connsiteY18" fmla="*/ 552605 h 566186"/>
                  <a:gd name="connsiteX19" fmla="*/ 28660 w 633724"/>
                  <a:gd name="connsiteY19" fmla="*/ 469261 h 566186"/>
                  <a:gd name="connsiteX20" fmla="*/ 85 w 633724"/>
                  <a:gd name="connsiteY20" fmla="*/ 343055 h 566186"/>
                  <a:gd name="connsiteX21" fmla="*/ 33422 w 633724"/>
                  <a:gd name="connsiteY21" fmla="*/ 190655 h 566186"/>
                  <a:gd name="connsiteX22" fmla="*/ 116766 w 633724"/>
                  <a:gd name="connsiteY22" fmla="*/ 100168 h 566186"/>
                  <a:gd name="connsiteX23" fmla="*/ 228685 w 633724"/>
                  <a:gd name="connsiteY23" fmla="*/ 38255 h 566186"/>
                  <a:gd name="connsiteX24" fmla="*/ 333460 w 633724"/>
                  <a:gd name="connsiteY24" fmla="*/ 155 h 566186"/>
                  <a:gd name="connsiteX25" fmla="*/ 476335 w 633724"/>
                  <a:gd name="connsiteY25" fmla="*/ 28730 h 566186"/>
                  <a:gd name="connsiteX26" fmla="*/ 602541 w 633724"/>
                  <a:gd name="connsiteY26" fmla="*/ 116836 h 566186"/>
                  <a:gd name="connsiteX27" fmla="*/ 633497 w 633724"/>
                  <a:gd name="connsiteY27" fmla="*/ 185893 h 566186"/>
                  <a:gd name="connsiteX28" fmla="*/ 593016 w 633724"/>
                  <a:gd name="connsiteY28" fmla="*/ 262093 h 566186"/>
                  <a:gd name="connsiteX29" fmla="*/ 512053 w 633724"/>
                  <a:gd name="connsiteY29" fmla="*/ 321624 h 566186"/>
                  <a:gd name="connsiteX0" fmla="*/ 512053 w 633724"/>
                  <a:gd name="connsiteY0" fmla="*/ 314610 h 559172"/>
                  <a:gd name="connsiteX1" fmla="*/ 557297 w 633724"/>
                  <a:gd name="connsiteY1" fmla="*/ 262222 h 559172"/>
                  <a:gd name="connsiteX2" fmla="*/ 602541 w 633724"/>
                  <a:gd name="connsiteY2" fmla="*/ 202691 h 559172"/>
                  <a:gd name="connsiteX3" fmla="*/ 562060 w 633724"/>
                  <a:gd name="connsiteY3" fmla="*/ 119347 h 559172"/>
                  <a:gd name="connsiteX4" fmla="*/ 445378 w 633724"/>
                  <a:gd name="connsiteY4" fmla="*/ 40766 h 559172"/>
                  <a:gd name="connsiteX5" fmla="*/ 297741 w 633724"/>
                  <a:gd name="connsiteY5" fmla="*/ 33622 h 559172"/>
                  <a:gd name="connsiteX6" fmla="*/ 164391 w 633724"/>
                  <a:gd name="connsiteY6" fmla="*/ 97916 h 559172"/>
                  <a:gd name="connsiteX7" fmla="*/ 57235 w 633724"/>
                  <a:gd name="connsiteY7" fmla="*/ 195547 h 559172"/>
                  <a:gd name="connsiteX8" fmla="*/ 42947 w 633724"/>
                  <a:gd name="connsiteY8" fmla="*/ 347947 h 559172"/>
                  <a:gd name="connsiteX9" fmla="*/ 83428 w 633724"/>
                  <a:gd name="connsiteY9" fmla="*/ 455104 h 559172"/>
                  <a:gd name="connsiteX10" fmla="*/ 192966 w 633724"/>
                  <a:gd name="connsiteY10" fmla="*/ 521779 h 559172"/>
                  <a:gd name="connsiteX11" fmla="*/ 369178 w 633724"/>
                  <a:gd name="connsiteY11" fmla="*/ 497966 h 559172"/>
                  <a:gd name="connsiteX12" fmla="*/ 481097 w 633724"/>
                  <a:gd name="connsiteY12" fmla="*/ 450341 h 559172"/>
                  <a:gd name="connsiteX13" fmla="*/ 538247 w 633724"/>
                  <a:gd name="connsiteY13" fmla="*/ 424147 h 559172"/>
                  <a:gd name="connsiteX14" fmla="*/ 547772 w 633724"/>
                  <a:gd name="connsiteY14" fmla="*/ 467010 h 559172"/>
                  <a:gd name="connsiteX15" fmla="*/ 483478 w 633724"/>
                  <a:gd name="connsiteY15" fmla="*/ 490822 h 559172"/>
                  <a:gd name="connsiteX16" fmla="*/ 373941 w 633724"/>
                  <a:gd name="connsiteY16" fmla="*/ 528922 h 559172"/>
                  <a:gd name="connsiteX17" fmla="*/ 254878 w 633724"/>
                  <a:gd name="connsiteY17" fmla="*/ 557497 h 559172"/>
                  <a:gd name="connsiteX18" fmla="*/ 150103 w 633724"/>
                  <a:gd name="connsiteY18" fmla="*/ 545591 h 559172"/>
                  <a:gd name="connsiteX19" fmla="*/ 28660 w 633724"/>
                  <a:gd name="connsiteY19" fmla="*/ 462247 h 559172"/>
                  <a:gd name="connsiteX20" fmla="*/ 85 w 633724"/>
                  <a:gd name="connsiteY20" fmla="*/ 336041 h 559172"/>
                  <a:gd name="connsiteX21" fmla="*/ 33422 w 633724"/>
                  <a:gd name="connsiteY21" fmla="*/ 183641 h 559172"/>
                  <a:gd name="connsiteX22" fmla="*/ 116766 w 633724"/>
                  <a:gd name="connsiteY22" fmla="*/ 93154 h 559172"/>
                  <a:gd name="connsiteX23" fmla="*/ 228685 w 633724"/>
                  <a:gd name="connsiteY23" fmla="*/ 31241 h 559172"/>
                  <a:gd name="connsiteX24" fmla="*/ 338223 w 633724"/>
                  <a:gd name="connsiteY24" fmla="*/ 285 h 559172"/>
                  <a:gd name="connsiteX25" fmla="*/ 476335 w 633724"/>
                  <a:gd name="connsiteY25" fmla="*/ 21716 h 559172"/>
                  <a:gd name="connsiteX26" fmla="*/ 602541 w 633724"/>
                  <a:gd name="connsiteY26" fmla="*/ 109822 h 559172"/>
                  <a:gd name="connsiteX27" fmla="*/ 633497 w 633724"/>
                  <a:gd name="connsiteY27" fmla="*/ 178879 h 559172"/>
                  <a:gd name="connsiteX28" fmla="*/ 593016 w 633724"/>
                  <a:gd name="connsiteY28" fmla="*/ 255079 h 559172"/>
                  <a:gd name="connsiteX29" fmla="*/ 512053 w 633724"/>
                  <a:gd name="connsiteY29" fmla="*/ 314610 h 559172"/>
                  <a:gd name="connsiteX0" fmla="*/ 512053 w 633724"/>
                  <a:gd name="connsiteY0" fmla="*/ 314610 h 559172"/>
                  <a:gd name="connsiteX1" fmla="*/ 557297 w 633724"/>
                  <a:gd name="connsiteY1" fmla="*/ 262222 h 559172"/>
                  <a:gd name="connsiteX2" fmla="*/ 602541 w 633724"/>
                  <a:gd name="connsiteY2" fmla="*/ 202691 h 559172"/>
                  <a:gd name="connsiteX3" fmla="*/ 562060 w 633724"/>
                  <a:gd name="connsiteY3" fmla="*/ 119347 h 559172"/>
                  <a:gd name="connsiteX4" fmla="*/ 445378 w 633724"/>
                  <a:gd name="connsiteY4" fmla="*/ 40766 h 559172"/>
                  <a:gd name="connsiteX5" fmla="*/ 297741 w 633724"/>
                  <a:gd name="connsiteY5" fmla="*/ 33622 h 559172"/>
                  <a:gd name="connsiteX6" fmla="*/ 157247 w 633724"/>
                  <a:gd name="connsiteY6" fmla="*/ 97916 h 559172"/>
                  <a:gd name="connsiteX7" fmla="*/ 57235 w 633724"/>
                  <a:gd name="connsiteY7" fmla="*/ 195547 h 559172"/>
                  <a:gd name="connsiteX8" fmla="*/ 42947 w 633724"/>
                  <a:gd name="connsiteY8" fmla="*/ 347947 h 559172"/>
                  <a:gd name="connsiteX9" fmla="*/ 83428 w 633724"/>
                  <a:gd name="connsiteY9" fmla="*/ 455104 h 559172"/>
                  <a:gd name="connsiteX10" fmla="*/ 192966 w 633724"/>
                  <a:gd name="connsiteY10" fmla="*/ 521779 h 559172"/>
                  <a:gd name="connsiteX11" fmla="*/ 369178 w 633724"/>
                  <a:gd name="connsiteY11" fmla="*/ 497966 h 559172"/>
                  <a:gd name="connsiteX12" fmla="*/ 481097 w 633724"/>
                  <a:gd name="connsiteY12" fmla="*/ 450341 h 559172"/>
                  <a:gd name="connsiteX13" fmla="*/ 538247 w 633724"/>
                  <a:gd name="connsiteY13" fmla="*/ 424147 h 559172"/>
                  <a:gd name="connsiteX14" fmla="*/ 547772 w 633724"/>
                  <a:gd name="connsiteY14" fmla="*/ 467010 h 559172"/>
                  <a:gd name="connsiteX15" fmla="*/ 483478 w 633724"/>
                  <a:gd name="connsiteY15" fmla="*/ 490822 h 559172"/>
                  <a:gd name="connsiteX16" fmla="*/ 373941 w 633724"/>
                  <a:gd name="connsiteY16" fmla="*/ 528922 h 559172"/>
                  <a:gd name="connsiteX17" fmla="*/ 254878 w 633724"/>
                  <a:gd name="connsiteY17" fmla="*/ 557497 h 559172"/>
                  <a:gd name="connsiteX18" fmla="*/ 150103 w 633724"/>
                  <a:gd name="connsiteY18" fmla="*/ 545591 h 559172"/>
                  <a:gd name="connsiteX19" fmla="*/ 28660 w 633724"/>
                  <a:gd name="connsiteY19" fmla="*/ 462247 h 559172"/>
                  <a:gd name="connsiteX20" fmla="*/ 85 w 633724"/>
                  <a:gd name="connsiteY20" fmla="*/ 336041 h 559172"/>
                  <a:gd name="connsiteX21" fmla="*/ 33422 w 633724"/>
                  <a:gd name="connsiteY21" fmla="*/ 183641 h 559172"/>
                  <a:gd name="connsiteX22" fmla="*/ 116766 w 633724"/>
                  <a:gd name="connsiteY22" fmla="*/ 93154 h 559172"/>
                  <a:gd name="connsiteX23" fmla="*/ 228685 w 633724"/>
                  <a:gd name="connsiteY23" fmla="*/ 31241 h 559172"/>
                  <a:gd name="connsiteX24" fmla="*/ 338223 w 633724"/>
                  <a:gd name="connsiteY24" fmla="*/ 285 h 559172"/>
                  <a:gd name="connsiteX25" fmla="*/ 476335 w 633724"/>
                  <a:gd name="connsiteY25" fmla="*/ 21716 h 559172"/>
                  <a:gd name="connsiteX26" fmla="*/ 602541 w 633724"/>
                  <a:gd name="connsiteY26" fmla="*/ 109822 h 559172"/>
                  <a:gd name="connsiteX27" fmla="*/ 633497 w 633724"/>
                  <a:gd name="connsiteY27" fmla="*/ 178879 h 559172"/>
                  <a:gd name="connsiteX28" fmla="*/ 593016 w 633724"/>
                  <a:gd name="connsiteY28" fmla="*/ 255079 h 559172"/>
                  <a:gd name="connsiteX29" fmla="*/ 512053 w 633724"/>
                  <a:gd name="connsiteY29" fmla="*/ 314610 h 559172"/>
                  <a:gd name="connsiteX0" fmla="*/ 511999 w 633670"/>
                  <a:gd name="connsiteY0" fmla="*/ 314610 h 558925"/>
                  <a:gd name="connsiteX1" fmla="*/ 557243 w 633670"/>
                  <a:gd name="connsiteY1" fmla="*/ 262222 h 558925"/>
                  <a:gd name="connsiteX2" fmla="*/ 602487 w 633670"/>
                  <a:gd name="connsiteY2" fmla="*/ 202691 h 558925"/>
                  <a:gd name="connsiteX3" fmla="*/ 562006 w 633670"/>
                  <a:gd name="connsiteY3" fmla="*/ 119347 h 558925"/>
                  <a:gd name="connsiteX4" fmla="*/ 445324 w 633670"/>
                  <a:gd name="connsiteY4" fmla="*/ 40766 h 558925"/>
                  <a:gd name="connsiteX5" fmla="*/ 297687 w 633670"/>
                  <a:gd name="connsiteY5" fmla="*/ 33622 h 558925"/>
                  <a:gd name="connsiteX6" fmla="*/ 157193 w 633670"/>
                  <a:gd name="connsiteY6" fmla="*/ 97916 h 558925"/>
                  <a:gd name="connsiteX7" fmla="*/ 57181 w 633670"/>
                  <a:gd name="connsiteY7" fmla="*/ 195547 h 558925"/>
                  <a:gd name="connsiteX8" fmla="*/ 42893 w 633670"/>
                  <a:gd name="connsiteY8" fmla="*/ 347947 h 558925"/>
                  <a:gd name="connsiteX9" fmla="*/ 83374 w 633670"/>
                  <a:gd name="connsiteY9" fmla="*/ 455104 h 558925"/>
                  <a:gd name="connsiteX10" fmla="*/ 192912 w 633670"/>
                  <a:gd name="connsiteY10" fmla="*/ 521779 h 558925"/>
                  <a:gd name="connsiteX11" fmla="*/ 369124 w 633670"/>
                  <a:gd name="connsiteY11" fmla="*/ 497966 h 558925"/>
                  <a:gd name="connsiteX12" fmla="*/ 481043 w 633670"/>
                  <a:gd name="connsiteY12" fmla="*/ 450341 h 558925"/>
                  <a:gd name="connsiteX13" fmla="*/ 538193 w 633670"/>
                  <a:gd name="connsiteY13" fmla="*/ 424147 h 558925"/>
                  <a:gd name="connsiteX14" fmla="*/ 547718 w 633670"/>
                  <a:gd name="connsiteY14" fmla="*/ 467010 h 558925"/>
                  <a:gd name="connsiteX15" fmla="*/ 483424 w 633670"/>
                  <a:gd name="connsiteY15" fmla="*/ 490822 h 558925"/>
                  <a:gd name="connsiteX16" fmla="*/ 373887 w 633670"/>
                  <a:gd name="connsiteY16" fmla="*/ 528922 h 558925"/>
                  <a:gd name="connsiteX17" fmla="*/ 254824 w 633670"/>
                  <a:gd name="connsiteY17" fmla="*/ 557497 h 558925"/>
                  <a:gd name="connsiteX18" fmla="*/ 150049 w 633670"/>
                  <a:gd name="connsiteY18" fmla="*/ 545591 h 558925"/>
                  <a:gd name="connsiteX19" fmla="*/ 38131 w 633670"/>
                  <a:gd name="connsiteY19" fmla="*/ 469390 h 558925"/>
                  <a:gd name="connsiteX20" fmla="*/ 31 w 633670"/>
                  <a:gd name="connsiteY20" fmla="*/ 336041 h 558925"/>
                  <a:gd name="connsiteX21" fmla="*/ 33368 w 633670"/>
                  <a:gd name="connsiteY21" fmla="*/ 183641 h 558925"/>
                  <a:gd name="connsiteX22" fmla="*/ 116712 w 633670"/>
                  <a:gd name="connsiteY22" fmla="*/ 93154 h 558925"/>
                  <a:gd name="connsiteX23" fmla="*/ 228631 w 633670"/>
                  <a:gd name="connsiteY23" fmla="*/ 31241 h 558925"/>
                  <a:gd name="connsiteX24" fmla="*/ 338169 w 633670"/>
                  <a:gd name="connsiteY24" fmla="*/ 285 h 558925"/>
                  <a:gd name="connsiteX25" fmla="*/ 476281 w 633670"/>
                  <a:gd name="connsiteY25" fmla="*/ 21716 h 558925"/>
                  <a:gd name="connsiteX26" fmla="*/ 602487 w 633670"/>
                  <a:gd name="connsiteY26" fmla="*/ 109822 h 558925"/>
                  <a:gd name="connsiteX27" fmla="*/ 633443 w 633670"/>
                  <a:gd name="connsiteY27" fmla="*/ 178879 h 558925"/>
                  <a:gd name="connsiteX28" fmla="*/ 592962 w 633670"/>
                  <a:gd name="connsiteY28" fmla="*/ 255079 h 558925"/>
                  <a:gd name="connsiteX29" fmla="*/ 511999 w 633670"/>
                  <a:gd name="connsiteY29" fmla="*/ 314610 h 558925"/>
                  <a:gd name="connsiteX0" fmla="*/ 511999 w 633670"/>
                  <a:gd name="connsiteY0" fmla="*/ 314610 h 558925"/>
                  <a:gd name="connsiteX1" fmla="*/ 557243 w 633670"/>
                  <a:gd name="connsiteY1" fmla="*/ 262222 h 558925"/>
                  <a:gd name="connsiteX2" fmla="*/ 602487 w 633670"/>
                  <a:gd name="connsiteY2" fmla="*/ 202691 h 558925"/>
                  <a:gd name="connsiteX3" fmla="*/ 562006 w 633670"/>
                  <a:gd name="connsiteY3" fmla="*/ 119347 h 558925"/>
                  <a:gd name="connsiteX4" fmla="*/ 445324 w 633670"/>
                  <a:gd name="connsiteY4" fmla="*/ 40766 h 558925"/>
                  <a:gd name="connsiteX5" fmla="*/ 297687 w 633670"/>
                  <a:gd name="connsiteY5" fmla="*/ 33622 h 558925"/>
                  <a:gd name="connsiteX6" fmla="*/ 157193 w 633670"/>
                  <a:gd name="connsiteY6" fmla="*/ 97916 h 558925"/>
                  <a:gd name="connsiteX7" fmla="*/ 59562 w 633670"/>
                  <a:gd name="connsiteY7" fmla="*/ 207453 h 558925"/>
                  <a:gd name="connsiteX8" fmla="*/ 42893 w 633670"/>
                  <a:gd name="connsiteY8" fmla="*/ 347947 h 558925"/>
                  <a:gd name="connsiteX9" fmla="*/ 83374 w 633670"/>
                  <a:gd name="connsiteY9" fmla="*/ 455104 h 558925"/>
                  <a:gd name="connsiteX10" fmla="*/ 192912 w 633670"/>
                  <a:gd name="connsiteY10" fmla="*/ 521779 h 558925"/>
                  <a:gd name="connsiteX11" fmla="*/ 369124 w 633670"/>
                  <a:gd name="connsiteY11" fmla="*/ 497966 h 558925"/>
                  <a:gd name="connsiteX12" fmla="*/ 481043 w 633670"/>
                  <a:gd name="connsiteY12" fmla="*/ 450341 h 558925"/>
                  <a:gd name="connsiteX13" fmla="*/ 538193 w 633670"/>
                  <a:gd name="connsiteY13" fmla="*/ 424147 h 558925"/>
                  <a:gd name="connsiteX14" fmla="*/ 547718 w 633670"/>
                  <a:gd name="connsiteY14" fmla="*/ 467010 h 558925"/>
                  <a:gd name="connsiteX15" fmla="*/ 483424 w 633670"/>
                  <a:gd name="connsiteY15" fmla="*/ 490822 h 558925"/>
                  <a:gd name="connsiteX16" fmla="*/ 373887 w 633670"/>
                  <a:gd name="connsiteY16" fmla="*/ 528922 h 558925"/>
                  <a:gd name="connsiteX17" fmla="*/ 254824 w 633670"/>
                  <a:gd name="connsiteY17" fmla="*/ 557497 h 558925"/>
                  <a:gd name="connsiteX18" fmla="*/ 150049 w 633670"/>
                  <a:gd name="connsiteY18" fmla="*/ 545591 h 558925"/>
                  <a:gd name="connsiteX19" fmla="*/ 38131 w 633670"/>
                  <a:gd name="connsiteY19" fmla="*/ 469390 h 558925"/>
                  <a:gd name="connsiteX20" fmla="*/ 31 w 633670"/>
                  <a:gd name="connsiteY20" fmla="*/ 336041 h 558925"/>
                  <a:gd name="connsiteX21" fmla="*/ 33368 w 633670"/>
                  <a:gd name="connsiteY21" fmla="*/ 183641 h 558925"/>
                  <a:gd name="connsiteX22" fmla="*/ 116712 w 633670"/>
                  <a:gd name="connsiteY22" fmla="*/ 93154 h 558925"/>
                  <a:gd name="connsiteX23" fmla="*/ 228631 w 633670"/>
                  <a:gd name="connsiteY23" fmla="*/ 31241 h 558925"/>
                  <a:gd name="connsiteX24" fmla="*/ 338169 w 633670"/>
                  <a:gd name="connsiteY24" fmla="*/ 285 h 558925"/>
                  <a:gd name="connsiteX25" fmla="*/ 476281 w 633670"/>
                  <a:gd name="connsiteY25" fmla="*/ 21716 h 558925"/>
                  <a:gd name="connsiteX26" fmla="*/ 602487 w 633670"/>
                  <a:gd name="connsiteY26" fmla="*/ 109822 h 558925"/>
                  <a:gd name="connsiteX27" fmla="*/ 633443 w 633670"/>
                  <a:gd name="connsiteY27" fmla="*/ 178879 h 558925"/>
                  <a:gd name="connsiteX28" fmla="*/ 592962 w 633670"/>
                  <a:gd name="connsiteY28" fmla="*/ 255079 h 558925"/>
                  <a:gd name="connsiteX29" fmla="*/ 511999 w 633670"/>
                  <a:gd name="connsiteY29" fmla="*/ 314610 h 558925"/>
                  <a:gd name="connsiteX0" fmla="*/ 511999 w 633670"/>
                  <a:gd name="connsiteY0" fmla="*/ 314610 h 558925"/>
                  <a:gd name="connsiteX1" fmla="*/ 557243 w 633670"/>
                  <a:gd name="connsiteY1" fmla="*/ 262222 h 558925"/>
                  <a:gd name="connsiteX2" fmla="*/ 602487 w 633670"/>
                  <a:gd name="connsiteY2" fmla="*/ 202691 h 558925"/>
                  <a:gd name="connsiteX3" fmla="*/ 562006 w 633670"/>
                  <a:gd name="connsiteY3" fmla="*/ 119347 h 558925"/>
                  <a:gd name="connsiteX4" fmla="*/ 445324 w 633670"/>
                  <a:gd name="connsiteY4" fmla="*/ 40766 h 558925"/>
                  <a:gd name="connsiteX5" fmla="*/ 297687 w 633670"/>
                  <a:gd name="connsiteY5" fmla="*/ 33622 h 558925"/>
                  <a:gd name="connsiteX6" fmla="*/ 157193 w 633670"/>
                  <a:gd name="connsiteY6" fmla="*/ 97916 h 558925"/>
                  <a:gd name="connsiteX7" fmla="*/ 59562 w 633670"/>
                  <a:gd name="connsiteY7" fmla="*/ 207453 h 558925"/>
                  <a:gd name="connsiteX8" fmla="*/ 40512 w 633670"/>
                  <a:gd name="connsiteY8" fmla="*/ 362234 h 558925"/>
                  <a:gd name="connsiteX9" fmla="*/ 83374 w 633670"/>
                  <a:gd name="connsiteY9" fmla="*/ 455104 h 558925"/>
                  <a:gd name="connsiteX10" fmla="*/ 192912 w 633670"/>
                  <a:gd name="connsiteY10" fmla="*/ 521779 h 558925"/>
                  <a:gd name="connsiteX11" fmla="*/ 369124 w 633670"/>
                  <a:gd name="connsiteY11" fmla="*/ 497966 h 558925"/>
                  <a:gd name="connsiteX12" fmla="*/ 481043 w 633670"/>
                  <a:gd name="connsiteY12" fmla="*/ 450341 h 558925"/>
                  <a:gd name="connsiteX13" fmla="*/ 538193 w 633670"/>
                  <a:gd name="connsiteY13" fmla="*/ 424147 h 558925"/>
                  <a:gd name="connsiteX14" fmla="*/ 547718 w 633670"/>
                  <a:gd name="connsiteY14" fmla="*/ 467010 h 558925"/>
                  <a:gd name="connsiteX15" fmla="*/ 483424 w 633670"/>
                  <a:gd name="connsiteY15" fmla="*/ 490822 h 558925"/>
                  <a:gd name="connsiteX16" fmla="*/ 373887 w 633670"/>
                  <a:gd name="connsiteY16" fmla="*/ 528922 h 558925"/>
                  <a:gd name="connsiteX17" fmla="*/ 254824 w 633670"/>
                  <a:gd name="connsiteY17" fmla="*/ 557497 h 558925"/>
                  <a:gd name="connsiteX18" fmla="*/ 150049 w 633670"/>
                  <a:gd name="connsiteY18" fmla="*/ 545591 h 558925"/>
                  <a:gd name="connsiteX19" fmla="*/ 38131 w 633670"/>
                  <a:gd name="connsiteY19" fmla="*/ 469390 h 558925"/>
                  <a:gd name="connsiteX20" fmla="*/ 31 w 633670"/>
                  <a:gd name="connsiteY20" fmla="*/ 336041 h 558925"/>
                  <a:gd name="connsiteX21" fmla="*/ 33368 w 633670"/>
                  <a:gd name="connsiteY21" fmla="*/ 183641 h 558925"/>
                  <a:gd name="connsiteX22" fmla="*/ 116712 w 633670"/>
                  <a:gd name="connsiteY22" fmla="*/ 93154 h 558925"/>
                  <a:gd name="connsiteX23" fmla="*/ 228631 w 633670"/>
                  <a:gd name="connsiteY23" fmla="*/ 31241 h 558925"/>
                  <a:gd name="connsiteX24" fmla="*/ 338169 w 633670"/>
                  <a:gd name="connsiteY24" fmla="*/ 285 h 558925"/>
                  <a:gd name="connsiteX25" fmla="*/ 476281 w 633670"/>
                  <a:gd name="connsiteY25" fmla="*/ 21716 h 558925"/>
                  <a:gd name="connsiteX26" fmla="*/ 602487 w 633670"/>
                  <a:gd name="connsiteY26" fmla="*/ 109822 h 558925"/>
                  <a:gd name="connsiteX27" fmla="*/ 633443 w 633670"/>
                  <a:gd name="connsiteY27" fmla="*/ 178879 h 558925"/>
                  <a:gd name="connsiteX28" fmla="*/ 592962 w 633670"/>
                  <a:gd name="connsiteY28" fmla="*/ 255079 h 558925"/>
                  <a:gd name="connsiteX29" fmla="*/ 511999 w 633670"/>
                  <a:gd name="connsiteY29" fmla="*/ 314610 h 558925"/>
                  <a:gd name="connsiteX0" fmla="*/ 511999 w 633670"/>
                  <a:gd name="connsiteY0" fmla="*/ 314610 h 558925"/>
                  <a:gd name="connsiteX1" fmla="*/ 557243 w 633670"/>
                  <a:gd name="connsiteY1" fmla="*/ 262222 h 558925"/>
                  <a:gd name="connsiteX2" fmla="*/ 602487 w 633670"/>
                  <a:gd name="connsiteY2" fmla="*/ 202691 h 558925"/>
                  <a:gd name="connsiteX3" fmla="*/ 562006 w 633670"/>
                  <a:gd name="connsiteY3" fmla="*/ 119347 h 558925"/>
                  <a:gd name="connsiteX4" fmla="*/ 445324 w 633670"/>
                  <a:gd name="connsiteY4" fmla="*/ 40766 h 558925"/>
                  <a:gd name="connsiteX5" fmla="*/ 297687 w 633670"/>
                  <a:gd name="connsiteY5" fmla="*/ 33622 h 558925"/>
                  <a:gd name="connsiteX6" fmla="*/ 157193 w 633670"/>
                  <a:gd name="connsiteY6" fmla="*/ 97916 h 558925"/>
                  <a:gd name="connsiteX7" fmla="*/ 59562 w 633670"/>
                  <a:gd name="connsiteY7" fmla="*/ 207453 h 558925"/>
                  <a:gd name="connsiteX8" fmla="*/ 40512 w 633670"/>
                  <a:gd name="connsiteY8" fmla="*/ 362234 h 558925"/>
                  <a:gd name="connsiteX9" fmla="*/ 78612 w 633670"/>
                  <a:gd name="connsiteY9" fmla="*/ 464629 h 558925"/>
                  <a:gd name="connsiteX10" fmla="*/ 192912 w 633670"/>
                  <a:gd name="connsiteY10" fmla="*/ 521779 h 558925"/>
                  <a:gd name="connsiteX11" fmla="*/ 369124 w 633670"/>
                  <a:gd name="connsiteY11" fmla="*/ 497966 h 558925"/>
                  <a:gd name="connsiteX12" fmla="*/ 481043 w 633670"/>
                  <a:gd name="connsiteY12" fmla="*/ 450341 h 558925"/>
                  <a:gd name="connsiteX13" fmla="*/ 538193 w 633670"/>
                  <a:gd name="connsiteY13" fmla="*/ 424147 h 558925"/>
                  <a:gd name="connsiteX14" fmla="*/ 547718 w 633670"/>
                  <a:gd name="connsiteY14" fmla="*/ 467010 h 558925"/>
                  <a:gd name="connsiteX15" fmla="*/ 483424 w 633670"/>
                  <a:gd name="connsiteY15" fmla="*/ 490822 h 558925"/>
                  <a:gd name="connsiteX16" fmla="*/ 373887 w 633670"/>
                  <a:gd name="connsiteY16" fmla="*/ 528922 h 558925"/>
                  <a:gd name="connsiteX17" fmla="*/ 254824 w 633670"/>
                  <a:gd name="connsiteY17" fmla="*/ 557497 h 558925"/>
                  <a:gd name="connsiteX18" fmla="*/ 150049 w 633670"/>
                  <a:gd name="connsiteY18" fmla="*/ 545591 h 558925"/>
                  <a:gd name="connsiteX19" fmla="*/ 38131 w 633670"/>
                  <a:gd name="connsiteY19" fmla="*/ 469390 h 558925"/>
                  <a:gd name="connsiteX20" fmla="*/ 31 w 633670"/>
                  <a:gd name="connsiteY20" fmla="*/ 336041 h 558925"/>
                  <a:gd name="connsiteX21" fmla="*/ 33368 w 633670"/>
                  <a:gd name="connsiteY21" fmla="*/ 183641 h 558925"/>
                  <a:gd name="connsiteX22" fmla="*/ 116712 w 633670"/>
                  <a:gd name="connsiteY22" fmla="*/ 93154 h 558925"/>
                  <a:gd name="connsiteX23" fmla="*/ 228631 w 633670"/>
                  <a:gd name="connsiteY23" fmla="*/ 31241 h 558925"/>
                  <a:gd name="connsiteX24" fmla="*/ 338169 w 633670"/>
                  <a:gd name="connsiteY24" fmla="*/ 285 h 558925"/>
                  <a:gd name="connsiteX25" fmla="*/ 476281 w 633670"/>
                  <a:gd name="connsiteY25" fmla="*/ 21716 h 558925"/>
                  <a:gd name="connsiteX26" fmla="*/ 602487 w 633670"/>
                  <a:gd name="connsiteY26" fmla="*/ 109822 h 558925"/>
                  <a:gd name="connsiteX27" fmla="*/ 633443 w 633670"/>
                  <a:gd name="connsiteY27" fmla="*/ 178879 h 558925"/>
                  <a:gd name="connsiteX28" fmla="*/ 592962 w 633670"/>
                  <a:gd name="connsiteY28" fmla="*/ 255079 h 558925"/>
                  <a:gd name="connsiteX29" fmla="*/ 511999 w 633670"/>
                  <a:gd name="connsiteY29" fmla="*/ 314610 h 558925"/>
                  <a:gd name="connsiteX0" fmla="*/ 511999 w 633670"/>
                  <a:gd name="connsiteY0" fmla="*/ 314610 h 558925"/>
                  <a:gd name="connsiteX1" fmla="*/ 557243 w 633670"/>
                  <a:gd name="connsiteY1" fmla="*/ 262222 h 558925"/>
                  <a:gd name="connsiteX2" fmla="*/ 602487 w 633670"/>
                  <a:gd name="connsiteY2" fmla="*/ 202691 h 558925"/>
                  <a:gd name="connsiteX3" fmla="*/ 562006 w 633670"/>
                  <a:gd name="connsiteY3" fmla="*/ 119347 h 558925"/>
                  <a:gd name="connsiteX4" fmla="*/ 445324 w 633670"/>
                  <a:gd name="connsiteY4" fmla="*/ 40766 h 558925"/>
                  <a:gd name="connsiteX5" fmla="*/ 297687 w 633670"/>
                  <a:gd name="connsiteY5" fmla="*/ 33622 h 558925"/>
                  <a:gd name="connsiteX6" fmla="*/ 157193 w 633670"/>
                  <a:gd name="connsiteY6" fmla="*/ 97916 h 558925"/>
                  <a:gd name="connsiteX7" fmla="*/ 59562 w 633670"/>
                  <a:gd name="connsiteY7" fmla="*/ 207453 h 558925"/>
                  <a:gd name="connsiteX8" fmla="*/ 40512 w 633670"/>
                  <a:gd name="connsiteY8" fmla="*/ 362234 h 558925"/>
                  <a:gd name="connsiteX9" fmla="*/ 78612 w 633670"/>
                  <a:gd name="connsiteY9" fmla="*/ 464629 h 558925"/>
                  <a:gd name="connsiteX10" fmla="*/ 192912 w 633670"/>
                  <a:gd name="connsiteY10" fmla="*/ 521779 h 558925"/>
                  <a:gd name="connsiteX11" fmla="*/ 369124 w 633670"/>
                  <a:gd name="connsiteY11" fmla="*/ 497966 h 558925"/>
                  <a:gd name="connsiteX12" fmla="*/ 481043 w 633670"/>
                  <a:gd name="connsiteY12" fmla="*/ 450341 h 558925"/>
                  <a:gd name="connsiteX13" fmla="*/ 538193 w 633670"/>
                  <a:gd name="connsiteY13" fmla="*/ 424147 h 558925"/>
                  <a:gd name="connsiteX14" fmla="*/ 547718 w 633670"/>
                  <a:gd name="connsiteY14" fmla="*/ 467010 h 558925"/>
                  <a:gd name="connsiteX15" fmla="*/ 483424 w 633670"/>
                  <a:gd name="connsiteY15" fmla="*/ 490822 h 558925"/>
                  <a:gd name="connsiteX16" fmla="*/ 373887 w 633670"/>
                  <a:gd name="connsiteY16" fmla="*/ 528922 h 558925"/>
                  <a:gd name="connsiteX17" fmla="*/ 254824 w 633670"/>
                  <a:gd name="connsiteY17" fmla="*/ 557497 h 558925"/>
                  <a:gd name="connsiteX18" fmla="*/ 138142 w 633670"/>
                  <a:gd name="connsiteY18" fmla="*/ 545591 h 558925"/>
                  <a:gd name="connsiteX19" fmla="*/ 38131 w 633670"/>
                  <a:gd name="connsiteY19" fmla="*/ 469390 h 558925"/>
                  <a:gd name="connsiteX20" fmla="*/ 31 w 633670"/>
                  <a:gd name="connsiteY20" fmla="*/ 336041 h 558925"/>
                  <a:gd name="connsiteX21" fmla="*/ 33368 w 633670"/>
                  <a:gd name="connsiteY21" fmla="*/ 183641 h 558925"/>
                  <a:gd name="connsiteX22" fmla="*/ 116712 w 633670"/>
                  <a:gd name="connsiteY22" fmla="*/ 93154 h 558925"/>
                  <a:gd name="connsiteX23" fmla="*/ 228631 w 633670"/>
                  <a:gd name="connsiteY23" fmla="*/ 31241 h 558925"/>
                  <a:gd name="connsiteX24" fmla="*/ 338169 w 633670"/>
                  <a:gd name="connsiteY24" fmla="*/ 285 h 558925"/>
                  <a:gd name="connsiteX25" fmla="*/ 476281 w 633670"/>
                  <a:gd name="connsiteY25" fmla="*/ 21716 h 558925"/>
                  <a:gd name="connsiteX26" fmla="*/ 602487 w 633670"/>
                  <a:gd name="connsiteY26" fmla="*/ 109822 h 558925"/>
                  <a:gd name="connsiteX27" fmla="*/ 633443 w 633670"/>
                  <a:gd name="connsiteY27" fmla="*/ 178879 h 558925"/>
                  <a:gd name="connsiteX28" fmla="*/ 592962 w 633670"/>
                  <a:gd name="connsiteY28" fmla="*/ 255079 h 558925"/>
                  <a:gd name="connsiteX29" fmla="*/ 511999 w 633670"/>
                  <a:gd name="connsiteY29" fmla="*/ 314610 h 558925"/>
                  <a:gd name="connsiteX0" fmla="*/ 511999 w 633670"/>
                  <a:gd name="connsiteY0" fmla="*/ 314610 h 558925"/>
                  <a:gd name="connsiteX1" fmla="*/ 557243 w 633670"/>
                  <a:gd name="connsiteY1" fmla="*/ 262222 h 558925"/>
                  <a:gd name="connsiteX2" fmla="*/ 602487 w 633670"/>
                  <a:gd name="connsiteY2" fmla="*/ 202691 h 558925"/>
                  <a:gd name="connsiteX3" fmla="*/ 562006 w 633670"/>
                  <a:gd name="connsiteY3" fmla="*/ 119347 h 558925"/>
                  <a:gd name="connsiteX4" fmla="*/ 445324 w 633670"/>
                  <a:gd name="connsiteY4" fmla="*/ 40766 h 558925"/>
                  <a:gd name="connsiteX5" fmla="*/ 297687 w 633670"/>
                  <a:gd name="connsiteY5" fmla="*/ 33622 h 558925"/>
                  <a:gd name="connsiteX6" fmla="*/ 157193 w 633670"/>
                  <a:gd name="connsiteY6" fmla="*/ 97916 h 558925"/>
                  <a:gd name="connsiteX7" fmla="*/ 59562 w 633670"/>
                  <a:gd name="connsiteY7" fmla="*/ 207453 h 558925"/>
                  <a:gd name="connsiteX8" fmla="*/ 40512 w 633670"/>
                  <a:gd name="connsiteY8" fmla="*/ 362234 h 558925"/>
                  <a:gd name="connsiteX9" fmla="*/ 78612 w 633670"/>
                  <a:gd name="connsiteY9" fmla="*/ 464629 h 558925"/>
                  <a:gd name="connsiteX10" fmla="*/ 192912 w 633670"/>
                  <a:gd name="connsiteY10" fmla="*/ 521779 h 558925"/>
                  <a:gd name="connsiteX11" fmla="*/ 369124 w 633670"/>
                  <a:gd name="connsiteY11" fmla="*/ 497966 h 558925"/>
                  <a:gd name="connsiteX12" fmla="*/ 481043 w 633670"/>
                  <a:gd name="connsiteY12" fmla="*/ 450341 h 558925"/>
                  <a:gd name="connsiteX13" fmla="*/ 538193 w 633670"/>
                  <a:gd name="connsiteY13" fmla="*/ 424147 h 558925"/>
                  <a:gd name="connsiteX14" fmla="*/ 545337 w 633670"/>
                  <a:gd name="connsiteY14" fmla="*/ 459866 h 558925"/>
                  <a:gd name="connsiteX15" fmla="*/ 483424 w 633670"/>
                  <a:gd name="connsiteY15" fmla="*/ 490822 h 558925"/>
                  <a:gd name="connsiteX16" fmla="*/ 373887 w 633670"/>
                  <a:gd name="connsiteY16" fmla="*/ 528922 h 558925"/>
                  <a:gd name="connsiteX17" fmla="*/ 254824 w 633670"/>
                  <a:gd name="connsiteY17" fmla="*/ 557497 h 558925"/>
                  <a:gd name="connsiteX18" fmla="*/ 138142 w 633670"/>
                  <a:gd name="connsiteY18" fmla="*/ 545591 h 558925"/>
                  <a:gd name="connsiteX19" fmla="*/ 38131 w 633670"/>
                  <a:gd name="connsiteY19" fmla="*/ 469390 h 558925"/>
                  <a:gd name="connsiteX20" fmla="*/ 31 w 633670"/>
                  <a:gd name="connsiteY20" fmla="*/ 336041 h 558925"/>
                  <a:gd name="connsiteX21" fmla="*/ 33368 w 633670"/>
                  <a:gd name="connsiteY21" fmla="*/ 183641 h 558925"/>
                  <a:gd name="connsiteX22" fmla="*/ 116712 w 633670"/>
                  <a:gd name="connsiteY22" fmla="*/ 93154 h 558925"/>
                  <a:gd name="connsiteX23" fmla="*/ 228631 w 633670"/>
                  <a:gd name="connsiteY23" fmla="*/ 31241 h 558925"/>
                  <a:gd name="connsiteX24" fmla="*/ 338169 w 633670"/>
                  <a:gd name="connsiteY24" fmla="*/ 285 h 558925"/>
                  <a:gd name="connsiteX25" fmla="*/ 476281 w 633670"/>
                  <a:gd name="connsiteY25" fmla="*/ 21716 h 558925"/>
                  <a:gd name="connsiteX26" fmla="*/ 602487 w 633670"/>
                  <a:gd name="connsiteY26" fmla="*/ 109822 h 558925"/>
                  <a:gd name="connsiteX27" fmla="*/ 633443 w 633670"/>
                  <a:gd name="connsiteY27" fmla="*/ 178879 h 558925"/>
                  <a:gd name="connsiteX28" fmla="*/ 592962 w 633670"/>
                  <a:gd name="connsiteY28" fmla="*/ 255079 h 558925"/>
                  <a:gd name="connsiteX29" fmla="*/ 511999 w 633670"/>
                  <a:gd name="connsiteY29" fmla="*/ 314610 h 558925"/>
                  <a:gd name="connsiteX0" fmla="*/ 511999 w 633670"/>
                  <a:gd name="connsiteY0" fmla="*/ 314610 h 558925"/>
                  <a:gd name="connsiteX1" fmla="*/ 557243 w 633670"/>
                  <a:gd name="connsiteY1" fmla="*/ 262222 h 558925"/>
                  <a:gd name="connsiteX2" fmla="*/ 602487 w 633670"/>
                  <a:gd name="connsiteY2" fmla="*/ 202691 h 558925"/>
                  <a:gd name="connsiteX3" fmla="*/ 562006 w 633670"/>
                  <a:gd name="connsiteY3" fmla="*/ 119347 h 558925"/>
                  <a:gd name="connsiteX4" fmla="*/ 445324 w 633670"/>
                  <a:gd name="connsiteY4" fmla="*/ 40766 h 558925"/>
                  <a:gd name="connsiteX5" fmla="*/ 297687 w 633670"/>
                  <a:gd name="connsiteY5" fmla="*/ 33622 h 558925"/>
                  <a:gd name="connsiteX6" fmla="*/ 157193 w 633670"/>
                  <a:gd name="connsiteY6" fmla="*/ 97916 h 558925"/>
                  <a:gd name="connsiteX7" fmla="*/ 59562 w 633670"/>
                  <a:gd name="connsiteY7" fmla="*/ 207453 h 558925"/>
                  <a:gd name="connsiteX8" fmla="*/ 40512 w 633670"/>
                  <a:gd name="connsiteY8" fmla="*/ 362234 h 558925"/>
                  <a:gd name="connsiteX9" fmla="*/ 78612 w 633670"/>
                  <a:gd name="connsiteY9" fmla="*/ 464629 h 558925"/>
                  <a:gd name="connsiteX10" fmla="*/ 192912 w 633670"/>
                  <a:gd name="connsiteY10" fmla="*/ 521779 h 558925"/>
                  <a:gd name="connsiteX11" fmla="*/ 359599 w 633670"/>
                  <a:gd name="connsiteY11" fmla="*/ 507491 h 558925"/>
                  <a:gd name="connsiteX12" fmla="*/ 481043 w 633670"/>
                  <a:gd name="connsiteY12" fmla="*/ 450341 h 558925"/>
                  <a:gd name="connsiteX13" fmla="*/ 538193 w 633670"/>
                  <a:gd name="connsiteY13" fmla="*/ 424147 h 558925"/>
                  <a:gd name="connsiteX14" fmla="*/ 545337 w 633670"/>
                  <a:gd name="connsiteY14" fmla="*/ 459866 h 558925"/>
                  <a:gd name="connsiteX15" fmla="*/ 483424 w 633670"/>
                  <a:gd name="connsiteY15" fmla="*/ 490822 h 558925"/>
                  <a:gd name="connsiteX16" fmla="*/ 373887 w 633670"/>
                  <a:gd name="connsiteY16" fmla="*/ 528922 h 558925"/>
                  <a:gd name="connsiteX17" fmla="*/ 254824 w 633670"/>
                  <a:gd name="connsiteY17" fmla="*/ 557497 h 558925"/>
                  <a:gd name="connsiteX18" fmla="*/ 138142 w 633670"/>
                  <a:gd name="connsiteY18" fmla="*/ 545591 h 558925"/>
                  <a:gd name="connsiteX19" fmla="*/ 38131 w 633670"/>
                  <a:gd name="connsiteY19" fmla="*/ 469390 h 558925"/>
                  <a:gd name="connsiteX20" fmla="*/ 31 w 633670"/>
                  <a:gd name="connsiteY20" fmla="*/ 336041 h 558925"/>
                  <a:gd name="connsiteX21" fmla="*/ 33368 w 633670"/>
                  <a:gd name="connsiteY21" fmla="*/ 183641 h 558925"/>
                  <a:gd name="connsiteX22" fmla="*/ 116712 w 633670"/>
                  <a:gd name="connsiteY22" fmla="*/ 93154 h 558925"/>
                  <a:gd name="connsiteX23" fmla="*/ 228631 w 633670"/>
                  <a:gd name="connsiteY23" fmla="*/ 31241 h 558925"/>
                  <a:gd name="connsiteX24" fmla="*/ 338169 w 633670"/>
                  <a:gd name="connsiteY24" fmla="*/ 285 h 558925"/>
                  <a:gd name="connsiteX25" fmla="*/ 476281 w 633670"/>
                  <a:gd name="connsiteY25" fmla="*/ 21716 h 558925"/>
                  <a:gd name="connsiteX26" fmla="*/ 602487 w 633670"/>
                  <a:gd name="connsiteY26" fmla="*/ 109822 h 558925"/>
                  <a:gd name="connsiteX27" fmla="*/ 633443 w 633670"/>
                  <a:gd name="connsiteY27" fmla="*/ 178879 h 558925"/>
                  <a:gd name="connsiteX28" fmla="*/ 592962 w 633670"/>
                  <a:gd name="connsiteY28" fmla="*/ 255079 h 558925"/>
                  <a:gd name="connsiteX29" fmla="*/ 511999 w 633670"/>
                  <a:gd name="connsiteY29" fmla="*/ 314610 h 558925"/>
                  <a:gd name="connsiteX0" fmla="*/ 511999 w 633670"/>
                  <a:gd name="connsiteY0" fmla="*/ 314610 h 558750"/>
                  <a:gd name="connsiteX1" fmla="*/ 557243 w 633670"/>
                  <a:gd name="connsiteY1" fmla="*/ 262222 h 558750"/>
                  <a:gd name="connsiteX2" fmla="*/ 602487 w 633670"/>
                  <a:gd name="connsiteY2" fmla="*/ 202691 h 558750"/>
                  <a:gd name="connsiteX3" fmla="*/ 562006 w 633670"/>
                  <a:gd name="connsiteY3" fmla="*/ 119347 h 558750"/>
                  <a:gd name="connsiteX4" fmla="*/ 445324 w 633670"/>
                  <a:gd name="connsiteY4" fmla="*/ 40766 h 558750"/>
                  <a:gd name="connsiteX5" fmla="*/ 297687 w 633670"/>
                  <a:gd name="connsiteY5" fmla="*/ 33622 h 558750"/>
                  <a:gd name="connsiteX6" fmla="*/ 157193 w 633670"/>
                  <a:gd name="connsiteY6" fmla="*/ 97916 h 558750"/>
                  <a:gd name="connsiteX7" fmla="*/ 59562 w 633670"/>
                  <a:gd name="connsiteY7" fmla="*/ 207453 h 558750"/>
                  <a:gd name="connsiteX8" fmla="*/ 40512 w 633670"/>
                  <a:gd name="connsiteY8" fmla="*/ 362234 h 558750"/>
                  <a:gd name="connsiteX9" fmla="*/ 78612 w 633670"/>
                  <a:gd name="connsiteY9" fmla="*/ 464629 h 558750"/>
                  <a:gd name="connsiteX10" fmla="*/ 192912 w 633670"/>
                  <a:gd name="connsiteY10" fmla="*/ 521779 h 558750"/>
                  <a:gd name="connsiteX11" fmla="*/ 359599 w 633670"/>
                  <a:gd name="connsiteY11" fmla="*/ 507491 h 558750"/>
                  <a:gd name="connsiteX12" fmla="*/ 481043 w 633670"/>
                  <a:gd name="connsiteY12" fmla="*/ 450341 h 558750"/>
                  <a:gd name="connsiteX13" fmla="*/ 538193 w 633670"/>
                  <a:gd name="connsiteY13" fmla="*/ 424147 h 558750"/>
                  <a:gd name="connsiteX14" fmla="*/ 545337 w 633670"/>
                  <a:gd name="connsiteY14" fmla="*/ 459866 h 558750"/>
                  <a:gd name="connsiteX15" fmla="*/ 483424 w 633670"/>
                  <a:gd name="connsiteY15" fmla="*/ 490822 h 558750"/>
                  <a:gd name="connsiteX16" fmla="*/ 376269 w 633670"/>
                  <a:gd name="connsiteY16" fmla="*/ 531304 h 558750"/>
                  <a:gd name="connsiteX17" fmla="*/ 254824 w 633670"/>
                  <a:gd name="connsiteY17" fmla="*/ 557497 h 558750"/>
                  <a:gd name="connsiteX18" fmla="*/ 138142 w 633670"/>
                  <a:gd name="connsiteY18" fmla="*/ 545591 h 558750"/>
                  <a:gd name="connsiteX19" fmla="*/ 38131 w 633670"/>
                  <a:gd name="connsiteY19" fmla="*/ 469390 h 558750"/>
                  <a:gd name="connsiteX20" fmla="*/ 31 w 633670"/>
                  <a:gd name="connsiteY20" fmla="*/ 336041 h 558750"/>
                  <a:gd name="connsiteX21" fmla="*/ 33368 w 633670"/>
                  <a:gd name="connsiteY21" fmla="*/ 183641 h 558750"/>
                  <a:gd name="connsiteX22" fmla="*/ 116712 w 633670"/>
                  <a:gd name="connsiteY22" fmla="*/ 93154 h 558750"/>
                  <a:gd name="connsiteX23" fmla="*/ 228631 w 633670"/>
                  <a:gd name="connsiteY23" fmla="*/ 31241 h 558750"/>
                  <a:gd name="connsiteX24" fmla="*/ 338169 w 633670"/>
                  <a:gd name="connsiteY24" fmla="*/ 285 h 558750"/>
                  <a:gd name="connsiteX25" fmla="*/ 476281 w 633670"/>
                  <a:gd name="connsiteY25" fmla="*/ 21716 h 558750"/>
                  <a:gd name="connsiteX26" fmla="*/ 602487 w 633670"/>
                  <a:gd name="connsiteY26" fmla="*/ 109822 h 558750"/>
                  <a:gd name="connsiteX27" fmla="*/ 633443 w 633670"/>
                  <a:gd name="connsiteY27" fmla="*/ 178879 h 558750"/>
                  <a:gd name="connsiteX28" fmla="*/ 592962 w 633670"/>
                  <a:gd name="connsiteY28" fmla="*/ 255079 h 558750"/>
                  <a:gd name="connsiteX29" fmla="*/ 511999 w 633670"/>
                  <a:gd name="connsiteY29" fmla="*/ 314610 h 558750"/>
                  <a:gd name="connsiteX0" fmla="*/ 511999 w 633670"/>
                  <a:gd name="connsiteY0" fmla="*/ 314610 h 556916"/>
                  <a:gd name="connsiteX1" fmla="*/ 557243 w 633670"/>
                  <a:gd name="connsiteY1" fmla="*/ 262222 h 556916"/>
                  <a:gd name="connsiteX2" fmla="*/ 602487 w 633670"/>
                  <a:gd name="connsiteY2" fmla="*/ 202691 h 556916"/>
                  <a:gd name="connsiteX3" fmla="*/ 562006 w 633670"/>
                  <a:gd name="connsiteY3" fmla="*/ 119347 h 556916"/>
                  <a:gd name="connsiteX4" fmla="*/ 445324 w 633670"/>
                  <a:gd name="connsiteY4" fmla="*/ 40766 h 556916"/>
                  <a:gd name="connsiteX5" fmla="*/ 297687 w 633670"/>
                  <a:gd name="connsiteY5" fmla="*/ 33622 h 556916"/>
                  <a:gd name="connsiteX6" fmla="*/ 157193 w 633670"/>
                  <a:gd name="connsiteY6" fmla="*/ 97916 h 556916"/>
                  <a:gd name="connsiteX7" fmla="*/ 59562 w 633670"/>
                  <a:gd name="connsiteY7" fmla="*/ 207453 h 556916"/>
                  <a:gd name="connsiteX8" fmla="*/ 40512 w 633670"/>
                  <a:gd name="connsiteY8" fmla="*/ 362234 h 556916"/>
                  <a:gd name="connsiteX9" fmla="*/ 78612 w 633670"/>
                  <a:gd name="connsiteY9" fmla="*/ 464629 h 556916"/>
                  <a:gd name="connsiteX10" fmla="*/ 192912 w 633670"/>
                  <a:gd name="connsiteY10" fmla="*/ 521779 h 556916"/>
                  <a:gd name="connsiteX11" fmla="*/ 359599 w 633670"/>
                  <a:gd name="connsiteY11" fmla="*/ 507491 h 556916"/>
                  <a:gd name="connsiteX12" fmla="*/ 481043 w 633670"/>
                  <a:gd name="connsiteY12" fmla="*/ 450341 h 556916"/>
                  <a:gd name="connsiteX13" fmla="*/ 538193 w 633670"/>
                  <a:gd name="connsiteY13" fmla="*/ 424147 h 556916"/>
                  <a:gd name="connsiteX14" fmla="*/ 545337 w 633670"/>
                  <a:gd name="connsiteY14" fmla="*/ 459866 h 556916"/>
                  <a:gd name="connsiteX15" fmla="*/ 483424 w 633670"/>
                  <a:gd name="connsiteY15" fmla="*/ 490822 h 556916"/>
                  <a:gd name="connsiteX16" fmla="*/ 376269 w 633670"/>
                  <a:gd name="connsiteY16" fmla="*/ 531304 h 556916"/>
                  <a:gd name="connsiteX17" fmla="*/ 254824 w 633670"/>
                  <a:gd name="connsiteY17" fmla="*/ 555116 h 556916"/>
                  <a:gd name="connsiteX18" fmla="*/ 138142 w 633670"/>
                  <a:gd name="connsiteY18" fmla="*/ 545591 h 556916"/>
                  <a:gd name="connsiteX19" fmla="*/ 38131 w 633670"/>
                  <a:gd name="connsiteY19" fmla="*/ 469390 h 556916"/>
                  <a:gd name="connsiteX20" fmla="*/ 31 w 633670"/>
                  <a:gd name="connsiteY20" fmla="*/ 336041 h 556916"/>
                  <a:gd name="connsiteX21" fmla="*/ 33368 w 633670"/>
                  <a:gd name="connsiteY21" fmla="*/ 183641 h 556916"/>
                  <a:gd name="connsiteX22" fmla="*/ 116712 w 633670"/>
                  <a:gd name="connsiteY22" fmla="*/ 93154 h 556916"/>
                  <a:gd name="connsiteX23" fmla="*/ 228631 w 633670"/>
                  <a:gd name="connsiteY23" fmla="*/ 31241 h 556916"/>
                  <a:gd name="connsiteX24" fmla="*/ 338169 w 633670"/>
                  <a:gd name="connsiteY24" fmla="*/ 285 h 556916"/>
                  <a:gd name="connsiteX25" fmla="*/ 476281 w 633670"/>
                  <a:gd name="connsiteY25" fmla="*/ 21716 h 556916"/>
                  <a:gd name="connsiteX26" fmla="*/ 602487 w 633670"/>
                  <a:gd name="connsiteY26" fmla="*/ 109822 h 556916"/>
                  <a:gd name="connsiteX27" fmla="*/ 633443 w 633670"/>
                  <a:gd name="connsiteY27" fmla="*/ 178879 h 556916"/>
                  <a:gd name="connsiteX28" fmla="*/ 592962 w 633670"/>
                  <a:gd name="connsiteY28" fmla="*/ 255079 h 556916"/>
                  <a:gd name="connsiteX29" fmla="*/ 511999 w 633670"/>
                  <a:gd name="connsiteY29" fmla="*/ 314610 h 556916"/>
                  <a:gd name="connsiteX0" fmla="*/ 511999 w 633670"/>
                  <a:gd name="connsiteY0" fmla="*/ 314610 h 556916"/>
                  <a:gd name="connsiteX1" fmla="*/ 557243 w 633670"/>
                  <a:gd name="connsiteY1" fmla="*/ 262222 h 556916"/>
                  <a:gd name="connsiteX2" fmla="*/ 602487 w 633670"/>
                  <a:gd name="connsiteY2" fmla="*/ 202691 h 556916"/>
                  <a:gd name="connsiteX3" fmla="*/ 562006 w 633670"/>
                  <a:gd name="connsiteY3" fmla="*/ 119347 h 556916"/>
                  <a:gd name="connsiteX4" fmla="*/ 445324 w 633670"/>
                  <a:gd name="connsiteY4" fmla="*/ 40766 h 556916"/>
                  <a:gd name="connsiteX5" fmla="*/ 297687 w 633670"/>
                  <a:gd name="connsiteY5" fmla="*/ 33622 h 556916"/>
                  <a:gd name="connsiteX6" fmla="*/ 157193 w 633670"/>
                  <a:gd name="connsiteY6" fmla="*/ 97916 h 556916"/>
                  <a:gd name="connsiteX7" fmla="*/ 59562 w 633670"/>
                  <a:gd name="connsiteY7" fmla="*/ 207453 h 556916"/>
                  <a:gd name="connsiteX8" fmla="*/ 40512 w 633670"/>
                  <a:gd name="connsiteY8" fmla="*/ 362234 h 556916"/>
                  <a:gd name="connsiteX9" fmla="*/ 78612 w 633670"/>
                  <a:gd name="connsiteY9" fmla="*/ 464629 h 556916"/>
                  <a:gd name="connsiteX10" fmla="*/ 192912 w 633670"/>
                  <a:gd name="connsiteY10" fmla="*/ 521779 h 556916"/>
                  <a:gd name="connsiteX11" fmla="*/ 359599 w 633670"/>
                  <a:gd name="connsiteY11" fmla="*/ 502729 h 556916"/>
                  <a:gd name="connsiteX12" fmla="*/ 481043 w 633670"/>
                  <a:gd name="connsiteY12" fmla="*/ 450341 h 556916"/>
                  <a:gd name="connsiteX13" fmla="*/ 538193 w 633670"/>
                  <a:gd name="connsiteY13" fmla="*/ 424147 h 556916"/>
                  <a:gd name="connsiteX14" fmla="*/ 545337 w 633670"/>
                  <a:gd name="connsiteY14" fmla="*/ 459866 h 556916"/>
                  <a:gd name="connsiteX15" fmla="*/ 483424 w 633670"/>
                  <a:gd name="connsiteY15" fmla="*/ 490822 h 556916"/>
                  <a:gd name="connsiteX16" fmla="*/ 376269 w 633670"/>
                  <a:gd name="connsiteY16" fmla="*/ 531304 h 556916"/>
                  <a:gd name="connsiteX17" fmla="*/ 254824 w 633670"/>
                  <a:gd name="connsiteY17" fmla="*/ 555116 h 556916"/>
                  <a:gd name="connsiteX18" fmla="*/ 138142 w 633670"/>
                  <a:gd name="connsiteY18" fmla="*/ 545591 h 556916"/>
                  <a:gd name="connsiteX19" fmla="*/ 38131 w 633670"/>
                  <a:gd name="connsiteY19" fmla="*/ 469390 h 556916"/>
                  <a:gd name="connsiteX20" fmla="*/ 31 w 633670"/>
                  <a:gd name="connsiteY20" fmla="*/ 336041 h 556916"/>
                  <a:gd name="connsiteX21" fmla="*/ 33368 w 633670"/>
                  <a:gd name="connsiteY21" fmla="*/ 183641 h 556916"/>
                  <a:gd name="connsiteX22" fmla="*/ 116712 w 633670"/>
                  <a:gd name="connsiteY22" fmla="*/ 93154 h 556916"/>
                  <a:gd name="connsiteX23" fmla="*/ 228631 w 633670"/>
                  <a:gd name="connsiteY23" fmla="*/ 31241 h 556916"/>
                  <a:gd name="connsiteX24" fmla="*/ 338169 w 633670"/>
                  <a:gd name="connsiteY24" fmla="*/ 285 h 556916"/>
                  <a:gd name="connsiteX25" fmla="*/ 476281 w 633670"/>
                  <a:gd name="connsiteY25" fmla="*/ 21716 h 556916"/>
                  <a:gd name="connsiteX26" fmla="*/ 602487 w 633670"/>
                  <a:gd name="connsiteY26" fmla="*/ 109822 h 556916"/>
                  <a:gd name="connsiteX27" fmla="*/ 633443 w 633670"/>
                  <a:gd name="connsiteY27" fmla="*/ 178879 h 556916"/>
                  <a:gd name="connsiteX28" fmla="*/ 592962 w 633670"/>
                  <a:gd name="connsiteY28" fmla="*/ 255079 h 556916"/>
                  <a:gd name="connsiteX29" fmla="*/ 511999 w 633670"/>
                  <a:gd name="connsiteY29" fmla="*/ 314610 h 556916"/>
                  <a:gd name="connsiteX0" fmla="*/ 511999 w 633670"/>
                  <a:gd name="connsiteY0" fmla="*/ 314610 h 556916"/>
                  <a:gd name="connsiteX1" fmla="*/ 557243 w 633670"/>
                  <a:gd name="connsiteY1" fmla="*/ 262222 h 556916"/>
                  <a:gd name="connsiteX2" fmla="*/ 602487 w 633670"/>
                  <a:gd name="connsiteY2" fmla="*/ 202691 h 556916"/>
                  <a:gd name="connsiteX3" fmla="*/ 562006 w 633670"/>
                  <a:gd name="connsiteY3" fmla="*/ 119347 h 556916"/>
                  <a:gd name="connsiteX4" fmla="*/ 445324 w 633670"/>
                  <a:gd name="connsiteY4" fmla="*/ 40766 h 556916"/>
                  <a:gd name="connsiteX5" fmla="*/ 297687 w 633670"/>
                  <a:gd name="connsiteY5" fmla="*/ 33622 h 556916"/>
                  <a:gd name="connsiteX6" fmla="*/ 157193 w 633670"/>
                  <a:gd name="connsiteY6" fmla="*/ 97916 h 556916"/>
                  <a:gd name="connsiteX7" fmla="*/ 59562 w 633670"/>
                  <a:gd name="connsiteY7" fmla="*/ 207453 h 556916"/>
                  <a:gd name="connsiteX8" fmla="*/ 40512 w 633670"/>
                  <a:gd name="connsiteY8" fmla="*/ 362234 h 556916"/>
                  <a:gd name="connsiteX9" fmla="*/ 78612 w 633670"/>
                  <a:gd name="connsiteY9" fmla="*/ 464629 h 556916"/>
                  <a:gd name="connsiteX10" fmla="*/ 192912 w 633670"/>
                  <a:gd name="connsiteY10" fmla="*/ 521779 h 556916"/>
                  <a:gd name="connsiteX11" fmla="*/ 359599 w 633670"/>
                  <a:gd name="connsiteY11" fmla="*/ 502729 h 556916"/>
                  <a:gd name="connsiteX12" fmla="*/ 478662 w 633670"/>
                  <a:gd name="connsiteY12" fmla="*/ 457485 h 556916"/>
                  <a:gd name="connsiteX13" fmla="*/ 538193 w 633670"/>
                  <a:gd name="connsiteY13" fmla="*/ 424147 h 556916"/>
                  <a:gd name="connsiteX14" fmla="*/ 545337 w 633670"/>
                  <a:gd name="connsiteY14" fmla="*/ 459866 h 556916"/>
                  <a:gd name="connsiteX15" fmla="*/ 483424 w 633670"/>
                  <a:gd name="connsiteY15" fmla="*/ 490822 h 556916"/>
                  <a:gd name="connsiteX16" fmla="*/ 376269 w 633670"/>
                  <a:gd name="connsiteY16" fmla="*/ 531304 h 556916"/>
                  <a:gd name="connsiteX17" fmla="*/ 254824 w 633670"/>
                  <a:gd name="connsiteY17" fmla="*/ 555116 h 556916"/>
                  <a:gd name="connsiteX18" fmla="*/ 138142 w 633670"/>
                  <a:gd name="connsiteY18" fmla="*/ 545591 h 556916"/>
                  <a:gd name="connsiteX19" fmla="*/ 38131 w 633670"/>
                  <a:gd name="connsiteY19" fmla="*/ 469390 h 556916"/>
                  <a:gd name="connsiteX20" fmla="*/ 31 w 633670"/>
                  <a:gd name="connsiteY20" fmla="*/ 336041 h 556916"/>
                  <a:gd name="connsiteX21" fmla="*/ 33368 w 633670"/>
                  <a:gd name="connsiteY21" fmla="*/ 183641 h 556916"/>
                  <a:gd name="connsiteX22" fmla="*/ 116712 w 633670"/>
                  <a:gd name="connsiteY22" fmla="*/ 93154 h 556916"/>
                  <a:gd name="connsiteX23" fmla="*/ 228631 w 633670"/>
                  <a:gd name="connsiteY23" fmla="*/ 31241 h 556916"/>
                  <a:gd name="connsiteX24" fmla="*/ 338169 w 633670"/>
                  <a:gd name="connsiteY24" fmla="*/ 285 h 556916"/>
                  <a:gd name="connsiteX25" fmla="*/ 476281 w 633670"/>
                  <a:gd name="connsiteY25" fmla="*/ 21716 h 556916"/>
                  <a:gd name="connsiteX26" fmla="*/ 602487 w 633670"/>
                  <a:gd name="connsiteY26" fmla="*/ 109822 h 556916"/>
                  <a:gd name="connsiteX27" fmla="*/ 633443 w 633670"/>
                  <a:gd name="connsiteY27" fmla="*/ 178879 h 556916"/>
                  <a:gd name="connsiteX28" fmla="*/ 592962 w 633670"/>
                  <a:gd name="connsiteY28" fmla="*/ 255079 h 556916"/>
                  <a:gd name="connsiteX29" fmla="*/ 511999 w 633670"/>
                  <a:gd name="connsiteY29" fmla="*/ 314610 h 556916"/>
                  <a:gd name="connsiteX0" fmla="*/ 511999 w 633670"/>
                  <a:gd name="connsiteY0" fmla="*/ 314610 h 556916"/>
                  <a:gd name="connsiteX1" fmla="*/ 557243 w 633670"/>
                  <a:gd name="connsiteY1" fmla="*/ 262222 h 556916"/>
                  <a:gd name="connsiteX2" fmla="*/ 602487 w 633670"/>
                  <a:gd name="connsiteY2" fmla="*/ 202691 h 556916"/>
                  <a:gd name="connsiteX3" fmla="*/ 562006 w 633670"/>
                  <a:gd name="connsiteY3" fmla="*/ 119347 h 556916"/>
                  <a:gd name="connsiteX4" fmla="*/ 445324 w 633670"/>
                  <a:gd name="connsiteY4" fmla="*/ 40766 h 556916"/>
                  <a:gd name="connsiteX5" fmla="*/ 297687 w 633670"/>
                  <a:gd name="connsiteY5" fmla="*/ 33622 h 556916"/>
                  <a:gd name="connsiteX6" fmla="*/ 157193 w 633670"/>
                  <a:gd name="connsiteY6" fmla="*/ 97916 h 556916"/>
                  <a:gd name="connsiteX7" fmla="*/ 59562 w 633670"/>
                  <a:gd name="connsiteY7" fmla="*/ 207453 h 556916"/>
                  <a:gd name="connsiteX8" fmla="*/ 40512 w 633670"/>
                  <a:gd name="connsiteY8" fmla="*/ 362234 h 556916"/>
                  <a:gd name="connsiteX9" fmla="*/ 78612 w 633670"/>
                  <a:gd name="connsiteY9" fmla="*/ 464629 h 556916"/>
                  <a:gd name="connsiteX10" fmla="*/ 185768 w 633670"/>
                  <a:gd name="connsiteY10" fmla="*/ 524161 h 556916"/>
                  <a:gd name="connsiteX11" fmla="*/ 359599 w 633670"/>
                  <a:gd name="connsiteY11" fmla="*/ 502729 h 556916"/>
                  <a:gd name="connsiteX12" fmla="*/ 478662 w 633670"/>
                  <a:gd name="connsiteY12" fmla="*/ 457485 h 556916"/>
                  <a:gd name="connsiteX13" fmla="*/ 538193 w 633670"/>
                  <a:gd name="connsiteY13" fmla="*/ 424147 h 556916"/>
                  <a:gd name="connsiteX14" fmla="*/ 545337 w 633670"/>
                  <a:gd name="connsiteY14" fmla="*/ 459866 h 556916"/>
                  <a:gd name="connsiteX15" fmla="*/ 483424 w 633670"/>
                  <a:gd name="connsiteY15" fmla="*/ 490822 h 556916"/>
                  <a:gd name="connsiteX16" fmla="*/ 376269 w 633670"/>
                  <a:gd name="connsiteY16" fmla="*/ 531304 h 556916"/>
                  <a:gd name="connsiteX17" fmla="*/ 254824 w 633670"/>
                  <a:gd name="connsiteY17" fmla="*/ 555116 h 556916"/>
                  <a:gd name="connsiteX18" fmla="*/ 138142 w 633670"/>
                  <a:gd name="connsiteY18" fmla="*/ 545591 h 556916"/>
                  <a:gd name="connsiteX19" fmla="*/ 38131 w 633670"/>
                  <a:gd name="connsiteY19" fmla="*/ 469390 h 556916"/>
                  <a:gd name="connsiteX20" fmla="*/ 31 w 633670"/>
                  <a:gd name="connsiteY20" fmla="*/ 336041 h 556916"/>
                  <a:gd name="connsiteX21" fmla="*/ 33368 w 633670"/>
                  <a:gd name="connsiteY21" fmla="*/ 183641 h 556916"/>
                  <a:gd name="connsiteX22" fmla="*/ 116712 w 633670"/>
                  <a:gd name="connsiteY22" fmla="*/ 93154 h 556916"/>
                  <a:gd name="connsiteX23" fmla="*/ 228631 w 633670"/>
                  <a:gd name="connsiteY23" fmla="*/ 31241 h 556916"/>
                  <a:gd name="connsiteX24" fmla="*/ 338169 w 633670"/>
                  <a:gd name="connsiteY24" fmla="*/ 285 h 556916"/>
                  <a:gd name="connsiteX25" fmla="*/ 476281 w 633670"/>
                  <a:gd name="connsiteY25" fmla="*/ 21716 h 556916"/>
                  <a:gd name="connsiteX26" fmla="*/ 602487 w 633670"/>
                  <a:gd name="connsiteY26" fmla="*/ 109822 h 556916"/>
                  <a:gd name="connsiteX27" fmla="*/ 633443 w 633670"/>
                  <a:gd name="connsiteY27" fmla="*/ 178879 h 556916"/>
                  <a:gd name="connsiteX28" fmla="*/ 592962 w 633670"/>
                  <a:gd name="connsiteY28" fmla="*/ 255079 h 556916"/>
                  <a:gd name="connsiteX29" fmla="*/ 511999 w 633670"/>
                  <a:gd name="connsiteY29" fmla="*/ 314610 h 556916"/>
                  <a:gd name="connsiteX0" fmla="*/ 511999 w 633670"/>
                  <a:gd name="connsiteY0" fmla="*/ 314610 h 556916"/>
                  <a:gd name="connsiteX1" fmla="*/ 557243 w 633670"/>
                  <a:gd name="connsiteY1" fmla="*/ 262222 h 556916"/>
                  <a:gd name="connsiteX2" fmla="*/ 602487 w 633670"/>
                  <a:gd name="connsiteY2" fmla="*/ 202691 h 556916"/>
                  <a:gd name="connsiteX3" fmla="*/ 562006 w 633670"/>
                  <a:gd name="connsiteY3" fmla="*/ 119347 h 556916"/>
                  <a:gd name="connsiteX4" fmla="*/ 445324 w 633670"/>
                  <a:gd name="connsiteY4" fmla="*/ 40766 h 556916"/>
                  <a:gd name="connsiteX5" fmla="*/ 297687 w 633670"/>
                  <a:gd name="connsiteY5" fmla="*/ 38384 h 556916"/>
                  <a:gd name="connsiteX6" fmla="*/ 157193 w 633670"/>
                  <a:gd name="connsiteY6" fmla="*/ 97916 h 556916"/>
                  <a:gd name="connsiteX7" fmla="*/ 59562 w 633670"/>
                  <a:gd name="connsiteY7" fmla="*/ 207453 h 556916"/>
                  <a:gd name="connsiteX8" fmla="*/ 40512 w 633670"/>
                  <a:gd name="connsiteY8" fmla="*/ 362234 h 556916"/>
                  <a:gd name="connsiteX9" fmla="*/ 78612 w 633670"/>
                  <a:gd name="connsiteY9" fmla="*/ 464629 h 556916"/>
                  <a:gd name="connsiteX10" fmla="*/ 185768 w 633670"/>
                  <a:gd name="connsiteY10" fmla="*/ 524161 h 556916"/>
                  <a:gd name="connsiteX11" fmla="*/ 359599 w 633670"/>
                  <a:gd name="connsiteY11" fmla="*/ 502729 h 556916"/>
                  <a:gd name="connsiteX12" fmla="*/ 478662 w 633670"/>
                  <a:gd name="connsiteY12" fmla="*/ 457485 h 556916"/>
                  <a:gd name="connsiteX13" fmla="*/ 538193 w 633670"/>
                  <a:gd name="connsiteY13" fmla="*/ 424147 h 556916"/>
                  <a:gd name="connsiteX14" fmla="*/ 545337 w 633670"/>
                  <a:gd name="connsiteY14" fmla="*/ 459866 h 556916"/>
                  <a:gd name="connsiteX15" fmla="*/ 483424 w 633670"/>
                  <a:gd name="connsiteY15" fmla="*/ 490822 h 556916"/>
                  <a:gd name="connsiteX16" fmla="*/ 376269 w 633670"/>
                  <a:gd name="connsiteY16" fmla="*/ 531304 h 556916"/>
                  <a:gd name="connsiteX17" fmla="*/ 254824 w 633670"/>
                  <a:gd name="connsiteY17" fmla="*/ 555116 h 556916"/>
                  <a:gd name="connsiteX18" fmla="*/ 138142 w 633670"/>
                  <a:gd name="connsiteY18" fmla="*/ 545591 h 556916"/>
                  <a:gd name="connsiteX19" fmla="*/ 38131 w 633670"/>
                  <a:gd name="connsiteY19" fmla="*/ 469390 h 556916"/>
                  <a:gd name="connsiteX20" fmla="*/ 31 w 633670"/>
                  <a:gd name="connsiteY20" fmla="*/ 336041 h 556916"/>
                  <a:gd name="connsiteX21" fmla="*/ 33368 w 633670"/>
                  <a:gd name="connsiteY21" fmla="*/ 183641 h 556916"/>
                  <a:gd name="connsiteX22" fmla="*/ 116712 w 633670"/>
                  <a:gd name="connsiteY22" fmla="*/ 93154 h 556916"/>
                  <a:gd name="connsiteX23" fmla="*/ 228631 w 633670"/>
                  <a:gd name="connsiteY23" fmla="*/ 31241 h 556916"/>
                  <a:gd name="connsiteX24" fmla="*/ 338169 w 633670"/>
                  <a:gd name="connsiteY24" fmla="*/ 285 h 556916"/>
                  <a:gd name="connsiteX25" fmla="*/ 476281 w 633670"/>
                  <a:gd name="connsiteY25" fmla="*/ 21716 h 556916"/>
                  <a:gd name="connsiteX26" fmla="*/ 602487 w 633670"/>
                  <a:gd name="connsiteY26" fmla="*/ 109822 h 556916"/>
                  <a:gd name="connsiteX27" fmla="*/ 633443 w 633670"/>
                  <a:gd name="connsiteY27" fmla="*/ 178879 h 556916"/>
                  <a:gd name="connsiteX28" fmla="*/ 592962 w 633670"/>
                  <a:gd name="connsiteY28" fmla="*/ 255079 h 556916"/>
                  <a:gd name="connsiteX29" fmla="*/ 511999 w 633670"/>
                  <a:gd name="connsiteY29" fmla="*/ 314610 h 556916"/>
                  <a:gd name="connsiteX0" fmla="*/ 511999 w 633670"/>
                  <a:gd name="connsiteY0" fmla="*/ 314610 h 556916"/>
                  <a:gd name="connsiteX1" fmla="*/ 557243 w 633670"/>
                  <a:gd name="connsiteY1" fmla="*/ 262222 h 556916"/>
                  <a:gd name="connsiteX2" fmla="*/ 602487 w 633670"/>
                  <a:gd name="connsiteY2" fmla="*/ 202691 h 556916"/>
                  <a:gd name="connsiteX3" fmla="*/ 562006 w 633670"/>
                  <a:gd name="connsiteY3" fmla="*/ 119347 h 556916"/>
                  <a:gd name="connsiteX4" fmla="*/ 445324 w 633670"/>
                  <a:gd name="connsiteY4" fmla="*/ 40766 h 556916"/>
                  <a:gd name="connsiteX5" fmla="*/ 297687 w 633670"/>
                  <a:gd name="connsiteY5" fmla="*/ 38384 h 556916"/>
                  <a:gd name="connsiteX6" fmla="*/ 161955 w 633670"/>
                  <a:gd name="connsiteY6" fmla="*/ 102678 h 556916"/>
                  <a:gd name="connsiteX7" fmla="*/ 59562 w 633670"/>
                  <a:gd name="connsiteY7" fmla="*/ 207453 h 556916"/>
                  <a:gd name="connsiteX8" fmla="*/ 40512 w 633670"/>
                  <a:gd name="connsiteY8" fmla="*/ 362234 h 556916"/>
                  <a:gd name="connsiteX9" fmla="*/ 78612 w 633670"/>
                  <a:gd name="connsiteY9" fmla="*/ 464629 h 556916"/>
                  <a:gd name="connsiteX10" fmla="*/ 185768 w 633670"/>
                  <a:gd name="connsiteY10" fmla="*/ 524161 h 556916"/>
                  <a:gd name="connsiteX11" fmla="*/ 359599 w 633670"/>
                  <a:gd name="connsiteY11" fmla="*/ 502729 h 556916"/>
                  <a:gd name="connsiteX12" fmla="*/ 478662 w 633670"/>
                  <a:gd name="connsiteY12" fmla="*/ 457485 h 556916"/>
                  <a:gd name="connsiteX13" fmla="*/ 538193 w 633670"/>
                  <a:gd name="connsiteY13" fmla="*/ 424147 h 556916"/>
                  <a:gd name="connsiteX14" fmla="*/ 545337 w 633670"/>
                  <a:gd name="connsiteY14" fmla="*/ 459866 h 556916"/>
                  <a:gd name="connsiteX15" fmla="*/ 483424 w 633670"/>
                  <a:gd name="connsiteY15" fmla="*/ 490822 h 556916"/>
                  <a:gd name="connsiteX16" fmla="*/ 376269 w 633670"/>
                  <a:gd name="connsiteY16" fmla="*/ 531304 h 556916"/>
                  <a:gd name="connsiteX17" fmla="*/ 254824 w 633670"/>
                  <a:gd name="connsiteY17" fmla="*/ 555116 h 556916"/>
                  <a:gd name="connsiteX18" fmla="*/ 138142 w 633670"/>
                  <a:gd name="connsiteY18" fmla="*/ 545591 h 556916"/>
                  <a:gd name="connsiteX19" fmla="*/ 38131 w 633670"/>
                  <a:gd name="connsiteY19" fmla="*/ 469390 h 556916"/>
                  <a:gd name="connsiteX20" fmla="*/ 31 w 633670"/>
                  <a:gd name="connsiteY20" fmla="*/ 336041 h 556916"/>
                  <a:gd name="connsiteX21" fmla="*/ 33368 w 633670"/>
                  <a:gd name="connsiteY21" fmla="*/ 183641 h 556916"/>
                  <a:gd name="connsiteX22" fmla="*/ 116712 w 633670"/>
                  <a:gd name="connsiteY22" fmla="*/ 93154 h 556916"/>
                  <a:gd name="connsiteX23" fmla="*/ 228631 w 633670"/>
                  <a:gd name="connsiteY23" fmla="*/ 31241 h 556916"/>
                  <a:gd name="connsiteX24" fmla="*/ 338169 w 633670"/>
                  <a:gd name="connsiteY24" fmla="*/ 285 h 556916"/>
                  <a:gd name="connsiteX25" fmla="*/ 476281 w 633670"/>
                  <a:gd name="connsiteY25" fmla="*/ 21716 h 556916"/>
                  <a:gd name="connsiteX26" fmla="*/ 602487 w 633670"/>
                  <a:gd name="connsiteY26" fmla="*/ 109822 h 556916"/>
                  <a:gd name="connsiteX27" fmla="*/ 633443 w 633670"/>
                  <a:gd name="connsiteY27" fmla="*/ 178879 h 556916"/>
                  <a:gd name="connsiteX28" fmla="*/ 592962 w 633670"/>
                  <a:gd name="connsiteY28" fmla="*/ 255079 h 556916"/>
                  <a:gd name="connsiteX29" fmla="*/ 511999 w 633670"/>
                  <a:gd name="connsiteY29" fmla="*/ 314610 h 556916"/>
                  <a:gd name="connsiteX0" fmla="*/ 511999 w 633670"/>
                  <a:gd name="connsiteY0" fmla="*/ 314325 h 556631"/>
                  <a:gd name="connsiteX1" fmla="*/ 557243 w 633670"/>
                  <a:gd name="connsiteY1" fmla="*/ 261937 h 556631"/>
                  <a:gd name="connsiteX2" fmla="*/ 602487 w 633670"/>
                  <a:gd name="connsiteY2" fmla="*/ 202406 h 556631"/>
                  <a:gd name="connsiteX3" fmla="*/ 562006 w 633670"/>
                  <a:gd name="connsiteY3" fmla="*/ 119062 h 556631"/>
                  <a:gd name="connsiteX4" fmla="*/ 445324 w 633670"/>
                  <a:gd name="connsiteY4" fmla="*/ 40481 h 556631"/>
                  <a:gd name="connsiteX5" fmla="*/ 297687 w 633670"/>
                  <a:gd name="connsiteY5" fmla="*/ 38099 h 556631"/>
                  <a:gd name="connsiteX6" fmla="*/ 161955 w 633670"/>
                  <a:gd name="connsiteY6" fmla="*/ 102393 h 556631"/>
                  <a:gd name="connsiteX7" fmla="*/ 59562 w 633670"/>
                  <a:gd name="connsiteY7" fmla="*/ 207168 h 556631"/>
                  <a:gd name="connsiteX8" fmla="*/ 40512 w 633670"/>
                  <a:gd name="connsiteY8" fmla="*/ 361949 h 556631"/>
                  <a:gd name="connsiteX9" fmla="*/ 78612 w 633670"/>
                  <a:gd name="connsiteY9" fmla="*/ 464344 h 556631"/>
                  <a:gd name="connsiteX10" fmla="*/ 185768 w 633670"/>
                  <a:gd name="connsiteY10" fmla="*/ 523876 h 556631"/>
                  <a:gd name="connsiteX11" fmla="*/ 359599 w 633670"/>
                  <a:gd name="connsiteY11" fmla="*/ 502444 h 556631"/>
                  <a:gd name="connsiteX12" fmla="*/ 478662 w 633670"/>
                  <a:gd name="connsiteY12" fmla="*/ 457200 h 556631"/>
                  <a:gd name="connsiteX13" fmla="*/ 538193 w 633670"/>
                  <a:gd name="connsiteY13" fmla="*/ 423862 h 556631"/>
                  <a:gd name="connsiteX14" fmla="*/ 545337 w 633670"/>
                  <a:gd name="connsiteY14" fmla="*/ 459581 h 556631"/>
                  <a:gd name="connsiteX15" fmla="*/ 483424 w 633670"/>
                  <a:gd name="connsiteY15" fmla="*/ 490537 h 556631"/>
                  <a:gd name="connsiteX16" fmla="*/ 376269 w 633670"/>
                  <a:gd name="connsiteY16" fmla="*/ 531019 h 556631"/>
                  <a:gd name="connsiteX17" fmla="*/ 254824 w 633670"/>
                  <a:gd name="connsiteY17" fmla="*/ 554831 h 556631"/>
                  <a:gd name="connsiteX18" fmla="*/ 138142 w 633670"/>
                  <a:gd name="connsiteY18" fmla="*/ 545306 h 556631"/>
                  <a:gd name="connsiteX19" fmla="*/ 38131 w 633670"/>
                  <a:gd name="connsiteY19" fmla="*/ 469105 h 556631"/>
                  <a:gd name="connsiteX20" fmla="*/ 31 w 633670"/>
                  <a:gd name="connsiteY20" fmla="*/ 335756 h 556631"/>
                  <a:gd name="connsiteX21" fmla="*/ 33368 w 633670"/>
                  <a:gd name="connsiteY21" fmla="*/ 183356 h 556631"/>
                  <a:gd name="connsiteX22" fmla="*/ 116712 w 633670"/>
                  <a:gd name="connsiteY22" fmla="*/ 92869 h 556631"/>
                  <a:gd name="connsiteX23" fmla="*/ 233394 w 633670"/>
                  <a:gd name="connsiteY23" fmla="*/ 21431 h 556631"/>
                  <a:gd name="connsiteX24" fmla="*/ 338169 w 633670"/>
                  <a:gd name="connsiteY24" fmla="*/ 0 h 556631"/>
                  <a:gd name="connsiteX25" fmla="*/ 476281 w 633670"/>
                  <a:gd name="connsiteY25" fmla="*/ 21431 h 556631"/>
                  <a:gd name="connsiteX26" fmla="*/ 602487 w 633670"/>
                  <a:gd name="connsiteY26" fmla="*/ 109537 h 556631"/>
                  <a:gd name="connsiteX27" fmla="*/ 633443 w 633670"/>
                  <a:gd name="connsiteY27" fmla="*/ 178594 h 556631"/>
                  <a:gd name="connsiteX28" fmla="*/ 592962 w 633670"/>
                  <a:gd name="connsiteY28" fmla="*/ 254794 h 556631"/>
                  <a:gd name="connsiteX29" fmla="*/ 511999 w 633670"/>
                  <a:gd name="connsiteY29" fmla="*/ 314325 h 556631"/>
                  <a:gd name="connsiteX0" fmla="*/ 511999 w 633670"/>
                  <a:gd name="connsiteY0" fmla="*/ 316706 h 559012"/>
                  <a:gd name="connsiteX1" fmla="*/ 557243 w 633670"/>
                  <a:gd name="connsiteY1" fmla="*/ 264318 h 559012"/>
                  <a:gd name="connsiteX2" fmla="*/ 602487 w 633670"/>
                  <a:gd name="connsiteY2" fmla="*/ 204787 h 559012"/>
                  <a:gd name="connsiteX3" fmla="*/ 562006 w 633670"/>
                  <a:gd name="connsiteY3" fmla="*/ 121443 h 559012"/>
                  <a:gd name="connsiteX4" fmla="*/ 445324 w 633670"/>
                  <a:gd name="connsiteY4" fmla="*/ 42862 h 559012"/>
                  <a:gd name="connsiteX5" fmla="*/ 297687 w 633670"/>
                  <a:gd name="connsiteY5" fmla="*/ 40480 h 559012"/>
                  <a:gd name="connsiteX6" fmla="*/ 161955 w 633670"/>
                  <a:gd name="connsiteY6" fmla="*/ 104774 h 559012"/>
                  <a:gd name="connsiteX7" fmla="*/ 59562 w 633670"/>
                  <a:gd name="connsiteY7" fmla="*/ 209549 h 559012"/>
                  <a:gd name="connsiteX8" fmla="*/ 40512 w 633670"/>
                  <a:gd name="connsiteY8" fmla="*/ 364330 h 559012"/>
                  <a:gd name="connsiteX9" fmla="*/ 78612 w 633670"/>
                  <a:gd name="connsiteY9" fmla="*/ 466725 h 559012"/>
                  <a:gd name="connsiteX10" fmla="*/ 185768 w 633670"/>
                  <a:gd name="connsiteY10" fmla="*/ 526257 h 559012"/>
                  <a:gd name="connsiteX11" fmla="*/ 359599 w 633670"/>
                  <a:gd name="connsiteY11" fmla="*/ 504825 h 559012"/>
                  <a:gd name="connsiteX12" fmla="*/ 478662 w 633670"/>
                  <a:gd name="connsiteY12" fmla="*/ 459581 h 559012"/>
                  <a:gd name="connsiteX13" fmla="*/ 538193 w 633670"/>
                  <a:gd name="connsiteY13" fmla="*/ 426243 h 559012"/>
                  <a:gd name="connsiteX14" fmla="*/ 545337 w 633670"/>
                  <a:gd name="connsiteY14" fmla="*/ 461962 h 559012"/>
                  <a:gd name="connsiteX15" fmla="*/ 483424 w 633670"/>
                  <a:gd name="connsiteY15" fmla="*/ 492918 h 559012"/>
                  <a:gd name="connsiteX16" fmla="*/ 376269 w 633670"/>
                  <a:gd name="connsiteY16" fmla="*/ 533400 h 559012"/>
                  <a:gd name="connsiteX17" fmla="*/ 254824 w 633670"/>
                  <a:gd name="connsiteY17" fmla="*/ 557212 h 559012"/>
                  <a:gd name="connsiteX18" fmla="*/ 138142 w 633670"/>
                  <a:gd name="connsiteY18" fmla="*/ 547687 h 559012"/>
                  <a:gd name="connsiteX19" fmla="*/ 38131 w 633670"/>
                  <a:gd name="connsiteY19" fmla="*/ 471486 h 559012"/>
                  <a:gd name="connsiteX20" fmla="*/ 31 w 633670"/>
                  <a:gd name="connsiteY20" fmla="*/ 338137 h 559012"/>
                  <a:gd name="connsiteX21" fmla="*/ 33368 w 633670"/>
                  <a:gd name="connsiteY21" fmla="*/ 185737 h 559012"/>
                  <a:gd name="connsiteX22" fmla="*/ 116712 w 633670"/>
                  <a:gd name="connsiteY22" fmla="*/ 95250 h 559012"/>
                  <a:gd name="connsiteX23" fmla="*/ 233394 w 633670"/>
                  <a:gd name="connsiteY23" fmla="*/ 23812 h 559012"/>
                  <a:gd name="connsiteX24" fmla="*/ 354838 w 633670"/>
                  <a:gd name="connsiteY24" fmla="*/ 0 h 559012"/>
                  <a:gd name="connsiteX25" fmla="*/ 476281 w 633670"/>
                  <a:gd name="connsiteY25" fmla="*/ 23812 h 559012"/>
                  <a:gd name="connsiteX26" fmla="*/ 602487 w 633670"/>
                  <a:gd name="connsiteY26" fmla="*/ 111918 h 559012"/>
                  <a:gd name="connsiteX27" fmla="*/ 633443 w 633670"/>
                  <a:gd name="connsiteY27" fmla="*/ 180975 h 559012"/>
                  <a:gd name="connsiteX28" fmla="*/ 592962 w 633670"/>
                  <a:gd name="connsiteY28" fmla="*/ 257175 h 559012"/>
                  <a:gd name="connsiteX29" fmla="*/ 511999 w 633670"/>
                  <a:gd name="connsiteY29" fmla="*/ 316706 h 559012"/>
                  <a:gd name="connsiteX0" fmla="*/ 511999 w 633670"/>
                  <a:gd name="connsiteY0" fmla="*/ 316706 h 559012"/>
                  <a:gd name="connsiteX1" fmla="*/ 557243 w 633670"/>
                  <a:gd name="connsiteY1" fmla="*/ 264318 h 559012"/>
                  <a:gd name="connsiteX2" fmla="*/ 602487 w 633670"/>
                  <a:gd name="connsiteY2" fmla="*/ 204787 h 559012"/>
                  <a:gd name="connsiteX3" fmla="*/ 562006 w 633670"/>
                  <a:gd name="connsiteY3" fmla="*/ 121443 h 559012"/>
                  <a:gd name="connsiteX4" fmla="*/ 445324 w 633670"/>
                  <a:gd name="connsiteY4" fmla="*/ 50006 h 559012"/>
                  <a:gd name="connsiteX5" fmla="*/ 297687 w 633670"/>
                  <a:gd name="connsiteY5" fmla="*/ 40480 h 559012"/>
                  <a:gd name="connsiteX6" fmla="*/ 161955 w 633670"/>
                  <a:gd name="connsiteY6" fmla="*/ 104774 h 559012"/>
                  <a:gd name="connsiteX7" fmla="*/ 59562 w 633670"/>
                  <a:gd name="connsiteY7" fmla="*/ 209549 h 559012"/>
                  <a:gd name="connsiteX8" fmla="*/ 40512 w 633670"/>
                  <a:gd name="connsiteY8" fmla="*/ 364330 h 559012"/>
                  <a:gd name="connsiteX9" fmla="*/ 78612 w 633670"/>
                  <a:gd name="connsiteY9" fmla="*/ 466725 h 559012"/>
                  <a:gd name="connsiteX10" fmla="*/ 185768 w 633670"/>
                  <a:gd name="connsiteY10" fmla="*/ 526257 h 559012"/>
                  <a:gd name="connsiteX11" fmla="*/ 359599 w 633670"/>
                  <a:gd name="connsiteY11" fmla="*/ 504825 h 559012"/>
                  <a:gd name="connsiteX12" fmla="*/ 478662 w 633670"/>
                  <a:gd name="connsiteY12" fmla="*/ 459581 h 559012"/>
                  <a:gd name="connsiteX13" fmla="*/ 538193 w 633670"/>
                  <a:gd name="connsiteY13" fmla="*/ 426243 h 559012"/>
                  <a:gd name="connsiteX14" fmla="*/ 545337 w 633670"/>
                  <a:gd name="connsiteY14" fmla="*/ 461962 h 559012"/>
                  <a:gd name="connsiteX15" fmla="*/ 483424 w 633670"/>
                  <a:gd name="connsiteY15" fmla="*/ 492918 h 559012"/>
                  <a:gd name="connsiteX16" fmla="*/ 376269 w 633670"/>
                  <a:gd name="connsiteY16" fmla="*/ 533400 h 559012"/>
                  <a:gd name="connsiteX17" fmla="*/ 254824 w 633670"/>
                  <a:gd name="connsiteY17" fmla="*/ 557212 h 559012"/>
                  <a:gd name="connsiteX18" fmla="*/ 138142 w 633670"/>
                  <a:gd name="connsiteY18" fmla="*/ 547687 h 559012"/>
                  <a:gd name="connsiteX19" fmla="*/ 38131 w 633670"/>
                  <a:gd name="connsiteY19" fmla="*/ 471486 h 559012"/>
                  <a:gd name="connsiteX20" fmla="*/ 31 w 633670"/>
                  <a:gd name="connsiteY20" fmla="*/ 338137 h 559012"/>
                  <a:gd name="connsiteX21" fmla="*/ 33368 w 633670"/>
                  <a:gd name="connsiteY21" fmla="*/ 185737 h 559012"/>
                  <a:gd name="connsiteX22" fmla="*/ 116712 w 633670"/>
                  <a:gd name="connsiteY22" fmla="*/ 95250 h 559012"/>
                  <a:gd name="connsiteX23" fmla="*/ 233394 w 633670"/>
                  <a:gd name="connsiteY23" fmla="*/ 23812 h 559012"/>
                  <a:gd name="connsiteX24" fmla="*/ 354838 w 633670"/>
                  <a:gd name="connsiteY24" fmla="*/ 0 h 559012"/>
                  <a:gd name="connsiteX25" fmla="*/ 476281 w 633670"/>
                  <a:gd name="connsiteY25" fmla="*/ 23812 h 559012"/>
                  <a:gd name="connsiteX26" fmla="*/ 602487 w 633670"/>
                  <a:gd name="connsiteY26" fmla="*/ 111918 h 559012"/>
                  <a:gd name="connsiteX27" fmla="*/ 633443 w 633670"/>
                  <a:gd name="connsiteY27" fmla="*/ 180975 h 559012"/>
                  <a:gd name="connsiteX28" fmla="*/ 592962 w 633670"/>
                  <a:gd name="connsiteY28" fmla="*/ 257175 h 559012"/>
                  <a:gd name="connsiteX29" fmla="*/ 511999 w 633670"/>
                  <a:gd name="connsiteY29" fmla="*/ 316706 h 559012"/>
                  <a:gd name="connsiteX0" fmla="*/ 511999 w 633670"/>
                  <a:gd name="connsiteY0" fmla="*/ 316706 h 559012"/>
                  <a:gd name="connsiteX1" fmla="*/ 557243 w 633670"/>
                  <a:gd name="connsiteY1" fmla="*/ 264318 h 559012"/>
                  <a:gd name="connsiteX2" fmla="*/ 592962 w 633670"/>
                  <a:gd name="connsiteY2" fmla="*/ 202406 h 559012"/>
                  <a:gd name="connsiteX3" fmla="*/ 562006 w 633670"/>
                  <a:gd name="connsiteY3" fmla="*/ 121443 h 559012"/>
                  <a:gd name="connsiteX4" fmla="*/ 445324 w 633670"/>
                  <a:gd name="connsiteY4" fmla="*/ 50006 h 559012"/>
                  <a:gd name="connsiteX5" fmla="*/ 297687 w 633670"/>
                  <a:gd name="connsiteY5" fmla="*/ 40480 h 559012"/>
                  <a:gd name="connsiteX6" fmla="*/ 161955 w 633670"/>
                  <a:gd name="connsiteY6" fmla="*/ 104774 h 559012"/>
                  <a:gd name="connsiteX7" fmla="*/ 59562 w 633670"/>
                  <a:gd name="connsiteY7" fmla="*/ 209549 h 559012"/>
                  <a:gd name="connsiteX8" fmla="*/ 40512 w 633670"/>
                  <a:gd name="connsiteY8" fmla="*/ 364330 h 559012"/>
                  <a:gd name="connsiteX9" fmla="*/ 78612 w 633670"/>
                  <a:gd name="connsiteY9" fmla="*/ 466725 h 559012"/>
                  <a:gd name="connsiteX10" fmla="*/ 185768 w 633670"/>
                  <a:gd name="connsiteY10" fmla="*/ 526257 h 559012"/>
                  <a:gd name="connsiteX11" fmla="*/ 359599 w 633670"/>
                  <a:gd name="connsiteY11" fmla="*/ 504825 h 559012"/>
                  <a:gd name="connsiteX12" fmla="*/ 478662 w 633670"/>
                  <a:gd name="connsiteY12" fmla="*/ 459581 h 559012"/>
                  <a:gd name="connsiteX13" fmla="*/ 538193 w 633670"/>
                  <a:gd name="connsiteY13" fmla="*/ 426243 h 559012"/>
                  <a:gd name="connsiteX14" fmla="*/ 545337 w 633670"/>
                  <a:gd name="connsiteY14" fmla="*/ 461962 h 559012"/>
                  <a:gd name="connsiteX15" fmla="*/ 483424 w 633670"/>
                  <a:gd name="connsiteY15" fmla="*/ 492918 h 559012"/>
                  <a:gd name="connsiteX16" fmla="*/ 376269 w 633670"/>
                  <a:gd name="connsiteY16" fmla="*/ 533400 h 559012"/>
                  <a:gd name="connsiteX17" fmla="*/ 254824 w 633670"/>
                  <a:gd name="connsiteY17" fmla="*/ 557212 h 559012"/>
                  <a:gd name="connsiteX18" fmla="*/ 138142 w 633670"/>
                  <a:gd name="connsiteY18" fmla="*/ 547687 h 559012"/>
                  <a:gd name="connsiteX19" fmla="*/ 38131 w 633670"/>
                  <a:gd name="connsiteY19" fmla="*/ 471486 h 559012"/>
                  <a:gd name="connsiteX20" fmla="*/ 31 w 633670"/>
                  <a:gd name="connsiteY20" fmla="*/ 338137 h 559012"/>
                  <a:gd name="connsiteX21" fmla="*/ 33368 w 633670"/>
                  <a:gd name="connsiteY21" fmla="*/ 185737 h 559012"/>
                  <a:gd name="connsiteX22" fmla="*/ 116712 w 633670"/>
                  <a:gd name="connsiteY22" fmla="*/ 95250 h 559012"/>
                  <a:gd name="connsiteX23" fmla="*/ 233394 w 633670"/>
                  <a:gd name="connsiteY23" fmla="*/ 23812 h 559012"/>
                  <a:gd name="connsiteX24" fmla="*/ 354838 w 633670"/>
                  <a:gd name="connsiteY24" fmla="*/ 0 h 559012"/>
                  <a:gd name="connsiteX25" fmla="*/ 476281 w 633670"/>
                  <a:gd name="connsiteY25" fmla="*/ 23812 h 559012"/>
                  <a:gd name="connsiteX26" fmla="*/ 602487 w 633670"/>
                  <a:gd name="connsiteY26" fmla="*/ 111918 h 559012"/>
                  <a:gd name="connsiteX27" fmla="*/ 633443 w 633670"/>
                  <a:gd name="connsiteY27" fmla="*/ 180975 h 559012"/>
                  <a:gd name="connsiteX28" fmla="*/ 592962 w 633670"/>
                  <a:gd name="connsiteY28" fmla="*/ 257175 h 559012"/>
                  <a:gd name="connsiteX29" fmla="*/ 511999 w 633670"/>
                  <a:gd name="connsiteY29" fmla="*/ 316706 h 559012"/>
                  <a:gd name="connsiteX0" fmla="*/ 511999 w 633670"/>
                  <a:gd name="connsiteY0" fmla="*/ 316706 h 559012"/>
                  <a:gd name="connsiteX1" fmla="*/ 557243 w 633670"/>
                  <a:gd name="connsiteY1" fmla="*/ 264318 h 559012"/>
                  <a:gd name="connsiteX2" fmla="*/ 592962 w 633670"/>
                  <a:gd name="connsiteY2" fmla="*/ 202406 h 559012"/>
                  <a:gd name="connsiteX3" fmla="*/ 562006 w 633670"/>
                  <a:gd name="connsiteY3" fmla="*/ 121443 h 559012"/>
                  <a:gd name="connsiteX4" fmla="*/ 445324 w 633670"/>
                  <a:gd name="connsiteY4" fmla="*/ 50006 h 559012"/>
                  <a:gd name="connsiteX5" fmla="*/ 297687 w 633670"/>
                  <a:gd name="connsiteY5" fmla="*/ 40480 h 559012"/>
                  <a:gd name="connsiteX6" fmla="*/ 161955 w 633670"/>
                  <a:gd name="connsiteY6" fmla="*/ 104774 h 559012"/>
                  <a:gd name="connsiteX7" fmla="*/ 59562 w 633670"/>
                  <a:gd name="connsiteY7" fmla="*/ 209549 h 559012"/>
                  <a:gd name="connsiteX8" fmla="*/ 40512 w 633670"/>
                  <a:gd name="connsiteY8" fmla="*/ 364330 h 559012"/>
                  <a:gd name="connsiteX9" fmla="*/ 78612 w 633670"/>
                  <a:gd name="connsiteY9" fmla="*/ 466725 h 559012"/>
                  <a:gd name="connsiteX10" fmla="*/ 185768 w 633670"/>
                  <a:gd name="connsiteY10" fmla="*/ 526257 h 559012"/>
                  <a:gd name="connsiteX11" fmla="*/ 359599 w 633670"/>
                  <a:gd name="connsiteY11" fmla="*/ 504825 h 559012"/>
                  <a:gd name="connsiteX12" fmla="*/ 478662 w 633670"/>
                  <a:gd name="connsiteY12" fmla="*/ 459581 h 559012"/>
                  <a:gd name="connsiteX13" fmla="*/ 538193 w 633670"/>
                  <a:gd name="connsiteY13" fmla="*/ 426243 h 559012"/>
                  <a:gd name="connsiteX14" fmla="*/ 545337 w 633670"/>
                  <a:gd name="connsiteY14" fmla="*/ 461962 h 559012"/>
                  <a:gd name="connsiteX15" fmla="*/ 483424 w 633670"/>
                  <a:gd name="connsiteY15" fmla="*/ 492918 h 559012"/>
                  <a:gd name="connsiteX16" fmla="*/ 376269 w 633670"/>
                  <a:gd name="connsiteY16" fmla="*/ 533400 h 559012"/>
                  <a:gd name="connsiteX17" fmla="*/ 254824 w 633670"/>
                  <a:gd name="connsiteY17" fmla="*/ 557212 h 559012"/>
                  <a:gd name="connsiteX18" fmla="*/ 138142 w 633670"/>
                  <a:gd name="connsiteY18" fmla="*/ 547687 h 559012"/>
                  <a:gd name="connsiteX19" fmla="*/ 38131 w 633670"/>
                  <a:gd name="connsiteY19" fmla="*/ 471486 h 559012"/>
                  <a:gd name="connsiteX20" fmla="*/ 31 w 633670"/>
                  <a:gd name="connsiteY20" fmla="*/ 338137 h 559012"/>
                  <a:gd name="connsiteX21" fmla="*/ 33368 w 633670"/>
                  <a:gd name="connsiteY21" fmla="*/ 185737 h 559012"/>
                  <a:gd name="connsiteX22" fmla="*/ 116712 w 633670"/>
                  <a:gd name="connsiteY22" fmla="*/ 95250 h 559012"/>
                  <a:gd name="connsiteX23" fmla="*/ 233394 w 633670"/>
                  <a:gd name="connsiteY23" fmla="*/ 23812 h 559012"/>
                  <a:gd name="connsiteX24" fmla="*/ 354838 w 633670"/>
                  <a:gd name="connsiteY24" fmla="*/ 0 h 559012"/>
                  <a:gd name="connsiteX25" fmla="*/ 476281 w 633670"/>
                  <a:gd name="connsiteY25" fmla="*/ 23812 h 559012"/>
                  <a:gd name="connsiteX26" fmla="*/ 602487 w 633670"/>
                  <a:gd name="connsiteY26" fmla="*/ 111918 h 559012"/>
                  <a:gd name="connsiteX27" fmla="*/ 633443 w 633670"/>
                  <a:gd name="connsiteY27" fmla="*/ 180975 h 559012"/>
                  <a:gd name="connsiteX28" fmla="*/ 600106 w 633670"/>
                  <a:gd name="connsiteY28" fmla="*/ 254794 h 559012"/>
                  <a:gd name="connsiteX29" fmla="*/ 511999 w 633670"/>
                  <a:gd name="connsiteY29" fmla="*/ 316706 h 559012"/>
                  <a:gd name="connsiteX0" fmla="*/ 511999 w 633670"/>
                  <a:gd name="connsiteY0" fmla="*/ 316706 h 559012"/>
                  <a:gd name="connsiteX1" fmla="*/ 557243 w 633670"/>
                  <a:gd name="connsiteY1" fmla="*/ 264318 h 559012"/>
                  <a:gd name="connsiteX2" fmla="*/ 592962 w 633670"/>
                  <a:gd name="connsiteY2" fmla="*/ 202406 h 559012"/>
                  <a:gd name="connsiteX3" fmla="*/ 562006 w 633670"/>
                  <a:gd name="connsiteY3" fmla="*/ 121443 h 559012"/>
                  <a:gd name="connsiteX4" fmla="*/ 445324 w 633670"/>
                  <a:gd name="connsiteY4" fmla="*/ 50006 h 559012"/>
                  <a:gd name="connsiteX5" fmla="*/ 297687 w 633670"/>
                  <a:gd name="connsiteY5" fmla="*/ 40480 h 559012"/>
                  <a:gd name="connsiteX6" fmla="*/ 161955 w 633670"/>
                  <a:gd name="connsiteY6" fmla="*/ 104774 h 559012"/>
                  <a:gd name="connsiteX7" fmla="*/ 59562 w 633670"/>
                  <a:gd name="connsiteY7" fmla="*/ 209549 h 559012"/>
                  <a:gd name="connsiteX8" fmla="*/ 40512 w 633670"/>
                  <a:gd name="connsiteY8" fmla="*/ 364330 h 559012"/>
                  <a:gd name="connsiteX9" fmla="*/ 78612 w 633670"/>
                  <a:gd name="connsiteY9" fmla="*/ 466725 h 559012"/>
                  <a:gd name="connsiteX10" fmla="*/ 185768 w 633670"/>
                  <a:gd name="connsiteY10" fmla="*/ 526257 h 559012"/>
                  <a:gd name="connsiteX11" fmla="*/ 359599 w 633670"/>
                  <a:gd name="connsiteY11" fmla="*/ 504825 h 559012"/>
                  <a:gd name="connsiteX12" fmla="*/ 478662 w 633670"/>
                  <a:gd name="connsiteY12" fmla="*/ 459581 h 559012"/>
                  <a:gd name="connsiteX13" fmla="*/ 538193 w 633670"/>
                  <a:gd name="connsiteY13" fmla="*/ 426243 h 559012"/>
                  <a:gd name="connsiteX14" fmla="*/ 545337 w 633670"/>
                  <a:gd name="connsiteY14" fmla="*/ 461962 h 559012"/>
                  <a:gd name="connsiteX15" fmla="*/ 483424 w 633670"/>
                  <a:gd name="connsiteY15" fmla="*/ 492918 h 559012"/>
                  <a:gd name="connsiteX16" fmla="*/ 376269 w 633670"/>
                  <a:gd name="connsiteY16" fmla="*/ 533400 h 559012"/>
                  <a:gd name="connsiteX17" fmla="*/ 254824 w 633670"/>
                  <a:gd name="connsiteY17" fmla="*/ 557212 h 559012"/>
                  <a:gd name="connsiteX18" fmla="*/ 138142 w 633670"/>
                  <a:gd name="connsiteY18" fmla="*/ 547687 h 559012"/>
                  <a:gd name="connsiteX19" fmla="*/ 38131 w 633670"/>
                  <a:gd name="connsiteY19" fmla="*/ 471486 h 559012"/>
                  <a:gd name="connsiteX20" fmla="*/ 31 w 633670"/>
                  <a:gd name="connsiteY20" fmla="*/ 338137 h 559012"/>
                  <a:gd name="connsiteX21" fmla="*/ 33368 w 633670"/>
                  <a:gd name="connsiteY21" fmla="*/ 185737 h 559012"/>
                  <a:gd name="connsiteX22" fmla="*/ 116712 w 633670"/>
                  <a:gd name="connsiteY22" fmla="*/ 95250 h 559012"/>
                  <a:gd name="connsiteX23" fmla="*/ 233394 w 633670"/>
                  <a:gd name="connsiteY23" fmla="*/ 23812 h 559012"/>
                  <a:gd name="connsiteX24" fmla="*/ 354838 w 633670"/>
                  <a:gd name="connsiteY24" fmla="*/ 0 h 559012"/>
                  <a:gd name="connsiteX25" fmla="*/ 476281 w 633670"/>
                  <a:gd name="connsiteY25" fmla="*/ 23812 h 559012"/>
                  <a:gd name="connsiteX26" fmla="*/ 602487 w 633670"/>
                  <a:gd name="connsiteY26" fmla="*/ 111918 h 559012"/>
                  <a:gd name="connsiteX27" fmla="*/ 633443 w 633670"/>
                  <a:gd name="connsiteY27" fmla="*/ 180975 h 559012"/>
                  <a:gd name="connsiteX28" fmla="*/ 547718 w 633670"/>
                  <a:gd name="connsiteY28" fmla="*/ 321469 h 559012"/>
                  <a:gd name="connsiteX29" fmla="*/ 511999 w 633670"/>
                  <a:gd name="connsiteY29" fmla="*/ 316706 h 559012"/>
                  <a:gd name="connsiteX0" fmla="*/ 511999 w 633585"/>
                  <a:gd name="connsiteY0" fmla="*/ 316706 h 559012"/>
                  <a:gd name="connsiteX1" fmla="*/ 557243 w 633585"/>
                  <a:gd name="connsiteY1" fmla="*/ 264318 h 559012"/>
                  <a:gd name="connsiteX2" fmla="*/ 592962 w 633585"/>
                  <a:gd name="connsiteY2" fmla="*/ 202406 h 559012"/>
                  <a:gd name="connsiteX3" fmla="*/ 562006 w 633585"/>
                  <a:gd name="connsiteY3" fmla="*/ 121443 h 559012"/>
                  <a:gd name="connsiteX4" fmla="*/ 445324 w 633585"/>
                  <a:gd name="connsiteY4" fmla="*/ 50006 h 559012"/>
                  <a:gd name="connsiteX5" fmla="*/ 297687 w 633585"/>
                  <a:gd name="connsiteY5" fmla="*/ 40480 h 559012"/>
                  <a:gd name="connsiteX6" fmla="*/ 161955 w 633585"/>
                  <a:gd name="connsiteY6" fmla="*/ 104774 h 559012"/>
                  <a:gd name="connsiteX7" fmla="*/ 59562 w 633585"/>
                  <a:gd name="connsiteY7" fmla="*/ 209549 h 559012"/>
                  <a:gd name="connsiteX8" fmla="*/ 40512 w 633585"/>
                  <a:gd name="connsiteY8" fmla="*/ 364330 h 559012"/>
                  <a:gd name="connsiteX9" fmla="*/ 78612 w 633585"/>
                  <a:gd name="connsiteY9" fmla="*/ 466725 h 559012"/>
                  <a:gd name="connsiteX10" fmla="*/ 185768 w 633585"/>
                  <a:gd name="connsiteY10" fmla="*/ 526257 h 559012"/>
                  <a:gd name="connsiteX11" fmla="*/ 359599 w 633585"/>
                  <a:gd name="connsiteY11" fmla="*/ 504825 h 559012"/>
                  <a:gd name="connsiteX12" fmla="*/ 478662 w 633585"/>
                  <a:gd name="connsiteY12" fmla="*/ 459581 h 559012"/>
                  <a:gd name="connsiteX13" fmla="*/ 538193 w 633585"/>
                  <a:gd name="connsiteY13" fmla="*/ 426243 h 559012"/>
                  <a:gd name="connsiteX14" fmla="*/ 545337 w 633585"/>
                  <a:gd name="connsiteY14" fmla="*/ 461962 h 559012"/>
                  <a:gd name="connsiteX15" fmla="*/ 483424 w 633585"/>
                  <a:gd name="connsiteY15" fmla="*/ 492918 h 559012"/>
                  <a:gd name="connsiteX16" fmla="*/ 376269 w 633585"/>
                  <a:gd name="connsiteY16" fmla="*/ 533400 h 559012"/>
                  <a:gd name="connsiteX17" fmla="*/ 254824 w 633585"/>
                  <a:gd name="connsiteY17" fmla="*/ 557212 h 559012"/>
                  <a:gd name="connsiteX18" fmla="*/ 138142 w 633585"/>
                  <a:gd name="connsiteY18" fmla="*/ 547687 h 559012"/>
                  <a:gd name="connsiteX19" fmla="*/ 38131 w 633585"/>
                  <a:gd name="connsiteY19" fmla="*/ 471486 h 559012"/>
                  <a:gd name="connsiteX20" fmla="*/ 31 w 633585"/>
                  <a:gd name="connsiteY20" fmla="*/ 338137 h 559012"/>
                  <a:gd name="connsiteX21" fmla="*/ 33368 w 633585"/>
                  <a:gd name="connsiteY21" fmla="*/ 185737 h 559012"/>
                  <a:gd name="connsiteX22" fmla="*/ 116712 w 633585"/>
                  <a:gd name="connsiteY22" fmla="*/ 95250 h 559012"/>
                  <a:gd name="connsiteX23" fmla="*/ 233394 w 633585"/>
                  <a:gd name="connsiteY23" fmla="*/ 23812 h 559012"/>
                  <a:gd name="connsiteX24" fmla="*/ 354838 w 633585"/>
                  <a:gd name="connsiteY24" fmla="*/ 0 h 559012"/>
                  <a:gd name="connsiteX25" fmla="*/ 476281 w 633585"/>
                  <a:gd name="connsiteY25" fmla="*/ 23812 h 559012"/>
                  <a:gd name="connsiteX26" fmla="*/ 602487 w 633585"/>
                  <a:gd name="connsiteY26" fmla="*/ 111918 h 559012"/>
                  <a:gd name="connsiteX27" fmla="*/ 633443 w 633585"/>
                  <a:gd name="connsiteY27" fmla="*/ 180975 h 559012"/>
                  <a:gd name="connsiteX28" fmla="*/ 597723 w 633585"/>
                  <a:gd name="connsiteY28" fmla="*/ 259557 h 559012"/>
                  <a:gd name="connsiteX29" fmla="*/ 547718 w 633585"/>
                  <a:gd name="connsiteY29" fmla="*/ 321469 h 559012"/>
                  <a:gd name="connsiteX30" fmla="*/ 511999 w 633585"/>
                  <a:gd name="connsiteY30" fmla="*/ 316706 h 559012"/>
                  <a:gd name="connsiteX0" fmla="*/ 511999 w 633585"/>
                  <a:gd name="connsiteY0" fmla="*/ 316706 h 559012"/>
                  <a:gd name="connsiteX1" fmla="*/ 557243 w 633585"/>
                  <a:gd name="connsiteY1" fmla="*/ 264318 h 559012"/>
                  <a:gd name="connsiteX2" fmla="*/ 592962 w 633585"/>
                  <a:gd name="connsiteY2" fmla="*/ 202406 h 559012"/>
                  <a:gd name="connsiteX3" fmla="*/ 562006 w 633585"/>
                  <a:gd name="connsiteY3" fmla="*/ 121443 h 559012"/>
                  <a:gd name="connsiteX4" fmla="*/ 445324 w 633585"/>
                  <a:gd name="connsiteY4" fmla="*/ 50006 h 559012"/>
                  <a:gd name="connsiteX5" fmla="*/ 297687 w 633585"/>
                  <a:gd name="connsiteY5" fmla="*/ 40480 h 559012"/>
                  <a:gd name="connsiteX6" fmla="*/ 161955 w 633585"/>
                  <a:gd name="connsiteY6" fmla="*/ 104774 h 559012"/>
                  <a:gd name="connsiteX7" fmla="*/ 59562 w 633585"/>
                  <a:gd name="connsiteY7" fmla="*/ 209549 h 559012"/>
                  <a:gd name="connsiteX8" fmla="*/ 40512 w 633585"/>
                  <a:gd name="connsiteY8" fmla="*/ 364330 h 559012"/>
                  <a:gd name="connsiteX9" fmla="*/ 78612 w 633585"/>
                  <a:gd name="connsiteY9" fmla="*/ 466725 h 559012"/>
                  <a:gd name="connsiteX10" fmla="*/ 185768 w 633585"/>
                  <a:gd name="connsiteY10" fmla="*/ 526257 h 559012"/>
                  <a:gd name="connsiteX11" fmla="*/ 359599 w 633585"/>
                  <a:gd name="connsiteY11" fmla="*/ 504825 h 559012"/>
                  <a:gd name="connsiteX12" fmla="*/ 478662 w 633585"/>
                  <a:gd name="connsiteY12" fmla="*/ 459581 h 559012"/>
                  <a:gd name="connsiteX13" fmla="*/ 538193 w 633585"/>
                  <a:gd name="connsiteY13" fmla="*/ 426243 h 559012"/>
                  <a:gd name="connsiteX14" fmla="*/ 545337 w 633585"/>
                  <a:gd name="connsiteY14" fmla="*/ 461962 h 559012"/>
                  <a:gd name="connsiteX15" fmla="*/ 483424 w 633585"/>
                  <a:gd name="connsiteY15" fmla="*/ 492918 h 559012"/>
                  <a:gd name="connsiteX16" fmla="*/ 376269 w 633585"/>
                  <a:gd name="connsiteY16" fmla="*/ 533400 h 559012"/>
                  <a:gd name="connsiteX17" fmla="*/ 254824 w 633585"/>
                  <a:gd name="connsiteY17" fmla="*/ 557212 h 559012"/>
                  <a:gd name="connsiteX18" fmla="*/ 138142 w 633585"/>
                  <a:gd name="connsiteY18" fmla="*/ 547687 h 559012"/>
                  <a:gd name="connsiteX19" fmla="*/ 38131 w 633585"/>
                  <a:gd name="connsiteY19" fmla="*/ 471486 h 559012"/>
                  <a:gd name="connsiteX20" fmla="*/ 31 w 633585"/>
                  <a:gd name="connsiteY20" fmla="*/ 338137 h 559012"/>
                  <a:gd name="connsiteX21" fmla="*/ 33368 w 633585"/>
                  <a:gd name="connsiteY21" fmla="*/ 185737 h 559012"/>
                  <a:gd name="connsiteX22" fmla="*/ 116712 w 633585"/>
                  <a:gd name="connsiteY22" fmla="*/ 95250 h 559012"/>
                  <a:gd name="connsiteX23" fmla="*/ 233394 w 633585"/>
                  <a:gd name="connsiteY23" fmla="*/ 23812 h 559012"/>
                  <a:gd name="connsiteX24" fmla="*/ 354838 w 633585"/>
                  <a:gd name="connsiteY24" fmla="*/ 0 h 559012"/>
                  <a:gd name="connsiteX25" fmla="*/ 476281 w 633585"/>
                  <a:gd name="connsiteY25" fmla="*/ 23812 h 559012"/>
                  <a:gd name="connsiteX26" fmla="*/ 602487 w 633585"/>
                  <a:gd name="connsiteY26" fmla="*/ 111918 h 559012"/>
                  <a:gd name="connsiteX27" fmla="*/ 633443 w 633585"/>
                  <a:gd name="connsiteY27" fmla="*/ 180975 h 559012"/>
                  <a:gd name="connsiteX28" fmla="*/ 597723 w 633585"/>
                  <a:gd name="connsiteY28" fmla="*/ 259557 h 559012"/>
                  <a:gd name="connsiteX29" fmla="*/ 538193 w 633585"/>
                  <a:gd name="connsiteY29" fmla="*/ 328613 h 559012"/>
                  <a:gd name="connsiteX30" fmla="*/ 511999 w 633585"/>
                  <a:gd name="connsiteY30" fmla="*/ 316706 h 559012"/>
                  <a:gd name="connsiteX0" fmla="*/ 511999 w 633585"/>
                  <a:gd name="connsiteY0" fmla="*/ 323849 h 559012"/>
                  <a:gd name="connsiteX1" fmla="*/ 557243 w 633585"/>
                  <a:gd name="connsiteY1" fmla="*/ 264318 h 559012"/>
                  <a:gd name="connsiteX2" fmla="*/ 592962 w 633585"/>
                  <a:gd name="connsiteY2" fmla="*/ 202406 h 559012"/>
                  <a:gd name="connsiteX3" fmla="*/ 562006 w 633585"/>
                  <a:gd name="connsiteY3" fmla="*/ 121443 h 559012"/>
                  <a:gd name="connsiteX4" fmla="*/ 445324 w 633585"/>
                  <a:gd name="connsiteY4" fmla="*/ 50006 h 559012"/>
                  <a:gd name="connsiteX5" fmla="*/ 297687 w 633585"/>
                  <a:gd name="connsiteY5" fmla="*/ 40480 h 559012"/>
                  <a:gd name="connsiteX6" fmla="*/ 161955 w 633585"/>
                  <a:gd name="connsiteY6" fmla="*/ 104774 h 559012"/>
                  <a:gd name="connsiteX7" fmla="*/ 59562 w 633585"/>
                  <a:gd name="connsiteY7" fmla="*/ 209549 h 559012"/>
                  <a:gd name="connsiteX8" fmla="*/ 40512 w 633585"/>
                  <a:gd name="connsiteY8" fmla="*/ 364330 h 559012"/>
                  <a:gd name="connsiteX9" fmla="*/ 78612 w 633585"/>
                  <a:gd name="connsiteY9" fmla="*/ 466725 h 559012"/>
                  <a:gd name="connsiteX10" fmla="*/ 185768 w 633585"/>
                  <a:gd name="connsiteY10" fmla="*/ 526257 h 559012"/>
                  <a:gd name="connsiteX11" fmla="*/ 359599 w 633585"/>
                  <a:gd name="connsiteY11" fmla="*/ 504825 h 559012"/>
                  <a:gd name="connsiteX12" fmla="*/ 478662 w 633585"/>
                  <a:gd name="connsiteY12" fmla="*/ 459581 h 559012"/>
                  <a:gd name="connsiteX13" fmla="*/ 538193 w 633585"/>
                  <a:gd name="connsiteY13" fmla="*/ 426243 h 559012"/>
                  <a:gd name="connsiteX14" fmla="*/ 545337 w 633585"/>
                  <a:gd name="connsiteY14" fmla="*/ 461962 h 559012"/>
                  <a:gd name="connsiteX15" fmla="*/ 483424 w 633585"/>
                  <a:gd name="connsiteY15" fmla="*/ 492918 h 559012"/>
                  <a:gd name="connsiteX16" fmla="*/ 376269 w 633585"/>
                  <a:gd name="connsiteY16" fmla="*/ 533400 h 559012"/>
                  <a:gd name="connsiteX17" fmla="*/ 254824 w 633585"/>
                  <a:gd name="connsiteY17" fmla="*/ 557212 h 559012"/>
                  <a:gd name="connsiteX18" fmla="*/ 138142 w 633585"/>
                  <a:gd name="connsiteY18" fmla="*/ 547687 h 559012"/>
                  <a:gd name="connsiteX19" fmla="*/ 38131 w 633585"/>
                  <a:gd name="connsiteY19" fmla="*/ 471486 h 559012"/>
                  <a:gd name="connsiteX20" fmla="*/ 31 w 633585"/>
                  <a:gd name="connsiteY20" fmla="*/ 338137 h 559012"/>
                  <a:gd name="connsiteX21" fmla="*/ 33368 w 633585"/>
                  <a:gd name="connsiteY21" fmla="*/ 185737 h 559012"/>
                  <a:gd name="connsiteX22" fmla="*/ 116712 w 633585"/>
                  <a:gd name="connsiteY22" fmla="*/ 95250 h 559012"/>
                  <a:gd name="connsiteX23" fmla="*/ 233394 w 633585"/>
                  <a:gd name="connsiteY23" fmla="*/ 23812 h 559012"/>
                  <a:gd name="connsiteX24" fmla="*/ 354838 w 633585"/>
                  <a:gd name="connsiteY24" fmla="*/ 0 h 559012"/>
                  <a:gd name="connsiteX25" fmla="*/ 476281 w 633585"/>
                  <a:gd name="connsiteY25" fmla="*/ 23812 h 559012"/>
                  <a:gd name="connsiteX26" fmla="*/ 602487 w 633585"/>
                  <a:gd name="connsiteY26" fmla="*/ 111918 h 559012"/>
                  <a:gd name="connsiteX27" fmla="*/ 633443 w 633585"/>
                  <a:gd name="connsiteY27" fmla="*/ 180975 h 559012"/>
                  <a:gd name="connsiteX28" fmla="*/ 597723 w 633585"/>
                  <a:gd name="connsiteY28" fmla="*/ 259557 h 559012"/>
                  <a:gd name="connsiteX29" fmla="*/ 538193 w 633585"/>
                  <a:gd name="connsiteY29" fmla="*/ 328613 h 559012"/>
                  <a:gd name="connsiteX30" fmla="*/ 511999 w 633585"/>
                  <a:gd name="connsiteY30" fmla="*/ 323849 h 559012"/>
                  <a:gd name="connsiteX0" fmla="*/ 511999 w 633585"/>
                  <a:gd name="connsiteY0" fmla="*/ 323849 h 559012"/>
                  <a:gd name="connsiteX1" fmla="*/ 557243 w 633585"/>
                  <a:gd name="connsiteY1" fmla="*/ 264318 h 559012"/>
                  <a:gd name="connsiteX2" fmla="*/ 592962 w 633585"/>
                  <a:gd name="connsiteY2" fmla="*/ 202406 h 559012"/>
                  <a:gd name="connsiteX3" fmla="*/ 562006 w 633585"/>
                  <a:gd name="connsiteY3" fmla="*/ 121443 h 559012"/>
                  <a:gd name="connsiteX4" fmla="*/ 445324 w 633585"/>
                  <a:gd name="connsiteY4" fmla="*/ 50006 h 559012"/>
                  <a:gd name="connsiteX5" fmla="*/ 297687 w 633585"/>
                  <a:gd name="connsiteY5" fmla="*/ 40480 h 559012"/>
                  <a:gd name="connsiteX6" fmla="*/ 161955 w 633585"/>
                  <a:gd name="connsiteY6" fmla="*/ 104774 h 559012"/>
                  <a:gd name="connsiteX7" fmla="*/ 59562 w 633585"/>
                  <a:gd name="connsiteY7" fmla="*/ 209549 h 559012"/>
                  <a:gd name="connsiteX8" fmla="*/ 40512 w 633585"/>
                  <a:gd name="connsiteY8" fmla="*/ 364330 h 559012"/>
                  <a:gd name="connsiteX9" fmla="*/ 78612 w 633585"/>
                  <a:gd name="connsiteY9" fmla="*/ 466725 h 559012"/>
                  <a:gd name="connsiteX10" fmla="*/ 185768 w 633585"/>
                  <a:gd name="connsiteY10" fmla="*/ 526257 h 559012"/>
                  <a:gd name="connsiteX11" fmla="*/ 359599 w 633585"/>
                  <a:gd name="connsiteY11" fmla="*/ 504825 h 559012"/>
                  <a:gd name="connsiteX12" fmla="*/ 478662 w 633585"/>
                  <a:gd name="connsiteY12" fmla="*/ 459581 h 559012"/>
                  <a:gd name="connsiteX13" fmla="*/ 538193 w 633585"/>
                  <a:gd name="connsiteY13" fmla="*/ 426243 h 559012"/>
                  <a:gd name="connsiteX14" fmla="*/ 545337 w 633585"/>
                  <a:gd name="connsiteY14" fmla="*/ 461962 h 559012"/>
                  <a:gd name="connsiteX15" fmla="*/ 483424 w 633585"/>
                  <a:gd name="connsiteY15" fmla="*/ 492918 h 559012"/>
                  <a:gd name="connsiteX16" fmla="*/ 376269 w 633585"/>
                  <a:gd name="connsiteY16" fmla="*/ 533400 h 559012"/>
                  <a:gd name="connsiteX17" fmla="*/ 254824 w 633585"/>
                  <a:gd name="connsiteY17" fmla="*/ 557212 h 559012"/>
                  <a:gd name="connsiteX18" fmla="*/ 138142 w 633585"/>
                  <a:gd name="connsiteY18" fmla="*/ 547687 h 559012"/>
                  <a:gd name="connsiteX19" fmla="*/ 38131 w 633585"/>
                  <a:gd name="connsiteY19" fmla="*/ 471486 h 559012"/>
                  <a:gd name="connsiteX20" fmla="*/ 31 w 633585"/>
                  <a:gd name="connsiteY20" fmla="*/ 338137 h 559012"/>
                  <a:gd name="connsiteX21" fmla="*/ 33368 w 633585"/>
                  <a:gd name="connsiteY21" fmla="*/ 185737 h 559012"/>
                  <a:gd name="connsiteX22" fmla="*/ 116712 w 633585"/>
                  <a:gd name="connsiteY22" fmla="*/ 95250 h 559012"/>
                  <a:gd name="connsiteX23" fmla="*/ 233394 w 633585"/>
                  <a:gd name="connsiteY23" fmla="*/ 23812 h 559012"/>
                  <a:gd name="connsiteX24" fmla="*/ 354838 w 633585"/>
                  <a:gd name="connsiteY24" fmla="*/ 0 h 559012"/>
                  <a:gd name="connsiteX25" fmla="*/ 476281 w 633585"/>
                  <a:gd name="connsiteY25" fmla="*/ 23812 h 559012"/>
                  <a:gd name="connsiteX26" fmla="*/ 602487 w 633585"/>
                  <a:gd name="connsiteY26" fmla="*/ 111918 h 559012"/>
                  <a:gd name="connsiteX27" fmla="*/ 633443 w 633585"/>
                  <a:gd name="connsiteY27" fmla="*/ 195263 h 559012"/>
                  <a:gd name="connsiteX28" fmla="*/ 597723 w 633585"/>
                  <a:gd name="connsiteY28" fmla="*/ 259557 h 559012"/>
                  <a:gd name="connsiteX29" fmla="*/ 538193 w 633585"/>
                  <a:gd name="connsiteY29" fmla="*/ 328613 h 559012"/>
                  <a:gd name="connsiteX30" fmla="*/ 511999 w 633585"/>
                  <a:gd name="connsiteY30" fmla="*/ 323849 h 559012"/>
                  <a:gd name="connsiteX0" fmla="*/ 511999 w 633585"/>
                  <a:gd name="connsiteY0" fmla="*/ 323849 h 559012"/>
                  <a:gd name="connsiteX1" fmla="*/ 557243 w 633585"/>
                  <a:gd name="connsiteY1" fmla="*/ 264318 h 559012"/>
                  <a:gd name="connsiteX2" fmla="*/ 592962 w 633585"/>
                  <a:gd name="connsiteY2" fmla="*/ 202406 h 559012"/>
                  <a:gd name="connsiteX3" fmla="*/ 562006 w 633585"/>
                  <a:gd name="connsiteY3" fmla="*/ 121443 h 559012"/>
                  <a:gd name="connsiteX4" fmla="*/ 445324 w 633585"/>
                  <a:gd name="connsiteY4" fmla="*/ 50006 h 559012"/>
                  <a:gd name="connsiteX5" fmla="*/ 297687 w 633585"/>
                  <a:gd name="connsiteY5" fmla="*/ 40480 h 559012"/>
                  <a:gd name="connsiteX6" fmla="*/ 161955 w 633585"/>
                  <a:gd name="connsiteY6" fmla="*/ 104774 h 559012"/>
                  <a:gd name="connsiteX7" fmla="*/ 59562 w 633585"/>
                  <a:gd name="connsiteY7" fmla="*/ 209549 h 559012"/>
                  <a:gd name="connsiteX8" fmla="*/ 40512 w 633585"/>
                  <a:gd name="connsiteY8" fmla="*/ 364330 h 559012"/>
                  <a:gd name="connsiteX9" fmla="*/ 78612 w 633585"/>
                  <a:gd name="connsiteY9" fmla="*/ 466725 h 559012"/>
                  <a:gd name="connsiteX10" fmla="*/ 185768 w 633585"/>
                  <a:gd name="connsiteY10" fmla="*/ 526257 h 559012"/>
                  <a:gd name="connsiteX11" fmla="*/ 359599 w 633585"/>
                  <a:gd name="connsiteY11" fmla="*/ 504825 h 559012"/>
                  <a:gd name="connsiteX12" fmla="*/ 478662 w 633585"/>
                  <a:gd name="connsiteY12" fmla="*/ 459581 h 559012"/>
                  <a:gd name="connsiteX13" fmla="*/ 538193 w 633585"/>
                  <a:gd name="connsiteY13" fmla="*/ 426243 h 559012"/>
                  <a:gd name="connsiteX14" fmla="*/ 545337 w 633585"/>
                  <a:gd name="connsiteY14" fmla="*/ 461962 h 559012"/>
                  <a:gd name="connsiteX15" fmla="*/ 483424 w 633585"/>
                  <a:gd name="connsiteY15" fmla="*/ 492918 h 559012"/>
                  <a:gd name="connsiteX16" fmla="*/ 376269 w 633585"/>
                  <a:gd name="connsiteY16" fmla="*/ 533400 h 559012"/>
                  <a:gd name="connsiteX17" fmla="*/ 254824 w 633585"/>
                  <a:gd name="connsiteY17" fmla="*/ 557212 h 559012"/>
                  <a:gd name="connsiteX18" fmla="*/ 138142 w 633585"/>
                  <a:gd name="connsiteY18" fmla="*/ 547687 h 559012"/>
                  <a:gd name="connsiteX19" fmla="*/ 38131 w 633585"/>
                  <a:gd name="connsiteY19" fmla="*/ 471486 h 559012"/>
                  <a:gd name="connsiteX20" fmla="*/ 31 w 633585"/>
                  <a:gd name="connsiteY20" fmla="*/ 338137 h 559012"/>
                  <a:gd name="connsiteX21" fmla="*/ 33368 w 633585"/>
                  <a:gd name="connsiteY21" fmla="*/ 185737 h 559012"/>
                  <a:gd name="connsiteX22" fmla="*/ 116712 w 633585"/>
                  <a:gd name="connsiteY22" fmla="*/ 95250 h 559012"/>
                  <a:gd name="connsiteX23" fmla="*/ 233394 w 633585"/>
                  <a:gd name="connsiteY23" fmla="*/ 23812 h 559012"/>
                  <a:gd name="connsiteX24" fmla="*/ 354838 w 633585"/>
                  <a:gd name="connsiteY24" fmla="*/ 0 h 559012"/>
                  <a:gd name="connsiteX25" fmla="*/ 476281 w 633585"/>
                  <a:gd name="connsiteY25" fmla="*/ 23812 h 559012"/>
                  <a:gd name="connsiteX26" fmla="*/ 602487 w 633585"/>
                  <a:gd name="connsiteY26" fmla="*/ 111918 h 559012"/>
                  <a:gd name="connsiteX27" fmla="*/ 633443 w 633585"/>
                  <a:gd name="connsiteY27" fmla="*/ 195263 h 559012"/>
                  <a:gd name="connsiteX28" fmla="*/ 597723 w 633585"/>
                  <a:gd name="connsiteY28" fmla="*/ 264320 h 559012"/>
                  <a:gd name="connsiteX29" fmla="*/ 538193 w 633585"/>
                  <a:gd name="connsiteY29" fmla="*/ 328613 h 559012"/>
                  <a:gd name="connsiteX30" fmla="*/ 511999 w 633585"/>
                  <a:gd name="connsiteY30" fmla="*/ 323849 h 559012"/>
                  <a:gd name="connsiteX0" fmla="*/ 504874 w 626460"/>
                  <a:gd name="connsiteY0" fmla="*/ 323849 h 559012"/>
                  <a:gd name="connsiteX1" fmla="*/ 550118 w 626460"/>
                  <a:gd name="connsiteY1" fmla="*/ 264318 h 559012"/>
                  <a:gd name="connsiteX2" fmla="*/ 585837 w 626460"/>
                  <a:gd name="connsiteY2" fmla="*/ 202406 h 559012"/>
                  <a:gd name="connsiteX3" fmla="*/ 554881 w 626460"/>
                  <a:gd name="connsiteY3" fmla="*/ 121443 h 559012"/>
                  <a:gd name="connsiteX4" fmla="*/ 438199 w 626460"/>
                  <a:gd name="connsiteY4" fmla="*/ 50006 h 559012"/>
                  <a:gd name="connsiteX5" fmla="*/ 290562 w 626460"/>
                  <a:gd name="connsiteY5" fmla="*/ 40480 h 559012"/>
                  <a:gd name="connsiteX6" fmla="*/ 154830 w 626460"/>
                  <a:gd name="connsiteY6" fmla="*/ 104774 h 559012"/>
                  <a:gd name="connsiteX7" fmla="*/ 52437 w 626460"/>
                  <a:gd name="connsiteY7" fmla="*/ 209549 h 559012"/>
                  <a:gd name="connsiteX8" fmla="*/ 33387 w 626460"/>
                  <a:gd name="connsiteY8" fmla="*/ 364330 h 559012"/>
                  <a:gd name="connsiteX9" fmla="*/ 71487 w 626460"/>
                  <a:gd name="connsiteY9" fmla="*/ 466725 h 559012"/>
                  <a:gd name="connsiteX10" fmla="*/ 178643 w 626460"/>
                  <a:gd name="connsiteY10" fmla="*/ 526257 h 559012"/>
                  <a:gd name="connsiteX11" fmla="*/ 352474 w 626460"/>
                  <a:gd name="connsiteY11" fmla="*/ 504825 h 559012"/>
                  <a:gd name="connsiteX12" fmla="*/ 471537 w 626460"/>
                  <a:gd name="connsiteY12" fmla="*/ 459581 h 559012"/>
                  <a:gd name="connsiteX13" fmla="*/ 531068 w 626460"/>
                  <a:gd name="connsiteY13" fmla="*/ 426243 h 559012"/>
                  <a:gd name="connsiteX14" fmla="*/ 538212 w 626460"/>
                  <a:gd name="connsiteY14" fmla="*/ 461962 h 559012"/>
                  <a:gd name="connsiteX15" fmla="*/ 476299 w 626460"/>
                  <a:gd name="connsiteY15" fmla="*/ 492918 h 559012"/>
                  <a:gd name="connsiteX16" fmla="*/ 369144 w 626460"/>
                  <a:gd name="connsiteY16" fmla="*/ 533400 h 559012"/>
                  <a:gd name="connsiteX17" fmla="*/ 247699 w 626460"/>
                  <a:gd name="connsiteY17" fmla="*/ 557212 h 559012"/>
                  <a:gd name="connsiteX18" fmla="*/ 131017 w 626460"/>
                  <a:gd name="connsiteY18" fmla="*/ 547687 h 559012"/>
                  <a:gd name="connsiteX19" fmla="*/ 31006 w 626460"/>
                  <a:gd name="connsiteY19" fmla="*/ 471486 h 559012"/>
                  <a:gd name="connsiteX20" fmla="*/ 50 w 626460"/>
                  <a:gd name="connsiteY20" fmla="*/ 340519 h 559012"/>
                  <a:gd name="connsiteX21" fmla="*/ 26243 w 626460"/>
                  <a:gd name="connsiteY21" fmla="*/ 185737 h 559012"/>
                  <a:gd name="connsiteX22" fmla="*/ 109587 w 626460"/>
                  <a:gd name="connsiteY22" fmla="*/ 95250 h 559012"/>
                  <a:gd name="connsiteX23" fmla="*/ 226269 w 626460"/>
                  <a:gd name="connsiteY23" fmla="*/ 23812 h 559012"/>
                  <a:gd name="connsiteX24" fmla="*/ 347713 w 626460"/>
                  <a:gd name="connsiteY24" fmla="*/ 0 h 559012"/>
                  <a:gd name="connsiteX25" fmla="*/ 469156 w 626460"/>
                  <a:gd name="connsiteY25" fmla="*/ 23812 h 559012"/>
                  <a:gd name="connsiteX26" fmla="*/ 595362 w 626460"/>
                  <a:gd name="connsiteY26" fmla="*/ 111918 h 559012"/>
                  <a:gd name="connsiteX27" fmla="*/ 626318 w 626460"/>
                  <a:gd name="connsiteY27" fmla="*/ 195263 h 559012"/>
                  <a:gd name="connsiteX28" fmla="*/ 590598 w 626460"/>
                  <a:gd name="connsiteY28" fmla="*/ 264320 h 559012"/>
                  <a:gd name="connsiteX29" fmla="*/ 531068 w 626460"/>
                  <a:gd name="connsiteY29" fmla="*/ 328613 h 559012"/>
                  <a:gd name="connsiteX30" fmla="*/ 504874 w 626460"/>
                  <a:gd name="connsiteY30" fmla="*/ 323849 h 559012"/>
                  <a:gd name="connsiteX0" fmla="*/ 504956 w 626542"/>
                  <a:gd name="connsiteY0" fmla="*/ 323849 h 559012"/>
                  <a:gd name="connsiteX1" fmla="*/ 550200 w 626542"/>
                  <a:gd name="connsiteY1" fmla="*/ 264318 h 559012"/>
                  <a:gd name="connsiteX2" fmla="*/ 585919 w 626542"/>
                  <a:gd name="connsiteY2" fmla="*/ 202406 h 559012"/>
                  <a:gd name="connsiteX3" fmla="*/ 554963 w 626542"/>
                  <a:gd name="connsiteY3" fmla="*/ 121443 h 559012"/>
                  <a:gd name="connsiteX4" fmla="*/ 438281 w 626542"/>
                  <a:gd name="connsiteY4" fmla="*/ 50006 h 559012"/>
                  <a:gd name="connsiteX5" fmla="*/ 290644 w 626542"/>
                  <a:gd name="connsiteY5" fmla="*/ 40480 h 559012"/>
                  <a:gd name="connsiteX6" fmla="*/ 154912 w 626542"/>
                  <a:gd name="connsiteY6" fmla="*/ 104774 h 559012"/>
                  <a:gd name="connsiteX7" fmla="*/ 52519 w 626542"/>
                  <a:gd name="connsiteY7" fmla="*/ 209549 h 559012"/>
                  <a:gd name="connsiteX8" fmla="*/ 33469 w 626542"/>
                  <a:gd name="connsiteY8" fmla="*/ 364330 h 559012"/>
                  <a:gd name="connsiteX9" fmla="*/ 71569 w 626542"/>
                  <a:gd name="connsiteY9" fmla="*/ 466725 h 559012"/>
                  <a:gd name="connsiteX10" fmla="*/ 178725 w 626542"/>
                  <a:gd name="connsiteY10" fmla="*/ 526257 h 559012"/>
                  <a:gd name="connsiteX11" fmla="*/ 352556 w 626542"/>
                  <a:gd name="connsiteY11" fmla="*/ 504825 h 559012"/>
                  <a:gd name="connsiteX12" fmla="*/ 471619 w 626542"/>
                  <a:gd name="connsiteY12" fmla="*/ 459581 h 559012"/>
                  <a:gd name="connsiteX13" fmla="*/ 531150 w 626542"/>
                  <a:gd name="connsiteY13" fmla="*/ 426243 h 559012"/>
                  <a:gd name="connsiteX14" fmla="*/ 538294 w 626542"/>
                  <a:gd name="connsiteY14" fmla="*/ 461962 h 559012"/>
                  <a:gd name="connsiteX15" fmla="*/ 476381 w 626542"/>
                  <a:gd name="connsiteY15" fmla="*/ 492918 h 559012"/>
                  <a:gd name="connsiteX16" fmla="*/ 369226 w 626542"/>
                  <a:gd name="connsiteY16" fmla="*/ 533400 h 559012"/>
                  <a:gd name="connsiteX17" fmla="*/ 247781 w 626542"/>
                  <a:gd name="connsiteY17" fmla="*/ 557212 h 559012"/>
                  <a:gd name="connsiteX18" fmla="*/ 131099 w 626542"/>
                  <a:gd name="connsiteY18" fmla="*/ 547687 h 559012"/>
                  <a:gd name="connsiteX19" fmla="*/ 31088 w 626542"/>
                  <a:gd name="connsiteY19" fmla="*/ 471486 h 559012"/>
                  <a:gd name="connsiteX20" fmla="*/ 132 w 626542"/>
                  <a:gd name="connsiteY20" fmla="*/ 340519 h 559012"/>
                  <a:gd name="connsiteX21" fmla="*/ 23944 w 626542"/>
                  <a:gd name="connsiteY21" fmla="*/ 195262 h 559012"/>
                  <a:gd name="connsiteX22" fmla="*/ 109669 w 626542"/>
                  <a:gd name="connsiteY22" fmla="*/ 95250 h 559012"/>
                  <a:gd name="connsiteX23" fmla="*/ 226351 w 626542"/>
                  <a:gd name="connsiteY23" fmla="*/ 23812 h 559012"/>
                  <a:gd name="connsiteX24" fmla="*/ 347795 w 626542"/>
                  <a:gd name="connsiteY24" fmla="*/ 0 h 559012"/>
                  <a:gd name="connsiteX25" fmla="*/ 469238 w 626542"/>
                  <a:gd name="connsiteY25" fmla="*/ 23812 h 559012"/>
                  <a:gd name="connsiteX26" fmla="*/ 595444 w 626542"/>
                  <a:gd name="connsiteY26" fmla="*/ 111918 h 559012"/>
                  <a:gd name="connsiteX27" fmla="*/ 626400 w 626542"/>
                  <a:gd name="connsiteY27" fmla="*/ 195263 h 559012"/>
                  <a:gd name="connsiteX28" fmla="*/ 590680 w 626542"/>
                  <a:gd name="connsiteY28" fmla="*/ 264320 h 559012"/>
                  <a:gd name="connsiteX29" fmla="*/ 531150 w 626542"/>
                  <a:gd name="connsiteY29" fmla="*/ 328613 h 559012"/>
                  <a:gd name="connsiteX30" fmla="*/ 504956 w 626542"/>
                  <a:gd name="connsiteY30" fmla="*/ 323849 h 559012"/>
                  <a:gd name="connsiteX0" fmla="*/ 504956 w 626542"/>
                  <a:gd name="connsiteY0" fmla="*/ 323849 h 559012"/>
                  <a:gd name="connsiteX1" fmla="*/ 550200 w 626542"/>
                  <a:gd name="connsiteY1" fmla="*/ 264318 h 559012"/>
                  <a:gd name="connsiteX2" fmla="*/ 585919 w 626542"/>
                  <a:gd name="connsiteY2" fmla="*/ 202406 h 559012"/>
                  <a:gd name="connsiteX3" fmla="*/ 554963 w 626542"/>
                  <a:gd name="connsiteY3" fmla="*/ 121443 h 559012"/>
                  <a:gd name="connsiteX4" fmla="*/ 438281 w 626542"/>
                  <a:gd name="connsiteY4" fmla="*/ 50006 h 559012"/>
                  <a:gd name="connsiteX5" fmla="*/ 290644 w 626542"/>
                  <a:gd name="connsiteY5" fmla="*/ 40480 h 559012"/>
                  <a:gd name="connsiteX6" fmla="*/ 154912 w 626542"/>
                  <a:gd name="connsiteY6" fmla="*/ 100012 h 559012"/>
                  <a:gd name="connsiteX7" fmla="*/ 52519 w 626542"/>
                  <a:gd name="connsiteY7" fmla="*/ 209549 h 559012"/>
                  <a:gd name="connsiteX8" fmla="*/ 33469 w 626542"/>
                  <a:gd name="connsiteY8" fmla="*/ 364330 h 559012"/>
                  <a:gd name="connsiteX9" fmla="*/ 71569 w 626542"/>
                  <a:gd name="connsiteY9" fmla="*/ 466725 h 559012"/>
                  <a:gd name="connsiteX10" fmla="*/ 178725 w 626542"/>
                  <a:gd name="connsiteY10" fmla="*/ 526257 h 559012"/>
                  <a:gd name="connsiteX11" fmla="*/ 352556 w 626542"/>
                  <a:gd name="connsiteY11" fmla="*/ 504825 h 559012"/>
                  <a:gd name="connsiteX12" fmla="*/ 471619 w 626542"/>
                  <a:gd name="connsiteY12" fmla="*/ 459581 h 559012"/>
                  <a:gd name="connsiteX13" fmla="*/ 531150 w 626542"/>
                  <a:gd name="connsiteY13" fmla="*/ 426243 h 559012"/>
                  <a:gd name="connsiteX14" fmla="*/ 538294 w 626542"/>
                  <a:gd name="connsiteY14" fmla="*/ 461962 h 559012"/>
                  <a:gd name="connsiteX15" fmla="*/ 476381 w 626542"/>
                  <a:gd name="connsiteY15" fmla="*/ 492918 h 559012"/>
                  <a:gd name="connsiteX16" fmla="*/ 369226 w 626542"/>
                  <a:gd name="connsiteY16" fmla="*/ 533400 h 559012"/>
                  <a:gd name="connsiteX17" fmla="*/ 247781 w 626542"/>
                  <a:gd name="connsiteY17" fmla="*/ 557212 h 559012"/>
                  <a:gd name="connsiteX18" fmla="*/ 131099 w 626542"/>
                  <a:gd name="connsiteY18" fmla="*/ 547687 h 559012"/>
                  <a:gd name="connsiteX19" fmla="*/ 31088 w 626542"/>
                  <a:gd name="connsiteY19" fmla="*/ 471486 h 559012"/>
                  <a:gd name="connsiteX20" fmla="*/ 132 w 626542"/>
                  <a:gd name="connsiteY20" fmla="*/ 340519 h 559012"/>
                  <a:gd name="connsiteX21" fmla="*/ 23944 w 626542"/>
                  <a:gd name="connsiteY21" fmla="*/ 195262 h 559012"/>
                  <a:gd name="connsiteX22" fmla="*/ 109669 w 626542"/>
                  <a:gd name="connsiteY22" fmla="*/ 95250 h 559012"/>
                  <a:gd name="connsiteX23" fmla="*/ 226351 w 626542"/>
                  <a:gd name="connsiteY23" fmla="*/ 23812 h 559012"/>
                  <a:gd name="connsiteX24" fmla="*/ 347795 w 626542"/>
                  <a:gd name="connsiteY24" fmla="*/ 0 h 559012"/>
                  <a:gd name="connsiteX25" fmla="*/ 469238 w 626542"/>
                  <a:gd name="connsiteY25" fmla="*/ 23812 h 559012"/>
                  <a:gd name="connsiteX26" fmla="*/ 595444 w 626542"/>
                  <a:gd name="connsiteY26" fmla="*/ 111918 h 559012"/>
                  <a:gd name="connsiteX27" fmla="*/ 626400 w 626542"/>
                  <a:gd name="connsiteY27" fmla="*/ 195263 h 559012"/>
                  <a:gd name="connsiteX28" fmla="*/ 590680 w 626542"/>
                  <a:gd name="connsiteY28" fmla="*/ 264320 h 559012"/>
                  <a:gd name="connsiteX29" fmla="*/ 531150 w 626542"/>
                  <a:gd name="connsiteY29" fmla="*/ 328613 h 559012"/>
                  <a:gd name="connsiteX30" fmla="*/ 504956 w 626542"/>
                  <a:gd name="connsiteY30" fmla="*/ 323849 h 559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26542" h="559012">
                    <a:moveTo>
                      <a:pt x="504956" y="323849"/>
                    </a:moveTo>
                    <a:cubicBezTo>
                      <a:pt x="508131" y="313133"/>
                      <a:pt x="536706" y="284558"/>
                      <a:pt x="550200" y="264318"/>
                    </a:cubicBezTo>
                    <a:cubicBezTo>
                      <a:pt x="563694" y="244078"/>
                      <a:pt x="585125" y="226218"/>
                      <a:pt x="585919" y="202406"/>
                    </a:cubicBezTo>
                    <a:cubicBezTo>
                      <a:pt x="586713" y="178594"/>
                      <a:pt x="579569" y="146843"/>
                      <a:pt x="554963" y="121443"/>
                    </a:cubicBezTo>
                    <a:cubicBezTo>
                      <a:pt x="530357" y="96043"/>
                      <a:pt x="482334" y="63500"/>
                      <a:pt x="438281" y="50006"/>
                    </a:cubicBezTo>
                    <a:cubicBezTo>
                      <a:pt x="394228" y="36512"/>
                      <a:pt x="337872" y="32146"/>
                      <a:pt x="290644" y="40480"/>
                    </a:cubicBezTo>
                    <a:cubicBezTo>
                      <a:pt x="243416" y="48814"/>
                      <a:pt x="194599" y="71834"/>
                      <a:pt x="154912" y="100012"/>
                    </a:cubicBezTo>
                    <a:cubicBezTo>
                      <a:pt x="115225" y="128190"/>
                      <a:pt x="72759" y="165496"/>
                      <a:pt x="52519" y="209549"/>
                    </a:cubicBezTo>
                    <a:cubicBezTo>
                      <a:pt x="32279" y="253602"/>
                      <a:pt x="30294" y="321467"/>
                      <a:pt x="33469" y="364330"/>
                    </a:cubicBezTo>
                    <a:cubicBezTo>
                      <a:pt x="36644" y="407193"/>
                      <a:pt x="47360" y="439737"/>
                      <a:pt x="71569" y="466725"/>
                    </a:cubicBezTo>
                    <a:cubicBezTo>
                      <a:pt x="95778" y="493713"/>
                      <a:pt x="131894" y="519907"/>
                      <a:pt x="178725" y="526257"/>
                    </a:cubicBezTo>
                    <a:cubicBezTo>
                      <a:pt x="225556" y="532607"/>
                      <a:pt x="303740" y="515938"/>
                      <a:pt x="352556" y="504825"/>
                    </a:cubicBezTo>
                    <a:cubicBezTo>
                      <a:pt x="401372" y="493712"/>
                      <a:pt x="441853" y="472678"/>
                      <a:pt x="471619" y="459581"/>
                    </a:cubicBezTo>
                    <a:cubicBezTo>
                      <a:pt x="501385" y="446484"/>
                      <a:pt x="520038" y="425846"/>
                      <a:pt x="531150" y="426243"/>
                    </a:cubicBezTo>
                    <a:cubicBezTo>
                      <a:pt x="542262" y="426640"/>
                      <a:pt x="547422" y="450850"/>
                      <a:pt x="538294" y="461962"/>
                    </a:cubicBezTo>
                    <a:cubicBezTo>
                      <a:pt x="529166" y="473075"/>
                      <a:pt x="504559" y="481012"/>
                      <a:pt x="476381" y="492918"/>
                    </a:cubicBezTo>
                    <a:cubicBezTo>
                      <a:pt x="448203" y="504824"/>
                      <a:pt x="407326" y="522684"/>
                      <a:pt x="369226" y="533400"/>
                    </a:cubicBezTo>
                    <a:cubicBezTo>
                      <a:pt x="331126" y="544116"/>
                      <a:pt x="287469" y="554831"/>
                      <a:pt x="247781" y="557212"/>
                    </a:cubicBezTo>
                    <a:cubicBezTo>
                      <a:pt x="208093" y="559593"/>
                      <a:pt x="167214" y="561975"/>
                      <a:pt x="131099" y="547687"/>
                    </a:cubicBezTo>
                    <a:cubicBezTo>
                      <a:pt x="94984" y="533399"/>
                      <a:pt x="52916" y="506014"/>
                      <a:pt x="31088" y="471486"/>
                    </a:cubicBezTo>
                    <a:cubicBezTo>
                      <a:pt x="9260" y="436958"/>
                      <a:pt x="1323" y="386556"/>
                      <a:pt x="132" y="340519"/>
                    </a:cubicBezTo>
                    <a:cubicBezTo>
                      <a:pt x="-1059" y="294482"/>
                      <a:pt x="5688" y="236140"/>
                      <a:pt x="23944" y="195262"/>
                    </a:cubicBezTo>
                    <a:cubicBezTo>
                      <a:pt x="42200" y="154384"/>
                      <a:pt x="75934" y="123825"/>
                      <a:pt x="109669" y="95250"/>
                    </a:cubicBezTo>
                    <a:cubicBezTo>
                      <a:pt x="143404" y="66675"/>
                      <a:pt x="186663" y="39687"/>
                      <a:pt x="226351" y="23812"/>
                    </a:cubicBezTo>
                    <a:cubicBezTo>
                      <a:pt x="266039" y="7937"/>
                      <a:pt x="307314" y="0"/>
                      <a:pt x="347795" y="0"/>
                    </a:cubicBezTo>
                    <a:cubicBezTo>
                      <a:pt x="388276" y="0"/>
                      <a:pt x="427963" y="5159"/>
                      <a:pt x="469238" y="23812"/>
                    </a:cubicBezTo>
                    <a:cubicBezTo>
                      <a:pt x="510513" y="42465"/>
                      <a:pt x="569250" y="83343"/>
                      <a:pt x="595444" y="111918"/>
                    </a:cubicBezTo>
                    <a:cubicBezTo>
                      <a:pt x="621638" y="140493"/>
                      <a:pt x="627591" y="171847"/>
                      <a:pt x="626400" y="195263"/>
                    </a:cubicBezTo>
                    <a:cubicBezTo>
                      <a:pt x="625209" y="218679"/>
                      <a:pt x="604967" y="240904"/>
                      <a:pt x="590680" y="264320"/>
                    </a:cubicBezTo>
                    <a:cubicBezTo>
                      <a:pt x="576393" y="287736"/>
                      <a:pt x="545437" y="318692"/>
                      <a:pt x="531150" y="328613"/>
                    </a:cubicBezTo>
                    <a:cubicBezTo>
                      <a:pt x="516863" y="338535"/>
                      <a:pt x="501781" y="334565"/>
                      <a:pt x="504956" y="323849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52" name="任意多边形 851"/>
              <p:cNvSpPr/>
              <p:nvPr/>
            </p:nvSpPr>
            <p:spPr>
              <a:xfrm>
                <a:off x="7041119" y="4717810"/>
                <a:ext cx="483707" cy="747611"/>
              </a:xfrm>
              <a:custGeom>
                <a:avLst/>
                <a:gdLst>
                  <a:gd name="connsiteX0" fmla="*/ 128704 w 497864"/>
                  <a:gd name="connsiteY0" fmla="*/ 866 h 747256"/>
                  <a:gd name="connsiteX1" fmla="*/ 83460 w 497864"/>
                  <a:gd name="connsiteY1" fmla="*/ 119928 h 747256"/>
                  <a:gd name="connsiteX2" fmla="*/ 35835 w 497864"/>
                  <a:gd name="connsiteY2" fmla="*/ 265185 h 747256"/>
                  <a:gd name="connsiteX3" fmla="*/ 116 w 497864"/>
                  <a:gd name="connsiteY3" fmla="*/ 441397 h 747256"/>
                  <a:gd name="connsiteX4" fmla="*/ 47741 w 497864"/>
                  <a:gd name="connsiteY4" fmla="*/ 605703 h 747256"/>
                  <a:gd name="connsiteX5" fmla="*/ 145373 w 497864"/>
                  <a:gd name="connsiteY5" fmla="*/ 724766 h 747256"/>
                  <a:gd name="connsiteX6" fmla="*/ 309679 w 497864"/>
                  <a:gd name="connsiteY6" fmla="*/ 741435 h 747256"/>
                  <a:gd name="connsiteX7" fmla="*/ 438266 w 497864"/>
                  <a:gd name="connsiteY7" fmla="*/ 655710 h 747256"/>
                  <a:gd name="connsiteX8" fmla="*/ 497798 w 497864"/>
                  <a:gd name="connsiteY8" fmla="*/ 489022 h 747256"/>
                  <a:gd name="connsiteX9" fmla="*/ 447791 w 497864"/>
                  <a:gd name="connsiteY9" fmla="*/ 350910 h 747256"/>
                  <a:gd name="connsiteX10" fmla="*/ 350160 w 497864"/>
                  <a:gd name="connsiteY10" fmla="*/ 255660 h 747256"/>
                  <a:gd name="connsiteX11" fmla="*/ 247766 w 497864"/>
                  <a:gd name="connsiteY11" fmla="*/ 217560 h 747256"/>
                  <a:gd name="connsiteX12" fmla="*/ 135848 w 497864"/>
                  <a:gd name="connsiteY12" fmla="*/ 210416 h 747256"/>
                  <a:gd name="connsiteX13" fmla="*/ 112035 w 497864"/>
                  <a:gd name="connsiteY13" fmla="*/ 224703 h 747256"/>
                  <a:gd name="connsiteX14" fmla="*/ 133466 w 497864"/>
                  <a:gd name="connsiteY14" fmla="*/ 246135 h 747256"/>
                  <a:gd name="connsiteX15" fmla="*/ 245385 w 497864"/>
                  <a:gd name="connsiteY15" fmla="*/ 246135 h 747256"/>
                  <a:gd name="connsiteX16" fmla="*/ 354923 w 497864"/>
                  <a:gd name="connsiteY16" fmla="*/ 296141 h 747256"/>
                  <a:gd name="connsiteX17" fmla="*/ 428741 w 497864"/>
                  <a:gd name="connsiteY17" fmla="*/ 384247 h 747256"/>
                  <a:gd name="connsiteX18" fmla="*/ 462079 w 497864"/>
                  <a:gd name="connsiteY18" fmla="*/ 469972 h 747256"/>
                  <a:gd name="connsiteX19" fmla="*/ 431123 w 497864"/>
                  <a:gd name="connsiteY19" fmla="*/ 591416 h 747256"/>
                  <a:gd name="connsiteX20" fmla="*/ 364448 w 497864"/>
                  <a:gd name="connsiteY20" fmla="*/ 677141 h 747256"/>
                  <a:gd name="connsiteX21" fmla="*/ 281104 w 497864"/>
                  <a:gd name="connsiteY21" fmla="*/ 710478 h 747256"/>
                  <a:gd name="connsiteX22" fmla="*/ 147754 w 497864"/>
                  <a:gd name="connsiteY22" fmla="*/ 686666 h 747256"/>
                  <a:gd name="connsiteX23" fmla="*/ 76316 w 497864"/>
                  <a:gd name="connsiteY23" fmla="*/ 593797 h 747256"/>
                  <a:gd name="connsiteX24" fmla="*/ 35835 w 497864"/>
                  <a:gd name="connsiteY24" fmla="*/ 467591 h 747256"/>
                  <a:gd name="connsiteX25" fmla="*/ 59648 w 497864"/>
                  <a:gd name="connsiteY25" fmla="*/ 310428 h 747256"/>
                  <a:gd name="connsiteX26" fmla="*/ 92985 w 497864"/>
                  <a:gd name="connsiteY26" fmla="*/ 184222 h 747256"/>
                  <a:gd name="connsiteX27" fmla="*/ 135848 w 497864"/>
                  <a:gd name="connsiteY27" fmla="*/ 72303 h 747256"/>
                  <a:gd name="connsiteX28" fmla="*/ 128704 w 497864"/>
                  <a:gd name="connsiteY28" fmla="*/ 866 h 747256"/>
                  <a:gd name="connsiteX0" fmla="*/ 128704 w 497864"/>
                  <a:gd name="connsiteY0" fmla="*/ 866 h 747256"/>
                  <a:gd name="connsiteX1" fmla="*/ 83460 w 497864"/>
                  <a:gd name="connsiteY1" fmla="*/ 119928 h 747256"/>
                  <a:gd name="connsiteX2" fmla="*/ 35835 w 497864"/>
                  <a:gd name="connsiteY2" fmla="*/ 265185 h 747256"/>
                  <a:gd name="connsiteX3" fmla="*/ 116 w 497864"/>
                  <a:gd name="connsiteY3" fmla="*/ 441397 h 747256"/>
                  <a:gd name="connsiteX4" fmla="*/ 47741 w 497864"/>
                  <a:gd name="connsiteY4" fmla="*/ 605703 h 747256"/>
                  <a:gd name="connsiteX5" fmla="*/ 145373 w 497864"/>
                  <a:gd name="connsiteY5" fmla="*/ 724766 h 747256"/>
                  <a:gd name="connsiteX6" fmla="*/ 309679 w 497864"/>
                  <a:gd name="connsiteY6" fmla="*/ 741435 h 747256"/>
                  <a:gd name="connsiteX7" fmla="*/ 438266 w 497864"/>
                  <a:gd name="connsiteY7" fmla="*/ 655710 h 747256"/>
                  <a:gd name="connsiteX8" fmla="*/ 497798 w 497864"/>
                  <a:gd name="connsiteY8" fmla="*/ 489022 h 747256"/>
                  <a:gd name="connsiteX9" fmla="*/ 447791 w 497864"/>
                  <a:gd name="connsiteY9" fmla="*/ 350910 h 747256"/>
                  <a:gd name="connsiteX10" fmla="*/ 350160 w 497864"/>
                  <a:gd name="connsiteY10" fmla="*/ 255660 h 747256"/>
                  <a:gd name="connsiteX11" fmla="*/ 247766 w 497864"/>
                  <a:gd name="connsiteY11" fmla="*/ 217560 h 747256"/>
                  <a:gd name="connsiteX12" fmla="*/ 135848 w 497864"/>
                  <a:gd name="connsiteY12" fmla="*/ 210416 h 747256"/>
                  <a:gd name="connsiteX13" fmla="*/ 112035 w 497864"/>
                  <a:gd name="connsiteY13" fmla="*/ 224703 h 747256"/>
                  <a:gd name="connsiteX14" fmla="*/ 133466 w 497864"/>
                  <a:gd name="connsiteY14" fmla="*/ 241372 h 747256"/>
                  <a:gd name="connsiteX15" fmla="*/ 245385 w 497864"/>
                  <a:gd name="connsiteY15" fmla="*/ 246135 h 747256"/>
                  <a:gd name="connsiteX16" fmla="*/ 354923 w 497864"/>
                  <a:gd name="connsiteY16" fmla="*/ 296141 h 747256"/>
                  <a:gd name="connsiteX17" fmla="*/ 428741 w 497864"/>
                  <a:gd name="connsiteY17" fmla="*/ 384247 h 747256"/>
                  <a:gd name="connsiteX18" fmla="*/ 462079 w 497864"/>
                  <a:gd name="connsiteY18" fmla="*/ 469972 h 747256"/>
                  <a:gd name="connsiteX19" fmla="*/ 431123 w 497864"/>
                  <a:gd name="connsiteY19" fmla="*/ 591416 h 747256"/>
                  <a:gd name="connsiteX20" fmla="*/ 364448 w 497864"/>
                  <a:gd name="connsiteY20" fmla="*/ 677141 h 747256"/>
                  <a:gd name="connsiteX21" fmla="*/ 281104 w 497864"/>
                  <a:gd name="connsiteY21" fmla="*/ 710478 h 747256"/>
                  <a:gd name="connsiteX22" fmla="*/ 147754 w 497864"/>
                  <a:gd name="connsiteY22" fmla="*/ 686666 h 747256"/>
                  <a:gd name="connsiteX23" fmla="*/ 76316 w 497864"/>
                  <a:gd name="connsiteY23" fmla="*/ 593797 h 747256"/>
                  <a:gd name="connsiteX24" fmla="*/ 35835 w 497864"/>
                  <a:gd name="connsiteY24" fmla="*/ 467591 h 747256"/>
                  <a:gd name="connsiteX25" fmla="*/ 59648 w 497864"/>
                  <a:gd name="connsiteY25" fmla="*/ 310428 h 747256"/>
                  <a:gd name="connsiteX26" fmla="*/ 92985 w 497864"/>
                  <a:gd name="connsiteY26" fmla="*/ 184222 h 747256"/>
                  <a:gd name="connsiteX27" fmla="*/ 135848 w 497864"/>
                  <a:gd name="connsiteY27" fmla="*/ 72303 h 747256"/>
                  <a:gd name="connsiteX28" fmla="*/ 128704 w 497864"/>
                  <a:gd name="connsiteY28" fmla="*/ 866 h 747256"/>
                  <a:gd name="connsiteX0" fmla="*/ 128704 w 497864"/>
                  <a:gd name="connsiteY0" fmla="*/ 866 h 747256"/>
                  <a:gd name="connsiteX1" fmla="*/ 83460 w 497864"/>
                  <a:gd name="connsiteY1" fmla="*/ 119928 h 747256"/>
                  <a:gd name="connsiteX2" fmla="*/ 35835 w 497864"/>
                  <a:gd name="connsiteY2" fmla="*/ 265185 h 747256"/>
                  <a:gd name="connsiteX3" fmla="*/ 116 w 497864"/>
                  <a:gd name="connsiteY3" fmla="*/ 441397 h 747256"/>
                  <a:gd name="connsiteX4" fmla="*/ 47741 w 497864"/>
                  <a:gd name="connsiteY4" fmla="*/ 605703 h 747256"/>
                  <a:gd name="connsiteX5" fmla="*/ 145373 w 497864"/>
                  <a:gd name="connsiteY5" fmla="*/ 724766 h 747256"/>
                  <a:gd name="connsiteX6" fmla="*/ 309679 w 497864"/>
                  <a:gd name="connsiteY6" fmla="*/ 741435 h 747256"/>
                  <a:gd name="connsiteX7" fmla="*/ 438266 w 497864"/>
                  <a:gd name="connsiteY7" fmla="*/ 655710 h 747256"/>
                  <a:gd name="connsiteX8" fmla="*/ 497798 w 497864"/>
                  <a:gd name="connsiteY8" fmla="*/ 489022 h 747256"/>
                  <a:gd name="connsiteX9" fmla="*/ 447791 w 497864"/>
                  <a:gd name="connsiteY9" fmla="*/ 350910 h 747256"/>
                  <a:gd name="connsiteX10" fmla="*/ 350160 w 497864"/>
                  <a:gd name="connsiteY10" fmla="*/ 255660 h 747256"/>
                  <a:gd name="connsiteX11" fmla="*/ 247766 w 497864"/>
                  <a:gd name="connsiteY11" fmla="*/ 217560 h 747256"/>
                  <a:gd name="connsiteX12" fmla="*/ 145373 w 497864"/>
                  <a:gd name="connsiteY12" fmla="*/ 215178 h 747256"/>
                  <a:gd name="connsiteX13" fmla="*/ 112035 w 497864"/>
                  <a:gd name="connsiteY13" fmla="*/ 224703 h 747256"/>
                  <a:gd name="connsiteX14" fmla="*/ 133466 w 497864"/>
                  <a:gd name="connsiteY14" fmla="*/ 241372 h 747256"/>
                  <a:gd name="connsiteX15" fmla="*/ 245385 w 497864"/>
                  <a:gd name="connsiteY15" fmla="*/ 246135 h 747256"/>
                  <a:gd name="connsiteX16" fmla="*/ 354923 w 497864"/>
                  <a:gd name="connsiteY16" fmla="*/ 296141 h 747256"/>
                  <a:gd name="connsiteX17" fmla="*/ 428741 w 497864"/>
                  <a:gd name="connsiteY17" fmla="*/ 384247 h 747256"/>
                  <a:gd name="connsiteX18" fmla="*/ 462079 w 497864"/>
                  <a:gd name="connsiteY18" fmla="*/ 469972 h 747256"/>
                  <a:gd name="connsiteX19" fmla="*/ 431123 w 497864"/>
                  <a:gd name="connsiteY19" fmla="*/ 591416 h 747256"/>
                  <a:gd name="connsiteX20" fmla="*/ 364448 w 497864"/>
                  <a:gd name="connsiteY20" fmla="*/ 677141 h 747256"/>
                  <a:gd name="connsiteX21" fmla="*/ 281104 w 497864"/>
                  <a:gd name="connsiteY21" fmla="*/ 710478 h 747256"/>
                  <a:gd name="connsiteX22" fmla="*/ 147754 w 497864"/>
                  <a:gd name="connsiteY22" fmla="*/ 686666 h 747256"/>
                  <a:gd name="connsiteX23" fmla="*/ 76316 w 497864"/>
                  <a:gd name="connsiteY23" fmla="*/ 593797 h 747256"/>
                  <a:gd name="connsiteX24" fmla="*/ 35835 w 497864"/>
                  <a:gd name="connsiteY24" fmla="*/ 467591 h 747256"/>
                  <a:gd name="connsiteX25" fmla="*/ 59648 w 497864"/>
                  <a:gd name="connsiteY25" fmla="*/ 310428 h 747256"/>
                  <a:gd name="connsiteX26" fmla="*/ 92985 w 497864"/>
                  <a:gd name="connsiteY26" fmla="*/ 184222 h 747256"/>
                  <a:gd name="connsiteX27" fmla="*/ 135848 w 497864"/>
                  <a:gd name="connsiteY27" fmla="*/ 72303 h 747256"/>
                  <a:gd name="connsiteX28" fmla="*/ 128704 w 497864"/>
                  <a:gd name="connsiteY28" fmla="*/ 866 h 747256"/>
                  <a:gd name="connsiteX0" fmla="*/ 128704 w 497864"/>
                  <a:gd name="connsiteY0" fmla="*/ 866 h 747256"/>
                  <a:gd name="connsiteX1" fmla="*/ 83460 w 497864"/>
                  <a:gd name="connsiteY1" fmla="*/ 119928 h 747256"/>
                  <a:gd name="connsiteX2" fmla="*/ 35835 w 497864"/>
                  <a:gd name="connsiteY2" fmla="*/ 265185 h 747256"/>
                  <a:gd name="connsiteX3" fmla="*/ 116 w 497864"/>
                  <a:gd name="connsiteY3" fmla="*/ 441397 h 747256"/>
                  <a:gd name="connsiteX4" fmla="*/ 47741 w 497864"/>
                  <a:gd name="connsiteY4" fmla="*/ 605703 h 747256"/>
                  <a:gd name="connsiteX5" fmla="*/ 145373 w 497864"/>
                  <a:gd name="connsiteY5" fmla="*/ 724766 h 747256"/>
                  <a:gd name="connsiteX6" fmla="*/ 309679 w 497864"/>
                  <a:gd name="connsiteY6" fmla="*/ 741435 h 747256"/>
                  <a:gd name="connsiteX7" fmla="*/ 438266 w 497864"/>
                  <a:gd name="connsiteY7" fmla="*/ 655710 h 747256"/>
                  <a:gd name="connsiteX8" fmla="*/ 497798 w 497864"/>
                  <a:gd name="connsiteY8" fmla="*/ 489022 h 747256"/>
                  <a:gd name="connsiteX9" fmla="*/ 447791 w 497864"/>
                  <a:gd name="connsiteY9" fmla="*/ 350910 h 747256"/>
                  <a:gd name="connsiteX10" fmla="*/ 350160 w 497864"/>
                  <a:gd name="connsiteY10" fmla="*/ 255660 h 747256"/>
                  <a:gd name="connsiteX11" fmla="*/ 247766 w 497864"/>
                  <a:gd name="connsiteY11" fmla="*/ 217560 h 747256"/>
                  <a:gd name="connsiteX12" fmla="*/ 145373 w 497864"/>
                  <a:gd name="connsiteY12" fmla="*/ 215178 h 747256"/>
                  <a:gd name="connsiteX13" fmla="*/ 112035 w 497864"/>
                  <a:gd name="connsiteY13" fmla="*/ 224703 h 747256"/>
                  <a:gd name="connsiteX14" fmla="*/ 133466 w 497864"/>
                  <a:gd name="connsiteY14" fmla="*/ 241372 h 747256"/>
                  <a:gd name="connsiteX15" fmla="*/ 245385 w 497864"/>
                  <a:gd name="connsiteY15" fmla="*/ 248516 h 747256"/>
                  <a:gd name="connsiteX16" fmla="*/ 354923 w 497864"/>
                  <a:gd name="connsiteY16" fmla="*/ 296141 h 747256"/>
                  <a:gd name="connsiteX17" fmla="*/ 428741 w 497864"/>
                  <a:gd name="connsiteY17" fmla="*/ 384247 h 747256"/>
                  <a:gd name="connsiteX18" fmla="*/ 462079 w 497864"/>
                  <a:gd name="connsiteY18" fmla="*/ 469972 h 747256"/>
                  <a:gd name="connsiteX19" fmla="*/ 431123 w 497864"/>
                  <a:gd name="connsiteY19" fmla="*/ 591416 h 747256"/>
                  <a:gd name="connsiteX20" fmla="*/ 364448 w 497864"/>
                  <a:gd name="connsiteY20" fmla="*/ 677141 h 747256"/>
                  <a:gd name="connsiteX21" fmla="*/ 281104 w 497864"/>
                  <a:gd name="connsiteY21" fmla="*/ 710478 h 747256"/>
                  <a:gd name="connsiteX22" fmla="*/ 147754 w 497864"/>
                  <a:gd name="connsiteY22" fmla="*/ 686666 h 747256"/>
                  <a:gd name="connsiteX23" fmla="*/ 76316 w 497864"/>
                  <a:gd name="connsiteY23" fmla="*/ 593797 h 747256"/>
                  <a:gd name="connsiteX24" fmla="*/ 35835 w 497864"/>
                  <a:gd name="connsiteY24" fmla="*/ 467591 h 747256"/>
                  <a:gd name="connsiteX25" fmla="*/ 59648 w 497864"/>
                  <a:gd name="connsiteY25" fmla="*/ 310428 h 747256"/>
                  <a:gd name="connsiteX26" fmla="*/ 92985 w 497864"/>
                  <a:gd name="connsiteY26" fmla="*/ 184222 h 747256"/>
                  <a:gd name="connsiteX27" fmla="*/ 135848 w 497864"/>
                  <a:gd name="connsiteY27" fmla="*/ 72303 h 747256"/>
                  <a:gd name="connsiteX28" fmla="*/ 128704 w 497864"/>
                  <a:gd name="connsiteY28" fmla="*/ 866 h 747256"/>
                  <a:gd name="connsiteX0" fmla="*/ 128704 w 497864"/>
                  <a:gd name="connsiteY0" fmla="*/ 866 h 747256"/>
                  <a:gd name="connsiteX1" fmla="*/ 83460 w 497864"/>
                  <a:gd name="connsiteY1" fmla="*/ 119928 h 747256"/>
                  <a:gd name="connsiteX2" fmla="*/ 35835 w 497864"/>
                  <a:gd name="connsiteY2" fmla="*/ 265185 h 747256"/>
                  <a:gd name="connsiteX3" fmla="*/ 116 w 497864"/>
                  <a:gd name="connsiteY3" fmla="*/ 441397 h 747256"/>
                  <a:gd name="connsiteX4" fmla="*/ 47741 w 497864"/>
                  <a:gd name="connsiteY4" fmla="*/ 605703 h 747256"/>
                  <a:gd name="connsiteX5" fmla="*/ 145373 w 497864"/>
                  <a:gd name="connsiteY5" fmla="*/ 724766 h 747256"/>
                  <a:gd name="connsiteX6" fmla="*/ 309679 w 497864"/>
                  <a:gd name="connsiteY6" fmla="*/ 741435 h 747256"/>
                  <a:gd name="connsiteX7" fmla="*/ 438266 w 497864"/>
                  <a:gd name="connsiteY7" fmla="*/ 655710 h 747256"/>
                  <a:gd name="connsiteX8" fmla="*/ 497798 w 497864"/>
                  <a:gd name="connsiteY8" fmla="*/ 489022 h 747256"/>
                  <a:gd name="connsiteX9" fmla="*/ 447791 w 497864"/>
                  <a:gd name="connsiteY9" fmla="*/ 350910 h 747256"/>
                  <a:gd name="connsiteX10" fmla="*/ 350160 w 497864"/>
                  <a:gd name="connsiteY10" fmla="*/ 255660 h 747256"/>
                  <a:gd name="connsiteX11" fmla="*/ 247766 w 497864"/>
                  <a:gd name="connsiteY11" fmla="*/ 217560 h 747256"/>
                  <a:gd name="connsiteX12" fmla="*/ 145373 w 497864"/>
                  <a:gd name="connsiteY12" fmla="*/ 215178 h 747256"/>
                  <a:gd name="connsiteX13" fmla="*/ 112035 w 497864"/>
                  <a:gd name="connsiteY13" fmla="*/ 224703 h 747256"/>
                  <a:gd name="connsiteX14" fmla="*/ 133466 w 497864"/>
                  <a:gd name="connsiteY14" fmla="*/ 241372 h 747256"/>
                  <a:gd name="connsiteX15" fmla="*/ 245385 w 497864"/>
                  <a:gd name="connsiteY15" fmla="*/ 248516 h 747256"/>
                  <a:gd name="connsiteX16" fmla="*/ 354923 w 497864"/>
                  <a:gd name="connsiteY16" fmla="*/ 296141 h 747256"/>
                  <a:gd name="connsiteX17" fmla="*/ 428741 w 497864"/>
                  <a:gd name="connsiteY17" fmla="*/ 384247 h 747256"/>
                  <a:gd name="connsiteX18" fmla="*/ 457316 w 497864"/>
                  <a:gd name="connsiteY18" fmla="*/ 469972 h 747256"/>
                  <a:gd name="connsiteX19" fmla="*/ 431123 w 497864"/>
                  <a:gd name="connsiteY19" fmla="*/ 591416 h 747256"/>
                  <a:gd name="connsiteX20" fmla="*/ 364448 w 497864"/>
                  <a:gd name="connsiteY20" fmla="*/ 677141 h 747256"/>
                  <a:gd name="connsiteX21" fmla="*/ 281104 w 497864"/>
                  <a:gd name="connsiteY21" fmla="*/ 710478 h 747256"/>
                  <a:gd name="connsiteX22" fmla="*/ 147754 w 497864"/>
                  <a:gd name="connsiteY22" fmla="*/ 686666 h 747256"/>
                  <a:gd name="connsiteX23" fmla="*/ 76316 w 497864"/>
                  <a:gd name="connsiteY23" fmla="*/ 593797 h 747256"/>
                  <a:gd name="connsiteX24" fmla="*/ 35835 w 497864"/>
                  <a:gd name="connsiteY24" fmla="*/ 467591 h 747256"/>
                  <a:gd name="connsiteX25" fmla="*/ 59648 w 497864"/>
                  <a:gd name="connsiteY25" fmla="*/ 310428 h 747256"/>
                  <a:gd name="connsiteX26" fmla="*/ 92985 w 497864"/>
                  <a:gd name="connsiteY26" fmla="*/ 184222 h 747256"/>
                  <a:gd name="connsiteX27" fmla="*/ 135848 w 497864"/>
                  <a:gd name="connsiteY27" fmla="*/ 72303 h 747256"/>
                  <a:gd name="connsiteX28" fmla="*/ 128704 w 497864"/>
                  <a:gd name="connsiteY28" fmla="*/ 866 h 747256"/>
                  <a:gd name="connsiteX0" fmla="*/ 128704 w 493112"/>
                  <a:gd name="connsiteY0" fmla="*/ 866 h 747256"/>
                  <a:gd name="connsiteX1" fmla="*/ 83460 w 493112"/>
                  <a:gd name="connsiteY1" fmla="*/ 119928 h 747256"/>
                  <a:gd name="connsiteX2" fmla="*/ 35835 w 493112"/>
                  <a:gd name="connsiteY2" fmla="*/ 265185 h 747256"/>
                  <a:gd name="connsiteX3" fmla="*/ 116 w 493112"/>
                  <a:gd name="connsiteY3" fmla="*/ 441397 h 747256"/>
                  <a:gd name="connsiteX4" fmla="*/ 47741 w 493112"/>
                  <a:gd name="connsiteY4" fmla="*/ 605703 h 747256"/>
                  <a:gd name="connsiteX5" fmla="*/ 145373 w 493112"/>
                  <a:gd name="connsiteY5" fmla="*/ 724766 h 747256"/>
                  <a:gd name="connsiteX6" fmla="*/ 309679 w 493112"/>
                  <a:gd name="connsiteY6" fmla="*/ 741435 h 747256"/>
                  <a:gd name="connsiteX7" fmla="*/ 438266 w 493112"/>
                  <a:gd name="connsiteY7" fmla="*/ 655710 h 747256"/>
                  <a:gd name="connsiteX8" fmla="*/ 493035 w 493112"/>
                  <a:gd name="connsiteY8" fmla="*/ 493784 h 747256"/>
                  <a:gd name="connsiteX9" fmla="*/ 447791 w 493112"/>
                  <a:gd name="connsiteY9" fmla="*/ 350910 h 747256"/>
                  <a:gd name="connsiteX10" fmla="*/ 350160 w 493112"/>
                  <a:gd name="connsiteY10" fmla="*/ 255660 h 747256"/>
                  <a:gd name="connsiteX11" fmla="*/ 247766 w 493112"/>
                  <a:gd name="connsiteY11" fmla="*/ 217560 h 747256"/>
                  <a:gd name="connsiteX12" fmla="*/ 145373 w 493112"/>
                  <a:gd name="connsiteY12" fmla="*/ 215178 h 747256"/>
                  <a:gd name="connsiteX13" fmla="*/ 112035 w 493112"/>
                  <a:gd name="connsiteY13" fmla="*/ 224703 h 747256"/>
                  <a:gd name="connsiteX14" fmla="*/ 133466 w 493112"/>
                  <a:gd name="connsiteY14" fmla="*/ 241372 h 747256"/>
                  <a:gd name="connsiteX15" fmla="*/ 245385 w 493112"/>
                  <a:gd name="connsiteY15" fmla="*/ 248516 h 747256"/>
                  <a:gd name="connsiteX16" fmla="*/ 354923 w 493112"/>
                  <a:gd name="connsiteY16" fmla="*/ 296141 h 747256"/>
                  <a:gd name="connsiteX17" fmla="*/ 428741 w 493112"/>
                  <a:gd name="connsiteY17" fmla="*/ 384247 h 747256"/>
                  <a:gd name="connsiteX18" fmla="*/ 457316 w 493112"/>
                  <a:gd name="connsiteY18" fmla="*/ 469972 h 747256"/>
                  <a:gd name="connsiteX19" fmla="*/ 431123 w 493112"/>
                  <a:gd name="connsiteY19" fmla="*/ 591416 h 747256"/>
                  <a:gd name="connsiteX20" fmla="*/ 364448 w 493112"/>
                  <a:gd name="connsiteY20" fmla="*/ 677141 h 747256"/>
                  <a:gd name="connsiteX21" fmla="*/ 281104 w 493112"/>
                  <a:gd name="connsiteY21" fmla="*/ 710478 h 747256"/>
                  <a:gd name="connsiteX22" fmla="*/ 147754 w 493112"/>
                  <a:gd name="connsiteY22" fmla="*/ 686666 h 747256"/>
                  <a:gd name="connsiteX23" fmla="*/ 76316 w 493112"/>
                  <a:gd name="connsiteY23" fmla="*/ 593797 h 747256"/>
                  <a:gd name="connsiteX24" fmla="*/ 35835 w 493112"/>
                  <a:gd name="connsiteY24" fmla="*/ 467591 h 747256"/>
                  <a:gd name="connsiteX25" fmla="*/ 59648 w 493112"/>
                  <a:gd name="connsiteY25" fmla="*/ 310428 h 747256"/>
                  <a:gd name="connsiteX26" fmla="*/ 92985 w 493112"/>
                  <a:gd name="connsiteY26" fmla="*/ 184222 h 747256"/>
                  <a:gd name="connsiteX27" fmla="*/ 135848 w 493112"/>
                  <a:gd name="connsiteY27" fmla="*/ 72303 h 747256"/>
                  <a:gd name="connsiteX28" fmla="*/ 128704 w 493112"/>
                  <a:gd name="connsiteY28" fmla="*/ 866 h 747256"/>
                  <a:gd name="connsiteX0" fmla="*/ 128704 w 493112"/>
                  <a:gd name="connsiteY0" fmla="*/ 866 h 747256"/>
                  <a:gd name="connsiteX1" fmla="*/ 83460 w 493112"/>
                  <a:gd name="connsiteY1" fmla="*/ 119928 h 747256"/>
                  <a:gd name="connsiteX2" fmla="*/ 35835 w 493112"/>
                  <a:gd name="connsiteY2" fmla="*/ 265185 h 747256"/>
                  <a:gd name="connsiteX3" fmla="*/ 116 w 493112"/>
                  <a:gd name="connsiteY3" fmla="*/ 441397 h 747256"/>
                  <a:gd name="connsiteX4" fmla="*/ 47741 w 493112"/>
                  <a:gd name="connsiteY4" fmla="*/ 605703 h 747256"/>
                  <a:gd name="connsiteX5" fmla="*/ 145373 w 493112"/>
                  <a:gd name="connsiteY5" fmla="*/ 724766 h 747256"/>
                  <a:gd name="connsiteX6" fmla="*/ 309679 w 493112"/>
                  <a:gd name="connsiteY6" fmla="*/ 741435 h 747256"/>
                  <a:gd name="connsiteX7" fmla="*/ 438266 w 493112"/>
                  <a:gd name="connsiteY7" fmla="*/ 655710 h 747256"/>
                  <a:gd name="connsiteX8" fmla="*/ 493035 w 493112"/>
                  <a:gd name="connsiteY8" fmla="*/ 493784 h 747256"/>
                  <a:gd name="connsiteX9" fmla="*/ 447791 w 493112"/>
                  <a:gd name="connsiteY9" fmla="*/ 350910 h 747256"/>
                  <a:gd name="connsiteX10" fmla="*/ 350160 w 493112"/>
                  <a:gd name="connsiteY10" fmla="*/ 255660 h 747256"/>
                  <a:gd name="connsiteX11" fmla="*/ 247766 w 493112"/>
                  <a:gd name="connsiteY11" fmla="*/ 217560 h 747256"/>
                  <a:gd name="connsiteX12" fmla="*/ 145373 w 493112"/>
                  <a:gd name="connsiteY12" fmla="*/ 215178 h 747256"/>
                  <a:gd name="connsiteX13" fmla="*/ 112035 w 493112"/>
                  <a:gd name="connsiteY13" fmla="*/ 224703 h 747256"/>
                  <a:gd name="connsiteX14" fmla="*/ 133466 w 493112"/>
                  <a:gd name="connsiteY14" fmla="*/ 241372 h 747256"/>
                  <a:gd name="connsiteX15" fmla="*/ 245385 w 493112"/>
                  <a:gd name="connsiteY15" fmla="*/ 248516 h 747256"/>
                  <a:gd name="connsiteX16" fmla="*/ 354923 w 493112"/>
                  <a:gd name="connsiteY16" fmla="*/ 296141 h 747256"/>
                  <a:gd name="connsiteX17" fmla="*/ 428741 w 493112"/>
                  <a:gd name="connsiteY17" fmla="*/ 384247 h 747256"/>
                  <a:gd name="connsiteX18" fmla="*/ 457316 w 493112"/>
                  <a:gd name="connsiteY18" fmla="*/ 469972 h 747256"/>
                  <a:gd name="connsiteX19" fmla="*/ 435886 w 493112"/>
                  <a:gd name="connsiteY19" fmla="*/ 591416 h 747256"/>
                  <a:gd name="connsiteX20" fmla="*/ 364448 w 493112"/>
                  <a:gd name="connsiteY20" fmla="*/ 677141 h 747256"/>
                  <a:gd name="connsiteX21" fmla="*/ 281104 w 493112"/>
                  <a:gd name="connsiteY21" fmla="*/ 710478 h 747256"/>
                  <a:gd name="connsiteX22" fmla="*/ 147754 w 493112"/>
                  <a:gd name="connsiteY22" fmla="*/ 686666 h 747256"/>
                  <a:gd name="connsiteX23" fmla="*/ 76316 w 493112"/>
                  <a:gd name="connsiteY23" fmla="*/ 593797 h 747256"/>
                  <a:gd name="connsiteX24" fmla="*/ 35835 w 493112"/>
                  <a:gd name="connsiteY24" fmla="*/ 467591 h 747256"/>
                  <a:gd name="connsiteX25" fmla="*/ 59648 w 493112"/>
                  <a:gd name="connsiteY25" fmla="*/ 310428 h 747256"/>
                  <a:gd name="connsiteX26" fmla="*/ 92985 w 493112"/>
                  <a:gd name="connsiteY26" fmla="*/ 184222 h 747256"/>
                  <a:gd name="connsiteX27" fmla="*/ 135848 w 493112"/>
                  <a:gd name="connsiteY27" fmla="*/ 72303 h 747256"/>
                  <a:gd name="connsiteX28" fmla="*/ 128704 w 493112"/>
                  <a:gd name="connsiteY28" fmla="*/ 866 h 747256"/>
                  <a:gd name="connsiteX0" fmla="*/ 128704 w 493112"/>
                  <a:gd name="connsiteY0" fmla="*/ 866 h 747256"/>
                  <a:gd name="connsiteX1" fmla="*/ 83460 w 493112"/>
                  <a:gd name="connsiteY1" fmla="*/ 119928 h 747256"/>
                  <a:gd name="connsiteX2" fmla="*/ 35835 w 493112"/>
                  <a:gd name="connsiteY2" fmla="*/ 265185 h 747256"/>
                  <a:gd name="connsiteX3" fmla="*/ 116 w 493112"/>
                  <a:gd name="connsiteY3" fmla="*/ 441397 h 747256"/>
                  <a:gd name="connsiteX4" fmla="*/ 47741 w 493112"/>
                  <a:gd name="connsiteY4" fmla="*/ 605703 h 747256"/>
                  <a:gd name="connsiteX5" fmla="*/ 145373 w 493112"/>
                  <a:gd name="connsiteY5" fmla="*/ 724766 h 747256"/>
                  <a:gd name="connsiteX6" fmla="*/ 309679 w 493112"/>
                  <a:gd name="connsiteY6" fmla="*/ 741435 h 747256"/>
                  <a:gd name="connsiteX7" fmla="*/ 433504 w 493112"/>
                  <a:gd name="connsiteY7" fmla="*/ 655710 h 747256"/>
                  <a:gd name="connsiteX8" fmla="*/ 493035 w 493112"/>
                  <a:gd name="connsiteY8" fmla="*/ 493784 h 747256"/>
                  <a:gd name="connsiteX9" fmla="*/ 447791 w 493112"/>
                  <a:gd name="connsiteY9" fmla="*/ 350910 h 747256"/>
                  <a:gd name="connsiteX10" fmla="*/ 350160 w 493112"/>
                  <a:gd name="connsiteY10" fmla="*/ 255660 h 747256"/>
                  <a:gd name="connsiteX11" fmla="*/ 247766 w 493112"/>
                  <a:gd name="connsiteY11" fmla="*/ 217560 h 747256"/>
                  <a:gd name="connsiteX12" fmla="*/ 145373 w 493112"/>
                  <a:gd name="connsiteY12" fmla="*/ 215178 h 747256"/>
                  <a:gd name="connsiteX13" fmla="*/ 112035 w 493112"/>
                  <a:gd name="connsiteY13" fmla="*/ 224703 h 747256"/>
                  <a:gd name="connsiteX14" fmla="*/ 133466 w 493112"/>
                  <a:gd name="connsiteY14" fmla="*/ 241372 h 747256"/>
                  <a:gd name="connsiteX15" fmla="*/ 245385 w 493112"/>
                  <a:gd name="connsiteY15" fmla="*/ 248516 h 747256"/>
                  <a:gd name="connsiteX16" fmla="*/ 354923 w 493112"/>
                  <a:gd name="connsiteY16" fmla="*/ 296141 h 747256"/>
                  <a:gd name="connsiteX17" fmla="*/ 428741 w 493112"/>
                  <a:gd name="connsiteY17" fmla="*/ 384247 h 747256"/>
                  <a:gd name="connsiteX18" fmla="*/ 457316 w 493112"/>
                  <a:gd name="connsiteY18" fmla="*/ 469972 h 747256"/>
                  <a:gd name="connsiteX19" fmla="*/ 435886 w 493112"/>
                  <a:gd name="connsiteY19" fmla="*/ 591416 h 747256"/>
                  <a:gd name="connsiteX20" fmla="*/ 364448 w 493112"/>
                  <a:gd name="connsiteY20" fmla="*/ 677141 h 747256"/>
                  <a:gd name="connsiteX21" fmla="*/ 281104 w 493112"/>
                  <a:gd name="connsiteY21" fmla="*/ 710478 h 747256"/>
                  <a:gd name="connsiteX22" fmla="*/ 147754 w 493112"/>
                  <a:gd name="connsiteY22" fmla="*/ 686666 h 747256"/>
                  <a:gd name="connsiteX23" fmla="*/ 76316 w 493112"/>
                  <a:gd name="connsiteY23" fmla="*/ 593797 h 747256"/>
                  <a:gd name="connsiteX24" fmla="*/ 35835 w 493112"/>
                  <a:gd name="connsiteY24" fmla="*/ 467591 h 747256"/>
                  <a:gd name="connsiteX25" fmla="*/ 59648 w 493112"/>
                  <a:gd name="connsiteY25" fmla="*/ 310428 h 747256"/>
                  <a:gd name="connsiteX26" fmla="*/ 92985 w 493112"/>
                  <a:gd name="connsiteY26" fmla="*/ 184222 h 747256"/>
                  <a:gd name="connsiteX27" fmla="*/ 135848 w 493112"/>
                  <a:gd name="connsiteY27" fmla="*/ 72303 h 747256"/>
                  <a:gd name="connsiteX28" fmla="*/ 128704 w 493112"/>
                  <a:gd name="connsiteY28" fmla="*/ 866 h 747256"/>
                  <a:gd name="connsiteX0" fmla="*/ 128704 w 493112"/>
                  <a:gd name="connsiteY0" fmla="*/ 866 h 745455"/>
                  <a:gd name="connsiteX1" fmla="*/ 83460 w 493112"/>
                  <a:gd name="connsiteY1" fmla="*/ 119928 h 745455"/>
                  <a:gd name="connsiteX2" fmla="*/ 35835 w 493112"/>
                  <a:gd name="connsiteY2" fmla="*/ 265185 h 745455"/>
                  <a:gd name="connsiteX3" fmla="*/ 116 w 493112"/>
                  <a:gd name="connsiteY3" fmla="*/ 441397 h 745455"/>
                  <a:gd name="connsiteX4" fmla="*/ 47741 w 493112"/>
                  <a:gd name="connsiteY4" fmla="*/ 605703 h 745455"/>
                  <a:gd name="connsiteX5" fmla="*/ 145373 w 493112"/>
                  <a:gd name="connsiteY5" fmla="*/ 724766 h 745455"/>
                  <a:gd name="connsiteX6" fmla="*/ 312060 w 493112"/>
                  <a:gd name="connsiteY6" fmla="*/ 739054 h 745455"/>
                  <a:gd name="connsiteX7" fmla="*/ 433504 w 493112"/>
                  <a:gd name="connsiteY7" fmla="*/ 655710 h 745455"/>
                  <a:gd name="connsiteX8" fmla="*/ 493035 w 493112"/>
                  <a:gd name="connsiteY8" fmla="*/ 493784 h 745455"/>
                  <a:gd name="connsiteX9" fmla="*/ 447791 w 493112"/>
                  <a:gd name="connsiteY9" fmla="*/ 350910 h 745455"/>
                  <a:gd name="connsiteX10" fmla="*/ 350160 w 493112"/>
                  <a:gd name="connsiteY10" fmla="*/ 255660 h 745455"/>
                  <a:gd name="connsiteX11" fmla="*/ 247766 w 493112"/>
                  <a:gd name="connsiteY11" fmla="*/ 217560 h 745455"/>
                  <a:gd name="connsiteX12" fmla="*/ 145373 w 493112"/>
                  <a:gd name="connsiteY12" fmla="*/ 215178 h 745455"/>
                  <a:gd name="connsiteX13" fmla="*/ 112035 w 493112"/>
                  <a:gd name="connsiteY13" fmla="*/ 224703 h 745455"/>
                  <a:gd name="connsiteX14" fmla="*/ 133466 w 493112"/>
                  <a:gd name="connsiteY14" fmla="*/ 241372 h 745455"/>
                  <a:gd name="connsiteX15" fmla="*/ 245385 w 493112"/>
                  <a:gd name="connsiteY15" fmla="*/ 248516 h 745455"/>
                  <a:gd name="connsiteX16" fmla="*/ 354923 w 493112"/>
                  <a:gd name="connsiteY16" fmla="*/ 296141 h 745455"/>
                  <a:gd name="connsiteX17" fmla="*/ 428741 w 493112"/>
                  <a:gd name="connsiteY17" fmla="*/ 384247 h 745455"/>
                  <a:gd name="connsiteX18" fmla="*/ 457316 w 493112"/>
                  <a:gd name="connsiteY18" fmla="*/ 469972 h 745455"/>
                  <a:gd name="connsiteX19" fmla="*/ 435886 w 493112"/>
                  <a:gd name="connsiteY19" fmla="*/ 591416 h 745455"/>
                  <a:gd name="connsiteX20" fmla="*/ 364448 w 493112"/>
                  <a:gd name="connsiteY20" fmla="*/ 677141 h 745455"/>
                  <a:gd name="connsiteX21" fmla="*/ 281104 w 493112"/>
                  <a:gd name="connsiteY21" fmla="*/ 710478 h 745455"/>
                  <a:gd name="connsiteX22" fmla="*/ 147754 w 493112"/>
                  <a:gd name="connsiteY22" fmla="*/ 686666 h 745455"/>
                  <a:gd name="connsiteX23" fmla="*/ 76316 w 493112"/>
                  <a:gd name="connsiteY23" fmla="*/ 593797 h 745455"/>
                  <a:gd name="connsiteX24" fmla="*/ 35835 w 493112"/>
                  <a:gd name="connsiteY24" fmla="*/ 467591 h 745455"/>
                  <a:gd name="connsiteX25" fmla="*/ 59648 w 493112"/>
                  <a:gd name="connsiteY25" fmla="*/ 310428 h 745455"/>
                  <a:gd name="connsiteX26" fmla="*/ 92985 w 493112"/>
                  <a:gd name="connsiteY26" fmla="*/ 184222 h 745455"/>
                  <a:gd name="connsiteX27" fmla="*/ 135848 w 493112"/>
                  <a:gd name="connsiteY27" fmla="*/ 72303 h 745455"/>
                  <a:gd name="connsiteX28" fmla="*/ 128704 w 493112"/>
                  <a:gd name="connsiteY28" fmla="*/ 866 h 745455"/>
                  <a:gd name="connsiteX0" fmla="*/ 128704 w 493112"/>
                  <a:gd name="connsiteY0" fmla="*/ 866 h 744610"/>
                  <a:gd name="connsiteX1" fmla="*/ 83460 w 493112"/>
                  <a:gd name="connsiteY1" fmla="*/ 119928 h 744610"/>
                  <a:gd name="connsiteX2" fmla="*/ 35835 w 493112"/>
                  <a:gd name="connsiteY2" fmla="*/ 265185 h 744610"/>
                  <a:gd name="connsiteX3" fmla="*/ 116 w 493112"/>
                  <a:gd name="connsiteY3" fmla="*/ 441397 h 744610"/>
                  <a:gd name="connsiteX4" fmla="*/ 47741 w 493112"/>
                  <a:gd name="connsiteY4" fmla="*/ 605703 h 744610"/>
                  <a:gd name="connsiteX5" fmla="*/ 150136 w 493112"/>
                  <a:gd name="connsiteY5" fmla="*/ 722385 h 744610"/>
                  <a:gd name="connsiteX6" fmla="*/ 312060 w 493112"/>
                  <a:gd name="connsiteY6" fmla="*/ 739054 h 744610"/>
                  <a:gd name="connsiteX7" fmla="*/ 433504 w 493112"/>
                  <a:gd name="connsiteY7" fmla="*/ 655710 h 744610"/>
                  <a:gd name="connsiteX8" fmla="*/ 493035 w 493112"/>
                  <a:gd name="connsiteY8" fmla="*/ 493784 h 744610"/>
                  <a:gd name="connsiteX9" fmla="*/ 447791 w 493112"/>
                  <a:gd name="connsiteY9" fmla="*/ 350910 h 744610"/>
                  <a:gd name="connsiteX10" fmla="*/ 350160 w 493112"/>
                  <a:gd name="connsiteY10" fmla="*/ 255660 h 744610"/>
                  <a:gd name="connsiteX11" fmla="*/ 247766 w 493112"/>
                  <a:gd name="connsiteY11" fmla="*/ 217560 h 744610"/>
                  <a:gd name="connsiteX12" fmla="*/ 145373 w 493112"/>
                  <a:gd name="connsiteY12" fmla="*/ 215178 h 744610"/>
                  <a:gd name="connsiteX13" fmla="*/ 112035 w 493112"/>
                  <a:gd name="connsiteY13" fmla="*/ 224703 h 744610"/>
                  <a:gd name="connsiteX14" fmla="*/ 133466 w 493112"/>
                  <a:gd name="connsiteY14" fmla="*/ 241372 h 744610"/>
                  <a:gd name="connsiteX15" fmla="*/ 245385 w 493112"/>
                  <a:gd name="connsiteY15" fmla="*/ 248516 h 744610"/>
                  <a:gd name="connsiteX16" fmla="*/ 354923 w 493112"/>
                  <a:gd name="connsiteY16" fmla="*/ 296141 h 744610"/>
                  <a:gd name="connsiteX17" fmla="*/ 428741 w 493112"/>
                  <a:gd name="connsiteY17" fmla="*/ 384247 h 744610"/>
                  <a:gd name="connsiteX18" fmla="*/ 457316 w 493112"/>
                  <a:gd name="connsiteY18" fmla="*/ 469972 h 744610"/>
                  <a:gd name="connsiteX19" fmla="*/ 435886 w 493112"/>
                  <a:gd name="connsiteY19" fmla="*/ 591416 h 744610"/>
                  <a:gd name="connsiteX20" fmla="*/ 364448 w 493112"/>
                  <a:gd name="connsiteY20" fmla="*/ 677141 h 744610"/>
                  <a:gd name="connsiteX21" fmla="*/ 281104 w 493112"/>
                  <a:gd name="connsiteY21" fmla="*/ 710478 h 744610"/>
                  <a:gd name="connsiteX22" fmla="*/ 147754 w 493112"/>
                  <a:gd name="connsiteY22" fmla="*/ 686666 h 744610"/>
                  <a:gd name="connsiteX23" fmla="*/ 76316 w 493112"/>
                  <a:gd name="connsiteY23" fmla="*/ 593797 h 744610"/>
                  <a:gd name="connsiteX24" fmla="*/ 35835 w 493112"/>
                  <a:gd name="connsiteY24" fmla="*/ 467591 h 744610"/>
                  <a:gd name="connsiteX25" fmla="*/ 59648 w 493112"/>
                  <a:gd name="connsiteY25" fmla="*/ 310428 h 744610"/>
                  <a:gd name="connsiteX26" fmla="*/ 92985 w 493112"/>
                  <a:gd name="connsiteY26" fmla="*/ 184222 h 744610"/>
                  <a:gd name="connsiteX27" fmla="*/ 135848 w 493112"/>
                  <a:gd name="connsiteY27" fmla="*/ 72303 h 744610"/>
                  <a:gd name="connsiteX28" fmla="*/ 128704 w 493112"/>
                  <a:gd name="connsiteY28" fmla="*/ 866 h 744610"/>
                  <a:gd name="connsiteX0" fmla="*/ 128704 w 493112"/>
                  <a:gd name="connsiteY0" fmla="*/ 866 h 744610"/>
                  <a:gd name="connsiteX1" fmla="*/ 83460 w 493112"/>
                  <a:gd name="connsiteY1" fmla="*/ 119928 h 744610"/>
                  <a:gd name="connsiteX2" fmla="*/ 35835 w 493112"/>
                  <a:gd name="connsiteY2" fmla="*/ 265185 h 744610"/>
                  <a:gd name="connsiteX3" fmla="*/ 116 w 493112"/>
                  <a:gd name="connsiteY3" fmla="*/ 441397 h 744610"/>
                  <a:gd name="connsiteX4" fmla="*/ 47741 w 493112"/>
                  <a:gd name="connsiteY4" fmla="*/ 605703 h 744610"/>
                  <a:gd name="connsiteX5" fmla="*/ 150136 w 493112"/>
                  <a:gd name="connsiteY5" fmla="*/ 722385 h 744610"/>
                  <a:gd name="connsiteX6" fmla="*/ 312060 w 493112"/>
                  <a:gd name="connsiteY6" fmla="*/ 739054 h 744610"/>
                  <a:gd name="connsiteX7" fmla="*/ 433504 w 493112"/>
                  <a:gd name="connsiteY7" fmla="*/ 655710 h 744610"/>
                  <a:gd name="connsiteX8" fmla="*/ 493035 w 493112"/>
                  <a:gd name="connsiteY8" fmla="*/ 493784 h 744610"/>
                  <a:gd name="connsiteX9" fmla="*/ 447791 w 493112"/>
                  <a:gd name="connsiteY9" fmla="*/ 350910 h 744610"/>
                  <a:gd name="connsiteX10" fmla="*/ 350160 w 493112"/>
                  <a:gd name="connsiteY10" fmla="*/ 255660 h 744610"/>
                  <a:gd name="connsiteX11" fmla="*/ 247766 w 493112"/>
                  <a:gd name="connsiteY11" fmla="*/ 217560 h 744610"/>
                  <a:gd name="connsiteX12" fmla="*/ 145373 w 493112"/>
                  <a:gd name="connsiteY12" fmla="*/ 215178 h 744610"/>
                  <a:gd name="connsiteX13" fmla="*/ 112035 w 493112"/>
                  <a:gd name="connsiteY13" fmla="*/ 224703 h 744610"/>
                  <a:gd name="connsiteX14" fmla="*/ 133466 w 493112"/>
                  <a:gd name="connsiteY14" fmla="*/ 241372 h 744610"/>
                  <a:gd name="connsiteX15" fmla="*/ 245385 w 493112"/>
                  <a:gd name="connsiteY15" fmla="*/ 248516 h 744610"/>
                  <a:gd name="connsiteX16" fmla="*/ 354923 w 493112"/>
                  <a:gd name="connsiteY16" fmla="*/ 296141 h 744610"/>
                  <a:gd name="connsiteX17" fmla="*/ 428741 w 493112"/>
                  <a:gd name="connsiteY17" fmla="*/ 384247 h 744610"/>
                  <a:gd name="connsiteX18" fmla="*/ 457316 w 493112"/>
                  <a:gd name="connsiteY18" fmla="*/ 469972 h 744610"/>
                  <a:gd name="connsiteX19" fmla="*/ 435886 w 493112"/>
                  <a:gd name="connsiteY19" fmla="*/ 591416 h 744610"/>
                  <a:gd name="connsiteX20" fmla="*/ 364448 w 493112"/>
                  <a:gd name="connsiteY20" fmla="*/ 677141 h 744610"/>
                  <a:gd name="connsiteX21" fmla="*/ 264435 w 493112"/>
                  <a:gd name="connsiteY21" fmla="*/ 712860 h 744610"/>
                  <a:gd name="connsiteX22" fmla="*/ 147754 w 493112"/>
                  <a:gd name="connsiteY22" fmla="*/ 686666 h 744610"/>
                  <a:gd name="connsiteX23" fmla="*/ 76316 w 493112"/>
                  <a:gd name="connsiteY23" fmla="*/ 593797 h 744610"/>
                  <a:gd name="connsiteX24" fmla="*/ 35835 w 493112"/>
                  <a:gd name="connsiteY24" fmla="*/ 467591 h 744610"/>
                  <a:gd name="connsiteX25" fmla="*/ 59648 w 493112"/>
                  <a:gd name="connsiteY25" fmla="*/ 310428 h 744610"/>
                  <a:gd name="connsiteX26" fmla="*/ 92985 w 493112"/>
                  <a:gd name="connsiteY26" fmla="*/ 184222 h 744610"/>
                  <a:gd name="connsiteX27" fmla="*/ 135848 w 493112"/>
                  <a:gd name="connsiteY27" fmla="*/ 72303 h 744610"/>
                  <a:gd name="connsiteX28" fmla="*/ 128704 w 493112"/>
                  <a:gd name="connsiteY28" fmla="*/ 866 h 744610"/>
                  <a:gd name="connsiteX0" fmla="*/ 126334 w 490742"/>
                  <a:gd name="connsiteY0" fmla="*/ 866 h 744610"/>
                  <a:gd name="connsiteX1" fmla="*/ 81090 w 490742"/>
                  <a:gd name="connsiteY1" fmla="*/ 119928 h 744610"/>
                  <a:gd name="connsiteX2" fmla="*/ 33465 w 490742"/>
                  <a:gd name="connsiteY2" fmla="*/ 265185 h 744610"/>
                  <a:gd name="connsiteX3" fmla="*/ 127 w 490742"/>
                  <a:gd name="connsiteY3" fmla="*/ 460447 h 744610"/>
                  <a:gd name="connsiteX4" fmla="*/ 45371 w 490742"/>
                  <a:gd name="connsiteY4" fmla="*/ 605703 h 744610"/>
                  <a:gd name="connsiteX5" fmla="*/ 147766 w 490742"/>
                  <a:gd name="connsiteY5" fmla="*/ 722385 h 744610"/>
                  <a:gd name="connsiteX6" fmla="*/ 309690 w 490742"/>
                  <a:gd name="connsiteY6" fmla="*/ 739054 h 744610"/>
                  <a:gd name="connsiteX7" fmla="*/ 431134 w 490742"/>
                  <a:gd name="connsiteY7" fmla="*/ 655710 h 744610"/>
                  <a:gd name="connsiteX8" fmla="*/ 490665 w 490742"/>
                  <a:gd name="connsiteY8" fmla="*/ 493784 h 744610"/>
                  <a:gd name="connsiteX9" fmla="*/ 445421 w 490742"/>
                  <a:gd name="connsiteY9" fmla="*/ 350910 h 744610"/>
                  <a:gd name="connsiteX10" fmla="*/ 347790 w 490742"/>
                  <a:gd name="connsiteY10" fmla="*/ 255660 h 744610"/>
                  <a:gd name="connsiteX11" fmla="*/ 245396 w 490742"/>
                  <a:gd name="connsiteY11" fmla="*/ 217560 h 744610"/>
                  <a:gd name="connsiteX12" fmla="*/ 143003 w 490742"/>
                  <a:gd name="connsiteY12" fmla="*/ 215178 h 744610"/>
                  <a:gd name="connsiteX13" fmla="*/ 109665 w 490742"/>
                  <a:gd name="connsiteY13" fmla="*/ 224703 h 744610"/>
                  <a:gd name="connsiteX14" fmla="*/ 131096 w 490742"/>
                  <a:gd name="connsiteY14" fmla="*/ 241372 h 744610"/>
                  <a:gd name="connsiteX15" fmla="*/ 243015 w 490742"/>
                  <a:gd name="connsiteY15" fmla="*/ 248516 h 744610"/>
                  <a:gd name="connsiteX16" fmla="*/ 352553 w 490742"/>
                  <a:gd name="connsiteY16" fmla="*/ 296141 h 744610"/>
                  <a:gd name="connsiteX17" fmla="*/ 426371 w 490742"/>
                  <a:gd name="connsiteY17" fmla="*/ 384247 h 744610"/>
                  <a:gd name="connsiteX18" fmla="*/ 454946 w 490742"/>
                  <a:gd name="connsiteY18" fmla="*/ 469972 h 744610"/>
                  <a:gd name="connsiteX19" fmla="*/ 433516 w 490742"/>
                  <a:gd name="connsiteY19" fmla="*/ 591416 h 744610"/>
                  <a:gd name="connsiteX20" fmla="*/ 362078 w 490742"/>
                  <a:gd name="connsiteY20" fmla="*/ 677141 h 744610"/>
                  <a:gd name="connsiteX21" fmla="*/ 262065 w 490742"/>
                  <a:gd name="connsiteY21" fmla="*/ 712860 h 744610"/>
                  <a:gd name="connsiteX22" fmla="*/ 145384 w 490742"/>
                  <a:gd name="connsiteY22" fmla="*/ 686666 h 744610"/>
                  <a:gd name="connsiteX23" fmla="*/ 73946 w 490742"/>
                  <a:gd name="connsiteY23" fmla="*/ 593797 h 744610"/>
                  <a:gd name="connsiteX24" fmla="*/ 33465 w 490742"/>
                  <a:gd name="connsiteY24" fmla="*/ 467591 h 744610"/>
                  <a:gd name="connsiteX25" fmla="*/ 57278 w 490742"/>
                  <a:gd name="connsiteY25" fmla="*/ 310428 h 744610"/>
                  <a:gd name="connsiteX26" fmla="*/ 90615 w 490742"/>
                  <a:gd name="connsiteY26" fmla="*/ 184222 h 744610"/>
                  <a:gd name="connsiteX27" fmla="*/ 133478 w 490742"/>
                  <a:gd name="connsiteY27" fmla="*/ 72303 h 744610"/>
                  <a:gd name="connsiteX28" fmla="*/ 126334 w 490742"/>
                  <a:gd name="connsiteY28" fmla="*/ 866 h 744610"/>
                  <a:gd name="connsiteX0" fmla="*/ 126383 w 490791"/>
                  <a:gd name="connsiteY0" fmla="*/ 866 h 744270"/>
                  <a:gd name="connsiteX1" fmla="*/ 81139 w 490791"/>
                  <a:gd name="connsiteY1" fmla="*/ 119928 h 744270"/>
                  <a:gd name="connsiteX2" fmla="*/ 33514 w 490791"/>
                  <a:gd name="connsiteY2" fmla="*/ 265185 h 744270"/>
                  <a:gd name="connsiteX3" fmla="*/ 176 w 490791"/>
                  <a:gd name="connsiteY3" fmla="*/ 460447 h 744270"/>
                  <a:gd name="connsiteX4" fmla="*/ 47802 w 490791"/>
                  <a:gd name="connsiteY4" fmla="*/ 615228 h 744270"/>
                  <a:gd name="connsiteX5" fmla="*/ 147815 w 490791"/>
                  <a:gd name="connsiteY5" fmla="*/ 722385 h 744270"/>
                  <a:gd name="connsiteX6" fmla="*/ 309739 w 490791"/>
                  <a:gd name="connsiteY6" fmla="*/ 739054 h 744270"/>
                  <a:gd name="connsiteX7" fmla="*/ 431183 w 490791"/>
                  <a:gd name="connsiteY7" fmla="*/ 655710 h 744270"/>
                  <a:gd name="connsiteX8" fmla="*/ 490714 w 490791"/>
                  <a:gd name="connsiteY8" fmla="*/ 493784 h 744270"/>
                  <a:gd name="connsiteX9" fmla="*/ 445470 w 490791"/>
                  <a:gd name="connsiteY9" fmla="*/ 350910 h 744270"/>
                  <a:gd name="connsiteX10" fmla="*/ 347839 w 490791"/>
                  <a:gd name="connsiteY10" fmla="*/ 255660 h 744270"/>
                  <a:gd name="connsiteX11" fmla="*/ 245445 w 490791"/>
                  <a:gd name="connsiteY11" fmla="*/ 217560 h 744270"/>
                  <a:gd name="connsiteX12" fmla="*/ 143052 w 490791"/>
                  <a:gd name="connsiteY12" fmla="*/ 215178 h 744270"/>
                  <a:gd name="connsiteX13" fmla="*/ 109714 w 490791"/>
                  <a:gd name="connsiteY13" fmla="*/ 224703 h 744270"/>
                  <a:gd name="connsiteX14" fmla="*/ 131145 w 490791"/>
                  <a:gd name="connsiteY14" fmla="*/ 241372 h 744270"/>
                  <a:gd name="connsiteX15" fmla="*/ 243064 w 490791"/>
                  <a:gd name="connsiteY15" fmla="*/ 248516 h 744270"/>
                  <a:gd name="connsiteX16" fmla="*/ 352602 w 490791"/>
                  <a:gd name="connsiteY16" fmla="*/ 296141 h 744270"/>
                  <a:gd name="connsiteX17" fmla="*/ 426420 w 490791"/>
                  <a:gd name="connsiteY17" fmla="*/ 384247 h 744270"/>
                  <a:gd name="connsiteX18" fmla="*/ 454995 w 490791"/>
                  <a:gd name="connsiteY18" fmla="*/ 469972 h 744270"/>
                  <a:gd name="connsiteX19" fmla="*/ 433565 w 490791"/>
                  <a:gd name="connsiteY19" fmla="*/ 591416 h 744270"/>
                  <a:gd name="connsiteX20" fmla="*/ 362127 w 490791"/>
                  <a:gd name="connsiteY20" fmla="*/ 677141 h 744270"/>
                  <a:gd name="connsiteX21" fmla="*/ 262114 w 490791"/>
                  <a:gd name="connsiteY21" fmla="*/ 712860 h 744270"/>
                  <a:gd name="connsiteX22" fmla="*/ 145433 w 490791"/>
                  <a:gd name="connsiteY22" fmla="*/ 686666 h 744270"/>
                  <a:gd name="connsiteX23" fmla="*/ 73995 w 490791"/>
                  <a:gd name="connsiteY23" fmla="*/ 593797 h 744270"/>
                  <a:gd name="connsiteX24" fmla="*/ 33514 w 490791"/>
                  <a:gd name="connsiteY24" fmla="*/ 467591 h 744270"/>
                  <a:gd name="connsiteX25" fmla="*/ 57327 w 490791"/>
                  <a:gd name="connsiteY25" fmla="*/ 310428 h 744270"/>
                  <a:gd name="connsiteX26" fmla="*/ 90664 w 490791"/>
                  <a:gd name="connsiteY26" fmla="*/ 184222 h 744270"/>
                  <a:gd name="connsiteX27" fmla="*/ 133527 w 490791"/>
                  <a:gd name="connsiteY27" fmla="*/ 72303 h 744270"/>
                  <a:gd name="connsiteX28" fmla="*/ 126383 w 490791"/>
                  <a:gd name="connsiteY28" fmla="*/ 866 h 744270"/>
                  <a:gd name="connsiteX0" fmla="*/ 126383 w 490791"/>
                  <a:gd name="connsiteY0" fmla="*/ 866 h 744270"/>
                  <a:gd name="connsiteX1" fmla="*/ 81139 w 490791"/>
                  <a:gd name="connsiteY1" fmla="*/ 119928 h 744270"/>
                  <a:gd name="connsiteX2" fmla="*/ 33514 w 490791"/>
                  <a:gd name="connsiteY2" fmla="*/ 265185 h 744270"/>
                  <a:gd name="connsiteX3" fmla="*/ 176 w 490791"/>
                  <a:gd name="connsiteY3" fmla="*/ 460447 h 744270"/>
                  <a:gd name="connsiteX4" fmla="*/ 47802 w 490791"/>
                  <a:gd name="connsiteY4" fmla="*/ 615228 h 744270"/>
                  <a:gd name="connsiteX5" fmla="*/ 147815 w 490791"/>
                  <a:gd name="connsiteY5" fmla="*/ 722385 h 744270"/>
                  <a:gd name="connsiteX6" fmla="*/ 309739 w 490791"/>
                  <a:gd name="connsiteY6" fmla="*/ 739054 h 744270"/>
                  <a:gd name="connsiteX7" fmla="*/ 431183 w 490791"/>
                  <a:gd name="connsiteY7" fmla="*/ 655710 h 744270"/>
                  <a:gd name="connsiteX8" fmla="*/ 490714 w 490791"/>
                  <a:gd name="connsiteY8" fmla="*/ 493784 h 744270"/>
                  <a:gd name="connsiteX9" fmla="*/ 445470 w 490791"/>
                  <a:gd name="connsiteY9" fmla="*/ 350910 h 744270"/>
                  <a:gd name="connsiteX10" fmla="*/ 347839 w 490791"/>
                  <a:gd name="connsiteY10" fmla="*/ 255660 h 744270"/>
                  <a:gd name="connsiteX11" fmla="*/ 245445 w 490791"/>
                  <a:gd name="connsiteY11" fmla="*/ 217560 h 744270"/>
                  <a:gd name="connsiteX12" fmla="*/ 143052 w 490791"/>
                  <a:gd name="connsiteY12" fmla="*/ 215178 h 744270"/>
                  <a:gd name="connsiteX13" fmla="*/ 109714 w 490791"/>
                  <a:gd name="connsiteY13" fmla="*/ 224703 h 744270"/>
                  <a:gd name="connsiteX14" fmla="*/ 131145 w 490791"/>
                  <a:gd name="connsiteY14" fmla="*/ 241372 h 744270"/>
                  <a:gd name="connsiteX15" fmla="*/ 243064 w 490791"/>
                  <a:gd name="connsiteY15" fmla="*/ 248516 h 744270"/>
                  <a:gd name="connsiteX16" fmla="*/ 352602 w 490791"/>
                  <a:gd name="connsiteY16" fmla="*/ 296141 h 744270"/>
                  <a:gd name="connsiteX17" fmla="*/ 426420 w 490791"/>
                  <a:gd name="connsiteY17" fmla="*/ 384247 h 744270"/>
                  <a:gd name="connsiteX18" fmla="*/ 454995 w 490791"/>
                  <a:gd name="connsiteY18" fmla="*/ 469972 h 744270"/>
                  <a:gd name="connsiteX19" fmla="*/ 433565 w 490791"/>
                  <a:gd name="connsiteY19" fmla="*/ 591416 h 744270"/>
                  <a:gd name="connsiteX20" fmla="*/ 362127 w 490791"/>
                  <a:gd name="connsiteY20" fmla="*/ 677141 h 744270"/>
                  <a:gd name="connsiteX21" fmla="*/ 262114 w 490791"/>
                  <a:gd name="connsiteY21" fmla="*/ 712860 h 744270"/>
                  <a:gd name="connsiteX22" fmla="*/ 145433 w 490791"/>
                  <a:gd name="connsiteY22" fmla="*/ 686666 h 744270"/>
                  <a:gd name="connsiteX23" fmla="*/ 69233 w 490791"/>
                  <a:gd name="connsiteY23" fmla="*/ 591415 h 744270"/>
                  <a:gd name="connsiteX24" fmla="*/ 33514 w 490791"/>
                  <a:gd name="connsiteY24" fmla="*/ 467591 h 744270"/>
                  <a:gd name="connsiteX25" fmla="*/ 57327 w 490791"/>
                  <a:gd name="connsiteY25" fmla="*/ 310428 h 744270"/>
                  <a:gd name="connsiteX26" fmla="*/ 90664 w 490791"/>
                  <a:gd name="connsiteY26" fmla="*/ 184222 h 744270"/>
                  <a:gd name="connsiteX27" fmla="*/ 133527 w 490791"/>
                  <a:gd name="connsiteY27" fmla="*/ 72303 h 744270"/>
                  <a:gd name="connsiteX28" fmla="*/ 126383 w 490791"/>
                  <a:gd name="connsiteY28" fmla="*/ 866 h 744270"/>
                  <a:gd name="connsiteX0" fmla="*/ 126383 w 490791"/>
                  <a:gd name="connsiteY0" fmla="*/ 866 h 744270"/>
                  <a:gd name="connsiteX1" fmla="*/ 81139 w 490791"/>
                  <a:gd name="connsiteY1" fmla="*/ 119928 h 744270"/>
                  <a:gd name="connsiteX2" fmla="*/ 33514 w 490791"/>
                  <a:gd name="connsiteY2" fmla="*/ 265185 h 744270"/>
                  <a:gd name="connsiteX3" fmla="*/ 176 w 490791"/>
                  <a:gd name="connsiteY3" fmla="*/ 460447 h 744270"/>
                  <a:gd name="connsiteX4" fmla="*/ 47802 w 490791"/>
                  <a:gd name="connsiteY4" fmla="*/ 615228 h 744270"/>
                  <a:gd name="connsiteX5" fmla="*/ 147815 w 490791"/>
                  <a:gd name="connsiteY5" fmla="*/ 722385 h 744270"/>
                  <a:gd name="connsiteX6" fmla="*/ 309739 w 490791"/>
                  <a:gd name="connsiteY6" fmla="*/ 739054 h 744270"/>
                  <a:gd name="connsiteX7" fmla="*/ 431183 w 490791"/>
                  <a:gd name="connsiteY7" fmla="*/ 655710 h 744270"/>
                  <a:gd name="connsiteX8" fmla="*/ 490714 w 490791"/>
                  <a:gd name="connsiteY8" fmla="*/ 493784 h 744270"/>
                  <a:gd name="connsiteX9" fmla="*/ 445470 w 490791"/>
                  <a:gd name="connsiteY9" fmla="*/ 350910 h 744270"/>
                  <a:gd name="connsiteX10" fmla="*/ 347839 w 490791"/>
                  <a:gd name="connsiteY10" fmla="*/ 255660 h 744270"/>
                  <a:gd name="connsiteX11" fmla="*/ 245445 w 490791"/>
                  <a:gd name="connsiteY11" fmla="*/ 217560 h 744270"/>
                  <a:gd name="connsiteX12" fmla="*/ 143052 w 490791"/>
                  <a:gd name="connsiteY12" fmla="*/ 215178 h 744270"/>
                  <a:gd name="connsiteX13" fmla="*/ 109714 w 490791"/>
                  <a:gd name="connsiteY13" fmla="*/ 224703 h 744270"/>
                  <a:gd name="connsiteX14" fmla="*/ 131145 w 490791"/>
                  <a:gd name="connsiteY14" fmla="*/ 241372 h 744270"/>
                  <a:gd name="connsiteX15" fmla="*/ 243064 w 490791"/>
                  <a:gd name="connsiteY15" fmla="*/ 248516 h 744270"/>
                  <a:gd name="connsiteX16" fmla="*/ 352602 w 490791"/>
                  <a:gd name="connsiteY16" fmla="*/ 296141 h 744270"/>
                  <a:gd name="connsiteX17" fmla="*/ 426420 w 490791"/>
                  <a:gd name="connsiteY17" fmla="*/ 384247 h 744270"/>
                  <a:gd name="connsiteX18" fmla="*/ 454995 w 490791"/>
                  <a:gd name="connsiteY18" fmla="*/ 469972 h 744270"/>
                  <a:gd name="connsiteX19" fmla="*/ 433565 w 490791"/>
                  <a:gd name="connsiteY19" fmla="*/ 591416 h 744270"/>
                  <a:gd name="connsiteX20" fmla="*/ 362127 w 490791"/>
                  <a:gd name="connsiteY20" fmla="*/ 677141 h 744270"/>
                  <a:gd name="connsiteX21" fmla="*/ 262114 w 490791"/>
                  <a:gd name="connsiteY21" fmla="*/ 712860 h 744270"/>
                  <a:gd name="connsiteX22" fmla="*/ 145433 w 490791"/>
                  <a:gd name="connsiteY22" fmla="*/ 686666 h 744270"/>
                  <a:gd name="connsiteX23" fmla="*/ 69233 w 490791"/>
                  <a:gd name="connsiteY23" fmla="*/ 591415 h 744270"/>
                  <a:gd name="connsiteX24" fmla="*/ 38276 w 490791"/>
                  <a:gd name="connsiteY24" fmla="*/ 467591 h 744270"/>
                  <a:gd name="connsiteX25" fmla="*/ 57327 w 490791"/>
                  <a:gd name="connsiteY25" fmla="*/ 310428 h 744270"/>
                  <a:gd name="connsiteX26" fmla="*/ 90664 w 490791"/>
                  <a:gd name="connsiteY26" fmla="*/ 184222 h 744270"/>
                  <a:gd name="connsiteX27" fmla="*/ 133527 w 490791"/>
                  <a:gd name="connsiteY27" fmla="*/ 72303 h 744270"/>
                  <a:gd name="connsiteX28" fmla="*/ 126383 w 490791"/>
                  <a:gd name="connsiteY28" fmla="*/ 866 h 744270"/>
                  <a:gd name="connsiteX0" fmla="*/ 119299 w 483707"/>
                  <a:gd name="connsiteY0" fmla="*/ 866 h 744270"/>
                  <a:gd name="connsiteX1" fmla="*/ 74055 w 483707"/>
                  <a:gd name="connsiteY1" fmla="*/ 119928 h 744270"/>
                  <a:gd name="connsiteX2" fmla="*/ 26430 w 483707"/>
                  <a:gd name="connsiteY2" fmla="*/ 265185 h 744270"/>
                  <a:gd name="connsiteX3" fmla="*/ 235 w 483707"/>
                  <a:gd name="connsiteY3" fmla="*/ 460447 h 744270"/>
                  <a:gd name="connsiteX4" fmla="*/ 40718 w 483707"/>
                  <a:gd name="connsiteY4" fmla="*/ 615228 h 744270"/>
                  <a:gd name="connsiteX5" fmla="*/ 140731 w 483707"/>
                  <a:gd name="connsiteY5" fmla="*/ 722385 h 744270"/>
                  <a:gd name="connsiteX6" fmla="*/ 302655 w 483707"/>
                  <a:gd name="connsiteY6" fmla="*/ 739054 h 744270"/>
                  <a:gd name="connsiteX7" fmla="*/ 424099 w 483707"/>
                  <a:gd name="connsiteY7" fmla="*/ 655710 h 744270"/>
                  <a:gd name="connsiteX8" fmla="*/ 483630 w 483707"/>
                  <a:gd name="connsiteY8" fmla="*/ 493784 h 744270"/>
                  <a:gd name="connsiteX9" fmla="*/ 438386 w 483707"/>
                  <a:gd name="connsiteY9" fmla="*/ 350910 h 744270"/>
                  <a:gd name="connsiteX10" fmla="*/ 340755 w 483707"/>
                  <a:gd name="connsiteY10" fmla="*/ 255660 h 744270"/>
                  <a:gd name="connsiteX11" fmla="*/ 238361 w 483707"/>
                  <a:gd name="connsiteY11" fmla="*/ 217560 h 744270"/>
                  <a:gd name="connsiteX12" fmla="*/ 135968 w 483707"/>
                  <a:gd name="connsiteY12" fmla="*/ 215178 h 744270"/>
                  <a:gd name="connsiteX13" fmla="*/ 102630 w 483707"/>
                  <a:gd name="connsiteY13" fmla="*/ 224703 h 744270"/>
                  <a:gd name="connsiteX14" fmla="*/ 124061 w 483707"/>
                  <a:gd name="connsiteY14" fmla="*/ 241372 h 744270"/>
                  <a:gd name="connsiteX15" fmla="*/ 235980 w 483707"/>
                  <a:gd name="connsiteY15" fmla="*/ 248516 h 744270"/>
                  <a:gd name="connsiteX16" fmla="*/ 345518 w 483707"/>
                  <a:gd name="connsiteY16" fmla="*/ 296141 h 744270"/>
                  <a:gd name="connsiteX17" fmla="*/ 419336 w 483707"/>
                  <a:gd name="connsiteY17" fmla="*/ 384247 h 744270"/>
                  <a:gd name="connsiteX18" fmla="*/ 447911 w 483707"/>
                  <a:gd name="connsiteY18" fmla="*/ 469972 h 744270"/>
                  <a:gd name="connsiteX19" fmla="*/ 426481 w 483707"/>
                  <a:gd name="connsiteY19" fmla="*/ 591416 h 744270"/>
                  <a:gd name="connsiteX20" fmla="*/ 355043 w 483707"/>
                  <a:gd name="connsiteY20" fmla="*/ 677141 h 744270"/>
                  <a:gd name="connsiteX21" fmla="*/ 255030 w 483707"/>
                  <a:gd name="connsiteY21" fmla="*/ 712860 h 744270"/>
                  <a:gd name="connsiteX22" fmla="*/ 138349 w 483707"/>
                  <a:gd name="connsiteY22" fmla="*/ 686666 h 744270"/>
                  <a:gd name="connsiteX23" fmla="*/ 62149 w 483707"/>
                  <a:gd name="connsiteY23" fmla="*/ 591415 h 744270"/>
                  <a:gd name="connsiteX24" fmla="*/ 31192 w 483707"/>
                  <a:gd name="connsiteY24" fmla="*/ 467591 h 744270"/>
                  <a:gd name="connsiteX25" fmla="*/ 50243 w 483707"/>
                  <a:gd name="connsiteY25" fmla="*/ 310428 h 744270"/>
                  <a:gd name="connsiteX26" fmla="*/ 83580 w 483707"/>
                  <a:gd name="connsiteY26" fmla="*/ 184222 h 744270"/>
                  <a:gd name="connsiteX27" fmla="*/ 126443 w 483707"/>
                  <a:gd name="connsiteY27" fmla="*/ 72303 h 744270"/>
                  <a:gd name="connsiteX28" fmla="*/ 119299 w 483707"/>
                  <a:gd name="connsiteY28" fmla="*/ 866 h 744270"/>
                  <a:gd name="connsiteX0" fmla="*/ 119299 w 483707"/>
                  <a:gd name="connsiteY0" fmla="*/ 4207 h 747611"/>
                  <a:gd name="connsiteX1" fmla="*/ 74055 w 483707"/>
                  <a:gd name="connsiteY1" fmla="*/ 123269 h 747611"/>
                  <a:gd name="connsiteX2" fmla="*/ 26430 w 483707"/>
                  <a:gd name="connsiteY2" fmla="*/ 268526 h 747611"/>
                  <a:gd name="connsiteX3" fmla="*/ 235 w 483707"/>
                  <a:gd name="connsiteY3" fmla="*/ 463788 h 747611"/>
                  <a:gd name="connsiteX4" fmla="*/ 40718 w 483707"/>
                  <a:gd name="connsiteY4" fmla="*/ 618569 h 747611"/>
                  <a:gd name="connsiteX5" fmla="*/ 140731 w 483707"/>
                  <a:gd name="connsiteY5" fmla="*/ 725726 h 747611"/>
                  <a:gd name="connsiteX6" fmla="*/ 302655 w 483707"/>
                  <a:gd name="connsiteY6" fmla="*/ 742395 h 747611"/>
                  <a:gd name="connsiteX7" fmla="*/ 424099 w 483707"/>
                  <a:gd name="connsiteY7" fmla="*/ 659051 h 747611"/>
                  <a:gd name="connsiteX8" fmla="*/ 483630 w 483707"/>
                  <a:gd name="connsiteY8" fmla="*/ 497125 h 747611"/>
                  <a:gd name="connsiteX9" fmla="*/ 438386 w 483707"/>
                  <a:gd name="connsiteY9" fmla="*/ 354251 h 747611"/>
                  <a:gd name="connsiteX10" fmla="*/ 340755 w 483707"/>
                  <a:gd name="connsiteY10" fmla="*/ 259001 h 747611"/>
                  <a:gd name="connsiteX11" fmla="*/ 238361 w 483707"/>
                  <a:gd name="connsiteY11" fmla="*/ 220901 h 747611"/>
                  <a:gd name="connsiteX12" fmla="*/ 135968 w 483707"/>
                  <a:gd name="connsiteY12" fmla="*/ 218519 h 747611"/>
                  <a:gd name="connsiteX13" fmla="*/ 102630 w 483707"/>
                  <a:gd name="connsiteY13" fmla="*/ 228044 h 747611"/>
                  <a:gd name="connsiteX14" fmla="*/ 124061 w 483707"/>
                  <a:gd name="connsiteY14" fmla="*/ 244713 h 747611"/>
                  <a:gd name="connsiteX15" fmla="*/ 235980 w 483707"/>
                  <a:gd name="connsiteY15" fmla="*/ 251857 h 747611"/>
                  <a:gd name="connsiteX16" fmla="*/ 345518 w 483707"/>
                  <a:gd name="connsiteY16" fmla="*/ 299482 h 747611"/>
                  <a:gd name="connsiteX17" fmla="*/ 419336 w 483707"/>
                  <a:gd name="connsiteY17" fmla="*/ 387588 h 747611"/>
                  <a:gd name="connsiteX18" fmla="*/ 447911 w 483707"/>
                  <a:gd name="connsiteY18" fmla="*/ 473313 h 747611"/>
                  <a:gd name="connsiteX19" fmla="*/ 426481 w 483707"/>
                  <a:gd name="connsiteY19" fmla="*/ 594757 h 747611"/>
                  <a:gd name="connsiteX20" fmla="*/ 355043 w 483707"/>
                  <a:gd name="connsiteY20" fmla="*/ 680482 h 747611"/>
                  <a:gd name="connsiteX21" fmla="*/ 255030 w 483707"/>
                  <a:gd name="connsiteY21" fmla="*/ 716201 h 747611"/>
                  <a:gd name="connsiteX22" fmla="*/ 138349 w 483707"/>
                  <a:gd name="connsiteY22" fmla="*/ 690007 h 747611"/>
                  <a:gd name="connsiteX23" fmla="*/ 62149 w 483707"/>
                  <a:gd name="connsiteY23" fmla="*/ 594756 h 747611"/>
                  <a:gd name="connsiteX24" fmla="*/ 31192 w 483707"/>
                  <a:gd name="connsiteY24" fmla="*/ 470932 h 747611"/>
                  <a:gd name="connsiteX25" fmla="*/ 50243 w 483707"/>
                  <a:gd name="connsiteY25" fmla="*/ 313769 h 747611"/>
                  <a:gd name="connsiteX26" fmla="*/ 83580 w 483707"/>
                  <a:gd name="connsiteY26" fmla="*/ 187563 h 747611"/>
                  <a:gd name="connsiteX27" fmla="*/ 133587 w 483707"/>
                  <a:gd name="connsiteY27" fmla="*/ 42307 h 747611"/>
                  <a:gd name="connsiteX28" fmla="*/ 119299 w 483707"/>
                  <a:gd name="connsiteY28" fmla="*/ 4207 h 74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3707" h="747611">
                    <a:moveTo>
                      <a:pt x="119299" y="4207"/>
                    </a:moveTo>
                    <a:cubicBezTo>
                      <a:pt x="109377" y="17701"/>
                      <a:pt x="89533" y="79216"/>
                      <a:pt x="74055" y="123269"/>
                    </a:cubicBezTo>
                    <a:cubicBezTo>
                      <a:pt x="58577" y="167322"/>
                      <a:pt x="38733" y="211773"/>
                      <a:pt x="26430" y="268526"/>
                    </a:cubicBezTo>
                    <a:cubicBezTo>
                      <a:pt x="14127" y="325279"/>
                      <a:pt x="-2146" y="405448"/>
                      <a:pt x="235" y="463788"/>
                    </a:cubicBezTo>
                    <a:cubicBezTo>
                      <a:pt x="2616" y="522128"/>
                      <a:pt x="17302" y="574913"/>
                      <a:pt x="40718" y="618569"/>
                    </a:cubicBezTo>
                    <a:cubicBezTo>
                      <a:pt x="64134" y="662225"/>
                      <a:pt x="97075" y="705088"/>
                      <a:pt x="140731" y="725726"/>
                    </a:cubicBezTo>
                    <a:cubicBezTo>
                      <a:pt x="184387" y="746364"/>
                      <a:pt x="255427" y="753508"/>
                      <a:pt x="302655" y="742395"/>
                    </a:cubicBezTo>
                    <a:cubicBezTo>
                      <a:pt x="349883" y="731283"/>
                      <a:pt x="393937" y="699929"/>
                      <a:pt x="424099" y="659051"/>
                    </a:cubicBezTo>
                    <a:cubicBezTo>
                      <a:pt x="454261" y="618173"/>
                      <a:pt x="482043" y="547925"/>
                      <a:pt x="483630" y="497125"/>
                    </a:cubicBezTo>
                    <a:cubicBezTo>
                      <a:pt x="485218" y="446325"/>
                      <a:pt x="462199" y="393938"/>
                      <a:pt x="438386" y="354251"/>
                    </a:cubicBezTo>
                    <a:cubicBezTo>
                      <a:pt x="414574" y="314564"/>
                      <a:pt x="374092" y="281226"/>
                      <a:pt x="340755" y="259001"/>
                    </a:cubicBezTo>
                    <a:cubicBezTo>
                      <a:pt x="307418" y="236776"/>
                      <a:pt x="272492" y="227648"/>
                      <a:pt x="238361" y="220901"/>
                    </a:cubicBezTo>
                    <a:cubicBezTo>
                      <a:pt x="204230" y="214154"/>
                      <a:pt x="158590" y="217329"/>
                      <a:pt x="135968" y="218519"/>
                    </a:cubicBezTo>
                    <a:cubicBezTo>
                      <a:pt x="113346" y="219709"/>
                      <a:pt x="104614" y="223678"/>
                      <a:pt x="102630" y="228044"/>
                    </a:cubicBezTo>
                    <a:cubicBezTo>
                      <a:pt x="100646" y="232410"/>
                      <a:pt x="101836" y="240744"/>
                      <a:pt x="124061" y="244713"/>
                    </a:cubicBezTo>
                    <a:cubicBezTo>
                      <a:pt x="146286" y="248682"/>
                      <a:pt x="199071" y="242729"/>
                      <a:pt x="235980" y="251857"/>
                    </a:cubicBezTo>
                    <a:cubicBezTo>
                      <a:pt x="272889" y="260985"/>
                      <a:pt x="314959" y="276860"/>
                      <a:pt x="345518" y="299482"/>
                    </a:cubicBezTo>
                    <a:cubicBezTo>
                      <a:pt x="376077" y="322104"/>
                      <a:pt x="402271" y="358616"/>
                      <a:pt x="419336" y="387588"/>
                    </a:cubicBezTo>
                    <a:cubicBezTo>
                      <a:pt x="436402" y="416560"/>
                      <a:pt x="446720" y="438785"/>
                      <a:pt x="447911" y="473313"/>
                    </a:cubicBezTo>
                    <a:cubicBezTo>
                      <a:pt x="449102" y="507841"/>
                      <a:pt x="441959" y="560229"/>
                      <a:pt x="426481" y="594757"/>
                    </a:cubicBezTo>
                    <a:cubicBezTo>
                      <a:pt x="411003" y="629285"/>
                      <a:pt x="383618" y="660241"/>
                      <a:pt x="355043" y="680482"/>
                    </a:cubicBezTo>
                    <a:cubicBezTo>
                      <a:pt x="326468" y="700723"/>
                      <a:pt x="291146" y="714614"/>
                      <a:pt x="255030" y="716201"/>
                    </a:cubicBezTo>
                    <a:cubicBezTo>
                      <a:pt x="218914" y="717788"/>
                      <a:pt x="170496" y="710248"/>
                      <a:pt x="138349" y="690007"/>
                    </a:cubicBezTo>
                    <a:cubicBezTo>
                      <a:pt x="106202" y="669766"/>
                      <a:pt x="80008" y="631268"/>
                      <a:pt x="62149" y="594756"/>
                    </a:cubicBezTo>
                    <a:cubicBezTo>
                      <a:pt x="44290" y="558244"/>
                      <a:pt x="33176" y="517763"/>
                      <a:pt x="31192" y="470932"/>
                    </a:cubicBezTo>
                    <a:cubicBezTo>
                      <a:pt x="29208" y="424101"/>
                      <a:pt x="41512" y="360997"/>
                      <a:pt x="50243" y="313769"/>
                    </a:cubicBezTo>
                    <a:cubicBezTo>
                      <a:pt x="58974" y="266541"/>
                      <a:pt x="70880" y="227251"/>
                      <a:pt x="83580" y="187563"/>
                    </a:cubicBezTo>
                    <a:cubicBezTo>
                      <a:pt x="96280" y="147876"/>
                      <a:pt x="121681" y="73263"/>
                      <a:pt x="133587" y="42307"/>
                    </a:cubicBezTo>
                    <a:cubicBezTo>
                      <a:pt x="145493" y="11351"/>
                      <a:pt x="129221" y="-9287"/>
                      <a:pt x="119299" y="4207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53" name="任意多边形 852"/>
              <p:cNvSpPr/>
              <p:nvPr/>
            </p:nvSpPr>
            <p:spPr>
              <a:xfrm>
                <a:off x="6886504" y="4398352"/>
                <a:ext cx="121539" cy="205290"/>
              </a:xfrm>
              <a:custGeom>
                <a:avLst/>
                <a:gdLst>
                  <a:gd name="connsiteX0" fmla="*/ 46841 w 121539"/>
                  <a:gd name="connsiteY0" fmla="*/ 2 h 205290"/>
                  <a:gd name="connsiteX1" fmla="*/ 71509 w 121539"/>
                  <a:gd name="connsiteY1" fmla="*/ 26010 h 205290"/>
                  <a:gd name="connsiteX2" fmla="*/ 50078 w 121539"/>
                  <a:gd name="connsiteY2" fmla="*/ 97447 h 205290"/>
                  <a:gd name="connsiteX3" fmla="*/ 88178 w 121539"/>
                  <a:gd name="connsiteY3" fmla="*/ 140310 h 205290"/>
                  <a:gd name="connsiteX4" fmla="*/ 119432 w 121539"/>
                  <a:gd name="connsiteY4" fmla="*/ 173796 h 205290"/>
                  <a:gd name="connsiteX5" fmla="*/ 121539 w 121539"/>
                  <a:gd name="connsiteY5" fmla="*/ 176732 h 205290"/>
                  <a:gd name="connsiteX6" fmla="*/ 90453 w 121539"/>
                  <a:gd name="connsiteY6" fmla="*/ 205290 h 205290"/>
                  <a:gd name="connsiteX7" fmla="*/ 81184 w 121539"/>
                  <a:gd name="connsiteY7" fmla="*/ 194483 h 205290"/>
                  <a:gd name="connsiteX8" fmla="*/ 45316 w 121539"/>
                  <a:gd name="connsiteY8" fmla="*/ 161741 h 205290"/>
                  <a:gd name="connsiteX9" fmla="*/ 72 w 121539"/>
                  <a:gd name="connsiteY9" fmla="*/ 104591 h 205290"/>
                  <a:gd name="connsiteX10" fmla="*/ 35791 w 121539"/>
                  <a:gd name="connsiteY10" fmla="*/ 4578 h 205290"/>
                  <a:gd name="connsiteX11" fmla="*/ 46841 w 121539"/>
                  <a:gd name="connsiteY11" fmla="*/ 2 h 20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539" h="205290">
                    <a:moveTo>
                      <a:pt x="46841" y="2"/>
                    </a:moveTo>
                    <a:cubicBezTo>
                      <a:pt x="59306" y="188"/>
                      <a:pt x="73890" y="13211"/>
                      <a:pt x="71509" y="26010"/>
                    </a:cubicBezTo>
                    <a:cubicBezTo>
                      <a:pt x="68334" y="43076"/>
                      <a:pt x="48491" y="82763"/>
                      <a:pt x="50078" y="97447"/>
                    </a:cubicBezTo>
                    <a:cubicBezTo>
                      <a:pt x="51666" y="112131"/>
                      <a:pt x="71509" y="120466"/>
                      <a:pt x="88178" y="140310"/>
                    </a:cubicBezTo>
                    <a:cubicBezTo>
                      <a:pt x="96513" y="150232"/>
                      <a:pt x="108022" y="161245"/>
                      <a:pt x="119432" y="173796"/>
                    </a:cubicBezTo>
                    <a:lnTo>
                      <a:pt x="121539" y="176732"/>
                    </a:lnTo>
                    <a:lnTo>
                      <a:pt x="90453" y="205290"/>
                    </a:lnTo>
                    <a:lnTo>
                      <a:pt x="81184" y="194483"/>
                    </a:lnTo>
                    <a:cubicBezTo>
                      <a:pt x="68236" y="182974"/>
                      <a:pt x="54841" y="172457"/>
                      <a:pt x="45316" y="161741"/>
                    </a:cubicBezTo>
                    <a:cubicBezTo>
                      <a:pt x="26266" y="140310"/>
                      <a:pt x="1659" y="130785"/>
                      <a:pt x="72" y="104591"/>
                    </a:cubicBezTo>
                    <a:cubicBezTo>
                      <a:pt x="-1516" y="78397"/>
                      <a:pt x="23885" y="17675"/>
                      <a:pt x="35791" y="4578"/>
                    </a:cubicBezTo>
                    <a:cubicBezTo>
                      <a:pt x="38768" y="1304"/>
                      <a:pt x="42687" y="-61"/>
                      <a:pt x="46841" y="2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54" name="任意多边形 853"/>
              <p:cNvSpPr/>
              <p:nvPr/>
            </p:nvSpPr>
            <p:spPr>
              <a:xfrm>
                <a:off x="6689898" y="3685869"/>
                <a:ext cx="575649" cy="262966"/>
              </a:xfrm>
              <a:custGeom>
                <a:avLst/>
                <a:gdLst>
                  <a:gd name="connsiteX0" fmla="*/ 558259 w 560019"/>
                  <a:gd name="connsiteY0" fmla="*/ 2770 h 260666"/>
                  <a:gd name="connsiteX1" fmla="*/ 522540 w 560019"/>
                  <a:gd name="connsiteY1" fmla="*/ 62301 h 260666"/>
                  <a:gd name="connsiteX2" fmla="*/ 501109 w 560019"/>
                  <a:gd name="connsiteY2" fmla="*/ 109926 h 260666"/>
                  <a:gd name="connsiteX3" fmla="*/ 451103 w 560019"/>
                  <a:gd name="connsiteY3" fmla="*/ 90876 h 260666"/>
                  <a:gd name="connsiteX4" fmla="*/ 322515 w 560019"/>
                  <a:gd name="connsiteY4" fmla="*/ 31345 h 260666"/>
                  <a:gd name="connsiteX5" fmla="*/ 191546 w 560019"/>
                  <a:gd name="connsiteY5" fmla="*/ 2770 h 260666"/>
                  <a:gd name="connsiteX6" fmla="*/ 82009 w 560019"/>
                  <a:gd name="connsiteY6" fmla="*/ 5151 h 260666"/>
                  <a:gd name="connsiteX7" fmla="*/ 24859 w 560019"/>
                  <a:gd name="connsiteY7" fmla="*/ 38488 h 260666"/>
                  <a:gd name="connsiteX8" fmla="*/ 1046 w 560019"/>
                  <a:gd name="connsiteY8" fmla="*/ 112307 h 260666"/>
                  <a:gd name="connsiteX9" fmla="*/ 5809 w 560019"/>
                  <a:gd name="connsiteY9" fmla="*/ 183745 h 260666"/>
                  <a:gd name="connsiteX10" fmla="*/ 20096 w 560019"/>
                  <a:gd name="connsiteY10" fmla="*/ 255182 h 260666"/>
                  <a:gd name="connsiteX11" fmla="*/ 43909 w 560019"/>
                  <a:gd name="connsiteY11" fmla="*/ 250420 h 260666"/>
                  <a:gd name="connsiteX12" fmla="*/ 36765 w 560019"/>
                  <a:gd name="connsiteY12" fmla="*/ 207557 h 260666"/>
                  <a:gd name="connsiteX13" fmla="*/ 29621 w 560019"/>
                  <a:gd name="connsiteY13" fmla="*/ 133738 h 260666"/>
                  <a:gd name="connsiteX14" fmla="*/ 48671 w 560019"/>
                  <a:gd name="connsiteY14" fmla="*/ 52776 h 260666"/>
                  <a:gd name="connsiteX15" fmla="*/ 105821 w 560019"/>
                  <a:gd name="connsiteY15" fmla="*/ 31345 h 260666"/>
                  <a:gd name="connsiteX16" fmla="*/ 208215 w 560019"/>
                  <a:gd name="connsiteY16" fmla="*/ 38488 h 260666"/>
                  <a:gd name="connsiteX17" fmla="*/ 298703 w 560019"/>
                  <a:gd name="connsiteY17" fmla="*/ 55157 h 260666"/>
                  <a:gd name="connsiteX18" fmla="*/ 393953 w 560019"/>
                  <a:gd name="connsiteY18" fmla="*/ 93257 h 260666"/>
                  <a:gd name="connsiteX19" fmla="*/ 458246 w 560019"/>
                  <a:gd name="connsiteY19" fmla="*/ 128976 h 260666"/>
                  <a:gd name="connsiteX20" fmla="*/ 503490 w 560019"/>
                  <a:gd name="connsiteY20" fmla="*/ 145645 h 260666"/>
                  <a:gd name="connsiteX21" fmla="*/ 534446 w 560019"/>
                  <a:gd name="connsiteY21" fmla="*/ 124213 h 260666"/>
                  <a:gd name="connsiteX22" fmla="*/ 548734 w 560019"/>
                  <a:gd name="connsiteY22" fmla="*/ 83732 h 260666"/>
                  <a:gd name="connsiteX23" fmla="*/ 558259 w 560019"/>
                  <a:gd name="connsiteY23" fmla="*/ 2770 h 260666"/>
                  <a:gd name="connsiteX0" fmla="*/ 558259 w 582218"/>
                  <a:gd name="connsiteY0" fmla="*/ 9728 h 267624"/>
                  <a:gd name="connsiteX1" fmla="*/ 522540 w 582218"/>
                  <a:gd name="connsiteY1" fmla="*/ 69259 h 267624"/>
                  <a:gd name="connsiteX2" fmla="*/ 501109 w 582218"/>
                  <a:gd name="connsiteY2" fmla="*/ 116884 h 267624"/>
                  <a:gd name="connsiteX3" fmla="*/ 451103 w 582218"/>
                  <a:gd name="connsiteY3" fmla="*/ 97834 h 267624"/>
                  <a:gd name="connsiteX4" fmla="*/ 322515 w 582218"/>
                  <a:gd name="connsiteY4" fmla="*/ 38303 h 267624"/>
                  <a:gd name="connsiteX5" fmla="*/ 191546 w 582218"/>
                  <a:gd name="connsiteY5" fmla="*/ 9728 h 267624"/>
                  <a:gd name="connsiteX6" fmla="*/ 82009 w 582218"/>
                  <a:gd name="connsiteY6" fmla="*/ 12109 h 267624"/>
                  <a:gd name="connsiteX7" fmla="*/ 24859 w 582218"/>
                  <a:gd name="connsiteY7" fmla="*/ 45446 h 267624"/>
                  <a:gd name="connsiteX8" fmla="*/ 1046 w 582218"/>
                  <a:gd name="connsiteY8" fmla="*/ 119265 h 267624"/>
                  <a:gd name="connsiteX9" fmla="*/ 5809 w 582218"/>
                  <a:gd name="connsiteY9" fmla="*/ 190703 h 267624"/>
                  <a:gd name="connsiteX10" fmla="*/ 20096 w 582218"/>
                  <a:gd name="connsiteY10" fmla="*/ 262140 h 267624"/>
                  <a:gd name="connsiteX11" fmla="*/ 43909 w 582218"/>
                  <a:gd name="connsiteY11" fmla="*/ 257378 h 267624"/>
                  <a:gd name="connsiteX12" fmla="*/ 36765 w 582218"/>
                  <a:gd name="connsiteY12" fmla="*/ 214515 h 267624"/>
                  <a:gd name="connsiteX13" fmla="*/ 29621 w 582218"/>
                  <a:gd name="connsiteY13" fmla="*/ 140696 h 267624"/>
                  <a:gd name="connsiteX14" fmla="*/ 48671 w 582218"/>
                  <a:gd name="connsiteY14" fmla="*/ 59734 h 267624"/>
                  <a:gd name="connsiteX15" fmla="*/ 105821 w 582218"/>
                  <a:gd name="connsiteY15" fmla="*/ 38303 h 267624"/>
                  <a:gd name="connsiteX16" fmla="*/ 208215 w 582218"/>
                  <a:gd name="connsiteY16" fmla="*/ 45446 h 267624"/>
                  <a:gd name="connsiteX17" fmla="*/ 298703 w 582218"/>
                  <a:gd name="connsiteY17" fmla="*/ 62115 h 267624"/>
                  <a:gd name="connsiteX18" fmla="*/ 393953 w 582218"/>
                  <a:gd name="connsiteY18" fmla="*/ 100215 h 267624"/>
                  <a:gd name="connsiteX19" fmla="*/ 458246 w 582218"/>
                  <a:gd name="connsiteY19" fmla="*/ 135934 h 267624"/>
                  <a:gd name="connsiteX20" fmla="*/ 503490 w 582218"/>
                  <a:gd name="connsiteY20" fmla="*/ 152603 h 267624"/>
                  <a:gd name="connsiteX21" fmla="*/ 534446 w 582218"/>
                  <a:gd name="connsiteY21" fmla="*/ 131171 h 267624"/>
                  <a:gd name="connsiteX22" fmla="*/ 579690 w 582218"/>
                  <a:gd name="connsiteY22" fmla="*/ 14490 h 267624"/>
                  <a:gd name="connsiteX23" fmla="*/ 558259 w 582218"/>
                  <a:gd name="connsiteY23" fmla="*/ 9728 h 267624"/>
                  <a:gd name="connsiteX0" fmla="*/ 553496 w 580030"/>
                  <a:gd name="connsiteY0" fmla="*/ 8641 h 266537"/>
                  <a:gd name="connsiteX1" fmla="*/ 522540 w 580030"/>
                  <a:gd name="connsiteY1" fmla="*/ 68172 h 266537"/>
                  <a:gd name="connsiteX2" fmla="*/ 501109 w 580030"/>
                  <a:gd name="connsiteY2" fmla="*/ 115797 h 266537"/>
                  <a:gd name="connsiteX3" fmla="*/ 451103 w 580030"/>
                  <a:gd name="connsiteY3" fmla="*/ 96747 h 266537"/>
                  <a:gd name="connsiteX4" fmla="*/ 322515 w 580030"/>
                  <a:gd name="connsiteY4" fmla="*/ 37216 h 266537"/>
                  <a:gd name="connsiteX5" fmla="*/ 191546 w 580030"/>
                  <a:gd name="connsiteY5" fmla="*/ 8641 h 266537"/>
                  <a:gd name="connsiteX6" fmla="*/ 82009 w 580030"/>
                  <a:gd name="connsiteY6" fmla="*/ 11022 h 266537"/>
                  <a:gd name="connsiteX7" fmla="*/ 24859 w 580030"/>
                  <a:gd name="connsiteY7" fmla="*/ 44359 h 266537"/>
                  <a:gd name="connsiteX8" fmla="*/ 1046 w 580030"/>
                  <a:gd name="connsiteY8" fmla="*/ 118178 h 266537"/>
                  <a:gd name="connsiteX9" fmla="*/ 5809 w 580030"/>
                  <a:gd name="connsiteY9" fmla="*/ 189616 h 266537"/>
                  <a:gd name="connsiteX10" fmla="*/ 20096 w 580030"/>
                  <a:gd name="connsiteY10" fmla="*/ 261053 h 266537"/>
                  <a:gd name="connsiteX11" fmla="*/ 43909 w 580030"/>
                  <a:gd name="connsiteY11" fmla="*/ 256291 h 266537"/>
                  <a:gd name="connsiteX12" fmla="*/ 36765 w 580030"/>
                  <a:gd name="connsiteY12" fmla="*/ 213428 h 266537"/>
                  <a:gd name="connsiteX13" fmla="*/ 29621 w 580030"/>
                  <a:gd name="connsiteY13" fmla="*/ 139609 h 266537"/>
                  <a:gd name="connsiteX14" fmla="*/ 48671 w 580030"/>
                  <a:gd name="connsiteY14" fmla="*/ 58647 h 266537"/>
                  <a:gd name="connsiteX15" fmla="*/ 105821 w 580030"/>
                  <a:gd name="connsiteY15" fmla="*/ 37216 h 266537"/>
                  <a:gd name="connsiteX16" fmla="*/ 208215 w 580030"/>
                  <a:gd name="connsiteY16" fmla="*/ 44359 h 266537"/>
                  <a:gd name="connsiteX17" fmla="*/ 298703 w 580030"/>
                  <a:gd name="connsiteY17" fmla="*/ 61028 h 266537"/>
                  <a:gd name="connsiteX18" fmla="*/ 393953 w 580030"/>
                  <a:gd name="connsiteY18" fmla="*/ 99128 h 266537"/>
                  <a:gd name="connsiteX19" fmla="*/ 458246 w 580030"/>
                  <a:gd name="connsiteY19" fmla="*/ 134847 h 266537"/>
                  <a:gd name="connsiteX20" fmla="*/ 503490 w 580030"/>
                  <a:gd name="connsiteY20" fmla="*/ 151516 h 266537"/>
                  <a:gd name="connsiteX21" fmla="*/ 534446 w 580030"/>
                  <a:gd name="connsiteY21" fmla="*/ 130084 h 266537"/>
                  <a:gd name="connsiteX22" fmla="*/ 579690 w 580030"/>
                  <a:gd name="connsiteY22" fmla="*/ 13403 h 266537"/>
                  <a:gd name="connsiteX23" fmla="*/ 553496 w 580030"/>
                  <a:gd name="connsiteY23" fmla="*/ 8641 h 266537"/>
                  <a:gd name="connsiteX0" fmla="*/ 553496 w 580013"/>
                  <a:gd name="connsiteY0" fmla="*/ 8641 h 266537"/>
                  <a:gd name="connsiteX1" fmla="*/ 529684 w 580013"/>
                  <a:gd name="connsiteY1" fmla="*/ 68172 h 266537"/>
                  <a:gd name="connsiteX2" fmla="*/ 501109 w 580013"/>
                  <a:gd name="connsiteY2" fmla="*/ 115797 h 266537"/>
                  <a:gd name="connsiteX3" fmla="*/ 451103 w 580013"/>
                  <a:gd name="connsiteY3" fmla="*/ 96747 h 266537"/>
                  <a:gd name="connsiteX4" fmla="*/ 322515 w 580013"/>
                  <a:gd name="connsiteY4" fmla="*/ 37216 h 266537"/>
                  <a:gd name="connsiteX5" fmla="*/ 191546 w 580013"/>
                  <a:gd name="connsiteY5" fmla="*/ 8641 h 266537"/>
                  <a:gd name="connsiteX6" fmla="*/ 82009 w 580013"/>
                  <a:gd name="connsiteY6" fmla="*/ 11022 h 266537"/>
                  <a:gd name="connsiteX7" fmla="*/ 24859 w 580013"/>
                  <a:gd name="connsiteY7" fmla="*/ 44359 h 266537"/>
                  <a:gd name="connsiteX8" fmla="*/ 1046 w 580013"/>
                  <a:gd name="connsiteY8" fmla="*/ 118178 h 266537"/>
                  <a:gd name="connsiteX9" fmla="*/ 5809 w 580013"/>
                  <a:gd name="connsiteY9" fmla="*/ 189616 h 266537"/>
                  <a:gd name="connsiteX10" fmla="*/ 20096 w 580013"/>
                  <a:gd name="connsiteY10" fmla="*/ 261053 h 266537"/>
                  <a:gd name="connsiteX11" fmla="*/ 43909 w 580013"/>
                  <a:gd name="connsiteY11" fmla="*/ 256291 h 266537"/>
                  <a:gd name="connsiteX12" fmla="*/ 36765 w 580013"/>
                  <a:gd name="connsiteY12" fmla="*/ 213428 h 266537"/>
                  <a:gd name="connsiteX13" fmla="*/ 29621 w 580013"/>
                  <a:gd name="connsiteY13" fmla="*/ 139609 h 266537"/>
                  <a:gd name="connsiteX14" fmla="*/ 48671 w 580013"/>
                  <a:gd name="connsiteY14" fmla="*/ 58647 h 266537"/>
                  <a:gd name="connsiteX15" fmla="*/ 105821 w 580013"/>
                  <a:gd name="connsiteY15" fmla="*/ 37216 h 266537"/>
                  <a:gd name="connsiteX16" fmla="*/ 208215 w 580013"/>
                  <a:gd name="connsiteY16" fmla="*/ 44359 h 266537"/>
                  <a:gd name="connsiteX17" fmla="*/ 298703 w 580013"/>
                  <a:gd name="connsiteY17" fmla="*/ 61028 h 266537"/>
                  <a:gd name="connsiteX18" fmla="*/ 393953 w 580013"/>
                  <a:gd name="connsiteY18" fmla="*/ 99128 h 266537"/>
                  <a:gd name="connsiteX19" fmla="*/ 458246 w 580013"/>
                  <a:gd name="connsiteY19" fmla="*/ 134847 h 266537"/>
                  <a:gd name="connsiteX20" fmla="*/ 503490 w 580013"/>
                  <a:gd name="connsiteY20" fmla="*/ 151516 h 266537"/>
                  <a:gd name="connsiteX21" fmla="*/ 534446 w 580013"/>
                  <a:gd name="connsiteY21" fmla="*/ 130084 h 266537"/>
                  <a:gd name="connsiteX22" fmla="*/ 579690 w 580013"/>
                  <a:gd name="connsiteY22" fmla="*/ 13403 h 266537"/>
                  <a:gd name="connsiteX23" fmla="*/ 553496 w 580013"/>
                  <a:gd name="connsiteY23" fmla="*/ 8641 h 266537"/>
                  <a:gd name="connsiteX0" fmla="*/ 553496 w 577662"/>
                  <a:gd name="connsiteY0" fmla="*/ 5070 h 262966"/>
                  <a:gd name="connsiteX1" fmla="*/ 529684 w 577662"/>
                  <a:gd name="connsiteY1" fmla="*/ 64601 h 262966"/>
                  <a:gd name="connsiteX2" fmla="*/ 501109 w 577662"/>
                  <a:gd name="connsiteY2" fmla="*/ 112226 h 262966"/>
                  <a:gd name="connsiteX3" fmla="*/ 451103 w 577662"/>
                  <a:gd name="connsiteY3" fmla="*/ 93176 h 262966"/>
                  <a:gd name="connsiteX4" fmla="*/ 322515 w 577662"/>
                  <a:gd name="connsiteY4" fmla="*/ 33645 h 262966"/>
                  <a:gd name="connsiteX5" fmla="*/ 191546 w 577662"/>
                  <a:gd name="connsiteY5" fmla="*/ 5070 h 262966"/>
                  <a:gd name="connsiteX6" fmla="*/ 82009 w 577662"/>
                  <a:gd name="connsiteY6" fmla="*/ 7451 h 262966"/>
                  <a:gd name="connsiteX7" fmla="*/ 24859 w 577662"/>
                  <a:gd name="connsiteY7" fmla="*/ 40788 h 262966"/>
                  <a:gd name="connsiteX8" fmla="*/ 1046 w 577662"/>
                  <a:gd name="connsiteY8" fmla="*/ 114607 h 262966"/>
                  <a:gd name="connsiteX9" fmla="*/ 5809 w 577662"/>
                  <a:gd name="connsiteY9" fmla="*/ 186045 h 262966"/>
                  <a:gd name="connsiteX10" fmla="*/ 20096 w 577662"/>
                  <a:gd name="connsiteY10" fmla="*/ 257482 h 262966"/>
                  <a:gd name="connsiteX11" fmla="*/ 43909 w 577662"/>
                  <a:gd name="connsiteY11" fmla="*/ 252720 h 262966"/>
                  <a:gd name="connsiteX12" fmla="*/ 36765 w 577662"/>
                  <a:gd name="connsiteY12" fmla="*/ 209857 h 262966"/>
                  <a:gd name="connsiteX13" fmla="*/ 29621 w 577662"/>
                  <a:gd name="connsiteY13" fmla="*/ 136038 h 262966"/>
                  <a:gd name="connsiteX14" fmla="*/ 48671 w 577662"/>
                  <a:gd name="connsiteY14" fmla="*/ 55076 h 262966"/>
                  <a:gd name="connsiteX15" fmla="*/ 105821 w 577662"/>
                  <a:gd name="connsiteY15" fmla="*/ 33645 h 262966"/>
                  <a:gd name="connsiteX16" fmla="*/ 208215 w 577662"/>
                  <a:gd name="connsiteY16" fmla="*/ 40788 h 262966"/>
                  <a:gd name="connsiteX17" fmla="*/ 298703 w 577662"/>
                  <a:gd name="connsiteY17" fmla="*/ 57457 h 262966"/>
                  <a:gd name="connsiteX18" fmla="*/ 393953 w 577662"/>
                  <a:gd name="connsiteY18" fmla="*/ 95557 h 262966"/>
                  <a:gd name="connsiteX19" fmla="*/ 458246 w 577662"/>
                  <a:gd name="connsiteY19" fmla="*/ 131276 h 262966"/>
                  <a:gd name="connsiteX20" fmla="*/ 503490 w 577662"/>
                  <a:gd name="connsiteY20" fmla="*/ 147945 h 262966"/>
                  <a:gd name="connsiteX21" fmla="*/ 534446 w 577662"/>
                  <a:gd name="connsiteY21" fmla="*/ 126513 h 262966"/>
                  <a:gd name="connsiteX22" fmla="*/ 577309 w 577662"/>
                  <a:gd name="connsiteY22" fmla="*/ 16976 h 262966"/>
                  <a:gd name="connsiteX23" fmla="*/ 553496 w 577662"/>
                  <a:gd name="connsiteY23" fmla="*/ 5070 h 262966"/>
                  <a:gd name="connsiteX0" fmla="*/ 553496 w 577662"/>
                  <a:gd name="connsiteY0" fmla="*/ 5070 h 262966"/>
                  <a:gd name="connsiteX1" fmla="*/ 529684 w 577662"/>
                  <a:gd name="connsiteY1" fmla="*/ 64601 h 262966"/>
                  <a:gd name="connsiteX2" fmla="*/ 501109 w 577662"/>
                  <a:gd name="connsiteY2" fmla="*/ 112226 h 262966"/>
                  <a:gd name="connsiteX3" fmla="*/ 451103 w 577662"/>
                  <a:gd name="connsiteY3" fmla="*/ 93176 h 262966"/>
                  <a:gd name="connsiteX4" fmla="*/ 322515 w 577662"/>
                  <a:gd name="connsiteY4" fmla="*/ 33645 h 262966"/>
                  <a:gd name="connsiteX5" fmla="*/ 191546 w 577662"/>
                  <a:gd name="connsiteY5" fmla="*/ 5070 h 262966"/>
                  <a:gd name="connsiteX6" fmla="*/ 82009 w 577662"/>
                  <a:gd name="connsiteY6" fmla="*/ 7451 h 262966"/>
                  <a:gd name="connsiteX7" fmla="*/ 24859 w 577662"/>
                  <a:gd name="connsiteY7" fmla="*/ 40788 h 262966"/>
                  <a:gd name="connsiteX8" fmla="*/ 1046 w 577662"/>
                  <a:gd name="connsiteY8" fmla="*/ 114607 h 262966"/>
                  <a:gd name="connsiteX9" fmla="*/ 5809 w 577662"/>
                  <a:gd name="connsiteY9" fmla="*/ 186045 h 262966"/>
                  <a:gd name="connsiteX10" fmla="*/ 20096 w 577662"/>
                  <a:gd name="connsiteY10" fmla="*/ 257482 h 262966"/>
                  <a:gd name="connsiteX11" fmla="*/ 43909 w 577662"/>
                  <a:gd name="connsiteY11" fmla="*/ 252720 h 262966"/>
                  <a:gd name="connsiteX12" fmla="*/ 36765 w 577662"/>
                  <a:gd name="connsiteY12" fmla="*/ 209857 h 262966"/>
                  <a:gd name="connsiteX13" fmla="*/ 29621 w 577662"/>
                  <a:gd name="connsiteY13" fmla="*/ 136038 h 262966"/>
                  <a:gd name="connsiteX14" fmla="*/ 48671 w 577662"/>
                  <a:gd name="connsiteY14" fmla="*/ 55076 h 262966"/>
                  <a:gd name="connsiteX15" fmla="*/ 117727 w 577662"/>
                  <a:gd name="connsiteY15" fmla="*/ 31264 h 262966"/>
                  <a:gd name="connsiteX16" fmla="*/ 208215 w 577662"/>
                  <a:gd name="connsiteY16" fmla="*/ 40788 h 262966"/>
                  <a:gd name="connsiteX17" fmla="*/ 298703 w 577662"/>
                  <a:gd name="connsiteY17" fmla="*/ 57457 h 262966"/>
                  <a:gd name="connsiteX18" fmla="*/ 393953 w 577662"/>
                  <a:gd name="connsiteY18" fmla="*/ 95557 h 262966"/>
                  <a:gd name="connsiteX19" fmla="*/ 458246 w 577662"/>
                  <a:gd name="connsiteY19" fmla="*/ 131276 h 262966"/>
                  <a:gd name="connsiteX20" fmla="*/ 503490 w 577662"/>
                  <a:gd name="connsiteY20" fmla="*/ 147945 h 262966"/>
                  <a:gd name="connsiteX21" fmla="*/ 534446 w 577662"/>
                  <a:gd name="connsiteY21" fmla="*/ 126513 h 262966"/>
                  <a:gd name="connsiteX22" fmla="*/ 577309 w 577662"/>
                  <a:gd name="connsiteY22" fmla="*/ 16976 h 262966"/>
                  <a:gd name="connsiteX23" fmla="*/ 553496 w 577662"/>
                  <a:gd name="connsiteY23" fmla="*/ 5070 h 262966"/>
                  <a:gd name="connsiteX0" fmla="*/ 553496 w 577662"/>
                  <a:gd name="connsiteY0" fmla="*/ 5070 h 262966"/>
                  <a:gd name="connsiteX1" fmla="*/ 529684 w 577662"/>
                  <a:gd name="connsiteY1" fmla="*/ 64601 h 262966"/>
                  <a:gd name="connsiteX2" fmla="*/ 501109 w 577662"/>
                  <a:gd name="connsiteY2" fmla="*/ 112226 h 262966"/>
                  <a:gd name="connsiteX3" fmla="*/ 451103 w 577662"/>
                  <a:gd name="connsiteY3" fmla="*/ 93176 h 262966"/>
                  <a:gd name="connsiteX4" fmla="*/ 322515 w 577662"/>
                  <a:gd name="connsiteY4" fmla="*/ 33645 h 262966"/>
                  <a:gd name="connsiteX5" fmla="*/ 191546 w 577662"/>
                  <a:gd name="connsiteY5" fmla="*/ 5070 h 262966"/>
                  <a:gd name="connsiteX6" fmla="*/ 82009 w 577662"/>
                  <a:gd name="connsiteY6" fmla="*/ 7451 h 262966"/>
                  <a:gd name="connsiteX7" fmla="*/ 24859 w 577662"/>
                  <a:gd name="connsiteY7" fmla="*/ 40788 h 262966"/>
                  <a:gd name="connsiteX8" fmla="*/ 1046 w 577662"/>
                  <a:gd name="connsiteY8" fmla="*/ 114607 h 262966"/>
                  <a:gd name="connsiteX9" fmla="*/ 5809 w 577662"/>
                  <a:gd name="connsiteY9" fmla="*/ 186045 h 262966"/>
                  <a:gd name="connsiteX10" fmla="*/ 20096 w 577662"/>
                  <a:gd name="connsiteY10" fmla="*/ 257482 h 262966"/>
                  <a:gd name="connsiteX11" fmla="*/ 43909 w 577662"/>
                  <a:gd name="connsiteY11" fmla="*/ 252720 h 262966"/>
                  <a:gd name="connsiteX12" fmla="*/ 36765 w 577662"/>
                  <a:gd name="connsiteY12" fmla="*/ 209857 h 262966"/>
                  <a:gd name="connsiteX13" fmla="*/ 29621 w 577662"/>
                  <a:gd name="connsiteY13" fmla="*/ 136038 h 262966"/>
                  <a:gd name="connsiteX14" fmla="*/ 48671 w 577662"/>
                  <a:gd name="connsiteY14" fmla="*/ 55076 h 262966"/>
                  <a:gd name="connsiteX15" fmla="*/ 117727 w 577662"/>
                  <a:gd name="connsiteY15" fmla="*/ 31264 h 262966"/>
                  <a:gd name="connsiteX16" fmla="*/ 217740 w 577662"/>
                  <a:gd name="connsiteY16" fmla="*/ 38407 h 262966"/>
                  <a:gd name="connsiteX17" fmla="*/ 298703 w 577662"/>
                  <a:gd name="connsiteY17" fmla="*/ 57457 h 262966"/>
                  <a:gd name="connsiteX18" fmla="*/ 393953 w 577662"/>
                  <a:gd name="connsiteY18" fmla="*/ 95557 h 262966"/>
                  <a:gd name="connsiteX19" fmla="*/ 458246 w 577662"/>
                  <a:gd name="connsiteY19" fmla="*/ 131276 h 262966"/>
                  <a:gd name="connsiteX20" fmla="*/ 503490 w 577662"/>
                  <a:gd name="connsiteY20" fmla="*/ 147945 h 262966"/>
                  <a:gd name="connsiteX21" fmla="*/ 534446 w 577662"/>
                  <a:gd name="connsiteY21" fmla="*/ 126513 h 262966"/>
                  <a:gd name="connsiteX22" fmla="*/ 577309 w 577662"/>
                  <a:gd name="connsiteY22" fmla="*/ 16976 h 262966"/>
                  <a:gd name="connsiteX23" fmla="*/ 553496 w 577662"/>
                  <a:gd name="connsiteY23" fmla="*/ 5070 h 262966"/>
                  <a:gd name="connsiteX0" fmla="*/ 553496 w 577662"/>
                  <a:gd name="connsiteY0" fmla="*/ 5070 h 262966"/>
                  <a:gd name="connsiteX1" fmla="*/ 529684 w 577662"/>
                  <a:gd name="connsiteY1" fmla="*/ 64601 h 262966"/>
                  <a:gd name="connsiteX2" fmla="*/ 501109 w 577662"/>
                  <a:gd name="connsiteY2" fmla="*/ 112226 h 262966"/>
                  <a:gd name="connsiteX3" fmla="*/ 451103 w 577662"/>
                  <a:gd name="connsiteY3" fmla="*/ 93176 h 262966"/>
                  <a:gd name="connsiteX4" fmla="*/ 322515 w 577662"/>
                  <a:gd name="connsiteY4" fmla="*/ 33645 h 262966"/>
                  <a:gd name="connsiteX5" fmla="*/ 191546 w 577662"/>
                  <a:gd name="connsiteY5" fmla="*/ 5070 h 262966"/>
                  <a:gd name="connsiteX6" fmla="*/ 82009 w 577662"/>
                  <a:gd name="connsiteY6" fmla="*/ 7451 h 262966"/>
                  <a:gd name="connsiteX7" fmla="*/ 24859 w 577662"/>
                  <a:gd name="connsiteY7" fmla="*/ 40788 h 262966"/>
                  <a:gd name="connsiteX8" fmla="*/ 1046 w 577662"/>
                  <a:gd name="connsiteY8" fmla="*/ 114607 h 262966"/>
                  <a:gd name="connsiteX9" fmla="*/ 5809 w 577662"/>
                  <a:gd name="connsiteY9" fmla="*/ 186045 h 262966"/>
                  <a:gd name="connsiteX10" fmla="*/ 20096 w 577662"/>
                  <a:gd name="connsiteY10" fmla="*/ 257482 h 262966"/>
                  <a:gd name="connsiteX11" fmla="*/ 43909 w 577662"/>
                  <a:gd name="connsiteY11" fmla="*/ 252720 h 262966"/>
                  <a:gd name="connsiteX12" fmla="*/ 36765 w 577662"/>
                  <a:gd name="connsiteY12" fmla="*/ 209857 h 262966"/>
                  <a:gd name="connsiteX13" fmla="*/ 29621 w 577662"/>
                  <a:gd name="connsiteY13" fmla="*/ 136038 h 262966"/>
                  <a:gd name="connsiteX14" fmla="*/ 51052 w 577662"/>
                  <a:gd name="connsiteY14" fmla="*/ 57457 h 262966"/>
                  <a:gd name="connsiteX15" fmla="*/ 117727 w 577662"/>
                  <a:gd name="connsiteY15" fmla="*/ 31264 h 262966"/>
                  <a:gd name="connsiteX16" fmla="*/ 217740 w 577662"/>
                  <a:gd name="connsiteY16" fmla="*/ 38407 h 262966"/>
                  <a:gd name="connsiteX17" fmla="*/ 298703 w 577662"/>
                  <a:gd name="connsiteY17" fmla="*/ 57457 h 262966"/>
                  <a:gd name="connsiteX18" fmla="*/ 393953 w 577662"/>
                  <a:gd name="connsiteY18" fmla="*/ 95557 h 262966"/>
                  <a:gd name="connsiteX19" fmla="*/ 458246 w 577662"/>
                  <a:gd name="connsiteY19" fmla="*/ 131276 h 262966"/>
                  <a:gd name="connsiteX20" fmla="*/ 503490 w 577662"/>
                  <a:gd name="connsiteY20" fmla="*/ 147945 h 262966"/>
                  <a:gd name="connsiteX21" fmla="*/ 534446 w 577662"/>
                  <a:gd name="connsiteY21" fmla="*/ 126513 h 262966"/>
                  <a:gd name="connsiteX22" fmla="*/ 577309 w 577662"/>
                  <a:gd name="connsiteY22" fmla="*/ 16976 h 262966"/>
                  <a:gd name="connsiteX23" fmla="*/ 553496 w 577662"/>
                  <a:gd name="connsiteY23" fmla="*/ 5070 h 262966"/>
                  <a:gd name="connsiteX0" fmla="*/ 551483 w 575649"/>
                  <a:gd name="connsiteY0" fmla="*/ 5070 h 262966"/>
                  <a:gd name="connsiteX1" fmla="*/ 527671 w 575649"/>
                  <a:gd name="connsiteY1" fmla="*/ 64601 h 262966"/>
                  <a:gd name="connsiteX2" fmla="*/ 499096 w 575649"/>
                  <a:gd name="connsiteY2" fmla="*/ 112226 h 262966"/>
                  <a:gd name="connsiteX3" fmla="*/ 449090 w 575649"/>
                  <a:gd name="connsiteY3" fmla="*/ 93176 h 262966"/>
                  <a:gd name="connsiteX4" fmla="*/ 320502 w 575649"/>
                  <a:gd name="connsiteY4" fmla="*/ 33645 h 262966"/>
                  <a:gd name="connsiteX5" fmla="*/ 189533 w 575649"/>
                  <a:gd name="connsiteY5" fmla="*/ 5070 h 262966"/>
                  <a:gd name="connsiteX6" fmla="*/ 79996 w 575649"/>
                  <a:gd name="connsiteY6" fmla="*/ 7451 h 262966"/>
                  <a:gd name="connsiteX7" fmla="*/ 22846 w 575649"/>
                  <a:gd name="connsiteY7" fmla="*/ 40788 h 262966"/>
                  <a:gd name="connsiteX8" fmla="*/ 1415 w 575649"/>
                  <a:gd name="connsiteY8" fmla="*/ 112226 h 262966"/>
                  <a:gd name="connsiteX9" fmla="*/ 3796 w 575649"/>
                  <a:gd name="connsiteY9" fmla="*/ 186045 h 262966"/>
                  <a:gd name="connsiteX10" fmla="*/ 18083 w 575649"/>
                  <a:gd name="connsiteY10" fmla="*/ 257482 h 262966"/>
                  <a:gd name="connsiteX11" fmla="*/ 41896 w 575649"/>
                  <a:gd name="connsiteY11" fmla="*/ 252720 h 262966"/>
                  <a:gd name="connsiteX12" fmla="*/ 34752 w 575649"/>
                  <a:gd name="connsiteY12" fmla="*/ 209857 h 262966"/>
                  <a:gd name="connsiteX13" fmla="*/ 27608 w 575649"/>
                  <a:gd name="connsiteY13" fmla="*/ 136038 h 262966"/>
                  <a:gd name="connsiteX14" fmla="*/ 49039 w 575649"/>
                  <a:gd name="connsiteY14" fmla="*/ 57457 h 262966"/>
                  <a:gd name="connsiteX15" fmla="*/ 115714 w 575649"/>
                  <a:gd name="connsiteY15" fmla="*/ 31264 h 262966"/>
                  <a:gd name="connsiteX16" fmla="*/ 215727 w 575649"/>
                  <a:gd name="connsiteY16" fmla="*/ 38407 h 262966"/>
                  <a:gd name="connsiteX17" fmla="*/ 296690 w 575649"/>
                  <a:gd name="connsiteY17" fmla="*/ 57457 h 262966"/>
                  <a:gd name="connsiteX18" fmla="*/ 391940 w 575649"/>
                  <a:gd name="connsiteY18" fmla="*/ 95557 h 262966"/>
                  <a:gd name="connsiteX19" fmla="*/ 456233 w 575649"/>
                  <a:gd name="connsiteY19" fmla="*/ 131276 h 262966"/>
                  <a:gd name="connsiteX20" fmla="*/ 501477 w 575649"/>
                  <a:gd name="connsiteY20" fmla="*/ 147945 h 262966"/>
                  <a:gd name="connsiteX21" fmla="*/ 532433 w 575649"/>
                  <a:gd name="connsiteY21" fmla="*/ 126513 h 262966"/>
                  <a:gd name="connsiteX22" fmla="*/ 575296 w 575649"/>
                  <a:gd name="connsiteY22" fmla="*/ 16976 h 262966"/>
                  <a:gd name="connsiteX23" fmla="*/ 551483 w 575649"/>
                  <a:gd name="connsiteY23" fmla="*/ 5070 h 262966"/>
                  <a:gd name="connsiteX0" fmla="*/ 551483 w 575649"/>
                  <a:gd name="connsiteY0" fmla="*/ 5070 h 262966"/>
                  <a:gd name="connsiteX1" fmla="*/ 527671 w 575649"/>
                  <a:gd name="connsiteY1" fmla="*/ 64601 h 262966"/>
                  <a:gd name="connsiteX2" fmla="*/ 499096 w 575649"/>
                  <a:gd name="connsiteY2" fmla="*/ 112226 h 262966"/>
                  <a:gd name="connsiteX3" fmla="*/ 449090 w 575649"/>
                  <a:gd name="connsiteY3" fmla="*/ 93176 h 262966"/>
                  <a:gd name="connsiteX4" fmla="*/ 320502 w 575649"/>
                  <a:gd name="connsiteY4" fmla="*/ 33645 h 262966"/>
                  <a:gd name="connsiteX5" fmla="*/ 189533 w 575649"/>
                  <a:gd name="connsiteY5" fmla="*/ 5070 h 262966"/>
                  <a:gd name="connsiteX6" fmla="*/ 79996 w 575649"/>
                  <a:gd name="connsiteY6" fmla="*/ 7451 h 262966"/>
                  <a:gd name="connsiteX7" fmla="*/ 22846 w 575649"/>
                  <a:gd name="connsiteY7" fmla="*/ 40788 h 262966"/>
                  <a:gd name="connsiteX8" fmla="*/ 1415 w 575649"/>
                  <a:gd name="connsiteY8" fmla="*/ 112226 h 262966"/>
                  <a:gd name="connsiteX9" fmla="*/ 3796 w 575649"/>
                  <a:gd name="connsiteY9" fmla="*/ 186045 h 262966"/>
                  <a:gd name="connsiteX10" fmla="*/ 18083 w 575649"/>
                  <a:gd name="connsiteY10" fmla="*/ 257482 h 262966"/>
                  <a:gd name="connsiteX11" fmla="*/ 41896 w 575649"/>
                  <a:gd name="connsiteY11" fmla="*/ 252720 h 262966"/>
                  <a:gd name="connsiteX12" fmla="*/ 34752 w 575649"/>
                  <a:gd name="connsiteY12" fmla="*/ 209857 h 262966"/>
                  <a:gd name="connsiteX13" fmla="*/ 25226 w 575649"/>
                  <a:gd name="connsiteY13" fmla="*/ 131275 h 262966"/>
                  <a:gd name="connsiteX14" fmla="*/ 49039 w 575649"/>
                  <a:gd name="connsiteY14" fmla="*/ 57457 h 262966"/>
                  <a:gd name="connsiteX15" fmla="*/ 115714 w 575649"/>
                  <a:gd name="connsiteY15" fmla="*/ 31264 h 262966"/>
                  <a:gd name="connsiteX16" fmla="*/ 215727 w 575649"/>
                  <a:gd name="connsiteY16" fmla="*/ 38407 h 262966"/>
                  <a:gd name="connsiteX17" fmla="*/ 296690 w 575649"/>
                  <a:gd name="connsiteY17" fmla="*/ 57457 h 262966"/>
                  <a:gd name="connsiteX18" fmla="*/ 391940 w 575649"/>
                  <a:gd name="connsiteY18" fmla="*/ 95557 h 262966"/>
                  <a:gd name="connsiteX19" fmla="*/ 456233 w 575649"/>
                  <a:gd name="connsiteY19" fmla="*/ 131276 h 262966"/>
                  <a:gd name="connsiteX20" fmla="*/ 501477 w 575649"/>
                  <a:gd name="connsiteY20" fmla="*/ 147945 h 262966"/>
                  <a:gd name="connsiteX21" fmla="*/ 532433 w 575649"/>
                  <a:gd name="connsiteY21" fmla="*/ 126513 h 262966"/>
                  <a:gd name="connsiteX22" fmla="*/ 575296 w 575649"/>
                  <a:gd name="connsiteY22" fmla="*/ 16976 h 262966"/>
                  <a:gd name="connsiteX23" fmla="*/ 551483 w 575649"/>
                  <a:gd name="connsiteY23" fmla="*/ 5070 h 262966"/>
                  <a:gd name="connsiteX0" fmla="*/ 551483 w 575649"/>
                  <a:gd name="connsiteY0" fmla="*/ 5070 h 262966"/>
                  <a:gd name="connsiteX1" fmla="*/ 527671 w 575649"/>
                  <a:gd name="connsiteY1" fmla="*/ 64601 h 262966"/>
                  <a:gd name="connsiteX2" fmla="*/ 499096 w 575649"/>
                  <a:gd name="connsiteY2" fmla="*/ 112226 h 262966"/>
                  <a:gd name="connsiteX3" fmla="*/ 449090 w 575649"/>
                  <a:gd name="connsiteY3" fmla="*/ 93176 h 262966"/>
                  <a:gd name="connsiteX4" fmla="*/ 320502 w 575649"/>
                  <a:gd name="connsiteY4" fmla="*/ 33645 h 262966"/>
                  <a:gd name="connsiteX5" fmla="*/ 189533 w 575649"/>
                  <a:gd name="connsiteY5" fmla="*/ 5070 h 262966"/>
                  <a:gd name="connsiteX6" fmla="*/ 79996 w 575649"/>
                  <a:gd name="connsiteY6" fmla="*/ 7451 h 262966"/>
                  <a:gd name="connsiteX7" fmla="*/ 22846 w 575649"/>
                  <a:gd name="connsiteY7" fmla="*/ 40788 h 262966"/>
                  <a:gd name="connsiteX8" fmla="*/ 1415 w 575649"/>
                  <a:gd name="connsiteY8" fmla="*/ 112226 h 262966"/>
                  <a:gd name="connsiteX9" fmla="*/ 3796 w 575649"/>
                  <a:gd name="connsiteY9" fmla="*/ 186045 h 262966"/>
                  <a:gd name="connsiteX10" fmla="*/ 18083 w 575649"/>
                  <a:gd name="connsiteY10" fmla="*/ 257482 h 262966"/>
                  <a:gd name="connsiteX11" fmla="*/ 41896 w 575649"/>
                  <a:gd name="connsiteY11" fmla="*/ 252720 h 262966"/>
                  <a:gd name="connsiteX12" fmla="*/ 34752 w 575649"/>
                  <a:gd name="connsiteY12" fmla="*/ 209857 h 262966"/>
                  <a:gd name="connsiteX13" fmla="*/ 25226 w 575649"/>
                  <a:gd name="connsiteY13" fmla="*/ 131275 h 262966"/>
                  <a:gd name="connsiteX14" fmla="*/ 53801 w 575649"/>
                  <a:gd name="connsiteY14" fmla="*/ 50313 h 262966"/>
                  <a:gd name="connsiteX15" fmla="*/ 115714 w 575649"/>
                  <a:gd name="connsiteY15" fmla="*/ 31264 h 262966"/>
                  <a:gd name="connsiteX16" fmla="*/ 215727 w 575649"/>
                  <a:gd name="connsiteY16" fmla="*/ 38407 h 262966"/>
                  <a:gd name="connsiteX17" fmla="*/ 296690 w 575649"/>
                  <a:gd name="connsiteY17" fmla="*/ 57457 h 262966"/>
                  <a:gd name="connsiteX18" fmla="*/ 391940 w 575649"/>
                  <a:gd name="connsiteY18" fmla="*/ 95557 h 262966"/>
                  <a:gd name="connsiteX19" fmla="*/ 456233 w 575649"/>
                  <a:gd name="connsiteY19" fmla="*/ 131276 h 262966"/>
                  <a:gd name="connsiteX20" fmla="*/ 501477 w 575649"/>
                  <a:gd name="connsiteY20" fmla="*/ 147945 h 262966"/>
                  <a:gd name="connsiteX21" fmla="*/ 532433 w 575649"/>
                  <a:gd name="connsiteY21" fmla="*/ 126513 h 262966"/>
                  <a:gd name="connsiteX22" fmla="*/ 575296 w 575649"/>
                  <a:gd name="connsiteY22" fmla="*/ 16976 h 262966"/>
                  <a:gd name="connsiteX23" fmla="*/ 551483 w 575649"/>
                  <a:gd name="connsiteY23" fmla="*/ 5070 h 262966"/>
                  <a:gd name="connsiteX0" fmla="*/ 551483 w 575649"/>
                  <a:gd name="connsiteY0" fmla="*/ 5070 h 262966"/>
                  <a:gd name="connsiteX1" fmla="*/ 527671 w 575649"/>
                  <a:gd name="connsiteY1" fmla="*/ 64601 h 262966"/>
                  <a:gd name="connsiteX2" fmla="*/ 499096 w 575649"/>
                  <a:gd name="connsiteY2" fmla="*/ 112226 h 262966"/>
                  <a:gd name="connsiteX3" fmla="*/ 449090 w 575649"/>
                  <a:gd name="connsiteY3" fmla="*/ 93176 h 262966"/>
                  <a:gd name="connsiteX4" fmla="*/ 320502 w 575649"/>
                  <a:gd name="connsiteY4" fmla="*/ 33645 h 262966"/>
                  <a:gd name="connsiteX5" fmla="*/ 191914 w 575649"/>
                  <a:gd name="connsiteY5" fmla="*/ 9833 h 262966"/>
                  <a:gd name="connsiteX6" fmla="*/ 79996 w 575649"/>
                  <a:gd name="connsiteY6" fmla="*/ 7451 h 262966"/>
                  <a:gd name="connsiteX7" fmla="*/ 22846 w 575649"/>
                  <a:gd name="connsiteY7" fmla="*/ 40788 h 262966"/>
                  <a:gd name="connsiteX8" fmla="*/ 1415 w 575649"/>
                  <a:gd name="connsiteY8" fmla="*/ 112226 h 262966"/>
                  <a:gd name="connsiteX9" fmla="*/ 3796 w 575649"/>
                  <a:gd name="connsiteY9" fmla="*/ 186045 h 262966"/>
                  <a:gd name="connsiteX10" fmla="*/ 18083 w 575649"/>
                  <a:gd name="connsiteY10" fmla="*/ 257482 h 262966"/>
                  <a:gd name="connsiteX11" fmla="*/ 41896 w 575649"/>
                  <a:gd name="connsiteY11" fmla="*/ 252720 h 262966"/>
                  <a:gd name="connsiteX12" fmla="*/ 34752 w 575649"/>
                  <a:gd name="connsiteY12" fmla="*/ 209857 h 262966"/>
                  <a:gd name="connsiteX13" fmla="*/ 25226 w 575649"/>
                  <a:gd name="connsiteY13" fmla="*/ 131275 h 262966"/>
                  <a:gd name="connsiteX14" fmla="*/ 53801 w 575649"/>
                  <a:gd name="connsiteY14" fmla="*/ 50313 h 262966"/>
                  <a:gd name="connsiteX15" fmla="*/ 115714 w 575649"/>
                  <a:gd name="connsiteY15" fmla="*/ 31264 h 262966"/>
                  <a:gd name="connsiteX16" fmla="*/ 215727 w 575649"/>
                  <a:gd name="connsiteY16" fmla="*/ 38407 h 262966"/>
                  <a:gd name="connsiteX17" fmla="*/ 296690 w 575649"/>
                  <a:gd name="connsiteY17" fmla="*/ 57457 h 262966"/>
                  <a:gd name="connsiteX18" fmla="*/ 391940 w 575649"/>
                  <a:gd name="connsiteY18" fmla="*/ 95557 h 262966"/>
                  <a:gd name="connsiteX19" fmla="*/ 456233 w 575649"/>
                  <a:gd name="connsiteY19" fmla="*/ 131276 h 262966"/>
                  <a:gd name="connsiteX20" fmla="*/ 501477 w 575649"/>
                  <a:gd name="connsiteY20" fmla="*/ 147945 h 262966"/>
                  <a:gd name="connsiteX21" fmla="*/ 532433 w 575649"/>
                  <a:gd name="connsiteY21" fmla="*/ 126513 h 262966"/>
                  <a:gd name="connsiteX22" fmla="*/ 575296 w 575649"/>
                  <a:gd name="connsiteY22" fmla="*/ 16976 h 262966"/>
                  <a:gd name="connsiteX23" fmla="*/ 551483 w 575649"/>
                  <a:gd name="connsiteY23" fmla="*/ 5070 h 262966"/>
                  <a:gd name="connsiteX0" fmla="*/ 551483 w 575649"/>
                  <a:gd name="connsiteY0" fmla="*/ 5070 h 262966"/>
                  <a:gd name="connsiteX1" fmla="*/ 527671 w 575649"/>
                  <a:gd name="connsiteY1" fmla="*/ 64601 h 262966"/>
                  <a:gd name="connsiteX2" fmla="*/ 499096 w 575649"/>
                  <a:gd name="connsiteY2" fmla="*/ 112226 h 262966"/>
                  <a:gd name="connsiteX3" fmla="*/ 449090 w 575649"/>
                  <a:gd name="connsiteY3" fmla="*/ 93176 h 262966"/>
                  <a:gd name="connsiteX4" fmla="*/ 318121 w 575649"/>
                  <a:gd name="connsiteY4" fmla="*/ 36026 h 262966"/>
                  <a:gd name="connsiteX5" fmla="*/ 191914 w 575649"/>
                  <a:gd name="connsiteY5" fmla="*/ 9833 h 262966"/>
                  <a:gd name="connsiteX6" fmla="*/ 79996 w 575649"/>
                  <a:gd name="connsiteY6" fmla="*/ 7451 h 262966"/>
                  <a:gd name="connsiteX7" fmla="*/ 22846 w 575649"/>
                  <a:gd name="connsiteY7" fmla="*/ 40788 h 262966"/>
                  <a:gd name="connsiteX8" fmla="*/ 1415 w 575649"/>
                  <a:gd name="connsiteY8" fmla="*/ 112226 h 262966"/>
                  <a:gd name="connsiteX9" fmla="*/ 3796 w 575649"/>
                  <a:gd name="connsiteY9" fmla="*/ 186045 h 262966"/>
                  <a:gd name="connsiteX10" fmla="*/ 18083 w 575649"/>
                  <a:gd name="connsiteY10" fmla="*/ 257482 h 262966"/>
                  <a:gd name="connsiteX11" fmla="*/ 41896 w 575649"/>
                  <a:gd name="connsiteY11" fmla="*/ 252720 h 262966"/>
                  <a:gd name="connsiteX12" fmla="*/ 34752 w 575649"/>
                  <a:gd name="connsiteY12" fmla="*/ 209857 h 262966"/>
                  <a:gd name="connsiteX13" fmla="*/ 25226 w 575649"/>
                  <a:gd name="connsiteY13" fmla="*/ 131275 h 262966"/>
                  <a:gd name="connsiteX14" fmla="*/ 53801 w 575649"/>
                  <a:gd name="connsiteY14" fmla="*/ 50313 h 262966"/>
                  <a:gd name="connsiteX15" fmla="*/ 115714 w 575649"/>
                  <a:gd name="connsiteY15" fmla="*/ 31264 h 262966"/>
                  <a:gd name="connsiteX16" fmla="*/ 215727 w 575649"/>
                  <a:gd name="connsiteY16" fmla="*/ 38407 h 262966"/>
                  <a:gd name="connsiteX17" fmla="*/ 296690 w 575649"/>
                  <a:gd name="connsiteY17" fmla="*/ 57457 h 262966"/>
                  <a:gd name="connsiteX18" fmla="*/ 391940 w 575649"/>
                  <a:gd name="connsiteY18" fmla="*/ 95557 h 262966"/>
                  <a:gd name="connsiteX19" fmla="*/ 456233 w 575649"/>
                  <a:gd name="connsiteY19" fmla="*/ 131276 h 262966"/>
                  <a:gd name="connsiteX20" fmla="*/ 501477 w 575649"/>
                  <a:gd name="connsiteY20" fmla="*/ 147945 h 262966"/>
                  <a:gd name="connsiteX21" fmla="*/ 532433 w 575649"/>
                  <a:gd name="connsiteY21" fmla="*/ 126513 h 262966"/>
                  <a:gd name="connsiteX22" fmla="*/ 575296 w 575649"/>
                  <a:gd name="connsiteY22" fmla="*/ 16976 h 262966"/>
                  <a:gd name="connsiteX23" fmla="*/ 551483 w 575649"/>
                  <a:gd name="connsiteY23" fmla="*/ 5070 h 262966"/>
                  <a:gd name="connsiteX0" fmla="*/ 551483 w 575649"/>
                  <a:gd name="connsiteY0" fmla="*/ 5070 h 262966"/>
                  <a:gd name="connsiteX1" fmla="*/ 527671 w 575649"/>
                  <a:gd name="connsiteY1" fmla="*/ 64601 h 262966"/>
                  <a:gd name="connsiteX2" fmla="*/ 499096 w 575649"/>
                  <a:gd name="connsiteY2" fmla="*/ 112226 h 262966"/>
                  <a:gd name="connsiteX3" fmla="*/ 449090 w 575649"/>
                  <a:gd name="connsiteY3" fmla="*/ 93176 h 262966"/>
                  <a:gd name="connsiteX4" fmla="*/ 318121 w 575649"/>
                  <a:gd name="connsiteY4" fmla="*/ 36026 h 262966"/>
                  <a:gd name="connsiteX5" fmla="*/ 191914 w 575649"/>
                  <a:gd name="connsiteY5" fmla="*/ 9833 h 262966"/>
                  <a:gd name="connsiteX6" fmla="*/ 79996 w 575649"/>
                  <a:gd name="connsiteY6" fmla="*/ 7451 h 262966"/>
                  <a:gd name="connsiteX7" fmla="*/ 22846 w 575649"/>
                  <a:gd name="connsiteY7" fmla="*/ 40788 h 262966"/>
                  <a:gd name="connsiteX8" fmla="*/ 1415 w 575649"/>
                  <a:gd name="connsiteY8" fmla="*/ 112226 h 262966"/>
                  <a:gd name="connsiteX9" fmla="*/ 3796 w 575649"/>
                  <a:gd name="connsiteY9" fmla="*/ 186045 h 262966"/>
                  <a:gd name="connsiteX10" fmla="*/ 18083 w 575649"/>
                  <a:gd name="connsiteY10" fmla="*/ 257482 h 262966"/>
                  <a:gd name="connsiteX11" fmla="*/ 41896 w 575649"/>
                  <a:gd name="connsiteY11" fmla="*/ 252720 h 262966"/>
                  <a:gd name="connsiteX12" fmla="*/ 34752 w 575649"/>
                  <a:gd name="connsiteY12" fmla="*/ 209857 h 262966"/>
                  <a:gd name="connsiteX13" fmla="*/ 29988 w 575649"/>
                  <a:gd name="connsiteY13" fmla="*/ 131275 h 262966"/>
                  <a:gd name="connsiteX14" fmla="*/ 53801 w 575649"/>
                  <a:gd name="connsiteY14" fmla="*/ 50313 h 262966"/>
                  <a:gd name="connsiteX15" fmla="*/ 115714 w 575649"/>
                  <a:gd name="connsiteY15" fmla="*/ 31264 h 262966"/>
                  <a:gd name="connsiteX16" fmla="*/ 215727 w 575649"/>
                  <a:gd name="connsiteY16" fmla="*/ 38407 h 262966"/>
                  <a:gd name="connsiteX17" fmla="*/ 296690 w 575649"/>
                  <a:gd name="connsiteY17" fmla="*/ 57457 h 262966"/>
                  <a:gd name="connsiteX18" fmla="*/ 391940 w 575649"/>
                  <a:gd name="connsiteY18" fmla="*/ 95557 h 262966"/>
                  <a:gd name="connsiteX19" fmla="*/ 456233 w 575649"/>
                  <a:gd name="connsiteY19" fmla="*/ 131276 h 262966"/>
                  <a:gd name="connsiteX20" fmla="*/ 501477 w 575649"/>
                  <a:gd name="connsiteY20" fmla="*/ 147945 h 262966"/>
                  <a:gd name="connsiteX21" fmla="*/ 532433 w 575649"/>
                  <a:gd name="connsiteY21" fmla="*/ 126513 h 262966"/>
                  <a:gd name="connsiteX22" fmla="*/ 575296 w 575649"/>
                  <a:gd name="connsiteY22" fmla="*/ 16976 h 262966"/>
                  <a:gd name="connsiteX23" fmla="*/ 551483 w 575649"/>
                  <a:gd name="connsiteY23" fmla="*/ 5070 h 262966"/>
                  <a:gd name="connsiteX0" fmla="*/ 551483 w 575649"/>
                  <a:gd name="connsiteY0" fmla="*/ 5070 h 262966"/>
                  <a:gd name="connsiteX1" fmla="*/ 527671 w 575649"/>
                  <a:gd name="connsiteY1" fmla="*/ 64601 h 262966"/>
                  <a:gd name="connsiteX2" fmla="*/ 499096 w 575649"/>
                  <a:gd name="connsiteY2" fmla="*/ 112226 h 262966"/>
                  <a:gd name="connsiteX3" fmla="*/ 449090 w 575649"/>
                  <a:gd name="connsiteY3" fmla="*/ 93176 h 262966"/>
                  <a:gd name="connsiteX4" fmla="*/ 318121 w 575649"/>
                  <a:gd name="connsiteY4" fmla="*/ 36026 h 262966"/>
                  <a:gd name="connsiteX5" fmla="*/ 191914 w 575649"/>
                  <a:gd name="connsiteY5" fmla="*/ 9833 h 262966"/>
                  <a:gd name="connsiteX6" fmla="*/ 79996 w 575649"/>
                  <a:gd name="connsiteY6" fmla="*/ 7451 h 262966"/>
                  <a:gd name="connsiteX7" fmla="*/ 22846 w 575649"/>
                  <a:gd name="connsiteY7" fmla="*/ 40788 h 262966"/>
                  <a:gd name="connsiteX8" fmla="*/ 1415 w 575649"/>
                  <a:gd name="connsiteY8" fmla="*/ 112226 h 262966"/>
                  <a:gd name="connsiteX9" fmla="*/ 3796 w 575649"/>
                  <a:gd name="connsiteY9" fmla="*/ 186045 h 262966"/>
                  <a:gd name="connsiteX10" fmla="*/ 18083 w 575649"/>
                  <a:gd name="connsiteY10" fmla="*/ 257482 h 262966"/>
                  <a:gd name="connsiteX11" fmla="*/ 41896 w 575649"/>
                  <a:gd name="connsiteY11" fmla="*/ 252720 h 262966"/>
                  <a:gd name="connsiteX12" fmla="*/ 34752 w 575649"/>
                  <a:gd name="connsiteY12" fmla="*/ 209857 h 262966"/>
                  <a:gd name="connsiteX13" fmla="*/ 29988 w 575649"/>
                  <a:gd name="connsiteY13" fmla="*/ 124131 h 262966"/>
                  <a:gd name="connsiteX14" fmla="*/ 53801 w 575649"/>
                  <a:gd name="connsiteY14" fmla="*/ 50313 h 262966"/>
                  <a:gd name="connsiteX15" fmla="*/ 115714 w 575649"/>
                  <a:gd name="connsiteY15" fmla="*/ 31264 h 262966"/>
                  <a:gd name="connsiteX16" fmla="*/ 215727 w 575649"/>
                  <a:gd name="connsiteY16" fmla="*/ 38407 h 262966"/>
                  <a:gd name="connsiteX17" fmla="*/ 296690 w 575649"/>
                  <a:gd name="connsiteY17" fmla="*/ 57457 h 262966"/>
                  <a:gd name="connsiteX18" fmla="*/ 391940 w 575649"/>
                  <a:gd name="connsiteY18" fmla="*/ 95557 h 262966"/>
                  <a:gd name="connsiteX19" fmla="*/ 456233 w 575649"/>
                  <a:gd name="connsiteY19" fmla="*/ 131276 h 262966"/>
                  <a:gd name="connsiteX20" fmla="*/ 501477 w 575649"/>
                  <a:gd name="connsiteY20" fmla="*/ 147945 h 262966"/>
                  <a:gd name="connsiteX21" fmla="*/ 532433 w 575649"/>
                  <a:gd name="connsiteY21" fmla="*/ 126513 h 262966"/>
                  <a:gd name="connsiteX22" fmla="*/ 575296 w 575649"/>
                  <a:gd name="connsiteY22" fmla="*/ 16976 h 262966"/>
                  <a:gd name="connsiteX23" fmla="*/ 551483 w 575649"/>
                  <a:gd name="connsiteY23" fmla="*/ 5070 h 262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5649" h="262966">
                    <a:moveTo>
                      <a:pt x="551483" y="5070"/>
                    </a:moveTo>
                    <a:cubicBezTo>
                      <a:pt x="543546" y="13007"/>
                      <a:pt x="536402" y="46742"/>
                      <a:pt x="527671" y="64601"/>
                    </a:cubicBezTo>
                    <a:cubicBezTo>
                      <a:pt x="518940" y="82460"/>
                      <a:pt x="512193" y="107464"/>
                      <a:pt x="499096" y="112226"/>
                    </a:cubicBezTo>
                    <a:cubicBezTo>
                      <a:pt x="485999" y="116988"/>
                      <a:pt x="479253" y="105876"/>
                      <a:pt x="449090" y="93176"/>
                    </a:cubicBezTo>
                    <a:cubicBezTo>
                      <a:pt x="418928" y="80476"/>
                      <a:pt x="360984" y="49917"/>
                      <a:pt x="318121" y="36026"/>
                    </a:cubicBezTo>
                    <a:cubicBezTo>
                      <a:pt x="275258" y="22135"/>
                      <a:pt x="231602" y="14596"/>
                      <a:pt x="191914" y="9833"/>
                    </a:cubicBezTo>
                    <a:cubicBezTo>
                      <a:pt x="152227" y="5071"/>
                      <a:pt x="108174" y="2292"/>
                      <a:pt x="79996" y="7451"/>
                    </a:cubicBezTo>
                    <a:cubicBezTo>
                      <a:pt x="51818" y="12610"/>
                      <a:pt x="35943" y="23326"/>
                      <a:pt x="22846" y="40788"/>
                    </a:cubicBezTo>
                    <a:cubicBezTo>
                      <a:pt x="9749" y="58251"/>
                      <a:pt x="4590" y="88017"/>
                      <a:pt x="1415" y="112226"/>
                    </a:cubicBezTo>
                    <a:cubicBezTo>
                      <a:pt x="-1760" y="136435"/>
                      <a:pt x="1018" y="161836"/>
                      <a:pt x="3796" y="186045"/>
                    </a:cubicBezTo>
                    <a:cubicBezTo>
                      <a:pt x="6574" y="210254"/>
                      <a:pt x="11733" y="246370"/>
                      <a:pt x="18083" y="257482"/>
                    </a:cubicBezTo>
                    <a:cubicBezTo>
                      <a:pt x="24433" y="268594"/>
                      <a:pt x="39118" y="260657"/>
                      <a:pt x="41896" y="252720"/>
                    </a:cubicBezTo>
                    <a:cubicBezTo>
                      <a:pt x="44674" y="244783"/>
                      <a:pt x="36737" y="231288"/>
                      <a:pt x="34752" y="209857"/>
                    </a:cubicBezTo>
                    <a:cubicBezTo>
                      <a:pt x="32767" y="188426"/>
                      <a:pt x="26813" y="150722"/>
                      <a:pt x="29988" y="124131"/>
                    </a:cubicBezTo>
                    <a:cubicBezTo>
                      <a:pt x="33163" y="97540"/>
                      <a:pt x="39513" y="65791"/>
                      <a:pt x="53801" y="50313"/>
                    </a:cubicBezTo>
                    <a:cubicBezTo>
                      <a:pt x="68089" y="34835"/>
                      <a:pt x="88726" y="33248"/>
                      <a:pt x="115714" y="31264"/>
                    </a:cubicBezTo>
                    <a:cubicBezTo>
                      <a:pt x="142702" y="29280"/>
                      <a:pt x="185564" y="34042"/>
                      <a:pt x="215727" y="38407"/>
                    </a:cubicBezTo>
                    <a:cubicBezTo>
                      <a:pt x="245890" y="42773"/>
                      <a:pt x="267321" y="47932"/>
                      <a:pt x="296690" y="57457"/>
                    </a:cubicBezTo>
                    <a:cubicBezTo>
                      <a:pt x="326059" y="66982"/>
                      <a:pt x="365350" y="83254"/>
                      <a:pt x="391940" y="95557"/>
                    </a:cubicBezTo>
                    <a:cubicBezTo>
                      <a:pt x="418530" y="107860"/>
                      <a:pt x="437977" y="122545"/>
                      <a:pt x="456233" y="131276"/>
                    </a:cubicBezTo>
                    <a:cubicBezTo>
                      <a:pt x="474489" y="140007"/>
                      <a:pt x="488777" y="148739"/>
                      <a:pt x="501477" y="147945"/>
                    </a:cubicBezTo>
                    <a:cubicBezTo>
                      <a:pt x="514177" y="147151"/>
                      <a:pt x="524892" y="136832"/>
                      <a:pt x="532433" y="126513"/>
                    </a:cubicBezTo>
                    <a:cubicBezTo>
                      <a:pt x="539974" y="116194"/>
                      <a:pt x="572121" y="37217"/>
                      <a:pt x="575296" y="16976"/>
                    </a:cubicBezTo>
                    <a:cubicBezTo>
                      <a:pt x="578471" y="-3265"/>
                      <a:pt x="559420" y="-2867"/>
                      <a:pt x="551483" y="5070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855" name="组合 854"/>
              <p:cNvGrpSpPr/>
              <p:nvPr/>
            </p:nvGrpSpPr>
            <p:grpSpPr>
              <a:xfrm>
                <a:off x="6453125" y="3813847"/>
                <a:ext cx="1929464" cy="686734"/>
                <a:chOff x="6453125" y="3813847"/>
                <a:chExt cx="1929464" cy="686734"/>
              </a:xfrm>
            </p:grpSpPr>
            <p:sp>
              <p:nvSpPr>
                <p:cNvPr id="981" name="任意多边形 980"/>
                <p:cNvSpPr/>
                <p:nvPr/>
              </p:nvSpPr>
              <p:spPr>
                <a:xfrm>
                  <a:off x="6453125" y="3953878"/>
                  <a:ext cx="323749" cy="546703"/>
                </a:xfrm>
                <a:custGeom>
                  <a:avLst/>
                  <a:gdLst>
                    <a:gd name="connsiteX0" fmla="*/ 45308 w 323751"/>
                    <a:gd name="connsiteY0" fmla="*/ 146635 h 546703"/>
                    <a:gd name="connsiteX1" fmla="*/ 38165 w 323751"/>
                    <a:gd name="connsiteY1" fmla="*/ 291891 h 546703"/>
                    <a:gd name="connsiteX2" fmla="*/ 42927 w 323751"/>
                    <a:gd name="connsiteY2" fmla="*/ 425241 h 546703"/>
                    <a:gd name="connsiteX3" fmla="*/ 21496 w 323751"/>
                    <a:gd name="connsiteY3" fmla="*/ 491916 h 546703"/>
                    <a:gd name="connsiteX4" fmla="*/ 65 w 323751"/>
                    <a:gd name="connsiteY4" fmla="*/ 522872 h 546703"/>
                    <a:gd name="connsiteX5" fmla="*/ 28640 w 323751"/>
                    <a:gd name="connsiteY5" fmla="*/ 537160 h 546703"/>
                    <a:gd name="connsiteX6" fmla="*/ 100077 w 323751"/>
                    <a:gd name="connsiteY6" fmla="*/ 546685 h 546703"/>
                    <a:gd name="connsiteX7" fmla="*/ 209615 w 323751"/>
                    <a:gd name="connsiteY7" fmla="*/ 534778 h 546703"/>
                    <a:gd name="connsiteX8" fmla="*/ 259621 w 323751"/>
                    <a:gd name="connsiteY8" fmla="*/ 513347 h 546703"/>
                    <a:gd name="connsiteX9" fmla="*/ 269146 w 323751"/>
                    <a:gd name="connsiteY9" fmla="*/ 475247 h 546703"/>
                    <a:gd name="connsiteX10" fmla="*/ 281052 w 323751"/>
                    <a:gd name="connsiteY10" fmla="*/ 337135 h 546703"/>
                    <a:gd name="connsiteX11" fmla="*/ 290577 w 323751"/>
                    <a:gd name="connsiteY11" fmla="*/ 241885 h 546703"/>
                    <a:gd name="connsiteX12" fmla="*/ 307246 w 323751"/>
                    <a:gd name="connsiteY12" fmla="*/ 156160 h 546703"/>
                    <a:gd name="connsiteX13" fmla="*/ 321533 w 323751"/>
                    <a:gd name="connsiteY13" fmla="*/ 53766 h 546703"/>
                    <a:gd name="connsiteX14" fmla="*/ 257240 w 323751"/>
                    <a:gd name="connsiteY14" fmla="*/ 6141 h 546703"/>
                    <a:gd name="connsiteX15" fmla="*/ 200090 w 323751"/>
                    <a:gd name="connsiteY15" fmla="*/ 1378 h 546703"/>
                    <a:gd name="connsiteX16" fmla="*/ 131033 w 323751"/>
                    <a:gd name="connsiteY16" fmla="*/ 13285 h 546703"/>
                    <a:gd name="connsiteX17" fmla="*/ 92933 w 323751"/>
                    <a:gd name="connsiteY17" fmla="*/ 27572 h 546703"/>
                    <a:gd name="connsiteX18" fmla="*/ 66740 w 323751"/>
                    <a:gd name="connsiteY18" fmla="*/ 63291 h 546703"/>
                    <a:gd name="connsiteX19" fmla="*/ 45308 w 323751"/>
                    <a:gd name="connsiteY19" fmla="*/ 146635 h 546703"/>
                    <a:gd name="connsiteX0" fmla="*/ 45306 w 323749"/>
                    <a:gd name="connsiteY0" fmla="*/ 146635 h 546703"/>
                    <a:gd name="connsiteX1" fmla="*/ 38163 w 323749"/>
                    <a:gd name="connsiteY1" fmla="*/ 291891 h 546703"/>
                    <a:gd name="connsiteX2" fmla="*/ 38163 w 323749"/>
                    <a:gd name="connsiteY2" fmla="*/ 415716 h 546703"/>
                    <a:gd name="connsiteX3" fmla="*/ 21494 w 323749"/>
                    <a:gd name="connsiteY3" fmla="*/ 491916 h 546703"/>
                    <a:gd name="connsiteX4" fmla="*/ 63 w 323749"/>
                    <a:gd name="connsiteY4" fmla="*/ 522872 h 546703"/>
                    <a:gd name="connsiteX5" fmla="*/ 28638 w 323749"/>
                    <a:gd name="connsiteY5" fmla="*/ 537160 h 546703"/>
                    <a:gd name="connsiteX6" fmla="*/ 100075 w 323749"/>
                    <a:gd name="connsiteY6" fmla="*/ 546685 h 546703"/>
                    <a:gd name="connsiteX7" fmla="*/ 209613 w 323749"/>
                    <a:gd name="connsiteY7" fmla="*/ 534778 h 546703"/>
                    <a:gd name="connsiteX8" fmla="*/ 259619 w 323749"/>
                    <a:gd name="connsiteY8" fmla="*/ 513347 h 546703"/>
                    <a:gd name="connsiteX9" fmla="*/ 269144 w 323749"/>
                    <a:gd name="connsiteY9" fmla="*/ 475247 h 546703"/>
                    <a:gd name="connsiteX10" fmla="*/ 281050 w 323749"/>
                    <a:gd name="connsiteY10" fmla="*/ 337135 h 546703"/>
                    <a:gd name="connsiteX11" fmla="*/ 290575 w 323749"/>
                    <a:gd name="connsiteY11" fmla="*/ 241885 h 546703"/>
                    <a:gd name="connsiteX12" fmla="*/ 307244 w 323749"/>
                    <a:gd name="connsiteY12" fmla="*/ 156160 h 546703"/>
                    <a:gd name="connsiteX13" fmla="*/ 321531 w 323749"/>
                    <a:gd name="connsiteY13" fmla="*/ 53766 h 546703"/>
                    <a:gd name="connsiteX14" fmla="*/ 257238 w 323749"/>
                    <a:gd name="connsiteY14" fmla="*/ 6141 h 546703"/>
                    <a:gd name="connsiteX15" fmla="*/ 200088 w 323749"/>
                    <a:gd name="connsiteY15" fmla="*/ 1378 h 546703"/>
                    <a:gd name="connsiteX16" fmla="*/ 131031 w 323749"/>
                    <a:gd name="connsiteY16" fmla="*/ 13285 h 546703"/>
                    <a:gd name="connsiteX17" fmla="*/ 92931 w 323749"/>
                    <a:gd name="connsiteY17" fmla="*/ 27572 h 546703"/>
                    <a:gd name="connsiteX18" fmla="*/ 66738 w 323749"/>
                    <a:gd name="connsiteY18" fmla="*/ 63291 h 546703"/>
                    <a:gd name="connsiteX19" fmla="*/ 45306 w 323749"/>
                    <a:gd name="connsiteY19" fmla="*/ 146635 h 546703"/>
                    <a:gd name="connsiteX0" fmla="*/ 45306 w 323749"/>
                    <a:gd name="connsiteY0" fmla="*/ 146635 h 546703"/>
                    <a:gd name="connsiteX1" fmla="*/ 38163 w 323749"/>
                    <a:gd name="connsiteY1" fmla="*/ 291891 h 546703"/>
                    <a:gd name="connsiteX2" fmla="*/ 38163 w 323749"/>
                    <a:gd name="connsiteY2" fmla="*/ 415716 h 546703"/>
                    <a:gd name="connsiteX3" fmla="*/ 21494 w 323749"/>
                    <a:gd name="connsiteY3" fmla="*/ 491916 h 546703"/>
                    <a:gd name="connsiteX4" fmla="*/ 63 w 323749"/>
                    <a:gd name="connsiteY4" fmla="*/ 522872 h 546703"/>
                    <a:gd name="connsiteX5" fmla="*/ 28638 w 323749"/>
                    <a:gd name="connsiteY5" fmla="*/ 537160 h 546703"/>
                    <a:gd name="connsiteX6" fmla="*/ 100075 w 323749"/>
                    <a:gd name="connsiteY6" fmla="*/ 546685 h 546703"/>
                    <a:gd name="connsiteX7" fmla="*/ 209613 w 323749"/>
                    <a:gd name="connsiteY7" fmla="*/ 534778 h 546703"/>
                    <a:gd name="connsiteX8" fmla="*/ 259619 w 323749"/>
                    <a:gd name="connsiteY8" fmla="*/ 513347 h 546703"/>
                    <a:gd name="connsiteX9" fmla="*/ 276287 w 323749"/>
                    <a:gd name="connsiteY9" fmla="*/ 434766 h 546703"/>
                    <a:gd name="connsiteX10" fmla="*/ 281050 w 323749"/>
                    <a:gd name="connsiteY10" fmla="*/ 337135 h 546703"/>
                    <a:gd name="connsiteX11" fmla="*/ 290575 w 323749"/>
                    <a:gd name="connsiteY11" fmla="*/ 241885 h 546703"/>
                    <a:gd name="connsiteX12" fmla="*/ 307244 w 323749"/>
                    <a:gd name="connsiteY12" fmla="*/ 156160 h 546703"/>
                    <a:gd name="connsiteX13" fmla="*/ 321531 w 323749"/>
                    <a:gd name="connsiteY13" fmla="*/ 53766 h 546703"/>
                    <a:gd name="connsiteX14" fmla="*/ 257238 w 323749"/>
                    <a:gd name="connsiteY14" fmla="*/ 6141 h 546703"/>
                    <a:gd name="connsiteX15" fmla="*/ 200088 w 323749"/>
                    <a:gd name="connsiteY15" fmla="*/ 1378 h 546703"/>
                    <a:gd name="connsiteX16" fmla="*/ 131031 w 323749"/>
                    <a:gd name="connsiteY16" fmla="*/ 13285 h 546703"/>
                    <a:gd name="connsiteX17" fmla="*/ 92931 w 323749"/>
                    <a:gd name="connsiteY17" fmla="*/ 27572 h 546703"/>
                    <a:gd name="connsiteX18" fmla="*/ 66738 w 323749"/>
                    <a:gd name="connsiteY18" fmla="*/ 63291 h 546703"/>
                    <a:gd name="connsiteX19" fmla="*/ 45306 w 323749"/>
                    <a:gd name="connsiteY19" fmla="*/ 146635 h 54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3749" h="546703">
                      <a:moveTo>
                        <a:pt x="45306" y="146635"/>
                      </a:moveTo>
                      <a:cubicBezTo>
                        <a:pt x="40543" y="184735"/>
                        <a:pt x="39354" y="247044"/>
                        <a:pt x="38163" y="291891"/>
                      </a:cubicBezTo>
                      <a:cubicBezTo>
                        <a:pt x="36973" y="336738"/>
                        <a:pt x="40941" y="382379"/>
                        <a:pt x="38163" y="415716"/>
                      </a:cubicBezTo>
                      <a:cubicBezTo>
                        <a:pt x="35385" y="449054"/>
                        <a:pt x="27844" y="474057"/>
                        <a:pt x="21494" y="491916"/>
                      </a:cubicBezTo>
                      <a:cubicBezTo>
                        <a:pt x="15144" y="509775"/>
                        <a:pt x="-1128" y="515331"/>
                        <a:pt x="63" y="522872"/>
                      </a:cubicBezTo>
                      <a:cubicBezTo>
                        <a:pt x="1254" y="530413"/>
                        <a:pt x="11969" y="533191"/>
                        <a:pt x="28638" y="537160"/>
                      </a:cubicBezTo>
                      <a:cubicBezTo>
                        <a:pt x="45307" y="541129"/>
                        <a:pt x="69913" y="547082"/>
                        <a:pt x="100075" y="546685"/>
                      </a:cubicBezTo>
                      <a:cubicBezTo>
                        <a:pt x="130237" y="546288"/>
                        <a:pt x="183023" y="540334"/>
                        <a:pt x="209613" y="534778"/>
                      </a:cubicBezTo>
                      <a:cubicBezTo>
                        <a:pt x="236203" y="529222"/>
                        <a:pt x="248507" y="530016"/>
                        <a:pt x="259619" y="513347"/>
                      </a:cubicBezTo>
                      <a:cubicBezTo>
                        <a:pt x="270731" y="496678"/>
                        <a:pt x="272715" y="464135"/>
                        <a:pt x="276287" y="434766"/>
                      </a:cubicBezTo>
                      <a:cubicBezTo>
                        <a:pt x="279859" y="405397"/>
                        <a:pt x="278669" y="369282"/>
                        <a:pt x="281050" y="337135"/>
                      </a:cubicBezTo>
                      <a:cubicBezTo>
                        <a:pt x="283431" y="304988"/>
                        <a:pt x="286209" y="272047"/>
                        <a:pt x="290575" y="241885"/>
                      </a:cubicBezTo>
                      <a:cubicBezTo>
                        <a:pt x="294941" y="211723"/>
                        <a:pt x="302085" y="187513"/>
                        <a:pt x="307244" y="156160"/>
                      </a:cubicBezTo>
                      <a:cubicBezTo>
                        <a:pt x="312403" y="124807"/>
                        <a:pt x="329865" y="78769"/>
                        <a:pt x="321531" y="53766"/>
                      </a:cubicBezTo>
                      <a:cubicBezTo>
                        <a:pt x="313197" y="28763"/>
                        <a:pt x="277479" y="14872"/>
                        <a:pt x="257238" y="6141"/>
                      </a:cubicBezTo>
                      <a:cubicBezTo>
                        <a:pt x="236998" y="-2590"/>
                        <a:pt x="221122" y="187"/>
                        <a:pt x="200088" y="1378"/>
                      </a:cubicBezTo>
                      <a:cubicBezTo>
                        <a:pt x="179054" y="2569"/>
                        <a:pt x="148890" y="8919"/>
                        <a:pt x="131031" y="13285"/>
                      </a:cubicBezTo>
                      <a:cubicBezTo>
                        <a:pt x="113172" y="17651"/>
                        <a:pt x="103646" y="19238"/>
                        <a:pt x="92931" y="27572"/>
                      </a:cubicBezTo>
                      <a:cubicBezTo>
                        <a:pt x="82216" y="35906"/>
                        <a:pt x="74278" y="43844"/>
                        <a:pt x="66738" y="63291"/>
                      </a:cubicBezTo>
                      <a:cubicBezTo>
                        <a:pt x="59198" y="82738"/>
                        <a:pt x="50069" y="108535"/>
                        <a:pt x="45306" y="1466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455028">
                        <a:shade val="30000"/>
                        <a:satMod val="115000"/>
                      </a:srgbClr>
                    </a:gs>
                    <a:gs pos="50000">
                      <a:srgbClr val="455028">
                        <a:shade val="67500"/>
                        <a:satMod val="115000"/>
                      </a:srgbClr>
                    </a:gs>
                    <a:gs pos="100000">
                      <a:srgbClr val="455028">
                        <a:shade val="100000"/>
                        <a:satMod val="115000"/>
                      </a:srgbClr>
                    </a:gs>
                  </a:gsLst>
                  <a:lin ang="8100000" scaled="1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82" name="任意多边形 981"/>
                <p:cNvSpPr/>
                <p:nvPr/>
              </p:nvSpPr>
              <p:spPr>
                <a:xfrm>
                  <a:off x="7542317" y="3814051"/>
                  <a:ext cx="447537" cy="535792"/>
                </a:xfrm>
                <a:custGeom>
                  <a:avLst/>
                  <a:gdLst>
                    <a:gd name="connsiteX0" fmla="*/ 173245 w 447850"/>
                    <a:gd name="connsiteY0" fmla="*/ 95962 h 539950"/>
                    <a:gd name="connsiteX1" fmla="*/ 125620 w 447850"/>
                    <a:gd name="connsiteY1" fmla="*/ 231693 h 539950"/>
                    <a:gd name="connsiteX2" fmla="*/ 118476 w 447850"/>
                    <a:gd name="connsiteY2" fmla="*/ 365043 h 539950"/>
                    <a:gd name="connsiteX3" fmla="*/ 68470 w 447850"/>
                    <a:gd name="connsiteY3" fmla="*/ 460293 h 539950"/>
                    <a:gd name="connsiteX4" fmla="*/ 1795 w 447850"/>
                    <a:gd name="connsiteY4" fmla="*/ 534112 h 539950"/>
                    <a:gd name="connsiteX5" fmla="*/ 30370 w 447850"/>
                    <a:gd name="connsiteY5" fmla="*/ 534112 h 539950"/>
                    <a:gd name="connsiteX6" fmla="*/ 147051 w 447850"/>
                    <a:gd name="connsiteY6" fmla="*/ 524587 h 539950"/>
                    <a:gd name="connsiteX7" fmla="*/ 266114 w 447850"/>
                    <a:gd name="connsiteY7" fmla="*/ 498393 h 539950"/>
                    <a:gd name="connsiteX8" fmla="*/ 308976 w 447850"/>
                    <a:gd name="connsiteY8" fmla="*/ 474580 h 539950"/>
                    <a:gd name="connsiteX9" fmla="*/ 335170 w 447850"/>
                    <a:gd name="connsiteY9" fmla="*/ 365043 h 539950"/>
                    <a:gd name="connsiteX10" fmla="*/ 385176 w 447850"/>
                    <a:gd name="connsiteY10" fmla="*/ 219787 h 539950"/>
                    <a:gd name="connsiteX11" fmla="*/ 432801 w 447850"/>
                    <a:gd name="connsiteY11" fmla="*/ 126918 h 539950"/>
                    <a:gd name="connsiteX12" fmla="*/ 447089 w 447850"/>
                    <a:gd name="connsiteY12" fmla="*/ 62624 h 539950"/>
                    <a:gd name="connsiteX13" fmla="*/ 413751 w 447850"/>
                    <a:gd name="connsiteY13" fmla="*/ 10237 h 539950"/>
                    <a:gd name="connsiteX14" fmla="*/ 366126 w 447850"/>
                    <a:gd name="connsiteY14" fmla="*/ 712 h 539950"/>
                    <a:gd name="connsiteX15" fmla="*/ 261351 w 447850"/>
                    <a:gd name="connsiteY15" fmla="*/ 3093 h 539950"/>
                    <a:gd name="connsiteX16" fmla="*/ 220870 w 447850"/>
                    <a:gd name="connsiteY16" fmla="*/ 22143 h 539950"/>
                    <a:gd name="connsiteX17" fmla="*/ 173245 w 447850"/>
                    <a:gd name="connsiteY17" fmla="*/ 95962 h 539950"/>
                    <a:gd name="connsiteX0" fmla="*/ 173281 w 447886"/>
                    <a:gd name="connsiteY0" fmla="*/ 95962 h 540148"/>
                    <a:gd name="connsiteX1" fmla="*/ 125656 w 447886"/>
                    <a:gd name="connsiteY1" fmla="*/ 231693 h 540148"/>
                    <a:gd name="connsiteX2" fmla="*/ 118512 w 447886"/>
                    <a:gd name="connsiteY2" fmla="*/ 365043 h 540148"/>
                    <a:gd name="connsiteX3" fmla="*/ 68506 w 447886"/>
                    <a:gd name="connsiteY3" fmla="*/ 460293 h 540148"/>
                    <a:gd name="connsiteX4" fmla="*/ 1831 w 447886"/>
                    <a:gd name="connsiteY4" fmla="*/ 534112 h 540148"/>
                    <a:gd name="connsiteX5" fmla="*/ 30406 w 447886"/>
                    <a:gd name="connsiteY5" fmla="*/ 534112 h 540148"/>
                    <a:gd name="connsiteX6" fmla="*/ 149468 w 447886"/>
                    <a:gd name="connsiteY6" fmla="*/ 519824 h 540148"/>
                    <a:gd name="connsiteX7" fmla="*/ 266150 w 447886"/>
                    <a:gd name="connsiteY7" fmla="*/ 498393 h 540148"/>
                    <a:gd name="connsiteX8" fmla="*/ 309012 w 447886"/>
                    <a:gd name="connsiteY8" fmla="*/ 474580 h 540148"/>
                    <a:gd name="connsiteX9" fmla="*/ 335206 w 447886"/>
                    <a:gd name="connsiteY9" fmla="*/ 365043 h 540148"/>
                    <a:gd name="connsiteX10" fmla="*/ 385212 w 447886"/>
                    <a:gd name="connsiteY10" fmla="*/ 219787 h 540148"/>
                    <a:gd name="connsiteX11" fmla="*/ 432837 w 447886"/>
                    <a:gd name="connsiteY11" fmla="*/ 126918 h 540148"/>
                    <a:gd name="connsiteX12" fmla="*/ 447125 w 447886"/>
                    <a:gd name="connsiteY12" fmla="*/ 62624 h 540148"/>
                    <a:gd name="connsiteX13" fmla="*/ 413787 w 447886"/>
                    <a:gd name="connsiteY13" fmla="*/ 10237 h 540148"/>
                    <a:gd name="connsiteX14" fmla="*/ 366162 w 447886"/>
                    <a:gd name="connsiteY14" fmla="*/ 712 h 540148"/>
                    <a:gd name="connsiteX15" fmla="*/ 261387 w 447886"/>
                    <a:gd name="connsiteY15" fmla="*/ 3093 h 540148"/>
                    <a:gd name="connsiteX16" fmla="*/ 220906 w 447886"/>
                    <a:gd name="connsiteY16" fmla="*/ 22143 h 540148"/>
                    <a:gd name="connsiteX17" fmla="*/ 173281 w 447886"/>
                    <a:gd name="connsiteY17" fmla="*/ 95962 h 540148"/>
                    <a:gd name="connsiteX0" fmla="*/ 172645 w 447250"/>
                    <a:gd name="connsiteY0" fmla="*/ 95962 h 541133"/>
                    <a:gd name="connsiteX1" fmla="*/ 125020 w 447250"/>
                    <a:gd name="connsiteY1" fmla="*/ 231693 h 541133"/>
                    <a:gd name="connsiteX2" fmla="*/ 117876 w 447250"/>
                    <a:gd name="connsiteY2" fmla="*/ 365043 h 541133"/>
                    <a:gd name="connsiteX3" fmla="*/ 67870 w 447250"/>
                    <a:gd name="connsiteY3" fmla="*/ 460293 h 541133"/>
                    <a:gd name="connsiteX4" fmla="*/ 1195 w 447250"/>
                    <a:gd name="connsiteY4" fmla="*/ 534112 h 541133"/>
                    <a:gd name="connsiteX5" fmla="*/ 34533 w 447250"/>
                    <a:gd name="connsiteY5" fmla="*/ 536493 h 541133"/>
                    <a:gd name="connsiteX6" fmla="*/ 148832 w 447250"/>
                    <a:gd name="connsiteY6" fmla="*/ 519824 h 541133"/>
                    <a:gd name="connsiteX7" fmla="*/ 265514 w 447250"/>
                    <a:gd name="connsiteY7" fmla="*/ 498393 h 541133"/>
                    <a:gd name="connsiteX8" fmla="*/ 308376 w 447250"/>
                    <a:gd name="connsiteY8" fmla="*/ 474580 h 541133"/>
                    <a:gd name="connsiteX9" fmla="*/ 334570 w 447250"/>
                    <a:gd name="connsiteY9" fmla="*/ 365043 h 541133"/>
                    <a:gd name="connsiteX10" fmla="*/ 384576 w 447250"/>
                    <a:gd name="connsiteY10" fmla="*/ 219787 h 541133"/>
                    <a:gd name="connsiteX11" fmla="*/ 432201 w 447250"/>
                    <a:gd name="connsiteY11" fmla="*/ 126918 h 541133"/>
                    <a:gd name="connsiteX12" fmla="*/ 446489 w 447250"/>
                    <a:gd name="connsiteY12" fmla="*/ 62624 h 541133"/>
                    <a:gd name="connsiteX13" fmla="*/ 413151 w 447250"/>
                    <a:gd name="connsiteY13" fmla="*/ 10237 h 541133"/>
                    <a:gd name="connsiteX14" fmla="*/ 365526 w 447250"/>
                    <a:gd name="connsiteY14" fmla="*/ 712 h 541133"/>
                    <a:gd name="connsiteX15" fmla="*/ 260751 w 447250"/>
                    <a:gd name="connsiteY15" fmla="*/ 3093 h 541133"/>
                    <a:gd name="connsiteX16" fmla="*/ 220270 w 447250"/>
                    <a:gd name="connsiteY16" fmla="*/ 22143 h 541133"/>
                    <a:gd name="connsiteX17" fmla="*/ 172645 w 447250"/>
                    <a:gd name="connsiteY17" fmla="*/ 95962 h 541133"/>
                    <a:gd name="connsiteX0" fmla="*/ 172645 w 447250"/>
                    <a:gd name="connsiteY0" fmla="*/ 95962 h 541133"/>
                    <a:gd name="connsiteX1" fmla="*/ 125020 w 447250"/>
                    <a:gd name="connsiteY1" fmla="*/ 231693 h 541133"/>
                    <a:gd name="connsiteX2" fmla="*/ 117876 w 447250"/>
                    <a:gd name="connsiteY2" fmla="*/ 365043 h 541133"/>
                    <a:gd name="connsiteX3" fmla="*/ 67870 w 447250"/>
                    <a:gd name="connsiteY3" fmla="*/ 460293 h 541133"/>
                    <a:gd name="connsiteX4" fmla="*/ 1195 w 447250"/>
                    <a:gd name="connsiteY4" fmla="*/ 534112 h 541133"/>
                    <a:gd name="connsiteX5" fmla="*/ 34533 w 447250"/>
                    <a:gd name="connsiteY5" fmla="*/ 536493 h 541133"/>
                    <a:gd name="connsiteX6" fmla="*/ 148832 w 447250"/>
                    <a:gd name="connsiteY6" fmla="*/ 519824 h 541133"/>
                    <a:gd name="connsiteX7" fmla="*/ 265514 w 447250"/>
                    <a:gd name="connsiteY7" fmla="*/ 498393 h 541133"/>
                    <a:gd name="connsiteX8" fmla="*/ 310757 w 447250"/>
                    <a:gd name="connsiteY8" fmla="*/ 476961 h 541133"/>
                    <a:gd name="connsiteX9" fmla="*/ 334570 w 447250"/>
                    <a:gd name="connsiteY9" fmla="*/ 365043 h 541133"/>
                    <a:gd name="connsiteX10" fmla="*/ 384576 w 447250"/>
                    <a:gd name="connsiteY10" fmla="*/ 219787 h 541133"/>
                    <a:gd name="connsiteX11" fmla="*/ 432201 w 447250"/>
                    <a:gd name="connsiteY11" fmla="*/ 126918 h 541133"/>
                    <a:gd name="connsiteX12" fmla="*/ 446489 w 447250"/>
                    <a:gd name="connsiteY12" fmla="*/ 62624 h 541133"/>
                    <a:gd name="connsiteX13" fmla="*/ 413151 w 447250"/>
                    <a:gd name="connsiteY13" fmla="*/ 10237 h 541133"/>
                    <a:gd name="connsiteX14" fmla="*/ 365526 w 447250"/>
                    <a:gd name="connsiteY14" fmla="*/ 712 h 541133"/>
                    <a:gd name="connsiteX15" fmla="*/ 260751 w 447250"/>
                    <a:gd name="connsiteY15" fmla="*/ 3093 h 541133"/>
                    <a:gd name="connsiteX16" fmla="*/ 220270 w 447250"/>
                    <a:gd name="connsiteY16" fmla="*/ 22143 h 541133"/>
                    <a:gd name="connsiteX17" fmla="*/ 172645 w 447250"/>
                    <a:gd name="connsiteY17" fmla="*/ 95962 h 541133"/>
                    <a:gd name="connsiteX0" fmla="*/ 172645 w 447250"/>
                    <a:gd name="connsiteY0" fmla="*/ 95962 h 541133"/>
                    <a:gd name="connsiteX1" fmla="*/ 125020 w 447250"/>
                    <a:gd name="connsiteY1" fmla="*/ 231693 h 541133"/>
                    <a:gd name="connsiteX2" fmla="*/ 117876 w 447250"/>
                    <a:gd name="connsiteY2" fmla="*/ 365043 h 541133"/>
                    <a:gd name="connsiteX3" fmla="*/ 67870 w 447250"/>
                    <a:gd name="connsiteY3" fmla="*/ 460293 h 541133"/>
                    <a:gd name="connsiteX4" fmla="*/ 1195 w 447250"/>
                    <a:gd name="connsiteY4" fmla="*/ 534112 h 541133"/>
                    <a:gd name="connsiteX5" fmla="*/ 34533 w 447250"/>
                    <a:gd name="connsiteY5" fmla="*/ 536493 h 541133"/>
                    <a:gd name="connsiteX6" fmla="*/ 148832 w 447250"/>
                    <a:gd name="connsiteY6" fmla="*/ 519824 h 541133"/>
                    <a:gd name="connsiteX7" fmla="*/ 267895 w 447250"/>
                    <a:gd name="connsiteY7" fmla="*/ 503156 h 541133"/>
                    <a:gd name="connsiteX8" fmla="*/ 310757 w 447250"/>
                    <a:gd name="connsiteY8" fmla="*/ 476961 h 541133"/>
                    <a:gd name="connsiteX9" fmla="*/ 334570 w 447250"/>
                    <a:gd name="connsiteY9" fmla="*/ 365043 h 541133"/>
                    <a:gd name="connsiteX10" fmla="*/ 384576 w 447250"/>
                    <a:gd name="connsiteY10" fmla="*/ 219787 h 541133"/>
                    <a:gd name="connsiteX11" fmla="*/ 432201 w 447250"/>
                    <a:gd name="connsiteY11" fmla="*/ 126918 h 541133"/>
                    <a:gd name="connsiteX12" fmla="*/ 446489 w 447250"/>
                    <a:gd name="connsiteY12" fmla="*/ 62624 h 541133"/>
                    <a:gd name="connsiteX13" fmla="*/ 413151 w 447250"/>
                    <a:gd name="connsiteY13" fmla="*/ 10237 h 541133"/>
                    <a:gd name="connsiteX14" fmla="*/ 365526 w 447250"/>
                    <a:gd name="connsiteY14" fmla="*/ 712 h 541133"/>
                    <a:gd name="connsiteX15" fmla="*/ 260751 w 447250"/>
                    <a:gd name="connsiteY15" fmla="*/ 3093 h 541133"/>
                    <a:gd name="connsiteX16" fmla="*/ 220270 w 447250"/>
                    <a:gd name="connsiteY16" fmla="*/ 22143 h 541133"/>
                    <a:gd name="connsiteX17" fmla="*/ 172645 w 447250"/>
                    <a:gd name="connsiteY17" fmla="*/ 95962 h 541133"/>
                    <a:gd name="connsiteX0" fmla="*/ 172645 w 447250"/>
                    <a:gd name="connsiteY0" fmla="*/ 95962 h 541133"/>
                    <a:gd name="connsiteX1" fmla="*/ 125020 w 447250"/>
                    <a:gd name="connsiteY1" fmla="*/ 231693 h 541133"/>
                    <a:gd name="connsiteX2" fmla="*/ 117876 w 447250"/>
                    <a:gd name="connsiteY2" fmla="*/ 365043 h 541133"/>
                    <a:gd name="connsiteX3" fmla="*/ 67870 w 447250"/>
                    <a:gd name="connsiteY3" fmla="*/ 460293 h 541133"/>
                    <a:gd name="connsiteX4" fmla="*/ 1195 w 447250"/>
                    <a:gd name="connsiteY4" fmla="*/ 534112 h 541133"/>
                    <a:gd name="connsiteX5" fmla="*/ 34533 w 447250"/>
                    <a:gd name="connsiteY5" fmla="*/ 536493 h 541133"/>
                    <a:gd name="connsiteX6" fmla="*/ 148832 w 447250"/>
                    <a:gd name="connsiteY6" fmla="*/ 519824 h 541133"/>
                    <a:gd name="connsiteX7" fmla="*/ 267895 w 447250"/>
                    <a:gd name="connsiteY7" fmla="*/ 503156 h 541133"/>
                    <a:gd name="connsiteX8" fmla="*/ 310757 w 447250"/>
                    <a:gd name="connsiteY8" fmla="*/ 476961 h 541133"/>
                    <a:gd name="connsiteX9" fmla="*/ 336951 w 447250"/>
                    <a:gd name="connsiteY9" fmla="*/ 353136 h 541133"/>
                    <a:gd name="connsiteX10" fmla="*/ 384576 w 447250"/>
                    <a:gd name="connsiteY10" fmla="*/ 219787 h 541133"/>
                    <a:gd name="connsiteX11" fmla="*/ 432201 w 447250"/>
                    <a:gd name="connsiteY11" fmla="*/ 126918 h 541133"/>
                    <a:gd name="connsiteX12" fmla="*/ 446489 w 447250"/>
                    <a:gd name="connsiteY12" fmla="*/ 62624 h 541133"/>
                    <a:gd name="connsiteX13" fmla="*/ 413151 w 447250"/>
                    <a:gd name="connsiteY13" fmla="*/ 10237 h 541133"/>
                    <a:gd name="connsiteX14" fmla="*/ 365526 w 447250"/>
                    <a:gd name="connsiteY14" fmla="*/ 712 h 541133"/>
                    <a:gd name="connsiteX15" fmla="*/ 260751 w 447250"/>
                    <a:gd name="connsiteY15" fmla="*/ 3093 h 541133"/>
                    <a:gd name="connsiteX16" fmla="*/ 220270 w 447250"/>
                    <a:gd name="connsiteY16" fmla="*/ 22143 h 541133"/>
                    <a:gd name="connsiteX17" fmla="*/ 172645 w 447250"/>
                    <a:gd name="connsiteY17" fmla="*/ 95962 h 541133"/>
                    <a:gd name="connsiteX0" fmla="*/ 172645 w 447250"/>
                    <a:gd name="connsiteY0" fmla="*/ 95962 h 541133"/>
                    <a:gd name="connsiteX1" fmla="*/ 125020 w 447250"/>
                    <a:gd name="connsiteY1" fmla="*/ 231693 h 541133"/>
                    <a:gd name="connsiteX2" fmla="*/ 108351 w 447250"/>
                    <a:gd name="connsiteY2" fmla="*/ 357899 h 541133"/>
                    <a:gd name="connsiteX3" fmla="*/ 67870 w 447250"/>
                    <a:gd name="connsiteY3" fmla="*/ 460293 h 541133"/>
                    <a:gd name="connsiteX4" fmla="*/ 1195 w 447250"/>
                    <a:gd name="connsiteY4" fmla="*/ 534112 h 541133"/>
                    <a:gd name="connsiteX5" fmla="*/ 34533 w 447250"/>
                    <a:gd name="connsiteY5" fmla="*/ 536493 h 541133"/>
                    <a:gd name="connsiteX6" fmla="*/ 148832 w 447250"/>
                    <a:gd name="connsiteY6" fmla="*/ 519824 h 541133"/>
                    <a:gd name="connsiteX7" fmla="*/ 267895 w 447250"/>
                    <a:gd name="connsiteY7" fmla="*/ 503156 h 541133"/>
                    <a:gd name="connsiteX8" fmla="*/ 310757 w 447250"/>
                    <a:gd name="connsiteY8" fmla="*/ 476961 h 541133"/>
                    <a:gd name="connsiteX9" fmla="*/ 336951 w 447250"/>
                    <a:gd name="connsiteY9" fmla="*/ 353136 h 541133"/>
                    <a:gd name="connsiteX10" fmla="*/ 384576 w 447250"/>
                    <a:gd name="connsiteY10" fmla="*/ 219787 h 541133"/>
                    <a:gd name="connsiteX11" fmla="*/ 432201 w 447250"/>
                    <a:gd name="connsiteY11" fmla="*/ 126918 h 541133"/>
                    <a:gd name="connsiteX12" fmla="*/ 446489 w 447250"/>
                    <a:gd name="connsiteY12" fmla="*/ 62624 h 541133"/>
                    <a:gd name="connsiteX13" fmla="*/ 413151 w 447250"/>
                    <a:gd name="connsiteY13" fmla="*/ 10237 h 541133"/>
                    <a:gd name="connsiteX14" fmla="*/ 365526 w 447250"/>
                    <a:gd name="connsiteY14" fmla="*/ 712 h 541133"/>
                    <a:gd name="connsiteX15" fmla="*/ 260751 w 447250"/>
                    <a:gd name="connsiteY15" fmla="*/ 3093 h 541133"/>
                    <a:gd name="connsiteX16" fmla="*/ 220270 w 447250"/>
                    <a:gd name="connsiteY16" fmla="*/ 22143 h 541133"/>
                    <a:gd name="connsiteX17" fmla="*/ 172645 w 447250"/>
                    <a:gd name="connsiteY17" fmla="*/ 95962 h 541133"/>
                    <a:gd name="connsiteX0" fmla="*/ 172645 w 447250"/>
                    <a:gd name="connsiteY0" fmla="*/ 95962 h 541133"/>
                    <a:gd name="connsiteX1" fmla="*/ 125020 w 447250"/>
                    <a:gd name="connsiteY1" fmla="*/ 231693 h 541133"/>
                    <a:gd name="connsiteX2" fmla="*/ 101208 w 447250"/>
                    <a:gd name="connsiteY2" fmla="*/ 353136 h 541133"/>
                    <a:gd name="connsiteX3" fmla="*/ 67870 w 447250"/>
                    <a:gd name="connsiteY3" fmla="*/ 460293 h 541133"/>
                    <a:gd name="connsiteX4" fmla="*/ 1195 w 447250"/>
                    <a:gd name="connsiteY4" fmla="*/ 534112 h 541133"/>
                    <a:gd name="connsiteX5" fmla="*/ 34533 w 447250"/>
                    <a:gd name="connsiteY5" fmla="*/ 536493 h 541133"/>
                    <a:gd name="connsiteX6" fmla="*/ 148832 w 447250"/>
                    <a:gd name="connsiteY6" fmla="*/ 519824 h 541133"/>
                    <a:gd name="connsiteX7" fmla="*/ 267895 w 447250"/>
                    <a:gd name="connsiteY7" fmla="*/ 503156 h 541133"/>
                    <a:gd name="connsiteX8" fmla="*/ 310757 w 447250"/>
                    <a:gd name="connsiteY8" fmla="*/ 476961 h 541133"/>
                    <a:gd name="connsiteX9" fmla="*/ 336951 w 447250"/>
                    <a:gd name="connsiteY9" fmla="*/ 353136 h 541133"/>
                    <a:gd name="connsiteX10" fmla="*/ 384576 w 447250"/>
                    <a:gd name="connsiteY10" fmla="*/ 219787 h 541133"/>
                    <a:gd name="connsiteX11" fmla="*/ 432201 w 447250"/>
                    <a:gd name="connsiteY11" fmla="*/ 126918 h 541133"/>
                    <a:gd name="connsiteX12" fmla="*/ 446489 w 447250"/>
                    <a:gd name="connsiteY12" fmla="*/ 62624 h 541133"/>
                    <a:gd name="connsiteX13" fmla="*/ 413151 w 447250"/>
                    <a:gd name="connsiteY13" fmla="*/ 10237 h 541133"/>
                    <a:gd name="connsiteX14" fmla="*/ 365526 w 447250"/>
                    <a:gd name="connsiteY14" fmla="*/ 712 h 541133"/>
                    <a:gd name="connsiteX15" fmla="*/ 260751 w 447250"/>
                    <a:gd name="connsiteY15" fmla="*/ 3093 h 541133"/>
                    <a:gd name="connsiteX16" fmla="*/ 220270 w 447250"/>
                    <a:gd name="connsiteY16" fmla="*/ 22143 h 541133"/>
                    <a:gd name="connsiteX17" fmla="*/ 172645 w 447250"/>
                    <a:gd name="connsiteY17" fmla="*/ 95962 h 541133"/>
                    <a:gd name="connsiteX0" fmla="*/ 172645 w 447250"/>
                    <a:gd name="connsiteY0" fmla="*/ 95962 h 538349"/>
                    <a:gd name="connsiteX1" fmla="*/ 125020 w 447250"/>
                    <a:gd name="connsiteY1" fmla="*/ 231693 h 538349"/>
                    <a:gd name="connsiteX2" fmla="*/ 101208 w 447250"/>
                    <a:gd name="connsiteY2" fmla="*/ 353136 h 538349"/>
                    <a:gd name="connsiteX3" fmla="*/ 67870 w 447250"/>
                    <a:gd name="connsiteY3" fmla="*/ 460293 h 538349"/>
                    <a:gd name="connsiteX4" fmla="*/ 1195 w 447250"/>
                    <a:gd name="connsiteY4" fmla="*/ 529350 h 538349"/>
                    <a:gd name="connsiteX5" fmla="*/ 34533 w 447250"/>
                    <a:gd name="connsiteY5" fmla="*/ 536493 h 538349"/>
                    <a:gd name="connsiteX6" fmla="*/ 148832 w 447250"/>
                    <a:gd name="connsiteY6" fmla="*/ 519824 h 538349"/>
                    <a:gd name="connsiteX7" fmla="*/ 267895 w 447250"/>
                    <a:gd name="connsiteY7" fmla="*/ 503156 h 538349"/>
                    <a:gd name="connsiteX8" fmla="*/ 310757 w 447250"/>
                    <a:gd name="connsiteY8" fmla="*/ 476961 h 538349"/>
                    <a:gd name="connsiteX9" fmla="*/ 336951 w 447250"/>
                    <a:gd name="connsiteY9" fmla="*/ 353136 h 538349"/>
                    <a:gd name="connsiteX10" fmla="*/ 384576 w 447250"/>
                    <a:gd name="connsiteY10" fmla="*/ 219787 h 538349"/>
                    <a:gd name="connsiteX11" fmla="*/ 432201 w 447250"/>
                    <a:gd name="connsiteY11" fmla="*/ 126918 h 538349"/>
                    <a:gd name="connsiteX12" fmla="*/ 446489 w 447250"/>
                    <a:gd name="connsiteY12" fmla="*/ 62624 h 538349"/>
                    <a:gd name="connsiteX13" fmla="*/ 413151 w 447250"/>
                    <a:gd name="connsiteY13" fmla="*/ 10237 h 538349"/>
                    <a:gd name="connsiteX14" fmla="*/ 365526 w 447250"/>
                    <a:gd name="connsiteY14" fmla="*/ 712 h 538349"/>
                    <a:gd name="connsiteX15" fmla="*/ 260751 w 447250"/>
                    <a:gd name="connsiteY15" fmla="*/ 3093 h 538349"/>
                    <a:gd name="connsiteX16" fmla="*/ 220270 w 447250"/>
                    <a:gd name="connsiteY16" fmla="*/ 22143 h 538349"/>
                    <a:gd name="connsiteX17" fmla="*/ 172645 w 447250"/>
                    <a:gd name="connsiteY17" fmla="*/ 95962 h 538349"/>
                    <a:gd name="connsiteX0" fmla="*/ 172932 w 447537"/>
                    <a:gd name="connsiteY0" fmla="*/ 95962 h 535792"/>
                    <a:gd name="connsiteX1" fmla="*/ 125307 w 447537"/>
                    <a:gd name="connsiteY1" fmla="*/ 231693 h 535792"/>
                    <a:gd name="connsiteX2" fmla="*/ 101495 w 447537"/>
                    <a:gd name="connsiteY2" fmla="*/ 353136 h 535792"/>
                    <a:gd name="connsiteX3" fmla="*/ 68157 w 447537"/>
                    <a:gd name="connsiteY3" fmla="*/ 460293 h 535792"/>
                    <a:gd name="connsiteX4" fmla="*/ 1482 w 447537"/>
                    <a:gd name="connsiteY4" fmla="*/ 529350 h 535792"/>
                    <a:gd name="connsiteX5" fmla="*/ 32438 w 447537"/>
                    <a:gd name="connsiteY5" fmla="*/ 531731 h 535792"/>
                    <a:gd name="connsiteX6" fmla="*/ 149119 w 447537"/>
                    <a:gd name="connsiteY6" fmla="*/ 519824 h 535792"/>
                    <a:gd name="connsiteX7" fmla="*/ 268182 w 447537"/>
                    <a:gd name="connsiteY7" fmla="*/ 503156 h 535792"/>
                    <a:gd name="connsiteX8" fmla="*/ 311044 w 447537"/>
                    <a:gd name="connsiteY8" fmla="*/ 476961 h 535792"/>
                    <a:gd name="connsiteX9" fmla="*/ 337238 w 447537"/>
                    <a:gd name="connsiteY9" fmla="*/ 353136 h 535792"/>
                    <a:gd name="connsiteX10" fmla="*/ 384863 w 447537"/>
                    <a:gd name="connsiteY10" fmla="*/ 219787 h 535792"/>
                    <a:gd name="connsiteX11" fmla="*/ 432488 w 447537"/>
                    <a:gd name="connsiteY11" fmla="*/ 126918 h 535792"/>
                    <a:gd name="connsiteX12" fmla="*/ 446776 w 447537"/>
                    <a:gd name="connsiteY12" fmla="*/ 62624 h 535792"/>
                    <a:gd name="connsiteX13" fmla="*/ 413438 w 447537"/>
                    <a:gd name="connsiteY13" fmla="*/ 10237 h 535792"/>
                    <a:gd name="connsiteX14" fmla="*/ 365813 w 447537"/>
                    <a:gd name="connsiteY14" fmla="*/ 712 h 535792"/>
                    <a:gd name="connsiteX15" fmla="*/ 261038 w 447537"/>
                    <a:gd name="connsiteY15" fmla="*/ 3093 h 535792"/>
                    <a:gd name="connsiteX16" fmla="*/ 220557 w 447537"/>
                    <a:gd name="connsiteY16" fmla="*/ 22143 h 535792"/>
                    <a:gd name="connsiteX17" fmla="*/ 172932 w 447537"/>
                    <a:gd name="connsiteY17" fmla="*/ 95962 h 535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47537" h="535792">
                      <a:moveTo>
                        <a:pt x="172932" y="95962"/>
                      </a:moveTo>
                      <a:cubicBezTo>
                        <a:pt x="157057" y="130887"/>
                        <a:pt x="137213" y="188831"/>
                        <a:pt x="125307" y="231693"/>
                      </a:cubicBezTo>
                      <a:cubicBezTo>
                        <a:pt x="113401" y="274555"/>
                        <a:pt x="111020" y="315036"/>
                        <a:pt x="101495" y="353136"/>
                      </a:cubicBezTo>
                      <a:cubicBezTo>
                        <a:pt x="91970" y="391236"/>
                        <a:pt x="84826" y="430924"/>
                        <a:pt x="68157" y="460293"/>
                      </a:cubicBezTo>
                      <a:cubicBezTo>
                        <a:pt x="51488" y="489662"/>
                        <a:pt x="7435" y="517444"/>
                        <a:pt x="1482" y="529350"/>
                      </a:cubicBezTo>
                      <a:cubicBezTo>
                        <a:pt x="-4471" y="541256"/>
                        <a:pt x="7832" y="533319"/>
                        <a:pt x="32438" y="531731"/>
                      </a:cubicBezTo>
                      <a:cubicBezTo>
                        <a:pt x="57044" y="530143"/>
                        <a:pt x="109828" y="524587"/>
                        <a:pt x="149119" y="519824"/>
                      </a:cubicBezTo>
                      <a:cubicBezTo>
                        <a:pt x="188410" y="515062"/>
                        <a:pt x="241195" y="510300"/>
                        <a:pt x="268182" y="503156"/>
                      </a:cubicBezTo>
                      <a:cubicBezTo>
                        <a:pt x="295169" y="496012"/>
                        <a:pt x="299535" y="501964"/>
                        <a:pt x="311044" y="476961"/>
                      </a:cubicBezTo>
                      <a:cubicBezTo>
                        <a:pt x="322553" y="451958"/>
                        <a:pt x="324935" y="395998"/>
                        <a:pt x="337238" y="353136"/>
                      </a:cubicBezTo>
                      <a:cubicBezTo>
                        <a:pt x="349541" y="310274"/>
                        <a:pt x="368988" y="257490"/>
                        <a:pt x="384863" y="219787"/>
                      </a:cubicBezTo>
                      <a:cubicBezTo>
                        <a:pt x="400738" y="182084"/>
                        <a:pt x="422169" y="153112"/>
                        <a:pt x="432488" y="126918"/>
                      </a:cubicBezTo>
                      <a:cubicBezTo>
                        <a:pt x="442807" y="100724"/>
                        <a:pt x="449951" y="82071"/>
                        <a:pt x="446776" y="62624"/>
                      </a:cubicBezTo>
                      <a:cubicBezTo>
                        <a:pt x="443601" y="43177"/>
                        <a:pt x="426932" y="20556"/>
                        <a:pt x="413438" y="10237"/>
                      </a:cubicBezTo>
                      <a:cubicBezTo>
                        <a:pt x="399944" y="-82"/>
                        <a:pt x="391213" y="1903"/>
                        <a:pt x="365813" y="712"/>
                      </a:cubicBezTo>
                      <a:cubicBezTo>
                        <a:pt x="340413" y="-479"/>
                        <a:pt x="285247" y="-479"/>
                        <a:pt x="261038" y="3093"/>
                      </a:cubicBezTo>
                      <a:cubicBezTo>
                        <a:pt x="236829" y="6665"/>
                        <a:pt x="234448" y="7855"/>
                        <a:pt x="220557" y="22143"/>
                      </a:cubicBezTo>
                      <a:cubicBezTo>
                        <a:pt x="206667" y="36430"/>
                        <a:pt x="188807" y="61037"/>
                        <a:pt x="172932" y="9596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455028">
                        <a:shade val="30000"/>
                        <a:satMod val="115000"/>
                      </a:srgbClr>
                    </a:gs>
                    <a:gs pos="50000">
                      <a:srgbClr val="455028">
                        <a:shade val="67500"/>
                        <a:satMod val="115000"/>
                      </a:srgbClr>
                    </a:gs>
                    <a:gs pos="100000">
                      <a:srgbClr val="455028">
                        <a:shade val="100000"/>
                        <a:satMod val="115000"/>
                      </a:srgbClr>
                    </a:gs>
                  </a:gsLst>
                  <a:lin ang="8100000" scaled="1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83" name="任意多边形 982"/>
                <p:cNvSpPr/>
                <p:nvPr/>
              </p:nvSpPr>
              <p:spPr>
                <a:xfrm>
                  <a:off x="6922954" y="3897035"/>
                  <a:ext cx="435130" cy="534839"/>
                </a:xfrm>
                <a:custGeom>
                  <a:avLst/>
                  <a:gdLst>
                    <a:gd name="connsiteX0" fmla="*/ 53987 w 454042"/>
                    <a:gd name="connsiteY0" fmla="*/ 462569 h 541518"/>
                    <a:gd name="connsiteX1" fmla="*/ 134949 w 454042"/>
                    <a:gd name="connsiteY1" fmla="*/ 317313 h 541518"/>
                    <a:gd name="connsiteX2" fmla="*/ 151618 w 454042"/>
                    <a:gd name="connsiteY2" fmla="*/ 164913 h 541518"/>
                    <a:gd name="connsiteX3" fmla="*/ 189718 w 454042"/>
                    <a:gd name="connsiteY3" fmla="*/ 62519 h 541518"/>
                    <a:gd name="connsiteX4" fmla="*/ 242105 w 454042"/>
                    <a:gd name="connsiteY4" fmla="*/ 33944 h 541518"/>
                    <a:gd name="connsiteX5" fmla="*/ 332593 w 454042"/>
                    <a:gd name="connsiteY5" fmla="*/ 10132 h 541518"/>
                    <a:gd name="connsiteX6" fmla="*/ 413555 w 454042"/>
                    <a:gd name="connsiteY6" fmla="*/ 12513 h 541518"/>
                    <a:gd name="connsiteX7" fmla="*/ 454037 w 454042"/>
                    <a:gd name="connsiteY7" fmla="*/ 157769 h 541518"/>
                    <a:gd name="connsiteX8" fmla="*/ 411174 w 454042"/>
                    <a:gd name="connsiteY8" fmla="*/ 276832 h 541518"/>
                    <a:gd name="connsiteX9" fmla="*/ 363549 w 454042"/>
                    <a:gd name="connsiteY9" fmla="*/ 393513 h 541518"/>
                    <a:gd name="connsiteX10" fmla="*/ 306399 w 454042"/>
                    <a:gd name="connsiteY10" fmla="*/ 479238 h 541518"/>
                    <a:gd name="connsiteX11" fmla="*/ 280205 w 454042"/>
                    <a:gd name="connsiteY11" fmla="*/ 507813 h 541518"/>
                    <a:gd name="connsiteX12" fmla="*/ 208768 w 454042"/>
                    <a:gd name="connsiteY12" fmla="*/ 524482 h 541518"/>
                    <a:gd name="connsiteX13" fmla="*/ 94468 w 454042"/>
                    <a:gd name="connsiteY13" fmla="*/ 538769 h 541518"/>
                    <a:gd name="connsiteX14" fmla="*/ 1599 w 454042"/>
                    <a:gd name="connsiteY14" fmla="*/ 538769 h 541518"/>
                    <a:gd name="connsiteX15" fmla="*/ 37318 w 454042"/>
                    <a:gd name="connsiteY15" fmla="*/ 510194 h 541518"/>
                    <a:gd name="connsiteX16" fmla="*/ 53987 w 454042"/>
                    <a:gd name="connsiteY16" fmla="*/ 462569 h 541518"/>
                    <a:gd name="connsiteX0" fmla="*/ 53987 w 435009"/>
                    <a:gd name="connsiteY0" fmla="*/ 461877 h 540826"/>
                    <a:gd name="connsiteX1" fmla="*/ 134949 w 435009"/>
                    <a:gd name="connsiteY1" fmla="*/ 316621 h 540826"/>
                    <a:gd name="connsiteX2" fmla="*/ 151618 w 435009"/>
                    <a:gd name="connsiteY2" fmla="*/ 164221 h 540826"/>
                    <a:gd name="connsiteX3" fmla="*/ 189718 w 435009"/>
                    <a:gd name="connsiteY3" fmla="*/ 61827 h 540826"/>
                    <a:gd name="connsiteX4" fmla="*/ 242105 w 435009"/>
                    <a:gd name="connsiteY4" fmla="*/ 33252 h 540826"/>
                    <a:gd name="connsiteX5" fmla="*/ 332593 w 435009"/>
                    <a:gd name="connsiteY5" fmla="*/ 9440 h 540826"/>
                    <a:gd name="connsiteX6" fmla="*/ 413555 w 435009"/>
                    <a:gd name="connsiteY6" fmla="*/ 11821 h 540826"/>
                    <a:gd name="connsiteX7" fmla="*/ 434987 w 435009"/>
                    <a:gd name="connsiteY7" fmla="*/ 147552 h 540826"/>
                    <a:gd name="connsiteX8" fmla="*/ 411174 w 435009"/>
                    <a:gd name="connsiteY8" fmla="*/ 276140 h 540826"/>
                    <a:gd name="connsiteX9" fmla="*/ 363549 w 435009"/>
                    <a:gd name="connsiteY9" fmla="*/ 392821 h 540826"/>
                    <a:gd name="connsiteX10" fmla="*/ 306399 w 435009"/>
                    <a:gd name="connsiteY10" fmla="*/ 478546 h 540826"/>
                    <a:gd name="connsiteX11" fmla="*/ 280205 w 435009"/>
                    <a:gd name="connsiteY11" fmla="*/ 507121 h 540826"/>
                    <a:gd name="connsiteX12" fmla="*/ 208768 w 435009"/>
                    <a:gd name="connsiteY12" fmla="*/ 523790 h 540826"/>
                    <a:gd name="connsiteX13" fmla="*/ 94468 w 435009"/>
                    <a:gd name="connsiteY13" fmla="*/ 538077 h 540826"/>
                    <a:gd name="connsiteX14" fmla="*/ 1599 w 435009"/>
                    <a:gd name="connsiteY14" fmla="*/ 538077 h 540826"/>
                    <a:gd name="connsiteX15" fmla="*/ 37318 w 435009"/>
                    <a:gd name="connsiteY15" fmla="*/ 509502 h 540826"/>
                    <a:gd name="connsiteX16" fmla="*/ 53987 w 435009"/>
                    <a:gd name="connsiteY16" fmla="*/ 461877 h 540826"/>
                    <a:gd name="connsiteX0" fmla="*/ 53987 w 435009"/>
                    <a:gd name="connsiteY0" fmla="*/ 461877 h 540826"/>
                    <a:gd name="connsiteX1" fmla="*/ 134949 w 435009"/>
                    <a:gd name="connsiteY1" fmla="*/ 316621 h 540826"/>
                    <a:gd name="connsiteX2" fmla="*/ 151618 w 435009"/>
                    <a:gd name="connsiteY2" fmla="*/ 164221 h 540826"/>
                    <a:gd name="connsiteX3" fmla="*/ 189718 w 435009"/>
                    <a:gd name="connsiteY3" fmla="*/ 61827 h 540826"/>
                    <a:gd name="connsiteX4" fmla="*/ 242105 w 435009"/>
                    <a:gd name="connsiteY4" fmla="*/ 33252 h 540826"/>
                    <a:gd name="connsiteX5" fmla="*/ 332593 w 435009"/>
                    <a:gd name="connsiteY5" fmla="*/ 9440 h 540826"/>
                    <a:gd name="connsiteX6" fmla="*/ 413555 w 435009"/>
                    <a:gd name="connsiteY6" fmla="*/ 11821 h 540826"/>
                    <a:gd name="connsiteX7" fmla="*/ 434987 w 435009"/>
                    <a:gd name="connsiteY7" fmla="*/ 147552 h 540826"/>
                    <a:gd name="connsiteX8" fmla="*/ 411174 w 435009"/>
                    <a:gd name="connsiteY8" fmla="*/ 276140 h 540826"/>
                    <a:gd name="connsiteX9" fmla="*/ 363549 w 435009"/>
                    <a:gd name="connsiteY9" fmla="*/ 392821 h 540826"/>
                    <a:gd name="connsiteX10" fmla="*/ 315924 w 435009"/>
                    <a:gd name="connsiteY10" fmla="*/ 478546 h 540826"/>
                    <a:gd name="connsiteX11" fmla="*/ 280205 w 435009"/>
                    <a:gd name="connsiteY11" fmla="*/ 507121 h 540826"/>
                    <a:gd name="connsiteX12" fmla="*/ 208768 w 435009"/>
                    <a:gd name="connsiteY12" fmla="*/ 523790 h 540826"/>
                    <a:gd name="connsiteX13" fmla="*/ 94468 w 435009"/>
                    <a:gd name="connsiteY13" fmla="*/ 538077 h 540826"/>
                    <a:gd name="connsiteX14" fmla="*/ 1599 w 435009"/>
                    <a:gd name="connsiteY14" fmla="*/ 538077 h 540826"/>
                    <a:gd name="connsiteX15" fmla="*/ 37318 w 435009"/>
                    <a:gd name="connsiteY15" fmla="*/ 509502 h 540826"/>
                    <a:gd name="connsiteX16" fmla="*/ 53987 w 435009"/>
                    <a:gd name="connsiteY16" fmla="*/ 461877 h 540826"/>
                    <a:gd name="connsiteX0" fmla="*/ 77921 w 435130"/>
                    <a:gd name="connsiteY0" fmla="*/ 442827 h 540826"/>
                    <a:gd name="connsiteX1" fmla="*/ 135070 w 435130"/>
                    <a:gd name="connsiteY1" fmla="*/ 316621 h 540826"/>
                    <a:gd name="connsiteX2" fmla="*/ 151739 w 435130"/>
                    <a:gd name="connsiteY2" fmla="*/ 164221 h 540826"/>
                    <a:gd name="connsiteX3" fmla="*/ 189839 w 435130"/>
                    <a:gd name="connsiteY3" fmla="*/ 61827 h 540826"/>
                    <a:gd name="connsiteX4" fmla="*/ 242226 w 435130"/>
                    <a:gd name="connsiteY4" fmla="*/ 33252 h 540826"/>
                    <a:gd name="connsiteX5" fmla="*/ 332714 w 435130"/>
                    <a:gd name="connsiteY5" fmla="*/ 9440 h 540826"/>
                    <a:gd name="connsiteX6" fmla="*/ 413676 w 435130"/>
                    <a:gd name="connsiteY6" fmla="*/ 11821 h 540826"/>
                    <a:gd name="connsiteX7" fmla="*/ 435108 w 435130"/>
                    <a:gd name="connsiteY7" fmla="*/ 147552 h 540826"/>
                    <a:gd name="connsiteX8" fmla="*/ 411295 w 435130"/>
                    <a:gd name="connsiteY8" fmla="*/ 276140 h 540826"/>
                    <a:gd name="connsiteX9" fmla="*/ 363670 w 435130"/>
                    <a:gd name="connsiteY9" fmla="*/ 392821 h 540826"/>
                    <a:gd name="connsiteX10" fmla="*/ 316045 w 435130"/>
                    <a:gd name="connsiteY10" fmla="*/ 478546 h 540826"/>
                    <a:gd name="connsiteX11" fmla="*/ 280326 w 435130"/>
                    <a:gd name="connsiteY11" fmla="*/ 507121 h 540826"/>
                    <a:gd name="connsiteX12" fmla="*/ 208889 w 435130"/>
                    <a:gd name="connsiteY12" fmla="*/ 523790 h 540826"/>
                    <a:gd name="connsiteX13" fmla="*/ 94589 w 435130"/>
                    <a:gd name="connsiteY13" fmla="*/ 538077 h 540826"/>
                    <a:gd name="connsiteX14" fmla="*/ 1720 w 435130"/>
                    <a:gd name="connsiteY14" fmla="*/ 538077 h 540826"/>
                    <a:gd name="connsiteX15" fmla="*/ 37439 w 435130"/>
                    <a:gd name="connsiteY15" fmla="*/ 509502 h 540826"/>
                    <a:gd name="connsiteX16" fmla="*/ 77921 w 435130"/>
                    <a:gd name="connsiteY16" fmla="*/ 442827 h 540826"/>
                    <a:gd name="connsiteX0" fmla="*/ 77921 w 435130"/>
                    <a:gd name="connsiteY0" fmla="*/ 442827 h 540826"/>
                    <a:gd name="connsiteX1" fmla="*/ 127926 w 435130"/>
                    <a:gd name="connsiteY1" fmla="*/ 307096 h 540826"/>
                    <a:gd name="connsiteX2" fmla="*/ 151739 w 435130"/>
                    <a:gd name="connsiteY2" fmla="*/ 164221 h 540826"/>
                    <a:gd name="connsiteX3" fmla="*/ 189839 w 435130"/>
                    <a:gd name="connsiteY3" fmla="*/ 61827 h 540826"/>
                    <a:gd name="connsiteX4" fmla="*/ 242226 w 435130"/>
                    <a:gd name="connsiteY4" fmla="*/ 33252 h 540826"/>
                    <a:gd name="connsiteX5" fmla="*/ 332714 w 435130"/>
                    <a:gd name="connsiteY5" fmla="*/ 9440 h 540826"/>
                    <a:gd name="connsiteX6" fmla="*/ 413676 w 435130"/>
                    <a:gd name="connsiteY6" fmla="*/ 11821 h 540826"/>
                    <a:gd name="connsiteX7" fmla="*/ 435108 w 435130"/>
                    <a:gd name="connsiteY7" fmla="*/ 147552 h 540826"/>
                    <a:gd name="connsiteX8" fmla="*/ 411295 w 435130"/>
                    <a:gd name="connsiteY8" fmla="*/ 276140 h 540826"/>
                    <a:gd name="connsiteX9" fmla="*/ 363670 w 435130"/>
                    <a:gd name="connsiteY9" fmla="*/ 392821 h 540826"/>
                    <a:gd name="connsiteX10" fmla="*/ 316045 w 435130"/>
                    <a:gd name="connsiteY10" fmla="*/ 478546 h 540826"/>
                    <a:gd name="connsiteX11" fmla="*/ 280326 w 435130"/>
                    <a:gd name="connsiteY11" fmla="*/ 507121 h 540826"/>
                    <a:gd name="connsiteX12" fmla="*/ 208889 w 435130"/>
                    <a:gd name="connsiteY12" fmla="*/ 523790 h 540826"/>
                    <a:gd name="connsiteX13" fmla="*/ 94589 w 435130"/>
                    <a:gd name="connsiteY13" fmla="*/ 538077 h 540826"/>
                    <a:gd name="connsiteX14" fmla="*/ 1720 w 435130"/>
                    <a:gd name="connsiteY14" fmla="*/ 538077 h 540826"/>
                    <a:gd name="connsiteX15" fmla="*/ 37439 w 435130"/>
                    <a:gd name="connsiteY15" fmla="*/ 509502 h 540826"/>
                    <a:gd name="connsiteX16" fmla="*/ 77921 w 435130"/>
                    <a:gd name="connsiteY16" fmla="*/ 442827 h 540826"/>
                    <a:gd name="connsiteX0" fmla="*/ 77921 w 435130"/>
                    <a:gd name="connsiteY0" fmla="*/ 442827 h 540826"/>
                    <a:gd name="connsiteX1" fmla="*/ 127926 w 435130"/>
                    <a:gd name="connsiteY1" fmla="*/ 307096 h 540826"/>
                    <a:gd name="connsiteX2" fmla="*/ 158882 w 435130"/>
                    <a:gd name="connsiteY2" fmla="*/ 166602 h 540826"/>
                    <a:gd name="connsiteX3" fmla="*/ 189839 w 435130"/>
                    <a:gd name="connsiteY3" fmla="*/ 61827 h 540826"/>
                    <a:gd name="connsiteX4" fmla="*/ 242226 w 435130"/>
                    <a:gd name="connsiteY4" fmla="*/ 33252 h 540826"/>
                    <a:gd name="connsiteX5" fmla="*/ 332714 w 435130"/>
                    <a:gd name="connsiteY5" fmla="*/ 9440 h 540826"/>
                    <a:gd name="connsiteX6" fmla="*/ 413676 w 435130"/>
                    <a:gd name="connsiteY6" fmla="*/ 11821 h 540826"/>
                    <a:gd name="connsiteX7" fmla="*/ 435108 w 435130"/>
                    <a:gd name="connsiteY7" fmla="*/ 147552 h 540826"/>
                    <a:gd name="connsiteX8" fmla="*/ 411295 w 435130"/>
                    <a:gd name="connsiteY8" fmla="*/ 276140 h 540826"/>
                    <a:gd name="connsiteX9" fmla="*/ 363670 w 435130"/>
                    <a:gd name="connsiteY9" fmla="*/ 392821 h 540826"/>
                    <a:gd name="connsiteX10" fmla="*/ 316045 w 435130"/>
                    <a:gd name="connsiteY10" fmla="*/ 478546 h 540826"/>
                    <a:gd name="connsiteX11" fmla="*/ 280326 w 435130"/>
                    <a:gd name="connsiteY11" fmla="*/ 507121 h 540826"/>
                    <a:gd name="connsiteX12" fmla="*/ 208889 w 435130"/>
                    <a:gd name="connsiteY12" fmla="*/ 523790 h 540826"/>
                    <a:gd name="connsiteX13" fmla="*/ 94589 w 435130"/>
                    <a:gd name="connsiteY13" fmla="*/ 538077 h 540826"/>
                    <a:gd name="connsiteX14" fmla="*/ 1720 w 435130"/>
                    <a:gd name="connsiteY14" fmla="*/ 538077 h 540826"/>
                    <a:gd name="connsiteX15" fmla="*/ 37439 w 435130"/>
                    <a:gd name="connsiteY15" fmla="*/ 509502 h 540826"/>
                    <a:gd name="connsiteX16" fmla="*/ 77921 w 435130"/>
                    <a:gd name="connsiteY16" fmla="*/ 442827 h 540826"/>
                    <a:gd name="connsiteX0" fmla="*/ 77921 w 435130"/>
                    <a:gd name="connsiteY0" fmla="*/ 442827 h 540826"/>
                    <a:gd name="connsiteX1" fmla="*/ 127926 w 435130"/>
                    <a:gd name="connsiteY1" fmla="*/ 307096 h 540826"/>
                    <a:gd name="connsiteX2" fmla="*/ 158882 w 435130"/>
                    <a:gd name="connsiteY2" fmla="*/ 166602 h 540826"/>
                    <a:gd name="connsiteX3" fmla="*/ 196983 w 435130"/>
                    <a:gd name="connsiteY3" fmla="*/ 68971 h 540826"/>
                    <a:gd name="connsiteX4" fmla="*/ 242226 w 435130"/>
                    <a:gd name="connsiteY4" fmla="*/ 33252 h 540826"/>
                    <a:gd name="connsiteX5" fmla="*/ 332714 w 435130"/>
                    <a:gd name="connsiteY5" fmla="*/ 9440 h 540826"/>
                    <a:gd name="connsiteX6" fmla="*/ 413676 w 435130"/>
                    <a:gd name="connsiteY6" fmla="*/ 11821 h 540826"/>
                    <a:gd name="connsiteX7" fmla="*/ 435108 w 435130"/>
                    <a:gd name="connsiteY7" fmla="*/ 147552 h 540826"/>
                    <a:gd name="connsiteX8" fmla="*/ 411295 w 435130"/>
                    <a:gd name="connsiteY8" fmla="*/ 276140 h 540826"/>
                    <a:gd name="connsiteX9" fmla="*/ 363670 w 435130"/>
                    <a:gd name="connsiteY9" fmla="*/ 392821 h 540826"/>
                    <a:gd name="connsiteX10" fmla="*/ 316045 w 435130"/>
                    <a:gd name="connsiteY10" fmla="*/ 478546 h 540826"/>
                    <a:gd name="connsiteX11" fmla="*/ 280326 w 435130"/>
                    <a:gd name="connsiteY11" fmla="*/ 507121 h 540826"/>
                    <a:gd name="connsiteX12" fmla="*/ 208889 w 435130"/>
                    <a:gd name="connsiteY12" fmla="*/ 523790 h 540826"/>
                    <a:gd name="connsiteX13" fmla="*/ 94589 w 435130"/>
                    <a:gd name="connsiteY13" fmla="*/ 538077 h 540826"/>
                    <a:gd name="connsiteX14" fmla="*/ 1720 w 435130"/>
                    <a:gd name="connsiteY14" fmla="*/ 538077 h 540826"/>
                    <a:gd name="connsiteX15" fmla="*/ 37439 w 435130"/>
                    <a:gd name="connsiteY15" fmla="*/ 509502 h 540826"/>
                    <a:gd name="connsiteX16" fmla="*/ 77921 w 435130"/>
                    <a:gd name="connsiteY16" fmla="*/ 442827 h 540826"/>
                    <a:gd name="connsiteX0" fmla="*/ 77921 w 435130"/>
                    <a:gd name="connsiteY0" fmla="*/ 436840 h 534839"/>
                    <a:gd name="connsiteX1" fmla="*/ 127926 w 435130"/>
                    <a:gd name="connsiteY1" fmla="*/ 301109 h 534839"/>
                    <a:gd name="connsiteX2" fmla="*/ 158882 w 435130"/>
                    <a:gd name="connsiteY2" fmla="*/ 160615 h 534839"/>
                    <a:gd name="connsiteX3" fmla="*/ 196983 w 435130"/>
                    <a:gd name="connsiteY3" fmla="*/ 62984 h 534839"/>
                    <a:gd name="connsiteX4" fmla="*/ 242226 w 435130"/>
                    <a:gd name="connsiteY4" fmla="*/ 27265 h 534839"/>
                    <a:gd name="connsiteX5" fmla="*/ 332714 w 435130"/>
                    <a:gd name="connsiteY5" fmla="*/ 3453 h 534839"/>
                    <a:gd name="connsiteX6" fmla="*/ 413676 w 435130"/>
                    <a:gd name="connsiteY6" fmla="*/ 15359 h 534839"/>
                    <a:gd name="connsiteX7" fmla="*/ 435108 w 435130"/>
                    <a:gd name="connsiteY7" fmla="*/ 141565 h 534839"/>
                    <a:gd name="connsiteX8" fmla="*/ 411295 w 435130"/>
                    <a:gd name="connsiteY8" fmla="*/ 270153 h 534839"/>
                    <a:gd name="connsiteX9" fmla="*/ 363670 w 435130"/>
                    <a:gd name="connsiteY9" fmla="*/ 386834 h 534839"/>
                    <a:gd name="connsiteX10" fmla="*/ 316045 w 435130"/>
                    <a:gd name="connsiteY10" fmla="*/ 472559 h 534839"/>
                    <a:gd name="connsiteX11" fmla="*/ 280326 w 435130"/>
                    <a:gd name="connsiteY11" fmla="*/ 501134 h 534839"/>
                    <a:gd name="connsiteX12" fmla="*/ 208889 w 435130"/>
                    <a:gd name="connsiteY12" fmla="*/ 517803 h 534839"/>
                    <a:gd name="connsiteX13" fmla="*/ 94589 w 435130"/>
                    <a:gd name="connsiteY13" fmla="*/ 532090 h 534839"/>
                    <a:gd name="connsiteX14" fmla="*/ 1720 w 435130"/>
                    <a:gd name="connsiteY14" fmla="*/ 532090 h 534839"/>
                    <a:gd name="connsiteX15" fmla="*/ 37439 w 435130"/>
                    <a:gd name="connsiteY15" fmla="*/ 503515 h 534839"/>
                    <a:gd name="connsiteX16" fmla="*/ 77921 w 435130"/>
                    <a:gd name="connsiteY16" fmla="*/ 436840 h 534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5130" h="534839">
                      <a:moveTo>
                        <a:pt x="77921" y="436840"/>
                      </a:moveTo>
                      <a:cubicBezTo>
                        <a:pt x="93002" y="403106"/>
                        <a:pt x="114433" y="347147"/>
                        <a:pt x="127926" y="301109"/>
                      </a:cubicBezTo>
                      <a:cubicBezTo>
                        <a:pt x="141420" y="255072"/>
                        <a:pt x="147373" y="200302"/>
                        <a:pt x="158882" y="160615"/>
                      </a:cubicBezTo>
                      <a:cubicBezTo>
                        <a:pt x="170391" y="120928"/>
                        <a:pt x="183092" y="85209"/>
                        <a:pt x="196983" y="62984"/>
                      </a:cubicBezTo>
                      <a:cubicBezTo>
                        <a:pt x="210874" y="40759"/>
                        <a:pt x="219604" y="37187"/>
                        <a:pt x="242226" y="27265"/>
                      </a:cubicBezTo>
                      <a:cubicBezTo>
                        <a:pt x="264848" y="17343"/>
                        <a:pt x="304139" y="5437"/>
                        <a:pt x="332714" y="3453"/>
                      </a:cubicBezTo>
                      <a:cubicBezTo>
                        <a:pt x="361289" y="1469"/>
                        <a:pt x="396610" y="-7660"/>
                        <a:pt x="413676" y="15359"/>
                      </a:cubicBezTo>
                      <a:cubicBezTo>
                        <a:pt x="430742" y="38378"/>
                        <a:pt x="435505" y="99099"/>
                        <a:pt x="435108" y="141565"/>
                      </a:cubicBezTo>
                      <a:cubicBezTo>
                        <a:pt x="434711" y="184031"/>
                        <a:pt x="423201" y="229275"/>
                        <a:pt x="411295" y="270153"/>
                      </a:cubicBezTo>
                      <a:cubicBezTo>
                        <a:pt x="399389" y="311031"/>
                        <a:pt x="379545" y="353100"/>
                        <a:pt x="363670" y="386834"/>
                      </a:cubicBezTo>
                      <a:cubicBezTo>
                        <a:pt x="347795" y="420568"/>
                        <a:pt x="329936" y="453509"/>
                        <a:pt x="316045" y="472559"/>
                      </a:cubicBezTo>
                      <a:cubicBezTo>
                        <a:pt x="302154" y="491609"/>
                        <a:pt x="298185" y="493593"/>
                        <a:pt x="280326" y="501134"/>
                      </a:cubicBezTo>
                      <a:cubicBezTo>
                        <a:pt x="262467" y="508675"/>
                        <a:pt x="239845" y="512644"/>
                        <a:pt x="208889" y="517803"/>
                      </a:cubicBezTo>
                      <a:cubicBezTo>
                        <a:pt x="177933" y="522962"/>
                        <a:pt x="129117" y="529709"/>
                        <a:pt x="94589" y="532090"/>
                      </a:cubicBezTo>
                      <a:cubicBezTo>
                        <a:pt x="60061" y="534471"/>
                        <a:pt x="11245" y="536853"/>
                        <a:pt x="1720" y="532090"/>
                      </a:cubicBezTo>
                      <a:cubicBezTo>
                        <a:pt x="-7805" y="527327"/>
                        <a:pt x="24739" y="519390"/>
                        <a:pt x="37439" y="503515"/>
                      </a:cubicBezTo>
                      <a:cubicBezTo>
                        <a:pt x="50139" y="487640"/>
                        <a:pt x="62840" y="470574"/>
                        <a:pt x="77921" y="43684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455028">
                        <a:shade val="30000"/>
                        <a:satMod val="115000"/>
                      </a:srgbClr>
                    </a:gs>
                    <a:gs pos="50000">
                      <a:srgbClr val="455028">
                        <a:shade val="67500"/>
                        <a:satMod val="115000"/>
                      </a:srgbClr>
                    </a:gs>
                    <a:gs pos="100000">
                      <a:srgbClr val="455028">
                        <a:shade val="100000"/>
                        <a:satMod val="115000"/>
                      </a:srgbClr>
                    </a:gs>
                  </a:gsLst>
                  <a:lin ang="8100000" scaled="1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84" name="任意多边形 983"/>
                <p:cNvSpPr/>
                <p:nvPr/>
              </p:nvSpPr>
              <p:spPr>
                <a:xfrm>
                  <a:off x="7776888" y="3813847"/>
                  <a:ext cx="605701" cy="494460"/>
                </a:xfrm>
                <a:custGeom>
                  <a:avLst/>
                  <a:gdLst>
                    <a:gd name="connsiteX0" fmla="*/ 131199 w 586181"/>
                    <a:gd name="connsiteY0" fmla="*/ 13 h 494871"/>
                    <a:gd name="connsiteX1" fmla="*/ 288362 w 586181"/>
                    <a:gd name="connsiteY1" fmla="*/ 11919 h 494871"/>
                    <a:gd name="connsiteX2" fmla="*/ 345512 w 586181"/>
                    <a:gd name="connsiteY2" fmla="*/ 14300 h 494871"/>
                    <a:gd name="connsiteX3" fmla="*/ 402662 w 586181"/>
                    <a:gd name="connsiteY3" fmla="*/ 80975 h 494871"/>
                    <a:gd name="connsiteX4" fmla="*/ 476481 w 586181"/>
                    <a:gd name="connsiteY4" fmla="*/ 257188 h 494871"/>
                    <a:gd name="connsiteX5" fmla="*/ 526487 w 586181"/>
                    <a:gd name="connsiteY5" fmla="*/ 388156 h 494871"/>
                    <a:gd name="connsiteX6" fmla="*/ 545537 w 586181"/>
                    <a:gd name="connsiteY6" fmla="*/ 466738 h 494871"/>
                    <a:gd name="connsiteX7" fmla="*/ 586018 w 586181"/>
                    <a:gd name="connsiteY7" fmla="*/ 492931 h 494871"/>
                    <a:gd name="connsiteX8" fmla="*/ 528868 w 586181"/>
                    <a:gd name="connsiteY8" fmla="*/ 492931 h 494871"/>
                    <a:gd name="connsiteX9" fmla="*/ 300268 w 586181"/>
                    <a:gd name="connsiteY9" fmla="*/ 490550 h 494871"/>
                    <a:gd name="connsiteX10" fmla="*/ 283599 w 586181"/>
                    <a:gd name="connsiteY10" fmla="*/ 457213 h 494871"/>
                    <a:gd name="connsiteX11" fmla="*/ 233593 w 586181"/>
                    <a:gd name="connsiteY11" fmla="*/ 304813 h 494871"/>
                    <a:gd name="connsiteX12" fmla="*/ 124056 w 586181"/>
                    <a:gd name="connsiteY12" fmla="*/ 104788 h 494871"/>
                    <a:gd name="connsiteX13" fmla="*/ 47856 w 586181"/>
                    <a:gd name="connsiteY13" fmla="*/ 33350 h 494871"/>
                    <a:gd name="connsiteX14" fmla="*/ 231 w 586181"/>
                    <a:gd name="connsiteY14" fmla="*/ 11919 h 494871"/>
                    <a:gd name="connsiteX15" fmla="*/ 66906 w 586181"/>
                    <a:gd name="connsiteY15" fmla="*/ 9538 h 494871"/>
                    <a:gd name="connsiteX16" fmla="*/ 131199 w 586181"/>
                    <a:gd name="connsiteY16" fmla="*/ 13 h 494871"/>
                    <a:gd name="connsiteX0" fmla="*/ 131199 w 586181"/>
                    <a:gd name="connsiteY0" fmla="*/ 124 h 494982"/>
                    <a:gd name="connsiteX1" fmla="*/ 271693 w 586181"/>
                    <a:gd name="connsiteY1" fmla="*/ 4886 h 494982"/>
                    <a:gd name="connsiteX2" fmla="*/ 345512 w 586181"/>
                    <a:gd name="connsiteY2" fmla="*/ 14411 h 494982"/>
                    <a:gd name="connsiteX3" fmla="*/ 402662 w 586181"/>
                    <a:gd name="connsiteY3" fmla="*/ 81086 h 494982"/>
                    <a:gd name="connsiteX4" fmla="*/ 476481 w 586181"/>
                    <a:gd name="connsiteY4" fmla="*/ 257299 h 494982"/>
                    <a:gd name="connsiteX5" fmla="*/ 526487 w 586181"/>
                    <a:gd name="connsiteY5" fmla="*/ 388267 h 494982"/>
                    <a:gd name="connsiteX6" fmla="*/ 545537 w 586181"/>
                    <a:gd name="connsiteY6" fmla="*/ 466849 h 494982"/>
                    <a:gd name="connsiteX7" fmla="*/ 586018 w 586181"/>
                    <a:gd name="connsiteY7" fmla="*/ 493042 h 494982"/>
                    <a:gd name="connsiteX8" fmla="*/ 528868 w 586181"/>
                    <a:gd name="connsiteY8" fmla="*/ 493042 h 494982"/>
                    <a:gd name="connsiteX9" fmla="*/ 300268 w 586181"/>
                    <a:gd name="connsiteY9" fmla="*/ 490661 h 494982"/>
                    <a:gd name="connsiteX10" fmla="*/ 283599 w 586181"/>
                    <a:gd name="connsiteY10" fmla="*/ 457324 h 494982"/>
                    <a:gd name="connsiteX11" fmla="*/ 233593 w 586181"/>
                    <a:gd name="connsiteY11" fmla="*/ 304924 h 494982"/>
                    <a:gd name="connsiteX12" fmla="*/ 124056 w 586181"/>
                    <a:gd name="connsiteY12" fmla="*/ 104899 h 494982"/>
                    <a:gd name="connsiteX13" fmla="*/ 47856 w 586181"/>
                    <a:gd name="connsiteY13" fmla="*/ 33461 h 494982"/>
                    <a:gd name="connsiteX14" fmla="*/ 231 w 586181"/>
                    <a:gd name="connsiteY14" fmla="*/ 12030 h 494982"/>
                    <a:gd name="connsiteX15" fmla="*/ 66906 w 586181"/>
                    <a:gd name="connsiteY15" fmla="*/ 9649 h 494982"/>
                    <a:gd name="connsiteX16" fmla="*/ 131199 w 586181"/>
                    <a:gd name="connsiteY16" fmla="*/ 124 h 494982"/>
                    <a:gd name="connsiteX0" fmla="*/ 131199 w 586181"/>
                    <a:gd name="connsiteY0" fmla="*/ 916 h 495774"/>
                    <a:gd name="connsiteX1" fmla="*/ 271693 w 586181"/>
                    <a:gd name="connsiteY1" fmla="*/ 5678 h 495774"/>
                    <a:gd name="connsiteX2" fmla="*/ 345512 w 586181"/>
                    <a:gd name="connsiteY2" fmla="*/ 15203 h 495774"/>
                    <a:gd name="connsiteX3" fmla="*/ 402662 w 586181"/>
                    <a:gd name="connsiteY3" fmla="*/ 81878 h 495774"/>
                    <a:gd name="connsiteX4" fmla="*/ 476481 w 586181"/>
                    <a:gd name="connsiteY4" fmla="*/ 258091 h 495774"/>
                    <a:gd name="connsiteX5" fmla="*/ 526487 w 586181"/>
                    <a:gd name="connsiteY5" fmla="*/ 389059 h 495774"/>
                    <a:gd name="connsiteX6" fmla="*/ 545537 w 586181"/>
                    <a:gd name="connsiteY6" fmla="*/ 467641 h 495774"/>
                    <a:gd name="connsiteX7" fmla="*/ 586018 w 586181"/>
                    <a:gd name="connsiteY7" fmla="*/ 493834 h 495774"/>
                    <a:gd name="connsiteX8" fmla="*/ 528868 w 586181"/>
                    <a:gd name="connsiteY8" fmla="*/ 493834 h 495774"/>
                    <a:gd name="connsiteX9" fmla="*/ 300268 w 586181"/>
                    <a:gd name="connsiteY9" fmla="*/ 491453 h 495774"/>
                    <a:gd name="connsiteX10" fmla="*/ 283599 w 586181"/>
                    <a:gd name="connsiteY10" fmla="*/ 458116 h 495774"/>
                    <a:gd name="connsiteX11" fmla="*/ 233593 w 586181"/>
                    <a:gd name="connsiteY11" fmla="*/ 305716 h 495774"/>
                    <a:gd name="connsiteX12" fmla="*/ 124056 w 586181"/>
                    <a:gd name="connsiteY12" fmla="*/ 105691 h 495774"/>
                    <a:gd name="connsiteX13" fmla="*/ 47856 w 586181"/>
                    <a:gd name="connsiteY13" fmla="*/ 34253 h 495774"/>
                    <a:gd name="connsiteX14" fmla="*/ 231 w 586181"/>
                    <a:gd name="connsiteY14" fmla="*/ 12822 h 495774"/>
                    <a:gd name="connsiteX15" fmla="*/ 66906 w 586181"/>
                    <a:gd name="connsiteY15" fmla="*/ 916 h 495774"/>
                    <a:gd name="connsiteX16" fmla="*/ 131199 w 586181"/>
                    <a:gd name="connsiteY16" fmla="*/ 916 h 495774"/>
                    <a:gd name="connsiteX0" fmla="*/ 131199 w 586242"/>
                    <a:gd name="connsiteY0" fmla="*/ 916 h 496832"/>
                    <a:gd name="connsiteX1" fmla="*/ 271693 w 586242"/>
                    <a:gd name="connsiteY1" fmla="*/ 5678 h 496832"/>
                    <a:gd name="connsiteX2" fmla="*/ 345512 w 586242"/>
                    <a:gd name="connsiteY2" fmla="*/ 15203 h 496832"/>
                    <a:gd name="connsiteX3" fmla="*/ 402662 w 586242"/>
                    <a:gd name="connsiteY3" fmla="*/ 81878 h 496832"/>
                    <a:gd name="connsiteX4" fmla="*/ 476481 w 586242"/>
                    <a:gd name="connsiteY4" fmla="*/ 258091 h 496832"/>
                    <a:gd name="connsiteX5" fmla="*/ 526487 w 586242"/>
                    <a:gd name="connsiteY5" fmla="*/ 389059 h 496832"/>
                    <a:gd name="connsiteX6" fmla="*/ 547918 w 586242"/>
                    <a:gd name="connsiteY6" fmla="*/ 453353 h 496832"/>
                    <a:gd name="connsiteX7" fmla="*/ 586018 w 586242"/>
                    <a:gd name="connsiteY7" fmla="*/ 493834 h 496832"/>
                    <a:gd name="connsiteX8" fmla="*/ 528868 w 586242"/>
                    <a:gd name="connsiteY8" fmla="*/ 493834 h 496832"/>
                    <a:gd name="connsiteX9" fmla="*/ 300268 w 586242"/>
                    <a:gd name="connsiteY9" fmla="*/ 491453 h 496832"/>
                    <a:gd name="connsiteX10" fmla="*/ 283599 w 586242"/>
                    <a:gd name="connsiteY10" fmla="*/ 458116 h 496832"/>
                    <a:gd name="connsiteX11" fmla="*/ 233593 w 586242"/>
                    <a:gd name="connsiteY11" fmla="*/ 305716 h 496832"/>
                    <a:gd name="connsiteX12" fmla="*/ 124056 w 586242"/>
                    <a:gd name="connsiteY12" fmla="*/ 105691 h 496832"/>
                    <a:gd name="connsiteX13" fmla="*/ 47856 w 586242"/>
                    <a:gd name="connsiteY13" fmla="*/ 34253 h 496832"/>
                    <a:gd name="connsiteX14" fmla="*/ 231 w 586242"/>
                    <a:gd name="connsiteY14" fmla="*/ 12822 h 496832"/>
                    <a:gd name="connsiteX15" fmla="*/ 66906 w 586242"/>
                    <a:gd name="connsiteY15" fmla="*/ 916 h 496832"/>
                    <a:gd name="connsiteX16" fmla="*/ 131199 w 586242"/>
                    <a:gd name="connsiteY16" fmla="*/ 916 h 496832"/>
                    <a:gd name="connsiteX0" fmla="*/ 131199 w 586242"/>
                    <a:gd name="connsiteY0" fmla="*/ 916 h 496832"/>
                    <a:gd name="connsiteX1" fmla="*/ 271693 w 586242"/>
                    <a:gd name="connsiteY1" fmla="*/ 5678 h 496832"/>
                    <a:gd name="connsiteX2" fmla="*/ 345512 w 586242"/>
                    <a:gd name="connsiteY2" fmla="*/ 15203 h 496832"/>
                    <a:gd name="connsiteX3" fmla="*/ 402662 w 586242"/>
                    <a:gd name="connsiteY3" fmla="*/ 81878 h 496832"/>
                    <a:gd name="connsiteX4" fmla="*/ 476481 w 586242"/>
                    <a:gd name="connsiteY4" fmla="*/ 258091 h 496832"/>
                    <a:gd name="connsiteX5" fmla="*/ 526487 w 586242"/>
                    <a:gd name="connsiteY5" fmla="*/ 389059 h 496832"/>
                    <a:gd name="connsiteX6" fmla="*/ 547918 w 586242"/>
                    <a:gd name="connsiteY6" fmla="*/ 453353 h 496832"/>
                    <a:gd name="connsiteX7" fmla="*/ 586018 w 586242"/>
                    <a:gd name="connsiteY7" fmla="*/ 493834 h 496832"/>
                    <a:gd name="connsiteX8" fmla="*/ 528868 w 586242"/>
                    <a:gd name="connsiteY8" fmla="*/ 493834 h 496832"/>
                    <a:gd name="connsiteX9" fmla="*/ 307412 w 586242"/>
                    <a:gd name="connsiteY9" fmla="*/ 491453 h 496832"/>
                    <a:gd name="connsiteX10" fmla="*/ 283599 w 586242"/>
                    <a:gd name="connsiteY10" fmla="*/ 458116 h 496832"/>
                    <a:gd name="connsiteX11" fmla="*/ 233593 w 586242"/>
                    <a:gd name="connsiteY11" fmla="*/ 305716 h 496832"/>
                    <a:gd name="connsiteX12" fmla="*/ 124056 w 586242"/>
                    <a:gd name="connsiteY12" fmla="*/ 105691 h 496832"/>
                    <a:gd name="connsiteX13" fmla="*/ 47856 w 586242"/>
                    <a:gd name="connsiteY13" fmla="*/ 34253 h 496832"/>
                    <a:gd name="connsiteX14" fmla="*/ 231 w 586242"/>
                    <a:gd name="connsiteY14" fmla="*/ 12822 h 496832"/>
                    <a:gd name="connsiteX15" fmla="*/ 66906 w 586242"/>
                    <a:gd name="connsiteY15" fmla="*/ 916 h 496832"/>
                    <a:gd name="connsiteX16" fmla="*/ 131199 w 586242"/>
                    <a:gd name="connsiteY16" fmla="*/ 916 h 496832"/>
                    <a:gd name="connsiteX0" fmla="*/ 131199 w 586242"/>
                    <a:gd name="connsiteY0" fmla="*/ 916 h 496832"/>
                    <a:gd name="connsiteX1" fmla="*/ 271693 w 586242"/>
                    <a:gd name="connsiteY1" fmla="*/ 5678 h 496832"/>
                    <a:gd name="connsiteX2" fmla="*/ 345512 w 586242"/>
                    <a:gd name="connsiteY2" fmla="*/ 15203 h 496832"/>
                    <a:gd name="connsiteX3" fmla="*/ 402662 w 586242"/>
                    <a:gd name="connsiteY3" fmla="*/ 81878 h 496832"/>
                    <a:gd name="connsiteX4" fmla="*/ 476481 w 586242"/>
                    <a:gd name="connsiteY4" fmla="*/ 258091 h 496832"/>
                    <a:gd name="connsiteX5" fmla="*/ 526487 w 586242"/>
                    <a:gd name="connsiteY5" fmla="*/ 389059 h 496832"/>
                    <a:gd name="connsiteX6" fmla="*/ 547918 w 586242"/>
                    <a:gd name="connsiteY6" fmla="*/ 453353 h 496832"/>
                    <a:gd name="connsiteX7" fmla="*/ 586018 w 586242"/>
                    <a:gd name="connsiteY7" fmla="*/ 493834 h 496832"/>
                    <a:gd name="connsiteX8" fmla="*/ 528868 w 586242"/>
                    <a:gd name="connsiteY8" fmla="*/ 493834 h 496832"/>
                    <a:gd name="connsiteX9" fmla="*/ 307412 w 586242"/>
                    <a:gd name="connsiteY9" fmla="*/ 491453 h 496832"/>
                    <a:gd name="connsiteX10" fmla="*/ 276456 w 586242"/>
                    <a:gd name="connsiteY10" fmla="*/ 446210 h 496832"/>
                    <a:gd name="connsiteX11" fmla="*/ 233593 w 586242"/>
                    <a:gd name="connsiteY11" fmla="*/ 305716 h 496832"/>
                    <a:gd name="connsiteX12" fmla="*/ 124056 w 586242"/>
                    <a:gd name="connsiteY12" fmla="*/ 105691 h 496832"/>
                    <a:gd name="connsiteX13" fmla="*/ 47856 w 586242"/>
                    <a:gd name="connsiteY13" fmla="*/ 34253 h 496832"/>
                    <a:gd name="connsiteX14" fmla="*/ 231 w 586242"/>
                    <a:gd name="connsiteY14" fmla="*/ 12822 h 496832"/>
                    <a:gd name="connsiteX15" fmla="*/ 66906 w 586242"/>
                    <a:gd name="connsiteY15" fmla="*/ 916 h 496832"/>
                    <a:gd name="connsiteX16" fmla="*/ 131199 w 586242"/>
                    <a:gd name="connsiteY16" fmla="*/ 916 h 496832"/>
                    <a:gd name="connsiteX0" fmla="*/ 131245 w 586288"/>
                    <a:gd name="connsiteY0" fmla="*/ 916 h 496832"/>
                    <a:gd name="connsiteX1" fmla="*/ 271739 w 586288"/>
                    <a:gd name="connsiteY1" fmla="*/ 5678 h 496832"/>
                    <a:gd name="connsiteX2" fmla="*/ 345558 w 586288"/>
                    <a:gd name="connsiteY2" fmla="*/ 15203 h 496832"/>
                    <a:gd name="connsiteX3" fmla="*/ 402708 w 586288"/>
                    <a:gd name="connsiteY3" fmla="*/ 81878 h 496832"/>
                    <a:gd name="connsiteX4" fmla="*/ 476527 w 586288"/>
                    <a:gd name="connsiteY4" fmla="*/ 258091 h 496832"/>
                    <a:gd name="connsiteX5" fmla="*/ 526533 w 586288"/>
                    <a:gd name="connsiteY5" fmla="*/ 389059 h 496832"/>
                    <a:gd name="connsiteX6" fmla="*/ 547964 w 586288"/>
                    <a:gd name="connsiteY6" fmla="*/ 453353 h 496832"/>
                    <a:gd name="connsiteX7" fmla="*/ 586064 w 586288"/>
                    <a:gd name="connsiteY7" fmla="*/ 493834 h 496832"/>
                    <a:gd name="connsiteX8" fmla="*/ 528914 w 586288"/>
                    <a:gd name="connsiteY8" fmla="*/ 493834 h 496832"/>
                    <a:gd name="connsiteX9" fmla="*/ 307458 w 586288"/>
                    <a:gd name="connsiteY9" fmla="*/ 491453 h 496832"/>
                    <a:gd name="connsiteX10" fmla="*/ 276502 w 586288"/>
                    <a:gd name="connsiteY10" fmla="*/ 446210 h 496832"/>
                    <a:gd name="connsiteX11" fmla="*/ 233639 w 586288"/>
                    <a:gd name="connsiteY11" fmla="*/ 305716 h 496832"/>
                    <a:gd name="connsiteX12" fmla="*/ 157439 w 586288"/>
                    <a:gd name="connsiteY12" fmla="*/ 165222 h 496832"/>
                    <a:gd name="connsiteX13" fmla="*/ 47902 w 586288"/>
                    <a:gd name="connsiteY13" fmla="*/ 34253 h 496832"/>
                    <a:gd name="connsiteX14" fmla="*/ 277 w 586288"/>
                    <a:gd name="connsiteY14" fmla="*/ 12822 h 496832"/>
                    <a:gd name="connsiteX15" fmla="*/ 66952 w 586288"/>
                    <a:gd name="connsiteY15" fmla="*/ 916 h 496832"/>
                    <a:gd name="connsiteX16" fmla="*/ 131245 w 586288"/>
                    <a:gd name="connsiteY16" fmla="*/ 916 h 496832"/>
                    <a:gd name="connsiteX0" fmla="*/ 131245 w 586288"/>
                    <a:gd name="connsiteY0" fmla="*/ 916 h 496832"/>
                    <a:gd name="connsiteX1" fmla="*/ 271739 w 586288"/>
                    <a:gd name="connsiteY1" fmla="*/ 5678 h 496832"/>
                    <a:gd name="connsiteX2" fmla="*/ 345558 w 586288"/>
                    <a:gd name="connsiteY2" fmla="*/ 15203 h 496832"/>
                    <a:gd name="connsiteX3" fmla="*/ 402708 w 586288"/>
                    <a:gd name="connsiteY3" fmla="*/ 81878 h 496832"/>
                    <a:gd name="connsiteX4" fmla="*/ 476527 w 586288"/>
                    <a:gd name="connsiteY4" fmla="*/ 258091 h 496832"/>
                    <a:gd name="connsiteX5" fmla="*/ 526533 w 586288"/>
                    <a:gd name="connsiteY5" fmla="*/ 389059 h 496832"/>
                    <a:gd name="connsiteX6" fmla="*/ 547964 w 586288"/>
                    <a:gd name="connsiteY6" fmla="*/ 453353 h 496832"/>
                    <a:gd name="connsiteX7" fmla="*/ 586064 w 586288"/>
                    <a:gd name="connsiteY7" fmla="*/ 493834 h 496832"/>
                    <a:gd name="connsiteX8" fmla="*/ 528914 w 586288"/>
                    <a:gd name="connsiteY8" fmla="*/ 493834 h 496832"/>
                    <a:gd name="connsiteX9" fmla="*/ 314602 w 586288"/>
                    <a:gd name="connsiteY9" fmla="*/ 493834 h 496832"/>
                    <a:gd name="connsiteX10" fmla="*/ 276502 w 586288"/>
                    <a:gd name="connsiteY10" fmla="*/ 446210 h 496832"/>
                    <a:gd name="connsiteX11" fmla="*/ 233639 w 586288"/>
                    <a:gd name="connsiteY11" fmla="*/ 305716 h 496832"/>
                    <a:gd name="connsiteX12" fmla="*/ 157439 w 586288"/>
                    <a:gd name="connsiteY12" fmla="*/ 165222 h 496832"/>
                    <a:gd name="connsiteX13" fmla="*/ 47902 w 586288"/>
                    <a:gd name="connsiteY13" fmla="*/ 34253 h 496832"/>
                    <a:gd name="connsiteX14" fmla="*/ 277 w 586288"/>
                    <a:gd name="connsiteY14" fmla="*/ 12822 h 496832"/>
                    <a:gd name="connsiteX15" fmla="*/ 66952 w 586288"/>
                    <a:gd name="connsiteY15" fmla="*/ 916 h 496832"/>
                    <a:gd name="connsiteX16" fmla="*/ 131245 w 586288"/>
                    <a:gd name="connsiteY16" fmla="*/ 916 h 496832"/>
                    <a:gd name="connsiteX0" fmla="*/ 131245 w 586695"/>
                    <a:gd name="connsiteY0" fmla="*/ 916 h 497361"/>
                    <a:gd name="connsiteX1" fmla="*/ 271739 w 586695"/>
                    <a:gd name="connsiteY1" fmla="*/ 5678 h 497361"/>
                    <a:gd name="connsiteX2" fmla="*/ 345558 w 586695"/>
                    <a:gd name="connsiteY2" fmla="*/ 15203 h 497361"/>
                    <a:gd name="connsiteX3" fmla="*/ 402708 w 586695"/>
                    <a:gd name="connsiteY3" fmla="*/ 81878 h 497361"/>
                    <a:gd name="connsiteX4" fmla="*/ 476527 w 586695"/>
                    <a:gd name="connsiteY4" fmla="*/ 258091 h 497361"/>
                    <a:gd name="connsiteX5" fmla="*/ 526533 w 586695"/>
                    <a:gd name="connsiteY5" fmla="*/ 389059 h 497361"/>
                    <a:gd name="connsiteX6" fmla="*/ 557489 w 586695"/>
                    <a:gd name="connsiteY6" fmla="*/ 446210 h 497361"/>
                    <a:gd name="connsiteX7" fmla="*/ 586064 w 586695"/>
                    <a:gd name="connsiteY7" fmla="*/ 493834 h 497361"/>
                    <a:gd name="connsiteX8" fmla="*/ 528914 w 586695"/>
                    <a:gd name="connsiteY8" fmla="*/ 493834 h 497361"/>
                    <a:gd name="connsiteX9" fmla="*/ 314602 w 586695"/>
                    <a:gd name="connsiteY9" fmla="*/ 493834 h 497361"/>
                    <a:gd name="connsiteX10" fmla="*/ 276502 w 586695"/>
                    <a:gd name="connsiteY10" fmla="*/ 446210 h 497361"/>
                    <a:gd name="connsiteX11" fmla="*/ 233639 w 586695"/>
                    <a:gd name="connsiteY11" fmla="*/ 305716 h 497361"/>
                    <a:gd name="connsiteX12" fmla="*/ 157439 w 586695"/>
                    <a:gd name="connsiteY12" fmla="*/ 165222 h 497361"/>
                    <a:gd name="connsiteX13" fmla="*/ 47902 w 586695"/>
                    <a:gd name="connsiteY13" fmla="*/ 34253 h 497361"/>
                    <a:gd name="connsiteX14" fmla="*/ 277 w 586695"/>
                    <a:gd name="connsiteY14" fmla="*/ 12822 h 497361"/>
                    <a:gd name="connsiteX15" fmla="*/ 66952 w 586695"/>
                    <a:gd name="connsiteY15" fmla="*/ 916 h 497361"/>
                    <a:gd name="connsiteX16" fmla="*/ 131245 w 586695"/>
                    <a:gd name="connsiteY16" fmla="*/ 916 h 497361"/>
                    <a:gd name="connsiteX0" fmla="*/ 131245 w 605512"/>
                    <a:gd name="connsiteY0" fmla="*/ 916 h 499215"/>
                    <a:gd name="connsiteX1" fmla="*/ 271739 w 605512"/>
                    <a:gd name="connsiteY1" fmla="*/ 5678 h 499215"/>
                    <a:gd name="connsiteX2" fmla="*/ 345558 w 605512"/>
                    <a:gd name="connsiteY2" fmla="*/ 15203 h 499215"/>
                    <a:gd name="connsiteX3" fmla="*/ 402708 w 605512"/>
                    <a:gd name="connsiteY3" fmla="*/ 81878 h 499215"/>
                    <a:gd name="connsiteX4" fmla="*/ 476527 w 605512"/>
                    <a:gd name="connsiteY4" fmla="*/ 258091 h 499215"/>
                    <a:gd name="connsiteX5" fmla="*/ 526533 w 605512"/>
                    <a:gd name="connsiteY5" fmla="*/ 389059 h 499215"/>
                    <a:gd name="connsiteX6" fmla="*/ 557489 w 605512"/>
                    <a:gd name="connsiteY6" fmla="*/ 446210 h 499215"/>
                    <a:gd name="connsiteX7" fmla="*/ 605114 w 605512"/>
                    <a:gd name="connsiteY7" fmla="*/ 496215 h 499215"/>
                    <a:gd name="connsiteX8" fmla="*/ 528914 w 605512"/>
                    <a:gd name="connsiteY8" fmla="*/ 493834 h 499215"/>
                    <a:gd name="connsiteX9" fmla="*/ 314602 w 605512"/>
                    <a:gd name="connsiteY9" fmla="*/ 493834 h 499215"/>
                    <a:gd name="connsiteX10" fmla="*/ 276502 w 605512"/>
                    <a:gd name="connsiteY10" fmla="*/ 446210 h 499215"/>
                    <a:gd name="connsiteX11" fmla="*/ 233639 w 605512"/>
                    <a:gd name="connsiteY11" fmla="*/ 305716 h 499215"/>
                    <a:gd name="connsiteX12" fmla="*/ 157439 w 605512"/>
                    <a:gd name="connsiteY12" fmla="*/ 165222 h 499215"/>
                    <a:gd name="connsiteX13" fmla="*/ 47902 w 605512"/>
                    <a:gd name="connsiteY13" fmla="*/ 34253 h 499215"/>
                    <a:gd name="connsiteX14" fmla="*/ 277 w 605512"/>
                    <a:gd name="connsiteY14" fmla="*/ 12822 h 499215"/>
                    <a:gd name="connsiteX15" fmla="*/ 66952 w 605512"/>
                    <a:gd name="connsiteY15" fmla="*/ 916 h 499215"/>
                    <a:gd name="connsiteX16" fmla="*/ 131245 w 605512"/>
                    <a:gd name="connsiteY16" fmla="*/ 916 h 499215"/>
                    <a:gd name="connsiteX0" fmla="*/ 131245 w 605701"/>
                    <a:gd name="connsiteY0" fmla="*/ 916 h 499215"/>
                    <a:gd name="connsiteX1" fmla="*/ 271739 w 605701"/>
                    <a:gd name="connsiteY1" fmla="*/ 5678 h 499215"/>
                    <a:gd name="connsiteX2" fmla="*/ 345558 w 605701"/>
                    <a:gd name="connsiteY2" fmla="*/ 15203 h 499215"/>
                    <a:gd name="connsiteX3" fmla="*/ 402708 w 605701"/>
                    <a:gd name="connsiteY3" fmla="*/ 81878 h 499215"/>
                    <a:gd name="connsiteX4" fmla="*/ 476527 w 605701"/>
                    <a:gd name="connsiteY4" fmla="*/ 258091 h 499215"/>
                    <a:gd name="connsiteX5" fmla="*/ 526533 w 605701"/>
                    <a:gd name="connsiteY5" fmla="*/ 389059 h 499215"/>
                    <a:gd name="connsiteX6" fmla="*/ 562251 w 605701"/>
                    <a:gd name="connsiteY6" fmla="*/ 446210 h 499215"/>
                    <a:gd name="connsiteX7" fmla="*/ 605114 w 605701"/>
                    <a:gd name="connsiteY7" fmla="*/ 496215 h 499215"/>
                    <a:gd name="connsiteX8" fmla="*/ 528914 w 605701"/>
                    <a:gd name="connsiteY8" fmla="*/ 493834 h 499215"/>
                    <a:gd name="connsiteX9" fmla="*/ 314602 w 605701"/>
                    <a:gd name="connsiteY9" fmla="*/ 493834 h 499215"/>
                    <a:gd name="connsiteX10" fmla="*/ 276502 w 605701"/>
                    <a:gd name="connsiteY10" fmla="*/ 446210 h 499215"/>
                    <a:gd name="connsiteX11" fmla="*/ 233639 w 605701"/>
                    <a:gd name="connsiteY11" fmla="*/ 305716 h 499215"/>
                    <a:gd name="connsiteX12" fmla="*/ 157439 w 605701"/>
                    <a:gd name="connsiteY12" fmla="*/ 165222 h 499215"/>
                    <a:gd name="connsiteX13" fmla="*/ 47902 w 605701"/>
                    <a:gd name="connsiteY13" fmla="*/ 34253 h 499215"/>
                    <a:gd name="connsiteX14" fmla="*/ 277 w 605701"/>
                    <a:gd name="connsiteY14" fmla="*/ 12822 h 499215"/>
                    <a:gd name="connsiteX15" fmla="*/ 66952 w 605701"/>
                    <a:gd name="connsiteY15" fmla="*/ 916 h 499215"/>
                    <a:gd name="connsiteX16" fmla="*/ 131245 w 605701"/>
                    <a:gd name="connsiteY16" fmla="*/ 916 h 499215"/>
                    <a:gd name="connsiteX0" fmla="*/ 131245 w 605701"/>
                    <a:gd name="connsiteY0" fmla="*/ 916 h 494460"/>
                    <a:gd name="connsiteX1" fmla="*/ 271739 w 605701"/>
                    <a:gd name="connsiteY1" fmla="*/ 5678 h 494460"/>
                    <a:gd name="connsiteX2" fmla="*/ 345558 w 605701"/>
                    <a:gd name="connsiteY2" fmla="*/ 15203 h 494460"/>
                    <a:gd name="connsiteX3" fmla="*/ 402708 w 605701"/>
                    <a:gd name="connsiteY3" fmla="*/ 81878 h 494460"/>
                    <a:gd name="connsiteX4" fmla="*/ 476527 w 605701"/>
                    <a:gd name="connsiteY4" fmla="*/ 258091 h 494460"/>
                    <a:gd name="connsiteX5" fmla="*/ 526533 w 605701"/>
                    <a:gd name="connsiteY5" fmla="*/ 389059 h 494460"/>
                    <a:gd name="connsiteX6" fmla="*/ 562251 w 605701"/>
                    <a:gd name="connsiteY6" fmla="*/ 446210 h 494460"/>
                    <a:gd name="connsiteX7" fmla="*/ 605114 w 605701"/>
                    <a:gd name="connsiteY7" fmla="*/ 489071 h 494460"/>
                    <a:gd name="connsiteX8" fmla="*/ 528914 w 605701"/>
                    <a:gd name="connsiteY8" fmla="*/ 493834 h 494460"/>
                    <a:gd name="connsiteX9" fmla="*/ 314602 w 605701"/>
                    <a:gd name="connsiteY9" fmla="*/ 493834 h 494460"/>
                    <a:gd name="connsiteX10" fmla="*/ 276502 w 605701"/>
                    <a:gd name="connsiteY10" fmla="*/ 446210 h 494460"/>
                    <a:gd name="connsiteX11" fmla="*/ 233639 w 605701"/>
                    <a:gd name="connsiteY11" fmla="*/ 305716 h 494460"/>
                    <a:gd name="connsiteX12" fmla="*/ 157439 w 605701"/>
                    <a:gd name="connsiteY12" fmla="*/ 165222 h 494460"/>
                    <a:gd name="connsiteX13" fmla="*/ 47902 w 605701"/>
                    <a:gd name="connsiteY13" fmla="*/ 34253 h 494460"/>
                    <a:gd name="connsiteX14" fmla="*/ 277 w 605701"/>
                    <a:gd name="connsiteY14" fmla="*/ 12822 h 494460"/>
                    <a:gd name="connsiteX15" fmla="*/ 66952 w 605701"/>
                    <a:gd name="connsiteY15" fmla="*/ 916 h 494460"/>
                    <a:gd name="connsiteX16" fmla="*/ 131245 w 605701"/>
                    <a:gd name="connsiteY16" fmla="*/ 916 h 49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5701" h="494460">
                      <a:moveTo>
                        <a:pt x="131245" y="916"/>
                      </a:moveTo>
                      <a:cubicBezTo>
                        <a:pt x="165376" y="1710"/>
                        <a:pt x="236020" y="3297"/>
                        <a:pt x="271739" y="5678"/>
                      </a:cubicBezTo>
                      <a:cubicBezTo>
                        <a:pt x="307458" y="8059"/>
                        <a:pt x="323730" y="2503"/>
                        <a:pt x="345558" y="15203"/>
                      </a:cubicBezTo>
                      <a:cubicBezTo>
                        <a:pt x="367386" y="27903"/>
                        <a:pt x="380880" y="41397"/>
                        <a:pt x="402708" y="81878"/>
                      </a:cubicBezTo>
                      <a:cubicBezTo>
                        <a:pt x="424536" y="122359"/>
                        <a:pt x="455890" y="206894"/>
                        <a:pt x="476527" y="258091"/>
                      </a:cubicBezTo>
                      <a:cubicBezTo>
                        <a:pt x="497165" y="309288"/>
                        <a:pt x="512246" y="357706"/>
                        <a:pt x="526533" y="389059"/>
                      </a:cubicBezTo>
                      <a:cubicBezTo>
                        <a:pt x="540820" y="420412"/>
                        <a:pt x="549154" y="429541"/>
                        <a:pt x="562251" y="446210"/>
                      </a:cubicBezTo>
                      <a:cubicBezTo>
                        <a:pt x="575348" y="462879"/>
                        <a:pt x="610670" y="481134"/>
                        <a:pt x="605114" y="489071"/>
                      </a:cubicBezTo>
                      <a:cubicBezTo>
                        <a:pt x="599558" y="497008"/>
                        <a:pt x="528914" y="493834"/>
                        <a:pt x="528914" y="493834"/>
                      </a:cubicBezTo>
                      <a:lnTo>
                        <a:pt x="314602" y="493834"/>
                      </a:lnTo>
                      <a:cubicBezTo>
                        <a:pt x="273724" y="487881"/>
                        <a:pt x="289996" y="477563"/>
                        <a:pt x="276502" y="446210"/>
                      </a:cubicBezTo>
                      <a:cubicBezTo>
                        <a:pt x="263008" y="414857"/>
                        <a:pt x="253483" y="352547"/>
                        <a:pt x="233639" y="305716"/>
                      </a:cubicBezTo>
                      <a:cubicBezTo>
                        <a:pt x="213795" y="258885"/>
                        <a:pt x="188395" y="210466"/>
                        <a:pt x="157439" y="165222"/>
                      </a:cubicBezTo>
                      <a:cubicBezTo>
                        <a:pt x="126483" y="119978"/>
                        <a:pt x="74095" y="59653"/>
                        <a:pt x="47902" y="34253"/>
                      </a:cubicBezTo>
                      <a:cubicBezTo>
                        <a:pt x="21709" y="8853"/>
                        <a:pt x="-2898" y="16791"/>
                        <a:pt x="277" y="12822"/>
                      </a:cubicBezTo>
                      <a:cubicBezTo>
                        <a:pt x="3452" y="8853"/>
                        <a:pt x="45521" y="2504"/>
                        <a:pt x="66952" y="916"/>
                      </a:cubicBezTo>
                      <a:cubicBezTo>
                        <a:pt x="88383" y="-672"/>
                        <a:pt x="97114" y="122"/>
                        <a:pt x="131245" y="91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455028"/>
                    </a:gs>
                    <a:gs pos="50000">
                      <a:srgbClr val="ADBF7F"/>
                    </a:gs>
                    <a:gs pos="83000">
                      <a:srgbClr val="455028"/>
                    </a:gs>
                  </a:gsLst>
                  <a:lin ang="5400000" scaled="0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sp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85" name="任意多边形 984"/>
                <p:cNvSpPr/>
                <p:nvPr/>
              </p:nvSpPr>
              <p:spPr>
                <a:xfrm>
                  <a:off x="6548402" y="3933489"/>
                  <a:ext cx="660215" cy="499753"/>
                </a:xfrm>
                <a:custGeom>
                  <a:avLst/>
                  <a:gdLst>
                    <a:gd name="connsiteX0" fmla="*/ 392942 w 660015"/>
                    <a:gd name="connsiteY0" fmla="*/ 83055 h 497091"/>
                    <a:gd name="connsiteX1" fmla="*/ 442948 w 660015"/>
                    <a:gd name="connsiteY1" fmla="*/ 209261 h 497091"/>
                    <a:gd name="connsiteX2" fmla="*/ 528673 w 660015"/>
                    <a:gd name="connsiteY2" fmla="*/ 356899 h 497091"/>
                    <a:gd name="connsiteX3" fmla="*/ 607254 w 660015"/>
                    <a:gd name="connsiteY3" fmla="*/ 435480 h 497091"/>
                    <a:gd name="connsiteX4" fmla="*/ 659642 w 660015"/>
                    <a:gd name="connsiteY4" fmla="*/ 459293 h 497091"/>
                    <a:gd name="connsiteX5" fmla="*/ 581061 w 660015"/>
                    <a:gd name="connsiteY5" fmla="*/ 471199 h 497091"/>
                    <a:gd name="connsiteX6" fmla="*/ 438186 w 660015"/>
                    <a:gd name="connsiteY6" fmla="*/ 492630 h 497091"/>
                    <a:gd name="connsiteX7" fmla="*/ 354842 w 660015"/>
                    <a:gd name="connsiteY7" fmla="*/ 492630 h 497091"/>
                    <a:gd name="connsiteX8" fmla="*/ 311979 w 660015"/>
                    <a:gd name="connsiteY8" fmla="*/ 445005 h 497091"/>
                    <a:gd name="connsiteX9" fmla="*/ 257211 w 660015"/>
                    <a:gd name="connsiteY9" fmla="*/ 316418 h 497091"/>
                    <a:gd name="connsiteX10" fmla="*/ 173867 w 660015"/>
                    <a:gd name="connsiteY10" fmla="*/ 171161 h 497091"/>
                    <a:gd name="connsiteX11" fmla="*/ 100048 w 660015"/>
                    <a:gd name="connsiteY11" fmla="*/ 92580 h 497091"/>
                    <a:gd name="connsiteX12" fmla="*/ 36 w 660015"/>
                    <a:gd name="connsiteY12" fmla="*/ 47336 h 497091"/>
                    <a:gd name="connsiteX13" fmla="*/ 90523 w 660015"/>
                    <a:gd name="connsiteY13" fmla="*/ 21143 h 497091"/>
                    <a:gd name="connsiteX14" fmla="*/ 247686 w 660015"/>
                    <a:gd name="connsiteY14" fmla="*/ 11618 h 497091"/>
                    <a:gd name="connsiteX15" fmla="*/ 331029 w 660015"/>
                    <a:gd name="connsiteY15" fmla="*/ 4474 h 497091"/>
                    <a:gd name="connsiteX16" fmla="*/ 392942 w 660015"/>
                    <a:gd name="connsiteY16" fmla="*/ 83055 h 497091"/>
                    <a:gd name="connsiteX0" fmla="*/ 392942 w 660015"/>
                    <a:gd name="connsiteY0" fmla="*/ 86060 h 500096"/>
                    <a:gd name="connsiteX1" fmla="*/ 442948 w 660015"/>
                    <a:gd name="connsiteY1" fmla="*/ 212266 h 500096"/>
                    <a:gd name="connsiteX2" fmla="*/ 528673 w 660015"/>
                    <a:gd name="connsiteY2" fmla="*/ 359904 h 500096"/>
                    <a:gd name="connsiteX3" fmla="*/ 607254 w 660015"/>
                    <a:gd name="connsiteY3" fmla="*/ 438485 h 500096"/>
                    <a:gd name="connsiteX4" fmla="*/ 659642 w 660015"/>
                    <a:gd name="connsiteY4" fmla="*/ 462298 h 500096"/>
                    <a:gd name="connsiteX5" fmla="*/ 581061 w 660015"/>
                    <a:gd name="connsiteY5" fmla="*/ 474204 h 500096"/>
                    <a:gd name="connsiteX6" fmla="*/ 438186 w 660015"/>
                    <a:gd name="connsiteY6" fmla="*/ 495635 h 500096"/>
                    <a:gd name="connsiteX7" fmla="*/ 354842 w 660015"/>
                    <a:gd name="connsiteY7" fmla="*/ 495635 h 500096"/>
                    <a:gd name="connsiteX8" fmla="*/ 311979 w 660015"/>
                    <a:gd name="connsiteY8" fmla="*/ 448010 h 500096"/>
                    <a:gd name="connsiteX9" fmla="*/ 257211 w 660015"/>
                    <a:gd name="connsiteY9" fmla="*/ 319423 h 500096"/>
                    <a:gd name="connsiteX10" fmla="*/ 173867 w 660015"/>
                    <a:gd name="connsiteY10" fmla="*/ 174166 h 500096"/>
                    <a:gd name="connsiteX11" fmla="*/ 100048 w 660015"/>
                    <a:gd name="connsiteY11" fmla="*/ 95585 h 500096"/>
                    <a:gd name="connsiteX12" fmla="*/ 36 w 660015"/>
                    <a:gd name="connsiteY12" fmla="*/ 50341 h 500096"/>
                    <a:gd name="connsiteX13" fmla="*/ 90523 w 660015"/>
                    <a:gd name="connsiteY13" fmla="*/ 24148 h 500096"/>
                    <a:gd name="connsiteX14" fmla="*/ 242924 w 660015"/>
                    <a:gd name="connsiteY14" fmla="*/ 5098 h 500096"/>
                    <a:gd name="connsiteX15" fmla="*/ 331029 w 660015"/>
                    <a:gd name="connsiteY15" fmla="*/ 7479 h 500096"/>
                    <a:gd name="connsiteX16" fmla="*/ 392942 w 660015"/>
                    <a:gd name="connsiteY16" fmla="*/ 86060 h 500096"/>
                    <a:gd name="connsiteX0" fmla="*/ 392942 w 660215"/>
                    <a:gd name="connsiteY0" fmla="*/ 86060 h 499753"/>
                    <a:gd name="connsiteX1" fmla="*/ 442948 w 660215"/>
                    <a:gd name="connsiteY1" fmla="*/ 212266 h 499753"/>
                    <a:gd name="connsiteX2" fmla="*/ 528673 w 660215"/>
                    <a:gd name="connsiteY2" fmla="*/ 359904 h 499753"/>
                    <a:gd name="connsiteX3" fmla="*/ 607254 w 660215"/>
                    <a:gd name="connsiteY3" fmla="*/ 438485 h 499753"/>
                    <a:gd name="connsiteX4" fmla="*/ 659642 w 660215"/>
                    <a:gd name="connsiteY4" fmla="*/ 462298 h 499753"/>
                    <a:gd name="connsiteX5" fmla="*/ 573918 w 660215"/>
                    <a:gd name="connsiteY5" fmla="*/ 481348 h 499753"/>
                    <a:gd name="connsiteX6" fmla="*/ 438186 w 660215"/>
                    <a:gd name="connsiteY6" fmla="*/ 495635 h 499753"/>
                    <a:gd name="connsiteX7" fmla="*/ 354842 w 660215"/>
                    <a:gd name="connsiteY7" fmla="*/ 495635 h 499753"/>
                    <a:gd name="connsiteX8" fmla="*/ 311979 w 660215"/>
                    <a:gd name="connsiteY8" fmla="*/ 448010 h 499753"/>
                    <a:gd name="connsiteX9" fmla="*/ 257211 w 660215"/>
                    <a:gd name="connsiteY9" fmla="*/ 319423 h 499753"/>
                    <a:gd name="connsiteX10" fmla="*/ 173867 w 660215"/>
                    <a:gd name="connsiteY10" fmla="*/ 174166 h 499753"/>
                    <a:gd name="connsiteX11" fmla="*/ 100048 w 660215"/>
                    <a:gd name="connsiteY11" fmla="*/ 95585 h 499753"/>
                    <a:gd name="connsiteX12" fmla="*/ 36 w 660215"/>
                    <a:gd name="connsiteY12" fmla="*/ 50341 h 499753"/>
                    <a:gd name="connsiteX13" fmla="*/ 90523 w 660215"/>
                    <a:gd name="connsiteY13" fmla="*/ 24148 h 499753"/>
                    <a:gd name="connsiteX14" fmla="*/ 242924 w 660215"/>
                    <a:gd name="connsiteY14" fmla="*/ 5098 h 499753"/>
                    <a:gd name="connsiteX15" fmla="*/ 331029 w 660215"/>
                    <a:gd name="connsiteY15" fmla="*/ 7479 h 499753"/>
                    <a:gd name="connsiteX16" fmla="*/ 392942 w 660215"/>
                    <a:gd name="connsiteY16" fmla="*/ 86060 h 499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60215" h="499753">
                      <a:moveTo>
                        <a:pt x="392942" y="86060"/>
                      </a:moveTo>
                      <a:cubicBezTo>
                        <a:pt x="411595" y="120191"/>
                        <a:pt x="420326" y="166625"/>
                        <a:pt x="442948" y="212266"/>
                      </a:cubicBezTo>
                      <a:cubicBezTo>
                        <a:pt x="465570" y="257907"/>
                        <a:pt x="501289" y="322201"/>
                        <a:pt x="528673" y="359904"/>
                      </a:cubicBezTo>
                      <a:cubicBezTo>
                        <a:pt x="556057" y="397607"/>
                        <a:pt x="585426" y="421419"/>
                        <a:pt x="607254" y="438485"/>
                      </a:cubicBezTo>
                      <a:cubicBezTo>
                        <a:pt x="629082" y="455551"/>
                        <a:pt x="665198" y="455154"/>
                        <a:pt x="659642" y="462298"/>
                      </a:cubicBezTo>
                      <a:cubicBezTo>
                        <a:pt x="654086" y="469442"/>
                        <a:pt x="573918" y="481348"/>
                        <a:pt x="573918" y="481348"/>
                      </a:cubicBezTo>
                      <a:cubicBezTo>
                        <a:pt x="537009" y="486904"/>
                        <a:pt x="474699" y="493254"/>
                        <a:pt x="438186" y="495635"/>
                      </a:cubicBezTo>
                      <a:cubicBezTo>
                        <a:pt x="401673" y="498016"/>
                        <a:pt x="375876" y="503572"/>
                        <a:pt x="354842" y="495635"/>
                      </a:cubicBezTo>
                      <a:cubicBezTo>
                        <a:pt x="333808" y="487698"/>
                        <a:pt x="328251" y="477379"/>
                        <a:pt x="311979" y="448010"/>
                      </a:cubicBezTo>
                      <a:cubicBezTo>
                        <a:pt x="295707" y="418641"/>
                        <a:pt x="280230" y="365064"/>
                        <a:pt x="257211" y="319423"/>
                      </a:cubicBezTo>
                      <a:cubicBezTo>
                        <a:pt x="234192" y="273782"/>
                        <a:pt x="200061" y="211472"/>
                        <a:pt x="173867" y="174166"/>
                      </a:cubicBezTo>
                      <a:cubicBezTo>
                        <a:pt x="147673" y="136860"/>
                        <a:pt x="129020" y="116222"/>
                        <a:pt x="100048" y="95585"/>
                      </a:cubicBezTo>
                      <a:cubicBezTo>
                        <a:pt x="71076" y="74948"/>
                        <a:pt x="1623" y="62247"/>
                        <a:pt x="36" y="50341"/>
                      </a:cubicBezTo>
                      <a:cubicBezTo>
                        <a:pt x="-1551" y="38435"/>
                        <a:pt x="50042" y="31688"/>
                        <a:pt x="90523" y="24148"/>
                      </a:cubicBezTo>
                      <a:cubicBezTo>
                        <a:pt x="131004" y="16608"/>
                        <a:pt x="202840" y="7876"/>
                        <a:pt x="242924" y="5098"/>
                      </a:cubicBezTo>
                      <a:cubicBezTo>
                        <a:pt x="283008" y="2320"/>
                        <a:pt x="306026" y="-6015"/>
                        <a:pt x="331029" y="7479"/>
                      </a:cubicBezTo>
                      <a:cubicBezTo>
                        <a:pt x="356032" y="20973"/>
                        <a:pt x="374289" y="51929"/>
                        <a:pt x="392942" y="8606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455028">
                        <a:shade val="30000"/>
                        <a:satMod val="115000"/>
                      </a:srgbClr>
                    </a:gs>
                    <a:gs pos="50000">
                      <a:srgbClr val="ADBF7F"/>
                    </a:gs>
                    <a:gs pos="83000">
                      <a:srgbClr val="455028">
                        <a:shade val="100000"/>
                        <a:satMod val="115000"/>
                      </a:srgbClr>
                    </a:gs>
                  </a:gsLst>
                  <a:lin ang="5400000" scaled="0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sp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86" name="任意多边形 985"/>
                <p:cNvSpPr/>
                <p:nvPr/>
              </p:nvSpPr>
              <p:spPr>
                <a:xfrm>
                  <a:off x="7150758" y="3879184"/>
                  <a:ext cx="695929" cy="467788"/>
                </a:xfrm>
                <a:custGeom>
                  <a:avLst/>
                  <a:gdLst>
                    <a:gd name="connsiteX0" fmla="*/ 407330 w 695667"/>
                    <a:gd name="connsiteY0" fmla="*/ 115362 h 454393"/>
                    <a:gd name="connsiteX1" fmla="*/ 507342 w 695667"/>
                    <a:gd name="connsiteY1" fmla="*/ 248712 h 454393"/>
                    <a:gd name="connsiteX2" fmla="*/ 607355 w 695667"/>
                    <a:gd name="connsiteY2" fmla="*/ 370155 h 454393"/>
                    <a:gd name="connsiteX3" fmla="*/ 695461 w 695667"/>
                    <a:gd name="connsiteY3" fmla="*/ 413018 h 454393"/>
                    <a:gd name="connsiteX4" fmla="*/ 633548 w 695667"/>
                    <a:gd name="connsiteY4" fmla="*/ 420162 h 454393"/>
                    <a:gd name="connsiteX5" fmla="*/ 459717 w 695667"/>
                    <a:gd name="connsiteY5" fmla="*/ 446355 h 454393"/>
                    <a:gd name="connsiteX6" fmla="*/ 350180 w 695667"/>
                    <a:gd name="connsiteY6" fmla="*/ 451118 h 454393"/>
                    <a:gd name="connsiteX7" fmla="*/ 314461 w 695667"/>
                    <a:gd name="connsiteY7" fmla="*/ 401112 h 454393"/>
                    <a:gd name="connsiteX8" fmla="*/ 233498 w 695667"/>
                    <a:gd name="connsiteY8" fmla="*/ 255855 h 454393"/>
                    <a:gd name="connsiteX9" fmla="*/ 145392 w 695667"/>
                    <a:gd name="connsiteY9" fmla="*/ 120124 h 454393"/>
                    <a:gd name="connsiteX10" fmla="*/ 88242 w 695667"/>
                    <a:gd name="connsiteY10" fmla="*/ 58212 h 454393"/>
                    <a:gd name="connsiteX11" fmla="*/ 136 w 695667"/>
                    <a:gd name="connsiteY11" fmla="*/ 41543 h 454393"/>
                    <a:gd name="connsiteX12" fmla="*/ 109673 w 695667"/>
                    <a:gd name="connsiteY12" fmla="*/ 17730 h 454393"/>
                    <a:gd name="connsiteX13" fmla="*/ 257311 w 695667"/>
                    <a:gd name="connsiteY13" fmla="*/ 3443 h 454393"/>
                    <a:gd name="connsiteX14" fmla="*/ 335892 w 695667"/>
                    <a:gd name="connsiteY14" fmla="*/ 1062 h 454393"/>
                    <a:gd name="connsiteX15" fmla="*/ 359705 w 695667"/>
                    <a:gd name="connsiteY15" fmla="*/ 17730 h 454393"/>
                    <a:gd name="connsiteX16" fmla="*/ 407330 w 695667"/>
                    <a:gd name="connsiteY16" fmla="*/ 115362 h 454393"/>
                    <a:gd name="connsiteX0" fmla="*/ 412093 w 695667"/>
                    <a:gd name="connsiteY0" fmla="*/ 110599 h 454393"/>
                    <a:gd name="connsiteX1" fmla="*/ 507342 w 695667"/>
                    <a:gd name="connsiteY1" fmla="*/ 248712 h 454393"/>
                    <a:gd name="connsiteX2" fmla="*/ 607355 w 695667"/>
                    <a:gd name="connsiteY2" fmla="*/ 370155 h 454393"/>
                    <a:gd name="connsiteX3" fmla="*/ 695461 w 695667"/>
                    <a:gd name="connsiteY3" fmla="*/ 413018 h 454393"/>
                    <a:gd name="connsiteX4" fmla="*/ 633548 w 695667"/>
                    <a:gd name="connsiteY4" fmla="*/ 420162 h 454393"/>
                    <a:gd name="connsiteX5" fmla="*/ 459717 w 695667"/>
                    <a:gd name="connsiteY5" fmla="*/ 446355 h 454393"/>
                    <a:gd name="connsiteX6" fmla="*/ 350180 w 695667"/>
                    <a:gd name="connsiteY6" fmla="*/ 451118 h 454393"/>
                    <a:gd name="connsiteX7" fmla="*/ 314461 w 695667"/>
                    <a:gd name="connsiteY7" fmla="*/ 401112 h 454393"/>
                    <a:gd name="connsiteX8" fmla="*/ 233498 w 695667"/>
                    <a:gd name="connsiteY8" fmla="*/ 255855 h 454393"/>
                    <a:gd name="connsiteX9" fmla="*/ 145392 w 695667"/>
                    <a:gd name="connsiteY9" fmla="*/ 120124 h 454393"/>
                    <a:gd name="connsiteX10" fmla="*/ 88242 w 695667"/>
                    <a:gd name="connsiteY10" fmla="*/ 58212 h 454393"/>
                    <a:gd name="connsiteX11" fmla="*/ 136 w 695667"/>
                    <a:gd name="connsiteY11" fmla="*/ 41543 h 454393"/>
                    <a:gd name="connsiteX12" fmla="*/ 109673 w 695667"/>
                    <a:gd name="connsiteY12" fmla="*/ 17730 h 454393"/>
                    <a:gd name="connsiteX13" fmla="*/ 257311 w 695667"/>
                    <a:gd name="connsiteY13" fmla="*/ 3443 h 454393"/>
                    <a:gd name="connsiteX14" fmla="*/ 335892 w 695667"/>
                    <a:gd name="connsiteY14" fmla="*/ 1062 h 454393"/>
                    <a:gd name="connsiteX15" fmla="*/ 359705 w 695667"/>
                    <a:gd name="connsiteY15" fmla="*/ 17730 h 454393"/>
                    <a:gd name="connsiteX16" fmla="*/ 412093 w 695667"/>
                    <a:gd name="connsiteY16" fmla="*/ 110599 h 454393"/>
                    <a:gd name="connsiteX0" fmla="*/ 412093 w 695667"/>
                    <a:gd name="connsiteY0" fmla="*/ 110599 h 454166"/>
                    <a:gd name="connsiteX1" fmla="*/ 507342 w 695667"/>
                    <a:gd name="connsiteY1" fmla="*/ 248712 h 454166"/>
                    <a:gd name="connsiteX2" fmla="*/ 607355 w 695667"/>
                    <a:gd name="connsiteY2" fmla="*/ 370155 h 454166"/>
                    <a:gd name="connsiteX3" fmla="*/ 695461 w 695667"/>
                    <a:gd name="connsiteY3" fmla="*/ 413018 h 454166"/>
                    <a:gd name="connsiteX4" fmla="*/ 633548 w 695667"/>
                    <a:gd name="connsiteY4" fmla="*/ 427306 h 454166"/>
                    <a:gd name="connsiteX5" fmla="*/ 459717 w 695667"/>
                    <a:gd name="connsiteY5" fmla="*/ 446355 h 454166"/>
                    <a:gd name="connsiteX6" fmla="*/ 350180 w 695667"/>
                    <a:gd name="connsiteY6" fmla="*/ 451118 h 454166"/>
                    <a:gd name="connsiteX7" fmla="*/ 314461 w 695667"/>
                    <a:gd name="connsiteY7" fmla="*/ 401112 h 454166"/>
                    <a:gd name="connsiteX8" fmla="*/ 233498 w 695667"/>
                    <a:gd name="connsiteY8" fmla="*/ 255855 h 454166"/>
                    <a:gd name="connsiteX9" fmla="*/ 145392 w 695667"/>
                    <a:gd name="connsiteY9" fmla="*/ 120124 h 454166"/>
                    <a:gd name="connsiteX10" fmla="*/ 88242 w 695667"/>
                    <a:gd name="connsiteY10" fmla="*/ 58212 h 454166"/>
                    <a:gd name="connsiteX11" fmla="*/ 136 w 695667"/>
                    <a:gd name="connsiteY11" fmla="*/ 41543 h 454166"/>
                    <a:gd name="connsiteX12" fmla="*/ 109673 w 695667"/>
                    <a:gd name="connsiteY12" fmla="*/ 17730 h 454166"/>
                    <a:gd name="connsiteX13" fmla="*/ 257311 w 695667"/>
                    <a:gd name="connsiteY13" fmla="*/ 3443 h 454166"/>
                    <a:gd name="connsiteX14" fmla="*/ 335892 w 695667"/>
                    <a:gd name="connsiteY14" fmla="*/ 1062 h 454166"/>
                    <a:gd name="connsiteX15" fmla="*/ 359705 w 695667"/>
                    <a:gd name="connsiteY15" fmla="*/ 17730 h 454166"/>
                    <a:gd name="connsiteX16" fmla="*/ 412093 w 695667"/>
                    <a:gd name="connsiteY16" fmla="*/ 110599 h 454166"/>
                    <a:gd name="connsiteX0" fmla="*/ 412093 w 695929"/>
                    <a:gd name="connsiteY0" fmla="*/ 110599 h 457071"/>
                    <a:gd name="connsiteX1" fmla="*/ 507342 w 695929"/>
                    <a:gd name="connsiteY1" fmla="*/ 248712 h 457071"/>
                    <a:gd name="connsiteX2" fmla="*/ 607355 w 695929"/>
                    <a:gd name="connsiteY2" fmla="*/ 370155 h 457071"/>
                    <a:gd name="connsiteX3" fmla="*/ 695461 w 695929"/>
                    <a:gd name="connsiteY3" fmla="*/ 413018 h 457071"/>
                    <a:gd name="connsiteX4" fmla="*/ 633548 w 695929"/>
                    <a:gd name="connsiteY4" fmla="*/ 427306 h 457071"/>
                    <a:gd name="connsiteX5" fmla="*/ 457336 w 695929"/>
                    <a:gd name="connsiteY5" fmla="*/ 453499 h 457071"/>
                    <a:gd name="connsiteX6" fmla="*/ 350180 w 695929"/>
                    <a:gd name="connsiteY6" fmla="*/ 451118 h 457071"/>
                    <a:gd name="connsiteX7" fmla="*/ 314461 w 695929"/>
                    <a:gd name="connsiteY7" fmla="*/ 401112 h 457071"/>
                    <a:gd name="connsiteX8" fmla="*/ 233498 w 695929"/>
                    <a:gd name="connsiteY8" fmla="*/ 255855 h 457071"/>
                    <a:gd name="connsiteX9" fmla="*/ 145392 w 695929"/>
                    <a:gd name="connsiteY9" fmla="*/ 120124 h 457071"/>
                    <a:gd name="connsiteX10" fmla="*/ 88242 w 695929"/>
                    <a:gd name="connsiteY10" fmla="*/ 58212 h 457071"/>
                    <a:gd name="connsiteX11" fmla="*/ 136 w 695929"/>
                    <a:gd name="connsiteY11" fmla="*/ 41543 h 457071"/>
                    <a:gd name="connsiteX12" fmla="*/ 109673 w 695929"/>
                    <a:gd name="connsiteY12" fmla="*/ 17730 h 457071"/>
                    <a:gd name="connsiteX13" fmla="*/ 257311 w 695929"/>
                    <a:gd name="connsiteY13" fmla="*/ 3443 h 457071"/>
                    <a:gd name="connsiteX14" fmla="*/ 335892 w 695929"/>
                    <a:gd name="connsiteY14" fmla="*/ 1062 h 457071"/>
                    <a:gd name="connsiteX15" fmla="*/ 359705 w 695929"/>
                    <a:gd name="connsiteY15" fmla="*/ 17730 h 457071"/>
                    <a:gd name="connsiteX16" fmla="*/ 412093 w 695929"/>
                    <a:gd name="connsiteY16" fmla="*/ 110599 h 457071"/>
                    <a:gd name="connsiteX0" fmla="*/ 412093 w 695929"/>
                    <a:gd name="connsiteY0" fmla="*/ 110599 h 457071"/>
                    <a:gd name="connsiteX1" fmla="*/ 507342 w 695929"/>
                    <a:gd name="connsiteY1" fmla="*/ 248712 h 457071"/>
                    <a:gd name="connsiteX2" fmla="*/ 607355 w 695929"/>
                    <a:gd name="connsiteY2" fmla="*/ 370155 h 457071"/>
                    <a:gd name="connsiteX3" fmla="*/ 695461 w 695929"/>
                    <a:gd name="connsiteY3" fmla="*/ 413018 h 457071"/>
                    <a:gd name="connsiteX4" fmla="*/ 633548 w 695929"/>
                    <a:gd name="connsiteY4" fmla="*/ 427306 h 457071"/>
                    <a:gd name="connsiteX5" fmla="*/ 457336 w 695929"/>
                    <a:gd name="connsiteY5" fmla="*/ 453499 h 457071"/>
                    <a:gd name="connsiteX6" fmla="*/ 350180 w 695929"/>
                    <a:gd name="connsiteY6" fmla="*/ 451118 h 457071"/>
                    <a:gd name="connsiteX7" fmla="*/ 314461 w 695929"/>
                    <a:gd name="connsiteY7" fmla="*/ 401112 h 457071"/>
                    <a:gd name="connsiteX8" fmla="*/ 233498 w 695929"/>
                    <a:gd name="connsiteY8" fmla="*/ 255855 h 457071"/>
                    <a:gd name="connsiteX9" fmla="*/ 145392 w 695929"/>
                    <a:gd name="connsiteY9" fmla="*/ 120124 h 457071"/>
                    <a:gd name="connsiteX10" fmla="*/ 88242 w 695929"/>
                    <a:gd name="connsiteY10" fmla="*/ 70118 h 457071"/>
                    <a:gd name="connsiteX11" fmla="*/ 136 w 695929"/>
                    <a:gd name="connsiteY11" fmla="*/ 41543 h 457071"/>
                    <a:gd name="connsiteX12" fmla="*/ 109673 w 695929"/>
                    <a:gd name="connsiteY12" fmla="*/ 17730 h 457071"/>
                    <a:gd name="connsiteX13" fmla="*/ 257311 w 695929"/>
                    <a:gd name="connsiteY13" fmla="*/ 3443 h 457071"/>
                    <a:gd name="connsiteX14" fmla="*/ 335892 w 695929"/>
                    <a:gd name="connsiteY14" fmla="*/ 1062 h 457071"/>
                    <a:gd name="connsiteX15" fmla="*/ 359705 w 695929"/>
                    <a:gd name="connsiteY15" fmla="*/ 17730 h 457071"/>
                    <a:gd name="connsiteX16" fmla="*/ 412093 w 695929"/>
                    <a:gd name="connsiteY16" fmla="*/ 110599 h 457071"/>
                    <a:gd name="connsiteX0" fmla="*/ 412093 w 695929"/>
                    <a:gd name="connsiteY0" fmla="*/ 110455 h 456927"/>
                    <a:gd name="connsiteX1" fmla="*/ 507342 w 695929"/>
                    <a:gd name="connsiteY1" fmla="*/ 248568 h 456927"/>
                    <a:gd name="connsiteX2" fmla="*/ 607355 w 695929"/>
                    <a:gd name="connsiteY2" fmla="*/ 370011 h 456927"/>
                    <a:gd name="connsiteX3" fmla="*/ 695461 w 695929"/>
                    <a:gd name="connsiteY3" fmla="*/ 412874 h 456927"/>
                    <a:gd name="connsiteX4" fmla="*/ 633548 w 695929"/>
                    <a:gd name="connsiteY4" fmla="*/ 427162 h 456927"/>
                    <a:gd name="connsiteX5" fmla="*/ 457336 w 695929"/>
                    <a:gd name="connsiteY5" fmla="*/ 453355 h 456927"/>
                    <a:gd name="connsiteX6" fmla="*/ 350180 w 695929"/>
                    <a:gd name="connsiteY6" fmla="*/ 450974 h 456927"/>
                    <a:gd name="connsiteX7" fmla="*/ 314461 w 695929"/>
                    <a:gd name="connsiteY7" fmla="*/ 400968 h 456927"/>
                    <a:gd name="connsiteX8" fmla="*/ 233498 w 695929"/>
                    <a:gd name="connsiteY8" fmla="*/ 255711 h 456927"/>
                    <a:gd name="connsiteX9" fmla="*/ 145392 w 695929"/>
                    <a:gd name="connsiteY9" fmla="*/ 119980 h 456927"/>
                    <a:gd name="connsiteX10" fmla="*/ 88242 w 695929"/>
                    <a:gd name="connsiteY10" fmla="*/ 69974 h 456927"/>
                    <a:gd name="connsiteX11" fmla="*/ 136 w 695929"/>
                    <a:gd name="connsiteY11" fmla="*/ 41399 h 456927"/>
                    <a:gd name="connsiteX12" fmla="*/ 109673 w 695929"/>
                    <a:gd name="connsiteY12" fmla="*/ 12824 h 456927"/>
                    <a:gd name="connsiteX13" fmla="*/ 257311 w 695929"/>
                    <a:gd name="connsiteY13" fmla="*/ 3299 h 456927"/>
                    <a:gd name="connsiteX14" fmla="*/ 335892 w 695929"/>
                    <a:gd name="connsiteY14" fmla="*/ 918 h 456927"/>
                    <a:gd name="connsiteX15" fmla="*/ 359705 w 695929"/>
                    <a:gd name="connsiteY15" fmla="*/ 17586 h 456927"/>
                    <a:gd name="connsiteX16" fmla="*/ 412093 w 695929"/>
                    <a:gd name="connsiteY16" fmla="*/ 110455 h 456927"/>
                    <a:gd name="connsiteX0" fmla="*/ 412093 w 695929"/>
                    <a:gd name="connsiteY0" fmla="*/ 119341 h 465813"/>
                    <a:gd name="connsiteX1" fmla="*/ 507342 w 695929"/>
                    <a:gd name="connsiteY1" fmla="*/ 257454 h 465813"/>
                    <a:gd name="connsiteX2" fmla="*/ 607355 w 695929"/>
                    <a:gd name="connsiteY2" fmla="*/ 378897 h 465813"/>
                    <a:gd name="connsiteX3" fmla="*/ 695461 w 695929"/>
                    <a:gd name="connsiteY3" fmla="*/ 421760 h 465813"/>
                    <a:gd name="connsiteX4" fmla="*/ 633548 w 695929"/>
                    <a:gd name="connsiteY4" fmla="*/ 436048 h 465813"/>
                    <a:gd name="connsiteX5" fmla="*/ 457336 w 695929"/>
                    <a:gd name="connsiteY5" fmla="*/ 462241 h 465813"/>
                    <a:gd name="connsiteX6" fmla="*/ 350180 w 695929"/>
                    <a:gd name="connsiteY6" fmla="*/ 459860 h 465813"/>
                    <a:gd name="connsiteX7" fmla="*/ 314461 w 695929"/>
                    <a:gd name="connsiteY7" fmla="*/ 409854 h 465813"/>
                    <a:gd name="connsiteX8" fmla="*/ 233498 w 695929"/>
                    <a:gd name="connsiteY8" fmla="*/ 264597 h 465813"/>
                    <a:gd name="connsiteX9" fmla="*/ 145392 w 695929"/>
                    <a:gd name="connsiteY9" fmla="*/ 128866 h 465813"/>
                    <a:gd name="connsiteX10" fmla="*/ 88242 w 695929"/>
                    <a:gd name="connsiteY10" fmla="*/ 78860 h 465813"/>
                    <a:gd name="connsiteX11" fmla="*/ 136 w 695929"/>
                    <a:gd name="connsiteY11" fmla="*/ 50285 h 465813"/>
                    <a:gd name="connsiteX12" fmla="*/ 109673 w 695929"/>
                    <a:gd name="connsiteY12" fmla="*/ 21710 h 465813"/>
                    <a:gd name="connsiteX13" fmla="*/ 254930 w 695929"/>
                    <a:gd name="connsiteY13" fmla="*/ 279 h 465813"/>
                    <a:gd name="connsiteX14" fmla="*/ 335892 w 695929"/>
                    <a:gd name="connsiteY14" fmla="*/ 9804 h 465813"/>
                    <a:gd name="connsiteX15" fmla="*/ 359705 w 695929"/>
                    <a:gd name="connsiteY15" fmla="*/ 26472 h 465813"/>
                    <a:gd name="connsiteX16" fmla="*/ 412093 w 695929"/>
                    <a:gd name="connsiteY16" fmla="*/ 119341 h 465813"/>
                    <a:gd name="connsiteX0" fmla="*/ 412093 w 695929"/>
                    <a:gd name="connsiteY0" fmla="*/ 121316 h 467788"/>
                    <a:gd name="connsiteX1" fmla="*/ 507342 w 695929"/>
                    <a:gd name="connsiteY1" fmla="*/ 259429 h 467788"/>
                    <a:gd name="connsiteX2" fmla="*/ 607355 w 695929"/>
                    <a:gd name="connsiteY2" fmla="*/ 380872 h 467788"/>
                    <a:gd name="connsiteX3" fmla="*/ 695461 w 695929"/>
                    <a:gd name="connsiteY3" fmla="*/ 423735 h 467788"/>
                    <a:gd name="connsiteX4" fmla="*/ 633548 w 695929"/>
                    <a:gd name="connsiteY4" fmla="*/ 438023 h 467788"/>
                    <a:gd name="connsiteX5" fmla="*/ 457336 w 695929"/>
                    <a:gd name="connsiteY5" fmla="*/ 464216 h 467788"/>
                    <a:gd name="connsiteX6" fmla="*/ 350180 w 695929"/>
                    <a:gd name="connsiteY6" fmla="*/ 461835 h 467788"/>
                    <a:gd name="connsiteX7" fmla="*/ 314461 w 695929"/>
                    <a:gd name="connsiteY7" fmla="*/ 411829 h 467788"/>
                    <a:gd name="connsiteX8" fmla="*/ 233498 w 695929"/>
                    <a:gd name="connsiteY8" fmla="*/ 266572 h 467788"/>
                    <a:gd name="connsiteX9" fmla="*/ 145392 w 695929"/>
                    <a:gd name="connsiteY9" fmla="*/ 130841 h 467788"/>
                    <a:gd name="connsiteX10" fmla="*/ 88242 w 695929"/>
                    <a:gd name="connsiteY10" fmla="*/ 80835 h 467788"/>
                    <a:gd name="connsiteX11" fmla="*/ 136 w 695929"/>
                    <a:gd name="connsiteY11" fmla="*/ 52260 h 467788"/>
                    <a:gd name="connsiteX12" fmla="*/ 109673 w 695929"/>
                    <a:gd name="connsiteY12" fmla="*/ 23685 h 467788"/>
                    <a:gd name="connsiteX13" fmla="*/ 254930 w 695929"/>
                    <a:gd name="connsiteY13" fmla="*/ 2254 h 467788"/>
                    <a:gd name="connsiteX14" fmla="*/ 333511 w 695929"/>
                    <a:gd name="connsiteY14" fmla="*/ 2254 h 467788"/>
                    <a:gd name="connsiteX15" fmla="*/ 359705 w 695929"/>
                    <a:gd name="connsiteY15" fmla="*/ 28447 h 467788"/>
                    <a:gd name="connsiteX16" fmla="*/ 412093 w 695929"/>
                    <a:gd name="connsiteY16" fmla="*/ 121316 h 467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95929" h="467788">
                      <a:moveTo>
                        <a:pt x="412093" y="121316"/>
                      </a:moveTo>
                      <a:cubicBezTo>
                        <a:pt x="436699" y="159813"/>
                        <a:pt x="474798" y="216170"/>
                        <a:pt x="507342" y="259429"/>
                      </a:cubicBezTo>
                      <a:cubicBezTo>
                        <a:pt x="539886" y="302688"/>
                        <a:pt x="576002" y="353488"/>
                        <a:pt x="607355" y="380872"/>
                      </a:cubicBezTo>
                      <a:cubicBezTo>
                        <a:pt x="638708" y="408256"/>
                        <a:pt x="691095" y="414210"/>
                        <a:pt x="695461" y="423735"/>
                      </a:cubicBezTo>
                      <a:cubicBezTo>
                        <a:pt x="699827" y="433260"/>
                        <a:pt x="673236" y="431276"/>
                        <a:pt x="633548" y="438023"/>
                      </a:cubicBezTo>
                      <a:cubicBezTo>
                        <a:pt x="593860" y="444770"/>
                        <a:pt x="504564" y="460247"/>
                        <a:pt x="457336" y="464216"/>
                      </a:cubicBezTo>
                      <a:cubicBezTo>
                        <a:pt x="410108" y="468185"/>
                        <a:pt x="373992" y="470566"/>
                        <a:pt x="350180" y="461835"/>
                      </a:cubicBezTo>
                      <a:cubicBezTo>
                        <a:pt x="326368" y="453104"/>
                        <a:pt x="333908" y="444373"/>
                        <a:pt x="314461" y="411829"/>
                      </a:cubicBezTo>
                      <a:cubicBezTo>
                        <a:pt x="295014" y="379285"/>
                        <a:pt x="261676" y="313403"/>
                        <a:pt x="233498" y="266572"/>
                      </a:cubicBezTo>
                      <a:cubicBezTo>
                        <a:pt x="205320" y="219741"/>
                        <a:pt x="169601" y="161797"/>
                        <a:pt x="145392" y="130841"/>
                      </a:cubicBezTo>
                      <a:cubicBezTo>
                        <a:pt x="121183" y="99885"/>
                        <a:pt x="112451" y="93932"/>
                        <a:pt x="88242" y="80835"/>
                      </a:cubicBezTo>
                      <a:cubicBezTo>
                        <a:pt x="64033" y="67738"/>
                        <a:pt x="-3436" y="61785"/>
                        <a:pt x="136" y="52260"/>
                      </a:cubicBezTo>
                      <a:cubicBezTo>
                        <a:pt x="3708" y="42735"/>
                        <a:pt x="67207" y="32019"/>
                        <a:pt x="109673" y="23685"/>
                      </a:cubicBezTo>
                      <a:cubicBezTo>
                        <a:pt x="152139" y="15351"/>
                        <a:pt x="217624" y="5826"/>
                        <a:pt x="254930" y="2254"/>
                      </a:cubicBezTo>
                      <a:cubicBezTo>
                        <a:pt x="292236" y="-1318"/>
                        <a:pt x="316445" y="-127"/>
                        <a:pt x="333511" y="2254"/>
                      </a:cubicBezTo>
                      <a:cubicBezTo>
                        <a:pt x="350577" y="4635"/>
                        <a:pt x="346608" y="8603"/>
                        <a:pt x="359705" y="28447"/>
                      </a:cubicBezTo>
                      <a:cubicBezTo>
                        <a:pt x="372802" y="48291"/>
                        <a:pt x="387487" y="82819"/>
                        <a:pt x="412093" y="12131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455028">
                        <a:shade val="30000"/>
                        <a:satMod val="115000"/>
                      </a:srgbClr>
                    </a:gs>
                    <a:gs pos="50000">
                      <a:srgbClr val="ADBF7F"/>
                    </a:gs>
                    <a:gs pos="83000">
                      <a:srgbClr val="455028">
                        <a:shade val="100000"/>
                        <a:satMod val="115000"/>
                      </a:srgbClr>
                    </a:gs>
                  </a:gsLst>
                  <a:lin ang="5400000" scaled="0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sp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856" name="任意多边形 855"/>
              <p:cNvSpPr/>
              <p:nvPr/>
            </p:nvSpPr>
            <p:spPr>
              <a:xfrm>
                <a:off x="7479076" y="4355290"/>
                <a:ext cx="401803" cy="240610"/>
              </a:xfrm>
              <a:custGeom>
                <a:avLst/>
                <a:gdLst>
                  <a:gd name="connsiteX0" fmla="*/ 374289 w 401803"/>
                  <a:gd name="connsiteY0" fmla="*/ 18 h 240610"/>
                  <a:gd name="connsiteX1" fmla="*/ 390957 w 401803"/>
                  <a:gd name="connsiteY1" fmla="*/ 19069 h 240610"/>
                  <a:gd name="connsiteX2" fmla="*/ 252844 w 401803"/>
                  <a:gd name="connsiteY2" fmla="*/ 38117 h 240610"/>
                  <a:gd name="connsiteX3" fmla="*/ 162358 w 401803"/>
                  <a:gd name="connsiteY3" fmla="*/ 78599 h 240610"/>
                  <a:gd name="connsiteX4" fmla="*/ 76633 w 401803"/>
                  <a:gd name="connsiteY4" fmla="*/ 195281 h 240610"/>
                  <a:gd name="connsiteX5" fmla="*/ 25882 w 401803"/>
                  <a:gd name="connsiteY5" fmla="*/ 230851 h 240610"/>
                  <a:gd name="connsiteX6" fmla="*/ 0 w 401803"/>
                  <a:gd name="connsiteY6" fmla="*/ 240610 h 240610"/>
                  <a:gd name="connsiteX7" fmla="*/ 7576 w 401803"/>
                  <a:gd name="connsiteY7" fmla="*/ 223854 h 240610"/>
                  <a:gd name="connsiteX8" fmla="*/ 14550 w 401803"/>
                  <a:gd name="connsiteY8" fmla="*/ 203761 h 240610"/>
                  <a:gd name="connsiteX9" fmla="*/ 33323 w 401803"/>
                  <a:gd name="connsiteY9" fmla="*/ 193644 h 240610"/>
                  <a:gd name="connsiteX10" fmla="*/ 67107 w 401803"/>
                  <a:gd name="connsiteY10" fmla="*/ 164325 h 240610"/>
                  <a:gd name="connsiteX11" fmla="*/ 138545 w 401803"/>
                  <a:gd name="connsiteY11" fmla="*/ 64311 h 240610"/>
                  <a:gd name="connsiteX12" fmla="*/ 226651 w 401803"/>
                  <a:gd name="connsiteY12" fmla="*/ 16687 h 240610"/>
                  <a:gd name="connsiteX13" fmla="*/ 374289 w 401803"/>
                  <a:gd name="connsiteY13" fmla="*/ 18 h 240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1803" h="240610">
                    <a:moveTo>
                      <a:pt x="374289" y="18"/>
                    </a:moveTo>
                    <a:cubicBezTo>
                      <a:pt x="401673" y="415"/>
                      <a:pt x="411198" y="12719"/>
                      <a:pt x="390957" y="19069"/>
                    </a:cubicBezTo>
                    <a:cubicBezTo>
                      <a:pt x="370716" y="25419"/>
                      <a:pt x="292135" y="27005"/>
                      <a:pt x="252844" y="38117"/>
                    </a:cubicBezTo>
                    <a:cubicBezTo>
                      <a:pt x="213554" y="49229"/>
                      <a:pt x="191330" y="56374"/>
                      <a:pt x="162358" y="78599"/>
                    </a:cubicBezTo>
                    <a:cubicBezTo>
                      <a:pt x="135767" y="105586"/>
                      <a:pt x="109971" y="165912"/>
                      <a:pt x="76633" y="195281"/>
                    </a:cubicBezTo>
                    <a:cubicBezTo>
                      <a:pt x="59964" y="209966"/>
                      <a:pt x="43990" y="221376"/>
                      <a:pt x="25882" y="230851"/>
                    </a:cubicBezTo>
                    <a:lnTo>
                      <a:pt x="0" y="240610"/>
                    </a:lnTo>
                    <a:lnTo>
                      <a:pt x="7576" y="223854"/>
                    </a:lnTo>
                    <a:lnTo>
                      <a:pt x="14550" y="203761"/>
                    </a:lnTo>
                    <a:lnTo>
                      <a:pt x="33323" y="193644"/>
                    </a:lnTo>
                    <a:cubicBezTo>
                      <a:pt x="44981" y="185955"/>
                      <a:pt x="54407" y="176827"/>
                      <a:pt x="67107" y="164325"/>
                    </a:cubicBezTo>
                    <a:cubicBezTo>
                      <a:pt x="92507" y="139322"/>
                      <a:pt x="111954" y="88917"/>
                      <a:pt x="138545" y="64311"/>
                    </a:cubicBezTo>
                    <a:cubicBezTo>
                      <a:pt x="165136" y="39705"/>
                      <a:pt x="187360" y="27402"/>
                      <a:pt x="226651" y="16687"/>
                    </a:cubicBezTo>
                    <a:cubicBezTo>
                      <a:pt x="265942" y="5972"/>
                      <a:pt x="346905" y="-379"/>
                      <a:pt x="374289" y="18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57" name="右箭头 4"/>
              <p:cNvSpPr/>
              <p:nvPr/>
            </p:nvSpPr>
            <p:spPr>
              <a:xfrm rot="10380000">
                <a:off x="7813494" y="4145940"/>
                <a:ext cx="596800" cy="333362"/>
              </a:xfrm>
              <a:custGeom>
                <a:avLst/>
                <a:gdLst>
                  <a:gd name="connsiteX0" fmla="*/ 0 w 792000"/>
                  <a:gd name="connsiteY0" fmla="*/ 99000 h 396000"/>
                  <a:gd name="connsiteX1" fmla="*/ 383530 w 792000"/>
                  <a:gd name="connsiteY1" fmla="*/ 99000 h 396000"/>
                  <a:gd name="connsiteX2" fmla="*/ 383530 w 792000"/>
                  <a:gd name="connsiteY2" fmla="*/ 0 h 396000"/>
                  <a:gd name="connsiteX3" fmla="*/ 792000 w 792000"/>
                  <a:gd name="connsiteY3" fmla="*/ 198000 h 396000"/>
                  <a:gd name="connsiteX4" fmla="*/ 383530 w 792000"/>
                  <a:gd name="connsiteY4" fmla="*/ 396000 h 396000"/>
                  <a:gd name="connsiteX5" fmla="*/ 383530 w 792000"/>
                  <a:gd name="connsiteY5" fmla="*/ 297000 h 396000"/>
                  <a:gd name="connsiteX6" fmla="*/ 0 w 792000"/>
                  <a:gd name="connsiteY6" fmla="*/ 297000 h 396000"/>
                  <a:gd name="connsiteX7" fmla="*/ 0 w 792000"/>
                  <a:gd name="connsiteY7" fmla="*/ 99000 h 396000"/>
                  <a:gd name="connsiteX0" fmla="*/ 0 w 792000"/>
                  <a:gd name="connsiteY0" fmla="*/ 99000 h 359232"/>
                  <a:gd name="connsiteX1" fmla="*/ 383530 w 792000"/>
                  <a:gd name="connsiteY1" fmla="*/ 99000 h 359232"/>
                  <a:gd name="connsiteX2" fmla="*/ 383530 w 792000"/>
                  <a:gd name="connsiteY2" fmla="*/ 0 h 359232"/>
                  <a:gd name="connsiteX3" fmla="*/ 792000 w 792000"/>
                  <a:gd name="connsiteY3" fmla="*/ 198000 h 359232"/>
                  <a:gd name="connsiteX4" fmla="*/ 387347 w 792000"/>
                  <a:gd name="connsiteY4" fmla="*/ 359232 h 359232"/>
                  <a:gd name="connsiteX5" fmla="*/ 383530 w 792000"/>
                  <a:gd name="connsiteY5" fmla="*/ 297000 h 359232"/>
                  <a:gd name="connsiteX6" fmla="*/ 0 w 792000"/>
                  <a:gd name="connsiteY6" fmla="*/ 297000 h 359232"/>
                  <a:gd name="connsiteX7" fmla="*/ 0 w 792000"/>
                  <a:gd name="connsiteY7" fmla="*/ 99000 h 359232"/>
                  <a:gd name="connsiteX0" fmla="*/ 0 w 792000"/>
                  <a:gd name="connsiteY0" fmla="*/ 99000 h 360350"/>
                  <a:gd name="connsiteX1" fmla="*/ 383530 w 792000"/>
                  <a:gd name="connsiteY1" fmla="*/ 99000 h 360350"/>
                  <a:gd name="connsiteX2" fmla="*/ 383530 w 792000"/>
                  <a:gd name="connsiteY2" fmla="*/ 0 h 360350"/>
                  <a:gd name="connsiteX3" fmla="*/ 792000 w 792000"/>
                  <a:gd name="connsiteY3" fmla="*/ 198000 h 360350"/>
                  <a:gd name="connsiteX4" fmla="*/ 380292 w 792000"/>
                  <a:gd name="connsiteY4" fmla="*/ 360350 h 360350"/>
                  <a:gd name="connsiteX5" fmla="*/ 383530 w 792000"/>
                  <a:gd name="connsiteY5" fmla="*/ 297000 h 360350"/>
                  <a:gd name="connsiteX6" fmla="*/ 0 w 792000"/>
                  <a:gd name="connsiteY6" fmla="*/ 297000 h 360350"/>
                  <a:gd name="connsiteX7" fmla="*/ 0 w 792000"/>
                  <a:gd name="connsiteY7" fmla="*/ 99000 h 360350"/>
                  <a:gd name="connsiteX0" fmla="*/ 0 w 792000"/>
                  <a:gd name="connsiteY0" fmla="*/ 99000 h 359605"/>
                  <a:gd name="connsiteX1" fmla="*/ 383530 w 792000"/>
                  <a:gd name="connsiteY1" fmla="*/ 99000 h 359605"/>
                  <a:gd name="connsiteX2" fmla="*/ 383530 w 792000"/>
                  <a:gd name="connsiteY2" fmla="*/ 0 h 359605"/>
                  <a:gd name="connsiteX3" fmla="*/ 792000 w 792000"/>
                  <a:gd name="connsiteY3" fmla="*/ 198000 h 359605"/>
                  <a:gd name="connsiteX4" fmla="*/ 384995 w 792000"/>
                  <a:gd name="connsiteY4" fmla="*/ 359605 h 359605"/>
                  <a:gd name="connsiteX5" fmla="*/ 383530 w 792000"/>
                  <a:gd name="connsiteY5" fmla="*/ 297000 h 359605"/>
                  <a:gd name="connsiteX6" fmla="*/ 0 w 792000"/>
                  <a:gd name="connsiteY6" fmla="*/ 297000 h 359605"/>
                  <a:gd name="connsiteX7" fmla="*/ 0 w 792000"/>
                  <a:gd name="connsiteY7" fmla="*/ 99000 h 359605"/>
                  <a:gd name="connsiteX0" fmla="*/ 0 w 792000"/>
                  <a:gd name="connsiteY0" fmla="*/ 72757 h 333362"/>
                  <a:gd name="connsiteX1" fmla="*/ 383530 w 792000"/>
                  <a:gd name="connsiteY1" fmla="*/ 72757 h 333362"/>
                  <a:gd name="connsiteX2" fmla="*/ 385278 w 792000"/>
                  <a:gd name="connsiteY2" fmla="*/ 0 h 333362"/>
                  <a:gd name="connsiteX3" fmla="*/ 792000 w 792000"/>
                  <a:gd name="connsiteY3" fmla="*/ 171757 h 333362"/>
                  <a:gd name="connsiteX4" fmla="*/ 384995 w 792000"/>
                  <a:gd name="connsiteY4" fmla="*/ 333362 h 333362"/>
                  <a:gd name="connsiteX5" fmla="*/ 383530 w 792000"/>
                  <a:gd name="connsiteY5" fmla="*/ 270757 h 333362"/>
                  <a:gd name="connsiteX6" fmla="*/ 0 w 792000"/>
                  <a:gd name="connsiteY6" fmla="*/ 270757 h 333362"/>
                  <a:gd name="connsiteX7" fmla="*/ 0 w 792000"/>
                  <a:gd name="connsiteY7" fmla="*/ 72757 h 333362"/>
                  <a:gd name="connsiteX0" fmla="*/ 0 w 694488"/>
                  <a:gd name="connsiteY0" fmla="*/ 72757 h 333362"/>
                  <a:gd name="connsiteX1" fmla="*/ 383530 w 694488"/>
                  <a:gd name="connsiteY1" fmla="*/ 72757 h 333362"/>
                  <a:gd name="connsiteX2" fmla="*/ 385278 w 694488"/>
                  <a:gd name="connsiteY2" fmla="*/ 0 h 333362"/>
                  <a:gd name="connsiteX3" fmla="*/ 694488 w 694488"/>
                  <a:gd name="connsiteY3" fmla="*/ 154219 h 333362"/>
                  <a:gd name="connsiteX4" fmla="*/ 384995 w 694488"/>
                  <a:gd name="connsiteY4" fmla="*/ 333362 h 333362"/>
                  <a:gd name="connsiteX5" fmla="*/ 383530 w 694488"/>
                  <a:gd name="connsiteY5" fmla="*/ 270757 h 333362"/>
                  <a:gd name="connsiteX6" fmla="*/ 0 w 694488"/>
                  <a:gd name="connsiteY6" fmla="*/ 270757 h 333362"/>
                  <a:gd name="connsiteX7" fmla="*/ 0 w 694488"/>
                  <a:gd name="connsiteY7" fmla="*/ 72757 h 333362"/>
                  <a:gd name="connsiteX0" fmla="*/ 0 w 690934"/>
                  <a:gd name="connsiteY0" fmla="*/ 72757 h 333362"/>
                  <a:gd name="connsiteX1" fmla="*/ 383530 w 690934"/>
                  <a:gd name="connsiteY1" fmla="*/ 72757 h 333362"/>
                  <a:gd name="connsiteX2" fmla="*/ 385278 w 690934"/>
                  <a:gd name="connsiteY2" fmla="*/ 0 h 333362"/>
                  <a:gd name="connsiteX3" fmla="*/ 690934 w 690934"/>
                  <a:gd name="connsiteY3" fmla="*/ 101062 h 333362"/>
                  <a:gd name="connsiteX4" fmla="*/ 384995 w 690934"/>
                  <a:gd name="connsiteY4" fmla="*/ 333362 h 333362"/>
                  <a:gd name="connsiteX5" fmla="*/ 383530 w 690934"/>
                  <a:gd name="connsiteY5" fmla="*/ 270757 h 333362"/>
                  <a:gd name="connsiteX6" fmla="*/ 0 w 690934"/>
                  <a:gd name="connsiteY6" fmla="*/ 270757 h 333362"/>
                  <a:gd name="connsiteX7" fmla="*/ 0 w 690934"/>
                  <a:gd name="connsiteY7" fmla="*/ 72757 h 333362"/>
                  <a:gd name="connsiteX0" fmla="*/ 0 w 697513"/>
                  <a:gd name="connsiteY0" fmla="*/ 72757 h 333362"/>
                  <a:gd name="connsiteX1" fmla="*/ 383530 w 697513"/>
                  <a:gd name="connsiteY1" fmla="*/ 72757 h 333362"/>
                  <a:gd name="connsiteX2" fmla="*/ 385278 w 697513"/>
                  <a:gd name="connsiteY2" fmla="*/ 0 h 333362"/>
                  <a:gd name="connsiteX3" fmla="*/ 697513 w 697513"/>
                  <a:gd name="connsiteY3" fmla="*/ 132950 h 333362"/>
                  <a:gd name="connsiteX4" fmla="*/ 384995 w 697513"/>
                  <a:gd name="connsiteY4" fmla="*/ 333362 h 333362"/>
                  <a:gd name="connsiteX5" fmla="*/ 383530 w 697513"/>
                  <a:gd name="connsiteY5" fmla="*/ 270757 h 333362"/>
                  <a:gd name="connsiteX6" fmla="*/ 0 w 697513"/>
                  <a:gd name="connsiteY6" fmla="*/ 270757 h 333362"/>
                  <a:gd name="connsiteX7" fmla="*/ 0 w 697513"/>
                  <a:gd name="connsiteY7" fmla="*/ 72757 h 333362"/>
                  <a:gd name="connsiteX0" fmla="*/ 0 w 691031"/>
                  <a:gd name="connsiteY0" fmla="*/ 72757 h 333362"/>
                  <a:gd name="connsiteX1" fmla="*/ 383530 w 691031"/>
                  <a:gd name="connsiteY1" fmla="*/ 72757 h 333362"/>
                  <a:gd name="connsiteX2" fmla="*/ 385278 w 691031"/>
                  <a:gd name="connsiteY2" fmla="*/ 0 h 333362"/>
                  <a:gd name="connsiteX3" fmla="*/ 691031 w 691031"/>
                  <a:gd name="connsiteY3" fmla="*/ 139460 h 333362"/>
                  <a:gd name="connsiteX4" fmla="*/ 384995 w 691031"/>
                  <a:gd name="connsiteY4" fmla="*/ 333362 h 333362"/>
                  <a:gd name="connsiteX5" fmla="*/ 383530 w 691031"/>
                  <a:gd name="connsiteY5" fmla="*/ 270757 h 333362"/>
                  <a:gd name="connsiteX6" fmla="*/ 0 w 691031"/>
                  <a:gd name="connsiteY6" fmla="*/ 270757 h 333362"/>
                  <a:gd name="connsiteX7" fmla="*/ 0 w 691031"/>
                  <a:gd name="connsiteY7" fmla="*/ 72757 h 33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1031" h="333362">
                    <a:moveTo>
                      <a:pt x="0" y="72757"/>
                    </a:moveTo>
                    <a:lnTo>
                      <a:pt x="383530" y="72757"/>
                    </a:lnTo>
                    <a:cubicBezTo>
                      <a:pt x="384113" y="48505"/>
                      <a:pt x="384695" y="24252"/>
                      <a:pt x="385278" y="0"/>
                    </a:cubicBezTo>
                    <a:lnTo>
                      <a:pt x="691031" y="139460"/>
                    </a:lnTo>
                    <a:lnTo>
                      <a:pt x="384995" y="333362"/>
                    </a:lnTo>
                    <a:cubicBezTo>
                      <a:pt x="384507" y="312494"/>
                      <a:pt x="384018" y="291625"/>
                      <a:pt x="383530" y="270757"/>
                    </a:cubicBezTo>
                    <a:lnTo>
                      <a:pt x="0" y="270757"/>
                    </a:lnTo>
                    <a:lnTo>
                      <a:pt x="0" y="72757"/>
                    </a:lnTo>
                    <a:close/>
                  </a:path>
                </a:pathLst>
              </a:custGeom>
              <a:solidFill>
                <a:srgbClr val="ADBF7F"/>
              </a:solidFill>
              <a:ln>
                <a:solidFill>
                  <a:srgbClr val="455028"/>
                </a:solidFill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58" name="任意多边形 857"/>
              <p:cNvSpPr/>
              <p:nvPr/>
            </p:nvSpPr>
            <p:spPr>
              <a:xfrm>
                <a:off x="8812713" y="3739302"/>
                <a:ext cx="286236" cy="506593"/>
              </a:xfrm>
              <a:custGeom>
                <a:avLst/>
                <a:gdLst>
                  <a:gd name="connsiteX0" fmla="*/ 257286 w 300148"/>
                  <a:gd name="connsiteY0" fmla="*/ 1109 h 458041"/>
                  <a:gd name="connsiteX1" fmla="*/ 259667 w 300148"/>
                  <a:gd name="connsiteY1" fmla="*/ 110647 h 458041"/>
                  <a:gd name="connsiteX2" fmla="*/ 226330 w 300148"/>
                  <a:gd name="connsiteY2" fmla="*/ 186847 h 458041"/>
                  <a:gd name="connsiteX3" fmla="*/ 145367 w 300148"/>
                  <a:gd name="connsiteY3" fmla="*/ 213040 h 458041"/>
                  <a:gd name="connsiteX4" fmla="*/ 33448 w 300148"/>
                  <a:gd name="connsiteY4" fmla="*/ 208278 h 458041"/>
                  <a:gd name="connsiteX5" fmla="*/ 4873 w 300148"/>
                  <a:gd name="connsiteY5" fmla="*/ 232090 h 458041"/>
                  <a:gd name="connsiteX6" fmla="*/ 19161 w 300148"/>
                  <a:gd name="connsiteY6" fmla="*/ 313053 h 458041"/>
                  <a:gd name="connsiteX7" fmla="*/ 26305 w 300148"/>
                  <a:gd name="connsiteY7" fmla="*/ 415447 h 458041"/>
                  <a:gd name="connsiteX8" fmla="*/ 111 w 300148"/>
                  <a:gd name="connsiteY8" fmla="*/ 453547 h 458041"/>
                  <a:gd name="connsiteX9" fmla="*/ 38211 w 300148"/>
                  <a:gd name="connsiteY9" fmla="*/ 448784 h 458041"/>
                  <a:gd name="connsiteX10" fmla="*/ 47736 w 300148"/>
                  <a:gd name="connsiteY10" fmla="*/ 377347 h 458041"/>
                  <a:gd name="connsiteX11" fmla="*/ 35830 w 300148"/>
                  <a:gd name="connsiteY11" fmla="*/ 289240 h 458041"/>
                  <a:gd name="connsiteX12" fmla="*/ 28686 w 300148"/>
                  <a:gd name="connsiteY12" fmla="*/ 241615 h 458041"/>
                  <a:gd name="connsiteX13" fmla="*/ 54880 w 300148"/>
                  <a:gd name="connsiteY13" fmla="*/ 232090 h 458041"/>
                  <a:gd name="connsiteX14" fmla="*/ 133461 w 300148"/>
                  <a:gd name="connsiteY14" fmla="*/ 243997 h 458041"/>
                  <a:gd name="connsiteX15" fmla="*/ 228711 w 300148"/>
                  <a:gd name="connsiteY15" fmla="*/ 220184 h 458041"/>
                  <a:gd name="connsiteX16" fmla="*/ 288242 w 300148"/>
                  <a:gd name="connsiteY16" fmla="*/ 148747 h 458041"/>
                  <a:gd name="connsiteX17" fmla="*/ 300148 w 300148"/>
                  <a:gd name="connsiteY17" fmla="*/ 60640 h 458041"/>
                  <a:gd name="connsiteX18" fmla="*/ 257286 w 300148"/>
                  <a:gd name="connsiteY18" fmla="*/ 1109 h 458041"/>
                  <a:gd name="connsiteX0" fmla="*/ 257286 w 294230"/>
                  <a:gd name="connsiteY0" fmla="*/ 27347 h 484279"/>
                  <a:gd name="connsiteX1" fmla="*/ 259667 w 294230"/>
                  <a:gd name="connsiteY1" fmla="*/ 136885 h 484279"/>
                  <a:gd name="connsiteX2" fmla="*/ 226330 w 294230"/>
                  <a:gd name="connsiteY2" fmla="*/ 213085 h 484279"/>
                  <a:gd name="connsiteX3" fmla="*/ 145367 w 294230"/>
                  <a:gd name="connsiteY3" fmla="*/ 239278 h 484279"/>
                  <a:gd name="connsiteX4" fmla="*/ 33448 w 294230"/>
                  <a:gd name="connsiteY4" fmla="*/ 234516 h 484279"/>
                  <a:gd name="connsiteX5" fmla="*/ 4873 w 294230"/>
                  <a:gd name="connsiteY5" fmla="*/ 258328 h 484279"/>
                  <a:gd name="connsiteX6" fmla="*/ 19161 w 294230"/>
                  <a:gd name="connsiteY6" fmla="*/ 339291 h 484279"/>
                  <a:gd name="connsiteX7" fmla="*/ 26305 w 294230"/>
                  <a:gd name="connsiteY7" fmla="*/ 441685 h 484279"/>
                  <a:gd name="connsiteX8" fmla="*/ 111 w 294230"/>
                  <a:gd name="connsiteY8" fmla="*/ 479785 h 484279"/>
                  <a:gd name="connsiteX9" fmla="*/ 38211 w 294230"/>
                  <a:gd name="connsiteY9" fmla="*/ 475022 h 484279"/>
                  <a:gd name="connsiteX10" fmla="*/ 47736 w 294230"/>
                  <a:gd name="connsiteY10" fmla="*/ 403585 h 484279"/>
                  <a:gd name="connsiteX11" fmla="*/ 35830 w 294230"/>
                  <a:gd name="connsiteY11" fmla="*/ 315478 h 484279"/>
                  <a:gd name="connsiteX12" fmla="*/ 28686 w 294230"/>
                  <a:gd name="connsiteY12" fmla="*/ 267853 h 484279"/>
                  <a:gd name="connsiteX13" fmla="*/ 54880 w 294230"/>
                  <a:gd name="connsiteY13" fmla="*/ 258328 h 484279"/>
                  <a:gd name="connsiteX14" fmla="*/ 133461 w 294230"/>
                  <a:gd name="connsiteY14" fmla="*/ 270235 h 484279"/>
                  <a:gd name="connsiteX15" fmla="*/ 228711 w 294230"/>
                  <a:gd name="connsiteY15" fmla="*/ 246422 h 484279"/>
                  <a:gd name="connsiteX16" fmla="*/ 288242 w 294230"/>
                  <a:gd name="connsiteY16" fmla="*/ 174985 h 484279"/>
                  <a:gd name="connsiteX17" fmla="*/ 290623 w 294230"/>
                  <a:gd name="connsiteY17" fmla="*/ 13059 h 484279"/>
                  <a:gd name="connsiteX18" fmla="*/ 257286 w 294230"/>
                  <a:gd name="connsiteY18" fmla="*/ 27347 h 484279"/>
                  <a:gd name="connsiteX0" fmla="*/ 257286 w 295853"/>
                  <a:gd name="connsiteY0" fmla="*/ 11647 h 499535"/>
                  <a:gd name="connsiteX1" fmla="*/ 259667 w 295853"/>
                  <a:gd name="connsiteY1" fmla="*/ 152141 h 499535"/>
                  <a:gd name="connsiteX2" fmla="*/ 226330 w 295853"/>
                  <a:gd name="connsiteY2" fmla="*/ 228341 h 499535"/>
                  <a:gd name="connsiteX3" fmla="*/ 145367 w 295853"/>
                  <a:gd name="connsiteY3" fmla="*/ 254534 h 499535"/>
                  <a:gd name="connsiteX4" fmla="*/ 33448 w 295853"/>
                  <a:gd name="connsiteY4" fmla="*/ 249772 h 499535"/>
                  <a:gd name="connsiteX5" fmla="*/ 4873 w 295853"/>
                  <a:gd name="connsiteY5" fmla="*/ 273584 h 499535"/>
                  <a:gd name="connsiteX6" fmla="*/ 19161 w 295853"/>
                  <a:gd name="connsiteY6" fmla="*/ 354547 h 499535"/>
                  <a:gd name="connsiteX7" fmla="*/ 26305 w 295853"/>
                  <a:gd name="connsiteY7" fmla="*/ 456941 h 499535"/>
                  <a:gd name="connsiteX8" fmla="*/ 111 w 295853"/>
                  <a:gd name="connsiteY8" fmla="*/ 495041 h 499535"/>
                  <a:gd name="connsiteX9" fmla="*/ 38211 w 295853"/>
                  <a:gd name="connsiteY9" fmla="*/ 490278 h 499535"/>
                  <a:gd name="connsiteX10" fmla="*/ 47736 w 295853"/>
                  <a:gd name="connsiteY10" fmla="*/ 418841 h 499535"/>
                  <a:gd name="connsiteX11" fmla="*/ 35830 w 295853"/>
                  <a:gd name="connsiteY11" fmla="*/ 330734 h 499535"/>
                  <a:gd name="connsiteX12" fmla="*/ 28686 w 295853"/>
                  <a:gd name="connsiteY12" fmla="*/ 283109 h 499535"/>
                  <a:gd name="connsiteX13" fmla="*/ 54880 w 295853"/>
                  <a:gd name="connsiteY13" fmla="*/ 273584 h 499535"/>
                  <a:gd name="connsiteX14" fmla="*/ 133461 w 295853"/>
                  <a:gd name="connsiteY14" fmla="*/ 285491 h 499535"/>
                  <a:gd name="connsiteX15" fmla="*/ 228711 w 295853"/>
                  <a:gd name="connsiteY15" fmla="*/ 261678 h 499535"/>
                  <a:gd name="connsiteX16" fmla="*/ 288242 w 295853"/>
                  <a:gd name="connsiteY16" fmla="*/ 190241 h 499535"/>
                  <a:gd name="connsiteX17" fmla="*/ 290623 w 295853"/>
                  <a:gd name="connsiteY17" fmla="*/ 28315 h 499535"/>
                  <a:gd name="connsiteX18" fmla="*/ 257286 w 295853"/>
                  <a:gd name="connsiteY18" fmla="*/ 11647 h 499535"/>
                  <a:gd name="connsiteX0" fmla="*/ 252701 w 291268"/>
                  <a:gd name="connsiteY0" fmla="*/ 11647 h 498186"/>
                  <a:gd name="connsiteX1" fmla="*/ 255082 w 291268"/>
                  <a:gd name="connsiteY1" fmla="*/ 152141 h 498186"/>
                  <a:gd name="connsiteX2" fmla="*/ 221745 w 291268"/>
                  <a:gd name="connsiteY2" fmla="*/ 228341 h 498186"/>
                  <a:gd name="connsiteX3" fmla="*/ 140782 w 291268"/>
                  <a:gd name="connsiteY3" fmla="*/ 254534 h 498186"/>
                  <a:gd name="connsiteX4" fmla="*/ 28863 w 291268"/>
                  <a:gd name="connsiteY4" fmla="*/ 249772 h 498186"/>
                  <a:gd name="connsiteX5" fmla="*/ 288 w 291268"/>
                  <a:gd name="connsiteY5" fmla="*/ 273584 h 498186"/>
                  <a:gd name="connsiteX6" fmla="*/ 14576 w 291268"/>
                  <a:gd name="connsiteY6" fmla="*/ 354547 h 498186"/>
                  <a:gd name="connsiteX7" fmla="*/ 21720 w 291268"/>
                  <a:gd name="connsiteY7" fmla="*/ 456941 h 498186"/>
                  <a:gd name="connsiteX8" fmla="*/ 12195 w 291268"/>
                  <a:gd name="connsiteY8" fmla="*/ 492660 h 498186"/>
                  <a:gd name="connsiteX9" fmla="*/ 33626 w 291268"/>
                  <a:gd name="connsiteY9" fmla="*/ 490278 h 498186"/>
                  <a:gd name="connsiteX10" fmla="*/ 43151 w 291268"/>
                  <a:gd name="connsiteY10" fmla="*/ 418841 h 498186"/>
                  <a:gd name="connsiteX11" fmla="*/ 31245 w 291268"/>
                  <a:gd name="connsiteY11" fmla="*/ 330734 h 498186"/>
                  <a:gd name="connsiteX12" fmla="*/ 24101 w 291268"/>
                  <a:gd name="connsiteY12" fmla="*/ 283109 h 498186"/>
                  <a:gd name="connsiteX13" fmla="*/ 50295 w 291268"/>
                  <a:gd name="connsiteY13" fmla="*/ 273584 h 498186"/>
                  <a:gd name="connsiteX14" fmla="*/ 128876 w 291268"/>
                  <a:gd name="connsiteY14" fmla="*/ 285491 h 498186"/>
                  <a:gd name="connsiteX15" fmla="*/ 224126 w 291268"/>
                  <a:gd name="connsiteY15" fmla="*/ 261678 h 498186"/>
                  <a:gd name="connsiteX16" fmla="*/ 283657 w 291268"/>
                  <a:gd name="connsiteY16" fmla="*/ 190241 h 498186"/>
                  <a:gd name="connsiteX17" fmla="*/ 286038 w 291268"/>
                  <a:gd name="connsiteY17" fmla="*/ 28315 h 498186"/>
                  <a:gd name="connsiteX18" fmla="*/ 252701 w 291268"/>
                  <a:gd name="connsiteY18" fmla="*/ 11647 h 498186"/>
                  <a:gd name="connsiteX0" fmla="*/ 252701 w 291268"/>
                  <a:gd name="connsiteY0" fmla="*/ 11647 h 498186"/>
                  <a:gd name="connsiteX1" fmla="*/ 255082 w 291268"/>
                  <a:gd name="connsiteY1" fmla="*/ 152141 h 498186"/>
                  <a:gd name="connsiteX2" fmla="*/ 221745 w 291268"/>
                  <a:gd name="connsiteY2" fmla="*/ 228341 h 498186"/>
                  <a:gd name="connsiteX3" fmla="*/ 140782 w 291268"/>
                  <a:gd name="connsiteY3" fmla="*/ 254534 h 498186"/>
                  <a:gd name="connsiteX4" fmla="*/ 28863 w 291268"/>
                  <a:gd name="connsiteY4" fmla="*/ 249772 h 498186"/>
                  <a:gd name="connsiteX5" fmla="*/ 288 w 291268"/>
                  <a:gd name="connsiteY5" fmla="*/ 273584 h 498186"/>
                  <a:gd name="connsiteX6" fmla="*/ 14576 w 291268"/>
                  <a:gd name="connsiteY6" fmla="*/ 354547 h 498186"/>
                  <a:gd name="connsiteX7" fmla="*/ 21720 w 291268"/>
                  <a:gd name="connsiteY7" fmla="*/ 456941 h 498186"/>
                  <a:gd name="connsiteX8" fmla="*/ 12195 w 291268"/>
                  <a:gd name="connsiteY8" fmla="*/ 492660 h 498186"/>
                  <a:gd name="connsiteX9" fmla="*/ 33626 w 291268"/>
                  <a:gd name="connsiteY9" fmla="*/ 490278 h 498186"/>
                  <a:gd name="connsiteX10" fmla="*/ 43151 w 291268"/>
                  <a:gd name="connsiteY10" fmla="*/ 418841 h 498186"/>
                  <a:gd name="connsiteX11" fmla="*/ 31245 w 291268"/>
                  <a:gd name="connsiteY11" fmla="*/ 330734 h 498186"/>
                  <a:gd name="connsiteX12" fmla="*/ 28863 w 291268"/>
                  <a:gd name="connsiteY12" fmla="*/ 290253 h 498186"/>
                  <a:gd name="connsiteX13" fmla="*/ 50295 w 291268"/>
                  <a:gd name="connsiteY13" fmla="*/ 273584 h 498186"/>
                  <a:gd name="connsiteX14" fmla="*/ 128876 w 291268"/>
                  <a:gd name="connsiteY14" fmla="*/ 285491 h 498186"/>
                  <a:gd name="connsiteX15" fmla="*/ 224126 w 291268"/>
                  <a:gd name="connsiteY15" fmla="*/ 261678 h 498186"/>
                  <a:gd name="connsiteX16" fmla="*/ 283657 w 291268"/>
                  <a:gd name="connsiteY16" fmla="*/ 190241 h 498186"/>
                  <a:gd name="connsiteX17" fmla="*/ 286038 w 291268"/>
                  <a:gd name="connsiteY17" fmla="*/ 28315 h 498186"/>
                  <a:gd name="connsiteX18" fmla="*/ 252701 w 291268"/>
                  <a:gd name="connsiteY18" fmla="*/ 11647 h 498186"/>
                  <a:gd name="connsiteX0" fmla="*/ 252701 w 291268"/>
                  <a:gd name="connsiteY0" fmla="*/ 11647 h 498186"/>
                  <a:gd name="connsiteX1" fmla="*/ 255082 w 291268"/>
                  <a:gd name="connsiteY1" fmla="*/ 152141 h 498186"/>
                  <a:gd name="connsiteX2" fmla="*/ 221745 w 291268"/>
                  <a:gd name="connsiteY2" fmla="*/ 228341 h 498186"/>
                  <a:gd name="connsiteX3" fmla="*/ 140782 w 291268"/>
                  <a:gd name="connsiteY3" fmla="*/ 254534 h 498186"/>
                  <a:gd name="connsiteX4" fmla="*/ 28863 w 291268"/>
                  <a:gd name="connsiteY4" fmla="*/ 249772 h 498186"/>
                  <a:gd name="connsiteX5" fmla="*/ 288 w 291268"/>
                  <a:gd name="connsiteY5" fmla="*/ 273584 h 498186"/>
                  <a:gd name="connsiteX6" fmla="*/ 14576 w 291268"/>
                  <a:gd name="connsiteY6" fmla="*/ 354547 h 498186"/>
                  <a:gd name="connsiteX7" fmla="*/ 21720 w 291268"/>
                  <a:gd name="connsiteY7" fmla="*/ 456941 h 498186"/>
                  <a:gd name="connsiteX8" fmla="*/ 12195 w 291268"/>
                  <a:gd name="connsiteY8" fmla="*/ 492660 h 498186"/>
                  <a:gd name="connsiteX9" fmla="*/ 33626 w 291268"/>
                  <a:gd name="connsiteY9" fmla="*/ 490278 h 498186"/>
                  <a:gd name="connsiteX10" fmla="*/ 43151 w 291268"/>
                  <a:gd name="connsiteY10" fmla="*/ 418841 h 498186"/>
                  <a:gd name="connsiteX11" fmla="*/ 31245 w 291268"/>
                  <a:gd name="connsiteY11" fmla="*/ 330734 h 498186"/>
                  <a:gd name="connsiteX12" fmla="*/ 28863 w 291268"/>
                  <a:gd name="connsiteY12" fmla="*/ 290253 h 498186"/>
                  <a:gd name="connsiteX13" fmla="*/ 55057 w 291268"/>
                  <a:gd name="connsiteY13" fmla="*/ 280728 h 498186"/>
                  <a:gd name="connsiteX14" fmla="*/ 128876 w 291268"/>
                  <a:gd name="connsiteY14" fmla="*/ 285491 h 498186"/>
                  <a:gd name="connsiteX15" fmla="*/ 224126 w 291268"/>
                  <a:gd name="connsiteY15" fmla="*/ 261678 h 498186"/>
                  <a:gd name="connsiteX16" fmla="*/ 283657 w 291268"/>
                  <a:gd name="connsiteY16" fmla="*/ 190241 h 498186"/>
                  <a:gd name="connsiteX17" fmla="*/ 286038 w 291268"/>
                  <a:gd name="connsiteY17" fmla="*/ 28315 h 498186"/>
                  <a:gd name="connsiteX18" fmla="*/ 252701 w 291268"/>
                  <a:gd name="connsiteY18" fmla="*/ 11647 h 498186"/>
                  <a:gd name="connsiteX0" fmla="*/ 252701 w 291268"/>
                  <a:gd name="connsiteY0" fmla="*/ 11647 h 498186"/>
                  <a:gd name="connsiteX1" fmla="*/ 255082 w 291268"/>
                  <a:gd name="connsiteY1" fmla="*/ 152141 h 498186"/>
                  <a:gd name="connsiteX2" fmla="*/ 221745 w 291268"/>
                  <a:gd name="connsiteY2" fmla="*/ 228341 h 498186"/>
                  <a:gd name="connsiteX3" fmla="*/ 140782 w 291268"/>
                  <a:gd name="connsiteY3" fmla="*/ 254534 h 498186"/>
                  <a:gd name="connsiteX4" fmla="*/ 28863 w 291268"/>
                  <a:gd name="connsiteY4" fmla="*/ 249772 h 498186"/>
                  <a:gd name="connsiteX5" fmla="*/ 288 w 291268"/>
                  <a:gd name="connsiteY5" fmla="*/ 273584 h 498186"/>
                  <a:gd name="connsiteX6" fmla="*/ 14576 w 291268"/>
                  <a:gd name="connsiteY6" fmla="*/ 354547 h 498186"/>
                  <a:gd name="connsiteX7" fmla="*/ 21720 w 291268"/>
                  <a:gd name="connsiteY7" fmla="*/ 456941 h 498186"/>
                  <a:gd name="connsiteX8" fmla="*/ 12195 w 291268"/>
                  <a:gd name="connsiteY8" fmla="*/ 492660 h 498186"/>
                  <a:gd name="connsiteX9" fmla="*/ 33626 w 291268"/>
                  <a:gd name="connsiteY9" fmla="*/ 490278 h 498186"/>
                  <a:gd name="connsiteX10" fmla="*/ 43151 w 291268"/>
                  <a:gd name="connsiteY10" fmla="*/ 418841 h 498186"/>
                  <a:gd name="connsiteX11" fmla="*/ 31245 w 291268"/>
                  <a:gd name="connsiteY11" fmla="*/ 330734 h 498186"/>
                  <a:gd name="connsiteX12" fmla="*/ 28863 w 291268"/>
                  <a:gd name="connsiteY12" fmla="*/ 290253 h 498186"/>
                  <a:gd name="connsiteX13" fmla="*/ 55057 w 291268"/>
                  <a:gd name="connsiteY13" fmla="*/ 280728 h 498186"/>
                  <a:gd name="connsiteX14" fmla="*/ 128876 w 291268"/>
                  <a:gd name="connsiteY14" fmla="*/ 285491 h 498186"/>
                  <a:gd name="connsiteX15" fmla="*/ 224126 w 291268"/>
                  <a:gd name="connsiteY15" fmla="*/ 261678 h 498186"/>
                  <a:gd name="connsiteX16" fmla="*/ 283657 w 291268"/>
                  <a:gd name="connsiteY16" fmla="*/ 190241 h 498186"/>
                  <a:gd name="connsiteX17" fmla="*/ 286038 w 291268"/>
                  <a:gd name="connsiteY17" fmla="*/ 28315 h 498186"/>
                  <a:gd name="connsiteX18" fmla="*/ 252701 w 291268"/>
                  <a:gd name="connsiteY18" fmla="*/ 11647 h 498186"/>
                  <a:gd name="connsiteX0" fmla="*/ 252701 w 291268"/>
                  <a:gd name="connsiteY0" fmla="*/ 12516 h 499055"/>
                  <a:gd name="connsiteX1" fmla="*/ 255082 w 291268"/>
                  <a:gd name="connsiteY1" fmla="*/ 164917 h 499055"/>
                  <a:gd name="connsiteX2" fmla="*/ 221745 w 291268"/>
                  <a:gd name="connsiteY2" fmla="*/ 229210 h 499055"/>
                  <a:gd name="connsiteX3" fmla="*/ 140782 w 291268"/>
                  <a:gd name="connsiteY3" fmla="*/ 255403 h 499055"/>
                  <a:gd name="connsiteX4" fmla="*/ 28863 w 291268"/>
                  <a:gd name="connsiteY4" fmla="*/ 250641 h 499055"/>
                  <a:gd name="connsiteX5" fmla="*/ 288 w 291268"/>
                  <a:gd name="connsiteY5" fmla="*/ 274453 h 499055"/>
                  <a:gd name="connsiteX6" fmla="*/ 14576 w 291268"/>
                  <a:gd name="connsiteY6" fmla="*/ 355416 h 499055"/>
                  <a:gd name="connsiteX7" fmla="*/ 21720 w 291268"/>
                  <a:gd name="connsiteY7" fmla="*/ 457810 h 499055"/>
                  <a:gd name="connsiteX8" fmla="*/ 12195 w 291268"/>
                  <a:gd name="connsiteY8" fmla="*/ 493529 h 499055"/>
                  <a:gd name="connsiteX9" fmla="*/ 33626 w 291268"/>
                  <a:gd name="connsiteY9" fmla="*/ 491147 h 499055"/>
                  <a:gd name="connsiteX10" fmla="*/ 43151 w 291268"/>
                  <a:gd name="connsiteY10" fmla="*/ 419710 h 499055"/>
                  <a:gd name="connsiteX11" fmla="*/ 31245 w 291268"/>
                  <a:gd name="connsiteY11" fmla="*/ 331603 h 499055"/>
                  <a:gd name="connsiteX12" fmla="*/ 28863 w 291268"/>
                  <a:gd name="connsiteY12" fmla="*/ 291122 h 499055"/>
                  <a:gd name="connsiteX13" fmla="*/ 55057 w 291268"/>
                  <a:gd name="connsiteY13" fmla="*/ 281597 h 499055"/>
                  <a:gd name="connsiteX14" fmla="*/ 128876 w 291268"/>
                  <a:gd name="connsiteY14" fmla="*/ 286360 h 499055"/>
                  <a:gd name="connsiteX15" fmla="*/ 224126 w 291268"/>
                  <a:gd name="connsiteY15" fmla="*/ 262547 h 499055"/>
                  <a:gd name="connsiteX16" fmla="*/ 283657 w 291268"/>
                  <a:gd name="connsiteY16" fmla="*/ 191110 h 499055"/>
                  <a:gd name="connsiteX17" fmla="*/ 286038 w 291268"/>
                  <a:gd name="connsiteY17" fmla="*/ 29184 h 499055"/>
                  <a:gd name="connsiteX18" fmla="*/ 252701 w 291268"/>
                  <a:gd name="connsiteY18" fmla="*/ 12516 h 499055"/>
                  <a:gd name="connsiteX0" fmla="*/ 252701 w 289504"/>
                  <a:gd name="connsiteY0" fmla="*/ 19348 h 505887"/>
                  <a:gd name="connsiteX1" fmla="*/ 255082 w 289504"/>
                  <a:gd name="connsiteY1" fmla="*/ 171749 h 505887"/>
                  <a:gd name="connsiteX2" fmla="*/ 221745 w 289504"/>
                  <a:gd name="connsiteY2" fmla="*/ 236042 h 505887"/>
                  <a:gd name="connsiteX3" fmla="*/ 140782 w 289504"/>
                  <a:gd name="connsiteY3" fmla="*/ 262235 h 505887"/>
                  <a:gd name="connsiteX4" fmla="*/ 28863 w 289504"/>
                  <a:gd name="connsiteY4" fmla="*/ 257473 h 505887"/>
                  <a:gd name="connsiteX5" fmla="*/ 288 w 289504"/>
                  <a:gd name="connsiteY5" fmla="*/ 281285 h 505887"/>
                  <a:gd name="connsiteX6" fmla="*/ 14576 w 289504"/>
                  <a:gd name="connsiteY6" fmla="*/ 362248 h 505887"/>
                  <a:gd name="connsiteX7" fmla="*/ 21720 w 289504"/>
                  <a:gd name="connsiteY7" fmla="*/ 464642 h 505887"/>
                  <a:gd name="connsiteX8" fmla="*/ 12195 w 289504"/>
                  <a:gd name="connsiteY8" fmla="*/ 500361 h 505887"/>
                  <a:gd name="connsiteX9" fmla="*/ 33626 w 289504"/>
                  <a:gd name="connsiteY9" fmla="*/ 497979 h 505887"/>
                  <a:gd name="connsiteX10" fmla="*/ 43151 w 289504"/>
                  <a:gd name="connsiteY10" fmla="*/ 426542 h 505887"/>
                  <a:gd name="connsiteX11" fmla="*/ 31245 w 289504"/>
                  <a:gd name="connsiteY11" fmla="*/ 338435 h 505887"/>
                  <a:gd name="connsiteX12" fmla="*/ 28863 w 289504"/>
                  <a:gd name="connsiteY12" fmla="*/ 297954 h 505887"/>
                  <a:gd name="connsiteX13" fmla="*/ 55057 w 289504"/>
                  <a:gd name="connsiteY13" fmla="*/ 288429 h 505887"/>
                  <a:gd name="connsiteX14" fmla="*/ 128876 w 289504"/>
                  <a:gd name="connsiteY14" fmla="*/ 293192 h 505887"/>
                  <a:gd name="connsiteX15" fmla="*/ 224126 w 289504"/>
                  <a:gd name="connsiteY15" fmla="*/ 269379 h 505887"/>
                  <a:gd name="connsiteX16" fmla="*/ 283657 w 289504"/>
                  <a:gd name="connsiteY16" fmla="*/ 197942 h 505887"/>
                  <a:gd name="connsiteX17" fmla="*/ 281276 w 289504"/>
                  <a:gd name="connsiteY17" fmla="*/ 21728 h 505887"/>
                  <a:gd name="connsiteX18" fmla="*/ 252701 w 289504"/>
                  <a:gd name="connsiteY18" fmla="*/ 19348 h 505887"/>
                  <a:gd name="connsiteX0" fmla="*/ 252701 w 289504"/>
                  <a:gd name="connsiteY0" fmla="*/ 19797 h 506336"/>
                  <a:gd name="connsiteX1" fmla="*/ 257463 w 289504"/>
                  <a:gd name="connsiteY1" fmla="*/ 179342 h 506336"/>
                  <a:gd name="connsiteX2" fmla="*/ 221745 w 289504"/>
                  <a:gd name="connsiteY2" fmla="*/ 236491 h 506336"/>
                  <a:gd name="connsiteX3" fmla="*/ 140782 w 289504"/>
                  <a:gd name="connsiteY3" fmla="*/ 262684 h 506336"/>
                  <a:gd name="connsiteX4" fmla="*/ 28863 w 289504"/>
                  <a:gd name="connsiteY4" fmla="*/ 257922 h 506336"/>
                  <a:gd name="connsiteX5" fmla="*/ 288 w 289504"/>
                  <a:gd name="connsiteY5" fmla="*/ 281734 h 506336"/>
                  <a:gd name="connsiteX6" fmla="*/ 14576 w 289504"/>
                  <a:gd name="connsiteY6" fmla="*/ 362697 h 506336"/>
                  <a:gd name="connsiteX7" fmla="*/ 21720 w 289504"/>
                  <a:gd name="connsiteY7" fmla="*/ 465091 h 506336"/>
                  <a:gd name="connsiteX8" fmla="*/ 12195 w 289504"/>
                  <a:gd name="connsiteY8" fmla="*/ 500810 h 506336"/>
                  <a:gd name="connsiteX9" fmla="*/ 33626 w 289504"/>
                  <a:gd name="connsiteY9" fmla="*/ 498428 h 506336"/>
                  <a:gd name="connsiteX10" fmla="*/ 43151 w 289504"/>
                  <a:gd name="connsiteY10" fmla="*/ 426991 h 506336"/>
                  <a:gd name="connsiteX11" fmla="*/ 31245 w 289504"/>
                  <a:gd name="connsiteY11" fmla="*/ 338884 h 506336"/>
                  <a:gd name="connsiteX12" fmla="*/ 28863 w 289504"/>
                  <a:gd name="connsiteY12" fmla="*/ 298403 h 506336"/>
                  <a:gd name="connsiteX13" fmla="*/ 55057 w 289504"/>
                  <a:gd name="connsiteY13" fmla="*/ 288878 h 506336"/>
                  <a:gd name="connsiteX14" fmla="*/ 128876 w 289504"/>
                  <a:gd name="connsiteY14" fmla="*/ 293641 h 506336"/>
                  <a:gd name="connsiteX15" fmla="*/ 224126 w 289504"/>
                  <a:gd name="connsiteY15" fmla="*/ 269828 h 506336"/>
                  <a:gd name="connsiteX16" fmla="*/ 283657 w 289504"/>
                  <a:gd name="connsiteY16" fmla="*/ 198391 h 506336"/>
                  <a:gd name="connsiteX17" fmla="*/ 281276 w 289504"/>
                  <a:gd name="connsiteY17" fmla="*/ 22177 h 506336"/>
                  <a:gd name="connsiteX18" fmla="*/ 252701 w 289504"/>
                  <a:gd name="connsiteY18" fmla="*/ 19797 h 506336"/>
                  <a:gd name="connsiteX0" fmla="*/ 252701 w 286230"/>
                  <a:gd name="connsiteY0" fmla="*/ 20690 h 507229"/>
                  <a:gd name="connsiteX1" fmla="*/ 257463 w 286230"/>
                  <a:gd name="connsiteY1" fmla="*/ 180235 h 507229"/>
                  <a:gd name="connsiteX2" fmla="*/ 221745 w 286230"/>
                  <a:gd name="connsiteY2" fmla="*/ 237384 h 507229"/>
                  <a:gd name="connsiteX3" fmla="*/ 140782 w 286230"/>
                  <a:gd name="connsiteY3" fmla="*/ 263577 h 507229"/>
                  <a:gd name="connsiteX4" fmla="*/ 28863 w 286230"/>
                  <a:gd name="connsiteY4" fmla="*/ 258815 h 507229"/>
                  <a:gd name="connsiteX5" fmla="*/ 288 w 286230"/>
                  <a:gd name="connsiteY5" fmla="*/ 282627 h 507229"/>
                  <a:gd name="connsiteX6" fmla="*/ 14576 w 286230"/>
                  <a:gd name="connsiteY6" fmla="*/ 363590 h 507229"/>
                  <a:gd name="connsiteX7" fmla="*/ 21720 w 286230"/>
                  <a:gd name="connsiteY7" fmla="*/ 465984 h 507229"/>
                  <a:gd name="connsiteX8" fmla="*/ 12195 w 286230"/>
                  <a:gd name="connsiteY8" fmla="*/ 501703 h 507229"/>
                  <a:gd name="connsiteX9" fmla="*/ 33626 w 286230"/>
                  <a:gd name="connsiteY9" fmla="*/ 499321 h 507229"/>
                  <a:gd name="connsiteX10" fmla="*/ 43151 w 286230"/>
                  <a:gd name="connsiteY10" fmla="*/ 427884 h 507229"/>
                  <a:gd name="connsiteX11" fmla="*/ 31245 w 286230"/>
                  <a:gd name="connsiteY11" fmla="*/ 339777 h 507229"/>
                  <a:gd name="connsiteX12" fmla="*/ 28863 w 286230"/>
                  <a:gd name="connsiteY12" fmla="*/ 299296 h 507229"/>
                  <a:gd name="connsiteX13" fmla="*/ 55057 w 286230"/>
                  <a:gd name="connsiteY13" fmla="*/ 289771 h 507229"/>
                  <a:gd name="connsiteX14" fmla="*/ 128876 w 286230"/>
                  <a:gd name="connsiteY14" fmla="*/ 294534 h 507229"/>
                  <a:gd name="connsiteX15" fmla="*/ 224126 w 286230"/>
                  <a:gd name="connsiteY15" fmla="*/ 270721 h 507229"/>
                  <a:gd name="connsiteX16" fmla="*/ 278894 w 286230"/>
                  <a:gd name="connsiteY16" fmla="*/ 213572 h 507229"/>
                  <a:gd name="connsiteX17" fmla="*/ 281276 w 286230"/>
                  <a:gd name="connsiteY17" fmla="*/ 23070 h 507229"/>
                  <a:gd name="connsiteX18" fmla="*/ 252701 w 286230"/>
                  <a:gd name="connsiteY18" fmla="*/ 20690 h 507229"/>
                  <a:gd name="connsiteX0" fmla="*/ 252701 w 286230"/>
                  <a:gd name="connsiteY0" fmla="*/ 20690 h 507229"/>
                  <a:gd name="connsiteX1" fmla="*/ 257463 w 286230"/>
                  <a:gd name="connsiteY1" fmla="*/ 180235 h 507229"/>
                  <a:gd name="connsiteX2" fmla="*/ 221745 w 286230"/>
                  <a:gd name="connsiteY2" fmla="*/ 237384 h 507229"/>
                  <a:gd name="connsiteX3" fmla="*/ 140782 w 286230"/>
                  <a:gd name="connsiteY3" fmla="*/ 263577 h 507229"/>
                  <a:gd name="connsiteX4" fmla="*/ 28863 w 286230"/>
                  <a:gd name="connsiteY4" fmla="*/ 258815 h 507229"/>
                  <a:gd name="connsiteX5" fmla="*/ 288 w 286230"/>
                  <a:gd name="connsiteY5" fmla="*/ 282627 h 507229"/>
                  <a:gd name="connsiteX6" fmla="*/ 14576 w 286230"/>
                  <a:gd name="connsiteY6" fmla="*/ 363590 h 507229"/>
                  <a:gd name="connsiteX7" fmla="*/ 21720 w 286230"/>
                  <a:gd name="connsiteY7" fmla="*/ 465984 h 507229"/>
                  <a:gd name="connsiteX8" fmla="*/ 12195 w 286230"/>
                  <a:gd name="connsiteY8" fmla="*/ 501703 h 507229"/>
                  <a:gd name="connsiteX9" fmla="*/ 33626 w 286230"/>
                  <a:gd name="connsiteY9" fmla="*/ 499321 h 507229"/>
                  <a:gd name="connsiteX10" fmla="*/ 43151 w 286230"/>
                  <a:gd name="connsiteY10" fmla="*/ 427884 h 507229"/>
                  <a:gd name="connsiteX11" fmla="*/ 31245 w 286230"/>
                  <a:gd name="connsiteY11" fmla="*/ 339777 h 507229"/>
                  <a:gd name="connsiteX12" fmla="*/ 28863 w 286230"/>
                  <a:gd name="connsiteY12" fmla="*/ 299296 h 507229"/>
                  <a:gd name="connsiteX13" fmla="*/ 55057 w 286230"/>
                  <a:gd name="connsiteY13" fmla="*/ 289771 h 507229"/>
                  <a:gd name="connsiteX14" fmla="*/ 131257 w 286230"/>
                  <a:gd name="connsiteY14" fmla="*/ 289772 h 507229"/>
                  <a:gd name="connsiteX15" fmla="*/ 224126 w 286230"/>
                  <a:gd name="connsiteY15" fmla="*/ 270721 h 507229"/>
                  <a:gd name="connsiteX16" fmla="*/ 278894 w 286230"/>
                  <a:gd name="connsiteY16" fmla="*/ 213572 h 507229"/>
                  <a:gd name="connsiteX17" fmla="*/ 281276 w 286230"/>
                  <a:gd name="connsiteY17" fmla="*/ 23070 h 507229"/>
                  <a:gd name="connsiteX18" fmla="*/ 252701 w 286230"/>
                  <a:gd name="connsiteY18" fmla="*/ 20690 h 507229"/>
                  <a:gd name="connsiteX0" fmla="*/ 252701 w 286230"/>
                  <a:gd name="connsiteY0" fmla="*/ 20690 h 507229"/>
                  <a:gd name="connsiteX1" fmla="*/ 257463 w 286230"/>
                  <a:gd name="connsiteY1" fmla="*/ 180235 h 507229"/>
                  <a:gd name="connsiteX2" fmla="*/ 221745 w 286230"/>
                  <a:gd name="connsiteY2" fmla="*/ 237384 h 507229"/>
                  <a:gd name="connsiteX3" fmla="*/ 140782 w 286230"/>
                  <a:gd name="connsiteY3" fmla="*/ 263577 h 507229"/>
                  <a:gd name="connsiteX4" fmla="*/ 28863 w 286230"/>
                  <a:gd name="connsiteY4" fmla="*/ 258815 h 507229"/>
                  <a:gd name="connsiteX5" fmla="*/ 288 w 286230"/>
                  <a:gd name="connsiteY5" fmla="*/ 282627 h 507229"/>
                  <a:gd name="connsiteX6" fmla="*/ 14576 w 286230"/>
                  <a:gd name="connsiteY6" fmla="*/ 363590 h 507229"/>
                  <a:gd name="connsiteX7" fmla="*/ 21720 w 286230"/>
                  <a:gd name="connsiteY7" fmla="*/ 465984 h 507229"/>
                  <a:gd name="connsiteX8" fmla="*/ 12195 w 286230"/>
                  <a:gd name="connsiteY8" fmla="*/ 501703 h 507229"/>
                  <a:gd name="connsiteX9" fmla="*/ 33626 w 286230"/>
                  <a:gd name="connsiteY9" fmla="*/ 499321 h 507229"/>
                  <a:gd name="connsiteX10" fmla="*/ 43151 w 286230"/>
                  <a:gd name="connsiteY10" fmla="*/ 427884 h 507229"/>
                  <a:gd name="connsiteX11" fmla="*/ 31245 w 286230"/>
                  <a:gd name="connsiteY11" fmla="*/ 339777 h 507229"/>
                  <a:gd name="connsiteX12" fmla="*/ 28863 w 286230"/>
                  <a:gd name="connsiteY12" fmla="*/ 294533 h 507229"/>
                  <a:gd name="connsiteX13" fmla="*/ 55057 w 286230"/>
                  <a:gd name="connsiteY13" fmla="*/ 289771 h 507229"/>
                  <a:gd name="connsiteX14" fmla="*/ 131257 w 286230"/>
                  <a:gd name="connsiteY14" fmla="*/ 289772 h 507229"/>
                  <a:gd name="connsiteX15" fmla="*/ 224126 w 286230"/>
                  <a:gd name="connsiteY15" fmla="*/ 270721 h 507229"/>
                  <a:gd name="connsiteX16" fmla="*/ 278894 w 286230"/>
                  <a:gd name="connsiteY16" fmla="*/ 213572 h 507229"/>
                  <a:gd name="connsiteX17" fmla="*/ 281276 w 286230"/>
                  <a:gd name="connsiteY17" fmla="*/ 23070 h 507229"/>
                  <a:gd name="connsiteX18" fmla="*/ 252701 w 286230"/>
                  <a:gd name="connsiteY18" fmla="*/ 20690 h 507229"/>
                  <a:gd name="connsiteX0" fmla="*/ 252701 w 286230"/>
                  <a:gd name="connsiteY0" fmla="*/ 20690 h 507229"/>
                  <a:gd name="connsiteX1" fmla="*/ 257463 w 286230"/>
                  <a:gd name="connsiteY1" fmla="*/ 180235 h 507229"/>
                  <a:gd name="connsiteX2" fmla="*/ 221745 w 286230"/>
                  <a:gd name="connsiteY2" fmla="*/ 237384 h 507229"/>
                  <a:gd name="connsiteX3" fmla="*/ 140782 w 286230"/>
                  <a:gd name="connsiteY3" fmla="*/ 263577 h 507229"/>
                  <a:gd name="connsiteX4" fmla="*/ 28863 w 286230"/>
                  <a:gd name="connsiteY4" fmla="*/ 258815 h 507229"/>
                  <a:gd name="connsiteX5" fmla="*/ 288 w 286230"/>
                  <a:gd name="connsiteY5" fmla="*/ 282627 h 507229"/>
                  <a:gd name="connsiteX6" fmla="*/ 14576 w 286230"/>
                  <a:gd name="connsiteY6" fmla="*/ 363590 h 507229"/>
                  <a:gd name="connsiteX7" fmla="*/ 21720 w 286230"/>
                  <a:gd name="connsiteY7" fmla="*/ 465984 h 507229"/>
                  <a:gd name="connsiteX8" fmla="*/ 12195 w 286230"/>
                  <a:gd name="connsiteY8" fmla="*/ 501703 h 507229"/>
                  <a:gd name="connsiteX9" fmla="*/ 33626 w 286230"/>
                  <a:gd name="connsiteY9" fmla="*/ 499321 h 507229"/>
                  <a:gd name="connsiteX10" fmla="*/ 43151 w 286230"/>
                  <a:gd name="connsiteY10" fmla="*/ 427884 h 507229"/>
                  <a:gd name="connsiteX11" fmla="*/ 31245 w 286230"/>
                  <a:gd name="connsiteY11" fmla="*/ 339777 h 507229"/>
                  <a:gd name="connsiteX12" fmla="*/ 28863 w 286230"/>
                  <a:gd name="connsiteY12" fmla="*/ 294533 h 507229"/>
                  <a:gd name="connsiteX13" fmla="*/ 62201 w 286230"/>
                  <a:gd name="connsiteY13" fmla="*/ 287390 h 507229"/>
                  <a:gd name="connsiteX14" fmla="*/ 131257 w 286230"/>
                  <a:gd name="connsiteY14" fmla="*/ 289772 h 507229"/>
                  <a:gd name="connsiteX15" fmla="*/ 224126 w 286230"/>
                  <a:gd name="connsiteY15" fmla="*/ 270721 h 507229"/>
                  <a:gd name="connsiteX16" fmla="*/ 278894 w 286230"/>
                  <a:gd name="connsiteY16" fmla="*/ 213572 h 507229"/>
                  <a:gd name="connsiteX17" fmla="*/ 281276 w 286230"/>
                  <a:gd name="connsiteY17" fmla="*/ 23070 h 507229"/>
                  <a:gd name="connsiteX18" fmla="*/ 252701 w 286230"/>
                  <a:gd name="connsiteY18" fmla="*/ 20690 h 507229"/>
                  <a:gd name="connsiteX0" fmla="*/ 252701 w 286230"/>
                  <a:gd name="connsiteY0" fmla="*/ 20690 h 505092"/>
                  <a:gd name="connsiteX1" fmla="*/ 257463 w 286230"/>
                  <a:gd name="connsiteY1" fmla="*/ 180235 h 505092"/>
                  <a:gd name="connsiteX2" fmla="*/ 221745 w 286230"/>
                  <a:gd name="connsiteY2" fmla="*/ 237384 h 505092"/>
                  <a:gd name="connsiteX3" fmla="*/ 140782 w 286230"/>
                  <a:gd name="connsiteY3" fmla="*/ 263577 h 505092"/>
                  <a:gd name="connsiteX4" fmla="*/ 28863 w 286230"/>
                  <a:gd name="connsiteY4" fmla="*/ 258815 h 505092"/>
                  <a:gd name="connsiteX5" fmla="*/ 288 w 286230"/>
                  <a:gd name="connsiteY5" fmla="*/ 282627 h 505092"/>
                  <a:gd name="connsiteX6" fmla="*/ 14576 w 286230"/>
                  <a:gd name="connsiteY6" fmla="*/ 363590 h 505092"/>
                  <a:gd name="connsiteX7" fmla="*/ 21720 w 286230"/>
                  <a:gd name="connsiteY7" fmla="*/ 465984 h 505092"/>
                  <a:gd name="connsiteX8" fmla="*/ 19339 w 286230"/>
                  <a:gd name="connsiteY8" fmla="*/ 496940 h 505092"/>
                  <a:gd name="connsiteX9" fmla="*/ 33626 w 286230"/>
                  <a:gd name="connsiteY9" fmla="*/ 499321 h 505092"/>
                  <a:gd name="connsiteX10" fmla="*/ 43151 w 286230"/>
                  <a:gd name="connsiteY10" fmla="*/ 427884 h 505092"/>
                  <a:gd name="connsiteX11" fmla="*/ 31245 w 286230"/>
                  <a:gd name="connsiteY11" fmla="*/ 339777 h 505092"/>
                  <a:gd name="connsiteX12" fmla="*/ 28863 w 286230"/>
                  <a:gd name="connsiteY12" fmla="*/ 294533 h 505092"/>
                  <a:gd name="connsiteX13" fmla="*/ 62201 w 286230"/>
                  <a:gd name="connsiteY13" fmla="*/ 287390 h 505092"/>
                  <a:gd name="connsiteX14" fmla="*/ 131257 w 286230"/>
                  <a:gd name="connsiteY14" fmla="*/ 289772 h 505092"/>
                  <a:gd name="connsiteX15" fmla="*/ 224126 w 286230"/>
                  <a:gd name="connsiteY15" fmla="*/ 270721 h 505092"/>
                  <a:gd name="connsiteX16" fmla="*/ 278894 w 286230"/>
                  <a:gd name="connsiteY16" fmla="*/ 213572 h 505092"/>
                  <a:gd name="connsiteX17" fmla="*/ 281276 w 286230"/>
                  <a:gd name="connsiteY17" fmla="*/ 23070 h 505092"/>
                  <a:gd name="connsiteX18" fmla="*/ 252701 w 286230"/>
                  <a:gd name="connsiteY18" fmla="*/ 20690 h 505092"/>
                  <a:gd name="connsiteX0" fmla="*/ 252707 w 286236"/>
                  <a:gd name="connsiteY0" fmla="*/ 20690 h 506593"/>
                  <a:gd name="connsiteX1" fmla="*/ 257469 w 286236"/>
                  <a:gd name="connsiteY1" fmla="*/ 180235 h 506593"/>
                  <a:gd name="connsiteX2" fmla="*/ 221751 w 286236"/>
                  <a:gd name="connsiteY2" fmla="*/ 237384 h 506593"/>
                  <a:gd name="connsiteX3" fmla="*/ 140788 w 286236"/>
                  <a:gd name="connsiteY3" fmla="*/ 263577 h 506593"/>
                  <a:gd name="connsiteX4" fmla="*/ 28869 w 286236"/>
                  <a:gd name="connsiteY4" fmla="*/ 258815 h 506593"/>
                  <a:gd name="connsiteX5" fmla="*/ 294 w 286236"/>
                  <a:gd name="connsiteY5" fmla="*/ 282627 h 506593"/>
                  <a:gd name="connsiteX6" fmla="*/ 14582 w 286236"/>
                  <a:gd name="connsiteY6" fmla="*/ 363590 h 506593"/>
                  <a:gd name="connsiteX7" fmla="*/ 24107 w 286236"/>
                  <a:gd name="connsiteY7" fmla="*/ 435028 h 506593"/>
                  <a:gd name="connsiteX8" fmla="*/ 19345 w 286236"/>
                  <a:gd name="connsiteY8" fmla="*/ 496940 h 506593"/>
                  <a:gd name="connsiteX9" fmla="*/ 33632 w 286236"/>
                  <a:gd name="connsiteY9" fmla="*/ 499321 h 506593"/>
                  <a:gd name="connsiteX10" fmla="*/ 43157 w 286236"/>
                  <a:gd name="connsiteY10" fmla="*/ 427884 h 506593"/>
                  <a:gd name="connsiteX11" fmla="*/ 31251 w 286236"/>
                  <a:gd name="connsiteY11" fmla="*/ 339777 h 506593"/>
                  <a:gd name="connsiteX12" fmla="*/ 28869 w 286236"/>
                  <a:gd name="connsiteY12" fmla="*/ 294533 h 506593"/>
                  <a:gd name="connsiteX13" fmla="*/ 62207 w 286236"/>
                  <a:gd name="connsiteY13" fmla="*/ 287390 h 506593"/>
                  <a:gd name="connsiteX14" fmla="*/ 131263 w 286236"/>
                  <a:gd name="connsiteY14" fmla="*/ 289772 h 506593"/>
                  <a:gd name="connsiteX15" fmla="*/ 224132 w 286236"/>
                  <a:gd name="connsiteY15" fmla="*/ 270721 h 506593"/>
                  <a:gd name="connsiteX16" fmla="*/ 278900 w 286236"/>
                  <a:gd name="connsiteY16" fmla="*/ 213572 h 506593"/>
                  <a:gd name="connsiteX17" fmla="*/ 281282 w 286236"/>
                  <a:gd name="connsiteY17" fmla="*/ 23070 h 506593"/>
                  <a:gd name="connsiteX18" fmla="*/ 252707 w 286236"/>
                  <a:gd name="connsiteY18" fmla="*/ 20690 h 506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6236" h="506593">
                    <a:moveTo>
                      <a:pt x="252707" y="20690"/>
                    </a:moveTo>
                    <a:cubicBezTo>
                      <a:pt x="248738" y="46884"/>
                      <a:pt x="262628" y="144119"/>
                      <a:pt x="257469" y="180235"/>
                    </a:cubicBezTo>
                    <a:cubicBezTo>
                      <a:pt x="252310" y="216351"/>
                      <a:pt x="241198" y="223494"/>
                      <a:pt x="221751" y="237384"/>
                    </a:cubicBezTo>
                    <a:cubicBezTo>
                      <a:pt x="202304" y="251274"/>
                      <a:pt x="172935" y="260005"/>
                      <a:pt x="140788" y="263577"/>
                    </a:cubicBezTo>
                    <a:cubicBezTo>
                      <a:pt x="108641" y="267149"/>
                      <a:pt x="52285" y="255640"/>
                      <a:pt x="28869" y="258815"/>
                    </a:cubicBezTo>
                    <a:cubicBezTo>
                      <a:pt x="5453" y="261990"/>
                      <a:pt x="2675" y="265165"/>
                      <a:pt x="294" y="282627"/>
                    </a:cubicBezTo>
                    <a:cubicBezTo>
                      <a:pt x="-2087" y="300089"/>
                      <a:pt x="10613" y="338190"/>
                      <a:pt x="14582" y="363590"/>
                    </a:cubicBezTo>
                    <a:cubicBezTo>
                      <a:pt x="18551" y="388990"/>
                      <a:pt x="23313" y="412803"/>
                      <a:pt x="24107" y="435028"/>
                    </a:cubicBezTo>
                    <a:cubicBezTo>
                      <a:pt x="24901" y="457253"/>
                      <a:pt x="17758" y="486225"/>
                      <a:pt x="19345" y="496940"/>
                    </a:cubicBezTo>
                    <a:cubicBezTo>
                      <a:pt x="20932" y="507655"/>
                      <a:pt x="29663" y="510830"/>
                      <a:pt x="33632" y="499321"/>
                    </a:cubicBezTo>
                    <a:cubicBezTo>
                      <a:pt x="37601" y="487812"/>
                      <a:pt x="43554" y="454475"/>
                      <a:pt x="43157" y="427884"/>
                    </a:cubicBezTo>
                    <a:cubicBezTo>
                      <a:pt x="42760" y="401293"/>
                      <a:pt x="33632" y="362002"/>
                      <a:pt x="31251" y="339777"/>
                    </a:cubicBezTo>
                    <a:cubicBezTo>
                      <a:pt x="28870" y="317552"/>
                      <a:pt x="23710" y="303264"/>
                      <a:pt x="28869" y="294533"/>
                    </a:cubicBezTo>
                    <a:cubicBezTo>
                      <a:pt x="34028" y="285802"/>
                      <a:pt x="45141" y="288184"/>
                      <a:pt x="62207" y="287390"/>
                    </a:cubicBezTo>
                    <a:cubicBezTo>
                      <a:pt x="79273" y="286597"/>
                      <a:pt x="104276" y="292550"/>
                      <a:pt x="131263" y="289772"/>
                    </a:cubicBezTo>
                    <a:cubicBezTo>
                      <a:pt x="158250" y="286994"/>
                      <a:pt x="199526" y="283421"/>
                      <a:pt x="224132" y="270721"/>
                    </a:cubicBezTo>
                    <a:cubicBezTo>
                      <a:pt x="248738" y="258021"/>
                      <a:pt x="266994" y="240163"/>
                      <a:pt x="278900" y="213572"/>
                    </a:cubicBezTo>
                    <a:cubicBezTo>
                      <a:pt x="290806" y="186981"/>
                      <a:pt x="285648" y="55217"/>
                      <a:pt x="281282" y="23070"/>
                    </a:cubicBezTo>
                    <a:cubicBezTo>
                      <a:pt x="276916" y="-9077"/>
                      <a:pt x="256676" y="-5504"/>
                      <a:pt x="252707" y="20690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59" name="任意多边形 858"/>
              <p:cNvSpPr/>
              <p:nvPr/>
            </p:nvSpPr>
            <p:spPr>
              <a:xfrm>
                <a:off x="9474589" y="2429613"/>
                <a:ext cx="429266" cy="1694724"/>
              </a:xfrm>
              <a:custGeom>
                <a:avLst/>
                <a:gdLst>
                  <a:gd name="connsiteX0" fmla="*/ 56 w 434280"/>
                  <a:gd name="connsiteY0" fmla="*/ 302154 h 1709480"/>
                  <a:gd name="connsiteX1" fmla="*/ 47681 w 434280"/>
                  <a:gd name="connsiteY1" fmla="*/ 173567 h 1709480"/>
                  <a:gd name="connsiteX2" fmla="*/ 121500 w 434280"/>
                  <a:gd name="connsiteY2" fmla="*/ 83079 h 1709480"/>
                  <a:gd name="connsiteX3" fmla="*/ 211988 w 434280"/>
                  <a:gd name="connsiteY3" fmla="*/ 16404 h 1709480"/>
                  <a:gd name="connsiteX4" fmla="*/ 316763 w 434280"/>
                  <a:gd name="connsiteY4" fmla="*/ 6879 h 1709480"/>
                  <a:gd name="connsiteX5" fmla="*/ 402488 w 434280"/>
                  <a:gd name="connsiteY5" fmla="*/ 104510 h 1709480"/>
                  <a:gd name="connsiteX6" fmla="*/ 433444 w 434280"/>
                  <a:gd name="connsiteY6" fmla="*/ 218810 h 1709480"/>
                  <a:gd name="connsiteX7" fmla="*/ 373913 w 434280"/>
                  <a:gd name="connsiteY7" fmla="*/ 423598 h 1709480"/>
                  <a:gd name="connsiteX8" fmla="*/ 281044 w 434280"/>
                  <a:gd name="connsiteY8" fmla="*/ 568854 h 1709480"/>
                  <a:gd name="connsiteX9" fmla="*/ 159600 w 434280"/>
                  <a:gd name="connsiteY9" fmla="*/ 683154 h 1709480"/>
                  <a:gd name="connsiteX10" fmla="*/ 131025 w 434280"/>
                  <a:gd name="connsiteY10" fmla="*/ 776023 h 1709480"/>
                  <a:gd name="connsiteX11" fmla="*/ 202463 w 434280"/>
                  <a:gd name="connsiteY11" fmla="*/ 866510 h 1709480"/>
                  <a:gd name="connsiteX12" fmla="*/ 331050 w 434280"/>
                  <a:gd name="connsiteY12" fmla="*/ 949854 h 1709480"/>
                  <a:gd name="connsiteX13" fmla="*/ 400106 w 434280"/>
                  <a:gd name="connsiteY13" fmla="*/ 1154642 h 1709480"/>
                  <a:gd name="connsiteX14" fmla="*/ 423919 w 434280"/>
                  <a:gd name="connsiteY14" fmla="*/ 1285610 h 1709480"/>
                  <a:gd name="connsiteX15" fmla="*/ 378675 w 434280"/>
                  <a:gd name="connsiteY15" fmla="*/ 1411817 h 1709480"/>
                  <a:gd name="connsiteX16" fmla="*/ 283425 w 434280"/>
                  <a:gd name="connsiteY16" fmla="*/ 1507067 h 1709480"/>
                  <a:gd name="connsiteX17" fmla="*/ 173888 w 434280"/>
                  <a:gd name="connsiteY17" fmla="*/ 1599935 h 1709480"/>
                  <a:gd name="connsiteX18" fmla="*/ 154838 w 434280"/>
                  <a:gd name="connsiteY18" fmla="*/ 1676135 h 1709480"/>
                  <a:gd name="connsiteX19" fmla="*/ 140550 w 434280"/>
                  <a:gd name="connsiteY19" fmla="*/ 1709473 h 1709480"/>
                  <a:gd name="connsiteX20" fmla="*/ 126263 w 434280"/>
                  <a:gd name="connsiteY20" fmla="*/ 1678517 h 1709480"/>
                  <a:gd name="connsiteX21" fmla="*/ 138169 w 434280"/>
                  <a:gd name="connsiteY21" fmla="*/ 1618985 h 1709480"/>
                  <a:gd name="connsiteX22" fmla="*/ 197700 w 434280"/>
                  <a:gd name="connsiteY22" fmla="*/ 1530879 h 1709480"/>
                  <a:gd name="connsiteX23" fmla="*/ 295331 w 434280"/>
                  <a:gd name="connsiteY23" fmla="*/ 1461823 h 1709480"/>
                  <a:gd name="connsiteX24" fmla="*/ 373913 w 434280"/>
                  <a:gd name="connsiteY24" fmla="*/ 1349904 h 1709480"/>
                  <a:gd name="connsiteX25" fmla="*/ 381056 w 434280"/>
                  <a:gd name="connsiteY25" fmla="*/ 1204648 h 1709480"/>
                  <a:gd name="connsiteX26" fmla="*/ 333431 w 434280"/>
                  <a:gd name="connsiteY26" fmla="*/ 1052248 h 1709480"/>
                  <a:gd name="connsiteX27" fmla="*/ 295331 w 434280"/>
                  <a:gd name="connsiteY27" fmla="*/ 964142 h 1709480"/>
                  <a:gd name="connsiteX28" fmla="*/ 226275 w 434280"/>
                  <a:gd name="connsiteY28" fmla="*/ 921279 h 1709480"/>
                  <a:gd name="connsiteX29" fmla="*/ 111975 w 434280"/>
                  <a:gd name="connsiteY29" fmla="*/ 840317 h 1709480"/>
                  <a:gd name="connsiteX30" fmla="*/ 97688 w 434280"/>
                  <a:gd name="connsiteY30" fmla="*/ 752210 h 1709480"/>
                  <a:gd name="connsiteX31" fmla="*/ 157219 w 434280"/>
                  <a:gd name="connsiteY31" fmla="*/ 637910 h 1709480"/>
                  <a:gd name="connsiteX32" fmla="*/ 269138 w 434280"/>
                  <a:gd name="connsiteY32" fmla="*/ 542660 h 1709480"/>
                  <a:gd name="connsiteX33" fmla="*/ 352481 w 434280"/>
                  <a:gd name="connsiteY33" fmla="*/ 409310 h 1709480"/>
                  <a:gd name="connsiteX34" fmla="*/ 392963 w 434280"/>
                  <a:gd name="connsiteY34" fmla="*/ 278342 h 1709480"/>
                  <a:gd name="connsiteX35" fmla="*/ 385819 w 434280"/>
                  <a:gd name="connsiteY35" fmla="*/ 161660 h 1709480"/>
                  <a:gd name="connsiteX36" fmla="*/ 340575 w 434280"/>
                  <a:gd name="connsiteY36" fmla="*/ 78317 h 1709480"/>
                  <a:gd name="connsiteX37" fmla="*/ 276281 w 434280"/>
                  <a:gd name="connsiteY37" fmla="*/ 35454 h 1709480"/>
                  <a:gd name="connsiteX38" fmla="*/ 197700 w 434280"/>
                  <a:gd name="connsiteY38" fmla="*/ 52123 h 1709480"/>
                  <a:gd name="connsiteX39" fmla="*/ 114356 w 434280"/>
                  <a:gd name="connsiteY39" fmla="*/ 133085 h 1709480"/>
                  <a:gd name="connsiteX40" fmla="*/ 52444 w 434280"/>
                  <a:gd name="connsiteY40" fmla="*/ 252148 h 1709480"/>
                  <a:gd name="connsiteX41" fmla="*/ 38156 w 434280"/>
                  <a:gd name="connsiteY41" fmla="*/ 345017 h 1709480"/>
                  <a:gd name="connsiteX42" fmla="*/ 56 w 434280"/>
                  <a:gd name="connsiteY42" fmla="*/ 302154 h 1709480"/>
                  <a:gd name="connsiteX0" fmla="*/ 56 w 434280"/>
                  <a:gd name="connsiteY0" fmla="*/ 302154 h 1709480"/>
                  <a:gd name="connsiteX1" fmla="*/ 47681 w 434280"/>
                  <a:gd name="connsiteY1" fmla="*/ 173567 h 1709480"/>
                  <a:gd name="connsiteX2" fmla="*/ 121500 w 434280"/>
                  <a:gd name="connsiteY2" fmla="*/ 83079 h 1709480"/>
                  <a:gd name="connsiteX3" fmla="*/ 211988 w 434280"/>
                  <a:gd name="connsiteY3" fmla="*/ 16404 h 1709480"/>
                  <a:gd name="connsiteX4" fmla="*/ 316763 w 434280"/>
                  <a:gd name="connsiteY4" fmla="*/ 6879 h 1709480"/>
                  <a:gd name="connsiteX5" fmla="*/ 402488 w 434280"/>
                  <a:gd name="connsiteY5" fmla="*/ 104510 h 1709480"/>
                  <a:gd name="connsiteX6" fmla="*/ 433444 w 434280"/>
                  <a:gd name="connsiteY6" fmla="*/ 218810 h 1709480"/>
                  <a:gd name="connsiteX7" fmla="*/ 373913 w 434280"/>
                  <a:gd name="connsiteY7" fmla="*/ 423598 h 1709480"/>
                  <a:gd name="connsiteX8" fmla="*/ 281044 w 434280"/>
                  <a:gd name="connsiteY8" fmla="*/ 568854 h 1709480"/>
                  <a:gd name="connsiteX9" fmla="*/ 159600 w 434280"/>
                  <a:gd name="connsiteY9" fmla="*/ 683154 h 1709480"/>
                  <a:gd name="connsiteX10" fmla="*/ 131025 w 434280"/>
                  <a:gd name="connsiteY10" fmla="*/ 776023 h 1709480"/>
                  <a:gd name="connsiteX11" fmla="*/ 202463 w 434280"/>
                  <a:gd name="connsiteY11" fmla="*/ 866510 h 1709480"/>
                  <a:gd name="connsiteX12" fmla="*/ 331050 w 434280"/>
                  <a:gd name="connsiteY12" fmla="*/ 949854 h 1709480"/>
                  <a:gd name="connsiteX13" fmla="*/ 400106 w 434280"/>
                  <a:gd name="connsiteY13" fmla="*/ 1154642 h 1709480"/>
                  <a:gd name="connsiteX14" fmla="*/ 423919 w 434280"/>
                  <a:gd name="connsiteY14" fmla="*/ 1285610 h 1709480"/>
                  <a:gd name="connsiteX15" fmla="*/ 378675 w 434280"/>
                  <a:gd name="connsiteY15" fmla="*/ 1411817 h 1709480"/>
                  <a:gd name="connsiteX16" fmla="*/ 283425 w 434280"/>
                  <a:gd name="connsiteY16" fmla="*/ 1507067 h 1709480"/>
                  <a:gd name="connsiteX17" fmla="*/ 173888 w 434280"/>
                  <a:gd name="connsiteY17" fmla="*/ 1599935 h 1709480"/>
                  <a:gd name="connsiteX18" fmla="*/ 154838 w 434280"/>
                  <a:gd name="connsiteY18" fmla="*/ 1676135 h 1709480"/>
                  <a:gd name="connsiteX19" fmla="*/ 140550 w 434280"/>
                  <a:gd name="connsiteY19" fmla="*/ 1709473 h 1709480"/>
                  <a:gd name="connsiteX20" fmla="*/ 126263 w 434280"/>
                  <a:gd name="connsiteY20" fmla="*/ 1678517 h 1709480"/>
                  <a:gd name="connsiteX21" fmla="*/ 138169 w 434280"/>
                  <a:gd name="connsiteY21" fmla="*/ 1618985 h 1709480"/>
                  <a:gd name="connsiteX22" fmla="*/ 197700 w 434280"/>
                  <a:gd name="connsiteY22" fmla="*/ 1530879 h 1709480"/>
                  <a:gd name="connsiteX23" fmla="*/ 295331 w 434280"/>
                  <a:gd name="connsiteY23" fmla="*/ 1461823 h 1709480"/>
                  <a:gd name="connsiteX24" fmla="*/ 373913 w 434280"/>
                  <a:gd name="connsiteY24" fmla="*/ 1349904 h 1709480"/>
                  <a:gd name="connsiteX25" fmla="*/ 381056 w 434280"/>
                  <a:gd name="connsiteY25" fmla="*/ 1204648 h 1709480"/>
                  <a:gd name="connsiteX26" fmla="*/ 333431 w 434280"/>
                  <a:gd name="connsiteY26" fmla="*/ 1052248 h 1709480"/>
                  <a:gd name="connsiteX27" fmla="*/ 295331 w 434280"/>
                  <a:gd name="connsiteY27" fmla="*/ 964142 h 1709480"/>
                  <a:gd name="connsiteX28" fmla="*/ 226275 w 434280"/>
                  <a:gd name="connsiteY28" fmla="*/ 921279 h 1709480"/>
                  <a:gd name="connsiteX29" fmla="*/ 111975 w 434280"/>
                  <a:gd name="connsiteY29" fmla="*/ 840317 h 1709480"/>
                  <a:gd name="connsiteX30" fmla="*/ 97688 w 434280"/>
                  <a:gd name="connsiteY30" fmla="*/ 752210 h 1709480"/>
                  <a:gd name="connsiteX31" fmla="*/ 157219 w 434280"/>
                  <a:gd name="connsiteY31" fmla="*/ 637910 h 1709480"/>
                  <a:gd name="connsiteX32" fmla="*/ 269138 w 434280"/>
                  <a:gd name="connsiteY32" fmla="*/ 542660 h 1709480"/>
                  <a:gd name="connsiteX33" fmla="*/ 352481 w 434280"/>
                  <a:gd name="connsiteY33" fmla="*/ 409310 h 1709480"/>
                  <a:gd name="connsiteX34" fmla="*/ 392963 w 434280"/>
                  <a:gd name="connsiteY34" fmla="*/ 278342 h 1709480"/>
                  <a:gd name="connsiteX35" fmla="*/ 385819 w 434280"/>
                  <a:gd name="connsiteY35" fmla="*/ 161660 h 1709480"/>
                  <a:gd name="connsiteX36" fmla="*/ 340575 w 434280"/>
                  <a:gd name="connsiteY36" fmla="*/ 78317 h 1709480"/>
                  <a:gd name="connsiteX37" fmla="*/ 276281 w 434280"/>
                  <a:gd name="connsiteY37" fmla="*/ 35454 h 1709480"/>
                  <a:gd name="connsiteX38" fmla="*/ 197700 w 434280"/>
                  <a:gd name="connsiteY38" fmla="*/ 52123 h 1709480"/>
                  <a:gd name="connsiteX39" fmla="*/ 114356 w 434280"/>
                  <a:gd name="connsiteY39" fmla="*/ 133085 h 1709480"/>
                  <a:gd name="connsiteX40" fmla="*/ 52444 w 434280"/>
                  <a:gd name="connsiteY40" fmla="*/ 252148 h 1709480"/>
                  <a:gd name="connsiteX41" fmla="*/ 38156 w 434280"/>
                  <a:gd name="connsiteY41" fmla="*/ 333111 h 1709480"/>
                  <a:gd name="connsiteX42" fmla="*/ 56 w 434280"/>
                  <a:gd name="connsiteY42" fmla="*/ 302154 h 1709480"/>
                  <a:gd name="connsiteX0" fmla="*/ 60 w 434284"/>
                  <a:gd name="connsiteY0" fmla="*/ 302154 h 1709480"/>
                  <a:gd name="connsiteX1" fmla="*/ 47685 w 434284"/>
                  <a:gd name="connsiteY1" fmla="*/ 173567 h 1709480"/>
                  <a:gd name="connsiteX2" fmla="*/ 121504 w 434284"/>
                  <a:gd name="connsiteY2" fmla="*/ 83079 h 1709480"/>
                  <a:gd name="connsiteX3" fmla="*/ 211992 w 434284"/>
                  <a:gd name="connsiteY3" fmla="*/ 16404 h 1709480"/>
                  <a:gd name="connsiteX4" fmla="*/ 316767 w 434284"/>
                  <a:gd name="connsiteY4" fmla="*/ 6879 h 1709480"/>
                  <a:gd name="connsiteX5" fmla="*/ 402492 w 434284"/>
                  <a:gd name="connsiteY5" fmla="*/ 104510 h 1709480"/>
                  <a:gd name="connsiteX6" fmla="*/ 433448 w 434284"/>
                  <a:gd name="connsiteY6" fmla="*/ 218810 h 1709480"/>
                  <a:gd name="connsiteX7" fmla="*/ 373917 w 434284"/>
                  <a:gd name="connsiteY7" fmla="*/ 423598 h 1709480"/>
                  <a:gd name="connsiteX8" fmla="*/ 281048 w 434284"/>
                  <a:gd name="connsiteY8" fmla="*/ 568854 h 1709480"/>
                  <a:gd name="connsiteX9" fmla="*/ 159604 w 434284"/>
                  <a:gd name="connsiteY9" fmla="*/ 683154 h 1709480"/>
                  <a:gd name="connsiteX10" fmla="*/ 131029 w 434284"/>
                  <a:gd name="connsiteY10" fmla="*/ 776023 h 1709480"/>
                  <a:gd name="connsiteX11" fmla="*/ 202467 w 434284"/>
                  <a:gd name="connsiteY11" fmla="*/ 866510 h 1709480"/>
                  <a:gd name="connsiteX12" fmla="*/ 331054 w 434284"/>
                  <a:gd name="connsiteY12" fmla="*/ 949854 h 1709480"/>
                  <a:gd name="connsiteX13" fmla="*/ 400110 w 434284"/>
                  <a:gd name="connsiteY13" fmla="*/ 1154642 h 1709480"/>
                  <a:gd name="connsiteX14" fmla="*/ 423923 w 434284"/>
                  <a:gd name="connsiteY14" fmla="*/ 1285610 h 1709480"/>
                  <a:gd name="connsiteX15" fmla="*/ 378679 w 434284"/>
                  <a:gd name="connsiteY15" fmla="*/ 1411817 h 1709480"/>
                  <a:gd name="connsiteX16" fmla="*/ 283429 w 434284"/>
                  <a:gd name="connsiteY16" fmla="*/ 1507067 h 1709480"/>
                  <a:gd name="connsiteX17" fmla="*/ 173892 w 434284"/>
                  <a:gd name="connsiteY17" fmla="*/ 1599935 h 1709480"/>
                  <a:gd name="connsiteX18" fmla="*/ 154842 w 434284"/>
                  <a:gd name="connsiteY18" fmla="*/ 1676135 h 1709480"/>
                  <a:gd name="connsiteX19" fmla="*/ 140554 w 434284"/>
                  <a:gd name="connsiteY19" fmla="*/ 1709473 h 1709480"/>
                  <a:gd name="connsiteX20" fmla="*/ 126267 w 434284"/>
                  <a:gd name="connsiteY20" fmla="*/ 1678517 h 1709480"/>
                  <a:gd name="connsiteX21" fmla="*/ 138173 w 434284"/>
                  <a:gd name="connsiteY21" fmla="*/ 1618985 h 1709480"/>
                  <a:gd name="connsiteX22" fmla="*/ 197704 w 434284"/>
                  <a:gd name="connsiteY22" fmla="*/ 1530879 h 1709480"/>
                  <a:gd name="connsiteX23" fmla="*/ 295335 w 434284"/>
                  <a:gd name="connsiteY23" fmla="*/ 1461823 h 1709480"/>
                  <a:gd name="connsiteX24" fmla="*/ 373917 w 434284"/>
                  <a:gd name="connsiteY24" fmla="*/ 1349904 h 1709480"/>
                  <a:gd name="connsiteX25" fmla="*/ 381060 w 434284"/>
                  <a:gd name="connsiteY25" fmla="*/ 1204648 h 1709480"/>
                  <a:gd name="connsiteX26" fmla="*/ 333435 w 434284"/>
                  <a:gd name="connsiteY26" fmla="*/ 1052248 h 1709480"/>
                  <a:gd name="connsiteX27" fmla="*/ 295335 w 434284"/>
                  <a:gd name="connsiteY27" fmla="*/ 964142 h 1709480"/>
                  <a:gd name="connsiteX28" fmla="*/ 226279 w 434284"/>
                  <a:gd name="connsiteY28" fmla="*/ 921279 h 1709480"/>
                  <a:gd name="connsiteX29" fmla="*/ 111979 w 434284"/>
                  <a:gd name="connsiteY29" fmla="*/ 840317 h 1709480"/>
                  <a:gd name="connsiteX30" fmla="*/ 97692 w 434284"/>
                  <a:gd name="connsiteY30" fmla="*/ 752210 h 1709480"/>
                  <a:gd name="connsiteX31" fmla="*/ 157223 w 434284"/>
                  <a:gd name="connsiteY31" fmla="*/ 637910 h 1709480"/>
                  <a:gd name="connsiteX32" fmla="*/ 269142 w 434284"/>
                  <a:gd name="connsiteY32" fmla="*/ 542660 h 1709480"/>
                  <a:gd name="connsiteX33" fmla="*/ 352485 w 434284"/>
                  <a:gd name="connsiteY33" fmla="*/ 409310 h 1709480"/>
                  <a:gd name="connsiteX34" fmla="*/ 392967 w 434284"/>
                  <a:gd name="connsiteY34" fmla="*/ 278342 h 1709480"/>
                  <a:gd name="connsiteX35" fmla="*/ 385823 w 434284"/>
                  <a:gd name="connsiteY35" fmla="*/ 161660 h 1709480"/>
                  <a:gd name="connsiteX36" fmla="*/ 340579 w 434284"/>
                  <a:gd name="connsiteY36" fmla="*/ 78317 h 1709480"/>
                  <a:gd name="connsiteX37" fmla="*/ 276285 w 434284"/>
                  <a:gd name="connsiteY37" fmla="*/ 35454 h 1709480"/>
                  <a:gd name="connsiteX38" fmla="*/ 197704 w 434284"/>
                  <a:gd name="connsiteY38" fmla="*/ 52123 h 1709480"/>
                  <a:gd name="connsiteX39" fmla="*/ 114360 w 434284"/>
                  <a:gd name="connsiteY39" fmla="*/ 133085 h 1709480"/>
                  <a:gd name="connsiteX40" fmla="*/ 57210 w 434284"/>
                  <a:gd name="connsiteY40" fmla="*/ 252148 h 1709480"/>
                  <a:gd name="connsiteX41" fmla="*/ 38160 w 434284"/>
                  <a:gd name="connsiteY41" fmla="*/ 333111 h 1709480"/>
                  <a:gd name="connsiteX42" fmla="*/ 60 w 434284"/>
                  <a:gd name="connsiteY42" fmla="*/ 302154 h 1709480"/>
                  <a:gd name="connsiteX0" fmla="*/ 70 w 429531"/>
                  <a:gd name="connsiteY0" fmla="*/ 309298 h 1709480"/>
                  <a:gd name="connsiteX1" fmla="*/ 42932 w 429531"/>
                  <a:gd name="connsiteY1" fmla="*/ 173567 h 1709480"/>
                  <a:gd name="connsiteX2" fmla="*/ 116751 w 429531"/>
                  <a:gd name="connsiteY2" fmla="*/ 83079 h 1709480"/>
                  <a:gd name="connsiteX3" fmla="*/ 207239 w 429531"/>
                  <a:gd name="connsiteY3" fmla="*/ 16404 h 1709480"/>
                  <a:gd name="connsiteX4" fmla="*/ 312014 w 429531"/>
                  <a:gd name="connsiteY4" fmla="*/ 6879 h 1709480"/>
                  <a:gd name="connsiteX5" fmla="*/ 397739 w 429531"/>
                  <a:gd name="connsiteY5" fmla="*/ 104510 h 1709480"/>
                  <a:gd name="connsiteX6" fmla="*/ 428695 w 429531"/>
                  <a:gd name="connsiteY6" fmla="*/ 218810 h 1709480"/>
                  <a:gd name="connsiteX7" fmla="*/ 369164 w 429531"/>
                  <a:gd name="connsiteY7" fmla="*/ 423598 h 1709480"/>
                  <a:gd name="connsiteX8" fmla="*/ 276295 w 429531"/>
                  <a:gd name="connsiteY8" fmla="*/ 568854 h 1709480"/>
                  <a:gd name="connsiteX9" fmla="*/ 154851 w 429531"/>
                  <a:gd name="connsiteY9" fmla="*/ 683154 h 1709480"/>
                  <a:gd name="connsiteX10" fmla="*/ 126276 w 429531"/>
                  <a:gd name="connsiteY10" fmla="*/ 776023 h 1709480"/>
                  <a:gd name="connsiteX11" fmla="*/ 197714 w 429531"/>
                  <a:gd name="connsiteY11" fmla="*/ 866510 h 1709480"/>
                  <a:gd name="connsiteX12" fmla="*/ 326301 w 429531"/>
                  <a:gd name="connsiteY12" fmla="*/ 949854 h 1709480"/>
                  <a:gd name="connsiteX13" fmla="*/ 395357 w 429531"/>
                  <a:gd name="connsiteY13" fmla="*/ 1154642 h 1709480"/>
                  <a:gd name="connsiteX14" fmla="*/ 419170 w 429531"/>
                  <a:gd name="connsiteY14" fmla="*/ 1285610 h 1709480"/>
                  <a:gd name="connsiteX15" fmla="*/ 373926 w 429531"/>
                  <a:gd name="connsiteY15" fmla="*/ 1411817 h 1709480"/>
                  <a:gd name="connsiteX16" fmla="*/ 278676 w 429531"/>
                  <a:gd name="connsiteY16" fmla="*/ 1507067 h 1709480"/>
                  <a:gd name="connsiteX17" fmla="*/ 169139 w 429531"/>
                  <a:gd name="connsiteY17" fmla="*/ 1599935 h 1709480"/>
                  <a:gd name="connsiteX18" fmla="*/ 150089 w 429531"/>
                  <a:gd name="connsiteY18" fmla="*/ 1676135 h 1709480"/>
                  <a:gd name="connsiteX19" fmla="*/ 135801 w 429531"/>
                  <a:gd name="connsiteY19" fmla="*/ 1709473 h 1709480"/>
                  <a:gd name="connsiteX20" fmla="*/ 121514 w 429531"/>
                  <a:gd name="connsiteY20" fmla="*/ 1678517 h 1709480"/>
                  <a:gd name="connsiteX21" fmla="*/ 133420 w 429531"/>
                  <a:gd name="connsiteY21" fmla="*/ 1618985 h 1709480"/>
                  <a:gd name="connsiteX22" fmla="*/ 192951 w 429531"/>
                  <a:gd name="connsiteY22" fmla="*/ 1530879 h 1709480"/>
                  <a:gd name="connsiteX23" fmla="*/ 290582 w 429531"/>
                  <a:gd name="connsiteY23" fmla="*/ 1461823 h 1709480"/>
                  <a:gd name="connsiteX24" fmla="*/ 369164 w 429531"/>
                  <a:gd name="connsiteY24" fmla="*/ 1349904 h 1709480"/>
                  <a:gd name="connsiteX25" fmla="*/ 376307 w 429531"/>
                  <a:gd name="connsiteY25" fmla="*/ 1204648 h 1709480"/>
                  <a:gd name="connsiteX26" fmla="*/ 328682 w 429531"/>
                  <a:gd name="connsiteY26" fmla="*/ 1052248 h 1709480"/>
                  <a:gd name="connsiteX27" fmla="*/ 290582 w 429531"/>
                  <a:gd name="connsiteY27" fmla="*/ 964142 h 1709480"/>
                  <a:gd name="connsiteX28" fmla="*/ 221526 w 429531"/>
                  <a:gd name="connsiteY28" fmla="*/ 921279 h 1709480"/>
                  <a:gd name="connsiteX29" fmla="*/ 107226 w 429531"/>
                  <a:gd name="connsiteY29" fmla="*/ 840317 h 1709480"/>
                  <a:gd name="connsiteX30" fmla="*/ 92939 w 429531"/>
                  <a:gd name="connsiteY30" fmla="*/ 752210 h 1709480"/>
                  <a:gd name="connsiteX31" fmla="*/ 152470 w 429531"/>
                  <a:gd name="connsiteY31" fmla="*/ 637910 h 1709480"/>
                  <a:gd name="connsiteX32" fmla="*/ 264389 w 429531"/>
                  <a:gd name="connsiteY32" fmla="*/ 542660 h 1709480"/>
                  <a:gd name="connsiteX33" fmla="*/ 347732 w 429531"/>
                  <a:gd name="connsiteY33" fmla="*/ 409310 h 1709480"/>
                  <a:gd name="connsiteX34" fmla="*/ 388214 w 429531"/>
                  <a:gd name="connsiteY34" fmla="*/ 278342 h 1709480"/>
                  <a:gd name="connsiteX35" fmla="*/ 381070 w 429531"/>
                  <a:gd name="connsiteY35" fmla="*/ 161660 h 1709480"/>
                  <a:gd name="connsiteX36" fmla="*/ 335826 w 429531"/>
                  <a:gd name="connsiteY36" fmla="*/ 78317 h 1709480"/>
                  <a:gd name="connsiteX37" fmla="*/ 271532 w 429531"/>
                  <a:gd name="connsiteY37" fmla="*/ 35454 h 1709480"/>
                  <a:gd name="connsiteX38" fmla="*/ 192951 w 429531"/>
                  <a:gd name="connsiteY38" fmla="*/ 52123 h 1709480"/>
                  <a:gd name="connsiteX39" fmla="*/ 109607 w 429531"/>
                  <a:gd name="connsiteY39" fmla="*/ 133085 h 1709480"/>
                  <a:gd name="connsiteX40" fmla="*/ 52457 w 429531"/>
                  <a:gd name="connsiteY40" fmla="*/ 252148 h 1709480"/>
                  <a:gd name="connsiteX41" fmla="*/ 33407 w 429531"/>
                  <a:gd name="connsiteY41" fmla="*/ 333111 h 1709480"/>
                  <a:gd name="connsiteX42" fmla="*/ 70 w 429531"/>
                  <a:gd name="connsiteY42" fmla="*/ 309298 h 1709480"/>
                  <a:gd name="connsiteX0" fmla="*/ 115 w 429576"/>
                  <a:gd name="connsiteY0" fmla="*/ 309298 h 1709480"/>
                  <a:gd name="connsiteX1" fmla="*/ 42977 w 429576"/>
                  <a:gd name="connsiteY1" fmla="*/ 173567 h 1709480"/>
                  <a:gd name="connsiteX2" fmla="*/ 116796 w 429576"/>
                  <a:gd name="connsiteY2" fmla="*/ 83079 h 1709480"/>
                  <a:gd name="connsiteX3" fmla="*/ 207284 w 429576"/>
                  <a:gd name="connsiteY3" fmla="*/ 16404 h 1709480"/>
                  <a:gd name="connsiteX4" fmla="*/ 312059 w 429576"/>
                  <a:gd name="connsiteY4" fmla="*/ 6879 h 1709480"/>
                  <a:gd name="connsiteX5" fmla="*/ 397784 w 429576"/>
                  <a:gd name="connsiteY5" fmla="*/ 104510 h 1709480"/>
                  <a:gd name="connsiteX6" fmla="*/ 428740 w 429576"/>
                  <a:gd name="connsiteY6" fmla="*/ 218810 h 1709480"/>
                  <a:gd name="connsiteX7" fmla="*/ 369209 w 429576"/>
                  <a:gd name="connsiteY7" fmla="*/ 423598 h 1709480"/>
                  <a:gd name="connsiteX8" fmla="*/ 276340 w 429576"/>
                  <a:gd name="connsiteY8" fmla="*/ 568854 h 1709480"/>
                  <a:gd name="connsiteX9" fmla="*/ 154896 w 429576"/>
                  <a:gd name="connsiteY9" fmla="*/ 683154 h 1709480"/>
                  <a:gd name="connsiteX10" fmla="*/ 126321 w 429576"/>
                  <a:gd name="connsiteY10" fmla="*/ 776023 h 1709480"/>
                  <a:gd name="connsiteX11" fmla="*/ 197759 w 429576"/>
                  <a:gd name="connsiteY11" fmla="*/ 866510 h 1709480"/>
                  <a:gd name="connsiteX12" fmla="*/ 326346 w 429576"/>
                  <a:gd name="connsiteY12" fmla="*/ 949854 h 1709480"/>
                  <a:gd name="connsiteX13" fmla="*/ 395402 w 429576"/>
                  <a:gd name="connsiteY13" fmla="*/ 1154642 h 1709480"/>
                  <a:gd name="connsiteX14" fmla="*/ 419215 w 429576"/>
                  <a:gd name="connsiteY14" fmla="*/ 1285610 h 1709480"/>
                  <a:gd name="connsiteX15" fmla="*/ 373971 w 429576"/>
                  <a:gd name="connsiteY15" fmla="*/ 1411817 h 1709480"/>
                  <a:gd name="connsiteX16" fmla="*/ 278721 w 429576"/>
                  <a:gd name="connsiteY16" fmla="*/ 1507067 h 1709480"/>
                  <a:gd name="connsiteX17" fmla="*/ 169184 w 429576"/>
                  <a:gd name="connsiteY17" fmla="*/ 1599935 h 1709480"/>
                  <a:gd name="connsiteX18" fmla="*/ 150134 w 429576"/>
                  <a:gd name="connsiteY18" fmla="*/ 1676135 h 1709480"/>
                  <a:gd name="connsiteX19" fmla="*/ 135846 w 429576"/>
                  <a:gd name="connsiteY19" fmla="*/ 1709473 h 1709480"/>
                  <a:gd name="connsiteX20" fmla="*/ 121559 w 429576"/>
                  <a:gd name="connsiteY20" fmla="*/ 1678517 h 1709480"/>
                  <a:gd name="connsiteX21" fmla="*/ 133465 w 429576"/>
                  <a:gd name="connsiteY21" fmla="*/ 1618985 h 1709480"/>
                  <a:gd name="connsiteX22" fmla="*/ 192996 w 429576"/>
                  <a:gd name="connsiteY22" fmla="*/ 1530879 h 1709480"/>
                  <a:gd name="connsiteX23" fmla="*/ 290627 w 429576"/>
                  <a:gd name="connsiteY23" fmla="*/ 1461823 h 1709480"/>
                  <a:gd name="connsiteX24" fmla="*/ 369209 w 429576"/>
                  <a:gd name="connsiteY24" fmla="*/ 1349904 h 1709480"/>
                  <a:gd name="connsiteX25" fmla="*/ 376352 w 429576"/>
                  <a:gd name="connsiteY25" fmla="*/ 1204648 h 1709480"/>
                  <a:gd name="connsiteX26" fmla="*/ 328727 w 429576"/>
                  <a:gd name="connsiteY26" fmla="*/ 1052248 h 1709480"/>
                  <a:gd name="connsiteX27" fmla="*/ 290627 w 429576"/>
                  <a:gd name="connsiteY27" fmla="*/ 964142 h 1709480"/>
                  <a:gd name="connsiteX28" fmla="*/ 221571 w 429576"/>
                  <a:gd name="connsiteY28" fmla="*/ 921279 h 1709480"/>
                  <a:gd name="connsiteX29" fmla="*/ 107271 w 429576"/>
                  <a:gd name="connsiteY29" fmla="*/ 840317 h 1709480"/>
                  <a:gd name="connsiteX30" fmla="*/ 92984 w 429576"/>
                  <a:gd name="connsiteY30" fmla="*/ 752210 h 1709480"/>
                  <a:gd name="connsiteX31" fmla="*/ 152515 w 429576"/>
                  <a:gd name="connsiteY31" fmla="*/ 637910 h 1709480"/>
                  <a:gd name="connsiteX32" fmla="*/ 264434 w 429576"/>
                  <a:gd name="connsiteY32" fmla="*/ 542660 h 1709480"/>
                  <a:gd name="connsiteX33" fmla="*/ 347777 w 429576"/>
                  <a:gd name="connsiteY33" fmla="*/ 409310 h 1709480"/>
                  <a:gd name="connsiteX34" fmla="*/ 388259 w 429576"/>
                  <a:gd name="connsiteY34" fmla="*/ 278342 h 1709480"/>
                  <a:gd name="connsiteX35" fmla="*/ 381115 w 429576"/>
                  <a:gd name="connsiteY35" fmla="*/ 161660 h 1709480"/>
                  <a:gd name="connsiteX36" fmla="*/ 335871 w 429576"/>
                  <a:gd name="connsiteY36" fmla="*/ 78317 h 1709480"/>
                  <a:gd name="connsiteX37" fmla="*/ 271577 w 429576"/>
                  <a:gd name="connsiteY37" fmla="*/ 35454 h 1709480"/>
                  <a:gd name="connsiteX38" fmla="*/ 192996 w 429576"/>
                  <a:gd name="connsiteY38" fmla="*/ 52123 h 1709480"/>
                  <a:gd name="connsiteX39" fmla="*/ 109652 w 429576"/>
                  <a:gd name="connsiteY39" fmla="*/ 133085 h 1709480"/>
                  <a:gd name="connsiteX40" fmla="*/ 52502 w 429576"/>
                  <a:gd name="connsiteY40" fmla="*/ 252148 h 1709480"/>
                  <a:gd name="connsiteX41" fmla="*/ 31071 w 429576"/>
                  <a:gd name="connsiteY41" fmla="*/ 330730 h 1709480"/>
                  <a:gd name="connsiteX42" fmla="*/ 115 w 429576"/>
                  <a:gd name="connsiteY42" fmla="*/ 309298 h 1709480"/>
                  <a:gd name="connsiteX0" fmla="*/ 214 w 429675"/>
                  <a:gd name="connsiteY0" fmla="*/ 309298 h 1709480"/>
                  <a:gd name="connsiteX1" fmla="*/ 47839 w 429675"/>
                  <a:gd name="connsiteY1" fmla="*/ 175948 h 1709480"/>
                  <a:gd name="connsiteX2" fmla="*/ 116895 w 429675"/>
                  <a:gd name="connsiteY2" fmla="*/ 83079 h 1709480"/>
                  <a:gd name="connsiteX3" fmla="*/ 207383 w 429675"/>
                  <a:gd name="connsiteY3" fmla="*/ 16404 h 1709480"/>
                  <a:gd name="connsiteX4" fmla="*/ 312158 w 429675"/>
                  <a:gd name="connsiteY4" fmla="*/ 6879 h 1709480"/>
                  <a:gd name="connsiteX5" fmla="*/ 397883 w 429675"/>
                  <a:gd name="connsiteY5" fmla="*/ 104510 h 1709480"/>
                  <a:gd name="connsiteX6" fmla="*/ 428839 w 429675"/>
                  <a:gd name="connsiteY6" fmla="*/ 218810 h 1709480"/>
                  <a:gd name="connsiteX7" fmla="*/ 369308 w 429675"/>
                  <a:gd name="connsiteY7" fmla="*/ 423598 h 1709480"/>
                  <a:gd name="connsiteX8" fmla="*/ 276439 w 429675"/>
                  <a:gd name="connsiteY8" fmla="*/ 568854 h 1709480"/>
                  <a:gd name="connsiteX9" fmla="*/ 154995 w 429675"/>
                  <a:gd name="connsiteY9" fmla="*/ 683154 h 1709480"/>
                  <a:gd name="connsiteX10" fmla="*/ 126420 w 429675"/>
                  <a:gd name="connsiteY10" fmla="*/ 776023 h 1709480"/>
                  <a:gd name="connsiteX11" fmla="*/ 197858 w 429675"/>
                  <a:gd name="connsiteY11" fmla="*/ 866510 h 1709480"/>
                  <a:gd name="connsiteX12" fmla="*/ 326445 w 429675"/>
                  <a:gd name="connsiteY12" fmla="*/ 949854 h 1709480"/>
                  <a:gd name="connsiteX13" fmla="*/ 395501 w 429675"/>
                  <a:gd name="connsiteY13" fmla="*/ 1154642 h 1709480"/>
                  <a:gd name="connsiteX14" fmla="*/ 419314 w 429675"/>
                  <a:gd name="connsiteY14" fmla="*/ 1285610 h 1709480"/>
                  <a:gd name="connsiteX15" fmla="*/ 374070 w 429675"/>
                  <a:gd name="connsiteY15" fmla="*/ 1411817 h 1709480"/>
                  <a:gd name="connsiteX16" fmla="*/ 278820 w 429675"/>
                  <a:gd name="connsiteY16" fmla="*/ 1507067 h 1709480"/>
                  <a:gd name="connsiteX17" fmla="*/ 169283 w 429675"/>
                  <a:gd name="connsiteY17" fmla="*/ 1599935 h 1709480"/>
                  <a:gd name="connsiteX18" fmla="*/ 150233 w 429675"/>
                  <a:gd name="connsiteY18" fmla="*/ 1676135 h 1709480"/>
                  <a:gd name="connsiteX19" fmla="*/ 135945 w 429675"/>
                  <a:gd name="connsiteY19" fmla="*/ 1709473 h 1709480"/>
                  <a:gd name="connsiteX20" fmla="*/ 121658 w 429675"/>
                  <a:gd name="connsiteY20" fmla="*/ 1678517 h 1709480"/>
                  <a:gd name="connsiteX21" fmla="*/ 133564 w 429675"/>
                  <a:gd name="connsiteY21" fmla="*/ 1618985 h 1709480"/>
                  <a:gd name="connsiteX22" fmla="*/ 193095 w 429675"/>
                  <a:gd name="connsiteY22" fmla="*/ 1530879 h 1709480"/>
                  <a:gd name="connsiteX23" fmla="*/ 290726 w 429675"/>
                  <a:gd name="connsiteY23" fmla="*/ 1461823 h 1709480"/>
                  <a:gd name="connsiteX24" fmla="*/ 369308 w 429675"/>
                  <a:gd name="connsiteY24" fmla="*/ 1349904 h 1709480"/>
                  <a:gd name="connsiteX25" fmla="*/ 376451 w 429675"/>
                  <a:gd name="connsiteY25" fmla="*/ 1204648 h 1709480"/>
                  <a:gd name="connsiteX26" fmla="*/ 328826 w 429675"/>
                  <a:gd name="connsiteY26" fmla="*/ 1052248 h 1709480"/>
                  <a:gd name="connsiteX27" fmla="*/ 290726 w 429675"/>
                  <a:gd name="connsiteY27" fmla="*/ 964142 h 1709480"/>
                  <a:gd name="connsiteX28" fmla="*/ 221670 w 429675"/>
                  <a:gd name="connsiteY28" fmla="*/ 921279 h 1709480"/>
                  <a:gd name="connsiteX29" fmla="*/ 107370 w 429675"/>
                  <a:gd name="connsiteY29" fmla="*/ 840317 h 1709480"/>
                  <a:gd name="connsiteX30" fmla="*/ 93083 w 429675"/>
                  <a:gd name="connsiteY30" fmla="*/ 752210 h 1709480"/>
                  <a:gd name="connsiteX31" fmla="*/ 152614 w 429675"/>
                  <a:gd name="connsiteY31" fmla="*/ 637910 h 1709480"/>
                  <a:gd name="connsiteX32" fmla="*/ 264533 w 429675"/>
                  <a:gd name="connsiteY32" fmla="*/ 542660 h 1709480"/>
                  <a:gd name="connsiteX33" fmla="*/ 347876 w 429675"/>
                  <a:gd name="connsiteY33" fmla="*/ 409310 h 1709480"/>
                  <a:gd name="connsiteX34" fmla="*/ 388358 w 429675"/>
                  <a:gd name="connsiteY34" fmla="*/ 278342 h 1709480"/>
                  <a:gd name="connsiteX35" fmla="*/ 381214 w 429675"/>
                  <a:gd name="connsiteY35" fmla="*/ 161660 h 1709480"/>
                  <a:gd name="connsiteX36" fmla="*/ 335970 w 429675"/>
                  <a:gd name="connsiteY36" fmla="*/ 78317 h 1709480"/>
                  <a:gd name="connsiteX37" fmla="*/ 271676 w 429675"/>
                  <a:gd name="connsiteY37" fmla="*/ 35454 h 1709480"/>
                  <a:gd name="connsiteX38" fmla="*/ 193095 w 429675"/>
                  <a:gd name="connsiteY38" fmla="*/ 52123 h 1709480"/>
                  <a:gd name="connsiteX39" fmla="*/ 109751 w 429675"/>
                  <a:gd name="connsiteY39" fmla="*/ 133085 h 1709480"/>
                  <a:gd name="connsiteX40" fmla="*/ 52601 w 429675"/>
                  <a:gd name="connsiteY40" fmla="*/ 252148 h 1709480"/>
                  <a:gd name="connsiteX41" fmla="*/ 31170 w 429675"/>
                  <a:gd name="connsiteY41" fmla="*/ 330730 h 1709480"/>
                  <a:gd name="connsiteX42" fmla="*/ 214 w 429675"/>
                  <a:gd name="connsiteY42" fmla="*/ 309298 h 1709480"/>
                  <a:gd name="connsiteX0" fmla="*/ 214 w 429675"/>
                  <a:gd name="connsiteY0" fmla="*/ 309298 h 1709480"/>
                  <a:gd name="connsiteX1" fmla="*/ 47839 w 429675"/>
                  <a:gd name="connsiteY1" fmla="*/ 175948 h 1709480"/>
                  <a:gd name="connsiteX2" fmla="*/ 116895 w 429675"/>
                  <a:gd name="connsiteY2" fmla="*/ 83079 h 1709480"/>
                  <a:gd name="connsiteX3" fmla="*/ 207383 w 429675"/>
                  <a:gd name="connsiteY3" fmla="*/ 16404 h 1709480"/>
                  <a:gd name="connsiteX4" fmla="*/ 312158 w 429675"/>
                  <a:gd name="connsiteY4" fmla="*/ 6879 h 1709480"/>
                  <a:gd name="connsiteX5" fmla="*/ 397883 w 429675"/>
                  <a:gd name="connsiteY5" fmla="*/ 104510 h 1709480"/>
                  <a:gd name="connsiteX6" fmla="*/ 428839 w 429675"/>
                  <a:gd name="connsiteY6" fmla="*/ 218810 h 1709480"/>
                  <a:gd name="connsiteX7" fmla="*/ 369308 w 429675"/>
                  <a:gd name="connsiteY7" fmla="*/ 423598 h 1709480"/>
                  <a:gd name="connsiteX8" fmla="*/ 276439 w 429675"/>
                  <a:gd name="connsiteY8" fmla="*/ 568854 h 1709480"/>
                  <a:gd name="connsiteX9" fmla="*/ 154995 w 429675"/>
                  <a:gd name="connsiteY9" fmla="*/ 683154 h 1709480"/>
                  <a:gd name="connsiteX10" fmla="*/ 126420 w 429675"/>
                  <a:gd name="connsiteY10" fmla="*/ 776023 h 1709480"/>
                  <a:gd name="connsiteX11" fmla="*/ 197858 w 429675"/>
                  <a:gd name="connsiteY11" fmla="*/ 866510 h 1709480"/>
                  <a:gd name="connsiteX12" fmla="*/ 326445 w 429675"/>
                  <a:gd name="connsiteY12" fmla="*/ 949854 h 1709480"/>
                  <a:gd name="connsiteX13" fmla="*/ 395501 w 429675"/>
                  <a:gd name="connsiteY13" fmla="*/ 1154642 h 1709480"/>
                  <a:gd name="connsiteX14" fmla="*/ 419314 w 429675"/>
                  <a:gd name="connsiteY14" fmla="*/ 1285610 h 1709480"/>
                  <a:gd name="connsiteX15" fmla="*/ 374070 w 429675"/>
                  <a:gd name="connsiteY15" fmla="*/ 1411817 h 1709480"/>
                  <a:gd name="connsiteX16" fmla="*/ 278820 w 429675"/>
                  <a:gd name="connsiteY16" fmla="*/ 1507067 h 1709480"/>
                  <a:gd name="connsiteX17" fmla="*/ 169283 w 429675"/>
                  <a:gd name="connsiteY17" fmla="*/ 1599935 h 1709480"/>
                  <a:gd name="connsiteX18" fmla="*/ 150233 w 429675"/>
                  <a:gd name="connsiteY18" fmla="*/ 1676135 h 1709480"/>
                  <a:gd name="connsiteX19" fmla="*/ 135945 w 429675"/>
                  <a:gd name="connsiteY19" fmla="*/ 1709473 h 1709480"/>
                  <a:gd name="connsiteX20" fmla="*/ 121658 w 429675"/>
                  <a:gd name="connsiteY20" fmla="*/ 1678517 h 1709480"/>
                  <a:gd name="connsiteX21" fmla="*/ 133564 w 429675"/>
                  <a:gd name="connsiteY21" fmla="*/ 1618985 h 1709480"/>
                  <a:gd name="connsiteX22" fmla="*/ 193095 w 429675"/>
                  <a:gd name="connsiteY22" fmla="*/ 1530879 h 1709480"/>
                  <a:gd name="connsiteX23" fmla="*/ 290726 w 429675"/>
                  <a:gd name="connsiteY23" fmla="*/ 1461823 h 1709480"/>
                  <a:gd name="connsiteX24" fmla="*/ 369308 w 429675"/>
                  <a:gd name="connsiteY24" fmla="*/ 1349904 h 1709480"/>
                  <a:gd name="connsiteX25" fmla="*/ 376451 w 429675"/>
                  <a:gd name="connsiteY25" fmla="*/ 1204648 h 1709480"/>
                  <a:gd name="connsiteX26" fmla="*/ 328826 w 429675"/>
                  <a:gd name="connsiteY26" fmla="*/ 1052248 h 1709480"/>
                  <a:gd name="connsiteX27" fmla="*/ 290726 w 429675"/>
                  <a:gd name="connsiteY27" fmla="*/ 964142 h 1709480"/>
                  <a:gd name="connsiteX28" fmla="*/ 221670 w 429675"/>
                  <a:gd name="connsiteY28" fmla="*/ 921279 h 1709480"/>
                  <a:gd name="connsiteX29" fmla="*/ 107370 w 429675"/>
                  <a:gd name="connsiteY29" fmla="*/ 840317 h 1709480"/>
                  <a:gd name="connsiteX30" fmla="*/ 93083 w 429675"/>
                  <a:gd name="connsiteY30" fmla="*/ 752210 h 1709480"/>
                  <a:gd name="connsiteX31" fmla="*/ 152614 w 429675"/>
                  <a:gd name="connsiteY31" fmla="*/ 637910 h 1709480"/>
                  <a:gd name="connsiteX32" fmla="*/ 264533 w 429675"/>
                  <a:gd name="connsiteY32" fmla="*/ 542660 h 1709480"/>
                  <a:gd name="connsiteX33" fmla="*/ 347876 w 429675"/>
                  <a:gd name="connsiteY33" fmla="*/ 409310 h 1709480"/>
                  <a:gd name="connsiteX34" fmla="*/ 388358 w 429675"/>
                  <a:gd name="connsiteY34" fmla="*/ 278342 h 1709480"/>
                  <a:gd name="connsiteX35" fmla="*/ 381214 w 429675"/>
                  <a:gd name="connsiteY35" fmla="*/ 161660 h 1709480"/>
                  <a:gd name="connsiteX36" fmla="*/ 335970 w 429675"/>
                  <a:gd name="connsiteY36" fmla="*/ 78317 h 1709480"/>
                  <a:gd name="connsiteX37" fmla="*/ 271676 w 429675"/>
                  <a:gd name="connsiteY37" fmla="*/ 35454 h 1709480"/>
                  <a:gd name="connsiteX38" fmla="*/ 200239 w 429675"/>
                  <a:gd name="connsiteY38" fmla="*/ 54504 h 1709480"/>
                  <a:gd name="connsiteX39" fmla="*/ 109751 w 429675"/>
                  <a:gd name="connsiteY39" fmla="*/ 133085 h 1709480"/>
                  <a:gd name="connsiteX40" fmla="*/ 52601 w 429675"/>
                  <a:gd name="connsiteY40" fmla="*/ 252148 h 1709480"/>
                  <a:gd name="connsiteX41" fmla="*/ 31170 w 429675"/>
                  <a:gd name="connsiteY41" fmla="*/ 330730 h 1709480"/>
                  <a:gd name="connsiteX42" fmla="*/ 214 w 429675"/>
                  <a:gd name="connsiteY42" fmla="*/ 309298 h 1709480"/>
                  <a:gd name="connsiteX0" fmla="*/ 214 w 429691"/>
                  <a:gd name="connsiteY0" fmla="*/ 307485 h 1707667"/>
                  <a:gd name="connsiteX1" fmla="*/ 47839 w 429691"/>
                  <a:gd name="connsiteY1" fmla="*/ 174135 h 1707667"/>
                  <a:gd name="connsiteX2" fmla="*/ 116895 w 429691"/>
                  <a:gd name="connsiteY2" fmla="*/ 81266 h 1707667"/>
                  <a:gd name="connsiteX3" fmla="*/ 207383 w 429691"/>
                  <a:gd name="connsiteY3" fmla="*/ 14591 h 1707667"/>
                  <a:gd name="connsiteX4" fmla="*/ 309777 w 429691"/>
                  <a:gd name="connsiteY4" fmla="*/ 7447 h 1707667"/>
                  <a:gd name="connsiteX5" fmla="*/ 397883 w 429691"/>
                  <a:gd name="connsiteY5" fmla="*/ 102697 h 1707667"/>
                  <a:gd name="connsiteX6" fmla="*/ 428839 w 429691"/>
                  <a:gd name="connsiteY6" fmla="*/ 216997 h 1707667"/>
                  <a:gd name="connsiteX7" fmla="*/ 369308 w 429691"/>
                  <a:gd name="connsiteY7" fmla="*/ 421785 h 1707667"/>
                  <a:gd name="connsiteX8" fmla="*/ 276439 w 429691"/>
                  <a:gd name="connsiteY8" fmla="*/ 567041 h 1707667"/>
                  <a:gd name="connsiteX9" fmla="*/ 154995 w 429691"/>
                  <a:gd name="connsiteY9" fmla="*/ 681341 h 1707667"/>
                  <a:gd name="connsiteX10" fmla="*/ 126420 w 429691"/>
                  <a:gd name="connsiteY10" fmla="*/ 774210 h 1707667"/>
                  <a:gd name="connsiteX11" fmla="*/ 197858 w 429691"/>
                  <a:gd name="connsiteY11" fmla="*/ 864697 h 1707667"/>
                  <a:gd name="connsiteX12" fmla="*/ 326445 w 429691"/>
                  <a:gd name="connsiteY12" fmla="*/ 948041 h 1707667"/>
                  <a:gd name="connsiteX13" fmla="*/ 395501 w 429691"/>
                  <a:gd name="connsiteY13" fmla="*/ 1152829 h 1707667"/>
                  <a:gd name="connsiteX14" fmla="*/ 419314 w 429691"/>
                  <a:gd name="connsiteY14" fmla="*/ 1283797 h 1707667"/>
                  <a:gd name="connsiteX15" fmla="*/ 374070 w 429691"/>
                  <a:gd name="connsiteY15" fmla="*/ 1410004 h 1707667"/>
                  <a:gd name="connsiteX16" fmla="*/ 278820 w 429691"/>
                  <a:gd name="connsiteY16" fmla="*/ 1505254 h 1707667"/>
                  <a:gd name="connsiteX17" fmla="*/ 169283 w 429691"/>
                  <a:gd name="connsiteY17" fmla="*/ 1598122 h 1707667"/>
                  <a:gd name="connsiteX18" fmla="*/ 150233 w 429691"/>
                  <a:gd name="connsiteY18" fmla="*/ 1674322 h 1707667"/>
                  <a:gd name="connsiteX19" fmla="*/ 135945 w 429691"/>
                  <a:gd name="connsiteY19" fmla="*/ 1707660 h 1707667"/>
                  <a:gd name="connsiteX20" fmla="*/ 121658 w 429691"/>
                  <a:gd name="connsiteY20" fmla="*/ 1676704 h 1707667"/>
                  <a:gd name="connsiteX21" fmla="*/ 133564 w 429691"/>
                  <a:gd name="connsiteY21" fmla="*/ 1617172 h 1707667"/>
                  <a:gd name="connsiteX22" fmla="*/ 193095 w 429691"/>
                  <a:gd name="connsiteY22" fmla="*/ 1529066 h 1707667"/>
                  <a:gd name="connsiteX23" fmla="*/ 290726 w 429691"/>
                  <a:gd name="connsiteY23" fmla="*/ 1460010 h 1707667"/>
                  <a:gd name="connsiteX24" fmla="*/ 369308 w 429691"/>
                  <a:gd name="connsiteY24" fmla="*/ 1348091 h 1707667"/>
                  <a:gd name="connsiteX25" fmla="*/ 376451 w 429691"/>
                  <a:gd name="connsiteY25" fmla="*/ 1202835 h 1707667"/>
                  <a:gd name="connsiteX26" fmla="*/ 328826 w 429691"/>
                  <a:gd name="connsiteY26" fmla="*/ 1050435 h 1707667"/>
                  <a:gd name="connsiteX27" fmla="*/ 290726 w 429691"/>
                  <a:gd name="connsiteY27" fmla="*/ 962329 h 1707667"/>
                  <a:gd name="connsiteX28" fmla="*/ 221670 w 429691"/>
                  <a:gd name="connsiteY28" fmla="*/ 919466 h 1707667"/>
                  <a:gd name="connsiteX29" fmla="*/ 107370 w 429691"/>
                  <a:gd name="connsiteY29" fmla="*/ 838504 h 1707667"/>
                  <a:gd name="connsiteX30" fmla="*/ 93083 w 429691"/>
                  <a:gd name="connsiteY30" fmla="*/ 750397 h 1707667"/>
                  <a:gd name="connsiteX31" fmla="*/ 152614 w 429691"/>
                  <a:gd name="connsiteY31" fmla="*/ 636097 h 1707667"/>
                  <a:gd name="connsiteX32" fmla="*/ 264533 w 429691"/>
                  <a:gd name="connsiteY32" fmla="*/ 540847 h 1707667"/>
                  <a:gd name="connsiteX33" fmla="*/ 347876 w 429691"/>
                  <a:gd name="connsiteY33" fmla="*/ 407497 h 1707667"/>
                  <a:gd name="connsiteX34" fmla="*/ 388358 w 429691"/>
                  <a:gd name="connsiteY34" fmla="*/ 276529 h 1707667"/>
                  <a:gd name="connsiteX35" fmla="*/ 381214 w 429691"/>
                  <a:gd name="connsiteY35" fmla="*/ 159847 h 1707667"/>
                  <a:gd name="connsiteX36" fmla="*/ 335970 w 429691"/>
                  <a:gd name="connsiteY36" fmla="*/ 76504 h 1707667"/>
                  <a:gd name="connsiteX37" fmla="*/ 271676 w 429691"/>
                  <a:gd name="connsiteY37" fmla="*/ 33641 h 1707667"/>
                  <a:gd name="connsiteX38" fmla="*/ 200239 w 429691"/>
                  <a:gd name="connsiteY38" fmla="*/ 52691 h 1707667"/>
                  <a:gd name="connsiteX39" fmla="*/ 109751 w 429691"/>
                  <a:gd name="connsiteY39" fmla="*/ 131272 h 1707667"/>
                  <a:gd name="connsiteX40" fmla="*/ 52601 w 429691"/>
                  <a:gd name="connsiteY40" fmla="*/ 250335 h 1707667"/>
                  <a:gd name="connsiteX41" fmla="*/ 31170 w 429691"/>
                  <a:gd name="connsiteY41" fmla="*/ 328917 h 1707667"/>
                  <a:gd name="connsiteX42" fmla="*/ 214 w 429691"/>
                  <a:gd name="connsiteY42" fmla="*/ 307485 h 1707667"/>
                  <a:gd name="connsiteX0" fmla="*/ 214 w 429691"/>
                  <a:gd name="connsiteY0" fmla="*/ 307485 h 1707667"/>
                  <a:gd name="connsiteX1" fmla="*/ 47839 w 429691"/>
                  <a:gd name="connsiteY1" fmla="*/ 174135 h 1707667"/>
                  <a:gd name="connsiteX2" fmla="*/ 116895 w 429691"/>
                  <a:gd name="connsiteY2" fmla="*/ 81266 h 1707667"/>
                  <a:gd name="connsiteX3" fmla="*/ 207383 w 429691"/>
                  <a:gd name="connsiteY3" fmla="*/ 14591 h 1707667"/>
                  <a:gd name="connsiteX4" fmla="*/ 309777 w 429691"/>
                  <a:gd name="connsiteY4" fmla="*/ 7447 h 1707667"/>
                  <a:gd name="connsiteX5" fmla="*/ 397883 w 429691"/>
                  <a:gd name="connsiteY5" fmla="*/ 102697 h 1707667"/>
                  <a:gd name="connsiteX6" fmla="*/ 428839 w 429691"/>
                  <a:gd name="connsiteY6" fmla="*/ 216997 h 1707667"/>
                  <a:gd name="connsiteX7" fmla="*/ 369308 w 429691"/>
                  <a:gd name="connsiteY7" fmla="*/ 421785 h 1707667"/>
                  <a:gd name="connsiteX8" fmla="*/ 276439 w 429691"/>
                  <a:gd name="connsiteY8" fmla="*/ 567041 h 1707667"/>
                  <a:gd name="connsiteX9" fmla="*/ 154995 w 429691"/>
                  <a:gd name="connsiteY9" fmla="*/ 681341 h 1707667"/>
                  <a:gd name="connsiteX10" fmla="*/ 126420 w 429691"/>
                  <a:gd name="connsiteY10" fmla="*/ 774210 h 1707667"/>
                  <a:gd name="connsiteX11" fmla="*/ 197858 w 429691"/>
                  <a:gd name="connsiteY11" fmla="*/ 864697 h 1707667"/>
                  <a:gd name="connsiteX12" fmla="*/ 326445 w 429691"/>
                  <a:gd name="connsiteY12" fmla="*/ 948041 h 1707667"/>
                  <a:gd name="connsiteX13" fmla="*/ 395501 w 429691"/>
                  <a:gd name="connsiteY13" fmla="*/ 1152829 h 1707667"/>
                  <a:gd name="connsiteX14" fmla="*/ 419314 w 429691"/>
                  <a:gd name="connsiteY14" fmla="*/ 1283797 h 1707667"/>
                  <a:gd name="connsiteX15" fmla="*/ 374070 w 429691"/>
                  <a:gd name="connsiteY15" fmla="*/ 1410004 h 1707667"/>
                  <a:gd name="connsiteX16" fmla="*/ 278820 w 429691"/>
                  <a:gd name="connsiteY16" fmla="*/ 1505254 h 1707667"/>
                  <a:gd name="connsiteX17" fmla="*/ 169283 w 429691"/>
                  <a:gd name="connsiteY17" fmla="*/ 1598122 h 1707667"/>
                  <a:gd name="connsiteX18" fmla="*/ 150233 w 429691"/>
                  <a:gd name="connsiteY18" fmla="*/ 1674322 h 1707667"/>
                  <a:gd name="connsiteX19" fmla="*/ 135945 w 429691"/>
                  <a:gd name="connsiteY19" fmla="*/ 1707660 h 1707667"/>
                  <a:gd name="connsiteX20" fmla="*/ 121658 w 429691"/>
                  <a:gd name="connsiteY20" fmla="*/ 1676704 h 1707667"/>
                  <a:gd name="connsiteX21" fmla="*/ 133564 w 429691"/>
                  <a:gd name="connsiteY21" fmla="*/ 1617172 h 1707667"/>
                  <a:gd name="connsiteX22" fmla="*/ 193095 w 429691"/>
                  <a:gd name="connsiteY22" fmla="*/ 1529066 h 1707667"/>
                  <a:gd name="connsiteX23" fmla="*/ 290726 w 429691"/>
                  <a:gd name="connsiteY23" fmla="*/ 1460010 h 1707667"/>
                  <a:gd name="connsiteX24" fmla="*/ 369308 w 429691"/>
                  <a:gd name="connsiteY24" fmla="*/ 1348091 h 1707667"/>
                  <a:gd name="connsiteX25" fmla="*/ 376451 w 429691"/>
                  <a:gd name="connsiteY25" fmla="*/ 1202835 h 1707667"/>
                  <a:gd name="connsiteX26" fmla="*/ 328826 w 429691"/>
                  <a:gd name="connsiteY26" fmla="*/ 1050435 h 1707667"/>
                  <a:gd name="connsiteX27" fmla="*/ 290726 w 429691"/>
                  <a:gd name="connsiteY27" fmla="*/ 962329 h 1707667"/>
                  <a:gd name="connsiteX28" fmla="*/ 221670 w 429691"/>
                  <a:gd name="connsiteY28" fmla="*/ 919466 h 1707667"/>
                  <a:gd name="connsiteX29" fmla="*/ 107370 w 429691"/>
                  <a:gd name="connsiteY29" fmla="*/ 838504 h 1707667"/>
                  <a:gd name="connsiteX30" fmla="*/ 93083 w 429691"/>
                  <a:gd name="connsiteY30" fmla="*/ 750397 h 1707667"/>
                  <a:gd name="connsiteX31" fmla="*/ 152614 w 429691"/>
                  <a:gd name="connsiteY31" fmla="*/ 636097 h 1707667"/>
                  <a:gd name="connsiteX32" fmla="*/ 264533 w 429691"/>
                  <a:gd name="connsiteY32" fmla="*/ 540847 h 1707667"/>
                  <a:gd name="connsiteX33" fmla="*/ 347876 w 429691"/>
                  <a:gd name="connsiteY33" fmla="*/ 407497 h 1707667"/>
                  <a:gd name="connsiteX34" fmla="*/ 388358 w 429691"/>
                  <a:gd name="connsiteY34" fmla="*/ 276529 h 1707667"/>
                  <a:gd name="connsiteX35" fmla="*/ 381214 w 429691"/>
                  <a:gd name="connsiteY35" fmla="*/ 159847 h 1707667"/>
                  <a:gd name="connsiteX36" fmla="*/ 338351 w 429691"/>
                  <a:gd name="connsiteY36" fmla="*/ 66979 h 1707667"/>
                  <a:gd name="connsiteX37" fmla="*/ 271676 w 429691"/>
                  <a:gd name="connsiteY37" fmla="*/ 33641 h 1707667"/>
                  <a:gd name="connsiteX38" fmla="*/ 200239 w 429691"/>
                  <a:gd name="connsiteY38" fmla="*/ 52691 h 1707667"/>
                  <a:gd name="connsiteX39" fmla="*/ 109751 w 429691"/>
                  <a:gd name="connsiteY39" fmla="*/ 131272 h 1707667"/>
                  <a:gd name="connsiteX40" fmla="*/ 52601 w 429691"/>
                  <a:gd name="connsiteY40" fmla="*/ 250335 h 1707667"/>
                  <a:gd name="connsiteX41" fmla="*/ 31170 w 429691"/>
                  <a:gd name="connsiteY41" fmla="*/ 328917 h 1707667"/>
                  <a:gd name="connsiteX42" fmla="*/ 214 w 429691"/>
                  <a:gd name="connsiteY42" fmla="*/ 307485 h 1707667"/>
                  <a:gd name="connsiteX0" fmla="*/ 214 w 429502"/>
                  <a:gd name="connsiteY0" fmla="*/ 306433 h 1706615"/>
                  <a:gd name="connsiteX1" fmla="*/ 47839 w 429502"/>
                  <a:gd name="connsiteY1" fmla="*/ 173083 h 1706615"/>
                  <a:gd name="connsiteX2" fmla="*/ 116895 w 429502"/>
                  <a:gd name="connsiteY2" fmla="*/ 80214 h 1706615"/>
                  <a:gd name="connsiteX3" fmla="*/ 207383 w 429502"/>
                  <a:gd name="connsiteY3" fmla="*/ 13539 h 1706615"/>
                  <a:gd name="connsiteX4" fmla="*/ 309777 w 429502"/>
                  <a:gd name="connsiteY4" fmla="*/ 6395 h 1706615"/>
                  <a:gd name="connsiteX5" fmla="*/ 395502 w 429502"/>
                  <a:gd name="connsiteY5" fmla="*/ 87358 h 1706615"/>
                  <a:gd name="connsiteX6" fmla="*/ 428839 w 429502"/>
                  <a:gd name="connsiteY6" fmla="*/ 215945 h 1706615"/>
                  <a:gd name="connsiteX7" fmla="*/ 369308 w 429502"/>
                  <a:gd name="connsiteY7" fmla="*/ 420733 h 1706615"/>
                  <a:gd name="connsiteX8" fmla="*/ 276439 w 429502"/>
                  <a:gd name="connsiteY8" fmla="*/ 565989 h 1706615"/>
                  <a:gd name="connsiteX9" fmla="*/ 154995 w 429502"/>
                  <a:gd name="connsiteY9" fmla="*/ 680289 h 1706615"/>
                  <a:gd name="connsiteX10" fmla="*/ 126420 w 429502"/>
                  <a:gd name="connsiteY10" fmla="*/ 773158 h 1706615"/>
                  <a:gd name="connsiteX11" fmla="*/ 197858 w 429502"/>
                  <a:gd name="connsiteY11" fmla="*/ 863645 h 1706615"/>
                  <a:gd name="connsiteX12" fmla="*/ 326445 w 429502"/>
                  <a:gd name="connsiteY12" fmla="*/ 946989 h 1706615"/>
                  <a:gd name="connsiteX13" fmla="*/ 395501 w 429502"/>
                  <a:gd name="connsiteY13" fmla="*/ 1151777 h 1706615"/>
                  <a:gd name="connsiteX14" fmla="*/ 419314 w 429502"/>
                  <a:gd name="connsiteY14" fmla="*/ 1282745 h 1706615"/>
                  <a:gd name="connsiteX15" fmla="*/ 374070 w 429502"/>
                  <a:gd name="connsiteY15" fmla="*/ 1408952 h 1706615"/>
                  <a:gd name="connsiteX16" fmla="*/ 278820 w 429502"/>
                  <a:gd name="connsiteY16" fmla="*/ 1504202 h 1706615"/>
                  <a:gd name="connsiteX17" fmla="*/ 169283 w 429502"/>
                  <a:gd name="connsiteY17" fmla="*/ 1597070 h 1706615"/>
                  <a:gd name="connsiteX18" fmla="*/ 150233 w 429502"/>
                  <a:gd name="connsiteY18" fmla="*/ 1673270 h 1706615"/>
                  <a:gd name="connsiteX19" fmla="*/ 135945 w 429502"/>
                  <a:gd name="connsiteY19" fmla="*/ 1706608 h 1706615"/>
                  <a:gd name="connsiteX20" fmla="*/ 121658 w 429502"/>
                  <a:gd name="connsiteY20" fmla="*/ 1675652 h 1706615"/>
                  <a:gd name="connsiteX21" fmla="*/ 133564 w 429502"/>
                  <a:gd name="connsiteY21" fmla="*/ 1616120 h 1706615"/>
                  <a:gd name="connsiteX22" fmla="*/ 193095 w 429502"/>
                  <a:gd name="connsiteY22" fmla="*/ 1528014 h 1706615"/>
                  <a:gd name="connsiteX23" fmla="*/ 290726 w 429502"/>
                  <a:gd name="connsiteY23" fmla="*/ 1458958 h 1706615"/>
                  <a:gd name="connsiteX24" fmla="*/ 369308 w 429502"/>
                  <a:gd name="connsiteY24" fmla="*/ 1347039 h 1706615"/>
                  <a:gd name="connsiteX25" fmla="*/ 376451 w 429502"/>
                  <a:gd name="connsiteY25" fmla="*/ 1201783 h 1706615"/>
                  <a:gd name="connsiteX26" fmla="*/ 328826 w 429502"/>
                  <a:gd name="connsiteY26" fmla="*/ 1049383 h 1706615"/>
                  <a:gd name="connsiteX27" fmla="*/ 290726 w 429502"/>
                  <a:gd name="connsiteY27" fmla="*/ 961277 h 1706615"/>
                  <a:gd name="connsiteX28" fmla="*/ 221670 w 429502"/>
                  <a:gd name="connsiteY28" fmla="*/ 918414 h 1706615"/>
                  <a:gd name="connsiteX29" fmla="*/ 107370 w 429502"/>
                  <a:gd name="connsiteY29" fmla="*/ 837452 h 1706615"/>
                  <a:gd name="connsiteX30" fmla="*/ 93083 w 429502"/>
                  <a:gd name="connsiteY30" fmla="*/ 749345 h 1706615"/>
                  <a:gd name="connsiteX31" fmla="*/ 152614 w 429502"/>
                  <a:gd name="connsiteY31" fmla="*/ 635045 h 1706615"/>
                  <a:gd name="connsiteX32" fmla="*/ 264533 w 429502"/>
                  <a:gd name="connsiteY32" fmla="*/ 539795 h 1706615"/>
                  <a:gd name="connsiteX33" fmla="*/ 347876 w 429502"/>
                  <a:gd name="connsiteY33" fmla="*/ 406445 h 1706615"/>
                  <a:gd name="connsiteX34" fmla="*/ 388358 w 429502"/>
                  <a:gd name="connsiteY34" fmla="*/ 275477 h 1706615"/>
                  <a:gd name="connsiteX35" fmla="*/ 381214 w 429502"/>
                  <a:gd name="connsiteY35" fmla="*/ 158795 h 1706615"/>
                  <a:gd name="connsiteX36" fmla="*/ 338351 w 429502"/>
                  <a:gd name="connsiteY36" fmla="*/ 65927 h 1706615"/>
                  <a:gd name="connsiteX37" fmla="*/ 271676 w 429502"/>
                  <a:gd name="connsiteY37" fmla="*/ 32589 h 1706615"/>
                  <a:gd name="connsiteX38" fmla="*/ 200239 w 429502"/>
                  <a:gd name="connsiteY38" fmla="*/ 51639 h 1706615"/>
                  <a:gd name="connsiteX39" fmla="*/ 109751 w 429502"/>
                  <a:gd name="connsiteY39" fmla="*/ 130220 h 1706615"/>
                  <a:gd name="connsiteX40" fmla="*/ 52601 w 429502"/>
                  <a:gd name="connsiteY40" fmla="*/ 249283 h 1706615"/>
                  <a:gd name="connsiteX41" fmla="*/ 31170 w 429502"/>
                  <a:gd name="connsiteY41" fmla="*/ 327865 h 1706615"/>
                  <a:gd name="connsiteX42" fmla="*/ 214 w 429502"/>
                  <a:gd name="connsiteY42" fmla="*/ 306433 h 1706615"/>
                  <a:gd name="connsiteX0" fmla="*/ 404 w 429692"/>
                  <a:gd name="connsiteY0" fmla="*/ 306433 h 1706615"/>
                  <a:gd name="connsiteX1" fmla="*/ 48029 w 429692"/>
                  <a:gd name="connsiteY1" fmla="*/ 173083 h 1706615"/>
                  <a:gd name="connsiteX2" fmla="*/ 117085 w 429692"/>
                  <a:gd name="connsiteY2" fmla="*/ 80214 h 1706615"/>
                  <a:gd name="connsiteX3" fmla="*/ 207573 w 429692"/>
                  <a:gd name="connsiteY3" fmla="*/ 13539 h 1706615"/>
                  <a:gd name="connsiteX4" fmla="*/ 309967 w 429692"/>
                  <a:gd name="connsiteY4" fmla="*/ 6395 h 1706615"/>
                  <a:gd name="connsiteX5" fmla="*/ 395692 w 429692"/>
                  <a:gd name="connsiteY5" fmla="*/ 87358 h 1706615"/>
                  <a:gd name="connsiteX6" fmla="*/ 429029 w 429692"/>
                  <a:gd name="connsiteY6" fmla="*/ 215945 h 1706615"/>
                  <a:gd name="connsiteX7" fmla="*/ 369498 w 429692"/>
                  <a:gd name="connsiteY7" fmla="*/ 420733 h 1706615"/>
                  <a:gd name="connsiteX8" fmla="*/ 276629 w 429692"/>
                  <a:gd name="connsiteY8" fmla="*/ 565989 h 1706615"/>
                  <a:gd name="connsiteX9" fmla="*/ 155185 w 429692"/>
                  <a:gd name="connsiteY9" fmla="*/ 680289 h 1706615"/>
                  <a:gd name="connsiteX10" fmla="*/ 126610 w 429692"/>
                  <a:gd name="connsiteY10" fmla="*/ 773158 h 1706615"/>
                  <a:gd name="connsiteX11" fmla="*/ 198048 w 429692"/>
                  <a:gd name="connsiteY11" fmla="*/ 863645 h 1706615"/>
                  <a:gd name="connsiteX12" fmla="*/ 326635 w 429692"/>
                  <a:gd name="connsiteY12" fmla="*/ 946989 h 1706615"/>
                  <a:gd name="connsiteX13" fmla="*/ 395691 w 429692"/>
                  <a:gd name="connsiteY13" fmla="*/ 1151777 h 1706615"/>
                  <a:gd name="connsiteX14" fmla="*/ 419504 w 429692"/>
                  <a:gd name="connsiteY14" fmla="*/ 1282745 h 1706615"/>
                  <a:gd name="connsiteX15" fmla="*/ 374260 w 429692"/>
                  <a:gd name="connsiteY15" fmla="*/ 1408952 h 1706615"/>
                  <a:gd name="connsiteX16" fmla="*/ 279010 w 429692"/>
                  <a:gd name="connsiteY16" fmla="*/ 1504202 h 1706615"/>
                  <a:gd name="connsiteX17" fmla="*/ 169473 w 429692"/>
                  <a:gd name="connsiteY17" fmla="*/ 1597070 h 1706615"/>
                  <a:gd name="connsiteX18" fmla="*/ 150423 w 429692"/>
                  <a:gd name="connsiteY18" fmla="*/ 1673270 h 1706615"/>
                  <a:gd name="connsiteX19" fmla="*/ 136135 w 429692"/>
                  <a:gd name="connsiteY19" fmla="*/ 1706608 h 1706615"/>
                  <a:gd name="connsiteX20" fmla="*/ 121848 w 429692"/>
                  <a:gd name="connsiteY20" fmla="*/ 1675652 h 1706615"/>
                  <a:gd name="connsiteX21" fmla="*/ 133754 w 429692"/>
                  <a:gd name="connsiteY21" fmla="*/ 1616120 h 1706615"/>
                  <a:gd name="connsiteX22" fmla="*/ 193285 w 429692"/>
                  <a:gd name="connsiteY22" fmla="*/ 1528014 h 1706615"/>
                  <a:gd name="connsiteX23" fmla="*/ 290916 w 429692"/>
                  <a:gd name="connsiteY23" fmla="*/ 1458958 h 1706615"/>
                  <a:gd name="connsiteX24" fmla="*/ 369498 w 429692"/>
                  <a:gd name="connsiteY24" fmla="*/ 1347039 h 1706615"/>
                  <a:gd name="connsiteX25" fmla="*/ 376641 w 429692"/>
                  <a:gd name="connsiteY25" fmla="*/ 1201783 h 1706615"/>
                  <a:gd name="connsiteX26" fmla="*/ 329016 w 429692"/>
                  <a:gd name="connsiteY26" fmla="*/ 1049383 h 1706615"/>
                  <a:gd name="connsiteX27" fmla="*/ 290916 w 429692"/>
                  <a:gd name="connsiteY27" fmla="*/ 961277 h 1706615"/>
                  <a:gd name="connsiteX28" fmla="*/ 221860 w 429692"/>
                  <a:gd name="connsiteY28" fmla="*/ 918414 h 1706615"/>
                  <a:gd name="connsiteX29" fmla="*/ 107560 w 429692"/>
                  <a:gd name="connsiteY29" fmla="*/ 837452 h 1706615"/>
                  <a:gd name="connsiteX30" fmla="*/ 93273 w 429692"/>
                  <a:gd name="connsiteY30" fmla="*/ 749345 h 1706615"/>
                  <a:gd name="connsiteX31" fmla="*/ 152804 w 429692"/>
                  <a:gd name="connsiteY31" fmla="*/ 635045 h 1706615"/>
                  <a:gd name="connsiteX32" fmla="*/ 264723 w 429692"/>
                  <a:gd name="connsiteY32" fmla="*/ 539795 h 1706615"/>
                  <a:gd name="connsiteX33" fmla="*/ 348066 w 429692"/>
                  <a:gd name="connsiteY33" fmla="*/ 406445 h 1706615"/>
                  <a:gd name="connsiteX34" fmla="*/ 388548 w 429692"/>
                  <a:gd name="connsiteY34" fmla="*/ 275477 h 1706615"/>
                  <a:gd name="connsiteX35" fmla="*/ 381404 w 429692"/>
                  <a:gd name="connsiteY35" fmla="*/ 158795 h 1706615"/>
                  <a:gd name="connsiteX36" fmla="*/ 338541 w 429692"/>
                  <a:gd name="connsiteY36" fmla="*/ 65927 h 1706615"/>
                  <a:gd name="connsiteX37" fmla="*/ 271866 w 429692"/>
                  <a:gd name="connsiteY37" fmla="*/ 32589 h 1706615"/>
                  <a:gd name="connsiteX38" fmla="*/ 200429 w 429692"/>
                  <a:gd name="connsiteY38" fmla="*/ 51639 h 1706615"/>
                  <a:gd name="connsiteX39" fmla="*/ 109941 w 429692"/>
                  <a:gd name="connsiteY39" fmla="*/ 130220 h 1706615"/>
                  <a:gd name="connsiteX40" fmla="*/ 52791 w 429692"/>
                  <a:gd name="connsiteY40" fmla="*/ 249283 h 1706615"/>
                  <a:gd name="connsiteX41" fmla="*/ 26598 w 429692"/>
                  <a:gd name="connsiteY41" fmla="*/ 323102 h 1706615"/>
                  <a:gd name="connsiteX42" fmla="*/ 404 w 429692"/>
                  <a:gd name="connsiteY42" fmla="*/ 306433 h 1706615"/>
                  <a:gd name="connsiteX0" fmla="*/ 404 w 429266"/>
                  <a:gd name="connsiteY0" fmla="*/ 306433 h 1706615"/>
                  <a:gd name="connsiteX1" fmla="*/ 48029 w 429266"/>
                  <a:gd name="connsiteY1" fmla="*/ 173083 h 1706615"/>
                  <a:gd name="connsiteX2" fmla="*/ 117085 w 429266"/>
                  <a:gd name="connsiteY2" fmla="*/ 80214 h 1706615"/>
                  <a:gd name="connsiteX3" fmla="*/ 207573 w 429266"/>
                  <a:gd name="connsiteY3" fmla="*/ 13539 h 1706615"/>
                  <a:gd name="connsiteX4" fmla="*/ 309967 w 429266"/>
                  <a:gd name="connsiteY4" fmla="*/ 6395 h 1706615"/>
                  <a:gd name="connsiteX5" fmla="*/ 395692 w 429266"/>
                  <a:gd name="connsiteY5" fmla="*/ 87358 h 1706615"/>
                  <a:gd name="connsiteX6" fmla="*/ 429029 w 429266"/>
                  <a:gd name="connsiteY6" fmla="*/ 215945 h 1706615"/>
                  <a:gd name="connsiteX7" fmla="*/ 381405 w 429266"/>
                  <a:gd name="connsiteY7" fmla="*/ 413589 h 1706615"/>
                  <a:gd name="connsiteX8" fmla="*/ 276629 w 429266"/>
                  <a:gd name="connsiteY8" fmla="*/ 565989 h 1706615"/>
                  <a:gd name="connsiteX9" fmla="*/ 155185 w 429266"/>
                  <a:gd name="connsiteY9" fmla="*/ 680289 h 1706615"/>
                  <a:gd name="connsiteX10" fmla="*/ 126610 w 429266"/>
                  <a:gd name="connsiteY10" fmla="*/ 773158 h 1706615"/>
                  <a:gd name="connsiteX11" fmla="*/ 198048 w 429266"/>
                  <a:gd name="connsiteY11" fmla="*/ 863645 h 1706615"/>
                  <a:gd name="connsiteX12" fmla="*/ 326635 w 429266"/>
                  <a:gd name="connsiteY12" fmla="*/ 946989 h 1706615"/>
                  <a:gd name="connsiteX13" fmla="*/ 395691 w 429266"/>
                  <a:gd name="connsiteY13" fmla="*/ 1151777 h 1706615"/>
                  <a:gd name="connsiteX14" fmla="*/ 419504 w 429266"/>
                  <a:gd name="connsiteY14" fmla="*/ 1282745 h 1706615"/>
                  <a:gd name="connsiteX15" fmla="*/ 374260 w 429266"/>
                  <a:gd name="connsiteY15" fmla="*/ 1408952 h 1706615"/>
                  <a:gd name="connsiteX16" fmla="*/ 279010 w 429266"/>
                  <a:gd name="connsiteY16" fmla="*/ 1504202 h 1706615"/>
                  <a:gd name="connsiteX17" fmla="*/ 169473 w 429266"/>
                  <a:gd name="connsiteY17" fmla="*/ 1597070 h 1706615"/>
                  <a:gd name="connsiteX18" fmla="*/ 150423 w 429266"/>
                  <a:gd name="connsiteY18" fmla="*/ 1673270 h 1706615"/>
                  <a:gd name="connsiteX19" fmla="*/ 136135 w 429266"/>
                  <a:gd name="connsiteY19" fmla="*/ 1706608 h 1706615"/>
                  <a:gd name="connsiteX20" fmla="*/ 121848 w 429266"/>
                  <a:gd name="connsiteY20" fmla="*/ 1675652 h 1706615"/>
                  <a:gd name="connsiteX21" fmla="*/ 133754 w 429266"/>
                  <a:gd name="connsiteY21" fmla="*/ 1616120 h 1706615"/>
                  <a:gd name="connsiteX22" fmla="*/ 193285 w 429266"/>
                  <a:gd name="connsiteY22" fmla="*/ 1528014 h 1706615"/>
                  <a:gd name="connsiteX23" fmla="*/ 290916 w 429266"/>
                  <a:gd name="connsiteY23" fmla="*/ 1458958 h 1706615"/>
                  <a:gd name="connsiteX24" fmla="*/ 369498 w 429266"/>
                  <a:gd name="connsiteY24" fmla="*/ 1347039 h 1706615"/>
                  <a:gd name="connsiteX25" fmla="*/ 376641 w 429266"/>
                  <a:gd name="connsiteY25" fmla="*/ 1201783 h 1706615"/>
                  <a:gd name="connsiteX26" fmla="*/ 329016 w 429266"/>
                  <a:gd name="connsiteY26" fmla="*/ 1049383 h 1706615"/>
                  <a:gd name="connsiteX27" fmla="*/ 290916 w 429266"/>
                  <a:gd name="connsiteY27" fmla="*/ 961277 h 1706615"/>
                  <a:gd name="connsiteX28" fmla="*/ 221860 w 429266"/>
                  <a:gd name="connsiteY28" fmla="*/ 918414 h 1706615"/>
                  <a:gd name="connsiteX29" fmla="*/ 107560 w 429266"/>
                  <a:gd name="connsiteY29" fmla="*/ 837452 h 1706615"/>
                  <a:gd name="connsiteX30" fmla="*/ 93273 w 429266"/>
                  <a:gd name="connsiteY30" fmla="*/ 749345 h 1706615"/>
                  <a:gd name="connsiteX31" fmla="*/ 152804 w 429266"/>
                  <a:gd name="connsiteY31" fmla="*/ 635045 h 1706615"/>
                  <a:gd name="connsiteX32" fmla="*/ 264723 w 429266"/>
                  <a:gd name="connsiteY32" fmla="*/ 539795 h 1706615"/>
                  <a:gd name="connsiteX33" fmla="*/ 348066 w 429266"/>
                  <a:gd name="connsiteY33" fmla="*/ 406445 h 1706615"/>
                  <a:gd name="connsiteX34" fmla="*/ 388548 w 429266"/>
                  <a:gd name="connsiteY34" fmla="*/ 275477 h 1706615"/>
                  <a:gd name="connsiteX35" fmla="*/ 381404 w 429266"/>
                  <a:gd name="connsiteY35" fmla="*/ 158795 h 1706615"/>
                  <a:gd name="connsiteX36" fmla="*/ 338541 w 429266"/>
                  <a:gd name="connsiteY36" fmla="*/ 65927 h 1706615"/>
                  <a:gd name="connsiteX37" fmla="*/ 271866 w 429266"/>
                  <a:gd name="connsiteY37" fmla="*/ 32589 h 1706615"/>
                  <a:gd name="connsiteX38" fmla="*/ 200429 w 429266"/>
                  <a:gd name="connsiteY38" fmla="*/ 51639 h 1706615"/>
                  <a:gd name="connsiteX39" fmla="*/ 109941 w 429266"/>
                  <a:gd name="connsiteY39" fmla="*/ 130220 h 1706615"/>
                  <a:gd name="connsiteX40" fmla="*/ 52791 w 429266"/>
                  <a:gd name="connsiteY40" fmla="*/ 249283 h 1706615"/>
                  <a:gd name="connsiteX41" fmla="*/ 26598 w 429266"/>
                  <a:gd name="connsiteY41" fmla="*/ 323102 h 1706615"/>
                  <a:gd name="connsiteX42" fmla="*/ 404 w 429266"/>
                  <a:gd name="connsiteY42" fmla="*/ 306433 h 1706615"/>
                  <a:gd name="connsiteX0" fmla="*/ 404 w 429266"/>
                  <a:gd name="connsiteY0" fmla="*/ 306433 h 1706615"/>
                  <a:gd name="connsiteX1" fmla="*/ 48029 w 429266"/>
                  <a:gd name="connsiteY1" fmla="*/ 173083 h 1706615"/>
                  <a:gd name="connsiteX2" fmla="*/ 117085 w 429266"/>
                  <a:gd name="connsiteY2" fmla="*/ 80214 h 1706615"/>
                  <a:gd name="connsiteX3" fmla="*/ 207573 w 429266"/>
                  <a:gd name="connsiteY3" fmla="*/ 13539 h 1706615"/>
                  <a:gd name="connsiteX4" fmla="*/ 309967 w 429266"/>
                  <a:gd name="connsiteY4" fmla="*/ 6395 h 1706615"/>
                  <a:gd name="connsiteX5" fmla="*/ 395692 w 429266"/>
                  <a:gd name="connsiteY5" fmla="*/ 87358 h 1706615"/>
                  <a:gd name="connsiteX6" fmla="*/ 429029 w 429266"/>
                  <a:gd name="connsiteY6" fmla="*/ 215945 h 1706615"/>
                  <a:gd name="connsiteX7" fmla="*/ 381405 w 429266"/>
                  <a:gd name="connsiteY7" fmla="*/ 413589 h 1706615"/>
                  <a:gd name="connsiteX8" fmla="*/ 276629 w 429266"/>
                  <a:gd name="connsiteY8" fmla="*/ 565989 h 1706615"/>
                  <a:gd name="connsiteX9" fmla="*/ 155185 w 429266"/>
                  <a:gd name="connsiteY9" fmla="*/ 680289 h 1706615"/>
                  <a:gd name="connsiteX10" fmla="*/ 126610 w 429266"/>
                  <a:gd name="connsiteY10" fmla="*/ 773158 h 1706615"/>
                  <a:gd name="connsiteX11" fmla="*/ 198048 w 429266"/>
                  <a:gd name="connsiteY11" fmla="*/ 863645 h 1706615"/>
                  <a:gd name="connsiteX12" fmla="*/ 326635 w 429266"/>
                  <a:gd name="connsiteY12" fmla="*/ 946989 h 1706615"/>
                  <a:gd name="connsiteX13" fmla="*/ 395691 w 429266"/>
                  <a:gd name="connsiteY13" fmla="*/ 1151777 h 1706615"/>
                  <a:gd name="connsiteX14" fmla="*/ 419504 w 429266"/>
                  <a:gd name="connsiteY14" fmla="*/ 1282745 h 1706615"/>
                  <a:gd name="connsiteX15" fmla="*/ 374260 w 429266"/>
                  <a:gd name="connsiteY15" fmla="*/ 1408952 h 1706615"/>
                  <a:gd name="connsiteX16" fmla="*/ 279010 w 429266"/>
                  <a:gd name="connsiteY16" fmla="*/ 1504202 h 1706615"/>
                  <a:gd name="connsiteX17" fmla="*/ 169473 w 429266"/>
                  <a:gd name="connsiteY17" fmla="*/ 1597070 h 1706615"/>
                  <a:gd name="connsiteX18" fmla="*/ 150423 w 429266"/>
                  <a:gd name="connsiteY18" fmla="*/ 1673270 h 1706615"/>
                  <a:gd name="connsiteX19" fmla="*/ 136135 w 429266"/>
                  <a:gd name="connsiteY19" fmla="*/ 1706608 h 1706615"/>
                  <a:gd name="connsiteX20" fmla="*/ 121848 w 429266"/>
                  <a:gd name="connsiteY20" fmla="*/ 1675652 h 1706615"/>
                  <a:gd name="connsiteX21" fmla="*/ 133754 w 429266"/>
                  <a:gd name="connsiteY21" fmla="*/ 1616120 h 1706615"/>
                  <a:gd name="connsiteX22" fmla="*/ 193285 w 429266"/>
                  <a:gd name="connsiteY22" fmla="*/ 1528014 h 1706615"/>
                  <a:gd name="connsiteX23" fmla="*/ 290916 w 429266"/>
                  <a:gd name="connsiteY23" fmla="*/ 1458958 h 1706615"/>
                  <a:gd name="connsiteX24" fmla="*/ 369498 w 429266"/>
                  <a:gd name="connsiteY24" fmla="*/ 1347039 h 1706615"/>
                  <a:gd name="connsiteX25" fmla="*/ 376641 w 429266"/>
                  <a:gd name="connsiteY25" fmla="*/ 1201783 h 1706615"/>
                  <a:gd name="connsiteX26" fmla="*/ 329016 w 429266"/>
                  <a:gd name="connsiteY26" fmla="*/ 1049383 h 1706615"/>
                  <a:gd name="connsiteX27" fmla="*/ 290916 w 429266"/>
                  <a:gd name="connsiteY27" fmla="*/ 961277 h 1706615"/>
                  <a:gd name="connsiteX28" fmla="*/ 221860 w 429266"/>
                  <a:gd name="connsiteY28" fmla="*/ 918414 h 1706615"/>
                  <a:gd name="connsiteX29" fmla="*/ 107560 w 429266"/>
                  <a:gd name="connsiteY29" fmla="*/ 837452 h 1706615"/>
                  <a:gd name="connsiteX30" fmla="*/ 93273 w 429266"/>
                  <a:gd name="connsiteY30" fmla="*/ 749345 h 1706615"/>
                  <a:gd name="connsiteX31" fmla="*/ 152804 w 429266"/>
                  <a:gd name="connsiteY31" fmla="*/ 635045 h 1706615"/>
                  <a:gd name="connsiteX32" fmla="*/ 264723 w 429266"/>
                  <a:gd name="connsiteY32" fmla="*/ 539795 h 1706615"/>
                  <a:gd name="connsiteX33" fmla="*/ 348066 w 429266"/>
                  <a:gd name="connsiteY33" fmla="*/ 406445 h 1706615"/>
                  <a:gd name="connsiteX34" fmla="*/ 393310 w 429266"/>
                  <a:gd name="connsiteY34" fmla="*/ 270715 h 1706615"/>
                  <a:gd name="connsiteX35" fmla="*/ 381404 w 429266"/>
                  <a:gd name="connsiteY35" fmla="*/ 158795 h 1706615"/>
                  <a:gd name="connsiteX36" fmla="*/ 338541 w 429266"/>
                  <a:gd name="connsiteY36" fmla="*/ 65927 h 1706615"/>
                  <a:gd name="connsiteX37" fmla="*/ 271866 w 429266"/>
                  <a:gd name="connsiteY37" fmla="*/ 32589 h 1706615"/>
                  <a:gd name="connsiteX38" fmla="*/ 200429 w 429266"/>
                  <a:gd name="connsiteY38" fmla="*/ 51639 h 1706615"/>
                  <a:gd name="connsiteX39" fmla="*/ 109941 w 429266"/>
                  <a:gd name="connsiteY39" fmla="*/ 130220 h 1706615"/>
                  <a:gd name="connsiteX40" fmla="*/ 52791 w 429266"/>
                  <a:gd name="connsiteY40" fmla="*/ 249283 h 1706615"/>
                  <a:gd name="connsiteX41" fmla="*/ 26598 w 429266"/>
                  <a:gd name="connsiteY41" fmla="*/ 323102 h 1706615"/>
                  <a:gd name="connsiteX42" fmla="*/ 404 w 429266"/>
                  <a:gd name="connsiteY42" fmla="*/ 306433 h 1706615"/>
                  <a:gd name="connsiteX0" fmla="*/ 404 w 429266"/>
                  <a:gd name="connsiteY0" fmla="*/ 306433 h 1706615"/>
                  <a:gd name="connsiteX1" fmla="*/ 48029 w 429266"/>
                  <a:gd name="connsiteY1" fmla="*/ 173083 h 1706615"/>
                  <a:gd name="connsiteX2" fmla="*/ 117085 w 429266"/>
                  <a:gd name="connsiteY2" fmla="*/ 80214 h 1706615"/>
                  <a:gd name="connsiteX3" fmla="*/ 207573 w 429266"/>
                  <a:gd name="connsiteY3" fmla="*/ 13539 h 1706615"/>
                  <a:gd name="connsiteX4" fmla="*/ 309967 w 429266"/>
                  <a:gd name="connsiteY4" fmla="*/ 6395 h 1706615"/>
                  <a:gd name="connsiteX5" fmla="*/ 395692 w 429266"/>
                  <a:gd name="connsiteY5" fmla="*/ 87358 h 1706615"/>
                  <a:gd name="connsiteX6" fmla="*/ 429029 w 429266"/>
                  <a:gd name="connsiteY6" fmla="*/ 215945 h 1706615"/>
                  <a:gd name="connsiteX7" fmla="*/ 381405 w 429266"/>
                  <a:gd name="connsiteY7" fmla="*/ 413589 h 1706615"/>
                  <a:gd name="connsiteX8" fmla="*/ 276629 w 429266"/>
                  <a:gd name="connsiteY8" fmla="*/ 565989 h 1706615"/>
                  <a:gd name="connsiteX9" fmla="*/ 155185 w 429266"/>
                  <a:gd name="connsiteY9" fmla="*/ 680289 h 1706615"/>
                  <a:gd name="connsiteX10" fmla="*/ 126610 w 429266"/>
                  <a:gd name="connsiteY10" fmla="*/ 773158 h 1706615"/>
                  <a:gd name="connsiteX11" fmla="*/ 198048 w 429266"/>
                  <a:gd name="connsiteY11" fmla="*/ 863645 h 1706615"/>
                  <a:gd name="connsiteX12" fmla="*/ 326635 w 429266"/>
                  <a:gd name="connsiteY12" fmla="*/ 946989 h 1706615"/>
                  <a:gd name="connsiteX13" fmla="*/ 395691 w 429266"/>
                  <a:gd name="connsiteY13" fmla="*/ 1151777 h 1706615"/>
                  <a:gd name="connsiteX14" fmla="*/ 419504 w 429266"/>
                  <a:gd name="connsiteY14" fmla="*/ 1282745 h 1706615"/>
                  <a:gd name="connsiteX15" fmla="*/ 374260 w 429266"/>
                  <a:gd name="connsiteY15" fmla="*/ 1408952 h 1706615"/>
                  <a:gd name="connsiteX16" fmla="*/ 279010 w 429266"/>
                  <a:gd name="connsiteY16" fmla="*/ 1504202 h 1706615"/>
                  <a:gd name="connsiteX17" fmla="*/ 169473 w 429266"/>
                  <a:gd name="connsiteY17" fmla="*/ 1597070 h 1706615"/>
                  <a:gd name="connsiteX18" fmla="*/ 150423 w 429266"/>
                  <a:gd name="connsiteY18" fmla="*/ 1673270 h 1706615"/>
                  <a:gd name="connsiteX19" fmla="*/ 136135 w 429266"/>
                  <a:gd name="connsiteY19" fmla="*/ 1706608 h 1706615"/>
                  <a:gd name="connsiteX20" fmla="*/ 121848 w 429266"/>
                  <a:gd name="connsiteY20" fmla="*/ 1675652 h 1706615"/>
                  <a:gd name="connsiteX21" fmla="*/ 133754 w 429266"/>
                  <a:gd name="connsiteY21" fmla="*/ 1616120 h 1706615"/>
                  <a:gd name="connsiteX22" fmla="*/ 193285 w 429266"/>
                  <a:gd name="connsiteY22" fmla="*/ 1528014 h 1706615"/>
                  <a:gd name="connsiteX23" fmla="*/ 290916 w 429266"/>
                  <a:gd name="connsiteY23" fmla="*/ 1458958 h 1706615"/>
                  <a:gd name="connsiteX24" fmla="*/ 369498 w 429266"/>
                  <a:gd name="connsiteY24" fmla="*/ 1347039 h 1706615"/>
                  <a:gd name="connsiteX25" fmla="*/ 376641 w 429266"/>
                  <a:gd name="connsiteY25" fmla="*/ 1201783 h 1706615"/>
                  <a:gd name="connsiteX26" fmla="*/ 329016 w 429266"/>
                  <a:gd name="connsiteY26" fmla="*/ 1049383 h 1706615"/>
                  <a:gd name="connsiteX27" fmla="*/ 290916 w 429266"/>
                  <a:gd name="connsiteY27" fmla="*/ 961277 h 1706615"/>
                  <a:gd name="connsiteX28" fmla="*/ 221860 w 429266"/>
                  <a:gd name="connsiteY28" fmla="*/ 918414 h 1706615"/>
                  <a:gd name="connsiteX29" fmla="*/ 107560 w 429266"/>
                  <a:gd name="connsiteY29" fmla="*/ 837452 h 1706615"/>
                  <a:gd name="connsiteX30" fmla="*/ 93273 w 429266"/>
                  <a:gd name="connsiteY30" fmla="*/ 749345 h 1706615"/>
                  <a:gd name="connsiteX31" fmla="*/ 152804 w 429266"/>
                  <a:gd name="connsiteY31" fmla="*/ 635045 h 1706615"/>
                  <a:gd name="connsiteX32" fmla="*/ 264723 w 429266"/>
                  <a:gd name="connsiteY32" fmla="*/ 539795 h 1706615"/>
                  <a:gd name="connsiteX33" fmla="*/ 348066 w 429266"/>
                  <a:gd name="connsiteY33" fmla="*/ 406445 h 1706615"/>
                  <a:gd name="connsiteX34" fmla="*/ 393310 w 429266"/>
                  <a:gd name="connsiteY34" fmla="*/ 270715 h 1706615"/>
                  <a:gd name="connsiteX35" fmla="*/ 381404 w 429266"/>
                  <a:gd name="connsiteY35" fmla="*/ 158795 h 1706615"/>
                  <a:gd name="connsiteX36" fmla="*/ 338541 w 429266"/>
                  <a:gd name="connsiteY36" fmla="*/ 77834 h 1706615"/>
                  <a:gd name="connsiteX37" fmla="*/ 271866 w 429266"/>
                  <a:gd name="connsiteY37" fmla="*/ 32589 h 1706615"/>
                  <a:gd name="connsiteX38" fmla="*/ 200429 w 429266"/>
                  <a:gd name="connsiteY38" fmla="*/ 51639 h 1706615"/>
                  <a:gd name="connsiteX39" fmla="*/ 109941 w 429266"/>
                  <a:gd name="connsiteY39" fmla="*/ 130220 h 1706615"/>
                  <a:gd name="connsiteX40" fmla="*/ 52791 w 429266"/>
                  <a:gd name="connsiteY40" fmla="*/ 249283 h 1706615"/>
                  <a:gd name="connsiteX41" fmla="*/ 26598 w 429266"/>
                  <a:gd name="connsiteY41" fmla="*/ 323102 h 1706615"/>
                  <a:gd name="connsiteX42" fmla="*/ 404 w 429266"/>
                  <a:gd name="connsiteY42" fmla="*/ 306433 h 1706615"/>
                  <a:gd name="connsiteX0" fmla="*/ 404 w 429266"/>
                  <a:gd name="connsiteY0" fmla="*/ 306433 h 1706615"/>
                  <a:gd name="connsiteX1" fmla="*/ 48029 w 429266"/>
                  <a:gd name="connsiteY1" fmla="*/ 173083 h 1706615"/>
                  <a:gd name="connsiteX2" fmla="*/ 117085 w 429266"/>
                  <a:gd name="connsiteY2" fmla="*/ 80214 h 1706615"/>
                  <a:gd name="connsiteX3" fmla="*/ 207573 w 429266"/>
                  <a:gd name="connsiteY3" fmla="*/ 13539 h 1706615"/>
                  <a:gd name="connsiteX4" fmla="*/ 309967 w 429266"/>
                  <a:gd name="connsiteY4" fmla="*/ 6395 h 1706615"/>
                  <a:gd name="connsiteX5" fmla="*/ 395692 w 429266"/>
                  <a:gd name="connsiteY5" fmla="*/ 87358 h 1706615"/>
                  <a:gd name="connsiteX6" fmla="*/ 429029 w 429266"/>
                  <a:gd name="connsiteY6" fmla="*/ 215945 h 1706615"/>
                  <a:gd name="connsiteX7" fmla="*/ 381405 w 429266"/>
                  <a:gd name="connsiteY7" fmla="*/ 413589 h 1706615"/>
                  <a:gd name="connsiteX8" fmla="*/ 276629 w 429266"/>
                  <a:gd name="connsiteY8" fmla="*/ 565989 h 1706615"/>
                  <a:gd name="connsiteX9" fmla="*/ 155185 w 429266"/>
                  <a:gd name="connsiteY9" fmla="*/ 680289 h 1706615"/>
                  <a:gd name="connsiteX10" fmla="*/ 126610 w 429266"/>
                  <a:gd name="connsiteY10" fmla="*/ 773158 h 1706615"/>
                  <a:gd name="connsiteX11" fmla="*/ 198048 w 429266"/>
                  <a:gd name="connsiteY11" fmla="*/ 863645 h 1706615"/>
                  <a:gd name="connsiteX12" fmla="*/ 326635 w 429266"/>
                  <a:gd name="connsiteY12" fmla="*/ 946989 h 1706615"/>
                  <a:gd name="connsiteX13" fmla="*/ 395691 w 429266"/>
                  <a:gd name="connsiteY13" fmla="*/ 1151777 h 1706615"/>
                  <a:gd name="connsiteX14" fmla="*/ 419504 w 429266"/>
                  <a:gd name="connsiteY14" fmla="*/ 1282745 h 1706615"/>
                  <a:gd name="connsiteX15" fmla="*/ 374260 w 429266"/>
                  <a:gd name="connsiteY15" fmla="*/ 1408952 h 1706615"/>
                  <a:gd name="connsiteX16" fmla="*/ 279010 w 429266"/>
                  <a:gd name="connsiteY16" fmla="*/ 1504202 h 1706615"/>
                  <a:gd name="connsiteX17" fmla="*/ 169473 w 429266"/>
                  <a:gd name="connsiteY17" fmla="*/ 1597070 h 1706615"/>
                  <a:gd name="connsiteX18" fmla="*/ 150423 w 429266"/>
                  <a:gd name="connsiteY18" fmla="*/ 1673270 h 1706615"/>
                  <a:gd name="connsiteX19" fmla="*/ 136135 w 429266"/>
                  <a:gd name="connsiteY19" fmla="*/ 1706608 h 1706615"/>
                  <a:gd name="connsiteX20" fmla="*/ 121848 w 429266"/>
                  <a:gd name="connsiteY20" fmla="*/ 1675652 h 1706615"/>
                  <a:gd name="connsiteX21" fmla="*/ 133754 w 429266"/>
                  <a:gd name="connsiteY21" fmla="*/ 1616120 h 1706615"/>
                  <a:gd name="connsiteX22" fmla="*/ 193285 w 429266"/>
                  <a:gd name="connsiteY22" fmla="*/ 1528014 h 1706615"/>
                  <a:gd name="connsiteX23" fmla="*/ 290916 w 429266"/>
                  <a:gd name="connsiteY23" fmla="*/ 1458958 h 1706615"/>
                  <a:gd name="connsiteX24" fmla="*/ 369498 w 429266"/>
                  <a:gd name="connsiteY24" fmla="*/ 1347039 h 1706615"/>
                  <a:gd name="connsiteX25" fmla="*/ 376641 w 429266"/>
                  <a:gd name="connsiteY25" fmla="*/ 1201783 h 1706615"/>
                  <a:gd name="connsiteX26" fmla="*/ 329016 w 429266"/>
                  <a:gd name="connsiteY26" fmla="*/ 1049383 h 1706615"/>
                  <a:gd name="connsiteX27" fmla="*/ 290916 w 429266"/>
                  <a:gd name="connsiteY27" fmla="*/ 961277 h 1706615"/>
                  <a:gd name="connsiteX28" fmla="*/ 221860 w 429266"/>
                  <a:gd name="connsiteY28" fmla="*/ 918414 h 1706615"/>
                  <a:gd name="connsiteX29" fmla="*/ 107560 w 429266"/>
                  <a:gd name="connsiteY29" fmla="*/ 837452 h 1706615"/>
                  <a:gd name="connsiteX30" fmla="*/ 93273 w 429266"/>
                  <a:gd name="connsiteY30" fmla="*/ 749345 h 1706615"/>
                  <a:gd name="connsiteX31" fmla="*/ 152804 w 429266"/>
                  <a:gd name="connsiteY31" fmla="*/ 635045 h 1706615"/>
                  <a:gd name="connsiteX32" fmla="*/ 264723 w 429266"/>
                  <a:gd name="connsiteY32" fmla="*/ 539795 h 1706615"/>
                  <a:gd name="connsiteX33" fmla="*/ 348066 w 429266"/>
                  <a:gd name="connsiteY33" fmla="*/ 406445 h 1706615"/>
                  <a:gd name="connsiteX34" fmla="*/ 393310 w 429266"/>
                  <a:gd name="connsiteY34" fmla="*/ 270715 h 1706615"/>
                  <a:gd name="connsiteX35" fmla="*/ 381404 w 429266"/>
                  <a:gd name="connsiteY35" fmla="*/ 158795 h 1706615"/>
                  <a:gd name="connsiteX36" fmla="*/ 338541 w 429266"/>
                  <a:gd name="connsiteY36" fmla="*/ 77834 h 1706615"/>
                  <a:gd name="connsiteX37" fmla="*/ 269485 w 429266"/>
                  <a:gd name="connsiteY37" fmla="*/ 39733 h 1706615"/>
                  <a:gd name="connsiteX38" fmla="*/ 200429 w 429266"/>
                  <a:gd name="connsiteY38" fmla="*/ 51639 h 1706615"/>
                  <a:gd name="connsiteX39" fmla="*/ 109941 w 429266"/>
                  <a:gd name="connsiteY39" fmla="*/ 130220 h 1706615"/>
                  <a:gd name="connsiteX40" fmla="*/ 52791 w 429266"/>
                  <a:gd name="connsiteY40" fmla="*/ 249283 h 1706615"/>
                  <a:gd name="connsiteX41" fmla="*/ 26598 w 429266"/>
                  <a:gd name="connsiteY41" fmla="*/ 323102 h 1706615"/>
                  <a:gd name="connsiteX42" fmla="*/ 404 w 429266"/>
                  <a:gd name="connsiteY42" fmla="*/ 306433 h 1706615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11193 h 1701863"/>
                  <a:gd name="connsiteX7" fmla="*/ 381405 w 429266"/>
                  <a:gd name="connsiteY7" fmla="*/ 408837 h 1701863"/>
                  <a:gd name="connsiteX8" fmla="*/ 276629 w 429266"/>
                  <a:gd name="connsiteY8" fmla="*/ 561237 h 1701863"/>
                  <a:gd name="connsiteX9" fmla="*/ 155185 w 429266"/>
                  <a:gd name="connsiteY9" fmla="*/ 675537 h 1701863"/>
                  <a:gd name="connsiteX10" fmla="*/ 126610 w 429266"/>
                  <a:gd name="connsiteY10" fmla="*/ 768406 h 1701863"/>
                  <a:gd name="connsiteX11" fmla="*/ 198048 w 429266"/>
                  <a:gd name="connsiteY11" fmla="*/ 858893 h 1701863"/>
                  <a:gd name="connsiteX12" fmla="*/ 326635 w 429266"/>
                  <a:gd name="connsiteY12" fmla="*/ 942237 h 1701863"/>
                  <a:gd name="connsiteX13" fmla="*/ 395691 w 429266"/>
                  <a:gd name="connsiteY13" fmla="*/ 1147025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13662 h 1701863"/>
                  <a:gd name="connsiteX29" fmla="*/ 107560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52804 w 429266"/>
                  <a:gd name="connsiteY31" fmla="*/ 630293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76629 w 429266"/>
                  <a:gd name="connsiteY8" fmla="*/ 561237 h 1701863"/>
                  <a:gd name="connsiteX9" fmla="*/ 155185 w 429266"/>
                  <a:gd name="connsiteY9" fmla="*/ 675537 h 1701863"/>
                  <a:gd name="connsiteX10" fmla="*/ 126610 w 429266"/>
                  <a:gd name="connsiteY10" fmla="*/ 768406 h 1701863"/>
                  <a:gd name="connsiteX11" fmla="*/ 198048 w 429266"/>
                  <a:gd name="connsiteY11" fmla="*/ 858893 h 1701863"/>
                  <a:gd name="connsiteX12" fmla="*/ 326635 w 429266"/>
                  <a:gd name="connsiteY12" fmla="*/ 942237 h 1701863"/>
                  <a:gd name="connsiteX13" fmla="*/ 395691 w 429266"/>
                  <a:gd name="connsiteY13" fmla="*/ 1147025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13662 h 1701863"/>
                  <a:gd name="connsiteX29" fmla="*/ 107560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52804 w 429266"/>
                  <a:gd name="connsiteY31" fmla="*/ 630293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55185 w 429266"/>
                  <a:gd name="connsiteY9" fmla="*/ 675537 h 1701863"/>
                  <a:gd name="connsiteX10" fmla="*/ 126610 w 429266"/>
                  <a:gd name="connsiteY10" fmla="*/ 768406 h 1701863"/>
                  <a:gd name="connsiteX11" fmla="*/ 198048 w 429266"/>
                  <a:gd name="connsiteY11" fmla="*/ 858893 h 1701863"/>
                  <a:gd name="connsiteX12" fmla="*/ 326635 w 429266"/>
                  <a:gd name="connsiteY12" fmla="*/ 942237 h 1701863"/>
                  <a:gd name="connsiteX13" fmla="*/ 395691 w 429266"/>
                  <a:gd name="connsiteY13" fmla="*/ 1147025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13662 h 1701863"/>
                  <a:gd name="connsiteX29" fmla="*/ 107560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52804 w 429266"/>
                  <a:gd name="connsiteY31" fmla="*/ 630293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55185 w 429266"/>
                  <a:gd name="connsiteY9" fmla="*/ 675537 h 1701863"/>
                  <a:gd name="connsiteX10" fmla="*/ 126610 w 429266"/>
                  <a:gd name="connsiteY10" fmla="*/ 768406 h 1701863"/>
                  <a:gd name="connsiteX11" fmla="*/ 198048 w 429266"/>
                  <a:gd name="connsiteY11" fmla="*/ 858893 h 1701863"/>
                  <a:gd name="connsiteX12" fmla="*/ 326635 w 429266"/>
                  <a:gd name="connsiteY12" fmla="*/ 942237 h 1701863"/>
                  <a:gd name="connsiteX13" fmla="*/ 395691 w 429266"/>
                  <a:gd name="connsiteY13" fmla="*/ 1147025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13662 h 1701863"/>
                  <a:gd name="connsiteX29" fmla="*/ 107560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37437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55185 w 429266"/>
                  <a:gd name="connsiteY9" fmla="*/ 675537 h 1701863"/>
                  <a:gd name="connsiteX10" fmla="*/ 126610 w 429266"/>
                  <a:gd name="connsiteY10" fmla="*/ 768406 h 1701863"/>
                  <a:gd name="connsiteX11" fmla="*/ 198048 w 429266"/>
                  <a:gd name="connsiteY11" fmla="*/ 858893 h 1701863"/>
                  <a:gd name="connsiteX12" fmla="*/ 326635 w 429266"/>
                  <a:gd name="connsiteY12" fmla="*/ 942237 h 1701863"/>
                  <a:gd name="connsiteX13" fmla="*/ 395691 w 429266"/>
                  <a:gd name="connsiteY13" fmla="*/ 1147025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13662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37437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55185 w 429266"/>
                  <a:gd name="connsiteY9" fmla="*/ 675537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46987 h 1701863"/>
                  <a:gd name="connsiteX12" fmla="*/ 326635 w 429266"/>
                  <a:gd name="connsiteY12" fmla="*/ 942237 h 1701863"/>
                  <a:gd name="connsiteX13" fmla="*/ 395691 w 429266"/>
                  <a:gd name="connsiteY13" fmla="*/ 1147025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13662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37437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55185 w 429266"/>
                  <a:gd name="connsiteY9" fmla="*/ 675537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46987 h 1701863"/>
                  <a:gd name="connsiteX12" fmla="*/ 326635 w 429266"/>
                  <a:gd name="connsiteY12" fmla="*/ 942237 h 1701863"/>
                  <a:gd name="connsiteX13" fmla="*/ 395691 w 429266"/>
                  <a:gd name="connsiteY13" fmla="*/ 1147025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13662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46987 h 1701863"/>
                  <a:gd name="connsiteX12" fmla="*/ 326635 w 429266"/>
                  <a:gd name="connsiteY12" fmla="*/ 942237 h 1701863"/>
                  <a:gd name="connsiteX13" fmla="*/ 395691 w 429266"/>
                  <a:gd name="connsiteY13" fmla="*/ 1147025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13662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6635 w 429266"/>
                  <a:gd name="connsiteY12" fmla="*/ 942237 h 1701863"/>
                  <a:gd name="connsiteX13" fmla="*/ 395691 w 429266"/>
                  <a:gd name="connsiteY13" fmla="*/ 1147025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13662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395691 w 429266"/>
                  <a:gd name="connsiteY13" fmla="*/ 1147025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13662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395691 w 429266"/>
                  <a:gd name="connsiteY13" fmla="*/ 1147025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08899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400454 w 429266"/>
                  <a:gd name="connsiteY13" fmla="*/ 1149406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76641 w 429266"/>
                  <a:gd name="connsiteY25" fmla="*/ 1197031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08899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400454 w 429266"/>
                  <a:gd name="connsiteY13" fmla="*/ 1149406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83785 w 429266"/>
                  <a:gd name="connsiteY25" fmla="*/ 1239894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08899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393310 w 429266"/>
                  <a:gd name="connsiteY13" fmla="*/ 1144644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79010 w 429266"/>
                  <a:gd name="connsiteY16" fmla="*/ 1499450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83785 w 429266"/>
                  <a:gd name="connsiteY25" fmla="*/ 1239894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08899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393310 w 429266"/>
                  <a:gd name="connsiteY13" fmla="*/ 1144644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90916 w 429266"/>
                  <a:gd name="connsiteY16" fmla="*/ 1494688 h 1701863"/>
                  <a:gd name="connsiteX17" fmla="*/ 169473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83785 w 429266"/>
                  <a:gd name="connsiteY25" fmla="*/ 1239894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08899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393310 w 429266"/>
                  <a:gd name="connsiteY13" fmla="*/ 1144644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90916 w 429266"/>
                  <a:gd name="connsiteY16" fmla="*/ 1494688 h 1701863"/>
                  <a:gd name="connsiteX17" fmla="*/ 178998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3285 w 429266"/>
                  <a:gd name="connsiteY22" fmla="*/ 1523262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83785 w 429266"/>
                  <a:gd name="connsiteY25" fmla="*/ 1239894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08899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393310 w 429266"/>
                  <a:gd name="connsiteY13" fmla="*/ 1144644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90916 w 429266"/>
                  <a:gd name="connsiteY16" fmla="*/ 1494688 h 1701863"/>
                  <a:gd name="connsiteX17" fmla="*/ 178998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8048 w 429266"/>
                  <a:gd name="connsiteY22" fmla="*/ 1528025 h 1701863"/>
                  <a:gd name="connsiteX23" fmla="*/ 290916 w 429266"/>
                  <a:gd name="connsiteY23" fmla="*/ 1454206 h 1701863"/>
                  <a:gd name="connsiteX24" fmla="*/ 369498 w 429266"/>
                  <a:gd name="connsiteY24" fmla="*/ 1342287 h 1701863"/>
                  <a:gd name="connsiteX25" fmla="*/ 383785 w 429266"/>
                  <a:gd name="connsiteY25" fmla="*/ 1239894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08899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393310 w 429266"/>
                  <a:gd name="connsiteY13" fmla="*/ 1144644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90916 w 429266"/>
                  <a:gd name="connsiteY16" fmla="*/ 1494688 h 1701863"/>
                  <a:gd name="connsiteX17" fmla="*/ 178998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8048 w 429266"/>
                  <a:gd name="connsiteY22" fmla="*/ 1528025 h 1701863"/>
                  <a:gd name="connsiteX23" fmla="*/ 295679 w 429266"/>
                  <a:gd name="connsiteY23" fmla="*/ 1447062 h 1701863"/>
                  <a:gd name="connsiteX24" fmla="*/ 369498 w 429266"/>
                  <a:gd name="connsiteY24" fmla="*/ 1342287 h 1701863"/>
                  <a:gd name="connsiteX25" fmla="*/ 383785 w 429266"/>
                  <a:gd name="connsiteY25" fmla="*/ 1239894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08899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393310 w 429266"/>
                  <a:gd name="connsiteY13" fmla="*/ 1144644 h 1701863"/>
                  <a:gd name="connsiteX14" fmla="*/ 419504 w 429266"/>
                  <a:gd name="connsiteY14" fmla="*/ 1277993 h 1701863"/>
                  <a:gd name="connsiteX15" fmla="*/ 374260 w 429266"/>
                  <a:gd name="connsiteY15" fmla="*/ 1404200 h 1701863"/>
                  <a:gd name="connsiteX16" fmla="*/ 288535 w 429266"/>
                  <a:gd name="connsiteY16" fmla="*/ 1494688 h 1701863"/>
                  <a:gd name="connsiteX17" fmla="*/ 178998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8048 w 429266"/>
                  <a:gd name="connsiteY22" fmla="*/ 1528025 h 1701863"/>
                  <a:gd name="connsiteX23" fmla="*/ 295679 w 429266"/>
                  <a:gd name="connsiteY23" fmla="*/ 1447062 h 1701863"/>
                  <a:gd name="connsiteX24" fmla="*/ 369498 w 429266"/>
                  <a:gd name="connsiteY24" fmla="*/ 1342287 h 1701863"/>
                  <a:gd name="connsiteX25" fmla="*/ 383785 w 429266"/>
                  <a:gd name="connsiteY25" fmla="*/ 1239894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08899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393310 w 429266"/>
                  <a:gd name="connsiteY13" fmla="*/ 1144644 h 1701863"/>
                  <a:gd name="connsiteX14" fmla="*/ 419504 w 429266"/>
                  <a:gd name="connsiteY14" fmla="*/ 1277993 h 1701863"/>
                  <a:gd name="connsiteX15" fmla="*/ 386166 w 429266"/>
                  <a:gd name="connsiteY15" fmla="*/ 1378006 h 1701863"/>
                  <a:gd name="connsiteX16" fmla="*/ 288535 w 429266"/>
                  <a:gd name="connsiteY16" fmla="*/ 1494688 h 1701863"/>
                  <a:gd name="connsiteX17" fmla="*/ 178998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8048 w 429266"/>
                  <a:gd name="connsiteY22" fmla="*/ 1528025 h 1701863"/>
                  <a:gd name="connsiteX23" fmla="*/ 295679 w 429266"/>
                  <a:gd name="connsiteY23" fmla="*/ 1447062 h 1701863"/>
                  <a:gd name="connsiteX24" fmla="*/ 369498 w 429266"/>
                  <a:gd name="connsiteY24" fmla="*/ 1342287 h 1701863"/>
                  <a:gd name="connsiteX25" fmla="*/ 383785 w 429266"/>
                  <a:gd name="connsiteY25" fmla="*/ 1239894 h 1701863"/>
                  <a:gd name="connsiteX26" fmla="*/ 329016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08899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701863"/>
                  <a:gd name="connsiteX1" fmla="*/ 48029 w 429266"/>
                  <a:gd name="connsiteY1" fmla="*/ 168331 h 1701863"/>
                  <a:gd name="connsiteX2" fmla="*/ 117085 w 429266"/>
                  <a:gd name="connsiteY2" fmla="*/ 75462 h 1701863"/>
                  <a:gd name="connsiteX3" fmla="*/ 207573 w 429266"/>
                  <a:gd name="connsiteY3" fmla="*/ 8787 h 1701863"/>
                  <a:gd name="connsiteX4" fmla="*/ 309967 w 429266"/>
                  <a:gd name="connsiteY4" fmla="*/ 8787 h 1701863"/>
                  <a:gd name="connsiteX5" fmla="*/ 395692 w 429266"/>
                  <a:gd name="connsiteY5" fmla="*/ 82606 h 1701863"/>
                  <a:gd name="connsiteX6" fmla="*/ 429029 w 429266"/>
                  <a:gd name="connsiteY6" fmla="*/ 244531 h 1701863"/>
                  <a:gd name="connsiteX7" fmla="*/ 381405 w 429266"/>
                  <a:gd name="connsiteY7" fmla="*/ 408837 h 1701863"/>
                  <a:gd name="connsiteX8" fmla="*/ 283773 w 429266"/>
                  <a:gd name="connsiteY8" fmla="*/ 561237 h 1701863"/>
                  <a:gd name="connsiteX9" fmla="*/ 162329 w 429266"/>
                  <a:gd name="connsiteY9" fmla="*/ 677919 h 1701863"/>
                  <a:gd name="connsiteX10" fmla="*/ 126610 w 429266"/>
                  <a:gd name="connsiteY10" fmla="*/ 768406 h 1701863"/>
                  <a:gd name="connsiteX11" fmla="*/ 181379 w 429266"/>
                  <a:gd name="connsiteY11" fmla="*/ 851749 h 1701863"/>
                  <a:gd name="connsiteX12" fmla="*/ 324254 w 429266"/>
                  <a:gd name="connsiteY12" fmla="*/ 949381 h 1701863"/>
                  <a:gd name="connsiteX13" fmla="*/ 393310 w 429266"/>
                  <a:gd name="connsiteY13" fmla="*/ 1144644 h 1701863"/>
                  <a:gd name="connsiteX14" fmla="*/ 419504 w 429266"/>
                  <a:gd name="connsiteY14" fmla="*/ 1277993 h 1701863"/>
                  <a:gd name="connsiteX15" fmla="*/ 386166 w 429266"/>
                  <a:gd name="connsiteY15" fmla="*/ 1378006 h 1701863"/>
                  <a:gd name="connsiteX16" fmla="*/ 288535 w 429266"/>
                  <a:gd name="connsiteY16" fmla="*/ 1494688 h 1701863"/>
                  <a:gd name="connsiteX17" fmla="*/ 178998 w 429266"/>
                  <a:gd name="connsiteY17" fmla="*/ 1592318 h 1701863"/>
                  <a:gd name="connsiteX18" fmla="*/ 150423 w 429266"/>
                  <a:gd name="connsiteY18" fmla="*/ 1668518 h 1701863"/>
                  <a:gd name="connsiteX19" fmla="*/ 136135 w 429266"/>
                  <a:gd name="connsiteY19" fmla="*/ 1701856 h 1701863"/>
                  <a:gd name="connsiteX20" fmla="*/ 121848 w 429266"/>
                  <a:gd name="connsiteY20" fmla="*/ 1670900 h 1701863"/>
                  <a:gd name="connsiteX21" fmla="*/ 133754 w 429266"/>
                  <a:gd name="connsiteY21" fmla="*/ 1611368 h 1701863"/>
                  <a:gd name="connsiteX22" fmla="*/ 198048 w 429266"/>
                  <a:gd name="connsiteY22" fmla="*/ 1528025 h 1701863"/>
                  <a:gd name="connsiteX23" fmla="*/ 295679 w 429266"/>
                  <a:gd name="connsiteY23" fmla="*/ 1447062 h 1701863"/>
                  <a:gd name="connsiteX24" fmla="*/ 369498 w 429266"/>
                  <a:gd name="connsiteY24" fmla="*/ 1342287 h 1701863"/>
                  <a:gd name="connsiteX25" fmla="*/ 383785 w 429266"/>
                  <a:gd name="connsiteY25" fmla="*/ 1239894 h 1701863"/>
                  <a:gd name="connsiteX26" fmla="*/ 333779 w 429266"/>
                  <a:gd name="connsiteY26" fmla="*/ 1044631 h 1701863"/>
                  <a:gd name="connsiteX27" fmla="*/ 290916 w 429266"/>
                  <a:gd name="connsiteY27" fmla="*/ 956525 h 1701863"/>
                  <a:gd name="connsiteX28" fmla="*/ 221860 w 429266"/>
                  <a:gd name="connsiteY28" fmla="*/ 908899 h 1701863"/>
                  <a:gd name="connsiteX29" fmla="*/ 114704 w 429266"/>
                  <a:gd name="connsiteY29" fmla="*/ 832700 h 1701863"/>
                  <a:gd name="connsiteX30" fmla="*/ 93273 w 429266"/>
                  <a:gd name="connsiteY30" fmla="*/ 744593 h 1701863"/>
                  <a:gd name="connsiteX31" fmla="*/ 143279 w 429266"/>
                  <a:gd name="connsiteY31" fmla="*/ 642199 h 1701863"/>
                  <a:gd name="connsiteX32" fmla="*/ 264723 w 429266"/>
                  <a:gd name="connsiteY32" fmla="*/ 535043 h 1701863"/>
                  <a:gd name="connsiteX33" fmla="*/ 348066 w 429266"/>
                  <a:gd name="connsiteY33" fmla="*/ 401693 h 1701863"/>
                  <a:gd name="connsiteX34" fmla="*/ 393310 w 429266"/>
                  <a:gd name="connsiteY34" fmla="*/ 265963 h 1701863"/>
                  <a:gd name="connsiteX35" fmla="*/ 381404 w 429266"/>
                  <a:gd name="connsiteY35" fmla="*/ 154043 h 1701863"/>
                  <a:gd name="connsiteX36" fmla="*/ 338541 w 429266"/>
                  <a:gd name="connsiteY36" fmla="*/ 73082 h 1701863"/>
                  <a:gd name="connsiteX37" fmla="*/ 269485 w 429266"/>
                  <a:gd name="connsiteY37" fmla="*/ 34981 h 1701863"/>
                  <a:gd name="connsiteX38" fmla="*/ 200429 w 429266"/>
                  <a:gd name="connsiteY38" fmla="*/ 46887 h 1701863"/>
                  <a:gd name="connsiteX39" fmla="*/ 109941 w 429266"/>
                  <a:gd name="connsiteY39" fmla="*/ 125468 h 1701863"/>
                  <a:gd name="connsiteX40" fmla="*/ 52791 w 429266"/>
                  <a:gd name="connsiteY40" fmla="*/ 244531 h 1701863"/>
                  <a:gd name="connsiteX41" fmla="*/ 26598 w 429266"/>
                  <a:gd name="connsiteY41" fmla="*/ 318350 h 1701863"/>
                  <a:gd name="connsiteX42" fmla="*/ 404 w 429266"/>
                  <a:gd name="connsiteY42" fmla="*/ 301681 h 1701863"/>
                  <a:gd name="connsiteX0" fmla="*/ 404 w 429266"/>
                  <a:gd name="connsiteY0" fmla="*/ 301681 h 1694724"/>
                  <a:gd name="connsiteX1" fmla="*/ 48029 w 429266"/>
                  <a:gd name="connsiteY1" fmla="*/ 168331 h 1694724"/>
                  <a:gd name="connsiteX2" fmla="*/ 117085 w 429266"/>
                  <a:gd name="connsiteY2" fmla="*/ 75462 h 1694724"/>
                  <a:gd name="connsiteX3" fmla="*/ 207573 w 429266"/>
                  <a:gd name="connsiteY3" fmla="*/ 8787 h 1694724"/>
                  <a:gd name="connsiteX4" fmla="*/ 309967 w 429266"/>
                  <a:gd name="connsiteY4" fmla="*/ 8787 h 1694724"/>
                  <a:gd name="connsiteX5" fmla="*/ 395692 w 429266"/>
                  <a:gd name="connsiteY5" fmla="*/ 82606 h 1694724"/>
                  <a:gd name="connsiteX6" fmla="*/ 429029 w 429266"/>
                  <a:gd name="connsiteY6" fmla="*/ 244531 h 1694724"/>
                  <a:gd name="connsiteX7" fmla="*/ 381405 w 429266"/>
                  <a:gd name="connsiteY7" fmla="*/ 408837 h 1694724"/>
                  <a:gd name="connsiteX8" fmla="*/ 283773 w 429266"/>
                  <a:gd name="connsiteY8" fmla="*/ 561237 h 1694724"/>
                  <a:gd name="connsiteX9" fmla="*/ 162329 w 429266"/>
                  <a:gd name="connsiteY9" fmla="*/ 677919 h 1694724"/>
                  <a:gd name="connsiteX10" fmla="*/ 126610 w 429266"/>
                  <a:gd name="connsiteY10" fmla="*/ 768406 h 1694724"/>
                  <a:gd name="connsiteX11" fmla="*/ 181379 w 429266"/>
                  <a:gd name="connsiteY11" fmla="*/ 851749 h 1694724"/>
                  <a:gd name="connsiteX12" fmla="*/ 324254 w 429266"/>
                  <a:gd name="connsiteY12" fmla="*/ 949381 h 1694724"/>
                  <a:gd name="connsiteX13" fmla="*/ 393310 w 429266"/>
                  <a:gd name="connsiteY13" fmla="*/ 1144644 h 1694724"/>
                  <a:gd name="connsiteX14" fmla="*/ 419504 w 429266"/>
                  <a:gd name="connsiteY14" fmla="*/ 1277993 h 1694724"/>
                  <a:gd name="connsiteX15" fmla="*/ 386166 w 429266"/>
                  <a:gd name="connsiteY15" fmla="*/ 1378006 h 1694724"/>
                  <a:gd name="connsiteX16" fmla="*/ 288535 w 429266"/>
                  <a:gd name="connsiteY16" fmla="*/ 1494688 h 1694724"/>
                  <a:gd name="connsiteX17" fmla="*/ 178998 w 429266"/>
                  <a:gd name="connsiteY17" fmla="*/ 1592318 h 1694724"/>
                  <a:gd name="connsiteX18" fmla="*/ 150423 w 429266"/>
                  <a:gd name="connsiteY18" fmla="*/ 1668518 h 1694724"/>
                  <a:gd name="connsiteX19" fmla="*/ 136135 w 429266"/>
                  <a:gd name="connsiteY19" fmla="*/ 1694713 h 1694724"/>
                  <a:gd name="connsiteX20" fmla="*/ 121848 w 429266"/>
                  <a:gd name="connsiteY20" fmla="*/ 1670900 h 1694724"/>
                  <a:gd name="connsiteX21" fmla="*/ 133754 w 429266"/>
                  <a:gd name="connsiteY21" fmla="*/ 1611368 h 1694724"/>
                  <a:gd name="connsiteX22" fmla="*/ 198048 w 429266"/>
                  <a:gd name="connsiteY22" fmla="*/ 1528025 h 1694724"/>
                  <a:gd name="connsiteX23" fmla="*/ 295679 w 429266"/>
                  <a:gd name="connsiteY23" fmla="*/ 1447062 h 1694724"/>
                  <a:gd name="connsiteX24" fmla="*/ 369498 w 429266"/>
                  <a:gd name="connsiteY24" fmla="*/ 1342287 h 1694724"/>
                  <a:gd name="connsiteX25" fmla="*/ 383785 w 429266"/>
                  <a:gd name="connsiteY25" fmla="*/ 1239894 h 1694724"/>
                  <a:gd name="connsiteX26" fmla="*/ 333779 w 429266"/>
                  <a:gd name="connsiteY26" fmla="*/ 1044631 h 1694724"/>
                  <a:gd name="connsiteX27" fmla="*/ 290916 w 429266"/>
                  <a:gd name="connsiteY27" fmla="*/ 956525 h 1694724"/>
                  <a:gd name="connsiteX28" fmla="*/ 221860 w 429266"/>
                  <a:gd name="connsiteY28" fmla="*/ 908899 h 1694724"/>
                  <a:gd name="connsiteX29" fmla="*/ 114704 w 429266"/>
                  <a:gd name="connsiteY29" fmla="*/ 832700 h 1694724"/>
                  <a:gd name="connsiteX30" fmla="*/ 93273 w 429266"/>
                  <a:gd name="connsiteY30" fmla="*/ 744593 h 1694724"/>
                  <a:gd name="connsiteX31" fmla="*/ 143279 w 429266"/>
                  <a:gd name="connsiteY31" fmla="*/ 642199 h 1694724"/>
                  <a:gd name="connsiteX32" fmla="*/ 264723 w 429266"/>
                  <a:gd name="connsiteY32" fmla="*/ 535043 h 1694724"/>
                  <a:gd name="connsiteX33" fmla="*/ 348066 w 429266"/>
                  <a:gd name="connsiteY33" fmla="*/ 401693 h 1694724"/>
                  <a:gd name="connsiteX34" fmla="*/ 393310 w 429266"/>
                  <a:gd name="connsiteY34" fmla="*/ 265963 h 1694724"/>
                  <a:gd name="connsiteX35" fmla="*/ 381404 w 429266"/>
                  <a:gd name="connsiteY35" fmla="*/ 154043 h 1694724"/>
                  <a:gd name="connsiteX36" fmla="*/ 338541 w 429266"/>
                  <a:gd name="connsiteY36" fmla="*/ 73082 h 1694724"/>
                  <a:gd name="connsiteX37" fmla="*/ 269485 w 429266"/>
                  <a:gd name="connsiteY37" fmla="*/ 34981 h 1694724"/>
                  <a:gd name="connsiteX38" fmla="*/ 200429 w 429266"/>
                  <a:gd name="connsiteY38" fmla="*/ 46887 h 1694724"/>
                  <a:gd name="connsiteX39" fmla="*/ 109941 w 429266"/>
                  <a:gd name="connsiteY39" fmla="*/ 125468 h 1694724"/>
                  <a:gd name="connsiteX40" fmla="*/ 52791 w 429266"/>
                  <a:gd name="connsiteY40" fmla="*/ 244531 h 1694724"/>
                  <a:gd name="connsiteX41" fmla="*/ 26598 w 429266"/>
                  <a:gd name="connsiteY41" fmla="*/ 318350 h 1694724"/>
                  <a:gd name="connsiteX42" fmla="*/ 404 w 429266"/>
                  <a:gd name="connsiteY42" fmla="*/ 301681 h 1694724"/>
                  <a:gd name="connsiteX0" fmla="*/ 404 w 429266"/>
                  <a:gd name="connsiteY0" fmla="*/ 301681 h 1694724"/>
                  <a:gd name="connsiteX1" fmla="*/ 48029 w 429266"/>
                  <a:gd name="connsiteY1" fmla="*/ 168331 h 1694724"/>
                  <a:gd name="connsiteX2" fmla="*/ 117085 w 429266"/>
                  <a:gd name="connsiteY2" fmla="*/ 75462 h 1694724"/>
                  <a:gd name="connsiteX3" fmla="*/ 207573 w 429266"/>
                  <a:gd name="connsiteY3" fmla="*/ 8787 h 1694724"/>
                  <a:gd name="connsiteX4" fmla="*/ 309967 w 429266"/>
                  <a:gd name="connsiteY4" fmla="*/ 8787 h 1694724"/>
                  <a:gd name="connsiteX5" fmla="*/ 395692 w 429266"/>
                  <a:gd name="connsiteY5" fmla="*/ 82606 h 1694724"/>
                  <a:gd name="connsiteX6" fmla="*/ 429029 w 429266"/>
                  <a:gd name="connsiteY6" fmla="*/ 244531 h 1694724"/>
                  <a:gd name="connsiteX7" fmla="*/ 381405 w 429266"/>
                  <a:gd name="connsiteY7" fmla="*/ 408837 h 1694724"/>
                  <a:gd name="connsiteX8" fmla="*/ 283773 w 429266"/>
                  <a:gd name="connsiteY8" fmla="*/ 561237 h 1694724"/>
                  <a:gd name="connsiteX9" fmla="*/ 162329 w 429266"/>
                  <a:gd name="connsiteY9" fmla="*/ 677919 h 1694724"/>
                  <a:gd name="connsiteX10" fmla="*/ 126610 w 429266"/>
                  <a:gd name="connsiteY10" fmla="*/ 768406 h 1694724"/>
                  <a:gd name="connsiteX11" fmla="*/ 181379 w 429266"/>
                  <a:gd name="connsiteY11" fmla="*/ 851749 h 1694724"/>
                  <a:gd name="connsiteX12" fmla="*/ 324254 w 429266"/>
                  <a:gd name="connsiteY12" fmla="*/ 949381 h 1694724"/>
                  <a:gd name="connsiteX13" fmla="*/ 393310 w 429266"/>
                  <a:gd name="connsiteY13" fmla="*/ 1144644 h 1694724"/>
                  <a:gd name="connsiteX14" fmla="*/ 419504 w 429266"/>
                  <a:gd name="connsiteY14" fmla="*/ 1277993 h 1694724"/>
                  <a:gd name="connsiteX15" fmla="*/ 386166 w 429266"/>
                  <a:gd name="connsiteY15" fmla="*/ 1378006 h 1694724"/>
                  <a:gd name="connsiteX16" fmla="*/ 288535 w 429266"/>
                  <a:gd name="connsiteY16" fmla="*/ 1494688 h 1694724"/>
                  <a:gd name="connsiteX17" fmla="*/ 169473 w 429266"/>
                  <a:gd name="connsiteY17" fmla="*/ 1611368 h 1694724"/>
                  <a:gd name="connsiteX18" fmla="*/ 150423 w 429266"/>
                  <a:gd name="connsiteY18" fmla="*/ 1668518 h 1694724"/>
                  <a:gd name="connsiteX19" fmla="*/ 136135 w 429266"/>
                  <a:gd name="connsiteY19" fmla="*/ 1694713 h 1694724"/>
                  <a:gd name="connsiteX20" fmla="*/ 121848 w 429266"/>
                  <a:gd name="connsiteY20" fmla="*/ 1670900 h 1694724"/>
                  <a:gd name="connsiteX21" fmla="*/ 133754 w 429266"/>
                  <a:gd name="connsiteY21" fmla="*/ 1611368 h 1694724"/>
                  <a:gd name="connsiteX22" fmla="*/ 198048 w 429266"/>
                  <a:gd name="connsiteY22" fmla="*/ 1528025 h 1694724"/>
                  <a:gd name="connsiteX23" fmla="*/ 295679 w 429266"/>
                  <a:gd name="connsiteY23" fmla="*/ 1447062 h 1694724"/>
                  <a:gd name="connsiteX24" fmla="*/ 369498 w 429266"/>
                  <a:gd name="connsiteY24" fmla="*/ 1342287 h 1694724"/>
                  <a:gd name="connsiteX25" fmla="*/ 383785 w 429266"/>
                  <a:gd name="connsiteY25" fmla="*/ 1239894 h 1694724"/>
                  <a:gd name="connsiteX26" fmla="*/ 333779 w 429266"/>
                  <a:gd name="connsiteY26" fmla="*/ 1044631 h 1694724"/>
                  <a:gd name="connsiteX27" fmla="*/ 290916 w 429266"/>
                  <a:gd name="connsiteY27" fmla="*/ 956525 h 1694724"/>
                  <a:gd name="connsiteX28" fmla="*/ 221860 w 429266"/>
                  <a:gd name="connsiteY28" fmla="*/ 908899 h 1694724"/>
                  <a:gd name="connsiteX29" fmla="*/ 114704 w 429266"/>
                  <a:gd name="connsiteY29" fmla="*/ 832700 h 1694724"/>
                  <a:gd name="connsiteX30" fmla="*/ 93273 w 429266"/>
                  <a:gd name="connsiteY30" fmla="*/ 744593 h 1694724"/>
                  <a:gd name="connsiteX31" fmla="*/ 143279 w 429266"/>
                  <a:gd name="connsiteY31" fmla="*/ 642199 h 1694724"/>
                  <a:gd name="connsiteX32" fmla="*/ 264723 w 429266"/>
                  <a:gd name="connsiteY32" fmla="*/ 535043 h 1694724"/>
                  <a:gd name="connsiteX33" fmla="*/ 348066 w 429266"/>
                  <a:gd name="connsiteY33" fmla="*/ 401693 h 1694724"/>
                  <a:gd name="connsiteX34" fmla="*/ 393310 w 429266"/>
                  <a:gd name="connsiteY34" fmla="*/ 265963 h 1694724"/>
                  <a:gd name="connsiteX35" fmla="*/ 381404 w 429266"/>
                  <a:gd name="connsiteY35" fmla="*/ 154043 h 1694724"/>
                  <a:gd name="connsiteX36" fmla="*/ 338541 w 429266"/>
                  <a:gd name="connsiteY36" fmla="*/ 73082 h 1694724"/>
                  <a:gd name="connsiteX37" fmla="*/ 269485 w 429266"/>
                  <a:gd name="connsiteY37" fmla="*/ 34981 h 1694724"/>
                  <a:gd name="connsiteX38" fmla="*/ 200429 w 429266"/>
                  <a:gd name="connsiteY38" fmla="*/ 46887 h 1694724"/>
                  <a:gd name="connsiteX39" fmla="*/ 109941 w 429266"/>
                  <a:gd name="connsiteY39" fmla="*/ 125468 h 1694724"/>
                  <a:gd name="connsiteX40" fmla="*/ 52791 w 429266"/>
                  <a:gd name="connsiteY40" fmla="*/ 244531 h 1694724"/>
                  <a:gd name="connsiteX41" fmla="*/ 26598 w 429266"/>
                  <a:gd name="connsiteY41" fmla="*/ 318350 h 1694724"/>
                  <a:gd name="connsiteX42" fmla="*/ 404 w 429266"/>
                  <a:gd name="connsiteY42" fmla="*/ 301681 h 1694724"/>
                  <a:gd name="connsiteX0" fmla="*/ 404 w 429266"/>
                  <a:gd name="connsiteY0" fmla="*/ 301681 h 1694724"/>
                  <a:gd name="connsiteX1" fmla="*/ 48029 w 429266"/>
                  <a:gd name="connsiteY1" fmla="*/ 168331 h 1694724"/>
                  <a:gd name="connsiteX2" fmla="*/ 117085 w 429266"/>
                  <a:gd name="connsiteY2" fmla="*/ 75462 h 1694724"/>
                  <a:gd name="connsiteX3" fmla="*/ 207573 w 429266"/>
                  <a:gd name="connsiteY3" fmla="*/ 8787 h 1694724"/>
                  <a:gd name="connsiteX4" fmla="*/ 309967 w 429266"/>
                  <a:gd name="connsiteY4" fmla="*/ 8787 h 1694724"/>
                  <a:gd name="connsiteX5" fmla="*/ 395692 w 429266"/>
                  <a:gd name="connsiteY5" fmla="*/ 82606 h 1694724"/>
                  <a:gd name="connsiteX6" fmla="*/ 429029 w 429266"/>
                  <a:gd name="connsiteY6" fmla="*/ 244531 h 1694724"/>
                  <a:gd name="connsiteX7" fmla="*/ 381405 w 429266"/>
                  <a:gd name="connsiteY7" fmla="*/ 408837 h 1694724"/>
                  <a:gd name="connsiteX8" fmla="*/ 283773 w 429266"/>
                  <a:gd name="connsiteY8" fmla="*/ 561237 h 1694724"/>
                  <a:gd name="connsiteX9" fmla="*/ 162329 w 429266"/>
                  <a:gd name="connsiteY9" fmla="*/ 677919 h 1694724"/>
                  <a:gd name="connsiteX10" fmla="*/ 126610 w 429266"/>
                  <a:gd name="connsiteY10" fmla="*/ 768406 h 1694724"/>
                  <a:gd name="connsiteX11" fmla="*/ 181379 w 429266"/>
                  <a:gd name="connsiteY11" fmla="*/ 851749 h 1694724"/>
                  <a:gd name="connsiteX12" fmla="*/ 324254 w 429266"/>
                  <a:gd name="connsiteY12" fmla="*/ 949381 h 1694724"/>
                  <a:gd name="connsiteX13" fmla="*/ 393310 w 429266"/>
                  <a:gd name="connsiteY13" fmla="*/ 1144644 h 1694724"/>
                  <a:gd name="connsiteX14" fmla="*/ 419504 w 429266"/>
                  <a:gd name="connsiteY14" fmla="*/ 1277993 h 1694724"/>
                  <a:gd name="connsiteX15" fmla="*/ 386166 w 429266"/>
                  <a:gd name="connsiteY15" fmla="*/ 1378006 h 1694724"/>
                  <a:gd name="connsiteX16" fmla="*/ 288535 w 429266"/>
                  <a:gd name="connsiteY16" fmla="*/ 1494688 h 1694724"/>
                  <a:gd name="connsiteX17" fmla="*/ 169473 w 429266"/>
                  <a:gd name="connsiteY17" fmla="*/ 1611368 h 1694724"/>
                  <a:gd name="connsiteX18" fmla="*/ 150423 w 429266"/>
                  <a:gd name="connsiteY18" fmla="*/ 1668518 h 1694724"/>
                  <a:gd name="connsiteX19" fmla="*/ 136135 w 429266"/>
                  <a:gd name="connsiteY19" fmla="*/ 1694713 h 1694724"/>
                  <a:gd name="connsiteX20" fmla="*/ 121848 w 429266"/>
                  <a:gd name="connsiteY20" fmla="*/ 1670900 h 1694724"/>
                  <a:gd name="connsiteX21" fmla="*/ 133754 w 429266"/>
                  <a:gd name="connsiteY21" fmla="*/ 1611368 h 1694724"/>
                  <a:gd name="connsiteX22" fmla="*/ 195666 w 429266"/>
                  <a:gd name="connsiteY22" fmla="*/ 1535169 h 1694724"/>
                  <a:gd name="connsiteX23" fmla="*/ 295679 w 429266"/>
                  <a:gd name="connsiteY23" fmla="*/ 1447062 h 1694724"/>
                  <a:gd name="connsiteX24" fmla="*/ 369498 w 429266"/>
                  <a:gd name="connsiteY24" fmla="*/ 1342287 h 1694724"/>
                  <a:gd name="connsiteX25" fmla="*/ 383785 w 429266"/>
                  <a:gd name="connsiteY25" fmla="*/ 1239894 h 1694724"/>
                  <a:gd name="connsiteX26" fmla="*/ 333779 w 429266"/>
                  <a:gd name="connsiteY26" fmla="*/ 1044631 h 1694724"/>
                  <a:gd name="connsiteX27" fmla="*/ 290916 w 429266"/>
                  <a:gd name="connsiteY27" fmla="*/ 956525 h 1694724"/>
                  <a:gd name="connsiteX28" fmla="*/ 221860 w 429266"/>
                  <a:gd name="connsiteY28" fmla="*/ 908899 h 1694724"/>
                  <a:gd name="connsiteX29" fmla="*/ 114704 w 429266"/>
                  <a:gd name="connsiteY29" fmla="*/ 832700 h 1694724"/>
                  <a:gd name="connsiteX30" fmla="*/ 93273 w 429266"/>
                  <a:gd name="connsiteY30" fmla="*/ 744593 h 1694724"/>
                  <a:gd name="connsiteX31" fmla="*/ 143279 w 429266"/>
                  <a:gd name="connsiteY31" fmla="*/ 642199 h 1694724"/>
                  <a:gd name="connsiteX32" fmla="*/ 264723 w 429266"/>
                  <a:gd name="connsiteY32" fmla="*/ 535043 h 1694724"/>
                  <a:gd name="connsiteX33" fmla="*/ 348066 w 429266"/>
                  <a:gd name="connsiteY33" fmla="*/ 401693 h 1694724"/>
                  <a:gd name="connsiteX34" fmla="*/ 393310 w 429266"/>
                  <a:gd name="connsiteY34" fmla="*/ 265963 h 1694724"/>
                  <a:gd name="connsiteX35" fmla="*/ 381404 w 429266"/>
                  <a:gd name="connsiteY35" fmla="*/ 154043 h 1694724"/>
                  <a:gd name="connsiteX36" fmla="*/ 338541 w 429266"/>
                  <a:gd name="connsiteY36" fmla="*/ 73082 h 1694724"/>
                  <a:gd name="connsiteX37" fmla="*/ 269485 w 429266"/>
                  <a:gd name="connsiteY37" fmla="*/ 34981 h 1694724"/>
                  <a:gd name="connsiteX38" fmla="*/ 200429 w 429266"/>
                  <a:gd name="connsiteY38" fmla="*/ 46887 h 1694724"/>
                  <a:gd name="connsiteX39" fmla="*/ 109941 w 429266"/>
                  <a:gd name="connsiteY39" fmla="*/ 125468 h 1694724"/>
                  <a:gd name="connsiteX40" fmla="*/ 52791 w 429266"/>
                  <a:gd name="connsiteY40" fmla="*/ 244531 h 1694724"/>
                  <a:gd name="connsiteX41" fmla="*/ 26598 w 429266"/>
                  <a:gd name="connsiteY41" fmla="*/ 318350 h 1694724"/>
                  <a:gd name="connsiteX42" fmla="*/ 404 w 429266"/>
                  <a:gd name="connsiteY42" fmla="*/ 301681 h 1694724"/>
                  <a:gd name="connsiteX0" fmla="*/ 404 w 429266"/>
                  <a:gd name="connsiteY0" fmla="*/ 301681 h 1694724"/>
                  <a:gd name="connsiteX1" fmla="*/ 48029 w 429266"/>
                  <a:gd name="connsiteY1" fmla="*/ 168331 h 1694724"/>
                  <a:gd name="connsiteX2" fmla="*/ 117085 w 429266"/>
                  <a:gd name="connsiteY2" fmla="*/ 75462 h 1694724"/>
                  <a:gd name="connsiteX3" fmla="*/ 207573 w 429266"/>
                  <a:gd name="connsiteY3" fmla="*/ 8787 h 1694724"/>
                  <a:gd name="connsiteX4" fmla="*/ 309967 w 429266"/>
                  <a:gd name="connsiteY4" fmla="*/ 8787 h 1694724"/>
                  <a:gd name="connsiteX5" fmla="*/ 395692 w 429266"/>
                  <a:gd name="connsiteY5" fmla="*/ 82606 h 1694724"/>
                  <a:gd name="connsiteX6" fmla="*/ 429029 w 429266"/>
                  <a:gd name="connsiteY6" fmla="*/ 244531 h 1694724"/>
                  <a:gd name="connsiteX7" fmla="*/ 381405 w 429266"/>
                  <a:gd name="connsiteY7" fmla="*/ 408837 h 1694724"/>
                  <a:gd name="connsiteX8" fmla="*/ 283773 w 429266"/>
                  <a:gd name="connsiteY8" fmla="*/ 561237 h 1694724"/>
                  <a:gd name="connsiteX9" fmla="*/ 162329 w 429266"/>
                  <a:gd name="connsiteY9" fmla="*/ 677919 h 1694724"/>
                  <a:gd name="connsiteX10" fmla="*/ 126610 w 429266"/>
                  <a:gd name="connsiteY10" fmla="*/ 768406 h 1694724"/>
                  <a:gd name="connsiteX11" fmla="*/ 181379 w 429266"/>
                  <a:gd name="connsiteY11" fmla="*/ 851749 h 1694724"/>
                  <a:gd name="connsiteX12" fmla="*/ 324254 w 429266"/>
                  <a:gd name="connsiteY12" fmla="*/ 949381 h 1694724"/>
                  <a:gd name="connsiteX13" fmla="*/ 393310 w 429266"/>
                  <a:gd name="connsiteY13" fmla="*/ 1144644 h 1694724"/>
                  <a:gd name="connsiteX14" fmla="*/ 419504 w 429266"/>
                  <a:gd name="connsiteY14" fmla="*/ 1277993 h 1694724"/>
                  <a:gd name="connsiteX15" fmla="*/ 386166 w 429266"/>
                  <a:gd name="connsiteY15" fmla="*/ 1378006 h 1694724"/>
                  <a:gd name="connsiteX16" fmla="*/ 288535 w 429266"/>
                  <a:gd name="connsiteY16" fmla="*/ 1494688 h 1694724"/>
                  <a:gd name="connsiteX17" fmla="*/ 221861 w 429266"/>
                  <a:gd name="connsiteY17" fmla="*/ 1556600 h 1694724"/>
                  <a:gd name="connsiteX18" fmla="*/ 169473 w 429266"/>
                  <a:gd name="connsiteY18" fmla="*/ 1611368 h 1694724"/>
                  <a:gd name="connsiteX19" fmla="*/ 150423 w 429266"/>
                  <a:gd name="connsiteY19" fmla="*/ 1668518 h 1694724"/>
                  <a:gd name="connsiteX20" fmla="*/ 136135 w 429266"/>
                  <a:gd name="connsiteY20" fmla="*/ 1694713 h 1694724"/>
                  <a:gd name="connsiteX21" fmla="*/ 121848 w 429266"/>
                  <a:gd name="connsiteY21" fmla="*/ 1670900 h 1694724"/>
                  <a:gd name="connsiteX22" fmla="*/ 133754 w 429266"/>
                  <a:gd name="connsiteY22" fmla="*/ 1611368 h 1694724"/>
                  <a:gd name="connsiteX23" fmla="*/ 195666 w 429266"/>
                  <a:gd name="connsiteY23" fmla="*/ 1535169 h 1694724"/>
                  <a:gd name="connsiteX24" fmla="*/ 295679 w 429266"/>
                  <a:gd name="connsiteY24" fmla="*/ 1447062 h 1694724"/>
                  <a:gd name="connsiteX25" fmla="*/ 369498 w 429266"/>
                  <a:gd name="connsiteY25" fmla="*/ 1342287 h 1694724"/>
                  <a:gd name="connsiteX26" fmla="*/ 383785 w 429266"/>
                  <a:gd name="connsiteY26" fmla="*/ 1239894 h 1694724"/>
                  <a:gd name="connsiteX27" fmla="*/ 333779 w 429266"/>
                  <a:gd name="connsiteY27" fmla="*/ 1044631 h 1694724"/>
                  <a:gd name="connsiteX28" fmla="*/ 290916 w 429266"/>
                  <a:gd name="connsiteY28" fmla="*/ 956525 h 1694724"/>
                  <a:gd name="connsiteX29" fmla="*/ 221860 w 429266"/>
                  <a:gd name="connsiteY29" fmla="*/ 908899 h 1694724"/>
                  <a:gd name="connsiteX30" fmla="*/ 114704 w 429266"/>
                  <a:gd name="connsiteY30" fmla="*/ 832700 h 1694724"/>
                  <a:gd name="connsiteX31" fmla="*/ 93273 w 429266"/>
                  <a:gd name="connsiteY31" fmla="*/ 744593 h 1694724"/>
                  <a:gd name="connsiteX32" fmla="*/ 143279 w 429266"/>
                  <a:gd name="connsiteY32" fmla="*/ 642199 h 1694724"/>
                  <a:gd name="connsiteX33" fmla="*/ 264723 w 429266"/>
                  <a:gd name="connsiteY33" fmla="*/ 535043 h 1694724"/>
                  <a:gd name="connsiteX34" fmla="*/ 348066 w 429266"/>
                  <a:gd name="connsiteY34" fmla="*/ 401693 h 1694724"/>
                  <a:gd name="connsiteX35" fmla="*/ 393310 w 429266"/>
                  <a:gd name="connsiteY35" fmla="*/ 265963 h 1694724"/>
                  <a:gd name="connsiteX36" fmla="*/ 381404 w 429266"/>
                  <a:gd name="connsiteY36" fmla="*/ 154043 h 1694724"/>
                  <a:gd name="connsiteX37" fmla="*/ 338541 w 429266"/>
                  <a:gd name="connsiteY37" fmla="*/ 73082 h 1694724"/>
                  <a:gd name="connsiteX38" fmla="*/ 269485 w 429266"/>
                  <a:gd name="connsiteY38" fmla="*/ 34981 h 1694724"/>
                  <a:gd name="connsiteX39" fmla="*/ 200429 w 429266"/>
                  <a:gd name="connsiteY39" fmla="*/ 46887 h 1694724"/>
                  <a:gd name="connsiteX40" fmla="*/ 109941 w 429266"/>
                  <a:gd name="connsiteY40" fmla="*/ 125468 h 1694724"/>
                  <a:gd name="connsiteX41" fmla="*/ 52791 w 429266"/>
                  <a:gd name="connsiteY41" fmla="*/ 244531 h 1694724"/>
                  <a:gd name="connsiteX42" fmla="*/ 26598 w 429266"/>
                  <a:gd name="connsiteY42" fmla="*/ 318350 h 1694724"/>
                  <a:gd name="connsiteX43" fmla="*/ 404 w 429266"/>
                  <a:gd name="connsiteY43" fmla="*/ 301681 h 1694724"/>
                  <a:gd name="connsiteX0" fmla="*/ 404 w 429266"/>
                  <a:gd name="connsiteY0" fmla="*/ 301681 h 1694724"/>
                  <a:gd name="connsiteX1" fmla="*/ 48029 w 429266"/>
                  <a:gd name="connsiteY1" fmla="*/ 168331 h 1694724"/>
                  <a:gd name="connsiteX2" fmla="*/ 117085 w 429266"/>
                  <a:gd name="connsiteY2" fmla="*/ 75462 h 1694724"/>
                  <a:gd name="connsiteX3" fmla="*/ 207573 w 429266"/>
                  <a:gd name="connsiteY3" fmla="*/ 8787 h 1694724"/>
                  <a:gd name="connsiteX4" fmla="*/ 309967 w 429266"/>
                  <a:gd name="connsiteY4" fmla="*/ 8787 h 1694724"/>
                  <a:gd name="connsiteX5" fmla="*/ 395692 w 429266"/>
                  <a:gd name="connsiteY5" fmla="*/ 82606 h 1694724"/>
                  <a:gd name="connsiteX6" fmla="*/ 429029 w 429266"/>
                  <a:gd name="connsiteY6" fmla="*/ 244531 h 1694724"/>
                  <a:gd name="connsiteX7" fmla="*/ 381405 w 429266"/>
                  <a:gd name="connsiteY7" fmla="*/ 408837 h 1694724"/>
                  <a:gd name="connsiteX8" fmla="*/ 283773 w 429266"/>
                  <a:gd name="connsiteY8" fmla="*/ 561237 h 1694724"/>
                  <a:gd name="connsiteX9" fmla="*/ 162329 w 429266"/>
                  <a:gd name="connsiteY9" fmla="*/ 677919 h 1694724"/>
                  <a:gd name="connsiteX10" fmla="*/ 126610 w 429266"/>
                  <a:gd name="connsiteY10" fmla="*/ 768406 h 1694724"/>
                  <a:gd name="connsiteX11" fmla="*/ 181379 w 429266"/>
                  <a:gd name="connsiteY11" fmla="*/ 851749 h 1694724"/>
                  <a:gd name="connsiteX12" fmla="*/ 324254 w 429266"/>
                  <a:gd name="connsiteY12" fmla="*/ 949381 h 1694724"/>
                  <a:gd name="connsiteX13" fmla="*/ 393310 w 429266"/>
                  <a:gd name="connsiteY13" fmla="*/ 1144644 h 1694724"/>
                  <a:gd name="connsiteX14" fmla="*/ 419504 w 429266"/>
                  <a:gd name="connsiteY14" fmla="*/ 1277993 h 1694724"/>
                  <a:gd name="connsiteX15" fmla="*/ 386166 w 429266"/>
                  <a:gd name="connsiteY15" fmla="*/ 1378006 h 1694724"/>
                  <a:gd name="connsiteX16" fmla="*/ 288535 w 429266"/>
                  <a:gd name="connsiteY16" fmla="*/ 1494688 h 1694724"/>
                  <a:gd name="connsiteX17" fmla="*/ 221861 w 429266"/>
                  <a:gd name="connsiteY17" fmla="*/ 1556600 h 1694724"/>
                  <a:gd name="connsiteX18" fmla="*/ 169473 w 429266"/>
                  <a:gd name="connsiteY18" fmla="*/ 1611368 h 1694724"/>
                  <a:gd name="connsiteX19" fmla="*/ 150423 w 429266"/>
                  <a:gd name="connsiteY19" fmla="*/ 1668518 h 1694724"/>
                  <a:gd name="connsiteX20" fmla="*/ 136135 w 429266"/>
                  <a:gd name="connsiteY20" fmla="*/ 1694713 h 1694724"/>
                  <a:gd name="connsiteX21" fmla="*/ 121848 w 429266"/>
                  <a:gd name="connsiteY21" fmla="*/ 1670900 h 1694724"/>
                  <a:gd name="connsiteX22" fmla="*/ 133754 w 429266"/>
                  <a:gd name="connsiteY22" fmla="*/ 1611368 h 1694724"/>
                  <a:gd name="connsiteX23" fmla="*/ 195666 w 429266"/>
                  <a:gd name="connsiteY23" fmla="*/ 1535169 h 1694724"/>
                  <a:gd name="connsiteX24" fmla="*/ 295679 w 429266"/>
                  <a:gd name="connsiteY24" fmla="*/ 1447062 h 1694724"/>
                  <a:gd name="connsiteX25" fmla="*/ 369498 w 429266"/>
                  <a:gd name="connsiteY25" fmla="*/ 1342287 h 1694724"/>
                  <a:gd name="connsiteX26" fmla="*/ 383785 w 429266"/>
                  <a:gd name="connsiteY26" fmla="*/ 1239894 h 1694724"/>
                  <a:gd name="connsiteX27" fmla="*/ 333779 w 429266"/>
                  <a:gd name="connsiteY27" fmla="*/ 1044631 h 1694724"/>
                  <a:gd name="connsiteX28" fmla="*/ 290916 w 429266"/>
                  <a:gd name="connsiteY28" fmla="*/ 956525 h 1694724"/>
                  <a:gd name="connsiteX29" fmla="*/ 221860 w 429266"/>
                  <a:gd name="connsiteY29" fmla="*/ 908899 h 1694724"/>
                  <a:gd name="connsiteX30" fmla="*/ 114704 w 429266"/>
                  <a:gd name="connsiteY30" fmla="*/ 832700 h 1694724"/>
                  <a:gd name="connsiteX31" fmla="*/ 93273 w 429266"/>
                  <a:gd name="connsiteY31" fmla="*/ 744593 h 1694724"/>
                  <a:gd name="connsiteX32" fmla="*/ 143279 w 429266"/>
                  <a:gd name="connsiteY32" fmla="*/ 649343 h 1694724"/>
                  <a:gd name="connsiteX33" fmla="*/ 264723 w 429266"/>
                  <a:gd name="connsiteY33" fmla="*/ 535043 h 1694724"/>
                  <a:gd name="connsiteX34" fmla="*/ 348066 w 429266"/>
                  <a:gd name="connsiteY34" fmla="*/ 401693 h 1694724"/>
                  <a:gd name="connsiteX35" fmla="*/ 393310 w 429266"/>
                  <a:gd name="connsiteY35" fmla="*/ 265963 h 1694724"/>
                  <a:gd name="connsiteX36" fmla="*/ 381404 w 429266"/>
                  <a:gd name="connsiteY36" fmla="*/ 154043 h 1694724"/>
                  <a:gd name="connsiteX37" fmla="*/ 338541 w 429266"/>
                  <a:gd name="connsiteY37" fmla="*/ 73082 h 1694724"/>
                  <a:gd name="connsiteX38" fmla="*/ 269485 w 429266"/>
                  <a:gd name="connsiteY38" fmla="*/ 34981 h 1694724"/>
                  <a:gd name="connsiteX39" fmla="*/ 200429 w 429266"/>
                  <a:gd name="connsiteY39" fmla="*/ 46887 h 1694724"/>
                  <a:gd name="connsiteX40" fmla="*/ 109941 w 429266"/>
                  <a:gd name="connsiteY40" fmla="*/ 125468 h 1694724"/>
                  <a:gd name="connsiteX41" fmla="*/ 52791 w 429266"/>
                  <a:gd name="connsiteY41" fmla="*/ 244531 h 1694724"/>
                  <a:gd name="connsiteX42" fmla="*/ 26598 w 429266"/>
                  <a:gd name="connsiteY42" fmla="*/ 318350 h 1694724"/>
                  <a:gd name="connsiteX43" fmla="*/ 404 w 429266"/>
                  <a:gd name="connsiteY43" fmla="*/ 301681 h 1694724"/>
                  <a:gd name="connsiteX0" fmla="*/ 404 w 429266"/>
                  <a:gd name="connsiteY0" fmla="*/ 301681 h 1694724"/>
                  <a:gd name="connsiteX1" fmla="*/ 48029 w 429266"/>
                  <a:gd name="connsiteY1" fmla="*/ 168331 h 1694724"/>
                  <a:gd name="connsiteX2" fmla="*/ 117085 w 429266"/>
                  <a:gd name="connsiteY2" fmla="*/ 75462 h 1694724"/>
                  <a:gd name="connsiteX3" fmla="*/ 207573 w 429266"/>
                  <a:gd name="connsiteY3" fmla="*/ 8787 h 1694724"/>
                  <a:gd name="connsiteX4" fmla="*/ 309967 w 429266"/>
                  <a:gd name="connsiteY4" fmla="*/ 8787 h 1694724"/>
                  <a:gd name="connsiteX5" fmla="*/ 395692 w 429266"/>
                  <a:gd name="connsiteY5" fmla="*/ 82606 h 1694724"/>
                  <a:gd name="connsiteX6" fmla="*/ 429029 w 429266"/>
                  <a:gd name="connsiteY6" fmla="*/ 244531 h 1694724"/>
                  <a:gd name="connsiteX7" fmla="*/ 381405 w 429266"/>
                  <a:gd name="connsiteY7" fmla="*/ 408837 h 1694724"/>
                  <a:gd name="connsiteX8" fmla="*/ 283773 w 429266"/>
                  <a:gd name="connsiteY8" fmla="*/ 561237 h 1694724"/>
                  <a:gd name="connsiteX9" fmla="*/ 162329 w 429266"/>
                  <a:gd name="connsiteY9" fmla="*/ 677919 h 1694724"/>
                  <a:gd name="connsiteX10" fmla="*/ 124229 w 429266"/>
                  <a:gd name="connsiteY10" fmla="*/ 775550 h 1694724"/>
                  <a:gd name="connsiteX11" fmla="*/ 181379 w 429266"/>
                  <a:gd name="connsiteY11" fmla="*/ 851749 h 1694724"/>
                  <a:gd name="connsiteX12" fmla="*/ 324254 w 429266"/>
                  <a:gd name="connsiteY12" fmla="*/ 949381 h 1694724"/>
                  <a:gd name="connsiteX13" fmla="*/ 393310 w 429266"/>
                  <a:gd name="connsiteY13" fmla="*/ 1144644 h 1694724"/>
                  <a:gd name="connsiteX14" fmla="*/ 419504 w 429266"/>
                  <a:gd name="connsiteY14" fmla="*/ 1277993 h 1694724"/>
                  <a:gd name="connsiteX15" fmla="*/ 386166 w 429266"/>
                  <a:gd name="connsiteY15" fmla="*/ 1378006 h 1694724"/>
                  <a:gd name="connsiteX16" fmla="*/ 288535 w 429266"/>
                  <a:gd name="connsiteY16" fmla="*/ 1494688 h 1694724"/>
                  <a:gd name="connsiteX17" fmla="*/ 221861 w 429266"/>
                  <a:gd name="connsiteY17" fmla="*/ 1556600 h 1694724"/>
                  <a:gd name="connsiteX18" fmla="*/ 169473 w 429266"/>
                  <a:gd name="connsiteY18" fmla="*/ 1611368 h 1694724"/>
                  <a:gd name="connsiteX19" fmla="*/ 150423 w 429266"/>
                  <a:gd name="connsiteY19" fmla="*/ 1668518 h 1694724"/>
                  <a:gd name="connsiteX20" fmla="*/ 136135 w 429266"/>
                  <a:gd name="connsiteY20" fmla="*/ 1694713 h 1694724"/>
                  <a:gd name="connsiteX21" fmla="*/ 121848 w 429266"/>
                  <a:gd name="connsiteY21" fmla="*/ 1670900 h 1694724"/>
                  <a:gd name="connsiteX22" fmla="*/ 133754 w 429266"/>
                  <a:gd name="connsiteY22" fmla="*/ 1611368 h 1694724"/>
                  <a:gd name="connsiteX23" fmla="*/ 195666 w 429266"/>
                  <a:gd name="connsiteY23" fmla="*/ 1535169 h 1694724"/>
                  <a:gd name="connsiteX24" fmla="*/ 295679 w 429266"/>
                  <a:gd name="connsiteY24" fmla="*/ 1447062 h 1694724"/>
                  <a:gd name="connsiteX25" fmla="*/ 369498 w 429266"/>
                  <a:gd name="connsiteY25" fmla="*/ 1342287 h 1694724"/>
                  <a:gd name="connsiteX26" fmla="*/ 383785 w 429266"/>
                  <a:gd name="connsiteY26" fmla="*/ 1239894 h 1694724"/>
                  <a:gd name="connsiteX27" fmla="*/ 333779 w 429266"/>
                  <a:gd name="connsiteY27" fmla="*/ 1044631 h 1694724"/>
                  <a:gd name="connsiteX28" fmla="*/ 290916 w 429266"/>
                  <a:gd name="connsiteY28" fmla="*/ 956525 h 1694724"/>
                  <a:gd name="connsiteX29" fmla="*/ 221860 w 429266"/>
                  <a:gd name="connsiteY29" fmla="*/ 908899 h 1694724"/>
                  <a:gd name="connsiteX30" fmla="*/ 114704 w 429266"/>
                  <a:gd name="connsiteY30" fmla="*/ 832700 h 1694724"/>
                  <a:gd name="connsiteX31" fmla="*/ 93273 w 429266"/>
                  <a:gd name="connsiteY31" fmla="*/ 744593 h 1694724"/>
                  <a:gd name="connsiteX32" fmla="*/ 143279 w 429266"/>
                  <a:gd name="connsiteY32" fmla="*/ 649343 h 1694724"/>
                  <a:gd name="connsiteX33" fmla="*/ 264723 w 429266"/>
                  <a:gd name="connsiteY33" fmla="*/ 535043 h 1694724"/>
                  <a:gd name="connsiteX34" fmla="*/ 348066 w 429266"/>
                  <a:gd name="connsiteY34" fmla="*/ 401693 h 1694724"/>
                  <a:gd name="connsiteX35" fmla="*/ 393310 w 429266"/>
                  <a:gd name="connsiteY35" fmla="*/ 265963 h 1694724"/>
                  <a:gd name="connsiteX36" fmla="*/ 381404 w 429266"/>
                  <a:gd name="connsiteY36" fmla="*/ 154043 h 1694724"/>
                  <a:gd name="connsiteX37" fmla="*/ 338541 w 429266"/>
                  <a:gd name="connsiteY37" fmla="*/ 73082 h 1694724"/>
                  <a:gd name="connsiteX38" fmla="*/ 269485 w 429266"/>
                  <a:gd name="connsiteY38" fmla="*/ 34981 h 1694724"/>
                  <a:gd name="connsiteX39" fmla="*/ 200429 w 429266"/>
                  <a:gd name="connsiteY39" fmla="*/ 46887 h 1694724"/>
                  <a:gd name="connsiteX40" fmla="*/ 109941 w 429266"/>
                  <a:gd name="connsiteY40" fmla="*/ 125468 h 1694724"/>
                  <a:gd name="connsiteX41" fmla="*/ 52791 w 429266"/>
                  <a:gd name="connsiteY41" fmla="*/ 244531 h 1694724"/>
                  <a:gd name="connsiteX42" fmla="*/ 26598 w 429266"/>
                  <a:gd name="connsiteY42" fmla="*/ 318350 h 1694724"/>
                  <a:gd name="connsiteX43" fmla="*/ 404 w 429266"/>
                  <a:gd name="connsiteY43" fmla="*/ 301681 h 1694724"/>
                  <a:gd name="connsiteX0" fmla="*/ 404 w 429266"/>
                  <a:gd name="connsiteY0" fmla="*/ 301681 h 1694724"/>
                  <a:gd name="connsiteX1" fmla="*/ 48029 w 429266"/>
                  <a:gd name="connsiteY1" fmla="*/ 168331 h 1694724"/>
                  <a:gd name="connsiteX2" fmla="*/ 105179 w 429266"/>
                  <a:gd name="connsiteY2" fmla="*/ 75462 h 1694724"/>
                  <a:gd name="connsiteX3" fmla="*/ 207573 w 429266"/>
                  <a:gd name="connsiteY3" fmla="*/ 8787 h 1694724"/>
                  <a:gd name="connsiteX4" fmla="*/ 309967 w 429266"/>
                  <a:gd name="connsiteY4" fmla="*/ 8787 h 1694724"/>
                  <a:gd name="connsiteX5" fmla="*/ 395692 w 429266"/>
                  <a:gd name="connsiteY5" fmla="*/ 82606 h 1694724"/>
                  <a:gd name="connsiteX6" fmla="*/ 429029 w 429266"/>
                  <a:gd name="connsiteY6" fmla="*/ 244531 h 1694724"/>
                  <a:gd name="connsiteX7" fmla="*/ 381405 w 429266"/>
                  <a:gd name="connsiteY7" fmla="*/ 408837 h 1694724"/>
                  <a:gd name="connsiteX8" fmla="*/ 283773 w 429266"/>
                  <a:gd name="connsiteY8" fmla="*/ 561237 h 1694724"/>
                  <a:gd name="connsiteX9" fmla="*/ 162329 w 429266"/>
                  <a:gd name="connsiteY9" fmla="*/ 677919 h 1694724"/>
                  <a:gd name="connsiteX10" fmla="*/ 124229 w 429266"/>
                  <a:gd name="connsiteY10" fmla="*/ 775550 h 1694724"/>
                  <a:gd name="connsiteX11" fmla="*/ 181379 w 429266"/>
                  <a:gd name="connsiteY11" fmla="*/ 851749 h 1694724"/>
                  <a:gd name="connsiteX12" fmla="*/ 324254 w 429266"/>
                  <a:gd name="connsiteY12" fmla="*/ 949381 h 1694724"/>
                  <a:gd name="connsiteX13" fmla="*/ 393310 w 429266"/>
                  <a:gd name="connsiteY13" fmla="*/ 1144644 h 1694724"/>
                  <a:gd name="connsiteX14" fmla="*/ 419504 w 429266"/>
                  <a:gd name="connsiteY14" fmla="*/ 1277993 h 1694724"/>
                  <a:gd name="connsiteX15" fmla="*/ 386166 w 429266"/>
                  <a:gd name="connsiteY15" fmla="*/ 1378006 h 1694724"/>
                  <a:gd name="connsiteX16" fmla="*/ 288535 w 429266"/>
                  <a:gd name="connsiteY16" fmla="*/ 1494688 h 1694724"/>
                  <a:gd name="connsiteX17" fmla="*/ 221861 w 429266"/>
                  <a:gd name="connsiteY17" fmla="*/ 1556600 h 1694724"/>
                  <a:gd name="connsiteX18" fmla="*/ 169473 w 429266"/>
                  <a:gd name="connsiteY18" fmla="*/ 1611368 h 1694724"/>
                  <a:gd name="connsiteX19" fmla="*/ 150423 w 429266"/>
                  <a:gd name="connsiteY19" fmla="*/ 1668518 h 1694724"/>
                  <a:gd name="connsiteX20" fmla="*/ 136135 w 429266"/>
                  <a:gd name="connsiteY20" fmla="*/ 1694713 h 1694724"/>
                  <a:gd name="connsiteX21" fmla="*/ 121848 w 429266"/>
                  <a:gd name="connsiteY21" fmla="*/ 1670900 h 1694724"/>
                  <a:gd name="connsiteX22" fmla="*/ 133754 w 429266"/>
                  <a:gd name="connsiteY22" fmla="*/ 1611368 h 1694724"/>
                  <a:gd name="connsiteX23" fmla="*/ 195666 w 429266"/>
                  <a:gd name="connsiteY23" fmla="*/ 1535169 h 1694724"/>
                  <a:gd name="connsiteX24" fmla="*/ 295679 w 429266"/>
                  <a:gd name="connsiteY24" fmla="*/ 1447062 h 1694724"/>
                  <a:gd name="connsiteX25" fmla="*/ 369498 w 429266"/>
                  <a:gd name="connsiteY25" fmla="*/ 1342287 h 1694724"/>
                  <a:gd name="connsiteX26" fmla="*/ 383785 w 429266"/>
                  <a:gd name="connsiteY26" fmla="*/ 1239894 h 1694724"/>
                  <a:gd name="connsiteX27" fmla="*/ 333779 w 429266"/>
                  <a:gd name="connsiteY27" fmla="*/ 1044631 h 1694724"/>
                  <a:gd name="connsiteX28" fmla="*/ 290916 w 429266"/>
                  <a:gd name="connsiteY28" fmla="*/ 956525 h 1694724"/>
                  <a:gd name="connsiteX29" fmla="*/ 221860 w 429266"/>
                  <a:gd name="connsiteY29" fmla="*/ 908899 h 1694724"/>
                  <a:gd name="connsiteX30" fmla="*/ 114704 w 429266"/>
                  <a:gd name="connsiteY30" fmla="*/ 832700 h 1694724"/>
                  <a:gd name="connsiteX31" fmla="*/ 93273 w 429266"/>
                  <a:gd name="connsiteY31" fmla="*/ 744593 h 1694724"/>
                  <a:gd name="connsiteX32" fmla="*/ 143279 w 429266"/>
                  <a:gd name="connsiteY32" fmla="*/ 649343 h 1694724"/>
                  <a:gd name="connsiteX33" fmla="*/ 264723 w 429266"/>
                  <a:gd name="connsiteY33" fmla="*/ 535043 h 1694724"/>
                  <a:gd name="connsiteX34" fmla="*/ 348066 w 429266"/>
                  <a:gd name="connsiteY34" fmla="*/ 401693 h 1694724"/>
                  <a:gd name="connsiteX35" fmla="*/ 393310 w 429266"/>
                  <a:gd name="connsiteY35" fmla="*/ 265963 h 1694724"/>
                  <a:gd name="connsiteX36" fmla="*/ 381404 w 429266"/>
                  <a:gd name="connsiteY36" fmla="*/ 154043 h 1694724"/>
                  <a:gd name="connsiteX37" fmla="*/ 338541 w 429266"/>
                  <a:gd name="connsiteY37" fmla="*/ 73082 h 1694724"/>
                  <a:gd name="connsiteX38" fmla="*/ 269485 w 429266"/>
                  <a:gd name="connsiteY38" fmla="*/ 34981 h 1694724"/>
                  <a:gd name="connsiteX39" fmla="*/ 200429 w 429266"/>
                  <a:gd name="connsiteY39" fmla="*/ 46887 h 1694724"/>
                  <a:gd name="connsiteX40" fmla="*/ 109941 w 429266"/>
                  <a:gd name="connsiteY40" fmla="*/ 125468 h 1694724"/>
                  <a:gd name="connsiteX41" fmla="*/ 52791 w 429266"/>
                  <a:gd name="connsiteY41" fmla="*/ 244531 h 1694724"/>
                  <a:gd name="connsiteX42" fmla="*/ 26598 w 429266"/>
                  <a:gd name="connsiteY42" fmla="*/ 318350 h 1694724"/>
                  <a:gd name="connsiteX43" fmla="*/ 404 w 429266"/>
                  <a:gd name="connsiteY43" fmla="*/ 301681 h 1694724"/>
                  <a:gd name="connsiteX0" fmla="*/ 404 w 429266"/>
                  <a:gd name="connsiteY0" fmla="*/ 301681 h 1694724"/>
                  <a:gd name="connsiteX1" fmla="*/ 48029 w 429266"/>
                  <a:gd name="connsiteY1" fmla="*/ 168331 h 1694724"/>
                  <a:gd name="connsiteX2" fmla="*/ 105179 w 429266"/>
                  <a:gd name="connsiteY2" fmla="*/ 75462 h 1694724"/>
                  <a:gd name="connsiteX3" fmla="*/ 207573 w 429266"/>
                  <a:gd name="connsiteY3" fmla="*/ 8787 h 1694724"/>
                  <a:gd name="connsiteX4" fmla="*/ 309967 w 429266"/>
                  <a:gd name="connsiteY4" fmla="*/ 8787 h 1694724"/>
                  <a:gd name="connsiteX5" fmla="*/ 395692 w 429266"/>
                  <a:gd name="connsiteY5" fmla="*/ 82606 h 1694724"/>
                  <a:gd name="connsiteX6" fmla="*/ 429029 w 429266"/>
                  <a:gd name="connsiteY6" fmla="*/ 244531 h 1694724"/>
                  <a:gd name="connsiteX7" fmla="*/ 381405 w 429266"/>
                  <a:gd name="connsiteY7" fmla="*/ 408837 h 1694724"/>
                  <a:gd name="connsiteX8" fmla="*/ 283773 w 429266"/>
                  <a:gd name="connsiteY8" fmla="*/ 561237 h 1694724"/>
                  <a:gd name="connsiteX9" fmla="*/ 162329 w 429266"/>
                  <a:gd name="connsiteY9" fmla="*/ 677919 h 1694724"/>
                  <a:gd name="connsiteX10" fmla="*/ 124229 w 429266"/>
                  <a:gd name="connsiteY10" fmla="*/ 775550 h 1694724"/>
                  <a:gd name="connsiteX11" fmla="*/ 181379 w 429266"/>
                  <a:gd name="connsiteY11" fmla="*/ 851749 h 1694724"/>
                  <a:gd name="connsiteX12" fmla="*/ 324254 w 429266"/>
                  <a:gd name="connsiteY12" fmla="*/ 949381 h 1694724"/>
                  <a:gd name="connsiteX13" fmla="*/ 393310 w 429266"/>
                  <a:gd name="connsiteY13" fmla="*/ 1144644 h 1694724"/>
                  <a:gd name="connsiteX14" fmla="*/ 419504 w 429266"/>
                  <a:gd name="connsiteY14" fmla="*/ 1277993 h 1694724"/>
                  <a:gd name="connsiteX15" fmla="*/ 386166 w 429266"/>
                  <a:gd name="connsiteY15" fmla="*/ 1378006 h 1694724"/>
                  <a:gd name="connsiteX16" fmla="*/ 288535 w 429266"/>
                  <a:gd name="connsiteY16" fmla="*/ 1494688 h 1694724"/>
                  <a:gd name="connsiteX17" fmla="*/ 221861 w 429266"/>
                  <a:gd name="connsiteY17" fmla="*/ 1556600 h 1694724"/>
                  <a:gd name="connsiteX18" fmla="*/ 169473 w 429266"/>
                  <a:gd name="connsiteY18" fmla="*/ 1611368 h 1694724"/>
                  <a:gd name="connsiteX19" fmla="*/ 150423 w 429266"/>
                  <a:gd name="connsiteY19" fmla="*/ 1668518 h 1694724"/>
                  <a:gd name="connsiteX20" fmla="*/ 136135 w 429266"/>
                  <a:gd name="connsiteY20" fmla="*/ 1694713 h 1694724"/>
                  <a:gd name="connsiteX21" fmla="*/ 121848 w 429266"/>
                  <a:gd name="connsiteY21" fmla="*/ 1670900 h 1694724"/>
                  <a:gd name="connsiteX22" fmla="*/ 133754 w 429266"/>
                  <a:gd name="connsiteY22" fmla="*/ 1611368 h 1694724"/>
                  <a:gd name="connsiteX23" fmla="*/ 195666 w 429266"/>
                  <a:gd name="connsiteY23" fmla="*/ 1535169 h 1694724"/>
                  <a:gd name="connsiteX24" fmla="*/ 295679 w 429266"/>
                  <a:gd name="connsiteY24" fmla="*/ 1447062 h 1694724"/>
                  <a:gd name="connsiteX25" fmla="*/ 369498 w 429266"/>
                  <a:gd name="connsiteY25" fmla="*/ 1342287 h 1694724"/>
                  <a:gd name="connsiteX26" fmla="*/ 383785 w 429266"/>
                  <a:gd name="connsiteY26" fmla="*/ 1239894 h 1694724"/>
                  <a:gd name="connsiteX27" fmla="*/ 333779 w 429266"/>
                  <a:gd name="connsiteY27" fmla="*/ 1044631 h 1694724"/>
                  <a:gd name="connsiteX28" fmla="*/ 290916 w 429266"/>
                  <a:gd name="connsiteY28" fmla="*/ 956525 h 1694724"/>
                  <a:gd name="connsiteX29" fmla="*/ 221860 w 429266"/>
                  <a:gd name="connsiteY29" fmla="*/ 908899 h 1694724"/>
                  <a:gd name="connsiteX30" fmla="*/ 114704 w 429266"/>
                  <a:gd name="connsiteY30" fmla="*/ 832700 h 1694724"/>
                  <a:gd name="connsiteX31" fmla="*/ 93273 w 429266"/>
                  <a:gd name="connsiteY31" fmla="*/ 744593 h 1694724"/>
                  <a:gd name="connsiteX32" fmla="*/ 143279 w 429266"/>
                  <a:gd name="connsiteY32" fmla="*/ 649343 h 1694724"/>
                  <a:gd name="connsiteX33" fmla="*/ 264723 w 429266"/>
                  <a:gd name="connsiteY33" fmla="*/ 535043 h 1694724"/>
                  <a:gd name="connsiteX34" fmla="*/ 348066 w 429266"/>
                  <a:gd name="connsiteY34" fmla="*/ 401693 h 1694724"/>
                  <a:gd name="connsiteX35" fmla="*/ 393310 w 429266"/>
                  <a:gd name="connsiteY35" fmla="*/ 265963 h 1694724"/>
                  <a:gd name="connsiteX36" fmla="*/ 381404 w 429266"/>
                  <a:gd name="connsiteY36" fmla="*/ 154043 h 1694724"/>
                  <a:gd name="connsiteX37" fmla="*/ 338541 w 429266"/>
                  <a:gd name="connsiteY37" fmla="*/ 73082 h 1694724"/>
                  <a:gd name="connsiteX38" fmla="*/ 269485 w 429266"/>
                  <a:gd name="connsiteY38" fmla="*/ 34981 h 1694724"/>
                  <a:gd name="connsiteX39" fmla="*/ 200429 w 429266"/>
                  <a:gd name="connsiteY39" fmla="*/ 46887 h 1694724"/>
                  <a:gd name="connsiteX40" fmla="*/ 119466 w 429266"/>
                  <a:gd name="connsiteY40" fmla="*/ 111181 h 1694724"/>
                  <a:gd name="connsiteX41" fmla="*/ 52791 w 429266"/>
                  <a:gd name="connsiteY41" fmla="*/ 244531 h 1694724"/>
                  <a:gd name="connsiteX42" fmla="*/ 26598 w 429266"/>
                  <a:gd name="connsiteY42" fmla="*/ 318350 h 1694724"/>
                  <a:gd name="connsiteX43" fmla="*/ 404 w 429266"/>
                  <a:gd name="connsiteY43" fmla="*/ 301681 h 1694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29266" h="1694724">
                    <a:moveTo>
                      <a:pt x="404" y="301681"/>
                    </a:moveTo>
                    <a:cubicBezTo>
                      <a:pt x="3976" y="276678"/>
                      <a:pt x="30567" y="206034"/>
                      <a:pt x="48029" y="168331"/>
                    </a:cubicBezTo>
                    <a:cubicBezTo>
                      <a:pt x="65491" y="130628"/>
                      <a:pt x="78588" y="102053"/>
                      <a:pt x="105179" y="75462"/>
                    </a:cubicBezTo>
                    <a:cubicBezTo>
                      <a:pt x="131770" y="48871"/>
                      <a:pt x="173442" y="19899"/>
                      <a:pt x="207573" y="8787"/>
                    </a:cubicBezTo>
                    <a:cubicBezTo>
                      <a:pt x="241704" y="-2325"/>
                      <a:pt x="278614" y="-3516"/>
                      <a:pt x="309967" y="8787"/>
                    </a:cubicBezTo>
                    <a:cubicBezTo>
                      <a:pt x="341320" y="21090"/>
                      <a:pt x="375848" y="43315"/>
                      <a:pt x="395692" y="82606"/>
                    </a:cubicBezTo>
                    <a:cubicBezTo>
                      <a:pt x="415536" y="121897"/>
                      <a:pt x="431410" y="190159"/>
                      <a:pt x="429029" y="244531"/>
                    </a:cubicBezTo>
                    <a:cubicBezTo>
                      <a:pt x="426648" y="298903"/>
                      <a:pt x="405614" y="356053"/>
                      <a:pt x="381405" y="408837"/>
                    </a:cubicBezTo>
                    <a:cubicBezTo>
                      <a:pt x="357196" y="461621"/>
                      <a:pt x="320286" y="516390"/>
                      <a:pt x="283773" y="561237"/>
                    </a:cubicBezTo>
                    <a:cubicBezTo>
                      <a:pt x="247260" y="606084"/>
                      <a:pt x="188920" y="642200"/>
                      <a:pt x="162329" y="677919"/>
                    </a:cubicBezTo>
                    <a:cubicBezTo>
                      <a:pt x="135738" y="713638"/>
                      <a:pt x="121054" y="746578"/>
                      <a:pt x="124229" y="775550"/>
                    </a:cubicBezTo>
                    <a:cubicBezTo>
                      <a:pt x="127404" y="804522"/>
                      <a:pt x="148042" y="822777"/>
                      <a:pt x="181379" y="851749"/>
                    </a:cubicBezTo>
                    <a:cubicBezTo>
                      <a:pt x="214716" y="880721"/>
                      <a:pt x="288932" y="900565"/>
                      <a:pt x="324254" y="949381"/>
                    </a:cubicBezTo>
                    <a:cubicBezTo>
                      <a:pt x="359576" y="998197"/>
                      <a:pt x="377435" y="1089875"/>
                      <a:pt x="393310" y="1144644"/>
                    </a:cubicBezTo>
                    <a:cubicBezTo>
                      <a:pt x="409185" y="1199413"/>
                      <a:pt x="420695" y="1239099"/>
                      <a:pt x="419504" y="1277993"/>
                    </a:cubicBezTo>
                    <a:cubicBezTo>
                      <a:pt x="418313" y="1316887"/>
                      <a:pt x="407994" y="1341890"/>
                      <a:pt x="386166" y="1378006"/>
                    </a:cubicBezTo>
                    <a:cubicBezTo>
                      <a:pt x="364338" y="1414122"/>
                      <a:pt x="315919" y="1464922"/>
                      <a:pt x="288535" y="1494688"/>
                    </a:cubicBezTo>
                    <a:cubicBezTo>
                      <a:pt x="261151" y="1524454"/>
                      <a:pt x="241705" y="1537153"/>
                      <a:pt x="221861" y="1556600"/>
                    </a:cubicBezTo>
                    <a:cubicBezTo>
                      <a:pt x="202017" y="1576047"/>
                      <a:pt x="181379" y="1592715"/>
                      <a:pt x="169473" y="1611368"/>
                    </a:cubicBezTo>
                    <a:cubicBezTo>
                      <a:pt x="157567" y="1630021"/>
                      <a:pt x="155979" y="1654627"/>
                      <a:pt x="150423" y="1668518"/>
                    </a:cubicBezTo>
                    <a:cubicBezTo>
                      <a:pt x="144867" y="1682409"/>
                      <a:pt x="140897" y="1694316"/>
                      <a:pt x="136135" y="1694713"/>
                    </a:cubicBezTo>
                    <a:cubicBezTo>
                      <a:pt x="131373" y="1695110"/>
                      <a:pt x="122245" y="1684791"/>
                      <a:pt x="121848" y="1670900"/>
                    </a:cubicBezTo>
                    <a:cubicBezTo>
                      <a:pt x="121451" y="1657009"/>
                      <a:pt x="121451" y="1633990"/>
                      <a:pt x="133754" y="1611368"/>
                    </a:cubicBezTo>
                    <a:cubicBezTo>
                      <a:pt x="146057" y="1588746"/>
                      <a:pt x="168679" y="1562553"/>
                      <a:pt x="195666" y="1535169"/>
                    </a:cubicBezTo>
                    <a:cubicBezTo>
                      <a:pt x="222653" y="1507785"/>
                      <a:pt x="266707" y="1479209"/>
                      <a:pt x="295679" y="1447062"/>
                    </a:cubicBezTo>
                    <a:cubicBezTo>
                      <a:pt x="324651" y="1414915"/>
                      <a:pt x="354814" y="1376815"/>
                      <a:pt x="369498" y="1342287"/>
                    </a:cubicBezTo>
                    <a:cubicBezTo>
                      <a:pt x="384182" y="1307759"/>
                      <a:pt x="389738" y="1289503"/>
                      <a:pt x="383785" y="1239894"/>
                    </a:cubicBezTo>
                    <a:cubicBezTo>
                      <a:pt x="377832" y="1190285"/>
                      <a:pt x="349257" y="1091859"/>
                      <a:pt x="333779" y="1044631"/>
                    </a:cubicBezTo>
                    <a:cubicBezTo>
                      <a:pt x="318301" y="997403"/>
                      <a:pt x="309569" y="979147"/>
                      <a:pt x="290916" y="956525"/>
                    </a:cubicBezTo>
                    <a:cubicBezTo>
                      <a:pt x="272263" y="933903"/>
                      <a:pt x="251229" y="929536"/>
                      <a:pt x="221860" y="908899"/>
                    </a:cubicBezTo>
                    <a:cubicBezTo>
                      <a:pt x="192491" y="888262"/>
                      <a:pt x="136135" y="860084"/>
                      <a:pt x="114704" y="832700"/>
                    </a:cubicBezTo>
                    <a:cubicBezTo>
                      <a:pt x="93273" y="805316"/>
                      <a:pt x="88511" y="775153"/>
                      <a:pt x="93273" y="744593"/>
                    </a:cubicBezTo>
                    <a:cubicBezTo>
                      <a:pt x="98036" y="714034"/>
                      <a:pt x="114704" y="684268"/>
                      <a:pt x="143279" y="649343"/>
                    </a:cubicBezTo>
                    <a:cubicBezTo>
                      <a:pt x="171854" y="614418"/>
                      <a:pt x="230592" y="576318"/>
                      <a:pt x="264723" y="535043"/>
                    </a:cubicBezTo>
                    <a:cubicBezTo>
                      <a:pt x="298854" y="493768"/>
                      <a:pt x="326635" y="446540"/>
                      <a:pt x="348066" y="401693"/>
                    </a:cubicBezTo>
                    <a:cubicBezTo>
                      <a:pt x="369497" y="356846"/>
                      <a:pt x="387754" y="307238"/>
                      <a:pt x="393310" y="265963"/>
                    </a:cubicBezTo>
                    <a:cubicBezTo>
                      <a:pt x="398866" y="224688"/>
                      <a:pt x="390532" y="186190"/>
                      <a:pt x="381404" y="154043"/>
                    </a:cubicBezTo>
                    <a:cubicBezTo>
                      <a:pt x="372276" y="121896"/>
                      <a:pt x="357194" y="92926"/>
                      <a:pt x="338541" y="73082"/>
                    </a:cubicBezTo>
                    <a:cubicBezTo>
                      <a:pt x="319888" y="53238"/>
                      <a:pt x="292504" y="39347"/>
                      <a:pt x="269485" y="34981"/>
                    </a:cubicBezTo>
                    <a:cubicBezTo>
                      <a:pt x="246466" y="30615"/>
                      <a:pt x="225432" y="34187"/>
                      <a:pt x="200429" y="46887"/>
                    </a:cubicBezTo>
                    <a:cubicBezTo>
                      <a:pt x="175426" y="59587"/>
                      <a:pt x="144072" y="78240"/>
                      <a:pt x="119466" y="111181"/>
                    </a:cubicBezTo>
                    <a:cubicBezTo>
                      <a:pt x="94860" y="144122"/>
                      <a:pt x="65491" y="209209"/>
                      <a:pt x="52791" y="244531"/>
                    </a:cubicBezTo>
                    <a:cubicBezTo>
                      <a:pt x="40091" y="279853"/>
                      <a:pt x="35329" y="308825"/>
                      <a:pt x="26598" y="318350"/>
                    </a:cubicBezTo>
                    <a:cubicBezTo>
                      <a:pt x="17867" y="327875"/>
                      <a:pt x="-3168" y="326684"/>
                      <a:pt x="404" y="301681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60" name="任意多边形 859"/>
              <p:cNvSpPr/>
              <p:nvPr/>
            </p:nvSpPr>
            <p:spPr>
              <a:xfrm>
                <a:off x="8896033" y="2326482"/>
                <a:ext cx="175204" cy="106169"/>
              </a:xfrm>
              <a:custGeom>
                <a:avLst/>
                <a:gdLst>
                  <a:gd name="connsiteX0" fmla="*/ 97948 w 175204"/>
                  <a:gd name="connsiteY0" fmla="*/ 0 h 106169"/>
                  <a:gd name="connsiteX1" fmla="*/ 121762 w 175204"/>
                  <a:gd name="connsiteY1" fmla="*/ 19051 h 106169"/>
                  <a:gd name="connsiteX2" fmla="*/ 159713 w 175204"/>
                  <a:gd name="connsiteY2" fmla="*/ 62063 h 106169"/>
                  <a:gd name="connsiteX3" fmla="*/ 175204 w 175204"/>
                  <a:gd name="connsiteY3" fmla="*/ 79725 h 106169"/>
                  <a:gd name="connsiteX4" fmla="*/ 141240 w 175204"/>
                  <a:gd name="connsiteY4" fmla="*/ 106169 h 106169"/>
                  <a:gd name="connsiteX5" fmla="*/ 136365 w 175204"/>
                  <a:gd name="connsiteY5" fmla="*/ 100366 h 106169"/>
                  <a:gd name="connsiteX6" fmla="*/ 121761 w 175204"/>
                  <a:gd name="connsiteY6" fmla="*/ 83344 h 106169"/>
                  <a:gd name="connsiteX7" fmla="*/ 97949 w 175204"/>
                  <a:gd name="connsiteY7" fmla="*/ 59532 h 106169"/>
                  <a:gd name="connsiteX8" fmla="*/ 64611 w 175204"/>
                  <a:gd name="connsiteY8" fmla="*/ 73819 h 106169"/>
                  <a:gd name="connsiteX9" fmla="*/ 14605 w 175204"/>
                  <a:gd name="connsiteY9" fmla="*/ 97632 h 106169"/>
                  <a:gd name="connsiteX10" fmla="*/ 5080 w 175204"/>
                  <a:gd name="connsiteY10" fmla="*/ 59532 h 106169"/>
                  <a:gd name="connsiteX11" fmla="*/ 69373 w 175204"/>
                  <a:gd name="connsiteY11" fmla="*/ 19050 h 106169"/>
                  <a:gd name="connsiteX12" fmla="*/ 97948 w 175204"/>
                  <a:gd name="connsiteY12" fmla="*/ 0 h 10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5204" h="106169">
                    <a:moveTo>
                      <a:pt x="97948" y="0"/>
                    </a:moveTo>
                    <a:cubicBezTo>
                      <a:pt x="106679" y="0"/>
                      <a:pt x="104696" y="1191"/>
                      <a:pt x="121762" y="19051"/>
                    </a:cubicBezTo>
                    <a:cubicBezTo>
                      <a:pt x="130295" y="27981"/>
                      <a:pt x="144781" y="44849"/>
                      <a:pt x="159713" y="62063"/>
                    </a:cubicBezTo>
                    <a:lnTo>
                      <a:pt x="175204" y="79725"/>
                    </a:lnTo>
                    <a:lnTo>
                      <a:pt x="141240" y="106169"/>
                    </a:lnTo>
                    <a:lnTo>
                      <a:pt x="136365" y="100366"/>
                    </a:lnTo>
                    <a:cubicBezTo>
                      <a:pt x="130616" y="93564"/>
                      <a:pt x="125531" y="87611"/>
                      <a:pt x="121761" y="83344"/>
                    </a:cubicBezTo>
                    <a:cubicBezTo>
                      <a:pt x="106680" y="66279"/>
                      <a:pt x="107474" y="61120"/>
                      <a:pt x="97949" y="59532"/>
                    </a:cubicBezTo>
                    <a:cubicBezTo>
                      <a:pt x="88424" y="57945"/>
                      <a:pt x="84455" y="65882"/>
                      <a:pt x="64611" y="73819"/>
                    </a:cubicBezTo>
                    <a:cubicBezTo>
                      <a:pt x="44767" y="81756"/>
                      <a:pt x="30083" y="94854"/>
                      <a:pt x="14605" y="97632"/>
                    </a:cubicBezTo>
                    <a:cubicBezTo>
                      <a:pt x="-873" y="100410"/>
                      <a:pt x="-4048" y="72629"/>
                      <a:pt x="5080" y="59532"/>
                    </a:cubicBezTo>
                    <a:cubicBezTo>
                      <a:pt x="14208" y="46435"/>
                      <a:pt x="53895" y="28972"/>
                      <a:pt x="69373" y="19050"/>
                    </a:cubicBezTo>
                    <a:cubicBezTo>
                      <a:pt x="84851" y="9128"/>
                      <a:pt x="89217" y="0"/>
                      <a:pt x="97948" y="0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861" name="组合 860"/>
              <p:cNvGrpSpPr/>
              <p:nvPr/>
            </p:nvGrpSpPr>
            <p:grpSpPr>
              <a:xfrm>
                <a:off x="6892114" y="2663464"/>
                <a:ext cx="2239299" cy="1058835"/>
                <a:chOff x="6892114" y="2663464"/>
                <a:chExt cx="2239299" cy="1058835"/>
              </a:xfrm>
            </p:grpSpPr>
            <p:sp>
              <p:nvSpPr>
                <p:cNvPr id="973" name="任意多边形 972"/>
                <p:cNvSpPr/>
                <p:nvPr/>
              </p:nvSpPr>
              <p:spPr>
                <a:xfrm>
                  <a:off x="8829409" y="2845232"/>
                  <a:ext cx="302004" cy="315704"/>
                </a:xfrm>
                <a:custGeom>
                  <a:avLst/>
                  <a:gdLst>
                    <a:gd name="connsiteX0" fmla="*/ 297744 w 301826"/>
                    <a:gd name="connsiteY0" fmla="*/ 64655 h 315858"/>
                    <a:gd name="connsiteX1" fmla="*/ 288219 w 301826"/>
                    <a:gd name="connsiteY1" fmla="*/ 171811 h 315858"/>
                    <a:gd name="connsiteX2" fmla="*/ 264407 w 301826"/>
                    <a:gd name="connsiteY2" fmla="*/ 233723 h 315858"/>
                    <a:gd name="connsiteX3" fmla="*/ 195351 w 301826"/>
                    <a:gd name="connsiteY3" fmla="*/ 274205 h 315858"/>
                    <a:gd name="connsiteX4" fmla="*/ 52476 w 301826"/>
                    <a:gd name="connsiteY4" fmla="*/ 307542 h 315858"/>
                    <a:gd name="connsiteX5" fmla="*/ 88 w 301826"/>
                    <a:gd name="connsiteY5" fmla="*/ 314686 h 315858"/>
                    <a:gd name="connsiteX6" fmla="*/ 40569 w 301826"/>
                    <a:gd name="connsiteY6" fmla="*/ 288492 h 315858"/>
                    <a:gd name="connsiteX7" fmla="*/ 64382 w 301826"/>
                    <a:gd name="connsiteY7" fmla="*/ 202767 h 315858"/>
                    <a:gd name="connsiteX8" fmla="*/ 66763 w 301826"/>
                    <a:gd name="connsiteY8" fmla="*/ 97992 h 315858"/>
                    <a:gd name="connsiteX9" fmla="*/ 66763 w 301826"/>
                    <a:gd name="connsiteY9" fmla="*/ 9886 h 315858"/>
                    <a:gd name="connsiteX10" fmla="*/ 97719 w 301826"/>
                    <a:gd name="connsiteY10" fmla="*/ 7505 h 315858"/>
                    <a:gd name="connsiteX11" fmla="*/ 247738 w 301826"/>
                    <a:gd name="connsiteY11" fmla="*/ 361 h 315858"/>
                    <a:gd name="connsiteX12" fmla="*/ 297744 w 301826"/>
                    <a:gd name="connsiteY12" fmla="*/ 2742 h 315858"/>
                    <a:gd name="connsiteX13" fmla="*/ 297744 w 301826"/>
                    <a:gd name="connsiteY13" fmla="*/ 64655 h 315858"/>
                    <a:gd name="connsiteX0" fmla="*/ 297922 w 302004"/>
                    <a:gd name="connsiteY0" fmla="*/ 64655 h 316540"/>
                    <a:gd name="connsiteX1" fmla="*/ 288397 w 302004"/>
                    <a:gd name="connsiteY1" fmla="*/ 171811 h 316540"/>
                    <a:gd name="connsiteX2" fmla="*/ 264585 w 302004"/>
                    <a:gd name="connsiteY2" fmla="*/ 233723 h 316540"/>
                    <a:gd name="connsiteX3" fmla="*/ 195529 w 302004"/>
                    <a:gd name="connsiteY3" fmla="*/ 274205 h 316540"/>
                    <a:gd name="connsiteX4" fmla="*/ 62179 w 302004"/>
                    <a:gd name="connsiteY4" fmla="*/ 309923 h 316540"/>
                    <a:gd name="connsiteX5" fmla="*/ 266 w 302004"/>
                    <a:gd name="connsiteY5" fmla="*/ 314686 h 316540"/>
                    <a:gd name="connsiteX6" fmla="*/ 40747 w 302004"/>
                    <a:gd name="connsiteY6" fmla="*/ 288492 h 316540"/>
                    <a:gd name="connsiteX7" fmla="*/ 64560 w 302004"/>
                    <a:gd name="connsiteY7" fmla="*/ 202767 h 316540"/>
                    <a:gd name="connsiteX8" fmla="*/ 66941 w 302004"/>
                    <a:gd name="connsiteY8" fmla="*/ 97992 h 316540"/>
                    <a:gd name="connsiteX9" fmla="*/ 66941 w 302004"/>
                    <a:gd name="connsiteY9" fmla="*/ 9886 h 316540"/>
                    <a:gd name="connsiteX10" fmla="*/ 97897 w 302004"/>
                    <a:gd name="connsiteY10" fmla="*/ 7505 h 316540"/>
                    <a:gd name="connsiteX11" fmla="*/ 247916 w 302004"/>
                    <a:gd name="connsiteY11" fmla="*/ 361 h 316540"/>
                    <a:gd name="connsiteX12" fmla="*/ 297922 w 302004"/>
                    <a:gd name="connsiteY12" fmla="*/ 2742 h 316540"/>
                    <a:gd name="connsiteX13" fmla="*/ 297922 w 302004"/>
                    <a:gd name="connsiteY13" fmla="*/ 64655 h 316540"/>
                    <a:gd name="connsiteX0" fmla="*/ 297922 w 302004"/>
                    <a:gd name="connsiteY0" fmla="*/ 64655 h 316283"/>
                    <a:gd name="connsiteX1" fmla="*/ 288397 w 302004"/>
                    <a:gd name="connsiteY1" fmla="*/ 171811 h 316283"/>
                    <a:gd name="connsiteX2" fmla="*/ 264585 w 302004"/>
                    <a:gd name="connsiteY2" fmla="*/ 233723 h 316283"/>
                    <a:gd name="connsiteX3" fmla="*/ 188386 w 302004"/>
                    <a:gd name="connsiteY3" fmla="*/ 281348 h 316283"/>
                    <a:gd name="connsiteX4" fmla="*/ 62179 w 302004"/>
                    <a:gd name="connsiteY4" fmla="*/ 309923 h 316283"/>
                    <a:gd name="connsiteX5" fmla="*/ 266 w 302004"/>
                    <a:gd name="connsiteY5" fmla="*/ 314686 h 316283"/>
                    <a:gd name="connsiteX6" fmla="*/ 40747 w 302004"/>
                    <a:gd name="connsiteY6" fmla="*/ 288492 h 316283"/>
                    <a:gd name="connsiteX7" fmla="*/ 64560 w 302004"/>
                    <a:gd name="connsiteY7" fmla="*/ 202767 h 316283"/>
                    <a:gd name="connsiteX8" fmla="*/ 66941 w 302004"/>
                    <a:gd name="connsiteY8" fmla="*/ 97992 h 316283"/>
                    <a:gd name="connsiteX9" fmla="*/ 66941 w 302004"/>
                    <a:gd name="connsiteY9" fmla="*/ 9886 h 316283"/>
                    <a:gd name="connsiteX10" fmla="*/ 97897 w 302004"/>
                    <a:gd name="connsiteY10" fmla="*/ 7505 h 316283"/>
                    <a:gd name="connsiteX11" fmla="*/ 247916 w 302004"/>
                    <a:gd name="connsiteY11" fmla="*/ 361 h 316283"/>
                    <a:gd name="connsiteX12" fmla="*/ 297922 w 302004"/>
                    <a:gd name="connsiteY12" fmla="*/ 2742 h 316283"/>
                    <a:gd name="connsiteX13" fmla="*/ 297922 w 302004"/>
                    <a:gd name="connsiteY13" fmla="*/ 64655 h 316283"/>
                    <a:gd name="connsiteX0" fmla="*/ 297922 w 302004"/>
                    <a:gd name="connsiteY0" fmla="*/ 64655 h 316283"/>
                    <a:gd name="connsiteX1" fmla="*/ 288397 w 302004"/>
                    <a:gd name="connsiteY1" fmla="*/ 171811 h 316283"/>
                    <a:gd name="connsiteX2" fmla="*/ 264585 w 302004"/>
                    <a:gd name="connsiteY2" fmla="*/ 233723 h 316283"/>
                    <a:gd name="connsiteX3" fmla="*/ 188386 w 302004"/>
                    <a:gd name="connsiteY3" fmla="*/ 281348 h 316283"/>
                    <a:gd name="connsiteX4" fmla="*/ 62179 w 302004"/>
                    <a:gd name="connsiteY4" fmla="*/ 309923 h 316283"/>
                    <a:gd name="connsiteX5" fmla="*/ 266 w 302004"/>
                    <a:gd name="connsiteY5" fmla="*/ 314686 h 316283"/>
                    <a:gd name="connsiteX6" fmla="*/ 40747 w 302004"/>
                    <a:gd name="connsiteY6" fmla="*/ 288492 h 316283"/>
                    <a:gd name="connsiteX7" fmla="*/ 64560 w 302004"/>
                    <a:gd name="connsiteY7" fmla="*/ 202767 h 316283"/>
                    <a:gd name="connsiteX8" fmla="*/ 66941 w 302004"/>
                    <a:gd name="connsiteY8" fmla="*/ 97992 h 316283"/>
                    <a:gd name="connsiteX9" fmla="*/ 66941 w 302004"/>
                    <a:gd name="connsiteY9" fmla="*/ 17029 h 316283"/>
                    <a:gd name="connsiteX10" fmla="*/ 97897 w 302004"/>
                    <a:gd name="connsiteY10" fmla="*/ 7505 h 316283"/>
                    <a:gd name="connsiteX11" fmla="*/ 247916 w 302004"/>
                    <a:gd name="connsiteY11" fmla="*/ 361 h 316283"/>
                    <a:gd name="connsiteX12" fmla="*/ 297922 w 302004"/>
                    <a:gd name="connsiteY12" fmla="*/ 2742 h 316283"/>
                    <a:gd name="connsiteX13" fmla="*/ 297922 w 302004"/>
                    <a:gd name="connsiteY13" fmla="*/ 64655 h 316283"/>
                    <a:gd name="connsiteX0" fmla="*/ 297922 w 302004"/>
                    <a:gd name="connsiteY0" fmla="*/ 64655 h 315704"/>
                    <a:gd name="connsiteX1" fmla="*/ 288397 w 302004"/>
                    <a:gd name="connsiteY1" fmla="*/ 171811 h 315704"/>
                    <a:gd name="connsiteX2" fmla="*/ 264585 w 302004"/>
                    <a:gd name="connsiteY2" fmla="*/ 233723 h 315704"/>
                    <a:gd name="connsiteX3" fmla="*/ 188386 w 302004"/>
                    <a:gd name="connsiteY3" fmla="*/ 281348 h 315704"/>
                    <a:gd name="connsiteX4" fmla="*/ 62179 w 302004"/>
                    <a:gd name="connsiteY4" fmla="*/ 307541 h 315704"/>
                    <a:gd name="connsiteX5" fmla="*/ 266 w 302004"/>
                    <a:gd name="connsiteY5" fmla="*/ 314686 h 315704"/>
                    <a:gd name="connsiteX6" fmla="*/ 40747 w 302004"/>
                    <a:gd name="connsiteY6" fmla="*/ 288492 h 315704"/>
                    <a:gd name="connsiteX7" fmla="*/ 64560 w 302004"/>
                    <a:gd name="connsiteY7" fmla="*/ 202767 h 315704"/>
                    <a:gd name="connsiteX8" fmla="*/ 66941 w 302004"/>
                    <a:gd name="connsiteY8" fmla="*/ 97992 h 315704"/>
                    <a:gd name="connsiteX9" fmla="*/ 66941 w 302004"/>
                    <a:gd name="connsiteY9" fmla="*/ 17029 h 315704"/>
                    <a:gd name="connsiteX10" fmla="*/ 97897 w 302004"/>
                    <a:gd name="connsiteY10" fmla="*/ 7505 h 315704"/>
                    <a:gd name="connsiteX11" fmla="*/ 247916 w 302004"/>
                    <a:gd name="connsiteY11" fmla="*/ 361 h 315704"/>
                    <a:gd name="connsiteX12" fmla="*/ 297922 w 302004"/>
                    <a:gd name="connsiteY12" fmla="*/ 2742 h 315704"/>
                    <a:gd name="connsiteX13" fmla="*/ 297922 w 302004"/>
                    <a:gd name="connsiteY13" fmla="*/ 64655 h 315704"/>
                    <a:gd name="connsiteX0" fmla="*/ 297922 w 302004"/>
                    <a:gd name="connsiteY0" fmla="*/ 64655 h 315704"/>
                    <a:gd name="connsiteX1" fmla="*/ 288397 w 302004"/>
                    <a:gd name="connsiteY1" fmla="*/ 171811 h 315704"/>
                    <a:gd name="connsiteX2" fmla="*/ 264585 w 302004"/>
                    <a:gd name="connsiteY2" fmla="*/ 233723 h 315704"/>
                    <a:gd name="connsiteX3" fmla="*/ 188386 w 302004"/>
                    <a:gd name="connsiteY3" fmla="*/ 281348 h 315704"/>
                    <a:gd name="connsiteX4" fmla="*/ 62179 w 302004"/>
                    <a:gd name="connsiteY4" fmla="*/ 307541 h 315704"/>
                    <a:gd name="connsiteX5" fmla="*/ 266 w 302004"/>
                    <a:gd name="connsiteY5" fmla="*/ 314686 h 315704"/>
                    <a:gd name="connsiteX6" fmla="*/ 40747 w 302004"/>
                    <a:gd name="connsiteY6" fmla="*/ 288492 h 315704"/>
                    <a:gd name="connsiteX7" fmla="*/ 64560 w 302004"/>
                    <a:gd name="connsiteY7" fmla="*/ 202767 h 315704"/>
                    <a:gd name="connsiteX8" fmla="*/ 66941 w 302004"/>
                    <a:gd name="connsiteY8" fmla="*/ 97992 h 315704"/>
                    <a:gd name="connsiteX9" fmla="*/ 66941 w 302004"/>
                    <a:gd name="connsiteY9" fmla="*/ 21791 h 315704"/>
                    <a:gd name="connsiteX10" fmla="*/ 97897 w 302004"/>
                    <a:gd name="connsiteY10" fmla="*/ 7505 h 315704"/>
                    <a:gd name="connsiteX11" fmla="*/ 247916 w 302004"/>
                    <a:gd name="connsiteY11" fmla="*/ 361 h 315704"/>
                    <a:gd name="connsiteX12" fmla="*/ 297922 w 302004"/>
                    <a:gd name="connsiteY12" fmla="*/ 2742 h 315704"/>
                    <a:gd name="connsiteX13" fmla="*/ 297922 w 302004"/>
                    <a:gd name="connsiteY13" fmla="*/ 64655 h 315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2004" h="315704">
                      <a:moveTo>
                        <a:pt x="297922" y="64655"/>
                      </a:moveTo>
                      <a:cubicBezTo>
                        <a:pt x="296335" y="92833"/>
                        <a:pt x="293953" y="143633"/>
                        <a:pt x="288397" y="171811"/>
                      </a:cubicBezTo>
                      <a:cubicBezTo>
                        <a:pt x="282841" y="199989"/>
                        <a:pt x="281253" y="215467"/>
                        <a:pt x="264585" y="233723"/>
                      </a:cubicBezTo>
                      <a:cubicBezTo>
                        <a:pt x="247917" y="251979"/>
                        <a:pt x="222120" y="269045"/>
                        <a:pt x="188386" y="281348"/>
                      </a:cubicBezTo>
                      <a:cubicBezTo>
                        <a:pt x="154652" y="293651"/>
                        <a:pt x="93532" y="301985"/>
                        <a:pt x="62179" y="307541"/>
                      </a:cubicBezTo>
                      <a:cubicBezTo>
                        <a:pt x="30826" y="313097"/>
                        <a:pt x="3838" y="317861"/>
                        <a:pt x="266" y="314686"/>
                      </a:cubicBezTo>
                      <a:cubicBezTo>
                        <a:pt x="-3306" y="311511"/>
                        <a:pt x="30031" y="307145"/>
                        <a:pt x="40747" y="288492"/>
                      </a:cubicBezTo>
                      <a:cubicBezTo>
                        <a:pt x="51463" y="269839"/>
                        <a:pt x="60194" y="234517"/>
                        <a:pt x="64560" y="202767"/>
                      </a:cubicBezTo>
                      <a:cubicBezTo>
                        <a:pt x="68926" y="171017"/>
                        <a:pt x="66544" y="128155"/>
                        <a:pt x="66941" y="97992"/>
                      </a:cubicBezTo>
                      <a:cubicBezTo>
                        <a:pt x="67338" y="67829"/>
                        <a:pt x="61782" y="36872"/>
                        <a:pt x="66941" y="21791"/>
                      </a:cubicBezTo>
                      <a:cubicBezTo>
                        <a:pt x="72100" y="6710"/>
                        <a:pt x="67735" y="11077"/>
                        <a:pt x="97897" y="7505"/>
                      </a:cubicBezTo>
                      <a:cubicBezTo>
                        <a:pt x="128060" y="3933"/>
                        <a:pt x="197910" y="2742"/>
                        <a:pt x="247916" y="361"/>
                      </a:cubicBezTo>
                      <a:cubicBezTo>
                        <a:pt x="281253" y="-433"/>
                        <a:pt x="289588" y="-36"/>
                        <a:pt x="297922" y="2742"/>
                      </a:cubicBezTo>
                      <a:cubicBezTo>
                        <a:pt x="306256" y="5520"/>
                        <a:pt x="299509" y="36477"/>
                        <a:pt x="297922" y="6465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DBF7F">
                        <a:shade val="30000"/>
                        <a:satMod val="115000"/>
                      </a:srgbClr>
                    </a:gs>
                    <a:gs pos="50000">
                      <a:srgbClr val="ADBF7F">
                        <a:shade val="67500"/>
                        <a:satMod val="115000"/>
                      </a:srgbClr>
                    </a:gs>
                    <a:gs pos="100000">
                      <a:srgbClr val="ADBF7F">
                        <a:shade val="100000"/>
                        <a:satMod val="115000"/>
                      </a:srgbClr>
                    </a:gs>
                  </a:gsLst>
                  <a:lin ang="8100000" scaled="1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74" name="任意多边形 973"/>
                <p:cNvSpPr/>
                <p:nvPr/>
              </p:nvSpPr>
              <p:spPr>
                <a:xfrm>
                  <a:off x="7755545" y="2897971"/>
                  <a:ext cx="310625" cy="593035"/>
                </a:xfrm>
                <a:custGeom>
                  <a:avLst/>
                  <a:gdLst>
                    <a:gd name="connsiteX0" fmla="*/ 307352 w 312991"/>
                    <a:gd name="connsiteY0" fmla="*/ 240531 h 592777"/>
                    <a:gd name="connsiteX1" fmla="*/ 312115 w 312991"/>
                    <a:gd name="connsiteY1" fmla="*/ 364356 h 592777"/>
                    <a:gd name="connsiteX2" fmla="*/ 288302 w 312991"/>
                    <a:gd name="connsiteY2" fmla="*/ 457225 h 592777"/>
                    <a:gd name="connsiteX3" fmla="*/ 226390 w 312991"/>
                    <a:gd name="connsiteY3" fmla="*/ 514375 h 592777"/>
                    <a:gd name="connsiteX4" fmla="*/ 150190 w 312991"/>
                    <a:gd name="connsiteY4" fmla="*/ 547712 h 592777"/>
                    <a:gd name="connsiteX5" fmla="*/ 57321 w 312991"/>
                    <a:gd name="connsiteY5" fmla="*/ 578668 h 592777"/>
                    <a:gd name="connsiteX6" fmla="*/ 171 w 312991"/>
                    <a:gd name="connsiteY6" fmla="*/ 590575 h 592777"/>
                    <a:gd name="connsiteX7" fmla="*/ 40652 w 312991"/>
                    <a:gd name="connsiteY7" fmla="*/ 535806 h 592777"/>
                    <a:gd name="connsiteX8" fmla="*/ 69227 w 312991"/>
                    <a:gd name="connsiteY8" fmla="*/ 461987 h 592777"/>
                    <a:gd name="connsiteX9" fmla="*/ 95421 w 312991"/>
                    <a:gd name="connsiteY9" fmla="*/ 285775 h 592777"/>
                    <a:gd name="connsiteX10" fmla="*/ 88277 w 312991"/>
                    <a:gd name="connsiteY10" fmla="*/ 150043 h 592777"/>
                    <a:gd name="connsiteX11" fmla="*/ 145427 w 312991"/>
                    <a:gd name="connsiteY11" fmla="*/ 28600 h 592777"/>
                    <a:gd name="connsiteX12" fmla="*/ 216865 w 312991"/>
                    <a:gd name="connsiteY12" fmla="*/ 25 h 592777"/>
                    <a:gd name="connsiteX13" fmla="*/ 288302 w 312991"/>
                    <a:gd name="connsiteY13" fmla="*/ 30981 h 592777"/>
                    <a:gd name="connsiteX14" fmla="*/ 302590 w 312991"/>
                    <a:gd name="connsiteY14" fmla="*/ 135756 h 592777"/>
                    <a:gd name="connsiteX15" fmla="*/ 307352 w 312991"/>
                    <a:gd name="connsiteY15" fmla="*/ 240531 h 592777"/>
                    <a:gd name="connsiteX0" fmla="*/ 307352 w 312991"/>
                    <a:gd name="connsiteY0" fmla="*/ 242905 h 595151"/>
                    <a:gd name="connsiteX1" fmla="*/ 312115 w 312991"/>
                    <a:gd name="connsiteY1" fmla="*/ 366730 h 595151"/>
                    <a:gd name="connsiteX2" fmla="*/ 288302 w 312991"/>
                    <a:gd name="connsiteY2" fmla="*/ 459599 h 595151"/>
                    <a:gd name="connsiteX3" fmla="*/ 226390 w 312991"/>
                    <a:gd name="connsiteY3" fmla="*/ 516749 h 595151"/>
                    <a:gd name="connsiteX4" fmla="*/ 150190 w 312991"/>
                    <a:gd name="connsiteY4" fmla="*/ 550086 h 595151"/>
                    <a:gd name="connsiteX5" fmla="*/ 57321 w 312991"/>
                    <a:gd name="connsiteY5" fmla="*/ 581042 h 595151"/>
                    <a:gd name="connsiteX6" fmla="*/ 171 w 312991"/>
                    <a:gd name="connsiteY6" fmla="*/ 592949 h 595151"/>
                    <a:gd name="connsiteX7" fmla="*/ 40652 w 312991"/>
                    <a:gd name="connsiteY7" fmla="*/ 538180 h 595151"/>
                    <a:gd name="connsiteX8" fmla="*/ 69227 w 312991"/>
                    <a:gd name="connsiteY8" fmla="*/ 464361 h 595151"/>
                    <a:gd name="connsiteX9" fmla="*/ 95421 w 312991"/>
                    <a:gd name="connsiteY9" fmla="*/ 288149 h 595151"/>
                    <a:gd name="connsiteX10" fmla="*/ 88277 w 312991"/>
                    <a:gd name="connsiteY10" fmla="*/ 152417 h 595151"/>
                    <a:gd name="connsiteX11" fmla="*/ 145427 w 312991"/>
                    <a:gd name="connsiteY11" fmla="*/ 30974 h 595151"/>
                    <a:gd name="connsiteX12" fmla="*/ 240677 w 312991"/>
                    <a:gd name="connsiteY12" fmla="*/ 18 h 595151"/>
                    <a:gd name="connsiteX13" fmla="*/ 288302 w 312991"/>
                    <a:gd name="connsiteY13" fmla="*/ 33355 h 595151"/>
                    <a:gd name="connsiteX14" fmla="*/ 302590 w 312991"/>
                    <a:gd name="connsiteY14" fmla="*/ 138130 h 595151"/>
                    <a:gd name="connsiteX15" fmla="*/ 307352 w 312991"/>
                    <a:gd name="connsiteY15" fmla="*/ 242905 h 595151"/>
                    <a:gd name="connsiteX0" fmla="*/ 307352 w 312991"/>
                    <a:gd name="connsiteY0" fmla="*/ 242898 h 595144"/>
                    <a:gd name="connsiteX1" fmla="*/ 312115 w 312991"/>
                    <a:gd name="connsiteY1" fmla="*/ 366723 h 595144"/>
                    <a:gd name="connsiteX2" fmla="*/ 288302 w 312991"/>
                    <a:gd name="connsiteY2" fmla="*/ 459592 h 595144"/>
                    <a:gd name="connsiteX3" fmla="*/ 226390 w 312991"/>
                    <a:gd name="connsiteY3" fmla="*/ 516742 h 595144"/>
                    <a:gd name="connsiteX4" fmla="*/ 150190 w 312991"/>
                    <a:gd name="connsiteY4" fmla="*/ 550079 h 595144"/>
                    <a:gd name="connsiteX5" fmla="*/ 57321 w 312991"/>
                    <a:gd name="connsiteY5" fmla="*/ 581035 h 595144"/>
                    <a:gd name="connsiteX6" fmla="*/ 171 w 312991"/>
                    <a:gd name="connsiteY6" fmla="*/ 592942 h 595144"/>
                    <a:gd name="connsiteX7" fmla="*/ 40652 w 312991"/>
                    <a:gd name="connsiteY7" fmla="*/ 538173 h 595144"/>
                    <a:gd name="connsiteX8" fmla="*/ 69227 w 312991"/>
                    <a:gd name="connsiteY8" fmla="*/ 464354 h 595144"/>
                    <a:gd name="connsiteX9" fmla="*/ 95421 w 312991"/>
                    <a:gd name="connsiteY9" fmla="*/ 288142 h 595144"/>
                    <a:gd name="connsiteX10" fmla="*/ 88277 w 312991"/>
                    <a:gd name="connsiteY10" fmla="*/ 152410 h 595144"/>
                    <a:gd name="connsiteX11" fmla="*/ 145427 w 312991"/>
                    <a:gd name="connsiteY11" fmla="*/ 35729 h 595144"/>
                    <a:gd name="connsiteX12" fmla="*/ 240677 w 312991"/>
                    <a:gd name="connsiteY12" fmla="*/ 11 h 595144"/>
                    <a:gd name="connsiteX13" fmla="*/ 288302 w 312991"/>
                    <a:gd name="connsiteY13" fmla="*/ 33348 h 595144"/>
                    <a:gd name="connsiteX14" fmla="*/ 302590 w 312991"/>
                    <a:gd name="connsiteY14" fmla="*/ 138123 h 595144"/>
                    <a:gd name="connsiteX15" fmla="*/ 307352 w 312991"/>
                    <a:gd name="connsiteY15" fmla="*/ 242898 h 595144"/>
                    <a:gd name="connsiteX0" fmla="*/ 307352 w 312991"/>
                    <a:gd name="connsiteY0" fmla="*/ 242898 h 595144"/>
                    <a:gd name="connsiteX1" fmla="*/ 312115 w 312991"/>
                    <a:gd name="connsiteY1" fmla="*/ 366723 h 595144"/>
                    <a:gd name="connsiteX2" fmla="*/ 288302 w 312991"/>
                    <a:gd name="connsiteY2" fmla="*/ 459592 h 595144"/>
                    <a:gd name="connsiteX3" fmla="*/ 226390 w 312991"/>
                    <a:gd name="connsiteY3" fmla="*/ 516742 h 595144"/>
                    <a:gd name="connsiteX4" fmla="*/ 150190 w 312991"/>
                    <a:gd name="connsiteY4" fmla="*/ 550079 h 595144"/>
                    <a:gd name="connsiteX5" fmla="*/ 57321 w 312991"/>
                    <a:gd name="connsiteY5" fmla="*/ 581035 h 595144"/>
                    <a:gd name="connsiteX6" fmla="*/ 171 w 312991"/>
                    <a:gd name="connsiteY6" fmla="*/ 592942 h 595144"/>
                    <a:gd name="connsiteX7" fmla="*/ 40652 w 312991"/>
                    <a:gd name="connsiteY7" fmla="*/ 538173 h 595144"/>
                    <a:gd name="connsiteX8" fmla="*/ 69227 w 312991"/>
                    <a:gd name="connsiteY8" fmla="*/ 464354 h 595144"/>
                    <a:gd name="connsiteX9" fmla="*/ 95421 w 312991"/>
                    <a:gd name="connsiteY9" fmla="*/ 288142 h 595144"/>
                    <a:gd name="connsiteX10" fmla="*/ 97802 w 312991"/>
                    <a:gd name="connsiteY10" fmla="*/ 147647 h 595144"/>
                    <a:gd name="connsiteX11" fmla="*/ 145427 w 312991"/>
                    <a:gd name="connsiteY11" fmla="*/ 35729 h 595144"/>
                    <a:gd name="connsiteX12" fmla="*/ 240677 w 312991"/>
                    <a:gd name="connsiteY12" fmla="*/ 11 h 595144"/>
                    <a:gd name="connsiteX13" fmla="*/ 288302 w 312991"/>
                    <a:gd name="connsiteY13" fmla="*/ 33348 h 595144"/>
                    <a:gd name="connsiteX14" fmla="*/ 302590 w 312991"/>
                    <a:gd name="connsiteY14" fmla="*/ 138123 h 595144"/>
                    <a:gd name="connsiteX15" fmla="*/ 307352 w 312991"/>
                    <a:gd name="connsiteY15" fmla="*/ 242898 h 595144"/>
                    <a:gd name="connsiteX0" fmla="*/ 307352 w 312991"/>
                    <a:gd name="connsiteY0" fmla="*/ 242898 h 595144"/>
                    <a:gd name="connsiteX1" fmla="*/ 312115 w 312991"/>
                    <a:gd name="connsiteY1" fmla="*/ 366723 h 595144"/>
                    <a:gd name="connsiteX2" fmla="*/ 288302 w 312991"/>
                    <a:gd name="connsiteY2" fmla="*/ 459592 h 595144"/>
                    <a:gd name="connsiteX3" fmla="*/ 226390 w 312991"/>
                    <a:gd name="connsiteY3" fmla="*/ 516742 h 595144"/>
                    <a:gd name="connsiteX4" fmla="*/ 150190 w 312991"/>
                    <a:gd name="connsiteY4" fmla="*/ 550079 h 595144"/>
                    <a:gd name="connsiteX5" fmla="*/ 57321 w 312991"/>
                    <a:gd name="connsiteY5" fmla="*/ 581035 h 595144"/>
                    <a:gd name="connsiteX6" fmla="*/ 171 w 312991"/>
                    <a:gd name="connsiteY6" fmla="*/ 592942 h 595144"/>
                    <a:gd name="connsiteX7" fmla="*/ 40652 w 312991"/>
                    <a:gd name="connsiteY7" fmla="*/ 538173 h 595144"/>
                    <a:gd name="connsiteX8" fmla="*/ 69227 w 312991"/>
                    <a:gd name="connsiteY8" fmla="*/ 464354 h 595144"/>
                    <a:gd name="connsiteX9" fmla="*/ 88277 w 312991"/>
                    <a:gd name="connsiteY9" fmla="*/ 292905 h 595144"/>
                    <a:gd name="connsiteX10" fmla="*/ 97802 w 312991"/>
                    <a:gd name="connsiteY10" fmla="*/ 147647 h 595144"/>
                    <a:gd name="connsiteX11" fmla="*/ 145427 w 312991"/>
                    <a:gd name="connsiteY11" fmla="*/ 35729 h 595144"/>
                    <a:gd name="connsiteX12" fmla="*/ 240677 w 312991"/>
                    <a:gd name="connsiteY12" fmla="*/ 11 h 595144"/>
                    <a:gd name="connsiteX13" fmla="*/ 288302 w 312991"/>
                    <a:gd name="connsiteY13" fmla="*/ 33348 h 595144"/>
                    <a:gd name="connsiteX14" fmla="*/ 302590 w 312991"/>
                    <a:gd name="connsiteY14" fmla="*/ 138123 h 595144"/>
                    <a:gd name="connsiteX15" fmla="*/ 307352 w 312991"/>
                    <a:gd name="connsiteY15" fmla="*/ 242898 h 595144"/>
                    <a:gd name="connsiteX0" fmla="*/ 304983 w 310622"/>
                    <a:gd name="connsiteY0" fmla="*/ 242898 h 593035"/>
                    <a:gd name="connsiteX1" fmla="*/ 309746 w 310622"/>
                    <a:gd name="connsiteY1" fmla="*/ 366723 h 593035"/>
                    <a:gd name="connsiteX2" fmla="*/ 285933 w 310622"/>
                    <a:gd name="connsiteY2" fmla="*/ 459592 h 593035"/>
                    <a:gd name="connsiteX3" fmla="*/ 224021 w 310622"/>
                    <a:gd name="connsiteY3" fmla="*/ 516742 h 593035"/>
                    <a:gd name="connsiteX4" fmla="*/ 147821 w 310622"/>
                    <a:gd name="connsiteY4" fmla="*/ 550079 h 593035"/>
                    <a:gd name="connsiteX5" fmla="*/ 54952 w 310622"/>
                    <a:gd name="connsiteY5" fmla="*/ 581035 h 593035"/>
                    <a:gd name="connsiteX6" fmla="*/ 183 w 310622"/>
                    <a:gd name="connsiteY6" fmla="*/ 590561 h 593035"/>
                    <a:gd name="connsiteX7" fmla="*/ 38283 w 310622"/>
                    <a:gd name="connsiteY7" fmla="*/ 538173 h 593035"/>
                    <a:gd name="connsiteX8" fmla="*/ 66858 w 310622"/>
                    <a:gd name="connsiteY8" fmla="*/ 464354 h 593035"/>
                    <a:gd name="connsiteX9" fmla="*/ 85908 w 310622"/>
                    <a:gd name="connsiteY9" fmla="*/ 292905 h 593035"/>
                    <a:gd name="connsiteX10" fmla="*/ 95433 w 310622"/>
                    <a:gd name="connsiteY10" fmla="*/ 147647 h 593035"/>
                    <a:gd name="connsiteX11" fmla="*/ 143058 w 310622"/>
                    <a:gd name="connsiteY11" fmla="*/ 35729 h 593035"/>
                    <a:gd name="connsiteX12" fmla="*/ 238308 w 310622"/>
                    <a:gd name="connsiteY12" fmla="*/ 11 h 593035"/>
                    <a:gd name="connsiteX13" fmla="*/ 285933 w 310622"/>
                    <a:gd name="connsiteY13" fmla="*/ 33348 h 593035"/>
                    <a:gd name="connsiteX14" fmla="*/ 300221 w 310622"/>
                    <a:gd name="connsiteY14" fmla="*/ 138123 h 593035"/>
                    <a:gd name="connsiteX15" fmla="*/ 304983 w 310622"/>
                    <a:gd name="connsiteY15" fmla="*/ 242898 h 593035"/>
                    <a:gd name="connsiteX0" fmla="*/ 304986 w 310625"/>
                    <a:gd name="connsiteY0" fmla="*/ 242898 h 593035"/>
                    <a:gd name="connsiteX1" fmla="*/ 309749 w 310625"/>
                    <a:gd name="connsiteY1" fmla="*/ 366723 h 593035"/>
                    <a:gd name="connsiteX2" fmla="*/ 285936 w 310625"/>
                    <a:gd name="connsiteY2" fmla="*/ 459592 h 593035"/>
                    <a:gd name="connsiteX3" fmla="*/ 224024 w 310625"/>
                    <a:gd name="connsiteY3" fmla="*/ 516742 h 593035"/>
                    <a:gd name="connsiteX4" fmla="*/ 147824 w 310625"/>
                    <a:gd name="connsiteY4" fmla="*/ 550079 h 593035"/>
                    <a:gd name="connsiteX5" fmla="*/ 54955 w 310625"/>
                    <a:gd name="connsiteY5" fmla="*/ 581035 h 593035"/>
                    <a:gd name="connsiteX6" fmla="*/ 186 w 310625"/>
                    <a:gd name="connsiteY6" fmla="*/ 590561 h 593035"/>
                    <a:gd name="connsiteX7" fmla="*/ 38286 w 310625"/>
                    <a:gd name="connsiteY7" fmla="*/ 538173 h 593035"/>
                    <a:gd name="connsiteX8" fmla="*/ 71623 w 310625"/>
                    <a:gd name="connsiteY8" fmla="*/ 466735 h 593035"/>
                    <a:gd name="connsiteX9" fmla="*/ 85911 w 310625"/>
                    <a:gd name="connsiteY9" fmla="*/ 292905 h 593035"/>
                    <a:gd name="connsiteX10" fmla="*/ 95436 w 310625"/>
                    <a:gd name="connsiteY10" fmla="*/ 147647 h 593035"/>
                    <a:gd name="connsiteX11" fmla="*/ 143061 w 310625"/>
                    <a:gd name="connsiteY11" fmla="*/ 35729 h 593035"/>
                    <a:gd name="connsiteX12" fmla="*/ 238311 w 310625"/>
                    <a:gd name="connsiteY12" fmla="*/ 11 h 593035"/>
                    <a:gd name="connsiteX13" fmla="*/ 285936 w 310625"/>
                    <a:gd name="connsiteY13" fmla="*/ 33348 h 593035"/>
                    <a:gd name="connsiteX14" fmla="*/ 300224 w 310625"/>
                    <a:gd name="connsiteY14" fmla="*/ 138123 h 593035"/>
                    <a:gd name="connsiteX15" fmla="*/ 304986 w 310625"/>
                    <a:gd name="connsiteY15" fmla="*/ 242898 h 593035"/>
                    <a:gd name="connsiteX0" fmla="*/ 304986 w 310625"/>
                    <a:gd name="connsiteY0" fmla="*/ 242898 h 593035"/>
                    <a:gd name="connsiteX1" fmla="*/ 309749 w 310625"/>
                    <a:gd name="connsiteY1" fmla="*/ 366723 h 593035"/>
                    <a:gd name="connsiteX2" fmla="*/ 285936 w 310625"/>
                    <a:gd name="connsiteY2" fmla="*/ 459592 h 593035"/>
                    <a:gd name="connsiteX3" fmla="*/ 224024 w 310625"/>
                    <a:gd name="connsiteY3" fmla="*/ 516742 h 593035"/>
                    <a:gd name="connsiteX4" fmla="*/ 147824 w 310625"/>
                    <a:gd name="connsiteY4" fmla="*/ 550079 h 593035"/>
                    <a:gd name="connsiteX5" fmla="*/ 54955 w 310625"/>
                    <a:gd name="connsiteY5" fmla="*/ 581035 h 593035"/>
                    <a:gd name="connsiteX6" fmla="*/ 186 w 310625"/>
                    <a:gd name="connsiteY6" fmla="*/ 590561 h 593035"/>
                    <a:gd name="connsiteX7" fmla="*/ 38286 w 310625"/>
                    <a:gd name="connsiteY7" fmla="*/ 538173 h 593035"/>
                    <a:gd name="connsiteX8" fmla="*/ 71623 w 310625"/>
                    <a:gd name="connsiteY8" fmla="*/ 466735 h 593035"/>
                    <a:gd name="connsiteX9" fmla="*/ 95436 w 310625"/>
                    <a:gd name="connsiteY9" fmla="*/ 290523 h 593035"/>
                    <a:gd name="connsiteX10" fmla="*/ 95436 w 310625"/>
                    <a:gd name="connsiteY10" fmla="*/ 147647 h 593035"/>
                    <a:gd name="connsiteX11" fmla="*/ 143061 w 310625"/>
                    <a:gd name="connsiteY11" fmla="*/ 35729 h 593035"/>
                    <a:gd name="connsiteX12" fmla="*/ 238311 w 310625"/>
                    <a:gd name="connsiteY12" fmla="*/ 11 h 593035"/>
                    <a:gd name="connsiteX13" fmla="*/ 285936 w 310625"/>
                    <a:gd name="connsiteY13" fmla="*/ 33348 h 593035"/>
                    <a:gd name="connsiteX14" fmla="*/ 300224 w 310625"/>
                    <a:gd name="connsiteY14" fmla="*/ 138123 h 593035"/>
                    <a:gd name="connsiteX15" fmla="*/ 304986 w 310625"/>
                    <a:gd name="connsiteY15" fmla="*/ 242898 h 593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10625" h="593035">
                      <a:moveTo>
                        <a:pt x="304986" y="242898"/>
                      </a:moveTo>
                      <a:cubicBezTo>
                        <a:pt x="306574" y="280998"/>
                        <a:pt x="312924" y="330607"/>
                        <a:pt x="309749" y="366723"/>
                      </a:cubicBezTo>
                      <a:cubicBezTo>
                        <a:pt x="306574" y="402839"/>
                        <a:pt x="300223" y="434589"/>
                        <a:pt x="285936" y="459592"/>
                      </a:cubicBezTo>
                      <a:cubicBezTo>
                        <a:pt x="271649" y="484595"/>
                        <a:pt x="247043" y="501661"/>
                        <a:pt x="224024" y="516742"/>
                      </a:cubicBezTo>
                      <a:cubicBezTo>
                        <a:pt x="201005" y="531823"/>
                        <a:pt x="176002" y="539364"/>
                        <a:pt x="147824" y="550079"/>
                      </a:cubicBezTo>
                      <a:cubicBezTo>
                        <a:pt x="119646" y="560795"/>
                        <a:pt x="79561" y="574288"/>
                        <a:pt x="54955" y="581035"/>
                      </a:cubicBezTo>
                      <a:cubicBezTo>
                        <a:pt x="30349" y="587782"/>
                        <a:pt x="2964" y="597704"/>
                        <a:pt x="186" y="590561"/>
                      </a:cubicBezTo>
                      <a:cubicBezTo>
                        <a:pt x="-2592" y="583418"/>
                        <a:pt x="26380" y="558811"/>
                        <a:pt x="38286" y="538173"/>
                      </a:cubicBezTo>
                      <a:cubicBezTo>
                        <a:pt x="50192" y="517535"/>
                        <a:pt x="62098" y="508010"/>
                        <a:pt x="71623" y="466735"/>
                      </a:cubicBezTo>
                      <a:cubicBezTo>
                        <a:pt x="81148" y="425460"/>
                        <a:pt x="91467" y="343704"/>
                        <a:pt x="95436" y="290523"/>
                      </a:cubicBezTo>
                      <a:cubicBezTo>
                        <a:pt x="99405" y="237342"/>
                        <a:pt x="87499" y="190112"/>
                        <a:pt x="95436" y="147647"/>
                      </a:cubicBezTo>
                      <a:cubicBezTo>
                        <a:pt x="103373" y="105182"/>
                        <a:pt x="119249" y="60335"/>
                        <a:pt x="143061" y="35729"/>
                      </a:cubicBezTo>
                      <a:cubicBezTo>
                        <a:pt x="166874" y="11123"/>
                        <a:pt x="214499" y="408"/>
                        <a:pt x="238311" y="11"/>
                      </a:cubicBezTo>
                      <a:cubicBezTo>
                        <a:pt x="262124" y="-386"/>
                        <a:pt x="271648" y="10726"/>
                        <a:pt x="285936" y="33348"/>
                      </a:cubicBezTo>
                      <a:cubicBezTo>
                        <a:pt x="300223" y="55970"/>
                        <a:pt x="296255" y="105182"/>
                        <a:pt x="300224" y="138123"/>
                      </a:cubicBezTo>
                      <a:cubicBezTo>
                        <a:pt x="304193" y="171064"/>
                        <a:pt x="303398" y="204798"/>
                        <a:pt x="304986" y="24289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DBF7F">
                        <a:shade val="30000"/>
                        <a:satMod val="115000"/>
                      </a:srgbClr>
                    </a:gs>
                    <a:gs pos="50000">
                      <a:srgbClr val="ADBF7F">
                        <a:shade val="67500"/>
                        <a:satMod val="115000"/>
                      </a:srgbClr>
                    </a:gs>
                    <a:gs pos="100000">
                      <a:srgbClr val="ADBF7F">
                        <a:shade val="100000"/>
                        <a:satMod val="115000"/>
                      </a:srgbClr>
                    </a:gs>
                  </a:gsLst>
                  <a:lin ang="8100000" scaled="1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75" name="任意多边形 974"/>
                <p:cNvSpPr/>
                <p:nvPr/>
              </p:nvSpPr>
              <p:spPr>
                <a:xfrm>
                  <a:off x="7268850" y="3090101"/>
                  <a:ext cx="322069" cy="632070"/>
                </a:xfrm>
                <a:custGeom>
                  <a:avLst/>
                  <a:gdLst>
                    <a:gd name="connsiteX0" fmla="*/ 274950 w 275274"/>
                    <a:gd name="connsiteY0" fmla="*/ 373996 h 638592"/>
                    <a:gd name="connsiteX1" fmla="*/ 265425 w 275274"/>
                    <a:gd name="connsiteY1" fmla="*/ 483534 h 638592"/>
                    <a:gd name="connsiteX2" fmla="*/ 217800 w 275274"/>
                    <a:gd name="connsiteY2" fmla="*/ 559734 h 638592"/>
                    <a:gd name="connsiteX3" fmla="*/ 170175 w 275274"/>
                    <a:gd name="connsiteY3" fmla="*/ 590690 h 638592"/>
                    <a:gd name="connsiteX4" fmla="*/ 91594 w 275274"/>
                    <a:gd name="connsiteY4" fmla="*/ 619265 h 638592"/>
                    <a:gd name="connsiteX5" fmla="*/ 1106 w 275274"/>
                    <a:gd name="connsiteY5" fmla="*/ 638315 h 638592"/>
                    <a:gd name="connsiteX6" fmla="*/ 43969 w 275274"/>
                    <a:gd name="connsiteY6" fmla="*/ 604977 h 638592"/>
                    <a:gd name="connsiteX7" fmla="*/ 84450 w 275274"/>
                    <a:gd name="connsiteY7" fmla="*/ 533540 h 638592"/>
                    <a:gd name="connsiteX8" fmla="*/ 103500 w 275274"/>
                    <a:gd name="connsiteY8" fmla="*/ 369234 h 638592"/>
                    <a:gd name="connsiteX9" fmla="*/ 105881 w 275274"/>
                    <a:gd name="connsiteY9" fmla="*/ 195402 h 638592"/>
                    <a:gd name="connsiteX10" fmla="*/ 82069 w 275274"/>
                    <a:gd name="connsiteY10" fmla="*/ 66815 h 638592"/>
                    <a:gd name="connsiteX11" fmla="*/ 101119 w 275274"/>
                    <a:gd name="connsiteY11" fmla="*/ 40621 h 638592"/>
                    <a:gd name="connsiteX12" fmla="*/ 170175 w 275274"/>
                    <a:gd name="connsiteY12" fmla="*/ 7284 h 638592"/>
                    <a:gd name="connsiteX13" fmla="*/ 215419 w 275274"/>
                    <a:gd name="connsiteY13" fmla="*/ 12046 h 638592"/>
                    <a:gd name="connsiteX14" fmla="*/ 267806 w 275274"/>
                    <a:gd name="connsiteY14" fmla="*/ 131109 h 638592"/>
                    <a:gd name="connsiteX15" fmla="*/ 272569 w 275274"/>
                    <a:gd name="connsiteY15" fmla="*/ 271602 h 638592"/>
                    <a:gd name="connsiteX16" fmla="*/ 274950 w 275274"/>
                    <a:gd name="connsiteY16" fmla="*/ 373996 h 638592"/>
                    <a:gd name="connsiteX0" fmla="*/ 291618 w 291680"/>
                    <a:gd name="connsiteY0" fmla="*/ 371615 h 638592"/>
                    <a:gd name="connsiteX1" fmla="*/ 265425 w 291680"/>
                    <a:gd name="connsiteY1" fmla="*/ 483534 h 638592"/>
                    <a:gd name="connsiteX2" fmla="*/ 217800 w 291680"/>
                    <a:gd name="connsiteY2" fmla="*/ 559734 h 638592"/>
                    <a:gd name="connsiteX3" fmla="*/ 170175 w 291680"/>
                    <a:gd name="connsiteY3" fmla="*/ 590690 h 638592"/>
                    <a:gd name="connsiteX4" fmla="*/ 91594 w 291680"/>
                    <a:gd name="connsiteY4" fmla="*/ 619265 h 638592"/>
                    <a:gd name="connsiteX5" fmla="*/ 1106 w 291680"/>
                    <a:gd name="connsiteY5" fmla="*/ 638315 h 638592"/>
                    <a:gd name="connsiteX6" fmla="*/ 43969 w 291680"/>
                    <a:gd name="connsiteY6" fmla="*/ 604977 h 638592"/>
                    <a:gd name="connsiteX7" fmla="*/ 84450 w 291680"/>
                    <a:gd name="connsiteY7" fmla="*/ 533540 h 638592"/>
                    <a:gd name="connsiteX8" fmla="*/ 103500 w 291680"/>
                    <a:gd name="connsiteY8" fmla="*/ 369234 h 638592"/>
                    <a:gd name="connsiteX9" fmla="*/ 105881 w 291680"/>
                    <a:gd name="connsiteY9" fmla="*/ 195402 h 638592"/>
                    <a:gd name="connsiteX10" fmla="*/ 82069 w 291680"/>
                    <a:gd name="connsiteY10" fmla="*/ 66815 h 638592"/>
                    <a:gd name="connsiteX11" fmla="*/ 101119 w 291680"/>
                    <a:gd name="connsiteY11" fmla="*/ 40621 h 638592"/>
                    <a:gd name="connsiteX12" fmla="*/ 170175 w 291680"/>
                    <a:gd name="connsiteY12" fmla="*/ 7284 h 638592"/>
                    <a:gd name="connsiteX13" fmla="*/ 215419 w 291680"/>
                    <a:gd name="connsiteY13" fmla="*/ 12046 h 638592"/>
                    <a:gd name="connsiteX14" fmla="*/ 267806 w 291680"/>
                    <a:gd name="connsiteY14" fmla="*/ 131109 h 638592"/>
                    <a:gd name="connsiteX15" fmla="*/ 272569 w 291680"/>
                    <a:gd name="connsiteY15" fmla="*/ 271602 h 638592"/>
                    <a:gd name="connsiteX16" fmla="*/ 291618 w 291680"/>
                    <a:gd name="connsiteY16" fmla="*/ 371615 h 638592"/>
                    <a:gd name="connsiteX0" fmla="*/ 291618 w 294745"/>
                    <a:gd name="connsiteY0" fmla="*/ 371615 h 638592"/>
                    <a:gd name="connsiteX1" fmla="*/ 265425 w 294745"/>
                    <a:gd name="connsiteY1" fmla="*/ 483534 h 638592"/>
                    <a:gd name="connsiteX2" fmla="*/ 217800 w 294745"/>
                    <a:gd name="connsiteY2" fmla="*/ 559734 h 638592"/>
                    <a:gd name="connsiteX3" fmla="*/ 170175 w 294745"/>
                    <a:gd name="connsiteY3" fmla="*/ 590690 h 638592"/>
                    <a:gd name="connsiteX4" fmla="*/ 91594 w 294745"/>
                    <a:gd name="connsiteY4" fmla="*/ 619265 h 638592"/>
                    <a:gd name="connsiteX5" fmla="*/ 1106 w 294745"/>
                    <a:gd name="connsiteY5" fmla="*/ 638315 h 638592"/>
                    <a:gd name="connsiteX6" fmla="*/ 43969 w 294745"/>
                    <a:gd name="connsiteY6" fmla="*/ 604977 h 638592"/>
                    <a:gd name="connsiteX7" fmla="*/ 84450 w 294745"/>
                    <a:gd name="connsiteY7" fmla="*/ 533540 h 638592"/>
                    <a:gd name="connsiteX8" fmla="*/ 103500 w 294745"/>
                    <a:gd name="connsiteY8" fmla="*/ 369234 h 638592"/>
                    <a:gd name="connsiteX9" fmla="*/ 105881 w 294745"/>
                    <a:gd name="connsiteY9" fmla="*/ 195402 h 638592"/>
                    <a:gd name="connsiteX10" fmla="*/ 82069 w 294745"/>
                    <a:gd name="connsiteY10" fmla="*/ 66815 h 638592"/>
                    <a:gd name="connsiteX11" fmla="*/ 101119 w 294745"/>
                    <a:gd name="connsiteY11" fmla="*/ 40621 h 638592"/>
                    <a:gd name="connsiteX12" fmla="*/ 170175 w 294745"/>
                    <a:gd name="connsiteY12" fmla="*/ 7284 h 638592"/>
                    <a:gd name="connsiteX13" fmla="*/ 215419 w 294745"/>
                    <a:gd name="connsiteY13" fmla="*/ 12046 h 638592"/>
                    <a:gd name="connsiteX14" fmla="*/ 267806 w 294745"/>
                    <a:gd name="connsiteY14" fmla="*/ 131109 h 638592"/>
                    <a:gd name="connsiteX15" fmla="*/ 291619 w 294745"/>
                    <a:gd name="connsiteY15" fmla="*/ 262077 h 638592"/>
                    <a:gd name="connsiteX16" fmla="*/ 291618 w 294745"/>
                    <a:gd name="connsiteY16" fmla="*/ 371615 h 638592"/>
                    <a:gd name="connsiteX0" fmla="*/ 291618 w 294077"/>
                    <a:gd name="connsiteY0" fmla="*/ 371127 h 638104"/>
                    <a:gd name="connsiteX1" fmla="*/ 265425 w 294077"/>
                    <a:gd name="connsiteY1" fmla="*/ 483046 h 638104"/>
                    <a:gd name="connsiteX2" fmla="*/ 217800 w 294077"/>
                    <a:gd name="connsiteY2" fmla="*/ 559246 h 638104"/>
                    <a:gd name="connsiteX3" fmla="*/ 170175 w 294077"/>
                    <a:gd name="connsiteY3" fmla="*/ 590202 h 638104"/>
                    <a:gd name="connsiteX4" fmla="*/ 91594 w 294077"/>
                    <a:gd name="connsiteY4" fmla="*/ 618777 h 638104"/>
                    <a:gd name="connsiteX5" fmla="*/ 1106 w 294077"/>
                    <a:gd name="connsiteY5" fmla="*/ 637827 h 638104"/>
                    <a:gd name="connsiteX6" fmla="*/ 43969 w 294077"/>
                    <a:gd name="connsiteY6" fmla="*/ 604489 h 638104"/>
                    <a:gd name="connsiteX7" fmla="*/ 84450 w 294077"/>
                    <a:gd name="connsiteY7" fmla="*/ 533052 h 638104"/>
                    <a:gd name="connsiteX8" fmla="*/ 103500 w 294077"/>
                    <a:gd name="connsiteY8" fmla="*/ 368746 h 638104"/>
                    <a:gd name="connsiteX9" fmla="*/ 105881 w 294077"/>
                    <a:gd name="connsiteY9" fmla="*/ 194914 h 638104"/>
                    <a:gd name="connsiteX10" fmla="*/ 82069 w 294077"/>
                    <a:gd name="connsiteY10" fmla="*/ 66327 h 638104"/>
                    <a:gd name="connsiteX11" fmla="*/ 101119 w 294077"/>
                    <a:gd name="connsiteY11" fmla="*/ 40133 h 638104"/>
                    <a:gd name="connsiteX12" fmla="*/ 170175 w 294077"/>
                    <a:gd name="connsiteY12" fmla="*/ 6796 h 638104"/>
                    <a:gd name="connsiteX13" fmla="*/ 215419 w 294077"/>
                    <a:gd name="connsiteY13" fmla="*/ 11558 h 638104"/>
                    <a:gd name="connsiteX14" fmla="*/ 289237 w 294077"/>
                    <a:gd name="connsiteY14" fmla="*/ 123477 h 638104"/>
                    <a:gd name="connsiteX15" fmla="*/ 291619 w 294077"/>
                    <a:gd name="connsiteY15" fmla="*/ 261589 h 638104"/>
                    <a:gd name="connsiteX16" fmla="*/ 291618 w 294077"/>
                    <a:gd name="connsiteY16" fmla="*/ 371127 h 638104"/>
                    <a:gd name="connsiteX0" fmla="*/ 291618 w 308298"/>
                    <a:gd name="connsiteY0" fmla="*/ 371127 h 638104"/>
                    <a:gd name="connsiteX1" fmla="*/ 265425 w 308298"/>
                    <a:gd name="connsiteY1" fmla="*/ 483046 h 638104"/>
                    <a:gd name="connsiteX2" fmla="*/ 217800 w 308298"/>
                    <a:gd name="connsiteY2" fmla="*/ 559246 h 638104"/>
                    <a:gd name="connsiteX3" fmla="*/ 170175 w 308298"/>
                    <a:gd name="connsiteY3" fmla="*/ 590202 h 638104"/>
                    <a:gd name="connsiteX4" fmla="*/ 91594 w 308298"/>
                    <a:gd name="connsiteY4" fmla="*/ 618777 h 638104"/>
                    <a:gd name="connsiteX5" fmla="*/ 1106 w 308298"/>
                    <a:gd name="connsiteY5" fmla="*/ 637827 h 638104"/>
                    <a:gd name="connsiteX6" fmla="*/ 43969 w 308298"/>
                    <a:gd name="connsiteY6" fmla="*/ 604489 h 638104"/>
                    <a:gd name="connsiteX7" fmla="*/ 84450 w 308298"/>
                    <a:gd name="connsiteY7" fmla="*/ 533052 h 638104"/>
                    <a:gd name="connsiteX8" fmla="*/ 103500 w 308298"/>
                    <a:gd name="connsiteY8" fmla="*/ 368746 h 638104"/>
                    <a:gd name="connsiteX9" fmla="*/ 105881 w 308298"/>
                    <a:gd name="connsiteY9" fmla="*/ 194914 h 638104"/>
                    <a:gd name="connsiteX10" fmla="*/ 82069 w 308298"/>
                    <a:gd name="connsiteY10" fmla="*/ 66327 h 638104"/>
                    <a:gd name="connsiteX11" fmla="*/ 101119 w 308298"/>
                    <a:gd name="connsiteY11" fmla="*/ 40133 h 638104"/>
                    <a:gd name="connsiteX12" fmla="*/ 170175 w 308298"/>
                    <a:gd name="connsiteY12" fmla="*/ 6796 h 638104"/>
                    <a:gd name="connsiteX13" fmla="*/ 215419 w 308298"/>
                    <a:gd name="connsiteY13" fmla="*/ 11558 h 638104"/>
                    <a:gd name="connsiteX14" fmla="*/ 289237 w 308298"/>
                    <a:gd name="connsiteY14" fmla="*/ 123477 h 638104"/>
                    <a:gd name="connsiteX15" fmla="*/ 308287 w 308298"/>
                    <a:gd name="connsiteY15" fmla="*/ 263970 h 638104"/>
                    <a:gd name="connsiteX16" fmla="*/ 291618 w 308298"/>
                    <a:gd name="connsiteY16" fmla="*/ 371127 h 638104"/>
                    <a:gd name="connsiteX0" fmla="*/ 308287 w 312290"/>
                    <a:gd name="connsiteY0" fmla="*/ 373508 h 638104"/>
                    <a:gd name="connsiteX1" fmla="*/ 265425 w 312290"/>
                    <a:gd name="connsiteY1" fmla="*/ 483046 h 638104"/>
                    <a:gd name="connsiteX2" fmla="*/ 217800 w 312290"/>
                    <a:gd name="connsiteY2" fmla="*/ 559246 h 638104"/>
                    <a:gd name="connsiteX3" fmla="*/ 170175 w 312290"/>
                    <a:gd name="connsiteY3" fmla="*/ 590202 h 638104"/>
                    <a:gd name="connsiteX4" fmla="*/ 91594 w 312290"/>
                    <a:gd name="connsiteY4" fmla="*/ 618777 h 638104"/>
                    <a:gd name="connsiteX5" fmla="*/ 1106 w 312290"/>
                    <a:gd name="connsiteY5" fmla="*/ 637827 h 638104"/>
                    <a:gd name="connsiteX6" fmla="*/ 43969 w 312290"/>
                    <a:gd name="connsiteY6" fmla="*/ 604489 h 638104"/>
                    <a:gd name="connsiteX7" fmla="*/ 84450 w 312290"/>
                    <a:gd name="connsiteY7" fmla="*/ 533052 h 638104"/>
                    <a:gd name="connsiteX8" fmla="*/ 103500 w 312290"/>
                    <a:gd name="connsiteY8" fmla="*/ 368746 h 638104"/>
                    <a:gd name="connsiteX9" fmla="*/ 105881 w 312290"/>
                    <a:gd name="connsiteY9" fmla="*/ 194914 h 638104"/>
                    <a:gd name="connsiteX10" fmla="*/ 82069 w 312290"/>
                    <a:gd name="connsiteY10" fmla="*/ 66327 h 638104"/>
                    <a:gd name="connsiteX11" fmla="*/ 101119 w 312290"/>
                    <a:gd name="connsiteY11" fmla="*/ 40133 h 638104"/>
                    <a:gd name="connsiteX12" fmla="*/ 170175 w 312290"/>
                    <a:gd name="connsiteY12" fmla="*/ 6796 h 638104"/>
                    <a:gd name="connsiteX13" fmla="*/ 215419 w 312290"/>
                    <a:gd name="connsiteY13" fmla="*/ 11558 h 638104"/>
                    <a:gd name="connsiteX14" fmla="*/ 289237 w 312290"/>
                    <a:gd name="connsiteY14" fmla="*/ 123477 h 638104"/>
                    <a:gd name="connsiteX15" fmla="*/ 308287 w 312290"/>
                    <a:gd name="connsiteY15" fmla="*/ 263970 h 638104"/>
                    <a:gd name="connsiteX16" fmla="*/ 308287 w 312290"/>
                    <a:gd name="connsiteY16" fmla="*/ 373508 h 638104"/>
                    <a:gd name="connsiteX0" fmla="*/ 308287 w 311619"/>
                    <a:gd name="connsiteY0" fmla="*/ 373508 h 638104"/>
                    <a:gd name="connsiteX1" fmla="*/ 274950 w 311619"/>
                    <a:gd name="connsiteY1" fmla="*/ 483046 h 638104"/>
                    <a:gd name="connsiteX2" fmla="*/ 217800 w 311619"/>
                    <a:gd name="connsiteY2" fmla="*/ 559246 h 638104"/>
                    <a:gd name="connsiteX3" fmla="*/ 170175 w 311619"/>
                    <a:gd name="connsiteY3" fmla="*/ 590202 h 638104"/>
                    <a:gd name="connsiteX4" fmla="*/ 91594 w 311619"/>
                    <a:gd name="connsiteY4" fmla="*/ 618777 h 638104"/>
                    <a:gd name="connsiteX5" fmla="*/ 1106 w 311619"/>
                    <a:gd name="connsiteY5" fmla="*/ 637827 h 638104"/>
                    <a:gd name="connsiteX6" fmla="*/ 43969 w 311619"/>
                    <a:gd name="connsiteY6" fmla="*/ 604489 h 638104"/>
                    <a:gd name="connsiteX7" fmla="*/ 84450 w 311619"/>
                    <a:gd name="connsiteY7" fmla="*/ 533052 h 638104"/>
                    <a:gd name="connsiteX8" fmla="*/ 103500 w 311619"/>
                    <a:gd name="connsiteY8" fmla="*/ 368746 h 638104"/>
                    <a:gd name="connsiteX9" fmla="*/ 105881 w 311619"/>
                    <a:gd name="connsiteY9" fmla="*/ 194914 h 638104"/>
                    <a:gd name="connsiteX10" fmla="*/ 82069 w 311619"/>
                    <a:gd name="connsiteY10" fmla="*/ 66327 h 638104"/>
                    <a:gd name="connsiteX11" fmla="*/ 101119 w 311619"/>
                    <a:gd name="connsiteY11" fmla="*/ 40133 h 638104"/>
                    <a:gd name="connsiteX12" fmla="*/ 170175 w 311619"/>
                    <a:gd name="connsiteY12" fmla="*/ 6796 h 638104"/>
                    <a:gd name="connsiteX13" fmla="*/ 215419 w 311619"/>
                    <a:gd name="connsiteY13" fmla="*/ 11558 h 638104"/>
                    <a:gd name="connsiteX14" fmla="*/ 289237 w 311619"/>
                    <a:gd name="connsiteY14" fmla="*/ 123477 h 638104"/>
                    <a:gd name="connsiteX15" fmla="*/ 308287 w 311619"/>
                    <a:gd name="connsiteY15" fmla="*/ 263970 h 638104"/>
                    <a:gd name="connsiteX16" fmla="*/ 308287 w 311619"/>
                    <a:gd name="connsiteY16" fmla="*/ 373508 h 638104"/>
                    <a:gd name="connsiteX0" fmla="*/ 308287 w 311619"/>
                    <a:gd name="connsiteY0" fmla="*/ 367514 h 632110"/>
                    <a:gd name="connsiteX1" fmla="*/ 274950 w 311619"/>
                    <a:gd name="connsiteY1" fmla="*/ 477052 h 632110"/>
                    <a:gd name="connsiteX2" fmla="*/ 217800 w 311619"/>
                    <a:gd name="connsiteY2" fmla="*/ 553252 h 632110"/>
                    <a:gd name="connsiteX3" fmla="*/ 170175 w 311619"/>
                    <a:gd name="connsiteY3" fmla="*/ 584208 h 632110"/>
                    <a:gd name="connsiteX4" fmla="*/ 91594 w 311619"/>
                    <a:gd name="connsiteY4" fmla="*/ 612783 h 632110"/>
                    <a:gd name="connsiteX5" fmla="*/ 1106 w 311619"/>
                    <a:gd name="connsiteY5" fmla="*/ 631833 h 632110"/>
                    <a:gd name="connsiteX6" fmla="*/ 43969 w 311619"/>
                    <a:gd name="connsiteY6" fmla="*/ 598495 h 632110"/>
                    <a:gd name="connsiteX7" fmla="*/ 84450 w 311619"/>
                    <a:gd name="connsiteY7" fmla="*/ 527058 h 632110"/>
                    <a:gd name="connsiteX8" fmla="*/ 103500 w 311619"/>
                    <a:gd name="connsiteY8" fmla="*/ 362752 h 632110"/>
                    <a:gd name="connsiteX9" fmla="*/ 105881 w 311619"/>
                    <a:gd name="connsiteY9" fmla="*/ 188920 h 632110"/>
                    <a:gd name="connsiteX10" fmla="*/ 82069 w 311619"/>
                    <a:gd name="connsiteY10" fmla="*/ 60333 h 632110"/>
                    <a:gd name="connsiteX11" fmla="*/ 101119 w 311619"/>
                    <a:gd name="connsiteY11" fmla="*/ 34139 h 632110"/>
                    <a:gd name="connsiteX12" fmla="*/ 170175 w 311619"/>
                    <a:gd name="connsiteY12" fmla="*/ 802 h 632110"/>
                    <a:gd name="connsiteX13" fmla="*/ 234469 w 311619"/>
                    <a:gd name="connsiteY13" fmla="*/ 19852 h 632110"/>
                    <a:gd name="connsiteX14" fmla="*/ 289237 w 311619"/>
                    <a:gd name="connsiteY14" fmla="*/ 117483 h 632110"/>
                    <a:gd name="connsiteX15" fmla="*/ 308287 w 311619"/>
                    <a:gd name="connsiteY15" fmla="*/ 257976 h 632110"/>
                    <a:gd name="connsiteX16" fmla="*/ 308287 w 311619"/>
                    <a:gd name="connsiteY16" fmla="*/ 367514 h 632110"/>
                    <a:gd name="connsiteX0" fmla="*/ 308287 w 311619"/>
                    <a:gd name="connsiteY0" fmla="*/ 367514 h 632110"/>
                    <a:gd name="connsiteX1" fmla="*/ 274950 w 311619"/>
                    <a:gd name="connsiteY1" fmla="*/ 477052 h 632110"/>
                    <a:gd name="connsiteX2" fmla="*/ 217800 w 311619"/>
                    <a:gd name="connsiteY2" fmla="*/ 553252 h 632110"/>
                    <a:gd name="connsiteX3" fmla="*/ 170175 w 311619"/>
                    <a:gd name="connsiteY3" fmla="*/ 584208 h 632110"/>
                    <a:gd name="connsiteX4" fmla="*/ 91594 w 311619"/>
                    <a:gd name="connsiteY4" fmla="*/ 612783 h 632110"/>
                    <a:gd name="connsiteX5" fmla="*/ 1106 w 311619"/>
                    <a:gd name="connsiteY5" fmla="*/ 631833 h 632110"/>
                    <a:gd name="connsiteX6" fmla="*/ 43969 w 311619"/>
                    <a:gd name="connsiteY6" fmla="*/ 598495 h 632110"/>
                    <a:gd name="connsiteX7" fmla="*/ 84450 w 311619"/>
                    <a:gd name="connsiteY7" fmla="*/ 527058 h 632110"/>
                    <a:gd name="connsiteX8" fmla="*/ 113025 w 311619"/>
                    <a:gd name="connsiteY8" fmla="*/ 341320 h 632110"/>
                    <a:gd name="connsiteX9" fmla="*/ 105881 w 311619"/>
                    <a:gd name="connsiteY9" fmla="*/ 188920 h 632110"/>
                    <a:gd name="connsiteX10" fmla="*/ 82069 w 311619"/>
                    <a:gd name="connsiteY10" fmla="*/ 60333 h 632110"/>
                    <a:gd name="connsiteX11" fmla="*/ 101119 w 311619"/>
                    <a:gd name="connsiteY11" fmla="*/ 34139 h 632110"/>
                    <a:gd name="connsiteX12" fmla="*/ 170175 w 311619"/>
                    <a:gd name="connsiteY12" fmla="*/ 802 h 632110"/>
                    <a:gd name="connsiteX13" fmla="*/ 234469 w 311619"/>
                    <a:gd name="connsiteY13" fmla="*/ 19852 h 632110"/>
                    <a:gd name="connsiteX14" fmla="*/ 289237 w 311619"/>
                    <a:gd name="connsiteY14" fmla="*/ 117483 h 632110"/>
                    <a:gd name="connsiteX15" fmla="*/ 308287 w 311619"/>
                    <a:gd name="connsiteY15" fmla="*/ 257976 h 632110"/>
                    <a:gd name="connsiteX16" fmla="*/ 308287 w 311619"/>
                    <a:gd name="connsiteY16" fmla="*/ 367514 h 632110"/>
                    <a:gd name="connsiteX0" fmla="*/ 308287 w 311619"/>
                    <a:gd name="connsiteY0" fmla="*/ 367514 h 632110"/>
                    <a:gd name="connsiteX1" fmla="*/ 274950 w 311619"/>
                    <a:gd name="connsiteY1" fmla="*/ 477052 h 632110"/>
                    <a:gd name="connsiteX2" fmla="*/ 217800 w 311619"/>
                    <a:gd name="connsiteY2" fmla="*/ 553252 h 632110"/>
                    <a:gd name="connsiteX3" fmla="*/ 170175 w 311619"/>
                    <a:gd name="connsiteY3" fmla="*/ 584208 h 632110"/>
                    <a:gd name="connsiteX4" fmla="*/ 91594 w 311619"/>
                    <a:gd name="connsiteY4" fmla="*/ 612783 h 632110"/>
                    <a:gd name="connsiteX5" fmla="*/ 1106 w 311619"/>
                    <a:gd name="connsiteY5" fmla="*/ 631833 h 632110"/>
                    <a:gd name="connsiteX6" fmla="*/ 43969 w 311619"/>
                    <a:gd name="connsiteY6" fmla="*/ 598495 h 632110"/>
                    <a:gd name="connsiteX7" fmla="*/ 84450 w 311619"/>
                    <a:gd name="connsiteY7" fmla="*/ 527058 h 632110"/>
                    <a:gd name="connsiteX8" fmla="*/ 113025 w 311619"/>
                    <a:gd name="connsiteY8" fmla="*/ 341320 h 632110"/>
                    <a:gd name="connsiteX9" fmla="*/ 105881 w 311619"/>
                    <a:gd name="connsiteY9" fmla="*/ 188920 h 632110"/>
                    <a:gd name="connsiteX10" fmla="*/ 84450 w 311619"/>
                    <a:gd name="connsiteY10" fmla="*/ 65096 h 632110"/>
                    <a:gd name="connsiteX11" fmla="*/ 101119 w 311619"/>
                    <a:gd name="connsiteY11" fmla="*/ 34139 h 632110"/>
                    <a:gd name="connsiteX12" fmla="*/ 170175 w 311619"/>
                    <a:gd name="connsiteY12" fmla="*/ 802 h 632110"/>
                    <a:gd name="connsiteX13" fmla="*/ 234469 w 311619"/>
                    <a:gd name="connsiteY13" fmla="*/ 19852 h 632110"/>
                    <a:gd name="connsiteX14" fmla="*/ 289237 w 311619"/>
                    <a:gd name="connsiteY14" fmla="*/ 117483 h 632110"/>
                    <a:gd name="connsiteX15" fmla="*/ 308287 w 311619"/>
                    <a:gd name="connsiteY15" fmla="*/ 257976 h 632110"/>
                    <a:gd name="connsiteX16" fmla="*/ 308287 w 311619"/>
                    <a:gd name="connsiteY16" fmla="*/ 367514 h 632110"/>
                    <a:gd name="connsiteX0" fmla="*/ 308287 w 320937"/>
                    <a:gd name="connsiteY0" fmla="*/ 367514 h 632110"/>
                    <a:gd name="connsiteX1" fmla="*/ 274950 w 320937"/>
                    <a:gd name="connsiteY1" fmla="*/ 477052 h 632110"/>
                    <a:gd name="connsiteX2" fmla="*/ 217800 w 320937"/>
                    <a:gd name="connsiteY2" fmla="*/ 553252 h 632110"/>
                    <a:gd name="connsiteX3" fmla="*/ 170175 w 320937"/>
                    <a:gd name="connsiteY3" fmla="*/ 584208 h 632110"/>
                    <a:gd name="connsiteX4" fmla="*/ 91594 w 320937"/>
                    <a:gd name="connsiteY4" fmla="*/ 612783 h 632110"/>
                    <a:gd name="connsiteX5" fmla="*/ 1106 w 320937"/>
                    <a:gd name="connsiteY5" fmla="*/ 631833 h 632110"/>
                    <a:gd name="connsiteX6" fmla="*/ 43969 w 320937"/>
                    <a:gd name="connsiteY6" fmla="*/ 598495 h 632110"/>
                    <a:gd name="connsiteX7" fmla="*/ 84450 w 320937"/>
                    <a:gd name="connsiteY7" fmla="*/ 527058 h 632110"/>
                    <a:gd name="connsiteX8" fmla="*/ 113025 w 320937"/>
                    <a:gd name="connsiteY8" fmla="*/ 341320 h 632110"/>
                    <a:gd name="connsiteX9" fmla="*/ 105881 w 320937"/>
                    <a:gd name="connsiteY9" fmla="*/ 188920 h 632110"/>
                    <a:gd name="connsiteX10" fmla="*/ 84450 w 320937"/>
                    <a:gd name="connsiteY10" fmla="*/ 65096 h 632110"/>
                    <a:gd name="connsiteX11" fmla="*/ 101119 w 320937"/>
                    <a:gd name="connsiteY11" fmla="*/ 34139 h 632110"/>
                    <a:gd name="connsiteX12" fmla="*/ 170175 w 320937"/>
                    <a:gd name="connsiteY12" fmla="*/ 802 h 632110"/>
                    <a:gd name="connsiteX13" fmla="*/ 234469 w 320937"/>
                    <a:gd name="connsiteY13" fmla="*/ 19852 h 632110"/>
                    <a:gd name="connsiteX14" fmla="*/ 289237 w 320937"/>
                    <a:gd name="connsiteY14" fmla="*/ 117483 h 632110"/>
                    <a:gd name="connsiteX15" fmla="*/ 320193 w 320937"/>
                    <a:gd name="connsiteY15" fmla="*/ 255595 h 632110"/>
                    <a:gd name="connsiteX16" fmla="*/ 308287 w 320937"/>
                    <a:gd name="connsiteY16" fmla="*/ 367514 h 632110"/>
                    <a:gd name="connsiteX0" fmla="*/ 308287 w 320560"/>
                    <a:gd name="connsiteY0" fmla="*/ 367474 h 632070"/>
                    <a:gd name="connsiteX1" fmla="*/ 274950 w 320560"/>
                    <a:gd name="connsiteY1" fmla="*/ 477012 h 632070"/>
                    <a:gd name="connsiteX2" fmla="*/ 217800 w 320560"/>
                    <a:gd name="connsiteY2" fmla="*/ 553212 h 632070"/>
                    <a:gd name="connsiteX3" fmla="*/ 170175 w 320560"/>
                    <a:gd name="connsiteY3" fmla="*/ 584168 h 632070"/>
                    <a:gd name="connsiteX4" fmla="*/ 91594 w 320560"/>
                    <a:gd name="connsiteY4" fmla="*/ 612743 h 632070"/>
                    <a:gd name="connsiteX5" fmla="*/ 1106 w 320560"/>
                    <a:gd name="connsiteY5" fmla="*/ 631793 h 632070"/>
                    <a:gd name="connsiteX6" fmla="*/ 43969 w 320560"/>
                    <a:gd name="connsiteY6" fmla="*/ 598455 h 632070"/>
                    <a:gd name="connsiteX7" fmla="*/ 84450 w 320560"/>
                    <a:gd name="connsiteY7" fmla="*/ 527018 h 632070"/>
                    <a:gd name="connsiteX8" fmla="*/ 113025 w 320560"/>
                    <a:gd name="connsiteY8" fmla="*/ 341280 h 632070"/>
                    <a:gd name="connsiteX9" fmla="*/ 105881 w 320560"/>
                    <a:gd name="connsiteY9" fmla="*/ 188880 h 632070"/>
                    <a:gd name="connsiteX10" fmla="*/ 84450 w 320560"/>
                    <a:gd name="connsiteY10" fmla="*/ 65056 h 632070"/>
                    <a:gd name="connsiteX11" fmla="*/ 101119 w 320560"/>
                    <a:gd name="connsiteY11" fmla="*/ 34099 h 632070"/>
                    <a:gd name="connsiteX12" fmla="*/ 170175 w 320560"/>
                    <a:gd name="connsiteY12" fmla="*/ 762 h 632070"/>
                    <a:gd name="connsiteX13" fmla="*/ 234469 w 320560"/>
                    <a:gd name="connsiteY13" fmla="*/ 19812 h 632070"/>
                    <a:gd name="connsiteX14" fmla="*/ 296381 w 320560"/>
                    <a:gd name="connsiteY14" fmla="*/ 115062 h 632070"/>
                    <a:gd name="connsiteX15" fmla="*/ 320193 w 320560"/>
                    <a:gd name="connsiteY15" fmla="*/ 255555 h 632070"/>
                    <a:gd name="connsiteX16" fmla="*/ 308287 w 320560"/>
                    <a:gd name="connsiteY16" fmla="*/ 367474 h 632070"/>
                    <a:gd name="connsiteX0" fmla="*/ 315431 w 322069"/>
                    <a:gd name="connsiteY0" fmla="*/ 367474 h 632070"/>
                    <a:gd name="connsiteX1" fmla="*/ 274950 w 322069"/>
                    <a:gd name="connsiteY1" fmla="*/ 477012 h 632070"/>
                    <a:gd name="connsiteX2" fmla="*/ 217800 w 322069"/>
                    <a:gd name="connsiteY2" fmla="*/ 553212 h 632070"/>
                    <a:gd name="connsiteX3" fmla="*/ 170175 w 322069"/>
                    <a:gd name="connsiteY3" fmla="*/ 584168 h 632070"/>
                    <a:gd name="connsiteX4" fmla="*/ 91594 w 322069"/>
                    <a:gd name="connsiteY4" fmla="*/ 612743 h 632070"/>
                    <a:gd name="connsiteX5" fmla="*/ 1106 w 322069"/>
                    <a:gd name="connsiteY5" fmla="*/ 631793 h 632070"/>
                    <a:gd name="connsiteX6" fmla="*/ 43969 w 322069"/>
                    <a:gd name="connsiteY6" fmla="*/ 598455 h 632070"/>
                    <a:gd name="connsiteX7" fmla="*/ 84450 w 322069"/>
                    <a:gd name="connsiteY7" fmla="*/ 527018 h 632070"/>
                    <a:gd name="connsiteX8" fmla="*/ 113025 w 322069"/>
                    <a:gd name="connsiteY8" fmla="*/ 341280 h 632070"/>
                    <a:gd name="connsiteX9" fmla="*/ 105881 w 322069"/>
                    <a:gd name="connsiteY9" fmla="*/ 188880 h 632070"/>
                    <a:gd name="connsiteX10" fmla="*/ 84450 w 322069"/>
                    <a:gd name="connsiteY10" fmla="*/ 65056 h 632070"/>
                    <a:gd name="connsiteX11" fmla="*/ 101119 w 322069"/>
                    <a:gd name="connsiteY11" fmla="*/ 34099 h 632070"/>
                    <a:gd name="connsiteX12" fmla="*/ 170175 w 322069"/>
                    <a:gd name="connsiteY12" fmla="*/ 762 h 632070"/>
                    <a:gd name="connsiteX13" fmla="*/ 234469 w 322069"/>
                    <a:gd name="connsiteY13" fmla="*/ 19812 h 632070"/>
                    <a:gd name="connsiteX14" fmla="*/ 296381 w 322069"/>
                    <a:gd name="connsiteY14" fmla="*/ 115062 h 632070"/>
                    <a:gd name="connsiteX15" fmla="*/ 320193 w 322069"/>
                    <a:gd name="connsiteY15" fmla="*/ 255555 h 632070"/>
                    <a:gd name="connsiteX16" fmla="*/ 315431 w 322069"/>
                    <a:gd name="connsiteY16" fmla="*/ 367474 h 63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069" h="632070">
                      <a:moveTo>
                        <a:pt x="315431" y="367474"/>
                      </a:moveTo>
                      <a:cubicBezTo>
                        <a:pt x="307891" y="404383"/>
                        <a:pt x="291222" y="446056"/>
                        <a:pt x="274950" y="477012"/>
                      </a:cubicBezTo>
                      <a:cubicBezTo>
                        <a:pt x="258678" y="507968"/>
                        <a:pt x="235262" y="535353"/>
                        <a:pt x="217800" y="553212"/>
                      </a:cubicBezTo>
                      <a:cubicBezTo>
                        <a:pt x="200338" y="571071"/>
                        <a:pt x="191209" y="574246"/>
                        <a:pt x="170175" y="584168"/>
                      </a:cubicBezTo>
                      <a:cubicBezTo>
                        <a:pt x="149141" y="594090"/>
                        <a:pt x="119772" y="604806"/>
                        <a:pt x="91594" y="612743"/>
                      </a:cubicBezTo>
                      <a:cubicBezTo>
                        <a:pt x="63416" y="620681"/>
                        <a:pt x="9043" y="634174"/>
                        <a:pt x="1106" y="631793"/>
                      </a:cubicBezTo>
                      <a:cubicBezTo>
                        <a:pt x="-6831" y="629412"/>
                        <a:pt x="30078" y="615917"/>
                        <a:pt x="43969" y="598455"/>
                      </a:cubicBezTo>
                      <a:cubicBezTo>
                        <a:pt x="57860" y="580993"/>
                        <a:pt x="72941" y="569881"/>
                        <a:pt x="84450" y="527018"/>
                      </a:cubicBezTo>
                      <a:cubicBezTo>
                        <a:pt x="95959" y="484155"/>
                        <a:pt x="109453" y="397636"/>
                        <a:pt x="113025" y="341280"/>
                      </a:cubicBezTo>
                      <a:cubicBezTo>
                        <a:pt x="116597" y="284924"/>
                        <a:pt x="110644" y="234917"/>
                        <a:pt x="105881" y="188880"/>
                      </a:cubicBezTo>
                      <a:cubicBezTo>
                        <a:pt x="101119" y="142843"/>
                        <a:pt x="85244" y="90853"/>
                        <a:pt x="84450" y="65056"/>
                      </a:cubicBezTo>
                      <a:cubicBezTo>
                        <a:pt x="83656" y="39259"/>
                        <a:pt x="86831" y="44815"/>
                        <a:pt x="101119" y="34099"/>
                      </a:cubicBezTo>
                      <a:cubicBezTo>
                        <a:pt x="115407" y="23383"/>
                        <a:pt x="147950" y="3143"/>
                        <a:pt x="170175" y="762"/>
                      </a:cubicBezTo>
                      <a:cubicBezTo>
                        <a:pt x="192400" y="-1619"/>
                        <a:pt x="213435" y="762"/>
                        <a:pt x="234469" y="19812"/>
                      </a:cubicBezTo>
                      <a:cubicBezTo>
                        <a:pt x="255503" y="38862"/>
                        <a:pt x="286856" y="71803"/>
                        <a:pt x="296381" y="115062"/>
                      </a:cubicBezTo>
                      <a:cubicBezTo>
                        <a:pt x="305906" y="158321"/>
                        <a:pt x="317018" y="213486"/>
                        <a:pt x="320193" y="255555"/>
                      </a:cubicBezTo>
                      <a:cubicBezTo>
                        <a:pt x="323368" y="297624"/>
                        <a:pt x="322971" y="330565"/>
                        <a:pt x="315431" y="36747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DBF7F">
                        <a:shade val="30000"/>
                        <a:satMod val="115000"/>
                      </a:srgbClr>
                    </a:gs>
                    <a:gs pos="50000">
                      <a:srgbClr val="ADBF7F">
                        <a:shade val="67500"/>
                        <a:satMod val="115000"/>
                      </a:srgbClr>
                    </a:gs>
                    <a:gs pos="100000">
                      <a:srgbClr val="ADBF7F">
                        <a:shade val="100000"/>
                        <a:satMod val="115000"/>
                      </a:srgbClr>
                    </a:gs>
                  </a:gsLst>
                  <a:lin ang="8100000" scaled="1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76" name="任意多边形 975"/>
                <p:cNvSpPr/>
                <p:nvPr/>
              </p:nvSpPr>
              <p:spPr>
                <a:xfrm>
                  <a:off x="8340510" y="2703149"/>
                  <a:ext cx="287871" cy="595047"/>
                </a:xfrm>
                <a:custGeom>
                  <a:avLst/>
                  <a:gdLst>
                    <a:gd name="connsiteX0" fmla="*/ 287162 w 288612"/>
                    <a:gd name="connsiteY0" fmla="*/ 274548 h 594621"/>
                    <a:gd name="connsiteX1" fmla="*/ 282399 w 288612"/>
                    <a:gd name="connsiteY1" fmla="*/ 376941 h 594621"/>
                    <a:gd name="connsiteX2" fmla="*/ 258587 w 288612"/>
                    <a:gd name="connsiteY2" fmla="*/ 481716 h 594621"/>
                    <a:gd name="connsiteX3" fmla="*/ 215724 w 288612"/>
                    <a:gd name="connsiteY3" fmla="*/ 534104 h 594621"/>
                    <a:gd name="connsiteX4" fmla="*/ 132381 w 288612"/>
                    <a:gd name="connsiteY4" fmla="*/ 569823 h 594621"/>
                    <a:gd name="connsiteX5" fmla="*/ 18081 w 288612"/>
                    <a:gd name="connsiteY5" fmla="*/ 588873 h 594621"/>
                    <a:gd name="connsiteX6" fmla="*/ 1412 w 288612"/>
                    <a:gd name="connsiteY6" fmla="*/ 593635 h 594621"/>
                    <a:gd name="connsiteX7" fmla="*/ 29987 w 288612"/>
                    <a:gd name="connsiteY7" fmla="*/ 572204 h 594621"/>
                    <a:gd name="connsiteX8" fmla="*/ 58562 w 288612"/>
                    <a:gd name="connsiteY8" fmla="*/ 498385 h 594621"/>
                    <a:gd name="connsiteX9" fmla="*/ 77612 w 288612"/>
                    <a:gd name="connsiteY9" fmla="*/ 376941 h 594621"/>
                    <a:gd name="connsiteX10" fmla="*/ 79993 w 288612"/>
                    <a:gd name="connsiteY10" fmla="*/ 260260 h 594621"/>
                    <a:gd name="connsiteX11" fmla="*/ 56181 w 288612"/>
                    <a:gd name="connsiteY11" fmla="*/ 148341 h 594621"/>
                    <a:gd name="connsiteX12" fmla="*/ 44274 w 288612"/>
                    <a:gd name="connsiteY12" fmla="*/ 81666 h 594621"/>
                    <a:gd name="connsiteX13" fmla="*/ 46656 w 288612"/>
                    <a:gd name="connsiteY13" fmla="*/ 31660 h 594621"/>
                    <a:gd name="connsiteX14" fmla="*/ 113331 w 288612"/>
                    <a:gd name="connsiteY14" fmla="*/ 7848 h 594621"/>
                    <a:gd name="connsiteX15" fmla="*/ 203818 w 288612"/>
                    <a:gd name="connsiteY15" fmla="*/ 7848 h 594621"/>
                    <a:gd name="connsiteX16" fmla="*/ 260968 w 288612"/>
                    <a:gd name="connsiteY16" fmla="*/ 100716 h 594621"/>
                    <a:gd name="connsiteX17" fmla="*/ 287162 w 288612"/>
                    <a:gd name="connsiteY17" fmla="*/ 274548 h 594621"/>
                    <a:gd name="connsiteX0" fmla="*/ 287162 w 288612"/>
                    <a:gd name="connsiteY0" fmla="*/ 274764 h 594837"/>
                    <a:gd name="connsiteX1" fmla="*/ 282399 w 288612"/>
                    <a:gd name="connsiteY1" fmla="*/ 377157 h 594837"/>
                    <a:gd name="connsiteX2" fmla="*/ 258587 w 288612"/>
                    <a:gd name="connsiteY2" fmla="*/ 481932 h 594837"/>
                    <a:gd name="connsiteX3" fmla="*/ 215724 w 288612"/>
                    <a:gd name="connsiteY3" fmla="*/ 534320 h 594837"/>
                    <a:gd name="connsiteX4" fmla="*/ 132381 w 288612"/>
                    <a:gd name="connsiteY4" fmla="*/ 570039 h 594837"/>
                    <a:gd name="connsiteX5" fmla="*/ 18081 w 288612"/>
                    <a:gd name="connsiteY5" fmla="*/ 589089 h 594837"/>
                    <a:gd name="connsiteX6" fmla="*/ 1412 w 288612"/>
                    <a:gd name="connsiteY6" fmla="*/ 593851 h 594837"/>
                    <a:gd name="connsiteX7" fmla="*/ 29987 w 288612"/>
                    <a:gd name="connsiteY7" fmla="*/ 572420 h 594837"/>
                    <a:gd name="connsiteX8" fmla="*/ 58562 w 288612"/>
                    <a:gd name="connsiteY8" fmla="*/ 498601 h 594837"/>
                    <a:gd name="connsiteX9" fmla="*/ 77612 w 288612"/>
                    <a:gd name="connsiteY9" fmla="*/ 377157 h 594837"/>
                    <a:gd name="connsiteX10" fmla="*/ 79993 w 288612"/>
                    <a:gd name="connsiteY10" fmla="*/ 260476 h 594837"/>
                    <a:gd name="connsiteX11" fmla="*/ 56181 w 288612"/>
                    <a:gd name="connsiteY11" fmla="*/ 148557 h 594837"/>
                    <a:gd name="connsiteX12" fmla="*/ 44274 w 288612"/>
                    <a:gd name="connsiteY12" fmla="*/ 81882 h 594837"/>
                    <a:gd name="connsiteX13" fmla="*/ 49037 w 288612"/>
                    <a:gd name="connsiteY13" fmla="*/ 36639 h 594837"/>
                    <a:gd name="connsiteX14" fmla="*/ 113331 w 288612"/>
                    <a:gd name="connsiteY14" fmla="*/ 8064 h 594837"/>
                    <a:gd name="connsiteX15" fmla="*/ 203818 w 288612"/>
                    <a:gd name="connsiteY15" fmla="*/ 8064 h 594837"/>
                    <a:gd name="connsiteX16" fmla="*/ 260968 w 288612"/>
                    <a:gd name="connsiteY16" fmla="*/ 100932 h 594837"/>
                    <a:gd name="connsiteX17" fmla="*/ 287162 w 288612"/>
                    <a:gd name="connsiteY17" fmla="*/ 274764 h 594837"/>
                    <a:gd name="connsiteX0" fmla="*/ 287162 w 288612"/>
                    <a:gd name="connsiteY0" fmla="*/ 273415 h 593488"/>
                    <a:gd name="connsiteX1" fmla="*/ 282399 w 288612"/>
                    <a:gd name="connsiteY1" fmla="*/ 375808 h 593488"/>
                    <a:gd name="connsiteX2" fmla="*/ 258587 w 288612"/>
                    <a:gd name="connsiteY2" fmla="*/ 480583 h 593488"/>
                    <a:gd name="connsiteX3" fmla="*/ 215724 w 288612"/>
                    <a:gd name="connsiteY3" fmla="*/ 532971 h 593488"/>
                    <a:gd name="connsiteX4" fmla="*/ 132381 w 288612"/>
                    <a:gd name="connsiteY4" fmla="*/ 568690 h 593488"/>
                    <a:gd name="connsiteX5" fmla="*/ 18081 w 288612"/>
                    <a:gd name="connsiteY5" fmla="*/ 587740 h 593488"/>
                    <a:gd name="connsiteX6" fmla="*/ 1412 w 288612"/>
                    <a:gd name="connsiteY6" fmla="*/ 592502 h 593488"/>
                    <a:gd name="connsiteX7" fmla="*/ 29987 w 288612"/>
                    <a:gd name="connsiteY7" fmla="*/ 571071 h 593488"/>
                    <a:gd name="connsiteX8" fmla="*/ 58562 w 288612"/>
                    <a:gd name="connsiteY8" fmla="*/ 497252 h 593488"/>
                    <a:gd name="connsiteX9" fmla="*/ 77612 w 288612"/>
                    <a:gd name="connsiteY9" fmla="*/ 375808 h 593488"/>
                    <a:gd name="connsiteX10" fmla="*/ 79993 w 288612"/>
                    <a:gd name="connsiteY10" fmla="*/ 259127 h 593488"/>
                    <a:gd name="connsiteX11" fmla="*/ 56181 w 288612"/>
                    <a:gd name="connsiteY11" fmla="*/ 147208 h 593488"/>
                    <a:gd name="connsiteX12" fmla="*/ 44274 w 288612"/>
                    <a:gd name="connsiteY12" fmla="*/ 80533 h 593488"/>
                    <a:gd name="connsiteX13" fmla="*/ 49037 w 288612"/>
                    <a:gd name="connsiteY13" fmla="*/ 35290 h 593488"/>
                    <a:gd name="connsiteX14" fmla="*/ 115712 w 288612"/>
                    <a:gd name="connsiteY14" fmla="*/ 11477 h 593488"/>
                    <a:gd name="connsiteX15" fmla="*/ 203818 w 288612"/>
                    <a:gd name="connsiteY15" fmla="*/ 6715 h 593488"/>
                    <a:gd name="connsiteX16" fmla="*/ 260968 w 288612"/>
                    <a:gd name="connsiteY16" fmla="*/ 99583 h 593488"/>
                    <a:gd name="connsiteX17" fmla="*/ 287162 w 288612"/>
                    <a:gd name="connsiteY17" fmla="*/ 273415 h 593488"/>
                    <a:gd name="connsiteX0" fmla="*/ 291758 w 293208"/>
                    <a:gd name="connsiteY0" fmla="*/ 273415 h 596922"/>
                    <a:gd name="connsiteX1" fmla="*/ 286995 w 293208"/>
                    <a:gd name="connsiteY1" fmla="*/ 375808 h 596922"/>
                    <a:gd name="connsiteX2" fmla="*/ 263183 w 293208"/>
                    <a:gd name="connsiteY2" fmla="*/ 480583 h 596922"/>
                    <a:gd name="connsiteX3" fmla="*/ 220320 w 293208"/>
                    <a:gd name="connsiteY3" fmla="*/ 532971 h 596922"/>
                    <a:gd name="connsiteX4" fmla="*/ 136977 w 293208"/>
                    <a:gd name="connsiteY4" fmla="*/ 568690 h 596922"/>
                    <a:gd name="connsiteX5" fmla="*/ 13152 w 293208"/>
                    <a:gd name="connsiteY5" fmla="*/ 594883 h 596922"/>
                    <a:gd name="connsiteX6" fmla="*/ 6008 w 293208"/>
                    <a:gd name="connsiteY6" fmla="*/ 592502 h 596922"/>
                    <a:gd name="connsiteX7" fmla="*/ 34583 w 293208"/>
                    <a:gd name="connsiteY7" fmla="*/ 571071 h 596922"/>
                    <a:gd name="connsiteX8" fmla="*/ 63158 w 293208"/>
                    <a:gd name="connsiteY8" fmla="*/ 497252 h 596922"/>
                    <a:gd name="connsiteX9" fmla="*/ 82208 w 293208"/>
                    <a:gd name="connsiteY9" fmla="*/ 375808 h 596922"/>
                    <a:gd name="connsiteX10" fmla="*/ 84589 w 293208"/>
                    <a:gd name="connsiteY10" fmla="*/ 259127 h 596922"/>
                    <a:gd name="connsiteX11" fmla="*/ 60777 w 293208"/>
                    <a:gd name="connsiteY11" fmla="*/ 147208 h 596922"/>
                    <a:gd name="connsiteX12" fmla="*/ 48870 w 293208"/>
                    <a:gd name="connsiteY12" fmla="*/ 80533 h 596922"/>
                    <a:gd name="connsiteX13" fmla="*/ 53633 w 293208"/>
                    <a:gd name="connsiteY13" fmla="*/ 35290 h 596922"/>
                    <a:gd name="connsiteX14" fmla="*/ 120308 w 293208"/>
                    <a:gd name="connsiteY14" fmla="*/ 11477 h 596922"/>
                    <a:gd name="connsiteX15" fmla="*/ 208414 w 293208"/>
                    <a:gd name="connsiteY15" fmla="*/ 6715 h 596922"/>
                    <a:gd name="connsiteX16" fmla="*/ 265564 w 293208"/>
                    <a:gd name="connsiteY16" fmla="*/ 99583 h 596922"/>
                    <a:gd name="connsiteX17" fmla="*/ 291758 w 293208"/>
                    <a:gd name="connsiteY17" fmla="*/ 273415 h 596922"/>
                    <a:gd name="connsiteX0" fmla="*/ 331317 w 332767"/>
                    <a:gd name="connsiteY0" fmla="*/ 273415 h 598010"/>
                    <a:gd name="connsiteX1" fmla="*/ 326554 w 332767"/>
                    <a:gd name="connsiteY1" fmla="*/ 375808 h 598010"/>
                    <a:gd name="connsiteX2" fmla="*/ 302742 w 332767"/>
                    <a:gd name="connsiteY2" fmla="*/ 480583 h 598010"/>
                    <a:gd name="connsiteX3" fmla="*/ 259879 w 332767"/>
                    <a:gd name="connsiteY3" fmla="*/ 532971 h 598010"/>
                    <a:gd name="connsiteX4" fmla="*/ 176536 w 332767"/>
                    <a:gd name="connsiteY4" fmla="*/ 568690 h 598010"/>
                    <a:gd name="connsiteX5" fmla="*/ 52711 w 332767"/>
                    <a:gd name="connsiteY5" fmla="*/ 594883 h 598010"/>
                    <a:gd name="connsiteX6" fmla="*/ 323 w 332767"/>
                    <a:gd name="connsiteY6" fmla="*/ 594883 h 598010"/>
                    <a:gd name="connsiteX7" fmla="*/ 74142 w 332767"/>
                    <a:gd name="connsiteY7" fmla="*/ 571071 h 598010"/>
                    <a:gd name="connsiteX8" fmla="*/ 102717 w 332767"/>
                    <a:gd name="connsiteY8" fmla="*/ 497252 h 598010"/>
                    <a:gd name="connsiteX9" fmla="*/ 121767 w 332767"/>
                    <a:gd name="connsiteY9" fmla="*/ 375808 h 598010"/>
                    <a:gd name="connsiteX10" fmla="*/ 124148 w 332767"/>
                    <a:gd name="connsiteY10" fmla="*/ 259127 h 598010"/>
                    <a:gd name="connsiteX11" fmla="*/ 100336 w 332767"/>
                    <a:gd name="connsiteY11" fmla="*/ 147208 h 598010"/>
                    <a:gd name="connsiteX12" fmla="*/ 88429 w 332767"/>
                    <a:gd name="connsiteY12" fmla="*/ 80533 h 598010"/>
                    <a:gd name="connsiteX13" fmla="*/ 93192 w 332767"/>
                    <a:gd name="connsiteY13" fmla="*/ 35290 h 598010"/>
                    <a:gd name="connsiteX14" fmla="*/ 159867 w 332767"/>
                    <a:gd name="connsiteY14" fmla="*/ 11477 h 598010"/>
                    <a:gd name="connsiteX15" fmla="*/ 247973 w 332767"/>
                    <a:gd name="connsiteY15" fmla="*/ 6715 h 598010"/>
                    <a:gd name="connsiteX16" fmla="*/ 305123 w 332767"/>
                    <a:gd name="connsiteY16" fmla="*/ 99583 h 598010"/>
                    <a:gd name="connsiteX17" fmla="*/ 331317 w 332767"/>
                    <a:gd name="connsiteY17" fmla="*/ 273415 h 598010"/>
                    <a:gd name="connsiteX0" fmla="*/ 331441 w 332891"/>
                    <a:gd name="connsiteY0" fmla="*/ 273415 h 595032"/>
                    <a:gd name="connsiteX1" fmla="*/ 326678 w 332891"/>
                    <a:gd name="connsiteY1" fmla="*/ 375808 h 595032"/>
                    <a:gd name="connsiteX2" fmla="*/ 302866 w 332891"/>
                    <a:gd name="connsiteY2" fmla="*/ 480583 h 595032"/>
                    <a:gd name="connsiteX3" fmla="*/ 260003 w 332891"/>
                    <a:gd name="connsiteY3" fmla="*/ 532971 h 595032"/>
                    <a:gd name="connsiteX4" fmla="*/ 176660 w 332891"/>
                    <a:gd name="connsiteY4" fmla="*/ 568690 h 595032"/>
                    <a:gd name="connsiteX5" fmla="*/ 112366 w 332891"/>
                    <a:gd name="connsiteY5" fmla="*/ 580596 h 595032"/>
                    <a:gd name="connsiteX6" fmla="*/ 447 w 332891"/>
                    <a:gd name="connsiteY6" fmla="*/ 594883 h 595032"/>
                    <a:gd name="connsiteX7" fmla="*/ 74266 w 332891"/>
                    <a:gd name="connsiteY7" fmla="*/ 571071 h 595032"/>
                    <a:gd name="connsiteX8" fmla="*/ 102841 w 332891"/>
                    <a:gd name="connsiteY8" fmla="*/ 497252 h 595032"/>
                    <a:gd name="connsiteX9" fmla="*/ 121891 w 332891"/>
                    <a:gd name="connsiteY9" fmla="*/ 375808 h 595032"/>
                    <a:gd name="connsiteX10" fmla="*/ 124272 w 332891"/>
                    <a:gd name="connsiteY10" fmla="*/ 259127 h 595032"/>
                    <a:gd name="connsiteX11" fmla="*/ 100460 w 332891"/>
                    <a:gd name="connsiteY11" fmla="*/ 147208 h 595032"/>
                    <a:gd name="connsiteX12" fmla="*/ 88553 w 332891"/>
                    <a:gd name="connsiteY12" fmla="*/ 80533 h 595032"/>
                    <a:gd name="connsiteX13" fmla="*/ 93316 w 332891"/>
                    <a:gd name="connsiteY13" fmla="*/ 35290 h 595032"/>
                    <a:gd name="connsiteX14" fmla="*/ 159991 w 332891"/>
                    <a:gd name="connsiteY14" fmla="*/ 11477 h 595032"/>
                    <a:gd name="connsiteX15" fmla="*/ 248097 w 332891"/>
                    <a:gd name="connsiteY15" fmla="*/ 6715 h 595032"/>
                    <a:gd name="connsiteX16" fmla="*/ 305247 w 332891"/>
                    <a:gd name="connsiteY16" fmla="*/ 99583 h 595032"/>
                    <a:gd name="connsiteX17" fmla="*/ 331441 w 332891"/>
                    <a:gd name="connsiteY17" fmla="*/ 273415 h 595032"/>
                    <a:gd name="connsiteX0" fmla="*/ 286758 w 288208"/>
                    <a:gd name="connsiteY0" fmla="*/ 273415 h 595032"/>
                    <a:gd name="connsiteX1" fmla="*/ 281995 w 288208"/>
                    <a:gd name="connsiteY1" fmla="*/ 375808 h 595032"/>
                    <a:gd name="connsiteX2" fmla="*/ 258183 w 288208"/>
                    <a:gd name="connsiteY2" fmla="*/ 480583 h 595032"/>
                    <a:gd name="connsiteX3" fmla="*/ 215320 w 288208"/>
                    <a:gd name="connsiteY3" fmla="*/ 532971 h 595032"/>
                    <a:gd name="connsiteX4" fmla="*/ 131977 w 288208"/>
                    <a:gd name="connsiteY4" fmla="*/ 568690 h 595032"/>
                    <a:gd name="connsiteX5" fmla="*/ 67683 w 288208"/>
                    <a:gd name="connsiteY5" fmla="*/ 580596 h 595032"/>
                    <a:gd name="connsiteX6" fmla="*/ 1007 w 288208"/>
                    <a:gd name="connsiteY6" fmla="*/ 594883 h 595032"/>
                    <a:gd name="connsiteX7" fmla="*/ 29583 w 288208"/>
                    <a:gd name="connsiteY7" fmla="*/ 571071 h 595032"/>
                    <a:gd name="connsiteX8" fmla="*/ 58158 w 288208"/>
                    <a:gd name="connsiteY8" fmla="*/ 497252 h 595032"/>
                    <a:gd name="connsiteX9" fmla="*/ 77208 w 288208"/>
                    <a:gd name="connsiteY9" fmla="*/ 375808 h 595032"/>
                    <a:gd name="connsiteX10" fmla="*/ 79589 w 288208"/>
                    <a:gd name="connsiteY10" fmla="*/ 259127 h 595032"/>
                    <a:gd name="connsiteX11" fmla="*/ 55777 w 288208"/>
                    <a:gd name="connsiteY11" fmla="*/ 147208 h 595032"/>
                    <a:gd name="connsiteX12" fmla="*/ 43870 w 288208"/>
                    <a:gd name="connsiteY12" fmla="*/ 80533 h 595032"/>
                    <a:gd name="connsiteX13" fmla="*/ 48633 w 288208"/>
                    <a:gd name="connsiteY13" fmla="*/ 35290 h 595032"/>
                    <a:gd name="connsiteX14" fmla="*/ 115308 w 288208"/>
                    <a:gd name="connsiteY14" fmla="*/ 11477 h 595032"/>
                    <a:gd name="connsiteX15" fmla="*/ 203414 w 288208"/>
                    <a:gd name="connsiteY15" fmla="*/ 6715 h 595032"/>
                    <a:gd name="connsiteX16" fmla="*/ 260564 w 288208"/>
                    <a:gd name="connsiteY16" fmla="*/ 99583 h 595032"/>
                    <a:gd name="connsiteX17" fmla="*/ 286758 w 288208"/>
                    <a:gd name="connsiteY17" fmla="*/ 273415 h 595032"/>
                    <a:gd name="connsiteX0" fmla="*/ 286758 w 288208"/>
                    <a:gd name="connsiteY0" fmla="*/ 273415 h 595047"/>
                    <a:gd name="connsiteX1" fmla="*/ 281995 w 288208"/>
                    <a:gd name="connsiteY1" fmla="*/ 375808 h 595047"/>
                    <a:gd name="connsiteX2" fmla="*/ 258183 w 288208"/>
                    <a:gd name="connsiteY2" fmla="*/ 480583 h 595047"/>
                    <a:gd name="connsiteX3" fmla="*/ 215320 w 288208"/>
                    <a:gd name="connsiteY3" fmla="*/ 532971 h 595047"/>
                    <a:gd name="connsiteX4" fmla="*/ 134358 w 288208"/>
                    <a:gd name="connsiteY4" fmla="*/ 561546 h 595047"/>
                    <a:gd name="connsiteX5" fmla="*/ 67683 w 288208"/>
                    <a:gd name="connsiteY5" fmla="*/ 580596 h 595047"/>
                    <a:gd name="connsiteX6" fmla="*/ 1007 w 288208"/>
                    <a:gd name="connsiteY6" fmla="*/ 594883 h 595047"/>
                    <a:gd name="connsiteX7" fmla="*/ 29583 w 288208"/>
                    <a:gd name="connsiteY7" fmla="*/ 571071 h 595047"/>
                    <a:gd name="connsiteX8" fmla="*/ 58158 w 288208"/>
                    <a:gd name="connsiteY8" fmla="*/ 497252 h 595047"/>
                    <a:gd name="connsiteX9" fmla="*/ 77208 w 288208"/>
                    <a:gd name="connsiteY9" fmla="*/ 375808 h 595047"/>
                    <a:gd name="connsiteX10" fmla="*/ 79589 w 288208"/>
                    <a:gd name="connsiteY10" fmla="*/ 259127 h 595047"/>
                    <a:gd name="connsiteX11" fmla="*/ 55777 w 288208"/>
                    <a:gd name="connsiteY11" fmla="*/ 147208 h 595047"/>
                    <a:gd name="connsiteX12" fmla="*/ 43870 w 288208"/>
                    <a:gd name="connsiteY12" fmla="*/ 80533 h 595047"/>
                    <a:gd name="connsiteX13" fmla="*/ 48633 w 288208"/>
                    <a:gd name="connsiteY13" fmla="*/ 35290 h 595047"/>
                    <a:gd name="connsiteX14" fmla="*/ 115308 w 288208"/>
                    <a:gd name="connsiteY14" fmla="*/ 11477 h 595047"/>
                    <a:gd name="connsiteX15" fmla="*/ 203414 w 288208"/>
                    <a:gd name="connsiteY15" fmla="*/ 6715 h 595047"/>
                    <a:gd name="connsiteX16" fmla="*/ 260564 w 288208"/>
                    <a:gd name="connsiteY16" fmla="*/ 99583 h 595047"/>
                    <a:gd name="connsiteX17" fmla="*/ 286758 w 288208"/>
                    <a:gd name="connsiteY17" fmla="*/ 273415 h 595047"/>
                    <a:gd name="connsiteX0" fmla="*/ 286758 w 288208"/>
                    <a:gd name="connsiteY0" fmla="*/ 273415 h 595047"/>
                    <a:gd name="connsiteX1" fmla="*/ 281995 w 288208"/>
                    <a:gd name="connsiteY1" fmla="*/ 375808 h 595047"/>
                    <a:gd name="connsiteX2" fmla="*/ 258183 w 288208"/>
                    <a:gd name="connsiteY2" fmla="*/ 480583 h 595047"/>
                    <a:gd name="connsiteX3" fmla="*/ 229608 w 288208"/>
                    <a:gd name="connsiteY3" fmla="*/ 528208 h 595047"/>
                    <a:gd name="connsiteX4" fmla="*/ 134358 w 288208"/>
                    <a:gd name="connsiteY4" fmla="*/ 561546 h 595047"/>
                    <a:gd name="connsiteX5" fmla="*/ 67683 w 288208"/>
                    <a:gd name="connsiteY5" fmla="*/ 580596 h 595047"/>
                    <a:gd name="connsiteX6" fmla="*/ 1007 w 288208"/>
                    <a:gd name="connsiteY6" fmla="*/ 594883 h 595047"/>
                    <a:gd name="connsiteX7" fmla="*/ 29583 w 288208"/>
                    <a:gd name="connsiteY7" fmla="*/ 571071 h 595047"/>
                    <a:gd name="connsiteX8" fmla="*/ 58158 w 288208"/>
                    <a:gd name="connsiteY8" fmla="*/ 497252 h 595047"/>
                    <a:gd name="connsiteX9" fmla="*/ 77208 w 288208"/>
                    <a:gd name="connsiteY9" fmla="*/ 375808 h 595047"/>
                    <a:gd name="connsiteX10" fmla="*/ 79589 w 288208"/>
                    <a:gd name="connsiteY10" fmla="*/ 259127 h 595047"/>
                    <a:gd name="connsiteX11" fmla="*/ 55777 w 288208"/>
                    <a:gd name="connsiteY11" fmla="*/ 147208 h 595047"/>
                    <a:gd name="connsiteX12" fmla="*/ 43870 w 288208"/>
                    <a:gd name="connsiteY12" fmla="*/ 80533 h 595047"/>
                    <a:gd name="connsiteX13" fmla="*/ 48633 w 288208"/>
                    <a:gd name="connsiteY13" fmla="*/ 35290 h 595047"/>
                    <a:gd name="connsiteX14" fmla="*/ 115308 w 288208"/>
                    <a:gd name="connsiteY14" fmla="*/ 11477 h 595047"/>
                    <a:gd name="connsiteX15" fmla="*/ 203414 w 288208"/>
                    <a:gd name="connsiteY15" fmla="*/ 6715 h 595047"/>
                    <a:gd name="connsiteX16" fmla="*/ 260564 w 288208"/>
                    <a:gd name="connsiteY16" fmla="*/ 99583 h 595047"/>
                    <a:gd name="connsiteX17" fmla="*/ 286758 w 288208"/>
                    <a:gd name="connsiteY17" fmla="*/ 273415 h 595047"/>
                    <a:gd name="connsiteX0" fmla="*/ 286758 w 287871"/>
                    <a:gd name="connsiteY0" fmla="*/ 273415 h 595047"/>
                    <a:gd name="connsiteX1" fmla="*/ 281995 w 287871"/>
                    <a:gd name="connsiteY1" fmla="*/ 375808 h 595047"/>
                    <a:gd name="connsiteX2" fmla="*/ 272470 w 287871"/>
                    <a:gd name="connsiteY2" fmla="*/ 447245 h 595047"/>
                    <a:gd name="connsiteX3" fmla="*/ 229608 w 287871"/>
                    <a:gd name="connsiteY3" fmla="*/ 528208 h 595047"/>
                    <a:gd name="connsiteX4" fmla="*/ 134358 w 287871"/>
                    <a:gd name="connsiteY4" fmla="*/ 561546 h 595047"/>
                    <a:gd name="connsiteX5" fmla="*/ 67683 w 287871"/>
                    <a:gd name="connsiteY5" fmla="*/ 580596 h 595047"/>
                    <a:gd name="connsiteX6" fmla="*/ 1007 w 287871"/>
                    <a:gd name="connsiteY6" fmla="*/ 594883 h 595047"/>
                    <a:gd name="connsiteX7" fmla="*/ 29583 w 287871"/>
                    <a:gd name="connsiteY7" fmla="*/ 571071 h 595047"/>
                    <a:gd name="connsiteX8" fmla="*/ 58158 w 287871"/>
                    <a:gd name="connsiteY8" fmla="*/ 497252 h 595047"/>
                    <a:gd name="connsiteX9" fmla="*/ 77208 w 287871"/>
                    <a:gd name="connsiteY9" fmla="*/ 375808 h 595047"/>
                    <a:gd name="connsiteX10" fmla="*/ 79589 w 287871"/>
                    <a:gd name="connsiteY10" fmla="*/ 259127 h 595047"/>
                    <a:gd name="connsiteX11" fmla="*/ 55777 w 287871"/>
                    <a:gd name="connsiteY11" fmla="*/ 147208 h 595047"/>
                    <a:gd name="connsiteX12" fmla="*/ 43870 w 287871"/>
                    <a:gd name="connsiteY12" fmla="*/ 80533 h 595047"/>
                    <a:gd name="connsiteX13" fmla="*/ 48633 w 287871"/>
                    <a:gd name="connsiteY13" fmla="*/ 35290 h 595047"/>
                    <a:gd name="connsiteX14" fmla="*/ 115308 w 287871"/>
                    <a:gd name="connsiteY14" fmla="*/ 11477 h 595047"/>
                    <a:gd name="connsiteX15" fmla="*/ 203414 w 287871"/>
                    <a:gd name="connsiteY15" fmla="*/ 6715 h 595047"/>
                    <a:gd name="connsiteX16" fmla="*/ 260564 w 287871"/>
                    <a:gd name="connsiteY16" fmla="*/ 99583 h 595047"/>
                    <a:gd name="connsiteX17" fmla="*/ 286758 w 287871"/>
                    <a:gd name="connsiteY17" fmla="*/ 273415 h 595047"/>
                    <a:gd name="connsiteX0" fmla="*/ 286758 w 287871"/>
                    <a:gd name="connsiteY0" fmla="*/ 273415 h 595047"/>
                    <a:gd name="connsiteX1" fmla="*/ 281995 w 287871"/>
                    <a:gd name="connsiteY1" fmla="*/ 375808 h 595047"/>
                    <a:gd name="connsiteX2" fmla="*/ 272470 w 287871"/>
                    <a:gd name="connsiteY2" fmla="*/ 447245 h 595047"/>
                    <a:gd name="connsiteX3" fmla="*/ 229608 w 287871"/>
                    <a:gd name="connsiteY3" fmla="*/ 528208 h 595047"/>
                    <a:gd name="connsiteX4" fmla="*/ 134358 w 287871"/>
                    <a:gd name="connsiteY4" fmla="*/ 561546 h 595047"/>
                    <a:gd name="connsiteX5" fmla="*/ 67683 w 287871"/>
                    <a:gd name="connsiteY5" fmla="*/ 580596 h 595047"/>
                    <a:gd name="connsiteX6" fmla="*/ 1007 w 287871"/>
                    <a:gd name="connsiteY6" fmla="*/ 594883 h 595047"/>
                    <a:gd name="connsiteX7" fmla="*/ 29583 w 287871"/>
                    <a:gd name="connsiteY7" fmla="*/ 571071 h 595047"/>
                    <a:gd name="connsiteX8" fmla="*/ 58158 w 287871"/>
                    <a:gd name="connsiteY8" fmla="*/ 497252 h 595047"/>
                    <a:gd name="connsiteX9" fmla="*/ 77208 w 287871"/>
                    <a:gd name="connsiteY9" fmla="*/ 375808 h 595047"/>
                    <a:gd name="connsiteX10" fmla="*/ 79589 w 287871"/>
                    <a:gd name="connsiteY10" fmla="*/ 259127 h 595047"/>
                    <a:gd name="connsiteX11" fmla="*/ 55777 w 287871"/>
                    <a:gd name="connsiteY11" fmla="*/ 147208 h 595047"/>
                    <a:gd name="connsiteX12" fmla="*/ 43870 w 287871"/>
                    <a:gd name="connsiteY12" fmla="*/ 80533 h 595047"/>
                    <a:gd name="connsiteX13" fmla="*/ 48633 w 287871"/>
                    <a:gd name="connsiteY13" fmla="*/ 35290 h 595047"/>
                    <a:gd name="connsiteX14" fmla="*/ 115308 w 287871"/>
                    <a:gd name="connsiteY14" fmla="*/ 11477 h 595047"/>
                    <a:gd name="connsiteX15" fmla="*/ 203414 w 287871"/>
                    <a:gd name="connsiteY15" fmla="*/ 6715 h 595047"/>
                    <a:gd name="connsiteX16" fmla="*/ 260564 w 287871"/>
                    <a:gd name="connsiteY16" fmla="*/ 99583 h 595047"/>
                    <a:gd name="connsiteX17" fmla="*/ 286758 w 287871"/>
                    <a:gd name="connsiteY17" fmla="*/ 273415 h 595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7871" h="595047">
                      <a:moveTo>
                        <a:pt x="286758" y="273415"/>
                      </a:moveTo>
                      <a:cubicBezTo>
                        <a:pt x="290330" y="319452"/>
                        <a:pt x="284376" y="346836"/>
                        <a:pt x="281995" y="375808"/>
                      </a:cubicBezTo>
                      <a:cubicBezTo>
                        <a:pt x="279614" y="404780"/>
                        <a:pt x="281201" y="421845"/>
                        <a:pt x="272470" y="447245"/>
                      </a:cubicBezTo>
                      <a:cubicBezTo>
                        <a:pt x="263739" y="472645"/>
                        <a:pt x="252627" y="509158"/>
                        <a:pt x="229608" y="528208"/>
                      </a:cubicBezTo>
                      <a:cubicBezTo>
                        <a:pt x="206589" y="547258"/>
                        <a:pt x="161345" y="552815"/>
                        <a:pt x="134358" y="561546"/>
                      </a:cubicBezTo>
                      <a:cubicBezTo>
                        <a:pt x="107371" y="570277"/>
                        <a:pt x="89908" y="575040"/>
                        <a:pt x="67683" y="580596"/>
                      </a:cubicBezTo>
                      <a:cubicBezTo>
                        <a:pt x="45458" y="586152"/>
                        <a:pt x="7357" y="596471"/>
                        <a:pt x="1007" y="594883"/>
                      </a:cubicBezTo>
                      <a:cubicBezTo>
                        <a:pt x="-5343" y="593296"/>
                        <a:pt x="20058" y="587343"/>
                        <a:pt x="29583" y="571071"/>
                      </a:cubicBezTo>
                      <a:cubicBezTo>
                        <a:pt x="39108" y="554799"/>
                        <a:pt x="50220" y="529796"/>
                        <a:pt x="58158" y="497252"/>
                      </a:cubicBezTo>
                      <a:cubicBezTo>
                        <a:pt x="66095" y="464708"/>
                        <a:pt x="73636" y="415496"/>
                        <a:pt x="77208" y="375808"/>
                      </a:cubicBezTo>
                      <a:cubicBezTo>
                        <a:pt x="80780" y="336121"/>
                        <a:pt x="83161" y="297227"/>
                        <a:pt x="79589" y="259127"/>
                      </a:cubicBezTo>
                      <a:cubicBezTo>
                        <a:pt x="76017" y="221027"/>
                        <a:pt x="61730" y="176974"/>
                        <a:pt x="55777" y="147208"/>
                      </a:cubicBezTo>
                      <a:cubicBezTo>
                        <a:pt x="49824" y="117442"/>
                        <a:pt x="45061" y="99186"/>
                        <a:pt x="43870" y="80533"/>
                      </a:cubicBezTo>
                      <a:cubicBezTo>
                        <a:pt x="42679" y="61880"/>
                        <a:pt x="36727" y="46799"/>
                        <a:pt x="48633" y="35290"/>
                      </a:cubicBezTo>
                      <a:cubicBezTo>
                        <a:pt x="60539" y="23781"/>
                        <a:pt x="89511" y="16239"/>
                        <a:pt x="115308" y="11477"/>
                      </a:cubicBezTo>
                      <a:cubicBezTo>
                        <a:pt x="141105" y="6715"/>
                        <a:pt x="178808" y="-8763"/>
                        <a:pt x="203414" y="6715"/>
                      </a:cubicBezTo>
                      <a:cubicBezTo>
                        <a:pt x="228020" y="22193"/>
                        <a:pt x="246276" y="54736"/>
                        <a:pt x="260564" y="99583"/>
                      </a:cubicBezTo>
                      <a:cubicBezTo>
                        <a:pt x="274851" y="144430"/>
                        <a:pt x="283186" y="227378"/>
                        <a:pt x="286758" y="27341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DBF7F">
                        <a:shade val="30000"/>
                        <a:satMod val="115000"/>
                      </a:srgbClr>
                    </a:gs>
                    <a:gs pos="50000">
                      <a:srgbClr val="ADBF7F">
                        <a:shade val="67500"/>
                        <a:satMod val="115000"/>
                      </a:srgbClr>
                    </a:gs>
                    <a:gs pos="100000">
                      <a:srgbClr val="ADBF7F">
                        <a:shade val="100000"/>
                        <a:satMod val="115000"/>
                      </a:srgbClr>
                    </a:gs>
                  </a:gsLst>
                  <a:lin ang="8100000" scaled="1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77" name="任意多边形 976"/>
                <p:cNvSpPr/>
                <p:nvPr/>
              </p:nvSpPr>
              <p:spPr>
                <a:xfrm>
                  <a:off x="7905312" y="2840770"/>
                  <a:ext cx="665498" cy="462080"/>
                </a:xfrm>
                <a:custGeom>
                  <a:avLst/>
                  <a:gdLst>
                    <a:gd name="connsiteX0" fmla="*/ 298023 w 672475"/>
                    <a:gd name="connsiteY0" fmla="*/ 114365 h 462084"/>
                    <a:gd name="connsiteX1" fmla="*/ 388511 w 672475"/>
                    <a:gd name="connsiteY1" fmla="*/ 238190 h 462084"/>
                    <a:gd name="connsiteX2" fmla="*/ 483761 w 672475"/>
                    <a:gd name="connsiteY2" fmla="*/ 316772 h 462084"/>
                    <a:gd name="connsiteX3" fmla="*/ 600442 w 672475"/>
                    <a:gd name="connsiteY3" fmla="*/ 366778 h 462084"/>
                    <a:gd name="connsiteX4" fmla="*/ 671879 w 672475"/>
                    <a:gd name="connsiteY4" fmla="*/ 385828 h 462084"/>
                    <a:gd name="connsiteX5" fmla="*/ 629017 w 672475"/>
                    <a:gd name="connsiteY5" fmla="*/ 404878 h 462084"/>
                    <a:gd name="connsiteX6" fmla="*/ 533767 w 672475"/>
                    <a:gd name="connsiteY6" fmla="*/ 435834 h 462084"/>
                    <a:gd name="connsiteX7" fmla="*/ 376604 w 672475"/>
                    <a:gd name="connsiteY7" fmla="*/ 462028 h 462084"/>
                    <a:gd name="connsiteX8" fmla="*/ 271829 w 672475"/>
                    <a:gd name="connsiteY8" fmla="*/ 428690 h 462084"/>
                    <a:gd name="connsiteX9" fmla="*/ 169436 w 672475"/>
                    <a:gd name="connsiteY9" fmla="*/ 335822 h 462084"/>
                    <a:gd name="connsiteX10" fmla="*/ 71804 w 672475"/>
                    <a:gd name="connsiteY10" fmla="*/ 211997 h 462084"/>
                    <a:gd name="connsiteX11" fmla="*/ 19417 w 672475"/>
                    <a:gd name="connsiteY11" fmla="*/ 119128 h 462084"/>
                    <a:gd name="connsiteX12" fmla="*/ 367 w 672475"/>
                    <a:gd name="connsiteY12" fmla="*/ 81028 h 462084"/>
                    <a:gd name="connsiteX13" fmla="*/ 33704 w 672475"/>
                    <a:gd name="connsiteY13" fmla="*/ 71503 h 462084"/>
                    <a:gd name="connsiteX14" fmla="*/ 138479 w 672475"/>
                    <a:gd name="connsiteY14" fmla="*/ 35784 h 462084"/>
                    <a:gd name="connsiteX15" fmla="*/ 217061 w 672475"/>
                    <a:gd name="connsiteY15" fmla="*/ 65 h 462084"/>
                    <a:gd name="connsiteX16" fmla="*/ 236111 w 672475"/>
                    <a:gd name="connsiteY16" fmla="*/ 26259 h 462084"/>
                    <a:gd name="connsiteX17" fmla="*/ 298023 w 672475"/>
                    <a:gd name="connsiteY17" fmla="*/ 114365 h 462084"/>
                    <a:gd name="connsiteX0" fmla="*/ 298023 w 672475"/>
                    <a:gd name="connsiteY0" fmla="*/ 114361 h 462080"/>
                    <a:gd name="connsiteX1" fmla="*/ 388511 w 672475"/>
                    <a:gd name="connsiteY1" fmla="*/ 238186 h 462080"/>
                    <a:gd name="connsiteX2" fmla="*/ 483761 w 672475"/>
                    <a:gd name="connsiteY2" fmla="*/ 316768 h 462080"/>
                    <a:gd name="connsiteX3" fmla="*/ 600442 w 672475"/>
                    <a:gd name="connsiteY3" fmla="*/ 366774 h 462080"/>
                    <a:gd name="connsiteX4" fmla="*/ 671879 w 672475"/>
                    <a:gd name="connsiteY4" fmla="*/ 385824 h 462080"/>
                    <a:gd name="connsiteX5" fmla="*/ 629017 w 672475"/>
                    <a:gd name="connsiteY5" fmla="*/ 404874 h 462080"/>
                    <a:gd name="connsiteX6" fmla="*/ 533767 w 672475"/>
                    <a:gd name="connsiteY6" fmla="*/ 435830 h 462080"/>
                    <a:gd name="connsiteX7" fmla="*/ 376604 w 672475"/>
                    <a:gd name="connsiteY7" fmla="*/ 462024 h 462080"/>
                    <a:gd name="connsiteX8" fmla="*/ 271829 w 672475"/>
                    <a:gd name="connsiteY8" fmla="*/ 428686 h 462080"/>
                    <a:gd name="connsiteX9" fmla="*/ 169436 w 672475"/>
                    <a:gd name="connsiteY9" fmla="*/ 335818 h 462080"/>
                    <a:gd name="connsiteX10" fmla="*/ 71804 w 672475"/>
                    <a:gd name="connsiteY10" fmla="*/ 211993 h 462080"/>
                    <a:gd name="connsiteX11" fmla="*/ 19417 w 672475"/>
                    <a:gd name="connsiteY11" fmla="*/ 119124 h 462080"/>
                    <a:gd name="connsiteX12" fmla="*/ 367 w 672475"/>
                    <a:gd name="connsiteY12" fmla="*/ 81024 h 462080"/>
                    <a:gd name="connsiteX13" fmla="*/ 33704 w 672475"/>
                    <a:gd name="connsiteY13" fmla="*/ 71499 h 462080"/>
                    <a:gd name="connsiteX14" fmla="*/ 138479 w 672475"/>
                    <a:gd name="connsiteY14" fmla="*/ 35780 h 462080"/>
                    <a:gd name="connsiteX15" fmla="*/ 217061 w 672475"/>
                    <a:gd name="connsiteY15" fmla="*/ 61 h 462080"/>
                    <a:gd name="connsiteX16" fmla="*/ 243254 w 672475"/>
                    <a:gd name="connsiteY16" fmla="*/ 28636 h 462080"/>
                    <a:gd name="connsiteX17" fmla="*/ 298023 w 672475"/>
                    <a:gd name="connsiteY17" fmla="*/ 114361 h 462080"/>
                    <a:gd name="connsiteX0" fmla="*/ 295714 w 670166"/>
                    <a:gd name="connsiteY0" fmla="*/ 114361 h 462080"/>
                    <a:gd name="connsiteX1" fmla="*/ 386202 w 670166"/>
                    <a:gd name="connsiteY1" fmla="*/ 238186 h 462080"/>
                    <a:gd name="connsiteX2" fmla="*/ 481452 w 670166"/>
                    <a:gd name="connsiteY2" fmla="*/ 316768 h 462080"/>
                    <a:gd name="connsiteX3" fmla="*/ 598133 w 670166"/>
                    <a:gd name="connsiteY3" fmla="*/ 366774 h 462080"/>
                    <a:gd name="connsiteX4" fmla="*/ 669570 w 670166"/>
                    <a:gd name="connsiteY4" fmla="*/ 385824 h 462080"/>
                    <a:gd name="connsiteX5" fmla="*/ 626708 w 670166"/>
                    <a:gd name="connsiteY5" fmla="*/ 404874 h 462080"/>
                    <a:gd name="connsiteX6" fmla="*/ 531458 w 670166"/>
                    <a:gd name="connsiteY6" fmla="*/ 435830 h 462080"/>
                    <a:gd name="connsiteX7" fmla="*/ 374295 w 670166"/>
                    <a:gd name="connsiteY7" fmla="*/ 462024 h 462080"/>
                    <a:gd name="connsiteX8" fmla="*/ 269520 w 670166"/>
                    <a:gd name="connsiteY8" fmla="*/ 428686 h 462080"/>
                    <a:gd name="connsiteX9" fmla="*/ 167127 w 670166"/>
                    <a:gd name="connsiteY9" fmla="*/ 335818 h 462080"/>
                    <a:gd name="connsiteX10" fmla="*/ 69495 w 670166"/>
                    <a:gd name="connsiteY10" fmla="*/ 211993 h 462080"/>
                    <a:gd name="connsiteX11" fmla="*/ 17108 w 670166"/>
                    <a:gd name="connsiteY11" fmla="*/ 119124 h 462080"/>
                    <a:gd name="connsiteX12" fmla="*/ 440 w 670166"/>
                    <a:gd name="connsiteY12" fmla="*/ 85786 h 462080"/>
                    <a:gd name="connsiteX13" fmla="*/ 31395 w 670166"/>
                    <a:gd name="connsiteY13" fmla="*/ 71499 h 462080"/>
                    <a:gd name="connsiteX14" fmla="*/ 136170 w 670166"/>
                    <a:gd name="connsiteY14" fmla="*/ 35780 h 462080"/>
                    <a:gd name="connsiteX15" fmla="*/ 214752 w 670166"/>
                    <a:gd name="connsiteY15" fmla="*/ 61 h 462080"/>
                    <a:gd name="connsiteX16" fmla="*/ 240945 w 670166"/>
                    <a:gd name="connsiteY16" fmla="*/ 28636 h 462080"/>
                    <a:gd name="connsiteX17" fmla="*/ 295714 w 670166"/>
                    <a:gd name="connsiteY17" fmla="*/ 114361 h 462080"/>
                    <a:gd name="connsiteX0" fmla="*/ 295714 w 670166"/>
                    <a:gd name="connsiteY0" fmla="*/ 114361 h 462080"/>
                    <a:gd name="connsiteX1" fmla="*/ 386202 w 670166"/>
                    <a:gd name="connsiteY1" fmla="*/ 238186 h 462080"/>
                    <a:gd name="connsiteX2" fmla="*/ 481452 w 670166"/>
                    <a:gd name="connsiteY2" fmla="*/ 316768 h 462080"/>
                    <a:gd name="connsiteX3" fmla="*/ 598133 w 670166"/>
                    <a:gd name="connsiteY3" fmla="*/ 366774 h 462080"/>
                    <a:gd name="connsiteX4" fmla="*/ 669570 w 670166"/>
                    <a:gd name="connsiteY4" fmla="*/ 385824 h 462080"/>
                    <a:gd name="connsiteX5" fmla="*/ 626708 w 670166"/>
                    <a:gd name="connsiteY5" fmla="*/ 404874 h 462080"/>
                    <a:gd name="connsiteX6" fmla="*/ 531458 w 670166"/>
                    <a:gd name="connsiteY6" fmla="*/ 435830 h 462080"/>
                    <a:gd name="connsiteX7" fmla="*/ 374295 w 670166"/>
                    <a:gd name="connsiteY7" fmla="*/ 462024 h 462080"/>
                    <a:gd name="connsiteX8" fmla="*/ 269520 w 670166"/>
                    <a:gd name="connsiteY8" fmla="*/ 428686 h 462080"/>
                    <a:gd name="connsiteX9" fmla="*/ 167127 w 670166"/>
                    <a:gd name="connsiteY9" fmla="*/ 342961 h 462080"/>
                    <a:gd name="connsiteX10" fmla="*/ 69495 w 670166"/>
                    <a:gd name="connsiteY10" fmla="*/ 211993 h 462080"/>
                    <a:gd name="connsiteX11" fmla="*/ 17108 w 670166"/>
                    <a:gd name="connsiteY11" fmla="*/ 119124 h 462080"/>
                    <a:gd name="connsiteX12" fmla="*/ 440 w 670166"/>
                    <a:gd name="connsiteY12" fmla="*/ 85786 h 462080"/>
                    <a:gd name="connsiteX13" fmla="*/ 31395 w 670166"/>
                    <a:gd name="connsiteY13" fmla="*/ 71499 h 462080"/>
                    <a:gd name="connsiteX14" fmla="*/ 136170 w 670166"/>
                    <a:gd name="connsiteY14" fmla="*/ 35780 h 462080"/>
                    <a:gd name="connsiteX15" fmla="*/ 214752 w 670166"/>
                    <a:gd name="connsiteY15" fmla="*/ 61 h 462080"/>
                    <a:gd name="connsiteX16" fmla="*/ 240945 w 670166"/>
                    <a:gd name="connsiteY16" fmla="*/ 28636 h 462080"/>
                    <a:gd name="connsiteX17" fmla="*/ 295714 w 670166"/>
                    <a:gd name="connsiteY17" fmla="*/ 114361 h 462080"/>
                    <a:gd name="connsiteX0" fmla="*/ 295714 w 670166"/>
                    <a:gd name="connsiteY0" fmla="*/ 114361 h 462080"/>
                    <a:gd name="connsiteX1" fmla="*/ 386202 w 670166"/>
                    <a:gd name="connsiteY1" fmla="*/ 238186 h 462080"/>
                    <a:gd name="connsiteX2" fmla="*/ 481452 w 670166"/>
                    <a:gd name="connsiteY2" fmla="*/ 316768 h 462080"/>
                    <a:gd name="connsiteX3" fmla="*/ 598133 w 670166"/>
                    <a:gd name="connsiteY3" fmla="*/ 366774 h 462080"/>
                    <a:gd name="connsiteX4" fmla="*/ 669570 w 670166"/>
                    <a:gd name="connsiteY4" fmla="*/ 385824 h 462080"/>
                    <a:gd name="connsiteX5" fmla="*/ 626708 w 670166"/>
                    <a:gd name="connsiteY5" fmla="*/ 404874 h 462080"/>
                    <a:gd name="connsiteX6" fmla="*/ 531458 w 670166"/>
                    <a:gd name="connsiteY6" fmla="*/ 435830 h 462080"/>
                    <a:gd name="connsiteX7" fmla="*/ 374295 w 670166"/>
                    <a:gd name="connsiteY7" fmla="*/ 462024 h 462080"/>
                    <a:gd name="connsiteX8" fmla="*/ 269520 w 670166"/>
                    <a:gd name="connsiteY8" fmla="*/ 428686 h 462080"/>
                    <a:gd name="connsiteX9" fmla="*/ 167127 w 670166"/>
                    <a:gd name="connsiteY9" fmla="*/ 342961 h 462080"/>
                    <a:gd name="connsiteX10" fmla="*/ 69495 w 670166"/>
                    <a:gd name="connsiteY10" fmla="*/ 211993 h 462080"/>
                    <a:gd name="connsiteX11" fmla="*/ 17108 w 670166"/>
                    <a:gd name="connsiteY11" fmla="*/ 119124 h 462080"/>
                    <a:gd name="connsiteX12" fmla="*/ 440 w 670166"/>
                    <a:gd name="connsiteY12" fmla="*/ 85786 h 462080"/>
                    <a:gd name="connsiteX13" fmla="*/ 31395 w 670166"/>
                    <a:gd name="connsiteY13" fmla="*/ 71499 h 462080"/>
                    <a:gd name="connsiteX14" fmla="*/ 131407 w 670166"/>
                    <a:gd name="connsiteY14" fmla="*/ 33399 h 462080"/>
                    <a:gd name="connsiteX15" fmla="*/ 214752 w 670166"/>
                    <a:gd name="connsiteY15" fmla="*/ 61 h 462080"/>
                    <a:gd name="connsiteX16" fmla="*/ 240945 w 670166"/>
                    <a:gd name="connsiteY16" fmla="*/ 28636 h 462080"/>
                    <a:gd name="connsiteX17" fmla="*/ 295714 w 670166"/>
                    <a:gd name="connsiteY17" fmla="*/ 114361 h 462080"/>
                    <a:gd name="connsiteX0" fmla="*/ 295714 w 665498"/>
                    <a:gd name="connsiteY0" fmla="*/ 114361 h 462080"/>
                    <a:gd name="connsiteX1" fmla="*/ 386202 w 665498"/>
                    <a:gd name="connsiteY1" fmla="*/ 238186 h 462080"/>
                    <a:gd name="connsiteX2" fmla="*/ 481452 w 665498"/>
                    <a:gd name="connsiteY2" fmla="*/ 316768 h 462080"/>
                    <a:gd name="connsiteX3" fmla="*/ 598133 w 665498"/>
                    <a:gd name="connsiteY3" fmla="*/ 366774 h 462080"/>
                    <a:gd name="connsiteX4" fmla="*/ 664808 w 665498"/>
                    <a:gd name="connsiteY4" fmla="*/ 385824 h 462080"/>
                    <a:gd name="connsiteX5" fmla="*/ 626708 w 665498"/>
                    <a:gd name="connsiteY5" fmla="*/ 404874 h 462080"/>
                    <a:gd name="connsiteX6" fmla="*/ 531458 w 665498"/>
                    <a:gd name="connsiteY6" fmla="*/ 435830 h 462080"/>
                    <a:gd name="connsiteX7" fmla="*/ 374295 w 665498"/>
                    <a:gd name="connsiteY7" fmla="*/ 462024 h 462080"/>
                    <a:gd name="connsiteX8" fmla="*/ 269520 w 665498"/>
                    <a:gd name="connsiteY8" fmla="*/ 428686 h 462080"/>
                    <a:gd name="connsiteX9" fmla="*/ 167127 w 665498"/>
                    <a:gd name="connsiteY9" fmla="*/ 342961 h 462080"/>
                    <a:gd name="connsiteX10" fmla="*/ 69495 w 665498"/>
                    <a:gd name="connsiteY10" fmla="*/ 211993 h 462080"/>
                    <a:gd name="connsiteX11" fmla="*/ 17108 w 665498"/>
                    <a:gd name="connsiteY11" fmla="*/ 119124 h 462080"/>
                    <a:gd name="connsiteX12" fmla="*/ 440 w 665498"/>
                    <a:gd name="connsiteY12" fmla="*/ 85786 h 462080"/>
                    <a:gd name="connsiteX13" fmla="*/ 31395 w 665498"/>
                    <a:gd name="connsiteY13" fmla="*/ 71499 h 462080"/>
                    <a:gd name="connsiteX14" fmla="*/ 131407 w 665498"/>
                    <a:gd name="connsiteY14" fmla="*/ 33399 h 462080"/>
                    <a:gd name="connsiteX15" fmla="*/ 214752 w 665498"/>
                    <a:gd name="connsiteY15" fmla="*/ 61 h 462080"/>
                    <a:gd name="connsiteX16" fmla="*/ 240945 w 665498"/>
                    <a:gd name="connsiteY16" fmla="*/ 28636 h 462080"/>
                    <a:gd name="connsiteX17" fmla="*/ 295714 w 665498"/>
                    <a:gd name="connsiteY17" fmla="*/ 114361 h 462080"/>
                    <a:gd name="connsiteX0" fmla="*/ 295714 w 665498"/>
                    <a:gd name="connsiteY0" fmla="*/ 114361 h 462080"/>
                    <a:gd name="connsiteX1" fmla="*/ 386202 w 665498"/>
                    <a:gd name="connsiteY1" fmla="*/ 238186 h 462080"/>
                    <a:gd name="connsiteX2" fmla="*/ 481452 w 665498"/>
                    <a:gd name="connsiteY2" fmla="*/ 316768 h 462080"/>
                    <a:gd name="connsiteX3" fmla="*/ 598133 w 665498"/>
                    <a:gd name="connsiteY3" fmla="*/ 376299 h 462080"/>
                    <a:gd name="connsiteX4" fmla="*/ 664808 w 665498"/>
                    <a:gd name="connsiteY4" fmla="*/ 385824 h 462080"/>
                    <a:gd name="connsiteX5" fmla="*/ 626708 w 665498"/>
                    <a:gd name="connsiteY5" fmla="*/ 404874 h 462080"/>
                    <a:gd name="connsiteX6" fmla="*/ 531458 w 665498"/>
                    <a:gd name="connsiteY6" fmla="*/ 435830 h 462080"/>
                    <a:gd name="connsiteX7" fmla="*/ 374295 w 665498"/>
                    <a:gd name="connsiteY7" fmla="*/ 462024 h 462080"/>
                    <a:gd name="connsiteX8" fmla="*/ 269520 w 665498"/>
                    <a:gd name="connsiteY8" fmla="*/ 428686 h 462080"/>
                    <a:gd name="connsiteX9" fmla="*/ 167127 w 665498"/>
                    <a:gd name="connsiteY9" fmla="*/ 342961 h 462080"/>
                    <a:gd name="connsiteX10" fmla="*/ 69495 w 665498"/>
                    <a:gd name="connsiteY10" fmla="*/ 211993 h 462080"/>
                    <a:gd name="connsiteX11" fmla="*/ 17108 w 665498"/>
                    <a:gd name="connsiteY11" fmla="*/ 119124 h 462080"/>
                    <a:gd name="connsiteX12" fmla="*/ 440 w 665498"/>
                    <a:gd name="connsiteY12" fmla="*/ 85786 h 462080"/>
                    <a:gd name="connsiteX13" fmla="*/ 31395 w 665498"/>
                    <a:gd name="connsiteY13" fmla="*/ 71499 h 462080"/>
                    <a:gd name="connsiteX14" fmla="*/ 131407 w 665498"/>
                    <a:gd name="connsiteY14" fmla="*/ 33399 h 462080"/>
                    <a:gd name="connsiteX15" fmla="*/ 214752 w 665498"/>
                    <a:gd name="connsiteY15" fmla="*/ 61 h 462080"/>
                    <a:gd name="connsiteX16" fmla="*/ 240945 w 665498"/>
                    <a:gd name="connsiteY16" fmla="*/ 28636 h 462080"/>
                    <a:gd name="connsiteX17" fmla="*/ 295714 w 665498"/>
                    <a:gd name="connsiteY17" fmla="*/ 114361 h 46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65498" h="462080">
                      <a:moveTo>
                        <a:pt x="295714" y="114361"/>
                      </a:moveTo>
                      <a:cubicBezTo>
                        <a:pt x="325480" y="159406"/>
                        <a:pt x="355246" y="204452"/>
                        <a:pt x="386202" y="238186"/>
                      </a:cubicBezTo>
                      <a:cubicBezTo>
                        <a:pt x="417158" y="271920"/>
                        <a:pt x="446130" y="293749"/>
                        <a:pt x="481452" y="316768"/>
                      </a:cubicBezTo>
                      <a:cubicBezTo>
                        <a:pt x="516774" y="339787"/>
                        <a:pt x="567574" y="364790"/>
                        <a:pt x="598133" y="376299"/>
                      </a:cubicBezTo>
                      <a:cubicBezTo>
                        <a:pt x="628692" y="387808"/>
                        <a:pt x="660046" y="381062"/>
                        <a:pt x="664808" y="385824"/>
                      </a:cubicBezTo>
                      <a:cubicBezTo>
                        <a:pt x="669570" y="390586"/>
                        <a:pt x="648933" y="396540"/>
                        <a:pt x="626708" y="404874"/>
                      </a:cubicBezTo>
                      <a:cubicBezTo>
                        <a:pt x="604483" y="413208"/>
                        <a:pt x="573527" y="426305"/>
                        <a:pt x="531458" y="435830"/>
                      </a:cubicBezTo>
                      <a:cubicBezTo>
                        <a:pt x="489389" y="445355"/>
                        <a:pt x="417951" y="463215"/>
                        <a:pt x="374295" y="462024"/>
                      </a:cubicBezTo>
                      <a:cubicBezTo>
                        <a:pt x="330639" y="460833"/>
                        <a:pt x="304048" y="448530"/>
                        <a:pt x="269520" y="428686"/>
                      </a:cubicBezTo>
                      <a:cubicBezTo>
                        <a:pt x="234992" y="408842"/>
                        <a:pt x="200464" y="379076"/>
                        <a:pt x="167127" y="342961"/>
                      </a:cubicBezTo>
                      <a:cubicBezTo>
                        <a:pt x="133790" y="306846"/>
                        <a:pt x="94498" y="249299"/>
                        <a:pt x="69495" y="211993"/>
                      </a:cubicBezTo>
                      <a:cubicBezTo>
                        <a:pt x="44492" y="174687"/>
                        <a:pt x="28617" y="140159"/>
                        <a:pt x="17108" y="119124"/>
                      </a:cubicBezTo>
                      <a:cubicBezTo>
                        <a:pt x="5599" y="98090"/>
                        <a:pt x="-1941" y="93723"/>
                        <a:pt x="440" y="85786"/>
                      </a:cubicBezTo>
                      <a:cubicBezTo>
                        <a:pt x="2821" y="77849"/>
                        <a:pt x="9567" y="80230"/>
                        <a:pt x="31395" y="71499"/>
                      </a:cubicBezTo>
                      <a:cubicBezTo>
                        <a:pt x="53223" y="62768"/>
                        <a:pt x="100847" y="45305"/>
                        <a:pt x="131407" y="33399"/>
                      </a:cubicBezTo>
                      <a:cubicBezTo>
                        <a:pt x="161967" y="21493"/>
                        <a:pt x="198480" y="1648"/>
                        <a:pt x="214752" y="61"/>
                      </a:cubicBezTo>
                      <a:cubicBezTo>
                        <a:pt x="231024" y="-1527"/>
                        <a:pt x="240945" y="28636"/>
                        <a:pt x="240945" y="28636"/>
                      </a:cubicBezTo>
                      <a:lnTo>
                        <a:pt x="295714" y="114361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ADBF7F"/>
                    </a:gs>
                    <a:gs pos="50000">
                      <a:srgbClr val="ADBF7F">
                        <a:tint val="44500"/>
                        <a:satMod val="160000"/>
                      </a:srgbClr>
                    </a:gs>
                    <a:gs pos="83000">
                      <a:srgbClr val="ADBF7F"/>
                    </a:gs>
                  </a:gsLst>
                  <a:lin ang="4800000" scaled="0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78" name="任意多边形 977"/>
                <p:cNvSpPr/>
                <p:nvPr/>
              </p:nvSpPr>
              <p:spPr>
                <a:xfrm>
                  <a:off x="7352787" y="3028151"/>
                  <a:ext cx="637954" cy="470226"/>
                </a:xfrm>
                <a:custGeom>
                  <a:avLst/>
                  <a:gdLst>
                    <a:gd name="connsiteX0" fmla="*/ 45956 w 646445"/>
                    <a:gd name="connsiteY0" fmla="*/ 193680 h 470278"/>
                    <a:gd name="connsiteX1" fmla="*/ 148350 w 646445"/>
                    <a:gd name="connsiteY1" fmla="*/ 346080 h 470278"/>
                    <a:gd name="connsiteX2" fmla="*/ 250743 w 646445"/>
                    <a:gd name="connsiteY2" fmla="*/ 431805 h 470278"/>
                    <a:gd name="connsiteX3" fmla="*/ 343612 w 646445"/>
                    <a:gd name="connsiteY3" fmla="*/ 469905 h 470278"/>
                    <a:gd name="connsiteX4" fmla="*/ 486487 w 646445"/>
                    <a:gd name="connsiteY4" fmla="*/ 446093 h 470278"/>
                    <a:gd name="connsiteX5" fmla="*/ 643650 w 646445"/>
                    <a:gd name="connsiteY5" fmla="*/ 367512 h 470278"/>
                    <a:gd name="connsiteX6" fmla="*/ 581737 w 646445"/>
                    <a:gd name="connsiteY6" fmla="*/ 362749 h 470278"/>
                    <a:gd name="connsiteX7" fmla="*/ 512681 w 646445"/>
                    <a:gd name="connsiteY7" fmla="*/ 367512 h 470278"/>
                    <a:gd name="connsiteX8" fmla="*/ 410287 w 646445"/>
                    <a:gd name="connsiteY8" fmla="*/ 281787 h 470278"/>
                    <a:gd name="connsiteX9" fmla="*/ 334087 w 646445"/>
                    <a:gd name="connsiteY9" fmla="*/ 172249 h 470278"/>
                    <a:gd name="connsiteX10" fmla="*/ 272175 w 646445"/>
                    <a:gd name="connsiteY10" fmla="*/ 60330 h 470278"/>
                    <a:gd name="connsiteX11" fmla="*/ 245981 w 646445"/>
                    <a:gd name="connsiteY11" fmla="*/ 3180 h 470278"/>
                    <a:gd name="connsiteX12" fmla="*/ 217406 w 646445"/>
                    <a:gd name="connsiteY12" fmla="*/ 12705 h 470278"/>
                    <a:gd name="connsiteX13" fmla="*/ 100725 w 646445"/>
                    <a:gd name="connsiteY13" fmla="*/ 57949 h 470278"/>
                    <a:gd name="connsiteX14" fmla="*/ 5475 w 646445"/>
                    <a:gd name="connsiteY14" fmla="*/ 105574 h 470278"/>
                    <a:gd name="connsiteX15" fmla="*/ 15000 w 646445"/>
                    <a:gd name="connsiteY15" fmla="*/ 131768 h 470278"/>
                    <a:gd name="connsiteX16" fmla="*/ 45956 w 646445"/>
                    <a:gd name="connsiteY16" fmla="*/ 193680 h 470278"/>
                    <a:gd name="connsiteX0" fmla="*/ 45956 w 646890"/>
                    <a:gd name="connsiteY0" fmla="*/ 193680 h 470278"/>
                    <a:gd name="connsiteX1" fmla="*/ 148350 w 646890"/>
                    <a:gd name="connsiteY1" fmla="*/ 346080 h 470278"/>
                    <a:gd name="connsiteX2" fmla="*/ 250743 w 646890"/>
                    <a:gd name="connsiteY2" fmla="*/ 431805 h 470278"/>
                    <a:gd name="connsiteX3" fmla="*/ 343612 w 646890"/>
                    <a:gd name="connsiteY3" fmla="*/ 469905 h 470278"/>
                    <a:gd name="connsiteX4" fmla="*/ 486487 w 646890"/>
                    <a:gd name="connsiteY4" fmla="*/ 446093 h 470278"/>
                    <a:gd name="connsiteX5" fmla="*/ 643650 w 646890"/>
                    <a:gd name="connsiteY5" fmla="*/ 367512 h 470278"/>
                    <a:gd name="connsiteX6" fmla="*/ 586499 w 646890"/>
                    <a:gd name="connsiteY6" fmla="*/ 374655 h 470278"/>
                    <a:gd name="connsiteX7" fmla="*/ 512681 w 646890"/>
                    <a:gd name="connsiteY7" fmla="*/ 367512 h 470278"/>
                    <a:gd name="connsiteX8" fmla="*/ 410287 w 646890"/>
                    <a:gd name="connsiteY8" fmla="*/ 281787 h 470278"/>
                    <a:gd name="connsiteX9" fmla="*/ 334087 w 646890"/>
                    <a:gd name="connsiteY9" fmla="*/ 172249 h 470278"/>
                    <a:gd name="connsiteX10" fmla="*/ 272175 w 646890"/>
                    <a:gd name="connsiteY10" fmla="*/ 60330 h 470278"/>
                    <a:gd name="connsiteX11" fmla="*/ 245981 w 646890"/>
                    <a:gd name="connsiteY11" fmla="*/ 3180 h 470278"/>
                    <a:gd name="connsiteX12" fmla="*/ 217406 w 646890"/>
                    <a:gd name="connsiteY12" fmla="*/ 12705 h 470278"/>
                    <a:gd name="connsiteX13" fmla="*/ 100725 w 646890"/>
                    <a:gd name="connsiteY13" fmla="*/ 57949 h 470278"/>
                    <a:gd name="connsiteX14" fmla="*/ 5475 w 646890"/>
                    <a:gd name="connsiteY14" fmla="*/ 105574 h 470278"/>
                    <a:gd name="connsiteX15" fmla="*/ 15000 w 646890"/>
                    <a:gd name="connsiteY15" fmla="*/ 131768 h 470278"/>
                    <a:gd name="connsiteX16" fmla="*/ 45956 w 646890"/>
                    <a:gd name="connsiteY16" fmla="*/ 193680 h 470278"/>
                    <a:gd name="connsiteX0" fmla="*/ 45956 w 646890"/>
                    <a:gd name="connsiteY0" fmla="*/ 193680 h 470226"/>
                    <a:gd name="connsiteX1" fmla="*/ 148350 w 646890"/>
                    <a:gd name="connsiteY1" fmla="*/ 346080 h 470226"/>
                    <a:gd name="connsiteX2" fmla="*/ 250743 w 646890"/>
                    <a:gd name="connsiteY2" fmla="*/ 431805 h 470226"/>
                    <a:gd name="connsiteX3" fmla="*/ 343612 w 646890"/>
                    <a:gd name="connsiteY3" fmla="*/ 469905 h 470226"/>
                    <a:gd name="connsiteX4" fmla="*/ 486487 w 646890"/>
                    <a:gd name="connsiteY4" fmla="*/ 446093 h 470226"/>
                    <a:gd name="connsiteX5" fmla="*/ 643650 w 646890"/>
                    <a:gd name="connsiteY5" fmla="*/ 379418 h 470226"/>
                    <a:gd name="connsiteX6" fmla="*/ 586499 w 646890"/>
                    <a:gd name="connsiteY6" fmla="*/ 374655 h 470226"/>
                    <a:gd name="connsiteX7" fmla="*/ 512681 w 646890"/>
                    <a:gd name="connsiteY7" fmla="*/ 367512 h 470226"/>
                    <a:gd name="connsiteX8" fmla="*/ 410287 w 646890"/>
                    <a:gd name="connsiteY8" fmla="*/ 281787 h 470226"/>
                    <a:gd name="connsiteX9" fmla="*/ 334087 w 646890"/>
                    <a:gd name="connsiteY9" fmla="*/ 172249 h 470226"/>
                    <a:gd name="connsiteX10" fmla="*/ 272175 w 646890"/>
                    <a:gd name="connsiteY10" fmla="*/ 60330 h 470226"/>
                    <a:gd name="connsiteX11" fmla="*/ 245981 w 646890"/>
                    <a:gd name="connsiteY11" fmla="*/ 3180 h 470226"/>
                    <a:gd name="connsiteX12" fmla="*/ 217406 w 646890"/>
                    <a:gd name="connsiteY12" fmla="*/ 12705 h 470226"/>
                    <a:gd name="connsiteX13" fmla="*/ 100725 w 646890"/>
                    <a:gd name="connsiteY13" fmla="*/ 57949 h 470226"/>
                    <a:gd name="connsiteX14" fmla="*/ 5475 w 646890"/>
                    <a:gd name="connsiteY14" fmla="*/ 105574 h 470226"/>
                    <a:gd name="connsiteX15" fmla="*/ 15000 w 646890"/>
                    <a:gd name="connsiteY15" fmla="*/ 131768 h 470226"/>
                    <a:gd name="connsiteX16" fmla="*/ 45956 w 646890"/>
                    <a:gd name="connsiteY16" fmla="*/ 193680 h 470226"/>
                    <a:gd name="connsiteX0" fmla="*/ 45956 w 647677"/>
                    <a:gd name="connsiteY0" fmla="*/ 193680 h 470226"/>
                    <a:gd name="connsiteX1" fmla="*/ 148350 w 647677"/>
                    <a:gd name="connsiteY1" fmla="*/ 346080 h 470226"/>
                    <a:gd name="connsiteX2" fmla="*/ 250743 w 647677"/>
                    <a:gd name="connsiteY2" fmla="*/ 431805 h 470226"/>
                    <a:gd name="connsiteX3" fmla="*/ 343612 w 647677"/>
                    <a:gd name="connsiteY3" fmla="*/ 469905 h 470226"/>
                    <a:gd name="connsiteX4" fmla="*/ 486487 w 647677"/>
                    <a:gd name="connsiteY4" fmla="*/ 446093 h 470226"/>
                    <a:gd name="connsiteX5" fmla="*/ 643650 w 647677"/>
                    <a:gd name="connsiteY5" fmla="*/ 379418 h 470226"/>
                    <a:gd name="connsiteX6" fmla="*/ 593643 w 647677"/>
                    <a:gd name="connsiteY6" fmla="*/ 386562 h 470226"/>
                    <a:gd name="connsiteX7" fmla="*/ 512681 w 647677"/>
                    <a:gd name="connsiteY7" fmla="*/ 367512 h 470226"/>
                    <a:gd name="connsiteX8" fmla="*/ 410287 w 647677"/>
                    <a:gd name="connsiteY8" fmla="*/ 281787 h 470226"/>
                    <a:gd name="connsiteX9" fmla="*/ 334087 w 647677"/>
                    <a:gd name="connsiteY9" fmla="*/ 172249 h 470226"/>
                    <a:gd name="connsiteX10" fmla="*/ 272175 w 647677"/>
                    <a:gd name="connsiteY10" fmla="*/ 60330 h 470226"/>
                    <a:gd name="connsiteX11" fmla="*/ 245981 w 647677"/>
                    <a:gd name="connsiteY11" fmla="*/ 3180 h 470226"/>
                    <a:gd name="connsiteX12" fmla="*/ 217406 w 647677"/>
                    <a:gd name="connsiteY12" fmla="*/ 12705 h 470226"/>
                    <a:gd name="connsiteX13" fmla="*/ 100725 w 647677"/>
                    <a:gd name="connsiteY13" fmla="*/ 57949 h 470226"/>
                    <a:gd name="connsiteX14" fmla="*/ 5475 w 647677"/>
                    <a:gd name="connsiteY14" fmla="*/ 105574 h 470226"/>
                    <a:gd name="connsiteX15" fmla="*/ 15000 w 647677"/>
                    <a:gd name="connsiteY15" fmla="*/ 131768 h 470226"/>
                    <a:gd name="connsiteX16" fmla="*/ 45956 w 647677"/>
                    <a:gd name="connsiteY16" fmla="*/ 193680 h 470226"/>
                    <a:gd name="connsiteX0" fmla="*/ 37016 w 638737"/>
                    <a:gd name="connsiteY0" fmla="*/ 193680 h 470226"/>
                    <a:gd name="connsiteX1" fmla="*/ 139410 w 638737"/>
                    <a:gd name="connsiteY1" fmla="*/ 346080 h 470226"/>
                    <a:gd name="connsiteX2" fmla="*/ 241803 w 638737"/>
                    <a:gd name="connsiteY2" fmla="*/ 431805 h 470226"/>
                    <a:gd name="connsiteX3" fmla="*/ 334672 w 638737"/>
                    <a:gd name="connsiteY3" fmla="*/ 469905 h 470226"/>
                    <a:gd name="connsiteX4" fmla="*/ 477547 w 638737"/>
                    <a:gd name="connsiteY4" fmla="*/ 446093 h 470226"/>
                    <a:gd name="connsiteX5" fmla="*/ 634710 w 638737"/>
                    <a:gd name="connsiteY5" fmla="*/ 379418 h 470226"/>
                    <a:gd name="connsiteX6" fmla="*/ 584703 w 638737"/>
                    <a:gd name="connsiteY6" fmla="*/ 386562 h 470226"/>
                    <a:gd name="connsiteX7" fmla="*/ 503741 w 638737"/>
                    <a:gd name="connsiteY7" fmla="*/ 367512 h 470226"/>
                    <a:gd name="connsiteX8" fmla="*/ 401347 w 638737"/>
                    <a:gd name="connsiteY8" fmla="*/ 281787 h 470226"/>
                    <a:gd name="connsiteX9" fmla="*/ 325147 w 638737"/>
                    <a:gd name="connsiteY9" fmla="*/ 172249 h 470226"/>
                    <a:gd name="connsiteX10" fmla="*/ 263235 w 638737"/>
                    <a:gd name="connsiteY10" fmla="*/ 60330 h 470226"/>
                    <a:gd name="connsiteX11" fmla="*/ 237041 w 638737"/>
                    <a:gd name="connsiteY11" fmla="*/ 3180 h 470226"/>
                    <a:gd name="connsiteX12" fmla="*/ 208466 w 638737"/>
                    <a:gd name="connsiteY12" fmla="*/ 12705 h 470226"/>
                    <a:gd name="connsiteX13" fmla="*/ 91785 w 638737"/>
                    <a:gd name="connsiteY13" fmla="*/ 57949 h 470226"/>
                    <a:gd name="connsiteX14" fmla="*/ 8441 w 638737"/>
                    <a:gd name="connsiteY14" fmla="*/ 103192 h 470226"/>
                    <a:gd name="connsiteX15" fmla="*/ 6060 w 638737"/>
                    <a:gd name="connsiteY15" fmla="*/ 131768 h 470226"/>
                    <a:gd name="connsiteX16" fmla="*/ 37016 w 638737"/>
                    <a:gd name="connsiteY16" fmla="*/ 193680 h 470226"/>
                    <a:gd name="connsiteX0" fmla="*/ 39526 w 638866"/>
                    <a:gd name="connsiteY0" fmla="*/ 205586 h 470226"/>
                    <a:gd name="connsiteX1" fmla="*/ 139539 w 638866"/>
                    <a:gd name="connsiteY1" fmla="*/ 346080 h 470226"/>
                    <a:gd name="connsiteX2" fmla="*/ 241932 w 638866"/>
                    <a:gd name="connsiteY2" fmla="*/ 431805 h 470226"/>
                    <a:gd name="connsiteX3" fmla="*/ 334801 w 638866"/>
                    <a:gd name="connsiteY3" fmla="*/ 469905 h 470226"/>
                    <a:gd name="connsiteX4" fmla="*/ 477676 w 638866"/>
                    <a:gd name="connsiteY4" fmla="*/ 446093 h 470226"/>
                    <a:gd name="connsiteX5" fmla="*/ 634839 w 638866"/>
                    <a:gd name="connsiteY5" fmla="*/ 379418 h 470226"/>
                    <a:gd name="connsiteX6" fmla="*/ 584832 w 638866"/>
                    <a:gd name="connsiteY6" fmla="*/ 386562 h 470226"/>
                    <a:gd name="connsiteX7" fmla="*/ 503870 w 638866"/>
                    <a:gd name="connsiteY7" fmla="*/ 367512 h 470226"/>
                    <a:gd name="connsiteX8" fmla="*/ 401476 w 638866"/>
                    <a:gd name="connsiteY8" fmla="*/ 281787 h 470226"/>
                    <a:gd name="connsiteX9" fmla="*/ 325276 w 638866"/>
                    <a:gd name="connsiteY9" fmla="*/ 172249 h 470226"/>
                    <a:gd name="connsiteX10" fmla="*/ 263364 w 638866"/>
                    <a:gd name="connsiteY10" fmla="*/ 60330 h 470226"/>
                    <a:gd name="connsiteX11" fmla="*/ 237170 w 638866"/>
                    <a:gd name="connsiteY11" fmla="*/ 3180 h 470226"/>
                    <a:gd name="connsiteX12" fmla="*/ 208595 w 638866"/>
                    <a:gd name="connsiteY12" fmla="*/ 12705 h 470226"/>
                    <a:gd name="connsiteX13" fmla="*/ 91914 w 638866"/>
                    <a:gd name="connsiteY13" fmla="*/ 57949 h 470226"/>
                    <a:gd name="connsiteX14" fmla="*/ 8570 w 638866"/>
                    <a:gd name="connsiteY14" fmla="*/ 103192 h 470226"/>
                    <a:gd name="connsiteX15" fmla="*/ 6189 w 638866"/>
                    <a:gd name="connsiteY15" fmla="*/ 131768 h 470226"/>
                    <a:gd name="connsiteX16" fmla="*/ 39526 w 638866"/>
                    <a:gd name="connsiteY16" fmla="*/ 205586 h 470226"/>
                    <a:gd name="connsiteX0" fmla="*/ 38614 w 637954"/>
                    <a:gd name="connsiteY0" fmla="*/ 205586 h 470226"/>
                    <a:gd name="connsiteX1" fmla="*/ 138627 w 637954"/>
                    <a:gd name="connsiteY1" fmla="*/ 346080 h 470226"/>
                    <a:gd name="connsiteX2" fmla="*/ 241020 w 637954"/>
                    <a:gd name="connsiteY2" fmla="*/ 431805 h 470226"/>
                    <a:gd name="connsiteX3" fmla="*/ 333889 w 637954"/>
                    <a:gd name="connsiteY3" fmla="*/ 469905 h 470226"/>
                    <a:gd name="connsiteX4" fmla="*/ 476764 w 637954"/>
                    <a:gd name="connsiteY4" fmla="*/ 446093 h 470226"/>
                    <a:gd name="connsiteX5" fmla="*/ 633927 w 637954"/>
                    <a:gd name="connsiteY5" fmla="*/ 379418 h 470226"/>
                    <a:gd name="connsiteX6" fmla="*/ 583920 w 637954"/>
                    <a:gd name="connsiteY6" fmla="*/ 386562 h 470226"/>
                    <a:gd name="connsiteX7" fmla="*/ 502958 w 637954"/>
                    <a:gd name="connsiteY7" fmla="*/ 367512 h 470226"/>
                    <a:gd name="connsiteX8" fmla="*/ 400564 w 637954"/>
                    <a:gd name="connsiteY8" fmla="*/ 281787 h 470226"/>
                    <a:gd name="connsiteX9" fmla="*/ 324364 w 637954"/>
                    <a:gd name="connsiteY9" fmla="*/ 172249 h 470226"/>
                    <a:gd name="connsiteX10" fmla="*/ 262452 w 637954"/>
                    <a:gd name="connsiteY10" fmla="*/ 60330 h 470226"/>
                    <a:gd name="connsiteX11" fmla="*/ 236258 w 637954"/>
                    <a:gd name="connsiteY11" fmla="*/ 3180 h 470226"/>
                    <a:gd name="connsiteX12" fmla="*/ 207683 w 637954"/>
                    <a:gd name="connsiteY12" fmla="*/ 12705 h 470226"/>
                    <a:gd name="connsiteX13" fmla="*/ 91002 w 637954"/>
                    <a:gd name="connsiteY13" fmla="*/ 57949 h 470226"/>
                    <a:gd name="connsiteX14" fmla="*/ 7658 w 637954"/>
                    <a:gd name="connsiteY14" fmla="*/ 103192 h 470226"/>
                    <a:gd name="connsiteX15" fmla="*/ 7659 w 637954"/>
                    <a:gd name="connsiteY15" fmla="*/ 138912 h 470226"/>
                    <a:gd name="connsiteX16" fmla="*/ 38614 w 637954"/>
                    <a:gd name="connsiteY16" fmla="*/ 205586 h 47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7954" h="470226">
                      <a:moveTo>
                        <a:pt x="38614" y="205586"/>
                      </a:moveTo>
                      <a:cubicBezTo>
                        <a:pt x="60442" y="240114"/>
                        <a:pt x="104893" y="308377"/>
                        <a:pt x="138627" y="346080"/>
                      </a:cubicBezTo>
                      <a:cubicBezTo>
                        <a:pt x="172361" y="383783"/>
                        <a:pt x="208476" y="411168"/>
                        <a:pt x="241020" y="431805"/>
                      </a:cubicBezTo>
                      <a:cubicBezTo>
                        <a:pt x="273564" y="452443"/>
                        <a:pt x="294598" y="467524"/>
                        <a:pt x="333889" y="469905"/>
                      </a:cubicBezTo>
                      <a:cubicBezTo>
                        <a:pt x="373180" y="472286"/>
                        <a:pt x="426758" y="461174"/>
                        <a:pt x="476764" y="446093"/>
                      </a:cubicBezTo>
                      <a:cubicBezTo>
                        <a:pt x="526770" y="431012"/>
                        <a:pt x="616068" y="389340"/>
                        <a:pt x="633927" y="379418"/>
                      </a:cubicBezTo>
                      <a:cubicBezTo>
                        <a:pt x="651786" y="369496"/>
                        <a:pt x="605748" y="388546"/>
                        <a:pt x="583920" y="386562"/>
                      </a:cubicBezTo>
                      <a:cubicBezTo>
                        <a:pt x="562092" y="384578"/>
                        <a:pt x="533517" y="384975"/>
                        <a:pt x="502958" y="367512"/>
                      </a:cubicBezTo>
                      <a:cubicBezTo>
                        <a:pt x="472399" y="350049"/>
                        <a:pt x="430330" y="314331"/>
                        <a:pt x="400564" y="281787"/>
                      </a:cubicBezTo>
                      <a:cubicBezTo>
                        <a:pt x="370798" y="249243"/>
                        <a:pt x="347383" y="209158"/>
                        <a:pt x="324364" y="172249"/>
                      </a:cubicBezTo>
                      <a:cubicBezTo>
                        <a:pt x="301345" y="135340"/>
                        <a:pt x="277136" y="88508"/>
                        <a:pt x="262452" y="60330"/>
                      </a:cubicBezTo>
                      <a:cubicBezTo>
                        <a:pt x="247768" y="32152"/>
                        <a:pt x="245386" y="11118"/>
                        <a:pt x="236258" y="3180"/>
                      </a:cubicBezTo>
                      <a:cubicBezTo>
                        <a:pt x="227130" y="-4758"/>
                        <a:pt x="231892" y="3577"/>
                        <a:pt x="207683" y="12705"/>
                      </a:cubicBezTo>
                      <a:cubicBezTo>
                        <a:pt x="183474" y="21833"/>
                        <a:pt x="124339" y="42868"/>
                        <a:pt x="91002" y="57949"/>
                      </a:cubicBezTo>
                      <a:cubicBezTo>
                        <a:pt x="57665" y="73030"/>
                        <a:pt x="21945" y="90889"/>
                        <a:pt x="7658" y="103192"/>
                      </a:cubicBezTo>
                      <a:cubicBezTo>
                        <a:pt x="-6629" y="115495"/>
                        <a:pt x="2500" y="121846"/>
                        <a:pt x="7659" y="138912"/>
                      </a:cubicBezTo>
                      <a:cubicBezTo>
                        <a:pt x="12818" y="155978"/>
                        <a:pt x="16786" y="171058"/>
                        <a:pt x="38614" y="20558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ADBF7F"/>
                    </a:gs>
                    <a:gs pos="50000">
                      <a:srgbClr val="ADBF7F">
                        <a:tint val="44500"/>
                        <a:satMod val="160000"/>
                      </a:srgbClr>
                    </a:gs>
                    <a:gs pos="83000">
                      <a:srgbClr val="ADBF7F"/>
                    </a:gs>
                  </a:gsLst>
                  <a:lin ang="4800000" scaled="0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79" name="任意多边形 978"/>
                <p:cNvSpPr/>
                <p:nvPr/>
              </p:nvSpPr>
              <p:spPr>
                <a:xfrm>
                  <a:off x="6892114" y="3256641"/>
                  <a:ext cx="566194" cy="465658"/>
                </a:xfrm>
                <a:custGeom>
                  <a:avLst/>
                  <a:gdLst>
                    <a:gd name="connsiteX0" fmla="*/ 17399 w 565090"/>
                    <a:gd name="connsiteY0" fmla="*/ 156280 h 478601"/>
                    <a:gd name="connsiteX1" fmla="*/ 67405 w 565090"/>
                    <a:gd name="connsiteY1" fmla="*/ 280105 h 478601"/>
                    <a:gd name="connsiteX2" fmla="*/ 129317 w 565090"/>
                    <a:gd name="connsiteY2" fmla="*/ 377736 h 478601"/>
                    <a:gd name="connsiteX3" fmla="*/ 253142 w 565090"/>
                    <a:gd name="connsiteY3" fmla="*/ 458699 h 478601"/>
                    <a:gd name="connsiteX4" fmla="*/ 381730 w 565090"/>
                    <a:gd name="connsiteY4" fmla="*/ 477749 h 478601"/>
                    <a:gd name="connsiteX5" fmla="*/ 510317 w 565090"/>
                    <a:gd name="connsiteY5" fmla="*/ 439649 h 478601"/>
                    <a:gd name="connsiteX6" fmla="*/ 565086 w 565090"/>
                    <a:gd name="connsiteY6" fmla="*/ 418218 h 478601"/>
                    <a:gd name="connsiteX7" fmla="*/ 512699 w 565090"/>
                    <a:gd name="connsiteY7" fmla="*/ 413455 h 478601"/>
                    <a:gd name="connsiteX8" fmla="*/ 410305 w 565090"/>
                    <a:gd name="connsiteY8" fmla="*/ 384880 h 478601"/>
                    <a:gd name="connsiteX9" fmla="*/ 336486 w 565090"/>
                    <a:gd name="connsiteY9" fmla="*/ 299155 h 478601"/>
                    <a:gd name="connsiteX10" fmla="*/ 274574 w 565090"/>
                    <a:gd name="connsiteY10" fmla="*/ 163424 h 478601"/>
                    <a:gd name="connsiteX11" fmla="*/ 234092 w 565090"/>
                    <a:gd name="connsiteY11" fmla="*/ 11024 h 478601"/>
                    <a:gd name="connsiteX12" fmla="*/ 205517 w 565090"/>
                    <a:gd name="connsiteY12" fmla="*/ 15786 h 478601"/>
                    <a:gd name="connsiteX13" fmla="*/ 98361 w 565090"/>
                    <a:gd name="connsiteY13" fmla="*/ 46743 h 478601"/>
                    <a:gd name="connsiteX14" fmla="*/ 7874 w 565090"/>
                    <a:gd name="connsiteY14" fmla="*/ 80080 h 478601"/>
                    <a:gd name="connsiteX15" fmla="*/ 5492 w 565090"/>
                    <a:gd name="connsiteY15" fmla="*/ 101511 h 478601"/>
                    <a:gd name="connsiteX16" fmla="*/ 17399 w 565090"/>
                    <a:gd name="connsiteY16" fmla="*/ 156280 h 478601"/>
                    <a:gd name="connsiteX0" fmla="*/ 17399 w 565319"/>
                    <a:gd name="connsiteY0" fmla="*/ 156280 h 478193"/>
                    <a:gd name="connsiteX1" fmla="*/ 67405 w 565319"/>
                    <a:gd name="connsiteY1" fmla="*/ 280105 h 478193"/>
                    <a:gd name="connsiteX2" fmla="*/ 129317 w 565319"/>
                    <a:gd name="connsiteY2" fmla="*/ 377736 h 478193"/>
                    <a:gd name="connsiteX3" fmla="*/ 253142 w 565319"/>
                    <a:gd name="connsiteY3" fmla="*/ 458699 h 478193"/>
                    <a:gd name="connsiteX4" fmla="*/ 381730 w 565319"/>
                    <a:gd name="connsiteY4" fmla="*/ 477749 h 478193"/>
                    <a:gd name="connsiteX5" fmla="*/ 493649 w 565319"/>
                    <a:gd name="connsiteY5" fmla="*/ 446793 h 478193"/>
                    <a:gd name="connsiteX6" fmla="*/ 565086 w 565319"/>
                    <a:gd name="connsiteY6" fmla="*/ 418218 h 478193"/>
                    <a:gd name="connsiteX7" fmla="*/ 512699 w 565319"/>
                    <a:gd name="connsiteY7" fmla="*/ 413455 h 478193"/>
                    <a:gd name="connsiteX8" fmla="*/ 410305 w 565319"/>
                    <a:gd name="connsiteY8" fmla="*/ 384880 h 478193"/>
                    <a:gd name="connsiteX9" fmla="*/ 336486 w 565319"/>
                    <a:gd name="connsiteY9" fmla="*/ 299155 h 478193"/>
                    <a:gd name="connsiteX10" fmla="*/ 274574 w 565319"/>
                    <a:gd name="connsiteY10" fmla="*/ 163424 h 478193"/>
                    <a:gd name="connsiteX11" fmla="*/ 234092 w 565319"/>
                    <a:gd name="connsiteY11" fmla="*/ 11024 h 478193"/>
                    <a:gd name="connsiteX12" fmla="*/ 205517 w 565319"/>
                    <a:gd name="connsiteY12" fmla="*/ 15786 h 478193"/>
                    <a:gd name="connsiteX13" fmla="*/ 98361 w 565319"/>
                    <a:gd name="connsiteY13" fmla="*/ 46743 h 478193"/>
                    <a:gd name="connsiteX14" fmla="*/ 7874 w 565319"/>
                    <a:gd name="connsiteY14" fmla="*/ 80080 h 478193"/>
                    <a:gd name="connsiteX15" fmla="*/ 5492 w 565319"/>
                    <a:gd name="connsiteY15" fmla="*/ 101511 h 478193"/>
                    <a:gd name="connsiteX16" fmla="*/ 17399 w 565319"/>
                    <a:gd name="connsiteY16" fmla="*/ 156280 h 478193"/>
                    <a:gd name="connsiteX0" fmla="*/ 17399 w 565319"/>
                    <a:gd name="connsiteY0" fmla="*/ 143785 h 465698"/>
                    <a:gd name="connsiteX1" fmla="*/ 67405 w 565319"/>
                    <a:gd name="connsiteY1" fmla="*/ 267610 h 465698"/>
                    <a:gd name="connsiteX2" fmla="*/ 129317 w 565319"/>
                    <a:gd name="connsiteY2" fmla="*/ 365241 h 465698"/>
                    <a:gd name="connsiteX3" fmla="*/ 253142 w 565319"/>
                    <a:gd name="connsiteY3" fmla="*/ 446204 h 465698"/>
                    <a:gd name="connsiteX4" fmla="*/ 381730 w 565319"/>
                    <a:gd name="connsiteY4" fmla="*/ 465254 h 465698"/>
                    <a:gd name="connsiteX5" fmla="*/ 493649 w 565319"/>
                    <a:gd name="connsiteY5" fmla="*/ 434298 h 465698"/>
                    <a:gd name="connsiteX6" fmla="*/ 565086 w 565319"/>
                    <a:gd name="connsiteY6" fmla="*/ 405723 h 465698"/>
                    <a:gd name="connsiteX7" fmla="*/ 512699 w 565319"/>
                    <a:gd name="connsiteY7" fmla="*/ 400960 h 465698"/>
                    <a:gd name="connsiteX8" fmla="*/ 410305 w 565319"/>
                    <a:gd name="connsiteY8" fmla="*/ 372385 h 465698"/>
                    <a:gd name="connsiteX9" fmla="*/ 336486 w 565319"/>
                    <a:gd name="connsiteY9" fmla="*/ 286660 h 465698"/>
                    <a:gd name="connsiteX10" fmla="*/ 274574 w 565319"/>
                    <a:gd name="connsiteY10" fmla="*/ 150929 h 465698"/>
                    <a:gd name="connsiteX11" fmla="*/ 238854 w 565319"/>
                    <a:gd name="connsiteY11" fmla="*/ 17579 h 465698"/>
                    <a:gd name="connsiteX12" fmla="*/ 205517 w 565319"/>
                    <a:gd name="connsiteY12" fmla="*/ 3291 h 465698"/>
                    <a:gd name="connsiteX13" fmla="*/ 98361 w 565319"/>
                    <a:gd name="connsiteY13" fmla="*/ 34248 h 465698"/>
                    <a:gd name="connsiteX14" fmla="*/ 7874 w 565319"/>
                    <a:gd name="connsiteY14" fmla="*/ 67585 h 465698"/>
                    <a:gd name="connsiteX15" fmla="*/ 5492 w 565319"/>
                    <a:gd name="connsiteY15" fmla="*/ 89016 h 465698"/>
                    <a:gd name="connsiteX16" fmla="*/ 17399 w 565319"/>
                    <a:gd name="connsiteY16" fmla="*/ 143785 h 465698"/>
                    <a:gd name="connsiteX0" fmla="*/ 18274 w 566194"/>
                    <a:gd name="connsiteY0" fmla="*/ 143785 h 465698"/>
                    <a:gd name="connsiteX1" fmla="*/ 68280 w 566194"/>
                    <a:gd name="connsiteY1" fmla="*/ 267610 h 465698"/>
                    <a:gd name="connsiteX2" fmla="*/ 130192 w 566194"/>
                    <a:gd name="connsiteY2" fmla="*/ 365241 h 465698"/>
                    <a:gd name="connsiteX3" fmla="*/ 254017 w 566194"/>
                    <a:gd name="connsiteY3" fmla="*/ 446204 h 465698"/>
                    <a:gd name="connsiteX4" fmla="*/ 382605 w 566194"/>
                    <a:gd name="connsiteY4" fmla="*/ 465254 h 465698"/>
                    <a:gd name="connsiteX5" fmla="*/ 494524 w 566194"/>
                    <a:gd name="connsiteY5" fmla="*/ 434298 h 465698"/>
                    <a:gd name="connsiteX6" fmla="*/ 565961 w 566194"/>
                    <a:gd name="connsiteY6" fmla="*/ 405723 h 465698"/>
                    <a:gd name="connsiteX7" fmla="*/ 513574 w 566194"/>
                    <a:gd name="connsiteY7" fmla="*/ 400960 h 465698"/>
                    <a:gd name="connsiteX8" fmla="*/ 411180 w 566194"/>
                    <a:gd name="connsiteY8" fmla="*/ 372385 h 465698"/>
                    <a:gd name="connsiteX9" fmla="*/ 337361 w 566194"/>
                    <a:gd name="connsiteY9" fmla="*/ 286660 h 465698"/>
                    <a:gd name="connsiteX10" fmla="*/ 275449 w 566194"/>
                    <a:gd name="connsiteY10" fmla="*/ 150929 h 465698"/>
                    <a:gd name="connsiteX11" fmla="*/ 239729 w 566194"/>
                    <a:gd name="connsiteY11" fmla="*/ 17579 h 465698"/>
                    <a:gd name="connsiteX12" fmla="*/ 206392 w 566194"/>
                    <a:gd name="connsiteY12" fmla="*/ 3291 h 465698"/>
                    <a:gd name="connsiteX13" fmla="*/ 99236 w 566194"/>
                    <a:gd name="connsiteY13" fmla="*/ 34248 h 465698"/>
                    <a:gd name="connsiteX14" fmla="*/ 8749 w 566194"/>
                    <a:gd name="connsiteY14" fmla="*/ 67585 h 465698"/>
                    <a:gd name="connsiteX15" fmla="*/ 3986 w 566194"/>
                    <a:gd name="connsiteY15" fmla="*/ 93778 h 465698"/>
                    <a:gd name="connsiteX16" fmla="*/ 18274 w 566194"/>
                    <a:gd name="connsiteY16" fmla="*/ 143785 h 465698"/>
                    <a:gd name="connsiteX0" fmla="*/ 18274 w 566194"/>
                    <a:gd name="connsiteY0" fmla="*/ 143785 h 465658"/>
                    <a:gd name="connsiteX1" fmla="*/ 68280 w 566194"/>
                    <a:gd name="connsiteY1" fmla="*/ 267610 h 465658"/>
                    <a:gd name="connsiteX2" fmla="*/ 142098 w 566194"/>
                    <a:gd name="connsiteY2" fmla="*/ 370004 h 465658"/>
                    <a:gd name="connsiteX3" fmla="*/ 254017 w 566194"/>
                    <a:gd name="connsiteY3" fmla="*/ 446204 h 465658"/>
                    <a:gd name="connsiteX4" fmla="*/ 382605 w 566194"/>
                    <a:gd name="connsiteY4" fmla="*/ 465254 h 465658"/>
                    <a:gd name="connsiteX5" fmla="*/ 494524 w 566194"/>
                    <a:gd name="connsiteY5" fmla="*/ 434298 h 465658"/>
                    <a:gd name="connsiteX6" fmla="*/ 565961 w 566194"/>
                    <a:gd name="connsiteY6" fmla="*/ 405723 h 465658"/>
                    <a:gd name="connsiteX7" fmla="*/ 513574 w 566194"/>
                    <a:gd name="connsiteY7" fmla="*/ 400960 h 465658"/>
                    <a:gd name="connsiteX8" fmla="*/ 411180 w 566194"/>
                    <a:gd name="connsiteY8" fmla="*/ 372385 h 465658"/>
                    <a:gd name="connsiteX9" fmla="*/ 337361 w 566194"/>
                    <a:gd name="connsiteY9" fmla="*/ 286660 h 465658"/>
                    <a:gd name="connsiteX10" fmla="*/ 275449 w 566194"/>
                    <a:gd name="connsiteY10" fmla="*/ 150929 h 465658"/>
                    <a:gd name="connsiteX11" fmla="*/ 239729 w 566194"/>
                    <a:gd name="connsiteY11" fmla="*/ 17579 h 465658"/>
                    <a:gd name="connsiteX12" fmla="*/ 206392 w 566194"/>
                    <a:gd name="connsiteY12" fmla="*/ 3291 h 465658"/>
                    <a:gd name="connsiteX13" fmla="*/ 99236 w 566194"/>
                    <a:gd name="connsiteY13" fmla="*/ 34248 h 465658"/>
                    <a:gd name="connsiteX14" fmla="*/ 8749 w 566194"/>
                    <a:gd name="connsiteY14" fmla="*/ 67585 h 465658"/>
                    <a:gd name="connsiteX15" fmla="*/ 3986 w 566194"/>
                    <a:gd name="connsiteY15" fmla="*/ 93778 h 465658"/>
                    <a:gd name="connsiteX16" fmla="*/ 18274 w 566194"/>
                    <a:gd name="connsiteY16" fmla="*/ 143785 h 465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66194" h="465658">
                      <a:moveTo>
                        <a:pt x="18274" y="143785"/>
                      </a:moveTo>
                      <a:cubicBezTo>
                        <a:pt x="28990" y="172757"/>
                        <a:pt x="47643" y="229907"/>
                        <a:pt x="68280" y="267610"/>
                      </a:cubicBezTo>
                      <a:cubicBezTo>
                        <a:pt x="88917" y="305313"/>
                        <a:pt x="111142" y="340239"/>
                        <a:pt x="142098" y="370004"/>
                      </a:cubicBezTo>
                      <a:cubicBezTo>
                        <a:pt x="173054" y="399769"/>
                        <a:pt x="213933" y="430329"/>
                        <a:pt x="254017" y="446204"/>
                      </a:cubicBezTo>
                      <a:cubicBezTo>
                        <a:pt x="294102" y="462079"/>
                        <a:pt x="342521" y="467238"/>
                        <a:pt x="382605" y="465254"/>
                      </a:cubicBezTo>
                      <a:cubicBezTo>
                        <a:pt x="422689" y="463270"/>
                        <a:pt x="463965" y="444220"/>
                        <a:pt x="494524" y="434298"/>
                      </a:cubicBezTo>
                      <a:cubicBezTo>
                        <a:pt x="525083" y="424376"/>
                        <a:pt x="562786" y="411279"/>
                        <a:pt x="565961" y="405723"/>
                      </a:cubicBezTo>
                      <a:cubicBezTo>
                        <a:pt x="569136" y="400167"/>
                        <a:pt x="539371" y="406516"/>
                        <a:pt x="513574" y="400960"/>
                      </a:cubicBezTo>
                      <a:cubicBezTo>
                        <a:pt x="487777" y="395404"/>
                        <a:pt x="440549" y="391435"/>
                        <a:pt x="411180" y="372385"/>
                      </a:cubicBezTo>
                      <a:cubicBezTo>
                        <a:pt x="381811" y="353335"/>
                        <a:pt x="359983" y="323569"/>
                        <a:pt x="337361" y="286660"/>
                      </a:cubicBezTo>
                      <a:cubicBezTo>
                        <a:pt x="314739" y="249751"/>
                        <a:pt x="291721" y="195776"/>
                        <a:pt x="275449" y="150929"/>
                      </a:cubicBezTo>
                      <a:cubicBezTo>
                        <a:pt x="259177" y="106082"/>
                        <a:pt x="251239" y="42185"/>
                        <a:pt x="239729" y="17579"/>
                      </a:cubicBezTo>
                      <a:cubicBezTo>
                        <a:pt x="228220" y="-7027"/>
                        <a:pt x="229808" y="513"/>
                        <a:pt x="206392" y="3291"/>
                      </a:cubicBezTo>
                      <a:cubicBezTo>
                        <a:pt x="182977" y="6069"/>
                        <a:pt x="132176" y="23532"/>
                        <a:pt x="99236" y="34248"/>
                      </a:cubicBezTo>
                      <a:cubicBezTo>
                        <a:pt x="66296" y="44964"/>
                        <a:pt x="24227" y="58457"/>
                        <a:pt x="8749" y="67585"/>
                      </a:cubicBezTo>
                      <a:cubicBezTo>
                        <a:pt x="-6729" y="76713"/>
                        <a:pt x="2796" y="81872"/>
                        <a:pt x="3986" y="93778"/>
                      </a:cubicBezTo>
                      <a:cubicBezTo>
                        <a:pt x="5176" y="105684"/>
                        <a:pt x="7558" y="114813"/>
                        <a:pt x="18274" y="14378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ADBF7F"/>
                    </a:gs>
                    <a:gs pos="50000">
                      <a:srgbClr val="ADBF7F">
                        <a:tint val="44500"/>
                        <a:satMod val="160000"/>
                      </a:srgbClr>
                    </a:gs>
                    <a:gs pos="83000">
                      <a:srgbClr val="ADBF7F"/>
                    </a:gs>
                  </a:gsLst>
                  <a:lin ang="4800000" scaled="0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80" name="任意多边形 979"/>
                <p:cNvSpPr/>
                <p:nvPr/>
              </p:nvSpPr>
              <p:spPr>
                <a:xfrm>
                  <a:off x="8388681" y="2663464"/>
                  <a:ext cx="598196" cy="495944"/>
                </a:xfrm>
                <a:custGeom>
                  <a:avLst/>
                  <a:gdLst>
                    <a:gd name="connsiteX0" fmla="*/ 288594 w 598322"/>
                    <a:gd name="connsiteY0" fmla="*/ 143876 h 503722"/>
                    <a:gd name="connsiteX1" fmla="*/ 383844 w 598322"/>
                    <a:gd name="connsiteY1" fmla="*/ 286751 h 503722"/>
                    <a:gd name="connsiteX2" fmla="*/ 486238 w 598322"/>
                    <a:gd name="connsiteY2" fmla="*/ 403432 h 503722"/>
                    <a:gd name="connsiteX3" fmla="*/ 598157 w 598322"/>
                    <a:gd name="connsiteY3" fmla="*/ 467726 h 503722"/>
                    <a:gd name="connsiteX4" fmla="*/ 507669 w 598322"/>
                    <a:gd name="connsiteY4" fmla="*/ 491538 h 503722"/>
                    <a:gd name="connsiteX5" fmla="*/ 364794 w 598322"/>
                    <a:gd name="connsiteY5" fmla="*/ 498682 h 503722"/>
                    <a:gd name="connsiteX6" fmla="*/ 226682 w 598322"/>
                    <a:gd name="connsiteY6" fmla="*/ 415338 h 503722"/>
                    <a:gd name="connsiteX7" fmla="*/ 102857 w 598322"/>
                    <a:gd name="connsiteY7" fmla="*/ 258176 h 503722"/>
                    <a:gd name="connsiteX8" fmla="*/ 21894 w 598322"/>
                    <a:gd name="connsiteY8" fmla="*/ 131969 h 503722"/>
                    <a:gd name="connsiteX9" fmla="*/ 463 w 598322"/>
                    <a:gd name="connsiteY9" fmla="*/ 74819 h 503722"/>
                    <a:gd name="connsiteX10" fmla="*/ 36182 w 598322"/>
                    <a:gd name="connsiteY10" fmla="*/ 62913 h 503722"/>
                    <a:gd name="connsiteX11" fmla="*/ 174294 w 598322"/>
                    <a:gd name="connsiteY11" fmla="*/ 17669 h 503722"/>
                    <a:gd name="connsiteX12" fmla="*/ 248113 w 598322"/>
                    <a:gd name="connsiteY12" fmla="*/ 1001 h 503722"/>
                    <a:gd name="connsiteX13" fmla="*/ 257638 w 598322"/>
                    <a:gd name="connsiteY13" fmla="*/ 43863 h 503722"/>
                    <a:gd name="connsiteX14" fmla="*/ 288594 w 598322"/>
                    <a:gd name="connsiteY14" fmla="*/ 143876 h 503722"/>
                    <a:gd name="connsiteX0" fmla="*/ 288594 w 598322"/>
                    <a:gd name="connsiteY0" fmla="*/ 141649 h 501495"/>
                    <a:gd name="connsiteX1" fmla="*/ 383844 w 598322"/>
                    <a:gd name="connsiteY1" fmla="*/ 284524 h 501495"/>
                    <a:gd name="connsiteX2" fmla="*/ 486238 w 598322"/>
                    <a:gd name="connsiteY2" fmla="*/ 401205 h 501495"/>
                    <a:gd name="connsiteX3" fmla="*/ 598157 w 598322"/>
                    <a:gd name="connsiteY3" fmla="*/ 465499 h 501495"/>
                    <a:gd name="connsiteX4" fmla="*/ 507669 w 598322"/>
                    <a:gd name="connsiteY4" fmla="*/ 489311 h 501495"/>
                    <a:gd name="connsiteX5" fmla="*/ 364794 w 598322"/>
                    <a:gd name="connsiteY5" fmla="*/ 496455 h 501495"/>
                    <a:gd name="connsiteX6" fmla="*/ 226682 w 598322"/>
                    <a:gd name="connsiteY6" fmla="*/ 413111 h 501495"/>
                    <a:gd name="connsiteX7" fmla="*/ 102857 w 598322"/>
                    <a:gd name="connsiteY7" fmla="*/ 255949 h 501495"/>
                    <a:gd name="connsiteX8" fmla="*/ 21894 w 598322"/>
                    <a:gd name="connsiteY8" fmla="*/ 129742 h 501495"/>
                    <a:gd name="connsiteX9" fmla="*/ 463 w 598322"/>
                    <a:gd name="connsiteY9" fmla="*/ 72592 h 501495"/>
                    <a:gd name="connsiteX10" fmla="*/ 36182 w 598322"/>
                    <a:gd name="connsiteY10" fmla="*/ 60686 h 501495"/>
                    <a:gd name="connsiteX11" fmla="*/ 174294 w 598322"/>
                    <a:gd name="connsiteY11" fmla="*/ 15442 h 501495"/>
                    <a:gd name="connsiteX12" fmla="*/ 238588 w 598322"/>
                    <a:gd name="connsiteY12" fmla="*/ 1155 h 501495"/>
                    <a:gd name="connsiteX13" fmla="*/ 257638 w 598322"/>
                    <a:gd name="connsiteY13" fmla="*/ 41636 h 501495"/>
                    <a:gd name="connsiteX14" fmla="*/ 288594 w 598322"/>
                    <a:gd name="connsiteY14" fmla="*/ 141649 h 501495"/>
                    <a:gd name="connsiteX0" fmla="*/ 293357 w 598322"/>
                    <a:gd name="connsiteY0" fmla="*/ 151174 h 501495"/>
                    <a:gd name="connsiteX1" fmla="*/ 383844 w 598322"/>
                    <a:gd name="connsiteY1" fmla="*/ 284524 h 501495"/>
                    <a:gd name="connsiteX2" fmla="*/ 486238 w 598322"/>
                    <a:gd name="connsiteY2" fmla="*/ 401205 h 501495"/>
                    <a:gd name="connsiteX3" fmla="*/ 598157 w 598322"/>
                    <a:gd name="connsiteY3" fmla="*/ 465499 h 501495"/>
                    <a:gd name="connsiteX4" fmla="*/ 507669 w 598322"/>
                    <a:gd name="connsiteY4" fmla="*/ 489311 h 501495"/>
                    <a:gd name="connsiteX5" fmla="*/ 364794 w 598322"/>
                    <a:gd name="connsiteY5" fmla="*/ 496455 h 501495"/>
                    <a:gd name="connsiteX6" fmla="*/ 226682 w 598322"/>
                    <a:gd name="connsiteY6" fmla="*/ 413111 h 501495"/>
                    <a:gd name="connsiteX7" fmla="*/ 102857 w 598322"/>
                    <a:gd name="connsiteY7" fmla="*/ 255949 h 501495"/>
                    <a:gd name="connsiteX8" fmla="*/ 21894 w 598322"/>
                    <a:gd name="connsiteY8" fmla="*/ 129742 h 501495"/>
                    <a:gd name="connsiteX9" fmla="*/ 463 w 598322"/>
                    <a:gd name="connsiteY9" fmla="*/ 72592 h 501495"/>
                    <a:gd name="connsiteX10" fmla="*/ 36182 w 598322"/>
                    <a:gd name="connsiteY10" fmla="*/ 60686 h 501495"/>
                    <a:gd name="connsiteX11" fmla="*/ 174294 w 598322"/>
                    <a:gd name="connsiteY11" fmla="*/ 15442 h 501495"/>
                    <a:gd name="connsiteX12" fmla="*/ 238588 w 598322"/>
                    <a:gd name="connsiteY12" fmla="*/ 1155 h 501495"/>
                    <a:gd name="connsiteX13" fmla="*/ 257638 w 598322"/>
                    <a:gd name="connsiteY13" fmla="*/ 41636 h 501495"/>
                    <a:gd name="connsiteX14" fmla="*/ 293357 w 598322"/>
                    <a:gd name="connsiteY14" fmla="*/ 151174 h 501495"/>
                    <a:gd name="connsiteX0" fmla="*/ 293357 w 598322"/>
                    <a:gd name="connsiteY0" fmla="*/ 151174 h 495944"/>
                    <a:gd name="connsiteX1" fmla="*/ 383844 w 598322"/>
                    <a:gd name="connsiteY1" fmla="*/ 284524 h 495944"/>
                    <a:gd name="connsiteX2" fmla="*/ 486238 w 598322"/>
                    <a:gd name="connsiteY2" fmla="*/ 401205 h 495944"/>
                    <a:gd name="connsiteX3" fmla="*/ 598157 w 598322"/>
                    <a:gd name="connsiteY3" fmla="*/ 465499 h 495944"/>
                    <a:gd name="connsiteX4" fmla="*/ 507669 w 598322"/>
                    <a:gd name="connsiteY4" fmla="*/ 489311 h 495944"/>
                    <a:gd name="connsiteX5" fmla="*/ 364794 w 598322"/>
                    <a:gd name="connsiteY5" fmla="*/ 489311 h 495944"/>
                    <a:gd name="connsiteX6" fmla="*/ 226682 w 598322"/>
                    <a:gd name="connsiteY6" fmla="*/ 413111 h 495944"/>
                    <a:gd name="connsiteX7" fmla="*/ 102857 w 598322"/>
                    <a:gd name="connsiteY7" fmla="*/ 255949 h 495944"/>
                    <a:gd name="connsiteX8" fmla="*/ 21894 w 598322"/>
                    <a:gd name="connsiteY8" fmla="*/ 129742 h 495944"/>
                    <a:gd name="connsiteX9" fmla="*/ 463 w 598322"/>
                    <a:gd name="connsiteY9" fmla="*/ 72592 h 495944"/>
                    <a:gd name="connsiteX10" fmla="*/ 36182 w 598322"/>
                    <a:gd name="connsiteY10" fmla="*/ 60686 h 495944"/>
                    <a:gd name="connsiteX11" fmla="*/ 174294 w 598322"/>
                    <a:gd name="connsiteY11" fmla="*/ 15442 h 495944"/>
                    <a:gd name="connsiteX12" fmla="*/ 238588 w 598322"/>
                    <a:gd name="connsiteY12" fmla="*/ 1155 h 495944"/>
                    <a:gd name="connsiteX13" fmla="*/ 257638 w 598322"/>
                    <a:gd name="connsiteY13" fmla="*/ 41636 h 495944"/>
                    <a:gd name="connsiteX14" fmla="*/ 293357 w 598322"/>
                    <a:gd name="connsiteY14" fmla="*/ 151174 h 495944"/>
                    <a:gd name="connsiteX0" fmla="*/ 293357 w 598196"/>
                    <a:gd name="connsiteY0" fmla="*/ 151174 h 495944"/>
                    <a:gd name="connsiteX1" fmla="*/ 383844 w 598196"/>
                    <a:gd name="connsiteY1" fmla="*/ 284524 h 495944"/>
                    <a:gd name="connsiteX2" fmla="*/ 517195 w 598196"/>
                    <a:gd name="connsiteY2" fmla="*/ 427399 h 495944"/>
                    <a:gd name="connsiteX3" fmla="*/ 598157 w 598196"/>
                    <a:gd name="connsiteY3" fmla="*/ 465499 h 495944"/>
                    <a:gd name="connsiteX4" fmla="*/ 507669 w 598196"/>
                    <a:gd name="connsiteY4" fmla="*/ 489311 h 495944"/>
                    <a:gd name="connsiteX5" fmla="*/ 364794 w 598196"/>
                    <a:gd name="connsiteY5" fmla="*/ 489311 h 495944"/>
                    <a:gd name="connsiteX6" fmla="*/ 226682 w 598196"/>
                    <a:gd name="connsiteY6" fmla="*/ 413111 h 495944"/>
                    <a:gd name="connsiteX7" fmla="*/ 102857 w 598196"/>
                    <a:gd name="connsiteY7" fmla="*/ 255949 h 495944"/>
                    <a:gd name="connsiteX8" fmla="*/ 21894 w 598196"/>
                    <a:gd name="connsiteY8" fmla="*/ 129742 h 495944"/>
                    <a:gd name="connsiteX9" fmla="*/ 463 w 598196"/>
                    <a:gd name="connsiteY9" fmla="*/ 72592 h 495944"/>
                    <a:gd name="connsiteX10" fmla="*/ 36182 w 598196"/>
                    <a:gd name="connsiteY10" fmla="*/ 60686 h 495944"/>
                    <a:gd name="connsiteX11" fmla="*/ 174294 w 598196"/>
                    <a:gd name="connsiteY11" fmla="*/ 15442 h 495944"/>
                    <a:gd name="connsiteX12" fmla="*/ 238588 w 598196"/>
                    <a:gd name="connsiteY12" fmla="*/ 1155 h 495944"/>
                    <a:gd name="connsiteX13" fmla="*/ 257638 w 598196"/>
                    <a:gd name="connsiteY13" fmla="*/ 41636 h 495944"/>
                    <a:gd name="connsiteX14" fmla="*/ 293357 w 598196"/>
                    <a:gd name="connsiteY14" fmla="*/ 151174 h 495944"/>
                    <a:gd name="connsiteX0" fmla="*/ 302882 w 598196"/>
                    <a:gd name="connsiteY0" fmla="*/ 158317 h 495944"/>
                    <a:gd name="connsiteX1" fmla="*/ 383844 w 598196"/>
                    <a:gd name="connsiteY1" fmla="*/ 284524 h 495944"/>
                    <a:gd name="connsiteX2" fmla="*/ 517195 w 598196"/>
                    <a:gd name="connsiteY2" fmla="*/ 427399 h 495944"/>
                    <a:gd name="connsiteX3" fmla="*/ 598157 w 598196"/>
                    <a:gd name="connsiteY3" fmla="*/ 465499 h 495944"/>
                    <a:gd name="connsiteX4" fmla="*/ 507669 w 598196"/>
                    <a:gd name="connsiteY4" fmla="*/ 489311 h 495944"/>
                    <a:gd name="connsiteX5" fmla="*/ 364794 w 598196"/>
                    <a:gd name="connsiteY5" fmla="*/ 489311 h 495944"/>
                    <a:gd name="connsiteX6" fmla="*/ 226682 w 598196"/>
                    <a:gd name="connsiteY6" fmla="*/ 413111 h 495944"/>
                    <a:gd name="connsiteX7" fmla="*/ 102857 w 598196"/>
                    <a:gd name="connsiteY7" fmla="*/ 255949 h 495944"/>
                    <a:gd name="connsiteX8" fmla="*/ 21894 w 598196"/>
                    <a:gd name="connsiteY8" fmla="*/ 129742 h 495944"/>
                    <a:gd name="connsiteX9" fmla="*/ 463 w 598196"/>
                    <a:gd name="connsiteY9" fmla="*/ 72592 h 495944"/>
                    <a:gd name="connsiteX10" fmla="*/ 36182 w 598196"/>
                    <a:gd name="connsiteY10" fmla="*/ 60686 h 495944"/>
                    <a:gd name="connsiteX11" fmla="*/ 174294 w 598196"/>
                    <a:gd name="connsiteY11" fmla="*/ 15442 h 495944"/>
                    <a:gd name="connsiteX12" fmla="*/ 238588 w 598196"/>
                    <a:gd name="connsiteY12" fmla="*/ 1155 h 495944"/>
                    <a:gd name="connsiteX13" fmla="*/ 257638 w 598196"/>
                    <a:gd name="connsiteY13" fmla="*/ 41636 h 495944"/>
                    <a:gd name="connsiteX14" fmla="*/ 302882 w 598196"/>
                    <a:gd name="connsiteY14" fmla="*/ 158317 h 495944"/>
                    <a:gd name="connsiteX0" fmla="*/ 302882 w 598196"/>
                    <a:gd name="connsiteY0" fmla="*/ 158317 h 495944"/>
                    <a:gd name="connsiteX1" fmla="*/ 383844 w 598196"/>
                    <a:gd name="connsiteY1" fmla="*/ 284524 h 495944"/>
                    <a:gd name="connsiteX2" fmla="*/ 517195 w 598196"/>
                    <a:gd name="connsiteY2" fmla="*/ 427399 h 495944"/>
                    <a:gd name="connsiteX3" fmla="*/ 598157 w 598196"/>
                    <a:gd name="connsiteY3" fmla="*/ 465499 h 495944"/>
                    <a:gd name="connsiteX4" fmla="*/ 507669 w 598196"/>
                    <a:gd name="connsiteY4" fmla="*/ 489311 h 495944"/>
                    <a:gd name="connsiteX5" fmla="*/ 364794 w 598196"/>
                    <a:gd name="connsiteY5" fmla="*/ 489311 h 495944"/>
                    <a:gd name="connsiteX6" fmla="*/ 226682 w 598196"/>
                    <a:gd name="connsiteY6" fmla="*/ 413111 h 495944"/>
                    <a:gd name="connsiteX7" fmla="*/ 102857 w 598196"/>
                    <a:gd name="connsiteY7" fmla="*/ 272617 h 495944"/>
                    <a:gd name="connsiteX8" fmla="*/ 21894 w 598196"/>
                    <a:gd name="connsiteY8" fmla="*/ 129742 h 495944"/>
                    <a:gd name="connsiteX9" fmla="*/ 463 w 598196"/>
                    <a:gd name="connsiteY9" fmla="*/ 72592 h 495944"/>
                    <a:gd name="connsiteX10" fmla="*/ 36182 w 598196"/>
                    <a:gd name="connsiteY10" fmla="*/ 60686 h 495944"/>
                    <a:gd name="connsiteX11" fmla="*/ 174294 w 598196"/>
                    <a:gd name="connsiteY11" fmla="*/ 15442 h 495944"/>
                    <a:gd name="connsiteX12" fmla="*/ 238588 w 598196"/>
                    <a:gd name="connsiteY12" fmla="*/ 1155 h 495944"/>
                    <a:gd name="connsiteX13" fmla="*/ 257638 w 598196"/>
                    <a:gd name="connsiteY13" fmla="*/ 41636 h 495944"/>
                    <a:gd name="connsiteX14" fmla="*/ 302882 w 598196"/>
                    <a:gd name="connsiteY14" fmla="*/ 158317 h 495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8196" h="495944">
                      <a:moveTo>
                        <a:pt x="302882" y="158317"/>
                      </a:moveTo>
                      <a:cubicBezTo>
                        <a:pt x="323916" y="198798"/>
                        <a:pt x="348125" y="239677"/>
                        <a:pt x="383844" y="284524"/>
                      </a:cubicBezTo>
                      <a:cubicBezTo>
                        <a:pt x="419563" y="329371"/>
                        <a:pt x="481476" y="397237"/>
                        <a:pt x="517195" y="427399"/>
                      </a:cubicBezTo>
                      <a:cubicBezTo>
                        <a:pt x="552914" y="457561"/>
                        <a:pt x="599745" y="455180"/>
                        <a:pt x="598157" y="465499"/>
                      </a:cubicBezTo>
                      <a:cubicBezTo>
                        <a:pt x="596569" y="475818"/>
                        <a:pt x="546563" y="485342"/>
                        <a:pt x="507669" y="489311"/>
                      </a:cubicBezTo>
                      <a:cubicBezTo>
                        <a:pt x="468775" y="493280"/>
                        <a:pt x="411625" y="502011"/>
                        <a:pt x="364794" y="489311"/>
                      </a:cubicBezTo>
                      <a:cubicBezTo>
                        <a:pt x="317963" y="476611"/>
                        <a:pt x="270338" y="449227"/>
                        <a:pt x="226682" y="413111"/>
                      </a:cubicBezTo>
                      <a:cubicBezTo>
                        <a:pt x="183026" y="376995"/>
                        <a:pt x="136988" y="319845"/>
                        <a:pt x="102857" y="272617"/>
                      </a:cubicBezTo>
                      <a:cubicBezTo>
                        <a:pt x="68726" y="225389"/>
                        <a:pt x="38960" y="163080"/>
                        <a:pt x="21894" y="129742"/>
                      </a:cubicBezTo>
                      <a:cubicBezTo>
                        <a:pt x="4828" y="96405"/>
                        <a:pt x="-1918" y="84101"/>
                        <a:pt x="463" y="72592"/>
                      </a:cubicBezTo>
                      <a:cubicBezTo>
                        <a:pt x="2844" y="61083"/>
                        <a:pt x="36182" y="60686"/>
                        <a:pt x="36182" y="60686"/>
                      </a:cubicBezTo>
                      <a:cubicBezTo>
                        <a:pt x="65154" y="51161"/>
                        <a:pt x="140560" y="25364"/>
                        <a:pt x="174294" y="15442"/>
                      </a:cubicBezTo>
                      <a:cubicBezTo>
                        <a:pt x="208028" y="5520"/>
                        <a:pt x="224697" y="-3211"/>
                        <a:pt x="238588" y="1155"/>
                      </a:cubicBezTo>
                      <a:cubicBezTo>
                        <a:pt x="252479" y="5521"/>
                        <a:pt x="246922" y="15442"/>
                        <a:pt x="257638" y="41636"/>
                      </a:cubicBezTo>
                      <a:cubicBezTo>
                        <a:pt x="268354" y="67830"/>
                        <a:pt x="281848" y="117836"/>
                        <a:pt x="302882" y="15831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ADBF7F"/>
                    </a:gs>
                    <a:gs pos="50000">
                      <a:srgbClr val="ADBF7F">
                        <a:tint val="44500"/>
                        <a:satMod val="160000"/>
                      </a:srgbClr>
                    </a:gs>
                    <a:gs pos="83000">
                      <a:srgbClr val="ADBF7F"/>
                    </a:gs>
                  </a:gsLst>
                  <a:lin ang="4800000" scaled="0"/>
                  <a:tileRect/>
                </a:gradFill>
                <a:ln>
                  <a:solidFill>
                    <a:srgbClr val="455028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862" name="任意多边形 861"/>
              <p:cNvSpPr/>
              <p:nvPr/>
            </p:nvSpPr>
            <p:spPr>
              <a:xfrm>
                <a:off x="7995920" y="1701848"/>
                <a:ext cx="521817" cy="348193"/>
              </a:xfrm>
              <a:custGeom>
                <a:avLst/>
                <a:gdLst>
                  <a:gd name="connsiteX0" fmla="*/ 568 w 507782"/>
                  <a:gd name="connsiteY0" fmla="*/ 2862 h 350696"/>
                  <a:gd name="connsiteX1" fmla="*/ 83912 w 507782"/>
                  <a:gd name="connsiteY1" fmla="*/ 5243 h 350696"/>
                  <a:gd name="connsiteX2" fmla="*/ 148206 w 507782"/>
                  <a:gd name="connsiteY2" fmla="*/ 43343 h 350696"/>
                  <a:gd name="connsiteX3" fmla="*/ 233931 w 507782"/>
                  <a:gd name="connsiteY3" fmla="*/ 107637 h 350696"/>
                  <a:gd name="connsiteX4" fmla="*/ 288699 w 507782"/>
                  <a:gd name="connsiteY4" fmla="*/ 181456 h 350696"/>
                  <a:gd name="connsiteX5" fmla="*/ 343468 w 507782"/>
                  <a:gd name="connsiteY5" fmla="*/ 219556 h 350696"/>
                  <a:gd name="connsiteX6" fmla="*/ 360137 w 507782"/>
                  <a:gd name="connsiteY6" fmla="*/ 257656 h 350696"/>
                  <a:gd name="connsiteX7" fmla="*/ 360137 w 507782"/>
                  <a:gd name="connsiteY7" fmla="*/ 321949 h 350696"/>
                  <a:gd name="connsiteX8" fmla="*/ 391093 w 507782"/>
                  <a:gd name="connsiteY8" fmla="*/ 312424 h 350696"/>
                  <a:gd name="connsiteX9" fmla="*/ 417287 w 507782"/>
                  <a:gd name="connsiteY9" fmla="*/ 274324 h 350696"/>
                  <a:gd name="connsiteX10" fmla="*/ 479199 w 507782"/>
                  <a:gd name="connsiteY10" fmla="*/ 245749 h 350696"/>
                  <a:gd name="connsiteX11" fmla="*/ 507774 w 507782"/>
                  <a:gd name="connsiteY11" fmla="*/ 252893 h 350696"/>
                  <a:gd name="connsiteX12" fmla="*/ 476818 w 507782"/>
                  <a:gd name="connsiteY12" fmla="*/ 269562 h 350696"/>
                  <a:gd name="connsiteX13" fmla="*/ 431574 w 507782"/>
                  <a:gd name="connsiteY13" fmla="*/ 290993 h 350696"/>
                  <a:gd name="connsiteX14" fmla="*/ 405381 w 507782"/>
                  <a:gd name="connsiteY14" fmla="*/ 319568 h 350696"/>
                  <a:gd name="connsiteX15" fmla="*/ 374424 w 507782"/>
                  <a:gd name="connsiteY15" fmla="*/ 348143 h 350696"/>
                  <a:gd name="connsiteX16" fmla="*/ 336324 w 507782"/>
                  <a:gd name="connsiteY16" fmla="*/ 343381 h 350696"/>
                  <a:gd name="connsiteX17" fmla="*/ 333943 w 507782"/>
                  <a:gd name="connsiteY17" fmla="*/ 295756 h 350696"/>
                  <a:gd name="connsiteX18" fmla="*/ 331562 w 507782"/>
                  <a:gd name="connsiteY18" fmla="*/ 248131 h 350696"/>
                  <a:gd name="connsiteX19" fmla="*/ 293462 w 507782"/>
                  <a:gd name="connsiteY19" fmla="*/ 214793 h 350696"/>
                  <a:gd name="connsiteX20" fmla="*/ 260124 w 507782"/>
                  <a:gd name="connsiteY20" fmla="*/ 181456 h 350696"/>
                  <a:gd name="connsiteX21" fmla="*/ 210118 w 507782"/>
                  <a:gd name="connsiteY21" fmla="*/ 121924 h 350696"/>
                  <a:gd name="connsiteX22" fmla="*/ 122012 w 507782"/>
                  <a:gd name="connsiteY22" fmla="*/ 45724 h 350696"/>
                  <a:gd name="connsiteX23" fmla="*/ 52956 w 507782"/>
                  <a:gd name="connsiteY23" fmla="*/ 29056 h 350696"/>
                  <a:gd name="connsiteX24" fmla="*/ 568 w 507782"/>
                  <a:gd name="connsiteY24" fmla="*/ 2862 h 350696"/>
                  <a:gd name="connsiteX0" fmla="*/ 22334 w 529548"/>
                  <a:gd name="connsiteY0" fmla="*/ 2544 h 350378"/>
                  <a:gd name="connsiteX1" fmla="*/ 105678 w 529548"/>
                  <a:gd name="connsiteY1" fmla="*/ 4925 h 350378"/>
                  <a:gd name="connsiteX2" fmla="*/ 169972 w 529548"/>
                  <a:gd name="connsiteY2" fmla="*/ 43025 h 350378"/>
                  <a:gd name="connsiteX3" fmla="*/ 255697 w 529548"/>
                  <a:gd name="connsiteY3" fmla="*/ 107319 h 350378"/>
                  <a:gd name="connsiteX4" fmla="*/ 310465 w 529548"/>
                  <a:gd name="connsiteY4" fmla="*/ 181138 h 350378"/>
                  <a:gd name="connsiteX5" fmla="*/ 365234 w 529548"/>
                  <a:gd name="connsiteY5" fmla="*/ 219238 h 350378"/>
                  <a:gd name="connsiteX6" fmla="*/ 381903 w 529548"/>
                  <a:gd name="connsiteY6" fmla="*/ 257338 h 350378"/>
                  <a:gd name="connsiteX7" fmla="*/ 381903 w 529548"/>
                  <a:gd name="connsiteY7" fmla="*/ 321631 h 350378"/>
                  <a:gd name="connsiteX8" fmla="*/ 412859 w 529548"/>
                  <a:gd name="connsiteY8" fmla="*/ 312106 h 350378"/>
                  <a:gd name="connsiteX9" fmla="*/ 439053 w 529548"/>
                  <a:gd name="connsiteY9" fmla="*/ 274006 h 350378"/>
                  <a:gd name="connsiteX10" fmla="*/ 500965 w 529548"/>
                  <a:gd name="connsiteY10" fmla="*/ 245431 h 350378"/>
                  <a:gd name="connsiteX11" fmla="*/ 529540 w 529548"/>
                  <a:gd name="connsiteY11" fmla="*/ 252575 h 350378"/>
                  <a:gd name="connsiteX12" fmla="*/ 498584 w 529548"/>
                  <a:gd name="connsiteY12" fmla="*/ 269244 h 350378"/>
                  <a:gd name="connsiteX13" fmla="*/ 453340 w 529548"/>
                  <a:gd name="connsiteY13" fmla="*/ 290675 h 350378"/>
                  <a:gd name="connsiteX14" fmla="*/ 427147 w 529548"/>
                  <a:gd name="connsiteY14" fmla="*/ 319250 h 350378"/>
                  <a:gd name="connsiteX15" fmla="*/ 396190 w 529548"/>
                  <a:gd name="connsiteY15" fmla="*/ 347825 h 350378"/>
                  <a:gd name="connsiteX16" fmla="*/ 358090 w 529548"/>
                  <a:gd name="connsiteY16" fmla="*/ 343063 h 350378"/>
                  <a:gd name="connsiteX17" fmla="*/ 355709 w 529548"/>
                  <a:gd name="connsiteY17" fmla="*/ 295438 h 350378"/>
                  <a:gd name="connsiteX18" fmla="*/ 353328 w 529548"/>
                  <a:gd name="connsiteY18" fmla="*/ 247813 h 350378"/>
                  <a:gd name="connsiteX19" fmla="*/ 315228 w 529548"/>
                  <a:gd name="connsiteY19" fmla="*/ 214475 h 350378"/>
                  <a:gd name="connsiteX20" fmla="*/ 281890 w 529548"/>
                  <a:gd name="connsiteY20" fmla="*/ 181138 h 350378"/>
                  <a:gd name="connsiteX21" fmla="*/ 231884 w 529548"/>
                  <a:gd name="connsiteY21" fmla="*/ 121606 h 350378"/>
                  <a:gd name="connsiteX22" fmla="*/ 143778 w 529548"/>
                  <a:gd name="connsiteY22" fmla="*/ 45406 h 350378"/>
                  <a:gd name="connsiteX23" fmla="*/ 12810 w 529548"/>
                  <a:gd name="connsiteY23" fmla="*/ 23975 h 350378"/>
                  <a:gd name="connsiteX24" fmla="*/ 22334 w 529548"/>
                  <a:gd name="connsiteY24" fmla="*/ 2544 h 350378"/>
                  <a:gd name="connsiteX0" fmla="*/ 14604 w 521818"/>
                  <a:gd name="connsiteY0" fmla="*/ 2544 h 350378"/>
                  <a:gd name="connsiteX1" fmla="*/ 97948 w 521818"/>
                  <a:gd name="connsiteY1" fmla="*/ 4925 h 350378"/>
                  <a:gd name="connsiteX2" fmla="*/ 162242 w 521818"/>
                  <a:gd name="connsiteY2" fmla="*/ 43025 h 350378"/>
                  <a:gd name="connsiteX3" fmla="*/ 247967 w 521818"/>
                  <a:gd name="connsiteY3" fmla="*/ 107319 h 350378"/>
                  <a:gd name="connsiteX4" fmla="*/ 302735 w 521818"/>
                  <a:gd name="connsiteY4" fmla="*/ 181138 h 350378"/>
                  <a:gd name="connsiteX5" fmla="*/ 357504 w 521818"/>
                  <a:gd name="connsiteY5" fmla="*/ 219238 h 350378"/>
                  <a:gd name="connsiteX6" fmla="*/ 374173 w 521818"/>
                  <a:gd name="connsiteY6" fmla="*/ 257338 h 350378"/>
                  <a:gd name="connsiteX7" fmla="*/ 374173 w 521818"/>
                  <a:gd name="connsiteY7" fmla="*/ 321631 h 350378"/>
                  <a:gd name="connsiteX8" fmla="*/ 405129 w 521818"/>
                  <a:gd name="connsiteY8" fmla="*/ 312106 h 350378"/>
                  <a:gd name="connsiteX9" fmla="*/ 431323 w 521818"/>
                  <a:gd name="connsiteY9" fmla="*/ 274006 h 350378"/>
                  <a:gd name="connsiteX10" fmla="*/ 493235 w 521818"/>
                  <a:gd name="connsiteY10" fmla="*/ 245431 h 350378"/>
                  <a:gd name="connsiteX11" fmla="*/ 521810 w 521818"/>
                  <a:gd name="connsiteY11" fmla="*/ 252575 h 350378"/>
                  <a:gd name="connsiteX12" fmla="*/ 490854 w 521818"/>
                  <a:gd name="connsiteY12" fmla="*/ 269244 h 350378"/>
                  <a:gd name="connsiteX13" fmla="*/ 445610 w 521818"/>
                  <a:gd name="connsiteY13" fmla="*/ 290675 h 350378"/>
                  <a:gd name="connsiteX14" fmla="*/ 419417 w 521818"/>
                  <a:gd name="connsiteY14" fmla="*/ 319250 h 350378"/>
                  <a:gd name="connsiteX15" fmla="*/ 388460 w 521818"/>
                  <a:gd name="connsiteY15" fmla="*/ 347825 h 350378"/>
                  <a:gd name="connsiteX16" fmla="*/ 350360 w 521818"/>
                  <a:gd name="connsiteY16" fmla="*/ 343063 h 350378"/>
                  <a:gd name="connsiteX17" fmla="*/ 347979 w 521818"/>
                  <a:gd name="connsiteY17" fmla="*/ 295438 h 350378"/>
                  <a:gd name="connsiteX18" fmla="*/ 345598 w 521818"/>
                  <a:gd name="connsiteY18" fmla="*/ 247813 h 350378"/>
                  <a:gd name="connsiteX19" fmla="*/ 307498 w 521818"/>
                  <a:gd name="connsiteY19" fmla="*/ 214475 h 350378"/>
                  <a:gd name="connsiteX20" fmla="*/ 274160 w 521818"/>
                  <a:gd name="connsiteY20" fmla="*/ 181138 h 350378"/>
                  <a:gd name="connsiteX21" fmla="*/ 224154 w 521818"/>
                  <a:gd name="connsiteY21" fmla="*/ 121606 h 350378"/>
                  <a:gd name="connsiteX22" fmla="*/ 136048 w 521818"/>
                  <a:gd name="connsiteY22" fmla="*/ 45406 h 350378"/>
                  <a:gd name="connsiteX23" fmla="*/ 69373 w 521818"/>
                  <a:gd name="connsiteY23" fmla="*/ 28738 h 350378"/>
                  <a:gd name="connsiteX24" fmla="*/ 5080 w 521818"/>
                  <a:gd name="connsiteY24" fmla="*/ 23975 h 350378"/>
                  <a:gd name="connsiteX25" fmla="*/ 14604 w 521818"/>
                  <a:gd name="connsiteY25" fmla="*/ 2544 h 350378"/>
                  <a:gd name="connsiteX0" fmla="*/ 14604 w 521818"/>
                  <a:gd name="connsiteY0" fmla="*/ 2274 h 350108"/>
                  <a:gd name="connsiteX1" fmla="*/ 97948 w 521818"/>
                  <a:gd name="connsiteY1" fmla="*/ 4655 h 350108"/>
                  <a:gd name="connsiteX2" fmla="*/ 169385 w 521818"/>
                  <a:gd name="connsiteY2" fmla="*/ 37993 h 350108"/>
                  <a:gd name="connsiteX3" fmla="*/ 247967 w 521818"/>
                  <a:gd name="connsiteY3" fmla="*/ 107049 h 350108"/>
                  <a:gd name="connsiteX4" fmla="*/ 302735 w 521818"/>
                  <a:gd name="connsiteY4" fmla="*/ 180868 h 350108"/>
                  <a:gd name="connsiteX5" fmla="*/ 357504 w 521818"/>
                  <a:gd name="connsiteY5" fmla="*/ 218968 h 350108"/>
                  <a:gd name="connsiteX6" fmla="*/ 374173 w 521818"/>
                  <a:gd name="connsiteY6" fmla="*/ 257068 h 350108"/>
                  <a:gd name="connsiteX7" fmla="*/ 374173 w 521818"/>
                  <a:gd name="connsiteY7" fmla="*/ 321361 h 350108"/>
                  <a:gd name="connsiteX8" fmla="*/ 405129 w 521818"/>
                  <a:gd name="connsiteY8" fmla="*/ 311836 h 350108"/>
                  <a:gd name="connsiteX9" fmla="*/ 431323 w 521818"/>
                  <a:gd name="connsiteY9" fmla="*/ 273736 h 350108"/>
                  <a:gd name="connsiteX10" fmla="*/ 493235 w 521818"/>
                  <a:gd name="connsiteY10" fmla="*/ 245161 h 350108"/>
                  <a:gd name="connsiteX11" fmla="*/ 521810 w 521818"/>
                  <a:gd name="connsiteY11" fmla="*/ 252305 h 350108"/>
                  <a:gd name="connsiteX12" fmla="*/ 490854 w 521818"/>
                  <a:gd name="connsiteY12" fmla="*/ 268974 h 350108"/>
                  <a:gd name="connsiteX13" fmla="*/ 445610 w 521818"/>
                  <a:gd name="connsiteY13" fmla="*/ 290405 h 350108"/>
                  <a:gd name="connsiteX14" fmla="*/ 419417 w 521818"/>
                  <a:gd name="connsiteY14" fmla="*/ 318980 h 350108"/>
                  <a:gd name="connsiteX15" fmla="*/ 388460 w 521818"/>
                  <a:gd name="connsiteY15" fmla="*/ 347555 h 350108"/>
                  <a:gd name="connsiteX16" fmla="*/ 350360 w 521818"/>
                  <a:gd name="connsiteY16" fmla="*/ 342793 h 350108"/>
                  <a:gd name="connsiteX17" fmla="*/ 347979 w 521818"/>
                  <a:gd name="connsiteY17" fmla="*/ 295168 h 350108"/>
                  <a:gd name="connsiteX18" fmla="*/ 345598 w 521818"/>
                  <a:gd name="connsiteY18" fmla="*/ 247543 h 350108"/>
                  <a:gd name="connsiteX19" fmla="*/ 307498 w 521818"/>
                  <a:gd name="connsiteY19" fmla="*/ 214205 h 350108"/>
                  <a:gd name="connsiteX20" fmla="*/ 274160 w 521818"/>
                  <a:gd name="connsiteY20" fmla="*/ 180868 h 350108"/>
                  <a:gd name="connsiteX21" fmla="*/ 224154 w 521818"/>
                  <a:gd name="connsiteY21" fmla="*/ 121336 h 350108"/>
                  <a:gd name="connsiteX22" fmla="*/ 136048 w 521818"/>
                  <a:gd name="connsiteY22" fmla="*/ 45136 h 350108"/>
                  <a:gd name="connsiteX23" fmla="*/ 69373 w 521818"/>
                  <a:gd name="connsiteY23" fmla="*/ 28468 h 350108"/>
                  <a:gd name="connsiteX24" fmla="*/ 5080 w 521818"/>
                  <a:gd name="connsiteY24" fmla="*/ 23705 h 350108"/>
                  <a:gd name="connsiteX25" fmla="*/ 14604 w 521818"/>
                  <a:gd name="connsiteY25" fmla="*/ 2274 h 350108"/>
                  <a:gd name="connsiteX0" fmla="*/ 14604 w 521818"/>
                  <a:gd name="connsiteY0" fmla="*/ 2274 h 349598"/>
                  <a:gd name="connsiteX1" fmla="*/ 97948 w 521818"/>
                  <a:gd name="connsiteY1" fmla="*/ 4655 h 349598"/>
                  <a:gd name="connsiteX2" fmla="*/ 169385 w 521818"/>
                  <a:gd name="connsiteY2" fmla="*/ 37993 h 349598"/>
                  <a:gd name="connsiteX3" fmla="*/ 247967 w 521818"/>
                  <a:gd name="connsiteY3" fmla="*/ 107049 h 349598"/>
                  <a:gd name="connsiteX4" fmla="*/ 302735 w 521818"/>
                  <a:gd name="connsiteY4" fmla="*/ 180868 h 349598"/>
                  <a:gd name="connsiteX5" fmla="*/ 357504 w 521818"/>
                  <a:gd name="connsiteY5" fmla="*/ 218968 h 349598"/>
                  <a:gd name="connsiteX6" fmla="*/ 374173 w 521818"/>
                  <a:gd name="connsiteY6" fmla="*/ 257068 h 349598"/>
                  <a:gd name="connsiteX7" fmla="*/ 374173 w 521818"/>
                  <a:gd name="connsiteY7" fmla="*/ 321361 h 349598"/>
                  <a:gd name="connsiteX8" fmla="*/ 405129 w 521818"/>
                  <a:gd name="connsiteY8" fmla="*/ 311836 h 349598"/>
                  <a:gd name="connsiteX9" fmla="*/ 431323 w 521818"/>
                  <a:gd name="connsiteY9" fmla="*/ 273736 h 349598"/>
                  <a:gd name="connsiteX10" fmla="*/ 493235 w 521818"/>
                  <a:gd name="connsiteY10" fmla="*/ 245161 h 349598"/>
                  <a:gd name="connsiteX11" fmla="*/ 521810 w 521818"/>
                  <a:gd name="connsiteY11" fmla="*/ 252305 h 349598"/>
                  <a:gd name="connsiteX12" fmla="*/ 490854 w 521818"/>
                  <a:gd name="connsiteY12" fmla="*/ 268974 h 349598"/>
                  <a:gd name="connsiteX13" fmla="*/ 445610 w 521818"/>
                  <a:gd name="connsiteY13" fmla="*/ 290405 h 349598"/>
                  <a:gd name="connsiteX14" fmla="*/ 424179 w 521818"/>
                  <a:gd name="connsiteY14" fmla="*/ 326124 h 349598"/>
                  <a:gd name="connsiteX15" fmla="*/ 388460 w 521818"/>
                  <a:gd name="connsiteY15" fmla="*/ 347555 h 349598"/>
                  <a:gd name="connsiteX16" fmla="*/ 350360 w 521818"/>
                  <a:gd name="connsiteY16" fmla="*/ 342793 h 349598"/>
                  <a:gd name="connsiteX17" fmla="*/ 347979 w 521818"/>
                  <a:gd name="connsiteY17" fmla="*/ 295168 h 349598"/>
                  <a:gd name="connsiteX18" fmla="*/ 345598 w 521818"/>
                  <a:gd name="connsiteY18" fmla="*/ 247543 h 349598"/>
                  <a:gd name="connsiteX19" fmla="*/ 307498 w 521818"/>
                  <a:gd name="connsiteY19" fmla="*/ 214205 h 349598"/>
                  <a:gd name="connsiteX20" fmla="*/ 274160 w 521818"/>
                  <a:gd name="connsiteY20" fmla="*/ 180868 h 349598"/>
                  <a:gd name="connsiteX21" fmla="*/ 224154 w 521818"/>
                  <a:gd name="connsiteY21" fmla="*/ 121336 h 349598"/>
                  <a:gd name="connsiteX22" fmla="*/ 136048 w 521818"/>
                  <a:gd name="connsiteY22" fmla="*/ 45136 h 349598"/>
                  <a:gd name="connsiteX23" fmla="*/ 69373 w 521818"/>
                  <a:gd name="connsiteY23" fmla="*/ 28468 h 349598"/>
                  <a:gd name="connsiteX24" fmla="*/ 5080 w 521818"/>
                  <a:gd name="connsiteY24" fmla="*/ 23705 h 349598"/>
                  <a:gd name="connsiteX25" fmla="*/ 14604 w 521818"/>
                  <a:gd name="connsiteY25" fmla="*/ 2274 h 349598"/>
                  <a:gd name="connsiteX0" fmla="*/ 14604 w 521818"/>
                  <a:gd name="connsiteY0" fmla="*/ 2274 h 349598"/>
                  <a:gd name="connsiteX1" fmla="*/ 97948 w 521818"/>
                  <a:gd name="connsiteY1" fmla="*/ 4655 h 349598"/>
                  <a:gd name="connsiteX2" fmla="*/ 169385 w 521818"/>
                  <a:gd name="connsiteY2" fmla="*/ 37993 h 349598"/>
                  <a:gd name="connsiteX3" fmla="*/ 247967 w 521818"/>
                  <a:gd name="connsiteY3" fmla="*/ 107049 h 349598"/>
                  <a:gd name="connsiteX4" fmla="*/ 302735 w 521818"/>
                  <a:gd name="connsiteY4" fmla="*/ 180868 h 349598"/>
                  <a:gd name="connsiteX5" fmla="*/ 357504 w 521818"/>
                  <a:gd name="connsiteY5" fmla="*/ 218968 h 349598"/>
                  <a:gd name="connsiteX6" fmla="*/ 374173 w 521818"/>
                  <a:gd name="connsiteY6" fmla="*/ 257068 h 349598"/>
                  <a:gd name="connsiteX7" fmla="*/ 374173 w 521818"/>
                  <a:gd name="connsiteY7" fmla="*/ 307074 h 349598"/>
                  <a:gd name="connsiteX8" fmla="*/ 405129 w 521818"/>
                  <a:gd name="connsiteY8" fmla="*/ 311836 h 349598"/>
                  <a:gd name="connsiteX9" fmla="*/ 431323 w 521818"/>
                  <a:gd name="connsiteY9" fmla="*/ 273736 h 349598"/>
                  <a:gd name="connsiteX10" fmla="*/ 493235 w 521818"/>
                  <a:gd name="connsiteY10" fmla="*/ 245161 h 349598"/>
                  <a:gd name="connsiteX11" fmla="*/ 521810 w 521818"/>
                  <a:gd name="connsiteY11" fmla="*/ 252305 h 349598"/>
                  <a:gd name="connsiteX12" fmla="*/ 490854 w 521818"/>
                  <a:gd name="connsiteY12" fmla="*/ 268974 h 349598"/>
                  <a:gd name="connsiteX13" fmla="*/ 445610 w 521818"/>
                  <a:gd name="connsiteY13" fmla="*/ 290405 h 349598"/>
                  <a:gd name="connsiteX14" fmla="*/ 424179 w 521818"/>
                  <a:gd name="connsiteY14" fmla="*/ 326124 h 349598"/>
                  <a:gd name="connsiteX15" fmla="*/ 388460 w 521818"/>
                  <a:gd name="connsiteY15" fmla="*/ 347555 h 349598"/>
                  <a:gd name="connsiteX16" fmla="*/ 350360 w 521818"/>
                  <a:gd name="connsiteY16" fmla="*/ 342793 h 349598"/>
                  <a:gd name="connsiteX17" fmla="*/ 347979 w 521818"/>
                  <a:gd name="connsiteY17" fmla="*/ 295168 h 349598"/>
                  <a:gd name="connsiteX18" fmla="*/ 345598 w 521818"/>
                  <a:gd name="connsiteY18" fmla="*/ 247543 h 349598"/>
                  <a:gd name="connsiteX19" fmla="*/ 307498 w 521818"/>
                  <a:gd name="connsiteY19" fmla="*/ 214205 h 349598"/>
                  <a:gd name="connsiteX20" fmla="*/ 274160 w 521818"/>
                  <a:gd name="connsiteY20" fmla="*/ 180868 h 349598"/>
                  <a:gd name="connsiteX21" fmla="*/ 224154 w 521818"/>
                  <a:gd name="connsiteY21" fmla="*/ 121336 h 349598"/>
                  <a:gd name="connsiteX22" fmla="*/ 136048 w 521818"/>
                  <a:gd name="connsiteY22" fmla="*/ 45136 h 349598"/>
                  <a:gd name="connsiteX23" fmla="*/ 69373 w 521818"/>
                  <a:gd name="connsiteY23" fmla="*/ 28468 h 349598"/>
                  <a:gd name="connsiteX24" fmla="*/ 5080 w 521818"/>
                  <a:gd name="connsiteY24" fmla="*/ 23705 h 349598"/>
                  <a:gd name="connsiteX25" fmla="*/ 14604 w 521818"/>
                  <a:gd name="connsiteY25" fmla="*/ 2274 h 349598"/>
                  <a:gd name="connsiteX0" fmla="*/ 14604 w 521818"/>
                  <a:gd name="connsiteY0" fmla="*/ 2274 h 349598"/>
                  <a:gd name="connsiteX1" fmla="*/ 97948 w 521818"/>
                  <a:gd name="connsiteY1" fmla="*/ 4655 h 349598"/>
                  <a:gd name="connsiteX2" fmla="*/ 169385 w 521818"/>
                  <a:gd name="connsiteY2" fmla="*/ 37993 h 349598"/>
                  <a:gd name="connsiteX3" fmla="*/ 247967 w 521818"/>
                  <a:gd name="connsiteY3" fmla="*/ 107049 h 349598"/>
                  <a:gd name="connsiteX4" fmla="*/ 302735 w 521818"/>
                  <a:gd name="connsiteY4" fmla="*/ 180868 h 349598"/>
                  <a:gd name="connsiteX5" fmla="*/ 357504 w 521818"/>
                  <a:gd name="connsiteY5" fmla="*/ 218968 h 349598"/>
                  <a:gd name="connsiteX6" fmla="*/ 374173 w 521818"/>
                  <a:gd name="connsiteY6" fmla="*/ 257068 h 349598"/>
                  <a:gd name="connsiteX7" fmla="*/ 374173 w 521818"/>
                  <a:gd name="connsiteY7" fmla="*/ 314217 h 349598"/>
                  <a:gd name="connsiteX8" fmla="*/ 405129 w 521818"/>
                  <a:gd name="connsiteY8" fmla="*/ 311836 h 349598"/>
                  <a:gd name="connsiteX9" fmla="*/ 431323 w 521818"/>
                  <a:gd name="connsiteY9" fmla="*/ 273736 h 349598"/>
                  <a:gd name="connsiteX10" fmla="*/ 493235 w 521818"/>
                  <a:gd name="connsiteY10" fmla="*/ 245161 h 349598"/>
                  <a:gd name="connsiteX11" fmla="*/ 521810 w 521818"/>
                  <a:gd name="connsiteY11" fmla="*/ 252305 h 349598"/>
                  <a:gd name="connsiteX12" fmla="*/ 490854 w 521818"/>
                  <a:gd name="connsiteY12" fmla="*/ 268974 h 349598"/>
                  <a:gd name="connsiteX13" fmla="*/ 445610 w 521818"/>
                  <a:gd name="connsiteY13" fmla="*/ 290405 h 349598"/>
                  <a:gd name="connsiteX14" fmla="*/ 424179 w 521818"/>
                  <a:gd name="connsiteY14" fmla="*/ 326124 h 349598"/>
                  <a:gd name="connsiteX15" fmla="*/ 388460 w 521818"/>
                  <a:gd name="connsiteY15" fmla="*/ 347555 h 349598"/>
                  <a:gd name="connsiteX16" fmla="*/ 350360 w 521818"/>
                  <a:gd name="connsiteY16" fmla="*/ 342793 h 349598"/>
                  <a:gd name="connsiteX17" fmla="*/ 347979 w 521818"/>
                  <a:gd name="connsiteY17" fmla="*/ 295168 h 349598"/>
                  <a:gd name="connsiteX18" fmla="*/ 345598 w 521818"/>
                  <a:gd name="connsiteY18" fmla="*/ 247543 h 349598"/>
                  <a:gd name="connsiteX19" fmla="*/ 307498 w 521818"/>
                  <a:gd name="connsiteY19" fmla="*/ 214205 h 349598"/>
                  <a:gd name="connsiteX20" fmla="*/ 274160 w 521818"/>
                  <a:gd name="connsiteY20" fmla="*/ 180868 h 349598"/>
                  <a:gd name="connsiteX21" fmla="*/ 224154 w 521818"/>
                  <a:gd name="connsiteY21" fmla="*/ 121336 h 349598"/>
                  <a:gd name="connsiteX22" fmla="*/ 136048 w 521818"/>
                  <a:gd name="connsiteY22" fmla="*/ 45136 h 349598"/>
                  <a:gd name="connsiteX23" fmla="*/ 69373 w 521818"/>
                  <a:gd name="connsiteY23" fmla="*/ 28468 h 349598"/>
                  <a:gd name="connsiteX24" fmla="*/ 5080 w 521818"/>
                  <a:gd name="connsiteY24" fmla="*/ 23705 h 349598"/>
                  <a:gd name="connsiteX25" fmla="*/ 14604 w 521818"/>
                  <a:gd name="connsiteY25" fmla="*/ 2274 h 349598"/>
                  <a:gd name="connsiteX0" fmla="*/ 14604 w 521818"/>
                  <a:gd name="connsiteY0" fmla="*/ 2274 h 349598"/>
                  <a:gd name="connsiteX1" fmla="*/ 97948 w 521818"/>
                  <a:gd name="connsiteY1" fmla="*/ 4655 h 349598"/>
                  <a:gd name="connsiteX2" fmla="*/ 169385 w 521818"/>
                  <a:gd name="connsiteY2" fmla="*/ 37993 h 349598"/>
                  <a:gd name="connsiteX3" fmla="*/ 247967 w 521818"/>
                  <a:gd name="connsiteY3" fmla="*/ 107049 h 349598"/>
                  <a:gd name="connsiteX4" fmla="*/ 302735 w 521818"/>
                  <a:gd name="connsiteY4" fmla="*/ 180868 h 349598"/>
                  <a:gd name="connsiteX5" fmla="*/ 357504 w 521818"/>
                  <a:gd name="connsiteY5" fmla="*/ 218968 h 349598"/>
                  <a:gd name="connsiteX6" fmla="*/ 374173 w 521818"/>
                  <a:gd name="connsiteY6" fmla="*/ 257068 h 349598"/>
                  <a:gd name="connsiteX7" fmla="*/ 374173 w 521818"/>
                  <a:gd name="connsiteY7" fmla="*/ 314217 h 349598"/>
                  <a:gd name="connsiteX8" fmla="*/ 405129 w 521818"/>
                  <a:gd name="connsiteY8" fmla="*/ 311836 h 349598"/>
                  <a:gd name="connsiteX9" fmla="*/ 431323 w 521818"/>
                  <a:gd name="connsiteY9" fmla="*/ 273736 h 349598"/>
                  <a:gd name="connsiteX10" fmla="*/ 493235 w 521818"/>
                  <a:gd name="connsiteY10" fmla="*/ 245161 h 349598"/>
                  <a:gd name="connsiteX11" fmla="*/ 521810 w 521818"/>
                  <a:gd name="connsiteY11" fmla="*/ 252305 h 349598"/>
                  <a:gd name="connsiteX12" fmla="*/ 490854 w 521818"/>
                  <a:gd name="connsiteY12" fmla="*/ 268974 h 349598"/>
                  <a:gd name="connsiteX13" fmla="*/ 445610 w 521818"/>
                  <a:gd name="connsiteY13" fmla="*/ 290405 h 349598"/>
                  <a:gd name="connsiteX14" fmla="*/ 424179 w 521818"/>
                  <a:gd name="connsiteY14" fmla="*/ 326124 h 349598"/>
                  <a:gd name="connsiteX15" fmla="*/ 388460 w 521818"/>
                  <a:gd name="connsiteY15" fmla="*/ 347555 h 349598"/>
                  <a:gd name="connsiteX16" fmla="*/ 350360 w 521818"/>
                  <a:gd name="connsiteY16" fmla="*/ 342793 h 349598"/>
                  <a:gd name="connsiteX17" fmla="*/ 347979 w 521818"/>
                  <a:gd name="connsiteY17" fmla="*/ 295168 h 349598"/>
                  <a:gd name="connsiteX18" fmla="*/ 345598 w 521818"/>
                  <a:gd name="connsiteY18" fmla="*/ 247543 h 349598"/>
                  <a:gd name="connsiteX19" fmla="*/ 307498 w 521818"/>
                  <a:gd name="connsiteY19" fmla="*/ 214205 h 349598"/>
                  <a:gd name="connsiteX20" fmla="*/ 274160 w 521818"/>
                  <a:gd name="connsiteY20" fmla="*/ 180868 h 349598"/>
                  <a:gd name="connsiteX21" fmla="*/ 219391 w 521818"/>
                  <a:gd name="connsiteY21" fmla="*/ 111811 h 349598"/>
                  <a:gd name="connsiteX22" fmla="*/ 136048 w 521818"/>
                  <a:gd name="connsiteY22" fmla="*/ 45136 h 349598"/>
                  <a:gd name="connsiteX23" fmla="*/ 69373 w 521818"/>
                  <a:gd name="connsiteY23" fmla="*/ 28468 h 349598"/>
                  <a:gd name="connsiteX24" fmla="*/ 5080 w 521818"/>
                  <a:gd name="connsiteY24" fmla="*/ 23705 h 349598"/>
                  <a:gd name="connsiteX25" fmla="*/ 14604 w 521818"/>
                  <a:gd name="connsiteY25" fmla="*/ 2274 h 349598"/>
                  <a:gd name="connsiteX0" fmla="*/ 14604 w 521818"/>
                  <a:gd name="connsiteY0" fmla="*/ 746 h 348070"/>
                  <a:gd name="connsiteX1" fmla="*/ 97948 w 521818"/>
                  <a:gd name="connsiteY1" fmla="*/ 7889 h 348070"/>
                  <a:gd name="connsiteX2" fmla="*/ 169385 w 521818"/>
                  <a:gd name="connsiteY2" fmla="*/ 36465 h 348070"/>
                  <a:gd name="connsiteX3" fmla="*/ 247967 w 521818"/>
                  <a:gd name="connsiteY3" fmla="*/ 105521 h 348070"/>
                  <a:gd name="connsiteX4" fmla="*/ 302735 w 521818"/>
                  <a:gd name="connsiteY4" fmla="*/ 179340 h 348070"/>
                  <a:gd name="connsiteX5" fmla="*/ 357504 w 521818"/>
                  <a:gd name="connsiteY5" fmla="*/ 217440 h 348070"/>
                  <a:gd name="connsiteX6" fmla="*/ 374173 w 521818"/>
                  <a:gd name="connsiteY6" fmla="*/ 255540 h 348070"/>
                  <a:gd name="connsiteX7" fmla="*/ 374173 w 521818"/>
                  <a:gd name="connsiteY7" fmla="*/ 312689 h 348070"/>
                  <a:gd name="connsiteX8" fmla="*/ 405129 w 521818"/>
                  <a:gd name="connsiteY8" fmla="*/ 310308 h 348070"/>
                  <a:gd name="connsiteX9" fmla="*/ 431323 w 521818"/>
                  <a:gd name="connsiteY9" fmla="*/ 272208 h 348070"/>
                  <a:gd name="connsiteX10" fmla="*/ 493235 w 521818"/>
                  <a:gd name="connsiteY10" fmla="*/ 243633 h 348070"/>
                  <a:gd name="connsiteX11" fmla="*/ 521810 w 521818"/>
                  <a:gd name="connsiteY11" fmla="*/ 250777 h 348070"/>
                  <a:gd name="connsiteX12" fmla="*/ 490854 w 521818"/>
                  <a:gd name="connsiteY12" fmla="*/ 267446 h 348070"/>
                  <a:gd name="connsiteX13" fmla="*/ 445610 w 521818"/>
                  <a:gd name="connsiteY13" fmla="*/ 288877 h 348070"/>
                  <a:gd name="connsiteX14" fmla="*/ 424179 w 521818"/>
                  <a:gd name="connsiteY14" fmla="*/ 324596 h 348070"/>
                  <a:gd name="connsiteX15" fmla="*/ 388460 w 521818"/>
                  <a:gd name="connsiteY15" fmla="*/ 346027 h 348070"/>
                  <a:gd name="connsiteX16" fmla="*/ 350360 w 521818"/>
                  <a:gd name="connsiteY16" fmla="*/ 341265 h 348070"/>
                  <a:gd name="connsiteX17" fmla="*/ 347979 w 521818"/>
                  <a:gd name="connsiteY17" fmla="*/ 293640 h 348070"/>
                  <a:gd name="connsiteX18" fmla="*/ 345598 w 521818"/>
                  <a:gd name="connsiteY18" fmla="*/ 246015 h 348070"/>
                  <a:gd name="connsiteX19" fmla="*/ 307498 w 521818"/>
                  <a:gd name="connsiteY19" fmla="*/ 212677 h 348070"/>
                  <a:gd name="connsiteX20" fmla="*/ 274160 w 521818"/>
                  <a:gd name="connsiteY20" fmla="*/ 179340 h 348070"/>
                  <a:gd name="connsiteX21" fmla="*/ 219391 w 521818"/>
                  <a:gd name="connsiteY21" fmla="*/ 110283 h 348070"/>
                  <a:gd name="connsiteX22" fmla="*/ 136048 w 521818"/>
                  <a:gd name="connsiteY22" fmla="*/ 43608 h 348070"/>
                  <a:gd name="connsiteX23" fmla="*/ 69373 w 521818"/>
                  <a:gd name="connsiteY23" fmla="*/ 26940 h 348070"/>
                  <a:gd name="connsiteX24" fmla="*/ 5080 w 521818"/>
                  <a:gd name="connsiteY24" fmla="*/ 22177 h 348070"/>
                  <a:gd name="connsiteX25" fmla="*/ 14604 w 521818"/>
                  <a:gd name="connsiteY25" fmla="*/ 746 h 348070"/>
                  <a:gd name="connsiteX0" fmla="*/ 14604 w 521818"/>
                  <a:gd name="connsiteY0" fmla="*/ 746 h 348070"/>
                  <a:gd name="connsiteX1" fmla="*/ 97948 w 521818"/>
                  <a:gd name="connsiteY1" fmla="*/ 7889 h 348070"/>
                  <a:gd name="connsiteX2" fmla="*/ 169385 w 521818"/>
                  <a:gd name="connsiteY2" fmla="*/ 36465 h 348070"/>
                  <a:gd name="connsiteX3" fmla="*/ 247967 w 521818"/>
                  <a:gd name="connsiteY3" fmla="*/ 105521 h 348070"/>
                  <a:gd name="connsiteX4" fmla="*/ 302735 w 521818"/>
                  <a:gd name="connsiteY4" fmla="*/ 179340 h 348070"/>
                  <a:gd name="connsiteX5" fmla="*/ 357504 w 521818"/>
                  <a:gd name="connsiteY5" fmla="*/ 217440 h 348070"/>
                  <a:gd name="connsiteX6" fmla="*/ 374173 w 521818"/>
                  <a:gd name="connsiteY6" fmla="*/ 255540 h 348070"/>
                  <a:gd name="connsiteX7" fmla="*/ 374173 w 521818"/>
                  <a:gd name="connsiteY7" fmla="*/ 312689 h 348070"/>
                  <a:gd name="connsiteX8" fmla="*/ 405129 w 521818"/>
                  <a:gd name="connsiteY8" fmla="*/ 310308 h 348070"/>
                  <a:gd name="connsiteX9" fmla="*/ 431323 w 521818"/>
                  <a:gd name="connsiteY9" fmla="*/ 272208 h 348070"/>
                  <a:gd name="connsiteX10" fmla="*/ 493235 w 521818"/>
                  <a:gd name="connsiteY10" fmla="*/ 243633 h 348070"/>
                  <a:gd name="connsiteX11" fmla="*/ 521810 w 521818"/>
                  <a:gd name="connsiteY11" fmla="*/ 250777 h 348070"/>
                  <a:gd name="connsiteX12" fmla="*/ 490854 w 521818"/>
                  <a:gd name="connsiteY12" fmla="*/ 267446 h 348070"/>
                  <a:gd name="connsiteX13" fmla="*/ 445610 w 521818"/>
                  <a:gd name="connsiteY13" fmla="*/ 288877 h 348070"/>
                  <a:gd name="connsiteX14" fmla="*/ 424179 w 521818"/>
                  <a:gd name="connsiteY14" fmla="*/ 324596 h 348070"/>
                  <a:gd name="connsiteX15" fmla="*/ 388460 w 521818"/>
                  <a:gd name="connsiteY15" fmla="*/ 346027 h 348070"/>
                  <a:gd name="connsiteX16" fmla="*/ 350360 w 521818"/>
                  <a:gd name="connsiteY16" fmla="*/ 341265 h 348070"/>
                  <a:gd name="connsiteX17" fmla="*/ 347979 w 521818"/>
                  <a:gd name="connsiteY17" fmla="*/ 293640 h 348070"/>
                  <a:gd name="connsiteX18" fmla="*/ 345598 w 521818"/>
                  <a:gd name="connsiteY18" fmla="*/ 246015 h 348070"/>
                  <a:gd name="connsiteX19" fmla="*/ 307498 w 521818"/>
                  <a:gd name="connsiteY19" fmla="*/ 212677 h 348070"/>
                  <a:gd name="connsiteX20" fmla="*/ 269398 w 521818"/>
                  <a:gd name="connsiteY20" fmla="*/ 184102 h 348070"/>
                  <a:gd name="connsiteX21" fmla="*/ 219391 w 521818"/>
                  <a:gd name="connsiteY21" fmla="*/ 110283 h 348070"/>
                  <a:gd name="connsiteX22" fmla="*/ 136048 w 521818"/>
                  <a:gd name="connsiteY22" fmla="*/ 43608 h 348070"/>
                  <a:gd name="connsiteX23" fmla="*/ 69373 w 521818"/>
                  <a:gd name="connsiteY23" fmla="*/ 26940 h 348070"/>
                  <a:gd name="connsiteX24" fmla="*/ 5080 w 521818"/>
                  <a:gd name="connsiteY24" fmla="*/ 22177 h 348070"/>
                  <a:gd name="connsiteX25" fmla="*/ 14604 w 521818"/>
                  <a:gd name="connsiteY25" fmla="*/ 746 h 348070"/>
                  <a:gd name="connsiteX0" fmla="*/ 14604 w 521818"/>
                  <a:gd name="connsiteY0" fmla="*/ 746 h 348193"/>
                  <a:gd name="connsiteX1" fmla="*/ 97948 w 521818"/>
                  <a:gd name="connsiteY1" fmla="*/ 7889 h 348193"/>
                  <a:gd name="connsiteX2" fmla="*/ 169385 w 521818"/>
                  <a:gd name="connsiteY2" fmla="*/ 36465 h 348193"/>
                  <a:gd name="connsiteX3" fmla="*/ 247967 w 521818"/>
                  <a:gd name="connsiteY3" fmla="*/ 105521 h 348193"/>
                  <a:gd name="connsiteX4" fmla="*/ 302735 w 521818"/>
                  <a:gd name="connsiteY4" fmla="*/ 179340 h 348193"/>
                  <a:gd name="connsiteX5" fmla="*/ 357504 w 521818"/>
                  <a:gd name="connsiteY5" fmla="*/ 217440 h 348193"/>
                  <a:gd name="connsiteX6" fmla="*/ 374173 w 521818"/>
                  <a:gd name="connsiteY6" fmla="*/ 255540 h 348193"/>
                  <a:gd name="connsiteX7" fmla="*/ 374173 w 521818"/>
                  <a:gd name="connsiteY7" fmla="*/ 312689 h 348193"/>
                  <a:gd name="connsiteX8" fmla="*/ 405129 w 521818"/>
                  <a:gd name="connsiteY8" fmla="*/ 310308 h 348193"/>
                  <a:gd name="connsiteX9" fmla="*/ 431323 w 521818"/>
                  <a:gd name="connsiteY9" fmla="*/ 272208 h 348193"/>
                  <a:gd name="connsiteX10" fmla="*/ 493235 w 521818"/>
                  <a:gd name="connsiteY10" fmla="*/ 243633 h 348193"/>
                  <a:gd name="connsiteX11" fmla="*/ 521810 w 521818"/>
                  <a:gd name="connsiteY11" fmla="*/ 250777 h 348193"/>
                  <a:gd name="connsiteX12" fmla="*/ 490854 w 521818"/>
                  <a:gd name="connsiteY12" fmla="*/ 267446 h 348193"/>
                  <a:gd name="connsiteX13" fmla="*/ 445610 w 521818"/>
                  <a:gd name="connsiteY13" fmla="*/ 288877 h 348193"/>
                  <a:gd name="connsiteX14" fmla="*/ 424179 w 521818"/>
                  <a:gd name="connsiteY14" fmla="*/ 324596 h 348193"/>
                  <a:gd name="connsiteX15" fmla="*/ 388460 w 521818"/>
                  <a:gd name="connsiteY15" fmla="*/ 346027 h 348193"/>
                  <a:gd name="connsiteX16" fmla="*/ 350360 w 521818"/>
                  <a:gd name="connsiteY16" fmla="*/ 341265 h 348193"/>
                  <a:gd name="connsiteX17" fmla="*/ 343216 w 521818"/>
                  <a:gd name="connsiteY17" fmla="*/ 291259 h 348193"/>
                  <a:gd name="connsiteX18" fmla="*/ 345598 w 521818"/>
                  <a:gd name="connsiteY18" fmla="*/ 246015 h 348193"/>
                  <a:gd name="connsiteX19" fmla="*/ 307498 w 521818"/>
                  <a:gd name="connsiteY19" fmla="*/ 212677 h 348193"/>
                  <a:gd name="connsiteX20" fmla="*/ 269398 w 521818"/>
                  <a:gd name="connsiteY20" fmla="*/ 184102 h 348193"/>
                  <a:gd name="connsiteX21" fmla="*/ 219391 w 521818"/>
                  <a:gd name="connsiteY21" fmla="*/ 110283 h 348193"/>
                  <a:gd name="connsiteX22" fmla="*/ 136048 w 521818"/>
                  <a:gd name="connsiteY22" fmla="*/ 43608 h 348193"/>
                  <a:gd name="connsiteX23" fmla="*/ 69373 w 521818"/>
                  <a:gd name="connsiteY23" fmla="*/ 26940 h 348193"/>
                  <a:gd name="connsiteX24" fmla="*/ 5080 w 521818"/>
                  <a:gd name="connsiteY24" fmla="*/ 22177 h 348193"/>
                  <a:gd name="connsiteX25" fmla="*/ 14604 w 521818"/>
                  <a:gd name="connsiteY25" fmla="*/ 746 h 348193"/>
                  <a:gd name="connsiteX0" fmla="*/ 14604 w 521818"/>
                  <a:gd name="connsiteY0" fmla="*/ 746 h 348193"/>
                  <a:gd name="connsiteX1" fmla="*/ 97948 w 521818"/>
                  <a:gd name="connsiteY1" fmla="*/ 7889 h 348193"/>
                  <a:gd name="connsiteX2" fmla="*/ 169385 w 521818"/>
                  <a:gd name="connsiteY2" fmla="*/ 36465 h 348193"/>
                  <a:gd name="connsiteX3" fmla="*/ 247967 w 521818"/>
                  <a:gd name="connsiteY3" fmla="*/ 105521 h 348193"/>
                  <a:gd name="connsiteX4" fmla="*/ 302735 w 521818"/>
                  <a:gd name="connsiteY4" fmla="*/ 179340 h 348193"/>
                  <a:gd name="connsiteX5" fmla="*/ 357504 w 521818"/>
                  <a:gd name="connsiteY5" fmla="*/ 217440 h 348193"/>
                  <a:gd name="connsiteX6" fmla="*/ 374173 w 521818"/>
                  <a:gd name="connsiteY6" fmla="*/ 255540 h 348193"/>
                  <a:gd name="connsiteX7" fmla="*/ 374173 w 521818"/>
                  <a:gd name="connsiteY7" fmla="*/ 312689 h 348193"/>
                  <a:gd name="connsiteX8" fmla="*/ 405129 w 521818"/>
                  <a:gd name="connsiteY8" fmla="*/ 310308 h 348193"/>
                  <a:gd name="connsiteX9" fmla="*/ 431323 w 521818"/>
                  <a:gd name="connsiteY9" fmla="*/ 272208 h 348193"/>
                  <a:gd name="connsiteX10" fmla="*/ 493235 w 521818"/>
                  <a:gd name="connsiteY10" fmla="*/ 243633 h 348193"/>
                  <a:gd name="connsiteX11" fmla="*/ 521810 w 521818"/>
                  <a:gd name="connsiteY11" fmla="*/ 250777 h 348193"/>
                  <a:gd name="connsiteX12" fmla="*/ 490854 w 521818"/>
                  <a:gd name="connsiteY12" fmla="*/ 269827 h 348193"/>
                  <a:gd name="connsiteX13" fmla="*/ 445610 w 521818"/>
                  <a:gd name="connsiteY13" fmla="*/ 288877 h 348193"/>
                  <a:gd name="connsiteX14" fmla="*/ 424179 w 521818"/>
                  <a:gd name="connsiteY14" fmla="*/ 324596 h 348193"/>
                  <a:gd name="connsiteX15" fmla="*/ 388460 w 521818"/>
                  <a:gd name="connsiteY15" fmla="*/ 346027 h 348193"/>
                  <a:gd name="connsiteX16" fmla="*/ 350360 w 521818"/>
                  <a:gd name="connsiteY16" fmla="*/ 341265 h 348193"/>
                  <a:gd name="connsiteX17" fmla="*/ 343216 w 521818"/>
                  <a:gd name="connsiteY17" fmla="*/ 291259 h 348193"/>
                  <a:gd name="connsiteX18" fmla="*/ 345598 w 521818"/>
                  <a:gd name="connsiteY18" fmla="*/ 246015 h 348193"/>
                  <a:gd name="connsiteX19" fmla="*/ 307498 w 521818"/>
                  <a:gd name="connsiteY19" fmla="*/ 212677 h 348193"/>
                  <a:gd name="connsiteX20" fmla="*/ 269398 w 521818"/>
                  <a:gd name="connsiteY20" fmla="*/ 184102 h 348193"/>
                  <a:gd name="connsiteX21" fmla="*/ 219391 w 521818"/>
                  <a:gd name="connsiteY21" fmla="*/ 110283 h 348193"/>
                  <a:gd name="connsiteX22" fmla="*/ 136048 w 521818"/>
                  <a:gd name="connsiteY22" fmla="*/ 43608 h 348193"/>
                  <a:gd name="connsiteX23" fmla="*/ 69373 w 521818"/>
                  <a:gd name="connsiteY23" fmla="*/ 26940 h 348193"/>
                  <a:gd name="connsiteX24" fmla="*/ 5080 w 521818"/>
                  <a:gd name="connsiteY24" fmla="*/ 22177 h 348193"/>
                  <a:gd name="connsiteX25" fmla="*/ 14604 w 521818"/>
                  <a:gd name="connsiteY25" fmla="*/ 746 h 348193"/>
                  <a:gd name="connsiteX0" fmla="*/ 14604 w 521818"/>
                  <a:gd name="connsiteY0" fmla="*/ 746 h 348193"/>
                  <a:gd name="connsiteX1" fmla="*/ 97948 w 521818"/>
                  <a:gd name="connsiteY1" fmla="*/ 7889 h 348193"/>
                  <a:gd name="connsiteX2" fmla="*/ 169385 w 521818"/>
                  <a:gd name="connsiteY2" fmla="*/ 36465 h 348193"/>
                  <a:gd name="connsiteX3" fmla="*/ 247967 w 521818"/>
                  <a:gd name="connsiteY3" fmla="*/ 105521 h 348193"/>
                  <a:gd name="connsiteX4" fmla="*/ 302735 w 521818"/>
                  <a:gd name="connsiteY4" fmla="*/ 179340 h 348193"/>
                  <a:gd name="connsiteX5" fmla="*/ 357504 w 521818"/>
                  <a:gd name="connsiteY5" fmla="*/ 217440 h 348193"/>
                  <a:gd name="connsiteX6" fmla="*/ 374173 w 521818"/>
                  <a:gd name="connsiteY6" fmla="*/ 255540 h 348193"/>
                  <a:gd name="connsiteX7" fmla="*/ 374173 w 521818"/>
                  <a:gd name="connsiteY7" fmla="*/ 312689 h 348193"/>
                  <a:gd name="connsiteX8" fmla="*/ 405129 w 521818"/>
                  <a:gd name="connsiteY8" fmla="*/ 310308 h 348193"/>
                  <a:gd name="connsiteX9" fmla="*/ 431323 w 521818"/>
                  <a:gd name="connsiteY9" fmla="*/ 272208 h 348193"/>
                  <a:gd name="connsiteX10" fmla="*/ 493235 w 521818"/>
                  <a:gd name="connsiteY10" fmla="*/ 243633 h 348193"/>
                  <a:gd name="connsiteX11" fmla="*/ 521810 w 521818"/>
                  <a:gd name="connsiteY11" fmla="*/ 250777 h 348193"/>
                  <a:gd name="connsiteX12" fmla="*/ 490854 w 521818"/>
                  <a:gd name="connsiteY12" fmla="*/ 269827 h 348193"/>
                  <a:gd name="connsiteX13" fmla="*/ 445610 w 521818"/>
                  <a:gd name="connsiteY13" fmla="*/ 288877 h 348193"/>
                  <a:gd name="connsiteX14" fmla="*/ 424179 w 521818"/>
                  <a:gd name="connsiteY14" fmla="*/ 324596 h 348193"/>
                  <a:gd name="connsiteX15" fmla="*/ 388460 w 521818"/>
                  <a:gd name="connsiteY15" fmla="*/ 346027 h 348193"/>
                  <a:gd name="connsiteX16" fmla="*/ 350360 w 521818"/>
                  <a:gd name="connsiteY16" fmla="*/ 341265 h 348193"/>
                  <a:gd name="connsiteX17" fmla="*/ 343216 w 521818"/>
                  <a:gd name="connsiteY17" fmla="*/ 291259 h 348193"/>
                  <a:gd name="connsiteX18" fmla="*/ 340836 w 521818"/>
                  <a:gd name="connsiteY18" fmla="*/ 241253 h 348193"/>
                  <a:gd name="connsiteX19" fmla="*/ 307498 w 521818"/>
                  <a:gd name="connsiteY19" fmla="*/ 212677 h 348193"/>
                  <a:gd name="connsiteX20" fmla="*/ 269398 w 521818"/>
                  <a:gd name="connsiteY20" fmla="*/ 184102 h 348193"/>
                  <a:gd name="connsiteX21" fmla="*/ 219391 w 521818"/>
                  <a:gd name="connsiteY21" fmla="*/ 110283 h 348193"/>
                  <a:gd name="connsiteX22" fmla="*/ 136048 w 521818"/>
                  <a:gd name="connsiteY22" fmla="*/ 43608 h 348193"/>
                  <a:gd name="connsiteX23" fmla="*/ 69373 w 521818"/>
                  <a:gd name="connsiteY23" fmla="*/ 26940 h 348193"/>
                  <a:gd name="connsiteX24" fmla="*/ 5080 w 521818"/>
                  <a:gd name="connsiteY24" fmla="*/ 22177 h 348193"/>
                  <a:gd name="connsiteX25" fmla="*/ 14604 w 521818"/>
                  <a:gd name="connsiteY25" fmla="*/ 746 h 348193"/>
                  <a:gd name="connsiteX0" fmla="*/ 14604 w 521818"/>
                  <a:gd name="connsiteY0" fmla="*/ 746 h 348193"/>
                  <a:gd name="connsiteX1" fmla="*/ 97948 w 521818"/>
                  <a:gd name="connsiteY1" fmla="*/ 7889 h 348193"/>
                  <a:gd name="connsiteX2" fmla="*/ 169385 w 521818"/>
                  <a:gd name="connsiteY2" fmla="*/ 36465 h 348193"/>
                  <a:gd name="connsiteX3" fmla="*/ 247967 w 521818"/>
                  <a:gd name="connsiteY3" fmla="*/ 105521 h 348193"/>
                  <a:gd name="connsiteX4" fmla="*/ 302735 w 521818"/>
                  <a:gd name="connsiteY4" fmla="*/ 179340 h 348193"/>
                  <a:gd name="connsiteX5" fmla="*/ 357504 w 521818"/>
                  <a:gd name="connsiteY5" fmla="*/ 217440 h 348193"/>
                  <a:gd name="connsiteX6" fmla="*/ 374173 w 521818"/>
                  <a:gd name="connsiteY6" fmla="*/ 255540 h 348193"/>
                  <a:gd name="connsiteX7" fmla="*/ 374173 w 521818"/>
                  <a:gd name="connsiteY7" fmla="*/ 312689 h 348193"/>
                  <a:gd name="connsiteX8" fmla="*/ 405129 w 521818"/>
                  <a:gd name="connsiteY8" fmla="*/ 310308 h 348193"/>
                  <a:gd name="connsiteX9" fmla="*/ 431323 w 521818"/>
                  <a:gd name="connsiteY9" fmla="*/ 272208 h 348193"/>
                  <a:gd name="connsiteX10" fmla="*/ 493235 w 521818"/>
                  <a:gd name="connsiteY10" fmla="*/ 243633 h 348193"/>
                  <a:gd name="connsiteX11" fmla="*/ 521810 w 521818"/>
                  <a:gd name="connsiteY11" fmla="*/ 250777 h 348193"/>
                  <a:gd name="connsiteX12" fmla="*/ 490854 w 521818"/>
                  <a:gd name="connsiteY12" fmla="*/ 269827 h 348193"/>
                  <a:gd name="connsiteX13" fmla="*/ 452753 w 521818"/>
                  <a:gd name="connsiteY13" fmla="*/ 291258 h 348193"/>
                  <a:gd name="connsiteX14" fmla="*/ 424179 w 521818"/>
                  <a:gd name="connsiteY14" fmla="*/ 324596 h 348193"/>
                  <a:gd name="connsiteX15" fmla="*/ 388460 w 521818"/>
                  <a:gd name="connsiteY15" fmla="*/ 346027 h 348193"/>
                  <a:gd name="connsiteX16" fmla="*/ 350360 w 521818"/>
                  <a:gd name="connsiteY16" fmla="*/ 341265 h 348193"/>
                  <a:gd name="connsiteX17" fmla="*/ 343216 w 521818"/>
                  <a:gd name="connsiteY17" fmla="*/ 291259 h 348193"/>
                  <a:gd name="connsiteX18" fmla="*/ 340836 w 521818"/>
                  <a:gd name="connsiteY18" fmla="*/ 241253 h 348193"/>
                  <a:gd name="connsiteX19" fmla="*/ 307498 w 521818"/>
                  <a:gd name="connsiteY19" fmla="*/ 212677 h 348193"/>
                  <a:gd name="connsiteX20" fmla="*/ 269398 w 521818"/>
                  <a:gd name="connsiteY20" fmla="*/ 184102 h 348193"/>
                  <a:gd name="connsiteX21" fmla="*/ 219391 w 521818"/>
                  <a:gd name="connsiteY21" fmla="*/ 110283 h 348193"/>
                  <a:gd name="connsiteX22" fmla="*/ 136048 w 521818"/>
                  <a:gd name="connsiteY22" fmla="*/ 43608 h 348193"/>
                  <a:gd name="connsiteX23" fmla="*/ 69373 w 521818"/>
                  <a:gd name="connsiteY23" fmla="*/ 26940 h 348193"/>
                  <a:gd name="connsiteX24" fmla="*/ 5080 w 521818"/>
                  <a:gd name="connsiteY24" fmla="*/ 22177 h 348193"/>
                  <a:gd name="connsiteX25" fmla="*/ 14604 w 521818"/>
                  <a:gd name="connsiteY25" fmla="*/ 746 h 348193"/>
                  <a:gd name="connsiteX0" fmla="*/ 14604 w 521817"/>
                  <a:gd name="connsiteY0" fmla="*/ 746 h 348193"/>
                  <a:gd name="connsiteX1" fmla="*/ 97948 w 521817"/>
                  <a:gd name="connsiteY1" fmla="*/ 7889 h 348193"/>
                  <a:gd name="connsiteX2" fmla="*/ 169385 w 521817"/>
                  <a:gd name="connsiteY2" fmla="*/ 36465 h 348193"/>
                  <a:gd name="connsiteX3" fmla="*/ 247967 w 521817"/>
                  <a:gd name="connsiteY3" fmla="*/ 105521 h 348193"/>
                  <a:gd name="connsiteX4" fmla="*/ 302735 w 521817"/>
                  <a:gd name="connsiteY4" fmla="*/ 179340 h 348193"/>
                  <a:gd name="connsiteX5" fmla="*/ 357504 w 521817"/>
                  <a:gd name="connsiteY5" fmla="*/ 217440 h 348193"/>
                  <a:gd name="connsiteX6" fmla="*/ 374173 w 521817"/>
                  <a:gd name="connsiteY6" fmla="*/ 255540 h 348193"/>
                  <a:gd name="connsiteX7" fmla="*/ 374173 w 521817"/>
                  <a:gd name="connsiteY7" fmla="*/ 312689 h 348193"/>
                  <a:gd name="connsiteX8" fmla="*/ 405129 w 521817"/>
                  <a:gd name="connsiteY8" fmla="*/ 310308 h 348193"/>
                  <a:gd name="connsiteX9" fmla="*/ 440848 w 521817"/>
                  <a:gd name="connsiteY9" fmla="*/ 267445 h 348193"/>
                  <a:gd name="connsiteX10" fmla="*/ 493235 w 521817"/>
                  <a:gd name="connsiteY10" fmla="*/ 243633 h 348193"/>
                  <a:gd name="connsiteX11" fmla="*/ 521810 w 521817"/>
                  <a:gd name="connsiteY11" fmla="*/ 250777 h 348193"/>
                  <a:gd name="connsiteX12" fmla="*/ 490854 w 521817"/>
                  <a:gd name="connsiteY12" fmla="*/ 269827 h 348193"/>
                  <a:gd name="connsiteX13" fmla="*/ 452753 w 521817"/>
                  <a:gd name="connsiteY13" fmla="*/ 291258 h 348193"/>
                  <a:gd name="connsiteX14" fmla="*/ 424179 w 521817"/>
                  <a:gd name="connsiteY14" fmla="*/ 324596 h 348193"/>
                  <a:gd name="connsiteX15" fmla="*/ 388460 w 521817"/>
                  <a:gd name="connsiteY15" fmla="*/ 346027 h 348193"/>
                  <a:gd name="connsiteX16" fmla="*/ 350360 w 521817"/>
                  <a:gd name="connsiteY16" fmla="*/ 341265 h 348193"/>
                  <a:gd name="connsiteX17" fmla="*/ 343216 w 521817"/>
                  <a:gd name="connsiteY17" fmla="*/ 291259 h 348193"/>
                  <a:gd name="connsiteX18" fmla="*/ 340836 w 521817"/>
                  <a:gd name="connsiteY18" fmla="*/ 241253 h 348193"/>
                  <a:gd name="connsiteX19" fmla="*/ 307498 w 521817"/>
                  <a:gd name="connsiteY19" fmla="*/ 212677 h 348193"/>
                  <a:gd name="connsiteX20" fmla="*/ 269398 w 521817"/>
                  <a:gd name="connsiteY20" fmla="*/ 184102 h 348193"/>
                  <a:gd name="connsiteX21" fmla="*/ 219391 w 521817"/>
                  <a:gd name="connsiteY21" fmla="*/ 110283 h 348193"/>
                  <a:gd name="connsiteX22" fmla="*/ 136048 w 521817"/>
                  <a:gd name="connsiteY22" fmla="*/ 43608 h 348193"/>
                  <a:gd name="connsiteX23" fmla="*/ 69373 w 521817"/>
                  <a:gd name="connsiteY23" fmla="*/ 26940 h 348193"/>
                  <a:gd name="connsiteX24" fmla="*/ 5080 w 521817"/>
                  <a:gd name="connsiteY24" fmla="*/ 22177 h 348193"/>
                  <a:gd name="connsiteX25" fmla="*/ 14604 w 521817"/>
                  <a:gd name="connsiteY25" fmla="*/ 746 h 348193"/>
                  <a:gd name="connsiteX0" fmla="*/ 14604 w 521817"/>
                  <a:gd name="connsiteY0" fmla="*/ 746 h 348193"/>
                  <a:gd name="connsiteX1" fmla="*/ 97948 w 521817"/>
                  <a:gd name="connsiteY1" fmla="*/ 7889 h 348193"/>
                  <a:gd name="connsiteX2" fmla="*/ 169385 w 521817"/>
                  <a:gd name="connsiteY2" fmla="*/ 36465 h 348193"/>
                  <a:gd name="connsiteX3" fmla="*/ 247967 w 521817"/>
                  <a:gd name="connsiteY3" fmla="*/ 105521 h 348193"/>
                  <a:gd name="connsiteX4" fmla="*/ 302735 w 521817"/>
                  <a:gd name="connsiteY4" fmla="*/ 179340 h 348193"/>
                  <a:gd name="connsiteX5" fmla="*/ 357504 w 521817"/>
                  <a:gd name="connsiteY5" fmla="*/ 217440 h 348193"/>
                  <a:gd name="connsiteX6" fmla="*/ 374173 w 521817"/>
                  <a:gd name="connsiteY6" fmla="*/ 255540 h 348193"/>
                  <a:gd name="connsiteX7" fmla="*/ 374173 w 521817"/>
                  <a:gd name="connsiteY7" fmla="*/ 312689 h 348193"/>
                  <a:gd name="connsiteX8" fmla="*/ 405129 w 521817"/>
                  <a:gd name="connsiteY8" fmla="*/ 310308 h 348193"/>
                  <a:gd name="connsiteX9" fmla="*/ 440848 w 521817"/>
                  <a:gd name="connsiteY9" fmla="*/ 267445 h 348193"/>
                  <a:gd name="connsiteX10" fmla="*/ 493235 w 521817"/>
                  <a:gd name="connsiteY10" fmla="*/ 243633 h 348193"/>
                  <a:gd name="connsiteX11" fmla="*/ 521810 w 521817"/>
                  <a:gd name="connsiteY11" fmla="*/ 250777 h 348193"/>
                  <a:gd name="connsiteX12" fmla="*/ 490854 w 521817"/>
                  <a:gd name="connsiteY12" fmla="*/ 269827 h 348193"/>
                  <a:gd name="connsiteX13" fmla="*/ 452753 w 521817"/>
                  <a:gd name="connsiteY13" fmla="*/ 291258 h 348193"/>
                  <a:gd name="connsiteX14" fmla="*/ 428941 w 521817"/>
                  <a:gd name="connsiteY14" fmla="*/ 324596 h 348193"/>
                  <a:gd name="connsiteX15" fmla="*/ 388460 w 521817"/>
                  <a:gd name="connsiteY15" fmla="*/ 346027 h 348193"/>
                  <a:gd name="connsiteX16" fmla="*/ 350360 w 521817"/>
                  <a:gd name="connsiteY16" fmla="*/ 341265 h 348193"/>
                  <a:gd name="connsiteX17" fmla="*/ 343216 w 521817"/>
                  <a:gd name="connsiteY17" fmla="*/ 291259 h 348193"/>
                  <a:gd name="connsiteX18" fmla="*/ 340836 w 521817"/>
                  <a:gd name="connsiteY18" fmla="*/ 241253 h 348193"/>
                  <a:gd name="connsiteX19" fmla="*/ 307498 w 521817"/>
                  <a:gd name="connsiteY19" fmla="*/ 212677 h 348193"/>
                  <a:gd name="connsiteX20" fmla="*/ 269398 w 521817"/>
                  <a:gd name="connsiteY20" fmla="*/ 184102 h 348193"/>
                  <a:gd name="connsiteX21" fmla="*/ 219391 w 521817"/>
                  <a:gd name="connsiteY21" fmla="*/ 110283 h 348193"/>
                  <a:gd name="connsiteX22" fmla="*/ 136048 w 521817"/>
                  <a:gd name="connsiteY22" fmla="*/ 43608 h 348193"/>
                  <a:gd name="connsiteX23" fmla="*/ 69373 w 521817"/>
                  <a:gd name="connsiteY23" fmla="*/ 26940 h 348193"/>
                  <a:gd name="connsiteX24" fmla="*/ 5080 w 521817"/>
                  <a:gd name="connsiteY24" fmla="*/ 22177 h 348193"/>
                  <a:gd name="connsiteX25" fmla="*/ 14604 w 521817"/>
                  <a:gd name="connsiteY25" fmla="*/ 746 h 348193"/>
                  <a:gd name="connsiteX0" fmla="*/ 14604 w 521817"/>
                  <a:gd name="connsiteY0" fmla="*/ 746 h 348193"/>
                  <a:gd name="connsiteX1" fmla="*/ 97948 w 521817"/>
                  <a:gd name="connsiteY1" fmla="*/ 7889 h 348193"/>
                  <a:gd name="connsiteX2" fmla="*/ 169385 w 521817"/>
                  <a:gd name="connsiteY2" fmla="*/ 36465 h 348193"/>
                  <a:gd name="connsiteX3" fmla="*/ 247967 w 521817"/>
                  <a:gd name="connsiteY3" fmla="*/ 105521 h 348193"/>
                  <a:gd name="connsiteX4" fmla="*/ 302735 w 521817"/>
                  <a:gd name="connsiteY4" fmla="*/ 179340 h 348193"/>
                  <a:gd name="connsiteX5" fmla="*/ 357504 w 521817"/>
                  <a:gd name="connsiteY5" fmla="*/ 217440 h 348193"/>
                  <a:gd name="connsiteX6" fmla="*/ 374173 w 521817"/>
                  <a:gd name="connsiteY6" fmla="*/ 255540 h 348193"/>
                  <a:gd name="connsiteX7" fmla="*/ 374173 w 521817"/>
                  <a:gd name="connsiteY7" fmla="*/ 312689 h 348193"/>
                  <a:gd name="connsiteX8" fmla="*/ 405129 w 521817"/>
                  <a:gd name="connsiteY8" fmla="*/ 310308 h 348193"/>
                  <a:gd name="connsiteX9" fmla="*/ 440848 w 521817"/>
                  <a:gd name="connsiteY9" fmla="*/ 267445 h 348193"/>
                  <a:gd name="connsiteX10" fmla="*/ 493235 w 521817"/>
                  <a:gd name="connsiteY10" fmla="*/ 243633 h 348193"/>
                  <a:gd name="connsiteX11" fmla="*/ 521810 w 521817"/>
                  <a:gd name="connsiteY11" fmla="*/ 250777 h 348193"/>
                  <a:gd name="connsiteX12" fmla="*/ 490854 w 521817"/>
                  <a:gd name="connsiteY12" fmla="*/ 269827 h 348193"/>
                  <a:gd name="connsiteX13" fmla="*/ 452753 w 521817"/>
                  <a:gd name="connsiteY13" fmla="*/ 291258 h 348193"/>
                  <a:gd name="connsiteX14" fmla="*/ 428941 w 521817"/>
                  <a:gd name="connsiteY14" fmla="*/ 324596 h 348193"/>
                  <a:gd name="connsiteX15" fmla="*/ 388460 w 521817"/>
                  <a:gd name="connsiteY15" fmla="*/ 346027 h 348193"/>
                  <a:gd name="connsiteX16" fmla="*/ 350360 w 521817"/>
                  <a:gd name="connsiteY16" fmla="*/ 341265 h 348193"/>
                  <a:gd name="connsiteX17" fmla="*/ 345597 w 521817"/>
                  <a:gd name="connsiteY17" fmla="*/ 291259 h 348193"/>
                  <a:gd name="connsiteX18" fmla="*/ 340836 w 521817"/>
                  <a:gd name="connsiteY18" fmla="*/ 241253 h 348193"/>
                  <a:gd name="connsiteX19" fmla="*/ 307498 w 521817"/>
                  <a:gd name="connsiteY19" fmla="*/ 212677 h 348193"/>
                  <a:gd name="connsiteX20" fmla="*/ 269398 w 521817"/>
                  <a:gd name="connsiteY20" fmla="*/ 184102 h 348193"/>
                  <a:gd name="connsiteX21" fmla="*/ 219391 w 521817"/>
                  <a:gd name="connsiteY21" fmla="*/ 110283 h 348193"/>
                  <a:gd name="connsiteX22" fmla="*/ 136048 w 521817"/>
                  <a:gd name="connsiteY22" fmla="*/ 43608 h 348193"/>
                  <a:gd name="connsiteX23" fmla="*/ 69373 w 521817"/>
                  <a:gd name="connsiteY23" fmla="*/ 26940 h 348193"/>
                  <a:gd name="connsiteX24" fmla="*/ 5080 w 521817"/>
                  <a:gd name="connsiteY24" fmla="*/ 22177 h 348193"/>
                  <a:gd name="connsiteX25" fmla="*/ 14604 w 521817"/>
                  <a:gd name="connsiteY25" fmla="*/ 746 h 348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21817" h="348193">
                    <a:moveTo>
                      <a:pt x="14604" y="746"/>
                    </a:moveTo>
                    <a:cubicBezTo>
                      <a:pt x="30082" y="-1635"/>
                      <a:pt x="72151" y="1936"/>
                      <a:pt x="97948" y="7889"/>
                    </a:cubicBezTo>
                    <a:cubicBezTo>
                      <a:pt x="123745" y="13842"/>
                      <a:pt x="144382" y="20193"/>
                      <a:pt x="169385" y="36465"/>
                    </a:cubicBezTo>
                    <a:cubicBezTo>
                      <a:pt x="194388" y="52737"/>
                      <a:pt x="225742" y="81709"/>
                      <a:pt x="247967" y="105521"/>
                    </a:cubicBezTo>
                    <a:cubicBezTo>
                      <a:pt x="270192" y="129333"/>
                      <a:pt x="284479" y="160687"/>
                      <a:pt x="302735" y="179340"/>
                    </a:cubicBezTo>
                    <a:cubicBezTo>
                      <a:pt x="320991" y="197993"/>
                      <a:pt x="345598" y="204740"/>
                      <a:pt x="357504" y="217440"/>
                    </a:cubicBezTo>
                    <a:cubicBezTo>
                      <a:pt x="369410" y="230140"/>
                      <a:pt x="371395" y="239665"/>
                      <a:pt x="374173" y="255540"/>
                    </a:cubicBezTo>
                    <a:cubicBezTo>
                      <a:pt x="376951" y="271415"/>
                      <a:pt x="369014" y="303561"/>
                      <a:pt x="374173" y="312689"/>
                    </a:cubicBezTo>
                    <a:cubicBezTo>
                      <a:pt x="379332" y="321817"/>
                      <a:pt x="394017" y="317849"/>
                      <a:pt x="405129" y="310308"/>
                    </a:cubicBezTo>
                    <a:cubicBezTo>
                      <a:pt x="416242" y="302767"/>
                      <a:pt x="426164" y="278558"/>
                      <a:pt x="440848" y="267445"/>
                    </a:cubicBezTo>
                    <a:cubicBezTo>
                      <a:pt x="455532" y="256333"/>
                      <a:pt x="479741" y="246411"/>
                      <a:pt x="493235" y="243633"/>
                    </a:cubicBezTo>
                    <a:cubicBezTo>
                      <a:pt x="506729" y="240855"/>
                      <a:pt x="522207" y="246411"/>
                      <a:pt x="521810" y="250777"/>
                    </a:cubicBezTo>
                    <a:cubicBezTo>
                      <a:pt x="521413" y="255143"/>
                      <a:pt x="502363" y="263080"/>
                      <a:pt x="490854" y="269827"/>
                    </a:cubicBezTo>
                    <a:cubicBezTo>
                      <a:pt x="479345" y="276574"/>
                      <a:pt x="463072" y="282130"/>
                      <a:pt x="452753" y="291258"/>
                    </a:cubicBezTo>
                    <a:cubicBezTo>
                      <a:pt x="442434" y="300386"/>
                      <a:pt x="439656" y="315468"/>
                      <a:pt x="428941" y="324596"/>
                    </a:cubicBezTo>
                    <a:cubicBezTo>
                      <a:pt x="418226" y="333724"/>
                      <a:pt x="401557" y="343249"/>
                      <a:pt x="388460" y="346027"/>
                    </a:cubicBezTo>
                    <a:cubicBezTo>
                      <a:pt x="375363" y="348805"/>
                      <a:pt x="357504" y="350393"/>
                      <a:pt x="350360" y="341265"/>
                    </a:cubicBezTo>
                    <a:cubicBezTo>
                      <a:pt x="343216" y="332137"/>
                      <a:pt x="347184" y="307928"/>
                      <a:pt x="345597" y="291259"/>
                    </a:cubicBezTo>
                    <a:cubicBezTo>
                      <a:pt x="344010" y="274590"/>
                      <a:pt x="347186" y="254350"/>
                      <a:pt x="340836" y="241253"/>
                    </a:cubicBezTo>
                    <a:cubicBezTo>
                      <a:pt x="334486" y="228156"/>
                      <a:pt x="319404" y="222202"/>
                      <a:pt x="307498" y="212677"/>
                    </a:cubicBezTo>
                    <a:cubicBezTo>
                      <a:pt x="295592" y="203152"/>
                      <a:pt x="284082" y="201168"/>
                      <a:pt x="269398" y="184102"/>
                    </a:cubicBezTo>
                    <a:cubicBezTo>
                      <a:pt x="254714" y="167036"/>
                      <a:pt x="241616" y="133699"/>
                      <a:pt x="219391" y="110283"/>
                    </a:cubicBezTo>
                    <a:cubicBezTo>
                      <a:pt x="197166" y="86867"/>
                      <a:pt x="161051" y="58292"/>
                      <a:pt x="136048" y="43608"/>
                    </a:cubicBezTo>
                    <a:cubicBezTo>
                      <a:pt x="111045" y="28924"/>
                      <a:pt x="91201" y="30512"/>
                      <a:pt x="69373" y="26940"/>
                    </a:cubicBezTo>
                    <a:cubicBezTo>
                      <a:pt x="47545" y="23368"/>
                      <a:pt x="14208" y="26543"/>
                      <a:pt x="5080" y="22177"/>
                    </a:cubicBezTo>
                    <a:cubicBezTo>
                      <a:pt x="-4048" y="17811"/>
                      <a:pt x="-874" y="3127"/>
                      <a:pt x="14604" y="746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63" name="任意多边形 862"/>
              <p:cNvSpPr/>
              <p:nvPr/>
            </p:nvSpPr>
            <p:spPr>
              <a:xfrm>
                <a:off x="8665360" y="1117677"/>
                <a:ext cx="382113" cy="866092"/>
              </a:xfrm>
              <a:custGeom>
                <a:avLst/>
                <a:gdLst>
                  <a:gd name="connsiteX0" fmla="*/ 131005 w 382140"/>
                  <a:gd name="connsiteY0" fmla="*/ 95047 h 871521"/>
                  <a:gd name="connsiteX1" fmla="*/ 38136 w 382140"/>
                  <a:gd name="connsiteY1" fmla="*/ 226016 h 871521"/>
                  <a:gd name="connsiteX2" fmla="*/ 36 w 382140"/>
                  <a:gd name="connsiteY2" fmla="*/ 354603 h 871521"/>
                  <a:gd name="connsiteX3" fmla="*/ 33373 w 382140"/>
                  <a:gd name="connsiteY3" fmla="*/ 511766 h 871521"/>
                  <a:gd name="connsiteX4" fmla="*/ 131005 w 382140"/>
                  <a:gd name="connsiteY4" fmla="*/ 642734 h 871521"/>
                  <a:gd name="connsiteX5" fmla="*/ 228636 w 382140"/>
                  <a:gd name="connsiteY5" fmla="*/ 752272 h 871521"/>
                  <a:gd name="connsiteX6" fmla="*/ 316742 w 382140"/>
                  <a:gd name="connsiteY6" fmla="*/ 840378 h 871521"/>
                  <a:gd name="connsiteX7" fmla="*/ 371511 w 382140"/>
                  <a:gd name="connsiteY7" fmla="*/ 871334 h 871521"/>
                  <a:gd name="connsiteX8" fmla="*/ 381036 w 382140"/>
                  <a:gd name="connsiteY8" fmla="*/ 852284 h 871521"/>
                  <a:gd name="connsiteX9" fmla="*/ 373892 w 382140"/>
                  <a:gd name="connsiteY9" fmla="*/ 830853 h 871521"/>
                  <a:gd name="connsiteX10" fmla="*/ 309598 w 382140"/>
                  <a:gd name="connsiteY10" fmla="*/ 785609 h 871521"/>
                  <a:gd name="connsiteX11" fmla="*/ 223873 w 382140"/>
                  <a:gd name="connsiteY11" fmla="*/ 707028 h 871521"/>
                  <a:gd name="connsiteX12" fmla="*/ 138148 w 382140"/>
                  <a:gd name="connsiteY12" fmla="*/ 597491 h 871521"/>
                  <a:gd name="connsiteX13" fmla="*/ 61948 w 382140"/>
                  <a:gd name="connsiteY13" fmla="*/ 480809 h 871521"/>
                  <a:gd name="connsiteX14" fmla="*/ 45280 w 382140"/>
                  <a:gd name="connsiteY14" fmla="*/ 373653 h 871521"/>
                  <a:gd name="connsiteX15" fmla="*/ 71473 w 382140"/>
                  <a:gd name="connsiteY15" fmla="*/ 256972 h 871521"/>
                  <a:gd name="connsiteX16" fmla="*/ 138148 w 382140"/>
                  <a:gd name="connsiteY16" fmla="*/ 161722 h 871521"/>
                  <a:gd name="connsiteX17" fmla="*/ 211967 w 382140"/>
                  <a:gd name="connsiteY17" fmla="*/ 80759 h 871521"/>
                  <a:gd name="connsiteX18" fmla="*/ 250067 w 382140"/>
                  <a:gd name="connsiteY18" fmla="*/ 35516 h 871521"/>
                  <a:gd name="connsiteX19" fmla="*/ 238161 w 382140"/>
                  <a:gd name="connsiteY19" fmla="*/ 9322 h 871521"/>
                  <a:gd name="connsiteX20" fmla="*/ 209586 w 382140"/>
                  <a:gd name="connsiteY20" fmla="*/ 2178 h 871521"/>
                  <a:gd name="connsiteX21" fmla="*/ 169105 w 382140"/>
                  <a:gd name="connsiteY21" fmla="*/ 45041 h 871521"/>
                  <a:gd name="connsiteX22" fmla="*/ 131005 w 382140"/>
                  <a:gd name="connsiteY22" fmla="*/ 95047 h 871521"/>
                  <a:gd name="connsiteX0" fmla="*/ 131005 w 382140"/>
                  <a:gd name="connsiteY0" fmla="*/ 95047 h 871521"/>
                  <a:gd name="connsiteX1" fmla="*/ 38136 w 382140"/>
                  <a:gd name="connsiteY1" fmla="*/ 226016 h 871521"/>
                  <a:gd name="connsiteX2" fmla="*/ 36 w 382140"/>
                  <a:gd name="connsiteY2" fmla="*/ 354603 h 871521"/>
                  <a:gd name="connsiteX3" fmla="*/ 33373 w 382140"/>
                  <a:gd name="connsiteY3" fmla="*/ 511766 h 871521"/>
                  <a:gd name="connsiteX4" fmla="*/ 131005 w 382140"/>
                  <a:gd name="connsiteY4" fmla="*/ 642734 h 871521"/>
                  <a:gd name="connsiteX5" fmla="*/ 228636 w 382140"/>
                  <a:gd name="connsiteY5" fmla="*/ 752272 h 871521"/>
                  <a:gd name="connsiteX6" fmla="*/ 316742 w 382140"/>
                  <a:gd name="connsiteY6" fmla="*/ 840378 h 871521"/>
                  <a:gd name="connsiteX7" fmla="*/ 371511 w 382140"/>
                  <a:gd name="connsiteY7" fmla="*/ 871334 h 871521"/>
                  <a:gd name="connsiteX8" fmla="*/ 381036 w 382140"/>
                  <a:gd name="connsiteY8" fmla="*/ 852284 h 871521"/>
                  <a:gd name="connsiteX9" fmla="*/ 373892 w 382140"/>
                  <a:gd name="connsiteY9" fmla="*/ 830853 h 871521"/>
                  <a:gd name="connsiteX10" fmla="*/ 309598 w 382140"/>
                  <a:gd name="connsiteY10" fmla="*/ 785609 h 871521"/>
                  <a:gd name="connsiteX11" fmla="*/ 223873 w 382140"/>
                  <a:gd name="connsiteY11" fmla="*/ 707028 h 871521"/>
                  <a:gd name="connsiteX12" fmla="*/ 138148 w 382140"/>
                  <a:gd name="connsiteY12" fmla="*/ 597491 h 871521"/>
                  <a:gd name="connsiteX13" fmla="*/ 61948 w 382140"/>
                  <a:gd name="connsiteY13" fmla="*/ 480809 h 871521"/>
                  <a:gd name="connsiteX14" fmla="*/ 45280 w 382140"/>
                  <a:gd name="connsiteY14" fmla="*/ 373653 h 871521"/>
                  <a:gd name="connsiteX15" fmla="*/ 71473 w 382140"/>
                  <a:gd name="connsiteY15" fmla="*/ 256972 h 871521"/>
                  <a:gd name="connsiteX16" fmla="*/ 138148 w 382140"/>
                  <a:gd name="connsiteY16" fmla="*/ 161722 h 871521"/>
                  <a:gd name="connsiteX17" fmla="*/ 211967 w 382140"/>
                  <a:gd name="connsiteY17" fmla="*/ 80759 h 871521"/>
                  <a:gd name="connsiteX18" fmla="*/ 250067 w 382140"/>
                  <a:gd name="connsiteY18" fmla="*/ 35516 h 871521"/>
                  <a:gd name="connsiteX19" fmla="*/ 238161 w 382140"/>
                  <a:gd name="connsiteY19" fmla="*/ 9322 h 871521"/>
                  <a:gd name="connsiteX20" fmla="*/ 209586 w 382140"/>
                  <a:gd name="connsiteY20" fmla="*/ 2178 h 871521"/>
                  <a:gd name="connsiteX21" fmla="*/ 176248 w 382140"/>
                  <a:gd name="connsiteY21" fmla="*/ 49803 h 871521"/>
                  <a:gd name="connsiteX22" fmla="*/ 131005 w 382140"/>
                  <a:gd name="connsiteY22" fmla="*/ 95047 h 871521"/>
                  <a:gd name="connsiteX0" fmla="*/ 131005 w 382140"/>
                  <a:gd name="connsiteY0" fmla="*/ 89618 h 866092"/>
                  <a:gd name="connsiteX1" fmla="*/ 38136 w 382140"/>
                  <a:gd name="connsiteY1" fmla="*/ 220587 h 866092"/>
                  <a:gd name="connsiteX2" fmla="*/ 36 w 382140"/>
                  <a:gd name="connsiteY2" fmla="*/ 349174 h 866092"/>
                  <a:gd name="connsiteX3" fmla="*/ 33373 w 382140"/>
                  <a:gd name="connsiteY3" fmla="*/ 506337 h 866092"/>
                  <a:gd name="connsiteX4" fmla="*/ 131005 w 382140"/>
                  <a:gd name="connsiteY4" fmla="*/ 637305 h 866092"/>
                  <a:gd name="connsiteX5" fmla="*/ 228636 w 382140"/>
                  <a:gd name="connsiteY5" fmla="*/ 746843 h 866092"/>
                  <a:gd name="connsiteX6" fmla="*/ 316742 w 382140"/>
                  <a:gd name="connsiteY6" fmla="*/ 834949 h 866092"/>
                  <a:gd name="connsiteX7" fmla="*/ 371511 w 382140"/>
                  <a:gd name="connsiteY7" fmla="*/ 865905 h 866092"/>
                  <a:gd name="connsiteX8" fmla="*/ 381036 w 382140"/>
                  <a:gd name="connsiteY8" fmla="*/ 846855 h 866092"/>
                  <a:gd name="connsiteX9" fmla="*/ 373892 w 382140"/>
                  <a:gd name="connsiteY9" fmla="*/ 825424 h 866092"/>
                  <a:gd name="connsiteX10" fmla="*/ 309598 w 382140"/>
                  <a:gd name="connsiteY10" fmla="*/ 780180 h 866092"/>
                  <a:gd name="connsiteX11" fmla="*/ 223873 w 382140"/>
                  <a:gd name="connsiteY11" fmla="*/ 701599 h 866092"/>
                  <a:gd name="connsiteX12" fmla="*/ 138148 w 382140"/>
                  <a:gd name="connsiteY12" fmla="*/ 592062 h 866092"/>
                  <a:gd name="connsiteX13" fmla="*/ 61948 w 382140"/>
                  <a:gd name="connsiteY13" fmla="*/ 475380 h 866092"/>
                  <a:gd name="connsiteX14" fmla="*/ 45280 w 382140"/>
                  <a:gd name="connsiteY14" fmla="*/ 368224 h 866092"/>
                  <a:gd name="connsiteX15" fmla="*/ 71473 w 382140"/>
                  <a:gd name="connsiteY15" fmla="*/ 251543 h 866092"/>
                  <a:gd name="connsiteX16" fmla="*/ 138148 w 382140"/>
                  <a:gd name="connsiteY16" fmla="*/ 156293 h 866092"/>
                  <a:gd name="connsiteX17" fmla="*/ 211967 w 382140"/>
                  <a:gd name="connsiteY17" fmla="*/ 75330 h 866092"/>
                  <a:gd name="connsiteX18" fmla="*/ 250067 w 382140"/>
                  <a:gd name="connsiteY18" fmla="*/ 30087 h 866092"/>
                  <a:gd name="connsiteX19" fmla="*/ 238161 w 382140"/>
                  <a:gd name="connsiteY19" fmla="*/ 3893 h 866092"/>
                  <a:gd name="connsiteX20" fmla="*/ 214349 w 382140"/>
                  <a:gd name="connsiteY20" fmla="*/ 3893 h 866092"/>
                  <a:gd name="connsiteX21" fmla="*/ 176248 w 382140"/>
                  <a:gd name="connsiteY21" fmla="*/ 44374 h 866092"/>
                  <a:gd name="connsiteX22" fmla="*/ 131005 w 382140"/>
                  <a:gd name="connsiteY22" fmla="*/ 89618 h 866092"/>
                  <a:gd name="connsiteX0" fmla="*/ 126242 w 382140"/>
                  <a:gd name="connsiteY0" fmla="*/ 99143 h 866092"/>
                  <a:gd name="connsiteX1" fmla="*/ 38136 w 382140"/>
                  <a:gd name="connsiteY1" fmla="*/ 220587 h 866092"/>
                  <a:gd name="connsiteX2" fmla="*/ 36 w 382140"/>
                  <a:gd name="connsiteY2" fmla="*/ 349174 h 866092"/>
                  <a:gd name="connsiteX3" fmla="*/ 33373 w 382140"/>
                  <a:gd name="connsiteY3" fmla="*/ 506337 h 866092"/>
                  <a:gd name="connsiteX4" fmla="*/ 131005 w 382140"/>
                  <a:gd name="connsiteY4" fmla="*/ 637305 h 866092"/>
                  <a:gd name="connsiteX5" fmla="*/ 228636 w 382140"/>
                  <a:gd name="connsiteY5" fmla="*/ 746843 h 866092"/>
                  <a:gd name="connsiteX6" fmla="*/ 316742 w 382140"/>
                  <a:gd name="connsiteY6" fmla="*/ 834949 h 866092"/>
                  <a:gd name="connsiteX7" fmla="*/ 371511 w 382140"/>
                  <a:gd name="connsiteY7" fmla="*/ 865905 h 866092"/>
                  <a:gd name="connsiteX8" fmla="*/ 381036 w 382140"/>
                  <a:gd name="connsiteY8" fmla="*/ 846855 h 866092"/>
                  <a:gd name="connsiteX9" fmla="*/ 373892 w 382140"/>
                  <a:gd name="connsiteY9" fmla="*/ 825424 h 866092"/>
                  <a:gd name="connsiteX10" fmla="*/ 309598 w 382140"/>
                  <a:gd name="connsiteY10" fmla="*/ 780180 h 866092"/>
                  <a:gd name="connsiteX11" fmla="*/ 223873 w 382140"/>
                  <a:gd name="connsiteY11" fmla="*/ 701599 h 866092"/>
                  <a:gd name="connsiteX12" fmla="*/ 138148 w 382140"/>
                  <a:gd name="connsiteY12" fmla="*/ 592062 h 866092"/>
                  <a:gd name="connsiteX13" fmla="*/ 61948 w 382140"/>
                  <a:gd name="connsiteY13" fmla="*/ 475380 h 866092"/>
                  <a:gd name="connsiteX14" fmla="*/ 45280 w 382140"/>
                  <a:gd name="connsiteY14" fmla="*/ 368224 h 866092"/>
                  <a:gd name="connsiteX15" fmla="*/ 71473 w 382140"/>
                  <a:gd name="connsiteY15" fmla="*/ 251543 h 866092"/>
                  <a:gd name="connsiteX16" fmla="*/ 138148 w 382140"/>
                  <a:gd name="connsiteY16" fmla="*/ 156293 h 866092"/>
                  <a:gd name="connsiteX17" fmla="*/ 211967 w 382140"/>
                  <a:gd name="connsiteY17" fmla="*/ 75330 h 866092"/>
                  <a:gd name="connsiteX18" fmla="*/ 250067 w 382140"/>
                  <a:gd name="connsiteY18" fmla="*/ 30087 h 866092"/>
                  <a:gd name="connsiteX19" fmla="*/ 238161 w 382140"/>
                  <a:gd name="connsiteY19" fmla="*/ 3893 h 866092"/>
                  <a:gd name="connsiteX20" fmla="*/ 214349 w 382140"/>
                  <a:gd name="connsiteY20" fmla="*/ 3893 h 866092"/>
                  <a:gd name="connsiteX21" fmla="*/ 176248 w 382140"/>
                  <a:gd name="connsiteY21" fmla="*/ 44374 h 866092"/>
                  <a:gd name="connsiteX22" fmla="*/ 126242 w 382140"/>
                  <a:gd name="connsiteY22" fmla="*/ 99143 h 866092"/>
                  <a:gd name="connsiteX0" fmla="*/ 126242 w 382140"/>
                  <a:gd name="connsiteY0" fmla="*/ 99143 h 866092"/>
                  <a:gd name="connsiteX1" fmla="*/ 38136 w 382140"/>
                  <a:gd name="connsiteY1" fmla="*/ 220587 h 866092"/>
                  <a:gd name="connsiteX2" fmla="*/ 36 w 382140"/>
                  <a:gd name="connsiteY2" fmla="*/ 349174 h 866092"/>
                  <a:gd name="connsiteX3" fmla="*/ 33373 w 382140"/>
                  <a:gd name="connsiteY3" fmla="*/ 506337 h 866092"/>
                  <a:gd name="connsiteX4" fmla="*/ 131005 w 382140"/>
                  <a:gd name="connsiteY4" fmla="*/ 637305 h 866092"/>
                  <a:gd name="connsiteX5" fmla="*/ 228636 w 382140"/>
                  <a:gd name="connsiteY5" fmla="*/ 746843 h 866092"/>
                  <a:gd name="connsiteX6" fmla="*/ 316742 w 382140"/>
                  <a:gd name="connsiteY6" fmla="*/ 834949 h 866092"/>
                  <a:gd name="connsiteX7" fmla="*/ 371511 w 382140"/>
                  <a:gd name="connsiteY7" fmla="*/ 865905 h 866092"/>
                  <a:gd name="connsiteX8" fmla="*/ 381036 w 382140"/>
                  <a:gd name="connsiteY8" fmla="*/ 846855 h 866092"/>
                  <a:gd name="connsiteX9" fmla="*/ 373892 w 382140"/>
                  <a:gd name="connsiteY9" fmla="*/ 825424 h 866092"/>
                  <a:gd name="connsiteX10" fmla="*/ 309598 w 382140"/>
                  <a:gd name="connsiteY10" fmla="*/ 780180 h 866092"/>
                  <a:gd name="connsiteX11" fmla="*/ 223873 w 382140"/>
                  <a:gd name="connsiteY11" fmla="*/ 701599 h 866092"/>
                  <a:gd name="connsiteX12" fmla="*/ 138148 w 382140"/>
                  <a:gd name="connsiteY12" fmla="*/ 592062 h 866092"/>
                  <a:gd name="connsiteX13" fmla="*/ 66711 w 382140"/>
                  <a:gd name="connsiteY13" fmla="*/ 475380 h 866092"/>
                  <a:gd name="connsiteX14" fmla="*/ 45280 w 382140"/>
                  <a:gd name="connsiteY14" fmla="*/ 368224 h 866092"/>
                  <a:gd name="connsiteX15" fmla="*/ 71473 w 382140"/>
                  <a:gd name="connsiteY15" fmla="*/ 251543 h 866092"/>
                  <a:gd name="connsiteX16" fmla="*/ 138148 w 382140"/>
                  <a:gd name="connsiteY16" fmla="*/ 156293 h 866092"/>
                  <a:gd name="connsiteX17" fmla="*/ 211967 w 382140"/>
                  <a:gd name="connsiteY17" fmla="*/ 75330 h 866092"/>
                  <a:gd name="connsiteX18" fmla="*/ 250067 w 382140"/>
                  <a:gd name="connsiteY18" fmla="*/ 30087 h 866092"/>
                  <a:gd name="connsiteX19" fmla="*/ 238161 w 382140"/>
                  <a:gd name="connsiteY19" fmla="*/ 3893 h 866092"/>
                  <a:gd name="connsiteX20" fmla="*/ 214349 w 382140"/>
                  <a:gd name="connsiteY20" fmla="*/ 3893 h 866092"/>
                  <a:gd name="connsiteX21" fmla="*/ 176248 w 382140"/>
                  <a:gd name="connsiteY21" fmla="*/ 44374 h 866092"/>
                  <a:gd name="connsiteX22" fmla="*/ 126242 w 382140"/>
                  <a:gd name="connsiteY22" fmla="*/ 99143 h 866092"/>
                  <a:gd name="connsiteX0" fmla="*/ 126242 w 382140"/>
                  <a:gd name="connsiteY0" fmla="*/ 99143 h 866092"/>
                  <a:gd name="connsiteX1" fmla="*/ 38136 w 382140"/>
                  <a:gd name="connsiteY1" fmla="*/ 220587 h 866092"/>
                  <a:gd name="connsiteX2" fmla="*/ 36 w 382140"/>
                  <a:gd name="connsiteY2" fmla="*/ 349174 h 866092"/>
                  <a:gd name="connsiteX3" fmla="*/ 33373 w 382140"/>
                  <a:gd name="connsiteY3" fmla="*/ 506337 h 866092"/>
                  <a:gd name="connsiteX4" fmla="*/ 131005 w 382140"/>
                  <a:gd name="connsiteY4" fmla="*/ 637305 h 866092"/>
                  <a:gd name="connsiteX5" fmla="*/ 228636 w 382140"/>
                  <a:gd name="connsiteY5" fmla="*/ 746843 h 866092"/>
                  <a:gd name="connsiteX6" fmla="*/ 316742 w 382140"/>
                  <a:gd name="connsiteY6" fmla="*/ 834949 h 866092"/>
                  <a:gd name="connsiteX7" fmla="*/ 371511 w 382140"/>
                  <a:gd name="connsiteY7" fmla="*/ 865905 h 866092"/>
                  <a:gd name="connsiteX8" fmla="*/ 381036 w 382140"/>
                  <a:gd name="connsiteY8" fmla="*/ 846855 h 866092"/>
                  <a:gd name="connsiteX9" fmla="*/ 373892 w 382140"/>
                  <a:gd name="connsiteY9" fmla="*/ 825424 h 866092"/>
                  <a:gd name="connsiteX10" fmla="*/ 309598 w 382140"/>
                  <a:gd name="connsiteY10" fmla="*/ 780180 h 866092"/>
                  <a:gd name="connsiteX11" fmla="*/ 223873 w 382140"/>
                  <a:gd name="connsiteY11" fmla="*/ 701599 h 866092"/>
                  <a:gd name="connsiteX12" fmla="*/ 138148 w 382140"/>
                  <a:gd name="connsiteY12" fmla="*/ 592062 h 866092"/>
                  <a:gd name="connsiteX13" fmla="*/ 66711 w 382140"/>
                  <a:gd name="connsiteY13" fmla="*/ 475380 h 866092"/>
                  <a:gd name="connsiteX14" fmla="*/ 40517 w 382140"/>
                  <a:gd name="connsiteY14" fmla="*/ 361080 h 866092"/>
                  <a:gd name="connsiteX15" fmla="*/ 71473 w 382140"/>
                  <a:gd name="connsiteY15" fmla="*/ 251543 h 866092"/>
                  <a:gd name="connsiteX16" fmla="*/ 138148 w 382140"/>
                  <a:gd name="connsiteY16" fmla="*/ 156293 h 866092"/>
                  <a:gd name="connsiteX17" fmla="*/ 211967 w 382140"/>
                  <a:gd name="connsiteY17" fmla="*/ 75330 h 866092"/>
                  <a:gd name="connsiteX18" fmla="*/ 250067 w 382140"/>
                  <a:gd name="connsiteY18" fmla="*/ 30087 h 866092"/>
                  <a:gd name="connsiteX19" fmla="*/ 238161 w 382140"/>
                  <a:gd name="connsiteY19" fmla="*/ 3893 h 866092"/>
                  <a:gd name="connsiteX20" fmla="*/ 214349 w 382140"/>
                  <a:gd name="connsiteY20" fmla="*/ 3893 h 866092"/>
                  <a:gd name="connsiteX21" fmla="*/ 176248 w 382140"/>
                  <a:gd name="connsiteY21" fmla="*/ 44374 h 866092"/>
                  <a:gd name="connsiteX22" fmla="*/ 126242 w 382140"/>
                  <a:gd name="connsiteY22" fmla="*/ 99143 h 866092"/>
                  <a:gd name="connsiteX0" fmla="*/ 126242 w 382140"/>
                  <a:gd name="connsiteY0" fmla="*/ 99143 h 866092"/>
                  <a:gd name="connsiteX1" fmla="*/ 38136 w 382140"/>
                  <a:gd name="connsiteY1" fmla="*/ 220587 h 866092"/>
                  <a:gd name="connsiteX2" fmla="*/ 36 w 382140"/>
                  <a:gd name="connsiteY2" fmla="*/ 349174 h 866092"/>
                  <a:gd name="connsiteX3" fmla="*/ 33373 w 382140"/>
                  <a:gd name="connsiteY3" fmla="*/ 506337 h 866092"/>
                  <a:gd name="connsiteX4" fmla="*/ 131005 w 382140"/>
                  <a:gd name="connsiteY4" fmla="*/ 649211 h 866092"/>
                  <a:gd name="connsiteX5" fmla="*/ 228636 w 382140"/>
                  <a:gd name="connsiteY5" fmla="*/ 746843 h 866092"/>
                  <a:gd name="connsiteX6" fmla="*/ 316742 w 382140"/>
                  <a:gd name="connsiteY6" fmla="*/ 834949 h 866092"/>
                  <a:gd name="connsiteX7" fmla="*/ 371511 w 382140"/>
                  <a:gd name="connsiteY7" fmla="*/ 865905 h 866092"/>
                  <a:gd name="connsiteX8" fmla="*/ 381036 w 382140"/>
                  <a:gd name="connsiteY8" fmla="*/ 846855 h 866092"/>
                  <a:gd name="connsiteX9" fmla="*/ 373892 w 382140"/>
                  <a:gd name="connsiteY9" fmla="*/ 825424 h 866092"/>
                  <a:gd name="connsiteX10" fmla="*/ 309598 w 382140"/>
                  <a:gd name="connsiteY10" fmla="*/ 780180 h 866092"/>
                  <a:gd name="connsiteX11" fmla="*/ 223873 w 382140"/>
                  <a:gd name="connsiteY11" fmla="*/ 701599 h 866092"/>
                  <a:gd name="connsiteX12" fmla="*/ 138148 w 382140"/>
                  <a:gd name="connsiteY12" fmla="*/ 592062 h 866092"/>
                  <a:gd name="connsiteX13" fmla="*/ 66711 w 382140"/>
                  <a:gd name="connsiteY13" fmla="*/ 475380 h 866092"/>
                  <a:gd name="connsiteX14" fmla="*/ 40517 w 382140"/>
                  <a:gd name="connsiteY14" fmla="*/ 361080 h 866092"/>
                  <a:gd name="connsiteX15" fmla="*/ 71473 w 382140"/>
                  <a:gd name="connsiteY15" fmla="*/ 251543 h 866092"/>
                  <a:gd name="connsiteX16" fmla="*/ 138148 w 382140"/>
                  <a:gd name="connsiteY16" fmla="*/ 156293 h 866092"/>
                  <a:gd name="connsiteX17" fmla="*/ 211967 w 382140"/>
                  <a:gd name="connsiteY17" fmla="*/ 75330 h 866092"/>
                  <a:gd name="connsiteX18" fmla="*/ 250067 w 382140"/>
                  <a:gd name="connsiteY18" fmla="*/ 30087 h 866092"/>
                  <a:gd name="connsiteX19" fmla="*/ 238161 w 382140"/>
                  <a:gd name="connsiteY19" fmla="*/ 3893 h 866092"/>
                  <a:gd name="connsiteX20" fmla="*/ 214349 w 382140"/>
                  <a:gd name="connsiteY20" fmla="*/ 3893 h 866092"/>
                  <a:gd name="connsiteX21" fmla="*/ 176248 w 382140"/>
                  <a:gd name="connsiteY21" fmla="*/ 44374 h 866092"/>
                  <a:gd name="connsiteX22" fmla="*/ 126242 w 382140"/>
                  <a:gd name="connsiteY22" fmla="*/ 99143 h 866092"/>
                  <a:gd name="connsiteX0" fmla="*/ 126242 w 382140"/>
                  <a:gd name="connsiteY0" fmla="*/ 99143 h 866092"/>
                  <a:gd name="connsiteX1" fmla="*/ 38136 w 382140"/>
                  <a:gd name="connsiteY1" fmla="*/ 220587 h 866092"/>
                  <a:gd name="connsiteX2" fmla="*/ 36 w 382140"/>
                  <a:gd name="connsiteY2" fmla="*/ 349174 h 866092"/>
                  <a:gd name="connsiteX3" fmla="*/ 33373 w 382140"/>
                  <a:gd name="connsiteY3" fmla="*/ 506337 h 866092"/>
                  <a:gd name="connsiteX4" fmla="*/ 131005 w 382140"/>
                  <a:gd name="connsiteY4" fmla="*/ 649211 h 866092"/>
                  <a:gd name="connsiteX5" fmla="*/ 221493 w 382140"/>
                  <a:gd name="connsiteY5" fmla="*/ 749224 h 866092"/>
                  <a:gd name="connsiteX6" fmla="*/ 316742 w 382140"/>
                  <a:gd name="connsiteY6" fmla="*/ 834949 h 866092"/>
                  <a:gd name="connsiteX7" fmla="*/ 371511 w 382140"/>
                  <a:gd name="connsiteY7" fmla="*/ 865905 h 866092"/>
                  <a:gd name="connsiteX8" fmla="*/ 381036 w 382140"/>
                  <a:gd name="connsiteY8" fmla="*/ 846855 h 866092"/>
                  <a:gd name="connsiteX9" fmla="*/ 373892 w 382140"/>
                  <a:gd name="connsiteY9" fmla="*/ 825424 h 866092"/>
                  <a:gd name="connsiteX10" fmla="*/ 309598 w 382140"/>
                  <a:gd name="connsiteY10" fmla="*/ 780180 h 866092"/>
                  <a:gd name="connsiteX11" fmla="*/ 223873 w 382140"/>
                  <a:gd name="connsiteY11" fmla="*/ 701599 h 866092"/>
                  <a:gd name="connsiteX12" fmla="*/ 138148 w 382140"/>
                  <a:gd name="connsiteY12" fmla="*/ 592062 h 866092"/>
                  <a:gd name="connsiteX13" fmla="*/ 66711 w 382140"/>
                  <a:gd name="connsiteY13" fmla="*/ 475380 h 866092"/>
                  <a:gd name="connsiteX14" fmla="*/ 40517 w 382140"/>
                  <a:gd name="connsiteY14" fmla="*/ 361080 h 866092"/>
                  <a:gd name="connsiteX15" fmla="*/ 71473 w 382140"/>
                  <a:gd name="connsiteY15" fmla="*/ 251543 h 866092"/>
                  <a:gd name="connsiteX16" fmla="*/ 138148 w 382140"/>
                  <a:gd name="connsiteY16" fmla="*/ 156293 h 866092"/>
                  <a:gd name="connsiteX17" fmla="*/ 211967 w 382140"/>
                  <a:gd name="connsiteY17" fmla="*/ 75330 h 866092"/>
                  <a:gd name="connsiteX18" fmla="*/ 250067 w 382140"/>
                  <a:gd name="connsiteY18" fmla="*/ 30087 h 866092"/>
                  <a:gd name="connsiteX19" fmla="*/ 238161 w 382140"/>
                  <a:gd name="connsiteY19" fmla="*/ 3893 h 866092"/>
                  <a:gd name="connsiteX20" fmla="*/ 214349 w 382140"/>
                  <a:gd name="connsiteY20" fmla="*/ 3893 h 866092"/>
                  <a:gd name="connsiteX21" fmla="*/ 176248 w 382140"/>
                  <a:gd name="connsiteY21" fmla="*/ 44374 h 866092"/>
                  <a:gd name="connsiteX22" fmla="*/ 126242 w 382140"/>
                  <a:gd name="connsiteY22" fmla="*/ 99143 h 866092"/>
                  <a:gd name="connsiteX0" fmla="*/ 126242 w 382140"/>
                  <a:gd name="connsiteY0" fmla="*/ 99143 h 866092"/>
                  <a:gd name="connsiteX1" fmla="*/ 38136 w 382140"/>
                  <a:gd name="connsiteY1" fmla="*/ 220587 h 866092"/>
                  <a:gd name="connsiteX2" fmla="*/ 36 w 382140"/>
                  <a:gd name="connsiteY2" fmla="*/ 349174 h 866092"/>
                  <a:gd name="connsiteX3" fmla="*/ 33373 w 382140"/>
                  <a:gd name="connsiteY3" fmla="*/ 506337 h 866092"/>
                  <a:gd name="connsiteX4" fmla="*/ 131005 w 382140"/>
                  <a:gd name="connsiteY4" fmla="*/ 649211 h 866092"/>
                  <a:gd name="connsiteX5" fmla="*/ 221493 w 382140"/>
                  <a:gd name="connsiteY5" fmla="*/ 749224 h 866092"/>
                  <a:gd name="connsiteX6" fmla="*/ 316742 w 382140"/>
                  <a:gd name="connsiteY6" fmla="*/ 834949 h 866092"/>
                  <a:gd name="connsiteX7" fmla="*/ 371511 w 382140"/>
                  <a:gd name="connsiteY7" fmla="*/ 865905 h 866092"/>
                  <a:gd name="connsiteX8" fmla="*/ 381036 w 382140"/>
                  <a:gd name="connsiteY8" fmla="*/ 846855 h 866092"/>
                  <a:gd name="connsiteX9" fmla="*/ 373892 w 382140"/>
                  <a:gd name="connsiteY9" fmla="*/ 825424 h 866092"/>
                  <a:gd name="connsiteX10" fmla="*/ 309598 w 382140"/>
                  <a:gd name="connsiteY10" fmla="*/ 780180 h 866092"/>
                  <a:gd name="connsiteX11" fmla="*/ 223873 w 382140"/>
                  <a:gd name="connsiteY11" fmla="*/ 701599 h 866092"/>
                  <a:gd name="connsiteX12" fmla="*/ 138148 w 382140"/>
                  <a:gd name="connsiteY12" fmla="*/ 599205 h 866092"/>
                  <a:gd name="connsiteX13" fmla="*/ 66711 w 382140"/>
                  <a:gd name="connsiteY13" fmla="*/ 475380 h 866092"/>
                  <a:gd name="connsiteX14" fmla="*/ 40517 w 382140"/>
                  <a:gd name="connsiteY14" fmla="*/ 361080 h 866092"/>
                  <a:gd name="connsiteX15" fmla="*/ 71473 w 382140"/>
                  <a:gd name="connsiteY15" fmla="*/ 251543 h 866092"/>
                  <a:gd name="connsiteX16" fmla="*/ 138148 w 382140"/>
                  <a:gd name="connsiteY16" fmla="*/ 156293 h 866092"/>
                  <a:gd name="connsiteX17" fmla="*/ 211967 w 382140"/>
                  <a:gd name="connsiteY17" fmla="*/ 75330 h 866092"/>
                  <a:gd name="connsiteX18" fmla="*/ 250067 w 382140"/>
                  <a:gd name="connsiteY18" fmla="*/ 30087 h 866092"/>
                  <a:gd name="connsiteX19" fmla="*/ 238161 w 382140"/>
                  <a:gd name="connsiteY19" fmla="*/ 3893 h 866092"/>
                  <a:gd name="connsiteX20" fmla="*/ 214349 w 382140"/>
                  <a:gd name="connsiteY20" fmla="*/ 3893 h 866092"/>
                  <a:gd name="connsiteX21" fmla="*/ 176248 w 382140"/>
                  <a:gd name="connsiteY21" fmla="*/ 44374 h 866092"/>
                  <a:gd name="connsiteX22" fmla="*/ 126242 w 382140"/>
                  <a:gd name="connsiteY22" fmla="*/ 99143 h 866092"/>
                  <a:gd name="connsiteX0" fmla="*/ 126215 w 382113"/>
                  <a:gd name="connsiteY0" fmla="*/ 99143 h 866092"/>
                  <a:gd name="connsiteX1" fmla="*/ 38109 w 382113"/>
                  <a:gd name="connsiteY1" fmla="*/ 220587 h 866092"/>
                  <a:gd name="connsiteX2" fmla="*/ 9 w 382113"/>
                  <a:gd name="connsiteY2" fmla="*/ 349174 h 866092"/>
                  <a:gd name="connsiteX3" fmla="*/ 35727 w 382113"/>
                  <a:gd name="connsiteY3" fmla="*/ 503956 h 866092"/>
                  <a:gd name="connsiteX4" fmla="*/ 130978 w 382113"/>
                  <a:gd name="connsiteY4" fmla="*/ 649211 h 866092"/>
                  <a:gd name="connsiteX5" fmla="*/ 221466 w 382113"/>
                  <a:gd name="connsiteY5" fmla="*/ 749224 h 866092"/>
                  <a:gd name="connsiteX6" fmla="*/ 316715 w 382113"/>
                  <a:gd name="connsiteY6" fmla="*/ 834949 h 866092"/>
                  <a:gd name="connsiteX7" fmla="*/ 371484 w 382113"/>
                  <a:gd name="connsiteY7" fmla="*/ 865905 h 866092"/>
                  <a:gd name="connsiteX8" fmla="*/ 381009 w 382113"/>
                  <a:gd name="connsiteY8" fmla="*/ 846855 h 866092"/>
                  <a:gd name="connsiteX9" fmla="*/ 373865 w 382113"/>
                  <a:gd name="connsiteY9" fmla="*/ 825424 h 866092"/>
                  <a:gd name="connsiteX10" fmla="*/ 309571 w 382113"/>
                  <a:gd name="connsiteY10" fmla="*/ 780180 h 866092"/>
                  <a:gd name="connsiteX11" fmla="*/ 223846 w 382113"/>
                  <a:gd name="connsiteY11" fmla="*/ 701599 h 866092"/>
                  <a:gd name="connsiteX12" fmla="*/ 138121 w 382113"/>
                  <a:gd name="connsiteY12" fmla="*/ 599205 h 866092"/>
                  <a:gd name="connsiteX13" fmla="*/ 66684 w 382113"/>
                  <a:gd name="connsiteY13" fmla="*/ 475380 h 866092"/>
                  <a:gd name="connsiteX14" fmla="*/ 40490 w 382113"/>
                  <a:gd name="connsiteY14" fmla="*/ 361080 h 866092"/>
                  <a:gd name="connsiteX15" fmla="*/ 71446 w 382113"/>
                  <a:gd name="connsiteY15" fmla="*/ 251543 h 866092"/>
                  <a:gd name="connsiteX16" fmla="*/ 138121 w 382113"/>
                  <a:gd name="connsiteY16" fmla="*/ 156293 h 866092"/>
                  <a:gd name="connsiteX17" fmla="*/ 211940 w 382113"/>
                  <a:gd name="connsiteY17" fmla="*/ 75330 h 866092"/>
                  <a:gd name="connsiteX18" fmla="*/ 250040 w 382113"/>
                  <a:gd name="connsiteY18" fmla="*/ 30087 h 866092"/>
                  <a:gd name="connsiteX19" fmla="*/ 238134 w 382113"/>
                  <a:gd name="connsiteY19" fmla="*/ 3893 h 866092"/>
                  <a:gd name="connsiteX20" fmla="*/ 214322 w 382113"/>
                  <a:gd name="connsiteY20" fmla="*/ 3893 h 866092"/>
                  <a:gd name="connsiteX21" fmla="*/ 176221 w 382113"/>
                  <a:gd name="connsiteY21" fmla="*/ 44374 h 866092"/>
                  <a:gd name="connsiteX22" fmla="*/ 126215 w 382113"/>
                  <a:gd name="connsiteY22" fmla="*/ 99143 h 866092"/>
                  <a:gd name="connsiteX0" fmla="*/ 126215 w 382113"/>
                  <a:gd name="connsiteY0" fmla="*/ 103905 h 866092"/>
                  <a:gd name="connsiteX1" fmla="*/ 38109 w 382113"/>
                  <a:gd name="connsiteY1" fmla="*/ 220587 h 866092"/>
                  <a:gd name="connsiteX2" fmla="*/ 9 w 382113"/>
                  <a:gd name="connsiteY2" fmla="*/ 349174 h 866092"/>
                  <a:gd name="connsiteX3" fmla="*/ 35727 w 382113"/>
                  <a:gd name="connsiteY3" fmla="*/ 503956 h 866092"/>
                  <a:gd name="connsiteX4" fmla="*/ 130978 w 382113"/>
                  <a:gd name="connsiteY4" fmla="*/ 649211 h 866092"/>
                  <a:gd name="connsiteX5" fmla="*/ 221466 w 382113"/>
                  <a:gd name="connsiteY5" fmla="*/ 749224 h 866092"/>
                  <a:gd name="connsiteX6" fmla="*/ 316715 w 382113"/>
                  <a:gd name="connsiteY6" fmla="*/ 834949 h 866092"/>
                  <a:gd name="connsiteX7" fmla="*/ 371484 w 382113"/>
                  <a:gd name="connsiteY7" fmla="*/ 865905 h 866092"/>
                  <a:gd name="connsiteX8" fmla="*/ 381009 w 382113"/>
                  <a:gd name="connsiteY8" fmla="*/ 846855 h 866092"/>
                  <a:gd name="connsiteX9" fmla="*/ 373865 w 382113"/>
                  <a:gd name="connsiteY9" fmla="*/ 825424 h 866092"/>
                  <a:gd name="connsiteX10" fmla="*/ 309571 w 382113"/>
                  <a:gd name="connsiteY10" fmla="*/ 780180 h 866092"/>
                  <a:gd name="connsiteX11" fmla="*/ 223846 w 382113"/>
                  <a:gd name="connsiteY11" fmla="*/ 701599 h 866092"/>
                  <a:gd name="connsiteX12" fmla="*/ 138121 w 382113"/>
                  <a:gd name="connsiteY12" fmla="*/ 599205 h 866092"/>
                  <a:gd name="connsiteX13" fmla="*/ 66684 w 382113"/>
                  <a:gd name="connsiteY13" fmla="*/ 475380 h 866092"/>
                  <a:gd name="connsiteX14" fmla="*/ 40490 w 382113"/>
                  <a:gd name="connsiteY14" fmla="*/ 361080 h 866092"/>
                  <a:gd name="connsiteX15" fmla="*/ 71446 w 382113"/>
                  <a:gd name="connsiteY15" fmla="*/ 251543 h 866092"/>
                  <a:gd name="connsiteX16" fmla="*/ 138121 w 382113"/>
                  <a:gd name="connsiteY16" fmla="*/ 156293 h 866092"/>
                  <a:gd name="connsiteX17" fmla="*/ 211940 w 382113"/>
                  <a:gd name="connsiteY17" fmla="*/ 75330 h 866092"/>
                  <a:gd name="connsiteX18" fmla="*/ 250040 w 382113"/>
                  <a:gd name="connsiteY18" fmla="*/ 30087 h 866092"/>
                  <a:gd name="connsiteX19" fmla="*/ 238134 w 382113"/>
                  <a:gd name="connsiteY19" fmla="*/ 3893 h 866092"/>
                  <a:gd name="connsiteX20" fmla="*/ 214322 w 382113"/>
                  <a:gd name="connsiteY20" fmla="*/ 3893 h 866092"/>
                  <a:gd name="connsiteX21" fmla="*/ 176221 w 382113"/>
                  <a:gd name="connsiteY21" fmla="*/ 44374 h 866092"/>
                  <a:gd name="connsiteX22" fmla="*/ 126215 w 382113"/>
                  <a:gd name="connsiteY22" fmla="*/ 103905 h 866092"/>
                  <a:gd name="connsiteX0" fmla="*/ 126215 w 382113"/>
                  <a:gd name="connsiteY0" fmla="*/ 103905 h 866092"/>
                  <a:gd name="connsiteX1" fmla="*/ 38109 w 382113"/>
                  <a:gd name="connsiteY1" fmla="*/ 220587 h 866092"/>
                  <a:gd name="connsiteX2" fmla="*/ 9 w 382113"/>
                  <a:gd name="connsiteY2" fmla="*/ 349174 h 866092"/>
                  <a:gd name="connsiteX3" fmla="*/ 35727 w 382113"/>
                  <a:gd name="connsiteY3" fmla="*/ 503956 h 866092"/>
                  <a:gd name="connsiteX4" fmla="*/ 130978 w 382113"/>
                  <a:gd name="connsiteY4" fmla="*/ 649211 h 866092"/>
                  <a:gd name="connsiteX5" fmla="*/ 221466 w 382113"/>
                  <a:gd name="connsiteY5" fmla="*/ 749224 h 866092"/>
                  <a:gd name="connsiteX6" fmla="*/ 316715 w 382113"/>
                  <a:gd name="connsiteY6" fmla="*/ 834949 h 866092"/>
                  <a:gd name="connsiteX7" fmla="*/ 371484 w 382113"/>
                  <a:gd name="connsiteY7" fmla="*/ 865905 h 866092"/>
                  <a:gd name="connsiteX8" fmla="*/ 381009 w 382113"/>
                  <a:gd name="connsiteY8" fmla="*/ 846855 h 866092"/>
                  <a:gd name="connsiteX9" fmla="*/ 373865 w 382113"/>
                  <a:gd name="connsiteY9" fmla="*/ 825424 h 866092"/>
                  <a:gd name="connsiteX10" fmla="*/ 309571 w 382113"/>
                  <a:gd name="connsiteY10" fmla="*/ 780180 h 866092"/>
                  <a:gd name="connsiteX11" fmla="*/ 223846 w 382113"/>
                  <a:gd name="connsiteY11" fmla="*/ 701599 h 866092"/>
                  <a:gd name="connsiteX12" fmla="*/ 138121 w 382113"/>
                  <a:gd name="connsiteY12" fmla="*/ 599205 h 866092"/>
                  <a:gd name="connsiteX13" fmla="*/ 66684 w 382113"/>
                  <a:gd name="connsiteY13" fmla="*/ 475380 h 866092"/>
                  <a:gd name="connsiteX14" fmla="*/ 42871 w 382113"/>
                  <a:gd name="connsiteY14" fmla="*/ 358699 h 866092"/>
                  <a:gd name="connsiteX15" fmla="*/ 71446 w 382113"/>
                  <a:gd name="connsiteY15" fmla="*/ 251543 h 866092"/>
                  <a:gd name="connsiteX16" fmla="*/ 138121 w 382113"/>
                  <a:gd name="connsiteY16" fmla="*/ 156293 h 866092"/>
                  <a:gd name="connsiteX17" fmla="*/ 211940 w 382113"/>
                  <a:gd name="connsiteY17" fmla="*/ 75330 h 866092"/>
                  <a:gd name="connsiteX18" fmla="*/ 250040 w 382113"/>
                  <a:gd name="connsiteY18" fmla="*/ 30087 h 866092"/>
                  <a:gd name="connsiteX19" fmla="*/ 238134 w 382113"/>
                  <a:gd name="connsiteY19" fmla="*/ 3893 h 866092"/>
                  <a:gd name="connsiteX20" fmla="*/ 214322 w 382113"/>
                  <a:gd name="connsiteY20" fmla="*/ 3893 h 866092"/>
                  <a:gd name="connsiteX21" fmla="*/ 176221 w 382113"/>
                  <a:gd name="connsiteY21" fmla="*/ 44374 h 866092"/>
                  <a:gd name="connsiteX22" fmla="*/ 126215 w 382113"/>
                  <a:gd name="connsiteY22" fmla="*/ 103905 h 866092"/>
                  <a:gd name="connsiteX0" fmla="*/ 126215 w 382113"/>
                  <a:gd name="connsiteY0" fmla="*/ 103905 h 866092"/>
                  <a:gd name="connsiteX1" fmla="*/ 38109 w 382113"/>
                  <a:gd name="connsiteY1" fmla="*/ 220587 h 866092"/>
                  <a:gd name="connsiteX2" fmla="*/ 9 w 382113"/>
                  <a:gd name="connsiteY2" fmla="*/ 349174 h 866092"/>
                  <a:gd name="connsiteX3" fmla="*/ 35727 w 382113"/>
                  <a:gd name="connsiteY3" fmla="*/ 503956 h 866092"/>
                  <a:gd name="connsiteX4" fmla="*/ 130978 w 382113"/>
                  <a:gd name="connsiteY4" fmla="*/ 649211 h 866092"/>
                  <a:gd name="connsiteX5" fmla="*/ 221466 w 382113"/>
                  <a:gd name="connsiteY5" fmla="*/ 749224 h 866092"/>
                  <a:gd name="connsiteX6" fmla="*/ 316715 w 382113"/>
                  <a:gd name="connsiteY6" fmla="*/ 834949 h 866092"/>
                  <a:gd name="connsiteX7" fmla="*/ 371484 w 382113"/>
                  <a:gd name="connsiteY7" fmla="*/ 865905 h 866092"/>
                  <a:gd name="connsiteX8" fmla="*/ 381009 w 382113"/>
                  <a:gd name="connsiteY8" fmla="*/ 846855 h 866092"/>
                  <a:gd name="connsiteX9" fmla="*/ 373865 w 382113"/>
                  <a:gd name="connsiteY9" fmla="*/ 825424 h 866092"/>
                  <a:gd name="connsiteX10" fmla="*/ 309571 w 382113"/>
                  <a:gd name="connsiteY10" fmla="*/ 780180 h 866092"/>
                  <a:gd name="connsiteX11" fmla="*/ 223846 w 382113"/>
                  <a:gd name="connsiteY11" fmla="*/ 701599 h 866092"/>
                  <a:gd name="connsiteX12" fmla="*/ 138121 w 382113"/>
                  <a:gd name="connsiteY12" fmla="*/ 599205 h 866092"/>
                  <a:gd name="connsiteX13" fmla="*/ 71446 w 382113"/>
                  <a:gd name="connsiteY13" fmla="*/ 475380 h 866092"/>
                  <a:gd name="connsiteX14" fmla="*/ 42871 w 382113"/>
                  <a:gd name="connsiteY14" fmla="*/ 358699 h 866092"/>
                  <a:gd name="connsiteX15" fmla="*/ 71446 w 382113"/>
                  <a:gd name="connsiteY15" fmla="*/ 251543 h 866092"/>
                  <a:gd name="connsiteX16" fmla="*/ 138121 w 382113"/>
                  <a:gd name="connsiteY16" fmla="*/ 156293 h 866092"/>
                  <a:gd name="connsiteX17" fmla="*/ 211940 w 382113"/>
                  <a:gd name="connsiteY17" fmla="*/ 75330 h 866092"/>
                  <a:gd name="connsiteX18" fmla="*/ 250040 w 382113"/>
                  <a:gd name="connsiteY18" fmla="*/ 30087 h 866092"/>
                  <a:gd name="connsiteX19" fmla="*/ 238134 w 382113"/>
                  <a:gd name="connsiteY19" fmla="*/ 3893 h 866092"/>
                  <a:gd name="connsiteX20" fmla="*/ 214322 w 382113"/>
                  <a:gd name="connsiteY20" fmla="*/ 3893 h 866092"/>
                  <a:gd name="connsiteX21" fmla="*/ 176221 w 382113"/>
                  <a:gd name="connsiteY21" fmla="*/ 44374 h 866092"/>
                  <a:gd name="connsiteX22" fmla="*/ 126215 w 382113"/>
                  <a:gd name="connsiteY22" fmla="*/ 103905 h 866092"/>
                  <a:gd name="connsiteX0" fmla="*/ 126215 w 382113"/>
                  <a:gd name="connsiteY0" fmla="*/ 103905 h 866092"/>
                  <a:gd name="connsiteX1" fmla="*/ 38109 w 382113"/>
                  <a:gd name="connsiteY1" fmla="*/ 220587 h 866092"/>
                  <a:gd name="connsiteX2" fmla="*/ 9 w 382113"/>
                  <a:gd name="connsiteY2" fmla="*/ 349174 h 866092"/>
                  <a:gd name="connsiteX3" fmla="*/ 35727 w 382113"/>
                  <a:gd name="connsiteY3" fmla="*/ 503956 h 866092"/>
                  <a:gd name="connsiteX4" fmla="*/ 130978 w 382113"/>
                  <a:gd name="connsiteY4" fmla="*/ 649211 h 866092"/>
                  <a:gd name="connsiteX5" fmla="*/ 221466 w 382113"/>
                  <a:gd name="connsiteY5" fmla="*/ 749224 h 866092"/>
                  <a:gd name="connsiteX6" fmla="*/ 316715 w 382113"/>
                  <a:gd name="connsiteY6" fmla="*/ 834949 h 866092"/>
                  <a:gd name="connsiteX7" fmla="*/ 371484 w 382113"/>
                  <a:gd name="connsiteY7" fmla="*/ 865905 h 866092"/>
                  <a:gd name="connsiteX8" fmla="*/ 381009 w 382113"/>
                  <a:gd name="connsiteY8" fmla="*/ 846855 h 866092"/>
                  <a:gd name="connsiteX9" fmla="*/ 373865 w 382113"/>
                  <a:gd name="connsiteY9" fmla="*/ 825424 h 866092"/>
                  <a:gd name="connsiteX10" fmla="*/ 309571 w 382113"/>
                  <a:gd name="connsiteY10" fmla="*/ 780180 h 866092"/>
                  <a:gd name="connsiteX11" fmla="*/ 223846 w 382113"/>
                  <a:gd name="connsiteY11" fmla="*/ 701599 h 866092"/>
                  <a:gd name="connsiteX12" fmla="*/ 140502 w 382113"/>
                  <a:gd name="connsiteY12" fmla="*/ 594442 h 866092"/>
                  <a:gd name="connsiteX13" fmla="*/ 71446 w 382113"/>
                  <a:gd name="connsiteY13" fmla="*/ 475380 h 866092"/>
                  <a:gd name="connsiteX14" fmla="*/ 42871 w 382113"/>
                  <a:gd name="connsiteY14" fmla="*/ 358699 h 866092"/>
                  <a:gd name="connsiteX15" fmla="*/ 71446 w 382113"/>
                  <a:gd name="connsiteY15" fmla="*/ 251543 h 866092"/>
                  <a:gd name="connsiteX16" fmla="*/ 138121 w 382113"/>
                  <a:gd name="connsiteY16" fmla="*/ 156293 h 866092"/>
                  <a:gd name="connsiteX17" fmla="*/ 211940 w 382113"/>
                  <a:gd name="connsiteY17" fmla="*/ 75330 h 866092"/>
                  <a:gd name="connsiteX18" fmla="*/ 250040 w 382113"/>
                  <a:gd name="connsiteY18" fmla="*/ 30087 h 866092"/>
                  <a:gd name="connsiteX19" fmla="*/ 238134 w 382113"/>
                  <a:gd name="connsiteY19" fmla="*/ 3893 h 866092"/>
                  <a:gd name="connsiteX20" fmla="*/ 214322 w 382113"/>
                  <a:gd name="connsiteY20" fmla="*/ 3893 h 866092"/>
                  <a:gd name="connsiteX21" fmla="*/ 176221 w 382113"/>
                  <a:gd name="connsiteY21" fmla="*/ 44374 h 866092"/>
                  <a:gd name="connsiteX22" fmla="*/ 126215 w 382113"/>
                  <a:gd name="connsiteY22" fmla="*/ 103905 h 866092"/>
                  <a:gd name="connsiteX0" fmla="*/ 126215 w 382113"/>
                  <a:gd name="connsiteY0" fmla="*/ 103905 h 866092"/>
                  <a:gd name="connsiteX1" fmla="*/ 38109 w 382113"/>
                  <a:gd name="connsiteY1" fmla="*/ 220587 h 866092"/>
                  <a:gd name="connsiteX2" fmla="*/ 9 w 382113"/>
                  <a:gd name="connsiteY2" fmla="*/ 349174 h 866092"/>
                  <a:gd name="connsiteX3" fmla="*/ 35727 w 382113"/>
                  <a:gd name="connsiteY3" fmla="*/ 503956 h 866092"/>
                  <a:gd name="connsiteX4" fmla="*/ 130978 w 382113"/>
                  <a:gd name="connsiteY4" fmla="*/ 649211 h 866092"/>
                  <a:gd name="connsiteX5" fmla="*/ 221466 w 382113"/>
                  <a:gd name="connsiteY5" fmla="*/ 749224 h 866092"/>
                  <a:gd name="connsiteX6" fmla="*/ 316715 w 382113"/>
                  <a:gd name="connsiteY6" fmla="*/ 834949 h 866092"/>
                  <a:gd name="connsiteX7" fmla="*/ 371484 w 382113"/>
                  <a:gd name="connsiteY7" fmla="*/ 865905 h 866092"/>
                  <a:gd name="connsiteX8" fmla="*/ 381009 w 382113"/>
                  <a:gd name="connsiteY8" fmla="*/ 846855 h 866092"/>
                  <a:gd name="connsiteX9" fmla="*/ 373865 w 382113"/>
                  <a:gd name="connsiteY9" fmla="*/ 825424 h 866092"/>
                  <a:gd name="connsiteX10" fmla="*/ 309571 w 382113"/>
                  <a:gd name="connsiteY10" fmla="*/ 780180 h 866092"/>
                  <a:gd name="connsiteX11" fmla="*/ 221465 w 382113"/>
                  <a:gd name="connsiteY11" fmla="*/ 694455 h 866092"/>
                  <a:gd name="connsiteX12" fmla="*/ 140502 w 382113"/>
                  <a:gd name="connsiteY12" fmla="*/ 594442 h 866092"/>
                  <a:gd name="connsiteX13" fmla="*/ 71446 w 382113"/>
                  <a:gd name="connsiteY13" fmla="*/ 475380 h 866092"/>
                  <a:gd name="connsiteX14" fmla="*/ 42871 w 382113"/>
                  <a:gd name="connsiteY14" fmla="*/ 358699 h 866092"/>
                  <a:gd name="connsiteX15" fmla="*/ 71446 w 382113"/>
                  <a:gd name="connsiteY15" fmla="*/ 251543 h 866092"/>
                  <a:gd name="connsiteX16" fmla="*/ 138121 w 382113"/>
                  <a:gd name="connsiteY16" fmla="*/ 156293 h 866092"/>
                  <a:gd name="connsiteX17" fmla="*/ 211940 w 382113"/>
                  <a:gd name="connsiteY17" fmla="*/ 75330 h 866092"/>
                  <a:gd name="connsiteX18" fmla="*/ 250040 w 382113"/>
                  <a:gd name="connsiteY18" fmla="*/ 30087 h 866092"/>
                  <a:gd name="connsiteX19" fmla="*/ 238134 w 382113"/>
                  <a:gd name="connsiteY19" fmla="*/ 3893 h 866092"/>
                  <a:gd name="connsiteX20" fmla="*/ 214322 w 382113"/>
                  <a:gd name="connsiteY20" fmla="*/ 3893 h 866092"/>
                  <a:gd name="connsiteX21" fmla="*/ 176221 w 382113"/>
                  <a:gd name="connsiteY21" fmla="*/ 44374 h 866092"/>
                  <a:gd name="connsiteX22" fmla="*/ 126215 w 382113"/>
                  <a:gd name="connsiteY22" fmla="*/ 103905 h 866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82113" h="866092">
                    <a:moveTo>
                      <a:pt x="126215" y="103905"/>
                    </a:moveTo>
                    <a:cubicBezTo>
                      <a:pt x="103196" y="133274"/>
                      <a:pt x="59143" y="179709"/>
                      <a:pt x="38109" y="220587"/>
                    </a:cubicBezTo>
                    <a:cubicBezTo>
                      <a:pt x="17075" y="261465"/>
                      <a:pt x="406" y="301946"/>
                      <a:pt x="9" y="349174"/>
                    </a:cubicBezTo>
                    <a:cubicBezTo>
                      <a:pt x="-388" y="396402"/>
                      <a:pt x="13899" y="453950"/>
                      <a:pt x="35727" y="503956"/>
                    </a:cubicBezTo>
                    <a:cubicBezTo>
                      <a:pt x="57555" y="553962"/>
                      <a:pt x="100022" y="608333"/>
                      <a:pt x="130978" y="649211"/>
                    </a:cubicBezTo>
                    <a:cubicBezTo>
                      <a:pt x="161934" y="690089"/>
                      <a:pt x="190510" y="718268"/>
                      <a:pt x="221466" y="749224"/>
                    </a:cubicBezTo>
                    <a:cubicBezTo>
                      <a:pt x="252422" y="780180"/>
                      <a:pt x="291712" y="815502"/>
                      <a:pt x="316715" y="834949"/>
                    </a:cubicBezTo>
                    <a:cubicBezTo>
                      <a:pt x="341718" y="854396"/>
                      <a:pt x="360768" y="863921"/>
                      <a:pt x="371484" y="865905"/>
                    </a:cubicBezTo>
                    <a:cubicBezTo>
                      <a:pt x="382200" y="867889"/>
                      <a:pt x="380612" y="853602"/>
                      <a:pt x="381009" y="846855"/>
                    </a:cubicBezTo>
                    <a:cubicBezTo>
                      <a:pt x="381406" y="840108"/>
                      <a:pt x="385771" y="836536"/>
                      <a:pt x="373865" y="825424"/>
                    </a:cubicBezTo>
                    <a:cubicBezTo>
                      <a:pt x="361959" y="814312"/>
                      <a:pt x="334971" y="802008"/>
                      <a:pt x="309571" y="780180"/>
                    </a:cubicBezTo>
                    <a:cubicBezTo>
                      <a:pt x="284171" y="758352"/>
                      <a:pt x="249643" y="725411"/>
                      <a:pt x="221465" y="694455"/>
                    </a:cubicBezTo>
                    <a:cubicBezTo>
                      <a:pt x="193287" y="663499"/>
                      <a:pt x="165505" y="630954"/>
                      <a:pt x="140502" y="594442"/>
                    </a:cubicBezTo>
                    <a:cubicBezTo>
                      <a:pt x="115499" y="557930"/>
                      <a:pt x="87718" y="514671"/>
                      <a:pt x="71446" y="475380"/>
                    </a:cubicBezTo>
                    <a:cubicBezTo>
                      <a:pt x="55174" y="436089"/>
                      <a:pt x="42871" y="396005"/>
                      <a:pt x="42871" y="358699"/>
                    </a:cubicBezTo>
                    <a:cubicBezTo>
                      <a:pt x="42871" y="321393"/>
                      <a:pt x="55571" y="285277"/>
                      <a:pt x="71446" y="251543"/>
                    </a:cubicBezTo>
                    <a:cubicBezTo>
                      <a:pt x="87321" y="217809"/>
                      <a:pt x="114705" y="185662"/>
                      <a:pt x="138121" y="156293"/>
                    </a:cubicBezTo>
                    <a:cubicBezTo>
                      <a:pt x="161537" y="126924"/>
                      <a:pt x="193287" y="96364"/>
                      <a:pt x="211940" y="75330"/>
                    </a:cubicBezTo>
                    <a:cubicBezTo>
                      <a:pt x="230593" y="54296"/>
                      <a:pt x="245674" y="41993"/>
                      <a:pt x="250040" y="30087"/>
                    </a:cubicBezTo>
                    <a:cubicBezTo>
                      <a:pt x="254406" y="18181"/>
                      <a:pt x="244087" y="8259"/>
                      <a:pt x="238134" y="3893"/>
                    </a:cubicBezTo>
                    <a:cubicBezTo>
                      <a:pt x="232181" y="-473"/>
                      <a:pt x="225831" y="-2060"/>
                      <a:pt x="214322" y="3893"/>
                    </a:cubicBezTo>
                    <a:cubicBezTo>
                      <a:pt x="202813" y="9846"/>
                      <a:pt x="190906" y="27705"/>
                      <a:pt x="176221" y="44374"/>
                    </a:cubicBezTo>
                    <a:cubicBezTo>
                      <a:pt x="161537" y="61043"/>
                      <a:pt x="149234" y="74536"/>
                      <a:pt x="126215" y="103905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64" name="任意多边形 863"/>
              <p:cNvSpPr/>
              <p:nvPr/>
            </p:nvSpPr>
            <p:spPr>
              <a:xfrm>
                <a:off x="6326145" y="1603475"/>
                <a:ext cx="874756" cy="380762"/>
              </a:xfrm>
              <a:custGeom>
                <a:avLst/>
                <a:gdLst>
                  <a:gd name="connsiteX0" fmla="*/ 886304 w 887736"/>
                  <a:gd name="connsiteY0" fmla="*/ 375344 h 375346"/>
                  <a:gd name="connsiteX1" fmla="*/ 867254 w 887736"/>
                  <a:gd name="connsiteY1" fmla="*/ 306288 h 375346"/>
                  <a:gd name="connsiteX2" fmla="*/ 807723 w 887736"/>
                  <a:gd name="connsiteY2" fmla="*/ 203894 h 375346"/>
                  <a:gd name="connsiteX3" fmla="*/ 755335 w 887736"/>
                  <a:gd name="connsiteY3" fmla="*/ 127694 h 375346"/>
                  <a:gd name="connsiteX4" fmla="*/ 683898 w 887736"/>
                  <a:gd name="connsiteY4" fmla="*/ 87213 h 375346"/>
                  <a:gd name="connsiteX5" fmla="*/ 555310 w 887736"/>
                  <a:gd name="connsiteY5" fmla="*/ 56256 h 375346"/>
                  <a:gd name="connsiteX6" fmla="*/ 488635 w 887736"/>
                  <a:gd name="connsiteY6" fmla="*/ 34825 h 375346"/>
                  <a:gd name="connsiteX7" fmla="*/ 448154 w 887736"/>
                  <a:gd name="connsiteY7" fmla="*/ 3869 h 375346"/>
                  <a:gd name="connsiteX8" fmla="*/ 374335 w 887736"/>
                  <a:gd name="connsiteY8" fmla="*/ 3869 h 375346"/>
                  <a:gd name="connsiteX9" fmla="*/ 310042 w 887736"/>
                  <a:gd name="connsiteY9" fmla="*/ 34825 h 375346"/>
                  <a:gd name="connsiteX10" fmla="*/ 205267 w 887736"/>
                  <a:gd name="connsiteY10" fmla="*/ 99119 h 375346"/>
                  <a:gd name="connsiteX11" fmla="*/ 131448 w 887736"/>
                  <a:gd name="connsiteY11" fmla="*/ 137219 h 375346"/>
                  <a:gd name="connsiteX12" fmla="*/ 71917 w 887736"/>
                  <a:gd name="connsiteY12" fmla="*/ 177700 h 375346"/>
                  <a:gd name="connsiteX13" fmla="*/ 5242 w 887736"/>
                  <a:gd name="connsiteY13" fmla="*/ 211038 h 375346"/>
                  <a:gd name="connsiteX14" fmla="*/ 12385 w 887736"/>
                  <a:gd name="connsiteY14" fmla="*/ 234850 h 375346"/>
                  <a:gd name="connsiteX15" fmla="*/ 76679 w 887736"/>
                  <a:gd name="connsiteY15" fmla="*/ 201513 h 375346"/>
                  <a:gd name="connsiteX16" fmla="*/ 179073 w 887736"/>
                  <a:gd name="connsiteY16" fmla="*/ 130075 h 375346"/>
                  <a:gd name="connsiteX17" fmla="*/ 279085 w 887736"/>
                  <a:gd name="connsiteY17" fmla="*/ 84831 h 375346"/>
                  <a:gd name="connsiteX18" fmla="*/ 369573 w 887736"/>
                  <a:gd name="connsiteY18" fmla="*/ 32444 h 375346"/>
                  <a:gd name="connsiteX19" fmla="*/ 421960 w 887736"/>
                  <a:gd name="connsiteY19" fmla="*/ 30063 h 375346"/>
                  <a:gd name="connsiteX20" fmla="*/ 469585 w 887736"/>
                  <a:gd name="connsiteY20" fmla="*/ 68163 h 375346"/>
                  <a:gd name="connsiteX21" fmla="*/ 567217 w 887736"/>
                  <a:gd name="connsiteY21" fmla="*/ 91975 h 375346"/>
                  <a:gd name="connsiteX22" fmla="*/ 676754 w 887736"/>
                  <a:gd name="connsiteY22" fmla="*/ 122931 h 375346"/>
                  <a:gd name="connsiteX23" fmla="*/ 733904 w 887736"/>
                  <a:gd name="connsiteY23" fmla="*/ 158650 h 375346"/>
                  <a:gd name="connsiteX24" fmla="*/ 783910 w 887736"/>
                  <a:gd name="connsiteY24" fmla="*/ 220563 h 375346"/>
                  <a:gd name="connsiteX25" fmla="*/ 833917 w 887736"/>
                  <a:gd name="connsiteY25" fmla="*/ 303906 h 375346"/>
                  <a:gd name="connsiteX26" fmla="*/ 886304 w 887736"/>
                  <a:gd name="connsiteY26" fmla="*/ 375344 h 375346"/>
                  <a:gd name="connsiteX0" fmla="*/ 886304 w 886366"/>
                  <a:gd name="connsiteY0" fmla="*/ 375344 h 391004"/>
                  <a:gd name="connsiteX1" fmla="*/ 867254 w 886366"/>
                  <a:gd name="connsiteY1" fmla="*/ 306288 h 391004"/>
                  <a:gd name="connsiteX2" fmla="*/ 807723 w 886366"/>
                  <a:gd name="connsiteY2" fmla="*/ 203894 h 391004"/>
                  <a:gd name="connsiteX3" fmla="*/ 755335 w 886366"/>
                  <a:gd name="connsiteY3" fmla="*/ 127694 h 391004"/>
                  <a:gd name="connsiteX4" fmla="*/ 683898 w 886366"/>
                  <a:gd name="connsiteY4" fmla="*/ 87213 h 391004"/>
                  <a:gd name="connsiteX5" fmla="*/ 555310 w 886366"/>
                  <a:gd name="connsiteY5" fmla="*/ 56256 h 391004"/>
                  <a:gd name="connsiteX6" fmla="*/ 488635 w 886366"/>
                  <a:gd name="connsiteY6" fmla="*/ 34825 h 391004"/>
                  <a:gd name="connsiteX7" fmla="*/ 448154 w 886366"/>
                  <a:gd name="connsiteY7" fmla="*/ 3869 h 391004"/>
                  <a:gd name="connsiteX8" fmla="*/ 374335 w 886366"/>
                  <a:gd name="connsiteY8" fmla="*/ 3869 h 391004"/>
                  <a:gd name="connsiteX9" fmla="*/ 310042 w 886366"/>
                  <a:gd name="connsiteY9" fmla="*/ 34825 h 391004"/>
                  <a:gd name="connsiteX10" fmla="*/ 205267 w 886366"/>
                  <a:gd name="connsiteY10" fmla="*/ 99119 h 391004"/>
                  <a:gd name="connsiteX11" fmla="*/ 131448 w 886366"/>
                  <a:gd name="connsiteY11" fmla="*/ 137219 h 391004"/>
                  <a:gd name="connsiteX12" fmla="*/ 71917 w 886366"/>
                  <a:gd name="connsiteY12" fmla="*/ 177700 h 391004"/>
                  <a:gd name="connsiteX13" fmla="*/ 5242 w 886366"/>
                  <a:gd name="connsiteY13" fmla="*/ 211038 h 391004"/>
                  <a:gd name="connsiteX14" fmla="*/ 12385 w 886366"/>
                  <a:gd name="connsiteY14" fmla="*/ 234850 h 391004"/>
                  <a:gd name="connsiteX15" fmla="*/ 76679 w 886366"/>
                  <a:gd name="connsiteY15" fmla="*/ 201513 h 391004"/>
                  <a:gd name="connsiteX16" fmla="*/ 179073 w 886366"/>
                  <a:gd name="connsiteY16" fmla="*/ 130075 h 391004"/>
                  <a:gd name="connsiteX17" fmla="*/ 279085 w 886366"/>
                  <a:gd name="connsiteY17" fmla="*/ 84831 h 391004"/>
                  <a:gd name="connsiteX18" fmla="*/ 369573 w 886366"/>
                  <a:gd name="connsiteY18" fmla="*/ 32444 h 391004"/>
                  <a:gd name="connsiteX19" fmla="*/ 421960 w 886366"/>
                  <a:gd name="connsiteY19" fmla="*/ 30063 h 391004"/>
                  <a:gd name="connsiteX20" fmla="*/ 469585 w 886366"/>
                  <a:gd name="connsiteY20" fmla="*/ 68163 h 391004"/>
                  <a:gd name="connsiteX21" fmla="*/ 567217 w 886366"/>
                  <a:gd name="connsiteY21" fmla="*/ 91975 h 391004"/>
                  <a:gd name="connsiteX22" fmla="*/ 676754 w 886366"/>
                  <a:gd name="connsiteY22" fmla="*/ 122931 h 391004"/>
                  <a:gd name="connsiteX23" fmla="*/ 733904 w 886366"/>
                  <a:gd name="connsiteY23" fmla="*/ 158650 h 391004"/>
                  <a:gd name="connsiteX24" fmla="*/ 783910 w 886366"/>
                  <a:gd name="connsiteY24" fmla="*/ 220563 h 391004"/>
                  <a:gd name="connsiteX25" fmla="*/ 862492 w 886366"/>
                  <a:gd name="connsiteY25" fmla="*/ 375344 h 391004"/>
                  <a:gd name="connsiteX26" fmla="*/ 886304 w 886366"/>
                  <a:gd name="connsiteY26" fmla="*/ 375344 h 391004"/>
                  <a:gd name="connsiteX0" fmla="*/ 886304 w 886366"/>
                  <a:gd name="connsiteY0" fmla="*/ 375344 h 391004"/>
                  <a:gd name="connsiteX1" fmla="*/ 867254 w 886366"/>
                  <a:gd name="connsiteY1" fmla="*/ 306288 h 391004"/>
                  <a:gd name="connsiteX2" fmla="*/ 807723 w 886366"/>
                  <a:gd name="connsiteY2" fmla="*/ 203894 h 391004"/>
                  <a:gd name="connsiteX3" fmla="*/ 755335 w 886366"/>
                  <a:gd name="connsiteY3" fmla="*/ 127694 h 391004"/>
                  <a:gd name="connsiteX4" fmla="*/ 681517 w 886366"/>
                  <a:gd name="connsiteY4" fmla="*/ 94356 h 391004"/>
                  <a:gd name="connsiteX5" fmla="*/ 555310 w 886366"/>
                  <a:gd name="connsiteY5" fmla="*/ 56256 h 391004"/>
                  <a:gd name="connsiteX6" fmla="*/ 488635 w 886366"/>
                  <a:gd name="connsiteY6" fmla="*/ 34825 h 391004"/>
                  <a:gd name="connsiteX7" fmla="*/ 448154 w 886366"/>
                  <a:gd name="connsiteY7" fmla="*/ 3869 h 391004"/>
                  <a:gd name="connsiteX8" fmla="*/ 374335 w 886366"/>
                  <a:gd name="connsiteY8" fmla="*/ 3869 h 391004"/>
                  <a:gd name="connsiteX9" fmla="*/ 310042 w 886366"/>
                  <a:gd name="connsiteY9" fmla="*/ 34825 h 391004"/>
                  <a:gd name="connsiteX10" fmla="*/ 205267 w 886366"/>
                  <a:gd name="connsiteY10" fmla="*/ 99119 h 391004"/>
                  <a:gd name="connsiteX11" fmla="*/ 131448 w 886366"/>
                  <a:gd name="connsiteY11" fmla="*/ 137219 h 391004"/>
                  <a:gd name="connsiteX12" fmla="*/ 71917 w 886366"/>
                  <a:gd name="connsiteY12" fmla="*/ 177700 h 391004"/>
                  <a:gd name="connsiteX13" fmla="*/ 5242 w 886366"/>
                  <a:gd name="connsiteY13" fmla="*/ 211038 h 391004"/>
                  <a:gd name="connsiteX14" fmla="*/ 12385 w 886366"/>
                  <a:gd name="connsiteY14" fmla="*/ 234850 h 391004"/>
                  <a:gd name="connsiteX15" fmla="*/ 76679 w 886366"/>
                  <a:gd name="connsiteY15" fmla="*/ 201513 h 391004"/>
                  <a:gd name="connsiteX16" fmla="*/ 179073 w 886366"/>
                  <a:gd name="connsiteY16" fmla="*/ 130075 h 391004"/>
                  <a:gd name="connsiteX17" fmla="*/ 279085 w 886366"/>
                  <a:gd name="connsiteY17" fmla="*/ 84831 h 391004"/>
                  <a:gd name="connsiteX18" fmla="*/ 369573 w 886366"/>
                  <a:gd name="connsiteY18" fmla="*/ 32444 h 391004"/>
                  <a:gd name="connsiteX19" fmla="*/ 421960 w 886366"/>
                  <a:gd name="connsiteY19" fmla="*/ 30063 h 391004"/>
                  <a:gd name="connsiteX20" fmla="*/ 469585 w 886366"/>
                  <a:gd name="connsiteY20" fmla="*/ 68163 h 391004"/>
                  <a:gd name="connsiteX21" fmla="*/ 567217 w 886366"/>
                  <a:gd name="connsiteY21" fmla="*/ 91975 h 391004"/>
                  <a:gd name="connsiteX22" fmla="*/ 676754 w 886366"/>
                  <a:gd name="connsiteY22" fmla="*/ 122931 h 391004"/>
                  <a:gd name="connsiteX23" fmla="*/ 733904 w 886366"/>
                  <a:gd name="connsiteY23" fmla="*/ 158650 h 391004"/>
                  <a:gd name="connsiteX24" fmla="*/ 783910 w 886366"/>
                  <a:gd name="connsiteY24" fmla="*/ 220563 h 391004"/>
                  <a:gd name="connsiteX25" fmla="*/ 862492 w 886366"/>
                  <a:gd name="connsiteY25" fmla="*/ 375344 h 391004"/>
                  <a:gd name="connsiteX26" fmla="*/ 886304 w 886366"/>
                  <a:gd name="connsiteY26" fmla="*/ 375344 h 391004"/>
                  <a:gd name="connsiteX0" fmla="*/ 886304 w 886366"/>
                  <a:gd name="connsiteY0" fmla="*/ 375344 h 391004"/>
                  <a:gd name="connsiteX1" fmla="*/ 867254 w 886366"/>
                  <a:gd name="connsiteY1" fmla="*/ 306288 h 391004"/>
                  <a:gd name="connsiteX2" fmla="*/ 807723 w 886366"/>
                  <a:gd name="connsiteY2" fmla="*/ 203894 h 391004"/>
                  <a:gd name="connsiteX3" fmla="*/ 752954 w 886366"/>
                  <a:gd name="connsiteY3" fmla="*/ 132456 h 391004"/>
                  <a:gd name="connsiteX4" fmla="*/ 681517 w 886366"/>
                  <a:gd name="connsiteY4" fmla="*/ 94356 h 391004"/>
                  <a:gd name="connsiteX5" fmla="*/ 555310 w 886366"/>
                  <a:gd name="connsiteY5" fmla="*/ 56256 h 391004"/>
                  <a:gd name="connsiteX6" fmla="*/ 488635 w 886366"/>
                  <a:gd name="connsiteY6" fmla="*/ 34825 h 391004"/>
                  <a:gd name="connsiteX7" fmla="*/ 448154 w 886366"/>
                  <a:gd name="connsiteY7" fmla="*/ 3869 h 391004"/>
                  <a:gd name="connsiteX8" fmla="*/ 374335 w 886366"/>
                  <a:gd name="connsiteY8" fmla="*/ 3869 h 391004"/>
                  <a:gd name="connsiteX9" fmla="*/ 310042 w 886366"/>
                  <a:gd name="connsiteY9" fmla="*/ 34825 h 391004"/>
                  <a:gd name="connsiteX10" fmla="*/ 205267 w 886366"/>
                  <a:gd name="connsiteY10" fmla="*/ 99119 h 391004"/>
                  <a:gd name="connsiteX11" fmla="*/ 131448 w 886366"/>
                  <a:gd name="connsiteY11" fmla="*/ 137219 h 391004"/>
                  <a:gd name="connsiteX12" fmla="*/ 71917 w 886366"/>
                  <a:gd name="connsiteY12" fmla="*/ 177700 h 391004"/>
                  <a:gd name="connsiteX13" fmla="*/ 5242 w 886366"/>
                  <a:gd name="connsiteY13" fmla="*/ 211038 h 391004"/>
                  <a:gd name="connsiteX14" fmla="*/ 12385 w 886366"/>
                  <a:gd name="connsiteY14" fmla="*/ 234850 h 391004"/>
                  <a:gd name="connsiteX15" fmla="*/ 76679 w 886366"/>
                  <a:gd name="connsiteY15" fmla="*/ 201513 h 391004"/>
                  <a:gd name="connsiteX16" fmla="*/ 179073 w 886366"/>
                  <a:gd name="connsiteY16" fmla="*/ 130075 h 391004"/>
                  <a:gd name="connsiteX17" fmla="*/ 279085 w 886366"/>
                  <a:gd name="connsiteY17" fmla="*/ 84831 h 391004"/>
                  <a:gd name="connsiteX18" fmla="*/ 369573 w 886366"/>
                  <a:gd name="connsiteY18" fmla="*/ 32444 h 391004"/>
                  <a:gd name="connsiteX19" fmla="*/ 421960 w 886366"/>
                  <a:gd name="connsiteY19" fmla="*/ 30063 h 391004"/>
                  <a:gd name="connsiteX20" fmla="*/ 469585 w 886366"/>
                  <a:gd name="connsiteY20" fmla="*/ 68163 h 391004"/>
                  <a:gd name="connsiteX21" fmla="*/ 567217 w 886366"/>
                  <a:gd name="connsiteY21" fmla="*/ 91975 h 391004"/>
                  <a:gd name="connsiteX22" fmla="*/ 676754 w 886366"/>
                  <a:gd name="connsiteY22" fmla="*/ 122931 h 391004"/>
                  <a:gd name="connsiteX23" fmla="*/ 733904 w 886366"/>
                  <a:gd name="connsiteY23" fmla="*/ 158650 h 391004"/>
                  <a:gd name="connsiteX24" fmla="*/ 783910 w 886366"/>
                  <a:gd name="connsiteY24" fmla="*/ 220563 h 391004"/>
                  <a:gd name="connsiteX25" fmla="*/ 862492 w 886366"/>
                  <a:gd name="connsiteY25" fmla="*/ 375344 h 391004"/>
                  <a:gd name="connsiteX26" fmla="*/ 886304 w 886366"/>
                  <a:gd name="connsiteY26" fmla="*/ 375344 h 391004"/>
                  <a:gd name="connsiteX0" fmla="*/ 886304 w 886366"/>
                  <a:gd name="connsiteY0" fmla="*/ 370581 h 387864"/>
                  <a:gd name="connsiteX1" fmla="*/ 867254 w 886366"/>
                  <a:gd name="connsiteY1" fmla="*/ 306288 h 387864"/>
                  <a:gd name="connsiteX2" fmla="*/ 807723 w 886366"/>
                  <a:gd name="connsiteY2" fmla="*/ 203894 h 387864"/>
                  <a:gd name="connsiteX3" fmla="*/ 752954 w 886366"/>
                  <a:gd name="connsiteY3" fmla="*/ 132456 h 387864"/>
                  <a:gd name="connsiteX4" fmla="*/ 681517 w 886366"/>
                  <a:gd name="connsiteY4" fmla="*/ 94356 h 387864"/>
                  <a:gd name="connsiteX5" fmla="*/ 555310 w 886366"/>
                  <a:gd name="connsiteY5" fmla="*/ 56256 h 387864"/>
                  <a:gd name="connsiteX6" fmla="*/ 488635 w 886366"/>
                  <a:gd name="connsiteY6" fmla="*/ 34825 h 387864"/>
                  <a:gd name="connsiteX7" fmla="*/ 448154 w 886366"/>
                  <a:gd name="connsiteY7" fmla="*/ 3869 h 387864"/>
                  <a:gd name="connsiteX8" fmla="*/ 374335 w 886366"/>
                  <a:gd name="connsiteY8" fmla="*/ 3869 h 387864"/>
                  <a:gd name="connsiteX9" fmla="*/ 310042 w 886366"/>
                  <a:gd name="connsiteY9" fmla="*/ 34825 h 387864"/>
                  <a:gd name="connsiteX10" fmla="*/ 205267 w 886366"/>
                  <a:gd name="connsiteY10" fmla="*/ 99119 h 387864"/>
                  <a:gd name="connsiteX11" fmla="*/ 131448 w 886366"/>
                  <a:gd name="connsiteY11" fmla="*/ 137219 h 387864"/>
                  <a:gd name="connsiteX12" fmla="*/ 71917 w 886366"/>
                  <a:gd name="connsiteY12" fmla="*/ 177700 h 387864"/>
                  <a:gd name="connsiteX13" fmla="*/ 5242 w 886366"/>
                  <a:gd name="connsiteY13" fmla="*/ 211038 h 387864"/>
                  <a:gd name="connsiteX14" fmla="*/ 12385 w 886366"/>
                  <a:gd name="connsiteY14" fmla="*/ 234850 h 387864"/>
                  <a:gd name="connsiteX15" fmla="*/ 76679 w 886366"/>
                  <a:gd name="connsiteY15" fmla="*/ 201513 h 387864"/>
                  <a:gd name="connsiteX16" fmla="*/ 179073 w 886366"/>
                  <a:gd name="connsiteY16" fmla="*/ 130075 h 387864"/>
                  <a:gd name="connsiteX17" fmla="*/ 279085 w 886366"/>
                  <a:gd name="connsiteY17" fmla="*/ 84831 h 387864"/>
                  <a:gd name="connsiteX18" fmla="*/ 369573 w 886366"/>
                  <a:gd name="connsiteY18" fmla="*/ 32444 h 387864"/>
                  <a:gd name="connsiteX19" fmla="*/ 421960 w 886366"/>
                  <a:gd name="connsiteY19" fmla="*/ 30063 h 387864"/>
                  <a:gd name="connsiteX20" fmla="*/ 469585 w 886366"/>
                  <a:gd name="connsiteY20" fmla="*/ 68163 h 387864"/>
                  <a:gd name="connsiteX21" fmla="*/ 567217 w 886366"/>
                  <a:gd name="connsiteY21" fmla="*/ 91975 h 387864"/>
                  <a:gd name="connsiteX22" fmla="*/ 676754 w 886366"/>
                  <a:gd name="connsiteY22" fmla="*/ 122931 h 387864"/>
                  <a:gd name="connsiteX23" fmla="*/ 733904 w 886366"/>
                  <a:gd name="connsiteY23" fmla="*/ 158650 h 387864"/>
                  <a:gd name="connsiteX24" fmla="*/ 783910 w 886366"/>
                  <a:gd name="connsiteY24" fmla="*/ 220563 h 387864"/>
                  <a:gd name="connsiteX25" fmla="*/ 862492 w 886366"/>
                  <a:gd name="connsiteY25" fmla="*/ 375344 h 387864"/>
                  <a:gd name="connsiteX26" fmla="*/ 886304 w 886366"/>
                  <a:gd name="connsiteY26" fmla="*/ 370581 h 387864"/>
                  <a:gd name="connsiteX0" fmla="*/ 886304 w 886366"/>
                  <a:gd name="connsiteY0" fmla="*/ 370581 h 380762"/>
                  <a:gd name="connsiteX1" fmla="*/ 867254 w 886366"/>
                  <a:gd name="connsiteY1" fmla="*/ 306288 h 380762"/>
                  <a:gd name="connsiteX2" fmla="*/ 807723 w 886366"/>
                  <a:gd name="connsiteY2" fmla="*/ 203894 h 380762"/>
                  <a:gd name="connsiteX3" fmla="*/ 752954 w 886366"/>
                  <a:gd name="connsiteY3" fmla="*/ 132456 h 380762"/>
                  <a:gd name="connsiteX4" fmla="*/ 681517 w 886366"/>
                  <a:gd name="connsiteY4" fmla="*/ 94356 h 380762"/>
                  <a:gd name="connsiteX5" fmla="*/ 555310 w 886366"/>
                  <a:gd name="connsiteY5" fmla="*/ 56256 h 380762"/>
                  <a:gd name="connsiteX6" fmla="*/ 488635 w 886366"/>
                  <a:gd name="connsiteY6" fmla="*/ 34825 h 380762"/>
                  <a:gd name="connsiteX7" fmla="*/ 448154 w 886366"/>
                  <a:gd name="connsiteY7" fmla="*/ 3869 h 380762"/>
                  <a:gd name="connsiteX8" fmla="*/ 374335 w 886366"/>
                  <a:gd name="connsiteY8" fmla="*/ 3869 h 380762"/>
                  <a:gd name="connsiteX9" fmla="*/ 310042 w 886366"/>
                  <a:gd name="connsiteY9" fmla="*/ 34825 h 380762"/>
                  <a:gd name="connsiteX10" fmla="*/ 205267 w 886366"/>
                  <a:gd name="connsiteY10" fmla="*/ 99119 h 380762"/>
                  <a:gd name="connsiteX11" fmla="*/ 131448 w 886366"/>
                  <a:gd name="connsiteY11" fmla="*/ 137219 h 380762"/>
                  <a:gd name="connsiteX12" fmla="*/ 71917 w 886366"/>
                  <a:gd name="connsiteY12" fmla="*/ 177700 h 380762"/>
                  <a:gd name="connsiteX13" fmla="*/ 5242 w 886366"/>
                  <a:gd name="connsiteY13" fmla="*/ 211038 h 380762"/>
                  <a:gd name="connsiteX14" fmla="*/ 12385 w 886366"/>
                  <a:gd name="connsiteY14" fmla="*/ 234850 h 380762"/>
                  <a:gd name="connsiteX15" fmla="*/ 76679 w 886366"/>
                  <a:gd name="connsiteY15" fmla="*/ 201513 h 380762"/>
                  <a:gd name="connsiteX16" fmla="*/ 179073 w 886366"/>
                  <a:gd name="connsiteY16" fmla="*/ 130075 h 380762"/>
                  <a:gd name="connsiteX17" fmla="*/ 279085 w 886366"/>
                  <a:gd name="connsiteY17" fmla="*/ 84831 h 380762"/>
                  <a:gd name="connsiteX18" fmla="*/ 369573 w 886366"/>
                  <a:gd name="connsiteY18" fmla="*/ 32444 h 380762"/>
                  <a:gd name="connsiteX19" fmla="*/ 421960 w 886366"/>
                  <a:gd name="connsiteY19" fmla="*/ 30063 h 380762"/>
                  <a:gd name="connsiteX20" fmla="*/ 469585 w 886366"/>
                  <a:gd name="connsiteY20" fmla="*/ 68163 h 380762"/>
                  <a:gd name="connsiteX21" fmla="*/ 567217 w 886366"/>
                  <a:gd name="connsiteY21" fmla="*/ 91975 h 380762"/>
                  <a:gd name="connsiteX22" fmla="*/ 676754 w 886366"/>
                  <a:gd name="connsiteY22" fmla="*/ 122931 h 380762"/>
                  <a:gd name="connsiteX23" fmla="*/ 733904 w 886366"/>
                  <a:gd name="connsiteY23" fmla="*/ 158650 h 380762"/>
                  <a:gd name="connsiteX24" fmla="*/ 783910 w 886366"/>
                  <a:gd name="connsiteY24" fmla="*/ 220563 h 380762"/>
                  <a:gd name="connsiteX25" fmla="*/ 836298 w 886366"/>
                  <a:gd name="connsiteY25" fmla="*/ 318194 h 380762"/>
                  <a:gd name="connsiteX26" fmla="*/ 862492 w 886366"/>
                  <a:gd name="connsiteY26" fmla="*/ 375344 h 380762"/>
                  <a:gd name="connsiteX27" fmla="*/ 886304 w 886366"/>
                  <a:gd name="connsiteY27" fmla="*/ 370581 h 380762"/>
                  <a:gd name="connsiteX0" fmla="*/ 886304 w 886366"/>
                  <a:gd name="connsiteY0" fmla="*/ 370581 h 380762"/>
                  <a:gd name="connsiteX1" fmla="*/ 867254 w 886366"/>
                  <a:gd name="connsiteY1" fmla="*/ 306288 h 380762"/>
                  <a:gd name="connsiteX2" fmla="*/ 807723 w 886366"/>
                  <a:gd name="connsiteY2" fmla="*/ 203894 h 380762"/>
                  <a:gd name="connsiteX3" fmla="*/ 752954 w 886366"/>
                  <a:gd name="connsiteY3" fmla="*/ 132456 h 380762"/>
                  <a:gd name="connsiteX4" fmla="*/ 681517 w 886366"/>
                  <a:gd name="connsiteY4" fmla="*/ 94356 h 380762"/>
                  <a:gd name="connsiteX5" fmla="*/ 555310 w 886366"/>
                  <a:gd name="connsiteY5" fmla="*/ 56256 h 380762"/>
                  <a:gd name="connsiteX6" fmla="*/ 488635 w 886366"/>
                  <a:gd name="connsiteY6" fmla="*/ 34825 h 380762"/>
                  <a:gd name="connsiteX7" fmla="*/ 448154 w 886366"/>
                  <a:gd name="connsiteY7" fmla="*/ 3869 h 380762"/>
                  <a:gd name="connsiteX8" fmla="*/ 374335 w 886366"/>
                  <a:gd name="connsiteY8" fmla="*/ 3869 h 380762"/>
                  <a:gd name="connsiteX9" fmla="*/ 310042 w 886366"/>
                  <a:gd name="connsiteY9" fmla="*/ 34825 h 380762"/>
                  <a:gd name="connsiteX10" fmla="*/ 205267 w 886366"/>
                  <a:gd name="connsiteY10" fmla="*/ 99119 h 380762"/>
                  <a:gd name="connsiteX11" fmla="*/ 131448 w 886366"/>
                  <a:gd name="connsiteY11" fmla="*/ 137219 h 380762"/>
                  <a:gd name="connsiteX12" fmla="*/ 71917 w 886366"/>
                  <a:gd name="connsiteY12" fmla="*/ 177700 h 380762"/>
                  <a:gd name="connsiteX13" fmla="*/ 5242 w 886366"/>
                  <a:gd name="connsiteY13" fmla="*/ 211038 h 380762"/>
                  <a:gd name="connsiteX14" fmla="*/ 12385 w 886366"/>
                  <a:gd name="connsiteY14" fmla="*/ 234850 h 380762"/>
                  <a:gd name="connsiteX15" fmla="*/ 76679 w 886366"/>
                  <a:gd name="connsiteY15" fmla="*/ 201513 h 380762"/>
                  <a:gd name="connsiteX16" fmla="*/ 179073 w 886366"/>
                  <a:gd name="connsiteY16" fmla="*/ 137219 h 380762"/>
                  <a:gd name="connsiteX17" fmla="*/ 279085 w 886366"/>
                  <a:gd name="connsiteY17" fmla="*/ 84831 h 380762"/>
                  <a:gd name="connsiteX18" fmla="*/ 369573 w 886366"/>
                  <a:gd name="connsiteY18" fmla="*/ 32444 h 380762"/>
                  <a:gd name="connsiteX19" fmla="*/ 421960 w 886366"/>
                  <a:gd name="connsiteY19" fmla="*/ 30063 h 380762"/>
                  <a:gd name="connsiteX20" fmla="*/ 469585 w 886366"/>
                  <a:gd name="connsiteY20" fmla="*/ 68163 h 380762"/>
                  <a:gd name="connsiteX21" fmla="*/ 567217 w 886366"/>
                  <a:gd name="connsiteY21" fmla="*/ 91975 h 380762"/>
                  <a:gd name="connsiteX22" fmla="*/ 676754 w 886366"/>
                  <a:gd name="connsiteY22" fmla="*/ 122931 h 380762"/>
                  <a:gd name="connsiteX23" fmla="*/ 733904 w 886366"/>
                  <a:gd name="connsiteY23" fmla="*/ 158650 h 380762"/>
                  <a:gd name="connsiteX24" fmla="*/ 783910 w 886366"/>
                  <a:gd name="connsiteY24" fmla="*/ 220563 h 380762"/>
                  <a:gd name="connsiteX25" fmla="*/ 836298 w 886366"/>
                  <a:gd name="connsiteY25" fmla="*/ 318194 h 380762"/>
                  <a:gd name="connsiteX26" fmla="*/ 862492 w 886366"/>
                  <a:gd name="connsiteY26" fmla="*/ 375344 h 380762"/>
                  <a:gd name="connsiteX27" fmla="*/ 886304 w 886366"/>
                  <a:gd name="connsiteY27" fmla="*/ 370581 h 380762"/>
                  <a:gd name="connsiteX0" fmla="*/ 886304 w 886366"/>
                  <a:gd name="connsiteY0" fmla="*/ 370581 h 380762"/>
                  <a:gd name="connsiteX1" fmla="*/ 867254 w 886366"/>
                  <a:gd name="connsiteY1" fmla="*/ 306288 h 380762"/>
                  <a:gd name="connsiteX2" fmla="*/ 807723 w 886366"/>
                  <a:gd name="connsiteY2" fmla="*/ 203894 h 380762"/>
                  <a:gd name="connsiteX3" fmla="*/ 752954 w 886366"/>
                  <a:gd name="connsiteY3" fmla="*/ 132456 h 380762"/>
                  <a:gd name="connsiteX4" fmla="*/ 681517 w 886366"/>
                  <a:gd name="connsiteY4" fmla="*/ 94356 h 380762"/>
                  <a:gd name="connsiteX5" fmla="*/ 555310 w 886366"/>
                  <a:gd name="connsiteY5" fmla="*/ 56256 h 380762"/>
                  <a:gd name="connsiteX6" fmla="*/ 488635 w 886366"/>
                  <a:gd name="connsiteY6" fmla="*/ 34825 h 380762"/>
                  <a:gd name="connsiteX7" fmla="*/ 448154 w 886366"/>
                  <a:gd name="connsiteY7" fmla="*/ 3869 h 380762"/>
                  <a:gd name="connsiteX8" fmla="*/ 374335 w 886366"/>
                  <a:gd name="connsiteY8" fmla="*/ 3869 h 380762"/>
                  <a:gd name="connsiteX9" fmla="*/ 310042 w 886366"/>
                  <a:gd name="connsiteY9" fmla="*/ 34825 h 380762"/>
                  <a:gd name="connsiteX10" fmla="*/ 205267 w 886366"/>
                  <a:gd name="connsiteY10" fmla="*/ 99119 h 380762"/>
                  <a:gd name="connsiteX11" fmla="*/ 131448 w 886366"/>
                  <a:gd name="connsiteY11" fmla="*/ 137219 h 380762"/>
                  <a:gd name="connsiteX12" fmla="*/ 71917 w 886366"/>
                  <a:gd name="connsiteY12" fmla="*/ 177700 h 380762"/>
                  <a:gd name="connsiteX13" fmla="*/ 5242 w 886366"/>
                  <a:gd name="connsiteY13" fmla="*/ 211038 h 380762"/>
                  <a:gd name="connsiteX14" fmla="*/ 12385 w 886366"/>
                  <a:gd name="connsiteY14" fmla="*/ 234850 h 380762"/>
                  <a:gd name="connsiteX15" fmla="*/ 76679 w 886366"/>
                  <a:gd name="connsiteY15" fmla="*/ 201513 h 380762"/>
                  <a:gd name="connsiteX16" fmla="*/ 181454 w 886366"/>
                  <a:gd name="connsiteY16" fmla="*/ 144362 h 380762"/>
                  <a:gd name="connsiteX17" fmla="*/ 279085 w 886366"/>
                  <a:gd name="connsiteY17" fmla="*/ 84831 h 380762"/>
                  <a:gd name="connsiteX18" fmla="*/ 369573 w 886366"/>
                  <a:gd name="connsiteY18" fmla="*/ 32444 h 380762"/>
                  <a:gd name="connsiteX19" fmla="*/ 421960 w 886366"/>
                  <a:gd name="connsiteY19" fmla="*/ 30063 h 380762"/>
                  <a:gd name="connsiteX20" fmla="*/ 469585 w 886366"/>
                  <a:gd name="connsiteY20" fmla="*/ 68163 h 380762"/>
                  <a:gd name="connsiteX21" fmla="*/ 567217 w 886366"/>
                  <a:gd name="connsiteY21" fmla="*/ 91975 h 380762"/>
                  <a:gd name="connsiteX22" fmla="*/ 676754 w 886366"/>
                  <a:gd name="connsiteY22" fmla="*/ 122931 h 380762"/>
                  <a:gd name="connsiteX23" fmla="*/ 733904 w 886366"/>
                  <a:gd name="connsiteY23" fmla="*/ 158650 h 380762"/>
                  <a:gd name="connsiteX24" fmla="*/ 783910 w 886366"/>
                  <a:gd name="connsiteY24" fmla="*/ 220563 h 380762"/>
                  <a:gd name="connsiteX25" fmla="*/ 836298 w 886366"/>
                  <a:gd name="connsiteY25" fmla="*/ 318194 h 380762"/>
                  <a:gd name="connsiteX26" fmla="*/ 862492 w 886366"/>
                  <a:gd name="connsiteY26" fmla="*/ 375344 h 380762"/>
                  <a:gd name="connsiteX27" fmla="*/ 886304 w 886366"/>
                  <a:gd name="connsiteY27" fmla="*/ 370581 h 380762"/>
                  <a:gd name="connsiteX0" fmla="*/ 886130 w 886192"/>
                  <a:gd name="connsiteY0" fmla="*/ 370581 h 380762"/>
                  <a:gd name="connsiteX1" fmla="*/ 867080 w 886192"/>
                  <a:gd name="connsiteY1" fmla="*/ 306288 h 380762"/>
                  <a:gd name="connsiteX2" fmla="*/ 807549 w 886192"/>
                  <a:gd name="connsiteY2" fmla="*/ 203894 h 380762"/>
                  <a:gd name="connsiteX3" fmla="*/ 752780 w 886192"/>
                  <a:gd name="connsiteY3" fmla="*/ 132456 h 380762"/>
                  <a:gd name="connsiteX4" fmla="*/ 681343 w 886192"/>
                  <a:gd name="connsiteY4" fmla="*/ 94356 h 380762"/>
                  <a:gd name="connsiteX5" fmla="*/ 555136 w 886192"/>
                  <a:gd name="connsiteY5" fmla="*/ 56256 h 380762"/>
                  <a:gd name="connsiteX6" fmla="*/ 488461 w 886192"/>
                  <a:gd name="connsiteY6" fmla="*/ 34825 h 380762"/>
                  <a:gd name="connsiteX7" fmla="*/ 447980 w 886192"/>
                  <a:gd name="connsiteY7" fmla="*/ 3869 h 380762"/>
                  <a:gd name="connsiteX8" fmla="*/ 374161 w 886192"/>
                  <a:gd name="connsiteY8" fmla="*/ 3869 h 380762"/>
                  <a:gd name="connsiteX9" fmla="*/ 309868 w 886192"/>
                  <a:gd name="connsiteY9" fmla="*/ 34825 h 380762"/>
                  <a:gd name="connsiteX10" fmla="*/ 205093 w 886192"/>
                  <a:gd name="connsiteY10" fmla="*/ 99119 h 380762"/>
                  <a:gd name="connsiteX11" fmla="*/ 131274 w 886192"/>
                  <a:gd name="connsiteY11" fmla="*/ 137219 h 380762"/>
                  <a:gd name="connsiteX12" fmla="*/ 69361 w 886192"/>
                  <a:gd name="connsiteY12" fmla="*/ 172937 h 380762"/>
                  <a:gd name="connsiteX13" fmla="*/ 5068 w 886192"/>
                  <a:gd name="connsiteY13" fmla="*/ 211038 h 380762"/>
                  <a:gd name="connsiteX14" fmla="*/ 12211 w 886192"/>
                  <a:gd name="connsiteY14" fmla="*/ 234850 h 380762"/>
                  <a:gd name="connsiteX15" fmla="*/ 76505 w 886192"/>
                  <a:gd name="connsiteY15" fmla="*/ 201513 h 380762"/>
                  <a:gd name="connsiteX16" fmla="*/ 181280 w 886192"/>
                  <a:gd name="connsiteY16" fmla="*/ 144362 h 380762"/>
                  <a:gd name="connsiteX17" fmla="*/ 278911 w 886192"/>
                  <a:gd name="connsiteY17" fmla="*/ 84831 h 380762"/>
                  <a:gd name="connsiteX18" fmla="*/ 369399 w 886192"/>
                  <a:gd name="connsiteY18" fmla="*/ 32444 h 380762"/>
                  <a:gd name="connsiteX19" fmla="*/ 421786 w 886192"/>
                  <a:gd name="connsiteY19" fmla="*/ 30063 h 380762"/>
                  <a:gd name="connsiteX20" fmla="*/ 469411 w 886192"/>
                  <a:gd name="connsiteY20" fmla="*/ 68163 h 380762"/>
                  <a:gd name="connsiteX21" fmla="*/ 567043 w 886192"/>
                  <a:gd name="connsiteY21" fmla="*/ 91975 h 380762"/>
                  <a:gd name="connsiteX22" fmla="*/ 676580 w 886192"/>
                  <a:gd name="connsiteY22" fmla="*/ 122931 h 380762"/>
                  <a:gd name="connsiteX23" fmla="*/ 733730 w 886192"/>
                  <a:gd name="connsiteY23" fmla="*/ 158650 h 380762"/>
                  <a:gd name="connsiteX24" fmla="*/ 783736 w 886192"/>
                  <a:gd name="connsiteY24" fmla="*/ 220563 h 380762"/>
                  <a:gd name="connsiteX25" fmla="*/ 836124 w 886192"/>
                  <a:gd name="connsiteY25" fmla="*/ 318194 h 380762"/>
                  <a:gd name="connsiteX26" fmla="*/ 862318 w 886192"/>
                  <a:gd name="connsiteY26" fmla="*/ 375344 h 380762"/>
                  <a:gd name="connsiteX27" fmla="*/ 886130 w 886192"/>
                  <a:gd name="connsiteY27" fmla="*/ 370581 h 380762"/>
                  <a:gd name="connsiteX0" fmla="*/ 880314 w 880376"/>
                  <a:gd name="connsiteY0" fmla="*/ 370581 h 380762"/>
                  <a:gd name="connsiteX1" fmla="*/ 861264 w 880376"/>
                  <a:gd name="connsiteY1" fmla="*/ 306288 h 380762"/>
                  <a:gd name="connsiteX2" fmla="*/ 801733 w 880376"/>
                  <a:gd name="connsiteY2" fmla="*/ 203894 h 380762"/>
                  <a:gd name="connsiteX3" fmla="*/ 746964 w 880376"/>
                  <a:gd name="connsiteY3" fmla="*/ 132456 h 380762"/>
                  <a:gd name="connsiteX4" fmla="*/ 675527 w 880376"/>
                  <a:gd name="connsiteY4" fmla="*/ 94356 h 380762"/>
                  <a:gd name="connsiteX5" fmla="*/ 549320 w 880376"/>
                  <a:gd name="connsiteY5" fmla="*/ 56256 h 380762"/>
                  <a:gd name="connsiteX6" fmla="*/ 482645 w 880376"/>
                  <a:gd name="connsiteY6" fmla="*/ 34825 h 380762"/>
                  <a:gd name="connsiteX7" fmla="*/ 442164 w 880376"/>
                  <a:gd name="connsiteY7" fmla="*/ 3869 h 380762"/>
                  <a:gd name="connsiteX8" fmla="*/ 368345 w 880376"/>
                  <a:gd name="connsiteY8" fmla="*/ 3869 h 380762"/>
                  <a:gd name="connsiteX9" fmla="*/ 304052 w 880376"/>
                  <a:gd name="connsiteY9" fmla="*/ 34825 h 380762"/>
                  <a:gd name="connsiteX10" fmla="*/ 199277 w 880376"/>
                  <a:gd name="connsiteY10" fmla="*/ 99119 h 380762"/>
                  <a:gd name="connsiteX11" fmla="*/ 125458 w 880376"/>
                  <a:gd name="connsiteY11" fmla="*/ 137219 h 380762"/>
                  <a:gd name="connsiteX12" fmla="*/ 63545 w 880376"/>
                  <a:gd name="connsiteY12" fmla="*/ 172937 h 380762"/>
                  <a:gd name="connsiteX13" fmla="*/ 8777 w 880376"/>
                  <a:gd name="connsiteY13" fmla="*/ 208656 h 380762"/>
                  <a:gd name="connsiteX14" fmla="*/ 6395 w 880376"/>
                  <a:gd name="connsiteY14" fmla="*/ 234850 h 380762"/>
                  <a:gd name="connsiteX15" fmla="*/ 70689 w 880376"/>
                  <a:gd name="connsiteY15" fmla="*/ 201513 h 380762"/>
                  <a:gd name="connsiteX16" fmla="*/ 175464 w 880376"/>
                  <a:gd name="connsiteY16" fmla="*/ 144362 h 380762"/>
                  <a:gd name="connsiteX17" fmla="*/ 273095 w 880376"/>
                  <a:gd name="connsiteY17" fmla="*/ 84831 h 380762"/>
                  <a:gd name="connsiteX18" fmla="*/ 363583 w 880376"/>
                  <a:gd name="connsiteY18" fmla="*/ 32444 h 380762"/>
                  <a:gd name="connsiteX19" fmla="*/ 415970 w 880376"/>
                  <a:gd name="connsiteY19" fmla="*/ 30063 h 380762"/>
                  <a:gd name="connsiteX20" fmla="*/ 463595 w 880376"/>
                  <a:gd name="connsiteY20" fmla="*/ 68163 h 380762"/>
                  <a:gd name="connsiteX21" fmla="*/ 561227 w 880376"/>
                  <a:gd name="connsiteY21" fmla="*/ 91975 h 380762"/>
                  <a:gd name="connsiteX22" fmla="*/ 670764 w 880376"/>
                  <a:gd name="connsiteY22" fmla="*/ 122931 h 380762"/>
                  <a:gd name="connsiteX23" fmla="*/ 727914 w 880376"/>
                  <a:gd name="connsiteY23" fmla="*/ 158650 h 380762"/>
                  <a:gd name="connsiteX24" fmla="*/ 777920 w 880376"/>
                  <a:gd name="connsiteY24" fmla="*/ 220563 h 380762"/>
                  <a:gd name="connsiteX25" fmla="*/ 830308 w 880376"/>
                  <a:gd name="connsiteY25" fmla="*/ 318194 h 380762"/>
                  <a:gd name="connsiteX26" fmla="*/ 856502 w 880376"/>
                  <a:gd name="connsiteY26" fmla="*/ 375344 h 380762"/>
                  <a:gd name="connsiteX27" fmla="*/ 880314 w 880376"/>
                  <a:gd name="connsiteY27" fmla="*/ 370581 h 380762"/>
                  <a:gd name="connsiteX0" fmla="*/ 876433 w 876495"/>
                  <a:gd name="connsiteY0" fmla="*/ 370581 h 380762"/>
                  <a:gd name="connsiteX1" fmla="*/ 857383 w 876495"/>
                  <a:gd name="connsiteY1" fmla="*/ 306288 h 380762"/>
                  <a:gd name="connsiteX2" fmla="*/ 797852 w 876495"/>
                  <a:gd name="connsiteY2" fmla="*/ 203894 h 380762"/>
                  <a:gd name="connsiteX3" fmla="*/ 743083 w 876495"/>
                  <a:gd name="connsiteY3" fmla="*/ 132456 h 380762"/>
                  <a:gd name="connsiteX4" fmla="*/ 671646 w 876495"/>
                  <a:gd name="connsiteY4" fmla="*/ 94356 h 380762"/>
                  <a:gd name="connsiteX5" fmla="*/ 545439 w 876495"/>
                  <a:gd name="connsiteY5" fmla="*/ 56256 h 380762"/>
                  <a:gd name="connsiteX6" fmla="*/ 478764 w 876495"/>
                  <a:gd name="connsiteY6" fmla="*/ 34825 h 380762"/>
                  <a:gd name="connsiteX7" fmla="*/ 438283 w 876495"/>
                  <a:gd name="connsiteY7" fmla="*/ 3869 h 380762"/>
                  <a:gd name="connsiteX8" fmla="*/ 364464 w 876495"/>
                  <a:gd name="connsiteY8" fmla="*/ 3869 h 380762"/>
                  <a:gd name="connsiteX9" fmla="*/ 300171 w 876495"/>
                  <a:gd name="connsiteY9" fmla="*/ 34825 h 380762"/>
                  <a:gd name="connsiteX10" fmla="*/ 195396 w 876495"/>
                  <a:gd name="connsiteY10" fmla="*/ 99119 h 380762"/>
                  <a:gd name="connsiteX11" fmla="*/ 121577 w 876495"/>
                  <a:gd name="connsiteY11" fmla="*/ 137219 h 380762"/>
                  <a:gd name="connsiteX12" fmla="*/ 59664 w 876495"/>
                  <a:gd name="connsiteY12" fmla="*/ 172937 h 380762"/>
                  <a:gd name="connsiteX13" fmla="*/ 4896 w 876495"/>
                  <a:gd name="connsiteY13" fmla="*/ 208656 h 380762"/>
                  <a:gd name="connsiteX14" fmla="*/ 9658 w 876495"/>
                  <a:gd name="connsiteY14" fmla="*/ 227706 h 380762"/>
                  <a:gd name="connsiteX15" fmla="*/ 66808 w 876495"/>
                  <a:gd name="connsiteY15" fmla="*/ 201513 h 380762"/>
                  <a:gd name="connsiteX16" fmla="*/ 171583 w 876495"/>
                  <a:gd name="connsiteY16" fmla="*/ 144362 h 380762"/>
                  <a:gd name="connsiteX17" fmla="*/ 269214 w 876495"/>
                  <a:gd name="connsiteY17" fmla="*/ 84831 h 380762"/>
                  <a:gd name="connsiteX18" fmla="*/ 359702 w 876495"/>
                  <a:gd name="connsiteY18" fmla="*/ 32444 h 380762"/>
                  <a:gd name="connsiteX19" fmla="*/ 412089 w 876495"/>
                  <a:gd name="connsiteY19" fmla="*/ 30063 h 380762"/>
                  <a:gd name="connsiteX20" fmla="*/ 459714 w 876495"/>
                  <a:gd name="connsiteY20" fmla="*/ 68163 h 380762"/>
                  <a:gd name="connsiteX21" fmla="*/ 557346 w 876495"/>
                  <a:gd name="connsiteY21" fmla="*/ 91975 h 380762"/>
                  <a:gd name="connsiteX22" fmla="*/ 666883 w 876495"/>
                  <a:gd name="connsiteY22" fmla="*/ 122931 h 380762"/>
                  <a:gd name="connsiteX23" fmla="*/ 724033 w 876495"/>
                  <a:gd name="connsiteY23" fmla="*/ 158650 h 380762"/>
                  <a:gd name="connsiteX24" fmla="*/ 774039 w 876495"/>
                  <a:gd name="connsiteY24" fmla="*/ 220563 h 380762"/>
                  <a:gd name="connsiteX25" fmla="*/ 826427 w 876495"/>
                  <a:gd name="connsiteY25" fmla="*/ 318194 h 380762"/>
                  <a:gd name="connsiteX26" fmla="*/ 852621 w 876495"/>
                  <a:gd name="connsiteY26" fmla="*/ 375344 h 380762"/>
                  <a:gd name="connsiteX27" fmla="*/ 876433 w 876495"/>
                  <a:gd name="connsiteY27" fmla="*/ 370581 h 380762"/>
                  <a:gd name="connsiteX0" fmla="*/ 874756 w 874818"/>
                  <a:gd name="connsiteY0" fmla="*/ 370581 h 380762"/>
                  <a:gd name="connsiteX1" fmla="*/ 855706 w 874818"/>
                  <a:gd name="connsiteY1" fmla="*/ 306288 h 380762"/>
                  <a:gd name="connsiteX2" fmla="*/ 796175 w 874818"/>
                  <a:gd name="connsiteY2" fmla="*/ 203894 h 380762"/>
                  <a:gd name="connsiteX3" fmla="*/ 741406 w 874818"/>
                  <a:gd name="connsiteY3" fmla="*/ 132456 h 380762"/>
                  <a:gd name="connsiteX4" fmla="*/ 669969 w 874818"/>
                  <a:gd name="connsiteY4" fmla="*/ 94356 h 380762"/>
                  <a:gd name="connsiteX5" fmla="*/ 543762 w 874818"/>
                  <a:gd name="connsiteY5" fmla="*/ 56256 h 380762"/>
                  <a:gd name="connsiteX6" fmla="*/ 477087 w 874818"/>
                  <a:gd name="connsiteY6" fmla="*/ 34825 h 380762"/>
                  <a:gd name="connsiteX7" fmla="*/ 436606 w 874818"/>
                  <a:gd name="connsiteY7" fmla="*/ 3869 h 380762"/>
                  <a:gd name="connsiteX8" fmla="*/ 362787 w 874818"/>
                  <a:gd name="connsiteY8" fmla="*/ 3869 h 380762"/>
                  <a:gd name="connsiteX9" fmla="*/ 298494 w 874818"/>
                  <a:gd name="connsiteY9" fmla="*/ 34825 h 380762"/>
                  <a:gd name="connsiteX10" fmla="*/ 193719 w 874818"/>
                  <a:gd name="connsiteY10" fmla="*/ 99119 h 380762"/>
                  <a:gd name="connsiteX11" fmla="*/ 119900 w 874818"/>
                  <a:gd name="connsiteY11" fmla="*/ 137219 h 380762"/>
                  <a:gd name="connsiteX12" fmla="*/ 57987 w 874818"/>
                  <a:gd name="connsiteY12" fmla="*/ 172937 h 380762"/>
                  <a:gd name="connsiteX13" fmla="*/ 3219 w 874818"/>
                  <a:gd name="connsiteY13" fmla="*/ 208656 h 380762"/>
                  <a:gd name="connsiteX14" fmla="*/ 12744 w 874818"/>
                  <a:gd name="connsiteY14" fmla="*/ 232469 h 380762"/>
                  <a:gd name="connsiteX15" fmla="*/ 65131 w 874818"/>
                  <a:gd name="connsiteY15" fmla="*/ 201513 h 380762"/>
                  <a:gd name="connsiteX16" fmla="*/ 169906 w 874818"/>
                  <a:gd name="connsiteY16" fmla="*/ 144362 h 380762"/>
                  <a:gd name="connsiteX17" fmla="*/ 267537 w 874818"/>
                  <a:gd name="connsiteY17" fmla="*/ 84831 h 380762"/>
                  <a:gd name="connsiteX18" fmla="*/ 358025 w 874818"/>
                  <a:gd name="connsiteY18" fmla="*/ 32444 h 380762"/>
                  <a:gd name="connsiteX19" fmla="*/ 410412 w 874818"/>
                  <a:gd name="connsiteY19" fmla="*/ 30063 h 380762"/>
                  <a:gd name="connsiteX20" fmla="*/ 458037 w 874818"/>
                  <a:gd name="connsiteY20" fmla="*/ 68163 h 380762"/>
                  <a:gd name="connsiteX21" fmla="*/ 555669 w 874818"/>
                  <a:gd name="connsiteY21" fmla="*/ 91975 h 380762"/>
                  <a:gd name="connsiteX22" fmla="*/ 665206 w 874818"/>
                  <a:gd name="connsiteY22" fmla="*/ 122931 h 380762"/>
                  <a:gd name="connsiteX23" fmla="*/ 722356 w 874818"/>
                  <a:gd name="connsiteY23" fmla="*/ 158650 h 380762"/>
                  <a:gd name="connsiteX24" fmla="*/ 772362 w 874818"/>
                  <a:gd name="connsiteY24" fmla="*/ 220563 h 380762"/>
                  <a:gd name="connsiteX25" fmla="*/ 824750 w 874818"/>
                  <a:gd name="connsiteY25" fmla="*/ 318194 h 380762"/>
                  <a:gd name="connsiteX26" fmla="*/ 850944 w 874818"/>
                  <a:gd name="connsiteY26" fmla="*/ 375344 h 380762"/>
                  <a:gd name="connsiteX27" fmla="*/ 874756 w 874818"/>
                  <a:gd name="connsiteY27" fmla="*/ 370581 h 380762"/>
                  <a:gd name="connsiteX0" fmla="*/ 874756 w 874818"/>
                  <a:gd name="connsiteY0" fmla="*/ 369418 h 379599"/>
                  <a:gd name="connsiteX1" fmla="*/ 855706 w 874818"/>
                  <a:gd name="connsiteY1" fmla="*/ 305125 h 379599"/>
                  <a:gd name="connsiteX2" fmla="*/ 796175 w 874818"/>
                  <a:gd name="connsiteY2" fmla="*/ 202731 h 379599"/>
                  <a:gd name="connsiteX3" fmla="*/ 741406 w 874818"/>
                  <a:gd name="connsiteY3" fmla="*/ 131293 h 379599"/>
                  <a:gd name="connsiteX4" fmla="*/ 669969 w 874818"/>
                  <a:gd name="connsiteY4" fmla="*/ 93193 h 379599"/>
                  <a:gd name="connsiteX5" fmla="*/ 543762 w 874818"/>
                  <a:gd name="connsiteY5" fmla="*/ 55093 h 379599"/>
                  <a:gd name="connsiteX6" fmla="*/ 477087 w 874818"/>
                  <a:gd name="connsiteY6" fmla="*/ 33662 h 379599"/>
                  <a:gd name="connsiteX7" fmla="*/ 436606 w 874818"/>
                  <a:gd name="connsiteY7" fmla="*/ 5087 h 379599"/>
                  <a:gd name="connsiteX8" fmla="*/ 362787 w 874818"/>
                  <a:gd name="connsiteY8" fmla="*/ 2706 h 379599"/>
                  <a:gd name="connsiteX9" fmla="*/ 298494 w 874818"/>
                  <a:gd name="connsiteY9" fmla="*/ 33662 h 379599"/>
                  <a:gd name="connsiteX10" fmla="*/ 193719 w 874818"/>
                  <a:gd name="connsiteY10" fmla="*/ 97956 h 379599"/>
                  <a:gd name="connsiteX11" fmla="*/ 119900 w 874818"/>
                  <a:gd name="connsiteY11" fmla="*/ 136056 h 379599"/>
                  <a:gd name="connsiteX12" fmla="*/ 57987 w 874818"/>
                  <a:gd name="connsiteY12" fmla="*/ 171774 h 379599"/>
                  <a:gd name="connsiteX13" fmla="*/ 3219 w 874818"/>
                  <a:gd name="connsiteY13" fmla="*/ 207493 h 379599"/>
                  <a:gd name="connsiteX14" fmla="*/ 12744 w 874818"/>
                  <a:gd name="connsiteY14" fmla="*/ 231306 h 379599"/>
                  <a:gd name="connsiteX15" fmla="*/ 65131 w 874818"/>
                  <a:gd name="connsiteY15" fmla="*/ 200350 h 379599"/>
                  <a:gd name="connsiteX16" fmla="*/ 169906 w 874818"/>
                  <a:gd name="connsiteY16" fmla="*/ 143199 h 379599"/>
                  <a:gd name="connsiteX17" fmla="*/ 267537 w 874818"/>
                  <a:gd name="connsiteY17" fmla="*/ 83668 h 379599"/>
                  <a:gd name="connsiteX18" fmla="*/ 358025 w 874818"/>
                  <a:gd name="connsiteY18" fmla="*/ 31281 h 379599"/>
                  <a:gd name="connsiteX19" fmla="*/ 410412 w 874818"/>
                  <a:gd name="connsiteY19" fmla="*/ 28900 h 379599"/>
                  <a:gd name="connsiteX20" fmla="*/ 458037 w 874818"/>
                  <a:gd name="connsiteY20" fmla="*/ 67000 h 379599"/>
                  <a:gd name="connsiteX21" fmla="*/ 555669 w 874818"/>
                  <a:gd name="connsiteY21" fmla="*/ 90812 h 379599"/>
                  <a:gd name="connsiteX22" fmla="*/ 665206 w 874818"/>
                  <a:gd name="connsiteY22" fmla="*/ 121768 h 379599"/>
                  <a:gd name="connsiteX23" fmla="*/ 722356 w 874818"/>
                  <a:gd name="connsiteY23" fmla="*/ 157487 h 379599"/>
                  <a:gd name="connsiteX24" fmla="*/ 772362 w 874818"/>
                  <a:gd name="connsiteY24" fmla="*/ 219400 h 379599"/>
                  <a:gd name="connsiteX25" fmla="*/ 824750 w 874818"/>
                  <a:gd name="connsiteY25" fmla="*/ 317031 h 379599"/>
                  <a:gd name="connsiteX26" fmla="*/ 850944 w 874818"/>
                  <a:gd name="connsiteY26" fmla="*/ 374181 h 379599"/>
                  <a:gd name="connsiteX27" fmla="*/ 874756 w 874818"/>
                  <a:gd name="connsiteY27" fmla="*/ 369418 h 379599"/>
                  <a:gd name="connsiteX0" fmla="*/ 874756 w 874818"/>
                  <a:gd name="connsiteY0" fmla="*/ 369418 h 379599"/>
                  <a:gd name="connsiteX1" fmla="*/ 855706 w 874818"/>
                  <a:gd name="connsiteY1" fmla="*/ 305125 h 379599"/>
                  <a:gd name="connsiteX2" fmla="*/ 796175 w 874818"/>
                  <a:gd name="connsiteY2" fmla="*/ 202731 h 379599"/>
                  <a:gd name="connsiteX3" fmla="*/ 741406 w 874818"/>
                  <a:gd name="connsiteY3" fmla="*/ 131293 h 379599"/>
                  <a:gd name="connsiteX4" fmla="*/ 669969 w 874818"/>
                  <a:gd name="connsiteY4" fmla="*/ 93193 h 379599"/>
                  <a:gd name="connsiteX5" fmla="*/ 543762 w 874818"/>
                  <a:gd name="connsiteY5" fmla="*/ 55093 h 379599"/>
                  <a:gd name="connsiteX6" fmla="*/ 477087 w 874818"/>
                  <a:gd name="connsiteY6" fmla="*/ 33662 h 379599"/>
                  <a:gd name="connsiteX7" fmla="*/ 436606 w 874818"/>
                  <a:gd name="connsiteY7" fmla="*/ 5087 h 379599"/>
                  <a:gd name="connsiteX8" fmla="*/ 362787 w 874818"/>
                  <a:gd name="connsiteY8" fmla="*/ 2706 h 379599"/>
                  <a:gd name="connsiteX9" fmla="*/ 298494 w 874818"/>
                  <a:gd name="connsiteY9" fmla="*/ 33662 h 379599"/>
                  <a:gd name="connsiteX10" fmla="*/ 193719 w 874818"/>
                  <a:gd name="connsiteY10" fmla="*/ 97956 h 379599"/>
                  <a:gd name="connsiteX11" fmla="*/ 119900 w 874818"/>
                  <a:gd name="connsiteY11" fmla="*/ 136056 h 379599"/>
                  <a:gd name="connsiteX12" fmla="*/ 57987 w 874818"/>
                  <a:gd name="connsiteY12" fmla="*/ 171774 h 379599"/>
                  <a:gd name="connsiteX13" fmla="*/ 3219 w 874818"/>
                  <a:gd name="connsiteY13" fmla="*/ 207493 h 379599"/>
                  <a:gd name="connsiteX14" fmla="*/ 12744 w 874818"/>
                  <a:gd name="connsiteY14" fmla="*/ 231306 h 379599"/>
                  <a:gd name="connsiteX15" fmla="*/ 65131 w 874818"/>
                  <a:gd name="connsiteY15" fmla="*/ 200350 h 379599"/>
                  <a:gd name="connsiteX16" fmla="*/ 169906 w 874818"/>
                  <a:gd name="connsiteY16" fmla="*/ 143199 h 379599"/>
                  <a:gd name="connsiteX17" fmla="*/ 267537 w 874818"/>
                  <a:gd name="connsiteY17" fmla="*/ 83668 h 379599"/>
                  <a:gd name="connsiteX18" fmla="*/ 358025 w 874818"/>
                  <a:gd name="connsiteY18" fmla="*/ 31281 h 379599"/>
                  <a:gd name="connsiteX19" fmla="*/ 410412 w 874818"/>
                  <a:gd name="connsiteY19" fmla="*/ 28900 h 379599"/>
                  <a:gd name="connsiteX20" fmla="*/ 462799 w 874818"/>
                  <a:gd name="connsiteY20" fmla="*/ 62237 h 379599"/>
                  <a:gd name="connsiteX21" fmla="*/ 555669 w 874818"/>
                  <a:gd name="connsiteY21" fmla="*/ 90812 h 379599"/>
                  <a:gd name="connsiteX22" fmla="*/ 665206 w 874818"/>
                  <a:gd name="connsiteY22" fmla="*/ 121768 h 379599"/>
                  <a:gd name="connsiteX23" fmla="*/ 722356 w 874818"/>
                  <a:gd name="connsiteY23" fmla="*/ 157487 h 379599"/>
                  <a:gd name="connsiteX24" fmla="*/ 772362 w 874818"/>
                  <a:gd name="connsiteY24" fmla="*/ 219400 h 379599"/>
                  <a:gd name="connsiteX25" fmla="*/ 824750 w 874818"/>
                  <a:gd name="connsiteY25" fmla="*/ 317031 h 379599"/>
                  <a:gd name="connsiteX26" fmla="*/ 850944 w 874818"/>
                  <a:gd name="connsiteY26" fmla="*/ 374181 h 379599"/>
                  <a:gd name="connsiteX27" fmla="*/ 874756 w 874818"/>
                  <a:gd name="connsiteY27" fmla="*/ 369418 h 379599"/>
                  <a:gd name="connsiteX0" fmla="*/ 874756 w 874818"/>
                  <a:gd name="connsiteY0" fmla="*/ 370581 h 380762"/>
                  <a:gd name="connsiteX1" fmla="*/ 855706 w 874818"/>
                  <a:gd name="connsiteY1" fmla="*/ 306288 h 380762"/>
                  <a:gd name="connsiteX2" fmla="*/ 796175 w 874818"/>
                  <a:gd name="connsiteY2" fmla="*/ 203894 h 380762"/>
                  <a:gd name="connsiteX3" fmla="*/ 741406 w 874818"/>
                  <a:gd name="connsiteY3" fmla="*/ 132456 h 380762"/>
                  <a:gd name="connsiteX4" fmla="*/ 669969 w 874818"/>
                  <a:gd name="connsiteY4" fmla="*/ 94356 h 380762"/>
                  <a:gd name="connsiteX5" fmla="*/ 543762 w 874818"/>
                  <a:gd name="connsiteY5" fmla="*/ 56256 h 380762"/>
                  <a:gd name="connsiteX6" fmla="*/ 477087 w 874818"/>
                  <a:gd name="connsiteY6" fmla="*/ 34825 h 380762"/>
                  <a:gd name="connsiteX7" fmla="*/ 429463 w 874818"/>
                  <a:gd name="connsiteY7" fmla="*/ 3869 h 380762"/>
                  <a:gd name="connsiteX8" fmla="*/ 362787 w 874818"/>
                  <a:gd name="connsiteY8" fmla="*/ 3869 h 380762"/>
                  <a:gd name="connsiteX9" fmla="*/ 298494 w 874818"/>
                  <a:gd name="connsiteY9" fmla="*/ 34825 h 380762"/>
                  <a:gd name="connsiteX10" fmla="*/ 193719 w 874818"/>
                  <a:gd name="connsiteY10" fmla="*/ 99119 h 380762"/>
                  <a:gd name="connsiteX11" fmla="*/ 119900 w 874818"/>
                  <a:gd name="connsiteY11" fmla="*/ 137219 h 380762"/>
                  <a:gd name="connsiteX12" fmla="*/ 57987 w 874818"/>
                  <a:gd name="connsiteY12" fmla="*/ 172937 h 380762"/>
                  <a:gd name="connsiteX13" fmla="*/ 3219 w 874818"/>
                  <a:gd name="connsiteY13" fmla="*/ 208656 h 380762"/>
                  <a:gd name="connsiteX14" fmla="*/ 12744 w 874818"/>
                  <a:gd name="connsiteY14" fmla="*/ 232469 h 380762"/>
                  <a:gd name="connsiteX15" fmla="*/ 65131 w 874818"/>
                  <a:gd name="connsiteY15" fmla="*/ 201513 h 380762"/>
                  <a:gd name="connsiteX16" fmla="*/ 169906 w 874818"/>
                  <a:gd name="connsiteY16" fmla="*/ 144362 h 380762"/>
                  <a:gd name="connsiteX17" fmla="*/ 267537 w 874818"/>
                  <a:gd name="connsiteY17" fmla="*/ 84831 h 380762"/>
                  <a:gd name="connsiteX18" fmla="*/ 358025 w 874818"/>
                  <a:gd name="connsiteY18" fmla="*/ 32444 h 380762"/>
                  <a:gd name="connsiteX19" fmla="*/ 410412 w 874818"/>
                  <a:gd name="connsiteY19" fmla="*/ 30063 h 380762"/>
                  <a:gd name="connsiteX20" fmla="*/ 462799 w 874818"/>
                  <a:gd name="connsiteY20" fmla="*/ 63400 h 380762"/>
                  <a:gd name="connsiteX21" fmla="*/ 555669 w 874818"/>
                  <a:gd name="connsiteY21" fmla="*/ 91975 h 380762"/>
                  <a:gd name="connsiteX22" fmla="*/ 665206 w 874818"/>
                  <a:gd name="connsiteY22" fmla="*/ 122931 h 380762"/>
                  <a:gd name="connsiteX23" fmla="*/ 722356 w 874818"/>
                  <a:gd name="connsiteY23" fmla="*/ 158650 h 380762"/>
                  <a:gd name="connsiteX24" fmla="*/ 772362 w 874818"/>
                  <a:gd name="connsiteY24" fmla="*/ 220563 h 380762"/>
                  <a:gd name="connsiteX25" fmla="*/ 824750 w 874818"/>
                  <a:gd name="connsiteY25" fmla="*/ 318194 h 380762"/>
                  <a:gd name="connsiteX26" fmla="*/ 850944 w 874818"/>
                  <a:gd name="connsiteY26" fmla="*/ 375344 h 380762"/>
                  <a:gd name="connsiteX27" fmla="*/ 874756 w 874818"/>
                  <a:gd name="connsiteY27" fmla="*/ 370581 h 380762"/>
                  <a:gd name="connsiteX0" fmla="*/ 874756 w 874756"/>
                  <a:gd name="connsiteY0" fmla="*/ 370581 h 380762"/>
                  <a:gd name="connsiteX1" fmla="*/ 850943 w 874756"/>
                  <a:gd name="connsiteY1" fmla="*/ 306288 h 380762"/>
                  <a:gd name="connsiteX2" fmla="*/ 796175 w 874756"/>
                  <a:gd name="connsiteY2" fmla="*/ 203894 h 380762"/>
                  <a:gd name="connsiteX3" fmla="*/ 741406 w 874756"/>
                  <a:gd name="connsiteY3" fmla="*/ 132456 h 380762"/>
                  <a:gd name="connsiteX4" fmla="*/ 669969 w 874756"/>
                  <a:gd name="connsiteY4" fmla="*/ 94356 h 380762"/>
                  <a:gd name="connsiteX5" fmla="*/ 543762 w 874756"/>
                  <a:gd name="connsiteY5" fmla="*/ 56256 h 380762"/>
                  <a:gd name="connsiteX6" fmla="*/ 477087 w 874756"/>
                  <a:gd name="connsiteY6" fmla="*/ 34825 h 380762"/>
                  <a:gd name="connsiteX7" fmla="*/ 429463 w 874756"/>
                  <a:gd name="connsiteY7" fmla="*/ 3869 h 380762"/>
                  <a:gd name="connsiteX8" fmla="*/ 362787 w 874756"/>
                  <a:gd name="connsiteY8" fmla="*/ 3869 h 380762"/>
                  <a:gd name="connsiteX9" fmla="*/ 298494 w 874756"/>
                  <a:gd name="connsiteY9" fmla="*/ 34825 h 380762"/>
                  <a:gd name="connsiteX10" fmla="*/ 193719 w 874756"/>
                  <a:gd name="connsiteY10" fmla="*/ 99119 h 380762"/>
                  <a:gd name="connsiteX11" fmla="*/ 119900 w 874756"/>
                  <a:gd name="connsiteY11" fmla="*/ 137219 h 380762"/>
                  <a:gd name="connsiteX12" fmla="*/ 57987 w 874756"/>
                  <a:gd name="connsiteY12" fmla="*/ 172937 h 380762"/>
                  <a:gd name="connsiteX13" fmla="*/ 3219 w 874756"/>
                  <a:gd name="connsiteY13" fmla="*/ 208656 h 380762"/>
                  <a:gd name="connsiteX14" fmla="*/ 12744 w 874756"/>
                  <a:gd name="connsiteY14" fmla="*/ 232469 h 380762"/>
                  <a:gd name="connsiteX15" fmla="*/ 65131 w 874756"/>
                  <a:gd name="connsiteY15" fmla="*/ 201513 h 380762"/>
                  <a:gd name="connsiteX16" fmla="*/ 169906 w 874756"/>
                  <a:gd name="connsiteY16" fmla="*/ 144362 h 380762"/>
                  <a:gd name="connsiteX17" fmla="*/ 267537 w 874756"/>
                  <a:gd name="connsiteY17" fmla="*/ 84831 h 380762"/>
                  <a:gd name="connsiteX18" fmla="*/ 358025 w 874756"/>
                  <a:gd name="connsiteY18" fmla="*/ 32444 h 380762"/>
                  <a:gd name="connsiteX19" fmla="*/ 410412 w 874756"/>
                  <a:gd name="connsiteY19" fmla="*/ 30063 h 380762"/>
                  <a:gd name="connsiteX20" fmla="*/ 462799 w 874756"/>
                  <a:gd name="connsiteY20" fmla="*/ 63400 h 380762"/>
                  <a:gd name="connsiteX21" fmla="*/ 555669 w 874756"/>
                  <a:gd name="connsiteY21" fmla="*/ 91975 h 380762"/>
                  <a:gd name="connsiteX22" fmla="*/ 665206 w 874756"/>
                  <a:gd name="connsiteY22" fmla="*/ 122931 h 380762"/>
                  <a:gd name="connsiteX23" fmla="*/ 722356 w 874756"/>
                  <a:gd name="connsiteY23" fmla="*/ 158650 h 380762"/>
                  <a:gd name="connsiteX24" fmla="*/ 772362 w 874756"/>
                  <a:gd name="connsiteY24" fmla="*/ 220563 h 380762"/>
                  <a:gd name="connsiteX25" fmla="*/ 824750 w 874756"/>
                  <a:gd name="connsiteY25" fmla="*/ 318194 h 380762"/>
                  <a:gd name="connsiteX26" fmla="*/ 850944 w 874756"/>
                  <a:gd name="connsiteY26" fmla="*/ 375344 h 380762"/>
                  <a:gd name="connsiteX27" fmla="*/ 874756 w 874756"/>
                  <a:gd name="connsiteY27" fmla="*/ 370581 h 38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74756" h="380762">
                    <a:moveTo>
                      <a:pt x="874756" y="370581"/>
                    </a:moveTo>
                    <a:cubicBezTo>
                      <a:pt x="874756" y="359072"/>
                      <a:pt x="864040" y="334069"/>
                      <a:pt x="850943" y="306288"/>
                    </a:cubicBezTo>
                    <a:cubicBezTo>
                      <a:pt x="837846" y="278507"/>
                      <a:pt x="814431" y="232866"/>
                      <a:pt x="796175" y="203894"/>
                    </a:cubicBezTo>
                    <a:cubicBezTo>
                      <a:pt x="777919" y="174922"/>
                      <a:pt x="762440" y="150712"/>
                      <a:pt x="741406" y="132456"/>
                    </a:cubicBezTo>
                    <a:cubicBezTo>
                      <a:pt x="720372" y="114200"/>
                      <a:pt x="702910" y="107056"/>
                      <a:pt x="669969" y="94356"/>
                    </a:cubicBezTo>
                    <a:cubicBezTo>
                      <a:pt x="637028" y="81656"/>
                      <a:pt x="575909" y="66178"/>
                      <a:pt x="543762" y="56256"/>
                    </a:cubicBezTo>
                    <a:cubicBezTo>
                      <a:pt x="511615" y="46334"/>
                      <a:pt x="496137" y="43556"/>
                      <a:pt x="477087" y="34825"/>
                    </a:cubicBezTo>
                    <a:cubicBezTo>
                      <a:pt x="458037" y="26094"/>
                      <a:pt x="448513" y="9028"/>
                      <a:pt x="429463" y="3869"/>
                    </a:cubicBezTo>
                    <a:cubicBezTo>
                      <a:pt x="410413" y="-1290"/>
                      <a:pt x="384615" y="-1290"/>
                      <a:pt x="362787" y="3869"/>
                    </a:cubicBezTo>
                    <a:cubicBezTo>
                      <a:pt x="340959" y="9028"/>
                      <a:pt x="326672" y="18950"/>
                      <a:pt x="298494" y="34825"/>
                    </a:cubicBezTo>
                    <a:cubicBezTo>
                      <a:pt x="270316" y="50700"/>
                      <a:pt x="223485" y="82053"/>
                      <a:pt x="193719" y="99119"/>
                    </a:cubicBezTo>
                    <a:cubicBezTo>
                      <a:pt x="163953" y="116185"/>
                      <a:pt x="142522" y="124916"/>
                      <a:pt x="119900" y="137219"/>
                    </a:cubicBezTo>
                    <a:cubicBezTo>
                      <a:pt x="97278" y="149522"/>
                      <a:pt x="77434" y="161031"/>
                      <a:pt x="57987" y="172937"/>
                    </a:cubicBezTo>
                    <a:cubicBezTo>
                      <a:pt x="38540" y="184843"/>
                      <a:pt x="10760" y="198734"/>
                      <a:pt x="3219" y="208656"/>
                    </a:cubicBezTo>
                    <a:cubicBezTo>
                      <a:pt x="-4322" y="218578"/>
                      <a:pt x="2425" y="233660"/>
                      <a:pt x="12744" y="232469"/>
                    </a:cubicBezTo>
                    <a:cubicBezTo>
                      <a:pt x="23063" y="231279"/>
                      <a:pt x="38937" y="216197"/>
                      <a:pt x="65131" y="201513"/>
                    </a:cubicBezTo>
                    <a:cubicBezTo>
                      <a:pt x="91325" y="186829"/>
                      <a:pt x="136172" y="163809"/>
                      <a:pt x="169906" y="144362"/>
                    </a:cubicBezTo>
                    <a:cubicBezTo>
                      <a:pt x="203640" y="124915"/>
                      <a:pt x="236184" y="103484"/>
                      <a:pt x="267537" y="84831"/>
                    </a:cubicBezTo>
                    <a:cubicBezTo>
                      <a:pt x="298890" y="66178"/>
                      <a:pt x="334213" y="41572"/>
                      <a:pt x="358025" y="32444"/>
                    </a:cubicBezTo>
                    <a:cubicBezTo>
                      <a:pt x="381837" y="23316"/>
                      <a:pt x="392950" y="24904"/>
                      <a:pt x="410412" y="30063"/>
                    </a:cubicBezTo>
                    <a:cubicBezTo>
                      <a:pt x="427874" y="35222"/>
                      <a:pt x="438590" y="53081"/>
                      <a:pt x="462799" y="63400"/>
                    </a:cubicBezTo>
                    <a:cubicBezTo>
                      <a:pt x="487008" y="73719"/>
                      <a:pt x="521935" y="82053"/>
                      <a:pt x="555669" y="91975"/>
                    </a:cubicBezTo>
                    <a:cubicBezTo>
                      <a:pt x="589403" y="101897"/>
                      <a:pt x="637425" y="111819"/>
                      <a:pt x="665206" y="122931"/>
                    </a:cubicBezTo>
                    <a:cubicBezTo>
                      <a:pt x="692987" y="134043"/>
                      <a:pt x="704497" y="142378"/>
                      <a:pt x="722356" y="158650"/>
                    </a:cubicBezTo>
                    <a:cubicBezTo>
                      <a:pt x="740215" y="174922"/>
                      <a:pt x="756487" y="193972"/>
                      <a:pt x="772362" y="220563"/>
                    </a:cubicBezTo>
                    <a:cubicBezTo>
                      <a:pt x="788237" y="247154"/>
                      <a:pt x="811653" y="292397"/>
                      <a:pt x="824750" y="318194"/>
                    </a:cubicBezTo>
                    <a:cubicBezTo>
                      <a:pt x="837847" y="343991"/>
                      <a:pt x="842610" y="366613"/>
                      <a:pt x="850944" y="375344"/>
                    </a:cubicBezTo>
                    <a:cubicBezTo>
                      <a:pt x="859278" y="384075"/>
                      <a:pt x="874756" y="382090"/>
                      <a:pt x="874756" y="370581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65" name="任意多边形 864"/>
              <p:cNvSpPr/>
              <p:nvPr/>
            </p:nvSpPr>
            <p:spPr>
              <a:xfrm>
                <a:off x="5067299" y="2052531"/>
                <a:ext cx="950355" cy="426119"/>
              </a:xfrm>
              <a:custGeom>
                <a:avLst/>
                <a:gdLst>
                  <a:gd name="connsiteX0" fmla="*/ 742553 w 952337"/>
                  <a:gd name="connsiteY0" fmla="*/ 33560 h 424833"/>
                  <a:gd name="connsiteX1" fmla="*/ 604440 w 952337"/>
                  <a:gd name="connsiteY1" fmla="*/ 223 h 424833"/>
                  <a:gd name="connsiteX2" fmla="*/ 490140 w 952337"/>
                  <a:gd name="connsiteY2" fmla="*/ 24035 h 424833"/>
                  <a:gd name="connsiteX3" fmla="*/ 444897 w 952337"/>
                  <a:gd name="connsiteY3" fmla="*/ 112141 h 424833"/>
                  <a:gd name="connsiteX4" fmla="*/ 416322 w 952337"/>
                  <a:gd name="connsiteY4" fmla="*/ 264541 h 424833"/>
                  <a:gd name="connsiteX5" fmla="*/ 373459 w 952337"/>
                  <a:gd name="connsiteY5" fmla="*/ 352648 h 424833"/>
                  <a:gd name="connsiteX6" fmla="*/ 297259 w 952337"/>
                  <a:gd name="connsiteY6" fmla="*/ 390748 h 424833"/>
                  <a:gd name="connsiteX7" fmla="*/ 192484 w 952337"/>
                  <a:gd name="connsiteY7" fmla="*/ 369316 h 424833"/>
                  <a:gd name="connsiteX8" fmla="*/ 101997 w 952337"/>
                  <a:gd name="connsiteY8" fmla="*/ 335979 h 424833"/>
                  <a:gd name="connsiteX9" fmla="*/ 18653 w 952337"/>
                  <a:gd name="connsiteY9" fmla="*/ 316929 h 424833"/>
                  <a:gd name="connsiteX10" fmla="*/ 4365 w 952337"/>
                  <a:gd name="connsiteY10" fmla="*/ 359791 h 424833"/>
                  <a:gd name="connsiteX11" fmla="*/ 78184 w 952337"/>
                  <a:gd name="connsiteY11" fmla="*/ 381223 h 424833"/>
                  <a:gd name="connsiteX12" fmla="*/ 230584 w 952337"/>
                  <a:gd name="connsiteY12" fmla="*/ 424085 h 424833"/>
                  <a:gd name="connsiteX13" fmla="*/ 371078 w 952337"/>
                  <a:gd name="connsiteY13" fmla="*/ 400273 h 424833"/>
                  <a:gd name="connsiteX14" fmla="*/ 456803 w 952337"/>
                  <a:gd name="connsiteY14" fmla="*/ 302641 h 424833"/>
                  <a:gd name="connsiteX15" fmla="*/ 490140 w 952337"/>
                  <a:gd name="connsiteY15" fmla="*/ 135954 h 424833"/>
                  <a:gd name="connsiteX16" fmla="*/ 537765 w 952337"/>
                  <a:gd name="connsiteY16" fmla="*/ 47848 h 424833"/>
                  <a:gd name="connsiteX17" fmla="*/ 642540 w 952337"/>
                  <a:gd name="connsiteY17" fmla="*/ 40704 h 424833"/>
                  <a:gd name="connsiteX18" fmla="*/ 811609 w 952337"/>
                  <a:gd name="connsiteY18" fmla="*/ 90710 h 424833"/>
                  <a:gd name="connsiteX19" fmla="*/ 914003 w 952337"/>
                  <a:gd name="connsiteY19" fmla="*/ 85948 h 424833"/>
                  <a:gd name="connsiteX20" fmla="*/ 952103 w 952337"/>
                  <a:gd name="connsiteY20" fmla="*/ 59754 h 424833"/>
                  <a:gd name="connsiteX21" fmla="*/ 928290 w 952337"/>
                  <a:gd name="connsiteY21" fmla="*/ 35941 h 424833"/>
                  <a:gd name="connsiteX22" fmla="*/ 892572 w 952337"/>
                  <a:gd name="connsiteY22" fmla="*/ 52610 h 424833"/>
                  <a:gd name="connsiteX23" fmla="*/ 830659 w 952337"/>
                  <a:gd name="connsiteY23" fmla="*/ 59754 h 424833"/>
                  <a:gd name="connsiteX24" fmla="*/ 742553 w 952337"/>
                  <a:gd name="connsiteY24" fmla="*/ 33560 h 424833"/>
                  <a:gd name="connsiteX0" fmla="*/ 742553 w 952337"/>
                  <a:gd name="connsiteY0" fmla="*/ 33560 h 424833"/>
                  <a:gd name="connsiteX1" fmla="*/ 604440 w 952337"/>
                  <a:gd name="connsiteY1" fmla="*/ 223 h 424833"/>
                  <a:gd name="connsiteX2" fmla="*/ 490140 w 952337"/>
                  <a:gd name="connsiteY2" fmla="*/ 24035 h 424833"/>
                  <a:gd name="connsiteX3" fmla="*/ 444897 w 952337"/>
                  <a:gd name="connsiteY3" fmla="*/ 112141 h 424833"/>
                  <a:gd name="connsiteX4" fmla="*/ 416322 w 952337"/>
                  <a:gd name="connsiteY4" fmla="*/ 264541 h 424833"/>
                  <a:gd name="connsiteX5" fmla="*/ 373459 w 952337"/>
                  <a:gd name="connsiteY5" fmla="*/ 352648 h 424833"/>
                  <a:gd name="connsiteX6" fmla="*/ 297259 w 952337"/>
                  <a:gd name="connsiteY6" fmla="*/ 390748 h 424833"/>
                  <a:gd name="connsiteX7" fmla="*/ 192484 w 952337"/>
                  <a:gd name="connsiteY7" fmla="*/ 369316 h 424833"/>
                  <a:gd name="connsiteX8" fmla="*/ 101997 w 952337"/>
                  <a:gd name="connsiteY8" fmla="*/ 335979 h 424833"/>
                  <a:gd name="connsiteX9" fmla="*/ 18653 w 952337"/>
                  <a:gd name="connsiteY9" fmla="*/ 321691 h 424833"/>
                  <a:gd name="connsiteX10" fmla="*/ 4365 w 952337"/>
                  <a:gd name="connsiteY10" fmla="*/ 359791 h 424833"/>
                  <a:gd name="connsiteX11" fmla="*/ 78184 w 952337"/>
                  <a:gd name="connsiteY11" fmla="*/ 381223 h 424833"/>
                  <a:gd name="connsiteX12" fmla="*/ 230584 w 952337"/>
                  <a:gd name="connsiteY12" fmla="*/ 424085 h 424833"/>
                  <a:gd name="connsiteX13" fmla="*/ 371078 w 952337"/>
                  <a:gd name="connsiteY13" fmla="*/ 400273 h 424833"/>
                  <a:gd name="connsiteX14" fmla="*/ 456803 w 952337"/>
                  <a:gd name="connsiteY14" fmla="*/ 302641 h 424833"/>
                  <a:gd name="connsiteX15" fmla="*/ 490140 w 952337"/>
                  <a:gd name="connsiteY15" fmla="*/ 135954 h 424833"/>
                  <a:gd name="connsiteX16" fmla="*/ 537765 w 952337"/>
                  <a:gd name="connsiteY16" fmla="*/ 47848 h 424833"/>
                  <a:gd name="connsiteX17" fmla="*/ 642540 w 952337"/>
                  <a:gd name="connsiteY17" fmla="*/ 40704 h 424833"/>
                  <a:gd name="connsiteX18" fmla="*/ 811609 w 952337"/>
                  <a:gd name="connsiteY18" fmla="*/ 90710 h 424833"/>
                  <a:gd name="connsiteX19" fmla="*/ 914003 w 952337"/>
                  <a:gd name="connsiteY19" fmla="*/ 85948 h 424833"/>
                  <a:gd name="connsiteX20" fmla="*/ 952103 w 952337"/>
                  <a:gd name="connsiteY20" fmla="*/ 59754 h 424833"/>
                  <a:gd name="connsiteX21" fmla="*/ 928290 w 952337"/>
                  <a:gd name="connsiteY21" fmla="*/ 35941 h 424833"/>
                  <a:gd name="connsiteX22" fmla="*/ 892572 w 952337"/>
                  <a:gd name="connsiteY22" fmla="*/ 52610 h 424833"/>
                  <a:gd name="connsiteX23" fmla="*/ 830659 w 952337"/>
                  <a:gd name="connsiteY23" fmla="*/ 59754 h 424833"/>
                  <a:gd name="connsiteX24" fmla="*/ 742553 w 952337"/>
                  <a:gd name="connsiteY24" fmla="*/ 33560 h 424833"/>
                  <a:gd name="connsiteX0" fmla="*/ 742478 w 952262"/>
                  <a:gd name="connsiteY0" fmla="*/ 33560 h 424833"/>
                  <a:gd name="connsiteX1" fmla="*/ 604365 w 952262"/>
                  <a:gd name="connsiteY1" fmla="*/ 223 h 424833"/>
                  <a:gd name="connsiteX2" fmla="*/ 490065 w 952262"/>
                  <a:gd name="connsiteY2" fmla="*/ 24035 h 424833"/>
                  <a:gd name="connsiteX3" fmla="*/ 444822 w 952262"/>
                  <a:gd name="connsiteY3" fmla="*/ 112141 h 424833"/>
                  <a:gd name="connsiteX4" fmla="*/ 416247 w 952262"/>
                  <a:gd name="connsiteY4" fmla="*/ 264541 h 424833"/>
                  <a:gd name="connsiteX5" fmla="*/ 373384 w 952262"/>
                  <a:gd name="connsiteY5" fmla="*/ 352648 h 424833"/>
                  <a:gd name="connsiteX6" fmla="*/ 297184 w 952262"/>
                  <a:gd name="connsiteY6" fmla="*/ 390748 h 424833"/>
                  <a:gd name="connsiteX7" fmla="*/ 192409 w 952262"/>
                  <a:gd name="connsiteY7" fmla="*/ 369316 h 424833"/>
                  <a:gd name="connsiteX8" fmla="*/ 99540 w 952262"/>
                  <a:gd name="connsiteY8" fmla="*/ 345504 h 424833"/>
                  <a:gd name="connsiteX9" fmla="*/ 18578 w 952262"/>
                  <a:gd name="connsiteY9" fmla="*/ 321691 h 424833"/>
                  <a:gd name="connsiteX10" fmla="*/ 4290 w 952262"/>
                  <a:gd name="connsiteY10" fmla="*/ 359791 h 424833"/>
                  <a:gd name="connsiteX11" fmla="*/ 78109 w 952262"/>
                  <a:gd name="connsiteY11" fmla="*/ 381223 h 424833"/>
                  <a:gd name="connsiteX12" fmla="*/ 230509 w 952262"/>
                  <a:gd name="connsiteY12" fmla="*/ 424085 h 424833"/>
                  <a:gd name="connsiteX13" fmla="*/ 371003 w 952262"/>
                  <a:gd name="connsiteY13" fmla="*/ 400273 h 424833"/>
                  <a:gd name="connsiteX14" fmla="*/ 456728 w 952262"/>
                  <a:gd name="connsiteY14" fmla="*/ 302641 h 424833"/>
                  <a:gd name="connsiteX15" fmla="*/ 490065 w 952262"/>
                  <a:gd name="connsiteY15" fmla="*/ 135954 h 424833"/>
                  <a:gd name="connsiteX16" fmla="*/ 537690 w 952262"/>
                  <a:gd name="connsiteY16" fmla="*/ 47848 h 424833"/>
                  <a:gd name="connsiteX17" fmla="*/ 642465 w 952262"/>
                  <a:gd name="connsiteY17" fmla="*/ 40704 h 424833"/>
                  <a:gd name="connsiteX18" fmla="*/ 811534 w 952262"/>
                  <a:gd name="connsiteY18" fmla="*/ 90710 h 424833"/>
                  <a:gd name="connsiteX19" fmla="*/ 913928 w 952262"/>
                  <a:gd name="connsiteY19" fmla="*/ 85948 h 424833"/>
                  <a:gd name="connsiteX20" fmla="*/ 952028 w 952262"/>
                  <a:gd name="connsiteY20" fmla="*/ 59754 h 424833"/>
                  <a:gd name="connsiteX21" fmla="*/ 928215 w 952262"/>
                  <a:gd name="connsiteY21" fmla="*/ 35941 h 424833"/>
                  <a:gd name="connsiteX22" fmla="*/ 892497 w 952262"/>
                  <a:gd name="connsiteY22" fmla="*/ 52610 h 424833"/>
                  <a:gd name="connsiteX23" fmla="*/ 830584 w 952262"/>
                  <a:gd name="connsiteY23" fmla="*/ 59754 h 424833"/>
                  <a:gd name="connsiteX24" fmla="*/ 742478 w 952262"/>
                  <a:gd name="connsiteY24" fmla="*/ 33560 h 424833"/>
                  <a:gd name="connsiteX0" fmla="*/ 742478 w 952262"/>
                  <a:gd name="connsiteY0" fmla="*/ 33560 h 424833"/>
                  <a:gd name="connsiteX1" fmla="*/ 604365 w 952262"/>
                  <a:gd name="connsiteY1" fmla="*/ 223 h 424833"/>
                  <a:gd name="connsiteX2" fmla="*/ 490065 w 952262"/>
                  <a:gd name="connsiteY2" fmla="*/ 24035 h 424833"/>
                  <a:gd name="connsiteX3" fmla="*/ 444822 w 952262"/>
                  <a:gd name="connsiteY3" fmla="*/ 112141 h 424833"/>
                  <a:gd name="connsiteX4" fmla="*/ 416247 w 952262"/>
                  <a:gd name="connsiteY4" fmla="*/ 264541 h 424833"/>
                  <a:gd name="connsiteX5" fmla="*/ 373384 w 952262"/>
                  <a:gd name="connsiteY5" fmla="*/ 352648 h 424833"/>
                  <a:gd name="connsiteX6" fmla="*/ 297184 w 952262"/>
                  <a:gd name="connsiteY6" fmla="*/ 390748 h 424833"/>
                  <a:gd name="connsiteX7" fmla="*/ 194790 w 952262"/>
                  <a:gd name="connsiteY7" fmla="*/ 378841 h 424833"/>
                  <a:gd name="connsiteX8" fmla="*/ 99540 w 952262"/>
                  <a:gd name="connsiteY8" fmla="*/ 345504 h 424833"/>
                  <a:gd name="connsiteX9" fmla="*/ 18578 w 952262"/>
                  <a:gd name="connsiteY9" fmla="*/ 321691 h 424833"/>
                  <a:gd name="connsiteX10" fmla="*/ 4290 w 952262"/>
                  <a:gd name="connsiteY10" fmla="*/ 359791 h 424833"/>
                  <a:gd name="connsiteX11" fmla="*/ 78109 w 952262"/>
                  <a:gd name="connsiteY11" fmla="*/ 381223 h 424833"/>
                  <a:gd name="connsiteX12" fmla="*/ 230509 w 952262"/>
                  <a:gd name="connsiteY12" fmla="*/ 424085 h 424833"/>
                  <a:gd name="connsiteX13" fmla="*/ 371003 w 952262"/>
                  <a:gd name="connsiteY13" fmla="*/ 400273 h 424833"/>
                  <a:gd name="connsiteX14" fmla="*/ 456728 w 952262"/>
                  <a:gd name="connsiteY14" fmla="*/ 302641 h 424833"/>
                  <a:gd name="connsiteX15" fmla="*/ 490065 w 952262"/>
                  <a:gd name="connsiteY15" fmla="*/ 135954 h 424833"/>
                  <a:gd name="connsiteX16" fmla="*/ 537690 w 952262"/>
                  <a:gd name="connsiteY16" fmla="*/ 47848 h 424833"/>
                  <a:gd name="connsiteX17" fmla="*/ 642465 w 952262"/>
                  <a:gd name="connsiteY17" fmla="*/ 40704 h 424833"/>
                  <a:gd name="connsiteX18" fmla="*/ 811534 w 952262"/>
                  <a:gd name="connsiteY18" fmla="*/ 90710 h 424833"/>
                  <a:gd name="connsiteX19" fmla="*/ 913928 w 952262"/>
                  <a:gd name="connsiteY19" fmla="*/ 85948 h 424833"/>
                  <a:gd name="connsiteX20" fmla="*/ 952028 w 952262"/>
                  <a:gd name="connsiteY20" fmla="*/ 59754 h 424833"/>
                  <a:gd name="connsiteX21" fmla="*/ 928215 w 952262"/>
                  <a:gd name="connsiteY21" fmla="*/ 35941 h 424833"/>
                  <a:gd name="connsiteX22" fmla="*/ 892497 w 952262"/>
                  <a:gd name="connsiteY22" fmla="*/ 52610 h 424833"/>
                  <a:gd name="connsiteX23" fmla="*/ 830584 w 952262"/>
                  <a:gd name="connsiteY23" fmla="*/ 59754 h 424833"/>
                  <a:gd name="connsiteX24" fmla="*/ 742478 w 952262"/>
                  <a:gd name="connsiteY24" fmla="*/ 33560 h 424833"/>
                  <a:gd name="connsiteX0" fmla="*/ 740571 w 950355"/>
                  <a:gd name="connsiteY0" fmla="*/ 33560 h 424833"/>
                  <a:gd name="connsiteX1" fmla="*/ 602458 w 950355"/>
                  <a:gd name="connsiteY1" fmla="*/ 223 h 424833"/>
                  <a:gd name="connsiteX2" fmla="*/ 488158 w 950355"/>
                  <a:gd name="connsiteY2" fmla="*/ 24035 h 424833"/>
                  <a:gd name="connsiteX3" fmla="*/ 442915 w 950355"/>
                  <a:gd name="connsiteY3" fmla="*/ 112141 h 424833"/>
                  <a:gd name="connsiteX4" fmla="*/ 414340 w 950355"/>
                  <a:gd name="connsiteY4" fmla="*/ 264541 h 424833"/>
                  <a:gd name="connsiteX5" fmla="*/ 371477 w 950355"/>
                  <a:gd name="connsiteY5" fmla="*/ 352648 h 424833"/>
                  <a:gd name="connsiteX6" fmla="*/ 295277 w 950355"/>
                  <a:gd name="connsiteY6" fmla="*/ 390748 h 424833"/>
                  <a:gd name="connsiteX7" fmla="*/ 192883 w 950355"/>
                  <a:gd name="connsiteY7" fmla="*/ 378841 h 424833"/>
                  <a:gd name="connsiteX8" fmla="*/ 97633 w 950355"/>
                  <a:gd name="connsiteY8" fmla="*/ 345504 h 424833"/>
                  <a:gd name="connsiteX9" fmla="*/ 16671 w 950355"/>
                  <a:gd name="connsiteY9" fmla="*/ 321691 h 424833"/>
                  <a:gd name="connsiteX10" fmla="*/ 4764 w 950355"/>
                  <a:gd name="connsiteY10" fmla="*/ 357410 h 424833"/>
                  <a:gd name="connsiteX11" fmla="*/ 76202 w 950355"/>
                  <a:gd name="connsiteY11" fmla="*/ 381223 h 424833"/>
                  <a:gd name="connsiteX12" fmla="*/ 228602 w 950355"/>
                  <a:gd name="connsiteY12" fmla="*/ 424085 h 424833"/>
                  <a:gd name="connsiteX13" fmla="*/ 369096 w 950355"/>
                  <a:gd name="connsiteY13" fmla="*/ 400273 h 424833"/>
                  <a:gd name="connsiteX14" fmla="*/ 454821 w 950355"/>
                  <a:gd name="connsiteY14" fmla="*/ 302641 h 424833"/>
                  <a:gd name="connsiteX15" fmla="*/ 488158 w 950355"/>
                  <a:gd name="connsiteY15" fmla="*/ 135954 h 424833"/>
                  <a:gd name="connsiteX16" fmla="*/ 535783 w 950355"/>
                  <a:gd name="connsiteY16" fmla="*/ 47848 h 424833"/>
                  <a:gd name="connsiteX17" fmla="*/ 640558 w 950355"/>
                  <a:gd name="connsiteY17" fmla="*/ 40704 h 424833"/>
                  <a:gd name="connsiteX18" fmla="*/ 809627 w 950355"/>
                  <a:gd name="connsiteY18" fmla="*/ 90710 h 424833"/>
                  <a:gd name="connsiteX19" fmla="*/ 912021 w 950355"/>
                  <a:gd name="connsiteY19" fmla="*/ 85948 h 424833"/>
                  <a:gd name="connsiteX20" fmla="*/ 950121 w 950355"/>
                  <a:gd name="connsiteY20" fmla="*/ 59754 h 424833"/>
                  <a:gd name="connsiteX21" fmla="*/ 926308 w 950355"/>
                  <a:gd name="connsiteY21" fmla="*/ 35941 h 424833"/>
                  <a:gd name="connsiteX22" fmla="*/ 890590 w 950355"/>
                  <a:gd name="connsiteY22" fmla="*/ 52610 h 424833"/>
                  <a:gd name="connsiteX23" fmla="*/ 828677 w 950355"/>
                  <a:gd name="connsiteY23" fmla="*/ 59754 h 424833"/>
                  <a:gd name="connsiteX24" fmla="*/ 740571 w 950355"/>
                  <a:gd name="connsiteY24" fmla="*/ 33560 h 424833"/>
                  <a:gd name="connsiteX0" fmla="*/ 740571 w 950355"/>
                  <a:gd name="connsiteY0" fmla="*/ 33560 h 426235"/>
                  <a:gd name="connsiteX1" fmla="*/ 602458 w 950355"/>
                  <a:gd name="connsiteY1" fmla="*/ 223 h 426235"/>
                  <a:gd name="connsiteX2" fmla="*/ 488158 w 950355"/>
                  <a:gd name="connsiteY2" fmla="*/ 24035 h 426235"/>
                  <a:gd name="connsiteX3" fmla="*/ 442915 w 950355"/>
                  <a:gd name="connsiteY3" fmla="*/ 112141 h 426235"/>
                  <a:gd name="connsiteX4" fmla="*/ 414340 w 950355"/>
                  <a:gd name="connsiteY4" fmla="*/ 264541 h 426235"/>
                  <a:gd name="connsiteX5" fmla="*/ 371477 w 950355"/>
                  <a:gd name="connsiteY5" fmla="*/ 352648 h 426235"/>
                  <a:gd name="connsiteX6" fmla="*/ 295277 w 950355"/>
                  <a:gd name="connsiteY6" fmla="*/ 390748 h 426235"/>
                  <a:gd name="connsiteX7" fmla="*/ 192883 w 950355"/>
                  <a:gd name="connsiteY7" fmla="*/ 378841 h 426235"/>
                  <a:gd name="connsiteX8" fmla="*/ 97633 w 950355"/>
                  <a:gd name="connsiteY8" fmla="*/ 345504 h 426235"/>
                  <a:gd name="connsiteX9" fmla="*/ 16671 w 950355"/>
                  <a:gd name="connsiteY9" fmla="*/ 321691 h 426235"/>
                  <a:gd name="connsiteX10" fmla="*/ 4764 w 950355"/>
                  <a:gd name="connsiteY10" fmla="*/ 357410 h 426235"/>
                  <a:gd name="connsiteX11" fmla="*/ 76202 w 950355"/>
                  <a:gd name="connsiteY11" fmla="*/ 381223 h 426235"/>
                  <a:gd name="connsiteX12" fmla="*/ 228602 w 950355"/>
                  <a:gd name="connsiteY12" fmla="*/ 424085 h 426235"/>
                  <a:gd name="connsiteX13" fmla="*/ 361952 w 950355"/>
                  <a:gd name="connsiteY13" fmla="*/ 407416 h 426235"/>
                  <a:gd name="connsiteX14" fmla="*/ 454821 w 950355"/>
                  <a:gd name="connsiteY14" fmla="*/ 302641 h 426235"/>
                  <a:gd name="connsiteX15" fmla="*/ 488158 w 950355"/>
                  <a:gd name="connsiteY15" fmla="*/ 135954 h 426235"/>
                  <a:gd name="connsiteX16" fmla="*/ 535783 w 950355"/>
                  <a:gd name="connsiteY16" fmla="*/ 47848 h 426235"/>
                  <a:gd name="connsiteX17" fmla="*/ 640558 w 950355"/>
                  <a:gd name="connsiteY17" fmla="*/ 40704 h 426235"/>
                  <a:gd name="connsiteX18" fmla="*/ 809627 w 950355"/>
                  <a:gd name="connsiteY18" fmla="*/ 90710 h 426235"/>
                  <a:gd name="connsiteX19" fmla="*/ 912021 w 950355"/>
                  <a:gd name="connsiteY19" fmla="*/ 85948 h 426235"/>
                  <a:gd name="connsiteX20" fmla="*/ 950121 w 950355"/>
                  <a:gd name="connsiteY20" fmla="*/ 59754 h 426235"/>
                  <a:gd name="connsiteX21" fmla="*/ 926308 w 950355"/>
                  <a:gd name="connsiteY21" fmla="*/ 35941 h 426235"/>
                  <a:gd name="connsiteX22" fmla="*/ 890590 w 950355"/>
                  <a:gd name="connsiteY22" fmla="*/ 52610 h 426235"/>
                  <a:gd name="connsiteX23" fmla="*/ 828677 w 950355"/>
                  <a:gd name="connsiteY23" fmla="*/ 59754 h 426235"/>
                  <a:gd name="connsiteX24" fmla="*/ 740571 w 950355"/>
                  <a:gd name="connsiteY24" fmla="*/ 33560 h 426235"/>
                  <a:gd name="connsiteX0" fmla="*/ 740571 w 950355"/>
                  <a:gd name="connsiteY0" fmla="*/ 33560 h 426235"/>
                  <a:gd name="connsiteX1" fmla="*/ 602458 w 950355"/>
                  <a:gd name="connsiteY1" fmla="*/ 223 h 426235"/>
                  <a:gd name="connsiteX2" fmla="*/ 488158 w 950355"/>
                  <a:gd name="connsiteY2" fmla="*/ 24035 h 426235"/>
                  <a:gd name="connsiteX3" fmla="*/ 442915 w 950355"/>
                  <a:gd name="connsiteY3" fmla="*/ 112141 h 426235"/>
                  <a:gd name="connsiteX4" fmla="*/ 421484 w 950355"/>
                  <a:gd name="connsiteY4" fmla="*/ 262159 h 426235"/>
                  <a:gd name="connsiteX5" fmla="*/ 371477 w 950355"/>
                  <a:gd name="connsiteY5" fmla="*/ 352648 h 426235"/>
                  <a:gd name="connsiteX6" fmla="*/ 295277 w 950355"/>
                  <a:gd name="connsiteY6" fmla="*/ 390748 h 426235"/>
                  <a:gd name="connsiteX7" fmla="*/ 192883 w 950355"/>
                  <a:gd name="connsiteY7" fmla="*/ 378841 h 426235"/>
                  <a:gd name="connsiteX8" fmla="*/ 97633 w 950355"/>
                  <a:gd name="connsiteY8" fmla="*/ 345504 h 426235"/>
                  <a:gd name="connsiteX9" fmla="*/ 16671 w 950355"/>
                  <a:gd name="connsiteY9" fmla="*/ 321691 h 426235"/>
                  <a:gd name="connsiteX10" fmla="*/ 4764 w 950355"/>
                  <a:gd name="connsiteY10" fmla="*/ 357410 h 426235"/>
                  <a:gd name="connsiteX11" fmla="*/ 76202 w 950355"/>
                  <a:gd name="connsiteY11" fmla="*/ 381223 h 426235"/>
                  <a:gd name="connsiteX12" fmla="*/ 228602 w 950355"/>
                  <a:gd name="connsiteY12" fmla="*/ 424085 h 426235"/>
                  <a:gd name="connsiteX13" fmla="*/ 361952 w 950355"/>
                  <a:gd name="connsiteY13" fmla="*/ 407416 h 426235"/>
                  <a:gd name="connsiteX14" fmla="*/ 454821 w 950355"/>
                  <a:gd name="connsiteY14" fmla="*/ 302641 h 426235"/>
                  <a:gd name="connsiteX15" fmla="*/ 488158 w 950355"/>
                  <a:gd name="connsiteY15" fmla="*/ 135954 h 426235"/>
                  <a:gd name="connsiteX16" fmla="*/ 535783 w 950355"/>
                  <a:gd name="connsiteY16" fmla="*/ 47848 h 426235"/>
                  <a:gd name="connsiteX17" fmla="*/ 640558 w 950355"/>
                  <a:gd name="connsiteY17" fmla="*/ 40704 h 426235"/>
                  <a:gd name="connsiteX18" fmla="*/ 809627 w 950355"/>
                  <a:gd name="connsiteY18" fmla="*/ 90710 h 426235"/>
                  <a:gd name="connsiteX19" fmla="*/ 912021 w 950355"/>
                  <a:gd name="connsiteY19" fmla="*/ 85948 h 426235"/>
                  <a:gd name="connsiteX20" fmla="*/ 950121 w 950355"/>
                  <a:gd name="connsiteY20" fmla="*/ 59754 h 426235"/>
                  <a:gd name="connsiteX21" fmla="*/ 926308 w 950355"/>
                  <a:gd name="connsiteY21" fmla="*/ 35941 h 426235"/>
                  <a:gd name="connsiteX22" fmla="*/ 890590 w 950355"/>
                  <a:gd name="connsiteY22" fmla="*/ 52610 h 426235"/>
                  <a:gd name="connsiteX23" fmla="*/ 828677 w 950355"/>
                  <a:gd name="connsiteY23" fmla="*/ 59754 h 426235"/>
                  <a:gd name="connsiteX24" fmla="*/ 740571 w 950355"/>
                  <a:gd name="connsiteY24" fmla="*/ 33560 h 426235"/>
                  <a:gd name="connsiteX0" fmla="*/ 740571 w 950355"/>
                  <a:gd name="connsiteY0" fmla="*/ 33560 h 426235"/>
                  <a:gd name="connsiteX1" fmla="*/ 602458 w 950355"/>
                  <a:gd name="connsiteY1" fmla="*/ 223 h 426235"/>
                  <a:gd name="connsiteX2" fmla="*/ 488158 w 950355"/>
                  <a:gd name="connsiteY2" fmla="*/ 24035 h 426235"/>
                  <a:gd name="connsiteX3" fmla="*/ 447678 w 950355"/>
                  <a:gd name="connsiteY3" fmla="*/ 112141 h 426235"/>
                  <a:gd name="connsiteX4" fmla="*/ 421484 w 950355"/>
                  <a:gd name="connsiteY4" fmla="*/ 262159 h 426235"/>
                  <a:gd name="connsiteX5" fmla="*/ 371477 w 950355"/>
                  <a:gd name="connsiteY5" fmla="*/ 352648 h 426235"/>
                  <a:gd name="connsiteX6" fmla="*/ 295277 w 950355"/>
                  <a:gd name="connsiteY6" fmla="*/ 390748 h 426235"/>
                  <a:gd name="connsiteX7" fmla="*/ 192883 w 950355"/>
                  <a:gd name="connsiteY7" fmla="*/ 378841 h 426235"/>
                  <a:gd name="connsiteX8" fmla="*/ 97633 w 950355"/>
                  <a:gd name="connsiteY8" fmla="*/ 345504 h 426235"/>
                  <a:gd name="connsiteX9" fmla="*/ 16671 w 950355"/>
                  <a:gd name="connsiteY9" fmla="*/ 321691 h 426235"/>
                  <a:gd name="connsiteX10" fmla="*/ 4764 w 950355"/>
                  <a:gd name="connsiteY10" fmla="*/ 357410 h 426235"/>
                  <a:gd name="connsiteX11" fmla="*/ 76202 w 950355"/>
                  <a:gd name="connsiteY11" fmla="*/ 381223 h 426235"/>
                  <a:gd name="connsiteX12" fmla="*/ 228602 w 950355"/>
                  <a:gd name="connsiteY12" fmla="*/ 424085 h 426235"/>
                  <a:gd name="connsiteX13" fmla="*/ 361952 w 950355"/>
                  <a:gd name="connsiteY13" fmla="*/ 407416 h 426235"/>
                  <a:gd name="connsiteX14" fmla="*/ 454821 w 950355"/>
                  <a:gd name="connsiteY14" fmla="*/ 302641 h 426235"/>
                  <a:gd name="connsiteX15" fmla="*/ 488158 w 950355"/>
                  <a:gd name="connsiteY15" fmla="*/ 135954 h 426235"/>
                  <a:gd name="connsiteX16" fmla="*/ 535783 w 950355"/>
                  <a:gd name="connsiteY16" fmla="*/ 47848 h 426235"/>
                  <a:gd name="connsiteX17" fmla="*/ 640558 w 950355"/>
                  <a:gd name="connsiteY17" fmla="*/ 40704 h 426235"/>
                  <a:gd name="connsiteX18" fmla="*/ 809627 w 950355"/>
                  <a:gd name="connsiteY18" fmla="*/ 90710 h 426235"/>
                  <a:gd name="connsiteX19" fmla="*/ 912021 w 950355"/>
                  <a:gd name="connsiteY19" fmla="*/ 85948 h 426235"/>
                  <a:gd name="connsiteX20" fmla="*/ 950121 w 950355"/>
                  <a:gd name="connsiteY20" fmla="*/ 59754 h 426235"/>
                  <a:gd name="connsiteX21" fmla="*/ 926308 w 950355"/>
                  <a:gd name="connsiteY21" fmla="*/ 35941 h 426235"/>
                  <a:gd name="connsiteX22" fmla="*/ 890590 w 950355"/>
                  <a:gd name="connsiteY22" fmla="*/ 52610 h 426235"/>
                  <a:gd name="connsiteX23" fmla="*/ 828677 w 950355"/>
                  <a:gd name="connsiteY23" fmla="*/ 59754 h 426235"/>
                  <a:gd name="connsiteX24" fmla="*/ 740571 w 950355"/>
                  <a:gd name="connsiteY24" fmla="*/ 33560 h 426235"/>
                  <a:gd name="connsiteX0" fmla="*/ 740571 w 950355"/>
                  <a:gd name="connsiteY0" fmla="*/ 33379 h 426054"/>
                  <a:gd name="connsiteX1" fmla="*/ 602458 w 950355"/>
                  <a:gd name="connsiteY1" fmla="*/ 42 h 426054"/>
                  <a:gd name="connsiteX2" fmla="*/ 492920 w 950355"/>
                  <a:gd name="connsiteY2" fmla="*/ 28616 h 426054"/>
                  <a:gd name="connsiteX3" fmla="*/ 447678 w 950355"/>
                  <a:gd name="connsiteY3" fmla="*/ 111960 h 426054"/>
                  <a:gd name="connsiteX4" fmla="*/ 421484 w 950355"/>
                  <a:gd name="connsiteY4" fmla="*/ 261978 h 426054"/>
                  <a:gd name="connsiteX5" fmla="*/ 371477 w 950355"/>
                  <a:gd name="connsiteY5" fmla="*/ 352467 h 426054"/>
                  <a:gd name="connsiteX6" fmla="*/ 295277 w 950355"/>
                  <a:gd name="connsiteY6" fmla="*/ 390567 h 426054"/>
                  <a:gd name="connsiteX7" fmla="*/ 192883 w 950355"/>
                  <a:gd name="connsiteY7" fmla="*/ 378660 h 426054"/>
                  <a:gd name="connsiteX8" fmla="*/ 97633 w 950355"/>
                  <a:gd name="connsiteY8" fmla="*/ 345323 h 426054"/>
                  <a:gd name="connsiteX9" fmla="*/ 16671 w 950355"/>
                  <a:gd name="connsiteY9" fmla="*/ 321510 h 426054"/>
                  <a:gd name="connsiteX10" fmla="*/ 4764 w 950355"/>
                  <a:gd name="connsiteY10" fmla="*/ 357229 h 426054"/>
                  <a:gd name="connsiteX11" fmla="*/ 76202 w 950355"/>
                  <a:gd name="connsiteY11" fmla="*/ 381042 h 426054"/>
                  <a:gd name="connsiteX12" fmla="*/ 228602 w 950355"/>
                  <a:gd name="connsiteY12" fmla="*/ 423904 h 426054"/>
                  <a:gd name="connsiteX13" fmla="*/ 361952 w 950355"/>
                  <a:gd name="connsiteY13" fmla="*/ 407235 h 426054"/>
                  <a:gd name="connsiteX14" fmla="*/ 454821 w 950355"/>
                  <a:gd name="connsiteY14" fmla="*/ 302460 h 426054"/>
                  <a:gd name="connsiteX15" fmla="*/ 488158 w 950355"/>
                  <a:gd name="connsiteY15" fmla="*/ 135773 h 426054"/>
                  <a:gd name="connsiteX16" fmla="*/ 535783 w 950355"/>
                  <a:gd name="connsiteY16" fmla="*/ 47667 h 426054"/>
                  <a:gd name="connsiteX17" fmla="*/ 640558 w 950355"/>
                  <a:gd name="connsiteY17" fmla="*/ 40523 h 426054"/>
                  <a:gd name="connsiteX18" fmla="*/ 809627 w 950355"/>
                  <a:gd name="connsiteY18" fmla="*/ 90529 h 426054"/>
                  <a:gd name="connsiteX19" fmla="*/ 912021 w 950355"/>
                  <a:gd name="connsiteY19" fmla="*/ 85767 h 426054"/>
                  <a:gd name="connsiteX20" fmla="*/ 950121 w 950355"/>
                  <a:gd name="connsiteY20" fmla="*/ 59573 h 426054"/>
                  <a:gd name="connsiteX21" fmla="*/ 926308 w 950355"/>
                  <a:gd name="connsiteY21" fmla="*/ 35760 h 426054"/>
                  <a:gd name="connsiteX22" fmla="*/ 890590 w 950355"/>
                  <a:gd name="connsiteY22" fmla="*/ 52429 h 426054"/>
                  <a:gd name="connsiteX23" fmla="*/ 828677 w 950355"/>
                  <a:gd name="connsiteY23" fmla="*/ 59573 h 426054"/>
                  <a:gd name="connsiteX24" fmla="*/ 740571 w 950355"/>
                  <a:gd name="connsiteY24" fmla="*/ 33379 h 426054"/>
                  <a:gd name="connsiteX0" fmla="*/ 740571 w 950355"/>
                  <a:gd name="connsiteY0" fmla="*/ 33379 h 426054"/>
                  <a:gd name="connsiteX1" fmla="*/ 602458 w 950355"/>
                  <a:gd name="connsiteY1" fmla="*/ 42 h 426054"/>
                  <a:gd name="connsiteX2" fmla="*/ 492920 w 950355"/>
                  <a:gd name="connsiteY2" fmla="*/ 28616 h 426054"/>
                  <a:gd name="connsiteX3" fmla="*/ 447678 w 950355"/>
                  <a:gd name="connsiteY3" fmla="*/ 111960 h 426054"/>
                  <a:gd name="connsiteX4" fmla="*/ 421484 w 950355"/>
                  <a:gd name="connsiteY4" fmla="*/ 261978 h 426054"/>
                  <a:gd name="connsiteX5" fmla="*/ 371477 w 950355"/>
                  <a:gd name="connsiteY5" fmla="*/ 352467 h 426054"/>
                  <a:gd name="connsiteX6" fmla="*/ 295277 w 950355"/>
                  <a:gd name="connsiteY6" fmla="*/ 390567 h 426054"/>
                  <a:gd name="connsiteX7" fmla="*/ 192883 w 950355"/>
                  <a:gd name="connsiteY7" fmla="*/ 378660 h 426054"/>
                  <a:gd name="connsiteX8" fmla="*/ 97633 w 950355"/>
                  <a:gd name="connsiteY8" fmla="*/ 345323 h 426054"/>
                  <a:gd name="connsiteX9" fmla="*/ 16671 w 950355"/>
                  <a:gd name="connsiteY9" fmla="*/ 321510 h 426054"/>
                  <a:gd name="connsiteX10" fmla="*/ 4764 w 950355"/>
                  <a:gd name="connsiteY10" fmla="*/ 357229 h 426054"/>
                  <a:gd name="connsiteX11" fmla="*/ 76202 w 950355"/>
                  <a:gd name="connsiteY11" fmla="*/ 381042 h 426054"/>
                  <a:gd name="connsiteX12" fmla="*/ 228602 w 950355"/>
                  <a:gd name="connsiteY12" fmla="*/ 423904 h 426054"/>
                  <a:gd name="connsiteX13" fmla="*/ 361952 w 950355"/>
                  <a:gd name="connsiteY13" fmla="*/ 407235 h 426054"/>
                  <a:gd name="connsiteX14" fmla="*/ 454821 w 950355"/>
                  <a:gd name="connsiteY14" fmla="*/ 302460 h 426054"/>
                  <a:gd name="connsiteX15" fmla="*/ 488158 w 950355"/>
                  <a:gd name="connsiteY15" fmla="*/ 128629 h 426054"/>
                  <a:gd name="connsiteX16" fmla="*/ 535783 w 950355"/>
                  <a:gd name="connsiteY16" fmla="*/ 47667 h 426054"/>
                  <a:gd name="connsiteX17" fmla="*/ 640558 w 950355"/>
                  <a:gd name="connsiteY17" fmla="*/ 40523 h 426054"/>
                  <a:gd name="connsiteX18" fmla="*/ 809627 w 950355"/>
                  <a:gd name="connsiteY18" fmla="*/ 90529 h 426054"/>
                  <a:gd name="connsiteX19" fmla="*/ 912021 w 950355"/>
                  <a:gd name="connsiteY19" fmla="*/ 85767 h 426054"/>
                  <a:gd name="connsiteX20" fmla="*/ 950121 w 950355"/>
                  <a:gd name="connsiteY20" fmla="*/ 59573 h 426054"/>
                  <a:gd name="connsiteX21" fmla="*/ 926308 w 950355"/>
                  <a:gd name="connsiteY21" fmla="*/ 35760 h 426054"/>
                  <a:gd name="connsiteX22" fmla="*/ 890590 w 950355"/>
                  <a:gd name="connsiteY22" fmla="*/ 52429 h 426054"/>
                  <a:gd name="connsiteX23" fmla="*/ 828677 w 950355"/>
                  <a:gd name="connsiteY23" fmla="*/ 59573 h 426054"/>
                  <a:gd name="connsiteX24" fmla="*/ 740571 w 950355"/>
                  <a:gd name="connsiteY24" fmla="*/ 33379 h 426054"/>
                  <a:gd name="connsiteX0" fmla="*/ 740571 w 950355"/>
                  <a:gd name="connsiteY0" fmla="*/ 33444 h 426119"/>
                  <a:gd name="connsiteX1" fmla="*/ 602458 w 950355"/>
                  <a:gd name="connsiteY1" fmla="*/ 107 h 426119"/>
                  <a:gd name="connsiteX2" fmla="*/ 504827 w 950355"/>
                  <a:gd name="connsiteY2" fmla="*/ 26299 h 426119"/>
                  <a:gd name="connsiteX3" fmla="*/ 447678 w 950355"/>
                  <a:gd name="connsiteY3" fmla="*/ 112025 h 426119"/>
                  <a:gd name="connsiteX4" fmla="*/ 421484 w 950355"/>
                  <a:gd name="connsiteY4" fmla="*/ 262043 h 426119"/>
                  <a:gd name="connsiteX5" fmla="*/ 371477 w 950355"/>
                  <a:gd name="connsiteY5" fmla="*/ 352532 h 426119"/>
                  <a:gd name="connsiteX6" fmla="*/ 295277 w 950355"/>
                  <a:gd name="connsiteY6" fmla="*/ 390632 h 426119"/>
                  <a:gd name="connsiteX7" fmla="*/ 192883 w 950355"/>
                  <a:gd name="connsiteY7" fmla="*/ 378725 h 426119"/>
                  <a:gd name="connsiteX8" fmla="*/ 97633 w 950355"/>
                  <a:gd name="connsiteY8" fmla="*/ 345388 h 426119"/>
                  <a:gd name="connsiteX9" fmla="*/ 16671 w 950355"/>
                  <a:gd name="connsiteY9" fmla="*/ 321575 h 426119"/>
                  <a:gd name="connsiteX10" fmla="*/ 4764 w 950355"/>
                  <a:gd name="connsiteY10" fmla="*/ 357294 h 426119"/>
                  <a:gd name="connsiteX11" fmla="*/ 76202 w 950355"/>
                  <a:gd name="connsiteY11" fmla="*/ 381107 h 426119"/>
                  <a:gd name="connsiteX12" fmla="*/ 228602 w 950355"/>
                  <a:gd name="connsiteY12" fmla="*/ 423969 h 426119"/>
                  <a:gd name="connsiteX13" fmla="*/ 361952 w 950355"/>
                  <a:gd name="connsiteY13" fmla="*/ 407300 h 426119"/>
                  <a:gd name="connsiteX14" fmla="*/ 454821 w 950355"/>
                  <a:gd name="connsiteY14" fmla="*/ 302525 h 426119"/>
                  <a:gd name="connsiteX15" fmla="*/ 488158 w 950355"/>
                  <a:gd name="connsiteY15" fmla="*/ 128694 h 426119"/>
                  <a:gd name="connsiteX16" fmla="*/ 535783 w 950355"/>
                  <a:gd name="connsiteY16" fmla="*/ 47732 h 426119"/>
                  <a:gd name="connsiteX17" fmla="*/ 640558 w 950355"/>
                  <a:gd name="connsiteY17" fmla="*/ 40588 h 426119"/>
                  <a:gd name="connsiteX18" fmla="*/ 809627 w 950355"/>
                  <a:gd name="connsiteY18" fmla="*/ 90594 h 426119"/>
                  <a:gd name="connsiteX19" fmla="*/ 912021 w 950355"/>
                  <a:gd name="connsiteY19" fmla="*/ 85832 h 426119"/>
                  <a:gd name="connsiteX20" fmla="*/ 950121 w 950355"/>
                  <a:gd name="connsiteY20" fmla="*/ 59638 h 426119"/>
                  <a:gd name="connsiteX21" fmla="*/ 926308 w 950355"/>
                  <a:gd name="connsiteY21" fmla="*/ 35825 h 426119"/>
                  <a:gd name="connsiteX22" fmla="*/ 890590 w 950355"/>
                  <a:gd name="connsiteY22" fmla="*/ 52494 h 426119"/>
                  <a:gd name="connsiteX23" fmla="*/ 828677 w 950355"/>
                  <a:gd name="connsiteY23" fmla="*/ 59638 h 426119"/>
                  <a:gd name="connsiteX24" fmla="*/ 740571 w 950355"/>
                  <a:gd name="connsiteY24" fmla="*/ 33444 h 426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50355" h="426119">
                    <a:moveTo>
                      <a:pt x="740571" y="33444"/>
                    </a:moveTo>
                    <a:cubicBezTo>
                      <a:pt x="702868" y="23522"/>
                      <a:pt x="641749" y="1298"/>
                      <a:pt x="602458" y="107"/>
                    </a:cubicBezTo>
                    <a:cubicBezTo>
                      <a:pt x="563167" y="-1084"/>
                      <a:pt x="530624" y="7646"/>
                      <a:pt x="504827" y="26299"/>
                    </a:cubicBezTo>
                    <a:cubicBezTo>
                      <a:pt x="479030" y="44952"/>
                      <a:pt x="461568" y="72734"/>
                      <a:pt x="447678" y="112025"/>
                    </a:cubicBezTo>
                    <a:cubicBezTo>
                      <a:pt x="433788" y="151316"/>
                      <a:pt x="434184" y="221959"/>
                      <a:pt x="421484" y="262043"/>
                    </a:cubicBezTo>
                    <a:cubicBezTo>
                      <a:pt x="408784" y="302127"/>
                      <a:pt x="392511" y="331101"/>
                      <a:pt x="371477" y="352532"/>
                    </a:cubicBezTo>
                    <a:cubicBezTo>
                      <a:pt x="350443" y="373963"/>
                      <a:pt x="325043" y="386267"/>
                      <a:pt x="295277" y="390632"/>
                    </a:cubicBezTo>
                    <a:cubicBezTo>
                      <a:pt x="265511" y="394997"/>
                      <a:pt x="225824" y="386266"/>
                      <a:pt x="192883" y="378725"/>
                    </a:cubicBezTo>
                    <a:cubicBezTo>
                      <a:pt x="159942" y="371184"/>
                      <a:pt x="127002" y="354913"/>
                      <a:pt x="97633" y="345388"/>
                    </a:cubicBezTo>
                    <a:cubicBezTo>
                      <a:pt x="68264" y="335863"/>
                      <a:pt x="32149" y="319591"/>
                      <a:pt x="16671" y="321575"/>
                    </a:cubicBezTo>
                    <a:cubicBezTo>
                      <a:pt x="1193" y="323559"/>
                      <a:pt x="-5158" y="347372"/>
                      <a:pt x="4764" y="357294"/>
                    </a:cubicBezTo>
                    <a:cubicBezTo>
                      <a:pt x="14686" y="367216"/>
                      <a:pt x="38896" y="369995"/>
                      <a:pt x="76202" y="381107"/>
                    </a:cubicBezTo>
                    <a:cubicBezTo>
                      <a:pt x="113508" y="392219"/>
                      <a:pt x="180977" y="419604"/>
                      <a:pt x="228602" y="423969"/>
                    </a:cubicBezTo>
                    <a:cubicBezTo>
                      <a:pt x="276227" y="428334"/>
                      <a:pt x="324249" y="427541"/>
                      <a:pt x="361952" y="407300"/>
                    </a:cubicBezTo>
                    <a:cubicBezTo>
                      <a:pt x="399655" y="387059"/>
                      <a:pt x="433787" y="348959"/>
                      <a:pt x="454821" y="302525"/>
                    </a:cubicBezTo>
                    <a:cubicBezTo>
                      <a:pt x="475855" y="256091"/>
                      <a:pt x="474664" y="171159"/>
                      <a:pt x="488158" y="128694"/>
                    </a:cubicBezTo>
                    <a:cubicBezTo>
                      <a:pt x="501652" y="86229"/>
                      <a:pt x="510383" y="62416"/>
                      <a:pt x="535783" y="47732"/>
                    </a:cubicBezTo>
                    <a:cubicBezTo>
                      <a:pt x="561183" y="33048"/>
                      <a:pt x="594917" y="33444"/>
                      <a:pt x="640558" y="40588"/>
                    </a:cubicBezTo>
                    <a:cubicBezTo>
                      <a:pt x="686199" y="47732"/>
                      <a:pt x="764383" y="83053"/>
                      <a:pt x="809627" y="90594"/>
                    </a:cubicBezTo>
                    <a:cubicBezTo>
                      <a:pt x="854871" y="98135"/>
                      <a:pt x="888605" y="90991"/>
                      <a:pt x="912021" y="85832"/>
                    </a:cubicBezTo>
                    <a:cubicBezTo>
                      <a:pt x="935437" y="80673"/>
                      <a:pt x="947740" y="67972"/>
                      <a:pt x="950121" y="59638"/>
                    </a:cubicBezTo>
                    <a:cubicBezTo>
                      <a:pt x="952502" y="51304"/>
                      <a:pt x="936230" y="37016"/>
                      <a:pt x="926308" y="35825"/>
                    </a:cubicBezTo>
                    <a:cubicBezTo>
                      <a:pt x="916386" y="34634"/>
                      <a:pt x="906862" y="48525"/>
                      <a:pt x="890590" y="52494"/>
                    </a:cubicBezTo>
                    <a:cubicBezTo>
                      <a:pt x="874318" y="56463"/>
                      <a:pt x="854871" y="63607"/>
                      <a:pt x="828677" y="59638"/>
                    </a:cubicBezTo>
                    <a:cubicBezTo>
                      <a:pt x="802483" y="55669"/>
                      <a:pt x="778274" y="43366"/>
                      <a:pt x="740571" y="33444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66" name="任意多边形 865"/>
              <p:cNvSpPr/>
              <p:nvPr/>
            </p:nvSpPr>
            <p:spPr>
              <a:xfrm>
                <a:off x="5798722" y="1987815"/>
                <a:ext cx="354704" cy="331646"/>
              </a:xfrm>
              <a:custGeom>
                <a:avLst/>
                <a:gdLst>
                  <a:gd name="connsiteX0" fmla="*/ 320136 w 360629"/>
                  <a:gd name="connsiteY0" fmla="*/ 238 h 314601"/>
                  <a:gd name="connsiteX1" fmla="*/ 334424 w 360629"/>
                  <a:gd name="connsiteY1" fmla="*/ 62150 h 314601"/>
                  <a:gd name="connsiteX2" fmla="*/ 312992 w 360629"/>
                  <a:gd name="connsiteY2" fmla="*/ 124063 h 314601"/>
                  <a:gd name="connsiteX3" fmla="*/ 262986 w 360629"/>
                  <a:gd name="connsiteY3" fmla="*/ 169307 h 314601"/>
                  <a:gd name="connsiteX4" fmla="*/ 177261 w 360629"/>
                  <a:gd name="connsiteY4" fmla="*/ 212169 h 314601"/>
                  <a:gd name="connsiteX5" fmla="*/ 79630 w 360629"/>
                  <a:gd name="connsiteY5" fmla="*/ 255032 h 314601"/>
                  <a:gd name="connsiteX6" fmla="*/ 8192 w 360629"/>
                  <a:gd name="connsiteY6" fmla="*/ 288369 h 314601"/>
                  <a:gd name="connsiteX7" fmla="*/ 5811 w 360629"/>
                  <a:gd name="connsiteY7" fmla="*/ 314563 h 314601"/>
                  <a:gd name="connsiteX8" fmla="*/ 46292 w 360629"/>
                  <a:gd name="connsiteY8" fmla="*/ 293132 h 314601"/>
                  <a:gd name="connsiteX9" fmla="*/ 153449 w 360629"/>
                  <a:gd name="connsiteY9" fmla="*/ 250269 h 314601"/>
                  <a:gd name="connsiteX10" fmla="*/ 270130 w 360629"/>
                  <a:gd name="connsiteY10" fmla="*/ 188357 h 314601"/>
                  <a:gd name="connsiteX11" fmla="*/ 339186 w 360629"/>
                  <a:gd name="connsiteY11" fmla="*/ 124063 h 314601"/>
                  <a:gd name="connsiteX12" fmla="*/ 360617 w 360629"/>
                  <a:gd name="connsiteY12" fmla="*/ 45482 h 314601"/>
                  <a:gd name="connsiteX13" fmla="*/ 320136 w 360629"/>
                  <a:gd name="connsiteY13" fmla="*/ 238 h 314601"/>
                  <a:gd name="connsiteX0" fmla="*/ 320136 w 349378"/>
                  <a:gd name="connsiteY0" fmla="*/ 25153 h 339516"/>
                  <a:gd name="connsiteX1" fmla="*/ 334424 w 349378"/>
                  <a:gd name="connsiteY1" fmla="*/ 87065 h 339516"/>
                  <a:gd name="connsiteX2" fmla="*/ 312992 w 349378"/>
                  <a:gd name="connsiteY2" fmla="*/ 148978 h 339516"/>
                  <a:gd name="connsiteX3" fmla="*/ 262986 w 349378"/>
                  <a:gd name="connsiteY3" fmla="*/ 194222 h 339516"/>
                  <a:gd name="connsiteX4" fmla="*/ 177261 w 349378"/>
                  <a:gd name="connsiteY4" fmla="*/ 237084 h 339516"/>
                  <a:gd name="connsiteX5" fmla="*/ 79630 w 349378"/>
                  <a:gd name="connsiteY5" fmla="*/ 279947 h 339516"/>
                  <a:gd name="connsiteX6" fmla="*/ 8192 w 349378"/>
                  <a:gd name="connsiteY6" fmla="*/ 313284 h 339516"/>
                  <a:gd name="connsiteX7" fmla="*/ 5811 w 349378"/>
                  <a:gd name="connsiteY7" fmla="*/ 339478 h 339516"/>
                  <a:gd name="connsiteX8" fmla="*/ 46292 w 349378"/>
                  <a:gd name="connsiteY8" fmla="*/ 318047 h 339516"/>
                  <a:gd name="connsiteX9" fmla="*/ 153449 w 349378"/>
                  <a:gd name="connsiteY9" fmla="*/ 275184 h 339516"/>
                  <a:gd name="connsiteX10" fmla="*/ 270130 w 349378"/>
                  <a:gd name="connsiteY10" fmla="*/ 213272 h 339516"/>
                  <a:gd name="connsiteX11" fmla="*/ 339186 w 349378"/>
                  <a:gd name="connsiteY11" fmla="*/ 148978 h 339516"/>
                  <a:gd name="connsiteX12" fmla="*/ 348711 w 349378"/>
                  <a:gd name="connsiteY12" fmla="*/ 10865 h 339516"/>
                  <a:gd name="connsiteX13" fmla="*/ 320136 w 349378"/>
                  <a:gd name="connsiteY13" fmla="*/ 25153 h 339516"/>
                  <a:gd name="connsiteX0" fmla="*/ 320136 w 358543"/>
                  <a:gd name="connsiteY0" fmla="*/ 18209 h 332572"/>
                  <a:gd name="connsiteX1" fmla="*/ 334424 w 358543"/>
                  <a:gd name="connsiteY1" fmla="*/ 80121 h 332572"/>
                  <a:gd name="connsiteX2" fmla="*/ 312992 w 358543"/>
                  <a:gd name="connsiteY2" fmla="*/ 142034 h 332572"/>
                  <a:gd name="connsiteX3" fmla="*/ 262986 w 358543"/>
                  <a:gd name="connsiteY3" fmla="*/ 187278 h 332572"/>
                  <a:gd name="connsiteX4" fmla="*/ 177261 w 358543"/>
                  <a:gd name="connsiteY4" fmla="*/ 230140 h 332572"/>
                  <a:gd name="connsiteX5" fmla="*/ 79630 w 358543"/>
                  <a:gd name="connsiteY5" fmla="*/ 273003 h 332572"/>
                  <a:gd name="connsiteX6" fmla="*/ 8192 w 358543"/>
                  <a:gd name="connsiteY6" fmla="*/ 306340 h 332572"/>
                  <a:gd name="connsiteX7" fmla="*/ 5811 w 358543"/>
                  <a:gd name="connsiteY7" fmla="*/ 332534 h 332572"/>
                  <a:gd name="connsiteX8" fmla="*/ 46292 w 358543"/>
                  <a:gd name="connsiteY8" fmla="*/ 311103 h 332572"/>
                  <a:gd name="connsiteX9" fmla="*/ 153449 w 358543"/>
                  <a:gd name="connsiteY9" fmla="*/ 268240 h 332572"/>
                  <a:gd name="connsiteX10" fmla="*/ 270130 w 358543"/>
                  <a:gd name="connsiteY10" fmla="*/ 206328 h 332572"/>
                  <a:gd name="connsiteX11" fmla="*/ 339186 w 358543"/>
                  <a:gd name="connsiteY11" fmla="*/ 142034 h 332572"/>
                  <a:gd name="connsiteX12" fmla="*/ 358236 w 358543"/>
                  <a:gd name="connsiteY12" fmla="*/ 80121 h 332572"/>
                  <a:gd name="connsiteX13" fmla="*/ 348711 w 358543"/>
                  <a:gd name="connsiteY13" fmla="*/ 3921 h 332572"/>
                  <a:gd name="connsiteX14" fmla="*/ 320136 w 358543"/>
                  <a:gd name="connsiteY14" fmla="*/ 18209 h 332572"/>
                  <a:gd name="connsiteX0" fmla="*/ 324899 w 358511"/>
                  <a:gd name="connsiteY0" fmla="*/ 14816 h 333942"/>
                  <a:gd name="connsiteX1" fmla="*/ 334424 w 358511"/>
                  <a:gd name="connsiteY1" fmla="*/ 81491 h 333942"/>
                  <a:gd name="connsiteX2" fmla="*/ 312992 w 358511"/>
                  <a:gd name="connsiteY2" fmla="*/ 143404 h 333942"/>
                  <a:gd name="connsiteX3" fmla="*/ 262986 w 358511"/>
                  <a:gd name="connsiteY3" fmla="*/ 188648 h 333942"/>
                  <a:gd name="connsiteX4" fmla="*/ 177261 w 358511"/>
                  <a:gd name="connsiteY4" fmla="*/ 231510 h 333942"/>
                  <a:gd name="connsiteX5" fmla="*/ 79630 w 358511"/>
                  <a:gd name="connsiteY5" fmla="*/ 274373 h 333942"/>
                  <a:gd name="connsiteX6" fmla="*/ 8192 w 358511"/>
                  <a:gd name="connsiteY6" fmla="*/ 307710 h 333942"/>
                  <a:gd name="connsiteX7" fmla="*/ 5811 w 358511"/>
                  <a:gd name="connsiteY7" fmla="*/ 333904 h 333942"/>
                  <a:gd name="connsiteX8" fmla="*/ 46292 w 358511"/>
                  <a:gd name="connsiteY8" fmla="*/ 312473 h 333942"/>
                  <a:gd name="connsiteX9" fmla="*/ 153449 w 358511"/>
                  <a:gd name="connsiteY9" fmla="*/ 269610 h 333942"/>
                  <a:gd name="connsiteX10" fmla="*/ 270130 w 358511"/>
                  <a:gd name="connsiteY10" fmla="*/ 207698 h 333942"/>
                  <a:gd name="connsiteX11" fmla="*/ 339186 w 358511"/>
                  <a:gd name="connsiteY11" fmla="*/ 143404 h 333942"/>
                  <a:gd name="connsiteX12" fmla="*/ 358236 w 358511"/>
                  <a:gd name="connsiteY12" fmla="*/ 81491 h 333942"/>
                  <a:gd name="connsiteX13" fmla="*/ 348711 w 358511"/>
                  <a:gd name="connsiteY13" fmla="*/ 5291 h 333942"/>
                  <a:gd name="connsiteX14" fmla="*/ 324899 w 358511"/>
                  <a:gd name="connsiteY14" fmla="*/ 14816 h 333942"/>
                  <a:gd name="connsiteX0" fmla="*/ 324899 w 358511"/>
                  <a:gd name="connsiteY0" fmla="*/ 14816 h 333942"/>
                  <a:gd name="connsiteX1" fmla="*/ 334424 w 358511"/>
                  <a:gd name="connsiteY1" fmla="*/ 81491 h 333942"/>
                  <a:gd name="connsiteX2" fmla="*/ 312992 w 358511"/>
                  <a:gd name="connsiteY2" fmla="*/ 143404 h 333942"/>
                  <a:gd name="connsiteX3" fmla="*/ 262986 w 358511"/>
                  <a:gd name="connsiteY3" fmla="*/ 188648 h 333942"/>
                  <a:gd name="connsiteX4" fmla="*/ 177261 w 358511"/>
                  <a:gd name="connsiteY4" fmla="*/ 231510 h 333942"/>
                  <a:gd name="connsiteX5" fmla="*/ 79630 w 358511"/>
                  <a:gd name="connsiteY5" fmla="*/ 274373 h 333942"/>
                  <a:gd name="connsiteX6" fmla="*/ 8192 w 358511"/>
                  <a:gd name="connsiteY6" fmla="*/ 307710 h 333942"/>
                  <a:gd name="connsiteX7" fmla="*/ 5811 w 358511"/>
                  <a:gd name="connsiteY7" fmla="*/ 333904 h 333942"/>
                  <a:gd name="connsiteX8" fmla="*/ 46292 w 358511"/>
                  <a:gd name="connsiteY8" fmla="*/ 312473 h 333942"/>
                  <a:gd name="connsiteX9" fmla="*/ 153449 w 358511"/>
                  <a:gd name="connsiteY9" fmla="*/ 269610 h 333942"/>
                  <a:gd name="connsiteX10" fmla="*/ 279655 w 358511"/>
                  <a:gd name="connsiteY10" fmla="*/ 210079 h 333942"/>
                  <a:gd name="connsiteX11" fmla="*/ 339186 w 358511"/>
                  <a:gd name="connsiteY11" fmla="*/ 143404 h 333942"/>
                  <a:gd name="connsiteX12" fmla="*/ 358236 w 358511"/>
                  <a:gd name="connsiteY12" fmla="*/ 81491 h 333942"/>
                  <a:gd name="connsiteX13" fmla="*/ 348711 w 358511"/>
                  <a:gd name="connsiteY13" fmla="*/ 5291 h 333942"/>
                  <a:gd name="connsiteX14" fmla="*/ 324899 w 358511"/>
                  <a:gd name="connsiteY14" fmla="*/ 14816 h 333942"/>
                  <a:gd name="connsiteX0" fmla="*/ 321092 w 354704"/>
                  <a:gd name="connsiteY0" fmla="*/ 14816 h 331569"/>
                  <a:gd name="connsiteX1" fmla="*/ 330617 w 354704"/>
                  <a:gd name="connsiteY1" fmla="*/ 81491 h 331569"/>
                  <a:gd name="connsiteX2" fmla="*/ 309185 w 354704"/>
                  <a:gd name="connsiteY2" fmla="*/ 143404 h 331569"/>
                  <a:gd name="connsiteX3" fmla="*/ 259179 w 354704"/>
                  <a:gd name="connsiteY3" fmla="*/ 188648 h 331569"/>
                  <a:gd name="connsiteX4" fmla="*/ 173454 w 354704"/>
                  <a:gd name="connsiteY4" fmla="*/ 231510 h 331569"/>
                  <a:gd name="connsiteX5" fmla="*/ 75823 w 354704"/>
                  <a:gd name="connsiteY5" fmla="*/ 274373 h 331569"/>
                  <a:gd name="connsiteX6" fmla="*/ 4385 w 354704"/>
                  <a:gd name="connsiteY6" fmla="*/ 307710 h 331569"/>
                  <a:gd name="connsiteX7" fmla="*/ 11529 w 354704"/>
                  <a:gd name="connsiteY7" fmla="*/ 331523 h 331569"/>
                  <a:gd name="connsiteX8" fmla="*/ 42485 w 354704"/>
                  <a:gd name="connsiteY8" fmla="*/ 312473 h 331569"/>
                  <a:gd name="connsiteX9" fmla="*/ 149642 w 354704"/>
                  <a:gd name="connsiteY9" fmla="*/ 269610 h 331569"/>
                  <a:gd name="connsiteX10" fmla="*/ 275848 w 354704"/>
                  <a:gd name="connsiteY10" fmla="*/ 210079 h 331569"/>
                  <a:gd name="connsiteX11" fmla="*/ 335379 w 354704"/>
                  <a:gd name="connsiteY11" fmla="*/ 143404 h 331569"/>
                  <a:gd name="connsiteX12" fmla="*/ 354429 w 354704"/>
                  <a:gd name="connsiteY12" fmla="*/ 81491 h 331569"/>
                  <a:gd name="connsiteX13" fmla="*/ 344904 w 354704"/>
                  <a:gd name="connsiteY13" fmla="*/ 5291 h 331569"/>
                  <a:gd name="connsiteX14" fmla="*/ 321092 w 354704"/>
                  <a:gd name="connsiteY14" fmla="*/ 14816 h 331569"/>
                  <a:gd name="connsiteX0" fmla="*/ 321092 w 354704"/>
                  <a:gd name="connsiteY0" fmla="*/ 14816 h 331646"/>
                  <a:gd name="connsiteX1" fmla="*/ 330617 w 354704"/>
                  <a:gd name="connsiteY1" fmla="*/ 81491 h 331646"/>
                  <a:gd name="connsiteX2" fmla="*/ 309185 w 354704"/>
                  <a:gd name="connsiteY2" fmla="*/ 143404 h 331646"/>
                  <a:gd name="connsiteX3" fmla="*/ 259179 w 354704"/>
                  <a:gd name="connsiteY3" fmla="*/ 188648 h 331646"/>
                  <a:gd name="connsiteX4" fmla="*/ 173454 w 354704"/>
                  <a:gd name="connsiteY4" fmla="*/ 231510 h 331646"/>
                  <a:gd name="connsiteX5" fmla="*/ 75823 w 354704"/>
                  <a:gd name="connsiteY5" fmla="*/ 274373 h 331646"/>
                  <a:gd name="connsiteX6" fmla="*/ 4385 w 354704"/>
                  <a:gd name="connsiteY6" fmla="*/ 307710 h 331646"/>
                  <a:gd name="connsiteX7" fmla="*/ 11529 w 354704"/>
                  <a:gd name="connsiteY7" fmla="*/ 331523 h 331646"/>
                  <a:gd name="connsiteX8" fmla="*/ 42485 w 354704"/>
                  <a:gd name="connsiteY8" fmla="*/ 314854 h 331646"/>
                  <a:gd name="connsiteX9" fmla="*/ 149642 w 354704"/>
                  <a:gd name="connsiteY9" fmla="*/ 269610 h 331646"/>
                  <a:gd name="connsiteX10" fmla="*/ 275848 w 354704"/>
                  <a:gd name="connsiteY10" fmla="*/ 210079 h 331646"/>
                  <a:gd name="connsiteX11" fmla="*/ 335379 w 354704"/>
                  <a:gd name="connsiteY11" fmla="*/ 143404 h 331646"/>
                  <a:gd name="connsiteX12" fmla="*/ 354429 w 354704"/>
                  <a:gd name="connsiteY12" fmla="*/ 81491 h 331646"/>
                  <a:gd name="connsiteX13" fmla="*/ 344904 w 354704"/>
                  <a:gd name="connsiteY13" fmla="*/ 5291 h 331646"/>
                  <a:gd name="connsiteX14" fmla="*/ 321092 w 354704"/>
                  <a:gd name="connsiteY14" fmla="*/ 14816 h 331646"/>
                  <a:gd name="connsiteX0" fmla="*/ 321092 w 354704"/>
                  <a:gd name="connsiteY0" fmla="*/ 14816 h 331646"/>
                  <a:gd name="connsiteX1" fmla="*/ 330617 w 354704"/>
                  <a:gd name="connsiteY1" fmla="*/ 81491 h 331646"/>
                  <a:gd name="connsiteX2" fmla="*/ 309185 w 354704"/>
                  <a:gd name="connsiteY2" fmla="*/ 143404 h 331646"/>
                  <a:gd name="connsiteX3" fmla="*/ 259179 w 354704"/>
                  <a:gd name="connsiteY3" fmla="*/ 188648 h 331646"/>
                  <a:gd name="connsiteX4" fmla="*/ 173454 w 354704"/>
                  <a:gd name="connsiteY4" fmla="*/ 231510 h 331646"/>
                  <a:gd name="connsiteX5" fmla="*/ 75823 w 354704"/>
                  <a:gd name="connsiteY5" fmla="*/ 274373 h 331646"/>
                  <a:gd name="connsiteX6" fmla="*/ 4385 w 354704"/>
                  <a:gd name="connsiteY6" fmla="*/ 307710 h 331646"/>
                  <a:gd name="connsiteX7" fmla="*/ 11529 w 354704"/>
                  <a:gd name="connsiteY7" fmla="*/ 331523 h 331646"/>
                  <a:gd name="connsiteX8" fmla="*/ 42485 w 354704"/>
                  <a:gd name="connsiteY8" fmla="*/ 314854 h 331646"/>
                  <a:gd name="connsiteX9" fmla="*/ 149642 w 354704"/>
                  <a:gd name="connsiteY9" fmla="*/ 269610 h 331646"/>
                  <a:gd name="connsiteX10" fmla="*/ 275848 w 354704"/>
                  <a:gd name="connsiteY10" fmla="*/ 210079 h 331646"/>
                  <a:gd name="connsiteX11" fmla="*/ 332998 w 354704"/>
                  <a:gd name="connsiteY11" fmla="*/ 152929 h 331646"/>
                  <a:gd name="connsiteX12" fmla="*/ 354429 w 354704"/>
                  <a:gd name="connsiteY12" fmla="*/ 81491 h 331646"/>
                  <a:gd name="connsiteX13" fmla="*/ 344904 w 354704"/>
                  <a:gd name="connsiteY13" fmla="*/ 5291 h 331646"/>
                  <a:gd name="connsiteX14" fmla="*/ 321092 w 354704"/>
                  <a:gd name="connsiteY14" fmla="*/ 14816 h 33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4704" h="331646">
                    <a:moveTo>
                      <a:pt x="321092" y="14816"/>
                    </a:moveTo>
                    <a:cubicBezTo>
                      <a:pt x="318711" y="27516"/>
                      <a:pt x="332601" y="60060"/>
                      <a:pt x="330617" y="81491"/>
                    </a:cubicBezTo>
                    <a:cubicBezTo>
                      <a:pt x="328633" y="102922"/>
                      <a:pt x="321091" y="125545"/>
                      <a:pt x="309185" y="143404"/>
                    </a:cubicBezTo>
                    <a:cubicBezTo>
                      <a:pt x="297279" y="161263"/>
                      <a:pt x="281801" y="173964"/>
                      <a:pt x="259179" y="188648"/>
                    </a:cubicBezTo>
                    <a:cubicBezTo>
                      <a:pt x="236557" y="203332"/>
                      <a:pt x="204013" y="217223"/>
                      <a:pt x="173454" y="231510"/>
                    </a:cubicBezTo>
                    <a:cubicBezTo>
                      <a:pt x="142895" y="245797"/>
                      <a:pt x="104001" y="261673"/>
                      <a:pt x="75823" y="274373"/>
                    </a:cubicBezTo>
                    <a:cubicBezTo>
                      <a:pt x="47645" y="287073"/>
                      <a:pt x="15101" y="298185"/>
                      <a:pt x="4385" y="307710"/>
                    </a:cubicBezTo>
                    <a:cubicBezTo>
                      <a:pt x="-6331" y="317235"/>
                      <a:pt x="5179" y="330332"/>
                      <a:pt x="11529" y="331523"/>
                    </a:cubicBezTo>
                    <a:cubicBezTo>
                      <a:pt x="17879" y="332714"/>
                      <a:pt x="19466" y="325173"/>
                      <a:pt x="42485" y="314854"/>
                    </a:cubicBezTo>
                    <a:cubicBezTo>
                      <a:pt x="65504" y="304535"/>
                      <a:pt x="110748" y="287072"/>
                      <a:pt x="149642" y="269610"/>
                    </a:cubicBezTo>
                    <a:cubicBezTo>
                      <a:pt x="188536" y="252148"/>
                      <a:pt x="245289" y="229526"/>
                      <a:pt x="275848" y="210079"/>
                    </a:cubicBezTo>
                    <a:cubicBezTo>
                      <a:pt x="306407" y="190632"/>
                      <a:pt x="319901" y="174360"/>
                      <a:pt x="332998" y="152929"/>
                    </a:cubicBezTo>
                    <a:cubicBezTo>
                      <a:pt x="346095" y="131498"/>
                      <a:pt x="352842" y="104510"/>
                      <a:pt x="354429" y="81491"/>
                    </a:cubicBezTo>
                    <a:cubicBezTo>
                      <a:pt x="356016" y="58472"/>
                      <a:pt x="350460" y="16404"/>
                      <a:pt x="344904" y="5291"/>
                    </a:cubicBezTo>
                    <a:cubicBezTo>
                      <a:pt x="339348" y="-5822"/>
                      <a:pt x="323473" y="2116"/>
                      <a:pt x="321092" y="14816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67" name="任意多边形 866"/>
              <p:cNvSpPr/>
              <p:nvPr/>
            </p:nvSpPr>
            <p:spPr>
              <a:xfrm>
                <a:off x="6109825" y="2016747"/>
                <a:ext cx="471170" cy="183536"/>
              </a:xfrm>
              <a:custGeom>
                <a:avLst/>
                <a:gdLst>
                  <a:gd name="connsiteX0" fmla="*/ 467013 w 467260"/>
                  <a:gd name="connsiteY0" fmla="*/ 21431 h 183364"/>
                  <a:gd name="connsiteX1" fmla="*/ 390813 w 467260"/>
                  <a:gd name="connsiteY1" fmla="*/ 0 h 183364"/>
                  <a:gd name="connsiteX2" fmla="*/ 362238 w 467260"/>
                  <a:gd name="connsiteY2" fmla="*/ 21431 h 183364"/>
                  <a:gd name="connsiteX3" fmla="*/ 309850 w 467260"/>
                  <a:gd name="connsiteY3" fmla="*/ 107156 h 183364"/>
                  <a:gd name="connsiteX4" fmla="*/ 281275 w 467260"/>
                  <a:gd name="connsiteY4" fmla="*/ 142875 h 183364"/>
                  <a:gd name="connsiteX5" fmla="*/ 231269 w 467260"/>
                  <a:gd name="connsiteY5" fmla="*/ 130969 h 183364"/>
                  <a:gd name="connsiteX6" fmla="*/ 126494 w 467260"/>
                  <a:gd name="connsiteY6" fmla="*/ 100012 h 183364"/>
                  <a:gd name="connsiteX7" fmla="*/ 16956 w 467260"/>
                  <a:gd name="connsiteY7" fmla="*/ 66675 h 183364"/>
                  <a:gd name="connsiteX8" fmla="*/ 2669 w 467260"/>
                  <a:gd name="connsiteY8" fmla="*/ 90487 h 183364"/>
                  <a:gd name="connsiteX9" fmla="*/ 40769 w 467260"/>
                  <a:gd name="connsiteY9" fmla="*/ 111919 h 183364"/>
                  <a:gd name="connsiteX10" fmla="*/ 143163 w 467260"/>
                  <a:gd name="connsiteY10" fmla="*/ 145256 h 183364"/>
                  <a:gd name="connsiteX11" fmla="*/ 288419 w 467260"/>
                  <a:gd name="connsiteY11" fmla="*/ 183356 h 183364"/>
                  <a:gd name="connsiteX12" fmla="*/ 321756 w 467260"/>
                  <a:gd name="connsiteY12" fmla="*/ 147637 h 183364"/>
                  <a:gd name="connsiteX13" fmla="*/ 386050 w 467260"/>
                  <a:gd name="connsiteY13" fmla="*/ 50006 h 183364"/>
                  <a:gd name="connsiteX14" fmla="*/ 414625 w 467260"/>
                  <a:gd name="connsiteY14" fmla="*/ 42862 h 183364"/>
                  <a:gd name="connsiteX15" fmla="*/ 467013 w 467260"/>
                  <a:gd name="connsiteY15" fmla="*/ 21431 h 183364"/>
                  <a:gd name="connsiteX0" fmla="*/ 467013 w 470753"/>
                  <a:gd name="connsiteY0" fmla="*/ 21431 h 183364"/>
                  <a:gd name="connsiteX1" fmla="*/ 390813 w 470753"/>
                  <a:gd name="connsiteY1" fmla="*/ 0 h 183364"/>
                  <a:gd name="connsiteX2" fmla="*/ 362238 w 470753"/>
                  <a:gd name="connsiteY2" fmla="*/ 21431 h 183364"/>
                  <a:gd name="connsiteX3" fmla="*/ 309850 w 470753"/>
                  <a:gd name="connsiteY3" fmla="*/ 107156 h 183364"/>
                  <a:gd name="connsiteX4" fmla="*/ 281275 w 470753"/>
                  <a:gd name="connsiteY4" fmla="*/ 142875 h 183364"/>
                  <a:gd name="connsiteX5" fmla="*/ 231269 w 470753"/>
                  <a:gd name="connsiteY5" fmla="*/ 130969 h 183364"/>
                  <a:gd name="connsiteX6" fmla="*/ 126494 w 470753"/>
                  <a:gd name="connsiteY6" fmla="*/ 100012 h 183364"/>
                  <a:gd name="connsiteX7" fmla="*/ 16956 w 470753"/>
                  <a:gd name="connsiteY7" fmla="*/ 66675 h 183364"/>
                  <a:gd name="connsiteX8" fmla="*/ 2669 w 470753"/>
                  <a:gd name="connsiteY8" fmla="*/ 90487 h 183364"/>
                  <a:gd name="connsiteX9" fmla="*/ 40769 w 470753"/>
                  <a:gd name="connsiteY9" fmla="*/ 111919 h 183364"/>
                  <a:gd name="connsiteX10" fmla="*/ 143163 w 470753"/>
                  <a:gd name="connsiteY10" fmla="*/ 145256 h 183364"/>
                  <a:gd name="connsiteX11" fmla="*/ 288419 w 470753"/>
                  <a:gd name="connsiteY11" fmla="*/ 183356 h 183364"/>
                  <a:gd name="connsiteX12" fmla="*/ 321756 w 470753"/>
                  <a:gd name="connsiteY12" fmla="*/ 147637 h 183364"/>
                  <a:gd name="connsiteX13" fmla="*/ 386050 w 470753"/>
                  <a:gd name="connsiteY13" fmla="*/ 50006 h 183364"/>
                  <a:gd name="connsiteX14" fmla="*/ 452725 w 470753"/>
                  <a:gd name="connsiteY14" fmla="*/ 54768 h 183364"/>
                  <a:gd name="connsiteX15" fmla="*/ 467013 w 470753"/>
                  <a:gd name="connsiteY15" fmla="*/ 21431 h 183364"/>
                  <a:gd name="connsiteX0" fmla="*/ 467188 w 470928"/>
                  <a:gd name="connsiteY0" fmla="*/ 21431 h 183364"/>
                  <a:gd name="connsiteX1" fmla="*/ 390988 w 470928"/>
                  <a:gd name="connsiteY1" fmla="*/ 0 h 183364"/>
                  <a:gd name="connsiteX2" fmla="*/ 362413 w 470928"/>
                  <a:gd name="connsiteY2" fmla="*/ 21431 h 183364"/>
                  <a:gd name="connsiteX3" fmla="*/ 310025 w 470928"/>
                  <a:gd name="connsiteY3" fmla="*/ 107156 h 183364"/>
                  <a:gd name="connsiteX4" fmla="*/ 281450 w 470928"/>
                  <a:gd name="connsiteY4" fmla="*/ 142875 h 183364"/>
                  <a:gd name="connsiteX5" fmla="*/ 231444 w 470928"/>
                  <a:gd name="connsiteY5" fmla="*/ 130969 h 183364"/>
                  <a:gd name="connsiteX6" fmla="*/ 126669 w 470928"/>
                  <a:gd name="connsiteY6" fmla="*/ 100012 h 183364"/>
                  <a:gd name="connsiteX7" fmla="*/ 17131 w 470928"/>
                  <a:gd name="connsiteY7" fmla="*/ 66675 h 183364"/>
                  <a:gd name="connsiteX8" fmla="*/ 2844 w 470928"/>
                  <a:gd name="connsiteY8" fmla="*/ 90487 h 183364"/>
                  <a:gd name="connsiteX9" fmla="*/ 43325 w 470928"/>
                  <a:gd name="connsiteY9" fmla="*/ 109538 h 183364"/>
                  <a:gd name="connsiteX10" fmla="*/ 143338 w 470928"/>
                  <a:gd name="connsiteY10" fmla="*/ 145256 h 183364"/>
                  <a:gd name="connsiteX11" fmla="*/ 288594 w 470928"/>
                  <a:gd name="connsiteY11" fmla="*/ 183356 h 183364"/>
                  <a:gd name="connsiteX12" fmla="*/ 321931 w 470928"/>
                  <a:gd name="connsiteY12" fmla="*/ 147637 h 183364"/>
                  <a:gd name="connsiteX13" fmla="*/ 386225 w 470928"/>
                  <a:gd name="connsiteY13" fmla="*/ 50006 h 183364"/>
                  <a:gd name="connsiteX14" fmla="*/ 452900 w 470928"/>
                  <a:gd name="connsiteY14" fmla="*/ 54768 h 183364"/>
                  <a:gd name="connsiteX15" fmla="*/ 467188 w 470928"/>
                  <a:gd name="connsiteY15" fmla="*/ 21431 h 183364"/>
                  <a:gd name="connsiteX0" fmla="*/ 467188 w 470928"/>
                  <a:gd name="connsiteY0" fmla="*/ 21431 h 183364"/>
                  <a:gd name="connsiteX1" fmla="*/ 390988 w 470928"/>
                  <a:gd name="connsiteY1" fmla="*/ 0 h 183364"/>
                  <a:gd name="connsiteX2" fmla="*/ 362413 w 470928"/>
                  <a:gd name="connsiteY2" fmla="*/ 21431 h 183364"/>
                  <a:gd name="connsiteX3" fmla="*/ 310025 w 470928"/>
                  <a:gd name="connsiteY3" fmla="*/ 107156 h 183364"/>
                  <a:gd name="connsiteX4" fmla="*/ 281450 w 470928"/>
                  <a:gd name="connsiteY4" fmla="*/ 142875 h 183364"/>
                  <a:gd name="connsiteX5" fmla="*/ 231444 w 470928"/>
                  <a:gd name="connsiteY5" fmla="*/ 130969 h 183364"/>
                  <a:gd name="connsiteX6" fmla="*/ 126669 w 470928"/>
                  <a:gd name="connsiteY6" fmla="*/ 100012 h 183364"/>
                  <a:gd name="connsiteX7" fmla="*/ 17131 w 470928"/>
                  <a:gd name="connsiteY7" fmla="*/ 66675 h 183364"/>
                  <a:gd name="connsiteX8" fmla="*/ 2844 w 470928"/>
                  <a:gd name="connsiteY8" fmla="*/ 90487 h 183364"/>
                  <a:gd name="connsiteX9" fmla="*/ 43325 w 470928"/>
                  <a:gd name="connsiteY9" fmla="*/ 109538 h 183364"/>
                  <a:gd name="connsiteX10" fmla="*/ 143338 w 470928"/>
                  <a:gd name="connsiteY10" fmla="*/ 145256 h 183364"/>
                  <a:gd name="connsiteX11" fmla="*/ 288594 w 470928"/>
                  <a:gd name="connsiteY11" fmla="*/ 183356 h 183364"/>
                  <a:gd name="connsiteX12" fmla="*/ 326694 w 470928"/>
                  <a:gd name="connsiteY12" fmla="*/ 147637 h 183364"/>
                  <a:gd name="connsiteX13" fmla="*/ 386225 w 470928"/>
                  <a:gd name="connsiteY13" fmla="*/ 50006 h 183364"/>
                  <a:gd name="connsiteX14" fmla="*/ 452900 w 470928"/>
                  <a:gd name="connsiteY14" fmla="*/ 54768 h 183364"/>
                  <a:gd name="connsiteX15" fmla="*/ 467188 w 470928"/>
                  <a:gd name="connsiteY15" fmla="*/ 21431 h 183364"/>
                  <a:gd name="connsiteX0" fmla="*/ 467188 w 471170"/>
                  <a:gd name="connsiteY0" fmla="*/ 21431 h 183364"/>
                  <a:gd name="connsiteX1" fmla="*/ 390988 w 471170"/>
                  <a:gd name="connsiteY1" fmla="*/ 0 h 183364"/>
                  <a:gd name="connsiteX2" fmla="*/ 362413 w 471170"/>
                  <a:gd name="connsiteY2" fmla="*/ 21431 h 183364"/>
                  <a:gd name="connsiteX3" fmla="*/ 310025 w 471170"/>
                  <a:gd name="connsiteY3" fmla="*/ 107156 h 183364"/>
                  <a:gd name="connsiteX4" fmla="*/ 281450 w 471170"/>
                  <a:gd name="connsiteY4" fmla="*/ 142875 h 183364"/>
                  <a:gd name="connsiteX5" fmla="*/ 231444 w 471170"/>
                  <a:gd name="connsiteY5" fmla="*/ 130969 h 183364"/>
                  <a:gd name="connsiteX6" fmla="*/ 126669 w 471170"/>
                  <a:gd name="connsiteY6" fmla="*/ 100012 h 183364"/>
                  <a:gd name="connsiteX7" fmla="*/ 17131 w 471170"/>
                  <a:gd name="connsiteY7" fmla="*/ 66675 h 183364"/>
                  <a:gd name="connsiteX8" fmla="*/ 2844 w 471170"/>
                  <a:gd name="connsiteY8" fmla="*/ 90487 h 183364"/>
                  <a:gd name="connsiteX9" fmla="*/ 43325 w 471170"/>
                  <a:gd name="connsiteY9" fmla="*/ 109538 h 183364"/>
                  <a:gd name="connsiteX10" fmla="*/ 143338 w 471170"/>
                  <a:gd name="connsiteY10" fmla="*/ 145256 h 183364"/>
                  <a:gd name="connsiteX11" fmla="*/ 288594 w 471170"/>
                  <a:gd name="connsiteY11" fmla="*/ 183356 h 183364"/>
                  <a:gd name="connsiteX12" fmla="*/ 326694 w 471170"/>
                  <a:gd name="connsiteY12" fmla="*/ 147637 h 183364"/>
                  <a:gd name="connsiteX13" fmla="*/ 388606 w 471170"/>
                  <a:gd name="connsiteY13" fmla="*/ 47624 h 183364"/>
                  <a:gd name="connsiteX14" fmla="*/ 452900 w 471170"/>
                  <a:gd name="connsiteY14" fmla="*/ 54768 h 183364"/>
                  <a:gd name="connsiteX15" fmla="*/ 467188 w 471170"/>
                  <a:gd name="connsiteY15" fmla="*/ 21431 h 183364"/>
                  <a:gd name="connsiteX0" fmla="*/ 467188 w 471170"/>
                  <a:gd name="connsiteY0" fmla="*/ 28747 h 183536"/>
                  <a:gd name="connsiteX1" fmla="*/ 390988 w 471170"/>
                  <a:gd name="connsiteY1" fmla="*/ 172 h 183536"/>
                  <a:gd name="connsiteX2" fmla="*/ 362413 w 471170"/>
                  <a:gd name="connsiteY2" fmla="*/ 21603 h 183536"/>
                  <a:gd name="connsiteX3" fmla="*/ 310025 w 471170"/>
                  <a:gd name="connsiteY3" fmla="*/ 107328 h 183536"/>
                  <a:gd name="connsiteX4" fmla="*/ 281450 w 471170"/>
                  <a:gd name="connsiteY4" fmla="*/ 143047 h 183536"/>
                  <a:gd name="connsiteX5" fmla="*/ 231444 w 471170"/>
                  <a:gd name="connsiteY5" fmla="*/ 131141 h 183536"/>
                  <a:gd name="connsiteX6" fmla="*/ 126669 w 471170"/>
                  <a:gd name="connsiteY6" fmla="*/ 100184 h 183536"/>
                  <a:gd name="connsiteX7" fmla="*/ 17131 w 471170"/>
                  <a:gd name="connsiteY7" fmla="*/ 66847 h 183536"/>
                  <a:gd name="connsiteX8" fmla="*/ 2844 w 471170"/>
                  <a:gd name="connsiteY8" fmla="*/ 90659 h 183536"/>
                  <a:gd name="connsiteX9" fmla="*/ 43325 w 471170"/>
                  <a:gd name="connsiteY9" fmla="*/ 109710 h 183536"/>
                  <a:gd name="connsiteX10" fmla="*/ 143338 w 471170"/>
                  <a:gd name="connsiteY10" fmla="*/ 145428 h 183536"/>
                  <a:gd name="connsiteX11" fmla="*/ 288594 w 471170"/>
                  <a:gd name="connsiteY11" fmla="*/ 183528 h 183536"/>
                  <a:gd name="connsiteX12" fmla="*/ 326694 w 471170"/>
                  <a:gd name="connsiteY12" fmla="*/ 147809 h 183536"/>
                  <a:gd name="connsiteX13" fmla="*/ 388606 w 471170"/>
                  <a:gd name="connsiteY13" fmla="*/ 47796 h 183536"/>
                  <a:gd name="connsiteX14" fmla="*/ 452900 w 471170"/>
                  <a:gd name="connsiteY14" fmla="*/ 54940 h 183536"/>
                  <a:gd name="connsiteX15" fmla="*/ 467188 w 471170"/>
                  <a:gd name="connsiteY15" fmla="*/ 28747 h 183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1170" h="183536">
                    <a:moveTo>
                      <a:pt x="467188" y="28747"/>
                    </a:moveTo>
                    <a:cubicBezTo>
                      <a:pt x="456869" y="19619"/>
                      <a:pt x="408451" y="1363"/>
                      <a:pt x="390988" y="172"/>
                    </a:cubicBezTo>
                    <a:cubicBezTo>
                      <a:pt x="373526" y="-1019"/>
                      <a:pt x="375907" y="3744"/>
                      <a:pt x="362413" y="21603"/>
                    </a:cubicBezTo>
                    <a:cubicBezTo>
                      <a:pt x="348919" y="39462"/>
                      <a:pt x="323519" y="87087"/>
                      <a:pt x="310025" y="107328"/>
                    </a:cubicBezTo>
                    <a:cubicBezTo>
                      <a:pt x="296531" y="127569"/>
                      <a:pt x="294547" y="139078"/>
                      <a:pt x="281450" y="143047"/>
                    </a:cubicBezTo>
                    <a:cubicBezTo>
                      <a:pt x="268353" y="147016"/>
                      <a:pt x="257241" y="138285"/>
                      <a:pt x="231444" y="131141"/>
                    </a:cubicBezTo>
                    <a:cubicBezTo>
                      <a:pt x="205647" y="123997"/>
                      <a:pt x="126669" y="100184"/>
                      <a:pt x="126669" y="100184"/>
                    </a:cubicBezTo>
                    <a:cubicBezTo>
                      <a:pt x="90950" y="89468"/>
                      <a:pt x="37768" y="68434"/>
                      <a:pt x="17131" y="66847"/>
                    </a:cubicBezTo>
                    <a:cubicBezTo>
                      <a:pt x="-3506" y="65260"/>
                      <a:pt x="-1522" y="83515"/>
                      <a:pt x="2844" y="90659"/>
                    </a:cubicBezTo>
                    <a:cubicBezTo>
                      <a:pt x="7210" y="97803"/>
                      <a:pt x="19910" y="100582"/>
                      <a:pt x="43325" y="109710"/>
                    </a:cubicBezTo>
                    <a:cubicBezTo>
                      <a:pt x="66740" y="118838"/>
                      <a:pt x="102460" y="133125"/>
                      <a:pt x="143338" y="145428"/>
                    </a:cubicBezTo>
                    <a:cubicBezTo>
                      <a:pt x="184216" y="157731"/>
                      <a:pt x="258035" y="183131"/>
                      <a:pt x="288594" y="183528"/>
                    </a:cubicBezTo>
                    <a:cubicBezTo>
                      <a:pt x="319153" y="183925"/>
                      <a:pt x="310025" y="170431"/>
                      <a:pt x="326694" y="147809"/>
                    </a:cubicBezTo>
                    <a:cubicBezTo>
                      <a:pt x="343363" y="125187"/>
                      <a:pt x="373128" y="65258"/>
                      <a:pt x="388606" y="47796"/>
                    </a:cubicBezTo>
                    <a:cubicBezTo>
                      <a:pt x="404084" y="30334"/>
                      <a:pt x="439803" y="58115"/>
                      <a:pt x="452900" y="54940"/>
                    </a:cubicBezTo>
                    <a:cubicBezTo>
                      <a:pt x="465997" y="51765"/>
                      <a:pt x="477507" y="37875"/>
                      <a:pt x="467188" y="28747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68" name="任意多边形 867"/>
              <p:cNvSpPr/>
              <p:nvPr/>
            </p:nvSpPr>
            <p:spPr>
              <a:xfrm>
                <a:off x="5964310" y="1717319"/>
                <a:ext cx="391355" cy="409583"/>
              </a:xfrm>
              <a:custGeom>
                <a:avLst/>
                <a:gdLst>
                  <a:gd name="connsiteX0" fmla="*/ 332590 w 394750"/>
                  <a:gd name="connsiteY0" fmla="*/ 57 h 379122"/>
                  <a:gd name="connsiteX1" fmla="*/ 351640 w 394750"/>
                  <a:gd name="connsiteY1" fmla="*/ 57207 h 379122"/>
                  <a:gd name="connsiteX2" fmla="*/ 334971 w 394750"/>
                  <a:gd name="connsiteY2" fmla="*/ 78638 h 379122"/>
                  <a:gd name="connsiteX3" fmla="*/ 251627 w 394750"/>
                  <a:gd name="connsiteY3" fmla="*/ 133407 h 379122"/>
                  <a:gd name="connsiteX4" fmla="*/ 168284 w 394750"/>
                  <a:gd name="connsiteY4" fmla="*/ 209607 h 379122"/>
                  <a:gd name="connsiteX5" fmla="*/ 44459 w 394750"/>
                  <a:gd name="connsiteY5" fmla="*/ 309619 h 379122"/>
                  <a:gd name="connsiteX6" fmla="*/ 3977 w 394750"/>
                  <a:gd name="connsiteY6" fmla="*/ 342957 h 379122"/>
                  <a:gd name="connsiteX7" fmla="*/ 6359 w 394750"/>
                  <a:gd name="connsiteY7" fmla="*/ 371532 h 379122"/>
                  <a:gd name="connsiteX8" fmla="*/ 46840 w 394750"/>
                  <a:gd name="connsiteY8" fmla="*/ 376294 h 379122"/>
                  <a:gd name="connsiteX9" fmla="*/ 115896 w 394750"/>
                  <a:gd name="connsiteY9" fmla="*/ 333432 h 379122"/>
                  <a:gd name="connsiteX10" fmla="*/ 177809 w 394750"/>
                  <a:gd name="connsiteY10" fmla="*/ 269138 h 379122"/>
                  <a:gd name="connsiteX11" fmla="*/ 265915 w 394750"/>
                  <a:gd name="connsiteY11" fmla="*/ 221513 h 379122"/>
                  <a:gd name="connsiteX12" fmla="*/ 325446 w 394750"/>
                  <a:gd name="connsiteY12" fmla="*/ 171507 h 379122"/>
                  <a:gd name="connsiteX13" fmla="*/ 375452 w 394750"/>
                  <a:gd name="connsiteY13" fmla="*/ 107213 h 379122"/>
                  <a:gd name="connsiteX14" fmla="*/ 394502 w 394750"/>
                  <a:gd name="connsiteY14" fmla="*/ 69113 h 379122"/>
                  <a:gd name="connsiteX15" fmla="*/ 384977 w 394750"/>
                  <a:gd name="connsiteY15" fmla="*/ 47682 h 379122"/>
                  <a:gd name="connsiteX16" fmla="*/ 332590 w 394750"/>
                  <a:gd name="connsiteY16" fmla="*/ 57 h 379122"/>
                  <a:gd name="connsiteX0" fmla="*/ 332590 w 394588"/>
                  <a:gd name="connsiteY0" fmla="*/ 29406 h 408471"/>
                  <a:gd name="connsiteX1" fmla="*/ 351640 w 394588"/>
                  <a:gd name="connsiteY1" fmla="*/ 86556 h 408471"/>
                  <a:gd name="connsiteX2" fmla="*/ 334971 w 394588"/>
                  <a:gd name="connsiteY2" fmla="*/ 107987 h 408471"/>
                  <a:gd name="connsiteX3" fmla="*/ 251627 w 394588"/>
                  <a:gd name="connsiteY3" fmla="*/ 162756 h 408471"/>
                  <a:gd name="connsiteX4" fmla="*/ 168284 w 394588"/>
                  <a:gd name="connsiteY4" fmla="*/ 238956 h 408471"/>
                  <a:gd name="connsiteX5" fmla="*/ 44459 w 394588"/>
                  <a:gd name="connsiteY5" fmla="*/ 338968 h 408471"/>
                  <a:gd name="connsiteX6" fmla="*/ 3977 w 394588"/>
                  <a:gd name="connsiteY6" fmla="*/ 372306 h 408471"/>
                  <a:gd name="connsiteX7" fmla="*/ 6359 w 394588"/>
                  <a:gd name="connsiteY7" fmla="*/ 400881 h 408471"/>
                  <a:gd name="connsiteX8" fmla="*/ 46840 w 394588"/>
                  <a:gd name="connsiteY8" fmla="*/ 405643 h 408471"/>
                  <a:gd name="connsiteX9" fmla="*/ 115896 w 394588"/>
                  <a:gd name="connsiteY9" fmla="*/ 362781 h 408471"/>
                  <a:gd name="connsiteX10" fmla="*/ 177809 w 394588"/>
                  <a:gd name="connsiteY10" fmla="*/ 298487 h 408471"/>
                  <a:gd name="connsiteX11" fmla="*/ 265915 w 394588"/>
                  <a:gd name="connsiteY11" fmla="*/ 250862 h 408471"/>
                  <a:gd name="connsiteX12" fmla="*/ 325446 w 394588"/>
                  <a:gd name="connsiteY12" fmla="*/ 200856 h 408471"/>
                  <a:gd name="connsiteX13" fmla="*/ 375452 w 394588"/>
                  <a:gd name="connsiteY13" fmla="*/ 136562 h 408471"/>
                  <a:gd name="connsiteX14" fmla="*/ 394502 w 394588"/>
                  <a:gd name="connsiteY14" fmla="*/ 98462 h 408471"/>
                  <a:gd name="connsiteX15" fmla="*/ 370690 w 394588"/>
                  <a:gd name="connsiteY15" fmla="*/ 5594 h 408471"/>
                  <a:gd name="connsiteX16" fmla="*/ 332590 w 394588"/>
                  <a:gd name="connsiteY16" fmla="*/ 29406 h 408471"/>
                  <a:gd name="connsiteX0" fmla="*/ 337352 w 394612"/>
                  <a:gd name="connsiteY0" fmla="*/ 16230 h 409583"/>
                  <a:gd name="connsiteX1" fmla="*/ 351640 w 394612"/>
                  <a:gd name="connsiteY1" fmla="*/ 87668 h 409583"/>
                  <a:gd name="connsiteX2" fmla="*/ 334971 w 394612"/>
                  <a:gd name="connsiteY2" fmla="*/ 109099 h 409583"/>
                  <a:gd name="connsiteX3" fmla="*/ 251627 w 394612"/>
                  <a:gd name="connsiteY3" fmla="*/ 163868 h 409583"/>
                  <a:gd name="connsiteX4" fmla="*/ 168284 w 394612"/>
                  <a:gd name="connsiteY4" fmla="*/ 240068 h 409583"/>
                  <a:gd name="connsiteX5" fmla="*/ 44459 w 394612"/>
                  <a:gd name="connsiteY5" fmla="*/ 340080 h 409583"/>
                  <a:gd name="connsiteX6" fmla="*/ 3977 w 394612"/>
                  <a:gd name="connsiteY6" fmla="*/ 373418 h 409583"/>
                  <a:gd name="connsiteX7" fmla="*/ 6359 w 394612"/>
                  <a:gd name="connsiteY7" fmla="*/ 401993 h 409583"/>
                  <a:gd name="connsiteX8" fmla="*/ 46840 w 394612"/>
                  <a:gd name="connsiteY8" fmla="*/ 406755 h 409583"/>
                  <a:gd name="connsiteX9" fmla="*/ 115896 w 394612"/>
                  <a:gd name="connsiteY9" fmla="*/ 363893 h 409583"/>
                  <a:gd name="connsiteX10" fmla="*/ 177809 w 394612"/>
                  <a:gd name="connsiteY10" fmla="*/ 299599 h 409583"/>
                  <a:gd name="connsiteX11" fmla="*/ 265915 w 394612"/>
                  <a:gd name="connsiteY11" fmla="*/ 251974 h 409583"/>
                  <a:gd name="connsiteX12" fmla="*/ 325446 w 394612"/>
                  <a:gd name="connsiteY12" fmla="*/ 201968 h 409583"/>
                  <a:gd name="connsiteX13" fmla="*/ 375452 w 394612"/>
                  <a:gd name="connsiteY13" fmla="*/ 137674 h 409583"/>
                  <a:gd name="connsiteX14" fmla="*/ 394502 w 394612"/>
                  <a:gd name="connsiteY14" fmla="*/ 99574 h 409583"/>
                  <a:gd name="connsiteX15" fmla="*/ 370690 w 394612"/>
                  <a:gd name="connsiteY15" fmla="*/ 6706 h 409583"/>
                  <a:gd name="connsiteX16" fmla="*/ 337352 w 394612"/>
                  <a:gd name="connsiteY16" fmla="*/ 16230 h 409583"/>
                  <a:gd name="connsiteX0" fmla="*/ 333816 w 391076"/>
                  <a:gd name="connsiteY0" fmla="*/ 16230 h 409583"/>
                  <a:gd name="connsiteX1" fmla="*/ 348104 w 391076"/>
                  <a:gd name="connsiteY1" fmla="*/ 87668 h 409583"/>
                  <a:gd name="connsiteX2" fmla="*/ 331435 w 391076"/>
                  <a:gd name="connsiteY2" fmla="*/ 109099 h 409583"/>
                  <a:gd name="connsiteX3" fmla="*/ 248091 w 391076"/>
                  <a:gd name="connsiteY3" fmla="*/ 163868 h 409583"/>
                  <a:gd name="connsiteX4" fmla="*/ 164748 w 391076"/>
                  <a:gd name="connsiteY4" fmla="*/ 240068 h 409583"/>
                  <a:gd name="connsiteX5" fmla="*/ 40923 w 391076"/>
                  <a:gd name="connsiteY5" fmla="*/ 340080 h 409583"/>
                  <a:gd name="connsiteX6" fmla="*/ 7585 w 391076"/>
                  <a:gd name="connsiteY6" fmla="*/ 373418 h 409583"/>
                  <a:gd name="connsiteX7" fmla="*/ 2823 w 391076"/>
                  <a:gd name="connsiteY7" fmla="*/ 401993 h 409583"/>
                  <a:gd name="connsiteX8" fmla="*/ 43304 w 391076"/>
                  <a:gd name="connsiteY8" fmla="*/ 406755 h 409583"/>
                  <a:gd name="connsiteX9" fmla="*/ 112360 w 391076"/>
                  <a:gd name="connsiteY9" fmla="*/ 363893 h 409583"/>
                  <a:gd name="connsiteX10" fmla="*/ 174273 w 391076"/>
                  <a:gd name="connsiteY10" fmla="*/ 299599 h 409583"/>
                  <a:gd name="connsiteX11" fmla="*/ 262379 w 391076"/>
                  <a:gd name="connsiteY11" fmla="*/ 251974 h 409583"/>
                  <a:gd name="connsiteX12" fmla="*/ 321910 w 391076"/>
                  <a:gd name="connsiteY12" fmla="*/ 201968 h 409583"/>
                  <a:gd name="connsiteX13" fmla="*/ 371916 w 391076"/>
                  <a:gd name="connsiteY13" fmla="*/ 137674 h 409583"/>
                  <a:gd name="connsiteX14" fmla="*/ 390966 w 391076"/>
                  <a:gd name="connsiteY14" fmla="*/ 99574 h 409583"/>
                  <a:gd name="connsiteX15" fmla="*/ 367154 w 391076"/>
                  <a:gd name="connsiteY15" fmla="*/ 6706 h 409583"/>
                  <a:gd name="connsiteX16" fmla="*/ 333816 w 391076"/>
                  <a:gd name="connsiteY16" fmla="*/ 16230 h 409583"/>
                  <a:gd name="connsiteX0" fmla="*/ 334095 w 391355"/>
                  <a:gd name="connsiteY0" fmla="*/ 16230 h 409583"/>
                  <a:gd name="connsiteX1" fmla="*/ 348383 w 391355"/>
                  <a:gd name="connsiteY1" fmla="*/ 87668 h 409583"/>
                  <a:gd name="connsiteX2" fmla="*/ 331714 w 391355"/>
                  <a:gd name="connsiteY2" fmla="*/ 109099 h 409583"/>
                  <a:gd name="connsiteX3" fmla="*/ 248370 w 391355"/>
                  <a:gd name="connsiteY3" fmla="*/ 163868 h 409583"/>
                  <a:gd name="connsiteX4" fmla="*/ 165027 w 391355"/>
                  <a:gd name="connsiteY4" fmla="*/ 240068 h 409583"/>
                  <a:gd name="connsiteX5" fmla="*/ 48346 w 391355"/>
                  <a:gd name="connsiteY5" fmla="*/ 340080 h 409583"/>
                  <a:gd name="connsiteX6" fmla="*/ 7864 w 391355"/>
                  <a:gd name="connsiteY6" fmla="*/ 373418 h 409583"/>
                  <a:gd name="connsiteX7" fmla="*/ 3102 w 391355"/>
                  <a:gd name="connsiteY7" fmla="*/ 401993 h 409583"/>
                  <a:gd name="connsiteX8" fmla="*/ 43583 w 391355"/>
                  <a:gd name="connsiteY8" fmla="*/ 406755 h 409583"/>
                  <a:gd name="connsiteX9" fmla="*/ 112639 w 391355"/>
                  <a:gd name="connsiteY9" fmla="*/ 363893 h 409583"/>
                  <a:gd name="connsiteX10" fmla="*/ 174552 w 391355"/>
                  <a:gd name="connsiteY10" fmla="*/ 299599 h 409583"/>
                  <a:gd name="connsiteX11" fmla="*/ 262658 w 391355"/>
                  <a:gd name="connsiteY11" fmla="*/ 251974 h 409583"/>
                  <a:gd name="connsiteX12" fmla="*/ 322189 w 391355"/>
                  <a:gd name="connsiteY12" fmla="*/ 201968 h 409583"/>
                  <a:gd name="connsiteX13" fmla="*/ 372195 w 391355"/>
                  <a:gd name="connsiteY13" fmla="*/ 137674 h 409583"/>
                  <a:gd name="connsiteX14" fmla="*/ 391245 w 391355"/>
                  <a:gd name="connsiteY14" fmla="*/ 99574 h 409583"/>
                  <a:gd name="connsiteX15" fmla="*/ 367433 w 391355"/>
                  <a:gd name="connsiteY15" fmla="*/ 6706 h 409583"/>
                  <a:gd name="connsiteX16" fmla="*/ 334095 w 391355"/>
                  <a:gd name="connsiteY16" fmla="*/ 16230 h 409583"/>
                  <a:gd name="connsiteX0" fmla="*/ 334095 w 391355"/>
                  <a:gd name="connsiteY0" fmla="*/ 16230 h 409583"/>
                  <a:gd name="connsiteX1" fmla="*/ 348383 w 391355"/>
                  <a:gd name="connsiteY1" fmla="*/ 87668 h 409583"/>
                  <a:gd name="connsiteX2" fmla="*/ 331714 w 391355"/>
                  <a:gd name="connsiteY2" fmla="*/ 109099 h 409583"/>
                  <a:gd name="connsiteX3" fmla="*/ 253132 w 391355"/>
                  <a:gd name="connsiteY3" fmla="*/ 163868 h 409583"/>
                  <a:gd name="connsiteX4" fmla="*/ 165027 w 391355"/>
                  <a:gd name="connsiteY4" fmla="*/ 240068 h 409583"/>
                  <a:gd name="connsiteX5" fmla="*/ 48346 w 391355"/>
                  <a:gd name="connsiteY5" fmla="*/ 340080 h 409583"/>
                  <a:gd name="connsiteX6" fmla="*/ 7864 w 391355"/>
                  <a:gd name="connsiteY6" fmla="*/ 373418 h 409583"/>
                  <a:gd name="connsiteX7" fmla="*/ 3102 w 391355"/>
                  <a:gd name="connsiteY7" fmla="*/ 401993 h 409583"/>
                  <a:gd name="connsiteX8" fmla="*/ 43583 w 391355"/>
                  <a:gd name="connsiteY8" fmla="*/ 406755 h 409583"/>
                  <a:gd name="connsiteX9" fmla="*/ 112639 w 391355"/>
                  <a:gd name="connsiteY9" fmla="*/ 363893 h 409583"/>
                  <a:gd name="connsiteX10" fmla="*/ 174552 w 391355"/>
                  <a:gd name="connsiteY10" fmla="*/ 299599 h 409583"/>
                  <a:gd name="connsiteX11" fmla="*/ 262658 w 391355"/>
                  <a:gd name="connsiteY11" fmla="*/ 251974 h 409583"/>
                  <a:gd name="connsiteX12" fmla="*/ 322189 w 391355"/>
                  <a:gd name="connsiteY12" fmla="*/ 201968 h 409583"/>
                  <a:gd name="connsiteX13" fmla="*/ 372195 w 391355"/>
                  <a:gd name="connsiteY13" fmla="*/ 137674 h 409583"/>
                  <a:gd name="connsiteX14" fmla="*/ 391245 w 391355"/>
                  <a:gd name="connsiteY14" fmla="*/ 99574 h 409583"/>
                  <a:gd name="connsiteX15" fmla="*/ 367433 w 391355"/>
                  <a:gd name="connsiteY15" fmla="*/ 6706 h 409583"/>
                  <a:gd name="connsiteX16" fmla="*/ 334095 w 391355"/>
                  <a:gd name="connsiteY16" fmla="*/ 16230 h 409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1355" h="409583">
                    <a:moveTo>
                      <a:pt x="334095" y="16230"/>
                    </a:moveTo>
                    <a:cubicBezTo>
                      <a:pt x="330920" y="29724"/>
                      <a:pt x="348780" y="72190"/>
                      <a:pt x="348383" y="87668"/>
                    </a:cubicBezTo>
                    <a:cubicBezTo>
                      <a:pt x="347986" y="103146"/>
                      <a:pt x="347589" y="96399"/>
                      <a:pt x="331714" y="109099"/>
                    </a:cubicBezTo>
                    <a:cubicBezTo>
                      <a:pt x="315839" y="121799"/>
                      <a:pt x="280913" y="142040"/>
                      <a:pt x="253132" y="163868"/>
                    </a:cubicBezTo>
                    <a:cubicBezTo>
                      <a:pt x="225351" y="185696"/>
                      <a:pt x="199158" y="210699"/>
                      <a:pt x="165027" y="240068"/>
                    </a:cubicBezTo>
                    <a:lnTo>
                      <a:pt x="48346" y="340080"/>
                    </a:lnTo>
                    <a:cubicBezTo>
                      <a:pt x="22152" y="362305"/>
                      <a:pt x="15405" y="363099"/>
                      <a:pt x="7864" y="373418"/>
                    </a:cubicBezTo>
                    <a:cubicBezTo>
                      <a:pt x="323" y="383737"/>
                      <a:pt x="-2851" y="396437"/>
                      <a:pt x="3102" y="401993"/>
                    </a:cubicBezTo>
                    <a:cubicBezTo>
                      <a:pt x="9055" y="407549"/>
                      <a:pt x="25327" y="413105"/>
                      <a:pt x="43583" y="406755"/>
                    </a:cubicBezTo>
                    <a:cubicBezTo>
                      <a:pt x="61839" y="400405"/>
                      <a:pt x="90811" y="381752"/>
                      <a:pt x="112639" y="363893"/>
                    </a:cubicBezTo>
                    <a:cubicBezTo>
                      <a:pt x="134467" y="346034"/>
                      <a:pt x="149549" y="318252"/>
                      <a:pt x="174552" y="299599"/>
                    </a:cubicBezTo>
                    <a:cubicBezTo>
                      <a:pt x="199555" y="280946"/>
                      <a:pt x="238052" y="268246"/>
                      <a:pt x="262658" y="251974"/>
                    </a:cubicBezTo>
                    <a:cubicBezTo>
                      <a:pt x="287264" y="235702"/>
                      <a:pt x="303933" y="221018"/>
                      <a:pt x="322189" y="201968"/>
                    </a:cubicBezTo>
                    <a:cubicBezTo>
                      <a:pt x="340445" y="182918"/>
                      <a:pt x="360686" y="154740"/>
                      <a:pt x="372195" y="137674"/>
                    </a:cubicBezTo>
                    <a:cubicBezTo>
                      <a:pt x="383704" y="120608"/>
                      <a:pt x="389657" y="109496"/>
                      <a:pt x="391245" y="99574"/>
                    </a:cubicBezTo>
                    <a:cubicBezTo>
                      <a:pt x="392833" y="89652"/>
                      <a:pt x="376958" y="20597"/>
                      <a:pt x="367433" y="6706"/>
                    </a:cubicBezTo>
                    <a:cubicBezTo>
                      <a:pt x="357908" y="-7185"/>
                      <a:pt x="337270" y="2736"/>
                      <a:pt x="334095" y="16230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69" name="任意多边形 868"/>
              <p:cNvSpPr/>
              <p:nvPr/>
            </p:nvSpPr>
            <p:spPr>
              <a:xfrm>
                <a:off x="6557124" y="1284267"/>
                <a:ext cx="108516" cy="339042"/>
              </a:xfrm>
              <a:custGeom>
                <a:avLst/>
                <a:gdLst>
                  <a:gd name="connsiteX0" fmla="*/ 92626 w 94576"/>
                  <a:gd name="connsiteY0" fmla="*/ 3 h 331007"/>
                  <a:gd name="connsiteX1" fmla="*/ 40239 w 94576"/>
                  <a:gd name="connsiteY1" fmla="*/ 54772 h 331007"/>
                  <a:gd name="connsiteX2" fmla="*/ 28332 w 94576"/>
                  <a:gd name="connsiteY2" fmla="*/ 126209 h 331007"/>
                  <a:gd name="connsiteX3" fmla="*/ 49764 w 94576"/>
                  <a:gd name="connsiteY3" fmla="*/ 200028 h 331007"/>
                  <a:gd name="connsiteX4" fmla="*/ 49764 w 94576"/>
                  <a:gd name="connsiteY4" fmla="*/ 271466 h 331007"/>
                  <a:gd name="connsiteX5" fmla="*/ 11664 w 94576"/>
                  <a:gd name="connsiteY5" fmla="*/ 311947 h 331007"/>
                  <a:gd name="connsiteX6" fmla="*/ 2139 w 94576"/>
                  <a:gd name="connsiteY6" fmla="*/ 330997 h 331007"/>
                  <a:gd name="connsiteX7" fmla="*/ 47382 w 94576"/>
                  <a:gd name="connsiteY7" fmla="*/ 314328 h 331007"/>
                  <a:gd name="connsiteX8" fmla="*/ 73576 w 94576"/>
                  <a:gd name="connsiteY8" fmla="*/ 292897 h 331007"/>
                  <a:gd name="connsiteX9" fmla="*/ 71195 w 94576"/>
                  <a:gd name="connsiteY9" fmla="*/ 202409 h 331007"/>
                  <a:gd name="connsiteX10" fmla="*/ 59289 w 94576"/>
                  <a:gd name="connsiteY10" fmla="*/ 114303 h 331007"/>
                  <a:gd name="connsiteX11" fmla="*/ 78339 w 94576"/>
                  <a:gd name="connsiteY11" fmla="*/ 57153 h 331007"/>
                  <a:gd name="connsiteX12" fmla="*/ 92626 w 94576"/>
                  <a:gd name="connsiteY12" fmla="*/ 3 h 331007"/>
                  <a:gd name="connsiteX0" fmla="*/ 92626 w 112683"/>
                  <a:gd name="connsiteY0" fmla="*/ 2307 h 333311"/>
                  <a:gd name="connsiteX1" fmla="*/ 40239 w 112683"/>
                  <a:gd name="connsiteY1" fmla="*/ 57076 h 333311"/>
                  <a:gd name="connsiteX2" fmla="*/ 28332 w 112683"/>
                  <a:gd name="connsiteY2" fmla="*/ 128513 h 333311"/>
                  <a:gd name="connsiteX3" fmla="*/ 49764 w 112683"/>
                  <a:gd name="connsiteY3" fmla="*/ 202332 h 333311"/>
                  <a:gd name="connsiteX4" fmla="*/ 49764 w 112683"/>
                  <a:gd name="connsiteY4" fmla="*/ 273770 h 333311"/>
                  <a:gd name="connsiteX5" fmla="*/ 11664 w 112683"/>
                  <a:gd name="connsiteY5" fmla="*/ 314251 h 333311"/>
                  <a:gd name="connsiteX6" fmla="*/ 2139 w 112683"/>
                  <a:gd name="connsiteY6" fmla="*/ 333301 h 333311"/>
                  <a:gd name="connsiteX7" fmla="*/ 47382 w 112683"/>
                  <a:gd name="connsiteY7" fmla="*/ 316632 h 333311"/>
                  <a:gd name="connsiteX8" fmla="*/ 73576 w 112683"/>
                  <a:gd name="connsiteY8" fmla="*/ 295201 h 333311"/>
                  <a:gd name="connsiteX9" fmla="*/ 71195 w 112683"/>
                  <a:gd name="connsiteY9" fmla="*/ 204713 h 333311"/>
                  <a:gd name="connsiteX10" fmla="*/ 59289 w 112683"/>
                  <a:gd name="connsiteY10" fmla="*/ 116607 h 333311"/>
                  <a:gd name="connsiteX11" fmla="*/ 109295 w 112683"/>
                  <a:gd name="connsiteY11" fmla="*/ 18976 h 333311"/>
                  <a:gd name="connsiteX12" fmla="*/ 92626 w 112683"/>
                  <a:gd name="connsiteY12" fmla="*/ 2307 h 333311"/>
                  <a:gd name="connsiteX0" fmla="*/ 92626 w 109851"/>
                  <a:gd name="connsiteY0" fmla="*/ 1609 h 332613"/>
                  <a:gd name="connsiteX1" fmla="*/ 40239 w 109851"/>
                  <a:gd name="connsiteY1" fmla="*/ 56378 h 332613"/>
                  <a:gd name="connsiteX2" fmla="*/ 28332 w 109851"/>
                  <a:gd name="connsiteY2" fmla="*/ 127815 h 332613"/>
                  <a:gd name="connsiteX3" fmla="*/ 49764 w 109851"/>
                  <a:gd name="connsiteY3" fmla="*/ 201634 h 332613"/>
                  <a:gd name="connsiteX4" fmla="*/ 49764 w 109851"/>
                  <a:gd name="connsiteY4" fmla="*/ 273072 h 332613"/>
                  <a:gd name="connsiteX5" fmla="*/ 11664 w 109851"/>
                  <a:gd name="connsiteY5" fmla="*/ 313553 h 332613"/>
                  <a:gd name="connsiteX6" fmla="*/ 2139 w 109851"/>
                  <a:gd name="connsiteY6" fmla="*/ 332603 h 332613"/>
                  <a:gd name="connsiteX7" fmla="*/ 47382 w 109851"/>
                  <a:gd name="connsiteY7" fmla="*/ 315934 h 332613"/>
                  <a:gd name="connsiteX8" fmla="*/ 73576 w 109851"/>
                  <a:gd name="connsiteY8" fmla="*/ 294503 h 332613"/>
                  <a:gd name="connsiteX9" fmla="*/ 71195 w 109851"/>
                  <a:gd name="connsiteY9" fmla="*/ 204015 h 332613"/>
                  <a:gd name="connsiteX10" fmla="*/ 59289 w 109851"/>
                  <a:gd name="connsiteY10" fmla="*/ 115909 h 332613"/>
                  <a:gd name="connsiteX11" fmla="*/ 75957 w 109851"/>
                  <a:gd name="connsiteY11" fmla="*/ 56378 h 332613"/>
                  <a:gd name="connsiteX12" fmla="*/ 109295 w 109851"/>
                  <a:gd name="connsiteY12" fmla="*/ 18278 h 332613"/>
                  <a:gd name="connsiteX13" fmla="*/ 92626 w 109851"/>
                  <a:gd name="connsiteY13" fmla="*/ 1609 h 332613"/>
                  <a:gd name="connsiteX0" fmla="*/ 92626 w 109851"/>
                  <a:gd name="connsiteY0" fmla="*/ 1609 h 332616"/>
                  <a:gd name="connsiteX1" fmla="*/ 40239 w 109851"/>
                  <a:gd name="connsiteY1" fmla="*/ 56378 h 332616"/>
                  <a:gd name="connsiteX2" fmla="*/ 28332 w 109851"/>
                  <a:gd name="connsiteY2" fmla="*/ 127815 h 332616"/>
                  <a:gd name="connsiteX3" fmla="*/ 49764 w 109851"/>
                  <a:gd name="connsiteY3" fmla="*/ 201634 h 332616"/>
                  <a:gd name="connsiteX4" fmla="*/ 49764 w 109851"/>
                  <a:gd name="connsiteY4" fmla="*/ 273072 h 332616"/>
                  <a:gd name="connsiteX5" fmla="*/ 11664 w 109851"/>
                  <a:gd name="connsiteY5" fmla="*/ 313553 h 332616"/>
                  <a:gd name="connsiteX6" fmla="*/ 2139 w 109851"/>
                  <a:gd name="connsiteY6" fmla="*/ 332603 h 332616"/>
                  <a:gd name="connsiteX7" fmla="*/ 47382 w 109851"/>
                  <a:gd name="connsiteY7" fmla="*/ 315934 h 332616"/>
                  <a:gd name="connsiteX8" fmla="*/ 80720 w 109851"/>
                  <a:gd name="connsiteY8" fmla="*/ 280215 h 332616"/>
                  <a:gd name="connsiteX9" fmla="*/ 71195 w 109851"/>
                  <a:gd name="connsiteY9" fmla="*/ 204015 h 332616"/>
                  <a:gd name="connsiteX10" fmla="*/ 59289 w 109851"/>
                  <a:gd name="connsiteY10" fmla="*/ 115909 h 332616"/>
                  <a:gd name="connsiteX11" fmla="*/ 75957 w 109851"/>
                  <a:gd name="connsiteY11" fmla="*/ 56378 h 332616"/>
                  <a:gd name="connsiteX12" fmla="*/ 109295 w 109851"/>
                  <a:gd name="connsiteY12" fmla="*/ 18278 h 332616"/>
                  <a:gd name="connsiteX13" fmla="*/ 92626 w 109851"/>
                  <a:gd name="connsiteY13" fmla="*/ 1609 h 332616"/>
                  <a:gd name="connsiteX0" fmla="*/ 92626 w 109851"/>
                  <a:gd name="connsiteY0" fmla="*/ 1609 h 332616"/>
                  <a:gd name="connsiteX1" fmla="*/ 40239 w 109851"/>
                  <a:gd name="connsiteY1" fmla="*/ 56378 h 332616"/>
                  <a:gd name="connsiteX2" fmla="*/ 28332 w 109851"/>
                  <a:gd name="connsiteY2" fmla="*/ 127815 h 332616"/>
                  <a:gd name="connsiteX3" fmla="*/ 42621 w 109851"/>
                  <a:gd name="connsiteY3" fmla="*/ 206397 h 332616"/>
                  <a:gd name="connsiteX4" fmla="*/ 49764 w 109851"/>
                  <a:gd name="connsiteY4" fmla="*/ 273072 h 332616"/>
                  <a:gd name="connsiteX5" fmla="*/ 11664 w 109851"/>
                  <a:gd name="connsiteY5" fmla="*/ 313553 h 332616"/>
                  <a:gd name="connsiteX6" fmla="*/ 2139 w 109851"/>
                  <a:gd name="connsiteY6" fmla="*/ 332603 h 332616"/>
                  <a:gd name="connsiteX7" fmla="*/ 47382 w 109851"/>
                  <a:gd name="connsiteY7" fmla="*/ 315934 h 332616"/>
                  <a:gd name="connsiteX8" fmla="*/ 80720 w 109851"/>
                  <a:gd name="connsiteY8" fmla="*/ 280215 h 332616"/>
                  <a:gd name="connsiteX9" fmla="*/ 71195 w 109851"/>
                  <a:gd name="connsiteY9" fmla="*/ 204015 h 332616"/>
                  <a:gd name="connsiteX10" fmla="*/ 59289 w 109851"/>
                  <a:gd name="connsiteY10" fmla="*/ 115909 h 332616"/>
                  <a:gd name="connsiteX11" fmla="*/ 75957 w 109851"/>
                  <a:gd name="connsiteY11" fmla="*/ 56378 h 332616"/>
                  <a:gd name="connsiteX12" fmla="*/ 109295 w 109851"/>
                  <a:gd name="connsiteY12" fmla="*/ 18278 h 332616"/>
                  <a:gd name="connsiteX13" fmla="*/ 92626 w 109851"/>
                  <a:gd name="connsiteY13" fmla="*/ 1609 h 332616"/>
                  <a:gd name="connsiteX0" fmla="*/ 92626 w 109816"/>
                  <a:gd name="connsiteY0" fmla="*/ 1609 h 332616"/>
                  <a:gd name="connsiteX1" fmla="*/ 45002 w 109816"/>
                  <a:gd name="connsiteY1" fmla="*/ 56378 h 332616"/>
                  <a:gd name="connsiteX2" fmla="*/ 28332 w 109816"/>
                  <a:gd name="connsiteY2" fmla="*/ 127815 h 332616"/>
                  <a:gd name="connsiteX3" fmla="*/ 42621 w 109816"/>
                  <a:gd name="connsiteY3" fmla="*/ 206397 h 332616"/>
                  <a:gd name="connsiteX4" fmla="*/ 49764 w 109816"/>
                  <a:gd name="connsiteY4" fmla="*/ 273072 h 332616"/>
                  <a:gd name="connsiteX5" fmla="*/ 11664 w 109816"/>
                  <a:gd name="connsiteY5" fmla="*/ 313553 h 332616"/>
                  <a:gd name="connsiteX6" fmla="*/ 2139 w 109816"/>
                  <a:gd name="connsiteY6" fmla="*/ 332603 h 332616"/>
                  <a:gd name="connsiteX7" fmla="*/ 47382 w 109816"/>
                  <a:gd name="connsiteY7" fmla="*/ 315934 h 332616"/>
                  <a:gd name="connsiteX8" fmla="*/ 80720 w 109816"/>
                  <a:gd name="connsiteY8" fmla="*/ 280215 h 332616"/>
                  <a:gd name="connsiteX9" fmla="*/ 71195 w 109816"/>
                  <a:gd name="connsiteY9" fmla="*/ 204015 h 332616"/>
                  <a:gd name="connsiteX10" fmla="*/ 59289 w 109816"/>
                  <a:gd name="connsiteY10" fmla="*/ 115909 h 332616"/>
                  <a:gd name="connsiteX11" fmla="*/ 75957 w 109816"/>
                  <a:gd name="connsiteY11" fmla="*/ 56378 h 332616"/>
                  <a:gd name="connsiteX12" fmla="*/ 109295 w 109816"/>
                  <a:gd name="connsiteY12" fmla="*/ 18278 h 332616"/>
                  <a:gd name="connsiteX13" fmla="*/ 92626 w 109816"/>
                  <a:gd name="connsiteY13" fmla="*/ 1609 h 332616"/>
                  <a:gd name="connsiteX0" fmla="*/ 91326 w 108516"/>
                  <a:gd name="connsiteY0" fmla="*/ 1609 h 339042"/>
                  <a:gd name="connsiteX1" fmla="*/ 43702 w 108516"/>
                  <a:gd name="connsiteY1" fmla="*/ 56378 h 339042"/>
                  <a:gd name="connsiteX2" fmla="*/ 27032 w 108516"/>
                  <a:gd name="connsiteY2" fmla="*/ 127815 h 339042"/>
                  <a:gd name="connsiteX3" fmla="*/ 41321 w 108516"/>
                  <a:gd name="connsiteY3" fmla="*/ 206397 h 339042"/>
                  <a:gd name="connsiteX4" fmla="*/ 48464 w 108516"/>
                  <a:gd name="connsiteY4" fmla="*/ 273072 h 339042"/>
                  <a:gd name="connsiteX5" fmla="*/ 10364 w 108516"/>
                  <a:gd name="connsiteY5" fmla="*/ 313553 h 339042"/>
                  <a:gd name="connsiteX6" fmla="*/ 839 w 108516"/>
                  <a:gd name="connsiteY6" fmla="*/ 332603 h 339042"/>
                  <a:gd name="connsiteX7" fmla="*/ 27032 w 108516"/>
                  <a:gd name="connsiteY7" fmla="*/ 334984 h 339042"/>
                  <a:gd name="connsiteX8" fmla="*/ 79420 w 108516"/>
                  <a:gd name="connsiteY8" fmla="*/ 280215 h 339042"/>
                  <a:gd name="connsiteX9" fmla="*/ 69895 w 108516"/>
                  <a:gd name="connsiteY9" fmla="*/ 204015 h 339042"/>
                  <a:gd name="connsiteX10" fmla="*/ 57989 w 108516"/>
                  <a:gd name="connsiteY10" fmla="*/ 115909 h 339042"/>
                  <a:gd name="connsiteX11" fmla="*/ 74657 w 108516"/>
                  <a:gd name="connsiteY11" fmla="*/ 56378 h 339042"/>
                  <a:gd name="connsiteX12" fmla="*/ 107995 w 108516"/>
                  <a:gd name="connsiteY12" fmla="*/ 18278 h 339042"/>
                  <a:gd name="connsiteX13" fmla="*/ 91326 w 108516"/>
                  <a:gd name="connsiteY13" fmla="*/ 1609 h 339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516" h="339042">
                    <a:moveTo>
                      <a:pt x="91326" y="1609"/>
                    </a:moveTo>
                    <a:cubicBezTo>
                      <a:pt x="80611" y="7959"/>
                      <a:pt x="54418" y="35344"/>
                      <a:pt x="43702" y="56378"/>
                    </a:cubicBezTo>
                    <a:cubicBezTo>
                      <a:pt x="32986" y="77412"/>
                      <a:pt x="27429" y="102812"/>
                      <a:pt x="27032" y="127815"/>
                    </a:cubicBezTo>
                    <a:cubicBezTo>
                      <a:pt x="26635" y="152818"/>
                      <a:pt x="37749" y="182188"/>
                      <a:pt x="41321" y="206397"/>
                    </a:cubicBezTo>
                    <a:cubicBezTo>
                      <a:pt x="44893" y="230606"/>
                      <a:pt x="53623" y="255213"/>
                      <a:pt x="48464" y="273072"/>
                    </a:cubicBezTo>
                    <a:cubicBezTo>
                      <a:pt x="43305" y="290931"/>
                      <a:pt x="18302" y="303631"/>
                      <a:pt x="10364" y="313553"/>
                    </a:cubicBezTo>
                    <a:cubicBezTo>
                      <a:pt x="2426" y="323475"/>
                      <a:pt x="-1939" y="329031"/>
                      <a:pt x="839" y="332603"/>
                    </a:cubicBezTo>
                    <a:cubicBezTo>
                      <a:pt x="3617" y="336175"/>
                      <a:pt x="13935" y="343715"/>
                      <a:pt x="27032" y="334984"/>
                    </a:cubicBezTo>
                    <a:cubicBezTo>
                      <a:pt x="40129" y="326253"/>
                      <a:pt x="72276" y="302043"/>
                      <a:pt x="79420" y="280215"/>
                    </a:cubicBezTo>
                    <a:cubicBezTo>
                      <a:pt x="86564" y="258387"/>
                      <a:pt x="73467" y="231399"/>
                      <a:pt x="69895" y="204015"/>
                    </a:cubicBezTo>
                    <a:cubicBezTo>
                      <a:pt x="66323" y="176631"/>
                      <a:pt x="56798" y="138928"/>
                      <a:pt x="57989" y="115909"/>
                    </a:cubicBezTo>
                    <a:cubicBezTo>
                      <a:pt x="59180" y="92890"/>
                      <a:pt x="66323" y="72650"/>
                      <a:pt x="74657" y="56378"/>
                    </a:cubicBezTo>
                    <a:cubicBezTo>
                      <a:pt x="82991" y="40106"/>
                      <a:pt x="105217" y="27406"/>
                      <a:pt x="107995" y="18278"/>
                    </a:cubicBezTo>
                    <a:cubicBezTo>
                      <a:pt x="110773" y="9150"/>
                      <a:pt x="102041" y="-4741"/>
                      <a:pt x="91326" y="1609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70" name="任意多边形 869"/>
              <p:cNvSpPr/>
              <p:nvPr/>
            </p:nvSpPr>
            <p:spPr>
              <a:xfrm>
                <a:off x="6203386" y="1113527"/>
                <a:ext cx="312618" cy="508412"/>
              </a:xfrm>
              <a:custGeom>
                <a:avLst/>
                <a:gdLst>
                  <a:gd name="connsiteX0" fmla="*/ 298990 w 312618"/>
                  <a:gd name="connsiteY0" fmla="*/ 60 h 508412"/>
                  <a:gd name="connsiteX1" fmla="*/ 311715 w 312618"/>
                  <a:gd name="connsiteY1" fmla="*/ 29472 h 508412"/>
                  <a:gd name="connsiteX2" fmla="*/ 259328 w 312618"/>
                  <a:gd name="connsiteY2" fmla="*/ 153297 h 508412"/>
                  <a:gd name="connsiteX3" fmla="*/ 175984 w 312618"/>
                  <a:gd name="connsiteY3" fmla="*/ 243784 h 508412"/>
                  <a:gd name="connsiteX4" fmla="*/ 97403 w 312618"/>
                  <a:gd name="connsiteY4" fmla="*/ 284266 h 508412"/>
                  <a:gd name="connsiteX5" fmla="*/ 54540 w 312618"/>
                  <a:gd name="connsiteY5" fmla="*/ 300935 h 508412"/>
                  <a:gd name="connsiteX6" fmla="*/ 52159 w 312618"/>
                  <a:gd name="connsiteY6" fmla="*/ 324747 h 508412"/>
                  <a:gd name="connsiteX7" fmla="*/ 100101 w 312618"/>
                  <a:gd name="connsiteY7" fmla="*/ 460367 h 508412"/>
                  <a:gd name="connsiteX8" fmla="*/ 110962 w 312618"/>
                  <a:gd name="connsiteY8" fmla="*/ 491922 h 508412"/>
                  <a:gd name="connsiteX9" fmla="*/ 65707 w 312618"/>
                  <a:gd name="connsiteY9" fmla="*/ 508412 h 508412"/>
                  <a:gd name="connsiteX10" fmla="*/ 64065 w 312618"/>
                  <a:gd name="connsiteY10" fmla="*/ 503341 h 508412"/>
                  <a:gd name="connsiteX11" fmla="*/ 18821 w 312618"/>
                  <a:gd name="connsiteY11" fmla="*/ 369991 h 508412"/>
                  <a:gd name="connsiteX12" fmla="*/ 2153 w 312618"/>
                  <a:gd name="connsiteY12" fmla="*/ 289029 h 508412"/>
                  <a:gd name="connsiteX13" fmla="*/ 64065 w 312618"/>
                  <a:gd name="connsiteY13" fmla="*/ 258072 h 508412"/>
                  <a:gd name="connsiteX14" fmla="*/ 168840 w 312618"/>
                  <a:gd name="connsiteY14" fmla="*/ 205685 h 508412"/>
                  <a:gd name="connsiteX15" fmla="*/ 245040 w 312618"/>
                  <a:gd name="connsiteY15" fmla="*/ 112816 h 508412"/>
                  <a:gd name="connsiteX16" fmla="*/ 290284 w 312618"/>
                  <a:gd name="connsiteY16" fmla="*/ 5660 h 508412"/>
                  <a:gd name="connsiteX17" fmla="*/ 298990 w 312618"/>
                  <a:gd name="connsiteY17" fmla="*/ 60 h 50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2618" h="508412">
                    <a:moveTo>
                      <a:pt x="298990" y="60"/>
                    </a:moveTo>
                    <a:cubicBezTo>
                      <a:pt x="307697" y="-963"/>
                      <a:pt x="315287" y="11018"/>
                      <a:pt x="311715" y="29472"/>
                    </a:cubicBezTo>
                    <a:cubicBezTo>
                      <a:pt x="306953" y="54078"/>
                      <a:pt x="281950" y="117578"/>
                      <a:pt x="259328" y="153297"/>
                    </a:cubicBezTo>
                    <a:cubicBezTo>
                      <a:pt x="236706" y="189016"/>
                      <a:pt x="203368" y="221956"/>
                      <a:pt x="175984" y="243784"/>
                    </a:cubicBezTo>
                    <a:cubicBezTo>
                      <a:pt x="148600" y="265612"/>
                      <a:pt x="117644" y="274741"/>
                      <a:pt x="97403" y="284266"/>
                    </a:cubicBezTo>
                    <a:cubicBezTo>
                      <a:pt x="77162" y="293791"/>
                      <a:pt x="62081" y="294188"/>
                      <a:pt x="54540" y="300935"/>
                    </a:cubicBezTo>
                    <a:cubicBezTo>
                      <a:pt x="46999" y="307682"/>
                      <a:pt x="42237" y="291410"/>
                      <a:pt x="52159" y="324747"/>
                    </a:cubicBezTo>
                    <a:cubicBezTo>
                      <a:pt x="59601" y="349750"/>
                      <a:pt x="83116" y="412704"/>
                      <a:pt x="100101" y="460367"/>
                    </a:cubicBezTo>
                    <a:lnTo>
                      <a:pt x="110962" y="491922"/>
                    </a:lnTo>
                    <a:lnTo>
                      <a:pt x="65707" y="508412"/>
                    </a:lnTo>
                    <a:lnTo>
                      <a:pt x="64065" y="503341"/>
                    </a:lnTo>
                    <a:cubicBezTo>
                      <a:pt x="54143" y="471194"/>
                      <a:pt x="29140" y="405710"/>
                      <a:pt x="18821" y="369991"/>
                    </a:cubicBezTo>
                    <a:cubicBezTo>
                      <a:pt x="8502" y="334272"/>
                      <a:pt x="-5388" y="307682"/>
                      <a:pt x="2153" y="289029"/>
                    </a:cubicBezTo>
                    <a:cubicBezTo>
                      <a:pt x="9694" y="270376"/>
                      <a:pt x="36284" y="271963"/>
                      <a:pt x="64065" y="258072"/>
                    </a:cubicBezTo>
                    <a:cubicBezTo>
                      <a:pt x="91846" y="244181"/>
                      <a:pt x="138678" y="229894"/>
                      <a:pt x="168840" y="205685"/>
                    </a:cubicBezTo>
                    <a:cubicBezTo>
                      <a:pt x="199002" y="181476"/>
                      <a:pt x="224799" y="146153"/>
                      <a:pt x="245040" y="112816"/>
                    </a:cubicBezTo>
                    <a:cubicBezTo>
                      <a:pt x="265281" y="79479"/>
                      <a:pt x="279172" y="19551"/>
                      <a:pt x="290284" y="5660"/>
                    </a:cubicBezTo>
                    <a:cubicBezTo>
                      <a:pt x="293062" y="2187"/>
                      <a:pt x="296088" y="401"/>
                      <a:pt x="298990" y="60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71" name="任意多边形 870"/>
              <p:cNvSpPr/>
              <p:nvPr/>
            </p:nvSpPr>
            <p:spPr>
              <a:xfrm>
                <a:off x="7023394" y="504610"/>
                <a:ext cx="141308" cy="277011"/>
              </a:xfrm>
              <a:custGeom>
                <a:avLst/>
                <a:gdLst>
                  <a:gd name="connsiteX0" fmla="*/ 58323 w 60703"/>
                  <a:gd name="connsiteY0" fmla="*/ 138 h 184364"/>
                  <a:gd name="connsiteX1" fmla="*/ 22604 w 60703"/>
                  <a:gd name="connsiteY1" fmla="*/ 71575 h 184364"/>
                  <a:gd name="connsiteX2" fmla="*/ 1173 w 60703"/>
                  <a:gd name="connsiteY2" fmla="*/ 133488 h 184364"/>
                  <a:gd name="connsiteX3" fmla="*/ 5935 w 60703"/>
                  <a:gd name="connsiteY3" fmla="*/ 183494 h 184364"/>
                  <a:gd name="connsiteX4" fmla="*/ 32129 w 60703"/>
                  <a:gd name="connsiteY4" fmla="*/ 159682 h 184364"/>
                  <a:gd name="connsiteX5" fmla="*/ 51179 w 60703"/>
                  <a:gd name="connsiteY5" fmla="*/ 90625 h 184364"/>
                  <a:gd name="connsiteX6" fmla="*/ 58323 w 60703"/>
                  <a:gd name="connsiteY6" fmla="*/ 138 h 184364"/>
                  <a:gd name="connsiteX0" fmla="*/ 58323 w 137800"/>
                  <a:gd name="connsiteY0" fmla="*/ 78266 h 262492"/>
                  <a:gd name="connsiteX1" fmla="*/ 22604 w 137800"/>
                  <a:gd name="connsiteY1" fmla="*/ 149703 h 262492"/>
                  <a:gd name="connsiteX2" fmla="*/ 1173 w 137800"/>
                  <a:gd name="connsiteY2" fmla="*/ 211616 h 262492"/>
                  <a:gd name="connsiteX3" fmla="*/ 5935 w 137800"/>
                  <a:gd name="connsiteY3" fmla="*/ 261622 h 262492"/>
                  <a:gd name="connsiteX4" fmla="*/ 32129 w 137800"/>
                  <a:gd name="connsiteY4" fmla="*/ 237810 h 262492"/>
                  <a:gd name="connsiteX5" fmla="*/ 136904 w 137800"/>
                  <a:gd name="connsiteY5" fmla="*/ 4447 h 262492"/>
                  <a:gd name="connsiteX6" fmla="*/ 58323 w 137800"/>
                  <a:gd name="connsiteY6" fmla="*/ 78266 h 262492"/>
                  <a:gd name="connsiteX0" fmla="*/ 58323 w 138997"/>
                  <a:gd name="connsiteY0" fmla="*/ 98518 h 282744"/>
                  <a:gd name="connsiteX1" fmla="*/ 22604 w 138997"/>
                  <a:gd name="connsiteY1" fmla="*/ 169955 h 282744"/>
                  <a:gd name="connsiteX2" fmla="*/ 1173 w 138997"/>
                  <a:gd name="connsiteY2" fmla="*/ 231868 h 282744"/>
                  <a:gd name="connsiteX3" fmla="*/ 5935 w 138997"/>
                  <a:gd name="connsiteY3" fmla="*/ 281874 h 282744"/>
                  <a:gd name="connsiteX4" fmla="*/ 32129 w 138997"/>
                  <a:gd name="connsiteY4" fmla="*/ 258062 h 282744"/>
                  <a:gd name="connsiteX5" fmla="*/ 136904 w 138997"/>
                  <a:gd name="connsiteY5" fmla="*/ 24699 h 282744"/>
                  <a:gd name="connsiteX6" fmla="*/ 98803 w 138997"/>
                  <a:gd name="connsiteY6" fmla="*/ 15174 h 282744"/>
                  <a:gd name="connsiteX7" fmla="*/ 58323 w 138997"/>
                  <a:gd name="connsiteY7" fmla="*/ 98518 h 282744"/>
                  <a:gd name="connsiteX0" fmla="*/ 58323 w 136971"/>
                  <a:gd name="connsiteY0" fmla="*/ 90793 h 275844"/>
                  <a:gd name="connsiteX1" fmla="*/ 22604 w 136971"/>
                  <a:gd name="connsiteY1" fmla="*/ 162230 h 275844"/>
                  <a:gd name="connsiteX2" fmla="*/ 1173 w 136971"/>
                  <a:gd name="connsiteY2" fmla="*/ 224143 h 275844"/>
                  <a:gd name="connsiteX3" fmla="*/ 5935 w 136971"/>
                  <a:gd name="connsiteY3" fmla="*/ 274149 h 275844"/>
                  <a:gd name="connsiteX4" fmla="*/ 32129 w 136971"/>
                  <a:gd name="connsiteY4" fmla="*/ 250337 h 275844"/>
                  <a:gd name="connsiteX5" fmla="*/ 89278 w 136971"/>
                  <a:gd name="connsiteY5" fmla="*/ 121749 h 275844"/>
                  <a:gd name="connsiteX6" fmla="*/ 136904 w 136971"/>
                  <a:gd name="connsiteY6" fmla="*/ 16974 h 275844"/>
                  <a:gd name="connsiteX7" fmla="*/ 98803 w 136971"/>
                  <a:gd name="connsiteY7" fmla="*/ 7449 h 275844"/>
                  <a:gd name="connsiteX8" fmla="*/ 58323 w 136971"/>
                  <a:gd name="connsiteY8" fmla="*/ 90793 h 275844"/>
                  <a:gd name="connsiteX0" fmla="*/ 58323 w 137077"/>
                  <a:gd name="connsiteY0" fmla="*/ 90793 h 275844"/>
                  <a:gd name="connsiteX1" fmla="*/ 22604 w 137077"/>
                  <a:gd name="connsiteY1" fmla="*/ 162230 h 275844"/>
                  <a:gd name="connsiteX2" fmla="*/ 1173 w 137077"/>
                  <a:gd name="connsiteY2" fmla="*/ 224143 h 275844"/>
                  <a:gd name="connsiteX3" fmla="*/ 5935 w 137077"/>
                  <a:gd name="connsiteY3" fmla="*/ 274149 h 275844"/>
                  <a:gd name="connsiteX4" fmla="*/ 32129 w 137077"/>
                  <a:gd name="connsiteY4" fmla="*/ 250337 h 275844"/>
                  <a:gd name="connsiteX5" fmla="*/ 89278 w 137077"/>
                  <a:gd name="connsiteY5" fmla="*/ 121749 h 275844"/>
                  <a:gd name="connsiteX6" fmla="*/ 136904 w 137077"/>
                  <a:gd name="connsiteY6" fmla="*/ 16974 h 275844"/>
                  <a:gd name="connsiteX7" fmla="*/ 103565 w 137077"/>
                  <a:gd name="connsiteY7" fmla="*/ 7449 h 275844"/>
                  <a:gd name="connsiteX8" fmla="*/ 58323 w 137077"/>
                  <a:gd name="connsiteY8" fmla="*/ 90793 h 275844"/>
                  <a:gd name="connsiteX0" fmla="*/ 60391 w 139145"/>
                  <a:gd name="connsiteY0" fmla="*/ 90793 h 274720"/>
                  <a:gd name="connsiteX1" fmla="*/ 24672 w 139145"/>
                  <a:gd name="connsiteY1" fmla="*/ 162230 h 274720"/>
                  <a:gd name="connsiteX2" fmla="*/ 860 w 139145"/>
                  <a:gd name="connsiteY2" fmla="*/ 240812 h 274720"/>
                  <a:gd name="connsiteX3" fmla="*/ 8003 w 139145"/>
                  <a:gd name="connsiteY3" fmla="*/ 274149 h 274720"/>
                  <a:gd name="connsiteX4" fmla="*/ 34197 w 139145"/>
                  <a:gd name="connsiteY4" fmla="*/ 250337 h 274720"/>
                  <a:gd name="connsiteX5" fmla="*/ 91346 w 139145"/>
                  <a:gd name="connsiteY5" fmla="*/ 121749 h 274720"/>
                  <a:gd name="connsiteX6" fmla="*/ 138972 w 139145"/>
                  <a:gd name="connsiteY6" fmla="*/ 16974 h 274720"/>
                  <a:gd name="connsiteX7" fmla="*/ 105633 w 139145"/>
                  <a:gd name="connsiteY7" fmla="*/ 7449 h 274720"/>
                  <a:gd name="connsiteX8" fmla="*/ 60391 w 139145"/>
                  <a:gd name="connsiteY8" fmla="*/ 90793 h 274720"/>
                  <a:gd name="connsiteX0" fmla="*/ 60874 w 139628"/>
                  <a:gd name="connsiteY0" fmla="*/ 90793 h 274720"/>
                  <a:gd name="connsiteX1" fmla="*/ 32299 w 139628"/>
                  <a:gd name="connsiteY1" fmla="*/ 164612 h 274720"/>
                  <a:gd name="connsiteX2" fmla="*/ 1343 w 139628"/>
                  <a:gd name="connsiteY2" fmla="*/ 240812 h 274720"/>
                  <a:gd name="connsiteX3" fmla="*/ 8486 w 139628"/>
                  <a:gd name="connsiteY3" fmla="*/ 274149 h 274720"/>
                  <a:gd name="connsiteX4" fmla="*/ 34680 w 139628"/>
                  <a:gd name="connsiteY4" fmla="*/ 250337 h 274720"/>
                  <a:gd name="connsiteX5" fmla="*/ 91829 w 139628"/>
                  <a:gd name="connsiteY5" fmla="*/ 121749 h 274720"/>
                  <a:gd name="connsiteX6" fmla="*/ 139455 w 139628"/>
                  <a:gd name="connsiteY6" fmla="*/ 16974 h 274720"/>
                  <a:gd name="connsiteX7" fmla="*/ 106116 w 139628"/>
                  <a:gd name="connsiteY7" fmla="*/ 7449 h 274720"/>
                  <a:gd name="connsiteX8" fmla="*/ 60874 w 139628"/>
                  <a:gd name="connsiteY8" fmla="*/ 90793 h 274720"/>
                  <a:gd name="connsiteX0" fmla="*/ 68018 w 139628"/>
                  <a:gd name="connsiteY0" fmla="*/ 90793 h 274720"/>
                  <a:gd name="connsiteX1" fmla="*/ 32299 w 139628"/>
                  <a:gd name="connsiteY1" fmla="*/ 164612 h 274720"/>
                  <a:gd name="connsiteX2" fmla="*/ 1343 w 139628"/>
                  <a:gd name="connsiteY2" fmla="*/ 240812 h 274720"/>
                  <a:gd name="connsiteX3" fmla="*/ 8486 w 139628"/>
                  <a:gd name="connsiteY3" fmla="*/ 274149 h 274720"/>
                  <a:gd name="connsiteX4" fmla="*/ 34680 w 139628"/>
                  <a:gd name="connsiteY4" fmla="*/ 250337 h 274720"/>
                  <a:gd name="connsiteX5" fmla="*/ 91829 w 139628"/>
                  <a:gd name="connsiteY5" fmla="*/ 121749 h 274720"/>
                  <a:gd name="connsiteX6" fmla="*/ 139455 w 139628"/>
                  <a:gd name="connsiteY6" fmla="*/ 16974 h 274720"/>
                  <a:gd name="connsiteX7" fmla="*/ 106116 w 139628"/>
                  <a:gd name="connsiteY7" fmla="*/ 7449 h 274720"/>
                  <a:gd name="connsiteX8" fmla="*/ 68018 w 139628"/>
                  <a:gd name="connsiteY8" fmla="*/ 90793 h 274720"/>
                  <a:gd name="connsiteX0" fmla="*/ 67970 w 139580"/>
                  <a:gd name="connsiteY0" fmla="*/ 90793 h 274720"/>
                  <a:gd name="connsiteX1" fmla="*/ 32251 w 139580"/>
                  <a:gd name="connsiteY1" fmla="*/ 164612 h 274720"/>
                  <a:gd name="connsiteX2" fmla="*/ 1295 w 139580"/>
                  <a:gd name="connsiteY2" fmla="*/ 240812 h 274720"/>
                  <a:gd name="connsiteX3" fmla="*/ 8438 w 139580"/>
                  <a:gd name="connsiteY3" fmla="*/ 274149 h 274720"/>
                  <a:gd name="connsiteX4" fmla="*/ 32250 w 139580"/>
                  <a:gd name="connsiteY4" fmla="*/ 250337 h 274720"/>
                  <a:gd name="connsiteX5" fmla="*/ 91781 w 139580"/>
                  <a:gd name="connsiteY5" fmla="*/ 121749 h 274720"/>
                  <a:gd name="connsiteX6" fmla="*/ 139407 w 139580"/>
                  <a:gd name="connsiteY6" fmla="*/ 16974 h 274720"/>
                  <a:gd name="connsiteX7" fmla="*/ 106068 w 139580"/>
                  <a:gd name="connsiteY7" fmla="*/ 7449 h 274720"/>
                  <a:gd name="connsiteX8" fmla="*/ 67970 w 139580"/>
                  <a:gd name="connsiteY8" fmla="*/ 90793 h 274720"/>
                  <a:gd name="connsiteX0" fmla="*/ 67970 w 139764"/>
                  <a:gd name="connsiteY0" fmla="*/ 92493 h 276420"/>
                  <a:gd name="connsiteX1" fmla="*/ 32251 w 139764"/>
                  <a:gd name="connsiteY1" fmla="*/ 166312 h 276420"/>
                  <a:gd name="connsiteX2" fmla="*/ 1295 w 139764"/>
                  <a:gd name="connsiteY2" fmla="*/ 242512 h 276420"/>
                  <a:gd name="connsiteX3" fmla="*/ 8438 w 139764"/>
                  <a:gd name="connsiteY3" fmla="*/ 275849 h 276420"/>
                  <a:gd name="connsiteX4" fmla="*/ 32250 w 139764"/>
                  <a:gd name="connsiteY4" fmla="*/ 252037 h 276420"/>
                  <a:gd name="connsiteX5" fmla="*/ 91781 w 139764"/>
                  <a:gd name="connsiteY5" fmla="*/ 123449 h 276420"/>
                  <a:gd name="connsiteX6" fmla="*/ 139407 w 139764"/>
                  <a:gd name="connsiteY6" fmla="*/ 18674 h 276420"/>
                  <a:gd name="connsiteX7" fmla="*/ 110830 w 139764"/>
                  <a:gd name="connsiteY7" fmla="*/ 6768 h 276420"/>
                  <a:gd name="connsiteX8" fmla="*/ 67970 w 139764"/>
                  <a:gd name="connsiteY8" fmla="*/ 92493 h 276420"/>
                  <a:gd name="connsiteX0" fmla="*/ 67970 w 140770"/>
                  <a:gd name="connsiteY0" fmla="*/ 94580 h 278507"/>
                  <a:gd name="connsiteX1" fmla="*/ 32251 w 140770"/>
                  <a:gd name="connsiteY1" fmla="*/ 168399 h 278507"/>
                  <a:gd name="connsiteX2" fmla="*/ 1295 w 140770"/>
                  <a:gd name="connsiteY2" fmla="*/ 244599 h 278507"/>
                  <a:gd name="connsiteX3" fmla="*/ 8438 w 140770"/>
                  <a:gd name="connsiteY3" fmla="*/ 277936 h 278507"/>
                  <a:gd name="connsiteX4" fmla="*/ 32250 w 140770"/>
                  <a:gd name="connsiteY4" fmla="*/ 254124 h 278507"/>
                  <a:gd name="connsiteX5" fmla="*/ 67969 w 140770"/>
                  <a:gd name="connsiteY5" fmla="*/ 168399 h 278507"/>
                  <a:gd name="connsiteX6" fmla="*/ 139407 w 140770"/>
                  <a:gd name="connsiteY6" fmla="*/ 20761 h 278507"/>
                  <a:gd name="connsiteX7" fmla="*/ 110830 w 140770"/>
                  <a:gd name="connsiteY7" fmla="*/ 8855 h 278507"/>
                  <a:gd name="connsiteX8" fmla="*/ 67970 w 140770"/>
                  <a:gd name="connsiteY8" fmla="*/ 94580 h 278507"/>
                  <a:gd name="connsiteX0" fmla="*/ 67970 w 141308"/>
                  <a:gd name="connsiteY0" fmla="*/ 93084 h 277011"/>
                  <a:gd name="connsiteX1" fmla="*/ 32251 w 141308"/>
                  <a:gd name="connsiteY1" fmla="*/ 166903 h 277011"/>
                  <a:gd name="connsiteX2" fmla="*/ 1295 w 141308"/>
                  <a:gd name="connsiteY2" fmla="*/ 243103 h 277011"/>
                  <a:gd name="connsiteX3" fmla="*/ 8438 w 141308"/>
                  <a:gd name="connsiteY3" fmla="*/ 276440 h 277011"/>
                  <a:gd name="connsiteX4" fmla="*/ 32250 w 141308"/>
                  <a:gd name="connsiteY4" fmla="*/ 252628 h 277011"/>
                  <a:gd name="connsiteX5" fmla="*/ 67969 w 141308"/>
                  <a:gd name="connsiteY5" fmla="*/ 166903 h 277011"/>
                  <a:gd name="connsiteX6" fmla="*/ 139407 w 141308"/>
                  <a:gd name="connsiteY6" fmla="*/ 19265 h 277011"/>
                  <a:gd name="connsiteX7" fmla="*/ 115592 w 141308"/>
                  <a:gd name="connsiteY7" fmla="*/ 9740 h 277011"/>
                  <a:gd name="connsiteX8" fmla="*/ 67970 w 141308"/>
                  <a:gd name="connsiteY8" fmla="*/ 93084 h 277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308" h="277011">
                    <a:moveTo>
                      <a:pt x="67970" y="93084"/>
                    </a:moveTo>
                    <a:cubicBezTo>
                      <a:pt x="54080" y="119278"/>
                      <a:pt x="43364" y="141900"/>
                      <a:pt x="32251" y="166903"/>
                    </a:cubicBezTo>
                    <a:cubicBezTo>
                      <a:pt x="21138" y="191906"/>
                      <a:pt x="5264" y="224847"/>
                      <a:pt x="1295" y="243103"/>
                    </a:cubicBezTo>
                    <a:cubicBezTo>
                      <a:pt x="-2674" y="261359"/>
                      <a:pt x="3279" y="274853"/>
                      <a:pt x="8438" y="276440"/>
                    </a:cubicBezTo>
                    <a:cubicBezTo>
                      <a:pt x="13597" y="278027"/>
                      <a:pt x="17566" y="278028"/>
                      <a:pt x="32250" y="252628"/>
                    </a:cubicBezTo>
                    <a:cubicBezTo>
                      <a:pt x="46934" y="227228"/>
                      <a:pt x="50507" y="205797"/>
                      <a:pt x="67969" y="166903"/>
                    </a:cubicBezTo>
                    <a:cubicBezTo>
                      <a:pt x="85431" y="128009"/>
                      <a:pt x="131470" y="45459"/>
                      <a:pt x="139407" y="19265"/>
                    </a:cubicBezTo>
                    <a:cubicBezTo>
                      <a:pt x="147344" y="-6929"/>
                      <a:pt x="128689" y="-2563"/>
                      <a:pt x="115592" y="9740"/>
                    </a:cubicBezTo>
                    <a:cubicBezTo>
                      <a:pt x="102495" y="22043"/>
                      <a:pt x="81860" y="66890"/>
                      <a:pt x="67970" y="93084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72" name="任意多边形 871"/>
              <p:cNvSpPr/>
              <p:nvPr/>
            </p:nvSpPr>
            <p:spPr>
              <a:xfrm>
                <a:off x="6779808" y="753919"/>
                <a:ext cx="503450" cy="577200"/>
              </a:xfrm>
              <a:custGeom>
                <a:avLst/>
                <a:gdLst>
                  <a:gd name="connsiteX0" fmla="*/ 500937 w 503396"/>
                  <a:gd name="connsiteY0" fmla="*/ 144312 h 582711"/>
                  <a:gd name="connsiteX1" fmla="*/ 474744 w 503396"/>
                  <a:gd name="connsiteY1" fmla="*/ 268137 h 582711"/>
                  <a:gd name="connsiteX2" fmla="*/ 424737 w 503396"/>
                  <a:gd name="connsiteY2" fmla="*/ 387199 h 582711"/>
                  <a:gd name="connsiteX3" fmla="*/ 355681 w 503396"/>
                  <a:gd name="connsiteY3" fmla="*/ 484831 h 582711"/>
                  <a:gd name="connsiteX4" fmla="*/ 265194 w 503396"/>
                  <a:gd name="connsiteY4" fmla="*/ 532456 h 582711"/>
                  <a:gd name="connsiteX5" fmla="*/ 179469 w 503396"/>
                  <a:gd name="connsiteY5" fmla="*/ 553887 h 582711"/>
                  <a:gd name="connsiteX6" fmla="*/ 3256 w 503396"/>
                  <a:gd name="connsiteY6" fmla="*/ 582462 h 582711"/>
                  <a:gd name="connsiteX7" fmla="*/ 69931 w 503396"/>
                  <a:gd name="connsiteY7" fmla="*/ 563412 h 582711"/>
                  <a:gd name="connsiteX8" fmla="*/ 131844 w 503396"/>
                  <a:gd name="connsiteY8" fmla="*/ 494356 h 582711"/>
                  <a:gd name="connsiteX9" fmla="*/ 200900 w 503396"/>
                  <a:gd name="connsiteY9" fmla="*/ 377674 h 582711"/>
                  <a:gd name="connsiteX10" fmla="*/ 258050 w 503396"/>
                  <a:gd name="connsiteY10" fmla="*/ 234799 h 582711"/>
                  <a:gd name="connsiteX11" fmla="*/ 319962 w 503396"/>
                  <a:gd name="connsiteY11" fmla="*/ 82399 h 582711"/>
                  <a:gd name="connsiteX12" fmla="*/ 374731 w 503396"/>
                  <a:gd name="connsiteY12" fmla="*/ 32393 h 582711"/>
                  <a:gd name="connsiteX13" fmla="*/ 412831 w 503396"/>
                  <a:gd name="connsiteY13" fmla="*/ 1437 h 582711"/>
                  <a:gd name="connsiteX14" fmla="*/ 455694 w 503396"/>
                  <a:gd name="connsiteY14" fmla="*/ 6199 h 582711"/>
                  <a:gd name="connsiteX15" fmla="*/ 486650 w 503396"/>
                  <a:gd name="connsiteY15" fmla="*/ 15724 h 582711"/>
                  <a:gd name="connsiteX16" fmla="*/ 500937 w 503396"/>
                  <a:gd name="connsiteY16" fmla="*/ 70493 h 582711"/>
                  <a:gd name="connsiteX17" fmla="*/ 500937 w 503396"/>
                  <a:gd name="connsiteY17" fmla="*/ 144312 h 582711"/>
                  <a:gd name="connsiteX0" fmla="*/ 500937 w 503396"/>
                  <a:gd name="connsiteY0" fmla="*/ 144312 h 582711"/>
                  <a:gd name="connsiteX1" fmla="*/ 474744 w 503396"/>
                  <a:gd name="connsiteY1" fmla="*/ 268137 h 582711"/>
                  <a:gd name="connsiteX2" fmla="*/ 424737 w 503396"/>
                  <a:gd name="connsiteY2" fmla="*/ 387199 h 582711"/>
                  <a:gd name="connsiteX3" fmla="*/ 355681 w 503396"/>
                  <a:gd name="connsiteY3" fmla="*/ 484831 h 582711"/>
                  <a:gd name="connsiteX4" fmla="*/ 265194 w 503396"/>
                  <a:gd name="connsiteY4" fmla="*/ 532456 h 582711"/>
                  <a:gd name="connsiteX5" fmla="*/ 179469 w 503396"/>
                  <a:gd name="connsiteY5" fmla="*/ 553887 h 582711"/>
                  <a:gd name="connsiteX6" fmla="*/ 3256 w 503396"/>
                  <a:gd name="connsiteY6" fmla="*/ 582462 h 582711"/>
                  <a:gd name="connsiteX7" fmla="*/ 69931 w 503396"/>
                  <a:gd name="connsiteY7" fmla="*/ 563412 h 582711"/>
                  <a:gd name="connsiteX8" fmla="*/ 131844 w 503396"/>
                  <a:gd name="connsiteY8" fmla="*/ 494356 h 582711"/>
                  <a:gd name="connsiteX9" fmla="*/ 200900 w 503396"/>
                  <a:gd name="connsiteY9" fmla="*/ 377674 h 582711"/>
                  <a:gd name="connsiteX10" fmla="*/ 258050 w 503396"/>
                  <a:gd name="connsiteY10" fmla="*/ 234799 h 582711"/>
                  <a:gd name="connsiteX11" fmla="*/ 319962 w 503396"/>
                  <a:gd name="connsiteY11" fmla="*/ 82399 h 582711"/>
                  <a:gd name="connsiteX12" fmla="*/ 355681 w 503396"/>
                  <a:gd name="connsiteY12" fmla="*/ 32393 h 582711"/>
                  <a:gd name="connsiteX13" fmla="*/ 412831 w 503396"/>
                  <a:gd name="connsiteY13" fmla="*/ 1437 h 582711"/>
                  <a:gd name="connsiteX14" fmla="*/ 455694 w 503396"/>
                  <a:gd name="connsiteY14" fmla="*/ 6199 h 582711"/>
                  <a:gd name="connsiteX15" fmla="*/ 486650 w 503396"/>
                  <a:gd name="connsiteY15" fmla="*/ 15724 h 582711"/>
                  <a:gd name="connsiteX16" fmla="*/ 500937 w 503396"/>
                  <a:gd name="connsiteY16" fmla="*/ 70493 h 582711"/>
                  <a:gd name="connsiteX17" fmla="*/ 500937 w 503396"/>
                  <a:gd name="connsiteY17" fmla="*/ 144312 h 582711"/>
                  <a:gd name="connsiteX0" fmla="*/ 500937 w 503396"/>
                  <a:gd name="connsiteY0" fmla="*/ 139050 h 577449"/>
                  <a:gd name="connsiteX1" fmla="*/ 474744 w 503396"/>
                  <a:gd name="connsiteY1" fmla="*/ 262875 h 577449"/>
                  <a:gd name="connsiteX2" fmla="*/ 424737 w 503396"/>
                  <a:gd name="connsiteY2" fmla="*/ 381937 h 577449"/>
                  <a:gd name="connsiteX3" fmla="*/ 355681 w 503396"/>
                  <a:gd name="connsiteY3" fmla="*/ 479569 h 577449"/>
                  <a:gd name="connsiteX4" fmla="*/ 265194 w 503396"/>
                  <a:gd name="connsiteY4" fmla="*/ 527194 h 577449"/>
                  <a:gd name="connsiteX5" fmla="*/ 179469 w 503396"/>
                  <a:gd name="connsiteY5" fmla="*/ 548625 h 577449"/>
                  <a:gd name="connsiteX6" fmla="*/ 3256 w 503396"/>
                  <a:gd name="connsiteY6" fmla="*/ 577200 h 577449"/>
                  <a:gd name="connsiteX7" fmla="*/ 69931 w 503396"/>
                  <a:gd name="connsiteY7" fmla="*/ 558150 h 577449"/>
                  <a:gd name="connsiteX8" fmla="*/ 131844 w 503396"/>
                  <a:gd name="connsiteY8" fmla="*/ 489094 h 577449"/>
                  <a:gd name="connsiteX9" fmla="*/ 200900 w 503396"/>
                  <a:gd name="connsiteY9" fmla="*/ 372412 h 577449"/>
                  <a:gd name="connsiteX10" fmla="*/ 258050 w 503396"/>
                  <a:gd name="connsiteY10" fmla="*/ 229537 h 577449"/>
                  <a:gd name="connsiteX11" fmla="*/ 319962 w 503396"/>
                  <a:gd name="connsiteY11" fmla="*/ 77137 h 577449"/>
                  <a:gd name="connsiteX12" fmla="*/ 355681 w 503396"/>
                  <a:gd name="connsiteY12" fmla="*/ 27131 h 577449"/>
                  <a:gd name="connsiteX13" fmla="*/ 412831 w 503396"/>
                  <a:gd name="connsiteY13" fmla="*/ 3319 h 577449"/>
                  <a:gd name="connsiteX14" fmla="*/ 455694 w 503396"/>
                  <a:gd name="connsiteY14" fmla="*/ 937 h 577449"/>
                  <a:gd name="connsiteX15" fmla="*/ 486650 w 503396"/>
                  <a:gd name="connsiteY15" fmla="*/ 10462 h 577449"/>
                  <a:gd name="connsiteX16" fmla="*/ 500937 w 503396"/>
                  <a:gd name="connsiteY16" fmla="*/ 65231 h 577449"/>
                  <a:gd name="connsiteX17" fmla="*/ 500937 w 503396"/>
                  <a:gd name="connsiteY17" fmla="*/ 139050 h 577449"/>
                  <a:gd name="connsiteX0" fmla="*/ 500605 w 503064"/>
                  <a:gd name="connsiteY0" fmla="*/ 139050 h 577356"/>
                  <a:gd name="connsiteX1" fmla="*/ 474412 w 503064"/>
                  <a:gd name="connsiteY1" fmla="*/ 262875 h 577356"/>
                  <a:gd name="connsiteX2" fmla="*/ 424405 w 503064"/>
                  <a:gd name="connsiteY2" fmla="*/ 381937 h 577356"/>
                  <a:gd name="connsiteX3" fmla="*/ 355349 w 503064"/>
                  <a:gd name="connsiteY3" fmla="*/ 479569 h 577356"/>
                  <a:gd name="connsiteX4" fmla="*/ 264862 w 503064"/>
                  <a:gd name="connsiteY4" fmla="*/ 527194 h 577356"/>
                  <a:gd name="connsiteX5" fmla="*/ 171994 w 503064"/>
                  <a:gd name="connsiteY5" fmla="*/ 551006 h 577356"/>
                  <a:gd name="connsiteX6" fmla="*/ 2924 w 503064"/>
                  <a:gd name="connsiteY6" fmla="*/ 577200 h 577356"/>
                  <a:gd name="connsiteX7" fmla="*/ 69599 w 503064"/>
                  <a:gd name="connsiteY7" fmla="*/ 558150 h 577356"/>
                  <a:gd name="connsiteX8" fmla="*/ 131512 w 503064"/>
                  <a:gd name="connsiteY8" fmla="*/ 489094 h 577356"/>
                  <a:gd name="connsiteX9" fmla="*/ 200568 w 503064"/>
                  <a:gd name="connsiteY9" fmla="*/ 372412 h 577356"/>
                  <a:gd name="connsiteX10" fmla="*/ 257718 w 503064"/>
                  <a:gd name="connsiteY10" fmla="*/ 229537 h 577356"/>
                  <a:gd name="connsiteX11" fmla="*/ 319630 w 503064"/>
                  <a:gd name="connsiteY11" fmla="*/ 77137 h 577356"/>
                  <a:gd name="connsiteX12" fmla="*/ 355349 w 503064"/>
                  <a:gd name="connsiteY12" fmla="*/ 27131 h 577356"/>
                  <a:gd name="connsiteX13" fmla="*/ 412499 w 503064"/>
                  <a:gd name="connsiteY13" fmla="*/ 3319 h 577356"/>
                  <a:gd name="connsiteX14" fmla="*/ 455362 w 503064"/>
                  <a:gd name="connsiteY14" fmla="*/ 937 h 577356"/>
                  <a:gd name="connsiteX15" fmla="*/ 486318 w 503064"/>
                  <a:gd name="connsiteY15" fmla="*/ 10462 h 577356"/>
                  <a:gd name="connsiteX16" fmla="*/ 500605 w 503064"/>
                  <a:gd name="connsiteY16" fmla="*/ 65231 h 577356"/>
                  <a:gd name="connsiteX17" fmla="*/ 500605 w 503064"/>
                  <a:gd name="connsiteY17" fmla="*/ 139050 h 577356"/>
                  <a:gd name="connsiteX0" fmla="*/ 499673 w 502132"/>
                  <a:gd name="connsiteY0" fmla="*/ 139050 h 577200"/>
                  <a:gd name="connsiteX1" fmla="*/ 473480 w 502132"/>
                  <a:gd name="connsiteY1" fmla="*/ 262875 h 577200"/>
                  <a:gd name="connsiteX2" fmla="*/ 423473 w 502132"/>
                  <a:gd name="connsiteY2" fmla="*/ 381937 h 577200"/>
                  <a:gd name="connsiteX3" fmla="*/ 354417 w 502132"/>
                  <a:gd name="connsiteY3" fmla="*/ 479569 h 577200"/>
                  <a:gd name="connsiteX4" fmla="*/ 263930 w 502132"/>
                  <a:gd name="connsiteY4" fmla="*/ 527194 h 577200"/>
                  <a:gd name="connsiteX5" fmla="*/ 149631 w 502132"/>
                  <a:gd name="connsiteY5" fmla="*/ 558150 h 577200"/>
                  <a:gd name="connsiteX6" fmla="*/ 1992 w 502132"/>
                  <a:gd name="connsiteY6" fmla="*/ 577200 h 577200"/>
                  <a:gd name="connsiteX7" fmla="*/ 68667 w 502132"/>
                  <a:gd name="connsiteY7" fmla="*/ 558150 h 577200"/>
                  <a:gd name="connsiteX8" fmla="*/ 130580 w 502132"/>
                  <a:gd name="connsiteY8" fmla="*/ 489094 h 577200"/>
                  <a:gd name="connsiteX9" fmla="*/ 199636 w 502132"/>
                  <a:gd name="connsiteY9" fmla="*/ 372412 h 577200"/>
                  <a:gd name="connsiteX10" fmla="*/ 256786 w 502132"/>
                  <a:gd name="connsiteY10" fmla="*/ 229537 h 577200"/>
                  <a:gd name="connsiteX11" fmla="*/ 318698 w 502132"/>
                  <a:gd name="connsiteY11" fmla="*/ 77137 h 577200"/>
                  <a:gd name="connsiteX12" fmla="*/ 354417 w 502132"/>
                  <a:gd name="connsiteY12" fmla="*/ 27131 h 577200"/>
                  <a:gd name="connsiteX13" fmla="*/ 411567 w 502132"/>
                  <a:gd name="connsiteY13" fmla="*/ 3319 h 577200"/>
                  <a:gd name="connsiteX14" fmla="*/ 454430 w 502132"/>
                  <a:gd name="connsiteY14" fmla="*/ 937 h 577200"/>
                  <a:gd name="connsiteX15" fmla="*/ 485386 w 502132"/>
                  <a:gd name="connsiteY15" fmla="*/ 10462 h 577200"/>
                  <a:gd name="connsiteX16" fmla="*/ 499673 w 502132"/>
                  <a:gd name="connsiteY16" fmla="*/ 65231 h 577200"/>
                  <a:gd name="connsiteX17" fmla="*/ 499673 w 502132"/>
                  <a:gd name="connsiteY17" fmla="*/ 139050 h 577200"/>
                  <a:gd name="connsiteX0" fmla="*/ 499673 w 503450"/>
                  <a:gd name="connsiteY0" fmla="*/ 139050 h 577200"/>
                  <a:gd name="connsiteX1" fmla="*/ 473480 w 503450"/>
                  <a:gd name="connsiteY1" fmla="*/ 262875 h 577200"/>
                  <a:gd name="connsiteX2" fmla="*/ 423473 w 503450"/>
                  <a:gd name="connsiteY2" fmla="*/ 381937 h 577200"/>
                  <a:gd name="connsiteX3" fmla="*/ 354417 w 503450"/>
                  <a:gd name="connsiteY3" fmla="*/ 479569 h 577200"/>
                  <a:gd name="connsiteX4" fmla="*/ 263930 w 503450"/>
                  <a:gd name="connsiteY4" fmla="*/ 527194 h 577200"/>
                  <a:gd name="connsiteX5" fmla="*/ 149631 w 503450"/>
                  <a:gd name="connsiteY5" fmla="*/ 558150 h 577200"/>
                  <a:gd name="connsiteX6" fmla="*/ 1992 w 503450"/>
                  <a:gd name="connsiteY6" fmla="*/ 577200 h 577200"/>
                  <a:gd name="connsiteX7" fmla="*/ 68667 w 503450"/>
                  <a:gd name="connsiteY7" fmla="*/ 558150 h 577200"/>
                  <a:gd name="connsiteX8" fmla="*/ 130580 w 503450"/>
                  <a:gd name="connsiteY8" fmla="*/ 489094 h 577200"/>
                  <a:gd name="connsiteX9" fmla="*/ 199636 w 503450"/>
                  <a:gd name="connsiteY9" fmla="*/ 372412 h 577200"/>
                  <a:gd name="connsiteX10" fmla="*/ 256786 w 503450"/>
                  <a:gd name="connsiteY10" fmla="*/ 229537 h 577200"/>
                  <a:gd name="connsiteX11" fmla="*/ 318698 w 503450"/>
                  <a:gd name="connsiteY11" fmla="*/ 77137 h 577200"/>
                  <a:gd name="connsiteX12" fmla="*/ 354417 w 503450"/>
                  <a:gd name="connsiteY12" fmla="*/ 27131 h 577200"/>
                  <a:gd name="connsiteX13" fmla="*/ 411567 w 503450"/>
                  <a:gd name="connsiteY13" fmla="*/ 3319 h 577200"/>
                  <a:gd name="connsiteX14" fmla="*/ 454430 w 503450"/>
                  <a:gd name="connsiteY14" fmla="*/ 937 h 577200"/>
                  <a:gd name="connsiteX15" fmla="*/ 485386 w 503450"/>
                  <a:gd name="connsiteY15" fmla="*/ 10462 h 577200"/>
                  <a:gd name="connsiteX16" fmla="*/ 502055 w 503450"/>
                  <a:gd name="connsiteY16" fmla="*/ 62850 h 577200"/>
                  <a:gd name="connsiteX17" fmla="*/ 499673 w 503450"/>
                  <a:gd name="connsiteY17" fmla="*/ 139050 h 57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3450" h="577200">
                    <a:moveTo>
                      <a:pt x="499673" y="139050"/>
                    </a:moveTo>
                    <a:cubicBezTo>
                      <a:pt x="494911" y="172387"/>
                      <a:pt x="486180" y="222394"/>
                      <a:pt x="473480" y="262875"/>
                    </a:cubicBezTo>
                    <a:cubicBezTo>
                      <a:pt x="460780" y="303356"/>
                      <a:pt x="443317" y="345821"/>
                      <a:pt x="423473" y="381937"/>
                    </a:cubicBezTo>
                    <a:cubicBezTo>
                      <a:pt x="403629" y="418053"/>
                      <a:pt x="381007" y="455360"/>
                      <a:pt x="354417" y="479569"/>
                    </a:cubicBezTo>
                    <a:cubicBezTo>
                      <a:pt x="327827" y="503778"/>
                      <a:pt x="298061" y="514097"/>
                      <a:pt x="263930" y="527194"/>
                    </a:cubicBezTo>
                    <a:cubicBezTo>
                      <a:pt x="229799" y="540291"/>
                      <a:pt x="193287" y="549816"/>
                      <a:pt x="149631" y="558150"/>
                    </a:cubicBezTo>
                    <a:cubicBezTo>
                      <a:pt x="105975" y="566484"/>
                      <a:pt x="15486" y="577200"/>
                      <a:pt x="1992" y="577200"/>
                    </a:cubicBezTo>
                    <a:cubicBezTo>
                      <a:pt x="-11502" y="577200"/>
                      <a:pt x="47236" y="572834"/>
                      <a:pt x="68667" y="558150"/>
                    </a:cubicBezTo>
                    <a:cubicBezTo>
                      <a:pt x="90098" y="543466"/>
                      <a:pt x="108752" y="520050"/>
                      <a:pt x="130580" y="489094"/>
                    </a:cubicBezTo>
                    <a:cubicBezTo>
                      <a:pt x="152408" y="458138"/>
                      <a:pt x="178602" y="415671"/>
                      <a:pt x="199636" y="372412"/>
                    </a:cubicBezTo>
                    <a:cubicBezTo>
                      <a:pt x="220670" y="329153"/>
                      <a:pt x="236942" y="278749"/>
                      <a:pt x="256786" y="229537"/>
                    </a:cubicBezTo>
                    <a:cubicBezTo>
                      <a:pt x="276630" y="180325"/>
                      <a:pt x="302426" y="110871"/>
                      <a:pt x="318698" y="77137"/>
                    </a:cubicBezTo>
                    <a:cubicBezTo>
                      <a:pt x="334970" y="43403"/>
                      <a:pt x="338939" y="39434"/>
                      <a:pt x="354417" y="27131"/>
                    </a:cubicBezTo>
                    <a:cubicBezTo>
                      <a:pt x="369895" y="14828"/>
                      <a:pt x="394898" y="7685"/>
                      <a:pt x="411567" y="3319"/>
                    </a:cubicBezTo>
                    <a:cubicBezTo>
                      <a:pt x="428236" y="-1047"/>
                      <a:pt x="442127" y="-253"/>
                      <a:pt x="454430" y="937"/>
                    </a:cubicBezTo>
                    <a:cubicBezTo>
                      <a:pt x="466733" y="2127"/>
                      <a:pt x="477846" y="-254"/>
                      <a:pt x="485386" y="10462"/>
                    </a:cubicBezTo>
                    <a:cubicBezTo>
                      <a:pt x="492926" y="21178"/>
                      <a:pt x="500071" y="39434"/>
                      <a:pt x="502055" y="62850"/>
                    </a:cubicBezTo>
                    <a:cubicBezTo>
                      <a:pt x="504039" y="86266"/>
                      <a:pt x="504435" y="105713"/>
                      <a:pt x="499673" y="13905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/>
                  </a:gs>
                  <a:gs pos="100000">
                    <a:srgbClr val="283013"/>
                  </a:gs>
                </a:gsLst>
                <a:lin ang="5400000" scaled="0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73" name="任意多边形 872"/>
              <p:cNvSpPr/>
              <p:nvPr/>
            </p:nvSpPr>
            <p:spPr>
              <a:xfrm>
                <a:off x="6388818" y="883391"/>
                <a:ext cx="148956" cy="231045"/>
              </a:xfrm>
              <a:custGeom>
                <a:avLst/>
                <a:gdLst>
                  <a:gd name="connsiteX0" fmla="*/ 9855 w 149561"/>
                  <a:gd name="connsiteY0" fmla="*/ 97684 h 237163"/>
                  <a:gd name="connsiteX1" fmla="*/ 7474 w 149561"/>
                  <a:gd name="connsiteY1" fmla="*/ 161978 h 237163"/>
                  <a:gd name="connsiteX2" fmla="*/ 330 w 149561"/>
                  <a:gd name="connsiteY2" fmla="*/ 197697 h 237163"/>
                  <a:gd name="connsiteX3" fmla="*/ 19380 w 149561"/>
                  <a:gd name="connsiteY3" fmla="*/ 202459 h 237163"/>
                  <a:gd name="connsiteX4" fmla="*/ 117011 w 149561"/>
                  <a:gd name="connsiteY4" fmla="*/ 235797 h 237163"/>
                  <a:gd name="connsiteX5" fmla="*/ 147967 w 149561"/>
                  <a:gd name="connsiteY5" fmla="*/ 150072 h 237163"/>
                  <a:gd name="connsiteX6" fmla="*/ 133680 w 149561"/>
                  <a:gd name="connsiteY6" fmla="*/ 19103 h 237163"/>
                  <a:gd name="connsiteX7" fmla="*/ 38430 w 149561"/>
                  <a:gd name="connsiteY7" fmla="*/ 2434 h 237163"/>
                  <a:gd name="connsiteX8" fmla="*/ 9855 w 149561"/>
                  <a:gd name="connsiteY8" fmla="*/ 35772 h 237163"/>
                  <a:gd name="connsiteX9" fmla="*/ 9855 w 149561"/>
                  <a:gd name="connsiteY9" fmla="*/ 97684 h 237163"/>
                  <a:gd name="connsiteX0" fmla="*/ 10087 w 149793"/>
                  <a:gd name="connsiteY0" fmla="*/ 97684 h 237803"/>
                  <a:gd name="connsiteX1" fmla="*/ 7706 w 149793"/>
                  <a:gd name="connsiteY1" fmla="*/ 161978 h 237803"/>
                  <a:gd name="connsiteX2" fmla="*/ 562 w 149793"/>
                  <a:gd name="connsiteY2" fmla="*/ 197697 h 237803"/>
                  <a:gd name="connsiteX3" fmla="*/ 24375 w 149793"/>
                  <a:gd name="connsiteY3" fmla="*/ 209603 h 237803"/>
                  <a:gd name="connsiteX4" fmla="*/ 117243 w 149793"/>
                  <a:gd name="connsiteY4" fmla="*/ 235797 h 237803"/>
                  <a:gd name="connsiteX5" fmla="*/ 148199 w 149793"/>
                  <a:gd name="connsiteY5" fmla="*/ 150072 h 237803"/>
                  <a:gd name="connsiteX6" fmla="*/ 133912 w 149793"/>
                  <a:gd name="connsiteY6" fmla="*/ 19103 h 237803"/>
                  <a:gd name="connsiteX7" fmla="*/ 38662 w 149793"/>
                  <a:gd name="connsiteY7" fmla="*/ 2434 h 237803"/>
                  <a:gd name="connsiteX8" fmla="*/ 10087 w 149793"/>
                  <a:gd name="connsiteY8" fmla="*/ 35772 h 237803"/>
                  <a:gd name="connsiteX9" fmla="*/ 10087 w 149793"/>
                  <a:gd name="connsiteY9" fmla="*/ 97684 h 237803"/>
                  <a:gd name="connsiteX0" fmla="*/ 11696 w 151402"/>
                  <a:gd name="connsiteY0" fmla="*/ 97684 h 237803"/>
                  <a:gd name="connsiteX1" fmla="*/ 2171 w 151402"/>
                  <a:gd name="connsiteY1" fmla="*/ 159596 h 237803"/>
                  <a:gd name="connsiteX2" fmla="*/ 2171 w 151402"/>
                  <a:gd name="connsiteY2" fmla="*/ 197697 h 237803"/>
                  <a:gd name="connsiteX3" fmla="*/ 25984 w 151402"/>
                  <a:gd name="connsiteY3" fmla="*/ 209603 h 237803"/>
                  <a:gd name="connsiteX4" fmla="*/ 118852 w 151402"/>
                  <a:gd name="connsiteY4" fmla="*/ 235797 h 237803"/>
                  <a:gd name="connsiteX5" fmla="*/ 149808 w 151402"/>
                  <a:gd name="connsiteY5" fmla="*/ 150072 h 237803"/>
                  <a:gd name="connsiteX6" fmla="*/ 135521 w 151402"/>
                  <a:gd name="connsiteY6" fmla="*/ 19103 h 237803"/>
                  <a:gd name="connsiteX7" fmla="*/ 40271 w 151402"/>
                  <a:gd name="connsiteY7" fmla="*/ 2434 h 237803"/>
                  <a:gd name="connsiteX8" fmla="*/ 11696 w 151402"/>
                  <a:gd name="connsiteY8" fmla="*/ 35772 h 237803"/>
                  <a:gd name="connsiteX9" fmla="*/ 11696 w 151402"/>
                  <a:gd name="connsiteY9" fmla="*/ 97684 h 237803"/>
                  <a:gd name="connsiteX0" fmla="*/ 4237 w 151087"/>
                  <a:gd name="connsiteY0" fmla="*/ 95303 h 237803"/>
                  <a:gd name="connsiteX1" fmla="*/ 1856 w 151087"/>
                  <a:gd name="connsiteY1" fmla="*/ 159596 h 237803"/>
                  <a:gd name="connsiteX2" fmla="*/ 1856 w 151087"/>
                  <a:gd name="connsiteY2" fmla="*/ 197697 h 237803"/>
                  <a:gd name="connsiteX3" fmla="*/ 25669 w 151087"/>
                  <a:gd name="connsiteY3" fmla="*/ 209603 h 237803"/>
                  <a:gd name="connsiteX4" fmla="*/ 118537 w 151087"/>
                  <a:gd name="connsiteY4" fmla="*/ 235797 h 237803"/>
                  <a:gd name="connsiteX5" fmla="*/ 149493 w 151087"/>
                  <a:gd name="connsiteY5" fmla="*/ 150072 h 237803"/>
                  <a:gd name="connsiteX6" fmla="*/ 135206 w 151087"/>
                  <a:gd name="connsiteY6" fmla="*/ 19103 h 237803"/>
                  <a:gd name="connsiteX7" fmla="*/ 39956 w 151087"/>
                  <a:gd name="connsiteY7" fmla="*/ 2434 h 237803"/>
                  <a:gd name="connsiteX8" fmla="*/ 11381 w 151087"/>
                  <a:gd name="connsiteY8" fmla="*/ 35772 h 237803"/>
                  <a:gd name="connsiteX9" fmla="*/ 4237 w 151087"/>
                  <a:gd name="connsiteY9" fmla="*/ 95303 h 237803"/>
                  <a:gd name="connsiteX0" fmla="*/ 2458 w 149308"/>
                  <a:gd name="connsiteY0" fmla="*/ 95303 h 237803"/>
                  <a:gd name="connsiteX1" fmla="*/ 77 w 149308"/>
                  <a:gd name="connsiteY1" fmla="*/ 159596 h 237803"/>
                  <a:gd name="connsiteX2" fmla="*/ 4839 w 149308"/>
                  <a:gd name="connsiteY2" fmla="*/ 197697 h 237803"/>
                  <a:gd name="connsiteX3" fmla="*/ 23890 w 149308"/>
                  <a:gd name="connsiteY3" fmla="*/ 209603 h 237803"/>
                  <a:gd name="connsiteX4" fmla="*/ 116758 w 149308"/>
                  <a:gd name="connsiteY4" fmla="*/ 235797 h 237803"/>
                  <a:gd name="connsiteX5" fmla="*/ 147714 w 149308"/>
                  <a:gd name="connsiteY5" fmla="*/ 150072 h 237803"/>
                  <a:gd name="connsiteX6" fmla="*/ 133427 w 149308"/>
                  <a:gd name="connsiteY6" fmla="*/ 19103 h 237803"/>
                  <a:gd name="connsiteX7" fmla="*/ 38177 w 149308"/>
                  <a:gd name="connsiteY7" fmla="*/ 2434 h 237803"/>
                  <a:gd name="connsiteX8" fmla="*/ 9602 w 149308"/>
                  <a:gd name="connsiteY8" fmla="*/ 35772 h 237803"/>
                  <a:gd name="connsiteX9" fmla="*/ 2458 w 149308"/>
                  <a:gd name="connsiteY9" fmla="*/ 95303 h 237803"/>
                  <a:gd name="connsiteX0" fmla="*/ 2458 w 148956"/>
                  <a:gd name="connsiteY0" fmla="*/ 95303 h 231045"/>
                  <a:gd name="connsiteX1" fmla="*/ 77 w 148956"/>
                  <a:gd name="connsiteY1" fmla="*/ 159596 h 231045"/>
                  <a:gd name="connsiteX2" fmla="*/ 4839 w 148956"/>
                  <a:gd name="connsiteY2" fmla="*/ 197697 h 231045"/>
                  <a:gd name="connsiteX3" fmla="*/ 23890 w 148956"/>
                  <a:gd name="connsiteY3" fmla="*/ 209603 h 231045"/>
                  <a:gd name="connsiteX4" fmla="*/ 121520 w 148956"/>
                  <a:gd name="connsiteY4" fmla="*/ 228653 h 231045"/>
                  <a:gd name="connsiteX5" fmla="*/ 147714 w 148956"/>
                  <a:gd name="connsiteY5" fmla="*/ 150072 h 231045"/>
                  <a:gd name="connsiteX6" fmla="*/ 133427 w 148956"/>
                  <a:gd name="connsiteY6" fmla="*/ 19103 h 231045"/>
                  <a:gd name="connsiteX7" fmla="*/ 38177 w 148956"/>
                  <a:gd name="connsiteY7" fmla="*/ 2434 h 231045"/>
                  <a:gd name="connsiteX8" fmla="*/ 9602 w 148956"/>
                  <a:gd name="connsiteY8" fmla="*/ 35772 h 231045"/>
                  <a:gd name="connsiteX9" fmla="*/ 2458 w 148956"/>
                  <a:gd name="connsiteY9" fmla="*/ 95303 h 23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8956" h="231045">
                    <a:moveTo>
                      <a:pt x="2458" y="95303"/>
                    </a:moveTo>
                    <a:cubicBezTo>
                      <a:pt x="871" y="115940"/>
                      <a:pt x="-320" y="142530"/>
                      <a:pt x="77" y="159596"/>
                    </a:cubicBezTo>
                    <a:cubicBezTo>
                      <a:pt x="474" y="176662"/>
                      <a:pt x="870" y="189363"/>
                      <a:pt x="4839" y="197697"/>
                    </a:cubicBezTo>
                    <a:cubicBezTo>
                      <a:pt x="8808" y="206031"/>
                      <a:pt x="4443" y="204444"/>
                      <a:pt x="23890" y="209603"/>
                    </a:cubicBezTo>
                    <a:cubicBezTo>
                      <a:pt x="43337" y="214762"/>
                      <a:pt x="100883" y="238575"/>
                      <a:pt x="121520" y="228653"/>
                    </a:cubicBezTo>
                    <a:cubicBezTo>
                      <a:pt x="142157" y="218731"/>
                      <a:pt x="145730" y="184997"/>
                      <a:pt x="147714" y="150072"/>
                    </a:cubicBezTo>
                    <a:cubicBezTo>
                      <a:pt x="149698" y="115147"/>
                      <a:pt x="151683" y="43709"/>
                      <a:pt x="133427" y="19103"/>
                    </a:cubicBezTo>
                    <a:cubicBezTo>
                      <a:pt x="115171" y="-5503"/>
                      <a:pt x="58815" y="-344"/>
                      <a:pt x="38177" y="2434"/>
                    </a:cubicBezTo>
                    <a:cubicBezTo>
                      <a:pt x="17540" y="5212"/>
                      <a:pt x="15555" y="20294"/>
                      <a:pt x="9602" y="35772"/>
                    </a:cubicBezTo>
                    <a:cubicBezTo>
                      <a:pt x="3649" y="51250"/>
                      <a:pt x="4045" y="74666"/>
                      <a:pt x="2458" y="9530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/>
                  </a:gs>
                  <a:gs pos="100000">
                    <a:srgbClr val="283013"/>
                  </a:gs>
                </a:gsLst>
                <a:lin ang="5400000" scaled="0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74" name="任意多边形 873"/>
              <p:cNvSpPr/>
              <p:nvPr/>
            </p:nvSpPr>
            <p:spPr>
              <a:xfrm>
                <a:off x="6943909" y="745007"/>
                <a:ext cx="527064" cy="574077"/>
              </a:xfrm>
              <a:custGeom>
                <a:avLst/>
                <a:gdLst>
                  <a:gd name="connsiteX0" fmla="*/ 168269 w 526092"/>
                  <a:gd name="connsiteY0" fmla="*/ 0 h 569869"/>
                  <a:gd name="connsiteX1" fmla="*/ 287332 w 526092"/>
                  <a:gd name="connsiteY1" fmla="*/ 4762 h 569869"/>
                  <a:gd name="connsiteX2" fmla="*/ 277807 w 526092"/>
                  <a:gd name="connsiteY2" fmla="*/ 26193 h 569869"/>
                  <a:gd name="connsiteX3" fmla="*/ 258757 w 526092"/>
                  <a:gd name="connsiteY3" fmla="*/ 109537 h 569869"/>
                  <a:gd name="connsiteX4" fmla="*/ 277807 w 526092"/>
                  <a:gd name="connsiteY4" fmla="*/ 247650 h 569869"/>
                  <a:gd name="connsiteX5" fmla="*/ 325432 w 526092"/>
                  <a:gd name="connsiteY5" fmla="*/ 407193 h 569869"/>
                  <a:gd name="connsiteX6" fmla="*/ 408776 w 526092"/>
                  <a:gd name="connsiteY6" fmla="*/ 485775 h 569869"/>
                  <a:gd name="connsiteX7" fmla="*/ 480213 w 526092"/>
                  <a:gd name="connsiteY7" fmla="*/ 523875 h 569869"/>
                  <a:gd name="connsiteX8" fmla="*/ 525457 w 526092"/>
                  <a:gd name="connsiteY8" fmla="*/ 531018 h 569869"/>
                  <a:gd name="connsiteX9" fmla="*/ 499263 w 526092"/>
                  <a:gd name="connsiteY9" fmla="*/ 545306 h 569869"/>
                  <a:gd name="connsiteX10" fmla="*/ 401632 w 526092"/>
                  <a:gd name="connsiteY10" fmla="*/ 566737 h 569869"/>
                  <a:gd name="connsiteX11" fmla="*/ 242088 w 526092"/>
                  <a:gd name="connsiteY11" fmla="*/ 559593 h 569869"/>
                  <a:gd name="connsiteX12" fmla="*/ 130169 w 526092"/>
                  <a:gd name="connsiteY12" fmla="*/ 473868 h 569869"/>
                  <a:gd name="connsiteX13" fmla="*/ 49207 w 526092"/>
                  <a:gd name="connsiteY13" fmla="*/ 333375 h 569869"/>
                  <a:gd name="connsiteX14" fmla="*/ 3963 w 526092"/>
                  <a:gd name="connsiteY14" fmla="*/ 166687 h 569869"/>
                  <a:gd name="connsiteX15" fmla="*/ 6344 w 526092"/>
                  <a:gd name="connsiteY15" fmla="*/ 54768 h 569869"/>
                  <a:gd name="connsiteX16" fmla="*/ 39682 w 526092"/>
                  <a:gd name="connsiteY16" fmla="*/ 7143 h 569869"/>
                  <a:gd name="connsiteX17" fmla="*/ 89688 w 526092"/>
                  <a:gd name="connsiteY17" fmla="*/ 4762 h 569869"/>
                  <a:gd name="connsiteX18" fmla="*/ 168269 w 526092"/>
                  <a:gd name="connsiteY18" fmla="*/ 0 h 569869"/>
                  <a:gd name="connsiteX0" fmla="*/ 173980 w 531803"/>
                  <a:gd name="connsiteY0" fmla="*/ 0 h 569869"/>
                  <a:gd name="connsiteX1" fmla="*/ 293043 w 531803"/>
                  <a:gd name="connsiteY1" fmla="*/ 4762 h 569869"/>
                  <a:gd name="connsiteX2" fmla="*/ 283518 w 531803"/>
                  <a:gd name="connsiteY2" fmla="*/ 26193 h 569869"/>
                  <a:gd name="connsiteX3" fmla="*/ 264468 w 531803"/>
                  <a:gd name="connsiteY3" fmla="*/ 109537 h 569869"/>
                  <a:gd name="connsiteX4" fmla="*/ 283518 w 531803"/>
                  <a:gd name="connsiteY4" fmla="*/ 247650 h 569869"/>
                  <a:gd name="connsiteX5" fmla="*/ 331143 w 531803"/>
                  <a:gd name="connsiteY5" fmla="*/ 407193 h 569869"/>
                  <a:gd name="connsiteX6" fmla="*/ 414487 w 531803"/>
                  <a:gd name="connsiteY6" fmla="*/ 485775 h 569869"/>
                  <a:gd name="connsiteX7" fmla="*/ 485924 w 531803"/>
                  <a:gd name="connsiteY7" fmla="*/ 523875 h 569869"/>
                  <a:gd name="connsiteX8" fmla="*/ 531168 w 531803"/>
                  <a:gd name="connsiteY8" fmla="*/ 531018 h 569869"/>
                  <a:gd name="connsiteX9" fmla="*/ 504974 w 531803"/>
                  <a:gd name="connsiteY9" fmla="*/ 545306 h 569869"/>
                  <a:gd name="connsiteX10" fmla="*/ 407343 w 531803"/>
                  <a:gd name="connsiteY10" fmla="*/ 566737 h 569869"/>
                  <a:gd name="connsiteX11" fmla="*/ 247799 w 531803"/>
                  <a:gd name="connsiteY11" fmla="*/ 559593 h 569869"/>
                  <a:gd name="connsiteX12" fmla="*/ 135880 w 531803"/>
                  <a:gd name="connsiteY12" fmla="*/ 473868 h 569869"/>
                  <a:gd name="connsiteX13" fmla="*/ 54918 w 531803"/>
                  <a:gd name="connsiteY13" fmla="*/ 333375 h 569869"/>
                  <a:gd name="connsiteX14" fmla="*/ 2530 w 531803"/>
                  <a:gd name="connsiteY14" fmla="*/ 154781 h 569869"/>
                  <a:gd name="connsiteX15" fmla="*/ 12055 w 531803"/>
                  <a:gd name="connsiteY15" fmla="*/ 54768 h 569869"/>
                  <a:gd name="connsiteX16" fmla="*/ 45393 w 531803"/>
                  <a:gd name="connsiteY16" fmla="*/ 7143 h 569869"/>
                  <a:gd name="connsiteX17" fmla="*/ 95399 w 531803"/>
                  <a:gd name="connsiteY17" fmla="*/ 4762 h 569869"/>
                  <a:gd name="connsiteX18" fmla="*/ 173980 w 531803"/>
                  <a:gd name="connsiteY18" fmla="*/ 0 h 569869"/>
                  <a:gd name="connsiteX0" fmla="*/ 173647 w 531470"/>
                  <a:gd name="connsiteY0" fmla="*/ 0 h 569869"/>
                  <a:gd name="connsiteX1" fmla="*/ 292710 w 531470"/>
                  <a:gd name="connsiteY1" fmla="*/ 4762 h 569869"/>
                  <a:gd name="connsiteX2" fmla="*/ 283185 w 531470"/>
                  <a:gd name="connsiteY2" fmla="*/ 26193 h 569869"/>
                  <a:gd name="connsiteX3" fmla="*/ 264135 w 531470"/>
                  <a:gd name="connsiteY3" fmla="*/ 109537 h 569869"/>
                  <a:gd name="connsiteX4" fmla="*/ 283185 w 531470"/>
                  <a:gd name="connsiteY4" fmla="*/ 247650 h 569869"/>
                  <a:gd name="connsiteX5" fmla="*/ 330810 w 531470"/>
                  <a:gd name="connsiteY5" fmla="*/ 407193 h 569869"/>
                  <a:gd name="connsiteX6" fmla="*/ 414154 w 531470"/>
                  <a:gd name="connsiteY6" fmla="*/ 485775 h 569869"/>
                  <a:gd name="connsiteX7" fmla="*/ 485591 w 531470"/>
                  <a:gd name="connsiteY7" fmla="*/ 523875 h 569869"/>
                  <a:gd name="connsiteX8" fmla="*/ 530835 w 531470"/>
                  <a:gd name="connsiteY8" fmla="*/ 531018 h 569869"/>
                  <a:gd name="connsiteX9" fmla="*/ 504641 w 531470"/>
                  <a:gd name="connsiteY9" fmla="*/ 545306 h 569869"/>
                  <a:gd name="connsiteX10" fmla="*/ 407010 w 531470"/>
                  <a:gd name="connsiteY10" fmla="*/ 566737 h 569869"/>
                  <a:gd name="connsiteX11" fmla="*/ 247466 w 531470"/>
                  <a:gd name="connsiteY11" fmla="*/ 559593 h 569869"/>
                  <a:gd name="connsiteX12" fmla="*/ 135547 w 531470"/>
                  <a:gd name="connsiteY12" fmla="*/ 473868 h 569869"/>
                  <a:gd name="connsiteX13" fmla="*/ 49823 w 531470"/>
                  <a:gd name="connsiteY13" fmla="*/ 333375 h 569869"/>
                  <a:gd name="connsiteX14" fmla="*/ 2197 w 531470"/>
                  <a:gd name="connsiteY14" fmla="*/ 154781 h 569869"/>
                  <a:gd name="connsiteX15" fmla="*/ 11722 w 531470"/>
                  <a:gd name="connsiteY15" fmla="*/ 54768 h 569869"/>
                  <a:gd name="connsiteX16" fmla="*/ 45060 w 531470"/>
                  <a:gd name="connsiteY16" fmla="*/ 7143 h 569869"/>
                  <a:gd name="connsiteX17" fmla="*/ 95066 w 531470"/>
                  <a:gd name="connsiteY17" fmla="*/ 4762 h 569869"/>
                  <a:gd name="connsiteX18" fmla="*/ 173647 w 531470"/>
                  <a:gd name="connsiteY18" fmla="*/ 0 h 569869"/>
                  <a:gd name="connsiteX0" fmla="*/ 173647 w 531650"/>
                  <a:gd name="connsiteY0" fmla="*/ 0 h 571371"/>
                  <a:gd name="connsiteX1" fmla="*/ 292710 w 531650"/>
                  <a:gd name="connsiteY1" fmla="*/ 4762 h 571371"/>
                  <a:gd name="connsiteX2" fmla="*/ 283185 w 531650"/>
                  <a:gd name="connsiteY2" fmla="*/ 26193 h 571371"/>
                  <a:gd name="connsiteX3" fmla="*/ 264135 w 531650"/>
                  <a:gd name="connsiteY3" fmla="*/ 109537 h 571371"/>
                  <a:gd name="connsiteX4" fmla="*/ 283185 w 531650"/>
                  <a:gd name="connsiteY4" fmla="*/ 247650 h 571371"/>
                  <a:gd name="connsiteX5" fmla="*/ 330810 w 531650"/>
                  <a:gd name="connsiteY5" fmla="*/ 407193 h 571371"/>
                  <a:gd name="connsiteX6" fmla="*/ 414154 w 531650"/>
                  <a:gd name="connsiteY6" fmla="*/ 485775 h 571371"/>
                  <a:gd name="connsiteX7" fmla="*/ 485591 w 531650"/>
                  <a:gd name="connsiteY7" fmla="*/ 523875 h 571371"/>
                  <a:gd name="connsiteX8" fmla="*/ 530835 w 531650"/>
                  <a:gd name="connsiteY8" fmla="*/ 531018 h 571371"/>
                  <a:gd name="connsiteX9" fmla="*/ 504641 w 531650"/>
                  <a:gd name="connsiteY9" fmla="*/ 545306 h 571371"/>
                  <a:gd name="connsiteX10" fmla="*/ 387960 w 531650"/>
                  <a:gd name="connsiteY10" fmla="*/ 569118 h 571371"/>
                  <a:gd name="connsiteX11" fmla="*/ 247466 w 531650"/>
                  <a:gd name="connsiteY11" fmla="*/ 559593 h 571371"/>
                  <a:gd name="connsiteX12" fmla="*/ 135547 w 531650"/>
                  <a:gd name="connsiteY12" fmla="*/ 473868 h 571371"/>
                  <a:gd name="connsiteX13" fmla="*/ 49823 w 531650"/>
                  <a:gd name="connsiteY13" fmla="*/ 333375 h 571371"/>
                  <a:gd name="connsiteX14" fmla="*/ 2197 w 531650"/>
                  <a:gd name="connsiteY14" fmla="*/ 154781 h 571371"/>
                  <a:gd name="connsiteX15" fmla="*/ 11722 w 531650"/>
                  <a:gd name="connsiteY15" fmla="*/ 54768 h 571371"/>
                  <a:gd name="connsiteX16" fmla="*/ 45060 w 531650"/>
                  <a:gd name="connsiteY16" fmla="*/ 7143 h 571371"/>
                  <a:gd name="connsiteX17" fmla="*/ 95066 w 531650"/>
                  <a:gd name="connsiteY17" fmla="*/ 4762 h 571371"/>
                  <a:gd name="connsiteX18" fmla="*/ 173647 w 531650"/>
                  <a:gd name="connsiteY18" fmla="*/ 0 h 571371"/>
                  <a:gd name="connsiteX0" fmla="*/ 173647 w 532378"/>
                  <a:gd name="connsiteY0" fmla="*/ 0 h 571371"/>
                  <a:gd name="connsiteX1" fmla="*/ 292710 w 532378"/>
                  <a:gd name="connsiteY1" fmla="*/ 4762 h 571371"/>
                  <a:gd name="connsiteX2" fmla="*/ 283185 w 532378"/>
                  <a:gd name="connsiteY2" fmla="*/ 26193 h 571371"/>
                  <a:gd name="connsiteX3" fmla="*/ 264135 w 532378"/>
                  <a:gd name="connsiteY3" fmla="*/ 109537 h 571371"/>
                  <a:gd name="connsiteX4" fmla="*/ 283185 w 532378"/>
                  <a:gd name="connsiteY4" fmla="*/ 247650 h 571371"/>
                  <a:gd name="connsiteX5" fmla="*/ 330810 w 532378"/>
                  <a:gd name="connsiteY5" fmla="*/ 407193 h 571371"/>
                  <a:gd name="connsiteX6" fmla="*/ 414154 w 532378"/>
                  <a:gd name="connsiteY6" fmla="*/ 485775 h 571371"/>
                  <a:gd name="connsiteX7" fmla="*/ 473685 w 532378"/>
                  <a:gd name="connsiteY7" fmla="*/ 514350 h 571371"/>
                  <a:gd name="connsiteX8" fmla="*/ 530835 w 532378"/>
                  <a:gd name="connsiteY8" fmla="*/ 531018 h 571371"/>
                  <a:gd name="connsiteX9" fmla="*/ 504641 w 532378"/>
                  <a:gd name="connsiteY9" fmla="*/ 545306 h 571371"/>
                  <a:gd name="connsiteX10" fmla="*/ 387960 w 532378"/>
                  <a:gd name="connsiteY10" fmla="*/ 569118 h 571371"/>
                  <a:gd name="connsiteX11" fmla="*/ 247466 w 532378"/>
                  <a:gd name="connsiteY11" fmla="*/ 559593 h 571371"/>
                  <a:gd name="connsiteX12" fmla="*/ 135547 w 532378"/>
                  <a:gd name="connsiteY12" fmla="*/ 473868 h 571371"/>
                  <a:gd name="connsiteX13" fmla="*/ 49823 w 532378"/>
                  <a:gd name="connsiteY13" fmla="*/ 333375 h 571371"/>
                  <a:gd name="connsiteX14" fmla="*/ 2197 w 532378"/>
                  <a:gd name="connsiteY14" fmla="*/ 154781 h 571371"/>
                  <a:gd name="connsiteX15" fmla="*/ 11722 w 532378"/>
                  <a:gd name="connsiteY15" fmla="*/ 54768 h 571371"/>
                  <a:gd name="connsiteX16" fmla="*/ 45060 w 532378"/>
                  <a:gd name="connsiteY16" fmla="*/ 7143 h 571371"/>
                  <a:gd name="connsiteX17" fmla="*/ 95066 w 532378"/>
                  <a:gd name="connsiteY17" fmla="*/ 4762 h 571371"/>
                  <a:gd name="connsiteX18" fmla="*/ 173647 w 532378"/>
                  <a:gd name="connsiteY18" fmla="*/ 0 h 571371"/>
                  <a:gd name="connsiteX0" fmla="*/ 173647 w 532378"/>
                  <a:gd name="connsiteY0" fmla="*/ 0 h 571371"/>
                  <a:gd name="connsiteX1" fmla="*/ 292710 w 532378"/>
                  <a:gd name="connsiteY1" fmla="*/ 4762 h 571371"/>
                  <a:gd name="connsiteX2" fmla="*/ 283185 w 532378"/>
                  <a:gd name="connsiteY2" fmla="*/ 26193 h 571371"/>
                  <a:gd name="connsiteX3" fmla="*/ 264135 w 532378"/>
                  <a:gd name="connsiteY3" fmla="*/ 109537 h 571371"/>
                  <a:gd name="connsiteX4" fmla="*/ 283185 w 532378"/>
                  <a:gd name="connsiteY4" fmla="*/ 247650 h 571371"/>
                  <a:gd name="connsiteX5" fmla="*/ 330810 w 532378"/>
                  <a:gd name="connsiteY5" fmla="*/ 407193 h 571371"/>
                  <a:gd name="connsiteX6" fmla="*/ 409392 w 532378"/>
                  <a:gd name="connsiteY6" fmla="*/ 476250 h 571371"/>
                  <a:gd name="connsiteX7" fmla="*/ 473685 w 532378"/>
                  <a:gd name="connsiteY7" fmla="*/ 514350 h 571371"/>
                  <a:gd name="connsiteX8" fmla="*/ 530835 w 532378"/>
                  <a:gd name="connsiteY8" fmla="*/ 531018 h 571371"/>
                  <a:gd name="connsiteX9" fmla="*/ 504641 w 532378"/>
                  <a:gd name="connsiteY9" fmla="*/ 545306 h 571371"/>
                  <a:gd name="connsiteX10" fmla="*/ 387960 w 532378"/>
                  <a:gd name="connsiteY10" fmla="*/ 569118 h 571371"/>
                  <a:gd name="connsiteX11" fmla="*/ 247466 w 532378"/>
                  <a:gd name="connsiteY11" fmla="*/ 559593 h 571371"/>
                  <a:gd name="connsiteX12" fmla="*/ 135547 w 532378"/>
                  <a:gd name="connsiteY12" fmla="*/ 473868 h 571371"/>
                  <a:gd name="connsiteX13" fmla="*/ 49823 w 532378"/>
                  <a:gd name="connsiteY13" fmla="*/ 333375 h 571371"/>
                  <a:gd name="connsiteX14" fmla="*/ 2197 w 532378"/>
                  <a:gd name="connsiteY14" fmla="*/ 154781 h 571371"/>
                  <a:gd name="connsiteX15" fmla="*/ 11722 w 532378"/>
                  <a:gd name="connsiteY15" fmla="*/ 54768 h 571371"/>
                  <a:gd name="connsiteX16" fmla="*/ 45060 w 532378"/>
                  <a:gd name="connsiteY16" fmla="*/ 7143 h 571371"/>
                  <a:gd name="connsiteX17" fmla="*/ 95066 w 532378"/>
                  <a:gd name="connsiteY17" fmla="*/ 4762 h 571371"/>
                  <a:gd name="connsiteX18" fmla="*/ 173647 w 532378"/>
                  <a:gd name="connsiteY18" fmla="*/ 0 h 571371"/>
                  <a:gd name="connsiteX0" fmla="*/ 173647 w 532378"/>
                  <a:gd name="connsiteY0" fmla="*/ 0 h 571371"/>
                  <a:gd name="connsiteX1" fmla="*/ 292710 w 532378"/>
                  <a:gd name="connsiteY1" fmla="*/ 4762 h 571371"/>
                  <a:gd name="connsiteX2" fmla="*/ 283185 w 532378"/>
                  <a:gd name="connsiteY2" fmla="*/ 26193 h 571371"/>
                  <a:gd name="connsiteX3" fmla="*/ 264135 w 532378"/>
                  <a:gd name="connsiteY3" fmla="*/ 109537 h 571371"/>
                  <a:gd name="connsiteX4" fmla="*/ 283185 w 532378"/>
                  <a:gd name="connsiteY4" fmla="*/ 247650 h 571371"/>
                  <a:gd name="connsiteX5" fmla="*/ 340335 w 532378"/>
                  <a:gd name="connsiteY5" fmla="*/ 395286 h 571371"/>
                  <a:gd name="connsiteX6" fmla="*/ 409392 w 532378"/>
                  <a:gd name="connsiteY6" fmla="*/ 476250 h 571371"/>
                  <a:gd name="connsiteX7" fmla="*/ 473685 w 532378"/>
                  <a:gd name="connsiteY7" fmla="*/ 514350 h 571371"/>
                  <a:gd name="connsiteX8" fmla="*/ 530835 w 532378"/>
                  <a:gd name="connsiteY8" fmla="*/ 531018 h 571371"/>
                  <a:gd name="connsiteX9" fmla="*/ 504641 w 532378"/>
                  <a:gd name="connsiteY9" fmla="*/ 545306 h 571371"/>
                  <a:gd name="connsiteX10" fmla="*/ 387960 w 532378"/>
                  <a:gd name="connsiteY10" fmla="*/ 569118 h 571371"/>
                  <a:gd name="connsiteX11" fmla="*/ 247466 w 532378"/>
                  <a:gd name="connsiteY11" fmla="*/ 559593 h 571371"/>
                  <a:gd name="connsiteX12" fmla="*/ 135547 w 532378"/>
                  <a:gd name="connsiteY12" fmla="*/ 473868 h 571371"/>
                  <a:gd name="connsiteX13" fmla="*/ 49823 w 532378"/>
                  <a:gd name="connsiteY13" fmla="*/ 333375 h 571371"/>
                  <a:gd name="connsiteX14" fmla="*/ 2197 w 532378"/>
                  <a:gd name="connsiteY14" fmla="*/ 154781 h 571371"/>
                  <a:gd name="connsiteX15" fmla="*/ 11722 w 532378"/>
                  <a:gd name="connsiteY15" fmla="*/ 54768 h 571371"/>
                  <a:gd name="connsiteX16" fmla="*/ 45060 w 532378"/>
                  <a:gd name="connsiteY16" fmla="*/ 7143 h 571371"/>
                  <a:gd name="connsiteX17" fmla="*/ 95066 w 532378"/>
                  <a:gd name="connsiteY17" fmla="*/ 4762 h 571371"/>
                  <a:gd name="connsiteX18" fmla="*/ 173647 w 532378"/>
                  <a:gd name="connsiteY18" fmla="*/ 0 h 571371"/>
                  <a:gd name="connsiteX0" fmla="*/ 173647 w 532378"/>
                  <a:gd name="connsiteY0" fmla="*/ 0 h 571371"/>
                  <a:gd name="connsiteX1" fmla="*/ 292710 w 532378"/>
                  <a:gd name="connsiteY1" fmla="*/ 4762 h 571371"/>
                  <a:gd name="connsiteX2" fmla="*/ 283185 w 532378"/>
                  <a:gd name="connsiteY2" fmla="*/ 26193 h 571371"/>
                  <a:gd name="connsiteX3" fmla="*/ 264135 w 532378"/>
                  <a:gd name="connsiteY3" fmla="*/ 109537 h 571371"/>
                  <a:gd name="connsiteX4" fmla="*/ 283185 w 532378"/>
                  <a:gd name="connsiteY4" fmla="*/ 247650 h 571371"/>
                  <a:gd name="connsiteX5" fmla="*/ 340335 w 532378"/>
                  <a:gd name="connsiteY5" fmla="*/ 395286 h 571371"/>
                  <a:gd name="connsiteX6" fmla="*/ 399867 w 532378"/>
                  <a:gd name="connsiteY6" fmla="*/ 461963 h 571371"/>
                  <a:gd name="connsiteX7" fmla="*/ 473685 w 532378"/>
                  <a:gd name="connsiteY7" fmla="*/ 514350 h 571371"/>
                  <a:gd name="connsiteX8" fmla="*/ 530835 w 532378"/>
                  <a:gd name="connsiteY8" fmla="*/ 531018 h 571371"/>
                  <a:gd name="connsiteX9" fmla="*/ 504641 w 532378"/>
                  <a:gd name="connsiteY9" fmla="*/ 545306 h 571371"/>
                  <a:gd name="connsiteX10" fmla="*/ 387960 w 532378"/>
                  <a:gd name="connsiteY10" fmla="*/ 569118 h 571371"/>
                  <a:gd name="connsiteX11" fmla="*/ 247466 w 532378"/>
                  <a:gd name="connsiteY11" fmla="*/ 559593 h 571371"/>
                  <a:gd name="connsiteX12" fmla="*/ 135547 w 532378"/>
                  <a:gd name="connsiteY12" fmla="*/ 473868 h 571371"/>
                  <a:gd name="connsiteX13" fmla="*/ 49823 w 532378"/>
                  <a:gd name="connsiteY13" fmla="*/ 333375 h 571371"/>
                  <a:gd name="connsiteX14" fmla="*/ 2197 w 532378"/>
                  <a:gd name="connsiteY14" fmla="*/ 154781 h 571371"/>
                  <a:gd name="connsiteX15" fmla="*/ 11722 w 532378"/>
                  <a:gd name="connsiteY15" fmla="*/ 54768 h 571371"/>
                  <a:gd name="connsiteX16" fmla="*/ 45060 w 532378"/>
                  <a:gd name="connsiteY16" fmla="*/ 7143 h 571371"/>
                  <a:gd name="connsiteX17" fmla="*/ 95066 w 532378"/>
                  <a:gd name="connsiteY17" fmla="*/ 4762 h 571371"/>
                  <a:gd name="connsiteX18" fmla="*/ 173647 w 532378"/>
                  <a:gd name="connsiteY18" fmla="*/ 0 h 571371"/>
                  <a:gd name="connsiteX0" fmla="*/ 173647 w 532840"/>
                  <a:gd name="connsiteY0" fmla="*/ 0 h 571371"/>
                  <a:gd name="connsiteX1" fmla="*/ 292710 w 532840"/>
                  <a:gd name="connsiteY1" fmla="*/ 4762 h 571371"/>
                  <a:gd name="connsiteX2" fmla="*/ 283185 w 532840"/>
                  <a:gd name="connsiteY2" fmla="*/ 26193 h 571371"/>
                  <a:gd name="connsiteX3" fmla="*/ 264135 w 532840"/>
                  <a:gd name="connsiteY3" fmla="*/ 109537 h 571371"/>
                  <a:gd name="connsiteX4" fmla="*/ 283185 w 532840"/>
                  <a:gd name="connsiteY4" fmla="*/ 247650 h 571371"/>
                  <a:gd name="connsiteX5" fmla="*/ 340335 w 532840"/>
                  <a:gd name="connsiteY5" fmla="*/ 395286 h 571371"/>
                  <a:gd name="connsiteX6" fmla="*/ 399867 w 532840"/>
                  <a:gd name="connsiteY6" fmla="*/ 461963 h 571371"/>
                  <a:gd name="connsiteX7" fmla="*/ 466541 w 532840"/>
                  <a:gd name="connsiteY7" fmla="*/ 502443 h 571371"/>
                  <a:gd name="connsiteX8" fmla="*/ 530835 w 532840"/>
                  <a:gd name="connsiteY8" fmla="*/ 531018 h 571371"/>
                  <a:gd name="connsiteX9" fmla="*/ 504641 w 532840"/>
                  <a:gd name="connsiteY9" fmla="*/ 545306 h 571371"/>
                  <a:gd name="connsiteX10" fmla="*/ 387960 w 532840"/>
                  <a:gd name="connsiteY10" fmla="*/ 569118 h 571371"/>
                  <a:gd name="connsiteX11" fmla="*/ 247466 w 532840"/>
                  <a:gd name="connsiteY11" fmla="*/ 559593 h 571371"/>
                  <a:gd name="connsiteX12" fmla="*/ 135547 w 532840"/>
                  <a:gd name="connsiteY12" fmla="*/ 473868 h 571371"/>
                  <a:gd name="connsiteX13" fmla="*/ 49823 w 532840"/>
                  <a:gd name="connsiteY13" fmla="*/ 333375 h 571371"/>
                  <a:gd name="connsiteX14" fmla="*/ 2197 w 532840"/>
                  <a:gd name="connsiteY14" fmla="*/ 154781 h 571371"/>
                  <a:gd name="connsiteX15" fmla="*/ 11722 w 532840"/>
                  <a:gd name="connsiteY15" fmla="*/ 54768 h 571371"/>
                  <a:gd name="connsiteX16" fmla="*/ 45060 w 532840"/>
                  <a:gd name="connsiteY16" fmla="*/ 7143 h 571371"/>
                  <a:gd name="connsiteX17" fmla="*/ 95066 w 532840"/>
                  <a:gd name="connsiteY17" fmla="*/ 4762 h 571371"/>
                  <a:gd name="connsiteX18" fmla="*/ 173647 w 532840"/>
                  <a:gd name="connsiteY18" fmla="*/ 0 h 571371"/>
                  <a:gd name="connsiteX0" fmla="*/ 173647 w 530714"/>
                  <a:gd name="connsiteY0" fmla="*/ 0 h 571371"/>
                  <a:gd name="connsiteX1" fmla="*/ 292710 w 530714"/>
                  <a:gd name="connsiteY1" fmla="*/ 4762 h 571371"/>
                  <a:gd name="connsiteX2" fmla="*/ 283185 w 530714"/>
                  <a:gd name="connsiteY2" fmla="*/ 26193 h 571371"/>
                  <a:gd name="connsiteX3" fmla="*/ 264135 w 530714"/>
                  <a:gd name="connsiteY3" fmla="*/ 109537 h 571371"/>
                  <a:gd name="connsiteX4" fmla="*/ 283185 w 530714"/>
                  <a:gd name="connsiteY4" fmla="*/ 247650 h 571371"/>
                  <a:gd name="connsiteX5" fmla="*/ 340335 w 530714"/>
                  <a:gd name="connsiteY5" fmla="*/ 395286 h 571371"/>
                  <a:gd name="connsiteX6" fmla="*/ 399867 w 530714"/>
                  <a:gd name="connsiteY6" fmla="*/ 461963 h 571371"/>
                  <a:gd name="connsiteX7" fmla="*/ 466541 w 530714"/>
                  <a:gd name="connsiteY7" fmla="*/ 502443 h 571371"/>
                  <a:gd name="connsiteX8" fmla="*/ 528454 w 530714"/>
                  <a:gd name="connsiteY8" fmla="*/ 523874 h 571371"/>
                  <a:gd name="connsiteX9" fmla="*/ 504641 w 530714"/>
                  <a:gd name="connsiteY9" fmla="*/ 545306 h 571371"/>
                  <a:gd name="connsiteX10" fmla="*/ 387960 w 530714"/>
                  <a:gd name="connsiteY10" fmla="*/ 569118 h 571371"/>
                  <a:gd name="connsiteX11" fmla="*/ 247466 w 530714"/>
                  <a:gd name="connsiteY11" fmla="*/ 559593 h 571371"/>
                  <a:gd name="connsiteX12" fmla="*/ 135547 w 530714"/>
                  <a:gd name="connsiteY12" fmla="*/ 473868 h 571371"/>
                  <a:gd name="connsiteX13" fmla="*/ 49823 w 530714"/>
                  <a:gd name="connsiteY13" fmla="*/ 333375 h 571371"/>
                  <a:gd name="connsiteX14" fmla="*/ 2197 w 530714"/>
                  <a:gd name="connsiteY14" fmla="*/ 154781 h 571371"/>
                  <a:gd name="connsiteX15" fmla="*/ 11722 w 530714"/>
                  <a:gd name="connsiteY15" fmla="*/ 54768 h 571371"/>
                  <a:gd name="connsiteX16" fmla="*/ 45060 w 530714"/>
                  <a:gd name="connsiteY16" fmla="*/ 7143 h 571371"/>
                  <a:gd name="connsiteX17" fmla="*/ 95066 w 530714"/>
                  <a:gd name="connsiteY17" fmla="*/ 4762 h 571371"/>
                  <a:gd name="connsiteX18" fmla="*/ 173647 w 530714"/>
                  <a:gd name="connsiteY18" fmla="*/ 0 h 571371"/>
                  <a:gd name="connsiteX0" fmla="*/ 173647 w 529349"/>
                  <a:gd name="connsiteY0" fmla="*/ 0 h 571371"/>
                  <a:gd name="connsiteX1" fmla="*/ 292710 w 529349"/>
                  <a:gd name="connsiteY1" fmla="*/ 4762 h 571371"/>
                  <a:gd name="connsiteX2" fmla="*/ 283185 w 529349"/>
                  <a:gd name="connsiteY2" fmla="*/ 26193 h 571371"/>
                  <a:gd name="connsiteX3" fmla="*/ 264135 w 529349"/>
                  <a:gd name="connsiteY3" fmla="*/ 109537 h 571371"/>
                  <a:gd name="connsiteX4" fmla="*/ 283185 w 529349"/>
                  <a:gd name="connsiteY4" fmla="*/ 247650 h 571371"/>
                  <a:gd name="connsiteX5" fmla="*/ 340335 w 529349"/>
                  <a:gd name="connsiteY5" fmla="*/ 395286 h 571371"/>
                  <a:gd name="connsiteX6" fmla="*/ 399867 w 529349"/>
                  <a:gd name="connsiteY6" fmla="*/ 461963 h 571371"/>
                  <a:gd name="connsiteX7" fmla="*/ 466541 w 529349"/>
                  <a:gd name="connsiteY7" fmla="*/ 502443 h 571371"/>
                  <a:gd name="connsiteX8" fmla="*/ 528454 w 529349"/>
                  <a:gd name="connsiteY8" fmla="*/ 523874 h 571371"/>
                  <a:gd name="connsiteX9" fmla="*/ 495116 w 529349"/>
                  <a:gd name="connsiteY9" fmla="*/ 545306 h 571371"/>
                  <a:gd name="connsiteX10" fmla="*/ 387960 w 529349"/>
                  <a:gd name="connsiteY10" fmla="*/ 569118 h 571371"/>
                  <a:gd name="connsiteX11" fmla="*/ 247466 w 529349"/>
                  <a:gd name="connsiteY11" fmla="*/ 559593 h 571371"/>
                  <a:gd name="connsiteX12" fmla="*/ 135547 w 529349"/>
                  <a:gd name="connsiteY12" fmla="*/ 473868 h 571371"/>
                  <a:gd name="connsiteX13" fmla="*/ 49823 w 529349"/>
                  <a:gd name="connsiteY13" fmla="*/ 333375 h 571371"/>
                  <a:gd name="connsiteX14" fmla="*/ 2197 w 529349"/>
                  <a:gd name="connsiteY14" fmla="*/ 154781 h 571371"/>
                  <a:gd name="connsiteX15" fmla="*/ 11722 w 529349"/>
                  <a:gd name="connsiteY15" fmla="*/ 54768 h 571371"/>
                  <a:gd name="connsiteX16" fmla="*/ 45060 w 529349"/>
                  <a:gd name="connsiteY16" fmla="*/ 7143 h 571371"/>
                  <a:gd name="connsiteX17" fmla="*/ 95066 w 529349"/>
                  <a:gd name="connsiteY17" fmla="*/ 4762 h 571371"/>
                  <a:gd name="connsiteX18" fmla="*/ 173647 w 529349"/>
                  <a:gd name="connsiteY18" fmla="*/ 0 h 571371"/>
                  <a:gd name="connsiteX0" fmla="*/ 173647 w 529349"/>
                  <a:gd name="connsiteY0" fmla="*/ 2706 h 574077"/>
                  <a:gd name="connsiteX1" fmla="*/ 292710 w 529349"/>
                  <a:gd name="connsiteY1" fmla="*/ 7468 h 574077"/>
                  <a:gd name="connsiteX2" fmla="*/ 283185 w 529349"/>
                  <a:gd name="connsiteY2" fmla="*/ 28899 h 574077"/>
                  <a:gd name="connsiteX3" fmla="*/ 264135 w 529349"/>
                  <a:gd name="connsiteY3" fmla="*/ 112243 h 574077"/>
                  <a:gd name="connsiteX4" fmla="*/ 283185 w 529349"/>
                  <a:gd name="connsiteY4" fmla="*/ 250356 h 574077"/>
                  <a:gd name="connsiteX5" fmla="*/ 340335 w 529349"/>
                  <a:gd name="connsiteY5" fmla="*/ 397992 h 574077"/>
                  <a:gd name="connsiteX6" fmla="*/ 399867 w 529349"/>
                  <a:gd name="connsiteY6" fmla="*/ 464669 h 574077"/>
                  <a:gd name="connsiteX7" fmla="*/ 466541 w 529349"/>
                  <a:gd name="connsiteY7" fmla="*/ 505149 h 574077"/>
                  <a:gd name="connsiteX8" fmla="*/ 528454 w 529349"/>
                  <a:gd name="connsiteY8" fmla="*/ 526580 h 574077"/>
                  <a:gd name="connsiteX9" fmla="*/ 495116 w 529349"/>
                  <a:gd name="connsiteY9" fmla="*/ 548012 h 574077"/>
                  <a:gd name="connsiteX10" fmla="*/ 387960 w 529349"/>
                  <a:gd name="connsiteY10" fmla="*/ 571824 h 574077"/>
                  <a:gd name="connsiteX11" fmla="*/ 247466 w 529349"/>
                  <a:gd name="connsiteY11" fmla="*/ 562299 h 574077"/>
                  <a:gd name="connsiteX12" fmla="*/ 135547 w 529349"/>
                  <a:gd name="connsiteY12" fmla="*/ 476574 h 574077"/>
                  <a:gd name="connsiteX13" fmla="*/ 49823 w 529349"/>
                  <a:gd name="connsiteY13" fmla="*/ 336081 h 574077"/>
                  <a:gd name="connsiteX14" fmla="*/ 2197 w 529349"/>
                  <a:gd name="connsiteY14" fmla="*/ 157487 h 574077"/>
                  <a:gd name="connsiteX15" fmla="*/ 11722 w 529349"/>
                  <a:gd name="connsiteY15" fmla="*/ 57474 h 574077"/>
                  <a:gd name="connsiteX16" fmla="*/ 45060 w 529349"/>
                  <a:gd name="connsiteY16" fmla="*/ 9849 h 574077"/>
                  <a:gd name="connsiteX17" fmla="*/ 97447 w 529349"/>
                  <a:gd name="connsiteY17" fmla="*/ 324 h 574077"/>
                  <a:gd name="connsiteX18" fmla="*/ 173647 w 529349"/>
                  <a:gd name="connsiteY18" fmla="*/ 2706 h 574077"/>
                  <a:gd name="connsiteX0" fmla="*/ 173647 w 524803"/>
                  <a:gd name="connsiteY0" fmla="*/ 2706 h 574077"/>
                  <a:gd name="connsiteX1" fmla="*/ 292710 w 524803"/>
                  <a:gd name="connsiteY1" fmla="*/ 7468 h 574077"/>
                  <a:gd name="connsiteX2" fmla="*/ 283185 w 524803"/>
                  <a:gd name="connsiteY2" fmla="*/ 28899 h 574077"/>
                  <a:gd name="connsiteX3" fmla="*/ 264135 w 524803"/>
                  <a:gd name="connsiteY3" fmla="*/ 112243 h 574077"/>
                  <a:gd name="connsiteX4" fmla="*/ 283185 w 524803"/>
                  <a:gd name="connsiteY4" fmla="*/ 250356 h 574077"/>
                  <a:gd name="connsiteX5" fmla="*/ 340335 w 524803"/>
                  <a:gd name="connsiteY5" fmla="*/ 397992 h 574077"/>
                  <a:gd name="connsiteX6" fmla="*/ 399867 w 524803"/>
                  <a:gd name="connsiteY6" fmla="*/ 464669 h 574077"/>
                  <a:gd name="connsiteX7" fmla="*/ 466541 w 524803"/>
                  <a:gd name="connsiteY7" fmla="*/ 505149 h 574077"/>
                  <a:gd name="connsiteX8" fmla="*/ 523691 w 524803"/>
                  <a:gd name="connsiteY8" fmla="*/ 524199 h 574077"/>
                  <a:gd name="connsiteX9" fmla="*/ 495116 w 524803"/>
                  <a:gd name="connsiteY9" fmla="*/ 548012 h 574077"/>
                  <a:gd name="connsiteX10" fmla="*/ 387960 w 524803"/>
                  <a:gd name="connsiteY10" fmla="*/ 571824 h 574077"/>
                  <a:gd name="connsiteX11" fmla="*/ 247466 w 524803"/>
                  <a:gd name="connsiteY11" fmla="*/ 562299 h 574077"/>
                  <a:gd name="connsiteX12" fmla="*/ 135547 w 524803"/>
                  <a:gd name="connsiteY12" fmla="*/ 476574 h 574077"/>
                  <a:gd name="connsiteX13" fmla="*/ 49823 w 524803"/>
                  <a:gd name="connsiteY13" fmla="*/ 336081 h 574077"/>
                  <a:gd name="connsiteX14" fmla="*/ 2197 w 524803"/>
                  <a:gd name="connsiteY14" fmla="*/ 157487 h 574077"/>
                  <a:gd name="connsiteX15" fmla="*/ 11722 w 524803"/>
                  <a:gd name="connsiteY15" fmla="*/ 57474 h 574077"/>
                  <a:gd name="connsiteX16" fmla="*/ 45060 w 524803"/>
                  <a:gd name="connsiteY16" fmla="*/ 9849 h 574077"/>
                  <a:gd name="connsiteX17" fmla="*/ 97447 w 524803"/>
                  <a:gd name="connsiteY17" fmla="*/ 324 h 574077"/>
                  <a:gd name="connsiteX18" fmla="*/ 173647 w 524803"/>
                  <a:gd name="connsiteY18" fmla="*/ 2706 h 574077"/>
                  <a:gd name="connsiteX0" fmla="*/ 173647 w 527064"/>
                  <a:gd name="connsiteY0" fmla="*/ 2706 h 574077"/>
                  <a:gd name="connsiteX1" fmla="*/ 292710 w 527064"/>
                  <a:gd name="connsiteY1" fmla="*/ 7468 h 574077"/>
                  <a:gd name="connsiteX2" fmla="*/ 283185 w 527064"/>
                  <a:gd name="connsiteY2" fmla="*/ 28899 h 574077"/>
                  <a:gd name="connsiteX3" fmla="*/ 264135 w 527064"/>
                  <a:gd name="connsiteY3" fmla="*/ 112243 h 574077"/>
                  <a:gd name="connsiteX4" fmla="*/ 283185 w 527064"/>
                  <a:gd name="connsiteY4" fmla="*/ 250356 h 574077"/>
                  <a:gd name="connsiteX5" fmla="*/ 340335 w 527064"/>
                  <a:gd name="connsiteY5" fmla="*/ 397992 h 574077"/>
                  <a:gd name="connsiteX6" fmla="*/ 399867 w 527064"/>
                  <a:gd name="connsiteY6" fmla="*/ 464669 h 574077"/>
                  <a:gd name="connsiteX7" fmla="*/ 466541 w 527064"/>
                  <a:gd name="connsiteY7" fmla="*/ 505149 h 574077"/>
                  <a:gd name="connsiteX8" fmla="*/ 526072 w 527064"/>
                  <a:gd name="connsiteY8" fmla="*/ 521818 h 574077"/>
                  <a:gd name="connsiteX9" fmla="*/ 495116 w 527064"/>
                  <a:gd name="connsiteY9" fmla="*/ 548012 h 574077"/>
                  <a:gd name="connsiteX10" fmla="*/ 387960 w 527064"/>
                  <a:gd name="connsiteY10" fmla="*/ 571824 h 574077"/>
                  <a:gd name="connsiteX11" fmla="*/ 247466 w 527064"/>
                  <a:gd name="connsiteY11" fmla="*/ 562299 h 574077"/>
                  <a:gd name="connsiteX12" fmla="*/ 135547 w 527064"/>
                  <a:gd name="connsiteY12" fmla="*/ 476574 h 574077"/>
                  <a:gd name="connsiteX13" fmla="*/ 49823 w 527064"/>
                  <a:gd name="connsiteY13" fmla="*/ 336081 h 574077"/>
                  <a:gd name="connsiteX14" fmla="*/ 2197 w 527064"/>
                  <a:gd name="connsiteY14" fmla="*/ 157487 h 574077"/>
                  <a:gd name="connsiteX15" fmla="*/ 11722 w 527064"/>
                  <a:gd name="connsiteY15" fmla="*/ 57474 h 574077"/>
                  <a:gd name="connsiteX16" fmla="*/ 45060 w 527064"/>
                  <a:gd name="connsiteY16" fmla="*/ 9849 h 574077"/>
                  <a:gd name="connsiteX17" fmla="*/ 97447 w 527064"/>
                  <a:gd name="connsiteY17" fmla="*/ 324 h 574077"/>
                  <a:gd name="connsiteX18" fmla="*/ 173647 w 527064"/>
                  <a:gd name="connsiteY18" fmla="*/ 2706 h 57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27064" h="574077">
                    <a:moveTo>
                      <a:pt x="173647" y="2706"/>
                    </a:moveTo>
                    <a:cubicBezTo>
                      <a:pt x="206191" y="3897"/>
                      <a:pt x="274454" y="3103"/>
                      <a:pt x="292710" y="7468"/>
                    </a:cubicBezTo>
                    <a:cubicBezTo>
                      <a:pt x="310966" y="11833"/>
                      <a:pt x="287948" y="11436"/>
                      <a:pt x="283185" y="28899"/>
                    </a:cubicBezTo>
                    <a:cubicBezTo>
                      <a:pt x="278422" y="46362"/>
                      <a:pt x="264135" y="75334"/>
                      <a:pt x="264135" y="112243"/>
                    </a:cubicBezTo>
                    <a:cubicBezTo>
                      <a:pt x="264135" y="149152"/>
                      <a:pt x="270485" y="202731"/>
                      <a:pt x="283185" y="250356"/>
                    </a:cubicBezTo>
                    <a:cubicBezTo>
                      <a:pt x="295885" y="297981"/>
                      <a:pt x="320888" y="362273"/>
                      <a:pt x="340335" y="397992"/>
                    </a:cubicBezTo>
                    <a:cubicBezTo>
                      <a:pt x="359782" y="433711"/>
                      <a:pt x="378833" y="446810"/>
                      <a:pt x="399867" y="464669"/>
                    </a:cubicBezTo>
                    <a:cubicBezTo>
                      <a:pt x="420901" y="482528"/>
                      <a:pt x="445507" y="495624"/>
                      <a:pt x="466541" y="505149"/>
                    </a:cubicBezTo>
                    <a:cubicBezTo>
                      <a:pt x="487575" y="514674"/>
                      <a:pt x="521310" y="514674"/>
                      <a:pt x="526072" y="521818"/>
                    </a:cubicBezTo>
                    <a:cubicBezTo>
                      <a:pt x="530834" y="528962"/>
                      <a:pt x="518135" y="539678"/>
                      <a:pt x="495116" y="548012"/>
                    </a:cubicBezTo>
                    <a:cubicBezTo>
                      <a:pt x="472097" y="556346"/>
                      <a:pt x="429235" y="569443"/>
                      <a:pt x="387960" y="571824"/>
                    </a:cubicBezTo>
                    <a:cubicBezTo>
                      <a:pt x="346685" y="574205"/>
                      <a:pt x="289535" y="578174"/>
                      <a:pt x="247466" y="562299"/>
                    </a:cubicBezTo>
                    <a:cubicBezTo>
                      <a:pt x="205397" y="546424"/>
                      <a:pt x="168487" y="514277"/>
                      <a:pt x="135547" y="476574"/>
                    </a:cubicBezTo>
                    <a:cubicBezTo>
                      <a:pt x="102607" y="438871"/>
                      <a:pt x="72048" y="389262"/>
                      <a:pt x="49823" y="336081"/>
                    </a:cubicBezTo>
                    <a:cubicBezTo>
                      <a:pt x="27598" y="282900"/>
                      <a:pt x="8547" y="203921"/>
                      <a:pt x="2197" y="157487"/>
                    </a:cubicBezTo>
                    <a:cubicBezTo>
                      <a:pt x="-4153" y="111053"/>
                      <a:pt x="4578" y="82080"/>
                      <a:pt x="11722" y="57474"/>
                    </a:cubicBezTo>
                    <a:cubicBezTo>
                      <a:pt x="18866" y="32868"/>
                      <a:pt x="31169" y="18183"/>
                      <a:pt x="45060" y="9849"/>
                    </a:cubicBezTo>
                    <a:cubicBezTo>
                      <a:pt x="58951" y="1515"/>
                      <a:pt x="80778" y="1514"/>
                      <a:pt x="97447" y="324"/>
                    </a:cubicBezTo>
                    <a:cubicBezTo>
                      <a:pt x="114116" y="-866"/>
                      <a:pt x="141103" y="1515"/>
                      <a:pt x="173647" y="2706"/>
                    </a:cubicBezTo>
                    <a:close/>
                  </a:path>
                </a:pathLst>
              </a:custGeom>
              <a:gradFill flip="none" rotWithShape="1">
                <a:gsLst>
                  <a:gs pos="17000">
                    <a:srgbClr val="455028"/>
                  </a:gs>
                  <a:gs pos="50000">
                    <a:srgbClr val="B2C387"/>
                  </a:gs>
                  <a:gs pos="84000">
                    <a:srgbClr val="455028"/>
                  </a:gs>
                </a:gsLst>
                <a:lin ang="5400000" scaled="0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75" name="任意多边形 874"/>
              <p:cNvSpPr>
                <a:spLocks noChangeAspect="1"/>
              </p:cNvSpPr>
              <p:nvPr/>
            </p:nvSpPr>
            <p:spPr>
              <a:xfrm>
                <a:off x="6383535" y="820130"/>
                <a:ext cx="657927" cy="512514"/>
              </a:xfrm>
              <a:custGeom>
                <a:avLst/>
                <a:gdLst>
                  <a:gd name="connsiteX0" fmla="*/ 60089 w 660192"/>
                  <a:gd name="connsiteY0" fmla="*/ 44264 h 510204"/>
                  <a:gd name="connsiteX1" fmla="*/ 229158 w 660192"/>
                  <a:gd name="connsiteY1" fmla="*/ 8545 h 510204"/>
                  <a:gd name="connsiteX2" fmla="*/ 279164 w 660192"/>
                  <a:gd name="connsiteY2" fmla="*/ 1401 h 510204"/>
                  <a:gd name="connsiteX3" fmla="*/ 283927 w 660192"/>
                  <a:gd name="connsiteY3" fmla="*/ 29976 h 510204"/>
                  <a:gd name="connsiteX4" fmla="*/ 310121 w 660192"/>
                  <a:gd name="connsiteY4" fmla="*/ 156183 h 510204"/>
                  <a:gd name="connsiteX5" fmla="*/ 398227 w 660192"/>
                  <a:gd name="connsiteY5" fmla="*/ 318108 h 510204"/>
                  <a:gd name="connsiteX6" fmla="*/ 495858 w 660192"/>
                  <a:gd name="connsiteY6" fmla="*/ 422883 h 510204"/>
                  <a:gd name="connsiteX7" fmla="*/ 583964 w 660192"/>
                  <a:gd name="connsiteY7" fmla="*/ 453839 h 510204"/>
                  <a:gd name="connsiteX8" fmla="*/ 660164 w 660192"/>
                  <a:gd name="connsiteY8" fmla="*/ 458601 h 510204"/>
                  <a:gd name="connsiteX9" fmla="*/ 591108 w 660192"/>
                  <a:gd name="connsiteY9" fmla="*/ 482414 h 510204"/>
                  <a:gd name="connsiteX10" fmla="*/ 460139 w 660192"/>
                  <a:gd name="connsiteY10" fmla="*/ 499083 h 510204"/>
                  <a:gd name="connsiteX11" fmla="*/ 295833 w 660192"/>
                  <a:gd name="connsiteY11" fmla="*/ 506226 h 510204"/>
                  <a:gd name="connsiteX12" fmla="*/ 188677 w 660192"/>
                  <a:gd name="connsiteY12" fmla="*/ 434789 h 510204"/>
                  <a:gd name="connsiteX13" fmla="*/ 112477 w 660192"/>
                  <a:gd name="connsiteY13" fmla="*/ 339539 h 510204"/>
                  <a:gd name="connsiteX14" fmla="*/ 50564 w 660192"/>
                  <a:gd name="connsiteY14" fmla="*/ 196664 h 510204"/>
                  <a:gd name="connsiteX15" fmla="*/ 558 w 660192"/>
                  <a:gd name="connsiteY15" fmla="*/ 70458 h 510204"/>
                  <a:gd name="connsiteX16" fmla="*/ 60089 w 660192"/>
                  <a:gd name="connsiteY16" fmla="*/ 44264 h 510204"/>
                  <a:gd name="connsiteX0" fmla="*/ 57746 w 657849"/>
                  <a:gd name="connsiteY0" fmla="*/ 44264 h 510204"/>
                  <a:gd name="connsiteX1" fmla="*/ 226815 w 657849"/>
                  <a:gd name="connsiteY1" fmla="*/ 8545 h 510204"/>
                  <a:gd name="connsiteX2" fmla="*/ 276821 w 657849"/>
                  <a:gd name="connsiteY2" fmla="*/ 1401 h 510204"/>
                  <a:gd name="connsiteX3" fmla="*/ 281584 w 657849"/>
                  <a:gd name="connsiteY3" fmla="*/ 29976 h 510204"/>
                  <a:gd name="connsiteX4" fmla="*/ 307778 w 657849"/>
                  <a:gd name="connsiteY4" fmla="*/ 156183 h 510204"/>
                  <a:gd name="connsiteX5" fmla="*/ 395884 w 657849"/>
                  <a:gd name="connsiteY5" fmla="*/ 318108 h 510204"/>
                  <a:gd name="connsiteX6" fmla="*/ 493515 w 657849"/>
                  <a:gd name="connsiteY6" fmla="*/ 422883 h 510204"/>
                  <a:gd name="connsiteX7" fmla="*/ 581621 w 657849"/>
                  <a:gd name="connsiteY7" fmla="*/ 453839 h 510204"/>
                  <a:gd name="connsiteX8" fmla="*/ 657821 w 657849"/>
                  <a:gd name="connsiteY8" fmla="*/ 458601 h 510204"/>
                  <a:gd name="connsiteX9" fmla="*/ 588765 w 657849"/>
                  <a:gd name="connsiteY9" fmla="*/ 482414 h 510204"/>
                  <a:gd name="connsiteX10" fmla="*/ 457796 w 657849"/>
                  <a:gd name="connsiteY10" fmla="*/ 499083 h 510204"/>
                  <a:gd name="connsiteX11" fmla="*/ 293490 w 657849"/>
                  <a:gd name="connsiteY11" fmla="*/ 506226 h 510204"/>
                  <a:gd name="connsiteX12" fmla="*/ 186334 w 657849"/>
                  <a:gd name="connsiteY12" fmla="*/ 434789 h 510204"/>
                  <a:gd name="connsiteX13" fmla="*/ 110134 w 657849"/>
                  <a:gd name="connsiteY13" fmla="*/ 339539 h 510204"/>
                  <a:gd name="connsiteX14" fmla="*/ 48221 w 657849"/>
                  <a:gd name="connsiteY14" fmla="*/ 196664 h 510204"/>
                  <a:gd name="connsiteX15" fmla="*/ 596 w 657849"/>
                  <a:gd name="connsiteY15" fmla="*/ 77602 h 510204"/>
                  <a:gd name="connsiteX16" fmla="*/ 57746 w 657849"/>
                  <a:gd name="connsiteY16" fmla="*/ 44264 h 510204"/>
                  <a:gd name="connsiteX0" fmla="*/ 57746 w 657849"/>
                  <a:gd name="connsiteY0" fmla="*/ 44264 h 510204"/>
                  <a:gd name="connsiteX1" fmla="*/ 226815 w 657849"/>
                  <a:gd name="connsiteY1" fmla="*/ 8545 h 510204"/>
                  <a:gd name="connsiteX2" fmla="*/ 276821 w 657849"/>
                  <a:gd name="connsiteY2" fmla="*/ 1401 h 510204"/>
                  <a:gd name="connsiteX3" fmla="*/ 281584 w 657849"/>
                  <a:gd name="connsiteY3" fmla="*/ 29976 h 510204"/>
                  <a:gd name="connsiteX4" fmla="*/ 307778 w 657849"/>
                  <a:gd name="connsiteY4" fmla="*/ 156183 h 510204"/>
                  <a:gd name="connsiteX5" fmla="*/ 395884 w 657849"/>
                  <a:gd name="connsiteY5" fmla="*/ 318108 h 510204"/>
                  <a:gd name="connsiteX6" fmla="*/ 493515 w 657849"/>
                  <a:gd name="connsiteY6" fmla="*/ 410977 h 510204"/>
                  <a:gd name="connsiteX7" fmla="*/ 581621 w 657849"/>
                  <a:gd name="connsiteY7" fmla="*/ 453839 h 510204"/>
                  <a:gd name="connsiteX8" fmla="*/ 657821 w 657849"/>
                  <a:gd name="connsiteY8" fmla="*/ 458601 h 510204"/>
                  <a:gd name="connsiteX9" fmla="*/ 588765 w 657849"/>
                  <a:gd name="connsiteY9" fmla="*/ 482414 h 510204"/>
                  <a:gd name="connsiteX10" fmla="*/ 457796 w 657849"/>
                  <a:gd name="connsiteY10" fmla="*/ 499083 h 510204"/>
                  <a:gd name="connsiteX11" fmla="*/ 293490 w 657849"/>
                  <a:gd name="connsiteY11" fmla="*/ 506226 h 510204"/>
                  <a:gd name="connsiteX12" fmla="*/ 186334 w 657849"/>
                  <a:gd name="connsiteY12" fmla="*/ 434789 h 510204"/>
                  <a:gd name="connsiteX13" fmla="*/ 110134 w 657849"/>
                  <a:gd name="connsiteY13" fmla="*/ 339539 h 510204"/>
                  <a:gd name="connsiteX14" fmla="*/ 48221 w 657849"/>
                  <a:gd name="connsiteY14" fmla="*/ 196664 h 510204"/>
                  <a:gd name="connsiteX15" fmla="*/ 596 w 657849"/>
                  <a:gd name="connsiteY15" fmla="*/ 77602 h 510204"/>
                  <a:gd name="connsiteX16" fmla="*/ 57746 w 657849"/>
                  <a:gd name="connsiteY16" fmla="*/ 44264 h 510204"/>
                  <a:gd name="connsiteX0" fmla="*/ 57746 w 657927"/>
                  <a:gd name="connsiteY0" fmla="*/ 44264 h 510204"/>
                  <a:gd name="connsiteX1" fmla="*/ 226815 w 657927"/>
                  <a:gd name="connsiteY1" fmla="*/ 8545 h 510204"/>
                  <a:gd name="connsiteX2" fmla="*/ 276821 w 657927"/>
                  <a:gd name="connsiteY2" fmla="*/ 1401 h 510204"/>
                  <a:gd name="connsiteX3" fmla="*/ 281584 w 657927"/>
                  <a:gd name="connsiteY3" fmla="*/ 29976 h 510204"/>
                  <a:gd name="connsiteX4" fmla="*/ 307778 w 657927"/>
                  <a:gd name="connsiteY4" fmla="*/ 156183 h 510204"/>
                  <a:gd name="connsiteX5" fmla="*/ 395884 w 657927"/>
                  <a:gd name="connsiteY5" fmla="*/ 318108 h 510204"/>
                  <a:gd name="connsiteX6" fmla="*/ 493515 w 657927"/>
                  <a:gd name="connsiteY6" fmla="*/ 410977 h 510204"/>
                  <a:gd name="connsiteX7" fmla="*/ 574477 w 657927"/>
                  <a:gd name="connsiteY7" fmla="*/ 449077 h 510204"/>
                  <a:gd name="connsiteX8" fmla="*/ 657821 w 657927"/>
                  <a:gd name="connsiteY8" fmla="*/ 458601 h 510204"/>
                  <a:gd name="connsiteX9" fmla="*/ 588765 w 657927"/>
                  <a:gd name="connsiteY9" fmla="*/ 482414 h 510204"/>
                  <a:gd name="connsiteX10" fmla="*/ 457796 w 657927"/>
                  <a:gd name="connsiteY10" fmla="*/ 499083 h 510204"/>
                  <a:gd name="connsiteX11" fmla="*/ 293490 w 657927"/>
                  <a:gd name="connsiteY11" fmla="*/ 506226 h 510204"/>
                  <a:gd name="connsiteX12" fmla="*/ 186334 w 657927"/>
                  <a:gd name="connsiteY12" fmla="*/ 434789 h 510204"/>
                  <a:gd name="connsiteX13" fmla="*/ 110134 w 657927"/>
                  <a:gd name="connsiteY13" fmla="*/ 339539 h 510204"/>
                  <a:gd name="connsiteX14" fmla="*/ 48221 w 657927"/>
                  <a:gd name="connsiteY14" fmla="*/ 196664 h 510204"/>
                  <a:gd name="connsiteX15" fmla="*/ 596 w 657927"/>
                  <a:gd name="connsiteY15" fmla="*/ 77602 h 510204"/>
                  <a:gd name="connsiteX16" fmla="*/ 57746 w 657927"/>
                  <a:gd name="connsiteY16" fmla="*/ 44264 h 510204"/>
                  <a:gd name="connsiteX0" fmla="*/ 57746 w 657927"/>
                  <a:gd name="connsiteY0" fmla="*/ 44264 h 512514"/>
                  <a:gd name="connsiteX1" fmla="*/ 226815 w 657927"/>
                  <a:gd name="connsiteY1" fmla="*/ 8545 h 512514"/>
                  <a:gd name="connsiteX2" fmla="*/ 276821 w 657927"/>
                  <a:gd name="connsiteY2" fmla="*/ 1401 h 512514"/>
                  <a:gd name="connsiteX3" fmla="*/ 281584 w 657927"/>
                  <a:gd name="connsiteY3" fmla="*/ 29976 h 512514"/>
                  <a:gd name="connsiteX4" fmla="*/ 307778 w 657927"/>
                  <a:gd name="connsiteY4" fmla="*/ 156183 h 512514"/>
                  <a:gd name="connsiteX5" fmla="*/ 395884 w 657927"/>
                  <a:gd name="connsiteY5" fmla="*/ 318108 h 512514"/>
                  <a:gd name="connsiteX6" fmla="*/ 493515 w 657927"/>
                  <a:gd name="connsiteY6" fmla="*/ 410977 h 512514"/>
                  <a:gd name="connsiteX7" fmla="*/ 574477 w 657927"/>
                  <a:gd name="connsiteY7" fmla="*/ 449077 h 512514"/>
                  <a:gd name="connsiteX8" fmla="*/ 657821 w 657927"/>
                  <a:gd name="connsiteY8" fmla="*/ 458601 h 512514"/>
                  <a:gd name="connsiteX9" fmla="*/ 588765 w 657927"/>
                  <a:gd name="connsiteY9" fmla="*/ 482414 h 512514"/>
                  <a:gd name="connsiteX10" fmla="*/ 457796 w 657927"/>
                  <a:gd name="connsiteY10" fmla="*/ 506227 h 512514"/>
                  <a:gd name="connsiteX11" fmla="*/ 293490 w 657927"/>
                  <a:gd name="connsiteY11" fmla="*/ 506226 h 512514"/>
                  <a:gd name="connsiteX12" fmla="*/ 186334 w 657927"/>
                  <a:gd name="connsiteY12" fmla="*/ 434789 h 512514"/>
                  <a:gd name="connsiteX13" fmla="*/ 110134 w 657927"/>
                  <a:gd name="connsiteY13" fmla="*/ 339539 h 512514"/>
                  <a:gd name="connsiteX14" fmla="*/ 48221 w 657927"/>
                  <a:gd name="connsiteY14" fmla="*/ 196664 h 512514"/>
                  <a:gd name="connsiteX15" fmla="*/ 596 w 657927"/>
                  <a:gd name="connsiteY15" fmla="*/ 77602 h 512514"/>
                  <a:gd name="connsiteX16" fmla="*/ 57746 w 657927"/>
                  <a:gd name="connsiteY16" fmla="*/ 44264 h 51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7927" h="512514">
                    <a:moveTo>
                      <a:pt x="57746" y="44264"/>
                    </a:moveTo>
                    <a:cubicBezTo>
                      <a:pt x="95449" y="32755"/>
                      <a:pt x="190303" y="15689"/>
                      <a:pt x="226815" y="8545"/>
                    </a:cubicBezTo>
                    <a:cubicBezTo>
                      <a:pt x="263327" y="1401"/>
                      <a:pt x="267693" y="-2171"/>
                      <a:pt x="276821" y="1401"/>
                    </a:cubicBezTo>
                    <a:cubicBezTo>
                      <a:pt x="285949" y="4973"/>
                      <a:pt x="276425" y="4179"/>
                      <a:pt x="281584" y="29976"/>
                    </a:cubicBezTo>
                    <a:cubicBezTo>
                      <a:pt x="286744" y="55773"/>
                      <a:pt x="288728" y="108161"/>
                      <a:pt x="307778" y="156183"/>
                    </a:cubicBezTo>
                    <a:cubicBezTo>
                      <a:pt x="326828" y="204205"/>
                      <a:pt x="364928" y="275642"/>
                      <a:pt x="395884" y="318108"/>
                    </a:cubicBezTo>
                    <a:cubicBezTo>
                      <a:pt x="426840" y="360574"/>
                      <a:pt x="463749" y="389149"/>
                      <a:pt x="493515" y="410977"/>
                    </a:cubicBezTo>
                    <a:cubicBezTo>
                      <a:pt x="523281" y="432805"/>
                      <a:pt x="547093" y="441140"/>
                      <a:pt x="574477" y="449077"/>
                    </a:cubicBezTo>
                    <a:cubicBezTo>
                      <a:pt x="601861" y="457014"/>
                      <a:pt x="655440" y="453045"/>
                      <a:pt x="657821" y="458601"/>
                    </a:cubicBezTo>
                    <a:cubicBezTo>
                      <a:pt x="660202" y="464157"/>
                      <a:pt x="622102" y="474476"/>
                      <a:pt x="588765" y="482414"/>
                    </a:cubicBezTo>
                    <a:cubicBezTo>
                      <a:pt x="555428" y="490352"/>
                      <a:pt x="507008" y="502258"/>
                      <a:pt x="457796" y="506227"/>
                    </a:cubicBezTo>
                    <a:cubicBezTo>
                      <a:pt x="408584" y="510196"/>
                      <a:pt x="338734" y="518132"/>
                      <a:pt x="293490" y="506226"/>
                    </a:cubicBezTo>
                    <a:cubicBezTo>
                      <a:pt x="248246" y="494320"/>
                      <a:pt x="216893" y="462570"/>
                      <a:pt x="186334" y="434789"/>
                    </a:cubicBezTo>
                    <a:cubicBezTo>
                      <a:pt x="155775" y="407008"/>
                      <a:pt x="133153" y="379226"/>
                      <a:pt x="110134" y="339539"/>
                    </a:cubicBezTo>
                    <a:cubicBezTo>
                      <a:pt x="87115" y="299852"/>
                      <a:pt x="66874" y="241511"/>
                      <a:pt x="48221" y="196664"/>
                    </a:cubicBezTo>
                    <a:cubicBezTo>
                      <a:pt x="29568" y="151817"/>
                      <a:pt x="5358" y="99430"/>
                      <a:pt x="596" y="77602"/>
                    </a:cubicBezTo>
                    <a:cubicBezTo>
                      <a:pt x="-4166" y="55774"/>
                      <a:pt x="20043" y="55773"/>
                      <a:pt x="57746" y="44264"/>
                    </a:cubicBezTo>
                    <a:close/>
                  </a:path>
                </a:pathLst>
              </a:custGeom>
              <a:gradFill flip="none" rotWithShape="1">
                <a:gsLst>
                  <a:gs pos="15000">
                    <a:srgbClr val="455028"/>
                  </a:gs>
                  <a:gs pos="50000">
                    <a:srgbClr val="B2C387"/>
                  </a:gs>
                  <a:gs pos="85000">
                    <a:srgbClr val="455028"/>
                  </a:gs>
                </a:gsLst>
                <a:lin ang="5400000" scaled="0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76" name="任意多边形 875"/>
              <p:cNvSpPr/>
              <p:nvPr/>
            </p:nvSpPr>
            <p:spPr>
              <a:xfrm>
                <a:off x="6428496" y="1952594"/>
                <a:ext cx="608618" cy="494600"/>
              </a:xfrm>
              <a:custGeom>
                <a:avLst/>
                <a:gdLst>
                  <a:gd name="connsiteX0" fmla="*/ 19665 w 612972"/>
                  <a:gd name="connsiteY0" fmla="*/ 225304 h 498535"/>
                  <a:gd name="connsiteX1" fmla="*/ 76815 w 612972"/>
                  <a:gd name="connsiteY1" fmla="*/ 115766 h 498535"/>
                  <a:gd name="connsiteX2" fmla="*/ 188733 w 612972"/>
                  <a:gd name="connsiteY2" fmla="*/ 39566 h 498535"/>
                  <a:gd name="connsiteX3" fmla="*/ 329227 w 612972"/>
                  <a:gd name="connsiteY3" fmla="*/ 1466 h 498535"/>
                  <a:gd name="connsiteX4" fmla="*/ 450671 w 612972"/>
                  <a:gd name="connsiteY4" fmla="*/ 8610 h 498535"/>
                  <a:gd name="connsiteX5" fmla="*/ 541158 w 612972"/>
                  <a:gd name="connsiteY5" fmla="*/ 15754 h 498535"/>
                  <a:gd name="connsiteX6" fmla="*/ 612596 w 612972"/>
                  <a:gd name="connsiteY6" fmla="*/ 22898 h 498535"/>
                  <a:gd name="connsiteX7" fmla="*/ 564971 w 612972"/>
                  <a:gd name="connsiteY7" fmla="*/ 30041 h 498535"/>
                  <a:gd name="connsiteX8" fmla="*/ 472102 w 612972"/>
                  <a:gd name="connsiteY8" fmla="*/ 56235 h 498535"/>
                  <a:gd name="connsiteX9" fmla="*/ 381615 w 612972"/>
                  <a:gd name="connsiteY9" fmla="*/ 106241 h 498535"/>
                  <a:gd name="connsiteX10" fmla="*/ 286365 w 612972"/>
                  <a:gd name="connsiteY10" fmla="*/ 227685 h 498535"/>
                  <a:gd name="connsiteX11" fmla="*/ 255408 w 612972"/>
                  <a:gd name="connsiteY11" fmla="*/ 346748 h 498535"/>
                  <a:gd name="connsiteX12" fmla="*/ 229215 w 612972"/>
                  <a:gd name="connsiteY12" fmla="*/ 434854 h 498535"/>
                  <a:gd name="connsiteX13" fmla="*/ 219690 w 612972"/>
                  <a:gd name="connsiteY13" fmla="*/ 494385 h 498535"/>
                  <a:gd name="connsiteX14" fmla="*/ 188733 w 612972"/>
                  <a:gd name="connsiteY14" fmla="*/ 492004 h 498535"/>
                  <a:gd name="connsiteX15" fmla="*/ 107771 w 612972"/>
                  <a:gd name="connsiteY15" fmla="*/ 480098 h 498535"/>
                  <a:gd name="connsiteX16" fmla="*/ 36333 w 612972"/>
                  <a:gd name="connsiteY16" fmla="*/ 418185 h 498535"/>
                  <a:gd name="connsiteX17" fmla="*/ 615 w 612972"/>
                  <a:gd name="connsiteY17" fmla="*/ 330079 h 498535"/>
                  <a:gd name="connsiteX18" fmla="*/ 19665 w 612972"/>
                  <a:gd name="connsiteY18" fmla="*/ 225304 h 498535"/>
                  <a:gd name="connsiteX0" fmla="*/ 19665 w 612972"/>
                  <a:gd name="connsiteY0" fmla="*/ 226403 h 499634"/>
                  <a:gd name="connsiteX1" fmla="*/ 76815 w 612972"/>
                  <a:gd name="connsiteY1" fmla="*/ 116865 h 499634"/>
                  <a:gd name="connsiteX2" fmla="*/ 188733 w 612972"/>
                  <a:gd name="connsiteY2" fmla="*/ 40665 h 499634"/>
                  <a:gd name="connsiteX3" fmla="*/ 329227 w 612972"/>
                  <a:gd name="connsiteY3" fmla="*/ 2565 h 499634"/>
                  <a:gd name="connsiteX4" fmla="*/ 448290 w 612972"/>
                  <a:gd name="connsiteY4" fmla="*/ 4947 h 499634"/>
                  <a:gd name="connsiteX5" fmla="*/ 541158 w 612972"/>
                  <a:gd name="connsiteY5" fmla="*/ 16853 h 499634"/>
                  <a:gd name="connsiteX6" fmla="*/ 612596 w 612972"/>
                  <a:gd name="connsiteY6" fmla="*/ 23997 h 499634"/>
                  <a:gd name="connsiteX7" fmla="*/ 564971 w 612972"/>
                  <a:gd name="connsiteY7" fmla="*/ 31140 h 499634"/>
                  <a:gd name="connsiteX8" fmla="*/ 472102 w 612972"/>
                  <a:gd name="connsiteY8" fmla="*/ 57334 h 499634"/>
                  <a:gd name="connsiteX9" fmla="*/ 381615 w 612972"/>
                  <a:gd name="connsiteY9" fmla="*/ 107340 h 499634"/>
                  <a:gd name="connsiteX10" fmla="*/ 286365 w 612972"/>
                  <a:gd name="connsiteY10" fmla="*/ 228784 h 499634"/>
                  <a:gd name="connsiteX11" fmla="*/ 255408 w 612972"/>
                  <a:gd name="connsiteY11" fmla="*/ 347847 h 499634"/>
                  <a:gd name="connsiteX12" fmla="*/ 229215 w 612972"/>
                  <a:gd name="connsiteY12" fmla="*/ 435953 h 499634"/>
                  <a:gd name="connsiteX13" fmla="*/ 219690 w 612972"/>
                  <a:gd name="connsiteY13" fmla="*/ 495484 h 499634"/>
                  <a:gd name="connsiteX14" fmla="*/ 188733 w 612972"/>
                  <a:gd name="connsiteY14" fmla="*/ 493103 h 499634"/>
                  <a:gd name="connsiteX15" fmla="*/ 107771 w 612972"/>
                  <a:gd name="connsiteY15" fmla="*/ 481197 h 499634"/>
                  <a:gd name="connsiteX16" fmla="*/ 36333 w 612972"/>
                  <a:gd name="connsiteY16" fmla="*/ 419284 h 499634"/>
                  <a:gd name="connsiteX17" fmla="*/ 615 w 612972"/>
                  <a:gd name="connsiteY17" fmla="*/ 331178 h 499634"/>
                  <a:gd name="connsiteX18" fmla="*/ 19665 w 612972"/>
                  <a:gd name="connsiteY18" fmla="*/ 226403 h 499634"/>
                  <a:gd name="connsiteX0" fmla="*/ 19665 w 613115"/>
                  <a:gd name="connsiteY0" fmla="*/ 226250 h 499481"/>
                  <a:gd name="connsiteX1" fmla="*/ 76815 w 613115"/>
                  <a:gd name="connsiteY1" fmla="*/ 116712 h 499481"/>
                  <a:gd name="connsiteX2" fmla="*/ 188733 w 613115"/>
                  <a:gd name="connsiteY2" fmla="*/ 40512 h 499481"/>
                  <a:gd name="connsiteX3" fmla="*/ 329227 w 613115"/>
                  <a:gd name="connsiteY3" fmla="*/ 2412 h 499481"/>
                  <a:gd name="connsiteX4" fmla="*/ 448290 w 613115"/>
                  <a:gd name="connsiteY4" fmla="*/ 4794 h 499481"/>
                  <a:gd name="connsiteX5" fmla="*/ 536395 w 613115"/>
                  <a:gd name="connsiteY5" fmla="*/ 11937 h 499481"/>
                  <a:gd name="connsiteX6" fmla="*/ 612596 w 613115"/>
                  <a:gd name="connsiteY6" fmla="*/ 23844 h 499481"/>
                  <a:gd name="connsiteX7" fmla="*/ 564971 w 613115"/>
                  <a:gd name="connsiteY7" fmla="*/ 30987 h 499481"/>
                  <a:gd name="connsiteX8" fmla="*/ 472102 w 613115"/>
                  <a:gd name="connsiteY8" fmla="*/ 57181 h 499481"/>
                  <a:gd name="connsiteX9" fmla="*/ 381615 w 613115"/>
                  <a:gd name="connsiteY9" fmla="*/ 107187 h 499481"/>
                  <a:gd name="connsiteX10" fmla="*/ 286365 w 613115"/>
                  <a:gd name="connsiteY10" fmla="*/ 228631 h 499481"/>
                  <a:gd name="connsiteX11" fmla="*/ 255408 w 613115"/>
                  <a:gd name="connsiteY11" fmla="*/ 347694 h 499481"/>
                  <a:gd name="connsiteX12" fmla="*/ 229215 w 613115"/>
                  <a:gd name="connsiteY12" fmla="*/ 435800 h 499481"/>
                  <a:gd name="connsiteX13" fmla="*/ 219690 w 613115"/>
                  <a:gd name="connsiteY13" fmla="*/ 495331 h 499481"/>
                  <a:gd name="connsiteX14" fmla="*/ 188733 w 613115"/>
                  <a:gd name="connsiteY14" fmla="*/ 492950 h 499481"/>
                  <a:gd name="connsiteX15" fmla="*/ 107771 w 613115"/>
                  <a:gd name="connsiteY15" fmla="*/ 481044 h 499481"/>
                  <a:gd name="connsiteX16" fmla="*/ 36333 w 613115"/>
                  <a:gd name="connsiteY16" fmla="*/ 419131 h 499481"/>
                  <a:gd name="connsiteX17" fmla="*/ 615 w 613115"/>
                  <a:gd name="connsiteY17" fmla="*/ 331025 h 499481"/>
                  <a:gd name="connsiteX18" fmla="*/ 19665 w 613115"/>
                  <a:gd name="connsiteY18" fmla="*/ 226250 h 499481"/>
                  <a:gd name="connsiteX0" fmla="*/ 19665 w 613115"/>
                  <a:gd name="connsiteY0" fmla="*/ 226250 h 499481"/>
                  <a:gd name="connsiteX1" fmla="*/ 76815 w 613115"/>
                  <a:gd name="connsiteY1" fmla="*/ 116712 h 499481"/>
                  <a:gd name="connsiteX2" fmla="*/ 188733 w 613115"/>
                  <a:gd name="connsiteY2" fmla="*/ 40512 h 499481"/>
                  <a:gd name="connsiteX3" fmla="*/ 329227 w 613115"/>
                  <a:gd name="connsiteY3" fmla="*/ 2412 h 499481"/>
                  <a:gd name="connsiteX4" fmla="*/ 448290 w 613115"/>
                  <a:gd name="connsiteY4" fmla="*/ 4794 h 499481"/>
                  <a:gd name="connsiteX5" fmla="*/ 536395 w 613115"/>
                  <a:gd name="connsiteY5" fmla="*/ 11937 h 499481"/>
                  <a:gd name="connsiteX6" fmla="*/ 612596 w 613115"/>
                  <a:gd name="connsiteY6" fmla="*/ 23844 h 499481"/>
                  <a:gd name="connsiteX7" fmla="*/ 564971 w 613115"/>
                  <a:gd name="connsiteY7" fmla="*/ 30987 h 499481"/>
                  <a:gd name="connsiteX8" fmla="*/ 472102 w 613115"/>
                  <a:gd name="connsiteY8" fmla="*/ 57181 h 499481"/>
                  <a:gd name="connsiteX9" fmla="*/ 381615 w 613115"/>
                  <a:gd name="connsiteY9" fmla="*/ 107187 h 499481"/>
                  <a:gd name="connsiteX10" fmla="*/ 286365 w 613115"/>
                  <a:gd name="connsiteY10" fmla="*/ 228631 h 499481"/>
                  <a:gd name="connsiteX11" fmla="*/ 248264 w 613115"/>
                  <a:gd name="connsiteY11" fmla="*/ 338169 h 499481"/>
                  <a:gd name="connsiteX12" fmla="*/ 229215 w 613115"/>
                  <a:gd name="connsiteY12" fmla="*/ 435800 h 499481"/>
                  <a:gd name="connsiteX13" fmla="*/ 219690 w 613115"/>
                  <a:gd name="connsiteY13" fmla="*/ 495331 h 499481"/>
                  <a:gd name="connsiteX14" fmla="*/ 188733 w 613115"/>
                  <a:gd name="connsiteY14" fmla="*/ 492950 h 499481"/>
                  <a:gd name="connsiteX15" fmla="*/ 107771 w 613115"/>
                  <a:gd name="connsiteY15" fmla="*/ 481044 h 499481"/>
                  <a:gd name="connsiteX16" fmla="*/ 36333 w 613115"/>
                  <a:gd name="connsiteY16" fmla="*/ 419131 h 499481"/>
                  <a:gd name="connsiteX17" fmla="*/ 615 w 613115"/>
                  <a:gd name="connsiteY17" fmla="*/ 331025 h 499481"/>
                  <a:gd name="connsiteX18" fmla="*/ 19665 w 613115"/>
                  <a:gd name="connsiteY18" fmla="*/ 226250 h 499481"/>
                  <a:gd name="connsiteX0" fmla="*/ 19665 w 613115"/>
                  <a:gd name="connsiteY0" fmla="*/ 226250 h 494600"/>
                  <a:gd name="connsiteX1" fmla="*/ 76815 w 613115"/>
                  <a:gd name="connsiteY1" fmla="*/ 116712 h 494600"/>
                  <a:gd name="connsiteX2" fmla="*/ 188733 w 613115"/>
                  <a:gd name="connsiteY2" fmla="*/ 40512 h 494600"/>
                  <a:gd name="connsiteX3" fmla="*/ 329227 w 613115"/>
                  <a:gd name="connsiteY3" fmla="*/ 2412 h 494600"/>
                  <a:gd name="connsiteX4" fmla="*/ 448290 w 613115"/>
                  <a:gd name="connsiteY4" fmla="*/ 4794 h 494600"/>
                  <a:gd name="connsiteX5" fmla="*/ 536395 w 613115"/>
                  <a:gd name="connsiteY5" fmla="*/ 11937 h 494600"/>
                  <a:gd name="connsiteX6" fmla="*/ 612596 w 613115"/>
                  <a:gd name="connsiteY6" fmla="*/ 23844 h 494600"/>
                  <a:gd name="connsiteX7" fmla="*/ 564971 w 613115"/>
                  <a:gd name="connsiteY7" fmla="*/ 30987 h 494600"/>
                  <a:gd name="connsiteX8" fmla="*/ 472102 w 613115"/>
                  <a:gd name="connsiteY8" fmla="*/ 57181 h 494600"/>
                  <a:gd name="connsiteX9" fmla="*/ 381615 w 613115"/>
                  <a:gd name="connsiteY9" fmla="*/ 107187 h 494600"/>
                  <a:gd name="connsiteX10" fmla="*/ 286365 w 613115"/>
                  <a:gd name="connsiteY10" fmla="*/ 228631 h 494600"/>
                  <a:gd name="connsiteX11" fmla="*/ 248264 w 613115"/>
                  <a:gd name="connsiteY11" fmla="*/ 338169 h 494600"/>
                  <a:gd name="connsiteX12" fmla="*/ 229215 w 613115"/>
                  <a:gd name="connsiteY12" fmla="*/ 435800 h 494600"/>
                  <a:gd name="connsiteX13" fmla="*/ 224452 w 613115"/>
                  <a:gd name="connsiteY13" fmla="*/ 488188 h 494600"/>
                  <a:gd name="connsiteX14" fmla="*/ 188733 w 613115"/>
                  <a:gd name="connsiteY14" fmla="*/ 492950 h 494600"/>
                  <a:gd name="connsiteX15" fmla="*/ 107771 w 613115"/>
                  <a:gd name="connsiteY15" fmla="*/ 481044 h 494600"/>
                  <a:gd name="connsiteX16" fmla="*/ 36333 w 613115"/>
                  <a:gd name="connsiteY16" fmla="*/ 419131 h 494600"/>
                  <a:gd name="connsiteX17" fmla="*/ 615 w 613115"/>
                  <a:gd name="connsiteY17" fmla="*/ 331025 h 494600"/>
                  <a:gd name="connsiteX18" fmla="*/ 19665 w 613115"/>
                  <a:gd name="connsiteY18" fmla="*/ 226250 h 494600"/>
                  <a:gd name="connsiteX0" fmla="*/ 15168 w 608618"/>
                  <a:gd name="connsiteY0" fmla="*/ 226250 h 494600"/>
                  <a:gd name="connsiteX1" fmla="*/ 72318 w 608618"/>
                  <a:gd name="connsiteY1" fmla="*/ 116712 h 494600"/>
                  <a:gd name="connsiteX2" fmla="*/ 184236 w 608618"/>
                  <a:gd name="connsiteY2" fmla="*/ 40512 h 494600"/>
                  <a:gd name="connsiteX3" fmla="*/ 324730 w 608618"/>
                  <a:gd name="connsiteY3" fmla="*/ 2412 h 494600"/>
                  <a:gd name="connsiteX4" fmla="*/ 443793 w 608618"/>
                  <a:gd name="connsiteY4" fmla="*/ 4794 h 494600"/>
                  <a:gd name="connsiteX5" fmla="*/ 531898 w 608618"/>
                  <a:gd name="connsiteY5" fmla="*/ 11937 h 494600"/>
                  <a:gd name="connsiteX6" fmla="*/ 608099 w 608618"/>
                  <a:gd name="connsiteY6" fmla="*/ 23844 h 494600"/>
                  <a:gd name="connsiteX7" fmla="*/ 560474 w 608618"/>
                  <a:gd name="connsiteY7" fmla="*/ 30987 h 494600"/>
                  <a:gd name="connsiteX8" fmla="*/ 467605 w 608618"/>
                  <a:gd name="connsiteY8" fmla="*/ 57181 h 494600"/>
                  <a:gd name="connsiteX9" fmla="*/ 377118 w 608618"/>
                  <a:gd name="connsiteY9" fmla="*/ 107187 h 494600"/>
                  <a:gd name="connsiteX10" fmla="*/ 281868 w 608618"/>
                  <a:gd name="connsiteY10" fmla="*/ 228631 h 494600"/>
                  <a:gd name="connsiteX11" fmla="*/ 243767 w 608618"/>
                  <a:gd name="connsiteY11" fmla="*/ 338169 h 494600"/>
                  <a:gd name="connsiteX12" fmla="*/ 224718 w 608618"/>
                  <a:gd name="connsiteY12" fmla="*/ 435800 h 494600"/>
                  <a:gd name="connsiteX13" fmla="*/ 219955 w 608618"/>
                  <a:gd name="connsiteY13" fmla="*/ 488188 h 494600"/>
                  <a:gd name="connsiteX14" fmla="*/ 184236 w 608618"/>
                  <a:gd name="connsiteY14" fmla="*/ 492950 h 494600"/>
                  <a:gd name="connsiteX15" fmla="*/ 103274 w 608618"/>
                  <a:gd name="connsiteY15" fmla="*/ 481044 h 494600"/>
                  <a:gd name="connsiteX16" fmla="*/ 31836 w 608618"/>
                  <a:gd name="connsiteY16" fmla="*/ 419131 h 494600"/>
                  <a:gd name="connsiteX17" fmla="*/ 881 w 608618"/>
                  <a:gd name="connsiteY17" fmla="*/ 333406 h 494600"/>
                  <a:gd name="connsiteX18" fmla="*/ 15168 w 608618"/>
                  <a:gd name="connsiteY18" fmla="*/ 226250 h 494600"/>
                  <a:gd name="connsiteX0" fmla="*/ 15168 w 608618"/>
                  <a:gd name="connsiteY0" fmla="*/ 226250 h 494600"/>
                  <a:gd name="connsiteX1" fmla="*/ 72318 w 608618"/>
                  <a:gd name="connsiteY1" fmla="*/ 123856 h 494600"/>
                  <a:gd name="connsiteX2" fmla="*/ 184236 w 608618"/>
                  <a:gd name="connsiteY2" fmla="*/ 40512 h 494600"/>
                  <a:gd name="connsiteX3" fmla="*/ 324730 w 608618"/>
                  <a:gd name="connsiteY3" fmla="*/ 2412 h 494600"/>
                  <a:gd name="connsiteX4" fmla="*/ 443793 w 608618"/>
                  <a:gd name="connsiteY4" fmla="*/ 4794 h 494600"/>
                  <a:gd name="connsiteX5" fmla="*/ 531898 w 608618"/>
                  <a:gd name="connsiteY5" fmla="*/ 11937 h 494600"/>
                  <a:gd name="connsiteX6" fmla="*/ 608099 w 608618"/>
                  <a:gd name="connsiteY6" fmla="*/ 23844 h 494600"/>
                  <a:gd name="connsiteX7" fmla="*/ 560474 w 608618"/>
                  <a:gd name="connsiteY7" fmla="*/ 30987 h 494600"/>
                  <a:gd name="connsiteX8" fmla="*/ 467605 w 608618"/>
                  <a:gd name="connsiteY8" fmla="*/ 57181 h 494600"/>
                  <a:gd name="connsiteX9" fmla="*/ 377118 w 608618"/>
                  <a:gd name="connsiteY9" fmla="*/ 107187 h 494600"/>
                  <a:gd name="connsiteX10" fmla="*/ 281868 w 608618"/>
                  <a:gd name="connsiteY10" fmla="*/ 228631 h 494600"/>
                  <a:gd name="connsiteX11" fmla="*/ 243767 w 608618"/>
                  <a:gd name="connsiteY11" fmla="*/ 338169 h 494600"/>
                  <a:gd name="connsiteX12" fmla="*/ 224718 w 608618"/>
                  <a:gd name="connsiteY12" fmla="*/ 435800 h 494600"/>
                  <a:gd name="connsiteX13" fmla="*/ 219955 w 608618"/>
                  <a:gd name="connsiteY13" fmla="*/ 488188 h 494600"/>
                  <a:gd name="connsiteX14" fmla="*/ 184236 w 608618"/>
                  <a:gd name="connsiteY14" fmla="*/ 492950 h 494600"/>
                  <a:gd name="connsiteX15" fmla="*/ 103274 w 608618"/>
                  <a:gd name="connsiteY15" fmla="*/ 481044 h 494600"/>
                  <a:gd name="connsiteX16" fmla="*/ 31836 w 608618"/>
                  <a:gd name="connsiteY16" fmla="*/ 419131 h 494600"/>
                  <a:gd name="connsiteX17" fmla="*/ 881 w 608618"/>
                  <a:gd name="connsiteY17" fmla="*/ 333406 h 494600"/>
                  <a:gd name="connsiteX18" fmla="*/ 15168 w 608618"/>
                  <a:gd name="connsiteY18" fmla="*/ 226250 h 49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08618" h="494600">
                    <a:moveTo>
                      <a:pt x="15168" y="226250"/>
                    </a:moveTo>
                    <a:cubicBezTo>
                      <a:pt x="27074" y="191325"/>
                      <a:pt x="44140" y="154812"/>
                      <a:pt x="72318" y="123856"/>
                    </a:cubicBezTo>
                    <a:cubicBezTo>
                      <a:pt x="100496" y="92900"/>
                      <a:pt x="142167" y="60753"/>
                      <a:pt x="184236" y="40512"/>
                    </a:cubicBezTo>
                    <a:cubicBezTo>
                      <a:pt x="226305" y="20271"/>
                      <a:pt x="281471" y="8365"/>
                      <a:pt x="324730" y="2412"/>
                    </a:cubicBezTo>
                    <a:cubicBezTo>
                      <a:pt x="367989" y="-3541"/>
                      <a:pt x="409265" y="3207"/>
                      <a:pt x="443793" y="4794"/>
                    </a:cubicBezTo>
                    <a:cubicBezTo>
                      <a:pt x="478321" y="6381"/>
                      <a:pt x="504514" y="8762"/>
                      <a:pt x="531898" y="11937"/>
                    </a:cubicBezTo>
                    <a:cubicBezTo>
                      <a:pt x="559282" y="15112"/>
                      <a:pt x="603336" y="20669"/>
                      <a:pt x="608099" y="23844"/>
                    </a:cubicBezTo>
                    <a:cubicBezTo>
                      <a:pt x="612862" y="27019"/>
                      <a:pt x="583890" y="25431"/>
                      <a:pt x="560474" y="30987"/>
                    </a:cubicBezTo>
                    <a:cubicBezTo>
                      <a:pt x="537058" y="36543"/>
                      <a:pt x="498164" y="44481"/>
                      <a:pt x="467605" y="57181"/>
                    </a:cubicBezTo>
                    <a:cubicBezTo>
                      <a:pt x="437046" y="69881"/>
                      <a:pt x="408074" y="78612"/>
                      <a:pt x="377118" y="107187"/>
                    </a:cubicBezTo>
                    <a:cubicBezTo>
                      <a:pt x="346162" y="135762"/>
                      <a:pt x="304093" y="190134"/>
                      <a:pt x="281868" y="228631"/>
                    </a:cubicBezTo>
                    <a:cubicBezTo>
                      <a:pt x="259643" y="267128"/>
                      <a:pt x="253292" y="303641"/>
                      <a:pt x="243767" y="338169"/>
                    </a:cubicBezTo>
                    <a:cubicBezTo>
                      <a:pt x="234242" y="372697"/>
                      <a:pt x="228687" y="410797"/>
                      <a:pt x="224718" y="435800"/>
                    </a:cubicBezTo>
                    <a:cubicBezTo>
                      <a:pt x="220749" y="460803"/>
                      <a:pt x="226702" y="478663"/>
                      <a:pt x="219955" y="488188"/>
                    </a:cubicBezTo>
                    <a:cubicBezTo>
                      <a:pt x="213208" y="497713"/>
                      <a:pt x="203683" y="494141"/>
                      <a:pt x="184236" y="492950"/>
                    </a:cubicBezTo>
                    <a:cubicBezTo>
                      <a:pt x="164789" y="491759"/>
                      <a:pt x="128674" y="493347"/>
                      <a:pt x="103274" y="481044"/>
                    </a:cubicBezTo>
                    <a:cubicBezTo>
                      <a:pt x="77874" y="468741"/>
                      <a:pt x="49695" y="444134"/>
                      <a:pt x="31836" y="419131"/>
                    </a:cubicBezTo>
                    <a:cubicBezTo>
                      <a:pt x="13977" y="394128"/>
                      <a:pt x="4056" y="365950"/>
                      <a:pt x="881" y="333406"/>
                    </a:cubicBezTo>
                    <a:cubicBezTo>
                      <a:pt x="-2294" y="300862"/>
                      <a:pt x="3262" y="261175"/>
                      <a:pt x="15168" y="22625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5400000" scaled="1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77" name="任意多边形 876"/>
              <p:cNvSpPr/>
              <p:nvPr/>
            </p:nvSpPr>
            <p:spPr>
              <a:xfrm>
                <a:off x="6206749" y="1873966"/>
                <a:ext cx="415617" cy="167019"/>
              </a:xfrm>
              <a:custGeom>
                <a:avLst/>
                <a:gdLst>
                  <a:gd name="connsiteX0" fmla="*/ 59717 w 414635"/>
                  <a:gd name="connsiteY0" fmla="*/ 21431 h 167010"/>
                  <a:gd name="connsiteX1" fmla="*/ 145442 w 414635"/>
                  <a:gd name="connsiteY1" fmla="*/ 0 h 167010"/>
                  <a:gd name="connsiteX2" fmla="*/ 238311 w 414635"/>
                  <a:gd name="connsiteY2" fmla="*/ 7144 h 167010"/>
                  <a:gd name="connsiteX3" fmla="*/ 319273 w 414635"/>
                  <a:gd name="connsiteY3" fmla="*/ 16669 h 167010"/>
                  <a:gd name="connsiteX4" fmla="*/ 414523 w 414635"/>
                  <a:gd name="connsiteY4" fmla="*/ 40481 h 167010"/>
                  <a:gd name="connsiteX5" fmla="*/ 335942 w 414635"/>
                  <a:gd name="connsiteY5" fmla="*/ 40481 h 167010"/>
                  <a:gd name="connsiteX6" fmla="*/ 221642 w 414635"/>
                  <a:gd name="connsiteY6" fmla="*/ 73819 h 167010"/>
                  <a:gd name="connsiteX7" fmla="*/ 143061 w 414635"/>
                  <a:gd name="connsiteY7" fmla="*/ 121444 h 167010"/>
                  <a:gd name="connsiteX8" fmla="*/ 114486 w 414635"/>
                  <a:gd name="connsiteY8" fmla="*/ 166687 h 167010"/>
                  <a:gd name="connsiteX9" fmla="*/ 93055 w 414635"/>
                  <a:gd name="connsiteY9" fmla="*/ 140494 h 167010"/>
                  <a:gd name="connsiteX10" fmla="*/ 54955 w 414635"/>
                  <a:gd name="connsiteY10" fmla="*/ 116681 h 167010"/>
                  <a:gd name="connsiteX11" fmla="*/ 21617 w 414635"/>
                  <a:gd name="connsiteY11" fmla="*/ 69056 h 167010"/>
                  <a:gd name="connsiteX12" fmla="*/ 186 w 414635"/>
                  <a:gd name="connsiteY12" fmla="*/ 35719 h 167010"/>
                  <a:gd name="connsiteX13" fmla="*/ 59717 w 414635"/>
                  <a:gd name="connsiteY13" fmla="*/ 21431 h 167010"/>
                  <a:gd name="connsiteX0" fmla="*/ 58319 w 415618"/>
                  <a:gd name="connsiteY0" fmla="*/ 14442 h 167165"/>
                  <a:gd name="connsiteX1" fmla="*/ 146425 w 415618"/>
                  <a:gd name="connsiteY1" fmla="*/ 155 h 167165"/>
                  <a:gd name="connsiteX2" fmla="*/ 239294 w 415618"/>
                  <a:gd name="connsiteY2" fmla="*/ 7299 h 167165"/>
                  <a:gd name="connsiteX3" fmla="*/ 320256 w 415618"/>
                  <a:gd name="connsiteY3" fmla="*/ 16824 h 167165"/>
                  <a:gd name="connsiteX4" fmla="*/ 415506 w 415618"/>
                  <a:gd name="connsiteY4" fmla="*/ 40636 h 167165"/>
                  <a:gd name="connsiteX5" fmla="*/ 336925 w 415618"/>
                  <a:gd name="connsiteY5" fmla="*/ 40636 h 167165"/>
                  <a:gd name="connsiteX6" fmla="*/ 222625 w 415618"/>
                  <a:gd name="connsiteY6" fmla="*/ 73974 h 167165"/>
                  <a:gd name="connsiteX7" fmla="*/ 144044 w 415618"/>
                  <a:gd name="connsiteY7" fmla="*/ 121599 h 167165"/>
                  <a:gd name="connsiteX8" fmla="*/ 115469 w 415618"/>
                  <a:gd name="connsiteY8" fmla="*/ 166842 h 167165"/>
                  <a:gd name="connsiteX9" fmla="*/ 94038 w 415618"/>
                  <a:gd name="connsiteY9" fmla="*/ 140649 h 167165"/>
                  <a:gd name="connsiteX10" fmla="*/ 55938 w 415618"/>
                  <a:gd name="connsiteY10" fmla="*/ 116836 h 167165"/>
                  <a:gd name="connsiteX11" fmla="*/ 22600 w 415618"/>
                  <a:gd name="connsiteY11" fmla="*/ 69211 h 167165"/>
                  <a:gd name="connsiteX12" fmla="*/ 1169 w 415618"/>
                  <a:gd name="connsiteY12" fmla="*/ 35874 h 167165"/>
                  <a:gd name="connsiteX13" fmla="*/ 58319 w 415618"/>
                  <a:gd name="connsiteY13" fmla="*/ 14442 h 167165"/>
                  <a:gd name="connsiteX0" fmla="*/ 58319 w 415618"/>
                  <a:gd name="connsiteY0" fmla="*/ 14442 h 167165"/>
                  <a:gd name="connsiteX1" fmla="*/ 146425 w 415618"/>
                  <a:gd name="connsiteY1" fmla="*/ 155 h 167165"/>
                  <a:gd name="connsiteX2" fmla="*/ 239294 w 415618"/>
                  <a:gd name="connsiteY2" fmla="*/ 7299 h 167165"/>
                  <a:gd name="connsiteX3" fmla="*/ 320256 w 415618"/>
                  <a:gd name="connsiteY3" fmla="*/ 16824 h 167165"/>
                  <a:gd name="connsiteX4" fmla="*/ 415506 w 415618"/>
                  <a:gd name="connsiteY4" fmla="*/ 40636 h 167165"/>
                  <a:gd name="connsiteX5" fmla="*/ 336925 w 415618"/>
                  <a:gd name="connsiteY5" fmla="*/ 40636 h 167165"/>
                  <a:gd name="connsiteX6" fmla="*/ 222625 w 415618"/>
                  <a:gd name="connsiteY6" fmla="*/ 73974 h 167165"/>
                  <a:gd name="connsiteX7" fmla="*/ 144044 w 415618"/>
                  <a:gd name="connsiteY7" fmla="*/ 121599 h 167165"/>
                  <a:gd name="connsiteX8" fmla="*/ 115469 w 415618"/>
                  <a:gd name="connsiteY8" fmla="*/ 166842 h 167165"/>
                  <a:gd name="connsiteX9" fmla="*/ 94038 w 415618"/>
                  <a:gd name="connsiteY9" fmla="*/ 140649 h 167165"/>
                  <a:gd name="connsiteX10" fmla="*/ 55938 w 415618"/>
                  <a:gd name="connsiteY10" fmla="*/ 116836 h 167165"/>
                  <a:gd name="connsiteX11" fmla="*/ 22600 w 415618"/>
                  <a:gd name="connsiteY11" fmla="*/ 73973 h 167165"/>
                  <a:gd name="connsiteX12" fmla="*/ 1169 w 415618"/>
                  <a:gd name="connsiteY12" fmla="*/ 35874 h 167165"/>
                  <a:gd name="connsiteX13" fmla="*/ 58319 w 415618"/>
                  <a:gd name="connsiteY13" fmla="*/ 14442 h 167165"/>
                  <a:gd name="connsiteX0" fmla="*/ 58319 w 415618"/>
                  <a:gd name="connsiteY0" fmla="*/ 14442 h 167097"/>
                  <a:gd name="connsiteX1" fmla="*/ 146425 w 415618"/>
                  <a:gd name="connsiteY1" fmla="*/ 155 h 167097"/>
                  <a:gd name="connsiteX2" fmla="*/ 239294 w 415618"/>
                  <a:gd name="connsiteY2" fmla="*/ 7299 h 167097"/>
                  <a:gd name="connsiteX3" fmla="*/ 320256 w 415618"/>
                  <a:gd name="connsiteY3" fmla="*/ 16824 h 167097"/>
                  <a:gd name="connsiteX4" fmla="*/ 415506 w 415618"/>
                  <a:gd name="connsiteY4" fmla="*/ 40636 h 167097"/>
                  <a:gd name="connsiteX5" fmla="*/ 336925 w 415618"/>
                  <a:gd name="connsiteY5" fmla="*/ 40636 h 167097"/>
                  <a:gd name="connsiteX6" fmla="*/ 222625 w 415618"/>
                  <a:gd name="connsiteY6" fmla="*/ 73974 h 167097"/>
                  <a:gd name="connsiteX7" fmla="*/ 151188 w 415618"/>
                  <a:gd name="connsiteY7" fmla="*/ 123980 h 167097"/>
                  <a:gd name="connsiteX8" fmla="*/ 115469 w 415618"/>
                  <a:gd name="connsiteY8" fmla="*/ 166842 h 167097"/>
                  <a:gd name="connsiteX9" fmla="*/ 94038 w 415618"/>
                  <a:gd name="connsiteY9" fmla="*/ 140649 h 167097"/>
                  <a:gd name="connsiteX10" fmla="*/ 55938 w 415618"/>
                  <a:gd name="connsiteY10" fmla="*/ 116836 h 167097"/>
                  <a:gd name="connsiteX11" fmla="*/ 22600 w 415618"/>
                  <a:gd name="connsiteY11" fmla="*/ 73973 h 167097"/>
                  <a:gd name="connsiteX12" fmla="*/ 1169 w 415618"/>
                  <a:gd name="connsiteY12" fmla="*/ 35874 h 167097"/>
                  <a:gd name="connsiteX13" fmla="*/ 58319 w 415618"/>
                  <a:gd name="connsiteY13" fmla="*/ 14442 h 167097"/>
                  <a:gd name="connsiteX0" fmla="*/ 58319 w 415617"/>
                  <a:gd name="connsiteY0" fmla="*/ 14442 h 167097"/>
                  <a:gd name="connsiteX1" fmla="*/ 146425 w 415617"/>
                  <a:gd name="connsiteY1" fmla="*/ 155 h 167097"/>
                  <a:gd name="connsiteX2" fmla="*/ 239294 w 415617"/>
                  <a:gd name="connsiteY2" fmla="*/ 7299 h 167097"/>
                  <a:gd name="connsiteX3" fmla="*/ 320256 w 415617"/>
                  <a:gd name="connsiteY3" fmla="*/ 16824 h 167097"/>
                  <a:gd name="connsiteX4" fmla="*/ 415506 w 415617"/>
                  <a:gd name="connsiteY4" fmla="*/ 40636 h 167097"/>
                  <a:gd name="connsiteX5" fmla="*/ 336925 w 415617"/>
                  <a:gd name="connsiteY5" fmla="*/ 40636 h 167097"/>
                  <a:gd name="connsiteX6" fmla="*/ 225006 w 415617"/>
                  <a:gd name="connsiteY6" fmla="*/ 78737 h 167097"/>
                  <a:gd name="connsiteX7" fmla="*/ 151188 w 415617"/>
                  <a:gd name="connsiteY7" fmla="*/ 123980 h 167097"/>
                  <a:gd name="connsiteX8" fmla="*/ 115469 w 415617"/>
                  <a:gd name="connsiteY8" fmla="*/ 166842 h 167097"/>
                  <a:gd name="connsiteX9" fmla="*/ 94038 w 415617"/>
                  <a:gd name="connsiteY9" fmla="*/ 140649 h 167097"/>
                  <a:gd name="connsiteX10" fmla="*/ 55938 w 415617"/>
                  <a:gd name="connsiteY10" fmla="*/ 116836 h 167097"/>
                  <a:gd name="connsiteX11" fmla="*/ 22600 w 415617"/>
                  <a:gd name="connsiteY11" fmla="*/ 73973 h 167097"/>
                  <a:gd name="connsiteX12" fmla="*/ 1169 w 415617"/>
                  <a:gd name="connsiteY12" fmla="*/ 35874 h 167097"/>
                  <a:gd name="connsiteX13" fmla="*/ 58319 w 415617"/>
                  <a:gd name="connsiteY13" fmla="*/ 14442 h 167097"/>
                  <a:gd name="connsiteX0" fmla="*/ 58319 w 415617"/>
                  <a:gd name="connsiteY0" fmla="*/ 14442 h 167097"/>
                  <a:gd name="connsiteX1" fmla="*/ 146425 w 415617"/>
                  <a:gd name="connsiteY1" fmla="*/ 155 h 167097"/>
                  <a:gd name="connsiteX2" fmla="*/ 239294 w 415617"/>
                  <a:gd name="connsiteY2" fmla="*/ 7299 h 167097"/>
                  <a:gd name="connsiteX3" fmla="*/ 320256 w 415617"/>
                  <a:gd name="connsiteY3" fmla="*/ 16824 h 167097"/>
                  <a:gd name="connsiteX4" fmla="*/ 415506 w 415617"/>
                  <a:gd name="connsiteY4" fmla="*/ 40636 h 167097"/>
                  <a:gd name="connsiteX5" fmla="*/ 336925 w 415617"/>
                  <a:gd name="connsiteY5" fmla="*/ 45398 h 167097"/>
                  <a:gd name="connsiteX6" fmla="*/ 225006 w 415617"/>
                  <a:gd name="connsiteY6" fmla="*/ 78737 h 167097"/>
                  <a:gd name="connsiteX7" fmla="*/ 151188 w 415617"/>
                  <a:gd name="connsiteY7" fmla="*/ 123980 h 167097"/>
                  <a:gd name="connsiteX8" fmla="*/ 115469 w 415617"/>
                  <a:gd name="connsiteY8" fmla="*/ 166842 h 167097"/>
                  <a:gd name="connsiteX9" fmla="*/ 94038 w 415617"/>
                  <a:gd name="connsiteY9" fmla="*/ 140649 h 167097"/>
                  <a:gd name="connsiteX10" fmla="*/ 55938 w 415617"/>
                  <a:gd name="connsiteY10" fmla="*/ 116836 h 167097"/>
                  <a:gd name="connsiteX11" fmla="*/ 22600 w 415617"/>
                  <a:gd name="connsiteY11" fmla="*/ 73973 h 167097"/>
                  <a:gd name="connsiteX12" fmla="*/ 1169 w 415617"/>
                  <a:gd name="connsiteY12" fmla="*/ 35874 h 167097"/>
                  <a:gd name="connsiteX13" fmla="*/ 58319 w 415617"/>
                  <a:gd name="connsiteY13" fmla="*/ 14442 h 167097"/>
                  <a:gd name="connsiteX0" fmla="*/ 58319 w 415617"/>
                  <a:gd name="connsiteY0" fmla="*/ 11983 h 167019"/>
                  <a:gd name="connsiteX1" fmla="*/ 146425 w 415617"/>
                  <a:gd name="connsiteY1" fmla="*/ 77 h 167019"/>
                  <a:gd name="connsiteX2" fmla="*/ 239294 w 415617"/>
                  <a:gd name="connsiteY2" fmla="*/ 7221 h 167019"/>
                  <a:gd name="connsiteX3" fmla="*/ 320256 w 415617"/>
                  <a:gd name="connsiteY3" fmla="*/ 16746 h 167019"/>
                  <a:gd name="connsiteX4" fmla="*/ 415506 w 415617"/>
                  <a:gd name="connsiteY4" fmla="*/ 40558 h 167019"/>
                  <a:gd name="connsiteX5" fmla="*/ 336925 w 415617"/>
                  <a:gd name="connsiteY5" fmla="*/ 45320 h 167019"/>
                  <a:gd name="connsiteX6" fmla="*/ 225006 w 415617"/>
                  <a:gd name="connsiteY6" fmla="*/ 78659 h 167019"/>
                  <a:gd name="connsiteX7" fmla="*/ 151188 w 415617"/>
                  <a:gd name="connsiteY7" fmla="*/ 123902 h 167019"/>
                  <a:gd name="connsiteX8" fmla="*/ 115469 w 415617"/>
                  <a:gd name="connsiteY8" fmla="*/ 166764 h 167019"/>
                  <a:gd name="connsiteX9" fmla="*/ 94038 w 415617"/>
                  <a:gd name="connsiteY9" fmla="*/ 140571 h 167019"/>
                  <a:gd name="connsiteX10" fmla="*/ 55938 w 415617"/>
                  <a:gd name="connsiteY10" fmla="*/ 116758 h 167019"/>
                  <a:gd name="connsiteX11" fmla="*/ 22600 w 415617"/>
                  <a:gd name="connsiteY11" fmla="*/ 73895 h 167019"/>
                  <a:gd name="connsiteX12" fmla="*/ 1169 w 415617"/>
                  <a:gd name="connsiteY12" fmla="*/ 35796 h 167019"/>
                  <a:gd name="connsiteX13" fmla="*/ 58319 w 415617"/>
                  <a:gd name="connsiteY13" fmla="*/ 11983 h 16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5617" h="167019">
                    <a:moveTo>
                      <a:pt x="58319" y="11983"/>
                    </a:moveTo>
                    <a:cubicBezTo>
                      <a:pt x="86298" y="2458"/>
                      <a:pt x="116263" y="871"/>
                      <a:pt x="146425" y="77"/>
                    </a:cubicBezTo>
                    <a:cubicBezTo>
                      <a:pt x="176587" y="-717"/>
                      <a:pt x="208338" y="4840"/>
                      <a:pt x="239294" y="7221"/>
                    </a:cubicBezTo>
                    <a:cubicBezTo>
                      <a:pt x="268266" y="9999"/>
                      <a:pt x="290887" y="11190"/>
                      <a:pt x="320256" y="16746"/>
                    </a:cubicBezTo>
                    <a:cubicBezTo>
                      <a:pt x="349625" y="22302"/>
                      <a:pt x="412728" y="35796"/>
                      <a:pt x="415506" y="40558"/>
                    </a:cubicBezTo>
                    <a:cubicBezTo>
                      <a:pt x="418284" y="45320"/>
                      <a:pt x="368675" y="38970"/>
                      <a:pt x="336925" y="45320"/>
                    </a:cubicBezTo>
                    <a:cubicBezTo>
                      <a:pt x="305175" y="51670"/>
                      <a:pt x="255962" y="65562"/>
                      <a:pt x="225006" y="78659"/>
                    </a:cubicBezTo>
                    <a:cubicBezTo>
                      <a:pt x="194050" y="91756"/>
                      <a:pt x="169444" y="109218"/>
                      <a:pt x="151188" y="123902"/>
                    </a:cubicBezTo>
                    <a:cubicBezTo>
                      <a:pt x="132932" y="138586"/>
                      <a:pt x="124994" y="163986"/>
                      <a:pt x="115469" y="166764"/>
                    </a:cubicBezTo>
                    <a:cubicBezTo>
                      <a:pt x="105944" y="169542"/>
                      <a:pt x="103960" y="148905"/>
                      <a:pt x="94038" y="140571"/>
                    </a:cubicBezTo>
                    <a:cubicBezTo>
                      <a:pt x="84116" y="132237"/>
                      <a:pt x="67844" y="127871"/>
                      <a:pt x="55938" y="116758"/>
                    </a:cubicBezTo>
                    <a:cubicBezTo>
                      <a:pt x="44032" y="105645"/>
                      <a:pt x="31728" y="87389"/>
                      <a:pt x="22600" y="73895"/>
                    </a:cubicBezTo>
                    <a:cubicBezTo>
                      <a:pt x="13472" y="60401"/>
                      <a:pt x="-4784" y="46115"/>
                      <a:pt x="1169" y="35796"/>
                    </a:cubicBezTo>
                    <a:cubicBezTo>
                      <a:pt x="7122" y="25477"/>
                      <a:pt x="16448" y="17936"/>
                      <a:pt x="58319" y="1198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5400000" scaled="1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78" name="任意多边形 877"/>
              <p:cNvSpPr/>
              <p:nvPr/>
            </p:nvSpPr>
            <p:spPr>
              <a:xfrm>
                <a:off x="6939986" y="1923212"/>
                <a:ext cx="418736" cy="569224"/>
              </a:xfrm>
              <a:custGeom>
                <a:avLst/>
                <a:gdLst>
                  <a:gd name="connsiteX0" fmla="*/ 8502 w 418736"/>
                  <a:gd name="connsiteY0" fmla="*/ 253251 h 570263"/>
                  <a:gd name="connsiteX1" fmla="*/ 84702 w 418736"/>
                  <a:gd name="connsiteY1" fmla="*/ 131807 h 570263"/>
                  <a:gd name="connsiteX2" fmla="*/ 203764 w 418736"/>
                  <a:gd name="connsiteY2" fmla="*/ 48463 h 570263"/>
                  <a:gd name="connsiteX3" fmla="*/ 329970 w 418736"/>
                  <a:gd name="connsiteY3" fmla="*/ 10363 h 570263"/>
                  <a:gd name="connsiteX4" fmla="*/ 418077 w 418736"/>
                  <a:gd name="connsiteY4" fmla="*/ 838 h 570263"/>
                  <a:gd name="connsiteX5" fmla="*/ 365689 w 418736"/>
                  <a:gd name="connsiteY5" fmla="*/ 27032 h 570263"/>
                  <a:gd name="connsiteX6" fmla="*/ 282345 w 418736"/>
                  <a:gd name="connsiteY6" fmla="*/ 93707 h 570263"/>
                  <a:gd name="connsiteX7" fmla="*/ 229958 w 418736"/>
                  <a:gd name="connsiteY7" fmla="*/ 205626 h 570263"/>
                  <a:gd name="connsiteX8" fmla="*/ 218052 w 418736"/>
                  <a:gd name="connsiteY8" fmla="*/ 377076 h 570263"/>
                  <a:gd name="connsiteX9" fmla="*/ 220433 w 418736"/>
                  <a:gd name="connsiteY9" fmla="*/ 510426 h 570263"/>
                  <a:gd name="connsiteX10" fmla="*/ 220433 w 418736"/>
                  <a:gd name="connsiteY10" fmla="*/ 565194 h 570263"/>
                  <a:gd name="connsiteX11" fmla="*/ 194239 w 418736"/>
                  <a:gd name="connsiteY11" fmla="*/ 567576 h 570263"/>
                  <a:gd name="connsiteX12" fmla="*/ 113277 w 418736"/>
                  <a:gd name="connsiteY12" fmla="*/ 562813 h 570263"/>
                  <a:gd name="connsiteX13" fmla="*/ 48983 w 418736"/>
                  <a:gd name="connsiteY13" fmla="*/ 503282 h 570263"/>
                  <a:gd name="connsiteX14" fmla="*/ 6120 w 418736"/>
                  <a:gd name="connsiteY14" fmla="*/ 396126 h 570263"/>
                  <a:gd name="connsiteX15" fmla="*/ 8502 w 418736"/>
                  <a:gd name="connsiteY15" fmla="*/ 253251 h 570263"/>
                  <a:gd name="connsiteX0" fmla="*/ 8502 w 418736"/>
                  <a:gd name="connsiteY0" fmla="*/ 253251 h 569224"/>
                  <a:gd name="connsiteX1" fmla="*/ 84702 w 418736"/>
                  <a:gd name="connsiteY1" fmla="*/ 131807 h 569224"/>
                  <a:gd name="connsiteX2" fmla="*/ 203764 w 418736"/>
                  <a:gd name="connsiteY2" fmla="*/ 48463 h 569224"/>
                  <a:gd name="connsiteX3" fmla="*/ 329970 w 418736"/>
                  <a:gd name="connsiteY3" fmla="*/ 10363 h 569224"/>
                  <a:gd name="connsiteX4" fmla="*/ 418077 w 418736"/>
                  <a:gd name="connsiteY4" fmla="*/ 838 h 569224"/>
                  <a:gd name="connsiteX5" fmla="*/ 365689 w 418736"/>
                  <a:gd name="connsiteY5" fmla="*/ 27032 h 569224"/>
                  <a:gd name="connsiteX6" fmla="*/ 282345 w 418736"/>
                  <a:gd name="connsiteY6" fmla="*/ 93707 h 569224"/>
                  <a:gd name="connsiteX7" fmla="*/ 229958 w 418736"/>
                  <a:gd name="connsiteY7" fmla="*/ 205626 h 569224"/>
                  <a:gd name="connsiteX8" fmla="*/ 218052 w 418736"/>
                  <a:gd name="connsiteY8" fmla="*/ 377076 h 569224"/>
                  <a:gd name="connsiteX9" fmla="*/ 220433 w 418736"/>
                  <a:gd name="connsiteY9" fmla="*/ 510426 h 569224"/>
                  <a:gd name="connsiteX10" fmla="*/ 220433 w 418736"/>
                  <a:gd name="connsiteY10" fmla="*/ 562812 h 569224"/>
                  <a:gd name="connsiteX11" fmla="*/ 194239 w 418736"/>
                  <a:gd name="connsiteY11" fmla="*/ 567576 h 569224"/>
                  <a:gd name="connsiteX12" fmla="*/ 113277 w 418736"/>
                  <a:gd name="connsiteY12" fmla="*/ 562813 h 569224"/>
                  <a:gd name="connsiteX13" fmla="*/ 48983 w 418736"/>
                  <a:gd name="connsiteY13" fmla="*/ 503282 h 569224"/>
                  <a:gd name="connsiteX14" fmla="*/ 6120 w 418736"/>
                  <a:gd name="connsiteY14" fmla="*/ 396126 h 569224"/>
                  <a:gd name="connsiteX15" fmla="*/ 8502 w 418736"/>
                  <a:gd name="connsiteY15" fmla="*/ 253251 h 56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736" h="569224">
                    <a:moveTo>
                      <a:pt x="8502" y="253251"/>
                    </a:moveTo>
                    <a:cubicBezTo>
                      <a:pt x="21599" y="209198"/>
                      <a:pt x="52158" y="165938"/>
                      <a:pt x="84702" y="131807"/>
                    </a:cubicBezTo>
                    <a:cubicBezTo>
                      <a:pt x="117246" y="97676"/>
                      <a:pt x="162886" y="68704"/>
                      <a:pt x="203764" y="48463"/>
                    </a:cubicBezTo>
                    <a:cubicBezTo>
                      <a:pt x="244642" y="28222"/>
                      <a:pt x="294251" y="18300"/>
                      <a:pt x="329970" y="10363"/>
                    </a:cubicBezTo>
                    <a:cubicBezTo>
                      <a:pt x="365689" y="2426"/>
                      <a:pt x="412124" y="-1940"/>
                      <a:pt x="418077" y="838"/>
                    </a:cubicBezTo>
                    <a:cubicBezTo>
                      <a:pt x="424030" y="3616"/>
                      <a:pt x="388311" y="11554"/>
                      <a:pt x="365689" y="27032"/>
                    </a:cubicBezTo>
                    <a:cubicBezTo>
                      <a:pt x="343067" y="42510"/>
                      <a:pt x="304967" y="63941"/>
                      <a:pt x="282345" y="93707"/>
                    </a:cubicBezTo>
                    <a:cubicBezTo>
                      <a:pt x="259723" y="123473"/>
                      <a:pt x="240673" y="158398"/>
                      <a:pt x="229958" y="205626"/>
                    </a:cubicBezTo>
                    <a:cubicBezTo>
                      <a:pt x="219243" y="252854"/>
                      <a:pt x="219640" y="326276"/>
                      <a:pt x="218052" y="377076"/>
                    </a:cubicBezTo>
                    <a:cubicBezTo>
                      <a:pt x="216465" y="427876"/>
                      <a:pt x="220036" y="479470"/>
                      <a:pt x="220433" y="510426"/>
                    </a:cubicBezTo>
                    <a:cubicBezTo>
                      <a:pt x="220830" y="541382"/>
                      <a:pt x="224799" y="553287"/>
                      <a:pt x="220433" y="562812"/>
                    </a:cubicBezTo>
                    <a:cubicBezTo>
                      <a:pt x="216067" y="572337"/>
                      <a:pt x="212098" y="567576"/>
                      <a:pt x="194239" y="567576"/>
                    </a:cubicBezTo>
                    <a:cubicBezTo>
                      <a:pt x="176380" y="567576"/>
                      <a:pt x="137486" y="573529"/>
                      <a:pt x="113277" y="562813"/>
                    </a:cubicBezTo>
                    <a:cubicBezTo>
                      <a:pt x="89068" y="552097"/>
                      <a:pt x="66842" y="531063"/>
                      <a:pt x="48983" y="503282"/>
                    </a:cubicBezTo>
                    <a:cubicBezTo>
                      <a:pt x="31124" y="475501"/>
                      <a:pt x="12470" y="438592"/>
                      <a:pt x="6120" y="396126"/>
                    </a:cubicBezTo>
                    <a:cubicBezTo>
                      <a:pt x="-230" y="353660"/>
                      <a:pt x="-4595" y="297304"/>
                      <a:pt x="8502" y="25325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5400000" scaled="1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79" name="任意多边形 878"/>
              <p:cNvSpPr/>
              <p:nvPr/>
            </p:nvSpPr>
            <p:spPr>
              <a:xfrm>
                <a:off x="7372321" y="1813324"/>
                <a:ext cx="350669" cy="567323"/>
              </a:xfrm>
              <a:custGeom>
                <a:avLst/>
                <a:gdLst>
                  <a:gd name="connsiteX0" fmla="*/ 195 w 350537"/>
                  <a:gd name="connsiteY0" fmla="*/ 346780 h 568324"/>
                  <a:gd name="connsiteX1" fmla="*/ 24008 w 350537"/>
                  <a:gd name="connsiteY1" fmla="*/ 189617 h 568324"/>
                  <a:gd name="connsiteX2" fmla="*/ 157358 w 350537"/>
                  <a:gd name="connsiteY2" fmla="*/ 58649 h 568324"/>
                  <a:gd name="connsiteX3" fmla="*/ 271658 w 350537"/>
                  <a:gd name="connsiteY3" fmla="*/ 8642 h 568324"/>
                  <a:gd name="connsiteX4" fmla="*/ 350239 w 350537"/>
                  <a:gd name="connsiteY4" fmla="*/ 1499 h 568324"/>
                  <a:gd name="connsiteX5" fmla="*/ 295470 w 350537"/>
                  <a:gd name="connsiteY5" fmla="*/ 25311 h 568324"/>
                  <a:gd name="connsiteX6" fmla="*/ 216889 w 350537"/>
                  <a:gd name="connsiteY6" fmla="*/ 77699 h 568324"/>
                  <a:gd name="connsiteX7" fmla="*/ 185933 w 350537"/>
                  <a:gd name="connsiteY7" fmla="*/ 151517 h 568324"/>
                  <a:gd name="connsiteX8" fmla="*/ 193076 w 350537"/>
                  <a:gd name="connsiteY8" fmla="*/ 315824 h 568324"/>
                  <a:gd name="connsiteX9" fmla="*/ 233558 w 350537"/>
                  <a:gd name="connsiteY9" fmla="*/ 439649 h 568324"/>
                  <a:gd name="connsiteX10" fmla="*/ 254989 w 350537"/>
                  <a:gd name="connsiteY10" fmla="*/ 532517 h 568324"/>
                  <a:gd name="connsiteX11" fmla="*/ 264514 w 350537"/>
                  <a:gd name="connsiteY11" fmla="*/ 565855 h 568324"/>
                  <a:gd name="connsiteX12" fmla="*/ 221651 w 350537"/>
                  <a:gd name="connsiteY12" fmla="*/ 565855 h 568324"/>
                  <a:gd name="connsiteX13" fmla="*/ 140689 w 350537"/>
                  <a:gd name="connsiteY13" fmla="*/ 565855 h 568324"/>
                  <a:gd name="connsiteX14" fmla="*/ 71633 w 350537"/>
                  <a:gd name="connsiteY14" fmla="*/ 546805 h 568324"/>
                  <a:gd name="connsiteX15" fmla="*/ 26389 w 350537"/>
                  <a:gd name="connsiteY15" fmla="*/ 468224 h 568324"/>
                  <a:gd name="connsiteX16" fmla="*/ 195 w 350537"/>
                  <a:gd name="connsiteY16" fmla="*/ 346780 h 568324"/>
                  <a:gd name="connsiteX0" fmla="*/ 29 w 350371"/>
                  <a:gd name="connsiteY0" fmla="*/ 347635 h 569179"/>
                  <a:gd name="connsiteX1" fmla="*/ 23842 w 350371"/>
                  <a:gd name="connsiteY1" fmla="*/ 190472 h 569179"/>
                  <a:gd name="connsiteX2" fmla="*/ 123854 w 350371"/>
                  <a:gd name="connsiteY2" fmla="*/ 78554 h 569179"/>
                  <a:gd name="connsiteX3" fmla="*/ 271492 w 350371"/>
                  <a:gd name="connsiteY3" fmla="*/ 9497 h 569179"/>
                  <a:gd name="connsiteX4" fmla="*/ 350073 w 350371"/>
                  <a:gd name="connsiteY4" fmla="*/ 2354 h 569179"/>
                  <a:gd name="connsiteX5" fmla="*/ 295304 w 350371"/>
                  <a:gd name="connsiteY5" fmla="*/ 26166 h 569179"/>
                  <a:gd name="connsiteX6" fmla="*/ 216723 w 350371"/>
                  <a:gd name="connsiteY6" fmla="*/ 78554 h 569179"/>
                  <a:gd name="connsiteX7" fmla="*/ 185767 w 350371"/>
                  <a:gd name="connsiteY7" fmla="*/ 152372 h 569179"/>
                  <a:gd name="connsiteX8" fmla="*/ 192910 w 350371"/>
                  <a:gd name="connsiteY8" fmla="*/ 316679 h 569179"/>
                  <a:gd name="connsiteX9" fmla="*/ 233392 w 350371"/>
                  <a:gd name="connsiteY9" fmla="*/ 440504 h 569179"/>
                  <a:gd name="connsiteX10" fmla="*/ 254823 w 350371"/>
                  <a:gd name="connsiteY10" fmla="*/ 533372 h 569179"/>
                  <a:gd name="connsiteX11" fmla="*/ 264348 w 350371"/>
                  <a:gd name="connsiteY11" fmla="*/ 566710 h 569179"/>
                  <a:gd name="connsiteX12" fmla="*/ 221485 w 350371"/>
                  <a:gd name="connsiteY12" fmla="*/ 566710 h 569179"/>
                  <a:gd name="connsiteX13" fmla="*/ 140523 w 350371"/>
                  <a:gd name="connsiteY13" fmla="*/ 566710 h 569179"/>
                  <a:gd name="connsiteX14" fmla="*/ 71467 w 350371"/>
                  <a:gd name="connsiteY14" fmla="*/ 547660 h 569179"/>
                  <a:gd name="connsiteX15" fmla="*/ 26223 w 350371"/>
                  <a:gd name="connsiteY15" fmla="*/ 469079 h 569179"/>
                  <a:gd name="connsiteX16" fmla="*/ 29 w 350371"/>
                  <a:gd name="connsiteY16" fmla="*/ 347635 h 569179"/>
                  <a:gd name="connsiteX0" fmla="*/ 29 w 350690"/>
                  <a:gd name="connsiteY0" fmla="*/ 347635 h 569179"/>
                  <a:gd name="connsiteX1" fmla="*/ 23842 w 350690"/>
                  <a:gd name="connsiteY1" fmla="*/ 190472 h 569179"/>
                  <a:gd name="connsiteX2" fmla="*/ 123854 w 350690"/>
                  <a:gd name="connsiteY2" fmla="*/ 78554 h 569179"/>
                  <a:gd name="connsiteX3" fmla="*/ 259586 w 350690"/>
                  <a:gd name="connsiteY3" fmla="*/ 9497 h 569179"/>
                  <a:gd name="connsiteX4" fmla="*/ 350073 w 350690"/>
                  <a:gd name="connsiteY4" fmla="*/ 2354 h 569179"/>
                  <a:gd name="connsiteX5" fmla="*/ 295304 w 350690"/>
                  <a:gd name="connsiteY5" fmla="*/ 26166 h 569179"/>
                  <a:gd name="connsiteX6" fmla="*/ 216723 w 350690"/>
                  <a:gd name="connsiteY6" fmla="*/ 78554 h 569179"/>
                  <a:gd name="connsiteX7" fmla="*/ 185767 w 350690"/>
                  <a:gd name="connsiteY7" fmla="*/ 152372 h 569179"/>
                  <a:gd name="connsiteX8" fmla="*/ 192910 w 350690"/>
                  <a:gd name="connsiteY8" fmla="*/ 316679 h 569179"/>
                  <a:gd name="connsiteX9" fmla="*/ 233392 w 350690"/>
                  <a:gd name="connsiteY9" fmla="*/ 440504 h 569179"/>
                  <a:gd name="connsiteX10" fmla="*/ 254823 w 350690"/>
                  <a:gd name="connsiteY10" fmla="*/ 533372 h 569179"/>
                  <a:gd name="connsiteX11" fmla="*/ 264348 w 350690"/>
                  <a:gd name="connsiteY11" fmla="*/ 566710 h 569179"/>
                  <a:gd name="connsiteX12" fmla="*/ 221485 w 350690"/>
                  <a:gd name="connsiteY12" fmla="*/ 566710 h 569179"/>
                  <a:gd name="connsiteX13" fmla="*/ 140523 w 350690"/>
                  <a:gd name="connsiteY13" fmla="*/ 566710 h 569179"/>
                  <a:gd name="connsiteX14" fmla="*/ 71467 w 350690"/>
                  <a:gd name="connsiteY14" fmla="*/ 547660 h 569179"/>
                  <a:gd name="connsiteX15" fmla="*/ 26223 w 350690"/>
                  <a:gd name="connsiteY15" fmla="*/ 469079 h 569179"/>
                  <a:gd name="connsiteX16" fmla="*/ 29 w 350690"/>
                  <a:gd name="connsiteY16" fmla="*/ 347635 h 569179"/>
                  <a:gd name="connsiteX0" fmla="*/ 29 w 350690"/>
                  <a:gd name="connsiteY0" fmla="*/ 346469 h 568013"/>
                  <a:gd name="connsiteX1" fmla="*/ 23842 w 350690"/>
                  <a:gd name="connsiteY1" fmla="*/ 189306 h 568013"/>
                  <a:gd name="connsiteX2" fmla="*/ 123854 w 350690"/>
                  <a:gd name="connsiteY2" fmla="*/ 77388 h 568013"/>
                  <a:gd name="connsiteX3" fmla="*/ 259586 w 350690"/>
                  <a:gd name="connsiteY3" fmla="*/ 8331 h 568013"/>
                  <a:gd name="connsiteX4" fmla="*/ 350073 w 350690"/>
                  <a:gd name="connsiteY4" fmla="*/ 1188 h 568013"/>
                  <a:gd name="connsiteX5" fmla="*/ 295304 w 350690"/>
                  <a:gd name="connsiteY5" fmla="*/ 25000 h 568013"/>
                  <a:gd name="connsiteX6" fmla="*/ 216723 w 350690"/>
                  <a:gd name="connsiteY6" fmla="*/ 77388 h 568013"/>
                  <a:gd name="connsiteX7" fmla="*/ 185767 w 350690"/>
                  <a:gd name="connsiteY7" fmla="*/ 151206 h 568013"/>
                  <a:gd name="connsiteX8" fmla="*/ 192910 w 350690"/>
                  <a:gd name="connsiteY8" fmla="*/ 315513 h 568013"/>
                  <a:gd name="connsiteX9" fmla="*/ 233392 w 350690"/>
                  <a:gd name="connsiteY9" fmla="*/ 439338 h 568013"/>
                  <a:gd name="connsiteX10" fmla="*/ 254823 w 350690"/>
                  <a:gd name="connsiteY10" fmla="*/ 532206 h 568013"/>
                  <a:gd name="connsiteX11" fmla="*/ 264348 w 350690"/>
                  <a:gd name="connsiteY11" fmla="*/ 565544 h 568013"/>
                  <a:gd name="connsiteX12" fmla="*/ 221485 w 350690"/>
                  <a:gd name="connsiteY12" fmla="*/ 565544 h 568013"/>
                  <a:gd name="connsiteX13" fmla="*/ 140523 w 350690"/>
                  <a:gd name="connsiteY13" fmla="*/ 565544 h 568013"/>
                  <a:gd name="connsiteX14" fmla="*/ 71467 w 350690"/>
                  <a:gd name="connsiteY14" fmla="*/ 546494 h 568013"/>
                  <a:gd name="connsiteX15" fmla="*/ 26223 w 350690"/>
                  <a:gd name="connsiteY15" fmla="*/ 467913 h 568013"/>
                  <a:gd name="connsiteX16" fmla="*/ 29 w 350690"/>
                  <a:gd name="connsiteY16" fmla="*/ 346469 h 568013"/>
                  <a:gd name="connsiteX0" fmla="*/ 29 w 350669"/>
                  <a:gd name="connsiteY0" fmla="*/ 346469 h 568013"/>
                  <a:gd name="connsiteX1" fmla="*/ 23842 w 350669"/>
                  <a:gd name="connsiteY1" fmla="*/ 189306 h 568013"/>
                  <a:gd name="connsiteX2" fmla="*/ 123854 w 350669"/>
                  <a:gd name="connsiteY2" fmla="*/ 77388 h 568013"/>
                  <a:gd name="connsiteX3" fmla="*/ 259586 w 350669"/>
                  <a:gd name="connsiteY3" fmla="*/ 8331 h 568013"/>
                  <a:gd name="connsiteX4" fmla="*/ 350073 w 350669"/>
                  <a:gd name="connsiteY4" fmla="*/ 1188 h 568013"/>
                  <a:gd name="connsiteX5" fmla="*/ 295304 w 350669"/>
                  <a:gd name="connsiteY5" fmla="*/ 25000 h 568013"/>
                  <a:gd name="connsiteX6" fmla="*/ 226248 w 350669"/>
                  <a:gd name="connsiteY6" fmla="*/ 77388 h 568013"/>
                  <a:gd name="connsiteX7" fmla="*/ 185767 w 350669"/>
                  <a:gd name="connsiteY7" fmla="*/ 151206 h 568013"/>
                  <a:gd name="connsiteX8" fmla="*/ 192910 w 350669"/>
                  <a:gd name="connsiteY8" fmla="*/ 315513 h 568013"/>
                  <a:gd name="connsiteX9" fmla="*/ 233392 w 350669"/>
                  <a:gd name="connsiteY9" fmla="*/ 439338 h 568013"/>
                  <a:gd name="connsiteX10" fmla="*/ 254823 w 350669"/>
                  <a:gd name="connsiteY10" fmla="*/ 532206 h 568013"/>
                  <a:gd name="connsiteX11" fmla="*/ 264348 w 350669"/>
                  <a:gd name="connsiteY11" fmla="*/ 565544 h 568013"/>
                  <a:gd name="connsiteX12" fmla="*/ 221485 w 350669"/>
                  <a:gd name="connsiteY12" fmla="*/ 565544 h 568013"/>
                  <a:gd name="connsiteX13" fmla="*/ 140523 w 350669"/>
                  <a:gd name="connsiteY13" fmla="*/ 565544 h 568013"/>
                  <a:gd name="connsiteX14" fmla="*/ 71467 w 350669"/>
                  <a:gd name="connsiteY14" fmla="*/ 546494 h 568013"/>
                  <a:gd name="connsiteX15" fmla="*/ 26223 w 350669"/>
                  <a:gd name="connsiteY15" fmla="*/ 467913 h 568013"/>
                  <a:gd name="connsiteX16" fmla="*/ 29 w 350669"/>
                  <a:gd name="connsiteY16" fmla="*/ 346469 h 568013"/>
                  <a:gd name="connsiteX0" fmla="*/ 29 w 350669"/>
                  <a:gd name="connsiteY0" fmla="*/ 346469 h 568013"/>
                  <a:gd name="connsiteX1" fmla="*/ 23842 w 350669"/>
                  <a:gd name="connsiteY1" fmla="*/ 189306 h 568013"/>
                  <a:gd name="connsiteX2" fmla="*/ 123854 w 350669"/>
                  <a:gd name="connsiteY2" fmla="*/ 77388 h 568013"/>
                  <a:gd name="connsiteX3" fmla="*/ 259586 w 350669"/>
                  <a:gd name="connsiteY3" fmla="*/ 8331 h 568013"/>
                  <a:gd name="connsiteX4" fmla="*/ 350073 w 350669"/>
                  <a:gd name="connsiteY4" fmla="*/ 1188 h 568013"/>
                  <a:gd name="connsiteX5" fmla="*/ 295304 w 350669"/>
                  <a:gd name="connsiteY5" fmla="*/ 25000 h 568013"/>
                  <a:gd name="connsiteX6" fmla="*/ 226248 w 350669"/>
                  <a:gd name="connsiteY6" fmla="*/ 77388 h 568013"/>
                  <a:gd name="connsiteX7" fmla="*/ 185767 w 350669"/>
                  <a:gd name="connsiteY7" fmla="*/ 151206 h 568013"/>
                  <a:gd name="connsiteX8" fmla="*/ 192910 w 350669"/>
                  <a:gd name="connsiteY8" fmla="*/ 315513 h 568013"/>
                  <a:gd name="connsiteX9" fmla="*/ 233392 w 350669"/>
                  <a:gd name="connsiteY9" fmla="*/ 439338 h 568013"/>
                  <a:gd name="connsiteX10" fmla="*/ 254823 w 350669"/>
                  <a:gd name="connsiteY10" fmla="*/ 532206 h 568013"/>
                  <a:gd name="connsiteX11" fmla="*/ 264348 w 350669"/>
                  <a:gd name="connsiteY11" fmla="*/ 565544 h 568013"/>
                  <a:gd name="connsiteX12" fmla="*/ 221485 w 350669"/>
                  <a:gd name="connsiteY12" fmla="*/ 565544 h 568013"/>
                  <a:gd name="connsiteX13" fmla="*/ 140523 w 350669"/>
                  <a:gd name="connsiteY13" fmla="*/ 565544 h 568013"/>
                  <a:gd name="connsiteX14" fmla="*/ 69085 w 350669"/>
                  <a:gd name="connsiteY14" fmla="*/ 544113 h 568013"/>
                  <a:gd name="connsiteX15" fmla="*/ 26223 w 350669"/>
                  <a:gd name="connsiteY15" fmla="*/ 467913 h 568013"/>
                  <a:gd name="connsiteX16" fmla="*/ 29 w 350669"/>
                  <a:gd name="connsiteY16" fmla="*/ 346469 h 568013"/>
                  <a:gd name="connsiteX0" fmla="*/ 29 w 350669"/>
                  <a:gd name="connsiteY0" fmla="*/ 346469 h 568013"/>
                  <a:gd name="connsiteX1" fmla="*/ 23842 w 350669"/>
                  <a:gd name="connsiteY1" fmla="*/ 189306 h 568013"/>
                  <a:gd name="connsiteX2" fmla="*/ 123854 w 350669"/>
                  <a:gd name="connsiteY2" fmla="*/ 77388 h 568013"/>
                  <a:gd name="connsiteX3" fmla="*/ 259586 w 350669"/>
                  <a:gd name="connsiteY3" fmla="*/ 8331 h 568013"/>
                  <a:gd name="connsiteX4" fmla="*/ 350073 w 350669"/>
                  <a:gd name="connsiteY4" fmla="*/ 1188 h 568013"/>
                  <a:gd name="connsiteX5" fmla="*/ 295304 w 350669"/>
                  <a:gd name="connsiteY5" fmla="*/ 25000 h 568013"/>
                  <a:gd name="connsiteX6" fmla="*/ 226248 w 350669"/>
                  <a:gd name="connsiteY6" fmla="*/ 77388 h 568013"/>
                  <a:gd name="connsiteX7" fmla="*/ 185767 w 350669"/>
                  <a:gd name="connsiteY7" fmla="*/ 151206 h 568013"/>
                  <a:gd name="connsiteX8" fmla="*/ 197672 w 350669"/>
                  <a:gd name="connsiteY8" fmla="*/ 315513 h 568013"/>
                  <a:gd name="connsiteX9" fmla="*/ 233392 w 350669"/>
                  <a:gd name="connsiteY9" fmla="*/ 439338 h 568013"/>
                  <a:gd name="connsiteX10" fmla="*/ 254823 w 350669"/>
                  <a:gd name="connsiteY10" fmla="*/ 532206 h 568013"/>
                  <a:gd name="connsiteX11" fmla="*/ 264348 w 350669"/>
                  <a:gd name="connsiteY11" fmla="*/ 565544 h 568013"/>
                  <a:gd name="connsiteX12" fmla="*/ 221485 w 350669"/>
                  <a:gd name="connsiteY12" fmla="*/ 565544 h 568013"/>
                  <a:gd name="connsiteX13" fmla="*/ 140523 w 350669"/>
                  <a:gd name="connsiteY13" fmla="*/ 565544 h 568013"/>
                  <a:gd name="connsiteX14" fmla="*/ 69085 w 350669"/>
                  <a:gd name="connsiteY14" fmla="*/ 544113 h 568013"/>
                  <a:gd name="connsiteX15" fmla="*/ 26223 w 350669"/>
                  <a:gd name="connsiteY15" fmla="*/ 467913 h 568013"/>
                  <a:gd name="connsiteX16" fmla="*/ 29 w 350669"/>
                  <a:gd name="connsiteY16" fmla="*/ 346469 h 568013"/>
                  <a:gd name="connsiteX0" fmla="*/ 29 w 350669"/>
                  <a:gd name="connsiteY0" fmla="*/ 346469 h 568013"/>
                  <a:gd name="connsiteX1" fmla="*/ 23842 w 350669"/>
                  <a:gd name="connsiteY1" fmla="*/ 189306 h 568013"/>
                  <a:gd name="connsiteX2" fmla="*/ 123854 w 350669"/>
                  <a:gd name="connsiteY2" fmla="*/ 77388 h 568013"/>
                  <a:gd name="connsiteX3" fmla="*/ 259586 w 350669"/>
                  <a:gd name="connsiteY3" fmla="*/ 8331 h 568013"/>
                  <a:gd name="connsiteX4" fmla="*/ 350073 w 350669"/>
                  <a:gd name="connsiteY4" fmla="*/ 1188 h 568013"/>
                  <a:gd name="connsiteX5" fmla="*/ 295304 w 350669"/>
                  <a:gd name="connsiteY5" fmla="*/ 25000 h 568013"/>
                  <a:gd name="connsiteX6" fmla="*/ 226248 w 350669"/>
                  <a:gd name="connsiteY6" fmla="*/ 77388 h 568013"/>
                  <a:gd name="connsiteX7" fmla="*/ 185767 w 350669"/>
                  <a:gd name="connsiteY7" fmla="*/ 151206 h 568013"/>
                  <a:gd name="connsiteX8" fmla="*/ 197672 w 350669"/>
                  <a:gd name="connsiteY8" fmla="*/ 315513 h 568013"/>
                  <a:gd name="connsiteX9" fmla="*/ 231011 w 350669"/>
                  <a:gd name="connsiteY9" fmla="*/ 441719 h 568013"/>
                  <a:gd name="connsiteX10" fmla="*/ 254823 w 350669"/>
                  <a:gd name="connsiteY10" fmla="*/ 532206 h 568013"/>
                  <a:gd name="connsiteX11" fmla="*/ 264348 w 350669"/>
                  <a:gd name="connsiteY11" fmla="*/ 565544 h 568013"/>
                  <a:gd name="connsiteX12" fmla="*/ 221485 w 350669"/>
                  <a:gd name="connsiteY12" fmla="*/ 565544 h 568013"/>
                  <a:gd name="connsiteX13" fmla="*/ 140523 w 350669"/>
                  <a:gd name="connsiteY13" fmla="*/ 565544 h 568013"/>
                  <a:gd name="connsiteX14" fmla="*/ 69085 w 350669"/>
                  <a:gd name="connsiteY14" fmla="*/ 544113 h 568013"/>
                  <a:gd name="connsiteX15" fmla="*/ 26223 w 350669"/>
                  <a:gd name="connsiteY15" fmla="*/ 467913 h 568013"/>
                  <a:gd name="connsiteX16" fmla="*/ 29 w 350669"/>
                  <a:gd name="connsiteY16" fmla="*/ 346469 h 568013"/>
                  <a:gd name="connsiteX0" fmla="*/ 29 w 350669"/>
                  <a:gd name="connsiteY0" fmla="*/ 346469 h 567323"/>
                  <a:gd name="connsiteX1" fmla="*/ 23842 w 350669"/>
                  <a:gd name="connsiteY1" fmla="*/ 189306 h 567323"/>
                  <a:gd name="connsiteX2" fmla="*/ 123854 w 350669"/>
                  <a:gd name="connsiteY2" fmla="*/ 77388 h 567323"/>
                  <a:gd name="connsiteX3" fmla="*/ 259586 w 350669"/>
                  <a:gd name="connsiteY3" fmla="*/ 8331 h 567323"/>
                  <a:gd name="connsiteX4" fmla="*/ 350073 w 350669"/>
                  <a:gd name="connsiteY4" fmla="*/ 1188 h 567323"/>
                  <a:gd name="connsiteX5" fmla="*/ 295304 w 350669"/>
                  <a:gd name="connsiteY5" fmla="*/ 25000 h 567323"/>
                  <a:gd name="connsiteX6" fmla="*/ 226248 w 350669"/>
                  <a:gd name="connsiteY6" fmla="*/ 77388 h 567323"/>
                  <a:gd name="connsiteX7" fmla="*/ 185767 w 350669"/>
                  <a:gd name="connsiteY7" fmla="*/ 151206 h 567323"/>
                  <a:gd name="connsiteX8" fmla="*/ 197672 w 350669"/>
                  <a:gd name="connsiteY8" fmla="*/ 315513 h 567323"/>
                  <a:gd name="connsiteX9" fmla="*/ 231011 w 350669"/>
                  <a:gd name="connsiteY9" fmla="*/ 441719 h 567323"/>
                  <a:gd name="connsiteX10" fmla="*/ 254823 w 350669"/>
                  <a:gd name="connsiteY10" fmla="*/ 532206 h 567323"/>
                  <a:gd name="connsiteX11" fmla="*/ 266729 w 350669"/>
                  <a:gd name="connsiteY11" fmla="*/ 560781 h 567323"/>
                  <a:gd name="connsiteX12" fmla="*/ 221485 w 350669"/>
                  <a:gd name="connsiteY12" fmla="*/ 565544 h 567323"/>
                  <a:gd name="connsiteX13" fmla="*/ 140523 w 350669"/>
                  <a:gd name="connsiteY13" fmla="*/ 565544 h 567323"/>
                  <a:gd name="connsiteX14" fmla="*/ 69085 w 350669"/>
                  <a:gd name="connsiteY14" fmla="*/ 544113 h 567323"/>
                  <a:gd name="connsiteX15" fmla="*/ 26223 w 350669"/>
                  <a:gd name="connsiteY15" fmla="*/ 467913 h 567323"/>
                  <a:gd name="connsiteX16" fmla="*/ 29 w 350669"/>
                  <a:gd name="connsiteY16" fmla="*/ 346469 h 567323"/>
                  <a:gd name="connsiteX0" fmla="*/ 29 w 350669"/>
                  <a:gd name="connsiteY0" fmla="*/ 346469 h 567323"/>
                  <a:gd name="connsiteX1" fmla="*/ 23842 w 350669"/>
                  <a:gd name="connsiteY1" fmla="*/ 189306 h 567323"/>
                  <a:gd name="connsiteX2" fmla="*/ 123854 w 350669"/>
                  <a:gd name="connsiteY2" fmla="*/ 77388 h 567323"/>
                  <a:gd name="connsiteX3" fmla="*/ 259586 w 350669"/>
                  <a:gd name="connsiteY3" fmla="*/ 8331 h 567323"/>
                  <a:gd name="connsiteX4" fmla="*/ 350073 w 350669"/>
                  <a:gd name="connsiteY4" fmla="*/ 1188 h 567323"/>
                  <a:gd name="connsiteX5" fmla="*/ 295304 w 350669"/>
                  <a:gd name="connsiteY5" fmla="*/ 25000 h 567323"/>
                  <a:gd name="connsiteX6" fmla="*/ 226248 w 350669"/>
                  <a:gd name="connsiteY6" fmla="*/ 77388 h 567323"/>
                  <a:gd name="connsiteX7" fmla="*/ 188148 w 350669"/>
                  <a:gd name="connsiteY7" fmla="*/ 160731 h 567323"/>
                  <a:gd name="connsiteX8" fmla="*/ 197672 w 350669"/>
                  <a:gd name="connsiteY8" fmla="*/ 315513 h 567323"/>
                  <a:gd name="connsiteX9" fmla="*/ 231011 w 350669"/>
                  <a:gd name="connsiteY9" fmla="*/ 441719 h 567323"/>
                  <a:gd name="connsiteX10" fmla="*/ 254823 w 350669"/>
                  <a:gd name="connsiteY10" fmla="*/ 532206 h 567323"/>
                  <a:gd name="connsiteX11" fmla="*/ 266729 w 350669"/>
                  <a:gd name="connsiteY11" fmla="*/ 560781 h 567323"/>
                  <a:gd name="connsiteX12" fmla="*/ 221485 w 350669"/>
                  <a:gd name="connsiteY12" fmla="*/ 565544 h 567323"/>
                  <a:gd name="connsiteX13" fmla="*/ 140523 w 350669"/>
                  <a:gd name="connsiteY13" fmla="*/ 565544 h 567323"/>
                  <a:gd name="connsiteX14" fmla="*/ 69085 w 350669"/>
                  <a:gd name="connsiteY14" fmla="*/ 544113 h 567323"/>
                  <a:gd name="connsiteX15" fmla="*/ 26223 w 350669"/>
                  <a:gd name="connsiteY15" fmla="*/ 467913 h 567323"/>
                  <a:gd name="connsiteX16" fmla="*/ 29 w 350669"/>
                  <a:gd name="connsiteY16" fmla="*/ 346469 h 56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0669" h="567323">
                    <a:moveTo>
                      <a:pt x="29" y="346469"/>
                    </a:moveTo>
                    <a:cubicBezTo>
                      <a:pt x="-368" y="300035"/>
                      <a:pt x="3204" y="234153"/>
                      <a:pt x="23842" y="189306"/>
                    </a:cubicBezTo>
                    <a:cubicBezTo>
                      <a:pt x="44480" y="144459"/>
                      <a:pt x="84563" y="107550"/>
                      <a:pt x="123854" y="77388"/>
                    </a:cubicBezTo>
                    <a:cubicBezTo>
                      <a:pt x="163145" y="47226"/>
                      <a:pt x="219501" y="16268"/>
                      <a:pt x="259586" y="8331"/>
                    </a:cubicBezTo>
                    <a:cubicBezTo>
                      <a:pt x="299671" y="394"/>
                      <a:pt x="344120" y="-1590"/>
                      <a:pt x="350073" y="1188"/>
                    </a:cubicBezTo>
                    <a:cubicBezTo>
                      <a:pt x="356026" y="3966"/>
                      <a:pt x="315941" y="12300"/>
                      <a:pt x="295304" y="25000"/>
                    </a:cubicBezTo>
                    <a:cubicBezTo>
                      <a:pt x="274667" y="37700"/>
                      <a:pt x="244107" y="54766"/>
                      <a:pt x="226248" y="77388"/>
                    </a:cubicBezTo>
                    <a:cubicBezTo>
                      <a:pt x="208389" y="100010"/>
                      <a:pt x="192911" y="121044"/>
                      <a:pt x="188148" y="160731"/>
                    </a:cubicBezTo>
                    <a:cubicBezTo>
                      <a:pt x="183385" y="200419"/>
                      <a:pt x="190528" y="268682"/>
                      <a:pt x="197672" y="315513"/>
                    </a:cubicBezTo>
                    <a:cubicBezTo>
                      <a:pt x="204816" y="362344"/>
                      <a:pt x="221486" y="405604"/>
                      <a:pt x="231011" y="441719"/>
                    </a:cubicBezTo>
                    <a:cubicBezTo>
                      <a:pt x="240536" y="477834"/>
                      <a:pt x="248870" y="512362"/>
                      <a:pt x="254823" y="532206"/>
                    </a:cubicBezTo>
                    <a:cubicBezTo>
                      <a:pt x="260776" y="552050"/>
                      <a:pt x="272285" y="555225"/>
                      <a:pt x="266729" y="560781"/>
                    </a:cubicBezTo>
                    <a:cubicBezTo>
                      <a:pt x="261173" y="566337"/>
                      <a:pt x="242519" y="564750"/>
                      <a:pt x="221485" y="565544"/>
                    </a:cubicBezTo>
                    <a:cubicBezTo>
                      <a:pt x="200451" y="566338"/>
                      <a:pt x="165923" y="569116"/>
                      <a:pt x="140523" y="565544"/>
                    </a:cubicBezTo>
                    <a:cubicBezTo>
                      <a:pt x="115123" y="561972"/>
                      <a:pt x="88135" y="560385"/>
                      <a:pt x="69085" y="544113"/>
                    </a:cubicBezTo>
                    <a:cubicBezTo>
                      <a:pt x="50035" y="527841"/>
                      <a:pt x="37732" y="500854"/>
                      <a:pt x="26223" y="467913"/>
                    </a:cubicBezTo>
                    <a:cubicBezTo>
                      <a:pt x="14714" y="434972"/>
                      <a:pt x="426" y="392903"/>
                      <a:pt x="29" y="3464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5400000" scaled="1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80" name="任意多边形 879"/>
              <p:cNvSpPr/>
              <p:nvPr/>
            </p:nvSpPr>
            <p:spPr>
              <a:xfrm>
                <a:off x="7703140" y="1702896"/>
                <a:ext cx="324054" cy="691456"/>
              </a:xfrm>
              <a:custGeom>
                <a:avLst/>
                <a:gdLst>
                  <a:gd name="connsiteX0" fmla="*/ 9729 w 324054"/>
                  <a:gd name="connsiteY0" fmla="*/ 268780 h 689735"/>
                  <a:gd name="connsiteX1" fmla="*/ 57354 w 324054"/>
                  <a:gd name="connsiteY1" fmla="*/ 140193 h 689735"/>
                  <a:gd name="connsiteX2" fmla="*/ 150223 w 324054"/>
                  <a:gd name="connsiteY2" fmla="*/ 52086 h 689735"/>
                  <a:gd name="connsiteX3" fmla="*/ 271666 w 324054"/>
                  <a:gd name="connsiteY3" fmla="*/ 4461 h 689735"/>
                  <a:gd name="connsiteX4" fmla="*/ 324054 w 324054"/>
                  <a:gd name="connsiteY4" fmla="*/ 4461 h 689735"/>
                  <a:gd name="connsiteX5" fmla="*/ 271666 w 324054"/>
                  <a:gd name="connsiteY5" fmla="*/ 25893 h 689735"/>
                  <a:gd name="connsiteX6" fmla="*/ 178798 w 324054"/>
                  <a:gd name="connsiteY6" fmla="*/ 92568 h 689735"/>
                  <a:gd name="connsiteX7" fmla="*/ 135935 w 324054"/>
                  <a:gd name="connsiteY7" fmla="*/ 244968 h 689735"/>
                  <a:gd name="connsiteX8" fmla="*/ 162129 w 324054"/>
                  <a:gd name="connsiteY8" fmla="*/ 399749 h 689735"/>
                  <a:gd name="connsiteX9" fmla="*/ 207373 w 324054"/>
                  <a:gd name="connsiteY9" fmla="*/ 499761 h 689735"/>
                  <a:gd name="connsiteX10" fmla="*/ 264523 w 324054"/>
                  <a:gd name="connsiteY10" fmla="*/ 606918 h 689735"/>
                  <a:gd name="connsiteX11" fmla="*/ 302623 w 324054"/>
                  <a:gd name="connsiteY11" fmla="*/ 683118 h 689735"/>
                  <a:gd name="connsiteX12" fmla="*/ 254998 w 324054"/>
                  <a:gd name="connsiteY12" fmla="*/ 685499 h 689735"/>
                  <a:gd name="connsiteX13" fmla="*/ 171654 w 324054"/>
                  <a:gd name="connsiteY13" fmla="*/ 680736 h 689735"/>
                  <a:gd name="connsiteX14" fmla="*/ 171654 w 324054"/>
                  <a:gd name="connsiteY14" fmla="*/ 680736 h 689735"/>
                  <a:gd name="connsiteX15" fmla="*/ 121648 w 324054"/>
                  <a:gd name="connsiteY15" fmla="*/ 671211 h 689735"/>
                  <a:gd name="connsiteX16" fmla="*/ 54973 w 324054"/>
                  <a:gd name="connsiteY16" fmla="*/ 599774 h 689735"/>
                  <a:gd name="connsiteX17" fmla="*/ 9729 w 324054"/>
                  <a:gd name="connsiteY17" fmla="*/ 454518 h 689735"/>
                  <a:gd name="connsiteX18" fmla="*/ 204 w 324054"/>
                  <a:gd name="connsiteY18" fmla="*/ 325930 h 689735"/>
                  <a:gd name="connsiteX19" fmla="*/ 9729 w 324054"/>
                  <a:gd name="connsiteY19" fmla="*/ 268780 h 689735"/>
                  <a:gd name="connsiteX0" fmla="*/ 14492 w 324054"/>
                  <a:gd name="connsiteY0" fmla="*/ 240205 h 689735"/>
                  <a:gd name="connsiteX1" fmla="*/ 57354 w 324054"/>
                  <a:gd name="connsiteY1" fmla="*/ 140193 h 689735"/>
                  <a:gd name="connsiteX2" fmla="*/ 150223 w 324054"/>
                  <a:gd name="connsiteY2" fmla="*/ 52086 h 689735"/>
                  <a:gd name="connsiteX3" fmla="*/ 271666 w 324054"/>
                  <a:gd name="connsiteY3" fmla="*/ 4461 h 689735"/>
                  <a:gd name="connsiteX4" fmla="*/ 324054 w 324054"/>
                  <a:gd name="connsiteY4" fmla="*/ 4461 h 689735"/>
                  <a:gd name="connsiteX5" fmla="*/ 271666 w 324054"/>
                  <a:gd name="connsiteY5" fmla="*/ 25893 h 689735"/>
                  <a:gd name="connsiteX6" fmla="*/ 178798 w 324054"/>
                  <a:gd name="connsiteY6" fmla="*/ 92568 h 689735"/>
                  <a:gd name="connsiteX7" fmla="*/ 135935 w 324054"/>
                  <a:gd name="connsiteY7" fmla="*/ 244968 h 689735"/>
                  <a:gd name="connsiteX8" fmla="*/ 162129 w 324054"/>
                  <a:gd name="connsiteY8" fmla="*/ 399749 h 689735"/>
                  <a:gd name="connsiteX9" fmla="*/ 207373 w 324054"/>
                  <a:gd name="connsiteY9" fmla="*/ 499761 h 689735"/>
                  <a:gd name="connsiteX10" fmla="*/ 264523 w 324054"/>
                  <a:gd name="connsiteY10" fmla="*/ 606918 h 689735"/>
                  <a:gd name="connsiteX11" fmla="*/ 302623 w 324054"/>
                  <a:gd name="connsiteY11" fmla="*/ 683118 h 689735"/>
                  <a:gd name="connsiteX12" fmla="*/ 254998 w 324054"/>
                  <a:gd name="connsiteY12" fmla="*/ 685499 h 689735"/>
                  <a:gd name="connsiteX13" fmla="*/ 171654 w 324054"/>
                  <a:gd name="connsiteY13" fmla="*/ 680736 h 689735"/>
                  <a:gd name="connsiteX14" fmla="*/ 171654 w 324054"/>
                  <a:gd name="connsiteY14" fmla="*/ 680736 h 689735"/>
                  <a:gd name="connsiteX15" fmla="*/ 121648 w 324054"/>
                  <a:gd name="connsiteY15" fmla="*/ 671211 h 689735"/>
                  <a:gd name="connsiteX16" fmla="*/ 54973 w 324054"/>
                  <a:gd name="connsiteY16" fmla="*/ 599774 h 689735"/>
                  <a:gd name="connsiteX17" fmla="*/ 9729 w 324054"/>
                  <a:gd name="connsiteY17" fmla="*/ 454518 h 689735"/>
                  <a:gd name="connsiteX18" fmla="*/ 204 w 324054"/>
                  <a:gd name="connsiteY18" fmla="*/ 325930 h 689735"/>
                  <a:gd name="connsiteX19" fmla="*/ 14492 w 324054"/>
                  <a:gd name="connsiteY19" fmla="*/ 240205 h 689735"/>
                  <a:gd name="connsiteX0" fmla="*/ 14492 w 324054"/>
                  <a:gd name="connsiteY0" fmla="*/ 240205 h 704549"/>
                  <a:gd name="connsiteX1" fmla="*/ 57354 w 324054"/>
                  <a:gd name="connsiteY1" fmla="*/ 140193 h 704549"/>
                  <a:gd name="connsiteX2" fmla="*/ 150223 w 324054"/>
                  <a:gd name="connsiteY2" fmla="*/ 52086 h 704549"/>
                  <a:gd name="connsiteX3" fmla="*/ 271666 w 324054"/>
                  <a:gd name="connsiteY3" fmla="*/ 4461 h 704549"/>
                  <a:gd name="connsiteX4" fmla="*/ 324054 w 324054"/>
                  <a:gd name="connsiteY4" fmla="*/ 4461 h 704549"/>
                  <a:gd name="connsiteX5" fmla="*/ 271666 w 324054"/>
                  <a:gd name="connsiteY5" fmla="*/ 25893 h 704549"/>
                  <a:gd name="connsiteX6" fmla="*/ 178798 w 324054"/>
                  <a:gd name="connsiteY6" fmla="*/ 92568 h 704549"/>
                  <a:gd name="connsiteX7" fmla="*/ 135935 w 324054"/>
                  <a:gd name="connsiteY7" fmla="*/ 244968 h 704549"/>
                  <a:gd name="connsiteX8" fmla="*/ 162129 w 324054"/>
                  <a:gd name="connsiteY8" fmla="*/ 399749 h 704549"/>
                  <a:gd name="connsiteX9" fmla="*/ 207373 w 324054"/>
                  <a:gd name="connsiteY9" fmla="*/ 499761 h 704549"/>
                  <a:gd name="connsiteX10" fmla="*/ 264523 w 324054"/>
                  <a:gd name="connsiteY10" fmla="*/ 606918 h 704549"/>
                  <a:gd name="connsiteX11" fmla="*/ 302623 w 324054"/>
                  <a:gd name="connsiteY11" fmla="*/ 683118 h 704549"/>
                  <a:gd name="connsiteX12" fmla="*/ 254998 w 324054"/>
                  <a:gd name="connsiteY12" fmla="*/ 685499 h 704549"/>
                  <a:gd name="connsiteX13" fmla="*/ 171654 w 324054"/>
                  <a:gd name="connsiteY13" fmla="*/ 680736 h 704549"/>
                  <a:gd name="connsiteX14" fmla="*/ 164510 w 324054"/>
                  <a:gd name="connsiteY14" fmla="*/ 704549 h 704549"/>
                  <a:gd name="connsiteX15" fmla="*/ 121648 w 324054"/>
                  <a:gd name="connsiteY15" fmla="*/ 671211 h 704549"/>
                  <a:gd name="connsiteX16" fmla="*/ 54973 w 324054"/>
                  <a:gd name="connsiteY16" fmla="*/ 599774 h 704549"/>
                  <a:gd name="connsiteX17" fmla="*/ 9729 w 324054"/>
                  <a:gd name="connsiteY17" fmla="*/ 454518 h 704549"/>
                  <a:gd name="connsiteX18" fmla="*/ 204 w 324054"/>
                  <a:gd name="connsiteY18" fmla="*/ 325930 h 704549"/>
                  <a:gd name="connsiteX19" fmla="*/ 14492 w 324054"/>
                  <a:gd name="connsiteY19" fmla="*/ 240205 h 704549"/>
                  <a:gd name="connsiteX0" fmla="*/ 14492 w 324054"/>
                  <a:gd name="connsiteY0" fmla="*/ 240205 h 704685"/>
                  <a:gd name="connsiteX1" fmla="*/ 57354 w 324054"/>
                  <a:gd name="connsiteY1" fmla="*/ 140193 h 704685"/>
                  <a:gd name="connsiteX2" fmla="*/ 150223 w 324054"/>
                  <a:gd name="connsiteY2" fmla="*/ 52086 h 704685"/>
                  <a:gd name="connsiteX3" fmla="*/ 271666 w 324054"/>
                  <a:gd name="connsiteY3" fmla="*/ 4461 h 704685"/>
                  <a:gd name="connsiteX4" fmla="*/ 324054 w 324054"/>
                  <a:gd name="connsiteY4" fmla="*/ 4461 h 704685"/>
                  <a:gd name="connsiteX5" fmla="*/ 271666 w 324054"/>
                  <a:gd name="connsiteY5" fmla="*/ 25893 h 704685"/>
                  <a:gd name="connsiteX6" fmla="*/ 178798 w 324054"/>
                  <a:gd name="connsiteY6" fmla="*/ 92568 h 704685"/>
                  <a:gd name="connsiteX7" fmla="*/ 135935 w 324054"/>
                  <a:gd name="connsiteY7" fmla="*/ 244968 h 704685"/>
                  <a:gd name="connsiteX8" fmla="*/ 162129 w 324054"/>
                  <a:gd name="connsiteY8" fmla="*/ 399749 h 704685"/>
                  <a:gd name="connsiteX9" fmla="*/ 207373 w 324054"/>
                  <a:gd name="connsiteY9" fmla="*/ 499761 h 704685"/>
                  <a:gd name="connsiteX10" fmla="*/ 264523 w 324054"/>
                  <a:gd name="connsiteY10" fmla="*/ 606918 h 704685"/>
                  <a:gd name="connsiteX11" fmla="*/ 302623 w 324054"/>
                  <a:gd name="connsiteY11" fmla="*/ 683118 h 704685"/>
                  <a:gd name="connsiteX12" fmla="*/ 254998 w 324054"/>
                  <a:gd name="connsiteY12" fmla="*/ 685499 h 704685"/>
                  <a:gd name="connsiteX13" fmla="*/ 195466 w 324054"/>
                  <a:gd name="connsiteY13" fmla="*/ 683117 h 704685"/>
                  <a:gd name="connsiteX14" fmla="*/ 164510 w 324054"/>
                  <a:gd name="connsiteY14" fmla="*/ 704549 h 704685"/>
                  <a:gd name="connsiteX15" fmla="*/ 121648 w 324054"/>
                  <a:gd name="connsiteY15" fmla="*/ 671211 h 704685"/>
                  <a:gd name="connsiteX16" fmla="*/ 54973 w 324054"/>
                  <a:gd name="connsiteY16" fmla="*/ 599774 h 704685"/>
                  <a:gd name="connsiteX17" fmla="*/ 9729 w 324054"/>
                  <a:gd name="connsiteY17" fmla="*/ 454518 h 704685"/>
                  <a:gd name="connsiteX18" fmla="*/ 204 w 324054"/>
                  <a:gd name="connsiteY18" fmla="*/ 325930 h 704685"/>
                  <a:gd name="connsiteX19" fmla="*/ 14492 w 324054"/>
                  <a:gd name="connsiteY19" fmla="*/ 240205 h 704685"/>
                  <a:gd name="connsiteX0" fmla="*/ 14492 w 324054"/>
                  <a:gd name="connsiteY0" fmla="*/ 240205 h 689627"/>
                  <a:gd name="connsiteX1" fmla="*/ 57354 w 324054"/>
                  <a:gd name="connsiteY1" fmla="*/ 140193 h 689627"/>
                  <a:gd name="connsiteX2" fmla="*/ 150223 w 324054"/>
                  <a:gd name="connsiteY2" fmla="*/ 52086 h 689627"/>
                  <a:gd name="connsiteX3" fmla="*/ 271666 w 324054"/>
                  <a:gd name="connsiteY3" fmla="*/ 4461 h 689627"/>
                  <a:gd name="connsiteX4" fmla="*/ 324054 w 324054"/>
                  <a:gd name="connsiteY4" fmla="*/ 4461 h 689627"/>
                  <a:gd name="connsiteX5" fmla="*/ 271666 w 324054"/>
                  <a:gd name="connsiteY5" fmla="*/ 25893 h 689627"/>
                  <a:gd name="connsiteX6" fmla="*/ 178798 w 324054"/>
                  <a:gd name="connsiteY6" fmla="*/ 92568 h 689627"/>
                  <a:gd name="connsiteX7" fmla="*/ 135935 w 324054"/>
                  <a:gd name="connsiteY7" fmla="*/ 244968 h 689627"/>
                  <a:gd name="connsiteX8" fmla="*/ 162129 w 324054"/>
                  <a:gd name="connsiteY8" fmla="*/ 399749 h 689627"/>
                  <a:gd name="connsiteX9" fmla="*/ 207373 w 324054"/>
                  <a:gd name="connsiteY9" fmla="*/ 499761 h 689627"/>
                  <a:gd name="connsiteX10" fmla="*/ 264523 w 324054"/>
                  <a:gd name="connsiteY10" fmla="*/ 606918 h 689627"/>
                  <a:gd name="connsiteX11" fmla="*/ 302623 w 324054"/>
                  <a:gd name="connsiteY11" fmla="*/ 683118 h 689627"/>
                  <a:gd name="connsiteX12" fmla="*/ 254998 w 324054"/>
                  <a:gd name="connsiteY12" fmla="*/ 685499 h 689627"/>
                  <a:gd name="connsiteX13" fmla="*/ 195466 w 324054"/>
                  <a:gd name="connsiteY13" fmla="*/ 683117 h 689627"/>
                  <a:gd name="connsiteX14" fmla="*/ 159747 w 324054"/>
                  <a:gd name="connsiteY14" fmla="*/ 685499 h 689627"/>
                  <a:gd name="connsiteX15" fmla="*/ 121648 w 324054"/>
                  <a:gd name="connsiteY15" fmla="*/ 671211 h 689627"/>
                  <a:gd name="connsiteX16" fmla="*/ 54973 w 324054"/>
                  <a:gd name="connsiteY16" fmla="*/ 599774 h 689627"/>
                  <a:gd name="connsiteX17" fmla="*/ 9729 w 324054"/>
                  <a:gd name="connsiteY17" fmla="*/ 454518 h 689627"/>
                  <a:gd name="connsiteX18" fmla="*/ 204 w 324054"/>
                  <a:gd name="connsiteY18" fmla="*/ 325930 h 689627"/>
                  <a:gd name="connsiteX19" fmla="*/ 14492 w 324054"/>
                  <a:gd name="connsiteY19" fmla="*/ 240205 h 689627"/>
                  <a:gd name="connsiteX0" fmla="*/ 14492 w 324054"/>
                  <a:gd name="connsiteY0" fmla="*/ 240205 h 689627"/>
                  <a:gd name="connsiteX1" fmla="*/ 57354 w 324054"/>
                  <a:gd name="connsiteY1" fmla="*/ 140193 h 689627"/>
                  <a:gd name="connsiteX2" fmla="*/ 150223 w 324054"/>
                  <a:gd name="connsiteY2" fmla="*/ 52086 h 689627"/>
                  <a:gd name="connsiteX3" fmla="*/ 271666 w 324054"/>
                  <a:gd name="connsiteY3" fmla="*/ 4461 h 689627"/>
                  <a:gd name="connsiteX4" fmla="*/ 324054 w 324054"/>
                  <a:gd name="connsiteY4" fmla="*/ 4461 h 689627"/>
                  <a:gd name="connsiteX5" fmla="*/ 271666 w 324054"/>
                  <a:gd name="connsiteY5" fmla="*/ 25893 h 689627"/>
                  <a:gd name="connsiteX6" fmla="*/ 178798 w 324054"/>
                  <a:gd name="connsiteY6" fmla="*/ 92568 h 689627"/>
                  <a:gd name="connsiteX7" fmla="*/ 135935 w 324054"/>
                  <a:gd name="connsiteY7" fmla="*/ 244968 h 689627"/>
                  <a:gd name="connsiteX8" fmla="*/ 162129 w 324054"/>
                  <a:gd name="connsiteY8" fmla="*/ 399749 h 689627"/>
                  <a:gd name="connsiteX9" fmla="*/ 207373 w 324054"/>
                  <a:gd name="connsiteY9" fmla="*/ 499761 h 689627"/>
                  <a:gd name="connsiteX10" fmla="*/ 264523 w 324054"/>
                  <a:gd name="connsiteY10" fmla="*/ 606918 h 689627"/>
                  <a:gd name="connsiteX11" fmla="*/ 302623 w 324054"/>
                  <a:gd name="connsiteY11" fmla="*/ 683118 h 689627"/>
                  <a:gd name="connsiteX12" fmla="*/ 252616 w 324054"/>
                  <a:gd name="connsiteY12" fmla="*/ 685499 h 689627"/>
                  <a:gd name="connsiteX13" fmla="*/ 195466 w 324054"/>
                  <a:gd name="connsiteY13" fmla="*/ 683117 h 689627"/>
                  <a:gd name="connsiteX14" fmla="*/ 159747 w 324054"/>
                  <a:gd name="connsiteY14" fmla="*/ 685499 h 689627"/>
                  <a:gd name="connsiteX15" fmla="*/ 121648 w 324054"/>
                  <a:gd name="connsiteY15" fmla="*/ 671211 h 689627"/>
                  <a:gd name="connsiteX16" fmla="*/ 54973 w 324054"/>
                  <a:gd name="connsiteY16" fmla="*/ 599774 h 689627"/>
                  <a:gd name="connsiteX17" fmla="*/ 9729 w 324054"/>
                  <a:gd name="connsiteY17" fmla="*/ 454518 h 689627"/>
                  <a:gd name="connsiteX18" fmla="*/ 204 w 324054"/>
                  <a:gd name="connsiteY18" fmla="*/ 325930 h 689627"/>
                  <a:gd name="connsiteX19" fmla="*/ 14492 w 324054"/>
                  <a:gd name="connsiteY19" fmla="*/ 240205 h 689627"/>
                  <a:gd name="connsiteX0" fmla="*/ 14492 w 324054"/>
                  <a:gd name="connsiteY0" fmla="*/ 240205 h 690261"/>
                  <a:gd name="connsiteX1" fmla="*/ 57354 w 324054"/>
                  <a:gd name="connsiteY1" fmla="*/ 140193 h 690261"/>
                  <a:gd name="connsiteX2" fmla="*/ 150223 w 324054"/>
                  <a:gd name="connsiteY2" fmla="*/ 52086 h 690261"/>
                  <a:gd name="connsiteX3" fmla="*/ 271666 w 324054"/>
                  <a:gd name="connsiteY3" fmla="*/ 4461 h 690261"/>
                  <a:gd name="connsiteX4" fmla="*/ 324054 w 324054"/>
                  <a:gd name="connsiteY4" fmla="*/ 4461 h 690261"/>
                  <a:gd name="connsiteX5" fmla="*/ 271666 w 324054"/>
                  <a:gd name="connsiteY5" fmla="*/ 25893 h 690261"/>
                  <a:gd name="connsiteX6" fmla="*/ 178798 w 324054"/>
                  <a:gd name="connsiteY6" fmla="*/ 92568 h 690261"/>
                  <a:gd name="connsiteX7" fmla="*/ 135935 w 324054"/>
                  <a:gd name="connsiteY7" fmla="*/ 244968 h 690261"/>
                  <a:gd name="connsiteX8" fmla="*/ 162129 w 324054"/>
                  <a:gd name="connsiteY8" fmla="*/ 399749 h 690261"/>
                  <a:gd name="connsiteX9" fmla="*/ 207373 w 324054"/>
                  <a:gd name="connsiteY9" fmla="*/ 499761 h 690261"/>
                  <a:gd name="connsiteX10" fmla="*/ 264523 w 324054"/>
                  <a:gd name="connsiteY10" fmla="*/ 606918 h 690261"/>
                  <a:gd name="connsiteX11" fmla="*/ 302623 w 324054"/>
                  <a:gd name="connsiteY11" fmla="*/ 683118 h 690261"/>
                  <a:gd name="connsiteX12" fmla="*/ 252616 w 324054"/>
                  <a:gd name="connsiteY12" fmla="*/ 685499 h 690261"/>
                  <a:gd name="connsiteX13" fmla="*/ 200228 w 324054"/>
                  <a:gd name="connsiteY13" fmla="*/ 690261 h 690261"/>
                  <a:gd name="connsiteX14" fmla="*/ 159747 w 324054"/>
                  <a:gd name="connsiteY14" fmla="*/ 685499 h 690261"/>
                  <a:gd name="connsiteX15" fmla="*/ 121648 w 324054"/>
                  <a:gd name="connsiteY15" fmla="*/ 671211 h 690261"/>
                  <a:gd name="connsiteX16" fmla="*/ 54973 w 324054"/>
                  <a:gd name="connsiteY16" fmla="*/ 599774 h 690261"/>
                  <a:gd name="connsiteX17" fmla="*/ 9729 w 324054"/>
                  <a:gd name="connsiteY17" fmla="*/ 454518 h 690261"/>
                  <a:gd name="connsiteX18" fmla="*/ 204 w 324054"/>
                  <a:gd name="connsiteY18" fmla="*/ 325930 h 690261"/>
                  <a:gd name="connsiteX19" fmla="*/ 14492 w 324054"/>
                  <a:gd name="connsiteY19" fmla="*/ 240205 h 690261"/>
                  <a:gd name="connsiteX0" fmla="*/ 14492 w 324054"/>
                  <a:gd name="connsiteY0" fmla="*/ 240205 h 691456"/>
                  <a:gd name="connsiteX1" fmla="*/ 57354 w 324054"/>
                  <a:gd name="connsiteY1" fmla="*/ 140193 h 691456"/>
                  <a:gd name="connsiteX2" fmla="*/ 150223 w 324054"/>
                  <a:gd name="connsiteY2" fmla="*/ 52086 h 691456"/>
                  <a:gd name="connsiteX3" fmla="*/ 271666 w 324054"/>
                  <a:gd name="connsiteY3" fmla="*/ 4461 h 691456"/>
                  <a:gd name="connsiteX4" fmla="*/ 324054 w 324054"/>
                  <a:gd name="connsiteY4" fmla="*/ 4461 h 691456"/>
                  <a:gd name="connsiteX5" fmla="*/ 271666 w 324054"/>
                  <a:gd name="connsiteY5" fmla="*/ 25893 h 691456"/>
                  <a:gd name="connsiteX6" fmla="*/ 178798 w 324054"/>
                  <a:gd name="connsiteY6" fmla="*/ 92568 h 691456"/>
                  <a:gd name="connsiteX7" fmla="*/ 135935 w 324054"/>
                  <a:gd name="connsiteY7" fmla="*/ 244968 h 691456"/>
                  <a:gd name="connsiteX8" fmla="*/ 162129 w 324054"/>
                  <a:gd name="connsiteY8" fmla="*/ 399749 h 691456"/>
                  <a:gd name="connsiteX9" fmla="*/ 207373 w 324054"/>
                  <a:gd name="connsiteY9" fmla="*/ 499761 h 691456"/>
                  <a:gd name="connsiteX10" fmla="*/ 264523 w 324054"/>
                  <a:gd name="connsiteY10" fmla="*/ 606918 h 691456"/>
                  <a:gd name="connsiteX11" fmla="*/ 302623 w 324054"/>
                  <a:gd name="connsiteY11" fmla="*/ 683118 h 691456"/>
                  <a:gd name="connsiteX12" fmla="*/ 245472 w 324054"/>
                  <a:gd name="connsiteY12" fmla="*/ 690261 h 691456"/>
                  <a:gd name="connsiteX13" fmla="*/ 200228 w 324054"/>
                  <a:gd name="connsiteY13" fmla="*/ 690261 h 691456"/>
                  <a:gd name="connsiteX14" fmla="*/ 159747 w 324054"/>
                  <a:gd name="connsiteY14" fmla="*/ 685499 h 691456"/>
                  <a:gd name="connsiteX15" fmla="*/ 121648 w 324054"/>
                  <a:gd name="connsiteY15" fmla="*/ 671211 h 691456"/>
                  <a:gd name="connsiteX16" fmla="*/ 54973 w 324054"/>
                  <a:gd name="connsiteY16" fmla="*/ 599774 h 691456"/>
                  <a:gd name="connsiteX17" fmla="*/ 9729 w 324054"/>
                  <a:gd name="connsiteY17" fmla="*/ 454518 h 691456"/>
                  <a:gd name="connsiteX18" fmla="*/ 204 w 324054"/>
                  <a:gd name="connsiteY18" fmla="*/ 325930 h 691456"/>
                  <a:gd name="connsiteX19" fmla="*/ 14492 w 324054"/>
                  <a:gd name="connsiteY19" fmla="*/ 240205 h 69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4054" h="691456">
                    <a:moveTo>
                      <a:pt x="14492" y="240205"/>
                    </a:moveTo>
                    <a:cubicBezTo>
                      <a:pt x="24017" y="209249"/>
                      <a:pt x="34732" y="171546"/>
                      <a:pt x="57354" y="140193"/>
                    </a:cubicBezTo>
                    <a:cubicBezTo>
                      <a:pt x="79976" y="108840"/>
                      <a:pt x="114504" y="74708"/>
                      <a:pt x="150223" y="52086"/>
                    </a:cubicBezTo>
                    <a:cubicBezTo>
                      <a:pt x="185942" y="29464"/>
                      <a:pt x="242694" y="12398"/>
                      <a:pt x="271666" y="4461"/>
                    </a:cubicBezTo>
                    <a:cubicBezTo>
                      <a:pt x="300638" y="-3477"/>
                      <a:pt x="324054" y="889"/>
                      <a:pt x="324054" y="4461"/>
                    </a:cubicBezTo>
                    <a:cubicBezTo>
                      <a:pt x="324054" y="8033"/>
                      <a:pt x="295875" y="11209"/>
                      <a:pt x="271666" y="25893"/>
                    </a:cubicBezTo>
                    <a:cubicBezTo>
                      <a:pt x="247457" y="40577"/>
                      <a:pt x="201420" y="56056"/>
                      <a:pt x="178798" y="92568"/>
                    </a:cubicBezTo>
                    <a:cubicBezTo>
                      <a:pt x="156176" y="129080"/>
                      <a:pt x="138713" y="193771"/>
                      <a:pt x="135935" y="244968"/>
                    </a:cubicBezTo>
                    <a:cubicBezTo>
                      <a:pt x="133157" y="296165"/>
                      <a:pt x="150223" y="357284"/>
                      <a:pt x="162129" y="399749"/>
                    </a:cubicBezTo>
                    <a:cubicBezTo>
                      <a:pt x="174035" y="442215"/>
                      <a:pt x="190307" y="465233"/>
                      <a:pt x="207373" y="499761"/>
                    </a:cubicBezTo>
                    <a:cubicBezTo>
                      <a:pt x="224439" y="534289"/>
                      <a:pt x="248648" y="576359"/>
                      <a:pt x="264523" y="606918"/>
                    </a:cubicBezTo>
                    <a:cubicBezTo>
                      <a:pt x="280398" y="637477"/>
                      <a:pt x="305798" y="669228"/>
                      <a:pt x="302623" y="683118"/>
                    </a:cubicBezTo>
                    <a:cubicBezTo>
                      <a:pt x="299448" y="697008"/>
                      <a:pt x="262538" y="689071"/>
                      <a:pt x="245472" y="690261"/>
                    </a:cubicBezTo>
                    <a:cubicBezTo>
                      <a:pt x="228406" y="691451"/>
                      <a:pt x="214515" y="691055"/>
                      <a:pt x="200228" y="690261"/>
                    </a:cubicBezTo>
                    <a:cubicBezTo>
                      <a:pt x="185941" y="689467"/>
                      <a:pt x="172844" y="688674"/>
                      <a:pt x="159747" y="685499"/>
                    </a:cubicBezTo>
                    <a:cubicBezTo>
                      <a:pt x="146650" y="682324"/>
                      <a:pt x="139110" y="685498"/>
                      <a:pt x="121648" y="671211"/>
                    </a:cubicBezTo>
                    <a:cubicBezTo>
                      <a:pt x="104186" y="656924"/>
                      <a:pt x="73626" y="635889"/>
                      <a:pt x="54973" y="599774"/>
                    </a:cubicBezTo>
                    <a:cubicBezTo>
                      <a:pt x="36320" y="563659"/>
                      <a:pt x="18857" y="500159"/>
                      <a:pt x="9729" y="454518"/>
                    </a:cubicBezTo>
                    <a:cubicBezTo>
                      <a:pt x="601" y="408877"/>
                      <a:pt x="-590" y="361649"/>
                      <a:pt x="204" y="325930"/>
                    </a:cubicBezTo>
                    <a:cubicBezTo>
                      <a:pt x="998" y="290211"/>
                      <a:pt x="4967" y="271161"/>
                      <a:pt x="14492" y="24020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5400000" scaled="1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81" name="任意多边形 880"/>
              <p:cNvSpPr/>
              <p:nvPr/>
            </p:nvSpPr>
            <p:spPr>
              <a:xfrm>
                <a:off x="6355153" y="1876293"/>
                <a:ext cx="499008" cy="569196"/>
              </a:xfrm>
              <a:custGeom>
                <a:avLst/>
                <a:gdLst>
                  <a:gd name="connsiteX0" fmla="*/ 352828 w 499008"/>
                  <a:gd name="connsiteY0" fmla="*/ 66808 h 563166"/>
                  <a:gd name="connsiteX1" fmla="*/ 452841 w 499008"/>
                  <a:gd name="connsiteY1" fmla="*/ 164439 h 563166"/>
                  <a:gd name="connsiteX2" fmla="*/ 498085 w 499008"/>
                  <a:gd name="connsiteY2" fmla="*/ 300171 h 563166"/>
                  <a:gd name="connsiteX3" fmla="*/ 479035 w 499008"/>
                  <a:gd name="connsiteY3" fmla="*/ 478764 h 563166"/>
                  <a:gd name="connsiteX4" fmla="*/ 429028 w 499008"/>
                  <a:gd name="connsiteY4" fmla="*/ 557346 h 563166"/>
                  <a:gd name="connsiteX5" fmla="*/ 405216 w 499008"/>
                  <a:gd name="connsiteY5" fmla="*/ 557346 h 563166"/>
                  <a:gd name="connsiteX6" fmla="*/ 245672 w 499008"/>
                  <a:gd name="connsiteY6" fmla="*/ 557346 h 563166"/>
                  <a:gd name="connsiteX7" fmla="*/ 257578 w 499008"/>
                  <a:gd name="connsiteY7" fmla="*/ 521627 h 563166"/>
                  <a:gd name="connsiteX8" fmla="*/ 290916 w 499008"/>
                  <a:gd name="connsiteY8" fmla="*/ 428758 h 563166"/>
                  <a:gd name="connsiteX9" fmla="*/ 298060 w 499008"/>
                  <a:gd name="connsiteY9" fmla="*/ 283502 h 563166"/>
                  <a:gd name="connsiteX10" fmla="*/ 255197 w 499008"/>
                  <a:gd name="connsiteY10" fmla="*/ 140627 h 563166"/>
                  <a:gd name="connsiteX11" fmla="*/ 190903 w 499008"/>
                  <a:gd name="connsiteY11" fmla="*/ 76333 h 563166"/>
                  <a:gd name="connsiteX12" fmla="*/ 88510 w 499008"/>
                  <a:gd name="connsiteY12" fmla="*/ 31089 h 563166"/>
                  <a:gd name="connsiteX13" fmla="*/ 403 w 499008"/>
                  <a:gd name="connsiteY13" fmla="*/ 2514 h 563166"/>
                  <a:gd name="connsiteX14" fmla="*/ 59935 w 499008"/>
                  <a:gd name="connsiteY14" fmla="*/ 2514 h 563166"/>
                  <a:gd name="connsiteX15" fmla="*/ 155185 w 499008"/>
                  <a:gd name="connsiteY15" fmla="*/ 12039 h 563166"/>
                  <a:gd name="connsiteX16" fmla="*/ 281391 w 499008"/>
                  <a:gd name="connsiteY16" fmla="*/ 35852 h 563166"/>
                  <a:gd name="connsiteX17" fmla="*/ 352828 w 499008"/>
                  <a:gd name="connsiteY17" fmla="*/ 66808 h 563166"/>
                  <a:gd name="connsiteX0" fmla="*/ 362353 w 499008"/>
                  <a:gd name="connsiteY0" fmla="*/ 81096 h 563166"/>
                  <a:gd name="connsiteX1" fmla="*/ 452841 w 499008"/>
                  <a:gd name="connsiteY1" fmla="*/ 164439 h 563166"/>
                  <a:gd name="connsiteX2" fmla="*/ 498085 w 499008"/>
                  <a:gd name="connsiteY2" fmla="*/ 300171 h 563166"/>
                  <a:gd name="connsiteX3" fmla="*/ 479035 w 499008"/>
                  <a:gd name="connsiteY3" fmla="*/ 478764 h 563166"/>
                  <a:gd name="connsiteX4" fmla="*/ 429028 w 499008"/>
                  <a:gd name="connsiteY4" fmla="*/ 557346 h 563166"/>
                  <a:gd name="connsiteX5" fmla="*/ 405216 w 499008"/>
                  <a:gd name="connsiteY5" fmla="*/ 557346 h 563166"/>
                  <a:gd name="connsiteX6" fmla="*/ 245672 w 499008"/>
                  <a:gd name="connsiteY6" fmla="*/ 557346 h 563166"/>
                  <a:gd name="connsiteX7" fmla="*/ 257578 w 499008"/>
                  <a:gd name="connsiteY7" fmla="*/ 521627 h 563166"/>
                  <a:gd name="connsiteX8" fmla="*/ 290916 w 499008"/>
                  <a:gd name="connsiteY8" fmla="*/ 428758 h 563166"/>
                  <a:gd name="connsiteX9" fmla="*/ 298060 w 499008"/>
                  <a:gd name="connsiteY9" fmla="*/ 283502 h 563166"/>
                  <a:gd name="connsiteX10" fmla="*/ 255197 w 499008"/>
                  <a:gd name="connsiteY10" fmla="*/ 140627 h 563166"/>
                  <a:gd name="connsiteX11" fmla="*/ 190903 w 499008"/>
                  <a:gd name="connsiteY11" fmla="*/ 76333 h 563166"/>
                  <a:gd name="connsiteX12" fmla="*/ 88510 w 499008"/>
                  <a:gd name="connsiteY12" fmla="*/ 31089 h 563166"/>
                  <a:gd name="connsiteX13" fmla="*/ 403 w 499008"/>
                  <a:gd name="connsiteY13" fmla="*/ 2514 h 563166"/>
                  <a:gd name="connsiteX14" fmla="*/ 59935 w 499008"/>
                  <a:gd name="connsiteY14" fmla="*/ 2514 h 563166"/>
                  <a:gd name="connsiteX15" fmla="*/ 155185 w 499008"/>
                  <a:gd name="connsiteY15" fmla="*/ 12039 h 563166"/>
                  <a:gd name="connsiteX16" fmla="*/ 281391 w 499008"/>
                  <a:gd name="connsiteY16" fmla="*/ 35852 h 563166"/>
                  <a:gd name="connsiteX17" fmla="*/ 362353 w 499008"/>
                  <a:gd name="connsiteY17" fmla="*/ 81096 h 563166"/>
                  <a:gd name="connsiteX0" fmla="*/ 364734 w 499008"/>
                  <a:gd name="connsiteY0" fmla="*/ 78715 h 563166"/>
                  <a:gd name="connsiteX1" fmla="*/ 452841 w 499008"/>
                  <a:gd name="connsiteY1" fmla="*/ 164439 h 563166"/>
                  <a:gd name="connsiteX2" fmla="*/ 498085 w 499008"/>
                  <a:gd name="connsiteY2" fmla="*/ 300171 h 563166"/>
                  <a:gd name="connsiteX3" fmla="*/ 479035 w 499008"/>
                  <a:gd name="connsiteY3" fmla="*/ 478764 h 563166"/>
                  <a:gd name="connsiteX4" fmla="*/ 429028 w 499008"/>
                  <a:gd name="connsiteY4" fmla="*/ 557346 h 563166"/>
                  <a:gd name="connsiteX5" fmla="*/ 405216 w 499008"/>
                  <a:gd name="connsiteY5" fmla="*/ 557346 h 563166"/>
                  <a:gd name="connsiteX6" fmla="*/ 245672 w 499008"/>
                  <a:gd name="connsiteY6" fmla="*/ 557346 h 563166"/>
                  <a:gd name="connsiteX7" fmla="*/ 257578 w 499008"/>
                  <a:gd name="connsiteY7" fmla="*/ 521627 h 563166"/>
                  <a:gd name="connsiteX8" fmla="*/ 290916 w 499008"/>
                  <a:gd name="connsiteY8" fmla="*/ 428758 h 563166"/>
                  <a:gd name="connsiteX9" fmla="*/ 298060 w 499008"/>
                  <a:gd name="connsiteY9" fmla="*/ 283502 h 563166"/>
                  <a:gd name="connsiteX10" fmla="*/ 255197 w 499008"/>
                  <a:gd name="connsiteY10" fmla="*/ 140627 h 563166"/>
                  <a:gd name="connsiteX11" fmla="*/ 190903 w 499008"/>
                  <a:gd name="connsiteY11" fmla="*/ 76333 h 563166"/>
                  <a:gd name="connsiteX12" fmla="*/ 88510 w 499008"/>
                  <a:gd name="connsiteY12" fmla="*/ 31089 h 563166"/>
                  <a:gd name="connsiteX13" fmla="*/ 403 w 499008"/>
                  <a:gd name="connsiteY13" fmla="*/ 2514 h 563166"/>
                  <a:gd name="connsiteX14" fmla="*/ 59935 w 499008"/>
                  <a:gd name="connsiteY14" fmla="*/ 2514 h 563166"/>
                  <a:gd name="connsiteX15" fmla="*/ 155185 w 499008"/>
                  <a:gd name="connsiteY15" fmla="*/ 12039 h 563166"/>
                  <a:gd name="connsiteX16" fmla="*/ 281391 w 499008"/>
                  <a:gd name="connsiteY16" fmla="*/ 35852 h 563166"/>
                  <a:gd name="connsiteX17" fmla="*/ 364734 w 499008"/>
                  <a:gd name="connsiteY17" fmla="*/ 78715 h 563166"/>
                  <a:gd name="connsiteX0" fmla="*/ 364734 w 499008"/>
                  <a:gd name="connsiteY0" fmla="*/ 78715 h 563166"/>
                  <a:gd name="connsiteX1" fmla="*/ 452841 w 499008"/>
                  <a:gd name="connsiteY1" fmla="*/ 164439 h 563166"/>
                  <a:gd name="connsiteX2" fmla="*/ 498085 w 499008"/>
                  <a:gd name="connsiteY2" fmla="*/ 300171 h 563166"/>
                  <a:gd name="connsiteX3" fmla="*/ 479035 w 499008"/>
                  <a:gd name="connsiteY3" fmla="*/ 478764 h 563166"/>
                  <a:gd name="connsiteX4" fmla="*/ 429028 w 499008"/>
                  <a:gd name="connsiteY4" fmla="*/ 557346 h 563166"/>
                  <a:gd name="connsiteX5" fmla="*/ 405216 w 499008"/>
                  <a:gd name="connsiteY5" fmla="*/ 557346 h 563166"/>
                  <a:gd name="connsiteX6" fmla="*/ 245672 w 499008"/>
                  <a:gd name="connsiteY6" fmla="*/ 557346 h 563166"/>
                  <a:gd name="connsiteX7" fmla="*/ 257578 w 499008"/>
                  <a:gd name="connsiteY7" fmla="*/ 521627 h 563166"/>
                  <a:gd name="connsiteX8" fmla="*/ 290916 w 499008"/>
                  <a:gd name="connsiteY8" fmla="*/ 428758 h 563166"/>
                  <a:gd name="connsiteX9" fmla="*/ 298060 w 499008"/>
                  <a:gd name="connsiteY9" fmla="*/ 283502 h 563166"/>
                  <a:gd name="connsiteX10" fmla="*/ 255197 w 499008"/>
                  <a:gd name="connsiteY10" fmla="*/ 140627 h 563166"/>
                  <a:gd name="connsiteX11" fmla="*/ 190903 w 499008"/>
                  <a:gd name="connsiteY11" fmla="*/ 76333 h 563166"/>
                  <a:gd name="connsiteX12" fmla="*/ 88510 w 499008"/>
                  <a:gd name="connsiteY12" fmla="*/ 31089 h 563166"/>
                  <a:gd name="connsiteX13" fmla="*/ 403 w 499008"/>
                  <a:gd name="connsiteY13" fmla="*/ 2514 h 563166"/>
                  <a:gd name="connsiteX14" fmla="*/ 59935 w 499008"/>
                  <a:gd name="connsiteY14" fmla="*/ 2514 h 563166"/>
                  <a:gd name="connsiteX15" fmla="*/ 155185 w 499008"/>
                  <a:gd name="connsiteY15" fmla="*/ 12039 h 563166"/>
                  <a:gd name="connsiteX16" fmla="*/ 274247 w 499008"/>
                  <a:gd name="connsiteY16" fmla="*/ 38233 h 563166"/>
                  <a:gd name="connsiteX17" fmla="*/ 364734 w 499008"/>
                  <a:gd name="connsiteY17" fmla="*/ 78715 h 563166"/>
                  <a:gd name="connsiteX0" fmla="*/ 364734 w 499008"/>
                  <a:gd name="connsiteY0" fmla="*/ 78715 h 563166"/>
                  <a:gd name="connsiteX1" fmla="*/ 452841 w 499008"/>
                  <a:gd name="connsiteY1" fmla="*/ 164439 h 563166"/>
                  <a:gd name="connsiteX2" fmla="*/ 498085 w 499008"/>
                  <a:gd name="connsiteY2" fmla="*/ 300171 h 563166"/>
                  <a:gd name="connsiteX3" fmla="*/ 479035 w 499008"/>
                  <a:gd name="connsiteY3" fmla="*/ 478764 h 563166"/>
                  <a:gd name="connsiteX4" fmla="*/ 429028 w 499008"/>
                  <a:gd name="connsiteY4" fmla="*/ 557346 h 563166"/>
                  <a:gd name="connsiteX5" fmla="*/ 405216 w 499008"/>
                  <a:gd name="connsiteY5" fmla="*/ 557346 h 563166"/>
                  <a:gd name="connsiteX6" fmla="*/ 245672 w 499008"/>
                  <a:gd name="connsiteY6" fmla="*/ 557346 h 563166"/>
                  <a:gd name="connsiteX7" fmla="*/ 257578 w 499008"/>
                  <a:gd name="connsiteY7" fmla="*/ 521627 h 563166"/>
                  <a:gd name="connsiteX8" fmla="*/ 290916 w 499008"/>
                  <a:gd name="connsiteY8" fmla="*/ 428758 h 563166"/>
                  <a:gd name="connsiteX9" fmla="*/ 298060 w 499008"/>
                  <a:gd name="connsiteY9" fmla="*/ 283502 h 563166"/>
                  <a:gd name="connsiteX10" fmla="*/ 255197 w 499008"/>
                  <a:gd name="connsiteY10" fmla="*/ 150152 h 563166"/>
                  <a:gd name="connsiteX11" fmla="*/ 190903 w 499008"/>
                  <a:gd name="connsiteY11" fmla="*/ 76333 h 563166"/>
                  <a:gd name="connsiteX12" fmla="*/ 88510 w 499008"/>
                  <a:gd name="connsiteY12" fmla="*/ 31089 h 563166"/>
                  <a:gd name="connsiteX13" fmla="*/ 403 w 499008"/>
                  <a:gd name="connsiteY13" fmla="*/ 2514 h 563166"/>
                  <a:gd name="connsiteX14" fmla="*/ 59935 w 499008"/>
                  <a:gd name="connsiteY14" fmla="*/ 2514 h 563166"/>
                  <a:gd name="connsiteX15" fmla="*/ 155185 w 499008"/>
                  <a:gd name="connsiteY15" fmla="*/ 12039 h 563166"/>
                  <a:gd name="connsiteX16" fmla="*/ 274247 w 499008"/>
                  <a:gd name="connsiteY16" fmla="*/ 38233 h 563166"/>
                  <a:gd name="connsiteX17" fmla="*/ 364734 w 499008"/>
                  <a:gd name="connsiteY17" fmla="*/ 78715 h 563166"/>
                  <a:gd name="connsiteX0" fmla="*/ 364734 w 499008"/>
                  <a:gd name="connsiteY0" fmla="*/ 78715 h 568345"/>
                  <a:gd name="connsiteX1" fmla="*/ 452841 w 499008"/>
                  <a:gd name="connsiteY1" fmla="*/ 164439 h 568345"/>
                  <a:gd name="connsiteX2" fmla="*/ 498085 w 499008"/>
                  <a:gd name="connsiteY2" fmla="*/ 300171 h 568345"/>
                  <a:gd name="connsiteX3" fmla="*/ 479035 w 499008"/>
                  <a:gd name="connsiteY3" fmla="*/ 478764 h 568345"/>
                  <a:gd name="connsiteX4" fmla="*/ 429028 w 499008"/>
                  <a:gd name="connsiteY4" fmla="*/ 557346 h 568345"/>
                  <a:gd name="connsiteX5" fmla="*/ 405216 w 499008"/>
                  <a:gd name="connsiteY5" fmla="*/ 557346 h 568345"/>
                  <a:gd name="connsiteX6" fmla="*/ 243290 w 499008"/>
                  <a:gd name="connsiteY6" fmla="*/ 566871 h 568345"/>
                  <a:gd name="connsiteX7" fmla="*/ 257578 w 499008"/>
                  <a:gd name="connsiteY7" fmla="*/ 521627 h 568345"/>
                  <a:gd name="connsiteX8" fmla="*/ 290916 w 499008"/>
                  <a:gd name="connsiteY8" fmla="*/ 428758 h 568345"/>
                  <a:gd name="connsiteX9" fmla="*/ 298060 w 499008"/>
                  <a:gd name="connsiteY9" fmla="*/ 283502 h 568345"/>
                  <a:gd name="connsiteX10" fmla="*/ 255197 w 499008"/>
                  <a:gd name="connsiteY10" fmla="*/ 150152 h 568345"/>
                  <a:gd name="connsiteX11" fmla="*/ 190903 w 499008"/>
                  <a:gd name="connsiteY11" fmla="*/ 76333 h 568345"/>
                  <a:gd name="connsiteX12" fmla="*/ 88510 w 499008"/>
                  <a:gd name="connsiteY12" fmla="*/ 31089 h 568345"/>
                  <a:gd name="connsiteX13" fmla="*/ 403 w 499008"/>
                  <a:gd name="connsiteY13" fmla="*/ 2514 h 568345"/>
                  <a:gd name="connsiteX14" fmla="*/ 59935 w 499008"/>
                  <a:gd name="connsiteY14" fmla="*/ 2514 h 568345"/>
                  <a:gd name="connsiteX15" fmla="*/ 155185 w 499008"/>
                  <a:gd name="connsiteY15" fmla="*/ 12039 h 568345"/>
                  <a:gd name="connsiteX16" fmla="*/ 274247 w 499008"/>
                  <a:gd name="connsiteY16" fmla="*/ 38233 h 568345"/>
                  <a:gd name="connsiteX17" fmla="*/ 364734 w 499008"/>
                  <a:gd name="connsiteY17" fmla="*/ 78715 h 568345"/>
                  <a:gd name="connsiteX0" fmla="*/ 364734 w 499008"/>
                  <a:gd name="connsiteY0" fmla="*/ 78715 h 569196"/>
                  <a:gd name="connsiteX1" fmla="*/ 452841 w 499008"/>
                  <a:gd name="connsiteY1" fmla="*/ 164439 h 569196"/>
                  <a:gd name="connsiteX2" fmla="*/ 498085 w 499008"/>
                  <a:gd name="connsiteY2" fmla="*/ 300171 h 569196"/>
                  <a:gd name="connsiteX3" fmla="*/ 479035 w 499008"/>
                  <a:gd name="connsiteY3" fmla="*/ 478764 h 569196"/>
                  <a:gd name="connsiteX4" fmla="*/ 429028 w 499008"/>
                  <a:gd name="connsiteY4" fmla="*/ 557346 h 569196"/>
                  <a:gd name="connsiteX5" fmla="*/ 395691 w 499008"/>
                  <a:gd name="connsiteY5" fmla="*/ 562109 h 569196"/>
                  <a:gd name="connsiteX6" fmla="*/ 243290 w 499008"/>
                  <a:gd name="connsiteY6" fmla="*/ 566871 h 569196"/>
                  <a:gd name="connsiteX7" fmla="*/ 257578 w 499008"/>
                  <a:gd name="connsiteY7" fmla="*/ 521627 h 569196"/>
                  <a:gd name="connsiteX8" fmla="*/ 290916 w 499008"/>
                  <a:gd name="connsiteY8" fmla="*/ 428758 h 569196"/>
                  <a:gd name="connsiteX9" fmla="*/ 298060 w 499008"/>
                  <a:gd name="connsiteY9" fmla="*/ 283502 h 569196"/>
                  <a:gd name="connsiteX10" fmla="*/ 255197 w 499008"/>
                  <a:gd name="connsiteY10" fmla="*/ 150152 h 569196"/>
                  <a:gd name="connsiteX11" fmla="*/ 190903 w 499008"/>
                  <a:gd name="connsiteY11" fmla="*/ 76333 h 569196"/>
                  <a:gd name="connsiteX12" fmla="*/ 88510 w 499008"/>
                  <a:gd name="connsiteY12" fmla="*/ 31089 h 569196"/>
                  <a:gd name="connsiteX13" fmla="*/ 403 w 499008"/>
                  <a:gd name="connsiteY13" fmla="*/ 2514 h 569196"/>
                  <a:gd name="connsiteX14" fmla="*/ 59935 w 499008"/>
                  <a:gd name="connsiteY14" fmla="*/ 2514 h 569196"/>
                  <a:gd name="connsiteX15" fmla="*/ 155185 w 499008"/>
                  <a:gd name="connsiteY15" fmla="*/ 12039 h 569196"/>
                  <a:gd name="connsiteX16" fmla="*/ 274247 w 499008"/>
                  <a:gd name="connsiteY16" fmla="*/ 38233 h 569196"/>
                  <a:gd name="connsiteX17" fmla="*/ 364734 w 499008"/>
                  <a:gd name="connsiteY17" fmla="*/ 78715 h 569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99008" h="569196">
                    <a:moveTo>
                      <a:pt x="364734" y="78715"/>
                    </a:moveTo>
                    <a:cubicBezTo>
                      <a:pt x="394500" y="99749"/>
                      <a:pt x="430616" y="127530"/>
                      <a:pt x="452841" y="164439"/>
                    </a:cubicBezTo>
                    <a:cubicBezTo>
                      <a:pt x="475066" y="201348"/>
                      <a:pt x="493719" y="247784"/>
                      <a:pt x="498085" y="300171"/>
                    </a:cubicBezTo>
                    <a:cubicBezTo>
                      <a:pt x="502451" y="352558"/>
                      <a:pt x="490545" y="435902"/>
                      <a:pt x="479035" y="478764"/>
                    </a:cubicBezTo>
                    <a:cubicBezTo>
                      <a:pt x="467526" y="521627"/>
                      <a:pt x="442919" y="543455"/>
                      <a:pt x="429028" y="557346"/>
                    </a:cubicBezTo>
                    <a:cubicBezTo>
                      <a:pt x="415137" y="571237"/>
                      <a:pt x="426647" y="560522"/>
                      <a:pt x="395691" y="562109"/>
                    </a:cubicBezTo>
                    <a:cubicBezTo>
                      <a:pt x="364735" y="563697"/>
                      <a:pt x="266309" y="573618"/>
                      <a:pt x="243290" y="566871"/>
                    </a:cubicBezTo>
                    <a:cubicBezTo>
                      <a:pt x="220271" y="560124"/>
                      <a:pt x="249640" y="544646"/>
                      <a:pt x="257578" y="521627"/>
                    </a:cubicBezTo>
                    <a:cubicBezTo>
                      <a:pt x="265516" y="498608"/>
                      <a:pt x="284169" y="468445"/>
                      <a:pt x="290916" y="428758"/>
                    </a:cubicBezTo>
                    <a:cubicBezTo>
                      <a:pt x="297663" y="389071"/>
                      <a:pt x="304013" y="329936"/>
                      <a:pt x="298060" y="283502"/>
                    </a:cubicBezTo>
                    <a:cubicBezTo>
                      <a:pt x="292107" y="237068"/>
                      <a:pt x="273056" y="184680"/>
                      <a:pt x="255197" y="150152"/>
                    </a:cubicBezTo>
                    <a:cubicBezTo>
                      <a:pt x="237338" y="115624"/>
                      <a:pt x="218684" y="96177"/>
                      <a:pt x="190903" y="76333"/>
                    </a:cubicBezTo>
                    <a:cubicBezTo>
                      <a:pt x="163122" y="56489"/>
                      <a:pt x="120260" y="43392"/>
                      <a:pt x="88510" y="31089"/>
                    </a:cubicBezTo>
                    <a:cubicBezTo>
                      <a:pt x="56760" y="18786"/>
                      <a:pt x="5165" y="7276"/>
                      <a:pt x="403" y="2514"/>
                    </a:cubicBezTo>
                    <a:cubicBezTo>
                      <a:pt x="-4359" y="-2248"/>
                      <a:pt x="34138" y="927"/>
                      <a:pt x="59935" y="2514"/>
                    </a:cubicBezTo>
                    <a:cubicBezTo>
                      <a:pt x="85732" y="4101"/>
                      <a:pt x="118276" y="6483"/>
                      <a:pt x="155185" y="12039"/>
                    </a:cubicBezTo>
                    <a:cubicBezTo>
                      <a:pt x="192094" y="17595"/>
                      <a:pt x="239322" y="27120"/>
                      <a:pt x="274247" y="38233"/>
                    </a:cubicBezTo>
                    <a:cubicBezTo>
                      <a:pt x="309172" y="49346"/>
                      <a:pt x="334968" y="57681"/>
                      <a:pt x="364734" y="78715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83013"/>
                  </a:gs>
                  <a:gs pos="50000">
                    <a:srgbClr val="B2C387"/>
                  </a:gs>
                  <a:gs pos="84000">
                    <a:srgbClr val="283013"/>
                  </a:gs>
                </a:gsLst>
                <a:lin ang="5400000" scaled="0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82" name="任意多边形 881"/>
              <p:cNvSpPr/>
              <p:nvPr/>
            </p:nvSpPr>
            <p:spPr>
              <a:xfrm>
                <a:off x="6867266" y="1960114"/>
                <a:ext cx="495765" cy="530092"/>
              </a:xfrm>
              <a:custGeom>
                <a:avLst/>
                <a:gdLst>
                  <a:gd name="connsiteX0" fmla="*/ 364589 w 488704"/>
                  <a:gd name="connsiteY0" fmla="*/ 90143 h 525570"/>
                  <a:gd name="connsiteX1" fmla="*/ 447933 w 488704"/>
                  <a:gd name="connsiteY1" fmla="*/ 197300 h 525570"/>
                  <a:gd name="connsiteX2" fmla="*/ 488414 w 488704"/>
                  <a:gd name="connsiteY2" fmla="*/ 335412 h 525570"/>
                  <a:gd name="connsiteX3" fmla="*/ 464602 w 488704"/>
                  <a:gd name="connsiteY3" fmla="*/ 466381 h 525570"/>
                  <a:gd name="connsiteX4" fmla="*/ 436027 w 488704"/>
                  <a:gd name="connsiteY4" fmla="*/ 499718 h 525570"/>
                  <a:gd name="connsiteX5" fmla="*/ 345539 w 488704"/>
                  <a:gd name="connsiteY5" fmla="*/ 521150 h 525570"/>
                  <a:gd name="connsiteX6" fmla="*/ 214571 w 488704"/>
                  <a:gd name="connsiteY6" fmla="*/ 523531 h 525570"/>
                  <a:gd name="connsiteX7" fmla="*/ 240764 w 488704"/>
                  <a:gd name="connsiteY7" fmla="*/ 497337 h 525570"/>
                  <a:gd name="connsiteX8" fmla="*/ 274102 w 488704"/>
                  <a:gd name="connsiteY8" fmla="*/ 413993 h 525570"/>
                  <a:gd name="connsiteX9" fmla="*/ 266958 w 488704"/>
                  <a:gd name="connsiteY9" fmla="*/ 261593 h 525570"/>
                  <a:gd name="connsiteX10" fmla="*/ 164564 w 488704"/>
                  <a:gd name="connsiteY10" fmla="*/ 116337 h 525570"/>
                  <a:gd name="connsiteX11" fmla="*/ 83602 w 488704"/>
                  <a:gd name="connsiteY11" fmla="*/ 32993 h 525570"/>
                  <a:gd name="connsiteX12" fmla="*/ 258 w 488704"/>
                  <a:gd name="connsiteY12" fmla="*/ 2037 h 525570"/>
                  <a:gd name="connsiteX13" fmla="*/ 62171 w 488704"/>
                  <a:gd name="connsiteY13" fmla="*/ 4418 h 525570"/>
                  <a:gd name="connsiteX14" fmla="*/ 188377 w 488704"/>
                  <a:gd name="connsiteY14" fmla="*/ 16325 h 525570"/>
                  <a:gd name="connsiteX15" fmla="*/ 305058 w 488704"/>
                  <a:gd name="connsiteY15" fmla="*/ 49662 h 525570"/>
                  <a:gd name="connsiteX16" fmla="*/ 364589 w 488704"/>
                  <a:gd name="connsiteY16" fmla="*/ 90143 h 525570"/>
                  <a:gd name="connsiteX0" fmla="*/ 381258 w 488704"/>
                  <a:gd name="connsiteY0" fmla="*/ 104431 h 525570"/>
                  <a:gd name="connsiteX1" fmla="*/ 447933 w 488704"/>
                  <a:gd name="connsiteY1" fmla="*/ 197300 h 525570"/>
                  <a:gd name="connsiteX2" fmla="*/ 488414 w 488704"/>
                  <a:gd name="connsiteY2" fmla="*/ 335412 h 525570"/>
                  <a:gd name="connsiteX3" fmla="*/ 464602 w 488704"/>
                  <a:gd name="connsiteY3" fmla="*/ 466381 h 525570"/>
                  <a:gd name="connsiteX4" fmla="*/ 436027 w 488704"/>
                  <a:gd name="connsiteY4" fmla="*/ 499718 h 525570"/>
                  <a:gd name="connsiteX5" fmla="*/ 345539 w 488704"/>
                  <a:gd name="connsiteY5" fmla="*/ 521150 h 525570"/>
                  <a:gd name="connsiteX6" fmla="*/ 214571 w 488704"/>
                  <a:gd name="connsiteY6" fmla="*/ 523531 h 525570"/>
                  <a:gd name="connsiteX7" fmla="*/ 240764 w 488704"/>
                  <a:gd name="connsiteY7" fmla="*/ 497337 h 525570"/>
                  <a:gd name="connsiteX8" fmla="*/ 274102 w 488704"/>
                  <a:gd name="connsiteY8" fmla="*/ 413993 h 525570"/>
                  <a:gd name="connsiteX9" fmla="*/ 266958 w 488704"/>
                  <a:gd name="connsiteY9" fmla="*/ 261593 h 525570"/>
                  <a:gd name="connsiteX10" fmla="*/ 164564 w 488704"/>
                  <a:gd name="connsiteY10" fmla="*/ 116337 h 525570"/>
                  <a:gd name="connsiteX11" fmla="*/ 83602 w 488704"/>
                  <a:gd name="connsiteY11" fmla="*/ 32993 h 525570"/>
                  <a:gd name="connsiteX12" fmla="*/ 258 w 488704"/>
                  <a:gd name="connsiteY12" fmla="*/ 2037 h 525570"/>
                  <a:gd name="connsiteX13" fmla="*/ 62171 w 488704"/>
                  <a:gd name="connsiteY13" fmla="*/ 4418 h 525570"/>
                  <a:gd name="connsiteX14" fmla="*/ 188377 w 488704"/>
                  <a:gd name="connsiteY14" fmla="*/ 16325 h 525570"/>
                  <a:gd name="connsiteX15" fmla="*/ 305058 w 488704"/>
                  <a:gd name="connsiteY15" fmla="*/ 49662 h 525570"/>
                  <a:gd name="connsiteX16" fmla="*/ 381258 w 488704"/>
                  <a:gd name="connsiteY16" fmla="*/ 104431 h 525570"/>
                  <a:gd name="connsiteX0" fmla="*/ 381258 w 488519"/>
                  <a:gd name="connsiteY0" fmla="*/ 104431 h 525570"/>
                  <a:gd name="connsiteX1" fmla="*/ 455077 w 488519"/>
                  <a:gd name="connsiteY1" fmla="*/ 197300 h 525570"/>
                  <a:gd name="connsiteX2" fmla="*/ 488414 w 488519"/>
                  <a:gd name="connsiteY2" fmla="*/ 335412 h 525570"/>
                  <a:gd name="connsiteX3" fmla="*/ 464602 w 488519"/>
                  <a:gd name="connsiteY3" fmla="*/ 466381 h 525570"/>
                  <a:gd name="connsiteX4" fmla="*/ 436027 w 488519"/>
                  <a:gd name="connsiteY4" fmla="*/ 499718 h 525570"/>
                  <a:gd name="connsiteX5" fmla="*/ 345539 w 488519"/>
                  <a:gd name="connsiteY5" fmla="*/ 521150 h 525570"/>
                  <a:gd name="connsiteX6" fmla="*/ 214571 w 488519"/>
                  <a:gd name="connsiteY6" fmla="*/ 523531 h 525570"/>
                  <a:gd name="connsiteX7" fmla="*/ 240764 w 488519"/>
                  <a:gd name="connsiteY7" fmla="*/ 497337 h 525570"/>
                  <a:gd name="connsiteX8" fmla="*/ 274102 w 488519"/>
                  <a:gd name="connsiteY8" fmla="*/ 413993 h 525570"/>
                  <a:gd name="connsiteX9" fmla="*/ 266958 w 488519"/>
                  <a:gd name="connsiteY9" fmla="*/ 261593 h 525570"/>
                  <a:gd name="connsiteX10" fmla="*/ 164564 w 488519"/>
                  <a:gd name="connsiteY10" fmla="*/ 116337 h 525570"/>
                  <a:gd name="connsiteX11" fmla="*/ 83602 w 488519"/>
                  <a:gd name="connsiteY11" fmla="*/ 32993 h 525570"/>
                  <a:gd name="connsiteX12" fmla="*/ 258 w 488519"/>
                  <a:gd name="connsiteY12" fmla="*/ 2037 h 525570"/>
                  <a:gd name="connsiteX13" fmla="*/ 62171 w 488519"/>
                  <a:gd name="connsiteY13" fmla="*/ 4418 h 525570"/>
                  <a:gd name="connsiteX14" fmla="*/ 188377 w 488519"/>
                  <a:gd name="connsiteY14" fmla="*/ 16325 h 525570"/>
                  <a:gd name="connsiteX15" fmla="*/ 305058 w 488519"/>
                  <a:gd name="connsiteY15" fmla="*/ 49662 h 525570"/>
                  <a:gd name="connsiteX16" fmla="*/ 381258 w 488519"/>
                  <a:gd name="connsiteY16" fmla="*/ 104431 h 525570"/>
                  <a:gd name="connsiteX0" fmla="*/ 381258 w 495637"/>
                  <a:gd name="connsiteY0" fmla="*/ 104431 h 525570"/>
                  <a:gd name="connsiteX1" fmla="*/ 455077 w 495637"/>
                  <a:gd name="connsiteY1" fmla="*/ 197300 h 525570"/>
                  <a:gd name="connsiteX2" fmla="*/ 495558 w 495637"/>
                  <a:gd name="connsiteY2" fmla="*/ 344937 h 525570"/>
                  <a:gd name="connsiteX3" fmla="*/ 464602 w 495637"/>
                  <a:gd name="connsiteY3" fmla="*/ 466381 h 525570"/>
                  <a:gd name="connsiteX4" fmla="*/ 436027 w 495637"/>
                  <a:gd name="connsiteY4" fmla="*/ 499718 h 525570"/>
                  <a:gd name="connsiteX5" fmla="*/ 345539 w 495637"/>
                  <a:gd name="connsiteY5" fmla="*/ 521150 h 525570"/>
                  <a:gd name="connsiteX6" fmla="*/ 214571 w 495637"/>
                  <a:gd name="connsiteY6" fmla="*/ 523531 h 525570"/>
                  <a:gd name="connsiteX7" fmla="*/ 240764 w 495637"/>
                  <a:gd name="connsiteY7" fmla="*/ 497337 h 525570"/>
                  <a:gd name="connsiteX8" fmla="*/ 274102 w 495637"/>
                  <a:gd name="connsiteY8" fmla="*/ 413993 h 525570"/>
                  <a:gd name="connsiteX9" fmla="*/ 266958 w 495637"/>
                  <a:gd name="connsiteY9" fmla="*/ 261593 h 525570"/>
                  <a:gd name="connsiteX10" fmla="*/ 164564 w 495637"/>
                  <a:gd name="connsiteY10" fmla="*/ 116337 h 525570"/>
                  <a:gd name="connsiteX11" fmla="*/ 83602 w 495637"/>
                  <a:gd name="connsiteY11" fmla="*/ 32993 h 525570"/>
                  <a:gd name="connsiteX12" fmla="*/ 258 w 495637"/>
                  <a:gd name="connsiteY12" fmla="*/ 2037 h 525570"/>
                  <a:gd name="connsiteX13" fmla="*/ 62171 w 495637"/>
                  <a:gd name="connsiteY13" fmla="*/ 4418 h 525570"/>
                  <a:gd name="connsiteX14" fmla="*/ 188377 w 495637"/>
                  <a:gd name="connsiteY14" fmla="*/ 16325 h 525570"/>
                  <a:gd name="connsiteX15" fmla="*/ 305058 w 495637"/>
                  <a:gd name="connsiteY15" fmla="*/ 49662 h 525570"/>
                  <a:gd name="connsiteX16" fmla="*/ 381258 w 495637"/>
                  <a:gd name="connsiteY16" fmla="*/ 104431 h 525570"/>
                  <a:gd name="connsiteX0" fmla="*/ 381258 w 495765"/>
                  <a:gd name="connsiteY0" fmla="*/ 104431 h 525570"/>
                  <a:gd name="connsiteX1" fmla="*/ 455077 w 495765"/>
                  <a:gd name="connsiteY1" fmla="*/ 197300 h 525570"/>
                  <a:gd name="connsiteX2" fmla="*/ 495558 w 495765"/>
                  <a:gd name="connsiteY2" fmla="*/ 344937 h 525570"/>
                  <a:gd name="connsiteX3" fmla="*/ 469365 w 495765"/>
                  <a:gd name="connsiteY3" fmla="*/ 461619 h 525570"/>
                  <a:gd name="connsiteX4" fmla="*/ 436027 w 495765"/>
                  <a:gd name="connsiteY4" fmla="*/ 499718 h 525570"/>
                  <a:gd name="connsiteX5" fmla="*/ 345539 w 495765"/>
                  <a:gd name="connsiteY5" fmla="*/ 521150 h 525570"/>
                  <a:gd name="connsiteX6" fmla="*/ 214571 w 495765"/>
                  <a:gd name="connsiteY6" fmla="*/ 523531 h 525570"/>
                  <a:gd name="connsiteX7" fmla="*/ 240764 w 495765"/>
                  <a:gd name="connsiteY7" fmla="*/ 497337 h 525570"/>
                  <a:gd name="connsiteX8" fmla="*/ 274102 w 495765"/>
                  <a:gd name="connsiteY8" fmla="*/ 413993 h 525570"/>
                  <a:gd name="connsiteX9" fmla="*/ 266958 w 495765"/>
                  <a:gd name="connsiteY9" fmla="*/ 261593 h 525570"/>
                  <a:gd name="connsiteX10" fmla="*/ 164564 w 495765"/>
                  <a:gd name="connsiteY10" fmla="*/ 116337 h 525570"/>
                  <a:gd name="connsiteX11" fmla="*/ 83602 w 495765"/>
                  <a:gd name="connsiteY11" fmla="*/ 32993 h 525570"/>
                  <a:gd name="connsiteX12" fmla="*/ 258 w 495765"/>
                  <a:gd name="connsiteY12" fmla="*/ 2037 h 525570"/>
                  <a:gd name="connsiteX13" fmla="*/ 62171 w 495765"/>
                  <a:gd name="connsiteY13" fmla="*/ 4418 h 525570"/>
                  <a:gd name="connsiteX14" fmla="*/ 188377 w 495765"/>
                  <a:gd name="connsiteY14" fmla="*/ 16325 h 525570"/>
                  <a:gd name="connsiteX15" fmla="*/ 305058 w 495765"/>
                  <a:gd name="connsiteY15" fmla="*/ 49662 h 525570"/>
                  <a:gd name="connsiteX16" fmla="*/ 381258 w 495765"/>
                  <a:gd name="connsiteY16" fmla="*/ 104431 h 525570"/>
                  <a:gd name="connsiteX0" fmla="*/ 381258 w 495765"/>
                  <a:gd name="connsiteY0" fmla="*/ 104431 h 525570"/>
                  <a:gd name="connsiteX1" fmla="*/ 455077 w 495765"/>
                  <a:gd name="connsiteY1" fmla="*/ 197300 h 525570"/>
                  <a:gd name="connsiteX2" fmla="*/ 495558 w 495765"/>
                  <a:gd name="connsiteY2" fmla="*/ 344937 h 525570"/>
                  <a:gd name="connsiteX3" fmla="*/ 469365 w 495765"/>
                  <a:gd name="connsiteY3" fmla="*/ 461619 h 525570"/>
                  <a:gd name="connsiteX4" fmla="*/ 436027 w 495765"/>
                  <a:gd name="connsiteY4" fmla="*/ 499718 h 525570"/>
                  <a:gd name="connsiteX5" fmla="*/ 345539 w 495765"/>
                  <a:gd name="connsiteY5" fmla="*/ 521150 h 525570"/>
                  <a:gd name="connsiteX6" fmla="*/ 214571 w 495765"/>
                  <a:gd name="connsiteY6" fmla="*/ 523531 h 525570"/>
                  <a:gd name="connsiteX7" fmla="*/ 240764 w 495765"/>
                  <a:gd name="connsiteY7" fmla="*/ 497337 h 525570"/>
                  <a:gd name="connsiteX8" fmla="*/ 274102 w 495765"/>
                  <a:gd name="connsiteY8" fmla="*/ 413993 h 525570"/>
                  <a:gd name="connsiteX9" fmla="*/ 262196 w 495765"/>
                  <a:gd name="connsiteY9" fmla="*/ 259212 h 525570"/>
                  <a:gd name="connsiteX10" fmla="*/ 164564 w 495765"/>
                  <a:gd name="connsiteY10" fmla="*/ 116337 h 525570"/>
                  <a:gd name="connsiteX11" fmla="*/ 83602 w 495765"/>
                  <a:gd name="connsiteY11" fmla="*/ 32993 h 525570"/>
                  <a:gd name="connsiteX12" fmla="*/ 258 w 495765"/>
                  <a:gd name="connsiteY12" fmla="*/ 2037 h 525570"/>
                  <a:gd name="connsiteX13" fmla="*/ 62171 w 495765"/>
                  <a:gd name="connsiteY13" fmla="*/ 4418 h 525570"/>
                  <a:gd name="connsiteX14" fmla="*/ 188377 w 495765"/>
                  <a:gd name="connsiteY14" fmla="*/ 16325 h 525570"/>
                  <a:gd name="connsiteX15" fmla="*/ 305058 w 495765"/>
                  <a:gd name="connsiteY15" fmla="*/ 49662 h 525570"/>
                  <a:gd name="connsiteX16" fmla="*/ 381258 w 495765"/>
                  <a:gd name="connsiteY16" fmla="*/ 104431 h 525570"/>
                  <a:gd name="connsiteX0" fmla="*/ 381258 w 495765"/>
                  <a:gd name="connsiteY0" fmla="*/ 104431 h 529541"/>
                  <a:gd name="connsiteX1" fmla="*/ 455077 w 495765"/>
                  <a:gd name="connsiteY1" fmla="*/ 197300 h 529541"/>
                  <a:gd name="connsiteX2" fmla="*/ 495558 w 495765"/>
                  <a:gd name="connsiteY2" fmla="*/ 344937 h 529541"/>
                  <a:gd name="connsiteX3" fmla="*/ 469365 w 495765"/>
                  <a:gd name="connsiteY3" fmla="*/ 461619 h 529541"/>
                  <a:gd name="connsiteX4" fmla="*/ 436027 w 495765"/>
                  <a:gd name="connsiteY4" fmla="*/ 499718 h 529541"/>
                  <a:gd name="connsiteX5" fmla="*/ 345539 w 495765"/>
                  <a:gd name="connsiteY5" fmla="*/ 521150 h 529541"/>
                  <a:gd name="connsiteX6" fmla="*/ 216953 w 495765"/>
                  <a:gd name="connsiteY6" fmla="*/ 528294 h 529541"/>
                  <a:gd name="connsiteX7" fmla="*/ 240764 w 495765"/>
                  <a:gd name="connsiteY7" fmla="*/ 497337 h 529541"/>
                  <a:gd name="connsiteX8" fmla="*/ 274102 w 495765"/>
                  <a:gd name="connsiteY8" fmla="*/ 413993 h 529541"/>
                  <a:gd name="connsiteX9" fmla="*/ 262196 w 495765"/>
                  <a:gd name="connsiteY9" fmla="*/ 259212 h 529541"/>
                  <a:gd name="connsiteX10" fmla="*/ 164564 w 495765"/>
                  <a:gd name="connsiteY10" fmla="*/ 116337 h 529541"/>
                  <a:gd name="connsiteX11" fmla="*/ 83602 w 495765"/>
                  <a:gd name="connsiteY11" fmla="*/ 32993 h 529541"/>
                  <a:gd name="connsiteX12" fmla="*/ 258 w 495765"/>
                  <a:gd name="connsiteY12" fmla="*/ 2037 h 529541"/>
                  <a:gd name="connsiteX13" fmla="*/ 62171 w 495765"/>
                  <a:gd name="connsiteY13" fmla="*/ 4418 h 529541"/>
                  <a:gd name="connsiteX14" fmla="*/ 188377 w 495765"/>
                  <a:gd name="connsiteY14" fmla="*/ 16325 h 529541"/>
                  <a:gd name="connsiteX15" fmla="*/ 305058 w 495765"/>
                  <a:gd name="connsiteY15" fmla="*/ 49662 h 529541"/>
                  <a:gd name="connsiteX16" fmla="*/ 381258 w 495765"/>
                  <a:gd name="connsiteY16" fmla="*/ 104431 h 529541"/>
                  <a:gd name="connsiteX0" fmla="*/ 381258 w 495765"/>
                  <a:gd name="connsiteY0" fmla="*/ 104431 h 530092"/>
                  <a:gd name="connsiteX1" fmla="*/ 455077 w 495765"/>
                  <a:gd name="connsiteY1" fmla="*/ 197300 h 530092"/>
                  <a:gd name="connsiteX2" fmla="*/ 495558 w 495765"/>
                  <a:gd name="connsiteY2" fmla="*/ 344937 h 530092"/>
                  <a:gd name="connsiteX3" fmla="*/ 469365 w 495765"/>
                  <a:gd name="connsiteY3" fmla="*/ 461619 h 530092"/>
                  <a:gd name="connsiteX4" fmla="*/ 436027 w 495765"/>
                  <a:gd name="connsiteY4" fmla="*/ 499718 h 530092"/>
                  <a:gd name="connsiteX5" fmla="*/ 340776 w 495765"/>
                  <a:gd name="connsiteY5" fmla="*/ 523531 h 530092"/>
                  <a:gd name="connsiteX6" fmla="*/ 216953 w 495765"/>
                  <a:gd name="connsiteY6" fmla="*/ 528294 h 530092"/>
                  <a:gd name="connsiteX7" fmla="*/ 240764 w 495765"/>
                  <a:gd name="connsiteY7" fmla="*/ 497337 h 530092"/>
                  <a:gd name="connsiteX8" fmla="*/ 274102 w 495765"/>
                  <a:gd name="connsiteY8" fmla="*/ 413993 h 530092"/>
                  <a:gd name="connsiteX9" fmla="*/ 262196 w 495765"/>
                  <a:gd name="connsiteY9" fmla="*/ 259212 h 530092"/>
                  <a:gd name="connsiteX10" fmla="*/ 164564 w 495765"/>
                  <a:gd name="connsiteY10" fmla="*/ 116337 h 530092"/>
                  <a:gd name="connsiteX11" fmla="*/ 83602 w 495765"/>
                  <a:gd name="connsiteY11" fmla="*/ 32993 h 530092"/>
                  <a:gd name="connsiteX12" fmla="*/ 258 w 495765"/>
                  <a:gd name="connsiteY12" fmla="*/ 2037 h 530092"/>
                  <a:gd name="connsiteX13" fmla="*/ 62171 w 495765"/>
                  <a:gd name="connsiteY13" fmla="*/ 4418 h 530092"/>
                  <a:gd name="connsiteX14" fmla="*/ 188377 w 495765"/>
                  <a:gd name="connsiteY14" fmla="*/ 16325 h 530092"/>
                  <a:gd name="connsiteX15" fmla="*/ 305058 w 495765"/>
                  <a:gd name="connsiteY15" fmla="*/ 49662 h 530092"/>
                  <a:gd name="connsiteX16" fmla="*/ 381258 w 495765"/>
                  <a:gd name="connsiteY16" fmla="*/ 104431 h 530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5765" h="530092">
                    <a:moveTo>
                      <a:pt x="381258" y="104431"/>
                    </a:moveTo>
                    <a:cubicBezTo>
                      <a:pt x="406261" y="129037"/>
                      <a:pt x="436027" y="157216"/>
                      <a:pt x="455077" y="197300"/>
                    </a:cubicBezTo>
                    <a:cubicBezTo>
                      <a:pt x="474127" y="237384"/>
                      <a:pt x="493177" y="300884"/>
                      <a:pt x="495558" y="344937"/>
                    </a:cubicBezTo>
                    <a:cubicBezTo>
                      <a:pt x="497939" y="388990"/>
                      <a:pt x="479287" y="435822"/>
                      <a:pt x="469365" y="461619"/>
                    </a:cubicBezTo>
                    <a:cubicBezTo>
                      <a:pt x="459443" y="487416"/>
                      <a:pt x="457459" y="489399"/>
                      <a:pt x="436027" y="499718"/>
                    </a:cubicBezTo>
                    <a:cubicBezTo>
                      <a:pt x="414595" y="510037"/>
                      <a:pt x="377288" y="518768"/>
                      <a:pt x="340776" y="523531"/>
                    </a:cubicBezTo>
                    <a:cubicBezTo>
                      <a:pt x="304264" y="528294"/>
                      <a:pt x="233622" y="532660"/>
                      <a:pt x="216953" y="528294"/>
                    </a:cubicBezTo>
                    <a:cubicBezTo>
                      <a:pt x="200284" y="523928"/>
                      <a:pt x="231239" y="516387"/>
                      <a:pt x="240764" y="497337"/>
                    </a:cubicBezTo>
                    <a:cubicBezTo>
                      <a:pt x="250289" y="478287"/>
                      <a:pt x="270530" y="453681"/>
                      <a:pt x="274102" y="413993"/>
                    </a:cubicBezTo>
                    <a:cubicBezTo>
                      <a:pt x="277674" y="374306"/>
                      <a:pt x="280452" y="308821"/>
                      <a:pt x="262196" y="259212"/>
                    </a:cubicBezTo>
                    <a:cubicBezTo>
                      <a:pt x="243940" y="209603"/>
                      <a:pt x="194330" y="154040"/>
                      <a:pt x="164564" y="116337"/>
                    </a:cubicBezTo>
                    <a:cubicBezTo>
                      <a:pt x="134798" y="78634"/>
                      <a:pt x="110986" y="52043"/>
                      <a:pt x="83602" y="32993"/>
                    </a:cubicBezTo>
                    <a:cubicBezTo>
                      <a:pt x="56218" y="13943"/>
                      <a:pt x="3830" y="6799"/>
                      <a:pt x="258" y="2037"/>
                    </a:cubicBezTo>
                    <a:cubicBezTo>
                      <a:pt x="-3314" y="-2725"/>
                      <a:pt x="30818" y="2037"/>
                      <a:pt x="62171" y="4418"/>
                    </a:cubicBezTo>
                    <a:cubicBezTo>
                      <a:pt x="93524" y="6799"/>
                      <a:pt x="147896" y="8784"/>
                      <a:pt x="188377" y="16325"/>
                    </a:cubicBezTo>
                    <a:cubicBezTo>
                      <a:pt x="228858" y="23866"/>
                      <a:pt x="272911" y="34978"/>
                      <a:pt x="305058" y="49662"/>
                    </a:cubicBezTo>
                    <a:cubicBezTo>
                      <a:pt x="337205" y="64346"/>
                      <a:pt x="356255" y="79825"/>
                      <a:pt x="381258" y="104431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83013"/>
                  </a:gs>
                  <a:gs pos="50000">
                    <a:srgbClr val="B2C387"/>
                  </a:gs>
                  <a:gs pos="84000">
                    <a:srgbClr val="283013"/>
                  </a:gs>
                </a:gsLst>
                <a:lin ang="5400000" scaled="0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83" name="任意多边形 882"/>
              <p:cNvSpPr/>
              <p:nvPr/>
            </p:nvSpPr>
            <p:spPr>
              <a:xfrm>
                <a:off x="7250772" y="1925099"/>
                <a:ext cx="546777" cy="454692"/>
              </a:xfrm>
              <a:custGeom>
                <a:avLst/>
                <a:gdLst>
                  <a:gd name="connsiteX0" fmla="*/ 354558 w 556003"/>
                  <a:gd name="connsiteY0" fmla="*/ 37052 h 452845"/>
                  <a:gd name="connsiteX1" fmla="*/ 445045 w 556003"/>
                  <a:gd name="connsiteY1" fmla="*/ 106108 h 452845"/>
                  <a:gd name="connsiteX2" fmla="*/ 516483 w 556003"/>
                  <a:gd name="connsiteY2" fmla="*/ 206121 h 452845"/>
                  <a:gd name="connsiteX3" fmla="*/ 533151 w 556003"/>
                  <a:gd name="connsiteY3" fmla="*/ 270415 h 452845"/>
                  <a:gd name="connsiteX4" fmla="*/ 554583 w 556003"/>
                  <a:gd name="connsiteY4" fmla="*/ 403765 h 452845"/>
                  <a:gd name="connsiteX5" fmla="*/ 545058 w 556003"/>
                  <a:gd name="connsiteY5" fmla="*/ 449008 h 452845"/>
                  <a:gd name="connsiteX6" fmla="*/ 473620 w 556003"/>
                  <a:gd name="connsiteY6" fmla="*/ 449008 h 452845"/>
                  <a:gd name="connsiteX7" fmla="*/ 256926 w 556003"/>
                  <a:gd name="connsiteY7" fmla="*/ 437102 h 452845"/>
                  <a:gd name="connsiteX8" fmla="*/ 316458 w 556003"/>
                  <a:gd name="connsiteY8" fmla="*/ 403765 h 452845"/>
                  <a:gd name="connsiteX9" fmla="*/ 349795 w 556003"/>
                  <a:gd name="connsiteY9" fmla="*/ 329946 h 452845"/>
                  <a:gd name="connsiteX10" fmla="*/ 337889 w 556003"/>
                  <a:gd name="connsiteY10" fmla="*/ 253746 h 452845"/>
                  <a:gd name="connsiteX11" fmla="*/ 252164 w 556003"/>
                  <a:gd name="connsiteY11" fmla="*/ 129921 h 452845"/>
                  <a:gd name="connsiteX12" fmla="*/ 154533 w 556003"/>
                  <a:gd name="connsiteY12" fmla="*/ 60865 h 452845"/>
                  <a:gd name="connsiteX13" fmla="*/ 2133 w 556003"/>
                  <a:gd name="connsiteY13" fmla="*/ 20383 h 452845"/>
                  <a:gd name="connsiteX14" fmla="*/ 75951 w 556003"/>
                  <a:gd name="connsiteY14" fmla="*/ 3715 h 452845"/>
                  <a:gd name="connsiteX15" fmla="*/ 223589 w 556003"/>
                  <a:gd name="connsiteY15" fmla="*/ 3715 h 452845"/>
                  <a:gd name="connsiteX16" fmla="*/ 354558 w 556003"/>
                  <a:gd name="connsiteY16" fmla="*/ 37052 h 452845"/>
                  <a:gd name="connsiteX0" fmla="*/ 354558 w 555653"/>
                  <a:gd name="connsiteY0" fmla="*/ 37052 h 452845"/>
                  <a:gd name="connsiteX1" fmla="*/ 445045 w 555653"/>
                  <a:gd name="connsiteY1" fmla="*/ 106108 h 452845"/>
                  <a:gd name="connsiteX2" fmla="*/ 516483 w 555653"/>
                  <a:gd name="connsiteY2" fmla="*/ 206121 h 452845"/>
                  <a:gd name="connsiteX3" fmla="*/ 537914 w 555653"/>
                  <a:gd name="connsiteY3" fmla="*/ 277559 h 452845"/>
                  <a:gd name="connsiteX4" fmla="*/ 554583 w 555653"/>
                  <a:gd name="connsiteY4" fmla="*/ 403765 h 452845"/>
                  <a:gd name="connsiteX5" fmla="*/ 545058 w 555653"/>
                  <a:gd name="connsiteY5" fmla="*/ 449008 h 452845"/>
                  <a:gd name="connsiteX6" fmla="*/ 473620 w 555653"/>
                  <a:gd name="connsiteY6" fmla="*/ 449008 h 452845"/>
                  <a:gd name="connsiteX7" fmla="*/ 256926 w 555653"/>
                  <a:gd name="connsiteY7" fmla="*/ 437102 h 452845"/>
                  <a:gd name="connsiteX8" fmla="*/ 316458 w 555653"/>
                  <a:gd name="connsiteY8" fmla="*/ 403765 h 452845"/>
                  <a:gd name="connsiteX9" fmla="*/ 349795 w 555653"/>
                  <a:gd name="connsiteY9" fmla="*/ 329946 h 452845"/>
                  <a:gd name="connsiteX10" fmla="*/ 337889 w 555653"/>
                  <a:gd name="connsiteY10" fmla="*/ 253746 h 452845"/>
                  <a:gd name="connsiteX11" fmla="*/ 252164 w 555653"/>
                  <a:gd name="connsiteY11" fmla="*/ 129921 h 452845"/>
                  <a:gd name="connsiteX12" fmla="*/ 154533 w 555653"/>
                  <a:gd name="connsiteY12" fmla="*/ 60865 h 452845"/>
                  <a:gd name="connsiteX13" fmla="*/ 2133 w 555653"/>
                  <a:gd name="connsiteY13" fmla="*/ 20383 h 452845"/>
                  <a:gd name="connsiteX14" fmla="*/ 75951 w 555653"/>
                  <a:gd name="connsiteY14" fmla="*/ 3715 h 452845"/>
                  <a:gd name="connsiteX15" fmla="*/ 223589 w 555653"/>
                  <a:gd name="connsiteY15" fmla="*/ 3715 h 452845"/>
                  <a:gd name="connsiteX16" fmla="*/ 354558 w 555653"/>
                  <a:gd name="connsiteY16" fmla="*/ 37052 h 452845"/>
                  <a:gd name="connsiteX0" fmla="*/ 354558 w 555653"/>
                  <a:gd name="connsiteY0" fmla="*/ 37052 h 452449"/>
                  <a:gd name="connsiteX1" fmla="*/ 445045 w 555653"/>
                  <a:gd name="connsiteY1" fmla="*/ 106108 h 452449"/>
                  <a:gd name="connsiteX2" fmla="*/ 516483 w 555653"/>
                  <a:gd name="connsiteY2" fmla="*/ 206121 h 452449"/>
                  <a:gd name="connsiteX3" fmla="*/ 537914 w 555653"/>
                  <a:gd name="connsiteY3" fmla="*/ 277559 h 452449"/>
                  <a:gd name="connsiteX4" fmla="*/ 554583 w 555653"/>
                  <a:gd name="connsiteY4" fmla="*/ 403765 h 452449"/>
                  <a:gd name="connsiteX5" fmla="*/ 545058 w 555653"/>
                  <a:gd name="connsiteY5" fmla="*/ 449008 h 452449"/>
                  <a:gd name="connsiteX6" fmla="*/ 473620 w 555653"/>
                  <a:gd name="connsiteY6" fmla="*/ 449008 h 452449"/>
                  <a:gd name="connsiteX7" fmla="*/ 256926 w 555653"/>
                  <a:gd name="connsiteY7" fmla="*/ 446627 h 452449"/>
                  <a:gd name="connsiteX8" fmla="*/ 316458 w 555653"/>
                  <a:gd name="connsiteY8" fmla="*/ 403765 h 452449"/>
                  <a:gd name="connsiteX9" fmla="*/ 349795 w 555653"/>
                  <a:gd name="connsiteY9" fmla="*/ 329946 h 452449"/>
                  <a:gd name="connsiteX10" fmla="*/ 337889 w 555653"/>
                  <a:gd name="connsiteY10" fmla="*/ 253746 h 452449"/>
                  <a:gd name="connsiteX11" fmla="*/ 252164 w 555653"/>
                  <a:gd name="connsiteY11" fmla="*/ 129921 h 452449"/>
                  <a:gd name="connsiteX12" fmla="*/ 154533 w 555653"/>
                  <a:gd name="connsiteY12" fmla="*/ 60865 h 452449"/>
                  <a:gd name="connsiteX13" fmla="*/ 2133 w 555653"/>
                  <a:gd name="connsiteY13" fmla="*/ 20383 h 452449"/>
                  <a:gd name="connsiteX14" fmla="*/ 75951 w 555653"/>
                  <a:gd name="connsiteY14" fmla="*/ 3715 h 452449"/>
                  <a:gd name="connsiteX15" fmla="*/ 223589 w 555653"/>
                  <a:gd name="connsiteY15" fmla="*/ 3715 h 452449"/>
                  <a:gd name="connsiteX16" fmla="*/ 354558 w 555653"/>
                  <a:gd name="connsiteY16" fmla="*/ 37052 h 452449"/>
                  <a:gd name="connsiteX0" fmla="*/ 354558 w 555653"/>
                  <a:gd name="connsiteY0" fmla="*/ 37052 h 452449"/>
                  <a:gd name="connsiteX1" fmla="*/ 445045 w 555653"/>
                  <a:gd name="connsiteY1" fmla="*/ 106108 h 452449"/>
                  <a:gd name="connsiteX2" fmla="*/ 516483 w 555653"/>
                  <a:gd name="connsiteY2" fmla="*/ 206121 h 452449"/>
                  <a:gd name="connsiteX3" fmla="*/ 537914 w 555653"/>
                  <a:gd name="connsiteY3" fmla="*/ 277559 h 452449"/>
                  <a:gd name="connsiteX4" fmla="*/ 554583 w 555653"/>
                  <a:gd name="connsiteY4" fmla="*/ 403765 h 452449"/>
                  <a:gd name="connsiteX5" fmla="*/ 545058 w 555653"/>
                  <a:gd name="connsiteY5" fmla="*/ 449008 h 452449"/>
                  <a:gd name="connsiteX6" fmla="*/ 473620 w 555653"/>
                  <a:gd name="connsiteY6" fmla="*/ 449008 h 452449"/>
                  <a:gd name="connsiteX7" fmla="*/ 256926 w 555653"/>
                  <a:gd name="connsiteY7" fmla="*/ 446627 h 452449"/>
                  <a:gd name="connsiteX8" fmla="*/ 316458 w 555653"/>
                  <a:gd name="connsiteY8" fmla="*/ 403765 h 452449"/>
                  <a:gd name="connsiteX9" fmla="*/ 349795 w 555653"/>
                  <a:gd name="connsiteY9" fmla="*/ 329946 h 452449"/>
                  <a:gd name="connsiteX10" fmla="*/ 330745 w 555653"/>
                  <a:gd name="connsiteY10" fmla="*/ 244221 h 452449"/>
                  <a:gd name="connsiteX11" fmla="*/ 252164 w 555653"/>
                  <a:gd name="connsiteY11" fmla="*/ 129921 h 452449"/>
                  <a:gd name="connsiteX12" fmla="*/ 154533 w 555653"/>
                  <a:gd name="connsiteY12" fmla="*/ 60865 h 452449"/>
                  <a:gd name="connsiteX13" fmla="*/ 2133 w 555653"/>
                  <a:gd name="connsiteY13" fmla="*/ 20383 h 452449"/>
                  <a:gd name="connsiteX14" fmla="*/ 75951 w 555653"/>
                  <a:gd name="connsiteY14" fmla="*/ 3715 h 452449"/>
                  <a:gd name="connsiteX15" fmla="*/ 223589 w 555653"/>
                  <a:gd name="connsiteY15" fmla="*/ 3715 h 452449"/>
                  <a:gd name="connsiteX16" fmla="*/ 354558 w 555653"/>
                  <a:gd name="connsiteY16" fmla="*/ 37052 h 452449"/>
                  <a:gd name="connsiteX0" fmla="*/ 354558 w 555653"/>
                  <a:gd name="connsiteY0" fmla="*/ 37052 h 452449"/>
                  <a:gd name="connsiteX1" fmla="*/ 445045 w 555653"/>
                  <a:gd name="connsiteY1" fmla="*/ 106108 h 452449"/>
                  <a:gd name="connsiteX2" fmla="*/ 516483 w 555653"/>
                  <a:gd name="connsiteY2" fmla="*/ 206121 h 452449"/>
                  <a:gd name="connsiteX3" fmla="*/ 537914 w 555653"/>
                  <a:gd name="connsiteY3" fmla="*/ 277559 h 452449"/>
                  <a:gd name="connsiteX4" fmla="*/ 554583 w 555653"/>
                  <a:gd name="connsiteY4" fmla="*/ 403765 h 452449"/>
                  <a:gd name="connsiteX5" fmla="*/ 545058 w 555653"/>
                  <a:gd name="connsiteY5" fmla="*/ 449008 h 452449"/>
                  <a:gd name="connsiteX6" fmla="*/ 473620 w 555653"/>
                  <a:gd name="connsiteY6" fmla="*/ 449008 h 452449"/>
                  <a:gd name="connsiteX7" fmla="*/ 256926 w 555653"/>
                  <a:gd name="connsiteY7" fmla="*/ 446627 h 452449"/>
                  <a:gd name="connsiteX8" fmla="*/ 314076 w 555653"/>
                  <a:gd name="connsiteY8" fmla="*/ 401383 h 452449"/>
                  <a:gd name="connsiteX9" fmla="*/ 349795 w 555653"/>
                  <a:gd name="connsiteY9" fmla="*/ 329946 h 452449"/>
                  <a:gd name="connsiteX10" fmla="*/ 330745 w 555653"/>
                  <a:gd name="connsiteY10" fmla="*/ 244221 h 452449"/>
                  <a:gd name="connsiteX11" fmla="*/ 252164 w 555653"/>
                  <a:gd name="connsiteY11" fmla="*/ 129921 h 452449"/>
                  <a:gd name="connsiteX12" fmla="*/ 154533 w 555653"/>
                  <a:gd name="connsiteY12" fmla="*/ 60865 h 452449"/>
                  <a:gd name="connsiteX13" fmla="*/ 2133 w 555653"/>
                  <a:gd name="connsiteY13" fmla="*/ 20383 h 452449"/>
                  <a:gd name="connsiteX14" fmla="*/ 75951 w 555653"/>
                  <a:gd name="connsiteY14" fmla="*/ 3715 h 452449"/>
                  <a:gd name="connsiteX15" fmla="*/ 223589 w 555653"/>
                  <a:gd name="connsiteY15" fmla="*/ 3715 h 452449"/>
                  <a:gd name="connsiteX16" fmla="*/ 354558 w 555653"/>
                  <a:gd name="connsiteY16" fmla="*/ 37052 h 452449"/>
                  <a:gd name="connsiteX0" fmla="*/ 354558 w 556089"/>
                  <a:gd name="connsiteY0" fmla="*/ 37052 h 454692"/>
                  <a:gd name="connsiteX1" fmla="*/ 445045 w 556089"/>
                  <a:gd name="connsiteY1" fmla="*/ 106108 h 454692"/>
                  <a:gd name="connsiteX2" fmla="*/ 516483 w 556089"/>
                  <a:gd name="connsiteY2" fmla="*/ 206121 h 454692"/>
                  <a:gd name="connsiteX3" fmla="*/ 537914 w 556089"/>
                  <a:gd name="connsiteY3" fmla="*/ 277559 h 454692"/>
                  <a:gd name="connsiteX4" fmla="*/ 554583 w 556089"/>
                  <a:gd name="connsiteY4" fmla="*/ 403765 h 454692"/>
                  <a:gd name="connsiteX5" fmla="*/ 545058 w 556089"/>
                  <a:gd name="connsiteY5" fmla="*/ 449008 h 454692"/>
                  <a:gd name="connsiteX6" fmla="*/ 464095 w 556089"/>
                  <a:gd name="connsiteY6" fmla="*/ 453771 h 454692"/>
                  <a:gd name="connsiteX7" fmla="*/ 256926 w 556089"/>
                  <a:gd name="connsiteY7" fmla="*/ 446627 h 454692"/>
                  <a:gd name="connsiteX8" fmla="*/ 314076 w 556089"/>
                  <a:gd name="connsiteY8" fmla="*/ 401383 h 454692"/>
                  <a:gd name="connsiteX9" fmla="*/ 349795 w 556089"/>
                  <a:gd name="connsiteY9" fmla="*/ 329946 h 454692"/>
                  <a:gd name="connsiteX10" fmla="*/ 330745 w 556089"/>
                  <a:gd name="connsiteY10" fmla="*/ 244221 h 454692"/>
                  <a:gd name="connsiteX11" fmla="*/ 252164 w 556089"/>
                  <a:gd name="connsiteY11" fmla="*/ 129921 h 454692"/>
                  <a:gd name="connsiteX12" fmla="*/ 154533 w 556089"/>
                  <a:gd name="connsiteY12" fmla="*/ 60865 h 454692"/>
                  <a:gd name="connsiteX13" fmla="*/ 2133 w 556089"/>
                  <a:gd name="connsiteY13" fmla="*/ 20383 h 454692"/>
                  <a:gd name="connsiteX14" fmla="*/ 75951 w 556089"/>
                  <a:gd name="connsiteY14" fmla="*/ 3715 h 454692"/>
                  <a:gd name="connsiteX15" fmla="*/ 223589 w 556089"/>
                  <a:gd name="connsiteY15" fmla="*/ 3715 h 454692"/>
                  <a:gd name="connsiteX16" fmla="*/ 354558 w 556089"/>
                  <a:gd name="connsiteY16" fmla="*/ 37052 h 454692"/>
                  <a:gd name="connsiteX0" fmla="*/ 354558 w 555919"/>
                  <a:gd name="connsiteY0" fmla="*/ 37052 h 454692"/>
                  <a:gd name="connsiteX1" fmla="*/ 445045 w 555919"/>
                  <a:gd name="connsiteY1" fmla="*/ 106108 h 454692"/>
                  <a:gd name="connsiteX2" fmla="*/ 516483 w 555919"/>
                  <a:gd name="connsiteY2" fmla="*/ 206121 h 454692"/>
                  <a:gd name="connsiteX3" fmla="*/ 540295 w 555919"/>
                  <a:gd name="connsiteY3" fmla="*/ 294228 h 454692"/>
                  <a:gd name="connsiteX4" fmla="*/ 554583 w 555919"/>
                  <a:gd name="connsiteY4" fmla="*/ 403765 h 454692"/>
                  <a:gd name="connsiteX5" fmla="*/ 545058 w 555919"/>
                  <a:gd name="connsiteY5" fmla="*/ 449008 h 454692"/>
                  <a:gd name="connsiteX6" fmla="*/ 464095 w 555919"/>
                  <a:gd name="connsiteY6" fmla="*/ 453771 h 454692"/>
                  <a:gd name="connsiteX7" fmla="*/ 256926 w 555919"/>
                  <a:gd name="connsiteY7" fmla="*/ 446627 h 454692"/>
                  <a:gd name="connsiteX8" fmla="*/ 314076 w 555919"/>
                  <a:gd name="connsiteY8" fmla="*/ 401383 h 454692"/>
                  <a:gd name="connsiteX9" fmla="*/ 349795 w 555919"/>
                  <a:gd name="connsiteY9" fmla="*/ 329946 h 454692"/>
                  <a:gd name="connsiteX10" fmla="*/ 330745 w 555919"/>
                  <a:gd name="connsiteY10" fmla="*/ 244221 h 454692"/>
                  <a:gd name="connsiteX11" fmla="*/ 252164 w 555919"/>
                  <a:gd name="connsiteY11" fmla="*/ 129921 h 454692"/>
                  <a:gd name="connsiteX12" fmla="*/ 154533 w 555919"/>
                  <a:gd name="connsiteY12" fmla="*/ 60865 h 454692"/>
                  <a:gd name="connsiteX13" fmla="*/ 2133 w 555919"/>
                  <a:gd name="connsiteY13" fmla="*/ 20383 h 454692"/>
                  <a:gd name="connsiteX14" fmla="*/ 75951 w 555919"/>
                  <a:gd name="connsiteY14" fmla="*/ 3715 h 454692"/>
                  <a:gd name="connsiteX15" fmla="*/ 223589 w 555919"/>
                  <a:gd name="connsiteY15" fmla="*/ 3715 h 454692"/>
                  <a:gd name="connsiteX16" fmla="*/ 354558 w 555919"/>
                  <a:gd name="connsiteY16" fmla="*/ 37052 h 454692"/>
                  <a:gd name="connsiteX0" fmla="*/ 354558 w 555919"/>
                  <a:gd name="connsiteY0" fmla="*/ 37052 h 454692"/>
                  <a:gd name="connsiteX1" fmla="*/ 445045 w 555919"/>
                  <a:gd name="connsiteY1" fmla="*/ 106108 h 454692"/>
                  <a:gd name="connsiteX2" fmla="*/ 514102 w 555919"/>
                  <a:gd name="connsiteY2" fmla="*/ 201359 h 454692"/>
                  <a:gd name="connsiteX3" fmla="*/ 540295 w 555919"/>
                  <a:gd name="connsiteY3" fmla="*/ 294228 h 454692"/>
                  <a:gd name="connsiteX4" fmla="*/ 554583 w 555919"/>
                  <a:gd name="connsiteY4" fmla="*/ 403765 h 454692"/>
                  <a:gd name="connsiteX5" fmla="*/ 545058 w 555919"/>
                  <a:gd name="connsiteY5" fmla="*/ 449008 h 454692"/>
                  <a:gd name="connsiteX6" fmla="*/ 464095 w 555919"/>
                  <a:gd name="connsiteY6" fmla="*/ 453771 h 454692"/>
                  <a:gd name="connsiteX7" fmla="*/ 256926 w 555919"/>
                  <a:gd name="connsiteY7" fmla="*/ 446627 h 454692"/>
                  <a:gd name="connsiteX8" fmla="*/ 314076 w 555919"/>
                  <a:gd name="connsiteY8" fmla="*/ 401383 h 454692"/>
                  <a:gd name="connsiteX9" fmla="*/ 349795 w 555919"/>
                  <a:gd name="connsiteY9" fmla="*/ 329946 h 454692"/>
                  <a:gd name="connsiteX10" fmla="*/ 330745 w 555919"/>
                  <a:gd name="connsiteY10" fmla="*/ 244221 h 454692"/>
                  <a:gd name="connsiteX11" fmla="*/ 252164 w 555919"/>
                  <a:gd name="connsiteY11" fmla="*/ 129921 h 454692"/>
                  <a:gd name="connsiteX12" fmla="*/ 154533 w 555919"/>
                  <a:gd name="connsiteY12" fmla="*/ 60865 h 454692"/>
                  <a:gd name="connsiteX13" fmla="*/ 2133 w 555919"/>
                  <a:gd name="connsiteY13" fmla="*/ 20383 h 454692"/>
                  <a:gd name="connsiteX14" fmla="*/ 75951 w 555919"/>
                  <a:gd name="connsiteY14" fmla="*/ 3715 h 454692"/>
                  <a:gd name="connsiteX15" fmla="*/ 223589 w 555919"/>
                  <a:gd name="connsiteY15" fmla="*/ 3715 h 454692"/>
                  <a:gd name="connsiteX16" fmla="*/ 354558 w 555919"/>
                  <a:gd name="connsiteY16" fmla="*/ 37052 h 454692"/>
                  <a:gd name="connsiteX0" fmla="*/ 343153 w 544514"/>
                  <a:gd name="connsiteY0" fmla="*/ 37052 h 454692"/>
                  <a:gd name="connsiteX1" fmla="*/ 433640 w 544514"/>
                  <a:gd name="connsiteY1" fmla="*/ 106108 h 454692"/>
                  <a:gd name="connsiteX2" fmla="*/ 502697 w 544514"/>
                  <a:gd name="connsiteY2" fmla="*/ 201359 h 454692"/>
                  <a:gd name="connsiteX3" fmla="*/ 528890 w 544514"/>
                  <a:gd name="connsiteY3" fmla="*/ 294228 h 454692"/>
                  <a:gd name="connsiteX4" fmla="*/ 543178 w 544514"/>
                  <a:gd name="connsiteY4" fmla="*/ 403765 h 454692"/>
                  <a:gd name="connsiteX5" fmla="*/ 533653 w 544514"/>
                  <a:gd name="connsiteY5" fmla="*/ 449008 h 454692"/>
                  <a:gd name="connsiteX6" fmla="*/ 452690 w 544514"/>
                  <a:gd name="connsiteY6" fmla="*/ 453771 h 454692"/>
                  <a:gd name="connsiteX7" fmla="*/ 245521 w 544514"/>
                  <a:gd name="connsiteY7" fmla="*/ 446627 h 454692"/>
                  <a:gd name="connsiteX8" fmla="*/ 302671 w 544514"/>
                  <a:gd name="connsiteY8" fmla="*/ 401383 h 454692"/>
                  <a:gd name="connsiteX9" fmla="*/ 338390 w 544514"/>
                  <a:gd name="connsiteY9" fmla="*/ 329946 h 454692"/>
                  <a:gd name="connsiteX10" fmla="*/ 319340 w 544514"/>
                  <a:gd name="connsiteY10" fmla="*/ 244221 h 454692"/>
                  <a:gd name="connsiteX11" fmla="*/ 240759 w 544514"/>
                  <a:gd name="connsiteY11" fmla="*/ 129921 h 454692"/>
                  <a:gd name="connsiteX12" fmla="*/ 143128 w 544514"/>
                  <a:gd name="connsiteY12" fmla="*/ 60865 h 454692"/>
                  <a:gd name="connsiteX13" fmla="*/ 2635 w 544514"/>
                  <a:gd name="connsiteY13" fmla="*/ 25145 h 454692"/>
                  <a:gd name="connsiteX14" fmla="*/ 64546 w 544514"/>
                  <a:gd name="connsiteY14" fmla="*/ 3715 h 454692"/>
                  <a:gd name="connsiteX15" fmla="*/ 212184 w 544514"/>
                  <a:gd name="connsiteY15" fmla="*/ 3715 h 454692"/>
                  <a:gd name="connsiteX16" fmla="*/ 343153 w 544514"/>
                  <a:gd name="connsiteY16" fmla="*/ 37052 h 454692"/>
                  <a:gd name="connsiteX0" fmla="*/ 345416 w 546777"/>
                  <a:gd name="connsiteY0" fmla="*/ 37052 h 454692"/>
                  <a:gd name="connsiteX1" fmla="*/ 435903 w 546777"/>
                  <a:gd name="connsiteY1" fmla="*/ 106108 h 454692"/>
                  <a:gd name="connsiteX2" fmla="*/ 504960 w 546777"/>
                  <a:gd name="connsiteY2" fmla="*/ 201359 h 454692"/>
                  <a:gd name="connsiteX3" fmla="*/ 531153 w 546777"/>
                  <a:gd name="connsiteY3" fmla="*/ 294228 h 454692"/>
                  <a:gd name="connsiteX4" fmla="*/ 545441 w 546777"/>
                  <a:gd name="connsiteY4" fmla="*/ 403765 h 454692"/>
                  <a:gd name="connsiteX5" fmla="*/ 535916 w 546777"/>
                  <a:gd name="connsiteY5" fmla="*/ 449008 h 454692"/>
                  <a:gd name="connsiteX6" fmla="*/ 454953 w 546777"/>
                  <a:gd name="connsiteY6" fmla="*/ 453771 h 454692"/>
                  <a:gd name="connsiteX7" fmla="*/ 247784 w 546777"/>
                  <a:gd name="connsiteY7" fmla="*/ 446627 h 454692"/>
                  <a:gd name="connsiteX8" fmla="*/ 304934 w 546777"/>
                  <a:gd name="connsiteY8" fmla="*/ 401383 h 454692"/>
                  <a:gd name="connsiteX9" fmla="*/ 340653 w 546777"/>
                  <a:gd name="connsiteY9" fmla="*/ 329946 h 454692"/>
                  <a:gd name="connsiteX10" fmla="*/ 321603 w 546777"/>
                  <a:gd name="connsiteY10" fmla="*/ 244221 h 454692"/>
                  <a:gd name="connsiteX11" fmla="*/ 243022 w 546777"/>
                  <a:gd name="connsiteY11" fmla="*/ 129921 h 454692"/>
                  <a:gd name="connsiteX12" fmla="*/ 145391 w 546777"/>
                  <a:gd name="connsiteY12" fmla="*/ 60865 h 454692"/>
                  <a:gd name="connsiteX13" fmla="*/ 2517 w 546777"/>
                  <a:gd name="connsiteY13" fmla="*/ 20383 h 454692"/>
                  <a:gd name="connsiteX14" fmla="*/ 66809 w 546777"/>
                  <a:gd name="connsiteY14" fmla="*/ 3715 h 454692"/>
                  <a:gd name="connsiteX15" fmla="*/ 214447 w 546777"/>
                  <a:gd name="connsiteY15" fmla="*/ 3715 h 454692"/>
                  <a:gd name="connsiteX16" fmla="*/ 345416 w 546777"/>
                  <a:gd name="connsiteY16" fmla="*/ 37052 h 454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6777" h="454692">
                    <a:moveTo>
                      <a:pt x="345416" y="37052"/>
                    </a:moveTo>
                    <a:cubicBezTo>
                      <a:pt x="382325" y="54117"/>
                      <a:pt x="409312" y="78724"/>
                      <a:pt x="435903" y="106108"/>
                    </a:cubicBezTo>
                    <a:cubicBezTo>
                      <a:pt x="462494" y="133492"/>
                      <a:pt x="489085" y="170006"/>
                      <a:pt x="504960" y="201359"/>
                    </a:cubicBezTo>
                    <a:cubicBezTo>
                      <a:pt x="520835" y="232712"/>
                      <a:pt x="524406" y="260494"/>
                      <a:pt x="531153" y="294228"/>
                    </a:cubicBezTo>
                    <a:cubicBezTo>
                      <a:pt x="537900" y="327962"/>
                      <a:pt x="544647" y="377968"/>
                      <a:pt x="545441" y="403765"/>
                    </a:cubicBezTo>
                    <a:cubicBezTo>
                      <a:pt x="546235" y="429562"/>
                      <a:pt x="550997" y="440674"/>
                      <a:pt x="535916" y="449008"/>
                    </a:cubicBezTo>
                    <a:cubicBezTo>
                      <a:pt x="520835" y="457342"/>
                      <a:pt x="502975" y="454168"/>
                      <a:pt x="454953" y="453771"/>
                    </a:cubicBezTo>
                    <a:cubicBezTo>
                      <a:pt x="406931" y="453374"/>
                      <a:pt x="272787" y="455358"/>
                      <a:pt x="247784" y="446627"/>
                    </a:cubicBezTo>
                    <a:cubicBezTo>
                      <a:pt x="222781" y="437896"/>
                      <a:pt x="289456" y="420830"/>
                      <a:pt x="304934" y="401383"/>
                    </a:cubicBezTo>
                    <a:cubicBezTo>
                      <a:pt x="320412" y="381936"/>
                      <a:pt x="337875" y="356140"/>
                      <a:pt x="340653" y="329946"/>
                    </a:cubicBezTo>
                    <a:cubicBezTo>
                      <a:pt x="343431" y="303752"/>
                      <a:pt x="337875" y="277559"/>
                      <a:pt x="321603" y="244221"/>
                    </a:cubicBezTo>
                    <a:cubicBezTo>
                      <a:pt x="305331" y="210884"/>
                      <a:pt x="272391" y="160480"/>
                      <a:pt x="243022" y="129921"/>
                    </a:cubicBezTo>
                    <a:cubicBezTo>
                      <a:pt x="213653" y="99362"/>
                      <a:pt x="185475" y="79121"/>
                      <a:pt x="145391" y="60865"/>
                    </a:cubicBezTo>
                    <a:cubicBezTo>
                      <a:pt x="105307" y="42609"/>
                      <a:pt x="15614" y="29908"/>
                      <a:pt x="2517" y="20383"/>
                    </a:cubicBezTo>
                    <a:cubicBezTo>
                      <a:pt x="-10580" y="10858"/>
                      <a:pt x="29900" y="6493"/>
                      <a:pt x="66809" y="3715"/>
                    </a:cubicBezTo>
                    <a:cubicBezTo>
                      <a:pt x="103718" y="937"/>
                      <a:pt x="165631" y="-3032"/>
                      <a:pt x="214447" y="3715"/>
                    </a:cubicBezTo>
                    <a:cubicBezTo>
                      <a:pt x="263263" y="10462"/>
                      <a:pt x="308507" y="19987"/>
                      <a:pt x="345416" y="37052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83013"/>
                  </a:gs>
                  <a:gs pos="50000">
                    <a:srgbClr val="B2C387"/>
                  </a:gs>
                  <a:gs pos="84000">
                    <a:srgbClr val="283013"/>
                  </a:gs>
                </a:gsLst>
                <a:lin ang="5400000" scaled="0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84" name="任意多边形 883"/>
              <p:cNvSpPr/>
              <p:nvPr/>
            </p:nvSpPr>
            <p:spPr>
              <a:xfrm>
                <a:off x="7583899" y="1812103"/>
                <a:ext cx="507589" cy="578374"/>
              </a:xfrm>
              <a:custGeom>
                <a:avLst/>
                <a:gdLst>
                  <a:gd name="connsiteX0" fmla="*/ 235831 w 514438"/>
                  <a:gd name="connsiteY0" fmla="*/ 7615 h 581837"/>
                  <a:gd name="connsiteX1" fmla="*/ 404900 w 514438"/>
                  <a:gd name="connsiteY1" fmla="*/ 79053 h 581837"/>
                  <a:gd name="connsiteX2" fmla="*/ 490625 w 514438"/>
                  <a:gd name="connsiteY2" fmla="*/ 186209 h 581837"/>
                  <a:gd name="connsiteX3" fmla="*/ 514438 w 514438"/>
                  <a:gd name="connsiteY3" fmla="*/ 355278 h 581837"/>
                  <a:gd name="connsiteX4" fmla="*/ 490625 w 514438"/>
                  <a:gd name="connsiteY4" fmla="*/ 521965 h 581837"/>
                  <a:gd name="connsiteX5" fmla="*/ 464431 w 514438"/>
                  <a:gd name="connsiteY5" fmla="*/ 576734 h 581837"/>
                  <a:gd name="connsiteX6" fmla="*/ 419188 w 514438"/>
                  <a:gd name="connsiteY6" fmla="*/ 576734 h 581837"/>
                  <a:gd name="connsiteX7" fmla="*/ 316794 w 514438"/>
                  <a:gd name="connsiteY7" fmla="*/ 579115 h 581837"/>
                  <a:gd name="connsiteX8" fmla="*/ 340606 w 514438"/>
                  <a:gd name="connsiteY8" fmla="*/ 533871 h 581837"/>
                  <a:gd name="connsiteX9" fmla="*/ 362038 w 514438"/>
                  <a:gd name="connsiteY9" fmla="*/ 405284 h 581837"/>
                  <a:gd name="connsiteX10" fmla="*/ 362038 w 514438"/>
                  <a:gd name="connsiteY10" fmla="*/ 279078 h 581837"/>
                  <a:gd name="connsiteX11" fmla="*/ 288219 w 514438"/>
                  <a:gd name="connsiteY11" fmla="*/ 138584 h 581837"/>
                  <a:gd name="connsiteX12" fmla="*/ 159631 w 514438"/>
                  <a:gd name="connsiteY12" fmla="*/ 71909 h 581837"/>
                  <a:gd name="connsiteX13" fmla="*/ 2469 w 514438"/>
                  <a:gd name="connsiteY13" fmla="*/ 40953 h 581837"/>
                  <a:gd name="connsiteX14" fmla="*/ 71525 w 514438"/>
                  <a:gd name="connsiteY14" fmla="*/ 19521 h 581837"/>
                  <a:gd name="connsiteX15" fmla="*/ 178681 w 514438"/>
                  <a:gd name="connsiteY15" fmla="*/ 2853 h 581837"/>
                  <a:gd name="connsiteX16" fmla="*/ 235831 w 514438"/>
                  <a:gd name="connsiteY16" fmla="*/ 7615 h 581837"/>
                  <a:gd name="connsiteX0" fmla="*/ 281075 w 514438"/>
                  <a:gd name="connsiteY0" fmla="*/ 19060 h 578995"/>
                  <a:gd name="connsiteX1" fmla="*/ 404900 w 514438"/>
                  <a:gd name="connsiteY1" fmla="*/ 76211 h 578995"/>
                  <a:gd name="connsiteX2" fmla="*/ 490625 w 514438"/>
                  <a:gd name="connsiteY2" fmla="*/ 183367 h 578995"/>
                  <a:gd name="connsiteX3" fmla="*/ 514438 w 514438"/>
                  <a:gd name="connsiteY3" fmla="*/ 352436 h 578995"/>
                  <a:gd name="connsiteX4" fmla="*/ 490625 w 514438"/>
                  <a:gd name="connsiteY4" fmla="*/ 519123 h 578995"/>
                  <a:gd name="connsiteX5" fmla="*/ 464431 w 514438"/>
                  <a:gd name="connsiteY5" fmla="*/ 573892 h 578995"/>
                  <a:gd name="connsiteX6" fmla="*/ 419188 w 514438"/>
                  <a:gd name="connsiteY6" fmla="*/ 573892 h 578995"/>
                  <a:gd name="connsiteX7" fmla="*/ 316794 w 514438"/>
                  <a:gd name="connsiteY7" fmla="*/ 576273 h 578995"/>
                  <a:gd name="connsiteX8" fmla="*/ 340606 w 514438"/>
                  <a:gd name="connsiteY8" fmla="*/ 531029 h 578995"/>
                  <a:gd name="connsiteX9" fmla="*/ 362038 w 514438"/>
                  <a:gd name="connsiteY9" fmla="*/ 402442 h 578995"/>
                  <a:gd name="connsiteX10" fmla="*/ 362038 w 514438"/>
                  <a:gd name="connsiteY10" fmla="*/ 276236 h 578995"/>
                  <a:gd name="connsiteX11" fmla="*/ 288219 w 514438"/>
                  <a:gd name="connsiteY11" fmla="*/ 135742 h 578995"/>
                  <a:gd name="connsiteX12" fmla="*/ 159631 w 514438"/>
                  <a:gd name="connsiteY12" fmla="*/ 69067 h 578995"/>
                  <a:gd name="connsiteX13" fmla="*/ 2469 w 514438"/>
                  <a:gd name="connsiteY13" fmla="*/ 38111 h 578995"/>
                  <a:gd name="connsiteX14" fmla="*/ 71525 w 514438"/>
                  <a:gd name="connsiteY14" fmla="*/ 16679 h 578995"/>
                  <a:gd name="connsiteX15" fmla="*/ 178681 w 514438"/>
                  <a:gd name="connsiteY15" fmla="*/ 11 h 578995"/>
                  <a:gd name="connsiteX16" fmla="*/ 281075 w 514438"/>
                  <a:gd name="connsiteY16" fmla="*/ 19060 h 578995"/>
                  <a:gd name="connsiteX0" fmla="*/ 281075 w 514438"/>
                  <a:gd name="connsiteY0" fmla="*/ 11935 h 571870"/>
                  <a:gd name="connsiteX1" fmla="*/ 404900 w 514438"/>
                  <a:gd name="connsiteY1" fmla="*/ 69086 h 571870"/>
                  <a:gd name="connsiteX2" fmla="*/ 490625 w 514438"/>
                  <a:gd name="connsiteY2" fmla="*/ 176242 h 571870"/>
                  <a:gd name="connsiteX3" fmla="*/ 514438 w 514438"/>
                  <a:gd name="connsiteY3" fmla="*/ 345311 h 571870"/>
                  <a:gd name="connsiteX4" fmla="*/ 490625 w 514438"/>
                  <a:gd name="connsiteY4" fmla="*/ 511998 h 571870"/>
                  <a:gd name="connsiteX5" fmla="*/ 464431 w 514438"/>
                  <a:gd name="connsiteY5" fmla="*/ 566767 h 571870"/>
                  <a:gd name="connsiteX6" fmla="*/ 419188 w 514438"/>
                  <a:gd name="connsiteY6" fmla="*/ 566767 h 571870"/>
                  <a:gd name="connsiteX7" fmla="*/ 316794 w 514438"/>
                  <a:gd name="connsiteY7" fmla="*/ 569148 h 571870"/>
                  <a:gd name="connsiteX8" fmla="*/ 340606 w 514438"/>
                  <a:gd name="connsiteY8" fmla="*/ 523904 h 571870"/>
                  <a:gd name="connsiteX9" fmla="*/ 362038 w 514438"/>
                  <a:gd name="connsiteY9" fmla="*/ 395317 h 571870"/>
                  <a:gd name="connsiteX10" fmla="*/ 362038 w 514438"/>
                  <a:gd name="connsiteY10" fmla="*/ 269111 h 571870"/>
                  <a:gd name="connsiteX11" fmla="*/ 288219 w 514438"/>
                  <a:gd name="connsiteY11" fmla="*/ 128617 h 571870"/>
                  <a:gd name="connsiteX12" fmla="*/ 159631 w 514438"/>
                  <a:gd name="connsiteY12" fmla="*/ 61942 h 571870"/>
                  <a:gd name="connsiteX13" fmla="*/ 2469 w 514438"/>
                  <a:gd name="connsiteY13" fmla="*/ 30986 h 571870"/>
                  <a:gd name="connsiteX14" fmla="*/ 71525 w 514438"/>
                  <a:gd name="connsiteY14" fmla="*/ 9554 h 571870"/>
                  <a:gd name="connsiteX15" fmla="*/ 178681 w 514438"/>
                  <a:gd name="connsiteY15" fmla="*/ 30 h 571870"/>
                  <a:gd name="connsiteX16" fmla="*/ 281075 w 514438"/>
                  <a:gd name="connsiteY16" fmla="*/ 11935 h 571870"/>
                  <a:gd name="connsiteX0" fmla="*/ 274226 w 507589"/>
                  <a:gd name="connsiteY0" fmla="*/ 11935 h 571870"/>
                  <a:gd name="connsiteX1" fmla="*/ 398051 w 507589"/>
                  <a:gd name="connsiteY1" fmla="*/ 69086 h 571870"/>
                  <a:gd name="connsiteX2" fmla="*/ 483776 w 507589"/>
                  <a:gd name="connsiteY2" fmla="*/ 176242 h 571870"/>
                  <a:gd name="connsiteX3" fmla="*/ 507589 w 507589"/>
                  <a:gd name="connsiteY3" fmla="*/ 345311 h 571870"/>
                  <a:gd name="connsiteX4" fmla="*/ 483776 w 507589"/>
                  <a:gd name="connsiteY4" fmla="*/ 511998 h 571870"/>
                  <a:gd name="connsiteX5" fmla="*/ 457582 w 507589"/>
                  <a:gd name="connsiteY5" fmla="*/ 566767 h 571870"/>
                  <a:gd name="connsiteX6" fmla="*/ 412339 w 507589"/>
                  <a:gd name="connsiteY6" fmla="*/ 566767 h 571870"/>
                  <a:gd name="connsiteX7" fmla="*/ 309945 w 507589"/>
                  <a:gd name="connsiteY7" fmla="*/ 569148 h 571870"/>
                  <a:gd name="connsiteX8" fmla="*/ 333757 w 507589"/>
                  <a:gd name="connsiteY8" fmla="*/ 523904 h 571870"/>
                  <a:gd name="connsiteX9" fmla="*/ 355189 w 507589"/>
                  <a:gd name="connsiteY9" fmla="*/ 395317 h 571870"/>
                  <a:gd name="connsiteX10" fmla="*/ 355189 w 507589"/>
                  <a:gd name="connsiteY10" fmla="*/ 269111 h 571870"/>
                  <a:gd name="connsiteX11" fmla="*/ 281370 w 507589"/>
                  <a:gd name="connsiteY11" fmla="*/ 128617 h 571870"/>
                  <a:gd name="connsiteX12" fmla="*/ 152782 w 507589"/>
                  <a:gd name="connsiteY12" fmla="*/ 61942 h 571870"/>
                  <a:gd name="connsiteX13" fmla="*/ 2764 w 507589"/>
                  <a:gd name="connsiteY13" fmla="*/ 35749 h 571870"/>
                  <a:gd name="connsiteX14" fmla="*/ 64676 w 507589"/>
                  <a:gd name="connsiteY14" fmla="*/ 9554 h 571870"/>
                  <a:gd name="connsiteX15" fmla="*/ 171832 w 507589"/>
                  <a:gd name="connsiteY15" fmla="*/ 30 h 571870"/>
                  <a:gd name="connsiteX16" fmla="*/ 274226 w 507589"/>
                  <a:gd name="connsiteY16" fmla="*/ 11935 h 571870"/>
                  <a:gd name="connsiteX0" fmla="*/ 274226 w 507589"/>
                  <a:gd name="connsiteY0" fmla="*/ 11935 h 574831"/>
                  <a:gd name="connsiteX1" fmla="*/ 398051 w 507589"/>
                  <a:gd name="connsiteY1" fmla="*/ 69086 h 574831"/>
                  <a:gd name="connsiteX2" fmla="*/ 483776 w 507589"/>
                  <a:gd name="connsiteY2" fmla="*/ 176242 h 574831"/>
                  <a:gd name="connsiteX3" fmla="*/ 507589 w 507589"/>
                  <a:gd name="connsiteY3" fmla="*/ 345311 h 574831"/>
                  <a:gd name="connsiteX4" fmla="*/ 483776 w 507589"/>
                  <a:gd name="connsiteY4" fmla="*/ 511998 h 574831"/>
                  <a:gd name="connsiteX5" fmla="*/ 457582 w 507589"/>
                  <a:gd name="connsiteY5" fmla="*/ 566767 h 574831"/>
                  <a:gd name="connsiteX6" fmla="*/ 405195 w 507589"/>
                  <a:gd name="connsiteY6" fmla="*/ 573910 h 574831"/>
                  <a:gd name="connsiteX7" fmla="*/ 309945 w 507589"/>
                  <a:gd name="connsiteY7" fmla="*/ 569148 h 574831"/>
                  <a:gd name="connsiteX8" fmla="*/ 333757 w 507589"/>
                  <a:gd name="connsiteY8" fmla="*/ 523904 h 574831"/>
                  <a:gd name="connsiteX9" fmla="*/ 355189 w 507589"/>
                  <a:gd name="connsiteY9" fmla="*/ 395317 h 574831"/>
                  <a:gd name="connsiteX10" fmla="*/ 355189 w 507589"/>
                  <a:gd name="connsiteY10" fmla="*/ 269111 h 574831"/>
                  <a:gd name="connsiteX11" fmla="*/ 281370 w 507589"/>
                  <a:gd name="connsiteY11" fmla="*/ 128617 h 574831"/>
                  <a:gd name="connsiteX12" fmla="*/ 152782 w 507589"/>
                  <a:gd name="connsiteY12" fmla="*/ 61942 h 574831"/>
                  <a:gd name="connsiteX13" fmla="*/ 2764 w 507589"/>
                  <a:gd name="connsiteY13" fmla="*/ 35749 h 574831"/>
                  <a:gd name="connsiteX14" fmla="*/ 64676 w 507589"/>
                  <a:gd name="connsiteY14" fmla="*/ 9554 h 574831"/>
                  <a:gd name="connsiteX15" fmla="*/ 171832 w 507589"/>
                  <a:gd name="connsiteY15" fmla="*/ 30 h 574831"/>
                  <a:gd name="connsiteX16" fmla="*/ 274226 w 507589"/>
                  <a:gd name="connsiteY16" fmla="*/ 11935 h 574831"/>
                  <a:gd name="connsiteX0" fmla="*/ 274226 w 507589"/>
                  <a:gd name="connsiteY0" fmla="*/ 11935 h 572588"/>
                  <a:gd name="connsiteX1" fmla="*/ 398051 w 507589"/>
                  <a:gd name="connsiteY1" fmla="*/ 69086 h 572588"/>
                  <a:gd name="connsiteX2" fmla="*/ 483776 w 507589"/>
                  <a:gd name="connsiteY2" fmla="*/ 176242 h 572588"/>
                  <a:gd name="connsiteX3" fmla="*/ 507589 w 507589"/>
                  <a:gd name="connsiteY3" fmla="*/ 345311 h 572588"/>
                  <a:gd name="connsiteX4" fmla="*/ 483776 w 507589"/>
                  <a:gd name="connsiteY4" fmla="*/ 511998 h 572588"/>
                  <a:gd name="connsiteX5" fmla="*/ 457582 w 507589"/>
                  <a:gd name="connsiteY5" fmla="*/ 566767 h 572588"/>
                  <a:gd name="connsiteX6" fmla="*/ 405195 w 507589"/>
                  <a:gd name="connsiteY6" fmla="*/ 569147 h 572588"/>
                  <a:gd name="connsiteX7" fmla="*/ 309945 w 507589"/>
                  <a:gd name="connsiteY7" fmla="*/ 569148 h 572588"/>
                  <a:gd name="connsiteX8" fmla="*/ 333757 w 507589"/>
                  <a:gd name="connsiteY8" fmla="*/ 523904 h 572588"/>
                  <a:gd name="connsiteX9" fmla="*/ 355189 w 507589"/>
                  <a:gd name="connsiteY9" fmla="*/ 395317 h 572588"/>
                  <a:gd name="connsiteX10" fmla="*/ 355189 w 507589"/>
                  <a:gd name="connsiteY10" fmla="*/ 269111 h 572588"/>
                  <a:gd name="connsiteX11" fmla="*/ 281370 w 507589"/>
                  <a:gd name="connsiteY11" fmla="*/ 128617 h 572588"/>
                  <a:gd name="connsiteX12" fmla="*/ 152782 w 507589"/>
                  <a:gd name="connsiteY12" fmla="*/ 61942 h 572588"/>
                  <a:gd name="connsiteX13" fmla="*/ 2764 w 507589"/>
                  <a:gd name="connsiteY13" fmla="*/ 35749 h 572588"/>
                  <a:gd name="connsiteX14" fmla="*/ 64676 w 507589"/>
                  <a:gd name="connsiteY14" fmla="*/ 9554 h 572588"/>
                  <a:gd name="connsiteX15" fmla="*/ 171832 w 507589"/>
                  <a:gd name="connsiteY15" fmla="*/ 30 h 572588"/>
                  <a:gd name="connsiteX16" fmla="*/ 274226 w 507589"/>
                  <a:gd name="connsiteY16" fmla="*/ 11935 h 572588"/>
                  <a:gd name="connsiteX0" fmla="*/ 274226 w 507589"/>
                  <a:gd name="connsiteY0" fmla="*/ 11935 h 575234"/>
                  <a:gd name="connsiteX1" fmla="*/ 398051 w 507589"/>
                  <a:gd name="connsiteY1" fmla="*/ 69086 h 575234"/>
                  <a:gd name="connsiteX2" fmla="*/ 483776 w 507589"/>
                  <a:gd name="connsiteY2" fmla="*/ 176242 h 575234"/>
                  <a:gd name="connsiteX3" fmla="*/ 507589 w 507589"/>
                  <a:gd name="connsiteY3" fmla="*/ 345311 h 575234"/>
                  <a:gd name="connsiteX4" fmla="*/ 483776 w 507589"/>
                  <a:gd name="connsiteY4" fmla="*/ 511998 h 575234"/>
                  <a:gd name="connsiteX5" fmla="*/ 457582 w 507589"/>
                  <a:gd name="connsiteY5" fmla="*/ 566767 h 575234"/>
                  <a:gd name="connsiteX6" fmla="*/ 405195 w 507589"/>
                  <a:gd name="connsiteY6" fmla="*/ 569147 h 575234"/>
                  <a:gd name="connsiteX7" fmla="*/ 309945 w 507589"/>
                  <a:gd name="connsiteY7" fmla="*/ 569148 h 575234"/>
                  <a:gd name="connsiteX8" fmla="*/ 343282 w 507589"/>
                  <a:gd name="connsiteY8" fmla="*/ 488185 h 575234"/>
                  <a:gd name="connsiteX9" fmla="*/ 355189 w 507589"/>
                  <a:gd name="connsiteY9" fmla="*/ 395317 h 575234"/>
                  <a:gd name="connsiteX10" fmla="*/ 355189 w 507589"/>
                  <a:gd name="connsiteY10" fmla="*/ 269111 h 575234"/>
                  <a:gd name="connsiteX11" fmla="*/ 281370 w 507589"/>
                  <a:gd name="connsiteY11" fmla="*/ 128617 h 575234"/>
                  <a:gd name="connsiteX12" fmla="*/ 152782 w 507589"/>
                  <a:gd name="connsiteY12" fmla="*/ 61942 h 575234"/>
                  <a:gd name="connsiteX13" fmla="*/ 2764 w 507589"/>
                  <a:gd name="connsiteY13" fmla="*/ 35749 h 575234"/>
                  <a:gd name="connsiteX14" fmla="*/ 64676 w 507589"/>
                  <a:gd name="connsiteY14" fmla="*/ 9554 h 575234"/>
                  <a:gd name="connsiteX15" fmla="*/ 171832 w 507589"/>
                  <a:gd name="connsiteY15" fmla="*/ 30 h 575234"/>
                  <a:gd name="connsiteX16" fmla="*/ 274226 w 507589"/>
                  <a:gd name="connsiteY16" fmla="*/ 11935 h 575234"/>
                  <a:gd name="connsiteX0" fmla="*/ 274226 w 507589"/>
                  <a:gd name="connsiteY0" fmla="*/ 11935 h 575234"/>
                  <a:gd name="connsiteX1" fmla="*/ 398051 w 507589"/>
                  <a:gd name="connsiteY1" fmla="*/ 69086 h 575234"/>
                  <a:gd name="connsiteX2" fmla="*/ 483776 w 507589"/>
                  <a:gd name="connsiteY2" fmla="*/ 176242 h 575234"/>
                  <a:gd name="connsiteX3" fmla="*/ 507589 w 507589"/>
                  <a:gd name="connsiteY3" fmla="*/ 345311 h 575234"/>
                  <a:gd name="connsiteX4" fmla="*/ 483776 w 507589"/>
                  <a:gd name="connsiteY4" fmla="*/ 511998 h 575234"/>
                  <a:gd name="connsiteX5" fmla="*/ 457582 w 507589"/>
                  <a:gd name="connsiteY5" fmla="*/ 566767 h 575234"/>
                  <a:gd name="connsiteX6" fmla="*/ 405195 w 507589"/>
                  <a:gd name="connsiteY6" fmla="*/ 569147 h 575234"/>
                  <a:gd name="connsiteX7" fmla="*/ 309945 w 507589"/>
                  <a:gd name="connsiteY7" fmla="*/ 569148 h 575234"/>
                  <a:gd name="connsiteX8" fmla="*/ 343282 w 507589"/>
                  <a:gd name="connsiteY8" fmla="*/ 488185 h 575234"/>
                  <a:gd name="connsiteX9" fmla="*/ 359951 w 507589"/>
                  <a:gd name="connsiteY9" fmla="*/ 388174 h 575234"/>
                  <a:gd name="connsiteX10" fmla="*/ 355189 w 507589"/>
                  <a:gd name="connsiteY10" fmla="*/ 269111 h 575234"/>
                  <a:gd name="connsiteX11" fmla="*/ 281370 w 507589"/>
                  <a:gd name="connsiteY11" fmla="*/ 128617 h 575234"/>
                  <a:gd name="connsiteX12" fmla="*/ 152782 w 507589"/>
                  <a:gd name="connsiteY12" fmla="*/ 61942 h 575234"/>
                  <a:gd name="connsiteX13" fmla="*/ 2764 w 507589"/>
                  <a:gd name="connsiteY13" fmla="*/ 35749 h 575234"/>
                  <a:gd name="connsiteX14" fmla="*/ 64676 w 507589"/>
                  <a:gd name="connsiteY14" fmla="*/ 9554 h 575234"/>
                  <a:gd name="connsiteX15" fmla="*/ 171832 w 507589"/>
                  <a:gd name="connsiteY15" fmla="*/ 30 h 575234"/>
                  <a:gd name="connsiteX16" fmla="*/ 274226 w 507589"/>
                  <a:gd name="connsiteY16" fmla="*/ 11935 h 575234"/>
                  <a:gd name="connsiteX0" fmla="*/ 274226 w 507589"/>
                  <a:gd name="connsiteY0" fmla="*/ 11935 h 575234"/>
                  <a:gd name="connsiteX1" fmla="*/ 398051 w 507589"/>
                  <a:gd name="connsiteY1" fmla="*/ 69086 h 575234"/>
                  <a:gd name="connsiteX2" fmla="*/ 483776 w 507589"/>
                  <a:gd name="connsiteY2" fmla="*/ 176242 h 575234"/>
                  <a:gd name="connsiteX3" fmla="*/ 507589 w 507589"/>
                  <a:gd name="connsiteY3" fmla="*/ 345311 h 575234"/>
                  <a:gd name="connsiteX4" fmla="*/ 483776 w 507589"/>
                  <a:gd name="connsiteY4" fmla="*/ 511998 h 575234"/>
                  <a:gd name="connsiteX5" fmla="*/ 457582 w 507589"/>
                  <a:gd name="connsiteY5" fmla="*/ 566767 h 575234"/>
                  <a:gd name="connsiteX6" fmla="*/ 405195 w 507589"/>
                  <a:gd name="connsiteY6" fmla="*/ 569147 h 575234"/>
                  <a:gd name="connsiteX7" fmla="*/ 309945 w 507589"/>
                  <a:gd name="connsiteY7" fmla="*/ 569148 h 575234"/>
                  <a:gd name="connsiteX8" fmla="*/ 343282 w 507589"/>
                  <a:gd name="connsiteY8" fmla="*/ 488185 h 575234"/>
                  <a:gd name="connsiteX9" fmla="*/ 359951 w 507589"/>
                  <a:gd name="connsiteY9" fmla="*/ 388174 h 575234"/>
                  <a:gd name="connsiteX10" fmla="*/ 355189 w 507589"/>
                  <a:gd name="connsiteY10" fmla="*/ 269111 h 575234"/>
                  <a:gd name="connsiteX11" fmla="*/ 276608 w 507589"/>
                  <a:gd name="connsiteY11" fmla="*/ 128617 h 575234"/>
                  <a:gd name="connsiteX12" fmla="*/ 152782 w 507589"/>
                  <a:gd name="connsiteY12" fmla="*/ 61942 h 575234"/>
                  <a:gd name="connsiteX13" fmla="*/ 2764 w 507589"/>
                  <a:gd name="connsiteY13" fmla="*/ 35749 h 575234"/>
                  <a:gd name="connsiteX14" fmla="*/ 64676 w 507589"/>
                  <a:gd name="connsiteY14" fmla="*/ 9554 h 575234"/>
                  <a:gd name="connsiteX15" fmla="*/ 171832 w 507589"/>
                  <a:gd name="connsiteY15" fmla="*/ 30 h 575234"/>
                  <a:gd name="connsiteX16" fmla="*/ 274226 w 507589"/>
                  <a:gd name="connsiteY16" fmla="*/ 11935 h 575234"/>
                  <a:gd name="connsiteX0" fmla="*/ 274226 w 507589"/>
                  <a:gd name="connsiteY0" fmla="*/ 11935 h 575234"/>
                  <a:gd name="connsiteX1" fmla="*/ 398051 w 507589"/>
                  <a:gd name="connsiteY1" fmla="*/ 69086 h 575234"/>
                  <a:gd name="connsiteX2" fmla="*/ 483776 w 507589"/>
                  <a:gd name="connsiteY2" fmla="*/ 176242 h 575234"/>
                  <a:gd name="connsiteX3" fmla="*/ 507589 w 507589"/>
                  <a:gd name="connsiteY3" fmla="*/ 345311 h 575234"/>
                  <a:gd name="connsiteX4" fmla="*/ 483776 w 507589"/>
                  <a:gd name="connsiteY4" fmla="*/ 511998 h 575234"/>
                  <a:gd name="connsiteX5" fmla="*/ 457582 w 507589"/>
                  <a:gd name="connsiteY5" fmla="*/ 566767 h 575234"/>
                  <a:gd name="connsiteX6" fmla="*/ 405195 w 507589"/>
                  <a:gd name="connsiteY6" fmla="*/ 569147 h 575234"/>
                  <a:gd name="connsiteX7" fmla="*/ 309945 w 507589"/>
                  <a:gd name="connsiteY7" fmla="*/ 569148 h 575234"/>
                  <a:gd name="connsiteX8" fmla="*/ 343282 w 507589"/>
                  <a:gd name="connsiteY8" fmla="*/ 488185 h 575234"/>
                  <a:gd name="connsiteX9" fmla="*/ 359951 w 507589"/>
                  <a:gd name="connsiteY9" fmla="*/ 388174 h 575234"/>
                  <a:gd name="connsiteX10" fmla="*/ 345664 w 507589"/>
                  <a:gd name="connsiteY10" fmla="*/ 261967 h 575234"/>
                  <a:gd name="connsiteX11" fmla="*/ 276608 w 507589"/>
                  <a:gd name="connsiteY11" fmla="*/ 128617 h 575234"/>
                  <a:gd name="connsiteX12" fmla="*/ 152782 w 507589"/>
                  <a:gd name="connsiteY12" fmla="*/ 61942 h 575234"/>
                  <a:gd name="connsiteX13" fmla="*/ 2764 w 507589"/>
                  <a:gd name="connsiteY13" fmla="*/ 35749 h 575234"/>
                  <a:gd name="connsiteX14" fmla="*/ 64676 w 507589"/>
                  <a:gd name="connsiteY14" fmla="*/ 9554 h 575234"/>
                  <a:gd name="connsiteX15" fmla="*/ 171832 w 507589"/>
                  <a:gd name="connsiteY15" fmla="*/ 30 h 575234"/>
                  <a:gd name="connsiteX16" fmla="*/ 274226 w 507589"/>
                  <a:gd name="connsiteY16" fmla="*/ 11935 h 575234"/>
                  <a:gd name="connsiteX0" fmla="*/ 274226 w 507589"/>
                  <a:gd name="connsiteY0" fmla="*/ 11935 h 578374"/>
                  <a:gd name="connsiteX1" fmla="*/ 398051 w 507589"/>
                  <a:gd name="connsiteY1" fmla="*/ 69086 h 578374"/>
                  <a:gd name="connsiteX2" fmla="*/ 483776 w 507589"/>
                  <a:gd name="connsiteY2" fmla="*/ 176242 h 578374"/>
                  <a:gd name="connsiteX3" fmla="*/ 507589 w 507589"/>
                  <a:gd name="connsiteY3" fmla="*/ 345311 h 578374"/>
                  <a:gd name="connsiteX4" fmla="*/ 483776 w 507589"/>
                  <a:gd name="connsiteY4" fmla="*/ 511998 h 578374"/>
                  <a:gd name="connsiteX5" fmla="*/ 457582 w 507589"/>
                  <a:gd name="connsiteY5" fmla="*/ 566767 h 578374"/>
                  <a:gd name="connsiteX6" fmla="*/ 398051 w 507589"/>
                  <a:gd name="connsiteY6" fmla="*/ 576291 h 578374"/>
                  <a:gd name="connsiteX7" fmla="*/ 309945 w 507589"/>
                  <a:gd name="connsiteY7" fmla="*/ 569148 h 578374"/>
                  <a:gd name="connsiteX8" fmla="*/ 343282 w 507589"/>
                  <a:gd name="connsiteY8" fmla="*/ 488185 h 578374"/>
                  <a:gd name="connsiteX9" fmla="*/ 359951 w 507589"/>
                  <a:gd name="connsiteY9" fmla="*/ 388174 h 578374"/>
                  <a:gd name="connsiteX10" fmla="*/ 345664 w 507589"/>
                  <a:gd name="connsiteY10" fmla="*/ 261967 h 578374"/>
                  <a:gd name="connsiteX11" fmla="*/ 276608 w 507589"/>
                  <a:gd name="connsiteY11" fmla="*/ 128617 h 578374"/>
                  <a:gd name="connsiteX12" fmla="*/ 152782 w 507589"/>
                  <a:gd name="connsiteY12" fmla="*/ 61942 h 578374"/>
                  <a:gd name="connsiteX13" fmla="*/ 2764 w 507589"/>
                  <a:gd name="connsiteY13" fmla="*/ 35749 h 578374"/>
                  <a:gd name="connsiteX14" fmla="*/ 64676 w 507589"/>
                  <a:gd name="connsiteY14" fmla="*/ 9554 h 578374"/>
                  <a:gd name="connsiteX15" fmla="*/ 171832 w 507589"/>
                  <a:gd name="connsiteY15" fmla="*/ 30 h 578374"/>
                  <a:gd name="connsiteX16" fmla="*/ 274226 w 507589"/>
                  <a:gd name="connsiteY16" fmla="*/ 11935 h 578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7589" h="578374">
                    <a:moveTo>
                      <a:pt x="274226" y="11935"/>
                    </a:moveTo>
                    <a:cubicBezTo>
                      <a:pt x="311929" y="23444"/>
                      <a:pt x="363126" y="41702"/>
                      <a:pt x="398051" y="69086"/>
                    </a:cubicBezTo>
                    <a:cubicBezTo>
                      <a:pt x="432976" y="96471"/>
                      <a:pt x="465520" y="130205"/>
                      <a:pt x="483776" y="176242"/>
                    </a:cubicBezTo>
                    <a:cubicBezTo>
                      <a:pt x="502032" y="222279"/>
                      <a:pt x="507589" y="289352"/>
                      <a:pt x="507589" y="345311"/>
                    </a:cubicBezTo>
                    <a:cubicBezTo>
                      <a:pt x="507589" y="401270"/>
                      <a:pt x="492110" y="475089"/>
                      <a:pt x="483776" y="511998"/>
                    </a:cubicBezTo>
                    <a:cubicBezTo>
                      <a:pt x="475442" y="548907"/>
                      <a:pt x="471869" y="556052"/>
                      <a:pt x="457582" y="566767"/>
                    </a:cubicBezTo>
                    <a:cubicBezTo>
                      <a:pt x="443295" y="577482"/>
                      <a:pt x="398051" y="576291"/>
                      <a:pt x="398051" y="576291"/>
                    </a:cubicBezTo>
                    <a:cubicBezTo>
                      <a:pt x="373445" y="576688"/>
                      <a:pt x="319073" y="583832"/>
                      <a:pt x="309945" y="569148"/>
                    </a:cubicBezTo>
                    <a:cubicBezTo>
                      <a:pt x="300817" y="554464"/>
                      <a:pt x="334948" y="518347"/>
                      <a:pt x="343282" y="488185"/>
                    </a:cubicBezTo>
                    <a:cubicBezTo>
                      <a:pt x="351616" y="458023"/>
                      <a:pt x="359554" y="425877"/>
                      <a:pt x="359951" y="388174"/>
                    </a:cubicBezTo>
                    <a:cubicBezTo>
                      <a:pt x="360348" y="350471"/>
                      <a:pt x="359555" y="305227"/>
                      <a:pt x="345664" y="261967"/>
                    </a:cubicBezTo>
                    <a:cubicBezTo>
                      <a:pt x="331774" y="218708"/>
                      <a:pt x="308755" y="161954"/>
                      <a:pt x="276608" y="128617"/>
                    </a:cubicBezTo>
                    <a:cubicBezTo>
                      <a:pt x="244461" y="95280"/>
                      <a:pt x="198423" y="77420"/>
                      <a:pt x="152782" y="61942"/>
                    </a:cubicBezTo>
                    <a:cubicBezTo>
                      <a:pt x="107141" y="46464"/>
                      <a:pt x="17448" y="44480"/>
                      <a:pt x="2764" y="35749"/>
                    </a:cubicBezTo>
                    <a:cubicBezTo>
                      <a:pt x="-11920" y="27018"/>
                      <a:pt x="35307" y="15904"/>
                      <a:pt x="64676" y="9554"/>
                    </a:cubicBezTo>
                    <a:cubicBezTo>
                      <a:pt x="94045" y="3204"/>
                      <a:pt x="136907" y="-367"/>
                      <a:pt x="171832" y="30"/>
                    </a:cubicBezTo>
                    <a:cubicBezTo>
                      <a:pt x="206757" y="427"/>
                      <a:pt x="236523" y="426"/>
                      <a:pt x="274226" y="11935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83013"/>
                  </a:gs>
                  <a:gs pos="50000">
                    <a:srgbClr val="B2C387"/>
                  </a:gs>
                  <a:gs pos="84000">
                    <a:srgbClr val="283013"/>
                  </a:gs>
                </a:gsLst>
                <a:lin ang="5400000" scaled="0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85" name="任意多边形 884"/>
              <p:cNvSpPr/>
              <p:nvPr/>
            </p:nvSpPr>
            <p:spPr>
              <a:xfrm>
                <a:off x="8422126" y="2077633"/>
                <a:ext cx="524288" cy="572408"/>
              </a:xfrm>
              <a:custGeom>
                <a:avLst/>
                <a:gdLst>
                  <a:gd name="connsiteX0" fmla="*/ 256399 w 525653"/>
                  <a:gd name="connsiteY0" fmla="*/ 122078 h 571885"/>
                  <a:gd name="connsiteX1" fmla="*/ 415943 w 525653"/>
                  <a:gd name="connsiteY1" fmla="*/ 193516 h 571885"/>
                  <a:gd name="connsiteX2" fmla="*/ 508812 w 525653"/>
                  <a:gd name="connsiteY2" fmla="*/ 267334 h 571885"/>
                  <a:gd name="connsiteX3" fmla="*/ 525480 w 525653"/>
                  <a:gd name="connsiteY3" fmla="*/ 310197 h 571885"/>
                  <a:gd name="connsiteX4" fmla="*/ 506430 w 525653"/>
                  <a:gd name="connsiteY4" fmla="*/ 436403 h 571885"/>
                  <a:gd name="connsiteX5" fmla="*/ 487380 w 525653"/>
                  <a:gd name="connsiteY5" fmla="*/ 569753 h 571885"/>
                  <a:gd name="connsiteX6" fmla="*/ 465949 w 525653"/>
                  <a:gd name="connsiteY6" fmla="*/ 512603 h 571885"/>
                  <a:gd name="connsiteX7" fmla="*/ 382605 w 525653"/>
                  <a:gd name="connsiteY7" fmla="*/ 434022 h 571885"/>
                  <a:gd name="connsiteX8" fmla="*/ 263543 w 525653"/>
                  <a:gd name="connsiteY8" fmla="*/ 393541 h 571885"/>
                  <a:gd name="connsiteX9" fmla="*/ 139718 w 525653"/>
                  <a:gd name="connsiteY9" fmla="*/ 343534 h 571885"/>
                  <a:gd name="connsiteX10" fmla="*/ 37324 w 525653"/>
                  <a:gd name="connsiteY10" fmla="*/ 286384 h 571885"/>
                  <a:gd name="connsiteX11" fmla="*/ 1605 w 525653"/>
                  <a:gd name="connsiteY11" fmla="*/ 169703 h 571885"/>
                  <a:gd name="connsiteX12" fmla="*/ 13512 w 525653"/>
                  <a:gd name="connsiteY12" fmla="*/ 69691 h 571885"/>
                  <a:gd name="connsiteX13" fmla="*/ 77805 w 525653"/>
                  <a:gd name="connsiteY13" fmla="*/ 3016 h 571885"/>
                  <a:gd name="connsiteX14" fmla="*/ 182580 w 525653"/>
                  <a:gd name="connsiteY14" fmla="*/ 17303 h 571885"/>
                  <a:gd name="connsiteX15" fmla="*/ 204012 w 525653"/>
                  <a:gd name="connsiteY15" fmla="*/ 69691 h 571885"/>
                  <a:gd name="connsiteX16" fmla="*/ 256399 w 525653"/>
                  <a:gd name="connsiteY16" fmla="*/ 122078 h 571885"/>
                  <a:gd name="connsiteX0" fmla="*/ 256399 w 525493"/>
                  <a:gd name="connsiteY0" fmla="*/ 122078 h 571778"/>
                  <a:gd name="connsiteX1" fmla="*/ 415943 w 525493"/>
                  <a:gd name="connsiteY1" fmla="*/ 193516 h 571778"/>
                  <a:gd name="connsiteX2" fmla="*/ 508812 w 525493"/>
                  <a:gd name="connsiteY2" fmla="*/ 267334 h 571778"/>
                  <a:gd name="connsiteX3" fmla="*/ 525480 w 525493"/>
                  <a:gd name="connsiteY3" fmla="*/ 310197 h 571778"/>
                  <a:gd name="connsiteX4" fmla="*/ 511193 w 525493"/>
                  <a:gd name="connsiteY4" fmla="*/ 438785 h 571778"/>
                  <a:gd name="connsiteX5" fmla="*/ 487380 w 525493"/>
                  <a:gd name="connsiteY5" fmla="*/ 569753 h 571778"/>
                  <a:gd name="connsiteX6" fmla="*/ 465949 w 525493"/>
                  <a:gd name="connsiteY6" fmla="*/ 512603 h 571778"/>
                  <a:gd name="connsiteX7" fmla="*/ 382605 w 525493"/>
                  <a:gd name="connsiteY7" fmla="*/ 434022 h 571778"/>
                  <a:gd name="connsiteX8" fmla="*/ 263543 w 525493"/>
                  <a:gd name="connsiteY8" fmla="*/ 393541 h 571778"/>
                  <a:gd name="connsiteX9" fmla="*/ 139718 w 525493"/>
                  <a:gd name="connsiteY9" fmla="*/ 343534 h 571778"/>
                  <a:gd name="connsiteX10" fmla="*/ 37324 w 525493"/>
                  <a:gd name="connsiteY10" fmla="*/ 286384 h 571778"/>
                  <a:gd name="connsiteX11" fmla="*/ 1605 w 525493"/>
                  <a:gd name="connsiteY11" fmla="*/ 169703 h 571778"/>
                  <a:gd name="connsiteX12" fmla="*/ 13512 w 525493"/>
                  <a:gd name="connsiteY12" fmla="*/ 69691 h 571778"/>
                  <a:gd name="connsiteX13" fmla="*/ 77805 w 525493"/>
                  <a:gd name="connsiteY13" fmla="*/ 3016 h 571778"/>
                  <a:gd name="connsiteX14" fmla="*/ 182580 w 525493"/>
                  <a:gd name="connsiteY14" fmla="*/ 17303 h 571778"/>
                  <a:gd name="connsiteX15" fmla="*/ 204012 w 525493"/>
                  <a:gd name="connsiteY15" fmla="*/ 69691 h 571778"/>
                  <a:gd name="connsiteX16" fmla="*/ 256399 w 525493"/>
                  <a:gd name="connsiteY16" fmla="*/ 122078 h 571778"/>
                  <a:gd name="connsiteX0" fmla="*/ 256399 w 525492"/>
                  <a:gd name="connsiteY0" fmla="*/ 122078 h 571778"/>
                  <a:gd name="connsiteX1" fmla="*/ 415943 w 525492"/>
                  <a:gd name="connsiteY1" fmla="*/ 193516 h 571778"/>
                  <a:gd name="connsiteX2" fmla="*/ 508812 w 525492"/>
                  <a:gd name="connsiteY2" fmla="*/ 267334 h 571778"/>
                  <a:gd name="connsiteX3" fmla="*/ 525480 w 525492"/>
                  <a:gd name="connsiteY3" fmla="*/ 310197 h 571778"/>
                  <a:gd name="connsiteX4" fmla="*/ 511193 w 525492"/>
                  <a:gd name="connsiteY4" fmla="*/ 438785 h 571778"/>
                  <a:gd name="connsiteX5" fmla="*/ 494523 w 525492"/>
                  <a:gd name="connsiteY5" fmla="*/ 569753 h 571778"/>
                  <a:gd name="connsiteX6" fmla="*/ 465949 w 525492"/>
                  <a:gd name="connsiteY6" fmla="*/ 512603 h 571778"/>
                  <a:gd name="connsiteX7" fmla="*/ 382605 w 525492"/>
                  <a:gd name="connsiteY7" fmla="*/ 434022 h 571778"/>
                  <a:gd name="connsiteX8" fmla="*/ 263543 w 525492"/>
                  <a:gd name="connsiteY8" fmla="*/ 393541 h 571778"/>
                  <a:gd name="connsiteX9" fmla="*/ 139718 w 525492"/>
                  <a:gd name="connsiteY9" fmla="*/ 343534 h 571778"/>
                  <a:gd name="connsiteX10" fmla="*/ 37324 w 525492"/>
                  <a:gd name="connsiteY10" fmla="*/ 286384 h 571778"/>
                  <a:gd name="connsiteX11" fmla="*/ 1605 w 525492"/>
                  <a:gd name="connsiteY11" fmla="*/ 169703 h 571778"/>
                  <a:gd name="connsiteX12" fmla="*/ 13512 w 525492"/>
                  <a:gd name="connsiteY12" fmla="*/ 69691 h 571778"/>
                  <a:gd name="connsiteX13" fmla="*/ 77805 w 525492"/>
                  <a:gd name="connsiteY13" fmla="*/ 3016 h 571778"/>
                  <a:gd name="connsiteX14" fmla="*/ 182580 w 525492"/>
                  <a:gd name="connsiteY14" fmla="*/ 17303 h 571778"/>
                  <a:gd name="connsiteX15" fmla="*/ 204012 w 525492"/>
                  <a:gd name="connsiteY15" fmla="*/ 69691 h 571778"/>
                  <a:gd name="connsiteX16" fmla="*/ 256399 w 525492"/>
                  <a:gd name="connsiteY16" fmla="*/ 122078 h 571778"/>
                  <a:gd name="connsiteX0" fmla="*/ 256399 w 525537"/>
                  <a:gd name="connsiteY0" fmla="*/ 122078 h 571885"/>
                  <a:gd name="connsiteX1" fmla="*/ 415943 w 525537"/>
                  <a:gd name="connsiteY1" fmla="*/ 193516 h 571885"/>
                  <a:gd name="connsiteX2" fmla="*/ 508812 w 525537"/>
                  <a:gd name="connsiteY2" fmla="*/ 267334 h 571885"/>
                  <a:gd name="connsiteX3" fmla="*/ 525480 w 525537"/>
                  <a:gd name="connsiteY3" fmla="*/ 310197 h 571885"/>
                  <a:gd name="connsiteX4" fmla="*/ 513574 w 525537"/>
                  <a:gd name="connsiteY4" fmla="*/ 436404 h 571885"/>
                  <a:gd name="connsiteX5" fmla="*/ 494523 w 525537"/>
                  <a:gd name="connsiteY5" fmla="*/ 569753 h 571885"/>
                  <a:gd name="connsiteX6" fmla="*/ 465949 w 525537"/>
                  <a:gd name="connsiteY6" fmla="*/ 512603 h 571885"/>
                  <a:gd name="connsiteX7" fmla="*/ 382605 w 525537"/>
                  <a:gd name="connsiteY7" fmla="*/ 434022 h 571885"/>
                  <a:gd name="connsiteX8" fmla="*/ 263543 w 525537"/>
                  <a:gd name="connsiteY8" fmla="*/ 393541 h 571885"/>
                  <a:gd name="connsiteX9" fmla="*/ 139718 w 525537"/>
                  <a:gd name="connsiteY9" fmla="*/ 343534 h 571885"/>
                  <a:gd name="connsiteX10" fmla="*/ 37324 w 525537"/>
                  <a:gd name="connsiteY10" fmla="*/ 286384 h 571885"/>
                  <a:gd name="connsiteX11" fmla="*/ 1605 w 525537"/>
                  <a:gd name="connsiteY11" fmla="*/ 169703 h 571885"/>
                  <a:gd name="connsiteX12" fmla="*/ 13512 w 525537"/>
                  <a:gd name="connsiteY12" fmla="*/ 69691 h 571885"/>
                  <a:gd name="connsiteX13" fmla="*/ 77805 w 525537"/>
                  <a:gd name="connsiteY13" fmla="*/ 3016 h 571885"/>
                  <a:gd name="connsiteX14" fmla="*/ 182580 w 525537"/>
                  <a:gd name="connsiteY14" fmla="*/ 17303 h 571885"/>
                  <a:gd name="connsiteX15" fmla="*/ 204012 w 525537"/>
                  <a:gd name="connsiteY15" fmla="*/ 69691 h 571885"/>
                  <a:gd name="connsiteX16" fmla="*/ 256399 w 525537"/>
                  <a:gd name="connsiteY16" fmla="*/ 122078 h 571885"/>
                  <a:gd name="connsiteX0" fmla="*/ 256399 w 525537"/>
                  <a:gd name="connsiteY0" fmla="*/ 122078 h 571885"/>
                  <a:gd name="connsiteX1" fmla="*/ 415943 w 525537"/>
                  <a:gd name="connsiteY1" fmla="*/ 193516 h 571885"/>
                  <a:gd name="connsiteX2" fmla="*/ 508812 w 525537"/>
                  <a:gd name="connsiteY2" fmla="*/ 267334 h 571885"/>
                  <a:gd name="connsiteX3" fmla="*/ 525480 w 525537"/>
                  <a:gd name="connsiteY3" fmla="*/ 310197 h 571885"/>
                  <a:gd name="connsiteX4" fmla="*/ 513574 w 525537"/>
                  <a:gd name="connsiteY4" fmla="*/ 436404 h 571885"/>
                  <a:gd name="connsiteX5" fmla="*/ 494523 w 525537"/>
                  <a:gd name="connsiteY5" fmla="*/ 569753 h 571885"/>
                  <a:gd name="connsiteX6" fmla="*/ 465949 w 525537"/>
                  <a:gd name="connsiteY6" fmla="*/ 512603 h 571885"/>
                  <a:gd name="connsiteX7" fmla="*/ 382605 w 525537"/>
                  <a:gd name="connsiteY7" fmla="*/ 434022 h 571885"/>
                  <a:gd name="connsiteX8" fmla="*/ 263543 w 525537"/>
                  <a:gd name="connsiteY8" fmla="*/ 393541 h 571885"/>
                  <a:gd name="connsiteX9" fmla="*/ 137337 w 525537"/>
                  <a:gd name="connsiteY9" fmla="*/ 348297 h 571885"/>
                  <a:gd name="connsiteX10" fmla="*/ 37324 w 525537"/>
                  <a:gd name="connsiteY10" fmla="*/ 286384 h 571885"/>
                  <a:gd name="connsiteX11" fmla="*/ 1605 w 525537"/>
                  <a:gd name="connsiteY11" fmla="*/ 169703 h 571885"/>
                  <a:gd name="connsiteX12" fmla="*/ 13512 w 525537"/>
                  <a:gd name="connsiteY12" fmla="*/ 69691 h 571885"/>
                  <a:gd name="connsiteX13" fmla="*/ 77805 w 525537"/>
                  <a:gd name="connsiteY13" fmla="*/ 3016 h 571885"/>
                  <a:gd name="connsiteX14" fmla="*/ 182580 w 525537"/>
                  <a:gd name="connsiteY14" fmla="*/ 17303 h 571885"/>
                  <a:gd name="connsiteX15" fmla="*/ 204012 w 525537"/>
                  <a:gd name="connsiteY15" fmla="*/ 69691 h 571885"/>
                  <a:gd name="connsiteX16" fmla="*/ 256399 w 525537"/>
                  <a:gd name="connsiteY16" fmla="*/ 122078 h 571885"/>
                  <a:gd name="connsiteX0" fmla="*/ 256399 w 525537"/>
                  <a:gd name="connsiteY0" fmla="*/ 122078 h 571885"/>
                  <a:gd name="connsiteX1" fmla="*/ 415943 w 525537"/>
                  <a:gd name="connsiteY1" fmla="*/ 193516 h 571885"/>
                  <a:gd name="connsiteX2" fmla="*/ 508812 w 525537"/>
                  <a:gd name="connsiteY2" fmla="*/ 267334 h 571885"/>
                  <a:gd name="connsiteX3" fmla="*/ 525480 w 525537"/>
                  <a:gd name="connsiteY3" fmla="*/ 310197 h 571885"/>
                  <a:gd name="connsiteX4" fmla="*/ 513574 w 525537"/>
                  <a:gd name="connsiteY4" fmla="*/ 436404 h 571885"/>
                  <a:gd name="connsiteX5" fmla="*/ 494523 w 525537"/>
                  <a:gd name="connsiteY5" fmla="*/ 569753 h 571885"/>
                  <a:gd name="connsiteX6" fmla="*/ 465949 w 525537"/>
                  <a:gd name="connsiteY6" fmla="*/ 512603 h 571885"/>
                  <a:gd name="connsiteX7" fmla="*/ 382605 w 525537"/>
                  <a:gd name="connsiteY7" fmla="*/ 434022 h 571885"/>
                  <a:gd name="connsiteX8" fmla="*/ 263543 w 525537"/>
                  <a:gd name="connsiteY8" fmla="*/ 405448 h 571885"/>
                  <a:gd name="connsiteX9" fmla="*/ 137337 w 525537"/>
                  <a:gd name="connsiteY9" fmla="*/ 348297 h 571885"/>
                  <a:gd name="connsiteX10" fmla="*/ 37324 w 525537"/>
                  <a:gd name="connsiteY10" fmla="*/ 286384 h 571885"/>
                  <a:gd name="connsiteX11" fmla="*/ 1605 w 525537"/>
                  <a:gd name="connsiteY11" fmla="*/ 169703 h 571885"/>
                  <a:gd name="connsiteX12" fmla="*/ 13512 w 525537"/>
                  <a:gd name="connsiteY12" fmla="*/ 69691 h 571885"/>
                  <a:gd name="connsiteX13" fmla="*/ 77805 w 525537"/>
                  <a:gd name="connsiteY13" fmla="*/ 3016 h 571885"/>
                  <a:gd name="connsiteX14" fmla="*/ 182580 w 525537"/>
                  <a:gd name="connsiteY14" fmla="*/ 17303 h 571885"/>
                  <a:gd name="connsiteX15" fmla="*/ 204012 w 525537"/>
                  <a:gd name="connsiteY15" fmla="*/ 69691 h 571885"/>
                  <a:gd name="connsiteX16" fmla="*/ 256399 w 525537"/>
                  <a:gd name="connsiteY16" fmla="*/ 122078 h 571885"/>
                  <a:gd name="connsiteX0" fmla="*/ 256399 w 525537"/>
                  <a:gd name="connsiteY0" fmla="*/ 122078 h 571844"/>
                  <a:gd name="connsiteX1" fmla="*/ 415943 w 525537"/>
                  <a:gd name="connsiteY1" fmla="*/ 193516 h 571844"/>
                  <a:gd name="connsiteX2" fmla="*/ 508812 w 525537"/>
                  <a:gd name="connsiteY2" fmla="*/ 267334 h 571844"/>
                  <a:gd name="connsiteX3" fmla="*/ 525480 w 525537"/>
                  <a:gd name="connsiteY3" fmla="*/ 310197 h 571844"/>
                  <a:gd name="connsiteX4" fmla="*/ 513574 w 525537"/>
                  <a:gd name="connsiteY4" fmla="*/ 436404 h 571844"/>
                  <a:gd name="connsiteX5" fmla="*/ 494523 w 525537"/>
                  <a:gd name="connsiteY5" fmla="*/ 569753 h 571844"/>
                  <a:gd name="connsiteX6" fmla="*/ 465949 w 525537"/>
                  <a:gd name="connsiteY6" fmla="*/ 512603 h 571844"/>
                  <a:gd name="connsiteX7" fmla="*/ 377843 w 525537"/>
                  <a:gd name="connsiteY7" fmla="*/ 441165 h 571844"/>
                  <a:gd name="connsiteX8" fmla="*/ 263543 w 525537"/>
                  <a:gd name="connsiteY8" fmla="*/ 405448 h 571844"/>
                  <a:gd name="connsiteX9" fmla="*/ 137337 w 525537"/>
                  <a:gd name="connsiteY9" fmla="*/ 348297 h 571844"/>
                  <a:gd name="connsiteX10" fmla="*/ 37324 w 525537"/>
                  <a:gd name="connsiteY10" fmla="*/ 286384 h 571844"/>
                  <a:gd name="connsiteX11" fmla="*/ 1605 w 525537"/>
                  <a:gd name="connsiteY11" fmla="*/ 169703 h 571844"/>
                  <a:gd name="connsiteX12" fmla="*/ 13512 w 525537"/>
                  <a:gd name="connsiteY12" fmla="*/ 69691 h 571844"/>
                  <a:gd name="connsiteX13" fmla="*/ 77805 w 525537"/>
                  <a:gd name="connsiteY13" fmla="*/ 3016 h 571844"/>
                  <a:gd name="connsiteX14" fmla="*/ 182580 w 525537"/>
                  <a:gd name="connsiteY14" fmla="*/ 17303 h 571844"/>
                  <a:gd name="connsiteX15" fmla="*/ 204012 w 525537"/>
                  <a:gd name="connsiteY15" fmla="*/ 69691 h 571844"/>
                  <a:gd name="connsiteX16" fmla="*/ 256399 w 525537"/>
                  <a:gd name="connsiteY16" fmla="*/ 122078 h 571844"/>
                  <a:gd name="connsiteX0" fmla="*/ 255150 w 524288"/>
                  <a:gd name="connsiteY0" fmla="*/ 122078 h 571844"/>
                  <a:gd name="connsiteX1" fmla="*/ 414694 w 524288"/>
                  <a:gd name="connsiteY1" fmla="*/ 193516 h 571844"/>
                  <a:gd name="connsiteX2" fmla="*/ 507563 w 524288"/>
                  <a:gd name="connsiteY2" fmla="*/ 267334 h 571844"/>
                  <a:gd name="connsiteX3" fmla="*/ 524231 w 524288"/>
                  <a:gd name="connsiteY3" fmla="*/ 310197 h 571844"/>
                  <a:gd name="connsiteX4" fmla="*/ 512325 w 524288"/>
                  <a:gd name="connsiteY4" fmla="*/ 436404 h 571844"/>
                  <a:gd name="connsiteX5" fmla="*/ 493274 w 524288"/>
                  <a:gd name="connsiteY5" fmla="*/ 569753 h 571844"/>
                  <a:gd name="connsiteX6" fmla="*/ 464700 w 524288"/>
                  <a:gd name="connsiteY6" fmla="*/ 512603 h 571844"/>
                  <a:gd name="connsiteX7" fmla="*/ 376594 w 524288"/>
                  <a:gd name="connsiteY7" fmla="*/ 441165 h 571844"/>
                  <a:gd name="connsiteX8" fmla="*/ 262294 w 524288"/>
                  <a:gd name="connsiteY8" fmla="*/ 405448 h 571844"/>
                  <a:gd name="connsiteX9" fmla="*/ 136088 w 524288"/>
                  <a:gd name="connsiteY9" fmla="*/ 348297 h 571844"/>
                  <a:gd name="connsiteX10" fmla="*/ 17025 w 524288"/>
                  <a:gd name="connsiteY10" fmla="*/ 274478 h 571844"/>
                  <a:gd name="connsiteX11" fmla="*/ 356 w 524288"/>
                  <a:gd name="connsiteY11" fmla="*/ 169703 h 571844"/>
                  <a:gd name="connsiteX12" fmla="*/ 12263 w 524288"/>
                  <a:gd name="connsiteY12" fmla="*/ 69691 h 571844"/>
                  <a:gd name="connsiteX13" fmla="*/ 76556 w 524288"/>
                  <a:gd name="connsiteY13" fmla="*/ 3016 h 571844"/>
                  <a:gd name="connsiteX14" fmla="*/ 181331 w 524288"/>
                  <a:gd name="connsiteY14" fmla="*/ 17303 h 571844"/>
                  <a:gd name="connsiteX15" fmla="*/ 202763 w 524288"/>
                  <a:gd name="connsiteY15" fmla="*/ 69691 h 571844"/>
                  <a:gd name="connsiteX16" fmla="*/ 255150 w 524288"/>
                  <a:gd name="connsiteY16" fmla="*/ 122078 h 571844"/>
                  <a:gd name="connsiteX0" fmla="*/ 255150 w 524288"/>
                  <a:gd name="connsiteY0" fmla="*/ 122642 h 572408"/>
                  <a:gd name="connsiteX1" fmla="*/ 414694 w 524288"/>
                  <a:gd name="connsiteY1" fmla="*/ 194080 h 572408"/>
                  <a:gd name="connsiteX2" fmla="*/ 507563 w 524288"/>
                  <a:gd name="connsiteY2" fmla="*/ 267898 h 572408"/>
                  <a:gd name="connsiteX3" fmla="*/ 524231 w 524288"/>
                  <a:gd name="connsiteY3" fmla="*/ 310761 h 572408"/>
                  <a:gd name="connsiteX4" fmla="*/ 512325 w 524288"/>
                  <a:gd name="connsiteY4" fmla="*/ 436968 h 572408"/>
                  <a:gd name="connsiteX5" fmla="*/ 493274 w 524288"/>
                  <a:gd name="connsiteY5" fmla="*/ 570317 h 572408"/>
                  <a:gd name="connsiteX6" fmla="*/ 464700 w 524288"/>
                  <a:gd name="connsiteY6" fmla="*/ 513167 h 572408"/>
                  <a:gd name="connsiteX7" fmla="*/ 376594 w 524288"/>
                  <a:gd name="connsiteY7" fmla="*/ 441729 h 572408"/>
                  <a:gd name="connsiteX8" fmla="*/ 262294 w 524288"/>
                  <a:gd name="connsiteY8" fmla="*/ 406012 h 572408"/>
                  <a:gd name="connsiteX9" fmla="*/ 136088 w 524288"/>
                  <a:gd name="connsiteY9" fmla="*/ 348861 h 572408"/>
                  <a:gd name="connsiteX10" fmla="*/ 17025 w 524288"/>
                  <a:gd name="connsiteY10" fmla="*/ 275042 h 572408"/>
                  <a:gd name="connsiteX11" fmla="*/ 356 w 524288"/>
                  <a:gd name="connsiteY11" fmla="*/ 170267 h 572408"/>
                  <a:gd name="connsiteX12" fmla="*/ 12263 w 524288"/>
                  <a:gd name="connsiteY12" fmla="*/ 70255 h 572408"/>
                  <a:gd name="connsiteX13" fmla="*/ 76556 w 524288"/>
                  <a:gd name="connsiteY13" fmla="*/ 3580 h 572408"/>
                  <a:gd name="connsiteX14" fmla="*/ 171806 w 524288"/>
                  <a:gd name="connsiteY14" fmla="*/ 15486 h 572408"/>
                  <a:gd name="connsiteX15" fmla="*/ 202763 w 524288"/>
                  <a:gd name="connsiteY15" fmla="*/ 70255 h 572408"/>
                  <a:gd name="connsiteX16" fmla="*/ 255150 w 524288"/>
                  <a:gd name="connsiteY16" fmla="*/ 122642 h 57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4288" h="572408">
                    <a:moveTo>
                      <a:pt x="255150" y="122642"/>
                    </a:moveTo>
                    <a:cubicBezTo>
                      <a:pt x="290472" y="143279"/>
                      <a:pt x="372625" y="169871"/>
                      <a:pt x="414694" y="194080"/>
                    </a:cubicBezTo>
                    <a:cubicBezTo>
                      <a:pt x="456763" y="218289"/>
                      <a:pt x="489307" y="248451"/>
                      <a:pt x="507563" y="267898"/>
                    </a:cubicBezTo>
                    <a:cubicBezTo>
                      <a:pt x="525819" y="287345"/>
                      <a:pt x="523437" y="282583"/>
                      <a:pt x="524231" y="310761"/>
                    </a:cubicBezTo>
                    <a:cubicBezTo>
                      <a:pt x="525025" y="338939"/>
                      <a:pt x="517484" y="393709"/>
                      <a:pt x="512325" y="436968"/>
                    </a:cubicBezTo>
                    <a:cubicBezTo>
                      <a:pt x="507166" y="480227"/>
                      <a:pt x="501211" y="557617"/>
                      <a:pt x="493274" y="570317"/>
                    </a:cubicBezTo>
                    <a:cubicBezTo>
                      <a:pt x="485337" y="583017"/>
                      <a:pt x="484147" y="534598"/>
                      <a:pt x="464700" y="513167"/>
                    </a:cubicBezTo>
                    <a:cubicBezTo>
                      <a:pt x="445253" y="491736"/>
                      <a:pt x="410328" y="459588"/>
                      <a:pt x="376594" y="441729"/>
                    </a:cubicBezTo>
                    <a:cubicBezTo>
                      <a:pt x="342860" y="423870"/>
                      <a:pt x="302378" y="421490"/>
                      <a:pt x="262294" y="406012"/>
                    </a:cubicBezTo>
                    <a:cubicBezTo>
                      <a:pt x="222210" y="390534"/>
                      <a:pt x="176966" y="370689"/>
                      <a:pt x="136088" y="348861"/>
                    </a:cubicBezTo>
                    <a:cubicBezTo>
                      <a:pt x="95210" y="327033"/>
                      <a:pt x="39647" y="304808"/>
                      <a:pt x="17025" y="275042"/>
                    </a:cubicBezTo>
                    <a:cubicBezTo>
                      <a:pt x="-5597" y="245276"/>
                      <a:pt x="1150" y="204398"/>
                      <a:pt x="356" y="170267"/>
                    </a:cubicBezTo>
                    <a:cubicBezTo>
                      <a:pt x="-438" y="136136"/>
                      <a:pt x="-437" y="98036"/>
                      <a:pt x="12263" y="70255"/>
                    </a:cubicBezTo>
                    <a:cubicBezTo>
                      <a:pt x="24963" y="42474"/>
                      <a:pt x="49966" y="12708"/>
                      <a:pt x="76556" y="3580"/>
                    </a:cubicBezTo>
                    <a:cubicBezTo>
                      <a:pt x="103146" y="-5548"/>
                      <a:pt x="150772" y="4374"/>
                      <a:pt x="171806" y="15486"/>
                    </a:cubicBezTo>
                    <a:cubicBezTo>
                      <a:pt x="192840" y="26598"/>
                      <a:pt x="188872" y="52396"/>
                      <a:pt x="202763" y="70255"/>
                    </a:cubicBezTo>
                    <a:cubicBezTo>
                      <a:pt x="216654" y="88114"/>
                      <a:pt x="219828" y="102005"/>
                      <a:pt x="255150" y="12264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86" name="任意多边形 885"/>
              <p:cNvSpPr/>
              <p:nvPr/>
            </p:nvSpPr>
            <p:spPr>
              <a:xfrm>
                <a:off x="8374088" y="2717247"/>
                <a:ext cx="481367" cy="549827"/>
              </a:xfrm>
              <a:custGeom>
                <a:avLst/>
                <a:gdLst>
                  <a:gd name="connsiteX0" fmla="*/ 196030 w 482632"/>
                  <a:gd name="connsiteY0" fmla="*/ 4521 h 549830"/>
                  <a:gd name="connsiteX1" fmla="*/ 241274 w 482632"/>
                  <a:gd name="connsiteY1" fmla="*/ 95008 h 549830"/>
                  <a:gd name="connsiteX2" fmla="*/ 410342 w 482632"/>
                  <a:gd name="connsiteY2" fmla="*/ 221215 h 549830"/>
                  <a:gd name="connsiteX3" fmla="*/ 477017 w 482632"/>
                  <a:gd name="connsiteY3" fmla="*/ 273602 h 549830"/>
                  <a:gd name="connsiteX4" fmla="*/ 477017 w 482632"/>
                  <a:gd name="connsiteY4" fmla="*/ 380758 h 549830"/>
                  <a:gd name="connsiteX5" fmla="*/ 460349 w 482632"/>
                  <a:gd name="connsiteY5" fmla="*/ 483152 h 549830"/>
                  <a:gd name="connsiteX6" fmla="*/ 450824 w 482632"/>
                  <a:gd name="connsiteY6" fmla="*/ 549827 h 549830"/>
                  <a:gd name="connsiteX7" fmla="*/ 429392 w 482632"/>
                  <a:gd name="connsiteY7" fmla="*/ 480771 h 549830"/>
                  <a:gd name="connsiteX8" fmla="*/ 348430 w 482632"/>
                  <a:gd name="connsiteY8" fmla="*/ 409333 h 549830"/>
                  <a:gd name="connsiteX9" fmla="*/ 229367 w 482632"/>
                  <a:gd name="connsiteY9" fmla="*/ 342658 h 549830"/>
                  <a:gd name="connsiteX10" fmla="*/ 81730 w 482632"/>
                  <a:gd name="connsiteY10" fmla="*/ 264077 h 549830"/>
                  <a:gd name="connsiteX11" fmla="*/ 10292 w 482632"/>
                  <a:gd name="connsiteY11" fmla="*/ 206927 h 549830"/>
                  <a:gd name="connsiteX12" fmla="*/ 3149 w 482632"/>
                  <a:gd name="connsiteY12" fmla="*/ 135490 h 549830"/>
                  <a:gd name="connsiteX13" fmla="*/ 36486 w 482632"/>
                  <a:gd name="connsiteY13" fmla="*/ 61671 h 549830"/>
                  <a:gd name="connsiteX14" fmla="*/ 117449 w 482632"/>
                  <a:gd name="connsiteY14" fmla="*/ 18808 h 549830"/>
                  <a:gd name="connsiteX15" fmla="*/ 196030 w 482632"/>
                  <a:gd name="connsiteY15" fmla="*/ 4521 h 549830"/>
                  <a:gd name="connsiteX0" fmla="*/ 196030 w 482528"/>
                  <a:gd name="connsiteY0" fmla="*/ 4521 h 549827"/>
                  <a:gd name="connsiteX1" fmla="*/ 241274 w 482528"/>
                  <a:gd name="connsiteY1" fmla="*/ 95008 h 549827"/>
                  <a:gd name="connsiteX2" fmla="*/ 410342 w 482528"/>
                  <a:gd name="connsiteY2" fmla="*/ 221215 h 549827"/>
                  <a:gd name="connsiteX3" fmla="*/ 477017 w 482528"/>
                  <a:gd name="connsiteY3" fmla="*/ 273602 h 549827"/>
                  <a:gd name="connsiteX4" fmla="*/ 477017 w 482528"/>
                  <a:gd name="connsiteY4" fmla="*/ 380758 h 549827"/>
                  <a:gd name="connsiteX5" fmla="*/ 462730 w 482528"/>
                  <a:gd name="connsiteY5" fmla="*/ 480771 h 549827"/>
                  <a:gd name="connsiteX6" fmla="*/ 450824 w 482528"/>
                  <a:gd name="connsiteY6" fmla="*/ 549827 h 549827"/>
                  <a:gd name="connsiteX7" fmla="*/ 429392 w 482528"/>
                  <a:gd name="connsiteY7" fmla="*/ 480771 h 549827"/>
                  <a:gd name="connsiteX8" fmla="*/ 348430 w 482528"/>
                  <a:gd name="connsiteY8" fmla="*/ 409333 h 549827"/>
                  <a:gd name="connsiteX9" fmla="*/ 229367 w 482528"/>
                  <a:gd name="connsiteY9" fmla="*/ 342658 h 549827"/>
                  <a:gd name="connsiteX10" fmla="*/ 81730 w 482528"/>
                  <a:gd name="connsiteY10" fmla="*/ 264077 h 549827"/>
                  <a:gd name="connsiteX11" fmla="*/ 10292 w 482528"/>
                  <a:gd name="connsiteY11" fmla="*/ 206927 h 549827"/>
                  <a:gd name="connsiteX12" fmla="*/ 3149 w 482528"/>
                  <a:gd name="connsiteY12" fmla="*/ 135490 h 549827"/>
                  <a:gd name="connsiteX13" fmla="*/ 36486 w 482528"/>
                  <a:gd name="connsiteY13" fmla="*/ 61671 h 549827"/>
                  <a:gd name="connsiteX14" fmla="*/ 117449 w 482528"/>
                  <a:gd name="connsiteY14" fmla="*/ 18808 h 549827"/>
                  <a:gd name="connsiteX15" fmla="*/ 196030 w 482528"/>
                  <a:gd name="connsiteY15" fmla="*/ 4521 h 549827"/>
                  <a:gd name="connsiteX0" fmla="*/ 196030 w 480863"/>
                  <a:gd name="connsiteY0" fmla="*/ 4521 h 549827"/>
                  <a:gd name="connsiteX1" fmla="*/ 241274 w 480863"/>
                  <a:gd name="connsiteY1" fmla="*/ 95008 h 549827"/>
                  <a:gd name="connsiteX2" fmla="*/ 410342 w 480863"/>
                  <a:gd name="connsiteY2" fmla="*/ 221215 h 549827"/>
                  <a:gd name="connsiteX3" fmla="*/ 474636 w 480863"/>
                  <a:gd name="connsiteY3" fmla="*/ 268839 h 549827"/>
                  <a:gd name="connsiteX4" fmla="*/ 477017 w 480863"/>
                  <a:gd name="connsiteY4" fmla="*/ 380758 h 549827"/>
                  <a:gd name="connsiteX5" fmla="*/ 462730 w 480863"/>
                  <a:gd name="connsiteY5" fmla="*/ 480771 h 549827"/>
                  <a:gd name="connsiteX6" fmla="*/ 450824 w 480863"/>
                  <a:gd name="connsiteY6" fmla="*/ 549827 h 549827"/>
                  <a:gd name="connsiteX7" fmla="*/ 429392 w 480863"/>
                  <a:gd name="connsiteY7" fmla="*/ 480771 h 549827"/>
                  <a:gd name="connsiteX8" fmla="*/ 348430 w 480863"/>
                  <a:gd name="connsiteY8" fmla="*/ 409333 h 549827"/>
                  <a:gd name="connsiteX9" fmla="*/ 229367 w 480863"/>
                  <a:gd name="connsiteY9" fmla="*/ 342658 h 549827"/>
                  <a:gd name="connsiteX10" fmla="*/ 81730 w 480863"/>
                  <a:gd name="connsiteY10" fmla="*/ 264077 h 549827"/>
                  <a:gd name="connsiteX11" fmla="*/ 10292 w 480863"/>
                  <a:gd name="connsiteY11" fmla="*/ 206927 h 549827"/>
                  <a:gd name="connsiteX12" fmla="*/ 3149 w 480863"/>
                  <a:gd name="connsiteY12" fmla="*/ 135490 h 549827"/>
                  <a:gd name="connsiteX13" fmla="*/ 36486 w 480863"/>
                  <a:gd name="connsiteY13" fmla="*/ 61671 h 549827"/>
                  <a:gd name="connsiteX14" fmla="*/ 117449 w 480863"/>
                  <a:gd name="connsiteY14" fmla="*/ 18808 h 549827"/>
                  <a:gd name="connsiteX15" fmla="*/ 196030 w 480863"/>
                  <a:gd name="connsiteY15" fmla="*/ 4521 h 549827"/>
                  <a:gd name="connsiteX0" fmla="*/ 196030 w 481367"/>
                  <a:gd name="connsiteY0" fmla="*/ 4521 h 549827"/>
                  <a:gd name="connsiteX1" fmla="*/ 241274 w 481367"/>
                  <a:gd name="connsiteY1" fmla="*/ 95008 h 549827"/>
                  <a:gd name="connsiteX2" fmla="*/ 403198 w 481367"/>
                  <a:gd name="connsiteY2" fmla="*/ 206928 h 549827"/>
                  <a:gd name="connsiteX3" fmla="*/ 474636 w 481367"/>
                  <a:gd name="connsiteY3" fmla="*/ 268839 h 549827"/>
                  <a:gd name="connsiteX4" fmla="*/ 477017 w 481367"/>
                  <a:gd name="connsiteY4" fmla="*/ 380758 h 549827"/>
                  <a:gd name="connsiteX5" fmla="*/ 462730 w 481367"/>
                  <a:gd name="connsiteY5" fmla="*/ 480771 h 549827"/>
                  <a:gd name="connsiteX6" fmla="*/ 450824 w 481367"/>
                  <a:gd name="connsiteY6" fmla="*/ 549827 h 549827"/>
                  <a:gd name="connsiteX7" fmla="*/ 429392 w 481367"/>
                  <a:gd name="connsiteY7" fmla="*/ 480771 h 549827"/>
                  <a:gd name="connsiteX8" fmla="*/ 348430 w 481367"/>
                  <a:gd name="connsiteY8" fmla="*/ 409333 h 549827"/>
                  <a:gd name="connsiteX9" fmla="*/ 229367 w 481367"/>
                  <a:gd name="connsiteY9" fmla="*/ 342658 h 549827"/>
                  <a:gd name="connsiteX10" fmla="*/ 81730 w 481367"/>
                  <a:gd name="connsiteY10" fmla="*/ 264077 h 549827"/>
                  <a:gd name="connsiteX11" fmla="*/ 10292 w 481367"/>
                  <a:gd name="connsiteY11" fmla="*/ 206927 h 549827"/>
                  <a:gd name="connsiteX12" fmla="*/ 3149 w 481367"/>
                  <a:gd name="connsiteY12" fmla="*/ 135490 h 549827"/>
                  <a:gd name="connsiteX13" fmla="*/ 36486 w 481367"/>
                  <a:gd name="connsiteY13" fmla="*/ 61671 h 549827"/>
                  <a:gd name="connsiteX14" fmla="*/ 117449 w 481367"/>
                  <a:gd name="connsiteY14" fmla="*/ 18808 h 549827"/>
                  <a:gd name="connsiteX15" fmla="*/ 196030 w 481367"/>
                  <a:gd name="connsiteY15" fmla="*/ 4521 h 54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1367" h="549827">
                    <a:moveTo>
                      <a:pt x="196030" y="4521"/>
                    </a:moveTo>
                    <a:cubicBezTo>
                      <a:pt x="216667" y="17221"/>
                      <a:pt x="206746" y="61274"/>
                      <a:pt x="241274" y="95008"/>
                    </a:cubicBezTo>
                    <a:cubicBezTo>
                      <a:pt x="275802" y="128742"/>
                      <a:pt x="364304" y="177956"/>
                      <a:pt x="403198" y="206928"/>
                    </a:cubicBezTo>
                    <a:cubicBezTo>
                      <a:pt x="442092" y="235900"/>
                      <a:pt x="462333" y="239867"/>
                      <a:pt x="474636" y="268839"/>
                    </a:cubicBezTo>
                    <a:cubicBezTo>
                      <a:pt x="486939" y="297811"/>
                      <a:pt x="479001" y="345436"/>
                      <a:pt x="477017" y="380758"/>
                    </a:cubicBezTo>
                    <a:cubicBezTo>
                      <a:pt x="475033" y="416080"/>
                      <a:pt x="467095" y="452593"/>
                      <a:pt x="462730" y="480771"/>
                    </a:cubicBezTo>
                    <a:cubicBezTo>
                      <a:pt x="458365" y="508949"/>
                      <a:pt x="456380" y="549827"/>
                      <a:pt x="450824" y="549827"/>
                    </a:cubicBezTo>
                    <a:cubicBezTo>
                      <a:pt x="445268" y="549827"/>
                      <a:pt x="446458" y="504187"/>
                      <a:pt x="429392" y="480771"/>
                    </a:cubicBezTo>
                    <a:cubicBezTo>
                      <a:pt x="412326" y="457355"/>
                      <a:pt x="381767" y="432352"/>
                      <a:pt x="348430" y="409333"/>
                    </a:cubicBezTo>
                    <a:cubicBezTo>
                      <a:pt x="315093" y="386314"/>
                      <a:pt x="273817" y="366867"/>
                      <a:pt x="229367" y="342658"/>
                    </a:cubicBezTo>
                    <a:cubicBezTo>
                      <a:pt x="184917" y="318449"/>
                      <a:pt x="118242" y="286699"/>
                      <a:pt x="81730" y="264077"/>
                    </a:cubicBezTo>
                    <a:cubicBezTo>
                      <a:pt x="45218" y="241455"/>
                      <a:pt x="23389" y="228358"/>
                      <a:pt x="10292" y="206927"/>
                    </a:cubicBezTo>
                    <a:cubicBezTo>
                      <a:pt x="-2805" y="185496"/>
                      <a:pt x="-1217" y="159699"/>
                      <a:pt x="3149" y="135490"/>
                    </a:cubicBezTo>
                    <a:cubicBezTo>
                      <a:pt x="7515" y="111281"/>
                      <a:pt x="17436" y="81118"/>
                      <a:pt x="36486" y="61671"/>
                    </a:cubicBezTo>
                    <a:cubicBezTo>
                      <a:pt x="55536" y="42224"/>
                      <a:pt x="91255" y="28730"/>
                      <a:pt x="117449" y="18808"/>
                    </a:cubicBezTo>
                    <a:cubicBezTo>
                      <a:pt x="143643" y="8886"/>
                      <a:pt x="175393" y="-8179"/>
                      <a:pt x="196030" y="452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87" name="任意多边形 886"/>
              <p:cNvSpPr/>
              <p:nvPr/>
            </p:nvSpPr>
            <p:spPr>
              <a:xfrm>
                <a:off x="8279261" y="3376581"/>
                <a:ext cx="509400" cy="528674"/>
              </a:xfrm>
              <a:custGeom>
                <a:avLst/>
                <a:gdLst>
                  <a:gd name="connsiteX0" fmla="*/ 359023 w 510833"/>
                  <a:gd name="connsiteY0" fmla="*/ 124225 h 529055"/>
                  <a:gd name="connsiteX1" fmla="*/ 461417 w 510833"/>
                  <a:gd name="connsiteY1" fmla="*/ 183756 h 529055"/>
                  <a:gd name="connsiteX2" fmla="*/ 506660 w 510833"/>
                  <a:gd name="connsiteY2" fmla="*/ 207568 h 529055"/>
                  <a:gd name="connsiteX3" fmla="*/ 506660 w 510833"/>
                  <a:gd name="connsiteY3" fmla="*/ 269481 h 529055"/>
                  <a:gd name="connsiteX4" fmla="*/ 487610 w 510833"/>
                  <a:gd name="connsiteY4" fmla="*/ 374256 h 529055"/>
                  <a:gd name="connsiteX5" fmla="*/ 468560 w 510833"/>
                  <a:gd name="connsiteY5" fmla="*/ 479031 h 529055"/>
                  <a:gd name="connsiteX6" fmla="*/ 463798 w 510833"/>
                  <a:gd name="connsiteY6" fmla="*/ 529037 h 529055"/>
                  <a:gd name="connsiteX7" fmla="*/ 454273 w 510833"/>
                  <a:gd name="connsiteY7" fmla="*/ 483793 h 529055"/>
                  <a:gd name="connsiteX8" fmla="*/ 356642 w 510833"/>
                  <a:gd name="connsiteY8" fmla="*/ 400450 h 529055"/>
                  <a:gd name="connsiteX9" fmla="*/ 244723 w 510833"/>
                  <a:gd name="connsiteY9" fmla="*/ 357587 h 529055"/>
                  <a:gd name="connsiteX10" fmla="*/ 92323 w 510833"/>
                  <a:gd name="connsiteY10" fmla="*/ 288531 h 529055"/>
                  <a:gd name="connsiteX11" fmla="*/ 18504 w 510833"/>
                  <a:gd name="connsiteY11" fmla="*/ 202806 h 529055"/>
                  <a:gd name="connsiteX12" fmla="*/ 1835 w 510833"/>
                  <a:gd name="connsiteY12" fmla="*/ 152800 h 529055"/>
                  <a:gd name="connsiteX13" fmla="*/ 6598 w 510833"/>
                  <a:gd name="connsiteY13" fmla="*/ 48025 h 529055"/>
                  <a:gd name="connsiteX14" fmla="*/ 56604 w 510833"/>
                  <a:gd name="connsiteY14" fmla="*/ 400 h 529055"/>
                  <a:gd name="connsiteX15" fmla="*/ 147092 w 510833"/>
                  <a:gd name="connsiteY15" fmla="*/ 28975 h 529055"/>
                  <a:gd name="connsiteX16" fmla="*/ 256629 w 510833"/>
                  <a:gd name="connsiteY16" fmla="*/ 93268 h 529055"/>
                  <a:gd name="connsiteX17" fmla="*/ 359023 w 510833"/>
                  <a:gd name="connsiteY17" fmla="*/ 124225 h 529055"/>
                  <a:gd name="connsiteX0" fmla="*/ 359023 w 510833"/>
                  <a:gd name="connsiteY0" fmla="*/ 131369 h 529055"/>
                  <a:gd name="connsiteX1" fmla="*/ 461417 w 510833"/>
                  <a:gd name="connsiteY1" fmla="*/ 183756 h 529055"/>
                  <a:gd name="connsiteX2" fmla="*/ 506660 w 510833"/>
                  <a:gd name="connsiteY2" fmla="*/ 207568 h 529055"/>
                  <a:gd name="connsiteX3" fmla="*/ 506660 w 510833"/>
                  <a:gd name="connsiteY3" fmla="*/ 269481 h 529055"/>
                  <a:gd name="connsiteX4" fmla="*/ 487610 w 510833"/>
                  <a:gd name="connsiteY4" fmla="*/ 374256 h 529055"/>
                  <a:gd name="connsiteX5" fmla="*/ 468560 w 510833"/>
                  <a:gd name="connsiteY5" fmla="*/ 479031 h 529055"/>
                  <a:gd name="connsiteX6" fmla="*/ 463798 w 510833"/>
                  <a:gd name="connsiteY6" fmla="*/ 529037 h 529055"/>
                  <a:gd name="connsiteX7" fmla="*/ 454273 w 510833"/>
                  <a:gd name="connsiteY7" fmla="*/ 483793 h 529055"/>
                  <a:gd name="connsiteX8" fmla="*/ 356642 w 510833"/>
                  <a:gd name="connsiteY8" fmla="*/ 400450 h 529055"/>
                  <a:gd name="connsiteX9" fmla="*/ 244723 w 510833"/>
                  <a:gd name="connsiteY9" fmla="*/ 357587 h 529055"/>
                  <a:gd name="connsiteX10" fmla="*/ 92323 w 510833"/>
                  <a:gd name="connsiteY10" fmla="*/ 288531 h 529055"/>
                  <a:gd name="connsiteX11" fmla="*/ 18504 w 510833"/>
                  <a:gd name="connsiteY11" fmla="*/ 202806 h 529055"/>
                  <a:gd name="connsiteX12" fmla="*/ 1835 w 510833"/>
                  <a:gd name="connsiteY12" fmla="*/ 152800 h 529055"/>
                  <a:gd name="connsiteX13" fmla="*/ 6598 w 510833"/>
                  <a:gd name="connsiteY13" fmla="*/ 48025 h 529055"/>
                  <a:gd name="connsiteX14" fmla="*/ 56604 w 510833"/>
                  <a:gd name="connsiteY14" fmla="*/ 400 h 529055"/>
                  <a:gd name="connsiteX15" fmla="*/ 147092 w 510833"/>
                  <a:gd name="connsiteY15" fmla="*/ 28975 h 529055"/>
                  <a:gd name="connsiteX16" fmla="*/ 256629 w 510833"/>
                  <a:gd name="connsiteY16" fmla="*/ 93268 h 529055"/>
                  <a:gd name="connsiteX17" fmla="*/ 359023 w 510833"/>
                  <a:gd name="connsiteY17" fmla="*/ 131369 h 529055"/>
                  <a:gd name="connsiteX0" fmla="*/ 359023 w 511003"/>
                  <a:gd name="connsiteY0" fmla="*/ 131369 h 529055"/>
                  <a:gd name="connsiteX1" fmla="*/ 459036 w 511003"/>
                  <a:gd name="connsiteY1" fmla="*/ 171850 h 529055"/>
                  <a:gd name="connsiteX2" fmla="*/ 506660 w 511003"/>
                  <a:gd name="connsiteY2" fmla="*/ 207568 h 529055"/>
                  <a:gd name="connsiteX3" fmla="*/ 506660 w 511003"/>
                  <a:gd name="connsiteY3" fmla="*/ 269481 h 529055"/>
                  <a:gd name="connsiteX4" fmla="*/ 487610 w 511003"/>
                  <a:gd name="connsiteY4" fmla="*/ 374256 h 529055"/>
                  <a:gd name="connsiteX5" fmla="*/ 468560 w 511003"/>
                  <a:gd name="connsiteY5" fmla="*/ 479031 h 529055"/>
                  <a:gd name="connsiteX6" fmla="*/ 463798 w 511003"/>
                  <a:gd name="connsiteY6" fmla="*/ 529037 h 529055"/>
                  <a:gd name="connsiteX7" fmla="*/ 454273 w 511003"/>
                  <a:gd name="connsiteY7" fmla="*/ 483793 h 529055"/>
                  <a:gd name="connsiteX8" fmla="*/ 356642 w 511003"/>
                  <a:gd name="connsiteY8" fmla="*/ 400450 h 529055"/>
                  <a:gd name="connsiteX9" fmla="*/ 244723 w 511003"/>
                  <a:gd name="connsiteY9" fmla="*/ 357587 h 529055"/>
                  <a:gd name="connsiteX10" fmla="*/ 92323 w 511003"/>
                  <a:gd name="connsiteY10" fmla="*/ 288531 h 529055"/>
                  <a:gd name="connsiteX11" fmla="*/ 18504 w 511003"/>
                  <a:gd name="connsiteY11" fmla="*/ 202806 h 529055"/>
                  <a:gd name="connsiteX12" fmla="*/ 1835 w 511003"/>
                  <a:gd name="connsiteY12" fmla="*/ 152800 h 529055"/>
                  <a:gd name="connsiteX13" fmla="*/ 6598 w 511003"/>
                  <a:gd name="connsiteY13" fmla="*/ 48025 h 529055"/>
                  <a:gd name="connsiteX14" fmla="*/ 56604 w 511003"/>
                  <a:gd name="connsiteY14" fmla="*/ 400 h 529055"/>
                  <a:gd name="connsiteX15" fmla="*/ 147092 w 511003"/>
                  <a:gd name="connsiteY15" fmla="*/ 28975 h 529055"/>
                  <a:gd name="connsiteX16" fmla="*/ 256629 w 511003"/>
                  <a:gd name="connsiteY16" fmla="*/ 93268 h 529055"/>
                  <a:gd name="connsiteX17" fmla="*/ 359023 w 511003"/>
                  <a:gd name="connsiteY17" fmla="*/ 131369 h 529055"/>
                  <a:gd name="connsiteX0" fmla="*/ 359023 w 511003"/>
                  <a:gd name="connsiteY0" fmla="*/ 131369 h 529041"/>
                  <a:gd name="connsiteX1" fmla="*/ 459036 w 511003"/>
                  <a:gd name="connsiteY1" fmla="*/ 171850 h 529041"/>
                  <a:gd name="connsiteX2" fmla="*/ 506660 w 511003"/>
                  <a:gd name="connsiteY2" fmla="*/ 207568 h 529041"/>
                  <a:gd name="connsiteX3" fmla="*/ 506660 w 511003"/>
                  <a:gd name="connsiteY3" fmla="*/ 269481 h 529041"/>
                  <a:gd name="connsiteX4" fmla="*/ 487610 w 511003"/>
                  <a:gd name="connsiteY4" fmla="*/ 374256 h 529041"/>
                  <a:gd name="connsiteX5" fmla="*/ 470942 w 511003"/>
                  <a:gd name="connsiteY5" fmla="*/ 481413 h 529041"/>
                  <a:gd name="connsiteX6" fmla="*/ 463798 w 511003"/>
                  <a:gd name="connsiteY6" fmla="*/ 529037 h 529041"/>
                  <a:gd name="connsiteX7" fmla="*/ 454273 w 511003"/>
                  <a:gd name="connsiteY7" fmla="*/ 483793 h 529041"/>
                  <a:gd name="connsiteX8" fmla="*/ 356642 w 511003"/>
                  <a:gd name="connsiteY8" fmla="*/ 400450 h 529041"/>
                  <a:gd name="connsiteX9" fmla="*/ 244723 w 511003"/>
                  <a:gd name="connsiteY9" fmla="*/ 357587 h 529041"/>
                  <a:gd name="connsiteX10" fmla="*/ 92323 w 511003"/>
                  <a:gd name="connsiteY10" fmla="*/ 288531 h 529041"/>
                  <a:gd name="connsiteX11" fmla="*/ 18504 w 511003"/>
                  <a:gd name="connsiteY11" fmla="*/ 202806 h 529041"/>
                  <a:gd name="connsiteX12" fmla="*/ 1835 w 511003"/>
                  <a:gd name="connsiteY12" fmla="*/ 152800 h 529041"/>
                  <a:gd name="connsiteX13" fmla="*/ 6598 w 511003"/>
                  <a:gd name="connsiteY13" fmla="*/ 48025 h 529041"/>
                  <a:gd name="connsiteX14" fmla="*/ 56604 w 511003"/>
                  <a:gd name="connsiteY14" fmla="*/ 400 h 529041"/>
                  <a:gd name="connsiteX15" fmla="*/ 147092 w 511003"/>
                  <a:gd name="connsiteY15" fmla="*/ 28975 h 529041"/>
                  <a:gd name="connsiteX16" fmla="*/ 256629 w 511003"/>
                  <a:gd name="connsiteY16" fmla="*/ 93268 h 529041"/>
                  <a:gd name="connsiteX17" fmla="*/ 359023 w 511003"/>
                  <a:gd name="connsiteY17" fmla="*/ 131369 h 529041"/>
                  <a:gd name="connsiteX0" fmla="*/ 359023 w 510889"/>
                  <a:gd name="connsiteY0" fmla="*/ 131369 h 529041"/>
                  <a:gd name="connsiteX1" fmla="*/ 459036 w 510889"/>
                  <a:gd name="connsiteY1" fmla="*/ 171850 h 529041"/>
                  <a:gd name="connsiteX2" fmla="*/ 506660 w 510889"/>
                  <a:gd name="connsiteY2" fmla="*/ 207568 h 529041"/>
                  <a:gd name="connsiteX3" fmla="*/ 506660 w 510889"/>
                  <a:gd name="connsiteY3" fmla="*/ 269481 h 529041"/>
                  <a:gd name="connsiteX4" fmla="*/ 489991 w 510889"/>
                  <a:gd name="connsiteY4" fmla="*/ 376637 h 529041"/>
                  <a:gd name="connsiteX5" fmla="*/ 470942 w 510889"/>
                  <a:gd name="connsiteY5" fmla="*/ 481413 h 529041"/>
                  <a:gd name="connsiteX6" fmla="*/ 463798 w 510889"/>
                  <a:gd name="connsiteY6" fmla="*/ 529037 h 529041"/>
                  <a:gd name="connsiteX7" fmla="*/ 454273 w 510889"/>
                  <a:gd name="connsiteY7" fmla="*/ 483793 h 529041"/>
                  <a:gd name="connsiteX8" fmla="*/ 356642 w 510889"/>
                  <a:gd name="connsiteY8" fmla="*/ 400450 h 529041"/>
                  <a:gd name="connsiteX9" fmla="*/ 244723 w 510889"/>
                  <a:gd name="connsiteY9" fmla="*/ 357587 h 529041"/>
                  <a:gd name="connsiteX10" fmla="*/ 92323 w 510889"/>
                  <a:gd name="connsiteY10" fmla="*/ 288531 h 529041"/>
                  <a:gd name="connsiteX11" fmla="*/ 18504 w 510889"/>
                  <a:gd name="connsiteY11" fmla="*/ 202806 h 529041"/>
                  <a:gd name="connsiteX12" fmla="*/ 1835 w 510889"/>
                  <a:gd name="connsiteY12" fmla="*/ 152800 h 529041"/>
                  <a:gd name="connsiteX13" fmla="*/ 6598 w 510889"/>
                  <a:gd name="connsiteY13" fmla="*/ 48025 h 529041"/>
                  <a:gd name="connsiteX14" fmla="*/ 56604 w 510889"/>
                  <a:gd name="connsiteY14" fmla="*/ 400 h 529041"/>
                  <a:gd name="connsiteX15" fmla="*/ 147092 w 510889"/>
                  <a:gd name="connsiteY15" fmla="*/ 28975 h 529041"/>
                  <a:gd name="connsiteX16" fmla="*/ 256629 w 510889"/>
                  <a:gd name="connsiteY16" fmla="*/ 93268 h 529041"/>
                  <a:gd name="connsiteX17" fmla="*/ 359023 w 510889"/>
                  <a:gd name="connsiteY17" fmla="*/ 131369 h 529041"/>
                  <a:gd name="connsiteX0" fmla="*/ 362695 w 514561"/>
                  <a:gd name="connsiteY0" fmla="*/ 131369 h 529041"/>
                  <a:gd name="connsiteX1" fmla="*/ 462708 w 514561"/>
                  <a:gd name="connsiteY1" fmla="*/ 171850 h 529041"/>
                  <a:gd name="connsiteX2" fmla="*/ 510332 w 514561"/>
                  <a:gd name="connsiteY2" fmla="*/ 207568 h 529041"/>
                  <a:gd name="connsiteX3" fmla="*/ 510332 w 514561"/>
                  <a:gd name="connsiteY3" fmla="*/ 269481 h 529041"/>
                  <a:gd name="connsiteX4" fmla="*/ 493663 w 514561"/>
                  <a:gd name="connsiteY4" fmla="*/ 376637 h 529041"/>
                  <a:gd name="connsiteX5" fmla="*/ 474614 w 514561"/>
                  <a:gd name="connsiteY5" fmla="*/ 481413 h 529041"/>
                  <a:gd name="connsiteX6" fmla="*/ 467470 w 514561"/>
                  <a:gd name="connsiteY6" fmla="*/ 529037 h 529041"/>
                  <a:gd name="connsiteX7" fmla="*/ 457945 w 514561"/>
                  <a:gd name="connsiteY7" fmla="*/ 483793 h 529041"/>
                  <a:gd name="connsiteX8" fmla="*/ 360314 w 514561"/>
                  <a:gd name="connsiteY8" fmla="*/ 400450 h 529041"/>
                  <a:gd name="connsiteX9" fmla="*/ 248395 w 514561"/>
                  <a:gd name="connsiteY9" fmla="*/ 357587 h 529041"/>
                  <a:gd name="connsiteX10" fmla="*/ 95995 w 514561"/>
                  <a:gd name="connsiteY10" fmla="*/ 288531 h 529041"/>
                  <a:gd name="connsiteX11" fmla="*/ 22176 w 514561"/>
                  <a:gd name="connsiteY11" fmla="*/ 202806 h 529041"/>
                  <a:gd name="connsiteX12" fmla="*/ 745 w 514561"/>
                  <a:gd name="connsiteY12" fmla="*/ 140894 h 529041"/>
                  <a:gd name="connsiteX13" fmla="*/ 10270 w 514561"/>
                  <a:gd name="connsiteY13" fmla="*/ 48025 h 529041"/>
                  <a:gd name="connsiteX14" fmla="*/ 60276 w 514561"/>
                  <a:gd name="connsiteY14" fmla="*/ 400 h 529041"/>
                  <a:gd name="connsiteX15" fmla="*/ 150764 w 514561"/>
                  <a:gd name="connsiteY15" fmla="*/ 28975 h 529041"/>
                  <a:gd name="connsiteX16" fmla="*/ 260301 w 514561"/>
                  <a:gd name="connsiteY16" fmla="*/ 93268 h 529041"/>
                  <a:gd name="connsiteX17" fmla="*/ 362695 w 514561"/>
                  <a:gd name="connsiteY17" fmla="*/ 131369 h 529041"/>
                  <a:gd name="connsiteX0" fmla="*/ 359024 w 510890"/>
                  <a:gd name="connsiteY0" fmla="*/ 131369 h 529041"/>
                  <a:gd name="connsiteX1" fmla="*/ 459037 w 510890"/>
                  <a:gd name="connsiteY1" fmla="*/ 171850 h 529041"/>
                  <a:gd name="connsiteX2" fmla="*/ 506661 w 510890"/>
                  <a:gd name="connsiteY2" fmla="*/ 207568 h 529041"/>
                  <a:gd name="connsiteX3" fmla="*/ 506661 w 510890"/>
                  <a:gd name="connsiteY3" fmla="*/ 269481 h 529041"/>
                  <a:gd name="connsiteX4" fmla="*/ 489992 w 510890"/>
                  <a:gd name="connsiteY4" fmla="*/ 376637 h 529041"/>
                  <a:gd name="connsiteX5" fmla="*/ 470943 w 510890"/>
                  <a:gd name="connsiteY5" fmla="*/ 481413 h 529041"/>
                  <a:gd name="connsiteX6" fmla="*/ 463799 w 510890"/>
                  <a:gd name="connsiteY6" fmla="*/ 529037 h 529041"/>
                  <a:gd name="connsiteX7" fmla="*/ 454274 w 510890"/>
                  <a:gd name="connsiteY7" fmla="*/ 483793 h 529041"/>
                  <a:gd name="connsiteX8" fmla="*/ 356643 w 510890"/>
                  <a:gd name="connsiteY8" fmla="*/ 400450 h 529041"/>
                  <a:gd name="connsiteX9" fmla="*/ 244724 w 510890"/>
                  <a:gd name="connsiteY9" fmla="*/ 357587 h 529041"/>
                  <a:gd name="connsiteX10" fmla="*/ 92324 w 510890"/>
                  <a:gd name="connsiteY10" fmla="*/ 288531 h 529041"/>
                  <a:gd name="connsiteX11" fmla="*/ 18505 w 510890"/>
                  <a:gd name="connsiteY11" fmla="*/ 202806 h 529041"/>
                  <a:gd name="connsiteX12" fmla="*/ 1836 w 510890"/>
                  <a:gd name="connsiteY12" fmla="*/ 140894 h 529041"/>
                  <a:gd name="connsiteX13" fmla="*/ 6599 w 510890"/>
                  <a:gd name="connsiteY13" fmla="*/ 48025 h 529041"/>
                  <a:gd name="connsiteX14" fmla="*/ 56605 w 510890"/>
                  <a:gd name="connsiteY14" fmla="*/ 400 h 529041"/>
                  <a:gd name="connsiteX15" fmla="*/ 147093 w 510890"/>
                  <a:gd name="connsiteY15" fmla="*/ 28975 h 529041"/>
                  <a:gd name="connsiteX16" fmla="*/ 256630 w 510890"/>
                  <a:gd name="connsiteY16" fmla="*/ 93268 h 529041"/>
                  <a:gd name="connsiteX17" fmla="*/ 359024 w 510890"/>
                  <a:gd name="connsiteY17" fmla="*/ 131369 h 529041"/>
                  <a:gd name="connsiteX0" fmla="*/ 357534 w 509400"/>
                  <a:gd name="connsiteY0" fmla="*/ 131002 h 528674"/>
                  <a:gd name="connsiteX1" fmla="*/ 457547 w 509400"/>
                  <a:gd name="connsiteY1" fmla="*/ 171483 h 528674"/>
                  <a:gd name="connsiteX2" fmla="*/ 505171 w 509400"/>
                  <a:gd name="connsiteY2" fmla="*/ 207201 h 528674"/>
                  <a:gd name="connsiteX3" fmla="*/ 505171 w 509400"/>
                  <a:gd name="connsiteY3" fmla="*/ 269114 h 528674"/>
                  <a:gd name="connsiteX4" fmla="*/ 488502 w 509400"/>
                  <a:gd name="connsiteY4" fmla="*/ 376270 h 528674"/>
                  <a:gd name="connsiteX5" fmla="*/ 469453 w 509400"/>
                  <a:gd name="connsiteY5" fmla="*/ 481046 h 528674"/>
                  <a:gd name="connsiteX6" fmla="*/ 462309 w 509400"/>
                  <a:gd name="connsiteY6" fmla="*/ 528670 h 528674"/>
                  <a:gd name="connsiteX7" fmla="*/ 452784 w 509400"/>
                  <a:gd name="connsiteY7" fmla="*/ 483426 h 528674"/>
                  <a:gd name="connsiteX8" fmla="*/ 355153 w 509400"/>
                  <a:gd name="connsiteY8" fmla="*/ 400083 h 528674"/>
                  <a:gd name="connsiteX9" fmla="*/ 243234 w 509400"/>
                  <a:gd name="connsiteY9" fmla="*/ 357220 h 528674"/>
                  <a:gd name="connsiteX10" fmla="*/ 90834 w 509400"/>
                  <a:gd name="connsiteY10" fmla="*/ 288164 h 528674"/>
                  <a:gd name="connsiteX11" fmla="*/ 17015 w 509400"/>
                  <a:gd name="connsiteY11" fmla="*/ 202439 h 528674"/>
                  <a:gd name="connsiteX12" fmla="*/ 346 w 509400"/>
                  <a:gd name="connsiteY12" fmla="*/ 140527 h 528674"/>
                  <a:gd name="connsiteX13" fmla="*/ 9872 w 509400"/>
                  <a:gd name="connsiteY13" fmla="*/ 33371 h 528674"/>
                  <a:gd name="connsiteX14" fmla="*/ 55115 w 509400"/>
                  <a:gd name="connsiteY14" fmla="*/ 33 h 528674"/>
                  <a:gd name="connsiteX15" fmla="*/ 145603 w 509400"/>
                  <a:gd name="connsiteY15" fmla="*/ 28608 h 528674"/>
                  <a:gd name="connsiteX16" fmla="*/ 255140 w 509400"/>
                  <a:gd name="connsiteY16" fmla="*/ 92901 h 528674"/>
                  <a:gd name="connsiteX17" fmla="*/ 357534 w 509400"/>
                  <a:gd name="connsiteY17" fmla="*/ 131002 h 528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9400" h="528674">
                    <a:moveTo>
                      <a:pt x="357534" y="131002"/>
                    </a:moveTo>
                    <a:cubicBezTo>
                      <a:pt x="391268" y="144099"/>
                      <a:pt x="432941" y="158783"/>
                      <a:pt x="457547" y="171483"/>
                    </a:cubicBezTo>
                    <a:cubicBezTo>
                      <a:pt x="482153" y="184183"/>
                      <a:pt x="497234" y="190929"/>
                      <a:pt x="505171" y="207201"/>
                    </a:cubicBezTo>
                    <a:cubicBezTo>
                      <a:pt x="513108" y="223473"/>
                      <a:pt x="507949" y="240936"/>
                      <a:pt x="505171" y="269114"/>
                    </a:cubicBezTo>
                    <a:cubicBezTo>
                      <a:pt x="502393" y="297292"/>
                      <a:pt x="494455" y="340948"/>
                      <a:pt x="488502" y="376270"/>
                    </a:cubicBezTo>
                    <a:cubicBezTo>
                      <a:pt x="482549" y="411592"/>
                      <a:pt x="473818" y="455646"/>
                      <a:pt x="469453" y="481046"/>
                    </a:cubicBezTo>
                    <a:cubicBezTo>
                      <a:pt x="465088" y="506446"/>
                      <a:pt x="465087" y="528273"/>
                      <a:pt x="462309" y="528670"/>
                    </a:cubicBezTo>
                    <a:cubicBezTo>
                      <a:pt x="459531" y="529067"/>
                      <a:pt x="470643" y="504857"/>
                      <a:pt x="452784" y="483426"/>
                    </a:cubicBezTo>
                    <a:cubicBezTo>
                      <a:pt x="434925" y="461995"/>
                      <a:pt x="390078" y="421117"/>
                      <a:pt x="355153" y="400083"/>
                    </a:cubicBezTo>
                    <a:cubicBezTo>
                      <a:pt x="320228" y="379049"/>
                      <a:pt x="287287" y="375873"/>
                      <a:pt x="243234" y="357220"/>
                    </a:cubicBezTo>
                    <a:cubicBezTo>
                      <a:pt x="199181" y="338567"/>
                      <a:pt x="128537" y="313961"/>
                      <a:pt x="90834" y="288164"/>
                    </a:cubicBezTo>
                    <a:cubicBezTo>
                      <a:pt x="53131" y="262367"/>
                      <a:pt x="32096" y="227045"/>
                      <a:pt x="17015" y="202439"/>
                    </a:cubicBezTo>
                    <a:cubicBezTo>
                      <a:pt x="1934" y="177833"/>
                      <a:pt x="1536" y="168705"/>
                      <a:pt x="346" y="140527"/>
                    </a:cubicBezTo>
                    <a:cubicBezTo>
                      <a:pt x="-844" y="112349"/>
                      <a:pt x="744" y="56786"/>
                      <a:pt x="9872" y="33371"/>
                    </a:cubicBezTo>
                    <a:cubicBezTo>
                      <a:pt x="19000" y="9956"/>
                      <a:pt x="32493" y="827"/>
                      <a:pt x="55115" y="33"/>
                    </a:cubicBezTo>
                    <a:cubicBezTo>
                      <a:pt x="77737" y="-761"/>
                      <a:pt x="112266" y="13130"/>
                      <a:pt x="145603" y="28608"/>
                    </a:cubicBezTo>
                    <a:cubicBezTo>
                      <a:pt x="178940" y="44086"/>
                      <a:pt x="219818" y="75835"/>
                      <a:pt x="255140" y="92901"/>
                    </a:cubicBezTo>
                    <a:cubicBezTo>
                      <a:pt x="290462" y="109967"/>
                      <a:pt x="323800" y="117905"/>
                      <a:pt x="357534" y="13100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88" name="任意多边形 887"/>
              <p:cNvSpPr/>
              <p:nvPr/>
            </p:nvSpPr>
            <p:spPr>
              <a:xfrm>
                <a:off x="8347525" y="4072639"/>
                <a:ext cx="559937" cy="418464"/>
              </a:xfrm>
              <a:custGeom>
                <a:avLst/>
                <a:gdLst>
                  <a:gd name="connsiteX0" fmla="*/ 308319 w 559937"/>
                  <a:gd name="connsiteY0" fmla="*/ 49071 h 413468"/>
                  <a:gd name="connsiteX1" fmla="*/ 446431 w 559937"/>
                  <a:gd name="connsiteY1" fmla="*/ 91934 h 413468"/>
                  <a:gd name="connsiteX2" fmla="*/ 510725 w 559937"/>
                  <a:gd name="connsiteY2" fmla="*/ 120509 h 413468"/>
                  <a:gd name="connsiteX3" fmla="*/ 536919 w 559937"/>
                  <a:gd name="connsiteY3" fmla="*/ 177659 h 413468"/>
                  <a:gd name="connsiteX4" fmla="*/ 553588 w 559937"/>
                  <a:gd name="connsiteY4" fmla="*/ 237190 h 413468"/>
                  <a:gd name="connsiteX5" fmla="*/ 558350 w 559937"/>
                  <a:gd name="connsiteY5" fmla="*/ 306246 h 413468"/>
                  <a:gd name="connsiteX6" fmla="*/ 558350 w 559937"/>
                  <a:gd name="connsiteY6" fmla="*/ 365778 h 413468"/>
                  <a:gd name="connsiteX7" fmla="*/ 558350 w 559937"/>
                  <a:gd name="connsiteY7" fmla="*/ 413403 h 413468"/>
                  <a:gd name="connsiteX8" fmla="*/ 536919 w 559937"/>
                  <a:gd name="connsiteY8" fmla="*/ 375303 h 413468"/>
                  <a:gd name="connsiteX9" fmla="*/ 460719 w 559937"/>
                  <a:gd name="connsiteY9" fmla="*/ 341965 h 413468"/>
                  <a:gd name="connsiteX10" fmla="*/ 346419 w 559937"/>
                  <a:gd name="connsiteY10" fmla="*/ 313390 h 413468"/>
                  <a:gd name="connsiteX11" fmla="*/ 220213 w 559937"/>
                  <a:gd name="connsiteY11" fmla="*/ 296721 h 413468"/>
                  <a:gd name="connsiteX12" fmla="*/ 94006 w 559937"/>
                  <a:gd name="connsiteY12" fmla="*/ 256240 h 413468"/>
                  <a:gd name="connsiteX13" fmla="*/ 27331 w 559937"/>
                  <a:gd name="connsiteY13" fmla="*/ 208615 h 413468"/>
                  <a:gd name="connsiteX14" fmla="*/ 1138 w 559937"/>
                  <a:gd name="connsiteY14" fmla="*/ 149084 h 413468"/>
                  <a:gd name="connsiteX15" fmla="*/ 10663 w 559937"/>
                  <a:gd name="connsiteY15" fmla="*/ 70503 h 413468"/>
                  <a:gd name="connsiteX16" fmla="*/ 63050 w 559937"/>
                  <a:gd name="connsiteY16" fmla="*/ 3828 h 413468"/>
                  <a:gd name="connsiteX17" fmla="*/ 148775 w 559937"/>
                  <a:gd name="connsiteY17" fmla="*/ 10971 h 413468"/>
                  <a:gd name="connsiteX18" fmla="*/ 253550 w 559937"/>
                  <a:gd name="connsiteY18" fmla="*/ 34784 h 413468"/>
                  <a:gd name="connsiteX19" fmla="*/ 308319 w 559937"/>
                  <a:gd name="connsiteY19" fmla="*/ 49071 h 413468"/>
                  <a:gd name="connsiteX0" fmla="*/ 308319 w 559937"/>
                  <a:gd name="connsiteY0" fmla="*/ 54067 h 418464"/>
                  <a:gd name="connsiteX1" fmla="*/ 446431 w 559937"/>
                  <a:gd name="connsiteY1" fmla="*/ 96930 h 418464"/>
                  <a:gd name="connsiteX2" fmla="*/ 510725 w 559937"/>
                  <a:gd name="connsiteY2" fmla="*/ 125505 h 418464"/>
                  <a:gd name="connsiteX3" fmla="*/ 536919 w 559937"/>
                  <a:gd name="connsiteY3" fmla="*/ 182655 h 418464"/>
                  <a:gd name="connsiteX4" fmla="*/ 553588 w 559937"/>
                  <a:gd name="connsiteY4" fmla="*/ 242186 h 418464"/>
                  <a:gd name="connsiteX5" fmla="*/ 558350 w 559937"/>
                  <a:gd name="connsiteY5" fmla="*/ 311242 h 418464"/>
                  <a:gd name="connsiteX6" fmla="*/ 558350 w 559937"/>
                  <a:gd name="connsiteY6" fmla="*/ 370774 h 418464"/>
                  <a:gd name="connsiteX7" fmla="*/ 558350 w 559937"/>
                  <a:gd name="connsiteY7" fmla="*/ 418399 h 418464"/>
                  <a:gd name="connsiteX8" fmla="*/ 536919 w 559937"/>
                  <a:gd name="connsiteY8" fmla="*/ 380299 h 418464"/>
                  <a:gd name="connsiteX9" fmla="*/ 460719 w 559937"/>
                  <a:gd name="connsiteY9" fmla="*/ 346961 h 418464"/>
                  <a:gd name="connsiteX10" fmla="*/ 346419 w 559937"/>
                  <a:gd name="connsiteY10" fmla="*/ 318386 h 418464"/>
                  <a:gd name="connsiteX11" fmla="*/ 220213 w 559937"/>
                  <a:gd name="connsiteY11" fmla="*/ 301717 h 418464"/>
                  <a:gd name="connsiteX12" fmla="*/ 94006 w 559937"/>
                  <a:gd name="connsiteY12" fmla="*/ 261236 h 418464"/>
                  <a:gd name="connsiteX13" fmla="*/ 27331 w 559937"/>
                  <a:gd name="connsiteY13" fmla="*/ 213611 h 418464"/>
                  <a:gd name="connsiteX14" fmla="*/ 1138 w 559937"/>
                  <a:gd name="connsiteY14" fmla="*/ 154080 h 418464"/>
                  <a:gd name="connsiteX15" fmla="*/ 10663 w 559937"/>
                  <a:gd name="connsiteY15" fmla="*/ 75499 h 418464"/>
                  <a:gd name="connsiteX16" fmla="*/ 63050 w 559937"/>
                  <a:gd name="connsiteY16" fmla="*/ 8824 h 418464"/>
                  <a:gd name="connsiteX17" fmla="*/ 148775 w 559937"/>
                  <a:gd name="connsiteY17" fmla="*/ 4061 h 418464"/>
                  <a:gd name="connsiteX18" fmla="*/ 253550 w 559937"/>
                  <a:gd name="connsiteY18" fmla="*/ 39780 h 418464"/>
                  <a:gd name="connsiteX19" fmla="*/ 308319 w 559937"/>
                  <a:gd name="connsiteY19" fmla="*/ 54067 h 418464"/>
                  <a:gd name="connsiteX0" fmla="*/ 308319 w 559937"/>
                  <a:gd name="connsiteY0" fmla="*/ 54067 h 418464"/>
                  <a:gd name="connsiteX1" fmla="*/ 446431 w 559937"/>
                  <a:gd name="connsiteY1" fmla="*/ 96930 h 418464"/>
                  <a:gd name="connsiteX2" fmla="*/ 510725 w 559937"/>
                  <a:gd name="connsiteY2" fmla="*/ 125505 h 418464"/>
                  <a:gd name="connsiteX3" fmla="*/ 536919 w 559937"/>
                  <a:gd name="connsiteY3" fmla="*/ 182655 h 418464"/>
                  <a:gd name="connsiteX4" fmla="*/ 553588 w 559937"/>
                  <a:gd name="connsiteY4" fmla="*/ 242186 h 418464"/>
                  <a:gd name="connsiteX5" fmla="*/ 558350 w 559937"/>
                  <a:gd name="connsiteY5" fmla="*/ 311242 h 418464"/>
                  <a:gd name="connsiteX6" fmla="*/ 558350 w 559937"/>
                  <a:gd name="connsiteY6" fmla="*/ 370774 h 418464"/>
                  <a:gd name="connsiteX7" fmla="*/ 558350 w 559937"/>
                  <a:gd name="connsiteY7" fmla="*/ 418399 h 418464"/>
                  <a:gd name="connsiteX8" fmla="*/ 536919 w 559937"/>
                  <a:gd name="connsiteY8" fmla="*/ 380299 h 418464"/>
                  <a:gd name="connsiteX9" fmla="*/ 460719 w 559937"/>
                  <a:gd name="connsiteY9" fmla="*/ 346961 h 418464"/>
                  <a:gd name="connsiteX10" fmla="*/ 346419 w 559937"/>
                  <a:gd name="connsiteY10" fmla="*/ 318386 h 418464"/>
                  <a:gd name="connsiteX11" fmla="*/ 220213 w 559937"/>
                  <a:gd name="connsiteY11" fmla="*/ 301717 h 418464"/>
                  <a:gd name="connsiteX12" fmla="*/ 94006 w 559937"/>
                  <a:gd name="connsiteY12" fmla="*/ 261236 h 418464"/>
                  <a:gd name="connsiteX13" fmla="*/ 27331 w 559937"/>
                  <a:gd name="connsiteY13" fmla="*/ 213611 h 418464"/>
                  <a:gd name="connsiteX14" fmla="*/ 1138 w 559937"/>
                  <a:gd name="connsiteY14" fmla="*/ 154080 h 418464"/>
                  <a:gd name="connsiteX15" fmla="*/ 10663 w 559937"/>
                  <a:gd name="connsiteY15" fmla="*/ 75499 h 418464"/>
                  <a:gd name="connsiteX16" fmla="*/ 63050 w 559937"/>
                  <a:gd name="connsiteY16" fmla="*/ 8824 h 418464"/>
                  <a:gd name="connsiteX17" fmla="*/ 148775 w 559937"/>
                  <a:gd name="connsiteY17" fmla="*/ 4061 h 418464"/>
                  <a:gd name="connsiteX18" fmla="*/ 255931 w 559937"/>
                  <a:gd name="connsiteY18" fmla="*/ 35017 h 418464"/>
                  <a:gd name="connsiteX19" fmla="*/ 308319 w 559937"/>
                  <a:gd name="connsiteY19" fmla="*/ 54067 h 418464"/>
                  <a:gd name="connsiteX0" fmla="*/ 308319 w 559937"/>
                  <a:gd name="connsiteY0" fmla="*/ 54067 h 418464"/>
                  <a:gd name="connsiteX1" fmla="*/ 446431 w 559937"/>
                  <a:gd name="connsiteY1" fmla="*/ 96930 h 418464"/>
                  <a:gd name="connsiteX2" fmla="*/ 510725 w 559937"/>
                  <a:gd name="connsiteY2" fmla="*/ 125505 h 418464"/>
                  <a:gd name="connsiteX3" fmla="*/ 536919 w 559937"/>
                  <a:gd name="connsiteY3" fmla="*/ 182655 h 418464"/>
                  <a:gd name="connsiteX4" fmla="*/ 553588 w 559937"/>
                  <a:gd name="connsiteY4" fmla="*/ 242186 h 418464"/>
                  <a:gd name="connsiteX5" fmla="*/ 558350 w 559937"/>
                  <a:gd name="connsiteY5" fmla="*/ 311242 h 418464"/>
                  <a:gd name="connsiteX6" fmla="*/ 558350 w 559937"/>
                  <a:gd name="connsiteY6" fmla="*/ 370774 h 418464"/>
                  <a:gd name="connsiteX7" fmla="*/ 558350 w 559937"/>
                  <a:gd name="connsiteY7" fmla="*/ 418399 h 418464"/>
                  <a:gd name="connsiteX8" fmla="*/ 536919 w 559937"/>
                  <a:gd name="connsiteY8" fmla="*/ 380299 h 418464"/>
                  <a:gd name="connsiteX9" fmla="*/ 460719 w 559937"/>
                  <a:gd name="connsiteY9" fmla="*/ 346961 h 418464"/>
                  <a:gd name="connsiteX10" fmla="*/ 346419 w 559937"/>
                  <a:gd name="connsiteY10" fmla="*/ 323148 h 418464"/>
                  <a:gd name="connsiteX11" fmla="*/ 220213 w 559937"/>
                  <a:gd name="connsiteY11" fmla="*/ 301717 h 418464"/>
                  <a:gd name="connsiteX12" fmla="*/ 94006 w 559937"/>
                  <a:gd name="connsiteY12" fmla="*/ 261236 h 418464"/>
                  <a:gd name="connsiteX13" fmla="*/ 27331 w 559937"/>
                  <a:gd name="connsiteY13" fmla="*/ 213611 h 418464"/>
                  <a:gd name="connsiteX14" fmla="*/ 1138 w 559937"/>
                  <a:gd name="connsiteY14" fmla="*/ 154080 h 418464"/>
                  <a:gd name="connsiteX15" fmla="*/ 10663 w 559937"/>
                  <a:gd name="connsiteY15" fmla="*/ 75499 h 418464"/>
                  <a:gd name="connsiteX16" fmla="*/ 63050 w 559937"/>
                  <a:gd name="connsiteY16" fmla="*/ 8824 h 418464"/>
                  <a:gd name="connsiteX17" fmla="*/ 148775 w 559937"/>
                  <a:gd name="connsiteY17" fmla="*/ 4061 h 418464"/>
                  <a:gd name="connsiteX18" fmla="*/ 255931 w 559937"/>
                  <a:gd name="connsiteY18" fmla="*/ 35017 h 418464"/>
                  <a:gd name="connsiteX19" fmla="*/ 308319 w 559937"/>
                  <a:gd name="connsiteY19" fmla="*/ 54067 h 41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59937" h="418464">
                    <a:moveTo>
                      <a:pt x="308319" y="54067"/>
                    </a:moveTo>
                    <a:cubicBezTo>
                      <a:pt x="340069" y="64386"/>
                      <a:pt x="412697" y="85024"/>
                      <a:pt x="446431" y="96930"/>
                    </a:cubicBezTo>
                    <a:cubicBezTo>
                      <a:pt x="480165" y="108836"/>
                      <a:pt x="495644" y="111218"/>
                      <a:pt x="510725" y="125505"/>
                    </a:cubicBezTo>
                    <a:cubicBezTo>
                      <a:pt x="525806" y="139793"/>
                      <a:pt x="529775" y="163208"/>
                      <a:pt x="536919" y="182655"/>
                    </a:cubicBezTo>
                    <a:cubicBezTo>
                      <a:pt x="544063" y="202102"/>
                      <a:pt x="550016" y="220755"/>
                      <a:pt x="553588" y="242186"/>
                    </a:cubicBezTo>
                    <a:cubicBezTo>
                      <a:pt x="557160" y="263617"/>
                      <a:pt x="557556" y="289811"/>
                      <a:pt x="558350" y="311242"/>
                    </a:cubicBezTo>
                    <a:cubicBezTo>
                      <a:pt x="559144" y="332673"/>
                      <a:pt x="558350" y="370774"/>
                      <a:pt x="558350" y="370774"/>
                    </a:cubicBezTo>
                    <a:cubicBezTo>
                      <a:pt x="558350" y="388633"/>
                      <a:pt x="561922" y="416812"/>
                      <a:pt x="558350" y="418399"/>
                    </a:cubicBezTo>
                    <a:cubicBezTo>
                      <a:pt x="554778" y="419987"/>
                      <a:pt x="553191" y="392205"/>
                      <a:pt x="536919" y="380299"/>
                    </a:cubicBezTo>
                    <a:cubicBezTo>
                      <a:pt x="520647" y="368393"/>
                      <a:pt x="492469" y="356486"/>
                      <a:pt x="460719" y="346961"/>
                    </a:cubicBezTo>
                    <a:cubicBezTo>
                      <a:pt x="428969" y="337436"/>
                      <a:pt x="386503" y="330689"/>
                      <a:pt x="346419" y="323148"/>
                    </a:cubicBezTo>
                    <a:cubicBezTo>
                      <a:pt x="306335" y="315607"/>
                      <a:pt x="262282" y="312036"/>
                      <a:pt x="220213" y="301717"/>
                    </a:cubicBezTo>
                    <a:cubicBezTo>
                      <a:pt x="178144" y="291398"/>
                      <a:pt x="126153" y="275920"/>
                      <a:pt x="94006" y="261236"/>
                    </a:cubicBezTo>
                    <a:cubicBezTo>
                      <a:pt x="61859" y="246552"/>
                      <a:pt x="42809" y="231470"/>
                      <a:pt x="27331" y="213611"/>
                    </a:cubicBezTo>
                    <a:cubicBezTo>
                      <a:pt x="11853" y="195752"/>
                      <a:pt x="3916" y="177099"/>
                      <a:pt x="1138" y="154080"/>
                    </a:cubicBezTo>
                    <a:cubicBezTo>
                      <a:pt x="-1640" y="131061"/>
                      <a:pt x="344" y="99708"/>
                      <a:pt x="10663" y="75499"/>
                    </a:cubicBezTo>
                    <a:cubicBezTo>
                      <a:pt x="20982" y="51290"/>
                      <a:pt x="40031" y="20730"/>
                      <a:pt x="63050" y="8824"/>
                    </a:cubicBezTo>
                    <a:cubicBezTo>
                      <a:pt x="86069" y="-3082"/>
                      <a:pt x="117025" y="-1098"/>
                      <a:pt x="148775" y="4061"/>
                    </a:cubicBezTo>
                    <a:cubicBezTo>
                      <a:pt x="180525" y="9220"/>
                      <a:pt x="229340" y="26683"/>
                      <a:pt x="255931" y="35017"/>
                    </a:cubicBezTo>
                    <a:cubicBezTo>
                      <a:pt x="282522" y="43351"/>
                      <a:pt x="276569" y="43748"/>
                      <a:pt x="308319" y="540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89" name="任意多边形 888"/>
              <p:cNvSpPr/>
              <p:nvPr/>
            </p:nvSpPr>
            <p:spPr>
              <a:xfrm>
                <a:off x="8420579" y="1858996"/>
                <a:ext cx="614538" cy="503204"/>
              </a:xfrm>
              <a:custGeom>
                <a:avLst/>
                <a:gdLst>
                  <a:gd name="connsiteX0" fmla="*/ 203857 w 609324"/>
                  <a:gd name="connsiteY0" fmla="*/ 17429 h 507967"/>
                  <a:gd name="connsiteX1" fmla="*/ 399120 w 609324"/>
                  <a:gd name="connsiteY1" fmla="*/ 5523 h 507967"/>
                  <a:gd name="connsiteX2" fmla="*/ 558663 w 609324"/>
                  <a:gd name="connsiteY2" fmla="*/ 760 h 507967"/>
                  <a:gd name="connsiteX3" fmla="*/ 606288 w 609324"/>
                  <a:gd name="connsiteY3" fmla="*/ 5523 h 507967"/>
                  <a:gd name="connsiteX4" fmla="*/ 603907 w 609324"/>
                  <a:gd name="connsiteY4" fmla="*/ 50767 h 507967"/>
                  <a:gd name="connsiteX5" fmla="*/ 599145 w 609324"/>
                  <a:gd name="connsiteY5" fmla="*/ 148398 h 507967"/>
                  <a:gd name="connsiteX6" fmla="*/ 575332 w 609324"/>
                  <a:gd name="connsiteY6" fmla="*/ 269842 h 507967"/>
                  <a:gd name="connsiteX7" fmla="*/ 546757 w 609324"/>
                  <a:gd name="connsiteY7" fmla="*/ 272223 h 507967"/>
                  <a:gd name="connsiteX8" fmla="*/ 308632 w 609324"/>
                  <a:gd name="connsiteY8" fmla="*/ 279367 h 507967"/>
                  <a:gd name="connsiteX9" fmla="*/ 149088 w 609324"/>
                  <a:gd name="connsiteY9" fmla="*/ 303179 h 507967"/>
                  <a:gd name="connsiteX10" fmla="*/ 53838 w 609324"/>
                  <a:gd name="connsiteY10" fmla="*/ 360329 h 507967"/>
                  <a:gd name="connsiteX11" fmla="*/ 30026 w 609324"/>
                  <a:gd name="connsiteY11" fmla="*/ 503204 h 507967"/>
                  <a:gd name="connsiteX12" fmla="*/ 6213 w 609324"/>
                  <a:gd name="connsiteY12" fmla="*/ 460342 h 507967"/>
                  <a:gd name="connsiteX13" fmla="*/ 1451 w 609324"/>
                  <a:gd name="connsiteY13" fmla="*/ 326992 h 507967"/>
                  <a:gd name="connsiteX14" fmla="*/ 27645 w 609324"/>
                  <a:gd name="connsiteY14" fmla="*/ 188879 h 507967"/>
                  <a:gd name="connsiteX15" fmla="*/ 72888 w 609324"/>
                  <a:gd name="connsiteY15" fmla="*/ 76960 h 507967"/>
                  <a:gd name="connsiteX16" fmla="*/ 203857 w 609324"/>
                  <a:gd name="connsiteY16" fmla="*/ 17429 h 507967"/>
                  <a:gd name="connsiteX0" fmla="*/ 203857 w 609324"/>
                  <a:gd name="connsiteY0" fmla="*/ 17429 h 507967"/>
                  <a:gd name="connsiteX1" fmla="*/ 399120 w 609324"/>
                  <a:gd name="connsiteY1" fmla="*/ 5523 h 507967"/>
                  <a:gd name="connsiteX2" fmla="*/ 558663 w 609324"/>
                  <a:gd name="connsiteY2" fmla="*/ 760 h 507967"/>
                  <a:gd name="connsiteX3" fmla="*/ 606288 w 609324"/>
                  <a:gd name="connsiteY3" fmla="*/ 5523 h 507967"/>
                  <a:gd name="connsiteX4" fmla="*/ 603907 w 609324"/>
                  <a:gd name="connsiteY4" fmla="*/ 50767 h 507967"/>
                  <a:gd name="connsiteX5" fmla="*/ 599145 w 609324"/>
                  <a:gd name="connsiteY5" fmla="*/ 148398 h 507967"/>
                  <a:gd name="connsiteX6" fmla="*/ 577713 w 609324"/>
                  <a:gd name="connsiteY6" fmla="*/ 262699 h 507967"/>
                  <a:gd name="connsiteX7" fmla="*/ 546757 w 609324"/>
                  <a:gd name="connsiteY7" fmla="*/ 272223 h 507967"/>
                  <a:gd name="connsiteX8" fmla="*/ 308632 w 609324"/>
                  <a:gd name="connsiteY8" fmla="*/ 279367 h 507967"/>
                  <a:gd name="connsiteX9" fmla="*/ 149088 w 609324"/>
                  <a:gd name="connsiteY9" fmla="*/ 303179 h 507967"/>
                  <a:gd name="connsiteX10" fmla="*/ 53838 w 609324"/>
                  <a:gd name="connsiteY10" fmla="*/ 360329 h 507967"/>
                  <a:gd name="connsiteX11" fmla="*/ 30026 w 609324"/>
                  <a:gd name="connsiteY11" fmla="*/ 503204 h 507967"/>
                  <a:gd name="connsiteX12" fmla="*/ 6213 w 609324"/>
                  <a:gd name="connsiteY12" fmla="*/ 460342 h 507967"/>
                  <a:gd name="connsiteX13" fmla="*/ 1451 w 609324"/>
                  <a:gd name="connsiteY13" fmla="*/ 326992 h 507967"/>
                  <a:gd name="connsiteX14" fmla="*/ 27645 w 609324"/>
                  <a:gd name="connsiteY14" fmla="*/ 188879 h 507967"/>
                  <a:gd name="connsiteX15" fmla="*/ 72888 w 609324"/>
                  <a:gd name="connsiteY15" fmla="*/ 76960 h 507967"/>
                  <a:gd name="connsiteX16" fmla="*/ 203857 w 609324"/>
                  <a:gd name="connsiteY16" fmla="*/ 17429 h 507967"/>
                  <a:gd name="connsiteX0" fmla="*/ 203857 w 609324"/>
                  <a:gd name="connsiteY0" fmla="*/ 17429 h 507967"/>
                  <a:gd name="connsiteX1" fmla="*/ 399120 w 609324"/>
                  <a:gd name="connsiteY1" fmla="*/ 5523 h 507967"/>
                  <a:gd name="connsiteX2" fmla="*/ 558663 w 609324"/>
                  <a:gd name="connsiteY2" fmla="*/ 760 h 507967"/>
                  <a:gd name="connsiteX3" fmla="*/ 606288 w 609324"/>
                  <a:gd name="connsiteY3" fmla="*/ 5523 h 507967"/>
                  <a:gd name="connsiteX4" fmla="*/ 603907 w 609324"/>
                  <a:gd name="connsiteY4" fmla="*/ 50767 h 507967"/>
                  <a:gd name="connsiteX5" fmla="*/ 599145 w 609324"/>
                  <a:gd name="connsiteY5" fmla="*/ 148398 h 507967"/>
                  <a:gd name="connsiteX6" fmla="*/ 577713 w 609324"/>
                  <a:gd name="connsiteY6" fmla="*/ 262699 h 507967"/>
                  <a:gd name="connsiteX7" fmla="*/ 546757 w 609324"/>
                  <a:gd name="connsiteY7" fmla="*/ 272223 h 507967"/>
                  <a:gd name="connsiteX8" fmla="*/ 308632 w 609324"/>
                  <a:gd name="connsiteY8" fmla="*/ 279367 h 507967"/>
                  <a:gd name="connsiteX9" fmla="*/ 149088 w 609324"/>
                  <a:gd name="connsiteY9" fmla="*/ 303179 h 507967"/>
                  <a:gd name="connsiteX10" fmla="*/ 53838 w 609324"/>
                  <a:gd name="connsiteY10" fmla="*/ 360329 h 507967"/>
                  <a:gd name="connsiteX11" fmla="*/ 30026 w 609324"/>
                  <a:gd name="connsiteY11" fmla="*/ 503204 h 507967"/>
                  <a:gd name="connsiteX12" fmla="*/ 6213 w 609324"/>
                  <a:gd name="connsiteY12" fmla="*/ 460342 h 507967"/>
                  <a:gd name="connsiteX13" fmla="*/ 1451 w 609324"/>
                  <a:gd name="connsiteY13" fmla="*/ 326992 h 507967"/>
                  <a:gd name="connsiteX14" fmla="*/ 27645 w 609324"/>
                  <a:gd name="connsiteY14" fmla="*/ 188879 h 507967"/>
                  <a:gd name="connsiteX15" fmla="*/ 70507 w 609324"/>
                  <a:gd name="connsiteY15" fmla="*/ 81722 h 507967"/>
                  <a:gd name="connsiteX16" fmla="*/ 203857 w 609324"/>
                  <a:gd name="connsiteY16" fmla="*/ 17429 h 507967"/>
                  <a:gd name="connsiteX0" fmla="*/ 203512 w 608979"/>
                  <a:gd name="connsiteY0" fmla="*/ 17429 h 507967"/>
                  <a:gd name="connsiteX1" fmla="*/ 398775 w 608979"/>
                  <a:gd name="connsiteY1" fmla="*/ 5523 h 507967"/>
                  <a:gd name="connsiteX2" fmla="*/ 558318 w 608979"/>
                  <a:gd name="connsiteY2" fmla="*/ 760 h 507967"/>
                  <a:gd name="connsiteX3" fmla="*/ 605943 w 608979"/>
                  <a:gd name="connsiteY3" fmla="*/ 5523 h 507967"/>
                  <a:gd name="connsiteX4" fmla="*/ 603562 w 608979"/>
                  <a:gd name="connsiteY4" fmla="*/ 50767 h 507967"/>
                  <a:gd name="connsiteX5" fmla="*/ 598800 w 608979"/>
                  <a:gd name="connsiteY5" fmla="*/ 148398 h 507967"/>
                  <a:gd name="connsiteX6" fmla="*/ 577368 w 608979"/>
                  <a:gd name="connsiteY6" fmla="*/ 262699 h 507967"/>
                  <a:gd name="connsiteX7" fmla="*/ 546412 w 608979"/>
                  <a:gd name="connsiteY7" fmla="*/ 272223 h 507967"/>
                  <a:gd name="connsiteX8" fmla="*/ 308287 w 608979"/>
                  <a:gd name="connsiteY8" fmla="*/ 279367 h 507967"/>
                  <a:gd name="connsiteX9" fmla="*/ 148743 w 608979"/>
                  <a:gd name="connsiteY9" fmla="*/ 303179 h 507967"/>
                  <a:gd name="connsiteX10" fmla="*/ 53493 w 608979"/>
                  <a:gd name="connsiteY10" fmla="*/ 360329 h 507967"/>
                  <a:gd name="connsiteX11" fmla="*/ 29681 w 608979"/>
                  <a:gd name="connsiteY11" fmla="*/ 503204 h 507967"/>
                  <a:gd name="connsiteX12" fmla="*/ 5868 w 608979"/>
                  <a:gd name="connsiteY12" fmla="*/ 460342 h 507967"/>
                  <a:gd name="connsiteX13" fmla="*/ 1106 w 608979"/>
                  <a:gd name="connsiteY13" fmla="*/ 326992 h 507967"/>
                  <a:gd name="connsiteX14" fmla="*/ 22538 w 608979"/>
                  <a:gd name="connsiteY14" fmla="*/ 191260 h 507967"/>
                  <a:gd name="connsiteX15" fmla="*/ 70162 w 608979"/>
                  <a:gd name="connsiteY15" fmla="*/ 81722 h 507967"/>
                  <a:gd name="connsiteX16" fmla="*/ 203512 w 608979"/>
                  <a:gd name="connsiteY16" fmla="*/ 17429 h 507967"/>
                  <a:gd name="connsiteX0" fmla="*/ 209071 w 614538"/>
                  <a:gd name="connsiteY0" fmla="*/ 17429 h 507237"/>
                  <a:gd name="connsiteX1" fmla="*/ 404334 w 614538"/>
                  <a:gd name="connsiteY1" fmla="*/ 5523 h 507237"/>
                  <a:gd name="connsiteX2" fmla="*/ 563877 w 614538"/>
                  <a:gd name="connsiteY2" fmla="*/ 760 h 507237"/>
                  <a:gd name="connsiteX3" fmla="*/ 611502 w 614538"/>
                  <a:gd name="connsiteY3" fmla="*/ 5523 h 507237"/>
                  <a:gd name="connsiteX4" fmla="*/ 609121 w 614538"/>
                  <a:gd name="connsiteY4" fmla="*/ 50767 h 507237"/>
                  <a:gd name="connsiteX5" fmla="*/ 604359 w 614538"/>
                  <a:gd name="connsiteY5" fmla="*/ 148398 h 507237"/>
                  <a:gd name="connsiteX6" fmla="*/ 582927 w 614538"/>
                  <a:gd name="connsiteY6" fmla="*/ 262699 h 507237"/>
                  <a:gd name="connsiteX7" fmla="*/ 551971 w 614538"/>
                  <a:gd name="connsiteY7" fmla="*/ 272223 h 507237"/>
                  <a:gd name="connsiteX8" fmla="*/ 313846 w 614538"/>
                  <a:gd name="connsiteY8" fmla="*/ 279367 h 507237"/>
                  <a:gd name="connsiteX9" fmla="*/ 154302 w 614538"/>
                  <a:gd name="connsiteY9" fmla="*/ 303179 h 507237"/>
                  <a:gd name="connsiteX10" fmla="*/ 59052 w 614538"/>
                  <a:gd name="connsiteY10" fmla="*/ 360329 h 507237"/>
                  <a:gd name="connsiteX11" fmla="*/ 35240 w 614538"/>
                  <a:gd name="connsiteY11" fmla="*/ 503204 h 507237"/>
                  <a:gd name="connsiteX12" fmla="*/ 1902 w 614538"/>
                  <a:gd name="connsiteY12" fmla="*/ 455579 h 507237"/>
                  <a:gd name="connsiteX13" fmla="*/ 6665 w 614538"/>
                  <a:gd name="connsiteY13" fmla="*/ 326992 h 507237"/>
                  <a:gd name="connsiteX14" fmla="*/ 28097 w 614538"/>
                  <a:gd name="connsiteY14" fmla="*/ 191260 h 507237"/>
                  <a:gd name="connsiteX15" fmla="*/ 75721 w 614538"/>
                  <a:gd name="connsiteY15" fmla="*/ 81722 h 507237"/>
                  <a:gd name="connsiteX16" fmla="*/ 209071 w 614538"/>
                  <a:gd name="connsiteY16" fmla="*/ 17429 h 507237"/>
                  <a:gd name="connsiteX0" fmla="*/ 209071 w 614538"/>
                  <a:gd name="connsiteY0" fmla="*/ 17429 h 503204"/>
                  <a:gd name="connsiteX1" fmla="*/ 404334 w 614538"/>
                  <a:gd name="connsiteY1" fmla="*/ 5523 h 503204"/>
                  <a:gd name="connsiteX2" fmla="*/ 563877 w 614538"/>
                  <a:gd name="connsiteY2" fmla="*/ 760 h 503204"/>
                  <a:gd name="connsiteX3" fmla="*/ 611502 w 614538"/>
                  <a:gd name="connsiteY3" fmla="*/ 5523 h 503204"/>
                  <a:gd name="connsiteX4" fmla="*/ 609121 w 614538"/>
                  <a:gd name="connsiteY4" fmla="*/ 50767 h 503204"/>
                  <a:gd name="connsiteX5" fmla="*/ 604359 w 614538"/>
                  <a:gd name="connsiteY5" fmla="*/ 148398 h 503204"/>
                  <a:gd name="connsiteX6" fmla="*/ 582927 w 614538"/>
                  <a:gd name="connsiteY6" fmla="*/ 262699 h 503204"/>
                  <a:gd name="connsiteX7" fmla="*/ 551971 w 614538"/>
                  <a:gd name="connsiteY7" fmla="*/ 272223 h 503204"/>
                  <a:gd name="connsiteX8" fmla="*/ 313846 w 614538"/>
                  <a:gd name="connsiteY8" fmla="*/ 279367 h 503204"/>
                  <a:gd name="connsiteX9" fmla="*/ 154302 w 614538"/>
                  <a:gd name="connsiteY9" fmla="*/ 303179 h 503204"/>
                  <a:gd name="connsiteX10" fmla="*/ 59052 w 614538"/>
                  <a:gd name="connsiteY10" fmla="*/ 360329 h 503204"/>
                  <a:gd name="connsiteX11" fmla="*/ 32859 w 614538"/>
                  <a:gd name="connsiteY11" fmla="*/ 455579 h 503204"/>
                  <a:gd name="connsiteX12" fmla="*/ 35240 w 614538"/>
                  <a:gd name="connsiteY12" fmla="*/ 503204 h 503204"/>
                  <a:gd name="connsiteX13" fmla="*/ 1902 w 614538"/>
                  <a:gd name="connsiteY13" fmla="*/ 455579 h 503204"/>
                  <a:gd name="connsiteX14" fmla="*/ 6665 w 614538"/>
                  <a:gd name="connsiteY14" fmla="*/ 326992 h 503204"/>
                  <a:gd name="connsiteX15" fmla="*/ 28097 w 614538"/>
                  <a:gd name="connsiteY15" fmla="*/ 191260 h 503204"/>
                  <a:gd name="connsiteX16" fmla="*/ 75721 w 614538"/>
                  <a:gd name="connsiteY16" fmla="*/ 81722 h 503204"/>
                  <a:gd name="connsiteX17" fmla="*/ 209071 w 614538"/>
                  <a:gd name="connsiteY17" fmla="*/ 17429 h 503204"/>
                  <a:gd name="connsiteX0" fmla="*/ 209071 w 614538"/>
                  <a:gd name="connsiteY0" fmla="*/ 17429 h 503204"/>
                  <a:gd name="connsiteX1" fmla="*/ 404334 w 614538"/>
                  <a:gd name="connsiteY1" fmla="*/ 5523 h 503204"/>
                  <a:gd name="connsiteX2" fmla="*/ 563877 w 614538"/>
                  <a:gd name="connsiteY2" fmla="*/ 760 h 503204"/>
                  <a:gd name="connsiteX3" fmla="*/ 611502 w 614538"/>
                  <a:gd name="connsiteY3" fmla="*/ 5523 h 503204"/>
                  <a:gd name="connsiteX4" fmla="*/ 609121 w 614538"/>
                  <a:gd name="connsiteY4" fmla="*/ 50767 h 503204"/>
                  <a:gd name="connsiteX5" fmla="*/ 604359 w 614538"/>
                  <a:gd name="connsiteY5" fmla="*/ 148398 h 503204"/>
                  <a:gd name="connsiteX6" fmla="*/ 582927 w 614538"/>
                  <a:gd name="connsiteY6" fmla="*/ 262699 h 503204"/>
                  <a:gd name="connsiteX7" fmla="*/ 551971 w 614538"/>
                  <a:gd name="connsiteY7" fmla="*/ 272223 h 503204"/>
                  <a:gd name="connsiteX8" fmla="*/ 313846 w 614538"/>
                  <a:gd name="connsiteY8" fmla="*/ 279367 h 503204"/>
                  <a:gd name="connsiteX9" fmla="*/ 154302 w 614538"/>
                  <a:gd name="connsiteY9" fmla="*/ 303179 h 503204"/>
                  <a:gd name="connsiteX10" fmla="*/ 66196 w 614538"/>
                  <a:gd name="connsiteY10" fmla="*/ 360329 h 503204"/>
                  <a:gd name="connsiteX11" fmla="*/ 32859 w 614538"/>
                  <a:gd name="connsiteY11" fmla="*/ 455579 h 503204"/>
                  <a:gd name="connsiteX12" fmla="*/ 35240 w 614538"/>
                  <a:gd name="connsiteY12" fmla="*/ 503204 h 503204"/>
                  <a:gd name="connsiteX13" fmla="*/ 1902 w 614538"/>
                  <a:gd name="connsiteY13" fmla="*/ 455579 h 503204"/>
                  <a:gd name="connsiteX14" fmla="*/ 6665 w 614538"/>
                  <a:gd name="connsiteY14" fmla="*/ 326992 h 503204"/>
                  <a:gd name="connsiteX15" fmla="*/ 28097 w 614538"/>
                  <a:gd name="connsiteY15" fmla="*/ 191260 h 503204"/>
                  <a:gd name="connsiteX16" fmla="*/ 75721 w 614538"/>
                  <a:gd name="connsiteY16" fmla="*/ 81722 h 503204"/>
                  <a:gd name="connsiteX17" fmla="*/ 209071 w 614538"/>
                  <a:gd name="connsiteY17" fmla="*/ 17429 h 503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4538" h="503204">
                    <a:moveTo>
                      <a:pt x="209071" y="17429"/>
                    </a:moveTo>
                    <a:cubicBezTo>
                      <a:pt x="263840" y="4729"/>
                      <a:pt x="345200" y="8301"/>
                      <a:pt x="404334" y="5523"/>
                    </a:cubicBezTo>
                    <a:cubicBezTo>
                      <a:pt x="463468" y="2745"/>
                      <a:pt x="529349" y="760"/>
                      <a:pt x="563877" y="760"/>
                    </a:cubicBezTo>
                    <a:cubicBezTo>
                      <a:pt x="598405" y="760"/>
                      <a:pt x="603961" y="-2811"/>
                      <a:pt x="611502" y="5523"/>
                    </a:cubicBezTo>
                    <a:cubicBezTo>
                      <a:pt x="619043" y="13857"/>
                      <a:pt x="610311" y="26955"/>
                      <a:pt x="609121" y="50767"/>
                    </a:cubicBezTo>
                    <a:cubicBezTo>
                      <a:pt x="607931" y="74579"/>
                      <a:pt x="608725" y="113076"/>
                      <a:pt x="604359" y="148398"/>
                    </a:cubicBezTo>
                    <a:cubicBezTo>
                      <a:pt x="599993" y="183720"/>
                      <a:pt x="591658" y="242061"/>
                      <a:pt x="582927" y="262699"/>
                    </a:cubicBezTo>
                    <a:cubicBezTo>
                      <a:pt x="574196" y="283337"/>
                      <a:pt x="596818" y="269445"/>
                      <a:pt x="551971" y="272223"/>
                    </a:cubicBezTo>
                    <a:cubicBezTo>
                      <a:pt x="507124" y="275001"/>
                      <a:pt x="380124" y="274208"/>
                      <a:pt x="313846" y="279367"/>
                    </a:cubicBezTo>
                    <a:cubicBezTo>
                      <a:pt x="247568" y="284526"/>
                      <a:pt x="195577" y="289685"/>
                      <a:pt x="154302" y="303179"/>
                    </a:cubicBezTo>
                    <a:cubicBezTo>
                      <a:pt x="113027" y="316673"/>
                      <a:pt x="86436" y="334929"/>
                      <a:pt x="66196" y="360329"/>
                    </a:cubicBezTo>
                    <a:cubicBezTo>
                      <a:pt x="45956" y="385729"/>
                      <a:pt x="36828" y="431767"/>
                      <a:pt x="32859" y="455579"/>
                    </a:cubicBezTo>
                    <a:cubicBezTo>
                      <a:pt x="28890" y="479391"/>
                      <a:pt x="40399" y="503204"/>
                      <a:pt x="35240" y="503204"/>
                    </a:cubicBezTo>
                    <a:cubicBezTo>
                      <a:pt x="30081" y="503204"/>
                      <a:pt x="6664" y="484948"/>
                      <a:pt x="1902" y="455579"/>
                    </a:cubicBezTo>
                    <a:cubicBezTo>
                      <a:pt x="-2860" y="426210"/>
                      <a:pt x="2299" y="371045"/>
                      <a:pt x="6665" y="326992"/>
                    </a:cubicBezTo>
                    <a:cubicBezTo>
                      <a:pt x="11031" y="282939"/>
                      <a:pt x="16191" y="232932"/>
                      <a:pt x="28097" y="191260"/>
                    </a:cubicBezTo>
                    <a:cubicBezTo>
                      <a:pt x="40003" y="149588"/>
                      <a:pt x="45559" y="110694"/>
                      <a:pt x="75721" y="81722"/>
                    </a:cubicBezTo>
                    <a:cubicBezTo>
                      <a:pt x="105883" y="52750"/>
                      <a:pt x="154302" y="30129"/>
                      <a:pt x="209071" y="1742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455028"/>
                  </a:gs>
                  <a:gs pos="50000">
                    <a:srgbClr val="B2C387"/>
                  </a:gs>
                  <a:gs pos="84000">
                    <a:srgbClr val="455028"/>
                  </a:gs>
                </a:gsLst>
                <a:lin ang="10800000" scaled="1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90" name="任意多边形 889"/>
              <p:cNvSpPr/>
              <p:nvPr/>
            </p:nvSpPr>
            <p:spPr>
              <a:xfrm>
                <a:off x="8374408" y="2373501"/>
                <a:ext cx="575054" cy="555493"/>
              </a:xfrm>
              <a:custGeom>
                <a:avLst/>
                <a:gdLst>
                  <a:gd name="connsiteX0" fmla="*/ 560493 w 571965"/>
                  <a:gd name="connsiteY0" fmla="*/ 100709 h 555668"/>
                  <a:gd name="connsiteX1" fmla="*/ 543825 w 571965"/>
                  <a:gd name="connsiteY1" fmla="*/ 229296 h 555668"/>
                  <a:gd name="connsiteX2" fmla="*/ 524775 w 571965"/>
                  <a:gd name="connsiteY2" fmla="*/ 312640 h 555668"/>
                  <a:gd name="connsiteX3" fmla="*/ 460481 w 571965"/>
                  <a:gd name="connsiteY3" fmla="*/ 348359 h 555668"/>
                  <a:gd name="connsiteX4" fmla="*/ 281887 w 571965"/>
                  <a:gd name="connsiteY4" fmla="*/ 405509 h 555668"/>
                  <a:gd name="connsiteX5" fmla="*/ 139012 w 571965"/>
                  <a:gd name="connsiteY5" fmla="*/ 448371 h 555668"/>
                  <a:gd name="connsiteX6" fmla="*/ 43762 w 571965"/>
                  <a:gd name="connsiteY6" fmla="*/ 486471 h 555668"/>
                  <a:gd name="connsiteX7" fmla="*/ 12806 w 571965"/>
                  <a:gd name="connsiteY7" fmla="*/ 555528 h 555668"/>
                  <a:gd name="connsiteX8" fmla="*/ 900 w 571965"/>
                  <a:gd name="connsiteY8" fmla="*/ 500759 h 555668"/>
                  <a:gd name="connsiteX9" fmla="*/ 5662 w 571965"/>
                  <a:gd name="connsiteY9" fmla="*/ 381696 h 555668"/>
                  <a:gd name="connsiteX10" fmla="*/ 43762 w 571965"/>
                  <a:gd name="connsiteY10" fmla="*/ 229296 h 555668"/>
                  <a:gd name="connsiteX11" fmla="*/ 100912 w 571965"/>
                  <a:gd name="connsiteY11" fmla="*/ 167384 h 555668"/>
                  <a:gd name="connsiteX12" fmla="*/ 265218 w 571965"/>
                  <a:gd name="connsiteY12" fmla="*/ 141190 h 555668"/>
                  <a:gd name="connsiteX13" fmla="*/ 443812 w 571965"/>
                  <a:gd name="connsiteY13" fmla="*/ 74515 h 555668"/>
                  <a:gd name="connsiteX14" fmla="*/ 562875 w 571965"/>
                  <a:gd name="connsiteY14" fmla="*/ 696 h 555668"/>
                  <a:gd name="connsiteX15" fmla="*/ 562875 w 571965"/>
                  <a:gd name="connsiteY15" fmla="*/ 41178 h 555668"/>
                  <a:gd name="connsiteX16" fmla="*/ 560493 w 571965"/>
                  <a:gd name="connsiteY16" fmla="*/ 100709 h 555668"/>
                  <a:gd name="connsiteX0" fmla="*/ 560493 w 573471"/>
                  <a:gd name="connsiteY0" fmla="*/ 100624 h 555583"/>
                  <a:gd name="connsiteX1" fmla="*/ 543825 w 573471"/>
                  <a:gd name="connsiteY1" fmla="*/ 229211 h 555583"/>
                  <a:gd name="connsiteX2" fmla="*/ 524775 w 573471"/>
                  <a:gd name="connsiteY2" fmla="*/ 312555 h 555583"/>
                  <a:gd name="connsiteX3" fmla="*/ 460481 w 573471"/>
                  <a:gd name="connsiteY3" fmla="*/ 348274 h 555583"/>
                  <a:gd name="connsiteX4" fmla="*/ 281887 w 573471"/>
                  <a:gd name="connsiteY4" fmla="*/ 405424 h 555583"/>
                  <a:gd name="connsiteX5" fmla="*/ 139012 w 573471"/>
                  <a:gd name="connsiteY5" fmla="*/ 448286 h 555583"/>
                  <a:gd name="connsiteX6" fmla="*/ 43762 w 573471"/>
                  <a:gd name="connsiteY6" fmla="*/ 486386 h 555583"/>
                  <a:gd name="connsiteX7" fmla="*/ 12806 w 573471"/>
                  <a:gd name="connsiteY7" fmla="*/ 555443 h 555583"/>
                  <a:gd name="connsiteX8" fmla="*/ 900 w 573471"/>
                  <a:gd name="connsiteY8" fmla="*/ 500674 h 555583"/>
                  <a:gd name="connsiteX9" fmla="*/ 5662 w 573471"/>
                  <a:gd name="connsiteY9" fmla="*/ 381611 h 555583"/>
                  <a:gd name="connsiteX10" fmla="*/ 43762 w 573471"/>
                  <a:gd name="connsiteY10" fmla="*/ 229211 h 555583"/>
                  <a:gd name="connsiteX11" fmla="*/ 100912 w 573471"/>
                  <a:gd name="connsiteY11" fmla="*/ 167299 h 555583"/>
                  <a:gd name="connsiteX12" fmla="*/ 265218 w 573471"/>
                  <a:gd name="connsiteY12" fmla="*/ 141105 h 555583"/>
                  <a:gd name="connsiteX13" fmla="*/ 443812 w 573471"/>
                  <a:gd name="connsiteY13" fmla="*/ 74430 h 555583"/>
                  <a:gd name="connsiteX14" fmla="*/ 562875 w 573471"/>
                  <a:gd name="connsiteY14" fmla="*/ 611 h 555583"/>
                  <a:gd name="connsiteX15" fmla="*/ 567638 w 573471"/>
                  <a:gd name="connsiteY15" fmla="*/ 45855 h 555583"/>
                  <a:gd name="connsiteX16" fmla="*/ 560493 w 573471"/>
                  <a:gd name="connsiteY16" fmla="*/ 100624 h 555583"/>
                  <a:gd name="connsiteX0" fmla="*/ 562423 w 575401"/>
                  <a:gd name="connsiteY0" fmla="*/ 100624 h 555499"/>
                  <a:gd name="connsiteX1" fmla="*/ 545755 w 575401"/>
                  <a:gd name="connsiteY1" fmla="*/ 229211 h 555499"/>
                  <a:gd name="connsiteX2" fmla="*/ 526705 w 575401"/>
                  <a:gd name="connsiteY2" fmla="*/ 312555 h 555499"/>
                  <a:gd name="connsiteX3" fmla="*/ 462411 w 575401"/>
                  <a:gd name="connsiteY3" fmla="*/ 348274 h 555499"/>
                  <a:gd name="connsiteX4" fmla="*/ 283817 w 575401"/>
                  <a:gd name="connsiteY4" fmla="*/ 405424 h 555499"/>
                  <a:gd name="connsiteX5" fmla="*/ 140942 w 575401"/>
                  <a:gd name="connsiteY5" fmla="*/ 448286 h 555499"/>
                  <a:gd name="connsiteX6" fmla="*/ 45692 w 575401"/>
                  <a:gd name="connsiteY6" fmla="*/ 486386 h 555499"/>
                  <a:gd name="connsiteX7" fmla="*/ 14736 w 575401"/>
                  <a:gd name="connsiteY7" fmla="*/ 555443 h 555499"/>
                  <a:gd name="connsiteX8" fmla="*/ 448 w 575401"/>
                  <a:gd name="connsiteY8" fmla="*/ 495911 h 555499"/>
                  <a:gd name="connsiteX9" fmla="*/ 7592 w 575401"/>
                  <a:gd name="connsiteY9" fmla="*/ 381611 h 555499"/>
                  <a:gd name="connsiteX10" fmla="*/ 45692 w 575401"/>
                  <a:gd name="connsiteY10" fmla="*/ 229211 h 555499"/>
                  <a:gd name="connsiteX11" fmla="*/ 102842 w 575401"/>
                  <a:gd name="connsiteY11" fmla="*/ 167299 h 555499"/>
                  <a:gd name="connsiteX12" fmla="*/ 267148 w 575401"/>
                  <a:gd name="connsiteY12" fmla="*/ 141105 h 555499"/>
                  <a:gd name="connsiteX13" fmla="*/ 445742 w 575401"/>
                  <a:gd name="connsiteY13" fmla="*/ 74430 h 555499"/>
                  <a:gd name="connsiteX14" fmla="*/ 564805 w 575401"/>
                  <a:gd name="connsiteY14" fmla="*/ 611 h 555499"/>
                  <a:gd name="connsiteX15" fmla="*/ 569568 w 575401"/>
                  <a:gd name="connsiteY15" fmla="*/ 45855 h 555499"/>
                  <a:gd name="connsiteX16" fmla="*/ 562423 w 575401"/>
                  <a:gd name="connsiteY16" fmla="*/ 100624 h 555499"/>
                  <a:gd name="connsiteX0" fmla="*/ 562423 w 575401"/>
                  <a:gd name="connsiteY0" fmla="*/ 100624 h 555499"/>
                  <a:gd name="connsiteX1" fmla="*/ 545755 w 575401"/>
                  <a:gd name="connsiteY1" fmla="*/ 229211 h 555499"/>
                  <a:gd name="connsiteX2" fmla="*/ 526705 w 575401"/>
                  <a:gd name="connsiteY2" fmla="*/ 312555 h 555499"/>
                  <a:gd name="connsiteX3" fmla="*/ 452886 w 575401"/>
                  <a:gd name="connsiteY3" fmla="*/ 357799 h 555499"/>
                  <a:gd name="connsiteX4" fmla="*/ 283817 w 575401"/>
                  <a:gd name="connsiteY4" fmla="*/ 405424 h 555499"/>
                  <a:gd name="connsiteX5" fmla="*/ 140942 w 575401"/>
                  <a:gd name="connsiteY5" fmla="*/ 448286 h 555499"/>
                  <a:gd name="connsiteX6" fmla="*/ 45692 w 575401"/>
                  <a:gd name="connsiteY6" fmla="*/ 486386 h 555499"/>
                  <a:gd name="connsiteX7" fmla="*/ 14736 w 575401"/>
                  <a:gd name="connsiteY7" fmla="*/ 555443 h 555499"/>
                  <a:gd name="connsiteX8" fmla="*/ 448 w 575401"/>
                  <a:gd name="connsiteY8" fmla="*/ 495911 h 555499"/>
                  <a:gd name="connsiteX9" fmla="*/ 7592 w 575401"/>
                  <a:gd name="connsiteY9" fmla="*/ 381611 h 555499"/>
                  <a:gd name="connsiteX10" fmla="*/ 45692 w 575401"/>
                  <a:gd name="connsiteY10" fmla="*/ 229211 h 555499"/>
                  <a:gd name="connsiteX11" fmla="*/ 102842 w 575401"/>
                  <a:gd name="connsiteY11" fmla="*/ 167299 h 555499"/>
                  <a:gd name="connsiteX12" fmla="*/ 267148 w 575401"/>
                  <a:gd name="connsiteY12" fmla="*/ 141105 h 555499"/>
                  <a:gd name="connsiteX13" fmla="*/ 445742 w 575401"/>
                  <a:gd name="connsiteY13" fmla="*/ 74430 h 555499"/>
                  <a:gd name="connsiteX14" fmla="*/ 564805 w 575401"/>
                  <a:gd name="connsiteY14" fmla="*/ 611 h 555499"/>
                  <a:gd name="connsiteX15" fmla="*/ 569568 w 575401"/>
                  <a:gd name="connsiteY15" fmla="*/ 45855 h 555499"/>
                  <a:gd name="connsiteX16" fmla="*/ 562423 w 575401"/>
                  <a:gd name="connsiteY16" fmla="*/ 100624 h 555499"/>
                  <a:gd name="connsiteX0" fmla="*/ 562423 w 575401"/>
                  <a:gd name="connsiteY0" fmla="*/ 100624 h 555499"/>
                  <a:gd name="connsiteX1" fmla="*/ 550518 w 575401"/>
                  <a:gd name="connsiteY1" fmla="*/ 229211 h 555499"/>
                  <a:gd name="connsiteX2" fmla="*/ 526705 w 575401"/>
                  <a:gd name="connsiteY2" fmla="*/ 312555 h 555499"/>
                  <a:gd name="connsiteX3" fmla="*/ 452886 w 575401"/>
                  <a:gd name="connsiteY3" fmla="*/ 357799 h 555499"/>
                  <a:gd name="connsiteX4" fmla="*/ 283817 w 575401"/>
                  <a:gd name="connsiteY4" fmla="*/ 405424 h 555499"/>
                  <a:gd name="connsiteX5" fmla="*/ 140942 w 575401"/>
                  <a:gd name="connsiteY5" fmla="*/ 448286 h 555499"/>
                  <a:gd name="connsiteX6" fmla="*/ 45692 w 575401"/>
                  <a:gd name="connsiteY6" fmla="*/ 486386 h 555499"/>
                  <a:gd name="connsiteX7" fmla="*/ 14736 w 575401"/>
                  <a:gd name="connsiteY7" fmla="*/ 555443 h 555499"/>
                  <a:gd name="connsiteX8" fmla="*/ 448 w 575401"/>
                  <a:gd name="connsiteY8" fmla="*/ 495911 h 555499"/>
                  <a:gd name="connsiteX9" fmla="*/ 7592 w 575401"/>
                  <a:gd name="connsiteY9" fmla="*/ 381611 h 555499"/>
                  <a:gd name="connsiteX10" fmla="*/ 45692 w 575401"/>
                  <a:gd name="connsiteY10" fmla="*/ 229211 h 555499"/>
                  <a:gd name="connsiteX11" fmla="*/ 102842 w 575401"/>
                  <a:gd name="connsiteY11" fmla="*/ 167299 h 555499"/>
                  <a:gd name="connsiteX12" fmla="*/ 267148 w 575401"/>
                  <a:gd name="connsiteY12" fmla="*/ 141105 h 555499"/>
                  <a:gd name="connsiteX13" fmla="*/ 445742 w 575401"/>
                  <a:gd name="connsiteY13" fmla="*/ 74430 h 555499"/>
                  <a:gd name="connsiteX14" fmla="*/ 564805 w 575401"/>
                  <a:gd name="connsiteY14" fmla="*/ 611 h 555499"/>
                  <a:gd name="connsiteX15" fmla="*/ 569568 w 575401"/>
                  <a:gd name="connsiteY15" fmla="*/ 45855 h 555499"/>
                  <a:gd name="connsiteX16" fmla="*/ 562423 w 575401"/>
                  <a:gd name="connsiteY16" fmla="*/ 100624 h 555499"/>
                  <a:gd name="connsiteX0" fmla="*/ 564804 w 575054"/>
                  <a:gd name="connsiteY0" fmla="*/ 100618 h 555493"/>
                  <a:gd name="connsiteX1" fmla="*/ 550518 w 575054"/>
                  <a:gd name="connsiteY1" fmla="*/ 229205 h 555493"/>
                  <a:gd name="connsiteX2" fmla="*/ 526705 w 575054"/>
                  <a:gd name="connsiteY2" fmla="*/ 312549 h 555493"/>
                  <a:gd name="connsiteX3" fmla="*/ 452886 w 575054"/>
                  <a:gd name="connsiteY3" fmla="*/ 357793 h 555493"/>
                  <a:gd name="connsiteX4" fmla="*/ 283817 w 575054"/>
                  <a:gd name="connsiteY4" fmla="*/ 405418 h 555493"/>
                  <a:gd name="connsiteX5" fmla="*/ 140942 w 575054"/>
                  <a:gd name="connsiteY5" fmla="*/ 448280 h 555493"/>
                  <a:gd name="connsiteX6" fmla="*/ 45692 w 575054"/>
                  <a:gd name="connsiteY6" fmla="*/ 486380 h 555493"/>
                  <a:gd name="connsiteX7" fmla="*/ 14736 w 575054"/>
                  <a:gd name="connsiteY7" fmla="*/ 555437 h 555493"/>
                  <a:gd name="connsiteX8" fmla="*/ 448 w 575054"/>
                  <a:gd name="connsiteY8" fmla="*/ 495905 h 555493"/>
                  <a:gd name="connsiteX9" fmla="*/ 7592 w 575054"/>
                  <a:gd name="connsiteY9" fmla="*/ 381605 h 555493"/>
                  <a:gd name="connsiteX10" fmla="*/ 45692 w 575054"/>
                  <a:gd name="connsiteY10" fmla="*/ 229205 h 555493"/>
                  <a:gd name="connsiteX11" fmla="*/ 102842 w 575054"/>
                  <a:gd name="connsiteY11" fmla="*/ 167293 h 555493"/>
                  <a:gd name="connsiteX12" fmla="*/ 267148 w 575054"/>
                  <a:gd name="connsiteY12" fmla="*/ 141099 h 555493"/>
                  <a:gd name="connsiteX13" fmla="*/ 445742 w 575054"/>
                  <a:gd name="connsiteY13" fmla="*/ 74424 h 555493"/>
                  <a:gd name="connsiteX14" fmla="*/ 564805 w 575054"/>
                  <a:gd name="connsiteY14" fmla="*/ 605 h 555493"/>
                  <a:gd name="connsiteX15" fmla="*/ 569568 w 575054"/>
                  <a:gd name="connsiteY15" fmla="*/ 45849 h 555493"/>
                  <a:gd name="connsiteX16" fmla="*/ 564804 w 575054"/>
                  <a:gd name="connsiteY16" fmla="*/ 100618 h 555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5054" h="555493">
                    <a:moveTo>
                      <a:pt x="564804" y="100618"/>
                    </a:moveTo>
                    <a:cubicBezTo>
                      <a:pt x="561629" y="131177"/>
                      <a:pt x="556868" y="193883"/>
                      <a:pt x="550518" y="229205"/>
                    </a:cubicBezTo>
                    <a:cubicBezTo>
                      <a:pt x="544168" y="264527"/>
                      <a:pt x="542977" y="291118"/>
                      <a:pt x="526705" y="312549"/>
                    </a:cubicBezTo>
                    <a:cubicBezTo>
                      <a:pt x="510433" y="333980"/>
                      <a:pt x="493367" y="342315"/>
                      <a:pt x="452886" y="357793"/>
                    </a:cubicBezTo>
                    <a:cubicBezTo>
                      <a:pt x="412405" y="373271"/>
                      <a:pt x="335808" y="390337"/>
                      <a:pt x="283817" y="405418"/>
                    </a:cubicBezTo>
                    <a:cubicBezTo>
                      <a:pt x="231826" y="420499"/>
                      <a:pt x="180629" y="434786"/>
                      <a:pt x="140942" y="448280"/>
                    </a:cubicBezTo>
                    <a:cubicBezTo>
                      <a:pt x="101255" y="461774"/>
                      <a:pt x="66726" y="468521"/>
                      <a:pt x="45692" y="486380"/>
                    </a:cubicBezTo>
                    <a:cubicBezTo>
                      <a:pt x="24658" y="504239"/>
                      <a:pt x="22277" y="553849"/>
                      <a:pt x="14736" y="555437"/>
                    </a:cubicBezTo>
                    <a:cubicBezTo>
                      <a:pt x="7195" y="557025"/>
                      <a:pt x="1639" y="524877"/>
                      <a:pt x="448" y="495905"/>
                    </a:cubicBezTo>
                    <a:cubicBezTo>
                      <a:pt x="-743" y="466933"/>
                      <a:pt x="51" y="426055"/>
                      <a:pt x="7592" y="381605"/>
                    </a:cubicBezTo>
                    <a:cubicBezTo>
                      <a:pt x="15133" y="337155"/>
                      <a:pt x="29817" y="264924"/>
                      <a:pt x="45692" y="229205"/>
                    </a:cubicBezTo>
                    <a:cubicBezTo>
                      <a:pt x="61567" y="193486"/>
                      <a:pt x="65933" y="181977"/>
                      <a:pt x="102842" y="167293"/>
                    </a:cubicBezTo>
                    <a:cubicBezTo>
                      <a:pt x="139751" y="152609"/>
                      <a:pt x="209998" y="156577"/>
                      <a:pt x="267148" y="141099"/>
                    </a:cubicBezTo>
                    <a:cubicBezTo>
                      <a:pt x="324298" y="125621"/>
                      <a:pt x="396132" y="97840"/>
                      <a:pt x="445742" y="74424"/>
                    </a:cubicBezTo>
                    <a:cubicBezTo>
                      <a:pt x="495351" y="51008"/>
                      <a:pt x="544961" y="6161"/>
                      <a:pt x="564805" y="605"/>
                    </a:cubicBezTo>
                    <a:cubicBezTo>
                      <a:pt x="584649" y="-4951"/>
                      <a:pt x="569568" y="29180"/>
                      <a:pt x="569568" y="45849"/>
                    </a:cubicBezTo>
                    <a:cubicBezTo>
                      <a:pt x="569568" y="62518"/>
                      <a:pt x="567979" y="70059"/>
                      <a:pt x="564804" y="100618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455028"/>
                  </a:gs>
                  <a:gs pos="50000">
                    <a:srgbClr val="B2C387"/>
                  </a:gs>
                  <a:gs pos="84000">
                    <a:srgbClr val="455028"/>
                  </a:gs>
                </a:gsLst>
                <a:lin ang="10800000" scaled="1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91" name="任意多边形 890"/>
              <p:cNvSpPr/>
              <p:nvPr/>
            </p:nvSpPr>
            <p:spPr>
              <a:xfrm>
                <a:off x="8280036" y="2984741"/>
                <a:ext cx="574109" cy="563667"/>
              </a:xfrm>
              <a:custGeom>
                <a:avLst/>
                <a:gdLst>
                  <a:gd name="connsiteX0" fmla="*/ 359460 w 573068"/>
                  <a:gd name="connsiteY0" fmla="*/ 138616 h 565205"/>
                  <a:gd name="connsiteX1" fmla="*/ 497573 w 573068"/>
                  <a:gd name="connsiteY1" fmla="*/ 83847 h 565205"/>
                  <a:gd name="connsiteX2" fmla="*/ 561866 w 573068"/>
                  <a:gd name="connsiteY2" fmla="*/ 36222 h 565205"/>
                  <a:gd name="connsiteX3" fmla="*/ 571391 w 573068"/>
                  <a:gd name="connsiteY3" fmla="*/ 2885 h 565205"/>
                  <a:gd name="connsiteX4" fmla="*/ 542816 w 573068"/>
                  <a:gd name="connsiteY4" fmla="*/ 112422 h 565205"/>
                  <a:gd name="connsiteX5" fmla="*/ 471379 w 573068"/>
                  <a:gd name="connsiteY5" fmla="*/ 264822 h 565205"/>
                  <a:gd name="connsiteX6" fmla="*/ 426135 w 573068"/>
                  <a:gd name="connsiteY6" fmla="*/ 381503 h 565205"/>
                  <a:gd name="connsiteX7" fmla="*/ 385654 w 573068"/>
                  <a:gd name="connsiteY7" fmla="*/ 395791 h 565205"/>
                  <a:gd name="connsiteX8" fmla="*/ 285641 w 573068"/>
                  <a:gd name="connsiteY8" fmla="*/ 429128 h 565205"/>
                  <a:gd name="connsiteX9" fmla="*/ 109429 w 573068"/>
                  <a:gd name="connsiteY9" fmla="*/ 457703 h 565205"/>
                  <a:gd name="connsiteX10" fmla="*/ 37991 w 573068"/>
                  <a:gd name="connsiteY10" fmla="*/ 498185 h 565205"/>
                  <a:gd name="connsiteX11" fmla="*/ 4654 w 573068"/>
                  <a:gd name="connsiteY11" fmla="*/ 564860 h 565205"/>
                  <a:gd name="connsiteX12" fmla="*/ 2273 w 573068"/>
                  <a:gd name="connsiteY12" fmla="*/ 467228 h 565205"/>
                  <a:gd name="connsiteX13" fmla="*/ 23704 w 573068"/>
                  <a:gd name="connsiteY13" fmla="*/ 302922 h 565205"/>
                  <a:gd name="connsiteX14" fmla="*/ 37991 w 573068"/>
                  <a:gd name="connsiteY14" fmla="*/ 243391 h 565205"/>
                  <a:gd name="connsiteX15" fmla="*/ 87998 w 573068"/>
                  <a:gd name="connsiteY15" fmla="*/ 224341 h 565205"/>
                  <a:gd name="connsiteX16" fmla="*/ 288023 w 573068"/>
                  <a:gd name="connsiteY16" fmla="*/ 157666 h 565205"/>
                  <a:gd name="connsiteX17" fmla="*/ 359460 w 573068"/>
                  <a:gd name="connsiteY17" fmla="*/ 138616 h 565205"/>
                  <a:gd name="connsiteX0" fmla="*/ 359138 w 572746"/>
                  <a:gd name="connsiteY0" fmla="*/ 138616 h 565205"/>
                  <a:gd name="connsiteX1" fmla="*/ 497251 w 572746"/>
                  <a:gd name="connsiteY1" fmla="*/ 83847 h 565205"/>
                  <a:gd name="connsiteX2" fmla="*/ 561544 w 572746"/>
                  <a:gd name="connsiteY2" fmla="*/ 36222 h 565205"/>
                  <a:gd name="connsiteX3" fmla="*/ 571069 w 572746"/>
                  <a:gd name="connsiteY3" fmla="*/ 2885 h 565205"/>
                  <a:gd name="connsiteX4" fmla="*/ 542494 w 572746"/>
                  <a:gd name="connsiteY4" fmla="*/ 112422 h 565205"/>
                  <a:gd name="connsiteX5" fmla="*/ 471057 w 572746"/>
                  <a:gd name="connsiteY5" fmla="*/ 264822 h 565205"/>
                  <a:gd name="connsiteX6" fmla="*/ 425813 w 572746"/>
                  <a:gd name="connsiteY6" fmla="*/ 381503 h 565205"/>
                  <a:gd name="connsiteX7" fmla="*/ 385332 w 572746"/>
                  <a:gd name="connsiteY7" fmla="*/ 395791 h 565205"/>
                  <a:gd name="connsiteX8" fmla="*/ 285319 w 572746"/>
                  <a:gd name="connsiteY8" fmla="*/ 429128 h 565205"/>
                  <a:gd name="connsiteX9" fmla="*/ 109107 w 572746"/>
                  <a:gd name="connsiteY9" fmla="*/ 457703 h 565205"/>
                  <a:gd name="connsiteX10" fmla="*/ 37669 w 572746"/>
                  <a:gd name="connsiteY10" fmla="*/ 498185 h 565205"/>
                  <a:gd name="connsiteX11" fmla="*/ 4332 w 572746"/>
                  <a:gd name="connsiteY11" fmla="*/ 564860 h 565205"/>
                  <a:gd name="connsiteX12" fmla="*/ 1951 w 572746"/>
                  <a:gd name="connsiteY12" fmla="*/ 467228 h 565205"/>
                  <a:gd name="connsiteX13" fmla="*/ 18619 w 572746"/>
                  <a:gd name="connsiteY13" fmla="*/ 302922 h 565205"/>
                  <a:gd name="connsiteX14" fmla="*/ 37669 w 572746"/>
                  <a:gd name="connsiteY14" fmla="*/ 243391 h 565205"/>
                  <a:gd name="connsiteX15" fmla="*/ 87676 w 572746"/>
                  <a:gd name="connsiteY15" fmla="*/ 224341 h 565205"/>
                  <a:gd name="connsiteX16" fmla="*/ 287701 w 572746"/>
                  <a:gd name="connsiteY16" fmla="*/ 157666 h 565205"/>
                  <a:gd name="connsiteX17" fmla="*/ 359138 w 572746"/>
                  <a:gd name="connsiteY17" fmla="*/ 138616 h 565205"/>
                  <a:gd name="connsiteX0" fmla="*/ 359138 w 572746"/>
                  <a:gd name="connsiteY0" fmla="*/ 138616 h 565205"/>
                  <a:gd name="connsiteX1" fmla="*/ 497251 w 572746"/>
                  <a:gd name="connsiteY1" fmla="*/ 83847 h 565205"/>
                  <a:gd name="connsiteX2" fmla="*/ 561544 w 572746"/>
                  <a:gd name="connsiteY2" fmla="*/ 36222 h 565205"/>
                  <a:gd name="connsiteX3" fmla="*/ 571069 w 572746"/>
                  <a:gd name="connsiteY3" fmla="*/ 2885 h 565205"/>
                  <a:gd name="connsiteX4" fmla="*/ 542494 w 572746"/>
                  <a:gd name="connsiteY4" fmla="*/ 112422 h 565205"/>
                  <a:gd name="connsiteX5" fmla="*/ 471057 w 572746"/>
                  <a:gd name="connsiteY5" fmla="*/ 264822 h 565205"/>
                  <a:gd name="connsiteX6" fmla="*/ 425813 w 572746"/>
                  <a:gd name="connsiteY6" fmla="*/ 381503 h 565205"/>
                  <a:gd name="connsiteX7" fmla="*/ 382951 w 572746"/>
                  <a:gd name="connsiteY7" fmla="*/ 405316 h 565205"/>
                  <a:gd name="connsiteX8" fmla="*/ 285319 w 572746"/>
                  <a:gd name="connsiteY8" fmla="*/ 429128 h 565205"/>
                  <a:gd name="connsiteX9" fmla="*/ 109107 w 572746"/>
                  <a:gd name="connsiteY9" fmla="*/ 457703 h 565205"/>
                  <a:gd name="connsiteX10" fmla="*/ 37669 w 572746"/>
                  <a:gd name="connsiteY10" fmla="*/ 498185 h 565205"/>
                  <a:gd name="connsiteX11" fmla="*/ 4332 w 572746"/>
                  <a:gd name="connsiteY11" fmla="*/ 564860 h 565205"/>
                  <a:gd name="connsiteX12" fmla="*/ 1951 w 572746"/>
                  <a:gd name="connsiteY12" fmla="*/ 467228 h 565205"/>
                  <a:gd name="connsiteX13" fmla="*/ 18619 w 572746"/>
                  <a:gd name="connsiteY13" fmla="*/ 302922 h 565205"/>
                  <a:gd name="connsiteX14" fmla="*/ 37669 w 572746"/>
                  <a:gd name="connsiteY14" fmla="*/ 243391 h 565205"/>
                  <a:gd name="connsiteX15" fmla="*/ 87676 w 572746"/>
                  <a:gd name="connsiteY15" fmla="*/ 224341 h 565205"/>
                  <a:gd name="connsiteX16" fmla="*/ 287701 w 572746"/>
                  <a:gd name="connsiteY16" fmla="*/ 157666 h 565205"/>
                  <a:gd name="connsiteX17" fmla="*/ 359138 w 572746"/>
                  <a:gd name="connsiteY17" fmla="*/ 138616 h 565205"/>
                  <a:gd name="connsiteX0" fmla="*/ 359138 w 572746"/>
                  <a:gd name="connsiteY0" fmla="*/ 138616 h 565205"/>
                  <a:gd name="connsiteX1" fmla="*/ 497251 w 572746"/>
                  <a:gd name="connsiteY1" fmla="*/ 83847 h 565205"/>
                  <a:gd name="connsiteX2" fmla="*/ 561544 w 572746"/>
                  <a:gd name="connsiteY2" fmla="*/ 36222 h 565205"/>
                  <a:gd name="connsiteX3" fmla="*/ 571069 w 572746"/>
                  <a:gd name="connsiteY3" fmla="*/ 2885 h 565205"/>
                  <a:gd name="connsiteX4" fmla="*/ 542494 w 572746"/>
                  <a:gd name="connsiteY4" fmla="*/ 112422 h 565205"/>
                  <a:gd name="connsiteX5" fmla="*/ 471057 w 572746"/>
                  <a:gd name="connsiteY5" fmla="*/ 264822 h 565205"/>
                  <a:gd name="connsiteX6" fmla="*/ 430576 w 572746"/>
                  <a:gd name="connsiteY6" fmla="*/ 376740 h 565205"/>
                  <a:gd name="connsiteX7" fmla="*/ 382951 w 572746"/>
                  <a:gd name="connsiteY7" fmla="*/ 405316 h 565205"/>
                  <a:gd name="connsiteX8" fmla="*/ 285319 w 572746"/>
                  <a:gd name="connsiteY8" fmla="*/ 429128 h 565205"/>
                  <a:gd name="connsiteX9" fmla="*/ 109107 w 572746"/>
                  <a:gd name="connsiteY9" fmla="*/ 457703 h 565205"/>
                  <a:gd name="connsiteX10" fmla="*/ 37669 w 572746"/>
                  <a:gd name="connsiteY10" fmla="*/ 498185 h 565205"/>
                  <a:gd name="connsiteX11" fmla="*/ 4332 w 572746"/>
                  <a:gd name="connsiteY11" fmla="*/ 564860 h 565205"/>
                  <a:gd name="connsiteX12" fmla="*/ 1951 w 572746"/>
                  <a:gd name="connsiteY12" fmla="*/ 467228 h 565205"/>
                  <a:gd name="connsiteX13" fmla="*/ 18619 w 572746"/>
                  <a:gd name="connsiteY13" fmla="*/ 302922 h 565205"/>
                  <a:gd name="connsiteX14" fmla="*/ 37669 w 572746"/>
                  <a:gd name="connsiteY14" fmla="*/ 243391 h 565205"/>
                  <a:gd name="connsiteX15" fmla="*/ 87676 w 572746"/>
                  <a:gd name="connsiteY15" fmla="*/ 224341 h 565205"/>
                  <a:gd name="connsiteX16" fmla="*/ 287701 w 572746"/>
                  <a:gd name="connsiteY16" fmla="*/ 157666 h 565205"/>
                  <a:gd name="connsiteX17" fmla="*/ 359138 w 572746"/>
                  <a:gd name="connsiteY17" fmla="*/ 138616 h 565205"/>
                  <a:gd name="connsiteX0" fmla="*/ 359138 w 572746"/>
                  <a:gd name="connsiteY0" fmla="*/ 138616 h 565205"/>
                  <a:gd name="connsiteX1" fmla="*/ 497251 w 572746"/>
                  <a:gd name="connsiteY1" fmla="*/ 83847 h 565205"/>
                  <a:gd name="connsiteX2" fmla="*/ 561544 w 572746"/>
                  <a:gd name="connsiteY2" fmla="*/ 36222 h 565205"/>
                  <a:gd name="connsiteX3" fmla="*/ 571069 w 572746"/>
                  <a:gd name="connsiteY3" fmla="*/ 2885 h 565205"/>
                  <a:gd name="connsiteX4" fmla="*/ 542494 w 572746"/>
                  <a:gd name="connsiteY4" fmla="*/ 112422 h 565205"/>
                  <a:gd name="connsiteX5" fmla="*/ 471057 w 572746"/>
                  <a:gd name="connsiteY5" fmla="*/ 264822 h 565205"/>
                  <a:gd name="connsiteX6" fmla="*/ 430576 w 572746"/>
                  <a:gd name="connsiteY6" fmla="*/ 369597 h 565205"/>
                  <a:gd name="connsiteX7" fmla="*/ 382951 w 572746"/>
                  <a:gd name="connsiteY7" fmla="*/ 405316 h 565205"/>
                  <a:gd name="connsiteX8" fmla="*/ 285319 w 572746"/>
                  <a:gd name="connsiteY8" fmla="*/ 429128 h 565205"/>
                  <a:gd name="connsiteX9" fmla="*/ 109107 w 572746"/>
                  <a:gd name="connsiteY9" fmla="*/ 457703 h 565205"/>
                  <a:gd name="connsiteX10" fmla="*/ 37669 w 572746"/>
                  <a:gd name="connsiteY10" fmla="*/ 498185 h 565205"/>
                  <a:gd name="connsiteX11" fmla="*/ 4332 w 572746"/>
                  <a:gd name="connsiteY11" fmla="*/ 564860 h 565205"/>
                  <a:gd name="connsiteX12" fmla="*/ 1951 w 572746"/>
                  <a:gd name="connsiteY12" fmla="*/ 467228 h 565205"/>
                  <a:gd name="connsiteX13" fmla="*/ 18619 w 572746"/>
                  <a:gd name="connsiteY13" fmla="*/ 302922 h 565205"/>
                  <a:gd name="connsiteX14" fmla="*/ 37669 w 572746"/>
                  <a:gd name="connsiteY14" fmla="*/ 243391 h 565205"/>
                  <a:gd name="connsiteX15" fmla="*/ 87676 w 572746"/>
                  <a:gd name="connsiteY15" fmla="*/ 224341 h 565205"/>
                  <a:gd name="connsiteX16" fmla="*/ 287701 w 572746"/>
                  <a:gd name="connsiteY16" fmla="*/ 157666 h 565205"/>
                  <a:gd name="connsiteX17" fmla="*/ 359138 w 572746"/>
                  <a:gd name="connsiteY17" fmla="*/ 138616 h 565205"/>
                  <a:gd name="connsiteX0" fmla="*/ 359138 w 571069"/>
                  <a:gd name="connsiteY0" fmla="*/ 137110 h 563699"/>
                  <a:gd name="connsiteX1" fmla="*/ 497251 w 571069"/>
                  <a:gd name="connsiteY1" fmla="*/ 82341 h 563699"/>
                  <a:gd name="connsiteX2" fmla="*/ 542494 w 571069"/>
                  <a:gd name="connsiteY2" fmla="*/ 51385 h 563699"/>
                  <a:gd name="connsiteX3" fmla="*/ 571069 w 571069"/>
                  <a:gd name="connsiteY3" fmla="*/ 1379 h 563699"/>
                  <a:gd name="connsiteX4" fmla="*/ 542494 w 571069"/>
                  <a:gd name="connsiteY4" fmla="*/ 110916 h 563699"/>
                  <a:gd name="connsiteX5" fmla="*/ 471057 w 571069"/>
                  <a:gd name="connsiteY5" fmla="*/ 263316 h 563699"/>
                  <a:gd name="connsiteX6" fmla="*/ 430576 w 571069"/>
                  <a:gd name="connsiteY6" fmla="*/ 368091 h 563699"/>
                  <a:gd name="connsiteX7" fmla="*/ 382951 w 571069"/>
                  <a:gd name="connsiteY7" fmla="*/ 403810 h 563699"/>
                  <a:gd name="connsiteX8" fmla="*/ 285319 w 571069"/>
                  <a:gd name="connsiteY8" fmla="*/ 427622 h 563699"/>
                  <a:gd name="connsiteX9" fmla="*/ 109107 w 571069"/>
                  <a:gd name="connsiteY9" fmla="*/ 456197 h 563699"/>
                  <a:gd name="connsiteX10" fmla="*/ 37669 w 571069"/>
                  <a:gd name="connsiteY10" fmla="*/ 496679 h 563699"/>
                  <a:gd name="connsiteX11" fmla="*/ 4332 w 571069"/>
                  <a:gd name="connsiteY11" fmla="*/ 563354 h 563699"/>
                  <a:gd name="connsiteX12" fmla="*/ 1951 w 571069"/>
                  <a:gd name="connsiteY12" fmla="*/ 465722 h 563699"/>
                  <a:gd name="connsiteX13" fmla="*/ 18619 w 571069"/>
                  <a:gd name="connsiteY13" fmla="*/ 301416 h 563699"/>
                  <a:gd name="connsiteX14" fmla="*/ 37669 w 571069"/>
                  <a:gd name="connsiteY14" fmla="*/ 241885 h 563699"/>
                  <a:gd name="connsiteX15" fmla="*/ 87676 w 571069"/>
                  <a:gd name="connsiteY15" fmla="*/ 222835 h 563699"/>
                  <a:gd name="connsiteX16" fmla="*/ 287701 w 571069"/>
                  <a:gd name="connsiteY16" fmla="*/ 156160 h 563699"/>
                  <a:gd name="connsiteX17" fmla="*/ 359138 w 571069"/>
                  <a:gd name="connsiteY17" fmla="*/ 137110 h 563699"/>
                  <a:gd name="connsiteX0" fmla="*/ 359138 w 571078"/>
                  <a:gd name="connsiteY0" fmla="*/ 137270 h 563859"/>
                  <a:gd name="connsiteX1" fmla="*/ 497251 w 571078"/>
                  <a:gd name="connsiteY1" fmla="*/ 82501 h 563859"/>
                  <a:gd name="connsiteX2" fmla="*/ 540113 w 571078"/>
                  <a:gd name="connsiteY2" fmla="*/ 49164 h 563859"/>
                  <a:gd name="connsiteX3" fmla="*/ 571069 w 571078"/>
                  <a:gd name="connsiteY3" fmla="*/ 1539 h 563859"/>
                  <a:gd name="connsiteX4" fmla="*/ 542494 w 571078"/>
                  <a:gd name="connsiteY4" fmla="*/ 111076 h 563859"/>
                  <a:gd name="connsiteX5" fmla="*/ 471057 w 571078"/>
                  <a:gd name="connsiteY5" fmla="*/ 263476 h 563859"/>
                  <a:gd name="connsiteX6" fmla="*/ 430576 w 571078"/>
                  <a:gd name="connsiteY6" fmla="*/ 368251 h 563859"/>
                  <a:gd name="connsiteX7" fmla="*/ 382951 w 571078"/>
                  <a:gd name="connsiteY7" fmla="*/ 403970 h 563859"/>
                  <a:gd name="connsiteX8" fmla="*/ 285319 w 571078"/>
                  <a:gd name="connsiteY8" fmla="*/ 427782 h 563859"/>
                  <a:gd name="connsiteX9" fmla="*/ 109107 w 571078"/>
                  <a:gd name="connsiteY9" fmla="*/ 456357 h 563859"/>
                  <a:gd name="connsiteX10" fmla="*/ 37669 w 571078"/>
                  <a:gd name="connsiteY10" fmla="*/ 496839 h 563859"/>
                  <a:gd name="connsiteX11" fmla="*/ 4332 w 571078"/>
                  <a:gd name="connsiteY11" fmla="*/ 563514 h 563859"/>
                  <a:gd name="connsiteX12" fmla="*/ 1951 w 571078"/>
                  <a:gd name="connsiteY12" fmla="*/ 465882 h 563859"/>
                  <a:gd name="connsiteX13" fmla="*/ 18619 w 571078"/>
                  <a:gd name="connsiteY13" fmla="*/ 301576 h 563859"/>
                  <a:gd name="connsiteX14" fmla="*/ 37669 w 571078"/>
                  <a:gd name="connsiteY14" fmla="*/ 242045 h 563859"/>
                  <a:gd name="connsiteX15" fmla="*/ 87676 w 571078"/>
                  <a:gd name="connsiteY15" fmla="*/ 222995 h 563859"/>
                  <a:gd name="connsiteX16" fmla="*/ 287701 w 571078"/>
                  <a:gd name="connsiteY16" fmla="*/ 156320 h 563859"/>
                  <a:gd name="connsiteX17" fmla="*/ 359138 w 571078"/>
                  <a:gd name="connsiteY17" fmla="*/ 137270 h 563859"/>
                  <a:gd name="connsiteX0" fmla="*/ 359138 w 571078"/>
                  <a:gd name="connsiteY0" fmla="*/ 137270 h 563859"/>
                  <a:gd name="connsiteX1" fmla="*/ 497251 w 571078"/>
                  <a:gd name="connsiteY1" fmla="*/ 82501 h 563859"/>
                  <a:gd name="connsiteX2" fmla="*/ 540113 w 571078"/>
                  <a:gd name="connsiteY2" fmla="*/ 49164 h 563859"/>
                  <a:gd name="connsiteX3" fmla="*/ 571069 w 571078"/>
                  <a:gd name="connsiteY3" fmla="*/ 1539 h 563859"/>
                  <a:gd name="connsiteX4" fmla="*/ 542494 w 571078"/>
                  <a:gd name="connsiteY4" fmla="*/ 111076 h 563859"/>
                  <a:gd name="connsiteX5" fmla="*/ 471057 w 571078"/>
                  <a:gd name="connsiteY5" fmla="*/ 263476 h 563859"/>
                  <a:gd name="connsiteX6" fmla="*/ 525826 w 571078"/>
                  <a:gd name="connsiteY6" fmla="*/ 351583 h 563859"/>
                  <a:gd name="connsiteX7" fmla="*/ 382951 w 571078"/>
                  <a:gd name="connsiteY7" fmla="*/ 403970 h 563859"/>
                  <a:gd name="connsiteX8" fmla="*/ 285319 w 571078"/>
                  <a:gd name="connsiteY8" fmla="*/ 427782 h 563859"/>
                  <a:gd name="connsiteX9" fmla="*/ 109107 w 571078"/>
                  <a:gd name="connsiteY9" fmla="*/ 456357 h 563859"/>
                  <a:gd name="connsiteX10" fmla="*/ 37669 w 571078"/>
                  <a:gd name="connsiteY10" fmla="*/ 496839 h 563859"/>
                  <a:gd name="connsiteX11" fmla="*/ 4332 w 571078"/>
                  <a:gd name="connsiteY11" fmla="*/ 563514 h 563859"/>
                  <a:gd name="connsiteX12" fmla="*/ 1951 w 571078"/>
                  <a:gd name="connsiteY12" fmla="*/ 465882 h 563859"/>
                  <a:gd name="connsiteX13" fmla="*/ 18619 w 571078"/>
                  <a:gd name="connsiteY13" fmla="*/ 301576 h 563859"/>
                  <a:gd name="connsiteX14" fmla="*/ 37669 w 571078"/>
                  <a:gd name="connsiteY14" fmla="*/ 242045 h 563859"/>
                  <a:gd name="connsiteX15" fmla="*/ 87676 w 571078"/>
                  <a:gd name="connsiteY15" fmla="*/ 222995 h 563859"/>
                  <a:gd name="connsiteX16" fmla="*/ 287701 w 571078"/>
                  <a:gd name="connsiteY16" fmla="*/ 156320 h 563859"/>
                  <a:gd name="connsiteX17" fmla="*/ 359138 w 571078"/>
                  <a:gd name="connsiteY17" fmla="*/ 137270 h 563859"/>
                  <a:gd name="connsiteX0" fmla="*/ 359138 w 571073"/>
                  <a:gd name="connsiteY0" fmla="*/ 137270 h 563859"/>
                  <a:gd name="connsiteX1" fmla="*/ 497251 w 571073"/>
                  <a:gd name="connsiteY1" fmla="*/ 82501 h 563859"/>
                  <a:gd name="connsiteX2" fmla="*/ 540113 w 571073"/>
                  <a:gd name="connsiteY2" fmla="*/ 49164 h 563859"/>
                  <a:gd name="connsiteX3" fmla="*/ 571069 w 571073"/>
                  <a:gd name="connsiteY3" fmla="*/ 1539 h 563859"/>
                  <a:gd name="connsiteX4" fmla="*/ 542494 w 571073"/>
                  <a:gd name="connsiteY4" fmla="*/ 111076 h 563859"/>
                  <a:gd name="connsiteX5" fmla="*/ 552019 w 571073"/>
                  <a:gd name="connsiteY5" fmla="*/ 246807 h 563859"/>
                  <a:gd name="connsiteX6" fmla="*/ 525826 w 571073"/>
                  <a:gd name="connsiteY6" fmla="*/ 351583 h 563859"/>
                  <a:gd name="connsiteX7" fmla="*/ 382951 w 571073"/>
                  <a:gd name="connsiteY7" fmla="*/ 403970 h 563859"/>
                  <a:gd name="connsiteX8" fmla="*/ 285319 w 571073"/>
                  <a:gd name="connsiteY8" fmla="*/ 427782 h 563859"/>
                  <a:gd name="connsiteX9" fmla="*/ 109107 w 571073"/>
                  <a:gd name="connsiteY9" fmla="*/ 456357 h 563859"/>
                  <a:gd name="connsiteX10" fmla="*/ 37669 w 571073"/>
                  <a:gd name="connsiteY10" fmla="*/ 496839 h 563859"/>
                  <a:gd name="connsiteX11" fmla="*/ 4332 w 571073"/>
                  <a:gd name="connsiteY11" fmla="*/ 563514 h 563859"/>
                  <a:gd name="connsiteX12" fmla="*/ 1951 w 571073"/>
                  <a:gd name="connsiteY12" fmla="*/ 465882 h 563859"/>
                  <a:gd name="connsiteX13" fmla="*/ 18619 w 571073"/>
                  <a:gd name="connsiteY13" fmla="*/ 301576 h 563859"/>
                  <a:gd name="connsiteX14" fmla="*/ 37669 w 571073"/>
                  <a:gd name="connsiteY14" fmla="*/ 242045 h 563859"/>
                  <a:gd name="connsiteX15" fmla="*/ 87676 w 571073"/>
                  <a:gd name="connsiteY15" fmla="*/ 222995 h 563859"/>
                  <a:gd name="connsiteX16" fmla="*/ 287701 w 571073"/>
                  <a:gd name="connsiteY16" fmla="*/ 156320 h 563859"/>
                  <a:gd name="connsiteX17" fmla="*/ 359138 w 571073"/>
                  <a:gd name="connsiteY17" fmla="*/ 137270 h 563859"/>
                  <a:gd name="connsiteX0" fmla="*/ 359138 w 574237"/>
                  <a:gd name="connsiteY0" fmla="*/ 137078 h 563667"/>
                  <a:gd name="connsiteX1" fmla="*/ 497251 w 574237"/>
                  <a:gd name="connsiteY1" fmla="*/ 82309 h 563667"/>
                  <a:gd name="connsiteX2" fmla="*/ 540113 w 574237"/>
                  <a:gd name="connsiteY2" fmla="*/ 48972 h 563667"/>
                  <a:gd name="connsiteX3" fmla="*/ 571069 w 574237"/>
                  <a:gd name="connsiteY3" fmla="*/ 1347 h 563667"/>
                  <a:gd name="connsiteX4" fmla="*/ 571069 w 574237"/>
                  <a:gd name="connsiteY4" fmla="*/ 106121 h 563667"/>
                  <a:gd name="connsiteX5" fmla="*/ 552019 w 574237"/>
                  <a:gd name="connsiteY5" fmla="*/ 246615 h 563667"/>
                  <a:gd name="connsiteX6" fmla="*/ 525826 w 574237"/>
                  <a:gd name="connsiteY6" fmla="*/ 351391 h 563667"/>
                  <a:gd name="connsiteX7" fmla="*/ 382951 w 574237"/>
                  <a:gd name="connsiteY7" fmla="*/ 403778 h 563667"/>
                  <a:gd name="connsiteX8" fmla="*/ 285319 w 574237"/>
                  <a:gd name="connsiteY8" fmla="*/ 427590 h 563667"/>
                  <a:gd name="connsiteX9" fmla="*/ 109107 w 574237"/>
                  <a:gd name="connsiteY9" fmla="*/ 456165 h 563667"/>
                  <a:gd name="connsiteX10" fmla="*/ 37669 w 574237"/>
                  <a:gd name="connsiteY10" fmla="*/ 496647 h 563667"/>
                  <a:gd name="connsiteX11" fmla="*/ 4332 w 574237"/>
                  <a:gd name="connsiteY11" fmla="*/ 563322 h 563667"/>
                  <a:gd name="connsiteX12" fmla="*/ 1951 w 574237"/>
                  <a:gd name="connsiteY12" fmla="*/ 465690 h 563667"/>
                  <a:gd name="connsiteX13" fmla="*/ 18619 w 574237"/>
                  <a:gd name="connsiteY13" fmla="*/ 301384 h 563667"/>
                  <a:gd name="connsiteX14" fmla="*/ 37669 w 574237"/>
                  <a:gd name="connsiteY14" fmla="*/ 241853 h 563667"/>
                  <a:gd name="connsiteX15" fmla="*/ 87676 w 574237"/>
                  <a:gd name="connsiteY15" fmla="*/ 222803 h 563667"/>
                  <a:gd name="connsiteX16" fmla="*/ 287701 w 574237"/>
                  <a:gd name="connsiteY16" fmla="*/ 156128 h 563667"/>
                  <a:gd name="connsiteX17" fmla="*/ 359138 w 574237"/>
                  <a:gd name="connsiteY17" fmla="*/ 137078 h 563667"/>
                  <a:gd name="connsiteX0" fmla="*/ 359138 w 574109"/>
                  <a:gd name="connsiteY0" fmla="*/ 137078 h 563667"/>
                  <a:gd name="connsiteX1" fmla="*/ 497251 w 574109"/>
                  <a:gd name="connsiteY1" fmla="*/ 82309 h 563667"/>
                  <a:gd name="connsiteX2" fmla="*/ 540113 w 574109"/>
                  <a:gd name="connsiteY2" fmla="*/ 48972 h 563667"/>
                  <a:gd name="connsiteX3" fmla="*/ 571069 w 574109"/>
                  <a:gd name="connsiteY3" fmla="*/ 1347 h 563667"/>
                  <a:gd name="connsiteX4" fmla="*/ 571069 w 574109"/>
                  <a:gd name="connsiteY4" fmla="*/ 106121 h 563667"/>
                  <a:gd name="connsiteX5" fmla="*/ 554401 w 574109"/>
                  <a:gd name="connsiteY5" fmla="*/ 246615 h 563667"/>
                  <a:gd name="connsiteX6" fmla="*/ 525826 w 574109"/>
                  <a:gd name="connsiteY6" fmla="*/ 351391 h 563667"/>
                  <a:gd name="connsiteX7" fmla="*/ 382951 w 574109"/>
                  <a:gd name="connsiteY7" fmla="*/ 403778 h 563667"/>
                  <a:gd name="connsiteX8" fmla="*/ 285319 w 574109"/>
                  <a:gd name="connsiteY8" fmla="*/ 427590 h 563667"/>
                  <a:gd name="connsiteX9" fmla="*/ 109107 w 574109"/>
                  <a:gd name="connsiteY9" fmla="*/ 456165 h 563667"/>
                  <a:gd name="connsiteX10" fmla="*/ 37669 w 574109"/>
                  <a:gd name="connsiteY10" fmla="*/ 496647 h 563667"/>
                  <a:gd name="connsiteX11" fmla="*/ 4332 w 574109"/>
                  <a:gd name="connsiteY11" fmla="*/ 563322 h 563667"/>
                  <a:gd name="connsiteX12" fmla="*/ 1951 w 574109"/>
                  <a:gd name="connsiteY12" fmla="*/ 465690 h 563667"/>
                  <a:gd name="connsiteX13" fmla="*/ 18619 w 574109"/>
                  <a:gd name="connsiteY13" fmla="*/ 301384 h 563667"/>
                  <a:gd name="connsiteX14" fmla="*/ 37669 w 574109"/>
                  <a:gd name="connsiteY14" fmla="*/ 241853 h 563667"/>
                  <a:gd name="connsiteX15" fmla="*/ 87676 w 574109"/>
                  <a:gd name="connsiteY15" fmla="*/ 222803 h 563667"/>
                  <a:gd name="connsiteX16" fmla="*/ 287701 w 574109"/>
                  <a:gd name="connsiteY16" fmla="*/ 156128 h 563667"/>
                  <a:gd name="connsiteX17" fmla="*/ 359138 w 574109"/>
                  <a:gd name="connsiteY17" fmla="*/ 137078 h 563667"/>
                  <a:gd name="connsiteX0" fmla="*/ 359138 w 574109"/>
                  <a:gd name="connsiteY0" fmla="*/ 137078 h 563667"/>
                  <a:gd name="connsiteX1" fmla="*/ 497251 w 574109"/>
                  <a:gd name="connsiteY1" fmla="*/ 82309 h 563667"/>
                  <a:gd name="connsiteX2" fmla="*/ 540113 w 574109"/>
                  <a:gd name="connsiteY2" fmla="*/ 48972 h 563667"/>
                  <a:gd name="connsiteX3" fmla="*/ 571069 w 574109"/>
                  <a:gd name="connsiteY3" fmla="*/ 1347 h 563667"/>
                  <a:gd name="connsiteX4" fmla="*/ 571069 w 574109"/>
                  <a:gd name="connsiteY4" fmla="*/ 106121 h 563667"/>
                  <a:gd name="connsiteX5" fmla="*/ 554401 w 574109"/>
                  <a:gd name="connsiteY5" fmla="*/ 246615 h 563667"/>
                  <a:gd name="connsiteX6" fmla="*/ 521063 w 574109"/>
                  <a:gd name="connsiteY6" fmla="*/ 351391 h 563667"/>
                  <a:gd name="connsiteX7" fmla="*/ 382951 w 574109"/>
                  <a:gd name="connsiteY7" fmla="*/ 403778 h 563667"/>
                  <a:gd name="connsiteX8" fmla="*/ 285319 w 574109"/>
                  <a:gd name="connsiteY8" fmla="*/ 427590 h 563667"/>
                  <a:gd name="connsiteX9" fmla="*/ 109107 w 574109"/>
                  <a:gd name="connsiteY9" fmla="*/ 456165 h 563667"/>
                  <a:gd name="connsiteX10" fmla="*/ 37669 w 574109"/>
                  <a:gd name="connsiteY10" fmla="*/ 496647 h 563667"/>
                  <a:gd name="connsiteX11" fmla="*/ 4332 w 574109"/>
                  <a:gd name="connsiteY11" fmla="*/ 563322 h 563667"/>
                  <a:gd name="connsiteX12" fmla="*/ 1951 w 574109"/>
                  <a:gd name="connsiteY12" fmla="*/ 465690 h 563667"/>
                  <a:gd name="connsiteX13" fmla="*/ 18619 w 574109"/>
                  <a:gd name="connsiteY13" fmla="*/ 301384 h 563667"/>
                  <a:gd name="connsiteX14" fmla="*/ 37669 w 574109"/>
                  <a:gd name="connsiteY14" fmla="*/ 241853 h 563667"/>
                  <a:gd name="connsiteX15" fmla="*/ 87676 w 574109"/>
                  <a:gd name="connsiteY15" fmla="*/ 222803 h 563667"/>
                  <a:gd name="connsiteX16" fmla="*/ 287701 w 574109"/>
                  <a:gd name="connsiteY16" fmla="*/ 156128 h 563667"/>
                  <a:gd name="connsiteX17" fmla="*/ 359138 w 574109"/>
                  <a:gd name="connsiteY17" fmla="*/ 137078 h 563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74109" h="563667">
                    <a:moveTo>
                      <a:pt x="359138" y="137078"/>
                    </a:moveTo>
                    <a:cubicBezTo>
                      <a:pt x="394063" y="124775"/>
                      <a:pt x="467089" y="96993"/>
                      <a:pt x="497251" y="82309"/>
                    </a:cubicBezTo>
                    <a:cubicBezTo>
                      <a:pt x="527413" y="67625"/>
                      <a:pt x="527810" y="62466"/>
                      <a:pt x="540113" y="48972"/>
                    </a:cubicBezTo>
                    <a:cubicBezTo>
                      <a:pt x="552416" y="35478"/>
                      <a:pt x="565910" y="-8178"/>
                      <a:pt x="571069" y="1347"/>
                    </a:cubicBezTo>
                    <a:cubicBezTo>
                      <a:pt x="576228" y="10872"/>
                      <a:pt x="573847" y="65243"/>
                      <a:pt x="571069" y="106121"/>
                    </a:cubicBezTo>
                    <a:cubicBezTo>
                      <a:pt x="568291" y="146999"/>
                      <a:pt x="562735" y="205737"/>
                      <a:pt x="554401" y="246615"/>
                    </a:cubicBezTo>
                    <a:cubicBezTo>
                      <a:pt x="546067" y="287493"/>
                      <a:pt x="549638" y="325197"/>
                      <a:pt x="521063" y="351391"/>
                    </a:cubicBezTo>
                    <a:cubicBezTo>
                      <a:pt x="492488" y="377585"/>
                      <a:pt x="422242" y="391078"/>
                      <a:pt x="382951" y="403778"/>
                    </a:cubicBezTo>
                    <a:cubicBezTo>
                      <a:pt x="343660" y="416478"/>
                      <a:pt x="330960" y="418859"/>
                      <a:pt x="285319" y="427590"/>
                    </a:cubicBezTo>
                    <a:cubicBezTo>
                      <a:pt x="239678" y="436321"/>
                      <a:pt x="150382" y="444656"/>
                      <a:pt x="109107" y="456165"/>
                    </a:cubicBezTo>
                    <a:cubicBezTo>
                      <a:pt x="67832" y="467675"/>
                      <a:pt x="55131" y="478788"/>
                      <a:pt x="37669" y="496647"/>
                    </a:cubicBezTo>
                    <a:cubicBezTo>
                      <a:pt x="20207" y="514506"/>
                      <a:pt x="10285" y="568481"/>
                      <a:pt x="4332" y="563322"/>
                    </a:cubicBezTo>
                    <a:cubicBezTo>
                      <a:pt x="-1621" y="558163"/>
                      <a:pt x="-430" y="509346"/>
                      <a:pt x="1951" y="465690"/>
                    </a:cubicBezTo>
                    <a:cubicBezTo>
                      <a:pt x="4332" y="422034"/>
                      <a:pt x="12666" y="338690"/>
                      <a:pt x="18619" y="301384"/>
                    </a:cubicBezTo>
                    <a:cubicBezTo>
                      <a:pt x="24572" y="264078"/>
                      <a:pt x="26160" y="254950"/>
                      <a:pt x="37669" y="241853"/>
                    </a:cubicBezTo>
                    <a:cubicBezTo>
                      <a:pt x="49178" y="228756"/>
                      <a:pt x="87676" y="222803"/>
                      <a:pt x="87676" y="222803"/>
                    </a:cubicBezTo>
                    <a:lnTo>
                      <a:pt x="287701" y="156128"/>
                    </a:lnTo>
                    <a:cubicBezTo>
                      <a:pt x="332945" y="141444"/>
                      <a:pt x="324213" y="149381"/>
                      <a:pt x="359138" y="137078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455028"/>
                  </a:gs>
                  <a:gs pos="50000">
                    <a:srgbClr val="B2C387"/>
                  </a:gs>
                  <a:gs pos="84000">
                    <a:srgbClr val="455028"/>
                  </a:gs>
                </a:gsLst>
                <a:lin ang="10800000" scaled="1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92" name="任意多边形 891"/>
              <p:cNvSpPr/>
              <p:nvPr/>
            </p:nvSpPr>
            <p:spPr>
              <a:xfrm>
                <a:off x="8321525" y="3588381"/>
                <a:ext cx="467364" cy="693165"/>
              </a:xfrm>
              <a:custGeom>
                <a:avLst/>
                <a:gdLst>
                  <a:gd name="connsiteX0" fmla="*/ 446238 w 468179"/>
                  <a:gd name="connsiteY0" fmla="*/ 112069 h 695534"/>
                  <a:gd name="connsiteX1" fmla="*/ 422425 w 468179"/>
                  <a:gd name="connsiteY1" fmla="*/ 273994 h 695534"/>
                  <a:gd name="connsiteX2" fmla="*/ 405756 w 468179"/>
                  <a:gd name="connsiteY2" fmla="*/ 381151 h 695534"/>
                  <a:gd name="connsiteX3" fmla="*/ 355750 w 468179"/>
                  <a:gd name="connsiteY3" fmla="*/ 404963 h 695534"/>
                  <a:gd name="connsiteX4" fmla="*/ 224781 w 468179"/>
                  <a:gd name="connsiteY4" fmla="*/ 497832 h 695534"/>
                  <a:gd name="connsiteX5" fmla="*/ 100956 w 468179"/>
                  <a:gd name="connsiteY5" fmla="*/ 574032 h 695534"/>
                  <a:gd name="connsiteX6" fmla="*/ 65238 w 468179"/>
                  <a:gd name="connsiteY6" fmla="*/ 638326 h 695534"/>
                  <a:gd name="connsiteX7" fmla="*/ 55713 w 468179"/>
                  <a:gd name="connsiteY7" fmla="*/ 695476 h 695534"/>
                  <a:gd name="connsiteX8" fmla="*/ 24756 w 468179"/>
                  <a:gd name="connsiteY8" fmla="*/ 645469 h 695534"/>
                  <a:gd name="connsiteX9" fmla="*/ 8088 w 468179"/>
                  <a:gd name="connsiteY9" fmla="*/ 490688 h 695534"/>
                  <a:gd name="connsiteX10" fmla="*/ 3325 w 468179"/>
                  <a:gd name="connsiteY10" fmla="*/ 376388 h 695534"/>
                  <a:gd name="connsiteX11" fmla="*/ 58094 w 468179"/>
                  <a:gd name="connsiteY11" fmla="*/ 307332 h 695534"/>
                  <a:gd name="connsiteX12" fmla="*/ 193825 w 468179"/>
                  <a:gd name="connsiteY12" fmla="*/ 207319 h 695534"/>
                  <a:gd name="connsiteX13" fmla="*/ 379563 w 468179"/>
                  <a:gd name="connsiteY13" fmla="*/ 57301 h 695534"/>
                  <a:gd name="connsiteX14" fmla="*/ 462906 w 468179"/>
                  <a:gd name="connsiteY14" fmla="*/ 151 h 695534"/>
                  <a:gd name="connsiteX15" fmla="*/ 458144 w 468179"/>
                  <a:gd name="connsiteY15" fmla="*/ 43013 h 695534"/>
                  <a:gd name="connsiteX16" fmla="*/ 446238 w 468179"/>
                  <a:gd name="connsiteY16" fmla="*/ 112069 h 695534"/>
                  <a:gd name="connsiteX0" fmla="*/ 446238 w 468179"/>
                  <a:gd name="connsiteY0" fmla="*/ 112069 h 695534"/>
                  <a:gd name="connsiteX1" fmla="*/ 422425 w 468179"/>
                  <a:gd name="connsiteY1" fmla="*/ 273994 h 695534"/>
                  <a:gd name="connsiteX2" fmla="*/ 405756 w 468179"/>
                  <a:gd name="connsiteY2" fmla="*/ 381151 h 695534"/>
                  <a:gd name="connsiteX3" fmla="*/ 353369 w 468179"/>
                  <a:gd name="connsiteY3" fmla="*/ 412107 h 695534"/>
                  <a:gd name="connsiteX4" fmla="*/ 224781 w 468179"/>
                  <a:gd name="connsiteY4" fmla="*/ 497832 h 695534"/>
                  <a:gd name="connsiteX5" fmla="*/ 100956 w 468179"/>
                  <a:gd name="connsiteY5" fmla="*/ 574032 h 695534"/>
                  <a:gd name="connsiteX6" fmla="*/ 65238 w 468179"/>
                  <a:gd name="connsiteY6" fmla="*/ 638326 h 695534"/>
                  <a:gd name="connsiteX7" fmla="*/ 55713 w 468179"/>
                  <a:gd name="connsiteY7" fmla="*/ 695476 h 695534"/>
                  <a:gd name="connsiteX8" fmla="*/ 24756 w 468179"/>
                  <a:gd name="connsiteY8" fmla="*/ 645469 h 695534"/>
                  <a:gd name="connsiteX9" fmla="*/ 8088 w 468179"/>
                  <a:gd name="connsiteY9" fmla="*/ 490688 h 695534"/>
                  <a:gd name="connsiteX10" fmla="*/ 3325 w 468179"/>
                  <a:gd name="connsiteY10" fmla="*/ 376388 h 695534"/>
                  <a:gd name="connsiteX11" fmla="*/ 58094 w 468179"/>
                  <a:gd name="connsiteY11" fmla="*/ 307332 h 695534"/>
                  <a:gd name="connsiteX12" fmla="*/ 193825 w 468179"/>
                  <a:gd name="connsiteY12" fmla="*/ 207319 h 695534"/>
                  <a:gd name="connsiteX13" fmla="*/ 379563 w 468179"/>
                  <a:gd name="connsiteY13" fmla="*/ 57301 h 695534"/>
                  <a:gd name="connsiteX14" fmla="*/ 462906 w 468179"/>
                  <a:gd name="connsiteY14" fmla="*/ 151 h 695534"/>
                  <a:gd name="connsiteX15" fmla="*/ 458144 w 468179"/>
                  <a:gd name="connsiteY15" fmla="*/ 43013 h 695534"/>
                  <a:gd name="connsiteX16" fmla="*/ 446238 w 468179"/>
                  <a:gd name="connsiteY16" fmla="*/ 112069 h 695534"/>
                  <a:gd name="connsiteX0" fmla="*/ 446238 w 469394"/>
                  <a:gd name="connsiteY0" fmla="*/ 112069 h 695534"/>
                  <a:gd name="connsiteX1" fmla="*/ 422425 w 469394"/>
                  <a:gd name="connsiteY1" fmla="*/ 273994 h 695534"/>
                  <a:gd name="connsiteX2" fmla="*/ 405756 w 469394"/>
                  <a:gd name="connsiteY2" fmla="*/ 381151 h 695534"/>
                  <a:gd name="connsiteX3" fmla="*/ 353369 w 469394"/>
                  <a:gd name="connsiteY3" fmla="*/ 412107 h 695534"/>
                  <a:gd name="connsiteX4" fmla="*/ 224781 w 469394"/>
                  <a:gd name="connsiteY4" fmla="*/ 497832 h 695534"/>
                  <a:gd name="connsiteX5" fmla="*/ 100956 w 469394"/>
                  <a:gd name="connsiteY5" fmla="*/ 574032 h 695534"/>
                  <a:gd name="connsiteX6" fmla="*/ 65238 w 469394"/>
                  <a:gd name="connsiteY6" fmla="*/ 638326 h 695534"/>
                  <a:gd name="connsiteX7" fmla="*/ 55713 w 469394"/>
                  <a:gd name="connsiteY7" fmla="*/ 695476 h 695534"/>
                  <a:gd name="connsiteX8" fmla="*/ 24756 w 469394"/>
                  <a:gd name="connsiteY8" fmla="*/ 645469 h 695534"/>
                  <a:gd name="connsiteX9" fmla="*/ 8088 w 469394"/>
                  <a:gd name="connsiteY9" fmla="*/ 490688 h 695534"/>
                  <a:gd name="connsiteX10" fmla="*/ 3325 w 469394"/>
                  <a:gd name="connsiteY10" fmla="*/ 376388 h 695534"/>
                  <a:gd name="connsiteX11" fmla="*/ 58094 w 469394"/>
                  <a:gd name="connsiteY11" fmla="*/ 307332 h 695534"/>
                  <a:gd name="connsiteX12" fmla="*/ 193825 w 469394"/>
                  <a:gd name="connsiteY12" fmla="*/ 207319 h 695534"/>
                  <a:gd name="connsiteX13" fmla="*/ 379563 w 469394"/>
                  <a:gd name="connsiteY13" fmla="*/ 57301 h 695534"/>
                  <a:gd name="connsiteX14" fmla="*/ 462906 w 469394"/>
                  <a:gd name="connsiteY14" fmla="*/ 151 h 695534"/>
                  <a:gd name="connsiteX15" fmla="*/ 462906 w 469394"/>
                  <a:gd name="connsiteY15" fmla="*/ 43013 h 695534"/>
                  <a:gd name="connsiteX16" fmla="*/ 446238 w 469394"/>
                  <a:gd name="connsiteY16" fmla="*/ 112069 h 695534"/>
                  <a:gd name="connsiteX0" fmla="*/ 453381 w 469095"/>
                  <a:gd name="connsiteY0" fmla="*/ 114450 h 695534"/>
                  <a:gd name="connsiteX1" fmla="*/ 422425 w 469095"/>
                  <a:gd name="connsiteY1" fmla="*/ 273994 h 695534"/>
                  <a:gd name="connsiteX2" fmla="*/ 405756 w 469095"/>
                  <a:gd name="connsiteY2" fmla="*/ 381151 h 695534"/>
                  <a:gd name="connsiteX3" fmla="*/ 353369 w 469095"/>
                  <a:gd name="connsiteY3" fmla="*/ 412107 h 695534"/>
                  <a:gd name="connsiteX4" fmla="*/ 224781 w 469095"/>
                  <a:gd name="connsiteY4" fmla="*/ 497832 h 695534"/>
                  <a:gd name="connsiteX5" fmla="*/ 100956 w 469095"/>
                  <a:gd name="connsiteY5" fmla="*/ 574032 h 695534"/>
                  <a:gd name="connsiteX6" fmla="*/ 65238 w 469095"/>
                  <a:gd name="connsiteY6" fmla="*/ 638326 h 695534"/>
                  <a:gd name="connsiteX7" fmla="*/ 55713 w 469095"/>
                  <a:gd name="connsiteY7" fmla="*/ 695476 h 695534"/>
                  <a:gd name="connsiteX8" fmla="*/ 24756 w 469095"/>
                  <a:gd name="connsiteY8" fmla="*/ 645469 h 695534"/>
                  <a:gd name="connsiteX9" fmla="*/ 8088 w 469095"/>
                  <a:gd name="connsiteY9" fmla="*/ 490688 h 695534"/>
                  <a:gd name="connsiteX10" fmla="*/ 3325 w 469095"/>
                  <a:gd name="connsiteY10" fmla="*/ 376388 h 695534"/>
                  <a:gd name="connsiteX11" fmla="*/ 58094 w 469095"/>
                  <a:gd name="connsiteY11" fmla="*/ 307332 h 695534"/>
                  <a:gd name="connsiteX12" fmla="*/ 193825 w 469095"/>
                  <a:gd name="connsiteY12" fmla="*/ 207319 h 695534"/>
                  <a:gd name="connsiteX13" fmla="*/ 379563 w 469095"/>
                  <a:gd name="connsiteY13" fmla="*/ 57301 h 695534"/>
                  <a:gd name="connsiteX14" fmla="*/ 462906 w 469095"/>
                  <a:gd name="connsiteY14" fmla="*/ 151 h 695534"/>
                  <a:gd name="connsiteX15" fmla="*/ 462906 w 469095"/>
                  <a:gd name="connsiteY15" fmla="*/ 43013 h 695534"/>
                  <a:gd name="connsiteX16" fmla="*/ 453381 w 469095"/>
                  <a:gd name="connsiteY16" fmla="*/ 114450 h 695534"/>
                  <a:gd name="connsiteX0" fmla="*/ 453381 w 469095"/>
                  <a:gd name="connsiteY0" fmla="*/ 114450 h 695534"/>
                  <a:gd name="connsiteX1" fmla="*/ 427188 w 469095"/>
                  <a:gd name="connsiteY1" fmla="*/ 273994 h 695534"/>
                  <a:gd name="connsiteX2" fmla="*/ 405756 w 469095"/>
                  <a:gd name="connsiteY2" fmla="*/ 381151 h 695534"/>
                  <a:gd name="connsiteX3" fmla="*/ 353369 w 469095"/>
                  <a:gd name="connsiteY3" fmla="*/ 412107 h 695534"/>
                  <a:gd name="connsiteX4" fmla="*/ 224781 w 469095"/>
                  <a:gd name="connsiteY4" fmla="*/ 497832 h 695534"/>
                  <a:gd name="connsiteX5" fmla="*/ 100956 w 469095"/>
                  <a:gd name="connsiteY5" fmla="*/ 574032 h 695534"/>
                  <a:gd name="connsiteX6" fmla="*/ 65238 w 469095"/>
                  <a:gd name="connsiteY6" fmla="*/ 638326 h 695534"/>
                  <a:gd name="connsiteX7" fmla="*/ 55713 w 469095"/>
                  <a:gd name="connsiteY7" fmla="*/ 695476 h 695534"/>
                  <a:gd name="connsiteX8" fmla="*/ 24756 w 469095"/>
                  <a:gd name="connsiteY8" fmla="*/ 645469 h 695534"/>
                  <a:gd name="connsiteX9" fmla="*/ 8088 w 469095"/>
                  <a:gd name="connsiteY9" fmla="*/ 490688 h 695534"/>
                  <a:gd name="connsiteX10" fmla="*/ 3325 w 469095"/>
                  <a:gd name="connsiteY10" fmla="*/ 376388 h 695534"/>
                  <a:gd name="connsiteX11" fmla="*/ 58094 w 469095"/>
                  <a:gd name="connsiteY11" fmla="*/ 307332 h 695534"/>
                  <a:gd name="connsiteX12" fmla="*/ 193825 w 469095"/>
                  <a:gd name="connsiteY12" fmla="*/ 207319 h 695534"/>
                  <a:gd name="connsiteX13" fmla="*/ 379563 w 469095"/>
                  <a:gd name="connsiteY13" fmla="*/ 57301 h 695534"/>
                  <a:gd name="connsiteX14" fmla="*/ 462906 w 469095"/>
                  <a:gd name="connsiteY14" fmla="*/ 151 h 695534"/>
                  <a:gd name="connsiteX15" fmla="*/ 462906 w 469095"/>
                  <a:gd name="connsiteY15" fmla="*/ 43013 h 695534"/>
                  <a:gd name="connsiteX16" fmla="*/ 453381 w 469095"/>
                  <a:gd name="connsiteY16" fmla="*/ 114450 h 695534"/>
                  <a:gd name="connsiteX0" fmla="*/ 453381 w 469095"/>
                  <a:gd name="connsiteY0" fmla="*/ 114450 h 695534"/>
                  <a:gd name="connsiteX1" fmla="*/ 427188 w 469095"/>
                  <a:gd name="connsiteY1" fmla="*/ 273994 h 695534"/>
                  <a:gd name="connsiteX2" fmla="*/ 405756 w 469095"/>
                  <a:gd name="connsiteY2" fmla="*/ 381151 h 695534"/>
                  <a:gd name="connsiteX3" fmla="*/ 353369 w 469095"/>
                  <a:gd name="connsiteY3" fmla="*/ 412107 h 695534"/>
                  <a:gd name="connsiteX4" fmla="*/ 224781 w 469095"/>
                  <a:gd name="connsiteY4" fmla="*/ 497832 h 695534"/>
                  <a:gd name="connsiteX5" fmla="*/ 100956 w 469095"/>
                  <a:gd name="connsiteY5" fmla="*/ 574032 h 695534"/>
                  <a:gd name="connsiteX6" fmla="*/ 65238 w 469095"/>
                  <a:gd name="connsiteY6" fmla="*/ 638326 h 695534"/>
                  <a:gd name="connsiteX7" fmla="*/ 55713 w 469095"/>
                  <a:gd name="connsiteY7" fmla="*/ 695476 h 695534"/>
                  <a:gd name="connsiteX8" fmla="*/ 24756 w 469095"/>
                  <a:gd name="connsiteY8" fmla="*/ 645469 h 695534"/>
                  <a:gd name="connsiteX9" fmla="*/ 8088 w 469095"/>
                  <a:gd name="connsiteY9" fmla="*/ 490688 h 695534"/>
                  <a:gd name="connsiteX10" fmla="*/ 3325 w 469095"/>
                  <a:gd name="connsiteY10" fmla="*/ 376388 h 695534"/>
                  <a:gd name="connsiteX11" fmla="*/ 58094 w 469095"/>
                  <a:gd name="connsiteY11" fmla="*/ 307332 h 695534"/>
                  <a:gd name="connsiteX12" fmla="*/ 186681 w 469095"/>
                  <a:gd name="connsiteY12" fmla="*/ 202556 h 695534"/>
                  <a:gd name="connsiteX13" fmla="*/ 379563 w 469095"/>
                  <a:gd name="connsiteY13" fmla="*/ 57301 h 695534"/>
                  <a:gd name="connsiteX14" fmla="*/ 462906 w 469095"/>
                  <a:gd name="connsiteY14" fmla="*/ 151 h 695534"/>
                  <a:gd name="connsiteX15" fmla="*/ 462906 w 469095"/>
                  <a:gd name="connsiteY15" fmla="*/ 43013 h 695534"/>
                  <a:gd name="connsiteX16" fmla="*/ 453381 w 469095"/>
                  <a:gd name="connsiteY16" fmla="*/ 114450 h 695534"/>
                  <a:gd name="connsiteX0" fmla="*/ 453381 w 469095"/>
                  <a:gd name="connsiteY0" fmla="*/ 114450 h 695534"/>
                  <a:gd name="connsiteX1" fmla="*/ 427188 w 469095"/>
                  <a:gd name="connsiteY1" fmla="*/ 273994 h 695534"/>
                  <a:gd name="connsiteX2" fmla="*/ 405756 w 469095"/>
                  <a:gd name="connsiteY2" fmla="*/ 381151 h 695534"/>
                  <a:gd name="connsiteX3" fmla="*/ 353369 w 469095"/>
                  <a:gd name="connsiteY3" fmla="*/ 412107 h 695534"/>
                  <a:gd name="connsiteX4" fmla="*/ 217637 w 469095"/>
                  <a:gd name="connsiteY4" fmla="*/ 493069 h 695534"/>
                  <a:gd name="connsiteX5" fmla="*/ 100956 w 469095"/>
                  <a:gd name="connsiteY5" fmla="*/ 574032 h 695534"/>
                  <a:gd name="connsiteX6" fmla="*/ 65238 w 469095"/>
                  <a:gd name="connsiteY6" fmla="*/ 638326 h 695534"/>
                  <a:gd name="connsiteX7" fmla="*/ 55713 w 469095"/>
                  <a:gd name="connsiteY7" fmla="*/ 695476 h 695534"/>
                  <a:gd name="connsiteX8" fmla="*/ 24756 w 469095"/>
                  <a:gd name="connsiteY8" fmla="*/ 645469 h 695534"/>
                  <a:gd name="connsiteX9" fmla="*/ 8088 w 469095"/>
                  <a:gd name="connsiteY9" fmla="*/ 490688 h 695534"/>
                  <a:gd name="connsiteX10" fmla="*/ 3325 w 469095"/>
                  <a:gd name="connsiteY10" fmla="*/ 376388 h 695534"/>
                  <a:gd name="connsiteX11" fmla="*/ 58094 w 469095"/>
                  <a:gd name="connsiteY11" fmla="*/ 307332 h 695534"/>
                  <a:gd name="connsiteX12" fmla="*/ 186681 w 469095"/>
                  <a:gd name="connsiteY12" fmla="*/ 202556 h 695534"/>
                  <a:gd name="connsiteX13" fmla="*/ 379563 w 469095"/>
                  <a:gd name="connsiteY13" fmla="*/ 57301 h 695534"/>
                  <a:gd name="connsiteX14" fmla="*/ 462906 w 469095"/>
                  <a:gd name="connsiteY14" fmla="*/ 151 h 695534"/>
                  <a:gd name="connsiteX15" fmla="*/ 462906 w 469095"/>
                  <a:gd name="connsiteY15" fmla="*/ 43013 h 695534"/>
                  <a:gd name="connsiteX16" fmla="*/ 453381 w 469095"/>
                  <a:gd name="connsiteY16" fmla="*/ 114450 h 695534"/>
                  <a:gd name="connsiteX0" fmla="*/ 453381 w 467364"/>
                  <a:gd name="connsiteY0" fmla="*/ 112081 h 693165"/>
                  <a:gd name="connsiteX1" fmla="*/ 427188 w 467364"/>
                  <a:gd name="connsiteY1" fmla="*/ 271625 h 693165"/>
                  <a:gd name="connsiteX2" fmla="*/ 405756 w 467364"/>
                  <a:gd name="connsiteY2" fmla="*/ 378782 h 693165"/>
                  <a:gd name="connsiteX3" fmla="*/ 353369 w 467364"/>
                  <a:gd name="connsiteY3" fmla="*/ 409738 h 693165"/>
                  <a:gd name="connsiteX4" fmla="*/ 217637 w 467364"/>
                  <a:gd name="connsiteY4" fmla="*/ 490700 h 693165"/>
                  <a:gd name="connsiteX5" fmla="*/ 100956 w 467364"/>
                  <a:gd name="connsiteY5" fmla="*/ 571663 h 693165"/>
                  <a:gd name="connsiteX6" fmla="*/ 65238 w 467364"/>
                  <a:gd name="connsiteY6" fmla="*/ 635957 h 693165"/>
                  <a:gd name="connsiteX7" fmla="*/ 55713 w 467364"/>
                  <a:gd name="connsiteY7" fmla="*/ 693107 h 693165"/>
                  <a:gd name="connsiteX8" fmla="*/ 24756 w 467364"/>
                  <a:gd name="connsiteY8" fmla="*/ 643100 h 693165"/>
                  <a:gd name="connsiteX9" fmla="*/ 8088 w 467364"/>
                  <a:gd name="connsiteY9" fmla="*/ 488319 h 693165"/>
                  <a:gd name="connsiteX10" fmla="*/ 3325 w 467364"/>
                  <a:gd name="connsiteY10" fmla="*/ 374019 h 693165"/>
                  <a:gd name="connsiteX11" fmla="*/ 58094 w 467364"/>
                  <a:gd name="connsiteY11" fmla="*/ 304963 h 693165"/>
                  <a:gd name="connsiteX12" fmla="*/ 186681 w 467364"/>
                  <a:gd name="connsiteY12" fmla="*/ 200187 h 693165"/>
                  <a:gd name="connsiteX13" fmla="*/ 379563 w 467364"/>
                  <a:gd name="connsiteY13" fmla="*/ 54932 h 693165"/>
                  <a:gd name="connsiteX14" fmla="*/ 460525 w 467364"/>
                  <a:gd name="connsiteY14" fmla="*/ 163 h 693165"/>
                  <a:gd name="connsiteX15" fmla="*/ 462906 w 467364"/>
                  <a:gd name="connsiteY15" fmla="*/ 40644 h 693165"/>
                  <a:gd name="connsiteX16" fmla="*/ 453381 w 467364"/>
                  <a:gd name="connsiteY16" fmla="*/ 112081 h 693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7364" h="693165">
                    <a:moveTo>
                      <a:pt x="453381" y="112081"/>
                    </a:moveTo>
                    <a:cubicBezTo>
                      <a:pt x="447428" y="150578"/>
                      <a:pt x="435125" y="227175"/>
                      <a:pt x="427188" y="271625"/>
                    </a:cubicBezTo>
                    <a:cubicBezTo>
                      <a:pt x="419251" y="316075"/>
                      <a:pt x="418059" y="355763"/>
                      <a:pt x="405756" y="378782"/>
                    </a:cubicBezTo>
                    <a:cubicBezTo>
                      <a:pt x="393453" y="401801"/>
                      <a:pt x="384722" y="391085"/>
                      <a:pt x="353369" y="409738"/>
                    </a:cubicBezTo>
                    <a:cubicBezTo>
                      <a:pt x="322016" y="428391"/>
                      <a:pt x="259706" y="463713"/>
                      <a:pt x="217637" y="490700"/>
                    </a:cubicBezTo>
                    <a:cubicBezTo>
                      <a:pt x="175568" y="517688"/>
                      <a:pt x="126356" y="547454"/>
                      <a:pt x="100956" y="571663"/>
                    </a:cubicBezTo>
                    <a:cubicBezTo>
                      <a:pt x="75556" y="595872"/>
                      <a:pt x="72778" y="615716"/>
                      <a:pt x="65238" y="635957"/>
                    </a:cubicBezTo>
                    <a:cubicBezTo>
                      <a:pt x="57698" y="656198"/>
                      <a:pt x="62460" y="691917"/>
                      <a:pt x="55713" y="693107"/>
                    </a:cubicBezTo>
                    <a:cubicBezTo>
                      <a:pt x="48966" y="694298"/>
                      <a:pt x="32694" y="677231"/>
                      <a:pt x="24756" y="643100"/>
                    </a:cubicBezTo>
                    <a:cubicBezTo>
                      <a:pt x="16818" y="608969"/>
                      <a:pt x="11660" y="533166"/>
                      <a:pt x="8088" y="488319"/>
                    </a:cubicBezTo>
                    <a:cubicBezTo>
                      <a:pt x="4516" y="443472"/>
                      <a:pt x="-5009" y="404578"/>
                      <a:pt x="3325" y="374019"/>
                    </a:cubicBezTo>
                    <a:cubicBezTo>
                      <a:pt x="11659" y="343460"/>
                      <a:pt x="27535" y="333935"/>
                      <a:pt x="58094" y="304963"/>
                    </a:cubicBezTo>
                    <a:cubicBezTo>
                      <a:pt x="88653" y="275991"/>
                      <a:pt x="133103" y="241859"/>
                      <a:pt x="186681" y="200187"/>
                    </a:cubicBezTo>
                    <a:cubicBezTo>
                      <a:pt x="240259" y="158515"/>
                      <a:pt x="333922" y="88269"/>
                      <a:pt x="379563" y="54932"/>
                    </a:cubicBezTo>
                    <a:cubicBezTo>
                      <a:pt x="425204" y="21595"/>
                      <a:pt x="447428" y="2544"/>
                      <a:pt x="460525" y="163"/>
                    </a:cubicBezTo>
                    <a:cubicBezTo>
                      <a:pt x="473622" y="-2218"/>
                      <a:pt x="464097" y="21991"/>
                      <a:pt x="462906" y="40644"/>
                    </a:cubicBezTo>
                    <a:cubicBezTo>
                      <a:pt x="461715" y="59297"/>
                      <a:pt x="459334" y="73584"/>
                      <a:pt x="453381" y="112081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455028"/>
                  </a:gs>
                  <a:gs pos="50000">
                    <a:srgbClr val="B2C387"/>
                  </a:gs>
                  <a:gs pos="84000">
                    <a:srgbClr val="455028"/>
                  </a:gs>
                </a:gsLst>
                <a:lin ang="10800000" scaled="1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93" name="任意多边形 892"/>
              <p:cNvSpPr/>
              <p:nvPr/>
            </p:nvSpPr>
            <p:spPr>
              <a:xfrm>
                <a:off x="8668313" y="4199112"/>
                <a:ext cx="241700" cy="438231"/>
              </a:xfrm>
              <a:custGeom>
                <a:avLst/>
                <a:gdLst>
                  <a:gd name="connsiteX0" fmla="*/ 226576 w 234467"/>
                  <a:gd name="connsiteY0" fmla="*/ 163338 h 438231"/>
                  <a:gd name="connsiteX1" fmla="*/ 221814 w 234467"/>
                  <a:gd name="connsiteY1" fmla="*/ 89519 h 438231"/>
                  <a:gd name="connsiteX2" fmla="*/ 188476 w 234467"/>
                  <a:gd name="connsiteY2" fmla="*/ 1413 h 438231"/>
                  <a:gd name="connsiteX3" fmla="*/ 186095 w 234467"/>
                  <a:gd name="connsiteY3" fmla="*/ 39513 h 438231"/>
                  <a:gd name="connsiteX4" fmla="*/ 145614 w 234467"/>
                  <a:gd name="connsiteY4" fmla="*/ 96663 h 438231"/>
                  <a:gd name="connsiteX5" fmla="*/ 9882 w 234467"/>
                  <a:gd name="connsiteY5" fmla="*/ 191913 h 438231"/>
                  <a:gd name="connsiteX6" fmla="*/ 21789 w 234467"/>
                  <a:gd name="connsiteY6" fmla="*/ 220488 h 438231"/>
                  <a:gd name="connsiteX7" fmla="*/ 112276 w 234467"/>
                  <a:gd name="connsiteY7" fmla="*/ 337169 h 438231"/>
                  <a:gd name="connsiteX8" fmla="*/ 183714 w 234467"/>
                  <a:gd name="connsiteY8" fmla="*/ 434801 h 438231"/>
                  <a:gd name="connsiteX9" fmla="*/ 205145 w 234467"/>
                  <a:gd name="connsiteY9" fmla="*/ 410988 h 438231"/>
                  <a:gd name="connsiteX10" fmla="*/ 231339 w 234467"/>
                  <a:gd name="connsiteY10" fmla="*/ 360982 h 438231"/>
                  <a:gd name="connsiteX11" fmla="*/ 233720 w 234467"/>
                  <a:gd name="connsiteY11" fmla="*/ 263351 h 438231"/>
                  <a:gd name="connsiteX12" fmla="*/ 226576 w 234467"/>
                  <a:gd name="connsiteY12" fmla="*/ 163338 h 438231"/>
                  <a:gd name="connsiteX0" fmla="*/ 233720 w 234696"/>
                  <a:gd name="connsiteY0" fmla="*/ 160957 h 438231"/>
                  <a:gd name="connsiteX1" fmla="*/ 221814 w 234696"/>
                  <a:gd name="connsiteY1" fmla="*/ 89519 h 438231"/>
                  <a:gd name="connsiteX2" fmla="*/ 188476 w 234696"/>
                  <a:gd name="connsiteY2" fmla="*/ 1413 h 438231"/>
                  <a:gd name="connsiteX3" fmla="*/ 186095 w 234696"/>
                  <a:gd name="connsiteY3" fmla="*/ 39513 h 438231"/>
                  <a:gd name="connsiteX4" fmla="*/ 145614 w 234696"/>
                  <a:gd name="connsiteY4" fmla="*/ 96663 h 438231"/>
                  <a:gd name="connsiteX5" fmla="*/ 9882 w 234696"/>
                  <a:gd name="connsiteY5" fmla="*/ 191913 h 438231"/>
                  <a:gd name="connsiteX6" fmla="*/ 21789 w 234696"/>
                  <a:gd name="connsiteY6" fmla="*/ 220488 h 438231"/>
                  <a:gd name="connsiteX7" fmla="*/ 112276 w 234696"/>
                  <a:gd name="connsiteY7" fmla="*/ 337169 h 438231"/>
                  <a:gd name="connsiteX8" fmla="*/ 183714 w 234696"/>
                  <a:gd name="connsiteY8" fmla="*/ 434801 h 438231"/>
                  <a:gd name="connsiteX9" fmla="*/ 205145 w 234696"/>
                  <a:gd name="connsiteY9" fmla="*/ 410988 h 438231"/>
                  <a:gd name="connsiteX10" fmla="*/ 231339 w 234696"/>
                  <a:gd name="connsiteY10" fmla="*/ 360982 h 438231"/>
                  <a:gd name="connsiteX11" fmla="*/ 233720 w 234696"/>
                  <a:gd name="connsiteY11" fmla="*/ 263351 h 438231"/>
                  <a:gd name="connsiteX12" fmla="*/ 233720 w 234696"/>
                  <a:gd name="connsiteY12" fmla="*/ 160957 h 438231"/>
                  <a:gd name="connsiteX0" fmla="*/ 233451 w 234427"/>
                  <a:gd name="connsiteY0" fmla="*/ 160957 h 438231"/>
                  <a:gd name="connsiteX1" fmla="*/ 221545 w 234427"/>
                  <a:gd name="connsiteY1" fmla="*/ 89519 h 438231"/>
                  <a:gd name="connsiteX2" fmla="*/ 188207 w 234427"/>
                  <a:gd name="connsiteY2" fmla="*/ 1413 h 438231"/>
                  <a:gd name="connsiteX3" fmla="*/ 185826 w 234427"/>
                  <a:gd name="connsiteY3" fmla="*/ 39513 h 438231"/>
                  <a:gd name="connsiteX4" fmla="*/ 145345 w 234427"/>
                  <a:gd name="connsiteY4" fmla="*/ 96663 h 438231"/>
                  <a:gd name="connsiteX5" fmla="*/ 9613 w 234427"/>
                  <a:gd name="connsiteY5" fmla="*/ 191913 h 438231"/>
                  <a:gd name="connsiteX6" fmla="*/ 21520 w 234427"/>
                  <a:gd name="connsiteY6" fmla="*/ 220488 h 438231"/>
                  <a:gd name="connsiteX7" fmla="*/ 104864 w 234427"/>
                  <a:gd name="connsiteY7" fmla="*/ 337169 h 438231"/>
                  <a:gd name="connsiteX8" fmla="*/ 183445 w 234427"/>
                  <a:gd name="connsiteY8" fmla="*/ 434801 h 438231"/>
                  <a:gd name="connsiteX9" fmla="*/ 204876 w 234427"/>
                  <a:gd name="connsiteY9" fmla="*/ 410988 h 438231"/>
                  <a:gd name="connsiteX10" fmla="*/ 231070 w 234427"/>
                  <a:gd name="connsiteY10" fmla="*/ 360982 h 438231"/>
                  <a:gd name="connsiteX11" fmla="*/ 233451 w 234427"/>
                  <a:gd name="connsiteY11" fmla="*/ 263351 h 438231"/>
                  <a:gd name="connsiteX12" fmla="*/ 233451 w 234427"/>
                  <a:gd name="connsiteY12" fmla="*/ 160957 h 438231"/>
                  <a:gd name="connsiteX0" fmla="*/ 233451 w 234427"/>
                  <a:gd name="connsiteY0" fmla="*/ 160957 h 438231"/>
                  <a:gd name="connsiteX1" fmla="*/ 221545 w 234427"/>
                  <a:gd name="connsiteY1" fmla="*/ 89519 h 438231"/>
                  <a:gd name="connsiteX2" fmla="*/ 188207 w 234427"/>
                  <a:gd name="connsiteY2" fmla="*/ 1413 h 438231"/>
                  <a:gd name="connsiteX3" fmla="*/ 185826 w 234427"/>
                  <a:gd name="connsiteY3" fmla="*/ 39513 h 438231"/>
                  <a:gd name="connsiteX4" fmla="*/ 145345 w 234427"/>
                  <a:gd name="connsiteY4" fmla="*/ 96663 h 438231"/>
                  <a:gd name="connsiteX5" fmla="*/ 9613 w 234427"/>
                  <a:gd name="connsiteY5" fmla="*/ 191913 h 438231"/>
                  <a:gd name="connsiteX6" fmla="*/ 21520 w 234427"/>
                  <a:gd name="connsiteY6" fmla="*/ 225251 h 438231"/>
                  <a:gd name="connsiteX7" fmla="*/ 104864 w 234427"/>
                  <a:gd name="connsiteY7" fmla="*/ 337169 h 438231"/>
                  <a:gd name="connsiteX8" fmla="*/ 183445 w 234427"/>
                  <a:gd name="connsiteY8" fmla="*/ 434801 h 438231"/>
                  <a:gd name="connsiteX9" fmla="*/ 204876 w 234427"/>
                  <a:gd name="connsiteY9" fmla="*/ 410988 h 438231"/>
                  <a:gd name="connsiteX10" fmla="*/ 231070 w 234427"/>
                  <a:gd name="connsiteY10" fmla="*/ 360982 h 438231"/>
                  <a:gd name="connsiteX11" fmla="*/ 233451 w 234427"/>
                  <a:gd name="connsiteY11" fmla="*/ 263351 h 438231"/>
                  <a:gd name="connsiteX12" fmla="*/ 233451 w 234427"/>
                  <a:gd name="connsiteY12" fmla="*/ 160957 h 438231"/>
                  <a:gd name="connsiteX0" fmla="*/ 233451 w 234427"/>
                  <a:gd name="connsiteY0" fmla="*/ 160957 h 438231"/>
                  <a:gd name="connsiteX1" fmla="*/ 221545 w 234427"/>
                  <a:gd name="connsiteY1" fmla="*/ 89519 h 438231"/>
                  <a:gd name="connsiteX2" fmla="*/ 188207 w 234427"/>
                  <a:gd name="connsiteY2" fmla="*/ 1413 h 438231"/>
                  <a:gd name="connsiteX3" fmla="*/ 185826 w 234427"/>
                  <a:gd name="connsiteY3" fmla="*/ 39513 h 438231"/>
                  <a:gd name="connsiteX4" fmla="*/ 145345 w 234427"/>
                  <a:gd name="connsiteY4" fmla="*/ 96663 h 438231"/>
                  <a:gd name="connsiteX5" fmla="*/ 9613 w 234427"/>
                  <a:gd name="connsiteY5" fmla="*/ 191913 h 438231"/>
                  <a:gd name="connsiteX6" fmla="*/ 21520 w 234427"/>
                  <a:gd name="connsiteY6" fmla="*/ 225251 h 438231"/>
                  <a:gd name="connsiteX7" fmla="*/ 104864 w 234427"/>
                  <a:gd name="connsiteY7" fmla="*/ 337169 h 438231"/>
                  <a:gd name="connsiteX8" fmla="*/ 183445 w 234427"/>
                  <a:gd name="connsiteY8" fmla="*/ 434801 h 438231"/>
                  <a:gd name="connsiteX9" fmla="*/ 212019 w 234427"/>
                  <a:gd name="connsiteY9" fmla="*/ 410988 h 438231"/>
                  <a:gd name="connsiteX10" fmla="*/ 231070 w 234427"/>
                  <a:gd name="connsiteY10" fmla="*/ 360982 h 438231"/>
                  <a:gd name="connsiteX11" fmla="*/ 233451 w 234427"/>
                  <a:gd name="connsiteY11" fmla="*/ 263351 h 438231"/>
                  <a:gd name="connsiteX12" fmla="*/ 233451 w 234427"/>
                  <a:gd name="connsiteY12" fmla="*/ 160957 h 438231"/>
                  <a:gd name="connsiteX0" fmla="*/ 233451 w 239627"/>
                  <a:gd name="connsiteY0" fmla="*/ 160957 h 438231"/>
                  <a:gd name="connsiteX1" fmla="*/ 221545 w 239627"/>
                  <a:gd name="connsiteY1" fmla="*/ 89519 h 438231"/>
                  <a:gd name="connsiteX2" fmla="*/ 188207 w 239627"/>
                  <a:gd name="connsiteY2" fmla="*/ 1413 h 438231"/>
                  <a:gd name="connsiteX3" fmla="*/ 185826 w 239627"/>
                  <a:gd name="connsiteY3" fmla="*/ 39513 h 438231"/>
                  <a:gd name="connsiteX4" fmla="*/ 145345 w 239627"/>
                  <a:gd name="connsiteY4" fmla="*/ 96663 h 438231"/>
                  <a:gd name="connsiteX5" fmla="*/ 9613 w 239627"/>
                  <a:gd name="connsiteY5" fmla="*/ 191913 h 438231"/>
                  <a:gd name="connsiteX6" fmla="*/ 21520 w 239627"/>
                  <a:gd name="connsiteY6" fmla="*/ 225251 h 438231"/>
                  <a:gd name="connsiteX7" fmla="*/ 104864 w 239627"/>
                  <a:gd name="connsiteY7" fmla="*/ 337169 h 438231"/>
                  <a:gd name="connsiteX8" fmla="*/ 183445 w 239627"/>
                  <a:gd name="connsiteY8" fmla="*/ 434801 h 438231"/>
                  <a:gd name="connsiteX9" fmla="*/ 212019 w 239627"/>
                  <a:gd name="connsiteY9" fmla="*/ 410988 h 438231"/>
                  <a:gd name="connsiteX10" fmla="*/ 238214 w 239627"/>
                  <a:gd name="connsiteY10" fmla="*/ 360982 h 438231"/>
                  <a:gd name="connsiteX11" fmla="*/ 233451 w 239627"/>
                  <a:gd name="connsiteY11" fmla="*/ 263351 h 438231"/>
                  <a:gd name="connsiteX12" fmla="*/ 233451 w 239627"/>
                  <a:gd name="connsiteY12" fmla="*/ 160957 h 438231"/>
                  <a:gd name="connsiteX0" fmla="*/ 233451 w 239969"/>
                  <a:gd name="connsiteY0" fmla="*/ 160957 h 438231"/>
                  <a:gd name="connsiteX1" fmla="*/ 221545 w 239969"/>
                  <a:gd name="connsiteY1" fmla="*/ 89519 h 438231"/>
                  <a:gd name="connsiteX2" fmla="*/ 188207 w 239969"/>
                  <a:gd name="connsiteY2" fmla="*/ 1413 h 438231"/>
                  <a:gd name="connsiteX3" fmla="*/ 185826 w 239969"/>
                  <a:gd name="connsiteY3" fmla="*/ 39513 h 438231"/>
                  <a:gd name="connsiteX4" fmla="*/ 145345 w 239969"/>
                  <a:gd name="connsiteY4" fmla="*/ 96663 h 438231"/>
                  <a:gd name="connsiteX5" fmla="*/ 9613 w 239969"/>
                  <a:gd name="connsiteY5" fmla="*/ 191913 h 438231"/>
                  <a:gd name="connsiteX6" fmla="*/ 21520 w 239969"/>
                  <a:gd name="connsiteY6" fmla="*/ 225251 h 438231"/>
                  <a:gd name="connsiteX7" fmla="*/ 104864 w 239969"/>
                  <a:gd name="connsiteY7" fmla="*/ 337169 h 438231"/>
                  <a:gd name="connsiteX8" fmla="*/ 183445 w 239969"/>
                  <a:gd name="connsiteY8" fmla="*/ 434801 h 438231"/>
                  <a:gd name="connsiteX9" fmla="*/ 212019 w 239969"/>
                  <a:gd name="connsiteY9" fmla="*/ 410988 h 438231"/>
                  <a:gd name="connsiteX10" fmla="*/ 238214 w 239969"/>
                  <a:gd name="connsiteY10" fmla="*/ 360982 h 438231"/>
                  <a:gd name="connsiteX11" fmla="*/ 235832 w 239969"/>
                  <a:gd name="connsiteY11" fmla="*/ 256207 h 438231"/>
                  <a:gd name="connsiteX12" fmla="*/ 233451 w 239969"/>
                  <a:gd name="connsiteY12" fmla="*/ 160957 h 438231"/>
                  <a:gd name="connsiteX0" fmla="*/ 235182 w 241700"/>
                  <a:gd name="connsiteY0" fmla="*/ 160957 h 438231"/>
                  <a:gd name="connsiteX1" fmla="*/ 223276 w 241700"/>
                  <a:gd name="connsiteY1" fmla="*/ 89519 h 438231"/>
                  <a:gd name="connsiteX2" fmla="*/ 189938 w 241700"/>
                  <a:gd name="connsiteY2" fmla="*/ 1413 h 438231"/>
                  <a:gd name="connsiteX3" fmla="*/ 187557 w 241700"/>
                  <a:gd name="connsiteY3" fmla="*/ 39513 h 438231"/>
                  <a:gd name="connsiteX4" fmla="*/ 147076 w 241700"/>
                  <a:gd name="connsiteY4" fmla="*/ 96663 h 438231"/>
                  <a:gd name="connsiteX5" fmla="*/ 11344 w 241700"/>
                  <a:gd name="connsiteY5" fmla="*/ 191913 h 438231"/>
                  <a:gd name="connsiteX6" fmla="*/ 18489 w 241700"/>
                  <a:gd name="connsiteY6" fmla="*/ 227632 h 438231"/>
                  <a:gd name="connsiteX7" fmla="*/ 106595 w 241700"/>
                  <a:gd name="connsiteY7" fmla="*/ 337169 h 438231"/>
                  <a:gd name="connsiteX8" fmla="*/ 185176 w 241700"/>
                  <a:gd name="connsiteY8" fmla="*/ 434801 h 438231"/>
                  <a:gd name="connsiteX9" fmla="*/ 213750 w 241700"/>
                  <a:gd name="connsiteY9" fmla="*/ 410988 h 438231"/>
                  <a:gd name="connsiteX10" fmla="*/ 239945 w 241700"/>
                  <a:gd name="connsiteY10" fmla="*/ 360982 h 438231"/>
                  <a:gd name="connsiteX11" fmla="*/ 237563 w 241700"/>
                  <a:gd name="connsiteY11" fmla="*/ 256207 h 438231"/>
                  <a:gd name="connsiteX12" fmla="*/ 235182 w 241700"/>
                  <a:gd name="connsiteY12" fmla="*/ 160957 h 438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1700" h="438231">
                    <a:moveTo>
                      <a:pt x="235182" y="160957"/>
                    </a:moveTo>
                    <a:cubicBezTo>
                      <a:pt x="232801" y="133176"/>
                      <a:pt x="230817" y="116110"/>
                      <a:pt x="223276" y="89519"/>
                    </a:cubicBezTo>
                    <a:cubicBezTo>
                      <a:pt x="215735" y="62928"/>
                      <a:pt x="195891" y="9747"/>
                      <a:pt x="189938" y="1413"/>
                    </a:cubicBezTo>
                    <a:cubicBezTo>
                      <a:pt x="183985" y="-6921"/>
                      <a:pt x="194701" y="23638"/>
                      <a:pt x="187557" y="39513"/>
                    </a:cubicBezTo>
                    <a:cubicBezTo>
                      <a:pt x="180413" y="55388"/>
                      <a:pt x="176445" y="71263"/>
                      <a:pt x="147076" y="96663"/>
                    </a:cubicBezTo>
                    <a:cubicBezTo>
                      <a:pt x="117707" y="122063"/>
                      <a:pt x="32775" y="170085"/>
                      <a:pt x="11344" y="191913"/>
                    </a:cubicBezTo>
                    <a:cubicBezTo>
                      <a:pt x="-10087" y="213741"/>
                      <a:pt x="2614" y="203423"/>
                      <a:pt x="18489" y="227632"/>
                    </a:cubicBezTo>
                    <a:cubicBezTo>
                      <a:pt x="34364" y="251841"/>
                      <a:pt x="78814" y="302641"/>
                      <a:pt x="106595" y="337169"/>
                    </a:cubicBezTo>
                    <a:cubicBezTo>
                      <a:pt x="134376" y="371697"/>
                      <a:pt x="167317" y="422498"/>
                      <a:pt x="185176" y="434801"/>
                    </a:cubicBezTo>
                    <a:cubicBezTo>
                      <a:pt x="203035" y="447104"/>
                      <a:pt x="204622" y="423291"/>
                      <a:pt x="213750" y="410988"/>
                    </a:cubicBezTo>
                    <a:cubicBezTo>
                      <a:pt x="222878" y="398685"/>
                      <a:pt x="235183" y="385588"/>
                      <a:pt x="239945" y="360982"/>
                    </a:cubicBezTo>
                    <a:cubicBezTo>
                      <a:pt x="244707" y="336376"/>
                      <a:pt x="238357" y="289544"/>
                      <a:pt x="237563" y="256207"/>
                    </a:cubicBezTo>
                    <a:cubicBezTo>
                      <a:pt x="236769" y="222870"/>
                      <a:pt x="237563" y="188738"/>
                      <a:pt x="235182" y="160957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455028"/>
                  </a:gs>
                  <a:gs pos="50000">
                    <a:srgbClr val="B2C387"/>
                  </a:gs>
                  <a:gs pos="84000">
                    <a:srgbClr val="455028"/>
                  </a:gs>
                </a:gsLst>
                <a:lin ang="10800000" scaled="1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94" name="任意多边形 893"/>
              <p:cNvSpPr/>
              <p:nvPr/>
            </p:nvSpPr>
            <p:spPr>
              <a:xfrm>
                <a:off x="5746131" y="3195529"/>
                <a:ext cx="233756" cy="298870"/>
              </a:xfrm>
              <a:custGeom>
                <a:avLst/>
                <a:gdLst>
                  <a:gd name="connsiteX0" fmla="*/ 121269 w 233756"/>
                  <a:gd name="connsiteY0" fmla="*/ 81071 h 299003"/>
                  <a:gd name="connsiteX1" fmla="*/ 42688 w 233756"/>
                  <a:gd name="connsiteY1" fmla="*/ 164415 h 299003"/>
                  <a:gd name="connsiteX2" fmla="*/ 6969 w 233756"/>
                  <a:gd name="connsiteY2" fmla="*/ 259665 h 299003"/>
                  <a:gd name="connsiteX3" fmla="*/ 2207 w 233756"/>
                  <a:gd name="connsiteY3" fmla="*/ 297765 h 299003"/>
                  <a:gd name="connsiteX4" fmla="*/ 33163 w 233756"/>
                  <a:gd name="connsiteY4" fmla="*/ 285859 h 299003"/>
                  <a:gd name="connsiteX5" fmla="*/ 106982 w 233756"/>
                  <a:gd name="connsiteY5" fmla="*/ 247759 h 299003"/>
                  <a:gd name="connsiteX6" fmla="*/ 161750 w 233756"/>
                  <a:gd name="connsiteY6" fmla="*/ 223946 h 299003"/>
                  <a:gd name="connsiteX7" fmla="*/ 152225 w 233756"/>
                  <a:gd name="connsiteY7" fmla="*/ 192990 h 299003"/>
                  <a:gd name="connsiteX8" fmla="*/ 164132 w 233756"/>
                  <a:gd name="connsiteY8" fmla="*/ 119171 h 299003"/>
                  <a:gd name="connsiteX9" fmla="*/ 187944 w 233756"/>
                  <a:gd name="connsiteY9" fmla="*/ 69165 h 299003"/>
                  <a:gd name="connsiteX10" fmla="*/ 233188 w 233756"/>
                  <a:gd name="connsiteY10" fmla="*/ 2490 h 299003"/>
                  <a:gd name="connsiteX11" fmla="*/ 206994 w 233756"/>
                  <a:gd name="connsiteY11" fmla="*/ 21540 h 299003"/>
                  <a:gd name="connsiteX12" fmla="*/ 121269 w 233756"/>
                  <a:gd name="connsiteY12" fmla="*/ 81071 h 299003"/>
                  <a:gd name="connsiteX0" fmla="*/ 121269 w 233756"/>
                  <a:gd name="connsiteY0" fmla="*/ 81071 h 299003"/>
                  <a:gd name="connsiteX1" fmla="*/ 42688 w 233756"/>
                  <a:gd name="connsiteY1" fmla="*/ 164415 h 299003"/>
                  <a:gd name="connsiteX2" fmla="*/ 6969 w 233756"/>
                  <a:gd name="connsiteY2" fmla="*/ 259665 h 299003"/>
                  <a:gd name="connsiteX3" fmla="*/ 2207 w 233756"/>
                  <a:gd name="connsiteY3" fmla="*/ 297765 h 299003"/>
                  <a:gd name="connsiteX4" fmla="*/ 33163 w 233756"/>
                  <a:gd name="connsiteY4" fmla="*/ 285859 h 299003"/>
                  <a:gd name="connsiteX5" fmla="*/ 106982 w 233756"/>
                  <a:gd name="connsiteY5" fmla="*/ 247759 h 299003"/>
                  <a:gd name="connsiteX6" fmla="*/ 161750 w 233756"/>
                  <a:gd name="connsiteY6" fmla="*/ 223946 h 299003"/>
                  <a:gd name="connsiteX7" fmla="*/ 154606 w 233756"/>
                  <a:gd name="connsiteY7" fmla="*/ 173940 h 299003"/>
                  <a:gd name="connsiteX8" fmla="*/ 164132 w 233756"/>
                  <a:gd name="connsiteY8" fmla="*/ 119171 h 299003"/>
                  <a:gd name="connsiteX9" fmla="*/ 187944 w 233756"/>
                  <a:gd name="connsiteY9" fmla="*/ 69165 h 299003"/>
                  <a:gd name="connsiteX10" fmla="*/ 233188 w 233756"/>
                  <a:gd name="connsiteY10" fmla="*/ 2490 h 299003"/>
                  <a:gd name="connsiteX11" fmla="*/ 206994 w 233756"/>
                  <a:gd name="connsiteY11" fmla="*/ 21540 h 299003"/>
                  <a:gd name="connsiteX12" fmla="*/ 121269 w 233756"/>
                  <a:gd name="connsiteY12" fmla="*/ 81071 h 299003"/>
                  <a:gd name="connsiteX0" fmla="*/ 121269 w 233756"/>
                  <a:gd name="connsiteY0" fmla="*/ 81071 h 298840"/>
                  <a:gd name="connsiteX1" fmla="*/ 42688 w 233756"/>
                  <a:gd name="connsiteY1" fmla="*/ 164415 h 298840"/>
                  <a:gd name="connsiteX2" fmla="*/ 6969 w 233756"/>
                  <a:gd name="connsiteY2" fmla="*/ 259665 h 298840"/>
                  <a:gd name="connsiteX3" fmla="*/ 2207 w 233756"/>
                  <a:gd name="connsiteY3" fmla="*/ 297765 h 298840"/>
                  <a:gd name="connsiteX4" fmla="*/ 33163 w 233756"/>
                  <a:gd name="connsiteY4" fmla="*/ 285859 h 298840"/>
                  <a:gd name="connsiteX5" fmla="*/ 104601 w 233756"/>
                  <a:gd name="connsiteY5" fmla="*/ 259665 h 298840"/>
                  <a:gd name="connsiteX6" fmla="*/ 161750 w 233756"/>
                  <a:gd name="connsiteY6" fmla="*/ 223946 h 298840"/>
                  <a:gd name="connsiteX7" fmla="*/ 154606 w 233756"/>
                  <a:gd name="connsiteY7" fmla="*/ 173940 h 298840"/>
                  <a:gd name="connsiteX8" fmla="*/ 164132 w 233756"/>
                  <a:gd name="connsiteY8" fmla="*/ 119171 h 298840"/>
                  <a:gd name="connsiteX9" fmla="*/ 187944 w 233756"/>
                  <a:gd name="connsiteY9" fmla="*/ 69165 h 298840"/>
                  <a:gd name="connsiteX10" fmla="*/ 233188 w 233756"/>
                  <a:gd name="connsiteY10" fmla="*/ 2490 h 298840"/>
                  <a:gd name="connsiteX11" fmla="*/ 206994 w 233756"/>
                  <a:gd name="connsiteY11" fmla="*/ 21540 h 298840"/>
                  <a:gd name="connsiteX12" fmla="*/ 121269 w 233756"/>
                  <a:gd name="connsiteY12" fmla="*/ 81071 h 298840"/>
                  <a:gd name="connsiteX0" fmla="*/ 121269 w 233756"/>
                  <a:gd name="connsiteY0" fmla="*/ 81071 h 298870"/>
                  <a:gd name="connsiteX1" fmla="*/ 42688 w 233756"/>
                  <a:gd name="connsiteY1" fmla="*/ 164415 h 298870"/>
                  <a:gd name="connsiteX2" fmla="*/ 6969 w 233756"/>
                  <a:gd name="connsiteY2" fmla="*/ 259665 h 298870"/>
                  <a:gd name="connsiteX3" fmla="*/ 2207 w 233756"/>
                  <a:gd name="connsiteY3" fmla="*/ 297765 h 298870"/>
                  <a:gd name="connsiteX4" fmla="*/ 33163 w 233756"/>
                  <a:gd name="connsiteY4" fmla="*/ 285859 h 298870"/>
                  <a:gd name="connsiteX5" fmla="*/ 99839 w 233756"/>
                  <a:gd name="connsiteY5" fmla="*/ 257284 h 298870"/>
                  <a:gd name="connsiteX6" fmla="*/ 161750 w 233756"/>
                  <a:gd name="connsiteY6" fmla="*/ 223946 h 298870"/>
                  <a:gd name="connsiteX7" fmla="*/ 154606 w 233756"/>
                  <a:gd name="connsiteY7" fmla="*/ 173940 h 298870"/>
                  <a:gd name="connsiteX8" fmla="*/ 164132 w 233756"/>
                  <a:gd name="connsiteY8" fmla="*/ 119171 h 298870"/>
                  <a:gd name="connsiteX9" fmla="*/ 187944 w 233756"/>
                  <a:gd name="connsiteY9" fmla="*/ 69165 h 298870"/>
                  <a:gd name="connsiteX10" fmla="*/ 233188 w 233756"/>
                  <a:gd name="connsiteY10" fmla="*/ 2490 h 298870"/>
                  <a:gd name="connsiteX11" fmla="*/ 206994 w 233756"/>
                  <a:gd name="connsiteY11" fmla="*/ 21540 h 298870"/>
                  <a:gd name="connsiteX12" fmla="*/ 121269 w 233756"/>
                  <a:gd name="connsiteY12" fmla="*/ 81071 h 298870"/>
                  <a:gd name="connsiteX0" fmla="*/ 121269 w 233756"/>
                  <a:gd name="connsiteY0" fmla="*/ 81071 h 298870"/>
                  <a:gd name="connsiteX1" fmla="*/ 42688 w 233756"/>
                  <a:gd name="connsiteY1" fmla="*/ 164415 h 298870"/>
                  <a:gd name="connsiteX2" fmla="*/ 6969 w 233756"/>
                  <a:gd name="connsiteY2" fmla="*/ 259665 h 298870"/>
                  <a:gd name="connsiteX3" fmla="*/ 2207 w 233756"/>
                  <a:gd name="connsiteY3" fmla="*/ 297765 h 298870"/>
                  <a:gd name="connsiteX4" fmla="*/ 33163 w 233756"/>
                  <a:gd name="connsiteY4" fmla="*/ 285859 h 298870"/>
                  <a:gd name="connsiteX5" fmla="*/ 99839 w 233756"/>
                  <a:gd name="connsiteY5" fmla="*/ 257284 h 298870"/>
                  <a:gd name="connsiteX6" fmla="*/ 161750 w 233756"/>
                  <a:gd name="connsiteY6" fmla="*/ 223946 h 298870"/>
                  <a:gd name="connsiteX7" fmla="*/ 159368 w 233756"/>
                  <a:gd name="connsiteY7" fmla="*/ 173940 h 298870"/>
                  <a:gd name="connsiteX8" fmla="*/ 164132 w 233756"/>
                  <a:gd name="connsiteY8" fmla="*/ 119171 h 298870"/>
                  <a:gd name="connsiteX9" fmla="*/ 187944 w 233756"/>
                  <a:gd name="connsiteY9" fmla="*/ 69165 h 298870"/>
                  <a:gd name="connsiteX10" fmla="*/ 233188 w 233756"/>
                  <a:gd name="connsiteY10" fmla="*/ 2490 h 298870"/>
                  <a:gd name="connsiteX11" fmla="*/ 206994 w 233756"/>
                  <a:gd name="connsiteY11" fmla="*/ 21540 h 298870"/>
                  <a:gd name="connsiteX12" fmla="*/ 121269 w 233756"/>
                  <a:gd name="connsiteY12" fmla="*/ 81071 h 298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756" h="298870">
                    <a:moveTo>
                      <a:pt x="121269" y="81071"/>
                    </a:moveTo>
                    <a:cubicBezTo>
                      <a:pt x="93885" y="104883"/>
                      <a:pt x="61738" y="134649"/>
                      <a:pt x="42688" y="164415"/>
                    </a:cubicBezTo>
                    <a:cubicBezTo>
                      <a:pt x="23638" y="194181"/>
                      <a:pt x="13716" y="237440"/>
                      <a:pt x="6969" y="259665"/>
                    </a:cubicBezTo>
                    <a:cubicBezTo>
                      <a:pt x="222" y="281890"/>
                      <a:pt x="-2159" y="293399"/>
                      <a:pt x="2207" y="297765"/>
                    </a:cubicBezTo>
                    <a:cubicBezTo>
                      <a:pt x="6573" y="302131"/>
                      <a:pt x="16891" y="292606"/>
                      <a:pt x="33163" y="285859"/>
                    </a:cubicBezTo>
                    <a:cubicBezTo>
                      <a:pt x="49435" y="279112"/>
                      <a:pt x="78408" y="267603"/>
                      <a:pt x="99839" y="257284"/>
                    </a:cubicBezTo>
                    <a:cubicBezTo>
                      <a:pt x="121270" y="246965"/>
                      <a:pt x="151828" y="237837"/>
                      <a:pt x="161750" y="223946"/>
                    </a:cubicBezTo>
                    <a:cubicBezTo>
                      <a:pt x="171672" y="210055"/>
                      <a:pt x="158971" y="191402"/>
                      <a:pt x="159368" y="173940"/>
                    </a:cubicBezTo>
                    <a:cubicBezTo>
                      <a:pt x="159765" y="156478"/>
                      <a:pt x="159369" y="136633"/>
                      <a:pt x="164132" y="119171"/>
                    </a:cubicBezTo>
                    <a:cubicBezTo>
                      <a:pt x="168895" y="101709"/>
                      <a:pt x="176435" y="88612"/>
                      <a:pt x="187944" y="69165"/>
                    </a:cubicBezTo>
                    <a:cubicBezTo>
                      <a:pt x="199453" y="49718"/>
                      <a:pt x="230013" y="10428"/>
                      <a:pt x="233188" y="2490"/>
                    </a:cubicBezTo>
                    <a:cubicBezTo>
                      <a:pt x="236363" y="-5448"/>
                      <a:pt x="226044" y="6856"/>
                      <a:pt x="206994" y="21540"/>
                    </a:cubicBezTo>
                    <a:cubicBezTo>
                      <a:pt x="187944" y="36224"/>
                      <a:pt x="148653" y="57259"/>
                      <a:pt x="121269" y="81071"/>
                    </a:cubicBezTo>
                    <a:close/>
                  </a:path>
                </a:pathLst>
              </a:custGeom>
              <a:solidFill>
                <a:srgbClr val="283013"/>
              </a:soli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95" name="任意多边形 894"/>
              <p:cNvSpPr/>
              <p:nvPr/>
            </p:nvSpPr>
            <p:spPr>
              <a:xfrm>
                <a:off x="6050756" y="2943043"/>
                <a:ext cx="413635" cy="629736"/>
              </a:xfrm>
              <a:custGeom>
                <a:avLst/>
                <a:gdLst>
                  <a:gd name="connsiteX0" fmla="*/ 176544 w 414002"/>
                  <a:gd name="connsiteY0" fmla="*/ 623974 h 627160"/>
                  <a:gd name="connsiteX1" fmla="*/ 83675 w 414002"/>
                  <a:gd name="connsiteY1" fmla="*/ 564442 h 627160"/>
                  <a:gd name="connsiteX2" fmla="*/ 19381 w 414002"/>
                  <a:gd name="connsiteY2" fmla="*/ 452524 h 627160"/>
                  <a:gd name="connsiteX3" fmla="*/ 331 w 414002"/>
                  <a:gd name="connsiteY3" fmla="*/ 321555 h 627160"/>
                  <a:gd name="connsiteX4" fmla="*/ 12238 w 414002"/>
                  <a:gd name="connsiteY4" fmla="*/ 188205 h 627160"/>
                  <a:gd name="connsiteX5" fmla="*/ 69388 w 414002"/>
                  <a:gd name="connsiteY5" fmla="*/ 100099 h 627160"/>
                  <a:gd name="connsiteX6" fmla="*/ 157494 w 414002"/>
                  <a:gd name="connsiteY6" fmla="*/ 35805 h 627160"/>
                  <a:gd name="connsiteX7" fmla="*/ 219406 w 414002"/>
                  <a:gd name="connsiteY7" fmla="*/ 86 h 627160"/>
                  <a:gd name="connsiteX8" fmla="*/ 178925 w 414002"/>
                  <a:gd name="connsiteY8" fmla="*/ 45330 h 627160"/>
                  <a:gd name="connsiteX9" fmla="*/ 143206 w 414002"/>
                  <a:gd name="connsiteY9" fmla="*/ 112005 h 627160"/>
                  <a:gd name="connsiteX10" fmla="*/ 126538 w 414002"/>
                  <a:gd name="connsiteY10" fmla="*/ 171536 h 627160"/>
                  <a:gd name="connsiteX11" fmla="*/ 126538 w 414002"/>
                  <a:gd name="connsiteY11" fmla="*/ 302505 h 627160"/>
                  <a:gd name="connsiteX12" fmla="*/ 171781 w 414002"/>
                  <a:gd name="connsiteY12" fmla="*/ 402517 h 627160"/>
                  <a:gd name="connsiteX13" fmla="*/ 271794 w 414002"/>
                  <a:gd name="connsiteY13" fmla="*/ 495386 h 627160"/>
                  <a:gd name="connsiteX14" fmla="*/ 357519 w 414002"/>
                  <a:gd name="connsiteY14" fmla="*/ 521580 h 627160"/>
                  <a:gd name="connsiteX15" fmla="*/ 412288 w 414002"/>
                  <a:gd name="connsiteY15" fmla="*/ 526342 h 627160"/>
                  <a:gd name="connsiteX16" fmla="*/ 393238 w 414002"/>
                  <a:gd name="connsiteY16" fmla="*/ 547774 h 627160"/>
                  <a:gd name="connsiteX17" fmla="*/ 324181 w 414002"/>
                  <a:gd name="connsiteY17" fmla="*/ 590636 h 627160"/>
                  <a:gd name="connsiteX18" fmla="*/ 240838 w 414002"/>
                  <a:gd name="connsiteY18" fmla="*/ 616830 h 627160"/>
                  <a:gd name="connsiteX19" fmla="*/ 176544 w 414002"/>
                  <a:gd name="connsiteY19" fmla="*/ 623974 h 627160"/>
                  <a:gd name="connsiteX0" fmla="*/ 176544 w 414002"/>
                  <a:gd name="connsiteY0" fmla="*/ 623974 h 627160"/>
                  <a:gd name="connsiteX1" fmla="*/ 83675 w 414002"/>
                  <a:gd name="connsiteY1" fmla="*/ 564442 h 627160"/>
                  <a:gd name="connsiteX2" fmla="*/ 19381 w 414002"/>
                  <a:gd name="connsiteY2" fmla="*/ 452524 h 627160"/>
                  <a:gd name="connsiteX3" fmla="*/ 331 w 414002"/>
                  <a:gd name="connsiteY3" fmla="*/ 321555 h 627160"/>
                  <a:gd name="connsiteX4" fmla="*/ 12238 w 414002"/>
                  <a:gd name="connsiteY4" fmla="*/ 188205 h 627160"/>
                  <a:gd name="connsiteX5" fmla="*/ 69388 w 414002"/>
                  <a:gd name="connsiteY5" fmla="*/ 100099 h 627160"/>
                  <a:gd name="connsiteX6" fmla="*/ 157494 w 414002"/>
                  <a:gd name="connsiteY6" fmla="*/ 35805 h 627160"/>
                  <a:gd name="connsiteX7" fmla="*/ 219406 w 414002"/>
                  <a:gd name="connsiteY7" fmla="*/ 86 h 627160"/>
                  <a:gd name="connsiteX8" fmla="*/ 178925 w 414002"/>
                  <a:gd name="connsiteY8" fmla="*/ 45330 h 627160"/>
                  <a:gd name="connsiteX9" fmla="*/ 143206 w 414002"/>
                  <a:gd name="connsiteY9" fmla="*/ 112005 h 627160"/>
                  <a:gd name="connsiteX10" fmla="*/ 126538 w 414002"/>
                  <a:gd name="connsiteY10" fmla="*/ 188205 h 627160"/>
                  <a:gd name="connsiteX11" fmla="*/ 126538 w 414002"/>
                  <a:gd name="connsiteY11" fmla="*/ 302505 h 627160"/>
                  <a:gd name="connsiteX12" fmla="*/ 171781 w 414002"/>
                  <a:gd name="connsiteY12" fmla="*/ 402517 h 627160"/>
                  <a:gd name="connsiteX13" fmla="*/ 271794 w 414002"/>
                  <a:gd name="connsiteY13" fmla="*/ 495386 h 627160"/>
                  <a:gd name="connsiteX14" fmla="*/ 357519 w 414002"/>
                  <a:gd name="connsiteY14" fmla="*/ 521580 h 627160"/>
                  <a:gd name="connsiteX15" fmla="*/ 412288 w 414002"/>
                  <a:gd name="connsiteY15" fmla="*/ 526342 h 627160"/>
                  <a:gd name="connsiteX16" fmla="*/ 393238 w 414002"/>
                  <a:gd name="connsiteY16" fmla="*/ 547774 h 627160"/>
                  <a:gd name="connsiteX17" fmla="*/ 324181 w 414002"/>
                  <a:gd name="connsiteY17" fmla="*/ 590636 h 627160"/>
                  <a:gd name="connsiteX18" fmla="*/ 240838 w 414002"/>
                  <a:gd name="connsiteY18" fmla="*/ 616830 h 627160"/>
                  <a:gd name="connsiteX19" fmla="*/ 176544 w 414002"/>
                  <a:gd name="connsiteY19" fmla="*/ 623974 h 627160"/>
                  <a:gd name="connsiteX0" fmla="*/ 176544 w 414002"/>
                  <a:gd name="connsiteY0" fmla="*/ 624070 h 627256"/>
                  <a:gd name="connsiteX1" fmla="*/ 83675 w 414002"/>
                  <a:gd name="connsiteY1" fmla="*/ 564538 h 627256"/>
                  <a:gd name="connsiteX2" fmla="*/ 19381 w 414002"/>
                  <a:gd name="connsiteY2" fmla="*/ 452620 h 627256"/>
                  <a:gd name="connsiteX3" fmla="*/ 331 w 414002"/>
                  <a:gd name="connsiteY3" fmla="*/ 321651 h 627256"/>
                  <a:gd name="connsiteX4" fmla="*/ 12238 w 414002"/>
                  <a:gd name="connsiteY4" fmla="*/ 188301 h 627256"/>
                  <a:gd name="connsiteX5" fmla="*/ 69388 w 414002"/>
                  <a:gd name="connsiteY5" fmla="*/ 100195 h 627256"/>
                  <a:gd name="connsiteX6" fmla="*/ 157494 w 414002"/>
                  <a:gd name="connsiteY6" fmla="*/ 35901 h 627256"/>
                  <a:gd name="connsiteX7" fmla="*/ 219406 w 414002"/>
                  <a:gd name="connsiteY7" fmla="*/ 182 h 627256"/>
                  <a:gd name="connsiteX8" fmla="*/ 183688 w 414002"/>
                  <a:gd name="connsiteY8" fmla="*/ 50188 h 627256"/>
                  <a:gd name="connsiteX9" fmla="*/ 143206 w 414002"/>
                  <a:gd name="connsiteY9" fmla="*/ 112101 h 627256"/>
                  <a:gd name="connsiteX10" fmla="*/ 126538 w 414002"/>
                  <a:gd name="connsiteY10" fmla="*/ 188301 h 627256"/>
                  <a:gd name="connsiteX11" fmla="*/ 126538 w 414002"/>
                  <a:gd name="connsiteY11" fmla="*/ 302601 h 627256"/>
                  <a:gd name="connsiteX12" fmla="*/ 171781 w 414002"/>
                  <a:gd name="connsiteY12" fmla="*/ 402613 h 627256"/>
                  <a:gd name="connsiteX13" fmla="*/ 271794 w 414002"/>
                  <a:gd name="connsiteY13" fmla="*/ 495482 h 627256"/>
                  <a:gd name="connsiteX14" fmla="*/ 357519 w 414002"/>
                  <a:gd name="connsiteY14" fmla="*/ 521676 h 627256"/>
                  <a:gd name="connsiteX15" fmla="*/ 412288 w 414002"/>
                  <a:gd name="connsiteY15" fmla="*/ 526438 h 627256"/>
                  <a:gd name="connsiteX16" fmla="*/ 393238 w 414002"/>
                  <a:gd name="connsiteY16" fmla="*/ 547870 h 627256"/>
                  <a:gd name="connsiteX17" fmla="*/ 324181 w 414002"/>
                  <a:gd name="connsiteY17" fmla="*/ 590732 h 627256"/>
                  <a:gd name="connsiteX18" fmla="*/ 240838 w 414002"/>
                  <a:gd name="connsiteY18" fmla="*/ 616926 h 627256"/>
                  <a:gd name="connsiteX19" fmla="*/ 176544 w 414002"/>
                  <a:gd name="connsiteY19" fmla="*/ 624070 h 627256"/>
                  <a:gd name="connsiteX0" fmla="*/ 176544 w 414002"/>
                  <a:gd name="connsiteY0" fmla="*/ 624070 h 627256"/>
                  <a:gd name="connsiteX1" fmla="*/ 83675 w 414002"/>
                  <a:gd name="connsiteY1" fmla="*/ 564538 h 627256"/>
                  <a:gd name="connsiteX2" fmla="*/ 19381 w 414002"/>
                  <a:gd name="connsiteY2" fmla="*/ 452620 h 627256"/>
                  <a:gd name="connsiteX3" fmla="*/ 331 w 414002"/>
                  <a:gd name="connsiteY3" fmla="*/ 321651 h 627256"/>
                  <a:gd name="connsiteX4" fmla="*/ 12238 w 414002"/>
                  <a:gd name="connsiteY4" fmla="*/ 188301 h 627256"/>
                  <a:gd name="connsiteX5" fmla="*/ 69388 w 414002"/>
                  <a:gd name="connsiteY5" fmla="*/ 100195 h 627256"/>
                  <a:gd name="connsiteX6" fmla="*/ 157494 w 414002"/>
                  <a:gd name="connsiteY6" fmla="*/ 35901 h 627256"/>
                  <a:gd name="connsiteX7" fmla="*/ 219406 w 414002"/>
                  <a:gd name="connsiteY7" fmla="*/ 182 h 627256"/>
                  <a:gd name="connsiteX8" fmla="*/ 183688 w 414002"/>
                  <a:gd name="connsiteY8" fmla="*/ 50188 h 627256"/>
                  <a:gd name="connsiteX9" fmla="*/ 143206 w 414002"/>
                  <a:gd name="connsiteY9" fmla="*/ 124007 h 627256"/>
                  <a:gd name="connsiteX10" fmla="*/ 126538 w 414002"/>
                  <a:gd name="connsiteY10" fmla="*/ 188301 h 627256"/>
                  <a:gd name="connsiteX11" fmla="*/ 126538 w 414002"/>
                  <a:gd name="connsiteY11" fmla="*/ 302601 h 627256"/>
                  <a:gd name="connsiteX12" fmla="*/ 171781 w 414002"/>
                  <a:gd name="connsiteY12" fmla="*/ 402613 h 627256"/>
                  <a:gd name="connsiteX13" fmla="*/ 271794 w 414002"/>
                  <a:gd name="connsiteY13" fmla="*/ 495482 h 627256"/>
                  <a:gd name="connsiteX14" fmla="*/ 357519 w 414002"/>
                  <a:gd name="connsiteY14" fmla="*/ 521676 h 627256"/>
                  <a:gd name="connsiteX15" fmla="*/ 412288 w 414002"/>
                  <a:gd name="connsiteY15" fmla="*/ 526438 h 627256"/>
                  <a:gd name="connsiteX16" fmla="*/ 393238 w 414002"/>
                  <a:gd name="connsiteY16" fmla="*/ 547870 h 627256"/>
                  <a:gd name="connsiteX17" fmla="*/ 324181 w 414002"/>
                  <a:gd name="connsiteY17" fmla="*/ 590732 h 627256"/>
                  <a:gd name="connsiteX18" fmla="*/ 240838 w 414002"/>
                  <a:gd name="connsiteY18" fmla="*/ 616926 h 627256"/>
                  <a:gd name="connsiteX19" fmla="*/ 176544 w 414002"/>
                  <a:gd name="connsiteY19" fmla="*/ 624070 h 627256"/>
                  <a:gd name="connsiteX0" fmla="*/ 176213 w 413671"/>
                  <a:gd name="connsiteY0" fmla="*/ 624070 h 627256"/>
                  <a:gd name="connsiteX1" fmla="*/ 83344 w 413671"/>
                  <a:gd name="connsiteY1" fmla="*/ 564538 h 627256"/>
                  <a:gd name="connsiteX2" fmla="*/ 19050 w 413671"/>
                  <a:gd name="connsiteY2" fmla="*/ 452620 h 627256"/>
                  <a:gd name="connsiteX3" fmla="*/ 0 w 413671"/>
                  <a:gd name="connsiteY3" fmla="*/ 321651 h 627256"/>
                  <a:gd name="connsiteX4" fmla="*/ 19050 w 413671"/>
                  <a:gd name="connsiteY4" fmla="*/ 188301 h 627256"/>
                  <a:gd name="connsiteX5" fmla="*/ 69057 w 413671"/>
                  <a:gd name="connsiteY5" fmla="*/ 100195 h 627256"/>
                  <a:gd name="connsiteX6" fmla="*/ 157163 w 413671"/>
                  <a:gd name="connsiteY6" fmla="*/ 35901 h 627256"/>
                  <a:gd name="connsiteX7" fmla="*/ 219075 w 413671"/>
                  <a:gd name="connsiteY7" fmla="*/ 182 h 627256"/>
                  <a:gd name="connsiteX8" fmla="*/ 183357 w 413671"/>
                  <a:gd name="connsiteY8" fmla="*/ 50188 h 627256"/>
                  <a:gd name="connsiteX9" fmla="*/ 142875 w 413671"/>
                  <a:gd name="connsiteY9" fmla="*/ 124007 h 627256"/>
                  <a:gd name="connsiteX10" fmla="*/ 126207 w 413671"/>
                  <a:gd name="connsiteY10" fmla="*/ 188301 h 627256"/>
                  <a:gd name="connsiteX11" fmla="*/ 126207 w 413671"/>
                  <a:gd name="connsiteY11" fmla="*/ 302601 h 627256"/>
                  <a:gd name="connsiteX12" fmla="*/ 171450 w 413671"/>
                  <a:gd name="connsiteY12" fmla="*/ 402613 h 627256"/>
                  <a:gd name="connsiteX13" fmla="*/ 271463 w 413671"/>
                  <a:gd name="connsiteY13" fmla="*/ 495482 h 627256"/>
                  <a:gd name="connsiteX14" fmla="*/ 357188 w 413671"/>
                  <a:gd name="connsiteY14" fmla="*/ 521676 h 627256"/>
                  <a:gd name="connsiteX15" fmla="*/ 411957 w 413671"/>
                  <a:gd name="connsiteY15" fmla="*/ 526438 h 627256"/>
                  <a:gd name="connsiteX16" fmla="*/ 392907 w 413671"/>
                  <a:gd name="connsiteY16" fmla="*/ 547870 h 627256"/>
                  <a:gd name="connsiteX17" fmla="*/ 323850 w 413671"/>
                  <a:gd name="connsiteY17" fmla="*/ 590732 h 627256"/>
                  <a:gd name="connsiteX18" fmla="*/ 240507 w 413671"/>
                  <a:gd name="connsiteY18" fmla="*/ 616926 h 627256"/>
                  <a:gd name="connsiteX19" fmla="*/ 176213 w 413671"/>
                  <a:gd name="connsiteY19" fmla="*/ 624070 h 627256"/>
                  <a:gd name="connsiteX0" fmla="*/ 176213 w 413671"/>
                  <a:gd name="connsiteY0" fmla="*/ 624070 h 629616"/>
                  <a:gd name="connsiteX1" fmla="*/ 83344 w 413671"/>
                  <a:gd name="connsiteY1" fmla="*/ 564538 h 629616"/>
                  <a:gd name="connsiteX2" fmla="*/ 19050 w 413671"/>
                  <a:gd name="connsiteY2" fmla="*/ 452620 h 629616"/>
                  <a:gd name="connsiteX3" fmla="*/ 0 w 413671"/>
                  <a:gd name="connsiteY3" fmla="*/ 321651 h 629616"/>
                  <a:gd name="connsiteX4" fmla="*/ 19050 w 413671"/>
                  <a:gd name="connsiteY4" fmla="*/ 188301 h 629616"/>
                  <a:gd name="connsiteX5" fmla="*/ 69057 w 413671"/>
                  <a:gd name="connsiteY5" fmla="*/ 100195 h 629616"/>
                  <a:gd name="connsiteX6" fmla="*/ 157163 w 413671"/>
                  <a:gd name="connsiteY6" fmla="*/ 35901 h 629616"/>
                  <a:gd name="connsiteX7" fmla="*/ 219075 w 413671"/>
                  <a:gd name="connsiteY7" fmla="*/ 182 h 629616"/>
                  <a:gd name="connsiteX8" fmla="*/ 183357 w 413671"/>
                  <a:gd name="connsiteY8" fmla="*/ 50188 h 629616"/>
                  <a:gd name="connsiteX9" fmla="*/ 142875 w 413671"/>
                  <a:gd name="connsiteY9" fmla="*/ 124007 h 629616"/>
                  <a:gd name="connsiteX10" fmla="*/ 126207 w 413671"/>
                  <a:gd name="connsiteY10" fmla="*/ 188301 h 629616"/>
                  <a:gd name="connsiteX11" fmla="*/ 126207 w 413671"/>
                  <a:gd name="connsiteY11" fmla="*/ 302601 h 629616"/>
                  <a:gd name="connsiteX12" fmla="*/ 171450 w 413671"/>
                  <a:gd name="connsiteY12" fmla="*/ 402613 h 629616"/>
                  <a:gd name="connsiteX13" fmla="*/ 271463 w 413671"/>
                  <a:gd name="connsiteY13" fmla="*/ 495482 h 629616"/>
                  <a:gd name="connsiteX14" fmla="*/ 357188 w 413671"/>
                  <a:gd name="connsiteY14" fmla="*/ 521676 h 629616"/>
                  <a:gd name="connsiteX15" fmla="*/ 411957 w 413671"/>
                  <a:gd name="connsiteY15" fmla="*/ 526438 h 629616"/>
                  <a:gd name="connsiteX16" fmla="*/ 392907 w 413671"/>
                  <a:gd name="connsiteY16" fmla="*/ 547870 h 629616"/>
                  <a:gd name="connsiteX17" fmla="*/ 323850 w 413671"/>
                  <a:gd name="connsiteY17" fmla="*/ 590732 h 629616"/>
                  <a:gd name="connsiteX18" fmla="*/ 252413 w 413671"/>
                  <a:gd name="connsiteY18" fmla="*/ 624069 h 629616"/>
                  <a:gd name="connsiteX19" fmla="*/ 176213 w 413671"/>
                  <a:gd name="connsiteY19" fmla="*/ 624070 h 629616"/>
                  <a:gd name="connsiteX0" fmla="*/ 176213 w 413635"/>
                  <a:gd name="connsiteY0" fmla="*/ 624070 h 629736"/>
                  <a:gd name="connsiteX1" fmla="*/ 83344 w 413635"/>
                  <a:gd name="connsiteY1" fmla="*/ 564538 h 629736"/>
                  <a:gd name="connsiteX2" fmla="*/ 19050 w 413635"/>
                  <a:gd name="connsiteY2" fmla="*/ 452620 h 629736"/>
                  <a:gd name="connsiteX3" fmla="*/ 0 w 413635"/>
                  <a:gd name="connsiteY3" fmla="*/ 321651 h 629736"/>
                  <a:gd name="connsiteX4" fmla="*/ 19050 w 413635"/>
                  <a:gd name="connsiteY4" fmla="*/ 188301 h 629736"/>
                  <a:gd name="connsiteX5" fmla="*/ 69057 w 413635"/>
                  <a:gd name="connsiteY5" fmla="*/ 100195 h 629736"/>
                  <a:gd name="connsiteX6" fmla="*/ 157163 w 413635"/>
                  <a:gd name="connsiteY6" fmla="*/ 35901 h 629736"/>
                  <a:gd name="connsiteX7" fmla="*/ 219075 w 413635"/>
                  <a:gd name="connsiteY7" fmla="*/ 182 h 629736"/>
                  <a:gd name="connsiteX8" fmla="*/ 183357 w 413635"/>
                  <a:gd name="connsiteY8" fmla="*/ 50188 h 629736"/>
                  <a:gd name="connsiteX9" fmla="*/ 142875 w 413635"/>
                  <a:gd name="connsiteY9" fmla="*/ 124007 h 629736"/>
                  <a:gd name="connsiteX10" fmla="*/ 126207 w 413635"/>
                  <a:gd name="connsiteY10" fmla="*/ 188301 h 629736"/>
                  <a:gd name="connsiteX11" fmla="*/ 126207 w 413635"/>
                  <a:gd name="connsiteY11" fmla="*/ 302601 h 629736"/>
                  <a:gd name="connsiteX12" fmla="*/ 171450 w 413635"/>
                  <a:gd name="connsiteY12" fmla="*/ 402613 h 629736"/>
                  <a:gd name="connsiteX13" fmla="*/ 271463 w 413635"/>
                  <a:gd name="connsiteY13" fmla="*/ 495482 h 629736"/>
                  <a:gd name="connsiteX14" fmla="*/ 357188 w 413635"/>
                  <a:gd name="connsiteY14" fmla="*/ 521676 h 629736"/>
                  <a:gd name="connsiteX15" fmla="*/ 411957 w 413635"/>
                  <a:gd name="connsiteY15" fmla="*/ 526438 h 629736"/>
                  <a:gd name="connsiteX16" fmla="*/ 392907 w 413635"/>
                  <a:gd name="connsiteY16" fmla="*/ 547870 h 629736"/>
                  <a:gd name="connsiteX17" fmla="*/ 326231 w 413635"/>
                  <a:gd name="connsiteY17" fmla="*/ 595495 h 629736"/>
                  <a:gd name="connsiteX18" fmla="*/ 252413 w 413635"/>
                  <a:gd name="connsiteY18" fmla="*/ 624069 h 629736"/>
                  <a:gd name="connsiteX19" fmla="*/ 176213 w 413635"/>
                  <a:gd name="connsiteY19" fmla="*/ 624070 h 629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13635" h="629736">
                    <a:moveTo>
                      <a:pt x="176213" y="624070"/>
                    </a:moveTo>
                    <a:cubicBezTo>
                      <a:pt x="148035" y="614148"/>
                      <a:pt x="109538" y="593113"/>
                      <a:pt x="83344" y="564538"/>
                    </a:cubicBezTo>
                    <a:cubicBezTo>
                      <a:pt x="57150" y="535963"/>
                      <a:pt x="32941" y="493101"/>
                      <a:pt x="19050" y="452620"/>
                    </a:cubicBezTo>
                    <a:cubicBezTo>
                      <a:pt x="5159" y="412139"/>
                      <a:pt x="0" y="365704"/>
                      <a:pt x="0" y="321651"/>
                    </a:cubicBezTo>
                    <a:cubicBezTo>
                      <a:pt x="0" y="277598"/>
                      <a:pt x="7540" y="225210"/>
                      <a:pt x="19050" y="188301"/>
                    </a:cubicBezTo>
                    <a:cubicBezTo>
                      <a:pt x="30559" y="151392"/>
                      <a:pt x="46038" y="125595"/>
                      <a:pt x="69057" y="100195"/>
                    </a:cubicBezTo>
                    <a:cubicBezTo>
                      <a:pt x="92076" y="74795"/>
                      <a:pt x="132160" y="52570"/>
                      <a:pt x="157163" y="35901"/>
                    </a:cubicBezTo>
                    <a:cubicBezTo>
                      <a:pt x="182166" y="19232"/>
                      <a:pt x="214709" y="-2199"/>
                      <a:pt x="219075" y="182"/>
                    </a:cubicBezTo>
                    <a:cubicBezTo>
                      <a:pt x="223441" y="2563"/>
                      <a:pt x="196057" y="29551"/>
                      <a:pt x="183357" y="50188"/>
                    </a:cubicBezTo>
                    <a:cubicBezTo>
                      <a:pt x="170657" y="70825"/>
                      <a:pt x="152400" y="100988"/>
                      <a:pt x="142875" y="124007"/>
                    </a:cubicBezTo>
                    <a:cubicBezTo>
                      <a:pt x="133350" y="147026"/>
                      <a:pt x="128985" y="158535"/>
                      <a:pt x="126207" y="188301"/>
                    </a:cubicBezTo>
                    <a:cubicBezTo>
                      <a:pt x="123429" y="218067"/>
                      <a:pt x="118667" y="266882"/>
                      <a:pt x="126207" y="302601"/>
                    </a:cubicBezTo>
                    <a:cubicBezTo>
                      <a:pt x="133747" y="338320"/>
                      <a:pt x="147241" y="370466"/>
                      <a:pt x="171450" y="402613"/>
                    </a:cubicBezTo>
                    <a:cubicBezTo>
                      <a:pt x="195659" y="434760"/>
                      <a:pt x="240507" y="475638"/>
                      <a:pt x="271463" y="495482"/>
                    </a:cubicBezTo>
                    <a:cubicBezTo>
                      <a:pt x="302419" y="515326"/>
                      <a:pt x="333772" y="516517"/>
                      <a:pt x="357188" y="521676"/>
                    </a:cubicBezTo>
                    <a:cubicBezTo>
                      <a:pt x="380604" y="526835"/>
                      <a:pt x="406004" y="522072"/>
                      <a:pt x="411957" y="526438"/>
                    </a:cubicBezTo>
                    <a:cubicBezTo>
                      <a:pt x="417910" y="530804"/>
                      <a:pt x="407195" y="536360"/>
                      <a:pt x="392907" y="547870"/>
                    </a:cubicBezTo>
                    <a:cubicBezTo>
                      <a:pt x="378619" y="559380"/>
                      <a:pt x="351631" y="583986"/>
                      <a:pt x="326231" y="595495"/>
                    </a:cubicBezTo>
                    <a:cubicBezTo>
                      <a:pt x="300831" y="607004"/>
                      <a:pt x="277416" y="619307"/>
                      <a:pt x="252413" y="624069"/>
                    </a:cubicBezTo>
                    <a:cubicBezTo>
                      <a:pt x="227410" y="628831"/>
                      <a:pt x="204391" y="633992"/>
                      <a:pt x="176213" y="624070"/>
                    </a:cubicBezTo>
                    <a:close/>
                  </a:path>
                </a:pathLst>
              </a:custGeom>
              <a:solidFill>
                <a:srgbClr val="283013"/>
              </a:soli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96" name="任意多边形 895"/>
              <p:cNvSpPr/>
              <p:nvPr/>
            </p:nvSpPr>
            <p:spPr>
              <a:xfrm>
                <a:off x="6330677" y="2635099"/>
                <a:ext cx="399092" cy="744077"/>
              </a:xfrm>
              <a:custGeom>
                <a:avLst/>
                <a:gdLst>
                  <a:gd name="connsiteX0" fmla="*/ 1067 w 402924"/>
                  <a:gd name="connsiteY0" fmla="*/ 405757 h 744479"/>
                  <a:gd name="connsiteX1" fmla="*/ 32023 w 402924"/>
                  <a:gd name="connsiteY1" fmla="*/ 246214 h 744479"/>
                  <a:gd name="connsiteX2" fmla="*/ 77267 w 402924"/>
                  <a:gd name="connsiteY2" fmla="*/ 143820 h 744479"/>
                  <a:gd name="connsiteX3" fmla="*/ 124892 w 402924"/>
                  <a:gd name="connsiteY3" fmla="*/ 79526 h 744479"/>
                  <a:gd name="connsiteX4" fmla="*/ 215379 w 402924"/>
                  <a:gd name="connsiteY4" fmla="*/ 945 h 744479"/>
                  <a:gd name="connsiteX5" fmla="*/ 189186 w 402924"/>
                  <a:gd name="connsiteY5" fmla="*/ 41426 h 744479"/>
                  <a:gd name="connsiteX6" fmla="*/ 148704 w 402924"/>
                  <a:gd name="connsiteY6" fmla="*/ 120007 h 744479"/>
                  <a:gd name="connsiteX7" fmla="*/ 124892 w 402924"/>
                  <a:gd name="connsiteY7" fmla="*/ 184301 h 744479"/>
                  <a:gd name="connsiteX8" fmla="*/ 124892 w 402924"/>
                  <a:gd name="connsiteY8" fmla="*/ 296220 h 744479"/>
                  <a:gd name="connsiteX9" fmla="*/ 141561 w 402924"/>
                  <a:gd name="connsiteY9" fmla="*/ 403376 h 744479"/>
                  <a:gd name="connsiteX10" fmla="*/ 179661 w 402924"/>
                  <a:gd name="connsiteY10" fmla="*/ 486720 h 744479"/>
                  <a:gd name="connsiteX11" fmla="*/ 253479 w 402924"/>
                  <a:gd name="connsiteY11" fmla="*/ 539107 h 744479"/>
                  <a:gd name="connsiteX12" fmla="*/ 324917 w 402924"/>
                  <a:gd name="connsiteY12" fmla="*/ 560539 h 744479"/>
                  <a:gd name="connsiteX13" fmla="*/ 398736 w 402924"/>
                  <a:gd name="connsiteY13" fmla="*/ 555776 h 744479"/>
                  <a:gd name="connsiteX14" fmla="*/ 389211 w 402924"/>
                  <a:gd name="connsiteY14" fmla="*/ 570064 h 744479"/>
                  <a:gd name="connsiteX15" fmla="*/ 351111 w 402924"/>
                  <a:gd name="connsiteY15" fmla="*/ 620070 h 744479"/>
                  <a:gd name="connsiteX16" fmla="*/ 277292 w 402924"/>
                  <a:gd name="connsiteY16" fmla="*/ 674839 h 744479"/>
                  <a:gd name="connsiteX17" fmla="*/ 217761 w 402924"/>
                  <a:gd name="connsiteY17" fmla="*/ 722464 h 744479"/>
                  <a:gd name="connsiteX18" fmla="*/ 155848 w 402924"/>
                  <a:gd name="connsiteY18" fmla="*/ 743895 h 744479"/>
                  <a:gd name="connsiteX19" fmla="*/ 96317 w 402924"/>
                  <a:gd name="connsiteY19" fmla="*/ 701032 h 744479"/>
                  <a:gd name="connsiteX20" fmla="*/ 41548 w 402924"/>
                  <a:gd name="connsiteY20" fmla="*/ 610545 h 744479"/>
                  <a:gd name="connsiteX21" fmla="*/ 10592 w 402924"/>
                  <a:gd name="connsiteY21" fmla="*/ 512914 h 744479"/>
                  <a:gd name="connsiteX22" fmla="*/ 1067 w 402924"/>
                  <a:gd name="connsiteY22" fmla="*/ 405757 h 744479"/>
                  <a:gd name="connsiteX0" fmla="*/ 1067 w 402924"/>
                  <a:gd name="connsiteY0" fmla="*/ 405757 h 746466"/>
                  <a:gd name="connsiteX1" fmla="*/ 32023 w 402924"/>
                  <a:gd name="connsiteY1" fmla="*/ 246214 h 746466"/>
                  <a:gd name="connsiteX2" fmla="*/ 77267 w 402924"/>
                  <a:gd name="connsiteY2" fmla="*/ 143820 h 746466"/>
                  <a:gd name="connsiteX3" fmla="*/ 124892 w 402924"/>
                  <a:gd name="connsiteY3" fmla="*/ 79526 h 746466"/>
                  <a:gd name="connsiteX4" fmla="*/ 215379 w 402924"/>
                  <a:gd name="connsiteY4" fmla="*/ 945 h 746466"/>
                  <a:gd name="connsiteX5" fmla="*/ 189186 w 402924"/>
                  <a:gd name="connsiteY5" fmla="*/ 41426 h 746466"/>
                  <a:gd name="connsiteX6" fmla="*/ 148704 w 402924"/>
                  <a:gd name="connsiteY6" fmla="*/ 120007 h 746466"/>
                  <a:gd name="connsiteX7" fmla="*/ 124892 w 402924"/>
                  <a:gd name="connsiteY7" fmla="*/ 184301 h 746466"/>
                  <a:gd name="connsiteX8" fmla="*/ 124892 w 402924"/>
                  <a:gd name="connsiteY8" fmla="*/ 296220 h 746466"/>
                  <a:gd name="connsiteX9" fmla="*/ 141561 w 402924"/>
                  <a:gd name="connsiteY9" fmla="*/ 403376 h 746466"/>
                  <a:gd name="connsiteX10" fmla="*/ 179661 w 402924"/>
                  <a:gd name="connsiteY10" fmla="*/ 486720 h 746466"/>
                  <a:gd name="connsiteX11" fmla="*/ 253479 w 402924"/>
                  <a:gd name="connsiteY11" fmla="*/ 539107 h 746466"/>
                  <a:gd name="connsiteX12" fmla="*/ 324917 w 402924"/>
                  <a:gd name="connsiteY12" fmla="*/ 560539 h 746466"/>
                  <a:gd name="connsiteX13" fmla="*/ 398736 w 402924"/>
                  <a:gd name="connsiteY13" fmla="*/ 555776 h 746466"/>
                  <a:gd name="connsiteX14" fmla="*/ 389211 w 402924"/>
                  <a:gd name="connsiteY14" fmla="*/ 570064 h 746466"/>
                  <a:gd name="connsiteX15" fmla="*/ 351111 w 402924"/>
                  <a:gd name="connsiteY15" fmla="*/ 620070 h 746466"/>
                  <a:gd name="connsiteX16" fmla="*/ 277292 w 402924"/>
                  <a:gd name="connsiteY16" fmla="*/ 674839 h 746466"/>
                  <a:gd name="connsiteX17" fmla="*/ 222524 w 402924"/>
                  <a:gd name="connsiteY17" fmla="*/ 734371 h 746466"/>
                  <a:gd name="connsiteX18" fmla="*/ 155848 w 402924"/>
                  <a:gd name="connsiteY18" fmla="*/ 743895 h 746466"/>
                  <a:gd name="connsiteX19" fmla="*/ 96317 w 402924"/>
                  <a:gd name="connsiteY19" fmla="*/ 701032 h 746466"/>
                  <a:gd name="connsiteX20" fmla="*/ 41548 w 402924"/>
                  <a:gd name="connsiteY20" fmla="*/ 610545 h 746466"/>
                  <a:gd name="connsiteX21" fmla="*/ 10592 w 402924"/>
                  <a:gd name="connsiteY21" fmla="*/ 512914 h 746466"/>
                  <a:gd name="connsiteX22" fmla="*/ 1067 w 402924"/>
                  <a:gd name="connsiteY22" fmla="*/ 405757 h 746466"/>
                  <a:gd name="connsiteX0" fmla="*/ 1067 w 402924"/>
                  <a:gd name="connsiteY0" fmla="*/ 405757 h 746388"/>
                  <a:gd name="connsiteX1" fmla="*/ 32023 w 402924"/>
                  <a:gd name="connsiteY1" fmla="*/ 246214 h 746388"/>
                  <a:gd name="connsiteX2" fmla="*/ 77267 w 402924"/>
                  <a:gd name="connsiteY2" fmla="*/ 143820 h 746388"/>
                  <a:gd name="connsiteX3" fmla="*/ 124892 w 402924"/>
                  <a:gd name="connsiteY3" fmla="*/ 79526 h 746388"/>
                  <a:gd name="connsiteX4" fmla="*/ 215379 w 402924"/>
                  <a:gd name="connsiteY4" fmla="*/ 945 h 746388"/>
                  <a:gd name="connsiteX5" fmla="*/ 189186 w 402924"/>
                  <a:gd name="connsiteY5" fmla="*/ 41426 h 746388"/>
                  <a:gd name="connsiteX6" fmla="*/ 148704 w 402924"/>
                  <a:gd name="connsiteY6" fmla="*/ 120007 h 746388"/>
                  <a:gd name="connsiteX7" fmla="*/ 124892 w 402924"/>
                  <a:gd name="connsiteY7" fmla="*/ 184301 h 746388"/>
                  <a:gd name="connsiteX8" fmla="*/ 124892 w 402924"/>
                  <a:gd name="connsiteY8" fmla="*/ 296220 h 746388"/>
                  <a:gd name="connsiteX9" fmla="*/ 141561 w 402924"/>
                  <a:gd name="connsiteY9" fmla="*/ 403376 h 746388"/>
                  <a:gd name="connsiteX10" fmla="*/ 179661 w 402924"/>
                  <a:gd name="connsiteY10" fmla="*/ 486720 h 746388"/>
                  <a:gd name="connsiteX11" fmla="*/ 253479 w 402924"/>
                  <a:gd name="connsiteY11" fmla="*/ 539107 h 746388"/>
                  <a:gd name="connsiteX12" fmla="*/ 324917 w 402924"/>
                  <a:gd name="connsiteY12" fmla="*/ 560539 h 746388"/>
                  <a:gd name="connsiteX13" fmla="*/ 398736 w 402924"/>
                  <a:gd name="connsiteY13" fmla="*/ 555776 h 746388"/>
                  <a:gd name="connsiteX14" fmla="*/ 389211 w 402924"/>
                  <a:gd name="connsiteY14" fmla="*/ 570064 h 746388"/>
                  <a:gd name="connsiteX15" fmla="*/ 351111 w 402924"/>
                  <a:gd name="connsiteY15" fmla="*/ 620070 h 746388"/>
                  <a:gd name="connsiteX16" fmla="*/ 291579 w 402924"/>
                  <a:gd name="connsiteY16" fmla="*/ 677221 h 746388"/>
                  <a:gd name="connsiteX17" fmla="*/ 222524 w 402924"/>
                  <a:gd name="connsiteY17" fmla="*/ 734371 h 746388"/>
                  <a:gd name="connsiteX18" fmla="*/ 155848 w 402924"/>
                  <a:gd name="connsiteY18" fmla="*/ 743895 h 746388"/>
                  <a:gd name="connsiteX19" fmla="*/ 96317 w 402924"/>
                  <a:gd name="connsiteY19" fmla="*/ 701032 h 746388"/>
                  <a:gd name="connsiteX20" fmla="*/ 41548 w 402924"/>
                  <a:gd name="connsiteY20" fmla="*/ 610545 h 746388"/>
                  <a:gd name="connsiteX21" fmla="*/ 10592 w 402924"/>
                  <a:gd name="connsiteY21" fmla="*/ 512914 h 746388"/>
                  <a:gd name="connsiteX22" fmla="*/ 1067 w 402924"/>
                  <a:gd name="connsiteY22" fmla="*/ 405757 h 746388"/>
                  <a:gd name="connsiteX0" fmla="*/ 1067 w 402924"/>
                  <a:gd name="connsiteY0" fmla="*/ 405757 h 744526"/>
                  <a:gd name="connsiteX1" fmla="*/ 32023 w 402924"/>
                  <a:gd name="connsiteY1" fmla="*/ 246214 h 744526"/>
                  <a:gd name="connsiteX2" fmla="*/ 77267 w 402924"/>
                  <a:gd name="connsiteY2" fmla="*/ 143820 h 744526"/>
                  <a:gd name="connsiteX3" fmla="*/ 124892 w 402924"/>
                  <a:gd name="connsiteY3" fmla="*/ 79526 h 744526"/>
                  <a:gd name="connsiteX4" fmla="*/ 215379 w 402924"/>
                  <a:gd name="connsiteY4" fmla="*/ 945 h 744526"/>
                  <a:gd name="connsiteX5" fmla="*/ 189186 w 402924"/>
                  <a:gd name="connsiteY5" fmla="*/ 41426 h 744526"/>
                  <a:gd name="connsiteX6" fmla="*/ 148704 w 402924"/>
                  <a:gd name="connsiteY6" fmla="*/ 120007 h 744526"/>
                  <a:gd name="connsiteX7" fmla="*/ 124892 w 402924"/>
                  <a:gd name="connsiteY7" fmla="*/ 184301 h 744526"/>
                  <a:gd name="connsiteX8" fmla="*/ 124892 w 402924"/>
                  <a:gd name="connsiteY8" fmla="*/ 296220 h 744526"/>
                  <a:gd name="connsiteX9" fmla="*/ 141561 w 402924"/>
                  <a:gd name="connsiteY9" fmla="*/ 403376 h 744526"/>
                  <a:gd name="connsiteX10" fmla="*/ 179661 w 402924"/>
                  <a:gd name="connsiteY10" fmla="*/ 486720 h 744526"/>
                  <a:gd name="connsiteX11" fmla="*/ 253479 w 402924"/>
                  <a:gd name="connsiteY11" fmla="*/ 539107 h 744526"/>
                  <a:gd name="connsiteX12" fmla="*/ 324917 w 402924"/>
                  <a:gd name="connsiteY12" fmla="*/ 560539 h 744526"/>
                  <a:gd name="connsiteX13" fmla="*/ 398736 w 402924"/>
                  <a:gd name="connsiteY13" fmla="*/ 555776 h 744526"/>
                  <a:gd name="connsiteX14" fmla="*/ 389211 w 402924"/>
                  <a:gd name="connsiteY14" fmla="*/ 570064 h 744526"/>
                  <a:gd name="connsiteX15" fmla="*/ 351111 w 402924"/>
                  <a:gd name="connsiteY15" fmla="*/ 620070 h 744526"/>
                  <a:gd name="connsiteX16" fmla="*/ 291579 w 402924"/>
                  <a:gd name="connsiteY16" fmla="*/ 677221 h 744526"/>
                  <a:gd name="connsiteX17" fmla="*/ 222524 w 402924"/>
                  <a:gd name="connsiteY17" fmla="*/ 734371 h 744526"/>
                  <a:gd name="connsiteX18" fmla="*/ 151086 w 402924"/>
                  <a:gd name="connsiteY18" fmla="*/ 741513 h 744526"/>
                  <a:gd name="connsiteX19" fmla="*/ 96317 w 402924"/>
                  <a:gd name="connsiteY19" fmla="*/ 701032 h 744526"/>
                  <a:gd name="connsiteX20" fmla="*/ 41548 w 402924"/>
                  <a:gd name="connsiteY20" fmla="*/ 610545 h 744526"/>
                  <a:gd name="connsiteX21" fmla="*/ 10592 w 402924"/>
                  <a:gd name="connsiteY21" fmla="*/ 512914 h 744526"/>
                  <a:gd name="connsiteX22" fmla="*/ 1067 w 402924"/>
                  <a:gd name="connsiteY22" fmla="*/ 405757 h 744526"/>
                  <a:gd name="connsiteX0" fmla="*/ 1067 w 402924"/>
                  <a:gd name="connsiteY0" fmla="*/ 405757 h 744526"/>
                  <a:gd name="connsiteX1" fmla="*/ 32023 w 402924"/>
                  <a:gd name="connsiteY1" fmla="*/ 246214 h 744526"/>
                  <a:gd name="connsiteX2" fmla="*/ 77267 w 402924"/>
                  <a:gd name="connsiteY2" fmla="*/ 143820 h 744526"/>
                  <a:gd name="connsiteX3" fmla="*/ 124892 w 402924"/>
                  <a:gd name="connsiteY3" fmla="*/ 79526 h 744526"/>
                  <a:gd name="connsiteX4" fmla="*/ 215379 w 402924"/>
                  <a:gd name="connsiteY4" fmla="*/ 945 h 744526"/>
                  <a:gd name="connsiteX5" fmla="*/ 189186 w 402924"/>
                  <a:gd name="connsiteY5" fmla="*/ 41426 h 744526"/>
                  <a:gd name="connsiteX6" fmla="*/ 148704 w 402924"/>
                  <a:gd name="connsiteY6" fmla="*/ 120007 h 744526"/>
                  <a:gd name="connsiteX7" fmla="*/ 127273 w 402924"/>
                  <a:gd name="connsiteY7" fmla="*/ 196207 h 744526"/>
                  <a:gd name="connsiteX8" fmla="*/ 124892 w 402924"/>
                  <a:gd name="connsiteY8" fmla="*/ 296220 h 744526"/>
                  <a:gd name="connsiteX9" fmla="*/ 141561 w 402924"/>
                  <a:gd name="connsiteY9" fmla="*/ 403376 h 744526"/>
                  <a:gd name="connsiteX10" fmla="*/ 179661 w 402924"/>
                  <a:gd name="connsiteY10" fmla="*/ 486720 h 744526"/>
                  <a:gd name="connsiteX11" fmla="*/ 253479 w 402924"/>
                  <a:gd name="connsiteY11" fmla="*/ 539107 h 744526"/>
                  <a:gd name="connsiteX12" fmla="*/ 324917 w 402924"/>
                  <a:gd name="connsiteY12" fmla="*/ 560539 h 744526"/>
                  <a:gd name="connsiteX13" fmla="*/ 398736 w 402924"/>
                  <a:gd name="connsiteY13" fmla="*/ 555776 h 744526"/>
                  <a:gd name="connsiteX14" fmla="*/ 389211 w 402924"/>
                  <a:gd name="connsiteY14" fmla="*/ 570064 h 744526"/>
                  <a:gd name="connsiteX15" fmla="*/ 351111 w 402924"/>
                  <a:gd name="connsiteY15" fmla="*/ 620070 h 744526"/>
                  <a:gd name="connsiteX16" fmla="*/ 291579 w 402924"/>
                  <a:gd name="connsiteY16" fmla="*/ 677221 h 744526"/>
                  <a:gd name="connsiteX17" fmla="*/ 222524 w 402924"/>
                  <a:gd name="connsiteY17" fmla="*/ 734371 h 744526"/>
                  <a:gd name="connsiteX18" fmla="*/ 151086 w 402924"/>
                  <a:gd name="connsiteY18" fmla="*/ 741513 h 744526"/>
                  <a:gd name="connsiteX19" fmla="*/ 96317 w 402924"/>
                  <a:gd name="connsiteY19" fmla="*/ 701032 h 744526"/>
                  <a:gd name="connsiteX20" fmla="*/ 41548 w 402924"/>
                  <a:gd name="connsiteY20" fmla="*/ 610545 h 744526"/>
                  <a:gd name="connsiteX21" fmla="*/ 10592 w 402924"/>
                  <a:gd name="connsiteY21" fmla="*/ 512914 h 744526"/>
                  <a:gd name="connsiteX22" fmla="*/ 1067 w 402924"/>
                  <a:gd name="connsiteY22" fmla="*/ 405757 h 744526"/>
                  <a:gd name="connsiteX0" fmla="*/ 1067 w 402924"/>
                  <a:gd name="connsiteY0" fmla="*/ 405757 h 744077"/>
                  <a:gd name="connsiteX1" fmla="*/ 32023 w 402924"/>
                  <a:gd name="connsiteY1" fmla="*/ 246214 h 744077"/>
                  <a:gd name="connsiteX2" fmla="*/ 77267 w 402924"/>
                  <a:gd name="connsiteY2" fmla="*/ 143820 h 744077"/>
                  <a:gd name="connsiteX3" fmla="*/ 124892 w 402924"/>
                  <a:gd name="connsiteY3" fmla="*/ 79526 h 744077"/>
                  <a:gd name="connsiteX4" fmla="*/ 215379 w 402924"/>
                  <a:gd name="connsiteY4" fmla="*/ 945 h 744077"/>
                  <a:gd name="connsiteX5" fmla="*/ 189186 w 402924"/>
                  <a:gd name="connsiteY5" fmla="*/ 41426 h 744077"/>
                  <a:gd name="connsiteX6" fmla="*/ 148704 w 402924"/>
                  <a:gd name="connsiteY6" fmla="*/ 120007 h 744077"/>
                  <a:gd name="connsiteX7" fmla="*/ 127273 w 402924"/>
                  <a:gd name="connsiteY7" fmla="*/ 196207 h 744077"/>
                  <a:gd name="connsiteX8" fmla="*/ 124892 w 402924"/>
                  <a:gd name="connsiteY8" fmla="*/ 296220 h 744077"/>
                  <a:gd name="connsiteX9" fmla="*/ 141561 w 402924"/>
                  <a:gd name="connsiteY9" fmla="*/ 403376 h 744077"/>
                  <a:gd name="connsiteX10" fmla="*/ 179661 w 402924"/>
                  <a:gd name="connsiteY10" fmla="*/ 486720 h 744077"/>
                  <a:gd name="connsiteX11" fmla="*/ 253479 w 402924"/>
                  <a:gd name="connsiteY11" fmla="*/ 539107 h 744077"/>
                  <a:gd name="connsiteX12" fmla="*/ 324917 w 402924"/>
                  <a:gd name="connsiteY12" fmla="*/ 560539 h 744077"/>
                  <a:gd name="connsiteX13" fmla="*/ 398736 w 402924"/>
                  <a:gd name="connsiteY13" fmla="*/ 555776 h 744077"/>
                  <a:gd name="connsiteX14" fmla="*/ 389211 w 402924"/>
                  <a:gd name="connsiteY14" fmla="*/ 570064 h 744077"/>
                  <a:gd name="connsiteX15" fmla="*/ 351111 w 402924"/>
                  <a:gd name="connsiteY15" fmla="*/ 620070 h 744077"/>
                  <a:gd name="connsiteX16" fmla="*/ 291579 w 402924"/>
                  <a:gd name="connsiteY16" fmla="*/ 689127 h 744077"/>
                  <a:gd name="connsiteX17" fmla="*/ 222524 w 402924"/>
                  <a:gd name="connsiteY17" fmla="*/ 734371 h 744077"/>
                  <a:gd name="connsiteX18" fmla="*/ 151086 w 402924"/>
                  <a:gd name="connsiteY18" fmla="*/ 741513 h 744077"/>
                  <a:gd name="connsiteX19" fmla="*/ 96317 w 402924"/>
                  <a:gd name="connsiteY19" fmla="*/ 701032 h 744077"/>
                  <a:gd name="connsiteX20" fmla="*/ 41548 w 402924"/>
                  <a:gd name="connsiteY20" fmla="*/ 610545 h 744077"/>
                  <a:gd name="connsiteX21" fmla="*/ 10592 w 402924"/>
                  <a:gd name="connsiteY21" fmla="*/ 512914 h 744077"/>
                  <a:gd name="connsiteX22" fmla="*/ 1067 w 402924"/>
                  <a:gd name="connsiteY22" fmla="*/ 405757 h 744077"/>
                  <a:gd name="connsiteX0" fmla="*/ 1067 w 399092"/>
                  <a:gd name="connsiteY0" fmla="*/ 405757 h 744077"/>
                  <a:gd name="connsiteX1" fmla="*/ 32023 w 399092"/>
                  <a:gd name="connsiteY1" fmla="*/ 246214 h 744077"/>
                  <a:gd name="connsiteX2" fmla="*/ 77267 w 399092"/>
                  <a:gd name="connsiteY2" fmla="*/ 143820 h 744077"/>
                  <a:gd name="connsiteX3" fmla="*/ 124892 w 399092"/>
                  <a:gd name="connsiteY3" fmla="*/ 79526 h 744077"/>
                  <a:gd name="connsiteX4" fmla="*/ 215379 w 399092"/>
                  <a:gd name="connsiteY4" fmla="*/ 945 h 744077"/>
                  <a:gd name="connsiteX5" fmla="*/ 189186 w 399092"/>
                  <a:gd name="connsiteY5" fmla="*/ 41426 h 744077"/>
                  <a:gd name="connsiteX6" fmla="*/ 148704 w 399092"/>
                  <a:gd name="connsiteY6" fmla="*/ 120007 h 744077"/>
                  <a:gd name="connsiteX7" fmla="*/ 127273 w 399092"/>
                  <a:gd name="connsiteY7" fmla="*/ 196207 h 744077"/>
                  <a:gd name="connsiteX8" fmla="*/ 124892 w 399092"/>
                  <a:gd name="connsiteY8" fmla="*/ 296220 h 744077"/>
                  <a:gd name="connsiteX9" fmla="*/ 141561 w 399092"/>
                  <a:gd name="connsiteY9" fmla="*/ 403376 h 744077"/>
                  <a:gd name="connsiteX10" fmla="*/ 179661 w 399092"/>
                  <a:gd name="connsiteY10" fmla="*/ 486720 h 744077"/>
                  <a:gd name="connsiteX11" fmla="*/ 253479 w 399092"/>
                  <a:gd name="connsiteY11" fmla="*/ 539107 h 744077"/>
                  <a:gd name="connsiteX12" fmla="*/ 324917 w 399092"/>
                  <a:gd name="connsiteY12" fmla="*/ 560539 h 744077"/>
                  <a:gd name="connsiteX13" fmla="*/ 393973 w 399092"/>
                  <a:gd name="connsiteY13" fmla="*/ 555776 h 744077"/>
                  <a:gd name="connsiteX14" fmla="*/ 389211 w 399092"/>
                  <a:gd name="connsiteY14" fmla="*/ 570064 h 744077"/>
                  <a:gd name="connsiteX15" fmla="*/ 351111 w 399092"/>
                  <a:gd name="connsiteY15" fmla="*/ 620070 h 744077"/>
                  <a:gd name="connsiteX16" fmla="*/ 291579 w 399092"/>
                  <a:gd name="connsiteY16" fmla="*/ 689127 h 744077"/>
                  <a:gd name="connsiteX17" fmla="*/ 222524 w 399092"/>
                  <a:gd name="connsiteY17" fmla="*/ 734371 h 744077"/>
                  <a:gd name="connsiteX18" fmla="*/ 151086 w 399092"/>
                  <a:gd name="connsiteY18" fmla="*/ 741513 h 744077"/>
                  <a:gd name="connsiteX19" fmla="*/ 96317 w 399092"/>
                  <a:gd name="connsiteY19" fmla="*/ 701032 h 744077"/>
                  <a:gd name="connsiteX20" fmla="*/ 41548 w 399092"/>
                  <a:gd name="connsiteY20" fmla="*/ 610545 h 744077"/>
                  <a:gd name="connsiteX21" fmla="*/ 10592 w 399092"/>
                  <a:gd name="connsiteY21" fmla="*/ 512914 h 744077"/>
                  <a:gd name="connsiteX22" fmla="*/ 1067 w 399092"/>
                  <a:gd name="connsiteY22" fmla="*/ 405757 h 74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99092" h="744077">
                    <a:moveTo>
                      <a:pt x="1067" y="405757"/>
                    </a:moveTo>
                    <a:cubicBezTo>
                      <a:pt x="4639" y="361307"/>
                      <a:pt x="19323" y="289870"/>
                      <a:pt x="32023" y="246214"/>
                    </a:cubicBezTo>
                    <a:cubicBezTo>
                      <a:pt x="44723" y="202558"/>
                      <a:pt x="61789" y="171601"/>
                      <a:pt x="77267" y="143820"/>
                    </a:cubicBezTo>
                    <a:cubicBezTo>
                      <a:pt x="92745" y="116039"/>
                      <a:pt x="101873" y="103338"/>
                      <a:pt x="124892" y="79526"/>
                    </a:cubicBezTo>
                    <a:cubicBezTo>
                      <a:pt x="147911" y="55713"/>
                      <a:pt x="204663" y="7295"/>
                      <a:pt x="215379" y="945"/>
                    </a:cubicBezTo>
                    <a:cubicBezTo>
                      <a:pt x="226095" y="-5405"/>
                      <a:pt x="200298" y="21582"/>
                      <a:pt x="189186" y="41426"/>
                    </a:cubicBezTo>
                    <a:cubicBezTo>
                      <a:pt x="178074" y="61270"/>
                      <a:pt x="159023" y="94210"/>
                      <a:pt x="148704" y="120007"/>
                    </a:cubicBezTo>
                    <a:cubicBezTo>
                      <a:pt x="138385" y="145804"/>
                      <a:pt x="131242" y="166838"/>
                      <a:pt x="127273" y="196207"/>
                    </a:cubicBezTo>
                    <a:cubicBezTo>
                      <a:pt x="123304" y="225576"/>
                      <a:pt x="122511" y="261692"/>
                      <a:pt x="124892" y="296220"/>
                    </a:cubicBezTo>
                    <a:cubicBezTo>
                      <a:pt x="127273" y="330748"/>
                      <a:pt x="132433" y="371626"/>
                      <a:pt x="141561" y="403376"/>
                    </a:cubicBezTo>
                    <a:cubicBezTo>
                      <a:pt x="150689" y="435126"/>
                      <a:pt x="161008" y="464098"/>
                      <a:pt x="179661" y="486720"/>
                    </a:cubicBezTo>
                    <a:cubicBezTo>
                      <a:pt x="198314" y="509342"/>
                      <a:pt x="229270" y="526804"/>
                      <a:pt x="253479" y="539107"/>
                    </a:cubicBezTo>
                    <a:cubicBezTo>
                      <a:pt x="277688" y="551410"/>
                      <a:pt x="301501" y="557761"/>
                      <a:pt x="324917" y="560539"/>
                    </a:cubicBezTo>
                    <a:cubicBezTo>
                      <a:pt x="348333" y="563317"/>
                      <a:pt x="383257" y="554189"/>
                      <a:pt x="393973" y="555776"/>
                    </a:cubicBezTo>
                    <a:cubicBezTo>
                      <a:pt x="404689" y="557363"/>
                      <a:pt x="396355" y="559348"/>
                      <a:pt x="389211" y="570064"/>
                    </a:cubicBezTo>
                    <a:cubicBezTo>
                      <a:pt x="382067" y="580780"/>
                      <a:pt x="367383" y="600226"/>
                      <a:pt x="351111" y="620070"/>
                    </a:cubicBezTo>
                    <a:cubicBezTo>
                      <a:pt x="334839" y="639914"/>
                      <a:pt x="313010" y="670077"/>
                      <a:pt x="291579" y="689127"/>
                    </a:cubicBezTo>
                    <a:cubicBezTo>
                      <a:pt x="270148" y="708177"/>
                      <a:pt x="245940" y="725640"/>
                      <a:pt x="222524" y="734371"/>
                    </a:cubicBezTo>
                    <a:cubicBezTo>
                      <a:pt x="199108" y="743102"/>
                      <a:pt x="172120" y="747069"/>
                      <a:pt x="151086" y="741513"/>
                    </a:cubicBezTo>
                    <a:cubicBezTo>
                      <a:pt x="130052" y="735957"/>
                      <a:pt x="114573" y="722860"/>
                      <a:pt x="96317" y="701032"/>
                    </a:cubicBezTo>
                    <a:cubicBezTo>
                      <a:pt x="78061" y="679204"/>
                      <a:pt x="55835" y="641898"/>
                      <a:pt x="41548" y="610545"/>
                    </a:cubicBezTo>
                    <a:cubicBezTo>
                      <a:pt x="27261" y="579192"/>
                      <a:pt x="17736" y="540298"/>
                      <a:pt x="10592" y="512914"/>
                    </a:cubicBezTo>
                    <a:cubicBezTo>
                      <a:pt x="3448" y="485530"/>
                      <a:pt x="-2505" y="450207"/>
                      <a:pt x="1067" y="405757"/>
                    </a:cubicBezTo>
                    <a:close/>
                  </a:path>
                </a:pathLst>
              </a:custGeom>
              <a:solidFill>
                <a:srgbClr val="283013"/>
              </a:soli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97" name="任意多边形 896"/>
              <p:cNvSpPr/>
              <p:nvPr/>
            </p:nvSpPr>
            <p:spPr>
              <a:xfrm>
                <a:off x="6519533" y="2378850"/>
                <a:ext cx="434458" cy="656805"/>
              </a:xfrm>
              <a:custGeom>
                <a:avLst/>
                <a:gdLst>
                  <a:gd name="connsiteX0" fmla="*/ 29514 w 437014"/>
                  <a:gd name="connsiteY0" fmla="*/ 478650 h 658725"/>
                  <a:gd name="connsiteX1" fmla="*/ 939 w 437014"/>
                  <a:gd name="connsiteY1" fmla="*/ 376256 h 658725"/>
                  <a:gd name="connsiteX2" fmla="*/ 8082 w 437014"/>
                  <a:gd name="connsiteY2" fmla="*/ 252431 h 658725"/>
                  <a:gd name="connsiteX3" fmla="*/ 19989 w 437014"/>
                  <a:gd name="connsiteY3" fmla="*/ 150038 h 658725"/>
                  <a:gd name="connsiteX4" fmla="*/ 50945 w 437014"/>
                  <a:gd name="connsiteY4" fmla="*/ 78600 h 658725"/>
                  <a:gd name="connsiteX5" fmla="*/ 96189 w 437014"/>
                  <a:gd name="connsiteY5" fmla="*/ 19 h 658725"/>
                  <a:gd name="connsiteX6" fmla="*/ 72376 w 437014"/>
                  <a:gd name="connsiteY6" fmla="*/ 85744 h 658725"/>
                  <a:gd name="connsiteX7" fmla="*/ 60470 w 437014"/>
                  <a:gd name="connsiteY7" fmla="*/ 171469 h 658725"/>
                  <a:gd name="connsiteX8" fmla="*/ 91426 w 437014"/>
                  <a:gd name="connsiteY8" fmla="*/ 333394 h 658725"/>
                  <a:gd name="connsiteX9" fmla="*/ 148576 w 437014"/>
                  <a:gd name="connsiteY9" fmla="*/ 431025 h 658725"/>
                  <a:gd name="connsiteX10" fmla="*/ 241445 w 437014"/>
                  <a:gd name="connsiteY10" fmla="*/ 500081 h 658725"/>
                  <a:gd name="connsiteX11" fmla="*/ 334314 w 437014"/>
                  <a:gd name="connsiteY11" fmla="*/ 519131 h 658725"/>
                  <a:gd name="connsiteX12" fmla="*/ 396226 w 437014"/>
                  <a:gd name="connsiteY12" fmla="*/ 509606 h 658725"/>
                  <a:gd name="connsiteX13" fmla="*/ 436707 w 437014"/>
                  <a:gd name="connsiteY13" fmla="*/ 481031 h 658725"/>
                  <a:gd name="connsiteX14" fmla="*/ 412895 w 437014"/>
                  <a:gd name="connsiteY14" fmla="*/ 516750 h 658725"/>
                  <a:gd name="connsiteX15" fmla="*/ 377176 w 437014"/>
                  <a:gd name="connsiteY15" fmla="*/ 578663 h 658725"/>
                  <a:gd name="connsiteX16" fmla="*/ 324789 w 437014"/>
                  <a:gd name="connsiteY16" fmla="*/ 626288 h 658725"/>
                  <a:gd name="connsiteX17" fmla="*/ 270020 w 437014"/>
                  <a:gd name="connsiteY17" fmla="*/ 657244 h 658725"/>
                  <a:gd name="connsiteX18" fmla="*/ 191439 w 437014"/>
                  <a:gd name="connsiteY18" fmla="*/ 647719 h 658725"/>
                  <a:gd name="connsiteX19" fmla="*/ 108095 w 437014"/>
                  <a:gd name="connsiteY19" fmla="*/ 595331 h 658725"/>
                  <a:gd name="connsiteX20" fmla="*/ 62851 w 437014"/>
                  <a:gd name="connsiteY20" fmla="*/ 540563 h 658725"/>
                  <a:gd name="connsiteX21" fmla="*/ 29514 w 437014"/>
                  <a:gd name="connsiteY21" fmla="*/ 478650 h 658725"/>
                  <a:gd name="connsiteX0" fmla="*/ 30603 w 438103"/>
                  <a:gd name="connsiteY0" fmla="*/ 478650 h 658725"/>
                  <a:gd name="connsiteX1" fmla="*/ 2028 w 438103"/>
                  <a:gd name="connsiteY1" fmla="*/ 376256 h 658725"/>
                  <a:gd name="connsiteX2" fmla="*/ 4409 w 438103"/>
                  <a:gd name="connsiteY2" fmla="*/ 245287 h 658725"/>
                  <a:gd name="connsiteX3" fmla="*/ 21078 w 438103"/>
                  <a:gd name="connsiteY3" fmla="*/ 150038 h 658725"/>
                  <a:gd name="connsiteX4" fmla="*/ 52034 w 438103"/>
                  <a:gd name="connsiteY4" fmla="*/ 78600 h 658725"/>
                  <a:gd name="connsiteX5" fmla="*/ 97278 w 438103"/>
                  <a:gd name="connsiteY5" fmla="*/ 19 h 658725"/>
                  <a:gd name="connsiteX6" fmla="*/ 73465 w 438103"/>
                  <a:gd name="connsiteY6" fmla="*/ 85744 h 658725"/>
                  <a:gd name="connsiteX7" fmla="*/ 61559 w 438103"/>
                  <a:gd name="connsiteY7" fmla="*/ 171469 h 658725"/>
                  <a:gd name="connsiteX8" fmla="*/ 92515 w 438103"/>
                  <a:gd name="connsiteY8" fmla="*/ 333394 h 658725"/>
                  <a:gd name="connsiteX9" fmla="*/ 149665 w 438103"/>
                  <a:gd name="connsiteY9" fmla="*/ 431025 h 658725"/>
                  <a:gd name="connsiteX10" fmla="*/ 242534 w 438103"/>
                  <a:gd name="connsiteY10" fmla="*/ 500081 h 658725"/>
                  <a:gd name="connsiteX11" fmla="*/ 335403 w 438103"/>
                  <a:gd name="connsiteY11" fmla="*/ 519131 h 658725"/>
                  <a:gd name="connsiteX12" fmla="*/ 397315 w 438103"/>
                  <a:gd name="connsiteY12" fmla="*/ 509606 h 658725"/>
                  <a:gd name="connsiteX13" fmla="*/ 437796 w 438103"/>
                  <a:gd name="connsiteY13" fmla="*/ 481031 h 658725"/>
                  <a:gd name="connsiteX14" fmla="*/ 413984 w 438103"/>
                  <a:gd name="connsiteY14" fmla="*/ 516750 h 658725"/>
                  <a:gd name="connsiteX15" fmla="*/ 378265 w 438103"/>
                  <a:gd name="connsiteY15" fmla="*/ 578663 h 658725"/>
                  <a:gd name="connsiteX16" fmla="*/ 325878 w 438103"/>
                  <a:gd name="connsiteY16" fmla="*/ 626288 h 658725"/>
                  <a:gd name="connsiteX17" fmla="*/ 271109 w 438103"/>
                  <a:gd name="connsiteY17" fmla="*/ 657244 h 658725"/>
                  <a:gd name="connsiteX18" fmla="*/ 192528 w 438103"/>
                  <a:gd name="connsiteY18" fmla="*/ 647719 h 658725"/>
                  <a:gd name="connsiteX19" fmla="*/ 109184 w 438103"/>
                  <a:gd name="connsiteY19" fmla="*/ 595331 h 658725"/>
                  <a:gd name="connsiteX20" fmla="*/ 63940 w 438103"/>
                  <a:gd name="connsiteY20" fmla="*/ 540563 h 658725"/>
                  <a:gd name="connsiteX21" fmla="*/ 30603 w 438103"/>
                  <a:gd name="connsiteY21" fmla="*/ 478650 h 658725"/>
                  <a:gd name="connsiteX0" fmla="*/ 30603 w 438103"/>
                  <a:gd name="connsiteY0" fmla="*/ 478650 h 658725"/>
                  <a:gd name="connsiteX1" fmla="*/ 2028 w 438103"/>
                  <a:gd name="connsiteY1" fmla="*/ 376256 h 658725"/>
                  <a:gd name="connsiteX2" fmla="*/ 4409 w 438103"/>
                  <a:gd name="connsiteY2" fmla="*/ 245287 h 658725"/>
                  <a:gd name="connsiteX3" fmla="*/ 21078 w 438103"/>
                  <a:gd name="connsiteY3" fmla="*/ 150038 h 658725"/>
                  <a:gd name="connsiteX4" fmla="*/ 52034 w 438103"/>
                  <a:gd name="connsiteY4" fmla="*/ 78600 h 658725"/>
                  <a:gd name="connsiteX5" fmla="*/ 97278 w 438103"/>
                  <a:gd name="connsiteY5" fmla="*/ 19 h 658725"/>
                  <a:gd name="connsiteX6" fmla="*/ 73465 w 438103"/>
                  <a:gd name="connsiteY6" fmla="*/ 85744 h 658725"/>
                  <a:gd name="connsiteX7" fmla="*/ 63940 w 438103"/>
                  <a:gd name="connsiteY7" fmla="*/ 185756 h 658725"/>
                  <a:gd name="connsiteX8" fmla="*/ 92515 w 438103"/>
                  <a:gd name="connsiteY8" fmla="*/ 333394 h 658725"/>
                  <a:gd name="connsiteX9" fmla="*/ 149665 w 438103"/>
                  <a:gd name="connsiteY9" fmla="*/ 431025 h 658725"/>
                  <a:gd name="connsiteX10" fmla="*/ 242534 w 438103"/>
                  <a:gd name="connsiteY10" fmla="*/ 500081 h 658725"/>
                  <a:gd name="connsiteX11" fmla="*/ 335403 w 438103"/>
                  <a:gd name="connsiteY11" fmla="*/ 519131 h 658725"/>
                  <a:gd name="connsiteX12" fmla="*/ 397315 w 438103"/>
                  <a:gd name="connsiteY12" fmla="*/ 509606 h 658725"/>
                  <a:gd name="connsiteX13" fmla="*/ 437796 w 438103"/>
                  <a:gd name="connsiteY13" fmla="*/ 481031 h 658725"/>
                  <a:gd name="connsiteX14" fmla="*/ 413984 w 438103"/>
                  <a:gd name="connsiteY14" fmla="*/ 516750 h 658725"/>
                  <a:gd name="connsiteX15" fmla="*/ 378265 w 438103"/>
                  <a:gd name="connsiteY15" fmla="*/ 578663 h 658725"/>
                  <a:gd name="connsiteX16" fmla="*/ 325878 w 438103"/>
                  <a:gd name="connsiteY16" fmla="*/ 626288 h 658725"/>
                  <a:gd name="connsiteX17" fmla="*/ 271109 w 438103"/>
                  <a:gd name="connsiteY17" fmla="*/ 657244 h 658725"/>
                  <a:gd name="connsiteX18" fmla="*/ 192528 w 438103"/>
                  <a:gd name="connsiteY18" fmla="*/ 647719 h 658725"/>
                  <a:gd name="connsiteX19" fmla="*/ 109184 w 438103"/>
                  <a:gd name="connsiteY19" fmla="*/ 595331 h 658725"/>
                  <a:gd name="connsiteX20" fmla="*/ 63940 w 438103"/>
                  <a:gd name="connsiteY20" fmla="*/ 540563 h 658725"/>
                  <a:gd name="connsiteX21" fmla="*/ 30603 w 438103"/>
                  <a:gd name="connsiteY21" fmla="*/ 478650 h 658725"/>
                  <a:gd name="connsiteX0" fmla="*/ 28905 w 436405"/>
                  <a:gd name="connsiteY0" fmla="*/ 478650 h 658725"/>
                  <a:gd name="connsiteX1" fmla="*/ 2712 w 436405"/>
                  <a:gd name="connsiteY1" fmla="*/ 376256 h 658725"/>
                  <a:gd name="connsiteX2" fmla="*/ 2711 w 436405"/>
                  <a:gd name="connsiteY2" fmla="*/ 245287 h 658725"/>
                  <a:gd name="connsiteX3" fmla="*/ 19380 w 436405"/>
                  <a:gd name="connsiteY3" fmla="*/ 150038 h 658725"/>
                  <a:gd name="connsiteX4" fmla="*/ 50336 w 436405"/>
                  <a:gd name="connsiteY4" fmla="*/ 78600 h 658725"/>
                  <a:gd name="connsiteX5" fmla="*/ 95580 w 436405"/>
                  <a:gd name="connsiteY5" fmla="*/ 19 h 658725"/>
                  <a:gd name="connsiteX6" fmla="*/ 71767 w 436405"/>
                  <a:gd name="connsiteY6" fmla="*/ 85744 h 658725"/>
                  <a:gd name="connsiteX7" fmla="*/ 62242 w 436405"/>
                  <a:gd name="connsiteY7" fmla="*/ 185756 h 658725"/>
                  <a:gd name="connsiteX8" fmla="*/ 90817 w 436405"/>
                  <a:gd name="connsiteY8" fmla="*/ 333394 h 658725"/>
                  <a:gd name="connsiteX9" fmla="*/ 147967 w 436405"/>
                  <a:gd name="connsiteY9" fmla="*/ 431025 h 658725"/>
                  <a:gd name="connsiteX10" fmla="*/ 240836 w 436405"/>
                  <a:gd name="connsiteY10" fmla="*/ 500081 h 658725"/>
                  <a:gd name="connsiteX11" fmla="*/ 333705 w 436405"/>
                  <a:gd name="connsiteY11" fmla="*/ 519131 h 658725"/>
                  <a:gd name="connsiteX12" fmla="*/ 395617 w 436405"/>
                  <a:gd name="connsiteY12" fmla="*/ 509606 h 658725"/>
                  <a:gd name="connsiteX13" fmla="*/ 436098 w 436405"/>
                  <a:gd name="connsiteY13" fmla="*/ 481031 h 658725"/>
                  <a:gd name="connsiteX14" fmla="*/ 412286 w 436405"/>
                  <a:gd name="connsiteY14" fmla="*/ 516750 h 658725"/>
                  <a:gd name="connsiteX15" fmla="*/ 376567 w 436405"/>
                  <a:gd name="connsiteY15" fmla="*/ 578663 h 658725"/>
                  <a:gd name="connsiteX16" fmla="*/ 324180 w 436405"/>
                  <a:gd name="connsiteY16" fmla="*/ 626288 h 658725"/>
                  <a:gd name="connsiteX17" fmla="*/ 269411 w 436405"/>
                  <a:gd name="connsiteY17" fmla="*/ 657244 h 658725"/>
                  <a:gd name="connsiteX18" fmla="*/ 190830 w 436405"/>
                  <a:gd name="connsiteY18" fmla="*/ 647719 h 658725"/>
                  <a:gd name="connsiteX19" fmla="*/ 107486 w 436405"/>
                  <a:gd name="connsiteY19" fmla="*/ 595331 h 658725"/>
                  <a:gd name="connsiteX20" fmla="*/ 62242 w 436405"/>
                  <a:gd name="connsiteY20" fmla="*/ 540563 h 658725"/>
                  <a:gd name="connsiteX21" fmla="*/ 28905 w 436405"/>
                  <a:gd name="connsiteY21" fmla="*/ 478650 h 658725"/>
                  <a:gd name="connsiteX0" fmla="*/ 28905 w 436418"/>
                  <a:gd name="connsiteY0" fmla="*/ 478650 h 658725"/>
                  <a:gd name="connsiteX1" fmla="*/ 2712 w 436418"/>
                  <a:gd name="connsiteY1" fmla="*/ 376256 h 658725"/>
                  <a:gd name="connsiteX2" fmla="*/ 2711 w 436418"/>
                  <a:gd name="connsiteY2" fmla="*/ 245287 h 658725"/>
                  <a:gd name="connsiteX3" fmla="*/ 19380 w 436418"/>
                  <a:gd name="connsiteY3" fmla="*/ 150038 h 658725"/>
                  <a:gd name="connsiteX4" fmla="*/ 50336 w 436418"/>
                  <a:gd name="connsiteY4" fmla="*/ 78600 h 658725"/>
                  <a:gd name="connsiteX5" fmla="*/ 95580 w 436418"/>
                  <a:gd name="connsiteY5" fmla="*/ 19 h 658725"/>
                  <a:gd name="connsiteX6" fmla="*/ 71767 w 436418"/>
                  <a:gd name="connsiteY6" fmla="*/ 85744 h 658725"/>
                  <a:gd name="connsiteX7" fmla="*/ 62242 w 436418"/>
                  <a:gd name="connsiteY7" fmla="*/ 185756 h 658725"/>
                  <a:gd name="connsiteX8" fmla="*/ 90817 w 436418"/>
                  <a:gd name="connsiteY8" fmla="*/ 333394 h 658725"/>
                  <a:gd name="connsiteX9" fmla="*/ 147967 w 436418"/>
                  <a:gd name="connsiteY9" fmla="*/ 431025 h 658725"/>
                  <a:gd name="connsiteX10" fmla="*/ 240836 w 436418"/>
                  <a:gd name="connsiteY10" fmla="*/ 500081 h 658725"/>
                  <a:gd name="connsiteX11" fmla="*/ 333705 w 436418"/>
                  <a:gd name="connsiteY11" fmla="*/ 519131 h 658725"/>
                  <a:gd name="connsiteX12" fmla="*/ 395617 w 436418"/>
                  <a:gd name="connsiteY12" fmla="*/ 509606 h 658725"/>
                  <a:gd name="connsiteX13" fmla="*/ 436098 w 436418"/>
                  <a:gd name="connsiteY13" fmla="*/ 481031 h 658725"/>
                  <a:gd name="connsiteX14" fmla="*/ 412286 w 436418"/>
                  <a:gd name="connsiteY14" fmla="*/ 516750 h 658725"/>
                  <a:gd name="connsiteX15" fmla="*/ 371805 w 436418"/>
                  <a:gd name="connsiteY15" fmla="*/ 576282 h 658725"/>
                  <a:gd name="connsiteX16" fmla="*/ 324180 w 436418"/>
                  <a:gd name="connsiteY16" fmla="*/ 626288 h 658725"/>
                  <a:gd name="connsiteX17" fmla="*/ 269411 w 436418"/>
                  <a:gd name="connsiteY17" fmla="*/ 657244 h 658725"/>
                  <a:gd name="connsiteX18" fmla="*/ 190830 w 436418"/>
                  <a:gd name="connsiteY18" fmla="*/ 647719 h 658725"/>
                  <a:gd name="connsiteX19" fmla="*/ 107486 w 436418"/>
                  <a:gd name="connsiteY19" fmla="*/ 595331 h 658725"/>
                  <a:gd name="connsiteX20" fmla="*/ 62242 w 436418"/>
                  <a:gd name="connsiteY20" fmla="*/ 540563 h 658725"/>
                  <a:gd name="connsiteX21" fmla="*/ 28905 w 436418"/>
                  <a:gd name="connsiteY21" fmla="*/ 478650 h 658725"/>
                  <a:gd name="connsiteX0" fmla="*/ 28905 w 436418"/>
                  <a:gd name="connsiteY0" fmla="*/ 478650 h 656805"/>
                  <a:gd name="connsiteX1" fmla="*/ 2712 w 436418"/>
                  <a:gd name="connsiteY1" fmla="*/ 376256 h 656805"/>
                  <a:gd name="connsiteX2" fmla="*/ 2711 w 436418"/>
                  <a:gd name="connsiteY2" fmla="*/ 245287 h 656805"/>
                  <a:gd name="connsiteX3" fmla="*/ 19380 w 436418"/>
                  <a:gd name="connsiteY3" fmla="*/ 150038 h 656805"/>
                  <a:gd name="connsiteX4" fmla="*/ 50336 w 436418"/>
                  <a:gd name="connsiteY4" fmla="*/ 78600 h 656805"/>
                  <a:gd name="connsiteX5" fmla="*/ 95580 w 436418"/>
                  <a:gd name="connsiteY5" fmla="*/ 19 h 656805"/>
                  <a:gd name="connsiteX6" fmla="*/ 71767 w 436418"/>
                  <a:gd name="connsiteY6" fmla="*/ 85744 h 656805"/>
                  <a:gd name="connsiteX7" fmla="*/ 62242 w 436418"/>
                  <a:gd name="connsiteY7" fmla="*/ 185756 h 656805"/>
                  <a:gd name="connsiteX8" fmla="*/ 90817 w 436418"/>
                  <a:gd name="connsiteY8" fmla="*/ 333394 h 656805"/>
                  <a:gd name="connsiteX9" fmla="*/ 147967 w 436418"/>
                  <a:gd name="connsiteY9" fmla="*/ 431025 h 656805"/>
                  <a:gd name="connsiteX10" fmla="*/ 240836 w 436418"/>
                  <a:gd name="connsiteY10" fmla="*/ 500081 h 656805"/>
                  <a:gd name="connsiteX11" fmla="*/ 333705 w 436418"/>
                  <a:gd name="connsiteY11" fmla="*/ 519131 h 656805"/>
                  <a:gd name="connsiteX12" fmla="*/ 395617 w 436418"/>
                  <a:gd name="connsiteY12" fmla="*/ 509606 h 656805"/>
                  <a:gd name="connsiteX13" fmla="*/ 436098 w 436418"/>
                  <a:gd name="connsiteY13" fmla="*/ 481031 h 656805"/>
                  <a:gd name="connsiteX14" fmla="*/ 412286 w 436418"/>
                  <a:gd name="connsiteY14" fmla="*/ 516750 h 656805"/>
                  <a:gd name="connsiteX15" fmla="*/ 371805 w 436418"/>
                  <a:gd name="connsiteY15" fmla="*/ 576282 h 656805"/>
                  <a:gd name="connsiteX16" fmla="*/ 324180 w 436418"/>
                  <a:gd name="connsiteY16" fmla="*/ 626288 h 656805"/>
                  <a:gd name="connsiteX17" fmla="*/ 267029 w 436418"/>
                  <a:gd name="connsiteY17" fmla="*/ 654863 h 656805"/>
                  <a:gd name="connsiteX18" fmla="*/ 190830 w 436418"/>
                  <a:gd name="connsiteY18" fmla="*/ 647719 h 656805"/>
                  <a:gd name="connsiteX19" fmla="*/ 107486 w 436418"/>
                  <a:gd name="connsiteY19" fmla="*/ 595331 h 656805"/>
                  <a:gd name="connsiteX20" fmla="*/ 62242 w 436418"/>
                  <a:gd name="connsiteY20" fmla="*/ 540563 h 656805"/>
                  <a:gd name="connsiteX21" fmla="*/ 28905 w 436418"/>
                  <a:gd name="connsiteY21" fmla="*/ 478650 h 656805"/>
                  <a:gd name="connsiteX0" fmla="*/ 28905 w 436744"/>
                  <a:gd name="connsiteY0" fmla="*/ 478650 h 656805"/>
                  <a:gd name="connsiteX1" fmla="*/ 2712 w 436744"/>
                  <a:gd name="connsiteY1" fmla="*/ 376256 h 656805"/>
                  <a:gd name="connsiteX2" fmla="*/ 2711 w 436744"/>
                  <a:gd name="connsiteY2" fmla="*/ 245287 h 656805"/>
                  <a:gd name="connsiteX3" fmla="*/ 19380 w 436744"/>
                  <a:gd name="connsiteY3" fmla="*/ 150038 h 656805"/>
                  <a:gd name="connsiteX4" fmla="*/ 50336 w 436744"/>
                  <a:gd name="connsiteY4" fmla="*/ 78600 h 656805"/>
                  <a:gd name="connsiteX5" fmla="*/ 95580 w 436744"/>
                  <a:gd name="connsiteY5" fmla="*/ 19 h 656805"/>
                  <a:gd name="connsiteX6" fmla="*/ 71767 w 436744"/>
                  <a:gd name="connsiteY6" fmla="*/ 85744 h 656805"/>
                  <a:gd name="connsiteX7" fmla="*/ 62242 w 436744"/>
                  <a:gd name="connsiteY7" fmla="*/ 185756 h 656805"/>
                  <a:gd name="connsiteX8" fmla="*/ 90817 w 436744"/>
                  <a:gd name="connsiteY8" fmla="*/ 333394 h 656805"/>
                  <a:gd name="connsiteX9" fmla="*/ 147967 w 436744"/>
                  <a:gd name="connsiteY9" fmla="*/ 431025 h 656805"/>
                  <a:gd name="connsiteX10" fmla="*/ 240836 w 436744"/>
                  <a:gd name="connsiteY10" fmla="*/ 500081 h 656805"/>
                  <a:gd name="connsiteX11" fmla="*/ 333705 w 436744"/>
                  <a:gd name="connsiteY11" fmla="*/ 519131 h 656805"/>
                  <a:gd name="connsiteX12" fmla="*/ 395617 w 436744"/>
                  <a:gd name="connsiteY12" fmla="*/ 509606 h 656805"/>
                  <a:gd name="connsiteX13" fmla="*/ 436098 w 436744"/>
                  <a:gd name="connsiteY13" fmla="*/ 481031 h 656805"/>
                  <a:gd name="connsiteX14" fmla="*/ 417049 w 436744"/>
                  <a:gd name="connsiteY14" fmla="*/ 516750 h 656805"/>
                  <a:gd name="connsiteX15" fmla="*/ 371805 w 436744"/>
                  <a:gd name="connsiteY15" fmla="*/ 576282 h 656805"/>
                  <a:gd name="connsiteX16" fmla="*/ 324180 w 436744"/>
                  <a:gd name="connsiteY16" fmla="*/ 626288 h 656805"/>
                  <a:gd name="connsiteX17" fmla="*/ 267029 w 436744"/>
                  <a:gd name="connsiteY17" fmla="*/ 654863 h 656805"/>
                  <a:gd name="connsiteX18" fmla="*/ 190830 w 436744"/>
                  <a:gd name="connsiteY18" fmla="*/ 647719 h 656805"/>
                  <a:gd name="connsiteX19" fmla="*/ 107486 w 436744"/>
                  <a:gd name="connsiteY19" fmla="*/ 595331 h 656805"/>
                  <a:gd name="connsiteX20" fmla="*/ 62242 w 436744"/>
                  <a:gd name="connsiteY20" fmla="*/ 540563 h 656805"/>
                  <a:gd name="connsiteX21" fmla="*/ 28905 w 436744"/>
                  <a:gd name="connsiteY21" fmla="*/ 478650 h 656805"/>
                  <a:gd name="connsiteX0" fmla="*/ 28905 w 432206"/>
                  <a:gd name="connsiteY0" fmla="*/ 478650 h 656805"/>
                  <a:gd name="connsiteX1" fmla="*/ 2712 w 432206"/>
                  <a:gd name="connsiteY1" fmla="*/ 376256 h 656805"/>
                  <a:gd name="connsiteX2" fmla="*/ 2711 w 432206"/>
                  <a:gd name="connsiteY2" fmla="*/ 245287 h 656805"/>
                  <a:gd name="connsiteX3" fmla="*/ 19380 w 432206"/>
                  <a:gd name="connsiteY3" fmla="*/ 150038 h 656805"/>
                  <a:gd name="connsiteX4" fmla="*/ 50336 w 432206"/>
                  <a:gd name="connsiteY4" fmla="*/ 78600 h 656805"/>
                  <a:gd name="connsiteX5" fmla="*/ 95580 w 432206"/>
                  <a:gd name="connsiteY5" fmla="*/ 19 h 656805"/>
                  <a:gd name="connsiteX6" fmla="*/ 71767 w 432206"/>
                  <a:gd name="connsiteY6" fmla="*/ 85744 h 656805"/>
                  <a:gd name="connsiteX7" fmla="*/ 62242 w 432206"/>
                  <a:gd name="connsiteY7" fmla="*/ 185756 h 656805"/>
                  <a:gd name="connsiteX8" fmla="*/ 90817 w 432206"/>
                  <a:gd name="connsiteY8" fmla="*/ 333394 h 656805"/>
                  <a:gd name="connsiteX9" fmla="*/ 147967 w 432206"/>
                  <a:gd name="connsiteY9" fmla="*/ 431025 h 656805"/>
                  <a:gd name="connsiteX10" fmla="*/ 240836 w 432206"/>
                  <a:gd name="connsiteY10" fmla="*/ 500081 h 656805"/>
                  <a:gd name="connsiteX11" fmla="*/ 333705 w 432206"/>
                  <a:gd name="connsiteY11" fmla="*/ 519131 h 656805"/>
                  <a:gd name="connsiteX12" fmla="*/ 395617 w 432206"/>
                  <a:gd name="connsiteY12" fmla="*/ 509606 h 656805"/>
                  <a:gd name="connsiteX13" fmla="*/ 431335 w 432206"/>
                  <a:gd name="connsiteY13" fmla="*/ 478650 h 656805"/>
                  <a:gd name="connsiteX14" fmla="*/ 417049 w 432206"/>
                  <a:gd name="connsiteY14" fmla="*/ 516750 h 656805"/>
                  <a:gd name="connsiteX15" fmla="*/ 371805 w 432206"/>
                  <a:gd name="connsiteY15" fmla="*/ 576282 h 656805"/>
                  <a:gd name="connsiteX16" fmla="*/ 324180 w 432206"/>
                  <a:gd name="connsiteY16" fmla="*/ 626288 h 656805"/>
                  <a:gd name="connsiteX17" fmla="*/ 267029 w 432206"/>
                  <a:gd name="connsiteY17" fmla="*/ 654863 h 656805"/>
                  <a:gd name="connsiteX18" fmla="*/ 190830 w 432206"/>
                  <a:gd name="connsiteY18" fmla="*/ 647719 h 656805"/>
                  <a:gd name="connsiteX19" fmla="*/ 107486 w 432206"/>
                  <a:gd name="connsiteY19" fmla="*/ 595331 h 656805"/>
                  <a:gd name="connsiteX20" fmla="*/ 62242 w 432206"/>
                  <a:gd name="connsiteY20" fmla="*/ 540563 h 656805"/>
                  <a:gd name="connsiteX21" fmla="*/ 28905 w 432206"/>
                  <a:gd name="connsiteY21" fmla="*/ 478650 h 656805"/>
                  <a:gd name="connsiteX0" fmla="*/ 28905 w 434458"/>
                  <a:gd name="connsiteY0" fmla="*/ 478650 h 656805"/>
                  <a:gd name="connsiteX1" fmla="*/ 2712 w 434458"/>
                  <a:gd name="connsiteY1" fmla="*/ 376256 h 656805"/>
                  <a:gd name="connsiteX2" fmla="*/ 2711 w 434458"/>
                  <a:gd name="connsiteY2" fmla="*/ 245287 h 656805"/>
                  <a:gd name="connsiteX3" fmla="*/ 19380 w 434458"/>
                  <a:gd name="connsiteY3" fmla="*/ 150038 h 656805"/>
                  <a:gd name="connsiteX4" fmla="*/ 50336 w 434458"/>
                  <a:gd name="connsiteY4" fmla="*/ 78600 h 656805"/>
                  <a:gd name="connsiteX5" fmla="*/ 95580 w 434458"/>
                  <a:gd name="connsiteY5" fmla="*/ 19 h 656805"/>
                  <a:gd name="connsiteX6" fmla="*/ 71767 w 434458"/>
                  <a:gd name="connsiteY6" fmla="*/ 85744 h 656805"/>
                  <a:gd name="connsiteX7" fmla="*/ 62242 w 434458"/>
                  <a:gd name="connsiteY7" fmla="*/ 185756 h 656805"/>
                  <a:gd name="connsiteX8" fmla="*/ 90817 w 434458"/>
                  <a:gd name="connsiteY8" fmla="*/ 333394 h 656805"/>
                  <a:gd name="connsiteX9" fmla="*/ 147967 w 434458"/>
                  <a:gd name="connsiteY9" fmla="*/ 431025 h 656805"/>
                  <a:gd name="connsiteX10" fmla="*/ 240836 w 434458"/>
                  <a:gd name="connsiteY10" fmla="*/ 500081 h 656805"/>
                  <a:gd name="connsiteX11" fmla="*/ 333705 w 434458"/>
                  <a:gd name="connsiteY11" fmla="*/ 519131 h 656805"/>
                  <a:gd name="connsiteX12" fmla="*/ 395617 w 434458"/>
                  <a:gd name="connsiteY12" fmla="*/ 509606 h 656805"/>
                  <a:gd name="connsiteX13" fmla="*/ 433716 w 434458"/>
                  <a:gd name="connsiteY13" fmla="*/ 481031 h 656805"/>
                  <a:gd name="connsiteX14" fmla="*/ 417049 w 434458"/>
                  <a:gd name="connsiteY14" fmla="*/ 516750 h 656805"/>
                  <a:gd name="connsiteX15" fmla="*/ 371805 w 434458"/>
                  <a:gd name="connsiteY15" fmla="*/ 576282 h 656805"/>
                  <a:gd name="connsiteX16" fmla="*/ 324180 w 434458"/>
                  <a:gd name="connsiteY16" fmla="*/ 626288 h 656805"/>
                  <a:gd name="connsiteX17" fmla="*/ 267029 w 434458"/>
                  <a:gd name="connsiteY17" fmla="*/ 654863 h 656805"/>
                  <a:gd name="connsiteX18" fmla="*/ 190830 w 434458"/>
                  <a:gd name="connsiteY18" fmla="*/ 647719 h 656805"/>
                  <a:gd name="connsiteX19" fmla="*/ 107486 w 434458"/>
                  <a:gd name="connsiteY19" fmla="*/ 595331 h 656805"/>
                  <a:gd name="connsiteX20" fmla="*/ 62242 w 434458"/>
                  <a:gd name="connsiteY20" fmla="*/ 540563 h 656805"/>
                  <a:gd name="connsiteX21" fmla="*/ 28905 w 434458"/>
                  <a:gd name="connsiteY21" fmla="*/ 478650 h 65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34458" h="656805">
                    <a:moveTo>
                      <a:pt x="28905" y="478650"/>
                    </a:moveTo>
                    <a:cubicBezTo>
                      <a:pt x="18983" y="451266"/>
                      <a:pt x="7078" y="415150"/>
                      <a:pt x="2712" y="376256"/>
                    </a:cubicBezTo>
                    <a:cubicBezTo>
                      <a:pt x="-1654" y="337362"/>
                      <a:pt x="-67" y="282990"/>
                      <a:pt x="2711" y="245287"/>
                    </a:cubicBezTo>
                    <a:cubicBezTo>
                      <a:pt x="5489" y="207584"/>
                      <a:pt x="11442" y="177819"/>
                      <a:pt x="19380" y="150038"/>
                    </a:cubicBezTo>
                    <a:cubicBezTo>
                      <a:pt x="27318" y="122257"/>
                      <a:pt x="37636" y="103603"/>
                      <a:pt x="50336" y="78600"/>
                    </a:cubicBezTo>
                    <a:cubicBezTo>
                      <a:pt x="63036" y="53597"/>
                      <a:pt x="92008" y="-1172"/>
                      <a:pt x="95580" y="19"/>
                    </a:cubicBezTo>
                    <a:cubicBezTo>
                      <a:pt x="99152" y="1210"/>
                      <a:pt x="77323" y="54788"/>
                      <a:pt x="71767" y="85744"/>
                    </a:cubicBezTo>
                    <a:cubicBezTo>
                      <a:pt x="66211" y="116700"/>
                      <a:pt x="59067" y="144481"/>
                      <a:pt x="62242" y="185756"/>
                    </a:cubicBezTo>
                    <a:cubicBezTo>
                      <a:pt x="65417" y="227031"/>
                      <a:pt x="76530" y="292516"/>
                      <a:pt x="90817" y="333394"/>
                    </a:cubicBezTo>
                    <a:cubicBezTo>
                      <a:pt x="105104" y="374272"/>
                      <a:pt x="122964" y="403244"/>
                      <a:pt x="147967" y="431025"/>
                    </a:cubicBezTo>
                    <a:cubicBezTo>
                      <a:pt x="172970" y="458806"/>
                      <a:pt x="209880" y="485397"/>
                      <a:pt x="240836" y="500081"/>
                    </a:cubicBezTo>
                    <a:cubicBezTo>
                      <a:pt x="271792" y="514765"/>
                      <a:pt x="307908" y="517544"/>
                      <a:pt x="333705" y="519131"/>
                    </a:cubicBezTo>
                    <a:cubicBezTo>
                      <a:pt x="359502" y="520718"/>
                      <a:pt x="378949" y="515956"/>
                      <a:pt x="395617" y="509606"/>
                    </a:cubicBezTo>
                    <a:cubicBezTo>
                      <a:pt x="412285" y="503256"/>
                      <a:pt x="430144" y="479840"/>
                      <a:pt x="433716" y="481031"/>
                    </a:cubicBezTo>
                    <a:cubicBezTo>
                      <a:pt x="437288" y="482222"/>
                      <a:pt x="427367" y="500875"/>
                      <a:pt x="417049" y="516750"/>
                    </a:cubicBezTo>
                    <a:cubicBezTo>
                      <a:pt x="406731" y="532625"/>
                      <a:pt x="387283" y="558026"/>
                      <a:pt x="371805" y="576282"/>
                    </a:cubicBezTo>
                    <a:cubicBezTo>
                      <a:pt x="356327" y="594538"/>
                      <a:pt x="341643" y="613191"/>
                      <a:pt x="324180" y="626288"/>
                    </a:cubicBezTo>
                    <a:cubicBezTo>
                      <a:pt x="306717" y="639385"/>
                      <a:pt x="289254" y="651291"/>
                      <a:pt x="267029" y="654863"/>
                    </a:cubicBezTo>
                    <a:cubicBezTo>
                      <a:pt x="244804" y="658435"/>
                      <a:pt x="217420" y="657641"/>
                      <a:pt x="190830" y="647719"/>
                    </a:cubicBezTo>
                    <a:cubicBezTo>
                      <a:pt x="164240" y="637797"/>
                      <a:pt x="128917" y="613190"/>
                      <a:pt x="107486" y="595331"/>
                    </a:cubicBezTo>
                    <a:cubicBezTo>
                      <a:pt x="86055" y="577472"/>
                      <a:pt x="74942" y="560804"/>
                      <a:pt x="62242" y="540563"/>
                    </a:cubicBezTo>
                    <a:cubicBezTo>
                      <a:pt x="49542" y="520323"/>
                      <a:pt x="38827" y="506035"/>
                      <a:pt x="28905" y="478650"/>
                    </a:cubicBezTo>
                    <a:close/>
                  </a:path>
                </a:pathLst>
              </a:custGeom>
              <a:solidFill>
                <a:srgbClr val="283013"/>
              </a:soli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98" name="任意多边形 897"/>
              <p:cNvSpPr/>
              <p:nvPr/>
            </p:nvSpPr>
            <p:spPr>
              <a:xfrm>
                <a:off x="5790890" y="3128905"/>
                <a:ext cx="720963" cy="436100"/>
              </a:xfrm>
              <a:custGeom>
                <a:avLst/>
                <a:gdLst>
                  <a:gd name="connsiteX0" fmla="*/ 528788 w 707666"/>
                  <a:gd name="connsiteY0" fmla="*/ 247650 h 429203"/>
                  <a:gd name="connsiteX1" fmla="*/ 424013 w 707666"/>
                  <a:gd name="connsiteY1" fmla="*/ 142875 h 429203"/>
                  <a:gd name="connsiteX2" fmla="*/ 247800 w 707666"/>
                  <a:gd name="connsiteY2" fmla="*/ 104775 h 429203"/>
                  <a:gd name="connsiteX3" fmla="*/ 104925 w 707666"/>
                  <a:gd name="connsiteY3" fmla="*/ 152400 h 429203"/>
                  <a:gd name="connsiteX4" fmla="*/ 150 w 707666"/>
                  <a:gd name="connsiteY4" fmla="*/ 238125 h 429203"/>
                  <a:gd name="connsiteX5" fmla="*/ 85875 w 707666"/>
                  <a:gd name="connsiteY5" fmla="*/ 147637 h 429203"/>
                  <a:gd name="connsiteX6" fmla="*/ 247800 w 707666"/>
                  <a:gd name="connsiteY6" fmla="*/ 47625 h 429203"/>
                  <a:gd name="connsiteX7" fmla="*/ 443063 w 707666"/>
                  <a:gd name="connsiteY7" fmla="*/ 0 h 429203"/>
                  <a:gd name="connsiteX8" fmla="*/ 600225 w 707666"/>
                  <a:gd name="connsiteY8" fmla="*/ 47625 h 429203"/>
                  <a:gd name="connsiteX9" fmla="*/ 690713 w 707666"/>
                  <a:gd name="connsiteY9" fmla="*/ 152400 h 429203"/>
                  <a:gd name="connsiteX10" fmla="*/ 705000 w 707666"/>
                  <a:gd name="connsiteY10" fmla="*/ 276225 h 429203"/>
                  <a:gd name="connsiteX11" fmla="*/ 657375 w 707666"/>
                  <a:gd name="connsiteY11" fmla="*/ 342900 h 429203"/>
                  <a:gd name="connsiteX12" fmla="*/ 500213 w 707666"/>
                  <a:gd name="connsiteY12" fmla="*/ 428625 h 429203"/>
                  <a:gd name="connsiteX13" fmla="*/ 562125 w 707666"/>
                  <a:gd name="connsiteY13" fmla="*/ 376237 h 429203"/>
                  <a:gd name="connsiteX14" fmla="*/ 552600 w 707666"/>
                  <a:gd name="connsiteY14" fmla="*/ 295275 h 429203"/>
                  <a:gd name="connsiteX15" fmla="*/ 528788 w 707666"/>
                  <a:gd name="connsiteY15" fmla="*/ 247650 h 429203"/>
                  <a:gd name="connsiteX0" fmla="*/ 528788 w 707666"/>
                  <a:gd name="connsiteY0" fmla="*/ 247650 h 429017"/>
                  <a:gd name="connsiteX1" fmla="*/ 424013 w 707666"/>
                  <a:gd name="connsiteY1" fmla="*/ 142875 h 429017"/>
                  <a:gd name="connsiteX2" fmla="*/ 247800 w 707666"/>
                  <a:gd name="connsiteY2" fmla="*/ 104775 h 429017"/>
                  <a:gd name="connsiteX3" fmla="*/ 104925 w 707666"/>
                  <a:gd name="connsiteY3" fmla="*/ 152400 h 429017"/>
                  <a:gd name="connsiteX4" fmla="*/ 150 w 707666"/>
                  <a:gd name="connsiteY4" fmla="*/ 238125 h 429017"/>
                  <a:gd name="connsiteX5" fmla="*/ 85875 w 707666"/>
                  <a:gd name="connsiteY5" fmla="*/ 147637 h 429017"/>
                  <a:gd name="connsiteX6" fmla="*/ 247800 w 707666"/>
                  <a:gd name="connsiteY6" fmla="*/ 47625 h 429017"/>
                  <a:gd name="connsiteX7" fmla="*/ 443063 w 707666"/>
                  <a:gd name="connsiteY7" fmla="*/ 0 h 429017"/>
                  <a:gd name="connsiteX8" fmla="*/ 600225 w 707666"/>
                  <a:gd name="connsiteY8" fmla="*/ 47625 h 429017"/>
                  <a:gd name="connsiteX9" fmla="*/ 690713 w 707666"/>
                  <a:gd name="connsiteY9" fmla="*/ 152400 h 429017"/>
                  <a:gd name="connsiteX10" fmla="*/ 705000 w 707666"/>
                  <a:gd name="connsiteY10" fmla="*/ 276225 h 429017"/>
                  <a:gd name="connsiteX11" fmla="*/ 657375 w 707666"/>
                  <a:gd name="connsiteY11" fmla="*/ 342900 h 429017"/>
                  <a:gd name="connsiteX12" fmla="*/ 500213 w 707666"/>
                  <a:gd name="connsiteY12" fmla="*/ 428625 h 429017"/>
                  <a:gd name="connsiteX13" fmla="*/ 550218 w 707666"/>
                  <a:gd name="connsiteY13" fmla="*/ 371475 h 429017"/>
                  <a:gd name="connsiteX14" fmla="*/ 552600 w 707666"/>
                  <a:gd name="connsiteY14" fmla="*/ 295275 h 429017"/>
                  <a:gd name="connsiteX15" fmla="*/ 528788 w 707666"/>
                  <a:gd name="connsiteY15" fmla="*/ 247650 h 429017"/>
                  <a:gd name="connsiteX0" fmla="*/ 512119 w 707666"/>
                  <a:gd name="connsiteY0" fmla="*/ 223837 h 429017"/>
                  <a:gd name="connsiteX1" fmla="*/ 424013 w 707666"/>
                  <a:gd name="connsiteY1" fmla="*/ 142875 h 429017"/>
                  <a:gd name="connsiteX2" fmla="*/ 247800 w 707666"/>
                  <a:gd name="connsiteY2" fmla="*/ 104775 h 429017"/>
                  <a:gd name="connsiteX3" fmla="*/ 104925 w 707666"/>
                  <a:gd name="connsiteY3" fmla="*/ 152400 h 429017"/>
                  <a:gd name="connsiteX4" fmla="*/ 150 w 707666"/>
                  <a:gd name="connsiteY4" fmla="*/ 238125 h 429017"/>
                  <a:gd name="connsiteX5" fmla="*/ 85875 w 707666"/>
                  <a:gd name="connsiteY5" fmla="*/ 147637 h 429017"/>
                  <a:gd name="connsiteX6" fmla="*/ 247800 w 707666"/>
                  <a:gd name="connsiteY6" fmla="*/ 47625 h 429017"/>
                  <a:gd name="connsiteX7" fmla="*/ 443063 w 707666"/>
                  <a:gd name="connsiteY7" fmla="*/ 0 h 429017"/>
                  <a:gd name="connsiteX8" fmla="*/ 600225 w 707666"/>
                  <a:gd name="connsiteY8" fmla="*/ 47625 h 429017"/>
                  <a:gd name="connsiteX9" fmla="*/ 690713 w 707666"/>
                  <a:gd name="connsiteY9" fmla="*/ 152400 h 429017"/>
                  <a:gd name="connsiteX10" fmla="*/ 705000 w 707666"/>
                  <a:gd name="connsiteY10" fmla="*/ 276225 h 429017"/>
                  <a:gd name="connsiteX11" fmla="*/ 657375 w 707666"/>
                  <a:gd name="connsiteY11" fmla="*/ 342900 h 429017"/>
                  <a:gd name="connsiteX12" fmla="*/ 500213 w 707666"/>
                  <a:gd name="connsiteY12" fmla="*/ 428625 h 429017"/>
                  <a:gd name="connsiteX13" fmla="*/ 550218 w 707666"/>
                  <a:gd name="connsiteY13" fmla="*/ 371475 h 429017"/>
                  <a:gd name="connsiteX14" fmla="*/ 552600 w 707666"/>
                  <a:gd name="connsiteY14" fmla="*/ 295275 h 429017"/>
                  <a:gd name="connsiteX15" fmla="*/ 512119 w 707666"/>
                  <a:gd name="connsiteY15" fmla="*/ 223837 h 429017"/>
                  <a:gd name="connsiteX0" fmla="*/ 512119 w 709952"/>
                  <a:gd name="connsiteY0" fmla="*/ 223837 h 428664"/>
                  <a:gd name="connsiteX1" fmla="*/ 424013 w 709952"/>
                  <a:gd name="connsiteY1" fmla="*/ 142875 h 428664"/>
                  <a:gd name="connsiteX2" fmla="*/ 247800 w 709952"/>
                  <a:gd name="connsiteY2" fmla="*/ 104775 h 428664"/>
                  <a:gd name="connsiteX3" fmla="*/ 104925 w 709952"/>
                  <a:gd name="connsiteY3" fmla="*/ 152400 h 428664"/>
                  <a:gd name="connsiteX4" fmla="*/ 150 w 709952"/>
                  <a:gd name="connsiteY4" fmla="*/ 238125 h 428664"/>
                  <a:gd name="connsiteX5" fmla="*/ 85875 w 709952"/>
                  <a:gd name="connsiteY5" fmla="*/ 147637 h 428664"/>
                  <a:gd name="connsiteX6" fmla="*/ 247800 w 709952"/>
                  <a:gd name="connsiteY6" fmla="*/ 47625 h 428664"/>
                  <a:gd name="connsiteX7" fmla="*/ 443063 w 709952"/>
                  <a:gd name="connsiteY7" fmla="*/ 0 h 428664"/>
                  <a:gd name="connsiteX8" fmla="*/ 600225 w 709952"/>
                  <a:gd name="connsiteY8" fmla="*/ 47625 h 428664"/>
                  <a:gd name="connsiteX9" fmla="*/ 690713 w 709952"/>
                  <a:gd name="connsiteY9" fmla="*/ 152400 h 428664"/>
                  <a:gd name="connsiteX10" fmla="*/ 705000 w 709952"/>
                  <a:gd name="connsiteY10" fmla="*/ 276225 h 428664"/>
                  <a:gd name="connsiteX11" fmla="*/ 626418 w 709952"/>
                  <a:gd name="connsiteY11" fmla="*/ 378619 h 428664"/>
                  <a:gd name="connsiteX12" fmla="*/ 500213 w 709952"/>
                  <a:gd name="connsiteY12" fmla="*/ 428625 h 428664"/>
                  <a:gd name="connsiteX13" fmla="*/ 550218 w 709952"/>
                  <a:gd name="connsiteY13" fmla="*/ 371475 h 428664"/>
                  <a:gd name="connsiteX14" fmla="*/ 552600 w 709952"/>
                  <a:gd name="connsiteY14" fmla="*/ 295275 h 428664"/>
                  <a:gd name="connsiteX15" fmla="*/ 512119 w 709952"/>
                  <a:gd name="connsiteY15" fmla="*/ 223837 h 428664"/>
                  <a:gd name="connsiteX0" fmla="*/ 512119 w 720171"/>
                  <a:gd name="connsiteY0" fmla="*/ 223837 h 428663"/>
                  <a:gd name="connsiteX1" fmla="*/ 424013 w 720171"/>
                  <a:gd name="connsiteY1" fmla="*/ 142875 h 428663"/>
                  <a:gd name="connsiteX2" fmla="*/ 247800 w 720171"/>
                  <a:gd name="connsiteY2" fmla="*/ 104775 h 428663"/>
                  <a:gd name="connsiteX3" fmla="*/ 104925 w 720171"/>
                  <a:gd name="connsiteY3" fmla="*/ 152400 h 428663"/>
                  <a:gd name="connsiteX4" fmla="*/ 150 w 720171"/>
                  <a:gd name="connsiteY4" fmla="*/ 238125 h 428663"/>
                  <a:gd name="connsiteX5" fmla="*/ 85875 w 720171"/>
                  <a:gd name="connsiteY5" fmla="*/ 147637 h 428663"/>
                  <a:gd name="connsiteX6" fmla="*/ 247800 w 720171"/>
                  <a:gd name="connsiteY6" fmla="*/ 47625 h 428663"/>
                  <a:gd name="connsiteX7" fmla="*/ 443063 w 720171"/>
                  <a:gd name="connsiteY7" fmla="*/ 0 h 428663"/>
                  <a:gd name="connsiteX8" fmla="*/ 600225 w 720171"/>
                  <a:gd name="connsiteY8" fmla="*/ 47625 h 428663"/>
                  <a:gd name="connsiteX9" fmla="*/ 690713 w 720171"/>
                  <a:gd name="connsiteY9" fmla="*/ 152400 h 428663"/>
                  <a:gd name="connsiteX10" fmla="*/ 716906 w 720171"/>
                  <a:gd name="connsiteY10" fmla="*/ 280987 h 428663"/>
                  <a:gd name="connsiteX11" fmla="*/ 626418 w 720171"/>
                  <a:gd name="connsiteY11" fmla="*/ 378619 h 428663"/>
                  <a:gd name="connsiteX12" fmla="*/ 500213 w 720171"/>
                  <a:gd name="connsiteY12" fmla="*/ 428625 h 428663"/>
                  <a:gd name="connsiteX13" fmla="*/ 550218 w 720171"/>
                  <a:gd name="connsiteY13" fmla="*/ 371475 h 428663"/>
                  <a:gd name="connsiteX14" fmla="*/ 552600 w 720171"/>
                  <a:gd name="connsiteY14" fmla="*/ 295275 h 428663"/>
                  <a:gd name="connsiteX15" fmla="*/ 512119 w 720171"/>
                  <a:gd name="connsiteY15" fmla="*/ 223837 h 428663"/>
                  <a:gd name="connsiteX0" fmla="*/ 512119 w 720171"/>
                  <a:gd name="connsiteY0" fmla="*/ 223837 h 428663"/>
                  <a:gd name="connsiteX1" fmla="*/ 412107 w 720171"/>
                  <a:gd name="connsiteY1" fmla="*/ 142875 h 428663"/>
                  <a:gd name="connsiteX2" fmla="*/ 247800 w 720171"/>
                  <a:gd name="connsiteY2" fmla="*/ 104775 h 428663"/>
                  <a:gd name="connsiteX3" fmla="*/ 104925 w 720171"/>
                  <a:gd name="connsiteY3" fmla="*/ 152400 h 428663"/>
                  <a:gd name="connsiteX4" fmla="*/ 150 w 720171"/>
                  <a:gd name="connsiteY4" fmla="*/ 238125 h 428663"/>
                  <a:gd name="connsiteX5" fmla="*/ 85875 w 720171"/>
                  <a:gd name="connsiteY5" fmla="*/ 147637 h 428663"/>
                  <a:gd name="connsiteX6" fmla="*/ 247800 w 720171"/>
                  <a:gd name="connsiteY6" fmla="*/ 47625 h 428663"/>
                  <a:gd name="connsiteX7" fmla="*/ 443063 w 720171"/>
                  <a:gd name="connsiteY7" fmla="*/ 0 h 428663"/>
                  <a:gd name="connsiteX8" fmla="*/ 600225 w 720171"/>
                  <a:gd name="connsiteY8" fmla="*/ 47625 h 428663"/>
                  <a:gd name="connsiteX9" fmla="*/ 690713 w 720171"/>
                  <a:gd name="connsiteY9" fmla="*/ 152400 h 428663"/>
                  <a:gd name="connsiteX10" fmla="*/ 716906 w 720171"/>
                  <a:gd name="connsiteY10" fmla="*/ 280987 h 428663"/>
                  <a:gd name="connsiteX11" fmla="*/ 626418 w 720171"/>
                  <a:gd name="connsiteY11" fmla="*/ 378619 h 428663"/>
                  <a:gd name="connsiteX12" fmla="*/ 500213 w 720171"/>
                  <a:gd name="connsiteY12" fmla="*/ 428625 h 428663"/>
                  <a:gd name="connsiteX13" fmla="*/ 550218 w 720171"/>
                  <a:gd name="connsiteY13" fmla="*/ 371475 h 428663"/>
                  <a:gd name="connsiteX14" fmla="*/ 552600 w 720171"/>
                  <a:gd name="connsiteY14" fmla="*/ 295275 h 428663"/>
                  <a:gd name="connsiteX15" fmla="*/ 512119 w 720171"/>
                  <a:gd name="connsiteY15" fmla="*/ 223837 h 428663"/>
                  <a:gd name="connsiteX0" fmla="*/ 512119 w 720171"/>
                  <a:gd name="connsiteY0" fmla="*/ 223837 h 428663"/>
                  <a:gd name="connsiteX1" fmla="*/ 412107 w 720171"/>
                  <a:gd name="connsiteY1" fmla="*/ 142875 h 428663"/>
                  <a:gd name="connsiteX2" fmla="*/ 247800 w 720171"/>
                  <a:gd name="connsiteY2" fmla="*/ 111918 h 428663"/>
                  <a:gd name="connsiteX3" fmla="*/ 104925 w 720171"/>
                  <a:gd name="connsiteY3" fmla="*/ 152400 h 428663"/>
                  <a:gd name="connsiteX4" fmla="*/ 150 w 720171"/>
                  <a:gd name="connsiteY4" fmla="*/ 238125 h 428663"/>
                  <a:gd name="connsiteX5" fmla="*/ 85875 w 720171"/>
                  <a:gd name="connsiteY5" fmla="*/ 147637 h 428663"/>
                  <a:gd name="connsiteX6" fmla="*/ 247800 w 720171"/>
                  <a:gd name="connsiteY6" fmla="*/ 47625 h 428663"/>
                  <a:gd name="connsiteX7" fmla="*/ 443063 w 720171"/>
                  <a:gd name="connsiteY7" fmla="*/ 0 h 428663"/>
                  <a:gd name="connsiteX8" fmla="*/ 600225 w 720171"/>
                  <a:gd name="connsiteY8" fmla="*/ 47625 h 428663"/>
                  <a:gd name="connsiteX9" fmla="*/ 690713 w 720171"/>
                  <a:gd name="connsiteY9" fmla="*/ 152400 h 428663"/>
                  <a:gd name="connsiteX10" fmla="*/ 716906 w 720171"/>
                  <a:gd name="connsiteY10" fmla="*/ 280987 h 428663"/>
                  <a:gd name="connsiteX11" fmla="*/ 626418 w 720171"/>
                  <a:gd name="connsiteY11" fmla="*/ 378619 h 428663"/>
                  <a:gd name="connsiteX12" fmla="*/ 500213 w 720171"/>
                  <a:gd name="connsiteY12" fmla="*/ 428625 h 428663"/>
                  <a:gd name="connsiteX13" fmla="*/ 550218 w 720171"/>
                  <a:gd name="connsiteY13" fmla="*/ 371475 h 428663"/>
                  <a:gd name="connsiteX14" fmla="*/ 552600 w 720171"/>
                  <a:gd name="connsiteY14" fmla="*/ 295275 h 428663"/>
                  <a:gd name="connsiteX15" fmla="*/ 512119 w 720171"/>
                  <a:gd name="connsiteY15" fmla="*/ 223837 h 428663"/>
                  <a:gd name="connsiteX0" fmla="*/ 512118 w 720170"/>
                  <a:gd name="connsiteY0" fmla="*/ 223895 h 428721"/>
                  <a:gd name="connsiteX1" fmla="*/ 412106 w 720170"/>
                  <a:gd name="connsiteY1" fmla="*/ 142933 h 428721"/>
                  <a:gd name="connsiteX2" fmla="*/ 247799 w 720170"/>
                  <a:gd name="connsiteY2" fmla="*/ 111976 h 428721"/>
                  <a:gd name="connsiteX3" fmla="*/ 104924 w 720170"/>
                  <a:gd name="connsiteY3" fmla="*/ 152458 h 428721"/>
                  <a:gd name="connsiteX4" fmla="*/ 149 w 720170"/>
                  <a:gd name="connsiteY4" fmla="*/ 238183 h 428721"/>
                  <a:gd name="connsiteX5" fmla="*/ 85874 w 720170"/>
                  <a:gd name="connsiteY5" fmla="*/ 147695 h 428721"/>
                  <a:gd name="connsiteX6" fmla="*/ 243037 w 720170"/>
                  <a:gd name="connsiteY6" fmla="*/ 40540 h 428721"/>
                  <a:gd name="connsiteX7" fmla="*/ 443062 w 720170"/>
                  <a:gd name="connsiteY7" fmla="*/ 58 h 428721"/>
                  <a:gd name="connsiteX8" fmla="*/ 600224 w 720170"/>
                  <a:gd name="connsiteY8" fmla="*/ 47683 h 428721"/>
                  <a:gd name="connsiteX9" fmla="*/ 690712 w 720170"/>
                  <a:gd name="connsiteY9" fmla="*/ 152458 h 428721"/>
                  <a:gd name="connsiteX10" fmla="*/ 716905 w 720170"/>
                  <a:gd name="connsiteY10" fmla="*/ 281045 h 428721"/>
                  <a:gd name="connsiteX11" fmla="*/ 626417 w 720170"/>
                  <a:gd name="connsiteY11" fmla="*/ 378677 h 428721"/>
                  <a:gd name="connsiteX12" fmla="*/ 500212 w 720170"/>
                  <a:gd name="connsiteY12" fmla="*/ 428683 h 428721"/>
                  <a:gd name="connsiteX13" fmla="*/ 550217 w 720170"/>
                  <a:gd name="connsiteY13" fmla="*/ 371533 h 428721"/>
                  <a:gd name="connsiteX14" fmla="*/ 552599 w 720170"/>
                  <a:gd name="connsiteY14" fmla="*/ 295333 h 428721"/>
                  <a:gd name="connsiteX15" fmla="*/ 512118 w 720170"/>
                  <a:gd name="connsiteY15" fmla="*/ 223895 h 428721"/>
                  <a:gd name="connsiteX0" fmla="*/ 512118 w 720170"/>
                  <a:gd name="connsiteY0" fmla="*/ 223895 h 428721"/>
                  <a:gd name="connsiteX1" fmla="*/ 412106 w 720170"/>
                  <a:gd name="connsiteY1" fmla="*/ 142933 h 428721"/>
                  <a:gd name="connsiteX2" fmla="*/ 247799 w 720170"/>
                  <a:gd name="connsiteY2" fmla="*/ 111976 h 428721"/>
                  <a:gd name="connsiteX3" fmla="*/ 104924 w 720170"/>
                  <a:gd name="connsiteY3" fmla="*/ 152458 h 428721"/>
                  <a:gd name="connsiteX4" fmla="*/ 149 w 720170"/>
                  <a:gd name="connsiteY4" fmla="*/ 231040 h 428721"/>
                  <a:gd name="connsiteX5" fmla="*/ 85874 w 720170"/>
                  <a:gd name="connsiteY5" fmla="*/ 147695 h 428721"/>
                  <a:gd name="connsiteX6" fmla="*/ 243037 w 720170"/>
                  <a:gd name="connsiteY6" fmla="*/ 40540 h 428721"/>
                  <a:gd name="connsiteX7" fmla="*/ 443062 w 720170"/>
                  <a:gd name="connsiteY7" fmla="*/ 58 h 428721"/>
                  <a:gd name="connsiteX8" fmla="*/ 600224 w 720170"/>
                  <a:gd name="connsiteY8" fmla="*/ 47683 h 428721"/>
                  <a:gd name="connsiteX9" fmla="*/ 690712 w 720170"/>
                  <a:gd name="connsiteY9" fmla="*/ 152458 h 428721"/>
                  <a:gd name="connsiteX10" fmla="*/ 716905 w 720170"/>
                  <a:gd name="connsiteY10" fmla="*/ 281045 h 428721"/>
                  <a:gd name="connsiteX11" fmla="*/ 626417 w 720170"/>
                  <a:gd name="connsiteY11" fmla="*/ 378677 h 428721"/>
                  <a:gd name="connsiteX12" fmla="*/ 500212 w 720170"/>
                  <a:gd name="connsiteY12" fmla="*/ 428683 h 428721"/>
                  <a:gd name="connsiteX13" fmla="*/ 550217 w 720170"/>
                  <a:gd name="connsiteY13" fmla="*/ 371533 h 428721"/>
                  <a:gd name="connsiteX14" fmla="*/ 552599 w 720170"/>
                  <a:gd name="connsiteY14" fmla="*/ 295333 h 428721"/>
                  <a:gd name="connsiteX15" fmla="*/ 512118 w 720170"/>
                  <a:gd name="connsiteY15" fmla="*/ 223895 h 428721"/>
                  <a:gd name="connsiteX0" fmla="*/ 512279 w 720331"/>
                  <a:gd name="connsiteY0" fmla="*/ 223895 h 428721"/>
                  <a:gd name="connsiteX1" fmla="*/ 412267 w 720331"/>
                  <a:gd name="connsiteY1" fmla="*/ 142933 h 428721"/>
                  <a:gd name="connsiteX2" fmla="*/ 247960 w 720331"/>
                  <a:gd name="connsiteY2" fmla="*/ 111976 h 428721"/>
                  <a:gd name="connsiteX3" fmla="*/ 105085 w 720331"/>
                  <a:gd name="connsiteY3" fmla="*/ 152458 h 428721"/>
                  <a:gd name="connsiteX4" fmla="*/ 310 w 720331"/>
                  <a:gd name="connsiteY4" fmla="*/ 231040 h 428721"/>
                  <a:gd name="connsiteX5" fmla="*/ 78891 w 720331"/>
                  <a:gd name="connsiteY5" fmla="*/ 147695 h 428721"/>
                  <a:gd name="connsiteX6" fmla="*/ 243198 w 720331"/>
                  <a:gd name="connsiteY6" fmla="*/ 40540 h 428721"/>
                  <a:gd name="connsiteX7" fmla="*/ 443223 w 720331"/>
                  <a:gd name="connsiteY7" fmla="*/ 58 h 428721"/>
                  <a:gd name="connsiteX8" fmla="*/ 600385 w 720331"/>
                  <a:gd name="connsiteY8" fmla="*/ 47683 h 428721"/>
                  <a:gd name="connsiteX9" fmla="*/ 690873 w 720331"/>
                  <a:gd name="connsiteY9" fmla="*/ 152458 h 428721"/>
                  <a:gd name="connsiteX10" fmla="*/ 717066 w 720331"/>
                  <a:gd name="connsiteY10" fmla="*/ 281045 h 428721"/>
                  <a:gd name="connsiteX11" fmla="*/ 626578 w 720331"/>
                  <a:gd name="connsiteY11" fmla="*/ 378677 h 428721"/>
                  <a:gd name="connsiteX12" fmla="*/ 500373 w 720331"/>
                  <a:gd name="connsiteY12" fmla="*/ 428683 h 428721"/>
                  <a:gd name="connsiteX13" fmla="*/ 550378 w 720331"/>
                  <a:gd name="connsiteY13" fmla="*/ 371533 h 428721"/>
                  <a:gd name="connsiteX14" fmla="*/ 552760 w 720331"/>
                  <a:gd name="connsiteY14" fmla="*/ 295333 h 428721"/>
                  <a:gd name="connsiteX15" fmla="*/ 512279 w 720331"/>
                  <a:gd name="connsiteY15" fmla="*/ 223895 h 428721"/>
                  <a:gd name="connsiteX0" fmla="*/ 512279 w 720331"/>
                  <a:gd name="connsiteY0" fmla="*/ 223895 h 428749"/>
                  <a:gd name="connsiteX1" fmla="*/ 412267 w 720331"/>
                  <a:gd name="connsiteY1" fmla="*/ 142933 h 428749"/>
                  <a:gd name="connsiteX2" fmla="*/ 247960 w 720331"/>
                  <a:gd name="connsiteY2" fmla="*/ 111976 h 428749"/>
                  <a:gd name="connsiteX3" fmla="*/ 105085 w 720331"/>
                  <a:gd name="connsiteY3" fmla="*/ 152458 h 428749"/>
                  <a:gd name="connsiteX4" fmla="*/ 310 w 720331"/>
                  <a:gd name="connsiteY4" fmla="*/ 231040 h 428749"/>
                  <a:gd name="connsiteX5" fmla="*/ 78891 w 720331"/>
                  <a:gd name="connsiteY5" fmla="*/ 147695 h 428749"/>
                  <a:gd name="connsiteX6" fmla="*/ 243198 w 720331"/>
                  <a:gd name="connsiteY6" fmla="*/ 40540 h 428749"/>
                  <a:gd name="connsiteX7" fmla="*/ 443223 w 720331"/>
                  <a:gd name="connsiteY7" fmla="*/ 58 h 428749"/>
                  <a:gd name="connsiteX8" fmla="*/ 600385 w 720331"/>
                  <a:gd name="connsiteY8" fmla="*/ 47683 h 428749"/>
                  <a:gd name="connsiteX9" fmla="*/ 690873 w 720331"/>
                  <a:gd name="connsiteY9" fmla="*/ 152458 h 428749"/>
                  <a:gd name="connsiteX10" fmla="*/ 717066 w 720331"/>
                  <a:gd name="connsiteY10" fmla="*/ 281045 h 428749"/>
                  <a:gd name="connsiteX11" fmla="*/ 626578 w 720331"/>
                  <a:gd name="connsiteY11" fmla="*/ 378677 h 428749"/>
                  <a:gd name="connsiteX12" fmla="*/ 500373 w 720331"/>
                  <a:gd name="connsiteY12" fmla="*/ 428683 h 428749"/>
                  <a:gd name="connsiteX13" fmla="*/ 545615 w 720331"/>
                  <a:gd name="connsiteY13" fmla="*/ 369151 h 428749"/>
                  <a:gd name="connsiteX14" fmla="*/ 552760 w 720331"/>
                  <a:gd name="connsiteY14" fmla="*/ 295333 h 428749"/>
                  <a:gd name="connsiteX15" fmla="*/ 512279 w 720331"/>
                  <a:gd name="connsiteY15" fmla="*/ 223895 h 428749"/>
                  <a:gd name="connsiteX0" fmla="*/ 512279 w 720331"/>
                  <a:gd name="connsiteY0" fmla="*/ 223895 h 435882"/>
                  <a:gd name="connsiteX1" fmla="*/ 412267 w 720331"/>
                  <a:gd name="connsiteY1" fmla="*/ 142933 h 435882"/>
                  <a:gd name="connsiteX2" fmla="*/ 247960 w 720331"/>
                  <a:gd name="connsiteY2" fmla="*/ 111976 h 435882"/>
                  <a:gd name="connsiteX3" fmla="*/ 105085 w 720331"/>
                  <a:gd name="connsiteY3" fmla="*/ 152458 h 435882"/>
                  <a:gd name="connsiteX4" fmla="*/ 310 w 720331"/>
                  <a:gd name="connsiteY4" fmla="*/ 231040 h 435882"/>
                  <a:gd name="connsiteX5" fmla="*/ 78891 w 720331"/>
                  <a:gd name="connsiteY5" fmla="*/ 147695 h 435882"/>
                  <a:gd name="connsiteX6" fmla="*/ 243198 w 720331"/>
                  <a:gd name="connsiteY6" fmla="*/ 40540 h 435882"/>
                  <a:gd name="connsiteX7" fmla="*/ 443223 w 720331"/>
                  <a:gd name="connsiteY7" fmla="*/ 58 h 435882"/>
                  <a:gd name="connsiteX8" fmla="*/ 600385 w 720331"/>
                  <a:gd name="connsiteY8" fmla="*/ 47683 h 435882"/>
                  <a:gd name="connsiteX9" fmla="*/ 690873 w 720331"/>
                  <a:gd name="connsiteY9" fmla="*/ 152458 h 435882"/>
                  <a:gd name="connsiteX10" fmla="*/ 717066 w 720331"/>
                  <a:gd name="connsiteY10" fmla="*/ 281045 h 435882"/>
                  <a:gd name="connsiteX11" fmla="*/ 626578 w 720331"/>
                  <a:gd name="connsiteY11" fmla="*/ 378677 h 435882"/>
                  <a:gd name="connsiteX12" fmla="*/ 500373 w 720331"/>
                  <a:gd name="connsiteY12" fmla="*/ 435827 h 435882"/>
                  <a:gd name="connsiteX13" fmla="*/ 545615 w 720331"/>
                  <a:gd name="connsiteY13" fmla="*/ 369151 h 435882"/>
                  <a:gd name="connsiteX14" fmla="*/ 552760 w 720331"/>
                  <a:gd name="connsiteY14" fmla="*/ 295333 h 435882"/>
                  <a:gd name="connsiteX15" fmla="*/ 512279 w 720331"/>
                  <a:gd name="connsiteY15" fmla="*/ 223895 h 435882"/>
                  <a:gd name="connsiteX0" fmla="*/ 512279 w 720963"/>
                  <a:gd name="connsiteY0" fmla="*/ 223895 h 436100"/>
                  <a:gd name="connsiteX1" fmla="*/ 412267 w 720963"/>
                  <a:gd name="connsiteY1" fmla="*/ 142933 h 436100"/>
                  <a:gd name="connsiteX2" fmla="*/ 247960 w 720963"/>
                  <a:gd name="connsiteY2" fmla="*/ 111976 h 436100"/>
                  <a:gd name="connsiteX3" fmla="*/ 105085 w 720963"/>
                  <a:gd name="connsiteY3" fmla="*/ 152458 h 436100"/>
                  <a:gd name="connsiteX4" fmla="*/ 310 w 720963"/>
                  <a:gd name="connsiteY4" fmla="*/ 231040 h 436100"/>
                  <a:gd name="connsiteX5" fmla="*/ 78891 w 720963"/>
                  <a:gd name="connsiteY5" fmla="*/ 147695 h 436100"/>
                  <a:gd name="connsiteX6" fmla="*/ 243198 w 720963"/>
                  <a:gd name="connsiteY6" fmla="*/ 40540 h 436100"/>
                  <a:gd name="connsiteX7" fmla="*/ 443223 w 720963"/>
                  <a:gd name="connsiteY7" fmla="*/ 58 h 436100"/>
                  <a:gd name="connsiteX8" fmla="*/ 600385 w 720963"/>
                  <a:gd name="connsiteY8" fmla="*/ 47683 h 436100"/>
                  <a:gd name="connsiteX9" fmla="*/ 690873 w 720963"/>
                  <a:gd name="connsiteY9" fmla="*/ 152458 h 436100"/>
                  <a:gd name="connsiteX10" fmla="*/ 717066 w 720963"/>
                  <a:gd name="connsiteY10" fmla="*/ 281045 h 436100"/>
                  <a:gd name="connsiteX11" fmla="*/ 617053 w 720963"/>
                  <a:gd name="connsiteY11" fmla="*/ 388202 h 436100"/>
                  <a:gd name="connsiteX12" fmla="*/ 500373 w 720963"/>
                  <a:gd name="connsiteY12" fmla="*/ 435827 h 436100"/>
                  <a:gd name="connsiteX13" fmla="*/ 545615 w 720963"/>
                  <a:gd name="connsiteY13" fmla="*/ 369151 h 436100"/>
                  <a:gd name="connsiteX14" fmla="*/ 552760 w 720963"/>
                  <a:gd name="connsiteY14" fmla="*/ 295333 h 436100"/>
                  <a:gd name="connsiteX15" fmla="*/ 512279 w 720963"/>
                  <a:gd name="connsiteY15" fmla="*/ 223895 h 436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20963" h="436100">
                    <a:moveTo>
                      <a:pt x="512279" y="223895"/>
                    </a:moveTo>
                    <a:cubicBezTo>
                      <a:pt x="488864" y="198495"/>
                      <a:pt x="456320" y="161586"/>
                      <a:pt x="412267" y="142933"/>
                    </a:cubicBezTo>
                    <a:cubicBezTo>
                      <a:pt x="368214" y="124280"/>
                      <a:pt x="299157" y="110389"/>
                      <a:pt x="247960" y="111976"/>
                    </a:cubicBezTo>
                    <a:cubicBezTo>
                      <a:pt x="196763" y="113563"/>
                      <a:pt x="146360" y="132614"/>
                      <a:pt x="105085" y="152458"/>
                    </a:cubicBezTo>
                    <a:cubicBezTo>
                      <a:pt x="63810" y="172302"/>
                      <a:pt x="4676" y="231834"/>
                      <a:pt x="310" y="231040"/>
                    </a:cubicBezTo>
                    <a:cubicBezTo>
                      <a:pt x="-4056" y="230246"/>
                      <a:pt x="38410" y="179445"/>
                      <a:pt x="78891" y="147695"/>
                    </a:cubicBezTo>
                    <a:cubicBezTo>
                      <a:pt x="119372" y="115945"/>
                      <a:pt x="182476" y="65146"/>
                      <a:pt x="243198" y="40540"/>
                    </a:cubicBezTo>
                    <a:cubicBezTo>
                      <a:pt x="303920" y="15934"/>
                      <a:pt x="383692" y="-1132"/>
                      <a:pt x="443223" y="58"/>
                    </a:cubicBezTo>
                    <a:cubicBezTo>
                      <a:pt x="502754" y="1248"/>
                      <a:pt x="559110" y="22283"/>
                      <a:pt x="600385" y="47683"/>
                    </a:cubicBezTo>
                    <a:cubicBezTo>
                      <a:pt x="641660" y="73083"/>
                      <a:pt x="671426" y="113564"/>
                      <a:pt x="690873" y="152458"/>
                    </a:cubicBezTo>
                    <a:cubicBezTo>
                      <a:pt x="710320" y="191352"/>
                      <a:pt x="729369" y="241754"/>
                      <a:pt x="717066" y="281045"/>
                    </a:cubicBezTo>
                    <a:cubicBezTo>
                      <a:pt x="704763" y="320336"/>
                      <a:pt x="653168" y="362405"/>
                      <a:pt x="617053" y="388202"/>
                    </a:cubicBezTo>
                    <a:cubicBezTo>
                      <a:pt x="580938" y="413999"/>
                      <a:pt x="512279" y="439002"/>
                      <a:pt x="500373" y="435827"/>
                    </a:cubicBezTo>
                    <a:cubicBezTo>
                      <a:pt x="488467" y="432652"/>
                      <a:pt x="536884" y="391376"/>
                      <a:pt x="545615" y="369151"/>
                    </a:cubicBezTo>
                    <a:cubicBezTo>
                      <a:pt x="554346" y="346926"/>
                      <a:pt x="558316" y="319542"/>
                      <a:pt x="552760" y="295333"/>
                    </a:cubicBezTo>
                    <a:cubicBezTo>
                      <a:pt x="547204" y="271124"/>
                      <a:pt x="535695" y="249295"/>
                      <a:pt x="512279" y="223895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455028"/>
                  </a:gs>
                  <a:gs pos="50000">
                    <a:srgbClr val="B2C387"/>
                  </a:gs>
                  <a:gs pos="84000">
                    <a:srgbClr val="455028"/>
                  </a:gs>
                </a:gsLst>
                <a:lin ang="3000000" scaled="0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899" name="任意多边形 898"/>
              <p:cNvSpPr/>
              <p:nvPr/>
            </p:nvSpPr>
            <p:spPr>
              <a:xfrm>
                <a:off x="6102230" y="2893799"/>
                <a:ext cx="643853" cy="454284"/>
              </a:xfrm>
              <a:custGeom>
                <a:avLst/>
                <a:gdLst>
                  <a:gd name="connsiteX0" fmla="*/ 486577 w 650644"/>
                  <a:gd name="connsiteY0" fmla="*/ 22950 h 452316"/>
                  <a:gd name="connsiteX1" fmla="*/ 610402 w 650644"/>
                  <a:gd name="connsiteY1" fmla="*/ 99150 h 452316"/>
                  <a:gd name="connsiteX2" fmla="*/ 648502 w 650644"/>
                  <a:gd name="connsiteY2" fmla="*/ 203925 h 452316"/>
                  <a:gd name="connsiteX3" fmla="*/ 638977 w 650644"/>
                  <a:gd name="connsiteY3" fmla="*/ 275363 h 452316"/>
                  <a:gd name="connsiteX4" fmla="*/ 581827 w 650644"/>
                  <a:gd name="connsiteY4" fmla="*/ 356325 h 452316"/>
                  <a:gd name="connsiteX5" fmla="*/ 458002 w 650644"/>
                  <a:gd name="connsiteY5" fmla="*/ 451575 h 452316"/>
                  <a:gd name="connsiteX6" fmla="*/ 519915 w 650644"/>
                  <a:gd name="connsiteY6" fmla="*/ 394425 h 452316"/>
                  <a:gd name="connsiteX7" fmla="*/ 524677 w 650644"/>
                  <a:gd name="connsiteY7" fmla="*/ 284888 h 452316"/>
                  <a:gd name="connsiteX8" fmla="*/ 453240 w 650644"/>
                  <a:gd name="connsiteY8" fmla="*/ 165825 h 452316"/>
                  <a:gd name="connsiteX9" fmla="*/ 353227 w 650644"/>
                  <a:gd name="connsiteY9" fmla="*/ 118200 h 452316"/>
                  <a:gd name="connsiteX10" fmla="*/ 191302 w 650644"/>
                  <a:gd name="connsiteY10" fmla="*/ 108675 h 452316"/>
                  <a:gd name="connsiteX11" fmla="*/ 67477 w 650644"/>
                  <a:gd name="connsiteY11" fmla="*/ 137250 h 452316"/>
                  <a:gd name="connsiteX12" fmla="*/ 802 w 650644"/>
                  <a:gd name="connsiteY12" fmla="*/ 170588 h 452316"/>
                  <a:gd name="connsiteX13" fmla="*/ 110340 w 650644"/>
                  <a:gd name="connsiteY13" fmla="*/ 89625 h 452316"/>
                  <a:gd name="connsiteX14" fmla="*/ 253215 w 650644"/>
                  <a:gd name="connsiteY14" fmla="*/ 8663 h 452316"/>
                  <a:gd name="connsiteX15" fmla="*/ 400852 w 650644"/>
                  <a:gd name="connsiteY15" fmla="*/ 3900 h 452316"/>
                  <a:gd name="connsiteX16" fmla="*/ 486577 w 650644"/>
                  <a:gd name="connsiteY16" fmla="*/ 22950 h 452316"/>
                  <a:gd name="connsiteX0" fmla="*/ 510389 w 650644"/>
                  <a:gd name="connsiteY0" fmla="*/ 27993 h 452596"/>
                  <a:gd name="connsiteX1" fmla="*/ 610402 w 650644"/>
                  <a:gd name="connsiteY1" fmla="*/ 99430 h 452596"/>
                  <a:gd name="connsiteX2" fmla="*/ 648502 w 650644"/>
                  <a:gd name="connsiteY2" fmla="*/ 204205 h 452596"/>
                  <a:gd name="connsiteX3" fmla="*/ 638977 w 650644"/>
                  <a:gd name="connsiteY3" fmla="*/ 275643 h 452596"/>
                  <a:gd name="connsiteX4" fmla="*/ 581827 w 650644"/>
                  <a:gd name="connsiteY4" fmla="*/ 356605 h 452596"/>
                  <a:gd name="connsiteX5" fmla="*/ 458002 w 650644"/>
                  <a:gd name="connsiteY5" fmla="*/ 451855 h 452596"/>
                  <a:gd name="connsiteX6" fmla="*/ 519915 w 650644"/>
                  <a:gd name="connsiteY6" fmla="*/ 394705 h 452596"/>
                  <a:gd name="connsiteX7" fmla="*/ 524677 w 650644"/>
                  <a:gd name="connsiteY7" fmla="*/ 285168 h 452596"/>
                  <a:gd name="connsiteX8" fmla="*/ 453240 w 650644"/>
                  <a:gd name="connsiteY8" fmla="*/ 166105 h 452596"/>
                  <a:gd name="connsiteX9" fmla="*/ 353227 w 650644"/>
                  <a:gd name="connsiteY9" fmla="*/ 118480 h 452596"/>
                  <a:gd name="connsiteX10" fmla="*/ 191302 w 650644"/>
                  <a:gd name="connsiteY10" fmla="*/ 108955 h 452596"/>
                  <a:gd name="connsiteX11" fmla="*/ 67477 w 650644"/>
                  <a:gd name="connsiteY11" fmla="*/ 137530 h 452596"/>
                  <a:gd name="connsiteX12" fmla="*/ 802 w 650644"/>
                  <a:gd name="connsiteY12" fmla="*/ 170868 h 452596"/>
                  <a:gd name="connsiteX13" fmla="*/ 110340 w 650644"/>
                  <a:gd name="connsiteY13" fmla="*/ 89905 h 452596"/>
                  <a:gd name="connsiteX14" fmla="*/ 253215 w 650644"/>
                  <a:gd name="connsiteY14" fmla="*/ 8943 h 452596"/>
                  <a:gd name="connsiteX15" fmla="*/ 400852 w 650644"/>
                  <a:gd name="connsiteY15" fmla="*/ 4180 h 452596"/>
                  <a:gd name="connsiteX16" fmla="*/ 510389 w 650644"/>
                  <a:gd name="connsiteY16" fmla="*/ 27993 h 452596"/>
                  <a:gd name="connsiteX0" fmla="*/ 510389 w 650644"/>
                  <a:gd name="connsiteY0" fmla="*/ 25613 h 450216"/>
                  <a:gd name="connsiteX1" fmla="*/ 610402 w 650644"/>
                  <a:gd name="connsiteY1" fmla="*/ 97050 h 450216"/>
                  <a:gd name="connsiteX2" fmla="*/ 648502 w 650644"/>
                  <a:gd name="connsiteY2" fmla="*/ 201825 h 450216"/>
                  <a:gd name="connsiteX3" fmla="*/ 638977 w 650644"/>
                  <a:gd name="connsiteY3" fmla="*/ 273263 h 450216"/>
                  <a:gd name="connsiteX4" fmla="*/ 581827 w 650644"/>
                  <a:gd name="connsiteY4" fmla="*/ 354225 h 450216"/>
                  <a:gd name="connsiteX5" fmla="*/ 458002 w 650644"/>
                  <a:gd name="connsiteY5" fmla="*/ 449475 h 450216"/>
                  <a:gd name="connsiteX6" fmla="*/ 519915 w 650644"/>
                  <a:gd name="connsiteY6" fmla="*/ 392325 h 450216"/>
                  <a:gd name="connsiteX7" fmla="*/ 524677 w 650644"/>
                  <a:gd name="connsiteY7" fmla="*/ 282788 h 450216"/>
                  <a:gd name="connsiteX8" fmla="*/ 453240 w 650644"/>
                  <a:gd name="connsiteY8" fmla="*/ 163725 h 450216"/>
                  <a:gd name="connsiteX9" fmla="*/ 353227 w 650644"/>
                  <a:gd name="connsiteY9" fmla="*/ 116100 h 450216"/>
                  <a:gd name="connsiteX10" fmla="*/ 191302 w 650644"/>
                  <a:gd name="connsiteY10" fmla="*/ 106575 h 450216"/>
                  <a:gd name="connsiteX11" fmla="*/ 67477 w 650644"/>
                  <a:gd name="connsiteY11" fmla="*/ 135150 h 450216"/>
                  <a:gd name="connsiteX12" fmla="*/ 802 w 650644"/>
                  <a:gd name="connsiteY12" fmla="*/ 168488 h 450216"/>
                  <a:gd name="connsiteX13" fmla="*/ 110340 w 650644"/>
                  <a:gd name="connsiteY13" fmla="*/ 87525 h 450216"/>
                  <a:gd name="connsiteX14" fmla="*/ 253215 w 650644"/>
                  <a:gd name="connsiteY14" fmla="*/ 11326 h 450216"/>
                  <a:gd name="connsiteX15" fmla="*/ 400852 w 650644"/>
                  <a:gd name="connsiteY15" fmla="*/ 1800 h 450216"/>
                  <a:gd name="connsiteX16" fmla="*/ 510389 w 650644"/>
                  <a:gd name="connsiteY16" fmla="*/ 25613 h 450216"/>
                  <a:gd name="connsiteX0" fmla="*/ 510389 w 650644"/>
                  <a:gd name="connsiteY0" fmla="*/ 25613 h 450000"/>
                  <a:gd name="connsiteX1" fmla="*/ 610402 w 650644"/>
                  <a:gd name="connsiteY1" fmla="*/ 97050 h 450000"/>
                  <a:gd name="connsiteX2" fmla="*/ 648502 w 650644"/>
                  <a:gd name="connsiteY2" fmla="*/ 201825 h 450000"/>
                  <a:gd name="connsiteX3" fmla="*/ 638977 w 650644"/>
                  <a:gd name="connsiteY3" fmla="*/ 273263 h 450000"/>
                  <a:gd name="connsiteX4" fmla="*/ 581827 w 650644"/>
                  <a:gd name="connsiteY4" fmla="*/ 354225 h 450000"/>
                  <a:gd name="connsiteX5" fmla="*/ 458002 w 650644"/>
                  <a:gd name="connsiteY5" fmla="*/ 449475 h 450000"/>
                  <a:gd name="connsiteX6" fmla="*/ 517534 w 650644"/>
                  <a:gd name="connsiteY6" fmla="*/ 387562 h 450000"/>
                  <a:gd name="connsiteX7" fmla="*/ 524677 w 650644"/>
                  <a:gd name="connsiteY7" fmla="*/ 282788 h 450000"/>
                  <a:gd name="connsiteX8" fmla="*/ 453240 w 650644"/>
                  <a:gd name="connsiteY8" fmla="*/ 163725 h 450000"/>
                  <a:gd name="connsiteX9" fmla="*/ 353227 w 650644"/>
                  <a:gd name="connsiteY9" fmla="*/ 116100 h 450000"/>
                  <a:gd name="connsiteX10" fmla="*/ 191302 w 650644"/>
                  <a:gd name="connsiteY10" fmla="*/ 106575 h 450000"/>
                  <a:gd name="connsiteX11" fmla="*/ 67477 w 650644"/>
                  <a:gd name="connsiteY11" fmla="*/ 135150 h 450000"/>
                  <a:gd name="connsiteX12" fmla="*/ 802 w 650644"/>
                  <a:gd name="connsiteY12" fmla="*/ 168488 h 450000"/>
                  <a:gd name="connsiteX13" fmla="*/ 110340 w 650644"/>
                  <a:gd name="connsiteY13" fmla="*/ 87525 h 450000"/>
                  <a:gd name="connsiteX14" fmla="*/ 253215 w 650644"/>
                  <a:gd name="connsiteY14" fmla="*/ 11326 h 450000"/>
                  <a:gd name="connsiteX15" fmla="*/ 400852 w 650644"/>
                  <a:gd name="connsiteY15" fmla="*/ 1800 h 450000"/>
                  <a:gd name="connsiteX16" fmla="*/ 510389 w 650644"/>
                  <a:gd name="connsiteY16" fmla="*/ 25613 h 450000"/>
                  <a:gd name="connsiteX0" fmla="*/ 510389 w 650721"/>
                  <a:gd name="connsiteY0" fmla="*/ 25613 h 449761"/>
                  <a:gd name="connsiteX1" fmla="*/ 610402 w 650721"/>
                  <a:gd name="connsiteY1" fmla="*/ 97050 h 449761"/>
                  <a:gd name="connsiteX2" fmla="*/ 648502 w 650721"/>
                  <a:gd name="connsiteY2" fmla="*/ 201825 h 449761"/>
                  <a:gd name="connsiteX3" fmla="*/ 638977 w 650721"/>
                  <a:gd name="connsiteY3" fmla="*/ 273263 h 449761"/>
                  <a:gd name="connsiteX4" fmla="*/ 579446 w 650721"/>
                  <a:gd name="connsiteY4" fmla="*/ 363750 h 449761"/>
                  <a:gd name="connsiteX5" fmla="*/ 458002 w 650721"/>
                  <a:gd name="connsiteY5" fmla="*/ 449475 h 449761"/>
                  <a:gd name="connsiteX6" fmla="*/ 517534 w 650721"/>
                  <a:gd name="connsiteY6" fmla="*/ 387562 h 449761"/>
                  <a:gd name="connsiteX7" fmla="*/ 524677 w 650721"/>
                  <a:gd name="connsiteY7" fmla="*/ 282788 h 449761"/>
                  <a:gd name="connsiteX8" fmla="*/ 453240 w 650721"/>
                  <a:gd name="connsiteY8" fmla="*/ 163725 h 449761"/>
                  <a:gd name="connsiteX9" fmla="*/ 353227 w 650721"/>
                  <a:gd name="connsiteY9" fmla="*/ 116100 h 449761"/>
                  <a:gd name="connsiteX10" fmla="*/ 191302 w 650721"/>
                  <a:gd name="connsiteY10" fmla="*/ 106575 h 449761"/>
                  <a:gd name="connsiteX11" fmla="*/ 67477 w 650721"/>
                  <a:gd name="connsiteY11" fmla="*/ 135150 h 449761"/>
                  <a:gd name="connsiteX12" fmla="*/ 802 w 650721"/>
                  <a:gd name="connsiteY12" fmla="*/ 168488 h 449761"/>
                  <a:gd name="connsiteX13" fmla="*/ 110340 w 650721"/>
                  <a:gd name="connsiteY13" fmla="*/ 87525 h 449761"/>
                  <a:gd name="connsiteX14" fmla="*/ 253215 w 650721"/>
                  <a:gd name="connsiteY14" fmla="*/ 11326 h 449761"/>
                  <a:gd name="connsiteX15" fmla="*/ 400852 w 650721"/>
                  <a:gd name="connsiteY15" fmla="*/ 1800 h 449761"/>
                  <a:gd name="connsiteX16" fmla="*/ 510389 w 650721"/>
                  <a:gd name="connsiteY16" fmla="*/ 25613 h 449761"/>
                  <a:gd name="connsiteX0" fmla="*/ 510389 w 650721"/>
                  <a:gd name="connsiteY0" fmla="*/ 25613 h 449761"/>
                  <a:gd name="connsiteX1" fmla="*/ 610402 w 650721"/>
                  <a:gd name="connsiteY1" fmla="*/ 97050 h 449761"/>
                  <a:gd name="connsiteX2" fmla="*/ 648502 w 650721"/>
                  <a:gd name="connsiteY2" fmla="*/ 201825 h 449761"/>
                  <a:gd name="connsiteX3" fmla="*/ 638977 w 650721"/>
                  <a:gd name="connsiteY3" fmla="*/ 289931 h 449761"/>
                  <a:gd name="connsiteX4" fmla="*/ 579446 w 650721"/>
                  <a:gd name="connsiteY4" fmla="*/ 363750 h 449761"/>
                  <a:gd name="connsiteX5" fmla="*/ 458002 w 650721"/>
                  <a:gd name="connsiteY5" fmla="*/ 449475 h 449761"/>
                  <a:gd name="connsiteX6" fmla="*/ 517534 w 650721"/>
                  <a:gd name="connsiteY6" fmla="*/ 387562 h 449761"/>
                  <a:gd name="connsiteX7" fmla="*/ 524677 w 650721"/>
                  <a:gd name="connsiteY7" fmla="*/ 282788 h 449761"/>
                  <a:gd name="connsiteX8" fmla="*/ 453240 w 650721"/>
                  <a:gd name="connsiteY8" fmla="*/ 163725 h 449761"/>
                  <a:gd name="connsiteX9" fmla="*/ 353227 w 650721"/>
                  <a:gd name="connsiteY9" fmla="*/ 116100 h 449761"/>
                  <a:gd name="connsiteX10" fmla="*/ 191302 w 650721"/>
                  <a:gd name="connsiteY10" fmla="*/ 106575 h 449761"/>
                  <a:gd name="connsiteX11" fmla="*/ 67477 w 650721"/>
                  <a:gd name="connsiteY11" fmla="*/ 135150 h 449761"/>
                  <a:gd name="connsiteX12" fmla="*/ 802 w 650721"/>
                  <a:gd name="connsiteY12" fmla="*/ 168488 h 449761"/>
                  <a:gd name="connsiteX13" fmla="*/ 110340 w 650721"/>
                  <a:gd name="connsiteY13" fmla="*/ 87525 h 449761"/>
                  <a:gd name="connsiteX14" fmla="*/ 253215 w 650721"/>
                  <a:gd name="connsiteY14" fmla="*/ 11326 h 449761"/>
                  <a:gd name="connsiteX15" fmla="*/ 400852 w 650721"/>
                  <a:gd name="connsiteY15" fmla="*/ 1800 h 449761"/>
                  <a:gd name="connsiteX16" fmla="*/ 510389 w 650721"/>
                  <a:gd name="connsiteY16" fmla="*/ 25613 h 449761"/>
                  <a:gd name="connsiteX0" fmla="*/ 503358 w 643690"/>
                  <a:gd name="connsiteY0" fmla="*/ 25613 h 449761"/>
                  <a:gd name="connsiteX1" fmla="*/ 603371 w 643690"/>
                  <a:gd name="connsiteY1" fmla="*/ 97050 h 449761"/>
                  <a:gd name="connsiteX2" fmla="*/ 641471 w 643690"/>
                  <a:gd name="connsiteY2" fmla="*/ 201825 h 449761"/>
                  <a:gd name="connsiteX3" fmla="*/ 631946 w 643690"/>
                  <a:gd name="connsiteY3" fmla="*/ 289931 h 449761"/>
                  <a:gd name="connsiteX4" fmla="*/ 572415 w 643690"/>
                  <a:gd name="connsiteY4" fmla="*/ 363750 h 449761"/>
                  <a:gd name="connsiteX5" fmla="*/ 450971 w 643690"/>
                  <a:gd name="connsiteY5" fmla="*/ 449475 h 449761"/>
                  <a:gd name="connsiteX6" fmla="*/ 510503 w 643690"/>
                  <a:gd name="connsiteY6" fmla="*/ 387562 h 449761"/>
                  <a:gd name="connsiteX7" fmla="*/ 517646 w 643690"/>
                  <a:gd name="connsiteY7" fmla="*/ 282788 h 449761"/>
                  <a:gd name="connsiteX8" fmla="*/ 446209 w 643690"/>
                  <a:gd name="connsiteY8" fmla="*/ 163725 h 449761"/>
                  <a:gd name="connsiteX9" fmla="*/ 346196 w 643690"/>
                  <a:gd name="connsiteY9" fmla="*/ 116100 h 449761"/>
                  <a:gd name="connsiteX10" fmla="*/ 184271 w 643690"/>
                  <a:gd name="connsiteY10" fmla="*/ 106575 h 449761"/>
                  <a:gd name="connsiteX11" fmla="*/ 60446 w 643690"/>
                  <a:gd name="connsiteY11" fmla="*/ 135150 h 449761"/>
                  <a:gd name="connsiteX12" fmla="*/ 915 w 643690"/>
                  <a:gd name="connsiteY12" fmla="*/ 168488 h 449761"/>
                  <a:gd name="connsiteX13" fmla="*/ 103309 w 643690"/>
                  <a:gd name="connsiteY13" fmla="*/ 87525 h 449761"/>
                  <a:gd name="connsiteX14" fmla="*/ 246184 w 643690"/>
                  <a:gd name="connsiteY14" fmla="*/ 11326 h 449761"/>
                  <a:gd name="connsiteX15" fmla="*/ 393821 w 643690"/>
                  <a:gd name="connsiteY15" fmla="*/ 1800 h 449761"/>
                  <a:gd name="connsiteX16" fmla="*/ 503358 w 643690"/>
                  <a:gd name="connsiteY16" fmla="*/ 25613 h 449761"/>
                  <a:gd name="connsiteX0" fmla="*/ 503358 w 643690"/>
                  <a:gd name="connsiteY0" fmla="*/ 25613 h 454499"/>
                  <a:gd name="connsiteX1" fmla="*/ 603371 w 643690"/>
                  <a:gd name="connsiteY1" fmla="*/ 97050 h 454499"/>
                  <a:gd name="connsiteX2" fmla="*/ 641471 w 643690"/>
                  <a:gd name="connsiteY2" fmla="*/ 201825 h 454499"/>
                  <a:gd name="connsiteX3" fmla="*/ 631946 w 643690"/>
                  <a:gd name="connsiteY3" fmla="*/ 289931 h 454499"/>
                  <a:gd name="connsiteX4" fmla="*/ 572415 w 643690"/>
                  <a:gd name="connsiteY4" fmla="*/ 363750 h 454499"/>
                  <a:gd name="connsiteX5" fmla="*/ 489071 w 643690"/>
                  <a:gd name="connsiteY5" fmla="*/ 454238 h 454499"/>
                  <a:gd name="connsiteX6" fmla="*/ 510503 w 643690"/>
                  <a:gd name="connsiteY6" fmla="*/ 387562 h 454499"/>
                  <a:gd name="connsiteX7" fmla="*/ 517646 w 643690"/>
                  <a:gd name="connsiteY7" fmla="*/ 282788 h 454499"/>
                  <a:gd name="connsiteX8" fmla="*/ 446209 w 643690"/>
                  <a:gd name="connsiteY8" fmla="*/ 163725 h 454499"/>
                  <a:gd name="connsiteX9" fmla="*/ 346196 w 643690"/>
                  <a:gd name="connsiteY9" fmla="*/ 116100 h 454499"/>
                  <a:gd name="connsiteX10" fmla="*/ 184271 w 643690"/>
                  <a:gd name="connsiteY10" fmla="*/ 106575 h 454499"/>
                  <a:gd name="connsiteX11" fmla="*/ 60446 w 643690"/>
                  <a:gd name="connsiteY11" fmla="*/ 135150 h 454499"/>
                  <a:gd name="connsiteX12" fmla="*/ 915 w 643690"/>
                  <a:gd name="connsiteY12" fmla="*/ 168488 h 454499"/>
                  <a:gd name="connsiteX13" fmla="*/ 103309 w 643690"/>
                  <a:gd name="connsiteY13" fmla="*/ 87525 h 454499"/>
                  <a:gd name="connsiteX14" fmla="*/ 246184 w 643690"/>
                  <a:gd name="connsiteY14" fmla="*/ 11326 h 454499"/>
                  <a:gd name="connsiteX15" fmla="*/ 393821 w 643690"/>
                  <a:gd name="connsiteY15" fmla="*/ 1800 h 454499"/>
                  <a:gd name="connsiteX16" fmla="*/ 503358 w 643690"/>
                  <a:gd name="connsiteY16" fmla="*/ 25613 h 454499"/>
                  <a:gd name="connsiteX0" fmla="*/ 503358 w 643853"/>
                  <a:gd name="connsiteY0" fmla="*/ 25613 h 454284"/>
                  <a:gd name="connsiteX1" fmla="*/ 603371 w 643853"/>
                  <a:gd name="connsiteY1" fmla="*/ 97050 h 454284"/>
                  <a:gd name="connsiteX2" fmla="*/ 641471 w 643853"/>
                  <a:gd name="connsiteY2" fmla="*/ 201825 h 454284"/>
                  <a:gd name="connsiteX3" fmla="*/ 631946 w 643853"/>
                  <a:gd name="connsiteY3" fmla="*/ 289931 h 454284"/>
                  <a:gd name="connsiteX4" fmla="*/ 567652 w 643853"/>
                  <a:gd name="connsiteY4" fmla="*/ 378037 h 454284"/>
                  <a:gd name="connsiteX5" fmla="*/ 489071 w 643853"/>
                  <a:gd name="connsiteY5" fmla="*/ 454238 h 454284"/>
                  <a:gd name="connsiteX6" fmla="*/ 510503 w 643853"/>
                  <a:gd name="connsiteY6" fmla="*/ 387562 h 454284"/>
                  <a:gd name="connsiteX7" fmla="*/ 517646 w 643853"/>
                  <a:gd name="connsiteY7" fmla="*/ 282788 h 454284"/>
                  <a:gd name="connsiteX8" fmla="*/ 446209 w 643853"/>
                  <a:gd name="connsiteY8" fmla="*/ 163725 h 454284"/>
                  <a:gd name="connsiteX9" fmla="*/ 346196 w 643853"/>
                  <a:gd name="connsiteY9" fmla="*/ 116100 h 454284"/>
                  <a:gd name="connsiteX10" fmla="*/ 184271 w 643853"/>
                  <a:gd name="connsiteY10" fmla="*/ 106575 h 454284"/>
                  <a:gd name="connsiteX11" fmla="*/ 60446 w 643853"/>
                  <a:gd name="connsiteY11" fmla="*/ 135150 h 454284"/>
                  <a:gd name="connsiteX12" fmla="*/ 915 w 643853"/>
                  <a:gd name="connsiteY12" fmla="*/ 168488 h 454284"/>
                  <a:gd name="connsiteX13" fmla="*/ 103309 w 643853"/>
                  <a:gd name="connsiteY13" fmla="*/ 87525 h 454284"/>
                  <a:gd name="connsiteX14" fmla="*/ 246184 w 643853"/>
                  <a:gd name="connsiteY14" fmla="*/ 11326 h 454284"/>
                  <a:gd name="connsiteX15" fmla="*/ 393821 w 643853"/>
                  <a:gd name="connsiteY15" fmla="*/ 1800 h 454284"/>
                  <a:gd name="connsiteX16" fmla="*/ 503358 w 643853"/>
                  <a:gd name="connsiteY16" fmla="*/ 25613 h 45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3853" h="454284">
                    <a:moveTo>
                      <a:pt x="503358" y="25613"/>
                    </a:moveTo>
                    <a:cubicBezTo>
                      <a:pt x="538283" y="41488"/>
                      <a:pt x="580352" y="67681"/>
                      <a:pt x="603371" y="97050"/>
                    </a:cubicBezTo>
                    <a:cubicBezTo>
                      <a:pt x="626390" y="126419"/>
                      <a:pt x="636709" y="169678"/>
                      <a:pt x="641471" y="201825"/>
                    </a:cubicBezTo>
                    <a:cubicBezTo>
                      <a:pt x="646233" y="233972"/>
                      <a:pt x="644249" y="260562"/>
                      <a:pt x="631946" y="289931"/>
                    </a:cubicBezTo>
                    <a:cubicBezTo>
                      <a:pt x="619643" y="319300"/>
                      <a:pt x="591464" y="350653"/>
                      <a:pt x="567652" y="378037"/>
                    </a:cubicBezTo>
                    <a:cubicBezTo>
                      <a:pt x="543840" y="405421"/>
                      <a:pt x="498596" y="452651"/>
                      <a:pt x="489071" y="454238"/>
                    </a:cubicBezTo>
                    <a:cubicBezTo>
                      <a:pt x="479546" y="455826"/>
                      <a:pt x="505741" y="416137"/>
                      <a:pt x="510503" y="387562"/>
                    </a:cubicBezTo>
                    <a:cubicBezTo>
                      <a:pt x="515265" y="358987"/>
                      <a:pt x="528362" y="320094"/>
                      <a:pt x="517646" y="282788"/>
                    </a:cubicBezTo>
                    <a:cubicBezTo>
                      <a:pt x="506930" y="245482"/>
                      <a:pt x="474784" y="191506"/>
                      <a:pt x="446209" y="163725"/>
                    </a:cubicBezTo>
                    <a:cubicBezTo>
                      <a:pt x="417634" y="135944"/>
                      <a:pt x="389852" y="125625"/>
                      <a:pt x="346196" y="116100"/>
                    </a:cubicBezTo>
                    <a:cubicBezTo>
                      <a:pt x="302540" y="106575"/>
                      <a:pt x="231896" y="103400"/>
                      <a:pt x="184271" y="106575"/>
                    </a:cubicBezTo>
                    <a:cubicBezTo>
                      <a:pt x="136646" y="109750"/>
                      <a:pt x="91005" y="124831"/>
                      <a:pt x="60446" y="135150"/>
                    </a:cubicBezTo>
                    <a:cubicBezTo>
                      <a:pt x="29887" y="145469"/>
                      <a:pt x="-6229" y="176426"/>
                      <a:pt x="915" y="168488"/>
                    </a:cubicBezTo>
                    <a:cubicBezTo>
                      <a:pt x="8059" y="160551"/>
                      <a:pt x="62431" y="113719"/>
                      <a:pt x="103309" y="87525"/>
                    </a:cubicBezTo>
                    <a:cubicBezTo>
                      <a:pt x="144187" y="61331"/>
                      <a:pt x="197765" y="25614"/>
                      <a:pt x="246184" y="11326"/>
                    </a:cubicBezTo>
                    <a:cubicBezTo>
                      <a:pt x="294603" y="-2962"/>
                      <a:pt x="350959" y="-581"/>
                      <a:pt x="393821" y="1800"/>
                    </a:cubicBezTo>
                    <a:cubicBezTo>
                      <a:pt x="436683" y="4181"/>
                      <a:pt x="468433" y="9738"/>
                      <a:pt x="503358" y="25613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455028"/>
                  </a:gs>
                  <a:gs pos="50000">
                    <a:srgbClr val="B2C387"/>
                  </a:gs>
                  <a:gs pos="84000">
                    <a:srgbClr val="455028"/>
                  </a:gs>
                </a:gsLst>
                <a:lin ang="3000000" scaled="0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00" name="任意多边形 899"/>
              <p:cNvSpPr/>
              <p:nvPr/>
            </p:nvSpPr>
            <p:spPr>
              <a:xfrm>
                <a:off x="6438082" y="2578900"/>
                <a:ext cx="552549" cy="421545"/>
              </a:xfrm>
              <a:custGeom>
                <a:avLst/>
                <a:gdLst>
                  <a:gd name="connsiteX0" fmla="*/ 205314 w 588142"/>
                  <a:gd name="connsiteY0" fmla="*/ 16803 h 421642"/>
                  <a:gd name="connsiteX1" fmla="*/ 395814 w 588142"/>
                  <a:gd name="connsiteY1" fmla="*/ 2515 h 421642"/>
                  <a:gd name="connsiteX2" fmla="*/ 529164 w 588142"/>
                  <a:gd name="connsiteY2" fmla="*/ 50140 h 421642"/>
                  <a:gd name="connsiteX3" fmla="*/ 586314 w 588142"/>
                  <a:gd name="connsiteY3" fmla="*/ 102528 h 421642"/>
                  <a:gd name="connsiteX4" fmla="*/ 567264 w 588142"/>
                  <a:gd name="connsiteY4" fmla="*/ 216828 h 421642"/>
                  <a:gd name="connsiteX5" fmla="*/ 500589 w 588142"/>
                  <a:gd name="connsiteY5" fmla="*/ 307315 h 421642"/>
                  <a:gd name="connsiteX6" fmla="*/ 429152 w 588142"/>
                  <a:gd name="connsiteY6" fmla="*/ 421615 h 421642"/>
                  <a:gd name="connsiteX7" fmla="*/ 462489 w 588142"/>
                  <a:gd name="connsiteY7" fmla="*/ 316840 h 421642"/>
                  <a:gd name="connsiteX8" fmla="*/ 472014 w 588142"/>
                  <a:gd name="connsiteY8" fmla="*/ 193015 h 421642"/>
                  <a:gd name="connsiteX9" fmla="*/ 367239 w 588142"/>
                  <a:gd name="connsiteY9" fmla="*/ 116815 h 421642"/>
                  <a:gd name="connsiteX10" fmla="*/ 248177 w 588142"/>
                  <a:gd name="connsiteY10" fmla="*/ 93003 h 421642"/>
                  <a:gd name="connsiteX11" fmla="*/ 119589 w 588142"/>
                  <a:gd name="connsiteY11" fmla="*/ 116815 h 421642"/>
                  <a:gd name="connsiteX12" fmla="*/ 527 w 588142"/>
                  <a:gd name="connsiteY12" fmla="*/ 164440 h 421642"/>
                  <a:gd name="connsiteX13" fmla="*/ 81489 w 588142"/>
                  <a:gd name="connsiteY13" fmla="*/ 102528 h 421642"/>
                  <a:gd name="connsiteX14" fmla="*/ 205314 w 588142"/>
                  <a:gd name="connsiteY14" fmla="*/ 16803 h 421642"/>
                  <a:gd name="connsiteX0" fmla="*/ 205314 w 588003"/>
                  <a:gd name="connsiteY0" fmla="*/ 16803 h 421685"/>
                  <a:gd name="connsiteX1" fmla="*/ 395814 w 588003"/>
                  <a:gd name="connsiteY1" fmla="*/ 2515 h 421685"/>
                  <a:gd name="connsiteX2" fmla="*/ 529164 w 588003"/>
                  <a:gd name="connsiteY2" fmla="*/ 50140 h 421685"/>
                  <a:gd name="connsiteX3" fmla="*/ 586314 w 588003"/>
                  <a:gd name="connsiteY3" fmla="*/ 102528 h 421685"/>
                  <a:gd name="connsiteX4" fmla="*/ 567264 w 588003"/>
                  <a:gd name="connsiteY4" fmla="*/ 216828 h 421685"/>
                  <a:gd name="connsiteX5" fmla="*/ 510114 w 588003"/>
                  <a:gd name="connsiteY5" fmla="*/ 331127 h 421685"/>
                  <a:gd name="connsiteX6" fmla="*/ 429152 w 588003"/>
                  <a:gd name="connsiteY6" fmla="*/ 421615 h 421685"/>
                  <a:gd name="connsiteX7" fmla="*/ 462489 w 588003"/>
                  <a:gd name="connsiteY7" fmla="*/ 316840 h 421685"/>
                  <a:gd name="connsiteX8" fmla="*/ 472014 w 588003"/>
                  <a:gd name="connsiteY8" fmla="*/ 193015 h 421685"/>
                  <a:gd name="connsiteX9" fmla="*/ 367239 w 588003"/>
                  <a:gd name="connsiteY9" fmla="*/ 116815 h 421685"/>
                  <a:gd name="connsiteX10" fmla="*/ 248177 w 588003"/>
                  <a:gd name="connsiteY10" fmla="*/ 93003 h 421685"/>
                  <a:gd name="connsiteX11" fmla="*/ 119589 w 588003"/>
                  <a:gd name="connsiteY11" fmla="*/ 116815 h 421685"/>
                  <a:gd name="connsiteX12" fmla="*/ 527 w 588003"/>
                  <a:gd name="connsiteY12" fmla="*/ 164440 h 421685"/>
                  <a:gd name="connsiteX13" fmla="*/ 81489 w 588003"/>
                  <a:gd name="connsiteY13" fmla="*/ 102528 h 421685"/>
                  <a:gd name="connsiteX14" fmla="*/ 205314 w 588003"/>
                  <a:gd name="connsiteY14" fmla="*/ 16803 h 421685"/>
                  <a:gd name="connsiteX0" fmla="*/ 205314 w 576071"/>
                  <a:gd name="connsiteY0" fmla="*/ 16803 h 421685"/>
                  <a:gd name="connsiteX1" fmla="*/ 395814 w 576071"/>
                  <a:gd name="connsiteY1" fmla="*/ 2515 h 421685"/>
                  <a:gd name="connsiteX2" fmla="*/ 529164 w 576071"/>
                  <a:gd name="connsiteY2" fmla="*/ 50140 h 421685"/>
                  <a:gd name="connsiteX3" fmla="*/ 572027 w 576071"/>
                  <a:gd name="connsiteY3" fmla="*/ 107290 h 421685"/>
                  <a:gd name="connsiteX4" fmla="*/ 567264 w 576071"/>
                  <a:gd name="connsiteY4" fmla="*/ 216828 h 421685"/>
                  <a:gd name="connsiteX5" fmla="*/ 510114 w 576071"/>
                  <a:gd name="connsiteY5" fmla="*/ 331127 h 421685"/>
                  <a:gd name="connsiteX6" fmla="*/ 429152 w 576071"/>
                  <a:gd name="connsiteY6" fmla="*/ 421615 h 421685"/>
                  <a:gd name="connsiteX7" fmla="*/ 462489 w 576071"/>
                  <a:gd name="connsiteY7" fmla="*/ 316840 h 421685"/>
                  <a:gd name="connsiteX8" fmla="*/ 472014 w 576071"/>
                  <a:gd name="connsiteY8" fmla="*/ 193015 h 421685"/>
                  <a:gd name="connsiteX9" fmla="*/ 367239 w 576071"/>
                  <a:gd name="connsiteY9" fmla="*/ 116815 h 421685"/>
                  <a:gd name="connsiteX10" fmla="*/ 248177 w 576071"/>
                  <a:gd name="connsiteY10" fmla="*/ 93003 h 421685"/>
                  <a:gd name="connsiteX11" fmla="*/ 119589 w 576071"/>
                  <a:gd name="connsiteY11" fmla="*/ 116815 h 421685"/>
                  <a:gd name="connsiteX12" fmla="*/ 527 w 576071"/>
                  <a:gd name="connsiteY12" fmla="*/ 164440 h 421685"/>
                  <a:gd name="connsiteX13" fmla="*/ 81489 w 576071"/>
                  <a:gd name="connsiteY13" fmla="*/ 102528 h 421685"/>
                  <a:gd name="connsiteX14" fmla="*/ 205314 w 576071"/>
                  <a:gd name="connsiteY14" fmla="*/ 16803 h 421685"/>
                  <a:gd name="connsiteX0" fmla="*/ 205314 w 576071"/>
                  <a:gd name="connsiteY0" fmla="*/ 16803 h 421685"/>
                  <a:gd name="connsiteX1" fmla="*/ 395814 w 576071"/>
                  <a:gd name="connsiteY1" fmla="*/ 2515 h 421685"/>
                  <a:gd name="connsiteX2" fmla="*/ 529164 w 576071"/>
                  <a:gd name="connsiteY2" fmla="*/ 50140 h 421685"/>
                  <a:gd name="connsiteX3" fmla="*/ 572027 w 576071"/>
                  <a:gd name="connsiteY3" fmla="*/ 107290 h 421685"/>
                  <a:gd name="connsiteX4" fmla="*/ 567264 w 576071"/>
                  <a:gd name="connsiteY4" fmla="*/ 216828 h 421685"/>
                  <a:gd name="connsiteX5" fmla="*/ 510114 w 576071"/>
                  <a:gd name="connsiteY5" fmla="*/ 331127 h 421685"/>
                  <a:gd name="connsiteX6" fmla="*/ 429152 w 576071"/>
                  <a:gd name="connsiteY6" fmla="*/ 421615 h 421685"/>
                  <a:gd name="connsiteX7" fmla="*/ 462489 w 576071"/>
                  <a:gd name="connsiteY7" fmla="*/ 316840 h 421685"/>
                  <a:gd name="connsiteX8" fmla="*/ 457727 w 576071"/>
                  <a:gd name="connsiteY8" fmla="*/ 197777 h 421685"/>
                  <a:gd name="connsiteX9" fmla="*/ 367239 w 576071"/>
                  <a:gd name="connsiteY9" fmla="*/ 116815 h 421685"/>
                  <a:gd name="connsiteX10" fmla="*/ 248177 w 576071"/>
                  <a:gd name="connsiteY10" fmla="*/ 93003 h 421685"/>
                  <a:gd name="connsiteX11" fmla="*/ 119589 w 576071"/>
                  <a:gd name="connsiteY11" fmla="*/ 116815 h 421685"/>
                  <a:gd name="connsiteX12" fmla="*/ 527 w 576071"/>
                  <a:gd name="connsiteY12" fmla="*/ 164440 h 421685"/>
                  <a:gd name="connsiteX13" fmla="*/ 81489 w 576071"/>
                  <a:gd name="connsiteY13" fmla="*/ 102528 h 421685"/>
                  <a:gd name="connsiteX14" fmla="*/ 205314 w 576071"/>
                  <a:gd name="connsiteY14" fmla="*/ 16803 h 421685"/>
                  <a:gd name="connsiteX0" fmla="*/ 181761 w 552518"/>
                  <a:gd name="connsiteY0" fmla="*/ 16803 h 421685"/>
                  <a:gd name="connsiteX1" fmla="*/ 372261 w 552518"/>
                  <a:gd name="connsiteY1" fmla="*/ 2515 h 421685"/>
                  <a:gd name="connsiteX2" fmla="*/ 505611 w 552518"/>
                  <a:gd name="connsiteY2" fmla="*/ 50140 h 421685"/>
                  <a:gd name="connsiteX3" fmla="*/ 548474 w 552518"/>
                  <a:gd name="connsiteY3" fmla="*/ 107290 h 421685"/>
                  <a:gd name="connsiteX4" fmla="*/ 543711 w 552518"/>
                  <a:gd name="connsiteY4" fmla="*/ 216828 h 421685"/>
                  <a:gd name="connsiteX5" fmla="*/ 486561 w 552518"/>
                  <a:gd name="connsiteY5" fmla="*/ 331127 h 421685"/>
                  <a:gd name="connsiteX6" fmla="*/ 405599 w 552518"/>
                  <a:gd name="connsiteY6" fmla="*/ 421615 h 421685"/>
                  <a:gd name="connsiteX7" fmla="*/ 438936 w 552518"/>
                  <a:gd name="connsiteY7" fmla="*/ 316840 h 421685"/>
                  <a:gd name="connsiteX8" fmla="*/ 434174 w 552518"/>
                  <a:gd name="connsiteY8" fmla="*/ 197777 h 421685"/>
                  <a:gd name="connsiteX9" fmla="*/ 343686 w 552518"/>
                  <a:gd name="connsiteY9" fmla="*/ 116815 h 421685"/>
                  <a:gd name="connsiteX10" fmla="*/ 224624 w 552518"/>
                  <a:gd name="connsiteY10" fmla="*/ 93003 h 421685"/>
                  <a:gd name="connsiteX11" fmla="*/ 96036 w 552518"/>
                  <a:gd name="connsiteY11" fmla="*/ 116815 h 421685"/>
                  <a:gd name="connsiteX12" fmla="*/ 786 w 552518"/>
                  <a:gd name="connsiteY12" fmla="*/ 166821 h 421685"/>
                  <a:gd name="connsiteX13" fmla="*/ 57936 w 552518"/>
                  <a:gd name="connsiteY13" fmla="*/ 102528 h 421685"/>
                  <a:gd name="connsiteX14" fmla="*/ 181761 w 552518"/>
                  <a:gd name="connsiteY14" fmla="*/ 16803 h 421685"/>
                  <a:gd name="connsiteX0" fmla="*/ 181761 w 552518"/>
                  <a:gd name="connsiteY0" fmla="*/ 16663 h 421545"/>
                  <a:gd name="connsiteX1" fmla="*/ 372261 w 552518"/>
                  <a:gd name="connsiteY1" fmla="*/ 2375 h 421545"/>
                  <a:gd name="connsiteX2" fmla="*/ 505611 w 552518"/>
                  <a:gd name="connsiteY2" fmla="*/ 50000 h 421545"/>
                  <a:gd name="connsiteX3" fmla="*/ 548474 w 552518"/>
                  <a:gd name="connsiteY3" fmla="*/ 107150 h 421545"/>
                  <a:gd name="connsiteX4" fmla="*/ 543711 w 552518"/>
                  <a:gd name="connsiteY4" fmla="*/ 216688 h 421545"/>
                  <a:gd name="connsiteX5" fmla="*/ 486561 w 552518"/>
                  <a:gd name="connsiteY5" fmla="*/ 330987 h 421545"/>
                  <a:gd name="connsiteX6" fmla="*/ 405599 w 552518"/>
                  <a:gd name="connsiteY6" fmla="*/ 421475 h 421545"/>
                  <a:gd name="connsiteX7" fmla="*/ 438936 w 552518"/>
                  <a:gd name="connsiteY7" fmla="*/ 316700 h 421545"/>
                  <a:gd name="connsiteX8" fmla="*/ 434174 w 552518"/>
                  <a:gd name="connsiteY8" fmla="*/ 197637 h 421545"/>
                  <a:gd name="connsiteX9" fmla="*/ 343686 w 552518"/>
                  <a:gd name="connsiteY9" fmla="*/ 116675 h 421545"/>
                  <a:gd name="connsiteX10" fmla="*/ 224624 w 552518"/>
                  <a:gd name="connsiteY10" fmla="*/ 92863 h 421545"/>
                  <a:gd name="connsiteX11" fmla="*/ 96036 w 552518"/>
                  <a:gd name="connsiteY11" fmla="*/ 116675 h 421545"/>
                  <a:gd name="connsiteX12" fmla="*/ 786 w 552518"/>
                  <a:gd name="connsiteY12" fmla="*/ 166681 h 421545"/>
                  <a:gd name="connsiteX13" fmla="*/ 57936 w 552518"/>
                  <a:gd name="connsiteY13" fmla="*/ 97626 h 421545"/>
                  <a:gd name="connsiteX14" fmla="*/ 181761 w 552518"/>
                  <a:gd name="connsiteY14" fmla="*/ 16663 h 421545"/>
                  <a:gd name="connsiteX0" fmla="*/ 191317 w 552549"/>
                  <a:gd name="connsiteY0" fmla="*/ 16663 h 421545"/>
                  <a:gd name="connsiteX1" fmla="*/ 372292 w 552549"/>
                  <a:gd name="connsiteY1" fmla="*/ 2375 h 421545"/>
                  <a:gd name="connsiteX2" fmla="*/ 505642 w 552549"/>
                  <a:gd name="connsiteY2" fmla="*/ 50000 h 421545"/>
                  <a:gd name="connsiteX3" fmla="*/ 548505 w 552549"/>
                  <a:gd name="connsiteY3" fmla="*/ 107150 h 421545"/>
                  <a:gd name="connsiteX4" fmla="*/ 543742 w 552549"/>
                  <a:gd name="connsiteY4" fmla="*/ 216688 h 421545"/>
                  <a:gd name="connsiteX5" fmla="*/ 486592 w 552549"/>
                  <a:gd name="connsiteY5" fmla="*/ 330987 h 421545"/>
                  <a:gd name="connsiteX6" fmla="*/ 405630 w 552549"/>
                  <a:gd name="connsiteY6" fmla="*/ 421475 h 421545"/>
                  <a:gd name="connsiteX7" fmla="*/ 438967 w 552549"/>
                  <a:gd name="connsiteY7" fmla="*/ 316700 h 421545"/>
                  <a:gd name="connsiteX8" fmla="*/ 434205 w 552549"/>
                  <a:gd name="connsiteY8" fmla="*/ 197637 h 421545"/>
                  <a:gd name="connsiteX9" fmla="*/ 343717 w 552549"/>
                  <a:gd name="connsiteY9" fmla="*/ 116675 h 421545"/>
                  <a:gd name="connsiteX10" fmla="*/ 224655 w 552549"/>
                  <a:gd name="connsiteY10" fmla="*/ 92863 h 421545"/>
                  <a:gd name="connsiteX11" fmla="*/ 96067 w 552549"/>
                  <a:gd name="connsiteY11" fmla="*/ 116675 h 421545"/>
                  <a:gd name="connsiteX12" fmla="*/ 817 w 552549"/>
                  <a:gd name="connsiteY12" fmla="*/ 166681 h 421545"/>
                  <a:gd name="connsiteX13" fmla="*/ 57967 w 552549"/>
                  <a:gd name="connsiteY13" fmla="*/ 97626 h 421545"/>
                  <a:gd name="connsiteX14" fmla="*/ 191317 w 552549"/>
                  <a:gd name="connsiteY14" fmla="*/ 16663 h 421545"/>
                  <a:gd name="connsiteX0" fmla="*/ 191317 w 552549"/>
                  <a:gd name="connsiteY0" fmla="*/ 16663 h 421545"/>
                  <a:gd name="connsiteX1" fmla="*/ 372292 w 552549"/>
                  <a:gd name="connsiteY1" fmla="*/ 2375 h 421545"/>
                  <a:gd name="connsiteX2" fmla="*/ 505642 w 552549"/>
                  <a:gd name="connsiteY2" fmla="*/ 50000 h 421545"/>
                  <a:gd name="connsiteX3" fmla="*/ 548505 w 552549"/>
                  <a:gd name="connsiteY3" fmla="*/ 126200 h 421545"/>
                  <a:gd name="connsiteX4" fmla="*/ 543742 w 552549"/>
                  <a:gd name="connsiteY4" fmla="*/ 216688 h 421545"/>
                  <a:gd name="connsiteX5" fmla="*/ 486592 w 552549"/>
                  <a:gd name="connsiteY5" fmla="*/ 330987 h 421545"/>
                  <a:gd name="connsiteX6" fmla="*/ 405630 w 552549"/>
                  <a:gd name="connsiteY6" fmla="*/ 421475 h 421545"/>
                  <a:gd name="connsiteX7" fmla="*/ 438967 w 552549"/>
                  <a:gd name="connsiteY7" fmla="*/ 316700 h 421545"/>
                  <a:gd name="connsiteX8" fmla="*/ 434205 w 552549"/>
                  <a:gd name="connsiteY8" fmla="*/ 197637 h 421545"/>
                  <a:gd name="connsiteX9" fmla="*/ 343717 w 552549"/>
                  <a:gd name="connsiteY9" fmla="*/ 116675 h 421545"/>
                  <a:gd name="connsiteX10" fmla="*/ 224655 w 552549"/>
                  <a:gd name="connsiteY10" fmla="*/ 92863 h 421545"/>
                  <a:gd name="connsiteX11" fmla="*/ 96067 w 552549"/>
                  <a:gd name="connsiteY11" fmla="*/ 116675 h 421545"/>
                  <a:gd name="connsiteX12" fmla="*/ 817 w 552549"/>
                  <a:gd name="connsiteY12" fmla="*/ 166681 h 421545"/>
                  <a:gd name="connsiteX13" fmla="*/ 57967 w 552549"/>
                  <a:gd name="connsiteY13" fmla="*/ 97626 h 421545"/>
                  <a:gd name="connsiteX14" fmla="*/ 191317 w 552549"/>
                  <a:gd name="connsiteY14" fmla="*/ 16663 h 42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2549" h="421545">
                    <a:moveTo>
                      <a:pt x="191317" y="16663"/>
                    </a:moveTo>
                    <a:cubicBezTo>
                      <a:pt x="243704" y="788"/>
                      <a:pt x="319904" y="-3181"/>
                      <a:pt x="372292" y="2375"/>
                    </a:cubicBezTo>
                    <a:cubicBezTo>
                      <a:pt x="424680" y="7931"/>
                      <a:pt x="476273" y="29363"/>
                      <a:pt x="505642" y="50000"/>
                    </a:cubicBezTo>
                    <a:cubicBezTo>
                      <a:pt x="535011" y="70637"/>
                      <a:pt x="542155" y="98419"/>
                      <a:pt x="548505" y="126200"/>
                    </a:cubicBezTo>
                    <a:cubicBezTo>
                      <a:pt x="554855" y="153981"/>
                      <a:pt x="554061" y="182557"/>
                      <a:pt x="543742" y="216688"/>
                    </a:cubicBezTo>
                    <a:cubicBezTo>
                      <a:pt x="533423" y="250819"/>
                      <a:pt x="509611" y="296856"/>
                      <a:pt x="486592" y="330987"/>
                    </a:cubicBezTo>
                    <a:cubicBezTo>
                      <a:pt x="463573" y="365118"/>
                      <a:pt x="413567" y="423856"/>
                      <a:pt x="405630" y="421475"/>
                    </a:cubicBezTo>
                    <a:cubicBezTo>
                      <a:pt x="397693" y="419094"/>
                      <a:pt x="434205" y="354006"/>
                      <a:pt x="438967" y="316700"/>
                    </a:cubicBezTo>
                    <a:cubicBezTo>
                      <a:pt x="443730" y="279394"/>
                      <a:pt x="450080" y="230974"/>
                      <a:pt x="434205" y="197637"/>
                    </a:cubicBezTo>
                    <a:cubicBezTo>
                      <a:pt x="418330" y="164300"/>
                      <a:pt x="378642" y="134137"/>
                      <a:pt x="343717" y="116675"/>
                    </a:cubicBezTo>
                    <a:cubicBezTo>
                      <a:pt x="308792" y="99213"/>
                      <a:pt x="265930" y="92863"/>
                      <a:pt x="224655" y="92863"/>
                    </a:cubicBezTo>
                    <a:cubicBezTo>
                      <a:pt x="183380" y="92863"/>
                      <a:pt x="133373" y="104372"/>
                      <a:pt x="96067" y="116675"/>
                    </a:cubicBezTo>
                    <a:cubicBezTo>
                      <a:pt x="58761" y="128978"/>
                      <a:pt x="7167" y="169062"/>
                      <a:pt x="817" y="166681"/>
                    </a:cubicBezTo>
                    <a:cubicBezTo>
                      <a:pt x="-5533" y="164300"/>
                      <a:pt x="26217" y="122629"/>
                      <a:pt x="57967" y="97626"/>
                    </a:cubicBezTo>
                    <a:cubicBezTo>
                      <a:pt x="89717" y="72623"/>
                      <a:pt x="138930" y="32538"/>
                      <a:pt x="191317" y="16663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455028"/>
                  </a:gs>
                  <a:gs pos="50000">
                    <a:srgbClr val="B2C387"/>
                  </a:gs>
                  <a:gs pos="84000">
                    <a:srgbClr val="455028"/>
                  </a:gs>
                </a:gsLst>
                <a:lin ang="3000000" scaled="0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01" name="任意多边形 900"/>
              <p:cNvSpPr/>
              <p:nvPr/>
            </p:nvSpPr>
            <p:spPr>
              <a:xfrm>
                <a:off x="6550716" y="2256686"/>
                <a:ext cx="499713" cy="386774"/>
              </a:xfrm>
              <a:custGeom>
                <a:avLst/>
                <a:gdLst>
                  <a:gd name="connsiteX0" fmla="*/ 100132 w 491621"/>
                  <a:gd name="connsiteY0" fmla="*/ 62760 h 386882"/>
                  <a:gd name="connsiteX1" fmla="*/ 271582 w 491621"/>
                  <a:gd name="connsiteY1" fmla="*/ 847 h 386882"/>
                  <a:gd name="connsiteX2" fmla="*/ 433507 w 491621"/>
                  <a:gd name="connsiteY2" fmla="*/ 34185 h 386882"/>
                  <a:gd name="connsiteX3" fmla="*/ 490657 w 491621"/>
                  <a:gd name="connsiteY3" fmla="*/ 134197 h 386882"/>
                  <a:gd name="connsiteX4" fmla="*/ 466845 w 491621"/>
                  <a:gd name="connsiteY4" fmla="*/ 272310 h 386882"/>
                  <a:gd name="connsiteX5" fmla="*/ 433507 w 491621"/>
                  <a:gd name="connsiteY5" fmla="*/ 386610 h 386882"/>
                  <a:gd name="connsiteX6" fmla="*/ 438270 w 491621"/>
                  <a:gd name="connsiteY6" fmla="*/ 300885 h 386882"/>
                  <a:gd name="connsiteX7" fmla="*/ 400170 w 491621"/>
                  <a:gd name="connsiteY7" fmla="*/ 196110 h 386882"/>
                  <a:gd name="connsiteX8" fmla="*/ 285870 w 491621"/>
                  <a:gd name="connsiteY8" fmla="*/ 129435 h 386882"/>
                  <a:gd name="connsiteX9" fmla="*/ 128707 w 491621"/>
                  <a:gd name="connsiteY9" fmla="*/ 153247 h 386882"/>
                  <a:gd name="connsiteX10" fmla="*/ 38220 w 491621"/>
                  <a:gd name="connsiteY10" fmla="*/ 205635 h 386882"/>
                  <a:gd name="connsiteX11" fmla="*/ 120 w 491621"/>
                  <a:gd name="connsiteY11" fmla="*/ 243735 h 386882"/>
                  <a:gd name="connsiteX12" fmla="*/ 28695 w 491621"/>
                  <a:gd name="connsiteY12" fmla="*/ 172297 h 386882"/>
                  <a:gd name="connsiteX13" fmla="*/ 100132 w 491621"/>
                  <a:gd name="connsiteY13" fmla="*/ 62760 h 386882"/>
                  <a:gd name="connsiteX0" fmla="*/ 114449 w 491650"/>
                  <a:gd name="connsiteY0" fmla="*/ 60270 h 386774"/>
                  <a:gd name="connsiteX1" fmla="*/ 271611 w 491650"/>
                  <a:gd name="connsiteY1" fmla="*/ 739 h 386774"/>
                  <a:gd name="connsiteX2" fmla="*/ 433536 w 491650"/>
                  <a:gd name="connsiteY2" fmla="*/ 34077 h 386774"/>
                  <a:gd name="connsiteX3" fmla="*/ 490686 w 491650"/>
                  <a:gd name="connsiteY3" fmla="*/ 134089 h 386774"/>
                  <a:gd name="connsiteX4" fmla="*/ 466874 w 491650"/>
                  <a:gd name="connsiteY4" fmla="*/ 272202 h 386774"/>
                  <a:gd name="connsiteX5" fmla="*/ 433536 w 491650"/>
                  <a:gd name="connsiteY5" fmla="*/ 386502 h 386774"/>
                  <a:gd name="connsiteX6" fmla="*/ 438299 w 491650"/>
                  <a:gd name="connsiteY6" fmla="*/ 300777 h 386774"/>
                  <a:gd name="connsiteX7" fmla="*/ 400199 w 491650"/>
                  <a:gd name="connsiteY7" fmla="*/ 196002 h 386774"/>
                  <a:gd name="connsiteX8" fmla="*/ 285899 w 491650"/>
                  <a:gd name="connsiteY8" fmla="*/ 129327 h 386774"/>
                  <a:gd name="connsiteX9" fmla="*/ 128736 w 491650"/>
                  <a:gd name="connsiteY9" fmla="*/ 153139 h 386774"/>
                  <a:gd name="connsiteX10" fmla="*/ 38249 w 491650"/>
                  <a:gd name="connsiteY10" fmla="*/ 205527 h 386774"/>
                  <a:gd name="connsiteX11" fmla="*/ 149 w 491650"/>
                  <a:gd name="connsiteY11" fmla="*/ 243627 h 386774"/>
                  <a:gd name="connsiteX12" fmla="*/ 28724 w 491650"/>
                  <a:gd name="connsiteY12" fmla="*/ 172189 h 386774"/>
                  <a:gd name="connsiteX13" fmla="*/ 114449 w 491650"/>
                  <a:gd name="connsiteY13" fmla="*/ 60270 h 386774"/>
                  <a:gd name="connsiteX0" fmla="*/ 114449 w 491762"/>
                  <a:gd name="connsiteY0" fmla="*/ 60270 h 386774"/>
                  <a:gd name="connsiteX1" fmla="*/ 271611 w 491762"/>
                  <a:gd name="connsiteY1" fmla="*/ 739 h 386774"/>
                  <a:gd name="connsiteX2" fmla="*/ 431155 w 491762"/>
                  <a:gd name="connsiteY2" fmla="*/ 34077 h 386774"/>
                  <a:gd name="connsiteX3" fmla="*/ 490686 w 491762"/>
                  <a:gd name="connsiteY3" fmla="*/ 134089 h 386774"/>
                  <a:gd name="connsiteX4" fmla="*/ 466874 w 491762"/>
                  <a:gd name="connsiteY4" fmla="*/ 272202 h 386774"/>
                  <a:gd name="connsiteX5" fmla="*/ 433536 w 491762"/>
                  <a:gd name="connsiteY5" fmla="*/ 386502 h 386774"/>
                  <a:gd name="connsiteX6" fmla="*/ 438299 w 491762"/>
                  <a:gd name="connsiteY6" fmla="*/ 300777 h 386774"/>
                  <a:gd name="connsiteX7" fmla="*/ 400199 w 491762"/>
                  <a:gd name="connsiteY7" fmla="*/ 196002 h 386774"/>
                  <a:gd name="connsiteX8" fmla="*/ 285899 w 491762"/>
                  <a:gd name="connsiteY8" fmla="*/ 129327 h 386774"/>
                  <a:gd name="connsiteX9" fmla="*/ 128736 w 491762"/>
                  <a:gd name="connsiteY9" fmla="*/ 153139 h 386774"/>
                  <a:gd name="connsiteX10" fmla="*/ 38249 w 491762"/>
                  <a:gd name="connsiteY10" fmla="*/ 205527 h 386774"/>
                  <a:gd name="connsiteX11" fmla="*/ 149 w 491762"/>
                  <a:gd name="connsiteY11" fmla="*/ 243627 h 386774"/>
                  <a:gd name="connsiteX12" fmla="*/ 28724 w 491762"/>
                  <a:gd name="connsiteY12" fmla="*/ 172189 h 386774"/>
                  <a:gd name="connsiteX13" fmla="*/ 114449 w 491762"/>
                  <a:gd name="connsiteY13" fmla="*/ 60270 h 386774"/>
                  <a:gd name="connsiteX0" fmla="*/ 114449 w 492616"/>
                  <a:gd name="connsiteY0" fmla="*/ 60270 h 386774"/>
                  <a:gd name="connsiteX1" fmla="*/ 271611 w 492616"/>
                  <a:gd name="connsiteY1" fmla="*/ 739 h 386774"/>
                  <a:gd name="connsiteX2" fmla="*/ 431155 w 492616"/>
                  <a:gd name="connsiteY2" fmla="*/ 34077 h 386774"/>
                  <a:gd name="connsiteX3" fmla="*/ 490686 w 492616"/>
                  <a:gd name="connsiteY3" fmla="*/ 134089 h 386774"/>
                  <a:gd name="connsiteX4" fmla="*/ 474018 w 492616"/>
                  <a:gd name="connsiteY4" fmla="*/ 272202 h 386774"/>
                  <a:gd name="connsiteX5" fmla="*/ 433536 w 492616"/>
                  <a:gd name="connsiteY5" fmla="*/ 386502 h 386774"/>
                  <a:gd name="connsiteX6" fmla="*/ 438299 w 492616"/>
                  <a:gd name="connsiteY6" fmla="*/ 300777 h 386774"/>
                  <a:gd name="connsiteX7" fmla="*/ 400199 w 492616"/>
                  <a:gd name="connsiteY7" fmla="*/ 196002 h 386774"/>
                  <a:gd name="connsiteX8" fmla="*/ 285899 w 492616"/>
                  <a:gd name="connsiteY8" fmla="*/ 129327 h 386774"/>
                  <a:gd name="connsiteX9" fmla="*/ 128736 w 492616"/>
                  <a:gd name="connsiteY9" fmla="*/ 153139 h 386774"/>
                  <a:gd name="connsiteX10" fmla="*/ 38249 w 492616"/>
                  <a:gd name="connsiteY10" fmla="*/ 205527 h 386774"/>
                  <a:gd name="connsiteX11" fmla="*/ 149 w 492616"/>
                  <a:gd name="connsiteY11" fmla="*/ 243627 h 386774"/>
                  <a:gd name="connsiteX12" fmla="*/ 28724 w 492616"/>
                  <a:gd name="connsiteY12" fmla="*/ 172189 h 386774"/>
                  <a:gd name="connsiteX13" fmla="*/ 114449 w 492616"/>
                  <a:gd name="connsiteY13" fmla="*/ 60270 h 386774"/>
                  <a:gd name="connsiteX0" fmla="*/ 121546 w 499713"/>
                  <a:gd name="connsiteY0" fmla="*/ 60270 h 386774"/>
                  <a:gd name="connsiteX1" fmla="*/ 278708 w 499713"/>
                  <a:gd name="connsiteY1" fmla="*/ 739 h 386774"/>
                  <a:gd name="connsiteX2" fmla="*/ 438252 w 499713"/>
                  <a:gd name="connsiteY2" fmla="*/ 34077 h 386774"/>
                  <a:gd name="connsiteX3" fmla="*/ 497783 w 499713"/>
                  <a:gd name="connsiteY3" fmla="*/ 134089 h 386774"/>
                  <a:gd name="connsiteX4" fmla="*/ 481115 w 499713"/>
                  <a:gd name="connsiteY4" fmla="*/ 272202 h 386774"/>
                  <a:gd name="connsiteX5" fmla="*/ 440633 w 499713"/>
                  <a:gd name="connsiteY5" fmla="*/ 386502 h 386774"/>
                  <a:gd name="connsiteX6" fmla="*/ 445396 w 499713"/>
                  <a:gd name="connsiteY6" fmla="*/ 300777 h 386774"/>
                  <a:gd name="connsiteX7" fmla="*/ 407296 w 499713"/>
                  <a:gd name="connsiteY7" fmla="*/ 196002 h 386774"/>
                  <a:gd name="connsiteX8" fmla="*/ 292996 w 499713"/>
                  <a:gd name="connsiteY8" fmla="*/ 129327 h 386774"/>
                  <a:gd name="connsiteX9" fmla="*/ 135833 w 499713"/>
                  <a:gd name="connsiteY9" fmla="*/ 153139 h 386774"/>
                  <a:gd name="connsiteX10" fmla="*/ 45346 w 499713"/>
                  <a:gd name="connsiteY10" fmla="*/ 205527 h 386774"/>
                  <a:gd name="connsiteX11" fmla="*/ 102 w 499713"/>
                  <a:gd name="connsiteY11" fmla="*/ 241245 h 386774"/>
                  <a:gd name="connsiteX12" fmla="*/ 35821 w 499713"/>
                  <a:gd name="connsiteY12" fmla="*/ 172189 h 386774"/>
                  <a:gd name="connsiteX13" fmla="*/ 121546 w 499713"/>
                  <a:gd name="connsiteY13" fmla="*/ 60270 h 38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99713" h="386774">
                    <a:moveTo>
                      <a:pt x="121546" y="60270"/>
                    </a:moveTo>
                    <a:cubicBezTo>
                      <a:pt x="162027" y="31695"/>
                      <a:pt x="225924" y="5104"/>
                      <a:pt x="278708" y="739"/>
                    </a:cubicBezTo>
                    <a:cubicBezTo>
                      <a:pt x="331492" y="-3626"/>
                      <a:pt x="401740" y="11852"/>
                      <a:pt x="438252" y="34077"/>
                    </a:cubicBezTo>
                    <a:cubicBezTo>
                      <a:pt x="474764" y="56302"/>
                      <a:pt x="490639" y="94402"/>
                      <a:pt x="497783" y="134089"/>
                    </a:cubicBezTo>
                    <a:cubicBezTo>
                      <a:pt x="504927" y="173776"/>
                      <a:pt x="490640" y="230133"/>
                      <a:pt x="481115" y="272202"/>
                    </a:cubicBezTo>
                    <a:cubicBezTo>
                      <a:pt x="471590" y="314271"/>
                      <a:pt x="446586" y="381740"/>
                      <a:pt x="440633" y="386502"/>
                    </a:cubicBezTo>
                    <a:cubicBezTo>
                      <a:pt x="434680" y="391264"/>
                      <a:pt x="450952" y="332527"/>
                      <a:pt x="445396" y="300777"/>
                    </a:cubicBezTo>
                    <a:cubicBezTo>
                      <a:pt x="439840" y="269027"/>
                      <a:pt x="432696" y="224577"/>
                      <a:pt x="407296" y="196002"/>
                    </a:cubicBezTo>
                    <a:cubicBezTo>
                      <a:pt x="381896" y="167427"/>
                      <a:pt x="338240" y="136471"/>
                      <a:pt x="292996" y="129327"/>
                    </a:cubicBezTo>
                    <a:cubicBezTo>
                      <a:pt x="247752" y="122183"/>
                      <a:pt x="177108" y="140439"/>
                      <a:pt x="135833" y="153139"/>
                    </a:cubicBezTo>
                    <a:cubicBezTo>
                      <a:pt x="94558" y="165839"/>
                      <a:pt x="67968" y="190843"/>
                      <a:pt x="45346" y="205527"/>
                    </a:cubicBezTo>
                    <a:cubicBezTo>
                      <a:pt x="22724" y="220211"/>
                      <a:pt x="1689" y="246801"/>
                      <a:pt x="102" y="241245"/>
                    </a:cubicBezTo>
                    <a:cubicBezTo>
                      <a:pt x="-1485" y="235689"/>
                      <a:pt x="15580" y="202351"/>
                      <a:pt x="35821" y="172189"/>
                    </a:cubicBezTo>
                    <a:cubicBezTo>
                      <a:pt x="56062" y="142027"/>
                      <a:pt x="81065" y="88845"/>
                      <a:pt x="121546" y="60270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455028"/>
                  </a:gs>
                  <a:gs pos="50000">
                    <a:srgbClr val="B2C387"/>
                  </a:gs>
                  <a:gs pos="84000">
                    <a:srgbClr val="455028"/>
                  </a:gs>
                </a:gsLst>
                <a:lin ang="3000000" scaled="0"/>
                <a:tileRect/>
              </a:gradFill>
              <a:ln>
                <a:solidFill>
                  <a:srgbClr val="283013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02" name="任意多边形 901"/>
              <p:cNvSpPr/>
              <p:nvPr/>
            </p:nvSpPr>
            <p:spPr>
              <a:xfrm>
                <a:off x="7083489" y="4095497"/>
                <a:ext cx="457963" cy="503065"/>
              </a:xfrm>
              <a:custGeom>
                <a:avLst/>
                <a:gdLst>
                  <a:gd name="connsiteX0" fmla="*/ 324580 w 457930"/>
                  <a:gd name="connsiteY0" fmla="*/ 5469 h 501138"/>
                  <a:gd name="connsiteX1" fmla="*/ 407924 w 457930"/>
                  <a:gd name="connsiteY1" fmla="*/ 79288 h 501138"/>
                  <a:gd name="connsiteX2" fmla="*/ 446024 w 457930"/>
                  <a:gd name="connsiteY2" fmla="*/ 143581 h 501138"/>
                  <a:gd name="connsiteX3" fmla="*/ 457930 w 457930"/>
                  <a:gd name="connsiteY3" fmla="*/ 215019 h 501138"/>
                  <a:gd name="connsiteX4" fmla="*/ 446024 w 457930"/>
                  <a:gd name="connsiteY4" fmla="*/ 288838 h 501138"/>
                  <a:gd name="connsiteX5" fmla="*/ 417449 w 457930"/>
                  <a:gd name="connsiteY5" fmla="*/ 422188 h 501138"/>
                  <a:gd name="connsiteX6" fmla="*/ 391255 w 457930"/>
                  <a:gd name="connsiteY6" fmla="*/ 500769 h 501138"/>
                  <a:gd name="connsiteX7" fmla="*/ 381730 w 457930"/>
                  <a:gd name="connsiteY7" fmla="*/ 448381 h 501138"/>
                  <a:gd name="connsiteX8" fmla="*/ 319817 w 457930"/>
                  <a:gd name="connsiteY8" fmla="*/ 372181 h 501138"/>
                  <a:gd name="connsiteX9" fmla="*/ 265049 w 457930"/>
                  <a:gd name="connsiteY9" fmla="*/ 307888 h 501138"/>
                  <a:gd name="connsiteX10" fmla="*/ 126936 w 457930"/>
                  <a:gd name="connsiteY10" fmla="*/ 210256 h 501138"/>
                  <a:gd name="connsiteX11" fmla="*/ 24542 w 457930"/>
                  <a:gd name="connsiteY11" fmla="*/ 150725 h 501138"/>
                  <a:gd name="connsiteX12" fmla="*/ 5492 w 457930"/>
                  <a:gd name="connsiteY12" fmla="*/ 91194 h 501138"/>
                  <a:gd name="connsiteX13" fmla="*/ 103124 w 457930"/>
                  <a:gd name="connsiteY13" fmla="*/ 31663 h 501138"/>
                  <a:gd name="connsiteX14" fmla="*/ 262667 w 457930"/>
                  <a:gd name="connsiteY14" fmla="*/ 7850 h 501138"/>
                  <a:gd name="connsiteX15" fmla="*/ 324580 w 457930"/>
                  <a:gd name="connsiteY15" fmla="*/ 5469 h 501138"/>
                  <a:gd name="connsiteX0" fmla="*/ 324580 w 457930"/>
                  <a:gd name="connsiteY0" fmla="*/ 5469 h 501138"/>
                  <a:gd name="connsiteX1" fmla="*/ 407924 w 457930"/>
                  <a:gd name="connsiteY1" fmla="*/ 79288 h 501138"/>
                  <a:gd name="connsiteX2" fmla="*/ 446024 w 457930"/>
                  <a:gd name="connsiteY2" fmla="*/ 143581 h 501138"/>
                  <a:gd name="connsiteX3" fmla="*/ 457930 w 457930"/>
                  <a:gd name="connsiteY3" fmla="*/ 215019 h 501138"/>
                  <a:gd name="connsiteX4" fmla="*/ 446024 w 457930"/>
                  <a:gd name="connsiteY4" fmla="*/ 288838 h 501138"/>
                  <a:gd name="connsiteX5" fmla="*/ 417449 w 457930"/>
                  <a:gd name="connsiteY5" fmla="*/ 422188 h 501138"/>
                  <a:gd name="connsiteX6" fmla="*/ 391255 w 457930"/>
                  <a:gd name="connsiteY6" fmla="*/ 500769 h 501138"/>
                  <a:gd name="connsiteX7" fmla="*/ 372205 w 457930"/>
                  <a:gd name="connsiteY7" fmla="*/ 448381 h 501138"/>
                  <a:gd name="connsiteX8" fmla="*/ 319817 w 457930"/>
                  <a:gd name="connsiteY8" fmla="*/ 372181 h 501138"/>
                  <a:gd name="connsiteX9" fmla="*/ 265049 w 457930"/>
                  <a:gd name="connsiteY9" fmla="*/ 307888 h 501138"/>
                  <a:gd name="connsiteX10" fmla="*/ 126936 w 457930"/>
                  <a:gd name="connsiteY10" fmla="*/ 210256 h 501138"/>
                  <a:gd name="connsiteX11" fmla="*/ 24542 w 457930"/>
                  <a:gd name="connsiteY11" fmla="*/ 150725 h 501138"/>
                  <a:gd name="connsiteX12" fmla="*/ 5492 w 457930"/>
                  <a:gd name="connsiteY12" fmla="*/ 91194 h 501138"/>
                  <a:gd name="connsiteX13" fmla="*/ 103124 w 457930"/>
                  <a:gd name="connsiteY13" fmla="*/ 31663 h 501138"/>
                  <a:gd name="connsiteX14" fmla="*/ 262667 w 457930"/>
                  <a:gd name="connsiteY14" fmla="*/ 7850 h 501138"/>
                  <a:gd name="connsiteX15" fmla="*/ 324580 w 457930"/>
                  <a:gd name="connsiteY15" fmla="*/ 5469 h 501138"/>
                  <a:gd name="connsiteX0" fmla="*/ 324580 w 457930"/>
                  <a:gd name="connsiteY0" fmla="*/ 5469 h 501138"/>
                  <a:gd name="connsiteX1" fmla="*/ 407924 w 457930"/>
                  <a:gd name="connsiteY1" fmla="*/ 79288 h 501138"/>
                  <a:gd name="connsiteX2" fmla="*/ 446024 w 457930"/>
                  <a:gd name="connsiteY2" fmla="*/ 143581 h 501138"/>
                  <a:gd name="connsiteX3" fmla="*/ 457930 w 457930"/>
                  <a:gd name="connsiteY3" fmla="*/ 215019 h 501138"/>
                  <a:gd name="connsiteX4" fmla="*/ 446024 w 457930"/>
                  <a:gd name="connsiteY4" fmla="*/ 288838 h 501138"/>
                  <a:gd name="connsiteX5" fmla="*/ 417449 w 457930"/>
                  <a:gd name="connsiteY5" fmla="*/ 422188 h 501138"/>
                  <a:gd name="connsiteX6" fmla="*/ 391255 w 457930"/>
                  <a:gd name="connsiteY6" fmla="*/ 500769 h 501138"/>
                  <a:gd name="connsiteX7" fmla="*/ 372205 w 457930"/>
                  <a:gd name="connsiteY7" fmla="*/ 448381 h 501138"/>
                  <a:gd name="connsiteX8" fmla="*/ 319817 w 457930"/>
                  <a:gd name="connsiteY8" fmla="*/ 372181 h 501138"/>
                  <a:gd name="connsiteX9" fmla="*/ 257905 w 457930"/>
                  <a:gd name="connsiteY9" fmla="*/ 307888 h 501138"/>
                  <a:gd name="connsiteX10" fmla="*/ 126936 w 457930"/>
                  <a:gd name="connsiteY10" fmla="*/ 210256 h 501138"/>
                  <a:gd name="connsiteX11" fmla="*/ 24542 w 457930"/>
                  <a:gd name="connsiteY11" fmla="*/ 150725 h 501138"/>
                  <a:gd name="connsiteX12" fmla="*/ 5492 w 457930"/>
                  <a:gd name="connsiteY12" fmla="*/ 91194 h 501138"/>
                  <a:gd name="connsiteX13" fmla="*/ 103124 w 457930"/>
                  <a:gd name="connsiteY13" fmla="*/ 31663 h 501138"/>
                  <a:gd name="connsiteX14" fmla="*/ 262667 w 457930"/>
                  <a:gd name="connsiteY14" fmla="*/ 7850 h 501138"/>
                  <a:gd name="connsiteX15" fmla="*/ 324580 w 457930"/>
                  <a:gd name="connsiteY15" fmla="*/ 5469 h 501138"/>
                  <a:gd name="connsiteX0" fmla="*/ 324580 w 457930"/>
                  <a:gd name="connsiteY0" fmla="*/ 7396 h 503065"/>
                  <a:gd name="connsiteX1" fmla="*/ 407924 w 457930"/>
                  <a:gd name="connsiteY1" fmla="*/ 81215 h 503065"/>
                  <a:gd name="connsiteX2" fmla="*/ 446024 w 457930"/>
                  <a:gd name="connsiteY2" fmla="*/ 145508 h 503065"/>
                  <a:gd name="connsiteX3" fmla="*/ 457930 w 457930"/>
                  <a:gd name="connsiteY3" fmla="*/ 216946 h 503065"/>
                  <a:gd name="connsiteX4" fmla="*/ 446024 w 457930"/>
                  <a:gd name="connsiteY4" fmla="*/ 290765 h 503065"/>
                  <a:gd name="connsiteX5" fmla="*/ 417449 w 457930"/>
                  <a:gd name="connsiteY5" fmla="*/ 424115 h 503065"/>
                  <a:gd name="connsiteX6" fmla="*/ 391255 w 457930"/>
                  <a:gd name="connsiteY6" fmla="*/ 502696 h 503065"/>
                  <a:gd name="connsiteX7" fmla="*/ 372205 w 457930"/>
                  <a:gd name="connsiteY7" fmla="*/ 450308 h 503065"/>
                  <a:gd name="connsiteX8" fmla="*/ 319817 w 457930"/>
                  <a:gd name="connsiteY8" fmla="*/ 374108 h 503065"/>
                  <a:gd name="connsiteX9" fmla="*/ 257905 w 457930"/>
                  <a:gd name="connsiteY9" fmla="*/ 309815 h 503065"/>
                  <a:gd name="connsiteX10" fmla="*/ 126936 w 457930"/>
                  <a:gd name="connsiteY10" fmla="*/ 212183 h 503065"/>
                  <a:gd name="connsiteX11" fmla="*/ 24542 w 457930"/>
                  <a:gd name="connsiteY11" fmla="*/ 152652 h 503065"/>
                  <a:gd name="connsiteX12" fmla="*/ 5492 w 457930"/>
                  <a:gd name="connsiteY12" fmla="*/ 93121 h 503065"/>
                  <a:gd name="connsiteX13" fmla="*/ 103124 w 457930"/>
                  <a:gd name="connsiteY13" fmla="*/ 33590 h 503065"/>
                  <a:gd name="connsiteX14" fmla="*/ 243617 w 457930"/>
                  <a:gd name="connsiteY14" fmla="*/ 5015 h 503065"/>
                  <a:gd name="connsiteX15" fmla="*/ 324580 w 457930"/>
                  <a:gd name="connsiteY15" fmla="*/ 7396 h 503065"/>
                  <a:gd name="connsiteX0" fmla="*/ 324580 w 457963"/>
                  <a:gd name="connsiteY0" fmla="*/ 7396 h 503065"/>
                  <a:gd name="connsiteX1" fmla="*/ 407924 w 457963"/>
                  <a:gd name="connsiteY1" fmla="*/ 81215 h 503065"/>
                  <a:gd name="connsiteX2" fmla="*/ 446024 w 457963"/>
                  <a:gd name="connsiteY2" fmla="*/ 145508 h 503065"/>
                  <a:gd name="connsiteX3" fmla="*/ 457930 w 457963"/>
                  <a:gd name="connsiteY3" fmla="*/ 216946 h 503065"/>
                  <a:gd name="connsiteX4" fmla="*/ 448405 w 457963"/>
                  <a:gd name="connsiteY4" fmla="*/ 302671 h 503065"/>
                  <a:gd name="connsiteX5" fmla="*/ 417449 w 457963"/>
                  <a:gd name="connsiteY5" fmla="*/ 424115 h 503065"/>
                  <a:gd name="connsiteX6" fmla="*/ 391255 w 457963"/>
                  <a:gd name="connsiteY6" fmla="*/ 502696 h 503065"/>
                  <a:gd name="connsiteX7" fmla="*/ 372205 w 457963"/>
                  <a:gd name="connsiteY7" fmla="*/ 450308 h 503065"/>
                  <a:gd name="connsiteX8" fmla="*/ 319817 w 457963"/>
                  <a:gd name="connsiteY8" fmla="*/ 374108 h 503065"/>
                  <a:gd name="connsiteX9" fmla="*/ 257905 w 457963"/>
                  <a:gd name="connsiteY9" fmla="*/ 309815 h 503065"/>
                  <a:gd name="connsiteX10" fmla="*/ 126936 w 457963"/>
                  <a:gd name="connsiteY10" fmla="*/ 212183 h 503065"/>
                  <a:gd name="connsiteX11" fmla="*/ 24542 w 457963"/>
                  <a:gd name="connsiteY11" fmla="*/ 152652 h 503065"/>
                  <a:gd name="connsiteX12" fmla="*/ 5492 w 457963"/>
                  <a:gd name="connsiteY12" fmla="*/ 93121 h 503065"/>
                  <a:gd name="connsiteX13" fmla="*/ 103124 w 457963"/>
                  <a:gd name="connsiteY13" fmla="*/ 33590 h 503065"/>
                  <a:gd name="connsiteX14" fmla="*/ 243617 w 457963"/>
                  <a:gd name="connsiteY14" fmla="*/ 5015 h 503065"/>
                  <a:gd name="connsiteX15" fmla="*/ 324580 w 457963"/>
                  <a:gd name="connsiteY15" fmla="*/ 7396 h 50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7963" h="503065">
                    <a:moveTo>
                      <a:pt x="324580" y="7396"/>
                    </a:moveTo>
                    <a:cubicBezTo>
                      <a:pt x="351965" y="20096"/>
                      <a:pt x="387683" y="58196"/>
                      <a:pt x="407924" y="81215"/>
                    </a:cubicBezTo>
                    <a:cubicBezTo>
                      <a:pt x="428165" y="104234"/>
                      <a:pt x="437690" y="122886"/>
                      <a:pt x="446024" y="145508"/>
                    </a:cubicBezTo>
                    <a:cubicBezTo>
                      <a:pt x="454358" y="168130"/>
                      <a:pt x="457533" y="190752"/>
                      <a:pt x="457930" y="216946"/>
                    </a:cubicBezTo>
                    <a:cubicBezTo>
                      <a:pt x="458327" y="243140"/>
                      <a:pt x="455152" y="268143"/>
                      <a:pt x="448405" y="302671"/>
                    </a:cubicBezTo>
                    <a:cubicBezTo>
                      <a:pt x="441658" y="337199"/>
                      <a:pt x="426974" y="390778"/>
                      <a:pt x="417449" y="424115"/>
                    </a:cubicBezTo>
                    <a:cubicBezTo>
                      <a:pt x="407924" y="457453"/>
                      <a:pt x="398796" y="498331"/>
                      <a:pt x="391255" y="502696"/>
                    </a:cubicBezTo>
                    <a:cubicBezTo>
                      <a:pt x="383714" y="507061"/>
                      <a:pt x="384111" y="471739"/>
                      <a:pt x="372205" y="450308"/>
                    </a:cubicBezTo>
                    <a:cubicBezTo>
                      <a:pt x="360299" y="428877"/>
                      <a:pt x="338867" y="397523"/>
                      <a:pt x="319817" y="374108"/>
                    </a:cubicBezTo>
                    <a:cubicBezTo>
                      <a:pt x="300767" y="350693"/>
                      <a:pt x="290052" y="336803"/>
                      <a:pt x="257905" y="309815"/>
                    </a:cubicBezTo>
                    <a:cubicBezTo>
                      <a:pt x="225758" y="282828"/>
                      <a:pt x="165830" y="238377"/>
                      <a:pt x="126936" y="212183"/>
                    </a:cubicBezTo>
                    <a:cubicBezTo>
                      <a:pt x="88042" y="185989"/>
                      <a:pt x="44782" y="172495"/>
                      <a:pt x="24542" y="152652"/>
                    </a:cubicBezTo>
                    <a:cubicBezTo>
                      <a:pt x="4302" y="132809"/>
                      <a:pt x="-7605" y="112965"/>
                      <a:pt x="5492" y="93121"/>
                    </a:cubicBezTo>
                    <a:cubicBezTo>
                      <a:pt x="18589" y="73277"/>
                      <a:pt x="60262" y="47481"/>
                      <a:pt x="103124" y="33590"/>
                    </a:cubicBezTo>
                    <a:cubicBezTo>
                      <a:pt x="145986" y="19699"/>
                      <a:pt x="207898" y="8587"/>
                      <a:pt x="243617" y="5015"/>
                    </a:cubicBezTo>
                    <a:cubicBezTo>
                      <a:pt x="279336" y="1443"/>
                      <a:pt x="297196" y="-5304"/>
                      <a:pt x="324580" y="739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59A9A">
                      <a:shade val="30000"/>
                      <a:satMod val="115000"/>
                    </a:srgbClr>
                  </a:gs>
                  <a:gs pos="50000">
                    <a:srgbClr val="059A9A">
                      <a:shade val="67500"/>
                      <a:satMod val="115000"/>
                    </a:srgbClr>
                  </a:gs>
                  <a:gs pos="100000">
                    <a:srgbClr val="059A9A">
                      <a:shade val="100000"/>
                      <a:satMod val="115000"/>
                    </a:srgbClr>
                  </a:gs>
                </a:gsLst>
                <a:lin ang="8100000" scaled="1"/>
                <a:tileRect/>
              </a:gradFill>
              <a:ln>
                <a:solidFill>
                  <a:srgbClr val="059A9A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03" name="任意多边形 902"/>
              <p:cNvSpPr/>
              <p:nvPr/>
            </p:nvSpPr>
            <p:spPr>
              <a:xfrm>
                <a:off x="7158439" y="3504572"/>
                <a:ext cx="494807" cy="526103"/>
              </a:xfrm>
              <a:custGeom>
                <a:avLst/>
                <a:gdLst>
                  <a:gd name="connsiteX0" fmla="*/ 221054 w 496518"/>
                  <a:gd name="connsiteY0" fmla="*/ 241998 h 525103"/>
                  <a:gd name="connsiteX1" fmla="*/ 121041 w 496518"/>
                  <a:gd name="connsiteY1" fmla="*/ 187229 h 525103"/>
                  <a:gd name="connsiteX2" fmla="*/ 32935 w 496518"/>
                  <a:gd name="connsiteY2" fmla="*/ 141985 h 525103"/>
                  <a:gd name="connsiteX3" fmla="*/ 1979 w 496518"/>
                  <a:gd name="connsiteY3" fmla="*/ 94360 h 525103"/>
                  <a:gd name="connsiteX4" fmla="*/ 82941 w 496518"/>
                  <a:gd name="connsiteY4" fmla="*/ 34829 h 525103"/>
                  <a:gd name="connsiteX5" fmla="*/ 247248 w 496518"/>
                  <a:gd name="connsiteY5" fmla="*/ 3873 h 525103"/>
                  <a:gd name="connsiteX6" fmla="*/ 354404 w 496518"/>
                  <a:gd name="connsiteY6" fmla="*/ 6254 h 525103"/>
                  <a:gd name="connsiteX7" fmla="*/ 406791 w 496518"/>
                  <a:gd name="connsiteY7" fmla="*/ 56260 h 525103"/>
                  <a:gd name="connsiteX8" fmla="*/ 468704 w 496518"/>
                  <a:gd name="connsiteY8" fmla="*/ 137223 h 525103"/>
                  <a:gd name="connsiteX9" fmla="*/ 492516 w 496518"/>
                  <a:gd name="connsiteY9" fmla="*/ 206279 h 525103"/>
                  <a:gd name="connsiteX10" fmla="*/ 494898 w 496518"/>
                  <a:gd name="connsiteY10" fmla="*/ 275335 h 525103"/>
                  <a:gd name="connsiteX11" fmla="*/ 475848 w 496518"/>
                  <a:gd name="connsiteY11" fmla="*/ 389635 h 525103"/>
                  <a:gd name="connsiteX12" fmla="*/ 444891 w 496518"/>
                  <a:gd name="connsiteY12" fmla="*/ 522985 h 525103"/>
                  <a:gd name="connsiteX13" fmla="*/ 432985 w 496518"/>
                  <a:gd name="connsiteY13" fmla="*/ 465835 h 525103"/>
                  <a:gd name="connsiteX14" fmla="*/ 378216 w 496518"/>
                  <a:gd name="connsiteY14" fmla="*/ 389635 h 525103"/>
                  <a:gd name="connsiteX15" fmla="*/ 313923 w 496518"/>
                  <a:gd name="connsiteY15" fmla="*/ 308673 h 525103"/>
                  <a:gd name="connsiteX16" fmla="*/ 221054 w 496518"/>
                  <a:gd name="connsiteY16" fmla="*/ 241998 h 525103"/>
                  <a:gd name="connsiteX0" fmla="*/ 221054 w 496518"/>
                  <a:gd name="connsiteY0" fmla="*/ 241998 h 525103"/>
                  <a:gd name="connsiteX1" fmla="*/ 121041 w 496518"/>
                  <a:gd name="connsiteY1" fmla="*/ 187229 h 525103"/>
                  <a:gd name="connsiteX2" fmla="*/ 32935 w 496518"/>
                  <a:gd name="connsiteY2" fmla="*/ 141985 h 525103"/>
                  <a:gd name="connsiteX3" fmla="*/ 1979 w 496518"/>
                  <a:gd name="connsiteY3" fmla="*/ 94360 h 525103"/>
                  <a:gd name="connsiteX4" fmla="*/ 82941 w 496518"/>
                  <a:gd name="connsiteY4" fmla="*/ 34829 h 525103"/>
                  <a:gd name="connsiteX5" fmla="*/ 247248 w 496518"/>
                  <a:gd name="connsiteY5" fmla="*/ 3873 h 525103"/>
                  <a:gd name="connsiteX6" fmla="*/ 344879 w 496518"/>
                  <a:gd name="connsiteY6" fmla="*/ 6254 h 525103"/>
                  <a:gd name="connsiteX7" fmla="*/ 406791 w 496518"/>
                  <a:gd name="connsiteY7" fmla="*/ 56260 h 525103"/>
                  <a:gd name="connsiteX8" fmla="*/ 468704 w 496518"/>
                  <a:gd name="connsiteY8" fmla="*/ 137223 h 525103"/>
                  <a:gd name="connsiteX9" fmla="*/ 492516 w 496518"/>
                  <a:gd name="connsiteY9" fmla="*/ 206279 h 525103"/>
                  <a:gd name="connsiteX10" fmla="*/ 494898 w 496518"/>
                  <a:gd name="connsiteY10" fmla="*/ 275335 h 525103"/>
                  <a:gd name="connsiteX11" fmla="*/ 475848 w 496518"/>
                  <a:gd name="connsiteY11" fmla="*/ 389635 h 525103"/>
                  <a:gd name="connsiteX12" fmla="*/ 444891 w 496518"/>
                  <a:gd name="connsiteY12" fmla="*/ 522985 h 525103"/>
                  <a:gd name="connsiteX13" fmla="*/ 432985 w 496518"/>
                  <a:gd name="connsiteY13" fmla="*/ 465835 h 525103"/>
                  <a:gd name="connsiteX14" fmla="*/ 378216 w 496518"/>
                  <a:gd name="connsiteY14" fmla="*/ 389635 h 525103"/>
                  <a:gd name="connsiteX15" fmla="*/ 313923 w 496518"/>
                  <a:gd name="connsiteY15" fmla="*/ 308673 h 525103"/>
                  <a:gd name="connsiteX16" fmla="*/ 221054 w 496518"/>
                  <a:gd name="connsiteY16" fmla="*/ 241998 h 525103"/>
                  <a:gd name="connsiteX0" fmla="*/ 221054 w 496518"/>
                  <a:gd name="connsiteY0" fmla="*/ 243516 h 526621"/>
                  <a:gd name="connsiteX1" fmla="*/ 121041 w 496518"/>
                  <a:gd name="connsiteY1" fmla="*/ 188747 h 526621"/>
                  <a:gd name="connsiteX2" fmla="*/ 32935 w 496518"/>
                  <a:gd name="connsiteY2" fmla="*/ 143503 h 526621"/>
                  <a:gd name="connsiteX3" fmla="*/ 1979 w 496518"/>
                  <a:gd name="connsiteY3" fmla="*/ 95878 h 526621"/>
                  <a:gd name="connsiteX4" fmla="*/ 82941 w 496518"/>
                  <a:gd name="connsiteY4" fmla="*/ 36347 h 526621"/>
                  <a:gd name="connsiteX5" fmla="*/ 235341 w 496518"/>
                  <a:gd name="connsiteY5" fmla="*/ 3010 h 526621"/>
                  <a:gd name="connsiteX6" fmla="*/ 344879 w 496518"/>
                  <a:gd name="connsiteY6" fmla="*/ 7772 h 526621"/>
                  <a:gd name="connsiteX7" fmla="*/ 406791 w 496518"/>
                  <a:gd name="connsiteY7" fmla="*/ 57778 h 526621"/>
                  <a:gd name="connsiteX8" fmla="*/ 468704 w 496518"/>
                  <a:gd name="connsiteY8" fmla="*/ 138741 h 526621"/>
                  <a:gd name="connsiteX9" fmla="*/ 492516 w 496518"/>
                  <a:gd name="connsiteY9" fmla="*/ 207797 h 526621"/>
                  <a:gd name="connsiteX10" fmla="*/ 494898 w 496518"/>
                  <a:gd name="connsiteY10" fmla="*/ 276853 h 526621"/>
                  <a:gd name="connsiteX11" fmla="*/ 475848 w 496518"/>
                  <a:gd name="connsiteY11" fmla="*/ 391153 h 526621"/>
                  <a:gd name="connsiteX12" fmla="*/ 444891 w 496518"/>
                  <a:gd name="connsiteY12" fmla="*/ 524503 h 526621"/>
                  <a:gd name="connsiteX13" fmla="*/ 432985 w 496518"/>
                  <a:gd name="connsiteY13" fmla="*/ 467353 h 526621"/>
                  <a:gd name="connsiteX14" fmla="*/ 378216 w 496518"/>
                  <a:gd name="connsiteY14" fmla="*/ 391153 h 526621"/>
                  <a:gd name="connsiteX15" fmla="*/ 313923 w 496518"/>
                  <a:gd name="connsiteY15" fmla="*/ 310191 h 526621"/>
                  <a:gd name="connsiteX16" fmla="*/ 221054 w 496518"/>
                  <a:gd name="connsiteY16" fmla="*/ 243516 h 526621"/>
                  <a:gd name="connsiteX0" fmla="*/ 221054 w 496174"/>
                  <a:gd name="connsiteY0" fmla="*/ 243516 h 526621"/>
                  <a:gd name="connsiteX1" fmla="*/ 121041 w 496174"/>
                  <a:gd name="connsiteY1" fmla="*/ 188747 h 526621"/>
                  <a:gd name="connsiteX2" fmla="*/ 32935 w 496174"/>
                  <a:gd name="connsiteY2" fmla="*/ 143503 h 526621"/>
                  <a:gd name="connsiteX3" fmla="*/ 1979 w 496174"/>
                  <a:gd name="connsiteY3" fmla="*/ 95878 h 526621"/>
                  <a:gd name="connsiteX4" fmla="*/ 82941 w 496174"/>
                  <a:gd name="connsiteY4" fmla="*/ 36347 h 526621"/>
                  <a:gd name="connsiteX5" fmla="*/ 235341 w 496174"/>
                  <a:gd name="connsiteY5" fmla="*/ 3010 h 526621"/>
                  <a:gd name="connsiteX6" fmla="*/ 344879 w 496174"/>
                  <a:gd name="connsiteY6" fmla="*/ 7772 h 526621"/>
                  <a:gd name="connsiteX7" fmla="*/ 406791 w 496174"/>
                  <a:gd name="connsiteY7" fmla="*/ 57778 h 526621"/>
                  <a:gd name="connsiteX8" fmla="*/ 468704 w 496174"/>
                  <a:gd name="connsiteY8" fmla="*/ 138741 h 526621"/>
                  <a:gd name="connsiteX9" fmla="*/ 492516 w 496174"/>
                  <a:gd name="connsiteY9" fmla="*/ 207797 h 526621"/>
                  <a:gd name="connsiteX10" fmla="*/ 494898 w 496174"/>
                  <a:gd name="connsiteY10" fmla="*/ 276853 h 526621"/>
                  <a:gd name="connsiteX11" fmla="*/ 480610 w 496174"/>
                  <a:gd name="connsiteY11" fmla="*/ 391153 h 526621"/>
                  <a:gd name="connsiteX12" fmla="*/ 444891 w 496174"/>
                  <a:gd name="connsiteY12" fmla="*/ 524503 h 526621"/>
                  <a:gd name="connsiteX13" fmla="*/ 432985 w 496174"/>
                  <a:gd name="connsiteY13" fmla="*/ 467353 h 526621"/>
                  <a:gd name="connsiteX14" fmla="*/ 378216 w 496174"/>
                  <a:gd name="connsiteY14" fmla="*/ 391153 h 526621"/>
                  <a:gd name="connsiteX15" fmla="*/ 313923 w 496174"/>
                  <a:gd name="connsiteY15" fmla="*/ 310191 h 526621"/>
                  <a:gd name="connsiteX16" fmla="*/ 221054 w 496174"/>
                  <a:gd name="connsiteY16" fmla="*/ 243516 h 526621"/>
                  <a:gd name="connsiteX0" fmla="*/ 221054 w 494807"/>
                  <a:gd name="connsiteY0" fmla="*/ 243516 h 526621"/>
                  <a:gd name="connsiteX1" fmla="*/ 121041 w 494807"/>
                  <a:gd name="connsiteY1" fmla="*/ 188747 h 526621"/>
                  <a:gd name="connsiteX2" fmla="*/ 32935 w 494807"/>
                  <a:gd name="connsiteY2" fmla="*/ 143503 h 526621"/>
                  <a:gd name="connsiteX3" fmla="*/ 1979 w 494807"/>
                  <a:gd name="connsiteY3" fmla="*/ 95878 h 526621"/>
                  <a:gd name="connsiteX4" fmla="*/ 82941 w 494807"/>
                  <a:gd name="connsiteY4" fmla="*/ 36347 h 526621"/>
                  <a:gd name="connsiteX5" fmla="*/ 235341 w 494807"/>
                  <a:gd name="connsiteY5" fmla="*/ 3010 h 526621"/>
                  <a:gd name="connsiteX6" fmla="*/ 344879 w 494807"/>
                  <a:gd name="connsiteY6" fmla="*/ 7772 h 526621"/>
                  <a:gd name="connsiteX7" fmla="*/ 406791 w 494807"/>
                  <a:gd name="connsiteY7" fmla="*/ 57778 h 526621"/>
                  <a:gd name="connsiteX8" fmla="*/ 468704 w 494807"/>
                  <a:gd name="connsiteY8" fmla="*/ 138741 h 526621"/>
                  <a:gd name="connsiteX9" fmla="*/ 492516 w 494807"/>
                  <a:gd name="connsiteY9" fmla="*/ 207797 h 526621"/>
                  <a:gd name="connsiteX10" fmla="*/ 492516 w 494807"/>
                  <a:gd name="connsiteY10" fmla="*/ 295903 h 526621"/>
                  <a:gd name="connsiteX11" fmla="*/ 480610 w 494807"/>
                  <a:gd name="connsiteY11" fmla="*/ 391153 h 526621"/>
                  <a:gd name="connsiteX12" fmla="*/ 444891 w 494807"/>
                  <a:gd name="connsiteY12" fmla="*/ 524503 h 526621"/>
                  <a:gd name="connsiteX13" fmla="*/ 432985 w 494807"/>
                  <a:gd name="connsiteY13" fmla="*/ 467353 h 526621"/>
                  <a:gd name="connsiteX14" fmla="*/ 378216 w 494807"/>
                  <a:gd name="connsiteY14" fmla="*/ 391153 h 526621"/>
                  <a:gd name="connsiteX15" fmla="*/ 313923 w 494807"/>
                  <a:gd name="connsiteY15" fmla="*/ 310191 h 526621"/>
                  <a:gd name="connsiteX16" fmla="*/ 221054 w 494807"/>
                  <a:gd name="connsiteY16" fmla="*/ 243516 h 526621"/>
                  <a:gd name="connsiteX0" fmla="*/ 221054 w 494807"/>
                  <a:gd name="connsiteY0" fmla="*/ 243516 h 526621"/>
                  <a:gd name="connsiteX1" fmla="*/ 121041 w 494807"/>
                  <a:gd name="connsiteY1" fmla="*/ 188747 h 526621"/>
                  <a:gd name="connsiteX2" fmla="*/ 32935 w 494807"/>
                  <a:gd name="connsiteY2" fmla="*/ 143503 h 526621"/>
                  <a:gd name="connsiteX3" fmla="*/ 1979 w 494807"/>
                  <a:gd name="connsiteY3" fmla="*/ 95878 h 526621"/>
                  <a:gd name="connsiteX4" fmla="*/ 82941 w 494807"/>
                  <a:gd name="connsiteY4" fmla="*/ 36347 h 526621"/>
                  <a:gd name="connsiteX5" fmla="*/ 235341 w 494807"/>
                  <a:gd name="connsiteY5" fmla="*/ 3010 h 526621"/>
                  <a:gd name="connsiteX6" fmla="*/ 344879 w 494807"/>
                  <a:gd name="connsiteY6" fmla="*/ 7772 h 526621"/>
                  <a:gd name="connsiteX7" fmla="*/ 406791 w 494807"/>
                  <a:gd name="connsiteY7" fmla="*/ 57778 h 526621"/>
                  <a:gd name="connsiteX8" fmla="*/ 468704 w 494807"/>
                  <a:gd name="connsiteY8" fmla="*/ 138741 h 526621"/>
                  <a:gd name="connsiteX9" fmla="*/ 492516 w 494807"/>
                  <a:gd name="connsiteY9" fmla="*/ 207797 h 526621"/>
                  <a:gd name="connsiteX10" fmla="*/ 492516 w 494807"/>
                  <a:gd name="connsiteY10" fmla="*/ 295903 h 526621"/>
                  <a:gd name="connsiteX11" fmla="*/ 480610 w 494807"/>
                  <a:gd name="connsiteY11" fmla="*/ 391153 h 526621"/>
                  <a:gd name="connsiteX12" fmla="*/ 444891 w 494807"/>
                  <a:gd name="connsiteY12" fmla="*/ 524503 h 526621"/>
                  <a:gd name="connsiteX13" fmla="*/ 432985 w 494807"/>
                  <a:gd name="connsiteY13" fmla="*/ 467353 h 526621"/>
                  <a:gd name="connsiteX14" fmla="*/ 378216 w 494807"/>
                  <a:gd name="connsiteY14" fmla="*/ 391153 h 526621"/>
                  <a:gd name="connsiteX15" fmla="*/ 306779 w 494807"/>
                  <a:gd name="connsiteY15" fmla="*/ 310191 h 526621"/>
                  <a:gd name="connsiteX16" fmla="*/ 221054 w 494807"/>
                  <a:gd name="connsiteY16" fmla="*/ 243516 h 526621"/>
                  <a:gd name="connsiteX0" fmla="*/ 221054 w 494807"/>
                  <a:gd name="connsiteY0" fmla="*/ 243516 h 526103"/>
                  <a:gd name="connsiteX1" fmla="*/ 121041 w 494807"/>
                  <a:gd name="connsiteY1" fmla="*/ 188747 h 526103"/>
                  <a:gd name="connsiteX2" fmla="*/ 32935 w 494807"/>
                  <a:gd name="connsiteY2" fmla="*/ 143503 h 526103"/>
                  <a:gd name="connsiteX3" fmla="*/ 1979 w 494807"/>
                  <a:gd name="connsiteY3" fmla="*/ 95878 h 526103"/>
                  <a:gd name="connsiteX4" fmla="*/ 82941 w 494807"/>
                  <a:gd name="connsiteY4" fmla="*/ 36347 h 526103"/>
                  <a:gd name="connsiteX5" fmla="*/ 235341 w 494807"/>
                  <a:gd name="connsiteY5" fmla="*/ 3010 h 526103"/>
                  <a:gd name="connsiteX6" fmla="*/ 344879 w 494807"/>
                  <a:gd name="connsiteY6" fmla="*/ 7772 h 526103"/>
                  <a:gd name="connsiteX7" fmla="*/ 406791 w 494807"/>
                  <a:gd name="connsiteY7" fmla="*/ 57778 h 526103"/>
                  <a:gd name="connsiteX8" fmla="*/ 468704 w 494807"/>
                  <a:gd name="connsiteY8" fmla="*/ 138741 h 526103"/>
                  <a:gd name="connsiteX9" fmla="*/ 492516 w 494807"/>
                  <a:gd name="connsiteY9" fmla="*/ 207797 h 526103"/>
                  <a:gd name="connsiteX10" fmla="*/ 492516 w 494807"/>
                  <a:gd name="connsiteY10" fmla="*/ 295903 h 526103"/>
                  <a:gd name="connsiteX11" fmla="*/ 480610 w 494807"/>
                  <a:gd name="connsiteY11" fmla="*/ 391153 h 526103"/>
                  <a:gd name="connsiteX12" fmla="*/ 444891 w 494807"/>
                  <a:gd name="connsiteY12" fmla="*/ 524503 h 526103"/>
                  <a:gd name="connsiteX13" fmla="*/ 418698 w 494807"/>
                  <a:gd name="connsiteY13" fmla="*/ 460209 h 526103"/>
                  <a:gd name="connsiteX14" fmla="*/ 378216 w 494807"/>
                  <a:gd name="connsiteY14" fmla="*/ 391153 h 526103"/>
                  <a:gd name="connsiteX15" fmla="*/ 306779 w 494807"/>
                  <a:gd name="connsiteY15" fmla="*/ 310191 h 526103"/>
                  <a:gd name="connsiteX16" fmla="*/ 221054 w 494807"/>
                  <a:gd name="connsiteY16" fmla="*/ 243516 h 52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4807" h="526103">
                    <a:moveTo>
                      <a:pt x="221054" y="243516"/>
                    </a:moveTo>
                    <a:cubicBezTo>
                      <a:pt x="190098" y="223275"/>
                      <a:pt x="152394" y="205416"/>
                      <a:pt x="121041" y="188747"/>
                    </a:cubicBezTo>
                    <a:cubicBezTo>
                      <a:pt x="89688" y="172078"/>
                      <a:pt x="52779" y="158981"/>
                      <a:pt x="32935" y="143503"/>
                    </a:cubicBezTo>
                    <a:cubicBezTo>
                      <a:pt x="13091" y="128025"/>
                      <a:pt x="-6355" y="113737"/>
                      <a:pt x="1979" y="95878"/>
                    </a:cubicBezTo>
                    <a:cubicBezTo>
                      <a:pt x="10313" y="78019"/>
                      <a:pt x="44047" y="51825"/>
                      <a:pt x="82941" y="36347"/>
                    </a:cubicBezTo>
                    <a:cubicBezTo>
                      <a:pt x="121835" y="20869"/>
                      <a:pt x="191685" y="7772"/>
                      <a:pt x="235341" y="3010"/>
                    </a:cubicBezTo>
                    <a:cubicBezTo>
                      <a:pt x="278997" y="-1752"/>
                      <a:pt x="316304" y="-1356"/>
                      <a:pt x="344879" y="7772"/>
                    </a:cubicBezTo>
                    <a:cubicBezTo>
                      <a:pt x="373454" y="16900"/>
                      <a:pt x="386154" y="35950"/>
                      <a:pt x="406791" y="57778"/>
                    </a:cubicBezTo>
                    <a:cubicBezTo>
                      <a:pt x="427428" y="79606"/>
                      <a:pt x="454417" y="113738"/>
                      <a:pt x="468704" y="138741"/>
                    </a:cubicBezTo>
                    <a:cubicBezTo>
                      <a:pt x="482991" y="163744"/>
                      <a:pt x="488547" y="181603"/>
                      <a:pt x="492516" y="207797"/>
                    </a:cubicBezTo>
                    <a:cubicBezTo>
                      <a:pt x="496485" y="233991"/>
                      <a:pt x="494500" y="265344"/>
                      <a:pt x="492516" y="295903"/>
                    </a:cubicBezTo>
                    <a:cubicBezTo>
                      <a:pt x="490532" y="326462"/>
                      <a:pt x="488547" y="353053"/>
                      <a:pt x="480610" y="391153"/>
                    </a:cubicBezTo>
                    <a:cubicBezTo>
                      <a:pt x="472673" y="429253"/>
                      <a:pt x="455210" y="512994"/>
                      <a:pt x="444891" y="524503"/>
                    </a:cubicBezTo>
                    <a:cubicBezTo>
                      <a:pt x="434572" y="536012"/>
                      <a:pt x="429810" y="482434"/>
                      <a:pt x="418698" y="460209"/>
                    </a:cubicBezTo>
                    <a:cubicBezTo>
                      <a:pt x="407586" y="437984"/>
                      <a:pt x="398060" y="417347"/>
                      <a:pt x="378216" y="391153"/>
                    </a:cubicBezTo>
                    <a:cubicBezTo>
                      <a:pt x="358372" y="364959"/>
                      <a:pt x="332576" y="334797"/>
                      <a:pt x="306779" y="310191"/>
                    </a:cubicBezTo>
                    <a:cubicBezTo>
                      <a:pt x="280982" y="285585"/>
                      <a:pt x="252010" y="263757"/>
                      <a:pt x="221054" y="2435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59A9A">
                      <a:shade val="30000"/>
                      <a:satMod val="115000"/>
                    </a:srgbClr>
                  </a:gs>
                  <a:gs pos="50000">
                    <a:srgbClr val="059A9A">
                      <a:shade val="67500"/>
                      <a:satMod val="115000"/>
                    </a:srgbClr>
                  </a:gs>
                  <a:gs pos="100000">
                    <a:srgbClr val="059A9A">
                      <a:shade val="100000"/>
                      <a:satMod val="115000"/>
                    </a:srgbClr>
                  </a:gs>
                </a:gsLst>
                <a:lin ang="8100000" scaled="1"/>
                <a:tileRect/>
              </a:gradFill>
              <a:ln>
                <a:solidFill>
                  <a:srgbClr val="059A9A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04" name="任意多边形 903"/>
              <p:cNvSpPr/>
              <p:nvPr/>
            </p:nvSpPr>
            <p:spPr>
              <a:xfrm>
                <a:off x="7420222" y="2931319"/>
                <a:ext cx="458638" cy="483596"/>
              </a:xfrm>
              <a:custGeom>
                <a:avLst/>
                <a:gdLst>
                  <a:gd name="connsiteX0" fmla="*/ 268834 w 458638"/>
                  <a:gd name="connsiteY0" fmla="*/ 283816 h 488794"/>
                  <a:gd name="connsiteX1" fmla="*/ 180728 w 458638"/>
                  <a:gd name="connsiteY1" fmla="*/ 209998 h 488794"/>
                  <a:gd name="connsiteX2" fmla="*/ 83097 w 458638"/>
                  <a:gd name="connsiteY2" fmla="*/ 136179 h 488794"/>
                  <a:gd name="connsiteX3" fmla="*/ 2134 w 458638"/>
                  <a:gd name="connsiteY3" fmla="*/ 76648 h 488794"/>
                  <a:gd name="connsiteX4" fmla="*/ 40234 w 458638"/>
                  <a:gd name="connsiteY4" fmla="*/ 19498 h 488794"/>
                  <a:gd name="connsiteX5" fmla="*/ 211684 w 458638"/>
                  <a:gd name="connsiteY5" fmla="*/ 2829 h 488794"/>
                  <a:gd name="connsiteX6" fmla="*/ 328366 w 458638"/>
                  <a:gd name="connsiteY6" fmla="*/ 7591 h 488794"/>
                  <a:gd name="connsiteX7" fmla="*/ 395041 w 458638"/>
                  <a:gd name="connsiteY7" fmla="*/ 74266 h 488794"/>
                  <a:gd name="connsiteX8" fmla="*/ 449809 w 458638"/>
                  <a:gd name="connsiteY8" fmla="*/ 164754 h 488794"/>
                  <a:gd name="connsiteX9" fmla="*/ 456953 w 458638"/>
                  <a:gd name="connsiteY9" fmla="*/ 238573 h 488794"/>
                  <a:gd name="connsiteX10" fmla="*/ 433141 w 458638"/>
                  <a:gd name="connsiteY10" fmla="*/ 319535 h 488794"/>
                  <a:gd name="connsiteX11" fmla="*/ 404566 w 458638"/>
                  <a:gd name="connsiteY11" fmla="*/ 414785 h 488794"/>
                  <a:gd name="connsiteX12" fmla="*/ 383134 w 458638"/>
                  <a:gd name="connsiteY12" fmla="*/ 488604 h 488794"/>
                  <a:gd name="connsiteX13" fmla="*/ 359322 w 458638"/>
                  <a:gd name="connsiteY13" fmla="*/ 433835 h 488794"/>
                  <a:gd name="connsiteX14" fmla="*/ 321222 w 458638"/>
                  <a:gd name="connsiteY14" fmla="*/ 364779 h 488794"/>
                  <a:gd name="connsiteX15" fmla="*/ 268834 w 458638"/>
                  <a:gd name="connsiteY15" fmla="*/ 283816 h 488794"/>
                  <a:gd name="connsiteX0" fmla="*/ 261690 w 458638"/>
                  <a:gd name="connsiteY0" fmla="*/ 281434 h 488794"/>
                  <a:gd name="connsiteX1" fmla="*/ 180728 w 458638"/>
                  <a:gd name="connsiteY1" fmla="*/ 209998 h 488794"/>
                  <a:gd name="connsiteX2" fmla="*/ 83097 w 458638"/>
                  <a:gd name="connsiteY2" fmla="*/ 136179 h 488794"/>
                  <a:gd name="connsiteX3" fmla="*/ 2134 w 458638"/>
                  <a:gd name="connsiteY3" fmla="*/ 76648 h 488794"/>
                  <a:gd name="connsiteX4" fmla="*/ 40234 w 458638"/>
                  <a:gd name="connsiteY4" fmla="*/ 19498 h 488794"/>
                  <a:gd name="connsiteX5" fmla="*/ 211684 w 458638"/>
                  <a:gd name="connsiteY5" fmla="*/ 2829 h 488794"/>
                  <a:gd name="connsiteX6" fmla="*/ 328366 w 458638"/>
                  <a:gd name="connsiteY6" fmla="*/ 7591 h 488794"/>
                  <a:gd name="connsiteX7" fmla="*/ 395041 w 458638"/>
                  <a:gd name="connsiteY7" fmla="*/ 74266 h 488794"/>
                  <a:gd name="connsiteX8" fmla="*/ 449809 w 458638"/>
                  <a:gd name="connsiteY8" fmla="*/ 164754 h 488794"/>
                  <a:gd name="connsiteX9" fmla="*/ 456953 w 458638"/>
                  <a:gd name="connsiteY9" fmla="*/ 238573 h 488794"/>
                  <a:gd name="connsiteX10" fmla="*/ 433141 w 458638"/>
                  <a:gd name="connsiteY10" fmla="*/ 319535 h 488794"/>
                  <a:gd name="connsiteX11" fmla="*/ 404566 w 458638"/>
                  <a:gd name="connsiteY11" fmla="*/ 414785 h 488794"/>
                  <a:gd name="connsiteX12" fmla="*/ 383134 w 458638"/>
                  <a:gd name="connsiteY12" fmla="*/ 488604 h 488794"/>
                  <a:gd name="connsiteX13" fmla="*/ 359322 w 458638"/>
                  <a:gd name="connsiteY13" fmla="*/ 433835 h 488794"/>
                  <a:gd name="connsiteX14" fmla="*/ 321222 w 458638"/>
                  <a:gd name="connsiteY14" fmla="*/ 364779 h 488794"/>
                  <a:gd name="connsiteX15" fmla="*/ 261690 w 458638"/>
                  <a:gd name="connsiteY15" fmla="*/ 281434 h 488794"/>
                  <a:gd name="connsiteX0" fmla="*/ 261690 w 458638"/>
                  <a:gd name="connsiteY0" fmla="*/ 281434 h 486425"/>
                  <a:gd name="connsiteX1" fmla="*/ 180728 w 458638"/>
                  <a:gd name="connsiteY1" fmla="*/ 209998 h 486425"/>
                  <a:gd name="connsiteX2" fmla="*/ 83097 w 458638"/>
                  <a:gd name="connsiteY2" fmla="*/ 136179 h 486425"/>
                  <a:gd name="connsiteX3" fmla="*/ 2134 w 458638"/>
                  <a:gd name="connsiteY3" fmla="*/ 76648 h 486425"/>
                  <a:gd name="connsiteX4" fmla="*/ 40234 w 458638"/>
                  <a:gd name="connsiteY4" fmla="*/ 19498 h 486425"/>
                  <a:gd name="connsiteX5" fmla="*/ 211684 w 458638"/>
                  <a:gd name="connsiteY5" fmla="*/ 2829 h 486425"/>
                  <a:gd name="connsiteX6" fmla="*/ 328366 w 458638"/>
                  <a:gd name="connsiteY6" fmla="*/ 7591 h 486425"/>
                  <a:gd name="connsiteX7" fmla="*/ 395041 w 458638"/>
                  <a:gd name="connsiteY7" fmla="*/ 74266 h 486425"/>
                  <a:gd name="connsiteX8" fmla="*/ 449809 w 458638"/>
                  <a:gd name="connsiteY8" fmla="*/ 164754 h 486425"/>
                  <a:gd name="connsiteX9" fmla="*/ 456953 w 458638"/>
                  <a:gd name="connsiteY9" fmla="*/ 238573 h 486425"/>
                  <a:gd name="connsiteX10" fmla="*/ 433141 w 458638"/>
                  <a:gd name="connsiteY10" fmla="*/ 319535 h 486425"/>
                  <a:gd name="connsiteX11" fmla="*/ 404566 w 458638"/>
                  <a:gd name="connsiteY11" fmla="*/ 414785 h 486425"/>
                  <a:gd name="connsiteX12" fmla="*/ 380753 w 458638"/>
                  <a:gd name="connsiteY12" fmla="*/ 486223 h 486425"/>
                  <a:gd name="connsiteX13" fmla="*/ 359322 w 458638"/>
                  <a:gd name="connsiteY13" fmla="*/ 433835 h 486425"/>
                  <a:gd name="connsiteX14" fmla="*/ 321222 w 458638"/>
                  <a:gd name="connsiteY14" fmla="*/ 364779 h 486425"/>
                  <a:gd name="connsiteX15" fmla="*/ 261690 w 458638"/>
                  <a:gd name="connsiteY15" fmla="*/ 281434 h 486425"/>
                  <a:gd name="connsiteX0" fmla="*/ 261690 w 458638"/>
                  <a:gd name="connsiteY0" fmla="*/ 278605 h 483596"/>
                  <a:gd name="connsiteX1" fmla="*/ 180728 w 458638"/>
                  <a:gd name="connsiteY1" fmla="*/ 207169 h 483596"/>
                  <a:gd name="connsiteX2" fmla="*/ 83097 w 458638"/>
                  <a:gd name="connsiteY2" fmla="*/ 133350 h 483596"/>
                  <a:gd name="connsiteX3" fmla="*/ 2134 w 458638"/>
                  <a:gd name="connsiteY3" fmla="*/ 73819 h 483596"/>
                  <a:gd name="connsiteX4" fmla="*/ 40234 w 458638"/>
                  <a:gd name="connsiteY4" fmla="*/ 16669 h 483596"/>
                  <a:gd name="connsiteX5" fmla="*/ 211684 w 458638"/>
                  <a:gd name="connsiteY5" fmla="*/ 0 h 483596"/>
                  <a:gd name="connsiteX6" fmla="*/ 321222 w 458638"/>
                  <a:gd name="connsiteY6" fmla="*/ 16668 h 483596"/>
                  <a:gd name="connsiteX7" fmla="*/ 395041 w 458638"/>
                  <a:gd name="connsiteY7" fmla="*/ 71437 h 483596"/>
                  <a:gd name="connsiteX8" fmla="*/ 449809 w 458638"/>
                  <a:gd name="connsiteY8" fmla="*/ 161925 h 483596"/>
                  <a:gd name="connsiteX9" fmla="*/ 456953 w 458638"/>
                  <a:gd name="connsiteY9" fmla="*/ 235744 h 483596"/>
                  <a:gd name="connsiteX10" fmla="*/ 433141 w 458638"/>
                  <a:gd name="connsiteY10" fmla="*/ 316706 h 483596"/>
                  <a:gd name="connsiteX11" fmla="*/ 404566 w 458638"/>
                  <a:gd name="connsiteY11" fmla="*/ 411956 h 483596"/>
                  <a:gd name="connsiteX12" fmla="*/ 380753 w 458638"/>
                  <a:gd name="connsiteY12" fmla="*/ 483394 h 483596"/>
                  <a:gd name="connsiteX13" fmla="*/ 359322 w 458638"/>
                  <a:gd name="connsiteY13" fmla="*/ 431006 h 483596"/>
                  <a:gd name="connsiteX14" fmla="*/ 321222 w 458638"/>
                  <a:gd name="connsiteY14" fmla="*/ 361950 h 483596"/>
                  <a:gd name="connsiteX15" fmla="*/ 261690 w 458638"/>
                  <a:gd name="connsiteY15" fmla="*/ 278605 h 48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8638" h="483596">
                    <a:moveTo>
                      <a:pt x="261690" y="278605"/>
                    </a:moveTo>
                    <a:cubicBezTo>
                      <a:pt x="238274" y="252808"/>
                      <a:pt x="210493" y="231378"/>
                      <a:pt x="180728" y="207169"/>
                    </a:cubicBezTo>
                    <a:cubicBezTo>
                      <a:pt x="150963" y="182960"/>
                      <a:pt x="112863" y="155575"/>
                      <a:pt x="83097" y="133350"/>
                    </a:cubicBezTo>
                    <a:cubicBezTo>
                      <a:pt x="53331" y="111125"/>
                      <a:pt x="9278" y="93266"/>
                      <a:pt x="2134" y="73819"/>
                    </a:cubicBezTo>
                    <a:cubicBezTo>
                      <a:pt x="-5010" y="54372"/>
                      <a:pt x="5309" y="28972"/>
                      <a:pt x="40234" y="16669"/>
                    </a:cubicBezTo>
                    <a:cubicBezTo>
                      <a:pt x="75159" y="4366"/>
                      <a:pt x="164853" y="0"/>
                      <a:pt x="211684" y="0"/>
                    </a:cubicBezTo>
                    <a:cubicBezTo>
                      <a:pt x="258515" y="0"/>
                      <a:pt x="290663" y="4762"/>
                      <a:pt x="321222" y="16668"/>
                    </a:cubicBezTo>
                    <a:cubicBezTo>
                      <a:pt x="351782" y="28574"/>
                      <a:pt x="373610" y="47228"/>
                      <a:pt x="395041" y="71437"/>
                    </a:cubicBezTo>
                    <a:cubicBezTo>
                      <a:pt x="416472" y="95646"/>
                      <a:pt x="439490" y="134540"/>
                      <a:pt x="449809" y="161925"/>
                    </a:cubicBezTo>
                    <a:cubicBezTo>
                      <a:pt x="460128" y="189309"/>
                      <a:pt x="459731" y="209947"/>
                      <a:pt x="456953" y="235744"/>
                    </a:cubicBezTo>
                    <a:cubicBezTo>
                      <a:pt x="454175" y="261541"/>
                      <a:pt x="441872" y="287337"/>
                      <a:pt x="433141" y="316706"/>
                    </a:cubicBezTo>
                    <a:cubicBezTo>
                      <a:pt x="424410" y="346075"/>
                      <a:pt x="413297" y="384175"/>
                      <a:pt x="404566" y="411956"/>
                    </a:cubicBezTo>
                    <a:cubicBezTo>
                      <a:pt x="395835" y="439737"/>
                      <a:pt x="388294" y="480219"/>
                      <a:pt x="380753" y="483394"/>
                    </a:cubicBezTo>
                    <a:cubicBezTo>
                      <a:pt x="373212" y="486569"/>
                      <a:pt x="369641" y="451644"/>
                      <a:pt x="359322" y="431006"/>
                    </a:cubicBezTo>
                    <a:cubicBezTo>
                      <a:pt x="349003" y="410369"/>
                      <a:pt x="337494" y="387350"/>
                      <a:pt x="321222" y="361950"/>
                    </a:cubicBezTo>
                    <a:cubicBezTo>
                      <a:pt x="304950" y="336550"/>
                      <a:pt x="285106" y="304402"/>
                      <a:pt x="261690" y="27860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59A9A">
                      <a:shade val="30000"/>
                      <a:satMod val="115000"/>
                    </a:srgbClr>
                  </a:gs>
                  <a:gs pos="50000">
                    <a:srgbClr val="059A9A">
                      <a:shade val="67500"/>
                      <a:satMod val="115000"/>
                    </a:srgbClr>
                  </a:gs>
                  <a:gs pos="100000">
                    <a:srgbClr val="059A9A">
                      <a:shade val="100000"/>
                      <a:satMod val="115000"/>
                    </a:srgbClr>
                  </a:gs>
                </a:gsLst>
                <a:lin ang="8100000" scaled="1"/>
                <a:tileRect/>
              </a:gradFill>
              <a:ln>
                <a:solidFill>
                  <a:srgbClr val="059A9A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05" name="任意多边形 904"/>
              <p:cNvSpPr/>
              <p:nvPr/>
            </p:nvSpPr>
            <p:spPr>
              <a:xfrm>
                <a:off x="7613120" y="2331515"/>
                <a:ext cx="509243" cy="515735"/>
              </a:xfrm>
              <a:custGeom>
                <a:avLst/>
                <a:gdLst>
                  <a:gd name="connsiteX0" fmla="*/ 235479 w 522642"/>
                  <a:gd name="connsiteY0" fmla="*/ 211205 h 512899"/>
                  <a:gd name="connsiteX1" fmla="*/ 323585 w 522642"/>
                  <a:gd name="connsiteY1" fmla="*/ 282643 h 512899"/>
                  <a:gd name="connsiteX2" fmla="*/ 373592 w 522642"/>
                  <a:gd name="connsiteY2" fmla="*/ 351699 h 512899"/>
                  <a:gd name="connsiteX3" fmla="*/ 404548 w 522642"/>
                  <a:gd name="connsiteY3" fmla="*/ 420755 h 512899"/>
                  <a:gd name="connsiteX4" fmla="*/ 402167 w 522642"/>
                  <a:gd name="connsiteY4" fmla="*/ 511243 h 512899"/>
                  <a:gd name="connsiteX5" fmla="*/ 421217 w 522642"/>
                  <a:gd name="connsiteY5" fmla="*/ 470762 h 512899"/>
                  <a:gd name="connsiteX6" fmla="*/ 464079 w 522642"/>
                  <a:gd name="connsiteY6" fmla="*/ 365987 h 512899"/>
                  <a:gd name="connsiteX7" fmla="*/ 506942 w 522642"/>
                  <a:gd name="connsiteY7" fmla="*/ 263593 h 512899"/>
                  <a:gd name="connsiteX8" fmla="*/ 521229 w 522642"/>
                  <a:gd name="connsiteY8" fmla="*/ 189774 h 512899"/>
                  <a:gd name="connsiteX9" fmla="*/ 475985 w 522642"/>
                  <a:gd name="connsiteY9" fmla="*/ 111193 h 512899"/>
                  <a:gd name="connsiteX10" fmla="*/ 409310 w 522642"/>
                  <a:gd name="connsiteY10" fmla="*/ 34993 h 512899"/>
                  <a:gd name="connsiteX11" fmla="*/ 297392 w 522642"/>
                  <a:gd name="connsiteY11" fmla="*/ 1655 h 512899"/>
                  <a:gd name="connsiteX12" fmla="*/ 156898 w 522642"/>
                  <a:gd name="connsiteY12" fmla="*/ 6418 h 512899"/>
                  <a:gd name="connsiteX13" fmla="*/ 71173 w 522642"/>
                  <a:gd name="connsiteY13" fmla="*/ 18324 h 512899"/>
                  <a:gd name="connsiteX14" fmla="*/ 4498 w 522642"/>
                  <a:gd name="connsiteY14" fmla="*/ 56424 h 512899"/>
                  <a:gd name="connsiteX15" fmla="*/ 18785 w 522642"/>
                  <a:gd name="connsiteY15" fmla="*/ 94524 h 512899"/>
                  <a:gd name="connsiteX16" fmla="*/ 121179 w 522642"/>
                  <a:gd name="connsiteY16" fmla="*/ 137387 h 512899"/>
                  <a:gd name="connsiteX17" fmla="*/ 235479 w 522642"/>
                  <a:gd name="connsiteY17" fmla="*/ 211205 h 512899"/>
                  <a:gd name="connsiteX0" fmla="*/ 235479 w 516394"/>
                  <a:gd name="connsiteY0" fmla="*/ 211205 h 512899"/>
                  <a:gd name="connsiteX1" fmla="*/ 323585 w 516394"/>
                  <a:gd name="connsiteY1" fmla="*/ 282643 h 512899"/>
                  <a:gd name="connsiteX2" fmla="*/ 373592 w 516394"/>
                  <a:gd name="connsiteY2" fmla="*/ 351699 h 512899"/>
                  <a:gd name="connsiteX3" fmla="*/ 404548 w 516394"/>
                  <a:gd name="connsiteY3" fmla="*/ 420755 h 512899"/>
                  <a:gd name="connsiteX4" fmla="*/ 402167 w 516394"/>
                  <a:gd name="connsiteY4" fmla="*/ 511243 h 512899"/>
                  <a:gd name="connsiteX5" fmla="*/ 421217 w 516394"/>
                  <a:gd name="connsiteY5" fmla="*/ 470762 h 512899"/>
                  <a:gd name="connsiteX6" fmla="*/ 464079 w 516394"/>
                  <a:gd name="connsiteY6" fmla="*/ 365987 h 512899"/>
                  <a:gd name="connsiteX7" fmla="*/ 506942 w 516394"/>
                  <a:gd name="connsiteY7" fmla="*/ 263593 h 512899"/>
                  <a:gd name="connsiteX8" fmla="*/ 514085 w 516394"/>
                  <a:gd name="connsiteY8" fmla="*/ 182630 h 512899"/>
                  <a:gd name="connsiteX9" fmla="*/ 475985 w 516394"/>
                  <a:gd name="connsiteY9" fmla="*/ 111193 h 512899"/>
                  <a:gd name="connsiteX10" fmla="*/ 409310 w 516394"/>
                  <a:gd name="connsiteY10" fmla="*/ 34993 h 512899"/>
                  <a:gd name="connsiteX11" fmla="*/ 297392 w 516394"/>
                  <a:gd name="connsiteY11" fmla="*/ 1655 h 512899"/>
                  <a:gd name="connsiteX12" fmla="*/ 156898 w 516394"/>
                  <a:gd name="connsiteY12" fmla="*/ 6418 h 512899"/>
                  <a:gd name="connsiteX13" fmla="*/ 71173 w 516394"/>
                  <a:gd name="connsiteY13" fmla="*/ 18324 h 512899"/>
                  <a:gd name="connsiteX14" fmla="*/ 4498 w 516394"/>
                  <a:gd name="connsiteY14" fmla="*/ 56424 h 512899"/>
                  <a:gd name="connsiteX15" fmla="*/ 18785 w 516394"/>
                  <a:gd name="connsiteY15" fmla="*/ 94524 h 512899"/>
                  <a:gd name="connsiteX16" fmla="*/ 121179 w 516394"/>
                  <a:gd name="connsiteY16" fmla="*/ 137387 h 512899"/>
                  <a:gd name="connsiteX17" fmla="*/ 235479 w 516394"/>
                  <a:gd name="connsiteY17" fmla="*/ 211205 h 512899"/>
                  <a:gd name="connsiteX0" fmla="*/ 235479 w 516394"/>
                  <a:gd name="connsiteY0" fmla="*/ 211205 h 512899"/>
                  <a:gd name="connsiteX1" fmla="*/ 323585 w 516394"/>
                  <a:gd name="connsiteY1" fmla="*/ 282643 h 512899"/>
                  <a:gd name="connsiteX2" fmla="*/ 373592 w 516394"/>
                  <a:gd name="connsiteY2" fmla="*/ 351699 h 512899"/>
                  <a:gd name="connsiteX3" fmla="*/ 404548 w 516394"/>
                  <a:gd name="connsiteY3" fmla="*/ 420755 h 512899"/>
                  <a:gd name="connsiteX4" fmla="*/ 402167 w 516394"/>
                  <a:gd name="connsiteY4" fmla="*/ 511243 h 512899"/>
                  <a:gd name="connsiteX5" fmla="*/ 421217 w 516394"/>
                  <a:gd name="connsiteY5" fmla="*/ 470762 h 512899"/>
                  <a:gd name="connsiteX6" fmla="*/ 464079 w 516394"/>
                  <a:gd name="connsiteY6" fmla="*/ 365987 h 512899"/>
                  <a:gd name="connsiteX7" fmla="*/ 506942 w 516394"/>
                  <a:gd name="connsiteY7" fmla="*/ 263593 h 512899"/>
                  <a:gd name="connsiteX8" fmla="*/ 514085 w 516394"/>
                  <a:gd name="connsiteY8" fmla="*/ 182630 h 512899"/>
                  <a:gd name="connsiteX9" fmla="*/ 475985 w 516394"/>
                  <a:gd name="connsiteY9" fmla="*/ 111193 h 512899"/>
                  <a:gd name="connsiteX10" fmla="*/ 404547 w 516394"/>
                  <a:gd name="connsiteY10" fmla="*/ 34993 h 512899"/>
                  <a:gd name="connsiteX11" fmla="*/ 297392 w 516394"/>
                  <a:gd name="connsiteY11" fmla="*/ 1655 h 512899"/>
                  <a:gd name="connsiteX12" fmla="*/ 156898 w 516394"/>
                  <a:gd name="connsiteY12" fmla="*/ 6418 h 512899"/>
                  <a:gd name="connsiteX13" fmla="*/ 71173 w 516394"/>
                  <a:gd name="connsiteY13" fmla="*/ 18324 h 512899"/>
                  <a:gd name="connsiteX14" fmla="*/ 4498 w 516394"/>
                  <a:gd name="connsiteY14" fmla="*/ 56424 h 512899"/>
                  <a:gd name="connsiteX15" fmla="*/ 18785 w 516394"/>
                  <a:gd name="connsiteY15" fmla="*/ 94524 h 512899"/>
                  <a:gd name="connsiteX16" fmla="*/ 121179 w 516394"/>
                  <a:gd name="connsiteY16" fmla="*/ 137387 h 512899"/>
                  <a:gd name="connsiteX17" fmla="*/ 235479 w 516394"/>
                  <a:gd name="connsiteY17" fmla="*/ 211205 h 512899"/>
                  <a:gd name="connsiteX0" fmla="*/ 235479 w 516394"/>
                  <a:gd name="connsiteY0" fmla="*/ 214041 h 515735"/>
                  <a:gd name="connsiteX1" fmla="*/ 323585 w 516394"/>
                  <a:gd name="connsiteY1" fmla="*/ 285479 h 515735"/>
                  <a:gd name="connsiteX2" fmla="*/ 373592 w 516394"/>
                  <a:gd name="connsiteY2" fmla="*/ 354535 h 515735"/>
                  <a:gd name="connsiteX3" fmla="*/ 404548 w 516394"/>
                  <a:gd name="connsiteY3" fmla="*/ 423591 h 515735"/>
                  <a:gd name="connsiteX4" fmla="*/ 402167 w 516394"/>
                  <a:gd name="connsiteY4" fmla="*/ 514079 h 515735"/>
                  <a:gd name="connsiteX5" fmla="*/ 421217 w 516394"/>
                  <a:gd name="connsiteY5" fmla="*/ 473598 h 515735"/>
                  <a:gd name="connsiteX6" fmla="*/ 464079 w 516394"/>
                  <a:gd name="connsiteY6" fmla="*/ 368823 h 515735"/>
                  <a:gd name="connsiteX7" fmla="*/ 506942 w 516394"/>
                  <a:gd name="connsiteY7" fmla="*/ 266429 h 515735"/>
                  <a:gd name="connsiteX8" fmla="*/ 514085 w 516394"/>
                  <a:gd name="connsiteY8" fmla="*/ 185466 h 515735"/>
                  <a:gd name="connsiteX9" fmla="*/ 475985 w 516394"/>
                  <a:gd name="connsiteY9" fmla="*/ 114029 h 515735"/>
                  <a:gd name="connsiteX10" fmla="*/ 404547 w 516394"/>
                  <a:gd name="connsiteY10" fmla="*/ 37829 h 515735"/>
                  <a:gd name="connsiteX11" fmla="*/ 297392 w 516394"/>
                  <a:gd name="connsiteY11" fmla="*/ 4491 h 515735"/>
                  <a:gd name="connsiteX12" fmla="*/ 171185 w 516394"/>
                  <a:gd name="connsiteY12" fmla="*/ 2111 h 515735"/>
                  <a:gd name="connsiteX13" fmla="*/ 71173 w 516394"/>
                  <a:gd name="connsiteY13" fmla="*/ 21160 h 515735"/>
                  <a:gd name="connsiteX14" fmla="*/ 4498 w 516394"/>
                  <a:gd name="connsiteY14" fmla="*/ 59260 h 515735"/>
                  <a:gd name="connsiteX15" fmla="*/ 18785 w 516394"/>
                  <a:gd name="connsiteY15" fmla="*/ 97360 h 515735"/>
                  <a:gd name="connsiteX16" fmla="*/ 121179 w 516394"/>
                  <a:gd name="connsiteY16" fmla="*/ 140223 h 515735"/>
                  <a:gd name="connsiteX17" fmla="*/ 235479 w 516394"/>
                  <a:gd name="connsiteY17" fmla="*/ 214041 h 515735"/>
                  <a:gd name="connsiteX0" fmla="*/ 235479 w 516394"/>
                  <a:gd name="connsiteY0" fmla="*/ 214041 h 515735"/>
                  <a:gd name="connsiteX1" fmla="*/ 323585 w 516394"/>
                  <a:gd name="connsiteY1" fmla="*/ 285479 h 515735"/>
                  <a:gd name="connsiteX2" fmla="*/ 373592 w 516394"/>
                  <a:gd name="connsiteY2" fmla="*/ 354535 h 515735"/>
                  <a:gd name="connsiteX3" fmla="*/ 404548 w 516394"/>
                  <a:gd name="connsiteY3" fmla="*/ 423591 h 515735"/>
                  <a:gd name="connsiteX4" fmla="*/ 402167 w 516394"/>
                  <a:gd name="connsiteY4" fmla="*/ 514079 h 515735"/>
                  <a:gd name="connsiteX5" fmla="*/ 421217 w 516394"/>
                  <a:gd name="connsiteY5" fmla="*/ 473598 h 515735"/>
                  <a:gd name="connsiteX6" fmla="*/ 464079 w 516394"/>
                  <a:gd name="connsiteY6" fmla="*/ 368823 h 515735"/>
                  <a:gd name="connsiteX7" fmla="*/ 506942 w 516394"/>
                  <a:gd name="connsiteY7" fmla="*/ 266429 h 515735"/>
                  <a:gd name="connsiteX8" fmla="*/ 514085 w 516394"/>
                  <a:gd name="connsiteY8" fmla="*/ 185466 h 515735"/>
                  <a:gd name="connsiteX9" fmla="*/ 475985 w 516394"/>
                  <a:gd name="connsiteY9" fmla="*/ 114029 h 515735"/>
                  <a:gd name="connsiteX10" fmla="*/ 404547 w 516394"/>
                  <a:gd name="connsiteY10" fmla="*/ 37829 h 515735"/>
                  <a:gd name="connsiteX11" fmla="*/ 297392 w 516394"/>
                  <a:gd name="connsiteY11" fmla="*/ 4491 h 515735"/>
                  <a:gd name="connsiteX12" fmla="*/ 171185 w 516394"/>
                  <a:gd name="connsiteY12" fmla="*/ 2111 h 515735"/>
                  <a:gd name="connsiteX13" fmla="*/ 71173 w 516394"/>
                  <a:gd name="connsiteY13" fmla="*/ 21160 h 515735"/>
                  <a:gd name="connsiteX14" fmla="*/ 4498 w 516394"/>
                  <a:gd name="connsiteY14" fmla="*/ 59260 h 515735"/>
                  <a:gd name="connsiteX15" fmla="*/ 18785 w 516394"/>
                  <a:gd name="connsiteY15" fmla="*/ 97360 h 515735"/>
                  <a:gd name="connsiteX16" fmla="*/ 118798 w 516394"/>
                  <a:gd name="connsiteY16" fmla="*/ 147367 h 515735"/>
                  <a:gd name="connsiteX17" fmla="*/ 235479 w 516394"/>
                  <a:gd name="connsiteY17" fmla="*/ 214041 h 515735"/>
                  <a:gd name="connsiteX0" fmla="*/ 235479 w 516394"/>
                  <a:gd name="connsiteY0" fmla="*/ 214041 h 515735"/>
                  <a:gd name="connsiteX1" fmla="*/ 309297 w 516394"/>
                  <a:gd name="connsiteY1" fmla="*/ 285479 h 515735"/>
                  <a:gd name="connsiteX2" fmla="*/ 373592 w 516394"/>
                  <a:gd name="connsiteY2" fmla="*/ 354535 h 515735"/>
                  <a:gd name="connsiteX3" fmla="*/ 404548 w 516394"/>
                  <a:gd name="connsiteY3" fmla="*/ 423591 h 515735"/>
                  <a:gd name="connsiteX4" fmla="*/ 402167 w 516394"/>
                  <a:gd name="connsiteY4" fmla="*/ 514079 h 515735"/>
                  <a:gd name="connsiteX5" fmla="*/ 421217 w 516394"/>
                  <a:gd name="connsiteY5" fmla="*/ 473598 h 515735"/>
                  <a:gd name="connsiteX6" fmla="*/ 464079 w 516394"/>
                  <a:gd name="connsiteY6" fmla="*/ 368823 h 515735"/>
                  <a:gd name="connsiteX7" fmla="*/ 506942 w 516394"/>
                  <a:gd name="connsiteY7" fmla="*/ 266429 h 515735"/>
                  <a:gd name="connsiteX8" fmla="*/ 514085 w 516394"/>
                  <a:gd name="connsiteY8" fmla="*/ 185466 h 515735"/>
                  <a:gd name="connsiteX9" fmla="*/ 475985 w 516394"/>
                  <a:gd name="connsiteY9" fmla="*/ 114029 h 515735"/>
                  <a:gd name="connsiteX10" fmla="*/ 404547 w 516394"/>
                  <a:gd name="connsiteY10" fmla="*/ 37829 h 515735"/>
                  <a:gd name="connsiteX11" fmla="*/ 297392 w 516394"/>
                  <a:gd name="connsiteY11" fmla="*/ 4491 h 515735"/>
                  <a:gd name="connsiteX12" fmla="*/ 171185 w 516394"/>
                  <a:gd name="connsiteY12" fmla="*/ 2111 h 515735"/>
                  <a:gd name="connsiteX13" fmla="*/ 71173 w 516394"/>
                  <a:gd name="connsiteY13" fmla="*/ 21160 h 515735"/>
                  <a:gd name="connsiteX14" fmla="*/ 4498 w 516394"/>
                  <a:gd name="connsiteY14" fmla="*/ 59260 h 515735"/>
                  <a:gd name="connsiteX15" fmla="*/ 18785 w 516394"/>
                  <a:gd name="connsiteY15" fmla="*/ 97360 h 515735"/>
                  <a:gd name="connsiteX16" fmla="*/ 118798 w 516394"/>
                  <a:gd name="connsiteY16" fmla="*/ 147367 h 515735"/>
                  <a:gd name="connsiteX17" fmla="*/ 235479 w 516394"/>
                  <a:gd name="connsiteY17" fmla="*/ 214041 h 515735"/>
                  <a:gd name="connsiteX0" fmla="*/ 235479 w 516394"/>
                  <a:gd name="connsiteY0" fmla="*/ 214041 h 515735"/>
                  <a:gd name="connsiteX1" fmla="*/ 309297 w 516394"/>
                  <a:gd name="connsiteY1" fmla="*/ 285479 h 515735"/>
                  <a:gd name="connsiteX2" fmla="*/ 368829 w 516394"/>
                  <a:gd name="connsiteY2" fmla="*/ 354535 h 515735"/>
                  <a:gd name="connsiteX3" fmla="*/ 404548 w 516394"/>
                  <a:gd name="connsiteY3" fmla="*/ 423591 h 515735"/>
                  <a:gd name="connsiteX4" fmla="*/ 402167 w 516394"/>
                  <a:gd name="connsiteY4" fmla="*/ 514079 h 515735"/>
                  <a:gd name="connsiteX5" fmla="*/ 421217 w 516394"/>
                  <a:gd name="connsiteY5" fmla="*/ 473598 h 515735"/>
                  <a:gd name="connsiteX6" fmla="*/ 464079 w 516394"/>
                  <a:gd name="connsiteY6" fmla="*/ 368823 h 515735"/>
                  <a:gd name="connsiteX7" fmla="*/ 506942 w 516394"/>
                  <a:gd name="connsiteY7" fmla="*/ 266429 h 515735"/>
                  <a:gd name="connsiteX8" fmla="*/ 514085 w 516394"/>
                  <a:gd name="connsiteY8" fmla="*/ 185466 h 515735"/>
                  <a:gd name="connsiteX9" fmla="*/ 475985 w 516394"/>
                  <a:gd name="connsiteY9" fmla="*/ 114029 h 515735"/>
                  <a:gd name="connsiteX10" fmla="*/ 404547 w 516394"/>
                  <a:gd name="connsiteY10" fmla="*/ 37829 h 515735"/>
                  <a:gd name="connsiteX11" fmla="*/ 297392 w 516394"/>
                  <a:gd name="connsiteY11" fmla="*/ 4491 h 515735"/>
                  <a:gd name="connsiteX12" fmla="*/ 171185 w 516394"/>
                  <a:gd name="connsiteY12" fmla="*/ 2111 h 515735"/>
                  <a:gd name="connsiteX13" fmla="*/ 71173 w 516394"/>
                  <a:gd name="connsiteY13" fmla="*/ 21160 h 515735"/>
                  <a:gd name="connsiteX14" fmla="*/ 4498 w 516394"/>
                  <a:gd name="connsiteY14" fmla="*/ 59260 h 515735"/>
                  <a:gd name="connsiteX15" fmla="*/ 18785 w 516394"/>
                  <a:gd name="connsiteY15" fmla="*/ 97360 h 515735"/>
                  <a:gd name="connsiteX16" fmla="*/ 118798 w 516394"/>
                  <a:gd name="connsiteY16" fmla="*/ 147367 h 515735"/>
                  <a:gd name="connsiteX17" fmla="*/ 235479 w 516394"/>
                  <a:gd name="connsiteY17" fmla="*/ 214041 h 515735"/>
                  <a:gd name="connsiteX0" fmla="*/ 235479 w 515323"/>
                  <a:gd name="connsiteY0" fmla="*/ 214041 h 515735"/>
                  <a:gd name="connsiteX1" fmla="*/ 309297 w 515323"/>
                  <a:gd name="connsiteY1" fmla="*/ 285479 h 515735"/>
                  <a:gd name="connsiteX2" fmla="*/ 368829 w 515323"/>
                  <a:gd name="connsiteY2" fmla="*/ 354535 h 515735"/>
                  <a:gd name="connsiteX3" fmla="*/ 404548 w 515323"/>
                  <a:gd name="connsiteY3" fmla="*/ 423591 h 515735"/>
                  <a:gd name="connsiteX4" fmla="*/ 402167 w 515323"/>
                  <a:gd name="connsiteY4" fmla="*/ 514079 h 515735"/>
                  <a:gd name="connsiteX5" fmla="*/ 421217 w 515323"/>
                  <a:gd name="connsiteY5" fmla="*/ 473598 h 515735"/>
                  <a:gd name="connsiteX6" fmla="*/ 464079 w 515323"/>
                  <a:gd name="connsiteY6" fmla="*/ 368823 h 515735"/>
                  <a:gd name="connsiteX7" fmla="*/ 502180 w 515323"/>
                  <a:gd name="connsiteY7" fmla="*/ 264047 h 515735"/>
                  <a:gd name="connsiteX8" fmla="*/ 514085 w 515323"/>
                  <a:gd name="connsiteY8" fmla="*/ 185466 h 515735"/>
                  <a:gd name="connsiteX9" fmla="*/ 475985 w 515323"/>
                  <a:gd name="connsiteY9" fmla="*/ 114029 h 515735"/>
                  <a:gd name="connsiteX10" fmla="*/ 404547 w 515323"/>
                  <a:gd name="connsiteY10" fmla="*/ 37829 h 515735"/>
                  <a:gd name="connsiteX11" fmla="*/ 297392 w 515323"/>
                  <a:gd name="connsiteY11" fmla="*/ 4491 h 515735"/>
                  <a:gd name="connsiteX12" fmla="*/ 171185 w 515323"/>
                  <a:gd name="connsiteY12" fmla="*/ 2111 h 515735"/>
                  <a:gd name="connsiteX13" fmla="*/ 71173 w 515323"/>
                  <a:gd name="connsiteY13" fmla="*/ 21160 h 515735"/>
                  <a:gd name="connsiteX14" fmla="*/ 4498 w 515323"/>
                  <a:gd name="connsiteY14" fmla="*/ 59260 h 515735"/>
                  <a:gd name="connsiteX15" fmla="*/ 18785 w 515323"/>
                  <a:gd name="connsiteY15" fmla="*/ 97360 h 515735"/>
                  <a:gd name="connsiteX16" fmla="*/ 118798 w 515323"/>
                  <a:gd name="connsiteY16" fmla="*/ 147367 h 515735"/>
                  <a:gd name="connsiteX17" fmla="*/ 235479 w 515323"/>
                  <a:gd name="connsiteY17" fmla="*/ 214041 h 515735"/>
                  <a:gd name="connsiteX0" fmla="*/ 235479 w 509243"/>
                  <a:gd name="connsiteY0" fmla="*/ 214041 h 515735"/>
                  <a:gd name="connsiteX1" fmla="*/ 309297 w 509243"/>
                  <a:gd name="connsiteY1" fmla="*/ 285479 h 515735"/>
                  <a:gd name="connsiteX2" fmla="*/ 368829 w 509243"/>
                  <a:gd name="connsiteY2" fmla="*/ 354535 h 515735"/>
                  <a:gd name="connsiteX3" fmla="*/ 404548 w 509243"/>
                  <a:gd name="connsiteY3" fmla="*/ 423591 h 515735"/>
                  <a:gd name="connsiteX4" fmla="*/ 402167 w 509243"/>
                  <a:gd name="connsiteY4" fmla="*/ 514079 h 515735"/>
                  <a:gd name="connsiteX5" fmla="*/ 421217 w 509243"/>
                  <a:gd name="connsiteY5" fmla="*/ 473598 h 515735"/>
                  <a:gd name="connsiteX6" fmla="*/ 464079 w 509243"/>
                  <a:gd name="connsiteY6" fmla="*/ 368823 h 515735"/>
                  <a:gd name="connsiteX7" fmla="*/ 502180 w 509243"/>
                  <a:gd name="connsiteY7" fmla="*/ 264047 h 515735"/>
                  <a:gd name="connsiteX8" fmla="*/ 506941 w 509243"/>
                  <a:gd name="connsiteY8" fmla="*/ 183085 h 515735"/>
                  <a:gd name="connsiteX9" fmla="*/ 475985 w 509243"/>
                  <a:gd name="connsiteY9" fmla="*/ 114029 h 515735"/>
                  <a:gd name="connsiteX10" fmla="*/ 404547 w 509243"/>
                  <a:gd name="connsiteY10" fmla="*/ 37829 h 515735"/>
                  <a:gd name="connsiteX11" fmla="*/ 297392 w 509243"/>
                  <a:gd name="connsiteY11" fmla="*/ 4491 h 515735"/>
                  <a:gd name="connsiteX12" fmla="*/ 171185 w 509243"/>
                  <a:gd name="connsiteY12" fmla="*/ 2111 h 515735"/>
                  <a:gd name="connsiteX13" fmla="*/ 71173 w 509243"/>
                  <a:gd name="connsiteY13" fmla="*/ 21160 h 515735"/>
                  <a:gd name="connsiteX14" fmla="*/ 4498 w 509243"/>
                  <a:gd name="connsiteY14" fmla="*/ 59260 h 515735"/>
                  <a:gd name="connsiteX15" fmla="*/ 18785 w 509243"/>
                  <a:gd name="connsiteY15" fmla="*/ 97360 h 515735"/>
                  <a:gd name="connsiteX16" fmla="*/ 118798 w 509243"/>
                  <a:gd name="connsiteY16" fmla="*/ 147367 h 515735"/>
                  <a:gd name="connsiteX17" fmla="*/ 235479 w 509243"/>
                  <a:gd name="connsiteY17" fmla="*/ 214041 h 515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9243" h="515735">
                    <a:moveTo>
                      <a:pt x="235479" y="214041"/>
                    </a:moveTo>
                    <a:cubicBezTo>
                      <a:pt x="267229" y="237060"/>
                      <a:pt x="287072" y="262063"/>
                      <a:pt x="309297" y="285479"/>
                    </a:cubicBezTo>
                    <a:cubicBezTo>
                      <a:pt x="331522" y="308895"/>
                      <a:pt x="352954" y="331516"/>
                      <a:pt x="368829" y="354535"/>
                    </a:cubicBezTo>
                    <a:cubicBezTo>
                      <a:pt x="384704" y="377554"/>
                      <a:pt x="398992" y="397001"/>
                      <a:pt x="404548" y="423591"/>
                    </a:cubicBezTo>
                    <a:cubicBezTo>
                      <a:pt x="410104" y="450181"/>
                      <a:pt x="399389" y="505745"/>
                      <a:pt x="402167" y="514079"/>
                    </a:cubicBezTo>
                    <a:cubicBezTo>
                      <a:pt x="404945" y="522414"/>
                      <a:pt x="410898" y="497807"/>
                      <a:pt x="421217" y="473598"/>
                    </a:cubicBezTo>
                    <a:cubicBezTo>
                      <a:pt x="431536" y="449389"/>
                      <a:pt x="450585" y="403748"/>
                      <a:pt x="464079" y="368823"/>
                    </a:cubicBezTo>
                    <a:cubicBezTo>
                      <a:pt x="477573" y="333898"/>
                      <a:pt x="495036" y="295003"/>
                      <a:pt x="502180" y="264047"/>
                    </a:cubicBezTo>
                    <a:cubicBezTo>
                      <a:pt x="509324" y="233091"/>
                      <a:pt x="511307" y="208088"/>
                      <a:pt x="506941" y="183085"/>
                    </a:cubicBezTo>
                    <a:cubicBezTo>
                      <a:pt x="502575" y="158082"/>
                      <a:pt x="493051" y="138238"/>
                      <a:pt x="475985" y="114029"/>
                    </a:cubicBezTo>
                    <a:cubicBezTo>
                      <a:pt x="458919" y="89820"/>
                      <a:pt x="434313" y="56085"/>
                      <a:pt x="404547" y="37829"/>
                    </a:cubicBezTo>
                    <a:cubicBezTo>
                      <a:pt x="374781" y="19573"/>
                      <a:pt x="336286" y="10444"/>
                      <a:pt x="297392" y="4491"/>
                    </a:cubicBezTo>
                    <a:cubicBezTo>
                      <a:pt x="258498" y="-1462"/>
                      <a:pt x="208888" y="-667"/>
                      <a:pt x="171185" y="2111"/>
                    </a:cubicBezTo>
                    <a:cubicBezTo>
                      <a:pt x="133482" y="4889"/>
                      <a:pt x="98954" y="11635"/>
                      <a:pt x="71173" y="21160"/>
                    </a:cubicBezTo>
                    <a:cubicBezTo>
                      <a:pt x="43392" y="30685"/>
                      <a:pt x="13229" y="46560"/>
                      <a:pt x="4498" y="59260"/>
                    </a:cubicBezTo>
                    <a:cubicBezTo>
                      <a:pt x="-4233" y="71960"/>
                      <a:pt x="-662" y="83866"/>
                      <a:pt x="18785" y="97360"/>
                    </a:cubicBezTo>
                    <a:cubicBezTo>
                      <a:pt x="38232" y="110854"/>
                      <a:pt x="83079" y="129111"/>
                      <a:pt x="118798" y="147367"/>
                    </a:cubicBezTo>
                    <a:cubicBezTo>
                      <a:pt x="154517" y="165623"/>
                      <a:pt x="203729" y="191022"/>
                      <a:pt x="235479" y="21404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59A9A">
                      <a:shade val="30000"/>
                      <a:satMod val="115000"/>
                    </a:srgbClr>
                  </a:gs>
                  <a:gs pos="50000">
                    <a:srgbClr val="059A9A">
                      <a:shade val="67500"/>
                      <a:satMod val="115000"/>
                    </a:srgbClr>
                  </a:gs>
                  <a:gs pos="100000">
                    <a:srgbClr val="059A9A">
                      <a:shade val="100000"/>
                      <a:satMod val="115000"/>
                    </a:srgbClr>
                  </a:gs>
                </a:gsLst>
                <a:lin ang="8100000" scaled="1"/>
                <a:tileRect/>
              </a:gradFill>
              <a:ln>
                <a:solidFill>
                  <a:srgbClr val="059A9A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06" name="任意多边形 905"/>
              <p:cNvSpPr/>
              <p:nvPr/>
            </p:nvSpPr>
            <p:spPr>
              <a:xfrm>
                <a:off x="7062960" y="3724594"/>
                <a:ext cx="593727" cy="524175"/>
              </a:xfrm>
              <a:custGeom>
                <a:avLst/>
                <a:gdLst>
                  <a:gd name="connsiteX0" fmla="*/ 284764 w 584887"/>
                  <a:gd name="connsiteY0" fmla="*/ 499291 h 531184"/>
                  <a:gd name="connsiteX1" fmla="*/ 437164 w 584887"/>
                  <a:gd name="connsiteY1" fmla="*/ 437378 h 531184"/>
                  <a:gd name="connsiteX2" fmla="*/ 518126 w 584887"/>
                  <a:gd name="connsiteY2" fmla="*/ 365941 h 531184"/>
                  <a:gd name="connsiteX3" fmla="*/ 537176 w 584887"/>
                  <a:gd name="connsiteY3" fmla="*/ 284978 h 531184"/>
                  <a:gd name="connsiteX4" fmla="*/ 584801 w 584887"/>
                  <a:gd name="connsiteY4" fmla="*/ 8753 h 531184"/>
                  <a:gd name="connsiteX5" fmla="*/ 546701 w 584887"/>
                  <a:gd name="connsiteY5" fmla="*/ 75428 h 531184"/>
                  <a:gd name="connsiteX6" fmla="*/ 470501 w 584887"/>
                  <a:gd name="connsiteY6" fmla="*/ 142103 h 531184"/>
                  <a:gd name="connsiteX7" fmla="*/ 337151 w 584887"/>
                  <a:gd name="connsiteY7" fmla="*/ 184966 h 531184"/>
                  <a:gd name="connsiteX8" fmla="*/ 189514 w 584887"/>
                  <a:gd name="connsiteY8" fmla="*/ 199253 h 531184"/>
                  <a:gd name="connsiteX9" fmla="*/ 22826 w 584887"/>
                  <a:gd name="connsiteY9" fmla="*/ 237353 h 531184"/>
                  <a:gd name="connsiteX10" fmla="*/ 8539 w 584887"/>
                  <a:gd name="connsiteY10" fmla="*/ 280216 h 531184"/>
                  <a:gd name="connsiteX11" fmla="*/ 3776 w 584887"/>
                  <a:gd name="connsiteY11" fmla="*/ 508816 h 531184"/>
                  <a:gd name="connsiteX12" fmla="*/ 65689 w 584887"/>
                  <a:gd name="connsiteY12" fmla="*/ 523103 h 531184"/>
                  <a:gd name="connsiteX13" fmla="*/ 284764 w 584887"/>
                  <a:gd name="connsiteY13" fmla="*/ 499291 h 531184"/>
                  <a:gd name="connsiteX0" fmla="*/ 284764 w 584894"/>
                  <a:gd name="connsiteY0" fmla="*/ 495764 h 527657"/>
                  <a:gd name="connsiteX1" fmla="*/ 437164 w 584894"/>
                  <a:gd name="connsiteY1" fmla="*/ 433851 h 527657"/>
                  <a:gd name="connsiteX2" fmla="*/ 518126 w 584894"/>
                  <a:gd name="connsiteY2" fmla="*/ 362414 h 527657"/>
                  <a:gd name="connsiteX3" fmla="*/ 556226 w 584894"/>
                  <a:gd name="connsiteY3" fmla="*/ 219539 h 527657"/>
                  <a:gd name="connsiteX4" fmla="*/ 584801 w 584894"/>
                  <a:gd name="connsiteY4" fmla="*/ 5226 h 527657"/>
                  <a:gd name="connsiteX5" fmla="*/ 546701 w 584894"/>
                  <a:gd name="connsiteY5" fmla="*/ 71901 h 527657"/>
                  <a:gd name="connsiteX6" fmla="*/ 470501 w 584894"/>
                  <a:gd name="connsiteY6" fmla="*/ 138576 h 527657"/>
                  <a:gd name="connsiteX7" fmla="*/ 337151 w 584894"/>
                  <a:gd name="connsiteY7" fmla="*/ 181439 h 527657"/>
                  <a:gd name="connsiteX8" fmla="*/ 189514 w 584894"/>
                  <a:gd name="connsiteY8" fmla="*/ 195726 h 527657"/>
                  <a:gd name="connsiteX9" fmla="*/ 22826 w 584894"/>
                  <a:gd name="connsiteY9" fmla="*/ 233826 h 527657"/>
                  <a:gd name="connsiteX10" fmla="*/ 8539 w 584894"/>
                  <a:gd name="connsiteY10" fmla="*/ 276689 h 527657"/>
                  <a:gd name="connsiteX11" fmla="*/ 3776 w 584894"/>
                  <a:gd name="connsiteY11" fmla="*/ 505289 h 527657"/>
                  <a:gd name="connsiteX12" fmla="*/ 65689 w 584894"/>
                  <a:gd name="connsiteY12" fmla="*/ 519576 h 527657"/>
                  <a:gd name="connsiteX13" fmla="*/ 284764 w 584894"/>
                  <a:gd name="connsiteY13" fmla="*/ 495764 h 527657"/>
                  <a:gd name="connsiteX0" fmla="*/ 284764 w 586347"/>
                  <a:gd name="connsiteY0" fmla="*/ 494767 h 526660"/>
                  <a:gd name="connsiteX1" fmla="*/ 437164 w 586347"/>
                  <a:gd name="connsiteY1" fmla="*/ 432854 h 526660"/>
                  <a:gd name="connsiteX2" fmla="*/ 518126 w 586347"/>
                  <a:gd name="connsiteY2" fmla="*/ 361417 h 526660"/>
                  <a:gd name="connsiteX3" fmla="*/ 572895 w 586347"/>
                  <a:gd name="connsiteY3" fmla="*/ 199492 h 526660"/>
                  <a:gd name="connsiteX4" fmla="*/ 584801 w 586347"/>
                  <a:gd name="connsiteY4" fmla="*/ 4229 h 526660"/>
                  <a:gd name="connsiteX5" fmla="*/ 546701 w 586347"/>
                  <a:gd name="connsiteY5" fmla="*/ 70904 h 526660"/>
                  <a:gd name="connsiteX6" fmla="*/ 470501 w 586347"/>
                  <a:gd name="connsiteY6" fmla="*/ 137579 h 526660"/>
                  <a:gd name="connsiteX7" fmla="*/ 337151 w 586347"/>
                  <a:gd name="connsiteY7" fmla="*/ 180442 h 526660"/>
                  <a:gd name="connsiteX8" fmla="*/ 189514 w 586347"/>
                  <a:gd name="connsiteY8" fmla="*/ 194729 h 526660"/>
                  <a:gd name="connsiteX9" fmla="*/ 22826 w 586347"/>
                  <a:gd name="connsiteY9" fmla="*/ 232829 h 526660"/>
                  <a:gd name="connsiteX10" fmla="*/ 8539 w 586347"/>
                  <a:gd name="connsiteY10" fmla="*/ 275692 h 526660"/>
                  <a:gd name="connsiteX11" fmla="*/ 3776 w 586347"/>
                  <a:gd name="connsiteY11" fmla="*/ 504292 h 526660"/>
                  <a:gd name="connsiteX12" fmla="*/ 65689 w 586347"/>
                  <a:gd name="connsiteY12" fmla="*/ 518579 h 526660"/>
                  <a:gd name="connsiteX13" fmla="*/ 284764 w 586347"/>
                  <a:gd name="connsiteY13" fmla="*/ 494767 h 526660"/>
                  <a:gd name="connsiteX0" fmla="*/ 284764 w 592913"/>
                  <a:gd name="connsiteY0" fmla="*/ 490220 h 522113"/>
                  <a:gd name="connsiteX1" fmla="*/ 437164 w 592913"/>
                  <a:gd name="connsiteY1" fmla="*/ 428307 h 522113"/>
                  <a:gd name="connsiteX2" fmla="*/ 518126 w 592913"/>
                  <a:gd name="connsiteY2" fmla="*/ 356870 h 522113"/>
                  <a:gd name="connsiteX3" fmla="*/ 572895 w 592913"/>
                  <a:gd name="connsiteY3" fmla="*/ 194945 h 522113"/>
                  <a:gd name="connsiteX4" fmla="*/ 591945 w 592913"/>
                  <a:gd name="connsiteY4" fmla="*/ 4444 h 522113"/>
                  <a:gd name="connsiteX5" fmla="*/ 546701 w 592913"/>
                  <a:gd name="connsiteY5" fmla="*/ 66357 h 522113"/>
                  <a:gd name="connsiteX6" fmla="*/ 470501 w 592913"/>
                  <a:gd name="connsiteY6" fmla="*/ 133032 h 522113"/>
                  <a:gd name="connsiteX7" fmla="*/ 337151 w 592913"/>
                  <a:gd name="connsiteY7" fmla="*/ 175895 h 522113"/>
                  <a:gd name="connsiteX8" fmla="*/ 189514 w 592913"/>
                  <a:gd name="connsiteY8" fmla="*/ 190182 h 522113"/>
                  <a:gd name="connsiteX9" fmla="*/ 22826 w 592913"/>
                  <a:gd name="connsiteY9" fmla="*/ 228282 h 522113"/>
                  <a:gd name="connsiteX10" fmla="*/ 8539 w 592913"/>
                  <a:gd name="connsiteY10" fmla="*/ 271145 h 522113"/>
                  <a:gd name="connsiteX11" fmla="*/ 3776 w 592913"/>
                  <a:gd name="connsiteY11" fmla="*/ 499745 h 522113"/>
                  <a:gd name="connsiteX12" fmla="*/ 65689 w 592913"/>
                  <a:gd name="connsiteY12" fmla="*/ 514032 h 522113"/>
                  <a:gd name="connsiteX13" fmla="*/ 284764 w 592913"/>
                  <a:gd name="connsiteY13" fmla="*/ 490220 h 522113"/>
                  <a:gd name="connsiteX0" fmla="*/ 284764 w 592913"/>
                  <a:gd name="connsiteY0" fmla="*/ 490220 h 524175"/>
                  <a:gd name="connsiteX1" fmla="*/ 437164 w 592913"/>
                  <a:gd name="connsiteY1" fmla="*/ 428307 h 524175"/>
                  <a:gd name="connsiteX2" fmla="*/ 518126 w 592913"/>
                  <a:gd name="connsiteY2" fmla="*/ 356870 h 524175"/>
                  <a:gd name="connsiteX3" fmla="*/ 572895 w 592913"/>
                  <a:gd name="connsiteY3" fmla="*/ 194945 h 524175"/>
                  <a:gd name="connsiteX4" fmla="*/ 591945 w 592913"/>
                  <a:gd name="connsiteY4" fmla="*/ 4444 h 524175"/>
                  <a:gd name="connsiteX5" fmla="*/ 546701 w 592913"/>
                  <a:gd name="connsiteY5" fmla="*/ 66357 h 524175"/>
                  <a:gd name="connsiteX6" fmla="*/ 470501 w 592913"/>
                  <a:gd name="connsiteY6" fmla="*/ 133032 h 524175"/>
                  <a:gd name="connsiteX7" fmla="*/ 337151 w 592913"/>
                  <a:gd name="connsiteY7" fmla="*/ 175895 h 524175"/>
                  <a:gd name="connsiteX8" fmla="*/ 189514 w 592913"/>
                  <a:gd name="connsiteY8" fmla="*/ 190182 h 524175"/>
                  <a:gd name="connsiteX9" fmla="*/ 22826 w 592913"/>
                  <a:gd name="connsiteY9" fmla="*/ 228282 h 524175"/>
                  <a:gd name="connsiteX10" fmla="*/ 8539 w 592913"/>
                  <a:gd name="connsiteY10" fmla="*/ 271145 h 524175"/>
                  <a:gd name="connsiteX11" fmla="*/ 3776 w 592913"/>
                  <a:gd name="connsiteY11" fmla="*/ 499745 h 524175"/>
                  <a:gd name="connsiteX12" fmla="*/ 70451 w 592913"/>
                  <a:gd name="connsiteY12" fmla="*/ 518794 h 524175"/>
                  <a:gd name="connsiteX13" fmla="*/ 284764 w 592913"/>
                  <a:gd name="connsiteY13" fmla="*/ 490220 h 524175"/>
                  <a:gd name="connsiteX0" fmla="*/ 285225 w 593374"/>
                  <a:gd name="connsiteY0" fmla="*/ 490220 h 524175"/>
                  <a:gd name="connsiteX1" fmla="*/ 437625 w 593374"/>
                  <a:gd name="connsiteY1" fmla="*/ 428307 h 524175"/>
                  <a:gd name="connsiteX2" fmla="*/ 518587 w 593374"/>
                  <a:gd name="connsiteY2" fmla="*/ 356870 h 524175"/>
                  <a:gd name="connsiteX3" fmla="*/ 573356 w 593374"/>
                  <a:gd name="connsiteY3" fmla="*/ 194945 h 524175"/>
                  <a:gd name="connsiteX4" fmla="*/ 592406 w 593374"/>
                  <a:gd name="connsiteY4" fmla="*/ 4444 h 524175"/>
                  <a:gd name="connsiteX5" fmla="*/ 547162 w 593374"/>
                  <a:gd name="connsiteY5" fmla="*/ 66357 h 524175"/>
                  <a:gd name="connsiteX6" fmla="*/ 470962 w 593374"/>
                  <a:gd name="connsiteY6" fmla="*/ 133032 h 524175"/>
                  <a:gd name="connsiteX7" fmla="*/ 337612 w 593374"/>
                  <a:gd name="connsiteY7" fmla="*/ 175895 h 524175"/>
                  <a:gd name="connsiteX8" fmla="*/ 189975 w 593374"/>
                  <a:gd name="connsiteY8" fmla="*/ 190182 h 524175"/>
                  <a:gd name="connsiteX9" fmla="*/ 37575 w 593374"/>
                  <a:gd name="connsiteY9" fmla="*/ 223519 h 524175"/>
                  <a:gd name="connsiteX10" fmla="*/ 9000 w 593374"/>
                  <a:gd name="connsiteY10" fmla="*/ 271145 h 524175"/>
                  <a:gd name="connsiteX11" fmla="*/ 4237 w 593374"/>
                  <a:gd name="connsiteY11" fmla="*/ 499745 h 524175"/>
                  <a:gd name="connsiteX12" fmla="*/ 70912 w 593374"/>
                  <a:gd name="connsiteY12" fmla="*/ 518794 h 524175"/>
                  <a:gd name="connsiteX13" fmla="*/ 285225 w 593374"/>
                  <a:gd name="connsiteY13" fmla="*/ 490220 h 524175"/>
                  <a:gd name="connsiteX0" fmla="*/ 285578 w 593727"/>
                  <a:gd name="connsiteY0" fmla="*/ 490220 h 524175"/>
                  <a:gd name="connsiteX1" fmla="*/ 437978 w 593727"/>
                  <a:gd name="connsiteY1" fmla="*/ 428307 h 524175"/>
                  <a:gd name="connsiteX2" fmla="*/ 518940 w 593727"/>
                  <a:gd name="connsiteY2" fmla="*/ 356870 h 524175"/>
                  <a:gd name="connsiteX3" fmla="*/ 573709 w 593727"/>
                  <a:gd name="connsiteY3" fmla="*/ 194945 h 524175"/>
                  <a:gd name="connsiteX4" fmla="*/ 592759 w 593727"/>
                  <a:gd name="connsiteY4" fmla="*/ 4444 h 524175"/>
                  <a:gd name="connsiteX5" fmla="*/ 547515 w 593727"/>
                  <a:gd name="connsiteY5" fmla="*/ 66357 h 524175"/>
                  <a:gd name="connsiteX6" fmla="*/ 471315 w 593727"/>
                  <a:gd name="connsiteY6" fmla="*/ 133032 h 524175"/>
                  <a:gd name="connsiteX7" fmla="*/ 337965 w 593727"/>
                  <a:gd name="connsiteY7" fmla="*/ 175895 h 524175"/>
                  <a:gd name="connsiteX8" fmla="*/ 190328 w 593727"/>
                  <a:gd name="connsiteY8" fmla="*/ 190182 h 524175"/>
                  <a:gd name="connsiteX9" fmla="*/ 47453 w 593727"/>
                  <a:gd name="connsiteY9" fmla="*/ 221138 h 524175"/>
                  <a:gd name="connsiteX10" fmla="*/ 9353 w 593727"/>
                  <a:gd name="connsiteY10" fmla="*/ 271145 h 524175"/>
                  <a:gd name="connsiteX11" fmla="*/ 4590 w 593727"/>
                  <a:gd name="connsiteY11" fmla="*/ 499745 h 524175"/>
                  <a:gd name="connsiteX12" fmla="*/ 71265 w 593727"/>
                  <a:gd name="connsiteY12" fmla="*/ 518794 h 524175"/>
                  <a:gd name="connsiteX13" fmla="*/ 285578 w 593727"/>
                  <a:gd name="connsiteY13" fmla="*/ 490220 h 52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727" h="524175">
                    <a:moveTo>
                      <a:pt x="285578" y="490220"/>
                    </a:moveTo>
                    <a:cubicBezTo>
                      <a:pt x="346697" y="475139"/>
                      <a:pt x="399084" y="450532"/>
                      <a:pt x="437978" y="428307"/>
                    </a:cubicBezTo>
                    <a:cubicBezTo>
                      <a:pt x="476872" y="406082"/>
                      <a:pt x="496318" y="395764"/>
                      <a:pt x="518940" y="356870"/>
                    </a:cubicBezTo>
                    <a:cubicBezTo>
                      <a:pt x="541562" y="317976"/>
                      <a:pt x="561406" y="253683"/>
                      <a:pt x="573709" y="194945"/>
                    </a:cubicBezTo>
                    <a:cubicBezTo>
                      <a:pt x="586012" y="136207"/>
                      <a:pt x="597125" y="25875"/>
                      <a:pt x="592759" y="4444"/>
                    </a:cubicBezTo>
                    <a:cubicBezTo>
                      <a:pt x="588393" y="-16987"/>
                      <a:pt x="567756" y="44926"/>
                      <a:pt x="547515" y="66357"/>
                    </a:cubicBezTo>
                    <a:cubicBezTo>
                      <a:pt x="527274" y="87788"/>
                      <a:pt x="506240" y="114776"/>
                      <a:pt x="471315" y="133032"/>
                    </a:cubicBezTo>
                    <a:cubicBezTo>
                      <a:pt x="436390" y="151288"/>
                      <a:pt x="384796" y="166370"/>
                      <a:pt x="337965" y="175895"/>
                    </a:cubicBezTo>
                    <a:cubicBezTo>
                      <a:pt x="291134" y="185420"/>
                      <a:pt x="238747" y="182642"/>
                      <a:pt x="190328" y="190182"/>
                    </a:cubicBezTo>
                    <a:cubicBezTo>
                      <a:pt x="141909" y="197722"/>
                      <a:pt x="77615" y="207644"/>
                      <a:pt x="47453" y="221138"/>
                    </a:cubicBezTo>
                    <a:cubicBezTo>
                      <a:pt x="17290" y="234632"/>
                      <a:pt x="16497" y="224711"/>
                      <a:pt x="9353" y="271145"/>
                    </a:cubicBezTo>
                    <a:cubicBezTo>
                      <a:pt x="2209" y="317579"/>
                      <a:pt x="-4935" y="459264"/>
                      <a:pt x="4590" y="499745"/>
                    </a:cubicBezTo>
                    <a:cubicBezTo>
                      <a:pt x="14115" y="540226"/>
                      <a:pt x="31578" y="518000"/>
                      <a:pt x="71265" y="518794"/>
                    </a:cubicBezTo>
                    <a:cubicBezTo>
                      <a:pt x="110952" y="519588"/>
                      <a:pt x="224459" y="505301"/>
                      <a:pt x="285578" y="490220"/>
                    </a:cubicBezTo>
                    <a:close/>
                  </a:path>
                </a:pathLst>
              </a:custGeom>
              <a:gradFill flip="none" rotWithShape="1">
                <a:gsLst>
                  <a:gs pos="18000">
                    <a:srgbClr val="059A9A"/>
                  </a:gs>
                  <a:gs pos="50000">
                    <a:srgbClr val="62FEFA"/>
                  </a:gs>
                  <a:gs pos="83000">
                    <a:srgbClr val="059A9A"/>
                  </a:gs>
                </a:gsLst>
                <a:lin ang="10800000" scaled="1"/>
                <a:tileRect/>
              </a:gradFill>
              <a:ln>
                <a:solidFill>
                  <a:srgbClr val="059A9A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07" name="任意多边形 906"/>
              <p:cNvSpPr/>
              <p:nvPr/>
            </p:nvSpPr>
            <p:spPr>
              <a:xfrm>
                <a:off x="7143449" y="3155322"/>
                <a:ext cx="734973" cy="457939"/>
              </a:xfrm>
              <a:custGeom>
                <a:avLst/>
                <a:gdLst>
                  <a:gd name="connsiteX0" fmla="*/ 233647 w 734956"/>
                  <a:gd name="connsiteY0" fmla="*/ 426078 h 456146"/>
                  <a:gd name="connsiteX1" fmla="*/ 419384 w 734956"/>
                  <a:gd name="connsiteY1" fmla="*/ 411791 h 456146"/>
                  <a:gd name="connsiteX2" fmla="*/ 581309 w 734956"/>
                  <a:gd name="connsiteY2" fmla="*/ 364166 h 456146"/>
                  <a:gd name="connsiteX3" fmla="*/ 628934 w 734956"/>
                  <a:gd name="connsiteY3" fmla="*/ 335591 h 456146"/>
                  <a:gd name="connsiteX4" fmla="*/ 676559 w 734956"/>
                  <a:gd name="connsiteY4" fmla="*/ 202241 h 456146"/>
                  <a:gd name="connsiteX5" fmla="*/ 733709 w 734956"/>
                  <a:gd name="connsiteY5" fmla="*/ 6978 h 456146"/>
                  <a:gd name="connsiteX6" fmla="*/ 705134 w 734956"/>
                  <a:gd name="connsiteY6" fmla="*/ 49841 h 456146"/>
                  <a:gd name="connsiteX7" fmla="*/ 586072 w 734956"/>
                  <a:gd name="connsiteY7" fmla="*/ 111753 h 456146"/>
                  <a:gd name="connsiteX8" fmla="*/ 386047 w 734956"/>
                  <a:gd name="connsiteY8" fmla="*/ 140328 h 456146"/>
                  <a:gd name="connsiteX9" fmla="*/ 152684 w 734956"/>
                  <a:gd name="connsiteY9" fmla="*/ 140328 h 456146"/>
                  <a:gd name="connsiteX10" fmla="*/ 90772 w 734956"/>
                  <a:gd name="connsiteY10" fmla="*/ 154616 h 456146"/>
                  <a:gd name="connsiteX11" fmla="*/ 66959 w 734956"/>
                  <a:gd name="connsiteY11" fmla="*/ 207003 h 456146"/>
                  <a:gd name="connsiteX12" fmla="*/ 284 w 734956"/>
                  <a:gd name="connsiteY12" fmla="*/ 440366 h 456146"/>
                  <a:gd name="connsiteX13" fmla="*/ 95534 w 734956"/>
                  <a:gd name="connsiteY13" fmla="*/ 435603 h 456146"/>
                  <a:gd name="connsiteX14" fmla="*/ 233647 w 734956"/>
                  <a:gd name="connsiteY14" fmla="*/ 426078 h 456146"/>
                  <a:gd name="connsiteX0" fmla="*/ 233649 w 734958"/>
                  <a:gd name="connsiteY0" fmla="*/ 426078 h 456146"/>
                  <a:gd name="connsiteX1" fmla="*/ 419386 w 734958"/>
                  <a:gd name="connsiteY1" fmla="*/ 411791 h 456146"/>
                  <a:gd name="connsiteX2" fmla="*/ 581311 w 734958"/>
                  <a:gd name="connsiteY2" fmla="*/ 364166 h 456146"/>
                  <a:gd name="connsiteX3" fmla="*/ 628936 w 734958"/>
                  <a:gd name="connsiteY3" fmla="*/ 335591 h 456146"/>
                  <a:gd name="connsiteX4" fmla="*/ 676561 w 734958"/>
                  <a:gd name="connsiteY4" fmla="*/ 202241 h 456146"/>
                  <a:gd name="connsiteX5" fmla="*/ 733711 w 734958"/>
                  <a:gd name="connsiteY5" fmla="*/ 6978 h 456146"/>
                  <a:gd name="connsiteX6" fmla="*/ 705136 w 734958"/>
                  <a:gd name="connsiteY6" fmla="*/ 49841 h 456146"/>
                  <a:gd name="connsiteX7" fmla="*/ 586074 w 734958"/>
                  <a:gd name="connsiteY7" fmla="*/ 111753 h 456146"/>
                  <a:gd name="connsiteX8" fmla="*/ 386049 w 734958"/>
                  <a:gd name="connsiteY8" fmla="*/ 140328 h 456146"/>
                  <a:gd name="connsiteX9" fmla="*/ 152686 w 734958"/>
                  <a:gd name="connsiteY9" fmla="*/ 140328 h 456146"/>
                  <a:gd name="connsiteX10" fmla="*/ 93156 w 734958"/>
                  <a:gd name="connsiteY10" fmla="*/ 159378 h 456146"/>
                  <a:gd name="connsiteX11" fmla="*/ 66961 w 734958"/>
                  <a:gd name="connsiteY11" fmla="*/ 207003 h 456146"/>
                  <a:gd name="connsiteX12" fmla="*/ 286 w 734958"/>
                  <a:gd name="connsiteY12" fmla="*/ 440366 h 456146"/>
                  <a:gd name="connsiteX13" fmla="*/ 95536 w 734958"/>
                  <a:gd name="connsiteY13" fmla="*/ 435603 h 456146"/>
                  <a:gd name="connsiteX14" fmla="*/ 233649 w 734958"/>
                  <a:gd name="connsiteY14" fmla="*/ 426078 h 456146"/>
                  <a:gd name="connsiteX0" fmla="*/ 233649 w 734958"/>
                  <a:gd name="connsiteY0" fmla="*/ 426078 h 457939"/>
                  <a:gd name="connsiteX1" fmla="*/ 419386 w 734958"/>
                  <a:gd name="connsiteY1" fmla="*/ 411791 h 457939"/>
                  <a:gd name="connsiteX2" fmla="*/ 581311 w 734958"/>
                  <a:gd name="connsiteY2" fmla="*/ 364166 h 457939"/>
                  <a:gd name="connsiteX3" fmla="*/ 628936 w 734958"/>
                  <a:gd name="connsiteY3" fmla="*/ 335591 h 457939"/>
                  <a:gd name="connsiteX4" fmla="*/ 676561 w 734958"/>
                  <a:gd name="connsiteY4" fmla="*/ 202241 h 457939"/>
                  <a:gd name="connsiteX5" fmla="*/ 733711 w 734958"/>
                  <a:gd name="connsiteY5" fmla="*/ 6978 h 457939"/>
                  <a:gd name="connsiteX6" fmla="*/ 705136 w 734958"/>
                  <a:gd name="connsiteY6" fmla="*/ 49841 h 457939"/>
                  <a:gd name="connsiteX7" fmla="*/ 586074 w 734958"/>
                  <a:gd name="connsiteY7" fmla="*/ 111753 h 457939"/>
                  <a:gd name="connsiteX8" fmla="*/ 386049 w 734958"/>
                  <a:gd name="connsiteY8" fmla="*/ 140328 h 457939"/>
                  <a:gd name="connsiteX9" fmla="*/ 152686 w 734958"/>
                  <a:gd name="connsiteY9" fmla="*/ 140328 h 457939"/>
                  <a:gd name="connsiteX10" fmla="*/ 93156 w 734958"/>
                  <a:gd name="connsiteY10" fmla="*/ 159378 h 457939"/>
                  <a:gd name="connsiteX11" fmla="*/ 66961 w 734958"/>
                  <a:gd name="connsiteY11" fmla="*/ 207003 h 457939"/>
                  <a:gd name="connsiteX12" fmla="*/ 286 w 734958"/>
                  <a:gd name="connsiteY12" fmla="*/ 440366 h 457939"/>
                  <a:gd name="connsiteX13" fmla="*/ 95536 w 734958"/>
                  <a:gd name="connsiteY13" fmla="*/ 442747 h 457939"/>
                  <a:gd name="connsiteX14" fmla="*/ 233649 w 734958"/>
                  <a:gd name="connsiteY14" fmla="*/ 426078 h 457939"/>
                  <a:gd name="connsiteX0" fmla="*/ 233649 w 734958"/>
                  <a:gd name="connsiteY0" fmla="*/ 426078 h 457939"/>
                  <a:gd name="connsiteX1" fmla="*/ 421767 w 734958"/>
                  <a:gd name="connsiteY1" fmla="*/ 407028 h 457939"/>
                  <a:gd name="connsiteX2" fmla="*/ 581311 w 734958"/>
                  <a:gd name="connsiteY2" fmla="*/ 364166 h 457939"/>
                  <a:gd name="connsiteX3" fmla="*/ 628936 w 734958"/>
                  <a:gd name="connsiteY3" fmla="*/ 335591 h 457939"/>
                  <a:gd name="connsiteX4" fmla="*/ 676561 w 734958"/>
                  <a:gd name="connsiteY4" fmla="*/ 202241 h 457939"/>
                  <a:gd name="connsiteX5" fmla="*/ 733711 w 734958"/>
                  <a:gd name="connsiteY5" fmla="*/ 6978 h 457939"/>
                  <a:gd name="connsiteX6" fmla="*/ 705136 w 734958"/>
                  <a:gd name="connsiteY6" fmla="*/ 49841 h 457939"/>
                  <a:gd name="connsiteX7" fmla="*/ 586074 w 734958"/>
                  <a:gd name="connsiteY7" fmla="*/ 111753 h 457939"/>
                  <a:gd name="connsiteX8" fmla="*/ 386049 w 734958"/>
                  <a:gd name="connsiteY8" fmla="*/ 140328 h 457939"/>
                  <a:gd name="connsiteX9" fmla="*/ 152686 w 734958"/>
                  <a:gd name="connsiteY9" fmla="*/ 140328 h 457939"/>
                  <a:gd name="connsiteX10" fmla="*/ 93156 w 734958"/>
                  <a:gd name="connsiteY10" fmla="*/ 159378 h 457939"/>
                  <a:gd name="connsiteX11" fmla="*/ 66961 w 734958"/>
                  <a:gd name="connsiteY11" fmla="*/ 207003 h 457939"/>
                  <a:gd name="connsiteX12" fmla="*/ 286 w 734958"/>
                  <a:gd name="connsiteY12" fmla="*/ 440366 h 457939"/>
                  <a:gd name="connsiteX13" fmla="*/ 95536 w 734958"/>
                  <a:gd name="connsiteY13" fmla="*/ 442747 h 457939"/>
                  <a:gd name="connsiteX14" fmla="*/ 233649 w 734958"/>
                  <a:gd name="connsiteY14" fmla="*/ 426078 h 457939"/>
                  <a:gd name="connsiteX0" fmla="*/ 233649 w 734958"/>
                  <a:gd name="connsiteY0" fmla="*/ 426078 h 457939"/>
                  <a:gd name="connsiteX1" fmla="*/ 421767 w 734958"/>
                  <a:gd name="connsiteY1" fmla="*/ 407028 h 457939"/>
                  <a:gd name="connsiteX2" fmla="*/ 564642 w 734958"/>
                  <a:gd name="connsiteY2" fmla="*/ 378453 h 457939"/>
                  <a:gd name="connsiteX3" fmla="*/ 628936 w 734958"/>
                  <a:gd name="connsiteY3" fmla="*/ 335591 h 457939"/>
                  <a:gd name="connsiteX4" fmla="*/ 676561 w 734958"/>
                  <a:gd name="connsiteY4" fmla="*/ 202241 h 457939"/>
                  <a:gd name="connsiteX5" fmla="*/ 733711 w 734958"/>
                  <a:gd name="connsiteY5" fmla="*/ 6978 h 457939"/>
                  <a:gd name="connsiteX6" fmla="*/ 705136 w 734958"/>
                  <a:gd name="connsiteY6" fmla="*/ 49841 h 457939"/>
                  <a:gd name="connsiteX7" fmla="*/ 586074 w 734958"/>
                  <a:gd name="connsiteY7" fmla="*/ 111753 h 457939"/>
                  <a:gd name="connsiteX8" fmla="*/ 386049 w 734958"/>
                  <a:gd name="connsiteY8" fmla="*/ 140328 h 457939"/>
                  <a:gd name="connsiteX9" fmla="*/ 152686 w 734958"/>
                  <a:gd name="connsiteY9" fmla="*/ 140328 h 457939"/>
                  <a:gd name="connsiteX10" fmla="*/ 93156 w 734958"/>
                  <a:gd name="connsiteY10" fmla="*/ 159378 h 457939"/>
                  <a:gd name="connsiteX11" fmla="*/ 66961 w 734958"/>
                  <a:gd name="connsiteY11" fmla="*/ 207003 h 457939"/>
                  <a:gd name="connsiteX12" fmla="*/ 286 w 734958"/>
                  <a:gd name="connsiteY12" fmla="*/ 440366 h 457939"/>
                  <a:gd name="connsiteX13" fmla="*/ 95536 w 734958"/>
                  <a:gd name="connsiteY13" fmla="*/ 442747 h 457939"/>
                  <a:gd name="connsiteX14" fmla="*/ 233649 w 734958"/>
                  <a:gd name="connsiteY14" fmla="*/ 426078 h 457939"/>
                  <a:gd name="connsiteX0" fmla="*/ 233655 w 734964"/>
                  <a:gd name="connsiteY0" fmla="*/ 426078 h 457939"/>
                  <a:gd name="connsiteX1" fmla="*/ 421773 w 734964"/>
                  <a:gd name="connsiteY1" fmla="*/ 407028 h 457939"/>
                  <a:gd name="connsiteX2" fmla="*/ 564648 w 734964"/>
                  <a:gd name="connsiteY2" fmla="*/ 378453 h 457939"/>
                  <a:gd name="connsiteX3" fmla="*/ 628942 w 734964"/>
                  <a:gd name="connsiteY3" fmla="*/ 335591 h 457939"/>
                  <a:gd name="connsiteX4" fmla="*/ 676567 w 734964"/>
                  <a:gd name="connsiteY4" fmla="*/ 202241 h 457939"/>
                  <a:gd name="connsiteX5" fmla="*/ 733717 w 734964"/>
                  <a:gd name="connsiteY5" fmla="*/ 6978 h 457939"/>
                  <a:gd name="connsiteX6" fmla="*/ 705142 w 734964"/>
                  <a:gd name="connsiteY6" fmla="*/ 49841 h 457939"/>
                  <a:gd name="connsiteX7" fmla="*/ 586080 w 734964"/>
                  <a:gd name="connsiteY7" fmla="*/ 111753 h 457939"/>
                  <a:gd name="connsiteX8" fmla="*/ 386055 w 734964"/>
                  <a:gd name="connsiteY8" fmla="*/ 140328 h 457939"/>
                  <a:gd name="connsiteX9" fmla="*/ 152692 w 734964"/>
                  <a:gd name="connsiteY9" fmla="*/ 140328 h 457939"/>
                  <a:gd name="connsiteX10" fmla="*/ 100305 w 734964"/>
                  <a:gd name="connsiteY10" fmla="*/ 161759 h 457939"/>
                  <a:gd name="connsiteX11" fmla="*/ 66967 w 734964"/>
                  <a:gd name="connsiteY11" fmla="*/ 207003 h 457939"/>
                  <a:gd name="connsiteX12" fmla="*/ 292 w 734964"/>
                  <a:gd name="connsiteY12" fmla="*/ 440366 h 457939"/>
                  <a:gd name="connsiteX13" fmla="*/ 95542 w 734964"/>
                  <a:gd name="connsiteY13" fmla="*/ 442747 h 457939"/>
                  <a:gd name="connsiteX14" fmla="*/ 233655 w 734964"/>
                  <a:gd name="connsiteY14" fmla="*/ 426078 h 457939"/>
                  <a:gd name="connsiteX0" fmla="*/ 233667 w 734976"/>
                  <a:gd name="connsiteY0" fmla="*/ 426078 h 457939"/>
                  <a:gd name="connsiteX1" fmla="*/ 421785 w 734976"/>
                  <a:gd name="connsiteY1" fmla="*/ 407028 h 457939"/>
                  <a:gd name="connsiteX2" fmla="*/ 564660 w 734976"/>
                  <a:gd name="connsiteY2" fmla="*/ 378453 h 457939"/>
                  <a:gd name="connsiteX3" fmla="*/ 628954 w 734976"/>
                  <a:gd name="connsiteY3" fmla="*/ 335591 h 457939"/>
                  <a:gd name="connsiteX4" fmla="*/ 676579 w 734976"/>
                  <a:gd name="connsiteY4" fmla="*/ 202241 h 457939"/>
                  <a:gd name="connsiteX5" fmla="*/ 733729 w 734976"/>
                  <a:gd name="connsiteY5" fmla="*/ 6978 h 457939"/>
                  <a:gd name="connsiteX6" fmla="*/ 705154 w 734976"/>
                  <a:gd name="connsiteY6" fmla="*/ 49841 h 457939"/>
                  <a:gd name="connsiteX7" fmla="*/ 586092 w 734976"/>
                  <a:gd name="connsiteY7" fmla="*/ 111753 h 457939"/>
                  <a:gd name="connsiteX8" fmla="*/ 386067 w 734976"/>
                  <a:gd name="connsiteY8" fmla="*/ 140328 h 457939"/>
                  <a:gd name="connsiteX9" fmla="*/ 152704 w 734976"/>
                  <a:gd name="connsiteY9" fmla="*/ 140328 h 457939"/>
                  <a:gd name="connsiteX10" fmla="*/ 100317 w 734976"/>
                  <a:gd name="connsiteY10" fmla="*/ 161759 h 457939"/>
                  <a:gd name="connsiteX11" fmla="*/ 64598 w 734976"/>
                  <a:gd name="connsiteY11" fmla="*/ 218909 h 457939"/>
                  <a:gd name="connsiteX12" fmla="*/ 304 w 734976"/>
                  <a:gd name="connsiteY12" fmla="*/ 440366 h 457939"/>
                  <a:gd name="connsiteX13" fmla="*/ 95554 w 734976"/>
                  <a:gd name="connsiteY13" fmla="*/ 442747 h 457939"/>
                  <a:gd name="connsiteX14" fmla="*/ 233667 w 734976"/>
                  <a:gd name="connsiteY14" fmla="*/ 426078 h 457939"/>
                  <a:gd name="connsiteX0" fmla="*/ 233667 w 734976"/>
                  <a:gd name="connsiteY0" fmla="*/ 426078 h 457939"/>
                  <a:gd name="connsiteX1" fmla="*/ 421785 w 734976"/>
                  <a:gd name="connsiteY1" fmla="*/ 407028 h 457939"/>
                  <a:gd name="connsiteX2" fmla="*/ 564660 w 734976"/>
                  <a:gd name="connsiteY2" fmla="*/ 378453 h 457939"/>
                  <a:gd name="connsiteX3" fmla="*/ 628954 w 734976"/>
                  <a:gd name="connsiteY3" fmla="*/ 335591 h 457939"/>
                  <a:gd name="connsiteX4" fmla="*/ 676579 w 734976"/>
                  <a:gd name="connsiteY4" fmla="*/ 202241 h 457939"/>
                  <a:gd name="connsiteX5" fmla="*/ 733729 w 734976"/>
                  <a:gd name="connsiteY5" fmla="*/ 6978 h 457939"/>
                  <a:gd name="connsiteX6" fmla="*/ 705154 w 734976"/>
                  <a:gd name="connsiteY6" fmla="*/ 49841 h 457939"/>
                  <a:gd name="connsiteX7" fmla="*/ 586092 w 734976"/>
                  <a:gd name="connsiteY7" fmla="*/ 111753 h 457939"/>
                  <a:gd name="connsiteX8" fmla="*/ 386067 w 734976"/>
                  <a:gd name="connsiteY8" fmla="*/ 140328 h 457939"/>
                  <a:gd name="connsiteX9" fmla="*/ 166992 w 734976"/>
                  <a:gd name="connsiteY9" fmla="*/ 140328 h 457939"/>
                  <a:gd name="connsiteX10" fmla="*/ 100317 w 734976"/>
                  <a:gd name="connsiteY10" fmla="*/ 161759 h 457939"/>
                  <a:gd name="connsiteX11" fmla="*/ 64598 w 734976"/>
                  <a:gd name="connsiteY11" fmla="*/ 218909 h 457939"/>
                  <a:gd name="connsiteX12" fmla="*/ 304 w 734976"/>
                  <a:gd name="connsiteY12" fmla="*/ 440366 h 457939"/>
                  <a:gd name="connsiteX13" fmla="*/ 95554 w 734976"/>
                  <a:gd name="connsiteY13" fmla="*/ 442747 h 457939"/>
                  <a:gd name="connsiteX14" fmla="*/ 233667 w 734976"/>
                  <a:gd name="connsiteY14" fmla="*/ 426078 h 457939"/>
                  <a:gd name="connsiteX0" fmla="*/ 233664 w 734973"/>
                  <a:gd name="connsiteY0" fmla="*/ 426078 h 457939"/>
                  <a:gd name="connsiteX1" fmla="*/ 421782 w 734973"/>
                  <a:gd name="connsiteY1" fmla="*/ 407028 h 457939"/>
                  <a:gd name="connsiteX2" fmla="*/ 564657 w 734973"/>
                  <a:gd name="connsiteY2" fmla="*/ 378453 h 457939"/>
                  <a:gd name="connsiteX3" fmla="*/ 628951 w 734973"/>
                  <a:gd name="connsiteY3" fmla="*/ 335591 h 457939"/>
                  <a:gd name="connsiteX4" fmla="*/ 676576 w 734973"/>
                  <a:gd name="connsiteY4" fmla="*/ 202241 h 457939"/>
                  <a:gd name="connsiteX5" fmla="*/ 733726 w 734973"/>
                  <a:gd name="connsiteY5" fmla="*/ 6978 h 457939"/>
                  <a:gd name="connsiteX6" fmla="*/ 705151 w 734973"/>
                  <a:gd name="connsiteY6" fmla="*/ 49841 h 457939"/>
                  <a:gd name="connsiteX7" fmla="*/ 586089 w 734973"/>
                  <a:gd name="connsiteY7" fmla="*/ 111753 h 457939"/>
                  <a:gd name="connsiteX8" fmla="*/ 386064 w 734973"/>
                  <a:gd name="connsiteY8" fmla="*/ 140328 h 457939"/>
                  <a:gd name="connsiteX9" fmla="*/ 166989 w 734973"/>
                  <a:gd name="connsiteY9" fmla="*/ 140328 h 457939"/>
                  <a:gd name="connsiteX10" fmla="*/ 95551 w 734973"/>
                  <a:gd name="connsiteY10" fmla="*/ 159378 h 457939"/>
                  <a:gd name="connsiteX11" fmla="*/ 64595 w 734973"/>
                  <a:gd name="connsiteY11" fmla="*/ 218909 h 457939"/>
                  <a:gd name="connsiteX12" fmla="*/ 301 w 734973"/>
                  <a:gd name="connsiteY12" fmla="*/ 440366 h 457939"/>
                  <a:gd name="connsiteX13" fmla="*/ 95551 w 734973"/>
                  <a:gd name="connsiteY13" fmla="*/ 442747 h 457939"/>
                  <a:gd name="connsiteX14" fmla="*/ 233664 w 734973"/>
                  <a:gd name="connsiteY14" fmla="*/ 426078 h 457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4973" h="457939">
                    <a:moveTo>
                      <a:pt x="233664" y="426078"/>
                    </a:moveTo>
                    <a:cubicBezTo>
                      <a:pt x="297560" y="424094"/>
                      <a:pt x="366617" y="414965"/>
                      <a:pt x="421782" y="407028"/>
                    </a:cubicBezTo>
                    <a:cubicBezTo>
                      <a:pt x="476947" y="399091"/>
                      <a:pt x="530129" y="390359"/>
                      <a:pt x="564657" y="378453"/>
                    </a:cubicBezTo>
                    <a:cubicBezTo>
                      <a:pt x="599185" y="366547"/>
                      <a:pt x="610298" y="364960"/>
                      <a:pt x="628951" y="335591"/>
                    </a:cubicBezTo>
                    <a:cubicBezTo>
                      <a:pt x="647604" y="306222"/>
                      <a:pt x="659114" y="257010"/>
                      <a:pt x="676576" y="202241"/>
                    </a:cubicBezTo>
                    <a:cubicBezTo>
                      <a:pt x="694038" y="147472"/>
                      <a:pt x="728964" y="32378"/>
                      <a:pt x="733726" y="6978"/>
                    </a:cubicBezTo>
                    <a:cubicBezTo>
                      <a:pt x="738488" y="-18422"/>
                      <a:pt x="729757" y="32379"/>
                      <a:pt x="705151" y="49841"/>
                    </a:cubicBezTo>
                    <a:cubicBezTo>
                      <a:pt x="680545" y="67303"/>
                      <a:pt x="639270" y="96672"/>
                      <a:pt x="586089" y="111753"/>
                    </a:cubicBezTo>
                    <a:cubicBezTo>
                      <a:pt x="532908" y="126834"/>
                      <a:pt x="455914" y="135566"/>
                      <a:pt x="386064" y="140328"/>
                    </a:cubicBezTo>
                    <a:cubicBezTo>
                      <a:pt x="316214" y="145091"/>
                      <a:pt x="215408" y="137153"/>
                      <a:pt x="166989" y="140328"/>
                    </a:cubicBezTo>
                    <a:cubicBezTo>
                      <a:pt x="118570" y="143503"/>
                      <a:pt x="112617" y="146281"/>
                      <a:pt x="95551" y="159378"/>
                    </a:cubicBezTo>
                    <a:cubicBezTo>
                      <a:pt x="78485" y="172475"/>
                      <a:pt x="80470" y="172078"/>
                      <a:pt x="64595" y="218909"/>
                    </a:cubicBezTo>
                    <a:cubicBezTo>
                      <a:pt x="48720" y="265740"/>
                      <a:pt x="-4462" y="402266"/>
                      <a:pt x="301" y="440366"/>
                    </a:cubicBezTo>
                    <a:cubicBezTo>
                      <a:pt x="5063" y="478466"/>
                      <a:pt x="95551" y="442747"/>
                      <a:pt x="95551" y="442747"/>
                    </a:cubicBezTo>
                    <a:lnTo>
                      <a:pt x="233664" y="426078"/>
                    </a:lnTo>
                    <a:close/>
                  </a:path>
                </a:pathLst>
              </a:custGeom>
              <a:gradFill flip="none" rotWithShape="1">
                <a:gsLst>
                  <a:gs pos="18000">
                    <a:srgbClr val="059A9A"/>
                  </a:gs>
                  <a:gs pos="50000">
                    <a:srgbClr val="62FEFA"/>
                  </a:gs>
                  <a:gs pos="83000">
                    <a:srgbClr val="059A9A"/>
                  </a:gs>
                </a:gsLst>
                <a:lin ang="10800000" scaled="1"/>
                <a:tileRect/>
              </a:gradFill>
              <a:ln>
                <a:solidFill>
                  <a:srgbClr val="059A9A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08" name="任意多边形 907"/>
              <p:cNvSpPr/>
              <p:nvPr/>
            </p:nvSpPr>
            <p:spPr>
              <a:xfrm>
                <a:off x="7384849" y="2680317"/>
                <a:ext cx="698047" cy="357628"/>
              </a:xfrm>
              <a:custGeom>
                <a:avLst/>
                <a:gdLst>
                  <a:gd name="connsiteX0" fmla="*/ 86909 w 697662"/>
                  <a:gd name="connsiteY0" fmla="*/ 353105 h 368539"/>
                  <a:gd name="connsiteX1" fmla="*/ 258359 w 697662"/>
                  <a:gd name="connsiteY1" fmla="*/ 367393 h 368539"/>
                  <a:gd name="connsiteX2" fmla="*/ 496484 w 697662"/>
                  <a:gd name="connsiteY2" fmla="*/ 324530 h 368539"/>
                  <a:gd name="connsiteX3" fmla="*/ 582209 w 697662"/>
                  <a:gd name="connsiteY3" fmla="*/ 281668 h 368539"/>
                  <a:gd name="connsiteX4" fmla="*/ 615546 w 697662"/>
                  <a:gd name="connsiteY4" fmla="*/ 200705 h 368539"/>
                  <a:gd name="connsiteX5" fmla="*/ 696509 w 697662"/>
                  <a:gd name="connsiteY5" fmla="*/ 5443 h 368539"/>
                  <a:gd name="connsiteX6" fmla="*/ 653646 w 697662"/>
                  <a:gd name="connsiteY6" fmla="*/ 57830 h 368539"/>
                  <a:gd name="connsiteX7" fmla="*/ 525059 w 697662"/>
                  <a:gd name="connsiteY7" fmla="*/ 95930 h 368539"/>
                  <a:gd name="connsiteX8" fmla="*/ 234546 w 697662"/>
                  <a:gd name="connsiteY8" fmla="*/ 105455 h 368539"/>
                  <a:gd name="connsiteX9" fmla="*/ 72621 w 697662"/>
                  <a:gd name="connsiteY9" fmla="*/ 100693 h 368539"/>
                  <a:gd name="connsiteX10" fmla="*/ 39284 w 697662"/>
                  <a:gd name="connsiteY10" fmla="*/ 176893 h 368539"/>
                  <a:gd name="connsiteX11" fmla="*/ 1184 w 697662"/>
                  <a:gd name="connsiteY11" fmla="*/ 319768 h 368539"/>
                  <a:gd name="connsiteX12" fmla="*/ 86909 w 697662"/>
                  <a:gd name="connsiteY12" fmla="*/ 353105 h 368539"/>
                  <a:gd name="connsiteX0" fmla="*/ 86909 w 697443"/>
                  <a:gd name="connsiteY0" fmla="*/ 353105 h 368539"/>
                  <a:gd name="connsiteX1" fmla="*/ 258359 w 697443"/>
                  <a:gd name="connsiteY1" fmla="*/ 367393 h 368539"/>
                  <a:gd name="connsiteX2" fmla="*/ 496484 w 697443"/>
                  <a:gd name="connsiteY2" fmla="*/ 324530 h 368539"/>
                  <a:gd name="connsiteX3" fmla="*/ 582209 w 697443"/>
                  <a:gd name="connsiteY3" fmla="*/ 281668 h 368539"/>
                  <a:gd name="connsiteX4" fmla="*/ 620308 w 697443"/>
                  <a:gd name="connsiteY4" fmla="*/ 200705 h 368539"/>
                  <a:gd name="connsiteX5" fmla="*/ 696509 w 697443"/>
                  <a:gd name="connsiteY5" fmla="*/ 5443 h 368539"/>
                  <a:gd name="connsiteX6" fmla="*/ 653646 w 697443"/>
                  <a:gd name="connsiteY6" fmla="*/ 57830 h 368539"/>
                  <a:gd name="connsiteX7" fmla="*/ 525059 w 697443"/>
                  <a:gd name="connsiteY7" fmla="*/ 95930 h 368539"/>
                  <a:gd name="connsiteX8" fmla="*/ 234546 w 697443"/>
                  <a:gd name="connsiteY8" fmla="*/ 105455 h 368539"/>
                  <a:gd name="connsiteX9" fmla="*/ 72621 w 697443"/>
                  <a:gd name="connsiteY9" fmla="*/ 100693 h 368539"/>
                  <a:gd name="connsiteX10" fmla="*/ 39284 w 697443"/>
                  <a:gd name="connsiteY10" fmla="*/ 176893 h 368539"/>
                  <a:gd name="connsiteX11" fmla="*/ 1184 w 697443"/>
                  <a:gd name="connsiteY11" fmla="*/ 319768 h 368539"/>
                  <a:gd name="connsiteX12" fmla="*/ 86909 w 697443"/>
                  <a:gd name="connsiteY12" fmla="*/ 353105 h 368539"/>
                  <a:gd name="connsiteX0" fmla="*/ 86909 w 697443"/>
                  <a:gd name="connsiteY0" fmla="*/ 353105 h 362100"/>
                  <a:gd name="connsiteX1" fmla="*/ 253596 w 697443"/>
                  <a:gd name="connsiteY1" fmla="*/ 360249 h 362100"/>
                  <a:gd name="connsiteX2" fmla="*/ 496484 w 697443"/>
                  <a:gd name="connsiteY2" fmla="*/ 324530 h 362100"/>
                  <a:gd name="connsiteX3" fmla="*/ 582209 w 697443"/>
                  <a:gd name="connsiteY3" fmla="*/ 281668 h 362100"/>
                  <a:gd name="connsiteX4" fmla="*/ 620308 w 697443"/>
                  <a:gd name="connsiteY4" fmla="*/ 200705 h 362100"/>
                  <a:gd name="connsiteX5" fmla="*/ 696509 w 697443"/>
                  <a:gd name="connsiteY5" fmla="*/ 5443 h 362100"/>
                  <a:gd name="connsiteX6" fmla="*/ 653646 w 697443"/>
                  <a:gd name="connsiteY6" fmla="*/ 57830 h 362100"/>
                  <a:gd name="connsiteX7" fmla="*/ 525059 w 697443"/>
                  <a:gd name="connsiteY7" fmla="*/ 95930 h 362100"/>
                  <a:gd name="connsiteX8" fmla="*/ 234546 w 697443"/>
                  <a:gd name="connsiteY8" fmla="*/ 105455 h 362100"/>
                  <a:gd name="connsiteX9" fmla="*/ 72621 w 697443"/>
                  <a:gd name="connsiteY9" fmla="*/ 100693 h 362100"/>
                  <a:gd name="connsiteX10" fmla="*/ 39284 w 697443"/>
                  <a:gd name="connsiteY10" fmla="*/ 176893 h 362100"/>
                  <a:gd name="connsiteX11" fmla="*/ 1184 w 697443"/>
                  <a:gd name="connsiteY11" fmla="*/ 319768 h 362100"/>
                  <a:gd name="connsiteX12" fmla="*/ 86909 w 697443"/>
                  <a:gd name="connsiteY12" fmla="*/ 353105 h 362100"/>
                  <a:gd name="connsiteX0" fmla="*/ 87513 w 698047"/>
                  <a:gd name="connsiteY0" fmla="*/ 353105 h 362100"/>
                  <a:gd name="connsiteX1" fmla="*/ 254200 w 698047"/>
                  <a:gd name="connsiteY1" fmla="*/ 360249 h 362100"/>
                  <a:gd name="connsiteX2" fmla="*/ 497088 w 698047"/>
                  <a:gd name="connsiteY2" fmla="*/ 324530 h 362100"/>
                  <a:gd name="connsiteX3" fmla="*/ 582813 w 698047"/>
                  <a:gd name="connsiteY3" fmla="*/ 281668 h 362100"/>
                  <a:gd name="connsiteX4" fmla="*/ 620912 w 698047"/>
                  <a:gd name="connsiteY4" fmla="*/ 200705 h 362100"/>
                  <a:gd name="connsiteX5" fmla="*/ 697113 w 698047"/>
                  <a:gd name="connsiteY5" fmla="*/ 5443 h 362100"/>
                  <a:gd name="connsiteX6" fmla="*/ 654250 w 698047"/>
                  <a:gd name="connsiteY6" fmla="*/ 57830 h 362100"/>
                  <a:gd name="connsiteX7" fmla="*/ 525663 w 698047"/>
                  <a:gd name="connsiteY7" fmla="*/ 95930 h 362100"/>
                  <a:gd name="connsiteX8" fmla="*/ 235150 w 698047"/>
                  <a:gd name="connsiteY8" fmla="*/ 105455 h 362100"/>
                  <a:gd name="connsiteX9" fmla="*/ 73225 w 698047"/>
                  <a:gd name="connsiteY9" fmla="*/ 100693 h 362100"/>
                  <a:gd name="connsiteX10" fmla="*/ 32744 w 698047"/>
                  <a:gd name="connsiteY10" fmla="*/ 181656 h 362100"/>
                  <a:gd name="connsiteX11" fmla="*/ 1788 w 698047"/>
                  <a:gd name="connsiteY11" fmla="*/ 319768 h 362100"/>
                  <a:gd name="connsiteX12" fmla="*/ 87513 w 698047"/>
                  <a:gd name="connsiteY12" fmla="*/ 353105 h 362100"/>
                  <a:gd name="connsiteX0" fmla="*/ 87513 w 698047"/>
                  <a:gd name="connsiteY0" fmla="*/ 348633 h 357628"/>
                  <a:gd name="connsiteX1" fmla="*/ 254200 w 698047"/>
                  <a:gd name="connsiteY1" fmla="*/ 355777 h 357628"/>
                  <a:gd name="connsiteX2" fmla="*/ 497088 w 698047"/>
                  <a:gd name="connsiteY2" fmla="*/ 320058 h 357628"/>
                  <a:gd name="connsiteX3" fmla="*/ 582813 w 698047"/>
                  <a:gd name="connsiteY3" fmla="*/ 277196 h 357628"/>
                  <a:gd name="connsiteX4" fmla="*/ 620912 w 698047"/>
                  <a:gd name="connsiteY4" fmla="*/ 196233 h 357628"/>
                  <a:gd name="connsiteX5" fmla="*/ 697113 w 698047"/>
                  <a:gd name="connsiteY5" fmla="*/ 5734 h 357628"/>
                  <a:gd name="connsiteX6" fmla="*/ 654250 w 698047"/>
                  <a:gd name="connsiteY6" fmla="*/ 53358 h 357628"/>
                  <a:gd name="connsiteX7" fmla="*/ 525663 w 698047"/>
                  <a:gd name="connsiteY7" fmla="*/ 91458 h 357628"/>
                  <a:gd name="connsiteX8" fmla="*/ 235150 w 698047"/>
                  <a:gd name="connsiteY8" fmla="*/ 100983 h 357628"/>
                  <a:gd name="connsiteX9" fmla="*/ 73225 w 698047"/>
                  <a:gd name="connsiteY9" fmla="*/ 96221 h 357628"/>
                  <a:gd name="connsiteX10" fmla="*/ 32744 w 698047"/>
                  <a:gd name="connsiteY10" fmla="*/ 177184 h 357628"/>
                  <a:gd name="connsiteX11" fmla="*/ 1788 w 698047"/>
                  <a:gd name="connsiteY11" fmla="*/ 315296 h 357628"/>
                  <a:gd name="connsiteX12" fmla="*/ 87513 w 698047"/>
                  <a:gd name="connsiteY12" fmla="*/ 348633 h 3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8047" h="357628">
                    <a:moveTo>
                      <a:pt x="87513" y="348633"/>
                    </a:moveTo>
                    <a:cubicBezTo>
                      <a:pt x="129582" y="355380"/>
                      <a:pt x="185938" y="360539"/>
                      <a:pt x="254200" y="355777"/>
                    </a:cubicBezTo>
                    <a:cubicBezTo>
                      <a:pt x="322462" y="351015"/>
                      <a:pt x="442319" y="333155"/>
                      <a:pt x="497088" y="320058"/>
                    </a:cubicBezTo>
                    <a:cubicBezTo>
                      <a:pt x="551857" y="306961"/>
                      <a:pt x="562176" y="297833"/>
                      <a:pt x="582813" y="277196"/>
                    </a:cubicBezTo>
                    <a:cubicBezTo>
                      <a:pt x="603450" y="256559"/>
                      <a:pt x="601862" y="241477"/>
                      <a:pt x="620912" y="196233"/>
                    </a:cubicBezTo>
                    <a:cubicBezTo>
                      <a:pt x="639962" y="150989"/>
                      <a:pt x="691557" y="29546"/>
                      <a:pt x="697113" y="5734"/>
                    </a:cubicBezTo>
                    <a:cubicBezTo>
                      <a:pt x="702669" y="-18078"/>
                      <a:pt x="682825" y="39071"/>
                      <a:pt x="654250" y="53358"/>
                    </a:cubicBezTo>
                    <a:cubicBezTo>
                      <a:pt x="625675" y="67645"/>
                      <a:pt x="595513" y="83521"/>
                      <a:pt x="525663" y="91458"/>
                    </a:cubicBezTo>
                    <a:cubicBezTo>
                      <a:pt x="455813" y="99395"/>
                      <a:pt x="310556" y="100189"/>
                      <a:pt x="235150" y="100983"/>
                    </a:cubicBezTo>
                    <a:cubicBezTo>
                      <a:pt x="159744" y="101777"/>
                      <a:pt x="106959" y="83521"/>
                      <a:pt x="73225" y="96221"/>
                    </a:cubicBezTo>
                    <a:cubicBezTo>
                      <a:pt x="39491" y="108921"/>
                      <a:pt x="44650" y="140672"/>
                      <a:pt x="32744" y="177184"/>
                    </a:cubicBezTo>
                    <a:cubicBezTo>
                      <a:pt x="20838" y="213696"/>
                      <a:pt x="-7340" y="286721"/>
                      <a:pt x="1788" y="315296"/>
                    </a:cubicBezTo>
                    <a:cubicBezTo>
                      <a:pt x="10916" y="343871"/>
                      <a:pt x="45444" y="341886"/>
                      <a:pt x="87513" y="348633"/>
                    </a:cubicBezTo>
                    <a:close/>
                  </a:path>
                </a:pathLst>
              </a:custGeom>
              <a:gradFill flip="none" rotWithShape="1">
                <a:gsLst>
                  <a:gs pos="18000">
                    <a:srgbClr val="059A9A"/>
                  </a:gs>
                  <a:gs pos="50000">
                    <a:srgbClr val="62FEFA"/>
                  </a:gs>
                  <a:gs pos="83000">
                    <a:srgbClr val="059A9A"/>
                  </a:gs>
                </a:gsLst>
                <a:lin ang="10800000" scaled="1"/>
                <a:tileRect/>
              </a:gradFill>
              <a:ln>
                <a:solidFill>
                  <a:srgbClr val="059A9A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09" name="任意多边形 908"/>
              <p:cNvSpPr/>
              <p:nvPr/>
            </p:nvSpPr>
            <p:spPr>
              <a:xfrm>
                <a:off x="7565735" y="2126662"/>
                <a:ext cx="502525" cy="343315"/>
              </a:xfrm>
              <a:custGeom>
                <a:avLst/>
                <a:gdLst>
                  <a:gd name="connsiteX0" fmla="*/ 206277 w 501596"/>
                  <a:gd name="connsiteY0" fmla="*/ 331491 h 341092"/>
                  <a:gd name="connsiteX1" fmla="*/ 396777 w 501596"/>
                  <a:gd name="connsiteY1" fmla="*/ 307679 h 341092"/>
                  <a:gd name="connsiteX2" fmla="*/ 496790 w 501596"/>
                  <a:gd name="connsiteY2" fmla="*/ 245766 h 341092"/>
                  <a:gd name="connsiteX3" fmla="*/ 482502 w 501596"/>
                  <a:gd name="connsiteY3" fmla="*/ 198141 h 341092"/>
                  <a:gd name="connsiteX4" fmla="*/ 453927 w 501596"/>
                  <a:gd name="connsiteY4" fmla="*/ 12404 h 341092"/>
                  <a:gd name="connsiteX5" fmla="*/ 420590 w 501596"/>
                  <a:gd name="connsiteY5" fmla="*/ 21929 h 341092"/>
                  <a:gd name="connsiteX6" fmla="*/ 349152 w 501596"/>
                  <a:gd name="connsiteY6" fmla="*/ 60029 h 341092"/>
                  <a:gd name="connsiteX7" fmla="*/ 168177 w 501596"/>
                  <a:gd name="connsiteY7" fmla="*/ 60029 h 341092"/>
                  <a:gd name="connsiteX8" fmla="*/ 53877 w 501596"/>
                  <a:gd name="connsiteY8" fmla="*/ 50504 h 341092"/>
                  <a:gd name="connsiteX9" fmla="*/ 39590 w 501596"/>
                  <a:gd name="connsiteY9" fmla="*/ 112416 h 341092"/>
                  <a:gd name="connsiteX10" fmla="*/ 1490 w 501596"/>
                  <a:gd name="connsiteY10" fmla="*/ 321966 h 341092"/>
                  <a:gd name="connsiteX11" fmla="*/ 96740 w 501596"/>
                  <a:gd name="connsiteY11" fmla="*/ 331491 h 341092"/>
                  <a:gd name="connsiteX12" fmla="*/ 206277 w 501596"/>
                  <a:gd name="connsiteY12" fmla="*/ 331491 h 341092"/>
                  <a:gd name="connsiteX0" fmla="*/ 206664 w 501983"/>
                  <a:gd name="connsiteY0" fmla="*/ 331491 h 341092"/>
                  <a:gd name="connsiteX1" fmla="*/ 397164 w 501983"/>
                  <a:gd name="connsiteY1" fmla="*/ 307679 h 341092"/>
                  <a:gd name="connsiteX2" fmla="*/ 497177 w 501983"/>
                  <a:gd name="connsiteY2" fmla="*/ 245766 h 341092"/>
                  <a:gd name="connsiteX3" fmla="*/ 482889 w 501983"/>
                  <a:gd name="connsiteY3" fmla="*/ 198141 h 341092"/>
                  <a:gd name="connsiteX4" fmla="*/ 454314 w 501983"/>
                  <a:gd name="connsiteY4" fmla="*/ 12404 h 341092"/>
                  <a:gd name="connsiteX5" fmla="*/ 420977 w 501983"/>
                  <a:gd name="connsiteY5" fmla="*/ 21929 h 341092"/>
                  <a:gd name="connsiteX6" fmla="*/ 349539 w 501983"/>
                  <a:gd name="connsiteY6" fmla="*/ 60029 h 341092"/>
                  <a:gd name="connsiteX7" fmla="*/ 168564 w 501983"/>
                  <a:gd name="connsiteY7" fmla="*/ 60029 h 341092"/>
                  <a:gd name="connsiteX8" fmla="*/ 54264 w 501983"/>
                  <a:gd name="connsiteY8" fmla="*/ 50504 h 341092"/>
                  <a:gd name="connsiteX9" fmla="*/ 30452 w 501983"/>
                  <a:gd name="connsiteY9" fmla="*/ 110035 h 341092"/>
                  <a:gd name="connsiteX10" fmla="*/ 1877 w 501983"/>
                  <a:gd name="connsiteY10" fmla="*/ 321966 h 341092"/>
                  <a:gd name="connsiteX11" fmla="*/ 97127 w 501983"/>
                  <a:gd name="connsiteY11" fmla="*/ 331491 h 341092"/>
                  <a:gd name="connsiteX12" fmla="*/ 206664 w 501983"/>
                  <a:gd name="connsiteY12" fmla="*/ 331491 h 341092"/>
                  <a:gd name="connsiteX0" fmla="*/ 206664 w 501983"/>
                  <a:gd name="connsiteY0" fmla="*/ 330964 h 340565"/>
                  <a:gd name="connsiteX1" fmla="*/ 397164 w 501983"/>
                  <a:gd name="connsiteY1" fmla="*/ 307152 h 340565"/>
                  <a:gd name="connsiteX2" fmla="*/ 497177 w 501983"/>
                  <a:gd name="connsiteY2" fmla="*/ 245239 h 340565"/>
                  <a:gd name="connsiteX3" fmla="*/ 482889 w 501983"/>
                  <a:gd name="connsiteY3" fmla="*/ 190470 h 340565"/>
                  <a:gd name="connsiteX4" fmla="*/ 454314 w 501983"/>
                  <a:gd name="connsiteY4" fmla="*/ 11877 h 340565"/>
                  <a:gd name="connsiteX5" fmla="*/ 420977 w 501983"/>
                  <a:gd name="connsiteY5" fmla="*/ 21402 h 340565"/>
                  <a:gd name="connsiteX6" fmla="*/ 349539 w 501983"/>
                  <a:gd name="connsiteY6" fmla="*/ 59502 h 340565"/>
                  <a:gd name="connsiteX7" fmla="*/ 168564 w 501983"/>
                  <a:gd name="connsiteY7" fmla="*/ 59502 h 340565"/>
                  <a:gd name="connsiteX8" fmla="*/ 54264 w 501983"/>
                  <a:gd name="connsiteY8" fmla="*/ 49977 h 340565"/>
                  <a:gd name="connsiteX9" fmla="*/ 30452 w 501983"/>
                  <a:gd name="connsiteY9" fmla="*/ 109508 h 340565"/>
                  <a:gd name="connsiteX10" fmla="*/ 1877 w 501983"/>
                  <a:gd name="connsiteY10" fmla="*/ 321439 h 340565"/>
                  <a:gd name="connsiteX11" fmla="*/ 97127 w 501983"/>
                  <a:gd name="connsiteY11" fmla="*/ 330964 h 340565"/>
                  <a:gd name="connsiteX12" fmla="*/ 206664 w 501983"/>
                  <a:gd name="connsiteY12" fmla="*/ 330964 h 340565"/>
                  <a:gd name="connsiteX0" fmla="*/ 206664 w 502525"/>
                  <a:gd name="connsiteY0" fmla="*/ 330789 h 340390"/>
                  <a:gd name="connsiteX1" fmla="*/ 397164 w 502525"/>
                  <a:gd name="connsiteY1" fmla="*/ 306977 h 340390"/>
                  <a:gd name="connsiteX2" fmla="*/ 497177 w 502525"/>
                  <a:gd name="connsiteY2" fmla="*/ 245064 h 340390"/>
                  <a:gd name="connsiteX3" fmla="*/ 485270 w 502525"/>
                  <a:gd name="connsiteY3" fmla="*/ 187913 h 340390"/>
                  <a:gd name="connsiteX4" fmla="*/ 454314 w 502525"/>
                  <a:gd name="connsiteY4" fmla="*/ 11702 h 340390"/>
                  <a:gd name="connsiteX5" fmla="*/ 420977 w 502525"/>
                  <a:gd name="connsiteY5" fmla="*/ 21227 h 340390"/>
                  <a:gd name="connsiteX6" fmla="*/ 349539 w 502525"/>
                  <a:gd name="connsiteY6" fmla="*/ 59327 h 340390"/>
                  <a:gd name="connsiteX7" fmla="*/ 168564 w 502525"/>
                  <a:gd name="connsiteY7" fmla="*/ 59327 h 340390"/>
                  <a:gd name="connsiteX8" fmla="*/ 54264 w 502525"/>
                  <a:gd name="connsiteY8" fmla="*/ 49802 h 340390"/>
                  <a:gd name="connsiteX9" fmla="*/ 30452 w 502525"/>
                  <a:gd name="connsiteY9" fmla="*/ 109333 h 340390"/>
                  <a:gd name="connsiteX10" fmla="*/ 1877 w 502525"/>
                  <a:gd name="connsiteY10" fmla="*/ 321264 h 340390"/>
                  <a:gd name="connsiteX11" fmla="*/ 97127 w 502525"/>
                  <a:gd name="connsiteY11" fmla="*/ 330789 h 340390"/>
                  <a:gd name="connsiteX12" fmla="*/ 206664 w 502525"/>
                  <a:gd name="connsiteY12" fmla="*/ 330789 h 340390"/>
                  <a:gd name="connsiteX0" fmla="*/ 206664 w 502525"/>
                  <a:gd name="connsiteY0" fmla="*/ 330789 h 343315"/>
                  <a:gd name="connsiteX1" fmla="*/ 397164 w 502525"/>
                  <a:gd name="connsiteY1" fmla="*/ 306977 h 343315"/>
                  <a:gd name="connsiteX2" fmla="*/ 497177 w 502525"/>
                  <a:gd name="connsiteY2" fmla="*/ 245064 h 343315"/>
                  <a:gd name="connsiteX3" fmla="*/ 485270 w 502525"/>
                  <a:gd name="connsiteY3" fmla="*/ 187913 h 343315"/>
                  <a:gd name="connsiteX4" fmla="*/ 454314 w 502525"/>
                  <a:gd name="connsiteY4" fmla="*/ 11702 h 343315"/>
                  <a:gd name="connsiteX5" fmla="*/ 420977 w 502525"/>
                  <a:gd name="connsiteY5" fmla="*/ 21227 h 343315"/>
                  <a:gd name="connsiteX6" fmla="*/ 349539 w 502525"/>
                  <a:gd name="connsiteY6" fmla="*/ 59327 h 343315"/>
                  <a:gd name="connsiteX7" fmla="*/ 168564 w 502525"/>
                  <a:gd name="connsiteY7" fmla="*/ 59327 h 343315"/>
                  <a:gd name="connsiteX8" fmla="*/ 54264 w 502525"/>
                  <a:gd name="connsiteY8" fmla="*/ 49802 h 343315"/>
                  <a:gd name="connsiteX9" fmla="*/ 30452 w 502525"/>
                  <a:gd name="connsiteY9" fmla="*/ 109333 h 343315"/>
                  <a:gd name="connsiteX10" fmla="*/ 1877 w 502525"/>
                  <a:gd name="connsiteY10" fmla="*/ 321264 h 343315"/>
                  <a:gd name="connsiteX11" fmla="*/ 97127 w 502525"/>
                  <a:gd name="connsiteY11" fmla="*/ 337933 h 343315"/>
                  <a:gd name="connsiteX12" fmla="*/ 206664 w 502525"/>
                  <a:gd name="connsiteY12" fmla="*/ 330789 h 34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2525" h="343315">
                    <a:moveTo>
                      <a:pt x="206664" y="330789"/>
                    </a:moveTo>
                    <a:cubicBezTo>
                      <a:pt x="256670" y="325630"/>
                      <a:pt x="348745" y="321265"/>
                      <a:pt x="397164" y="306977"/>
                    </a:cubicBezTo>
                    <a:cubicBezTo>
                      <a:pt x="445583" y="292689"/>
                      <a:pt x="482493" y="264908"/>
                      <a:pt x="497177" y="245064"/>
                    </a:cubicBezTo>
                    <a:cubicBezTo>
                      <a:pt x="511861" y="225220"/>
                      <a:pt x="492414" y="226807"/>
                      <a:pt x="485270" y="187913"/>
                    </a:cubicBezTo>
                    <a:cubicBezTo>
                      <a:pt x="478126" y="149019"/>
                      <a:pt x="465029" y="39483"/>
                      <a:pt x="454314" y="11702"/>
                    </a:cubicBezTo>
                    <a:cubicBezTo>
                      <a:pt x="443599" y="-16079"/>
                      <a:pt x="438439" y="13290"/>
                      <a:pt x="420977" y="21227"/>
                    </a:cubicBezTo>
                    <a:cubicBezTo>
                      <a:pt x="403515" y="29164"/>
                      <a:pt x="391608" y="52977"/>
                      <a:pt x="349539" y="59327"/>
                    </a:cubicBezTo>
                    <a:cubicBezTo>
                      <a:pt x="307470" y="65677"/>
                      <a:pt x="217776" y="60914"/>
                      <a:pt x="168564" y="59327"/>
                    </a:cubicBezTo>
                    <a:cubicBezTo>
                      <a:pt x="119352" y="57740"/>
                      <a:pt x="77283" y="41468"/>
                      <a:pt x="54264" y="49802"/>
                    </a:cubicBezTo>
                    <a:cubicBezTo>
                      <a:pt x="31245" y="58136"/>
                      <a:pt x="39183" y="64090"/>
                      <a:pt x="30452" y="109333"/>
                    </a:cubicBezTo>
                    <a:cubicBezTo>
                      <a:pt x="21721" y="154576"/>
                      <a:pt x="-7648" y="284752"/>
                      <a:pt x="1877" y="321264"/>
                    </a:cubicBezTo>
                    <a:cubicBezTo>
                      <a:pt x="11402" y="357776"/>
                      <a:pt x="61408" y="337933"/>
                      <a:pt x="97127" y="337933"/>
                    </a:cubicBezTo>
                    <a:cubicBezTo>
                      <a:pt x="132846" y="337933"/>
                      <a:pt x="156658" y="335948"/>
                      <a:pt x="206664" y="330789"/>
                    </a:cubicBezTo>
                    <a:close/>
                  </a:path>
                </a:pathLst>
              </a:custGeom>
              <a:gradFill flip="none" rotWithShape="1">
                <a:gsLst>
                  <a:gs pos="18000">
                    <a:srgbClr val="059A9A"/>
                  </a:gs>
                  <a:gs pos="50000">
                    <a:srgbClr val="62FEFA"/>
                  </a:gs>
                  <a:gs pos="83000">
                    <a:srgbClr val="059A9A"/>
                  </a:gs>
                </a:gsLst>
                <a:lin ang="10800000" scaled="1"/>
                <a:tileRect/>
              </a:gradFill>
              <a:ln>
                <a:solidFill>
                  <a:srgbClr val="059A9A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10" name="任意多边形 909"/>
              <p:cNvSpPr/>
              <p:nvPr/>
            </p:nvSpPr>
            <p:spPr>
              <a:xfrm>
                <a:off x="5677855" y="4170549"/>
                <a:ext cx="906368" cy="350448"/>
              </a:xfrm>
              <a:custGeom>
                <a:avLst/>
                <a:gdLst>
                  <a:gd name="connsiteX0" fmla="*/ 1 w 776355"/>
                  <a:gd name="connsiteY0" fmla="*/ 101100 h 350134"/>
                  <a:gd name="connsiteX1" fmla="*/ 97632 w 776355"/>
                  <a:gd name="connsiteY1" fmla="*/ 34425 h 350134"/>
                  <a:gd name="connsiteX2" fmla="*/ 204788 w 776355"/>
                  <a:gd name="connsiteY2" fmla="*/ 1087 h 350134"/>
                  <a:gd name="connsiteX3" fmla="*/ 321470 w 776355"/>
                  <a:gd name="connsiteY3" fmla="*/ 12993 h 350134"/>
                  <a:gd name="connsiteX4" fmla="*/ 397670 w 776355"/>
                  <a:gd name="connsiteY4" fmla="*/ 60618 h 350134"/>
                  <a:gd name="connsiteX5" fmla="*/ 459582 w 776355"/>
                  <a:gd name="connsiteY5" fmla="*/ 113006 h 350134"/>
                  <a:gd name="connsiteX6" fmla="*/ 526257 w 776355"/>
                  <a:gd name="connsiteY6" fmla="*/ 160631 h 350134"/>
                  <a:gd name="connsiteX7" fmla="*/ 573882 w 776355"/>
                  <a:gd name="connsiteY7" fmla="*/ 191587 h 350134"/>
                  <a:gd name="connsiteX8" fmla="*/ 614363 w 776355"/>
                  <a:gd name="connsiteY8" fmla="*/ 234450 h 350134"/>
                  <a:gd name="connsiteX9" fmla="*/ 661988 w 776355"/>
                  <a:gd name="connsiteY9" fmla="*/ 289218 h 350134"/>
                  <a:gd name="connsiteX10" fmla="*/ 700088 w 776355"/>
                  <a:gd name="connsiteY10" fmla="*/ 305887 h 350134"/>
                  <a:gd name="connsiteX11" fmla="*/ 750095 w 776355"/>
                  <a:gd name="connsiteY11" fmla="*/ 296362 h 350134"/>
                  <a:gd name="connsiteX12" fmla="*/ 776288 w 776355"/>
                  <a:gd name="connsiteY12" fmla="*/ 322556 h 350134"/>
                  <a:gd name="connsiteX13" fmla="*/ 742951 w 776355"/>
                  <a:gd name="connsiteY13" fmla="*/ 343987 h 350134"/>
                  <a:gd name="connsiteX14" fmla="*/ 709613 w 776355"/>
                  <a:gd name="connsiteY14" fmla="*/ 348750 h 350134"/>
                  <a:gd name="connsiteX15" fmla="*/ 671513 w 776355"/>
                  <a:gd name="connsiteY15" fmla="*/ 322556 h 350134"/>
                  <a:gd name="connsiteX16" fmla="*/ 619126 w 776355"/>
                  <a:gd name="connsiteY16" fmla="*/ 286837 h 350134"/>
                  <a:gd name="connsiteX17" fmla="*/ 581026 w 776355"/>
                  <a:gd name="connsiteY17" fmla="*/ 227306 h 350134"/>
                  <a:gd name="connsiteX18" fmla="*/ 540545 w 776355"/>
                  <a:gd name="connsiteY18" fmla="*/ 201112 h 350134"/>
                  <a:gd name="connsiteX19" fmla="*/ 488157 w 776355"/>
                  <a:gd name="connsiteY19" fmla="*/ 170156 h 350134"/>
                  <a:gd name="connsiteX20" fmla="*/ 416720 w 776355"/>
                  <a:gd name="connsiteY20" fmla="*/ 110625 h 350134"/>
                  <a:gd name="connsiteX21" fmla="*/ 350045 w 776355"/>
                  <a:gd name="connsiteY21" fmla="*/ 55856 h 350134"/>
                  <a:gd name="connsiteX22" fmla="*/ 261938 w 776355"/>
                  <a:gd name="connsiteY22" fmla="*/ 29662 h 350134"/>
                  <a:gd name="connsiteX23" fmla="*/ 154782 w 776355"/>
                  <a:gd name="connsiteY23" fmla="*/ 46331 h 350134"/>
                  <a:gd name="connsiteX24" fmla="*/ 95251 w 776355"/>
                  <a:gd name="connsiteY24" fmla="*/ 70143 h 350134"/>
                  <a:gd name="connsiteX25" fmla="*/ 1 w 776355"/>
                  <a:gd name="connsiteY25" fmla="*/ 101100 h 350134"/>
                  <a:gd name="connsiteX0" fmla="*/ 110880 w 887234"/>
                  <a:gd name="connsiteY0" fmla="*/ 101100 h 350134"/>
                  <a:gd name="connsiteX1" fmla="*/ 208511 w 887234"/>
                  <a:gd name="connsiteY1" fmla="*/ 34425 h 350134"/>
                  <a:gd name="connsiteX2" fmla="*/ 315667 w 887234"/>
                  <a:gd name="connsiteY2" fmla="*/ 1087 h 350134"/>
                  <a:gd name="connsiteX3" fmla="*/ 432349 w 887234"/>
                  <a:gd name="connsiteY3" fmla="*/ 12993 h 350134"/>
                  <a:gd name="connsiteX4" fmla="*/ 508549 w 887234"/>
                  <a:gd name="connsiteY4" fmla="*/ 60618 h 350134"/>
                  <a:gd name="connsiteX5" fmla="*/ 570461 w 887234"/>
                  <a:gd name="connsiteY5" fmla="*/ 113006 h 350134"/>
                  <a:gd name="connsiteX6" fmla="*/ 637136 w 887234"/>
                  <a:gd name="connsiteY6" fmla="*/ 160631 h 350134"/>
                  <a:gd name="connsiteX7" fmla="*/ 684761 w 887234"/>
                  <a:gd name="connsiteY7" fmla="*/ 191587 h 350134"/>
                  <a:gd name="connsiteX8" fmla="*/ 725242 w 887234"/>
                  <a:gd name="connsiteY8" fmla="*/ 234450 h 350134"/>
                  <a:gd name="connsiteX9" fmla="*/ 772867 w 887234"/>
                  <a:gd name="connsiteY9" fmla="*/ 289218 h 350134"/>
                  <a:gd name="connsiteX10" fmla="*/ 810967 w 887234"/>
                  <a:gd name="connsiteY10" fmla="*/ 305887 h 350134"/>
                  <a:gd name="connsiteX11" fmla="*/ 860974 w 887234"/>
                  <a:gd name="connsiteY11" fmla="*/ 296362 h 350134"/>
                  <a:gd name="connsiteX12" fmla="*/ 887167 w 887234"/>
                  <a:gd name="connsiteY12" fmla="*/ 322556 h 350134"/>
                  <a:gd name="connsiteX13" fmla="*/ 853830 w 887234"/>
                  <a:gd name="connsiteY13" fmla="*/ 343987 h 350134"/>
                  <a:gd name="connsiteX14" fmla="*/ 820492 w 887234"/>
                  <a:gd name="connsiteY14" fmla="*/ 348750 h 350134"/>
                  <a:gd name="connsiteX15" fmla="*/ 782392 w 887234"/>
                  <a:gd name="connsiteY15" fmla="*/ 322556 h 350134"/>
                  <a:gd name="connsiteX16" fmla="*/ 730005 w 887234"/>
                  <a:gd name="connsiteY16" fmla="*/ 286837 h 350134"/>
                  <a:gd name="connsiteX17" fmla="*/ 691905 w 887234"/>
                  <a:gd name="connsiteY17" fmla="*/ 227306 h 350134"/>
                  <a:gd name="connsiteX18" fmla="*/ 651424 w 887234"/>
                  <a:gd name="connsiteY18" fmla="*/ 201112 h 350134"/>
                  <a:gd name="connsiteX19" fmla="*/ 599036 w 887234"/>
                  <a:gd name="connsiteY19" fmla="*/ 170156 h 350134"/>
                  <a:gd name="connsiteX20" fmla="*/ 527599 w 887234"/>
                  <a:gd name="connsiteY20" fmla="*/ 110625 h 350134"/>
                  <a:gd name="connsiteX21" fmla="*/ 460924 w 887234"/>
                  <a:gd name="connsiteY21" fmla="*/ 55856 h 350134"/>
                  <a:gd name="connsiteX22" fmla="*/ 372817 w 887234"/>
                  <a:gd name="connsiteY22" fmla="*/ 29662 h 350134"/>
                  <a:gd name="connsiteX23" fmla="*/ 265661 w 887234"/>
                  <a:gd name="connsiteY23" fmla="*/ 46331 h 350134"/>
                  <a:gd name="connsiteX24" fmla="*/ 3724 w 887234"/>
                  <a:gd name="connsiteY24" fmla="*/ 227306 h 350134"/>
                  <a:gd name="connsiteX25" fmla="*/ 110880 w 887234"/>
                  <a:gd name="connsiteY25" fmla="*/ 101100 h 350134"/>
                  <a:gd name="connsiteX0" fmla="*/ 28160 w 914051"/>
                  <a:gd name="connsiteY0" fmla="*/ 196350 h 350134"/>
                  <a:gd name="connsiteX1" fmla="*/ 235328 w 914051"/>
                  <a:gd name="connsiteY1" fmla="*/ 34425 h 350134"/>
                  <a:gd name="connsiteX2" fmla="*/ 342484 w 914051"/>
                  <a:gd name="connsiteY2" fmla="*/ 1087 h 350134"/>
                  <a:gd name="connsiteX3" fmla="*/ 459166 w 914051"/>
                  <a:gd name="connsiteY3" fmla="*/ 12993 h 350134"/>
                  <a:gd name="connsiteX4" fmla="*/ 535366 w 914051"/>
                  <a:gd name="connsiteY4" fmla="*/ 60618 h 350134"/>
                  <a:gd name="connsiteX5" fmla="*/ 597278 w 914051"/>
                  <a:gd name="connsiteY5" fmla="*/ 113006 h 350134"/>
                  <a:gd name="connsiteX6" fmla="*/ 663953 w 914051"/>
                  <a:gd name="connsiteY6" fmla="*/ 160631 h 350134"/>
                  <a:gd name="connsiteX7" fmla="*/ 711578 w 914051"/>
                  <a:gd name="connsiteY7" fmla="*/ 191587 h 350134"/>
                  <a:gd name="connsiteX8" fmla="*/ 752059 w 914051"/>
                  <a:gd name="connsiteY8" fmla="*/ 234450 h 350134"/>
                  <a:gd name="connsiteX9" fmla="*/ 799684 w 914051"/>
                  <a:gd name="connsiteY9" fmla="*/ 289218 h 350134"/>
                  <a:gd name="connsiteX10" fmla="*/ 837784 w 914051"/>
                  <a:gd name="connsiteY10" fmla="*/ 305887 h 350134"/>
                  <a:gd name="connsiteX11" fmla="*/ 887791 w 914051"/>
                  <a:gd name="connsiteY11" fmla="*/ 296362 h 350134"/>
                  <a:gd name="connsiteX12" fmla="*/ 913984 w 914051"/>
                  <a:gd name="connsiteY12" fmla="*/ 322556 h 350134"/>
                  <a:gd name="connsiteX13" fmla="*/ 880647 w 914051"/>
                  <a:gd name="connsiteY13" fmla="*/ 343987 h 350134"/>
                  <a:gd name="connsiteX14" fmla="*/ 847309 w 914051"/>
                  <a:gd name="connsiteY14" fmla="*/ 348750 h 350134"/>
                  <a:gd name="connsiteX15" fmla="*/ 809209 w 914051"/>
                  <a:gd name="connsiteY15" fmla="*/ 322556 h 350134"/>
                  <a:gd name="connsiteX16" fmla="*/ 756822 w 914051"/>
                  <a:gd name="connsiteY16" fmla="*/ 286837 h 350134"/>
                  <a:gd name="connsiteX17" fmla="*/ 718722 w 914051"/>
                  <a:gd name="connsiteY17" fmla="*/ 227306 h 350134"/>
                  <a:gd name="connsiteX18" fmla="*/ 678241 w 914051"/>
                  <a:gd name="connsiteY18" fmla="*/ 201112 h 350134"/>
                  <a:gd name="connsiteX19" fmla="*/ 625853 w 914051"/>
                  <a:gd name="connsiteY19" fmla="*/ 170156 h 350134"/>
                  <a:gd name="connsiteX20" fmla="*/ 554416 w 914051"/>
                  <a:gd name="connsiteY20" fmla="*/ 110625 h 350134"/>
                  <a:gd name="connsiteX21" fmla="*/ 487741 w 914051"/>
                  <a:gd name="connsiteY21" fmla="*/ 55856 h 350134"/>
                  <a:gd name="connsiteX22" fmla="*/ 399634 w 914051"/>
                  <a:gd name="connsiteY22" fmla="*/ 29662 h 350134"/>
                  <a:gd name="connsiteX23" fmla="*/ 292478 w 914051"/>
                  <a:gd name="connsiteY23" fmla="*/ 46331 h 350134"/>
                  <a:gd name="connsiteX24" fmla="*/ 30541 w 914051"/>
                  <a:gd name="connsiteY24" fmla="*/ 227306 h 350134"/>
                  <a:gd name="connsiteX25" fmla="*/ 28160 w 914051"/>
                  <a:gd name="connsiteY25" fmla="*/ 196350 h 350134"/>
                  <a:gd name="connsiteX0" fmla="*/ 20643 w 906534"/>
                  <a:gd name="connsiteY0" fmla="*/ 196350 h 350134"/>
                  <a:gd name="connsiteX1" fmla="*/ 227811 w 906534"/>
                  <a:gd name="connsiteY1" fmla="*/ 34425 h 350134"/>
                  <a:gd name="connsiteX2" fmla="*/ 334967 w 906534"/>
                  <a:gd name="connsiteY2" fmla="*/ 1087 h 350134"/>
                  <a:gd name="connsiteX3" fmla="*/ 451649 w 906534"/>
                  <a:gd name="connsiteY3" fmla="*/ 12993 h 350134"/>
                  <a:gd name="connsiteX4" fmla="*/ 527849 w 906534"/>
                  <a:gd name="connsiteY4" fmla="*/ 60618 h 350134"/>
                  <a:gd name="connsiteX5" fmla="*/ 589761 w 906534"/>
                  <a:gd name="connsiteY5" fmla="*/ 113006 h 350134"/>
                  <a:gd name="connsiteX6" fmla="*/ 656436 w 906534"/>
                  <a:gd name="connsiteY6" fmla="*/ 160631 h 350134"/>
                  <a:gd name="connsiteX7" fmla="*/ 704061 w 906534"/>
                  <a:gd name="connsiteY7" fmla="*/ 191587 h 350134"/>
                  <a:gd name="connsiteX8" fmla="*/ 744542 w 906534"/>
                  <a:gd name="connsiteY8" fmla="*/ 234450 h 350134"/>
                  <a:gd name="connsiteX9" fmla="*/ 792167 w 906534"/>
                  <a:gd name="connsiteY9" fmla="*/ 289218 h 350134"/>
                  <a:gd name="connsiteX10" fmla="*/ 830267 w 906534"/>
                  <a:gd name="connsiteY10" fmla="*/ 305887 h 350134"/>
                  <a:gd name="connsiteX11" fmla="*/ 880274 w 906534"/>
                  <a:gd name="connsiteY11" fmla="*/ 296362 h 350134"/>
                  <a:gd name="connsiteX12" fmla="*/ 906467 w 906534"/>
                  <a:gd name="connsiteY12" fmla="*/ 322556 h 350134"/>
                  <a:gd name="connsiteX13" fmla="*/ 873130 w 906534"/>
                  <a:gd name="connsiteY13" fmla="*/ 343987 h 350134"/>
                  <a:gd name="connsiteX14" fmla="*/ 839792 w 906534"/>
                  <a:gd name="connsiteY14" fmla="*/ 348750 h 350134"/>
                  <a:gd name="connsiteX15" fmla="*/ 801692 w 906534"/>
                  <a:gd name="connsiteY15" fmla="*/ 322556 h 350134"/>
                  <a:gd name="connsiteX16" fmla="*/ 749305 w 906534"/>
                  <a:gd name="connsiteY16" fmla="*/ 286837 h 350134"/>
                  <a:gd name="connsiteX17" fmla="*/ 711205 w 906534"/>
                  <a:gd name="connsiteY17" fmla="*/ 227306 h 350134"/>
                  <a:gd name="connsiteX18" fmla="*/ 670724 w 906534"/>
                  <a:gd name="connsiteY18" fmla="*/ 201112 h 350134"/>
                  <a:gd name="connsiteX19" fmla="*/ 618336 w 906534"/>
                  <a:gd name="connsiteY19" fmla="*/ 170156 h 350134"/>
                  <a:gd name="connsiteX20" fmla="*/ 546899 w 906534"/>
                  <a:gd name="connsiteY20" fmla="*/ 110625 h 350134"/>
                  <a:gd name="connsiteX21" fmla="*/ 480224 w 906534"/>
                  <a:gd name="connsiteY21" fmla="*/ 55856 h 350134"/>
                  <a:gd name="connsiteX22" fmla="*/ 392117 w 906534"/>
                  <a:gd name="connsiteY22" fmla="*/ 29662 h 350134"/>
                  <a:gd name="connsiteX23" fmla="*/ 284961 w 906534"/>
                  <a:gd name="connsiteY23" fmla="*/ 46331 h 350134"/>
                  <a:gd name="connsiteX24" fmla="*/ 158756 w 906534"/>
                  <a:gd name="connsiteY24" fmla="*/ 117768 h 350134"/>
                  <a:gd name="connsiteX25" fmla="*/ 23024 w 906534"/>
                  <a:gd name="connsiteY25" fmla="*/ 227306 h 350134"/>
                  <a:gd name="connsiteX26" fmla="*/ 20643 w 906534"/>
                  <a:gd name="connsiteY26" fmla="*/ 196350 h 350134"/>
                  <a:gd name="connsiteX0" fmla="*/ 20477 w 906368"/>
                  <a:gd name="connsiteY0" fmla="*/ 196664 h 350448"/>
                  <a:gd name="connsiteX1" fmla="*/ 225264 w 906368"/>
                  <a:gd name="connsiteY1" fmla="*/ 39501 h 350448"/>
                  <a:gd name="connsiteX2" fmla="*/ 334801 w 906368"/>
                  <a:gd name="connsiteY2" fmla="*/ 1401 h 350448"/>
                  <a:gd name="connsiteX3" fmla="*/ 451483 w 906368"/>
                  <a:gd name="connsiteY3" fmla="*/ 13307 h 350448"/>
                  <a:gd name="connsiteX4" fmla="*/ 527683 w 906368"/>
                  <a:gd name="connsiteY4" fmla="*/ 60932 h 350448"/>
                  <a:gd name="connsiteX5" fmla="*/ 589595 w 906368"/>
                  <a:gd name="connsiteY5" fmla="*/ 113320 h 350448"/>
                  <a:gd name="connsiteX6" fmla="*/ 656270 w 906368"/>
                  <a:gd name="connsiteY6" fmla="*/ 160945 h 350448"/>
                  <a:gd name="connsiteX7" fmla="*/ 703895 w 906368"/>
                  <a:gd name="connsiteY7" fmla="*/ 191901 h 350448"/>
                  <a:gd name="connsiteX8" fmla="*/ 744376 w 906368"/>
                  <a:gd name="connsiteY8" fmla="*/ 234764 h 350448"/>
                  <a:gd name="connsiteX9" fmla="*/ 792001 w 906368"/>
                  <a:gd name="connsiteY9" fmla="*/ 289532 h 350448"/>
                  <a:gd name="connsiteX10" fmla="*/ 830101 w 906368"/>
                  <a:gd name="connsiteY10" fmla="*/ 306201 h 350448"/>
                  <a:gd name="connsiteX11" fmla="*/ 880108 w 906368"/>
                  <a:gd name="connsiteY11" fmla="*/ 296676 h 350448"/>
                  <a:gd name="connsiteX12" fmla="*/ 906301 w 906368"/>
                  <a:gd name="connsiteY12" fmla="*/ 322870 h 350448"/>
                  <a:gd name="connsiteX13" fmla="*/ 872964 w 906368"/>
                  <a:gd name="connsiteY13" fmla="*/ 344301 h 350448"/>
                  <a:gd name="connsiteX14" fmla="*/ 839626 w 906368"/>
                  <a:gd name="connsiteY14" fmla="*/ 349064 h 350448"/>
                  <a:gd name="connsiteX15" fmla="*/ 801526 w 906368"/>
                  <a:gd name="connsiteY15" fmla="*/ 322870 h 350448"/>
                  <a:gd name="connsiteX16" fmla="*/ 749139 w 906368"/>
                  <a:gd name="connsiteY16" fmla="*/ 287151 h 350448"/>
                  <a:gd name="connsiteX17" fmla="*/ 711039 w 906368"/>
                  <a:gd name="connsiteY17" fmla="*/ 227620 h 350448"/>
                  <a:gd name="connsiteX18" fmla="*/ 670558 w 906368"/>
                  <a:gd name="connsiteY18" fmla="*/ 201426 h 350448"/>
                  <a:gd name="connsiteX19" fmla="*/ 618170 w 906368"/>
                  <a:gd name="connsiteY19" fmla="*/ 170470 h 350448"/>
                  <a:gd name="connsiteX20" fmla="*/ 546733 w 906368"/>
                  <a:gd name="connsiteY20" fmla="*/ 110939 h 350448"/>
                  <a:gd name="connsiteX21" fmla="*/ 480058 w 906368"/>
                  <a:gd name="connsiteY21" fmla="*/ 56170 h 350448"/>
                  <a:gd name="connsiteX22" fmla="*/ 391951 w 906368"/>
                  <a:gd name="connsiteY22" fmla="*/ 29976 h 350448"/>
                  <a:gd name="connsiteX23" fmla="*/ 284795 w 906368"/>
                  <a:gd name="connsiteY23" fmla="*/ 46645 h 350448"/>
                  <a:gd name="connsiteX24" fmla="*/ 158590 w 906368"/>
                  <a:gd name="connsiteY24" fmla="*/ 118082 h 350448"/>
                  <a:gd name="connsiteX25" fmla="*/ 22858 w 906368"/>
                  <a:gd name="connsiteY25" fmla="*/ 227620 h 350448"/>
                  <a:gd name="connsiteX26" fmla="*/ 20477 w 906368"/>
                  <a:gd name="connsiteY26" fmla="*/ 196664 h 350448"/>
                  <a:gd name="connsiteX0" fmla="*/ 20477 w 906368"/>
                  <a:gd name="connsiteY0" fmla="*/ 196664 h 350448"/>
                  <a:gd name="connsiteX1" fmla="*/ 225264 w 906368"/>
                  <a:gd name="connsiteY1" fmla="*/ 39501 h 350448"/>
                  <a:gd name="connsiteX2" fmla="*/ 334801 w 906368"/>
                  <a:gd name="connsiteY2" fmla="*/ 1401 h 350448"/>
                  <a:gd name="connsiteX3" fmla="*/ 451483 w 906368"/>
                  <a:gd name="connsiteY3" fmla="*/ 13307 h 350448"/>
                  <a:gd name="connsiteX4" fmla="*/ 527683 w 906368"/>
                  <a:gd name="connsiteY4" fmla="*/ 60932 h 350448"/>
                  <a:gd name="connsiteX5" fmla="*/ 589595 w 906368"/>
                  <a:gd name="connsiteY5" fmla="*/ 113320 h 350448"/>
                  <a:gd name="connsiteX6" fmla="*/ 656270 w 906368"/>
                  <a:gd name="connsiteY6" fmla="*/ 160945 h 350448"/>
                  <a:gd name="connsiteX7" fmla="*/ 703895 w 906368"/>
                  <a:gd name="connsiteY7" fmla="*/ 191901 h 350448"/>
                  <a:gd name="connsiteX8" fmla="*/ 744376 w 906368"/>
                  <a:gd name="connsiteY8" fmla="*/ 234764 h 350448"/>
                  <a:gd name="connsiteX9" fmla="*/ 792001 w 906368"/>
                  <a:gd name="connsiteY9" fmla="*/ 289532 h 350448"/>
                  <a:gd name="connsiteX10" fmla="*/ 830101 w 906368"/>
                  <a:gd name="connsiteY10" fmla="*/ 306201 h 350448"/>
                  <a:gd name="connsiteX11" fmla="*/ 880108 w 906368"/>
                  <a:gd name="connsiteY11" fmla="*/ 296676 h 350448"/>
                  <a:gd name="connsiteX12" fmla="*/ 906301 w 906368"/>
                  <a:gd name="connsiteY12" fmla="*/ 322870 h 350448"/>
                  <a:gd name="connsiteX13" fmla="*/ 872964 w 906368"/>
                  <a:gd name="connsiteY13" fmla="*/ 344301 h 350448"/>
                  <a:gd name="connsiteX14" fmla="*/ 839626 w 906368"/>
                  <a:gd name="connsiteY14" fmla="*/ 349064 h 350448"/>
                  <a:gd name="connsiteX15" fmla="*/ 801526 w 906368"/>
                  <a:gd name="connsiteY15" fmla="*/ 322870 h 350448"/>
                  <a:gd name="connsiteX16" fmla="*/ 749139 w 906368"/>
                  <a:gd name="connsiteY16" fmla="*/ 287151 h 350448"/>
                  <a:gd name="connsiteX17" fmla="*/ 711039 w 906368"/>
                  <a:gd name="connsiteY17" fmla="*/ 227620 h 350448"/>
                  <a:gd name="connsiteX18" fmla="*/ 670558 w 906368"/>
                  <a:gd name="connsiteY18" fmla="*/ 201426 h 350448"/>
                  <a:gd name="connsiteX19" fmla="*/ 618170 w 906368"/>
                  <a:gd name="connsiteY19" fmla="*/ 170470 h 350448"/>
                  <a:gd name="connsiteX20" fmla="*/ 546733 w 906368"/>
                  <a:gd name="connsiteY20" fmla="*/ 110939 h 350448"/>
                  <a:gd name="connsiteX21" fmla="*/ 480058 w 906368"/>
                  <a:gd name="connsiteY21" fmla="*/ 56170 h 350448"/>
                  <a:gd name="connsiteX22" fmla="*/ 391951 w 906368"/>
                  <a:gd name="connsiteY22" fmla="*/ 29976 h 350448"/>
                  <a:gd name="connsiteX23" fmla="*/ 284795 w 906368"/>
                  <a:gd name="connsiteY23" fmla="*/ 37120 h 350448"/>
                  <a:gd name="connsiteX24" fmla="*/ 158590 w 906368"/>
                  <a:gd name="connsiteY24" fmla="*/ 118082 h 350448"/>
                  <a:gd name="connsiteX25" fmla="*/ 22858 w 906368"/>
                  <a:gd name="connsiteY25" fmla="*/ 227620 h 350448"/>
                  <a:gd name="connsiteX26" fmla="*/ 20477 w 906368"/>
                  <a:gd name="connsiteY26" fmla="*/ 196664 h 35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06368" h="350448">
                    <a:moveTo>
                      <a:pt x="20477" y="196664"/>
                    </a:moveTo>
                    <a:cubicBezTo>
                      <a:pt x="54211" y="165311"/>
                      <a:pt x="172877" y="72045"/>
                      <a:pt x="225264" y="39501"/>
                    </a:cubicBezTo>
                    <a:cubicBezTo>
                      <a:pt x="277651" y="6957"/>
                      <a:pt x="297098" y="5767"/>
                      <a:pt x="334801" y="1401"/>
                    </a:cubicBezTo>
                    <a:cubicBezTo>
                      <a:pt x="372504" y="-2965"/>
                      <a:pt x="419336" y="3385"/>
                      <a:pt x="451483" y="13307"/>
                    </a:cubicBezTo>
                    <a:cubicBezTo>
                      <a:pt x="483630" y="23229"/>
                      <a:pt x="504664" y="44263"/>
                      <a:pt x="527683" y="60932"/>
                    </a:cubicBezTo>
                    <a:cubicBezTo>
                      <a:pt x="550702" y="77601"/>
                      <a:pt x="568164" y="96651"/>
                      <a:pt x="589595" y="113320"/>
                    </a:cubicBezTo>
                    <a:cubicBezTo>
                      <a:pt x="611026" y="129989"/>
                      <a:pt x="637220" y="147848"/>
                      <a:pt x="656270" y="160945"/>
                    </a:cubicBezTo>
                    <a:cubicBezTo>
                      <a:pt x="675320" y="174042"/>
                      <a:pt x="689211" y="179598"/>
                      <a:pt x="703895" y="191901"/>
                    </a:cubicBezTo>
                    <a:cubicBezTo>
                      <a:pt x="718579" y="204204"/>
                      <a:pt x="729692" y="218492"/>
                      <a:pt x="744376" y="234764"/>
                    </a:cubicBezTo>
                    <a:cubicBezTo>
                      <a:pt x="759060" y="251036"/>
                      <a:pt x="777714" y="277626"/>
                      <a:pt x="792001" y="289532"/>
                    </a:cubicBezTo>
                    <a:cubicBezTo>
                      <a:pt x="806288" y="301438"/>
                      <a:pt x="815417" y="305010"/>
                      <a:pt x="830101" y="306201"/>
                    </a:cubicBezTo>
                    <a:cubicBezTo>
                      <a:pt x="844785" y="307392"/>
                      <a:pt x="867408" y="293898"/>
                      <a:pt x="880108" y="296676"/>
                    </a:cubicBezTo>
                    <a:cubicBezTo>
                      <a:pt x="892808" y="299454"/>
                      <a:pt x="907492" y="314932"/>
                      <a:pt x="906301" y="322870"/>
                    </a:cubicBezTo>
                    <a:cubicBezTo>
                      <a:pt x="905110" y="330808"/>
                      <a:pt x="884076" y="339935"/>
                      <a:pt x="872964" y="344301"/>
                    </a:cubicBezTo>
                    <a:cubicBezTo>
                      <a:pt x="861852" y="348667"/>
                      <a:pt x="851532" y="352636"/>
                      <a:pt x="839626" y="349064"/>
                    </a:cubicBezTo>
                    <a:cubicBezTo>
                      <a:pt x="827720" y="345492"/>
                      <a:pt x="801526" y="322870"/>
                      <a:pt x="801526" y="322870"/>
                    </a:cubicBezTo>
                    <a:cubicBezTo>
                      <a:pt x="786445" y="312551"/>
                      <a:pt x="764220" y="303026"/>
                      <a:pt x="749139" y="287151"/>
                    </a:cubicBezTo>
                    <a:cubicBezTo>
                      <a:pt x="734058" y="271276"/>
                      <a:pt x="724136" y="241907"/>
                      <a:pt x="711039" y="227620"/>
                    </a:cubicBezTo>
                    <a:cubicBezTo>
                      <a:pt x="697942" y="213333"/>
                      <a:pt x="686036" y="210951"/>
                      <a:pt x="670558" y="201426"/>
                    </a:cubicBezTo>
                    <a:cubicBezTo>
                      <a:pt x="655080" y="191901"/>
                      <a:pt x="638808" y="185551"/>
                      <a:pt x="618170" y="170470"/>
                    </a:cubicBezTo>
                    <a:cubicBezTo>
                      <a:pt x="597533" y="155389"/>
                      <a:pt x="546733" y="110939"/>
                      <a:pt x="546733" y="110939"/>
                    </a:cubicBezTo>
                    <a:cubicBezTo>
                      <a:pt x="523714" y="91889"/>
                      <a:pt x="505855" y="69664"/>
                      <a:pt x="480058" y="56170"/>
                    </a:cubicBezTo>
                    <a:cubicBezTo>
                      <a:pt x="454261" y="42676"/>
                      <a:pt x="424495" y="33151"/>
                      <a:pt x="391951" y="29976"/>
                    </a:cubicBezTo>
                    <a:cubicBezTo>
                      <a:pt x="359407" y="26801"/>
                      <a:pt x="323292" y="20848"/>
                      <a:pt x="284795" y="37120"/>
                    </a:cubicBezTo>
                    <a:cubicBezTo>
                      <a:pt x="246298" y="53392"/>
                      <a:pt x="202246" y="87920"/>
                      <a:pt x="158590" y="118082"/>
                    </a:cubicBezTo>
                    <a:cubicBezTo>
                      <a:pt x="114934" y="148244"/>
                      <a:pt x="45877" y="214523"/>
                      <a:pt x="22858" y="227620"/>
                    </a:cubicBezTo>
                    <a:cubicBezTo>
                      <a:pt x="-161" y="240717"/>
                      <a:pt x="-13257" y="228017"/>
                      <a:pt x="20477" y="196664"/>
                    </a:cubicBezTo>
                    <a:close/>
                  </a:path>
                </a:pathLst>
              </a:custGeom>
              <a:solidFill>
                <a:srgbClr val="455028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11" name="任意多边形 910"/>
              <p:cNvSpPr/>
              <p:nvPr/>
            </p:nvSpPr>
            <p:spPr>
              <a:xfrm>
                <a:off x="8268670" y="5086409"/>
                <a:ext cx="523081" cy="468959"/>
              </a:xfrm>
              <a:custGeom>
                <a:avLst/>
                <a:gdLst>
                  <a:gd name="connsiteX0" fmla="*/ 198523 w 528493"/>
                  <a:gd name="connsiteY0" fmla="*/ 349983 h 468958"/>
                  <a:gd name="connsiteX1" fmla="*/ 298535 w 528493"/>
                  <a:gd name="connsiteY1" fmla="*/ 378558 h 468958"/>
                  <a:gd name="connsiteX2" fmla="*/ 396166 w 528493"/>
                  <a:gd name="connsiteY2" fmla="*/ 345220 h 468958"/>
                  <a:gd name="connsiteX3" fmla="*/ 467604 w 528493"/>
                  <a:gd name="connsiteY3" fmla="*/ 292833 h 468958"/>
                  <a:gd name="connsiteX4" fmla="*/ 505704 w 528493"/>
                  <a:gd name="connsiteY4" fmla="*/ 223777 h 468958"/>
                  <a:gd name="connsiteX5" fmla="*/ 522373 w 528493"/>
                  <a:gd name="connsiteY5" fmla="*/ 159483 h 468958"/>
                  <a:gd name="connsiteX6" fmla="*/ 527135 w 528493"/>
                  <a:gd name="connsiteY6" fmla="*/ 204727 h 468958"/>
                  <a:gd name="connsiteX7" fmla="*/ 524754 w 528493"/>
                  <a:gd name="connsiteY7" fmla="*/ 297595 h 468958"/>
                  <a:gd name="connsiteX8" fmla="*/ 489035 w 528493"/>
                  <a:gd name="connsiteY8" fmla="*/ 369033 h 468958"/>
                  <a:gd name="connsiteX9" fmla="*/ 424741 w 528493"/>
                  <a:gd name="connsiteY9" fmla="*/ 433327 h 468958"/>
                  <a:gd name="connsiteX10" fmla="*/ 327110 w 528493"/>
                  <a:gd name="connsiteY10" fmla="*/ 466664 h 468958"/>
                  <a:gd name="connsiteX11" fmla="*/ 205666 w 528493"/>
                  <a:gd name="connsiteY11" fmla="*/ 459520 h 468958"/>
                  <a:gd name="connsiteX12" fmla="*/ 105654 w 528493"/>
                  <a:gd name="connsiteY12" fmla="*/ 407133 h 468958"/>
                  <a:gd name="connsiteX13" fmla="*/ 50885 w 528493"/>
                  <a:gd name="connsiteY13" fmla="*/ 319027 h 468958"/>
                  <a:gd name="connsiteX14" fmla="*/ 10404 w 528493"/>
                  <a:gd name="connsiteY14" fmla="*/ 219014 h 468958"/>
                  <a:gd name="connsiteX15" fmla="*/ 879 w 528493"/>
                  <a:gd name="connsiteY15" fmla="*/ 119002 h 468958"/>
                  <a:gd name="connsiteX16" fmla="*/ 27073 w 528493"/>
                  <a:gd name="connsiteY16" fmla="*/ 2320 h 468958"/>
                  <a:gd name="connsiteX17" fmla="*/ 27073 w 528493"/>
                  <a:gd name="connsiteY17" fmla="*/ 49945 h 468958"/>
                  <a:gd name="connsiteX18" fmla="*/ 41360 w 528493"/>
                  <a:gd name="connsiteY18" fmla="*/ 154720 h 468958"/>
                  <a:gd name="connsiteX19" fmla="*/ 74698 w 528493"/>
                  <a:gd name="connsiteY19" fmla="*/ 249970 h 468958"/>
                  <a:gd name="connsiteX20" fmla="*/ 138991 w 528493"/>
                  <a:gd name="connsiteY20" fmla="*/ 326170 h 468958"/>
                  <a:gd name="connsiteX21" fmla="*/ 198523 w 528493"/>
                  <a:gd name="connsiteY21" fmla="*/ 349983 h 468958"/>
                  <a:gd name="connsiteX0" fmla="*/ 200904 w 528493"/>
                  <a:gd name="connsiteY0" fmla="*/ 357127 h 468958"/>
                  <a:gd name="connsiteX1" fmla="*/ 298535 w 528493"/>
                  <a:gd name="connsiteY1" fmla="*/ 378558 h 468958"/>
                  <a:gd name="connsiteX2" fmla="*/ 396166 w 528493"/>
                  <a:gd name="connsiteY2" fmla="*/ 345220 h 468958"/>
                  <a:gd name="connsiteX3" fmla="*/ 467604 w 528493"/>
                  <a:gd name="connsiteY3" fmla="*/ 292833 h 468958"/>
                  <a:gd name="connsiteX4" fmla="*/ 505704 w 528493"/>
                  <a:gd name="connsiteY4" fmla="*/ 223777 h 468958"/>
                  <a:gd name="connsiteX5" fmla="*/ 522373 w 528493"/>
                  <a:gd name="connsiteY5" fmla="*/ 159483 h 468958"/>
                  <a:gd name="connsiteX6" fmla="*/ 527135 w 528493"/>
                  <a:gd name="connsiteY6" fmla="*/ 204727 h 468958"/>
                  <a:gd name="connsiteX7" fmla="*/ 524754 w 528493"/>
                  <a:gd name="connsiteY7" fmla="*/ 297595 h 468958"/>
                  <a:gd name="connsiteX8" fmla="*/ 489035 w 528493"/>
                  <a:gd name="connsiteY8" fmla="*/ 369033 h 468958"/>
                  <a:gd name="connsiteX9" fmla="*/ 424741 w 528493"/>
                  <a:gd name="connsiteY9" fmla="*/ 433327 h 468958"/>
                  <a:gd name="connsiteX10" fmla="*/ 327110 w 528493"/>
                  <a:gd name="connsiteY10" fmla="*/ 466664 h 468958"/>
                  <a:gd name="connsiteX11" fmla="*/ 205666 w 528493"/>
                  <a:gd name="connsiteY11" fmla="*/ 459520 h 468958"/>
                  <a:gd name="connsiteX12" fmla="*/ 105654 w 528493"/>
                  <a:gd name="connsiteY12" fmla="*/ 407133 h 468958"/>
                  <a:gd name="connsiteX13" fmla="*/ 50885 w 528493"/>
                  <a:gd name="connsiteY13" fmla="*/ 319027 h 468958"/>
                  <a:gd name="connsiteX14" fmla="*/ 10404 w 528493"/>
                  <a:gd name="connsiteY14" fmla="*/ 219014 h 468958"/>
                  <a:gd name="connsiteX15" fmla="*/ 879 w 528493"/>
                  <a:gd name="connsiteY15" fmla="*/ 119002 h 468958"/>
                  <a:gd name="connsiteX16" fmla="*/ 27073 w 528493"/>
                  <a:gd name="connsiteY16" fmla="*/ 2320 h 468958"/>
                  <a:gd name="connsiteX17" fmla="*/ 27073 w 528493"/>
                  <a:gd name="connsiteY17" fmla="*/ 49945 h 468958"/>
                  <a:gd name="connsiteX18" fmla="*/ 41360 w 528493"/>
                  <a:gd name="connsiteY18" fmla="*/ 154720 h 468958"/>
                  <a:gd name="connsiteX19" fmla="*/ 74698 w 528493"/>
                  <a:gd name="connsiteY19" fmla="*/ 249970 h 468958"/>
                  <a:gd name="connsiteX20" fmla="*/ 138991 w 528493"/>
                  <a:gd name="connsiteY20" fmla="*/ 326170 h 468958"/>
                  <a:gd name="connsiteX21" fmla="*/ 200904 w 528493"/>
                  <a:gd name="connsiteY21" fmla="*/ 357127 h 468958"/>
                  <a:gd name="connsiteX0" fmla="*/ 200904 w 528493"/>
                  <a:gd name="connsiteY0" fmla="*/ 357127 h 468958"/>
                  <a:gd name="connsiteX1" fmla="*/ 300916 w 528493"/>
                  <a:gd name="connsiteY1" fmla="*/ 371414 h 468958"/>
                  <a:gd name="connsiteX2" fmla="*/ 396166 w 528493"/>
                  <a:gd name="connsiteY2" fmla="*/ 345220 h 468958"/>
                  <a:gd name="connsiteX3" fmla="*/ 467604 w 528493"/>
                  <a:gd name="connsiteY3" fmla="*/ 292833 h 468958"/>
                  <a:gd name="connsiteX4" fmla="*/ 505704 w 528493"/>
                  <a:gd name="connsiteY4" fmla="*/ 223777 h 468958"/>
                  <a:gd name="connsiteX5" fmla="*/ 522373 w 528493"/>
                  <a:gd name="connsiteY5" fmla="*/ 159483 h 468958"/>
                  <a:gd name="connsiteX6" fmla="*/ 527135 w 528493"/>
                  <a:gd name="connsiteY6" fmla="*/ 204727 h 468958"/>
                  <a:gd name="connsiteX7" fmla="*/ 524754 w 528493"/>
                  <a:gd name="connsiteY7" fmla="*/ 297595 h 468958"/>
                  <a:gd name="connsiteX8" fmla="*/ 489035 w 528493"/>
                  <a:gd name="connsiteY8" fmla="*/ 369033 h 468958"/>
                  <a:gd name="connsiteX9" fmla="*/ 424741 w 528493"/>
                  <a:gd name="connsiteY9" fmla="*/ 433327 h 468958"/>
                  <a:gd name="connsiteX10" fmla="*/ 327110 w 528493"/>
                  <a:gd name="connsiteY10" fmla="*/ 466664 h 468958"/>
                  <a:gd name="connsiteX11" fmla="*/ 205666 w 528493"/>
                  <a:gd name="connsiteY11" fmla="*/ 459520 h 468958"/>
                  <a:gd name="connsiteX12" fmla="*/ 105654 w 528493"/>
                  <a:gd name="connsiteY12" fmla="*/ 407133 h 468958"/>
                  <a:gd name="connsiteX13" fmla="*/ 50885 w 528493"/>
                  <a:gd name="connsiteY13" fmla="*/ 319027 h 468958"/>
                  <a:gd name="connsiteX14" fmla="*/ 10404 w 528493"/>
                  <a:gd name="connsiteY14" fmla="*/ 219014 h 468958"/>
                  <a:gd name="connsiteX15" fmla="*/ 879 w 528493"/>
                  <a:gd name="connsiteY15" fmla="*/ 119002 h 468958"/>
                  <a:gd name="connsiteX16" fmla="*/ 27073 w 528493"/>
                  <a:gd name="connsiteY16" fmla="*/ 2320 h 468958"/>
                  <a:gd name="connsiteX17" fmla="*/ 27073 w 528493"/>
                  <a:gd name="connsiteY17" fmla="*/ 49945 h 468958"/>
                  <a:gd name="connsiteX18" fmla="*/ 41360 w 528493"/>
                  <a:gd name="connsiteY18" fmla="*/ 154720 h 468958"/>
                  <a:gd name="connsiteX19" fmla="*/ 74698 w 528493"/>
                  <a:gd name="connsiteY19" fmla="*/ 249970 h 468958"/>
                  <a:gd name="connsiteX20" fmla="*/ 138991 w 528493"/>
                  <a:gd name="connsiteY20" fmla="*/ 326170 h 468958"/>
                  <a:gd name="connsiteX21" fmla="*/ 200904 w 528493"/>
                  <a:gd name="connsiteY21" fmla="*/ 357127 h 468958"/>
                  <a:gd name="connsiteX0" fmla="*/ 200790 w 528379"/>
                  <a:gd name="connsiteY0" fmla="*/ 357127 h 468958"/>
                  <a:gd name="connsiteX1" fmla="*/ 300802 w 528379"/>
                  <a:gd name="connsiteY1" fmla="*/ 371414 h 468958"/>
                  <a:gd name="connsiteX2" fmla="*/ 396052 w 528379"/>
                  <a:gd name="connsiteY2" fmla="*/ 345220 h 468958"/>
                  <a:gd name="connsiteX3" fmla="*/ 467490 w 528379"/>
                  <a:gd name="connsiteY3" fmla="*/ 292833 h 468958"/>
                  <a:gd name="connsiteX4" fmla="*/ 505590 w 528379"/>
                  <a:gd name="connsiteY4" fmla="*/ 223777 h 468958"/>
                  <a:gd name="connsiteX5" fmla="*/ 522259 w 528379"/>
                  <a:gd name="connsiteY5" fmla="*/ 159483 h 468958"/>
                  <a:gd name="connsiteX6" fmla="*/ 527021 w 528379"/>
                  <a:gd name="connsiteY6" fmla="*/ 204727 h 468958"/>
                  <a:gd name="connsiteX7" fmla="*/ 524640 w 528379"/>
                  <a:gd name="connsiteY7" fmla="*/ 297595 h 468958"/>
                  <a:gd name="connsiteX8" fmla="*/ 488921 w 528379"/>
                  <a:gd name="connsiteY8" fmla="*/ 369033 h 468958"/>
                  <a:gd name="connsiteX9" fmla="*/ 424627 w 528379"/>
                  <a:gd name="connsiteY9" fmla="*/ 433327 h 468958"/>
                  <a:gd name="connsiteX10" fmla="*/ 326996 w 528379"/>
                  <a:gd name="connsiteY10" fmla="*/ 466664 h 468958"/>
                  <a:gd name="connsiteX11" fmla="*/ 205552 w 528379"/>
                  <a:gd name="connsiteY11" fmla="*/ 459520 h 468958"/>
                  <a:gd name="connsiteX12" fmla="*/ 105540 w 528379"/>
                  <a:gd name="connsiteY12" fmla="*/ 407133 h 468958"/>
                  <a:gd name="connsiteX13" fmla="*/ 43627 w 528379"/>
                  <a:gd name="connsiteY13" fmla="*/ 314264 h 468958"/>
                  <a:gd name="connsiteX14" fmla="*/ 10290 w 528379"/>
                  <a:gd name="connsiteY14" fmla="*/ 219014 h 468958"/>
                  <a:gd name="connsiteX15" fmla="*/ 765 w 528379"/>
                  <a:gd name="connsiteY15" fmla="*/ 119002 h 468958"/>
                  <a:gd name="connsiteX16" fmla="*/ 26959 w 528379"/>
                  <a:gd name="connsiteY16" fmla="*/ 2320 h 468958"/>
                  <a:gd name="connsiteX17" fmla="*/ 26959 w 528379"/>
                  <a:gd name="connsiteY17" fmla="*/ 49945 h 468958"/>
                  <a:gd name="connsiteX18" fmla="*/ 41246 w 528379"/>
                  <a:gd name="connsiteY18" fmla="*/ 154720 h 468958"/>
                  <a:gd name="connsiteX19" fmla="*/ 74584 w 528379"/>
                  <a:gd name="connsiteY19" fmla="*/ 249970 h 468958"/>
                  <a:gd name="connsiteX20" fmla="*/ 138877 w 528379"/>
                  <a:gd name="connsiteY20" fmla="*/ 326170 h 468958"/>
                  <a:gd name="connsiteX21" fmla="*/ 200790 w 528379"/>
                  <a:gd name="connsiteY21" fmla="*/ 357127 h 468958"/>
                  <a:gd name="connsiteX0" fmla="*/ 196674 w 524263"/>
                  <a:gd name="connsiteY0" fmla="*/ 357128 h 468959"/>
                  <a:gd name="connsiteX1" fmla="*/ 296686 w 524263"/>
                  <a:gd name="connsiteY1" fmla="*/ 371415 h 468959"/>
                  <a:gd name="connsiteX2" fmla="*/ 391936 w 524263"/>
                  <a:gd name="connsiteY2" fmla="*/ 345221 h 468959"/>
                  <a:gd name="connsiteX3" fmla="*/ 463374 w 524263"/>
                  <a:gd name="connsiteY3" fmla="*/ 292834 h 468959"/>
                  <a:gd name="connsiteX4" fmla="*/ 501474 w 524263"/>
                  <a:gd name="connsiteY4" fmla="*/ 223778 h 468959"/>
                  <a:gd name="connsiteX5" fmla="*/ 518143 w 524263"/>
                  <a:gd name="connsiteY5" fmla="*/ 159484 h 468959"/>
                  <a:gd name="connsiteX6" fmla="*/ 522905 w 524263"/>
                  <a:gd name="connsiteY6" fmla="*/ 204728 h 468959"/>
                  <a:gd name="connsiteX7" fmla="*/ 520524 w 524263"/>
                  <a:gd name="connsiteY7" fmla="*/ 297596 h 468959"/>
                  <a:gd name="connsiteX8" fmla="*/ 484805 w 524263"/>
                  <a:gd name="connsiteY8" fmla="*/ 369034 h 468959"/>
                  <a:gd name="connsiteX9" fmla="*/ 420511 w 524263"/>
                  <a:gd name="connsiteY9" fmla="*/ 433328 h 468959"/>
                  <a:gd name="connsiteX10" fmla="*/ 322880 w 524263"/>
                  <a:gd name="connsiteY10" fmla="*/ 466665 h 468959"/>
                  <a:gd name="connsiteX11" fmla="*/ 201436 w 524263"/>
                  <a:gd name="connsiteY11" fmla="*/ 459521 h 468959"/>
                  <a:gd name="connsiteX12" fmla="*/ 101424 w 524263"/>
                  <a:gd name="connsiteY12" fmla="*/ 407134 h 468959"/>
                  <a:gd name="connsiteX13" fmla="*/ 39511 w 524263"/>
                  <a:gd name="connsiteY13" fmla="*/ 314265 h 468959"/>
                  <a:gd name="connsiteX14" fmla="*/ 6174 w 524263"/>
                  <a:gd name="connsiteY14" fmla="*/ 219015 h 468959"/>
                  <a:gd name="connsiteX15" fmla="*/ 1411 w 524263"/>
                  <a:gd name="connsiteY15" fmla="*/ 119003 h 468959"/>
                  <a:gd name="connsiteX16" fmla="*/ 22843 w 524263"/>
                  <a:gd name="connsiteY16" fmla="*/ 2321 h 468959"/>
                  <a:gd name="connsiteX17" fmla="*/ 22843 w 524263"/>
                  <a:gd name="connsiteY17" fmla="*/ 49946 h 468959"/>
                  <a:gd name="connsiteX18" fmla="*/ 37130 w 524263"/>
                  <a:gd name="connsiteY18" fmla="*/ 154721 h 468959"/>
                  <a:gd name="connsiteX19" fmla="*/ 70468 w 524263"/>
                  <a:gd name="connsiteY19" fmla="*/ 249971 h 468959"/>
                  <a:gd name="connsiteX20" fmla="*/ 134761 w 524263"/>
                  <a:gd name="connsiteY20" fmla="*/ 326171 h 468959"/>
                  <a:gd name="connsiteX21" fmla="*/ 196674 w 524263"/>
                  <a:gd name="connsiteY21" fmla="*/ 357128 h 468959"/>
                  <a:gd name="connsiteX0" fmla="*/ 196674 w 523081"/>
                  <a:gd name="connsiteY0" fmla="*/ 357128 h 468959"/>
                  <a:gd name="connsiteX1" fmla="*/ 296686 w 523081"/>
                  <a:gd name="connsiteY1" fmla="*/ 371415 h 468959"/>
                  <a:gd name="connsiteX2" fmla="*/ 391936 w 523081"/>
                  <a:gd name="connsiteY2" fmla="*/ 345221 h 468959"/>
                  <a:gd name="connsiteX3" fmla="*/ 463374 w 523081"/>
                  <a:gd name="connsiteY3" fmla="*/ 292834 h 468959"/>
                  <a:gd name="connsiteX4" fmla="*/ 501474 w 523081"/>
                  <a:gd name="connsiteY4" fmla="*/ 223778 h 468959"/>
                  <a:gd name="connsiteX5" fmla="*/ 518143 w 523081"/>
                  <a:gd name="connsiteY5" fmla="*/ 159484 h 468959"/>
                  <a:gd name="connsiteX6" fmla="*/ 522905 w 523081"/>
                  <a:gd name="connsiteY6" fmla="*/ 204728 h 468959"/>
                  <a:gd name="connsiteX7" fmla="*/ 518143 w 523081"/>
                  <a:gd name="connsiteY7" fmla="*/ 295214 h 468959"/>
                  <a:gd name="connsiteX8" fmla="*/ 484805 w 523081"/>
                  <a:gd name="connsiteY8" fmla="*/ 369034 h 468959"/>
                  <a:gd name="connsiteX9" fmla="*/ 420511 w 523081"/>
                  <a:gd name="connsiteY9" fmla="*/ 433328 h 468959"/>
                  <a:gd name="connsiteX10" fmla="*/ 322880 w 523081"/>
                  <a:gd name="connsiteY10" fmla="*/ 466665 h 468959"/>
                  <a:gd name="connsiteX11" fmla="*/ 201436 w 523081"/>
                  <a:gd name="connsiteY11" fmla="*/ 459521 h 468959"/>
                  <a:gd name="connsiteX12" fmla="*/ 101424 w 523081"/>
                  <a:gd name="connsiteY12" fmla="*/ 407134 h 468959"/>
                  <a:gd name="connsiteX13" fmla="*/ 39511 w 523081"/>
                  <a:gd name="connsiteY13" fmla="*/ 314265 h 468959"/>
                  <a:gd name="connsiteX14" fmla="*/ 6174 w 523081"/>
                  <a:gd name="connsiteY14" fmla="*/ 219015 h 468959"/>
                  <a:gd name="connsiteX15" fmla="*/ 1411 w 523081"/>
                  <a:gd name="connsiteY15" fmla="*/ 119003 h 468959"/>
                  <a:gd name="connsiteX16" fmla="*/ 22843 w 523081"/>
                  <a:gd name="connsiteY16" fmla="*/ 2321 h 468959"/>
                  <a:gd name="connsiteX17" fmla="*/ 22843 w 523081"/>
                  <a:gd name="connsiteY17" fmla="*/ 49946 h 468959"/>
                  <a:gd name="connsiteX18" fmla="*/ 37130 w 523081"/>
                  <a:gd name="connsiteY18" fmla="*/ 154721 h 468959"/>
                  <a:gd name="connsiteX19" fmla="*/ 70468 w 523081"/>
                  <a:gd name="connsiteY19" fmla="*/ 249971 h 468959"/>
                  <a:gd name="connsiteX20" fmla="*/ 134761 w 523081"/>
                  <a:gd name="connsiteY20" fmla="*/ 326171 h 468959"/>
                  <a:gd name="connsiteX21" fmla="*/ 196674 w 523081"/>
                  <a:gd name="connsiteY21" fmla="*/ 357128 h 468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23081" h="468959">
                    <a:moveTo>
                      <a:pt x="196674" y="357128"/>
                    </a:moveTo>
                    <a:cubicBezTo>
                      <a:pt x="223661" y="364669"/>
                      <a:pt x="264142" y="373400"/>
                      <a:pt x="296686" y="371415"/>
                    </a:cubicBezTo>
                    <a:cubicBezTo>
                      <a:pt x="329230" y="369431"/>
                      <a:pt x="364155" y="358318"/>
                      <a:pt x="391936" y="345221"/>
                    </a:cubicBezTo>
                    <a:cubicBezTo>
                      <a:pt x="419717" y="332124"/>
                      <a:pt x="445118" y="313075"/>
                      <a:pt x="463374" y="292834"/>
                    </a:cubicBezTo>
                    <a:cubicBezTo>
                      <a:pt x="481630" y="272593"/>
                      <a:pt x="492346" y="246003"/>
                      <a:pt x="501474" y="223778"/>
                    </a:cubicBezTo>
                    <a:cubicBezTo>
                      <a:pt x="510602" y="201553"/>
                      <a:pt x="514571" y="162659"/>
                      <a:pt x="518143" y="159484"/>
                    </a:cubicBezTo>
                    <a:cubicBezTo>
                      <a:pt x="521715" y="156309"/>
                      <a:pt x="522905" y="182106"/>
                      <a:pt x="522905" y="204728"/>
                    </a:cubicBezTo>
                    <a:cubicBezTo>
                      <a:pt x="522905" y="227350"/>
                      <a:pt x="524493" y="267830"/>
                      <a:pt x="518143" y="295214"/>
                    </a:cubicBezTo>
                    <a:cubicBezTo>
                      <a:pt x="511793" y="322598"/>
                      <a:pt x="501077" y="346015"/>
                      <a:pt x="484805" y="369034"/>
                    </a:cubicBezTo>
                    <a:cubicBezTo>
                      <a:pt x="468533" y="392053"/>
                      <a:pt x="447499" y="417056"/>
                      <a:pt x="420511" y="433328"/>
                    </a:cubicBezTo>
                    <a:cubicBezTo>
                      <a:pt x="393523" y="449600"/>
                      <a:pt x="359392" y="462300"/>
                      <a:pt x="322880" y="466665"/>
                    </a:cubicBezTo>
                    <a:cubicBezTo>
                      <a:pt x="286368" y="471030"/>
                      <a:pt x="238345" y="469443"/>
                      <a:pt x="201436" y="459521"/>
                    </a:cubicBezTo>
                    <a:cubicBezTo>
                      <a:pt x="164527" y="449599"/>
                      <a:pt x="128411" y="431343"/>
                      <a:pt x="101424" y="407134"/>
                    </a:cubicBezTo>
                    <a:cubicBezTo>
                      <a:pt x="74437" y="382925"/>
                      <a:pt x="55386" y="345618"/>
                      <a:pt x="39511" y="314265"/>
                    </a:cubicBezTo>
                    <a:cubicBezTo>
                      <a:pt x="23636" y="282912"/>
                      <a:pt x="12524" y="251559"/>
                      <a:pt x="6174" y="219015"/>
                    </a:cubicBezTo>
                    <a:cubicBezTo>
                      <a:pt x="-176" y="186471"/>
                      <a:pt x="-1367" y="155119"/>
                      <a:pt x="1411" y="119003"/>
                    </a:cubicBezTo>
                    <a:cubicBezTo>
                      <a:pt x="4189" y="82887"/>
                      <a:pt x="19271" y="13831"/>
                      <a:pt x="22843" y="2321"/>
                    </a:cubicBezTo>
                    <a:cubicBezTo>
                      <a:pt x="26415" y="-9189"/>
                      <a:pt x="20462" y="24546"/>
                      <a:pt x="22843" y="49946"/>
                    </a:cubicBezTo>
                    <a:cubicBezTo>
                      <a:pt x="25224" y="75346"/>
                      <a:pt x="29193" y="121384"/>
                      <a:pt x="37130" y="154721"/>
                    </a:cubicBezTo>
                    <a:cubicBezTo>
                      <a:pt x="45067" y="188058"/>
                      <a:pt x="54196" y="221396"/>
                      <a:pt x="70468" y="249971"/>
                    </a:cubicBezTo>
                    <a:cubicBezTo>
                      <a:pt x="86740" y="278546"/>
                      <a:pt x="113727" y="308312"/>
                      <a:pt x="134761" y="326171"/>
                    </a:cubicBezTo>
                    <a:cubicBezTo>
                      <a:pt x="155795" y="344030"/>
                      <a:pt x="169687" y="349587"/>
                      <a:pt x="196674" y="35712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8100000" scaled="1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12" name="任意多边形 911"/>
              <p:cNvSpPr/>
              <p:nvPr/>
            </p:nvSpPr>
            <p:spPr>
              <a:xfrm>
                <a:off x="8364684" y="4779165"/>
                <a:ext cx="420378" cy="522791"/>
              </a:xfrm>
              <a:custGeom>
                <a:avLst/>
                <a:gdLst>
                  <a:gd name="connsiteX0" fmla="*/ 122055 w 422236"/>
                  <a:gd name="connsiteY0" fmla="*/ 476254 h 522010"/>
                  <a:gd name="connsiteX1" fmla="*/ 52999 w 422236"/>
                  <a:gd name="connsiteY1" fmla="*/ 392910 h 522010"/>
                  <a:gd name="connsiteX2" fmla="*/ 5374 w 422236"/>
                  <a:gd name="connsiteY2" fmla="*/ 288135 h 522010"/>
                  <a:gd name="connsiteX3" fmla="*/ 5374 w 422236"/>
                  <a:gd name="connsiteY3" fmla="*/ 142879 h 522010"/>
                  <a:gd name="connsiteX4" fmla="*/ 43474 w 422236"/>
                  <a:gd name="connsiteY4" fmla="*/ 54773 h 522010"/>
                  <a:gd name="connsiteX5" fmla="*/ 98242 w 422236"/>
                  <a:gd name="connsiteY5" fmla="*/ 4 h 522010"/>
                  <a:gd name="connsiteX6" fmla="*/ 69667 w 422236"/>
                  <a:gd name="connsiteY6" fmla="*/ 52391 h 522010"/>
                  <a:gd name="connsiteX7" fmla="*/ 52999 w 422236"/>
                  <a:gd name="connsiteY7" fmla="*/ 142879 h 522010"/>
                  <a:gd name="connsiteX8" fmla="*/ 86336 w 422236"/>
                  <a:gd name="connsiteY8" fmla="*/ 257179 h 522010"/>
                  <a:gd name="connsiteX9" fmla="*/ 160155 w 422236"/>
                  <a:gd name="connsiteY9" fmla="*/ 345285 h 522010"/>
                  <a:gd name="connsiteX10" fmla="*/ 260167 w 422236"/>
                  <a:gd name="connsiteY10" fmla="*/ 366716 h 522010"/>
                  <a:gd name="connsiteX11" fmla="*/ 353036 w 422236"/>
                  <a:gd name="connsiteY11" fmla="*/ 350048 h 522010"/>
                  <a:gd name="connsiteX12" fmla="*/ 403042 w 422236"/>
                  <a:gd name="connsiteY12" fmla="*/ 311948 h 522010"/>
                  <a:gd name="connsiteX13" fmla="*/ 422092 w 422236"/>
                  <a:gd name="connsiteY13" fmla="*/ 276229 h 522010"/>
                  <a:gd name="connsiteX14" fmla="*/ 410186 w 422236"/>
                  <a:gd name="connsiteY14" fmla="*/ 350048 h 522010"/>
                  <a:gd name="connsiteX15" fmla="*/ 381611 w 422236"/>
                  <a:gd name="connsiteY15" fmla="*/ 431010 h 522010"/>
                  <a:gd name="connsiteX16" fmla="*/ 348274 w 422236"/>
                  <a:gd name="connsiteY16" fmla="*/ 485779 h 522010"/>
                  <a:gd name="connsiteX17" fmla="*/ 255405 w 422236"/>
                  <a:gd name="connsiteY17" fmla="*/ 521498 h 522010"/>
                  <a:gd name="connsiteX18" fmla="*/ 172061 w 422236"/>
                  <a:gd name="connsiteY18" fmla="*/ 504829 h 522010"/>
                  <a:gd name="connsiteX19" fmla="*/ 122055 w 422236"/>
                  <a:gd name="connsiteY19" fmla="*/ 476254 h 522010"/>
                  <a:gd name="connsiteX0" fmla="*/ 122055 w 422236"/>
                  <a:gd name="connsiteY0" fmla="*/ 476254 h 522010"/>
                  <a:gd name="connsiteX1" fmla="*/ 52999 w 422236"/>
                  <a:gd name="connsiteY1" fmla="*/ 392910 h 522010"/>
                  <a:gd name="connsiteX2" fmla="*/ 5374 w 422236"/>
                  <a:gd name="connsiteY2" fmla="*/ 288135 h 522010"/>
                  <a:gd name="connsiteX3" fmla="*/ 5374 w 422236"/>
                  <a:gd name="connsiteY3" fmla="*/ 154786 h 522010"/>
                  <a:gd name="connsiteX4" fmla="*/ 43474 w 422236"/>
                  <a:gd name="connsiteY4" fmla="*/ 54773 h 522010"/>
                  <a:gd name="connsiteX5" fmla="*/ 98242 w 422236"/>
                  <a:gd name="connsiteY5" fmla="*/ 4 h 522010"/>
                  <a:gd name="connsiteX6" fmla="*/ 69667 w 422236"/>
                  <a:gd name="connsiteY6" fmla="*/ 52391 h 522010"/>
                  <a:gd name="connsiteX7" fmla="*/ 52999 w 422236"/>
                  <a:gd name="connsiteY7" fmla="*/ 142879 h 522010"/>
                  <a:gd name="connsiteX8" fmla="*/ 86336 w 422236"/>
                  <a:gd name="connsiteY8" fmla="*/ 257179 h 522010"/>
                  <a:gd name="connsiteX9" fmla="*/ 160155 w 422236"/>
                  <a:gd name="connsiteY9" fmla="*/ 345285 h 522010"/>
                  <a:gd name="connsiteX10" fmla="*/ 260167 w 422236"/>
                  <a:gd name="connsiteY10" fmla="*/ 366716 h 522010"/>
                  <a:gd name="connsiteX11" fmla="*/ 353036 w 422236"/>
                  <a:gd name="connsiteY11" fmla="*/ 350048 h 522010"/>
                  <a:gd name="connsiteX12" fmla="*/ 403042 w 422236"/>
                  <a:gd name="connsiteY12" fmla="*/ 311948 h 522010"/>
                  <a:gd name="connsiteX13" fmla="*/ 422092 w 422236"/>
                  <a:gd name="connsiteY13" fmla="*/ 276229 h 522010"/>
                  <a:gd name="connsiteX14" fmla="*/ 410186 w 422236"/>
                  <a:gd name="connsiteY14" fmla="*/ 350048 h 522010"/>
                  <a:gd name="connsiteX15" fmla="*/ 381611 w 422236"/>
                  <a:gd name="connsiteY15" fmla="*/ 431010 h 522010"/>
                  <a:gd name="connsiteX16" fmla="*/ 348274 w 422236"/>
                  <a:gd name="connsiteY16" fmla="*/ 485779 h 522010"/>
                  <a:gd name="connsiteX17" fmla="*/ 255405 w 422236"/>
                  <a:gd name="connsiteY17" fmla="*/ 521498 h 522010"/>
                  <a:gd name="connsiteX18" fmla="*/ 172061 w 422236"/>
                  <a:gd name="connsiteY18" fmla="*/ 504829 h 522010"/>
                  <a:gd name="connsiteX19" fmla="*/ 122055 w 422236"/>
                  <a:gd name="connsiteY19" fmla="*/ 476254 h 522010"/>
                  <a:gd name="connsiteX0" fmla="*/ 119710 w 419891"/>
                  <a:gd name="connsiteY0" fmla="*/ 476254 h 522010"/>
                  <a:gd name="connsiteX1" fmla="*/ 50654 w 419891"/>
                  <a:gd name="connsiteY1" fmla="*/ 392910 h 522010"/>
                  <a:gd name="connsiteX2" fmla="*/ 7791 w 419891"/>
                  <a:gd name="connsiteY2" fmla="*/ 288135 h 522010"/>
                  <a:gd name="connsiteX3" fmla="*/ 3029 w 419891"/>
                  <a:gd name="connsiteY3" fmla="*/ 154786 h 522010"/>
                  <a:gd name="connsiteX4" fmla="*/ 41129 w 419891"/>
                  <a:gd name="connsiteY4" fmla="*/ 54773 h 522010"/>
                  <a:gd name="connsiteX5" fmla="*/ 95897 w 419891"/>
                  <a:gd name="connsiteY5" fmla="*/ 4 h 522010"/>
                  <a:gd name="connsiteX6" fmla="*/ 67322 w 419891"/>
                  <a:gd name="connsiteY6" fmla="*/ 52391 h 522010"/>
                  <a:gd name="connsiteX7" fmla="*/ 50654 w 419891"/>
                  <a:gd name="connsiteY7" fmla="*/ 142879 h 522010"/>
                  <a:gd name="connsiteX8" fmla="*/ 83991 w 419891"/>
                  <a:gd name="connsiteY8" fmla="*/ 257179 h 522010"/>
                  <a:gd name="connsiteX9" fmla="*/ 157810 w 419891"/>
                  <a:gd name="connsiteY9" fmla="*/ 345285 h 522010"/>
                  <a:gd name="connsiteX10" fmla="*/ 257822 w 419891"/>
                  <a:gd name="connsiteY10" fmla="*/ 366716 h 522010"/>
                  <a:gd name="connsiteX11" fmla="*/ 350691 w 419891"/>
                  <a:gd name="connsiteY11" fmla="*/ 350048 h 522010"/>
                  <a:gd name="connsiteX12" fmla="*/ 400697 w 419891"/>
                  <a:gd name="connsiteY12" fmla="*/ 311948 h 522010"/>
                  <a:gd name="connsiteX13" fmla="*/ 419747 w 419891"/>
                  <a:gd name="connsiteY13" fmla="*/ 276229 h 522010"/>
                  <a:gd name="connsiteX14" fmla="*/ 407841 w 419891"/>
                  <a:gd name="connsiteY14" fmla="*/ 350048 h 522010"/>
                  <a:gd name="connsiteX15" fmla="*/ 379266 w 419891"/>
                  <a:gd name="connsiteY15" fmla="*/ 431010 h 522010"/>
                  <a:gd name="connsiteX16" fmla="*/ 345929 w 419891"/>
                  <a:gd name="connsiteY16" fmla="*/ 485779 h 522010"/>
                  <a:gd name="connsiteX17" fmla="*/ 253060 w 419891"/>
                  <a:gd name="connsiteY17" fmla="*/ 521498 h 522010"/>
                  <a:gd name="connsiteX18" fmla="*/ 169716 w 419891"/>
                  <a:gd name="connsiteY18" fmla="*/ 504829 h 522010"/>
                  <a:gd name="connsiteX19" fmla="*/ 119710 w 419891"/>
                  <a:gd name="connsiteY19" fmla="*/ 476254 h 522010"/>
                  <a:gd name="connsiteX0" fmla="*/ 119710 w 419891"/>
                  <a:gd name="connsiteY0" fmla="*/ 476254 h 522791"/>
                  <a:gd name="connsiteX1" fmla="*/ 50654 w 419891"/>
                  <a:gd name="connsiteY1" fmla="*/ 392910 h 522791"/>
                  <a:gd name="connsiteX2" fmla="*/ 7791 w 419891"/>
                  <a:gd name="connsiteY2" fmla="*/ 288135 h 522791"/>
                  <a:gd name="connsiteX3" fmla="*/ 3029 w 419891"/>
                  <a:gd name="connsiteY3" fmla="*/ 154786 h 522791"/>
                  <a:gd name="connsiteX4" fmla="*/ 41129 w 419891"/>
                  <a:gd name="connsiteY4" fmla="*/ 54773 h 522791"/>
                  <a:gd name="connsiteX5" fmla="*/ 95897 w 419891"/>
                  <a:gd name="connsiteY5" fmla="*/ 4 h 522791"/>
                  <a:gd name="connsiteX6" fmla="*/ 67322 w 419891"/>
                  <a:gd name="connsiteY6" fmla="*/ 52391 h 522791"/>
                  <a:gd name="connsiteX7" fmla="*/ 50654 w 419891"/>
                  <a:gd name="connsiteY7" fmla="*/ 142879 h 522791"/>
                  <a:gd name="connsiteX8" fmla="*/ 83991 w 419891"/>
                  <a:gd name="connsiteY8" fmla="*/ 257179 h 522791"/>
                  <a:gd name="connsiteX9" fmla="*/ 157810 w 419891"/>
                  <a:gd name="connsiteY9" fmla="*/ 345285 h 522791"/>
                  <a:gd name="connsiteX10" fmla="*/ 257822 w 419891"/>
                  <a:gd name="connsiteY10" fmla="*/ 366716 h 522791"/>
                  <a:gd name="connsiteX11" fmla="*/ 350691 w 419891"/>
                  <a:gd name="connsiteY11" fmla="*/ 350048 h 522791"/>
                  <a:gd name="connsiteX12" fmla="*/ 400697 w 419891"/>
                  <a:gd name="connsiteY12" fmla="*/ 311948 h 522791"/>
                  <a:gd name="connsiteX13" fmla="*/ 419747 w 419891"/>
                  <a:gd name="connsiteY13" fmla="*/ 276229 h 522791"/>
                  <a:gd name="connsiteX14" fmla="*/ 407841 w 419891"/>
                  <a:gd name="connsiteY14" fmla="*/ 350048 h 522791"/>
                  <a:gd name="connsiteX15" fmla="*/ 379266 w 419891"/>
                  <a:gd name="connsiteY15" fmla="*/ 431010 h 522791"/>
                  <a:gd name="connsiteX16" fmla="*/ 345929 w 419891"/>
                  <a:gd name="connsiteY16" fmla="*/ 485779 h 522791"/>
                  <a:gd name="connsiteX17" fmla="*/ 253060 w 419891"/>
                  <a:gd name="connsiteY17" fmla="*/ 521498 h 522791"/>
                  <a:gd name="connsiteX18" fmla="*/ 176860 w 419891"/>
                  <a:gd name="connsiteY18" fmla="*/ 514354 h 522791"/>
                  <a:gd name="connsiteX19" fmla="*/ 119710 w 419891"/>
                  <a:gd name="connsiteY19" fmla="*/ 476254 h 522791"/>
                  <a:gd name="connsiteX0" fmla="*/ 119710 w 419891"/>
                  <a:gd name="connsiteY0" fmla="*/ 476254 h 522791"/>
                  <a:gd name="connsiteX1" fmla="*/ 50654 w 419891"/>
                  <a:gd name="connsiteY1" fmla="*/ 392910 h 522791"/>
                  <a:gd name="connsiteX2" fmla="*/ 7791 w 419891"/>
                  <a:gd name="connsiteY2" fmla="*/ 288135 h 522791"/>
                  <a:gd name="connsiteX3" fmla="*/ 3029 w 419891"/>
                  <a:gd name="connsiteY3" fmla="*/ 154786 h 522791"/>
                  <a:gd name="connsiteX4" fmla="*/ 41129 w 419891"/>
                  <a:gd name="connsiteY4" fmla="*/ 54773 h 522791"/>
                  <a:gd name="connsiteX5" fmla="*/ 95897 w 419891"/>
                  <a:gd name="connsiteY5" fmla="*/ 4 h 522791"/>
                  <a:gd name="connsiteX6" fmla="*/ 67322 w 419891"/>
                  <a:gd name="connsiteY6" fmla="*/ 52391 h 522791"/>
                  <a:gd name="connsiteX7" fmla="*/ 50654 w 419891"/>
                  <a:gd name="connsiteY7" fmla="*/ 142879 h 522791"/>
                  <a:gd name="connsiteX8" fmla="*/ 83991 w 419891"/>
                  <a:gd name="connsiteY8" fmla="*/ 257179 h 522791"/>
                  <a:gd name="connsiteX9" fmla="*/ 157810 w 419891"/>
                  <a:gd name="connsiteY9" fmla="*/ 345285 h 522791"/>
                  <a:gd name="connsiteX10" fmla="*/ 257822 w 419891"/>
                  <a:gd name="connsiteY10" fmla="*/ 366716 h 522791"/>
                  <a:gd name="connsiteX11" fmla="*/ 350691 w 419891"/>
                  <a:gd name="connsiteY11" fmla="*/ 350048 h 522791"/>
                  <a:gd name="connsiteX12" fmla="*/ 400697 w 419891"/>
                  <a:gd name="connsiteY12" fmla="*/ 311948 h 522791"/>
                  <a:gd name="connsiteX13" fmla="*/ 419747 w 419891"/>
                  <a:gd name="connsiteY13" fmla="*/ 276229 h 522791"/>
                  <a:gd name="connsiteX14" fmla="*/ 407841 w 419891"/>
                  <a:gd name="connsiteY14" fmla="*/ 350048 h 522791"/>
                  <a:gd name="connsiteX15" fmla="*/ 379266 w 419891"/>
                  <a:gd name="connsiteY15" fmla="*/ 431010 h 522791"/>
                  <a:gd name="connsiteX16" fmla="*/ 334023 w 419891"/>
                  <a:gd name="connsiteY16" fmla="*/ 485779 h 522791"/>
                  <a:gd name="connsiteX17" fmla="*/ 253060 w 419891"/>
                  <a:gd name="connsiteY17" fmla="*/ 521498 h 522791"/>
                  <a:gd name="connsiteX18" fmla="*/ 176860 w 419891"/>
                  <a:gd name="connsiteY18" fmla="*/ 514354 h 522791"/>
                  <a:gd name="connsiteX19" fmla="*/ 119710 w 419891"/>
                  <a:gd name="connsiteY19" fmla="*/ 476254 h 522791"/>
                  <a:gd name="connsiteX0" fmla="*/ 119710 w 420423"/>
                  <a:gd name="connsiteY0" fmla="*/ 476254 h 522791"/>
                  <a:gd name="connsiteX1" fmla="*/ 50654 w 420423"/>
                  <a:gd name="connsiteY1" fmla="*/ 392910 h 522791"/>
                  <a:gd name="connsiteX2" fmla="*/ 7791 w 420423"/>
                  <a:gd name="connsiteY2" fmla="*/ 288135 h 522791"/>
                  <a:gd name="connsiteX3" fmla="*/ 3029 w 420423"/>
                  <a:gd name="connsiteY3" fmla="*/ 154786 h 522791"/>
                  <a:gd name="connsiteX4" fmla="*/ 41129 w 420423"/>
                  <a:gd name="connsiteY4" fmla="*/ 54773 h 522791"/>
                  <a:gd name="connsiteX5" fmla="*/ 95897 w 420423"/>
                  <a:gd name="connsiteY5" fmla="*/ 4 h 522791"/>
                  <a:gd name="connsiteX6" fmla="*/ 67322 w 420423"/>
                  <a:gd name="connsiteY6" fmla="*/ 52391 h 522791"/>
                  <a:gd name="connsiteX7" fmla="*/ 50654 w 420423"/>
                  <a:gd name="connsiteY7" fmla="*/ 142879 h 522791"/>
                  <a:gd name="connsiteX8" fmla="*/ 83991 w 420423"/>
                  <a:gd name="connsiteY8" fmla="*/ 257179 h 522791"/>
                  <a:gd name="connsiteX9" fmla="*/ 157810 w 420423"/>
                  <a:gd name="connsiteY9" fmla="*/ 345285 h 522791"/>
                  <a:gd name="connsiteX10" fmla="*/ 257822 w 420423"/>
                  <a:gd name="connsiteY10" fmla="*/ 366716 h 522791"/>
                  <a:gd name="connsiteX11" fmla="*/ 350691 w 420423"/>
                  <a:gd name="connsiteY11" fmla="*/ 350048 h 522791"/>
                  <a:gd name="connsiteX12" fmla="*/ 400697 w 420423"/>
                  <a:gd name="connsiteY12" fmla="*/ 311948 h 522791"/>
                  <a:gd name="connsiteX13" fmla="*/ 419747 w 420423"/>
                  <a:gd name="connsiteY13" fmla="*/ 276229 h 522791"/>
                  <a:gd name="connsiteX14" fmla="*/ 412603 w 420423"/>
                  <a:gd name="connsiteY14" fmla="*/ 354811 h 522791"/>
                  <a:gd name="connsiteX15" fmla="*/ 379266 w 420423"/>
                  <a:gd name="connsiteY15" fmla="*/ 431010 h 522791"/>
                  <a:gd name="connsiteX16" fmla="*/ 334023 w 420423"/>
                  <a:gd name="connsiteY16" fmla="*/ 485779 h 522791"/>
                  <a:gd name="connsiteX17" fmla="*/ 253060 w 420423"/>
                  <a:gd name="connsiteY17" fmla="*/ 521498 h 522791"/>
                  <a:gd name="connsiteX18" fmla="*/ 176860 w 420423"/>
                  <a:gd name="connsiteY18" fmla="*/ 514354 h 522791"/>
                  <a:gd name="connsiteX19" fmla="*/ 119710 w 420423"/>
                  <a:gd name="connsiteY19" fmla="*/ 476254 h 522791"/>
                  <a:gd name="connsiteX0" fmla="*/ 119710 w 420378"/>
                  <a:gd name="connsiteY0" fmla="*/ 476254 h 522791"/>
                  <a:gd name="connsiteX1" fmla="*/ 50654 w 420378"/>
                  <a:gd name="connsiteY1" fmla="*/ 392910 h 522791"/>
                  <a:gd name="connsiteX2" fmla="*/ 7791 w 420378"/>
                  <a:gd name="connsiteY2" fmla="*/ 288135 h 522791"/>
                  <a:gd name="connsiteX3" fmla="*/ 3029 w 420378"/>
                  <a:gd name="connsiteY3" fmla="*/ 154786 h 522791"/>
                  <a:gd name="connsiteX4" fmla="*/ 41129 w 420378"/>
                  <a:gd name="connsiteY4" fmla="*/ 54773 h 522791"/>
                  <a:gd name="connsiteX5" fmla="*/ 95897 w 420378"/>
                  <a:gd name="connsiteY5" fmla="*/ 4 h 522791"/>
                  <a:gd name="connsiteX6" fmla="*/ 67322 w 420378"/>
                  <a:gd name="connsiteY6" fmla="*/ 52391 h 522791"/>
                  <a:gd name="connsiteX7" fmla="*/ 50654 w 420378"/>
                  <a:gd name="connsiteY7" fmla="*/ 142879 h 522791"/>
                  <a:gd name="connsiteX8" fmla="*/ 83991 w 420378"/>
                  <a:gd name="connsiteY8" fmla="*/ 257179 h 522791"/>
                  <a:gd name="connsiteX9" fmla="*/ 157810 w 420378"/>
                  <a:gd name="connsiteY9" fmla="*/ 345285 h 522791"/>
                  <a:gd name="connsiteX10" fmla="*/ 257822 w 420378"/>
                  <a:gd name="connsiteY10" fmla="*/ 366716 h 522791"/>
                  <a:gd name="connsiteX11" fmla="*/ 350691 w 420378"/>
                  <a:gd name="connsiteY11" fmla="*/ 350048 h 522791"/>
                  <a:gd name="connsiteX12" fmla="*/ 400697 w 420378"/>
                  <a:gd name="connsiteY12" fmla="*/ 311948 h 522791"/>
                  <a:gd name="connsiteX13" fmla="*/ 419747 w 420378"/>
                  <a:gd name="connsiteY13" fmla="*/ 276229 h 522791"/>
                  <a:gd name="connsiteX14" fmla="*/ 412603 w 420378"/>
                  <a:gd name="connsiteY14" fmla="*/ 354811 h 522791"/>
                  <a:gd name="connsiteX15" fmla="*/ 381647 w 420378"/>
                  <a:gd name="connsiteY15" fmla="*/ 431010 h 522791"/>
                  <a:gd name="connsiteX16" fmla="*/ 334023 w 420378"/>
                  <a:gd name="connsiteY16" fmla="*/ 485779 h 522791"/>
                  <a:gd name="connsiteX17" fmla="*/ 253060 w 420378"/>
                  <a:gd name="connsiteY17" fmla="*/ 521498 h 522791"/>
                  <a:gd name="connsiteX18" fmla="*/ 176860 w 420378"/>
                  <a:gd name="connsiteY18" fmla="*/ 514354 h 522791"/>
                  <a:gd name="connsiteX19" fmla="*/ 119710 w 420378"/>
                  <a:gd name="connsiteY19" fmla="*/ 476254 h 522791"/>
                  <a:gd name="connsiteX0" fmla="*/ 119710 w 420378"/>
                  <a:gd name="connsiteY0" fmla="*/ 476254 h 522791"/>
                  <a:gd name="connsiteX1" fmla="*/ 50654 w 420378"/>
                  <a:gd name="connsiteY1" fmla="*/ 392910 h 522791"/>
                  <a:gd name="connsiteX2" fmla="*/ 7791 w 420378"/>
                  <a:gd name="connsiteY2" fmla="*/ 288135 h 522791"/>
                  <a:gd name="connsiteX3" fmla="*/ 3029 w 420378"/>
                  <a:gd name="connsiteY3" fmla="*/ 154786 h 522791"/>
                  <a:gd name="connsiteX4" fmla="*/ 41129 w 420378"/>
                  <a:gd name="connsiteY4" fmla="*/ 54773 h 522791"/>
                  <a:gd name="connsiteX5" fmla="*/ 95897 w 420378"/>
                  <a:gd name="connsiteY5" fmla="*/ 4 h 522791"/>
                  <a:gd name="connsiteX6" fmla="*/ 67322 w 420378"/>
                  <a:gd name="connsiteY6" fmla="*/ 52391 h 522791"/>
                  <a:gd name="connsiteX7" fmla="*/ 50654 w 420378"/>
                  <a:gd name="connsiteY7" fmla="*/ 142879 h 522791"/>
                  <a:gd name="connsiteX8" fmla="*/ 83991 w 420378"/>
                  <a:gd name="connsiteY8" fmla="*/ 257179 h 522791"/>
                  <a:gd name="connsiteX9" fmla="*/ 157810 w 420378"/>
                  <a:gd name="connsiteY9" fmla="*/ 340523 h 522791"/>
                  <a:gd name="connsiteX10" fmla="*/ 257822 w 420378"/>
                  <a:gd name="connsiteY10" fmla="*/ 366716 h 522791"/>
                  <a:gd name="connsiteX11" fmla="*/ 350691 w 420378"/>
                  <a:gd name="connsiteY11" fmla="*/ 350048 h 522791"/>
                  <a:gd name="connsiteX12" fmla="*/ 400697 w 420378"/>
                  <a:gd name="connsiteY12" fmla="*/ 311948 h 522791"/>
                  <a:gd name="connsiteX13" fmla="*/ 419747 w 420378"/>
                  <a:gd name="connsiteY13" fmla="*/ 276229 h 522791"/>
                  <a:gd name="connsiteX14" fmla="*/ 412603 w 420378"/>
                  <a:gd name="connsiteY14" fmla="*/ 354811 h 522791"/>
                  <a:gd name="connsiteX15" fmla="*/ 381647 w 420378"/>
                  <a:gd name="connsiteY15" fmla="*/ 431010 h 522791"/>
                  <a:gd name="connsiteX16" fmla="*/ 334023 w 420378"/>
                  <a:gd name="connsiteY16" fmla="*/ 485779 h 522791"/>
                  <a:gd name="connsiteX17" fmla="*/ 253060 w 420378"/>
                  <a:gd name="connsiteY17" fmla="*/ 521498 h 522791"/>
                  <a:gd name="connsiteX18" fmla="*/ 176860 w 420378"/>
                  <a:gd name="connsiteY18" fmla="*/ 514354 h 522791"/>
                  <a:gd name="connsiteX19" fmla="*/ 119710 w 420378"/>
                  <a:gd name="connsiteY19" fmla="*/ 476254 h 522791"/>
                  <a:gd name="connsiteX0" fmla="*/ 119710 w 420378"/>
                  <a:gd name="connsiteY0" fmla="*/ 476254 h 522791"/>
                  <a:gd name="connsiteX1" fmla="*/ 50654 w 420378"/>
                  <a:gd name="connsiteY1" fmla="*/ 392910 h 522791"/>
                  <a:gd name="connsiteX2" fmla="*/ 7791 w 420378"/>
                  <a:gd name="connsiteY2" fmla="*/ 288135 h 522791"/>
                  <a:gd name="connsiteX3" fmla="*/ 3029 w 420378"/>
                  <a:gd name="connsiteY3" fmla="*/ 154786 h 522791"/>
                  <a:gd name="connsiteX4" fmla="*/ 41129 w 420378"/>
                  <a:gd name="connsiteY4" fmla="*/ 54773 h 522791"/>
                  <a:gd name="connsiteX5" fmla="*/ 95897 w 420378"/>
                  <a:gd name="connsiteY5" fmla="*/ 4 h 522791"/>
                  <a:gd name="connsiteX6" fmla="*/ 67322 w 420378"/>
                  <a:gd name="connsiteY6" fmla="*/ 52391 h 522791"/>
                  <a:gd name="connsiteX7" fmla="*/ 50654 w 420378"/>
                  <a:gd name="connsiteY7" fmla="*/ 142879 h 522791"/>
                  <a:gd name="connsiteX8" fmla="*/ 83991 w 420378"/>
                  <a:gd name="connsiteY8" fmla="*/ 257179 h 522791"/>
                  <a:gd name="connsiteX9" fmla="*/ 157810 w 420378"/>
                  <a:gd name="connsiteY9" fmla="*/ 340523 h 522791"/>
                  <a:gd name="connsiteX10" fmla="*/ 257822 w 420378"/>
                  <a:gd name="connsiteY10" fmla="*/ 366716 h 522791"/>
                  <a:gd name="connsiteX11" fmla="*/ 350691 w 420378"/>
                  <a:gd name="connsiteY11" fmla="*/ 350048 h 522791"/>
                  <a:gd name="connsiteX12" fmla="*/ 400697 w 420378"/>
                  <a:gd name="connsiteY12" fmla="*/ 311948 h 522791"/>
                  <a:gd name="connsiteX13" fmla="*/ 419747 w 420378"/>
                  <a:gd name="connsiteY13" fmla="*/ 276229 h 522791"/>
                  <a:gd name="connsiteX14" fmla="*/ 412603 w 420378"/>
                  <a:gd name="connsiteY14" fmla="*/ 354811 h 522791"/>
                  <a:gd name="connsiteX15" fmla="*/ 381647 w 420378"/>
                  <a:gd name="connsiteY15" fmla="*/ 431010 h 522791"/>
                  <a:gd name="connsiteX16" fmla="*/ 331642 w 420378"/>
                  <a:gd name="connsiteY16" fmla="*/ 495304 h 522791"/>
                  <a:gd name="connsiteX17" fmla="*/ 253060 w 420378"/>
                  <a:gd name="connsiteY17" fmla="*/ 521498 h 522791"/>
                  <a:gd name="connsiteX18" fmla="*/ 176860 w 420378"/>
                  <a:gd name="connsiteY18" fmla="*/ 514354 h 522791"/>
                  <a:gd name="connsiteX19" fmla="*/ 119710 w 420378"/>
                  <a:gd name="connsiteY19" fmla="*/ 476254 h 522791"/>
                  <a:gd name="connsiteX0" fmla="*/ 119710 w 420378"/>
                  <a:gd name="connsiteY0" fmla="*/ 476254 h 522791"/>
                  <a:gd name="connsiteX1" fmla="*/ 50654 w 420378"/>
                  <a:gd name="connsiteY1" fmla="*/ 392910 h 522791"/>
                  <a:gd name="connsiteX2" fmla="*/ 7791 w 420378"/>
                  <a:gd name="connsiteY2" fmla="*/ 288135 h 522791"/>
                  <a:gd name="connsiteX3" fmla="*/ 3029 w 420378"/>
                  <a:gd name="connsiteY3" fmla="*/ 154786 h 522791"/>
                  <a:gd name="connsiteX4" fmla="*/ 41129 w 420378"/>
                  <a:gd name="connsiteY4" fmla="*/ 54773 h 522791"/>
                  <a:gd name="connsiteX5" fmla="*/ 95897 w 420378"/>
                  <a:gd name="connsiteY5" fmla="*/ 4 h 522791"/>
                  <a:gd name="connsiteX6" fmla="*/ 67322 w 420378"/>
                  <a:gd name="connsiteY6" fmla="*/ 52391 h 522791"/>
                  <a:gd name="connsiteX7" fmla="*/ 50654 w 420378"/>
                  <a:gd name="connsiteY7" fmla="*/ 142879 h 522791"/>
                  <a:gd name="connsiteX8" fmla="*/ 79229 w 420378"/>
                  <a:gd name="connsiteY8" fmla="*/ 250035 h 522791"/>
                  <a:gd name="connsiteX9" fmla="*/ 157810 w 420378"/>
                  <a:gd name="connsiteY9" fmla="*/ 340523 h 522791"/>
                  <a:gd name="connsiteX10" fmla="*/ 257822 w 420378"/>
                  <a:gd name="connsiteY10" fmla="*/ 366716 h 522791"/>
                  <a:gd name="connsiteX11" fmla="*/ 350691 w 420378"/>
                  <a:gd name="connsiteY11" fmla="*/ 350048 h 522791"/>
                  <a:gd name="connsiteX12" fmla="*/ 400697 w 420378"/>
                  <a:gd name="connsiteY12" fmla="*/ 311948 h 522791"/>
                  <a:gd name="connsiteX13" fmla="*/ 419747 w 420378"/>
                  <a:gd name="connsiteY13" fmla="*/ 276229 h 522791"/>
                  <a:gd name="connsiteX14" fmla="*/ 412603 w 420378"/>
                  <a:gd name="connsiteY14" fmla="*/ 354811 h 522791"/>
                  <a:gd name="connsiteX15" fmla="*/ 381647 w 420378"/>
                  <a:gd name="connsiteY15" fmla="*/ 431010 h 522791"/>
                  <a:gd name="connsiteX16" fmla="*/ 331642 w 420378"/>
                  <a:gd name="connsiteY16" fmla="*/ 495304 h 522791"/>
                  <a:gd name="connsiteX17" fmla="*/ 253060 w 420378"/>
                  <a:gd name="connsiteY17" fmla="*/ 521498 h 522791"/>
                  <a:gd name="connsiteX18" fmla="*/ 176860 w 420378"/>
                  <a:gd name="connsiteY18" fmla="*/ 514354 h 522791"/>
                  <a:gd name="connsiteX19" fmla="*/ 119710 w 420378"/>
                  <a:gd name="connsiteY19" fmla="*/ 476254 h 522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20378" h="522791">
                    <a:moveTo>
                      <a:pt x="119710" y="476254"/>
                    </a:moveTo>
                    <a:cubicBezTo>
                      <a:pt x="98676" y="456013"/>
                      <a:pt x="69307" y="424263"/>
                      <a:pt x="50654" y="392910"/>
                    </a:cubicBezTo>
                    <a:cubicBezTo>
                      <a:pt x="32001" y="361557"/>
                      <a:pt x="15728" y="327822"/>
                      <a:pt x="7791" y="288135"/>
                    </a:cubicBezTo>
                    <a:cubicBezTo>
                      <a:pt x="-146" y="248448"/>
                      <a:pt x="-2527" y="193680"/>
                      <a:pt x="3029" y="154786"/>
                    </a:cubicBezTo>
                    <a:cubicBezTo>
                      <a:pt x="8585" y="115892"/>
                      <a:pt x="25651" y="80570"/>
                      <a:pt x="41129" y="54773"/>
                    </a:cubicBezTo>
                    <a:cubicBezTo>
                      <a:pt x="56607" y="28976"/>
                      <a:pt x="91532" y="401"/>
                      <a:pt x="95897" y="4"/>
                    </a:cubicBezTo>
                    <a:cubicBezTo>
                      <a:pt x="100262" y="-393"/>
                      <a:pt x="74862" y="28579"/>
                      <a:pt x="67322" y="52391"/>
                    </a:cubicBezTo>
                    <a:cubicBezTo>
                      <a:pt x="59782" y="76203"/>
                      <a:pt x="48670" y="109938"/>
                      <a:pt x="50654" y="142879"/>
                    </a:cubicBezTo>
                    <a:cubicBezTo>
                      <a:pt x="52639" y="175820"/>
                      <a:pt x="61370" y="217094"/>
                      <a:pt x="79229" y="250035"/>
                    </a:cubicBezTo>
                    <a:cubicBezTo>
                      <a:pt x="97088" y="282976"/>
                      <a:pt x="128044" y="321076"/>
                      <a:pt x="157810" y="340523"/>
                    </a:cubicBezTo>
                    <a:cubicBezTo>
                      <a:pt x="187576" y="359970"/>
                      <a:pt x="225675" y="365129"/>
                      <a:pt x="257822" y="366716"/>
                    </a:cubicBezTo>
                    <a:cubicBezTo>
                      <a:pt x="289969" y="368303"/>
                      <a:pt x="326879" y="359176"/>
                      <a:pt x="350691" y="350048"/>
                    </a:cubicBezTo>
                    <a:cubicBezTo>
                      <a:pt x="374503" y="340920"/>
                      <a:pt x="389188" y="324251"/>
                      <a:pt x="400697" y="311948"/>
                    </a:cubicBezTo>
                    <a:cubicBezTo>
                      <a:pt x="412206" y="299645"/>
                      <a:pt x="417763" y="269085"/>
                      <a:pt x="419747" y="276229"/>
                    </a:cubicBezTo>
                    <a:cubicBezTo>
                      <a:pt x="421731" y="283373"/>
                      <a:pt x="418953" y="329014"/>
                      <a:pt x="412603" y="354811"/>
                    </a:cubicBezTo>
                    <a:cubicBezTo>
                      <a:pt x="406253" y="380608"/>
                      <a:pt x="395141" y="407595"/>
                      <a:pt x="381647" y="431010"/>
                    </a:cubicBezTo>
                    <a:cubicBezTo>
                      <a:pt x="368154" y="454426"/>
                      <a:pt x="353073" y="480223"/>
                      <a:pt x="331642" y="495304"/>
                    </a:cubicBezTo>
                    <a:cubicBezTo>
                      <a:pt x="310211" y="510385"/>
                      <a:pt x="282429" y="518323"/>
                      <a:pt x="253060" y="521498"/>
                    </a:cubicBezTo>
                    <a:cubicBezTo>
                      <a:pt x="223691" y="524673"/>
                      <a:pt x="200276" y="521895"/>
                      <a:pt x="176860" y="514354"/>
                    </a:cubicBezTo>
                    <a:cubicBezTo>
                      <a:pt x="153444" y="506813"/>
                      <a:pt x="140744" y="496495"/>
                      <a:pt x="119710" y="476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8100000" scaled="1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13" name="任意多边形 912"/>
              <p:cNvSpPr/>
              <p:nvPr/>
            </p:nvSpPr>
            <p:spPr>
              <a:xfrm>
                <a:off x="8266557" y="4891026"/>
                <a:ext cx="517321" cy="395489"/>
              </a:xfrm>
              <a:custGeom>
                <a:avLst/>
                <a:gdLst>
                  <a:gd name="connsiteX0" fmla="*/ 305943 w 516720"/>
                  <a:gd name="connsiteY0" fmla="*/ 28 h 395456"/>
                  <a:gd name="connsiteX1" fmla="*/ 120206 w 516720"/>
                  <a:gd name="connsiteY1" fmla="*/ 42890 h 395456"/>
                  <a:gd name="connsiteX2" fmla="*/ 34481 w 516720"/>
                  <a:gd name="connsiteY2" fmla="*/ 166715 h 395456"/>
                  <a:gd name="connsiteX3" fmla="*/ 1143 w 516720"/>
                  <a:gd name="connsiteY3" fmla="*/ 309590 h 395456"/>
                  <a:gd name="connsiteX4" fmla="*/ 10668 w 516720"/>
                  <a:gd name="connsiteY4" fmla="*/ 395315 h 395456"/>
                  <a:gd name="connsiteX5" fmla="*/ 39243 w 516720"/>
                  <a:gd name="connsiteY5" fmla="*/ 290540 h 395456"/>
                  <a:gd name="connsiteX6" fmla="*/ 115443 w 516720"/>
                  <a:gd name="connsiteY6" fmla="*/ 171478 h 395456"/>
                  <a:gd name="connsiteX7" fmla="*/ 339281 w 516720"/>
                  <a:gd name="connsiteY7" fmla="*/ 123853 h 395456"/>
                  <a:gd name="connsiteX8" fmla="*/ 463106 w 516720"/>
                  <a:gd name="connsiteY8" fmla="*/ 195290 h 395456"/>
                  <a:gd name="connsiteX9" fmla="*/ 453581 w 516720"/>
                  <a:gd name="connsiteY9" fmla="*/ 342928 h 395456"/>
                  <a:gd name="connsiteX10" fmla="*/ 491681 w 516720"/>
                  <a:gd name="connsiteY10" fmla="*/ 247678 h 395456"/>
                  <a:gd name="connsiteX11" fmla="*/ 515493 w 516720"/>
                  <a:gd name="connsiteY11" fmla="*/ 142903 h 395456"/>
                  <a:gd name="connsiteX12" fmla="*/ 453581 w 516720"/>
                  <a:gd name="connsiteY12" fmla="*/ 38128 h 395456"/>
                  <a:gd name="connsiteX13" fmla="*/ 305943 w 516720"/>
                  <a:gd name="connsiteY13" fmla="*/ 28 h 395456"/>
                  <a:gd name="connsiteX0" fmla="*/ 305943 w 516720"/>
                  <a:gd name="connsiteY0" fmla="*/ 28 h 395456"/>
                  <a:gd name="connsiteX1" fmla="*/ 124969 w 516720"/>
                  <a:gd name="connsiteY1" fmla="*/ 42890 h 395456"/>
                  <a:gd name="connsiteX2" fmla="*/ 34481 w 516720"/>
                  <a:gd name="connsiteY2" fmla="*/ 166715 h 395456"/>
                  <a:gd name="connsiteX3" fmla="*/ 1143 w 516720"/>
                  <a:gd name="connsiteY3" fmla="*/ 309590 h 395456"/>
                  <a:gd name="connsiteX4" fmla="*/ 10668 w 516720"/>
                  <a:gd name="connsiteY4" fmla="*/ 395315 h 395456"/>
                  <a:gd name="connsiteX5" fmla="*/ 39243 w 516720"/>
                  <a:gd name="connsiteY5" fmla="*/ 290540 h 395456"/>
                  <a:gd name="connsiteX6" fmla="*/ 115443 w 516720"/>
                  <a:gd name="connsiteY6" fmla="*/ 171478 h 395456"/>
                  <a:gd name="connsiteX7" fmla="*/ 339281 w 516720"/>
                  <a:gd name="connsiteY7" fmla="*/ 123853 h 395456"/>
                  <a:gd name="connsiteX8" fmla="*/ 463106 w 516720"/>
                  <a:gd name="connsiteY8" fmla="*/ 195290 h 395456"/>
                  <a:gd name="connsiteX9" fmla="*/ 453581 w 516720"/>
                  <a:gd name="connsiteY9" fmla="*/ 342928 h 395456"/>
                  <a:gd name="connsiteX10" fmla="*/ 491681 w 516720"/>
                  <a:gd name="connsiteY10" fmla="*/ 247678 h 395456"/>
                  <a:gd name="connsiteX11" fmla="*/ 515493 w 516720"/>
                  <a:gd name="connsiteY11" fmla="*/ 142903 h 395456"/>
                  <a:gd name="connsiteX12" fmla="*/ 453581 w 516720"/>
                  <a:gd name="connsiteY12" fmla="*/ 38128 h 395456"/>
                  <a:gd name="connsiteX13" fmla="*/ 305943 w 516720"/>
                  <a:gd name="connsiteY13" fmla="*/ 28 h 395456"/>
                  <a:gd name="connsiteX0" fmla="*/ 305943 w 517197"/>
                  <a:gd name="connsiteY0" fmla="*/ 28 h 395456"/>
                  <a:gd name="connsiteX1" fmla="*/ 124969 w 517197"/>
                  <a:gd name="connsiteY1" fmla="*/ 42890 h 395456"/>
                  <a:gd name="connsiteX2" fmla="*/ 34481 w 517197"/>
                  <a:gd name="connsiteY2" fmla="*/ 166715 h 395456"/>
                  <a:gd name="connsiteX3" fmla="*/ 1143 w 517197"/>
                  <a:gd name="connsiteY3" fmla="*/ 309590 h 395456"/>
                  <a:gd name="connsiteX4" fmla="*/ 10668 w 517197"/>
                  <a:gd name="connsiteY4" fmla="*/ 395315 h 395456"/>
                  <a:gd name="connsiteX5" fmla="*/ 39243 w 517197"/>
                  <a:gd name="connsiteY5" fmla="*/ 290540 h 395456"/>
                  <a:gd name="connsiteX6" fmla="*/ 115443 w 517197"/>
                  <a:gd name="connsiteY6" fmla="*/ 171478 h 395456"/>
                  <a:gd name="connsiteX7" fmla="*/ 339281 w 517197"/>
                  <a:gd name="connsiteY7" fmla="*/ 123853 h 395456"/>
                  <a:gd name="connsiteX8" fmla="*/ 463106 w 517197"/>
                  <a:gd name="connsiteY8" fmla="*/ 195290 h 395456"/>
                  <a:gd name="connsiteX9" fmla="*/ 453581 w 517197"/>
                  <a:gd name="connsiteY9" fmla="*/ 342928 h 395456"/>
                  <a:gd name="connsiteX10" fmla="*/ 498825 w 517197"/>
                  <a:gd name="connsiteY10" fmla="*/ 252440 h 395456"/>
                  <a:gd name="connsiteX11" fmla="*/ 515493 w 517197"/>
                  <a:gd name="connsiteY11" fmla="*/ 142903 h 395456"/>
                  <a:gd name="connsiteX12" fmla="*/ 453581 w 517197"/>
                  <a:gd name="connsiteY12" fmla="*/ 38128 h 395456"/>
                  <a:gd name="connsiteX13" fmla="*/ 305943 w 517197"/>
                  <a:gd name="connsiteY13" fmla="*/ 28 h 395456"/>
                  <a:gd name="connsiteX0" fmla="*/ 305943 w 517101"/>
                  <a:gd name="connsiteY0" fmla="*/ 28 h 395456"/>
                  <a:gd name="connsiteX1" fmla="*/ 124969 w 517101"/>
                  <a:gd name="connsiteY1" fmla="*/ 42890 h 395456"/>
                  <a:gd name="connsiteX2" fmla="*/ 34481 w 517101"/>
                  <a:gd name="connsiteY2" fmla="*/ 166715 h 395456"/>
                  <a:gd name="connsiteX3" fmla="*/ 1143 w 517101"/>
                  <a:gd name="connsiteY3" fmla="*/ 309590 h 395456"/>
                  <a:gd name="connsiteX4" fmla="*/ 10668 w 517101"/>
                  <a:gd name="connsiteY4" fmla="*/ 395315 h 395456"/>
                  <a:gd name="connsiteX5" fmla="*/ 39243 w 517101"/>
                  <a:gd name="connsiteY5" fmla="*/ 290540 h 395456"/>
                  <a:gd name="connsiteX6" fmla="*/ 115443 w 517101"/>
                  <a:gd name="connsiteY6" fmla="*/ 171478 h 395456"/>
                  <a:gd name="connsiteX7" fmla="*/ 339281 w 517101"/>
                  <a:gd name="connsiteY7" fmla="*/ 123853 h 395456"/>
                  <a:gd name="connsiteX8" fmla="*/ 463106 w 517101"/>
                  <a:gd name="connsiteY8" fmla="*/ 195290 h 395456"/>
                  <a:gd name="connsiteX9" fmla="*/ 460725 w 517101"/>
                  <a:gd name="connsiteY9" fmla="*/ 342928 h 395456"/>
                  <a:gd name="connsiteX10" fmla="*/ 498825 w 517101"/>
                  <a:gd name="connsiteY10" fmla="*/ 252440 h 395456"/>
                  <a:gd name="connsiteX11" fmla="*/ 515493 w 517101"/>
                  <a:gd name="connsiteY11" fmla="*/ 142903 h 395456"/>
                  <a:gd name="connsiteX12" fmla="*/ 453581 w 517101"/>
                  <a:gd name="connsiteY12" fmla="*/ 38128 h 395456"/>
                  <a:gd name="connsiteX13" fmla="*/ 305943 w 517101"/>
                  <a:gd name="connsiteY13" fmla="*/ 28 h 395456"/>
                  <a:gd name="connsiteX0" fmla="*/ 305943 w 517321"/>
                  <a:gd name="connsiteY0" fmla="*/ 28 h 395456"/>
                  <a:gd name="connsiteX1" fmla="*/ 124969 w 517321"/>
                  <a:gd name="connsiteY1" fmla="*/ 42890 h 395456"/>
                  <a:gd name="connsiteX2" fmla="*/ 34481 w 517321"/>
                  <a:gd name="connsiteY2" fmla="*/ 166715 h 395456"/>
                  <a:gd name="connsiteX3" fmla="*/ 1143 w 517321"/>
                  <a:gd name="connsiteY3" fmla="*/ 309590 h 395456"/>
                  <a:gd name="connsiteX4" fmla="*/ 10668 w 517321"/>
                  <a:gd name="connsiteY4" fmla="*/ 395315 h 395456"/>
                  <a:gd name="connsiteX5" fmla="*/ 39243 w 517321"/>
                  <a:gd name="connsiteY5" fmla="*/ 290540 h 395456"/>
                  <a:gd name="connsiteX6" fmla="*/ 115443 w 517321"/>
                  <a:gd name="connsiteY6" fmla="*/ 171478 h 395456"/>
                  <a:gd name="connsiteX7" fmla="*/ 339281 w 517321"/>
                  <a:gd name="connsiteY7" fmla="*/ 123853 h 395456"/>
                  <a:gd name="connsiteX8" fmla="*/ 463106 w 517321"/>
                  <a:gd name="connsiteY8" fmla="*/ 195290 h 395456"/>
                  <a:gd name="connsiteX9" fmla="*/ 460725 w 517321"/>
                  <a:gd name="connsiteY9" fmla="*/ 342928 h 395456"/>
                  <a:gd name="connsiteX10" fmla="*/ 501207 w 517321"/>
                  <a:gd name="connsiteY10" fmla="*/ 271490 h 395456"/>
                  <a:gd name="connsiteX11" fmla="*/ 515493 w 517321"/>
                  <a:gd name="connsiteY11" fmla="*/ 142903 h 395456"/>
                  <a:gd name="connsiteX12" fmla="*/ 453581 w 517321"/>
                  <a:gd name="connsiteY12" fmla="*/ 38128 h 395456"/>
                  <a:gd name="connsiteX13" fmla="*/ 305943 w 517321"/>
                  <a:gd name="connsiteY13" fmla="*/ 28 h 395456"/>
                  <a:gd name="connsiteX0" fmla="*/ 305943 w 517321"/>
                  <a:gd name="connsiteY0" fmla="*/ 28 h 395456"/>
                  <a:gd name="connsiteX1" fmla="*/ 124969 w 517321"/>
                  <a:gd name="connsiteY1" fmla="*/ 42890 h 395456"/>
                  <a:gd name="connsiteX2" fmla="*/ 34481 w 517321"/>
                  <a:gd name="connsiteY2" fmla="*/ 166715 h 395456"/>
                  <a:gd name="connsiteX3" fmla="*/ 1143 w 517321"/>
                  <a:gd name="connsiteY3" fmla="*/ 309590 h 395456"/>
                  <a:gd name="connsiteX4" fmla="*/ 10668 w 517321"/>
                  <a:gd name="connsiteY4" fmla="*/ 395315 h 395456"/>
                  <a:gd name="connsiteX5" fmla="*/ 39243 w 517321"/>
                  <a:gd name="connsiteY5" fmla="*/ 290540 h 395456"/>
                  <a:gd name="connsiteX6" fmla="*/ 115443 w 517321"/>
                  <a:gd name="connsiteY6" fmla="*/ 171478 h 395456"/>
                  <a:gd name="connsiteX7" fmla="*/ 339281 w 517321"/>
                  <a:gd name="connsiteY7" fmla="*/ 123853 h 395456"/>
                  <a:gd name="connsiteX8" fmla="*/ 463106 w 517321"/>
                  <a:gd name="connsiteY8" fmla="*/ 195290 h 395456"/>
                  <a:gd name="connsiteX9" fmla="*/ 467868 w 517321"/>
                  <a:gd name="connsiteY9" fmla="*/ 292921 h 395456"/>
                  <a:gd name="connsiteX10" fmla="*/ 460725 w 517321"/>
                  <a:gd name="connsiteY10" fmla="*/ 342928 h 395456"/>
                  <a:gd name="connsiteX11" fmla="*/ 501207 w 517321"/>
                  <a:gd name="connsiteY11" fmla="*/ 271490 h 395456"/>
                  <a:gd name="connsiteX12" fmla="*/ 515493 w 517321"/>
                  <a:gd name="connsiteY12" fmla="*/ 142903 h 395456"/>
                  <a:gd name="connsiteX13" fmla="*/ 453581 w 517321"/>
                  <a:gd name="connsiteY13" fmla="*/ 38128 h 395456"/>
                  <a:gd name="connsiteX14" fmla="*/ 305943 w 517321"/>
                  <a:gd name="connsiteY14" fmla="*/ 28 h 395456"/>
                  <a:gd name="connsiteX0" fmla="*/ 305943 w 517321"/>
                  <a:gd name="connsiteY0" fmla="*/ 28 h 395456"/>
                  <a:gd name="connsiteX1" fmla="*/ 124969 w 517321"/>
                  <a:gd name="connsiteY1" fmla="*/ 42890 h 395456"/>
                  <a:gd name="connsiteX2" fmla="*/ 34481 w 517321"/>
                  <a:gd name="connsiteY2" fmla="*/ 166715 h 395456"/>
                  <a:gd name="connsiteX3" fmla="*/ 1143 w 517321"/>
                  <a:gd name="connsiteY3" fmla="*/ 309590 h 395456"/>
                  <a:gd name="connsiteX4" fmla="*/ 10668 w 517321"/>
                  <a:gd name="connsiteY4" fmla="*/ 395315 h 395456"/>
                  <a:gd name="connsiteX5" fmla="*/ 39243 w 517321"/>
                  <a:gd name="connsiteY5" fmla="*/ 290540 h 395456"/>
                  <a:gd name="connsiteX6" fmla="*/ 115443 w 517321"/>
                  <a:gd name="connsiteY6" fmla="*/ 171478 h 395456"/>
                  <a:gd name="connsiteX7" fmla="*/ 339281 w 517321"/>
                  <a:gd name="connsiteY7" fmla="*/ 123853 h 395456"/>
                  <a:gd name="connsiteX8" fmla="*/ 458343 w 517321"/>
                  <a:gd name="connsiteY8" fmla="*/ 190527 h 395456"/>
                  <a:gd name="connsiteX9" fmla="*/ 467868 w 517321"/>
                  <a:gd name="connsiteY9" fmla="*/ 292921 h 395456"/>
                  <a:gd name="connsiteX10" fmla="*/ 460725 w 517321"/>
                  <a:gd name="connsiteY10" fmla="*/ 342928 h 395456"/>
                  <a:gd name="connsiteX11" fmla="*/ 501207 w 517321"/>
                  <a:gd name="connsiteY11" fmla="*/ 271490 h 395456"/>
                  <a:gd name="connsiteX12" fmla="*/ 515493 w 517321"/>
                  <a:gd name="connsiteY12" fmla="*/ 142903 h 395456"/>
                  <a:gd name="connsiteX13" fmla="*/ 453581 w 517321"/>
                  <a:gd name="connsiteY13" fmla="*/ 38128 h 395456"/>
                  <a:gd name="connsiteX14" fmla="*/ 305943 w 517321"/>
                  <a:gd name="connsiteY14" fmla="*/ 28 h 395456"/>
                  <a:gd name="connsiteX0" fmla="*/ 305943 w 517321"/>
                  <a:gd name="connsiteY0" fmla="*/ 61 h 395489"/>
                  <a:gd name="connsiteX1" fmla="*/ 132113 w 517321"/>
                  <a:gd name="connsiteY1" fmla="*/ 45304 h 395489"/>
                  <a:gd name="connsiteX2" fmla="*/ 34481 w 517321"/>
                  <a:gd name="connsiteY2" fmla="*/ 166748 h 395489"/>
                  <a:gd name="connsiteX3" fmla="*/ 1143 w 517321"/>
                  <a:gd name="connsiteY3" fmla="*/ 309623 h 395489"/>
                  <a:gd name="connsiteX4" fmla="*/ 10668 w 517321"/>
                  <a:gd name="connsiteY4" fmla="*/ 395348 h 395489"/>
                  <a:gd name="connsiteX5" fmla="*/ 39243 w 517321"/>
                  <a:gd name="connsiteY5" fmla="*/ 290573 h 395489"/>
                  <a:gd name="connsiteX6" fmla="*/ 115443 w 517321"/>
                  <a:gd name="connsiteY6" fmla="*/ 171511 h 395489"/>
                  <a:gd name="connsiteX7" fmla="*/ 339281 w 517321"/>
                  <a:gd name="connsiteY7" fmla="*/ 123886 h 395489"/>
                  <a:gd name="connsiteX8" fmla="*/ 458343 w 517321"/>
                  <a:gd name="connsiteY8" fmla="*/ 190560 h 395489"/>
                  <a:gd name="connsiteX9" fmla="*/ 467868 w 517321"/>
                  <a:gd name="connsiteY9" fmla="*/ 292954 h 395489"/>
                  <a:gd name="connsiteX10" fmla="*/ 460725 w 517321"/>
                  <a:gd name="connsiteY10" fmla="*/ 342961 h 395489"/>
                  <a:gd name="connsiteX11" fmla="*/ 501207 w 517321"/>
                  <a:gd name="connsiteY11" fmla="*/ 271523 h 395489"/>
                  <a:gd name="connsiteX12" fmla="*/ 515493 w 517321"/>
                  <a:gd name="connsiteY12" fmla="*/ 142936 h 395489"/>
                  <a:gd name="connsiteX13" fmla="*/ 453581 w 517321"/>
                  <a:gd name="connsiteY13" fmla="*/ 38161 h 395489"/>
                  <a:gd name="connsiteX14" fmla="*/ 305943 w 517321"/>
                  <a:gd name="connsiteY14" fmla="*/ 61 h 395489"/>
                  <a:gd name="connsiteX0" fmla="*/ 305943 w 517321"/>
                  <a:gd name="connsiteY0" fmla="*/ 61 h 395489"/>
                  <a:gd name="connsiteX1" fmla="*/ 132113 w 517321"/>
                  <a:gd name="connsiteY1" fmla="*/ 45304 h 395489"/>
                  <a:gd name="connsiteX2" fmla="*/ 34481 w 517321"/>
                  <a:gd name="connsiteY2" fmla="*/ 166748 h 395489"/>
                  <a:gd name="connsiteX3" fmla="*/ 1143 w 517321"/>
                  <a:gd name="connsiteY3" fmla="*/ 309623 h 395489"/>
                  <a:gd name="connsiteX4" fmla="*/ 10668 w 517321"/>
                  <a:gd name="connsiteY4" fmla="*/ 395348 h 395489"/>
                  <a:gd name="connsiteX5" fmla="*/ 39243 w 517321"/>
                  <a:gd name="connsiteY5" fmla="*/ 290573 h 395489"/>
                  <a:gd name="connsiteX6" fmla="*/ 124968 w 517321"/>
                  <a:gd name="connsiteY6" fmla="*/ 166749 h 395489"/>
                  <a:gd name="connsiteX7" fmla="*/ 339281 w 517321"/>
                  <a:gd name="connsiteY7" fmla="*/ 123886 h 395489"/>
                  <a:gd name="connsiteX8" fmla="*/ 458343 w 517321"/>
                  <a:gd name="connsiteY8" fmla="*/ 190560 h 395489"/>
                  <a:gd name="connsiteX9" fmla="*/ 467868 w 517321"/>
                  <a:gd name="connsiteY9" fmla="*/ 292954 h 395489"/>
                  <a:gd name="connsiteX10" fmla="*/ 460725 w 517321"/>
                  <a:gd name="connsiteY10" fmla="*/ 342961 h 395489"/>
                  <a:gd name="connsiteX11" fmla="*/ 501207 w 517321"/>
                  <a:gd name="connsiteY11" fmla="*/ 271523 h 395489"/>
                  <a:gd name="connsiteX12" fmla="*/ 515493 w 517321"/>
                  <a:gd name="connsiteY12" fmla="*/ 142936 h 395489"/>
                  <a:gd name="connsiteX13" fmla="*/ 453581 w 517321"/>
                  <a:gd name="connsiteY13" fmla="*/ 38161 h 395489"/>
                  <a:gd name="connsiteX14" fmla="*/ 305943 w 517321"/>
                  <a:gd name="connsiteY14" fmla="*/ 61 h 39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7321" h="395489">
                    <a:moveTo>
                      <a:pt x="305943" y="61"/>
                    </a:moveTo>
                    <a:cubicBezTo>
                      <a:pt x="252365" y="1251"/>
                      <a:pt x="177357" y="17523"/>
                      <a:pt x="132113" y="45304"/>
                    </a:cubicBezTo>
                    <a:cubicBezTo>
                      <a:pt x="86869" y="73085"/>
                      <a:pt x="56309" y="122695"/>
                      <a:pt x="34481" y="166748"/>
                    </a:cubicBezTo>
                    <a:cubicBezTo>
                      <a:pt x="12653" y="210801"/>
                      <a:pt x="5112" y="271523"/>
                      <a:pt x="1143" y="309623"/>
                    </a:cubicBezTo>
                    <a:cubicBezTo>
                      <a:pt x="-2826" y="347723"/>
                      <a:pt x="4318" y="398523"/>
                      <a:pt x="10668" y="395348"/>
                    </a:cubicBezTo>
                    <a:cubicBezTo>
                      <a:pt x="17018" y="392173"/>
                      <a:pt x="20193" y="328673"/>
                      <a:pt x="39243" y="290573"/>
                    </a:cubicBezTo>
                    <a:cubicBezTo>
                      <a:pt x="58293" y="252473"/>
                      <a:pt x="74962" y="194530"/>
                      <a:pt x="124968" y="166749"/>
                    </a:cubicBezTo>
                    <a:cubicBezTo>
                      <a:pt x="174974" y="138968"/>
                      <a:pt x="283719" y="119918"/>
                      <a:pt x="339281" y="123886"/>
                    </a:cubicBezTo>
                    <a:cubicBezTo>
                      <a:pt x="394844" y="127855"/>
                      <a:pt x="436912" y="162382"/>
                      <a:pt x="458343" y="190560"/>
                    </a:cubicBezTo>
                    <a:cubicBezTo>
                      <a:pt x="479774" y="218738"/>
                      <a:pt x="468265" y="268348"/>
                      <a:pt x="467868" y="292954"/>
                    </a:cubicBezTo>
                    <a:cubicBezTo>
                      <a:pt x="467471" y="317560"/>
                      <a:pt x="455169" y="346533"/>
                      <a:pt x="460725" y="342961"/>
                    </a:cubicBezTo>
                    <a:cubicBezTo>
                      <a:pt x="466282" y="339389"/>
                      <a:pt x="492079" y="304860"/>
                      <a:pt x="501207" y="271523"/>
                    </a:cubicBezTo>
                    <a:cubicBezTo>
                      <a:pt x="510335" y="238186"/>
                      <a:pt x="521843" y="177861"/>
                      <a:pt x="515493" y="142936"/>
                    </a:cubicBezTo>
                    <a:cubicBezTo>
                      <a:pt x="509143" y="108011"/>
                      <a:pt x="483743" y="61180"/>
                      <a:pt x="453581" y="38161"/>
                    </a:cubicBezTo>
                    <a:cubicBezTo>
                      <a:pt x="423419" y="15142"/>
                      <a:pt x="359521" y="-1129"/>
                      <a:pt x="305943" y="61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455028"/>
                  </a:gs>
                  <a:gs pos="50000">
                    <a:srgbClr val="ADBF7F"/>
                  </a:gs>
                  <a:gs pos="85000">
                    <a:srgbClr val="455028"/>
                  </a:gs>
                </a:gsLst>
                <a:lin ang="10800000" scaled="1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14" name="任意多边形 913"/>
              <p:cNvSpPr/>
              <p:nvPr/>
            </p:nvSpPr>
            <p:spPr>
              <a:xfrm>
                <a:off x="8555384" y="5075793"/>
                <a:ext cx="239001" cy="371500"/>
              </a:xfrm>
              <a:custGeom>
                <a:avLst/>
                <a:gdLst>
                  <a:gd name="connsiteX0" fmla="*/ 135743 w 236607"/>
                  <a:gd name="connsiteY0" fmla="*/ 34371 h 363388"/>
                  <a:gd name="connsiteX1" fmla="*/ 216705 w 236607"/>
                  <a:gd name="connsiteY1" fmla="*/ 124858 h 363388"/>
                  <a:gd name="connsiteX2" fmla="*/ 235755 w 236607"/>
                  <a:gd name="connsiteY2" fmla="*/ 224871 h 363388"/>
                  <a:gd name="connsiteX3" fmla="*/ 197655 w 236607"/>
                  <a:gd name="connsiteY3" fmla="*/ 362983 h 363388"/>
                  <a:gd name="connsiteX4" fmla="*/ 207180 w 236607"/>
                  <a:gd name="connsiteY4" fmla="*/ 262971 h 363388"/>
                  <a:gd name="connsiteX5" fmla="*/ 154793 w 236607"/>
                  <a:gd name="connsiteY5" fmla="*/ 143908 h 363388"/>
                  <a:gd name="connsiteX6" fmla="*/ 21443 w 236607"/>
                  <a:gd name="connsiteY6" fmla="*/ 86758 h 363388"/>
                  <a:gd name="connsiteX7" fmla="*/ 7155 w 236607"/>
                  <a:gd name="connsiteY7" fmla="*/ 81996 h 363388"/>
                  <a:gd name="connsiteX8" fmla="*/ 2393 w 236607"/>
                  <a:gd name="connsiteY8" fmla="*/ 15321 h 363388"/>
                  <a:gd name="connsiteX9" fmla="*/ 45255 w 236607"/>
                  <a:gd name="connsiteY9" fmla="*/ 1033 h 363388"/>
                  <a:gd name="connsiteX10" fmla="*/ 135743 w 236607"/>
                  <a:gd name="connsiteY10" fmla="*/ 34371 h 363388"/>
                  <a:gd name="connsiteX0" fmla="*/ 135743 w 236062"/>
                  <a:gd name="connsiteY0" fmla="*/ 34371 h 363929"/>
                  <a:gd name="connsiteX1" fmla="*/ 216705 w 236062"/>
                  <a:gd name="connsiteY1" fmla="*/ 124858 h 363929"/>
                  <a:gd name="connsiteX2" fmla="*/ 235755 w 236062"/>
                  <a:gd name="connsiteY2" fmla="*/ 224871 h 363929"/>
                  <a:gd name="connsiteX3" fmla="*/ 226230 w 236062"/>
                  <a:gd name="connsiteY3" fmla="*/ 308214 h 363929"/>
                  <a:gd name="connsiteX4" fmla="*/ 197655 w 236062"/>
                  <a:gd name="connsiteY4" fmla="*/ 362983 h 363929"/>
                  <a:gd name="connsiteX5" fmla="*/ 207180 w 236062"/>
                  <a:gd name="connsiteY5" fmla="*/ 262971 h 363929"/>
                  <a:gd name="connsiteX6" fmla="*/ 154793 w 236062"/>
                  <a:gd name="connsiteY6" fmla="*/ 143908 h 363929"/>
                  <a:gd name="connsiteX7" fmla="*/ 21443 w 236062"/>
                  <a:gd name="connsiteY7" fmla="*/ 86758 h 363929"/>
                  <a:gd name="connsiteX8" fmla="*/ 7155 w 236062"/>
                  <a:gd name="connsiteY8" fmla="*/ 81996 h 363929"/>
                  <a:gd name="connsiteX9" fmla="*/ 2393 w 236062"/>
                  <a:gd name="connsiteY9" fmla="*/ 15321 h 363929"/>
                  <a:gd name="connsiteX10" fmla="*/ 45255 w 236062"/>
                  <a:gd name="connsiteY10" fmla="*/ 1033 h 363929"/>
                  <a:gd name="connsiteX11" fmla="*/ 135743 w 236062"/>
                  <a:gd name="connsiteY11" fmla="*/ 34371 h 363929"/>
                  <a:gd name="connsiteX0" fmla="*/ 135743 w 238360"/>
                  <a:gd name="connsiteY0" fmla="*/ 34371 h 363929"/>
                  <a:gd name="connsiteX1" fmla="*/ 216705 w 238360"/>
                  <a:gd name="connsiteY1" fmla="*/ 124858 h 363929"/>
                  <a:gd name="connsiteX2" fmla="*/ 238136 w 238360"/>
                  <a:gd name="connsiteY2" fmla="*/ 224871 h 363929"/>
                  <a:gd name="connsiteX3" fmla="*/ 226230 w 238360"/>
                  <a:gd name="connsiteY3" fmla="*/ 308214 h 363929"/>
                  <a:gd name="connsiteX4" fmla="*/ 197655 w 238360"/>
                  <a:gd name="connsiteY4" fmla="*/ 362983 h 363929"/>
                  <a:gd name="connsiteX5" fmla="*/ 207180 w 238360"/>
                  <a:gd name="connsiteY5" fmla="*/ 262971 h 363929"/>
                  <a:gd name="connsiteX6" fmla="*/ 154793 w 238360"/>
                  <a:gd name="connsiteY6" fmla="*/ 143908 h 363929"/>
                  <a:gd name="connsiteX7" fmla="*/ 21443 w 238360"/>
                  <a:gd name="connsiteY7" fmla="*/ 86758 h 363929"/>
                  <a:gd name="connsiteX8" fmla="*/ 7155 w 238360"/>
                  <a:gd name="connsiteY8" fmla="*/ 81996 h 363929"/>
                  <a:gd name="connsiteX9" fmla="*/ 2393 w 238360"/>
                  <a:gd name="connsiteY9" fmla="*/ 15321 h 363929"/>
                  <a:gd name="connsiteX10" fmla="*/ 45255 w 238360"/>
                  <a:gd name="connsiteY10" fmla="*/ 1033 h 363929"/>
                  <a:gd name="connsiteX11" fmla="*/ 135743 w 238360"/>
                  <a:gd name="connsiteY11" fmla="*/ 34371 h 363929"/>
                  <a:gd name="connsiteX0" fmla="*/ 135743 w 238360"/>
                  <a:gd name="connsiteY0" fmla="*/ 34371 h 370945"/>
                  <a:gd name="connsiteX1" fmla="*/ 216705 w 238360"/>
                  <a:gd name="connsiteY1" fmla="*/ 124858 h 370945"/>
                  <a:gd name="connsiteX2" fmla="*/ 238136 w 238360"/>
                  <a:gd name="connsiteY2" fmla="*/ 224871 h 370945"/>
                  <a:gd name="connsiteX3" fmla="*/ 226230 w 238360"/>
                  <a:gd name="connsiteY3" fmla="*/ 308214 h 370945"/>
                  <a:gd name="connsiteX4" fmla="*/ 202418 w 238360"/>
                  <a:gd name="connsiteY4" fmla="*/ 370127 h 370945"/>
                  <a:gd name="connsiteX5" fmla="*/ 207180 w 238360"/>
                  <a:gd name="connsiteY5" fmla="*/ 262971 h 370945"/>
                  <a:gd name="connsiteX6" fmla="*/ 154793 w 238360"/>
                  <a:gd name="connsiteY6" fmla="*/ 143908 h 370945"/>
                  <a:gd name="connsiteX7" fmla="*/ 21443 w 238360"/>
                  <a:gd name="connsiteY7" fmla="*/ 86758 h 370945"/>
                  <a:gd name="connsiteX8" fmla="*/ 7155 w 238360"/>
                  <a:gd name="connsiteY8" fmla="*/ 81996 h 370945"/>
                  <a:gd name="connsiteX9" fmla="*/ 2393 w 238360"/>
                  <a:gd name="connsiteY9" fmla="*/ 15321 h 370945"/>
                  <a:gd name="connsiteX10" fmla="*/ 45255 w 238360"/>
                  <a:gd name="connsiteY10" fmla="*/ 1033 h 370945"/>
                  <a:gd name="connsiteX11" fmla="*/ 135743 w 238360"/>
                  <a:gd name="connsiteY11" fmla="*/ 34371 h 370945"/>
                  <a:gd name="connsiteX0" fmla="*/ 135743 w 238566"/>
                  <a:gd name="connsiteY0" fmla="*/ 34371 h 371500"/>
                  <a:gd name="connsiteX1" fmla="*/ 216705 w 238566"/>
                  <a:gd name="connsiteY1" fmla="*/ 124858 h 371500"/>
                  <a:gd name="connsiteX2" fmla="*/ 238136 w 238566"/>
                  <a:gd name="connsiteY2" fmla="*/ 224871 h 371500"/>
                  <a:gd name="connsiteX3" fmla="*/ 228611 w 238566"/>
                  <a:gd name="connsiteY3" fmla="*/ 317739 h 371500"/>
                  <a:gd name="connsiteX4" fmla="*/ 202418 w 238566"/>
                  <a:gd name="connsiteY4" fmla="*/ 370127 h 371500"/>
                  <a:gd name="connsiteX5" fmla="*/ 207180 w 238566"/>
                  <a:gd name="connsiteY5" fmla="*/ 262971 h 371500"/>
                  <a:gd name="connsiteX6" fmla="*/ 154793 w 238566"/>
                  <a:gd name="connsiteY6" fmla="*/ 143908 h 371500"/>
                  <a:gd name="connsiteX7" fmla="*/ 21443 w 238566"/>
                  <a:gd name="connsiteY7" fmla="*/ 86758 h 371500"/>
                  <a:gd name="connsiteX8" fmla="*/ 7155 w 238566"/>
                  <a:gd name="connsiteY8" fmla="*/ 81996 h 371500"/>
                  <a:gd name="connsiteX9" fmla="*/ 2393 w 238566"/>
                  <a:gd name="connsiteY9" fmla="*/ 15321 h 371500"/>
                  <a:gd name="connsiteX10" fmla="*/ 45255 w 238566"/>
                  <a:gd name="connsiteY10" fmla="*/ 1033 h 371500"/>
                  <a:gd name="connsiteX11" fmla="*/ 135743 w 238566"/>
                  <a:gd name="connsiteY11" fmla="*/ 34371 h 371500"/>
                  <a:gd name="connsiteX0" fmla="*/ 136178 w 239001"/>
                  <a:gd name="connsiteY0" fmla="*/ 34371 h 371500"/>
                  <a:gd name="connsiteX1" fmla="*/ 217140 w 239001"/>
                  <a:gd name="connsiteY1" fmla="*/ 124858 h 371500"/>
                  <a:gd name="connsiteX2" fmla="*/ 238571 w 239001"/>
                  <a:gd name="connsiteY2" fmla="*/ 224871 h 371500"/>
                  <a:gd name="connsiteX3" fmla="*/ 229046 w 239001"/>
                  <a:gd name="connsiteY3" fmla="*/ 317739 h 371500"/>
                  <a:gd name="connsiteX4" fmla="*/ 202853 w 239001"/>
                  <a:gd name="connsiteY4" fmla="*/ 370127 h 371500"/>
                  <a:gd name="connsiteX5" fmla="*/ 207615 w 239001"/>
                  <a:gd name="connsiteY5" fmla="*/ 262971 h 371500"/>
                  <a:gd name="connsiteX6" fmla="*/ 155228 w 239001"/>
                  <a:gd name="connsiteY6" fmla="*/ 143908 h 371500"/>
                  <a:gd name="connsiteX7" fmla="*/ 36165 w 239001"/>
                  <a:gd name="connsiteY7" fmla="*/ 93902 h 371500"/>
                  <a:gd name="connsiteX8" fmla="*/ 7590 w 239001"/>
                  <a:gd name="connsiteY8" fmla="*/ 81996 h 371500"/>
                  <a:gd name="connsiteX9" fmla="*/ 2828 w 239001"/>
                  <a:gd name="connsiteY9" fmla="*/ 15321 h 371500"/>
                  <a:gd name="connsiteX10" fmla="*/ 45690 w 239001"/>
                  <a:gd name="connsiteY10" fmla="*/ 1033 h 371500"/>
                  <a:gd name="connsiteX11" fmla="*/ 136178 w 239001"/>
                  <a:gd name="connsiteY11" fmla="*/ 34371 h 371500"/>
                  <a:gd name="connsiteX0" fmla="*/ 136178 w 239001"/>
                  <a:gd name="connsiteY0" fmla="*/ 34371 h 371500"/>
                  <a:gd name="connsiteX1" fmla="*/ 217140 w 239001"/>
                  <a:gd name="connsiteY1" fmla="*/ 124858 h 371500"/>
                  <a:gd name="connsiteX2" fmla="*/ 238571 w 239001"/>
                  <a:gd name="connsiteY2" fmla="*/ 224871 h 371500"/>
                  <a:gd name="connsiteX3" fmla="*/ 229046 w 239001"/>
                  <a:gd name="connsiteY3" fmla="*/ 317739 h 371500"/>
                  <a:gd name="connsiteX4" fmla="*/ 202853 w 239001"/>
                  <a:gd name="connsiteY4" fmla="*/ 370127 h 371500"/>
                  <a:gd name="connsiteX5" fmla="*/ 207615 w 239001"/>
                  <a:gd name="connsiteY5" fmla="*/ 262971 h 371500"/>
                  <a:gd name="connsiteX6" fmla="*/ 155228 w 239001"/>
                  <a:gd name="connsiteY6" fmla="*/ 143908 h 371500"/>
                  <a:gd name="connsiteX7" fmla="*/ 36165 w 239001"/>
                  <a:gd name="connsiteY7" fmla="*/ 93902 h 371500"/>
                  <a:gd name="connsiteX8" fmla="*/ 7590 w 239001"/>
                  <a:gd name="connsiteY8" fmla="*/ 79614 h 371500"/>
                  <a:gd name="connsiteX9" fmla="*/ 2828 w 239001"/>
                  <a:gd name="connsiteY9" fmla="*/ 15321 h 371500"/>
                  <a:gd name="connsiteX10" fmla="*/ 45690 w 239001"/>
                  <a:gd name="connsiteY10" fmla="*/ 1033 h 371500"/>
                  <a:gd name="connsiteX11" fmla="*/ 136178 w 239001"/>
                  <a:gd name="connsiteY11" fmla="*/ 34371 h 3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001" h="371500">
                    <a:moveTo>
                      <a:pt x="136178" y="34371"/>
                    </a:moveTo>
                    <a:cubicBezTo>
                      <a:pt x="164753" y="55008"/>
                      <a:pt x="200075" y="93108"/>
                      <a:pt x="217140" y="124858"/>
                    </a:cubicBezTo>
                    <a:cubicBezTo>
                      <a:pt x="234205" y="156608"/>
                      <a:pt x="236587" y="192724"/>
                      <a:pt x="238571" y="224871"/>
                    </a:cubicBezTo>
                    <a:cubicBezTo>
                      <a:pt x="240555" y="257018"/>
                      <a:pt x="235396" y="294720"/>
                      <a:pt x="229046" y="317739"/>
                    </a:cubicBezTo>
                    <a:cubicBezTo>
                      <a:pt x="222696" y="340758"/>
                      <a:pt x="206425" y="379255"/>
                      <a:pt x="202853" y="370127"/>
                    </a:cubicBezTo>
                    <a:cubicBezTo>
                      <a:pt x="199281" y="360999"/>
                      <a:pt x="215552" y="300674"/>
                      <a:pt x="207615" y="262971"/>
                    </a:cubicBezTo>
                    <a:cubicBezTo>
                      <a:pt x="199678" y="225268"/>
                      <a:pt x="183803" y="172086"/>
                      <a:pt x="155228" y="143908"/>
                    </a:cubicBezTo>
                    <a:cubicBezTo>
                      <a:pt x="126653" y="115730"/>
                      <a:pt x="60771" y="104618"/>
                      <a:pt x="36165" y="93902"/>
                    </a:cubicBezTo>
                    <a:cubicBezTo>
                      <a:pt x="11559" y="83186"/>
                      <a:pt x="13146" y="92711"/>
                      <a:pt x="7590" y="79614"/>
                    </a:cubicBezTo>
                    <a:cubicBezTo>
                      <a:pt x="2034" y="66517"/>
                      <a:pt x="-3522" y="28815"/>
                      <a:pt x="2828" y="15321"/>
                    </a:cubicBezTo>
                    <a:cubicBezTo>
                      <a:pt x="9178" y="1827"/>
                      <a:pt x="29021" y="-2142"/>
                      <a:pt x="45690" y="1033"/>
                    </a:cubicBezTo>
                    <a:cubicBezTo>
                      <a:pt x="62359" y="4208"/>
                      <a:pt x="107603" y="13734"/>
                      <a:pt x="136178" y="34371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455028"/>
                  </a:gs>
                  <a:gs pos="50000">
                    <a:srgbClr val="ADBF7F"/>
                  </a:gs>
                  <a:gs pos="85000">
                    <a:srgbClr val="455028"/>
                  </a:gs>
                </a:gsLst>
                <a:lin ang="10800000" scaled="1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15" name="任意多边形 914"/>
              <p:cNvSpPr/>
              <p:nvPr/>
            </p:nvSpPr>
            <p:spPr>
              <a:xfrm>
                <a:off x="9451868" y="3793332"/>
                <a:ext cx="497292" cy="596518"/>
              </a:xfrm>
              <a:custGeom>
                <a:avLst/>
                <a:gdLst>
                  <a:gd name="connsiteX0" fmla="*/ 58845 w 497968"/>
                  <a:gd name="connsiteY0" fmla="*/ 524037 h 594308"/>
                  <a:gd name="connsiteX1" fmla="*/ 4076 w 497968"/>
                  <a:gd name="connsiteY1" fmla="*/ 390687 h 594308"/>
                  <a:gd name="connsiteX2" fmla="*/ 13601 w 497968"/>
                  <a:gd name="connsiteY2" fmla="*/ 250193 h 594308"/>
                  <a:gd name="connsiteX3" fmla="*/ 89801 w 497968"/>
                  <a:gd name="connsiteY3" fmla="*/ 104937 h 594308"/>
                  <a:gd name="connsiteX4" fmla="*/ 216007 w 497968"/>
                  <a:gd name="connsiteY4" fmla="*/ 21593 h 594308"/>
                  <a:gd name="connsiteX5" fmla="*/ 316020 w 497968"/>
                  <a:gd name="connsiteY5" fmla="*/ 162 h 594308"/>
                  <a:gd name="connsiteX6" fmla="*/ 458895 w 497968"/>
                  <a:gd name="connsiteY6" fmla="*/ 28737 h 594308"/>
                  <a:gd name="connsiteX7" fmla="*/ 496995 w 497968"/>
                  <a:gd name="connsiteY7" fmla="*/ 43025 h 594308"/>
                  <a:gd name="connsiteX8" fmla="*/ 430320 w 497968"/>
                  <a:gd name="connsiteY8" fmla="*/ 33500 h 594308"/>
                  <a:gd name="connsiteX9" fmla="*/ 327926 w 497968"/>
                  <a:gd name="connsiteY9" fmla="*/ 33500 h 594308"/>
                  <a:gd name="connsiteX10" fmla="*/ 220770 w 497968"/>
                  <a:gd name="connsiteY10" fmla="*/ 66837 h 594308"/>
                  <a:gd name="connsiteX11" fmla="*/ 137426 w 497968"/>
                  <a:gd name="connsiteY11" fmla="*/ 133512 h 594308"/>
                  <a:gd name="connsiteX12" fmla="*/ 111232 w 497968"/>
                  <a:gd name="connsiteY12" fmla="*/ 243050 h 594308"/>
                  <a:gd name="connsiteX13" fmla="*/ 130282 w 497968"/>
                  <a:gd name="connsiteY13" fmla="*/ 362112 h 594308"/>
                  <a:gd name="connsiteX14" fmla="*/ 187432 w 497968"/>
                  <a:gd name="connsiteY14" fmla="*/ 474031 h 594308"/>
                  <a:gd name="connsiteX15" fmla="*/ 246963 w 497968"/>
                  <a:gd name="connsiteY15" fmla="*/ 521656 h 594308"/>
                  <a:gd name="connsiteX16" fmla="*/ 301732 w 497968"/>
                  <a:gd name="connsiteY16" fmla="*/ 538325 h 594308"/>
                  <a:gd name="connsiteX17" fmla="*/ 416032 w 497968"/>
                  <a:gd name="connsiteY17" fmla="*/ 528800 h 594308"/>
                  <a:gd name="connsiteX18" fmla="*/ 346976 w 497968"/>
                  <a:gd name="connsiteY18" fmla="*/ 566900 h 594308"/>
                  <a:gd name="connsiteX19" fmla="*/ 254107 w 497968"/>
                  <a:gd name="connsiteY19" fmla="*/ 590712 h 594308"/>
                  <a:gd name="connsiteX20" fmla="*/ 149332 w 497968"/>
                  <a:gd name="connsiteY20" fmla="*/ 590712 h 594308"/>
                  <a:gd name="connsiteX21" fmla="*/ 58845 w 497968"/>
                  <a:gd name="connsiteY21" fmla="*/ 524037 h 594308"/>
                  <a:gd name="connsiteX0" fmla="*/ 58845 w 497968"/>
                  <a:gd name="connsiteY0" fmla="*/ 524037 h 594308"/>
                  <a:gd name="connsiteX1" fmla="*/ 4076 w 497968"/>
                  <a:gd name="connsiteY1" fmla="*/ 390687 h 594308"/>
                  <a:gd name="connsiteX2" fmla="*/ 13601 w 497968"/>
                  <a:gd name="connsiteY2" fmla="*/ 250193 h 594308"/>
                  <a:gd name="connsiteX3" fmla="*/ 89801 w 497968"/>
                  <a:gd name="connsiteY3" fmla="*/ 104937 h 594308"/>
                  <a:gd name="connsiteX4" fmla="*/ 206482 w 497968"/>
                  <a:gd name="connsiteY4" fmla="*/ 21593 h 594308"/>
                  <a:gd name="connsiteX5" fmla="*/ 316020 w 497968"/>
                  <a:gd name="connsiteY5" fmla="*/ 162 h 594308"/>
                  <a:gd name="connsiteX6" fmla="*/ 458895 w 497968"/>
                  <a:gd name="connsiteY6" fmla="*/ 28737 h 594308"/>
                  <a:gd name="connsiteX7" fmla="*/ 496995 w 497968"/>
                  <a:gd name="connsiteY7" fmla="*/ 43025 h 594308"/>
                  <a:gd name="connsiteX8" fmla="*/ 430320 w 497968"/>
                  <a:gd name="connsiteY8" fmla="*/ 33500 h 594308"/>
                  <a:gd name="connsiteX9" fmla="*/ 327926 w 497968"/>
                  <a:gd name="connsiteY9" fmla="*/ 33500 h 594308"/>
                  <a:gd name="connsiteX10" fmla="*/ 220770 w 497968"/>
                  <a:gd name="connsiteY10" fmla="*/ 66837 h 594308"/>
                  <a:gd name="connsiteX11" fmla="*/ 137426 w 497968"/>
                  <a:gd name="connsiteY11" fmla="*/ 133512 h 594308"/>
                  <a:gd name="connsiteX12" fmla="*/ 111232 w 497968"/>
                  <a:gd name="connsiteY12" fmla="*/ 243050 h 594308"/>
                  <a:gd name="connsiteX13" fmla="*/ 130282 w 497968"/>
                  <a:gd name="connsiteY13" fmla="*/ 362112 h 594308"/>
                  <a:gd name="connsiteX14" fmla="*/ 187432 w 497968"/>
                  <a:gd name="connsiteY14" fmla="*/ 474031 h 594308"/>
                  <a:gd name="connsiteX15" fmla="*/ 246963 w 497968"/>
                  <a:gd name="connsiteY15" fmla="*/ 521656 h 594308"/>
                  <a:gd name="connsiteX16" fmla="*/ 301732 w 497968"/>
                  <a:gd name="connsiteY16" fmla="*/ 538325 h 594308"/>
                  <a:gd name="connsiteX17" fmla="*/ 416032 w 497968"/>
                  <a:gd name="connsiteY17" fmla="*/ 528800 h 594308"/>
                  <a:gd name="connsiteX18" fmla="*/ 346976 w 497968"/>
                  <a:gd name="connsiteY18" fmla="*/ 566900 h 594308"/>
                  <a:gd name="connsiteX19" fmla="*/ 254107 w 497968"/>
                  <a:gd name="connsiteY19" fmla="*/ 590712 h 594308"/>
                  <a:gd name="connsiteX20" fmla="*/ 149332 w 497968"/>
                  <a:gd name="connsiteY20" fmla="*/ 590712 h 594308"/>
                  <a:gd name="connsiteX21" fmla="*/ 58845 w 497968"/>
                  <a:gd name="connsiteY21" fmla="*/ 524037 h 594308"/>
                  <a:gd name="connsiteX0" fmla="*/ 58845 w 497880"/>
                  <a:gd name="connsiteY0" fmla="*/ 521718 h 591989"/>
                  <a:gd name="connsiteX1" fmla="*/ 4076 w 497880"/>
                  <a:gd name="connsiteY1" fmla="*/ 388368 h 591989"/>
                  <a:gd name="connsiteX2" fmla="*/ 13601 w 497880"/>
                  <a:gd name="connsiteY2" fmla="*/ 247874 h 591989"/>
                  <a:gd name="connsiteX3" fmla="*/ 89801 w 497880"/>
                  <a:gd name="connsiteY3" fmla="*/ 102618 h 591989"/>
                  <a:gd name="connsiteX4" fmla="*/ 206482 w 497880"/>
                  <a:gd name="connsiteY4" fmla="*/ 19274 h 591989"/>
                  <a:gd name="connsiteX5" fmla="*/ 327926 w 497880"/>
                  <a:gd name="connsiteY5" fmla="*/ 224 h 591989"/>
                  <a:gd name="connsiteX6" fmla="*/ 458895 w 497880"/>
                  <a:gd name="connsiteY6" fmla="*/ 26418 h 591989"/>
                  <a:gd name="connsiteX7" fmla="*/ 496995 w 497880"/>
                  <a:gd name="connsiteY7" fmla="*/ 40706 h 591989"/>
                  <a:gd name="connsiteX8" fmla="*/ 430320 w 497880"/>
                  <a:gd name="connsiteY8" fmla="*/ 31181 h 591989"/>
                  <a:gd name="connsiteX9" fmla="*/ 327926 w 497880"/>
                  <a:gd name="connsiteY9" fmla="*/ 31181 h 591989"/>
                  <a:gd name="connsiteX10" fmla="*/ 220770 w 497880"/>
                  <a:gd name="connsiteY10" fmla="*/ 64518 h 591989"/>
                  <a:gd name="connsiteX11" fmla="*/ 137426 w 497880"/>
                  <a:gd name="connsiteY11" fmla="*/ 131193 h 591989"/>
                  <a:gd name="connsiteX12" fmla="*/ 111232 w 497880"/>
                  <a:gd name="connsiteY12" fmla="*/ 240731 h 591989"/>
                  <a:gd name="connsiteX13" fmla="*/ 130282 w 497880"/>
                  <a:gd name="connsiteY13" fmla="*/ 359793 h 591989"/>
                  <a:gd name="connsiteX14" fmla="*/ 187432 w 497880"/>
                  <a:gd name="connsiteY14" fmla="*/ 471712 h 591989"/>
                  <a:gd name="connsiteX15" fmla="*/ 246963 w 497880"/>
                  <a:gd name="connsiteY15" fmla="*/ 519337 h 591989"/>
                  <a:gd name="connsiteX16" fmla="*/ 301732 w 497880"/>
                  <a:gd name="connsiteY16" fmla="*/ 536006 h 591989"/>
                  <a:gd name="connsiteX17" fmla="*/ 416032 w 497880"/>
                  <a:gd name="connsiteY17" fmla="*/ 526481 h 591989"/>
                  <a:gd name="connsiteX18" fmla="*/ 346976 w 497880"/>
                  <a:gd name="connsiteY18" fmla="*/ 564581 h 591989"/>
                  <a:gd name="connsiteX19" fmla="*/ 254107 w 497880"/>
                  <a:gd name="connsiteY19" fmla="*/ 588393 h 591989"/>
                  <a:gd name="connsiteX20" fmla="*/ 149332 w 497880"/>
                  <a:gd name="connsiteY20" fmla="*/ 588393 h 591989"/>
                  <a:gd name="connsiteX21" fmla="*/ 58845 w 497880"/>
                  <a:gd name="connsiteY21" fmla="*/ 521718 h 591989"/>
                  <a:gd name="connsiteX0" fmla="*/ 58845 w 497526"/>
                  <a:gd name="connsiteY0" fmla="*/ 521494 h 591765"/>
                  <a:gd name="connsiteX1" fmla="*/ 4076 w 497526"/>
                  <a:gd name="connsiteY1" fmla="*/ 388144 h 591765"/>
                  <a:gd name="connsiteX2" fmla="*/ 13601 w 497526"/>
                  <a:gd name="connsiteY2" fmla="*/ 247650 h 591765"/>
                  <a:gd name="connsiteX3" fmla="*/ 89801 w 497526"/>
                  <a:gd name="connsiteY3" fmla="*/ 102394 h 591765"/>
                  <a:gd name="connsiteX4" fmla="*/ 206482 w 497526"/>
                  <a:gd name="connsiteY4" fmla="*/ 19050 h 591765"/>
                  <a:gd name="connsiteX5" fmla="*/ 327926 w 497526"/>
                  <a:gd name="connsiteY5" fmla="*/ 0 h 591765"/>
                  <a:gd name="connsiteX6" fmla="*/ 454132 w 497526"/>
                  <a:gd name="connsiteY6" fmla="*/ 19050 h 591765"/>
                  <a:gd name="connsiteX7" fmla="*/ 496995 w 497526"/>
                  <a:gd name="connsiteY7" fmla="*/ 40482 h 591765"/>
                  <a:gd name="connsiteX8" fmla="*/ 430320 w 497526"/>
                  <a:gd name="connsiteY8" fmla="*/ 30957 h 591765"/>
                  <a:gd name="connsiteX9" fmla="*/ 327926 w 497526"/>
                  <a:gd name="connsiteY9" fmla="*/ 30957 h 591765"/>
                  <a:gd name="connsiteX10" fmla="*/ 220770 w 497526"/>
                  <a:gd name="connsiteY10" fmla="*/ 64294 h 591765"/>
                  <a:gd name="connsiteX11" fmla="*/ 137426 w 497526"/>
                  <a:gd name="connsiteY11" fmla="*/ 130969 h 591765"/>
                  <a:gd name="connsiteX12" fmla="*/ 111232 w 497526"/>
                  <a:gd name="connsiteY12" fmla="*/ 240507 h 591765"/>
                  <a:gd name="connsiteX13" fmla="*/ 130282 w 497526"/>
                  <a:gd name="connsiteY13" fmla="*/ 359569 h 591765"/>
                  <a:gd name="connsiteX14" fmla="*/ 187432 w 497526"/>
                  <a:gd name="connsiteY14" fmla="*/ 471488 h 591765"/>
                  <a:gd name="connsiteX15" fmla="*/ 246963 w 497526"/>
                  <a:gd name="connsiteY15" fmla="*/ 519113 h 591765"/>
                  <a:gd name="connsiteX16" fmla="*/ 301732 w 497526"/>
                  <a:gd name="connsiteY16" fmla="*/ 535782 h 591765"/>
                  <a:gd name="connsiteX17" fmla="*/ 416032 w 497526"/>
                  <a:gd name="connsiteY17" fmla="*/ 526257 h 591765"/>
                  <a:gd name="connsiteX18" fmla="*/ 346976 w 497526"/>
                  <a:gd name="connsiteY18" fmla="*/ 564357 h 591765"/>
                  <a:gd name="connsiteX19" fmla="*/ 254107 w 497526"/>
                  <a:gd name="connsiteY19" fmla="*/ 588169 h 591765"/>
                  <a:gd name="connsiteX20" fmla="*/ 149332 w 497526"/>
                  <a:gd name="connsiteY20" fmla="*/ 588169 h 591765"/>
                  <a:gd name="connsiteX21" fmla="*/ 58845 w 497526"/>
                  <a:gd name="connsiteY21" fmla="*/ 521494 h 591765"/>
                  <a:gd name="connsiteX0" fmla="*/ 58845 w 497292"/>
                  <a:gd name="connsiteY0" fmla="*/ 521494 h 591765"/>
                  <a:gd name="connsiteX1" fmla="*/ 4076 w 497292"/>
                  <a:gd name="connsiteY1" fmla="*/ 388144 h 591765"/>
                  <a:gd name="connsiteX2" fmla="*/ 13601 w 497292"/>
                  <a:gd name="connsiteY2" fmla="*/ 247650 h 591765"/>
                  <a:gd name="connsiteX3" fmla="*/ 89801 w 497292"/>
                  <a:gd name="connsiteY3" fmla="*/ 102394 h 591765"/>
                  <a:gd name="connsiteX4" fmla="*/ 206482 w 497292"/>
                  <a:gd name="connsiteY4" fmla="*/ 19050 h 591765"/>
                  <a:gd name="connsiteX5" fmla="*/ 327926 w 497292"/>
                  <a:gd name="connsiteY5" fmla="*/ 0 h 591765"/>
                  <a:gd name="connsiteX6" fmla="*/ 449370 w 497292"/>
                  <a:gd name="connsiteY6" fmla="*/ 19050 h 591765"/>
                  <a:gd name="connsiteX7" fmla="*/ 496995 w 497292"/>
                  <a:gd name="connsiteY7" fmla="*/ 40482 h 591765"/>
                  <a:gd name="connsiteX8" fmla="*/ 430320 w 497292"/>
                  <a:gd name="connsiteY8" fmla="*/ 30957 h 591765"/>
                  <a:gd name="connsiteX9" fmla="*/ 327926 w 497292"/>
                  <a:gd name="connsiteY9" fmla="*/ 30957 h 591765"/>
                  <a:gd name="connsiteX10" fmla="*/ 220770 w 497292"/>
                  <a:gd name="connsiteY10" fmla="*/ 64294 h 591765"/>
                  <a:gd name="connsiteX11" fmla="*/ 137426 w 497292"/>
                  <a:gd name="connsiteY11" fmla="*/ 130969 h 591765"/>
                  <a:gd name="connsiteX12" fmla="*/ 111232 w 497292"/>
                  <a:gd name="connsiteY12" fmla="*/ 240507 h 591765"/>
                  <a:gd name="connsiteX13" fmla="*/ 130282 w 497292"/>
                  <a:gd name="connsiteY13" fmla="*/ 359569 h 591765"/>
                  <a:gd name="connsiteX14" fmla="*/ 187432 w 497292"/>
                  <a:gd name="connsiteY14" fmla="*/ 471488 h 591765"/>
                  <a:gd name="connsiteX15" fmla="*/ 246963 w 497292"/>
                  <a:gd name="connsiteY15" fmla="*/ 519113 h 591765"/>
                  <a:gd name="connsiteX16" fmla="*/ 301732 w 497292"/>
                  <a:gd name="connsiteY16" fmla="*/ 535782 h 591765"/>
                  <a:gd name="connsiteX17" fmla="*/ 416032 w 497292"/>
                  <a:gd name="connsiteY17" fmla="*/ 526257 h 591765"/>
                  <a:gd name="connsiteX18" fmla="*/ 346976 w 497292"/>
                  <a:gd name="connsiteY18" fmla="*/ 564357 h 591765"/>
                  <a:gd name="connsiteX19" fmla="*/ 254107 w 497292"/>
                  <a:gd name="connsiteY19" fmla="*/ 588169 h 591765"/>
                  <a:gd name="connsiteX20" fmla="*/ 149332 w 497292"/>
                  <a:gd name="connsiteY20" fmla="*/ 588169 h 591765"/>
                  <a:gd name="connsiteX21" fmla="*/ 58845 w 497292"/>
                  <a:gd name="connsiteY21" fmla="*/ 521494 h 591765"/>
                  <a:gd name="connsiteX0" fmla="*/ 58845 w 497292"/>
                  <a:gd name="connsiteY0" fmla="*/ 521494 h 596518"/>
                  <a:gd name="connsiteX1" fmla="*/ 4076 w 497292"/>
                  <a:gd name="connsiteY1" fmla="*/ 388144 h 596518"/>
                  <a:gd name="connsiteX2" fmla="*/ 13601 w 497292"/>
                  <a:gd name="connsiteY2" fmla="*/ 247650 h 596518"/>
                  <a:gd name="connsiteX3" fmla="*/ 89801 w 497292"/>
                  <a:gd name="connsiteY3" fmla="*/ 102394 h 596518"/>
                  <a:gd name="connsiteX4" fmla="*/ 206482 w 497292"/>
                  <a:gd name="connsiteY4" fmla="*/ 19050 h 596518"/>
                  <a:gd name="connsiteX5" fmla="*/ 327926 w 497292"/>
                  <a:gd name="connsiteY5" fmla="*/ 0 h 596518"/>
                  <a:gd name="connsiteX6" fmla="*/ 449370 w 497292"/>
                  <a:gd name="connsiteY6" fmla="*/ 19050 h 596518"/>
                  <a:gd name="connsiteX7" fmla="*/ 496995 w 497292"/>
                  <a:gd name="connsiteY7" fmla="*/ 40482 h 596518"/>
                  <a:gd name="connsiteX8" fmla="*/ 430320 w 497292"/>
                  <a:gd name="connsiteY8" fmla="*/ 30957 h 596518"/>
                  <a:gd name="connsiteX9" fmla="*/ 327926 w 497292"/>
                  <a:gd name="connsiteY9" fmla="*/ 30957 h 596518"/>
                  <a:gd name="connsiteX10" fmla="*/ 220770 w 497292"/>
                  <a:gd name="connsiteY10" fmla="*/ 64294 h 596518"/>
                  <a:gd name="connsiteX11" fmla="*/ 137426 w 497292"/>
                  <a:gd name="connsiteY11" fmla="*/ 130969 h 596518"/>
                  <a:gd name="connsiteX12" fmla="*/ 111232 w 497292"/>
                  <a:gd name="connsiteY12" fmla="*/ 240507 h 596518"/>
                  <a:gd name="connsiteX13" fmla="*/ 130282 w 497292"/>
                  <a:gd name="connsiteY13" fmla="*/ 359569 h 596518"/>
                  <a:gd name="connsiteX14" fmla="*/ 187432 w 497292"/>
                  <a:gd name="connsiteY14" fmla="*/ 471488 h 596518"/>
                  <a:gd name="connsiteX15" fmla="*/ 246963 w 497292"/>
                  <a:gd name="connsiteY15" fmla="*/ 519113 h 596518"/>
                  <a:gd name="connsiteX16" fmla="*/ 301732 w 497292"/>
                  <a:gd name="connsiteY16" fmla="*/ 535782 h 596518"/>
                  <a:gd name="connsiteX17" fmla="*/ 416032 w 497292"/>
                  <a:gd name="connsiteY17" fmla="*/ 526257 h 596518"/>
                  <a:gd name="connsiteX18" fmla="*/ 346976 w 497292"/>
                  <a:gd name="connsiteY18" fmla="*/ 564357 h 596518"/>
                  <a:gd name="connsiteX19" fmla="*/ 258870 w 497292"/>
                  <a:gd name="connsiteY19" fmla="*/ 592931 h 596518"/>
                  <a:gd name="connsiteX20" fmla="*/ 149332 w 497292"/>
                  <a:gd name="connsiteY20" fmla="*/ 588169 h 596518"/>
                  <a:gd name="connsiteX21" fmla="*/ 58845 w 497292"/>
                  <a:gd name="connsiteY21" fmla="*/ 521494 h 596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7292" h="596518">
                    <a:moveTo>
                      <a:pt x="58845" y="521494"/>
                    </a:moveTo>
                    <a:cubicBezTo>
                      <a:pt x="34636" y="488157"/>
                      <a:pt x="11617" y="433785"/>
                      <a:pt x="4076" y="388144"/>
                    </a:cubicBezTo>
                    <a:cubicBezTo>
                      <a:pt x="-3465" y="342503"/>
                      <a:pt x="-686" y="295275"/>
                      <a:pt x="13601" y="247650"/>
                    </a:cubicBezTo>
                    <a:cubicBezTo>
                      <a:pt x="27888" y="200025"/>
                      <a:pt x="57654" y="140494"/>
                      <a:pt x="89801" y="102394"/>
                    </a:cubicBezTo>
                    <a:cubicBezTo>
                      <a:pt x="121948" y="64294"/>
                      <a:pt x="166794" y="36116"/>
                      <a:pt x="206482" y="19050"/>
                    </a:cubicBezTo>
                    <a:cubicBezTo>
                      <a:pt x="246170" y="1984"/>
                      <a:pt x="287445" y="0"/>
                      <a:pt x="327926" y="0"/>
                    </a:cubicBezTo>
                    <a:cubicBezTo>
                      <a:pt x="368407" y="0"/>
                      <a:pt x="421192" y="12303"/>
                      <a:pt x="449370" y="19050"/>
                    </a:cubicBezTo>
                    <a:cubicBezTo>
                      <a:pt x="477548" y="25797"/>
                      <a:pt x="500170" y="38498"/>
                      <a:pt x="496995" y="40482"/>
                    </a:cubicBezTo>
                    <a:cubicBezTo>
                      <a:pt x="493820" y="42466"/>
                      <a:pt x="458498" y="32544"/>
                      <a:pt x="430320" y="30957"/>
                    </a:cubicBezTo>
                    <a:cubicBezTo>
                      <a:pt x="402142" y="29370"/>
                      <a:pt x="362851" y="25401"/>
                      <a:pt x="327926" y="30957"/>
                    </a:cubicBezTo>
                    <a:cubicBezTo>
                      <a:pt x="293001" y="36513"/>
                      <a:pt x="252520" y="47625"/>
                      <a:pt x="220770" y="64294"/>
                    </a:cubicBezTo>
                    <a:cubicBezTo>
                      <a:pt x="189020" y="80963"/>
                      <a:pt x="155682" y="101600"/>
                      <a:pt x="137426" y="130969"/>
                    </a:cubicBezTo>
                    <a:cubicBezTo>
                      <a:pt x="119170" y="160338"/>
                      <a:pt x="112423" y="202407"/>
                      <a:pt x="111232" y="240507"/>
                    </a:cubicBezTo>
                    <a:cubicBezTo>
                      <a:pt x="110041" y="278607"/>
                      <a:pt x="117582" y="321072"/>
                      <a:pt x="130282" y="359569"/>
                    </a:cubicBezTo>
                    <a:cubicBezTo>
                      <a:pt x="142982" y="398066"/>
                      <a:pt x="167985" y="444897"/>
                      <a:pt x="187432" y="471488"/>
                    </a:cubicBezTo>
                    <a:cubicBezTo>
                      <a:pt x="206879" y="498079"/>
                      <a:pt x="227913" y="508397"/>
                      <a:pt x="246963" y="519113"/>
                    </a:cubicBezTo>
                    <a:cubicBezTo>
                      <a:pt x="266013" y="529829"/>
                      <a:pt x="273554" y="534591"/>
                      <a:pt x="301732" y="535782"/>
                    </a:cubicBezTo>
                    <a:cubicBezTo>
                      <a:pt x="329910" y="536973"/>
                      <a:pt x="408491" y="521495"/>
                      <a:pt x="416032" y="526257"/>
                    </a:cubicBezTo>
                    <a:cubicBezTo>
                      <a:pt x="423573" y="531019"/>
                      <a:pt x="373170" y="553245"/>
                      <a:pt x="346976" y="564357"/>
                    </a:cubicBezTo>
                    <a:cubicBezTo>
                      <a:pt x="320782" y="575469"/>
                      <a:pt x="291811" y="588962"/>
                      <a:pt x="258870" y="592931"/>
                    </a:cubicBezTo>
                    <a:cubicBezTo>
                      <a:pt x="225929" y="596900"/>
                      <a:pt x="182670" y="600075"/>
                      <a:pt x="149332" y="588169"/>
                    </a:cubicBezTo>
                    <a:cubicBezTo>
                      <a:pt x="115994" y="576263"/>
                      <a:pt x="83054" y="554831"/>
                      <a:pt x="58845" y="52149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55028">
                      <a:shade val="30000"/>
                      <a:satMod val="115000"/>
                    </a:srgbClr>
                  </a:gs>
                  <a:gs pos="50000">
                    <a:srgbClr val="455028">
                      <a:shade val="67500"/>
                      <a:satMod val="115000"/>
                    </a:srgbClr>
                  </a:gs>
                  <a:gs pos="100000">
                    <a:srgbClr val="455028">
                      <a:shade val="100000"/>
                      <a:satMod val="115000"/>
                    </a:srgbClr>
                  </a:gs>
                </a:gsLst>
                <a:lin ang="8100000" scaled="1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16" name="任意多边形 915"/>
              <p:cNvSpPr/>
              <p:nvPr/>
            </p:nvSpPr>
            <p:spPr>
              <a:xfrm>
                <a:off x="9568554" y="4073839"/>
                <a:ext cx="473399" cy="254981"/>
              </a:xfrm>
              <a:custGeom>
                <a:avLst/>
                <a:gdLst>
                  <a:gd name="connsiteX0" fmla="*/ 98617 w 472690"/>
                  <a:gd name="connsiteY0" fmla="*/ 104991 h 254786"/>
                  <a:gd name="connsiteX1" fmla="*/ 186723 w 472690"/>
                  <a:gd name="connsiteY1" fmla="*/ 185953 h 254786"/>
                  <a:gd name="connsiteX2" fmla="*/ 277211 w 472690"/>
                  <a:gd name="connsiteY2" fmla="*/ 202622 h 254786"/>
                  <a:gd name="connsiteX3" fmla="*/ 372461 w 472690"/>
                  <a:gd name="connsiteY3" fmla="*/ 185953 h 254786"/>
                  <a:gd name="connsiteX4" fmla="*/ 436755 w 472690"/>
                  <a:gd name="connsiteY4" fmla="*/ 157378 h 254786"/>
                  <a:gd name="connsiteX5" fmla="*/ 472473 w 472690"/>
                  <a:gd name="connsiteY5" fmla="*/ 145472 h 254786"/>
                  <a:gd name="connsiteX6" fmla="*/ 448661 w 472690"/>
                  <a:gd name="connsiteY6" fmla="*/ 169285 h 254786"/>
                  <a:gd name="connsiteX7" fmla="*/ 389130 w 472690"/>
                  <a:gd name="connsiteY7" fmla="*/ 216910 h 254786"/>
                  <a:gd name="connsiteX8" fmla="*/ 320073 w 472690"/>
                  <a:gd name="connsiteY8" fmla="*/ 243103 h 254786"/>
                  <a:gd name="connsiteX9" fmla="*/ 255780 w 472690"/>
                  <a:gd name="connsiteY9" fmla="*/ 247866 h 254786"/>
                  <a:gd name="connsiteX10" fmla="*/ 162911 w 472690"/>
                  <a:gd name="connsiteY10" fmla="*/ 252628 h 254786"/>
                  <a:gd name="connsiteX11" fmla="*/ 84330 w 472690"/>
                  <a:gd name="connsiteY11" fmla="*/ 209766 h 254786"/>
                  <a:gd name="connsiteX12" fmla="*/ 24798 w 472690"/>
                  <a:gd name="connsiteY12" fmla="*/ 114516 h 254786"/>
                  <a:gd name="connsiteX13" fmla="*/ 5748 w 472690"/>
                  <a:gd name="connsiteY13" fmla="*/ 35935 h 254786"/>
                  <a:gd name="connsiteX14" fmla="*/ 986 w 472690"/>
                  <a:gd name="connsiteY14" fmla="*/ 12122 h 254786"/>
                  <a:gd name="connsiteX15" fmla="*/ 22417 w 472690"/>
                  <a:gd name="connsiteY15" fmla="*/ 2597 h 254786"/>
                  <a:gd name="connsiteX16" fmla="*/ 46230 w 472690"/>
                  <a:gd name="connsiteY16" fmla="*/ 4978 h 254786"/>
                  <a:gd name="connsiteX17" fmla="*/ 74805 w 472690"/>
                  <a:gd name="connsiteY17" fmla="*/ 54985 h 254786"/>
                  <a:gd name="connsiteX18" fmla="*/ 98617 w 472690"/>
                  <a:gd name="connsiteY18" fmla="*/ 104991 h 254786"/>
                  <a:gd name="connsiteX0" fmla="*/ 99320 w 473393"/>
                  <a:gd name="connsiteY0" fmla="*/ 104991 h 254786"/>
                  <a:gd name="connsiteX1" fmla="*/ 187426 w 473393"/>
                  <a:gd name="connsiteY1" fmla="*/ 185953 h 254786"/>
                  <a:gd name="connsiteX2" fmla="*/ 277914 w 473393"/>
                  <a:gd name="connsiteY2" fmla="*/ 202622 h 254786"/>
                  <a:gd name="connsiteX3" fmla="*/ 373164 w 473393"/>
                  <a:gd name="connsiteY3" fmla="*/ 185953 h 254786"/>
                  <a:gd name="connsiteX4" fmla="*/ 437458 w 473393"/>
                  <a:gd name="connsiteY4" fmla="*/ 157378 h 254786"/>
                  <a:gd name="connsiteX5" fmla="*/ 473176 w 473393"/>
                  <a:gd name="connsiteY5" fmla="*/ 145472 h 254786"/>
                  <a:gd name="connsiteX6" fmla="*/ 449364 w 473393"/>
                  <a:gd name="connsiteY6" fmla="*/ 169285 h 254786"/>
                  <a:gd name="connsiteX7" fmla="*/ 389833 w 473393"/>
                  <a:gd name="connsiteY7" fmla="*/ 216910 h 254786"/>
                  <a:gd name="connsiteX8" fmla="*/ 320776 w 473393"/>
                  <a:gd name="connsiteY8" fmla="*/ 243103 h 254786"/>
                  <a:gd name="connsiteX9" fmla="*/ 256483 w 473393"/>
                  <a:gd name="connsiteY9" fmla="*/ 247866 h 254786"/>
                  <a:gd name="connsiteX10" fmla="*/ 163614 w 473393"/>
                  <a:gd name="connsiteY10" fmla="*/ 252628 h 254786"/>
                  <a:gd name="connsiteX11" fmla="*/ 85033 w 473393"/>
                  <a:gd name="connsiteY11" fmla="*/ 209766 h 254786"/>
                  <a:gd name="connsiteX12" fmla="*/ 25501 w 473393"/>
                  <a:gd name="connsiteY12" fmla="*/ 114516 h 254786"/>
                  <a:gd name="connsiteX13" fmla="*/ 4070 w 473393"/>
                  <a:gd name="connsiteY13" fmla="*/ 43078 h 254786"/>
                  <a:gd name="connsiteX14" fmla="*/ 1689 w 473393"/>
                  <a:gd name="connsiteY14" fmla="*/ 12122 h 254786"/>
                  <a:gd name="connsiteX15" fmla="*/ 23120 w 473393"/>
                  <a:gd name="connsiteY15" fmla="*/ 2597 h 254786"/>
                  <a:gd name="connsiteX16" fmla="*/ 46933 w 473393"/>
                  <a:gd name="connsiteY16" fmla="*/ 4978 h 254786"/>
                  <a:gd name="connsiteX17" fmla="*/ 75508 w 473393"/>
                  <a:gd name="connsiteY17" fmla="*/ 54985 h 254786"/>
                  <a:gd name="connsiteX18" fmla="*/ 99320 w 473393"/>
                  <a:gd name="connsiteY18" fmla="*/ 104991 h 254786"/>
                  <a:gd name="connsiteX0" fmla="*/ 101701 w 473393"/>
                  <a:gd name="connsiteY0" fmla="*/ 104991 h 254786"/>
                  <a:gd name="connsiteX1" fmla="*/ 187426 w 473393"/>
                  <a:gd name="connsiteY1" fmla="*/ 185953 h 254786"/>
                  <a:gd name="connsiteX2" fmla="*/ 277914 w 473393"/>
                  <a:gd name="connsiteY2" fmla="*/ 202622 h 254786"/>
                  <a:gd name="connsiteX3" fmla="*/ 373164 w 473393"/>
                  <a:gd name="connsiteY3" fmla="*/ 185953 h 254786"/>
                  <a:gd name="connsiteX4" fmla="*/ 437458 w 473393"/>
                  <a:gd name="connsiteY4" fmla="*/ 157378 h 254786"/>
                  <a:gd name="connsiteX5" fmla="*/ 473176 w 473393"/>
                  <a:gd name="connsiteY5" fmla="*/ 145472 h 254786"/>
                  <a:gd name="connsiteX6" fmla="*/ 449364 w 473393"/>
                  <a:gd name="connsiteY6" fmla="*/ 169285 h 254786"/>
                  <a:gd name="connsiteX7" fmla="*/ 389833 w 473393"/>
                  <a:gd name="connsiteY7" fmla="*/ 216910 h 254786"/>
                  <a:gd name="connsiteX8" fmla="*/ 320776 w 473393"/>
                  <a:gd name="connsiteY8" fmla="*/ 243103 h 254786"/>
                  <a:gd name="connsiteX9" fmla="*/ 256483 w 473393"/>
                  <a:gd name="connsiteY9" fmla="*/ 247866 h 254786"/>
                  <a:gd name="connsiteX10" fmla="*/ 163614 w 473393"/>
                  <a:gd name="connsiteY10" fmla="*/ 252628 h 254786"/>
                  <a:gd name="connsiteX11" fmla="*/ 85033 w 473393"/>
                  <a:gd name="connsiteY11" fmla="*/ 209766 h 254786"/>
                  <a:gd name="connsiteX12" fmla="*/ 25501 w 473393"/>
                  <a:gd name="connsiteY12" fmla="*/ 114516 h 254786"/>
                  <a:gd name="connsiteX13" fmla="*/ 4070 w 473393"/>
                  <a:gd name="connsiteY13" fmla="*/ 43078 h 254786"/>
                  <a:gd name="connsiteX14" fmla="*/ 1689 w 473393"/>
                  <a:gd name="connsiteY14" fmla="*/ 12122 h 254786"/>
                  <a:gd name="connsiteX15" fmla="*/ 23120 w 473393"/>
                  <a:gd name="connsiteY15" fmla="*/ 2597 h 254786"/>
                  <a:gd name="connsiteX16" fmla="*/ 46933 w 473393"/>
                  <a:gd name="connsiteY16" fmla="*/ 4978 h 254786"/>
                  <a:gd name="connsiteX17" fmla="*/ 75508 w 473393"/>
                  <a:gd name="connsiteY17" fmla="*/ 54985 h 254786"/>
                  <a:gd name="connsiteX18" fmla="*/ 101701 w 473393"/>
                  <a:gd name="connsiteY18" fmla="*/ 104991 h 254786"/>
                  <a:gd name="connsiteX0" fmla="*/ 101701 w 473393"/>
                  <a:gd name="connsiteY0" fmla="*/ 104991 h 257391"/>
                  <a:gd name="connsiteX1" fmla="*/ 187426 w 473393"/>
                  <a:gd name="connsiteY1" fmla="*/ 185953 h 257391"/>
                  <a:gd name="connsiteX2" fmla="*/ 277914 w 473393"/>
                  <a:gd name="connsiteY2" fmla="*/ 202622 h 257391"/>
                  <a:gd name="connsiteX3" fmla="*/ 373164 w 473393"/>
                  <a:gd name="connsiteY3" fmla="*/ 185953 h 257391"/>
                  <a:gd name="connsiteX4" fmla="*/ 437458 w 473393"/>
                  <a:gd name="connsiteY4" fmla="*/ 157378 h 257391"/>
                  <a:gd name="connsiteX5" fmla="*/ 473176 w 473393"/>
                  <a:gd name="connsiteY5" fmla="*/ 145472 h 257391"/>
                  <a:gd name="connsiteX6" fmla="*/ 449364 w 473393"/>
                  <a:gd name="connsiteY6" fmla="*/ 169285 h 257391"/>
                  <a:gd name="connsiteX7" fmla="*/ 389833 w 473393"/>
                  <a:gd name="connsiteY7" fmla="*/ 216910 h 257391"/>
                  <a:gd name="connsiteX8" fmla="*/ 320776 w 473393"/>
                  <a:gd name="connsiteY8" fmla="*/ 243103 h 257391"/>
                  <a:gd name="connsiteX9" fmla="*/ 251721 w 473393"/>
                  <a:gd name="connsiteY9" fmla="*/ 257391 h 257391"/>
                  <a:gd name="connsiteX10" fmla="*/ 163614 w 473393"/>
                  <a:gd name="connsiteY10" fmla="*/ 252628 h 257391"/>
                  <a:gd name="connsiteX11" fmla="*/ 85033 w 473393"/>
                  <a:gd name="connsiteY11" fmla="*/ 209766 h 257391"/>
                  <a:gd name="connsiteX12" fmla="*/ 25501 w 473393"/>
                  <a:gd name="connsiteY12" fmla="*/ 114516 h 257391"/>
                  <a:gd name="connsiteX13" fmla="*/ 4070 w 473393"/>
                  <a:gd name="connsiteY13" fmla="*/ 43078 h 257391"/>
                  <a:gd name="connsiteX14" fmla="*/ 1689 w 473393"/>
                  <a:gd name="connsiteY14" fmla="*/ 12122 h 257391"/>
                  <a:gd name="connsiteX15" fmla="*/ 23120 w 473393"/>
                  <a:gd name="connsiteY15" fmla="*/ 2597 h 257391"/>
                  <a:gd name="connsiteX16" fmla="*/ 46933 w 473393"/>
                  <a:gd name="connsiteY16" fmla="*/ 4978 h 257391"/>
                  <a:gd name="connsiteX17" fmla="*/ 75508 w 473393"/>
                  <a:gd name="connsiteY17" fmla="*/ 54985 h 257391"/>
                  <a:gd name="connsiteX18" fmla="*/ 101701 w 473393"/>
                  <a:gd name="connsiteY18" fmla="*/ 104991 h 257391"/>
                  <a:gd name="connsiteX0" fmla="*/ 101701 w 473393"/>
                  <a:gd name="connsiteY0" fmla="*/ 104991 h 255803"/>
                  <a:gd name="connsiteX1" fmla="*/ 187426 w 473393"/>
                  <a:gd name="connsiteY1" fmla="*/ 185953 h 255803"/>
                  <a:gd name="connsiteX2" fmla="*/ 277914 w 473393"/>
                  <a:gd name="connsiteY2" fmla="*/ 202622 h 255803"/>
                  <a:gd name="connsiteX3" fmla="*/ 373164 w 473393"/>
                  <a:gd name="connsiteY3" fmla="*/ 185953 h 255803"/>
                  <a:gd name="connsiteX4" fmla="*/ 437458 w 473393"/>
                  <a:gd name="connsiteY4" fmla="*/ 157378 h 255803"/>
                  <a:gd name="connsiteX5" fmla="*/ 473176 w 473393"/>
                  <a:gd name="connsiteY5" fmla="*/ 145472 h 255803"/>
                  <a:gd name="connsiteX6" fmla="*/ 449364 w 473393"/>
                  <a:gd name="connsiteY6" fmla="*/ 169285 h 255803"/>
                  <a:gd name="connsiteX7" fmla="*/ 389833 w 473393"/>
                  <a:gd name="connsiteY7" fmla="*/ 216910 h 255803"/>
                  <a:gd name="connsiteX8" fmla="*/ 320776 w 473393"/>
                  <a:gd name="connsiteY8" fmla="*/ 243103 h 255803"/>
                  <a:gd name="connsiteX9" fmla="*/ 254102 w 473393"/>
                  <a:gd name="connsiteY9" fmla="*/ 252628 h 255803"/>
                  <a:gd name="connsiteX10" fmla="*/ 163614 w 473393"/>
                  <a:gd name="connsiteY10" fmla="*/ 252628 h 255803"/>
                  <a:gd name="connsiteX11" fmla="*/ 85033 w 473393"/>
                  <a:gd name="connsiteY11" fmla="*/ 209766 h 255803"/>
                  <a:gd name="connsiteX12" fmla="*/ 25501 w 473393"/>
                  <a:gd name="connsiteY12" fmla="*/ 114516 h 255803"/>
                  <a:gd name="connsiteX13" fmla="*/ 4070 w 473393"/>
                  <a:gd name="connsiteY13" fmla="*/ 43078 h 255803"/>
                  <a:gd name="connsiteX14" fmla="*/ 1689 w 473393"/>
                  <a:gd name="connsiteY14" fmla="*/ 12122 h 255803"/>
                  <a:gd name="connsiteX15" fmla="*/ 23120 w 473393"/>
                  <a:gd name="connsiteY15" fmla="*/ 2597 h 255803"/>
                  <a:gd name="connsiteX16" fmla="*/ 46933 w 473393"/>
                  <a:gd name="connsiteY16" fmla="*/ 4978 h 255803"/>
                  <a:gd name="connsiteX17" fmla="*/ 75508 w 473393"/>
                  <a:gd name="connsiteY17" fmla="*/ 54985 h 255803"/>
                  <a:gd name="connsiteX18" fmla="*/ 101701 w 473393"/>
                  <a:gd name="connsiteY18" fmla="*/ 104991 h 255803"/>
                  <a:gd name="connsiteX0" fmla="*/ 101701 w 473393"/>
                  <a:gd name="connsiteY0" fmla="*/ 104991 h 254578"/>
                  <a:gd name="connsiteX1" fmla="*/ 187426 w 473393"/>
                  <a:gd name="connsiteY1" fmla="*/ 185953 h 254578"/>
                  <a:gd name="connsiteX2" fmla="*/ 277914 w 473393"/>
                  <a:gd name="connsiteY2" fmla="*/ 202622 h 254578"/>
                  <a:gd name="connsiteX3" fmla="*/ 373164 w 473393"/>
                  <a:gd name="connsiteY3" fmla="*/ 185953 h 254578"/>
                  <a:gd name="connsiteX4" fmla="*/ 437458 w 473393"/>
                  <a:gd name="connsiteY4" fmla="*/ 157378 h 254578"/>
                  <a:gd name="connsiteX5" fmla="*/ 473176 w 473393"/>
                  <a:gd name="connsiteY5" fmla="*/ 145472 h 254578"/>
                  <a:gd name="connsiteX6" fmla="*/ 449364 w 473393"/>
                  <a:gd name="connsiteY6" fmla="*/ 169285 h 254578"/>
                  <a:gd name="connsiteX7" fmla="*/ 389833 w 473393"/>
                  <a:gd name="connsiteY7" fmla="*/ 216910 h 254578"/>
                  <a:gd name="connsiteX8" fmla="*/ 320776 w 473393"/>
                  <a:gd name="connsiteY8" fmla="*/ 243103 h 254578"/>
                  <a:gd name="connsiteX9" fmla="*/ 254102 w 473393"/>
                  <a:gd name="connsiteY9" fmla="*/ 252628 h 254578"/>
                  <a:gd name="connsiteX10" fmla="*/ 161233 w 473393"/>
                  <a:gd name="connsiteY10" fmla="*/ 250247 h 254578"/>
                  <a:gd name="connsiteX11" fmla="*/ 85033 w 473393"/>
                  <a:gd name="connsiteY11" fmla="*/ 209766 h 254578"/>
                  <a:gd name="connsiteX12" fmla="*/ 25501 w 473393"/>
                  <a:gd name="connsiteY12" fmla="*/ 114516 h 254578"/>
                  <a:gd name="connsiteX13" fmla="*/ 4070 w 473393"/>
                  <a:gd name="connsiteY13" fmla="*/ 43078 h 254578"/>
                  <a:gd name="connsiteX14" fmla="*/ 1689 w 473393"/>
                  <a:gd name="connsiteY14" fmla="*/ 12122 h 254578"/>
                  <a:gd name="connsiteX15" fmla="*/ 23120 w 473393"/>
                  <a:gd name="connsiteY15" fmla="*/ 2597 h 254578"/>
                  <a:gd name="connsiteX16" fmla="*/ 46933 w 473393"/>
                  <a:gd name="connsiteY16" fmla="*/ 4978 h 254578"/>
                  <a:gd name="connsiteX17" fmla="*/ 75508 w 473393"/>
                  <a:gd name="connsiteY17" fmla="*/ 54985 h 254578"/>
                  <a:gd name="connsiteX18" fmla="*/ 101701 w 473393"/>
                  <a:gd name="connsiteY18" fmla="*/ 104991 h 254578"/>
                  <a:gd name="connsiteX0" fmla="*/ 108845 w 473393"/>
                  <a:gd name="connsiteY0" fmla="*/ 112134 h 254578"/>
                  <a:gd name="connsiteX1" fmla="*/ 187426 w 473393"/>
                  <a:gd name="connsiteY1" fmla="*/ 185953 h 254578"/>
                  <a:gd name="connsiteX2" fmla="*/ 277914 w 473393"/>
                  <a:gd name="connsiteY2" fmla="*/ 202622 h 254578"/>
                  <a:gd name="connsiteX3" fmla="*/ 373164 w 473393"/>
                  <a:gd name="connsiteY3" fmla="*/ 185953 h 254578"/>
                  <a:gd name="connsiteX4" fmla="*/ 437458 w 473393"/>
                  <a:gd name="connsiteY4" fmla="*/ 157378 h 254578"/>
                  <a:gd name="connsiteX5" fmla="*/ 473176 w 473393"/>
                  <a:gd name="connsiteY5" fmla="*/ 145472 h 254578"/>
                  <a:gd name="connsiteX6" fmla="*/ 449364 w 473393"/>
                  <a:gd name="connsiteY6" fmla="*/ 169285 h 254578"/>
                  <a:gd name="connsiteX7" fmla="*/ 389833 w 473393"/>
                  <a:gd name="connsiteY7" fmla="*/ 216910 h 254578"/>
                  <a:gd name="connsiteX8" fmla="*/ 320776 w 473393"/>
                  <a:gd name="connsiteY8" fmla="*/ 243103 h 254578"/>
                  <a:gd name="connsiteX9" fmla="*/ 254102 w 473393"/>
                  <a:gd name="connsiteY9" fmla="*/ 252628 h 254578"/>
                  <a:gd name="connsiteX10" fmla="*/ 161233 w 473393"/>
                  <a:gd name="connsiteY10" fmla="*/ 250247 h 254578"/>
                  <a:gd name="connsiteX11" fmla="*/ 85033 w 473393"/>
                  <a:gd name="connsiteY11" fmla="*/ 209766 h 254578"/>
                  <a:gd name="connsiteX12" fmla="*/ 25501 w 473393"/>
                  <a:gd name="connsiteY12" fmla="*/ 114516 h 254578"/>
                  <a:gd name="connsiteX13" fmla="*/ 4070 w 473393"/>
                  <a:gd name="connsiteY13" fmla="*/ 43078 h 254578"/>
                  <a:gd name="connsiteX14" fmla="*/ 1689 w 473393"/>
                  <a:gd name="connsiteY14" fmla="*/ 12122 h 254578"/>
                  <a:gd name="connsiteX15" fmla="*/ 23120 w 473393"/>
                  <a:gd name="connsiteY15" fmla="*/ 2597 h 254578"/>
                  <a:gd name="connsiteX16" fmla="*/ 46933 w 473393"/>
                  <a:gd name="connsiteY16" fmla="*/ 4978 h 254578"/>
                  <a:gd name="connsiteX17" fmla="*/ 75508 w 473393"/>
                  <a:gd name="connsiteY17" fmla="*/ 54985 h 254578"/>
                  <a:gd name="connsiteX18" fmla="*/ 108845 w 473393"/>
                  <a:gd name="connsiteY18" fmla="*/ 112134 h 254578"/>
                  <a:gd name="connsiteX0" fmla="*/ 108845 w 473393"/>
                  <a:gd name="connsiteY0" fmla="*/ 112397 h 254841"/>
                  <a:gd name="connsiteX1" fmla="*/ 187426 w 473393"/>
                  <a:gd name="connsiteY1" fmla="*/ 186216 h 254841"/>
                  <a:gd name="connsiteX2" fmla="*/ 277914 w 473393"/>
                  <a:gd name="connsiteY2" fmla="*/ 202885 h 254841"/>
                  <a:gd name="connsiteX3" fmla="*/ 373164 w 473393"/>
                  <a:gd name="connsiteY3" fmla="*/ 186216 h 254841"/>
                  <a:gd name="connsiteX4" fmla="*/ 437458 w 473393"/>
                  <a:gd name="connsiteY4" fmla="*/ 157641 h 254841"/>
                  <a:gd name="connsiteX5" fmla="*/ 473176 w 473393"/>
                  <a:gd name="connsiteY5" fmla="*/ 145735 h 254841"/>
                  <a:gd name="connsiteX6" fmla="*/ 449364 w 473393"/>
                  <a:gd name="connsiteY6" fmla="*/ 169548 h 254841"/>
                  <a:gd name="connsiteX7" fmla="*/ 389833 w 473393"/>
                  <a:gd name="connsiteY7" fmla="*/ 217173 h 254841"/>
                  <a:gd name="connsiteX8" fmla="*/ 320776 w 473393"/>
                  <a:gd name="connsiteY8" fmla="*/ 243366 h 254841"/>
                  <a:gd name="connsiteX9" fmla="*/ 254102 w 473393"/>
                  <a:gd name="connsiteY9" fmla="*/ 252891 h 254841"/>
                  <a:gd name="connsiteX10" fmla="*/ 161233 w 473393"/>
                  <a:gd name="connsiteY10" fmla="*/ 250510 h 254841"/>
                  <a:gd name="connsiteX11" fmla="*/ 85033 w 473393"/>
                  <a:gd name="connsiteY11" fmla="*/ 210029 h 254841"/>
                  <a:gd name="connsiteX12" fmla="*/ 25501 w 473393"/>
                  <a:gd name="connsiteY12" fmla="*/ 114779 h 254841"/>
                  <a:gd name="connsiteX13" fmla="*/ 4070 w 473393"/>
                  <a:gd name="connsiteY13" fmla="*/ 43341 h 254841"/>
                  <a:gd name="connsiteX14" fmla="*/ 1689 w 473393"/>
                  <a:gd name="connsiteY14" fmla="*/ 17147 h 254841"/>
                  <a:gd name="connsiteX15" fmla="*/ 23120 w 473393"/>
                  <a:gd name="connsiteY15" fmla="*/ 2860 h 254841"/>
                  <a:gd name="connsiteX16" fmla="*/ 46933 w 473393"/>
                  <a:gd name="connsiteY16" fmla="*/ 5241 h 254841"/>
                  <a:gd name="connsiteX17" fmla="*/ 75508 w 473393"/>
                  <a:gd name="connsiteY17" fmla="*/ 55248 h 254841"/>
                  <a:gd name="connsiteX18" fmla="*/ 108845 w 473393"/>
                  <a:gd name="connsiteY18" fmla="*/ 112397 h 254841"/>
                  <a:gd name="connsiteX0" fmla="*/ 108845 w 473393"/>
                  <a:gd name="connsiteY0" fmla="*/ 112397 h 254981"/>
                  <a:gd name="connsiteX1" fmla="*/ 187426 w 473393"/>
                  <a:gd name="connsiteY1" fmla="*/ 186216 h 254981"/>
                  <a:gd name="connsiteX2" fmla="*/ 277914 w 473393"/>
                  <a:gd name="connsiteY2" fmla="*/ 202885 h 254981"/>
                  <a:gd name="connsiteX3" fmla="*/ 373164 w 473393"/>
                  <a:gd name="connsiteY3" fmla="*/ 186216 h 254981"/>
                  <a:gd name="connsiteX4" fmla="*/ 437458 w 473393"/>
                  <a:gd name="connsiteY4" fmla="*/ 157641 h 254981"/>
                  <a:gd name="connsiteX5" fmla="*/ 473176 w 473393"/>
                  <a:gd name="connsiteY5" fmla="*/ 145735 h 254981"/>
                  <a:gd name="connsiteX6" fmla="*/ 449364 w 473393"/>
                  <a:gd name="connsiteY6" fmla="*/ 169548 h 254981"/>
                  <a:gd name="connsiteX7" fmla="*/ 389833 w 473393"/>
                  <a:gd name="connsiteY7" fmla="*/ 217173 h 254981"/>
                  <a:gd name="connsiteX8" fmla="*/ 320776 w 473393"/>
                  <a:gd name="connsiteY8" fmla="*/ 240984 h 254981"/>
                  <a:gd name="connsiteX9" fmla="*/ 254102 w 473393"/>
                  <a:gd name="connsiteY9" fmla="*/ 252891 h 254981"/>
                  <a:gd name="connsiteX10" fmla="*/ 161233 w 473393"/>
                  <a:gd name="connsiteY10" fmla="*/ 250510 h 254981"/>
                  <a:gd name="connsiteX11" fmla="*/ 85033 w 473393"/>
                  <a:gd name="connsiteY11" fmla="*/ 210029 h 254981"/>
                  <a:gd name="connsiteX12" fmla="*/ 25501 w 473393"/>
                  <a:gd name="connsiteY12" fmla="*/ 114779 h 254981"/>
                  <a:gd name="connsiteX13" fmla="*/ 4070 w 473393"/>
                  <a:gd name="connsiteY13" fmla="*/ 43341 h 254981"/>
                  <a:gd name="connsiteX14" fmla="*/ 1689 w 473393"/>
                  <a:gd name="connsiteY14" fmla="*/ 17147 h 254981"/>
                  <a:gd name="connsiteX15" fmla="*/ 23120 w 473393"/>
                  <a:gd name="connsiteY15" fmla="*/ 2860 h 254981"/>
                  <a:gd name="connsiteX16" fmla="*/ 46933 w 473393"/>
                  <a:gd name="connsiteY16" fmla="*/ 5241 h 254981"/>
                  <a:gd name="connsiteX17" fmla="*/ 75508 w 473393"/>
                  <a:gd name="connsiteY17" fmla="*/ 55248 h 254981"/>
                  <a:gd name="connsiteX18" fmla="*/ 108845 w 473393"/>
                  <a:gd name="connsiteY18" fmla="*/ 112397 h 254981"/>
                  <a:gd name="connsiteX0" fmla="*/ 108845 w 473399"/>
                  <a:gd name="connsiteY0" fmla="*/ 112397 h 254981"/>
                  <a:gd name="connsiteX1" fmla="*/ 187426 w 473399"/>
                  <a:gd name="connsiteY1" fmla="*/ 186216 h 254981"/>
                  <a:gd name="connsiteX2" fmla="*/ 277914 w 473399"/>
                  <a:gd name="connsiteY2" fmla="*/ 202885 h 254981"/>
                  <a:gd name="connsiteX3" fmla="*/ 373164 w 473399"/>
                  <a:gd name="connsiteY3" fmla="*/ 186216 h 254981"/>
                  <a:gd name="connsiteX4" fmla="*/ 437458 w 473399"/>
                  <a:gd name="connsiteY4" fmla="*/ 157641 h 254981"/>
                  <a:gd name="connsiteX5" fmla="*/ 473176 w 473399"/>
                  <a:gd name="connsiteY5" fmla="*/ 145735 h 254981"/>
                  <a:gd name="connsiteX6" fmla="*/ 449364 w 473399"/>
                  <a:gd name="connsiteY6" fmla="*/ 169548 h 254981"/>
                  <a:gd name="connsiteX7" fmla="*/ 387452 w 473399"/>
                  <a:gd name="connsiteY7" fmla="*/ 212411 h 254981"/>
                  <a:gd name="connsiteX8" fmla="*/ 320776 w 473399"/>
                  <a:gd name="connsiteY8" fmla="*/ 240984 h 254981"/>
                  <a:gd name="connsiteX9" fmla="*/ 254102 w 473399"/>
                  <a:gd name="connsiteY9" fmla="*/ 252891 h 254981"/>
                  <a:gd name="connsiteX10" fmla="*/ 161233 w 473399"/>
                  <a:gd name="connsiteY10" fmla="*/ 250510 h 254981"/>
                  <a:gd name="connsiteX11" fmla="*/ 85033 w 473399"/>
                  <a:gd name="connsiteY11" fmla="*/ 210029 h 254981"/>
                  <a:gd name="connsiteX12" fmla="*/ 25501 w 473399"/>
                  <a:gd name="connsiteY12" fmla="*/ 114779 h 254981"/>
                  <a:gd name="connsiteX13" fmla="*/ 4070 w 473399"/>
                  <a:gd name="connsiteY13" fmla="*/ 43341 h 254981"/>
                  <a:gd name="connsiteX14" fmla="*/ 1689 w 473399"/>
                  <a:gd name="connsiteY14" fmla="*/ 17147 h 254981"/>
                  <a:gd name="connsiteX15" fmla="*/ 23120 w 473399"/>
                  <a:gd name="connsiteY15" fmla="*/ 2860 h 254981"/>
                  <a:gd name="connsiteX16" fmla="*/ 46933 w 473399"/>
                  <a:gd name="connsiteY16" fmla="*/ 5241 h 254981"/>
                  <a:gd name="connsiteX17" fmla="*/ 75508 w 473399"/>
                  <a:gd name="connsiteY17" fmla="*/ 55248 h 254981"/>
                  <a:gd name="connsiteX18" fmla="*/ 108845 w 473399"/>
                  <a:gd name="connsiteY18" fmla="*/ 112397 h 254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3399" h="254981">
                    <a:moveTo>
                      <a:pt x="108845" y="112397"/>
                    </a:moveTo>
                    <a:cubicBezTo>
                      <a:pt x="127498" y="134225"/>
                      <a:pt x="159248" y="171135"/>
                      <a:pt x="187426" y="186216"/>
                    </a:cubicBezTo>
                    <a:cubicBezTo>
                      <a:pt x="215604" y="201297"/>
                      <a:pt x="246958" y="202885"/>
                      <a:pt x="277914" y="202885"/>
                    </a:cubicBezTo>
                    <a:cubicBezTo>
                      <a:pt x="308870" y="202885"/>
                      <a:pt x="346573" y="193757"/>
                      <a:pt x="373164" y="186216"/>
                    </a:cubicBezTo>
                    <a:cubicBezTo>
                      <a:pt x="399755" y="178675"/>
                      <a:pt x="420789" y="164388"/>
                      <a:pt x="437458" y="157641"/>
                    </a:cubicBezTo>
                    <a:cubicBezTo>
                      <a:pt x="454127" y="150894"/>
                      <a:pt x="471192" y="143751"/>
                      <a:pt x="473176" y="145735"/>
                    </a:cubicBezTo>
                    <a:cubicBezTo>
                      <a:pt x="475160" y="147720"/>
                      <a:pt x="463651" y="158435"/>
                      <a:pt x="449364" y="169548"/>
                    </a:cubicBezTo>
                    <a:cubicBezTo>
                      <a:pt x="435077" y="180661"/>
                      <a:pt x="408883" y="200505"/>
                      <a:pt x="387452" y="212411"/>
                    </a:cubicBezTo>
                    <a:cubicBezTo>
                      <a:pt x="366021" y="224317"/>
                      <a:pt x="343001" y="234237"/>
                      <a:pt x="320776" y="240984"/>
                    </a:cubicBezTo>
                    <a:cubicBezTo>
                      <a:pt x="298551" y="247731"/>
                      <a:pt x="280693" y="251303"/>
                      <a:pt x="254102" y="252891"/>
                    </a:cubicBezTo>
                    <a:cubicBezTo>
                      <a:pt x="227512" y="254479"/>
                      <a:pt x="189411" y="257654"/>
                      <a:pt x="161233" y="250510"/>
                    </a:cubicBezTo>
                    <a:cubicBezTo>
                      <a:pt x="133055" y="243366"/>
                      <a:pt x="107655" y="232651"/>
                      <a:pt x="85033" y="210029"/>
                    </a:cubicBezTo>
                    <a:cubicBezTo>
                      <a:pt x="62411" y="187407"/>
                      <a:pt x="38995" y="142560"/>
                      <a:pt x="25501" y="114779"/>
                    </a:cubicBezTo>
                    <a:cubicBezTo>
                      <a:pt x="12007" y="86998"/>
                      <a:pt x="8039" y="59613"/>
                      <a:pt x="4070" y="43341"/>
                    </a:cubicBezTo>
                    <a:cubicBezTo>
                      <a:pt x="101" y="27069"/>
                      <a:pt x="-1486" y="23894"/>
                      <a:pt x="1689" y="17147"/>
                    </a:cubicBezTo>
                    <a:cubicBezTo>
                      <a:pt x="4864" y="10400"/>
                      <a:pt x="15579" y="4844"/>
                      <a:pt x="23120" y="2860"/>
                    </a:cubicBezTo>
                    <a:cubicBezTo>
                      <a:pt x="30661" y="876"/>
                      <a:pt x="38202" y="-3490"/>
                      <a:pt x="46933" y="5241"/>
                    </a:cubicBezTo>
                    <a:cubicBezTo>
                      <a:pt x="55664" y="13972"/>
                      <a:pt x="65189" y="37389"/>
                      <a:pt x="75508" y="55248"/>
                    </a:cubicBezTo>
                    <a:cubicBezTo>
                      <a:pt x="85827" y="73107"/>
                      <a:pt x="90192" y="90569"/>
                      <a:pt x="108845" y="11239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14D22"/>
                  </a:gs>
                  <a:gs pos="50000">
                    <a:srgbClr val="414D22"/>
                  </a:gs>
                  <a:gs pos="100000">
                    <a:srgbClr val="929C87"/>
                  </a:gs>
                </a:gsLst>
                <a:lin ang="8100000" scaled="1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17" name="任意多边形 916"/>
              <p:cNvSpPr/>
              <p:nvPr/>
            </p:nvSpPr>
            <p:spPr>
              <a:xfrm>
                <a:off x="9573313" y="3934044"/>
                <a:ext cx="370805" cy="435981"/>
              </a:xfrm>
              <a:custGeom>
                <a:avLst/>
                <a:gdLst>
                  <a:gd name="connsiteX0" fmla="*/ 13188 w 367899"/>
                  <a:gd name="connsiteY0" fmla="*/ 3546 h 432718"/>
                  <a:gd name="connsiteX1" fmla="*/ 132250 w 367899"/>
                  <a:gd name="connsiteY1" fmla="*/ 13071 h 432718"/>
                  <a:gd name="connsiteX2" fmla="*/ 251313 w 367899"/>
                  <a:gd name="connsiteY2" fmla="*/ 70221 h 432718"/>
                  <a:gd name="connsiteX3" fmla="*/ 351325 w 367899"/>
                  <a:gd name="connsiteY3" fmla="*/ 179759 h 432718"/>
                  <a:gd name="connsiteX4" fmla="*/ 360850 w 367899"/>
                  <a:gd name="connsiteY4" fmla="*/ 317871 h 432718"/>
                  <a:gd name="connsiteX5" fmla="*/ 279888 w 367899"/>
                  <a:gd name="connsiteY5" fmla="*/ 398834 h 432718"/>
                  <a:gd name="connsiteX6" fmla="*/ 184638 w 367899"/>
                  <a:gd name="connsiteY6" fmla="*/ 432171 h 432718"/>
                  <a:gd name="connsiteX7" fmla="*/ 237025 w 367899"/>
                  <a:gd name="connsiteY7" fmla="*/ 375021 h 432718"/>
                  <a:gd name="connsiteX8" fmla="*/ 232263 w 367899"/>
                  <a:gd name="connsiteY8" fmla="*/ 246434 h 432718"/>
                  <a:gd name="connsiteX9" fmla="*/ 146538 w 367899"/>
                  <a:gd name="connsiteY9" fmla="*/ 113084 h 432718"/>
                  <a:gd name="connsiteX10" fmla="*/ 17950 w 367899"/>
                  <a:gd name="connsiteY10" fmla="*/ 60696 h 432718"/>
                  <a:gd name="connsiteX11" fmla="*/ 13188 w 367899"/>
                  <a:gd name="connsiteY11" fmla="*/ 3546 h 432718"/>
                  <a:gd name="connsiteX0" fmla="*/ 17552 w 362738"/>
                  <a:gd name="connsiteY0" fmla="*/ 2093 h 443171"/>
                  <a:gd name="connsiteX1" fmla="*/ 127089 w 362738"/>
                  <a:gd name="connsiteY1" fmla="*/ 23524 h 443171"/>
                  <a:gd name="connsiteX2" fmla="*/ 246152 w 362738"/>
                  <a:gd name="connsiteY2" fmla="*/ 80674 h 443171"/>
                  <a:gd name="connsiteX3" fmla="*/ 346164 w 362738"/>
                  <a:gd name="connsiteY3" fmla="*/ 190212 h 443171"/>
                  <a:gd name="connsiteX4" fmla="*/ 355689 w 362738"/>
                  <a:gd name="connsiteY4" fmla="*/ 328324 h 443171"/>
                  <a:gd name="connsiteX5" fmla="*/ 274727 w 362738"/>
                  <a:gd name="connsiteY5" fmla="*/ 409287 h 443171"/>
                  <a:gd name="connsiteX6" fmla="*/ 179477 w 362738"/>
                  <a:gd name="connsiteY6" fmla="*/ 442624 h 443171"/>
                  <a:gd name="connsiteX7" fmla="*/ 231864 w 362738"/>
                  <a:gd name="connsiteY7" fmla="*/ 385474 h 443171"/>
                  <a:gd name="connsiteX8" fmla="*/ 227102 w 362738"/>
                  <a:gd name="connsiteY8" fmla="*/ 256887 h 443171"/>
                  <a:gd name="connsiteX9" fmla="*/ 141377 w 362738"/>
                  <a:gd name="connsiteY9" fmla="*/ 123537 h 443171"/>
                  <a:gd name="connsiteX10" fmla="*/ 12789 w 362738"/>
                  <a:gd name="connsiteY10" fmla="*/ 71149 h 443171"/>
                  <a:gd name="connsiteX11" fmla="*/ 17552 w 362738"/>
                  <a:gd name="connsiteY11" fmla="*/ 2093 h 443171"/>
                  <a:gd name="connsiteX0" fmla="*/ 18326 w 363512"/>
                  <a:gd name="connsiteY0" fmla="*/ 2478 h 443556"/>
                  <a:gd name="connsiteX1" fmla="*/ 142151 w 363512"/>
                  <a:gd name="connsiteY1" fmla="*/ 21528 h 443556"/>
                  <a:gd name="connsiteX2" fmla="*/ 246926 w 363512"/>
                  <a:gd name="connsiteY2" fmla="*/ 81059 h 443556"/>
                  <a:gd name="connsiteX3" fmla="*/ 346938 w 363512"/>
                  <a:gd name="connsiteY3" fmla="*/ 190597 h 443556"/>
                  <a:gd name="connsiteX4" fmla="*/ 356463 w 363512"/>
                  <a:gd name="connsiteY4" fmla="*/ 328709 h 443556"/>
                  <a:gd name="connsiteX5" fmla="*/ 275501 w 363512"/>
                  <a:gd name="connsiteY5" fmla="*/ 409672 h 443556"/>
                  <a:gd name="connsiteX6" fmla="*/ 180251 w 363512"/>
                  <a:gd name="connsiteY6" fmla="*/ 443009 h 443556"/>
                  <a:gd name="connsiteX7" fmla="*/ 232638 w 363512"/>
                  <a:gd name="connsiteY7" fmla="*/ 385859 h 443556"/>
                  <a:gd name="connsiteX8" fmla="*/ 227876 w 363512"/>
                  <a:gd name="connsiteY8" fmla="*/ 257272 h 443556"/>
                  <a:gd name="connsiteX9" fmla="*/ 142151 w 363512"/>
                  <a:gd name="connsiteY9" fmla="*/ 123922 h 443556"/>
                  <a:gd name="connsiteX10" fmla="*/ 13563 w 363512"/>
                  <a:gd name="connsiteY10" fmla="*/ 71534 h 443556"/>
                  <a:gd name="connsiteX11" fmla="*/ 18326 w 363512"/>
                  <a:gd name="connsiteY11" fmla="*/ 2478 h 443556"/>
                  <a:gd name="connsiteX0" fmla="*/ 18326 w 362767"/>
                  <a:gd name="connsiteY0" fmla="*/ 2604 h 443682"/>
                  <a:gd name="connsiteX1" fmla="*/ 142151 w 362767"/>
                  <a:gd name="connsiteY1" fmla="*/ 21654 h 443682"/>
                  <a:gd name="connsiteX2" fmla="*/ 263595 w 362767"/>
                  <a:gd name="connsiteY2" fmla="*/ 88329 h 443682"/>
                  <a:gd name="connsiteX3" fmla="*/ 346938 w 362767"/>
                  <a:gd name="connsiteY3" fmla="*/ 190723 h 443682"/>
                  <a:gd name="connsiteX4" fmla="*/ 356463 w 362767"/>
                  <a:gd name="connsiteY4" fmla="*/ 328835 h 443682"/>
                  <a:gd name="connsiteX5" fmla="*/ 275501 w 362767"/>
                  <a:gd name="connsiteY5" fmla="*/ 409798 h 443682"/>
                  <a:gd name="connsiteX6" fmla="*/ 180251 w 362767"/>
                  <a:gd name="connsiteY6" fmla="*/ 443135 h 443682"/>
                  <a:gd name="connsiteX7" fmla="*/ 232638 w 362767"/>
                  <a:gd name="connsiteY7" fmla="*/ 385985 h 443682"/>
                  <a:gd name="connsiteX8" fmla="*/ 227876 w 362767"/>
                  <a:gd name="connsiteY8" fmla="*/ 257398 h 443682"/>
                  <a:gd name="connsiteX9" fmla="*/ 142151 w 362767"/>
                  <a:gd name="connsiteY9" fmla="*/ 124048 h 443682"/>
                  <a:gd name="connsiteX10" fmla="*/ 13563 w 362767"/>
                  <a:gd name="connsiteY10" fmla="*/ 71660 h 443682"/>
                  <a:gd name="connsiteX11" fmla="*/ 18326 w 362767"/>
                  <a:gd name="connsiteY11" fmla="*/ 2604 h 443682"/>
                  <a:gd name="connsiteX0" fmla="*/ 18326 w 362767"/>
                  <a:gd name="connsiteY0" fmla="*/ 2604 h 450710"/>
                  <a:gd name="connsiteX1" fmla="*/ 142151 w 362767"/>
                  <a:gd name="connsiteY1" fmla="*/ 21654 h 450710"/>
                  <a:gd name="connsiteX2" fmla="*/ 263595 w 362767"/>
                  <a:gd name="connsiteY2" fmla="*/ 88329 h 450710"/>
                  <a:gd name="connsiteX3" fmla="*/ 346938 w 362767"/>
                  <a:gd name="connsiteY3" fmla="*/ 190723 h 450710"/>
                  <a:gd name="connsiteX4" fmla="*/ 356463 w 362767"/>
                  <a:gd name="connsiteY4" fmla="*/ 328835 h 450710"/>
                  <a:gd name="connsiteX5" fmla="*/ 275501 w 362767"/>
                  <a:gd name="connsiteY5" fmla="*/ 409798 h 450710"/>
                  <a:gd name="connsiteX6" fmla="*/ 185014 w 362767"/>
                  <a:gd name="connsiteY6" fmla="*/ 450279 h 450710"/>
                  <a:gd name="connsiteX7" fmla="*/ 232638 w 362767"/>
                  <a:gd name="connsiteY7" fmla="*/ 385985 h 450710"/>
                  <a:gd name="connsiteX8" fmla="*/ 227876 w 362767"/>
                  <a:gd name="connsiteY8" fmla="*/ 257398 h 450710"/>
                  <a:gd name="connsiteX9" fmla="*/ 142151 w 362767"/>
                  <a:gd name="connsiteY9" fmla="*/ 124048 h 450710"/>
                  <a:gd name="connsiteX10" fmla="*/ 13563 w 362767"/>
                  <a:gd name="connsiteY10" fmla="*/ 71660 h 450710"/>
                  <a:gd name="connsiteX11" fmla="*/ 18326 w 362767"/>
                  <a:gd name="connsiteY11" fmla="*/ 2604 h 450710"/>
                  <a:gd name="connsiteX0" fmla="*/ 18326 w 366006"/>
                  <a:gd name="connsiteY0" fmla="*/ 2604 h 450710"/>
                  <a:gd name="connsiteX1" fmla="*/ 142151 w 366006"/>
                  <a:gd name="connsiteY1" fmla="*/ 21654 h 450710"/>
                  <a:gd name="connsiteX2" fmla="*/ 263595 w 366006"/>
                  <a:gd name="connsiteY2" fmla="*/ 88329 h 450710"/>
                  <a:gd name="connsiteX3" fmla="*/ 354082 w 366006"/>
                  <a:gd name="connsiteY3" fmla="*/ 190723 h 450710"/>
                  <a:gd name="connsiteX4" fmla="*/ 356463 w 366006"/>
                  <a:gd name="connsiteY4" fmla="*/ 328835 h 450710"/>
                  <a:gd name="connsiteX5" fmla="*/ 275501 w 366006"/>
                  <a:gd name="connsiteY5" fmla="*/ 409798 h 450710"/>
                  <a:gd name="connsiteX6" fmla="*/ 185014 w 366006"/>
                  <a:gd name="connsiteY6" fmla="*/ 450279 h 450710"/>
                  <a:gd name="connsiteX7" fmla="*/ 232638 w 366006"/>
                  <a:gd name="connsiteY7" fmla="*/ 385985 h 450710"/>
                  <a:gd name="connsiteX8" fmla="*/ 227876 w 366006"/>
                  <a:gd name="connsiteY8" fmla="*/ 257398 h 450710"/>
                  <a:gd name="connsiteX9" fmla="*/ 142151 w 366006"/>
                  <a:gd name="connsiteY9" fmla="*/ 124048 h 450710"/>
                  <a:gd name="connsiteX10" fmla="*/ 13563 w 366006"/>
                  <a:gd name="connsiteY10" fmla="*/ 71660 h 450710"/>
                  <a:gd name="connsiteX11" fmla="*/ 18326 w 366006"/>
                  <a:gd name="connsiteY11" fmla="*/ 2604 h 450710"/>
                  <a:gd name="connsiteX0" fmla="*/ 18164 w 365844"/>
                  <a:gd name="connsiteY0" fmla="*/ 2604 h 450710"/>
                  <a:gd name="connsiteX1" fmla="*/ 141989 w 365844"/>
                  <a:gd name="connsiteY1" fmla="*/ 21654 h 450710"/>
                  <a:gd name="connsiteX2" fmla="*/ 263433 w 365844"/>
                  <a:gd name="connsiteY2" fmla="*/ 88329 h 450710"/>
                  <a:gd name="connsiteX3" fmla="*/ 353920 w 365844"/>
                  <a:gd name="connsiteY3" fmla="*/ 190723 h 450710"/>
                  <a:gd name="connsiteX4" fmla="*/ 356301 w 365844"/>
                  <a:gd name="connsiteY4" fmla="*/ 328835 h 450710"/>
                  <a:gd name="connsiteX5" fmla="*/ 275339 w 365844"/>
                  <a:gd name="connsiteY5" fmla="*/ 409798 h 450710"/>
                  <a:gd name="connsiteX6" fmla="*/ 184852 w 365844"/>
                  <a:gd name="connsiteY6" fmla="*/ 450279 h 450710"/>
                  <a:gd name="connsiteX7" fmla="*/ 232476 w 365844"/>
                  <a:gd name="connsiteY7" fmla="*/ 385985 h 450710"/>
                  <a:gd name="connsiteX8" fmla="*/ 227714 w 365844"/>
                  <a:gd name="connsiteY8" fmla="*/ 257398 h 450710"/>
                  <a:gd name="connsiteX9" fmla="*/ 139607 w 365844"/>
                  <a:gd name="connsiteY9" fmla="*/ 131191 h 450710"/>
                  <a:gd name="connsiteX10" fmla="*/ 13401 w 365844"/>
                  <a:gd name="connsiteY10" fmla="*/ 71660 h 450710"/>
                  <a:gd name="connsiteX11" fmla="*/ 18164 w 365844"/>
                  <a:gd name="connsiteY11" fmla="*/ 2604 h 450710"/>
                  <a:gd name="connsiteX0" fmla="*/ 20747 w 363664"/>
                  <a:gd name="connsiteY0" fmla="*/ 4057 h 442638"/>
                  <a:gd name="connsiteX1" fmla="*/ 139809 w 363664"/>
                  <a:gd name="connsiteY1" fmla="*/ 13582 h 442638"/>
                  <a:gd name="connsiteX2" fmla="*/ 261253 w 363664"/>
                  <a:gd name="connsiteY2" fmla="*/ 80257 h 442638"/>
                  <a:gd name="connsiteX3" fmla="*/ 351740 w 363664"/>
                  <a:gd name="connsiteY3" fmla="*/ 182651 h 442638"/>
                  <a:gd name="connsiteX4" fmla="*/ 354121 w 363664"/>
                  <a:gd name="connsiteY4" fmla="*/ 320763 h 442638"/>
                  <a:gd name="connsiteX5" fmla="*/ 273159 w 363664"/>
                  <a:gd name="connsiteY5" fmla="*/ 401726 h 442638"/>
                  <a:gd name="connsiteX6" fmla="*/ 182672 w 363664"/>
                  <a:gd name="connsiteY6" fmla="*/ 442207 h 442638"/>
                  <a:gd name="connsiteX7" fmla="*/ 230296 w 363664"/>
                  <a:gd name="connsiteY7" fmla="*/ 377913 h 442638"/>
                  <a:gd name="connsiteX8" fmla="*/ 225534 w 363664"/>
                  <a:gd name="connsiteY8" fmla="*/ 249326 h 442638"/>
                  <a:gd name="connsiteX9" fmla="*/ 137427 w 363664"/>
                  <a:gd name="connsiteY9" fmla="*/ 123119 h 442638"/>
                  <a:gd name="connsiteX10" fmla="*/ 11221 w 363664"/>
                  <a:gd name="connsiteY10" fmla="*/ 63588 h 442638"/>
                  <a:gd name="connsiteX11" fmla="*/ 20747 w 363664"/>
                  <a:gd name="connsiteY11" fmla="*/ 4057 h 442638"/>
                  <a:gd name="connsiteX0" fmla="*/ 20747 w 363664"/>
                  <a:gd name="connsiteY0" fmla="*/ 3704 h 442285"/>
                  <a:gd name="connsiteX1" fmla="*/ 139809 w 363664"/>
                  <a:gd name="connsiteY1" fmla="*/ 13229 h 442285"/>
                  <a:gd name="connsiteX2" fmla="*/ 261253 w 363664"/>
                  <a:gd name="connsiteY2" fmla="*/ 79904 h 442285"/>
                  <a:gd name="connsiteX3" fmla="*/ 351740 w 363664"/>
                  <a:gd name="connsiteY3" fmla="*/ 182298 h 442285"/>
                  <a:gd name="connsiteX4" fmla="*/ 354121 w 363664"/>
                  <a:gd name="connsiteY4" fmla="*/ 320410 h 442285"/>
                  <a:gd name="connsiteX5" fmla="*/ 273159 w 363664"/>
                  <a:gd name="connsiteY5" fmla="*/ 401373 h 442285"/>
                  <a:gd name="connsiteX6" fmla="*/ 182672 w 363664"/>
                  <a:gd name="connsiteY6" fmla="*/ 441854 h 442285"/>
                  <a:gd name="connsiteX7" fmla="*/ 230296 w 363664"/>
                  <a:gd name="connsiteY7" fmla="*/ 377560 h 442285"/>
                  <a:gd name="connsiteX8" fmla="*/ 225534 w 363664"/>
                  <a:gd name="connsiteY8" fmla="*/ 248973 h 442285"/>
                  <a:gd name="connsiteX9" fmla="*/ 137427 w 363664"/>
                  <a:gd name="connsiteY9" fmla="*/ 122766 h 442285"/>
                  <a:gd name="connsiteX10" fmla="*/ 11221 w 363664"/>
                  <a:gd name="connsiteY10" fmla="*/ 58472 h 442285"/>
                  <a:gd name="connsiteX11" fmla="*/ 20747 w 363664"/>
                  <a:gd name="connsiteY11" fmla="*/ 3704 h 442285"/>
                  <a:gd name="connsiteX0" fmla="*/ 20747 w 363664"/>
                  <a:gd name="connsiteY0" fmla="*/ 7058 h 436114"/>
                  <a:gd name="connsiteX1" fmla="*/ 139809 w 363664"/>
                  <a:gd name="connsiteY1" fmla="*/ 7058 h 436114"/>
                  <a:gd name="connsiteX2" fmla="*/ 261253 w 363664"/>
                  <a:gd name="connsiteY2" fmla="*/ 73733 h 436114"/>
                  <a:gd name="connsiteX3" fmla="*/ 351740 w 363664"/>
                  <a:gd name="connsiteY3" fmla="*/ 176127 h 436114"/>
                  <a:gd name="connsiteX4" fmla="*/ 354121 w 363664"/>
                  <a:gd name="connsiteY4" fmla="*/ 314239 h 436114"/>
                  <a:gd name="connsiteX5" fmla="*/ 273159 w 363664"/>
                  <a:gd name="connsiteY5" fmla="*/ 395202 h 436114"/>
                  <a:gd name="connsiteX6" fmla="*/ 182672 w 363664"/>
                  <a:gd name="connsiteY6" fmla="*/ 435683 h 436114"/>
                  <a:gd name="connsiteX7" fmla="*/ 230296 w 363664"/>
                  <a:gd name="connsiteY7" fmla="*/ 371389 h 436114"/>
                  <a:gd name="connsiteX8" fmla="*/ 225534 w 363664"/>
                  <a:gd name="connsiteY8" fmla="*/ 242802 h 436114"/>
                  <a:gd name="connsiteX9" fmla="*/ 137427 w 363664"/>
                  <a:gd name="connsiteY9" fmla="*/ 116595 h 436114"/>
                  <a:gd name="connsiteX10" fmla="*/ 11221 w 363664"/>
                  <a:gd name="connsiteY10" fmla="*/ 52301 h 436114"/>
                  <a:gd name="connsiteX11" fmla="*/ 20747 w 363664"/>
                  <a:gd name="connsiteY11" fmla="*/ 7058 h 436114"/>
                  <a:gd name="connsiteX0" fmla="*/ 27888 w 370805"/>
                  <a:gd name="connsiteY0" fmla="*/ 6925 h 435981"/>
                  <a:gd name="connsiteX1" fmla="*/ 146950 w 370805"/>
                  <a:gd name="connsiteY1" fmla="*/ 6925 h 435981"/>
                  <a:gd name="connsiteX2" fmla="*/ 268394 w 370805"/>
                  <a:gd name="connsiteY2" fmla="*/ 73600 h 435981"/>
                  <a:gd name="connsiteX3" fmla="*/ 358881 w 370805"/>
                  <a:gd name="connsiteY3" fmla="*/ 175994 h 435981"/>
                  <a:gd name="connsiteX4" fmla="*/ 361262 w 370805"/>
                  <a:gd name="connsiteY4" fmla="*/ 314106 h 435981"/>
                  <a:gd name="connsiteX5" fmla="*/ 280300 w 370805"/>
                  <a:gd name="connsiteY5" fmla="*/ 395069 h 435981"/>
                  <a:gd name="connsiteX6" fmla="*/ 189813 w 370805"/>
                  <a:gd name="connsiteY6" fmla="*/ 435550 h 435981"/>
                  <a:gd name="connsiteX7" fmla="*/ 237437 w 370805"/>
                  <a:gd name="connsiteY7" fmla="*/ 371256 h 435981"/>
                  <a:gd name="connsiteX8" fmla="*/ 232675 w 370805"/>
                  <a:gd name="connsiteY8" fmla="*/ 242669 h 435981"/>
                  <a:gd name="connsiteX9" fmla="*/ 144568 w 370805"/>
                  <a:gd name="connsiteY9" fmla="*/ 116462 h 435981"/>
                  <a:gd name="connsiteX10" fmla="*/ 8837 w 370805"/>
                  <a:gd name="connsiteY10" fmla="*/ 49786 h 435981"/>
                  <a:gd name="connsiteX11" fmla="*/ 27888 w 370805"/>
                  <a:gd name="connsiteY11" fmla="*/ 6925 h 43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0805" h="435981">
                    <a:moveTo>
                      <a:pt x="27888" y="6925"/>
                    </a:moveTo>
                    <a:cubicBezTo>
                      <a:pt x="50907" y="-218"/>
                      <a:pt x="106866" y="-4187"/>
                      <a:pt x="146950" y="6925"/>
                    </a:cubicBezTo>
                    <a:cubicBezTo>
                      <a:pt x="187034" y="18038"/>
                      <a:pt x="233072" y="45422"/>
                      <a:pt x="268394" y="73600"/>
                    </a:cubicBezTo>
                    <a:cubicBezTo>
                      <a:pt x="303716" y="101778"/>
                      <a:pt x="343403" y="135910"/>
                      <a:pt x="358881" y="175994"/>
                    </a:cubicBezTo>
                    <a:cubicBezTo>
                      <a:pt x="374359" y="216078"/>
                      <a:pt x="374359" y="277594"/>
                      <a:pt x="361262" y="314106"/>
                    </a:cubicBezTo>
                    <a:cubicBezTo>
                      <a:pt x="348165" y="350618"/>
                      <a:pt x="308875" y="374828"/>
                      <a:pt x="280300" y="395069"/>
                    </a:cubicBezTo>
                    <a:cubicBezTo>
                      <a:pt x="251725" y="415310"/>
                      <a:pt x="196957" y="439519"/>
                      <a:pt x="189813" y="435550"/>
                    </a:cubicBezTo>
                    <a:cubicBezTo>
                      <a:pt x="182669" y="431581"/>
                      <a:pt x="230293" y="403403"/>
                      <a:pt x="237437" y="371256"/>
                    </a:cubicBezTo>
                    <a:cubicBezTo>
                      <a:pt x="244581" y="339109"/>
                      <a:pt x="248153" y="285135"/>
                      <a:pt x="232675" y="242669"/>
                    </a:cubicBezTo>
                    <a:cubicBezTo>
                      <a:pt x="217197" y="200203"/>
                      <a:pt x="180287" y="147418"/>
                      <a:pt x="144568" y="116462"/>
                    </a:cubicBezTo>
                    <a:cubicBezTo>
                      <a:pt x="108849" y="85506"/>
                      <a:pt x="28284" y="68042"/>
                      <a:pt x="8837" y="49786"/>
                    </a:cubicBezTo>
                    <a:cubicBezTo>
                      <a:pt x="-10610" y="31530"/>
                      <a:pt x="4869" y="14068"/>
                      <a:pt x="27888" y="6925"/>
                    </a:cubicBezTo>
                    <a:close/>
                  </a:path>
                </a:pathLst>
              </a:custGeom>
              <a:gradFill flip="none" rotWithShape="1">
                <a:gsLst>
                  <a:gs pos="14000">
                    <a:srgbClr val="455028"/>
                  </a:gs>
                  <a:gs pos="50000">
                    <a:srgbClr val="ADBF7F"/>
                  </a:gs>
                  <a:gs pos="85000">
                    <a:srgbClr val="455028"/>
                  </a:gs>
                </a:gsLst>
                <a:lin ang="3600000" scaled="0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18" name="任意多边形 917"/>
              <p:cNvSpPr/>
              <p:nvPr/>
            </p:nvSpPr>
            <p:spPr>
              <a:xfrm>
                <a:off x="9776574" y="3791826"/>
                <a:ext cx="323567" cy="511150"/>
              </a:xfrm>
              <a:custGeom>
                <a:avLst/>
                <a:gdLst>
                  <a:gd name="connsiteX0" fmla="*/ 208 w 224673"/>
                  <a:gd name="connsiteY0" fmla="*/ 322 h 490967"/>
                  <a:gd name="connsiteX1" fmla="*/ 162133 w 224673"/>
                  <a:gd name="connsiteY1" fmla="*/ 100334 h 490967"/>
                  <a:gd name="connsiteX2" fmla="*/ 224045 w 224673"/>
                  <a:gd name="connsiteY2" fmla="*/ 228922 h 490967"/>
                  <a:gd name="connsiteX3" fmla="*/ 185945 w 224673"/>
                  <a:gd name="connsiteY3" fmla="*/ 405134 h 490967"/>
                  <a:gd name="connsiteX4" fmla="*/ 62120 w 224673"/>
                  <a:gd name="connsiteY4" fmla="*/ 490859 h 490967"/>
                  <a:gd name="connsiteX5" fmla="*/ 133558 w 224673"/>
                  <a:gd name="connsiteY5" fmla="*/ 419422 h 490967"/>
                  <a:gd name="connsiteX6" fmla="*/ 176420 w 224673"/>
                  <a:gd name="connsiteY6" fmla="*/ 271784 h 490967"/>
                  <a:gd name="connsiteX7" fmla="*/ 128795 w 224673"/>
                  <a:gd name="connsiteY7" fmla="*/ 133672 h 490967"/>
                  <a:gd name="connsiteX8" fmla="*/ 208 w 224673"/>
                  <a:gd name="connsiteY8" fmla="*/ 322 h 490967"/>
                  <a:gd name="connsiteX0" fmla="*/ 54287 w 278752"/>
                  <a:gd name="connsiteY0" fmla="*/ 2956 h 493601"/>
                  <a:gd name="connsiteX1" fmla="*/ 216212 w 278752"/>
                  <a:gd name="connsiteY1" fmla="*/ 102968 h 493601"/>
                  <a:gd name="connsiteX2" fmla="*/ 278124 w 278752"/>
                  <a:gd name="connsiteY2" fmla="*/ 231556 h 493601"/>
                  <a:gd name="connsiteX3" fmla="*/ 240024 w 278752"/>
                  <a:gd name="connsiteY3" fmla="*/ 407768 h 493601"/>
                  <a:gd name="connsiteX4" fmla="*/ 116199 w 278752"/>
                  <a:gd name="connsiteY4" fmla="*/ 493493 h 493601"/>
                  <a:gd name="connsiteX5" fmla="*/ 187637 w 278752"/>
                  <a:gd name="connsiteY5" fmla="*/ 422056 h 493601"/>
                  <a:gd name="connsiteX6" fmla="*/ 230499 w 278752"/>
                  <a:gd name="connsiteY6" fmla="*/ 274418 h 493601"/>
                  <a:gd name="connsiteX7" fmla="*/ 182874 w 278752"/>
                  <a:gd name="connsiteY7" fmla="*/ 136306 h 493601"/>
                  <a:gd name="connsiteX8" fmla="*/ 6662 w 278752"/>
                  <a:gd name="connsiteY8" fmla="*/ 36293 h 493601"/>
                  <a:gd name="connsiteX9" fmla="*/ 54287 w 278752"/>
                  <a:gd name="connsiteY9" fmla="*/ 2956 h 493601"/>
                  <a:gd name="connsiteX0" fmla="*/ 54287 w 278752"/>
                  <a:gd name="connsiteY0" fmla="*/ 2956 h 493601"/>
                  <a:gd name="connsiteX1" fmla="*/ 216212 w 278752"/>
                  <a:gd name="connsiteY1" fmla="*/ 102968 h 493601"/>
                  <a:gd name="connsiteX2" fmla="*/ 278124 w 278752"/>
                  <a:gd name="connsiteY2" fmla="*/ 231556 h 493601"/>
                  <a:gd name="connsiteX3" fmla="*/ 240024 w 278752"/>
                  <a:gd name="connsiteY3" fmla="*/ 407768 h 493601"/>
                  <a:gd name="connsiteX4" fmla="*/ 116199 w 278752"/>
                  <a:gd name="connsiteY4" fmla="*/ 493493 h 493601"/>
                  <a:gd name="connsiteX5" fmla="*/ 187637 w 278752"/>
                  <a:gd name="connsiteY5" fmla="*/ 422056 h 493601"/>
                  <a:gd name="connsiteX6" fmla="*/ 230499 w 278752"/>
                  <a:gd name="connsiteY6" fmla="*/ 274418 h 493601"/>
                  <a:gd name="connsiteX7" fmla="*/ 154299 w 278752"/>
                  <a:gd name="connsiteY7" fmla="*/ 117256 h 493601"/>
                  <a:gd name="connsiteX8" fmla="*/ 6662 w 278752"/>
                  <a:gd name="connsiteY8" fmla="*/ 36293 h 493601"/>
                  <a:gd name="connsiteX9" fmla="*/ 54287 w 278752"/>
                  <a:gd name="connsiteY9" fmla="*/ 2956 h 493601"/>
                  <a:gd name="connsiteX0" fmla="*/ 54202 w 278878"/>
                  <a:gd name="connsiteY0" fmla="*/ 1573 h 492218"/>
                  <a:gd name="connsiteX1" fmla="*/ 211364 w 278878"/>
                  <a:gd name="connsiteY1" fmla="*/ 77773 h 492218"/>
                  <a:gd name="connsiteX2" fmla="*/ 278039 w 278878"/>
                  <a:gd name="connsiteY2" fmla="*/ 230173 h 492218"/>
                  <a:gd name="connsiteX3" fmla="*/ 239939 w 278878"/>
                  <a:gd name="connsiteY3" fmla="*/ 406385 h 492218"/>
                  <a:gd name="connsiteX4" fmla="*/ 116114 w 278878"/>
                  <a:gd name="connsiteY4" fmla="*/ 492110 h 492218"/>
                  <a:gd name="connsiteX5" fmla="*/ 187552 w 278878"/>
                  <a:gd name="connsiteY5" fmla="*/ 420673 h 492218"/>
                  <a:gd name="connsiteX6" fmla="*/ 230414 w 278878"/>
                  <a:gd name="connsiteY6" fmla="*/ 273035 h 492218"/>
                  <a:gd name="connsiteX7" fmla="*/ 154214 w 278878"/>
                  <a:gd name="connsiteY7" fmla="*/ 115873 h 492218"/>
                  <a:gd name="connsiteX8" fmla="*/ 6577 w 278878"/>
                  <a:gd name="connsiteY8" fmla="*/ 34910 h 492218"/>
                  <a:gd name="connsiteX9" fmla="*/ 54202 w 278878"/>
                  <a:gd name="connsiteY9" fmla="*/ 1573 h 492218"/>
                  <a:gd name="connsiteX0" fmla="*/ 89869 w 314545"/>
                  <a:gd name="connsiteY0" fmla="*/ 14921 h 505566"/>
                  <a:gd name="connsiteX1" fmla="*/ 247031 w 314545"/>
                  <a:gd name="connsiteY1" fmla="*/ 91121 h 505566"/>
                  <a:gd name="connsiteX2" fmla="*/ 313706 w 314545"/>
                  <a:gd name="connsiteY2" fmla="*/ 243521 h 505566"/>
                  <a:gd name="connsiteX3" fmla="*/ 275606 w 314545"/>
                  <a:gd name="connsiteY3" fmla="*/ 419733 h 505566"/>
                  <a:gd name="connsiteX4" fmla="*/ 151781 w 314545"/>
                  <a:gd name="connsiteY4" fmla="*/ 505458 h 505566"/>
                  <a:gd name="connsiteX5" fmla="*/ 223219 w 314545"/>
                  <a:gd name="connsiteY5" fmla="*/ 434021 h 505566"/>
                  <a:gd name="connsiteX6" fmla="*/ 266081 w 314545"/>
                  <a:gd name="connsiteY6" fmla="*/ 286383 h 505566"/>
                  <a:gd name="connsiteX7" fmla="*/ 189881 w 314545"/>
                  <a:gd name="connsiteY7" fmla="*/ 129221 h 505566"/>
                  <a:gd name="connsiteX8" fmla="*/ 4144 w 314545"/>
                  <a:gd name="connsiteY8" fmla="*/ 12540 h 505566"/>
                  <a:gd name="connsiteX9" fmla="*/ 89869 w 314545"/>
                  <a:gd name="connsiteY9" fmla="*/ 14921 h 505566"/>
                  <a:gd name="connsiteX0" fmla="*/ 86117 w 310793"/>
                  <a:gd name="connsiteY0" fmla="*/ 7820 h 498465"/>
                  <a:gd name="connsiteX1" fmla="*/ 243279 w 310793"/>
                  <a:gd name="connsiteY1" fmla="*/ 84020 h 498465"/>
                  <a:gd name="connsiteX2" fmla="*/ 309954 w 310793"/>
                  <a:gd name="connsiteY2" fmla="*/ 236420 h 498465"/>
                  <a:gd name="connsiteX3" fmla="*/ 271854 w 310793"/>
                  <a:gd name="connsiteY3" fmla="*/ 412632 h 498465"/>
                  <a:gd name="connsiteX4" fmla="*/ 148029 w 310793"/>
                  <a:gd name="connsiteY4" fmla="*/ 498357 h 498465"/>
                  <a:gd name="connsiteX5" fmla="*/ 219467 w 310793"/>
                  <a:gd name="connsiteY5" fmla="*/ 426920 h 498465"/>
                  <a:gd name="connsiteX6" fmla="*/ 262329 w 310793"/>
                  <a:gd name="connsiteY6" fmla="*/ 279282 h 498465"/>
                  <a:gd name="connsiteX7" fmla="*/ 186129 w 310793"/>
                  <a:gd name="connsiteY7" fmla="*/ 122120 h 498465"/>
                  <a:gd name="connsiteX8" fmla="*/ 59923 w 310793"/>
                  <a:gd name="connsiteY8" fmla="*/ 34012 h 498465"/>
                  <a:gd name="connsiteX9" fmla="*/ 392 w 310793"/>
                  <a:gd name="connsiteY9" fmla="*/ 5439 h 498465"/>
                  <a:gd name="connsiteX10" fmla="*/ 86117 w 310793"/>
                  <a:gd name="connsiteY10" fmla="*/ 7820 h 498465"/>
                  <a:gd name="connsiteX0" fmla="*/ 88474 w 313150"/>
                  <a:gd name="connsiteY0" fmla="*/ 10537 h 501182"/>
                  <a:gd name="connsiteX1" fmla="*/ 245636 w 313150"/>
                  <a:gd name="connsiteY1" fmla="*/ 86737 h 501182"/>
                  <a:gd name="connsiteX2" fmla="*/ 312311 w 313150"/>
                  <a:gd name="connsiteY2" fmla="*/ 239137 h 501182"/>
                  <a:gd name="connsiteX3" fmla="*/ 274211 w 313150"/>
                  <a:gd name="connsiteY3" fmla="*/ 415349 h 501182"/>
                  <a:gd name="connsiteX4" fmla="*/ 150386 w 313150"/>
                  <a:gd name="connsiteY4" fmla="*/ 501074 h 501182"/>
                  <a:gd name="connsiteX5" fmla="*/ 221824 w 313150"/>
                  <a:gd name="connsiteY5" fmla="*/ 429637 h 501182"/>
                  <a:gd name="connsiteX6" fmla="*/ 264686 w 313150"/>
                  <a:gd name="connsiteY6" fmla="*/ 281999 h 501182"/>
                  <a:gd name="connsiteX7" fmla="*/ 188486 w 313150"/>
                  <a:gd name="connsiteY7" fmla="*/ 124837 h 501182"/>
                  <a:gd name="connsiteX8" fmla="*/ 62280 w 313150"/>
                  <a:gd name="connsiteY8" fmla="*/ 36729 h 501182"/>
                  <a:gd name="connsiteX9" fmla="*/ 367 w 313150"/>
                  <a:gd name="connsiteY9" fmla="*/ 3394 h 501182"/>
                  <a:gd name="connsiteX10" fmla="*/ 88474 w 313150"/>
                  <a:gd name="connsiteY10" fmla="*/ 10537 h 501182"/>
                  <a:gd name="connsiteX0" fmla="*/ 88474 w 313150"/>
                  <a:gd name="connsiteY0" fmla="*/ 11922 h 500186"/>
                  <a:gd name="connsiteX1" fmla="*/ 245636 w 313150"/>
                  <a:gd name="connsiteY1" fmla="*/ 85741 h 500186"/>
                  <a:gd name="connsiteX2" fmla="*/ 312311 w 313150"/>
                  <a:gd name="connsiteY2" fmla="*/ 238141 h 500186"/>
                  <a:gd name="connsiteX3" fmla="*/ 274211 w 313150"/>
                  <a:gd name="connsiteY3" fmla="*/ 414353 h 500186"/>
                  <a:gd name="connsiteX4" fmla="*/ 150386 w 313150"/>
                  <a:gd name="connsiteY4" fmla="*/ 500078 h 500186"/>
                  <a:gd name="connsiteX5" fmla="*/ 221824 w 313150"/>
                  <a:gd name="connsiteY5" fmla="*/ 428641 h 500186"/>
                  <a:gd name="connsiteX6" fmla="*/ 264686 w 313150"/>
                  <a:gd name="connsiteY6" fmla="*/ 281003 h 500186"/>
                  <a:gd name="connsiteX7" fmla="*/ 188486 w 313150"/>
                  <a:gd name="connsiteY7" fmla="*/ 123841 h 500186"/>
                  <a:gd name="connsiteX8" fmla="*/ 62280 w 313150"/>
                  <a:gd name="connsiteY8" fmla="*/ 35733 h 500186"/>
                  <a:gd name="connsiteX9" fmla="*/ 367 w 313150"/>
                  <a:gd name="connsiteY9" fmla="*/ 2398 h 500186"/>
                  <a:gd name="connsiteX10" fmla="*/ 88474 w 313150"/>
                  <a:gd name="connsiteY10" fmla="*/ 11922 h 500186"/>
                  <a:gd name="connsiteX0" fmla="*/ 86118 w 310794"/>
                  <a:gd name="connsiteY0" fmla="*/ 15794 h 504058"/>
                  <a:gd name="connsiteX1" fmla="*/ 243280 w 310794"/>
                  <a:gd name="connsiteY1" fmla="*/ 89613 h 504058"/>
                  <a:gd name="connsiteX2" fmla="*/ 309955 w 310794"/>
                  <a:gd name="connsiteY2" fmla="*/ 242013 h 504058"/>
                  <a:gd name="connsiteX3" fmla="*/ 271855 w 310794"/>
                  <a:gd name="connsiteY3" fmla="*/ 418225 h 504058"/>
                  <a:gd name="connsiteX4" fmla="*/ 148030 w 310794"/>
                  <a:gd name="connsiteY4" fmla="*/ 503950 h 504058"/>
                  <a:gd name="connsiteX5" fmla="*/ 219468 w 310794"/>
                  <a:gd name="connsiteY5" fmla="*/ 432513 h 504058"/>
                  <a:gd name="connsiteX6" fmla="*/ 262330 w 310794"/>
                  <a:gd name="connsiteY6" fmla="*/ 284875 h 504058"/>
                  <a:gd name="connsiteX7" fmla="*/ 186130 w 310794"/>
                  <a:gd name="connsiteY7" fmla="*/ 127713 h 504058"/>
                  <a:gd name="connsiteX8" fmla="*/ 59924 w 310794"/>
                  <a:gd name="connsiteY8" fmla="*/ 39605 h 504058"/>
                  <a:gd name="connsiteX9" fmla="*/ 392 w 310794"/>
                  <a:gd name="connsiteY9" fmla="*/ 1507 h 504058"/>
                  <a:gd name="connsiteX10" fmla="*/ 86118 w 310794"/>
                  <a:gd name="connsiteY10" fmla="*/ 15794 h 504058"/>
                  <a:gd name="connsiteX0" fmla="*/ 100850 w 311239"/>
                  <a:gd name="connsiteY0" fmla="*/ 15794 h 504058"/>
                  <a:gd name="connsiteX1" fmla="*/ 243725 w 311239"/>
                  <a:gd name="connsiteY1" fmla="*/ 89613 h 504058"/>
                  <a:gd name="connsiteX2" fmla="*/ 310400 w 311239"/>
                  <a:gd name="connsiteY2" fmla="*/ 242013 h 504058"/>
                  <a:gd name="connsiteX3" fmla="*/ 272300 w 311239"/>
                  <a:gd name="connsiteY3" fmla="*/ 418225 h 504058"/>
                  <a:gd name="connsiteX4" fmla="*/ 148475 w 311239"/>
                  <a:gd name="connsiteY4" fmla="*/ 503950 h 504058"/>
                  <a:gd name="connsiteX5" fmla="*/ 219913 w 311239"/>
                  <a:gd name="connsiteY5" fmla="*/ 432513 h 504058"/>
                  <a:gd name="connsiteX6" fmla="*/ 262775 w 311239"/>
                  <a:gd name="connsiteY6" fmla="*/ 284875 h 504058"/>
                  <a:gd name="connsiteX7" fmla="*/ 186575 w 311239"/>
                  <a:gd name="connsiteY7" fmla="*/ 127713 h 504058"/>
                  <a:gd name="connsiteX8" fmla="*/ 60369 w 311239"/>
                  <a:gd name="connsiteY8" fmla="*/ 39605 h 504058"/>
                  <a:gd name="connsiteX9" fmla="*/ 837 w 311239"/>
                  <a:gd name="connsiteY9" fmla="*/ 1507 h 504058"/>
                  <a:gd name="connsiteX10" fmla="*/ 100850 w 311239"/>
                  <a:gd name="connsiteY10" fmla="*/ 15794 h 504058"/>
                  <a:gd name="connsiteX0" fmla="*/ 100850 w 322876"/>
                  <a:gd name="connsiteY0" fmla="*/ 15794 h 504058"/>
                  <a:gd name="connsiteX1" fmla="*/ 243725 w 322876"/>
                  <a:gd name="connsiteY1" fmla="*/ 89613 h 504058"/>
                  <a:gd name="connsiteX2" fmla="*/ 322306 w 322876"/>
                  <a:gd name="connsiteY2" fmla="*/ 242013 h 504058"/>
                  <a:gd name="connsiteX3" fmla="*/ 272300 w 322876"/>
                  <a:gd name="connsiteY3" fmla="*/ 418225 h 504058"/>
                  <a:gd name="connsiteX4" fmla="*/ 148475 w 322876"/>
                  <a:gd name="connsiteY4" fmla="*/ 503950 h 504058"/>
                  <a:gd name="connsiteX5" fmla="*/ 219913 w 322876"/>
                  <a:gd name="connsiteY5" fmla="*/ 432513 h 504058"/>
                  <a:gd name="connsiteX6" fmla="*/ 262775 w 322876"/>
                  <a:gd name="connsiteY6" fmla="*/ 284875 h 504058"/>
                  <a:gd name="connsiteX7" fmla="*/ 186575 w 322876"/>
                  <a:gd name="connsiteY7" fmla="*/ 127713 h 504058"/>
                  <a:gd name="connsiteX8" fmla="*/ 60369 w 322876"/>
                  <a:gd name="connsiteY8" fmla="*/ 39605 h 504058"/>
                  <a:gd name="connsiteX9" fmla="*/ 837 w 322876"/>
                  <a:gd name="connsiteY9" fmla="*/ 1507 h 504058"/>
                  <a:gd name="connsiteX10" fmla="*/ 100850 w 322876"/>
                  <a:gd name="connsiteY10" fmla="*/ 15794 h 504058"/>
                  <a:gd name="connsiteX0" fmla="*/ 100850 w 323586"/>
                  <a:gd name="connsiteY0" fmla="*/ 15794 h 504180"/>
                  <a:gd name="connsiteX1" fmla="*/ 243725 w 323586"/>
                  <a:gd name="connsiteY1" fmla="*/ 89613 h 504180"/>
                  <a:gd name="connsiteX2" fmla="*/ 322306 w 323586"/>
                  <a:gd name="connsiteY2" fmla="*/ 242013 h 504180"/>
                  <a:gd name="connsiteX3" fmla="*/ 281825 w 323586"/>
                  <a:gd name="connsiteY3" fmla="*/ 411081 h 504180"/>
                  <a:gd name="connsiteX4" fmla="*/ 148475 w 323586"/>
                  <a:gd name="connsiteY4" fmla="*/ 503950 h 504180"/>
                  <a:gd name="connsiteX5" fmla="*/ 219913 w 323586"/>
                  <a:gd name="connsiteY5" fmla="*/ 432513 h 504180"/>
                  <a:gd name="connsiteX6" fmla="*/ 262775 w 323586"/>
                  <a:gd name="connsiteY6" fmla="*/ 284875 h 504180"/>
                  <a:gd name="connsiteX7" fmla="*/ 186575 w 323586"/>
                  <a:gd name="connsiteY7" fmla="*/ 127713 h 504180"/>
                  <a:gd name="connsiteX8" fmla="*/ 60369 w 323586"/>
                  <a:gd name="connsiteY8" fmla="*/ 39605 h 504180"/>
                  <a:gd name="connsiteX9" fmla="*/ 837 w 323586"/>
                  <a:gd name="connsiteY9" fmla="*/ 1507 h 504180"/>
                  <a:gd name="connsiteX10" fmla="*/ 100850 w 323586"/>
                  <a:gd name="connsiteY10" fmla="*/ 15794 h 504180"/>
                  <a:gd name="connsiteX0" fmla="*/ 100850 w 323567"/>
                  <a:gd name="connsiteY0" fmla="*/ 15794 h 511296"/>
                  <a:gd name="connsiteX1" fmla="*/ 243725 w 323567"/>
                  <a:gd name="connsiteY1" fmla="*/ 89613 h 511296"/>
                  <a:gd name="connsiteX2" fmla="*/ 322306 w 323567"/>
                  <a:gd name="connsiteY2" fmla="*/ 242013 h 511296"/>
                  <a:gd name="connsiteX3" fmla="*/ 281825 w 323567"/>
                  <a:gd name="connsiteY3" fmla="*/ 411081 h 511296"/>
                  <a:gd name="connsiteX4" fmla="*/ 150857 w 323567"/>
                  <a:gd name="connsiteY4" fmla="*/ 511094 h 511296"/>
                  <a:gd name="connsiteX5" fmla="*/ 219913 w 323567"/>
                  <a:gd name="connsiteY5" fmla="*/ 432513 h 511296"/>
                  <a:gd name="connsiteX6" fmla="*/ 262775 w 323567"/>
                  <a:gd name="connsiteY6" fmla="*/ 284875 h 511296"/>
                  <a:gd name="connsiteX7" fmla="*/ 186575 w 323567"/>
                  <a:gd name="connsiteY7" fmla="*/ 127713 h 511296"/>
                  <a:gd name="connsiteX8" fmla="*/ 60369 w 323567"/>
                  <a:gd name="connsiteY8" fmla="*/ 39605 h 511296"/>
                  <a:gd name="connsiteX9" fmla="*/ 837 w 323567"/>
                  <a:gd name="connsiteY9" fmla="*/ 1507 h 511296"/>
                  <a:gd name="connsiteX10" fmla="*/ 100850 w 323567"/>
                  <a:gd name="connsiteY10" fmla="*/ 15794 h 511296"/>
                  <a:gd name="connsiteX0" fmla="*/ 100850 w 323567"/>
                  <a:gd name="connsiteY0" fmla="*/ 15794 h 511148"/>
                  <a:gd name="connsiteX1" fmla="*/ 243725 w 323567"/>
                  <a:gd name="connsiteY1" fmla="*/ 89613 h 511148"/>
                  <a:gd name="connsiteX2" fmla="*/ 322306 w 323567"/>
                  <a:gd name="connsiteY2" fmla="*/ 242013 h 511148"/>
                  <a:gd name="connsiteX3" fmla="*/ 281825 w 323567"/>
                  <a:gd name="connsiteY3" fmla="*/ 411081 h 511148"/>
                  <a:gd name="connsiteX4" fmla="*/ 150857 w 323567"/>
                  <a:gd name="connsiteY4" fmla="*/ 511094 h 511148"/>
                  <a:gd name="connsiteX5" fmla="*/ 217532 w 323567"/>
                  <a:gd name="connsiteY5" fmla="*/ 422988 h 511148"/>
                  <a:gd name="connsiteX6" fmla="*/ 262775 w 323567"/>
                  <a:gd name="connsiteY6" fmla="*/ 284875 h 511148"/>
                  <a:gd name="connsiteX7" fmla="*/ 186575 w 323567"/>
                  <a:gd name="connsiteY7" fmla="*/ 127713 h 511148"/>
                  <a:gd name="connsiteX8" fmla="*/ 60369 w 323567"/>
                  <a:gd name="connsiteY8" fmla="*/ 39605 h 511148"/>
                  <a:gd name="connsiteX9" fmla="*/ 837 w 323567"/>
                  <a:gd name="connsiteY9" fmla="*/ 1507 h 511148"/>
                  <a:gd name="connsiteX10" fmla="*/ 100850 w 323567"/>
                  <a:gd name="connsiteY10" fmla="*/ 15794 h 511148"/>
                  <a:gd name="connsiteX0" fmla="*/ 100850 w 323567"/>
                  <a:gd name="connsiteY0" fmla="*/ 15794 h 511150"/>
                  <a:gd name="connsiteX1" fmla="*/ 243725 w 323567"/>
                  <a:gd name="connsiteY1" fmla="*/ 89613 h 511150"/>
                  <a:gd name="connsiteX2" fmla="*/ 322306 w 323567"/>
                  <a:gd name="connsiteY2" fmla="*/ 242013 h 511150"/>
                  <a:gd name="connsiteX3" fmla="*/ 281825 w 323567"/>
                  <a:gd name="connsiteY3" fmla="*/ 411081 h 511150"/>
                  <a:gd name="connsiteX4" fmla="*/ 150857 w 323567"/>
                  <a:gd name="connsiteY4" fmla="*/ 511094 h 511150"/>
                  <a:gd name="connsiteX5" fmla="*/ 217532 w 323567"/>
                  <a:gd name="connsiteY5" fmla="*/ 422988 h 511150"/>
                  <a:gd name="connsiteX6" fmla="*/ 258013 w 323567"/>
                  <a:gd name="connsiteY6" fmla="*/ 277731 h 511150"/>
                  <a:gd name="connsiteX7" fmla="*/ 186575 w 323567"/>
                  <a:gd name="connsiteY7" fmla="*/ 127713 h 511150"/>
                  <a:gd name="connsiteX8" fmla="*/ 60369 w 323567"/>
                  <a:gd name="connsiteY8" fmla="*/ 39605 h 511150"/>
                  <a:gd name="connsiteX9" fmla="*/ 837 w 323567"/>
                  <a:gd name="connsiteY9" fmla="*/ 1507 h 511150"/>
                  <a:gd name="connsiteX10" fmla="*/ 100850 w 323567"/>
                  <a:gd name="connsiteY10" fmla="*/ 15794 h 51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3567" h="511150">
                    <a:moveTo>
                      <a:pt x="100850" y="15794"/>
                    </a:moveTo>
                    <a:cubicBezTo>
                      <a:pt x="141331" y="30478"/>
                      <a:pt x="206816" y="51910"/>
                      <a:pt x="243725" y="89613"/>
                    </a:cubicBezTo>
                    <a:cubicBezTo>
                      <a:pt x="280634" y="127316"/>
                      <a:pt x="315956" y="188435"/>
                      <a:pt x="322306" y="242013"/>
                    </a:cubicBezTo>
                    <a:cubicBezTo>
                      <a:pt x="328656" y="295591"/>
                      <a:pt x="310400" y="366234"/>
                      <a:pt x="281825" y="411081"/>
                    </a:cubicBezTo>
                    <a:cubicBezTo>
                      <a:pt x="253250" y="455928"/>
                      <a:pt x="161573" y="509110"/>
                      <a:pt x="150857" y="511094"/>
                    </a:cubicBezTo>
                    <a:cubicBezTo>
                      <a:pt x="140142" y="513079"/>
                      <a:pt x="199673" y="461882"/>
                      <a:pt x="217532" y="422988"/>
                    </a:cubicBezTo>
                    <a:cubicBezTo>
                      <a:pt x="235391" y="384094"/>
                      <a:pt x="263173" y="326944"/>
                      <a:pt x="258013" y="277731"/>
                    </a:cubicBezTo>
                    <a:cubicBezTo>
                      <a:pt x="252854" y="228519"/>
                      <a:pt x="219913" y="166210"/>
                      <a:pt x="186575" y="127713"/>
                    </a:cubicBezTo>
                    <a:cubicBezTo>
                      <a:pt x="153238" y="89216"/>
                      <a:pt x="91325" y="59052"/>
                      <a:pt x="60369" y="39605"/>
                    </a:cubicBezTo>
                    <a:cubicBezTo>
                      <a:pt x="29413" y="20158"/>
                      <a:pt x="-5910" y="5476"/>
                      <a:pt x="837" y="1507"/>
                    </a:cubicBezTo>
                    <a:cubicBezTo>
                      <a:pt x="7584" y="-2462"/>
                      <a:pt x="60369" y="1110"/>
                      <a:pt x="100850" y="15794"/>
                    </a:cubicBezTo>
                    <a:close/>
                  </a:path>
                </a:pathLst>
              </a:custGeom>
              <a:gradFill flip="none" rotWithShape="1">
                <a:gsLst>
                  <a:gs pos="14000">
                    <a:srgbClr val="455028"/>
                  </a:gs>
                  <a:gs pos="50000">
                    <a:srgbClr val="ADBF7F"/>
                  </a:gs>
                  <a:gs pos="85000">
                    <a:srgbClr val="455028"/>
                  </a:gs>
                </a:gsLst>
                <a:lin ang="3600000" scaled="0"/>
                <a:tileRect/>
              </a:gradFill>
              <a:ln>
                <a:solidFill>
                  <a:srgbClr val="455028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19" name="椭圆 918"/>
              <p:cNvSpPr>
                <a:spLocks noChangeAspect="1"/>
              </p:cNvSpPr>
              <p:nvPr/>
            </p:nvSpPr>
            <p:spPr>
              <a:xfrm>
                <a:off x="8106033" y="2407392"/>
                <a:ext cx="288000" cy="288000"/>
              </a:xfrm>
              <a:prstGeom prst="ellipse">
                <a:avLst/>
              </a:prstGeom>
              <a:solidFill>
                <a:srgbClr val="C00DC0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20" name="椭圆 919"/>
              <p:cNvSpPr>
                <a:spLocks noChangeAspect="1"/>
              </p:cNvSpPr>
              <p:nvPr/>
            </p:nvSpPr>
            <p:spPr>
              <a:xfrm>
                <a:off x="6899119" y="3534083"/>
                <a:ext cx="288000" cy="288000"/>
              </a:xfrm>
              <a:prstGeom prst="ellipse">
                <a:avLst/>
              </a:prstGeom>
              <a:solidFill>
                <a:srgbClr val="C00DC0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21" name="任意多边形 920"/>
              <p:cNvSpPr/>
              <p:nvPr/>
            </p:nvSpPr>
            <p:spPr>
              <a:xfrm>
                <a:off x="7838443" y="5233482"/>
                <a:ext cx="105274" cy="93425"/>
              </a:xfrm>
              <a:custGeom>
                <a:avLst/>
                <a:gdLst>
                  <a:gd name="connsiteX0" fmla="*/ 76831 w 105274"/>
                  <a:gd name="connsiteY0" fmla="*/ 508 h 93425"/>
                  <a:gd name="connsiteX1" fmla="*/ 103025 w 105274"/>
                  <a:gd name="connsiteY1" fmla="*/ 19558 h 93425"/>
                  <a:gd name="connsiteX2" fmla="*/ 100644 w 105274"/>
                  <a:gd name="connsiteY2" fmla="*/ 86233 h 93425"/>
                  <a:gd name="connsiteX3" fmla="*/ 74450 w 105274"/>
                  <a:gd name="connsiteY3" fmla="*/ 86233 h 93425"/>
                  <a:gd name="connsiteX4" fmla="*/ 67306 w 105274"/>
                  <a:gd name="connsiteY4" fmla="*/ 38608 h 93425"/>
                  <a:gd name="connsiteX5" fmla="*/ 39922 w 105274"/>
                  <a:gd name="connsiteY5" fmla="*/ 35185 h 93425"/>
                  <a:gd name="connsiteX6" fmla="*/ 4761 w 105274"/>
                  <a:gd name="connsiteY6" fmla="*/ 38445 h 93425"/>
                  <a:gd name="connsiteX7" fmla="*/ 0 w 105274"/>
                  <a:gd name="connsiteY7" fmla="*/ 5343 h 93425"/>
                  <a:gd name="connsiteX8" fmla="*/ 631 w 105274"/>
                  <a:gd name="connsiteY8" fmla="*/ 5270 h 93425"/>
                  <a:gd name="connsiteX9" fmla="*/ 76831 w 105274"/>
                  <a:gd name="connsiteY9" fmla="*/ 508 h 9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274" h="93425">
                    <a:moveTo>
                      <a:pt x="76831" y="508"/>
                    </a:moveTo>
                    <a:cubicBezTo>
                      <a:pt x="93897" y="2889"/>
                      <a:pt x="99056" y="5271"/>
                      <a:pt x="103025" y="19558"/>
                    </a:cubicBezTo>
                    <a:cubicBezTo>
                      <a:pt x="106994" y="33845"/>
                      <a:pt x="105406" y="75121"/>
                      <a:pt x="100644" y="86233"/>
                    </a:cubicBezTo>
                    <a:cubicBezTo>
                      <a:pt x="95882" y="97345"/>
                      <a:pt x="80006" y="94171"/>
                      <a:pt x="74450" y="86233"/>
                    </a:cubicBezTo>
                    <a:cubicBezTo>
                      <a:pt x="68894" y="78296"/>
                      <a:pt x="79212" y="46546"/>
                      <a:pt x="67306" y="38608"/>
                    </a:cubicBezTo>
                    <a:cubicBezTo>
                      <a:pt x="61353" y="34639"/>
                      <a:pt x="51431" y="34341"/>
                      <a:pt x="39922" y="35185"/>
                    </a:cubicBezTo>
                    <a:lnTo>
                      <a:pt x="4761" y="38445"/>
                    </a:lnTo>
                    <a:lnTo>
                      <a:pt x="0" y="5343"/>
                    </a:lnTo>
                    <a:lnTo>
                      <a:pt x="631" y="5270"/>
                    </a:lnTo>
                    <a:cubicBezTo>
                      <a:pt x="24444" y="4873"/>
                      <a:pt x="59765" y="-1873"/>
                      <a:pt x="76831" y="508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22" name="任意多边形 921"/>
              <p:cNvSpPr/>
              <p:nvPr/>
            </p:nvSpPr>
            <p:spPr>
              <a:xfrm>
                <a:off x="7670366" y="5032772"/>
                <a:ext cx="172838" cy="247530"/>
              </a:xfrm>
              <a:custGeom>
                <a:avLst/>
                <a:gdLst>
                  <a:gd name="connsiteX0" fmla="*/ 16013 w 172838"/>
                  <a:gd name="connsiteY0" fmla="*/ 0 h 247530"/>
                  <a:gd name="connsiteX1" fmla="*/ 16903 w 172838"/>
                  <a:gd name="connsiteY1" fmla="*/ 448 h 247530"/>
                  <a:gd name="connsiteX2" fmla="*/ 49645 w 172838"/>
                  <a:gd name="connsiteY2" fmla="*/ 17861 h 247530"/>
                  <a:gd name="connsiteX3" fmla="*/ 80602 w 172838"/>
                  <a:gd name="connsiteY3" fmla="*/ 46435 h 247530"/>
                  <a:gd name="connsiteX4" fmla="*/ 90127 w 172838"/>
                  <a:gd name="connsiteY4" fmla="*/ 120254 h 247530"/>
                  <a:gd name="connsiteX5" fmla="*/ 102033 w 172838"/>
                  <a:gd name="connsiteY5" fmla="*/ 203598 h 247530"/>
                  <a:gd name="connsiteX6" fmla="*/ 131352 w 172838"/>
                  <a:gd name="connsiteY6" fmla="*/ 210295 h 247530"/>
                  <a:gd name="connsiteX7" fmla="*/ 168077 w 172838"/>
                  <a:gd name="connsiteY7" fmla="*/ 206052 h 247530"/>
                  <a:gd name="connsiteX8" fmla="*/ 172838 w 172838"/>
                  <a:gd name="connsiteY8" fmla="*/ 239154 h 247530"/>
                  <a:gd name="connsiteX9" fmla="*/ 171089 w 172838"/>
                  <a:gd name="connsiteY9" fmla="*/ 239316 h 247530"/>
                  <a:gd name="connsiteX10" fmla="*/ 87746 w 172838"/>
                  <a:gd name="connsiteY10" fmla="*/ 246460 h 247530"/>
                  <a:gd name="connsiteX11" fmla="*/ 59171 w 172838"/>
                  <a:gd name="connsiteY11" fmla="*/ 213123 h 247530"/>
                  <a:gd name="connsiteX12" fmla="*/ 47264 w 172838"/>
                  <a:gd name="connsiteY12" fmla="*/ 110729 h 247530"/>
                  <a:gd name="connsiteX13" fmla="*/ 25833 w 172838"/>
                  <a:gd name="connsiteY13" fmla="*/ 48816 h 247530"/>
                  <a:gd name="connsiteX14" fmla="*/ 5164 w 172838"/>
                  <a:gd name="connsiteY14" fmla="*/ 32798 h 247530"/>
                  <a:gd name="connsiteX15" fmla="*/ 0 w 172838"/>
                  <a:gd name="connsiteY15" fmla="*/ 29708 h 247530"/>
                  <a:gd name="connsiteX16" fmla="*/ 16013 w 172838"/>
                  <a:gd name="connsiteY16" fmla="*/ 0 h 247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2838" h="247530">
                    <a:moveTo>
                      <a:pt x="16013" y="0"/>
                    </a:moveTo>
                    <a:lnTo>
                      <a:pt x="16903" y="448"/>
                    </a:lnTo>
                    <a:cubicBezTo>
                      <a:pt x="29404" y="6550"/>
                      <a:pt x="41311" y="12504"/>
                      <a:pt x="49645" y="17861"/>
                    </a:cubicBezTo>
                    <a:cubicBezTo>
                      <a:pt x="66314" y="28576"/>
                      <a:pt x="73855" y="29369"/>
                      <a:pt x="80602" y="46435"/>
                    </a:cubicBezTo>
                    <a:cubicBezTo>
                      <a:pt x="87349" y="63501"/>
                      <a:pt x="86555" y="94060"/>
                      <a:pt x="90127" y="120254"/>
                    </a:cubicBezTo>
                    <a:cubicBezTo>
                      <a:pt x="93699" y="146448"/>
                      <a:pt x="88936" y="189311"/>
                      <a:pt x="102033" y="203598"/>
                    </a:cubicBezTo>
                    <a:cubicBezTo>
                      <a:pt x="108582" y="210742"/>
                      <a:pt x="119297" y="211436"/>
                      <a:pt x="131352" y="210295"/>
                    </a:cubicBezTo>
                    <a:lnTo>
                      <a:pt x="168077" y="206052"/>
                    </a:lnTo>
                    <a:lnTo>
                      <a:pt x="172838" y="239154"/>
                    </a:lnTo>
                    <a:lnTo>
                      <a:pt x="171089" y="239316"/>
                    </a:lnTo>
                    <a:cubicBezTo>
                      <a:pt x="146483" y="240506"/>
                      <a:pt x="106399" y="250825"/>
                      <a:pt x="87746" y="246460"/>
                    </a:cubicBezTo>
                    <a:cubicBezTo>
                      <a:pt x="69093" y="242095"/>
                      <a:pt x="65918" y="235745"/>
                      <a:pt x="59171" y="213123"/>
                    </a:cubicBezTo>
                    <a:cubicBezTo>
                      <a:pt x="52424" y="190501"/>
                      <a:pt x="52820" y="138114"/>
                      <a:pt x="47264" y="110729"/>
                    </a:cubicBezTo>
                    <a:cubicBezTo>
                      <a:pt x="41708" y="83345"/>
                      <a:pt x="45677" y="68660"/>
                      <a:pt x="25833" y="48816"/>
                    </a:cubicBezTo>
                    <a:cubicBezTo>
                      <a:pt x="20872" y="43855"/>
                      <a:pt x="13604" y="38373"/>
                      <a:pt x="5164" y="32798"/>
                    </a:cubicBezTo>
                    <a:lnTo>
                      <a:pt x="0" y="29708"/>
                    </a:lnTo>
                    <a:lnTo>
                      <a:pt x="16013" y="0"/>
                    </a:ln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23" name="任意多边形 922"/>
              <p:cNvSpPr/>
              <p:nvPr/>
            </p:nvSpPr>
            <p:spPr>
              <a:xfrm>
                <a:off x="7595885" y="3746810"/>
                <a:ext cx="762468" cy="1270874"/>
              </a:xfrm>
              <a:custGeom>
                <a:avLst/>
                <a:gdLst>
                  <a:gd name="connsiteX0" fmla="*/ 671644 w 762136"/>
                  <a:gd name="connsiteY0" fmla="*/ 1278 h 1270792"/>
                  <a:gd name="connsiteX1" fmla="*/ 650213 w 762136"/>
                  <a:gd name="connsiteY1" fmla="*/ 103672 h 1270792"/>
                  <a:gd name="connsiteX2" fmla="*/ 676407 w 762136"/>
                  <a:gd name="connsiteY2" fmla="*/ 220353 h 1270792"/>
                  <a:gd name="connsiteX3" fmla="*/ 716888 w 762136"/>
                  <a:gd name="connsiteY3" fmla="*/ 322747 h 1270792"/>
                  <a:gd name="connsiteX4" fmla="*/ 688313 w 762136"/>
                  <a:gd name="connsiteY4" fmla="*/ 444191 h 1270792"/>
                  <a:gd name="connsiteX5" fmla="*/ 604969 w 762136"/>
                  <a:gd name="connsiteY5" fmla="*/ 529916 h 1270792"/>
                  <a:gd name="connsiteX6" fmla="*/ 459713 w 762136"/>
                  <a:gd name="connsiteY6" fmla="*/ 608497 h 1270792"/>
                  <a:gd name="connsiteX7" fmla="*/ 357319 w 762136"/>
                  <a:gd name="connsiteY7" fmla="*/ 670409 h 1270792"/>
                  <a:gd name="connsiteX8" fmla="*/ 297788 w 762136"/>
                  <a:gd name="connsiteY8" fmla="*/ 753753 h 1270792"/>
                  <a:gd name="connsiteX9" fmla="*/ 309694 w 762136"/>
                  <a:gd name="connsiteY9" fmla="*/ 887103 h 1270792"/>
                  <a:gd name="connsiteX10" fmla="*/ 335888 w 762136"/>
                  <a:gd name="connsiteY10" fmla="*/ 1001403 h 1270792"/>
                  <a:gd name="connsiteX11" fmla="*/ 293025 w 762136"/>
                  <a:gd name="connsiteY11" fmla="*/ 1096653 h 1270792"/>
                  <a:gd name="connsiteX12" fmla="*/ 178725 w 762136"/>
                  <a:gd name="connsiteY12" fmla="*/ 1163328 h 1270792"/>
                  <a:gd name="connsiteX13" fmla="*/ 50138 w 762136"/>
                  <a:gd name="connsiteY13" fmla="*/ 1225241 h 1270792"/>
                  <a:gd name="connsiteX14" fmla="*/ 132 w 762136"/>
                  <a:gd name="connsiteY14" fmla="*/ 1249053 h 1270792"/>
                  <a:gd name="connsiteX15" fmla="*/ 38232 w 762136"/>
                  <a:gd name="connsiteY15" fmla="*/ 1270484 h 1270792"/>
                  <a:gd name="connsiteX16" fmla="*/ 116813 w 762136"/>
                  <a:gd name="connsiteY16" fmla="*/ 1232384 h 1270792"/>
                  <a:gd name="connsiteX17" fmla="*/ 240638 w 762136"/>
                  <a:gd name="connsiteY17" fmla="*/ 1172853 h 1270792"/>
                  <a:gd name="connsiteX18" fmla="*/ 345413 w 762136"/>
                  <a:gd name="connsiteY18" fmla="*/ 1099034 h 1270792"/>
                  <a:gd name="connsiteX19" fmla="*/ 376369 w 762136"/>
                  <a:gd name="connsiteY19" fmla="*/ 994259 h 1270792"/>
                  <a:gd name="connsiteX20" fmla="*/ 343032 w 762136"/>
                  <a:gd name="connsiteY20" fmla="*/ 863291 h 1270792"/>
                  <a:gd name="connsiteX21" fmla="*/ 364463 w 762136"/>
                  <a:gd name="connsiteY21" fmla="*/ 753753 h 1270792"/>
                  <a:gd name="connsiteX22" fmla="*/ 478763 w 762136"/>
                  <a:gd name="connsiteY22" fmla="*/ 634691 h 1270792"/>
                  <a:gd name="connsiteX23" fmla="*/ 635925 w 762136"/>
                  <a:gd name="connsiteY23" fmla="*/ 565634 h 1270792"/>
                  <a:gd name="connsiteX24" fmla="*/ 726413 w 762136"/>
                  <a:gd name="connsiteY24" fmla="*/ 484672 h 1270792"/>
                  <a:gd name="connsiteX25" fmla="*/ 762132 w 762136"/>
                  <a:gd name="connsiteY25" fmla="*/ 346559 h 1270792"/>
                  <a:gd name="connsiteX26" fmla="*/ 728794 w 762136"/>
                  <a:gd name="connsiteY26" fmla="*/ 203684 h 1270792"/>
                  <a:gd name="connsiteX27" fmla="*/ 702600 w 762136"/>
                  <a:gd name="connsiteY27" fmla="*/ 127484 h 1270792"/>
                  <a:gd name="connsiteX28" fmla="*/ 709744 w 762136"/>
                  <a:gd name="connsiteY28" fmla="*/ 51284 h 1270792"/>
                  <a:gd name="connsiteX29" fmla="*/ 671644 w 762136"/>
                  <a:gd name="connsiteY29" fmla="*/ 1278 h 1270792"/>
                  <a:gd name="connsiteX0" fmla="*/ 671644 w 762136"/>
                  <a:gd name="connsiteY0" fmla="*/ 5276 h 1274790"/>
                  <a:gd name="connsiteX1" fmla="*/ 650213 w 762136"/>
                  <a:gd name="connsiteY1" fmla="*/ 107670 h 1274790"/>
                  <a:gd name="connsiteX2" fmla="*/ 676407 w 762136"/>
                  <a:gd name="connsiteY2" fmla="*/ 224351 h 1274790"/>
                  <a:gd name="connsiteX3" fmla="*/ 716888 w 762136"/>
                  <a:gd name="connsiteY3" fmla="*/ 326745 h 1274790"/>
                  <a:gd name="connsiteX4" fmla="*/ 688313 w 762136"/>
                  <a:gd name="connsiteY4" fmla="*/ 448189 h 1274790"/>
                  <a:gd name="connsiteX5" fmla="*/ 604969 w 762136"/>
                  <a:gd name="connsiteY5" fmla="*/ 533914 h 1274790"/>
                  <a:gd name="connsiteX6" fmla="*/ 459713 w 762136"/>
                  <a:gd name="connsiteY6" fmla="*/ 612495 h 1274790"/>
                  <a:gd name="connsiteX7" fmla="*/ 357319 w 762136"/>
                  <a:gd name="connsiteY7" fmla="*/ 674407 h 1274790"/>
                  <a:gd name="connsiteX8" fmla="*/ 297788 w 762136"/>
                  <a:gd name="connsiteY8" fmla="*/ 757751 h 1274790"/>
                  <a:gd name="connsiteX9" fmla="*/ 309694 w 762136"/>
                  <a:gd name="connsiteY9" fmla="*/ 891101 h 1274790"/>
                  <a:gd name="connsiteX10" fmla="*/ 335888 w 762136"/>
                  <a:gd name="connsiteY10" fmla="*/ 1005401 h 1274790"/>
                  <a:gd name="connsiteX11" fmla="*/ 293025 w 762136"/>
                  <a:gd name="connsiteY11" fmla="*/ 1100651 h 1274790"/>
                  <a:gd name="connsiteX12" fmla="*/ 178725 w 762136"/>
                  <a:gd name="connsiteY12" fmla="*/ 1167326 h 1274790"/>
                  <a:gd name="connsiteX13" fmla="*/ 50138 w 762136"/>
                  <a:gd name="connsiteY13" fmla="*/ 1229239 h 1274790"/>
                  <a:gd name="connsiteX14" fmla="*/ 132 w 762136"/>
                  <a:gd name="connsiteY14" fmla="*/ 1253051 h 1274790"/>
                  <a:gd name="connsiteX15" fmla="*/ 38232 w 762136"/>
                  <a:gd name="connsiteY15" fmla="*/ 1274482 h 1274790"/>
                  <a:gd name="connsiteX16" fmla="*/ 116813 w 762136"/>
                  <a:gd name="connsiteY16" fmla="*/ 1236382 h 1274790"/>
                  <a:gd name="connsiteX17" fmla="*/ 240638 w 762136"/>
                  <a:gd name="connsiteY17" fmla="*/ 1176851 h 1274790"/>
                  <a:gd name="connsiteX18" fmla="*/ 345413 w 762136"/>
                  <a:gd name="connsiteY18" fmla="*/ 1103032 h 1274790"/>
                  <a:gd name="connsiteX19" fmla="*/ 376369 w 762136"/>
                  <a:gd name="connsiteY19" fmla="*/ 998257 h 1274790"/>
                  <a:gd name="connsiteX20" fmla="*/ 343032 w 762136"/>
                  <a:gd name="connsiteY20" fmla="*/ 867289 h 1274790"/>
                  <a:gd name="connsiteX21" fmla="*/ 364463 w 762136"/>
                  <a:gd name="connsiteY21" fmla="*/ 757751 h 1274790"/>
                  <a:gd name="connsiteX22" fmla="*/ 478763 w 762136"/>
                  <a:gd name="connsiteY22" fmla="*/ 638689 h 1274790"/>
                  <a:gd name="connsiteX23" fmla="*/ 635925 w 762136"/>
                  <a:gd name="connsiteY23" fmla="*/ 569632 h 1274790"/>
                  <a:gd name="connsiteX24" fmla="*/ 726413 w 762136"/>
                  <a:gd name="connsiteY24" fmla="*/ 488670 h 1274790"/>
                  <a:gd name="connsiteX25" fmla="*/ 762132 w 762136"/>
                  <a:gd name="connsiteY25" fmla="*/ 350557 h 1274790"/>
                  <a:gd name="connsiteX26" fmla="*/ 728794 w 762136"/>
                  <a:gd name="connsiteY26" fmla="*/ 207682 h 1274790"/>
                  <a:gd name="connsiteX27" fmla="*/ 702600 w 762136"/>
                  <a:gd name="connsiteY27" fmla="*/ 131482 h 1274790"/>
                  <a:gd name="connsiteX28" fmla="*/ 709744 w 762136"/>
                  <a:gd name="connsiteY28" fmla="*/ 26707 h 1274790"/>
                  <a:gd name="connsiteX29" fmla="*/ 671644 w 762136"/>
                  <a:gd name="connsiteY29" fmla="*/ 5276 h 1274790"/>
                  <a:gd name="connsiteX0" fmla="*/ 671644 w 762136"/>
                  <a:gd name="connsiteY0" fmla="*/ 5340 h 1274854"/>
                  <a:gd name="connsiteX1" fmla="*/ 650213 w 762136"/>
                  <a:gd name="connsiteY1" fmla="*/ 107734 h 1274854"/>
                  <a:gd name="connsiteX2" fmla="*/ 676407 w 762136"/>
                  <a:gd name="connsiteY2" fmla="*/ 224415 h 1274854"/>
                  <a:gd name="connsiteX3" fmla="*/ 716888 w 762136"/>
                  <a:gd name="connsiteY3" fmla="*/ 326809 h 1274854"/>
                  <a:gd name="connsiteX4" fmla="*/ 688313 w 762136"/>
                  <a:gd name="connsiteY4" fmla="*/ 448253 h 1274854"/>
                  <a:gd name="connsiteX5" fmla="*/ 604969 w 762136"/>
                  <a:gd name="connsiteY5" fmla="*/ 533978 h 1274854"/>
                  <a:gd name="connsiteX6" fmla="*/ 459713 w 762136"/>
                  <a:gd name="connsiteY6" fmla="*/ 612559 h 1274854"/>
                  <a:gd name="connsiteX7" fmla="*/ 357319 w 762136"/>
                  <a:gd name="connsiteY7" fmla="*/ 674471 h 1274854"/>
                  <a:gd name="connsiteX8" fmla="*/ 297788 w 762136"/>
                  <a:gd name="connsiteY8" fmla="*/ 757815 h 1274854"/>
                  <a:gd name="connsiteX9" fmla="*/ 309694 w 762136"/>
                  <a:gd name="connsiteY9" fmla="*/ 891165 h 1274854"/>
                  <a:gd name="connsiteX10" fmla="*/ 335888 w 762136"/>
                  <a:gd name="connsiteY10" fmla="*/ 1005465 h 1274854"/>
                  <a:gd name="connsiteX11" fmla="*/ 293025 w 762136"/>
                  <a:gd name="connsiteY11" fmla="*/ 1100715 h 1274854"/>
                  <a:gd name="connsiteX12" fmla="*/ 178725 w 762136"/>
                  <a:gd name="connsiteY12" fmla="*/ 1167390 h 1274854"/>
                  <a:gd name="connsiteX13" fmla="*/ 50138 w 762136"/>
                  <a:gd name="connsiteY13" fmla="*/ 1229303 h 1274854"/>
                  <a:gd name="connsiteX14" fmla="*/ 132 w 762136"/>
                  <a:gd name="connsiteY14" fmla="*/ 1253115 h 1274854"/>
                  <a:gd name="connsiteX15" fmla="*/ 38232 w 762136"/>
                  <a:gd name="connsiteY15" fmla="*/ 1274546 h 1274854"/>
                  <a:gd name="connsiteX16" fmla="*/ 116813 w 762136"/>
                  <a:gd name="connsiteY16" fmla="*/ 1236446 h 1274854"/>
                  <a:gd name="connsiteX17" fmla="*/ 240638 w 762136"/>
                  <a:gd name="connsiteY17" fmla="*/ 1176915 h 1274854"/>
                  <a:gd name="connsiteX18" fmla="*/ 345413 w 762136"/>
                  <a:gd name="connsiteY18" fmla="*/ 1103096 h 1274854"/>
                  <a:gd name="connsiteX19" fmla="*/ 376369 w 762136"/>
                  <a:gd name="connsiteY19" fmla="*/ 998321 h 1274854"/>
                  <a:gd name="connsiteX20" fmla="*/ 343032 w 762136"/>
                  <a:gd name="connsiteY20" fmla="*/ 867353 h 1274854"/>
                  <a:gd name="connsiteX21" fmla="*/ 364463 w 762136"/>
                  <a:gd name="connsiteY21" fmla="*/ 757815 h 1274854"/>
                  <a:gd name="connsiteX22" fmla="*/ 478763 w 762136"/>
                  <a:gd name="connsiteY22" fmla="*/ 638753 h 1274854"/>
                  <a:gd name="connsiteX23" fmla="*/ 635925 w 762136"/>
                  <a:gd name="connsiteY23" fmla="*/ 569696 h 1274854"/>
                  <a:gd name="connsiteX24" fmla="*/ 726413 w 762136"/>
                  <a:gd name="connsiteY24" fmla="*/ 488734 h 1274854"/>
                  <a:gd name="connsiteX25" fmla="*/ 762132 w 762136"/>
                  <a:gd name="connsiteY25" fmla="*/ 350621 h 1274854"/>
                  <a:gd name="connsiteX26" fmla="*/ 728794 w 762136"/>
                  <a:gd name="connsiteY26" fmla="*/ 207746 h 1274854"/>
                  <a:gd name="connsiteX27" fmla="*/ 704981 w 762136"/>
                  <a:gd name="connsiteY27" fmla="*/ 131546 h 1274854"/>
                  <a:gd name="connsiteX28" fmla="*/ 709744 w 762136"/>
                  <a:gd name="connsiteY28" fmla="*/ 26771 h 1274854"/>
                  <a:gd name="connsiteX29" fmla="*/ 671644 w 762136"/>
                  <a:gd name="connsiteY29" fmla="*/ 5340 h 1274854"/>
                  <a:gd name="connsiteX0" fmla="*/ 671644 w 762136"/>
                  <a:gd name="connsiteY0" fmla="*/ 5340 h 1274854"/>
                  <a:gd name="connsiteX1" fmla="*/ 650213 w 762136"/>
                  <a:gd name="connsiteY1" fmla="*/ 107734 h 1274854"/>
                  <a:gd name="connsiteX2" fmla="*/ 678788 w 762136"/>
                  <a:gd name="connsiteY2" fmla="*/ 222034 h 1274854"/>
                  <a:gd name="connsiteX3" fmla="*/ 716888 w 762136"/>
                  <a:gd name="connsiteY3" fmla="*/ 326809 h 1274854"/>
                  <a:gd name="connsiteX4" fmla="*/ 688313 w 762136"/>
                  <a:gd name="connsiteY4" fmla="*/ 448253 h 1274854"/>
                  <a:gd name="connsiteX5" fmla="*/ 604969 w 762136"/>
                  <a:gd name="connsiteY5" fmla="*/ 533978 h 1274854"/>
                  <a:gd name="connsiteX6" fmla="*/ 459713 w 762136"/>
                  <a:gd name="connsiteY6" fmla="*/ 612559 h 1274854"/>
                  <a:gd name="connsiteX7" fmla="*/ 357319 w 762136"/>
                  <a:gd name="connsiteY7" fmla="*/ 674471 h 1274854"/>
                  <a:gd name="connsiteX8" fmla="*/ 297788 w 762136"/>
                  <a:gd name="connsiteY8" fmla="*/ 757815 h 1274854"/>
                  <a:gd name="connsiteX9" fmla="*/ 309694 w 762136"/>
                  <a:gd name="connsiteY9" fmla="*/ 891165 h 1274854"/>
                  <a:gd name="connsiteX10" fmla="*/ 335888 w 762136"/>
                  <a:gd name="connsiteY10" fmla="*/ 1005465 h 1274854"/>
                  <a:gd name="connsiteX11" fmla="*/ 293025 w 762136"/>
                  <a:gd name="connsiteY11" fmla="*/ 1100715 h 1274854"/>
                  <a:gd name="connsiteX12" fmla="*/ 178725 w 762136"/>
                  <a:gd name="connsiteY12" fmla="*/ 1167390 h 1274854"/>
                  <a:gd name="connsiteX13" fmla="*/ 50138 w 762136"/>
                  <a:gd name="connsiteY13" fmla="*/ 1229303 h 1274854"/>
                  <a:gd name="connsiteX14" fmla="*/ 132 w 762136"/>
                  <a:gd name="connsiteY14" fmla="*/ 1253115 h 1274854"/>
                  <a:gd name="connsiteX15" fmla="*/ 38232 w 762136"/>
                  <a:gd name="connsiteY15" fmla="*/ 1274546 h 1274854"/>
                  <a:gd name="connsiteX16" fmla="*/ 116813 w 762136"/>
                  <a:gd name="connsiteY16" fmla="*/ 1236446 h 1274854"/>
                  <a:gd name="connsiteX17" fmla="*/ 240638 w 762136"/>
                  <a:gd name="connsiteY17" fmla="*/ 1176915 h 1274854"/>
                  <a:gd name="connsiteX18" fmla="*/ 345413 w 762136"/>
                  <a:gd name="connsiteY18" fmla="*/ 1103096 h 1274854"/>
                  <a:gd name="connsiteX19" fmla="*/ 376369 w 762136"/>
                  <a:gd name="connsiteY19" fmla="*/ 998321 h 1274854"/>
                  <a:gd name="connsiteX20" fmla="*/ 343032 w 762136"/>
                  <a:gd name="connsiteY20" fmla="*/ 867353 h 1274854"/>
                  <a:gd name="connsiteX21" fmla="*/ 364463 w 762136"/>
                  <a:gd name="connsiteY21" fmla="*/ 757815 h 1274854"/>
                  <a:gd name="connsiteX22" fmla="*/ 478763 w 762136"/>
                  <a:gd name="connsiteY22" fmla="*/ 638753 h 1274854"/>
                  <a:gd name="connsiteX23" fmla="*/ 635925 w 762136"/>
                  <a:gd name="connsiteY23" fmla="*/ 569696 h 1274854"/>
                  <a:gd name="connsiteX24" fmla="*/ 726413 w 762136"/>
                  <a:gd name="connsiteY24" fmla="*/ 488734 h 1274854"/>
                  <a:gd name="connsiteX25" fmla="*/ 762132 w 762136"/>
                  <a:gd name="connsiteY25" fmla="*/ 350621 h 1274854"/>
                  <a:gd name="connsiteX26" fmla="*/ 728794 w 762136"/>
                  <a:gd name="connsiteY26" fmla="*/ 207746 h 1274854"/>
                  <a:gd name="connsiteX27" fmla="*/ 704981 w 762136"/>
                  <a:gd name="connsiteY27" fmla="*/ 131546 h 1274854"/>
                  <a:gd name="connsiteX28" fmla="*/ 709744 w 762136"/>
                  <a:gd name="connsiteY28" fmla="*/ 26771 h 1274854"/>
                  <a:gd name="connsiteX29" fmla="*/ 671644 w 762136"/>
                  <a:gd name="connsiteY29" fmla="*/ 5340 h 1274854"/>
                  <a:gd name="connsiteX0" fmla="*/ 671644 w 762136"/>
                  <a:gd name="connsiteY0" fmla="*/ 5340 h 1274854"/>
                  <a:gd name="connsiteX1" fmla="*/ 650213 w 762136"/>
                  <a:gd name="connsiteY1" fmla="*/ 107734 h 1274854"/>
                  <a:gd name="connsiteX2" fmla="*/ 678788 w 762136"/>
                  <a:gd name="connsiteY2" fmla="*/ 222034 h 1274854"/>
                  <a:gd name="connsiteX3" fmla="*/ 716888 w 762136"/>
                  <a:gd name="connsiteY3" fmla="*/ 326809 h 1274854"/>
                  <a:gd name="connsiteX4" fmla="*/ 688313 w 762136"/>
                  <a:gd name="connsiteY4" fmla="*/ 448253 h 1274854"/>
                  <a:gd name="connsiteX5" fmla="*/ 604969 w 762136"/>
                  <a:gd name="connsiteY5" fmla="*/ 533978 h 1274854"/>
                  <a:gd name="connsiteX6" fmla="*/ 459713 w 762136"/>
                  <a:gd name="connsiteY6" fmla="*/ 612559 h 1274854"/>
                  <a:gd name="connsiteX7" fmla="*/ 357319 w 762136"/>
                  <a:gd name="connsiteY7" fmla="*/ 674471 h 1274854"/>
                  <a:gd name="connsiteX8" fmla="*/ 297788 w 762136"/>
                  <a:gd name="connsiteY8" fmla="*/ 757815 h 1274854"/>
                  <a:gd name="connsiteX9" fmla="*/ 309694 w 762136"/>
                  <a:gd name="connsiteY9" fmla="*/ 891165 h 1274854"/>
                  <a:gd name="connsiteX10" fmla="*/ 335888 w 762136"/>
                  <a:gd name="connsiteY10" fmla="*/ 1005465 h 1274854"/>
                  <a:gd name="connsiteX11" fmla="*/ 293025 w 762136"/>
                  <a:gd name="connsiteY11" fmla="*/ 1100715 h 1274854"/>
                  <a:gd name="connsiteX12" fmla="*/ 178725 w 762136"/>
                  <a:gd name="connsiteY12" fmla="*/ 1167390 h 1274854"/>
                  <a:gd name="connsiteX13" fmla="*/ 50138 w 762136"/>
                  <a:gd name="connsiteY13" fmla="*/ 1229303 h 1274854"/>
                  <a:gd name="connsiteX14" fmla="*/ 132 w 762136"/>
                  <a:gd name="connsiteY14" fmla="*/ 1253115 h 1274854"/>
                  <a:gd name="connsiteX15" fmla="*/ 38232 w 762136"/>
                  <a:gd name="connsiteY15" fmla="*/ 1274546 h 1274854"/>
                  <a:gd name="connsiteX16" fmla="*/ 116813 w 762136"/>
                  <a:gd name="connsiteY16" fmla="*/ 1236446 h 1274854"/>
                  <a:gd name="connsiteX17" fmla="*/ 240638 w 762136"/>
                  <a:gd name="connsiteY17" fmla="*/ 1176915 h 1274854"/>
                  <a:gd name="connsiteX18" fmla="*/ 345413 w 762136"/>
                  <a:gd name="connsiteY18" fmla="*/ 1103096 h 1274854"/>
                  <a:gd name="connsiteX19" fmla="*/ 376369 w 762136"/>
                  <a:gd name="connsiteY19" fmla="*/ 998321 h 1274854"/>
                  <a:gd name="connsiteX20" fmla="*/ 343032 w 762136"/>
                  <a:gd name="connsiteY20" fmla="*/ 867353 h 1274854"/>
                  <a:gd name="connsiteX21" fmla="*/ 364463 w 762136"/>
                  <a:gd name="connsiteY21" fmla="*/ 757815 h 1274854"/>
                  <a:gd name="connsiteX22" fmla="*/ 478763 w 762136"/>
                  <a:gd name="connsiteY22" fmla="*/ 638753 h 1274854"/>
                  <a:gd name="connsiteX23" fmla="*/ 635925 w 762136"/>
                  <a:gd name="connsiteY23" fmla="*/ 569696 h 1274854"/>
                  <a:gd name="connsiteX24" fmla="*/ 726413 w 762136"/>
                  <a:gd name="connsiteY24" fmla="*/ 488734 h 1274854"/>
                  <a:gd name="connsiteX25" fmla="*/ 762132 w 762136"/>
                  <a:gd name="connsiteY25" fmla="*/ 362527 h 1274854"/>
                  <a:gd name="connsiteX26" fmla="*/ 728794 w 762136"/>
                  <a:gd name="connsiteY26" fmla="*/ 207746 h 1274854"/>
                  <a:gd name="connsiteX27" fmla="*/ 704981 w 762136"/>
                  <a:gd name="connsiteY27" fmla="*/ 131546 h 1274854"/>
                  <a:gd name="connsiteX28" fmla="*/ 709744 w 762136"/>
                  <a:gd name="connsiteY28" fmla="*/ 26771 h 1274854"/>
                  <a:gd name="connsiteX29" fmla="*/ 671644 w 762136"/>
                  <a:gd name="connsiteY29" fmla="*/ 5340 h 1274854"/>
                  <a:gd name="connsiteX0" fmla="*/ 671644 w 762136"/>
                  <a:gd name="connsiteY0" fmla="*/ 5340 h 1274854"/>
                  <a:gd name="connsiteX1" fmla="*/ 650213 w 762136"/>
                  <a:gd name="connsiteY1" fmla="*/ 107734 h 1274854"/>
                  <a:gd name="connsiteX2" fmla="*/ 678788 w 762136"/>
                  <a:gd name="connsiteY2" fmla="*/ 222034 h 1274854"/>
                  <a:gd name="connsiteX3" fmla="*/ 716888 w 762136"/>
                  <a:gd name="connsiteY3" fmla="*/ 326809 h 1274854"/>
                  <a:gd name="connsiteX4" fmla="*/ 700220 w 762136"/>
                  <a:gd name="connsiteY4" fmla="*/ 438728 h 1274854"/>
                  <a:gd name="connsiteX5" fmla="*/ 604969 w 762136"/>
                  <a:gd name="connsiteY5" fmla="*/ 533978 h 1274854"/>
                  <a:gd name="connsiteX6" fmla="*/ 459713 w 762136"/>
                  <a:gd name="connsiteY6" fmla="*/ 612559 h 1274854"/>
                  <a:gd name="connsiteX7" fmla="*/ 357319 w 762136"/>
                  <a:gd name="connsiteY7" fmla="*/ 674471 h 1274854"/>
                  <a:gd name="connsiteX8" fmla="*/ 297788 w 762136"/>
                  <a:gd name="connsiteY8" fmla="*/ 757815 h 1274854"/>
                  <a:gd name="connsiteX9" fmla="*/ 309694 w 762136"/>
                  <a:gd name="connsiteY9" fmla="*/ 891165 h 1274854"/>
                  <a:gd name="connsiteX10" fmla="*/ 335888 w 762136"/>
                  <a:gd name="connsiteY10" fmla="*/ 1005465 h 1274854"/>
                  <a:gd name="connsiteX11" fmla="*/ 293025 w 762136"/>
                  <a:gd name="connsiteY11" fmla="*/ 1100715 h 1274854"/>
                  <a:gd name="connsiteX12" fmla="*/ 178725 w 762136"/>
                  <a:gd name="connsiteY12" fmla="*/ 1167390 h 1274854"/>
                  <a:gd name="connsiteX13" fmla="*/ 50138 w 762136"/>
                  <a:gd name="connsiteY13" fmla="*/ 1229303 h 1274854"/>
                  <a:gd name="connsiteX14" fmla="*/ 132 w 762136"/>
                  <a:gd name="connsiteY14" fmla="*/ 1253115 h 1274854"/>
                  <a:gd name="connsiteX15" fmla="*/ 38232 w 762136"/>
                  <a:gd name="connsiteY15" fmla="*/ 1274546 h 1274854"/>
                  <a:gd name="connsiteX16" fmla="*/ 116813 w 762136"/>
                  <a:gd name="connsiteY16" fmla="*/ 1236446 h 1274854"/>
                  <a:gd name="connsiteX17" fmla="*/ 240638 w 762136"/>
                  <a:gd name="connsiteY17" fmla="*/ 1176915 h 1274854"/>
                  <a:gd name="connsiteX18" fmla="*/ 345413 w 762136"/>
                  <a:gd name="connsiteY18" fmla="*/ 1103096 h 1274854"/>
                  <a:gd name="connsiteX19" fmla="*/ 376369 w 762136"/>
                  <a:gd name="connsiteY19" fmla="*/ 998321 h 1274854"/>
                  <a:gd name="connsiteX20" fmla="*/ 343032 w 762136"/>
                  <a:gd name="connsiteY20" fmla="*/ 867353 h 1274854"/>
                  <a:gd name="connsiteX21" fmla="*/ 364463 w 762136"/>
                  <a:gd name="connsiteY21" fmla="*/ 757815 h 1274854"/>
                  <a:gd name="connsiteX22" fmla="*/ 478763 w 762136"/>
                  <a:gd name="connsiteY22" fmla="*/ 638753 h 1274854"/>
                  <a:gd name="connsiteX23" fmla="*/ 635925 w 762136"/>
                  <a:gd name="connsiteY23" fmla="*/ 569696 h 1274854"/>
                  <a:gd name="connsiteX24" fmla="*/ 726413 w 762136"/>
                  <a:gd name="connsiteY24" fmla="*/ 488734 h 1274854"/>
                  <a:gd name="connsiteX25" fmla="*/ 762132 w 762136"/>
                  <a:gd name="connsiteY25" fmla="*/ 362527 h 1274854"/>
                  <a:gd name="connsiteX26" fmla="*/ 728794 w 762136"/>
                  <a:gd name="connsiteY26" fmla="*/ 207746 h 1274854"/>
                  <a:gd name="connsiteX27" fmla="*/ 704981 w 762136"/>
                  <a:gd name="connsiteY27" fmla="*/ 131546 h 1274854"/>
                  <a:gd name="connsiteX28" fmla="*/ 709744 w 762136"/>
                  <a:gd name="connsiteY28" fmla="*/ 26771 h 1274854"/>
                  <a:gd name="connsiteX29" fmla="*/ 671644 w 762136"/>
                  <a:gd name="connsiteY29" fmla="*/ 5340 h 1274854"/>
                  <a:gd name="connsiteX0" fmla="*/ 671644 w 762136"/>
                  <a:gd name="connsiteY0" fmla="*/ 5340 h 1274854"/>
                  <a:gd name="connsiteX1" fmla="*/ 650213 w 762136"/>
                  <a:gd name="connsiteY1" fmla="*/ 107734 h 1274854"/>
                  <a:gd name="connsiteX2" fmla="*/ 678788 w 762136"/>
                  <a:gd name="connsiteY2" fmla="*/ 222034 h 1274854"/>
                  <a:gd name="connsiteX3" fmla="*/ 716888 w 762136"/>
                  <a:gd name="connsiteY3" fmla="*/ 326809 h 1274854"/>
                  <a:gd name="connsiteX4" fmla="*/ 700220 w 762136"/>
                  <a:gd name="connsiteY4" fmla="*/ 438728 h 1274854"/>
                  <a:gd name="connsiteX5" fmla="*/ 604969 w 762136"/>
                  <a:gd name="connsiteY5" fmla="*/ 533978 h 1274854"/>
                  <a:gd name="connsiteX6" fmla="*/ 459713 w 762136"/>
                  <a:gd name="connsiteY6" fmla="*/ 612559 h 1274854"/>
                  <a:gd name="connsiteX7" fmla="*/ 357319 w 762136"/>
                  <a:gd name="connsiteY7" fmla="*/ 674471 h 1274854"/>
                  <a:gd name="connsiteX8" fmla="*/ 302550 w 762136"/>
                  <a:gd name="connsiteY8" fmla="*/ 764959 h 1274854"/>
                  <a:gd name="connsiteX9" fmla="*/ 309694 w 762136"/>
                  <a:gd name="connsiteY9" fmla="*/ 891165 h 1274854"/>
                  <a:gd name="connsiteX10" fmla="*/ 335888 w 762136"/>
                  <a:gd name="connsiteY10" fmla="*/ 1005465 h 1274854"/>
                  <a:gd name="connsiteX11" fmla="*/ 293025 w 762136"/>
                  <a:gd name="connsiteY11" fmla="*/ 1100715 h 1274854"/>
                  <a:gd name="connsiteX12" fmla="*/ 178725 w 762136"/>
                  <a:gd name="connsiteY12" fmla="*/ 1167390 h 1274854"/>
                  <a:gd name="connsiteX13" fmla="*/ 50138 w 762136"/>
                  <a:gd name="connsiteY13" fmla="*/ 1229303 h 1274854"/>
                  <a:gd name="connsiteX14" fmla="*/ 132 w 762136"/>
                  <a:gd name="connsiteY14" fmla="*/ 1253115 h 1274854"/>
                  <a:gd name="connsiteX15" fmla="*/ 38232 w 762136"/>
                  <a:gd name="connsiteY15" fmla="*/ 1274546 h 1274854"/>
                  <a:gd name="connsiteX16" fmla="*/ 116813 w 762136"/>
                  <a:gd name="connsiteY16" fmla="*/ 1236446 h 1274854"/>
                  <a:gd name="connsiteX17" fmla="*/ 240638 w 762136"/>
                  <a:gd name="connsiteY17" fmla="*/ 1176915 h 1274854"/>
                  <a:gd name="connsiteX18" fmla="*/ 345413 w 762136"/>
                  <a:gd name="connsiteY18" fmla="*/ 1103096 h 1274854"/>
                  <a:gd name="connsiteX19" fmla="*/ 376369 w 762136"/>
                  <a:gd name="connsiteY19" fmla="*/ 998321 h 1274854"/>
                  <a:gd name="connsiteX20" fmla="*/ 343032 w 762136"/>
                  <a:gd name="connsiteY20" fmla="*/ 867353 h 1274854"/>
                  <a:gd name="connsiteX21" fmla="*/ 364463 w 762136"/>
                  <a:gd name="connsiteY21" fmla="*/ 757815 h 1274854"/>
                  <a:gd name="connsiteX22" fmla="*/ 478763 w 762136"/>
                  <a:gd name="connsiteY22" fmla="*/ 638753 h 1274854"/>
                  <a:gd name="connsiteX23" fmla="*/ 635925 w 762136"/>
                  <a:gd name="connsiteY23" fmla="*/ 569696 h 1274854"/>
                  <a:gd name="connsiteX24" fmla="*/ 726413 w 762136"/>
                  <a:gd name="connsiteY24" fmla="*/ 488734 h 1274854"/>
                  <a:gd name="connsiteX25" fmla="*/ 762132 w 762136"/>
                  <a:gd name="connsiteY25" fmla="*/ 362527 h 1274854"/>
                  <a:gd name="connsiteX26" fmla="*/ 728794 w 762136"/>
                  <a:gd name="connsiteY26" fmla="*/ 207746 h 1274854"/>
                  <a:gd name="connsiteX27" fmla="*/ 704981 w 762136"/>
                  <a:gd name="connsiteY27" fmla="*/ 131546 h 1274854"/>
                  <a:gd name="connsiteX28" fmla="*/ 709744 w 762136"/>
                  <a:gd name="connsiteY28" fmla="*/ 26771 h 1274854"/>
                  <a:gd name="connsiteX29" fmla="*/ 671644 w 762136"/>
                  <a:gd name="connsiteY29" fmla="*/ 5340 h 1274854"/>
                  <a:gd name="connsiteX0" fmla="*/ 671644 w 762136"/>
                  <a:gd name="connsiteY0" fmla="*/ 5340 h 1274854"/>
                  <a:gd name="connsiteX1" fmla="*/ 650213 w 762136"/>
                  <a:gd name="connsiteY1" fmla="*/ 107734 h 1274854"/>
                  <a:gd name="connsiteX2" fmla="*/ 678788 w 762136"/>
                  <a:gd name="connsiteY2" fmla="*/ 222034 h 1274854"/>
                  <a:gd name="connsiteX3" fmla="*/ 716888 w 762136"/>
                  <a:gd name="connsiteY3" fmla="*/ 326809 h 1274854"/>
                  <a:gd name="connsiteX4" fmla="*/ 700220 w 762136"/>
                  <a:gd name="connsiteY4" fmla="*/ 438728 h 1274854"/>
                  <a:gd name="connsiteX5" fmla="*/ 604969 w 762136"/>
                  <a:gd name="connsiteY5" fmla="*/ 533978 h 1274854"/>
                  <a:gd name="connsiteX6" fmla="*/ 459713 w 762136"/>
                  <a:gd name="connsiteY6" fmla="*/ 612559 h 1274854"/>
                  <a:gd name="connsiteX7" fmla="*/ 364462 w 762136"/>
                  <a:gd name="connsiteY7" fmla="*/ 674471 h 1274854"/>
                  <a:gd name="connsiteX8" fmla="*/ 302550 w 762136"/>
                  <a:gd name="connsiteY8" fmla="*/ 764959 h 1274854"/>
                  <a:gd name="connsiteX9" fmla="*/ 309694 w 762136"/>
                  <a:gd name="connsiteY9" fmla="*/ 891165 h 1274854"/>
                  <a:gd name="connsiteX10" fmla="*/ 335888 w 762136"/>
                  <a:gd name="connsiteY10" fmla="*/ 1005465 h 1274854"/>
                  <a:gd name="connsiteX11" fmla="*/ 293025 w 762136"/>
                  <a:gd name="connsiteY11" fmla="*/ 1100715 h 1274854"/>
                  <a:gd name="connsiteX12" fmla="*/ 178725 w 762136"/>
                  <a:gd name="connsiteY12" fmla="*/ 1167390 h 1274854"/>
                  <a:gd name="connsiteX13" fmla="*/ 50138 w 762136"/>
                  <a:gd name="connsiteY13" fmla="*/ 1229303 h 1274854"/>
                  <a:gd name="connsiteX14" fmla="*/ 132 w 762136"/>
                  <a:gd name="connsiteY14" fmla="*/ 1253115 h 1274854"/>
                  <a:gd name="connsiteX15" fmla="*/ 38232 w 762136"/>
                  <a:gd name="connsiteY15" fmla="*/ 1274546 h 1274854"/>
                  <a:gd name="connsiteX16" fmla="*/ 116813 w 762136"/>
                  <a:gd name="connsiteY16" fmla="*/ 1236446 h 1274854"/>
                  <a:gd name="connsiteX17" fmla="*/ 240638 w 762136"/>
                  <a:gd name="connsiteY17" fmla="*/ 1176915 h 1274854"/>
                  <a:gd name="connsiteX18" fmla="*/ 345413 w 762136"/>
                  <a:gd name="connsiteY18" fmla="*/ 1103096 h 1274854"/>
                  <a:gd name="connsiteX19" fmla="*/ 376369 w 762136"/>
                  <a:gd name="connsiteY19" fmla="*/ 998321 h 1274854"/>
                  <a:gd name="connsiteX20" fmla="*/ 343032 w 762136"/>
                  <a:gd name="connsiteY20" fmla="*/ 867353 h 1274854"/>
                  <a:gd name="connsiteX21" fmla="*/ 364463 w 762136"/>
                  <a:gd name="connsiteY21" fmla="*/ 757815 h 1274854"/>
                  <a:gd name="connsiteX22" fmla="*/ 478763 w 762136"/>
                  <a:gd name="connsiteY22" fmla="*/ 638753 h 1274854"/>
                  <a:gd name="connsiteX23" fmla="*/ 635925 w 762136"/>
                  <a:gd name="connsiteY23" fmla="*/ 569696 h 1274854"/>
                  <a:gd name="connsiteX24" fmla="*/ 726413 w 762136"/>
                  <a:gd name="connsiteY24" fmla="*/ 488734 h 1274854"/>
                  <a:gd name="connsiteX25" fmla="*/ 762132 w 762136"/>
                  <a:gd name="connsiteY25" fmla="*/ 362527 h 1274854"/>
                  <a:gd name="connsiteX26" fmla="*/ 728794 w 762136"/>
                  <a:gd name="connsiteY26" fmla="*/ 207746 h 1274854"/>
                  <a:gd name="connsiteX27" fmla="*/ 704981 w 762136"/>
                  <a:gd name="connsiteY27" fmla="*/ 131546 h 1274854"/>
                  <a:gd name="connsiteX28" fmla="*/ 709744 w 762136"/>
                  <a:gd name="connsiteY28" fmla="*/ 26771 h 1274854"/>
                  <a:gd name="connsiteX29" fmla="*/ 671644 w 762136"/>
                  <a:gd name="connsiteY29" fmla="*/ 5340 h 1274854"/>
                  <a:gd name="connsiteX0" fmla="*/ 671644 w 762136"/>
                  <a:gd name="connsiteY0" fmla="*/ 5340 h 1274854"/>
                  <a:gd name="connsiteX1" fmla="*/ 650213 w 762136"/>
                  <a:gd name="connsiteY1" fmla="*/ 107734 h 1274854"/>
                  <a:gd name="connsiteX2" fmla="*/ 678788 w 762136"/>
                  <a:gd name="connsiteY2" fmla="*/ 222034 h 1274854"/>
                  <a:gd name="connsiteX3" fmla="*/ 716888 w 762136"/>
                  <a:gd name="connsiteY3" fmla="*/ 326809 h 1274854"/>
                  <a:gd name="connsiteX4" fmla="*/ 700220 w 762136"/>
                  <a:gd name="connsiteY4" fmla="*/ 438728 h 1274854"/>
                  <a:gd name="connsiteX5" fmla="*/ 604969 w 762136"/>
                  <a:gd name="connsiteY5" fmla="*/ 533978 h 1274854"/>
                  <a:gd name="connsiteX6" fmla="*/ 459713 w 762136"/>
                  <a:gd name="connsiteY6" fmla="*/ 612559 h 1274854"/>
                  <a:gd name="connsiteX7" fmla="*/ 364462 w 762136"/>
                  <a:gd name="connsiteY7" fmla="*/ 674471 h 1274854"/>
                  <a:gd name="connsiteX8" fmla="*/ 302550 w 762136"/>
                  <a:gd name="connsiteY8" fmla="*/ 764959 h 1274854"/>
                  <a:gd name="connsiteX9" fmla="*/ 309694 w 762136"/>
                  <a:gd name="connsiteY9" fmla="*/ 891165 h 1274854"/>
                  <a:gd name="connsiteX10" fmla="*/ 335888 w 762136"/>
                  <a:gd name="connsiteY10" fmla="*/ 1005465 h 1274854"/>
                  <a:gd name="connsiteX11" fmla="*/ 293025 w 762136"/>
                  <a:gd name="connsiteY11" fmla="*/ 1100715 h 1274854"/>
                  <a:gd name="connsiteX12" fmla="*/ 178725 w 762136"/>
                  <a:gd name="connsiteY12" fmla="*/ 1167390 h 1274854"/>
                  <a:gd name="connsiteX13" fmla="*/ 50138 w 762136"/>
                  <a:gd name="connsiteY13" fmla="*/ 1229303 h 1274854"/>
                  <a:gd name="connsiteX14" fmla="*/ 132 w 762136"/>
                  <a:gd name="connsiteY14" fmla="*/ 1253115 h 1274854"/>
                  <a:gd name="connsiteX15" fmla="*/ 38232 w 762136"/>
                  <a:gd name="connsiteY15" fmla="*/ 1274546 h 1274854"/>
                  <a:gd name="connsiteX16" fmla="*/ 116813 w 762136"/>
                  <a:gd name="connsiteY16" fmla="*/ 1236446 h 1274854"/>
                  <a:gd name="connsiteX17" fmla="*/ 240638 w 762136"/>
                  <a:gd name="connsiteY17" fmla="*/ 1176915 h 1274854"/>
                  <a:gd name="connsiteX18" fmla="*/ 345413 w 762136"/>
                  <a:gd name="connsiteY18" fmla="*/ 1103096 h 1274854"/>
                  <a:gd name="connsiteX19" fmla="*/ 376369 w 762136"/>
                  <a:gd name="connsiteY19" fmla="*/ 998321 h 1274854"/>
                  <a:gd name="connsiteX20" fmla="*/ 343032 w 762136"/>
                  <a:gd name="connsiteY20" fmla="*/ 867353 h 1274854"/>
                  <a:gd name="connsiteX21" fmla="*/ 364463 w 762136"/>
                  <a:gd name="connsiteY21" fmla="*/ 757815 h 1274854"/>
                  <a:gd name="connsiteX22" fmla="*/ 478763 w 762136"/>
                  <a:gd name="connsiteY22" fmla="*/ 650659 h 1274854"/>
                  <a:gd name="connsiteX23" fmla="*/ 635925 w 762136"/>
                  <a:gd name="connsiteY23" fmla="*/ 569696 h 1274854"/>
                  <a:gd name="connsiteX24" fmla="*/ 726413 w 762136"/>
                  <a:gd name="connsiteY24" fmla="*/ 488734 h 1274854"/>
                  <a:gd name="connsiteX25" fmla="*/ 762132 w 762136"/>
                  <a:gd name="connsiteY25" fmla="*/ 362527 h 1274854"/>
                  <a:gd name="connsiteX26" fmla="*/ 728794 w 762136"/>
                  <a:gd name="connsiteY26" fmla="*/ 207746 h 1274854"/>
                  <a:gd name="connsiteX27" fmla="*/ 704981 w 762136"/>
                  <a:gd name="connsiteY27" fmla="*/ 131546 h 1274854"/>
                  <a:gd name="connsiteX28" fmla="*/ 709744 w 762136"/>
                  <a:gd name="connsiteY28" fmla="*/ 26771 h 1274854"/>
                  <a:gd name="connsiteX29" fmla="*/ 671644 w 762136"/>
                  <a:gd name="connsiteY29" fmla="*/ 5340 h 1274854"/>
                  <a:gd name="connsiteX0" fmla="*/ 671644 w 762136"/>
                  <a:gd name="connsiteY0" fmla="*/ 5340 h 1274854"/>
                  <a:gd name="connsiteX1" fmla="*/ 650213 w 762136"/>
                  <a:gd name="connsiteY1" fmla="*/ 107734 h 1274854"/>
                  <a:gd name="connsiteX2" fmla="*/ 678788 w 762136"/>
                  <a:gd name="connsiteY2" fmla="*/ 222034 h 1274854"/>
                  <a:gd name="connsiteX3" fmla="*/ 716888 w 762136"/>
                  <a:gd name="connsiteY3" fmla="*/ 326809 h 1274854"/>
                  <a:gd name="connsiteX4" fmla="*/ 700220 w 762136"/>
                  <a:gd name="connsiteY4" fmla="*/ 438728 h 1274854"/>
                  <a:gd name="connsiteX5" fmla="*/ 604969 w 762136"/>
                  <a:gd name="connsiteY5" fmla="*/ 533978 h 1274854"/>
                  <a:gd name="connsiteX6" fmla="*/ 459713 w 762136"/>
                  <a:gd name="connsiteY6" fmla="*/ 612559 h 1274854"/>
                  <a:gd name="connsiteX7" fmla="*/ 364462 w 762136"/>
                  <a:gd name="connsiteY7" fmla="*/ 674471 h 1274854"/>
                  <a:gd name="connsiteX8" fmla="*/ 302550 w 762136"/>
                  <a:gd name="connsiteY8" fmla="*/ 764959 h 1274854"/>
                  <a:gd name="connsiteX9" fmla="*/ 309694 w 762136"/>
                  <a:gd name="connsiteY9" fmla="*/ 891165 h 1274854"/>
                  <a:gd name="connsiteX10" fmla="*/ 335888 w 762136"/>
                  <a:gd name="connsiteY10" fmla="*/ 1005465 h 1274854"/>
                  <a:gd name="connsiteX11" fmla="*/ 293025 w 762136"/>
                  <a:gd name="connsiteY11" fmla="*/ 1100715 h 1274854"/>
                  <a:gd name="connsiteX12" fmla="*/ 178725 w 762136"/>
                  <a:gd name="connsiteY12" fmla="*/ 1167390 h 1274854"/>
                  <a:gd name="connsiteX13" fmla="*/ 50138 w 762136"/>
                  <a:gd name="connsiteY13" fmla="*/ 1229303 h 1274854"/>
                  <a:gd name="connsiteX14" fmla="*/ 132 w 762136"/>
                  <a:gd name="connsiteY14" fmla="*/ 1253115 h 1274854"/>
                  <a:gd name="connsiteX15" fmla="*/ 38232 w 762136"/>
                  <a:gd name="connsiteY15" fmla="*/ 1274546 h 1274854"/>
                  <a:gd name="connsiteX16" fmla="*/ 116813 w 762136"/>
                  <a:gd name="connsiteY16" fmla="*/ 1236446 h 1274854"/>
                  <a:gd name="connsiteX17" fmla="*/ 240638 w 762136"/>
                  <a:gd name="connsiteY17" fmla="*/ 1176915 h 1274854"/>
                  <a:gd name="connsiteX18" fmla="*/ 345413 w 762136"/>
                  <a:gd name="connsiteY18" fmla="*/ 1103096 h 1274854"/>
                  <a:gd name="connsiteX19" fmla="*/ 376369 w 762136"/>
                  <a:gd name="connsiteY19" fmla="*/ 998321 h 1274854"/>
                  <a:gd name="connsiteX20" fmla="*/ 343032 w 762136"/>
                  <a:gd name="connsiteY20" fmla="*/ 867353 h 1274854"/>
                  <a:gd name="connsiteX21" fmla="*/ 373988 w 762136"/>
                  <a:gd name="connsiteY21" fmla="*/ 736383 h 1274854"/>
                  <a:gd name="connsiteX22" fmla="*/ 478763 w 762136"/>
                  <a:gd name="connsiteY22" fmla="*/ 650659 h 1274854"/>
                  <a:gd name="connsiteX23" fmla="*/ 635925 w 762136"/>
                  <a:gd name="connsiteY23" fmla="*/ 569696 h 1274854"/>
                  <a:gd name="connsiteX24" fmla="*/ 726413 w 762136"/>
                  <a:gd name="connsiteY24" fmla="*/ 488734 h 1274854"/>
                  <a:gd name="connsiteX25" fmla="*/ 762132 w 762136"/>
                  <a:gd name="connsiteY25" fmla="*/ 362527 h 1274854"/>
                  <a:gd name="connsiteX26" fmla="*/ 728794 w 762136"/>
                  <a:gd name="connsiteY26" fmla="*/ 207746 h 1274854"/>
                  <a:gd name="connsiteX27" fmla="*/ 704981 w 762136"/>
                  <a:gd name="connsiteY27" fmla="*/ 131546 h 1274854"/>
                  <a:gd name="connsiteX28" fmla="*/ 709744 w 762136"/>
                  <a:gd name="connsiteY28" fmla="*/ 26771 h 1274854"/>
                  <a:gd name="connsiteX29" fmla="*/ 671644 w 762136"/>
                  <a:gd name="connsiteY29" fmla="*/ 5340 h 1274854"/>
                  <a:gd name="connsiteX0" fmla="*/ 671644 w 762136"/>
                  <a:gd name="connsiteY0" fmla="*/ 5340 h 1274854"/>
                  <a:gd name="connsiteX1" fmla="*/ 650213 w 762136"/>
                  <a:gd name="connsiteY1" fmla="*/ 107734 h 1274854"/>
                  <a:gd name="connsiteX2" fmla="*/ 678788 w 762136"/>
                  <a:gd name="connsiteY2" fmla="*/ 222034 h 1274854"/>
                  <a:gd name="connsiteX3" fmla="*/ 716888 w 762136"/>
                  <a:gd name="connsiteY3" fmla="*/ 326809 h 1274854"/>
                  <a:gd name="connsiteX4" fmla="*/ 700220 w 762136"/>
                  <a:gd name="connsiteY4" fmla="*/ 438728 h 1274854"/>
                  <a:gd name="connsiteX5" fmla="*/ 604969 w 762136"/>
                  <a:gd name="connsiteY5" fmla="*/ 533978 h 1274854"/>
                  <a:gd name="connsiteX6" fmla="*/ 459713 w 762136"/>
                  <a:gd name="connsiteY6" fmla="*/ 612559 h 1274854"/>
                  <a:gd name="connsiteX7" fmla="*/ 364462 w 762136"/>
                  <a:gd name="connsiteY7" fmla="*/ 674471 h 1274854"/>
                  <a:gd name="connsiteX8" fmla="*/ 312075 w 762136"/>
                  <a:gd name="connsiteY8" fmla="*/ 767341 h 1274854"/>
                  <a:gd name="connsiteX9" fmla="*/ 309694 w 762136"/>
                  <a:gd name="connsiteY9" fmla="*/ 891165 h 1274854"/>
                  <a:gd name="connsiteX10" fmla="*/ 335888 w 762136"/>
                  <a:gd name="connsiteY10" fmla="*/ 1005465 h 1274854"/>
                  <a:gd name="connsiteX11" fmla="*/ 293025 w 762136"/>
                  <a:gd name="connsiteY11" fmla="*/ 1100715 h 1274854"/>
                  <a:gd name="connsiteX12" fmla="*/ 178725 w 762136"/>
                  <a:gd name="connsiteY12" fmla="*/ 1167390 h 1274854"/>
                  <a:gd name="connsiteX13" fmla="*/ 50138 w 762136"/>
                  <a:gd name="connsiteY13" fmla="*/ 1229303 h 1274854"/>
                  <a:gd name="connsiteX14" fmla="*/ 132 w 762136"/>
                  <a:gd name="connsiteY14" fmla="*/ 1253115 h 1274854"/>
                  <a:gd name="connsiteX15" fmla="*/ 38232 w 762136"/>
                  <a:gd name="connsiteY15" fmla="*/ 1274546 h 1274854"/>
                  <a:gd name="connsiteX16" fmla="*/ 116813 w 762136"/>
                  <a:gd name="connsiteY16" fmla="*/ 1236446 h 1274854"/>
                  <a:gd name="connsiteX17" fmla="*/ 240638 w 762136"/>
                  <a:gd name="connsiteY17" fmla="*/ 1176915 h 1274854"/>
                  <a:gd name="connsiteX18" fmla="*/ 345413 w 762136"/>
                  <a:gd name="connsiteY18" fmla="*/ 1103096 h 1274854"/>
                  <a:gd name="connsiteX19" fmla="*/ 376369 w 762136"/>
                  <a:gd name="connsiteY19" fmla="*/ 998321 h 1274854"/>
                  <a:gd name="connsiteX20" fmla="*/ 343032 w 762136"/>
                  <a:gd name="connsiteY20" fmla="*/ 867353 h 1274854"/>
                  <a:gd name="connsiteX21" fmla="*/ 373988 w 762136"/>
                  <a:gd name="connsiteY21" fmla="*/ 736383 h 1274854"/>
                  <a:gd name="connsiteX22" fmla="*/ 478763 w 762136"/>
                  <a:gd name="connsiteY22" fmla="*/ 650659 h 1274854"/>
                  <a:gd name="connsiteX23" fmla="*/ 635925 w 762136"/>
                  <a:gd name="connsiteY23" fmla="*/ 569696 h 1274854"/>
                  <a:gd name="connsiteX24" fmla="*/ 726413 w 762136"/>
                  <a:gd name="connsiteY24" fmla="*/ 488734 h 1274854"/>
                  <a:gd name="connsiteX25" fmla="*/ 762132 w 762136"/>
                  <a:gd name="connsiteY25" fmla="*/ 362527 h 1274854"/>
                  <a:gd name="connsiteX26" fmla="*/ 728794 w 762136"/>
                  <a:gd name="connsiteY26" fmla="*/ 207746 h 1274854"/>
                  <a:gd name="connsiteX27" fmla="*/ 704981 w 762136"/>
                  <a:gd name="connsiteY27" fmla="*/ 131546 h 1274854"/>
                  <a:gd name="connsiteX28" fmla="*/ 709744 w 762136"/>
                  <a:gd name="connsiteY28" fmla="*/ 26771 h 1274854"/>
                  <a:gd name="connsiteX29" fmla="*/ 671644 w 762136"/>
                  <a:gd name="connsiteY29" fmla="*/ 5340 h 1274854"/>
                  <a:gd name="connsiteX0" fmla="*/ 671644 w 762136"/>
                  <a:gd name="connsiteY0" fmla="*/ 5340 h 1274854"/>
                  <a:gd name="connsiteX1" fmla="*/ 650213 w 762136"/>
                  <a:gd name="connsiteY1" fmla="*/ 107734 h 1274854"/>
                  <a:gd name="connsiteX2" fmla="*/ 678788 w 762136"/>
                  <a:gd name="connsiteY2" fmla="*/ 222034 h 1274854"/>
                  <a:gd name="connsiteX3" fmla="*/ 716888 w 762136"/>
                  <a:gd name="connsiteY3" fmla="*/ 326809 h 1274854"/>
                  <a:gd name="connsiteX4" fmla="*/ 700220 w 762136"/>
                  <a:gd name="connsiteY4" fmla="*/ 438728 h 1274854"/>
                  <a:gd name="connsiteX5" fmla="*/ 604969 w 762136"/>
                  <a:gd name="connsiteY5" fmla="*/ 533978 h 1274854"/>
                  <a:gd name="connsiteX6" fmla="*/ 459713 w 762136"/>
                  <a:gd name="connsiteY6" fmla="*/ 612559 h 1274854"/>
                  <a:gd name="connsiteX7" fmla="*/ 364462 w 762136"/>
                  <a:gd name="connsiteY7" fmla="*/ 674471 h 1274854"/>
                  <a:gd name="connsiteX8" fmla="*/ 312075 w 762136"/>
                  <a:gd name="connsiteY8" fmla="*/ 767341 h 1274854"/>
                  <a:gd name="connsiteX9" fmla="*/ 309694 w 762136"/>
                  <a:gd name="connsiteY9" fmla="*/ 891165 h 1274854"/>
                  <a:gd name="connsiteX10" fmla="*/ 335888 w 762136"/>
                  <a:gd name="connsiteY10" fmla="*/ 1005465 h 1274854"/>
                  <a:gd name="connsiteX11" fmla="*/ 293025 w 762136"/>
                  <a:gd name="connsiteY11" fmla="*/ 1100715 h 1274854"/>
                  <a:gd name="connsiteX12" fmla="*/ 178725 w 762136"/>
                  <a:gd name="connsiteY12" fmla="*/ 1167390 h 1274854"/>
                  <a:gd name="connsiteX13" fmla="*/ 50138 w 762136"/>
                  <a:gd name="connsiteY13" fmla="*/ 1229303 h 1274854"/>
                  <a:gd name="connsiteX14" fmla="*/ 132 w 762136"/>
                  <a:gd name="connsiteY14" fmla="*/ 1253115 h 1274854"/>
                  <a:gd name="connsiteX15" fmla="*/ 38232 w 762136"/>
                  <a:gd name="connsiteY15" fmla="*/ 1274546 h 1274854"/>
                  <a:gd name="connsiteX16" fmla="*/ 116813 w 762136"/>
                  <a:gd name="connsiteY16" fmla="*/ 1236446 h 1274854"/>
                  <a:gd name="connsiteX17" fmla="*/ 240638 w 762136"/>
                  <a:gd name="connsiteY17" fmla="*/ 1176915 h 1274854"/>
                  <a:gd name="connsiteX18" fmla="*/ 345413 w 762136"/>
                  <a:gd name="connsiteY18" fmla="*/ 1103096 h 1274854"/>
                  <a:gd name="connsiteX19" fmla="*/ 376369 w 762136"/>
                  <a:gd name="connsiteY19" fmla="*/ 998321 h 1274854"/>
                  <a:gd name="connsiteX20" fmla="*/ 350176 w 762136"/>
                  <a:gd name="connsiteY20" fmla="*/ 869735 h 1274854"/>
                  <a:gd name="connsiteX21" fmla="*/ 373988 w 762136"/>
                  <a:gd name="connsiteY21" fmla="*/ 736383 h 1274854"/>
                  <a:gd name="connsiteX22" fmla="*/ 478763 w 762136"/>
                  <a:gd name="connsiteY22" fmla="*/ 650659 h 1274854"/>
                  <a:gd name="connsiteX23" fmla="*/ 635925 w 762136"/>
                  <a:gd name="connsiteY23" fmla="*/ 569696 h 1274854"/>
                  <a:gd name="connsiteX24" fmla="*/ 726413 w 762136"/>
                  <a:gd name="connsiteY24" fmla="*/ 488734 h 1274854"/>
                  <a:gd name="connsiteX25" fmla="*/ 762132 w 762136"/>
                  <a:gd name="connsiteY25" fmla="*/ 362527 h 1274854"/>
                  <a:gd name="connsiteX26" fmla="*/ 728794 w 762136"/>
                  <a:gd name="connsiteY26" fmla="*/ 207746 h 1274854"/>
                  <a:gd name="connsiteX27" fmla="*/ 704981 w 762136"/>
                  <a:gd name="connsiteY27" fmla="*/ 131546 h 1274854"/>
                  <a:gd name="connsiteX28" fmla="*/ 709744 w 762136"/>
                  <a:gd name="connsiteY28" fmla="*/ 26771 h 1274854"/>
                  <a:gd name="connsiteX29" fmla="*/ 671644 w 762136"/>
                  <a:gd name="connsiteY29" fmla="*/ 5340 h 1274854"/>
                  <a:gd name="connsiteX0" fmla="*/ 671644 w 762136"/>
                  <a:gd name="connsiteY0" fmla="*/ 5340 h 1274854"/>
                  <a:gd name="connsiteX1" fmla="*/ 650213 w 762136"/>
                  <a:gd name="connsiteY1" fmla="*/ 107734 h 1274854"/>
                  <a:gd name="connsiteX2" fmla="*/ 678788 w 762136"/>
                  <a:gd name="connsiteY2" fmla="*/ 222034 h 1274854"/>
                  <a:gd name="connsiteX3" fmla="*/ 716888 w 762136"/>
                  <a:gd name="connsiteY3" fmla="*/ 326809 h 1274854"/>
                  <a:gd name="connsiteX4" fmla="*/ 700220 w 762136"/>
                  <a:gd name="connsiteY4" fmla="*/ 438728 h 1274854"/>
                  <a:gd name="connsiteX5" fmla="*/ 604969 w 762136"/>
                  <a:gd name="connsiteY5" fmla="*/ 533978 h 1274854"/>
                  <a:gd name="connsiteX6" fmla="*/ 459713 w 762136"/>
                  <a:gd name="connsiteY6" fmla="*/ 612559 h 1274854"/>
                  <a:gd name="connsiteX7" fmla="*/ 364462 w 762136"/>
                  <a:gd name="connsiteY7" fmla="*/ 674471 h 1274854"/>
                  <a:gd name="connsiteX8" fmla="*/ 312075 w 762136"/>
                  <a:gd name="connsiteY8" fmla="*/ 767341 h 1274854"/>
                  <a:gd name="connsiteX9" fmla="*/ 314456 w 762136"/>
                  <a:gd name="connsiteY9" fmla="*/ 888784 h 1274854"/>
                  <a:gd name="connsiteX10" fmla="*/ 335888 w 762136"/>
                  <a:gd name="connsiteY10" fmla="*/ 1005465 h 1274854"/>
                  <a:gd name="connsiteX11" fmla="*/ 293025 w 762136"/>
                  <a:gd name="connsiteY11" fmla="*/ 1100715 h 1274854"/>
                  <a:gd name="connsiteX12" fmla="*/ 178725 w 762136"/>
                  <a:gd name="connsiteY12" fmla="*/ 1167390 h 1274854"/>
                  <a:gd name="connsiteX13" fmla="*/ 50138 w 762136"/>
                  <a:gd name="connsiteY13" fmla="*/ 1229303 h 1274854"/>
                  <a:gd name="connsiteX14" fmla="*/ 132 w 762136"/>
                  <a:gd name="connsiteY14" fmla="*/ 1253115 h 1274854"/>
                  <a:gd name="connsiteX15" fmla="*/ 38232 w 762136"/>
                  <a:gd name="connsiteY15" fmla="*/ 1274546 h 1274854"/>
                  <a:gd name="connsiteX16" fmla="*/ 116813 w 762136"/>
                  <a:gd name="connsiteY16" fmla="*/ 1236446 h 1274854"/>
                  <a:gd name="connsiteX17" fmla="*/ 240638 w 762136"/>
                  <a:gd name="connsiteY17" fmla="*/ 1176915 h 1274854"/>
                  <a:gd name="connsiteX18" fmla="*/ 345413 w 762136"/>
                  <a:gd name="connsiteY18" fmla="*/ 1103096 h 1274854"/>
                  <a:gd name="connsiteX19" fmla="*/ 376369 w 762136"/>
                  <a:gd name="connsiteY19" fmla="*/ 998321 h 1274854"/>
                  <a:gd name="connsiteX20" fmla="*/ 350176 w 762136"/>
                  <a:gd name="connsiteY20" fmla="*/ 869735 h 1274854"/>
                  <a:gd name="connsiteX21" fmla="*/ 373988 w 762136"/>
                  <a:gd name="connsiteY21" fmla="*/ 736383 h 1274854"/>
                  <a:gd name="connsiteX22" fmla="*/ 478763 w 762136"/>
                  <a:gd name="connsiteY22" fmla="*/ 650659 h 1274854"/>
                  <a:gd name="connsiteX23" fmla="*/ 635925 w 762136"/>
                  <a:gd name="connsiteY23" fmla="*/ 569696 h 1274854"/>
                  <a:gd name="connsiteX24" fmla="*/ 726413 w 762136"/>
                  <a:gd name="connsiteY24" fmla="*/ 488734 h 1274854"/>
                  <a:gd name="connsiteX25" fmla="*/ 762132 w 762136"/>
                  <a:gd name="connsiteY25" fmla="*/ 362527 h 1274854"/>
                  <a:gd name="connsiteX26" fmla="*/ 728794 w 762136"/>
                  <a:gd name="connsiteY26" fmla="*/ 207746 h 1274854"/>
                  <a:gd name="connsiteX27" fmla="*/ 704981 w 762136"/>
                  <a:gd name="connsiteY27" fmla="*/ 131546 h 1274854"/>
                  <a:gd name="connsiteX28" fmla="*/ 709744 w 762136"/>
                  <a:gd name="connsiteY28" fmla="*/ 26771 h 1274854"/>
                  <a:gd name="connsiteX29" fmla="*/ 671644 w 762136"/>
                  <a:gd name="connsiteY29" fmla="*/ 5340 h 1274854"/>
                  <a:gd name="connsiteX0" fmla="*/ 671644 w 762136"/>
                  <a:gd name="connsiteY0" fmla="*/ 8407 h 1277921"/>
                  <a:gd name="connsiteX1" fmla="*/ 650213 w 762136"/>
                  <a:gd name="connsiteY1" fmla="*/ 110801 h 1277921"/>
                  <a:gd name="connsiteX2" fmla="*/ 678788 w 762136"/>
                  <a:gd name="connsiteY2" fmla="*/ 225101 h 1277921"/>
                  <a:gd name="connsiteX3" fmla="*/ 716888 w 762136"/>
                  <a:gd name="connsiteY3" fmla="*/ 329876 h 1277921"/>
                  <a:gd name="connsiteX4" fmla="*/ 700220 w 762136"/>
                  <a:gd name="connsiteY4" fmla="*/ 441795 h 1277921"/>
                  <a:gd name="connsiteX5" fmla="*/ 604969 w 762136"/>
                  <a:gd name="connsiteY5" fmla="*/ 537045 h 1277921"/>
                  <a:gd name="connsiteX6" fmla="*/ 459713 w 762136"/>
                  <a:gd name="connsiteY6" fmla="*/ 615626 h 1277921"/>
                  <a:gd name="connsiteX7" fmla="*/ 364462 w 762136"/>
                  <a:gd name="connsiteY7" fmla="*/ 677538 h 1277921"/>
                  <a:gd name="connsiteX8" fmla="*/ 312075 w 762136"/>
                  <a:gd name="connsiteY8" fmla="*/ 770408 h 1277921"/>
                  <a:gd name="connsiteX9" fmla="*/ 314456 w 762136"/>
                  <a:gd name="connsiteY9" fmla="*/ 891851 h 1277921"/>
                  <a:gd name="connsiteX10" fmla="*/ 335888 w 762136"/>
                  <a:gd name="connsiteY10" fmla="*/ 1008532 h 1277921"/>
                  <a:gd name="connsiteX11" fmla="*/ 293025 w 762136"/>
                  <a:gd name="connsiteY11" fmla="*/ 1103782 h 1277921"/>
                  <a:gd name="connsiteX12" fmla="*/ 178725 w 762136"/>
                  <a:gd name="connsiteY12" fmla="*/ 1170457 h 1277921"/>
                  <a:gd name="connsiteX13" fmla="*/ 50138 w 762136"/>
                  <a:gd name="connsiteY13" fmla="*/ 1232370 h 1277921"/>
                  <a:gd name="connsiteX14" fmla="*/ 132 w 762136"/>
                  <a:gd name="connsiteY14" fmla="*/ 1256182 h 1277921"/>
                  <a:gd name="connsiteX15" fmla="*/ 38232 w 762136"/>
                  <a:gd name="connsiteY15" fmla="*/ 1277613 h 1277921"/>
                  <a:gd name="connsiteX16" fmla="*/ 116813 w 762136"/>
                  <a:gd name="connsiteY16" fmla="*/ 1239513 h 1277921"/>
                  <a:gd name="connsiteX17" fmla="*/ 240638 w 762136"/>
                  <a:gd name="connsiteY17" fmla="*/ 1179982 h 1277921"/>
                  <a:gd name="connsiteX18" fmla="*/ 345413 w 762136"/>
                  <a:gd name="connsiteY18" fmla="*/ 1106163 h 1277921"/>
                  <a:gd name="connsiteX19" fmla="*/ 376369 w 762136"/>
                  <a:gd name="connsiteY19" fmla="*/ 1001388 h 1277921"/>
                  <a:gd name="connsiteX20" fmla="*/ 350176 w 762136"/>
                  <a:gd name="connsiteY20" fmla="*/ 872802 h 1277921"/>
                  <a:gd name="connsiteX21" fmla="*/ 373988 w 762136"/>
                  <a:gd name="connsiteY21" fmla="*/ 739450 h 1277921"/>
                  <a:gd name="connsiteX22" fmla="*/ 478763 w 762136"/>
                  <a:gd name="connsiteY22" fmla="*/ 653726 h 1277921"/>
                  <a:gd name="connsiteX23" fmla="*/ 635925 w 762136"/>
                  <a:gd name="connsiteY23" fmla="*/ 572763 h 1277921"/>
                  <a:gd name="connsiteX24" fmla="*/ 726413 w 762136"/>
                  <a:gd name="connsiteY24" fmla="*/ 491801 h 1277921"/>
                  <a:gd name="connsiteX25" fmla="*/ 762132 w 762136"/>
                  <a:gd name="connsiteY25" fmla="*/ 365594 h 1277921"/>
                  <a:gd name="connsiteX26" fmla="*/ 728794 w 762136"/>
                  <a:gd name="connsiteY26" fmla="*/ 210813 h 1277921"/>
                  <a:gd name="connsiteX27" fmla="*/ 704981 w 762136"/>
                  <a:gd name="connsiteY27" fmla="*/ 134613 h 1277921"/>
                  <a:gd name="connsiteX28" fmla="*/ 709744 w 762136"/>
                  <a:gd name="connsiteY28" fmla="*/ 20313 h 1277921"/>
                  <a:gd name="connsiteX29" fmla="*/ 671644 w 762136"/>
                  <a:gd name="connsiteY29" fmla="*/ 8407 h 1277921"/>
                  <a:gd name="connsiteX0" fmla="*/ 671644 w 762136"/>
                  <a:gd name="connsiteY0" fmla="*/ 6040 h 1275554"/>
                  <a:gd name="connsiteX1" fmla="*/ 650213 w 762136"/>
                  <a:gd name="connsiteY1" fmla="*/ 108434 h 1275554"/>
                  <a:gd name="connsiteX2" fmla="*/ 678788 w 762136"/>
                  <a:gd name="connsiteY2" fmla="*/ 222734 h 1275554"/>
                  <a:gd name="connsiteX3" fmla="*/ 716888 w 762136"/>
                  <a:gd name="connsiteY3" fmla="*/ 327509 h 1275554"/>
                  <a:gd name="connsiteX4" fmla="*/ 700220 w 762136"/>
                  <a:gd name="connsiteY4" fmla="*/ 439428 h 1275554"/>
                  <a:gd name="connsiteX5" fmla="*/ 604969 w 762136"/>
                  <a:gd name="connsiteY5" fmla="*/ 534678 h 1275554"/>
                  <a:gd name="connsiteX6" fmla="*/ 459713 w 762136"/>
                  <a:gd name="connsiteY6" fmla="*/ 613259 h 1275554"/>
                  <a:gd name="connsiteX7" fmla="*/ 364462 w 762136"/>
                  <a:gd name="connsiteY7" fmla="*/ 675171 h 1275554"/>
                  <a:gd name="connsiteX8" fmla="*/ 312075 w 762136"/>
                  <a:gd name="connsiteY8" fmla="*/ 768041 h 1275554"/>
                  <a:gd name="connsiteX9" fmla="*/ 314456 w 762136"/>
                  <a:gd name="connsiteY9" fmla="*/ 889484 h 1275554"/>
                  <a:gd name="connsiteX10" fmla="*/ 335888 w 762136"/>
                  <a:gd name="connsiteY10" fmla="*/ 1006165 h 1275554"/>
                  <a:gd name="connsiteX11" fmla="*/ 293025 w 762136"/>
                  <a:gd name="connsiteY11" fmla="*/ 1101415 h 1275554"/>
                  <a:gd name="connsiteX12" fmla="*/ 178725 w 762136"/>
                  <a:gd name="connsiteY12" fmla="*/ 1168090 h 1275554"/>
                  <a:gd name="connsiteX13" fmla="*/ 50138 w 762136"/>
                  <a:gd name="connsiteY13" fmla="*/ 1230003 h 1275554"/>
                  <a:gd name="connsiteX14" fmla="*/ 132 w 762136"/>
                  <a:gd name="connsiteY14" fmla="*/ 1253815 h 1275554"/>
                  <a:gd name="connsiteX15" fmla="*/ 38232 w 762136"/>
                  <a:gd name="connsiteY15" fmla="*/ 1275246 h 1275554"/>
                  <a:gd name="connsiteX16" fmla="*/ 116813 w 762136"/>
                  <a:gd name="connsiteY16" fmla="*/ 1237146 h 1275554"/>
                  <a:gd name="connsiteX17" fmla="*/ 240638 w 762136"/>
                  <a:gd name="connsiteY17" fmla="*/ 1177615 h 1275554"/>
                  <a:gd name="connsiteX18" fmla="*/ 345413 w 762136"/>
                  <a:gd name="connsiteY18" fmla="*/ 1103796 h 1275554"/>
                  <a:gd name="connsiteX19" fmla="*/ 376369 w 762136"/>
                  <a:gd name="connsiteY19" fmla="*/ 999021 h 1275554"/>
                  <a:gd name="connsiteX20" fmla="*/ 350176 w 762136"/>
                  <a:gd name="connsiteY20" fmla="*/ 870435 h 1275554"/>
                  <a:gd name="connsiteX21" fmla="*/ 373988 w 762136"/>
                  <a:gd name="connsiteY21" fmla="*/ 737083 h 1275554"/>
                  <a:gd name="connsiteX22" fmla="*/ 478763 w 762136"/>
                  <a:gd name="connsiteY22" fmla="*/ 651359 h 1275554"/>
                  <a:gd name="connsiteX23" fmla="*/ 635925 w 762136"/>
                  <a:gd name="connsiteY23" fmla="*/ 570396 h 1275554"/>
                  <a:gd name="connsiteX24" fmla="*/ 726413 w 762136"/>
                  <a:gd name="connsiteY24" fmla="*/ 489434 h 1275554"/>
                  <a:gd name="connsiteX25" fmla="*/ 762132 w 762136"/>
                  <a:gd name="connsiteY25" fmla="*/ 363227 h 1275554"/>
                  <a:gd name="connsiteX26" fmla="*/ 728794 w 762136"/>
                  <a:gd name="connsiteY26" fmla="*/ 208446 h 1275554"/>
                  <a:gd name="connsiteX27" fmla="*/ 704981 w 762136"/>
                  <a:gd name="connsiteY27" fmla="*/ 132246 h 1275554"/>
                  <a:gd name="connsiteX28" fmla="*/ 702600 w 762136"/>
                  <a:gd name="connsiteY28" fmla="*/ 67954 h 1275554"/>
                  <a:gd name="connsiteX29" fmla="*/ 709744 w 762136"/>
                  <a:gd name="connsiteY29" fmla="*/ 17946 h 1275554"/>
                  <a:gd name="connsiteX30" fmla="*/ 671644 w 762136"/>
                  <a:gd name="connsiteY30" fmla="*/ 6040 h 1275554"/>
                  <a:gd name="connsiteX0" fmla="*/ 671644 w 762136"/>
                  <a:gd name="connsiteY0" fmla="*/ 6040 h 1275554"/>
                  <a:gd name="connsiteX1" fmla="*/ 650213 w 762136"/>
                  <a:gd name="connsiteY1" fmla="*/ 108434 h 1275554"/>
                  <a:gd name="connsiteX2" fmla="*/ 678788 w 762136"/>
                  <a:gd name="connsiteY2" fmla="*/ 222734 h 1275554"/>
                  <a:gd name="connsiteX3" fmla="*/ 716888 w 762136"/>
                  <a:gd name="connsiteY3" fmla="*/ 327509 h 1275554"/>
                  <a:gd name="connsiteX4" fmla="*/ 700220 w 762136"/>
                  <a:gd name="connsiteY4" fmla="*/ 439428 h 1275554"/>
                  <a:gd name="connsiteX5" fmla="*/ 604969 w 762136"/>
                  <a:gd name="connsiteY5" fmla="*/ 534678 h 1275554"/>
                  <a:gd name="connsiteX6" fmla="*/ 459713 w 762136"/>
                  <a:gd name="connsiteY6" fmla="*/ 613259 h 1275554"/>
                  <a:gd name="connsiteX7" fmla="*/ 364462 w 762136"/>
                  <a:gd name="connsiteY7" fmla="*/ 675171 h 1275554"/>
                  <a:gd name="connsiteX8" fmla="*/ 312075 w 762136"/>
                  <a:gd name="connsiteY8" fmla="*/ 768041 h 1275554"/>
                  <a:gd name="connsiteX9" fmla="*/ 314456 w 762136"/>
                  <a:gd name="connsiteY9" fmla="*/ 889484 h 1275554"/>
                  <a:gd name="connsiteX10" fmla="*/ 335888 w 762136"/>
                  <a:gd name="connsiteY10" fmla="*/ 1006165 h 1275554"/>
                  <a:gd name="connsiteX11" fmla="*/ 293025 w 762136"/>
                  <a:gd name="connsiteY11" fmla="*/ 1101415 h 1275554"/>
                  <a:gd name="connsiteX12" fmla="*/ 178725 w 762136"/>
                  <a:gd name="connsiteY12" fmla="*/ 1168090 h 1275554"/>
                  <a:gd name="connsiteX13" fmla="*/ 50138 w 762136"/>
                  <a:gd name="connsiteY13" fmla="*/ 1230003 h 1275554"/>
                  <a:gd name="connsiteX14" fmla="*/ 132 w 762136"/>
                  <a:gd name="connsiteY14" fmla="*/ 1253815 h 1275554"/>
                  <a:gd name="connsiteX15" fmla="*/ 38232 w 762136"/>
                  <a:gd name="connsiteY15" fmla="*/ 1275246 h 1275554"/>
                  <a:gd name="connsiteX16" fmla="*/ 116813 w 762136"/>
                  <a:gd name="connsiteY16" fmla="*/ 1237146 h 1275554"/>
                  <a:gd name="connsiteX17" fmla="*/ 240638 w 762136"/>
                  <a:gd name="connsiteY17" fmla="*/ 1177615 h 1275554"/>
                  <a:gd name="connsiteX18" fmla="*/ 345413 w 762136"/>
                  <a:gd name="connsiteY18" fmla="*/ 1103796 h 1275554"/>
                  <a:gd name="connsiteX19" fmla="*/ 376369 w 762136"/>
                  <a:gd name="connsiteY19" fmla="*/ 999021 h 1275554"/>
                  <a:gd name="connsiteX20" fmla="*/ 350176 w 762136"/>
                  <a:gd name="connsiteY20" fmla="*/ 870435 h 1275554"/>
                  <a:gd name="connsiteX21" fmla="*/ 373988 w 762136"/>
                  <a:gd name="connsiteY21" fmla="*/ 737083 h 1275554"/>
                  <a:gd name="connsiteX22" fmla="*/ 478763 w 762136"/>
                  <a:gd name="connsiteY22" fmla="*/ 651359 h 1275554"/>
                  <a:gd name="connsiteX23" fmla="*/ 635925 w 762136"/>
                  <a:gd name="connsiteY23" fmla="*/ 570396 h 1275554"/>
                  <a:gd name="connsiteX24" fmla="*/ 726413 w 762136"/>
                  <a:gd name="connsiteY24" fmla="*/ 489434 h 1275554"/>
                  <a:gd name="connsiteX25" fmla="*/ 762132 w 762136"/>
                  <a:gd name="connsiteY25" fmla="*/ 363227 h 1275554"/>
                  <a:gd name="connsiteX26" fmla="*/ 728794 w 762136"/>
                  <a:gd name="connsiteY26" fmla="*/ 208446 h 1275554"/>
                  <a:gd name="connsiteX27" fmla="*/ 709743 w 762136"/>
                  <a:gd name="connsiteY27" fmla="*/ 151296 h 1275554"/>
                  <a:gd name="connsiteX28" fmla="*/ 702600 w 762136"/>
                  <a:gd name="connsiteY28" fmla="*/ 67954 h 1275554"/>
                  <a:gd name="connsiteX29" fmla="*/ 709744 w 762136"/>
                  <a:gd name="connsiteY29" fmla="*/ 17946 h 1275554"/>
                  <a:gd name="connsiteX30" fmla="*/ 671644 w 762136"/>
                  <a:gd name="connsiteY30" fmla="*/ 6040 h 1275554"/>
                  <a:gd name="connsiteX0" fmla="*/ 671644 w 762136"/>
                  <a:gd name="connsiteY0" fmla="*/ 6040 h 1275554"/>
                  <a:gd name="connsiteX1" fmla="*/ 650213 w 762136"/>
                  <a:gd name="connsiteY1" fmla="*/ 108434 h 1275554"/>
                  <a:gd name="connsiteX2" fmla="*/ 678788 w 762136"/>
                  <a:gd name="connsiteY2" fmla="*/ 222734 h 1275554"/>
                  <a:gd name="connsiteX3" fmla="*/ 716888 w 762136"/>
                  <a:gd name="connsiteY3" fmla="*/ 327509 h 1275554"/>
                  <a:gd name="connsiteX4" fmla="*/ 700220 w 762136"/>
                  <a:gd name="connsiteY4" fmla="*/ 439428 h 1275554"/>
                  <a:gd name="connsiteX5" fmla="*/ 604969 w 762136"/>
                  <a:gd name="connsiteY5" fmla="*/ 534678 h 1275554"/>
                  <a:gd name="connsiteX6" fmla="*/ 459713 w 762136"/>
                  <a:gd name="connsiteY6" fmla="*/ 613259 h 1275554"/>
                  <a:gd name="connsiteX7" fmla="*/ 364462 w 762136"/>
                  <a:gd name="connsiteY7" fmla="*/ 675171 h 1275554"/>
                  <a:gd name="connsiteX8" fmla="*/ 312075 w 762136"/>
                  <a:gd name="connsiteY8" fmla="*/ 768041 h 1275554"/>
                  <a:gd name="connsiteX9" fmla="*/ 314456 w 762136"/>
                  <a:gd name="connsiteY9" fmla="*/ 889484 h 1275554"/>
                  <a:gd name="connsiteX10" fmla="*/ 335888 w 762136"/>
                  <a:gd name="connsiteY10" fmla="*/ 1006165 h 1275554"/>
                  <a:gd name="connsiteX11" fmla="*/ 293025 w 762136"/>
                  <a:gd name="connsiteY11" fmla="*/ 1101415 h 1275554"/>
                  <a:gd name="connsiteX12" fmla="*/ 178725 w 762136"/>
                  <a:gd name="connsiteY12" fmla="*/ 1168090 h 1275554"/>
                  <a:gd name="connsiteX13" fmla="*/ 50138 w 762136"/>
                  <a:gd name="connsiteY13" fmla="*/ 1230003 h 1275554"/>
                  <a:gd name="connsiteX14" fmla="*/ 132 w 762136"/>
                  <a:gd name="connsiteY14" fmla="*/ 1253815 h 1275554"/>
                  <a:gd name="connsiteX15" fmla="*/ 38232 w 762136"/>
                  <a:gd name="connsiteY15" fmla="*/ 1275246 h 1275554"/>
                  <a:gd name="connsiteX16" fmla="*/ 116813 w 762136"/>
                  <a:gd name="connsiteY16" fmla="*/ 1237146 h 1275554"/>
                  <a:gd name="connsiteX17" fmla="*/ 240638 w 762136"/>
                  <a:gd name="connsiteY17" fmla="*/ 1177615 h 1275554"/>
                  <a:gd name="connsiteX18" fmla="*/ 345413 w 762136"/>
                  <a:gd name="connsiteY18" fmla="*/ 1103796 h 1275554"/>
                  <a:gd name="connsiteX19" fmla="*/ 376369 w 762136"/>
                  <a:gd name="connsiteY19" fmla="*/ 999021 h 1275554"/>
                  <a:gd name="connsiteX20" fmla="*/ 350176 w 762136"/>
                  <a:gd name="connsiteY20" fmla="*/ 870435 h 1275554"/>
                  <a:gd name="connsiteX21" fmla="*/ 373988 w 762136"/>
                  <a:gd name="connsiteY21" fmla="*/ 737083 h 1275554"/>
                  <a:gd name="connsiteX22" fmla="*/ 478763 w 762136"/>
                  <a:gd name="connsiteY22" fmla="*/ 651359 h 1275554"/>
                  <a:gd name="connsiteX23" fmla="*/ 635925 w 762136"/>
                  <a:gd name="connsiteY23" fmla="*/ 570396 h 1275554"/>
                  <a:gd name="connsiteX24" fmla="*/ 726413 w 762136"/>
                  <a:gd name="connsiteY24" fmla="*/ 489434 h 1275554"/>
                  <a:gd name="connsiteX25" fmla="*/ 762132 w 762136"/>
                  <a:gd name="connsiteY25" fmla="*/ 363227 h 1275554"/>
                  <a:gd name="connsiteX26" fmla="*/ 728794 w 762136"/>
                  <a:gd name="connsiteY26" fmla="*/ 208446 h 1275554"/>
                  <a:gd name="connsiteX27" fmla="*/ 704981 w 762136"/>
                  <a:gd name="connsiteY27" fmla="*/ 141771 h 1275554"/>
                  <a:gd name="connsiteX28" fmla="*/ 702600 w 762136"/>
                  <a:gd name="connsiteY28" fmla="*/ 67954 h 1275554"/>
                  <a:gd name="connsiteX29" fmla="*/ 709744 w 762136"/>
                  <a:gd name="connsiteY29" fmla="*/ 17946 h 1275554"/>
                  <a:gd name="connsiteX30" fmla="*/ 671644 w 762136"/>
                  <a:gd name="connsiteY30" fmla="*/ 6040 h 1275554"/>
                  <a:gd name="connsiteX0" fmla="*/ 671644 w 762297"/>
                  <a:gd name="connsiteY0" fmla="*/ 6040 h 1275554"/>
                  <a:gd name="connsiteX1" fmla="*/ 650213 w 762297"/>
                  <a:gd name="connsiteY1" fmla="*/ 108434 h 1275554"/>
                  <a:gd name="connsiteX2" fmla="*/ 678788 w 762297"/>
                  <a:gd name="connsiteY2" fmla="*/ 222734 h 1275554"/>
                  <a:gd name="connsiteX3" fmla="*/ 716888 w 762297"/>
                  <a:gd name="connsiteY3" fmla="*/ 327509 h 1275554"/>
                  <a:gd name="connsiteX4" fmla="*/ 700220 w 762297"/>
                  <a:gd name="connsiteY4" fmla="*/ 439428 h 1275554"/>
                  <a:gd name="connsiteX5" fmla="*/ 604969 w 762297"/>
                  <a:gd name="connsiteY5" fmla="*/ 534678 h 1275554"/>
                  <a:gd name="connsiteX6" fmla="*/ 459713 w 762297"/>
                  <a:gd name="connsiteY6" fmla="*/ 613259 h 1275554"/>
                  <a:gd name="connsiteX7" fmla="*/ 364462 w 762297"/>
                  <a:gd name="connsiteY7" fmla="*/ 675171 h 1275554"/>
                  <a:gd name="connsiteX8" fmla="*/ 312075 w 762297"/>
                  <a:gd name="connsiteY8" fmla="*/ 768041 h 1275554"/>
                  <a:gd name="connsiteX9" fmla="*/ 314456 w 762297"/>
                  <a:gd name="connsiteY9" fmla="*/ 889484 h 1275554"/>
                  <a:gd name="connsiteX10" fmla="*/ 335888 w 762297"/>
                  <a:gd name="connsiteY10" fmla="*/ 1006165 h 1275554"/>
                  <a:gd name="connsiteX11" fmla="*/ 293025 w 762297"/>
                  <a:gd name="connsiteY11" fmla="*/ 1101415 h 1275554"/>
                  <a:gd name="connsiteX12" fmla="*/ 178725 w 762297"/>
                  <a:gd name="connsiteY12" fmla="*/ 1168090 h 1275554"/>
                  <a:gd name="connsiteX13" fmla="*/ 50138 w 762297"/>
                  <a:gd name="connsiteY13" fmla="*/ 1230003 h 1275554"/>
                  <a:gd name="connsiteX14" fmla="*/ 132 w 762297"/>
                  <a:gd name="connsiteY14" fmla="*/ 1253815 h 1275554"/>
                  <a:gd name="connsiteX15" fmla="*/ 38232 w 762297"/>
                  <a:gd name="connsiteY15" fmla="*/ 1275246 h 1275554"/>
                  <a:gd name="connsiteX16" fmla="*/ 116813 w 762297"/>
                  <a:gd name="connsiteY16" fmla="*/ 1237146 h 1275554"/>
                  <a:gd name="connsiteX17" fmla="*/ 240638 w 762297"/>
                  <a:gd name="connsiteY17" fmla="*/ 1177615 h 1275554"/>
                  <a:gd name="connsiteX18" fmla="*/ 345413 w 762297"/>
                  <a:gd name="connsiteY18" fmla="*/ 1103796 h 1275554"/>
                  <a:gd name="connsiteX19" fmla="*/ 376369 w 762297"/>
                  <a:gd name="connsiteY19" fmla="*/ 999021 h 1275554"/>
                  <a:gd name="connsiteX20" fmla="*/ 350176 w 762297"/>
                  <a:gd name="connsiteY20" fmla="*/ 870435 h 1275554"/>
                  <a:gd name="connsiteX21" fmla="*/ 373988 w 762297"/>
                  <a:gd name="connsiteY21" fmla="*/ 737083 h 1275554"/>
                  <a:gd name="connsiteX22" fmla="*/ 478763 w 762297"/>
                  <a:gd name="connsiteY22" fmla="*/ 651359 h 1275554"/>
                  <a:gd name="connsiteX23" fmla="*/ 635925 w 762297"/>
                  <a:gd name="connsiteY23" fmla="*/ 570396 h 1275554"/>
                  <a:gd name="connsiteX24" fmla="*/ 726413 w 762297"/>
                  <a:gd name="connsiteY24" fmla="*/ 489434 h 1275554"/>
                  <a:gd name="connsiteX25" fmla="*/ 762132 w 762297"/>
                  <a:gd name="connsiteY25" fmla="*/ 363227 h 1275554"/>
                  <a:gd name="connsiteX26" fmla="*/ 738319 w 762297"/>
                  <a:gd name="connsiteY26" fmla="*/ 229877 h 1275554"/>
                  <a:gd name="connsiteX27" fmla="*/ 704981 w 762297"/>
                  <a:gd name="connsiteY27" fmla="*/ 141771 h 1275554"/>
                  <a:gd name="connsiteX28" fmla="*/ 702600 w 762297"/>
                  <a:gd name="connsiteY28" fmla="*/ 67954 h 1275554"/>
                  <a:gd name="connsiteX29" fmla="*/ 709744 w 762297"/>
                  <a:gd name="connsiteY29" fmla="*/ 17946 h 1275554"/>
                  <a:gd name="connsiteX30" fmla="*/ 671644 w 762297"/>
                  <a:gd name="connsiteY30" fmla="*/ 6040 h 1275554"/>
                  <a:gd name="connsiteX0" fmla="*/ 671644 w 762297"/>
                  <a:gd name="connsiteY0" fmla="*/ 6040 h 1275554"/>
                  <a:gd name="connsiteX1" fmla="*/ 650213 w 762297"/>
                  <a:gd name="connsiteY1" fmla="*/ 108434 h 1275554"/>
                  <a:gd name="connsiteX2" fmla="*/ 683550 w 762297"/>
                  <a:gd name="connsiteY2" fmla="*/ 220353 h 1275554"/>
                  <a:gd name="connsiteX3" fmla="*/ 716888 w 762297"/>
                  <a:gd name="connsiteY3" fmla="*/ 327509 h 1275554"/>
                  <a:gd name="connsiteX4" fmla="*/ 700220 w 762297"/>
                  <a:gd name="connsiteY4" fmla="*/ 439428 h 1275554"/>
                  <a:gd name="connsiteX5" fmla="*/ 604969 w 762297"/>
                  <a:gd name="connsiteY5" fmla="*/ 534678 h 1275554"/>
                  <a:gd name="connsiteX6" fmla="*/ 459713 w 762297"/>
                  <a:gd name="connsiteY6" fmla="*/ 613259 h 1275554"/>
                  <a:gd name="connsiteX7" fmla="*/ 364462 w 762297"/>
                  <a:gd name="connsiteY7" fmla="*/ 675171 h 1275554"/>
                  <a:gd name="connsiteX8" fmla="*/ 312075 w 762297"/>
                  <a:gd name="connsiteY8" fmla="*/ 768041 h 1275554"/>
                  <a:gd name="connsiteX9" fmla="*/ 314456 w 762297"/>
                  <a:gd name="connsiteY9" fmla="*/ 889484 h 1275554"/>
                  <a:gd name="connsiteX10" fmla="*/ 335888 w 762297"/>
                  <a:gd name="connsiteY10" fmla="*/ 1006165 h 1275554"/>
                  <a:gd name="connsiteX11" fmla="*/ 293025 w 762297"/>
                  <a:gd name="connsiteY11" fmla="*/ 1101415 h 1275554"/>
                  <a:gd name="connsiteX12" fmla="*/ 178725 w 762297"/>
                  <a:gd name="connsiteY12" fmla="*/ 1168090 h 1275554"/>
                  <a:gd name="connsiteX13" fmla="*/ 50138 w 762297"/>
                  <a:gd name="connsiteY13" fmla="*/ 1230003 h 1275554"/>
                  <a:gd name="connsiteX14" fmla="*/ 132 w 762297"/>
                  <a:gd name="connsiteY14" fmla="*/ 1253815 h 1275554"/>
                  <a:gd name="connsiteX15" fmla="*/ 38232 w 762297"/>
                  <a:gd name="connsiteY15" fmla="*/ 1275246 h 1275554"/>
                  <a:gd name="connsiteX16" fmla="*/ 116813 w 762297"/>
                  <a:gd name="connsiteY16" fmla="*/ 1237146 h 1275554"/>
                  <a:gd name="connsiteX17" fmla="*/ 240638 w 762297"/>
                  <a:gd name="connsiteY17" fmla="*/ 1177615 h 1275554"/>
                  <a:gd name="connsiteX18" fmla="*/ 345413 w 762297"/>
                  <a:gd name="connsiteY18" fmla="*/ 1103796 h 1275554"/>
                  <a:gd name="connsiteX19" fmla="*/ 376369 w 762297"/>
                  <a:gd name="connsiteY19" fmla="*/ 999021 h 1275554"/>
                  <a:gd name="connsiteX20" fmla="*/ 350176 w 762297"/>
                  <a:gd name="connsiteY20" fmla="*/ 870435 h 1275554"/>
                  <a:gd name="connsiteX21" fmla="*/ 373988 w 762297"/>
                  <a:gd name="connsiteY21" fmla="*/ 737083 h 1275554"/>
                  <a:gd name="connsiteX22" fmla="*/ 478763 w 762297"/>
                  <a:gd name="connsiteY22" fmla="*/ 651359 h 1275554"/>
                  <a:gd name="connsiteX23" fmla="*/ 635925 w 762297"/>
                  <a:gd name="connsiteY23" fmla="*/ 570396 h 1275554"/>
                  <a:gd name="connsiteX24" fmla="*/ 726413 w 762297"/>
                  <a:gd name="connsiteY24" fmla="*/ 489434 h 1275554"/>
                  <a:gd name="connsiteX25" fmla="*/ 762132 w 762297"/>
                  <a:gd name="connsiteY25" fmla="*/ 363227 h 1275554"/>
                  <a:gd name="connsiteX26" fmla="*/ 738319 w 762297"/>
                  <a:gd name="connsiteY26" fmla="*/ 229877 h 1275554"/>
                  <a:gd name="connsiteX27" fmla="*/ 704981 w 762297"/>
                  <a:gd name="connsiteY27" fmla="*/ 141771 h 1275554"/>
                  <a:gd name="connsiteX28" fmla="*/ 702600 w 762297"/>
                  <a:gd name="connsiteY28" fmla="*/ 67954 h 1275554"/>
                  <a:gd name="connsiteX29" fmla="*/ 709744 w 762297"/>
                  <a:gd name="connsiteY29" fmla="*/ 17946 h 1275554"/>
                  <a:gd name="connsiteX30" fmla="*/ 671644 w 762297"/>
                  <a:gd name="connsiteY30" fmla="*/ 6040 h 1275554"/>
                  <a:gd name="connsiteX0" fmla="*/ 671644 w 762297"/>
                  <a:gd name="connsiteY0" fmla="*/ 6040 h 1275554"/>
                  <a:gd name="connsiteX1" fmla="*/ 650213 w 762297"/>
                  <a:gd name="connsiteY1" fmla="*/ 108434 h 1275554"/>
                  <a:gd name="connsiteX2" fmla="*/ 683550 w 762297"/>
                  <a:gd name="connsiteY2" fmla="*/ 220353 h 1275554"/>
                  <a:gd name="connsiteX3" fmla="*/ 716888 w 762297"/>
                  <a:gd name="connsiteY3" fmla="*/ 327509 h 1275554"/>
                  <a:gd name="connsiteX4" fmla="*/ 700220 w 762297"/>
                  <a:gd name="connsiteY4" fmla="*/ 439428 h 1275554"/>
                  <a:gd name="connsiteX5" fmla="*/ 604969 w 762297"/>
                  <a:gd name="connsiteY5" fmla="*/ 534678 h 1275554"/>
                  <a:gd name="connsiteX6" fmla="*/ 459713 w 762297"/>
                  <a:gd name="connsiteY6" fmla="*/ 613259 h 1275554"/>
                  <a:gd name="connsiteX7" fmla="*/ 364462 w 762297"/>
                  <a:gd name="connsiteY7" fmla="*/ 675171 h 1275554"/>
                  <a:gd name="connsiteX8" fmla="*/ 312075 w 762297"/>
                  <a:gd name="connsiteY8" fmla="*/ 768041 h 1275554"/>
                  <a:gd name="connsiteX9" fmla="*/ 314456 w 762297"/>
                  <a:gd name="connsiteY9" fmla="*/ 889484 h 1275554"/>
                  <a:gd name="connsiteX10" fmla="*/ 335888 w 762297"/>
                  <a:gd name="connsiteY10" fmla="*/ 1006165 h 1275554"/>
                  <a:gd name="connsiteX11" fmla="*/ 293025 w 762297"/>
                  <a:gd name="connsiteY11" fmla="*/ 1101415 h 1275554"/>
                  <a:gd name="connsiteX12" fmla="*/ 178725 w 762297"/>
                  <a:gd name="connsiteY12" fmla="*/ 1168090 h 1275554"/>
                  <a:gd name="connsiteX13" fmla="*/ 50138 w 762297"/>
                  <a:gd name="connsiteY13" fmla="*/ 1230003 h 1275554"/>
                  <a:gd name="connsiteX14" fmla="*/ 132 w 762297"/>
                  <a:gd name="connsiteY14" fmla="*/ 1253815 h 1275554"/>
                  <a:gd name="connsiteX15" fmla="*/ 38232 w 762297"/>
                  <a:gd name="connsiteY15" fmla="*/ 1275246 h 1275554"/>
                  <a:gd name="connsiteX16" fmla="*/ 116813 w 762297"/>
                  <a:gd name="connsiteY16" fmla="*/ 1237146 h 1275554"/>
                  <a:gd name="connsiteX17" fmla="*/ 240638 w 762297"/>
                  <a:gd name="connsiteY17" fmla="*/ 1177615 h 1275554"/>
                  <a:gd name="connsiteX18" fmla="*/ 345413 w 762297"/>
                  <a:gd name="connsiteY18" fmla="*/ 1103796 h 1275554"/>
                  <a:gd name="connsiteX19" fmla="*/ 376369 w 762297"/>
                  <a:gd name="connsiteY19" fmla="*/ 999021 h 1275554"/>
                  <a:gd name="connsiteX20" fmla="*/ 350176 w 762297"/>
                  <a:gd name="connsiteY20" fmla="*/ 870435 h 1275554"/>
                  <a:gd name="connsiteX21" fmla="*/ 373988 w 762297"/>
                  <a:gd name="connsiteY21" fmla="*/ 737083 h 1275554"/>
                  <a:gd name="connsiteX22" fmla="*/ 478763 w 762297"/>
                  <a:gd name="connsiteY22" fmla="*/ 651359 h 1275554"/>
                  <a:gd name="connsiteX23" fmla="*/ 635925 w 762297"/>
                  <a:gd name="connsiteY23" fmla="*/ 570396 h 1275554"/>
                  <a:gd name="connsiteX24" fmla="*/ 726413 w 762297"/>
                  <a:gd name="connsiteY24" fmla="*/ 489434 h 1275554"/>
                  <a:gd name="connsiteX25" fmla="*/ 762132 w 762297"/>
                  <a:gd name="connsiteY25" fmla="*/ 363227 h 1275554"/>
                  <a:gd name="connsiteX26" fmla="*/ 738319 w 762297"/>
                  <a:gd name="connsiteY26" fmla="*/ 229877 h 1275554"/>
                  <a:gd name="connsiteX27" fmla="*/ 704981 w 762297"/>
                  <a:gd name="connsiteY27" fmla="*/ 141771 h 1275554"/>
                  <a:gd name="connsiteX28" fmla="*/ 702600 w 762297"/>
                  <a:gd name="connsiteY28" fmla="*/ 67954 h 1275554"/>
                  <a:gd name="connsiteX29" fmla="*/ 709744 w 762297"/>
                  <a:gd name="connsiteY29" fmla="*/ 17946 h 1275554"/>
                  <a:gd name="connsiteX30" fmla="*/ 671644 w 762297"/>
                  <a:gd name="connsiteY30" fmla="*/ 6040 h 1275554"/>
                  <a:gd name="connsiteX0" fmla="*/ 671644 w 762297"/>
                  <a:gd name="connsiteY0" fmla="*/ 6040 h 1275554"/>
                  <a:gd name="connsiteX1" fmla="*/ 650213 w 762297"/>
                  <a:gd name="connsiteY1" fmla="*/ 108434 h 1275554"/>
                  <a:gd name="connsiteX2" fmla="*/ 683550 w 762297"/>
                  <a:gd name="connsiteY2" fmla="*/ 220353 h 1275554"/>
                  <a:gd name="connsiteX3" fmla="*/ 716888 w 762297"/>
                  <a:gd name="connsiteY3" fmla="*/ 327509 h 1275554"/>
                  <a:gd name="connsiteX4" fmla="*/ 700220 w 762297"/>
                  <a:gd name="connsiteY4" fmla="*/ 439428 h 1275554"/>
                  <a:gd name="connsiteX5" fmla="*/ 604969 w 762297"/>
                  <a:gd name="connsiteY5" fmla="*/ 534678 h 1275554"/>
                  <a:gd name="connsiteX6" fmla="*/ 459713 w 762297"/>
                  <a:gd name="connsiteY6" fmla="*/ 613259 h 1275554"/>
                  <a:gd name="connsiteX7" fmla="*/ 364462 w 762297"/>
                  <a:gd name="connsiteY7" fmla="*/ 675171 h 1275554"/>
                  <a:gd name="connsiteX8" fmla="*/ 312075 w 762297"/>
                  <a:gd name="connsiteY8" fmla="*/ 768041 h 1275554"/>
                  <a:gd name="connsiteX9" fmla="*/ 309693 w 762297"/>
                  <a:gd name="connsiteY9" fmla="*/ 875196 h 1275554"/>
                  <a:gd name="connsiteX10" fmla="*/ 335888 w 762297"/>
                  <a:gd name="connsiteY10" fmla="*/ 1006165 h 1275554"/>
                  <a:gd name="connsiteX11" fmla="*/ 293025 w 762297"/>
                  <a:gd name="connsiteY11" fmla="*/ 1101415 h 1275554"/>
                  <a:gd name="connsiteX12" fmla="*/ 178725 w 762297"/>
                  <a:gd name="connsiteY12" fmla="*/ 1168090 h 1275554"/>
                  <a:gd name="connsiteX13" fmla="*/ 50138 w 762297"/>
                  <a:gd name="connsiteY13" fmla="*/ 1230003 h 1275554"/>
                  <a:gd name="connsiteX14" fmla="*/ 132 w 762297"/>
                  <a:gd name="connsiteY14" fmla="*/ 1253815 h 1275554"/>
                  <a:gd name="connsiteX15" fmla="*/ 38232 w 762297"/>
                  <a:gd name="connsiteY15" fmla="*/ 1275246 h 1275554"/>
                  <a:gd name="connsiteX16" fmla="*/ 116813 w 762297"/>
                  <a:gd name="connsiteY16" fmla="*/ 1237146 h 1275554"/>
                  <a:gd name="connsiteX17" fmla="*/ 240638 w 762297"/>
                  <a:gd name="connsiteY17" fmla="*/ 1177615 h 1275554"/>
                  <a:gd name="connsiteX18" fmla="*/ 345413 w 762297"/>
                  <a:gd name="connsiteY18" fmla="*/ 1103796 h 1275554"/>
                  <a:gd name="connsiteX19" fmla="*/ 376369 w 762297"/>
                  <a:gd name="connsiteY19" fmla="*/ 999021 h 1275554"/>
                  <a:gd name="connsiteX20" fmla="*/ 350176 w 762297"/>
                  <a:gd name="connsiteY20" fmla="*/ 870435 h 1275554"/>
                  <a:gd name="connsiteX21" fmla="*/ 373988 w 762297"/>
                  <a:gd name="connsiteY21" fmla="*/ 737083 h 1275554"/>
                  <a:gd name="connsiteX22" fmla="*/ 478763 w 762297"/>
                  <a:gd name="connsiteY22" fmla="*/ 651359 h 1275554"/>
                  <a:gd name="connsiteX23" fmla="*/ 635925 w 762297"/>
                  <a:gd name="connsiteY23" fmla="*/ 570396 h 1275554"/>
                  <a:gd name="connsiteX24" fmla="*/ 726413 w 762297"/>
                  <a:gd name="connsiteY24" fmla="*/ 489434 h 1275554"/>
                  <a:gd name="connsiteX25" fmla="*/ 762132 w 762297"/>
                  <a:gd name="connsiteY25" fmla="*/ 363227 h 1275554"/>
                  <a:gd name="connsiteX26" fmla="*/ 738319 w 762297"/>
                  <a:gd name="connsiteY26" fmla="*/ 229877 h 1275554"/>
                  <a:gd name="connsiteX27" fmla="*/ 704981 w 762297"/>
                  <a:gd name="connsiteY27" fmla="*/ 141771 h 1275554"/>
                  <a:gd name="connsiteX28" fmla="*/ 702600 w 762297"/>
                  <a:gd name="connsiteY28" fmla="*/ 67954 h 1275554"/>
                  <a:gd name="connsiteX29" fmla="*/ 709744 w 762297"/>
                  <a:gd name="connsiteY29" fmla="*/ 17946 h 1275554"/>
                  <a:gd name="connsiteX30" fmla="*/ 671644 w 762297"/>
                  <a:gd name="connsiteY30" fmla="*/ 6040 h 1275554"/>
                  <a:gd name="connsiteX0" fmla="*/ 671644 w 762297"/>
                  <a:gd name="connsiteY0" fmla="*/ 6040 h 1275554"/>
                  <a:gd name="connsiteX1" fmla="*/ 650213 w 762297"/>
                  <a:gd name="connsiteY1" fmla="*/ 108434 h 1275554"/>
                  <a:gd name="connsiteX2" fmla="*/ 683550 w 762297"/>
                  <a:gd name="connsiteY2" fmla="*/ 220353 h 1275554"/>
                  <a:gd name="connsiteX3" fmla="*/ 716888 w 762297"/>
                  <a:gd name="connsiteY3" fmla="*/ 327509 h 1275554"/>
                  <a:gd name="connsiteX4" fmla="*/ 700220 w 762297"/>
                  <a:gd name="connsiteY4" fmla="*/ 439428 h 1275554"/>
                  <a:gd name="connsiteX5" fmla="*/ 604969 w 762297"/>
                  <a:gd name="connsiteY5" fmla="*/ 534678 h 1275554"/>
                  <a:gd name="connsiteX6" fmla="*/ 459713 w 762297"/>
                  <a:gd name="connsiteY6" fmla="*/ 613259 h 1275554"/>
                  <a:gd name="connsiteX7" fmla="*/ 364462 w 762297"/>
                  <a:gd name="connsiteY7" fmla="*/ 675171 h 1275554"/>
                  <a:gd name="connsiteX8" fmla="*/ 312075 w 762297"/>
                  <a:gd name="connsiteY8" fmla="*/ 768041 h 1275554"/>
                  <a:gd name="connsiteX9" fmla="*/ 309693 w 762297"/>
                  <a:gd name="connsiteY9" fmla="*/ 875196 h 1275554"/>
                  <a:gd name="connsiteX10" fmla="*/ 335888 w 762297"/>
                  <a:gd name="connsiteY10" fmla="*/ 1006165 h 1275554"/>
                  <a:gd name="connsiteX11" fmla="*/ 293025 w 762297"/>
                  <a:gd name="connsiteY11" fmla="*/ 1101415 h 1275554"/>
                  <a:gd name="connsiteX12" fmla="*/ 178725 w 762297"/>
                  <a:gd name="connsiteY12" fmla="*/ 1168090 h 1275554"/>
                  <a:gd name="connsiteX13" fmla="*/ 50138 w 762297"/>
                  <a:gd name="connsiteY13" fmla="*/ 1230003 h 1275554"/>
                  <a:gd name="connsiteX14" fmla="*/ 132 w 762297"/>
                  <a:gd name="connsiteY14" fmla="*/ 1253815 h 1275554"/>
                  <a:gd name="connsiteX15" fmla="*/ 38232 w 762297"/>
                  <a:gd name="connsiteY15" fmla="*/ 1275246 h 1275554"/>
                  <a:gd name="connsiteX16" fmla="*/ 116813 w 762297"/>
                  <a:gd name="connsiteY16" fmla="*/ 1237146 h 1275554"/>
                  <a:gd name="connsiteX17" fmla="*/ 240638 w 762297"/>
                  <a:gd name="connsiteY17" fmla="*/ 1177615 h 1275554"/>
                  <a:gd name="connsiteX18" fmla="*/ 345413 w 762297"/>
                  <a:gd name="connsiteY18" fmla="*/ 1103796 h 1275554"/>
                  <a:gd name="connsiteX19" fmla="*/ 381131 w 762297"/>
                  <a:gd name="connsiteY19" fmla="*/ 996640 h 1275554"/>
                  <a:gd name="connsiteX20" fmla="*/ 350176 w 762297"/>
                  <a:gd name="connsiteY20" fmla="*/ 870435 h 1275554"/>
                  <a:gd name="connsiteX21" fmla="*/ 373988 w 762297"/>
                  <a:gd name="connsiteY21" fmla="*/ 737083 h 1275554"/>
                  <a:gd name="connsiteX22" fmla="*/ 478763 w 762297"/>
                  <a:gd name="connsiteY22" fmla="*/ 651359 h 1275554"/>
                  <a:gd name="connsiteX23" fmla="*/ 635925 w 762297"/>
                  <a:gd name="connsiteY23" fmla="*/ 570396 h 1275554"/>
                  <a:gd name="connsiteX24" fmla="*/ 726413 w 762297"/>
                  <a:gd name="connsiteY24" fmla="*/ 489434 h 1275554"/>
                  <a:gd name="connsiteX25" fmla="*/ 762132 w 762297"/>
                  <a:gd name="connsiteY25" fmla="*/ 363227 h 1275554"/>
                  <a:gd name="connsiteX26" fmla="*/ 738319 w 762297"/>
                  <a:gd name="connsiteY26" fmla="*/ 229877 h 1275554"/>
                  <a:gd name="connsiteX27" fmla="*/ 704981 w 762297"/>
                  <a:gd name="connsiteY27" fmla="*/ 141771 h 1275554"/>
                  <a:gd name="connsiteX28" fmla="*/ 702600 w 762297"/>
                  <a:gd name="connsiteY28" fmla="*/ 67954 h 1275554"/>
                  <a:gd name="connsiteX29" fmla="*/ 709744 w 762297"/>
                  <a:gd name="connsiteY29" fmla="*/ 17946 h 1275554"/>
                  <a:gd name="connsiteX30" fmla="*/ 671644 w 762297"/>
                  <a:gd name="connsiteY30" fmla="*/ 6040 h 1275554"/>
                  <a:gd name="connsiteX0" fmla="*/ 671815 w 762468"/>
                  <a:gd name="connsiteY0" fmla="*/ 6040 h 1270874"/>
                  <a:gd name="connsiteX1" fmla="*/ 650384 w 762468"/>
                  <a:gd name="connsiteY1" fmla="*/ 108434 h 1270874"/>
                  <a:gd name="connsiteX2" fmla="*/ 683721 w 762468"/>
                  <a:gd name="connsiteY2" fmla="*/ 220353 h 1270874"/>
                  <a:gd name="connsiteX3" fmla="*/ 717059 w 762468"/>
                  <a:gd name="connsiteY3" fmla="*/ 327509 h 1270874"/>
                  <a:gd name="connsiteX4" fmla="*/ 700391 w 762468"/>
                  <a:gd name="connsiteY4" fmla="*/ 439428 h 1270874"/>
                  <a:gd name="connsiteX5" fmla="*/ 605140 w 762468"/>
                  <a:gd name="connsiteY5" fmla="*/ 534678 h 1270874"/>
                  <a:gd name="connsiteX6" fmla="*/ 459884 w 762468"/>
                  <a:gd name="connsiteY6" fmla="*/ 613259 h 1270874"/>
                  <a:gd name="connsiteX7" fmla="*/ 364633 w 762468"/>
                  <a:gd name="connsiteY7" fmla="*/ 675171 h 1270874"/>
                  <a:gd name="connsiteX8" fmla="*/ 312246 w 762468"/>
                  <a:gd name="connsiteY8" fmla="*/ 768041 h 1270874"/>
                  <a:gd name="connsiteX9" fmla="*/ 309864 w 762468"/>
                  <a:gd name="connsiteY9" fmla="*/ 875196 h 1270874"/>
                  <a:gd name="connsiteX10" fmla="*/ 336059 w 762468"/>
                  <a:gd name="connsiteY10" fmla="*/ 1006165 h 1270874"/>
                  <a:gd name="connsiteX11" fmla="*/ 293196 w 762468"/>
                  <a:gd name="connsiteY11" fmla="*/ 1101415 h 1270874"/>
                  <a:gd name="connsiteX12" fmla="*/ 178896 w 762468"/>
                  <a:gd name="connsiteY12" fmla="*/ 1168090 h 1270874"/>
                  <a:gd name="connsiteX13" fmla="*/ 50309 w 762468"/>
                  <a:gd name="connsiteY13" fmla="*/ 1230003 h 1270874"/>
                  <a:gd name="connsiteX14" fmla="*/ 303 w 762468"/>
                  <a:gd name="connsiteY14" fmla="*/ 1253815 h 1270874"/>
                  <a:gd name="connsiteX15" fmla="*/ 33641 w 762468"/>
                  <a:gd name="connsiteY15" fmla="*/ 1270483 h 1270874"/>
                  <a:gd name="connsiteX16" fmla="*/ 116984 w 762468"/>
                  <a:gd name="connsiteY16" fmla="*/ 1237146 h 1270874"/>
                  <a:gd name="connsiteX17" fmla="*/ 240809 w 762468"/>
                  <a:gd name="connsiteY17" fmla="*/ 1177615 h 1270874"/>
                  <a:gd name="connsiteX18" fmla="*/ 345584 w 762468"/>
                  <a:gd name="connsiteY18" fmla="*/ 1103796 h 1270874"/>
                  <a:gd name="connsiteX19" fmla="*/ 381302 w 762468"/>
                  <a:gd name="connsiteY19" fmla="*/ 996640 h 1270874"/>
                  <a:gd name="connsiteX20" fmla="*/ 350347 w 762468"/>
                  <a:gd name="connsiteY20" fmla="*/ 870435 h 1270874"/>
                  <a:gd name="connsiteX21" fmla="*/ 374159 w 762468"/>
                  <a:gd name="connsiteY21" fmla="*/ 737083 h 1270874"/>
                  <a:gd name="connsiteX22" fmla="*/ 478934 w 762468"/>
                  <a:gd name="connsiteY22" fmla="*/ 651359 h 1270874"/>
                  <a:gd name="connsiteX23" fmla="*/ 636096 w 762468"/>
                  <a:gd name="connsiteY23" fmla="*/ 570396 h 1270874"/>
                  <a:gd name="connsiteX24" fmla="*/ 726584 w 762468"/>
                  <a:gd name="connsiteY24" fmla="*/ 489434 h 1270874"/>
                  <a:gd name="connsiteX25" fmla="*/ 762303 w 762468"/>
                  <a:gd name="connsiteY25" fmla="*/ 363227 h 1270874"/>
                  <a:gd name="connsiteX26" fmla="*/ 738490 w 762468"/>
                  <a:gd name="connsiteY26" fmla="*/ 229877 h 1270874"/>
                  <a:gd name="connsiteX27" fmla="*/ 705152 w 762468"/>
                  <a:gd name="connsiteY27" fmla="*/ 141771 h 1270874"/>
                  <a:gd name="connsiteX28" fmla="*/ 702771 w 762468"/>
                  <a:gd name="connsiteY28" fmla="*/ 67954 h 1270874"/>
                  <a:gd name="connsiteX29" fmla="*/ 709915 w 762468"/>
                  <a:gd name="connsiteY29" fmla="*/ 17946 h 1270874"/>
                  <a:gd name="connsiteX30" fmla="*/ 671815 w 762468"/>
                  <a:gd name="connsiteY30" fmla="*/ 6040 h 1270874"/>
                  <a:gd name="connsiteX0" fmla="*/ 671815 w 762468"/>
                  <a:gd name="connsiteY0" fmla="*/ 6040 h 1270874"/>
                  <a:gd name="connsiteX1" fmla="*/ 650384 w 762468"/>
                  <a:gd name="connsiteY1" fmla="*/ 108434 h 1270874"/>
                  <a:gd name="connsiteX2" fmla="*/ 683721 w 762468"/>
                  <a:gd name="connsiteY2" fmla="*/ 220353 h 1270874"/>
                  <a:gd name="connsiteX3" fmla="*/ 717059 w 762468"/>
                  <a:gd name="connsiteY3" fmla="*/ 327509 h 1270874"/>
                  <a:gd name="connsiteX4" fmla="*/ 700391 w 762468"/>
                  <a:gd name="connsiteY4" fmla="*/ 439428 h 1270874"/>
                  <a:gd name="connsiteX5" fmla="*/ 605140 w 762468"/>
                  <a:gd name="connsiteY5" fmla="*/ 534678 h 1270874"/>
                  <a:gd name="connsiteX6" fmla="*/ 459884 w 762468"/>
                  <a:gd name="connsiteY6" fmla="*/ 613259 h 1270874"/>
                  <a:gd name="connsiteX7" fmla="*/ 364633 w 762468"/>
                  <a:gd name="connsiteY7" fmla="*/ 675171 h 1270874"/>
                  <a:gd name="connsiteX8" fmla="*/ 312246 w 762468"/>
                  <a:gd name="connsiteY8" fmla="*/ 768041 h 1270874"/>
                  <a:gd name="connsiteX9" fmla="*/ 309864 w 762468"/>
                  <a:gd name="connsiteY9" fmla="*/ 875196 h 1270874"/>
                  <a:gd name="connsiteX10" fmla="*/ 336059 w 762468"/>
                  <a:gd name="connsiteY10" fmla="*/ 1006165 h 1270874"/>
                  <a:gd name="connsiteX11" fmla="*/ 293196 w 762468"/>
                  <a:gd name="connsiteY11" fmla="*/ 1101415 h 1270874"/>
                  <a:gd name="connsiteX12" fmla="*/ 178896 w 762468"/>
                  <a:gd name="connsiteY12" fmla="*/ 1168090 h 1270874"/>
                  <a:gd name="connsiteX13" fmla="*/ 50309 w 762468"/>
                  <a:gd name="connsiteY13" fmla="*/ 1230003 h 1270874"/>
                  <a:gd name="connsiteX14" fmla="*/ 303 w 762468"/>
                  <a:gd name="connsiteY14" fmla="*/ 1253815 h 1270874"/>
                  <a:gd name="connsiteX15" fmla="*/ 33641 w 762468"/>
                  <a:gd name="connsiteY15" fmla="*/ 1270483 h 1270874"/>
                  <a:gd name="connsiteX16" fmla="*/ 116984 w 762468"/>
                  <a:gd name="connsiteY16" fmla="*/ 1237146 h 1270874"/>
                  <a:gd name="connsiteX17" fmla="*/ 240809 w 762468"/>
                  <a:gd name="connsiteY17" fmla="*/ 1177615 h 1270874"/>
                  <a:gd name="connsiteX18" fmla="*/ 345584 w 762468"/>
                  <a:gd name="connsiteY18" fmla="*/ 1103796 h 1270874"/>
                  <a:gd name="connsiteX19" fmla="*/ 381302 w 762468"/>
                  <a:gd name="connsiteY19" fmla="*/ 996640 h 1270874"/>
                  <a:gd name="connsiteX20" fmla="*/ 350347 w 762468"/>
                  <a:gd name="connsiteY20" fmla="*/ 870435 h 1270874"/>
                  <a:gd name="connsiteX21" fmla="*/ 374159 w 762468"/>
                  <a:gd name="connsiteY21" fmla="*/ 737083 h 1270874"/>
                  <a:gd name="connsiteX22" fmla="*/ 478934 w 762468"/>
                  <a:gd name="connsiteY22" fmla="*/ 651359 h 1270874"/>
                  <a:gd name="connsiteX23" fmla="*/ 636096 w 762468"/>
                  <a:gd name="connsiteY23" fmla="*/ 565633 h 1270874"/>
                  <a:gd name="connsiteX24" fmla="*/ 726584 w 762468"/>
                  <a:gd name="connsiteY24" fmla="*/ 489434 h 1270874"/>
                  <a:gd name="connsiteX25" fmla="*/ 762303 w 762468"/>
                  <a:gd name="connsiteY25" fmla="*/ 363227 h 1270874"/>
                  <a:gd name="connsiteX26" fmla="*/ 738490 w 762468"/>
                  <a:gd name="connsiteY26" fmla="*/ 229877 h 1270874"/>
                  <a:gd name="connsiteX27" fmla="*/ 705152 w 762468"/>
                  <a:gd name="connsiteY27" fmla="*/ 141771 h 1270874"/>
                  <a:gd name="connsiteX28" fmla="*/ 702771 w 762468"/>
                  <a:gd name="connsiteY28" fmla="*/ 67954 h 1270874"/>
                  <a:gd name="connsiteX29" fmla="*/ 709915 w 762468"/>
                  <a:gd name="connsiteY29" fmla="*/ 17946 h 1270874"/>
                  <a:gd name="connsiteX30" fmla="*/ 671815 w 762468"/>
                  <a:gd name="connsiteY30" fmla="*/ 6040 h 1270874"/>
                  <a:gd name="connsiteX0" fmla="*/ 671815 w 762468"/>
                  <a:gd name="connsiteY0" fmla="*/ 6040 h 1270874"/>
                  <a:gd name="connsiteX1" fmla="*/ 650384 w 762468"/>
                  <a:gd name="connsiteY1" fmla="*/ 108434 h 1270874"/>
                  <a:gd name="connsiteX2" fmla="*/ 683721 w 762468"/>
                  <a:gd name="connsiteY2" fmla="*/ 220353 h 1270874"/>
                  <a:gd name="connsiteX3" fmla="*/ 717059 w 762468"/>
                  <a:gd name="connsiteY3" fmla="*/ 327509 h 1270874"/>
                  <a:gd name="connsiteX4" fmla="*/ 700391 w 762468"/>
                  <a:gd name="connsiteY4" fmla="*/ 439428 h 1270874"/>
                  <a:gd name="connsiteX5" fmla="*/ 612284 w 762468"/>
                  <a:gd name="connsiteY5" fmla="*/ 534678 h 1270874"/>
                  <a:gd name="connsiteX6" fmla="*/ 459884 w 762468"/>
                  <a:gd name="connsiteY6" fmla="*/ 613259 h 1270874"/>
                  <a:gd name="connsiteX7" fmla="*/ 364633 w 762468"/>
                  <a:gd name="connsiteY7" fmla="*/ 675171 h 1270874"/>
                  <a:gd name="connsiteX8" fmla="*/ 312246 w 762468"/>
                  <a:gd name="connsiteY8" fmla="*/ 768041 h 1270874"/>
                  <a:gd name="connsiteX9" fmla="*/ 309864 w 762468"/>
                  <a:gd name="connsiteY9" fmla="*/ 875196 h 1270874"/>
                  <a:gd name="connsiteX10" fmla="*/ 336059 w 762468"/>
                  <a:gd name="connsiteY10" fmla="*/ 1006165 h 1270874"/>
                  <a:gd name="connsiteX11" fmla="*/ 293196 w 762468"/>
                  <a:gd name="connsiteY11" fmla="*/ 1101415 h 1270874"/>
                  <a:gd name="connsiteX12" fmla="*/ 178896 w 762468"/>
                  <a:gd name="connsiteY12" fmla="*/ 1168090 h 1270874"/>
                  <a:gd name="connsiteX13" fmla="*/ 50309 w 762468"/>
                  <a:gd name="connsiteY13" fmla="*/ 1230003 h 1270874"/>
                  <a:gd name="connsiteX14" fmla="*/ 303 w 762468"/>
                  <a:gd name="connsiteY14" fmla="*/ 1253815 h 1270874"/>
                  <a:gd name="connsiteX15" fmla="*/ 33641 w 762468"/>
                  <a:gd name="connsiteY15" fmla="*/ 1270483 h 1270874"/>
                  <a:gd name="connsiteX16" fmla="*/ 116984 w 762468"/>
                  <a:gd name="connsiteY16" fmla="*/ 1237146 h 1270874"/>
                  <a:gd name="connsiteX17" fmla="*/ 240809 w 762468"/>
                  <a:gd name="connsiteY17" fmla="*/ 1177615 h 1270874"/>
                  <a:gd name="connsiteX18" fmla="*/ 345584 w 762468"/>
                  <a:gd name="connsiteY18" fmla="*/ 1103796 h 1270874"/>
                  <a:gd name="connsiteX19" fmla="*/ 381302 w 762468"/>
                  <a:gd name="connsiteY19" fmla="*/ 996640 h 1270874"/>
                  <a:gd name="connsiteX20" fmla="*/ 350347 w 762468"/>
                  <a:gd name="connsiteY20" fmla="*/ 870435 h 1270874"/>
                  <a:gd name="connsiteX21" fmla="*/ 374159 w 762468"/>
                  <a:gd name="connsiteY21" fmla="*/ 737083 h 1270874"/>
                  <a:gd name="connsiteX22" fmla="*/ 478934 w 762468"/>
                  <a:gd name="connsiteY22" fmla="*/ 651359 h 1270874"/>
                  <a:gd name="connsiteX23" fmla="*/ 636096 w 762468"/>
                  <a:gd name="connsiteY23" fmla="*/ 565633 h 1270874"/>
                  <a:gd name="connsiteX24" fmla="*/ 726584 w 762468"/>
                  <a:gd name="connsiteY24" fmla="*/ 489434 h 1270874"/>
                  <a:gd name="connsiteX25" fmla="*/ 762303 w 762468"/>
                  <a:gd name="connsiteY25" fmla="*/ 363227 h 1270874"/>
                  <a:gd name="connsiteX26" fmla="*/ 738490 w 762468"/>
                  <a:gd name="connsiteY26" fmla="*/ 229877 h 1270874"/>
                  <a:gd name="connsiteX27" fmla="*/ 705152 w 762468"/>
                  <a:gd name="connsiteY27" fmla="*/ 141771 h 1270874"/>
                  <a:gd name="connsiteX28" fmla="*/ 702771 w 762468"/>
                  <a:gd name="connsiteY28" fmla="*/ 67954 h 1270874"/>
                  <a:gd name="connsiteX29" fmla="*/ 709915 w 762468"/>
                  <a:gd name="connsiteY29" fmla="*/ 17946 h 1270874"/>
                  <a:gd name="connsiteX30" fmla="*/ 671815 w 762468"/>
                  <a:gd name="connsiteY30" fmla="*/ 6040 h 1270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62468" h="1270874">
                    <a:moveTo>
                      <a:pt x="671815" y="6040"/>
                    </a:moveTo>
                    <a:cubicBezTo>
                      <a:pt x="661893" y="21121"/>
                      <a:pt x="648400" y="72715"/>
                      <a:pt x="650384" y="108434"/>
                    </a:cubicBezTo>
                    <a:cubicBezTo>
                      <a:pt x="652368" y="144153"/>
                      <a:pt x="672609" y="183841"/>
                      <a:pt x="683721" y="220353"/>
                    </a:cubicBezTo>
                    <a:cubicBezTo>
                      <a:pt x="694833" y="256865"/>
                      <a:pt x="714281" y="290997"/>
                      <a:pt x="717059" y="327509"/>
                    </a:cubicBezTo>
                    <a:cubicBezTo>
                      <a:pt x="719837" y="364021"/>
                      <a:pt x="717853" y="404900"/>
                      <a:pt x="700391" y="439428"/>
                    </a:cubicBezTo>
                    <a:cubicBezTo>
                      <a:pt x="682929" y="473956"/>
                      <a:pt x="652369" y="505706"/>
                      <a:pt x="612284" y="534678"/>
                    </a:cubicBezTo>
                    <a:cubicBezTo>
                      <a:pt x="572199" y="563650"/>
                      <a:pt x="501159" y="589844"/>
                      <a:pt x="459884" y="613259"/>
                    </a:cubicBezTo>
                    <a:cubicBezTo>
                      <a:pt x="418609" y="636674"/>
                      <a:pt x="389239" y="649374"/>
                      <a:pt x="364633" y="675171"/>
                    </a:cubicBezTo>
                    <a:cubicBezTo>
                      <a:pt x="340027" y="700968"/>
                      <a:pt x="321374" y="734704"/>
                      <a:pt x="312246" y="768041"/>
                    </a:cubicBezTo>
                    <a:cubicBezTo>
                      <a:pt x="303118" y="801378"/>
                      <a:pt x="305895" y="835509"/>
                      <a:pt x="309864" y="875196"/>
                    </a:cubicBezTo>
                    <a:cubicBezTo>
                      <a:pt x="313833" y="914883"/>
                      <a:pt x="338837" y="968462"/>
                      <a:pt x="336059" y="1006165"/>
                    </a:cubicBezTo>
                    <a:cubicBezTo>
                      <a:pt x="333281" y="1043868"/>
                      <a:pt x="319390" y="1074428"/>
                      <a:pt x="293196" y="1101415"/>
                    </a:cubicBezTo>
                    <a:cubicBezTo>
                      <a:pt x="267002" y="1128403"/>
                      <a:pt x="219377" y="1146659"/>
                      <a:pt x="178896" y="1168090"/>
                    </a:cubicBezTo>
                    <a:cubicBezTo>
                      <a:pt x="138415" y="1189521"/>
                      <a:pt x="50309" y="1230003"/>
                      <a:pt x="50309" y="1230003"/>
                    </a:cubicBezTo>
                    <a:cubicBezTo>
                      <a:pt x="20543" y="1244291"/>
                      <a:pt x="3081" y="1247068"/>
                      <a:pt x="303" y="1253815"/>
                    </a:cubicBezTo>
                    <a:cubicBezTo>
                      <a:pt x="-2475" y="1260562"/>
                      <a:pt x="14194" y="1273261"/>
                      <a:pt x="33641" y="1270483"/>
                    </a:cubicBezTo>
                    <a:cubicBezTo>
                      <a:pt x="53088" y="1267705"/>
                      <a:pt x="82456" y="1252624"/>
                      <a:pt x="116984" y="1237146"/>
                    </a:cubicBezTo>
                    <a:cubicBezTo>
                      <a:pt x="151512" y="1221668"/>
                      <a:pt x="202709" y="1199840"/>
                      <a:pt x="240809" y="1177615"/>
                    </a:cubicBezTo>
                    <a:cubicBezTo>
                      <a:pt x="278909" y="1155390"/>
                      <a:pt x="322169" y="1133959"/>
                      <a:pt x="345584" y="1103796"/>
                    </a:cubicBezTo>
                    <a:cubicBezTo>
                      <a:pt x="369000" y="1073634"/>
                      <a:pt x="380508" y="1035533"/>
                      <a:pt x="381302" y="996640"/>
                    </a:cubicBezTo>
                    <a:cubicBezTo>
                      <a:pt x="382096" y="957747"/>
                      <a:pt x="351537" y="913694"/>
                      <a:pt x="350347" y="870435"/>
                    </a:cubicBezTo>
                    <a:cubicBezTo>
                      <a:pt x="349157" y="827176"/>
                      <a:pt x="352728" y="773596"/>
                      <a:pt x="374159" y="737083"/>
                    </a:cubicBezTo>
                    <a:cubicBezTo>
                      <a:pt x="395590" y="700570"/>
                      <a:pt x="435278" y="679934"/>
                      <a:pt x="478934" y="651359"/>
                    </a:cubicBezTo>
                    <a:cubicBezTo>
                      <a:pt x="522590" y="622784"/>
                      <a:pt x="594821" y="592620"/>
                      <a:pt x="636096" y="565633"/>
                    </a:cubicBezTo>
                    <a:cubicBezTo>
                      <a:pt x="677371" y="538646"/>
                      <a:pt x="705550" y="523168"/>
                      <a:pt x="726584" y="489434"/>
                    </a:cubicBezTo>
                    <a:cubicBezTo>
                      <a:pt x="747618" y="455700"/>
                      <a:pt x="760319" y="406486"/>
                      <a:pt x="762303" y="363227"/>
                    </a:cubicBezTo>
                    <a:cubicBezTo>
                      <a:pt x="764287" y="319968"/>
                      <a:pt x="748015" y="266786"/>
                      <a:pt x="738490" y="229877"/>
                    </a:cubicBezTo>
                    <a:cubicBezTo>
                      <a:pt x="728965" y="192968"/>
                      <a:pt x="708327" y="164789"/>
                      <a:pt x="705152" y="141771"/>
                    </a:cubicBezTo>
                    <a:cubicBezTo>
                      <a:pt x="694834" y="118753"/>
                      <a:pt x="701977" y="87004"/>
                      <a:pt x="702771" y="67954"/>
                    </a:cubicBezTo>
                    <a:cubicBezTo>
                      <a:pt x="703565" y="48904"/>
                      <a:pt x="715074" y="28265"/>
                      <a:pt x="709915" y="17946"/>
                    </a:cubicBezTo>
                    <a:cubicBezTo>
                      <a:pt x="704756" y="7627"/>
                      <a:pt x="681737" y="-9041"/>
                      <a:pt x="671815" y="6040"/>
                    </a:cubicBezTo>
                    <a:close/>
                  </a:path>
                </a:pathLst>
              </a:custGeom>
              <a:solidFill>
                <a:srgbClr val="02D7D8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24" name="任意多边形 923"/>
              <p:cNvSpPr/>
              <p:nvPr/>
            </p:nvSpPr>
            <p:spPr>
              <a:xfrm>
                <a:off x="6997749" y="4894298"/>
                <a:ext cx="150550" cy="89767"/>
              </a:xfrm>
              <a:custGeom>
                <a:avLst/>
                <a:gdLst>
                  <a:gd name="connsiteX0" fmla="*/ 2178 w 150550"/>
                  <a:gd name="connsiteY0" fmla="*/ 0 h 89767"/>
                  <a:gd name="connsiteX1" fmla="*/ 40858 w 150550"/>
                  <a:gd name="connsiteY1" fmla="*/ 12205 h 89767"/>
                  <a:gd name="connsiteX2" fmla="*/ 41227 w 150550"/>
                  <a:gd name="connsiteY2" fmla="*/ 15840 h 89767"/>
                  <a:gd name="connsiteX3" fmla="*/ 91234 w 150550"/>
                  <a:gd name="connsiteY3" fmla="*/ 39653 h 89767"/>
                  <a:gd name="connsiteX4" fmla="*/ 146002 w 150550"/>
                  <a:gd name="connsiteY4" fmla="*/ 56321 h 89767"/>
                  <a:gd name="connsiteX5" fmla="*/ 143620 w 150550"/>
                  <a:gd name="connsiteY5" fmla="*/ 87277 h 89767"/>
                  <a:gd name="connsiteX6" fmla="*/ 112665 w 150550"/>
                  <a:gd name="connsiteY6" fmla="*/ 84896 h 89767"/>
                  <a:gd name="connsiteX7" fmla="*/ 48371 w 150550"/>
                  <a:gd name="connsiteY7" fmla="*/ 61083 h 89767"/>
                  <a:gd name="connsiteX8" fmla="*/ 746 w 150550"/>
                  <a:gd name="connsiteY8" fmla="*/ 30127 h 89767"/>
                  <a:gd name="connsiteX9" fmla="*/ 1100 w 150550"/>
                  <a:gd name="connsiteY9" fmla="*/ 5924 h 89767"/>
                  <a:gd name="connsiteX10" fmla="*/ 2178 w 150550"/>
                  <a:gd name="connsiteY10" fmla="*/ 0 h 8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550" h="89767">
                    <a:moveTo>
                      <a:pt x="2178" y="0"/>
                    </a:moveTo>
                    <a:lnTo>
                      <a:pt x="40858" y="12205"/>
                    </a:lnTo>
                    <a:lnTo>
                      <a:pt x="41227" y="15840"/>
                    </a:lnTo>
                    <a:cubicBezTo>
                      <a:pt x="47180" y="28937"/>
                      <a:pt x="73772" y="32906"/>
                      <a:pt x="91234" y="39653"/>
                    </a:cubicBezTo>
                    <a:cubicBezTo>
                      <a:pt x="108696" y="46400"/>
                      <a:pt x="137271" y="48384"/>
                      <a:pt x="146002" y="56321"/>
                    </a:cubicBezTo>
                    <a:cubicBezTo>
                      <a:pt x="154733" y="64258"/>
                      <a:pt x="149176" y="82515"/>
                      <a:pt x="143620" y="87277"/>
                    </a:cubicBezTo>
                    <a:cubicBezTo>
                      <a:pt x="138064" y="92039"/>
                      <a:pt x="128540" y="89262"/>
                      <a:pt x="112665" y="84896"/>
                    </a:cubicBezTo>
                    <a:cubicBezTo>
                      <a:pt x="96790" y="80530"/>
                      <a:pt x="67024" y="70211"/>
                      <a:pt x="48371" y="61083"/>
                    </a:cubicBezTo>
                    <a:cubicBezTo>
                      <a:pt x="29718" y="51955"/>
                      <a:pt x="5508" y="54733"/>
                      <a:pt x="746" y="30127"/>
                    </a:cubicBezTo>
                    <a:cubicBezTo>
                      <a:pt x="-444" y="23976"/>
                      <a:pt x="-122" y="15567"/>
                      <a:pt x="1100" y="5924"/>
                    </a:cubicBezTo>
                    <a:lnTo>
                      <a:pt x="2178" y="0"/>
                    </a:lnTo>
                    <a:close/>
                  </a:path>
                </a:pathLst>
              </a:custGeom>
              <a:solidFill>
                <a:srgbClr val="02D7D8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25" name="任意多边形 924"/>
              <p:cNvSpPr/>
              <p:nvPr/>
            </p:nvSpPr>
            <p:spPr>
              <a:xfrm>
                <a:off x="6976957" y="4575084"/>
                <a:ext cx="93330" cy="331418"/>
              </a:xfrm>
              <a:custGeom>
                <a:avLst/>
                <a:gdLst>
                  <a:gd name="connsiteX0" fmla="*/ 31086 w 93330"/>
                  <a:gd name="connsiteY0" fmla="*/ 0 h 331418"/>
                  <a:gd name="connsiteX1" fmla="*/ 59638 w 93330"/>
                  <a:gd name="connsiteY1" fmla="*/ 39778 h 331418"/>
                  <a:gd name="connsiteX2" fmla="*/ 92976 w 93330"/>
                  <a:gd name="connsiteY2" fmla="*/ 156459 h 331418"/>
                  <a:gd name="connsiteX3" fmla="*/ 76307 w 93330"/>
                  <a:gd name="connsiteY3" fmla="*/ 280284 h 331418"/>
                  <a:gd name="connsiteX4" fmla="*/ 61015 w 93330"/>
                  <a:gd name="connsiteY4" fmla="*/ 325156 h 331418"/>
                  <a:gd name="connsiteX5" fmla="*/ 61650 w 93330"/>
                  <a:gd name="connsiteY5" fmla="*/ 331418 h 331418"/>
                  <a:gd name="connsiteX6" fmla="*/ 22970 w 93330"/>
                  <a:gd name="connsiteY6" fmla="*/ 319213 h 331418"/>
                  <a:gd name="connsiteX7" fmla="*/ 27640 w 93330"/>
                  <a:gd name="connsiteY7" fmla="*/ 293530 h 331418"/>
                  <a:gd name="connsiteX8" fmla="*/ 40588 w 93330"/>
                  <a:gd name="connsiteY8" fmla="*/ 232659 h 331418"/>
                  <a:gd name="connsiteX9" fmla="*/ 47731 w 93330"/>
                  <a:gd name="connsiteY9" fmla="*/ 161222 h 331418"/>
                  <a:gd name="connsiteX10" fmla="*/ 23919 w 93330"/>
                  <a:gd name="connsiteY10" fmla="*/ 56446 h 331418"/>
                  <a:gd name="connsiteX11" fmla="*/ 0 w 93330"/>
                  <a:gd name="connsiteY11" fmla="*/ 28558 h 331418"/>
                  <a:gd name="connsiteX12" fmla="*/ 31086 w 93330"/>
                  <a:gd name="connsiteY12" fmla="*/ 0 h 33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330" h="331418">
                    <a:moveTo>
                      <a:pt x="31086" y="0"/>
                    </a:moveTo>
                    <a:lnTo>
                      <a:pt x="59638" y="39778"/>
                    </a:lnTo>
                    <a:cubicBezTo>
                      <a:pt x="75513" y="71925"/>
                      <a:pt x="90198" y="116375"/>
                      <a:pt x="92976" y="156459"/>
                    </a:cubicBezTo>
                    <a:cubicBezTo>
                      <a:pt x="95754" y="196543"/>
                      <a:pt x="81466" y="250518"/>
                      <a:pt x="76307" y="280284"/>
                    </a:cubicBezTo>
                    <a:cubicBezTo>
                      <a:pt x="72438" y="302609"/>
                      <a:pt x="62987" y="314887"/>
                      <a:pt x="61015" y="325156"/>
                    </a:cubicBezTo>
                    <a:lnTo>
                      <a:pt x="61650" y="331418"/>
                    </a:lnTo>
                    <a:lnTo>
                      <a:pt x="22970" y="319213"/>
                    </a:lnTo>
                    <a:lnTo>
                      <a:pt x="27640" y="293530"/>
                    </a:lnTo>
                    <a:cubicBezTo>
                      <a:pt x="32453" y="271354"/>
                      <a:pt x="38406" y="248336"/>
                      <a:pt x="40588" y="232659"/>
                    </a:cubicBezTo>
                    <a:cubicBezTo>
                      <a:pt x="44953" y="201306"/>
                      <a:pt x="50509" y="190591"/>
                      <a:pt x="47731" y="161222"/>
                    </a:cubicBezTo>
                    <a:cubicBezTo>
                      <a:pt x="44953" y="131853"/>
                      <a:pt x="39397" y="85815"/>
                      <a:pt x="23919" y="56446"/>
                    </a:cubicBezTo>
                    <a:lnTo>
                      <a:pt x="0" y="28558"/>
                    </a:lnTo>
                    <a:lnTo>
                      <a:pt x="31086" y="0"/>
                    </a:ln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26" name="任意多边形 925"/>
              <p:cNvSpPr/>
              <p:nvPr/>
            </p:nvSpPr>
            <p:spPr>
              <a:xfrm>
                <a:off x="6732083" y="3669075"/>
                <a:ext cx="194366" cy="137286"/>
              </a:xfrm>
              <a:custGeom>
                <a:avLst/>
                <a:gdLst>
                  <a:gd name="connsiteX0" fmla="*/ 209 w 194466"/>
                  <a:gd name="connsiteY0" fmla="*/ 104995 h 108771"/>
                  <a:gd name="connsiteX1" fmla="*/ 71647 w 194466"/>
                  <a:gd name="connsiteY1" fmla="*/ 64514 h 108771"/>
                  <a:gd name="connsiteX2" fmla="*/ 131178 w 194466"/>
                  <a:gd name="connsiteY2" fmla="*/ 28795 h 108771"/>
                  <a:gd name="connsiteX3" fmla="*/ 166897 w 194466"/>
                  <a:gd name="connsiteY3" fmla="*/ 220 h 108771"/>
                  <a:gd name="connsiteX4" fmla="*/ 190709 w 194466"/>
                  <a:gd name="connsiteY4" fmla="*/ 16889 h 108771"/>
                  <a:gd name="connsiteX5" fmla="*/ 190709 w 194466"/>
                  <a:gd name="connsiteY5" fmla="*/ 40702 h 108771"/>
                  <a:gd name="connsiteX6" fmla="*/ 154990 w 194466"/>
                  <a:gd name="connsiteY6" fmla="*/ 57370 h 108771"/>
                  <a:gd name="connsiteX7" fmla="*/ 95459 w 194466"/>
                  <a:gd name="connsiteY7" fmla="*/ 97852 h 108771"/>
                  <a:gd name="connsiteX8" fmla="*/ 209 w 194466"/>
                  <a:gd name="connsiteY8" fmla="*/ 104995 h 108771"/>
                  <a:gd name="connsiteX0" fmla="*/ 1260 w 195517"/>
                  <a:gd name="connsiteY0" fmla="*/ 104995 h 132544"/>
                  <a:gd name="connsiteX1" fmla="*/ 72698 w 195517"/>
                  <a:gd name="connsiteY1" fmla="*/ 64514 h 132544"/>
                  <a:gd name="connsiteX2" fmla="*/ 132229 w 195517"/>
                  <a:gd name="connsiteY2" fmla="*/ 28795 h 132544"/>
                  <a:gd name="connsiteX3" fmla="*/ 167948 w 195517"/>
                  <a:gd name="connsiteY3" fmla="*/ 220 h 132544"/>
                  <a:gd name="connsiteX4" fmla="*/ 191760 w 195517"/>
                  <a:gd name="connsiteY4" fmla="*/ 16889 h 132544"/>
                  <a:gd name="connsiteX5" fmla="*/ 191760 w 195517"/>
                  <a:gd name="connsiteY5" fmla="*/ 40702 h 132544"/>
                  <a:gd name="connsiteX6" fmla="*/ 156041 w 195517"/>
                  <a:gd name="connsiteY6" fmla="*/ 57370 h 132544"/>
                  <a:gd name="connsiteX7" fmla="*/ 34598 w 195517"/>
                  <a:gd name="connsiteY7" fmla="*/ 128808 h 132544"/>
                  <a:gd name="connsiteX8" fmla="*/ 1260 w 195517"/>
                  <a:gd name="connsiteY8" fmla="*/ 104995 h 132544"/>
                  <a:gd name="connsiteX0" fmla="*/ 1452 w 196201"/>
                  <a:gd name="connsiteY0" fmla="*/ 104995 h 130176"/>
                  <a:gd name="connsiteX1" fmla="*/ 72890 w 196201"/>
                  <a:gd name="connsiteY1" fmla="*/ 64514 h 130176"/>
                  <a:gd name="connsiteX2" fmla="*/ 132421 w 196201"/>
                  <a:gd name="connsiteY2" fmla="*/ 28795 h 130176"/>
                  <a:gd name="connsiteX3" fmla="*/ 168140 w 196201"/>
                  <a:gd name="connsiteY3" fmla="*/ 220 h 130176"/>
                  <a:gd name="connsiteX4" fmla="*/ 191952 w 196201"/>
                  <a:gd name="connsiteY4" fmla="*/ 16889 h 130176"/>
                  <a:gd name="connsiteX5" fmla="*/ 191952 w 196201"/>
                  <a:gd name="connsiteY5" fmla="*/ 40702 h 130176"/>
                  <a:gd name="connsiteX6" fmla="*/ 149089 w 196201"/>
                  <a:gd name="connsiteY6" fmla="*/ 64514 h 130176"/>
                  <a:gd name="connsiteX7" fmla="*/ 34790 w 196201"/>
                  <a:gd name="connsiteY7" fmla="*/ 128808 h 130176"/>
                  <a:gd name="connsiteX8" fmla="*/ 1452 w 196201"/>
                  <a:gd name="connsiteY8" fmla="*/ 104995 h 130176"/>
                  <a:gd name="connsiteX0" fmla="*/ 1452 w 196201"/>
                  <a:gd name="connsiteY0" fmla="*/ 104995 h 130176"/>
                  <a:gd name="connsiteX1" fmla="*/ 72890 w 196201"/>
                  <a:gd name="connsiteY1" fmla="*/ 64514 h 130176"/>
                  <a:gd name="connsiteX2" fmla="*/ 125277 w 196201"/>
                  <a:gd name="connsiteY2" fmla="*/ 28795 h 130176"/>
                  <a:gd name="connsiteX3" fmla="*/ 168140 w 196201"/>
                  <a:gd name="connsiteY3" fmla="*/ 220 h 130176"/>
                  <a:gd name="connsiteX4" fmla="*/ 191952 w 196201"/>
                  <a:gd name="connsiteY4" fmla="*/ 16889 h 130176"/>
                  <a:gd name="connsiteX5" fmla="*/ 191952 w 196201"/>
                  <a:gd name="connsiteY5" fmla="*/ 40702 h 130176"/>
                  <a:gd name="connsiteX6" fmla="*/ 149089 w 196201"/>
                  <a:gd name="connsiteY6" fmla="*/ 64514 h 130176"/>
                  <a:gd name="connsiteX7" fmla="*/ 34790 w 196201"/>
                  <a:gd name="connsiteY7" fmla="*/ 128808 h 130176"/>
                  <a:gd name="connsiteX8" fmla="*/ 1452 w 196201"/>
                  <a:gd name="connsiteY8" fmla="*/ 104995 h 130176"/>
                  <a:gd name="connsiteX0" fmla="*/ 1070 w 195819"/>
                  <a:gd name="connsiteY0" fmla="*/ 104995 h 130176"/>
                  <a:gd name="connsiteX1" fmla="*/ 65364 w 195819"/>
                  <a:gd name="connsiteY1" fmla="*/ 64514 h 130176"/>
                  <a:gd name="connsiteX2" fmla="*/ 124895 w 195819"/>
                  <a:gd name="connsiteY2" fmla="*/ 28795 h 130176"/>
                  <a:gd name="connsiteX3" fmla="*/ 167758 w 195819"/>
                  <a:gd name="connsiteY3" fmla="*/ 220 h 130176"/>
                  <a:gd name="connsiteX4" fmla="*/ 191570 w 195819"/>
                  <a:gd name="connsiteY4" fmla="*/ 16889 h 130176"/>
                  <a:gd name="connsiteX5" fmla="*/ 191570 w 195819"/>
                  <a:gd name="connsiteY5" fmla="*/ 40702 h 130176"/>
                  <a:gd name="connsiteX6" fmla="*/ 148707 w 195819"/>
                  <a:gd name="connsiteY6" fmla="*/ 64514 h 130176"/>
                  <a:gd name="connsiteX7" fmla="*/ 34408 w 195819"/>
                  <a:gd name="connsiteY7" fmla="*/ 128808 h 130176"/>
                  <a:gd name="connsiteX8" fmla="*/ 1070 w 195819"/>
                  <a:gd name="connsiteY8" fmla="*/ 104995 h 130176"/>
                  <a:gd name="connsiteX0" fmla="*/ 1070 w 195819"/>
                  <a:gd name="connsiteY0" fmla="*/ 104924 h 130105"/>
                  <a:gd name="connsiteX1" fmla="*/ 65364 w 195819"/>
                  <a:gd name="connsiteY1" fmla="*/ 64443 h 130105"/>
                  <a:gd name="connsiteX2" fmla="*/ 120132 w 195819"/>
                  <a:gd name="connsiteY2" fmla="*/ 26343 h 130105"/>
                  <a:gd name="connsiteX3" fmla="*/ 167758 w 195819"/>
                  <a:gd name="connsiteY3" fmla="*/ 149 h 130105"/>
                  <a:gd name="connsiteX4" fmla="*/ 191570 w 195819"/>
                  <a:gd name="connsiteY4" fmla="*/ 16818 h 130105"/>
                  <a:gd name="connsiteX5" fmla="*/ 191570 w 195819"/>
                  <a:gd name="connsiteY5" fmla="*/ 40631 h 130105"/>
                  <a:gd name="connsiteX6" fmla="*/ 148707 w 195819"/>
                  <a:gd name="connsiteY6" fmla="*/ 64443 h 130105"/>
                  <a:gd name="connsiteX7" fmla="*/ 34408 w 195819"/>
                  <a:gd name="connsiteY7" fmla="*/ 128737 h 130105"/>
                  <a:gd name="connsiteX8" fmla="*/ 1070 w 195819"/>
                  <a:gd name="connsiteY8" fmla="*/ 104924 h 130105"/>
                  <a:gd name="connsiteX0" fmla="*/ 1070 w 195819"/>
                  <a:gd name="connsiteY0" fmla="*/ 104924 h 130125"/>
                  <a:gd name="connsiteX1" fmla="*/ 65364 w 195819"/>
                  <a:gd name="connsiteY1" fmla="*/ 62062 h 130125"/>
                  <a:gd name="connsiteX2" fmla="*/ 120132 w 195819"/>
                  <a:gd name="connsiteY2" fmla="*/ 26343 h 130125"/>
                  <a:gd name="connsiteX3" fmla="*/ 167758 w 195819"/>
                  <a:gd name="connsiteY3" fmla="*/ 149 h 130125"/>
                  <a:gd name="connsiteX4" fmla="*/ 191570 w 195819"/>
                  <a:gd name="connsiteY4" fmla="*/ 16818 h 130125"/>
                  <a:gd name="connsiteX5" fmla="*/ 191570 w 195819"/>
                  <a:gd name="connsiteY5" fmla="*/ 40631 h 130125"/>
                  <a:gd name="connsiteX6" fmla="*/ 148707 w 195819"/>
                  <a:gd name="connsiteY6" fmla="*/ 64443 h 130125"/>
                  <a:gd name="connsiteX7" fmla="*/ 34408 w 195819"/>
                  <a:gd name="connsiteY7" fmla="*/ 128737 h 130125"/>
                  <a:gd name="connsiteX8" fmla="*/ 1070 w 195819"/>
                  <a:gd name="connsiteY8" fmla="*/ 104924 h 130125"/>
                  <a:gd name="connsiteX0" fmla="*/ 1070 w 195819"/>
                  <a:gd name="connsiteY0" fmla="*/ 105224 h 130425"/>
                  <a:gd name="connsiteX1" fmla="*/ 65364 w 195819"/>
                  <a:gd name="connsiteY1" fmla="*/ 62362 h 130425"/>
                  <a:gd name="connsiteX2" fmla="*/ 120132 w 195819"/>
                  <a:gd name="connsiteY2" fmla="*/ 26643 h 130425"/>
                  <a:gd name="connsiteX3" fmla="*/ 167758 w 195819"/>
                  <a:gd name="connsiteY3" fmla="*/ 449 h 130425"/>
                  <a:gd name="connsiteX4" fmla="*/ 191570 w 195819"/>
                  <a:gd name="connsiteY4" fmla="*/ 12355 h 130425"/>
                  <a:gd name="connsiteX5" fmla="*/ 191570 w 195819"/>
                  <a:gd name="connsiteY5" fmla="*/ 40931 h 130425"/>
                  <a:gd name="connsiteX6" fmla="*/ 148707 w 195819"/>
                  <a:gd name="connsiteY6" fmla="*/ 64743 h 130425"/>
                  <a:gd name="connsiteX7" fmla="*/ 34408 w 195819"/>
                  <a:gd name="connsiteY7" fmla="*/ 129037 h 130425"/>
                  <a:gd name="connsiteX8" fmla="*/ 1070 w 195819"/>
                  <a:gd name="connsiteY8" fmla="*/ 105224 h 130425"/>
                  <a:gd name="connsiteX0" fmla="*/ 1070 w 193345"/>
                  <a:gd name="connsiteY0" fmla="*/ 105208 h 130409"/>
                  <a:gd name="connsiteX1" fmla="*/ 65364 w 193345"/>
                  <a:gd name="connsiteY1" fmla="*/ 62346 h 130409"/>
                  <a:gd name="connsiteX2" fmla="*/ 120132 w 193345"/>
                  <a:gd name="connsiteY2" fmla="*/ 26627 h 130409"/>
                  <a:gd name="connsiteX3" fmla="*/ 167758 w 193345"/>
                  <a:gd name="connsiteY3" fmla="*/ 433 h 130409"/>
                  <a:gd name="connsiteX4" fmla="*/ 191570 w 193345"/>
                  <a:gd name="connsiteY4" fmla="*/ 12339 h 130409"/>
                  <a:gd name="connsiteX5" fmla="*/ 186808 w 193345"/>
                  <a:gd name="connsiteY5" fmla="*/ 38534 h 130409"/>
                  <a:gd name="connsiteX6" fmla="*/ 148707 w 193345"/>
                  <a:gd name="connsiteY6" fmla="*/ 64727 h 130409"/>
                  <a:gd name="connsiteX7" fmla="*/ 34408 w 193345"/>
                  <a:gd name="connsiteY7" fmla="*/ 129021 h 130409"/>
                  <a:gd name="connsiteX8" fmla="*/ 1070 w 193345"/>
                  <a:gd name="connsiteY8" fmla="*/ 105208 h 130409"/>
                  <a:gd name="connsiteX0" fmla="*/ 2091 w 194366"/>
                  <a:gd name="connsiteY0" fmla="*/ 105208 h 137286"/>
                  <a:gd name="connsiteX1" fmla="*/ 66385 w 194366"/>
                  <a:gd name="connsiteY1" fmla="*/ 62346 h 137286"/>
                  <a:gd name="connsiteX2" fmla="*/ 121153 w 194366"/>
                  <a:gd name="connsiteY2" fmla="*/ 26627 h 137286"/>
                  <a:gd name="connsiteX3" fmla="*/ 168779 w 194366"/>
                  <a:gd name="connsiteY3" fmla="*/ 433 h 137286"/>
                  <a:gd name="connsiteX4" fmla="*/ 192591 w 194366"/>
                  <a:gd name="connsiteY4" fmla="*/ 12339 h 137286"/>
                  <a:gd name="connsiteX5" fmla="*/ 187829 w 194366"/>
                  <a:gd name="connsiteY5" fmla="*/ 38534 h 137286"/>
                  <a:gd name="connsiteX6" fmla="*/ 149728 w 194366"/>
                  <a:gd name="connsiteY6" fmla="*/ 64727 h 137286"/>
                  <a:gd name="connsiteX7" fmla="*/ 28285 w 194366"/>
                  <a:gd name="connsiteY7" fmla="*/ 136165 h 137286"/>
                  <a:gd name="connsiteX8" fmla="*/ 2091 w 194366"/>
                  <a:gd name="connsiteY8" fmla="*/ 105208 h 137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366" h="137286">
                    <a:moveTo>
                      <a:pt x="2091" y="105208"/>
                    </a:moveTo>
                    <a:cubicBezTo>
                      <a:pt x="8441" y="92905"/>
                      <a:pt x="46541" y="75443"/>
                      <a:pt x="66385" y="62346"/>
                    </a:cubicBezTo>
                    <a:cubicBezTo>
                      <a:pt x="86229" y="49249"/>
                      <a:pt x="104087" y="36946"/>
                      <a:pt x="121153" y="26627"/>
                    </a:cubicBezTo>
                    <a:cubicBezTo>
                      <a:pt x="138219" y="16308"/>
                      <a:pt x="156873" y="2814"/>
                      <a:pt x="168779" y="433"/>
                    </a:cubicBezTo>
                    <a:cubicBezTo>
                      <a:pt x="180685" y="-1948"/>
                      <a:pt x="189416" y="5989"/>
                      <a:pt x="192591" y="12339"/>
                    </a:cubicBezTo>
                    <a:cubicBezTo>
                      <a:pt x="195766" y="18689"/>
                      <a:pt x="194973" y="29803"/>
                      <a:pt x="187829" y="38534"/>
                    </a:cubicBezTo>
                    <a:cubicBezTo>
                      <a:pt x="180685" y="47265"/>
                      <a:pt x="165603" y="55202"/>
                      <a:pt x="149728" y="64727"/>
                    </a:cubicBezTo>
                    <a:cubicBezTo>
                      <a:pt x="133853" y="74252"/>
                      <a:pt x="52891" y="129418"/>
                      <a:pt x="28285" y="136165"/>
                    </a:cubicBezTo>
                    <a:cubicBezTo>
                      <a:pt x="3679" y="142912"/>
                      <a:pt x="-4259" y="117511"/>
                      <a:pt x="2091" y="105208"/>
                    </a:cubicBezTo>
                    <a:close/>
                  </a:path>
                </a:pathLst>
              </a:custGeom>
              <a:solidFill>
                <a:srgbClr val="010076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27" name="任意多边形 926"/>
              <p:cNvSpPr/>
              <p:nvPr/>
            </p:nvSpPr>
            <p:spPr>
              <a:xfrm>
                <a:off x="6705809" y="3438100"/>
                <a:ext cx="269701" cy="186161"/>
              </a:xfrm>
              <a:custGeom>
                <a:avLst/>
                <a:gdLst>
                  <a:gd name="connsiteX0" fmla="*/ 3406 w 262363"/>
                  <a:gd name="connsiteY0" fmla="*/ 72347 h 189344"/>
                  <a:gd name="connsiteX1" fmla="*/ 10550 w 262363"/>
                  <a:gd name="connsiteY1" fmla="*/ 150928 h 189344"/>
                  <a:gd name="connsiteX2" fmla="*/ 24838 w 262363"/>
                  <a:gd name="connsiteY2" fmla="*/ 179503 h 189344"/>
                  <a:gd name="connsiteX3" fmla="*/ 101038 w 262363"/>
                  <a:gd name="connsiteY3" fmla="*/ 189028 h 189344"/>
                  <a:gd name="connsiteX4" fmla="*/ 229625 w 262363"/>
                  <a:gd name="connsiteY4" fmla="*/ 184265 h 189344"/>
                  <a:gd name="connsiteX5" fmla="*/ 260581 w 262363"/>
                  <a:gd name="connsiteY5" fmla="*/ 158072 h 189344"/>
                  <a:gd name="connsiteX6" fmla="*/ 253438 w 262363"/>
                  <a:gd name="connsiteY6" fmla="*/ 134259 h 189344"/>
                  <a:gd name="connsiteX7" fmla="*/ 210575 w 262363"/>
                  <a:gd name="connsiteY7" fmla="*/ 131878 h 189344"/>
                  <a:gd name="connsiteX8" fmla="*/ 65319 w 262363"/>
                  <a:gd name="connsiteY8" fmla="*/ 136640 h 189344"/>
                  <a:gd name="connsiteX9" fmla="*/ 53413 w 262363"/>
                  <a:gd name="connsiteY9" fmla="*/ 108065 h 189344"/>
                  <a:gd name="connsiteX10" fmla="*/ 51031 w 262363"/>
                  <a:gd name="connsiteY10" fmla="*/ 50915 h 189344"/>
                  <a:gd name="connsiteX11" fmla="*/ 46269 w 262363"/>
                  <a:gd name="connsiteY11" fmla="*/ 8053 h 189344"/>
                  <a:gd name="connsiteX12" fmla="*/ 17694 w 262363"/>
                  <a:gd name="connsiteY12" fmla="*/ 909 h 189344"/>
                  <a:gd name="connsiteX13" fmla="*/ 1025 w 262363"/>
                  <a:gd name="connsiteY13" fmla="*/ 19959 h 189344"/>
                  <a:gd name="connsiteX14" fmla="*/ 3406 w 262363"/>
                  <a:gd name="connsiteY14" fmla="*/ 72347 h 189344"/>
                  <a:gd name="connsiteX0" fmla="*/ 793 w 264513"/>
                  <a:gd name="connsiteY0" fmla="*/ 69965 h 189344"/>
                  <a:gd name="connsiteX1" fmla="*/ 12700 w 264513"/>
                  <a:gd name="connsiteY1" fmla="*/ 150928 h 189344"/>
                  <a:gd name="connsiteX2" fmla="*/ 26988 w 264513"/>
                  <a:gd name="connsiteY2" fmla="*/ 179503 h 189344"/>
                  <a:gd name="connsiteX3" fmla="*/ 103188 w 264513"/>
                  <a:gd name="connsiteY3" fmla="*/ 189028 h 189344"/>
                  <a:gd name="connsiteX4" fmla="*/ 231775 w 264513"/>
                  <a:gd name="connsiteY4" fmla="*/ 184265 h 189344"/>
                  <a:gd name="connsiteX5" fmla="*/ 262731 w 264513"/>
                  <a:gd name="connsiteY5" fmla="*/ 158072 h 189344"/>
                  <a:gd name="connsiteX6" fmla="*/ 255588 w 264513"/>
                  <a:gd name="connsiteY6" fmla="*/ 134259 h 189344"/>
                  <a:gd name="connsiteX7" fmla="*/ 212725 w 264513"/>
                  <a:gd name="connsiteY7" fmla="*/ 131878 h 189344"/>
                  <a:gd name="connsiteX8" fmla="*/ 67469 w 264513"/>
                  <a:gd name="connsiteY8" fmla="*/ 136640 h 189344"/>
                  <a:gd name="connsiteX9" fmla="*/ 55563 w 264513"/>
                  <a:gd name="connsiteY9" fmla="*/ 108065 h 189344"/>
                  <a:gd name="connsiteX10" fmla="*/ 53181 w 264513"/>
                  <a:gd name="connsiteY10" fmla="*/ 50915 h 189344"/>
                  <a:gd name="connsiteX11" fmla="*/ 48419 w 264513"/>
                  <a:gd name="connsiteY11" fmla="*/ 8053 h 189344"/>
                  <a:gd name="connsiteX12" fmla="*/ 19844 w 264513"/>
                  <a:gd name="connsiteY12" fmla="*/ 909 h 189344"/>
                  <a:gd name="connsiteX13" fmla="*/ 3175 w 264513"/>
                  <a:gd name="connsiteY13" fmla="*/ 19959 h 189344"/>
                  <a:gd name="connsiteX14" fmla="*/ 793 w 264513"/>
                  <a:gd name="connsiteY14" fmla="*/ 69965 h 189344"/>
                  <a:gd name="connsiteX0" fmla="*/ 265 w 263985"/>
                  <a:gd name="connsiteY0" fmla="*/ 69965 h 189344"/>
                  <a:gd name="connsiteX1" fmla="*/ 5028 w 263985"/>
                  <a:gd name="connsiteY1" fmla="*/ 146165 h 189344"/>
                  <a:gd name="connsiteX2" fmla="*/ 26460 w 263985"/>
                  <a:gd name="connsiteY2" fmla="*/ 179503 h 189344"/>
                  <a:gd name="connsiteX3" fmla="*/ 102660 w 263985"/>
                  <a:gd name="connsiteY3" fmla="*/ 189028 h 189344"/>
                  <a:gd name="connsiteX4" fmla="*/ 231247 w 263985"/>
                  <a:gd name="connsiteY4" fmla="*/ 184265 h 189344"/>
                  <a:gd name="connsiteX5" fmla="*/ 262203 w 263985"/>
                  <a:gd name="connsiteY5" fmla="*/ 158072 h 189344"/>
                  <a:gd name="connsiteX6" fmla="*/ 255060 w 263985"/>
                  <a:gd name="connsiteY6" fmla="*/ 134259 h 189344"/>
                  <a:gd name="connsiteX7" fmla="*/ 212197 w 263985"/>
                  <a:gd name="connsiteY7" fmla="*/ 131878 h 189344"/>
                  <a:gd name="connsiteX8" fmla="*/ 66941 w 263985"/>
                  <a:gd name="connsiteY8" fmla="*/ 136640 h 189344"/>
                  <a:gd name="connsiteX9" fmla="*/ 55035 w 263985"/>
                  <a:gd name="connsiteY9" fmla="*/ 108065 h 189344"/>
                  <a:gd name="connsiteX10" fmla="*/ 52653 w 263985"/>
                  <a:gd name="connsiteY10" fmla="*/ 50915 h 189344"/>
                  <a:gd name="connsiteX11" fmla="*/ 47891 w 263985"/>
                  <a:gd name="connsiteY11" fmla="*/ 8053 h 189344"/>
                  <a:gd name="connsiteX12" fmla="*/ 19316 w 263985"/>
                  <a:gd name="connsiteY12" fmla="*/ 909 h 189344"/>
                  <a:gd name="connsiteX13" fmla="*/ 2647 w 263985"/>
                  <a:gd name="connsiteY13" fmla="*/ 19959 h 189344"/>
                  <a:gd name="connsiteX14" fmla="*/ 265 w 263985"/>
                  <a:gd name="connsiteY14" fmla="*/ 69965 h 189344"/>
                  <a:gd name="connsiteX0" fmla="*/ 265 w 263985"/>
                  <a:gd name="connsiteY0" fmla="*/ 69965 h 186646"/>
                  <a:gd name="connsiteX1" fmla="*/ 5028 w 263985"/>
                  <a:gd name="connsiteY1" fmla="*/ 146165 h 186646"/>
                  <a:gd name="connsiteX2" fmla="*/ 26460 w 263985"/>
                  <a:gd name="connsiteY2" fmla="*/ 179503 h 186646"/>
                  <a:gd name="connsiteX3" fmla="*/ 100279 w 263985"/>
                  <a:gd name="connsiteY3" fmla="*/ 186646 h 186646"/>
                  <a:gd name="connsiteX4" fmla="*/ 231247 w 263985"/>
                  <a:gd name="connsiteY4" fmla="*/ 184265 h 186646"/>
                  <a:gd name="connsiteX5" fmla="*/ 262203 w 263985"/>
                  <a:gd name="connsiteY5" fmla="*/ 158072 h 186646"/>
                  <a:gd name="connsiteX6" fmla="*/ 255060 w 263985"/>
                  <a:gd name="connsiteY6" fmla="*/ 134259 h 186646"/>
                  <a:gd name="connsiteX7" fmla="*/ 212197 w 263985"/>
                  <a:gd name="connsiteY7" fmla="*/ 131878 h 186646"/>
                  <a:gd name="connsiteX8" fmla="*/ 66941 w 263985"/>
                  <a:gd name="connsiteY8" fmla="*/ 136640 h 186646"/>
                  <a:gd name="connsiteX9" fmla="*/ 55035 w 263985"/>
                  <a:gd name="connsiteY9" fmla="*/ 108065 h 186646"/>
                  <a:gd name="connsiteX10" fmla="*/ 52653 w 263985"/>
                  <a:gd name="connsiteY10" fmla="*/ 50915 h 186646"/>
                  <a:gd name="connsiteX11" fmla="*/ 47891 w 263985"/>
                  <a:gd name="connsiteY11" fmla="*/ 8053 h 186646"/>
                  <a:gd name="connsiteX12" fmla="*/ 19316 w 263985"/>
                  <a:gd name="connsiteY12" fmla="*/ 909 h 186646"/>
                  <a:gd name="connsiteX13" fmla="*/ 2647 w 263985"/>
                  <a:gd name="connsiteY13" fmla="*/ 19959 h 186646"/>
                  <a:gd name="connsiteX14" fmla="*/ 265 w 263985"/>
                  <a:gd name="connsiteY14" fmla="*/ 69965 h 186646"/>
                  <a:gd name="connsiteX0" fmla="*/ 265 w 263985"/>
                  <a:gd name="connsiteY0" fmla="*/ 69965 h 186646"/>
                  <a:gd name="connsiteX1" fmla="*/ 5028 w 263985"/>
                  <a:gd name="connsiteY1" fmla="*/ 146165 h 186646"/>
                  <a:gd name="connsiteX2" fmla="*/ 26460 w 263985"/>
                  <a:gd name="connsiteY2" fmla="*/ 179503 h 186646"/>
                  <a:gd name="connsiteX3" fmla="*/ 100279 w 263985"/>
                  <a:gd name="connsiteY3" fmla="*/ 186646 h 186646"/>
                  <a:gd name="connsiteX4" fmla="*/ 231247 w 263985"/>
                  <a:gd name="connsiteY4" fmla="*/ 184265 h 186646"/>
                  <a:gd name="connsiteX5" fmla="*/ 262203 w 263985"/>
                  <a:gd name="connsiteY5" fmla="*/ 167597 h 186646"/>
                  <a:gd name="connsiteX6" fmla="*/ 255060 w 263985"/>
                  <a:gd name="connsiteY6" fmla="*/ 134259 h 186646"/>
                  <a:gd name="connsiteX7" fmla="*/ 212197 w 263985"/>
                  <a:gd name="connsiteY7" fmla="*/ 131878 h 186646"/>
                  <a:gd name="connsiteX8" fmla="*/ 66941 w 263985"/>
                  <a:gd name="connsiteY8" fmla="*/ 136640 h 186646"/>
                  <a:gd name="connsiteX9" fmla="*/ 55035 w 263985"/>
                  <a:gd name="connsiteY9" fmla="*/ 108065 h 186646"/>
                  <a:gd name="connsiteX10" fmla="*/ 52653 w 263985"/>
                  <a:gd name="connsiteY10" fmla="*/ 50915 h 186646"/>
                  <a:gd name="connsiteX11" fmla="*/ 47891 w 263985"/>
                  <a:gd name="connsiteY11" fmla="*/ 8053 h 186646"/>
                  <a:gd name="connsiteX12" fmla="*/ 19316 w 263985"/>
                  <a:gd name="connsiteY12" fmla="*/ 909 h 186646"/>
                  <a:gd name="connsiteX13" fmla="*/ 2647 w 263985"/>
                  <a:gd name="connsiteY13" fmla="*/ 19959 h 186646"/>
                  <a:gd name="connsiteX14" fmla="*/ 265 w 263985"/>
                  <a:gd name="connsiteY14" fmla="*/ 69965 h 186646"/>
                  <a:gd name="connsiteX0" fmla="*/ 265 w 264063"/>
                  <a:gd name="connsiteY0" fmla="*/ 69965 h 186646"/>
                  <a:gd name="connsiteX1" fmla="*/ 5028 w 264063"/>
                  <a:gd name="connsiteY1" fmla="*/ 146165 h 186646"/>
                  <a:gd name="connsiteX2" fmla="*/ 26460 w 264063"/>
                  <a:gd name="connsiteY2" fmla="*/ 179503 h 186646"/>
                  <a:gd name="connsiteX3" fmla="*/ 100279 w 264063"/>
                  <a:gd name="connsiteY3" fmla="*/ 186646 h 186646"/>
                  <a:gd name="connsiteX4" fmla="*/ 231247 w 264063"/>
                  <a:gd name="connsiteY4" fmla="*/ 184265 h 186646"/>
                  <a:gd name="connsiteX5" fmla="*/ 262203 w 264063"/>
                  <a:gd name="connsiteY5" fmla="*/ 167597 h 186646"/>
                  <a:gd name="connsiteX6" fmla="*/ 255060 w 264063"/>
                  <a:gd name="connsiteY6" fmla="*/ 134259 h 186646"/>
                  <a:gd name="connsiteX7" fmla="*/ 209816 w 264063"/>
                  <a:gd name="connsiteY7" fmla="*/ 136640 h 186646"/>
                  <a:gd name="connsiteX8" fmla="*/ 66941 w 264063"/>
                  <a:gd name="connsiteY8" fmla="*/ 136640 h 186646"/>
                  <a:gd name="connsiteX9" fmla="*/ 55035 w 264063"/>
                  <a:gd name="connsiteY9" fmla="*/ 108065 h 186646"/>
                  <a:gd name="connsiteX10" fmla="*/ 52653 w 264063"/>
                  <a:gd name="connsiteY10" fmla="*/ 50915 h 186646"/>
                  <a:gd name="connsiteX11" fmla="*/ 47891 w 264063"/>
                  <a:gd name="connsiteY11" fmla="*/ 8053 h 186646"/>
                  <a:gd name="connsiteX12" fmla="*/ 19316 w 264063"/>
                  <a:gd name="connsiteY12" fmla="*/ 909 h 186646"/>
                  <a:gd name="connsiteX13" fmla="*/ 2647 w 264063"/>
                  <a:gd name="connsiteY13" fmla="*/ 19959 h 186646"/>
                  <a:gd name="connsiteX14" fmla="*/ 265 w 264063"/>
                  <a:gd name="connsiteY14" fmla="*/ 69965 h 186646"/>
                  <a:gd name="connsiteX0" fmla="*/ 265 w 263033"/>
                  <a:gd name="connsiteY0" fmla="*/ 69965 h 186646"/>
                  <a:gd name="connsiteX1" fmla="*/ 5028 w 263033"/>
                  <a:gd name="connsiteY1" fmla="*/ 146165 h 186646"/>
                  <a:gd name="connsiteX2" fmla="*/ 26460 w 263033"/>
                  <a:gd name="connsiteY2" fmla="*/ 179503 h 186646"/>
                  <a:gd name="connsiteX3" fmla="*/ 100279 w 263033"/>
                  <a:gd name="connsiteY3" fmla="*/ 186646 h 186646"/>
                  <a:gd name="connsiteX4" fmla="*/ 231247 w 263033"/>
                  <a:gd name="connsiteY4" fmla="*/ 184265 h 186646"/>
                  <a:gd name="connsiteX5" fmla="*/ 262203 w 263033"/>
                  <a:gd name="connsiteY5" fmla="*/ 167597 h 186646"/>
                  <a:gd name="connsiteX6" fmla="*/ 250297 w 263033"/>
                  <a:gd name="connsiteY6" fmla="*/ 141402 h 186646"/>
                  <a:gd name="connsiteX7" fmla="*/ 209816 w 263033"/>
                  <a:gd name="connsiteY7" fmla="*/ 136640 h 186646"/>
                  <a:gd name="connsiteX8" fmla="*/ 66941 w 263033"/>
                  <a:gd name="connsiteY8" fmla="*/ 136640 h 186646"/>
                  <a:gd name="connsiteX9" fmla="*/ 55035 w 263033"/>
                  <a:gd name="connsiteY9" fmla="*/ 108065 h 186646"/>
                  <a:gd name="connsiteX10" fmla="*/ 52653 w 263033"/>
                  <a:gd name="connsiteY10" fmla="*/ 50915 h 186646"/>
                  <a:gd name="connsiteX11" fmla="*/ 47891 w 263033"/>
                  <a:gd name="connsiteY11" fmla="*/ 8053 h 186646"/>
                  <a:gd name="connsiteX12" fmla="*/ 19316 w 263033"/>
                  <a:gd name="connsiteY12" fmla="*/ 909 h 186646"/>
                  <a:gd name="connsiteX13" fmla="*/ 2647 w 263033"/>
                  <a:gd name="connsiteY13" fmla="*/ 19959 h 186646"/>
                  <a:gd name="connsiteX14" fmla="*/ 265 w 263033"/>
                  <a:gd name="connsiteY14" fmla="*/ 69965 h 186646"/>
                  <a:gd name="connsiteX0" fmla="*/ 265 w 263033"/>
                  <a:gd name="connsiteY0" fmla="*/ 69965 h 186646"/>
                  <a:gd name="connsiteX1" fmla="*/ 5028 w 263033"/>
                  <a:gd name="connsiteY1" fmla="*/ 146165 h 186646"/>
                  <a:gd name="connsiteX2" fmla="*/ 26460 w 263033"/>
                  <a:gd name="connsiteY2" fmla="*/ 179503 h 186646"/>
                  <a:gd name="connsiteX3" fmla="*/ 100279 w 263033"/>
                  <a:gd name="connsiteY3" fmla="*/ 186646 h 186646"/>
                  <a:gd name="connsiteX4" fmla="*/ 231247 w 263033"/>
                  <a:gd name="connsiteY4" fmla="*/ 184265 h 186646"/>
                  <a:gd name="connsiteX5" fmla="*/ 262203 w 263033"/>
                  <a:gd name="connsiteY5" fmla="*/ 167597 h 186646"/>
                  <a:gd name="connsiteX6" fmla="*/ 250297 w 263033"/>
                  <a:gd name="connsiteY6" fmla="*/ 141402 h 186646"/>
                  <a:gd name="connsiteX7" fmla="*/ 209816 w 263033"/>
                  <a:gd name="connsiteY7" fmla="*/ 136640 h 186646"/>
                  <a:gd name="connsiteX8" fmla="*/ 83610 w 263033"/>
                  <a:gd name="connsiteY8" fmla="*/ 136640 h 186646"/>
                  <a:gd name="connsiteX9" fmla="*/ 55035 w 263033"/>
                  <a:gd name="connsiteY9" fmla="*/ 108065 h 186646"/>
                  <a:gd name="connsiteX10" fmla="*/ 52653 w 263033"/>
                  <a:gd name="connsiteY10" fmla="*/ 50915 h 186646"/>
                  <a:gd name="connsiteX11" fmla="*/ 47891 w 263033"/>
                  <a:gd name="connsiteY11" fmla="*/ 8053 h 186646"/>
                  <a:gd name="connsiteX12" fmla="*/ 19316 w 263033"/>
                  <a:gd name="connsiteY12" fmla="*/ 909 h 186646"/>
                  <a:gd name="connsiteX13" fmla="*/ 2647 w 263033"/>
                  <a:gd name="connsiteY13" fmla="*/ 19959 h 186646"/>
                  <a:gd name="connsiteX14" fmla="*/ 265 w 263033"/>
                  <a:gd name="connsiteY14" fmla="*/ 69965 h 186646"/>
                  <a:gd name="connsiteX0" fmla="*/ 265 w 263033"/>
                  <a:gd name="connsiteY0" fmla="*/ 70038 h 186719"/>
                  <a:gd name="connsiteX1" fmla="*/ 5028 w 263033"/>
                  <a:gd name="connsiteY1" fmla="*/ 146238 h 186719"/>
                  <a:gd name="connsiteX2" fmla="*/ 26460 w 263033"/>
                  <a:gd name="connsiteY2" fmla="*/ 179576 h 186719"/>
                  <a:gd name="connsiteX3" fmla="*/ 100279 w 263033"/>
                  <a:gd name="connsiteY3" fmla="*/ 186719 h 186719"/>
                  <a:gd name="connsiteX4" fmla="*/ 231247 w 263033"/>
                  <a:gd name="connsiteY4" fmla="*/ 184338 h 186719"/>
                  <a:gd name="connsiteX5" fmla="*/ 262203 w 263033"/>
                  <a:gd name="connsiteY5" fmla="*/ 167670 h 186719"/>
                  <a:gd name="connsiteX6" fmla="*/ 250297 w 263033"/>
                  <a:gd name="connsiteY6" fmla="*/ 141475 h 186719"/>
                  <a:gd name="connsiteX7" fmla="*/ 209816 w 263033"/>
                  <a:gd name="connsiteY7" fmla="*/ 136713 h 186719"/>
                  <a:gd name="connsiteX8" fmla="*/ 83610 w 263033"/>
                  <a:gd name="connsiteY8" fmla="*/ 136713 h 186719"/>
                  <a:gd name="connsiteX9" fmla="*/ 55035 w 263033"/>
                  <a:gd name="connsiteY9" fmla="*/ 108138 h 186719"/>
                  <a:gd name="connsiteX10" fmla="*/ 52653 w 263033"/>
                  <a:gd name="connsiteY10" fmla="*/ 53369 h 186719"/>
                  <a:gd name="connsiteX11" fmla="*/ 47891 w 263033"/>
                  <a:gd name="connsiteY11" fmla="*/ 8126 h 186719"/>
                  <a:gd name="connsiteX12" fmla="*/ 19316 w 263033"/>
                  <a:gd name="connsiteY12" fmla="*/ 982 h 186719"/>
                  <a:gd name="connsiteX13" fmla="*/ 2647 w 263033"/>
                  <a:gd name="connsiteY13" fmla="*/ 20032 h 186719"/>
                  <a:gd name="connsiteX14" fmla="*/ 265 w 263033"/>
                  <a:gd name="connsiteY14" fmla="*/ 70038 h 186719"/>
                  <a:gd name="connsiteX0" fmla="*/ 5638 w 268406"/>
                  <a:gd name="connsiteY0" fmla="*/ 70038 h 186719"/>
                  <a:gd name="connsiteX1" fmla="*/ 10401 w 268406"/>
                  <a:gd name="connsiteY1" fmla="*/ 146238 h 186719"/>
                  <a:gd name="connsiteX2" fmla="*/ 31833 w 268406"/>
                  <a:gd name="connsiteY2" fmla="*/ 179576 h 186719"/>
                  <a:gd name="connsiteX3" fmla="*/ 105652 w 268406"/>
                  <a:gd name="connsiteY3" fmla="*/ 186719 h 186719"/>
                  <a:gd name="connsiteX4" fmla="*/ 236620 w 268406"/>
                  <a:gd name="connsiteY4" fmla="*/ 184338 h 186719"/>
                  <a:gd name="connsiteX5" fmla="*/ 267576 w 268406"/>
                  <a:gd name="connsiteY5" fmla="*/ 167670 h 186719"/>
                  <a:gd name="connsiteX6" fmla="*/ 255670 w 268406"/>
                  <a:gd name="connsiteY6" fmla="*/ 141475 h 186719"/>
                  <a:gd name="connsiteX7" fmla="*/ 215189 w 268406"/>
                  <a:gd name="connsiteY7" fmla="*/ 136713 h 186719"/>
                  <a:gd name="connsiteX8" fmla="*/ 88983 w 268406"/>
                  <a:gd name="connsiteY8" fmla="*/ 136713 h 186719"/>
                  <a:gd name="connsiteX9" fmla="*/ 60408 w 268406"/>
                  <a:gd name="connsiteY9" fmla="*/ 108138 h 186719"/>
                  <a:gd name="connsiteX10" fmla="*/ 58026 w 268406"/>
                  <a:gd name="connsiteY10" fmla="*/ 53369 h 186719"/>
                  <a:gd name="connsiteX11" fmla="*/ 53264 w 268406"/>
                  <a:gd name="connsiteY11" fmla="*/ 8126 h 186719"/>
                  <a:gd name="connsiteX12" fmla="*/ 24689 w 268406"/>
                  <a:gd name="connsiteY12" fmla="*/ 982 h 186719"/>
                  <a:gd name="connsiteX13" fmla="*/ 876 w 268406"/>
                  <a:gd name="connsiteY13" fmla="*/ 20032 h 186719"/>
                  <a:gd name="connsiteX14" fmla="*/ 5638 w 268406"/>
                  <a:gd name="connsiteY14" fmla="*/ 70038 h 186719"/>
                  <a:gd name="connsiteX0" fmla="*/ 2171 w 269701"/>
                  <a:gd name="connsiteY0" fmla="*/ 70038 h 186719"/>
                  <a:gd name="connsiteX1" fmla="*/ 11696 w 269701"/>
                  <a:gd name="connsiteY1" fmla="*/ 146238 h 186719"/>
                  <a:gd name="connsiteX2" fmla="*/ 33128 w 269701"/>
                  <a:gd name="connsiteY2" fmla="*/ 179576 h 186719"/>
                  <a:gd name="connsiteX3" fmla="*/ 106947 w 269701"/>
                  <a:gd name="connsiteY3" fmla="*/ 186719 h 186719"/>
                  <a:gd name="connsiteX4" fmla="*/ 237915 w 269701"/>
                  <a:gd name="connsiteY4" fmla="*/ 184338 h 186719"/>
                  <a:gd name="connsiteX5" fmla="*/ 268871 w 269701"/>
                  <a:gd name="connsiteY5" fmla="*/ 167670 h 186719"/>
                  <a:gd name="connsiteX6" fmla="*/ 256965 w 269701"/>
                  <a:gd name="connsiteY6" fmla="*/ 141475 h 186719"/>
                  <a:gd name="connsiteX7" fmla="*/ 216484 w 269701"/>
                  <a:gd name="connsiteY7" fmla="*/ 136713 h 186719"/>
                  <a:gd name="connsiteX8" fmla="*/ 90278 w 269701"/>
                  <a:gd name="connsiteY8" fmla="*/ 136713 h 186719"/>
                  <a:gd name="connsiteX9" fmla="*/ 61703 w 269701"/>
                  <a:gd name="connsiteY9" fmla="*/ 108138 h 186719"/>
                  <a:gd name="connsiteX10" fmla="*/ 59321 w 269701"/>
                  <a:gd name="connsiteY10" fmla="*/ 53369 h 186719"/>
                  <a:gd name="connsiteX11" fmla="*/ 54559 w 269701"/>
                  <a:gd name="connsiteY11" fmla="*/ 8126 h 186719"/>
                  <a:gd name="connsiteX12" fmla="*/ 25984 w 269701"/>
                  <a:gd name="connsiteY12" fmla="*/ 982 h 186719"/>
                  <a:gd name="connsiteX13" fmla="*/ 2171 w 269701"/>
                  <a:gd name="connsiteY13" fmla="*/ 20032 h 186719"/>
                  <a:gd name="connsiteX14" fmla="*/ 2171 w 269701"/>
                  <a:gd name="connsiteY14" fmla="*/ 70038 h 186719"/>
                  <a:gd name="connsiteX0" fmla="*/ 2171 w 269701"/>
                  <a:gd name="connsiteY0" fmla="*/ 69480 h 186161"/>
                  <a:gd name="connsiteX1" fmla="*/ 11696 w 269701"/>
                  <a:gd name="connsiteY1" fmla="*/ 145680 h 186161"/>
                  <a:gd name="connsiteX2" fmla="*/ 33128 w 269701"/>
                  <a:gd name="connsiteY2" fmla="*/ 179018 h 186161"/>
                  <a:gd name="connsiteX3" fmla="*/ 106947 w 269701"/>
                  <a:gd name="connsiteY3" fmla="*/ 186161 h 186161"/>
                  <a:gd name="connsiteX4" fmla="*/ 237915 w 269701"/>
                  <a:gd name="connsiteY4" fmla="*/ 183780 h 186161"/>
                  <a:gd name="connsiteX5" fmla="*/ 268871 w 269701"/>
                  <a:gd name="connsiteY5" fmla="*/ 167112 h 186161"/>
                  <a:gd name="connsiteX6" fmla="*/ 256965 w 269701"/>
                  <a:gd name="connsiteY6" fmla="*/ 140917 h 186161"/>
                  <a:gd name="connsiteX7" fmla="*/ 216484 w 269701"/>
                  <a:gd name="connsiteY7" fmla="*/ 136155 h 186161"/>
                  <a:gd name="connsiteX8" fmla="*/ 90278 w 269701"/>
                  <a:gd name="connsiteY8" fmla="*/ 136155 h 186161"/>
                  <a:gd name="connsiteX9" fmla="*/ 61703 w 269701"/>
                  <a:gd name="connsiteY9" fmla="*/ 107580 h 186161"/>
                  <a:gd name="connsiteX10" fmla="*/ 59321 w 269701"/>
                  <a:gd name="connsiteY10" fmla="*/ 52811 h 186161"/>
                  <a:gd name="connsiteX11" fmla="*/ 47415 w 269701"/>
                  <a:gd name="connsiteY11" fmla="*/ 12330 h 186161"/>
                  <a:gd name="connsiteX12" fmla="*/ 25984 w 269701"/>
                  <a:gd name="connsiteY12" fmla="*/ 424 h 186161"/>
                  <a:gd name="connsiteX13" fmla="*/ 2171 w 269701"/>
                  <a:gd name="connsiteY13" fmla="*/ 19474 h 186161"/>
                  <a:gd name="connsiteX14" fmla="*/ 2171 w 269701"/>
                  <a:gd name="connsiteY14" fmla="*/ 69480 h 186161"/>
                  <a:gd name="connsiteX0" fmla="*/ 2171 w 269701"/>
                  <a:gd name="connsiteY0" fmla="*/ 69480 h 186161"/>
                  <a:gd name="connsiteX1" fmla="*/ 11696 w 269701"/>
                  <a:gd name="connsiteY1" fmla="*/ 145680 h 186161"/>
                  <a:gd name="connsiteX2" fmla="*/ 33128 w 269701"/>
                  <a:gd name="connsiteY2" fmla="*/ 179018 h 186161"/>
                  <a:gd name="connsiteX3" fmla="*/ 106947 w 269701"/>
                  <a:gd name="connsiteY3" fmla="*/ 186161 h 186161"/>
                  <a:gd name="connsiteX4" fmla="*/ 237915 w 269701"/>
                  <a:gd name="connsiteY4" fmla="*/ 183780 h 186161"/>
                  <a:gd name="connsiteX5" fmla="*/ 268871 w 269701"/>
                  <a:gd name="connsiteY5" fmla="*/ 167112 h 186161"/>
                  <a:gd name="connsiteX6" fmla="*/ 256965 w 269701"/>
                  <a:gd name="connsiteY6" fmla="*/ 140917 h 186161"/>
                  <a:gd name="connsiteX7" fmla="*/ 216484 w 269701"/>
                  <a:gd name="connsiteY7" fmla="*/ 136155 h 186161"/>
                  <a:gd name="connsiteX8" fmla="*/ 90278 w 269701"/>
                  <a:gd name="connsiteY8" fmla="*/ 136155 h 186161"/>
                  <a:gd name="connsiteX9" fmla="*/ 61703 w 269701"/>
                  <a:gd name="connsiteY9" fmla="*/ 107580 h 186161"/>
                  <a:gd name="connsiteX10" fmla="*/ 54559 w 269701"/>
                  <a:gd name="connsiteY10" fmla="*/ 52811 h 186161"/>
                  <a:gd name="connsiteX11" fmla="*/ 47415 w 269701"/>
                  <a:gd name="connsiteY11" fmla="*/ 12330 h 186161"/>
                  <a:gd name="connsiteX12" fmla="*/ 25984 w 269701"/>
                  <a:gd name="connsiteY12" fmla="*/ 424 h 186161"/>
                  <a:gd name="connsiteX13" fmla="*/ 2171 w 269701"/>
                  <a:gd name="connsiteY13" fmla="*/ 19474 h 186161"/>
                  <a:gd name="connsiteX14" fmla="*/ 2171 w 269701"/>
                  <a:gd name="connsiteY14" fmla="*/ 69480 h 186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9701" h="186161">
                    <a:moveTo>
                      <a:pt x="2171" y="69480"/>
                    </a:moveTo>
                    <a:cubicBezTo>
                      <a:pt x="3758" y="90514"/>
                      <a:pt x="6537" y="127424"/>
                      <a:pt x="11696" y="145680"/>
                    </a:cubicBezTo>
                    <a:cubicBezTo>
                      <a:pt x="16856" y="163936"/>
                      <a:pt x="17253" y="172271"/>
                      <a:pt x="33128" y="179018"/>
                    </a:cubicBezTo>
                    <a:cubicBezTo>
                      <a:pt x="49003" y="185765"/>
                      <a:pt x="72816" y="185367"/>
                      <a:pt x="106947" y="186161"/>
                    </a:cubicBezTo>
                    <a:cubicBezTo>
                      <a:pt x="150603" y="185367"/>
                      <a:pt x="210928" y="186955"/>
                      <a:pt x="237915" y="183780"/>
                    </a:cubicBezTo>
                    <a:cubicBezTo>
                      <a:pt x="264902" y="180605"/>
                      <a:pt x="265696" y="174256"/>
                      <a:pt x="268871" y="167112"/>
                    </a:cubicBezTo>
                    <a:cubicBezTo>
                      <a:pt x="272046" y="159968"/>
                      <a:pt x="265696" y="146076"/>
                      <a:pt x="256965" y="140917"/>
                    </a:cubicBezTo>
                    <a:cubicBezTo>
                      <a:pt x="248234" y="135758"/>
                      <a:pt x="244265" y="136949"/>
                      <a:pt x="216484" y="136155"/>
                    </a:cubicBezTo>
                    <a:cubicBezTo>
                      <a:pt x="188703" y="135361"/>
                      <a:pt x="116075" y="140917"/>
                      <a:pt x="90278" y="136155"/>
                    </a:cubicBezTo>
                    <a:cubicBezTo>
                      <a:pt x="64481" y="131393"/>
                      <a:pt x="67656" y="121471"/>
                      <a:pt x="61703" y="107580"/>
                    </a:cubicBezTo>
                    <a:cubicBezTo>
                      <a:pt x="55750" y="93689"/>
                      <a:pt x="56940" y="68686"/>
                      <a:pt x="54559" y="52811"/>
                    </a:cubicBezTo>
                    <a:cubicBezTo>
                      <a:pt x="52178" y="36936"/>
                      <a:pt x="52177" y="21061"/>
                      <a:pt x="47415" y="12330"/>
                    </a:cubicBezTo>
                    <a:cubicBezTo>
                      <a:pt x="42653" y="3599"/>
                      <a:pt x="33525" y="-1560"/>
                      <a:pt x="25984" y="424"/>
                    </a:cubicBezTo>
                    <a:cubicBezTo>
                      <a:pt x="18443" y="2408"/>
                      <a:pt x="6140" y="7965"/>
                      <a:pt x="2171" y="19474"/>
                    </a:cubicBezTo>
                    <a:cubicBezTo>
                      <a:pt x="-1798" y="30983"/>
                      <a:pt x="584" y="48446"/>
                      <a:pt x="2171" y="69480"/>
                    </a:cubicBez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28" name="任意多边形 927"/>
              <p:cNvSpPr/>
              <p:nvPr/>
            </p:nvSpPr>
            <p:spPr>
              <a:xfrm>
                <a:off x="5211813" y="2676353"/>
                <a:ext cx="449070" cy="272340"/>
              </a:xfrm>
              <a:custGeom>
                <a:avLst/>
                <a:gdLst>
                  <a:gd name="connsiteX0" fmla="*/ 190272 w 455241"/>
                  <a:gd name="connsiteY0" fmla="*/ 57322 h 272340"/>
                  <a:gd name="connsiteX1" fmla="*/ 323622 w 455241"/>
                  <a:gd name="connsiteY1" fmla="*/ 131141 h 272340"/>
                  <a:gd name="connsiteX2" fmla="*/ 404584 w 455241"/>
                  <a:gd name="connsiteY2" fmla="*/ 202578 h 272340"/>
                  <a:gd name="connsiteX3" fmla="*/ 454590 w 455241"/>
                  <a:gd name="connsiteY3" fmla="*/ 257347 h 272340"/>
                  <a:gd name="connsiteX4" fmla="*/ 430778 w 455241"/>
                  <a:gd name="connsiteY4" fmla="*/ 271635 h 272340"/>
                  <a:gd name="connsiteX5" fmla="*/ 397440 w 455241"/>
                  <a:gd name="connsiteY5" fmla="*/ 240678 h 272340"/>
                  <a:gd name="connsiteX6" fmla="*/ 337909 w 455241"/>
                  <a:gd name="connsiteY6" fmla="*/ 169241 h 272340"/>
                  <a:gd name="connsiteX7" fmla="*/ 247422 w 455241"/>
                  <a:gd name="connsiteY7" fmla="*/ 121616 h 272340"/>
                  <a:gd name="connsiteX8" fmla="*/ 111690 w 455241"/>
                  <a:gd name="connsiteY8" fmla="*/ 69228 h 272340"/>
                  <a:gd name="connsiteX9" fmla="*/ 9297 w 455241"/>
                  <a:gd name="connsiteY9" fmla="*/ 33510 h 272340"/>
                  <a:gd name="connsiteX10" fmla="*/ 6915 w 455241"/>
                  <a:gd name="connsiteY10" fmla="*/ 9697 h 272340"/>
                  <a:gd name="connsiteX11" fmla="*/ 28347 w 455241"/>
                  <a:gd name="connsiteY11" fmla="*/ 172 h 272340"/>
                  <a:gd name="connsiteX12" fmla="*/ 85497 w 455241"/>
                  <a:gd name="connsiteY12" fmla="*/ 16841 h 272340"/>
                  <a:gd name="connsiteX13" fmla="*/ 190272 w 455241"/>
                  <a:gd name="connsiteY13" fmla="*/ 57322 h 272340"/>
                  <a:gd name="connsiteX0" fmla="*/ 190272 w 455241"/>
                  <a:gd name="connsiteY0" fmla="*/ 57322 h 272340"/>
                  <a:gd name="connsiteX1" fmla="*/ 323622 w 455241"/>
                  <a:gd name="connsiteY1" fmla="*/ 131141 h 272340"/>
                  <a:gd name="connsiteX2" fmla="*/ 404584 w 455241"/>
                  <a:gd name="connsiteY2" fmla="*/ 202578 h 272340"/>
                  <a:gd name="connsiteX3" fmla="*/ 454590 w 455241"/>
                  <a:gd name="connsiteY3" fmla="*/ 257347 h 272340"/>
                  <a:gd name="connsiteX4" fmla="*/ 430778 w 455241"/>
                  <a:gd name="connsiteY4" fmla="*/ 271635 h 272340"/>
                  <a:gd name="connsiteX5" fmla="*/ 397440 w 455241"/>
                  <a:gd name="connsiteY5" fmla="*/ 240678 h 272340"/>
                  <a:gd name="connsiteX6" fmla="*/ 326003 w 455241"/>
                  <a:gd name="connsiteY6" fmla="*/ 174004 h 272340"/>
                  <a:gd name="connsiteX7" fmla="*/ 247422 w 455241"/>
                  <a:gd name="connsiteY7" fmla="*/ 121616 h 272340"/>
                  <a:gd name="connsiteX8" fmla="*/ 111690 w 455241"/>
                  <a:gd name="connsiteY8" fmla="*/ 69228 h 272340"/>
                  <a:gd name="connsiteX9" fmla="*/ 9297 w 455241"/>
                  <a:gd name="connsiteY9" fmla="*/ 33510 h 272340"/>
                  <a:gd name="connsiteX10" fmla="*/ 6915 w 455241"/>
                  <a:gd name="connsiteY10" fmla="*/ 9697 h 272340"/>
                  <a:gd name="connsiteX11" fmla="*/ 28347 w 455241"/>
                  <a:gd name="connsiteY11" fmla="*/ 172 h 272340"/>
                  <a:gd name="connsiteX12" fmla="*/ 85497 w 455241"/>
                  <a:gd name="connsiteY12" fmla="*/ 16841 h 272340"/>
                  <a:gd name="connsiteX13" fmla="*/ 190272 w 455241"/>
                  <a:gd name="connsiteY13" fmla="*/ 57322 h 272340"/>
                  <a:gd name="connsiteX0" fmla="*/ 184101 w 449070"/>
                  <a:gd name="connsiteY0" fmla="*/ 57322 h 272340"/>
                  <a:gd name="connsiteX1" fmla="*/ 317451 w 449070"/>
                  <a:gd name="connsiteY1" fmla="*/ 131141 h 272340"/>
                  <a:gd name="connsiteX2" fmla="*/ 398413 w 449070"/>
                  <a:gd name="connsiteY2" fmla="*/ 202578 h 272340"/>
                  <a:gd name="connsiteX3" fmla="*/ 448419 w 449070"/>
                  <a:gd name="connsiteY3" fmla="*/ 257347 h 272340"/>
                  <a:gd name="connsiteX4" fmla="*/ 424607 w 449070"/>
                  <a:gd name="connsiteY4" fmla="*/ 271635 h 272340"/>
                  <a:gd name="connsiteX5" fmla="*/ 391269 w 449070"/>
                  <a:gd name="connsiteY5" fmla="*/ 240678 h 272340"/>
                  <a:gd name="connsiteX6" fmla="*/ 319832 w 449070"/>
                  <a:gd name="connsiteY6" fmla="*/ 174004 h 272340"/>
                  <a:gd name="connsiteX7" fmla="*/ 241251 w 449070"/>
                  <a:gd name="connsiteY7" fmla="*/ 121616 h 272340"/>
                  <a:gd name="connsiteX8" fmla="*/ 105519 w 449070"/>
                  <a:gd name="connsiteY8" fmla="*/ 69228 h 272340"/>
                  <a:gd name="connsiteX9" fmla="*/ 15032 w 449070"/>
                  <a:gd name="connsiteY9" fmla="*/ 33510 h 272340"/>
                  <a:gd name="connsiteX10" fmla="*/ 744 w 449070"/>
                  <a:gd name="connsiteY10" fmla="*/ 9697 h 272340"/>
                  <a:gd name="connsiteX11" fmla="*/ 22176 w 449070"/>
                  <a:gd name="connsiteY11" fmla="*/ 172 h 272340"/>
                  <a:gd name="connsiteX12" fmla="*/ 79326 w 449070"/>
                  <a:gd name="connsiteY12" fmla="*/ 16841 h 272340"/>
                  <a:gd name="connsiteX13" fmla="*/ 184101 w 449070"/>
                  <a:gd name="connsiteY13" fmla="*/ 57322 h 272340"/>
                  <a:gd name="connsiteX0" fmla="*/ 184101 w 449070"/>
                  <a:gd name="connsiteY0" fmla="*/ 57322 h 272340"/>
                  <a:gd name="connsiteX1" fmla="*/ 317451 w 449070"/>
                  <a:gd name="connsiteY1" fmla="*/ 131141 h 272340"/>
                  <a:gd name="connsiteX2" fmla="*/ 398413 w 449070"/>
                  <a:gd name="connsiteY2" fmla="*/ 202578 h 272340"/>
                  <a:gd name="connsiteX3" fmla="*/ 448419 w 449070"/>
                  <a:gd name="connsiteY3" fmla="*/ 257347 h 272340"/>
                  <a:gd name="connsiteX4" fmla="*/ 424607 w 449070"/>
                  <a:gd name="connsiteY4" fmla="*/ 271635 h 272340"/>
                  <a:gd name="connsiteX5" fmla="*/ 391269 w 449070"/>
                  <a:gd name="connsiteY5" fmla="*/ 240678 h 272340"/>
                  <a:gd name="connsiteX6" fmla="*/ 319832 w 449070"/>
                  <a:gd name="connsiteY6" fmla="*/ 174004 h 272340"/>
                  <a:gd name="connsiteX7" fmla="*/ 241251 w 449070"/>
                  <a:gd name="connsiteY7" fmla="*/ 121616 h 272340"/>
                  <a:gd name="connsiteX8" fmla="*/ 105519 w 449070"/>
                  <a:gd name="connsiteY8" fmla="*/ 69228 h 272340"/>
                  <a:gd name="connsiteX9" fmla="*/ 15032 w 449070"/>
                  <a:gd name="connsiteY9" fmla="*/ 33510 h 272340"/>
                  <a:gd name="connsiteX10" fmla="*/ 744 w 449070"/>
                  <a:gd name="connsiteY10" fmla="*/ 9697 h 272340"/>
                  <a:gd name="connsiteX11" fmla="*/ 22176 w 449070"/>
                  <a:gd name="connsiteY11" fmla="*/ 172 h 272340"/>
                  <a:gd name="connsiteX12" fmla="*/ 79326 w 449070"/>
                  <a:gd name="connsiteY12" fmla="*/ 21604 h 272340"/>
                  <a:gd name="connsiteX13" fmla="*/ 184101 w 449070"/>
                  <a:gd name="connsiteY13" fmla="*/ 57322 h 272340"/>
                  <a:gd name="connsiteX0" fmla="*/ 181720 w 449070"/>
                  <a:gd name="connsiteY0" fmla="*/ 59704 h 272340"/>
                  <a:gd name="connsiteX1" fmla="*/ 317451 w 449070"/>
                  <a:gd name="connsiteY1" fmla="*/ 131141 h 272340"/>
                  <a:gd name="connsiteX2" fmla="*/ 398413 w 449070"/>
                  <a:gd name="connsiteY2" fmla="*/ 202578 h 272340"/>
                  <a:gd name="connsiteX3" fmla="*/ 448419 w 449070"/>
                  <a:gd name="connsiteY3" fmla="*/ 257347 h 272340"/>
                  <a:gd name="connsiteX4" fmla="*/ 424607 w 449070"/>
                  <a:gd name="connsiteY4" fmla="*/ 271635 h 272340"/>
                  <a:gd name="connsiteX5" fmla="*/ 391269 w 449070"/>
                  <a:gd name="connsiteY5" fmla="*/ 240678 h 272340"/>
                  <a:gd name="connsiteX6" fmla="*/ 319832 w 449070"/>
                  <a:gd name="connsiteY6" fmla="*/ 174004 h 272340"/>
                  <a:gd name="connsiteX7" fmla="*/ 241251 w 449070"/>
                  <a:gd name="connsiteY7" fmla="*/ 121616 h 272340"/>
                  <a:gd name="connsiteX8" fmla="*/ 105519 w 449070"/>
                  <a:gd name="connsiteY8" fmla="*/ 69228 h 272340"/>
                  <a:gd name="connsiteX9" fmla="*/ 15032 w 449070"/>
                  <a:gd name="connsiteY9" fmla="*/ 33510 h 272340"/>
                  <a:gd name="connsiteX10" fmla="*/ 744 w 449070"/>
                  <a:gd name="connsiteY10" fmla="*/ 9697 h 272340"/>
                  <a:gd name="connsiteX11" fmla="*/ 22176 w 449070"/>
                  <a:gd name="connsiteY11" fmla="*/ 172 h 272340"/>
                  <a:gd name="connsiteX12" fmla="*/ 79326 w 449070"/>
                  <a:gd name="connsiteY12" fmla="*/ 21604 h 272340"/>
                  <a:gd name="connsiteX13" fmla="*/ 181720 w 449070"/>
                  <a:gd name="connsiteY13" fmla="*/ 59704 h 272340"/>
                  <a:gd name="connsiteX0" fmla="*/ 181720 w 449070"/>
                  <a:gd name="connsiteY0" fmla="*/ 59704 h 272340"/>
                  <a:gd name="connsiteX1" fmla="*/ 317451 w 449070"/>
                  <a:gd name="connsiteY1" fmla="*/ 131141 h 272340"/>
                  <a:gd name="connsiteX2" fmla="*/ 398413 w 449070"/>
                  <a:gd name="connsiteY2" fmla="*/ 202578 h 272340"/>
                  <a:gd name="connsiteX3" fmla="*/ 448419 w 449070"/>
                  <a:gd name="connsiteY3" fmla="*/ 257347 h 272340"/>
                  <a:gd name="connsiteX4" fmla="*/ 424607 w 449070"/>
                  <a:gd name="connsiteY4" fmla="*/ 271635 h 272340"/>
                  <a:gd name="connsiteX5" fmla="*/ 391269 w 449070"/>
                  <a:gd name="connsiteY5" fmla="*/ 240678 h 272340"/>
                  <a:gd name="connsiteX6" fmla="*/ 319832 w 449070"/>
                  <a:gd name="connsiteY6" fmla="*/ 174004 h 272340"/>
                  <a:gd name="connsiteX7" fmla="*/ 234107 w 449070"/>
                  <a:gd name="connsiteY7" fmla="*/ 121616 h 272340"/>
                  <a:gd name="connsiteX8" fmla="*/ 105519 w 449070"/>
                  <a:gd name="connsiteY8" fmla="*/ 69228 h 272340"/>
                  <a:gd name="connsiteX9" fmla="*/ 15032 w 449070"/>
                  <a:gd name="connsiteY9" fmla="*/ 33510 h 272340"/>
                  <a:gd name="connsiteX10" fmla="*/ 744 w 449070"/>
                  <a:gd name="connsiteY10" fmla="*/ 9697 h 272340"/>
                  <a:gd name="connsiteX11" fmla="*/ 22176 w 449070"/>
                  <a:gd name="connsiteY11" fmla="*/ 172 h 272340"/>
                  <a:gd name="connsiteX12" fmla="*/ 79326 w 449070"/>
                  <a:gd name="connsiteY12" fmla="*/ 21604 h 272340"/>
                  <a:gd name="connsiteX13" fmla="*/ 181720 w 449070"/>
                  <a:gd name="connsiteY13" fmla="*/ 59704 h 272340"/>
                  <a:gd name="connsiteX0" fmla="*/ 181720 w 449070"/>
                  <a:gd name="connsiteY0" fmla="*/ 59704 h 272340"/>
                  <a:gd name="connsiteX1" fmla="*/ 317451 w 449070"/>
                  <a:gd name="connsiteY1" fmla="*/ 131141 h 272340"/>
                  <a:gd name="connsiteX2" fmla="*/ 398413 w 449070"/>
                  <a:gd name="connsiteY2" fmla="*/ 202578 h 272340"/>
                  <a:gd name="connsiteX3" fmla="*/ 448419 w 449070"/>
                  <a:gd name="connsiteY3" fmla="*/ 257347 h 272340"/>
                  <a:gd name="connsiteX4" fmla="*/ 424607 w 449070"/>
                  <a:gd name="connsiteY4" fmla="*/ 271635 h 272340"/>
                  <a:gd name="connsiteX5" fmla="*/ 391269 w 449070"/>
                  <a:gd name="connsiteY5" fmla="*/ 240678 h 272340"/>
                  <a:gd name="connsiteX6" fmla="*/ 319832 w 449070"/>
                  <a:gd name="connsiteY6" fmla="*/ 174004 h 272340"/>
                  <a:gd name="connsiteX7" fmla="*/ 234107 w 449070"/>
                  <a:gd name="connsiteY7" fmla="*/ 121616 h 272340"/>
                  <a:gd name="connsiteX8" fmla="*/ 105519 w 449070"/>
                  <a:gd name="connsiteY8" fmla="*/ 69228 h 272340"/>
                  <a:gd name="connsiteX9" fmla="*/ 15032 w 449070"/>
                  <a:gd name="connsiteY9" fmla="*/ 33510 h 272340"/>
                  <a:gd name="connsiteX10" fmla="*/ 744 w 449070"/>
                  <a:gd name="connsiteY10" fmla="*/ 9697 h 272340"/>
                  <a:gd name="connsiteX11" fmla="*/ 22176 w 449070"/>
                  <a:gd name="connsiteY11" fmla="*/ 172 h 272340"/>
                  <a:gd name="connsiteX12" fmla="*/ 79326 w 449070"/>
                  <a:gd name="connsiteY12" fmla="*/ 21604 h 272340"/>
                  <a:gd name="connsiteX13" fmla="*/ 181720 w 449070"/>
                  <a:gd name="connsiteY13" fmla="*/ 59704 h 27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9070" h="272340">
                    <a:moveTo>
                      <a:pt x="181720" y="59704"/>
                    </a:moveTo>
                    <a:cubicBezTo>
                      <a:pt x="221407" y="77960"/>
                      <a:pt x="281336" y="107329"/>
                      <a:pt x="317451" y="131141"/>
                    </a:cubicBezTo>
                    <a:cubicBezTo>
                      <a:pt x="353566" y="154953"/>
                      <a:pt x="376585" y="181544"/>
                      <a:pt x="398413" y="202578"/>
                    </a:cubicBezTo>
                    <a:cubicBezTo>
                      <a:pt x="420241" y="223612"/>
                      <a:pt x="444053" y="245838"/>
                      <a:pt x="448419" y="257347"/>
                    </a:cubicBezTo>
                    <a:cubicBezTo>
                      <a:pt x="452785" y="268856"/>
                      <a:pt x="434132" y="274413"/>
                      <a:pt x="424607" y="271635"/>
                    </a:cubicBezTo>
                    <a:cubicBezTo>
                      <a:pt x="415082" y="268857"/>
                      <a:pt x="408731" y="256950"/>
                      <a:pt x="391269" y="240678"/>
                    </a:cubicBezTo>
                    <a:cubicBezTo>
                      <a:pt x="373807" y="224406"/>
                      <a:pt x="346026" y="193848"/>
                      <a:pt x="319832" y="174004"/>
                    </a:cubicBezTo>
                    <a:cubicBezTo>
                      <a:pt x="293638" y="154160"/>
                      <a:pt x="269826" y="139079"/>
                      <a:pt x="234107" y="121616"/>
                    </a:cubicBezTo>
                    <a:cubicBezTo>
                      <a:pt x="198388" y="104153"/>
                      <a:pt x="142031" y="83912"/>
                      <a:pt x="105519" y="69228"/>
                    </a:cubicBezTo>
                    <a:cubicBezTo>
                      <a:pt x="69007" y="54544"/>
                      <a:pt x="32495" y="43432"/>
                      <a:pt x="15032" y="33510"/>
                    </a:cubicBezTo>
                    <a:cubicBezTo>
                      <a:pt x="-2431" y="23588"/>
                      <a:pt x="-447" y="15253"/>
                      <a:pt x="744" y="9697"/>
                    </a:cubicBezTo>
                    <a:cubicBezTo>
                      <a:pt x="1935" y="4141"/>
                      <a:pt x="9079" y="-1019"/>
                      <a:pt x="22176" y="172"/>
                    </a:cubicBezTo>
                    <a:cubicBezTo>
                      <a:pt x="35273" y="1363"/>
                      <a:pt x="52735" y="11682"/>
                      <a:pt x="79326" y="21604"/>
                    </a:cubicBezTo>
                    <a:cubicBezTo>
                      <a:pt x="105917" y="31526"/>
                      <a:pt x="142033" y="41448"/>
                      <a:pt x="181720" y="59704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29" name="任意多边形 928"/>
              <p:cNvSpPr/>
              <p:nvPr/>
            </p:nvSpPr>
            <p:spPr>
              <a:xfrm>
                <a:off x="7878990" y="1339097"/>
                <a:ext cx="126912" cy="167941"/>
              </a:xfrm>
              <a:custGeom>
                <a:avLst/>
                <a:gdLst>
                  <a:gd name="connsiteX0" fmla="*/ 101025 w 117734"/>
                  <a:gd name="connsiteY0" fmla="*/ 3 h 150323"/>
                  <a:gd name="connsiteX1" fmla="*/ 112484 w 117734"/>
                  <a:gd name="connsiteY1" fmla="*/ 5360 h 150323"/>
                  <a:gd name="connsiteX2" fmla="*/ 110103 w 117734"/>
                  <a:gd name="connsiteY2" fmla="*/ 41079 h 150323"/>
                  <a:gd name="connsiteX3" fmla="*/ 53287 w 117734"/>
                  <a:gd name="connsiteY3" fmla="*/ 129091 h 150323"/>
                  <a:gd name="connsiteX4" fmla="*/ 40301 w 117734"/>
                  <a:gd name="connsiteY4" fmla="*/ 150323 h 150323"/>
                  <a:gd name="connsiteX5" fmla="*/ 0 w 117734"/>
                  <a:gd name="connsiteY5" fmla="*/ 124023 h 150323"/>
                  <a:gd name="connsiteX6" fmla="*/ 19615 w 117734"/>
                  <a:gd name="connsiteY6" fmla="*/ 98229 h 150323"/>
                  <a:gd name="connsiteX7" fmla="*/ 81528 w 117734"/>
                  <a:gd name="connsiteY7" fmla="*/ 10123 h 150323"/>
                  <a:gd name="connsiteX8" fmla="*/ 101025 w 117734"/>
                  <a:gd name="connsiteY8" fmla="*/ 3 h 150323"/>
                  <a:gd name="connsiteX0" fmla="*/ 103406 w 116577"/>
                  <a:gd name="connsiteY0" fmla="*/ 0 h 166989"/>
                  <a:gd name="connsiteX1" fmla="*/ 112484 w 116577"/>
                  <a:gd name="connsiteY1" fmla="*/ 22026 h 166989"/>
                  <a:gd name="connsiteX2" fmla="*/ 110103 w 116577"/>
                  <a:gd name="connsiteY2" fmla="*/ 57745 h 166989"/>
                  <a:gd name="connsiteX3" fmla="*/ 53287 w 116577"/>
                  <a:gd name="connsiteY3" fmla="*/ 145757 h 166989"/>
                  <a:gd name="connsiteX4" fmla="*/ 40301 w 116577"/>
                  <a:gd name="connsiteY4" fmla="*/ 166989 h 166989"/>
                  <a:gd name="connsiteX5" fmla="*/ 0 w 116577"/>
                  <a:gd name="connsiteY5" fmla="*/ 140689 h 166989"/>
                  <a:gd name="connsiteX6" fmla="*/ 19615 w 116577"/>
                  <a:gd name="connsiteY6" fmla="*/ 114895 h 166989"/>
                  <a:gd name="connsiteX7" fmla="*/ 81528 w 116577"/>
                  <a:gd name="connsiteY7" fmla="*/ 26789 h 166989"/>
                  <a:gd name="connsiteX8" fmla="*/ 103406 w 116577"/>
                  <a:gd name="connsiteY8" fmla="*/ 0 h 166989"/>
                  <a:gd name="connsiteX0" fmla="*/ 103406 w 126912"/>
                  <a:gd name="connsiteY0" fmla="*/ 952 h 167941"/>
                  <a:gd name="connsiteX1" fmla="*/ 126772 w 126912"/>
                  <a:gd name="connsiteY1" fmla="*/ 11072 h 167941"/>
                  <a:gd name="connsiteX2" fmla="*/ 110103 w 126912"/>
                  <a:gd name="connsiteY2" fmla="*/ 58697 h 167941"/>
                  <a:gd name="connsiteX3" fmla="*/ 53287 w 126912"/>
                  <a:gd name="connsiteY3" fmla="*/ 146709 h 167941"/>
                  <a:gd name="connsiteX4" fmla="*/ 40301 w 126912"/>
                  <a:gd name="connsiteY4" fmla="*/ 167941 h 167941"/>
                  <a:gd name="connsiteX5" fmla="*/ 0 w 126912"/>
                  <a:gd name="connsiteY5" fmla="*/ 141641 h 167941"/>
                  <a:gd name="connsiteX6" fmla="*/ 19615 w 126912"/>
                  <a:gd name="connsiteY6" fmla="*/ 115847 h 167941"/>
                  <a:gd name="connsiteX7" fmla="*/ 81528 w 126912"/>
                  <a:gd name="connsiteY7" fmla="*/ 27741 h 167941"/>
                  <a:gd name="connsiteX8" fmla="*/ 103406 w 126912"/>
                  <a:gd name="connsiteY8" fmla="*/ 952 h 16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6912" h="167941">
                    <a:moveTo>
                      <a:pt x="103406" y="952"/>
                    </a:moveTo>
                    <a:cubicBezTo>
                      <a:pt x="110947" y="-1826"/>
                      <a:pt x="125656" y="1448"/>
                      <a:pt x="126772" y="11072"/>
                    </a:cubicBezTo>
                    <a:cubicBezTo>
                      <a:pt x="127888" y="20696"/>
                      <a:pt x="122351" y="36091"/>
                      <a:pt x="110103" y="58697"/>
                    </a:cubicBezTo>
                    <a:cubicBezTo>
                      <a:pt x="97856" y="81303"/>
                      <a:pt x="72226" y="117707"/>
                      <a:pt x="53287" y="146709"/>
                    </a:cubicBezTo>
                    <a:lnTo>
                      <a:pt x="40301" y="167941"/>
                    </a:lnTo>
                    <a:lnTo>
                      <a:pt x="0" y="141641"/>
                    </a:lnTo>
                    <a:lnTo>
                      <a:pt x="19615" y="115847"/>
                    </a:lnTo>
                    <a:cubicBezTo>
                      <a:pt x="37871" y="88859"/>
                      <a:pt x="66050" y="43219"/>
                      <a:pt x="81528" y="27741"/>
                    </a:cubicBezTo>
                    <a:cubicBezTo>
                      <a:pt x="89267" y="20002"/>
                      <a:pt x="95865" y="3730"/>
                      <a:pt x="103406" y="952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30" name="任意多边形 929"/>
              <p:cNvSpPr/>
              <p:nvPr/>
            </p:nvSpPr>
            <p:spPr>
              <a:xfrm>
                <a:off x="7517544" y="1186760"/>
                <a:ext cx="152839" cy="124899"/>
              </a:xfrm>
              <a:custGeom>
                <a:avLst/>
                <a:gdLst>
                  <a:gd name="connsiteX0" fmla="*/ 6331 w 152839"/>
                  <a:gd name="connsiteY0" fmla="*/ 1448 h 124899"/>
                  <a:gd name="connsiteX1" fmla="*/ 21493 w 152839"/>
                  <a:gd name="connsiteY1" fmla="*/ 1485 h 124899"/>
                  <a:gd name="connsiteX2" fmla="*/ 146788 w 152839"/>
                  <a:gd name="connsiteY2" fmla="*/ 80680 h 124899"/>
                  <a:gd name="connsiteX3" fmla="*/ 152839 w 152839"/>
                  <a:gd name="connsiteY3" fmla="*/ 84051 h 124899"/>
                  <a:gd name="connsiteX4" fmla="*/ 128954 w 152839"/>
                  <a:gd name="connsiteY4" fmla="*/ 124899 h 124899"/>
                  <a:gd name="connsiteX5" fmla="*/ 126269 w 152839"/>
                  <a:gd name="connsiteY5" fmla="*/ 122929 h 124899"/>
                  <a:gd name="connsiteX6" fmla="*/ 11969 w 152839"/>
                  <a:gd name="connsiteY6" fmla="*/ 41966 h 124899"/>
                  <a:gd name="connsiteX7" fmla="*/ 6331 w 152839"/>
                  <a:gd name="connsiteY7" fmla="*/ 1448 h 12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839" h="124899">
                    <a:moveTo>
                      <a:pt x="6331" y="1448"/>
                    </a:moveTo>
                    <a:cubicBezTo>
                      <a:pt x="9835" y="-375"/>
                      <a:pt x="14845" y="-598"/>
                      <a:pt x="21493" y="1485"/>
                    </a:cubicBezTo>
                    <a:cubicBezTo>
                      <a:pt x="41436" y="7736"/>
                      <a:pt x="109153" y="57742"/>
                      <a:pt x="146788" y="80680"/>
                    </a:cubicBezTo>
                    <a:lnTo>
                      <a:pt x="152839" y="84051"/>
                    </a:lnTo>
                    <a:lnTo>
                      <a:pt x="128954" y="124899"/>
                    </a:lnTo>
                    <a:lnTo>
                      <a:pt x="126269" y="122929"/>
                    </a:lnTo>
                    <a:cubicBezTo>
                      <a:pt x="100869" y="105466"/>
                      <a:pt x="29432" y="62207"/>
                      <a:pt x="11969" y="41966"/>
                    </a:cubicBezTo>
                    <a:cubicBezTo>
                      <a:pt x="-1128" y="26785"/>
                      <a:pt x="-4180" y="6917"/>
                      <a:pt x="6331" y="1448"/>
                    </a:cubicBez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31" name="任意多边形 930"/>
              <p:cNvSpPr/>
              <p:nvPr/>
            </p:nvSpPr>
            <p:spPr>
              <a:xfrm>
                <a:off x="7641379" y="746070"/>
                <a:ext cx="706249" cy="652849"/>
              </a:xfrm>
              <a:custGeom>
                <a:avLst/>
                <a:gdLst>
                  <a:gd name="connsiteX0" fmla="*/ 657 w 711082"/>
                  <a:gd name="connsiteY0" fmla="*/ 323743 h 660276"/>
                  <a:gd name="connsiteX1" fmla="*/ 31614 w 711082"/>
                  <a:gd name="connsiteY1" fmla="*/ 211824 h 660276"/>
                  <a:gd name="connsiteX2" fmla="*/ 57807 w 711082"/>
                  <a:gd name="connsiteY2" fmla="*/ 97524 h 660276"/>
                  <a:gd name="connsiteX3" fmla="*/ 88764 w 711082"/>
                  <a:gd name="connsiteY3" fmla="*/ 11799 h 660276"/>
                  <a:gd name="connsiteX4" fmla="*/ 122101 w 711082"/>
                  <a:gd name="connsiteY4" fmla="*/ 9418 h 660276"/>
                  <a:gd name="connsiteX5" fmla="*/ 138770 w 711082"/>
                  <a:gd name="connsiteY5" fmla="*/ 92762 h 660276"/>
                  <a:gd name="connsiteX6" fmla="*/ 131626 w 711082"/>
                  <a:gd name="connsiteY6" fmla="*/ 221349 h 660276"/>
                  <a:gd name="connsiteX7" fmla="*/ 136389 w 711082"/>
                  <a:gd name="connsiteY7" fmla="*/ 328505 h 660276"/>
                  <a:gd name="connsiteX8" fmla="*/ 181632 w 711082"/>
                  <a:gd name="connsiteY8" fmla="*/ 473762 h 660276"/>
                  <a:gd name="connsiteX9" fmla="*/ 217351 w 711082"/>
                  <a:gd name="connsiteY9" fmla="*/ 566630 h 660276"/>
                  <a:gd name="connsiteX10" fmla="*/ 267357 w 711082"/>
                  <a:gd name="connsiteY10" fmla="*/ 619018 h 660276"/>
                  <a:gd name="connsiteX11" fmla="*/ 355464 w 711082"/>
                  <a:gd name="connsiteY11" fmla="*/ 626162 h 660276"/>
                  <a:gd name="connsiteX12" fmla="*/ 455476 w 711082"/>
                  <a:gd name="connsiteY12" fmla="*/ 578537 h 660276"/>
                  <a:gd name="connsiteX13" fmla="*/ 536439 w 711082"/>
                  <a:gd name="connsiteY13" fmla="*/ 478524 h 660276"/>
                  <a:gd name="connsiteX14" fmla="*/ 610257 w 711082"/>
                  <a:gd name="connsiteY14" fmla="*/ 373749 h 660276"/>
                  <a:gd name="connsiteX15" fmla="*/ 657882 w 711082"/>
                  <a:gd name="connsiteY15" fmla="*/ 326124 h 660276"/>
                  <a:gd name="connsiteX16" fmla="*/ 681695 w 711082"/>
                  <a:gd name="connsiteY16" fmla="*/ 271355 h 660276"/>
                  <a:gd name="connsiteX17" fmla="*/ 710270 w 711082"/>
                  <a:gd name="connsiteY17" fmla="*/ 271355 h 660276"/>
                  <a:gd name="connsiteX18" fmla="*/ 700745 w 711082"/>
                  <a:gd name="connsiteY18" fmla="*/ 304693 h 660276"/>
                  <a:gd name="connsiteX19" fmla="*/ 674551 w 711082"/>
                  <a:gd name="connsiteY19" fmla="*/ 345174 h 660276"/>
                  <a:gd name="connsiteX20" fmla="*/ 612639 w 711082"/>
                  <a:gd name="connsiteY20" fmla="*/ 423755 h 660276"/>
                  <a:gd name="connsiteX21" fmla="*/ 534057 w 711082"/>
                  <a:gd name="connsiteY21" fmla="*/ 523768 h 660276"/>
                  <a:gd name="connsiteX22" fmla="*/ 460239 w 711082"/>
                  <a:gd name="connsiteY22" fmla="*/ 614255 h 660276"/>
                  <a:gd name="connsiteX23" fmla="*/ 391182 w 711082"/>
                  <a:gd name="connsiteY23" fmla="*/ 654737 h 660276"/>
                  <a:gd name="connsiteX24" fmla="*/ 305457 w 711082"/>
                  <a:gd name="connsiteY24" fmla="*/ 657118 h 660276"/>
                  <a:gd name="connsiteX25" fmla="*/ 224495 w 711082"/>
                  <a:gd name="connsiteY25" fmla="*/ 628543 h 660276"/>
                  <a:gd name="connsiteX26" fmla="*/ 174489 w 711082"/>
                  <a:gd name="connsiteY26" fmla="*/ 540437 h 660276"/>
                  <a:gd name="connsiteX27" fmla="*/ 122101 w 711082"/>
                  <a:gd name="connsiteY27" fmla="*/ 418993 h 660276"/>
                  <a:gd name="connsiteX28" fmla="*/ 107814 w 711082"/>
                  <a:gd name="connsiteY28" fmla="*/ 268974 h 660276"/>
                  <a:gd name="connsiteX29" fmla="*/ 110195 w 711082"/>
                  <a:gd name="connsiteY29" fmla="*/ 135624 h 660276"/>
                  <a:gd name="connsiteX30" fmla="*/ 107814 w 711082"/>
                  <a:gd name="connsiteY30" fmla="*/ 99905 h 660276"/>
                  <a:gd name="connsiteX31" fmla="*/ 84001 w 711082"/>
                  <a:gd name="connsiteY31" fmla="*/ 114193 h 660276"/>
                  <a:gd name="connsiteX32" fmla="*/ 62570 w 711082"/>
                  <a:gd name="connsiteY32" fmla="*/ 190393 h 660276"/>
                  <a:gd name="connsiteX33" fmla="*/ 657 w 711082"/>
                  <a:gd name="connsiteY33" fmla="*/ 323743 h 660276"/>
                  <a:gd name="connsiteX0" fmla="*/ 6 w 710431"/>
                  <a:gd name="connsiteY0" fmla="*/ 323743 h 660276"/>
                  <a:gd name="connsiteX1" fmla="*/ 30963 w 710431"/>
                  <a:gd name="connsiteY1" fmla="*/ 211824 h 660276"/>
                  <a:gd name="connsiteX2" fmla="*/ 57156 w 710431"/>
                  <a:gd name="connsiteY2" fmla="*/ 97524 h 660276"/>
                  <a:gd name="connsiteX3" fmla="*/ 88113 w 710431"/>
                  <a:gd name="connsiteY3" fmla="*/ 11799 h 660276"/>
                  <a:gd name="connsiteX4" fmla="*/ 121450 w 710431"/>
                  <a:gd name="connsiteY4" fmla="*/ 9418 h 660276"/>
                  <a:gd name="connsiteX5" fmla="*/ 138119 w 710431"/>
                  <a:gd name="connsiteY5" fmla="*/ 92762 h 660276"/>
                  <a:gd name="connsiteX6" fmla="*/ 130975 w 710431"/>
                  <a:gd name="connsiteY6" fmla="*/ 221349 h 660276"/>
                  <a:gd name="connsiteX7" fmla="*/ 135738 w 710431"/>
                  <a:gd name="connsiteY7" fmla="*/ 328505 h 660276"/>
                  <a:gd name="connsiteX8" fmla="*/ 180981 w 710431"/>
                  <a:gd name="connsiteY8" fmla="*/ 473762 h 660276"/>
                  <a:gd name="connsiteX9" fmla="*/ 216700 w 710431"/>
                  <a:gd name="connsiteY9" fmla="*/ 566630 h 660276"/>
                  <a:gd name="connsiteX10" fmla="*/ 266706 w 710431"/>
                  <a:gd name="connsiteY10" fmla="*/ 619018 h 660276"/>
                  <a:gd name="connsiteX11" fmla="*/ 354813 w 710431"/>
                  <a:gd name="connsiteY11" fmla="*/ 626162 h 660276"/>
                  <a:gd name="connsiteX12" fmla="*/ 454825 w 710431"/>
                  <a:gd name="connsiteY12" fmla="*/ 578537 h 660276"/>
                  <a:gd name="connsiteX13" fmla="*/ 535788 w 710431"/>
                  <a:gd name="connsiteY13" fmla="*/ 478524 h 660276"/>
                  <a:gd name="connsiteX14" fmla="*/ 609606 w 710431"/>
                  <a:gd name="connsiteY14" fmla="*/ 373749 h 660276"/>
                  <a:gd name="connsiteX15" fmla="*/ 657231 w 710431"/>
                  <a:gd name="connsiteY15" fmla="*/ 326124 h 660276"/>
                  <a:gd name="connsiteX16" fmla="*/ 681044 w 710431"/>
                  <a:gd name="connsiteY16" fmla="*/ 271355 h 660276"/>
                  <a:gd name="connsiteX17" fmla="*/ 709619 w 710431"/>
                  <a:gd name="connsiteY17" fmla="*/ 271355 h 660276"/>
                  <a:gd name="connsiteX18" fmla="*/ 700094 w 710431"/>
                  <a:gd name="connsiteY18" fmla="*/ 304693 h 660276"/>
                  <a:gd name="connsiteX19" fmla="*/ 673900 w 710431"/>
                  <a:gd name="connsiteY19" fmla="*/ 345174 h 660276"/>
                  <a:gd name="connsiteX20" fmla="*/ 611988 w 710431"/>
                  <a:gd name="connsiteY20" fmla="*/ 423755 h 660276"/>
                  <a:gd name="connsiteX21" fmla="*/ 533406 w 710431"/>
                  <a:gd name="connsiteY21" fmla="*/ 523768 h 660276"/>
                  <a:gd name="connsiteX22" fmla="*/ 459588 w 710431"/>
                  <a:gd name="connsiteY22" fmla="*/ 614255 h 660276"/>
                  <a:gd name="connsiteX23" fmla="*/ 390531 w 710431"/>
                  <a:gd name="connsiteY23" fmla="*/ 654737 h 660276"/>
                  <a:gd name="connsiteX24" fmla="*/ 304806 w 710431"/>
                  <a:gd name="connsiteY24" fmla="*/ 657118 h 660276"/>
                  <a:gd name="connsiteX25" fmla="*/ 223844 w 710431"/>
                  <a:gd name="connsiteY25" fmla="*/ 628543 h 660276"/>
                  <a:gd name="connsiteX26" fmla="*/ 173838 w 710431"/>
                  <a:gd name="connsiteY26" fmla="*/ 540437 h 660276"/>
                  <a:gd name="connsiteX27" fmla="*/ 121450 w 710431"/>
                  <a:gd name="connsiteY27" fmla="*/ 418993 h 660276"/>
                  <a:gd name="connsiteX28" fmla="*/ 107163 w 710431"/>
                  <a:gd name="connsiteY28" fmla="*/ 268974 h 660276"/>
                  <a:gd name="connsiteX29" fmla="*/ 109544 w 710431"/>
                  <a:gd name="connsiteY29" fmla="*/ 135624 h 660276"/>
                  <a:gd name="connsiteX30" fmla="*/ 107163 w 710431"/>
                  <a:gd name="connsiteY30" fmla="*/ 99905 h 660276"/>
                  <a:gd name="connsiteX31" fmla="*/ 83350 w 710431"/>
                  <a:gd name="connsiteY31" fmla="*/ 114193 h 660276"/>
                  <a:gd name="connsiteX32" fmla="*/ 28581 w 710431"/>
                  <a:gd name="connsiteY32" fmla="*/ 316599 h 660276"/>
                  <a:gd name="connsiteX33" fmla="*/ 6 w 710431"/>
                  <a:gd name="connsiteY33" fmla="*/ 323743 h 660276"/>
                  <a:gd name="connsiteX0" fmla="*/ 6 w 710431"/>
                  <a:gd name="connsiteY0" fmla="*/ 320609 h 657142"/>
                  <a:gd name="connsiteX1" fmla="*/ 30963 w 710431"/>
                  <a:gd name="connsiteY1" fmla="*/ 208690 h 657142"/>
                  <a:gd name="connsiteX2" fmla="*/ 57156 w 710431"/>
                  <a:gd name="connsiteY2" fmla="*/ 94390 h 657142"/>
                  <a:gd name="connsiteX3" fmla="*/ 88113 w 710431"/>
                  <a:gd name="connsiteY3" fmla="*/ 15808 h 657142"/>
                  <a:gd name="connsiteX4" fmla="*/ 121450 w 710431"/>
                  <a:gd name="connsiteY4" fmla="*/ 6284 h 657142"/>
                  <a:gd name="connsiteX5" fmla="*/ 138119 w 710431"/>
                  <a:gd name="connsiteY5" fmla="*/ 89628 h 657142"/>
                  <a:gd name="connsiteX6" fmla="*/ 130975 w 710431"/>
                  <a:gd name="connsiteY6" fmla="*/ 218215 h 657142"/>
                  <a:gd name="connsiteX7" fmla="*/ 135738 w 710431"/>
                  <a:gd name="connsiteY7" fmla="*/ 325371 h 657142"/>
                  <a:gd name="connsiteX8" fmla="*/ 180981 w 710431"/>
                  <a:gd name="connsiteY8" fmla="*/ 470628 h 657142"/>
                  <a:gd name="connsiteX9" fmla="*/ 216700 w 710431"/>
                  <a:gd name="connsiteY9" fmla="*/ 563496 h 657142"/>
                  <a:gd name="connsiteX10" fmla="*/ 266706 w 710431"/>
                  <a:gd name="connsiteY10" fmla="*/ 615884 h 657142"/>
                  <a:gd name="connsiteX11" fmla="*/ 354813 w 710431"/>
                  <a:gd name="connsiteY11" fmla="*/ 623028 h 657142"/>
                  <a:gd name="connsiteX12" fmla="*/ 454825 w 710431"/>
                  <a:gd name="connsiteY12" fmla="*/ 575403 h 657142"/>
                  <a:gd name="connsiteX13" fmla="*/ 535788 w 710431"/>
                  <a:gd name="connsiteY13" fmla="*/ 475390 h 657142"/>
                  <a:gd name="connsiteX14" fmla="*/ 609606 w 710431"/>
                  <a:gd name="connsiteY14" fmla="*/ 370615 h 657142"/>
                  <a:gd name="connsiteX15" fmla="*/ 657231 w 710431"/>
                  <a:gd name="connsiteY15" fmla="*/ 322990 h 657142"/>
                  <a:gd name="connsiteX16" fmla="*/ 681044 w 710431"/>
                  <a:gd name="connsiteY16" fmla="*/ 268221 h 657142"/>
                  <a:gd name="connsiteX17" fmla="*/ 709619 w 710431"/>
                  <a:gd name="connsiteY17" fmla="*/ 268221 h 657142"/>
                  <a:gd name="connsiteX18" fmla="*/ 700094 w 710431"/>
                  <a:gd name="connsiteY18" fmla="*/ 301559 h 657142"/>
                  <a:gd name="connsiteX19" fmla="*/ 673900 w 710431"/>
                  <a:gd name="connsiteY19" fmla="*/ 342040 h 657142"/>
                  <a:gd name="connsiteX20" fmla="*/ 611988 w 710431"/>
                  <a:gd name="connsiteY20" fmla="*/ 420621 h 657142"/>
                  <a:gd name="connsiteX21" fmla="*/ 533406 w 710431"/>
                  <a:gd name="connsiteY21" fmla="*/ 520634 h 657142"/>
                  <a:gd name="connsiteX22" fmla="*/ 459588 w 710431"/>
                  <a:gd name="connsiteY22" fmla="*/ 611121 h 657142"/>
                  <a:gd name="connsiteX23" fmla="*/ 390531 w 710431"/>
                  <a:gd name="connsiteY23" fmla="*/ 651603 h 657142"/>
                  <a:gd name="connsiteX24" fmla="*/ 304806 w 710431"/>
                  <a:gd name="connsiteY24" fmla="*/ 653984 h 657142"/>
                  <a:gd name="connsiteX25" fmla="*/ 223844 w 710431"/>
                  <a:gd name="connsiteY25" fmla="*/ 625409 h 657142"/>
                  <a:gd name="connsiteX26" fmla="*/ 173838 w 710431"/>
                  <a:gd name="connsiteY26" fmla="*/ 537303 h 657142"/>
                  <a:gd name="connsiteX27" fmla="*/ 121450 w 710431"/>
                  <a:gd name="connsiteY27" fmla="*/ 415859 h 657142"/>
                  <a:gd name="connsiteX28" fmla="*/ 107163 w 710431"/>
                  <a:gd name="connsiteY28" fmla="*/ 265840 h 657142"/>
                  <a:gd name="connsiteX29" fmla="*/ 109544 w 710431"/>
                  <a:gd name="connsiteY29" fmla="*/ 132490 h 657142"/>
                  <a:gd name="connsiteX30" fmla="*/ 107163 w 710431"/>
                  <a:gd name="connsiteY30" fmla="*/ 96771 h 657142"/>
                  <a:gd name="connsiteX31" fmla="*/ 83350 w 710431"/>
                  <a:gd name="connsiteY31" fmla="*/ 111059 h 657142"/>
                  <a:gd name="connsiteX32" fmla="*/ 28581 w 710431"/>
                  <a:gd name="connsiteY32" fmla="*/ 313465 h 657142"/>
                  <a:gd name="connsiteX33" fmla="*/ 6 w 710431"/>
                  <a:gd name="connsiteY33" fmla="*/ 320609 h 657142"/>
                  <a:gd name="connsiteX0" fmla="*/ 6 w 710431"/>
                  <a:gd name="connsiteY0" fmla="*/ 314328 h 650861"/>
                  <a:gd name="connsiteX1" fmla="*/ 30963 w 710431"/>
                  <a:gd name="connsiteY1" fmla="*/ 202409 h 650861"/>
                  <a:gd name="connsiteX2" fmla="*/ 57156 w 710431"/>
                  <a:gd name="connsiteY2" fmla="*/ 88109 h 650861"/>
                  <a:gd name="connsiteX3" fmla="*/ 88113 w 710431"/>
                  <a:gd name="connsiteY3" fmla="*/ 9527 h 650861"/>
                  <a:gd name="connsiteX4" fmla="*/ 121450 w 710431"/>
                  <a:gd name="connsiteY4" fmla="*/ 9528 h 650861"/>
                  <a:gd name="connsiteX5" fmla="*/ 138119 w 710431"/>
                  <a:gd name="connsiteY5" fmla="*/ 83347 h 650861"/>
                  <a:gd name="connsiteX6" fmla="*/ 130975 w 710431"/>
                  <a:gd name="connsiteY6" fmla="*/ 211934 h 650861"/>
                  <a:gd name="connsiteX7" fmla="*/ 135738 w 710431"/>
                  <a:gd name="connsiteY7" fmla="*/ 319090 h 650861"/>
                  <a:gd name="connsiteX8" fmla="*/ 180981 w 710431"/>
                  <a:gd name="connsiteY8" fmla="*/ 464347 h 650861"/>
                  <a:gd name="connsiteX9" fmla="*/ 216700 w 710431"/>
                  <a:gd name="connsiteY9" fmla="*/ 557215 h 650861"/>
                  <a:gd name="connsiteX10" fmla="*/ 266706 w 710431"/>
                  <a:gd name="connsiteY10" fmla="*/ 609603 h 650861"/>
                  <a:gd name="connsiteX11" fmla="*/ 354813 w 710431"/>
                  <a:gd name="connsiteY11" fmla="*/ 616747 h 650861"/>
                  <a:gd name="connsiteX12" fmla="*/ 454825 w 710431"/>
                  <a:gd name="connsiteY12" fmla="*/ 569122 h 650861"/>
                  <a:gd name="connsiteX13" fmla="*/ 535788 w 710431"/>
                  <a:gd name="connsiteY13" fmla="*/ 469109 h 650861"/>
                  <a:gd name="connsiteX14" fmla="*/ 609606 w 710431"/>
                  <a:gd name="connsiteY14" fmla="*/ 364334 h 650861"/>
                  <a:gd name="connsiteX15" fmla="*/ 657231 w 710431"/>
                  <a:gd name="connsiteY15" fmla="*/ 316709 h 650861"/>
                  <a:gd name="connsiteX16" fmla="*/ 681044 w 710431"/>
                  <a:gd name="connsiteY16" fmla="*/ 261940 h 650861"/>
                  <a:gd name="connsiteX17" fmla="*/ 709619 w 710431"/>
                  <a:gd name="connsiteY17" fmla="*/ 261940 h 650861"/>
                  <a:gd name="connsiteX18" fmla="*/ 700094 w 710431"/>
                  <a:gd name="connsiteY18" fmla="*/ 295278 h 650861"/>
                  <a:gd name="connsiteX19" fmla="*/ 673900 w 710431"/>
                  <a:gd name="connsiteY19" fmla="*/ 335759 h 650861"/>
                  <a:gd name="connsiteX20" fmla="*/ 611988 w 710431"/>
                  <a:gd name="connsiteY20" fmla="*/ 414340 h 650861"/>
                  <a:gd name="connsiteX21" fmla="*/ 533406 w 710431"/>
                  <a:gd name="connsiteY21" fmla="*/ 514353 h 650861"/>
                  <a:gd name="connsiteX22" fmla="*/ 459588 w 710431"/>
                  <a:gd name="connsiteY22" fmla="*/ 604840 h 650861"/>
                  <a:gd name="connsiteX23" fmla="*/ 390531 w 710431"/>
                  <a:gd name="connsiteY23" fmla="*/ 645322 h 650861"/>
                  <a:gd name="connsiteX24" fmla="*/ 304806 w 710431"/>
                  <a:gd name="connsiteY24" fmla="*/ 647703 h 650861"/>
                  <a:gd name="connsiteX25" fmla="*/ 223844 w 710431"/>
                  <a:gd name="connsiteY25" fmla="*/ 619128 h 650861"/>
                  <a:gd name="connsiteX26" fmla="*/ 173838 w 710431"/>
                  <a:gd name="connsiteY26" fmla="*/ 531022 h 650861"/>
                  <a:gd name="connsiteX27" fmla="*/ 121450 w 710431"/>
                  <a:gd name="connsiteY27" fmla="*/ 409578 h 650861"/>
                  <a:gd name="connsiteX28" fmla="*/ 107163 w 710431"/>
                  <a:gd name="connsiteY28" fmla="*/ 259559 h 650861"/>
                  <a:gd name="connsiteX29" fmla="*/ 109544 w 710431"/>
                  <a:gd name="connsiteY29" fmla="*/ 126209 h 650861"/>
                  <a:gd name="connsiteX30" fmla="*/ 107163 w 710431"/>
                  <a:gd name="connsiteY30" fmla="*/ 90490 h 650861"/>
                  <a:gd name="connsiteX31" fmla="*/ 83350 w 710431"/>
                  <a:gd name="connsiteY31" fmla="*/ 104778 h 650861"/>
                  <a:gd name="connsiteX32" fmla="*/ 28581 w 710431"/>
                  <a:gd name="connsiteY32" fmla="*/ 307184 h 650861"/>
                  <a:gd name="connsiteX33" fmla="*/ 6 w 710431"/>
                  <a:gd name="connsiteY33" fmla="*/ 314328 h 650861"/>
                  <a:gd name="connsiteX0" fmla="*/ 6 w 710431"/>
                  <a:gd name="connsiteY0" fmla="*/ 314623 h 651156"/>
                  <a:gd name="connsiteX1" fmla="*/ 30963 w 710431"/>
                  <a:gd name="connsiteY1" fmla="*/ 202704 h 651156"/>
                  <a:gd name="connsiteX2" fmla="*/ 57156 w 710431"/>
                  <a:gd name="connsiteY2" fmla="*/ 88404 h 651156"/>
                  <a:gd name="connsiteX3" fmla="*/ 88113 w 710431"/>
                  <a:gd name="connsiteY3" fmla="*/ 9822 h 651156"/>
                  <a:gd name="connsiteX4" fmla="*/ 121450 w 710431"/>
                  <a:gd name="connsiteY4" fmla="*/ 9823 h 651156"/>
                  <a:gd name="connsiteX5" fmla="*/ 135738 w 710431"/>
                  <a:gd name="connsiteY5" fmla="*/ 88404 h 651156"/>
                  <a:gd name="connsiteX6" fmla="*/ 130975 w 710431"/>
                  <a:gd name="connsiteY6" fmla="*/ 212229 h 651156"/>
                  <a:gd name="connsiteX7" fmla="*/ 135738 w 710431"/>
                  <a:gd name="connsiteY7" fmla="*/ 319385 h 651156"/>
                  <a:gd name="connsiteX8" fmla="*/ 180981 w 710431"/>
                  <a:gd name="connsiteY8" fmla="*/ 464642 h 651156"/>
                  <a:gd name="connsiteX9" fmla="*/ 216700 w 710431"/>
                  <a:gd name="connsiteY9" fmla="*/ 557510 h 651156"/>
                  <a:gd name="connsiteX10" fmla="*/ 266706 w 710431"/>
                  <a:gd name="connsiteY10" fmla="*/ 609898 h 651156"/>
                  <a:gd name="connsiteX11" fmla="*/ 354813 w 710431"/>
                  <a:gd name="connsiteY11" fmla="*/ 617042 h 651156"/>
                  <a:gd name="connsiteX12" fmla="*/ 454825 w 710431"/>
                  <a:gd name="connsiteY12" fmla="*/ 569417 h 651156"/>
                  <a:gd name="connsiteX13" fmla="*/ 535788 w 710431"/>
                  <a:gd name="connsiteY13" fmla="*/ 469404 h 651156"/>
                  <a:gd name="connsiteX14" fmla="*/ 609606 w 710431"/>
                  <a:gd name="connsiteY14" fmla="*/ 364629 h 651156"/>
                  <a:gd name="connsiteX15" fmla="*/ 657231 w 710431"/>
                  <a:gd name="connsiteY15" fmla="*/ 317004 h 651156"/>
                  <a:gd name="connsiteX16" fmla="*/ 681044 w 710431"/>
                  <a:gd name="connsiteY16" fmla="*/ 262235 h 651156"/>
                  <a:gd name="connsiteX17" fmla="*/ 709619 w 710431"/>
                  <a:gd name="connsiteY17" fmla="*/ 262235 h 651156"/>
                  <a:gd name="connsiteX18" fmla="*/ 700094 w 710431"/>
                  <a:gd name="connsiteY18" fmla="*/ 295573 h 651156"/>
                  <a:gd name="connsiteX19" fmla="*/ 673900 w 710431"/>
                  <a:gd name="connsiteY19" fmla="*/ 336054 h 651156"/>
                  <a:gd name="connsiteX20" fmla="*/ 611988 w 710431"/>
                  <a:gd name="connsiteY20" fmla="*/ 414635 h 651156"/>
                  <a:gd name="connsiteX21" fmla="*/ 533406 w 710431"/>
                  <a:gd name="connsiteY21" fmla="*/ 514648 h 651156"/>
                  <a:gd name="connsiteX22" fmla="*/ 459588 w 710431"/>
                  <a:gd name="connsiteY22" fmla="*/ 605135 h 651156"/>
                  <a:gd name="connsiteX23" fmla="*/ 390531 w 710431"/>
                  <a:gd name="connsiteY23" fmla="*/ 645617 h 651156"/>
                  <a:gd name="connsiteX24" fmla="*/ 304806 w 710431"/>
                  <a:gd name="connsiteY24" fmla="*/ 647998 h 651156"/>
                  <a:gd name="connsiteX25" fmla="*/ 223844 w 710431"/>
                  <a:gd name="connsiteY25" fmla="*/ 619423 h 651156"/>
                  <a:gd name="connsiteX26" fmla="*/ 173838 w 710431"/>
                  <a:gd name="connsiteY26" fmla="*/ 531317 h 651156"/>
                  <a:gd name="connsiteX27" fmla="*/ 121450 w 710431"/>
                  <a:gd name="connsiteY27" fmla="*/ 409873 h 651156"/>
                  <a:gd name="connsiteX28" fmla="*/ 107163 w 710431"/>
                  <a:gd name="connsiteY28" fmla="*/ 259854 h 651156"/>
                  <a:gd name="connsiteX29" fmla="*/ 109544 w 710431"/>
                  <a:gd name="connsiteY29" fmla="*/ 126504 h 651156"/>
                  <a:gd name="connsiteX30" fmla="*/ 107163 w 710431"/>
                  <a:gd name="connsiteY30" fmla="*/ 90785 h 651156"/>
                  <a:gd name="connsiteX31" fmla="*/ 83350 w 710431"/>
                  <a:gd name="connsiteY31" fmla="*/ 105073 h 651156"/>
                  <a:gd name="connsiteX32" fmla="*/ 28581 w 710431"/>
                  <a:gd name="connsiteY32" fmla="*/ 307479 h 651156"/>
                  <a:gd name="connsiteX33" fmla="*/ 6 w 710431"/>
                  <a:gd name="connsiteY33" fmla="*/ 314623 h 651156"/>
                  <a:gd name="connsiteX0" fmla="*/ 6 w 710431"/>
                  <a:gd name="connsiteY0" fmla="*/ 314623 h 651156"/>
                  <a:gd name="connsiteX1" fmla="*/ 30963 w 710431"/>
                  <a:gd name="connsiteY1" fmla="*/ 202704 h 651156"/>
                  <a:gd name="connsiteX2" fmla="*/ 57156 w 710431"/>
                  <a:gd name="connsiteY2" fmla="*/ 88404 h 651156"/>
                  <a:gd name="connsiteX3" fmla="*/ 88113 w 710431"/>
                  <a:gd name="connsiteY3" fmla="*/ 9822 h 651156"/>
                  <a:gd name="connsiteX4" fmla="*/ 121450 w 710431"/>
                  <a:gd name="connsiteY4" fmla="*/ 9823 h 651156"/>
                  <a:gd name="connsiteX5" fmla="*/ 135738 w 710431"/>
                  <a:gd name="connsiteY5" fmla="*/ 88404 h 651156"/>
                  <a:gd name="connsiteX6" fmla="*/ 130975 w 710431"/>
                  <a:gd name="connsiteY6" fmla="*/ 212229 h 651156"/>
                  <a:gd name="connsiteX7" fmla="*/ 135738 w 710431"/>
                  <a:gd name="connsiteY7" fmla="*/ 319385 h 651156"/>
                  <a:gd name="connsiteX8" fmla="*/ 180981 w 710431"/>
                  <a:gd name="connsiteY8" fmla="*/ 464642 h 651156"/>
                  <a:gd name="connsiteX9" fmla="*/ 216700 w 710431"/>
                  <a:gd name="connsiteY9" fmla="*/ 557510 h 651156"/>
                  <a:gd name="connsiteX10" fmla="*/ 266706 w 710431"/>
                  <a:gd name="connsiteY10" fmla="*/ 609898 h 651156"/>
                  <a:gd name="connsiteX11" fmla="*/ 354813 w 710431"/>
                  <a:gd name="connsiteY11" fmla="*/ 617042 h 651156"/>
                  <a:gd name="connsiteX12" fmla="*/ 454825 w 710431"/>
                  <a:gd name="connsiteY12" fmla="*/ 569417 h 651156"/>
                  <a:gd name="connsiteX13" fmla="*/ 535788 w 710431"/>
                  <a:gd name="connsiteY13" fmla="*/ 469404 h 651156"/>
                  <a:gd name="connsiteX14" fmla="*/ 609606 w 710431"/>
                  <a:gd name="connsiteY14" fmla="*/ 364629 h 651156"/>
                  <a:gd name="connsiteX15" fmla="*/ 657231 w 710431"/>
                  <a:gd name="connsiteY15" fmla="*/ 317004 h 651156"/>
                  <a:gd name="connsiteX16" fmla="*/ 681044 w 710431"/>
                  <a:gd name="connsiteY16" fmla="*/ 262235 h 651156"/>
                  <a:gd name="connsiteX17" fmla="*/ 709619 w 710431"/>
                  <a:gd name="connsiteY17" fmla="*/ 262235 h 651156"/>
                  <a:gd name="connsiteX18" fmla="*/ 700094 w 710431"/>
                  <a:gd name="connsiteY18" fmla="*/ 295573 h 651156"/>
                  <a:gd name="connsiteX19" fmla="*/ 673900 w 710431"/>
                  <a:gd name="connsiteY19" fmla="*/ 336054 h 651156"/>
                  <a:gd name="connsiteX20" fmla="*/ 611988 w 710431"/>
                  <a:gd name="connsiteY20" fmla="*/ 414635 h 651156"/>
                  <a:gd name="connsiteX21" fmla="*/ 533406 w 710431"/>
                  <a:gd name="connsiteY21" fmla="*/ 514648 h 651156"/>
                  <a:gd name="connsiteX22" fmla="*/ 459588 w 710431"/>
                  <a:gd name="connsiteY22" fmla="*/ 605135 h 651156"/>
                  <a:gd name="connsiteX23" fmla="*/ 390531 w 710431"/>
                  <a:gd name="connsiteY23" fmla="*/ 645617 h 651156"/>
                  <a:gd name="connsiteX24" fmla="*/ 304806 w 710431"/>
                  <a:gd name="connsiteY24" fmla="*/ 647998 h 651156"/>
                  <a:gd name="connsiteX25" fmla="*/ 223844 w 710431"/>
                  <a:gd name="connsiteY25" fmla="*/ 619423 h 651156"/>
                  <a:gd name="connsiteX26" fmla="*/ 173838 w 710431"/>
                  <a:gd name="connsiteY26" fmla="*/ 531317 h 651156"/>
                  <a:gd name="connsiteX27" fmla="*/ 121450 w 710431"/>
                  <a:gd name="connsiteY27" fmla="*/ 409873 h 651156"/>
                  <a:gd name="connsiteX28" fmla="*/ 107163 w 710431"/>
                  <a:gd name="connsiteY28" fmla="*/ 259854 h 651156"/>
                  <a:gd name="connsiteX29" fmla="*/ 109544 w 710431"/>
                  <a:gd name="connsiteY29" fmla="*/ 126504 h 651156"/>
                  <a:gd name="connsiteX30" fmla="*/ 107163 w 710431"/>
                  <a:gd name="connsiteY30" fmla="*/ 90785 h 651156"/>
                  <a:gd name="connsiteX31" fmla="*/ 83350 w 710431"/>
                  <a:gd name="connsiteY31" fmla="*/ 105073 h 651156"/>
                  <a:gd name="connsiteX32" fmla="*/ 61919 w 710431"/>
                  <a:gd name="connsiteY32" fmla="*/ 202704 h 651156"/>
                  <a:gd name="connsiteX33" fmla="*/ 28581 w 710431"/>
                  <a:gd name="connsiteY33" fmla="*/ 307479 h 651156"/>
                  <a:gd name="connsiteX34" fmla="*/ 6 w 710431"/>
                  <a:gd name="connsiteY34" fmla="*/ 314623 h 651156"/>
                  <a:gd name="connsiteX0" fmla="*/ 52 w 710477"/>
                  <a:gd name="connsiteY0" fmla="*/ 314623 h 651156"/>
                  <a:gd name="connsiteX1" fmla="*/ 35772 w 710477"/>
                  <a:gd name="connsiteY1" fmla="*/ 202704 h 651156"/>
                  <a:gd name="connsiteX2" fmla="*/ 57202 w 710477"/>
                  <a:gd name="connsiteY2" fmla="*/ 88404 h 651156"/>
                  <a:gd name="connsiteX3" fmla="*/ 88159 w 710477"/>
                  <a:gd name="connsiteY3" fmla="*/ 9822 h 651156"/>
                  <a:gd name="connsiteX4" fmla="*/ 121496 w 710477"/>
                  <a:gd name="connsiteY4" fmla="*/ 9823 h 651156"/>
                  <a:gd name="connsiteX5" fmla="*/ 135784 w 710477"/>
                  <a:gd name="connsiteY5" fmla="*/ 88404 h 651156"/>
                  <a:gd name="connsiteX6" fmla="*/ 131021 w 710477"/>
                  <a:gd name="connsiteY6" fmla="*/ 212229 h 651156"/>
                  <a:gd name="connsiteX7" fmla="*/ 135784 w 710477"/>
                  <a:gd name="connsiteY7" fmla="*/ 319385 h 651156"/>
                  <a:gd name="connsiteX8" fmla="*/ 181027 w 710477"/>
                  <a:gd name="connsiteY8" fmla="*/ 464642 h 651156"/>
                  <a:gd name="connsiteX9" fmla="*/ 216746 w 710477"/>
                  <a:gd name="connsiteY9" fmla="*/ 557510 h 651156"/>
                  <a:gd name="connsiteX10" fmla="*/ 266752 w 710477"/>
                  <a:gd name="connsiteY10" fmla="*/ 609898 h 651156"/>
                  <a:gd name="connsiteX11" fmla="*/ 354859 w 710477"/>
                  <a:gd name="connsiteY11" fmla="*/ 617042 h 651156"/>
                  <a:gd name="connsiteX12" fmla="*/ 454871 w 710477"/>
                  <a:gd name="connsiteY12" fmla="*/ 569417 h 651156"/>
                  <a:gd name="connsiteX13" fmla="*/ 535834 w 710477"/>
                  <a:gd name="connsiteY13" fmla="*/ 469404 h 651156"/>
                  <a:gd name="connsiteX14" fmla="*/ 609652 w 710477"/>
                  <a:gd name="connsiteY14" fmla="*/ 364629 h 651156"/>
                  <a:gd name="connsiteX15" fmla="*/ 657277 w 710477"/>
                  <a:gd name="connsiteY15" fmla="*/ 317004 h 651156"/>
                  <a:gd name="connsiteX16" fmla="*/ 681090 w 710477"/>
                  <a:gd name="connsiteY16" fmla="*/ 262235 h 651156"/>
                  <a:gd name="connsiteX17" fmla="*/ 709665 w 710477"/>
                  <a:gd name="connsiteY17" fmla="*/ 262235 h 651156"/>
                  <a:gd name="connsiteX18" fmla="*/ 700140 w 710477"/>
                  <a:gd name="connsiteY18" fmla="*/ 295573 h 651156"/>
                  <a:gd name="connsiteX19" fmla="*/ 673946 w 710477"/>
                  <a:gd name="connsiteY19" fmla="*/ 336054 h 651156"/>
                  <a:gd name="connsiteX20" fmla="*/ 612034 w 710477"/>
                  <a:gd name="connsiteY20" fmla="*/ 414635 h 651156"/>
                  <a:gd name="connsiteX21" fmla="*/ 533452 w 710477"/>
                  <a:gd name="connsiteY21" fmla="*/ 514648 h 651156"/>
                  <a:gd name="connsiteX22" fmla="*/ 459634 w 710477"/>
                  <a:gd name="connsiteY22" fmla="*/ 605135 h 651156"/>
                  <a:gd name="connsiteX23" fmla="*/ 390577 w 710477"/>
                  <a:gd name="connsiteY23" fmla="*/ 645617 h 651156"/>
                  <a:gd name="connsiteX24" fmla="*/ 304852 w 710477"/>
                  <a:gd name="connsiteY24" fmla="*/ 647998 h 651156"/>
                  <a:gd name="connsiteX25" fmla="*/ 223890 w 710477"/>
                  <a:gd name="connsiteY25" fmla="*/ 619423 h 651156"/>
                  <a:gd name="connsiteX26" fmla="*/ 173884 w 710477"/>
                  <a:gd name="connsiteY26" fmla="*/ 531317 h 651156"/>
                  <a:gd name="connsiteX27" fmla="*/ 121496 w 710477"/>
                  <a:gd name="connsiteY27" fmla="*/ 409873 h 651156"/>
                  <a:gd name="connsiteX28" fmla="*/ 107209 w 710477"/>
                  <a:gd name="connsiteY28" fmla="*/ 259854 h 651156"/>
                  <a:gd name="connsiteX29" fmla="*/ 109590 w 710477"/>
                  <a:gd name="connsiteY29" fmla="*/ 126504 h 651156"/>
                  <a:gd name="connsiteX30" fmla="*/ 107209 w 710477"/>
                  <a:gd name="connsiteY30" fmla="*/ 90785 h 651156"/>
                  <a:gd name="connsiteX31" fmla="*/ 83396 w 710477"/>
                  <a:gd name="connsiteY31" fmla="*/ 105073 h 651156"/>
                  <a:gd name="connsiteX32" fmla="*/ 61965 w 710477"/>
                  <a:gd name="connsiteY32" fmla="*/ 202704 h 651156"/>
                  <a:gd name="connsiteX33" fmla="*/ 28627 w 710477"/>
                  <a:gd name="connsiteY33" fmla="*/ 307479 h 651156"/>
                  <a:gd name="connsiteX34" fmla="*/ 52 w 710477"/>
                  <a:gd name="connsiteY34" fmla="*/ 314623 h 651156"/>
                  <a:gd name="connsiteX0" fmla="*/ 52 w 710477"/>
                  <a:gd name="connsiteY0" fmla="*/ 314182 h 650715"/>
                  <a:gd name="connsiteX1" fmla="*/ 35772 w 710477"/>
                  <a:gd name="connsiteY1" fmla="*/ 202263 h 650715"/>
                  <a:gd name="connsiteX2" fmla="*/ 61964 w 710477"/>
                  <a:gd name="connsiteY2" fmla="*/ 80819 h 650715"/>
                  <a:gd name="connsiteX3" fmla="*/ 88159 w 710477"/>
                  <a:gd name="connsiteY3" fmla="*/ 9381 h 650715"/>
                  <a:gd name="connsiteX4" fmla="*/ 121496 w 710477"/>
                  <a:gd name="connsiteY4" fmla="*/ 9382 h 650715"/>
                  <a:gd name="connsiteX5" fmla="*/ 135784 w 710477"/>
                  <a:gd name="connsiteY5" fmla="*/ 87963 h 650715"/>
                  <a:gd name="connsiteX6" fmla="*/ 131021 w 710477"/>
                  <a:gd name="connsiteY6" fmla="*/ 211788 h 650715"/>
                  <a:gd name="connsiteX7" fmla="*/ 135784 w 710477"/>
                  <a:gd name="connsiteY7" fmla="*/ 318944 h 650715"/>
                  <a:gd name="connsiteX8" fmla="*/ 181027 w 710477"/>
                  <a:gd name="connsiteY8" fmla="*/ 464201 h 650715"/>
                  <a:gd name="connsiteX9" fmla="*/ 216746 w 710477"/>
                  <a:gd name="connsiteY9" fmla="*/ 557069 h 650715"/>
                  <a:gd name="connsiteX10" fmla="*/ 266752 w 710477"/>
                  <a:gd name="connsiteY10" fmla="*/ 609457 h 650715"/>
                  <a:gd name="connsiteX11" fmla="*/ 354859 w 710477"/>
                  <a:gd name="connsiteY11" fmla="*/ 616601 h 650715"/>
                  <a:gd name="connsiteX12" fmla="*/ 454871 w 710477"/>
                  <a:gd name="connsiteY12" fmla="*/ 568976 h 650715"/>
                  <a:gd name="connsiteX13" fmla="*/ 535834 w 710477"/>
                  <a:gd name="connsiteY13" fmla="*/ 468963 h 650715"/>
                  <a:gd name="connsiteX14" fmla="*/ 609652 w 710477"/>
                  <a:gd name="connsiteY14" fmla="*/ 364188 h 650715"/>
                  <a:gd name="connsiteX15" fmla="*/ 657277 w 710477"/>
                  <a:gd name="connsiteY15" fmla="*/ 316563 h 650715"/>
                  <a:gd name="connsiteX16" fmla="*/ 681090 w 710477"/>
                  <a:gd name="connsiteY16" fmla="*/ 261794 h 650715"/>
                  <a:gd name="connsiteX17" fmla="*/ 709665 w 710477"/>
                  <a:gd name="connsiteY17" fmla="*/ 261794 h 650715"/>
                  <a:gd name="connsiteX18" fmla="*/ 700140 w 710477"/>
                  <a:gd name="connsiteY18" fmla="*/ 295132 h 650715"/>
                  <a:gd name="connsiteX19" fmla="*/ 673946 w 710477"/>
                  <a:gd name="connsiteY19" fmla="*/ 335613 h 650715"/>
                  <a:gd name="connsiteX20" fmla="*/ 612034 w 710477"/>
                  <a:gd name="connsiteY20" fmla="*/ 414194 h 650715"/>
                  <a:gd name="connsiteX21" fmla="*/ 533452 w 710477"/>
                  <a:gd name="connsiteY21" fmla="*/ 514207 h 650715"/>
                  <a:gd name="connsiteX22" fmla="*/ 459634 w 710477"/>
                  <a:gd name="connsiteY22" fmla="*/ 604694 h 650715"/>
                  <a:gd name="connsiteX23" fmla="*/ 390577 w 710477"/>
                  <a:gd name="connsiteY23" fmla="*/ 645176 h 650715"/>
                  <a:gd name="connsiteX24" fmla="*/ 304852 w 710477"/>
                  <a:gd name="connsiteY24" fmla="*/ 647557 h 650715"/>
                  <a:gd name="connsiteX25" fmla="*/ 223890 w 710477"/>
                  <a:gd name="connsiteY25" fmla="*/ 618982 h 650715"/>
                  <a:gd name="connsiteX26" fmla="*/ 173884 w 710477"/>
                  <a:gd name="connsiteY26" fmla="*/ 530876 h 650715"/>
                  <a:gd name="connsiteX27" fmla="*/ 121496 w 710477"/>
                  <a:gd name="connsiteY27" fmla="*/ 409432 h 650715"/>
                  <a:gd name="connsiteX28" fmla="*/ 107209 w 710477"/>
                  <a:gd name="connsiteY28" fmla="*/ 259413 h 650715"/>
                  <a:gd name="connsiteX29" fmla="*/ 109590 w 710477"/>
                  <a:gd name="connsiteY29" fmla="*/ 126063 h 650715"/>
                  <a:gd name="connsiteX30" fmla="*/ 107209 w 710477"/>
                  <a:gd name="connsiteY30" fmla="*/ 90344 h 650715"/>
                  <a:gd name="connsiteX31" fmla="*/ 83396 w 710477"/>
                  <a:gd name="connsiteY31" fmla="*/ 104632 h 650715"/>
                  <a:gd name="connsiteX32" fmla="*/ 61965 w 710477"/>
                  <a:gd name="connsiteY32" fmla="*/ 202263 h 650715"/>
                  <a:gd name="connsiteX33" fmla="*/ 28627 w 710477"/>
                  <a:gd name="connsiteY33" fmla="*/ 307038 h 650715"/>
                  <a:gd name="connsiteX34" fmla="*/ 52 w 710477"/>
                  <a:gd name="connsiteY34" fmla="*/ 314182 h 650715"/>
                  <a:gd name="connsiteX0" fmla="*/ 52 w 710477"/>
                  <a:gd name="connsiteY0" fmla="*/ 314182 h 650715"/>
                  <a:gd name="connsiteX1" fmla="*/ 35772 w 710477"/>
                  <a:gd name="connsiteY1" fmla="*/ 202263 h 650715"/>
                  <a:gd name="connsiteX2" fmla="*/ 61964 w 710477"/>
                  <a:gd name="connsiteY2" fmla="*/ 80819 h 650715"/>
                  <a:gd name="connsiteX3" fmla="*/ 88159 w 710477"/>
                  <a:gd name="connsiteY3" fmla="*/ 9381 h 650715"/>
                  <a:gd name="connsiteX4" fmla="*/ 121496 w 710477"/>
                  <a:gd name="connsiteY4" fmla="*/ 9382 h 650715"/>
                  <a:gd name="connsiteX5" fmla="*/ 135784 w 710477"/>
                  <a:gd name="connsiteY5" fmla="*/ 87963 h 650715"/>
                  <a:gd name="connsiteX6" fmla="*/ 131021 w 710477"/>
                  <a:gd name="connsiteY6" fmla="*/ 211788 h 650715"/>
                  <a:gd name="connsiteX7" fmla="*/ 135784 w 710477"/>
                  <a:gd name="connsiteY7" fmla="*/ 318944 h 650715"/>
                  <a:gd name="connsiteX8" fmla="*/ 181027 w 710477"/>
                  <a:gd name="connsiteY8" fmla="*/ 464201 h 650715"/>
                  <a:gd name="connsiteX9" fmla="*/ 216746 w 710477"/>
                  <a:gd name="connsiteY9" fmla="*/ 557069 h 650715"/>
                  <a:gd name="connsiteX10" fmla="*/ 266752 w 710477"/>
                  <a:gd name="connsiteY10" fmla="*/ 609457 h 650715"/>
                  <a:gd name="connsiteX11" fmla="*/ 354859 w 710477"/>
                  <a:gd name="connsiteY11" fmla="*/ 616601 h 650715"/>
                  <a:gd name="connsiteX12" fmla="*/ 454871 w 710477"/>
                  <a:gd name="connsiteY12" fmla="*/ 568976 h 650715"/>
                  <a:gd name="connsiteX13" fmla="*/ 535834 w 710477"/>
                  <a:gd name="connsiteY13" fmla="*/ 468963 h 650715"/>
                  <a:gd name="connsiteX14" fmla="*/ 609652 w 710477"/>
                  <a:gd name="connsiteY14" fmla="*/ 364188 h 650715"/>
                  <a:gd name="connsiteX15" fmla="*/ 657277 w 710477"/>
                  <a:gd name="connsiteY15" fmla="*/ 316563 h 650715"/>
                  <a:gd name="connsiteX16" fmla="*/ 681090 w 710477"/>
                  <a:gd name="connsiteY16" fmla="*/ 261794 h 650715"/>
                  <a:gd name="connsiteX17" fmla="*/ 709665 w 710477"/>
                  <a:gd name="connsiteY17" fmla="*/ 261794 h 650715"/>
                  <a:gd name="connsiteX18" fmla="*/ 700140 w 710477"/>
                  <a:gd name="connsiteY18" fmla="*/ 295132 h 650715"/>
                  <a:gd name="connsiteX19" fmla="*/ 673946 w 710477"/>
                  <a:gd name="connsiteY19" fmla="*/ 335613 h 650715"/>
                  <a:gd name="connsiteX20" fmla="*/ 612034 w 710477"/>
                  <a:gd name="connsiteY20" fmla="*/ 414194 h 650715"/>
                  <a:gd name="connsiteX21" fmla="*/ 533452 w 710477"/>
                  <a:gd name="connsiteY21" fmla="*/ 514207 h 650715"/>
                  <a:gd name="connsiteX22" fmla="*/ 459634 w 710477"/>
                  <a:gd name="connsiteY22" fmla="*/ 604694 h 650715"/>
                  <a:gd name="connsiteX23" fmla="*/ 390577 w 710477"/>
                  <a:gd name="connsiteY23" fmla="*/ 645176 h 650715"/>
                  <a:gd name="connsiteX24" fmla="*/ 304852 w 710477"/>
                  <a:gd name="connsiteY24" fmla="*/ 647557 h 650715"/>
                  <a:gd name="connsiteX25" fmla="*/ 223890 w 710477"/>
                  <a:gd name="connsiteY25" fmla="*/ 618982 h 650715"/>
                  <a:gd name="connsiteX26" fmla="*/ 173884 w 710477"/>
                  <a:gd name="connsiteY26" fmla="*/ 530876 h 650715"/>
                  <a:gd name="connsiteX27" fmla="*/ 128640 w 710477"/>
                  <a:gd name="connsiteY27" fmla="*/ 409432 h 650715"/>
                  <a:gd name="connsiteX28" fmla="*/ 107209 w 710477"/>
                  <a:gd name="connsiteY28" fmla="*/ 259413 h 650715"/>
                  <a:gd name="connsiteX29" fmla="*/ 109590 w 710477"/>
                  <a:gd name="connsiteY29" fmla="*/ 126063 h 650715"/>
                  <a:gd name="connsiteX30" fmla="*/ 107209 w 710477"/>
                  <a:gd name="connsiteY30" fmla="*/ 90344 h 650715"/>
                  <a:gd name="connsiteX31" fmla="*/ 83396 w 710477"/>
                  <a:gd name="connsiteY31" fmla="*/ 104632 h 650715"/>
                  <a:gd name="connsiteX32" fmla="*/ 61965 w 710477"/>
                  <a:gd name="connsiteY32" fmla="*/ 202263 h 650715"/>
                  <a:gd name="connsiteX33" fmla="*/ 28627 w 710477"/>
                  <a:gd name="connsiteY33" fmla="*/ 307038 h 650715"/>
                  <a:gd name="connsiteX34" fmla="*/ 52 w 710477"/>
                  <a:gd name="connsiteY34" fmla="*/ 314182 h 650715"/>
                  <a:gd name="connsiteX0" fmla="*/ 52 w 710477"/>
                  <a:gd name="connsiteY0" fmla="*/ 314182 h 650555"/>
                  <a:gd name="connsiteX1" fmla="*/ 35772 w 710477"/>
                  <a:gd name="connsiteY1" fmla="*/ 202263 h 650555"/>
                  <a:gd name="connsiteX2" fmla="*/ 61964 w 710477"/>
                  <a:gd name="connsiteY2" fmla="*/ 80819 h 650555"/>
                  <a:gd name="connsiteX3" fmla="*/ 88159 w 710477"/>
                  <a:gd name="connsiteY3" fmla="*/ 9381 h 650555"/>
                  <a:gd name="connsiteX4" fmla="*/ 121496 w 710477"/>
                  <a:gd name="connsiteY4" fmla="*/ 9382 h 650555"/>
                  <a:gd name="connsiteX5" fmla="*/ 135784 w 710477"/>
                  <a:gd name="connsiteY5" fmla="*/ 87963 h 650555"/>
                  <a:gd name="connsiteX6" fmla="*/ 131021 w 710477"/>
                  <a:gd name="connsiteY6" fmla="*/ 211788 h 650555"/>
                  <a:gd name="connsiteX7" fmla="*/ 135784 w 710477"/>
                  <a:gd name="connsiteY7" fmla="*/ 318944 h 650555"/>
                  <a:gd name="connsiteX8" fmla="*/ 181027 w 710477"/>
                  <a:gd name="connsiteY8" fmla="*/ 464201 h 650555"/>
                  <a:gd name="connsiteX9" fmla="*/ 216746 w 710477"/>
                  <a:gd name="connsiteY9" fmla="*/ 557069 h 650555"/>
                  <a:gd name="connsiteX10" fmla="*/ 266752 w 710477"/>
                  <a:gd name="connsiteY10" fmla="*/ 609457 h 650555"/>
                  <a:gd name="connsiteX11" fmla="*/ 354859 w 710477"/>
                  <a:gd name="connsiteY11" fmla="*/ 616601 h 650555"/>
                  <a:gd name="connsiteX12" fmla="*/ 454871 w 710477"/>
                  <a:gd name="connsiteY12" fmla="*/ 568976 h 650555"/>
                  <a:gd name="connsiteX13" fmla="*/ 535834 w 710477"/>
                  <a:gd name="connsiteY13" fmla="*/ 468963 h 650555"/>
                  <a:gd name="connsiteX14" fmla="*/ 609652 w 710477"/>
                  <a:gd name="connsiteY14" fmla="*/ 364188 h 650555"/>
                  <a:gd name="connsiteX15" fmla="*/ 657277 w 710477"/>
                  <a:gd name="connsiteY15" fmla="*/ 316563 h 650555"/>
                  <a:gd name="connsiteX16" fmla="*/ 681090 w 710477"/>
                  <a:gd name="connsiteY16" fmla="*/ 261794 h 650555"/>
                  <a:gd name="connsiteX17" fmla="*/ 709665 w 710477"/>
                  <a:gd name="connsiteY17" fmla="*/ 261794 h 650555"/>
                  <a:gd name="connsiteX18" fmla="*/ 700140 w 710477"/>
                  <a:gd name="connsiteY18" fmla="*/ 295132 h 650555"/>
                  <a:gd name="connsiteX19" fmla="*/ 673946 w 710477"/>
                  <a:gd name="connsiteY19" fmla="*/ 335613 h 650555"/>
                  <a:gd name="connsiteX20" fmla="*/ 612034 w 710477"/>
                  <a:gd name="connsiteY20" fmla="*/ 414194 h 650555"/>
                  <a:gd name="connsiteX21" fmla="*/ 533452 w 710477"/>
                  <a:gd name="connsiteY21" fmla="*/ 514207 h 650555"/>
                  <a:gd name="connsiteX22" fmla="*/ 459634 w 710477"/>
                  <a:gd name="connsiteY22" fmla="*/ 604694 h 650555"/>
                  <a:gd name="connsiteX23" fmla="*/ 390577 w 710477"/>
                  <a:gd name="connsiteY23" fmla="*/ 645176 h 650555"/>
                  <a:gd name="connsiteX24" fmla="*/ 304852 w 710477"/>
                  <a:gd name="connsiteY24" fmla="*/ 647557 h 650555"/>
                  <a:gd name="connsiteX25" fmla="*/ 228652 w 710477"/>
                  <a:gd name="connsiteY25" fmla="*/ 621363 h 650555"/>
                  <a:gd name="connsiteX26" fmla="*/ 173884 w 710477"/>
                  <a:gd name="connsiteY26" fmla="*/ 530876 h 650555"/>
                  <a:gd name="connsiteX27" fmla="*/ 128640 w 710477"/>
                  <a:gd name="connsiteY27" fmla="*/ 409432 h 650555"/>
                  <a:gd name="connsiteX28" fmla="*/ 107209 w 710477"/>
                  <a:gd name="connsiteY28" fmla="*/ 259413 h 650555"/>
                  <a:gd name="connsiteX29" fmla="*/ 109590 w 710477"/>
                  <a:gd name="connsiteY29" fmla="*/ 126063 h 650555"/>
                  <a:gd name="connsiteX30" fmla="*/ 107209 w 710477"/>
                  <a:gd name="connsiteY30" fmla="*/ 90344 h 650555"/>
                  <a:gd name="connsiteX31" fmla="*/ 83396 w 710477"/>
                  <a:gd name="connsiteY31" fmla="*/ 104632 h 650555"/>
                  <a:gd name="connsiteX32" fmla="*/ 61965 w 710477"/>
                  <a:gd name="connsiteY32" fmla="*/ 202263 h 650555"/>
                  <a:gd name="connsiteX33" fmla="*/ 28627 w 710477"/>
                  <a:gd name="connsiteY33" fmla="*/ 307038 h 650555"/>
                  <a:gd name="connsiteX34" fmla="*/ 52 w 710477"/>
                  <a:gd name="connsiteY34" fmla="*/ 314182 h 650555"/>
                  <a:gd name="connsiteX0" fmla="*/ 52 w 710477"/>
                  <a:gd name="connsiteY0" fmla="*/ 314182 h 658206"/>
                  <a:gd name="connsiteX1" fmla="*/ 35772 w 710477"/>
                  <a:gd name="connsiteY1" fmla="*/ 202263 h 658206"/>
                  <a:gd name="connsiteX2" fmla="*/ 61964 w 710477"/>
                  <a:gd name="connsiteY2" fmla="*/ 80819 h 658206"/>
                  <a:gd name="connsiteX3" fmla="*/ 88159 w 710477"/>
                  <a:gd name="connsiteY3" fmla="*/ 9381 h 658206"/>
                  <a:gd name="connsiteX4" fmla="*/ 121496 w 710477"/>
                  <a:gd name="connsiteY4" fmla="*/ 9382 h 658206"/>
                  <a:gd name="connsiteX5" fmla="*/ 135784 w 710477"/>
                  <a:gd name="connsiteY5" fmla="*/ 87963 h 658206"/>
                  <a:gd name="connsiteX6" fmla="*/ 131021 w 710477"/>
                  <a:gd name="connsiteY6" fmla="*/ 211788 h 658206"/>
                  <a:gd name="connsiteX7" fmla="*/ 135784 w 710477"/>
                  <a:gd name="connsiteY7" fmla="*/ 318944 h 658206"/>
                  <a:gd name="connsiteX8" fmla="*/ 181027 w 710477"/>
                  <a:gd name="connsiteY8" fmla="*/ 464201 h 658206"/>
                  <a:gd name="connsiteX9" fmla="*/ 216746 w 710477"/>
                  <a:gd name="connsiteY9" fmla="*/ 557069 h 658206"/>
                  <a:gd name="connsiteX10" fmla="*/ 266752 w 710477"/>
                  <a:gd name="connsiteY10" fmla="*/ 609457 h 658206"/>
                  <a:gd name="connsiteX11" fmla="*/ 354859 w 710477"/>
                  <a:gd name="connsiteY11" fmla="*/ 616601 h 658206"/>
                  <a:gd name="connsiteX12" fmla="*/ 454871 w 710477"/>
                  <a:gd name="connsiteY12" fmla="*/ 568976 h 658206"/>
                  <a:gd name="connsiteX13" fmla="*/ 535834 w 710477"/>
                  <a:gd name="connsiteY13" fmla="*/ 468963 h 658206"/>
                  <a:gd name="connsiteX14" fmla="*/ 609652 w 710477"/>
                  <a:gd name="connsiteY14" fmla="*/ 364188 h 658206"/>
                  <a:gd name="connsiteX15" fmla="*/ 657277 w 710477"/>
                  <a:gd name="connsiteY15" fmla="*/ 316563 h 658206"/>
                  <a:gd name="connsiteX16" fmla="*/ 681090 w 710477"/>
                  <a:gd name="connsiteY16" fmla="*/ 261794 h 658206"/>
                  <a:gd name="connsiteX17" fmla="*/ 709665 w 710477"/>
                  <a:gd name="connsiteY17" fmla="*/ 261794 h 658206"/>
                  <a:gd name="connsiteX18" fmla="*/ 700140 w 710477"/>
                  <a:gd name="connsiteY18" fmla="*/ 295132 h 658206"/>
                  <a:gd name="connsiteX19" fmla="*/ 673946 w 710477"/>
                  <a:gd name="connsiteY19" fmla="*/ 335613 h 658206"/>
                  <a:gd name="connsiteX20" fmla="*/ 612034 w 710477"/>
                  <a:gd name="connsiteY20" fmla="*/ 414194 h 658206"/>
                  <a:gd name="connsiteX21" fmla="*/ 533452 w 710477"/>
                  <a:gd name="connsiteY21" fmla="*/ 514207 h 658206"/>
                  <a:gd name="connsiteX22" fmla="*/ 459634 w 710477"/>
                  <a:gd name="connsiteY22" fmla="*/ 604694 h 658206"/>
                  <a:gd name="connsiteX23" fmla="*/ 390577 w 710477"/>
                  <a:gd name="connsiteY23" fmla="*/ 645176 h 658206"/>
                  <a:gd name="connsiteX24" fmla="*/ 304852 w 710477"/>
                  <a:gd name="connsiteY24" fmla="*/ 657082 h 658206"/>
                  <a:gd name="connsiteX25" fmla="*/ 228652 w 710477"/>
                  <a:gd name="connsiteY25" fmla="*/ 621363 h 658206"/>
                  <a:gd name="connsiteX26" fmla="*/ 173884 w 710477"/>
                  <a:gd name="connsiteY26" fmla="*/ 530876 h 658206"/>
                  <a:gd name="connsiteX27" fmla="*/ 128640 w 710477"/>
                  <a:gd name="connsiteY27" fmla="*/ 409432 h 658206"/>
                  <a:gd name="connsiteX28" fmla="*/ 107209 w 710477"/>
                  <a:gd name="connsiteY28" fmla="*/ 259413 h 658206"/>
                  <a:gd name="connsiteX29" fmla="*/ 109590 w 710477"/>
                  <a:gd name="connsiteY29" fmla="*/ 126063 h 658206"/>
                  <a:gd name="connsiteX30" fmla="*/ 107209 w 710477"/>
                  <a:gd name="connsiteY30" fmla="*/ 90344 h 658206"/>
                  <a:gd name="connsiteX31" fmla="*/ 83396 w 710477"/>
                  <a:gd name="connsiteY31" fmla="*/ 104632 h 658206"/>
                  <a:gd name="connsiteX32" fmla="*/ 61965 w 710477"/>
                  <a:gd name="connsiteY32" fmla="*/ 202263 h 658206"/>
                  <a:gd name="connsiteX33" fmla="*/ 28627 w 710477"/>
                  <a:gd name="connsiteY33" fmla="*/ 307038 h 658206"/>
                  <a:gd name="connsiteX34" fmla="*/ 52 w 710477"/>
                  <a:gd name="connsiteY34" fmla="*/ 314182 h 658206"/>
                  <a:gd name="connsiteX0" fmla="*/ 52 w 710477"/>
                  <a:gd name="connsiteY0" fmla="*/ 314182 h 658206"/>
                  <a:gd name="connsiteX1" fmla="*/ 35772 w 710477"/>
                  <a:gd name="connsiteY1" fmla="*/ 202263 h 658206"/>
                  <a:gd name="connsiteX2" fmla="*/ 61964 w 710477"/>
                  <a:gd name="connsiteY2" fmla="*/ 80819 h 658206"/>
                  <a:gd name="connsiteX3" fmla="*/ 88159 w 710477"/>
                  <a:gd name="connsiteY3" fmla="*/ 9381 h 658206"/>
                  <a:gd name="connsiteX4" fmla="*/ 121496 w 710477"/>
                  <a:gd name="connsiteY4" fmla="*/ 9382 h 658206"/>
                  <a:gd name="connsiteX5" fmla="*/ 135784 w 710477"/>
                  <a:gd name="connsiteY5" fmla="*/ 87963 h 658206"/>
                  <a:gd name="connsiteX6" fmla="*/ 131021 w 710477"/>
                  <a:gd name="connsiteY6" fmla="*/ 211788 h 658206"/>
                  <a:gd name="connsiteX7" fmla="*/ 135784 w 710477"/>
                  <a:gd name="connsiteY7" fmla="*/ 318944 h 658206"/>
                  <a:gd name="connsiteX8" fmla="*/ 181027 w 710477"/>
                  <a:gd name="connsiteY8" fmla="*/ 464201 h 658206"/>
                  <a:gd name="connsiteX9" fmla="*/ 216746 w 710477"/>
                  <a:gd name="connsiteY9" fmla="*/ 557069 h 658206"/>
                  <a:gd name="connsiteX10" fmla="*/ 266752 w 710477"/>
                  <a:gd name="connsiteY10" fmla="*/ 609457 h 658206"/>
                  <a:gd name="connsiteX11" fmla="*/ 354859 w 710477"/>
                  <a:gd name="connsiteY11" fmla="*/ 623744 h 658206"/>
                  <a:gd name="connsiteX12" fmla="*/ 454871 w 710477"/>
                  <a:gd name="connsiteY12" fmla="*/ 568976 h 658206"/>
                  <a:gd name="connsiteX13" fmla="*/ 535834 w 710477"/>
                  <a:gd name="connsiteY13" fmla="*/ 468963 h 658206"/>
                  <a:gd name="connsiteX14" fmla="*/ 609652 w 710477"/>
                  <a:gd name="connsiteY14" fmla="*/ 364188 h 658206"/>
                  <a:gd name="connsiteX15" fmla="*/ 657277 w 710477"/>
                  <a:gd name="connsiteY15" fmla="*/ 316563 h 658206"/>
                  <a:gd name="connsiteX16" fmla="*/ 681090 w 710477"/>
                  <a:gd name="connsiteY16" fmla="*/ 261794 h 658206"/>
                  <a:gd name="connsiteX17" fmla="*/ 709665 w 710477"/>
                  <a:gd name="connsiteY17" fmla="*/ 261794 h 658206"/>
                  <a:gd name="connsiteX18" fmla="*/ 700140 w 710477"/>
                  <a:gd name="connsiteY18" fmla="*/ 295132 h 658206"/>
                  <a:gd name="connsiteX19" fmla="*/ 673946 w 710477"/>
                  <a:gd name="connsiteY19" fmla="*/ 335613 h 658206"/>
                  <a:gd name="connsiteX20" fmla="*/ 612034 w 710477"/>
                  <a:gd name="connsiteY20" fmla="*/ 414194 h 658206"/>
                  <a:gd name="connsiteX21" fmla="*/ 533452 w 710477"/>
                  <a:gd name="connsiteY21" fmla="*/ 514207 h 658206"/>
                  <a:gd name="connsiteX22" fmla="*/ 459634 w 710477"/>
                  <a:gd name="connsiteY22" fmla="*/ 604694 h 658206"/>
                  <a:gd name="connsiteX23" fmla="*/ 390577 w 710477"/>
                  <a:gd name="connsiteY23" fmla="*/ 645176 h 658206"/>
                  <a:gd name="connsiteX24" fmla="*/ 304852 w 710477"/>
                  <a:gd name="connsiteY24" fmla="*/ 657082 h 658206"/>
                  <a:gd name="connsiteX25" fmla="*/ 228652 w 710477"/>
                  <a:gd name="connsiteY25" fmla="*/ 621363 h 658206"/>
                  <a:gd name="connsiteX26" fmla="*/ 173884 w 710477"/>
                  <a:gd name="connsiteY26" fmla="*/ 530876 h 658206"/>
                  <a:gd name="connsiteX27" fmla="*/ 128640 w 710477"/>
                  <a:gd name="connsiteY27" fmla="*/ 409432 h 658206"/>
                  <a:gd name="connsiteX28" fmla="*/ 107209 w 710477"/>
                  <a:gd name="connsiteY28" fmla="*/ 259413 h 658206"/>
                  <a:gd name="connsiteX29" fmla="*/ 109590 w 710477"/>
                  <a:gd name="connsiteY29" fmla="*/ 126063 h 658206"/>
                  <a:gd name="connsiteX30" fmla="*/ 107209 w 710477"/>
                  <a:gd name="connsiteY30" fmla="*/ 90344 h 658206"/>
                  <a:gd name="connsiteX31" fmla="*/ 83396 w 710477"/>
                  <a:gd name="connsiteY31" fmla="*/ 104632 h 658206"/>
                  <a:gd name="connsiteX32" fmla="*/ 61965 w 710477"/>
                  <a:gd name="connsiteY32" fmla="*/ 202263 h 658206"/>
                  <a:gd name="connsiteX33" fmla="*/ 28627 w 710477"/>
                  <a:gd name="connsiteY33" fmla="*/ 307038 h 658206"/>
                  <a:gd name="connsiteX34" fmla="*/ 52 w 710477"/>
                  <a:gd name="connsiteY34" fmla="*/ 314182 h 658206"/>
                  <a:gd name="connsiteX0" fmla="*/ 52 w 710477"/>
                  <a:gd name="connsiteY0" fmla="*/ 314182 h 658206"/>
                  <a:gd name="connsiteX1" fmla="*/ 35772 w 710477"/>
                  <a:gd name="connsiteY1" fmla="*/ 202263 h 658206"/>
                  <a:gd name="connsiteX2" fmla="*/ 61964 w 710477"/>
                  <a:gd name="connsiteY2" fmla="*/ 80819 h 658206"/>
                  <a:gd name="connsiteX3" fmla="*/ 88159 w 710477"/>
                  <a:gd name="connsiteY3" fmla="*/ 9381 h 658206"/>
                  <a:gd name="connsiteX4" fmla="*/ 121496 w 710477"/>
                  <a:gd name="connsiteY4" fmla="*/ 9382 h 658206"/>
                  <a:gd name="connsiteX5" fmla="*/ 135784 w 710477"/>
                  <a:gd name="connsiteY5" fmla="*/ 87963 h 658206"/>
                  <a:gd name="connsiteX6" fmla="*/ 131021 w 710477"/>
                  <a:gd name="connsiteY6" fmla="*/ 211788 h 658206"/>
                  <a:gd name="connsiteX7" fmla="*/ 135784 w 710477"/>
                  <a:gd name="connsiteY7" fmla="*/ 318944 h 658206"/>
                  <a:gd name="connsiteX8" fmla="*/ 181027 w 710477"/>
                  <a:gd name="connsiteY8" fmla="*/ 464201 h 658206"/>
                  <a:gd name="connsiteX9" fmla="*/ 221509 w 710477"/>
                  <a:gd name="connsiteY9" fmla="*/ 554688 h 658206"/>
                  <a:gd name="connsiteX10" fmla="*/ 266752 w 710477"/>
                  <a:gd name="connsiteY10" fmla="*/ 609457 h 658206"/>
                  <a:gd name="connsiteX11" fmla="*/ 354859 w 710477"/>
                  <a:gd name="connsiteY11" fmla="*/ 623744 h 658206"/>
                  <a:gd name="connsiteX12" fmla="*/ 454871 w 710477"/>
                  <a:gd name="connsiteY12" fmla="*/ 568976 h 658206"/>
                  <a:gd name="connsiteX13" fmla="*/ 535834 w 710477"/>
                  <a:gd name="connsiteY13" fmla="*/ 468963 h 658206"/>
                  <a:gd name="connsiteX14" fmla="*/ 609652 w 710477"/>
                  <a:gd name="connsiteY14" fmla="*/ 364188 h 658206"/>
                  <a:gd name="connsiteX15" fmla="*/ 657277 w 710477"/>
                  <a:gd name="connsiteY15" fmla="*/ 316563 h 658206"/>
                  <a:gd name="connsiteX16" fmla="*/ 681090 w 710477"/>
                  <a:gd name="connsiteY16" fmla="*/ 261794 h 658206"/>
                  <a:gd name="connsiteX17" fmla="*/ 709665 w 710477"/>
                  <a:gd name="connsiteY17" fmla="*/ 261794 h 658206"/>
                  <a:gd name="connsiteX18" fmla="*/ 700140 w 710477"/>
                  <a:gd name="connsiteY18" fmla="*/ 295132 h 658206"/>
                  <a:gd name="connsiteX19" fmla="*/ 673946 w 710477"/>
                  <a:gd name="connsiteY19" fmla="*/ 335613 h 658206"/>
                  <a:gd name="connsiteX20" fmla="*/ 612034 w 710477"/>
                  <a:gd name="connsiteY20" fmla="*/ 414194 h 658206"/>
                  <a:gd name="connsiteX21" fmla="*/ 533452 w 710477"/>
                  <a:gd name="connsiteY21" fmla="*/ 514207 h 658206"/>
                  <a:gd name="connsiteX22" fmla="*/ 459634 w 710477"/>
                  <a:gd name="connsiteY22" fmla="*/ 604694 h 658206"/>
                  <a:gd name="connsiteX23" fmla="*/ 390577 w 710477"/>
                  <a:gd name="connsiteY23" fmla="*/ 645176 h 658206"/>
                  <a:gd name="connsiteX24" fmla="*/ 304852 w 710477"/>
                  <a:gd name="connsiteY24" fmla="*/ 657082 h 658206"/>
                  <a:gd name="connsiteX25" fmla="*/ 228652 w 710477"/>
                  <a:gd name="connsiteY25" fmla="*/ 621363 h 658206"/>
                  <a:gd name="connsiteX26" fmla="*/ 173884 w 710477"/>
                  <a:gd name="connsiteY26" fmla="*/ 530876 h 658206"/>
                  <a:gd name="connsiteX27" fmla="*/ 128640 w 710477"/>
                  <a:gd name="connsiteY27" fmla="*/ 409432 h 658206"/>
                  <a:gd name="connsiteX28" fmla="*/ 107209 w 710477"/>
                  <a:gd name="connsiteY28" fmla="*/ 259413 h 658206"/>
                  <a:gd name="connsiteX29" fmla="*/ 109590 w 710477"/>
                  <a:gd name="connsiteY29" fmla="*/ 126063 h 658206"/>
                  <a:gd name="connsiteX30" fmla="*/ 107209 w 710477"/>
                  <a:gd name="connsiteY30" fmla="*/ 90344 h 658206"/>
                  <a:gd name="connsiteX31" fmla="*/ 83396 w 710477"/>
                  <a:gd name="connsiteY31" fmla="*/ 104632 h 658206"/>
                  <a:gd name="connsiteX32" fmla="*/ 61965 w 710477"/>
                  <a:gd name="connsiteY32" fmla="*/ 202263 h 658206"/>
                  <a:gd name="connsiteX33" fmla="*/ 28627 w 710477"/>
                  <a:gd name="connsiteY33" fmla="*/ 307038 h 658206"/>
                  <a:gd name="connsiteX34" fmla="*/ 52 w 710477"/>
                  <a:gd name="connsiteY34" fmla="*/ 314182 h 658206"/>
                  <a:gd name="connsiteX0" fmla="*/ 52 w 710477"/>
                  <a:gd name="connsiteY0" fmla="*/ 314182 h 658206"/>
                  <a:gd name="connsiteX1" fmla="*/ 35772 w 710477"/>
                  <a:gd name="connsiteY1" fmla="*/ 202263 h 658206"/>
                  <a:gd name="connsiteX2" fmla="*/ 61964 w 710477"/>
                  <a:gd name="connsiteY2" fmla="*/ 80819 h 658206"/>
                  <a:gd name="connsiteX3" fmla="*/ 88159 w 710477"/>
                  <a:gd name="connsiteY3" fmla="*/ 9381 h 658206"/>
                  <a:gd name="connsiteX4" fmla="*/ 121496 w 710477"/>
                  <a:gd name="connsiteY4" fmla="*/ 9382 h 658206"/>
                  <a:gd name="connsiteX5" fmla="*/ 135784 w 710477"/>
                  <a:gd name="connsiteY5" fmla="*/ 87963 h 658206"/>
                  <a:gd name="connsiteX6" fmla="*/ 131021 w 710477"/>
                  <a:gd name="connsiteY6" fmla="*/ 211788 h 658206"/>
                  <a:gd name="connsiteX7" fmla="*/ 135784 w 710477"/>
                  <a:gd name="connsiteY7" fmla="*/ 318944 h 658206"/>
                  <a:gd name="connsiteX8" fmla="*/ 181027 w 710477"/>
                  <a:gd name="connsiteY8" fmla="*/ 464201 h 658206"/>
                  <a:gd name="connsiteX9" fmla="*/ 221509 w 710477"/>
                  <a:gd name="connsiteY9" fmla="*/ 554688 h 658206"/>
                  <a:gd name="connsiteX10" fmla="*/ 269133 w 710477"/>
                  <a:gd name="connsiteY10" fmla="*/ 614219 h 658206"/>
                  <a:gd name="connsiteX11" fmla="*/ 354859 w 710477"/>
                  <a:gd name="connsiteY11" fmla="*/ 623744 h 658206"/>
                  <a:gd name="connsiteX12" fmla="*/ 454871 w 710477"/>
                  <a:gd name="connsiteY12" fmla="*/ 568976 h 658206"/>
                  <a:gd name="connsiteX13" fmla="*/ 535834 w 710477"/>
                  <a:gd name="connsiteY13" fmla="*/ 468963 h 658206"/>
                  <a:gd name="connsiteX14" fmla="*/ 609652 w 710477"/>
                  <a:gd name="connsiteY14" fmla="*/ 364188 h 658206"/>
                  <a:gd name="connsiteX15" fmla="*/ 657277 w 710477"/>
                  <a:gd name="connsiteY15" fmla="*/ 316563 h 658206"/>
                  <a:gd name="connsiteX16" fmla="*/ 681090 w 710477"/>
                  <a:gd name="connsiteY16" fmla="*/ 261794 h 658206"/>
                  <a:gd name="connsiteX17" fmla="*/ 709665 w 710477"/>
                  <a:gd name="connsiteY17" fmla="*/ 261794 h 658206"/>
                  <a:gd name="connsiteX18" fmla="*/ 700140 w 710477"/>
                  <a:gd name="connsiteY18" fmla="*/ 295132 h 658206"/>
                  <a:gd name="connsiteX19" fmla="*/ 673946 w 710477"/>
                  <a:gd name="connsiteY19" fmla="*/ 335613 h 658206"/>
                  <a:gd name="connsiteX20" fmla="*/ 612034 w 710477"/>
                  <a:gd name="connsiteY20" fmla="*/ 414194 h 658206"/>
                  <a:gd name="connsiteX21" fmla="*/ 533452 w 710477"/>
                  <a:gd name="connsiteY21" fmla="*/ 514207 h 658206"/>
                  <a:gd name="connsiteX22" fmla="*/ 459634 w 710477"/>
                  <a:gd name="connsiteY22" fmla="*/ 604694 h 658206"/>
                  <a:gd name="connsiteX23" fmla="*/ 390577 w 710477"/>
                  <a:gd name="connsiteY23" fmla="*/ 645176 h 658206"/>
                  <a:gd name="connsiteX24" fmla="*/ 304852 w 710477"/>
                  <a:gd name="connsiteY24" fmla="*/ 657082 h 658206"/>
                  <a:gd name="connsiteX25" fmla="*/ 228652 w 710477"/>
                  <a:gd name="connsiteY25" fmla="*/ 621363 h 658206"/>
                  <a:gd name="connsiteX26" fmla="*/ 173884 w 710477"/>
                  <a:gd name="connsiteY26" fmla="*/ 530876 h 658206"/>
                  <a:gd name="connsiteX27" fmla="*/ 128640 w 710477"/>
                  <a:gd name="connsiteY27" fmla="*/ 409432 h 658206"/>
                  <a:gd name="connsiteX28" fmla="*/ 107209 w 710477"/>
                  <a:gd name="connsiteY28" fmla="*/ 259413 h 658206"/>
                  <a:gd name="connsiteX29" fmla="*/ 109590 w 710477"/>
                  <a:gd name="connsiteY29" fmla="*/ 126063 h 658206"/>
                  <a:gd name="connsiteX30" fmla="*/ 107209 w 710477"/>
                  <a:gd name="connsiteY30" fmla="*/ 90344 h 658206"/>
                  <a:gd name="connsiteX31" fmla="*/ 83396 w 710477"/>
                  <a:gd name="connsiteY31" fmla="*/ 104632 h 658206"/>
                  <a:gd name="connsiteX32" fmla="*/ 61965 w 710477"/>
                  <a:gd name="connsiteY32" fmla="*/ 202263 h 658206"/>
                  <a:gd name="connsiteX33" fmla="*/ 28627 w 710477"/>
                  <a:gd name="connsiteY33" fmla="*/ 307038 h 658206"/>
                  <a:gd name="connsiteX34" fmla="*/ 52 w 710477"/>
                  <a:gd name="connsiteY34" fmla="*/ 314182 h 658206"/>
                  <a:gd name="connsiteX0" fmla="*/ 52 w 710477"/>
                  <a:gd name="connsiteY0" fmla="*/ 314182 h 658206"/>
                  <a:gd name="connsiteX1" fmla="*/ 35772 w 710477"/>
                  <a:gd name="connsiteY1" fmla="*/ 202263 h 658206"/>
                  <a:gd name="connsiteX2" fmla="*/ 61964 w 710477"/>
                  <a:gd name="connsiteY2" fmla="*/ 80819 h 658206"/>
                  <a:gd name="connsiteX3" fmla="*/ 88159 w 710477"/>
                  <a:gd name="connsiteY3" fmla="*/ 9381 h 658206"/>
                  <a:gd name="connsiteX4" fmla="*/ 121496 w 710477"/>
                  <a:gd name="connsiteY4" fmla="*/ 9382 h 658206"/>
                  <a:gd name="connsiteX5" fmla="*/ 135784 w 710477"/>
                  <a:gd name="connsiteY5" fmla="*/ 87963 h 658206"/>
                  <a:gd name="connsiteX6" fmla="*/ 131021 w 710477"/>
                  <a:gd name="connsiteY6" fmla="*/ 211788 h 658206"/>
                  <a:gd name="connsiteX7" fmla="*/ 135784 w 710477"/>
                  <a:gd name="connsiteY7" fmla="*/ 318944 h 658206"/>
                  <a:gd name="connsiteX8" fmla="*/ 181027 w 710477"/>
                  <a:gd name="connsiteY8" fmla="*/ 464201 h 658206"/>
                  <a:gd name="connsiteX9" fmla="*/ 221509 w 710477"/>
                  <a:gd name="connsiteY9" fmla="*/ 554688 h 658206"/>
                  <a:gd name="connsiteX10" fmla="*/ 269133 w 710477"/>
                  <a:gd name="connsiteY10" fmla="*/ 614219 h 658206"/>
                  <a:gd name="connsiteX11" fmla="*/ 354859 w 710477"/>
                  <a:gd name="connsiteY11" fmla="*/ 623744 h 658206"/>
                  <a:gd name="connsiteX12" fmla="*/ 454871 w 710477"/>
                  <a:gd name="connsiteY12" fmla="*/ 568976 h 658206"/>
                  <a:gd name="connsiteX13" fmla="*/ 535834 w 710477"/>
                  <a:gd name="connsiteY13" fmla="*/ 468963 h 658206"/>
                  <a:gd name="connsiteX14" fmla="*/ 609652 w 710477"/>
                  <a:gd name="connsiteY14" fmla="*/ 364188 h 658206"/>
                  <a:gd name="connsiteX15" fmla="*/ 657277 w 710477"/>
                  <a:gd name="connsiteY15" fmla="*/ 316563 h 658206"/>
                  <a:gd name="connsiteX16" fmla="*/ 681090 w 710477"/>
                  <a:gd name="connsiteY16" fmla="*/ 261794 h 658206"/>
                  <a:gd name="connsiteX17" fmla="*/ 709665 w 710477"/>
                  <a:gd name="connsiteY17" fmla="*/ 261794 h 658206"/>
                  <a:gd name="connsiteX18" fmla="*/ 700140 w 710477"/>
                  <a:gd name="connsiteY18" fmla="*/ 295132 h 658206"/>
                  <a:gd name="connsiteX19" fmla="*/ 673946 w 710477"/>
                  <a:gd name="connsiteY19" fmla="*/ 335613 h 658206"/>
                  <a:gd name="connsiteX20" fmla="*/ 612034 w 710477"/>
                  <a:gd name="connsiteY20" fmla="*/ 414194 h 658206"/>
                  <a:gd name="connsiteX21" fmla="*/ 535833 w 710477"/>
                  <a:gd name="connsiteY21" fmla="*/ 514207 h 658206"/>
                  <a:gd name="connsiteX22" fmla="*/ 459634 w 710477"/>
                  <a:gd name="connsiteY22" fmla="*/ 604694 h 658206"/>
                  <a:gd name="connsiteX23" fmla="*/ 390577 w 710477"/>
                  <a:gd name="connsiteY23" fmla="*/ 645176 h 658206"/>
                  <a:gd name="connsiteX24" fmla="*/ 304852 w 710477"/>
                  <a:gd name="connsiteY24" fmla="*/ 657082 h 658206"/>
                  <a:gd name="connsiteX25" fmla="*/ 228652 w 710477"/>
                  <a:gd name="connsiteY25" fmla="*/ 621363 h 658206"/>
                  <a:gd name="connsiteX26" fmla="*/ 173884 w 710477"/>
                  <a:gd name="connsiteY26" fmla="*/ 530876 h 658206"/>
                  <a:gd name="connsiteX27" fmla="*/ 128640 w 710477"/>
                  <a:gd name="connsiteY27" fmla="*/ 409432 h 658206"/>
                  <a:gd name="connsiteX28" fmla="*/ 107209 w 710477"/>
                  <a:gd name="connsiteY28" fmla="*/ 259413 h 658206"/>
                  <a:gd name="connsiteX29" fmla="*/ 109590 w 710477"/>
                  <a:gd name="connsiteY29" fmla="*/ 126063 h 658206"/>
                  <a:gd name="connsiteX30" fmla="*/ 107209 w 710477"/>
                  <a:gd name="connsiteY30" fmla="*/ 90344 h 658206"/>
                  <a:gd name="connsiteX31" fmla="*/ 83396 w 710477"/>
                  <a:gd name="connsiteY31" fmla="*/ 104632 h 658206"/>
                  <a:gd name="connsiteX32" fmla="*/ 61965 w 710477"/>
                  <a:gd name="connsiteY32" fmla="*/ 202263 h 658206"/>
                  <a:gd name="connsiteX33" fmla="*/ 28627 w 710477"/>
                  <a:gd name="connsiteY33" fmla="*/ 307038 h 658206"/>
                  <a:gd name="connsiteX34" fmla="*/ 52 w 710477"/>
                  <a:gd name="connsiteY34" fmla="*/ 314182 h 658206"/>
                  <a:gd name="connsiteX0" fmla="*/ 52 w 710477"/>
                  <a:gd name="connsiteY0" fmla="*/ 314182 h 658206"/>
                  <a:gd name="connsiteX1" fmla="*/ 35772 w 710477"/>
                  <a:gd name="connsiteY1" fmla="*/ 202263 h 658206"/>
                  <a:gd name="connsiteX2" fmla="*/ 61964 w 710477"/>
                  <a:gd name="connsiteY2" fmla="*/ 80819 h 658206"/>
                  <a:gd name="connsiteX3" fmla="*/ 88159 w 710477"/>
                  <a:gd name="connsiteY3" fmla="*/ 9381 h 658206"/>
                  <a:gd name="connsiteX4" fmla="*/ 121496 w 710477"/>
                  <a:gd name="connsiteY4" fmla="*/ 9382 h 658206"/>
                  <a:gd name="connsiteX5" fmla="*/ 135784 w 710477"/>
                  <a:gd name="connsiteY5" fmla="*/ 87963 h 658206"/>
                  <a:gd name="connsiteX6" fmla="*/ 131021 w 710477"/>
                  <a:gd name="connsiteY6" fmla="*/ 211788 h 658206"/>
                  <a:gd name="connsiteX7" fmla="*/ 135784 w 710477"/>
                  <a:gd name="connsiteY7" fmla="*/ 318944 h 658206"/>
                  <a:gd name="connsiteX8" fmla="*/ 181027 w 710477"/>
                  <a:gd name="connsiteY8" fmla="*/ 464201 h 658206"/>
                  <a:gd name="connsiteX9" fmla="*/ 221509 w 710477"/>
                  <a:gd name="connsiteY9" fmla="*/ 554688 h 658206"/>
                  <a:gd name="connsiteX10" fmla="*/ 269133 w 710477"/>
                  <a:gd name="connsiteY10" fmla="*/ 614219 h 658206"/>
                  <a:gd name="connsiteX11" fmla="*/ 354859 w 710477"/>
                  <a:gd name="connsiteY11" fmla="*/ 623744 h 658206"/>
                  <a:gd name="connsiteX12" fmla="*/ 454871 w 710477"/>
                  <a:gd name="connsiteY12" fmla="*/ 568976 h 658206"/>
                  <a:gd name="connsiteX13" fmla="*/ 535834 w 710477"/>
                  <a:gd name="connsiteY13" fmla="*/ 468963 h 658206"/>
                  <a:gd name="connsiteX14" fmla="*/ 609652 w 710477"/>
                  <a:gd name="connsiteY14" fmla="*/ 368951 h 658206"/>
                  <a:gd name="connsiteX15" fmla="*/ 657277 w 710477"/>
                  <a:gd name="connsiteY15" fmla="*/ 316563 h 658206"/>
                  <a:gd name="connsiteX16" fmla="*/ 681090 w 710477"/>
                  <a:gd name="connsiteY16" fmla="*/ 261794 h 658206"/>
                  <a:gd name="connsiteX17" fmla="*/ 709665 w 710477"/>
                  <a:gd name="connsiteY17" fmla="*/ 261794 h 658206"/>
                  <a:gd name="connsiteX18" fmla="*/ 700140 w 710477"/>
                  <a:gd name="connsiteY18" fmla="*/ 295132 h 658206"/>
                  <a:gd name="connsiteX19" fmla="*/ 673946 w 710477"/>
                  <a:gd name="connsiteY19" fmla="*/ 335613 h 658206"/>
                  <a:gd name="connsiteX20" fmla="*/ 612034 w 710477"/>
                  <a:gd name="connsiteY20" fmla="*/ 414194 h 658206"/>
                  <a:gd name="connsiteX21" fmla="*/ 535833 w 710477"/>
                  <a:gd name="connsiteY21" fmla="*/ 514207 h 658206"/>
                  <a:gd name="connsiteX22" fmla="*/ 459634 w 710477"/>
                  <a:gd name="connsiteY22" fmla="*/ 604694 h 658206"/>
                  <a:gd name="connsiteX23" fmla="*/ 390577 w 710477"/>
                  <a:gd name="connsiteY23" fmla="*/ 645176 h 658206"/>
                  <a:gd name="connsiteX24" fmla="*/ 304852 w 710477"/>
                  <a:gd name="connsiteY24" fmla="*/ 657082 h 658206"/>
                  <a:gd name="connsiteX25" fmla="*/ 228652 w 710477"/>
                  <a:gd name="connsiteY25" fmla="*/ 621363 h 658206"/>
                  <a:gd name="connsiteX26" fmla="*/ 173884 w 710477"/>
                  <a:gd name="connsiteY26" fmla="*/ 530876 h 658206"/>
                  <a:gd name="connsiteX27" fmla="*/ 128640 w 710477"/>
                  <a:gd name="connsiteY27" fmla="*/ 409432 h 658206"/>
                  <a:gd name="connsiteX28" fmla="*/ 107209 w 710477"/>
                  <a:gd name="connsiteY28" fmla="*/ 259413 h 658206"/>
                  <a:gd name="connsiteX29" fmla="*/ 109590 w 710477"/>
                  <a:gd name="connsiteY29" fmla="*/ 126063 h 658206"/>
                  <a:gd name="connsiteX30" fmla="*/ 107209 w 710477"/>
                  <a:gd name="connsiteY30" fmla="*/ 90344 h 658206"/>
                  <a:gd name="connsiteX31" fmla="*/ 83396 w 710477"/>
                  <a:gd name="connsiteY31" fmla="*/ 104632 h 658206"/>
                  <a:gd name="connsiteX32" fmla="*/ 61965 w 710477"/>
                  <a:gd name="connsiteY32" fmla="*/ 202263 h 658206"/>
                  <a:gd name="connsiteX33" fmla="*/ 28627 w 710477"/>
                  <a:gd name="connsiteY33" fmla="*/ 307038 h 658206"/>
                  <a:gd name="connsiteX34" fmla="*/ 52 w 710477"/>
                  <a:gd name="connsiteY34" fmla="*/ 314182 h 658206"/>
                  <a:gd name="connsiteX0" fmla="*/ 52 w 710477"/>
                  <a:gd name="connsiteY0" fmla="*/ 314182 h 658206"/>
                  <a:gd name="connsiteX1" fmla="*/ 35772 w 710477"/>
                  <a:gd name="connsiteY1" fmla="*/ 202263 h 658206"/>
                  <a:gd name="connsiteX2" fmla="*/ 61964 w 710477"/>
                  <a:gd name="connsiteY2" fmla="*/ 80819 h 658206"/>
                  <a:gd name="connsiteX3" fmla="*/ 88159 w 710477"/>
                  <a:gd name="connsiteY3" fmla="*/ 9381 h 658206"/>
                  <a:gd name="connsiteX4" fmla="*/ 121496 w 710477"/>
                  <a:gd name="connsiteY4" fmla="*/ 9382 h 658206"/>
                  <a:gd name="connsiteX5" fmla="*/ 135784 w 710477"/>
                  <a:gd name="connsiteY5" fmla="*/ 87963 h 658206"/>
                  <a:gd name="connsiteX6" fmla="*/ 131021 w 710477"/>
                  <a:gd name="connsiteY6" fmla="*/ 211788 h 658206"/>
                  <a:gd name="connsiteX7" fmla="*/ 135784 w 710477"/>
                  <a:gd name="connsiteY7" fmla="*/ 318944 h 658206"/>
                  <a:gd name="connsiteX8" fmla="*/ 181027 w 710477"/>
                  <a:gd name="connsiteY8" fmla="*/ 464201 h 658206"/>
                  <a:gd name="connsiteX9" fmla="*/ 221509 w 710477"/>
                  <a:gd name="connsiteY9" fmla="*/ 554688 h 658206"/>
                  <a:gd name="connsiteX10" fmla="*/ 269133 w 710477"/>
                  <a:gd name="connsiteY10" fmla="*/ 614219 h 658206"/>
                  <a:gd name="connsiteX11" fmla="*/ 354859 w 710477"/>
                  <a:gd name="connsiteY11" fmla="*/ 623744 h 658206"/>
                  <a:gd name="connsiteX12" fmla="*/ 454871 w 710477"/>
                  <a:gd name="connsiteY12" fmla="*/ 568976 h 658206"/>
                  <a:gd name="connsiteX13" fmla="*/ 535834 w 710477"/>
                  <a:gd name="connsiteY13" fmla="*/ 468963 h 658206"/>
                  <a:gd name="connsiteX14" fmla="*/ 609652 w 710477"/>
                  <a:gd name="connsiteY14" fmla="*/ 368951 h 658206"/>
                  <a:gd name="connsiteX15" fmla="*/ 657277 w 710477"/>
                  <a:gd name="connsiteY15" fmla="*/ 316563 h 658206"/>
                  <a:gd name="connsiteX16" fmla="*/ 681090 w 710477"/>
                  <a:gd name="connsiteY16" fmla="*/ 266557 h 658206"/>
                  <a:gd name="connsiteX17" fmla="*/ 709665 w 710477"/>
                  <a:gd name="connsiteY17" fmla="*/ 261794 h 658206"/>
                  <a:gd name="connsiteX18" fmla="*/ 700140 w 710477"/>
                  <a:gd name="connsiteY18" fmla="*/ 295132 h 658206"/>
                  <a:gd name="connsiteX19" fmla="*/ 673946 w 710477"/>
                  <a:gd name="connsiteY19" fmla="*/ 335613 h 658206"/>
                  <a:gd name="connsiteX20" fmla="*/ 612034 w 710477"/>
                  <a:gd name="connsiteY20" fmla="*/ 414194 h 658206"/>
                  <a:gd name="connsiteX21" fmla="*/ 535833 w 710477"/>
                  <a:gd name="connsiteY21" fmla="*/ 514207 h 658206"/>
                  <a:gd name="connsiteX22" fmla="*/ 459634 w 710477"/>
                  <a:gd name="connsiteY22" fmla="*/ 604694 h 658206"/>
                  <a:gd name="connsiteX23" fmla="*/ 390577 w 710477"/>
                  <a:gd name="connsiteY23" fmla="*/ 645176 h 658206"/>
                  <a:gd name="connsiteX24" fmla="*/ 304852 w 710477"/>
                  <a:gd name="connsiteY24" fmla="*/ 657082 h 658206"/>
                  <a:gd name="connsiteX25" fmla="*/ 228652 w 710477"/>
                  <a:gd name="connsiteY25" fmla="*/ 621363 h 658206"/>
                  <a:gd name="connsiteX26" fmla="*/ 173884 w 710477"/>
                  <a:gd name="connsiteY26" fmla="*/ 530876 h 658206"/>
                  <a:gd name="connsiteX27" fmla="*/ 128640 w 710477"/>
                  <a:gd name="connsiteY27" fmla="*/ 409432 h 658206"/>
                  <a:gd name="connsiteX28" fmla="*/ 107209 w 710477"/>
                  <a:gd name="connsiteY28" fmla="*/ 259413 h 658206"/>
                  <a:gd name="connsiteX29" fmla="*/ 109590 w 710477"/>
                  <a:gd name="connsiteY29" fmla="*/ 126063 h 658206"/>
                  <a:gd name="connsiteX30" fmla="*/ 107209 w 710477"/>
                  <a:gd name="connsiteY30" fmla="*/ 90344 h 658206"/>
                  <a:gd name="connsiteX31" fmla="*/ 83396 w 710477"/>
                  <a:gd name="connsiteY31" fmla="*/ 104632 h 658206"/>
                  <a:gd name="connsiteX32" fmla="*/ 61965 w 710477"/>
                  <a:gd name="connsiteY32" fmla="*/ 202263 h 658206"/>
                  <a:gd name="connsiteX33" fmla="*/ 28627 w 710477"/>
                  <a:gd name="connsiteY33" fmla="*/ 307038 h 658206"/>
                  <a:gd name="connsiteX34" fmla="*/ 52 w 710477"/>
                  <a:gd name="connsiteY34" fmla="*/ 314182 h 658206"/>
                  <a:gd name="connsiteX0" fmla="*/ 52 w 710477"/>
                  <a:gd name="connsiteY0" fmla="*/ 314182 h 658206"/>
                  <a:gd name="connsiteX1" fmla="*/ 35772 w 710477"/>
                  <a:gd name="connsiteY1" fmla="*/ 202263 h 658206"/>
                  <a:gd name="connsiteX2" fmla="*/ 61964 w 710477"/>
                  <a:gd name="connsiteY2" fmla="*/ 80819 h 658206"/>
                  <a:gd name="connsiteX3" fmla="*/ 88159 w 710477"/>
                  <a:gd name="connsiteY3" fmla="*/ 9381 h 658206"/>
                  <a:gd name="connsiteX4" fmla="*/ 121496 w 710477"/>
                  <a:gd name="connsiteY4" fmla="*/ 9382 h 658206"/>
                  <a:gd name="connsiteX5" fmla="*/ 135784 w 710477"/>
                  <a:gd name="connsiteY5" fmla="*/ 87963 h 658206"/>
                  <a:gd name="connsiteX6" fmla="*/ 131021 w 710477"/>
                  <a:gd name="connsiteY6" fmla="*/ 211788 h 658206"/>
                  <a:gd name="connsiteX7" fmla="*/ 135784 w 710477"/>
                  <a:gd name="connsiteY7" fmla="*/ 318944 h 658206"/>
                  <a:gd name="connsiteX8" fmla="*/ 181027 w 710477"/>
                  <a:gd name="connsiteY8" fmla="*/ 464201 h 658206"/>
                  <a:gd name="connsiteX9" fmla="*/ 221509 w 710477"/>
                  <a:gd name="connsiteY9" fmla="*/ 554688 h 658206"/>
                  <a:gd name="connsiteX10" fmla="*/ 269133 w 710477"/>
                  <a:gd name="connsiteY10" fmla="*/ 614219 h 658206"/>
                  <a:gd name="connsiteX11" fmla="*/ 354859 w 710477"/>
                  <a:gd name="connsiteY11" fmla="*/ 623744 h 658206"/>
                  <a:gd name="connsiteX12" fmla="*/ 454871 w 710477"/>
                  <a:gd name="connsiteY12" fmla="*/ 568976 h 658206"/>
                  <a:gd name="connsiteX13" fmla="*/ 535834 w 710477"/>
                  <a:gd name="connsiteY13" fmla="*/ 468963 h 658206"/>
                  <a:gd name="connsiteX14" fmla="*/ 609652 w 710477"/>
                  <a:gd name="connsiteY14" fmla="*/ 368951 h 658206"/>
                  <a:gd name="connsiteX15" fmla="*/ 657277 w 710477"/>
                  <a:gd name="connsiteY15" fmla="*/ 316563 h 658206"/>
                  <a:gd name="connsiteX16" fmla="*/ 681090 w 710477"/>
                  <a:gd name="connsiteY16" fmla="*/ 266557 h 658206"/>
                  <a:gd name="connsiteX17" fmla="*/ 709665 w 710477"/>
                  <a:gd name="connsiteY17" fmla="*/ 261794 h 658206"/>
                  <a:gd name="connsiteX18" fmla="*/ 700140 w 710477"/>
                  <a:gd name="connsiteY18" fmla="*/ 297513 h 658206"/>
                  <a:gd name="connsiteX19" fmla="*/ 673946 w 710477"/>
                  <a:gd name="connsiteY19" fmla="*/ 335613 h 658206"/>
                  <a:gd name="connsiteX20" fmla="*/ 612034 w 710477"/>
                  <a:gd name="connsiteY20" fmla="*/ 414194 h 658206"/>
                  <a:gd name="connsiteX21" fmla="*/ 535833 w 710477"/>
                  <a:gd name="connsiteY21" fmla="*/ 514207 h 658206"/>
                  <a:gd name="connsiteX22" fmla="*/ 459634 w 710477"/>
                  <a:gd name="connsiteY22" fmla="*/ 604694 h 658206"/>
                  <a:gd name="connsiteX23" fmla="*/ 390577 w 710477"/>
                  <a:gd name="connsiteY23" fmla="*/ 645176 h 658206"/>
                  <a:gd name="connsiteX24" fmla="*/ 304852 w 710477"/>
                  <a:gd name="connsiteY24" fmla="*/ 657082 h 658206"/>
                  <a:gd name="connsiteX25" fmla="*/ 228652 w 710477"/>
                  <a:gd name="connsiteY25" fmla="*/ 621363 h 658206"/>
                  <a:gd name="connsiteX26" fmla="*/ 173884 w 710477"/>
                  <a:gd name="connsiteY26" fmla="*/ 530876 h 658206"/>
                  <a:gd name="connsiteX27" fmla="*/ 128640 w 710477"/>
                  <a:gd name="connsiteY27" fmla="*/ 409432 h 658206"/>
                  <a:gd name="connsiteX28" fmla="*/ 107209 w 710477"/>
                  <a:gd name="connsiteY28" fmla="*/ 259413 h 658206"/>
                  <a:gd name="connsiteX29" fmla="*/ 109590 w 710477"/>
                  <a:gd name="connsiteY29" fmla="*/ 126063 h 658206"/>
                  <a:gd name="connsiteX30" fmla="*/ 107209 w 710477"/>
                  <a:gd name="connsiteY30" fmla="*/ 90344 h 658206"/>
                  <a:gd name="connsiteX31" fmla="*/ 83396 w 710477"/>
                  <a:gd name="connsiteY31" fmla="*/ 104632 h 658206"/>
                  <a:gd name="connsiteX32" fmla="*/ 61965 w 710477"/>
                  <a:gd name="connsiteY32" fmla="*/ 202263 h 658206"/>
                  <a:gd name="connsiteX33" fmla="*/ 28627 w 710477"/>
                  <a:gd name="connsiteY33" fmla="*/ 307038 h 658206"/>
                  <a:gd name="connsiteX34" fmla="*/ 52 w 710477"/>
                  <a:gd name="connsiteY34" fmla="*/ 314182 h 658206"/>
                  <a:gd name="connsiteX0" fmla="*/ 52 w 710477"/>
                  <a:gd name="connsiteY0" fmla="*/ 311868 h 655892"/>
                  <a:gd name="connsiteX1" fmla="*/ 35772 w 710477"/>
                  <a:gd name="connsiteY1" fmla="*/ 199949 h 655892"/>
                  <a:gd name="connsiteX2" fmla="*/ 61964 w 710477"/>
                  <a:gd name="connsiteY2" fmla="*/ 78505 h 655892"/>
                  <a:gd name="connsiteX3" fmla="*/ 90540 w 710477"/>
                  <a:gd name="connsiteY3" fmla="*/ 11830 h 655892"/>
                  <a:gd name="connsiteX4" fmla="*/ 121496 w 710477"/>
                  <a:gd name="connsiteY4" fmla="*/ 7068 h 655892"/>
                  <a:gd name="connsiteX5" fmla="*/ 135784 w 710477"/>
                  <a:gd name="connsiteY5" fmla="*/ 85649 h 655892"/>
                  <a:gd name="connsiteX6" fmla="*/ 131021 w 710477"/>
                  <a:gd name="connsiteY6" fmla="*/ 209474 h 655892"/>
                  <a:gd name="connsiteX7" fmla="*/ 135784 w 710477"/>
                  <a:gd name="connsiteY7" fmla="*/ 316630 h 655892"/>
                  <a:gd name="connsiteX8" fmla="*/ 181027 w 710477"/>
                  <a:gd name="connsiteY8" fmla="*/ 461887 h 655892"/>
                  <a:gd name="connsiteX9" fmla="*/ 221509 w 710477"/>
                  <a:gd name="connsiteY9" fmla="*/ 552374 h 655892"/>
                  <a:gd name="connsiteX10" fmla="*/ 269133 w 710477"/>
                  <a:gd name="connsiteY10" fmla="*/ 611905 h 655892"/>
                  <a:gd name="connsiteX11" fmla="*/ 354859 w 710477"/>
                  <a:gd name="connsiteY11" fmla="*/ 621430 h 655892"/>
                  <a:gd name="connsiteX12" fmla="*/ 454871 w 710477"/>
                  <a:gd name="connsiteY12" fmla="*/ 566662 h 655892"/>
                  <a:gd name="connsiteX13" fmla="*/ 535834 w 710477"/>
                  <a:gd name="connsiteY13" fmla="*/ 466649 h 655892"/>
                  <a:gd name="connsiteX14" fmla="*/ 609652 w 710477"/>
                  <a:gd name="connsiteY14" fmla="*/ 366637 h 655892"/>
                  <a:gd name="connsiteX15" fmla="*/ 657277 w 710477"/>
                  <a:gd name="connsiteY15" fmla="*/ 314249 h 655892"/>
                  <a:gd name="connsiteX16" fmla="*/ 681090 w 710477"/>
                  <a:gd name="connsiteY16" fmla="*/ 264243 h 655892"/>
                  <a:gd name="connsiteX17" fmla="*/ 709665 w 710477"/>
                  <a:gd name="connsiteY17" fmla="*/ 259480 h 655892"/>
                  <a:gd name="connsiteX18" fmla="*/ 700140 w 710477"/>
                  <a:gd name="connsiteY18" fmla="*/ 295199 h 655892"/>
                  <a:gd name="connsiteX19" fmla="*/ 673946 w 710477"/>
                  <a:gd name="connsiteY19" fmla="*/ 333299 h 655892"/>
                  <a:gd name="connsiteX20" fmla="*/ 612034 w 710477"/>
                  <a:gd name="connsiteY20" fmla="*/ 411880 h 655892"/>
                  <a:gd name="connsiteX21" fmla="*/ 535833 w 710477"/>
                  <a:gd name="connsiteY21" fmla="*/ 511893 h 655892"/>
                  <a:gd name="connsiteX22" fmla="*/ 459634 w 710477"/>
                  <a:gd name="connsiteY22" fmla="*/ 602380 h 655892"/>
                  <a:gd name="connsiteX23" fmla="*/ 390577 w 710477"/>
                  <a:gd name="connsiteY23" fmla="*/ 642862 h 655892"/>
                  <a:gd name="connsiteX24" fmla="*/ 304852 w 710477"/>
                  <a:gd name="connsiteY24" fmla="*/ 654768 h 655892"/>
                  <a:gd name="connsiteX25" fmla="*/ 228652 w 710477"/>
                  <a:gd name="connsiteY25" fmla="*/ 619049 h 655892"/>
                  <a:gd name="connsiteX26" fmla="*/ 173884 w 710477"/>
                  <a:gd name="connsiteY26" fmla="*/ 528562 h 655892"/>
                  <a:gd name="connsiteX27" fmla="*/ 128640 w 710477"/>
                  <a:gd name="connsiteY27" fmla="*/ 407118 h 655892"/>
                  <a:gd name="connsiteX28" fmla="*/ 107209 w 710477"/>
                  <a:gd name="connsiteY28" fmla="*/ 257099 h 655892"/>
                  <a:gd name="connsiteX29" fmla="*/ 109590 w 710477"/>
                  <a:gd name="connsiteY29" fmla="*/ 123749 h 655892"/>
                  <a:gd name="connsiteX30" fmla="*/ 107209 w 710477"/>
                  <a:gd name="connsiteY30" fmla="*/ 88030 h 655892"/>
                  <a:gd name="connsiteX31" fmla="*/ 83396 w 710477"/>
                  <a:gd name="connsiteY31" fmla="*/ 102318 h 655892"/>
                  <a:gd name="connsiteX32" fmla="*/ 61965 w 710477"/>
                  <a:gd name="connsiteY32" fmla="*/ 199949 h 655892"/>
                  <a:gd name="connsiteX33" fmla="*/ 28627 w 710477"/>
                  <a:gd name="connsiteY33" fmla="*/ 304724 h 655892"/>
                  <a:gd name="connsiteX34" fmla="*/ 52 w 710477"/>
                  <a:gd name="connsiteY34" fmla="*/ 311868 h 655892"/>
                  <a:gd name="connsiteX0" fmla="*/ 52 w 710477"/>
                  <a:gd name="connsiteY0" fmla="*/ 308825 h 652849"/>
                  <a:gd name="connsiteX1" fmla="*/ 35772 w 710477"/>
                  <a:gd name="connsiteY1" fmla="*/ 196906 h 652849"/>
                  <a:gd name="connsiteX2" fmla="*/ 61964 w 710477"/>
                  <a:gd name="connsiteY2" fmla="*/ 75462 h 652849"/>
                  <a:gd name="connsiteX3" fmla="*/ 90540 w 710477"/>
                  <a:gd name="connsiteY3" fmla="*/ 8787 h 652849"/>
                  <a:gd name="connsiteX4" fmla="*/ 119115 w 710477"/>
                  <a:gd name="connsiteY4" fmla="*/ 8787 h 652849"/>
                  <a:gd name="connsiteX5" fmla="*/ 135784 w 710477"/>
                  <a:gd name="connsiteY5" fmla="*/ 82606 h 652849"/>
                  <a:gd name="connsiteX6" fmla="*/ 131021 w 710477"/>
                  <a:gd name="connsiteY6" fmla="*/ 206431 h 652849"/>
                  <a:gd name="connsiteX7" fmla="*/ 135784 w 710477"/>
                  <a:gd name="connsiteY7" fmla="*/ 313587 h 652849"/>
                  <a:gd name="connsiteX8" fmla="*/ 181027 w 710477"/>
                  <a:gd name="connsiteY8" fmla="*/ 458844 h 652849"/>
                  <a:gd name="connsiteX9" fmla="*/ 221509 w 710477"/>
                  <a:gd name="connsiteY9" fmla="*/ 549331 h 652849"/>
                  <a:gd name="connsiteX10" fmla="*/ 269133 w 710477"/>
                  <a:gd name="connsiteY10" fmla="*/ 608862 h 652849"/>
                  <a:gd name="connsiteX11" fmla="*/ 354859 w 710477"/>
                  <a:gd name="connsiteY11" fmla="*/ 618387 h 652849"/>
                  <a:gd name="connsiteX12" fmla="*/ 454871 w 710477"/>
                  <a:gd name="connsiteY12" fmla="*/ 563619 h 652849"/>
                  <a:gd name="connsiteX13" fmla="*/ 535834 w 710477"/>
                  <a:gd name="connsiteY13" fmla="*/ 463606 h 652849"/>
                  <a:gd name="connsiteX14" fmla="*/ 609652 w 710477"/>
                  <a:gd name="connsiteY14" fmla="*/ 363594 h 652849"/>
                  <a:gd name="connsiteX15" fmla="*/ 657277 w 710477"/>
                  <a:gd name="connsiteY15" fmla="*/ 311206 h 652849"/>
                  <a:gd name="connsiteX16" fmla="*/ 681090 w 710477"/>
                  <a:gd name="connsiteY16" fmla="*/ 261200 h 652849"/>
                  <a:gd name="connsiteX17" fmla="*/ 709665 w 710477"/>
                  <a:gd name="connsiteY17" fmla="*/ 256437 h 652849"/>
                  <a:gd name="connsiteX18" fmla="*/ 700140 w 710477"/>
                  <a:gd name="connsiteY18" fmla="*/ 292156 h 652849"/>
                  <a:gd name="connsiteX19" fmla="*/ 673946 w 710477"/>
                  <a:gd name="connsiteY19" fmla="*/ 330256 h 652849"/>
                  <a:gd name="connsiteX20" fmla="*/ 612034 w 710477"/>
                  <a:gd name="connsiteY20" fmla="*/ 408837 h 652849"/>
                  <a:gd name="connsiteX21" fmla="*/ 535833 w 710477"/>
                  <a:gd name="connsiteY21" fmla="*/ 508850 h 652849"/>
                  <a:gd name="connsiteX22" fmla="*/ 459634 w 710477"/>
                  <a:gd name="connsiteY22" fmla="*/ 599337 h 652849"/>
                  <a:gd name="connsiteX23" fmla="*/ 390577 w 710477"/>
                  <a:gd name="connsiteY23" fmla="*/ 639819 h 652849"/>
                  <a:gd name="connsiteX24" fmla="*/ 304852 w 710477"/>
                  <a:gd name="connsiteY24" fmla="*/ 651725 h 652849"/>
                  <a:gd name="connsiteX25" fmla="*/ 228652 w 710477"/>
                  <a:gd name="connsiteY25" fmla="*/ 616006 h 652849"/>
                  <a:gd name="connsiteX26" fmla="*/ 173884 w 710477"/>
                  <a:gd name="connsiteY26" fmla="*/ 525519 h 652849"/>
                  <a:gd name="connsiteX27" fmla="*/ 128640 w 710477"/>
                  <a:gd name="connsiteY27" fmla="*/ 404075 h 652849"/>
                  <a:gd name="connsiteX28" fmla="*/ 107209 w 710477"/>
                  <a:gd name="connsiteY28" fmla="*/ 254056 h 652849"/>
                  <a:gd name="connsiteX29" fmla="*/ 109590 w 710477"/>
                  <a:gd name="connsiteY29" fmla="*/ 120706 h 652849"/>
                  <a:gd name="connsiteX30" fmla="*/ 107209 w 710477"/>
                  <a:gd name="connsiteY30" fmla="*/ 84987 h 652849"/>
                  <a:gd name="connsiteX31" fmla="*/ 83396 w 710477"/>
                  <a:gd name="connsiteY31" fmla="*/ 99275 h 652849"/>
                  <a:gd name="connsiteX32" fmla="*/ 61965 w 710477"/>
                  <a:gd name="connsiteY32" fmla="*/ 196906 h 652849"/>
                  <a:gd name="connsiteX33" fmla="*/ 28627 w 710477"/>
                  <a:gd name="connsiteY33" fmla="*/ 301681 h 652849"/>
                  <a:gd name="connsiteX34" fmla="*/ 52 w 710477"/>
                  <a:gd name="connsiteY34" fmla="*/ 308825 h 652849"/>
                  <a:gd name="connsiteX0" fmla="*/ 52 w 706249"/>
                  <a:gd name="connsiteY0" fmla="*/ 308825 h 652849"/>
                  <a:gd name="connsiteX1" fmla="*/ 35772 w 706249"/>
                  <a:gd name="connsiteY1" fmla="*/ 196906 h 652849"/>
                  <a:gd name="connsiteX2" fmla="*/ 61964 w 706249"/>
                  <a:gd name="connsiteY2" fmla="*/ 75462 h 652849"/>
                  <a:gd name="connsiteX3" fmla="*/ 90540 w 706249"/>
                  <a:gd name="connsiteY3" fmla="*/ 8787 h 652849"/>
                  <a:gd name="connsiteX4" fmla="*/ 119115 w 706249"/>
                  <a:gd name="connsiteY4" fmla="*/ 8787 h 652849"/>
                  <a:gd name="connsiteX5" fmla="*/ 135784 w 706249"/>
                  <a:gd name="connsiteY5" fmla="*/ 82606 h 652849"/>
                  <a:gd name="connsiteX6" fmla="*/ 131021 w 706249"/>
                  <a:gd name="connsiteY6" fmla="*/ 206431 h 652849"/>
                  <a:gd name="connsiteX7" fmla="*/ 135784 w 706249"/>
                  <a:gd name="connsiteY7" fmla="*/ 313587 h 652849"/>
                  <a:gd name="connsiteX8" fmla="*/ 181027 w 706249"/>
                  <a:gd name="connsiteY8" fmla="*/ 458844 h 652849"/>
                  <a:gd name="connsiteX9" fmla="*/ 221509 w 706249"/>
                  <a:gd name="connsiteY9" fmla="*/ 549331 h 652849"/>
                  <a:gd name="connsiteX10" fmla="*/ 269133 w 706249"/>
                  <a:gd name="connsiteY10" fmla="*/ 608862 h 652849"/>
                  <a:gd name="connsiteX11" fmla="*/ 354859 w 706249"/>
                  <a:gd name="connsiteY11" fmla="*/ 618387 h 652849"/>
                  <a:gd name="connsiteX12" fmla="*/ 454871 w 706249"/>
                  <a:gd name="connsiteY12" fmla="*/ 563619 h 652849"/>
                  <a:gd name="connsiteX13" fmla="*/ 535834 w 706249"/>
                  <a:gd name="connsiteY13" fmla="*/ 463606 h 652849"/>
                  <a:gd name="connsiteX14" fmla="*/ 609652 w 706249"/>
                  <a:gd name="connsiteY14" fmla="*/ 363594 h 652849"/>
                  <a:gd name="connsiteX15" fmla="*/ 657277 w 706249"/>
                  <a:gd name="connsiteY15" fmla="*/ 311206 h 652849"/>
                  <a:gd name="connsiteX16" fmla="*/ 681090 w 706249"/>
                  <a:gd name="connsiteY16" fmla="*/ 261200 h 652849"/>
                  <a:gd name="connsiteX17" fmla="*/ 704902 w 706249"/>
                  <a:gd name="connsiteY17" fmla="*/ 261200 h 652849"/>
                  <a:gd name="connsiteX18" fmla="*/ 700140 w 706249"/>
                  <a:gd name="connsiteY18" fmla="*/ 292156 h 652849"/>
                  <a:gd name="connsiteX19" fmla="*/ 673946 w 706249"/>
                  <a:gd name="connsiteY19" fmla="*/ 330256 h 652849"/>
                  <a:gd name="connsiteX20" fmla="*/ 612034 w 706249"/>
                  <a:gd name="connsiteY20" fmla="*/ 408837 h 652849"/>
                  <a:gd name="connsiteX21" fmla="*/ 535833 w 706249"/>
                  <a:gd name="connsiteY21" fmla="*/ 508850 h 652849"/>
                  <a:gd name="connsiteX22" fmla="*/ 459634 w 706249"/>
                  <a:gd name="connsiteY22" fmla="*/ 599337 h 652849"/>
                  <a:gd name="connsiteX23" fmla="*/ 390577 w 706249"/>
                  <a:gd name="connsiteY23" fmla="*/ 639819 h 652849"/>
                  <a:gd name="connsiteX24" fmla="*/ 304852 w 706249"/>
                  <a:gd name="connsiteY24" fmla="*/ 651725 h 652849"/>
                  <a:gd name="connsiteX25" fmla="*/ 228652 w 706249"/>
                  <a:gd name="connsiteY25" fmla="*/ 616006 h 652849"/>
                  <a:gd name="connsiteX26" fmla="*/ 173884 w 706249"/>
                  <a:gd name="connsiteY26" fmla="*/ 525519 h 652849"/>
                  <a:gd name="connsiteX27" fmla="*/ 128640 w 706249"/>
                  <a:gd name="connsiteY27" fmla="*/ 404075 h 652849"/>
                  <a:gd name="connsiteX28" fmla="*/ 107209 w 706249"/>
                  <a:gd name="connsiteY28" fmla="*/ 254056 h 652849"/>
                  <a:gd name="connsiteX29" fmla="*/ 109590 w 706249"/>
                  <a:gd name="connsiteY29" fmla="*/ 120706 h 652849"/>
                  <a:gd name="connsiteX30" fmla="*/ 107209 w 706249"/>
                  <a:gd name="connsiteY30" fmla="*/ 84987 h 652849"/>
                  <a:gd name="connsiteX31" fmla="*/ 83396 w 706249"/>
                  <a:gd name="connsiteY31" fmla="*/ 99275 h 652849"/>
                  <a:gd name="connsiteX32" fmla="*/ 61965 w 706249"/>
                  <a:gd name="connsiteY32" fmla="*/ 196906 h 652849"/>
                  <a:gd name="connsiteX33" fmla="*/ 28627 w 706249"/>
                  <a:gd name="connsiteY33" fmla="*/ 301681 h 652849"/>
                  <a:gd name="connsiteX34" fmla="*/ 52 w 706249"/>
                  <a:gd name="connsiteY34" fmla="*/ 308825 h 65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6249" h="652849">
                    <a:moveTo>
                      <a:pt x="52" y="308825"/>
                    </a:moveTo>
                    <a:cubicBezTo>
                      <a:pt x="1243" y="291363"/>
                      <a:pt x="25453" y="235800"/>
                      <a:pt x="35772" y="196906"/>
                    </a:cubicBezTo>
                    <a:cubicBezTo>
                      <a:pt x="46091" y="158012"/>
                      <a:pt x="52836" y="106815"/>
                      <a:pt x="61964" y="75462"/>
                    </a:cubicBezTo>
                    <a:cubicBezTo>
                      <a:pt x="71092" y="44109"/>
                      <a:pt x="81015" y="19899"/>
                      <a:pt x="90540" y="8787"/>
                    </a:cubicBezTo>
                    <a:cubicBezTo>
                      <a:pt x="100065" y="-2325"/>
                      <a:pt x="111574" y="-3516"/>
                      <a:pt x="119115" y="8787"/>
                    </a:cubicBezTo>
                    <a:cubicBezTo>
                      <a:pt x="126656" y="21090"/>
                      <a:pt x="133800" y="49665"/>
                      <a:pt x="135784" y="82606"/>
                    </a:cubicBezTo>
                    <a:cubicBezTo>
                      <a:pt x="137768" y="115547"/>
                      <a:pt x="131021" y="167934"/>
                      <a:pt x="131021" y="206431"/>
                    </a:cubicBezTo>
                    <a:cubicBezTo>
                      <a:pt x="131021" y="244928"/>
                      <a:pt x="127450" y="271518"/>
                      <a:pt x="135784" y="313587"/>
                    </a:cubicBezTo>
                    <a:cubicBezTo>
                      <a:pt x="144118" y="355656"/>
                      <a:pt x="166739" y="419553"/>
                      <a:pt x="181027" y="458844"/>
                    </a:cubicBezTo>
                    <a:cubicBezTo>
                      <a:pt x="195315" y="498135"/>
                      <a:pt x="206825" y="524328"/>
                      <a:pt x="221509" y="549331"/>
                    </a:cubicBezTo>
                    <a:cubicBezTo>
                      <a:pt x="236193" y="574334"/>
                      <a:pt x="246908" y="597353"/>
                      <a:pt x="269133" y="608862"/>
                    </a:cubicBezTo>
                    <a:cubicBezTo>
                      <a:pt x="291358" y="620371"/>
                      <a:pt x="323903" y="625927"/>
                      <a:pt x="354859" y="618387"/>
                    </a:cubicBezTo>
                    <a:cubicBezTo>
                      <a:pt x="385815" y="610847"/>
                      <a:pt x="424709" y="589416"/>
                      <a:pt x="454871" y="563619"/>
                    </a:cubicBezTo>
                    <a:cubicBezTo>
                      <a:pt x="485033" y="537822"/>
                      <a:pt x="510037" y="496943"/>
                      <a:pt x="535834" y="463606"/>
                    </a:cubicBezTo>
                    <a:cubicBezTo>
                      <a:pt x="561631" y="430269"/>
                      <a:pt x="589412" y="388994"/>
                      <a:pt x="609652" y="363594"/>
                    </a:cubicBezTo>
                    <a:cubicBezTo>
                      <a:pt x="629892" y="338194"/>
                      <a:pt x="645371" y="328272"/>
                      <a:pt x="657277" y="311206"/>
                    </a:cubicBezTo>
                    <a:cubicBezTo>
                      <a:pt x="669183" y="294140"/>
                      <a:pt x="673152" y="269534"/>
                      <a:pt x="681090" y="261200"/>
                    </a:cubicBezTo>
                    <a:cubicBezTo>
                      <a:pt x="689028" y="252866"/>
                      <a:pt x="701727" y="256041"/>
                      <a:pt x="704902" y="261200"/>
                    </a:cubicBezTo>
                    <a:cubicBezTo>
                      <a:pt x="708077" y="266359"/>
                      <a:pt x="705299" y="280647"/>
                      <a:pt x="700140" y="292156"/>
                    </a:cubicBezTo>
                    <a:cubicBezTo>
                      <a:pt x="694981" y="303665"/>
                      <a:pt x="688630" y="310809"/>
                      <a:pt x="673946" y="330256"/>
                    </a:cubicBezTo>
                    <a:cubicBezTo>
                      <a:pt x="659262" y="349703"/>
                      <a:pt x="635053" y="379071"/>
                      <a:pt x="612034" y="408837"/>
                    </a:cubicBezTo>
                    <a:cubicBezTo>
                      <a:pt x="589015" y="438603"/>
                      <a:pt x="561233" y="477100"/>
                      <a:pt x="535833" y="508850"/>
                    </a:cubicBezTo>
                    <a:cubicBezTo>
                      <a:pt x="510433" y="540600"/>
                      <a:pt x="483843" y="577509"/>
                      <a:pt x="459634" y="599337"/>
                    </a:cubicBezTo>
                    <a:cubicBezTo>
                      <a:pt x="435425" y="621165"/>
                      <a:pt x="416374" y="631088"/>
                      <a:pt x="390577" y="639819"/>
                    </a:cubicBezTo>
                    <a:cubicBezTo>
                      <a:pt x="364780" y="648550"/>
                      <a:pt x="331840" y="655694"/>
                      <a:pt x="304852" y="651725"/>
                    </a:cubicBezTo>
                    <a:cubicBezTo>
                      <a:pt x="277865" y="647756"/>
                      <a:pt x="250480" y="637040"/>
                      <a:pt x="228652" y="616006"/>
                    </a:cubicBezTo>
                    <a:cubicBezTo>
                      <a:pt x="206824" y="594972"/>
                      <a:pt x="190553" y="560841"/>
                      <a:pt x="173884" y="525519"/>
                    </a:cubicBezTo>
                    <a:cubicBezTo>
                      <a:pt x="157215" y="490197"/>
                      <a:pt x="139753" y="449319"/>
                      <a:pt x="128640" y="404075"/>
                    </a:cubicBezTo>
                    <a:cubicBezTo>
                      <a:pt x="117528" y="358831"/>
                      <a:pt x="110384" y="301284"/>
                      <a:pt x="107209" y="254056"/>
                    </a:cubicBezTo>
                    <a:cubicBezTo>
                      <a:pt x="104034" y="206828"/>
                      <a:pt x="109590" y="148884"/>
                      <a:pt x="109590" y="120706"/>
                    </a:cubicBezTo>
                    <a:cubicBezTo>
                      <a:pt x="109590" y="92528"/>
                      <a:pt x="111574" y="88559"/>
                      <a:pt x="107209" y="84987"/>
                    </a:cubicBezTo>
                    <a:cubicBezTo>
                      <a:pt x="102844" y="81415"/>
                      <a:pt x="92127" y="80622"/>
                      <a:pt x="83396" y="99275"/>
                    </a:cubicBezTo>
                    <a:cubicBezTo>
                      <a:pt x="74665" y="117928"/>
                      <a:pt x="71093" y="163172"/>
                      <a:pt x="61965" y="196906"/>
                    </a:cubicBezTo>
                    <a:cubicBezTo>
                      <a:pt x="52837" y="230640"/>
                      <a:pt x="38946" y="283028"/>
                      <a:pt x="28627" y="301681"/>
                    </a:cubicBezTo>
                    <a:cubicBezTo>
                      <a:pt x="18308" y="320334"/>
                      <a:pt x="-1139" y="326288"/>
                      <a:pt x="52" y="308825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32" name="任意多边形 931"/>
              <p:cNvSpPr/>
              <p:nvPr/>
            </p:nvSpPr>
            <p:spPr>
              <a:xfrm>
                <a:off x="8071416" y="2371131"/>
                <a:ext cx="208190" cy="243823"/>
              </a:xfrm>
              <a:custGeom>
                <a:avLst/>
                <a:gdLst>
                  <a:gd name="connsiteX0" fmla="*/ 147467 w 208190"/>
                  <a:gd name="connsiteY0" fmla="*/ 0 h 243823"/>
                  <a:gd name="connsiteX1" fmla="*/ 155802 w 208190"/>
                  <a:gd name="connsiteY1" fmla="*/ 12503 h 243823"/>
                  <a:gd name="connsiteX2" fmla="*/ 170090 w 208190"/>
                  <a:gd name="connsiteY2" fmla="*/ 60127 h 243823"/>
                  <a:gd name="connsiteX3" fmla="*/ 193903 w 208190"/>
                  <a:gd name="connsiteY3" fmla="*/ 67271 h 243823"/>
                  <a:gd name="connsiteX4" fmla="*/ 208190 w 208190"/>
                  <a:gd name="connsiteY4" fmla="*/ 88702 h 243823"/>
                  <a:gd name="connsiteX5" fmla="*/ 193903 w 208190"/>
                  <a:gd name="connsiteY5" fmla="*/ 117277 h 243823"/>
                  <a:gd name="connsiteX6" fmla="*/ 134372 w 208190"/>
                  <a:gd name="connsiteY6" fmla="*/ 160140 h 243823"/>
                  <a:gd name="connsiteX7" fmla="*/ 29596 w 208190"/>
                  <a:gd name="connsiteY7" fmla="*/ 231576 h 243823"/>
                  <a:gd name="connsiteX8" fmla="*/ 23867 w 208190"/>
                  <a:gd name="connsiteY8" fmla="*/ 243823 h 243823"/>
                  <a:gd name="connsiteX9" fmla="*/ 0 w 208190"/>
                  <a:gd name="connsiteY9" fmla="*/ 170368 h 243823"/>
                  <a:gd name="connsiteX10" fmla="*/ 22453 w 208190"/>
                  <a:gd name="connsiteY10" fmla="*/ 157759 h 243823"/>
                  <a:gd name="connsiteX11" fmla="*/ 108178 w 208190"/>
                  <a:gd name="connsiteY11" fmla="*/ 102990 h 243823"/>
                  <a:gd name="connsiteX12" fmla="*/ 127227 w 208190"/>
                  <a:gd name="connsiteY12" fmla="*/ 81559 h 243823"/>
                  <a:gd name="connsiteX13" fmla="*/ 115322 w 208190"/>
                  <a:gd name="connsiteY13" fmla="*/ 33934 h 243823"/>
                  <a:gd name="connsiteX14" fmla="*/ 106758 w 208190"/>
                  <a:gd name="connsiteY14" fmla="*/ 25841 h 243823"/>
                  <a:gd name="connsiteX15" fmla="*/ 147467 w 208190"/>
                  <a:gd name="connsiteY15" fmla="*/ 0 h 24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8190" h="243823">
                    <a:moveTo>
                      <a:pt x="147467" y="0"/>
                    </a:moveTo>
                    <a:lnTo>
                      <a:pt x="155802" y="12503"/>
                    </a:lnTo>
                    <a:cubicBezTo>
                      <a:pt x="163740" y="27187"/>
                      <a:pt x="163740" y="50999"/>
                      <a:pt x="170090" y="60127"/>
                    </a:cubicBezTo>
                    <a:cubicBezTo>
                      <a:pt x="176440" y="69255"/>
                      <a:pt x="187553" y="62509"/>
                      <a:pt x="193903" y="67271"/>
                    </a:cubicBezTo>
                    <a:cubicBezTo>
                      <a:pt x="200253" y="72033"/>
                      <a:pt x="208190" y="80368"/>
                      <a:pt x="208190" y="88702"/>
                    </a:cubicBezTo>
                    <a:cubicBezTo>
                      <a:pt x="208190" y="97036"/>
                      <a:pt x="206206" y="105371"/>
                      <a:pt x="193903" y="117277"/>
                    </a:cubicBezTo>
                    <a:cubicBezTo>
                      <a:pt x="181600" y="129183"/>
                      <a:pt x="161756" y="141090"/>
                      <a:pt x="134372" y="160140"/>
                    </a:cubicBezTo>
                    <a:cubicBezTo>
                      <a:pt x="106988" y="179190"/>
                      <a:pt x="46265" y="210542"/>
                      <a:pt x="29596" y="231576"/>
                    </a:cubicBezTo>
                    <a:lnTo>
                      <a:pt x="23867" y="243823"/>
                    </a:lnTo>
                    <a:lnTo>
                      <a:pt x="0" y="170368"/>
                    </a:lnTo>
                    <a:lnTo>
                      <a:pt x="22453" y="157759"/>
                    </a:lnTo>
                    <a:cubicBezTo>
                      <a:pt x="48647" y="141090"/>
                      <a:pt x="90716" y="115690"/>
                      <a:pt x="108178" y="102990"/>
                    </a:cubicBezTo>
                    <a:cubicBezTo>
                      <a:pt x="125640" y="90290"/>
                      <a:pt x="126036" y="93068"/>
                      <a:pt x="127227" y="81559"/>
                    </a:cubicBezTo>
                    <a:cubicBezTo>
                      <a:pt x="128418" y="70050"/>
                      <a:pt x="128419" y="51396"/>
                      <a:pt x="115322" y="33934"/>
                    </a:cubicBezTo>
                    <a:lnTo>
                      <a:pt x="106758" y="25841"/>
                    </a:lnTo>
                    <a:lnTo>
                      <a:pt x="147467" y="0"/>
                    </a:ln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33" name="任意多边形 932"/>
              <p:cNvSpPr/>
              <p:nvPr/>
            </p:nvSpPr>
            <p:spPr>
              <a:xfrm>
                <a:off x="7858120" y="2541499"/>
                <a:ext cx="693296" cy="585547"/>
              </a:xfrm>
              <a:custGeom>
                <a:avLst/>
                <a:gdLst>
                  <a:gd name="connsiteX0" fmla="*/ 213296 w 693296"/>
                  <a:gd name="connsiteY0" fmla="*/ 0 h 585547"/>
                  <a:gd name="connsiteX1" fmla="*/ 237163 w 693296"/>
                  <a:gd name="connsiteY1" fmla="*/ 73455 h 585547"/>
                  <a:gd name="connsiteX2" fmla="*/ 235990 w 693296"/>
                  <a:gd name="connsiteY2" fmla="*/ 75961 h 585547"/>
                  <a:gd name="connsiteX3" fmla="*/ 247655 w 693296"/>
                  <a:gd name="connsiteY3" fmla="*/ 115978 h 585547"/>
                  <a:gd name="connsiteX4" fmla="*/ 269087 w 693296"/>
                  <a:gd name="connsiteY4" fmla="*/ 175509 h 585547"/>
                  <a:gd name="connsiteX5" fmla="*/ 309568 w 693296"/>
                  <a:gd name="connsiteY5" fmla="*/ 163603 h 585547"/>
                  <a:gd name="connsiteX6" fmla="*/ 373861 w 693296"/>
                  <a:gd name="connsiteY6" fmla="*/ 137409 h 585547"/>
                  <a:gd name="connsiteX7" fmla="*/ 478636 w 693296"/>
                  <a:gd name="connsiteY7" fmla="*/ 125503 h 585547"/>
                  <a:gd name="connsiteX8" fmla="*/ 578649 w 693296"/>
                  <a:gd name="connsiteY8" fmla="*/ 123122 h 585547"/>
                  <a:gd name="connsiteX9" fmla="*/ 666755 w 693296"/>
                  <a:gd name="connsiteY9" fmla="*/ 118359 h 585547"/>
                  <a:gd name="connsiteX10" fmla="*/ 692949 w 693296"/>
                  <a:gd name="connsiteY10" fmla="*/ 135028 h 585547"/>
                  <a:gd name="connsiteX11" fmla="*/ 676280 w 693296"/>
                  <a:gd name="connsiteY11" fmla="*/ 158841 h 585547"/>
                  <a:gd name="connsiteX12" fmla="*/ 604843 w 693296"/>
                  <a:gd name="connsiteY12" fmla="*/ 168366 h 585547"/>
                  <a:gd name="connsiteX13" fmla="*/ 490543 w 693296"/>
                  <a:gd name="connsiteY13" fmla="*/ 168366 h 585547"/>
                  <a:gd name="connsiteX14" fmla="*/ 392912 w 693296"/>
                  <a:gd name="connsiteY14" fmla="*/ 182652 h 585547"/>
                  <a:gd name="connsiteX15" fmla="*/ 280993 w 693296"/>
                  <a:gd name="connsiteY15" fmla="*/ 230277 h 585547"/>
                  <a:gd name="connsiteX16" fmla="*/ 202411 w 693296"/>
                  <a:gd name="connsiteY16" fmla="*/ 289809 h 585547"/>
                  <a:gd name="connsiteX17" fmla="*/ 152405 w 693296"/>
                  <a:gd name="connsiteY17" fmla="*/ 375534 h 585547"/>
                  <a:gd name="connsiteX18" fmla="*/ 107161 w 693296"/>
                  <a:gd name="connsiteY18" fmla="*/ 480310 h 585547"/>
                  <a:gd name="connsiteX19" fmla="*/ 38106 w 693296"/>
                  <a:gd name="connsiteY19" fmla="*/ 580322 h 585547"/>
                  <a:gd name="connsiteX20" fmla="*/ 5 w 693296"/>
                  <a:gd name="connsiteY20" fmla="*/ 563653 h 585547"/>
                  <a:gd name="connsiteX21" fmla="*/ 40486 w 693296"/>
                  <a:gd name="connsiteY21" fmla="*/ 496979 h 585547"/>
                  <a:gd name="connsiteX22" fmla="*/ 97636 w 693296"/>
                  <a:gd name="connsiteY22" fmla="*/ 394584 h 585547"/>
                  <a:gd name="connsiteX23" fmla="*/ 123830 w 693296"/>
                  <a:gd name="connsiteY23" fmla="*/ 327909 h 585547"/>
                  <a:gd name="connsiteX24" fmla="*/ 154786 w 693296"/>
                  <a:gd name="connsiteY24" fmla="*/ 270759 h 585547"/>
                  <a:gd name="connsiteX25" fmla="*/ 200030 w 693296"/>
                  <a:gd name="connsiteY25" fmla="*/ 206466 h 585547"/>
                  <a:gd name="connsiteX26" fmla="*/ 188124 w 693296"/>
                  <a:gd name="connsiteY26" fmla="*/ 156460 h 585547"/>
                  <a:gd name="connsiteX27" fmla="*/ 164311 w 693296"/>
                  <a:gd name="connsiteY27" fmla="*/ 80260 h 585547"/>
                  <a:gd name="connsiteX28" fmla="*/ 164311 w 693296"/>
                  <a:gd name="connsiteY28" fmla="*/ 32634 h 585547"/>
                  <a:gd name="connsiteX29" fmla="*/ 194672 w 693296"/>
                  <a:gd name="connsiteY29" fmla="*/ 10459 h 585547"/>
                  <a:gd name="connsiteX30" fmla="*/ 213296 w 693296"/>
                  <a:gd name="connsiteY30" fmla="*/ 0 h 58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93296" h="585547">
                    <a:moveTo>
                      <a:pt x="213296" y="0"/>
                    </a:moveTo>
                    <a:lnTo>
                      <a:pt x="237163" y="73455"/>
                    </a:lnTo>
                    <a:lnTo>
                      <a:pt x="235990" y="75961"/>
                    </a:lnTo>
                    <a:cubicBezTo>
                      <a:pt x="233962" y="89858"/>
                      <a:pt x="244381" y="101691"/>
                      <a:pt x="247655" y="115978"/>
                    </a:cubicBezTo>
                    <a:cubicBezTo>
                      <a:pt x="252021" y="135028"/>
                      <a:pt x="258768" y="167572"/>
                      <a:pt x="269087" y="175509"/>
                    </a:cubicBezTo>
                    <a:cubicBezTo>
                      <a:pt x="279406" y="183446"/>
                      <a:pt x="292106" y="169953"/>
                      <a:pt x="309568" y="163603"/>
                    </a:cubicBezTo>
                    <a:cubicBezTo>
                      <a:pt x="327030" y="157253"/>
                      <a:pt x="345683" y="143759"/>
                      <a:pt x="373861" y="137409"/>
                    </a:cubicBezTo>
                    <a:cubicBezTo>
                      <a:pt x="402039" y="131059"/>
                      <a:pt x="444505" y="127884"/>
                      <a:pt x="478636" y="125503"/>
                    </a:cubicBezTo>
                    <a:cubicBezTo>
                      <a:pt x="512767" y="123122"/>
                      <a:pt x="547296" y="124313"/>
                      <a:pt x="578649" y="123122"/>
                    </a:cubicBezTo>
                    <a:cubicBezTo>
                      <a:pt x="610002" y="121931"/>
                      <a:pt x="647705" y="116375"/>
                      <a:pt x="666755" y="118359"/>
                    </a:cubicBezTo>
                    <a:cubicBezTo>
                      <a:pt x="685805" y="120343"/>
                      <a:pt x="691362" y="128281"/>
                      <a:pt x="692949" y="135028"/>
                    </a:cubicBezTo>
                    <a:cubicBezTo>
                      <a:pt x="694537" y="141775"/>
                      <a:pt x="690964" y="153285"/>
                      <a:pt x="676280" y="158841"/>
                    </a:cubicBezTo>
                    <a:cubicBezTo>
                      <a:pt x="661596" y="164397"/>
                      <a:pt x="635799" y="166779"/>
                      <a:pt x="604843" y="168366"/>
                    </a:cubicBezTo>
                    <a:cubicBezTo>
                      <a:pt x="573887" y="169953"/>
                      <a:pt x="525865" y="165985"/>
                      <a:pt x="490543" y="168366"/>
                    </a:cubicBezTo>
                    <a:cubicBezTo>
                      <a:pt x="455221" y="170747"/>
                      <a:pt x="427837" y="172334"/>
                      <a:pt x="392912" y="182652"/>
                    </a:cubicBezTo>
                    <a:cubicBezTo>
                      <a:pt x="357987" y="192970"/>
                      <a:pt x="312743" y="212418"/>
                      <a:pt x="280993" y="230277"/>
                    </a:cubicBezTo>
                    <a:cubicBezTo>
                      <a:pt x="249243" y="248137"/>
                      <a:pt x="223842" y="265600"/>
                      <a:pt x="202411" y="289809"/>
                    </a:cubicBezTo>
                    <a:cubicBezTo>
                      <a:pt x="180980" y="314018"/>
                      <a:pt x="168280" y="343784"/>
                      <a:pt x="152405" y="375534"/>
                    </a:cubicBezTo>
                    <a:cubicBezTo>
                      <a:pt x="136530" y="407284"/>
                      <a:pt x="120655" y="453719"/>
                      <a:pt x="107161" y="480310"/>
                    </a:cubicBezTo>
                    <a:cubicBezTo>
                      <a:pt x="93667" y="506901"/>
                      <a:pt x="55965" y="566432"/>
                      <a:pt x="38106" y="580322"/>
                    </a:cubicBezTo>
                    <a:cubicBezTo>
                      <a:pt x="20247" y="594213"/>
                      <a:pt x="-392" y="577543"/>
                      <a:pt x="5" y="563653"/>
                    </a:cubicBezTo>
                    <a:cubicBezTo>
                      <a:pt x="402" y="549763"/>
                      <a:pt x="24214" y="525157"/>
                      <a:pt x="40486" y="496979"/>
                    </a:cubicBezTo>
                    <a:cubicBezTo>
                      <a:pt x="56758" y="468801"/>
                      <a:pt x="83745" y="422762"/>
                      <a:pt x="97636" y="394584"/>
                    </a:cubicBezTo>
                    <a:cubicBezTo>
                      <a:pt x="111527" y="366406"/>
                      <a:pt x="114305" y="348546"/>
                      <a:pt x="123830" y="327909"/>
                    </a:cubicBezTo>
                    <a:cubicBezTo>
                      <a:pt x="133355" y="307272"/>
                      <a:pt x="142086" y="290999"/>
                      <a:pt x="154786" y="270759"/>
                    </a:cubicBezTo>
                    <a:cubicBezTo>
                      <a:pt x="167486" y="250518"/>
                      <a:pt x="194474" y="225516"/>
                      <a:pt x="200030" y="206466"/>
                    </a:cubicBezTo>
                    <a:cubicBezTo>
                      <a:pt x="205586" y="187416"/>
                      <a:pt x="194077" y="177494"/>
                      <a:pt x="188124" y="156460"/>
                    </a:cubicBezTo>
                    <a:cubicBezTo>
                      <a:pt x="182171" y="135426"/>
                      <a:pt x="168280" y="100898"/>
                      <a:pt x="164311" y="80260"/>
                    </a:cubicBezTo>
                    <a:cubicBezTo>
                      <a:pt x="160342" y="59622"/>
                      <a:pt x="152405" y="48112"/>
                      <a:pt x="164311" y="32634"/>
                    </a:cubicBezTo>
                    <a:cubicBezTo>
                      <a:pt x="170264" y="24895"/>
                      <a:pt x="181575" y="17752"/>
                      <a:pt x="194672" y="10459"/>
                    </a:cubicBezTo>
                    <a:lnTo>
                      <a:pt x="213296" y="0"/>
                    </a:lnTo>
                    <a:close/>
                  </a:path>
                </a:pathLst>
              </a:custGeom>
              <a:solidFill>
                <a:srgbClr val="010076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34" name="任意多边形 933"/>
              <p:cNvSpPr/>
              <p:nvPr/>
            </p:nvSpPr>
            <p:spPr>
              <a:xfrm>
                <a:off x="8048585" y="1904510"/>
                <a:ext cx="746687" cy="1141991"/>
              </a:xfrm>
              <a:custGeom>
                <a:avLst/>
                <a:gdLst>
                  <a:gd name="connsiteX0" fmla="*/ 60144 w 736479"/>
                  <a:gd name="connsiteY0" fmla="*/ 286570 h 1136430"/>
                  <a:gd name="connsiteX1" fmla="*/ 60144 w 736479"/>
                  <a:gd name="connsiteY1" fmla="*/ 177033 h 1136430"/>
                  <a:gd name="connsiteX2" fmla="*/ 53001 w 736479"/>
                  <a:gd name="connsiteY2" fmla="*/ 93689 h 1136430"/>
                  <a:gd name="connsiteX3" fmla="*/ 105388 w 736479"/>
                  <a:gd name="connsiteY3" fmla="*/ 43683 h 1136430"/>
                  <a:gd name="connsiteX4" fmla="*/ 226832 w 736479"/>
                  <a:gd name="connsiteY4" fmla="*/ 41302 h 1136430"/>
                  <a:gd name="connsiteX5" fmla="*/ 355419 w 736479"/>
                  <a:gd name="connsiteY5" fmla="*/ 84164 h 1136430"/>
                  <a:gd name="connsiteX6" fmla="*/ 476863 w 736479"/>
                  <a:gd name="connsiteY6" fmla="*/ 146077 h 1136430"/>
                  <a:gd name="connsiteX7" fmla="*/ 567351 w 736479"/>
                  <a:gd name="connsiteY7" fmla="*/ 162745 h 1136430"/>
                  <a:gd name="connsiteX8" fmla="*/ 612594 w 736479"/>
                  <a:gd name="connsiteY8" fmla="*/ 169889 h 1136430"/>
                  <a:gd name="connsiteX9" fmla="*/ 624501 w 736479"/>
                  <a:gd name="connsiteY9" fmla="*/ 215133 h 1136430"/>
                  <a:gd name="connsiteX10" fmla="*/ 648313 w 736479"/>
                  <a:gd name="connsiteY10" fmla="*/ 324670 h 1136430"/>
                  <a:gd name="connsiteX11" fmla="*/ 686413 w 736479"/>
                  <a:gd name="connsiteY11" fmla="*/ 496120 h 1136430"/>
                  <a:gd name="connsiteX12" fmla="*/ 691176 w 736479"/>
                  <a:gd name="connsiteY12" fmla="*/ 650902 h 1136430"/>
                  <a:gd name="connsiteX13" fmla="*/ 655457 w 736479"/>
                  <a:gd name="connsiteY13" fmla="*/ 786633 h 1136430"/>
                  <a:gd name="connsiteX14" fmla="*/ 572113 w 736479"/>
                  <a:gd name="connsiteY14" fmla="*/ 891408 h 1136430"/>
                  <a:gd name="connsiteX15" fmla="*/ 503057 w 736479"/>
                  <a:gd name="connsiteY15" fmla="*/ 986658 h 1136430"/>
                  <a:gd name="connsiteX16" fmla="*/ 457813 w 736479"/>
                  <a:gd name="connsiteY16" fmla="*/ 1079527 h 1136430"/>
                  <a:gd name="connsiteX17" fmla="*/ 441144 w 736479"/>
                  <a:gd name="connsiteY17" fmla="*/ 1131914 h 1136430"/>
                  <a:gd name="connsiteX18" fmla="*/ 479244 w 736479"/>
                  <a:gd name="connsiteY18" fmla="*/ 1124770 h 1136430"/>
                  <a:gd name="connsiteX19" fmla="*/ 505438 w 736479"/>
                  <a:gd name="connsiteY19" fmla="*/ 1053333 h 1136430"/>
                  <a:gd name="connsiteX20" fmla="*/ 576876 w 736479"/>
                  <a:gd name="connsiteY20" fmla="*/ 948558 h 1136430"/>
                  <a:gd name="connsiteX21" fmla="*/ 679269 w 736479"/>
                  <a:gd name="connsiteY21" fmla="*/ 827114 h 1136430"/>
                  <a:gd name="connsiteX22" fmla="*/ 729276 w 736479"/>
                  <a:gd name="connsiteY22" fmla="*/ 677095 h 1136430"/>
                  <a:gd name="connsiteX23" fmla="*/ 731657 w 736479"/>
                  <a:gd name="connsiteY23" fmla="*/ 479452 h 1136430"/>
                  <a:gd name="connsiteX24" fmla="*/ 686413 w 736479"/>
                  <a:gd name="connsiteY24" fmla="*/ 291333 h 1136430"/>
                  <a:gd name="connsiteX25" fmla="*/ 667363 w 736479"/>
                  <a:gd name="connsiteY25" fmla="*/ 191320 h 1136430"/>
                  <a:gd name="connsiteX26" fmla="*/ 645932 w 736479"/>
                  <a:gd name="connsiteY26" fmla="*/ 138933 h 1136430"/>
                  <a:gd name="connsiteX27" fmla="*/ 586401 w 736479"/>
                  <a:gd name="connsiteY27" fmla="*/ 115120 h 1136430"/>
                  <a:gd name="connsiteX28" fmla="*/ 500676 w 736479"/>
                  <a:gd name="connsiteY28" fmla="*/ 96070 h 1136430"/>
                  <a:gd name="connsiteX29" fmla="*/ 410188 w 736479"/>
                  <a:gd name="connsiteY29" fmla="*/ 50827 h 1136430"/>
                  <a:gd name="connsiteX30" fmla="*/ 274457 w 736479"/>
                  <a:gd name="connsiteY30" fmla="*/ 7964 h 1136430"/>
                  <a:gd name="connsiteX31" fmla="*/ 119676 w 736479"/>
                  <a:gd name="connsiteY31" fmla="*/ 3202 h 1136430"/>
                  <a:gd name="connsiteX32" fmla="*/ 33951 w 736479"/>
                  <a:gd name="connsiteY32" fmla="*/ 43683 h 1136430"/>
                  <a:gd name="connsiteX33" fmla="*/ 613 w 736479"/>
                  <a:gd name="connsiteY33" fmla="*/ 100833 h 1136430"/>
                  <a:gd name="connsiteX34" fmla="*/ 12519 w 736479"/>
                  <a:gd name="connsiteY34" fmla="*/ 200845 h 1136430"/>
                  <a:gd name="connsiteX35" fmla="*/ 60144 w 736479"/>
                  <a:gd name="connsiteY35" fmla="*/ 286570 h 1136430"/>
                  <a:gd name="connsiteX0" fmla="*/ 69477 w 745812"/>
                  <a:gd name="connsiteY0" fmla="*/ 286570 h 1136430"/>
                  <a:gd name="connsiteX1" fmla="*/ 69477 w 745812"/>
                  <a:gd name="connsiteY1" fmla="*/ 177033 h 1136430"/>
                  <a:gd name="connsiteX2" fmla="*/ 62334 w 745812"/>
                  <a:gd name="connsiteY2" fmla="*/ 93689 h 1136430"/>
                  <a:gd name="connsiteX3" fmla="*/ 114721 w 745812"/>
                  <a:gd name="connsiteY3" fmla="*/ 43683 h 1136430"/>
                  <a:gd name="connsiteX4" fmla="*/ 236165 w 745812"/>
                  <a:gd name="connsiteY4" fmla="*/ 41302 h 1136430"/>
                  <a:gd name="connsiteX5" fmla="*/ 364752 w 745812"/>
                  <a:gd name="connsiteY5" fmla="*/ 84164 h 1136430"/>
                  <a:gd name="connsiteX6" fmla="*/ 486196 w 745812"/>
                  <a:gd name="connsiteY6" fmla="*/ 146077 h 1136430"/>
                  <a:gd name="connsiteX7" fmla="*/ 576684 w 745812"/>
                  <a:gd name="connsiteY7" fmla="*/ 162745 h 1136430"/>
                  <a:gd name="connsiteX8" fmla="*/ 621927 w 745812"/>
                  <a:gd name="connsiteY8" fmla="*/ 169889 h 1136430"/>
                  <a:gd name="connsiteX9" fmla="*/ 633834 w 745812"/>
                  <a:gd name="connsiteY9" fmla="*/ 215133 h 1136430"/>
                  <a:gd name="connsiteX10" fmla="*/ 657646 w 745812"/>
                  <a:gd name="connsiteY10" fmla="*/ 324670 h 1136430"/>
                  <a:gd name="connsiteX11" fmla="*/ 695746 w 745812"/>
                  <a:gd name="connsiteY11" fmla="*/ 496120 h 1136430"/>
                  <a:gd name="connsiteX12" fmla="*/ 700509 w 745812"/>
                  <a:gd name="connsiteY12" fmla="*/ 650902 h 1136430"/>
                  <a:gd name="connsiteX13" fmla="*/ 664790 w 745812"/>
                  <a:gd name="connsiteY13" fmla="*/ 786633 h 1136430"/>
                  <a:gd name="connsiteX14" fmla="*/ 581446 w 745812"/>
                  <a:gd name="connsiteY14" fmla="*/ 891408 h 1136430"/>
                  <a:gd name="connsiteX15" fmla="*/ 512390 w 745812"/>
                  <a:gd name="connsiteY15" fmla="*/ 986658 h 1136430"/>
                  <a:gd name="connsiteX16" fmla="*/ 467146 w 745812"/>
                  <a:gd name="connsiteY16" fmla="*/ 1079527 h 1136430"/>
                  <a:gd name="connsiteX17" fmla="*/ 450477 w 745812"/>
                  <a:gd name="connsiteY17" fmla="*/ 1131914 h 1136430"/>
                  <a:gd name="connsiteX18" fmla="*/ 488577 w 745812"/>
                  <a:gd name="connsiteY18" fmla="*/ 1124770 h 1136430"/>
                  <a:gd name="connsiteX19" fmla="*/ 514771 w 745812"/>
                  <a:gd name="connsiteY19" fmla="*/ 1053333 h 1136430"/>
                  <a:gd name="connsiteX20" fmla="*/ 586209 w 745812"/>
                  <a:gd name="connsiteY20" fmla="*/ 948558 h 1136430"/>
                  <a:gd name="connsiteX21" fmla="*/ 688602 w 745812"/>
                  <a:gd name="connsiteY21" fmla="*/ 827114 h 1136430"/>
                  <a:gd name="connsiteX22" fmla="*/ 738609 w 745812"/>
                  <a:gd name="connsiteY22" fmla="*/ 677095 h 1136430"/>
                  <a:gd name="connsiteX23" fmla="*/ 740990 w 745812"/>
                  <a:gd name="connsiteY23" fmla="*/ 479452 h 1136430"/>
                  <a:gd name="connsiteX24" fmla="*/ 695746 w 745812"/>
                  <a:gd name="connsiteY24" fmla="*/ 291333 h 1136430"/>
                  <a:gd name="connsiteX25" fmla="*/ 676696 w 745812"/>
                  <a:gd name="connsiteY25" fmla="*/ 191320 h 1136430"/>
                  <a:gd name="connsiteX26" fmla="*/ 655265 w 745812"/>
                  <a:gd name="connsiteY26" fmla="*/ 138933 h 1136430"/>
                  <a:gd name="connsiteX27" fmla="*/ 595734 w 745812"/>
                  <a:gd name="connsiteY27" fmla="*/ 115120 h 1136430"/>
                  <a:gd name="connsiteX28" fmla="*/ 510009 w 745812"/>
                  <a:gd name="connsiteY28" fmla="*/ 96070 h 1136430"/>
                  <a:gd name="connsiteX29" fmla="*/ 419521 w 745812"/>
                  <a:gd name="connsiteY29" fmla="*/ 50827 h 1136430"/>
                  <a:gd name="connsiteX30" fmla="*/ 283790 w 745812"/>
                  <a:gd name="connsiteY30" fmla="*/ 7964 h 1136430"/>
                  <a:gd name="connsiteX31" fmla="*/ 129009 w 745812"/>
                  <a:gd name="connsiteY31" fmla="*/ 3202 h 1136430"/>
                  <a:gd name="connsiteX32" fmla="*/ 43284 w 745812"/>
                  <a:gd name="connsiteY32" fmla="*/ 43683 h 1136430"/>
                  <a:gd name="connsiteX33" fmla="*/ 9946 w 745812"/>
                  <a:gd name="connsiteY33" fmla="*/ 100833 h 1136430"/>
                  <a:gd name="connsiteX34" fmla="*/ 421 w 745812"/>
                  <a:gd name="connsiteY34" fmla="*/ 338957 h 1136430"/>
                  <a:gd name="connsiteX35" fmla="*/ 69477 w 745812"/>
                  <a:gd name="connsiteY35" fmla="*/ 286570 h 1136430"/>
                  <a:gd name="connsiteX0" fmla="*/ 70101 w 746436"/>
                  <a:gd name="connsiteY0" fmla="*/ 286570 h 1136430"/>
                  <a:gd name="connsiteX1" fmla="*/ 70101 w 746436"/>
                  <a:gd name="connsiteY1" fmla="*/ 177033 h 1136430"/>
                  <a:gd name="connsiteX2" fmla="*/ 62958 w 746436"/>
                  <a:gd name="connsiteY2" fmla="*/ 93689 h 1136430"/>
                  <a:gd name="connsiteX3" fmla="*/ 115345 w 746436"/>
                  <a:gd name="connsiteY3" fmla="*/ 43683 h 1136430"/>
                  <a:gd name="connsiteX4" fmla="*/ 236789 w 746436"/>
                  <a:gd name="connsiteY4" fmla="*/ 41302 h 1136430"/>
                  <a:gd name="connsiteX5" fmla="*/ 365376 w 746436"/>
                  <a:gd name="connsiteY5" fmla="*/ 84164 h 1136430"/>
                  <a:gd name="connsiteX6" fmla="*/ 486820 w 746436"/>
                  <a:gd name="connsiteY6" fmla="*/ 146077 h 1136430"/>
                  <a:gd name="connsiteX7" fmla="*/ 577308 w 746436"/>
                  <a:gd name="connsiteY7" fmla="*/ 162745 h 1136430"/>
                  <a:gd name="connsiteX8" fmla="*/ 622551 w 746436"/>
                  <a:gd name="connsiteY8" fmla="*/ 169889 h 1136430"/>
                  <a:gd name="connsiteX9" fmla="*/ 634458 w 746436"/>
                  <a:gd name="connsiteY9" fmla="*/ 215133 h 1136430"/>
                  <a:gd name="connsiteX10" fmla="*/ 658270 w 746436"/>
                  <a:gd name="connsiteY10" fmla="*/ 324670 h 1136430"/>
                  <a:gd name="connsiteX11" fmla="*/ 696370 w 746436"/>
                  <a:gd name="connsiteY11" fmla="*/ 496120 h 1136430"/>
                  <a:gd name="connsiteX12" fmla="*/ 701133 w 746436"/>
                  <a:gd name="connsiteY12" fmla="*/ 650902 h 1136430"/>
                  <a:gd name="connsiteX13" fmla="*/ 665414 w 746436"/>
                  <a:gd name="connsiteY13" fmla="*/ 786633 h 1136430"/>
                  <a:gd name="connsiteX14" fmla="*/ 582070 w 746436"/>
                  <a:gd name="connsiteY14" fmla="*/ 891408 h 1136430"/>
                  <a:gd name="connsiteX15" fmla="*/ 513014 w 746436"/>
                  <a:gd name="connsiteY15" fmla="*/ 986658 h 1136430"/>
                  <a:gd name="connsiteX16" fmla="*/ 467770 w 746436"/>
                  <a:gd name="connsiteY16" fmla="*/ 1079527 h 1136430"/>
                  <a:gd name="connsiteX17" fmla="*/ 451101 w 746436"/>
                  <a:gd name="connsiteY17" fmla="*/ 1131914 h 1136430"/>
                  <a:gd name="connsiteX18" fmla="*/ 489201 w 746436"/>
                  <a:gd name="connsiteY18" fmla="*/ 1124770 h 1136430"/>
                  <a:gd name="connsiteX19" fmla="*/ 515395 w 746436"/>
                  <a:gd name="connsiteY19" fmla="*/ 1053333 h 1136430"/>
                  <a:gd name="connsiteX20" fmla="*/ 586833 w 746436"/>
                  <a:gd name="connsiteY20" fmla="*/ 948558 h 1136430"/>
                  <a:gd name="connsiteX21" fmla="*/ 689226 w 746436"/>
                  <a:gd name="connsiteY21" fmla="*/ 827114 h 1136430"/>
                  <a:gd name="connsiteX22" fmla="*/ 739233 w 746436"/>
                  <a:gd name="connsiteY22" fmla="*/ 677095 h 1136430"/>
                  <a:gd name="connsiteX23" fmla="*/ 741614 w 746436"/>
                  <a:gd name="connsiteY23" fmla="*/ 479452 h 1136430"/>
                  <a:gd name="connsiteX24" fmla="*/ 696370 w 746436"/>
                  <a:gd name="connsiteY24" fmla="*/ 291333 h 1136430"/>
                  <a:gd name="connsiteX25" fmla="*/ 677320 w 746436"/>
                  <a:gd name="connsiteY25" fmla="*/ 191320 h 1136430"/>
                  <a:gd name="connsiteX26" fmla="*/ 655889 w 746436"/>
                  <a:gd name="connsiteY26" fmla="*/ 138933 h 1136430"/>
                  <a:gd name="connsiteX27" fmla="*/ 596358 w 746436"/>
                  <a:gd name="connsiteY27" fmla="*/ 115120 h 1136430"/>
                  <a:gd name="connsiteX28" fmla="*/ 510633 w 746436"/>
                  <a:gd name="connsiteY28" fmla="*/ 96070 h 1136430"/>
                  <a:gd name="connsiteX29" fmla="*/ 420145 w 746436"/>
                  <a:gd name="connsiteY29" fmla="*/ 50827 h 1136430"/>
                  <a:gd name="connsiteX30" fmla="*/ 284414 w 746436"/>
                  <a:gd name="connsiteY30" fmla="*/ 7964 h 1136430"/>
                  <a:gd name="connsiteX31" fmla="*/ 129633 w 746436"/>
                  <a:gd name="connsiteY31" fmla="*/ 3202 h 1136430"/>
                  <a:gd name="connsiteX32" fmla="*/ 43908 w 746436"/>
                  <a:gd name="connsiteY32" fmla="*/ 43683 h 1136430"/>
                  <a:gd name="connsiteX33" fmla="*/ 10570 w 746436"/>
                  <a:gd name="connsiteY33" fmla="*/ 100833 h 1136430"/>
                  <a:gd name="connsiteX34" fmla="*/ 27239 w 746436"/>
                  <a:gd name="connsiteY34" fmla="*/ 238945 h 1136430"/>
                  <a:gd name="connsiteX35" fmla="*/ 1045 w 746436"/>
                  <a:gd name="connsiteY35" fmla="*/ 338957 h 1136430"/>
                  <a:gd name="connsiteX36" fmla="*/ 70101 w 746436"/>
                  <a:gd name="connsiteY36" fmla="*/ 286570 h 1136430"/>
                  <a:gd name="connsiteX0" fmla="*/ 43061 w 745589"/>
                  <a:gd name="connsiteY0" fmla="*/ 329432 h 1136430"/>
                  <a:gd name="connsiteX1" fmla="*/ 69254 w 745589"/>
                  <a:gd name="connsiteY1" fmla="*/ 177033 h 1136430"/>
                  <a:gd name="connsiteX2" fmla="*/ 62111 w 745589"/>
                  <a:gd name="connsiteY2" fmla="*/ 93689 h 1136430"/>
                  <a:gd name="connsiteX3" fmla="*/ 114498 w 745589"/>
                  <a:gd name="connsiteY3" fmla="*/ 43683 h 1136430"/>
                  <a:gd name="connsiteX4" fmla="*/ 235942 w 745589"/>
                  <a:gd name="connsiteY4" fmla="*/ 41302 h 1136430"/>
                  <a:gd name="connsiteX5" fmla="*/ 364529 w 745589"/>
                  <a:gd name="connsiteY5" fmla="*/ 84164 h 1136430"/>
                  <a:gd name="connsiteX6" fmla="*/ 485973 w 745589"/>
                  <a:gd name="connsiteY6" fmla="*/ 146077 h 1136430"/>
                  <a:gd name="connsiteX7" fmla="*/ 576461 w 745589"/>
                  <a:gd name="connsiteY7" fmla="*/ 162745 h 1136430"/>
                  <a:gd name="connsiteX8" fmla="*/ 621704 w 745589"/>
                  <a:gd name="connsiteY8" fmla="*/ 169889 h 1136430"/>
                  <a:gd name="connsiteX9" fmla="*/ 633611 w 745589"/>
                  <a:gd name="connsiteY9" fmla="*/ 215133 h 1136430"/>
                  <a:gd name="connsiteX10" fmla="*/ 657423 w 745589"/>
                  <a:gd name="connsiteY10" fmla="*/ 324670 h 1136430"/>
                  <a:gd name="connsiteX11" fmla="*/ 695523 w 745589"/>
                  <a:gd name="connsiteY11" fmla="*/ 496120 h 1136430"/>
                  <a:gd name="connsiteX12" fmla="*/ 700286 w 745589"/>
                  <a:gd name="connsiteY12" fmla="*/ 650902 h 1136430"/>
                  <a:gd name="connsiteX13" fmla="*/ 664567 w 745589"/>
                  <a:gd name="connsiteY13" fmla="*/ 786633 h 1136430"/>
                  <a:gd name="connsiteX14" fmla="*/ 581223 w 745589"/>
                  <a:gd name="connsiteY14" fmla="*/ 891408 h 1136430"/>
                  <a:gd name="connsiteX15" fmla="*/ 512167 w 745589"/>
                  <a:gd name="connsiteY15" fmla="*/ 986658 h 1136430"/>
                  <a:gd name="connsiteX16" fmla="*/ 466923 w 745589"/>
                  <a:gd name="connsiteY16" fmla="*/ 1079527 h 1136430"/>
                  <a:gd name="connsiteX17" fmla="*/ 450254 w 745589"/>
                  <a:gd name="connsiteY17" fmla="*/ 1131914 h 1136430"/>
                  <a:gd name="connsiteX18" fmla="*/ 488354 w 745589"/>
                  <a:gd name="connsiteY18" fmla="*/ 1124770 h 1136430"/>
                  <a:gd name="connsiteX19" fmla="*/ 514548 w 745589"/>
                  <a:gd name="connsiteY19" fmla="*/ 1053333 h 1136430"/>
                  <a:gd name="connsiteX20" fmla="*/ 585986 w 745589"/>
                  <a:gd name="connsiteY20" fmla="*/ 948558 h 1136430"/>
                  <a:gd name="connsiteX21" fmla="*/ 688379 w 745589"/>
                  <a:gd name="connsiteY21" fmla="*/ 827114 h 1136430"/>
                  <a:gd name="connsiteX22" fmla="*/ 738386 w 745589"/>
                  <a:gd name="connsiteY22" fmla="*/ 677095 h 1136430"/>
                  <a:gd name="connsiteX23" fmla="*/ 740767 w 745589"/>
                  <a:gd name="connsiteY23" fmla="*/ 479452 h 1136430"/>
                  <a:gd name="connsiteX24" fmla="*/ 695523 w 745589"/>
                  <a:gd name="connsiteY24" fmla="*/ 291333 h 1136430"/>
                  <a:gd name="connsiteX25" fmla="*/ 676473 w 745589"/>
                  <a:gd name="connsiteY25" fmla="*/ 191320 h 1136430"/>
                  <a:gd name="connsiteX26" fmla="*/ 655042 w 745589"/>
                  <a:gd name="connsiteY26" fmla="*/ 138933 h 1136430"/>
                  <a:gd name="connsiteX27" fmla="*/ 595511 w 745589"/>
                  <a:gd name="connsiteY27" fmla="*/ 115120 h 1136430"/>
                  <a:gd name="connsiteX28" fmla="*/ 509786 w 745589"/>
                  <a:gd name="connsiteY28" fmla="*/ 96070 h 1136430"/>
                  <a:gd name="connsiteX29" fmla="*/ 419298 w 745589"/>
                  <a:gd name="connsiteY29" fmla="*/ 50827 h 1136430"/>
                  <a:gd name="connsiteX30" fmla="*/ 283567 w 745589"/>
                  <a:gd name="connsiteY30" fmla="*/ 7964 h 1136430"/>
                  <a:gd name="connsiteX31" fmla="*/ 128786 w 745589"/>
                  <a:gd name="connsiteY31" fmla="*/ 3202 h 1136430"/>
                  <a:gd name="connsiteX32" fmla="*/ 43061 w 745589"/>
                  <a:gd name="connsiteY32" fmla="*/ 43683 h 1136430"/>
                  <a:gd name="connsiteX33" fmla="*/ 9723 w 745589"/>
                  <a:gd name="connsiteY33" fmla="*/ 100833 h 1136430"/>
                  <a:gd name="connsiteX34" fmla="*/ 26392 w 745589"/>
                  <a:gd name="connsiteY34" fmla="*/ 238945 h 1136430"/>
                  <a:gd name="connsiteX35" fmla="*/ 198 w 745589"/>
                  <a:gd name="connsiteY35" fmla="*/ 338957 h 1136430"/>
                  <a:gd name="connsiteX36" fmla="*/ 43061 w 745589"/>
                  <a:gd name="connsiteY36" fmla="*/ 329432 h 1136430"/>
                  <a:gd name="connsiteX0" fmla="*/ 43061 w 745589"/>
                  <a:gd name="connsiteY0" fmla="*/ 329432 h 1136430"/>
                  <a:gd name="connsiteX1" fmla="*/ 74017 w 745589"/>
                  <a:gd name="connsiteY1" fmla="*/ 248470 h 1136430"/>
                  <a:gd name="connsiteX2" fmla="*/ 69254 w 745589"/>
                  <a:gd name="connsiteY2" fmla="*/ 177033 h 1136430"/>
                  <a:gd name="connsiteX3" fmla="*/ 62111 w 745589"/>
                  <a:gd name="connsiteY3" fmla="*/ 93689 h 1136430"/>
                  <a:gd name="connsiteX4" fmla="*/ 114498 w 745589"/>
                  <a:gd name="connsiteY4" fmla="*/ 43683 h 1136430"/>
                  <a:gd name="connsiteX5" fmla="*/ 235942 w 745589"/>
                  <a:gd name="connsiteY5" fmla="*/ 41302 h 1136430"/>
                  <a:gd name="connsiteX6" fmla="*/ 364529 w 745589"/>
                  <a:gd name="connsiteY6" fmla="*/ 84164 h 1136430"/>
                  <a:gd name="connsiteX7" fmla="*/ 485973 w 745589"/>
                  <a:gd name="connsiteY7" fmla="*/ 146077 h 1136430"/>
                  <a:gd name="connsiteX8" fmla="*/ 576461 w 745589"/>
                  <a:gd name="connsiteY8" fmla="*/ 162745 h 1136430"/>
                  <a:gd name="connsiteX9" fmla="*/ 621704 w 745589"/>
                  <a:gd name="connsiteY9" fmla="*/ 169889 h 1136430"/>
                  <a:gd name="connsiteX10" fmla="*/ 633611 w 745589"/>
                  <a:gd name="connsiteY10" fmla="*/ 215133 h 1136430"/>
                  <a:gd name="connsiteX11" fmla="*/ 657423 w 745589"/>
                  <a:gd name="connsiteY11" fmla="*/ 324670 h 1136430"/>
                  <a:gd name="connsiteX12" fmla="*/ 695523 w 745589"/>
                  <a:gd name="connsiteY12" fmla="*/ 496120 h 1136430"/>
                  <a:gd name="connsiteX13" fmla="*/ 700286 w 745589"/>
                  <a:gd name="connsiteY13" fmla="*/ 650902 h 1136430"/>
                  <a:gd name="connsiteX14" fmla="*/ 664567 w 745589"/>
                  <a:gd name="connsiteY14" fmla="*/ 786633 h 1136430"/>
                  <a:gd name="connsiteX15" fmla="*/ 581223 w 745589"/>
                  <a:gd name="connsiteY15" fmla="*/ 891408 h 1136430"/>
                  <a:gd name="connsiteX16" fmla="*/ 512167 w 745589"/>
                  <a:gd name="connsiteY16" fmla="*/ 986658 h 1136430"/>
                  <a:gd name="connsiteX17" fmla="*/ 466923 w 745589"/>
                  <a:gd name="connsiteY17" fmla="*/ 1079527 h 1136430"/>
                  <a:gd name="connsiteX18" fmla="*/ 450254 w 745589"/>
                  <a:gd name="connsiteY18" fmla="*/ 1131914 h 1136430"/>
                  <a:gd name="connsiteX19" fmla="*/ 488354 w 745589"/>
                  <a:gd name="connsiteY19" fmla="*/ 1124770 h 1136430"/>
                  <a:gd name="connsiteX20" fmla="*/ 514548 w 745589"/>
                  <a:gd name="connsiteY20" fmla="*/ 1053333 h 1136430"/>
                  <a:gd name="connsiteX21" fmla="*/ 585986 w 745589"/>
                  <a:gd name="connsiteY21" fmla="*/ 948558 h 1136430"/>
                  <a:gd name="connsiteX22" fmla="*/ 688379 w 745589"/>
                  <a:gd name="connsiteY22" fmla="*/ 827114 h 1136430"/>
                  <a:gd name="connsiteX23" fmla="*/ 738386 w 745589"/>
                  <a:gd name="connsiteY23" fmla="*/ 677095 h 1136430"/>
                  <a:gd name="connsiteX24" fmla="*/ 740767 w 745589"/>
                  <a:gd name="connsiteY24" fmla="*/ 479452 h 1136430"/>
                  <a:gd name="connsiteX25" fmla="*/ 695523 w 745589"/>
                  <a:gd name="connsiteY25" fmla="*/ 291333 h 1136430"/>
                  <a:gd name="connsiteX26" fmla="*/ 676473 w 745589"/>
                  <a:gd name="connsiteY26" fmla="*/ 191320 h 1136430"/>
                  <a:gd name="connsiteX27" fmla="*/ 655042 w 745589"/>
                  <a:gd name="connsiteY27" fmla="*/ 138933 h 1136430"/>
                  <a:gd name="connsiteX28" fmla="*/ 595511 w 745589"/>
                  <a:gd name="connsiteY28" fmla="*/ 115120 h 1136430"/>
                  <a:gd name="connsiteX29" fmla="*/ 509786 w 745589"/>
                  <a:gd name="connsiteY29" fmla="*/ 96070 h 1136430"/>
                  <a:gd name="connsiteX30" fmla="*/ 419298 w 745589"/>
                  <a:gd name="connsiteY30" fmla="*/ 50827 h 1136430"/>
                  <a:gd name="connsiteX31" fmla="*/ 283567 w 745589"/>
                  <a:gd name="connsiteY31" fmla="*/ 7964 h 1136430"/>
                  <a:gd name="connsiteX32" fmla="*/ 128786 w 745589"/>
                  <a:gd name="connsiteY32" fmla="*/ 3202 h 1136430"/>
                  <a:gd name="connsiteX33" fmla="*/ 43061 w 745589"/>
                  <a:gd name="connsiteY33" fmla="*/ 43683 h 1136430"/>
                  <a:gd name="connsiteX34" fmla="*/ 9723 w 745589"/>
                  <a:gd name="connsiteY34" fmla="*/ 100833 h 1136430"/>
                  <a:gd name="connsiteX35" fmla="*/ 26392 w 745589"/>
                  <a:gd name="connsiteY35" fmla="*/ 238945 h 1136430"/>
                  <a:gd name="connsiteX36" fmla="*/ 198 w 745589"/>
                  <a:gd name="connsiteY36" fmla="*/ 338957 h 1136430"/>
                  <a:gd name="connsiteX37" fmla="*/ 43061 w 745589"/>
                  <a:gd name="connsiteY37" fmla="*/ 329432 h 1136430"/>
                  <a:gd name="connsiteX0" fmla="*/ 35789 w 745461"/>
                  <a:gd name="connsiteY0" fmla="*/ 341338 h 1136430"/>
                  <a:gd name="connsiteX1" fmla="*/ 73889 w 745461"/>
                  <a:gd name="connsiteY1" fmla="*/ 248470 h 1136430"/>
                  <a:gd name="connsiteX2" fmla="*/ 69126 w 745461"/>
                  <a:gd name="connsiteY2" fmla="*/ 177033 h 1136430"/>
                  <a:gd name="connsiteX3" fmla="*/ 61983 w 745461"/>
                  <a:gd name="connsiteY3" fmla="*/ 93689 h 1136430"/>
                  <a:gd name="connsiteX4" fmla="*/ 114370 w 745461"/>
                  <a:gd name="connsiteY4" fmla="*/ 43683 h 1136430"/>
                  <a:gd name="connsiteX5" fmla="*/ 235814 w 745461"/>
                  <a:gd name="connsiteY5" fmla="*/ 41302 h 1136430"/>
                  <a:gd name="connsiteX6" fmla="*/ 364401 w 745461"/>
                  <a:gd name="connsiteY6" fmla="*/ 84164 h 1136430"/>
                  <a:gd name="connsiteX7" fmla="*/ 485845 w 745461"/>
                  <a:gd name="connsiteY7" fmla="*/ 146077 h 1136430"/>
                  <a:gd name="connsiteX8" fmla="*/ 576333 w 745461"/>
                  <a:gd name="connsiteY8" fmla="*/ 162745 h 1136430"/>
                  <a:gd name="connsiteX9" fmla="*/ 621576 w 745461"/>
                  <a:gd name="connsiteY9" fmla="*/ 169889 h 1136430"/>
                  <a:gd name="connsiteX10" fmla="*/ 633483 w 745461"/>
                  <a:gd name="connsiteY10" fmla="*/ 215133 h 1136430"/>
                  <a:gd name="connsiteX11" fmla="*/ 657295 w 745461"/>
                  <a:gd name="connsiteY11" fmla="*/ 324670 h 1136430"/>
                  <a:gd name="connsiteX12" fmla="*/ 695395 w 745461"/>
                  <a:gd name="connsiteY12" fmla="*/ 496120 h 1136430"/>
                  <a:gd name="connsiteX13" fmla="*/ 700158 w 745461"/>
                  <a:gd name="connsiteY13" fmla="*/ 650902 h 1136430"/>
                  <a:gd name="connsiteX14" fmla="*/ 664439 w 745461"/>
                  <a:gd name="connsiteY14" fmla="*/ 786633 h 1136430"/>
                  <a:gd name="connsiteX15" fmla="*/ 581095 w 745461"/>
                  <a:gd name="connsiteY15" fmla="*/ 891408 h 1136430"/>
                  <a:gd name="connsiteX16" fmla="*/ 512039 w 745461"/>
                  <a:gd name="connsiteY16" fmla="*/ 986658 h 1136430"/>
                  <a:gd name="connsiteX17" fmla="*/ 466795 w 745461"/>
                  <a:gd name="connsiteY17" fmla="*/ 1079527 h 1136430"/>
                  <a:gd name="connsiteX18" fmla="*/ 450126 w 745461"/>
                  <a:gd name="connsiteY18" fmla="*/ 1131914 h 1136430"/>
                  <a:gd name="connsiteX19" fmla="*/ 488226 w 745461"/>
                  <a:gd name="connsiteY19" fmla="*/ 1124770 h 1136430"/>
                  <a:gd name="connsiteX20" fmla="*/ 514420 w 745461"/>
                  <a:gd name="connsiteY20" fmla="*/ 1053333 h 1136430"/>
                  <a:gd name="connsiteX21" fmla="*/ 585858 w 745461"/>
                  <a:gd name="connsiteY21" fmla="*/ 948558 h 1136430"/>
                  <a:gd name="connsiteX22" fmla="*/ 688251 w 745461"/>
                  <a:gd name="connsiteY22" fmla="*/ 827114 h 1136430"/>
                  <a:gd name="connsiteX23" fmla="*/ 738258 w 745461"/>
                  <a:gd name="connsiteY23" fmla="*/ 677095 h 1136430"/>
                  <a:gd name="connsiteX24" fmla="*/ 740639 w 745461"/>
                  <a:gd name="connsiteY24" fmla="*/ 479452 h 1136430"/>
                  <a:gd name="connsiteX25" fmla="*/ 695395 w 745461"/>
                  <a:gd name="connsiteY25" fmla="*/ 291333 h 1136430"/>
                  <a:gd name="connsiteX26" fmla="*/ 676345 w 745461"/>
                  <a:gd name="connsiteY26" fmla="*/ 191320 h 1136430"/>
                  <a:gd name="connsiteX27" fmla="*/ 654914 w 745461"/>
                  <a:gd name="connsiteY27" fmla="*/ 138933 h 1136430"/>
                  <a:gd name="connsiteX28" fmla="*/ 595383 w 745461"/>
                  <a:gd name="connsiteY28" fmla="*/ 115120 h 1136430"/>
                  <a:gd name="connsiteX29" fmla="*/ 509658 w 745461"/>
                  <a:gd name="connsiteY29" fmla="*/ 96070 h 1136430"/>
                  <a:gd name="connsiteX30" fmla="*/ 419170 w 745461"/>
                  <a:gd name="connsiteY30" fmla="*/ 50827 h 1136430"/>
                  <a:gd name="connsiteX31" fmla="*/ 283439 w 745461"/>
                  <a:gd name="connsiteY31" fmla="*/ 7964 h 1136430"/>
                  <a:gd name="connsiteX32" fmla="*/ 128658 w 745461"/>
                  <a:gd name="connsiteY32" fmla="*/ 3202 h 1136430"/>
                  <a:gd name="connsiteX33" fmla="*/ 42933 w 745461"/>
                  <a:gd name="connsiteY33" fmla="*/ 43683 h 1136430"/>
                  <a:gd name="connsiteX34" fmla="*/ 9595 w 745461"/>
                  <a:gd name="connsiteY34" fmla="*/ 100833 h 1136430"/>
                  <a:gd name="connsiteX35" fmla="*/ 26264 w 745461"/>
                  <a:gd name="connsiteY35" fmla="*/ 238945 h 1136430"/>
                  <a:gd name="connsiteX36" fmla="*/ 70 w 745461"/>
                  <a:gd name="connsiteY36" fmla="*/ 338957 h 1136430"/>
                  <a:gd name="connsiteX37" fmla="*/ 35789 w 745461"/>
                  <a:gd name="connsiteY37" fmla="*/ 341338 h 1136430"/>
                  <a:gd name="connsiteX0" fmla="*/ 35789 w 745461"/>
                  <a:gd name="connsiteY0" fmla="*/ 341338 h 1136430"/>
                  <a:gd name="connsiteX1" fmla="*/ 73889 w 745461"/>
                  <a:gd name="connsiteY1" fmla="*/ 248470 h 1136430"/>
                  <a:gd name="connsiteX2" fmla="*/ 69126 w 745461"/>
                  <a:gd name="connsiteY2" fmla="*/ 177033 h 1136430"/>
                  <a:gd name="connsiteX3" fmla="*/ 61983 w 745461"/>
                  <a:gd name="connsiteY3" fmla="*/ 93689 h 1136430"/>
                  <a:gd name="connsiteX4" fmla="*/ 114370 w 745461"/>
                  <a:gd name="connsiteY4" fmla="*/ 43683 h 1136430"/>
                  <a:gd name="connsiteX5" fmla="*/ 235814 w 745461"/>
                  <a:gd name="connsiteY5" fmla="*/ 41302 h 1136430"/>
                  <a:gd name="connsiteX6" fmla="*/ 364401 w 745461"/>
                  <a:gd name="connsiteY6" fmla="*/ 84164 h 1136430"/>
                  <a:gd name="connsiteX7" fmla="*/ 488226 w 745461"/>
                  <a:gd name="connsiteY7" fmla="*/ 138934 h 1136430"/>
                  <a:gd name="connsiteX8" fmla="*/ 576333 w 745461"/>
                  <a:gd name="connsiteY8" fmla="*/ 162745 h 1136430"/>
                  <a:gd name="connsiteX9" fmla="*/ 621576 w 745461"/>
                  <a:gd name="connsiteY9" fmla="*/ 169889 h 1136430"/>
                  <a:gd name="connsiteX10" fmla="*/ 633483 w 745461"/>
                  <a:gd name="connsiteY10" fmla="*/ 215133 h 1136430"/>
                  <a:gd name="connsiteX11" fmla="*/ 657295 w 745461"/>
                  <a:gd name="connsiteY11" fmla="*/ 324670 h 1136430"/>
                  <a:gd name="connsiteX12" fmla="*/ 695395 w 745461"/>
                  <a:gd name="connsiteY12" fmla="*/ 496120 h 1136430"/>
                  <a:gd name="connsiteX13" fmla="*/ 700158 w 745461"/>
                  <a:gd name="connsiteY13" fmla="*/ 650902 h 1136430"/>
                  <a:gd name="connsiteX14" fmla="*/ 664439 w 745461"/>
                  <a:gd name="connsiteY14" fmla="*/ 786633 h 1136430"/>
                  <a:gd name="connsiteX15" fmla="*/ 581095 w 745461"/>
                  <a:gd name="connsiteY15" fmla="*/ 891408 h 1136430"/>
                  <a:gd name="connsiteX16" fmla="*/ 512039 w 745461"/>
                  <a:gd name="connsiteY16" fmla="*/ 986658 h 1136430"/>
                  <a:gd name="connsiteX17" fmla="*/ 466795 w 745461"/>
                  <a:gd name="connsiteY17" fmla="*/ 1079527 h 1136430"/>
                  <a:gd name="connsiteX18" fmla="*/ 450126 w 745461"/>
                  <a:gd name="connsiteY18" fmla="*/ 1131914 h 1136430"/>
                  <a:gd name="connsiteX19" fmla="*/ 488226 w 745461"/>
                  <a:gd name="connsiteY19" fmla="*/ 1124770 h 1136430"/>
                  <a:gd name="connsiteX20" fmla="*/ 514420 w 745461"/>
                  <a:gd name="connsiteY20" fmla="*/ 1053333 h 1136430"/>
                  <a:gd name="connsiteX21" fmla="*/ 585858 w 745461"/>
                  <a:gd name="connsiteY21" fmla="*/ 948558 h 1136430"/>
                  <a:gd name="connsiteX22" fmla="*/ 688251 w 745461"/>
                  <a:gd name="connsiteY22" fmla="*/ 827114 h 1136430"/>
                  <a:gd name="connsiteX23" fmla="*/ 738258 w 745461"/>
                  <a:gd name="connsiteY23" fmla="*/ 677095 h 1136430"/>
                  <a:gd name="connsiteX24" fmla="*/ 740639 w 745461"/>
                  <a:gd name="connsiteY24" fmla="*/ 479452 h 1136430"/>
                  <a:gd name="connsiteX25" fmla="*/ 695395 w 745461"/>
                  <a:gd name="connsiteY25" fmla="*/ 291333 h 1136430"/>
                  <a:gd name="connsiteX26" fmla="*/ 676345 w 745461"/>
                  <a:gd name="connsiteY26" fmla="*/ 191320 h 1136430"/>
                  <a:gd name="connsiteX27" fmla="*/ 654914 w 745461"/>
                  <a:gd name="connsiteY27" fmla="*/ 138933 h 1136430"/>
                  <a:gd name="connsiteX28" fmla="*/ 595383 w 745461"/>
                  <a:gd name="connsiteY28" fmla="*/ 115120 h 1136430"/>
                  <a:gd name="connsiteX29" fmla="*/ 509658 w 745461"/>
                  <a:gd name="connsiteY29" fmla="*/ 96070 h 1136430"/>
                  <a:gd name="connsiteX30" fmla="*/ 419170 w 745461"/>
                  <a:gd name="connsiteY30" fmla="*/ 50827 h 1136430"/>
                  <a:gd name="connsiteX31" fmla="*/ 283439 w 745461"/>
                  <a:gd name="connsiteY31" fmla="*/ 7964 h 1136430"/>
                  <a:gd name="connsiteX32" fmla="*/ 128658 w 745461"/>
                  <a:gd name="connsiteY32" fmla="*/ 3202 h 1136430"/>
                  <a:gd name="connsiteX33" fmla="*/ 42933 w 745461"/>
                  <a:gd name="connsiteY33" fmla="*/ 43683 h 1136430"/>
                  <a:gd name="connsiteX34" fmla="*/ 9595 w 745461"/>
                  <a:gd name="connsiteY34" fmla="*/ 100833 h 1136430"/>
                  <a:gd name="connsiteX35" fmla="*/ 26264 w 745461"/>
                  <a:gd name="connsiteY35" fmla="*/ 238945 h 1136430"/>
                  <a:gd name="connsiteX36" fmla="*/ 70 w 745461"/>
                  <a:gd name="connsiteY36" fmla="*/ 338957 h 1136430"/>
                  <a:gd name="connsiteX37" fmla="*/ 35789 w 745461"/>
                  <a:gd name="connsiteY37" fmla="*/ 341338 h 1136430"/>
                  <a:gd name="connsiteX0" fmla="*/ 35789 w 745461"/>
                  <a:gd name="connsiteY0" fmla="*/ 341660 h 1136752"/>
                  <a:gd name="connsiteX1" fmla="*/ 73889 w 745461"/>
                  <a:gd name="connsiteY1" fmla="*/ 248792 h 1136752"/>
                  <a:gd name="connsiteX2" fmla="*/ 69126 w 745461"/>
                  <a:gd name="connsiteY2" fmla="*/ 177355 h 1136752"/>
                  <a:gd name="connsiteX3" fmla="*/ 61983 w 745461"/>
                  <a:gd name="connsiteY3" fmla="*/ 94011 h 1136752"/>
                  <a:gd name="connsiteX4" fmla="*/ 114370 w 745461"/>
                  <a:gd name="connsiteY4" fmla="*/ 44005 h 1136752"/>
                  <a:gd name="connsiteX5" fmla="*/ 235814 w 745461"/>
                  <a:gd name="connsiteY5" fmla="*/ 41624 h 1136752"/>
                  <a:gd name="connsiteX6" fmla="*/ 364401 w 745461"/>
                  <a:gd name="connsiteY6" fmla="*/ 84486 h 1136752"/>
                  <a:gd name="connsiteX7" fmla="*/ 488226 w 745461"/>
                  <a:gd name="connsiteY7" fmla="*/ 139256 h 1136752"/>
                  <a:gd name="connsiteX8" fmla="*/ 576333 w 745461"/>
                  <a:gd name="connsiteY8" fmla="*/ 163067 h 1136752"/>
                  <a:gd name="connsiteX9" fmla="*/ 621576 w 745461"/>
                  <a:gd name="connsiteY9" fmla="*/ 170211 h 1136752"/>
                  <a:gd name="connsiteX10" fmla="*/ 633483 w 745461"/>
                  <a:gd name="connsiteY10" fmla="*/ 215455 h 1136752"/>
                  <a:gd name="connsiteX11" fmla="*/ 657295 w 745461"/>
                  <a:gd name="connsiteY11" fmla="*/ 324992 h 1136752"/>
                  <a:gd name="connsiteX12" fmla="*/ 695395 w 745461"/>
                  <a:gd name="connsiteY12" fmla="*/ 496442 h 1136752"/>
                  <a:gd name="connsiteX13" fmla="*/ 700158 w 745461"/>
                  <a:gd name="connsiteY13" fmla="*/ 651224 h 1136752"/>
                  <a:gd name="connsiteX14" fmla="*/ 664439 w 745461"/>
                  <a:gd name="connsiteY14" fmla="*/ 786955 h 1136752"/>
                  <a:gd name="connsiteX15" fmla="*/ 581095 w 745461"/>
                  <a:gd name="connsiteY15" fmla="*/ 891730 h 1136752"/>
                  <a:gd name="connsiteX16" fmla="*/ 512039 w 745461"/>
                  <a:gd name="connsiteY16" fmla="*/ 986980 h 1136752"/>
                  <a:gd name="connsiteX17" fmla="*/ 466795 w 745461"/>
                  <a:gd name="connsiteY17" fmla="*/ 1079849 h 1136752"/>
                  <a:gd name="connsiteX18" fmla="*/ 450126 w 745461"/>
                  <a:gd name="connsiteY18" fmla="*/ 1132236 h 1136752"/>
                  <a:gd name="connsiteX19" fmla="*/ 488226 w 745461"/>
                  <a:gd name="connsiteY19" fmla="*/ 1125092 h 1136752"/>
                  <a:gd name="connsiteX20" fmla="*/ 514420 w 745461"/>
                  <a:gd name="connsiteY20" fmla="*/ 1053655 h 1136752"/>
                  <a:gd name="connsiteX21" fmla="*/ 585858 w 745461"/>
                  <a:gd name="connsiteY21" fmla="*/ 948880 h 1136752"/>
                  <a:gd name="connsiteX22" fmla="*/ 688251 w 745461"/>
                  <a:gd name="connsiteY22" fmla="*/ 827436 h 1136752"/>
                  <a:gd name="connsiteX23" fmla="*/ 738258 w 745461"/>
                  <a:gd name="connsiteY23" fmla="*/ 677417 h 1136752"/>
                  <a:gd name="connsiteX24" fmla="*/ 740639 w 745461"/>
                  <a:gd name="connsiteY24" fmla="*/ 479774 h 1136752"/>
                  <a:gd name="connsiteX25" fmla="*/ 695395 w 745461"/>
                  <a:gd name="connsiteY25" fmla="*/ 291655 h 1136752"/>
                  <a:gd name="connsiteX26" fmla="*/ 676345 w 745461"/>
                  <a:gd name="connsiteY26" fmla="*/ 191642 h 1136752"/>
                  <a:gd name="connsiteX27" fmla="*/ 654914 w 745461"/>
                  <a:gd name="connsiteY27" fmla="*/ 139255 h 1136752"/>
                  <a:gd name="connsiteX28" fmla="*/ 595383 w 745461"/>
                  <a:gd name="connsiteY28" fmla="*/ 115442 h 1136752"/>
                  <a:gd name="connsiteX29" fmla="*/ 509658 w 745461"/>
                  <a:gd name="connsiteY29" fmla="*/ 96392 h 1136752"/>
                  <a:gd name="connsiteX30" fmla="*/ 416789 w 745461"/>
                  <a:gd name="connsiteY30" fmla="*/ 58293 h 1136752"/>
                  <a:gd name="connsiteX31" fmla="*/ 283439 w 745461"/>
                  <a:gd name="connsiteY31" fmla="*/ 8286 h 1136752"/>
                  <a:gd name="connsiteX32" fmla="*/ 128658 w 745461"/>
                  <a:gd name="connsiteY32" fmla="*/ 3524 h 1136752"/>
                  <a:gd name="connsiteX33" fmla="*/ 42933 w 745461"/>
                  <a:gd name="connsiteY33" fmla="*/ 44005 h 1136752"/>
                  <a:gd name="connsiteX34" fmla="*/ 9595 w 745461"/>
                  <a:gd name="connsiteY34" fmla="*/ 101155 h 1136752"/>
                  <a:gd name="connsiteX35" fmla="*/ 26264 w 745461"/>
                  <a:gd name="connsiteY35" fmla="*/ 239267 h 1136752"/>
                  <a:gd name="connsiteX36" fmla="*/ 70 w 745461"/>
                  <a:gd name="connsiteY36" fmla="*/ 339279 h 1136752"/>
                  <a:gd name="connsiteX37" fmla="*/ 35789 w 745461"/>
                  <a:gd name="connsiteY37" fmla="*/ 341660 h 1136752"/>
                  <a:gd name="connsiteX0" fmla="*/ 33378 w 745431"/>
                  <a:gd name="connsiteY0" fmla="*/ 353566 h 1136752"/>
                  <a:gd name="connsiteX1" fmla="*/ 73859 w 745431"/>
                  <a:gd name="connsiteY1" fmla="*/ 248792 h 1136752"/>
                  <a:gd name="connsiteX2" fmla="*/ 69096 w 745431"/>
                  <a:gd name="connsiteY2" fmla="*/ 177355 h 1136752"/>
                  <a:gd name="connsiteX3" fmla="*/ 61953 w 745431"/>
                  <a:gd name="connsiteY3" fmla="*/ 94011 h 1136752"/>
                  <a:gd name="connsiteX4" fmla="*/ 114340 w 745431"/>
                  <a:gd name="connsiteY4" fmla="*/ 44005 h 1136752"/>
                  <a:gd name="connsiteX5" fmla="*/ 235784 w 745431"/>
                  <a:gd name="connsiteY5" fmla="*/ 41624 h 1136752"/>
                  <a:gd name="connsiteX6" fmla="*/ 364371 w 745431"/>
                  <a:gd name="connsiteY6" fmla="*/ 84486 h 1136752"/>
                  <a:gd name="connsiteX7" fmla="*/ 488196 w 745431"/>
                  <a:gd name="connsiteY7" fmla="*/ 139256 h 1136752"/>
                  <a:gd name="connsiteX8" fmla="*/ 576303 w 745431"/>
                  <a:gd name="connsiteY8" fmla="*/ 163067 h 1136752"/>
                  <a:gd name="connsiteX9" fmla="*/ 621546 w 745431"/>
                  <a:gd name="connsiteY9" fmla="*/ 170211 h 1136752"/>
                  <a:gd name="connsiteX10" fmla="*/ 633453 w 745431"/>
                  <a:gd name="connsiteY10" fmla="*/ 215455 h 1136752"/>
                  <a:gd name="connsiteX11" fmla="*/ 657265 w 745431"/>
                  <a:gd name="connsiteY11" fmla="*/ 324992 h 1136752"/>
                  <a:gd name="connsiteX12" fmla="*/ 695365 w 745431"/>
                  <a:gd name="connsiteY12" fmla="*/ 496442 h 1136752"/>
                  <a:gd name="connsiteX13" fmla="*/ 700128 w 745431"/>
                  <a:gd name="connsiteY13" fmla="*/ 651224 h 1136752"/>
                  <a:gd name="connsiteX14" fmla="*/ 664409 w 745431"/>
                  <a:gd name="connsiteY14" fmla="*/ 786955 h 1136752"/>
                  <a:gd name="connsiteX15" fmla="*/ 581065 w 745431"/>
                  <a:gd name="connsiteY15" fmla="*/ 891730 h 1136752"/>
                  <a:gd name="connsiteX16" fmla="*/ 512009 w 745431"/>
                  <a:gd name="connsiteY16" fmla="*/ 986980 h 1136752"/>
                  <a:gd name="connsiteX17" fmla="*/ 466765 w 745431"/>
                  <a:gd name="connsiteY17" fmla="*/ 1079849 h 1136752"/>
                  <a:gd name="connsiteX18" fmla="*/ 450096 w 745431"/>
                  <a:gd name="connsiteY18" fmla="*/ 1132236 h 1136752"/>
                  <a:gd name="connsiteX19" fmla="*/ 488196 w 745431"/>
                  <a:gd name="connsiteY19" fmla="*/ 1125092 h 1136752"/>
                  <a:gd name="connsiteX20" fmla="*/ 514390 w 745431"/>
                  <a:gd name="connsiteY20" fmla="*/ 1053655 h 1136752"/>
                  <a:gd name="connsiteX21" fmla="*/ 585828 w 745431"/>
                  <a:gd name="connsiteY21" fmla="*/ 948880 h 1136752"/>
                  <a:gd name="connsiteX22" fmla="*/ 688221 w 745431"/>
                  <a:gd name="connsiteY22" fmla="*/ 827436 h 1136752"/>
                  <a:gd name="connsiteX23" fmla="*/ 738228 w 745431"/>
                  <a:gd name="connsiteY23" fmla="*/ 677417 h 1136752"/>
                  <a:gd name="connsiteX24" fmla="*/ 740609 w 745431"/>
                  <a:gd name="connsiteY24" fmla="*/ 479774 h 1136752"/>
                  <a:gd name="connsiteX25" fmla="*/ 695365 w 745431"/>
                  <a:gd name="connsiteY25" fmla="*/ 291655 h 1136752"/>
                  <a:gd name="connsiteX26" fmla="*/ 676315 w 745431"/>
                  <a:gd name="connsiteY26" fmla="*/ 191642 h 1136752"/>
                  <a:gd name="connsiteX27" fmla="*/ 654884 w 745431"/>
                  <a:gd name="connsiteY27" fmla="*/ 139255 h 1136752"/>
                  <a:gd name="connsiteX28" fmla="*/ 595353 w 745431"/>
                  <a:gd name="connsiteY28" fmla="*/ 115442 h 1136752"/>
                  <a:gd name="connsiteX29" fmla="*/ 509628 w 745431"/>
                  <a:gd name="connsiteY29" fmla="*/ 96392 h 1136752"/>
                  <a:gd name="connsiteX30" fmla="*/ 416759 w 745431"/>
                  <a:gd name="connsiteY30" fmla="*/ 58293 h 1136752"/>
                  <a:gd name="connsiteX31" fmla="*/ 283409 w 745431"/>
                  <a:gd name="connsiteY31" fmla="*/ 8286 h 1136752"/>
                  <a:gd name="connsiteX32" fmla="*/ 128628 w 745431"/>
                  <a:gd name="connsiteY32" fmla="*/ 3524 h 1136752"/>
                  <a:gd name="connsiteX33" fmla="*/ 42903 w 745431"/>
                  <a:gd name="connsiteY33" fmla="*/ 44005 h 1136752"/>
                  <a:gd name="connsiteX34" fmla="*/ 9565 w 745431"/>
                  <a:gd name="connsiteY34" fmla="*/ 101155 h 1136752"/>
                  <a:gd name="connsiteX35" fmla="*/ 26234 w 745431"/>
                  <a:gd name="connsiteY35" fmla="*/ 239267 h 1136752"/>
                  <a:gd name="connsiteX36" fmla="*/ 40 w 745431"/>
                  <a:gd name="connsiteY36" fmla="*/ 339279 h 1136752"/>
                  <a:gd name="connsiteX37" fmla="*/ 33378 w 745431"/>
                  <a:gd name="connsiteY37" fmla="*/ 353566 h 1136752"/>
                  <a:gd name="connsiteX0" fmla="*/ 33378 w 745431"/>
                  <a:gd name="connsiteY0" fmla="*/ 353566 h 1136752"/>
                  <a:gd name="connsiteX1" fmla="*/ 73859 w 745431"/>
                  <a:gd name="connsiteY1" fmla="*/ 260698 h 1136752"/>
                  <a:gd name="connsiteX2" fmla="*/ 69096 w 745431"/>
                  <a:gd name="connsiteY2" fmla="*/ 177355 h 1136752"/>
                  <a:gd name="connsiteX3" fmla="*/ 61953 w 745431"/>
                  <a:gd name="connsiteY3" fmla="*/ 94011 h 1136752"/>
                  <a:gd name="connsiteX4" fmla="*/ 114340 w 745431"/>
                  <a:gd name="connsiteY4" fmla="*/ 44005 h 1136752"/>
                  <a:gd name="connsiteX5" fmla="*/ 235784 w 745431"/>
                  <a:gd name="connsiteY5" fmla="*/ 41624 h 1136752"/>
                  <a:gd name="connsiteX6" fmla="*/ 364371 w 745431"/>
                  <a:gd name="connsiteY6" fmla="*/ 84486 h 1136752"/>
                  <a:gd name="connsiteX7" fmla="*/ 488196 w 745431"/>
                  <a:gd name="connsiteY7" fmla="*/ 139256 h 1136752"/>
                  <a:gd name="connsiteX8" fmla="*/ 576303 w 745431"/>
                  <a:gd name="connsiteY8" fmla="*/ 163067 h 1136752"/>
                  <a:gd name="connsiteX9" fmla="*/ 621546 w 745431"/>
                  <a:gd name="connsiteY9" fmla="*/ 170211 h 1136752"/>
                  <a:gd name="connsiteX10" fmla="*/ 633453 w 745431"/>
                  <a:gd name="connsiteY10" fmla="*/ 215455 h 1136752"/>
                  <a:gd name="connsiteX11" fmla="*/ 657265 w 745431"/>
                  <a:gd name="connsiteY11" fmla="*/ 324992 h 1136752"/>
                  <a:gd name="connsiteX12" fmla="*/ 695365 w 745431"/>
                  <a:gd name="connsiteY12" fmla="*/ 496442 h 1136752"/>
                  <a:gd name="connsiteX13" fmla="*/ 700128 w 745431"/>
                  <a:gd name="connsiteY13" fmla="*/ 651224 h 1136752"/>
                  <a:gd name="connsiteX14" fmla="*/ 664409 w 745431"/>
                  <a:gd name="connsiteY14" fmla="*/ 786955 h 1136752"/>
                  <a:gd name="connsiteX15" fmla="*/ 581065 w 745431"/>
                  <a:gd name="connsiteY15" fmla="*/ 891730 h 1136752"/>
                  <a:gd name="connsiteX16" fmla="*/ 512009 w 745431"/>
                  <a:gd name="connsiteY16" fmla="*/ 986980 h 1136752"/>
                  <a:gd name="connsiteX17" fmla="*/ 466765 w 745431"/>
                  <a:gd name="connsiteY17" fmla="*/ 1079849 h 1136752"/>
                  <a:gd name="connsiteX18" fmla="*/ 450096 w 745431"/>
                  <a:gd name="connsiteY18" fmla="*/ 1132236 h 1136752"/>
                  <a:gd name="connsiteX19" fmla="*/ 488196 w 745431"/>
                  <a:gd name="connsiteY19" fmla="*/ 1125092 h 1136752"/>
                  <a:gd name="connsiteX20" fmla="*/ 514390 w 745431"/>
                  <a:gd name="connsiteY20" fmla="*/ 1053655 h 1136752"/>
                  <a:gd name="connsiteX21" fmla="*/ 585828 w 745431"/>
                  <a:gd name="connsiteY21" fmla="*/ 948880 h 1136752"/>
                  <a:gd name="connsiteX22" fmla="*/ 688221 w 745431"/>
                  <a:gd name="connsiteY22" fmla="*/ 827436 h 1136752"/>
                  <a:gd name="connsiteX23" fmla="*/ 738228 w 745431"/>
                  <a:gd name="connsiteY23" fmla="*/ 677417 h 1136752"/>
                  <a:gd name="connsiteX24" fmla="*/ 740609 w 745431"/>
                  <a:gd name="connsiteY24" fmla="*/ 479774 h 1136752"/>
                  <a:gd name="connsiteX25" fmla="*/ 695365 w 745431"/>
                  <a:gd name="connsiteY25" fmla="*/ 291655 h 1136752"/>
                  <a:gd name="connsiteX26" fmla="*/ 676315 w 745431"/>
                  <a:gd name="connsiteY26" fmla="*/ 191642 h 1136752"/>
                  <a:gd name="connsiteX27" fmla="*/ 654884 w 745431"/>
                  <a:gd name="connsiteY27" fmla="*/ 139255 h 1136752"/>
                  <a:gd name="connsiteX28" fmla="*/ 595353 w 745431"/>
                  <a:gd name="connsiteY28" fmla="*/ 115442 h 1136752"/>
                  <a:gd name="connsiteX29" fmla="*/ 509628 w 745431"/>
                  <a:gd name="connsiteY29" fmla="*/ 96392 h 1136752"/>
                  <a:gd name="connsiteX30" fmla="*/ 416759 w 745431"/>
                  <a:gd name="connsiteY30" fmla="*/ 58293 h 1136752"/>
                  <a:gd name="connsiteX31" fmla="*/ 283409 w 745431"/>
                  <a:gd name="connsiteY31" fmla="*/ 8286 h 1136752"/>
                  <a:gd name="connsiteX32" fmla="*/ 128628 w 745431"/>
                  <a:gd name="connsiteY32" fmla="*/ 3524 h 1136752"/>
                  <a:gd name="connsiteX33" fmla="*/ 42903 w 745431"/>
                  <a:gd name="connsiteY33" fmla="*/ 44005 h 1136752"/>
                  <a:gd name="connsiteX34" fmla="*/ 9565 w 745431"/>
                  <a:gd name="connsiteY34" fmla="*/ 101155 h 1136752"/>
                  <a:gd name="connsiteX35" fmla="*/ 26234 w 745431"/>
                  <a:gd name="connsiteY35" fmla="*/ 239267 h 1136752"/>
                  <a:gd name="connsiteX36" fmla="*/ 40 w 745431"/>
                  <a:gd name="connsiteY36" fmla="*/ 339279 h 1136752"/>
                  <a:gd name="connsiteX37" fmla="*/ 33378 w 745431"/>
                  <a:gd name="connsiteY37" fmla="*/ 353566 h 1136752"/>
                  <a:gd name="connsiteX0" fmla="*/ 33378 w 745431"/>
                  <a:gd name="connsiteY0" fmla="*/ 353566 h 1136752"/>
                  <a:gd name="connsiteX1" fmla="*/ 73859 w 745431"/>
                  <a:gd name="connsiteY1" fmla="*/ 260698 h 1136752"/>
                  <a:gd name="connsiteX2" fmla="*/ 69096 w 745431"/>
                  <a:gd name="connsiteY2" fmla="*/ 177355 h 1136752"/>
                  <a:gd name="connsiteX3" fmla="*/ 61953 w 745431"/>
                  <a:gd name="connsiteY3" fmla="*/ 94011 h 1136752"/>
                  <a:gd name="connsiteX4" fmla="*/ 114340 w 745431"/>
                  <a:gd name="connsiteY4" fmla="*/ 44005 h 1136752"/>
                  <a:gd name="connsiteX5" fmla="*/ 235784 w 745431"/>
                  <a:gd name="connsiteY5" fmla="*/ 46387 h 1136752"/>
                  <a:gd name="connsiteX6" fmla="*/ 364371 w 745431"/>
                  <a:gd name="connsiteY6" fmla="*/ 84486 h 1136752"/>
                  <a:gd name="connsiteX7" fmla="*/ 488196 w 745431"/>
                  <a:gd name="connsiteY7" fmla="*/ 139256 h 1136752"/>
                  <a:gd name="connsiteX8" fmla="*/ 576303 w 745431"/>
                  <a:gd name="connsiteY8" fmla="*/ 163067 h 1136752"/>
                  <a:gd name="connsiteX9" fmla="*/ 621546 w 745431"/>
                  <a:gd name="connsiteY9" fmla="*/ 170211 h 1136752"/>
                  <a:gd name="connsiteX10" fmla="*/ 633453 w 745431"/>
                  <a:gd name="connsiteY10" fmla="*/ 215455 h 1136752"/>
                  <a:gd name="connsiteX11" fmla="*/ 657265 w 745431"/>
                  <a:gd name="connsiteY11" fmla="*/ 324992 h 1136752"/>
                  <a:gd name="connsiteX12" fmla="*/ 695365 w 745431"/>
                  <a:gd name="connsiteY12" fmla="*/ 496442 h 1136752"/>
                  <a:gd name="connsiteX13" fmla="*/ 700128 w 745431"/>
                  <a:gd name="connsiteY13" fmla="*/ 651224 h 1136752"/>
                  <a:gd name="connsiteX14" fmla="*/ 664409 w 745431"/>
                  <a:gd name="connsiteY14" fmla="*/ 786955 h 1136752"/>
                  <a:gd name="connsiteX15" fmla="*/ 581065 w 745431"/>
                  <a:gd name="connsiteY15" fmla="*/ 891730 h 1136752"/>
                  <a:gd name="connsiteX16" fmla="*/ 512009 w 745431"/>
                  <a:gd name="connsiteY16" fmla="*/ 986980 h 1136752"/>
                  <a:gd name="connsiteX17" fmla="*/ 466765 w 745431"/>
                  <a:gd name="connsiteY17" fmla="*/ 1079849 h 1136752"/>
                  <a:gd name="connsiteX18" fmla="*/ 450096 w 745431"/>
                  <a:gd name="connsiteY18" fmla="*/ 1132236 h 1136752"/>
                  <a:gd name="connsiteX19" fmla="*/ 488196 w 745431"/>
                  <a:gd name="connsiteY19" fmla="*/ 1125092 h 1136752"/>
                  <a:gd name="connsiteX20" fmla="*/ 514390 w 745431"/>
                  <a:gd name="connsiteY20" fmla="*/ 1053655 h 1136752"/>
                  <a:gd name="connsiteX21" fmla="*/ 585828 w 745431"/>
                  <a:gd name="connsiteY21" fmla="*/ 948880 h 1136752"/>
                  <a:gd name="connsiteX22" fmla="*/ 688221 w 745431"/>
                  <a:gd name="connsiteY22" fmla="*/ 827436 h 1136752"/>
                  <a:gd name="connsiteX23" fmla="*/ 738228 w 745431"/>
                  <a:gd name="connsiteY23" fmla="*/ 677417 h 1136752"/>
                  <a:gd name="connsiteX24" fmla="*/ 740609 w 745431"/>
                  <a:gd name="connsiteY24" fmla="*/ 479774 h 1136752"/>
                  <a:gd name="connsiteX25" fmla="*/ 695365 w 745431"/>
                  <a:gd name="connsiteY25" fmla="*/ 291655 h 1136752"/>
                  <a:gd name="connsiteX26" fmla="*/ 676315 w 745431"/>
                  <a:gd name="connsiteY26" fmla="*/ 191642 h 1136752"/>
                  <a:gd name="connsiteX27" fmla="*/ 654884 w 745431"/>
                  <a:gd name="connsiteY27" fmla="*/ 139255 h 1136752"/>
                  <a:gd name="connsiteX28" fmla="*/ 595353 w 745431"/>
                  <a:gd name="connsiteY28" fmla="*/ 115442 h 1136752"/>
                  <a:gd name="connsiteX29" fmla="*/ 509628 w 745431"/>
                  <a:gd name="connsiteY29" fmla="*/ 96392 h 1136752"/>
                  <a:gd name="connsiteX30" fmla="*/ 416759 w 745431"/>
                  <a:gd name="connsiteY30" fmla="*/ 58293 h 1136752"/>
                  <a:gd name="connsiteX31" fmla="*/ 283409 w 745431"/>
                  <a:gd name="connsiteY31" fmla="*/ 8286 h 1136752"/>
                  <a:gd name="connsiteX32" fmla="*/ 128628 w 745431"/>
                  <a:gd name="connsiteY32" fmla="*/ 3524 h 1136752"/>
                  <a:gd name="connsiteX33" fmla="*/ 42903 w 745431"/>
                  <a:gd name="connsiteY33" fmla="*/ 44005 h 1136752"/>
                  <a:gd name="connsiteX34" fmla="*/ 9565 w 745431"/>
                  <a:gd name="connsiteY34" fmla="*/ 101155 h 1136752"/>
                  <a:gd name="connsiteX35" fmla="*/ 26234 w 745431"/>
                  <a:gd name="connsiteY35" fmla="*/ 239267 h 1136752"/>
                  <a:gd name="connsiteX36" fmla="*/ 40 w 745431"/>
                  <a:gd name="connsiteY36" fmla="*/ 339279 h 1136752"/>
                  <a:gd name="connsiteX37" fmla="*/ 33378 w 745431"/>
                  <a:gd name="connsiteY37" fmla="*/ 353566 h 1136752"/>
                  <a:gd name="connsiteX0" fmla="*/ 33378 w 745431"/>
                  <a:gd name="connsiteY0" fmla="*/ 359289 h 1142475"/>
                  <a:gd name="connsiteX1" fmla="*/ 73859 w 745431"/>
                  <a:gd name="connsiteY1" fmla="*/ 266421 h 1142475"/>
                  <a:gd name="connsiteX2" fmla="*/ 69096 w 745431"/>
                  <a:gd name="connsiteY2" fmla="*/ 183078 h 1142475"/>
                  <a:gd name="connsiteX3" fmla="*/ 61953 w 745431"/>
                  <a:gd name="connsiteY3" fmla="*/ 99734 h 1142475"/>
                  <a:gd name="connsiteX4" fmla="*/ 114340 w 745431"/>
                  <a:gd name="connsiteY4" fmla="*/ 49728 h 1142475"/>
                  <a:gd name="connsiteX5" fmla="*/ 235784 w 745431"/>
                  <a:gd name="connsiteY5" fmla="*/ 52110 h 1142475"/>
                  <a:gd name="connsiteX6" fmla="*/ 364371 w 745431"/>
                  <a:gd name="connsiteY6" fmla="*/ 90209 h 1142475"/>
                  <a:gd name="connsiteX7" fmla="*/ 488196 w 745431"/>
                  <a:gd name="connsiteY7" fmla="*/ 144979 h 1142475"/>
                  <a:gd name="connsiteX8" fmla="*/ 576303 w 745431"/>
                  <a:gd name="connsiteY8" fmla="*/ 168790 h 1142475"/>
                  <a:gd name="connsiteX9" fmla="*/ 621546 w 745431"/>
                  <a:gd name="connsiteY9" fmla="*/ 175934 h 1142475"/>
                  <a:gd name="connsiteX10" fmla="*/ 633453 w 745431"/>
                  <a:gd name="connsiteY10" fmla="*/ 221178 h 1142475"/>
                  <a:gd name="connsiteX11" fmla="*/ 657265 w 745431"/>
                  <a:gd name="connsiteY11" fmla="*/ 330715 h 1142475"/>
                  <a:gd name="connsiteX12" fmla="*/ 695365 w 745431"/>
                  <a:gd name="connsiteY12" fmla="*/ 502165 h 1142475"/>
                  <a:gd name="connsiteX13" fmla="*/ 700128 w 745431"/>
                  <a:gd name="connsiteY13" fmla="*/ 656947 h 1142475"/>
                  <a:gd name="connsiteX14" fmla="*/ 664409 w 745431"/>
                  <a:gd name="connsiteY14" fmla="*/ 792678 h 1142475"/>
                  <a:gd name="connsiteX15" fmla="*/ 581065 w 745431"/>
                  <a:gd name="connsiteY15" fmla="*/ 897453 h 1142475"/>
                  <a:gd name="connsiteX16" fmla="*/ 512009 w 745431"/>
                  <a:gd name="connsiteY16" fmla="*/ 992703 h 1142475"/>
                  <a:gd name="connsiteX17" fmla="*/ 466765 w 745431"/>
                  <a:gd name="connsiteY17" fmla="*/ 1085572 h 1142475"/>
                  <a:gd name="connsiteX18" fmla="*/ 450096 w 745431"/>
                  <a:gd name="connsiteY18" fmla="*/ 1137959 h 1142475"/>
                  <a:gd name="connsiteX19" fmla="*/ 488196 w 745431"/>
                  <a:gd name="connsiteY19" fmla="*/ 1130815 h 1142475"/>
                  <a:gd name="connsiteX20" fmla="*/ 514390 w 745431"/>
                  <a:gd name="connsiteY20" fmla="*/ 1059378 h 1142475"/>
                  <a:gd name="connsiteX21" fmla="*/ 585828 w 745431"/>
                  <a:gd name="connsiteY21" fmla="*/ 954603 h 1142475"/>
                  <a:gd name="connsiteX22" fmla="*/ 688221 w 745431"/>
                  <a:gd name="connsiteY22" fmla="*/ 833159 h 1142475"/>
                  <a:gd name="connsiteX23" fmla="*/ 738228 w 745431"/>
                  <a:gd name="connsiteY23" fmla="*/ 683140 h 1142475"/>
                  <a:gd name="connsiteX24" fmla="*/ 740609 w 745431"/>
                  <a:gd name="connsiteY24" fmla="*/ 485497 h 1142475"/>
                  <a:gd name="connsiteX25" fmla="*/ 695365 w 745431"/>
                  <a:gd name="connsiteY25" fmla="*/ 297378 h 1142475"/>
                  <a:gd name="connsiteX26" fmla="*/ 676315 w 745431"/>
                  <a:gd name="connsiteY26" fmla="*/ 197365 h 1142475"/>
                  <a:gd name="connsiteX27" fmla="*/ 654884 w 745431"/>
                  <a:gd name="connsiteY27" fmla="*/ 144978 h 1142475"/>
                  <a:gd name="connsiteX28" fmla="*/ 595353 w 745431"/>
                  <a:gd name="connsiteY28" fmla="*/ 121165 h 1142475"/>
                  <a:gd name="connsiteX29" fmla="*/ 509628 w 745431"/>
                  <a:gd name="connsiteY29" fmla="*/ 102115 h 1142475"/>
                  <a:gd name="connsiteX30" fmla="*/ 416759 w 745431"/>
                  <a:gd name="connsiteY30" fmla="*/ 64016 h 1142475"/>
                  <a:gd name="connsiteX31" fmla="*/ 283409 w 745431"/>
                  <a:gd name="connsiteY31" fmla="*/ 14009 h 1142475"/>
                  <a:gd name="connsiteX32" fmla="*/ 121484 w 745431"/>
                  <a:gd name="connsiteY32" fmla="*/ 2103 h 1142475"/>
                  <a:gd name="connsiteX33" fmla="*/ 42903 w 745431"/>
                  <a:gd name="connsiteY33" fmla="*/ 49728 h 1142475"/>
                  <a:gd name="connsiteX34" fmla="*/ 9565 w 745431"/>
                  <a:gd name="connsiteY34" fmla="*/ 106878 h 1142475"/>
                  <a:gd name="connsiteX35" fmla="*/ 26234 w 745431"/>
                  <a:gd name="connsiteY35" fmla="*/ 244990 h 1142475"/>
                  <a:gd name="connsiteX36" fmla="*/ 40 w 745431"/>
                  <a:gd name="connsiteY36" fmla="*/ 345002 h 1142475"/>
                  <a:gd name="connsiteX37" fmla="*/ 33378 w 745431"/>
                  <a:gd name="connsiteY37" fmla="*/ 359289 h 1142475"/>
                  <a:gd name="connsiteX0" fmla="*/ 33378 w 745431"/>
                  <a:gd name="connsiteY0" fmla="*/ 358474 h 1141660"/>
                  <a:gd name="connsiteX1" fmla="*/ 73859 w 745431"/>
                  <a:gd name="connsiteY1" fmla="*/ 265606 h 1141660"/>
                  <a:gd name="connsiteX2" fmla="*/ 69096 w 745431"/>
                  <a:gd name="connsiteY2" fmla="*/ 182263 h 1141660"/>
                  <a:gd name="connsiteX3" fmla="*/ 61953 w 745431"/>
                  <a:gd name="connsiteY3" fmla="*/ 98919 h 1141660"/>
                  <a:gd name="connsiteX4" fmla="*/ 114340 w 745431"/>
                  <a:gd name="connsiteY4" fmla="*/ 48913 h 1141660"/>
                  <a:gd name="connsiteX5" fmla="*/ 235784 w 745431"/>
                  <a:gd name="connsiteY5" fmla="*/ 51295 h 1141660"/>
                  <a:gd name="connsiteX6" fmla="*/ 364371 w 745431"/>
                  <a:gd name="connsiteY6" fmla="*/ 89394 h 1141660"/>
                  <a:gd name="connsiteX7" fmla="*/ 488196 w 745431"/>
                  <a:gd name="connsiteY7" fmla="*/ 144164 h 1141660"/>
                  <a:gd name="connsiteX8" fmla="*/ 576303 w 745431"/>
                  <a:gd name="connsiteY8" fmla="*/ 167975 h 1141660"/>
                  <a:gd name="connsiteX9" fmla="*/ 621546 w 745431"/>
                  <a:gd name="connsiteY9" fmla="*/ 175119 h 1141660"/>
                  <a:gd name="connsiteX10" fmla="*/ 633453 w 745431"/>
                  <a:gd name="connsiteY10" fmla="*/ 220363 h 1141660"/>
                  <a:gd name="connsiteX11" fmla="*/ 657265 w 745431"/>
                  <a:gd name="connsiteY11" fmla="*/ 329900 h 1141660"/>
                  <a:gd name="connsiteX12" fmla="*/ 695365 w 745431"/>
                  <a:gd name="connsiteY12" fmla="*/ 501350 h 1141660"/>
                  <a:gd name="connsiteX13" fmla="*/ 700128 w 745431"/>
                  <a:gd name="connsiteY13" fmla="*/ 656132 h 1141660"/>
                  <a:gd name="connsiteX14" fmla="*/ 664409 w 745431"/>
                  <a:gd name="connsiteY14" fmla="*/ 791863 h 1141660"/>
                  <a:gd name="connsiteX15" fmla="*/ 581065 w 745431"/>
                  <a:gd name="connsiteY15" fmla="*/ 896638 h 1141660"/>
                  <a:gd name="connsiteX16" fmla="*/ 512009 w 745431"/>
                  <a:gd name="connsiteY16" fmla="*/ 991888 h 1141660"/>
                  <a:gd name="connsiteX17" fmla="*/ 466765 w 745431"/>
                  <a:gd name="connsiteY17" fmla="*/ 1084757 h 1141660"/>
                  <a:gd name="connsiteX18" fmla="*/ 450096 w 745431"/>
                  <a:gd name="connsiteY18" fmla="*/ 1137144 h 1141660"/>
                  <a:gd name="connsiteX19" fmla="*/ 488196 w 745431"/>
                  <a:gd name="connsiteY19" fmla="*/ 1130000 h 1141660"/>
                  <a:gd name="connsiteX20" fmla="*/ 514390 w 745431"/>
                  <a:gd name="connsiteY20" fmla="*/ 1058563 h 1141660"/>
                  <a:gd name="connsiteX21" fmla="*/ 585828 w 745431"/>
                  <a:gd name="connsiteY21" fmla="*/ 953788 h 1141660"/>
                  <a:gd name="connsiteX22" fmla="*/ 688221 w 745431"/>
                  <a:gd name="connsiteY22" fmla="*/ 832344 h 1141660"/>
                  <a:gd name="connsiteX23" fmla="*/ 738228 w 745431"/>
                  <a:gd name="connsiteY23" fmla="*/ 682325 h 1141660"/>
                  <a:gd name="connsiteX24" fmla="*/ 740609 w 745431"/>
                  <a:gd name="connsiteY24" fmla="*/ 484682 h 1141660"/>
                  <a:gd name="connsiteX25" fmla="*/ 695365 w 745431"/>
                  <a:gd name="connsiteY25" fmla="*/ 296563 h 1141660"/>
                  <a:gd name="connsiteX26" fmla="*/ 676315 w 745431"/>
                  <a:gd name="connsiteY26" fmla="*/ 196550 h 1141660"/>
                  <a:gd name="connsiteX27" fmla="*/ 654884 w 745431"/>
                  <a:gd name="connsiteY27" fmla="*/ 144163 h 1141660"/>
                  <a:gd name="connsiteX28" fmla="*/ 595353 w 745431"/>
                  <a:gd name="connsiteY28" fmla="*/ 120350 h 1141660"/>
                  <a:gd name="connsiteX29" fmla="*/ 509628 w 745431"/>
                  <a:gd name="connsiteY29" fmla="*/ 101300 h 1141660"/>
                  <a:gd name="connsiteX30" fmla="*/ 416759 w 745431"/>
                  <a:gd name="connsiteY30" fmla="*/ 63201 h 1141660"/>
                  <a:gd name="connsiteX31" fmla="*/ 283409 w 745431"/>
                  <a:gd name="connsiteY31" fmla="*/ 13194 h 1141660"/>
                  <a:gd name="connsiteX32" fmla="*/ 121484 w 745431"/>
                  <a:gd name="connsiteY32" fmla="*/ 1288 h 1141660"/>
                  <a:gd name="connsiteX33" fmla="*/ 42903 w 745431"/>
                  <a:gd name="connsiteY33" fmla="*/ 37006 h 1141660"/>
                  <a:gd name="connsiteX34" fmla="*/ 9565 w 745431"/>
                  <a:gd name="connsiteY34" fmla="*/ 106063 h 1141660"/>
                  <a:gd name="connsiteX35" fmla="*/ 26234 w 745431"/>
                  <a:gd name="connsiteY35" fmla="*/ 244175 h 1141660"/>
                  <a:gd name="connsiteX36" fmla="*/ 40 w 745431"/>
                  <a:gd name="connsiteY36" fmla="*/ 344187 h 1141660"/>
                  <a:gd name="connsiteX37" fmla="*/ 33378 w 745431"/>
                  <a:gd name="connsiteY37" fmla="*/ 358474 h 1141660"/>
                  <a:gd name="connsiteX0" fmla="*/ 33378 w 745431"/>
                  <a:gd name="connsiteY0" fmla="*/ 358474 h 1141660"/>
                  <a:gd name="connsiteX1" fmla="*/ 73859 w 745431"/>
                  <a:gd name="connsiteY1" fmla="*/ 265606 h 1141660"/>
                  <a:gd name="connsiteX2" fmla="*/ 69096 w 745431"/>
                  <a:gd name="connsiteY2" fmla="*/ 182263 h 1141660"/>
                  <a:gd name="connsiteX3" fmla="*/ 61953 w 745431"/>
                  <a:gd name="connsiteY3" fmla="*/ 98919 h 1141660"/>
                  <a:gd name="connsiteX4" fmla="*/ 114340 w 745431"/>
                  <a:gd name="connsiteY4" fmla="*/ 48913 h 1141660"/>
                  <a:gd name="connsiteX5" fmla="*/ 235784 w 745431"/>
                  <a:gd name="connsiteY5" fmla="*/ 51295 h 1141660"/>
                  <a:gd name="connsiteX6" fmla="*/ 364371 w 745431"/>
                  <a:gd name="connsiteY6" fmla="*/ 89394 h 1141660"/>
                  <a:gd name="connsiteX7" fmla="*/ 488196 w 745431"/>
                  <a:gd name="connsiteY7" fmla="*/ 144164 h 1141660"/>
                  <a:gd name="connsiteX8" fmla="*/ 576303 w 745431"/>
                  <a:gd name="connsiteY8" fmla="*/ 167975 h 1141660"/>
                  <a:gd name="connsiteX9" fmla="*/ 621546 w 745431"/>
                  <a:gd name="connsiteY9" fmla="*/ 175119 h 1141660"/>
                  <a:gd name="connsiteX10" fmla="*/ 633453 w 745431"/>
                  <a:gd name="connsiteY10" fmla="*/ 220363 h 1141660"/>
                  <a:gd name="connsiteX11" fmla="*/ 657265 w 745431"/>
                  <a:gd name="connsiteY11" fmla="*/ 329900 h 1141660"/>
                  <a:gd name="connsiteX12" fmla="*/ 695365 w 745431"/>
                  <a:gd name="connsiteY12" fmla="*/ 501350 h 1141660"/>
                  <a:gd name="connsiteX13" fmla="*/ 700128 w 745431"/>
                  <a:gd name="connsiteY13" fmla="*/ 656132 h 1141660"/>
                  <a:gd name="connsiteX14" fmla="*/ 664409 w 745431"/>
                  <a:gd name="connsiteY14" fmla="*/ 791863 h 1141660"/>
                  <a:gd name="connsiteX15" fmla="*/ 581065 w 745431"/>
                  <a:gd name="connsiteY15" fmla="*/ 896638 h 1141660"/>
                  <a:gd name="connsiteX16" fmla="*/ 512009 w 745431"/>
                  <a:gd name="connsiteY16" fmla="*/ 991888 h 1141660"/>
                  <a:gd name="connsiteX17" fmla="*/ 466765 w 745431"/>
                  <a:gd name="connsiteY17" fmla="*/ 1084757 h 1141660"/>
                  <a:gd name="connsiteX18" fmla="*/ 450096 w 745431"/>
                  <a:gd name="connsiteY18" fmla="*/ 1137144 h 1141660"/>
                  <a:gd name="connsiteX19" fmla="*/ 488196 w 745431"/>
                  <a:gd name="connsiteY19" fmla="*/ 1130000 h 1141660"/>
                  <a:gd name="connsiteX20" fmla="*/ 514390 w 745431"/>
                  <a:gd name="connsiteY20" fmla="*/ 1058563 h 1141660"/>
                  <a:gd name="connsiteX21" fmla="*/ 585828 w 745431"/>
                  <a:gd name="connsiteY21" fmla="*/ 953788 h 1141660"/>
                  <a:gd name="connsiteX22" fmla="*/ 688221 w 745431"/>
                  <a:gd name="connsiteY22" fmla="*/ 832344 h 1141660"/>
                  <a:gd name="connsiteX23" fmla="*/ 738228 w 745431"/>
                  <a:gd name="connsiteY23" fmla="*/ 682325 h 1141660"/>
                  <a:gd name="connsiteX24" fmla="*/ 740609 w 745431"/>
                  <a:gd name="connsiteY24" fmla="*/ 484682 h 1141660"/>
                  <a:gd name="connsiteX25" fmla="*/ 695365 w 745431"/>
                  <a:gd name="connsiteY25" fmla="*/ 296563 h 1141660"/>
                  <a:gd name="connsiteX26" fmla="*/ 676315 w 745431"/>
                  <a:gd name="connsiteY26" fmla="*/ 196550 h 1141660"/>
                  <a:gd name="connsiteX27" fmla="*/ 654884 w 745431"/>
                  <a:gd name="connsiteY27" fmla="*/ 144163 h 1141660"/>
                  <a:gd name="connsiteX28" fmla="*/ 595353 w 745431"/>
                  <a:gd name="connsiteY28" fmla="*/ 120350 h 1141660"/>
                  <a:gd name="connsiteX29" fmla="*/ 509628 w 745431"/>
                  <a:gd name="connsiteY29" fmla="*/ 101300 h 1141660"/>
                  <a:gd name="connsiteX30" fmla="*/ 416759 w 745431"/>
                  <a:gd name="connsiteY30" fmla="*/ 63201 h 1141660"/>
                  <a:gd name="connsiteX31" fmla="*/ 283409 w 745431"/>
                  <a:gd name="connsiteY31" fmla="*/ 13194 h 1141660"/>
                  <a:gd name="connsiteX32" fmla="*/ 121484 w 745431"/>
                  <a:gd name="connsiteY32" fmla="*/ 1288 h 1141660"/>
                  <a:gd name="connsiteX33" fmla="*/ 45285 w 745431"/>
                  <a:gd name="connsiteY33" fmla="*/ 37006 h 1141660"/>
                  <a:gd name="connsiteX34" fmla="*/ 9565 w 745431"/>
                  <a:gd name="connsiteY34" fmla="*/ 106063 h 1141660"/>
                  <a:gd name="connsiteX35" fmla="*/ 26234 w 745431"/>
                  <a:gd name="connsiteY35" fmla="*/ 244175 h 1141660"/>
                  <a:gd name="connsiteX36" fmla="*/ 40 w 745431"/>
                  <a:gd name="connsiteY36" fmla="*/ 344187 h 1141660"/>
                  <a:gd name="connsiteX37" fmla="*/ 33378 w 745431"/>
                  <a:gd name="connsiteY37" fmla="*/ 358474 h 1141660"/>
                  <a:gd name="connsiteX0" fmla="*/ 33378 w 745431"/>
                  <a:gd name="connsiteY0" fmla="*/ 356395 h 1139581"/>
                  <a:gd name="connsiteX1" fmla="*/ 73859 w 745431"/>
                  <a:gd name="connsiteY1" fmla="*/ 263527 h 1139581"/>
                  <a:gd name="connsiteX2" fmla="*/ 69096 w 745431"/>
                  <a:gd name="connsiteY2" fmla="*/ 180184 h 1139581"/>
                  <a:gd name="connsiteX3" fmla="*/ 61953 w 745431"/>
                  <a:gd name="connsiteY3" fmla="*/ 96840 h 1139581"/>
                  <a:gd name="connsiteX4" fmla="*/ 114340 w 745431"/>
                  <a:gd name="connsiteY4" fmla="*/ 46834 h 1139581"/>
                  <a:gd name="connsiteX5" fmla="*/ 235784 w 745431"/>
                  <a:gd name="connsiteY5" fmla="*/ 49216 h 1139581"/>
                  <a:gd name="connsiteX6" fmla="*/ 364371 w 745431"/>
                  <a:gd name="connsiteY6" fmla="*/ 87315 h 1139581"/>
                  <a:gd name="connsiteX7" fmla="*/ 488196 w 745431"/>
                  <a:gd name="connsiteY7" fmla="*/ 142085 h 1139581"/>
                  <a:gd name="connsiteX8" fmla="*/ 576303 w 745431"/>
                  <a:gd name="connsiteY8" fmla="*/ 165896 h 1139581"/>
                  <a:gd name="connsiteX9" fmla="*/ 621546 w 745431"/>
                  <a:gd name="connsiteY9" fmla="*/ 173040 h 1139581"/>
                  <a:gd name="connsiteX10" fmla="*/ 633453 w 745431"/>
                  <a:gd name="connsiteY10" fmla="*/ 218284 h 1139581"/>
                  <a:gd name="connsiteX11" fmla="*/ 657265 w 745431"/>
                  <a:gd name="connsiteY11" fmla="*/ 327821 h 1139581"/>
                  <a:gd name="connsiteX12" fmla="*/ 695365 w 745431"/>
                  <a:gd name="connsiteY12" fmla="*/ 499271 h 1139581"/>
                  <a:gd name="connsiteX13" fmla="*/ 700128 w 745431"/>
                  <a:gd name="connsiteY13" fmla="*/ 654053 h 1139581"/>
                  <a:gd name="connsiteX14" fmla="*/ 664409 w 745431"/>
                  <a:gd name="connsiteY14" fmla="*/ 789784 h 1139581"/>
                  <a:gd name="connsiteX15" fmla="*/ 581065 w 745431"/>
                  <a:gd name="connsiteY15" fmla="*/ 894559 h 1139581"/>
                  <a:gd name="connsiteX16" fmla="*/ 512009 w 745431"/>
                  <a:gd name="connsiteY16" fmla="*/ 989809 h 1139581"/>
                  <a:gd name="connsiteX17" fmla="*/ 466765 w 745431"/>
                  <a:gd name="connsiteY17" fmla="*/ 1082678 h 1139581"/>
                  <a:gd name="connsiteX18" fmla="*/ 450096 w 745431"/>
                  <a:gd name="connsiteY18" fmla="*/ 1135065 h 1139581"/>
                  <a:gd name="connsiteX19" fmla="*/ 488196 w 745431"/>
                  <a:gd name="connsiteY19" fmla="*/ 1127921 h 1139581"/>
                  <a:gd name="connsiteX20" fmla="*/ 514390 w 745431"/>
                  <a:gd name="connsiteY20" fmla="*/ 1056484 h 1139581"/>
                  <a:gd name="connsiteX21" fmla="*/ 585828 w 745431"/>
                  <a:gd name="connsiteY21" fmla="*/ 951709 h 1139581"/>
                  <a:gd name="connsiteX22" fmla="*/ 688221 w 745431"/>
                  <a:gd name="connsiteY22" fmla="*/ 830265 h 1139581"/>
                  <a:gd name="connsiteX23" fmla="*/ 738228 w 745431"/>
                  <a:gd name="connsiteY23" fmla="*/ 680246 h 1139581"/>
                  <a:gd name="connsiteX24" fmla="*/ 740609 w 745431"/>
                  <a:gd name="connsiteY24" fmla="*/ 482603 h 1139581"/>
                  <a:gd name="connsiteX25" fmla="*/ 695365 w 745431"/>
                  <a:gd name="connsiteY25" fmla="*/ 294484 h 1139581"/>
                  <a:gd name="connsiteX26" fmla="*/ 676315 w 745431"/>
                  <a:gd name="connsiteY26" fmla="*/ 194471 h 1139581"/>
                  <a:gd name="connsiteX27" fmla="*/ 654884 w 745431"/>
                  <a:gd name="connsiteY27" fmla="*/ 142084 h 1139581"/>
                  <a:gd name="connsiteX28" fmla="*/ 595353 w 745431"/>
                  <a:gd name="connsiteY28" fmla="*/ 118271 h 1139581"/>
                  <a:gd name="connsiteX29" fmla="*/ 509628 w 745431"/>
                  <a:gd name="connsiteY29" fmla="*/ 99221 h 1139581"/>
                  <a:gd name="connsiteX30" fmla="*/ 416759 w 745431"/>
                  <a:gd name="connsiteY30" fmla="*/ 61122 h 1139581"/>
                  <a:gd name="connsiteX31" fmla="*/ 283409 w 745431"/>
                  <a:gd name="connsiteY31" fmla="*/ 11115 h 1139581"/>
                  <a:gd name="connsiteX32" fmla="*/ 128628 w 745431"/>
                  <a:gd name="connsiteY32" fmla="*/ 1590 h 1139581"/>
                  <a:gd name="connsiteX33" fmla="*/ 45285 w 745431"/>
                  <a:gd name="connsiteY33" fmla="*/ 34927 h 1139581"/>
                  <a:gd name="connsiteX34" fmla="*/ 9565 w 745431"/>
                  <a:gd name="connsiteY34" fmla="*/ 103984 h 1139581"/>
                  <a:gd name="connsiteX35" fmla="*/ 26234 w 745431"/>
                  <a:gd name="connsiteY35" fmla="*/ 242096 h 1139581"/>
                  <a:gd name="connsiteX36" fmla="*/ 40 w 745431"/>
                  <a:gd name="connsiteY36" fmla="*/ 342108 h 1139581"/>
                  <a:gd name="connsiteX37" fmla="*/ 33378 w 745431"/>
                  <a:gd name="connsiteY37" fmla="*/ 356395 h 1139581"/>
                  <a:gd name="connsiteX0" fmla="*/ 33378 w 745431"/>
                  <a:gd name="connsiteY0" fmla="*/ 355295 h 1138481"/>
                  <a:gd name="connsiteX1" fmla="*/ 73859 w 745431"/>
                  <a:gd name="connsiteY1" fmla="*/ 262427 h 1138481"/>
                  <a:gd name="connsiteX2" fmla="*/ 69096 w 745431"/>
                  <a:gd name="connsiteY2" fmla="*/ 179084 h 1138481"/>
                  <a:gd name="connsiteX3" fmla="*/ 61953 w 745431"/>
                  <a:gd name="connsiteY3" fmla="*/ 95740 h 1138481"/>
                  <a:gd name="connsiteX4" fmla="*/ 114340 w 745431"/>
                  <a:gd name="connsiteY4" fmla="*/ 45734 h 1138481"/>
                  <a:gd name="connsiteX5" fmla="*/ 235784 w 745431"/>
                  <a:gd name="connsiteY5" fmla="*/ 48116 h 1138481"/>
                  <a:gd name="connsiteX6" fmla="*/ 364371 w 745431"/>
                  <a:gd name="connsiteY6" fmla="*/ 86215 h 1138481"/>
                  <a:gd name="connsiteX7" fmla="*/ 488196 w 745431"/>
                  <a:gd name="connsiteY7" fmla="*/ 140985 h 1138481"/>
                  <a:gd name="connsiteX8" fmla="*/ 576303 w 745431"/>
                  <a:gd name="connsiteY8" fmla="*/ 164796 h 1138481"/>
                  <a:gd name="connsiteX9" fmla="*/ 621546 w 745431"/>
                  <a:gd name="connsiteY9" fmla="*/ 171940 h 1138481"/>
                  <a:gd name="connsiteX10" fmla="*/ 633453 w 745431"/>
                  <a:gd name="connsiteY10" fmla="*/ 217184 h 1138481"/>
                  <a:gd name="connsiteX11" fmla="*/ 657265 w 745431"/>
                  <a:gd name="connsiteY11" fmla="*/ 326721 h 1138481"/>
                  <a:gd name="connsiteX12" fmla="*/ 695365 w 745431"/>
                  <a:gd name="connsiteY12" fmla="*/ 498171 h 1138481"/>
                  <a:gd name="connsiteX13" fmla="*/ 700128 w 745431"/>
                  <a:gd name="connsiteY13" fmla="*/ 652953 h 1138481"/>
                  <a:gd name="connsiteX14" fmla="*/ 664409 w 745431"/>
                  <a:gd name="connsiteY14" fmla="*/ 788684 h 1138481"/>
                  <a:gd name="connsiteX15" fmla="*/ 581065 w 745431"/>
                  <a:gd name="connsiteY15" fmla="*/ 893459 h 1138481"/>
                  <a:gd name="connsiteX16" fmla="*/ 512009 w 745431"/>
                  <a:gd name="connsiteY16" fmla="*/ 988709 h 1138481"/>
                  <a:gd name="connsiteX17" fmla="*/ 466765 w 745431"/>
                  <a:gd name="connsiteY17" fmla="*/ 1081578 h 1138481"/>
                  <a:gd name="connsiteX18" fmla="*/ 450096 w 745431"/>
                  <a:gd name="connsiteY18" fmla="*/ 1133965 h 1138481"/>
                  <a:gd name="connsiteX19" fmla="*/ 488196 w 745431"/>
                  <a:gd name="connsiteY19" fmla="*/ 1126821 h 1138481"/>
                  <a:gd name="connsiteX20" fmla="*/ 514390 w 745431"/>
                  <a:gd name="connsiteY20" fmla="*/ 1055384 h 1138481"/>
                  <a:gd name="connsiteX21" fmla="*/ 585828 w 745431"/>
                  <a:gd name="connsiteY21" fmla="*/ 950609 h 1138481"/>
                  <a:gd name="connsiteX22" fmla="*/ 688221 w 745431"/>
                  <a:gd name="connsiteY22" fmla="*/ 829165 h 1138481"/>
                  <a:gd name="connsiteX23" fmla="*/ 738228 w 745431"/>
                  <a:gd name="connsiteY23" fmla="*/ 679146 h 1138481"/>
                  <a:gd name="connsiteX24" fmla="*/ 740609 w 745431"/>
                  <a:gd name="connsiteY24" fmla="*/ 481503 h 1138481"/>
                  <a:gd name="connsiteX25" fmla="*/ 695365 w 745431"/>
                  <a:gd name="connsiteY25" fmla="*/ 293384 h 1138481"/>
                  <a:gd name="connsiteX26" fmla="*/ 676315 w 745431"/>
                  <a:gd name="connsiteY26" fmla="*/ 193371 h 1138481"/>
                  <a:gd name="connsiteX27" fmla="*/ 654884 w 745431"/>
                  <a:gd name="connsiteY27" fmla="*/ 140984 h 1138481"/>
                  <a:gd name="connsiteX28" fmla="*/ 595353 w 745431"/>
                  <a:gd name="connsiteY28" fmla="*/ 117171 h 1138481"/>
                  <a:gd name="connsiteX29" fmla="*/ 509628 w 745431"/>
                  <a:gd name="connsiteY29" fmla="*/ 98121 h 1138481"/>
                  <a:gd name="connsiteX30" fmla="*/ 416759 w 745431"/>
                  <a:gd name="connsiteY30" fmla="*/ 60022 h 1138481"/>
                  <a:gd name="connsiteX31" fmla="*/ 281028 w 745431"/>
                  <a:gd name="connsiteY31" fmla="*/ 17158 h 1138481"/>
                  <a:gd name="connsiteX32" fmla="*/ 128628 w 745431"/>
                  <a:gd name="connsiteY32" fmla="*/ 490 h 1138481"/>
                  <a:gd name="connsiteX33" fmla="*/ 45285 w 745431"/>
                  <a:gd name="connsiteY33" fmla="*/ 33827 h 1138481"/>
                  <a:gd name="connsiteX34" fmla="*/ 9565 w 745431"/>
                  <a:gd name="connsiteY34" fmla="*/ 102884 h 1138481"/>
                  <a:gd name="connsiteX35" fmla="*/ 26234 w 745431"/>
                  <a:gd name="connsiteY35" fmla="*/ 240996 h 1138481"/>
                  <a:gd name="connsiteX36" fmla="*/ 40 w 745431"/>
                  <a:gd name="connsiteY36" fmla="*/ 341008 h 1138481"/>
                  <a:gd name="connsiteX37" fmla="*/ 33378 w 745431"/>
                  <a:gd name="connsiteY37" fmla="*/ 355295 h 1138481"/>
                  <a:gd name="connsiteX0" fmla="*/ 33378 w 745431"/>
                  <a:gd name="connsiteY0" fmla="*/ 355295 h 1138481"/>
                  <a:gd name="connsiteX1" fmla="*/ 73859 w 745431"/>
                  <a:gd name="connsiteY1" fmla="*/ 262427 h 1138481"/>
                  <a:gd name="connsiteX2" fmla="*/ 69096 w 745431"/>
                  <a:gd name="connsiteY2" fmla="*/ 179084 h 1138481"/>
                  <a:gd name="connsiteX3" fmla="*/ 61953 w 745431"/>
                  <a:gd name="connsiteY3" fmla="*/ 95740 h 1138481"/>
                  <a:gd name="connsiteX4" fmla="*/ 114340 w 745431"/>
                  <a:gd name="connsiteY4" fmla="*/ 45734 h 1138481"/>
                  <a:gd name="connsiteX5" fmla="*/ 235784 w 745431"/>
                  <a:gd name="connsiteY5" fmla="*/ 48116 h 1138481"/>
                  <a:gd name="connsiteX6" fmla="*/ 364371 w 745431"/>
                  <a:gd name="connsiteY6" fmla="*/ 86215 h 1138481"/>
                  <a:gd name="connsiteX7" fmla="*/ 488196 w 745431"/>
                  <a:gd name="connsiteY7" fmla="*/ 140985 h 1138481"/>
                  <a:gd name="connsiteX8" fmla="*/ 566778 w 745431"/>
                  <a:gd name="connsiteY8" fmla="*/ 157653 h 1138481"/>
                  <a:gd name="connsiteX9" fmla="*/ 621546 w 745431"/>
                  <a:gd name="connsiteY9" fmla="*/ 171940 h 1138481"/>
                  <a:gd name="connsiteX10" fmla="*/ 633453 w 745431"/>
                  <a:gd name="connsiteY10" fmla="*/ 217184 h 1138481"/>
                  <a:gd name="connsiteX11" fmla="*/ 657265 w 745431"/>
                  <a:gd name="connsiteY11" fmla="*/ 326721 h 1138481"/>
                  <a:gd name="connsiteX12" fmla="*/ 695365 w 745431"/>
                  <a:gd name="connsiteY12" fmla="*/ 498171 h 1138481"/>
                  <a:gd name="connsiteX13" fmla="*/ 700128 w 745431"/>
                  <a:gd name="connsiteY13" fmla="*/ 652953 h 1138481"/>
                  <a:gd name="connsiteX14" fmla="*/ 664409 w 745431"/>
                  <a:gd name="connsiteY14" fmla="*/ 788684 h 1138481"/>
                  <a:gd name="connsiteX15" fmla="*/ 581065 w 745431"/>
                  <a:gd name="connsiteY15" fmla="*/ 893459 h 1138481"/>
                  <a:gd name="connsiteX16" fmla="*/ 512009 w 745431"/>
                  <a:gd name="connsiteY16" fmla="*/ 988709 h 1138481"/>
                  <a:gd name="connsiteX17" fmla="*/ 466765 w 745431"/>
                  <a:gd name="connsiteY17" fmla="*/ 1081578 h 1138481"/>
                  <a:gd name="connsiteX18" fmla="*/ 450096 w 745431"/>
                  <a:gd name="connsiteY18" fmla="*/ 1133965 h 1138481"/>
                  <a:gd name="connsiteX19" fmla="*/ 488196 w 745431"/>
                  <a:gd name="connsiteY19" fmla="*/ 1126821 h 1138481"/>
                  <a:gd name="connsiteX20" fmla="*/ 514390 w 745431"/>
                  <a:gd name="connsiteY20" fmla="*/ 1055384 h 1138481"/>
                  <a:gd name="connsiteX21" fmla="*/ 585828 w 745431"/>
                  <a:gd name="connsiteY21" fmla="*/ 950609 h 1138481"/>
                  <a:gd name="connsiteX22" fmla="*/ 688221 w 745431"/>
                  <a:gd name="connsiteY22" fmla="*/ 829165 h 1138481"/>
                  <a:gd name="connsiteX23" fmla="*/ 738228 w 745431"/>
                  <a:gd name="connsiteY23" fmla="*/ 679146 h 1138481"/>
                  <a:gd name="connsiteX24" fmla="*/ 740609 w 745431"/>
                  <a:gd name="connsiteY24" fmla="*/ 481503 h 1138481"/>
                  <a:gd name="connsiteX25" fmla="*/ 695365 w 745431"/>
                  <a:gd name="connsiteY25" fmla="*/ 293384 h 1138481"/>
                  <a:gd name="connsiteX26" fmla="*/ 676315 w 745431"/>
                  <a:gd name="connsiteY26" fmla="*/ 193371 h 1138481"/>
                  <a:gd name="connsiteX27" fmla="*/ 654884 w 745431"/>
                  <a:gd name="connsiteY27" fmla="*/ 140984 h 1138481"/>
                  <a:gd name="connsiteX28" fmla="*/ 595353 w 745431"/>
                  <a:gd name="connsiteY28" fmla="*/ 117171 h 1138481"/>
                  <a:gd name="connsiteX29" fmla="*/ 509628 w 745431"/>
                  <a:gd name="connsiteY29" fmla="*/ 98121 h 1138481"/>
                  <a:gd name="connsiteX30" fmla="*/ 416759 w 745431"/>
                  <a:gd name="connsiteY30" fmla="*/ 60022 h 1138481"/>
                  <a:gd name="connsiteX31" fmla="*/ 281028 w 745431"/>
                  <a:gd name="connsiteY31" fmla="*/ 17158 h 1138481"/>
                  <a:gd name="connsiteX32" fmla="*/ 128628 w 745431"/>
                  <a:gd name="connsiteY32" fmla="*/ 490 h 1138481"/>
                  <a:gd name="connsiteX33" fmla="*/ 45285 w 745431"/>
                  <a:gd name="connsiteY33" fmla="*/ 33827 h 1138481"/>
                  <a:gd name="connsiteX34" fmla="*/ 9565 w 745431"/>
                  <a:gd name="connsiteY34" fmla="*/ 102884 h 1138481"/>
                  <a:gd name="connsiteX35" fmla="*/ 26234 w 745431"/>
                  <a:gd name="connsiteY35" fmla="*/ 240996 h 1138481"/>
                  <a:gd name="connsiteX36" fmla="*/ 40 w 745431"/>
                  <a:gd name="connsiteY36" fmla="*/ 341008 h 1138481"/>
                  <a:gd name="connsiteX37" fmla="*/ 33378 w 745431"/>
                  <a:gd name="connsiteY37" fmla="*/ 355295 h 1138481"/>
                  <a:gd name="connsiteX0" fmla="*/ 33378 w 745431"/>
                  <a:gd name="connsiteY0" fmla="*/ 355295 h 1138481"/>
                  <a:gd name="connsiteX1" fmla="*/ 73859 w 745431"/>
                  <a:gd name="connsiteY1" fmla="*/ 262427 h 1138481"/>
                  <a:gd name="connsiteX2" fmla="*/ 69096 w 745431"/>
                  <a:gd name="connsiteY2" fmla="*/ 179084 h 1138481"/>
                  <a:gd name="connsiteX3" fmla="*/ 61953 w 745431"/>
                  <a:gd name="connsiteY3" fmla="*/ 95740 h 1138481"/>
                  <a:gd name="connsiteX4" fmla="*/ 114340 w 745431"/>
                  <a:gd name="connsiteY4" fmla="*/ 45734 h 1138481"/>
                  <a:gd name="connsiteX5" fmla="*/ 235784 w 745431"/>
                  <a:gd name="connsiteY5" fmla="*/ 48116 h 1138481"/>
                  <a:gd name="connsiteX6" fmla="*/ 364371 w 745431"/>
                  <a:gd name="connsiteY6" fmla="*/ 86215 h 1138481"/>
                  <a:gd name="connsiteX7" fmla="*/ 485814 w 745431"/>
                  <a:gd name="connsiteY7" fmla="*/ 136223 h 1138481"/>
                  <a:gd name="connsiteX8" fmla="*/ 566778 w 745431"/>
                  <a:gd name="connsiteY8" fmla="*/ 157653 h 1138481"/>
                  <a:gd name="connsiteX9" fmla="*/ 621546 w 745431"/>
                  <a:gd name="connsiteY9" fmla="*/ 171940 h 1138481"/>
                  <a:gd name="connsiteX10" fmla="*/ 633453 w 745431"/>
                  <a:gd name="connsiteY10" fmla="*/ 217184 h 1138481"/>
                  <a:gd name="connsiteX11" fmla="*/ 657265 w 745431"/>
                  <a:gd name="connsiteY11" fmla="*/ 326721 h 1138481"/>
                  <a:gd name="connsiteX12" fmla="*/ 695365 w 745431"/>
                  <a:gd name="connsiteY12" fmla="*/ 498171 h 1138481"/>
                  <a:gd name="connsiteX13" fmla="*/ 700128 w 745431"/>
                  <a:gd name="connsiteY13" fmla="*/ 652953 h 1138481"/>
                  <a:gd name="connsiteX14" fmla="*/ 664409 w 745431"/>
                  <a:gd name="connsiteY14" fmla="*/ 788684 h 1138481"/>
                  <a:gd name="connsiteX15" fmla="*/ 581065 w 745431"/>
                  <a:gd name="connsiteY15" fmla="*/ 893459 h 1138481"/>
                  <a:gd name="connsiteX16" fmla="*/ 512009 w 745431"/>
                  <a:gd name="connsiteY16" fmla="*/ 988709 h 1138481"/>
                  <a:gd name="connsiteX17" fmla="*/ 466765 w 745431"/>
                  <a:gd name="connsiteY17" fmla="*/ 1081578 h 1138481"/>
                  <a:gd name="connsiteX18" fmla="*/ 450096 w 745431"/>
                  <a:gd name="connsiteY18" fmla="*/ 1133965 h 1138481"/>
                  <a:gd name="connsiteX19" fmla="*/ 488196 w 745431"/>
                  <a:gd name="connsiteY19" fmla="*/ 1126821 h 1138481"/>
                  <a:gd name="connsiteX20" fmla="*/ 514390 w 745431"/>
                  <a:gd name="connsiteY20" fmla="*/ 1055384 h 1138481"/>
                  <a:gd name="connsiteX21" fmla="*/ 585828 w 745431"/>
                  <a:gd name="connsiteY21" fmla="*/ 950609 h 1138481"/>
                  <a:gd name="connsiteX22" fmla="*/ 688221 w 745431"/>
                  <a:gd name="connsiteY22" fmla="*/ 829165 h 1138481"/>
                  <a:gd name="connsiteX23" fmla="*/ 738228 w 745431"/>
                  <a:gd name="connsiteY23" fmla="*/ 679146 h 1138481"/>
                  <a:gd name="connsiteX24" fmla="*/ 740609 w 745431"/>
                  <a:gd name="connsiteY24" fmla="*/ 481503 h 1138481"/>
                  <a:gd name="connsiteX25" fmla="*/ 695365 w 745431"/>
                  <a:gd name="connsiteY25" fmla="*/ 293384 h 1138481"/>
                  <a:gd name="connsiteX26" fmla="*/ 676315 w 745431"/>
                  <a:gd name="connsiteY26" fmla="*/ 193371 h 1138481"/>
                  <a:gd name="connsiteX27" fmla="*/ 654884 w 745431"/>
                  <a:gd name="connsiteY27" fmla="*/ 140984 h 1138481"/>
                  <a:gd name="connsiteX28" fmla="*/ 595353 w 745431"/>
                  <a:gd name="connsiteY28" fmla="*/ 117171 h 1138481"/>
                  <a:gd name="connsiteX29" fmla="*/ 509628 w 745431"/>
                  <a:gd name="connsiteY29" fmla="*/ 98121 h 1138481"/>
                  <a:gd name="connsiteX30" fmla="*/ 416759 w 745431"/>
                  <a:gd name="connsiteY30" fmla="*/ 60022 h 1138481"/>
                  <a:gd name="connsiteX31" fmla="*/ 281028 w 745431"/>
                  <a:gd name="connsiteY31" fmla="*/ 17158 h 1138481"/>
                  <a:gd name="connsiteX32" fmla="*/ 128628 w 745431"/>
                  <a:gd name="connsiteY32" fmla="*/ 490 h 1138481"/>
                  <a:gd name="connsiteX33" fmla="*/ 45285 w 745431"/>
                  <a:gd name="connsiteY33" fmla="*/ 33827 h 1138481"/>
                  <a:gd name="connsiteX34" fmla="*/ 9565 w 745431"/>
                  <a:gd name="connsiteY34" fmla="*/ 102884 h 1138481"/>
                  <a:gd name="connsiteX35" fmla="*/ 26234 w 745431"/>
                  <a:gd name="connsiteY35" fmla="*/ 240996 h 1138481"/>
                  <a:gd name="connsiteX36" fmla="*/ 40 w 745431"/>
                  <a:gd name="connsiteY36" fmla="*/ 341008 h 1138481"/>
                  <a:gd name="connsiteX37" fmla="*/ 33378 w 745431"/>
                  <a:gd name="connsiteY37" fmla="*/ 355295 h 1138481"/>
                  <a:gd name="connsiteX0" fmla="*/ 33378 w 745431"/>
                  <a:gd name="connsiteY0" fmla="*/ 355295 h 1138481"/>
                  <a:gd name="connsiteX1" fmla="*/ 73859 w 745431"/>
                  <a:gd name="connsiteY1" fmla="*/ 262427 h 1138481"/>
                  <a:gd name="connsiteX2" fmla="*/ 69096 w 745431"/>
                  <a:gd name="connsiteY2" fmla="*/ 179084 h 1138481"/>
                  <a:gd name="connsiteX3" fmla="*/ 61953 w 745431"/>
                  <a:gd name="connsiteY3" fmla="*/ 95740 h 1138481"/>
                  <a:gd name="connsiteX4" fmla="*/ 114340 w 745431"/>
                  <a:gd name="connsiteY4" fmla="*/ 45734 h 1138481"/>
                  <a:gd name="connsiteX5" fmla="*/ 235784 w 745431"/>
                  <a:gd name="connsiteY5" fmla="*/ 48116 h 1138481"/>
                  <a:gd name="connsiteX6" fmla="*/ 364371 w 745431"/>
                  <a:gd name="connsiteY6" fmla="*/ 86215 h 1138481"/>
                  <a:gd name="connsiteX7" fmla="*/ 485814 w 745431"/>
                  <a:gd name="connsiteY7" fmla="*/ 136223 h 1138481"/>
                  <a:gd name="connsiteX8" fmla="*/ 566778 w 745431"/>
                  <a:gd name="connsiteY8" fmla="*/ 157653 h 1138481"/>
                  <a:gd name="connsiteX9" fmla="*/ 621546 w 745431"/>
                  <a:gd name="connsiteY9" fmla="*/ 171940 h 1138481"/>
                  <a:gd name="connsiteX10" fmla="*/ 642978 w 745431"/>
                  <a:gd name="connsiteY10" fmla="*/ 226709 h 1138481"/>
                  <a:gd name="connsiteX11" fmla="*/ 657265 w 745431"/>
                  <a:gd name="connsiteY11" fmla="*/ 326721 h 1138481"/>
                  <a:gd name="connsiteX12" fmla="*/ 695365 w 745431"/>
                  <a:gd name="connsiteY12" fmla="*/ 498171 h 1138481"/>
                  <a:gd name="connsiteX13" fmla="*/ 700128 w 745431"/>
                  <a:gd name="connsiteY13" fmla="*/ 652953 h 1138481"/>
                  <a:gd name="connsiteX14" fmla="*/ 664409 w 745431"/>
                  <a:gd name="connsiteY14" fmla="*/ 788684 h 1138481"/>
                  <a:gd name="connsiteX15" fmla="*/ 581065 w 745431"/>
                  <a:gd name="connsiteY15" fmla="*/ 893459 h 1138481"/>
                  <a:gd name="connsiteX16" fmla="*/ 512009 w 745431"/>
                  <a:gd name="connsiteY16" fmla="*/ 988709 h 1138481"/>
                  <a:gd name="connsiteX17" fmla="*/ 466765 w 745431"/>
                  <a:gd name="connsiteY17" fmla="*/ 1081578 h 1138481"/>
                  <a:gd name="connsiteX18" fmla="*/ 450096 w 745431"/>
                  <a:gd name="connsiteY18" fmla="*/ 1133965 h 1138481"/>
                  <a:gd name="connsiteX19" fmla="*/ 488196 w 745431"/>
                  <a:gd name="connsiteY19" fmla="*/ 1126821 h 1138481"/>
                  <a:gd name="connsiteX20" fmla="*/ 514390 w 745431"/>
                  <a:gd name="connsiteY20" fmla="*/ 1055384 h 1138481"/>
                  <a:gd name="connsiteX21" fmla="*/ 585828 w 745431"/>
                  <a:gd name="connsiteY21" fmla="*/ 950609 h 1138481"/>
                  <a:gd name="connsiteX22" fmla="*/ 688221 w 745431"/>
                  <a:gd name="connsiteY22" fmla="*/ 829165 h 1138481"/>
                  <a:gd name="connsiteX23" fmla="*/ 738228 w 745431"/>
                  <a:gd name="connsiteY23" fmla="*/ 679146 h 1138481"/>
                  <a:gd name="connsiteX24" fmla="*/ 740609 w 745431"/>
                  <a:gd name="connsiteY24" fmla="*/ 481503 h 1138481"/>
                  <a:gd name="connsiteX25" fmla="*/ 695365 w 745431"/>
                  <a:gd name="connsiteY25" fmla="*/ 293384 h 1138481"/>
                  <a:gd name="connsiteX26" fmla="*/ 676315 w 745431"/>
                  <a:gd name="connsiteY26" fmla="*/ 193371 h 1138481"/>
                  <a:gd name="connsiteX27" fmla="*/ 654884 w 745431"/>
                  <a:gd name="connsiteY27" fmla="*/ 140984 h 1138481"/>
                  <a:gd name="connsiteX28" fmla="*/ 595353 w 745431"/>
                  <a:gd name="connsiteY28" fmla="*/ 117171 h 1138481"/>
                  <a:gd name="connsiteX29" fmla="*/ 509628 w 745431"/>
                  <a:gd name="connsiteY29" fmla="*/ 98121 h 1138481"/>
                  <a:gd name="connsiteX30" fmla="*/ 416759 w 745431"/>
                  <a:gd name="connsiteY30" fmla="*/ 60022 h 1138481"/>
                  <a:gd name="connsiteX31" fmla="*/ 281028 w 745431"/>
                  <a:gd name="connsiteY31" fmla="*/ 17158 h 1138481"/>
                  <a:gd name="connsiteX32" fmla="*/ 128628 w 745431"/>
                  <a:gd name="connsiteY32" fmla="*/ 490 h 1138481"/>
                  <a:gd name="connsiteX33" fmla="*/ 45285 w 745431"/>
                  <a:gd name="connsiteY33" fmla="*/ 33827 h 1138481"/>
                  <a:gd name="connsiteX34" fmla="*/ 9565 w 745431"/>
                  <a:gd name="connsiteY34" fmla="*/ 102884 h 1138481"/>
                  <a:gd name="connsiteX35" fmla="*/ 26234 w 745431"/>
                  <a:gd name="connsiteY35" fmla="*/ 240996 h 1138481"/>
                  <a:gd name="connsiteX36" fmla="*/ 40 w 745431"/>
                  <a:gd name="connsiteY36" fmla="*/ 341008 h 1138481"/>
                  <a:gd name="connsiteX37" fmla="*/ 33378 w 745431"/>
                  <a:gd name="connsiteY37" fmla="*/ 355295 h 1138481"/>
                  <a:gd name="connsiteX0" fmla="*/ 33378 w 745431"/>
                  <a:gd name="connsiteY0" fmla="*/ 355295 h 1138481"/>
                  <a:gd name="connsiteX1" fmla="*/ 73859 w 745431"/>
                  <a:gd name="connsiteY1" fmla="*/ 262427 h 1138481"/>
                  <a:gd name="connsiteX2" fmla="*/ 69096 w 745431"/>
                  <a:gd name="connsiteY2" fmla="*/ 179084 h 1138481"/>
                  <a:gd name="connsiteX3" fmla="*/ 61953 w 745431"/>
                  <a:gd name="connsiteY3" fmla="*/ 95740 h 1138481"/>
                  <a:gd name="connsiteX4" fmla="*/ 114340 w 745431"/>
                  <a:gd name="connsiteY4" fmla="*/ 45734 h 1138481"/>
                  <a:gd name="connsiteX5" fmla="*/ 235784 w 745431"/>
                  <a:gd name="connsiteY5" fmla="*/ 48116 h 1138481"/>
                  <a:gd name="connsiteX6" fmla="*/ 364371 w 745431"/>
                  <a:gd name="connsiteY6" fmla="*/ 86215 h 1138481"/>
                  <a:gd name="connsiteX7" fmla="*/ 485814 w 745431"/>
                  <a:gd name="connsiteY7" fmla="*/ 136223 h 1138481"/>
                  <a:gd name="connsiteX8" fmla="*/ 566778 w 745431"/>
                  <a:gd name="connsiteY8" fmla="*/ 157653 h 1138481"/>
                  <a:gd name="connsiteX9" fmla="*/ 621546 w 745431"/>
                  <a:gd name="connsiteY9" fmla="*/ 171940 h 1138481"/>
                  <a:gd name="connsiteX10" fmla="*/ 642978 w 745431"/>
                  <a:gd name="connsiteY10" fmla="*/ 226709 h 1138481"/>
                  <a:gd name="connsiteX11" fmla="*/ 664409 w 745431"/>
                  <a:gd name="connsiteY11" fmla="*/ 324339 h 1138481"/>
                  <a:gd name="connsiteX12" fmla="*/ 695365 w 745431"/>
                  <a:gd name="connsiteY12" fmla="*/ 498171 h 1138481"/>
                  <a:gd name="connsiteX13" fmla="*/ 700128 w 745431"/>
                  <a:gd name="connsiteY13" fmla="*/ 652953 h 1138481"/>
                  <a:gd name="connsiteX14" fmla="*/ 664409 w 745431"/>
                  <a:gd name="connsiteY14" fmla="*/ 788684 h 1138481"/>
                  <a:gd name="connsiteX15" fmla="*/ 581065 w 745431"/>
                  <a:gd name="connsiteY15" fmla="*/ 893459 h 1138481"/>
                  <a:gd name="connsiteX16" fmla="*/ 512009 w 745431"/>
                  <a:gd name="connsiteY16" fmla="*/ 988709 h 1138481"/>
                  <a:gd name="connsiteX17" fmla="*/ 466765 w 745431"/>
                  <a:gd name="connsiteY17" fmla="*/ 1081578 h 1138481"/>
                  <a:gd name="connsiteX18" fmla="*/ 450096 w 745431"/>
                  <a:gd name="connsiteY18" fmla="*/ 1133965 h 1138481"/>
                  <a:gd name="connsiteX19" fmla="*/ 488196 w 745431"/>
                  <a:gd name="connsiteY19" fmla="*/ 1126821 h 1138481"/>
                  <a:gd name="connsiteX20" fmla="*/ 514390 w 745431"/>
                  <a:gd name="connsiteY20" fmla="*/ 1055384 h 1138481"/>
                  <a:gd name="connsiteX21" fmla="*/ 585828 w 745431"/>
                  <a:gd name="connsiteY21" fmla="*/ 950609 h 1138481"/>
                  <a:gd name="connsiteX22" fmla="*/ 688221 w 745431"/>
                  <a:gd name="connsiteY22" fmla="*/ 829165 h 1138481"/>
                  <a:gd name="connsiteX23" fmla="*/ 738228 w 745431"/>
                  <a:gd name="connsiteY23" fmla="*/ 679146 h 1138481"/>
                  <a:gd name="connsiteX24" fmla="*/ 740609 w 745431"/>
                  <a:gd name="connsiteY24" fmla="*/ 481503 h 1138481"/>
                  <a:gd name="connsiteX25" fmla="*/ 695365 w 745431"/>
                  <a:gd name="connsiteY25" fmla="*/ 293384 h 1138481"/>
                  <a:gd name="connsiteX26" fmla="*/ 676315 w 745431"/>
                  <a:gd name="connsiteY26" fmla="*/ 193371 h 1138481"/>
                  <a:gd name="connsiteX27" fmla="*/ 654884 w 745431"/>
                  <a:gd name="connsiteY27" fmla="*/ 140984 h 1138481"/>
                  <a:gd name="connsiteX28" fmla="*/ 595353 w 745431"/>
                  <a:gd name="connsiteY28" fmla="*/ 117171 h 1138481"/>
                  <a:gd name="connsiteX29" fmla="*/ 509628 w 745431"/>
                  <a:gd name="connsiteY29" fmla="*/ 98121 h 1138481"/>
                  <a:gd name="connsiteX30" fmla="*/ 416759 w 745431"/>
                  <a:gd name="connsiteY30" fmla="*/ 60022 h 1138481"/>
                  <a:gd name="connsiteX31" fmla="*/ 281028 w 745431"/>
                  <a:gd name="connsiteY31" fmla="*/ 17158 h 1138481"/>
                  <a:gd name="connsiteX32" fmla="*/ 128628 w 745431"/>
                  <a:gd name="connsiteY32" fmla="*/ 490 h 1138481"/>
                  <a:gd name="connsiteX33" fmla="*/ 45285 w 745431"/>
                  <a:gd name="connsiteY33" fmla="*/ 33827 h 1138481"/>
                  <a:gd name="connsiteX34" fmla="*/ 9565 w 745431"/>
                  <a:gd name="connsiteY34" fmla="*/ 102884 h 1138481"/>
                  <a:gd name="connsiteX35" fmla="*/ 26234 w 745431"/>
                  <a:gd name="connsiteY35" fmla="*/ 240996 h 1138481"/>
                  <a:gd name="connsiteX36" fmla="*/ 40 w 745431"/>
                  <a:gd name="connsiteY36" fmla="*/ 341008 h 1138481"/>
                  <a:gd name="connsiteX37" fmla="*/ 33378 w 745431"/>
                  <a:gd name="connsiteY37" fmla="*/ 355295 h 1138481"/>
                  <a:gd name="connsiteX0" fmla="*/ 33378 w 745431"/>
                  <a:gd name="connsiteY0" fmla="*/ 355295 h 1138481"/>
                  <a:gd name="connsiteX1" fmla="*/ 73859 w 745431"/>
                  <a:gd name="connsiteY1" fmla="*/ 262427 h 1138481"/>
                  <a:gd name="connsiteX2" fmla="*/ 69096 w 745431"/>
                  <a:gd name="connsiteY2" fmla="*/ 179084 h 1138481"/>
                  <a:gd name="connsiteX3" fmla="*/ 61953 w 745431"/>
                  <a:gd name="connsiteY3" fmla="*/ 95740 h 1138481"/>
                  <a:gd name="connsiteX4" fmla="*/ 114340 w 745431"/>
                  <a:gd name="connsiteY4" fmla="*/ 45734 h 1138481"/>
                  <a:gd name="connsiteX5" fmla="*/ 235784 w 745431"/>
                  <a:gd name="connsiteY5" fmla="*/ 48116 h 1138481"/>
                  <a:gd name="connsiteX6" fmla="*/ 364371 w 745431"/>
                  <a:gd name="connsiteY6" fmla="*/ 86215 h 1138481"/>
                  <a:gd name="connsiteX7" fmla="*/ 485814 w 745431"/>
                  <a:gd name="connsiteY7" fmla="*/ 136223 h 1138481"/>
                  <a:gd name="connsiteX8" fmla="*/ 566778 w 745431"/>
                  <a:gd name="connsiteY8" fmla="*/ 157653 h 1138481"/>
                  <a:gd name="connsiteX9" fmla="*/ 621546 w 745431"/>
                  <a:gd name="connsiteY9" fmla="*/ 171940 h 1138481"/>
                  <a:gd name="connsiteX10" fmla="*/ 642978 w 745431"/>
                  <a:gd name="connsiteY10" fmla="*/ 226709 h 1138481"/>
                  <a:gd name="connsiteX11" fmla="*/ 664409 w 745431"/>
                  <a:gd name="connsiteY11" fmla="*/ 324339 h 1138481"/>
                  <a:gd name="connsiteX12" fmla="*/ 700127 w 745431"/>
                  <a:gd name="connsiteY12" fmla="*/ 486265 h 1138481"/>
                  <a:gd name="connsiteX13" fmla="*/ 700128 w 745431"/>
                  <a:gd name="connsiteY13" fmla="*/ 652953 h 1138481"/>
                  <a:gd name="connsiteX14" fmla="*/ 664409 w 745431"/>
                  <a:gd name="connsiteY14" fmla="*/ 788684 h 1138481"/>
                  <a:gd name="connsiteX15" fmla="*/ 581065 w 745431"/>
                  <a:gd name="connsiteY15" fmla="*/ 893459 h 1138481"/>
                  <a:gd name="connsiteX16" fmla="*/ 512009 w 745431"/>
                  <a:gd name="connsiteY16" fmla="*/ 988709 h 1138481"/>
                  <a:gd name="connsiteX17" fmla="*/ 466765 w 745431"/>
                  <a:gd name="connsiteY17" fmla="*/ 1081578 h 1138481"/>
                  <a:gd name="connsiteX18" fmla="*/ 450096 w 745431"/>
                  <a:gd name="connsiteY18" fmla="*/ 1133965 h 1138481"/>
                  <a:gd name="connsiteX19" fmla="*/ 488196 w 745431"/>
                  <a:gd name="connsiteY19" fmla="*/ 1126821 h 1138481"/>
                  <a:gd name="connsiteX20" fmla="*/ 514390 w 745431"/>
                  <a:gd name="connsiteY20" fmla="*/ 1055384 h 1138481"/>
                  <a:gd name="connsiteX21" fmla="*/ 585828 w 745431"/>
                  <a:gd name="connsiteY21" fmla="*/ 950609 h 1138481"/>
                  <a:gd name="connsiteX22" fmla="*/ 688221 w 745431"/>
                  <a:gd name="connsiteY22" fmla="*/ 829165 h 1138481"/>
                  <a:gd name="connsiteX23" fmla="*/ 738228 w 745431"/>
                  <a:gd name="connsiteY23" fmla="*/ 679146 h 1138481"/>
                  <a:gd name="connsiteX24" fmla="*/ 740609 w 745431"/>
                  <a:gd name="connsiteY24" fmla="*/ 481503 h 1138481"/>
                  <a:gd name="connsiteX25" fmla="*/ 695365 w 745431"/>
                  <a:gd name="connsiteY25" fmla="*/ 293384 h 1138481"/>
                  <a:gd name="connsiteX26" fmla="*/ 676315 w 745431"/>
                  <a:gd name="connsiteY26" fmla="*/ 193371 h 1138481"/>
                  <a:gd name="connsiteX27" fmla="*/ 654884 w 745431"/>
                  <a:gd name="connsiteY27" fmla="*/ 140984 h 1138481"/>
                  <a:gd name="connsiteX28" fmla="*/ 595353 w 745431"/>
                  <a:gd name="connsiteY28" fmla="*/ 117171 h 1138481"/>
                  <a:gd name="connsiteX29" fmla="*/ 509628 w 745431"/>
                  <a:gd name="connsiteY29" fmla="*/ 98121 h 1138481"/>
                  <a:gd name="connsiteX30" fmla="*/ 416759 w 745431"/>
                  <a:gd name="connsiteY30" fmla="*/ 60022 h 1138481"/>
                  <a:gd name="connsiteX31" fmla="*/ 281028 w 745431"/>
                  <a:gd name="connsiteY31" fmla="*/ 17158 h 1138481"/>
                  <a:gd name="connsiteX32" fmla="*/ 128628 w 745431"/>
                  <a:gd name="connsiteY32" fmla="*/ 490 h 1138481"/>
                  <a:gd name="connsiteX33" fmla="*/ 45285 w 745431"/>
                  <a:gd name="connsiteY33" fmla="*/ 33827 h 1138481"/>
                  <a:gd name="connsiteX34" fmla="*/ 9565 w 745431"/>
                  <a:gd name="connsiteY34" fmla="*/ 102884 h 1138481"/>
                  <a:gd name="connsiteX35" fmla="*/ 26234 w 745431"/>
                  <a:gd name="connsiteY35" fmla="*/ 240996 h 1138481"/>
                  <a:gd name="connsiteX36" fmla="*/ 40 w 745431"/>
                  <a:gd name="connsiteY36" fmla="*/ 341008 h 1138481"/>
                  <a:gd name="connsiteX37" fmla="*/ 33378 w 745431"/>
                  <a:gd name="connsiteY37" fmla="*/ 355295 h 1138481"/>
                  <a:gd name="connsiteX0" fmla="*/ 33378 w 745109"/>
                  <a:gd name="connsiteY0" fmla="*/ 355295 h 1138481"/>
                  <a:gd name="connsiteX1" fmla="*/ 73859 w 745109"/>
                  <a:gd name="connsiteY1" fmla="*/ 262427 h 1138481"/>
                  <a:gd name="connsiteX2" fmla="*/ 69096 w 745109"/>
                  <a:gd name="connsiteY2" fmla="*/ 179084 h 1138481"/>
                  <a:gd name="connsiteX3" fmla="*/ 61953 w 745109"/>
                  <a:gd name="connsiteY3" fmla="*/ 95740 h 1138481"/>
                  <a:gd name="connsiteX4" fmla="*/ 114340 w 745109"/>
                  <a:gd name="connsiteY4" fmla="*/ 45734 h 1138481"/>
                  <a:gd name="connsiteX5" fmla="*/ 235784 w 745109"/>
                  <a:gd name="connsiteY5" fmla="*/ 48116 h 1138481"/>
                  <a:gd name="connsiteX6" fmla="*/ 364371 w 745109"/>
                  <a:gd name="connsiteY6" fmla="*/ 86215 h 1138481"/>
                  <a:gd name="connsiteX7" fmla="*/ 485814 w 745109"/>
                  <a:gd name="connsiteY7" fmla="*/ 136223 h 1138481"/>
                  <a:gd name="connsiteX8" fmla="*/ 566778 w 745109"/>
                  <a:gd name="connsiteY8" fmla="*/ 157653 h 1138481"/>
                  <a:gd name="connsiteX9" fmla="*/ 621546 w 745109"/>
                  <a:gd name="connsiteY9" fmla="*/ 171940 h 1138481"/>
                  <a:gd name="connsiteX10" fmla="*/ 642978 w 745109"/>
                  <a:gd name="connsiteY10" fmla="*/ 226709 h 1138481"/>
                  <a:gd name="connsiteX11" fmla="*/ 664409 w 745109"/>
                  <a:gd name="connsiteY11" fmla="*/ 324339 h 1138481"/>
                  <a:gd name="connsiteX12" fmla="*/ 700127 w 745109"/>
                  <a:gd name="connsiteY12" fmla="*/ 486265 h 1138481"/>
                  <a:gd name="connsiteX13" fmla="*/ 700128 w 745109"/>
                  <a:gd name="connsiteY13" fmla="*/ 652953 h 1138481"/>
                  <a:gd name="connsiteX14" fmla="*/ 664409 w 745109"/>
                  <a:gd name="connsiteY14" fmla="*/ 788684 h 1138481"/>
                  <a:gd name="connsiteX15" fmla="*/ 581065 w 745109"/>
                  <a:gd name="connsiteY15" fmla="*/ 893459 h 1138481"/>
                  <a:gd name="connsiteX16" fmla="*/ 512009 w 745109"/>
                  <a:gd name="connsiteY16" fmla="*/ 988709 h 1138481"/>
                  <a:gd name="connsiteX17" fmla="*/ 466765 w 745109"/>
                  <a:gd name="connsiteY17" fmla="*/ 1081578 h 1138481"/>
                  <a:gd name="connsiteX18" fmla="*/ 450096 w 745109"/>
                  <a:gd name="connsiteY18" fmla="*/ 1133965 h 1138481"/>
                  <a:gd name="connsiteX19" fmla="*/ 488196 w 745109"/>
                  <a:gd name="connsiteY19" fmla="*/ 1126821 h 1138481"/>
                  <a:gd name="connsiteX20" fmla="*/ 514390 w 745109"/>
                  <a:gd name="connsiteY20" fmla="*/ 1055384 h 1138481"/>
                  <a:gd name="connsiteX21" fmla="*/ 585828 w 745109"/>
                  <a:gd name="connsiteY21" fmla="*/ 950609 h 1138481"/>
                  <a:gd name="connsiteX22" fmla="*/ 688221 w 745109"/>
                  <a:gd name="connsiteY22" fmla="*/ 829165 h 1138481"/>
                  <a:gd name="connsiteX23" fmla="*/ 738228 w 745109"/>
                  <a:gd name="connsiteY23" fmla="*/ 679146 h 1138481"/>
                  <a:gd name="connsiteX24" fmla="*/ 740609 w 745109"/>
                  <a:gd name="connsiteY24" fmla="*/ 481503 h 1138481"/>
                  <a:gd name="connsiteX25" fmla="*/ 700128 w 745109"/>
                  <a:gd name="connsiteY25" fmla="*/ 293384 h 1138481"/>
                  <a:gd name="connsiteX26" fmla="*/ 676315 w 745109"/>
                  <a:gd name="connsiteY26" fmla="*/ 193371 h 1138481"/>
                  <a:gd name="connsiteX27" fmla="*/ 654884 w 745109"/>
                  <a:gd name="connsiteY27" fmla="*/ 140984 h 1138481"/>
                  <a:gd name="connsiteX28" fmla="*/ 595353 w 745109"/>
                  <a:gd name="connsiteY28" fmla="*/ 117171 h 1138481"/>
                  <a:gd name="connsiteX29" fmla="*/ 509628 w 745109"/>
                  <a:gd name="connsiteY29" fmla="*/ 98121 h 1138481"/>
                  <a:gd name="connsiteX30" fmla="*/ 416759 w 745109"/>
                  <a:gd name="connsiteY30" fmla="*/ 60022 h 1138481"/>
                  <a:gd name="connsiteX31" fmla="*/ 281028 w 745109"/>
                  <a:gd name="connsiteY31" fmla="*/ 17158 h 1138481"/>
                  <a:gd name="connsiteX32" fmla="*/ 128628 w 745109"/>
                  <a:gd name="connsiteY32" fmla="*/ 490 h 1138481"/>
                  <a:gd name="connsiteX33" fmla="*/ 45285 w 745109"/>
                  <a:gd name="connsiteY33" fmla="*/ 33827 h 1138481"/>
                  <a:gd name="connsiteX34" fmla="*/ 9565 w 745109"/>
                  <a:gd name="connsiteY34" fmla="*/ 102884 h 1138481"/>
                  <a:gd name="connsiteX35" fmla="*/ 26234 w 745109"/>
                  <a:gd name="connsiteY35" fmla="*/ 240996 h 1138481"/>
                  <a:gd name="connsiteX36" fmla="*/ 40 w 745109"/>
                  <a:gd name="connsiteY36" fmla="*/ 341008 h 1138481"/>
                  <a:gd name="connsiteX37" fmla="*/ 33378 w 745109"/>
                  <a:gd name="connsiteY37" fmla="*/ 355295 h 1138481"/>
                  <a:gd name="connsiteX0" fmla="*/ 33378 w 746687"/>
                  <a:gd name="connsiteY0" fmla="*/ 355295 h 1138481"/>
                  <a:gd name="connsiteX1" fmla="*/ 73859 w 746687"/>
                  <a:gd name="connsiteY1" fmla="*/ 262427 h 1138481"/>
                  <a:gd name="connsiteX2" fmla="*/ 69096 w 746687"/>
                  <a:gd name="connsiteY2" fmla="*/ 179084 h 1138481"/>
                  <a:gd name="connsiteX3" fmla="*/ 61953 w 746687"/>
                  <a:gd name="connsiteY3" fmla="*/ 95740 h 1138481"/>
                  <a:gd name="connsiteX4" fmla="*/ 114340 w 746687"/>
                  <a:gd name="connsiteY4" fmla="*/ 45734 h 1138481"/>
                  <a:gd name="connsiteX5" fmla="*/ 235784 w 746687"/>
                  <a:gd name="connsiteY5" fmla="*/ 48116 h 1138481"/>
                  <a:gd name="connsiteX6" fmla="*/ 364371 w 746687"/>
                  <a:gd name="connsiteY6" fmla="*/ 86215 h 1138481"/>
                  <a:gd name="connsiteX7" fmla="*/ 485814 w 746687"/>
                  <a:gd name="connsiteY7" fmla="*/ 136223 h 1138481"/>
                  <a:gd name="connsiteX8" fmla="*/ 566778 w 746687"/>
                  <a:gd name="connsiteY8" fmla="*/ 157653 h 1138481"/>
                  <a:gd name="connsiteX9" fmla="*/ 621546 w 746687"/>
                  <a:gd name="connsiteY9" fmla="*/ 171940 h 1138481"/>
                  <a:gd name="connsiteX10" fmla="*/ 642978 w 746687"/>
                  <a:gd name="connsiteY10" fmla="*/ 226709 h 1138481"/>
                  <a:gd name="connsiteX11" fmla="*/ 664409 w 746687"/>
                  <a:gd name="connsiteY11" fmla="*/ 324339 h 1138481"/>
                  <a:gd name="connsiteX12" fmla="*/ 700127 w 746687"/>
                  <a:gd name="connsiteY12" fmla="*/ 486265 h 1138481"/>
                  <a:gd name="connsiteX13" fmla="*/ 700128 w 746687"/>
                  <a:gd name="connsiteY13" fmla="*/ 652953 h 1138481"/>
                  <a:gd name="connsiteX14" fmla="*/ 664409 w 746687"/>
                  <a:gd name="connsiteY14" fmla="*/ 788684 h 1138481"/>
                  <a:gd name="connsiteX15" fmla="*/ 581065 w 746687"/>
                  <a:gd name="connsiteY15" fmla="*/ 893459 h 1138481"/>
                  <a:gd name="connsiteX16" fmla="*/ 512009 w 746687"/>
                  <a:gd name="connsiteY16" fmla="*/ 988709 h 1138481"/>
                  <a:gd name="connsiteX17" fmla="*/ 466765 w 746687"/>
                  <a:gd name="connsiteY17" fmla="*/ 1081578 h 1138481"/>
                  <a:gd name="connsiteX18" fmla="*/ 450096 w 746687"/>
                  <a:gd name="connsiteY18" fmla="*/ 1133965 h 1138481"/>
                  <a:gd name="connsiteX19" fmla="*/ 488196 w 746687"/>
                  <a:gd name="connsiteY19" fmla="*/ 1126821 h 1138481"/>
                  <a:gd name="connsiteX20" fmla="*/ 514390 w 746687"/>
                  <a:gd name="connsiteY20" fmla="*/ 1055384 h 1138481"/>
                  <a:gd name="connsiteX21" fmla="*/ 585828 w 746687"/>
                  <a:gd name="connsiteY21" fmla="*/ 950609 h 1138481"/>
                  <a:gd name="connsiteX22" fmla="*/ 688221 w 746687"/>
                  <a:gd name="connsiteY22" fmla="*/ 829165 h 1138481"/>
                  <a:gd name="connsiteX23" fmla="*/ 738228 w 746687"/>
                  <a:gd name="connsiteY23" fmla="*/ 679146 h 1138481"/>
                  <a:gd name="connsiteX24" fmla="*/ 742990 w 746687"/>
                  <a:gd name="connsiteY24" fmla="*/ 481503 h 1138481"/>
                  <a:gd name="connsiteX25" fmla="*/ 700128 w 746687"/>
                  <a:gd name="connsiteY25" fmla="*/ 293384 h 1138481"/>
                  <a:gd name="connsiteX26" fmla="*/ 676315 w 746687"/>
                  <a:gd name="connsiteY26" fmla="*/ 193371 h 1138481"/>
                  <a:gd name="connsiteX27" fmla="*/ 654884 w 746687"/>
                  <a:gd name="connsiteY27" fmla="*/ 140984 h 1138481"/>
                  <a:gd name="connsiteX28" fmla="*/ 595353 w 746687"/>
                  <a:gd name="connsiteY28" fmla="*/ 117171 h 1138481"/>
                  <a:gd name="connsiteX29" fmla="*/ 509628 w 746687"/>
                  <a:gd name="connsiteY29" fmla="*/ 98121 h 1138481"/>
                  <a:gd name="connsiteX30" fmla="*/ 416759 w 746687"/>
                  <a:gd name="connsiteY30" fmla="*/ 60022 h 1138481"/>
                  <a:gd name="connsiteX31" fmla="*/ 281028 w 746687"/>
                  <a:gd name="connsiteY31" fmla="*/ 17158 h 1138481"/>
                  <a:gd name="connsiteX32" fmla="*/ 128628 w 746687"/>
                  <a:gd name="connsiteY32" fmla="*/ 490 h 1138481"/>
                  <a:gd name="connsiteX33" fmla="*/ 45285 w 746687"/>
                  <a:gd name="connsiteY33" fmla="*/ 33827 h 1138481"/>
                  <a:gd name="connsiteX34" fmla="*/ 9565 w 746687"/>
                  <a:gd name="connsiteY34" fmla="*/ 102884 h 1138481"/>
                  <a:gd name="connsiteX35" fmla="*/ 26234 w 746687"/>
                  <a:gd name="connsiteY35" fmla="*/ 240996 h 1138481"/>
                  <a:gd name="connsiteX36" fmla="*/ 40 w 746687"/>
                  <a:gd name="connsiteY36" fmla="*/ 341008 h 1138481"/>
                  <a:gd name="connsiteX37" fmla="*/ 33378 w 746687"/>
                  <a:gd name="connsiteY37" fmla="*/ 355295 h 1138481"/>
                  <a:gd name="connsiteX0" fmla="*/ 33378 w 746687"/>
                  <a:gd name="connsiteY0" fmla="*/ 355295 h 1138481"/>
                  <a:gd name="connsiteX1" fmla="*/ 73859 w 746687"/>
                  <a:gd name="connsiteY1" fmla="*/ 262427 h 1138481"/>
                  <a:gd name="connsiteX2" fmla="*/ 69096 w 746687"/>
                  <a:gd name="connsiteY2" fmla="*/ 179084 h 1138481"/>
                  <a:gd name="connsiteX3" fmla="*/ 61953 w 746687"/>
                  <a:gd name="connsiteY3" fmla="*/ 95740 h 1138481"/>
                  <a:gd name="connsiteX4" fmla="*/ 114340 w 746687"/>
                  <a:gd name="connsiteY4" fmla="*/ 45734 h 1138481"/>
                  <a:gd name="connsiteX5" fmla="*/ 235784 w 746687"/>
                  <a:gd name="connsiteY5" fmla="*/ 48116 h 1138481"/>
                  <a:gd name="connsiteX6" fmla="*/ 364371 w 746687"/>
                  <a:gd name="connsiteY6" fmla="*/ 86215 h 1138481"/>
                  <a:gd name="connsiteX7" fmla="*/ 485814 w 746687"/>
                  <a:gd name="connsiteY7" fmla="*/ 136223 h 1138481"/>
                  <a:gd name="connsiteX8" fmla="*/ 566778 w 746687"/>
                  <a:gd name="connsiteY8" fmla="*/ 157653 h 1138481"/>
                  <a:gd name="connsiteX9" fmla="*/ 621546 w 746687"/>
                  <a:gd name="connsiteY9" fmla="*/ 171940 h 1138481"/>
                  <a:gd name="connsiteX10" fmla="*/ 642978 w 746687"/>
                  <a:gd name="connsiteY10" fmla="*/ 226709 h 1138481"/>
                  <a:gd name="connsiteX11" fmla="*/ 664409 w 746687"/>
                  <a:gd name="connsiteY11" fmla="*/ 324339 h 1138481"/>
                  <a:gd name="connsiteX12" fmla="*/ 700127 w 746687"/>
                  <a:gd name="connsiteY12" fmla="*/ 486265 h 1138481"/>
                  <a:gd name="connsiteX13" fmla="*/ 700128 w 746687"/>
                  <a:gd name="connsiteY13" fmla="*/ 652953 h 1138481"/>
                  <a:gd name="connsiteX14" fmla="*/ 664409 w 746687"/>
                  <a:gd name="connsiteY14" fmla="*/ 788684 h 1138481"/>
                  <a:gd name="connsiteX15" fmla="*/ 581065 w 746687"/>
                  <a:gd name="connsiteY15" fmla="*/ 893459 h 1138481"/>
                  <a:gd name="connsiteX16" fmla="*/ 512009 w 746687"/>
                  <a:gd name="connsiteY16" fmla="*/ 988709 h 1138481"/>
                  <a:gd name="connsiteX17" fmla="*/ 466765 w 746687"/>
                  <a:gd name="connsiteY17" fmla="*/ 1081578 h 1138481"/>
                  <a:gd name="connsiteX18" fmla="*/ 450096 w 746687"/>
                  <a:gd name="connsiteY18" fmla="*/ 1133965 h 1138481"/>
                  <a:gd name="connsiteX19" fmla="*/ 488196 w 746687"/>
                  <a:gd name="connsiteY19" fmla="*/ 1126821 h 1138481"/>
                  <a:gd name="connsiteX20" fmla="*/ 514390 w 746687"/>
                  <a:gd name="connsiteY20" fmla="*/ 1055384 h 1138481"/>
                  <a:gd name="connsiteX21" fmla="*/ 590591 w 746687"/>
                  <a:gd name="connsiteY21" fmla="*/ 950609 h 1138481"/>
                  <a:gd name="connsiteX22" fmla="*/ 688221 w 746687"/>
                  <a:gd name="connsiteY22" fmla="*/ 829165 h 1138481"/>
                  <a:gd name="connsiteX23" fmla="*/ 738228 w 746687"/>
                  <a:gd name="connsiteY23" fmla="*/ 679146 h 1138481"/>
                  <a:gd name="connsiteX24" fmla="*/ 742990 w 746687"/>
                  <a:gd name="connsiteY24" fmla="*/ 481503 h 1138481"/>
                  <a:gd name="connsiteX25" fmla="*/ 700128 w 746687"/>
                  <a:gd name="connsiteY25" fmla="*/ 293384 h 1138481"/>
                  <a:gd name="connsiteX26" fmla="*/ 676315 w 746687"/>
                  <a:gd name="connsiteY26" fmla="*/ 193371 h 1138481"/>
                  <a:gd name="connsiteX27" fmla="*/ 654884 w 746687"/>
                  <a:gd name="connsiteY27" fmla="*/ 140984 h 1138481"/>
                  <a:gd name="connsiteX28" fmla="*/ 595353 w 746687"/>
                  <a:gd name="connsiteY28" fmla="*/ 117171 h 1138481"/>
                  <a:gd name="connsiteX29" fmla="*/ 509628 w 746687"/>
                  <a:gd name="connsiteY29" fmla="*/ 98121 h 1138481"/>
                  <a:gd name="connsiteX30" fmla="*/ 416759 w 746687"/>
                  <a:gd name="connsiteY30" fmla="*/ 60022 h 1138481"/>
                  <a:gd name="connsiteX31" fmla="*/ 281028 w 746687"/>
                  <a:gd name="connsiteY31" fmla="*/ 17158 h 1138481"/>
                  <a:gd name="connsiteX32" fmla="*/ 128628 w 746687"/>
                  <a:gd name="connsiteY32" fmla="*/ 490 h 1138481"/>
                  <a:gd name="connsiteX33" fmla="*/ 45285 w 746687"/>
                  <a:gd name="connsiteY33" fmla="*/ 33827 h 1138481"/>
                  <a:gd name="connsiteX34" fmla="*/ 9565 w 746687"/>
                  <a:gd name="connsiteY34" fmla="*/ 102884 h 1138481"/>
                  <a:gd name="connsiteX35" fmla="*/ 26234 w 746687"/>
                  <a:gd name="connsiteY35" fmla="*/ 240996 h 1138481"/>
                  <a:gd name="connsiteX36" fmla="*/ 40 w 746687"/>
                  <a:gd name="connsiteY36" fmla="*/ 341008 h 1138481"/>
                  <a:gd name="connsiteX37" fmla="*/ 33378 w 746687"/>
                  <a:gd name="connsiteY37" fmla="*/ 355295 h 1138481"/>
                  <a:gd name="connsiteX0" fmla="*/ 33378 w 746687"/>
                  <a:gd name="connsiteY0" fmla="*/ 355295 h 1138481"/>
                  <a:gd name="connsiteX1" fmla="*/ 73859 w 746687"/>
                  <a:gd name="connsiteY1" fmla="*/ 262427 h 1138481"/>
                  <a:gd name="connsiteX2" fmla="*/ 69096 w 746687"/>
                  <a:gd name="connsiteY2" fmla="*/ 179084 h 1138481"/>
                  <a:gd name="connsiteX3" fmla="*/ 61953 w 746687"/>
                  <a:gd name="connsiteY3" fmla="*/ 95740 h 1138481"/>
                  <a:gd name="connsiteX4" fmla="*/ 114340 w 746687"/>
                  <a:gd name="connsiteY4" fmla="*/ 45734 h 1138481"/>
                  <a:gd name="connsiteX5" fmla="*/ 235784 w 746687"/>
                  <a:gd name="connsiteY5" fmla="*/ 48116 h 1138481"/>
                  <a:gd name="connsiteX6" fmla="*/ 364371 w 746687"/>
                  <a:gd name="connsiteY6" fmla="*/ 86215 h 1138481"/>
                  <a:gd name="connsiteX7" fmla="*/ 485814 w 746687"/>
                  <a:gd name="connsiteY7" fmla="*/ 136223 h 1138481"/>
                  <a:gd name="connsiteX8" fmla="*/ 566778 w 746687"/>
                  <a:gd name="connsiteY8" fmla="*/ 157653 h 1138481"/>
                  <a:gd name="connsiteX9" fmla="*/ 621546 w 746687"/>
                  <a:gd name="connsiteY9" fmla="*/ 171940 h 1138481"/>
                  <a:gd name="connsiteX10" fmla="*/ 642978 w 746687"/>
                  <a:gd name="connsiteY10" fmla="*/ 226709 h 1138481"/>
                  <a:gd name="connsiteX11" fmla="*/ 664409 w 746687"/>
                  <a:gd name="connsiteY11" fmla="*/ 324339 h 1138481"/>
                  <a:gd name="connsiteX12" fmla="*/ 700127 w 746687"/>
                  <a:gd name="connsiteY12" fmla="*/ 486265 h 1138481"/>
                  <a:gd name="connsiteX13" fmla="*/ 700128 w 746687"/>
                  <a:gd name="connsiteY13" fmla="*/ 652953 h 1138481"/>
                  <a:gd name="connsiteX14" fmla="*/ 664409 w 746687"/>
                  <a:gd name="connsiteY14" fmla="*/ 788684 h 1138481"/>
                  <a:gd name="connsiteX15" fmla="*/ 581065 w 746687"/>
                  <a:gd name="connsiteY15" fmla="*/ 893459 h 1138481"/>
                  <a:gd name="connsiteX16" fmla="*/ 512009 w 746687"/>
                  <a:gd name="connsiteY16" fmla="*/ 988709 h 1138481"/>
                  <a:gd name="connsiteX17" fmla="*/ 466765 w 746687"/>
                  <a:gd name="connsiteY17" fmla="*/ 1081578 h 1138481"/>
                  <a:gd name="connsiteX18" fmla="*/ 450096 w 746687"/>
                  <a:gd name="connsiteY18" fmla="*/ 1133965 h 1138481"/>
                  <a:gd name="connsiteX19" fmla="*/ 488196 w 746687"/>
                  <a:gd name="connsiteY19" fmla="*/ 1126821 h 1138481"/>
                  <a:gd name="connsiteX20" fmla="*/ 523915 w 746687"/>
                  <a:gd name="connsiteY20" fmla="*/ 1055384 h 1138481"/>
                  <a:gd name="connsiteX21" fmla="*/ 590591 w 746687"/>
                  <a:gd name="connsiteY21" fmla="*/ 950609 h 1138481"/>
                  <a:gd name="connsiteX22" fmla="*/ 688221 w 746687"/>
                  <a:gd name="connsiteY22" fmla="*/ 829165 h 1138481"/>
                  <a:gd name="connsiteX23" fmla="*/ 738228 w 746687"/>
                  <a:gd name="connsiteY23" fmla="*/ 679146 h 1138481"/>
                  <a:gd name="connsiteX24" fmla="*/ 742990 w 746687"/>
                  <a:gd name="connsiteY24" fmla="*/ 481503 h 1138481"/>
                  <a:gd name="connsiteX25" fmla="*/ 700128 w 746687"/>
                  <a:gd name="connsiteY25" fmla="*/ 293384 h 1138481"/>
                  <a:gd name="connsiteX26" fmla="*/ 676315 w 746687"/>
                  <a:gd name="connsiteY26" fmla="*/ 193371 h 1138481"/>
                  <a:gd name="connsiteX27" fmla="*/ 654884 w 746687"/>
                  <a:gd name="connsiteY27" fmla="*/ 140984 h 1138481"/>
                  <a:gd name="connsiteX28" fmla="*/ 595353 w 746687"/>
                  <a:gd name="connsiteY28" fmla="*/ 117171 h 1138481"/>
                  <a:gd name="connsiteX29" fmla="*/ 509628 w 746687"/>
                  <a:gd name="connsiteY29" fmla="*/ 98121 h 1138481"/>
                  <a:gd name="connsiteX30" fmla="*/ 416759 w 746687"/>
                  <a:gd name="connsiteY30" fmla="*/ 60022 h 1138481"/>
                  <a:gd name="connsiteX31" fmla="*/ 281028 w 746687"/>
                  <a:gd name="connsiteY31" fmla="*/ 17158 h 1138481"/>
                  <a:gd name="connsiteX32" fmla="*/ 128628 w 746687"/>
                  <a:gd name="connsiteY32" fmla="*/ 490 h 1138481"/>
                  <a:gd name="connsiteX33" fmla="*/ 45285 w 746687"/>
                  <a:gd name="connsiteY33" fmla="*/ 33827 h 1138481"/>
                  <a:gd name="connsiteX34" fmla="*/ 9565 w 746687"/>
                  <a:gd name="connsiteY34" fmla="*/ 102884 h 1138481"/>
                  <a:gd name="connsiteX35" fmla="*/ 26234 w 746687"/>
                  <a:gd name="connsiteY35" fmla="*/ 240996 h 1138481"/>
                  <a:gd name="connsiteX36" fmla="*/ 40 w 746687"/>
                  <a:gd name="connsiteY36" fmla="*/ 341008 h 1138481"/>
                  <a:gd name="connsiteX37" fmla="*/ 33378 w 746687"/>
                  <a:gd name="connsiteY37" fmla="*/ 355295 h 1138481"/>
                  <a:gd name="connsiteX0" fmla="*/ 33378 w 746687"/>
                  <a:gd name="connsiteY0" fmla="*/ 355295 h 1143797"/>
                  <a:gd name="connsiteX1" fmla="*/ 73859 w 746687"/>
                  <a:gd name="connsiteY1" fmla="*/ 262427 h 1143797"/>
                  <a:gd name="connsiteX2" fmla="*/ 69096 w 746687"/>
                  <a:gd name="connsiteY2" fmla="*/ 179084 h 1143797"/>
                  <a:gd name="connsiteX3" fmla="*/ 61953 w 746687"/>
                  <a:gd name="connsiteY3" fmla="*/ 95740 h 1143797"/>
                  <a:gd name="connsiteX4" fmla="*/ 114340 w 746687"/>
                  <a:gd name="connsiteY4" fmla="*/ 45734 h 1143797"/>
                  <a:gd name="connsiteX5" fmla="*/ 235784 w 746687"/>
                  <a:gd name="connsiteY5" fmla="*/ 48116 h 1143797"/>
                  <a:gd name="connsiteX6" fmla="*/ 364371 w 746687"/>
                  <a:gd name="connsiteY6" fmla="*/ 86215 h 1143797"/>
                  <a:gd name="connsiteX7" fmla="*/ 485814 w 746687"/>
                  <a:gd name="connsiteY7" fmla="*/ 136223 h 1143797"/>
                  <a:gd name="connsiteX8" fmla="*/ 566778 w 746687"/>
                  <a:gd name="connsiteY8" fmla="*/ 157653 h 1143797"/>
                  <a:gd name="connsiteX9" fmla="*/ 621546 w 746687"/>
                  <a:gd name="connsiteY9" fmla="*/ 171940 h 1143797"/>
                  <a:gd name="connsiteX10" fmla="*/ 642978 w 746687"/>
                  <a:gd name="connsiteY10" fmla="*/ 226709 h 1143797"/>
                  <a:gd name="connsiteX11" fmla="*/ 664409 w 746687"/>
                  <a:gd name="connsiteY11" fmla="*/ 324339 h 1143797"/>
                  <a:gd name="connsiteX12" fmla="*/ 700127 w 746687"/>
                  <a:gd name="connsiteY12" fmla="*/ 486265 h 1143797"/>
                  <a:gd name="connsiteX13" fmla="*/ 700128 w 746687"/>
                  <a:gd name="connsiteY13" fmla="*/ 652953 h 1143797"/>
                  <a:gd name="connsiteX14" fmla="*/ 664409 w 746687"/>
                  <a:gd name="connsiteY14" fmla="*/ 788684 h 1143797"/>
                  <a:gd name="connsiteX15" fmla="*/ 581065 w 746687"/>
                  <a:gd name="connsiteY15" fmla="*/ 893459 h 1143797"/>
                  <a:gd name="connsiteX16" fmla="*/ 512009 w 746687"/>
                  <a:gd name="connsiteY16" fmla="*/ 988709 h 1143797"/>
                  <a:gd name="connsiteX17" fmla="*/ 466765 w 746687"/>
                  <a:gd name="connsiteY17" fmla="*/ 1081578 h 1143797"/>
                  <a:gd name="connsiteX18" fmla="*/ 450096 w 746687"/>
                  <a:gd name="connsiteY18" fmla="*/ 1133965 h 1143797"/>
                  <a:gd name="connsiteX19" fmla="*/ 485815 w 746687"/>
                  <a:gd name="connsiteY19" fmla="*/ 1136346 h 1143797"/>
                  <a:gd name="connsiteX20" fmla="*/ 523915 w 746687"/>
                  <a:gd name="connsiteY20" fmla="*/ 1055384 h 1143797"/>
                  <a:gd name="connsiteX21" fmla="*/ 590591 w 746687"/>
                  <a:gd name="connsiteY21" fmla="*/ 950609 h 1143797"/>
                  <a:gd name="connsiteX22" fmla="*/ 688221 w 746687"/>
                  <a:gd name="connsiteY22" fmla="*/ 829165 h 1143797"/>
                  <a:gd name="connsiteX23" fmla="*/ 738228 w 746687"/>
                  <a:gd name="connsiteY23" fmla="*/ 679146 h 1143797"/>
                  <a:gd name="connsiteX24" fmla="*/ 742990 w 746687"/>
                  <a:gd name="connsiteY24" fmla="*/ 481503 h 1143797"/>
                  <a:gd name="connsiteX25" fmla="*/ 700128 w 746687"/>
                  <a:gd name="connsiteY25" fmla="*/ 293384 h 1143797"/>
                  <a:gd name="connsiteX26" fmla="*/ 676315 w 746687"/>
                  <a:gd name="connsiteY26" fmla="*/ 193371 h 1143797"/>
                  <a:gd name="connsiteX27" fmla="*/ 654884 w 746687"/>
                  <a:gd name="connsiteY27" fmla="*/ 140984 h 1143797"/>
                  <a:gd name="connsiteX28" fmla="*/ 595353 w 746687"/>
                  <a:gd name="connsiteY28" fmla="*/ 117171 h 1143797"/>
                  <a:gd name="connsiteX29" fmla="*/ 509628 w 746687"/>
                  <a:gd name="connsiteY29" fmla="*/ 98121 h 1143797"/>
                  <a:gd name="connsiteX30" fmla="*/ 416759 w 746687"/>
                  <a:gd name="connsiteY30" fmla="*/ 60022 h 1143797"/>
                  <a:gd name="connsiteX31" fmla="*/ 281028 w 746687"/>
                  <a:gd name="connsiteY31" fmla="*/ 17158 h 1143797"/>
                  <a:gd name="connsiteX32" fmla="*/ 128628 w 746687"/>
                  <a:gd name="connsiteY32" fmla="*/ 490 h 1143797"/>
                  <a:gd name="connsiteX33" fmla="*/ 45285 w 746687"/>
                  <a:gd name="connsiteY33" fmla="*/ 33827 h 1143797"/>
                  <a:gd name="connsiteX34" fmla="*/ 9565 w 746687"/>
                  <a:gd name="connsiteY34" fmla="*/ 102884 h 1143797"/>
                  <a:gd name="connsiteX35" fmla="*/ 26234 w 746687"/>
                  <a:gd name="connsiteY35" fmla="*/ 240996 h 1143797"/>
                  <a:gd name="connsiteX36" fmla="*/ 40 w 746687"/>
                  <a:gd name="connsiteY36" fmla="*/ 341008 h 1143797"/>
                  <a:gd name="connsiteX37" fmla="*/ 33378 w 746687"/>
                  <a:gd name="connsiteY37" fmla="*/ 355295 h 1143797"/>
                  <a:gd name="connsiteX0" fmla="*/ 33378 w 746687"/>
                  <a:gd name="connsiteY0" fmla="*/ 355295 h 1141991"/>
                  <a:gd name="connsiteX1" fmla="*/ 73859 w 746687"/>
                  <a:gd name="connsiteY1" fmla="*/ 262427 h 1141991"/>
                  <a:gd name="connsiteX2" fmla="*/ 69096 w 746687"/>
                  <a:gd name="connsiteY2" fmla="*/ 179084 h 1141991"/>
                  <a:gd name="connsiteX3" fmla="*/ 61953 w 746687"/>
                  <a:gd name="connsiteY3" fmla="*/ 95740 h 1141991"/>
                  <a:gd name="connsiteX4" fmla="*/ 114340 w 746687"/>
                  <a:gd name="connsiteY4" fmla="*/ 45734 h 1141991"/>
                  <a:gd name="connsiteX5" fmla="*/ 235784 w 746687"/>
                  <a:gd name="connsiteY5" fmla="*/ 48116 h 1141991"/>
                  <a:gd name="connsiteX6" fmla="*/ 364371 w 746687"/>
                  <a:gd name="connsiteY6" fmla="*/ 86215 h 1141991"/>
                  <a:gd name="connsiteX7" fmla="*/ 485814 w 746687"/>
                  <a:gd name="connsiteY7" fmla="*/ 136223 h 1141991"/>
                  <a:gd name="connsiteX8" fmla="*/ 566778 w 746687"/>
                  <a:gd name="connsiteY8" fmla="*/ 157653 h 1141991"/>
                  <a:gd name="connsiteX9" fmla="*/ 621546 w 746687"/>
                  <a:gd name="connsiteY9" fmla="*/ 171940 h 1141991"/>
                  <a:gd name="connsiteX10" fmla="*/ 642978 w 746687"/>
                  <a:gd name="connsiteY10" fmla="*/ 226709 h 1141991"/>
                  <a:gd name="connsiteX11" fmla="*/ 664409 w 746687"/>
                  <a:gd name="connsiteY11" fmla="*/ 324339 h 1141991"/>
                  <a:gd name="connsiteX12" fmla="*/ 700127 w 746687"/>
                  <a:gd name="connsiteY12" fmla="*/ 486265 h 1141991"/>
                  <a:gd name="connsiteX13" fmla="*/ 700128 w 746687"/>
                  <a:gd name="connsiteY13" fmla="*/ 652953 h 1141991"/>
                  <a:gd name="connsiteX14" fmla="*/ 664409 w 746687"/>
                  <a:gd name="connsiteY14" fmla="*/ 788684 h 1141991"/>
                  <a:gd name="connsiteX15" fmla="*/ 581065 w 746687"/>
                  <a:gd name="connsiteY15" fmla="*/ 893459 h 1141991"/>
                  <a:gd name="connsiteX16" fmla="*/ 512009 w 746687"/>
                  <a:gd name="connsiteY16" fmla="*/ 988709 h 1141991"/>
                  <a:gd name="connsiteX17" fmla="*/ 466765 w 746687"/>
                  <a:gd name="connsiteY17" fmla="*/ 1081578 h 1141991"/>
                  <a:gd name="connsiteX18" fmla="*/ 457240 w 746687"/>
                  <a:gd name="connsiteY18" fmla="*/ 1129202 h 1141991"/>
                  <a:gd name="connsiteX19" fmla="*/ 485815 w 746687"/>
                  <a:gd name="connsiteY19" fmla="*/ 1136346 h 1141991"/>
                  <a:gd name="connsiteX20" fmla="*/ 523915 w 746687"/>
                  <a:gd name="connsiteY20" fmla="*/ 1055384 h 1141991"/>
                  <a:gd name="connsiteX21" fmla="*/ 590591 w 746687"/>
                  <a:gd name="connsiteY21" fmla="*/ 950609 h 1141991"/>
                  <a:gd name="connsiteX22" fmla="*/ 688221 w 746687"/>
                  <a:gd name="connsiteY22" fmla="*/ 829165 h 1141991"/>
                  <a:gd name="connsiteX23" fmla="*/ 738228 w 746687"/>
                  <a:gd name="connsiteY23" fmla="*/ 679146 h 1141991"/>
                  <a:gd name="connsiteX24" fmla="*/ 742990 w 746687"/>
                  <a:gd name="connsiteY24" fmla="*/ 481503 h 1141991"/>
                  <a:gd name="connsiteX25" fmla="*/ 700128 w 746687"/>
                  <a:gd name="connsiteY25" fmla="*/ 293384 h 1141991"/>
                  <a:gd name="connsiteX26" fmla="*/ 676315 w 746687"/>
                  <a:gd name="connsiteY26" fmla="*/ 193371 h 1141991"/>
                  <a:gd name="connsiteX27" fmla="*/ 654884 w 746687"/>
                  <a:gd name="connsiteY27" fmla="*/ 140984 h 1141991"/>
                  <a:gd name="connsiteX28" fmla="*/ 595353 w 746687"/>
                  <a:gd name="connsiteY28" fmla="*/ 117171 h 1141991"/>
                  <a:gd name="connsiteX29" fmla="*/ 509628 w 746687"/>
                  <a:gd name="connsiteY29" fmla="*/ 98121 h 1141991"/>
                  <a:gd name="connsiteX30" fmla="*/ 416759 w 746687"/>
                  <a:gd name="connsiteY30" fmla="*/ 60022 h 1141991"/>
                  <a:gd name="connsiteX31" fmla="*/ 281028 w 746687"/>
                  <a:gd name="connsiteY31" fmla="*/ 17158 h 1141991"/>
                  <a:gd name="connsiteX32" fmla="*/ 128628 w 746687"/>
                  <a:gd name="connsiteY32" fmla="*/ 490 h 1141991"/>
                  <a:gd name="connsiteX33" fmla="*/ 45285 w 746687"/>
                  <a:gd name="connsiteY33" fmla="*/ 33827 h 1141991"/>
                  <a:gd name="connsiteX34" fmla="*/ 9565 w 746687"/>
                  <a:gd name="connsiteY34" fmla="*/ 102884 h 1141991"/>
                  <a:gd name="connsiteX35" fmla="*/ 26234 w 746687"/>
                  <a:gd name="connsiteY35" fmla="*/ 240996 h 1141991"/>
                  <a:gd name="connsiteX36" fmla="*/ 40 w 746687"/>
                  <a:gd name="connsiteY36" fmla="*/ 341008 h 1141991"/>
                  <a:gd name="connsiteX37" fmla="*/ 33378 w 746687"/>
                  <a:gd name="connsiteY37" fmla="*/ 355295 h 1141991"/>
                  <a:gd name="connsiteX0" fmla="*/ 33378 w 746687"/>
                  <a:gd name="connsiteY0" fmla="*/ 355295 h 1141991"/>
                  <a:gd name="connsiteX1" fmla="*/ 73859 w 746687"/>
                  <a:gd name="connsiteY1" fmla="*/ 262427 h 1141991"/>
                  <a:gd name="connsiteX2" fmla="*/ 69096 w 746687"/>
                  <a:gd name="connsiteY2" fmla="*/ 179084 h 1141991"/>
                  <a:gd name="connsiteX3" fmla="*/ 61953 w 746687"/>
                  <a:gd name="connsiteY3" fmla="*/ 95740 h 1141991"/>
                  <a:gd name="connsiteX4" fmla="*/ 114340 w 746687"/>
                  <a:gd name="connsiteY4" fmla="*/ 45734 h 1141991"/>
                  <a:gd name="connsiteX5" fmla="*/ 235784 w 746687"/>
                  <a:gd name="connsiteY5" fmla="*/ 48116 h 1141991"/>
                  <a:gd name="connsiteX6" fmla="*/ 364371 w 746687"/>
                  <a:gd name="connsiteY6" fmla="*/ 86215 h 1141991"/>
                  <a:gd name="connsiteX7" fmla="*/ 485814 w 746687"/>
                  <a:gd name="connsiteY7" fmla="*/ 136223 h 1141991"/>
                  <a:gd name="connsiteX8" fmla="*/ 566778 w 746687"/>
                  <a:gd name="connsiteY8" fmla="*/ 157653 h 1141991"/>
                  <a:gd name="connsiteX9" fmla="*/ 621546 w 746687"/>
                  <a:gd name="connsiteY9" fmla="*/ 171940 h 1141991"/>
                  <a:gd name="connsiteX10" fmla="*/ 642978 w 746687"/>
                  <a:gd name="connsiteY10" fmla="*/ 226709 h 1141991"/>
                  <a:gd name="connsiteX11" fmla="*/ 664409 w 746687"/>
                  <a:gd name="connsiteY11" fmla="*/ 324339 h 1141991"/>
                  <a:gd name="connsiteX12" fmla="*/ 700127 w 746687"/>
                  <a:gd name="connsiteY12" fmla="*/ 486265 h 1141991"/>
                  <a:gd name="connsiteX13" fmla="*/ 700128 w 746687"/>
                  <a:gd name="connsiteY13" fmla="*/ 652953 h 1141991"/>
                  <a:gd name="connsiteX14" fmla="*/ 664409 w 746687"/>
                  <a:gd name="connsiteY14" fmla="*/ 788684 h 1141991"/>
                  <a:gd name="connsiteX15" fmla="*/ 581065 w 746687"/>
                  <a:gd name="connsiteY15" fmla="*/ 893459 h 1141991"/>
                  <a:gd name="connsiteX16" fmla="*/ 512009 w 746687"/>
                  <a:gd name="connsiteY16" fmla="*/ 988709 h 1141991"/>
                  <a:gd name="connsiteX17" fmla="*/ 466765 w 746687"/>
                  <a:gd name="connsiteY17" fmla="*/ 1081578 h 1141991"/>
                  <a:gd name="connsiteX18" fmla="*/ 457240 w 746687"/>
                  <a:gd name="connsiteY18" fmla="*/ 1129202 h 1141991"/>
                  <a:gd name="connsiteX19" fmla="*/ 485815 w 746687"/>
                  <a:gd name="connsiteY19" fmla="*/ 1136346 h 1141991"/>
                  <a:gd name="connsiteX20" fmla="*/ 523915 w 746687"/>
                  <a:gd name="connsiteY20" fmla="*/ 1055384 h 1141991"/>
                  <a:gd name="connsiteX21" fmla="*/ 590591 w 746687"/>
                  <a:gd name="connsiteY21" fmla="*/ 950609 h 1141991"/>
                  <a:gd name="connsiteX22" fmla="*/ 688221 w 746687"/>
                  <a:gd name="connsiteY22" fmla="*/ 829165 h 1141991"/>
                  <a:gd name="connsiteX23" fmla="*/ 738228 w 746687"/>
                  <a:gd name="connsiteY23" fmla="*/ 679146 h 1141991"/>
                  <a:gd name="connsiteX24" fmla="*/ 742990 w 746687"/>
                  <a:gd name="connsiteY24" fmla="*/ 481503 h 1141991"/>
                  <a:gd name="connsiteX25" fmla="*/ 700128 w 746687"/>
                  <a:gd name="connsiteY25" fmla="*/ 293384 h 1141991"/>
                  <a:gd name="connsiteX26" fmla="*/ 676315 w 746687"/>
                  <a:gd name="connsiteY26" fmla="*/ 193371 h 1141991"/>
                  <a:gd name="connsiteX27" fmla="*/ 654884 w 746687"/>
                  <a:gd name="connsiteY27" fmla="*/ 140984 h 1141991"/>
                  <a:gd name="connsiteX28" fmla="*/ 595353 w 746687"/>
                  <a:gd name="connsiteY28" fmla="*/ 117171 h 1141991"/>
                  <a:gd name="connsiteX29" fmla="*/ 509628 w 746687"/>
                  <a:gd name="connsiteY29" fmla="*/ 98121 h 1141991"/>
                  <a:gd name="connsiteX30" fmla="*/ 416759 w 746687"/>
                  <a:gd name="connsiteY30" fmla="*/ 60022 h 1141991"/>
                  <a:gd name="connsiteX31" fmla="*/ 281028 w 746687"/>
                  <a:gd name="connsiteY31" fmla="*/ 17158 h 1141991"/>
                  <a:gd name="connsiteX32" fmla="*/ 128628 w 746687"/>
                  <a:gd name="connsiteY32" fmla="*/ 490 h 1141991"/>
                  <a:gd name="connsiteX33" fmla="*/ 45285 w 746687"/>
                  <a:gd name="connsiteY33" fmla="*/ 33827 h 1141991"/>
                  <a:gd name="connsiteX34" fmla="*/ 14327 w 746687"/>
                  <a:gd name="connsiteY34" fmla="*/ 102884 h 1141991"/>
                  <a:gd name="connsiteX35" fmla="*/ 26234 w 746687"/>
                  <a:gd name="connsiteY35" fmla="*/ 240996 h 1141991"/>
                  <a:gd name="connsiteX36" fmla="*/ 40 w 746687"/>
                  <a:gd name="connsiteY36" fmla="*/ 341008 h 1141991"/>
                  <a:gd name="connsiteX37" fmla="*/ 33378 w 746687"/>
                  <a:gd name="connsiteY37" fmla="*/ 355295 h 1141991"/>
                  <a:gd name="connsiteX0" fmla="*/ 33378 w 746687"/>
                  <a:gd name="connsiteY0" fmla="*/ 355295 h 1141991"/>
                  <a:gd name="connsiteX1" fmla="*/ 73859 w 746687"/>
                  <a:gd name="connsiteY1" fmla="*/ 262427 h 1141991"/>
                  <a:gd name="connsiteX2" fmla="*/ 69096 w 746687"/>
                  <a:gd name="connsiteY2" fmla="*/ 179084 h 1141991"/>
                  <a:gd name="connsiteX3" fmla="*/ 61953 w 746687"/>
                  <a:gd name="connsiteY3" fmla="*/ 95740 h 1141991"/>
                  <a:gd name="connsiteX4" fmla="*/ 114340 w 746687"/>
                  <a:gd name="connsiteY4" fmla="*/ 45734 h 1141991"/>
                  <a:gd name="connsiteX5" fmla="*/ 235784 w 746687"/>
                  <a:gd name="connsiteY5" fmla="*/ 48116 h 1141991"/>
                  <a:gd name="connsiteX6" fmla="*/ 364371 w 746687"/>
                  <a:gd name="connsiteY6" fmla="*/ 86215 h 1141991"/>
                  <a:gd name="connsiteX7" fmla="*/ 485814 w 746687"/>
                  <a:gd name="connsiteY7" fmla="*/ 136223 h 1141991"/>
                  <a:gd name="connsiteX8" fmla="*/ 566778 w 746687"/>
                  <a:gd name="connsiteY8" fmla="*/ 157653 h 1141991"/>
                  <a:gd name="connsiteX9" fmla="*/ 621546 w 746687"/>
                  <a:gd name="connsiteY9" fmla="*/ 171940 h 1141991"/>
                  <a:gd name="connsiteX10" fmla="*/ 642978 w 746687"/>
                  <a:gd name="connsiteY10" fmla="*/ 226709 h 1141991"/>
                  <a:gd name="connsiteX11" fmla="*/ 664409 w 746687"/>
                  <a:gd name="connsiteY11" fmla="*/ 324339 h 1141991"/>
                  <a:gd name="connsiteX12" fmla="*/ 700127 w 746687"/>
                  <a:gd name="connsiteY12" fmla="*/ 486265 h 1141991"/>
                  <a:gd name="connsiteX13" fmla="*/ 700128 w 746687"/>
                  <a:gd name="connsiteY13" fmla="*/ 652953 h 1141991"/>
                  <a:gd name="connsiteX14" fmla="*/ 664409 w 746687"/>
                  <a:gd name="connsiteY14" fmla="*/ 788684 h 1141991"/>
                  <a:gd name="connsiteX15" fmla="*/ 581065 w 746687"/>
                  <a:gd name="connsiteY15" fmla="*/ 893459 h 1141991"/>
                  <a:gd name="connsiteX16" fmla="*/ 512009 w 746687"/>
                  <a:gd name="connsiteY16" fmla="*/ 988709 h 1141991"/>
                  <a:gd name="connsiteX17" fmla="*/ 466765 w 746687"/>
                  <a:gd name="connsiteY17" fmla="*/ 1081578 h 1141991"/>
                  <a:gd name="connsiteX18" fmla="*/ 457240 w 746687"/>
                  <a:gd name="connsiteY18" fmla="*/ 1129202 h 1141991"/>
                  <a:gd name="connsiteX19" fmla="*/ 485815 w 746687"/>
                  <a:gd name="connsiteY19" fmla="*/ 1136346 h 1141991"/>
                  <a:gd name="connsiteX20" fmla="*/ 523915 w 746687"/>
                  <a:gd name="connsiteY20" fmla="*/ 1055384 h 1141991"/>
                  <a:gd name="connsiteX21" fmla="*/ 590591 w 746687"/>
                  <a:gd name="connsiteY21" fmla="*/ 950609 h 1141991"/>
                  <a:gd name="connsiteX22" fmla="*/ 688221 w 746687"/>
                  <a:gd name="connsiteY22" fmla="*/ 829165 h 1141991"/>
                  <a:gd name="connsiteX23" fmla="*/ 738228 w 746687"/>
                  <a:gd name="connsiteY23" fmla="*/ 679146 h 1141991"/>
                  <a:gd name="connsiteX24" fmla="*/ 742990 w 746687"/>
                  <a:gd name="connsiteY24" fmla="*/ 481503 h 1141991"/>
                  <a:gd name="connsiteX25" fmla="*/ 700128 w 746687"/>
                  <a:gd name="connsiteY25" fmla="*/ 293384 h 1141991"/>
                  <a:gd name="connsiteX26" fmla="*/ 676315 w 746687"/>
                  <a:gd name="connsiteY26" fmla="*/ 193371 h 1141991"/>
                  <a:gd name="connsiteX27" fmla="*/ 654884 w 746687"/>
                  <a:gd name="connsiteY27" fmla="*/ 140984 h 1141991"/>
                  <a:gd name="connsiteX28" fmla="*/ 595353 w 746687"/>
                  <a:gd name="connsiteY28" fmla="*/ 117171 h 1141991"/>
                  <a:gd name="connsiteX29" fmla="*/ 509628 w 746687"/>
                  <a:gd name="connsiteY29" fmla="*/ 98121 h 1141991"/>
                  <a:gd name="connsiteX30" fmla="*/ 416759 w 746687"/>
                  <a:gd name="connsiteY30" fmla="*/ 60022 h 1141991"/>
                  <a:gd name="connsiteX31" fmla="*/ 281028 w 746687"/>
                  <a:gd name="connsiteY31" fmla="*/ 17158 h 1141991"/>
                  <a:gd name="connsiteX32" fmla="*/ 128628 w 746687"/>
                  <a:gd name="connsiteY32" fmla="*/ 490 h 1141991"/>
                  <a:gd name="connsiteX33" fmla="*/ 47666 w 746687"/>
                  <a:gd name="connsiteY33" fmla="*/ 33827 h 1141991"/>
                  <a:gd name="connsiteX34" fmla="*/ 14327 w 746687"/>
                  <a:gd name="connsiteY34" fmla="*/ 102884 h 1141991"/>
                  <a:gd name="connsiteX35" fmla="*/ 26234 w 746687"/>
                  <a:gd name="connsiteY35" fmla="*/ 240996 h 1141991"/>
                  <a:gd name="connsiteX36" fmla="*/ 40 w 746687"/>
                  <a:gd name="connsiteY36" fmla="*/ 341008 h 1141991"/>
                  <a:gd name="connsiteX37" fmla="*/ 33378 w 746687"/>
                  <a:gd name="connsiteY37" fmla="*/ 355295 h 114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46687" h="1141991">
                    <a:moveTo>
                      <a:pt x="33378" y="355295"/>
                    </a:moveTo>
                    <a:cubicBezTo>
                      <a:pt x="45681" y="342198"/>
                      <a:pt x="69494" y="287827"/>
                      <a:pt x="73859" y="262427"/>
                    </a:cubicBezTo>
                    <a:cubicBezTo>
                      <a:pt x="78224" y="237027"/>
                      <a:pt x="71080" y="206865"/>
                      <a:pt x="69096" y="179084"/>
                    </a:cubicBezTo>
                    <a:cubicBezTo>
                      <a:pt x="67112" y="151303"/>
                      <a:pt x="54412" y="117965"/>
                      <a:pt x="61953" y="95740"/>
                    </a:cubicBezTo>
                    <a:cubicBezTo>
                      <a:pt x="69494" y="73515"/>
                      <a:pt x="85368" y="53671"/>
                      <a:pt x="114340" y="45734"/>
                    </a:cubicBezTo>
                    <a:cubicBezTo>
                      <a:pt x="143312" y="37797"/>
                      <a:pt x="194112" y="41369"/>
                      <a:pt x="235784" y="48116"/>
                    </a:cubicBezTo>
                    <a:cubicBezTo>
                      <a:pt x="277456" y="54863"/>
                      <a:pt x="322699" y="71530"/>
                      <a:pt x="364371" y="86215"/>
                    </a:cubicBezTo>
                    <a:cubicBezTo>
                      <a:pt x="406043" y="100900"/>
                      <a:pt x="452080" y="124317"/>
                      <a:pt x="485814" y="136223"/>
                    </a:cubicBezTo>
                    <a:cubicBezTo>
                      <a:pt x="519548" y="148129"/>
                      <a:pt x="544156" y="151700"/>
                      <a:pt x="566778" y="157653"/>
                    </a:cubicBezTo>
                    <a:cubicBezTo>
                      <a:pt x="589400" y="163606"/>
                      <a:pt x="608846" y="160431"/>
                      <a:pt x="621546" y="171940"/>
                    </a:cubicBezTo>
                    <a:cubicBezTo>
                      <a:pt x="634246" y="183449"/>
                      <a:pt x="635834" y="201309"/>
                      <a:pt x="642978" y="226709"/>
                    </a:cubicBezTo>
                    <a:cubicBezTo>
                      <a:pt x="650122" y="252109"/>
                      <a:pt x="654884" y="281080"/>
                      <a:pt x="664409" y="324339"/>
                    </a:cubicBezTo>
                    <a:cubicBezTo>
                      <a:pt x="673934" y="367598"/>
                      <a:pt x="694174" y="431496"/>
                      <a:pt x="700127" y="486265"/>
                    </a:cubicBezTo>
                    <a:cubicBezTo>
                      <a:pt x="706080" y="541034"/>
                      <a:pt x="706081" y="602550"/>
                      <a:pt x="700128" y="652953"/>
                    </a:cubicBezTo>
                    <a:cubicBezTo>
                      <a:pt x="694175" y="703356"/>
                      <a:pt x="684253" y="748600"/>
                      <a:pt x="664409" y="788684"/>
                    </a:cubicBezTo>
                    <a:cubicBezTo>
                      <a:pt x="644565" y="828768"/>
                      <a:pt x="606465" y="860122"/>
                      <a:pt x="581065" y="893459"/>
                    </a:cubicBezTo>
                    <a:cubicBezTo>
                      <a:pt x="555665" y="926796"/>
                      <a:pt x="531059" y="957356"/>
                      <a:pt x="512009" y="988709"/>
                    </a:cubicBezTo>
                    <a:cubicBezTo>
                      <a:pt x="492959" y="1020062"/>
                      <a:pt x="475893" y="1058163"/>
                      <a:pt x="466765" y="1081578"/>
                    </a:cubicBezTo>
                    <a:cubicBezTo>
                      <a:pt x="457637" y="1104993"/>
                      <a:pt x="454065" y="1120074"/>
                      <a:pt x="457240" y="1129202"/>
                    </a:cubicBezTo>
                    <a:cubicBezTo>
                      <a:pt x="460415" y="1138330"/>
                      <a:pt x="474703" y="1148649"/>
                      <a:pt x="485815" y="1136346"/>
                    </a:cubicBezTo>
                    <a:cubicBezTo>
                      <a:pt x="496927" y="1124043"/>
                      <a:pt x="506452" y="1086340"/>
                      <a:pt x="523915" y="1055384"/>
                    </a:cubicBezTo>
                    <a:cubicBezTo>
                      <a:pt x="541378" y="1024428"/>
                      <a:pt x="563207" y="988312"/>
                      <a:pt x="590591" y="950609"/>
                    </a:cubicBezTo>
                    <a:cubicBezTo>
                      <a:pt x="617975" y="912906"/>
                      <a:pt x="663615" y="874409"/>
                      <a:pt x="688221" y="829165"/>
                    </a:cubicBezTo>
                    <a:cubicBezTo>
                      <a:pt x="712827" y="783921"/>
                      <a:pt x="729100" y="737090"/>
                      <a:pt x="738228" y="679146"/>
                    </a:cubicBezTo>
                    <a:cubicBezTo>
                      <a:pt x="747356" y="621202"/>
                      <a:pt x="749340" y="545797"/>
                      <a:pt x="742990" y="481503"/>
                    </a:cubicBezTo>
                    <a:cubicBezTo>
                      <a:pt x="736640" y="417209"/>
                      <a:pt x="711241" y="341406"/>
                      <a:pt x="700128" y="293384"/>
                    </a:cubicBezTo>
                    <a:cubicBezTo>
                      <a:pt x="689016" y="245362"/>
                      <a:pt x="683856" y="218771"/>
                      <a:pt x="676315" y="193371"/>
                    </a:cubicBezTo>
                    <a:cubicBezTo>
                      <a:pt x="668774" y="167971"/>
                      <a:pt x="668378" y="153684"/>
                      <a:pt x="654884" y="140984"/>
                    </a:cubicBezTo>
                    <a:cubicBezTo>
                      <a:pt x="641390" y="128284"/>
                      <a:pt x="619562" y="124315"/>
                      <a:pt x="595353" y="117171"/>
                    </a:cubicBezTo>
                    <a:cubicBezTo>
                      <a:pt x="571144" y="110027"/>
                      <a:pt x="539394" y="107646"/>
                      <a:pt x="509628" y="98121"/>
                    </a:cubicBezTo>
                    <a:cubicBezTo>
                      <a:pt x="479862" y="88596"/>
                      <a:pt x="454859" y="73516"/>
                      <a:pt x="416759" y="60022"/>
                    </a:cubicBezTo>
                    <a:cubicBezTo>
                      <a:pt x="378659" y="46528"/>
                      <a:pt x="329050" y="27080"/>
                      <a:pt x="281028" y="17158"/>
                    </a:cubicBezTo>
                    <a:cubicBezTo>
                      <a:pt x="233006" y="7236"/>
                      <a:pt x="167522" y="-2288"/>
                      <a:pt x="128628" y="490"/>
                    </a:cubicBezTo>
                    <a:cubicBezTo>
                      <a:pt x="89734" y="3268"/>
                      <a:pt x="66716" y="16761"/>
                      <a:pt x="47666" y="33827"/>
                    </a:cubicBezTo>
                    <a:cubicBezTo>
                      <a:pt x="28616" y="50893"/>
                      <a:pt x="21471" y="71531"/>
                      <a:pt x="14327" y="102884"/>
                    </a:cubicBezTo>
                    <a:cubicBezTo>
                      <a:pt x="7183" y="134237"/>
                      <a:pt x="27822" y="201309"/>
                      <a:pt x="26234" y="240996"/>
                    </a:cubicBezTo>
                    <a:cubicBezTo>
                      <a:pt x="24646" y="280683"/>
                      <a:pt x="-1151" y="321958"/>
                      <a:pt x="40" y="341008"/>
                    </a:cubicBezTo>
                    <a:cubicBezTo>
                      <a:pt x="1231" y="360058"/>
                      <a:pt x="21075" y="368392"/>
                      <a:pt x="33378" y="355295"/>
                    </a:cubicBezTo>
                    <a:close/>
                  </a:path>
                </a:pathLst>
              </a:custGeom>
              <a:solidFill>
                <a:srgbClr val="02D7D8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35" name="任意多边形 934"/>
              <p:cNvSpPr/>
              <p:nvPr/>
            </p:nvSpPr>
            <p:spPr>
              <a:xfrm>
                <a:off x="8998713" y="2468458"/>
                <a:ext cx="1072995" cy="558336"/>
              </a:xfrm>
              <a:custGeom>
                <a:avLst/>
                <a:gdLst>
                  <a:gd name="connsiteX0" fmla="*/ 3348 w 1077482"/>
                  <a:gd name="connsiteY0" fmla="*/ 412244 h 562301"/>
                  <a:gd name="connsiteX1" fmla="*/ 8110 w 1077482"/>
                  <a:gd name="connsiteY1" fmla="*/ 309850 h 562301"/>
                  <a:gd name="connsiteX2" fmla="*/ 12873 w 1077482"/>
                  <a:gd name="connsiteY2" fmla="*/ 188407 h 562301"/>
                  <a:gd name="connsiteX3" fmla="*/ 34304 w 1077482"/>
                  <a:gd name="connsiteY3" fmla="*/ 136019 h 562301"/>
                  <a:gd name="connsiteX4" fmla="*/ 91454 w 1077482"/>
                  <a:gd name="connsiteY4" fmla="*/ 90775 h 562301"/>
                  <a:gd name="connsiteX5" fmla="*/ 172417 w 1077482"/>
                  <a:gd name="connsiteY5" fmla="*/ 116969 h 562301"/>
                  <a:gd name="connsiteX6" fmla="*/ 258142 w 1077482"/>
                  <a:gd name="connsiteY6" fmla="*/ 174119 h 562301"/>
                  <a:gd name="connsiteX7" fmla="*/ 351010 w 1077482"/>
                  <a:gd name="connsiteY7" fmla="*/ 197932 h 562301"/>
                  <a:gd name="connsiteX8" fmla="*/ 453404 w 1077482"/>
                  <a:gd name="connsiteY8" fmla="*/ 169357 h 562301"/>
                  <a:gd name="connsiteX9" fmla="*/ 543892 w 1077482"/>
                  <a:gd name="connsiteY9" fmla="*/ 95538 h 562301"/>
                  <a:gd name="connsiteX10" fmla="*/ 667717 w 1077482"/>
                  <a:gd name="connsiteY10" fmla="*/ 26482 h 562301"/>
                  <a:gd name="connsiteX11" fmla="*/ 801067 w 1077482"/>
                  <a:gd name="connsiteY11" fmla="*/ 288 h 562301"/>
                  <a:gd name="connsiteX12" fmla="*/ 951085 w 1077482"/>
                  <a:gd name="connsiteY12" fmla="*/ 40769 h 562301"/>
                  <a:gd name="connsiteX13" fmla="*/ 1063004 w 1077482"/>
                  <a:gd name="connsiteY13" fmla="*/ 147925 h 562301"/>
                  <a:gd name="connsiteX14" fmla="*/ 1070148 w 1077482"/>
                  <a:gd name="connsiteY14" fmla="*/ 305088 h 562301"/>
                  <a:gd name="connsiteX15" fmla="*/ 1008235 w 1077482"/>
                  <a:gd name="connsiteY15" fmla="*/ 428913 h 562301"/>
                  <a:gd name="connsiteX16" fmla="*/ 841548 w 1077482"/>
                  <a:gd name="connsiteY16" fmla="*/ 538450 h 562301"/>
                  <a:gd name="connsiteX17" fmla="*/ 753442 w 1077482"/>
                  <a:gd name="connsiteY17" fmla="*/ 562263 h 562301"/>
                  <a:gd name="connsiteX18" fmla="*/ 727248 w 1077482"/>
                  <a:gd name="connsiteY18" fmla="*/ 543213 h 562301"/>
                  <a:gd name="connsiteX19" fmla="*/ 832023 w 1077482"/>
                  <a:gd name="connsiteY19" fmla="*/ 512257 h 562301"/>
                  <a:gd name="connsiteX20" fmla="*/ 960610 w 1077482"/>
                  <a:gd name="connsiteY20" fmla="*/ 426532 h 562301"/>
                  <a:gd name="connsiteX21" fmla="*/ 1032048 w 1077482"/>
                  <a:gd name="connsiteY21" fmla="*/ 300325 h 562301"/>
                  <a:gd name="connsiteX22" fmla="*/ 1024904 w 1077482"/>
                  <a:gd name="connsiteY22" fmla="*/ 150307 h 562301"/>
                  <a:gd name="connsiteX23" fmla="*/ 946323 w 1077482"/>
                  <a:gd name="connsiteY23" fmla="*/ 74107 h 562301"/>
                  <a:gd name="connsiteX24" fmla="*/ 779635 w 1077482"/>
                  <a:gd name="connsiteY24" fmla="*/ 33625 h 562301"/>
                  <a:gd name="connsiteX25" fmla="*/ 601042 w 1077482"/>
                  <a:gd name="connsiteY25" fmla="*/ 88394 h 562301"/>
                  <a:gd name="connsiteX26" fmla="*/ 493885 w 1077482"/>
                  <a:gd name="connsiteY26" fmla="*/ 166975 h 562301"/>
                  <a:gd name="connsiteX27" fmla="*/ 381967 w 1077482"/>
                  <a:gd name="connsiteY27" fmla="*/ 219363 h 562301"/>
                  <a:gd name="connsiteX28" fmla="*/ 265285 w 1077482"/>
                  <a:gd name="connsiteY28" fmla="*/ 207457 h 562301"/>
                  <a:gd name="connsiteX29" fmla="*/ 162892 w 1077482"/>
                  <a:gd name="connsiteY29" fmla="*/ 136019 h 562301"/>
                  <a:gd name="connsiteX30" fmla="*/ 86692 w 1077482"/>
                  <a:gd name="connsiteY30" fmla="*/ 119350 h 562301"/>
                  <a:gd name="connsiteX31" fmla="*/ 41448 w 1077482"/>
                  <a:gd name="connsiteY31" fmla="*/ 195550 h 562301"/>
                  <a:gd name="connsiteX32" fmla="*/ 29542 w 1077482"/>
                  <a:gd name="connsiteY32" fmla="*/ 345569 h 562301"/>
                  <a:gd name="connsiteX33" fmla="*/ 20017 w 1077482"/>
                  <a:gd name="connsiteY33" fmla="*/ 486063 h 562301"/>
                  <a:gd name="connsiteX34" fmla="*/ 967 w 1077482"/>
                  <a:gd name="connsiteY34" fmla="*/ 476538 h 562301"/>
                  <a:gd name="connsiteX35" fmla="*/ 3348 w 1077482"/>
                  <a:gd name="connsiteY35" fmla="*/ 412244 h 562301"/>
                  <a:gd name="connsiteX0" fmla="*/ 3348 w 1077482"/>
                  <a:gd name="connsiteY0" fmla="*/ 407582 h 557639"/>
                  <a:gd name="connsiteX1" fmla="*/ 8110 w 1077482"/>
                  <a:gd name="connsiteY1" fmla="*/ 305188 h 557639"/>
                  <a:gd name="connsiteX2" fmla="*/ 12873 w 1077482"/>
                  <a:gd name="connsiteY2" fmla="*/ 183745 h 557639"/>
                  <a:gd name="connsiteX3" fmla="*/ 34304 w 1077482"/>
                  <a:gd name="connsiteY3" fmla="*/ 131357 h 557639"/>
                  <a:gd name="connsiteX4" fmla="*/ 91454 w 1077482"/>
                  <a:gd name="connsiteY4" fmla="*/ 86113 h 557639"/>
                  <a:gd name="connsiteX5" fmla="*/ 172417 w 1077482"/>
                  <a:gd name="connsiteY5" fmla="*/ 112307 h 557639"/>
                  <a:gd name="connsiteX6" fmla="*/ 258142 w 1077482"/>
                  <a:gd name="connsiteY6" fmla="*/ 169457 h 557639"/>
                  <a:gd name="connsiteX7" fmla="*/ 351010 w 1077482"/>
                  <a:gd name="connsiteY7" fmla="*/ 193270 h 557639"/>
                  <a:gd name="connsiteX8" fmla="*/ 453404 w 1077482"/>
                  <a:gd name="connsiteY8" fmla="*/ 164695 h 557639"/>
                  <a:gd name="connsiteX9" fmla="*/ 543892 w 1077482"/>
                  <a:gd name="connsiteY9" fmla="*/ 90876 h 557639"/>
                  <a:gd name="connsiteX10" fmla="*/ 667717 w 1077482"/>
                  <a:gd name="connsiteY10" fmla="*/ 21820 h 557639"/>
                  <a:gd name="connsiteX11" fmla="*/ 803448 w 1077482"/>
                  <a:gd name="connsiteY11" fmla="*/ 389 h 557639"/>
                  <a:gd name="connsiteX12" fmla="*/ 951085 w 1077482"/>
                  <a:gd name="connsiteY12" fmla="*/ 36107 h 557639"/>
                  <a:gd name="connsiteX13" fmla="*/ 1063004 w 1077482"/>
                  <a:gd name="connsiteY13" fmla="*/ 143263 h 557639"/>
                  <a:gd name="connsiteX14" fmla="*/ 1070148 w 1077482"/>
                  <a:gd name="connsiteY14" fmla="*/ 300426 h 557639"/>
                  <a:gd name="connsiteX15" fmla="*/ 1008235 w 1077482"/>
                  <a:gd name="connsiteY15" fmla="*/ 424251 h 557639"/>
                  <a:gd name="connsiteX16" fmla="*/ 841548 w 1077482"/>
                  <a:gd name="connsiteY16" fmla="*/ 533788 h 557639"/>
                  <a:gd name="connsiteX17" fmla="*/ 753442 w 1077482"/>
                  <a:gd name="connsiteY17" fmla="*/ 557601 h 557639"/>
                  <a:gd name="connsiteX18" fmla="*/ 727248 w 1077482"/>
                  <a:gd name="connsiteY18" fmla="*/ 538551 h 557639"/>
                  <a:gd name="connsiteX19" fmla="*/ 832023 w 1077482"/>
                  <a:gd name="connsiteY19" fmla="*/ 507595 h 557639"/>
                  <a:gd name="connsiteX20" fmla="*/ 960610 w 1077482"/>
                  <a:gd name="connsiteY20" fmla="*/ 421870 h 557639"/>
                  <a:gd name="connsiteX21" fmla="*/ 1032048 w 1077482"/>
                  <a:gd name="connsiteY21" fmla="*/ 295663 h 557639"/>
                  <a:gd name="connsiteX22" fmla="*/ 1024904 w 1077482"/>
                  <a:gd name="connsiteY22" fmla="*/ 145645 h 557639"/>
                  <a:gd name="connsiteX23" fmla="*/ 946323 w 1077482"/>
                  <a:gd name="connsiteY23" fmla="*/ 69445 h 557639"/>
                  <a:gd name="connsiteX24" fmla="*/ 779635 w 1077482"/>
                  <a:gd name="connsiteY24" fmla="*/ 28963 h 557639"/>
                  <a:gd name="connsiteX25" fmla="*/ 601042 w 1077482"/>
                  <a:gd name="connsiteY25" fmla="*/ 83732 h 557639"/>
                  <a:gd name="connsiteX26" fmla="*/ 493885 w 1077482"/>
                  <a:gd name="connsiteY26" fmla="*/ 162313 h 557639"/>
                  <a:gd name="connsiteX27" fmla="*/ 381967 w 1077482"/>
                  <a:gd name="connsiteY27" fmla="*/ 214701 h 557639"/>
                  <a:gd name="connsiteX28" fmla="*/ 265285 w 1077482"/>
                  <a:gd name="connsiteY28" fmla="*/ 202795 h 557639"/>
                  <a:gd name="connsiteX29" fmla="*/ 162892 w 1077482"/>
                  <a:gd name="connsiteY29" fmla="*/ 131357 h 557639"/>
                  <a:gd name="connsiteX30" fmla="*/ 86692 w 1077482"/>
                  <a:gd name="connsiteY30" fmla="*/ 114688 h 557639"/>
                  <a:gd name="connsiteX31" fmla="*/ 41448 w 1077482"/>
                  <a:gd name="connsiteY31" fmla="*/ 190888 h 557639"/>
                  <a:gd name="connsiteX32" fmla="*/ 29542 w 1077482"/>
                  <a:gd name="connsiteY32" fmla="*/ 340907 h 557639"/>
                  <a:gd name="connsiteX33" fmla="*/ 20017 w 1077482"/>
                  <a:gd name="connsiteY33" fmla="*/ 481401 h 557639"/>
                  <a:gd name="connsiteX34" fmla="*/ 967 w 1077482"/>
                  <a:gd name="connsiteY34" fmla="*/ 471876 h 557639"/>
                  <a:gd name="connsiteX35" fmla="*/ 3348 w 1077482"/>
                  <a:gd name="connsiteY35" fmla="*/ 407582 h 557639"/>
                  <a:gd name="connsiteX0" fmla="*/ 3348 w 1077482"/>
                  <a:gd name="connsiteY0" fmla="*/ 407803 h 557860"/>
                  <a:gd name="connsiteX1" fmla="*/ 8110 w 1077482"/>
                  <a:gd name="connsiteY1" fmla="*/ 305409 h 557860"/>
                  <a:gd name="connsiteX2" fmla="*/ 12873 w 1077482"/>
                  <a:gd name="connsiteY2" fmla="*/ 183966 h 557860"/>
                  <a:gd name="connsiteX3" fmla="*/ 34304 w 1077482"/>
                  <a:gd name="connsiteY3" fmla="*/ 131578 h 557860"/>
                  <a:gd name="connsiteX4" fmla="*/ 91454 w 1077482"/>
                  <a:gd name="connsiteY4" fmla="*/ 86334 h 557860"/>
                  <a:gd name="connsiteX5" fmla="*/ 172417 w 1077482"/>
                  <a:gd name="connsiteY5" fmla="*/ 112528 h 557860"/>
                  <a:gd name="connsiteX6" fmla="*/ 258142 w 1077482"/>
                  <a:gd name="connsiteY6" fmla="*/ 169678 h 557860"/>
                  <a:gd name="connsiteX7" fmla="*/ 351010 w 1077482"/>
                  <a:gd name="connsiteY7" fmla="*/ 193491 h 557860"/>
                  <a:gd name="connsiteX8" fmla="*/ 453404 w 1077482"/>
                  <a:gd name="connsiteY8" fmla="*/ 164916 h 557860"/>
                  <a:gd name="connsiteX9" fmla="*/ 543892 w 1077482"/>
                  <a:gd name="connsiteY9" fmla="*/ 91097 h 557860"/>
                  <a:gd name="connsiteX10" fmla="*/ 667717 w 1077482"/>
                  <a:gd name="connsiteY10" fmla="*/ 22041 h 557860"/>
                  <a:gd name="connsiteX11" fmla="*/ 803448 w 1077482"/>
                  <a:gd name="connsiteY11" fmla="*/ 610 h 557860"/>
                  <a:gd name="connsiteX12" fmla="*/ 951085 w 1077482"/>
                  <a:gd name="connsiteY12" fmla="*/ 41090 h 557860"/>
                  <a:gd name="connsiteX13" fmla="*/ 1063004 w 1077482"/>
                  <a:gd name="connsiteY13" fmla="*/ 143484 h 557860"/>
                  <a:gd name="connsiteX14" fmla="*/ 1070148 w 1077482"/>
                  <a:gd name="connsiteY14" fmla="*/ 300647 h 557860"/>
                  <a:gd name="connsiteX15" fmla="*/ 1008235 w 1077482"/>
                  <a:gd name="connsiteY15" fmla="*/ 424472 h 557860"/>
                  <a:gd name="connsiteX16" fmla="*/ 841548 w 1077482"/>
                  <a:gd name="connsiteY16" fmla="*/ 534009 h 557860"/>
                  <a:gd name="connsiteX17" fmla="*/ 753442 w 1077482"/>
                  <a:gd name="connsiteY17" fmla="*/ 557822 h 557860"/>
                  <a:gd name="connsiteX18" fmla="*/ 727248 w 1077482"/>
                  <a:gd name="connsiteY18" fmla="*/ 538772 h 557860"/>
                  <a:gd name="connsiteX19" fmla="*/ 832023 w 1077482"/>
                  <a:gd name="connsiteY19" fmla="*/ 507816 h 557860"/>
                  <a:gd name="connsiteX20" fmla="*/ 960610 w 1077482"/>
                  <a:gd name="connsiteY20" fmla="*/ 422091 h 557860"/>
                  <a:gd name="connsiteX21" fmla="*/ 1032048 w 1077482"/>
                  <a:gd name="connsiteY21" fmla="*/ 295884 h 557860"/>
                  <a:gd name="connsiteX22" fmla="*/ 1024904 w 1077482"/>
                  <a:gd name="connsiteY22" fmla="*/ 145866 h 557860"/>
                  <a:gd name="connsiteX23" fmla="*/ 946323 w 1077482"/>
                  <a:gd name="connsiteY23" fmla="*/ 69666 h 557860"/>
                  <a:gd name="connsiteX24" fmla="*/ 779635 w 1077482"/>
                  <a:gd name="connsiteY24" fmla="*/ 29184 h 557860"/>
                  <a:gd name="connsiteX25" fmla="*/ 601042 w 1077482"/>
                  <a:gd name="connsiteY25" fmla="*/ 83953 h 557860"/>
                  <a:gd name="connsiteX26" fmla="*/ 493885 w 1077482"/>
                  <a:gd name="connsiteY26" fmla="*/ 162534 h 557860"/>
                  <a:gd name="connsiteX27" fmla="*/ 381967 w 1077482"/>
                  <a:gd name="connsiteY27" fmla="*/ 214922 h 557860"/>
                  <a:gd name="connsiteX28" fmla="*/ 265285 w 1077482"/>
                  <a:gd name="connsiteY28" fmla="*/ 203016 h 557860"/>
                  <a:gd name="connsiteX29" fmla="*/ 162892 w 1077482"/>
                  <a:gd name="connsiteY29" fmla="*/ 131578 h 557860"/>
                  <a:gd name="connsiteX30" fmla="*/ 86692 w 1077482"/>
                  <a:gd name="connsiteY30" fmla="*/ 114909 h 557860"/>
                  <a:gd name="connsiteX31" fmla="*/ 41448 w 1077482"/>
                  <a:gd name="connsiteY31" fmla="*/ 191109 h 557860"/>
                  <a:gd name="connsiteX32" fmla="*/ 29542 w 1077482"/>
                  <a:gd name="connsiteY32" fmla="*/ 341128 h 557860"/>
                  <a:gd name="connsiteX33" fmla="*/ 20017 w 1077482"/>
                  <a:gd name="connsiteY33" fmla="*/ 481622 h 557860"/>
                  <a:gd name="connsiteX34" fmla="*/ 967 w 1077482"/>
                  <a:gd name="connsiteY34" fmla="*/ 472097 h 557860"/>
                  <a:gd name="connsiteX35" fmla="*/ 3348 w 1077482"/>
                  <a:gd name="connsiteY35" fmla="*/ 407803 h 557860"/>
                  <a:gd name="connsiteX0" fmla="*/ 3348 w 1077482"/>
                  <a:gd name="connsiteY0" fmla="*/ 407803 h 557860"/>
                  <a:gd name="connsiteX1" fmla="*/ 8110 w 1077482"/>
                  <a:gd name="connsiteY1" fmla="*/ 305409 h 557860"/>
                  <a:gd name="connsiteX2" fmla="*/ 12873 w 1077482"/>
                  <a:gd name="connsiteY2" fmla="*/ 183966 h 557860"/>
                  <a:gd name="connsiteX3" fmla="*/ 34304 w 1077482"/>
                  <a:gd name="connsiteY3" fmla="*/ 131578 h 557860"/>
                  <a:gd name="connsiteX4" fmla="*/ 91454 w 1077482"/>
                  <a:gd name="connsiteY4" fmla="*/ 86334 h 557860"/>
                  <a:gd name="connsiteX5" fmla="*/ 172417 w 1077482"/>
                  <a:gd name="connsiteY5" fmla="*/ 112528 h 557860"/>
                  <a:gd name="connsiteX6" fmla="*/ 258142 w 1077482"/>
                  <a:gd name="connsiteY6" fmla="*/ 169678 h 557860"/>
                  <a:gd name="connsiteX7" fmla="*/ 351010 w 1077482"/>
                  <a:gd name="connsiteY7" fmla="*/ 193491 h 557860"/>
                  <a:gd name="connsiteX8" fmla="*/ 453404 w 1077482"/>
                  <a:gd name="connsiteY8" fmla="*/ 164916 h 557860"/>
                  <a:gd name="connsiteX9" fmla="*/ 543892 w 1077482"/>
                  <a:gd name="connsiteY9" fmla="*/ 91097 h 557860"/>
                  <a:gd name="connsiteX10" fmla="*/ 667717 w 1077482"/>
                  <a:gd name="connsiteY10" fmla="*/ 22041 h 557860"/>
                  <a:gd name="connsiteX11" fmla="*/ 803448 w 1077482"/>
                  <a:gd name="connsiteY11" fmla="*/ 610 h 557860"/>
                  <a:gd name="connsiteX12" fmla="*/ 951085 w 1077482"/>
                  <a:gd name="connsiteY12" fmla="*/ 41090 h 557860"/>
                  <a:gd name="connsiteX13" fmla="*/ 1063004 w 1077482"/>
                  <a:gd name="connsiteY13" fmla="*/ 143484 h 557860"/>
                  <a:gd name="connsiteX14" fmla="*/ 1070148 w 1077482"/>
                  <a:gd name="connsiteY14" fmla="*/ 300647 h 557860"/>
                  <a:gd name="connsiteX15" fmla="*/ 1008235 w 1077482"/>
                  <a:gd name="connsiteY15" fmla="*/ 424472 h 557860"/>
                  <a:gd name="connsiteX16" fmla="*/ 841548 w 1077482"/>
                  <a:gd name="connsiteY16" fmla="*/ 534009 h 557860"/>
                  <a:gd name="connsiteX17" fmla="*/ 753442 w 1077482"/>
                  <a:gd name="connsiteY17" fmla="*/ 557822 h 557860"/>
                  <a:gd name="connsiteX18" fmla="*/ 727248 w 1077482"/>
                  <a:gd name="connsiteY18" fmla="*/ 538772 h 557860"/>
                  <a:gd name="connsiteX19" fmla="*/ 832023 w 1077482"/>
                  <a:gd name="connsiteY19" fmla="*/ 507816 h 557860"/>
                  <a:gd name="connsiteX20" fmla="*/ 960610 w 1077482"/>
                  <a:gd name="connsiteY20" fmla="*/ 422091 h 557860"/>
                  <a:gd name="connsiteX21" fmla="*/ 1032048 w 1077482"/>
                  <a:gd name="connsiteY21" fmla="*/ 295884 h 557860"/>
                  <a:gd name="connsiteX22" fmla="*/ 1027286 w 1077482"/>
                  <a:gd name="connsiteY22" fmla="*/ 160153 h 557860"/>
                  <a:gd name="connsiteX23" fmla="*/ 946323 w 1077482"/>
                  <a:gd name="connsiteY23" fmla="*/ 69666 h 557860"/>
                  <a:gd name="connsiteX24" fmla="*/ 779635 w 1077482"/>
                  <a:gd name="connsiteY24" fmla="*/ 29184 h 557860"/>
                  <a:gd name="connsiteX25" fmla="*/ 601042 w 1077482"/>
                  <a:gd name="connsiteY25" fmla="*/ 83953 h 557860"/>
                  <a:gd name="connsiteX26" fmla="*/ 493885 w 1077482"/>
                  <a:gd name="connsiteY26" fmla="*/ 162534 h 557860"/>
                  <a:gd name="connsiteX27" fmla="*/ 381967 w 1077482"/>
                  <a:gd name="connsiteY27" fmla="*/ 214922 h 557860"/>
                  <a:gd name="connsiteX28" fmla="*/ 265285 w 1077482"/>
                  <a:gd name="connsiteY28" fmla="*/ 203016 h 557860"/>
                  <a:gd name="connsiteX29" fmla="*/ 162892 w 1077482"/>
                  <a:gd name="connsiteY29" fmla="*/ 131578 h 557860"/>
                  <a:gd name="connsiteX30" fmla="*/ 86692 w 1077482"/>
                  <a:gd name="connsiteY30" fmla="*/ 114909 h 557860"/>
                  <a:gd name="connsiteX31" fmla="*/ 41448 w 1077482"/>
                  <a:gd name="connsiteY31" fmla="*/ 191109 h 557860"/>
                  <a:gd name="connsiteX32" fmla="*/ 29542 w 1077482"/>
                  <a:gd name="connsiteY32" fmla="*/ 341128 h 557860"/>
                  <a:gd name="connsiteX33" fmla="*/ 20017 w 1077482"/>
                  <a:gd name="connsiteY33" fmla="*/ 481622 h 557860"/>
                  <a:gd name="connsiteX34" fmla="*/ 967 w 1077482"/>
                  <a:gd name="connsiteY34" fmla="*/ 472097 h 557860"/>
                  <a:gd name="connsiteX35" fmla="*/ 3348 w 1077482"/>
                  <a:gd name="connsiteY35" fmla="*/ 407803 h 557860"/>
                  <a:gd name="connsiteX0" fmla="*/ 3348 w 1077482"/>
                  <a:gd name="connsiteY0" fmla="*/ 407803 h 557860"/>
                  <a:gd name="connsiteX1" fmla="*/ 8110 w 1077482"/>
                  <a:gd name="connsiteY1" fmla="*/ 305409 h 557860"/>
                  <a:gd name="connsiteX2" fmla="*/ 12873 w 1077482"/>
                  <a:gd name="connsiteY2" fmla="*/ 183966 h 557860"/>
                  <a:gd name="connsiteX3" fmla="*/ 34304 w 1077482"/>
                  <a:gd name="connsiteY3" fmla="*/ 131578 h 557860"/>
                  <a:gd name="connsiteX4" fmla="*/ 91454 w 1077482"/>
                  <a:gd name="connsiteY4" fmla="*/ 86334 h 557860"/>
                  <a:gd name="connsiteX5" fmla="*/ 172417 w 1077482"/>
                  <a:gd name="connsiteY5" fmla="*/ 112528 h 557860"/>
                  <a:gd name="connsiteX6" fmla="*/ 258142 w 1077482"/>
                  <a:gd name="connsiteY6" fmla="*/ 169678 h 557860"/>
                  <a:gd name="connsiteX7" fmla="*/ 351010 w 1077482"/>
                  <a:gd name="connsiteY7" fmla="*/ 193491 h 557860"/>
                  <a:gd name="connsiteX8" fmla="*/ 453404 w 1077482"/>
                  <a:gd name="connsiteY8" fmla="*/ 164916 h 557860"/>
                  <a:gd name="connsiteX9" fmla="*/ 543892 w 1077482"/>
                  <a:gd name="connsiteY9" fmla="*/ 91097 h 557860"/>
                  <a:gd name="connsiteX10" fmla="*/ 667717 w 1077482"/>
                  <a:gd name="connsiteY10" fmla="*/ 22041 h 557860"/>
                  <a:gd name="connsiteX11" fmla="*/ 803448 w 1077482"/>
                  <a:gd name="connsiteY11" fmla="*/ 610 h 557860"/>
                  <a:gd name="connsiteX12" fmla="*/ 951085 w 1077482"/>
                  <a:gd name="connsiteY12" fmla="*/ 41090 h 557860"/>
                  <a:gd name="connsiteX13" fmla="*/ 1063004 w 1077482"/>
                  <a:gd name="connsiteY13" fmla="*/ 143484 h 557860"/>
                  <a:gd name="connsiteX14" fmla="*/ 1070148 w 1077482"/>
                  <a:gd name="connsiteY14" fmla="*/ 300647 h 557860"/>
                  <a:gd name="connsiteX15" fmla="*/ 1008235 w 1077482"/>
                  <a:gd name="connsiteY15" fmla="*/ 424472 h 557860"/>
                  <a:gd name="connsiteX16" fmla="*/ 841548 w 1077482"/>
                  <a:gd name="connsiteY16" fmla="*/ 534009 h 557860"/>
                  <a:gd name="connsiteX17" fmla="*/ 753442 w 1077482"/>
                  <a:gd name="connsiteY17" fmla="*/ 557822 h 557860"/>
                  <a:gd name="connsiteX18" fmla="*/ 727248 w 1077482"/>
                  <a:gd name="connsiteY18" fmla="*/ 538772 h 557860"/>
                  <a:gd name="connsiteX19" fmla="*/ 832023 w 1077482"/>
                  <a:gd name="connsiteY19" fmla="*/ 507816 h 557860"/>
                  <a:gd name="connsiteX20" fmla="*/ 960610 w 1077482"/>
                  <a:gd name="connsiteY20" fmla="*/ 422091 h 557860"/>
                  <a:gd name="connsiteX21" fmla="*/ 1032048 w 1077482"/>
                  <a:gd name="connsiteY21" fmla="*/ 295884 h 557860"/>
                  <a:gd name="connsiteX22" fmla="*/ 1027286 w 1077482"/>
                  <a:gd name="connsiteY22" fmla="*/ 160153 h 557860"/>
                  <a:gd name="connsiteX23" fmla="*/ 946323 w 1077482"/>
                  <a:gd name="connsiteY23" fmla="*/ 76809 h 557860"/>
                  <a:gd name="connsiteX24" fmla="*/ 779635 w 1077482"/>
                  <a:gd name="connsiteY24" fmla="*/ 29184 h 557860"/>
                  <a:gd name="connsiteX25" fmla="*/ 601042 w 1077482"/>
                  <a:gd name="connsiteY25" fmla="*/ 83953 h 557860"/>
                  <a:gd name="connsiteX26" fmla="*/ 493885 w 1077482"/>
                  <a:gd name="connsiteY26" fmla="*/ 162534 h 557860"/>
                  <a:gd name="connsiteX27" fmla="*/ 381967 w 1077482"/>
                  <a:gd name="connsiteY27" fmla="*/ 214922 h 557860"/>
                  <a:gd name="connsiteX28" fmla="*/ 265285 w 1077482"/>
                  <a:gd name="connsiteY28" fmla="*/ 203016 h 557860"/>
                  <a:gd name="connsiteX29" fmla="*/ 162892 w 1077482"/>
                  <a:gd name="connsiteY29" fmla="*/ 131578 h 557860"/>
                  <a:gd name="connsiteX30" fmla="*/ 86692 w 1077482"/>
                  <a:gd name="connsiteY30" fmla="*/ 114909 h 557860"/>
                  <a:gd name="connsiteX31" fmla="*/ 41448 w 1077482"/>
                  <a:gd name="connsiteY31" fmla="*/ 191109 h 557860"/>
                  <a:gd name="connsiteX32" fmla="*/ 29542 w 1077482"/>
                  <a:gd name="connsiteY32" fmla="*/ 341128 h 557860"/>
                  <a:gd name="connsiteX33" fmla="*/ 20017 w 1077482"/>
                  <a:gd name="connsiteY33" fmla="*/ 481622 h 557860"/>
                  <a:gd name="connsiteX34" fmla="*/ 967 w 1077482"/>
                  <a:gd name="connsiteY34" fmla="*/ 472097 h 557860"/>
                  <a:gd name="connsiteX35" fmla="*/ 3348 w 1077482"/>
                  <a:gd name="connsiteY35" fmla="*/ 407803 h 557860"/>
                  <a:gd name="connsiteX0" fmla="*/ 3348 w 1077482"/>
                  <a:gd name="connsiteY0" fmla="*/ 408047 h 558104"/>
                  <a:gd name="connsiteX1" fmla="*/ 8110 w 1077482"/>
                  <a:gd name="connsiteY1" fmla="*/ 305653 h 558104"/>
                  <a:gd name="connsiteX2" fmla="*/ 12873 w 1077482"/>
                  <a:gd name="connsiteY2" fmla="*/ 184210 h 558104"/>
                  <a:gd name="connsiteX3" fmla="*/ 34304 w 1077482"/>
                  <a:gd name="connsiteY3" fmla="*/ 131822 h 558104"/>
                  <a:gd name="connsiteX4" fmla="*/ 91454 w 1077482"/>
                  <a:gd name="connsiteY4" fmla="*/ 86578 h 558104"/>
                  <a:gd name="connsiteX5" fmla="*/ 172417 w 1077482"/>
                  <a:gd name="connsiteY5" fmla="*/ 112772 h 558104"/>
                  <a:gd name="connsiteX6" fmla="*/ 258142 w 1077482"/>
                  <a:gd name="connsiteY6" fmla="*/ 169922 h 558104"/>
                  <a:gd name="connsiteX7" fmla="*/ 351010 w 1077482"/>
                  <a:gd name="connsiteY7" fmla="*/ 193735 h 558104"/>
                  <a:gd name="connsiteX8" fmla="*/ 453404 w 1077482"/>
                  <a:gd name="connsiteY8" fmla="*/ 165160 h 558104"/>
                  <a:gd name="connsiteX9" fmla="*/ 543892 w 1077482"/>
                  <a:gd name="connsiteY9" fmla="*/ 91341 h 558104"/>
                  <a:gd name="connsiteX10" fmla="*/ 667717 w 1077482"/>
                  <a:gd name="connsiteY10" fmla="*/ 22285 h 558104"/>
                  <a:gd name="connsiteX11" fmla="*/ 803448 w 1077482"/>
                  <a:gd name="connsiteY11" fmla="*/ 854 h 558104"/>
                  <a:gd name="connsiteX12" fmla="*/ 951085 w 1077482"/>
                  <a:gd name="connsiteY12" fmla="*/ 46097 h 558104"/>
                  <a:gd name="connsiteX13" fmla="*/ 1063004 w 1077482"/>
                  <a:gd name="connsiteY13" fmla="*/ 143728 h 558104"/>
                  <a:gd name="connsiteX14" fmla="*/ 1070148 w 1077482"/>
                  <a:gd name="connsiteY14" fmla="*/ 300891 h 558104"/>
                  <a:gd name="connsiteX15" fmla="*/ 1008235 w 1077482"/>
                  <a:gd name="connsiteY15" fmla="*/ 424716 h 558104"/>
                  <a:gd name="connsiteX16" fmla="*/ 841548 w 1077482"/>
                  <a:gd name="connsiteY16" fmla="*/ 534253 h 558104"/>
                  <a:gd name="connsiteX17" fmla="*/ 753442 w 1077482"/>
                  <a:gd name="connsiteY17" fmla="*/ 558066 h 558104"/>
                  <a:gd name="connsiteX18" fmla="*/ 727248 w 1077482"/>
                  <a:gd name="connsiteY18" fmla="*/ 539016 h 558104"/>
                  <a:gd name="connsiteX19" fmla="*/ 832023 w 1077482"/>
                  <a:gd name="connsiteY19" fmla="*/ 508060 h 558104"/>
                  <a:gd name="connsiteX20" fmla="*/ 960610 w 1077482"/>
                  <a:gd name="connsiteY20" fmla="*/ 422335 h 558104"/>
                  <a:gd name="connsiteX21" fmla="*/ 1032048 w 1077482"/>
                  <a:gd name="connsiteY21" fmla="*/ 296128 h 558104"/>
                  <a:gd name="connsiteX22" fmla="*/ 1027286 w 1077482"/>
                  <a:gd name="connsiteY22" fmla="*/ 160397 h 558104"/>
                  <a:gd name="connsiteX23" fmla="*/ 946323 w 1077482"/>
                  <a:gd name="connsiteY23" fmla="*/ 77053 h 558104"/>
                  <a:gd name="connsiteX24" fmla="*/ 779635 w 1077482"/>
                  <a:gd name="connsiteY24" fmla="*/ 29428 h 558104"/>
                  <a:gd name="connsiteX25" fmla="*/ 601042 w 1077482"/>
                  <a:gd name="connsiteY25" fmla="*/ 84197 h 558104"/>
                  <a:gd name="connsiteX26" fmla="*/ 493885 w 1077482"/>
                  <a:gd name="connsiteY26" fmla="*/ 162778 h 558104"/>
                  <a:gd name="connsiteX27" fmla="*/ 381967 w 1077482"/>
                  <a:gd name="connsiteY27" fmla="*/ 215166 h 558104"/>
                  <a:gd name="connsiteX28" fmla="*/ 265285 w 1077482"/>
                  <a:gd name="connsiteY28" fmla="*/ 203260 h 558104"/>
                  <a:gd name="connsiteX29" fmla="*/ 162892 w 1077482"/>
                  <a:gd name="connsiteY29" fmla="*/ 131822 h 558104"/>
                  <a:gd name="connsiteX30" fmla="*/ 86692 w 1077482"/>
                  <a:gd name="connsiteY30" fmla="*/ 115153 h 558104"/>
                  <a:gd name="connsiteX31" fmla="*/ 41448 w 1077482"/>
                  <a:gd name="connsiteY31" fmla="*/ 191353 h 558104"/>
                  <a:gd name="connsiteX32" fmla="*/ 29542 w 1077482"/>
                  <a:gd name="connsiteY32" fmla="*/ 341372 h 558104"/>
                  <a:gd name="connsiteX33" fmla="*/ 20017 w 1077482"/>
                  <a:gd name="connsiteY33" fmla="*/ 481866 h 558104"/>
                  <a:gd name="connsiteX34" fmla="*/ 967 w 1077482"/>
                  <a:gd name="connsiteY34" fmla="*/ 472341 h 558104"/>
                  <a:gd name="connsiteX35" fmla="*/ 3348 w 1077482"/>
                  <a:gd name="connsiteY35" fmla="*/ 408047 h 558104"/>
                  <a:gd name="connsiteX0" fmla="*/ 3348 w 1077482"/>
                  <a:gd name="connsiteY0" fmla="*/ 408047 h 558273"/>
                  <a:gd name="connsiteX1" fmla="*/ 8110 w 1077482"/>
                  <a:gd name="connsiteY1" fmla="*/ 305653 h 558273"/>
                  <a:gd name="connsiteX2" fmla="*/ 12873 w 1077482"/>
                  <a:gd name="connsiteY2" fmla="*/ 184210 h 558273"/>
                  <a:gd name="connsiteX3" fmla="*/ 34304 w 1077482"/>
                  <a:gd name="connsiteY3" fmla="*/ 131822 h 558273"/>
                  <a:gd name="connsiteX4" fmla="*/ 91454 w 1077482"/>
                  <a:gd name="connsiteY4" fmla="*/ 86578 h 558273"/>
                  <a:gd name="connsiteX5" fmla="*/ 172417 w 1077482"/>
                  <a:gd name="connsiteY5" fmla="*/ 112772 h 558273"/>
                  <a:gd name="connsiteX6" fmla="*/ 258142 w 1077482"/>
                  <a:gd name="connsiteY6" fmla="*/ 169922 h 558273"/>
                  <a:gd name="connsiteX7" fmla="*/ 351010 w 1077482"/>
                  <a:gd name="connsiteY7" fmla="*/ 193735 h 558273"/>
                  <a:gd name="connsiteX8" fmla="*/ 453404 w 1077482"/>
                  <a:gd name="connsiteY8" fmla="*/ 165160 h 558273"/>
                  <a:gd name="connsiteX9" fmla="*/ 543892 w 1077482"/>
                  <a:gd name="connsiteY9" fmla="*/ 91341 h 558273"/>
                  <a:gd name="connsiteX10" fmla="*/ 667717 w 1077482"/>
                  <a:gd name="connsiteY10" fmla="*/ 22285 h 558273"/>
                  <a:gd name="connsiteX11" fmla="*/ 803448 w 1077482"/>
                  <a:gd name="connsiteY11" fmla="*/ 854 h 558273"/>
                  <a:gd name="connsiteX12" fmla="*/ 951085 w 1077482"/>
                  <a:gd name="connsiteY12" fmla="*/ 46097 h 558273"/>
                  <a:gd name="connsiteX13" fmla="*/ 1063004 w 1077482"/>
                  <a:gd name="connsiteY13" fmla="*/ 143728 h 558273"/>
                  <a:gd name="connsiteX14" fmla="*/ 1070148 w 1077482"/>
                  <a:gd name="connsiteY14" fmla="*/ 300891 h 558273"/>
                  <a:gd name="connsiteX15" fmla="*/ 1008235 w 1077482"/>
                  <a:gd name="connsiteY15" fmla="*/ 424716 h 558273"/>
                  <a:gd name="connsiteX16" fmla="*/ 860598 w 1077482"/>
                  <a:gd name="connsiteY16" fmla="*/ 527110 h 558273"/>
                  <a:gd name="connsiteX17" fmla="*/ 753442 w 1077482"/>
                  <a:gd name="connsiteY17" fmla="*/ 558066 h 558273"/>
                  <a:gd name="connsiteX18" fmla="*/ 727248 w 1077482"/>
                  <a:gd name="connsiteY18" fmla="*/ 539016 h 558273"/>
                  <a:gd name="connsiteX19" fmla="*/ 832023 w 1077482"/>
                  <a:gd name="connsiteY19" fmla="*/ 508060 h 558273"/>
                  <a:gd name="connsiteX20" fmla="*/ 960610 w 1077482"/>
                  <a:gd name="connsiteY20" fmla="*/ 422335 h 558273"/>
                  <a:gd name="connsiteX21" fmla="*/ 1032048 w 1077482"/>
                  <a:gd name="connsiteY21" fmla="*/ 296128 h 558273"/>
                  <a:gd name="connsiteX22" fmla="*/ 1027286 w 1077482"/>
                  <a:gd name="connsiteY22" fmla="*/ 160397 h 558273"/>
                  <a:gd name="connsiteX23" fmla="*/ 946323 w 1077482"/>
                  <a:gd name="connsiteY23" fmla="*/ 77053 h 558273"/>
                  <a:gd name="connsiteX24" fmla="*/ 779635 w 1077482"/>
                  <a:gd name="connsiteY24" fmla="*/ 29428 h 558273"/>
                  <a:gd name="connsiteX25" fmla="*/ 601042 w 1077482"/>
                  <a:gd name="connsiteY25" fmla="*/ 84197 h 558273"/>
                  <a:gd name="connsiteX26" fmla="*/ 493885 w 1077482"/>
                  <a:gd name="connsiteY26" fmla="*/ 162778 h 558273"/>
                  <a:gd name="connsiteX27" fmla="*/ 381967 w 1077482"/>
                  <a:gd name="connsiteY27" fmla="*/ 215166 h 558273"/>
                  <a:gd name="connsiteX28" fmla="*/ 265285 w 1077482"/>
                  <a:gd name="connsiteY28" fmla="*/ 203260 h 558273"/>
                  <a:gd name="connsiteX29" fmla="*/ 162892 w 1077482"/>
                  <a:gd name="connsiteY29" fmla="*/ 131822 h 558273"/>
                  <a:gd name="connsiteX30" fmla="*/ 86692 w 1077482"/>
                  <a:gd name="connsiteY30" fmla="*/ 115153 h 558273"/>
                  <a:gd name="connsiteX31" fmla="*/ 41448 w 1077482"/>
                  <a:gd name="connsiteY31" fmla="*/ 191353 h 558273"/>
                  <a:gd name="connsiteX32" fmla="*/ 29542 w 1077482"/>
                  <a:gd name="connsiteY32" fmla="*/ 341372 h 558273"/>
                  <a:gd name="connsiteX33" fmla="*/ 20017 w 1077482"/>
                  <a:gd name="connsiteY33" fmla="*/ 481866 h 558273"/>
                  <a:gd name="connsiteX34" fmla="*/ 967 w 1077482"/>
                  <a:gd name="connsiteY34" fmla="*/ 472341 h 558273"/>
                  <a:gd name="connsiteX35" fmla="*/ 3348 w 1077482"/>
                  <a:gd name="connsiteY35" fmla="*/ 408047 h 558273"/>
                  <a:gd name="connsiteX0" fmla="*/ 3348 w 1077482"/>
                  <a:gd name="connsiteY0" fmla="*/ 408047 h 558273"/>
                  <a:gd name="connsiteX1" fmla="*/ 8110 w 1077482"/>
                  <a:gd name="connsiteY1" fmla="*/ 305653 h 558273"/>
                  <a:gd name="connsiteX2" fmla="*/ 12873 w 1077482"/>
                  <a:gd name="connsiteY2" fmla="*/ 184210 h 558273"/>
                  <a:gd name="connsiteX3" fmla="*/ 34304 w 1077482"/>
                  <a:gd name="connsiteY3" fmla="*/ 131822 h 558273"/>
                  <a:gd name="connsiteX4" fmla="*/ 91454 w 1077482"/>
                  <a:gd name="connsiteY4" fmla="*/ 86578 h 558273"/>
                  <a:gd name="connsiteX5" fmla="*/ 172417 w 1077482"/>
                  <a:gd name="connsiteY5" fmla="*/ 112772 h 558273"/>
                  <a:gd name="connsiteX6" fmla="*/ 258142 w 1077482"/>
                  <a:gd name="connsiteY6" fmla="*/ 169922 h 558273"/>
                  <a:gd name="connsiteX7" fmla="*/ 351010 w 1077482"/>
                  <a:gd name="connsiteY7" fmla="*/ 193735 h 558273"/>
                  <a:gd name="connsiteX8" fmla="*/ 453404 w 1077482"/>
                  <a:gd name="connsiteY8" fmla="*/ 165160 h 558273"/>
                  <a:gd name="connsiteX9" fmla="*/ 543892 w 1077482"/>
                  <a:gd name="connsiteY9" fmla="*/ 91341 h 558273"/>
                  <a:gd name="connsiteX10" fmla="*/ 667717 w 1077482"/>
                  <a:gd name="connsiteY10" fmla="*/ 22285 h 558273"/>
                  <a:gd name="connsiteX11" fmla="*/ 803448 w 1077482"/>
                  <a:gd name="connsiteY11" fmla="*/ 854 h 558273"/>
                  <a:gd name="connsiteX12" fmla="*/ 951085 w 1077482"/>
                  <a:gd name="connsiteY12" fmla="*/ 46097 h 558273"/>
                  <a:gd name="connsiteX13" fmla="*/ 1063004 w 1077482"/>
                  <a:gd name="connsiteY13" fmla="*/ 143728 h 558273"/>
                  <a:gd name="connsiteX14" fmla="*/ 1070148 w 1077482"/>
                  <a:gd name="connsiteY14" fmla="*/ 300891 h 558273"/>
                  <a:gd name="connsiteX15" fmla="*/ 1008235 w 1077482"/>
                  <a:gd name="connsiteY15" fmla="*/ 424716 h 558273"/>
                  <a:gd name="connsiteX16" fmla="*/ 860598 w 1077482"/>
                  <a:gd name="connsiteY16" fmla="*/ 527110 h 558273"/>
                  <a:gd name="connsiteX17" fmla="*/ 753442 w 1077482"/>
                  <a:gd name="connsiteY17" fmla="*/ 558066 h 558273"/>
                  <a:gd name="connsiteX18" fmla="*/ 739154 w 1077482"/>
                  <a:gd name="connsiteY18" fmla="*/ 539016 h 558273"/>
                  <a:gd name="connsiteX19" fmla="*/ 832023 w 1077482"/>
                  <a:gd name="connsiteY19" fmla="*/ 508060 h 558273"/>
                  <a:gd name="connsiteX20" fmla="*/ 960610 w 1077482"/>
                  <a:gd name="connsiteY20" fmla="*/ 422335 h 558273"/>
                  <a:gd name="connsiteX21" fmla="*/ 1032048 w 1077482"/>
                  <a:gd name="connsiteY21" fmla="*/ 296128 h 558273"/>
                  <a:gd name="connsiteX22" fmla="*/ 1027286 w 1077482"/>
                  <a:gd name="connsiteY22" fmla="*/ 160397 h 558273"/>
                  <a:gd name="connsiteX23" fmla="*/ 946323 w 1077482"/>
                  <a:gd name="connsiteY23" fmla="*/ 77053 h 558273"/>
                  <a:gd name="connsiteX24" fmla="*/ 779635 w 1077482"/>
                  <a:gd name="connsiteY24" fmla="*/ 29428 h 558273"/>
                  <a:gd name="connsiteX25" fmla="*/ 601042 w 1077482"/>
                  <a:gd name="connsiteY25" fmla="*/ 84197 h 558273"/>
                  <a:gd name="connsiteX26" fmla="*/ 493885 w 1077482"/>
                  <a:gd name="connsiteY26" fmla="*/ 162778 h 558273"/>
                  <a:gd name="connsiteX27" fmla="*/ 381967 w 1077482"/>
                  <a:gd name="connsiteY27" fmla="*/ 215166 h 558273"/>
                  <a:gd name="connsiteX28" fmla="*/ 265285 w 1077482"/>
                  <a:gd name="connsiteY28" fmla="*/ 203260 h 558273"/>
                  <a:gd name="connsiteX29" fmla="*/ 162892 w 1077482"/>
                  <a:gd name="connsiteY29" fmla="*/ 131822 h 558273"/>
                  <a:gd name="connsiteX30" fmla="*/ 86692 w 1077482"/>
                  <a:gd name="connsiteY30" fmla="*/ 115153 h 558273"/>
                  <a:gd name="connsiteX31" fmla="*/ 41448 w 1077482"/>
                  <a:gd name="connsiteY31" fmla="*/ 191353 h 558273"/>
                  <a:gd name="connsiteX32" fmla="*/ 29542 w 1077482"/>
                  <a:gd name="connsiteY32" fmla="*/ 341372 h 558273"/>
                  <a:gd name="connsiteX33" fmla="*/ 20017 w 1077482"/>
                  <a:gd name="connsiteY33" fmla="*/ 481866 h 558273"/>
                  <a:gd name="connsiteX34" fmla="*/ 967 w 1077482"/>
                  <a:gd name="connsiteY34" fmla="*/ 472341 h 558273"/>
                  <a:gd name="connsiteX35" fmla="*/ 3348 w 1077482"/>
                  <a:gd name="connsiteY35" fmla="*/ 408047 h 558273"/>
                  <a:gd name="connsiteX0" fmla="*/ 3348 w 1077482"/>
                  <a:gd name="connsiteY0" fmla="*/ 408047 h 558291"/>
                  <a:gd name="connsiteX1" fmla="*/ 8110 w 1077482"/>
                  <a:gd name="connsiteY1" fmla="*/ 305653 h 558291"/>
                  <a:gd name="connsiteX2" fmla="*/ 12873 w 1077482"/>
                  <a:gd name="connsiteY2" fmla="*/ 184210 h 558291"/>
                  <a:gd name="connsiteX3" fmla="*/ 34304 w 1077482"/>
                  <a:gd name="connsiteY3" fmla="*/ 131822 h 558291"/>
                  <a:gd name="connsiteX4" fmla="*/ 91454 w 1077482"/>
                  <a:gd name="connsiteY4" fmla="*/ 86578 h 558291"/>
                  <a:gd name="connsiteX5" fmla="*/ 172417 w 1077482"/>
                  <a:gd name="connsiteY5" fmla="*/ 112772 h 558291"/>
                  <a:gd name="connsiteX6" fmla="*/ 258142 w 1077482"/>
                  <a:gd name="connsiteY6" fmla="*/ 169922 h 558291"/>
                  <a:gd name="connsiteX7" fmla="*/ 351010 w 1077482"/>
                  <a:gd name="connsiteY7" fmla="*/ 193735 h 558291"/>
                  <a:gd name="connsiteX8" fmla="*/ 453404 w 1077482"/>
                  <a:gd name="connsiteY8" fmla="*/ 165160 h 558291"/>
                  <a:gd name="connsiteX9" fmla="*/ 543892 w 1077482"/>
                  <a:gd name="connsiteY9" fmla="*/ 91341 h 558291"/>
                  <a:gd name="connsiteX10" fmla="*/ 667717 w 1077482"/>
                  <a:gd name="connsiteY10" fmla="*/ 22285 h 558291"/>
                  <a:gd name="connsiteX11" fmla="*/ 803448 w 1077482"/>
                  <a:gd name="connsiteY11" fmla="*/ 854 h 558291"/>
                  <a:gd name="connsiteX12" fmla="*/ 951085 w 1077482"/>
                  <a:gd name="connsiteY12" fmla="*/ 46097 h 558291"/>
                  <a:gd name="connsiteX13" fmla="*/ 1063004 w 1077482"/>
                  <a:gd name="connsiteY13" fmla="*/ 143728 h 558291"/>
                  <a:gd name="connsiteX14" fmla="*/ 1070148 w 1077482"/>
                  <a:gd name="connsiteY14" fmla="*/ 300891 h 558291"/>
                  <a:gd name="connsiteX15" fmla="*/ 1008235 w 1077482"/>
                  <a:gd name="connsiteY15" fmla="*/ 424716 h 558291"/>
                  <a:gd name="connsiteX16" fmla="*/ 860598 w 1077482"/>
                  <a:gd name="connsiteY16" fmla="*/ 527110 h 558291"/>
                  <a:gd name="connsiteX17" fmla="*/ 753442 w 1077482"/>
                  <a:gd name="connsiteY17" fmla="*/ 558066 h 558291"/>
                  <a:gd name="connsiteX18" fmla="*/ 739154 w 1077482"/>
                  <a:gd name="connsiteY18" fmla="*/ 539016 h 558291"/>
                  <a:gd name="connsiteX19" fmla="*/ 834404 w 1077482"/>
                  <a:gd name="connsiteY19" fmla="*/ 500916 h 558291"/>
                  <a:gd name="connsiteX20" fmla="*/ 960610 w 1077482"/>
                  <a:gd name="connsiteY20" fmla="*/ 422335 h 558291"/>
                  <a:gd name="connsiteX21" fmla="*/ 1032048 w 1077482"/>
                  <a:gd name="connsiteY21" fmla="*/ 296128 h 558291"/>
                  <a:gd name="connsiteX22" fmla="*/ 1027286 w 1077482"/>
                  <a:gd name="connsiteY22" fmla="*/ 160397 h 558291"/>
                  <a:gd name="connsiteX23" fmla="*/ 946323 w 1077482"/>
                  <a:gd name="connsiteY23" fmla="*/ 77053 h 558291"/>
                  <a:gd name="connsiteX24" fmla="*/ 779635 w 1077482"/>
                  <a:gd name="connsiteY24" fmla="*/ 29428 h 558291"/>
                  <a:gd name="connsiteX25" fmla="*/ 601042 w 1077482"/>
                  <a:gd name="connsiteY25" fmla="*/ 84197 h 558291"/>
                  <a:gd name="connsiteX26" fmla="*/ 493885 w 1077482"/>
                  <a:gd name="connsiteY26" fmla="*/ 162778 h 558291"/>
                  <a:gd name="connsiteX27" fmla="*/ 381967 w 1077482"/>
                  <a:gd name="connsiteY27" fmla="*/ 215166 h 558291"/>
                  <a:gd name="connsiteX28" fmla="*/ 265285 w 1077482"/>
                  <a:gd name="connsiteY28" fmla="*/ 203260 h 558291"/>
                  <a:gd name="connsiteX29" fmla="*/ 162892 w 1077482"/>
                  <a:gd name="connsiteY29" fmla="*/ 131822 h 558291"/>
                  <a:gd name="connsiteX30" fmla="*/ 86692 w 1077482"/>
                  <a:gd name="connsiteY30" fmla="*/ 115153 h 558291"/>
                  <a:gd name="connsiteX31" fmla="*/ 41448 w 1077482"/>
                  <a:gd name="connsiteY31" fmla="*/ 191353 h 558291"/>
                  <a:gd name="connsiteX32" fmla="*/ 29542 w 1077482"/>
                  <a:gd name="connsiteY32" fmla="*/ 341372 h 558291"/>
                  <a:gd name="connsiteX33" fmla="*/ 20017 w 1077482"/>
                  <a:gd name="connsiteY33" fmla="*/ 481866 h 558291"/>
                  <a:gd name="connsiteX34" fmla="*/ 967 w 1077482"/>
                  <a:gd name="connsiteY34" fmla="*/ 472341 h 558291"/>
                  <a:gd name="connsiteX35" fmla="*/ 3348 w 1077482"/>
                  <a:gd name="connsiteY35" fmla="*/ 408047 h 558291"/>
                  <a:gd name="connsiteX0" fmla="*/ 3348 w 1077482"/>
                  <a:gd name="connsiteY0" fmla="*/ 408047 h 558291"/>
                  <a:gd name="connsiteX1" fmla="*/ 8110 w 1077482"/>
                  <a:gd name="connsiteY1" fmla="*/ 305653 h 558291"/>
                  <a:gd name="connsiteX2" fmla="*/ 12873 w 1077482"/>
                  <a:gd name="connsiteY2" fmla="*/ 184210 h 558291"/>
                  <a:gd name="connsiteX3" fmla="*/ 34304 w 1077482"/>
                  <a:gd name="connsiteY3" fmla="*/ 131822 h 558291"/>
                  <a:gd name="connsiteX4" fmla="*/ 91454 w 1077482"/>
                  <a:gd name="connsiteY4" fmla="*/ 86578 h 558291"/>
                  <a:gd name="connsiteX5" fmla="*/ 172417 w 1077482"/>
                  <a:gd name="connsiteY5" fmla="*/ 112772 h 558291"/>
                  <a:gd name="connsiteX6" fmla="*/ 258142 w 1077482"/>
                  <a:gd name="connsiteY6" fmla="*/ 169922 h 558291"/>
                  <a:gd name="connsiteX7" fmla="*/ 351010 w 1077482"/>
                  <a:gd name="connsiteY7" fmla="*/ 193735 h 558291"/>
                  <a:gd name="connsiteX8" fmla="*/ 453404 w 1077482"/>
                  <a:gd name="connsiteY8" fmla="*/ 165160 h 558291"/>
                  <a:gd name="connsiteX9" fmla="*/ 543892 w 1077482"/>
                  <a:gd name="connsiteY9" fmla="*/ 91341 h 558291"/>
                  <a:gd name="connsiteX10" fmla="*/ 667717 w 1077482"/>
                  <a:gd name="connsiteY10" fmla="*/ 22285 h 558291"/>
                  <a:gd name="connsiteX11" fmla="*/ 803448 w 1077482"/>
                  <a:gd name="connsiteY11" fmla="*/ 854 h 558291"/>
                  <a:gd name="connsiteX12" fmla="*/ 951085 w 1077482"/>
                  <a:gd name="connsiteY12" fmla="*/ 46097 h 558291"/>
                  <a:gd name="connsiteX13" fmla="*/ 1063004 w 1077482"/>
                  <a:gd name="connsiteY13" fmla="*/ 143728 h 558291"/>
                  <a:gd name="connsiteX14" fmla="*/ 1070148 w 1077482"/>
                  <a:gd name="connsiteY14" fmla="*/ 300891 h 558291"/>
                  <a:gd name="connsiteX15" fmla="*/ 1008235 w 1077482"/>
                  <a:gd name="connsiteY15" fmla="*/ 424716 h 558291"/>
                  <a:gd name="connsiteX16" fmla="*/ 860598 w 1077482"/>
                  <a:gd name="connsiteY16" fmla="*/ 527110 h 558291"/>
                  <a:gd name="connsiteX17" fmla="*/ 753442 w 1077482"/>
                  <a:gd name="connsiteY17" fmla="*/ 558066 h 558291"/>
                  <a:gd name="connsiteX18" fmla="*/ 739154 w 1077482"/>
                  <a:gd name="connsiteY18" fmla="*/ 539016 h 558291"/>
                  <a:gd name="connsiteX19" fmla="*/ 834404 w 1077482"/>
                  <a:gd name="connsiteY19" fmla="*/ 500916 h 558291"/>
                  <a:gd name="connsiteX20" fmla="*/ 960610 w 1077482"/>
                  <a:gd name="connsiteY20" fmla="*/ 422335 h 558291"/>
                  <a:gd name="connsiteX21" fmla="*/ 1032048 w 1077482"/>
                  <a:gd name="connsiteY21" fmla="*/ 303271 h 558291"/>
                  <a:gd name="connsiteX22" fmla="*/ 1027286 w 1077482"/>
                  <a:gd name="connsiteY22" fmla="*/ 160397 h 558291"/>
                  <a:gd name="connsiteX23" fmla="*/ 946323 w 1077482"/>
                  <a:gd name="connsiteY23" fmla="*/ 77053 h 558291"/>
                  <a:gd name="connsiteX24" fmla="*/ 779635 w 1077482"/>
                  <a:gd name="connsiteY24" fmla="*/ 29428 h 558291"/>
                  <a:gd name="connsiteX25" fmla="*/ 601042 w 1077482"/>
                  <a:gd name="connsiteY25" fmla="*/ 84197 h 558291"/>
                  <a:gd name="connsiteX26" fmla="*/ 493885 w 1077482"/>
                  <a:gd name="connsiteY26" fmla="*/ 162778 h 558291"/>
                  <a:gd name="connsiteX27" fmla="*/ 381967 w 1077482"/>
                  <a:gd name="connsiteY27" fmla="*/ 215166 h 558291"/>
                  <a:gd name="connsiteX28" fmla="*/ 265285 w 1077482"/>
                  <a:gd name="connsiteY28" fmla="*/ 203260 h 558291"/>
                  <a:gd name="connsiteX29" fmla="*/ 162892 w 1077482"/>
                  <a:gd name="connsiteY29" fmla="*/ 131822 h 558291"/>
                  <a:gd name="connsiteX30" fmla="*/ 86692 w 1077482"/>
                  <a:gd name="connsiteY30" fmla="*/ 115153 h 558291"/>
                  <a:gd name="connsiteX31" fmla="*/ 41448 w 1077482"/>
                  <a:gd name="connsiteY31" fmla="*/ 191353 h 558291"/>
                  <a:gd name="connsiteX32" fmla="*/ 29542 w 1077482"/>
                  <a:gd name="connsiteY32" fmla="*/ 341372 h 558291"/>
                  <a:gd name="connsiteX33" fmla="*/ 20017 w 1077482"/>
                  <a:gd name="connsiteY33" fmla="*/ 481866 h 558291"/>
                  <a:gd name="connsiteX34" fmla="*/ 967 w 1077482"/>
                  <a:gd name="connsiteY34" fmla="*/ 472341 h 558291"/>
                  <a:gd name="connsiteX35" fmla="*/ 3348 w 1077482"/>
                  <a:gd name="connsiteY35" fmla="*/ 408047 h 558291"/>
                  <a:gd name="connsiteX0" fmla="*/ 3348 w 1076312"/>
                  <a:gd name="connsiteY0" fmla="*/ 408047 h 558291"/>
                  <a:gd name="connsiteX1" fmla="*/ 8110 w 1076312"/>
                  <a:gd name="connsiteY1" fmla="*/ 305653 h 558291"/>
                  <a:gd name="connsiteX2" fmla="*/ 12873 w 1076312"/>
                  <a:gd name="connsiteY2" fmla="*/ 184210 h 558291"/>
                  <a:gd name="connsiteX3" fmla="*/ 34304 w 1076312"/>
                  <a:gd name="connsiteY3" fmla="*/ 131822 h 558291"/>
                  <a:gd name="connsiteX4" fmla="*/ 91454 w 1076312"/>
                  <a:gd name="connsiteY4" fmla="*/ 86578 h 558291"/>
                  <a:gd name="connsiteX5" fmla="*/ 172417 w 1076312"/>
                  <a:gd name="connsiteY5" fmla="*/ 112772 h 558291"/>
                  <a:gd name="connsiteX6" fmla="*/ 258142 w 1076312"/>
                  <a:gd name="connsiteY6" fmla="*/ 169922 h 558291"/>
                  <a:gd name="connsiteX7" fmla="*/ 351010 w 1076312"/>
                  <a:gd name="connsiteY7" fmla="*/ 193735 h 558291"/>
                  <a:gd name="connsiteX8" fmla="*/ 453404 w 1076312"/>
                  <a:gd name="connsiteY8" fmla="*/ 165160 h 558291"/>
                  <a:gd name="connsiteX9" fmla="*/ 543892 w 1076312"/>
                  <a:gd name="connsiteY9" fmla="*/ 91341 h 558291"/>
                  <a:gd name="connsiteX10" fmla="*/ 667717 w 1076312"/>
                  <a:gd name="connsiteY10" fmla="*/ 22285 h 558291"/>
                  <a:gd name="connsiteX11" fmla="*/ 803448 w 1076312"/>
                  <a:gd name="connsiteY11" fmla="*/ 854 h 558291"/>
                  <a:gd name="connsiteX12" fmla="*/ 951085 w 1076312"/>
                  <a:gd name="connsiteY12" fmla="*/ 46097 h 558291"/>
                  <a:gd name="connsiteX13" fmla="*/ 1060622 w 1076312"/>
                  <a:gd name="connsiteY13" fmla="*/ 146109 h 558291"/>
                  <a:gd name="connsiteX14" fmla="*/ 1070148 w 1076312"/>
                  <a:gd name="connsiteY14" fmla="*/ 300891 h 558291"/>
                  <a:gd name="connsiteX15" fmla="*/ 1008235 w 1076312"/>
                  <a:gd name="connsiteY15" fmla="*/ 424716 h 558291"/>
                  <a:gd name="connsiteX16" fmla="*/ 860598 w 1076312"/>
                  <a:gd name="connsiteY16" fmla="*/ 527110 h 558291"/>
                  <a:gd name="connsiteX17" fmla="*/ 753442 w 1076312"/>
                  <a:gd name="connsiteY17" fmla="*/ 558066 h 558291"/>
                  <a:gd name="connsiteX18" fmla="*/ 739154 w 1076312"/>
                  <a:gd name="connsiteY18" fmla="*/ 539016 h 558291"/>
                  <a:gd name="connsiteX19" fmla="*/ 834404 w 1076312"/>
                  <a:gd name="connsiteY19" fmla="*/ 500916 h 558291"/>
                  <a:gd name="connsiteX20" fmla="*/ 960610 w 1076312"/>
                  <a:gd name="connsiteY20" fmla="*/ 422335 h 558291"/>
                  <a:gd name="connsiteX21" fmla="*/ 1032048 w 1076312"/>
                  <a:gd name="connsiteY21" fmla="*/ 303271 h 558291"/>
                  <a:gd name="connsiteX22" fmla="*/ 1027286 w 1076312"/>
                  <a:gd name="connsiteY22" fmla="*/ 160397 h 558291"/>
                  <a:gd name="connsiteX23" fmla="*/ 946323 w 1076312"/>
                  <a:gd name="connsiteY23" fmla="*/ 77053 h 558291"/>
                  <a:gd name="connsiteX24" fmla="*/ 779635 w 1076312"/>
                  <a:gd name="connsiteY24" fmla="*/ 29428 h 558291"/>
                  <a:gd name="connsiteX25" fmla="*/ 601042 w 1076312"/>
                  <a:gd name="connsiteY25" fmla="*/ 84197 h 558291"/>
                  <a:gd name="connsiteX26" fmla="*/ 493885 w 1076312"/>
                  <a:gd name="connsiteY26" fmla="*/ 162778 h 558291"/>
                  <a:gd name="connsiteX27" fmla="*/ 381967 w 1076312"/>
                  <a:gd name="connsiteY27" fmla="*/ 215166 h 558291"/>
                  <a:gd name="connsiteX28" fmla="*/ 265285 w 1076312"/>
                  <a:gd name="connsiteY28" fmla="*/ 203260 h 558291"/>
                  <a:gd name="connsiteX29" fmla="*/ 162892 w 1076312"/>
                  <a:gd name="connsiteY29" fmla="*/ 131822 h 558291"/>
                  <a:gd name="connsiteX30" fmla="*/ 86692 w 1076312"/>
                  <a:gd name="connsiteY30" fmla="*/ 115153 h 558291"/>
                  <a:gd name="connsiteX31" fmla="*/ 41448 w 1076312"/>
                  <a:gd name="connsiteY31" fmla="*/ 191353 h 558291"/>
                  <a:gd name="connsiteX32" fmla="*/ 29542 w 1076312"/>
                  <a:gd name="connsiteY32" fmla="*/ 341372 h 558291"/>
                  <a:gd name="connsiteX33" fmla="*/ 20017 w 1076312"/>
                  <a:gd name="connsiteY33" fmla="*/ 481866 h 558291"/>
                  <a:gd name="connsiteX34" fmla="*/ 967 w 1076312"/>
                  <a:gd name="connsiteY34" fmla="*/ 472341 h 558291"/>
                  <a:gd name="connsiteX35" fmla="*/ 3348 w 1076312"/>
                  <a:gd name="connsiteY35" fmla="*/ 408047 h 558291"/>
                  <a:gd name="connsiteX0" fmla="*/ 3348 w 1076312"/>
                  <a:gd name="connsiteY0" fmla="*/ 408047 h 558291"/>
                  <a:gd name="connsiteX1" fmla="*/ 8110 w 1076312"/>
                  <a:gd name="connsiteY1" fmla="*/ 305653 h 558291"/>
                  <a:gd name="connsiteX2" fmla="*/ 12873 w 1076312"/>
                  <a:gd name="connsiteY2" fmla="*/ 184210 h 558291"/>
                  <a:gd name="connsiteX3" fmla="*/ 34304 w 1076312"/>
                  <a:gd name="connsiteY3" fmla="*/ 131822 h 558291"/>
                  <a:gd name="connsiteX4" fmla="*/ 91454 w 1076312"/>
                  <a:gd name="connsiteY4" fmla="*/ 86578 h 558291"/>
                  <a:gd name="connsiteX5" fmla="*/ 172417 w 1076312"/>
                  <a:gd name="connsiteY5" fmla="*/ 112772 h 558291"/>
                  <a:gd name="connsiteX6" fmla="*/ 258142 w 1076312"/>
                  <a:gd name="connsiteY6" fmla="*/ 169922 h 558291"/>
                  <a:gd name="connsiteX7" fmla="*/ 351010 w 1076312"/>
                  <a:gd name="connsiteY7" fmla="*/ 193735 h 558291"/>
                  <a:gd name="connsiteX8" fmla="*/ 453404 w 1076312"/>
                  <a:gd name="connsiteY8" fmla="*/ 165160 h 558291"/>
                  <a:gd name="connsiteX9" fmla="*/ 543892 w 1076312"/>
                  <a:gd name="connsiteY9" fmla="*/ 91341 h 558291"/>
                  <a:gd name="connsiteX10" fmla="*/ 667717 w 1076312"/>
                  <a:gd name="connsiteY10" fmla="*/ 22285 h 558291"/>
                  <a:gd name="connsiteX11" fmla="*/ 803448 w 1076312"/>
                  <a:gd name="connsiteY11" fmla="*/ 854 h 558291"/>
                  <a:gd name="connsiteX12" fmla="*/ 951085 w 1076312"/>
                  <a:gd name="connsiteY12" fmla="*/ 46097 h 558291"/>
                  <a:gd name="connsiteX13" fmla="*/ 1060622 w 1076312"/>
                  <a:gd name="connsiteY13" fmla="*/ 146109 h 558291"/>
                  <a:gd name="connsiteX14" fmla="*/ 1070148 w 1076312"/>
                  <a:gd name="connsiteY14" fmla="*/ 300891 h 558291"/>
                  <a:gd name="connsiteX15" fmla="*/ 1008235 w 1076312"/>
                  <a:gd name="connsiteY15" fmla="*/ 424716 h 558291"/>
                  <a:gd name="connsiteX16" fmla="*/ 860598 w 1076312"/>
                  <a:gd name="connsiteY16" fmla="*/ 527110 h 558291"/>
                  <a:gd name="connsiteX17" fmla="*/ 753442 w 1076312"/>
                  <a:gd name="connsiteY17" fmla="*/ 558066 h 558291"/>
                  <a:gd name="connsiteX18" fmla="*/ 739154 w 1076312"/>
                  <a:gd name="connsiteY18" fmla="*/ 539016 h 558291"/>
                  <a:gd name="connsiteX19" fmla="*/ 834404 w 1076312"/>
                  <a:gd name="connsiteY19" fmla="*/ 500916 h 558291"/>
                  <a:gd name="connsiteX20" fmla="*/ 960610 w 1076312"/>
                  <a:gd name="connsiteY20" fmla="*/ 422335 h 558291"/>
                  <a:gd name="connsiteX21" fmla="*/ 1034429 w 1076312"/>
                  <a:gd name="connsiteY21" fmla="*/ 298508 h 558291"/>
                  <a:gd name="connsiteX22" fmla="*/ 1027286 w 1076312"/>
                  <a:gd name="connsiteY22" fmla="*/ 160397 h 558291"/>
                  <a:gd name="connsiteX23" fmla="*/ 946323 w 1076312"/>
                  <a:gd name="connsiteY23" fmla="*/ 77053 h 558291"/>
                  <a:gd name="connsiteX24" fmla="*/ 779635 w 1076312"/>
                  <a:gd name="connsiteY24" fmla="*/ 29428 h 558291"/>
                  <a:gd name="connsiteX25" fmla="*/ 601042 w 1076312"/>
                  <a:gd name="connsiteY25" fmla="*/ 84197 h 558291"/>
                  <a:gd name="connsiteX26" fmla="*/ 493885 w 1076312"/>
                  <a:gd name="connsiteY26" fmla="*/ 162778 h 558291"/>
                  <a:gd name="connsiteX27" fmla="*/ 381967 w 1076312"/>
                  <a:gd name="connsiteY27" fmla="*/ 215166 h 558291"/>
                  <a:gd name="connsiteX28" fmla="*/ 265285 w 1076312"/>
                  <a:gd name="connsiteY28" fmla="*/ 203260 h 558291"/>
                  <a:gd name="connsiteX29" fmla="*/ 162892 w 1076312"/>
                  <a:gd name="connsiteY29" fmla="*/ 131822 h 558291"/>
                  <a:gd name="connsiteX30" fmla="*/ 86692 w 1076312"/>
                  <a:gd name="connsiteY30" fmla="*/ 115153 h 558291"/>
                  <a:gd name="connsiteX31" fmla="*/ 41448 w 1076312"/>
                  <a:gd name="connsiteY31" fmla="*/ 191353 h 558291"/>
                  <a:gd name="connsiteX32" fmla="*/ 29542 w 1076312"/>
                  <a:gd name="connsiteY32" fmla="*/ 341372 h 558291"/>
                  <a:gd name="connsiteX33" fmla="*/ 20017 w 1076312"/>
                  <a:gd name="connsiteY33" fmla="*/ 481866 h 558291"/>
                  <a:gd name="connsiteX34" fmla="*/ 967 w 1076312"/>
                  <a:gd name="connsiteY34" fmla="*/ 472341 h 558291"/>
                  <a:gd name="connsiteX35" fmla="*/ 3348 w 1076312"/>
                  <a:gd name="connsiteY35" fmla="*/ 408047 h 558291"/>
                  <a:gd name="connsiteX0" fmla="*/ 3348 w 1076312"/>
                  <a:gd name="connsiteY0" fmla="*/ 408047 h 558291"/>
                  <a:gd name="connsiteX1" fmla="*/ 8110 w 1076312"/>
                  <a:gd name="connsiteY1" fmla="*/ 305653 h 558291"/>
                  <a:gd name="connsiteX2" fmla="*/ 12873 w 1076312"/>
                  <a:gd name="connsiteY2" fmla="*/ 184210 h 558291"/>
                  <a:gd name="connsiteX3" fmla="*/ 34304 w 1076312"/>
                  <a:gd name="connsiteY3" fmla="*/ 131822 h 558291"/>
                  <a:gd name="connsiteX4" fmla="*/ 91454 w 1076312"/>
                  <a:gd name="connsiteY4" fmla="*/ 86578 h 558291"/>
                  <a:gd name="connsiteX5" fmla="*/ 172417 w 1076312"/>
                  <a:gd name="connsiteY5" fmla="*/ 112772 h 558291"/>
                  <a:gd name="connsiteX6" fmla="*/ 258142 w 1076312"/>
                  <a:gd name="connsiteY6" fmla="*/ 169922 h 558291"/>
                  <a:gd name="connsiteX7" fmla="*/ 351010 w 1076312"/>
                  <a:gd name="connsiteY7" fmla="*/ 193735 h 558291"/>
                  <a:gd name="connsiteX8" fmla="*/ 453404 w 1076312"/>
                  <a:gd name="connsiteY8" fmla="*/ 165160 h 558291"/>
                  <a:gd name="connsiteX9" fmla="*/ 543892 w 1076312"/>
                  <a:gd name="connsiteY9" fmla="*/ 91341 h 558291"/>
                  <a:gd name="connsiteX10" fmla="*/ 667717 w 1076312"/>
                  <a:gd name="connsiteY10" fmla="*/ 22285 h 558291"/>
                  <a:gd name="connsiteX11" fmla="*/ 803448 w 1076312"/>
                  <a:gd name="connsiteY11" fmla="*/ 854 h 558291"/>
                  <a:gd name="connsiteX12" fmla="*/ 951085 w 1076312"/>
                  <a:gd name="connsiteY12" fmla="*/ 46097 h 558291"/>
                  <a:gd name="connsiteX13" fmla="*/ 1060622 w 1076312"/>
                  <a:gd name="connsiteY13" fmla="*/ 146109 h 558291"/>
                  <a:gd name="connsiteX14" fmla="*/ 1070148 w 1076312"/>
                  <a:gd name="connsiteY14" fmla="*/ 300891 h 558291"/>
                  <a:gd name="connsiteX15" fmla="*/ 1008235 w 1076312"/>
                  <a:gd name="connsiteY15" fmla="*/ 424716 h 558291"/>
                  <a:gd name="connsiteX16" fmla="*/ 860598 w 1076312"/>
                  <a:gd name="connsiteY16" fmla="*/ 527110 h 558291"/>
                  <a:gd name="connsiteX17" fmla="*/ 753442 w 1076312"/>
                  <a:gd name="connsiteY17" fmla="*/ 558066 h 558291"/>
                  <a:gd name="connsiteX18" fmla="*/ 739154 w 1076312"/>
                  <a:gd name="connsiteY18" fmla="*/ 539016 h 558291"/>
                  <a:gd name="connsiteX19" fmla="*/ 834404 w 1076312"/>
                  <a:gd name="connsiteY19" fmla="*/ 500916 h 558291"/>
                  <a:gd name="connsiteX20" fmla="*/ 960610 w 1076312"/>
                  <a:gd name="connsiteY20" fmla="*/ 422335 h 558291"/>
                  <a:gd name="connsiteX21" fmla="*/ 1034429 w 1076312"/>
                  <a:gd name="connsiteY21" fmla="*/ 298508 h 558291"/>
                  <a:gd name="connsiteX22" fmla="*/ 1027286 w 1076312"/>
                  <a:gd name="connsiteY22" fmla="*/ 160397 h 558291"/>
                  <a:gd name="connsiteX23" fmla="*/ 946323 w 1076312"/>
                  <a:gd name="connsiteY23" fmla="*/ 77053 h 558291"/>
                  <a:gd name="connsiteX24" fmla="*/ 772492 w 1076312"/>
                  <a:gd name="connsiteY24" fmla="*/ 36572 h 558291"/>
                  <a:gd name="connsiteX25" fmla="*/ 601042 w 1076312"/>
                  <a:gd name="connsiteY25" fmla="*/ 84197 h 558291"/>
                  <a:gd name="connsiteX26" fmla="*/ 493885 w 1076312"/>
                  <a:gd name="connsiteY26" fmla="*/ 162778 h 558291"/>
                  <a:gd name="connsiteX27" fmla="*/ 381967 w 1076312"/>
                  <a:gd name="connsiteY27" fmla="*/ 215166 h 558291"/>
                  <a:gd name="connsiteX28" fmla="*/ 265285 w 1076312"/>
                  <a:gd name="connsiteY28" fmla="*/ 203260 h 558291"/>
                  <a:gd name="connsiteX29" fmla="*/ 162892 w 1076312"/>
                  <a:gd name="connsiteY29" fmla="*/ 131822 h 558291"/>
                  <a:gd name="connsiteX30" fmla="*/ 86692 w 1076312"/>
                  <a:gd name="connsiteY30" fmla="*/ 115153 h 558291"/>
                  <a:gd name="connsiteX31" fmla="*/ 41448 w 1076312"/>
                  <a:gd name="connsiteY31" fmla="*/ 191353 h 558291"/>
                  <a:gd name="connsiteX32" fmla="*/ 29542 w 1076312"/>
                  <a:gd name="connsiteY32" fmla="*/ 341372 h 558291"/>
                  <a:gd name="connsiteX33" fmla="*/ 20017 w 1076312"/>
                  <a:gd name="connsiteY33" fmla="*/ 481866 h 558291"/>
                  <a:gd name="connsiteX34" fmla="*/ 967 w 1076312"/>
                  <a:gd name="connsiteY34" fmla="*/ 472341 h 558291"/>
                  <a:gd name="connsiteX35" fmla="*/ 3348 w 1076312"/>
                  <a:gd name="connsiteY35" fmla="*/ 408047 h 558291"/>
                  <a:gd name="connsiteX0" fmla="*/ 3348 w 1076312"/>
                  <a:gd name="connsiteY0" fmla="*/ 408047 h 558291"/>
                  <a:gd name="connsiteX1" fmla="*/ 8110 w 1076312"/>
                  <a:gd name="connsiteY1" fmla="*/ 305653 h 558291"/>
                  <a:gd name="connsiteX2" fmla="*/ 12873 w 1076312"/>
                  <a:gd name="connsiteY2" fmla="*/ 184210 h 558291"/>
                  <a:gd name="connsiteX3" fmla="*/ 34304 w 1076312"/>
                  <a:gd name="connsiteY3" fmla="*/ 131822 h 558291"/>
                  <a:gd name="connsiteX4" fmla="*/ 91454 w 1076312"/>
                  <a:gd name="connsiteY4" fmla="*/ 86578 h 558291"/>
                  <a:gd name="connsiteX5" fmla="*/ 172417 w 1076312"/>
                  <a:gd name="connsiteY5" fmla="*/ 112772 h 558291"/>
                  <a:gd name="connsiteX6" fmla="*/ 258142 w 1076312"/>
                  <a:gd name="connsiteY6" fmla="*/ 169922 h 558291"/>
                  <a:gd name="connsiteX7" fmla="*/ 351010 w 1076312"/>
                  <a:gd name="connsiteY7" fmla="*/ 193735 h 558291"/>
                  <a:gd name="connsiteX8" fmla="*/ 453404 w 1076312"/>
                  <a:gd name="connsiteY8" fmla="*/ 165160 h 558291"/>
                  <a:gd name="connsiteX9" fmla="*/ 543892 w 1076312"/>
                  <a:gd name="connsiteY9" fmla="*/ 91341 h 558291"/>
                  <a:gd name="connsiteX10" fmla="*/ 667717 w 1076312"/>
                  <a:gd name="connsiteY10" fmla="*/ 22285 h 558291"/>
                  <a:gd name="connsiteX11" fmla="*/ 803448 w 1076312"/>
                  <a:gd name="connsiteY11" fmla="*/ 854 h 558291"/>
                  <a:gd name="connsiteX12" fmla="*/ 951085 w 1076312"/>
                  <a:gd name="connsiteY12" fmla="*/ 46097 h 558291"/>
                  <a:gd name="connsiteX13" fmla="*/ 1060622 w 1076312"/>
                  <a:gd name="connsiteY13" fmla="*/ 146109 h 558291"/>
                  <a:gd name="connsiteX14" fmla="*/ 1070148 w 1076312"/>
                  <a:gd name="connsiteY14" fmla="*/ 300891 h 558291"/>
                  <a:gd name="connsiteX15" fmla="*/ 1008235 w 1076312"/>
                  <a:gd name="connsiteY15" fmla="*/ 424716 h 558291"/>
                  <a:gd name="connsiteX16" fmla="*/ 860598 w 1076312"/>
                  <a:gd name="connsiteY16" fmla="*/ 527110 h 558291"/>
                  <a:gd name="connsiteX17" fmla="*/ 753442 w 1076312"/>
                  <a:gd name="connsiteY17" fmla="*/ 558066 h 558291"/>
                  <a:gd name="connsiteX18" fmla="*/ 739154 w 1076312"/>
                  <a:gd name="connsiteY18" fmla="*/ 539016 h 558291"/>
                  <a:gd name="connsiteX19" fmla="*/ 834404 w 1076312"/>
                  <a:gd name="connsiteY19" fmla="*/ 500916 h 558291"/>
                  <a:gd name="connsiteX20" fmla="*/ 960610 w 1076312"/>
                  <a:gd name="connsiteY20" fmla="*/ 422335 h 558291"/>
                  <a:gd name="connsiteX21" fmla="*/ 1034429 w 1076312"/>
                  <a:gd name="connsiteY21" fmla="*/ 298508 h 558291"/>
                  <a:gd name="connsiteX22" fmla="*/ 1027286 w 1076312"/>
                  <a:gd name="connsiteY22" fmla="*/ 160397 h 558291"/>
                  <a:gd name="connsiteX23" fmla="*/ 941561 w 1076312"/>
                  <a:gd name="connsiteY23" fmla="*/ 77053 h 558291"/>
                  <a:gd name="connsiteX24" fmla="*/ 772492 w 1076312"/>
                  <a:gd name="connsiteY24" fmla="*/ 36572 h 558291"/>
                  <a:gd name="connsiteX25" fmla="*/ 601042 w 1076312"/>
                  <a:gd name="connsiteY25" fmla="*/ 84197 h 558291"/>
                  <a:gd name="connsiteX26" fmla="*/ 493885 w 1076312"/>
                  <a:gd name="connsiteY26" fmla="*/ 162778 h 558291"/>
                  <a:gd name="connsiteX27" fmla="*/ 381967 w 1076312"/>
                  <a:gd name="connsiteY27" fmla="*/ 215166 h 558291"/>
                  <a:gd name="connsiteX28" fmla="*/ 265285 w 1076312"/>
                  <a:gd name="connsiteY28" fmla="*/ 203260 h 558291"/>
                  <a:gd name="connsiteX29" fmla="*/ 162892 w 1076312"/>
                  <a:gd name="connsiteY29" fmla="*/ 131822 h 558291"/>
                  <a:gd name="connsiteX30" fmla="*/ 86692 w 1076312"/>
                  <a:gd name="connsiteY30" fmla="*/ 115153 h 558291"/>
                  <a:gd name="connsiteX31" fmla="*/ 41448 w 1076312"/>
                  <a:gd name="connsiteY31" fmla="*/ 191353 h 558291"/>
                  <a:gd name="connsiteX32" fmla="*/ 29542 w 1076312"/>
                  <a:gd name="connsiteY32" fmla="*/ 341372 h 558291"/>
                  <a:gd name="connsiteX33" fmla="*/ 20017 w 1076312"/>
                  <a:gd name="connsiteY33" fmla="*/ 481866 h 558291"/>
                  <a:gd name="connsiteX34" fmla="*/ 967 w 1076312"/>
                  <a:gd name="connsiteY34" fmla="*/ 472341 h 558291"/>
                  <a:gd name="connsiteX35" fmla="*/ 3348 w 1076312"/>
                  <a:gd name="connsiteY35" fmla="*/ 408047 h 558291"/>
                  <a:gd name="connsiteX0" fmla="*/ 3348 w 1076312"/>
                  <a:gd name="connsiteY0" fmla="*/ 408047 h 558291"/>
                  <a:gd name="connsiteX1" fmla="*/ 8110 w 1076312"/>
                  <a:gd name="connsiteY1" fmla="*/ 305653 h 558291"/>
                  <a:gd name="connsiteX2" fmla="*/ 12873 w 1076312"/>
                  <a:gd name="connsiteY2" fmla="*/ 184210 h 558291"/>
                  <a:gd name="connsiteX3" fmla="*/ 34304 w 1076312"/>
                  <a:gd name="connsiteY3" fmla="*/ 131822 h 558291"/>
                  <a:gd name="connsiteX4" fmla="*/ 91454 w 1076312"/>
                  <a:gd name="connsiteY4" fmla="*/ 86578 h 558291"/>
                  <a:gd name="connsiteX5" fmla="*/ 172417 w 1076312"/>
                  <a:gd name="connsiteY5" fmla="*/ 112772 h 558291"/>
                  <a:gd name="connsiteX6" fmla="*/ 258142 w 1076312"/>
                  <a:gd name="connsiteY6" fmla="*/ 169922 h 558291"/>
                  <a:gd name="connsiteX7" fmla="*/ 351010 w 1076312"/>
                  <a:gd name="connsiteY7" fmla="*/ 193735 h 558291"/>
                  <a:gd name="connsiteX8" fmla="*/ 453404 w 1076312"/>
                  <a:gd name="connsiteY8" fmla="*/ 165160 h 558291"/>
                  <a:gd name="connsiteX9" fmla="*/ 543892 w 1076312"/>
                  <a:gd name="connsiteY9" fmla="*/ 91341 h 558291"/>
                  <a:gd name="connsiteX10" fmla="*/ 667717 w 1076312"/>
                  <a:gd name="connsiteY10" fmla="*/ 22285 h 558291"/>
                  <a:gd name="connsiteX11" fmla="*/ 803448 w 1076312"/>
                  <a:gd name="connsiteY11" fmla="*/ 854 h 558291"/>
                  <a:gd name="connsiteX12" fmla="*/ 951085 w 1076312"/>
                  <a:gd name="connsiteY12" fmla="*/ 46097 h 558291"/>
                  <a:gd name="connsiteX13" fmla="*/ 1060622 w 1076312"/>
                  <a:gd name="connsiteY13" fmla="*/ 146109 h 558291"/>
                  <a:gd name="connsiteX14" fmla="*/ 1070148 w 1076312"/>
                  <a:gd name="connsiteY14" fmla="*/ 300891 h 558291"/>
                  <a:gd name="connsiteX15" fmla="*/ 1008235 w 1076312"/>
                  <a:gd name="connsiteY15" fmla="*/ 424716 h 558291"/>
                  <a:gd name="connsiteX16" fmla="*/ 860598 w 1076312"/>
                  <a:gd name="connsiteY16" fmla="*/ 527110 h 558291"/>
                  <a:gd name="connsiteX17" fmla="*/ 753442 w 1076312"/>
                  <a:gd name="connsiteY17" fmla="*/ 558066 h 558291"/>
                  <a:gd name="connsiteX18" fmla="*/ 739154 w 1076312"/>
                  <a:gd name="connsiteY18" fmla="*/ 539016 h 558291"/>
                  <a:gd name="connsiteX19" fmla="*/ 834404 w 1076312"/>
                  <a:gd name="connsiteY19" fmla="*/ 500916 h 558291"/>
                  <a:gd name="connsiteX20" fmla="*/ 960610 w 1076312"/>
                  <a:gd name="connsiteY20" fmla="*/ 422335 h 558291"/>
                  <a:gd name="connsiteX21" fmla="*/ 1034429 w 1076312"/>
                  <a:gd name="connsiteY21" fmla="*/ 298508 h 558291"/>
                  <a:gd name="connsiteX22" fmla="*/ 1027286 w 1076312"/>
                  <a:gd name="connsiteY22" fmla="*/ 160397 h 558291"/>
                  <a:gd name="connsiteX23" fmla="*/ 941561 w 1076312"/>
                  <a:gd name="connsiteY23" fmla="*/ 77053 h 558291"/>
                  <a:gd name="connsiteX24" fmla="*/ 772492 w 1076312"/>
                  <a:gd name="connsiteY24" fmla="*/ 36572 h 558291"/>
                  <a:gd name="connsiteX25" fmla="*/ 601042 w 1076312"/>
                  <a:gd name="connsiteY25" fmla="*/ 84197 h 558291"/>
                  <a:gd name="connsiteX26" fmla="*/ 501028 w 1076312"/>
                  <a:gd name="connsiteY26" fmla="*/ 167541 h 558291"/>
                  <a:gd name="connsiteX27" fmla="*/ 381967 w 1076312"/>
                  <a:gd name="connsiteY27" fmla="*/ 215166 h 558291"/>
                  <a:gd name="connsiteX28" fmla="*/ 265285 w 1076312"/>
                  <a:gd name="connsiteY28" fmla="*/ 203260 h 558291"/>
                  <a:gd name="connsiteX29" fmla="*/ 162892 w 1076312"/>
                  <a:gd name="connsiteY29" fmla="*/ 131822 h 558291"/>
                  <a:gd name="connsiteX30" fmla="*/ 86692 w 1076312"/>
                  <a:gd name="connsiteY30" fmla="*/ 115153 h 558291"/>
                  <a:gd name="connsiteX31" fmla="*/ 41448 w 1076312"/>
                  <a:gd name="connsiteY31" fmla="*/ 191353 h 558291"/>
                  <a:gd name="connsiteX32" fmla="*/ 29542 w 1076312"/>
                  <a:gd name="connsiteY32" fmla="*/ 341372 h 558291"/>
                  <a:gd name="connsiteX33" fmla="*/ 20017 w 1076312"/>
                  <a:gd name="connsiteY33" fmla="*/ 481866 h 558291"/>
                  <a:gd name="connsiteX34" fmla="*/ 967 w 1076312"/>
                  <a:gd name="connsiteY34" fmla="*/ 472341 h 558291"/>
                  <a:gd name="connsiteX35" fmla="*/ 3348 w 1076312"/>
                  <a:gd name="connsiteY35" fmla="*/ 408047 h 558291"/>
                  <a:gd name="connsiteX0" fmla="*/ 3348 w 1076312"/>
                  <a:gd name="connsiteY0" fmla="*/ 408047 h 558291"/>
                  <a:gd name="connsiteX1" fmla="*/ 8110 w 1076312"/>
                  <a:gd name="connsiteY1" fmla="*/ 305653 h 558291"/>
                  <a:gd name="connsiteX2" fmla="*/ 12873 w 1076312"/>
                  <a:gd name="connsiteY2" fmla="*/ 184210 h 558291"/>
                  <a:gd name="connsiteX3" fmla="*/ 34304 w 1076312"/>
                  <a:gd name="connsiteY3" fmla="*/ 131822 h 558291"/>
                  <a:gd name="connsiteX4" fmla="*/ 91454 w 1076312"/>
                  <a:gd name="connsiteY4" fmla="*/ 86578 h 558291"/>
                  <a:gd name="connsiteX5" fmla="*/ 172417 w 1076312"/>
                  <a:gd name="connsiteY5" fmla="*/ 112772 h 558291"/>
                  <a:gd name="connsiteX6" fmla="*/ 258142 w 1076312"/>
                  <a:gd name="connsiteY6" fmla="*/ 169922 h 558291"/>
                  <a:gd name="connsiteX7" fmla="*/ 351010 w 1076312"/>
                  <a:gd name="connsiteY7" fmla="*/ 193735 h 558291"/>
                  <a:gd name="connsiteX8" fmla="*/ 453404 w 1076312"/>
                  <a:gd name="connsiteY8" fmla="*/ 165160 h 558291"/>
                  <a:gd name="connsiteX9" fmla="*/ 543892 w 1076312"/>
                  <a:gd name="connsiteY9" fmla="*/ 91341 h 558291"/>
                  <a:gd name="connsiteX10" fmla="*/ 667717 w 1076312"/>
                  <a:gd name="connsiteY10" fmla="*/ 22285 h 558291"/>
                  <a:gd name="connsiteX11" fmla="*/ 803448 w 1076312"/>
                  <a:gd name="connsiteY11" fmla="*/ 854 h 558291"/>
                  <a:gd name="connsiteX12" fmla="*/ 951085 w 1076312"/>
                  <a:gd name="connsiteY12" fmla="*/ 46097 h 558291"/>
                  <a:gd name="connsiteX13" fmla="*/ 1060622 w 1076312"/>
                  <a:gd name="connsiteY13" fmla="*/ 146109 h 558291"/>
                  <a:gd name="connsiteX14" fmla="*/ 1070148 w 1076312"/>
                  <a:gd name="connsiteY14" fmla="*/ 300891 h 558291"/>
                  <a:gd name="connsiteX15" fmla="*/ 1008235 w 1076312"/>
                  <a:gd name="connsiteY15" fmla="*/ 424716 h 558291"/>
                  <a:gd name="connsiteX16" fmla="*/ 860598 w 1076312"/>
                  <a:gd name="connsiteY16" fmla="*/ 527110 h 558291"/>
                  <a:gd name="connsiteX17" fmla="*/ 753442 w 1076312"/>
                  <a:gd name="connsiteY17" fmla="*/ 558066 h 558291"/>
                  <a:gd name="connsiteX18" fmla="*/ 739154 w 1076312"/>
                  <a:gd name="connsiteY18" fmla="*/ 539016 h 558291"/>
                  <a:gd name="connsiteX19" fmla="*/ 834404 w 1076312"/>
                  <a:gd name="connsiteY19" fmla="*/ 500916 h 558291"/>
                  <a:gd name="connsiteX20" fmla="*/ 960610 w 1076312"/>
                  <a:gd name="connsiteY20" fmla="*/ 422335 h 558291"/>
                  <a:gd name="connsiteX21" fmla="*/ 1034429 w 1076312"/>
                  <a:gd name="connsiteY21" fmla="*/ 298508 h 558291"/>
                  <a:gd name="connsiteX22" fmla="*/ 1027286 w 1076312"/>
                  <a:gd name="connsiteY22" fmla="*/ 160397 h 558291"/>
                  <a:gd name="connsiteX23" fmla="*/ 941561 w 1076312"/>
                  <a:gd name="connsiteY23" fmla="*/ 77053 h 558291"/>
                  <a:gd name="connsiteX24" fmla="*/ 772492 w 1076312"/>
                  <a:gd name="connsiteY24" fmla="*/ 36572 h 558291"/>
                  <a:gd name="connsiteX25" fmla="*/ 603424 w 1076312"/>
                  <a:gd name="connsiteY25" fmla="*/ 93722 h 558291"/>
                  <a:gd name="connsiteX26" fmla="*/ 501028 w 1076312"/>
                  <a:gd name="connsiteY26" fmla="*/ 167541 h 558291"/>
                  <a:gd name="connsiteX27" fmla="*/ 381967 w 1076312"/>
                  <a:gd name="connsiteY27" fmla="*/ 215166 h 558291"/>
                  <a:gd name="connsiteX28" fmla="*/ 265285 w 1076312"/>
                  <a:gd name="connsiteY28" fmla="*/ 203260 h 558291"/>
                  <a:gd name="connsiteX29" fmla="*/ 162892 w 1076312"/>
                  <a:gd name="connsiteY29" fmla="*/ 131822 h 558291"/>
                  <a:gd name="connsiteX30" fmla="*/ 86692 w 1076312"/>
                  <a:gd name="connsiteY30" fmla="*/ 115153 h 558291"/>
                  <a:gd name="connsiteX31" fmla="*/ 41448 w 1076312"/>
                  <a:gd name="connsiteY31" fmla="*/ 191353 h 558291"/>
                  <a:gd name="connsiteX32" fmla="*/ 29542 w 1076312"/>
                  <a:gd name="connsiteY32" fmla="*/ 341372 h 558291"/>
                  <a:gd name="connsiteX33" fmla="*/ 20017 w 1076312"/>
                  <a:gd name="connsiteY33" fmla="*/ 481866 h 558291"/>
                  <a:gd name="connsiteX34" fmla="*/ 967 w 1076312"/>
                  <a:gd name="connsiteY34" fmla="*/ 472341 h 558291"/>
                  <a:gd name="connsiteX35" fmla="*/ 3348 w 1076312"/>
                  <a:gd name="connsiteY35" fmla="*/ 408047 h 558291"/>
                  <a:gd name="connsiteX0" fmla="*/ 3348 w 1076312"/>
                  <a:gd name="connsiteY0" fmla="*/ 408047 h 558291"/>
                  <a:gd name="connsiteX1" fmla="*/ 8110 w 1076312"/>
                  <a:gd name="connsiteY1" fmla="*/ 305653 h 558291"/>
                  <a:gd name="connsiteX2" fmla="*/ 12873 w 1076312"/>
                  <a:gd name="connsiteY2" fmla="*/ 184210 h 558291"/>
                  <a:gd name="connsiteX3" fmla="*/ 34304 w 1076312"/>
                  <a:gd name="connsiteY3" fmla="*/ 131822 h 558291"/>
                  <a:gd name="connsiteX4" fmla="*/ 91454 w 1076312"/>
                  <a:gd name="connsiteY4" fmla="*/ 86578 h 558291"/>
                  <a:gd name="connsiteX5" fmla="*/ 172417 w 1076312"/>
                  <a:gd name="connsiteY5" fmla="*/ 112772 h 558291"/>
                  <a:gd name="connsiteX6" fmla="*/ 258142 w 1076312"/>
                  <a:gd name="connsiteY6" fmla="*/ 169922 h 558291"/>
                  <a:gd name="connsiteX7" fmla="*/ 351010 w 1076312"/>
                  <a:gd name="connsiteY7" fmla="*/ 193735 h 558291"/>
                  <a:gd name="connsiteX8" fmla="*/ 453404 w 1076312"/>
                  <a:gd name="connsiteY8" fmla="*/ 165160 h 558291"/>
                  <a:gd name="connsiteX9" fmla="*/ 543892 w 1076312"/>
                  <a:gd name="connsiteY9" fmla="*/ 91341 h 558291"/>
                  <a:gd name="connsiteX10" fmla="*/ 667717 w 1076312"/>
                  <a:gd name="connsiteY10" fmla="*/ 22285 h 558291"/>
                  <a:gd name="connsiteX11" fmla="*/ 803448 w 1076312"/>
                  <a:gd name="connsiteY11" fmla="*/ 854 h 558291"/>
                  <a:gd name="connsiteX12" fmla="*/ 951085 w 1076312"/>
                  <a:gd name="connsiteY12" fmla="*/ 46097 h 558291"/>
                  <a:gd name="connsiteX13" fmla="*/ 1060622 w 1076312"/>
                  <a:gd name="connsiteY13" fmla="*/ 146109 h 558291"/>
                  <a:gd name="connsiteX14" fmla="*/ 1070148 w 1076312"/>
                  <a:gd name="connsiteY14" fmla="*/ 300891 h 558291"/>
                  <a:gd name="connsiteX15" fmla="*/ 1008235 w 1076312"/>
                  <a:gd name="connsiteY15" fmla="*/ 424716 h 558291"/>
                  <a:gd name="connsiteX16" fmla="*/ 860598 w 1076312"/>
                  <a:gd name="connsiteY16" fmla="*/ 527110 h 558291"/>
                  <a:gd name="connsiteX17" fmla="*/ 753442 w 1076312"/>
                  <a:gd name="connsiteY17" fmla="*/ 558066 h 558291"/>
                  <a:gd name="connsiteX18" fmla="*/ 739154 w 1076312"/>
                  <a:gd name="connsiteY18" fmla="*/ 539016 h 558291"/>
                  <a:gd name="connsiteX19" fmla="*/ 834404 w 1076312"/>
                  <a:gd name="connsiteY19" fmla="*/ 500916 h 558291"/>
                  <a:gd name="connsiteX20" fmla="*/ 960610 w 1076312"/>
                  <a:gd name="connsiteY20" fmla="*/ 422335 h 558291"/>
                  <a:gd name="connsiteX21" fmla="*/ 1034429 w 1076312"/>
                  <a:gd name="connsiteY21" fmla="*/ 298508 h 558291"/>
                  <a:gd name="connsiteX22" fmla="*/ 1027286 w 1076312"/>
                  <a:gd name="connsiteY22" fmla="*/ 160397 h 558291"/>
                  <a:gd name="connsiteX23" fmla="*/ 941561 w 1076312"/>
                  <a:gd name="connsiteY23" fmla="*/ 77053 h 558291"/>
                  <a:gd name="connsiteX24" fmla="*/ 772492 w 1076312"/>
                  <a:gd name="connsiteY24" fmla="*/ 36572 h 558291"/>
                  <a:gd name="connsiteX25" fmla="*/ 622474 w 1076312"/>
                  <a:gd name="connsiteY25" fmla="*/ 79435 h 558291"/>
                  <a:gd name="connsiteX26" fmla="*/ 501028 w 1076312"/>
                  <a:gd name="connsiteY26" fmla="*/ 167541 h 558291"/>
                  <a:gd name="connsiteX27" fmla="*/ 381967 w 1076312"/>
                  <a:gd name="connsiteY27" fmla="*/ 215166 h 558291"/>
                  <a:gd name="connsiteX28" fmla="*/ 265285 w 1076312"/>
                  <a:gd name="connsiteY28" fmla="*/ 203260 h 558291"/>
                  <a:gd name="connsiteX29" fmla="*/ 162892 w 1076312"/>
                  <a:gd name="connsiteY29" fmla="*/ 131822 h 558291"/>
                  <a:gd name="connsiteX30" fmla="*/ 86692 w 1076312"/>
                  <a:gd name="connsiteY30" fmla="*/ 115153 h 558291"/>
                  <a:gd name="connsiteX31" fmla="*/ 41448 w 1076312"/>
                  <a:gd name="connsiteY31" fmla="*/ 191353 h 558291"/>
                  <a:gd name="connsiteX32" fmla="*/ 29542 w 1076312"/>
                  <a:gd name="connsiteY32" fmla="*/ 341372 h 558291"/>
                  <a:gd name="connsiteX33" fmla="*/ 20017 w 1076312"/>
                  <a:gd name="connsiteY33" fmla="*/ 481866 h 558291"/>
                  <a:gd name="connsiteX34" fmla="*/ 967 w 1076312"/>
                  <a:gd name="connsiteY34" fmla="*/ 472341 h 558291"/>
                  <a:gd name="connsiteX35" fmla="*/ 3348 w 1076312"/>
                  <a:gd name="connsiteY35" fmla="*/ 408047 h 558291"/>
                  <a:gd name="connsiteX0" fmla="*/ 3348 w 1076312"/>
                  <a:gd name="connsiteY0" fmla="*/ 408047 h 558291"/>
                  <a:gd name="connsiteX1" fmla="*/ 8110 w 1076312"/>
                  <a:gd name="connsiteY1" fmla="*/ 305653 h 558291"/>
                  <a:gd name="connsiteX2" fmla="*/ 12873 w 1076312"/>
                  <a:gd name="connsiteY2" fmla="*/ 184210 h 558291"/>
                  <a:gd name="connsiteX3" fmla="*/ 34304 w 1076312"/>
                  <a:gd name="connsiteY3" fmla="*/ 131822 h 558291"/>
                  <a:gd name="connsiteX4" fmla="*/ 91454 w 1076312"/>
                  <a:gd name="connsiteY4" fmla="*/ 86578 h 558291"/>
                  <a:gd name="connsiteX5" fmla="*/ 172417 w 1076312"/>
                  <a:gd name="connsiteY5" fmla="*/ 112772 h 558291"/>
                  <a:gd name="connsiteX6" fmla="*/ 262904 w 1076312"/>
                  <a:gd name="connsiteY6" fmla="*/ 167541 h 558291"/>
                  <a:gd name="connsiteX7" fmla="*/ 351010 w 1076312"/>
                  <a:gd name="connsiteY7" fmla="*/ 193735 h 558291"/>
                  <a:gd name="connsiteX8" fmla="*/ 453404 w 1076312"/>
                  <a:gd name="connsiteY8" fmla="*/ 165160 h 558291"/>
                  <a:gd name="connsiteX9" fmla="*/ 543892 w 1076312"/>
                  <a:gd name="connsiteY9" fmla="*/ 91341 h 558291"/>
                  <a:gd name="connsiteX10" fmla="*/ 667717 w 1076312"/>
                  <a:gd name="connsiteY10" fmla="*/ 22285 h 558291"/>
                  <a:gd name="connsiteX11" fmla="*/ 803448 w 1076312"/>
                  <a:gd name="connsiteY11" fmla="*/ 854 h 558291"/>
                  <a:gd name="connsiteX12" fmla="*/ 951085 w 1076312"/>
                  <a:gd name="connsiteY12" fmla="*/ 46097 h 558291"/>
                  <a:gd name="connsiteX13" fmla="*/ 1060622 w 1076312"/>
                  <a:gd name="connsiteY13" fmla="*/ 146109 h 558291"/>
                  <a:gd name="connsiteX14" fmla="*/ 1070148 w 1076312"/>
                  <a:gd name="connsiteY14" fmla="*/ 300891 h 558291"/>
                  <a:gd name="connsiteX15" fmla="*/ 1008235 w 1076312"/>
                  <a:gd name="connsiteY15" fmla="*/ 424716 h 558291"/>
                  <a:gd name="connsiteX16" fmla="*/ 860598 w 1076312"/>
                  <a:gd name="connsiteY16" fmla="*/ 527110 h 558291"/>
                  <a:gd name="connsiteX17" fmla="*/ 753442 w 1076312"/>
                  <a:gd name="connsiteY17" fmla="*/ 558066 h 558291"/>
                  <a:gd name="connsiteX18" fmla="*/ 739154 w 1076312"/>
                  <a:gd name="connsiteY18" fmla="*/ 539016 h 558291"/>
                  <a:gd name="connsiteX19" fmla="*/ 834404 w 1076312"/>
                  <a:gd name="connsiteY19" fmla="*/ 500916 h 558291"/>
                  <a:gd name="connsiteX20" fmla="*/ 960610 w 1076312"/>
                  <a:gd name="connsiteY20" fmla="*/ 422335 h 558291"/>
                  <a:gd name="connsiteX21" fmla="*/ 1034429 w 1076312"/>
                  <a:gd name="connsiteY21" fmla="*/ 298508 h 558291"/>
                  <a:gd name="connsiteX22" fmla="*/ 1027286 w 1076312"/>
                  <a:gd name="connsiteY22" fmla="*/ 160397 h 558291"/>
                  <a:gd name="connsiteX23" fmla="*/ 941561 w 1076312"/>
                  <a:gd name="connsiteY23" fmla="*/ 77053 h 558291"/>
                  <a:gd name="connsiteX24" fmla="*/ 772492 w 1076312"/>
                  <a:gd name="connsiteY24" fmla="*/ 36572 h 558291"/>
                  <a:gd name="connsiteX25" fmla="*/ 622474 w 1076312"/>
                  <a:gd name="connsiteY25" fmla="*/ 79435 h 558291"/>
                  <a:gd name="connsiteX26" fmla="*/ 501028 w 1076312"/>
                  <a:gd name="connsiteY26" fmla="*/ 167541 h 558291"/>
                  <a:gd name="connsiteX27" fmla="*/ 381967 w 1076312"/>
                  <a:gd name="connsiteY27" fmla="*/ 215166 h 558291"/>
                  <a:gd name="connsiteX28" fmla="*/ 265285 w 1076312"/>
                  <a:gd name="connsiteY28" fmla="*/ 203260 h 558291"/>
                  <a:gd name="connsiteX29" fmla="*/ 162892 w 1076312"/>
                  <a:gd name="connsiteY29" fmla="*/ 131822 h 558291"/>
                  <a:gd name="connsiteX30" fmla="*/ 86692 w 1076312"/>
                  <a:gd name="connsiteY30" fmla="*/ 115153 h 558291"/>
                  <a:gd name="connsiteX31" fmla="*/ 41448 w 1076312"/>
                  <a:gd name="connsiteY31" fmla="*/ 191353 h 558291"/>
                  <a:gd name="connsiteX32" fmla="*/ 29542 w 1076312"/>
                  <a:gd name="connsiteY32" fmla="*/ 341372 h 558291"/>
                  <a:gd name="connsiteX33" fmla="*/ 20017 w 1076312"/>
                  <a:gd name="connsiteY33" fmla="*/ 481866 h 558291"/>
                  <a:gd name="connsiteX34" fmla="*/ 967 w 1076312"/>
                  <a:gd name="connsiteY34" fmla="*/ 472341 h 558291"/>
                  <a:gd name="connsiteX35" fmla="*/ 3348 w 1076312"/>
                  <a:gd name="connsiteY35" fmla="*/ 408047 h 558291"/>
                  <a:gd name="connsiteX0" fmla="*/ 3348 w 1076312"/>
                  <a:gd name="connsiteY0" fmla="*/ 408047 h 558291"/>
                  <a:gd name="connsiteX1" fmla="*/ 8110 w 1076312"/>
                  <a:gd name="connsiteY1" fmla="*/ 305653 h 558291"/>
                  <a:gd name="connsiteX2" fmla="*/ 12873 w 1076312"/>
                  <a:gd name="connsiteY2" fmla="*/ 184210 h 558291"/>
                  <a:gd name="connsiteX3" fmla="*/ 34304 w 1076312"/>
                  <a:gd name="connsiteY3" fmla="*/ 131822 h 558291"/>
                  <a:gd name="connsiteX4" fmla="*/ 91454 w 1076312"/>
                  <a:gd name="connsiteY4" fmla="*/ 86578 h 558291"/>
                  <a:gd name="connsiteX5" fmla="*/ 172417 w 1076312"/>
                  <a:gd name="connsiteY5" fmla="*/ 112772 h 558291"/>
                  <a:gd name="connsiteX6" fmla="*/ 262904 w 1076312"/>
                  <a:gd name="connsiteY6" fmla="*/ 167541 h 558291"/>
                  <a:gd name="connsiteX7" fmla="*/ 351010 w 1076312"/>
                  <a:gd name="connsiteY7" fmla="*/ 188973 h 558291"/>
                  <a:gd name="connsiteX8" fmla="*/ 453404 w 1076312"/>
                  <a:gd name="connsiteY8" fmla="*/ 165160 h 558291"/>
                  <a:gd name="connsiteX9" fmla="*/ 543892 w 1076312"/>
                  <a:gd name="connsiteY9" fmla="*/ 91341 h 558291"/>
                  <a:gd name="connsiteX10" fmla="*/ 667717 w 1076312"/>
                  <a:gd name="connsiteY10" fmla="*/ 22285 h 558291"/>
                  <a:gd name="connsiteX11" fmla="*/ 803448 w 1076312"/>
                  <a:gd name="connsiteY11" fmla="*/ 854 h 558291"/>
                  <a:gd name="connsiteX12" fmla="*/ 951085 w 1076312"/>
                  <a:gd name="connsiteY12" fmla="*/ 46097 h 558291"/>
                  <a:gd name="connsiteX13" fmla="*/ 1060622 w 1076312"/>
                  <a:gd name="connsiteY13" fmla="*/ 146109 h 558291"/>
                  <a:gd name="connsiteX14" fmla="*/ 1070148 w 1076312"/>
                  <a:gd name="connsiteY14" fmla="*/ 300891 h 558291"/>
                  <a:gd name="connsiteX15" fmla="*/ 1008235 w 1076312"/>
                  <a:gd name="connsiteY15" fmla="*/ 424716 h 558291"/>
                  <a:gd name="connsiteX16" fmla="*/ 860598 w 1076312"/>
                  <a:gd name="connsiteY16" fmla="*/ 527110 h 558291"/>
                  <a:gd name="connsiteX17" fmla="*/ 753442 w 1076312"/>
                  <a:gd name="connsiteY17" fmla="*/ 558066 h 558291"/>
                  <a:gd name="connsiteX18" fmla="*/ 739154 w 1076312"/>
                  <a:gd name="connsiteY18" fmla="*/ 539016 h 558291"/>
                  <a:gd name="connsiteX19" fmla="*/ 834404 w 1076312"/>
                  <a:gd name="connsiteY19" fmla="*/ 500916 h 558291"/>
                  <a:gd name="connsiteX20" fmla="*/ 960610 w 1076312"/>
                  <a:gd name="connsiteY20" fmla="*/ 422335 h 558291"/>
                  <a:gd name="connsiteX21" fmla="*/ 1034429 w 1076312"/>
                  <a:gd name="connsiteY21" fmla="*/ 298508 h 558291"/>
                  <a:gd name="connsiteX22" fmla="*/ 1027286 w 1076312"/>
                  <a:gd name="connsiteY22" fmla="*/ 160397 h 558291"/>
                  <a:gd name="connsiteX23" fmla="*/ 941561 w 1076312"/>
                  <a:gd name="connsiteY23" fmla="*/ 77053 h 558291"/>
                  <a:gd name="connsiteX24" fmla="*/ 772492 w 1076312"/>
                  <a:gd name="connsiteY24" fmla="*/ 36572 h 558291"/>
                  <a:gd name="connsiteX25" fmla="*/ 622474 w 1076312"/>
                  <a:gd name="connsiteY25" fmla="*/ 79435 h 558291"/>
                  <a:gd name="connsiteX26" fmla="*/ 501028 w 1076312"/>
                  <a:gd name="connsiteY26" fmla="*/ 167541 h 558291"/>
                  <a:gd name="connsiteX27" fmla="*/ 381967 w 1076312"/>
                  <a:gd name="connsiteY27" fmla="*/ 215166 h 558291"/>
                  <a:gd name="connsiteX28" fmla="*/ 265285 w 1076312"/>
                  <a:gd name="connsiteY28" fmla="*/ 203260 h 558291"/>
                  <a:gd name="connsiteX29" fmla="*/ 162892 w 1076312"/>
                  <a:gd name="connsiteY29" fmla="*/ 131822 h 558291"/>
                  <a:gd name="connsiteX30" fmla="*/ 86692 w 1076312"/>
                  <a:gd name="connsiteY30" fmla="*/ 115153 h 558291"/>
                  <a:gd name="connsiteX31" fmla="*/ 41448 w 1076312"/>
                  <a:gd name="connsiteY31" fmla="*/ 191353 h 558291"/>
                  <a:gd name="connsiteX32" fmla="*/ 29542 w 1076312"/>
                  <a:gd name="connsiteY32" fmla="*/ 341372 h 558291"/>
                  <a:gd name="connsiteX33" fmla="*/ 20017 w 1076312"/>
                  <a:gd name="connsiteY33" fmla="*/ 481866 h 558291"/>
                  <a:gd name="connsiteX34" fmla="*/ 967 w 1076312"/>
                  <a:gd name="connsiteY34" fmla="*/ 472341 h 558291"/>
                  <a:gd name="connsiteX35" fmla="*/ 3348 w 1076312"/>
                  <a:gd name="connsiteY35" fmla="*/ 408047 h 558291"/>
                  <a:gd name="connsiteX0" fmla="*/ 3348 w 1076312"/>
                  <a:gd name="connsiteY0" fmla="*/ 408047 h 558291"/>
                  <a:gd name="connsiteX1" fmla="*/ 8110 w 1076312"/>
                  <a:gd name="connsiteY1" fmla="*/ 305653 h 558291"/>
                  <a:gd name="connsiteX2" fmla="*/ 12873 w 1076312"/>
                  <a:gd name="connsiteY2" fmla="*/ 184210 h 558291"/>
                  <a:gd name="connsiteX3" fmla="*/ 34304 w 1076312"/>
                  <a:gd name="connsiteY3" fmla="*/ 131822 h 558291"/>
                  <a:gd name="connsiteX4" fmla="*/ 91454 w 1076312"/>
                  <a:gd name="connsiteY4" fmla="*/ 86578 h 558291"/>
                  <a:gd name="connsiteX5" fmla="*/ 172417 w 1076312"/>
                  <a:gd name="connsiteY5" fmla="*/ 112772 h 558291"/>
                  <a:gd name="connsiteX6" fmla="*/ 262904 w 1076312"/>
                  <a:gd name="connsiteY6" fmla="*/ 167541 h 558291"/>
                  <a:gd name="connsiteX7" fmla="*/ 351010 w 1076312"/>
                  <a:gd name="connsiteY7" fmla="*/ 188973 h 558291"/>
                  <a:gd name="connsiteX8" fmla="*/ 453404 w 1076312"/>
                  <a:gd name="connsiteY8" fmla="*/ 165160 h 558291"/>
                  <a:gd name="connsiteX9" fmla="*/ 543892 w 1076312"/>
                  <a:gd name="connsiteY9" fmla="*/ 91341 h 558291"/>
                  <a:gd name="connsiteX10" fmla="*/ 667717 w 1076312"/>
                  <a:gd name="connsiteY10" fmla="*/ 22285 h 558291"/>
                  <a:gd name="connsiteX11" fmla="*/ 803448 w 1076312"/>
                  <a:gd name="connsiteY11" fmla="*/ 854 h 558291"/>
                  <a:gd name="connsiteX12" fmla="*/ 951085 w 1076312"/>
                  <a:gd name="connsiteY12" fmla="*/ 46097 h 558291"/>
                  <a:gd name="connsiteX13" fmla="*/ 1060622 w 1076312"/>
                  <a:gd name="connsiteY13" fmla="*/ 146109 h 558291"/>
                  <a:gd name="connsiteX14" fmla="*/ 1070148 w 1076312"/>
                  <a:gd name="connsiteY14" fmla="*/ 300891 h 558291"/>
                  <a:gd name="connsiteX15" fmla="*/ 1008235 w 1076312"/>
                  <a:gd name="connsiteY15" fmla="*/ 424716 h 558291"/>
                  <a:gd name="connsiteX16" fmla="*/ 860598 w 1076312"/>
                  <a:gd name="connsiteY16" fmla="*/ 527110 h 558291"/>
                  <a:gd name="connsiteX17" fmla="*/ 753442 w 1076312"/>
                  <a:gd name="connsiteY17" fmla="*/ 558066 h 558291"/>
                  <a:gd name="connsiteX18" fmla="*/ 739154 w 1076312"/>
                  <a:gd name="connsiteY18" fmla="*/ 539016 h 558291"/>
                  <a:gd name="connsiteX19" fmla="*/ 834404 w 1076312"/>
                  <a:gd name="connsiteY19" fmla="*/ 500916 h 558291"/>
                  <a:gd name="connsiteX20" fmla="*/ 960610 w 1076312"/>
                  <a:gd name="connsiteY20" fmla="*/ 422335 h 558291"/>
                  <a:gd name="connsiteX21" fmla="*/ 1034429 w 1076312"/>
                  <a:gd name="connsiteY21" fmla="*/ 298508 h 558291"/>
                  <a:gd name="connsiteX22" fmla="*/ 1027286 w 1076312"/>
                  <a:gd name="connsiteY22" fmla="*/ 160397 h 558291"/>
                  <a:gd name="connsiteX23" fmla="*/ 941561 w 1076312"/>
                  <a:gd name="connsiteY23" fmla="*/ 77053 h 558291"/>
                  <a:gd name="connsiteX24" fmla="*/ 772492 w 1076312"/>
                  <a:gd name="connsiteY24" fmla="*/ 36572 h 558291"/>
                  <a:gd name="connsiteX25" fmla="*/ 622474 w 1076312"/>
                  <a:gd name="connsiteY25" fmla="*/ 79435 h 558291"/>
                  <a:gd name="connsiteX26" fmla="*/ 501028 w 1076312"/>
                  <a:gd name="connsiteY26" fmla="*/ 167541 h 558291"/>
                  <a:gd name="connsiteX27" fmla="*/ 391492 w 1076312"/>
                  <a:gd name="connsiteY27" fmla="*/ 215166 h 558291"/>
                  <a:gd name="connsiteX28" fmla="*/ 265285 w 1076312"/>
                  <a:gd name="connsiteY28" fmla="*/ 203260 h 558291"/>
                  <a:gd name="connsiteX29" fmla="*/ 162892 w 1076312"/>
                  <a:gd name="connsiteY29" fmla="*/ 131822 h 558291"/>
                  <a:gd name="connsiteX30" fmla="*/ 86692 w 1076312"/>
                  <a:gd name="connsiteY30" fmla="*/ 115153 h 558291"/>
                  <a:gd name="connsiteX31" fmla="*/ 41448 w 1076312"/>
                  <a:gd name="connsiteY31" fmla="*/ 191353 h 558291"/>
                  <a:gd name="connsiteX32" fmla="*/ 29542 w 1076312"/>
                  <a:gd name="connsiteY32" fmla="*/ 341372 h 558291"/>
                  <a:gd name="connsiteX33" fmla="*/ 20017 w 1076312"/>
                  <a:gd name="connsiteY33" fmla="*/ 481866 h 558291"/>
                  <a:gd name="connsiteX34" fmla="*/ 967 w 1076312"/>
                  <a:gd name="connsiteY34" fmla="*/ 472341 h 558291"/>
                  <a:gd name="connsiteX35" fmla="*/ 3348 w 1076312"/>
                  <a:gd name="connsiteY35" fmla="*/ 408047 h 558291"/>
                  <a:gd name="connsiteX0" fmla="*/ 3348 w 1076312"/>
                  <a:gd name="connsiteY0" fmla="*/ 408047 h 558291"/>
                  <a:gd name="connsiteX1" fmla="*/ 8110 w 1076312"/>
                  <a:gd name="connsiteY1" fmla="*/ 305653 h 558291"/>
                  <a:gd name="connsiteX2" fmla="*/ 12873 w 1076312"/>
                  <a:gd name="connsiteY2" fmla="*/ 184210 h 558291"/>
                  <a:gd name="connsiteX3" fmla="*/ 34304 w 1076312"/>
                  <a:gd name="connsiteY3" fmla="*/ 131822 h 558291"/>
                  <a:gd name="connsiteX4" fmla="*/ 91454 w 1076312"/>
                  <a:gd name="connsiteY4" fmla="*/ 86578 h 558291"/>
                  <a:gd name="connsiteX5" fmla="*/ 172417 w 1076312"/>
                  <a:gd name="connsiteY5" fmla="*/ 112772 h 558291"/>
                  <a:gd name="connsiteX6" fmla="*/ 262904 w 1076312"/>
                  <a:gd name="connsiteY6" fmla="*/ 167541 h 558291"/>
                  <a:gd name="connsiteX7" fmla="*/ 351010 w 1076312"/>
                  <a:gd name="connsiteY7" fmla="*/ 188973 h 558291"/>
                  <a:gd name="connsiteX8" fmla="*/ 453404 w 1076312"/>
                  <a:gd name="connsiteY8" fmla="*/ 165160 h 558291"/>
                  <a:gd name="connsiteX9" fmla="*/ 543892 w 1076312"/>
                  <a:gd name="connsiteY9" fmla="*/ 91341 h 558291"/>
                  <a:gd name="connsiteX10" fmla="*/ 667717 w 1076312"/>
                  <a:gd name="connsiteY10" fmla="*/ 22285 h 558291"/>
                  <a:gd name="connsiteX11" fmla="*/ 803448 w 1076312"/>
                  <a:gd name="connsiteY11" fmla="*/ 854 h 558291"/>
                  <a:gd name="connsiteX12" fmla="*/ 951085 w 1076312"/>
                  <a:gd name="connsiteY12" fmla="*/ 46097 h 558291"/>
                  <a:gd name="connsiteX13" fmla="*/ 1060622 w 1076312"/>
                  <a:gd name="connsiteY13" fmla="*/ 146109 h 558291"/>
                  <a:gd name="connsiteX14" fmla="*/ 1070148 w 1076312"/>
                  <a:gd name="connsiteY14" fmla="*/ 300891 h 558291"/>
                  <a:gd name="connsiteX15" fmla="*/ 1008235 w 1076312"/>
                  <a:gd name="connsiteY15" fmla="*/ 424716 h 558291"/>
                  <a:gd name="connsiteX16" fmla="*/ 860598 w 1076312"/>
                  <a:gd name="connsiteY16" fmla="*/ 527110 h 558291"/>
                  <a:gd name="connsiteX17" fmla="*/ 753442 w 1076312"/>
                  <a:gd name="connsiteY17" fmla="*/ 558066 h 558291"/>
                  <a:gd name="connsiteX18" fmla="*/ 739154 w 1076312"/>
                  <a:gd name="connsiteY18" fmla="*/ 539016 h 558291"/>
                  <a:gd name="connsiteX19" fmla="*/ 834404 w 1076312"/>
                  <a:gd name="connsiteY19" fmla="*/ 500916 h 558291"/>
                  <a:gd name="connsiteX20" fmla="*/ 960610 w 1076312"/>
                  <a:gd name="connsiteY20" fmla="*/ 422335 h 558291"/>
                  <a:gd name="connsiteX21" fmla="*/ 1034429 w 1076312"/>
                  <a:gd name="connsiteY21" fmla="*/ 298508 h 558291"/>
                  <a:gd name="connsiteX22" fmla="*/ 1027286 w 1076312"/>
                  <a:gd name="connsiteY22" fmla="*/ 160397 h 558291"/>
                  <a:gd name="connsiteX23" fmla="*/ 941561 w 1076312"/>
                  <a:gd name="connsiteY23" fmla="*/ 77053 h 558291"/>
                  <a:gd name="connsiteX24" fmla="*/ 772492 w 1076312"/>
                  <a:gd name="connsiteY24" fmla="*/ 36572 h 558291"/>
                  <a:gd name="connsiteX25" fmla="*/ 622474 w 1076312"/>
                  <a:gd name="connsiteY25" fmla="*/ 79435 h 558291"/>
                  <a:gd name="connsiteX26" fmla="*/ 496265 w 1076312"/>
                  <a:gd name="connsiteY26" fmla="*/ 172303 h 558291"/>
                  <a:gd name="connsiteX27" fmla="*/ 391492 w 1076312"/>
                  <a:gd name="connsiteY27" fmla="*/ 215166 h 558291"/>
                  <a:gd name="connsiteX28" fmla="*/ 265285 w 1076312"/>
                  <a:gd name="connsiteY28" fmla="*/ 203260 h 558291"/>
                  <a:gd name="connsiteX29" fmla="*/ 162892 w 1076312"/>
                  <a:gd name="connsiteY29" fmla="*/ 131822 h 558291"/>
                  <a:gd name="connsiteX30" fmla="*/ 86692 w 1076312"/>
                  <a:gd name="connsiteY30" fmla="*/ 115153 h 558291"/>
                  <a:gd name="connsiteX31" fmla="*/ 41448 w 1076312"/>
                  <a:gd name="connsiteY31" fmla="*/ 191353 h 558291"/>
                  <a:gd name="connsiteX32" fmla="*/ 29542 w 1076312"/>
                  <a:gd name="connsiteY32" fmla="*/ 341372 h 558291"/>
                  <a:gd name="connsiteX33" fmla="*/ 20017 w 1076312"/>
                  <a:gd name="connsiteY33" fmla="*/ 481866 h 558291"/>
                  <a:gd name="connsiteX34" fmla="*/ 967 w 1076312"/>
                  <a:gd name="connsiteY34" fmla="*/ 472341 h 558291"/>
                  <a:gd name="connsiteX35" fmla="*/ 3348 w 1076312"/>
                  <a:gd name="connsiteY35" fmla="*/ 408047 h 558291"/>
                  <a:gd name="connsiteX0" fmla="*/ 3348 w 1076312"/>
                  <a:gd name="connsiteY0" fmla="*/ 408092 h 558336"/>
                  <a:gd name="connsiteX1" fmla="*/ 8110 w 1076312"/>
                  <a:gd name="connsiteY1" fmla="*/ 305698 h 558336"/>
                  <a:gd name="connsiteX2" fmla="*/ 12873 w 1076312"/>
                  <a:gd name="connsiteY2" fmla="*/ 184255 h 558336"/>
                  <a:gd name="connsiteX3" fmla="*/ 34304 w 1076312"/>
                  <a:gd name="connsiteY3" fmla="*/ 131867 h 558336"/>
                  <a:gd name="connsiteX4" fmla="*/ 91454 w 1076312"/>
                  <a:gd name="connsiteY4" fmla="*/ 86623 h 558336"/>
                  <a:gd name="connsiteX5" fmla="*/ 172417 w 1076312"/>
                  <a:gd name="connsiteY5" fmla="*/ 112817 h 558336"/>
                  <a:gd name="connsiteX6" fmla="*/ 262904 w 1076312"/>
                  <a:gd name="connsiteY6" fmla="*/ 167586 h 558336"/>
                  <a:gd name="connsiteX7" fmla="*/ 351010 w 1076312"/>
                  <a:gd name="connsiteY7" fmla="*/ 189018 h 558336"/>
                  <a:gd name="connsiteX8" fmla="*/ 453404 w 1076312"/>
                  <a:gd name="connsiteY8" fmla="*/ 165205 h 558336"/>
                  <a:gd name="connsiteX9" fmla="*/ 548655 w 1076312"/>
                  <a:gd name="connsiteY9" fmla="*/ 96148 h 558336"/>
                  <a:gd name="connsiteX10" fmla="*/ 667717 w 1076312"/>
                  <a:gd name="connsiteY10" fmla="*/ 22330 h 558336"/>
                  <a:gd name="connsiteX11" fmla="*/ 803448 w 1076312"/>
                  <a:gd name="connsiteY11" fmla="*/ 899 h 558336"/>
                  <a:gd name="connsiteX12" fmla="*/ 951085 w 1076312"/>
                  <a:gd name="connsiteY12" fmla="*/ 46142 h 558336"/>
                  <a:gd name="connsiteX13" fmla="*/ 1060622 w 1076312"/>
                  <a:gd name="connsiteY13" fmla="*/ 146154 h 558336"/>
                  <a:gd name="connsiteX14" fmla="*/ 1070148 w 1076312"/>
                  <a:gd name="connsiteY14" fmla="*/ 300936 h 558336"/>
                  <a:gd name="connsiteX15" fmla="*/ 1008235 w 1076312"/>
                  <a:gd name="connsiteY15" fmla="*/ 424761 h 558336"/>
                  <a:gd name="connsiteX16" fmla="*/ 860598 w 1076312"/>
                  <a:gd name="connsiteY16" fmla="*/ 527155 h 558336"/>
                  <a:gd name="connsiteX17" fmla="*/ 753442 w 1076312"/>
                  <a:gd name="connsiteY17" fmla="*/ 558111 h 558336"/>
                  <a:gd name="connsiteX18" fmla="*/ 739154 w 1076312"/>
                  <a:gd name="connsiteY18" fmla="*/ 539061 h 558336"/>
                  <a:gd name="connsiteX19" fmla="*/ 834404 w 1076312"/>
                  <a:gd name="connsiteY19" fmla="*/ 500961 h 558336"/>
                  <a:gd name="connsiteX20" fmla="*/ 960610 w 1076312"/>
                  <a:gd name="connsiteY20" fmla="*/ 422380 h 558336"/>
                  <a:gd name="connsiteX21" fmla="*/ 1034429 w 1076312"/>
                  <a:gd name="connsiteY21" fmla="*/ 298553 h 558336"/>
                  <a:gd name="connsiteX22" fmla="*/ 1027286 w 1076312"/>
                  <a:gd name="connsiteY22" fmla="*/ 160442 h 558336"/>
                  <a:gd name="connsiteX23" fmla="*/ 941561 w 1076312"/>
                  <a:gd name="connsiteY23" fmla="*/ 77098 h 558336"/>
                  <a:gd name="connsiteX24" fmla="*/ 772492 w 1076312"/>
                  <a:gd name="connsiteY24" fmla="*/ 36617 h 558336"/>
                  <a:gd name="connsiteX25" fmla="*/ 622474 w 1076312"/>
                  <a:gd name="connsiteY25" fmla="*/ 79480 h 558336"/>
                  <a:gd name="connsiteX26" fmla="*/ 496265 w 1076312"/>
                  <a:gd name="connsiteY26" fmla="*/ 172348 h 558336"/>
                  <a:gd name="connsiteX27" fmla="*/ 391492 w 1076312"/>
                  <a:gd name="connsiteY27" fmla="*/ 215211 h 558336"/>
                  <a:gd name="connsiteX28" fmla="*/ 265285 w 1076312"/>
                  <a:gd name="connsiteY28" fmla="*/ 203305 h 558336"/>
                  <a:gd name="connsiteX29" fmla="*/ 162892 w 1076312"/>
                  <a:gd name="connsiteY29" fmla="*/ 131867 h 558336"/>
                  <a:gd name="connsiteX30" fmla="*/ 86692 w 1076312"/>
                  <a:gd name="connsiteY30" fmla="*/ 115198 h 558336"/>
                  <a:gd name="connsiteX31" fmla="*/ 41448 w 1076312"/>
                  <a:gd name="connsiteY31" fmla="*/ 191398 h 558336"/>
                  <a:gd name="connsiteX32" fmla="*/ 29542 w 1076312"/>
                  <a:gd name="connsiteY32" fmla="*/ 341417 h 558336"/>
                  <a:gd name="connsiteX33" fmla="*/ 20017 w 1076312"/>
                  <a:gd name="connsiteY33" fmla="*/ 481911 h 558336"/>
                  <a:gd name="connsiteX34" fmla="*/ 967 w 1076312"/>
                  <a:gd name="connsiteY34" fmla="*/ 472386 h 558336"/>
                  <a:gd name="connsiteX35" fmla="*/ 3348 w 1076312"/>
                  <a:gd name="connsiteY35" fmla="*/ 408092 h 558336"/>
                  <a:gd name="connsiteX0" fmla="*/ 3348 w 1076312"/>
                  <a:gd name="connsiteY0" fmla="*/ 408092 h 558336"/>
                  <a:gd name="connsiteX1" fmla="*/ 8110 w 1076312"/>
                  <a:gd name="connsiteY1" fmla="*/ 305698 h 558336"/>
                  <a:gd name="connsiteX2" fmla="*/ 12873 w 1076312"/>
                  <a:gd name="connsiteY2" fmla="*/ 184255 h 558336"/>
                  <a:gd name="connsiteX3" fmla="*/ 34304 w 1076312"/>
                  <a:gd name="connsiteY3" fmla="*/ 131867 h 558336"/>
                  <a:gd name="connsiteX4" fmla="*/ 91454 w 1076312"/>
                  <a:gd name="connsiteY4" fmla="*/ 86623 h 558336"/>
                  <a:gd name="connsiteX5" fmla="*/ 172417 w 1076312"/>
                  <a:gd name="connsiteY5" fmla="*/ 112817 h 558336"/>
                  <a:gd name="connsiteX6" fmla="*/ 262904 w 1076312"/>
                  <a:gd name="connsiteY6" fmla="*/ 167586 h 558336"/>
                  <a:gd name="connsiteX7" fmla="*/ 351010 w 1076312"/>
                  <a:gd name="connsiteY7" fmla="*/ 189018 h 558336"/>
                  <a:gd name="connsiteX8" fmla="*/ 453404 w 1076312"/>
                  <a:gd name="connsiteY8" fmla="*/ 165205 h 558336"/>
                  <a:gd name="connsiteX9" fmla="*/ 548655 w 1076312"/>
                  <a:gd name="connsiteY9" fmla="*/ 96148 h 558336"/>
                  <a:gd name="connsiteX10" fmla="*/ 667717 w 1076312"/>
                  <a:gd name="connsiteY10" fmla="*/ 22330 h 558336"/>
                  <a:gd name="connsiteX11" fmla="*/ 803448 w 1076312"/>
                  <a:gd name="connsiteY11" fmla="*/ 899 h 558336"/>
                  <a:gd name="connsiteX12" fmla="*/ 951085 w 1076312"/>
                  <a:gd name="connsiteY12" fmla="*/ 46142 h 558336"/>
                  <a:gd name="connsiteX13" fmla="*/ 1060622 w 1076312"/>
                  <a:gd name="connsiteY13" fmla="*/ 146154 h 558336"/>
                  <a:gd name="connsiteX14" fmla="*/ 1070148 w 1076312"/>
                  <a:gd name="connsiteY14" fmla="*/ 300936 h 558336"/>
                  <a:gd name="connsiteX15" fmla="*/ 1008235 w 1076312"/>
                  <a:gd name="connsiteY15" fmla="*/ 424761 h 558336"/>
                  <a:gd name="connsiteX16" fmla="*/ 860598 w 1076312"/>
                  <a:gd name="connsiteY16" fmla="*/ 527155 h 558336"/>
                  <a:gd name="connsiteX17" fmla="*/ 753442 w 1076312"/>
                  <a:gd name="connsiteY17" fmla="*/ 558111 h 558336"/>
                  <a:gd name="connsiteX18" fmla="*/ 739154 w 1076312"/>
                  <a:gd name="connsiteY18" fmla="*/ 539061 h 558336"/>
                  <a:gd name="connsiteX19" fmla="*/ 834404 w 1076312"/>
                  <a:gd name="connsiteY19" fmla="*/ 500961 h 558336"/>
                  <a:gd name="connsiteX20" fmla="*/ 960610 w 1076312"/>
                  <a:gd name="connsiteY20" fmla="*/ 422380 h 558336"/>
                  <a:gd name="connsiteX21" fmla="*/ 1034429 w 1076312"/>
                  <a:gd name="connsiteY21" fmla="*/ 298553 h 558336"/>
                  <a:gd name="connsiteX22" fmla="*/ 1027286 w 1076312"/>
                  <a:gd name="connsiteY22" fmla="*/ 160442 h 558336"/>
                  <a:gd name="connsiteX23" fmla="*/ 941561 w 1076312"/>
                  <a:gd name="connsiteY23" fmla="*/ 77098 h 558336"/>
                  <a:gd name="connsiteX24" fmla="*/ 772492 w 1076312"/>
                  <a:gd name="connsiteY24" fmla="*/ 36617 h 558336"/>
                  <a:gd name="connsiteX25" fmla="*/ 622474 w 1076312"/>
                  <a:gd name="connsiteY25" fmla="*/ 79480 h 558336"/>
                  <a:gd name="connsiteX26" fmla="*/ 496265 w 1076312"/>
                  <a:gd name="connsiteY26" fmla="*/ 172348 h 558336"/>
                  <a:gd name="connsiteX27" fmla="*/ 391492 w 1076312"/>
                  <a:gd name="connsiteY27" fmla="*/ 215211 h 558336"/>
                  <a:gd name="connsiteX28" fmla="*/ 265285 w 1076312"/>
                  <a:gd name="connsiteY28" fmla="*/ 203305 h 558336"/>
                  <a:gd name="connsiteX29" fmla="*/ 162892 w 1076312"/>
                  <a:gd name="connsiteY29" fmla="*/ 131867 h 558336"/>
                  <a:gd name="connsiteX30" fmla="*/ 84311 w 1076312"/>
                  <a:gd name="connsiteY30" fmla="*/ 119961 h 558336"/>
                  <a:gd name="connsiteX31" fmla="*/ 41448 w 1076312"/>
                  <a:gd name="connsiteY31" fmla="*/ 191398 h 558336"/>
                  <a:gd name="connsiteX32" fmla="*/ 29542 w 1076312"/>
                  <a:gd name="connsiteY32" fmla="*/ 341417 h 558336"/>
                  <a:gd name="connsiteX33" fmla="*/ 20017 w 1076312"/>
                  <a:gd name="connsiteY33" fmla="*/ 481911 h 558336"/>
                  <a:gd name="connsiteX34" fmla="*/ 967 w 1076312"/>
                  <a:gd name="connsiteY34" fmla="*/ 472386 h 558336"/>
                  <a:gd name="connsiteX35" fmla="*/ 3348 w 1076312"/>
                  <a:gd name="connsiteY35" fmla="*/ 408092 h 558336"/>
                  <a:gd name="connsiteX0" fmla="*/ 3348 w 1076312"/>
                  <a:gd name="connsiteY0" fmla="*/ 408092 h 558336"/>
                  <a:gd name="connsiteX1" fmla="*/ 8110 w 1076312"/>
                  <a:gd name="connsiteY1" fmla="*/ 305698 h 558336"/>
                  <a:gd name="connsiteX2" fmla="*/ 12873 w 1076312"/>
                  <a:gd name="connsiteY2" fmla="*/ 184255 h 558336"/>
                  <a:gd name="connsiteX3" fmla="*/ 34304 w 1076312"/>
                  <a:gd name="connsiteY3" fmla="*/ 131867 h 558336"/>
                  <a:gd name="connsiteX4" fmla="*/ 91454 w 1076312"/>
                  <a:gd name="connsiteY4" fmla="*/ 86623 h 558336"/>
                  <a:gd name="connsiteX5" fmla="*/ 172417 w 1076312"/>
                  <a:gd name="connsiteY5" fmla="*/ 112817 h 558336"/>
                  <a:gd name="connsiteX6" fmla="*/ 262904 w 1076312"/>
                  <a:gd name="connsiteY6" fmla="*/ 167586 h 558336"/>
                  <a:gd name="connsiteX7" fmla="*/ 351010 w 1076312"/>
                  <a:gd name="connsiteY7" fmla="*/ 189018 h 558336"/>
                  <a:gd name="connsiteX8" fmla="*/ 453404 w 1076312"/>
                  <a:gd name="connsiteY8" fmla="*/ 165205 h 558336"/>
                  <a:gd name="connsiteX9" fmla="*/ 548655 w 1076312"/>
                  <a:gd name="connsiteY9" fmla="*/ 96148 h 558336"/>
                  <a:gd name="connsiteX10" fmla="*/ 667717 w 1076312"/>
                  <a:gd name="connsiteY10" fmla="*/ 22330 h 558336"/>
                  <a:gd name="connsiteX11" fmla="*/ 803448 w 1076312"/>
                  <a:gd name="connsiteY11" fmla="*/ 899 h 558336"/>
                  <a:gd name="connsiteX12" fmla="*/ 951085 w 1076312"/>
                  <a:gd name="connsiteY12" fmla="*/ 46142 h 558336"/>
                  <a:gd name="connsiteX13" fmla="*/ 1060622 w 1076312"/>
                  <a:gd name="connsiteY13" fmla="*/ 146154 h 558336"/>
                  <a:gd name="connsiteX14" fmla="*/ 1070148 w 1076312"/>
                  <a:gd name="connsiteY14" fmla="*/ 300936 h 558336"/>
                  <a:gd name="connsiteX15" fmla="*/ 1008235 w 1076312"/>
                  <a:gd name="connsiteY15" fmla="*/ 424761 h 558336"/>
                  <a:gd name="connsiteX16" fmla="*/ 860598 w 1076312"/>
                  <a:gd name="connsiteY16" fmla="*/ 527155 h 558336"/>
                  <a:gd name="connsiteX17" fmla="*/ 753442 w 1076312"/>
                  <a:gd name="connsiteY17" fmla="*/ 558111 h 558336"/>
                  <a:gd name="connsiteX18" fmla="*/ 739154 w 1076312"/>
                  <a:gd name="connsiteY18" fmla="*/ 539061 h 558336"/>
                  <a:gd name="connsiteX19" fmla="*/ 834404 w 1076312"/>
                  <a:gd name="connsiteY19" fmla="*/ 500961 h 558336"/>
                  <a:gd name="connsiteX20" fmla="*/ 960610 w 1076312"/>
                  <a:gd name="connsiteY20" fmla="*/ 422380 h 558336"/>
                  <a:gd name="connsiteX21" fmla="*/ 1034429 w 1076312"/>
                  <a:gd name="connsiteY21" fmla="*/ 298553 h 558336"/>
                  <a:gd name="connsiteX22" fmla="*/ 1027286 w 1076312"/>
                  <a:gd name="connsiteY22" fmla="*/ 160442 h 558336"/>
                  <a:gd name="connsiteX23" fmla="*/ 941561 w 1076312"/>
                  <a:gd name="connsiteY23" fmla="*/ 77098 h 558336"/>
                  <a:gd name="connsiteX24" fmla="*/ 772492 w 1076312"/>
                  <a:gd name="connsiteY24" fmla="*/ 36617 h 558336"/>
                  <a:gd name="connsiteX25" fmla="*/ 622474 w 1076312"/>
                  <a:gd name="connsiteY25" fmla="*/ 79480 h 558336"/>
                  <a:gd name="connsiteX26" fmla="*/ 496265 w 1076312"/>
                  <a:gd name="connsiteY26" fmla="*/ 172348 h 558336"/>
                  <a:gd name="connsiteX27" fmla="*/ 391492 w 1076312"/>
                  <a:gd name="connsiteY27" fmla="*/ 215211 h 558336"/>
                  <a:gd name="connsiteX28" fmla="*/ 265285 w 1076312"/>
                  <a:gd name="connsiteY28" fmla="*/ 203305 h 558336"/>
                  <a:gd name="connsiteX29" fmla="*/ 158129 w 1076312"/>
                  <a:gd name="connsiteY29" fmla="*/ 139011 h 558336"/>
                  <a:gd name="connsiteX30" fmla="*/ 84311 w 1076312"/>
                  <a:gd name="connsiteY30" fmla="*/ 119961 h 558336"/>
                  <a:gd name="connsiteX31" fmla="*/ 41448 w 1076312"/>
                  <a:gd name="connsiteY31" fmla="*/ 191398 h 558336"/>
                  <a:gd name="connsiteX32" fmla="*/ 29542 w 1076312"/>
                  <a:gd name="connsiteY32" fmla="*/ 341417 h 558336"/>
                  <a:gd name="connsiteX33" fmla="*/ 20017 w 1076312"/>
                  <a:gd name="connsiteY33" fmla="*/ 481911 h 558336"/>
                  <a:gd name="connsiteX34" fmla="*/ 967 w 1076312"/>
                  <a:gd name="connsiteY34" fmla="*/ 472386 h 558336"/>
                  <a:gd name="connsiteX35" fmla="*/ 3348 w 1076312"/>
                  <a:gd name="connsiteY35" fmla="*/ 408092 h 558336"/>
                  <a:gd name="connsiteX0" fmla="*/ 3348 w 1076312"/>
                  <a:gd name="connsiteY0" fmla="*/ 408092 h 558336"/>
                  <a:gd name="connsiteX1" fmla="*/ 8110 w 1076312"/>
                  <a:gd name="connsiteY1" fmla="*/ 305698 h 558336"/>
                  <a:gd name="connsiteX2" fmla="*/ 12873 w 1076312"/>
                  <a:gd name="connsiteY2" fmla="*/ 184255 h 558336"/>
                  <a:gd name="connsiteX3" fmla="*/ 34304 w 1076312"/>
                  <a:gd name="connsiteY3" fmla="*/ 131867 h 558336"/>
                  <a:gd name="connsiteX4" fmla="*/ 91454 w 1076312"/>
                  <a:gd name="connsiteY4" fmla="*/ 86623 h 558336"/>
                  <a:gd name="connsiteX5" fmla="*/ 162892 w 1076312"/>
                  <a:gd name="connsiteY5" fmla="*/ 103292 h 558336"/>
                  <a:gd name="connsiteX6" fmla="*/ 262904 w 1076312"/>
                  <a:gd name="connsiteY6" fmla="*/ 167586 h 558336"/>
                  <a:gd name="connsiteX7" fmla="*/ 351010 w 1076312"/>
                  <a:gd name="connsiteY7" fmla="*/ 189018 h 558336"/>
                  <a:gd name="connsiteX8" fmla="*/ 453404 w 1076312"/>
                  <a:gd name="connsiteY8" fmla="*/ 165205 h 558336"/>
                  <a:gd name="connsiteX9" fmla="*/ 548655 w 1076312"/>
                  <a:gd name="connsiteY9" fmla="*/ 96148 h 558336"/>
                  <a:gd name="connsiteX10" fmla="*/ 667717 w 1076312"/>
                  <a:gd name="connsiteY10" fmla="*/ 22330 h 558336"/>
                  <a:gd name="connsiteX11" fmla="*/ 803448 w 1076312"/>
                  <a:gd name="connsiteY11" fmla="*/ 899 h 558336"/>
                  <a:gd name="connsiteX12" fmla="*/ 951085 w 1076312"/>
                  <a:gd name="connsiteY12" fmla="*/ 46142 h 558336"/>
                  <a:gd name="connsiteX13" fmla="*/ 1060622 w 1076312"/>
                  <a:gd name="connsiteY13" fmla="*/ 146154 h 558336"/>
                  <a:gd name="connsiteX14" fmla="*/ 1070148 w 1076312"/>
                  <a:gd name="connsiteY14" fmla="*/ 300936 h 558336"/>
                  <a:gd name="connsiteX15" fmla="*/ 1008235 w 1076312"/>
                  <a:gd name="connsiteY15" fmla="*/ 424761 h 558336"/>
                  <a:gd name="connsiteX16" fmla="*/ 860598 w 1076312"/>
                  <a:gd name="connsiteY16" fmla="*/ 527155 h 558336"/>
                  <a:gd name="connsiteX17" fmla="*/ 753442 w 1076312"/>
                  <a:gd name="connsiteY17" fmla="*/ 558111 h 558336"/>
                  <a:gd name="connsiteX18" fmla="*/ 739154 w 1076312"/>
                  <a:gd name="connsiteY18" fmla="*/ 539061 h 558336"/>
                  <a:gd name="connsiteX19" fmla="*/ 834404 w 1076312"/>
                  <a:gd name="connsiteY19" fmla="*/ 500961 h 558336"/>
                  <a:gd name="connsiteX20" fmla="*/ 960610 w 1076312"/>
                  <a:gd name="connsiteY20" fmla="*/ 422380 h 558336"/>
                  <a:gd name="connsiteX21" fmla="*/ 1034429 w 1076312"/>
                  <a:gd name="connsiteY21" fmla="*/ 298553 h 558336"/>
                  <a:gd name="connsiteX22" fmla="*/ 1027286 w 1076312"/>
                  <a:gd name="connsiteY22" fmla="*/ 160442 h 558336"/>
                  <a:gd name="connsiteX23" fmla="*/ 941561 w 1076312"/>
                  <a:gd name="connsiteY23" fmla="*/ 77098 h 558336"/>
                  <a:gd name="connsiteX24" fmla="*/ 772492 w 1076312"/>
                  <a:gd name="connsiteY24" fmla="*/ 36617 h 558336"/>
                  <a:gd name="connsiteX25" fmla="*/ 622474 w 1076312"/>
                  <a:gd name="connsiteY25" fmla="*/ 79480 h 558336"/>
                  <a:gd name="connsiteX26" fmla="*/ 496265 w 1076312"/>
                  <a:gd name="connsiteY26" fmla="*/ 172348 h 558336"/>
                  <a:gd name="connsiteX27" fmla="*/ 391492 w 1076312"/>
                  <a:gd name="connsiteY27" fmla="*/ 215211 h 558336"/>
                  <a:gd name="connsiteX28" fmla="*/ 265285 w 1076312"/>
                  <a:gd name="connsiteY28" fmla="*/ 203305 h 558336"/>
                  <a:gd name="connsiteX29" fmla="*/ 158129 w 1076312"/>
                  <a:gd name="connsiteY29" fmla="*/ 139011 h 558336"/>
                  <a:gd name="connsiteX30" fmla="*/ 84311 w 1076312"/>
                  <a:gd name="connsiteY30" fmla="*/ 119961 h 558336"/>
                  <a:gd name="connsiteX31" fmla="*/ 41448 w 1076312"/>
                  <a:gd name="connsiteY31" fmla="*/ 191398 h 558336"/>
                  <a:gd name="connsiteX32" fmla="*/ 29542 w 1076312"/>
                  <a:gd name="connsiteY32" fmla="*/ 341417 h 558336"/>
                  <a:gd name="connsiteX33" fmla="*/ 20017 w 1076312"/>
                  <a:gd name="connsiteY33" fmla="*/ 481911 h 558336"/>
                  <a:gd name="connsiteX34" fmla="*/ 967 w 1076312"/>
                  <a:gd name="connsiteY34" fmla="*/ 472386 h 558336"/>
                  <a:gd name="connsiteX35" fmla="*/ 3348 w 1076312"/>
                  <a:gd name="connsiteY35" fmla="*/ 408092 h 558336"/>
                  <a:gd name="connsiteX0" fmla="*/ 3348 w 1076312"/>
                  <a:gd name="connsiteY0" fmla="*/ 408092 h 558336"/>
                  <a:gd name="connsiteX1" fmla="*/ 8110 w 1076312"/>
                  <a:gd name="connsiteY1" fmla="*/ 305698 h 558336"/>
                  <a:gd name="connsiteX2" fmla="*/ 12873 w 1076312"/>
                  <a:gd name="connsiteY2" fmla="*/ 184255 h 558336"/>
                  <a:gd name="connsiteX3" fmla="*/ 34304 w 1076312"/>
                  <a:gd name="connsiteY3" fmla="*/ 131867 h 558336"/>
                  <a:gd name="connsiteX4" fmla="*/ 91454 w 1076312"/>
                  <a:gd name="connsiteY4" fmla="*/ 86623 h 558336"/>
                  <a:gd name="connsiteX5" fmla="*/ 162892 w 1076312"/>
                  <a:gd name="connsiteY5" fmla="*/ 103292 h 558336"/>
                  <a:gd name="connsiteX6" fmla="*/ 262904 w 1076312"/>
                  <a:gd name="connsiteY6" fmla="*/ 167586 h 558336"/>
                  <a:gd name="connsiteX7" fmla="*/ 351010 w 1076312"/>
                  <a:gd name="connsiteY7" fmla="*/ 189018 h 558336"/>
                  <a:gd name="connsiteX8" fmla="*/ 453404 w 1076312"/>
                  <a:gd name="connsiteY8" fmla="*/ 165205 h 558336"/>
                  <a:gd name="connsiteX9" fmla="*/ 548655 w 1076312"/>
                  <a:gd name="connsiteY9" fmla="*/ 96148 h 558336"/>
                  <a:gd name="connsiteX10" fmla="*/ 667717 w 1076312"/>
                  <a:gd name="connsiteY10" fmla="*/ 22330 h 558336"/>
                  <a:gd name="connsiteX11" fmla="*/ 803448 w 1076312"/>
                  <a:gd name="connsiteY11" fmla="*/ 899 h 558336"/>
                  <a:gd name="connsiteX12" fmla="*/ 951085 w 1076312"/>
                  <a:gd name="connsiteY12" fmla="*/ 46142 h 558336"/>
                  <a:gd name="connsiteX13" fmla="*/ 1060622 w 1076312"/>
                  <a:gd name="connsiteY13" fmla="*/ 146154 h 558336"/>
                  <a:gd name="connsiteX14" fmla="*/ 1070148 w 1076312"/>
                  <a:gd name="connsiteY14" fmla="*/ 300936 h 558336"/>
                  <a:gd name="connsiteX15" fmla="*/ 1008235 w 1076312"/>
                  <a:gd name="connsiteY15" fmla="*/ 424761 h 558336"/>
                  <a:gd name="connsiteX16" fmla="*/ 860598 w 1076312"/>
                  <a:gd name="connsiteY16" fmla="*/ 527155 h 558336"/>
                  <a:gd name="connsiteX17" fmla="*/ 753442 w 1076312"/>
                  <a:gd name="connsiteY17" fmla="*/ 558111 h 558336"/>
                  <a:gd name="connsiteX18" fmla="*/ 739154 w 1076312"/>
                  <a:gd name="connsiteY18" fmla="*/ 539061 h 558336"/>
                  <a:gd name="connsiteX19" fmla="*/ 834404 w 1076312"/>
                  <a:gd name="connsiteY19" fmla="*/ 500961 h 558336"/>
                  <a:gd name="connsiteX20" fmla="*/ 960610 w 1076312"/>
                  <a:gd name="connsiteY20" fmla="*/ 422380 h 558336"/>
                  <a:gd name="connsiteX21" fmla="*/ 1034429 w 1076312"/>
                  <a:gd name="connsiteY21" fmla="*/ 298553 h 558336"/>
                  <a:gd name="connsiteX22" fmla="*/ 1027286 w 1076312"/>
                  <a:gd name="connsiteY22" fmla="*/ 160442 h 558336"/>
                  <a:gd name="connsiteX23" fmla="*/ 941561 w 1076312"/>
                  <a:gd name="connsiteY23" fmla="*/ 77098 h 558336"/>
                  <a:gd name="connsiteX24" fmla="*/ 772492 w 1076312"/>
                  <a:gd name="connsiteY24" fmla="*/ 36617 h 558336"/>
                  <a:gd name="connsiteX25" fmla="*/ 622474 w 1076312"/>
                  <a:gd name="connsiteY25" fmla="*/ 79480 h 558336"/>
                  <a:gd name="connsiteX26" fmla="*/ 496265 w 1076312"/>
                  <a:gd name="connsiteY26" fmla="*/ 172348 h 558336"/>
                  <a:gd name="connsiteX27" fmla="*/ 391492 w 1076312"/>
                  <a:gd name="connsiteY27" fmla="*/ 215211 h 558336"/>
                  <a:gd name="connsiteX28" fmla="*/ 265285 w 1076312"/>
                  <a:gd name="connsiteY28" fmla="*/ 203305 h 558336"/>
                  <a:gd name="connsiteX29" fmla="*/ 158129 w 1076312"/>
                  <a:gd name="connsiteY29" fmla="*/ 139011 h 558336"/>
                  <a:gd name="connsiteX30" fmla="*/ 84311 w 1076312"/>
                  <a:gd name="connsiteY30" fmla="*/ 119961 h 558336"/>
                  <a:gd name="connsiteX31" fmla="*/ 41448 w 1076312"/>
                  <a:gd name="connsiteY31" fmla="*/ 191398 h 558336"/>
                  <a:gd name="connsiteX32" fmla="*/ 34304 w 1076312"/>
                  <a:gd name="connsiteY32" fmla="*/ 343799 h 558336"/>
                  <a:gd name="connsiteX33" fmla="*/ 20017 w 1076312"/>
                  <a:gd name="connsiteY33" fmla="*/ 481911 h 558336"/>
                  <a:gd name="connsiteX34" fmla="*/ 967 w 1076312"/>
                  <a:gd name="connsiteY34" fmla="*/ 472386 h 558336"/>
                  <a:gd name="connsiteX35" fmla="*/ 3348 w 1076312"/>
                  <a:gd name="connsiteY35" fmla="*/ 408092 h 558336"/>
                  <a:gd name="connsiteX0" fmla="*/ 3348 w 1076312"/>
                  <a:gd name="connsiteY0" fmla="*/ 408092 h 558336"/>
                  <a:gd name="connsiteX1" fmla="*/ 8110 w 1076312"/>
                  <a:gd name="connsiteY1" fmla="*/ 305698 h 558336"/>
                  <a:gd name="connsiteX2" fmla="*/ 12873 w 1076312"/>
                  <a:gd name="connsiteY2" fmla="*/ 184255 h 558336"/>
                  <a:gd name="connsiteX3" fmla="*/ 36685 w 1076312"/>
                  <a:gd name="connsiteY3" fmla="*/ 124723 h 558336"/>
                  <a:gd name="connsiteX4" fmla="*/ 91454 w 1076312"/>
                  <a:gd name="connsiteY4" fmla="*/ 86623 h 558336"/>
                  <a:gd name="connsiteX5" fmla="*/ 162892 w 1076312"/>
                  <a:gd name="connsiteY5" fmla="*/ 103292 h 558336"/>
                  <a:gd name="connsiteX6" fmla="*/ 262904 w 1076312"/>
                  <a:gd name="connsiteY6" fmla="*/ 167586 h 558336"/>
                  <a:gd name="connsiteX7" fmla="*/ 351010 w 1076312"/>
                  <a:gd name="connsiteY7" fmla="*/ 189018 h 558336"/>
                  <a:gd name="connsiteX8" fmla="*/ 453404 w 1076312"/>
                  <a:gd name="connsiteY8" fmla="*/ 165205 h 558336"/>
                  <a:gd name="connsiteX9" fmla="*/ 548655 w 1076312"/>
                  <a:gd name="connsiteY9" fmla="*/ 96148 h 558336"/>
                  <a:gd name="connsiteX10" fmla="*/ 667717 w 1076312"/>
                  <a:gd name="connsiteY10" fmla="*/ 22330 h 558336"/>
                  <a:gd name="connsiteX11" fmla="*/ 803448 w 1076312"/>
                  <a:gd name="connsiteY11" fmla="*/ 899 h 558336"/>
                  <a:gd name="connsiteX12" fmla="*/ 951085 w 1076312"/>
                  <a:gd name="connsiteY12" fmla="*/ 46142 h 558336"/>
                  <a:gd name="connsiteX13" fmla="*/ 1060622 w 1076312"/>
                  <a:gd name="connsiteY13" fmla="*/ 146154 h 558336"/>
                  <a:gd name="connsiteX14" fmla="*/ 1070148 w 1076312"/>
                  <a:gd name="connsiteY14" fmla="*/ 300936 h 558336"/>
                  <a:gd name="connsiteX15" fmla="*/ 1008235 w 1076312"/>
                  <a:gd name="connsiteY15" fmla="*/ 424761 h 558336"/>
                  <a:gd name="connsiteX16" fmla="*/ 860598 w 1076312"/>
                  <a:gd name="connsiteY16" fmla="*/ 527155 h 558336"/>
                  <a:gd name="connsiteX17" fmla="*/ 753442 w 1076312"/>
                  <a:gd name="connsiteY17" fmla="*/ 558111 h 558336"/>
                  <a:gd name="connsiteX18" fmla="*/ 739154 w 1076312"/>
                  <a:gd name="connsiteY18" fmla="*/ 539061 h 558336"/>
                  <a:gd name="connsiteX19" fmla="*/ 834404 w 1076312"/>
                  <a:gd name="connsiteY19" fmla="*/ 500961 h 558336"/>
                  <a:gd name="connsiteX20" fmla="*/ 960610 w 1076312"/>
                  <a:gd name="connsiteY20" fmla="*/ 422380 h 558336"/>
                  <a:gd name="connsiteX21" fmla="*/ 1034429 w 1076312"/>
                  <a:gd name="connsiteY21" fmla="*/ 298553 h 558336"/>
                  <a:gd name="connsiteX22" fmla="*/ 1027286 w 1076312"/>
                  <a:gd name="connsiteY22" fmla="*/ 160442 h 558336"/>
                  <a:gd name="connsiteX23" fmla="*/ 941561 w 1076312"/>
                  <a:gd name="connsiteY23" fmla="*/ 77098 h 558336"/>
                  <a:gd name="connsiteX24" fmla="*/ 772492 w 1076312"/>
                  <a:gd name="connsiteY24" fmla="*/ 36617 h 558336"/>
                  <a:gd name="connsiteX25" fmla="*/ 622474 w 1076312"/>
                  <a:gd name="connsiteY25" fmla="*/ 79480 h 558336"/>
                  <a:gd name="connsiteX26" fmla="*/ 496265 w 1076312"/>
                  <a:gd name="connsiteY26" fmla="*/ 172348 h 558336"/>
                  <a:gd name="connsiteX27" fmla="*/ 391492 w 1076312"/>
                  <a:gd name="connsiteY27" fmla="*/ 215211 h 558336"/>
                  <a:gd name="connsiteX28" fmla="*/ 265285 w 1076312"/>
                  <a:gd name="connsiteY28" fmla="*/ 203305 h 558336"/>
                  <a:gd name="connsiteX29" fmla="*/ 158129 w 1076312"/>
                  <a:gd name="connsiteY29" fmla="*/ 139011 h 558336"/>
                  <a:gd name="connsiteX30" fmla="*/ 84311 w 1076312"/>
                  <a:gd name="connsiteY30" fmla="*/ 119961 h 558336"/>
                  <a:gd name="connsiteX31" fmla="*/ 41448 w 1076312"/>
                  <a:gd name="connsiteY31" fmla="*/ 191398 h 558336"/>
                  <a:gd name="connsiteX32" fmla="*/ 34304 w 1076312"/>
                  <a:gd name="connsiteY32" fmla="*/ 343799 h 558336"/>
                  <a:gd name="connsiteX33" fmla="*/ 20017 w 1076312"/>
                  <a:gd name="connsiteY33" fmla="*/ 481911 h 558336"/>
                  <a:gd name="connsiteX34" fmla="*/ 967 w 1076312"/>
                  <a:gd name="connsiteY34" fmla="*/ 472386 h 558336"/>
                  <a:gd name="connsiteX35" fmla="*/ 3348 w 1076312"/>
                  <a:gd name="connsiteY35" fmla="*/ 408092 h 558336"/>
                  <a:gd name="connsiteX0" fmla="*/ 4200 w 1077164"/>
                  <a:gd name="connsiteY0" fmla="*/ 408092 h 558336"/>
                  <a:gd name="connsiteX1" fmla="*/ 8962 w 1077164"/>
                  <a:gd name="connsiteY1" fmla="*/ 305698 h 558336"/>
                  <a:gd name="connsiteX2" fmla="*/ 13725 w 1077164"/>
                  <a:gd name="connsiteY2" fmla="*/ 184255 h 558336"/>
                  <a:gd name="connsiteX3" fmla="*/ 37537 w 1077164"/>
                  <a:gd name="connsiteY3" fmla="*/ 124723 h 558336"/>
                  <a:gd name="connsiteX4" fmla="*/ 92306 w 1077164"/>
                  <a:gd name="connsiteY4" fmla="*/ 86623 h 558336"/>
                  <a:gd name="connsiteX5" fmla="*/ 163744 w 1077164"/>
                  <a:gd name="connsiteY5" fmla="*/ 103292 h 558336"/>
                  <a:gd name="connsiteX6" fmla="*/ 263756 w 1077164"/>
                  <a:gd name="connsiteY6" fmla="*/ 167586 h 558336"/>
                  <a:gd name="connsiteX7" fmla="*/ 351862 w 1077164"/>
                  <a:gd name="connsiteY7" fmla="*/ 189018 h 558336"/>
                  <a:gd name="connsiteX8" fmla="*/ 454256 w 1077164"/>
                  <a:gd name="connsiteY8" fmla="*/ 165205 h 558336"/>
                  <a:gd name="connsiteX9" fmla="*/ 549507 w 1077164"/>
                  <a:gd name="connsiteY9" fmla="*/ 96148 h 558336"/>
                  <a:gd name="connsiteX10" fmla="*/ 668569 w 1077164"/>
                  <a:gd name="connsiteY10" fmla="*/ 22330 h 558336"/>
                  <a:gd name="connsiteX11" fmla="*/ 804300 w 1077164"/>
                  <a:gd name="connsiteY11" fmla="*/ 899 h 558336"/>
                  <a:gd name="connsiteX12" fmla="*/ 951937 w 1077164"/>
                  <a:gd name="connsiteY12" fmla="*/ 46142 h 558336"/>
                  <a:gd name="connsiteX13" fmla="*/ 1061474 w 1077164"/>
                  <a:gd name="connsiteY13" fmla="*/ 146154 h 558336"/>
                  <a:gd name="connsiteX14" fmla="*/ 1071000 w 1077164"/>
                  <a:gd name="connsiteY14" fmla="*/ 300936 h 558336"/>
                  <a:gd name="connsiteX15" fmla="*/ 1009087 w 1077164"/>
                  <a:gd name="connsiteY15" fmla="*/ 424761 h 558336"/>
                  <a:gd name="connsiteX16" fmla="*/ 861450 w 1077164"/>
                  <a:gd name="connsiteY16" fmla="*/ 527155 h 558336"/>
                  <a:gd name="connsiteX17" fmla="*/ 754294 w 1077164"/>
                  <a:gd name="connsiteY17" fmla="*/ 558111 h 558336"/>
                  <a:gd name="connsiteX18" fmla="*/ 740006 w 1077164"/>
                  <a:gd name="connsiteY18" fmla="*/ 539061 h 558336"/>
                  <a:gd name="connsiteX19" fmla="*/ 835256 w 1077164"/>
                  <a:gd name="connsiteY19" fmla="*/ 500961 h 558336"/>
                  <a:gd name="connsiteX20" fmla="*/ 961462 w 1077164"/>
                  <a:gd name="connsiteY20" fmla="*/ 422380 h 558336"/>
                  <a:gd name="connsiteX21" fmla="*/ 1035281 w 1077164"/>
                  <a:gd name="connsiteY21" fmla="*/ 298553 h 558336"/>
                  <a:gd name="connsiteX22" fmla="*/ 1028138 w 1077164"/>
                  <a:gd name="connsiteY22" fmla="*/ 160442 h 558336"/>
                  <a:gd name="connsiteX23" fmla="*/ 942413 w 1077164"/>
                  <a:gd name="connsiteY23" fmla="*/ 77098 h 558336"/>
                  <a:gd name="connsiteX24" fmla="*/ 773344 w 1077164"/>
                  <a:gd name="connsiteY24" fmla="*/ 36617 h 558336"/>
                  <a:gd name="connsiteX25" fmla="*/ 623326 w 1077164"/>
                  <a:gd name="connsiteY25" fmla="*/ 79480 h 558336"/>
                  <a:gd name="connsiteX26" fmla="*/ 497117 w 1077164"/>
                  <a:gd name="connsiteY26" fmla="*/ 172348 h 558336"/>
                  <a:gd name="connsiteX27" fmla="*/ 392344 w 1077164"/>
                  <a:gd name="connsiteY27" fmla="*/ 215211 h 558336"/>
                  <a:gd name="connsiteX28" fmla="*/ 266137 w 1077164"/>
                  <a:gd name="connsiteY28" fmla="*/ 203305 h 558336"/>
                  <a:gd name="connsiteX29" fmla="*/ 158981 w 1077164"/>
                  <a:gd name="connsiteY29" fmla="*/ 139011 h 558336"/>
                  <a:gd name="connsiteX30" fmla="*/ 85163 w 1077164"/>
                  <a:gd name="connsiteY30" fmla="*/ 119961 h 558336"/>
                  <a:gd name="connsiteX31" fmla="*/ 42300 w 1077164"/>
                  <a:gd name="connsiteY31" fmla="*/ 191398 h 558336"/>
                  <a:gd name="connsiteX32" fmla="*/ 35156 w 1077164"/>
                  <a:gd name="connsiteY32" fmla="*/ 343799 h 558336"/>
                  <a:gd name="connsiteX33" fmla="*/ 32775 w 1077164"/>
                  <a:gd name="connsiteY33" fmla="*/ 431904 h 558336"/>
                  <a:gd name="connsiteX34" fmla="*/ 1819 w 1077164"/>
                  <a:gd name="connsiteY34" fmla="*/ 472386 h 558336"/>
                  <a:gd name="connsiteX35" fmla="*/ 4200 w 1077164"/>
                  <a:gd name="connsiteY35" fmla="*/ 408092 h 558336"/>
                  <a:gd name="connsiteX0" fmla="*/ 31 w 1072995"/>
                  <a:gd name="connsiteY0" fmla="*/ 408092 h 558336"/>
                  <a:gd name="connsiteX1" fmla="*/ 4793 w 1072995"/>
                  <a:gd name="connsiteY1" fmla="*/ 305698 h 558336"/>
                  <a:gd name="connsiteX2" fmla="*/ 9556 w 1072995"/>
                  <a:gd name="connsiteY2" fmla="*/ 184255 h 558336"/>
                  <a:gd name="connsiteX3" fmla="*/ 33368 w 1072995"/>
                  <a:gd name="connsiteY3" fmla="*/ 124723 h 558336"/>
                  <a:gd name="connsiteX4" fmla="*/ 88137 w 1072995"/>
                  <a:gd name="connsiteY4" fmla="*/ 86623 h 558336"/>
                  <a:gd name="connsiteX5" fmla="*/ 159575 w 1072995"/>
                  <a:gd name="connsiteY5" fmla="*/ 103292 h 558336"/>
                  <a:gd name="connsiteX6" fmla="*/ 259587 w 1072995"/>
                  <a:gd name="connsiteY6" fmla="*/ 167586 h 558336"/>
                  <a:gd name="connsiteX7" fmla="*/ 347693 w 1072995"/>
                  <a:gd name="connsiteY7" fmla="*/ 189018 h 558336"/>
                  <a:gd name="connsiteX8" fmla="*/ 450087 w 1072995"/>
                  <a:gd name="connsiteY8" fmla="*/ 165205 h 558336"/>
                  <a:gd name="connsiteX9" fmla="*/ 545338 w 1072995"/>
                  <a:gd name="connsiteY9" fmla="*/ 96148 h 558336"/>
                  <a:gd name="connsiteX10" fmla="*/ 664400 w 1072995"/>
                  <a:gd name="connsiteY10" fmla="*/ 22330 h 558336"/>
                  <a:gd name="connsiteX11" fmla="*/ 800131 w 1072995"/>
                  <a:gd name="connsiteY11" fmla="*/ 899 h 558336"/>
                  <a:gd name="connsiteX12" fmla="*/ 947768 w 1072995"/>
                  <a:gd name="connsiteY12" fmla="*/ 46142 h 558336"/>
                  <a:gd name="connsiteX13" fmla="*/ 1057305 w 1072995"/>
                  <a:gd name="connsiteY13" fmla="*/ 146154 h 558336"/>
                  <a:gd name="connsiteX14" fmla="*/ 1066831 w 1072995"/>
                  <a:gd name="connsiteY14" fmla="*/ 300936 h 558336"/>
                  <a:gd name="connsiteX15" fmla="*/ 1004918 w 1072995"/>
                  <a:gd name="connsiteY15" fmla="*/ 424761 h 558336"/>
                  <a:gd name="connsiteX16" fmla="*/ 857281 w 1072995"/>
                  <a:gd name="connsiteY16" fmla="*/ 527155 h 558336"/>
                  <a:gd name="connsiteX17" fmla="*/ 750125 w 1072995"/>
                  <a:gd name="connsiteY17" fmla="*/ 558111 h 558336"/>
                  <a:gd name="connsiteX18" fmla="*/ 735837 w 1072995"/>
                  <a:gd name="connsiteY18" fmla="*/ 539061 h 558336"/>
                  <a:gd name="connsiteX19" fmla="*/ 831087 w 1072995"/>
                  <a:gd name="connsiteY19" fmla="*/ 500961 h 558336"/>
                  <a:gd name="connsiteX20" fmla="*/ 957293 w 1072995"/>
                  <a:gd name="connsiteY20" fmla="*/ 422380 h 558336"/>
                  <a:gd name="connsiteX21" fmla="*/ 1031112 w 1072995"/>
                  <a:gd name="connsiteY21" fmla="*/ 298553 h 558336"/>
                  <a:gd name="connsiteX22" fmla="*/ 1023969 w 1072995"/>
                  <a:gd name="connsiteY22" fmla="*/ 160442 h 558336"/>
                  <a:gd name="connsiteX23" fmla="*/ 938244 w 1072995"/>
                  <a:gd name="connsiteY23" fmla="*/ 77098 h 558336"/>
                  <a:gd name="connsiteX24" fmla="*/ 769175 w 1072995"/>
                  <a:gd name="connsiteY24" fmla="*/ 36617 h 558336"/>
                  <a:gd name="connsiteX25" fmla="*/ 619157 w 1072995"/>
                  <a:gd name="connsiteY25" fmla="*/ 79480 h 558336"/>
                  <a:gd name="connsiteX26" fmla="*/ 492948 w 1072995"/>
                  <a:gd name="connsiteY26" fmla="*/ 172348 h 558336"/>
                  <a:gd name="connsiteX27" fmla="*/ 388175 w 1072995"/>
                  <a:gd name="connsiteY27" fmla="*/ 215211 h 558336"/>
                  <a:gd name="connsiteX28" fmla="*/ 261968 w 1072995"/>
                  <a:gd name="connsiteY28" fmla="*/ 203305 h 558336"/>
                  <a:gd name="connsiteX29" fmla="*/ 154812 w 1072995"/>
                  <a:gd name="connsiteY29" fmla="*/ 139011 h 558336"/>
                  <a:gd name="connsiteX30" fmla="*/ 80994 w 1072995"/>
                  <a:gd name="connsiteY30" fmla="*/ 119961 h 558336"/>
                  <a:gd name="connsiteX31" fmla="*/ 38131 w 1072995"/>
                  <a:gd name="connsiteY31" fmla="*/ 191398 h 558336"/>
                  <a:gd name="connsiteX32" fmla="*/ 30987 w 1072995"/>
                  <a:gd name="connsiteY32" fmla="*/ 343799 h 558336"/>
                  <a:gd name="connsiteX33" fmla="*/ 28606 w 1072995"/>
                  <a:gd name="connsiteY33" fmla="*/ 431904 h 558336"/>
                  <a:gd name="connsiteX34" fmla="*/ 7175 w 1072995"/>
                  <a:gd name="connsiteY34" fmla="*/ 441430 h 558336"/>
                  <a:gd name="connsiteX35" fmla="*/ 31 w 1072995"/>
                  <a:gd name="connsiteY35" fmla="*/ 408092 h 558336"/>
                  <a:gd name="connsiteX0" fmla="*/ 31 w 1072995"/>
                  <a:gd name="connsiteY0" fmla="*/ 408092 h 558336"/>
                  <a:gd name="connsiteX1" fmla="*/ 4793 w 1072995"/>
                  <a:gd name="connsiteY1" fmla="*/ 305698 h 558336"/>
                  <a:gd name="connsiteX2" fmla="*/ 9556 w 1072995"/>
                  <a:gd name="connsiteY2" fmla="*/ 184255 h 558336"/>
                  <a:gd name="connsiteX3" fmla="*/ 33368 w 1072995"/>
                  <a:gd name="connsiteY3" fmla="*/ 124723 h 558336"/>
                  <a:gd name="connsiteX4" fmla="*/ 88137 w 1072995"/>
                  <a:gd name="connsiteY4" fmla="*/ 86623 h 558336"/>
                  <a:gd name="connsiteX5" fmla="*/ 159575 w 1072995"/>
                  <a:gd name="connsiteY5" fmla="*/ 103292 h 558336"/>
                  <a:gd name="connsiteX6" fmla="*/ 259587 w 1072995"/>
                  <a:gd name="connsiteY6" fmla="*/ 167586 h 558336"/>
                  <a:gd name="connsiteX7" fmla="*/ 347693 w 1072995"/>
                  <a:gd name="connsiteY7" fmla="*/ 189018 h 558336"/>
                  <a:gd name="connsiteX8" fmla="*/ 450087 w 1072995"/>
                  <a:gd name="connsiteY8" fmla="*/ 165205 h 558336"/>
                  <a:gd name="connsiteX9" fmla="*/ 545338 w 1072995"/>
                  <a:gd name="connsiteY9" fmla="*/ 96148 h 558336"/>
                  <a:gd name="connsiteX10" fmla="*/ 664400 w 1072995"/>
                  <a:gd name="connsiteY10" fmla="*/ 22330 h 558336"/>
                  <a:gd name="connsiteX11" fmla="*/ 800131 w 1072995"/>
                  <a:gd name="connsiteY11" fmla="*/ 899 h 558336"/>
                  <a:gd name="connsiteX12" fmla="*/ 947768 w 1072995"/>
                  <a:gd name="connsiteY12" fmla="*/ 46142 h 558336"/>
                  <a:gd name="connsiteX13" fmla="*/ 1057305 w 1072995"/>
                  <a:gd name="connsiteY13" fmla="*/ 146154 h 558336"/>
                  <a:gd name="connsiteX14" fmla="*/ 1066831 w 1072995"/>
                  <a:gd name="connsiteY14" fmla="*/ 300936 h 558336"/>
                  <a:gd name="connsiteX15" fmla="*/ 1004918 w 1072995"/>
                  <a:gd name="connsiteY15" fmla="*/ 424761 h 558336"/>
                  <a:gd name="connsiteX16" fmla="*/ 857281 w 1072995"/>
                  <a:gd name="connsiteY16" fmla="*/ 527155 h 558336"/>
                  <a:gd name="connsiteX17" fmla="*/ 750125 w 1072995"/>
                  <a:gd name="connsiteY17" fmla="*/ 558111 h 558336"/>
                  <a:gd name="connsiteX18" fmla="*/ 735837 w 1072995"/>
                  <a:gd name="connsiteY18" fmla="*/ 539061 h 558336"/>
                  <a:gd name="connsiteX19" fmla="*/ 831087 w 1072995"/>
                  <a:gd name="connsiteY19" fmla="*/ 500961 h 558336"/>
                  <a:gd name="connsiteX20" fmla="*/ 957293 w 1072995"/>
                  <a:gd name="connsiteY20" fmla="*/ 422380 h 558336"/>
                  <a:gd name="connsiteX21" fmla="*/ 1031112 w 1072995"/>
                  <a:gd name="connsiteY21" fmla="*/ 298553 h 558336"/>
                  <a:gd name="connsiteX22" fmla="*/ 1023969 w 1072995"/>
                  <a:gd name="connsiteY22" fmla="*/ 160442 h 558336"/>
                  <a:gd name="connsiteX23" fmla="*/ 938244 w 1072995"/>
                  <a:gd name="connsiteY23" fmla="*/ 77098 h 558336"/>
                  <a:gd name="connsiteX24" fmla="*/ 769175 w 1072995"/>
                  <a:gd name="connsiteY24" fmla="*/ 36617 h 558336"/>
                  <a:gd name="connsiteX25" fmla="*/ 619157 w 1072995"/>
                  <a:gd name="connsiteY25" fmla="*/ 79480 h 558336"/>
                  <a:gd name="connsiteX26" fmla="*/ 492948 w 1072995"/>
                  <a:gd name="connsiteY26" fmla="*/ 172348 h 558336"/>
                  <a:gd name="connsiteX27" fmla="*/ 388175 w 1072995"/>
                  <a:gd name="connsiteY27" fmla="*/ 215211 h 558336"/>
                  <a:gd name="connsiteX28" fmla="*/ 261968 w 1072995"/>
                  <a:gd name="connsiteY28" fmla="*/ 203305 h 558336"/>
                  <a:gd name="connsiteX29" fmla="*/ 147668 w 1072995"/>
                  <a:gd name="connsiteY29" fmla="*/ 131867 h 558336"/>
                  <a:gd name="connsiteX30" fmla="*/ 80994 w 1072995"/>
                  <a:gd name="connsiteY30" fmla="*/ 119961 h 558336"/>
                  <a:gd name="connsiteX31" fmla="*/ 38131 w 1072995"/>
                  <a:gd name="connsiteY31" fmla="*/ 191398 h 558336"/>
                  <a:gd name="connsiteX32" fmla="*/ 30987 w 1072995"/>
                  <a:gd name="connsiteY32" fmla="*/ 343799 h 558336"/>
                  <a:gd name="connsiteX33" fmla="*/ 28606 w 1072995"/>
                  <a:gd name="connsiteY33" fmla="*/ 431904 h 558336"/>
                  <a:gd name="connsiteX34" fmla="*/ 7175 w 1072995"/>
                  <a:gd name="connsiteY34" fmla="*/ 441430 h 558336"/>
                  <a:gd name="connsiteX35" fmla="*/ 31 w 1072995"/>
                  <a:gd name="connsiteY35" fmla="*/ 408092 h 558336"/>
                  <a:gd name="connsiteX0" fmla="*/ 31 w 1072995"/>
                  <a:gd name="connsiteY0" fmla="*/ 408092 h 558336"/>
                  <a:gd name="connsiteX1" fmla="*/ 4793 w 1072995"/>
                  <a:gd name="connsiteY1" fmla="*/ 305698 h 558336"/>
                  <a:gd name="connsiteX2" fmla="*/ 9556 w 1072995"/>
                  <a:gd name="connsiteY2" fmla="*/ 184255 h 558336"/>
                  <a:gd name="connsiteX3" fmla="*/ 33368 w 1072995"/>
                  <a:gd name="connsiteY3" fmla="*/ 124723 h 558336"/>
                  <a:gd name="connsiteX4" fmla="*/ 88137 w 1072995"/>
                  <a:gd name="connsiteY4" fmla="*/ 86623 h 558336"/>
                  <a:gd name="connsiteX5" fmla="*/ 159575 w 1072995"/>
                  <a:gd name="connsiteY5" fmla="*/ 103292 h 558336"/>
                  <a:gd name="connsiteX6" fmla="*/ 259587 w 1072995"/>
                  <a:gd name="connsiteY6" fmla="*/ 167586 h 558336"/>
                  <a:gd name="connsiteX7" fmla="*/ 347693 w 1072995"/>
                  <a:gd name="connsiteY7" fmla="*/ 189018 h 558336"/>
                  <a:gd name="connsiteX8" fmla="*/ 450087 w 1072995"/>
                  <a:gd name="connsiteY8" fmla="*/ 165205 h 558336"/>
                  <a:gd name="connsiteX9" fmla="*/ 545338 w 1072995"/>
                  <a:gd name="connsiteY9" fmla="*/ 96148 h 558336"/>
                  <a:gd name="connsiteX10" fmla="*/ 664400 w 1072995"/>
                  <a:gd name="connsiteY10" fmla="*/ 22330 h 558336"/>
                  <a:gd name="connsiteX11" fmla="*/ 800131 w 1072995"/>
                  <a:gd name="connsiteY11" fmla="*/ 899 h 558336"/>
                  <a:gd name="connsiteX12" fmla="*/ 947768 w 1072995"/>
                  <a:gd name="connsiteY12" fmla="*/ 46142 h 558336"/>
                  <a:gd name="connsiteX13" fmla="*/ 1057305 w 1072995"/>
                  <a:gd name="connsiteY13" fmla="*/ 146154 h 558336"/>
                  <a:gd name="connsiteX14" fmla="*/ 1066831 w 1072995"/>
                  <a:gd name="connsiteY14" fmla="*/ 300936 h 558336"/>
                  <a:gd name="connsiteX15" fmla="*/ 1004918 w 1072995"/>
                  <a:gd name="connsiteY15" fmla="*/ 424761 h 558336"/>
                  <a:gd name="connsiteX16" fmla="*/ 857281 w 1072995"/>
                  <a:gd name="connsiteY16" fmla="*/ 527155 h 558336"/>
                  <a:gd name="connsiteX17" fmla="*/ 750125 w 1072995"/>
                  <a:gd name="connsiteY17" fmla="*/ 558111 h 558336"/>
                  <a:gd name="connsiteX18" fmla="*/ 735837 w 1072995"/>
                  <a:gd name="connsiteY18" fmla="*/ 539061 h 558336"/>
                  <a:gd name="connsiteX19" fmla="*/ 831087 w 1072995"/>
                  <a:gd name="connsiteY19" fmla="*/ 500961 h 558336"/>
                  <a:gd name="connsiteX20" fmla="*/ 957293 w 1072995"/>
                  <a:gd name="connsiteY20" fmla="*/ 422380 h 558336"/>
                  <a:gd name="connsiteX21" fmla="*/ 1031112 w 1072995"/>
                  <a:gd name="connsiteY21" fmla="*/ 298553 h 558336"/>
                  <a:gd name="connsiteX22" fmla="*/ 1023969 w 1072995"/>
                  <a:gd name="connsiteY22" fmla="*/ 160442 h 558336"/>
                  <a:gd name="connsiteX23" fmla="*/ 938244 w 1072995"/>
                  <a:gd name="connsiteY23" fmla="*/ 77098 h 558336"/>
                  <a:gd name="connsiteX24" fmla="*/ 754888 w 1072995"/>
                  <a:gd name="connsiteY24" fmla="*/ 34236 h 558336"/>
                  <a:gd name="connsiteX25" fmla="*/ 619157 w 1072995"/>
                  <a:gd name="connsiteY25" fmla="*/ 79480 h 558336"/>
                  <a:gd name="connsiteX26" fmla="*/ 492948 w 1072995"/>
                  <a:gd name="connsiteY26" fmla="*/ 172348 h 558336"/>
                  <a:gd name="connsiteX27" fmla="*/ 388175 w 1072995"/>
                  <a:gd name="connsiteY27" fmla="*/ 215211 h 558336"/>
                  <a:gd name="connsiteX28" fmla="*/ 261968 w 1072995"/>
                  <a:gd name="connsiteY28" fmla="*/ 203305 h 558336"/>
                  <a:gd name="connsiteX29" fmla="*/ 147668 w 1072995"/>
                  <a:gd name="connsiteY29" fmla="*/ 131867 h 558336"/>
                  <a:gd name="connsiteX30" fmla="*/ 80994 w 1072995"/>
                  <a:gd name="connsiteY30" fmla="*/ 119961 h 558336"/>
                  <a:gd name="connsiteX31" fmla="*/ 38131 w 1072995"/>
                  <a:gd name="connsiteY31" fmla="*/ 191398 h 558336"/>
                  <a:gd name="connsiteX32" fmla="*/ 30987 w 1072995"/>
                  <a:gd name="connsiteY32" fmla="*/ 343799 h 558336"/>
                  <a:gd name="connsiteX33" fmla="*/ 28606 w 1072995"/>
                  <a:gd name="connsiteY33" fmla="*/ 431904 h 558336"/>
                  <a:gd name="connsiteX34" fmla="*/ 7175 w 1072995"/>
                  <a:gd name="connsiteY34" fmla="*/ 441430 h 558336"/>
                  <a:gd name="connsiteX35" fmla="*/ 31 w 1072995"/>
                  <a:gd name="connsiteY35" fmla="*/ 408092 h 558336"/>
                  <a:gd name="connsiteX0" fmla="*/ 31 w 1072995"/>
                  <a:gd name="connsiteY0" fmla="*/ 408092 h 558336"/>
                  <a:gd name="connsiteX1" fmla="*/ 4793 w 1072995"/>
                  <a:gd name="connsiteY1" fmla="*/ 305698 h 558336"/>
                  <a:gd name="connsiteX2" fmla="*/ 9556 w 1072995"/>
                  <a:gd name="connsiteY2" fmla="*/ 184255 h 558336"/>
                  <a:gd name="connsiteX3" fmla="*/ 33368 w 1072995"/>
                  <a:gd name="connsiteY3" fmla="*/ 124723 h 558336"/>
                  <a:gd name="connsiteX4" fmla="*/ 88137 w 1072995"/>
                  <a:gd name="connsiteY4" fmla="*/ 86623 h 558336"/>
                  <a:gd name="connsiteX5" fmla="*/ 159575 w 1072995"/>
                  <a:gd name="connsiteY5" fmla="*/ 103292 h 558336"/>
                  <a:gd name="connsiteX6" fmla="*/ 259587 w 1072995"/>
                  <a:gd name="connsiteY6" fmla="*/ 167586 h 558336"/>
                  <a:gd name="connsiteX7" fmla="*/ 347693 w 1072995"/>
                  <a:gd name="connsiteY7" fmla="*/ 189018 h 558336"/>
                  <a:gd name="connsiteX8" fmla="*/ 450087 w 1072995"/>
                  <a:gd name="connsiteY8" fmla="*/ 165205 h 558336"/>
                  <a:gd name="connsiteX9" fmla="*/ 545338 w 1072995"/>
                  <a:gd name="connsiteY9" fmla="*/ 96148 h 558336"/>
                  <a:gd name="connsiteX10" fmla="*/ 664400 w 1072995"/>
                  <a:gd name="connsiteY10" fmla="*/ 22330 h 558336"/>
                  <a:gd name="connsiteX11" fmla="*/ 800131 w 1072995"/>
                  <a:gd name="connsiteY11" fmla="*/ 899 h 558336"/>
                  <a:gd name="connsiteX12" fmla="*/ 947768 w 1072995"/>
                  <a:gd name="connsiteY12" fmla="*/ 46142 h 558336"/>
                  <a:gd name="connsiteX13" fmla="*/ 1057305 w 1072995"/>
                  <a:gd name="connsiteY13" fmla="*/ 146154 h 558336"/>
                  <a:gd name="connsiteX14" fmla="*/ 1066831 w 1072995"/>
                  <a:gd name="connsiteY14" fmla="*/ 300936 h 558336"/>
                  <a:gd name="connsiteX15" fmla="*/ 1004918 w 1072995"/>
                  <a:gd name="connsiteY15" fmla="*/ 424761 h 558336"/>
                  <a:gd name="connsiteX16" fmla="*/ 857281 w 1072995"/>
                  <a:gd name="connsiteY16" fmla="*/ 527155 h 558336"/>
                  <a:gd name="connsiteX17" fmla="*/ 750125 w 1072995"/>
                  <a:gd name="connsiteY17" fmla="*/ 558111 h 558336"/>
                  <a:gd name="connsiteX18" fmla="*/ 735837 w 1072995"/>
                  <a:gd name="connsiteY18" fmla="*/ 539061 h 558336"/>
                  <a:gd name="connsiteX19" fmla="*/ 831087 w 1072995"/>
                  <a:gd name="connsiteY19" fmla="*/ 500961 h 558336"/>
                  <a:gd name="connsiteX20" fmla="*/ 957293 w 1072995"/>
                  <a:gd name="connsiteY20" fmla="*/ 422380 h 558336"/>
                  <a:gd name="connsiteX21" fmla="*/ 1031112 w 1072995"/>
                  <a:gd name="connsiteY21" fmla="*/ 298553 h 558336"/>
                  <a:gd name="connsiteX22" fmla="*/ 1023969 w 1072995"/>
                  <a:gd name="connsiteY22" fmla="*/ 160442 h 558336"/>
                  <a:gd name="connsiteX23" fmla="*/ 933482 w 1072995"/>
                  <a:gd name="connsiteY23" fmla="*/ 72336 h 558336"/>
                  <a:gd name="connsiteX24" fmla="*/ 754888 w 1072995"/>
                  <a:gd name="connsiteY24" fmla="*/ 34236 h 558336"/>
                  <a:gd name="connsiteX25" fmla="*/ 619157 w 1072995"/>
                  <a:gd name="connsiteY25" fmla="*/ 79480 h 558336"/>
                  <a:gd name="connsiteX26" fmla="*/ 492948 w 1072995"/>
                  <a:gd name="connsiteY26" fmla="*/ 172348 h 558336"/>
                  <a:gd name="connsiteX27" fmla="*/ 388175 w 1072995"/>
                  <a:gd name="connsiteY27" fmla="*/ 215211 h 558336"/>
                  <a:gd name="connsiteX28" fmla="*/ 261968 w 1072995"/>
                  <a:gd name="connsiteY28" fmla="*/ 203305 h 558336"/>
                  <a:gd name="connsiteX29" fmla="*/ 147668 w 1072995"/>
                  <a:gd name="connsiteY29" fmla="*/ 131867 h 558336"/>
                  <a:gd name="connsiteX30" fmla="*/ 80994 w 1072995"/>
                  <a:gd name="connsiteY30" fmla="*/ 119961 h 558336"/>
                  <a:gd name="connsiteX31" fmla="*/ 38131 w 1072995"/>
                  <a:gd name="connsiteY31" fmla="*/ 191398 h 558336"/>
                  <a:gd name="connsiteX32" fmla="*/ 30987 w 1072995"/>
                  <a:gd name="connsiteY32" fmla="*/ 343799 h 558336"/>
                  <a:gd name="connsiteX33" fmla="*/ 28606 w 1072995"/>
                  <a:gd name="connsiteY33" fmla="*/ 431904 h 558336"/>
                  <a:gd name="connsiteX34" fmla="*/ 7175 w 1072995"/>
                  <a:gd name="connsiteY34" fmla="*/ 441430 h 558336"/>
                  <a:gd name="connsiteX35" fmla="*/ 31 w 1072995"/>
                  <a:gd name="connsiteY35" fmla="*/ 408092 h 55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072995" h="558336">
                    <a:moveTo>
                      <a:pt x="31" y="408092"/>
                    </a:moveTo>
                    <a:cubicBezTo>
                      <a:pt x="-366" y="385470"/>
                      <a:pt x="3206" y="343004"/>
                      <a:pt x="4793" y="305698"/>
                    </a:cubicBezTo>
                    <a:cubicBezTo>
                      <a:pt x="6380" y="268392"/>
                      <a:pt x="4794" y="214418"/>
                      <a:pt x="9556" y="184255"/>
                    </a:cubicBezTo>
                    <a:cubicBezTo>
                      <a:pt x="14319" y="154093"/>
                      <a:pt x="20271" y="140995"/>
                      <a:pt x="33368" y="124723"/>
                    </a:cubicBezTo>
                    <a:cubicBezTo>
                      <a:pt x="46465" y="108451"/>
                      <a:pt x="67103" y="90195"/>
                      <a:pt x="88137" y="86623"/>
                    </a:cubicBezTo>
                    <a:cubicBezTo>
                      <a:pt x="109171" y="83051"/>
                      <a:pt x="131000" y="89798"/>
                      <a:pt x="159575" y="103292"/>
                    </a:cubicBezTo>
                    <a:cubicBezTo>
                      <a:pt x="188150" y="116786"/>
                      <a:pt x="228234" y="153298"/>
                      <a:pt x="259587" y="167586"/>
                    </a:cubicBezTo>
                    <a:cubicBezTo>
                      <a:pt x="290940" y="181874"/>
                      <a:pt x="315943" y="189415"/>
                      <a:pt x="347693" y="189018"/>
                    </a:cubicBezTo>
                    <a:cubicBezTo>
                      <a:pt x="379443" y="188621"/>
                      <a:pt x="417146" y="180683"/>
                      <a:pt x="450087" y="165205"/>
                    </a:cubicBezTo>
                    <a:cubicBezTo>
                      <a:pt x="483028" y="149727"/>
                      <a:pt x="509619" y="119960"/>
                      <a:pt x="545338" y="96148"/>
                    </a:cubicBezTo>
                    <a:cubicBezTo>
                      <a:pt x="581057" y="72335"/>
                      <a:pt x="621934" y="38205"/>
                      <a:pt x="664400" y="22330"/>
                    </a:cubicBezTo>
                    <a:cubicBezTo>
                      <a:pt x="706866" y="6455"/>
                      <a:pt x="752903" y="-3070"/>
                      <a:pt x="800131" y="899"/>
                    </a:cubicBezTo>
                    <a:cubicBezTo>
                      <a:pt x="847359" y="4868"/>
                      <a:pt x="904906" y="21933"/>
                      <a:pt x="947768" y="46142"/>
                    </a:cubicBezTo>
                    <a:cubicBezTo>
                      <a:pt x="990630" y="70351"/>
                      <a:pt x="1037461" y="103688"/>
                      <a:pt x="1057305" y="146154"/>
                    </a:cubicBezTo>
                    <a:cubicBezTo>
                      <a:pt x="1077149" y="188620"/>
                      <a:pt x="1075562" y="254502"/>
                      <a:pt x="1066831" y="300936"/>
                    </a:cubicBezTo>
                    <a:cubicBezTo>
                      <a:pt x="1058100" y="347370"/>
                      <a:pt x="1039843" y="387058"/>
                      <a:pt x="1004918" y="424761"/>
                    </a:cubicBezTo>
                    <a:cubicBezTo>
                      <a:pt x="969993" y="462464"/>
                      <a:pt x="899746" y="504930"/>
                      <a:pt x="857281" y="527155"/>
                    </a:cubicBezTo>
                    <a:cubicBezTo>
                      <a:pt x="814816" y="549380"/>
                      <a:pt x="770366" y="556127"/>
                      <a:pt x="750125" y="558111"/>
                    </a:cubicBezTo>
                    <a:cubicBezTo>
                      <a:pt x="729884" y="560095"/>
                      <a:pt x="722343" y="548586"/>
                      <a:pt x="735837" y="539061"/>
                    </a:cubicBezTo>
                    <a:cubicBezTo>
                      <a:pt x="749331" y="529536"/>
                      <a:pt x="794178" y="520408"/>
                      <a:pt x="831087" y="500961"/>
                    </a:cubicBezTo>
                    <a:cubicBezTo>
                      <a:pt x="867996" y="481514"/>
                      <a:pt x="923956" y="456115"/>
                      <a:pt x="957293" y="422380"/>
                    </a:cubicBezTo>
                    <a:cubicBezTo>
                      <a:pt x="990630" y="388645"/>
                      <a:pt x="1019999" y="342209"/>
                      <a:pt x="1031112" y="298553"/>
                    </a:cubicBezTo>
                    <a:cubicBezTo>
                      <a:pt x="1042225" y="254897"/>
                      <a:pt x="1040241" y="198145"/>
                      <a:pt x="1023969" y="160442"/>
                    </a:cubicBezTo>
                    <a:cubicBezTo>
                      <a:pt x="1007697" y="122739"/>
                      <a:pt x="978329" y="93370"/>
                      <a:pt x="933482" y="72336"/>
                    </a:cubicBezTo>
                    <a:cubicBezTo>
                      <a:pt x="888635" y="51302"/>
                      <a:pt x="807275" y="33045"/>
                      <a:pt x="754888" y="34236"/>
                    </a:cubicBezTo>
                    <a:cubicBezTo>
                      <a:pt x="702501" y="35427"/>
                      <a:pt x="662814" y="56461"/>
                      <a:pt x="619157" y="79480"/>
                    </a:cubicBezTo>
                    <a:cubicBezTo>
                      <a:pt x="575500" y="102499"/>
                      <a:pt x="531445" y="149726"/>
                      <a:pt x="492948" y="172348"/>
                    </a:cubicBezTo>
                    <a:cubicBezTo>
                      <a:pt x="454451" y="194970"/>
                      <a:pt x="426672" y="210052"/>
                      <a:pt x="388175" y="215211"/>
                    </a:cubicBezTo>
                    <a:cubicBezTo>
                      <a:pt x="349678" y="220371"/>
                      <a:pt x="302053" y="217196"/>
                      <a:pt x="261968" y="203305"/>
                    </a:cubicBezTo>
                    <a:cubicBezTo>
                      <a:pt x="221884" y="189414"/>
                      <a:pt x="177830" y="145758"/>
                      <a:pt x="147668" y="131867"/>
                    </a:cubicBezTo>
                    <a:cubicBezTo>
                      <a:pt x="117506" y="117976"/>
                      <a:pt x="99250" y="110039"/>
                      <a:pt x="80994" y="119961"/>
                    </a:cubicBezTo>
                    <a:cubicBezTo>
                      <a:pt x="62738" y="129883"/>
                      <a:pt x="46466" y="154092"/>
                      <a:pt x="38131" y="191398"/>
                    </a:cubicBezTo>
                    <a:cubicBezTo>
                      <a:pt x="29797" y="228704"/>
                      <a:pt x="32575" y="303715"/>
                      <a:pt x="30987" y="343799"/>
                    </a:cubicBezTo>
                    <a:cubicBezTo>
                      <a:pt x="29400" y="383883"/>
                      <a:pt x="33368" y="410076"/>
                      <a:pt x="28606" y="431904"/>
                    </a:cubicBezTo>
                    <a:cubicBezTo>
                      <a:pt x="23844" y="453732"/>
                      <a:pt x="11937" y="445399"/>
                      <a:pt x="7175" y="441430"/>
                    </a:cubicBezTo>
                    <a:cubicBezTo>
                      <a:pt x="2413" y="437461"/>
                      <a:pt x="428" y="430714"/>
                      <a:pt x="31" y="408092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36" name="任意多边形 935"/>
              <p:cNvSpPr/>
              <p:nvPr/>
            </p:nvSpPr>
            <p:spPr>
              <a:xfrm>
                <a:off x="9037273" y="2406207"/>
                <a:ext cx="352028" cy="122933"/>
              </a:xfrm>
              <a:custGeom>
                <a:avLst/>
                <a:gdLst>
                  <a:gd name="connsiteX0" fmla="*/ 33964 w 352028"/>
                  <a:gd name="connsiteY0" fmla="*/ 0 h 122933"/>
                  <a:gd name="connsiteX1" fmla="*/ 40518 w 352028"/>
                  <a:gd name="connsiteY1" fmla="*/ 7472 h 122933"/>
                  <a:gd name="connsiteX2" fmla="*/ 59103 w 352028"/>
                  <a:gd name="connsiteY2" fmla="*/ 27433 h 122933"/>
                  <a:gd name="connsiteX3" fmla="*/ 104346 w 352028"/>
                  <a:gd name="connsiteY3" fmla="*/ 63150 h 122933"/>
                  <a:gd name="connsiteX4" fmla="*/ 197214 w 352028"/>
                  <a:gd name="connsiteY4" fmla="*/ 72676 h 122933"/>
                  <a:gd name="connsiteX5" fmla="*/ 309133 w 352028"/>
                  <a:gd name="connsiteY5" fmla="*/ 56006 h 122933"/>
                  <a:gd name="connsiteX6" fmla="*/ 342916 w 352028"/>
                  <a:gd name="connsiteY6" fmla="*/ 48722 h 122933"/>
                  <a:gd name="connsiteX7" fmla="*/ 352028 w 352028"/>
                  <a:gd name="connsiteY7" fmla="*/ 102512 h 122933"/>
                  <a:gd name="connsiteX8" fmla="*/ 337708 w 352028"/>
                  <a:gd name="connsiteY8" fmla="*/ 106013 h 122933"/>
                  <a:gd name="connsiteX9" fmla="*/ 237696 w 352028"/>
                  <a:gd name="connsiteY9" fmla="*/ 122682 h 122933"/>
                  <a:gd name="connsiteX10" fmla="*/ 123396 w 352028"/>
                  <a:gd name="connsiteY10" fmla="*/ 115538 h 122933"/>
                  <a:gd name="connsiteX11" fmla="*/ 73389 w 352028"/>
                  <a:gd name="connsiteY11" fmla="*/ 108394 h 122933"/>
                  <a:gd name="connsiteX12" fmla="*/ 47196 w 352028"/>
                  <a:gd name="connsiteY12" fmla="*/ 82200 h 122933"/>
                  <a:gd name="connsiteX13" fmla="*/ 13710 w 352028"/>
                  <a:gd name="connsiteY13" fmla="*/ 42761 h 122933"/>
                  <a:gd name="connsiteX14" fmla="*/ 0 w 352028"/>
                  <a:gd name="connsiteY14" fmla="*/ 26444 h 122933"/>
                  <a:gd name="connsiteX15" fmla="*/ 33964 w 352028"/>
                  <a:gd name="connsiteY15" fmla="*/ 0 h 122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2028" h="122933">
                    <a:moveTo>
                      <a:pt x="33964" y="0"/>
                    </a:moveTo>
                    <a:lnTo>
                      <a:pt x="40518" y="7472"/>
                    </a:lnTo>
                    <a:cubicBezTo>
                      <a:pt x="47519" y="15304"/>
                      <a:pt x="53944" y="22274"/>
                      <a:pt x="59103" y="27433"/>
                    </a:cubicBezTo>
                    <a:cubicBezTo>
                      <a:pt x="79740" y="48070"/>
                      <a:pt x="81328" y="55610"/>
                      <a:pt x="104346" y="63150"/>
                    </a:cubicBezTo>
                    <a:cubicBezTo>
                      <a:pt x="127364" y="70690"/>
                      <a:pt x="163083" y="73867"/>
                      <a:pt x="197214" y="72676"/>
                    </a:cubicBezTo>
                    <a:cubicBezTo>
                      <a:pt x="231345" y="71485"/>
                      <a:pt x="276192" y="61562"/>
                      <a:pt x="309133" y="56006"/>
                    </a:cubicBezTo>
                    <a:lnTo>
                      <a:pt x="342916" y="48722"/>
                    </a:lnTo>
                    <a:lnTo>
                      <a:pt x="352028" y="102512"/>
                    </a:lnTo>
                    <a:lnTo>
                      <a:pt x="337708" y="106013"/>
                    </a:lnTo>
                    <a:cubicBezTo>
                      <a:pt x="313896" y="110379"/>
                      <a:pt x="273415" y="121095"/>
                      <a:pt x="237696" y="122682"/>
                    </a:cubicBezTo>
                    <a:cubicBezTo>
                      <a:pt x="201977" y="124269"/>
                      <a:pt x="150780" y="117919"/>
                      <a:pt x="123396" y="115538"/>
                    </a:cubicBezTo>
                    <a:cubicBezTo>
                      <a:pt x="96012" y="113157"/>
                      <a:pt x="86089" y="113950"/>
                      <a:pt x="73389" y="108394"/>
                    </a:cubicBezTo>
                    <a:cubicBezTo>
                      <a:pt x="60689" y="102838"/>
                      <a:pt x="62674" y="99663"/>
                      <a:pt x="47196" y="82200"/>
                    </a:cubicBezTo>
                    <a:cubicBezTo>
                      <a:pt x="39457" y="73469"/>
                      <a:pt x="26559" y="58090"/>
                      <a:pt x="13710" y="42761"/>
                    </a:cubicBezTo>
                    <a:lnTo>
                      <a:pt x="0" y="26444"/>
                    </a:lnTo>
                    <a:lnTo>
                      <a:pt x="33964" y="0"/>
                    </a:ln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37" name="任意多边形 936"/>
              <p:cNvSpPr/>
              <p:nvPr/>
            </p:nvSpPr>
            <p:spPr>
              <a:xfrm>
                <a:off x="9380189" y="2445005"/>
                <a:ext cx="415009" cy="613789"/>
              </a:xfrm>
              <a:custGeom>
                <a:avLst/>
                <a:gdLst>
                  <a:gd name="connsiteX0" fmla="*/ 51942 w 415009"/>
                  <a:gd name="connsiteY0" fmla="*/ 540 h 613789"/>
                  <a:gd name="connsiteX1" fmla="*/ 87661 w 415009"/>
                  <a:gd name="connsiteY1" fmla="*/ 14827 h 613789"/>
                  <a:gd name="connsiteX2" fmla="*/ 111474 w 415009"/>
                  <a:gd name="connsiteY2" fmla="*/ 110077 h 613789"/>
                  <a:gd name="connsiteX3" fmla="*/ 109092 w 415009"/>
                  <a:gd name="connsiteY3" fmla="*/ 176752 h 613789"/>
                  <a:gd name="connsiteX4" fmla="*/ 109093 w 415009"/>
                  <a:gd name="connsiteY4" fmla="*/ 281528 h 613789"/>
                  <a:gd name="connsiteX5" fmla="*/ 142431 w 415009"/>
                  <a:gd name="connsiteY5" fmla="*/ 391065 h 613789"/>
                  <a:gd name="connsiteX6" fmla="*/ 221012 w 415009"/>
                  <a:gd name="connsiteY6" fmla="*/ 495840 h 613789"/>
                  <a:gd name="connsiteX7" fmla="*/ 306736 w 415009"/>
                  <a:gd name="connsiteY7" fmla="*/ 541084 h 613789"/>
                  <a:gd name="connsiteX8" fmla="*/ 375792 w 415009"/>
                  <a:gd name="connsiteY8" fmla="*/ 555371 h 613789"/>
                  <a:gd name="connsiteX9" fmla="*/ 406749 w 415009"/>
                  <a:gd name="connsiteY9" fmla="*/ 555371 h 613789"/>
                  <a:gd name="connsiteX10" fmla="*/ 413892 w 415009"/>
                  <a:gd name="connsiteY10" fmla="*/ 581565 h 613789"/>
                  <a:gd name="connsiteX11" fmla="*/ 387699 w 415009"/>
                  <a:gd name="connsiteY11" fmla="*/ 600615 h 613789"/>
                  <a:gd name="connsiteX12" fmla="*/ 316261 w 415009"/>
                  <a:gd name="connsiteY12" fmla="*/ 612521 h 613789"/>
                  <a:gd name="connsiteX13" fmla="*/ 230536 w 415009"/>
                  <a:gd name="connsiteY13" fmla="*/ 569659 h 613789"/>
                  <a:gd name="connsiteX14" fmla="*/ 156718 w 415009"/>
                  <a:gd name="connsiteY14" fmla="*/ 502984 h 613789"/>
                  <a:gd name="connsiteX15" fmla="*/ 97186 w 415009"/>
                  <a:gd name="connsiteY15" fmla="*/ 398209 h 613789"/>
                  <a:gd name="connsiteX16" fmla="*/ 63848 w 415009"/>
                  <a:gd name="connsiteY16" fmla="*/ 286289 h 613789"/>
                  <a:gd name="connsiteX17" fmla="*/ 61468 w 415009"/>
                  <a:gd name="connsiteY17" fmla="*/ 195802 h 613789"/>
                  <a:gd name="connsiteX18" fmla="*/ 63849 w 415009"/>
                  <a:gd name="connsiteY18" fmla="*/ 126746 h 613789"/>
                  <a:gd name="connsiteX19" fmla="*/ 51942 w 415009"/>
                  <a:gd name="connsiteY19" fmla="*/ 69596 h 613789"/>
                  <a:gd name="connsiteX20" fmla="*/ 37655 w 415009"/>
                  <a:gd name="connsiteY20" fmla="*/ 57689 h 613789"/>
                  <a:gd name="connsiteX21" fmla="*/ 21581 w 415009"/>
                  <a:gd name="connsiteY21" fmla="*/ 60666 h 613789"/>
                  <a:gd name="connsiteX22" fmla="*/ 9112 w 415009"/>
                  <a:gd name="connsiteY22" fmla="*/ 63714 h 613789"/>
                  <a:gd name="connsiteX23" fmla="*/ 0 w 415009"/>
                  <a:gd name="connsiteY23" fmla="*/ 9924 h 613789"/>
                  <a:gd name="connsiteX24" fmla="*/ 13842 w 415009"/>
                  <a:gd name="connsiteY24" fmla="*/ 6939 h 613789"/>
                  <a:gd name="connsiteX25" fmla="*/ 51942 w 415009"/>
                  <a:gd name="connsiteY25" fmla="*/ 540 h 61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15009" h="613789">
                    <a:moveTo>
                      <a:pt x="51942" y="540"/>
                    </a:moveTo>
                    <a:cubicBezTo>
                      <a:pt x="72183" y="143"/>
                      <a:pt x="77739" y="-3429"/>
                      <a:pt x="87661" y="14827"/>
                    </a:cubicBezTo>
                    <a:cubicBezTo>
                      <a:pt x="97583" y="33083"/>
                      <a:pt x="107902" y="83090"/>
                      <a:pt x="111474" y="110077"/>
                    </a:cubicBezTo>
                    <a:cubicBezTo>
                      <a:pt x="115046" y="137065"/>
                      <a:pt x="109489" y="148177"/>
                      <a:pt x="109092" y="176752"/>
                    </a:cubicBezTo>
                    <a:cubicBezTo>
                      <a:pt x="108695" y="205327"/>
                      <a:pt x="103537" y="245809"/>
                      <a:pt x="109093" y="281528"/>
                    </a:cubicBezTo>
                    <a:cubicBezTo>
                      <a:pt x="114649" y="317247"/>
                      <a:pt x="123778" y="355346"/>
                      <a:pt x="142431" y="391065"/>
                    </a:cubicBezTo>
                    <a:cubicBezTo>
                      <a:pt x="161084" y="426784"/>
                      <a:pt x="193628" y="470837"/>
                      <a:pt x="221012" y="495840"/>
                    </a:cubicBezTo>
                    <a:cubicBezTo>
                      <a:pt x="248396" y="520843"/>
                      <a:pt x="280939" y="531162"/>
                      <a:pt x="306736" y="541084"/>
                    </a:cubicBezTo>
                    <a:cubicBezTo>
                      <a:pt x="332533" y="551006"/>
                      <a:pt x="359123" y="552990"/>
                      <a:pt x="375792" y="555371"/>
                    </a:cubicBezTo>
                    <a:cubicBezTo>
                      <a:pt x="392461" y="557752"/>
                      <a:pt x="400399" y="551005"/>
                      <a:pt x="406749" y="555371"/>
                    </a:cubicBezTo>
                    <a:cubicBezTo>
                      <a:pt x="413099" y="559737"/>
                      <a:pt x="417067" y="574024"/>
                      <a:pt x="413892" y="581565"/>
                    </a:cubicBezTo>
                    <a:cubicBezTo>
                      <a:pt x="410717" y="589106"/>
                      <a:pt x="403971" y="595456"/>
                      <a:pt x="387699" y="600615"/>
                    </a:cubicBezTo>
                    <a:cubicBezTo>
                      <a:pt x="371427" y="605774"/>
                      <a:pt x="342455" y="617680"/>
                      <a:pt x="316261" y="612521"/>
                    </a:cubicBezTo>
                    <a:cubicBezTo>
                      <a:pt x="290067" y="607362"/>
                      <a:pt x="257127" y="587915"/>
                      <a:pt x="230536" y="569659"/>
                    </a:cubicBezTo>
                    <a:cubicBezTo>
                      <a:pt x="203946" y="551403"/>
                      <a:pt x="178943" y="531559"/>
                      <a:pt x="156718" y="502984"/>
                    </a:cubicBezTo>
                    <a:cubicBezTo>
                      <a:pt x="134493" y="474409"/>
                      <a:pt x="112664" y="434325"/>
                      <a:pt x="97186" y="398209"/>
                    </a:cubicBezTo>
                    <a:cubicBezTo>
                      <a:pt x="81708" y="362093"/>
                      <a:pt x="69801" y="320023"/>
                      <a:pt x="63848" y="286289"/>
                    </a:cubicBezTo>
                    <a:cubicBezTo>
                      <a:pt x="57895" y="252555"/>
                      <a:pt x="61468" y="222392"/>
                      <a:pt x="61468" y="195802"/>
                    </a:cubicBezTo>
                    <a:cubicBezTo>
                      <a:pt x="61468" y="169212"/>
                      <a:pt x="65437" y="147780"/>
                      <a:pt x="63849" y="126746"/>
                    </a:cubicBezTo>
                    <a:cubicBezTo>
                      <a:pt x="62261" y="105712"/>
                      <a:pt x="56308" y="81105"/>
                      <a:pt x="51942" y="69596"/>
                    </a:cubicBezTo>
                    <a:cubicBezTo>
                      <a:pt x="47576" y="58087"/>
                      <a:pt x="47180" y="58086"/>
                      <a:pt x="37655" y="57689"/>
                    </a:cubicBezTo>
                    <a:cubicBezTo>
                      <a:pt x="32893" y="57491"/>
                      <a:pt x="28130" y="58781"/>
                      <a:pt x="21581" y="60666"/>
                    </a:cubicBezTo>
                    <a:lnTo>
                      <a:pt x="9112" y="63714"/>
                    </a:lnTo>
                    <a:lnTo>
                      <a:pt x="0" y="9924"/>
                    </a:lnTo>
                    <a:lnTo>
                      <a:pt x="13842" y="6939"/>
                    </a:lnTo>
                    <a:cubicBezTo>
                      <a:pt x="28625" y="3517"/>
                      <a:pt x="41821" y="739"/>
                      <a:pt x="51942" y="540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38" name="任意多边形 937"/>
              <p:cNvSpPr/>
              <p:nvPr/>
            </p:nvSpPr>
            <p:spPr>
              <a:xfrm>
                <a:off x="9501583" y="2955251"/>
                <a:ext cx="170008" cy="160406"/>
              </a:xfrm>
              <a:custGeom>
                <a:avLst/>
                <a:gdLst>
                  <a:gd name="connsiteX0" fmla="*/ 135336 w 170008"/>
                  <a:gd name="connsiteY0" fmla="*/ 2261 h 160406"/>
                  <a:gd name="connsiteX1" fmla="*/ 166293 w 170008"/>
                  <a:gd name="connsiteY1" fmla="*/ 21312 h 160406"/>
                  <a:gd name="connsiteX2" fmla="*/ 59136 w 170008"/>
                  <a:gd name="connsiteY2" fmla="*/ 95130 h 160406"/>
                  <a:gd name="connsiteX3" fmla="*/ 59136 w 170008"/>
                  <a:gd name="connsiteY3" fmla="*/ 118943 h 160406"/>
                  <a:gd name="connsiteX4" fmla="*/ 68021 w 170008"/>
                  <a:gd name="connsiteY4" fmla="*/ 133431 h 160406"/>
                  <a:gd name="connsiteX5" fmla="*/ 23798 w 170008"/>
                  <a:gd name="connsiteY5" fmla="*/ 160406 h 160406"/>
                  <a:gd name="connsiteX6" fmla="*/ 9130 w 170008"/>
                  <a:gd name="connsiteY6" fmla="*/ 135612 h 160406"/>
                  <a:gd name="connsiteX7" fmla="*/ 1986 w 170008"/>
                  <a:gd name="connsiteY7" fmla="*/ 95130 h 160406"/>
                  <a:gd name="connsiteX8" fmla="*/ 37705 w 170008"/>
                  <a:gd name="connsiteY8" fmla="*/ 64174 h 160406"/>
                  <a:gd name="connsiteX9" fmla="*/ 135336 w 170008"/>
                  <a:gd name="connsiteY9" fmla="*/ 2261 h 160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008" h="160406">
                    <a:moveTo>
                      <a:pt x="135336" y="2261"/>
                    </a:moveTo>
                    <a:cubicBezTo>
                      <a:pt x="156767" y="-4883"/>
                      <a:pt x="178993" y="5834"/>
                      <a:pt x="166293" y="21312"/>
                    </a:cubicBezTo>
                    <a:cubicBezTo>
                      <a:pt x="153593" y="36790"/>
                      <a:pt x="65486" y="87589"/>
                      <a:pt x="59136" y="95130"/>
                    </a:cubicBezTo>
                    <a:cubicBezTo>
                      <a:pt x="52786" y="102671"/>
                      <a:pt x="53183" y="105449"/>
                      <a:pt x="59136" y="118943"/>
                    </a:cubicBezTo>
                    <a:lnTo>
                      <a:pt x="68021" y="133431"/>
                    </a:lnTo>
                    <a:lnTo>
                      <a:pt x="23798" y="160406"/>
                    </a:lnTo>
                    <a:lnTo>
                      <a:pt x="9130" y="135612"/>
                    </a:lnTo>
                    <a:cubicBezTo>
                      <a:pt x="1589" y="118150"/>
                      <a:pt x="-2776" y="107036"/>
                      <a:pt x="1986" y="95130"/>
                    </a:cubicBezTo>
                    <a:cubicBezTo>
                      <a:pt x="6748" y="83224"/>
                      <a:pt x="15480" y="79652"/>
                      <a:pt x="37705" y="64174"/>
                    </a:cubicBezTo>
                    <a:cubicBezTo>
                      <a:pt x="59930" y="48696"/>
                      <a:pt x="113905" y="9405"/>
                      <a:pt x="135336" y="2261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39" name="任意多边形 938"/>
              <p:cNvSpPr/>
              <p:nvPr/>
            </p:nvSpPr>
            <p:spPr>
              <a:xfrm>
                <a:off x="9525381" y="3088683"/>
                <a:ext cx="297467" cy="357101"/>
              </a:xfrm>
              <a:custGeom>
                <a:avLst/>
                <a:gdLst>
                  <a:gd name="connsiteX0" fmla="*/ 44223 w 297467"/>
                  <a:gd name="connsiteY0" fmla="*/ 0 h 357101"/>
                  <a:gd name="connsiteX1" fmla="*/ 51858 w 297467"/>
                  <a:gd name="connsiteY1" fmla="*/ 12450 h 357101"/>
                  <a:gd name="connsiteX2" fmla="*/ 71057 w 297467"/>
                  <a:gd name="connsiteY2" fmla="*/ 42662 h 357101"/>
                  <a:gd name="connsiteX3" fmla="*/ 92488 w 297467"/>
                  <a:gd name="connsiteY3" fmla="*/ 92668 h 357101"/>
                  <a:gd name="connsiteX4" fmla="*/ 123444 w 297467"/>
                  <a:gd name="connsiteY4" fmla="*/ 109337 h 357101"/>
                  <a:gd name="connsiteX5" fmla="*/ 232981 w 297467"/>
                  <a:gd name="connsiteY5" fmla="*/ 128388 h 357101"/>
                  <a:gd name="connsiteX6" fmla="*/ 287750 w 297467"/>
                  <a:gd name="connsiteY6" fmla="*/ 137912 h 357101"/>
                  <a:gd name="connsiteX7" fmla="*/ 297275 w 297467"/>
                  <a:gd name="connsiteY7" fmla="*/ 161724 h 357101"/>
                  <a:gd name="connsiteX8" fmla="*/ 285369 w 297467"/>
                  <a:gd name="connsiteY8" fmla="*/ 256974 h 357101"/>
                  <a:gd name="connsiteX9" fmla="*/ 273463 w 297467"/>
                  <a:gd name="connsiteY9" fmla="*/ 337937 h 357101"/>
                  <a:gd name="connsiteX10" fmla="*/ 254413 w 297467"/>
                  <a:gd name="connsiteY10" fmla="*/ 356987 h 357101"/>
                  <a:gd name="connsiteX11" fmla="*/ 225838 w 297467"/>
                  <a:gd name="connsiteY11" fmla="*/ 342699 h 357101"/>
                  <a:gd name="connsiteX12" fmla="*/ 228218 w 297467"/>
                  <a:gd name="connsiteY12" fmla="*/ 285549 h 357101"/>
                  <a:gd name="connsiteX13" fmla="*/ 237744 w 297467"/>
                  <a:gd name="connsiteY13" fmla="*/ 199824 h 357101"/>
                  <a:gd name="connsiteX14" fmla="*/ 223457 w 297467"/>
                  <a:gd name="connsiteY14" fmla="*/ 176012 h 357101"/>
                  <a:gd name="connsiteX15" fmla="*/ 104394 w 297467"/>
                  <a:gd name="connsiteY15" fmla="*/ 156962 h 357101"/>
                  <a:gd name="connsiteX16" fmla="*/ 35338 w 297467"/>
                  <a:gd name="connsiteY16" fmla="*/ 145056 h 357101"/>
                  <a:gd name="connsiteX17" fmla="*/ 35338 w 297467"/>
                  <a:gd name="connsiteY17" fmla="*/ 114099 h 357101"/>
                  <a:gd name="connsiteX18" fmla="*/ 23432 w 297467"/>
                  <a:gd name="connsiteY18" fmla="*/ 66474 h 357101"/>
                  <a:gd name="connsiteX19" fmla="*/ 4085 w 297467"/>
                  <a:gd name="connsiteY19" fmla="*/ 33881 h 357101"/>
                  <a:gd name="connsiteX20" fmla="*/ 0 w 297467"/>
                  <a:gd name="connsiteY20" fmla="*/ 26975 h 357101"/>
                  <a:gd name="connsiteX21" fmla="*/ 44223 w 297467"/>
                  <a:gd name="connsiteY21" fmla="*/ 0 h 357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7467" h="357101">
                    <a:moveTo>
                      <a:pt x="44223" y="0"/>
                    </a:moveTo>
                    <a:lnTo>
                      <a:pt x="51858" y="12450"/>
                    </a:lnTo>
                    <a:cubicBezTo>
                      <a:pt x="58853" y="22819"/>
                      <a:pt x="66295" y="33733"/>
                      <a:pt x="71057" y="42662"/>
                    </a:cubicBezTo>
                    <a:cubicBezTo>
                      <a:pt x="80582" y="60521"/>
                      <a:pt x="83757" y="81555"/>
                      <a:pt x="92488" y="92668"/>
                    </a:cubicBezTo>
                    <a:cubicBezTo>
                      <a:pt x="101219" y="103781"/>
                      <a:pt x="100029" y="103384"/>
                      <a:pt x="123444" y="109337"/>
                    </a:cubicBezTo>
                    <a:cubicBezTo>
                      <a:pt x="146859" y="115290"/>
                      <a:pt x="205597" y="123625"/>
                      <a:pt x="232981" y="128388"/>
                    </a:cubicBezTo>
                    <a:cubicBezTo>
                      <a:pt x="260365" y="133151"/>
                      <a:pt x="277034" y="132356"/>
                      <a:pt x="287750" y="137912"/>
                    </a:cubicBezTo>
                    <a:cubicBezTo>
                      <a:pt x="298466" y="143468"/>
                      <a:pt x="297672" y="141880"/>
                      <a:pt x="297275" y="161724"/>
                    </a:cubicBezTo>
                    <a:cubicBezTo>
                      <a:pt x="296878" y="181568"/>
                      <a:pt x="289338" y="227605"/>
                      <a:pt x="285369" y="256974"/>
                    </a:cubicBezTo>
                    <a:cubicBezTo>
                      <a:pt x="281400" y="286343"/>
                      <a:pt x="278622" y="321268"/>
                      <a:pt x="273463" y="337937"/>
                    </a:cubicBezTo>
                    <a:cubicBezTo>
                      <a:pt x="268304" y="354606"/>
                      <a:pt x="262350" y="356193"/>
                      <a:pt x="254413" y="356987"/>
                    </a:cubicBezTo>
                    <a:cubicBezTo>
                      <a:pt x="246476" y="357781"/>
                      <a:pt x="230204" y="354605"/>
                      <a:pt x="225838" y="342699"/>
                    </a:cubicBezTo>
                    <a:cubicBezTo>
                      <a:pt x="221472" y="330793"/>
                      <a:pt x="226234" y="309362"/>
                      <a:pt x="228218" y="285549"/>
                    </a:cubicBezTo>
                    <a:cubicBezTo>
                      <a:pt x="228218" y="285549"/>
                      <a:pt x="238537" y="218080"/>
                      <a:pt x="237744" y="199824"/>
                    </a:cubicBezTo>
                    <a:cubicBezTo>
                      <a:pt x="236951" y="181568"/>
                      <a:pt x="245682" y="183156"/>
                      <a:pt x="223457" y="176012"/>
                    </a:cubicBezTo>
                    <a:cubicBezTo>
                      <a:pt x="201232" y="168868"/>
                      <a:pt x="135747" y="162121"/>
                      <a:pt x="104394" y="156962"/>
                    </a:cubicBezTo>
                    <a:cubicBezTo>
                      <a:pt x="73041" y="151803"/>
                      <a:pt x="46847" y="152200"/>
                      <a:pt x="35338" y="145056"/>
                    </a:cubicBezTo>
                    <a:cubicBezTo>
                      <a:pt x="23829" y="137912"/>
                      <a:pt x="37322" y="127196"/>
                      <a:pt x="35338" y="114099"/>
                    </a:cubicBezTo>
                    <a:cubicBezTo>
                      <a:pt x="33354" y="101002"/>
                      <a:pt x="31766" y="85127"/>
                      <a:pt x="23432" y="66474"/>
                    </a:cubicBezTo>
                    <a:cubicBezTo>
                      <a:pt x="19265" y="57148"/>
                      <a:pt x="11625" y="45440"/>
                      <a:pt x="4085" y="33881"/>
                    </a:cubicBezTo>
                    <a:lnTo>
                      <a:pt x="0" y="26975"/>
                    </a:lnTo>
                    <a:lnTo>
                      <a:pt x="44223" y="0"/>
                    </a:ln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40" name="任意多边形 939"/>
              <p:cNvSpPr/>
              <p:nvPr/>
            </p:nvSpPr>
            <p:spPr>
              <a:xfrm>
                <a:off x="9157049" y="4337889"/>
                <a:ext cx="92108" cy="64519"/>
              </a:xfrm>
              <a:custGeom>
                <a:avLst/>
                <a:gdLst>
                  <a:gd name="connsiteX0" fmla="*/ 15657 w 92108"/>
                  <a:gd name="connsiteY0" fmla="*/ 0 h 64519"/>
                  <a:gd name="connsiteX1" fmla="*/ 22671 w 92108"/>
                  <a:gd name="connsiteY1" fmla="*/ 3133 h 64519"/>
                  <a:gd name="connsiteX2" fmla="*/ 75058 w 92108"/>
                  <a:gd name="connsiteY2" fmla="*/ 22183 h 64519"/>
                  <a:gd name="connsiteX3" fmla="*/ 91727 w 92108"/>
                  <a:gd name="connsiteY3" fmla="*/ 34089 h 64519"/>
                  <a:gd name="connsiteX4" fmla="*/ 82202 w 92108"/>
                  <a:gd name="connsiteY4" fmla="*/ 62665 h 64519"/>
                  <a:gd name="connsiteX5" fmla="*/ 34577 w 92108"/>
                  <a:gd name="connsiteY5" fmla="*/ 57902 h 64519"/>
                  <a:gd name="connsiteX6" fmla="*/ 0 w 92108"/>
                  <a:gd name="connsiteY6" fmla="*/ 44815 h 64519"/>
                  <a:gd name="connsiteX7" fmla="*/ 15657 w 92108"/>
                  <a:gd name="connsiteY7" fmla="*/ 0 h 64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108" h="64519">
                    <a:moveTo>
                      <a:pt x="15657" y="0"/>
                    </a:moveTo>
                    <a:lnTo>
                      <a:pt x="22671" y="3133"/>
                    </a:lnTo>
                    <a:cubicBezTo>
                      <a:pt x="44102" y="11864"/>
                      <a:pt x="63549" y="17024"/>
                      <a:pt x="75058" y="22183"/>
                    </a:cubicBezTo>
                    <a:cubicBezTo>
                      <a:pt x="86567" y="27342"/>
                      <a:pt x="90536" y="27342"/>
                      <a:pt x="91727" y="34089"/>
                    </a:cubicBezTo>
                    <a:cubicBezTo>
                      <a:pt x="92918" y="40836"/>
                      <a:pt x="91727" y="58696"/>
                      <a:pt x="82202" y="62665"/>
                    </a:cubicBezTo>
                    <a:cubicBezTo>
                      <a:pt x="72677" y="66634"/>
                      <a:pt x="55611" y="63855"/>
                      <a:pt x="34577" y="57902"/>
                    </a:cubicBezTo>
                    <a:lnTo>
                      <a:pt x="0" y="44815"/>
                    </a:lnTo>
                    <a:lnTo>
                      <a:pt x="15657" y="0"/>
                    </a:ln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41" name="任意多边形 940"/>
              <p:cNvSpPr/>
              <p:nvPr/>
            </p:nvSpPr>
            <p:spPr>
              <a:xfrm>
                <a:off x="8190978" y="4447889"/>
                <a:ext cx="646215" cy="309849"/>
              </a:xfrm>
              <a:custGeom>
                <a:avLst/>
                <a:gdLst>
                  <a:gd name="connsiteX0" fmla="*/ 586839 w 665793"/>
                  <a:gd name="connsiteY0" fmla="*/ 43149 h 309849"/>
                  <a:gd name="connsiteX1" fmla="*/ 493970 w 665793"/>
                  <a:gd name="connsiteY1" fmla="*/ 147924 h 309849"/>
                  <a:gd name="connsiteX2" fmla="*/ 396339 w 665793"/>
                  <a:gd name="connsiteY2" fmla="*/ 202692 h 309849"/>
                  <a:gd name="connsiteX3" fmla="*/ 272514 w 665793"/>
                  <a:gd name="connsiteY3" fmla="*/ 264605 h 309849"/>
                  <a:gd name="connsiteX4" fmla="*/ 136782 w 665793"/>
                  <a:gd name="connsiteY4" fmla="*/ 276511 h 309849"/>
                  <a:gd name="connsiteX5" fmla="*/ 20101 w 665793"/>
                  <a:gd name="connsiteY5" fmla="*/ 264605 h 309849"/>
                  <a:gd name="connsiteX6" fmla="*/ 1051 w 665793"/>
                  <a:gd name="connsiteY6" fmla="*/ 278892 h 309849"/>
                  <a:gd name="connsiteX7" fmla="*/ 32007 w 665793"/>
                  <a:gd name="connsiteY7" fmla="*/ 300324 h 309849"/>
                  <a:gd name="connsiteX8" fmla="*/ 139164 w 665793"/>
                  <a:gd name="connsiteY8" fmla="*/ 309849 h 309849"/>
                  <a:gd name="connsiteX9" fmla="*/ 267751 w 665793"/>
                  <a:gd name="connsiteY9" fmla="*/ 300324 h 309849"/>
                  <a:gd name="connsiteX10" fmla="*/ 396339 w 665793"/>
                  <a:gd name="connsiteY10" fmla="*/ 255080 h 309849"/>
                  <a:gd name="connsiteX11" fmla="*/ 536832 w 665793"/>
                  <a:gd name="connsiteY11" fmla="*/ 178880 h 309849"/>
                  <a:gd name="connsiteX12" fmla="*/ 660657 w 665793"/>
                  <a:gd name="connsiteY12" fmla="*/ 26480 h 309849"/>
                  <a:gd name="connsiteX13" fmla="*/ 636845 w 665793"/>
                  <a:gd name="connsiteY13" fmla="*/ 286 h 309849"/>
                  <a:gd name="connsiteX14" fmla="*/ 586839 w 665793"/>
                  <a:gd name="connsiteY14" fmla="*/ 43149 h 309849"/>
                  <a:gd name="connsiteX0" fmla="*/ 581552 w 660506"/>
                  <a:gd name="connsiteY0" fmla="*/ 43149 h 309849"/>
                  <a:gd name="connsiteX1" fmla="*/ 488683 w 660506"/>
                  <a:gd name="connsiteY1" fmla="*/ 147924 h 309849"/>
                  <a:gd name="connsiteX2" fmla="*/ 391052 w 660506"/>
                  <a:gd name="connsiteY2" fmla="*/ 202692 h 309849"/>
                  <a:gd name="connsiteX3" fmla="*/ 267227 w 660506"/>
                  <a:gd name="connsiteY3" fmla="*/ 264605 h 309849"/>
                  <a:gd name="connsiteX4" fmla="*/ 131495 w 660506"/>
                  <a:gd name="connsiteY4" fmla="*/ 276511 h 309849"/>
                  <a:gd name="connsiteX5" fmla="*/ 14814 w 660506"/>
                  <a:gd name="connsiteY5" fmla="*/ 264605 h 309849"/>
                  <a:gd name="connsiteX6" fmla="*/ 2908 w 660506"/>
                  <a:gd name="connsiteY6" fmla="*/ 281273 h 309849"/>
                  <a:gd name="connsiteX7" fmla="*/ 26720 w 660506"/>
                  <a:gd name="connsiteY7" fmla="*/ 300324 h 309849"/>
                  <a:gd name="connsiteX8" fmla="*/ 133877 w 660506"/>
                  <a:gd name="connsiteY8" fmla="*/ 309849 h 309849"/>
                  <a:gd name="connsiteX9" fmla="*/ 262464 w 660506"/>
                  <a:gd name="connsiteY9" fmla="*/ 300324 h 309849"/>
                  <a:gd name="connsiteX10" fmla="*/ 391052 w 660506"/>
                  <a:gd name="connsiteY10" fmla="*/ 255080 h 309849"/>
                  <a:gd name="connsiteX11" fmla="*/ 531545 w 660506"/>
                  <a:gd name="connsiteY11" fmla="*/ 178880 h 309849"/>
                  <a:gd name="connsiteX12" fmla="*/ 655370 w 660506"/>
                  <a:gd name="connsiteY12" fmla="*/ 26480 h 309849"/>
                  <a:gd name="connsiteX13" fmla="*/ 631558 w 660506"/>
                  <a:gd name="connsiteY13" fmla="*/ 286 h 309849"/>
                  <a:gd name="connsiteX14" fmla="*/ 581552 w 660506"/>
                  <a:gd name="connsiteY14" fmla="*/ 43149 h 309849"/>
                  <a:gd name="connsiteX0" fmla="*/ 578973 w 657927"/>
                  <a:gd name="connsiteY0" fmla="*/ 43149 h 309849"/>
                  <a:gd name="connsiteX1" fmla="*/ 486104 w 657927"/>
                  <a:gd name="connsiteY1" fmla="*/ 147924 h 309849"/>
                  <a:gd name="connsiteX2" fmla="*/ 388473 w 657927"/>
                  <a:gd name="connsiteY2" fmla="*/ 202692 h 309849"/>
                  <a:gd name="connsiteX3" fmla="*/ 264648 w 657927"/>
                  <a:gd name="connsiteY3" fmla="*/ 264605 h 309849"/>
                  <a:gd name="connsiteX4" fmla="*/ 128916 w 657927"/>
                  <a:gd name="connsiteY4" fmla="*/ 276511 h 309849"/>
                  <a:gd name="connsiteX5" fmla="*/ 33666 w 657927"/>
                  <a:gd name="connsiteY5" fmla="*/ 266987 h 309849"/>
                  <a:gd name="connsiteX6" fmla="*/ 329 w 657927"/>
                  <a:gd name="connsiteY6" fmla="*/ 281273 h 309849"/>
                  <a:gd name="connsiteX7" fmla="*/ 24141 w 657927"/>
                  <a:gd name="connsiteY7" fmla="*/ 300324 h 309849"/>
                  <a:gd name="connsiteX8" fmla="*/ 131298 w 657927"/>
                  <a:gd name="connsiteY8" fmla="*/ 309849 h 309849"/>
                  <a:gd name="connsiteX9" fmla="*/ 259885 w 657927"/>
                  <a:gd name="connsiteY9" fmla="*/ 300324 h 309849"/>
                  <a:gd name="connsiteX10" fmla="*/ 388473 w 657927"/>
                  <a:gd name="connsiteY10" fmla="*/ 255080 h 309849"/>
                  <a:gd name="connsiteX11" fmla="*/ 528966 w 657927"/>
                  <a:gd name="connsiteY11" fmla="*/ 178880 h 309849"/>
                  <a:gd name="connsiteX12" fmla="*/ 652791 w 657927"/>
                  <a:gd name="connsiteY12" fmla="*/ 26480 h 309849"/>
                  <a:gd name="connsiteX13" fmla="*/ 628979 w 657927"/>
                  <a:gd name="connsiteY13" fmla="*/ 286 h 309849"/>
                  <a:gd name="connsiteX14" fmla="*/ 578973 w 657927"/>
                  <a:gd name="connsiteY14" fmla="*/ 43149 h 309849"/>
                  <a:gd name="connsiteX0" fmla="*/ 578701 w 657655"/>
                  <a:gd name="connsiteY0" fmla="*/ 43149 h 309849"/>
                  <a:gd name="connsiteX1" fmla="*/ 485832 w 657655"/>
                  <a:gd name="connsiteY1" fmla="*/ 147924 h 309849"/>
                  <a:gd name="connsiteX2" fmla="*/ 388201 w 657655"/>
                  <a:gd name="connsiteY2" fmla="*/ 202692 h 309849"/>
                  <a:gd name="connsiteX3" fmla="*/ 264376 w 657655"/>
                  <a:gd name="connsiteY3" fmla="*/ 264605 h 309849"/>
                  <a:gd name="connsiteX4" fmla="*/ 128644 w 657655"/>
                  <a:gd name="connsiteY4" fmla="*/ 276511 h 309849"/>
                  <a:gd name="connsiteX5" fmla="*/ 33394 w 657655"/>
                  <a:gd name="connsiteY5" fmla="*/ 266987 h 309849"/>
                  <a:gd name="connsiteX6" fmla="*/ 57 w 657655"/>
                  <a:gd name="connsiteY6" fmla="*/ 281273 h 309849"/>
                  <a:gd name="connsiteX7" fmla="*/ 28631 w 657655"/>
                  <a:gd name="connsiteY7" fmla="*/ 300324 h 309849"/>
                  <a:gd name="connsiteX8" fmla="*/ 131026 w 657655"/>
                  <a:gd name="connsiteY8" fmla="*/ 309849 h 309849"/>
                  <a:gd name="connsiteX9" fmla="*/ 259613 w 657655"/>
                  <a:gd name="connsiteY9" fmla="*/ 300324 h 309849"/>
                  <a:gd name="connsiteX10" fmla="*/ 388201 w 657655"/>
                  <a:gd name="connsiteY10" fmla="*/ 255080 h 309849"/>
                  <a:gd name="connsiteX11" fmla="*/ 528694 w 657655"/>
                  <a:gd name="connsiteY11" fmla="*/ 178880 h 309849"/>
                  <a:gd name="connsiteX12" fmla="*/ 652519 w 657655"/>
                  <a:gd name="connsiteY12" fmla="*/ 26480 h 309849"/>
                  <a:gd name="connsiteX13" fmla="*/ 628707 w 657655"/>
                  <a:gd name="connsiteY13" fmla="*/ 286 h 309849"/>
                  <a:gd name="connsiteX14" fmla="*/ 578701 w 657655"/>
                  <a:gd name="connsiteY14" fmla="*/ 43149 h 309849"/>
                  <a:gd name="connsiteX0" fmla="*/ 567261 w 646215"/>
                  <a:gd name="connsiteY0" fmla="*/ 43149 h 309849"/>
                  <a:gd name="connsiteX1" fmla="*/ 474392 w 646215"/>
                  <a:gd name="connsiteY1" fmla="*/ 147924 h 309849"/>
                  <a:gd name="connsiteX2" fmla="*/ 376761 w 646215"/>
                  <a:gd name="connsiteY2" fmla="*/ 202692 h 309849"/>
                  <a:gd name="connsiteX3" fmla="*/ 252936 w 646215"/>
                  <a:gd name="connsiteY3" fmla="*/ 264605 h 309849"/>
                  <a:gd name="connsiteX4" fmla="*/ 117204 w 646215"/>
                  <a:gd name="connsiteY4" fmla="*/ 276511 h 309849"/>
                  <a:gd name="connsiteX5" fmla="*/ 21954 w 646215"/>
                  <a:gd name="connsiteY5" fmla="*/ 266987 h 309849"/>
                  <a:gd name="connsiteX6" fmla="*/ 523 w 646215"/>
                  <a:gd name="connsiteY6" fmla="*/ 281273 h 309849"/>
                  <a:gd name="connsiteX7" fmla="*/ 17191 w 646215"/>
                  <a:gd name="connsiteY7" fmla="*/ 300324 h 309849"/>
                  <a:gd name="connsiteX8" fmla="*/ 119586 w 646215"/>
                  <a:gd name="connsiteY8" fmla="*/ 309849 h 309849"/>
                  <a:gd name="connsiteX9" fmla="*/ 248173 w 646215"/>
                  <a:gd name="connsiteY9" fmla="*/ 300324 h 309849"/>
                  <a:gd name="connsiteX10" fmla="*/ 376761 w 646215"/>
                  <a:gd name="connsiteY10" fmla="*/ 255080 h 309849"/>
                  <a:gd name="connsiteX11" fmla="*/ 517254 w 646215"/>
                  <a:gd name="connsiteY11" fmla="*/ 178880 h 309849"/>
                  <a:gd name="connsiteX12" fmla="*/ 641079 w 646215"/>
                  <a:gd name="connsiteY12" fmla="*/ 26480 h 309849"/>
                  <a:gd name="connsiteX13" fmla="*/ 617267 w 646215"/>
                  <a:gd name="connsiteY13" fmla="*/ 286 h 309849"/>
                  <a:gd name="connsiteX14" fmla="*/ 567261 w 646215"/>
                  <a:gd name="connsiteY14" fmla="*/ 43149 h 309849"/>
                  <a:gd name="connsiteX0" fmla="*/ 567261 w 646215"/>
                  <a:gd name="connsiteY0" fmla="*/ 43149 h 309849"/>
                  <a:gd name="connsiteX1" fmla="*/ 474392 w 646215"/>
                  <a:gd name="connsiteY1" fmla="*/ 147924 h 309849"/>
                  <a:gd name="connsiteX2" fmla="*/ 381524 w 646215"/>
                  <a:gd name="connsiteY2" fmla="*/ 209835 h 309849"/>
                  <a:gd name="connsiteX3" fmla="*/ 252936 w 646215"/>
                  <a:gd name="connsiteY3" fmla="*/ 264605 h 309849"/>
                  <a:gd name="connsiteX4" fmla="*/ 117204 w 646215"/>
                  <a:gd name="connsiteY4" fmla="*/ 276511 h 309849"/>
                  <a:gd name="connsiteX5" fmla="*/ 21954 w 646215"/>
                  <a:gd name="connsiteY5" fmla="*/ 266987 h 309849"/>
                  <a:gd name="connsiteX6" fmla="*/ 523 w 646215"/>
                  <a:gd name="connsiteY6" fmla="*/ 281273 h 309849"/>
                  <a:gd name="connsiteX7" fmla="*/ 17191 w 646215"/>
                  <a:gd name="connsiteY7" fmla="*/ 300324 h 309849"/>
                  <a:gd name="connsiteX8" fmla="*/ 119586 w 646215"/>
                  <a:gd name="connsiteY8" fmla="*/ 309849 h 309849"/>
                  <a:gd name="connsiteX9" fmla="*/ 248173 w 646215"/>
                  <a:gd name="connsiteY9" fmla="*/ 300324 h 309849"/>
                  <a:gd name="connsiteX10" fmla="*/ 376761 w 646215"/>
                  <a:gd name="connsiteY10" fmla="*/ 255080 h 309849"/>
                  <a:gd name="connsiteX11" fmla="*/ 517254 w 646215"/>
                  <a:gd name="connsiteY11" fmla="*/ 178880 h 309849"/>
                  <a:gd name="connsiteX12" fmla="*/ 641079 w 646215"/>
                  <a:gd name="connsiteY12" fmla="*/ 26480 h 309849"/>
                  <a:gd name="connsiteX13" fmla="*/ 617267 w 646215"/>
                  <a:gd name="connsiteY13" fmla="*/ 286 h 309849"/>
                  <a:gd name="connsiteX14" fmla="*/ 567261 w 646215"/>
                  <a:gd name="connsiteY14" fmla="*/ 43149 h 309849"/>
                  <a:gd name="connsiteX0" fmla="*/ 567261 w 646215"/>
                  <a:gd name="connsiteY0" fmla="*/ 43149 h 309849"/>
                  <a:gd name="connsiteX1" fmla="*/ 474392 w 646215"/>
                  <a:gd name="connsiteY1" fmla="*/ 147924 h 309849"/>
                  <a:gd name="connsiteX2" fmla="*/ 381524 w 646215"/>
                  <a:gd name="connsiteY2" fmla="*/ 209835 h 309849"/>
                  <a:gd name="connsiteX3" fmla="*/ 252936 w 646215"/>
                  <a:gd name="connsiteY3" fmla="*/ 264605 h 309849"/>
                  <a:gd name="connsiteX4" fmla="*/ 117204 w 646215"/>
                  <a:gd name="connsiteY4" fmla="*/ 276511 h 309849"/>
                  <a:gd name="connsiteX5" fmla="*/ 21954 w 646215"/>
                  <a:gd name="connsiteY5" fmla="*/ 266987 h 309849"/>
                  <a:gd name="connsiteX6" fmla="*/ 523 w 646215"/>
                  <a:gd name="connsiteY6" fmla="*/ 281273 h 309849"/>
                  <a:gd name="connsiteX7" fmla="*/ 17191 w 646215"/>
                  <a:gd name="connsiteY7" fmla="*/ 300324 h 309849"/>
                  <a:gd name="connsiteX8" fmla="*/ 119586 w 646215"/>
                  <a:gd name="connsiteY8" fmla="*/ 309849 h 309849"/>
                  <a:gd name="connsiteX9" fmla="*/ 248173 w 646215"/>
                  <a:gd name="connsiteY9" fmla="*/ 300324 h 309849"/>
                  <a:gd name="connsiteX10" fmla="*/ 376761 w 646215"/>
                  <a:gd name="connsiteY10" fmla="*/ 264605 h 309849"/>
                  <a:gd name="connsiteX11" fmla="*/ 517254 w 646215"/>
                  <a:gd name="connsiteY11" fmla="*/ 178880 h 309849"/>
                  <a:gd name="connsiteX12" fmla="*/ 641079 w 646215"/>
                  <a:gd name="connsiteY12" fmla="*/ 26480 h 309849"/>
                  <a:gd name="connsiteX13" fmla="*/ 617267 w 646215"/>
                  <a:gd name="connsiteY13" fmla="*/ 286 h 309849"/>
                  <a:gd name="connsiteX14" fmla="*/ 567261 w 646215"/>
                  <a:gd name="connsiteY14" fmla="*/ 43149 h 309849"/>
                  <a:gd name="connsiteX0" fmla="*/ 567261 w 646215"/>
                  <a:gd name="connsiteY0" fmla="*/ 43149 h 309849"/>
                  <a:gd name="connsiteX1" fmla="*/ 481536 w 646215"/>
                  <a:gd name="connsiteY1" fmla="*/ 138399 h 309849"/>
                  <a:gd name="connsiteX2" fmla="*/ 381524 w 646215"/>
                  <a:gd name="connsiteY2" fmla="*/ 209835 h 309849"/>
                  <a:gd name="connsiteX3" fmla="*/ 252936 w 646215"/>
                  <a:gd name="connsiteY3" fmla="*/ 264605 h 309849"/>
                  <a:gd name="connsiteX4" fmla="*/ 117204 w 646215"/>
                  <a:gd name="connsiteY4" fmla="*/ 276511 h 309849"/>
                  <a:gd name="connsiteX5" fmla="*/ 21954 w 646215"/>
                  <a:gd name="connsiteY5" fmla="*/ 266987 h 309849"/>
                  <a:gd name="connsiteX6" fmla="*/ 523 w 646215"/>
                  <a:gd name="connsiteY6" fmla="*/ 281273 h 309849"/>
                  <a:gd name="connsiteX7" fmla="*/ 17191 w 646215"/>
                  <a:gd name="connsiteY7" fmla="*/ 300324 h 309849"/>
                  <a:gd name="connsiteX8" fmla="*/ 119586 w 646215"/>
                  <a:gd name="connsiteY8" fmla="*/ 309849 h 309849"/>
                  <a:gd name="connsiteX9" fmla="*/ 248173 w 646215"/>
                  <a:gd name="connsiteY9" fmla="*/ 300324 h 309849"/>
                  <a:gd name="connsiteX10" fmla="*/ 376761 w 646215"/>
                  <a:gd name="connsiteY10" fmla="*/ 264605 h 309849"/>
                  <a:gd name="connsiteX11" fmla="*/ 517254 w 646215"/>
                  <a:gd name="connsiteY11" fmla="*/ 178880 h 309849"/>
                  <a:gd name="connsiteX12" fmla="*/ 641079 w 646215"/>
                  <a:gd name="connsiteY12" fmla="*/ 26480 h 309849"/>
                  <a:gd name="connsiteX13" fmla="*/ 617267 w 646215"/>
                  <a:gd name="connsiteY13" fmla="*/ 286 h 309849"/>
                  <a:gd name="connsiteX14" fmla="*/ 567261 w 646215"/>
                  <a:gd name="connsiteY14" fmla="*/ 43149 h 309849"/>
                  <a:gd name="connsiteX0" fmla="*/ 567261 w 646215"/>
                  <a:gd name="connsiteY0" fmla="*/ 43149 h 309849"/>
                  <a:gd name="connsiteX1" fmla="*/ 481536 w 646215"/>
                  <a:gd name="connsiteY1" fmla="*/ 138399 h 309849"/>
                  <a:gd name="connsiteX2" fmla="*/ 381524 w 646215"/>
                  <a:gd name="connsiteY2" fmla="*/ 209835 h 309849"/>
                  <a:gd name="connsiteX3" fmla="*/ 252936 w 646215"/>
                  <a:gd name="connsiteY3" fmla="*/ 264605 h 309849"/>
                  <a:gd name="connsiteX4" fmla="*/ 117204 w 646215"/>
                  <a:gd name="connsiteY4" fmla="*/ 276511 h 309849"/>
                  <a:gd name="connsiteX5" fmla="*/ 21954 w 646215"/>
                  <a:gd name="connsiteY5" fmla="*/ 266987 h 309849"/>
                  <a:gd name="connsiteX6" fmla="*/ 523 w 646215"/>
                  <a:gd name="connsiteY6" fmla="*/ 281273 h 309849"/>
                  <a:gd name="connsiteX7" fmla="*/ 17191 w 646215"/>
                  <a:gd name="connsiteY7" fmla="*/ 300324 h 309849"/>
                  <a:gd name="connsiteX8" fmla="*/ 119586 w 646215"/>
                  <a:gd name="connsiteY8" fmla="*/ 309849 h 309849"/>
                  <a:gd name="connsiteX9" fmla="*/ 248173 w 646215"/>
                  <a:gd name="connsiteY9" fmla="*/ 300324 h 309849"/>
                  <a:gd name="connsiteX10" fmla="*/ 376761 w 646215"/>
                  <a:gd name="connsiteY10" fmla="*/ 264605 h 309849"/>
                  <a:gd name="connsiteX11" fmla="*/ 510111 w 646215"/>
                  <a:gd name="connsiteY11" fmla="*/ 176499 h 309849"/>
                  <a:gd name="connsiteX12" fmla="*/ 641079 w 646215"/>
                  <a:gd name="connsiteY12" fmla="*/ 26480 h 309849"/>
                  <a:gd name="connsiteX13" fmla="*/ 617267 w 646215"/>
                  <a:gd name="connsiteY13" fmla="*/ 286 h 309849"/>
                  <a:gd name="connsiteX14" fmla="*/ 567261 w 646215"/>
                  <a:gd name="connsiteY14" fmla="*/ 43149 h 30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6215" h="309849">
                    <a:moveTo>
                      <a:pt x="567261" y="43149"/>
                    </a:moveTo>
                    <a:cubicBezTo>
                      <a:pt x="544639" y="66168"/>
                      <a:pt x="512492" y="110618"/>
                      <a:pt x="481536" y="138399"/>
                    </a:cubicBezTo>
                    <a:cubicBezTo>
                      <a:pt x="450580" y="166180"/>
                      <a:pt x="419624" y="188801"/>
                      <a:pt x="381524" y="209835"/>
                    </a:cubicBezTo>
                    <a:cubicBezTo>
                      <a:pt x="343424" y="230869"/>
                      <a:pt x="296989" y="253492"/>
                      <a:pt x="252936" y="264605"/>
                    </a:cubicBezTo>
                    <a:cubicBezTo>
                      <a:pt x="208883" y="275718"/>
                      <a:pt x="155701" y="276114"/>
                      <a:pt x="117204" y="276511"/>
                    </a:cubicBezTo>
                    <a:cubicBezTo>
                      <a:pt x="78707" y="276908"/>
                      <a:pt x="41401" y="266193"/>
                      <a:pt x="21954" y="266987"/>
                    </a:cubicBezTo>
                    <a:cubicBezTo>
                      <a:pt x="2507" y="267781"/>
                      <a:pt x="1317" y="275717"/>
                      <a:pt x="523" y="281273"/>
                    </a:cubicBezTo>
                    <a:cubicBezTo>
                      <a:pt x="-271" y="286829"/>
                      <a:pt x="-2653" y="295561"/>
                      <a:pt x="17191" y="300324"/>
                    </a:cubicBezTo>
                    <a:cubicBezTo>
                      <a:pt x="37035" y="305087"/>
                      <a:pt x="81089" y="309849"/>
                      <a:pt x="119586" y="309849"/>
                    </a:cubicBezTo>
                    <a:cubicBezTo>
                      <a:pt x="158083" y="309849"/>
                      <a:pt x="205311" y="307865"/>
                      <a:pt x="248173" y="300324"/>
                    </a:cubicBezTo>
                    <a:cubicBezTo>
                      <a:pt x="291036" y="292783"/>
                      <a:pt x="333105" y="285242"/>
                      <a:pt x="376761" y="264605"/>
                    </a:cubicBezTo>
                    <a:cubicBezTo>
                      <a:pt x="420417" y="243968"/>
                      <a:pt x="466058" y="216187"/>
                      <a:pt x="510111" y="176499"/>
                    </a:cubicBezTo>
                    <a:cubicBezTo>
                      <a:pt x="554164" y="136811"/>
                      <a:pt x="624410" y="56246"/>
                      <a:pt x="641079" y="26480"/>
                    </a:cubicBezTo>
                    <a:cubicBezTo>
                      <a:pt x="657748" y="-3286"/>
                      <a:pt x="629570" y="-111"/>
                      <a:pt x="617267" y="286"/>
                    </a:cubicBezTo>
                    <a:cubicBezTo>
                      <a:pt x="604964" y="683"/>
                      <a:pt x="589883" y="20130"/>
                      <a:pt x="567261" y="43149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42" name="任意多边形 941"/>
              <p:cNvSpPr/>
              <p:nvPr/>
            </p:nvSpPr>
            <p:spPr>
              <a:xfrm>
                <a:off x="8696916" y="3702722"/>
                <a:ext cx="454245" cy="930134"/>
              </a:xfrm>
              <a:custGeom>
                <a:avLst/>
                <a:gdLst>
                  <a:gd name="connsiteX0" fmla="*/ 309265 w 459298"/>
                  <a:gd name="connsiteY0" fmla="*/ 425363 h 941277"/>
                  <a:gd name="connsiteX1" fmla="*/ 216396 w 459298"/>
                  <a:gd name="connsiteY1" fmla="*/ 527756 h 941277"/>
                  <a:gd name="connsiteX2" fmla="*/ 114002 w 459298"/>
                  <a:gd name="connsiteY2" fmla="*/ 606338 h 941277"/>
                  <a:gd name="connsiteX3" fmla="*/ 11608 w 459298"/>
                  <a:gd name="connsiteY3" fmla="*/ 684919 h 941277"/>
                  <a:gd name="connsiteX4" fmla="*/ 2083 w 459298"/>
                  <a:gd name="connsiteY4" fmla="*/ 803981 h 941277"/>
                  <a:gd name="connsiteX5" fmla="*/ 9227 w 459298"/>
                  <a:gd name="connsiteY5" fmla="*/ 887325 h 941277"/>
                  <a:gd name="connsiteX6" fmla="*/ 23515 w 459298"/>
                  <a:gd name="connsiteY6" fmla="*/ 939713 h 941277"/>
                  <a:gd name="connsiteX7" fmla="*/ 56852 w 459298"/>
                  <a:gd name="connsiteY7" fmla="*/ 920663 h 941277"/>
                  <a:gd name="connsiteX8" fmla="*/ 52090 w 459298"/>
                  <a:gd name="connsiteY8" fmla="*/ 851606 h 941277"/>
                  <a:gd name="connsiteX9" fmla="*/ 44946 w 459298"/>
                  <a:gd name="connsiteY9" fmla="*/ 744450 h 941277"/>
                  <a:gd name="connsiteX10" fmla="*/ 83046 w 459298"/>
                  <a:gd name="connsiteY10" fmla="*/ 675394 h 941277"/>
                  <a:gd name="connsiteX11" fmla="*/ 185440 w 459298"/>
                  <a:gd name="connsiteY11" fmla="*/ 608719 h 941277"/>
                  <a:gd name="connsiteX12" fmla="*/ 314027 w 459298"/>
                  <a:gd name="connsiteY12" fmla="*/ 492038 h 941277"/>
                  <a:gd name="connsiteX13" fmla="*/ 414040 w 459298"/>
                  <a:gd name="connsiteY13" fmla="*/ 342019 h 941277"/>
                  <a:gd name="connsiteX14" fmla="*/ 459283 w 459298"/>
                  <a:gd name="connsiteY14" fmla="*/ 203906 h 941277"/>
                  <a:gd name="connsiteX15" fmla="*/ 418802 w 459298"/>
                  <a:gd name="connsiteY15" fmla="*/ 58650 h 941277"/>
                  <a:gd name="connsiteX16" fmla="*/ 385465 w 459298"/>
                  <a:gd name="connsiteY16" fmla="*/ 3881 h 941277"/>
                  <a:gd name="connsiteX17" fmla="*/ 347365 w 459298"/>
                  <a:gd name="connsiteY17" fmla="*/ 11025 h 941277"/>
                  <a:gd name="connsiteX18" fmla="*/ 354508 w 459298"/>
                  <a:gd name="connsiteY18" fmla="*/ 63413 h 941277"/>
                  <a:gd name="connsiteX19" fmla="*/ 392608 w 459298"/>
                  <a:gd name="connsiteY19" fmla="*/ 139613 h 941277"/>
                  <a:gd name="connsiteX20" fmla="*/ 416421 w 459298"/>
                  <a:gd name="connsiteY20" fmla="*/ 227719 h 941277"/>
                  <a:gd name="connsiteX21" fmla="*/ 383083 w 459298"/>
                  <a:gd name="connsiteY21" fmla="*/ 332494 h 941277"/>
                  <a:gd name="connsiteX22" fmla="*/ 309265 w 459298"/>
                  <a:gd name="connsiteY22" fmla="*/ 425363 h 941277"/>
                  <a:gd name="connsiteX0" fmla="*/ 309265 w 459298"/>
                  <a:gd name="connsiteY0" fmla="*/ 425363 h 942899"/>
                  <a:gd name="connsiteX1" fmla="*/ 216396 w 459298"/>
                  <a:gd name="connsiteY1" fmla="*/ 527756 h 942899"/>
                  <a:gd name="connsiteX2" fmla="*/ 114002 w 459298"/>
                  <a:gd name="connsiteY2" fmla="*/ 606338 h 942899"/>
                  <a:gd name="connsiteX3" fmla="*/ 11608 w 459298"/>
                  <a:gd name="connsiteY3" fmla="*/ 684919 h 942899"/>
                  <a:gd name="connsiteX4" fmla="*/ 2083 w 459298"/>
                  <a:gd name="connsiteY4" fmla="*/ 803981 h 942899"/>
                  <a:gd name="connsiteX5" fmla="*/ 9227 w 459298"/>
                  <a:gd name="connsiteY5" fmla="*/ 887325 h 942899"/>
                  <a:gd name="connsiteX6" fmla="*/ 23515 w 459298"/>
                  <a:gd name="connsiteY6" fmla="*/ 939713 h 942899"/>
                  <a:gd name="connsiteX7" fmla="*/ 61615 w 459298"/>
                  <a:gd name="connsiteY7" fmla="*/ 927807 h 942899"/>
                  <a:gd name="connsiteX8" fmla="*/ 52090 w 459298"/>
                  <a:gd name="connsiteY8" fmla="*/ 851606 h 942899"/>
                  <a:gd name="connsiteX9" fmla="*/ 44946 w 459298"/>
                  <a:gd name="connsiteY9" fmla="*/ 744450 h 942899"/>
                  <a:gd name="connsiteX10" fmla="*/ 83046 w 459298"/>
                  <a:gd name="connsiteY10" fmla="*/ 675394 h 942899"/>
                  <a:gd name="connsiteX11" fmla="*/ 185440 w 459298"/>
                  <a:gd name="connsiteY11" fmla="*/ 608719 h 942899"/>
                  <a:gd name="connsiteX12" fmla="*/ 314027 w 459298"/>
                  <a:gd name="connsiteY12" fmla="*/ 492038 h 942899"/>
                  <a:gd name="connsiteX13" fmla="*/ 414040 w 459298"/>
                  <a:gd name="connsiteY13" fmla="*/ 342019 h 942899"/>
                  <a:gd name="connsiteX14" fmla="*/ 459283 w 459298"/>
                  <a:gd name="connsiteY14" fmla="*/ 203906 h 942899"/>
                  <a:gd name="connsiteX15" fmla="*/ 418802 w 459298"/>
                  <a:gd name="connsiteY15" fmla="*/ 58650 h 942899"/>
                  <a:gd name="connsiteX16" fmla="*/ 385465 w 459298"/>
                  <a:gd name="connsiteY16" fmla="*/ 3881 h 942899"/>
                  <a:gd name="connsiteX17" fmla="*/ 347365 w 459298"/>
                  <a:gd name="connsiteY17" fmla="*/ 11025 h 942899"/>
                  <a:gd name="connsiteX18" fmla="*/ 354508 w 459298"/>
                  <a:gd name="connsiteY18" fmla="*/ 63413 h 942899"/>
                  <a:gd name="connsiteX19" fmla="*/ 392608 w 459298"/>
                  <a:gd name="connsiteY19" fmla="*/ 139613 h 942899"/>
                  <a:gd name="connsiteX20" fmla="*/ 416421 w 459298"/>
                  <a:gd name="connsiteY20" fmla="*/ 227719 h 942899"/>
                  <a:gd name="connsiteX21" fmla="*/ 383083 w 459298"/>
                  <a:gd name="connsiteY21" fmla="*/ 332494 h 942899"/>
                  <a:gd name="connsiteX22" fmla="*/ 309265 w 459298"/>
                  <a:gd name="connsiteY22" fmla="*/ 425363 h 942899"/>
                  <a:gd name="connsiteX0" fmla="*/ 309265 w 459298"/>
                  <a:gd name="connsiteY0" fmla="*/ 425363 h 939354"/>
                  <a:gd name="connsiteX1" fmla="*/ 216396 w 459298"/>
                  <a:gd name="connsiteY1" fmla="*/ 527756 h 939354"/>
                  <a:gd name="connsiteX2" fmla="*/ 114002 w 459298"/>
                  <a:gd name="connsiteY2" fmla="*/ 606338 h 939354"/>
                  <a:gd name="connsiteX3" fmla="*/ 11608 w 459298"/>
                  <a:gd name="connsiteY3" fmla="*/ 684919 h 939354"/>
                  <a:gd name="connsiteX4" fmla="*/ 2083 w 459298"/>
                  <a:gd name="connsiteY4" fmla="*/ 803981 h 939354"/>
                  <a:gd name="connsiteX5" fmla="*/ 9227 w 459298"/>
                  <a:gd name="connsiteY5" fmla="*/ 887325 h 939354"/>
                  <a:gd name="connsiteX6" fmla="*/ 25897 w 459298"/>
                  <a:gd name="connsiteY6" fmla="*/ 934950 h 939354"/>
                  <a:gd name="connsiteX7" fmla="*/ 61615 w 459298"/>
                  <a:gd name="connsiteY7" fmla="*/ 927807 h 939354"/>
                  <a:gd name="connsiteX8" fmla="*/ 52090 w 459298"/>
                  <a:gd name="connsiteY8" fmla="*/ 851606 h 939354"/>
                  <a:gd name="connsiteX9" fmla="*/ 44946 w 459298"/>
                  <a:gd name="connsiteY9" fmla="*/ 744450 h 939354"/>
                  <a:gd name="connsiteX10" fmla="*/ 83046 w 459298"/>
                  <a:gd name="connsiteY10" fmla="*/ 675394 h 939354"/>
                  <a:gd name="connsiteX11" fmla="*/ 185440 w 459298"/>
                  <a:gd name="connsiteY11" fmla="*/ 608719 h 939354"/>
                  <a:gd name="connsiteX12" fmla="*/ 314027 w 459298"/>
                  <a:gd name="connsiteY12" fmla="*/ 492038 h 939354"/>
                  <a:gd name="connsiteX13" fmla="*/ 414040 w 459298"/>
                  <a:gd name="connsiteY13" fmla="*/ 342019 h 939354"/>
                  <a:gd name="connsiteX14" fmla="*/ 459283 w 459298"/>
                  <a:gd name="connsiteY14" fmla="*/ 203906 h 939354"/>
                  <a:gd name="connsiteX15" fmla="*/ 418802 w 459298"/>
                  <a:gd name="connsiteY15" fmla="*/ 58650 h 939354"/>
                  <a:gd name="connsiteX16" fmla="*/ 385465 w 459298"/>
                  <a:gd name="connsiteY16" fmla="*/ 3881 h 939354"/>
                  <a:gd name="connsiteX17" fmla="*/ 347365 w 459298"/>
                  <a:gd name="connsiteY17" fmla="*/ 11025 h 939354"/>
                  <a:gd name="connsiteX18" fmla="*/ 354508 w 459298"/>
                  <a:gd name="connsiteY18" fmla="*/ 63413 h 939354"/>
                  <a:gd name="connsiteX19" fmla="*/ 392608 w 459298"/>
                  <a:gd name="connsiteY19" fmla="*/ 139613 h 939354"/>
                  <a:gd name="connsiteX20" fmla="*/ 416421 w 459298"/>
                  <a:gd name="connsiteY20" fmla="*/ 227719 h 939354"/>
                  <a:gd name="connsiteX21" fmla="*/ 383083 w 459298"/>
                  <a:gd name="connsiteY21" fmla="*/ 332494 h 939354"/>
                  <a:gd name="connsiteX22" fmla="*/ 309265 w 459298"/>
                  <a:gd name="connsiteY22" fmla="*/ 425363 h 939354"/>
                  <a:gd name="connsiteX0" fmla="*/ 309265 w 459298"/>
                  <a:gd name="connsiteY0" fmla="*/ 425363 h 935866"/>
                  <a:gd name="connsiteX1" fmla="*/ 216396 w 459298"/>
                  <a:gd name="connsiteY1" fmla="*/ 527756 h 935866"/>
                  <a:gd name="connsiteX2" fmla="*/ 114002 w 459298"/>
                  <a:gd name="connsiteY2" fmla="*/ 606338 h 935866"/>
                  <a:gd name="connsiteX3" fmla="*/ 11608 w 459298"/>
                  <a:gd name="connsiteY3" fmla="*/ 684919 h 935866"/>
                  <a:gd name="connsiteX4" fmla="*/ 2083 w 459298"/>
                  <a:gd name="connsiteY4" fmla="*/ 803981 h 935866"/>
                  <a:gd name="connsiteX5" fmla="*/ 9227 w 459298"/>
                  <a:gd name="connsiteY5" fmla="*/ 887325 h 935866"/>
                  <a:gd name="connsiteX6" fmla="*/ 25897 w 459298"/>
                  <a:gd name="connsiteY6" fmla="*/ 934950 h 935866"/>
                  <a:gd name="connsiteX7" fmla="*/ 135434 w 459298"/>
                  <a:gd name="connsiteY7" fmla="*/ 913520 h 935866"/>
                  <a:gd name="connsiteX8" fmla="*/ 52090 w 459298"/>
                  <a:gd name="connsiteY8" fmla="*/ 851606 h 935866"/>
                  <a:gd name="connsiteX9" fmla="*/ 44946 w 459298"/>
                  <a:gd name="connsiteY9" fmla="*/ 744450 h 935866"/>
                  <a:gd name="connsiteX10" fmla="*/ 83046 w 459298"/>
                  <a:gd name="connsiteY10" fmla="*/ 675394 h 935866"/>
                  <a:gd name="connsiteX11" fmla="*/ 185440 w 459298"/>
                  <a:gd name="connsiteY11" fmla="*/ 608719 h 935866"/>
                  <a:gd name="connsiteX12" fmla="*/ 314027 w 459298"/>
                  <a:gd name="connsiteY12" fmla="*/ 492038 h 935866"/>
                  <a:gd name="connsiteX13" fmla="*/ 414040 w 459298"/>
                  <a:gd name="connsiteY13" fmla="*/ 342019 h 935866"/>
                  <a:gd name="connsiteX14" fmla="*/ 459283 w 459298"/>
                  <a:gd name="connsiteY14" fmla="*/ 203906 h 935866"/>
                  <a:gd name="connsiteX15" fmla="*/ 418802 w 459298"/>
                  <a:gd name="connsiteY15" fmla="*/ 58650 h 935866"/>
                  <a:gd name="connsiteX16" fmla="*/ 385465 w 459298"/>
                  <a:gd name="connsiteY16" fmla="*/ 3881 h 935866"/>
                  <a:gd name="connsiteX17" fmla="*/ 347365 w 459298"/>
                  <a:gd name="connsiteY17" fmla="*/ 11025 h 935866"/>
                  <a:gd name="connsiteX18" fmla="*/ 354508 w 459298"/>
                  <a:gd name="connsiteY18" fmla="*/ 63413 h 935866"/>
                  <a:gd name="connsiteX19" fmla="*/ 392608 w 459298"/>
                  <a:gd name="connsiteY19" fmla="*/ 139613 h 935866"/>
                  <a:gd name="connsiteX20" fmla="*/ 416421 w 459298"/>
                  <a:gd name="connsiteY20" fmla="*/ 227719 h 935866"/>
                  <a:gd name="connsiteX21" fmla="*/ 383083 w 459298"/>
                  <a:gd name="connsiteY21" fmla="*/ 332494 h 935866"/>
                  <a:gd name="connsiteX22" fmla="*/ 309265 w 459298"/>
                  <a:gd name="connsiteY22" fmla="*/ 425363 h 935866"/>
                  <a:gd name="connsiteX0" fmla="*/ 309265 w 459298"/>
                  <a:gd name="connsiteY0" fmla="*/ 425363 h 935542"/>
                  <a:gd name="connsiteX1" fmla="*/ 216396 w 459298"/>
                  <a:gd name="connsiteY1" fmla="*/ 527756 h 935542"/>
                  <a:gd name="connsiteX2" fmla="*/ 114002 w 459298"/>
                  <a:gd name="connsiteY2" fmla="*/ 606338 h 935542"/>
                  <a:gd name="connsiteX3" fmla="*/ 11608 w 459298"/>
                  <a:gd name="connsiteY3" fmla="*/ 684919 h 935542"/>
                  <a:gd name="connsiteX4" fmla="*/ 2083 w 459298"/>
                  <a:gd name="connsiteY4" fmla="*/ 803981 h 935542"/>
                  <a:gd name="connsiteX5" fmla="*/ 9227 w 459298"/>
                  <a:gd name="connsiteY5" fmla="*/ 887325 h 935542"/>
                  <a:gd name="connsiteX6" fmla="*/ 25897 w 459298"/>
                  <a:gd name="connsiteY6" fmla="*/ 934950 h 935542"/>
                  <a:gd name="connsiteX7" fmla="*/ 135434 w 459298"/>
                  <a:gd name="connsiteY7" fmla="*/ 913520 h 935542"/>
                  <a:gd name="connsiteX8" fmla="*/ 75902 w 459298"/>
                  <a:gd name="connsiteY8" fmla="*/ 906375 h 935542"/>
                  <a:gd name="connsiteX9" fmla="*/ 52090 w 459298"/>
                  <a:gd name="connsiteY9" fmla="*/ 851606 h 935542"/>
                  <a:gd name="connsiteX10" fmla="*/ 44946 w 459298"/>
                  <a:gd name="connsiteY10" fmla="*/ 744450 h 935542"/>
                  <a:gd name="connsiteX11" fmla="*/ 83046 w 459298"/>
                  <a:gd name="connsiteY11" fmla="*/ 675394 h 935542"/>
                  <a:gd name="connsiteX12" fmla="*/ 185440 w 459298"/>
                  <a:gd name="connsiteY12" fmla="*/ 608719 h 935542"/>
                  <a:gd name="connsiteX13" fmla="*/ 314027 w 459298"/>
                  <a:gd name="connsiteY13" fmla="*/ 492038 h 935542"/>
                  <a:gd name="connsiteX14" fmla="*/ 414040 w 459298"/>
                  <a:gd name="connsiteY14" fmla="*/ 342019 h 935542"/>
                  <a:gd name="connsiteX15" fmla="*/ 459283 w 459298"/>
                  <a:gd name="connsiteY15" fmla="*/ 203906 h 935542"/>
                  <a:gd name="connsiteX16" fmla="*/ 418802 w 459298"/>
                  <a:gd name="connsiteY16" fmla="*/ 58650 h 935542"/>
                  <a:gd name="connsiteX17" fmla="*/ 385465 w 459298"/>
                  <a:gd name="connsiteY17" fmla="*/ 3881 h 935542"/>
                  <a:gd name="connsiteX18" fmla="*/ 347365 w 459298"/>
                  <a:gd name="connsiteY18" fmla="*/ 11025 h 935542"/>
                  <a:gd name="connsiteX19" fmla="*/ 354508 w 459298"/>
                  <a:gd name="connsiteY19" fmla="*/ 63413 h 935542"/>
                  <a:gd name="connsiteX20" fmla="*/ 392608 w 459298"/>
                  <a:gd name="connsiteY20" fmla="*/ 139613 h 935542"/>
                  <a:gd name="connsiteX21" fmla="*/ 416421 w 459298"/>
                  <a:gd name="connsiteY21" fmla="*/ 227719 h 935542"/>
                  <a:gd name="connsiteX22" fmla="*/ 383083 w 459298"/>
                  <a:gd name="connsiteY22" fmla="*/ 332494 h 935542"/>
                  <a:gd name="connsiteX23" fmla="*/ 309265 w 459298"/>
                  <a:gd name="connsiteY23" fmla="*/ 425363 h 935542"/>
                  <a:gd name="connsiteX0" fmla="*/ 309265 w 459298"/>
                  <a:gd name="connsiteY0" fmla="*/ 425363 h 938479"/>
                  <a:gd name="connsiteX1" fmla="*/ 216396 w 459298"/>
                  <a:gd name="connsiteY1" fmla="*/ 527756 h 938479"/>
                  <a:gd name="connsiteX2" fmla="*/ 114002 w 459298"/>
                  <a:gd name="connsiteY2" fmla="*/ 606338 h 938479"/>
                  <a:gd name="connsiteX3" fmla="*/ 11608 w 459298"/>
                  <a:gd name="connsiteY3" fmla="*/ 684919 h 938479"/>
                  <a:gd name="connsiteX4" fmla="*/ 2083 w 459298"/>
                  <a:gd name="connsiteY4" fmla="*/ 803981 h 938479"/>
                  <a:gd name="connsiteX5" fmla="*/ 9227 w 459298"/>
                  <a:gd name="connsiteY5" fmla="*/ 887325 h 938479"/>
                  <a:gd name="connsiteX6" fmla="*/ 25897 w 459298"/>
                  <a:gd name="connsiteY6" fmla="*/ 934950 h 938479"/>
                  <a:gd name="connsiteX7" fmla="*/ 135433 w 459298"/>
                  <a:gd name="connsiteY7" fmla="*/ 932569 h 938479"/>
                  <a:gd name="connsiteX8" fmla="*/ 135434 w 459298"/>
                  <a:gd name="connsiteY8" fmla="*/ 913520 h 938479"/>
                  <a:gd name="connsiteX9" fmla="*/ 75902 w 459298"/>
                  <a:gd name="connsiteY9" fmla="*/ 906375 h 938479"/>
                  <a:gd name="connsiteX10" fmla="*/ 52090 w 459298"/>
                  <a:gd name="connsiteY10" fmla="*/ 851606 h 938479"/>
                  <a:gd name="connsiteX11" fmla="*/ 44946 w 459298"/>
                  <a:gd name="connsiteY11" fmla="*/ 744450 h 938479"/>
                  <a:gd name="connsiteX12" fmla="*/ 83046 w 459298"/>
                  <a:gd name="connsiteY12" fmla="*/ 675394 h 938479"/>
                  <a:gd name="connsiteX13" fmla="*/ 185440 w 459298"/>
                  <a:gd name="connsiteY13" fmla="*/ 608719 h 938479"/>
                  <a:gd name="connsiteX14" fmla="*/ 314027 w 459298"/>
                  <a:gd name="connsiteY14" fmla="*/ 492038 h 938479"/>
                  <a:gd name="connsiteX15" fmla="*/ 414040 w 459298"/>
                  <a:gd name="connsiteY15" fmla="*/ 342019 h 938479"/>
                  <a:gd name="connsiteX16" fmla="*/ 459283 w 459298"/>
                  <a:gd name="connsiteY16" fmla="*/ 203906 h 938479"/>
                  <a:gd name="connsiteX17" fmla="*/ 418802 w 459298"/>
                  <a:gd name="connsiteY17" fmla="*/ 58650 h 938479"/>
                  <a:gd name="connsiteX18" fmla="*/ 385465 w 459298"/>
                  <a:gd name="connsiteY18" fmla="*/ 3881 h 938479"/>
                  <a:gd name="connsiteX19" fmla="*/ 347365 w 459298"/>
                  <a:gd name="connsiteY19" fmla="*/ 11025 h 938479"/>
                  <a:gd name="connsiteX20" fmla="*/ 354508 w 459298"/>
                  <a:gd name="connsiteY20" fmla="*/ 63413 h 938479"/>
                  <a:gd name="connsiteX21" fmla="*/ 392608 w 459298"/>
                  <a:gd name="connsiteY21" fmla="*/ 139613 h 938479"/>
                  <a:gd name="connsiteX22" fmla="*/ 416421 w 459298"/>
                  <a:gd name="connsiteY22" fmla="*/ 227719 h 938479"/>
                  <a:gd name="connsiteX23" fmla="*/ 383083 w 459298"/>
                  <a:gd name="connsiteY23" fmla="*/ 332494 h 938479"/>
                  <a:gd name="connsiteX24" fmla="*/ 309265 w 459298"/>
                  <a:gd name="connsiteY24" fmla="*/ 425363 h 938479"/>
                  <a:gd name="connsiteX0" fmla="*/ 309265 w 459298"/>
                  <a:gd name="connsiteY0" fmla="*/ 425363 h 938479"/>
                  <a:gd name="connsiteX1" fmla="*/ 216396 w 459298"/>
                  <a:gd name="connsiteY1" fmla="*/ 527756 h 938479"/>
                  <a:gd name="connsiteX2" fmla="*/ 114002 w 459298"/>
                  <a:gd name="connsiteY2" fmla="*/ 606338 h 938479"/>
                  <a:gd name="connsiteX3" fmla="*/ 11608 w 459298"/>
                  <a:gd name="connsiteY3" fmla="*/ 684919 h 938479"/>
                  <a:gd name="connsiteX4" fmla="*/ 2083 w 459298"/>
                  <a:gd name="connsiteY4" fmla="*/ 803981 h 938479"/>
                  <a:gd name="connsiteX5" fmla="*/ 9227 w 459298"/>
                  <a:gd name="connsiteY5" fmla="*/ 887325 h 938479"/>
                  <a:gd name="connsiteX6" fmla="*/ 21134 w 459298"/>
                  <a:gd name="connsiteY6" fmla="*/ 934950 h 938479"/>
                  <a:gd name="connsiteX7" fmla="*/ 135433 w 459298"/>
                  <a:gd name="connsiteY7" fmla="*/ 932569 h 938479"/>
                  <a:gd name="connsiteX8" fmla="*/ 135434 w 459298"/>
                  <a:gd name="connsiteY8" fmla="*/ 913520 h 938479"/>
                  <a:gd name="connsiteX9" fmla="*/ 75902 w 459298"/>
                  <a:gd name="connsiteY9" fmla="*/ 906375 h 938479"/>
                  <a:gd name="connsiteX10" fmla="*/ 52090 w 459298"/>
                  <a:gd name="connsiteY10" fmla="*/ 851606 h 938479"/>
                  <a:gd name="connsiteX11" fmla="*/ 44946 w 459298"/>
                  <a:gd name="connsiteY11" fmla="*/ 744450 h 938479"/>
                  <a:gd name="connsiteX12" fmla="*/ 83046 w 459298"/>
                  <a:gd name="connsiteY12" fmla="*/ 675394 h 938479"/>
                  <a:gd name="connsiteX13" fmla="*/ 185440 w 459298"/>
                  <a:gd name="connsiteY13" fmla="*/ 608719 h 938479"/>
                  <a:gd name="connsiteX14" fmla="*/ 314027 w 459298"/>
                  <a:gd name="connsiteY14" fmla="*/ 492038 h 938479"/>
                  <a:gd name="connsiteX15" fmla="*/ 414040 w 459298"/>
                  <a:gd name="connsiteY15" fmla="*/ 342019 h 938479"/>
                  <a:gd name="connsiteX16" fmla="*/ 459283 w 459298"/>
                  <a:gd name="connsiteY16" fmla="*/ 203906 h 938479"/>
                  <a:gd name="connsiteX17" fmla="*/ 418802 w 459298"/>
                  <a:gd name="connsiteY17" fmla="*/ 58650 h 938479"/>
                  <a:gd name="connsiteX18" fmla="*/ 385465 w 459298"/>
                  <a:gd name="connsiteY18" fmla="*/ 3881 h 938479"/>
                  <a:gd name="connsiteX19" fmla="*/ 347365 w 459298"/>
                  <a:gd name="connsiteY19" fmla="*/ 11025 h 938479"/>
                  <a:gd name="connsiteX20" fmla="*/ 354508 w 459298"/>
                  <a:gd name="connsiteY20" fmla="*/ 63413 h 938479"/>
                  <a:gd name="connsiteX21" fmla="*/ 392608 w 459298"/>
                  <a:gd name="connsiteY21" fmla="*/ 139613 h 938479"/>
                  <a:gd name="connsiteX22" fmla="*/ 416421 w 459298"/>
                  <a:gd name="connsiteY22" fmla="*/ 227719 h 938479"/>
                  <a:gd name="connsiteX23" fmla="*/ 383083 w 459298"/>
                  <a:gd name="connsiteY23" fmla="*/ 332494 h 938479"/>
                  <a:gd name="connsiteX24" fmla="*/ 309265 w 459298"/>
                  <a:gd name="connsiteY24" fmla="*/ 425363 h 938479"/>
                  <a:gd name="connsiteX0" fmla="*/ 308972 w 459005"/>
                  <a:gd name="connsiteY0" fmla="*/ 425363 h 938655"/>
                  <a:gd name="connsiteX1" fmla="*/ 216103 w 459005"/>
                  <a:gd name="connsiteY1" fmla="*/ 527756 h 938655"/>
                  <a:gd name="connsiteX2" fmla="*/ 113709 w 459005"/>
                  <a:gd name="connsiteY2" fmla="*/ 606338 h 938655"/>
                  <a:gd name="connsiteX3" fmla="*/ 11315 w 459005"/>
                  <a:gd name="connsiteY3" fmla="*/ 684919 h 938655"/>
                  <a:gd name="connsiteX4" fmla="*/ 1790 w 459005"/>
                  <a:gd name="connsiteY4" fmla="*/ 803981 h 938655"/>
                  <a:gd name="connsiteX5" fmla="*/ 4172 w 459005"/>
                  <a:gd name="connsiteY5" fmla="*/ 884944 h 938655"/>
                  <a:gd name="connsiteX6" fmla="*/ 20841 w 459005"/>
                  <a:gd name="connsiteY6" fmla="*/ 934950 h 938655"/>
                  <a:gd name="connsiteX7" fmla="*/ 135140 w 459005"/>
                  <a:gd name="connsiteY7" fmla="*/ 932569 h 938655"/>
                  <a:gd name="connsiteX8" fmla="*/ 135141 w 459005"/>
                  <a:gd name="connsiteY8" fmla="*/ 913520 h 938655"/>
                  <a:gd name="connsiteX9" fmla="*/ 75609 w 459005"/>
                  <a:gd name="connsiteY9" fmla="*/ 906375 h 938655"/>
                  <a:gd name="connsiteX10" fmla="*/ 51797 w 459005"/>
                  <a:gd name="connsiteY10" fmla="*/ 851606 h 938655"/>
                  <a:gd name="connsiteX11" fmla="*/ 44653 w 459005"/>
                  <a:gd name="connsiteY11" fmla="*/ 744450 h 938655"/>
                  <a:gd name="connsiteX12" fmla="*/ 82753 w 459005"/>
                  <a:gd name="connsiteY12" fmla="*/ 675394 h 938655"/>
                  <a:gd name="connsiteX13" fmla="*/ 185147 w 459005"/>
                  <a:gd name="connsiteY13" fmla="*/ 608719 h 938655"/>
                  <a:gd name="connsiteX14" fmla="*/ 313734 w 459005"/>
                  <a:gd name="connsiteY14" fmla="*/ 492038 h 938655"/>
                  <a:gd name="connsiteX15" fmla="*/ 413747 w 459005"/>
                  <a:gd name="connsiteY15" fmla="*/ 342019 h 938655"/>
                  <a:gd name="connsiteX16" fmla="*/ 458990 w 459005"/>
                  <a:gd name="connsiteY16" fmla="*/ 203906 h 938655"/>
                  <a:gd name="connsiteX17" fmla="*/ 418509 w 459005"/>
                  <a:gd name="connsiteY17" fmla="*/ 58650 h 938655"/>
                  <a:gd name="connsiteX18" fmla="*/ 385172 w 459005"/>
                  <a:gd name="connsiteY18" fmla="*/ 3881 h 938655"/>
                  <a:gd name="connsiteX19" fmla="*/ 347072 w 459005"/>
                  <a:gd name="connsiteY19" fmla="*/ 11025 h 938655"/>
                  <a:gd name="connsiteX20" fmla="*/ 354215 w 459005"/>
                  <a:gd name="connsiteY20" fmla="*/ 63413 h 938655"/>
                  <a:gd name="connsiteX21" fmla="*/ 392315 w 459005"/>
                  <a:gd name="connsiteY21" fmla="*/ 139613 h 938655"/>
                  <a:gd name="connsiteX22" fmla="*/ 416128 w 459005"/>
                  <a:gd name="connsiteY22" fmla="*/ 227719 h 938655"/>
                  <a:gd name="connsiteX23" fmla="*/ 382790 w 459005"/>
                  <a:gd name="connsiteY23" fmla="*/ 332494 h 938655"/>
                  <a:gd name="connsiteX24" fmla="*/ 308972 w 459005"/>
                  <a:gd name="connsiteY24" fmla="*/ 425363 h 938655"/>
                  <a:gd name="connsiteX0" fmla="*/ 308972 w 459005"/>
                  <a:gd name="connsiteY0" fmla="*/ 425363 h 938655"/>
                  <a:gd name="connsiteX1" fmla="*/ 216103 w 459005"/>
                  <a:gd name="connsiteY1" fmla="*/ 527756 h 938655"/>
                  <a:gd name="connsiteX2" fmla="*/ 113709 w 459005"/>
                  <a:gd name="connsiteY2" fmla="*/ 606338 h 938655"/>
                  <a:gd name="connsiteX3" fmla="*/ 11315 w 459005"/>
                  <a:gd name="connsiteY3" fmla="*/ 684919 h 938655"/>
                  <a:gd name="connsiteX4" fmla="*/ 1790 w 459005"/>
                  <a:gd name="connsiteY4" fmla="*/ 803981 h 938655"/>
                  <a:gd name="connsiteX5" fmla="*/ 4172 w 459005"/>
                  <a:gd name="connsiteY5" fmla="*/ 884944 h 938655"/>
                  <a:gd name="connsiteX6" fmla="*/ 20841 w 459005"/>
                  <a:gd name="connsiteY6" fmla="*/ 934950 h 938655"/>
                  <a:gd name="connsiteX7" fmla="*/ 135140 w 459005"/>
                  <a:gd name="connsiteY7" fmla="*/ 932569 h 938655"/>
                  <a:gd name="connsiteX8" fmla="*/ 135141 w 459005"/>
                  <a:gd name="connsiteY8" fmla="*/ 913520 h 938655"/>
                  <a:gd name="connsiteX9" fmla="*/ 63702 w 459005"/>
                  <a:gd name="connsiteY9" fmla="*/ 901612 h 938655"/>
                  <a:gd name="connsiteX10" fmla="*/ 51797 w 459005"/>
                  <a:gd name="connsiteY10" fmla="*/ 851606 h 938655"/>
                  <a:gd name="connsiteX11" fmla="*/ 44653 w 459005"/>
                  <a:gd name="connsiteY11" fmla="*/ 744450 h 938655"/>
                  <a:gd name="connsiteX12" fmla="*/ 82753 w 459005"/>
                  <a:gd name="connsiteY12" fmla="*/ 675394 h 938655"/>
                  <a:gd name="connsiteX13" fmla="*/ 185147 w 459005"/>
                  <a:gd name="connsiteY13" fmla="*/ 608719 h 938655"/>
                  <a:gd name="connsiteX14" fmla="*/ 313734 w 459005"/>
                  <a:gd name="connsiteY14" fmla="*/ 492038 h 938655"/>
                  <a:gd name="connsiteX15" fmla="*/ 413747 w 459005"/>
                  <a:gd name="connsiteY15" fmla="*/ 342019 h 938655"/>
                  <a:gd name="connsiteX16" fmla="*/ 458990 w 459005"/>
                  <a:gd name="connsiteY16" fmla="*/ 203906 h 938655"/>
                  <a:gd name="connsiteX17" fmla="*/ 418509 w 459005"/>
                  <a:gd name="connsiteY17" fmla="*/ 58650 h 938655"/>
                  <a:gd name="connsiteX18" fmla="*/ 385172 w 459005"/>
                  <a:gd name="connsiteY18" fmla="*/ 3881 h 938655"/>
                  <a:gd name="connsiteX19" fmla="*/ 347072 w 459005"/>
                  <a:gd name="connsiteY19" fmla="*/ 11025 h 938655"/>
                  <a:gd name="connsiteX20" fmla="*/ 354215 w 459005"/>
                  <a:gd name="connsiteY20" fmla="*/ 63413 h 938655"/>
                  <a:gd name="connsiteX21" fmla="*/ 392315 w 459005"/>
                  <a:gd name="connsiteY21" fmla="*/ 139613 h 938655"/>
                  <a:gd name="connsiteX22" fmla="*/ 416128 w 459005"/>
                  <a:gd name="connsiteY22" fmla="*/ 227719 h 938655"/>
                  <a:gd name="connsiteX23" fmla="*/ 382790 w 459005"/>
                  <a:gd name="connsiteY23" fmla="*/ 332494 h 938655"/>
                  <a:gd name="connsiteX24" fmla="*/ 308972 w 459005"/>
                  <a:gd name="connsiteY24" fmla="*/ 425363 h 938655"/>
                  <a:gd name="connsiteX0" fmla="*/ 308972 w 459005"/>
                  <a:gd name="connsiteY0" fmla="*/ 425363 h 938655"/>
                  <a:gd name="connsiteX1" fmla="*/ 216103 w 459005"/>
                  <a:gd name="connsiteY1" fmla="*/ 527756 h 938655"/>
                  <a:gd name="connsiteX2" fmla="*/ 113709 w 459005"/>
                  <a:gd name="connsiteY2" fmla="*/ 606338 h 938655"/>
                  <a:gd name="connsiteX3" fmla="*/ 11315 w 459005"/>
                  <a:gd name="connsiteY3" fmla="*/ 684919 h 938655"/>
                  <a:gd name="connsiteX4" fmla="*/ 1790 w 459005"/>
                  <a:gd name="connsiteY4" fmla="*/ 803981 h 938655"/>
                  <a:gd name="connsiteX5" fmla="*/ 4172 w 459005"/>
                  <a:gd name="connsiteY5" fmla="*/ 884944 h 938655"/>
                  <a:gd name="connsiteX6" fmla="*/ 20841 w 459005"/>
                  <a:gd name="connsiteY6" fmla="*/ 934950 h 938655"/>
                  <a:gd name="connsiteX7" fmla="*/ 135140 w 459005"/>
                  <a:gd name="connsiteY7" fmla="*/ 932569 h 938655"/>
                  <a:gd name="connsiteX8" fmla="*/ 135141 w 459005"/>
                  <a:gd name="connsiteY8" fmla="*/ 913520 h 938655"/>
                  <a:gd name="connsiteX9" fmla="*/ 63702 w 459005"/>
                  <a:gd name="connsiteY9" fmla="*/ 901612 h 938655"/>
                  <a:gd name="connsiteX10" fmla="*/ 47034 w 459005"/>
                  <a:gd name="connsiteY10" fmla="*/ 846843 h 938655"/>
                  <a:gd name="connsiteX11" fmla="*/ 44653 w 459005"/>
                  <a:gd name="connsiteY11" fmla="*/ 744450 h 938655"/>
                  <a:gd name="connsiteX12" fmla="*/ 82753 w 459005"/>
                  <a:gd name="connsiteY12" fmla="*/ 675394 h 938655"/>
                  <a:gd name="connsiteX13" fmla="*/ 185147 w 459005"/>
                  <a:gd name="connsiteY13" fmla="*/ 608719 h 938655"/>
                  <a:gd name="connsiteX14" fmla="*/ 313734 w 459005"/>
                  <a:gd name="connsiteY14" fmla="*/ 492038 h 938655"/>
                  <a:gd name="connsiteX15" fmla="*/ 413747 w 459005"/>
                  <a:gd name="connsiteY15" fmla="*/ 342019 h 938655"/>
                  <a:gd name="connsiteX16" fmla="*/ 458990 w 459005"/>
                  <a:gd name="connsiteY16" fmla="*/ 203906 h 938655"/>
                  <a:gd name="connsiteX17" fmla="*/ 418509 w 459005"/>
                  <a:gd name="connsiteY17" fmla="*/ 58650 h 938655"/>
                  <a:gd name="connsiteX18" fmla="*/ 385172 w 459005"/>
                  <a:gd name="connsiteY18" fmla="*/ 3881 h 938655"/>
                  <a:gd name="connsiteX19" fmla="*/ 347072 w 459005"/>
                  <a:gd name="connsiteY19" fmla="*/ 11025 h 938655"/>
                  <a:gd name="connsiteX20" fmla="*/ 354215 w 459005"/>
                  <a:gd name="connsiteY20" fmla="*/ 63413 h 938655"/>
                  <a:gd name="connsiteX21" fmla="*/ 392315 w 459005"/>
                  <a:gd name="connsiteY21" fmla="*/ 139613 h 938655"/>
                  <a:gd name="connsiteX22" fmla="*/ 416128 w 459005"/>
                  <a:gd name="connsiteY22" fmla="*/ 227719 h 938655"/>
                  <a:gd name="connsiteX23" fmla="*/ 382790 w 459005"/>
                  <a:gd name="connsiteY23" fmla="*/ 332494 h 938655"/>
                  <a:gd name="connsiteX24" fmla="*/ 308972 w 459005"/>
                  <a:gd name="connsiteY24" fmla="*/ 425363 h 938655"/>
                  <a:gd name="connsiteX0" fmla="*/ 308972 w 459005"/>
                  <a:gd name="connsiteY0" fmla="*/ 425363 h 938655"/>
                  <a:gd name="connsiteX1" fmla="*/ 216103 w 459005"/>
                  <a:gd name="connsiteY1" fmla="*/ 527756 h 938655"/>
                  <a:gd name="connsiteX2" fmla="*/ 113709 w 459005"/>
                  <a:gd name="connsiteY2" fmla="*/ 606338 h 938655"/>
                  <a:gd name="connsiteX3" fmla="*/ 11315 w 459005"/>
                  <a:gd name="connsiteY3" fmla="*/ 684919 h 938655"/>
                  <a:gd name="connsiteX4" fmla="*/ 1790 w 459005"/>
                  <a:gd name="connsiteY4" fmla="*/ 803981 h 938655"/>
                  <a:gd name="connsiteX5" fmla="*/ 4172 w 459005"/>
                  <a:gd name="connsiteY5" fmla="*/ 884944 h 938655"/>
                  <a:gd name="connsiteX6" fmla="*/ 20841 w 459005"/>
                  <a:gd name="connsiteY6" fmla="*/ 934950 h 938655"/>
                  <a:gd name="connsiteX7" fmla="*/ 135140 w 459005"/>
                  <a:gd name="connsiteY7" fmla="*/ 932569 h 938655"/>
                  <a:gd name="connsiteX8" fmla="*/ 135141 w 459005"/>
                  <a:gd name="connsiteY8" fmla="*/ 913520 h 938655"/>
                  <a:gd name="connsiteX9" fmla="*/ 63702 w 459005"/>
                  <a:gd name="connsiteY9" fmla="*/ 901612 h 938655"/>
                  <a:gd name="connsiteX10" fmla="*/ 47034 w 459005"/>
                  <a:gd name="connsiteY10" fmla="*/ 846843 h 938655"/>
                  <a:gd name="connsiteX11" fmla="*/ 47034 w 459005"/>
                  <a:gd name="connsiteY11" fmla="*/ 727781 h 938655"/>
                  <a:gd name="connsiteX12" fmla="*/ 82753 w 459005"/>
                  <a:gd name="connsiteY12" fmla="*/ 675394 h 938655"/>
                  <a:gd name="connsiteX13" fmla="*/ 185147 w 459005"/>
                  <a:gd name="connsiteY13" fmla="*/ 608719 h 938655"/>
                  <a:gd name="connsiteX14" fmla="*/ 313734 w 459005"/>
                  <a:gd name="connsiteY14" fmla="*/ 492038 h 938655"/>
                  <a:gd name="connsiteX15" fmla="*/ 413747 w 459005"/>
                  <a:gd name="connsiteY15" fmla="*/ 342019 h 938655"/>
                  <a:gd name="connsiteX16" fmla="*/ 458990 w 459005"/>
                  <a:gd name="connsiteY16" fmla="*/ 203906 h 938655"/>
                  <a:gd name="connsiteX17" fmla="*/ 418509 w 459005"/>
                  <a:gd name="connsiteY17" fmla="*/ 58650 h 938655"/>
                  <a:gd name="connsiteX18" fmla="*/ 385172 w 459005"/>
                  <a:gd name="connsiteY18" fmla="*/ 3881 h 938655"/>
                  <a:gd name="connsiteX19" fmla="*/ 347072 w 459005"/>
                  <a:gd name="connsiteY19" fmla="*/ 11025 h 938655"/>
                  <a:gd name="connsiteX20" fmla="*/ 354215 w 459005"/>
                  <a:gd name="connsiteY20" fmla="*/ 63413 h 938655"/>
                  <a:gd name="connsiteX21" fmla="*/ 392315 w 459005"/>
                  <a:gd name="connsiteY21" fmla="*/ 139613 h 938655"/>
                  <a:gd name="connsiteX22" fmla="*/ 416128 w 459005"/>
                  <a:gd name="connsiteY22" fmla="*/ 227719 h 938655"/>
                  <a:gd name="connsiteX23" fmla="*/ 382790 w 459005"/>
                  <a:gd name="connsiteY23" fmla="*/ 332494 h 938655"/>
                  <a:gd name="connsiteX24" fmla="*/ 308972 w 459005"/>
                  <a:gd name="connsiteY24" fmla="*/ 425363 h 938655"/>
                  <a:gd name="connsiteX0" fmla="*/ 308972 w 459005"/>
                  <a:gd name="connsiteY0" fmla="*/ 425363 h 938655"/>
                  <a:gd name="connsiteX1" fmla="*/ 216103 w 459005"/>
                  <a:gd name="connsiteY1" fmla="*/ 527756 h 938655"/>
                  <a:gd name="connsiteX2" fmla="*/ 113709 w 459005"/>
                  <a:gd name="connsiteY2" fmla="*/ 606338 h 938655"/>
                  <a:gd name="connsiteX3" fmla="*/ 11315 w 459005"/>
                  <a:gd name="connsiteY3" fmla="*/ 684919 h 938655"/>
                  <a:gd name="connsiteX4" fmla="*/ 1790 w 459005"/>
                  <a:gd name="connsiteY4" fmla="*/ 803981 h 938655"/>
                  <a:gd name="connsiteX5" fmla="*/ 4172 w 459005"/>
                  <a:gd name="connsiteY5" fmla="*/ 884944 h 938655"/>
                  <a:gd name="connsiteX6" fmla="*/ 20841 w 459005"/>
                  <a:gd name="connsiteY6" fmla="*/ 934950 h 938655"/>
                  <a:gd name="connsiteX7" fmla="*/ 135140 w 459005"/>
                  <a:gd name="connsiteY7" fmla="*/ 932569 h 938655"/>
                  <a:gd name="connsiteX8" fmla="*/ 135141 w 459005"/>
                  <a:gd name="connsiteY8" fmla="*/ 913520 h 938655"/>
                  <a:gd name="connsiteX9" fmla="*/ 63702 w 459005"/>
                  <a:gd name="connsiteY9" fmla="*/ 901612 h 938655"/>
                  <a:gd name="connsiteX10" fmla="*/ 47034 w 459005"/>
                  <a:gd name="connsiteY10" fmla="*/ 846843 h 938655"/>
                  <a:gd name="connsiteX11" fmla="*/ 47034 w 459005"/>
                  <a:gd name="connsiteY11" fmla="*/ 727781 h 938655"/>
                  <a:gd name="connsiteX12" fmla="*/ 82753 w 459005"/>
                  <a:gd name="connsiteY12" fmla="*/ 675394 h 938655"/>
                  <a:gd name="connsiteX13" fmla="*/ 185147 w 459005"/>
                  <a:gd name="connsiteY13" fmla="*/ 603957 h 938655"/>
                  <a:gd name="connsiteX14" fmla="*/ 313734 w 459005"/>
                  <a:gd name="connsiteY14" fmla="*/ 492038 h 938655"/>
                  <a:gd name="connsiteX15" fmla="*/ 413747 w 459005"/>
                  <a:gd name="connsiteY15" fmla="*/ 342019 h 938655"/>
                  <a:gd name="connsiteX16" fmla="*/ 458990 w 459005"/>
                  <a:gd name="connsiteY16" fmla="*/ 203906 h 938655"/>
                  <a:gd name="connsiteX17" fmla="*/ 418509 w 459005"/>
                  <a:gd name="connsiteY17" fmla="*/ 58650 h 938655"/>
                  <a:gd name="connsiteX18" fmla="*/ 385172 w 459005"/>
                  <a:gd name="connsiteY18" fmla="*/ 3881 h 938655"/>
                  <a:gd name="connsiteX19" fmla="*/ 347072 w 459005"/>
                  <a:gd name="connsiteY19" fmla="*/ 11025 h 938655"/>
                  <a:gd name="connsiteX20" fmla="*/ 354215 w 459005"/>
                  <a:gd name="connsiteY20" fmla="*/ 63413 h 938655"/>
                  <a:gd name="connsiteX21" fmla="*/ 392315 w 459005"/>
                  <a:gd name="connsiteY21" fmla="*/ 139613 h 938655"/>
                  <a:gd name="connsiteX22" fmla="*/ 416128 w 459005"/>
                  <a:gd name="connsiteY22" fmla="*/ 227719 h 938655"/>
                  <a:gd name="connsiteX23" fmla="*/ 382790 w 459005"/>
                  <a:gd name="connsiteY23" fmla="*/ 332494 h 938655"/>
                  <a:gd name="connsiteX24" fmla="*/ 308972 w 459005"/>
                  <a:gd name="connsiteY24" fmla="*/ 425363 h 938655"/>
                  <a:gd name="connsiteX0" fmla="*/ 304209 w 459005"/>
                  <a:gd name="connsiteY0" fmla="*/ 444413 h 938655"/>
                  <a:gd name="connsiteX1" fmla="*/ 216103 w 459005"/>
                  <a:gd name="connsiteY1" fmla="*/ 527756 h 938655"/>
                  <a:gd name="connsiteX2" fmla="*/ 113709 w 459005"/>
                  <a:gd name="connsiteY2" fmla="*/ 606338 h 938655"/>
                  <a:gd name="connsiteX3" fmla="*/ 11315 w 459005"/>
                  <a:gd name="connsiteY3" fmla="*/ 684919 h 938655"/>
                  <a:gd name="connsiteX4" fmla="*/ 1790 w 459005"/>
                  <a:gd name="connsiteY4" fmla="*/ 803981 h 938655"/>
                  <a:gd name="connsiteX5" fmla="*/ 4172 w 459005"/>
                  <a:gd name="connsiteY5" fmla="*/ 884944 h 938655"/>
                  <a:gd name="connsiteX6" fmla="*/ 20841 w 459005"/>
                  <a:gd name="connsiteY6" fmla="*/ 934950 h 938655"/>
                  <a:gd name="connsiteX7" fmla="*/ 135140 w 459005"/>
                  <a:gd name="connsiteY7" fmla="*/ 932569 h 938655"/>
                  <a:gd name="connsiteX8" fmla="*/ 135141 w 459005"/>
                  <a:gd name="connsiteY8" fmla="*/ 913520 h 938655"/>
                  <a:gd name="connsiteX9" fmla="*/ 63702 w 459005"/>
                  <a:gd name="connsiteY9" fmla="*/ 901612 h 938655"/>
                  <a:gd name="connsiteX10" fmla="*/ 47034 w 459005"/>
                  <a:gd name="connsiteY10" fmla="*/ 846843 h 938655"/>
                  <a:gd name="connsiteX11" fmla="*/ 47034 w 459005"/>
                  <a:gd name="connsiteY11" fmla="*/ 727781 h 938655"/>
                  <a:gd name="connsiteX12" fmla="*/ 82753 w 459005"/>
                  <a:gd name="connsiteY12" fmla="*/ 675394 h 938655"/>
                  <a:gd name="connsiteX13" fmla="*/ 185147 w 459005"/>
                  <a:gd name="connsiteY13" fmla="*/ 603957 h 938655"/>
                  <a:gd name="connsiteX14" fmla="*/ 313734 w 459005"/>
                  <a:gd name="connsiteY14" fmla="*/ 492038 h 938655"/>
                  <a:gd name="connsiteX15" fmla="*/ 413747 w 459005"/>
                  <a:gd name="connsiteY15" fmla="*/ 342019 h 938655"/>
                  <a:gd name="connsiteX16" fmla="*/ 458990 w 459005"/>
                  <a:gd name="connsiteY16" fmla="*/ 203906 h 938655"/>
                  <a:gd name="connsiteX17" fmla="*/ 418509 w 459005"/>
                  <a:gd name="connsiteY17" fmla="*/ 58650 h 938655"/>
                  <a:gd name="connsiteX18" fmla="*/ 385172 w 459005"/>
                  <a:gd name="connsiteY18" fmla="*/ 3881 h 938655"/>
                  <a:gd name="connsiteX19" fmla="*/ 347072 w 459005"/>
                  <a:gd name="connsiteY19" fmla="*/ 11025 h 938655"/>
                  <a:gd name="connsiteX20" fmla="*/ 354215 w 459005"/>
                  <a:gd name="connsiteY20" fmla="*/ 63413 h 938655"/>
                  <a:gd name="connsiteX21" fmla="*/ 392315 w 459005"/>
                  <a:gd name="connsiteY21" fmla="*/ 139613 h 938655"/>
                  <a:gd name="connsiteX22" fmla="*/ 416128 w 459005"/>
                  <a:gd name="connsiteY22" fmla="*/ 227719 h 938655"/>
                  <a:gd name="connsiteX23" fmla="*/ 382790 w 459005"/>
                  <a:gd name="connsiteY23" fmla="*/ 332494 h 938655"/>
                  <a:gd name="connsiteX24" fmla="*/ 304209 w 459005"/>
                  <a:gd name="connsiteY24" fmla="*/ 444413 h 938655"/>
                  <a:gd name="connsiteX0" fmla="*/ 304209 w 459005"/>
                  <a:gd name="connsiteY0" fmla="*/ 444413 h 938655"/>
                  <a:gd name="connsiteX1" fmla="*/ 216103 w 459005"/>
                  <a:gd name="connsiteY1" fmla="*/ 527756 h 938655"/>
                  <a:gd name="connsiteX2" fmla="*/ 113709 w 459005"/>
                  <a:gd name="connsiteY2" fmla="*/ 606338 h 938655"/>
                  <a:gd name="connsiteX3" fmla="*/ 11315 w 459005"/>
                  <a:gd name="connsiteY3" fmla="*/ 684919 h 938655"/>
                  <a:gd name="connsiteX4" fmla="*/ 1790 w 459005"/>
                  <a:gd name="connsiteY4" fmla="*/ 803981 h 938655"/>
                  <a:gd name="connsiteX5" fmla="*/ 4172 w 459005"/>
                  <a:gd name="connsiteY5" fmla="*/ 884944 h 938655"/>
                  <a:gd name="connsiteX6" fmla="*/ 20841 w 459005"/>
                  <a:gd name="connsiteY6" fmla="*/ 934950 h 938655"/>
                  <a:gd name="connsiteX7" fmla="*/ 135140 w 459005"/>
                  <a:gd name="connsiteY7" fmla="*/ 932569 h 938655"/>
                  <a:gd name="connsiteX8" fmla="*/ 135141 w 459005"/>
                  <a:gd name="connsiteY8" fmla="*/ 913520 h 938655"/>
                  <a:gd name="connsiteX9" fmla="*/ 63702 w 459005"/>
                  <a:gd name="connsiteY9" fmla="*/ 901612 h 938655"/>
                  <a:gd name="connsiteX10" fmla="*/ 47034 w 459005"/>
                  <a:gd name="connsiteY10" fmla="*/ 846843 h 938655"/>
                  <a:gd name="connsiteX11" fmla="*/ 47034 w 459005"/>
                  <a:gd name="connsiteY11" fmla="*/ 727781 h 938655"/>
                  <a:gd name="connsiteX12" fmla="*/ 82753 w 459005"/>
                  <a:gd name="connsiteY12" fmla="*/ 675394 h 938655"/>
                  <a:gd name="connsiteX13" fmla="*/ 185147 w 459005"/>
                  <a:gd name="connsiteY13" fmla="*/ 603957 h 938655"/>
                  <a:gd name="connsiteX14" fmla="*/ 313734 w 459005"/>
                  <a:gd name="connsiteY14" fmla="*/ 492038 h 938655"/>
                  <a:gd name="connsiteX15" fmla="*/ 413747 w 459005"/>
                  <a:gd name="connsiteY15" fmla="*/ 351544 h 938655"/>
                  <a:gd name="connsiteX16" fmla="*/ 458990 w 459005"/>
                  <a:gd name="connsiteY16" fmla="*/ 203906 h 938655"/>
                  <a:gd name="connsiteX17" fmla="*/ 418509 w 459005"/>
                  <a:gd name="connsiteY17" fmla="*/ 58650 h 938655"/>
                  <a:gd name="connsiteX18" fmla="*/ 385172 w 459005"/>
                  <a:gd name="connsiteY18" fmla="*/ 3881 h 938655"/>
                  <a:gd name="connsiteX19" fmla="*/ 347072 w 459005"/>
                  <a:gd name="connsiteY19" fmla="*/ 11025 h 938655"/>
                  <a:gd name="connsiteX20" fmla="*/ 354215 w 459005"/>
                  <a:gd name="connsiteY20" fmla="*/ 63413 h 938655"/>
                  <a:gd name="connsiteX21" fmla="*/ 392315 w 459005"/>
                  <a:gd name="connsiteY21" fmla="*/ 139613 h 938655"/>
                  <a:gd name="connsiteX22" fmla="*/ 416128 w 459005"/>
                  <a:gd name="connsiteY22" fmla="*/ 227719 h 938655"/>
                  <a:gd name="connsiteX23" fmla="*/ 382790 w 459005"/>
                  <a:gd name="connsiteY23" fmla="*/ 332494 h 938655"/>
                  <a:gd name="connsiteX24" fmla="*/ 304209 w 459005"/>
                  <a:gd name="connsiteY24" fmla="*/ 444413 h 938655"/>
                  <a:gd name="connsiteX0" fmla="*/ 304209 w 454245"/>
                  <a:gd name="connsiteY0" fmla="*/ 444413 h 938655"/>
                  <a:gd name="connsiteX1" fmla="*/ 216103 w 454245"/>
                  <a:gd name="connsiteY1" fmla="*/ 527756 h 938655"/>
                  <a:gd name="connsiteX2" fmla="*/ 113709 w 454245"/>
                  <a:gd name="connsiteY2" fmla="*/ 606338 h 938655"/>
                  <a:gd name="connsiteX3" fmla="*/ 11315 w 454245"/>
                  <a:gd name="connsiteY3" fmla="*/ 684919 h 938655"/>
                  <a:gd name="connsiteX4" fmla="*/ 1790 w 454245"/>
                  <a:gd name="connsiteY4" fmla="*/ 803981 h 938655"/>
                  <a:gd name="connsiteX5" fmla="*/ 4172 w 454245"/>
                  <a:gd name="connsiteY5" fmla="*/ 884944 h 938655"/>
                  <a:gd name="connsiteX6" fmla="*/ 20841 w 454245"/>
                  <a:gd name="connsiteY6" fmla="*/ 934950 h 938655"/>
                  <a:gd name="connsiteX7" fmla="*/ 135140 w 454245"/>
                  <a:gd name="connsiteY7" fmla="*/ 932569 h 938655"/>
                  <a:gd name="connsiteX8" fmla="*/ 135141 w 454245"/>
                  <a:gd name="connsiteY8" fmla="*/ 913520 h 938655"/>
                  <a:gd name="connsiteX9" fmla="*/ 63702 w 454245"/>
                  <a:gd name="connsiteY9" fmla="*/ 901612 h 938655"/>
                  <a:gd name="connsiteX10" fmla="*/ 47034 w 454245"/>
                  <a:gd name="connsiteY10" fmla="*/ 846843 h 938655"/>
                  <a:gd name="connsiteX11" fmla="*/ 47034 w 454245"/>
                  <a:gd name="connsiteY11" fmla="*/ 727781 h 938655"/>
                  <a:gd name="connsiteX12" fmla="*/ 82753 w 454245"/>
                  <a:gd name="connsiteY12" fmla="*/ 675394 h 938655"/>
                  <a:gd name="connsiteX13" fmla="*/ 185147 w 454245"/>
                  <a:gd name="connsiteY13" fmla="*/ 603957 h 938655"/>
                  <a:gd name="connsiteX14" fmla="*/ 313734 w 454245"/>
                  <a:gd name="connsiteY14" fmla="*/ 492038 h 938655"/>
                  <a:gd name="connsiteX15" fmla="*/ 413747 w 454245"/>
                  <a:gd name="connsiteY15" fmla="*/ 351544 h 938655"/>
                  <a:gd name="connsiteX16" fmla="*/ 454227 w 454245"/>
                  <a:gd name="connsiteY16" fmla="*/ 203906 h 938655"/>
                  <a:gd name="connsiteX17" fmla="*/ 418509 w 454245"/>
                  <a:gd name="connsiteY17" fmla="*/ 58650 h 938655"/>
                  <a:gd name="connsiteX18" fmla="*/ 385172 w 454245"/>
                  <a:gd name="connsiteY18" fmla="*/ 3881 h 938655"/>
                  <a:gd name="connsiteX19" fmla="*/ 347072 w 454245"/>
                  <a:gd name="connsiteY19" fmla="*/ 11025 h 938655"/>
                  <a:gd name="connsiteX20" fmla="*/ 354215 w 454245"/>
                  <a:gd name="connsiteY20" fmla="*/ 63413 h 938655"/>
                  <a:gd name="connsiteX21" fmla="*/ 392315 w 454245"/>
                  <a:gd name="connsiteY21" fmla="*/ 139613 h 938655"/>
                  <a:gd name="connsiteX22" fmla="*/ 416128 w 454245"/>
                  <a:gd name="connsiteY22" fmla="*/ 227719 h 938655"/>
                  <a:gd name="connsiteX23" fmla="*/ 382790 w 454245"/>
                  <a:gd name="connsiteY23" fmla="*/ 332494 h 938655"/>
                  <a:gd name="connsiteX24" fmla="*/ 304209 w 454245"/>
                  <a:gd name="connsiteY24" fmla="*/ 444413 h 938655"/>
                  <a:gd name="connsiteX0" fmla="*/ 304209 w 454245"/>
                  <a:gd name="connsiteY0" fmla="*/ 439643 h 933885"/>
                  <a:gd name="connsiteX1" fmla="*/ 216103 w 454245"/>
                  <a:gd name="connsiteY1" fmla="*/ 522986 h 933885"/>
                  <a:gd name="connsiteX2" fmla="*/ 113709 w 454245"/>
                  <a:gd name="connsiteY2" fmla="*/ 601568 h 933885"/>
                  <a:gd name="connsiteX3" fmla="*/ 11315 w 454245"/>
                  <a:gd name="connsiteY3" fmla="*/ 680149 h 933885"/>
                  <a:gd name="connsiteX4" fmla="*/ 1790 w 454245"/>
                  <a:gd name="connsiteY4" fmla="*/ 799211 h 933885"/>
                  <a:gd name="connsiteX5" fmla="*/ 4172 w 454245"/>
                  <a:gd name="connsiteY5" fmla="*/ 880174 h 933885"/>
                  <a:gd name="connsiteX6" fmla="*/ 20841 w 454245"/>
                  <a:gd name="connsiteY6" fmla="*/ 930180 h 933885"/>
                  <a:gd name="connsiteX7" fmla="*/ 135140 w 454245"/>
                  <a:gd name="connsiteY7" fmla="*/ 927799 h 933885"/>
                  <a:gd name="connsiteX8" fmla="*/ 135141 w 454245"/>
                  <a:gd name="connsiteY8" fmla="*/ 908750 h 933885"/>
                  <a:gd name="connsiteX9" fmla="*/ 63702 w 454245"/>
                  <a:gd name="connsiteY9" fmla="*/ 896842 h 933885"/>
                  <a:gd name="connsiteX10" fmla="*/ 47034 w 454245"/>
                  <a:gd name="connsiteY10" fmla="*/ 842073 h 933885"/>
                  <a:gd name="connsiteX11" fmla="*/ 47034 w 454245"/>
                  <a:gd name="connsiteY11" fmla="*/ 723011 h 933885"/>
                  <a:gd name="connsiteX12" fmla="*/ 82753 w 454245"/>
                  <a:gd name="connsiteY12" fmla="*/ 670624 h 933885"/>
                  <a:gd name="connsiteX13" fmla="*/ 185147 w 454245"/>
                  <a:gd name="connsiteY13" fmla="*/ 599187 h 933885"/>
                  <a:gd name="connsiteX14" fmla="*/ 313734 w 454245"/>
                  <a:gd name="connsiteY14" fmla="*/ 487268 h 933885"/>
                  <a:gd name="connsiteX15" fmla="*/ 413747 w 454245"/>
                  <a:gd name="connsiteY15" fmla="*/ 346774 h 933885"/>
                  <a:gd name="connsiteX16" fmla="*/ 454227 w 454245"/>
                  <a:gd name="connsiteY16" fmla="*/ 199136 h 933885"/>
                  <a:gd name="connsiteX17" fmla="*/ 418509 w 454245"/>
                  <a:gd name="connsiteY17" fmla="*/ 53880 h 933885"/>
                  <a:gd name="connsiteX18" fmla="*/ 385172 w 454245"/>
                  <a:gd name="connsiteY18" fmla="*/ 6255 h 933885"/>
                  <a:gd name="connsiteX19" fmla="*/ 347072 w 454245"/>
                  <a:gd name="connsiteY19" fmla="*/ 6255 h 933885"/>
                  <a:gd name="connsiteX20" fmla="*/ 354215 w 454245"/>
                  <a:gd name="connsiteY20" fmla="*/ 58643 h 933885"/>
                  <a:gd name="connsiteX21" fmla="*/ 392315 w 454245"/>
                  <a:gd name="connsiteY21" fmla="*/ 134843 h 933885"/>
                  <a:gd name="connsiteX22" fmla="*/ 416128 w 454245"/>
                  <a:gd name="connsiteY22" fmla="*/ 222949 h 933885"/>
                  <a:gd name="connsiteX23" fmla="*/ 382790 w 454245"/>
                  <a:gd name="connsiteY23" fmla="*/ 327724 h 933885"/>
                  <a:gd name="connsiteX24" fmla="*/ 304209 w 454245"/>
                  <a:gd name="connsiteY24" fmla="*/ 439643 h 933885"/>
                  <a:gd name="connsiteX0" fmla="*/ 304209 w 454245"/>
                  <a:gd name="connsiteY0" fmla="*/ 435293 h 929535"/>
                  <a:gd name="connsiteX1" fmla="*/ 216103 w 454245"/>
                  <a:gd name="connsiteY1" fmla="*/ 518636 h 929535"/>
                  <a:gd name="connsiteX2" fmla="*/ 113709 w 454245"/>
                  <a:gd name="connsiteY2" fmla="*/ 597218 h 929535"/>
                  <a:gd name="connsiteX3" fmla="*/ 11315 w 454245"/>
                  <a:gd name="connsiteY3" fmla="*/ 675799 h 929535"/>
                  <a:gd name="connsiteX4" fmla="*/ 1790 w 454245"/>
                  <a:gd name="connsiteY4" fmla="*/ 794861 h 929535"/>
                  <a:gd name="connsiteX5" fmla="*/ 4172 w 454245"/>
                  <a:gd name="connsiteY5" fmla="*/ 875824 h 929535"/>
                  <a:gd name="connsiteX6" fmla="*/ 20841 w 454245"/>
                  <a:gd name="connsiteY6" fmla="*/ 925830 h 929535"/>
                  <a:gd name="connsiteX7" fmla="*/ 135140 w 454245"/>
                  <a:gd name="connsiteY7" fmla="*/ 923449 h 929535"/>
                  <a:gd name="connsiteX8" fmla="*/ 135141 w 454245"/>
                  <a:gd name="connsiteY8" fmla="*/ 904400 h 929535"/>
                  <a:gd name="connsiteX9" fmla="*/ 63702 w 454245"/>
                  <a:gd name="connsiteY9" fmla="*/ 892492 h 929535"/>
                  <a:gd name="connsiteX10" fmla="*/ 47034 w 454245"/>
                  <a:gd name="connsiteY10" fmla="*/ 837723 h 929535"/>
                  <a:gd name="connsiteX11" fmla="*/ 47034 w 454245"/>
                  <a:gd name="connsiteY11" fmla="*/ 718661 h 929535"/>
                  <a:gd name="connsiteX12" fmla="*/ 82753 w 454245"/>
                  <a:gd name="connsiteY12" fmla="*/ 666274 h 929535"/>
                  <a:gd name="connsiteX13" fmla="*/ 185147 w 454245"/>
                  <a:gd name="connsiteY13" fmla="*/ 594837 h 929535"/>
                  <a:gd name="connsiteX14" fmla="*/ 313734 w 454245"/>
                  <a:gd name="connsiteY14" fmla="*/ 482918 h 929535"/>
                  <a:gd name="connsiteX15" fmla="*/ 413747 w 454245"/>
                  <a:gd name="connsiteY15" fmla="*/ 342424 h 929535"/>
                  <a:gd name="connsiteX16" fmla="*/ 454227 w 454245"/>
                  <a:gd name="connsiteY16" fmla="*/ 194786 h 929535"/>
                  <a:gd name="connsiteX17" fmla="*/ 418509 w 454245"/>
                  <a:gd name="connsiteY17" fmla="*/ 49530 h 929535"/>
                  <a:gd name="connsiteX18" fmla="*/ 385172 w 454245"/>
                  <a:gd name="connsiteY18" fmla="*/ 1905 h 929535"/>
                  <a:gd name="connsiteX19" fmla="*/ 356597 w 454245"/>
                  <a:gd name="connsiteY19" fmla="*/ 13811 h 929535"/>
                  <a:gd name="connsiteX20" fmla="*/ 354215 w 454245"/>
                  <a:gd name="connsiteY20" fmla="*/ 54293 h 929535"/>
                  <a:gd name="connsiteX21" fmla="*/ 392315 w 454245"/>
                  <a:gd name="connsiteY21" fmla="*/ 130493 h 929535"/>
                  <a:gd name="connsiteX22" fmla="*/ 416128 w 454245"/>
                  <a:gd name="connsiteY22" fmla="*/ 218599 h 929535"/>
                  <a:gd name="connsiteX23" fmla="*/ 382790 w 454245"/>
                  <a:gd name="connsiteY23" fmla="*/ 323374 h 929535"/>
                  <a:gd name="connsiteX24" fmla="*/ 304209 w 454245"/>
                  <a:gd name="connsiteY24" fmla="*/ 435293 h 929535"/>
                  <a:gd name="connsiteX0" fmla="*/ 304209 w 454245"/>
                  <a:gd name="connsiteY0" fmla="*/ 435248 h 929490"/>
                  <a:gd name="connsiteX1" fmla="*/ 216103 w 454245"/>
                  <a:gd name="connsiteY1" fmla="*/ 518591 h 929490"/>
                  <a:gd name="connsiteX2" fmla="*/ 113709 w 454245"/>
                  <a:gd name="connsiteY2" fmla="*/ 597173 h 929490"/>
                  <a:gd name="connsiteX3" fmla="*/ 11315 w 454245"/>
                  <a:gd name="connsiteY3" fmla="*/ 675754 h 929490"/>
                  <a:gd name="connsiteX4" fmla="*/ 1790 w 454245"/>
                  <a:gd name="connsiteY4" fmla="*/ 794816 h 929490"/>
                  <a:gd name="connsiteX5" fmla="*/ 4172 w 454245"/>
                  <a:gd name="connsiteY5" fmla="*/ 875779 h 929490"/>
                  <a:gd name="connsiteX6" fmla="*/ 20841 w 454245"/>
                  <a:gd name="connsiteY6" fmla="*/ 925785 h 929490"/>
                  <a:gd name="connsiteX7" fmla="*/ 135140 w 454245"/>
                  <a:gd name="connsiteY7" fmla="*/ 923404 h 929490"/>
                  <a:gd name="connsiteX8" fmla="*/ 135141 w 454245"/>
                  <a:gd name="connsiteY8" fmla="*/ 904355 h 929490"/>
                  <a:gd name="connsiteX9" fmla="*/ 63702 w 454245"/>
                  <a:gd name="connsiteY9" fmla="*/ 892447 h 929490"/>
                  <a:gd name="connsiteX10" fmla="*/ 47034 w 454245"/>
                  <a:gd name="connsiteY10" fmla="*/ 837678 h 929490"/>
                  <a:gd name="connsiteX11" fmla="*/ 47034 w 454245"/>
                  <a:gd name="connsiteY11" fmla="*/ 718616 h 929490"/>
                  <a:gd name="connsiteX12" fmla="*/ 82753 w 454245"/>
                  <a:gd name="connsiteY12" fmla="*/ 666229 h 929490"/>
                  <a:gd name="connsiteX13" fmla="*/ 185147 w 454245"/>
                  <a:gd name="connsiteY13" fmla="*/ 594792 h 929490"/>
                  <a:gd name="connsiteX14" fmla="*/ 313734 w 454245"/>
                  <a:gd name="connsiteY14" fmla="*/ 482873 h 929490"/>
                  <a:gd name="connsiteX15" fmla="*/ 413747 w 454245"/>
                  <a:gd name="connsiteY15" fmla="*/ 342379 h 929490"/>
                  <a:gd name="connsiteX16" fmla="*/ 454227 w 454245"/>
                  <a:gd name="connsiteY16" fmla="*/ 194741 h 929490"/>
                  <a:gd name="connsiteX17" fmla="*/ 418509 w 454245"/>
                  <a:gd name="connsiteY17" fmla="*/ 49485 h 929490"/>
                  <a:gd name="connsiteX18" fmla="*/ 385172 w 454245"/>
                  <a:gd name="connsiteY18" fmla="*/ 1860 h 929490"/>
                  <a:gd name="connsiteX19" fmla="*/ 356597 w 454245"/>
                  <a:gd name="connsiteY19" fmla="*/ 13766 h 929490"/>
                  <a:gd name="connsiteX20" fmla="*/ 361358 w 454245"/>
                  <a:gd name="connsiteY20" fmla="*/ 51867 h 929490"/>
                  <a:gd name="connsiteX21" fmla="*/ 392315 w 454245"/>
                  <a:gd name="connsiteY21" fmla="*/ 130448 h 929490"/>
                  <a:gd name="connsiteX22" fmla="*/ 416128 w 454245"/>
                  <a:gd name="connsiteY22" fmla="*/ 218554 h 929490"/>
                  <a:gd name="connsiteX23" fmla="*/ 382790 w 454245"/>
                  <a:gd name="connsiteY23" fmla="*/ 323329 h 929490"/>
                  <a:gd name="connsiteX24" fmla="*/ 304209 w 454245"/>
                  <a:gd name="connsiteY24" fmla="*/ 435248 h 929490"/>
                  <a:gd name="connsiteX0" fmla="*/ 304209 w 454245"/>
                  <a:gd name="connsiteY0" fmla="*/ 435892 h 930134"/>
                  <a:gd name="connsiteX1" fmla="*/ 216103 w 454245"/>
                  <a:gd name="connsiteY1" fmla="*/ 519235 h 930134"/>
                  <a:gd name="connsiteX2" fmla="*/ 113709 w 454245"/>
                  <a:gd name="connsiteY2" fmla="*/ 597817 h 930134"/>
                  <a:gd name="connsiteX3" fmla="*/ 11315 w 454245"/>
                  <a:gd name="connsiteY3" fmla="*/ 676398 h 930134"/>
                  <a:gd name="connsiteX4" fmla="*/ 1790 w 454245"/>
                  <a:gd name="connsiteY4" fmla="*/ 795460 h 930134"/>
                  <a:gd name="connsiteX5" fmla="*/ 4172 w 454245"/>
                  <a:gd name="connsiteY5" fmla="*/ 876423 h 930134"/>
                  <a:gd name="connsiteX6" fmla="*/ 20841 w 454245"/>
                  <a:gd name="connsiteY6" fmla="*/ 926429 h 930134"/>
                  <a:gd name="connsiteX7" fmla="*/ 135140 w 454245"/>
                  <a:gd name="connsiteY7" fmla="*/ 924048 h 930134"/>
                  <a:gd name="connsiteX8" fmla="*/ 135141 w 454245"/>
                  <a:gd name="connsiteY8" fmla="*/ 904999 h 930134"/>
                  <a:gd name="connsiteX9" fmla="*/ 63702 w 454245"/>
                  <a:gd name="connsiteY9" fmla="*/ 893091 h 930134"/>
                  <a:gd name="connsiteX10" fmla="*/ 47034 w 454245"/>
                  <a:gd name="connsiteY10" fmla="*/ 838322 h 930134"/>
                  <a:gd name="connsiteX11" fmla="*/ 47034 w 454245"/>
                  <a:gd name="connsiteY11" fmla="*/ 719260 h 930134"/>
                  <a:gd name="connsiteX12" fmla="*/ 82753 w 454245"/>
                  <a:gd name="connsiteY12" fmla="*/ 666873 h 930134"/>
                  <a:gd name="connsiteX13" fmla="*/ 185147 w 454245"/>
                  <a:gd name="connsiteY13" fmla="*/ 595436 h 930134"/>
                  <a:gd name="connsiteX14" fmla="*/ 313734 w 454245"/>
                  <a:gd name="connsiteY14" fmla="*/ 483517 h 930134"/>
                  <a:gd name="connsiteX15" fmla="*/ 413747 w 454245"/>
                  <a:gd name="connsiteY15" fmla="*/ 343023 h 930134"/>
                  <a:gd name="connsiteX16" fmla="*/ 454227 w 454245"/>
                  <a:gd name="connsiteY16" fmla="*/ 195385 h 930134"/>
                  <a:gd name="connsiteX17" fmla="*/ 418509 w 454245"/>
                  <a:gd name="connsiteY17" fmla="*/ 59654 h 930134"/>
                  <a:gd name="connsiteX18" fmla="*/ 385172 w 454245"/>
                  <a:gd name="connsiteY18" fmla="*/ 2504 h 930134"/>
                  <a:gd name="connsiteX19" fmla="*/ 356597 w 454245"/>
                  <a:gd name="connsiteY19" fmla="*/ 14410 h 930134"/>
                  <a:gd name="connsiteX20" fmla="*/ 361358 w 454245"/>
                  <a:gd name="connsiteY20" fmla="*/ 52511 h 930134"/>
                  <a:gd name="connsiteX21" fmla="*/ 392315 w 454245"/>
                  <a:gd name="connsiteY21" fmla="*/ 131092 h 930134"/>
                  <a:gd name="connsiteX22" fmla="*/ 416128 w 454245"/>
                  <a:gd name="connsiteY22" fmla="*/ 219198 h 930134"/>
                  <a:gd name="connsiteX23" fmla="*/ 382790 w 454245"/>
                  <a:gd name="connsiteY23" fmla="*/ 323973 h 930134"/>
                  <a:gd name="connsiteX24" fmla="*/ 304209 w 454245"/>
                  <a:gd name="connsiteY24" fmla="*/ 435892 h 930134"/>
                  <a:gd name="connsiteX0" fmla="*/ 304209 w 454245"/>
                  <a:gd name="connsiteY0" fmla="*/ 435892 h 930134"/>
                  <a:gd name="connsiteX1" fmla="*/ 216103 w 454245"/>
                  <a:gd name="connsiteY1" fmla="*/ 519235 h 930134"/>
                  <a:gd name="connsiteX2" fmla="*/ 113709 w 454245"/>
                  <a:gd name="connsiteY2" fmla="*/ 597817 h 930134"/>
                  <a:gd name="connsiteX3" fmla="*/ 11315 w 454245"/>
                  <a:gd name="connsiteY3" fmla="*/ 676398 h 930134"/>
                  <a:gd name="connsiteX4" fmla="*/ 1790 w 454245"/>
                  <a:gd name="connsiteY4" fmla="*/ 795460 h 930134"/>
                  <a:gd name="connsiteX5" fmla="*/ 4172 w 454245"/>
                  <a:gd name="connsiteY5" fmla="*/ 876423 h 930134"/>
                  <a:gd name="connsiteX6" fmla="*/ 20841 w 454245"/>
                  <a:gd name="connsiteY6" fmla="*/ 926429 h 930134"/>
                  <a:gd name="connsiteX7" fmla="*/ 135140 w 454245"/>
                  <a:gd name="connsiteY7" fmla="*/ 924048 h 930134"/>
                  <a:gd name="connsiteX8" fmla="*/ 135141 w 454245"/>
                  <a:gd name="connsiteY8" fmla="*/ 904999 h 930134"/>
                  <a:gd name="connsiteX9" fmla="*/ 63702 w 454245"/>
                  <a:gd name="connsiteY9" fmla="*/ 893091 h 930134"/>
                  <a:gd name="connsiteX10" fmla="*/ 47034 w 454245"/>
                  <a:gd name="connsiteY10" fmla="*/ 838322 h 930134"/>
                  <a:gd name="connsiteX11" fmla="*/ 47034 w 454245"/>
                  <a:gd name="connsiteY11" fmla="*/ 719260 h 930134"/>
                  <a:gd name="connsiteX12" fmla="*/ 82753 w 454245"/>
                  <a:gd name="connsiteY12" fmla="*/ 666873 h 930134"/>
                  <a:gd name="connsiteX13" fmla="*/ 185147 w 454245"/>
                  <a:gd name="connsiteY13" fmla="*/ 588292 h 930134"/>
                  <a:gd name="connsiteX14" fmla="*/ 313734 w 454245"/>
                  <a:gd name="connsiteY14" fmla="*/ 483517 h 930134"/>
                  <a:gd name="connsiteX15" fmla="*/ 413747 w 454245"/>
                  <a:gd name="connsiteY15" fmla="*/ 343023 h 930134"/>
                  <a:gd name="connsiteX16" fmla="*/ 454227 w 454245"/>
                  <a:gd name="connsiteY16" fmla="*/ 195385 h 930134"/>
                  <a:gd name="connsiteX17" fmla="*/ 418509 w 454245"/>
                  <a:gd name="connsiteY17" fmla="*/ 59654 h 930134"/>
                  <a:gd name="connsiteX18" fmla="*/ 385172 w 454245"/>
                  <a:gd name="connsiteY18" fmla="*/ 2504 h 930134"/>
                  <a:gd name="connsiteX19" fmla="*/ 356597 w 454245"/>
                  <a:gd name="connsiteY19" fmla="*/ 14410 h 930134"/>
                  <a:gd name="connsiteX20" fmla="*/ 361358 w 454245"/>
                  <a:gd name="connsiteY20" fmla="*/ 52511 h 930134"/>
                  <a:gd name="connsiteX21" fmla="*/ 392315 w 454245"/>
                  <a:gd name="connsiteY21" fmla="*/ 131092 h 930134"/>
                  <a:gd name="connsiteX22" fmla="*/ 416128 w 454245"/>
                  <a:gd name="connsiteY22" fmla="*/ 219198 h 930134"/>
                  <a:gd name="connsiteX23" fmla="*/ 382790 w 454245"/>
                  <a:gd name="connsiteY23" fmla="*/ 323973 h 930134"/>
                  <a:gd name="connsiteX24" fmla="*/ 304209 w 454245"/>
                  <a:gd name="connsiteY24" fmla="*/ 435892 h 930134"/>
                  <a:gd name="connsiteX0" fmla="*/ 304209 w 454245"/>
                  <a:gd name="connsiteY0" fmla="*/ 435892 h 930134"/>
                  <a:gd name="connsiteX1" fmla="*/ 216103 w 454245"/>
                  <a:gd name="connsiteY1" fmla="*/ 519235 h 930134"/>
                  <a:gd name="connsiteX2" fmla="*/ 113709 w 454245"/>
                  <a:gd name="connsiteY2" fmla="*/ 597817 h 930134"/>
                  <a:gd name="connsiteX3" fmla="*/ 11315 w 454245"/>
                  <a:gd name="connsiteY3" fmla="*/ 676398 h 930134"/>
                  <a:gd name="connsiteX4" fmla="*/ 1790 w 454245"/>
                  <a:gd name="connsiteY4" fmla="*/ 795460 h 930134"/>
                  <a:gd name="connsiteX5" fmla="*/ 4172 w 454245"/>
                  <a:gd name="connsiteY5" fmla="*/ 876423 h 930134"/>
                  <a:gd name="connsiteX6" fmla="*/ 20841 w 454245"/>
                  <a:gd name="connsiteY6" fmla="*/ 926429 h 930134"/>
                  <a:gd name="connsiteX7" fmla="*/ 135140 w 454245"/>
                  <a:gd name="connsiteY7" fmla="*/ 924048 h 930134"/>
                  <a:gd name="connsiteX8" fmla="*/ 135141 w 454245"/>
                  <a:gd name="connsiteY8" fmla="*/ 904999 h 930134"/>
                  <a:gd name="connsiteX9" fmla="*/ 63702 w 454245"/>
                  <a:gd name="connsiteY9" fmla="*/ 893091 h 930134"/>
                  <a:gd name="connsiteX10" fmla="*/ 47034 w 454245"/>
                  <a:gd name="connsiteY10" fmla="*/ 838322 h 930134"/>
                  <a:gd name="connsiteX11" fmla="*/ 47034 w 454245"/>
                  <a:gd name="connsiteY11" fmla="*/ 719260 h 930134"/>
                  <a:gd name="connsiteX12" fmla="*/ 82753 w 454245"/>
                  <a:gd name="connsiteY12" fmla="*/ 666873 h 930134"/>
                  <a:gd name="connsiteX13" fmla="*/ 185147 w 454245"/>
                  <a:gd name="connsiteY13" fmla="*/ 588292 h 930134"/>
                  <a:gd name="connsiteX14" fmla="*/ 313734 w 454245"/>
                  <a:gd name="connsiteY14" fmla="*/ 478755 h 930134"/>
                  <a:gd name="connsiteX15" fmla="*/ 413747 w 454245"/>
                  <a:gd name="connsiteY15" fmla="*/ 343023 h 930134"/>
                  <a:gd name="connsiteX16" fmla="*/ 454227 w 454245"/>
                  <a:gd name="connsiteY16" fmla="*/ 195385 h 930134"/>
                  <a:gd name="connsiteX17" fmla="*/ 418509 w 454245"/>
                  <a:gd name="connsiteY17" fmla="*/ 59654 h 930134"/>
                  <a:gd name="connsiteX18" fmla="*/ 385172 w 454245"/>
                  <a:gd name="connsiteY18" fmla="*/ 2504 h 930134"/>
                  <a:gd name="connsiteX19" fmla="*/ 356597 w 454245"/>
                  <a:gd name="connsiteY19" fmla="*/ 14410 h 930134"/>
                  <a:gd name="connsiteX20" fmla="*/ 361358 w 454245"/>
                  <a:gd name="connsiteY20" fmla="*/ 52511 h 930134"/>
                  <a:gd name="connsiteX21" fmla="*/ 392315 w 454245"/>
                  <a:gd name="connsiteY21" fmla="*/ 131092 h 930134"/>
                  <a:gd name="connsiteX22" fmla="*/ 416128 w 454245"/>
                  <a:gd name="connsiteY22" fmla="*/ 219198 h 930134"/>
                  <a:gd name="connsiteX23" fmla="*/ 382790 w 454245"/>
                  <a:gd name="connsiteY23" fmla="*/ 323973 h 930134"/>
                  <a:gd name="connsiteX24" fmla="*/ 304209 w 454245"/>
                  <a:gd name="connsiteY24" fmla="*/ 435892 h 930134"/>
                  <a:gd name="connsiteX0" fmla="*/ 304209 w 454245"/>
                  <a:gd name="connsiteY0" fmla="*/ 435892 h 930134"/>
                  <a:gd name="connsiteX1" fmla="*/ 216103 w 454245"/>
                  <a:gd name="connsiteY1" fmla="*/ 519235 h 930134"/>
                  <a:gd name="connsiteX2" fmla="*/ 113709 w 454245"/>
                  <a:gd name="connsiteY2" fmla="*/ 597817 h 930134"/>
                  <a:gd name="connsiteX3" fmla="*/ 11315 w 454245"/>
                  <a:gd name="connsiteY3" fmla="*/ 676398 h 930134"/>
                  <a:gd name="connsiteX4" fmla="*/ 1790 w 454245"/>
                  <a:gd name="connsiteY4" fmla="*/ 795460 h 930134"/>
                  <a:gd name="connsiteX5" fmla="*/ 4172 w 454245"/>
                  <a:gd name="connsiteY5" fmla="*/ 876423 h 930134"/>
                  <a:gd name="connsiteX6" fmla="*/ 20841 w 454245"/>
                  <a:gd name="connsiteY6" fmla="*/ 926429 h 930134"/>
                  <a:gd name="connsiteX7" fmla="*/ 135140 w 454245"/>
                  <a:gd name="connsiteY7" fmla="*/ 924048 h 930134"/>
                  <a:gd name="connsiteX8" fmla="*/ 135141 w 454245"/>
                  <a:gd name="connsiteY8" fmla="*/ 904999 h 930134"/>
                  <a:gd name="connsiteX9" fmla="*/ 63702 w 454245"/>
                  <a:gd name="connsiteY9" fmla="*/ 893091 h 930134"/>
                  <a:gd name="connsiteX10" fmla="*/ 47034 w 454245"/>
                  <a:gd name="connsiteY10" fmla="*/ 838322 h 930134"/>
                  <a:gd name="connsiteX11" fmla="*/ 47034 w 454245"/>
                  <a:gd name="connsiteY11" fmla="*/ 719260 h 930134"/>
                  <a:gd name="connsiteX12" fmla="*/ 82753 w 454245"/>
                  <a:gd name="connsiteY12" fmla="*/ 666873 h 930134"/>
                  <a:gd name="connsiteX13" fmla="*/ 185147 w 454245"/>
                  <a:gd name="connsiteY13" fmla="*/ 588292 h 930134"/>
                  <a:gd name="connsiteX14" fmla="*/ 313734 w 454245"/>
                  <a:gd name="connsiteY14" fmla="*/ 478755 h 930134"/>
                  <a:gd name="connsiteX15" fmla="*/ 413747 w 454245"/>
                  <a:gd name="connsiteY15" fmla="*/ 343023 h 930134"/>
                  <a:gd name="connsiteX16" fmla="*/ 454227 w 454245"/>
                  <a:gd name="connsiteY16" fmla="*/ 197767 h 930134"/>
                  <a:gd name="connsiteX17" fmla="*/ 418509 w 454245"/>
                  <a:gd name="connsiteY17" fmla="*/ 59654 h 930134"/>
                  <a:gd name="connsiteX18" fmla="*/ 385172 w 454245"/>
                  <a:gd name="connsiteY18" fmla="*/ 2504 h 930134"/>
                  <a:gd name="connsiteX19" fmla="*/ 356597 w 454245"/>
                  <a:gd name="connsiteY19" fmla="*/ 14410 h 930134"/>
                  <a:gd name="connsiteX20" fmla="*/ 361358 w 454245"/>
                  <a:gd name="connsiteY20" fmla="*/ 52511 h 930134"/>
                  <a:gd name="connsiteX21" fmla="*/ 392315 w 454245"/>
                  <a:gd name="connsiteY21" fmla="*/ 131092 h 930134"/>
                  <a:gd name="connsiteX22" fmla="*/ 416128 w 454245"/>
                  <a:gd name="connsiteY22" fmla="*/ 219198 h 930134"/>
                  <a:gd name="connsiteX23" fmla="*/ 382790 w 454245"/>
                  <a:gd name="connsiteY23" fmla="*/ 323973 h 930134"/>
                  <a:gd name="connsiteX24" fmla="*/ 304209 w 454245"/>
                  <a:gd name="connsiteY24" fmla="*/ 435892 h 93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4245" h="930134">
                    <a:moveTo>
                      <a:pt x="304209" y="435892"/>
                    </a:moveTo>
                    <a:cubicBezTo>
                      <a:pt x="276428" y="468436"/>
                      <a:pt x="247853" y="492248"/>
                      <a:pt x="216103" y="519235"/>
                    </a:cubicBezTo>
                    <a:cubicBezTo>
                      <a:pt x="184353" y="546222"/>
                      <a:pt x="113709" y="597817"/>
                      <a:pt x="113709" y="597817"/>
                    </a:cubicBezTo>
                    <a:cubicBezTo>
                      <a:pt x="79578" y="624011"/>
                      <a:pt x="29968" y="643458"/>
                      <a:pt x="11315" y="676398"/>
                    </a:cubicBezTo>
                    <a:cubicBezTo>
                      <a:pt x="-7338" y="709338"/>
                      <a:pt x="2980" y="762123"/>
                      <a:pt x="1790" y="795460"/>
                    </a:cubicBezTo>
                    <a:cubicBezTo>
                      <a:pt x="600" y="828797"/>
                      <a:pt x="997" y="854595"/>
                      <a:pt x="4172" y="876423"/>
                    </a:cubicBezTo>
                    <a:cubicBezTo>
                      <a:pt x="7347" y="898251"/>
                      <a:pt x="-987" y="918492"/>
                      <a:pt x="20841" y="926429"/>
                    </a:cubicBezTo>
                    <a:cubicBezTo>
                      <a:pt x="42669" y="934366"/>
                      <a:pt x="116884" y="927620"/>
                      <a:pt x="135140" y="924048"/>
                    </a:cubicBezTo>
                    <a:cubicBezTo>
                      <a:pt x="153396" y="920476"/>
                      <a:pt x="147047" y="910159"/>
                      <a:pt x="135141" y="904999"/>
                    </a:cubicBezTo>
                    <a:cubicBezTo>
                      <a:pt x="123235" y="899840"/>
                      <a:pt x="77593" y="903410"/>
                      <a:pt x="63702" y="893091"/>
                    </a:cubicBezTo>
                    <a:cubicBezTo>
                      <a:pt x="49811" y="882772"/>
                      <a:pt x="49812" y="867294"/>
                      <a:pt x="47034" y="838322"/>
                    </a:cubicBezTo>
                    <a:cubicBezTo>
                      <a:pt x="44256" y="809350"/>
                      <a:pt x="41081" y="747835"/>
                      <a:pt x="47034" y="719260"/>
                    </a:cubicBezTo>
                    <a:cubicBezTo>
                      <a:pt x="52987" y="690685"/>
                      <a:pt x="59734" y="688701"/>
                      <a:pt x="82753" y="666873"/>
                    </a:cubicBezTo>
                    <a:cubicBezTo>
                      <a:pt x="105772" y="645045"/>
                      <a:pt x="146650" y="619645"/>
                      <a:pt x="185147" y="588292"/>
                    </a:cubicBezTo>
                    <a:cubicBezTo>
                      <a:pt x="223644" y="556939"/>
                      <a:pt x="275634" y="519633"/>
                      <a:pt x="313734" y="478755"/>
                    </a:cubicBezTo>
                    <a:cubicBezTo>
                      <a:pt x="351834" y="437877"/>
                      <a:pt x="390332" y="389854"/>
                      <a:pt x="413747" y="343023"/>
                    </a:cubicBezTo>
                    <a:cubicBezTo>
                      <a:pt x="437162" y="296192"/>
                      <a:pt x="453433" y="244995"/>
                      <a:pt x="454227" y="197767"/>
                    </a:cubicBezTo>
                    <a:cubicBezTo>
                      <a:pt x="455021" y="150539"/>
                      <a:pt x="430018" y="92198"/>
                      <a:pt x="418509" y="59654"/>
                    </a:cubicBezTo>
                    <a:cubicBezTo>
                      <a:pt x="407000" y="27110"/>
                      <a:pt x="395491" y="10045"/>
                      <a:pt x="385172" y="2504"/>
                    </a:cubicBezTo>
                    <a:cubicBezTo>
                      <a:pt x="374853" y="-5037"/>
                      <a:pt x="360566" y="6076"/>
                      <a:pt x="356597" y="14410"/>
                    </a:cubicBezTo>
                    <a:cubicBezTo>
                      <a:pt x="352628" y="22745"/>
                      <a:pt x="355405" y="33064"/>
                      <a:pt x="361358" y="52511"/>
                    </a:cubicBezTo>
                    <a:cubicBezTo>
                      <a:pt x="367311" y="71958"/>
                      <a:pt x="383187" y="103311"/>
                      <a:pt x="392315" y="131092"/>
                    </a:cubicBezTo>
                    <a:cubicBezTo>
                      <a:pt x="401443" y="158873"/>
                      <a:pt x="417715" y="187051"/>
                      <a:pt x="416128" y="219198"/>
                    </a:cubicBezTo>
                    <a:cubicBezTo>
                      <a:pt x="414541" y="251345"/>
                      <a:pt x="401443" y="287857"/>
                      <a:pt x="382790" y="323973"/>
                    </a:cubicBezTo>
                    <a:cubicBezTo>
                      <a:pt x="364137" y="360089"/>
                      <a:pt x="331990" y="403348"/>
                      <a:pt x="304209" y="435892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43" name="任意多边形 942"/>
              <p:cNvSpPr/>
              <p:nvPr/>
            </p:nvSpPr>
            <p:spPr>
              <a:xfrm>
                <a:off x="5671579" y="1723749"/>
                <a:ext cx="553248" cy="828938"/>
              </a:xfrm>
              <a:custGeom>
                <a:avLst/>
                <a:gdLst>
                  <a:gd name="connsiteX0" fmla="*/ 431152 w 557506"/>
                  <a:gd name="connsiteY0" fmla="*/ 16947 h 832100"/>
                  <a:gd name="connsiteX1" fmla="*/ 340665 w 557506"/>
                  <a:gd name="connsiteY1" fmla="*/ 78859 h 832100"/>
                  <a:gd name="connsiteX2" fmla="*/ 281134 w 557506"/>
                  <a:gd name="connsiteY2" fmla="*/ 121722 h 832100"/>
                  <a:gd name="connsiteX3" fmla="*/ 221602 w 557506"/>
                  <a:gd name="connsiteY3" fmla="*/ 205066 h 832100"/>
                  <a:gd name="connsiteX4" fmla="*/ 162071 w 557506"/>
                  <a:gd name="connsiteY4" fmla="*/ 269359 h 832100"/>
                  <a:gd name="connsiteX5" fmla="*/ 78727 w 557506"/>
                  <a:gd name="connsiteY5" fmla="*/ 305078 h 832100"/>
                  <a:gd name="connsiteX6" fmla="*/ 2527 w 557506"/>
                  <a:gd name="connsiteY6" fmla="*/ 343178 h 832100"/>
                  <a:gd name="connsiteX7" fmla="*/ 16815 w 557506"/>
                  <a:gd name="connsiteY7" fmla="*/ 428903 h 832100"/>
                  <a:gd name="connsiteX8" fmla="*/ 43009 w 557506"/>
                  <a:gd name="connsiteY8" fmla="*/ 586066 h 832100"/>
                  <a:gd name="connsiteX9" fmla="*/ 138259 w 557506"/>
                  <a:gd name="connsiteY9" fmla="*/ 752753 h 832100"/>
                  <a:gd name="connsiteX10" fmla="*/ 285896 w 557506"/>
                  <a:gd name="connsiteY10" fmla="*/ 831334 h 832100"/>
                  <a:gd name="connsiteX11" fmla="*/ 419246 w 557506"/>
                  <a:gd name="connsiteY11" fmla="*/ 783709 h 832100"/>
                  <a:gd name="connsiteX12" fmla="*/ 512115 w 557506"/>
                  <a:gd name="connsiteY12" fmla="*/ 643216 h 832100"/>
                  <a:gd name="connsiteX13" fmla="*/ 550215 w 557506"/>
                  <a:gd name="connsiteY13" fmla="*/ 571778 h 832100"/>
                  <a:gd name="connsiteX14" fmla="*/ 554977 w 557506"/>
                  <a:gd name="connsiteY14" fmla="*/ 483672 h 832100"/>
                  <a:gd name="connsiteX15" fmla="*/ 545452 w 557506"/>
                  <a:gd name="connsiteY15" fmla="*/ 400328 h 832100"/>
                  <a:gd name="connsiteX16" fmla="*/ 550215 w 557506"/>
                  <a:gd name="connsiteY16" fmla="*/ 343178 h 832100"/>
                  <a:gd name="connsiteX17" fmla="*/ 557359 w 557506"/>
                  <a:gd name="connsiteY17" fmla="*/ 288409 h 832100"/>
                  <a:gd name="connsiteX18" fmla="*/ 543071 w 557506"/>
                  <a:gd name="connsiteY18" fmla="*/ 226497 h 832100"/>
                  <a:gd name="connsiteX19" fmla="*/ 514496 w 557506"/>
                  <a:gd name="connsiteY19" fmla="*/ 240784 h 832100"/>
                  <a:gd name="connsiteX20" fmla="*/ 526402 w 557506"/>
                  <a:gd name="connsiteY20" fmla="*/ 293172 h 832100"/>
                  <a:gd name="connsiteX21" fmla="*/ 507352 w 557506"/>
                  <a:gd name="connsiteY21" fmla="*/ 378897 h 832100"/>
                  <a:gd name="connsiteX22" fmla="*/ 519259 w 557506"/>
                  <a:gd name="connsiteY22" fmla="*/ 438428 h 832100"/>
                  <a:gd name="connsiteX23" fmla="*/ 521640 w 557506"/>
                  <a:gd name="connsiteY23" fmla="*/ 550347 h 832100"/>
                  <a:gd name="connsiteX24" fmla="*/ 462109 w 557506"/>
                  <a:gd name="connsiteY24" fmla="*/ 652741 h 832100"/>
                  <a:gd name="connsiteX25" fmla="*/ 412102 w 557506"/>
                  <a:gd name="connsiteY25" fmla="*/ 750372 h 832100"/>
                  <a:gd name="connsiteX26" fmla="*/ 333521 w 557506"/>
                  <a:gd name="connsiteY26" fmla="*/ 788472 h 832100"/>
                  <a:gd name="connsiteX27" fmla="*/ 219221 w 557506"/>
                  <a:gd name="connsiteY27" fmla="*/ 767041 h 832100"/>
                  <a:gd name="connsiteX28" fmla="*/ 143021 w 557506"/>
                  <a:gd name="connsiteY28" fmla="*/ 695603 h 832100"/>
                  <a:gd name="connsiteX29" fmla="*/ 71584 w 557506"/>
                  <a:gd name="connsiteY29" fmla="*/ 557491 h 832100"/>
                  <a:gd name="connsiteX30" fmla="*/ 50152 w 557506"/>
                  <a:gd name="connsiteY30" fmla="*/ 483672 h 832100"/>
                  <a:gd name="connsiteX31" fmla="*/ 52534 w 557506"/>
                  <a:gd name="connsiteY31" fmla="*/ 407472 h 832100"/>
                  <a:gd name="connsiteX32" fmla="*/ 40627 w 557506"/>
                  <a:gd name="connsiteY32" fmla="*/ 366991 h 832100"/>
                  <a:gd name="connsiteX33" fmla="*/ 71584 w 557506"/>
                  <a:gd name="connsiteY33" fmla="*/ 352703 h 832100"/>
                  <a:gd name="connsiteX34" fmla="*/ 162071 w 557506"/>
                  <a:gd name="connsiteY34" fmla="*/ 312222 h 832100"/>
                  <a:gd name="connsiteX35" fmla="*/ 245415 w 557506"/>
                  <a:gd name="connsiteY35" fmla="*/ 238403 h 832100"/>
                  <a:gd name="connsiteX36" fmla="*/ 309709 w 557506"/>
                  <a:gd name="connsiteY36" fmla="*/ 166966 h 832100"/>
                  <a:gd name="connsiteX37" fmla="*/ 376384 w 557506"/>
                  <a:gd name="connsiteY37" fmla="*/ 93147 h 832100"/>
                  <a:gd name="connsiteX38" fmla="*/ 490684 w 557506"/>
                  <a:gd name="connsiteY38" fmla="*/ 21709 h 832100"/>
                  <a:gd name="connsiteX39" fmla="*/ 478777 w 557506"/>
                  <a:gd name="connsiteY39" fmla="*/ 278 h 832100"/>
                  <a:gd name="connsiteX40" fmla="*/ 431152 w 557506"/>
                  <a:gd name="connsiteY40" fmla="*/ 16947 h 832100"/>
                  <a:gd name="connsiteX0" fmla="*/ 431152 w 557506"/>
                  <a:gd name="connsiteY0" fmla="*/ 16947 h 832100"/>
                  <a:gd name="connsiteX1" fmla="*/ 340665 w 557506"/>
                  <a:gd name="connsiteY1" fmla="*/ 78859 h 832100"/>
                  <a:gd name="connsiteX2" fmla="*/ 281134 w 557506"/>
                  <a:gd name="connsiteY2" fmla="*/ 121722 h 832100"/>
                  <a:gd name="connsiteX3" fmla="*/ 221602 w 557506"/>
                  <a:gd name="connsiteY3" fmla="*/ 205066 h 832100"/>
                  <a:gd name="connsiteX4" fmla="*/ 162071 w 557506"/>
                  <a:gd name="connsiteY4" fmla="*/ 269359 h 832100"/>
                  <a:gd name="connsiteX5" fmla="*/ 78727 w 557506"/>
                  <a:gd name="connsiteY5" fmla="*/ 305078 h 832100"/>
                  <a:gd name="connsiteX6" fmla="*/ 2527 w 557506"/>
                  <a:gd name="connsiteY6" fmla="*/ 343178 h 832100"/>
                  <a:gd name="connsiteX7" fmla="*/ 16815 w 557506"/>
                  <a:gd name="connsiteY7" fmla="*/ 428903 h 832100"/>
                  <a:gd name="connsiteX8" fmla="*/ 43009 w 557506"/>
                  <a:gd name="connsiteY8" fmla="*/ 586066 h 832100"/>
                  <a:gd name="connsiteX9" fmla="*/ 138259 w 557506"/>
                  <a:gd name="connsiteY9" fmla="*/ 752753 h 832100"/>
                  <a:gd name="connsiteX10" fmla="*/ 285896 w 557506"/>
                  <a:gd name="connsiteY10" fmla="*/ 831334 h 832100"/>
                  <a:gd name="connsiteX11" fmla="*/ 419246 w 557506"/>
                  <a:gd name="connsiteY11" fmla="*/ 783709 h 832100"/>
                  <a:gd name="connsiteX12" fmla="*/ 512115 w 557506"/>
                  <a:gd name="connsiteY12" fmla="*/ 643216 h 832100"/>
                  <a:gd name="connsiteX13" fmla="*/ 550215 w 557506"/>
                  <a:gd name="connsiteY13" fmla="*/ 571778 h 832100"/>
                  <a:gd name="connsiteX14" fmla="*/ 554977 w 557506"/>
                  <a:gd name="connsiteY14" fmla="*/ 483672 h 832100"/>
                  <a:gd name="connsiteX15" fmla="*/ 545452 w 557506"/>
                  <a:gd name="connsiteY15" fmla="*/ 400328 h 832100"/>
                  <a:gd name="connsiteX16" fmla="*/ 550215 w 557506"/>
                  <a:gd name="connsiteY16" fmla="*/ 343178 h 832100"/>
                  <a:gd name="connsiteX17" fmla="*/ 557359 w 557506"/>
                  <a:gd name="connsiteY17" fmla="*/ 288409 h 832100"/>
                  <a:gd name="connsiteX18" fmla="*/ 543071 w 557506"/>
                  <a:gd name="connsiteY18" fmla="*/ 226497 h 832100"/>
                  <a:gd name="connsiteX19" fmla="*/ 514496 w 557506"/>
                  <a:gd name="connsiteY19" fmla="*/ 240784 h 832100"/>
                  <a:gd name="connsiteX20" fmla="*/ 526402 w 557506"/>
                  <a:gd name="connsiteY20" fmla="*/ 293172 h 832100"/>
                  <a:gd name="connsiteX21" fmla="*/ 507352 w 557506"/>
                  <a:gd name="connsiteY21" fmla="*/ 378897 h 832100"/>
                  <a:gd name="connsiteX22" fmla="*/ 519259 w 557506"/>
                  <a:gd name="connsiteY22" fmla="*/ 438428 h 832100"/>
                  <a:gd name="connsiteX23" fmla="*/ 521640 w 557506"/>
                  <a:gd name="connsiteY23" fmla="*/ 550347 h 832100"/>
                  <a:gd name="connsiteX24" fmla="*/ 471634 w 557506"/>
                  <a:gd name="connsiteY24" fmla="*/ 652741 h 832100"/>
                  <a:gd name="connsiteX25" fmla="*/ 412102 w 557506"/>
                  <a:gd name="connsiteY25" fmla="*/ 750372 h 832100"/>
                  <a:gd name="connsiteX26" fmla="*/ 333521 w 557506"/>
                  <a:gd name="connsiteY26" fmla="*/ 788472 h 832100"/>
                  <a:gd name="connsiteX27" fmla="*/ 219221 w 557506"/>
                  <a:gd name="connsiteY27" fmla="*/ 767041 h 832100"/>
                  <a:gd name="connsiteX28" fmla="*/ 143021 w 557506"/>
                  <a:gd name="connsiteY28" fmla="*/ 695603 h 832100"/>
                  <a:gd name="connsiteX29" fmla="*/ 71584 w 557506"/>
                  <a:gd name="connsiteY29" fmla="*/ 557491 h 832100"/>
                  <a:gd name="connsiteX30" fmla="*/ 50152 w 557506"/>
                  <a:gd name="connsiteY30" fmla="*/ 483672 h 832100"/>
                  <a:gd name="connsiteX31" fmla="*/ 52534 w 557506"/>
                  <a:gd name="connsiteY31" fmla="*/ 407472 h 832100"/>
                  <a:gd name="connsiteX32" fmla="*/ 40627 w 557506"/>
                  <a:gd name="connsiteY32" fmla="*/ 366991 h 832100"/>
                  <a:gd name="connsiteX33" fmla="*/ 71584 w 557506"/>
                  <a:gd name="connsiteY33" fmla="*/ 352703 h 832100"/>
                  <a:gd name="connsiteX34" fmla="*/ 162071 w 557506"/>
                  <a:gd name="connsiteY34" fmla="*/ 312222 h 832100"/>
                  <a:gd name="connsiteX35" fmla="*/ 245415 w 557506"/>
                  <a:gd name="connsiteY35" fmla="*/ 238403 h 832100"/>
                  <a:gd name="connsiteX36" fmla="*/ 309709 w 557506"/>
                  <a:gd name="connsiteY36" fmla="*/ 166966 h 832100"/>
                  <a:gd name="connsiteX37" fmla="*/ 376384 w 557506"/>
                  <a:gd name="connsiteY37" fmla="*/ 93147 h 832100"/>
                  <a:gd name="connsiteX38" fmla="*/ 490684 w 557506"/>
                  <a:gd name="connsiteY38" fmla="*/ 21709 h 832100"/>
                  <a:gd name="connsiteX39" fmla="*/ 478777 w 557506"/>
                  <a:gd name="connsiteY39" fmla="*/ 278 h 832100"/>
                  <a:gd name="connsiteX40" fmla="*/ 431152 w 557506"/>
                  <a:gd name="connsiteY40" fmla="*/ 16947 h 832100"/>
                  <a:gd name="connsiteX0" fmla="*/ 431152 w 557506"/>
                  <a:gd name="connsiteY0" fmla="*/ 16947 h 832489"/>
                  <a:gd name="connsiteX1" fmla="*/ 340665 w 557506"/>
                  <a:gd name="connsiteY1" fmla="*/ 78859 h 832489"/>
                  <a:gd name="connsiteX2" fmla="*/ 281134 w 557506"/>
                  <a:gd name="connsiteY2" fmla="*/ 121722 h 832489"/>
                  <a:gd name="connsiteX3" fmla="*/ 221602 w 557506"/>
                  <a:gd name="connsiteY3" fmla="*/ 205066 h 832489"/>
                  <a:gd name="connsiteX4" fmla="*/ 162071 w 557506"/>
                  <a:gd name="connsiteY4" fmla="*/ 269359 h 832489"/>
                  <a:gd name="connsiteX5" fmla="*/ 78727 w 557506"/>
                  <a:gd name="connsiteY5" fmla="*/ 305078 h 832489"/>
                  <a:gd name="connsiteX6" fmla="*/ 2527 w 557506"/>
                  <a:gd name="connsiteY6" fmla="*/ 343178 h 832489"/>
                  <a:gd name="connsiteX7" fmla="*/ 16815 w 557506"/>
                  <a:gd name="connsiteY7" fmla="*/ 428903 h 832489"/>
                  <a:gd name="connsiteX8" fmla="*/ 43009 w 557506"/>
                  <a:gd name="connsiteY8" fmla="*/ 586066 h 832489"/>
                  <a:gd name="connsiteX9" fmla="*/ 138259 w 557506"/>
                  <a:gd name="connsiteY9" fmla="*/ 752753 h 832489"/>
                  <a:gd name="connsiteX10" fmla="*/ 285896 w 557506"/>
                  <a:gd name="connsiteY10" fmla="*/ 831334 h 832489"/>
                  <a:gd name="connsiteX11" fmla="*/ 416865 w 557506"/>
                  <a:gd name="connsiteY11" fmla="*/ 788472 h 832489"/>
                  <a:gd name="connsiteX12" fmla="*/ 512115 w 557506"/>
                  <a:gd name="connsiteY12" fmla="*/ 643216 h 832489"/>
                  <a:gd name="connsiteX13" fmla="*/ 550215 w 557506"/>
                  <a:gd name="connsiteY13" fmla="*/ 571778 h 832489"/>
                  <a:gd name="connsiteX14" fmla="*/ 554977 w 557506"/>
                  <a:gd name="connsiteY14" fmla="*/ 483672 h 832489"/>
                  <a:gd name="connsiteX15" fmla="*/ 545452 w 557506"/>
                  <a:gd name="connsiteY15" fmla="*/ 400328 h 832489"/>
                  <a:gd name="connsiteX16" fmla="*/ 550215 w 557506"/>
                  <a:gd name="connsiteY16" fmla="*/ 343178 h 832489"/>
                  <a:gd name="connsiteX17" fmla="*/ 557359 w 557506"/>
                  <a:gd name="connsiteY17" fmla="*/ 288409 h 832489"/>
                  <a:gd name="connsiteX18" fmla="*/ 543071 w 557506"/>
                  <a:gd name="connsiteY18" fmla="*/ 226497 h 832489"/>
                  <a:gd name="connsiteX19" fmla="*/ 514496 w 557506"/>
                  <a:gd name="connsiteY19" fmla="*/ 240784 h 832489"/>
                  <a:gd name="connsiteX20" fmla="*/ 526402 w 557506"/>
                  <a:gd name="connsiteY20" fmla="*/ 293172 h 832489"/>
                  <a:gd name="connsiteX21" fmla="*/ 507352 w 557506"/>
                  <a:gd name="connsiteY21" fmla="*/ 378897 h 832489"/>
                  <a:gd name="connsiteX22" fmla="*/ 519259 w 557506"/>
                  <a:gd name="connsiteY22" fmla="*/ 438428 h 832489"/>
                  <a:gd name="connsiteX23" fmla="*/ 521640 w 557506"/>
                  <a:gd name="connsiteY23" fmla="*/ 550347 h 832489"/>
                  <a:gd name="connsiteX24" fmla="*/ 471634 w 557506"/>
                  <a:gd name="connsiteY24" fmla="*/ 652741 h 832489"/>
                  <a:gd name="connsiteX25" fmla="*/ 412102 w 557506"/>
                  <a:gd name="connsiteY25" fmla="*/ 750372 h 832489"/>
                  <a:gd name="connsiteX26" fmla="*/ 333521 w 557506"/>
                  <a:gd name="connsiteY26" fmla="*/ 788472 h 832489"/>
                  <a:gd name="connsiteX27" fmla="*/ 219221 w 557506"/>
                  <a:gd name="connsiteY27" fmla="*/ 767041 h 832489"/>
                  <a:gd name="connsiteX28" fmla="*/ 143021 w 557506"/>
                  <a:gd name="connsiteY28" fmla="*/ 695603 h 832489"/>
                  <a:gd name="connsiteX29" fmla="*/ 71584 w 557506"/>
                  <a:gd name="connsiteY29" fmla="*/ 557491 h 832489"/>
                  <a:gd name="connsiteX30" fmla="*/ 50152 w 557506"/>
                  <a:gd name="connsiteY30" fmla="*/ 483672 h 832489"/>
                  <a:gd name="connsiteX31" fmla="*/ 52534 w 557506"/>
                  <a:gd name="connsiteY31" fmla="*/ 407472 h 832489"/>
                  <a:gd name="connsiteX32" fmla="*/ 40627 w 557506"/>
                  <a:gd name="connsiteY32" fmla="*/ 366991 h 832489"/>
                  <a:gd name="connsiteX33" fmla="*/ 71584 w 557506"/>
                  <a:gd name="connsiteY33" fmla="*/ 352703 h 832489"/>
                  <a:gd name="connsiteX34" fmla="*/ 162071 w 557506"/>
                  <a:gd name="connsiteY34" fmla="*/ 312222 h 832489"/>
                  <a:gd name="connsiteX35" fmla="*/ 245415 w 557506"/>
                  <a:gd name="connsiteY35" fmla="*/ 238403 h 832489"/>
                  <a:gd name="connsiteX36" fmla="*/ 309709 w 557506"/>
                  <a:gd name="connsiteY36" fmla="*/ 166966 h 832489"/>
                  <a:gd name="connsiteX37" fmla="*/ 376384 w 557506"/>
                  <a:gd name="connsiteY37" fmla="*/ 93147 h 832489"/>
                  <a:gd name="connsiteX38" fmla="*/ 490684 w 557506"/>
                  <a:gd name="connsiteY38" fmla="*/ 21709 h 832489"/>
                  <a:gd name="connsiteX39" fmla="*/ 478777 w 557506"/>
                  <a:gd name="connsiteY39" fmla="*/ 278 h 832489"/>
                  <a:gd name="connsiteX40" fmla="*/ 431152 w 557506"/>
                  <a:gd name="connsiteY40" fmla="*/ 16947 h 832489"/>
                  <a:gd name="connsiteX0" fmla="*/ 431152 w 557506"/>
                  <a:gd name="connsiteY0" fmla="*/ 16947 h 832738"/>
                  <a:gd name="connsiteX1" fmla="*/ 340665 w 557506"/>
                  <a:gd name="connsiteY1" fmla="*/ 78859 h 832738"/>
                  <a:gd name="connsiteX2" fmla="*/ 281134 w 557506"/>
                  <a:gd name="connsiteY2" fmla="*/ 121722 h 832738"/>
                  <a:gd name="connsiteX3" fmla="*/ 221602 w 557506"/>
                  <a:gd name="connsiteY3" fmla="*/ 205066 h 832738"/>
                  <a:gd name="connsiteX4" fmla="*/ 162071 w 557506"/>
                  <a:gd name="connsiteY4" fmla="*/ 269359 h 832738"/>
                  <a:gd name="connsiteX5" fmla="*/ 78727 w 557506"/>
                  <a:gd name="connsiteY5" fmla="*/ 305078 h 832738"/>
                  <a:gd name="connsiteX6" fmla="*/ 2527 w 557506"/>
                  <a:gd name="connsiteY6" fmla="*/ 343178 h 832738"/>
                  <a:gd name="connsiteX7" fmla="*/ 16815 w 557506"/>
                  <a:gd name="connsiteY7" fmla="*/ 428903 h 832738"/>
                  <a:gd name="connsiteX8" fmla="*/ 43009 w 557506"/>
                  <a:gd name="connsiteY8" fmla="*/ 586066 h 832738"/>
                  <a:gd name="connsiteX9" fmla="*/ 138259 w 557506"/>
                  <a:gd name="connsiteY9" fmla="*/ 752753 h 832738"/>
                  <a:gd name="connsiteX10" fmla="*/ 285896 w 557506"/>
                  <a:gd name="connsiteY10" fmla="*/ 831334 h 832738"/>
                  <a:gd name="connsiteX11" fmla="*/ 414483 w 557506"/>
                  <a:gd name="connsiteY11" fmla="*/ 790853 h 832738"/>
                  <a:gd name="connsiteX12" fmla="*/ 512115 w 557506"/>
                  <a:gd name="connsiteY12" fmla="*/ 643216 h 832738"/>
                  <a:gd name="connsiteX13" fmla="*/ 550215 w 557506"/>
                  <a:gd name="connsiteY13" fmla="*/ 571778 h 832738"/>
                  <a:gd name="connsiteX14" fmla="*/ 554977 w 557506"/>
                  <a:gd name="connsiteY14" fmla="*/ 483672 h 832738"/>
                  <a:gd name="connsiteX15" fmla="*/ 545452 w 557506"/>
                  <a:gd name="connsiteY15" fmla="*/ 400328 h 832738"/>
                  <a:gd name="connsiteX16" fmla="*/ 550215 w 557506"/>
                  <a:gd name="connsiteY16" fmla="*/ 343178 h 832738"/>
                  <a:gd name="connsiteX17" fmla="*/ 557359 w 557506"/>
                  <a:gd name="connsiteY17" fmla="*/ 288409 h 832738"/>
                  <a:gd name="connsiteX18" fmla="*/ 543071 w 557506"/>
                  <a:gd name="connsiteY18" fmla="*/ 226497 h 832738"/>
                  <a:gd name="connsiteX19" fmla="*/ 514496 w 557506"/>
                  <a:gd name="connsiteY19" fmla="*/ 240784 h 832738"/>
                  <a:gd name="connsiteX20" fmla="*/ 526402 w 557506"/>
                  <a:gd name="connsiteY20" fmla="*/ 293172 h 832738"/>
                  <a:gd name="connsiteX21" fmla="*/ 507352 w 557506"/>
                  <a:gd name="connsiteY21" fmla="*/ 378897 h 832738"/>
                  <a:gd name="connsiteX22" fmla="*/ 519259 w 557506"/>
                  <a:gd name="connsiteY22" fmla="*/ 438428 h 832738"/>
                  <a:gd name="connsiteX23" fmla="*/ 521640 w 557506"/>
                  <a:gd name="connsiteY23" fmla="*/ 550347 h 832738"/>
                  <a:gd name="connsiteX24" fmla="*/ 471634 w 557506"/>
                  <a:gd name="connsiteY24" fmla="*/ 652741 h 832738"/>
                  <a:gd name="connsiteX25" fmla="*/ 412102 w 557506"/>
                  <a:gd name="connsiteY25" fmla="*/ 750372 h 832738"/>
                  <a:gd name="connsiteX26" fmla="*/ 333521 w 557506"/>
                  <a:gd name="connsiteY26" fmla="*/ 788472 h 832738"/>
                  <a:gd name="connsiteX27" fmla="*/ 219221 w 557506"/>
                  <a:gd name="connsiteY27" fmla="*/ 767041 h 832738"/>
                  <a:gd name="connsiteX28" fmla="*/ 143021 w 557506"/>
                  <a:gd name="connsiteY28" fmla="*/ 695603 h 832738"/>
                  <a:gd name="connsiteX29" fmla="*/ 71584 w 557506"/>
                  <a:gd name="connsiteY29" fmla="*/ 557491 h 832738"/>
                  <a:gd name="connsiteX30" fmla="*/ 50152 w 557506"/>
                  <a:gd name="connsiteY30" fmla="*/ 483672 h 832738"/>
                  <a:gd name="connsiteX31" fmla="*/ 52534 w 557506"/>
                  <a:gd name="connsiteY31" fmla="*/ 407472 h 832738"/>
                  <a:gd name="connsiteX32" fmla="*/ 40627 w 557506"/>
                  <a:gd name="connsiteY32" fmla="*/ 366991 h 832738"/>
                  <a:gd name="connsiteX33" fmla="*/ 71584 w 557506"/>
                  <a:gd name="connsiteY33" fmla="*/ 352703 h 832738"/>
                  <a:gd name="connsiteX34" fmla="*/ 162071 w 557506"/>
                  <a:gd name="connsiteY34" fmla="*/ 312222 h 832738"/>
                  <a:gd name="connsiteX35" fmla="*/ 245415 w 557506"/>
                  <a:gd name="connsiteY35" fmla="*/ 238403 h 832738"/>
                  <a:gd name="connsiteX36" fmla="*/ 309709 w 557506"/>
                  <a:gd name="connsiteY36" fmla="*/ 166966 h 832738"/>
                  <a:gd name="connsiteX37" fmla="*/ 376384 w 557506"/>
                  <a:gd name="connsiteY37" fmla="*/ 93147 h 832738"/>
                  <a:gd name="connsiteX38" fmla="*/ 490684 w 557506"/>
                  <a:gd name="connsiteY38" fmla="*/ 21709 h 832738"/>
                  <a:gd name="connsiteX39" fmla="*/ 478777 w 557506"/>
                  <a:gd name="connsiteY39" fmla="*/ 278 h 832738"/>
                  <a:gd name="connsiteX40" fmla="*/ 431152 w 557506"/>
                  <a:gd name="connsiteY40" fmla="*/ 16947 h 832738"/>
                  <a:gd name="connsiteX0" fmla="*/ 431152 w 557506"/>
                  <a:gd name="connsiteY0" fmla="*/ 16947 h 832738"/>
                  <a:gd name="connsiteX1" fmla="*/ 340665 w 557506"/>
                  <a:gd name="connsiteY1" fmla="*/ 78859 h 832738"/>
                  <a:gd name="connsiteX2" fmla="*/ 281134 w 557506"/>
                  <a:gd name="connsiteY2" fmla="*/ 121722 h 832738"/>
                  <a:gd name="connsiteX3" fmla="*/ 221602 w 557506"/>
                  <a:gd name="connsiteY3" fmla="*/ 205066 h 832738"/>
                  <a:gd name="connsiteX4" fmla="*/ 162071 w 557506"/>
                  <a:gd name="connsiteY4" fmla="*/ 269359 h 832738"/>
                  <a:gd name="connsiteX5" fmla="*/ 78727 w 557506"/>
                  <a:gd name="connsiteY5" fmla="*/ 305078 h 832738"/>
                  <a:gd name="connsiteX6" fmla="*/ 2527 w 557506"/>
                  <a:gd name="connsiteY6" fmla="*/ 343178 h 832738"/>
                  <a:gd name="connsiteX7" fmla="*/ 16815 w 557506"/>
                  <a:gd name="connsiteY7" fmla="*/ 428903 h 832738"/>
                  <a:gd name="connsiteX8" fmla="*/ 43009 w 557506"/>
                  <a:gd name="connsiteY8" fmla="*/ 586066 h 832738"/>
                  <a:gd name="connsiteX9" fmla="*/ 138259 w 557506"/>
                  <a:gd name="connsiteY9" fmla="*/ 752753 h 832738"/>
                  <a:gd name="connsiteX10" fmla="*/ 285896 w 557506"/>
                  <a:gd name="connsiteY10" fmla="*/ 831334 h 832738"/>
                  <a:gd name="connsiteX11" fmla="*/ 414483 w 557506"/>
                  <a:gd name="connsiteY11" fmla="*/ 790853 h 832738"/>
                  <a:gd name="connsiteX12" fmla="*/ 512115 w 557506"/>
                  <a:gd name="connsiteY12" fmla="*/ 643216 h 832738"/>
                  <a:gd name="connsiteX13" fmla="*/ 550215 w 557506"/>
                  <a:gd name="connsiteY13" fmla="*/ 571778 h 832738"/>
                  <a:gd name="connsiteX14" fmla="*/ 554977 w 557506"/>
                  <a:gd name="connsiteY14" fmla="*/ 483672 h 832738"/>
                  <a:gd name="connsiteX15" fmla="*/ 545452 w 557506"/>
                  <a:gd name="connsiteY15" fmla="*/ 400328 h 832738"/>
                  <a:gd name="connsiteX16" fmla="*/ 550215 w 557506"/>
                  <a:gd name="connsiteY16" fmla="*/ 343178 h 832738"/>
                  <a:gd name="connsiteX17" fmla="*/ 557359 w 557506"/>
                  <a:gd name="connsiteY17" fmla="*/ 288409 h 832738"/>
                  <a:gd name="connsiteX18" fmla="*/ 543071 w 557506"/>
                  <a:gd name="connsiteY18" fmla="*/ 226497 h 832738"/>
                  <a:gd name="connsiteX19" fmla="*/ 514496 w 557506"/>
                  <a:gd name="connsiteY19" fmla="*/ 240784 h 832738"/>
                  <a:gd name="connsiteX20" fmla="*/ 526402 w 557506"/>
                  <a:gd name="connsiteY20" fmla="*/ 293172 h 832738"/>
                  <a:gd name="connsiteX21" fmla="*/ 507352 w 557506"/>
                  <a:gd name="connsiteY21" fmla="*/ 378897 h 832738"/>
                  <a:gd name="connsiteX22" fmla="*/ 519259 w 557506"/>
                  <a:gd name="connsiteY22" fmla="*/ 438428 h 832738"/>
                  <a:gd name="connsiteX23" fmla="*/ 521640 w 557506"/>
                  <a:gd name="connsiteY23" fmla="*/ 550347 h 832738"/>
                  <a:gd name="connsiteX24" fmla="*/ 471634 w 557506"/>
                  <a:gd name="connsiteY24" fmla="*/ 652741 h 832738"/>
                  <a:gd name="connsiteX25" fmla="*/ 412102 w 557506"/>
                  <a:gd name="connsiteY25" fmla="*/ 750372 h 832738"/>
                  <a:gd name="connsiteX26" fmla="*/ 326377 w 557506"/>
                  <a:gd name="connsiteY26" fmla="*/ 793234 h 832738"/>
                  <a:gd name="connsiteX27" fmla="*/ 219221 w 557506"/>
                  <a:gd name="connsiteY27" fmla="*/ 767041 h 832738"/>
                  <a:gd name="connsiteX28" fmla="*/ 143021 w 557506"/>
                  <a:gd name="connsiteY28" fmla="*/ 695603 h 832738"/>
                  <a:gd name="connsiteX29" fmla="*/ 71584 w 557506"/>
                  <a:gd name="connsiteY29" fmla="*/ 557491 h 832738"/>
                  <a:gd name="connsiteX30" fmla="*/ 50152 w 557506"/>
                  <a:gd name="connsiteY30" fmla="*/ 483672 h 832738"/>
                  <a:gd name="connsiteX31" fmla="*/ 52534 w 557506"/>
                  <a:gd name="connsiteY31" fmla="*/ 407472 h 832738"/>
                  <a:gd name="connsiteX32" fmla="*/ 40627 w 557506"/>
                  <a:gd name="connsiteY32" fmla="*/ 366991 h 832738"/>
                  <a:gd name="connsiteX33" fmla="*/ 71584 w 557506"/>
                  <a:gd name="connsiteY33" fmla="*/ 352703 h 832738"/>
                  <a:gd name="connsiteX34" fmla="*/ 162071 w 557506"/>
                  <a:gd name="connsiteY34" fmla="*/ 312222 h 832738"/>
                  <a:gd name="connsiteX35" fmla="*/ 245415 w 557506"/>
                  <a:gd name="connsiteY35" fmla="*/ 238403 h 832738"/>
                  <a:gd name="connsiteX36" fmla="*/ 309709 w 557506"/>
                  <a:gd name="connsiteY36" fmla="*/ 166966 h 832738"/>
                  <a:gd name="connsiteX37" fmla="*/ 376384 w 557506"/>
                  <a:gd name="connsiteY37" fmla="*/ 93147 h 832738"/>
                  <a:gd name="connsiteX38" fmla="*/ 490684 w 557506"/>
                  <a:gd name="connsiteY38" fmla="*/ 21709 h 832738"/>
                  <a:gd name="connsiteX39" fmla="*/ 478777 w 557506"/>
                  <a:gd name="connsiteY39" fmla="*/ 278 h 832738"/>
                  <a:gd name="connsiteX40" fmla="*/ 431152 w 557506"/>
                  <a:gd name="connsiteY40" fmla="*/ 16947 h 832738"/>
                  <a:gd name="connsiteX0" fmla="*/ 431152 w 557506"/>
                  <a:gd name="connsiteY0" fmla="*/ 16947 h 832999"/>
                  <a:gd name="connsiteX1" fmla="*/ 340665 w 557506"/>
                  <a:gd name="connsiteY1" fmla="*/ 78859 h 832999"/>
                  <a:gd name="connsiteX2" fmla="*/ 281134 w 557506"/>
                  <a:gd name="connsiteY2" fmla="*/ 121722 h 832999"/>
                  <a:gd name="connsiteX3" fmla="*/ 221602 w 557506"/>
                  <a:gd name="connsiteY3" fmla="*/ 205066 h 832999"/>
                  <a:gd name="connsiteX4" fmla="*/ 162071 w 557506"/>
                  <a:gd name="connsiteY4" fmla="*/ 269359 h 832999"/>
                  <a:gd name="connsiteX5" fmla="*/ 78727 w 557506"/>
                  <a:gd name="connsiteY5" fmla="*/ 305078 h 832999"/>
                  <a:gd name="connsiteX6" fmla="*/ 2527 w 557506"/>
                  <a:gd name="connsiteY6" fmla="*/ 343178 h 832999"/>
                  <a:gd name="connsiteX7" fmla="*/ 16815 w 557506"/>
                  <a:gd name="connsiteY7" fmla="*/ 428903 h 832999"/>
                  <a:gd name="connsiteX8" fmla="*/ 43009 w 557506"/>
                  <a:gd name="connsiteY8" fmla="*/ 586066 h 832999"/>
                  <a:gd name="connsiteX9" fmla="*/ 138259 w 557506"/>
                  <a:gd name="connsiteY9" fmla="*/ 747990 h 832999"/>
                  <a:gd name="connsiteX10" fmla="*/ 285896 w 557506"/>
                  <a:gd name="connsiteY10" fmla="*/ 831334 h 832999"/>
                  <a:gd name="connsiteX11" fmla="*/ 414483 w 557506"/>
                  <a:gd name="connsiteY11" fmla="*/ 790853 h 832999"/>
                  <a:gd name="connsiteX12" fmla="*/ 512115 w 557506"/>
                  <a:gd name="connsiteY12" fmla="*/ 643216 h 832999"/>
                  <a:gd name="connsiteX13" fmla="*/ 550215 w 557506"/>
                  <a:gd name="connsiteY13" fmla="*/ 571778 h 832999"/>
                  <a:gd name="connsiteX14" fmla="*/ 554977 w 557506"/>
                  <a:gd name="connsiteY14" fmla="*/ 483672 h 832999"/>
                  <a:gd name="connsiteX15" fmla="*/ 545452 w 557506"/>
                  <a:gd name="connsiteY15" fmla="*/ 400328 h 832999"/>
                  <a:gd name="connsiteX16" fmla="*/ 550215 w 557506"/>
                  <a:gd name="connsiteY16" fmla="*/ 343178 h 832999"/>
                  <a:gd name="connsiteX17" fmla="*/ 557359 w 557506"/>
                  <a:gd name="connsiteY17" fmla="*/ 288409 h 832999"/>
                  <a:gd name="connsiteX18" fmla="*/ 543071 w 557506"/>
                  <a:gd name="connsiteY18" fmla="*/ 226497 h 832999"/>
                  <a:gd name="connsiteX19" fmla="*/ 514496 w 557506"/>
                  <a:gd name="connsiteY19" fmla="*/ 240784 h 832999"/>
                  <a:gd name="connsiteX20" fmla="*/ 526402 w 557506"/>
                  <a:gd name="connsiteY20" fmla="*/ 293172 h 832999"/>
                  <a:gd name="connsiteX21" fmla="*/ 507352 w 557506"/>
                  <a:gd name="connsiteY21" fmla="*/ 378897 h 832999"/>
                  <a:gd name="connsiteX22" fmla="*/ 519259 w 557506"/>
                  <a:gd name="connsiteY22" fmla="*/ 438428 h 832999"/>
                  <a:gd name="connsiteX23" fmla="*/ 521640 w 557506"/>
                  <a:gd name="connsiteY23" fmla="*/ 550347 h 832999"/>
                  <a:gd name="connsiteX24" fmla="*/ 471634 w 557506"/>
                  <a:gd name="connsiteY24" fmla="*/ 652741 h 832999"/>
                  <a:gd name="connsiteX25" fmla="*/ 412102 w 557506"/>
                  <a:gd name="connsiteY25" fmla="*/ 750372 h 832999"/>
                  <a:gd name="connsiteX26" fmla="*/ 326377 w 557506"/>
                  <a:gd name="connsiteY26" fmla="*/ 793234 h 832999"/>
                  <a:gd name="connsiteX27" fmla="*/ 219221 w 557506"/>
                  <a:gd name="connsiteY27" fmla="*/ 767041 h 832999"/>
                  <a:gd name="connsiteX28" fmla="*/ 143021 w 557506"/>
                  <a:gd name="connsiteY28" fmla="*/ 695603 h 832999"/>
                  <a:gd name="connsiteX29" fmla="*/ 71584 w 557506"/>
                  <a:gd name="connsiteY29" fmla="*/ 557491 h 832999"/>
                  <a:gd name="connsiteX30" fmla="*/ 50152 w 557506"/>
                  <a:gd name="connsiteY30" fmla="*/ 483672 h 832999"/>
                  <a:gd name="connsiteX31" fmla="*/ 52534 w 557506"/>
                  <a:gd name="connsiteY31" fmla="*/ 407472 h 832999"/>
                  <a:gd name="connsiteX32" fmla="*/ 40627 w 557506"/>
                  <a:gd name="connsiteY32" fmla="*/ 366991 h 832999"/>
                  <a:gd name="connsiteX33" fmla="*/ 71584 w 557506"/>
                  <a:gd name="connsiteY33" fmla="*/ 352703 h 832999"/>
                  <a:gd name="connsiteX34" fmla="*/ 162071 w 557506"/>
                  <a:gd name="connsiteY34" fmla="*/ 312222 h 832999"/>
                  <a:gd name="connsiteX35" fmla="*/ 245415 w 557506"/>
                  <a:gd name="connsiteY35" fmla="*/ 238403 h 832999"/>
                  <a:gd name="connsiteX36" fmla="*/ 309709 w 557506"/>
                  <a:gd name="connsiteY36" fmla="*/ 166966 h 832999"/>
                  <a:gd name="connsiteX37" fmla="*/ 376384 w 557506"/>
                  <a:gd name="connsiteY37" fmla="*/ 93147 h 832999"/>
                  <a:gd name="connsiteX38" fmla="*/ 490684 w 557506"/>
                  <a:gd name="connsiteY38" fmla="*/ 21709 h 832999"/>
                  <a:gd name="connsiteX39" fmla="*/ 478777 w 557506"/>
                  <a:gd name="connsiteY39" fmla="*/ 278 h 832999"/>
                  <a:gd name="connsiteX40" fmla="*/ 431152 w 557506"/>
                  <a:gd name="connsiteY40" fmla="*/ 16947 h 832999"/>
                  <a:gd name="connsiteX0" fmla="*/ 431152 w 557506"/>
                  <a:gd name="connsiteY0" fmla="*/ 16947 h 830761"/>
                  <a:gd name="connsiteX1" fmla="*/ 340665 w 557506"/>
                  <a:gd name="connsiteY1" fmla="*/ 78859 h 830761"/>
                  <a:gd name="connsiteX2" fmla="*/ 281134 w 557506"/>
                  <a:gd name="connsiteY2" fmla="*/ 121722 h 830761"/>
                  <a:gd name="connsiteX3" fmla="*/ 221602 w 557506"/>
                  <a:gd name="connsiteY3" fmla="*/ 205066 h 830761"/>
                  <a:gd name="connsiteX4" fmla="*/ 162071 w 557506"/>
                  <a:gd name="connsiteY4" fmla="*/ 269359 h 830761"/>
                  <a:gd name="connsiteX5" fmla="*/ 78727 w 557506"/>
                  <a:gd name="connsiteY5" fmla="*/ 305078 h 830761"/>
                  <a:gd name="connsiteX6" fmla="*/ 2527 w 557506"/>
                  <a:gd name="connsiteY6" fmla="*/ 343178 h 830761"/>
                  <a:gd name="connsiteX7" fmla="*/ 16815 w 557506"/>
                  <a:gd name="connsiteY7" fmla="*/ 428903 h 830761"/>
                  <a:gd name="connsiteX8" fmla="*/ 43009 w 557506"/>
                  <a:gd name="connsiteY8" fmla="*/ 586066 h 830761"/>
                  <a:gd name="connsiteX9" fmla="*/ 138259 w 557506"/>
                  <a:gd name="connsiteY9" fmla="*/ 747990 h 830761"/>
                  <a:gd name="connsiteX10" fmla="*/ 281133 w 557506"/>
                  <a:gd name="connsiteY10" fmla="*/ 828953 h 830761"/>
                  <a:gd name="connsiteX11" fmla="*/ 414483 w 557506"/>
                  <a:gd name="connsiteY11" fmla="*/ 790853 h 830761"/>
                  <a:gd name="connsiteX12" fmla="*/ 512115 w 557506"/>
                  <a:gd name="connsiteY12" fmla="*/ 643216 h 830761"/>
                  <a:gd name="connsiteX13" fmla="*/ 550215 w 557506"/>
                  <a:gd name="connsiteY13" fmla="*/ 571778 h 830761"/>
                  <a:gd name="connsiteX14" fmla="*/ 554977 w 557506"/>
                  <a:gd name="connsiteY14" fmla="*/ 483672 h 830761"/>
                  <a:gd name="connsiteX15" fmla="*/ 545452 w 557506"/>
                  <a:gd name="connsiteY15" fmla="*/ 400328 h 830761"/>
                  <a:gd name="connsiteX16" fmla="*/ 550215 w 557506"/>
                  <a:gd name="connsiteY16" fmla="*/ 343178 h 830761"/>
                  <a:gd name="connsiteX17" fmla="*/ 557359 w 557506"/>
                  <a:gd name="connsiteY17" fmla="*/ 288409 h 830761"/>
                  <a:gd name="connsiteX18" fmla="*/ 543071 w 557506"/>
                  <a:gd name="connsiteY18" fmla="*/ 226497 h 830761"/>
                  <a:gd name="connsiteX19" fmla="*/ 514496 w 557506"/>
                  <a:gd name="connsiteY19" fmla="*/ 240784 h 830761"/>
                  <a:gd name="connsiteX20" fmla="*/ 526402 w 557506"/>
                  <a:gd name="connsiteY20" fmla="*/ 293172 h 830761"/>
                  <a:gd name="connsiteX21" fmla="*/ 507352 w 557506"/>
                  <a:gd name="connsiteY21" fmla="*/ 378897 h 830761"/>
                  <a:gd name="connsiteX22" fmla="*/ 519259 w 557506"/>
                  <a:gd name="connsiteY22" fmla="*/ 438428 h 830761"/>
                  <a:gd name="connsiteX23" fmla="*/ 521640 w 557506"/>
                  <a:gd name="connsiteY23" fmla="*/ 550347 h 830761"/>
                  <a:gd name="connsiteX24" fmla="*/ 471634 w 557506"/>
                  <a:gd name="connsiteY24" fmla="*/ 652741 h 830761"/>
                  <a:gd name="connsiteX25" fmla="*/ 412102 w 557506"/>
                  <a:gd name="connsiteY25" fmla="*/ 750372 h 830761"/>
                  <a:gd name="connsiteX26" fmla="*/ 326377 w 557506"/>
                  <a:gd name="connsiteY26" fmla="*/ 793234 h 830761"/>
                  <a:gd name="connsiteX27" fmla="*/ 219221 w 557506"/>
                  <a:gd name="connsiteY27" fmla="*/ 767041 h 830761"/>
                  <a:gd name="connsiteX28" fmla="*/ 143021 w 557506"/>
                  <a:gd name="connsiteY28" fmla="*/ 695603 h 830761"/>
                  <a:gd name="connsiteX29" fmla="*/ 71584 w 557506"/>
                  <a:gd name="connsiteY29" fmla="*/ 557491 h 830761"/>
                  <a:gd name="connsiteX30" fmla="*/ 50152 w 557506"/>
                  <a:gd name="connsiteY30" fmla="*/ 483672 h 830761"/>
                  <a:gd name="connsiteX31" fmla="*/ 52534 w 557506"/>
                  <a:gd name="connsiteY31" fmla="*/ 407472 h 830761"/>
                  <a:gd name="connsiteX32" fmla="*/ 40627 w 557506"/>
                  <a:gd name="connsiteY32" fmla="*/ 366991 h 830761"/>
                  <a:gd name="connsiteX33" fmla="*/ 71584 w 557506"/>
                  <a:gd name="connsiteY33" fmla="*/ 352703 h 830761"/>
                  <a:gd name="connsiteX34" fmla="*/ 162071 w 557506"/>
                  <a:gd name="connsiteY34" fmla="*/ 312222 h 830761"/>
                  <a:gd name="connsiteX35" fmla="*/ 245415 w 557506"/>
                  <a:gd name="connsiteY35" fmla="*/ 238403 h 830761"/>
                  <a:gd name="connsiteX36" fmla="*/ 309709 w 557506"/>
                  <a:gd name="connsiteY36" fmla="*/ 166966 h 830761"/>
                  <a:gd name="connsiteX37" fmla="*/ 376384 w 557506"/>
                  <a:gd name="connsiteY37" fmla="*/ 93147 h 830761"/>
                  <a:gd name="connsiteX38" fmla="*/ 490684 w 557506"/>
                  <a:gd name="connsiteY38" fmla="*/ 21709 h 830761"/>
                  <a:gd name="connsiteX39" fmla="*/ 478777 w 557506"/>
                  <a:gd name="connsiteY39" fmla="*/ 278 h 830761"/>
                  <a:gd name="connsiteX40" fmla="*/ 431152 w 557506"/>
                  <a:gd name="connsiteY40" fmla="*/ 16947 h 830761"/>
                  <a:gd name="connsiteX0" fmla="*/ 431152 w 557506"/>
                  <a:gd name="connsiteY0" fmla="*/ 16947 h 830761"/>
                  <a:gd name="connsiteX1" fmla="*/ 340665 w 557506"/>
                  <a:gd name="connsiteY1" fmla="*/ 78859 h 830761"/>
                  <a:gd name="connsiteX2" fmla="*/ 281134 w 557506"/>
                  <a:gd name="connsiteY2" fmla="*/ 121722 h 830761"/>
                  <a:gd name="connsiteX3" fmla="*/ 221602 w 557506"/>
                  <a:gd name="connsiteY3" fmla="*/ 205066 h 830761"/>
                  <a:gd name="connsiteX4" fmla="*/ 162071 w 557506"/>
                  <a:gd name="connsiteY4" fmla="*/ 269359 h 830761"/>
                  <a:gd name="connsiteX5" fmla="*/ 78727 w 557506"/>
                  <a:gd name="connsiteY5" fmla="*/ 305078 h 830761"/>
                  <a:gd name="connsiteX6" fmla="*/ 2527 w 557506"/>
                  <a:gd name="connsiteY6" fmla="*/ 343178 h 830761"/>
                  <a:gd name="connsiteX7" fmla="*/ 16815 w 557506"/>
                  <a:gd name="connsiteY7" fmla="*/ 428903 h 830761"/>
                  <a:gd name="connsiteX8" fmla="*/ 43009 w 557506"/>
                  <a:gd name="connsiteY8" fmla="*/ 586066 h 830761"/>
                  <a:gd name="connsiteX9" fmla="*/ 138259 w 557506"/>
                  <a:gd name="connsiteY9" fmla="*/ 747990 h 830761"/>
                  <a:gd name="connsiteX10" fmla="*/ 281133 w 557506"/>
                  <a:gd name="connsiteY10" fmla="*/ 828953 h 830761"/>
                  <a:gd name="connsiteX11" fmla="*/ 414483 w 557506"/>
                  <a:gd name="connsiteY11" fmla="*/ 790853 h 830761"/>
                  <a:gd name="connsiteX12" fmla="*/ 512115 w 557506"/>
                  <a:gd name="connsiteY12" fmla="*/ 643216 h 830761"/>
                  <a:gd name="connsiteX13" fmla="*/ 550215 w 557506"/>
                  <a:gd name="connsiteY13" fmla="*/ 571778 h 830761"/>
                  <a:gd name="connsiteX14" fmla="*/ 554977 w 557506"/>
                  <a:gd name="connsiteY14" fmla="*/ 483672 h 830761"/>
                  <a:gd name="connsiteX15" fmla="*/ 545452 w 557506"/>
                  <a:gd name="connsiteY15" fmla="*/ 400328 h 830761"/>
                  <a:gd name="connsiteX16" fmla="*/ 550215 w 557506"/>
                  <a:gd name="connsiteY16" fmla="*/ 343178 h 830761"/>
                  <a:gd name="connsiteX17" fmla="*/ 557359 w 557506"/>
                  <a:gd name="connsiteY17" fmla="*/ 288409 h 830761"/>
                  <a:gd name="connsiteX18" fmla="*/ 543071 w 557506"/>
                  <a:gd name="connsiteY18" fmla="*/ 226497 h 830761"/>
                  <a:gd name="connsiteX19" fmla="*/ 514496 w 557506"/>
                  <a:gd name="connsiteY19" fmla="*/ 240784 h 830761"/>
                  <a:gd name="connsiteX20" fmla="*/ 526402 w 557506"/>
                  <a:gd name="connsiteY20" fmla="*/ 293172 h 830761"/>
                  <a:gd name="connsiteX21" fmla="*/ 507352 w 557506"/>
                  <a:gd name="connsiteY21" fmla="*/ 378897 h 830761"/>
                  <a:gd name="connsiteX22" fmla="*/ 519259 w 557506"/>
                  <a:gd name="connsiteY22" fmla="*/ 438428 h 830761"/>
                  <a:gd name="connsiteX23" fmla="*/ 521640 w 557506"/>
                  <a:gd name="connsiteY23" fmla="*/ 550347 h 830761"/>
                  <a:gd name="connsiteX24" fmla="*/ 471634 w 557506"/>
                  <a:gd name="connsiteY24" fmla="*/ 652741 h 830761"/>
                  <a:gd name="connsiteX25" fmla="*/ 412102 w 557506"/>
                  <a:gd name="connsiteY25" fmla="*/ 750372 h 830761"/>
                  <a:gd name="connsiteX26" fmla="*/ 326377 w 557506"/>
                  <a:gd name="connsiteY26" fmla="*/ 793234 h 830761"/>
                  <a:gd name="connsiteX27" fmla="*/ 219221 w 557506"/>
                  <a:gd name="connsiteY27" fmla="*/ 767041 h 830761"/>
                  <a:gd name="connsiteX28" fmla="*/ 143021 w 557506"/>
                  <a:gd name="connsiteY28" fmla="*/ 695603 h 830761"/>
                  <a:gd name="connsiteX29" fmla="*/ 71584 w 557506"/>
                  <a:gd name="connsiteY29" fmla="*/ 557491 h 830761"/>
                  <a:gd name="connsiteX30" fmla="*/ 57295 w 557506"/>
                  <a:gd name="connsiteY30" fmla="*/ 481291 h 830761"/>
                  <a:gd name="connsiteX31" fmla="*/ 52534 w 557506"/>
                  <a:gd name="connsiteY31" fmla="*/ 407472 h 830761"/>
                  <a:gd name="connsiteX32" fmla="*/ 40627 w 557506"/>
                  <a:gd name="connsiteY32" fmla="*/ 366991 h 830761"/>
                  <a:gd name="connsiteX33" fmla="*/ 71584 w 557506"/>
                  <a:gd name="connsiteY33" fmla="*/ 352703 h 830761"/>
                  <a:gd name="connsiteX34" fmla="*/ 162071 w 557506"/>
                  <a:gd name="connsiteY34" fmla="*/ 312222 h 830761"/>
                  <a:gd name="connsiteX35" fmla="*/ 245415 w 557506"/>
                  <a:gd name="connsiteY35" fmla="*/ 238403 h 830761"/>
                  <a:gd name="connsiteX36" fmla="*/ 309709 w 557506"/>
                  <a:gd name="connsiteY36" fmla="*/ 166966 h 830761"/>
                  <a:gd name="connsiteX37" fmla="*/ 376384 w 557506"/>
                  <a:gd name="connsiteY37" fmla="*/ 93147 h 830761"/>
                  <a:gd name="connsiteX38" fmla="*/ 490684 w 557506"/>
                  <a:gd name="connsiteY38" fmla="*/ 21709 h 830761"/>
                  <a:gd name="connsiteX39" fmla="*/ 478777 w 557506"/>
                  <a:gd name="connsiteY39" fmla="*/ 278 h 830761"/>
                  <a:gd name="connsiteX40" fmla="*/ 431152 w 557506"/>
                  <a:gd name="connsiteY40" fmla="*/ 16947 h 830761"/>
                  <a:gd name="connsiteX0" fmla="*/ 430569 w 556923"/>
                  <a:gd name="connsiteY0" fmla="*/ 16947 h 830761"/>
                  <a:gd name="connsiteX1" fmla="*/ 340082 w 556923"/>
                  <a:gd name="connsiteY1" fmla="*/ 78859 h 830761"/>
                  <a:gd name="connsiteX2" fmla="*/ 280551 w 556923"/>
                  <a:gd name="connsiteY2" fmla="*/ 121722 h 830761"/>
                  <a:gd name="connsiteX3" fmla="*/ 221019 w 556923"/>
                  <a:gd name="connsiteY3" fmla="*/ 205066 h 830761"/>
                  <a:gd name="connsiteX4" fmla="*/ 161488 w 556923"/>
                  <a:gd name="connsiteY4" fmla="*/ 269359 h 830761"/>
                  <a:gd name="connsiteX5" fmla="*/ 78144 w 556923"/>
                  <a:gd name="connsiteY5" fmla="*/ 305078 h 830761"/>
                  <a:gd name="connsiteX6" fmla="*/ 1944 w 556923"/>
                  <a:gd name="connsiteY6" fmla="*/ 343178 h 830761"/>
                  <a:gd name="connsiteX7" fmla="*/ 20995 w 556923"/>
                  <a:gd name="connsiteY7" fmla="*/ 428903 h 830761"/>
                  <a:gd name="connsiteX8" fmla="*/ 42426 w 556923"/>
                  <a:gd name="connsiteY8" fmla="*/ 586066 h 830761"/>
                  <a:gd name="connsiteX9" fmla="*/ 137676 w 556923"/>
                  <a:gd name="connsiteY9" fmla="*/ 747990 h 830761"/>
                  <a:gd name="connsiteX10" fmla="*/ 280550 w 556923"/>
                  <a:gd name="connsiteY10" fmla="*/ 828953 h 830761"/>
                  <a:gd name="connsiteX11" fmla="*/ 413900 w 556923"/>
                  <a:gd name="connsiteY11" fmla="*/ 790853 h 830761"/>
                  <a:gd name="connsiteX12" fmla="*/ 511532 w 556923"/>
                  <a:gd name="connsiteY12" fmla="*/ 643216 h 830761"/>
                  <a:gd name="connsiteX13" fmla="*/ 549632 w 556923"/>
                  <a:gd name="connsiteY13" fmla="*/ 571778 h 830761"/>
                  <a:gd name="connsiteX14" fmla="*/ 554394 w 556923"/>
                  <a:gd name="connsiteY14" fmla="*/ 483672 h 830761"/>
                  <a:gd name="connsiteX15" fmla="*/ 544869 w 556923"/>
                  <a:gd name="connsiteY15" fmla="*/ 400328 h 830761"/>
                  <a:gd name="connsiteX16" fmla="*/ 549632 w 556923"/>
                  <a:gd name="connsiteY16" fmla="*/ 343178 h 830761"/>
                  <a:gd name="connsiteX17" fmla="*/ 556776 w 556923"/>
                  <a:gd name="connsiteY17" fmla="*/ 288409 h 830761"/>
                  <a:gd name="connsiteX18" fmla="*/ 542488 w 556923"/>
                  <a:gd name="connsiteY18" fmla="*/ 226497 h 830761"/>
                  <a:gd name="connsiteX19" fmla="*/ 513913 w 556923"/>
                  <a:gd name="connsiteY19" fmla="*/ 240784 h 830761"/>
                  <a:gd name="connsiteX20" fmla="*/ 525819 w 556923"/>
                  <a:gd name="connsiteY20" fmla="*/ 293172 h 830761"/>
                  <a:gd name="connsiteX21" fmla="*/ 506769 w 556923"/>
                  <a:gd name="connsiteY21" fmla="*/ 378897 h 830761"/>
                  <a:gd name="connsiteX22" fmla="*/ 518676 w 556923"/>
                  <a:gd name="connsiteY22" fmla="*/ 438428 h 830761"/>
                  <a:gd name="connsiteX23" fmla="*/ 521057 w 556923"/>
                  <a:gd name="connsiteY23" fmla="*/ 550347 h 830761"/>
                  <a:gd name="connsiteX24" fmla="*/ 471051 w 556923"/>
                  <a:gd name="connsiteY24" fmla="*/ 652741 h 830761"/>
                  <a:gd name="connsiteX25" fmla="*/ 411519 w 556923"/>
                  <a:gd name="connsiteY25" fmla="*/ 750372 h 830761"/>
                  <a:gd name="connsiteX26" fmla="*/ 325794 w 556923"/>
                  <a:gd name="connsiteY26" fmla="*/ 793234 h 830761"/>
                  <a:gd name="connsiteX27" fmla="*/ 218638 w 556923"/>
                  <a:gd name="connsiteY27" fmla="*/ 767041 h 830761"/>
                  <a:gd name="connsiteX28" fmla="*/ 142438 w 556923"/>
                  <a:gd name="connsiteY28" fmla="*/ 695603 h 830761"/>
                  <a:gd name="connsiteX29" fmla="*/ 71001 w 556923"/>
                  <a:gd name="connsiteY29" fmla="*/ 557491 h 830761"/>
                  <a:gd name="connsiteX30" fmla="*/ 56712 w 556923"/>
                  <a:gd name="connsiteY30" fmla="*/ 481291 h 830761"/>
                  <a:gd name="connsiteX31" fmla="*/ 51951 w 556923"/>
                  <a:gd name="connsiteY31" fmla="*/ 407472 h 830761"/>
                  <a:gd name="connsiteX32" fmla="*/ 40044 w 556923"/>
                  <a:gd name="connsiteY32" fmla="*/ 366991 h 830761"/>
                  <a:gd name="connsiteX33" fmla="*/ 71001 w 556923"/>
                  <a:gd name="connsiteY33" fmla="*/ 352703 h 830761"/>
                  <a:gd name="connsiteX34" fmla="*/ 161488 w 556923"/>
                  <a:gd name="connsiteY34" fmla="*/ 312222 h 830761"/>
                  <a:gd name="connsiteX35" fmla="*/ 244832 w 556923"/>
                  <a:gd name="connsiteY35" fmla="*/ 238403 h 830761"/>
                  <a:gd name="connsiteX36" fmla="*/ 309126 w 556923"/>
                  <a:gd name="connsiteY36" fmla="*/ 166966 h 830761"/>
                  <a:gd name="connsiteX37" fmla="*/ 375801 w 556923"/>
                  <a:gd name="connsiteY37" fmla="*/ 93147 h 830761"/>
                  <a:gd name="connsiteX38" fmla="*/ 490101 w 556923"/>
                  <a:gd name="connsiteY38" fmla="*/ 21709 h 830761"/>
                  <a:gd name="connsiteX39" fmla="*/ 478194 w 556923"/>
                  <a:gd name="connsiteY39" fmla="*/ 278 h 830761"/>
                  <a:gd name="connsiteX40" fmla="*/ 430569 w 556923"/>
                  <a:gd name="connsiteY40" fmla="*/ 16947 h 830761"/>
                  <a:gd name="connsiteX0" fmla="*/ 430569 w 556923"/>
                  <a:gd name="connsiteY0" fmla="*/ 16947 h 830761"/>
                  <a:gd name="connsiteX1" fmla="*/ 340082 w 556923"/>
                  <a:gd name="connsiteY1" fmla="*/ 78859 h 830761"/>
                  <a:gd name="connsiteX2" fmla="*/ 280551 w 556923"/>
                  <a:gd name="connsiteY2" fmla="*/ 121722 h 830761"/>
                  <a:gd name="connsiteX3" fmla="*/ 221019 w 556923"/>
                  <a:gd name="connsiteY3" fmla="*/ 205066 h 830761"/>
                  <a:gd name="connsiteX4" fmla="*/ 161488 w 556923"/>
                  <a:gd name="connsiteY4" fmla="*/ 269359 h 830761"/>
                  <a:gd name="connsiteX5" fmla="*/ 78144 w 556923"/>
                  <a:gd name="connsiteY5" fmla="*/ 305078 h 830761"/>
                  <a:gd name="connsiteX6" fmla="*/ 1944 w 556923"/>
                  <a:gd name="connsiteY6" fmla="*/ 343178 h 830761"/>
                  <a:gd name="connsiteX7" fmla="*/ 20995 w 556923"/>
                  <a:gd name="connsiteY7" fmla="*/ 428903 h 830761"/>
                  <a:gd name="connsiteX8" fmla="*/ 42426 w 556923"/>
                  <a:gd name="connsiteY8" fmla="*/ 586066 h 830761"/>
                  <a:gd name="connsiteX9" fmla="*/ 137676 w 556923"/>
                  <a:gd name="connsiteY9" fmla="*/ 747990 h 830761"/>
                  <a:gd name="connsiteX10" fmla="*/ 280550 w 556923"/>
                  <a:gd name="connsiteY10" fmla="*/ 828953 h 830761"/>
                  <a:gd name="connsiteX11" fmla="*/ 413900 w 556923"/>
                  <a:gd name="connsiteY11" fmla="*/ 790853 h 830761"/>
                  <a:gd name="connsiteX12" fmla="*/ 511532 w 556923"/>
                  <a:gd name="connsiteY12" fmla="*/ 643216 h 830761"/>
                  <a:gd name="connsiteX13" fmla="*/ 549632 w 556923"/>
                  <a:gd name="connsiteY13" fmla="*/ 571778 h 830761"/>
                  <a:gd name="connsiteX14" fmla="*/ 554394 w 556923"/>
                  <a:gd name="connsiteY14" fmla="*/ 483672 h 830761"/>
                  <a:gd name="connsiteX15" fmla="*/ 544869 w 556923"/>
                  <a:gd name="connsiteY15" fmla="*/ 400328 h 830761"/>
                  <a:gd name="connsiteX16" fmla="*/ 549632 w 556923"/>
                  <a:gd name="connsiteY16" fmla="*/ 343178 h 830761"/>
                  <a:gd name="connsiteX17" fmla="*/ 556776 w 556923"/>
                  <a:gd name="connsiteY17" fmla="*/ 288409 h 830761"/>
                  <a:gd name="connsiteX18" fmla="*/ 542488 w 556923"/>
                  <a:gd name="connsiteY18" fmla="*/ 226497 h 830761"/>
                  <a:gd name="connsiteX19" fmla="*/ 513913 w 556923"/>
                  <a:gd name="connsiteY19" fmla="*/ 240784 h 830761"/>
                  <a:gd name="connsiteX20" fmla="*/ 525819 w 556923"/>
                  <a:gd name="connsiteY20" fmla="*/ 293172 h 830761"/>
                  <a:gd name="connsiteX21" fmla="*/ 506769 w 556923"/>
                  <a:gd name="connsiteY21" fmla="*/ 378897 h 830761"/>
                  <a:gd name="connsiteX22" fmla="*/ 518676 w 556923"/>
                  <a:gd name="connsiteY22" fmla="*/ 438428 h 830761"/>
                  <a:gd name="connsiteX23" fmla="*/ 521057 w 556923"/>
                  <a:gd name="connsiteY23" fmla="*/ 550347 h 830761"/>
                  <a:gd name="connsiteX24" fmla="*/ 471051 w 556923"/>
                  <a:gd name="connsiteY24" fmla="*/ 652741 h 830761"/>
                  <a:gd name="connsiteX25" fmla="*/ 411519 w 556923"/>
                  <a:gd name="connsiteY25" fmla="*/ 750372 h 830761"/>
                  <a:gd name="connsiteX26" fmla="*/ 325794 w 556923"/>
                  <a:gd name="connsiteY26" fmla="*/ 793234 h 830761"/>
                  <a:gd name="connsiteX27" fmla="*/ 218638 w 556923"/>
                  <a:gd name="connsiteY27" fmla="*/ 767041 h 830761"/>
                  <a:gd name="connsiteX28" fmla="*/ 142438 w 556923"/>
                  <a:gd name="connsiteY28" fmla="*/ 695603 h 830761"/>
                  <a:gd name="connsiteX29" fmla="*/ 71001 w 556923"/>
                  <a:gd name="connsiteY29" fmla="*/ 557491 h 830761"/>
                  <a:gd name="connsiteX30" fmla="*/ 56712 w 556923"/>
                  <a:gd name="connsiteY30" fmla="*/ 481291 h 830761"/>
                  <a:gd name="connsiteX31" fmla="*/ 47188 w 556923"/>
                  <a:gd name="connsiteY31" fmla="*/ 409853 h 830761"/>
                  <a:gd name="connsiteX32" fmla="*/ 40044 w 556923"/>
                  <a:gd name="connsiteY32" fmla="*/ 366991 h 830761"/>
                  <a:gd name="connsiteX33" fmla="*/ 71001 w 556923"/>
                  <a:gd name="connsiteY33" fmla="*/ 352703 h 830761"/>
                  <a:gd name="connsiteX34" fmla="*/ 161488 w 556923"/>
                  <a:gd name="connsiteY34" fmla="*/ 312222 h 830761"/>
                  <a:gd name="connsiteX35" fmla="*/ 244832 w 556923"/>
                  <a:gd name="connsiteY35" fmla="*/ 238403 h 830761"/>
                  <a:gd name="connsiteX36" fmla="*/ 309126 w 556923"/>
                  <a:gd name="connsiteY36" fmla="*/ 166966 h 830761"/>
                  <a:gd name="connsiteX37" fmla="*/ 375801 w 556923"/>
                  <a:gd name="connsiteY37" fmla="*/ 93147 h 830761"/>
                  <a:gd name="connsiteX38" fmla="*/ 490101 w 556923"/>
                  <a:gd name="connsiteY38" fmla="*/ 21709 h 830761"/>
                  <a:gd name="connsiteX39" fmla="*/ 478194 w 556923"/>
                  <a:gd name="connsiteY39" fmla="*/ 278 h 830761"/>
                  <a:gd name="connsiteX40" fmla="*/ 430569 w 556923"/>
                  <a:gd name="connsiteY40" fmla="*/ 16947 h 830761"/>
                  <a:gd name="connsiteX0" fmla="*/ 426607 w 552961"/>
                  <a:gd name="connsiteY0" fmla="*/ 16947 h 830761"/>
                  <a:gd name="connsiteX1" fmla="*/ 336120 w 552961"/>
                  <a:gd name="connsiteY1" fmla="*/ 78859 h 830761"/>
                  <a:gd name="connsiteX2" fmla="*/ 276589 w 552961"/>
                  <a:gd name="connsiteY2" fmla="*/ 121722 h 830761"/>
                  <a:gd name="connsiteX3" fmla="*/ 217057 w 552961"/>
                  <a:gd name="connsiteY3" fmla="*/ 205066 h 830761"/>
                  <a:gd name="connsiteX4" fmla="*/ 157526 w 552961"/>
                  <a:gd name="connsiteY4" fmla="*/ 269359 h 830761"/>
                  <a:gd name="connsiteX5" fmla="*/ 74182 w 552961"/>
                  <a:gd name="connsiteY5" fmla="*/ 305078 h 830761"/>
                  <a:gd name="connsiteX6" fmla="*/ 2744 w 552961"/>
                  <a:gd name="connsiteY6" fmla="*/ 340796 h 830761"/>
                  <a:gd name="connsiteX7" fmla="*/ 17033 w 552961"/>
                  <a:gd name="connsiteY7" fmla="*/ 428903 h 830761"/>
                  <a:gd name="connsiteX8" fmla="*/ 38464 w 552961"/>
                  <a:gd name="connsiteY8" fmla="*/ 586066 h 830761"/>
                  <a:gd name="connsiteX9" fmla="*/ 133714 w 552961"/>
                  <a:gd name="connsiteY9" fmla="*/ 747990 h 830761"/>
                  <a:gd name="connsiteX10" fmla="*/ 276588 w 552961"/>
                  <a:gd name="connsiteY10" fmla="*/ 828953 h 830761"/>
                  <a:gd name="connsiteX11" fmla="*/ 409938 w 552961"/>
                  <a:gd name="connsiteY11" fmla="*/ 790853 h 830761"/>
                  <a:gd name="connsiteX12" fmla="*/ 507570 w 552961"/>
                  <a:gd name="connsiteY12" fmla="*/ 643216 h 830761"/>
                  <a:gd name="connsiteX13" fmla="*/ 545670 w 552961"/>
                  <a:gd name="connsiteY13" fmla="*/ 571778 h 830761"/>
                  <a:gd name="connsiteX14" fmla="*/ 550432 w 552961"/>
                  <a:gd name="connsiteY14" fmla="*/ 483672 h 830761"/>
                  <a:gd name="connsiteX15" fmla="*/ 540907 w 552961"/>
                  <a:gd name="connsiteY15" fmla="*/ 400328 h 830761"/>
                  <a:gd name="connsiteX16" fmla="*/ 545670 w 552961"/>
                  <a:gd name="connsiteY16" fmla="*/ 343178 h 830761"/>
                  <a:gd name="connsiteX17" fmla="*/ 552814 w 552961"/>
                  <a:gd name="connsiteY17" fmla="*/ 288409 h 830761"/>
                  <a:gd name="connsiteX18" fmla="*/ 538526 w 552961"/>
                  <a:gd name="connsiteY18" fmla="*/ 226497 h 830761"/>
                  <a:gd name="connsiteX19" fmla="*/ 509951 w 552961"/>
                  <a:gd name="connsiteY19" fmla="*/ 240784 h 830761"/>
                  <a:gd name="connsiteX20" fmla="*/ 521857 w 552961"/>
                  <a:gd name="connsiteY20" fmla="*/ 293172 h 830761"/>
                  <a:gd name="connsiteX21" fmla="*/ 502807 w 552961"/>
                  <a:gd name="connsiteY21" fmla="*/ 378897 h 830761"/>
                  <a:gd name="connsiteX22" fmla="*/ 514714 w 552961"/>
                  <a:gd name="connsiteY22" fmla="*/ 438428 h 830761"/>
                  <a:gd name="connsiteX23" fmla="*/ 517095 w 552961"/>
                  <a:gd name="connsiteY23" fmla="*/ 550347 h 830761"/>
                  <a:gd name="connsiteX24" fmla="*/ 467089 w 552961"/>
                  <a:gd name="connsiteY24" fmla="*/ 652741 h 830761"/>
                  <a:gd name="connsiteX25" fmla="*/ 407557 w 552961"/>
                  <a:gd name="connsiteY25" fmla="*/ 750372 h 830761"/>
                  <a:gd name="connsiteX26" fmla="*/ 321832 w 552961"/>
                  <a:gd name="connsiteY26" fmla="*/ 793234 h 830761"/>
                  <a:gd name="connsiteX27" fmla="*/ 214676 w 552961"/>
                  <a:gd name="connsiteY27" fmla="*/ 767041 h 830761"/>
                  <a:gd name="connsiteX28" fmla="*/ 138476 w 552961"/>
                  <a:gd name="connsiteY28" fmla="*/ 695603 h 830761"/>
                  <a:gd name="connsiteX29" fmla="*/ 67039 w 552961"/>
                  <a:gd name="connsiteY29" fmla="*/ 557491 h 830761"/>
                  <a:gd name="connsiteX30" fmla="*/ 52750 w 552961"/>
                  <a:gd name="connsiteY30" fmla="*/ 481291 h 830761"/>
                  <a:gd name="connsiteX31" fmla="*/ 43226 w 552961"/>
                  <a:gd name="connsiteY31" fmla="*/ 409853 h 830761"/>
                  <a:gd name="connsiteX32" fmla="*/ 36082 w 552961"/>
                  <a:gd name="connsiteY32" fmla="*/ 366991 h 830761"/>
                  <a:gd name="connsiteX33" fmla="*/ 67039 w 552961"/>
                  <a:gd name="connsiteY33" fmla="*/ 352703 h 830761"/>
                  <a:gd name="connsiteX34" fmla="*/ 157526 w 552961"/>
                  <a:gd name="connsiteY34" fmla="*/ 312222 h 830761"/>
                  <a:gd name="connsiteX35" fmla="*/ 240870 w 552961"/>
                  <a:gd name="connsiteY35" fmla="*/ 238403 h 830761"/>
                  <a:gd name="connsiteX36" fmla="*/ 305164 w 552961"/>
                  <a:gd name="connsiteY36" fmla="*/ 166966 h 830761"/>
                  <a:gd name="connsiteX37" fmla="*/ 371839 w 552961"/>
                  <a:gd name="connsiteY37" fmla="*/ 93147 h 830761"/>
                  <a:gd name="connsiteX38" fmla="*/ 486139 w 552961"/>
                  <a:gd name="connsiteY38" fmla="*/ 21709 h 830761"/>
                  <a:gd name="connsiteX39" fmla="*/ 474232 w 552961"/>
                  <a:gd name="connsiteY39" fmla="*/ 278 h 830761"/>
                  <a:gd name="connsiteX40" fmla="*/ 426607 w 552961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76743 w 553115"/>
                  <a:gd name="connsiteY2" fmla="*/ 121722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5078 h 830761"/>
                  <a:gd name="connsiteX6" fmla="*/ 2898 w 553115"/>
                  <a:gd name="connsiteY6" fmla="*/ 340796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3868 w 553115"/>
                  <a:gd name="connsiteY9" fmla="*/ 747990 h 830761"/>
                  <a:gd name="connsiteX10" fmla="*/ 276742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7711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38630 w 553115"/>
                  <a:gd name="connsiteY28" fmla="*/ 695603 h 830761"/>
                  <a:gd name="connsiteX29" fmla="*/ 67193 w 553115"/>
                  <a:gd name="connsiteY29" fmla="*/ 557491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41024 w 553115"/>
                  <a:gd name="connsiteY35" fmla="*/ 238403 h 830761"/>
                  <a:gd name="connsiteX36" fmla="*/ 305318 w 553115"/>
                  <a:gd name="connsiteY36" fmla="*/ 166966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76743 w 553115"/>
                  <a:gd name="connsiteY2" fmla="*/ 121722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0796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3868 w 553115"/>
                  <a:gd name="connsiteY9" fmla="*/ 747990 h 830761"/>
                  <a:gd name="connsiteX10" fmla="*/ 276742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7711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38630 w 553115"/>
                  <a:gd name="connsiteY28" fmla="*/ 695603 h 830761"/>
                  <a:gd name="connsiteX29" fmla="*/ 67193 w 553115"/>
                  <a:gd name="connsiteY29" fmla="*/ 557491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41024 w 553115"/>
                  <a:gd name="connsiteY35" fmla="*/ 238403 h 830761"/>
                  <a:gd name="connsiteX36" fmla="*/ 305318 w 553115"/>
                  <a:gd name="connsiteY36" fmla="*/ 166966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76743 w 553115"/>
                  <a:gd name="connsiteY2" fmla="*/ 121722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3868 w 553115"/>
                  <a:gd name="connsiteY9" fmla="*/ 747990 h 830761"/>
                  <a:gd name="connsiteX10" fmla="*/ 276742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7711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38630 w 553115"/>
                  <a:gd name="connsiteY28" fmla="*/ 695603 h 830761"/>
                  <a:gd name="connsiteX29" fmla="*/ 67193 w 553115"/>
                  <a:gd name="connsiteY29" fmla="*/ 557491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41024 w 553115"/>
                  <a:gd name="connsiteY35" fmla="*/ 238403 h 830761"/>
                  <a:gd name="connsiteX36" fmla="*/ 305318 w 553115"/>
                  <a:gd name="connsiteY36" fmla="*/ 166966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3868 w 553115"/>
                  <a:gd name="connsiteY9" fmla="*/ 747990 h 830761"/>
                  <a:gd name="connsiteX10" fmla="*/ 276742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7711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38630 w 553115"/>
                  <a:gd name="connsiteY28" fmla="*/ 695603 h 830761"/>
                  <a:gd name="connsiteX29" fmla="*/ 67193 w 553115"/>
                  <a:gd name="connsiteY29" fmla="*/ 557491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41024 w 553115"/>
                  <a:gd name="connsiteY35" fmla="*/ 238403 h 830761"/>
                  <a:gd name="connsiteX36" fmla="*/ 305318 w 553115"/>
                  <a:gd name="connsiteY36" fmla="*/ 166966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3868 w 553115"/>
                  <a:gd name="connsiteY9" fmla="*/ 747990 h 830761"/>
                  <a:gd name="connsiteX10" fmla="*/ 276742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7711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38630 w 553115"/>
                  <a:gd name="connsiteY28" fmla="*/ 695603 h 830761"/>
                  <a:gd name="connsiteX29" fmla="*/ 67193 w 553115"/>
                  <a:gd name="connsiteY29" fmla="*/ 557491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41024 w 553115"/>
                  <a:gd name="connsiteY35" fmla="*/ 238403 h 830761"/>
                  <a:gd name="connsiteX36" fmla="*/ 293412 w 553115"/>
                  <a:gd name="connsiteY36" fmla="*/ 164585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3868 w 553115"/>
                  <a:gd name="connsiteY9" fmla="*/ 747990 h 830761"/>
                  <a:gd name="connsiteX10" fmla="*/ 276742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7711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38630 w 553115"/>
                  <a:gd name="connsiteY28" fmla="*/ 695603 h 830761"/>
                  <a:gd name="connsiteX29" fmla="*/ 67193 w 553115"/>
                  <a:gd name="connsiteY29" fmla="*/ 557491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36261 w 553115"/>
                  <a:gd name="connsiteY35" fmla="*/ 238403 h 830761"/>
                  <a:gd name="connsiteX36" fmla="*/ 293412 w 553115"/>
                  <a:gd name="connsiteY36" fmla="*/ 164585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3868 w 553115"/>
                  <a:gd name="connsiteY9" fmla="*/ 747990 h 830761"/>
                  <a:gd name="connsiteX10" fmla="*/ 276742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7711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26724 w 553115"/>
                  <a:gd name="connsiteY28" fmla="*/ 678935 h 830761"/>
                  <a:gd name="connsiteX29" fmla="*/ 67193 w 553115"/>
                  <a:gd name="connsiteY29" fmla="*/ 557491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36261 w 553115"/>
                  <a:gd name="connsiteY35" fmla="*/ 238403 h 830761"/>
                  <a:gd name="connsiteX36" fmla="*/ 293412 w 553115"/>
                  <a:gd name="connsiteY36" fmla="*/ 164585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3868 w 553115"/>
                  <a:gd name="connsiteY9" fmla="*/ 747990 h 830761"/>
                  <a:gd name="connsiteX10" fmla="*/ 276742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7711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26724 w 553115"/>
                  <a:gd name="connsiteY28" fmla="*/ 678935 h 830761"/>
                  <a:gd name="connsiteX29" fmla="*/ 71955 w 553115"/>
                  <a:gd name="connsiteY29" fmla="*/ 576541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36261 w 553115"/>
                  <a:gd name="connsiteY35" fmla="*/ 238403 h 830761"/>
                  <a:gd name="connsiteX36" fmla="*/ 293412 w 553115"/>
                  <a:gd name="connsiteY36" fmla="*/ 164585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3868 w 553115"/>
                  <a:gd name="connsiteY9" fmla="*/ 747990 h 830761"/>
                  <a:gd name="connsiteX10" fmla="*/ 276742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7711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26724 w 553115"/>
                  <a:gd name="connsiteY28" fmla="*/ 678935 h 830761"/>
                  <a:gd name="connsiteX29" fmla="*/ 69574 w 553115"/>
                  <a:gd name="connsiteY29" fmla="*/ 574160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36261 w 553115"/>
                  <a:gd name="connsiteY35" fmla="*/ 238403 h 830761"/>
                  <a:gd name="connsiteX36" fmla="*/ 293412 w 553115"/>
                  <a:gd name="connsiteY36" fmla="*/ 164585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8631 w 553115"/>
                  <a:gd name="connsiteY9" fmla="*/ 747990 h 830761"/>
                  <a:gd name="connsiteX10" fmla="*/ 276742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7711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26724 w 553115"/>
                  <a:gd name="connsiteY28" fmla="*/ 678935 h 830761"/>
                  <a:gd name="connsiteX29" fmla="*/ 69574 w 553115"/>
                  <a:gd name="connsiteY29" fmla="*/ 574160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36261 w 553115"/>
                  <a:gd name="connsiteY35" fmla="*/ 238403 h 830761"/>
                  <a:gd name="connsiteX36" fmla="*/ 293412 w 553115"/>
                  <a:gd name="connsiteY36" fmla="*/ 164585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8631 w 553115"/>
                  <a:gd name="connsiteY9" fmla="*/ 747990 h 830761"/>
                  <a:gd name="connsiteX10" fmla="*/ 271980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7711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26724 w 553115"/>
                  <a:gd name="connsiteY28" fmla="*/ 678935 h 830761"/>
                  <a:gd name="connsiteX29" fmla="*/ 69574 w 553115"/>
                  <a:gd name="connsiteY29" fmla="*/ 574160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36261 w 553115"/>
                  <a:gd name="connsiteY35" fmla="*/ 238403 h 830761"/>
                  <a:gd name="connsiteX36" fmla="*/ 293412 w 553115"/>
                  <a:gd name="connsiteY36" fmla="*/ 164585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8631 w 553115"/>
                  <a:gd name="connsiteY9" fmla="*/ 747990 h 830761"/>
                  <a:gd name="connsiteX10" fmla="*/ 271980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2961 w 553115"/>
                  <a:gd name="connsiteY21" fmla="*/ 378897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2949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26724 w 553115"/>
                  <a:gd name="connsiteY28" fmla="*/ 678935 h 830761"/>
                  <a:gd name="connsiteX29" fmla="*/ 69574 w 553115"/>
                  <a:gd name="connsiteY29" fmla="*/ 574160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36261 w 553115"/>
                  <a:gd name="connsiteY35" fmla="*/ 238403 h 830761"/>
                  <a:gd name="connsiteX36" fmla="*/ 293412 w 553115"/>
                  <a:gd name="connsiteY36" fmla="*/ 164585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8631 w 553115"/>
                  <a:gd name="connsiteY9" fmla="*/ 747990 h 830761"/>
                  <a:gd name="connsiteX10" fmla="*/ 271980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7723 w 553115"/>
                  <a:gd name="connsiteY21" fmla="*/ 383659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2949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26724 w 553115"/>
                  <a:gd name="connsiteY28" fmla="*/ 678935 h 830761"/>
                  <a:gd name="connsiteX29" fmla="*/ 69574 w 553115"/>
                  <a:gd name="connsiteY29" fmla="*/ 574160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36261 w 553115"/>
                  <a:gd name="connsiteY35" fmla="*/ 238403 h 830761"/>
                  <a:gd name="connsiteX36" fmla="*/ 293412 w 553115"/>
                  <a:gd name="connsiteY36" fmla="*/ 164585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8631 w 553115"/>
                  <a:gd name="connsiteY9" fmla="*/ 747990 h 830761"/>
                  <a:gd name="connsiteX10" fmla="*/ 271980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7723 w 553115"/>
                  <a:gd name="connsiteY21" fmla="*/ 383659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2949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26724 w 553115"/>
                  <a:gd name="connsiteY28" fmla="*/ 678935 h 830761"/>
                  <a:gd name="connsiteX29" fmla="*/ 69574 w 553115"/>
                  <a:gd name="connsiteY29" fmla="*/ 574160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36261 w 553115"/>
                  <a:gd name="connsiteY35" fmla="*/ 238403 h 830761"/>
                  <a:gd name="connsiteX36" fmla="*/ 293412 w 553115"/>
                  <a:gd name="connsiteY36" fmla="*/ 164585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115"/>
                  <a:gd name="connsiteY0" fmla="*/ 16947 h 830761"/>
                  <a:gd name="connsiteX1" fmla="*/ 336274 w 553115"/>
                  <a:gd name="connsiteY1" fmla="*/ 78859 h 830761"/>
                  <a:gd name="connsiteX2" fmla="*/ 281505 w 553115"/>
                  <a:gd name="connsiteY2" fmla="*/ 128866 h 830761"/>
                  <a:gd name="connsiteX3" fmla="*/ 217211 w 553115"/>
                  <a:gd name="connsiteY3" fmla="*/ 205066 h 830761"/>
                  <a:gd name="connsiteX4" fmla="*/ 157680 w 553115"/>
                  <a:gd name="connsiteY4" fmla="*/ 269359 h 830761"/>
                  <a:gd name="connsiteX5" fmla="*/ 76717 w 553115"/>
                  <a:gd name="connsiteY5" fmla="*/ 309840 h 830761"/>
                  <a:gd name="connsiteX6" fmla="*/ 2898 w 553115"/>
                  <a:gd name="connsiteY6" fmla="*/ 347940 h 830761"/>
                  <a:gd name="connsiteX7" fmla="*/ 17187 w 553115"/>
                  <a:gd name="connsiteY7" fmla="*/ 428903 h 830761"/>
                  <a:gd name="connsiteX8" fmla="*/ 38618 w 553115"/>
                  <a:gd name="connsiteY8" fmla="*/ 586066 h 830761"/>
                  <a:gd name="connsiteX9" fmla="*/ 138631 w 553115"/>
                  <a:gd name="connsiteY9" fmla="*/ 747990 h 830761"/>
                  <a:gd name="connsiteX10" fmla="*/ 271980 w 553115"/>
                  <a:gd name="connsiteY10" fmla="*/ 828953 h 830761"/>
                  <a:gd name="connsiteX11" fmla="*/ 410092 w 553115"/>
                  <a:gd name="connsiteY11" fmla="*/ 790853 h 830761"/>
                  <a:gd name="connsiteX12" fmla="*/ 507724 w 553115"/>
                  <a:gd name="connsiteY12" fmla="*/ 643216 h 830761"/>
                  <a:gd name="connsiteX13" fmla="*/ 545824 w 553115"/>
                  <a:gd name="connsiteY13" fmla="*/ 571778 h 830761"/>
                  <a:gd name="connsiteX14" fmla="*/ 550586 w 553115"/>
                  <a:gd name="connsiteY14" fmla="*/ 483672 h 830761"/>
                  <a:gd name="connsiteX15" fmla="*/ 541061 w 553115"/>
                  <a:gd name="connsiteY15" fmla="*/ 400328 h 830761"/>
                  <a:gd name="connsiteX16" fmla="*/ 545824 w 553115"/>
                  <a:gd name="connsiteY16" fmla="*/ 343178 h 830761"/>
                  <a:gd name="connsiteX17" fmla="*/ 552968 w 553115"/>
                  <a:gd name="connsiteY17" fmla="*/ 288409 h 830761"/>
                  <a:gd name="connsiteX18" fmla="*/ 538680 w 553115"/>
                  <a:gd name="connsiteY18" fmla="*/ 226497 h 830761"/>
                  <a:gd name="connsiteX19" fmla="*/ 510105 w 553115"/>
                  <a:gd name="connsiteY19" fmla="*/ 240784 h 830761"/>
                  <a:gd name="connsiteX20" fmla="*/ 522011 w 553115"/>
                  <a:gd name="connsiteY20" fmla="*/ 293172 h 830761"/>
                  <a:gd name="connsiteX21" fmla="*/ 507723 w 553115"/>
                  <a:gd name="connsiteY21" fmla="*/ 383659 h 830761"/>
                  <a:gd name="connsiteX22" fmla="*/ 514868 w 553115"/>
                  <a:gd name="connsiteY22" fmla="*/ 438428 h 830761"/>
                  <a:gd name="connsiteX23" fmla="*/ 517249 w 553115"/>
                  <a:gd name="connsiteY23" fmla="*/ 550347 h 830761"/>
                  <a:gd name="connsiteX24" fmla="*/ 467243 w 553115"/>
                  <a:gd name="connsiteY24" fmla="*/ 652741 h 830761"/>
                  <a:gd name="connsiteX25" fmla="*/ 402949 w 553115"/>
                  <a:gd name="connsiteY25" fmla="*/ 750372 h 830761"/>
                  <a:gd name="connsiteX26" fmla="*/ 321986 w 553115"/>
                  <a:gd name="connsiteY26" fmla="*/ 793234 h 830761"/>
                  <a:gd name="connsiteX27" fmla="*/ 214830 w 553115"/>
                  <a:gd name="connsiteY27" fmla="*/ 767041 h 830761"/>
                  <a:gd name="connsiteX28" fmla="*/ 126724 w 553115"/>
                  <a:gd name="connsiteY28" fmla="*/ 678935 h 830761"/>
                  <a:gd name="connsiteX29" fmla="*/ 69574 w 553115"/>
                  <a:gd name="connsiteY29" fmla="*/ 574160 h 830761"/>
                  <a:gd name="connsiteX30" fmla="*/ 52904 w 553115"/>
                  <a:gd name="connsiteY30" fmla="*/ 481291 h 830761"/>
                  <a:gd name="connsiteX31" fmla="*/ 43380 w 553115"/>
                  <a:gd name="connsiteY31" fmla="*/ 409853 h 830761"/>
                  <a:gd name="connsiteX32" fmla="*/ 36236 w 553115"/>
                  <a:gd name="connsiteY32" fmla="*/ 366991 h 830761"/>
                  <a:gd name="connsiteX33" fmla="*/ 67193 w 553115"/>
                  <a:gd name="connsiteY33" fmla="*/ 352703 h 830761"/>
                  <a:gd name="connsiteX34" fmla="*/ 157680 w 553115"/>
                  <a:gd name="connsiteY34" fmla="*/ 312222 h 830761"/>
                  <a:gd name="connsiteX35" fmla="*/ 236261 w 553115"/>
                  <a:gd name="connsiteY35" fmla="*/ 238403 h 830761"/>
                  <a:gd name="connsiteX36" fmla="*/ 293412 w 553115"/>
                  <a:gd name="connsiteY36" fmla="*/ 164585 h 830761"/>
                  <a:gd name="connsiteX37" fmla="*/ 371993 w 553115"/>
                  <a:gd name="connsiteY37" fmla="*/ 93147 h 830761"/>
                  <a:gd name="connsiteX38" fmla="*/ 486293 w 553115"/>
                  <a:gd name="connsiteY38" fmla="*/ 21709 h 830761"/>
                  <a:gd name="connsiteX39" fmla="*/ 474386 w 553115"/>
                  <a:gd name="connsiteY39" fmla="*/ 278 h 830761"/>
                  <a:gd name="connsiteX40" fmla="*/ 426761 w 553115"/>
                  <a:gd name="connsiteY40" fmla="*/ 16947 h 830761"/>
                  <a:gd name="connsiteX0" fmla="*/ 426761 w 553207"/>
                  <a:gd name="connsiteY0" fmla="*/ 16947 h 830761"/>
                  <a:gd name="connsiteX1" fmla="*/ 336274 w 553207"/>
                  <a:gd name="connsiteY1" fmla="*/ 78859 h 830761"/>
                  <a:gd name="connsiteX2" fmla="*/ 281505 w 553207"/>
                  <a:gd name="connsiteY2" fmla="*/ 128866 h 830761"/>
                  <a:gd name="connsiteX3" fmla="*/ 217211 w 553207"/>
                  <a:gd name="connsiteY3" fmla="*/ 205066 h 830761"/>
                  <a:gd name="connsiteX4" fmla="*/ 157680 w 553207"/>
                  <a:gd name="connsiteY4" fmla="*/ 269359 h 830761"/>
                  <a:gd name="connsiteX5" fmla="*/ 76717 w 553207"/>
                  <a:gd name="connsiteY5" fmla="*/ 309840 h 830761"/>
                  <a:gd name="connsiteX6" fmla="*/ 2898 w 553207"/>
                  <a:gd name="connsiteY6" fmla="*/ 347940 h 830761"/>
                  <a:gd name="connsiteX7" fmla="*/ 17187 w 553207"/>
                  <a:gd name="connsiteY7" fmla="*/ 428903 h 830761"/>
                  <a:gd name="connsiteX8" fmla="*/ 38618 w 553207"/>
                  <a:gd name="connsiteY8" fmla="*/ 586066 h 830761"/>
                  <a:gd name="connsiteX9" fmla="*/ 138631 w 553207"/>
                  <a:gd name="connsiteY9" fmla="*/ 747990 h 830761"/>
                  <a:gd name="connsiteX10" fmla="*/ 271980 w 553207"/>
                  <a:gd name="connsiteY10" fmla="*/ 828953 h 830761"/>
                  <a:gd name="connsiteX11" fmla="*/ 410092 w 553207"/>
                  <a:gd name="connsiteY11" fmla="*/ 790853 h 830761"/>
                  <a:gd name="connsiteX12" fmla="*/ 507724 w 553207"/>
                  <a:gd name="connsiteY12" fmla="*/ 643216 h 830761"/>
                  <a:gd name="connsiteX13" fmla="*/ 545824 w 553207"/>
                  <a:gd name="connsiteY13" fmla="*/ 571778 h 830761"/>
                  <a:gd name="connsiteX14" fmla="*/ 550586 w 553207"/>
                  <a:gd name="connsiteY14" fmla="*/ 483672 h 830761"/>
                  <a:gd name="connsiteX15" fmla="*/ 541061 w 553207"/>
                  <a:gd name="connsiteY15" fmla="*/ 400328 h 830761"/>
                  <a:gd name="connsiteX16" fmla="*/ 545824 w 553207"/>
                  <a:gd name="connsiteY16" fmla="*/ 343178 h 830761"/>
                  <a:gd name="connsiteX17" fmla="*/ 552968 w 553207"/>
                  <a:gd name="connsiteY17" fmla="*/ 288409 h 830761"/>
                  <a:gd name="connsiteX18" fmla="*/ 536299 w 553207"/>
                  <a:gd name="connsiteY18" fmla="*/ 231259 h 830761"/>
                  <a:gd name="connsiteX19" fmla="*/ 510105 w 553207"/>
                  <a:gd name="connsiteY19" fmla="*/ 240784 h 830761"/>
                  <a:gd name="connsiteX20" fmla="*/ 522011 w 553207"/>
                  <a:gd name="connsiteY20" fmla="*/ 293172 h 830761"/>
                  <a:gd name="connsiteX21" fmla="*/ 507723 w 553207"/>
                  <a:gd name="connsiteY21" fmla="*/ 383659 h 830761"/>
                  <a:gd name="connsiteX22" fmla="*/ 514868 w 553207"/>
                  <a:gd name="connsiteY22" fmla="*/ 438428 h 830761"/>
                  <a:gd name="connsiteX23" fmla="*/ 517249 w 553207"/>
                  <a:gd name="connsiteY23" fmla="*/ 550347 h 830761"/>
                  <a:gd name="connsiteX24" fmla="*/ 467243 w 553207"/>
                  <a:gd name="connsiteY24" fmla="*/ 652741 h 830761"/>
                  <a:gd name="connsiteX25" fmla="*/ 402949 w 553207"/>
                  <a:gd name="connsiteY25" fmla="*/ 750372 h 830761"/>
                  <a:gd name="connsiteX26" fmla="*/ 321986 w 553207"/>
                  <a:gd name="connsiteY26" fmla="*/ 793234 h 830761"/>
                  <a:gd name="connsiteX27" fmla="*/ 214830 w 553207"/>
                  <a:gd name="connsiteY27" fmla="*/ 767041 h 830761"/>
                  <a:gd name="connsiteX28" fmla="*/ 126724 w 553207"/>
                  <a:gd name="connsiteY28" fmla="*/ 678935 h 830761"/>
                  <a:gd name="connsiteX29" fmla="*/ 69574 w 553207"/>
                  <a:gd name="connsiteY29" fmla="*/ 574160 h 830761"/>
                  <a:gd name="connsiteX30" fmla="*/ 52904 w 553207"/>
                  <a:gd name="connsiteY30" fmla="*/ 481291 h 830761"/>
                  <a:gd name="connsiteX31" fmla="*/ 43380 w 553207"/>
                  <a:gd name="connsiteY31" fmla="*/ 409853 h 830761"/>
                  <a:gd name="connsiteX32" fmla="*/ 36236 w 553207"/>
                  <a:gd name="connsiteY32" fmla="*/ 366991 h 830761"/>
                  <a:gd name="connsiteX33" fmla="*/ 67193 w 553207"/>
                  <a:gd name="connsiteY33" fmla="*/ 352703 h 830761"/>
                  <a:gd name="connsiteX34" fmla="*/ 157680 w 553207"/>
                  <a:gd name="connsiteY34" fmla="*/ 312222 h 830761"/>
                  <a:gd name="connsiteX35" fmla="*/ 236261 w 553207"/>
                  <a:gd name="connsiteY35" fmla="*/ 238403 h 830761"/>
                  <a:gd name="connsiteX36" fmla="*/ 293412 w 553207"/>
                  <a:gd name="connsiteY36" fmla="*/ 164585 h 830761"/>
                  <a:gd name="connsiteX37" fmla="*/ 371993 w 553207"/>
                  <a:gd name="connsiteY37" fmla="*/ 93147 h 830761"/>
                  <a:gd name="connsiteX38" fmla="*/ 486293 w 553207"/>
                  <a:gd name="connsiteY38" fmla="*/ 21709 h 830761"/>
                  <a:gd name="connsiteX39" fmla="*/ 474386 w 553207"/>
                  <a:gd name="connsiteY39" fmla="*/ 278 h 830761"/>
                  <a:gd name="connsiteX40" fmla="*/ 426761 w 553207"/>
                  <a:gd name="connsiteY40" fmla="*/ 16947 h 830761"/>
                  <a:gd name="connsiteX0" fmla="*/ 426761 w 553207"/>
                  <a:gd name="connsiteY0" fmla="*/ 16947 h 830761"/>
                  <a:gd name="connsiteX1" fmla="*/ 336274 w 553207"/>
                  <a:gd name="connsiteY1" fmla="*/ 78859 h 830761"/>
                  <a:gd name="connsiteX2" fmla="*/ 281505 w 553207"/>
                  <a:gd name="connsiteY2" fmla="*/ 128866 h 830761"/>
                  <a:gd name="connsiteX3" fmla="*/ 217211 w 553207"/>
                  <a:gd name="connsiteY3" fmla="*/ 205066 h 830761"/>
                  <a:gd name="connsiteX4" fmla="*/ 157680 w 553207"/>
                  <a:gd name="connsiteY4" fmla="*/ 269359 h 830761"/>
                  <a:gd name="connsiteX5" fmla="*/ 76717 w 553207"/>
                  <a:gd name="connsiteY5" fmla="*/ 309840 h 830761"/>
                  <a:gd name="connsiteX6" fmla="*/ 2898 w 553207"/>
                  <a:gd name="connsiteY6" fmla="*/ 347940 h 830761"/>
                  <a:gd name="connsiteX7" fmla="*/ 17187 w 553207"/>
                  <a:gd name="connsiteY7" fmla="*/ 428903 h 830761"/>
                  <a:gd name="connsiteX8" fmla="*/ 38618 w 553207"/>
                  <a:gd name="connsiteY8" fmla="*/ 586066 h 830761"/>
                  <a:gd name="connsiteX9" fmla="*/ 138631 w 553207"/>
                  <a:gd name="connsiteY9" fmla="*/ 747990 h 830761"/>
                  <a:gd name="connsiteX10" fmla="*/ 271980 w 553207"/>
                  <a:gd name="connsiteY10" fmla="*/ 828953 h 830761"/>
                  <a:gd name="connsiteX11" fmla="*/ 410092 w 553207"/>
                  <a:gd name="connsiteY11" fmla="*/ 790853 h 830761"/>
                  <a:gd name="connsiteX12" fmla="*/ 507724 w 553207"/>
                  <a:gd name="connsiteY12" fmla="*/ 643216 h 830761"/>
                  <a:gd name="connsiteX13" fmla="*/ 543443 w 553207"/>
                  <a:gd name="connsiteY13" fmla="*/ 569396 h 830761"/>
                  <a:gd name="connsiteX14" fmla="*/ 550586 w 553207"/>
                  <a:gd name="connsiteY14" fmla="*/ 483672 h 830761"/>
                  <a:gd name="connsiteX15" fmla="*/ 541061 w 553207"/>
                  <a:gd name="connsiteY15" fmla="*/ 400328 h 830761"/>
                  <a:gd name="connsiteX16" fmla="*/ 545824 w 553207"/>
                  <a:gd name="connsiteY16" fmla="*/ 343178 h 830761"/>
                  <a:gd name="connsiteX17" fmla="*/ 552968 w 553207"/>
                  <a:gd name="connsiteY17" fmla="*/ 288409 h 830761"/>
                  <a:gd name="connsiteX18" fmla="*/ 536299 w 553207"/>
                  <a:gd name="connsiteY18" fmla="*/ 231259 h 830761"/>
                  <a:gd name="connsiteX19" fmla="*/ 510105 w 553207"/>
                  <a:gd name="connsiteY19" fmla="*/ 240784 h 830761"/>
                  <a:gd name="connsiteX20" fmla="*/ 522011 w 553207"/>
                  <a:gd name="connsiteY20" fmla="*/ 293172 h 830761"/>
                  <a:gd name="connsiteX21" fmla="*/ 507723 w 553207"/>
                  <a:gd name="connsiteY21" fmla="*/ 383659 h 830761"/>
                  <a:gd name="connsiteX22" fmla="*/ 514868 w 553207"/>
                  <a:gd name="connsiteY22" fmla="*/ 438428 h 830761"/>
                  <a:gd name="connsiteX23" fmla="*/ 517249 w 553207"/>
                  <a:gd name="connsiteY23" fmla="*/ 550347 h 830761"/>
                  <a:gd name="connsiteX24" fmla="*/ 467243 w 553207"/>
                  <a:gd name="connsiteY24" fmla="*/ 652741 h 830761"/>
                  <a:gd name="connsiteX25" fmla="*/ 402949 w 553207"/>
                  <a:gd name="connsiteY25" fmla="*/ 750372 h 830761"/>
                  <a:gd name="connsiteX26" fmla="*/ 321986 w 553207"/>
                  <a:gd name="connsiteY26" fmla="*/ 793234 h 830761"/>
                  <a:gd name="connsiteX27" fmla="*/ 214830 w 553207"/>
                  <a:gd name="connsiteY27" fmla="*/ 767041 h 830761"/>
                  <a:gd name="connsiteX28" fmla="*/ 126724 w 553207"/>
                  <a:gd name="connsiteY28" fmla="*/ 678935 h 830761"/>
                  <a:gd name="connsiteX29" fmla="*/ 69574 w 553207"/>
                  <a:gd name="connsiteY29" fmla="*/ 574160 h 830761"/>
                  <a:gd name="connsiteX30" fmla="*/ 52904 w 553207"/>
                  <a:gd name="connsiteY30" fmla="*/ 481291 h 830761"/>
                  <a:gd name="connsiteX31" fmla="*/ 43380 w 553207"/>
                  <a:gd name="connsiteY31" fmla="*/ 409853 h 830761"/>
                  <a:gd name="connsiteX32" fmla="*/ 36236 w 553207"/>
                  <a:gd name="connsiteY32" fmla="*/ 366991 h 830761"/>
                  <a:gd name="connsiteX33" fmla="*/ 67193 w 553207"/>
                  <a:gd name="connsiteY33" fmla="*/ 352703 h 830761"/>
                  <a:gd name="connsiteX34" fmla="*/ 157680 w 553207"/>
                  <a:gd name="connsiteY34" fmla="*/ 312222 h 830761"/>
                  <a:gd name="connsiteX35" fmla="*/ 236261 w 553207"/>
                  <a:gd name="connsiteY35" fmla="*/ 238403 h 830761"/>
                  <a:gd name="connsiteX36" fmla="*/ 293412 w 553207"/>
                  <a:gd name="connsiteY36" fmla="*/ 164585 h 830761"/>
                  <a:gd name="connsiteX37" fmla="*/ 371993 w 553207"/>
                  <a:gd name="connsiteY37" fmla="*/ 93147 h 830761"/>
                  <a:gd name="connsiteX38" fmla="*/ 486293 w 553207"/>
                  <a:gd name="connsiteY38" fmla="*/ 21709 h 830761"/>
                  <a:gd name="connsiteX39" fmla="*/ 474386 w 553207"/>
                  <a:gd name="connsiteY39" fmla="*/ 278 h 830761"/>
                  <a:gd name="connsiteX40" fmla="*/ 426761 w 553207"/>
                  <a:gd name="connsiteY40" fmla="*/ 16947 h 830761"/>
                  <a:gd name="connsiteX0" fmla="*/ 426761 w 553207"/>
                  <a:gd name="connsiteY0" fmla="*/ 16947 h 831110"/>
                  <a:gd name="connsiteX1" fmla="*/ 336274 w 553207"/>
                  <a:gd name="connsiteY1" fmla="*/ 78859 h 831110"/>
                  <a:gd name="connsiteX2" fmla="*/ 281505 w 553207"/>
                  <a:gd name="connsiteY2" fmla="*/ 128866 h 831110"/>
                  <a:gd name="connsiteX3" fmla="*/ 217211 w 553207"/>
                  <a:gd name="connsiteY3" fmla="*/ 205066 h 831110"/>
                  <a:gd name="connsiteX4" fmla="*/ 157680 w 553207"/>
                  <a:gd name="connsiteY4" fmla="*/ 269359 h 831110"/>
                  <a:gd name="connsiteX5" fmla="*/ 76717 w 553207"/>
                  <a:gd name="connsiteY5" fmla="*/ 309840 h 831110"/>
                  <a:gd name="connsiteX6" fmla="*/ 2898 w 553207"/>
                  <a:gd name="connsiteY6" fmla="*/ 347940 h 831110"/>
                  <a:gd name="connsiteX7" fmla="*/ 17187 w 553207"/>
                  <a:gd name="connsiteY7" fmla="*/ 428903 h 831110"/>
                  <a:gd name="connsiteX8" fmla="*/ 38618 w 553207"/>
                  <a:gd name="connsiteY8" fmla="*/ 586066 h 831110"/>
                  <a:gd name="connsiteX9" fmla="*/ 138631 w 553207"/>
                  <a:gd name="connsiteY9" fmla="*/ 747990 h 831110"/>
                  <a:gd name="connsiteX10" fmla="*/ 271980 w 553207"/>
                  <a:gd name="connsiteY10" fmla="*/ 828953 h 831110"/>
                  <a:gd name="connsiteX11" fmla="*/ 405329 w 553207"/>
                  <a:gd name="connsiteY11" fmla="*/ 793235 h 831110"/>
                  <a:gd name="connsiteX12" fmla="*/ 507724 w 553207"/>
                  <a:gd name="connsiteY12" fmla="*/ 643216 h 831110"/>
                  <a:gd name="connsiteX13" fmla="*/ 543443 w 553207"/>
                  <a:gd name="connsiteY13" fmla="*/ 569396 h 831110"/>
                  <a:gd name="connsiteX14" fmla="*/ 550586 w 553207"/>
                  <a:gd name="connsiteY14" fmla="*/ 483672 h 831110"/>
                  <a:gd name="connsiteX15" fmla="*/ 541061 w 553207"/>
                  <a:gd name="connsiteY15" fmla="*/ 400328 h 831110"/>
                  <a:gd name="connsiteX16" fmla="*/ 545824 w 553207"/>
                  <a:gd name="connsiteY16" fmla="*/ 343178 h 831110"/>
                  <a:gd name="connsiteX17" fmla="*/ 552968 w 553207"/>
                  <a:gd name="connsiteY17" fmla="*/ 288409 h 831110"/>
                  <a:gd name="connsiteX18" fmla="*/ 536299 w 553207"/>
                  <a:gd name="connsiteY18" fmla="*/ 231259 h 831110"/>
                  <a:gd name="connsiteX19" fmla="*/ 510105 w 553207"/>
                  <a:gd name="connsiteY19" fmla="*/ 240784 h 831110"/>
                  <a:gd name="connsiteX20" fmla="*/ 522011 w 553207"/>
                  <a:gd name="connsiteY20" fmla="*/ 293172 h 831110"/>
                  <a:gd name="connsiteX21" fmla="*/ 507723 w 553207"/>
                  <a:gd name="connsiteY21" fmla="*/ 383659 h 831110"/>
                  <a:gd name="connsiteX22" fmla="*/ 514868 w 553207"/>
                  <a:gd name="connsiteY22" fmla="*/ 438428 h 831110"/>
                  <a:gd name="connsiteX23" fmla="*/ 517249 w 553207"/>
                  <a:gd name="connsiteY23" fmla="*/ 550347 h 831110"/>
                  <a:gd name="connsiteX24" fmla="*/ 467243 w 553207"/>
                  <a:gd name="connsiteY24" fmla="*/ 652741 h 831110"/>
                  <a:gd name="connsiteX25" fmla="*/ 402949 w 553207"/>
                  <a:gd name="connsiteY25" fmla="*/ 750372 h 831110"/>
                  <a:gd name="connsiteX26" fmla="*/ 321986 w 553207"/>
                  <a:gd name="connsiteY26" fmla="*/ 793234 h 831110"/>
                  <a:gd name="connsiteX27" fmla="*/ 214830 w 553207"/>
                  <a:gd name="connsiteY27" fmla="*/ 767041 h 831110"/>
                  <a:gd name="connsiteX28" fmla="*/ 126724 w 553207"/>
                  <a:gd name="connsiteY28" fmla="*/ 678935 h 831110"/>
                  <a:gd name="connsiteX29" fmla="*/ 69574 w 553207"/>
                  <a:gd name="connsiteY29" fmla="*/ 574160 h 831110"/>
                  <a:gd name="connsiteX30" fmla="*/ 52904 w 553207"/>
                  <a:gd name="connsiteY30" fmla="*/ 481291 h 831110"/>
                  <a:gd name="connsiteX31" fmla="*/ 43380 w 553207"/>
                  <a:gd name="connsiteY31" fmla="*/ 409853 h 831110"/>
                  <a:gd name="connsiteX32" fmla="*/ 36236 w 553207"/>
                  <a:gd name="connsiteY32" fmla="*/ 366991 h 831110"/>
                  <a:gd name="connsiteX33" fmla="*/ 67193 w 553207"/>
                  <a:gd name="connsiteY33" fmla="*/ 352703 h 831110"/>
                  <a:gd name="connsiteX34" fmla="*/ 157680 w 553207"/>
                  <a:gd name="connsiteY34" fmla="*/ 312222 h 831110"/>
                  <a:gd name="connsiteX35" fmla="*/ 236261 w 553207"/>
                  <a:gd name="connsiteY35" fmla="*/ 238403 h 831110"/>
                  <a:gd name="connsiteX36" fmla="*/ 293412 w 553207"/>
                  <a:gd name="connsiteY36" fmla="*/ 164585 h 831110"/>
                  <a:gd name="connsiteX37" fmla="*/ 371993 w 553207"/>
                  <a:gd name="connsiteY37" fmla="*/ 93147 h 831110"/>
                  <a:gd name="connsiteX38" fmla="*/ 486293 w 553207"/>
                  <a:gd name="connsiteY38" fmla="*/ 21709 h 831110"/>
                  <a:gd name="connsiteX39" fmla="*/ 474386 w 553207"/>
                  <a:gd name="connsiteY39" fmla="*/ 278 h 831110"/>
                  <a:gd name="connsiteX40" fmla="*/ 426761 w 553207"/>
                  <a:gd name="connsiteY40" fmla="*/ 16947 h 831110"/>
                  <a:gd name="connsiteX0" fmla="*/ 426761 w 553207"/>
                  <a:gd name="connsiteY0" fmla="*/ 16947 h 828938"/>
                  <a:gd name="connsiteX1" fmla="*/ 336274 w 553207"/>
                  <a:gd name="connsiteY1" fmla="*/ 78859 h 828938"/>
                  <a:gd name="connsiteX2" fmla="*/ 281505 w 553207"/>
                  <a:gd name="connsiteY2" fmla="*/ 128866 h 828938"/>
                  <a:gd name="connsiteX3" fmla="*/ 217211 w 553207"/>
                  <a:gd name="connsiteY3" fmla="*/ 205066 h 828938"/>
                  <a:gd name="connsiteX4" fmla="*/ 157680 w 553207"/>
                  <a:gd name="connsiteY4" fmla="*/ 269359 h 828938"/>
                  <a:gd name="connsiteX5" fmla="*/ 76717 w 553207"/>
                  <a:gd name="connsiteY5" fmla="*/ 309840 h 828938"/>
                  <a:gd name="connsiteX6" fmla="*/ 2898 w 553207"/>
                  <a:gd name="connsiteY6" fmla="*/ 347940 h 828938"/>
                  <a:gd name="connsiteX7" fmla="*/ 17187 w 553207"/>
                  <a:gd name="connsiteY7" fmla="*/ 428903 h 828938"/>
                  <a:gd name="connsiteX8" fmla="*/ 38618 w 553207"/>
                  <a:gd name="connsiteY8" fmla="*/ 586066 h 828938"/>
                  <a:gd name="connsiteX9" fmla="*/ 138631 w 553207"/>
                  <a:gd name="connsiteY9" fmla="*/ 747990 h 828938"/>
                  <a:gd name="connsiteX10" fmla="*/ 276742 w 553207"/>
                  <a:gd name="connsiteY10" fmla="*/ 826572 h 828938"/>
                  <a:gd name="connsiteX11" fmla="*/ 405329 w 553207"/>
                  <a:gd name="connsiteY11" fmla="*/ 793235 h 828938"/>
                  <a:gd name="connsiteX12" fmla="*/ 507724 w 553207"/>
                  <a:gd name="connsiteY12" fmla="*/ 643216 h 828938"/>
                  <a:gd name="connsiteX13" fmla="*/ 543443 w 553207"/>
                  <a:gd name="connsiteY13" fmla="*/ 569396 h 828938"/>
                  <a:gd name="connsiteX14" fmla="*/ 550586 w 553207"/>
                  <a:gd name="connsiteY14" fmla="*/ 483672 h 828938"/>
                  <a:gd name="connsiteX15" fmla="*/ 541061 w 553207"/>
                  <a:gd name="connsiteY15" fmla="*/ 400328 h 828938"/>
                  <a:gd name="connsiteX16" fmla="*/ 545824 w 553207"/>
                  <a:gd name="connsiteY16" fmla="*/ 343178 h 828938"/>
                  <a:gd name="connsiteX17" fmla="*/ 552968 w 553207"/>
                  <a:gd name="connsiteY17" fmla="*/ 288409 h 828938"/>
                  <a:gd name="connsiteX18" fmla="*/ 536299 w 553207"/>
                  <a:gd name="connsiteY18" fmla="*/ 231259 h 828938"/>
                  <a:gd name="connsiteX19" fmla="*/ 510105 w 553207"/>
                  <a:gd name="connsiteY19" fmla="*/ 240784 h 828938"/>
                  <a:gd name="connsiteX20" fmla="*/ 522011 w 553207"/>
                  <a:gd name="connsiteY20" fmla="*/ 293172 h 828938"/>
                  <a:gd name="connsiteX21" fmla="*/ 507723 w 553207"/>
                  <a:gd name="connsiteY21" fmla="*/ 383659 h 828938"/>
                  <a:gd name="connsiteX22" fmla="*/ 514868 w 553207"/>
                  <a:gd name="connsiteY22" fmla="*/ 438428 h 828938"/>
                  <a:gd name="connsiteX23" fmla="*/ 517249 w 553207"/>
                  <a:gd name="connsiteY23" fmla="*/ 550347 h 828938"/>
                  <a:gd name="connsiteX24" fmla="*/ 467243 w 553207"/>
                  <a:gd name="connsiteY24" fmla="*/ 652741 h 828938"/>
                  <a:gd name="connsiteX25" fmla="*/ 402949 w 553207"/>
                  <a:gd name="connsiteY25" fmla="*/ 750372 h 828938"/>
                  <a:gd name="connsiteX26" fmla="*/ 321986 w 553207"/>
                  <a:gd name="connsiteY26" fmla="*/ 793234 h 828938"/>
                  <a:gd name="connsiteX27" fmla="*/ 214830 w 553207"/>
                  <a:gd name="connsiteY27" fmla="*/ 767041 h 828938"/>
                  <a:gd name="connsiteX28" fmla="*/ 126724 w 553207"/>
                  <a:gd name="connsiteY28" fmla="*/ 678935 h 828938"/>
                  <a:gd name="connsiteX29" fmla="*/ 69574 w 553207"/>
                  <a:gd name="connsiteY29" fmla="*/ 574160 h 828938"/>
                  <a:gd name="connsiteX30" fmla="*/ 52904 w 553207"/>
                  <a:gd name="connsiteY30" fmla="*/ 481291 h 828938"/>
                  <a:gd name="connsiteX31" fmla="*/ 43380 w 553207"/>
                  <a:gd name="connsiteY31" fmla="*/ 409853 h 828938"/>
                  <a:gd name="connsiteX32" fmla="*/ 36236 w 553207"/>
                  <a:gd name="connsiteY32" fmla="*/ 366991 h 828938"/>
                  <a:gd name="connsiteX33" fmla="*/ 67193 w 553207"/>
                  <a:gd name="connsiteY33" fmla="*/ 352703 h 828938"/>
                  <a:gd name="connsiteX34" fmla="*/ 157680 w 553207"/>
                  <a:gd name="connsiteY34" fmla="*/ 312222 h 828938"/>
                  <a:gd name="connsiteX35" fmla="*/ 236261 w 553207"/>
                  <a:gd name="connsiteY35" fmla="*/ 238403 h 828938"/>
                  <a:gd name="connsiteX36" fmla="*/ 293412 w 553207"/>
                  <a:gd name="connsiteY36" fmla="*/ 164585 h 828938"/>
                  <a:gd name="connsiteX37" fmla="*/ 371993 w 553207"/>
                  <a:gd name="connsiteY37" fmla="*/ 93147 h 828938"/>
                  <a:gd name="connsiteX38" fmla="*/ 486293 w 553207"/>
                  <a:gd name="connsiteY38" fmla="*/ 21709 h 828938"/>
                  <a:gd name="connsiteX39" fmla="*/ 474386 w 553207"/>
                  <a:gd name="connsiteY39" fmla="*/ 278 h 828938"/>
                  <a:gd name="connsiteX40" fmla="*/ 426761 w 553207"/>
                  <a:gd name="connsiteY40" fmla="*/ 16947 h 828938"/>
                  <a:gd name="connsiteX0" fmla="*/ 426761 w 553207"/>
                  <a:gd name="connsiteY0" fmla="*/ 16947 h 828938"/>
                  <a:gd name="connsiteX1" fmla="*/ 336274 w 553207"/>
                  <a:gd name="connsiteY1" fmla="*/ 78859 h 828938"/>
                  <a:gd name="connsiteX2" fmla="*/ 281505 w 553207"/>
                  <a:gd name="connsiteY2" fmla="*/ 128866 h 828938"/>
                  <a:gd name="connsiteX3" fmla="*/ 217211 w 553207"/>
                  <a:gd name="connsiteY3" fmla="*/ 205066 h 828938"/>
                  <a:gd name="connsiteX4" fmla="*/ 157680 w 553207"/>
                  <a:gd name="connsiteY4" fmla="*/ 269359 h 828938"/>
                  <a:gd name="connsiteX5" fmla="*/ 76717 w 553207"/>
                  <a:gd name="connsiteY5" fmla="*/ 309840 h 828938"/>
                  <a:gd name="connsiteX6" fmla="*/ 2898 w 553207"/>
                  <a:gd name="connsiteY6" fmla="*/ 347940 h 828938"/>
                  <a:gd name="connsiteX7" fmla="*/ 17187 w 553207"/>
                  <a:gd name="connsiteY7" fmla="*/ 428903 h 828938"/>
                  <a:gd name="connsiteX8" fmla="*/ 38618 w 553207"/>
                  <a:gd name="connsiteY8" fmla="*/ 586066 h 828938"/>
                  <a:gd name="connsiteX9" fmla="*/ 138631 w 553207"/>
                  <a:gd name="connsiteY9" fmla="*/ 747990 h 828938"/>
                  <a:gd name="connsiteX10" fmla="*/ 276742 w 553207"/>
                  <a:gd name="connsiteY10" fmla="*/ 826572 h 828938"/>
                  <a:gd name="connsiteX11" fmla="*/ 405329 w 553207"/>
                  <a:gd name="connsiteY11" fmla="*/ 793235 h 828938"/>
                  <a:gd name="connsiteX12" fmla="*/ 507724 w 553207"/>
                  <a:gd name="connsiteY12" fmla="*/ 643216 h 828938"/>
                  <a:gd name="connsiteX13" fmla="*/ 543443 w 553207"/>
                  <a:gd name="connsiteY13" fmla="*/ 569396 h 828938"/>
                  <a:gd name="connsiteX14" fmla="*/ 550586 w 553207"/>
                  <a:gd name="connsiteY14" fmla="*/ 483672 h 828938"/>
                  <a:gd name="connsiteX15" fmla="*/ 541061 w 553207"/>
                  <a:gd name="connsiteY15" fmla="*/ 400328 h 828938"/>
                  <a:gd name="connsiteX16" fmla="*/ 545824 w 553207"/>
                  <a:gd name="connsiteY16" fmla="*/ 343178 h 828938"/>
                  <a:gd name="connsiteX17" fmla="*/ 552968 w 553207"/>
                  <a:gd name="connsiteY17" fmla="*/ 288409 h 828938"/>
                  <a:gd name="connsiteX18" fmla="*/ 536299 w 553207"/>
                  <a:gd name="connsiteY18" fmla="*/ 231259 h 828938"/>
                  <a:gd name="connsiteX19" fmla="*/ 510105 w 553207"/>
                  <a:gd name="connsiteY19" fmla="*/ 240784 h 828938"/>
                  <a:gd name="connsiteX20" fmla="*/ 522011 w 553207"/>
                  <a:gd name="connsiteY20" fmla="*/ 293172 h 828938"/>
                  <a:gd name="connsiteX21" fmla="*/ 507723 w 553207"/>
                  <a:gd name="connsiteY21" fmla="*/ 383659 h 828938"/>
                  <a:gd name="connsiteX22" fmla="*/ 514868 w 553207"/>
                  <a:gd name="connsiteY22" fmla="*/ 438428 h 828938"/>
                  <a:gd name="connsiteX23" fmla="*/ 517249 w 553207"/>
                  <a:gd name="connsiteY23" fmla="*/ 550347 h 828938"/>
                  <a:gd name="connsiteX24" fmla="*/ 467243 w 553207"/>
                  <a:gd name="connsiteY24" fmla="*/ 652741 h 828938"/>
                  <a:gd name="connsiteX25" fmla="*/ 402949 w 553207"/>
                  <a:gd name="connsiteY25" fmla="*/ 750372 h 828938"/>
                  <a:gd name="connsiteX26" fmla="*/ 321986 w 553207"/>
                  <a:gd name="connsiteY26" fmla="*/ 793234 h 828938"/>
                  <a:gd name="connsiteX27" fmla="*/ 214830 w 553207"/>
                  <a:gd name="connsiteY27" fmla="*/ 767041 h 828938"/>
                  <a:gd name="connsiteX28" fmla="*/ 131486 w 553207"/>
                  <a:gd name="connsiteY28" fmla="*/ 690841 h 828938"/>
                  <a:gd name="connsiteX29" fmla="*/ 69574 w 553207"/>
                  <a:gd name="connsiteY29" fmla="*/ 574160 h 828938"/>
                  <a:gd name="connsiteX30" fmla="*/ 52904 w 553207"/>
                  <a:gd name="connsiteY30" fmla="*/ 481291 h 828938"/>
                  <a:gd name="connsiteX31" fmla="*/ 43380 w 553207"/>
                  <a:gd name="connsiteY31" fmla="*/ 409853 h 828938"/>
                  <a:gd name="connsiteX32" fmla="*/ 36236 w 553207"/>
                  <a:gd name="connsiteY32" fmla="*/ 366991 h 828938"/>
                  <a:gd name="connsiteX33" fmla="*/ 67193 w 553207"/>
                  <a:gd name="connsiteY33" fmla="*/ 352703 h 828938"/>
                  <a:gd name="connsiteX34" fmla="*/ 157680 w 553207"/>
                  <a:gd name="connsiteY34" fmla="*/ 312222 h 828938"/>
                  <a:gd name="connsiteX35" fmla="*/ 236261 w 553207"/>
                  <a:gd name="connsiteY35" fmla="*/ 238403 h 828938"/>
                  <a:gd name="connsiteX36" fmla="*/ 293412 w 553207"/>
                  <a:gd name="connsiteY36" fmla="*/ 164585 h 828938"/>
                  <a:gd name="connsiteX37" fmla="*/ 371993 w 553207"/>
                  <a:gd name="connsiteY37" fmla="*/ 93147 h 828938"/>
                  <a:gd name="connsiteX38" fmla="*/ 486293 w 553207"/>
                  <a:gd name="connsiteY38" fmla="*/ 21709 h 828938"/>
                  <a:gd name="connsiteX39" fmla="*/ 474386 w 553207"/>
                  <a:gd name="connsiteY39" fmla="*/ 278 h 828938"/>
                  <a:gd name="connsiteX40" fmla="*/ 426761 w 553207"/>
                  <a:gd name="connsiteY40" fmla="*/ 16947 h 828938"/>
                  <a:gd name="connsiteX0" fmla="*/ 426802 w 553248"/>
                  <a:gd name="connsiteY0" fmla="*/ 16947 h 828938"/>
                  <a:gd name="connsiteX1" fmla="*/ 336315 w 553248"/>
                  <a:gd name="connsiteY1" fmla="*/ 78859 h 828938"/>
                  <a:gd name="connsiteX2" fmla="*/ 281546 w 553248"/>
                  <a:gd name="connsiteY2" fmla="*/ 128866 h 828938"/>
                  <a:gd name="connsiteX3" fmla="*/ 217252 w 553248"/>
                  <a:gd name="connsiteY3" fmla="*/ 205066 h 828938"/>
                  <a:gd name="connsiteX4" fmla="*/ 157721 w 553248"/>
                  <a:gd name="connsiteY4" fmla="*/ 269359 h 828938"/>
                  <a:gd name="connsiteX5" fmla="*/ 76758 w 553248"/>
                  <a:gd name="connsiteY5" fmla="*/ 309840 h 828938"/>
                  <a:gd name="connsiteX6" fmla="*/ 2939 w 553248"/>
                  <a:gd name="connsiteY6" fmla="*/ 347940 h 828938"/>
                  <a:gd name="connsiteX7" fmla="*/ 17228 w 553248"/>
                  <a:gd name="connsiteY7" fmla="*/ 428903 h 828938"/>
                  <a:gd name="connsiteX8" fmla="*/ 41040 w 553248"/>
                  <a:gd name="connsiteY8" fmla="*/ 586066 h 828938"/>
                  <a:gd name="connsiteX9" fmla="*/ 138672 w 553248"/>
                  <a:gd name="connsiteY9" fmla="*/ 747990 h 828938"/>
                  <a:gd name="connsiteX10" fmla="*/ 276783 w 553248"/>
                  <a:gd name="connsiteY10" fmla="*/ 826572 h 828938"/>
                  <a:gd name="connsiteX11" fmla="*/ 405370 w 553248"/>
                  <a:gd name="connsiteY11" fmla="*/ 793235 h 828938"/>
                  <a:gd name="connsiteX12" fmla="*/ 507765 w 553248"/>
                  <a:gd name="connsiteY12" fmla="*/ 643216 h 828938"/>
                  <a:gd name="connsiteX13" fmla="*/ 543484 w 553248"/>
                  <a:gd name="connsiteY13" fmla="*/ 569396 h 828938"/>
                  <a:gd name="connsiteX14" fmla="*/ 550627 w 553248"/>
                  <a:gd name="connsiteY14" fmla="*/ 483672 h 828938"/>
                  <a:gd name="connsiteX15" fmla="*/ 541102 w 553248"/>
                  <a:gd name="connsiteY15" fmla="*/ 400328 h 828938"/>
                  <a:gd name="connsiteX16" fmla="*/ 545865 w 553248"/>
                  <a:gd name="connsiteY16" fmla="*/ 343178 h 828938"/>
                  <a:gd name="connsiteX17" fmla="*/ 553009 w 553248"/>
                  <a:gd name="connsiteY17" fmla="*/ 288409 h 828938"/>
                  <a:gd name="connsiteX18" fmla="*/ 536340 w 553248"/>
                  <a:gd name="connsiteY18" fmla="*/ 231259 h 828938"/>
                  <a:gd name="connsiteX19" fmla="*/ 510146 w 553248"/>
                  <a:gd name="connsiteY19" fmla="*/ 240784 h 828938"/>
                  <a:gd name="connsiteX20" fmla="*/ 522052 w 553248"/>
                  <a:gd name="connsiteY20" fmla="*/ 293172 h 828938"/>
                  <a:gd name="connsiteX21" fmla="*/ 507764 w 553248"/>
                  <a:gd name="connsiteY21" fmla="*/ 383659 h 828938"/>
                  <a:gd name="connsiteX22" fmla="*/ 514909 w 553248"/>
                  <a:gd name="connsiteY22" fmla="*/ 438428 h 828938"/>
                  <a:gd name="connsiteX23" fmla="*/ 517290 w 553248"/>
                  <a:gd name="connsiteY23" fmla="*/ 550347 h 828938"/>
                  <a:gd name="connsiteX24" fmla="*/ 467284 w 553248"/>
                  <a:gd name="connsiteY24" fmla="*/ 652741 h 828938"/>
                  <a:gd name="connsiteX25" fmla="*/ 402990 w 553248"/>
                  <a:gd name="connsiteY25" fmla="*/ 750372 h 828938"/>
                  <a:gd name="connsiteX26" fmla="*/ 322027 w 553248"/>
                  <a:gd name="connsiteY26" fmla="*/ 793234 h 828938"/>
                  <a:gd name="connsiteX27" fmla="*/ 214871 w 553248"/>
                  <a:gd name="connsiteY27" fmla="*/ 767041 h 828938"/>
                  <a:gd name="connsiteX28" fmla="*/ 131527 w 553248"/>
                  <a:gd name="connsiteY28" fmla="*/ 690841 h 828938"/>
                  <a:gd name="connsiteX29" fmla="*/ 69615 w 553248"/>
                  <a:gd name="connsiteY29" fmla="*/ 574160 h 828938"/>
                  <a:gd name="connsiteX30" fmla="*/ 52945 w 553248"/>
                  <a:gd name="connsiteY30" fmla="*/ 481291 h 828938"/>
                  <a:gd name="connsiteX31" fmla="*/ 43421 w 553248"/>
                  <a:gd name="connsiteY31" fmla="*/ 409853 h 828938"/>
                  <a:gd name="connsiteX32" fmla="*/ 36277 w 553248"/>
                  <a:gd name="connsiteY32" fmla="*/ 366991 h 828938"/>
                  <a:gd name="connsiteX33" fmla="*/ 67234 w 553248"/>
                  <a:gd name="connsiteY33" fmla="*/ 352703 h 828938"/>
                  <a:gd name="connsiteX34" fmla="*/ 157721 w 553248"/>
                  <a:gd name="connsiteY34" fmla="*/ 312222 h 828938"/>
                  <a:gd name="connsiteX35" fmla="*/ 236302 w 553248"/>
                  <a:gd name="connsiteY35" fmla="*/ 238403 h 828938"/>
                  <a:gd name="connsiteX36" fmla="*/ 293453 w 553248"/>
                  <a:gd name="connsiteY36" fmla="*/ 164585 h 828938"/>
                  <a:gd name="connsiteX37" fmla="*/ 372034 w 553248"/>
                  <a:gd name="connsiteY37" fmla="*/ 93147 h 828938"/>
                  <a:gd name="connsiteX38" fmla="*/ 486334 w 553248"/>
                  <a:gd name="connsiteY38" fmla="*/ 21709 h 828938"/>
                  <a:gd name="connsiteX39" fmla="*/ 474427 w 553248"/>
                  <a:gd name="connsiteY39" fmla="*/ 278 h 828938"/>
                  <a:gd name="connsiteX40" fmla="*/ 426802 w 553248"/>
                  <a:gd name="connsiteY40" fmla="*/ 16947 h 828938"/>
                  <a:gd name="connsiteX0" fmla="*/ 426802 w 553248"/>
                  <a:gd name="connsiteY0" fmla="*/ 16947 h 828938"/>
                  <a:gd name="connsiteX1" fmla="*/ 336315 w 553248"/>
                  <a:gd name="connsiteY1" fmla="*/ 78859 h 828938"/>
                  <a:gd name="connsiteX2" fmla="*/ 281546 w 553248"/>
                  <a:gd name="connsiteY2" fmla="*/ 128866 h 828938"/>
                  <a:gd name="connsiteX3" fmla="*/ 217252 w 553248"/>
                  <a:gd name="connsiteY3" fmla="*/ 205066 h 828938"/>
                  <a:gd name="connsiteX4" fmla="*/ 157721 w 553248"/>
                  <a:gd name="connsiteY4" fmla="*/ 269359 h 828938"/>
                  <a:gd name="connsiteX5" fmla="*/ 76758 w 553248"/>
                  <a:gd name="connsiteY5" fmla="*/ 309840 h 828938"/>
                  <a:gd name="connsiteX6" fmla="*/ 2939 w 553248"/>
                  <a:gd name="connsiteY6" fmla="*/ 347940 h 828938"/>
                  <a:gd name="connsiteX7" fmla="*/ 17228 w 553248"/>
                  <a:gd name="connsiteY7" fmla="*/ 428903 h 828938"/>
                  <a:gd name="connsiteX8" fmla="*/ 41040 w 553248"/>
                  <a:gd name="connsiteY8" fmla="*/ 586066 h 828938"/>
                  <a:gd name="connsiteX9" fmla="*/ 138672 w 553248"/>
                  <a:gd name="connsiteY9" fmla="*/ 747990 h 828938"/>
                  <a:gd name="connsiteX10" fmla="*/ 276783 w 553248"/>
                  <a:gd name="connsiteY10" fmla="*/ 826572 h 828938"/>
                  <a:gd name="connsiteX11" fmla="*/ 405370 w 553248"/>
                  <a:gd name="connsiteY11" fmla="*/ 793235 h 828938"/>
                  <a:gd name="connsiteX12" fmla="*/ 507765 w 553248"/>
                  <a:gd name="connsiteY12" fmla="*/ 643216 h 828938"/>
                  <a:gd name="connsiteX13" fmla="*/ 543484 w 553248"/>
                  <a:gd name="connsiteY13" fmla="*/ 569396 h 828938"/>
                  <a:gd name="connsiteX14" fmla="*/ 550627 w 553248"/>
                  <a:gd name="connsiteY14" fmla="*/ 483672 h 828938"/>
                  <a:gd name="connsiteX15" fmla="*/ 541102 w 553248"/>
                  <a:gd name="connsiteY15" fmla="*/ 400328 h 828938"/>
                  <a:gd name="connsiteX16" fmla="*/ 545865 w 553248"/>
                  <a:gd name="connsiteY16" fmla="*/ 343178 h 828938"/>
                  <a:gd name="connsiteX17" fmla="*/ 553009 w 553248"/>
                  <a:gd name="connsiteY17" fmla="*/ 288409 h 828938"/>
                  <a:gd name="connsiteX18" fmla="*/ 536340 w 553248"/>
                  <a:gd name="connsiteY18" fmla="*/ 231259 h 828938"/>
                  <a:gd name="connsiteX19" fmla="*/ 510146 w 553248"/>
                  <a:gd name="connsiteY19" fmla="*/ 240784 h 828938"/>
                  <a:gd name="connsiteX20" fmla="*/ 522052 w 553248"/>
                  <a:gd name="connsiteY20" fmla="*/ 293172 h 828938"/>
                  <a:gd name="connsiteX21" fmla="*/ 507764 w 553248"/>
                  <a:gd name="connsiteY21" fmla="*/ 383659 h 828938"/>
                  <a:gd name="connsiteX22" fmla="*/ 514909 w 553248"/>
                  <a:gd name="connsiteY22" fmla="*/ 438428 h 828938"/>
                  <a:gd name="connsiteX23" fmla="*/ 517290 w 553248"/>
                  <a:gd name="connsiteY23" fmla="*/ 550347 h 828938"/>
                  <a:gd name="connsiteX24" fmla="*/ 467284 w 553248"/>
                  <a:gd name="connsiteY24" fmla="*/ 652741 h 828938"/>
                  <a:gd name="connsiteX25" fmla="*/ 402990 w 553248"/>
                  <a:gd name="connsiteY25" fmla="*/ 750372 h 828938"/>
                  <a:gd name="connsiteX26" fmla="*/ 322027 w 553248"/>
                  <a:gd name="connsiteY26" fmla="*/ 793234 h 828938"/>
                  <a:gd name="connsiteX27" fmla="*/ 214871 w 553248"/>
                  <a:gd name="connsiteY27" fmla="*/ 767041 h 828938"/>
                  <a:gd name="connsiteX28" fmla="*/ 131527 w 553248"/>
                  <a:gd name="connsiteY28" fmla="*/ 690841 h 828938"/>
                  <a:gd name="connsiteX29" fmla="*/ 69615 w 553248"/>
                  <a:gd name="connsiteY29" fmla="*/ 574160 h 828938"/>
                  <a:gd name="connsiteX30" fmla="*/ 52945 w 553248"/>
                  <a:gd name="connsiteY30" fmla="*/ 481291 h 828938"/>
                  <a:gd name="connsiteX31" fmla="*/ 43421 w 553248"/>
                  <a:gd name="connsiteY31" fmla="*/ 409853 h 828938"/>
                  <a:gd name="connsiteX32" fmla="*/ 36277 w 553248"/>
                  <a:gd name="connsiteY32" fmla="*/ 366991 h 828938"/>
                  <a:gd name="connsiteX33" fmla="*/ 67234 w 553248"/>
                  <a:gd name="connsiteY33" fmla="*/ 347940 h 828938"/>
                  <a:gd name="connsiteX34" fmla="*/ 157721 w 553248"/>
                  <a:gd name="connsiteY34" fmla="*/ 312222 h 828938"/>
                  <a:gd name="connsiteX35" fmla="*/ 236302 w 553248"/>
                  <a:gd name="connsiteY35" fmla="*/ 238403 h 828938"/>
                  <a:gd name="connsiteX36" fmla="*/ 293453 w 553248"/>
                  <a:gd name="connsiteY36" fmla="*/ 164585 h 828938"/>
                  <a:gd name="connsiteX37" fmla="*/ 372034 w 553248"/>
                  <a:gd name="connsiteY37" fmla="*/ 93147 h 828938"/>
                  <a:gd name="connsiteX38" fmla="*/ 486334 w 553248"/>
                  <a:gd name="connsiteY38" fmla="*/ 21709 h 828938"/>
                  <a:gd name="connsiteX39" fmla="*/ 474427 w 553248"/>
                  <a:gd name="connsiteY39" fmla="*/ 278 h 828938"/>
                  <a:gd name="connsiteX40" fmla="*/ 426802 w 553248"/>
                  <a:gd name="connsiteY40" fmla="*/ 16947 h 828938"/>
                  <a:gd name="connsiteX0" fmla="*/ 426802 w 553248"/>
                  <a:gd name="connsiteY0" fmla="*/ 16947 h 828938"/>
                  <a:gd name="connsiteX1" fmla="*/ 336315 w 553248"/>
                  <a:gd name="connsiteY1" fmla="*/ 78859 h 828938"/>
                  <a:gd name="connsiteX2" fmla="*/ 281546 w 553248"/>
                  <a:gd name="connsiteY2" fmla="*/ 128866 h 828938"/>
                  <a:gd name="connsiteX3" fmla="*/ 217252 w 553248"/>
                  <a:gd name="connsiteY3" fmla="*/ 205066 h 828938"/>
                  <a:gd name="connsiteX4" fmla="*/ 155340 w 553248"/>
                  <a:gd name="connsiteY4" fmla="*/ 271741 h 828938"/>
                  <a:gd name="connsiteX5" fmla="*/ 76758 w 553248"/>
                  <a:gd name="connsiteY5" fmla="*/ 309840 h 828938"/>
                  <a:gd name="connsiteX6" fmla="*/ 2939 w 553248"/>
                  <a:gd name="connsiteY6" fmla="*/ 347940 h 828938"/>
                  <a:gd name="connsiteX7" fmla="*/ 17228 w 553248"/>
                  <a:gd name="connsiteY7" fmla="*/ 428903 h 828938"/>
                  <a:gd name="connsiteX8" fmla="*/ 41040 w 553248"/>
                  <a:gd name="connsiteY8" fmla="*/ 586066 h 828938"/>
                  <a:gd name="connsiteX9" fmla="*/ 138672 w 553248"/>
                  <a:gd name="connsiteY9" fmla="*/ 747990 h 828938"/>
                  <a:gd name="connsiteX10" fmla="*/ 276783 w 553248"/>
                  <a:gd name="connsiteY10" fmla="*/ 826572 h 828938"/>
                  <a:gd name="connsiteX11" fmla="*/ 405370 w 553248"/>
                  <a:gd name="connsiteY11" fmla="*/ 793235 h 828938"/>
                  <a:gd name="connsiteX12" fmla="*/ 507765 w 553248"/>
                  <a:gd name="connsiteY12" fmla="*/ 643216 h 828938"/>
                  <a:gd name="connsiteX13" fmla="*/ 543484 w 553248"/>
                  <a:gd name="connsiteY13" fmla="*/ 569396 h 828938"/>
                  <a:gd name="connsiteX14" fmla="*/ 550627 w 553248"/>
                  <a:gd name="connsiteY14" fmla="*/ 483672 h 828938"/>
                  <a:gd name="connsiteX15" fmla="*/ 541102 w 553248"/>
                  <a:gd name="connsiteY15" fmla="*/ 400328 h 828938"/>
                  <a:gd name="connsiteX16" fmla="*/ 545865 w 553248"/>
                  <a:gd name="connsiteY16" fmla="*/ 343178 h 828938"/>
                  <a:gd name="connsiteX17" fmla="*/ 553009 w 553248"/>
                  <a:gd name="connsiteY17" fmla="*/ 288409 h 828938"/>
                  <a:gd name="connsiteX18" fmla="*/ 536340 w 553248"/>
                  <a:gd name="connsiteY18" fmla="*/ 231259 h 828938"/>
                  <a:gd name="connsiteX19" fmla="*/ 510146 w 553248"/>
                  <a:gd name="connsiteY19" fmla="*/ 240784 h 828938"/>
                  <a:gd name="connsiteX20" fmla="*/ 522052 w 553248"/>
                  <a:gd name="connsiteY20" fmla="*/ 293172 h 828938"/>
                  <a:gd name="connsiteX21" fmla="*/ 507764 w 553248"/>
                  <a:gd name="connsiteY21" fmla="*/ 383659 h 828938"/>
                  <a:gd name="connsiteX22" fmla="*/ 514909 w 553248"/>
                  <a:gd name="connsiteY22" fmla="*/ 438428 h 828938"/>
                  <a:gd name="connsiteX23" fmla="*/ 517290 w 553248"/>
                  <a:gd name="connsiteY23" fmla="*/ 550347 h 828938"/>
                  <a:gd name="connsiteX24" fmla="*/ 467284 w 553248"/>
                  <a:gd name="connsiteY24" fmla="*/ 652741 h 828938"/>
                  <a:gd name="connsiteX25" fmla="*/ 402990 w 553248"/>
                  <a:gd name="connsiteY25" fmla="*/ 750372 h 828938"/>
                  <a:gd name="connsiteX26" fmla="*/ 322027 w 553248"/>
                  <a:gd name="connsiteY26" fmla="*/ 793234 h 828938"/>
                  <a:gd name="connsiteX27" fmla="*/ 214871 w 553248"/>
                  <a:gd name="connsiteY27" fmla="*/ 767041 h 828938"/>
                  <a:gd name="connsiteX28" fmla="*/ 131527 w 553248"/>
                  <a:gd name="connsiteY28" fmla="*/ 690841 h 828938"/>
                  <a:gd name="connsiteX29" fmla="*/ 69615 w 553248"/>
                  <a:gd name="connsiteY29" fmla="*/ 574160 h 828938"/>
                  <a:gd name="connsiteX30" fmla="*/ 52945 w 553248"/>
                  <a:gd name="connsiteY30" fmla="*/ 481291 h 828938"/>
                  <a:gd name="connsiteX31" fmla="*/ 43421 w 553248"/>
                  <a:gd name="connsiteY31" fmla="*/ 409853 h 828938"/>
                  <a:gd name="connsiteX32" fmla="*/ 36277 w 553248"/>
                  <a:gd name="connsiteY32" fmla="*/ 366991 h 828938"/>
                  <a:gd name="connsiteX33" fmla="*/ 67234 w 553248"/>
                  <a:gd name="connsiteY33" fmla="*/ 347940 h 828938"/>
                  <a:gd name="connsiteX34" fmla="*/ 157721 w 553248"/>
                  <a:gd name="connsiteY34" fmla="*/ 312222 h 828938"/>
                  <a:gd name="connsiteX35" fmla="*/ 236302 w 553248"/>
                  <a:gd name="connsiteY35" fmla="*/ 238403 h 828938"/>
                  <a:gd name="connsiteX36" fmla="*/ 293453 w 553248"/>
                  <a:gd name="connsiteY36" fmla="*/ 164585 h 828938"/>
                  <a:gd name="connsiteX37" fmla="*/ 372034 w 553248"/>
                  <a:gd name="connsiteY37" fmla="*/ 93147 h 828938"/>
                  <a:gd name="connsiteX38" fmla="*/ 486334 w 553248"/>
                  <a:gd name="connsiteY38" fmla="*/ 21709 h 828938"/>
                  <a:gd name="connsiteX39" fmla="*/ 474427 w 553248"/>
                  <a:gd name="connsiteY39" fmla="*/ 278 h 828938"/>
                  <a:gd name="connsiteX40" fmla="*/ 426802 w 553248"/>
                  <a:gd name="connsiteY40" fmla="*/ 16947 h 828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53248" h="828938">
                    <a:moveTo>
                      <a:pt x="426802" y="16947"/>
                    </a:moveTo>
                    <a:cubicBezTo>
                      <a:pt x="403784" y="30044"/>
                      <a:pt x="360524" y="60206"/>
                      <a:pt x="336315" y="78859"/>
                    </a:cubicBezTo>
                    <a:cubicBezTo>
                      <a:pt x="312106" y="97512"/>
                      <a:pt x="301390" y="107832"/>
                      <a:pt x="281546" y="128866"/>
                    </a:cubicBezTo>
                    <a:cubicBezTo>
                      <a:pt x="261702" y="149900"/>
                      <a:pt x="238286" y="181254"/>
                      <a:pt x="217252" y="205066"/>
                    </a:cubicBezTo>
                    <a:cubicBezTo>
                      <a:pt x="196218" y="228878"/>
                      <a:pt x="178756" y="254279"/>
                      <a:pt x="155340" y="271741"/>
                    </a:cubicBezTo>
                    <a:cubicBezTo>
                      <a:pt x="131924" y="289203"/>
                      <a:pt x="102158" y="297140"/>
                      <a:pt x="76758" y="309840"/>
                    </a:cubicBezTo>
                    <a:cubicBezTo>
                      <a:pt x="51358" y="322540"/>
                      <a:pt x="12861" y="328096"/>
                      <a:pt x="2939" y="347940"/>
                    </a:cubicBezTo>
                    <a:cubicBezTo>
                      <a:pt x="-6983" y="367784"/>
                      <a:pt x="10878" y="389215"/>
                      <a:pt x="17228" y="428903"/>
                    </a:cubicBezTo>
                    <a:cubicBezTo>
                      <a:pt x="23578" y="468591"/>
                      <a:pt x="20799" y="532885"/>
                      <a:pt x="41040" y="586066"/>
                    </a:cubicBezTo>
                    <a:cubicBezTo>
                      <a:pt x="61281" y="639247"/>
                      <a:pt x="99382" y="707906"/>
                      <a:pt x="138672" y="747990"/>
                    </a:cubicBezTo>
                    <a:cubicBezTo>
                      <a:pt x="177962" y="788074"/>
                      <a:pt x="232333" y="819031"/>
                      <a:pt x="276783" y="826572"/>
                    </a:cubicBezTo>
                    <a:cubicBezTo>
                      <a:pt x="321233" y="834113"/>
                      <a:pt x="366873" y="823794"/>
                      <a:pt x="405370" y="793235"/>
                    </a:cubicBezTo>
                    <a:cubicBezTo>
                      <a:pt x="443867" y="762676"/>
                      <a:pt x="484746" y="680523"/>
                      <a:pt x="507765" y="643216"/>
                    </a:cubicBezTo>
                    <a:cubicBezTo>
                      <a:pt x="530784" y="605909"/>
                      <a:pt x="536340" y="595987"/>
                      <a:pt x="543484" y="569396"/>
                    </a:cubicBezTo>
                    <a:cubicBezTo>
                      <a:pt x="550628" y="542805"/>
                      <a:pt x="551024" y="511850"/>
                      <a:pt x="550627" y="483672"/>
                    </a:cubicBezTo>
                    <a:cubicBezTo>
                      <a:pt x="550230" y="455494"/>
                      <a:pt x="541896" y="423744"/>
                      <a:pt x="541102" y="400328"/>
                    </a:cubicBezTo>
                    <a:cubicBezTo>
                      <a:pt x="540308" y="376912"/>
                      <a:pt x="543881" y="361831"/>
                      <a:pt x="545865" y="343178"/>
                    </a:cubicBezTo>
                    <a:cubicBezTo>
                      <a:pt x="547850" y="324525"/>
                      <a:pt x="554597" y="307062"/>
                      <a:pt x="553009" y="288409"/>
                    </a:cubicBezTo>
                    <a:cubicBezTo>
                      <a:pt x="551422" y="269756"/>
                      <a:pt x="543484" y="239197"/>
                      <a:pt x="536340" y="231259"/>
                    </a:cubicBezTo>
                    <a:cubicBezTo>
                      <a:pt x="529196" y="223322"/>
                      <a:pt x="512527" y="230465"/>
                      <a:pt x="510146" y="240784"/>
                    </a:cubicBezTo>
                    <a:cubicBezTo>
                      <a:pt x="507765" y="251103"/>
                      <a:pt x="522449" y="269360"/>
                      <a:pt x="522052" y="293172"/>
                    </a:cubicBezTo>
                    <a:cubicBezTo>
                      <a:pt x="521655" y="316985"/>
                      <a:pt x="508954" y="359450"/>
                      <a:pt x="507764" y="383659"/>
                    </a:cubicBezTo>
                    <a:cubicBezTo>
                      <a:pt x="506574" y="407868"/>
                      <a:pt x="513321" y="410647"/>
                      <a:pt x="514909" y="438428"/>
                    </a:cubicBezTo>
                    <a:cubicBezTo>
                      <a:pt x="516497" y="466209"/>
                      <a:pt x="525227" y="514628"/>
                      <a:pt x="517290" y="550347"/>
                    </a:cubicBezTo>
                    <a:cubicBezTo>
                      <a:pt x="509353" y="586066"/>
                      <a:pt x="486334" y="619404"/>
                      <a:pt x="467284" y="652741"/>
                    </a:cubicBezTo>
                    <a:cubicBezTo>
                      <a:pt x="448234" y="686079"/>
                      <a:pt x="427200" y="726957"/>
                      <a:pt x="402990" y="750372"/>
                    </a:cubicBezTo>
                    <a:cubicBezTo>
                      <a:pt x="378781" y="773788"/>
                      <a:pt x="353380" y="790456"/>
                      <a:pt x="322027" y="793234"/>
                    </a:cubicBezTo>
                    <a:cubicBezTo>
                      <a:pt x="290674" y="796012"/>
                      <a:pt x="246621" y="784106"/>
                      <a:pt x="214871" y="767041"/>
                    </a:cubicBezTo>
                    <a:cubicBezTo>
                      <a:pt x="183121" y="749976"/>
                      <a:pt x="155736" y="722988"/>
                      <a:pt x="131527" y="690841"/>
                    </a:cubicBezTo>
                    <a:cubicBezTo>
                      <a:pt x="107318" y="658694"/>
                      <a:pt x="82712" y="609085"/>
                      <a:pt x="69615" y="574160"/>
                    </a:cubicBezTo>
                    <a:cubicBezTo>
                      <a:pt x="56518" y="539235"/>
                      <a:pt x="57311" y="508675"/>
                      <a:pt x="52945" y="481291"/>
                    </a:cubicBezTo>
                    <a:cubicBezTo>
                      <a:pt x="48579" y="453907"/>
                      <a:pt x="46199" y="428903"/>
                      <a:pt x="43421" y="409853"/>
                    </a:cubicBezTo>
                    <a:cubicBezTo>
                      <a:pt x="40643" y="390803"/>
                      <a:pt x="32308" y="377310"/>
                      <a:pt x="36277" y="366991"/>
                    </a:cubicBezTo>
                    <a:cubicBezTo>
                      <a:pt x="40246" y="356672"/>
                      <a:pt x="67234" y="347940"/>
                      <a:pt x="67234" y="347940"/>
                    </a:cubicBezTo>
                    <a:cubicBezTo>
                      <a:pt x="87475" y="338812"/>
                      <a:pt x="129543" y="330478"/>
                      <a:pt x="157721" y="312222"/>
                    </a:cubicBezTo>
                    <a:cubicBezTo>
                      <a:pt x="185899" y="293966"/>
                      <a:pt x="213680" y="263009"/>
                      <a:pt x="236302" y="238403"/>
                    </a:cubicBezTo>
                    <a:cubicBezTo>
                      <a:pt x="258924" y="213797"/>
                      <a:pt x="270831" y="188794"/>
                      <a:pt x="293453" y="164585"/>
                    </a:cubicBezTo>
                    <a:cubicBezTo>
                      <a:pt x="316075" y="140376"/>
                      <a:pt x="339887" y="116960"/>
                      <a:pt x="372034" y="93147"/>
                    </a:cubicBezTo>
                    <a:cubicBezTo>
                      <a:pt x="404181" y="69334"/>
                      <a:pt x="469269" y="37187"/>
                      <a:pt x="486334" y="21709"/>
                    </a:cubicBezTo>
                    <a:cubicBezTo>
                      <a:pt x="503399" y="6231"/>
                      <a:pt x="483158" y="1866"/>
                      <a:pt x="474427" y="278"/>
                    </a:cubicBezTo>
                    <a:cubicBezTo>
                      <a:pt x="465696" y="-1310"/>
                      <a:pt x="449820" y="3850"/>
                      <a:pt x="426802" y="16947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44" name="任意多边形 943"/>
              <p:cNvSpPr/>
              <p:nvPr/>
            </p:nvSpPr>
            <p:spPr>
              <a:xfrm>
                <a:off x="7646497" y="1173901"/>
                <a:ext cx="201976" cy="159734"/>
              </a:xfrm>
              <a:custGeom>
                <a:avLst/>
                <a:gdLst>
                  <a:gd name="connsiteX0" fmla="*/ 185136 w 201976"/>
                  <a:gd name="connsiteY0" fmla="*/ 56 h 159734"/>
                  <a:gd name="connsiteX1" fmla="*/ 197340 w 201976"/>
                  <a:gd name="connsiteY1" fmla="*/ 4818 h 159734"/>
                  <a:gd name="connsiteX2" fmla="*/ 194958 w 201976"/>
                  <a:gd name="connsiteY2" fmla="*/ 38155 h 159734"/>
                  <a:gd name="connsiteX3" fmla="*/ 130664 w 201976"/>
                  <a:gd name="connsiteY3" fmla="*/ 92924 h 159734"/>
                  <a:gd name="connsiteX4" fmla="*/ 73515 w 201976"/>
                  <a:gd name="connsiteY4" fmla="*/ 142930 h 159734"/>
                  <a:gd name="connsiteX5" fmla="*/ 35415 w 201976"/>
                  <a:gd name="connsiteY5" fmla="*/ 159599 h 159734"/>
                  <a:gd name="connsiteX6" fmla="*/ 12198 w 201976"/>
                  <a:gd name="connsiteY6" fmla="*/ 146707 h 159734"/>
                  <a:gd name="connsiteX7" fmla="*/ 0 w 201976"/>
                  <a:gd name="connsiteY7" fmla="*/ 137757 h 159734"/>
                  <a:gd name="connsiteX8" fmla="*/ 23885 w 201976"/>
                  <a:gd name="connsiteY8" fmla="*/ 96909 h 159734"/>
                  <a:gd name="connsiteX9" fmla="*/ 33784 w 201976"/>
                  <a:gd name="connsiteY9" fmla="*/ 102423 h 159734"/>
                  <a:gd name="connsiteX10" fmla="*/ 42558 w 201976"/>
                  <a:gd name="connsiteY10" fmla="*/ 104830 h 159734"/>
                  <a:gd name="connsiteX11" fmla="*/ 85421 w 201976"/>
                  <a:gd name="connsiteY11" fmla="*/ 71493 h 159734"/>
                  <a:gd name="connsiteX12" fmla="*/ 137808 w 201976"/>
                  <a:gd name="connsiteY12" fmla="*/ 26249 h 159734"/>
                  <a:gd name="connsiteX13" fmla="*/ 168765 w 201976"/>
                  <a:gd name="connsiteY13" fmla="*/ 2437 h 159734"/>
                  <a:gd name="connsiteX14" fmla="*/ 185136 w 201976"/>
                  <a:gd name="connsiteY14" fmla="*/ 56 h 15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76" h="159734">
                    <a:moveTo>
                      <a:pt x="185136" y="56"/>
                    </a:moveTo>
                    <a:cubicBezTo>
                      <a:pt x="190494" y="353"/>
                      <a:pt x="195158" y="1842"/>
                      <a:pt x="197340" y="4818"/>
                    </a:cubicBezTo>
                    <a:cubicBezTo>
                      <a:pt x="201705" y="10771"/>
                      <a:pt x="206071" y="23471"/>
                      <a:pt x="194958" y="38155"/>
                    </a:cubicBezTo>
                    <a:cubicBezTo>
                      <a:pt x="183845" y="52839"/>
                      <a:pt x="150904" y="75462"/>
                      <a:pt x="130664" y="92924"/>
                    </a:cubicBezTo>
                    <a:cubicBezTo>
                      <a:pt x="110424" y="110386"/>
                      <a:pt x="89390" y="131818"/>
                      <a:pt x="73515" y="142930"/>
                    </a:cubicBezTo>
                    <a:cubicBezTo>
                      <a:pt x="57640" y="154043"/>
                      <a:pt x="48115" y="160789"/>
                      <a:pt x="35415" y="159599"/>
                    </a:cubicBezTo>
                    <a:cubicBezTo>
                      <a:pt x="25890" y="158707"/>
                      <a:pt x="23509" y="155582"/>
                      <a:pt x="12198" y="146707"/>
                    </a:cubicBezTo>
                    <a:lnTo>
                      <a:pt x="0" y="137757"/>
                    </a:lnTo>
                    <a:lnTo>
                      <a:pt x="23885" y="96909"/>
                    </a:lnTo>
                    <a:lnTo>
                      <a:pt x="33784" y="102423"/>
                    </a:lnTo>
                    <a:cubicBezTo>
                      <a:pt x="38025" y="104415"/>
                      <a:pt x="41070" y="105326"/>
                      <a:pt x="42558" y="104830"/>
                    </a:cubicBezTo>
                    <a:cubicBezTo>
                      <a:pt x="54464" y="100861"/>
                      <a:pt x="69546" y="84590"/>
                      <a:pt x="85421" y="71493"/>
                    </a:cubicBezTo>
                    <a:cubicBezTo>
                      <a:pt x="101296" y="58396"/>
                      <a:pt x="123917" y="37758"/>
                      <a:pt x="137808" y="26249"/>
                    </a:cubicBezTo>
                    <a:cubicBezTo>
                      <a:pt x="151699" y="14740"/>
                      <a:pt x="158843" y="6009"/>
                      <a:pt x="168765" y="2437"/>
                    </a:cubicBezTo>
                    <a:cubicBezTo>
                      <a:pt x="173726" y="651"/>
                      <a:pt x="179779" y="-242"/>
                      <a:pt x="185136" y="56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45" name="任意多边形 944"/>
              <p:cNvSpPr/>
              <p:nvPr/>
            </p:nvSpPr>
            <p:spPr>
              <a:xfrm>
                <a:off x="7400237" y="1023938"/>
                <a:ext cx="906075" cy="345473"/>
              </a:xfrm>
              <a:custGeom>
                <a:avLst/>
                <a:gdLst>
                  <a:gd name="connsiteX0" fmla="*/ 381 w 796232"/>
                  <a:gd name="connsiteY0" fmla="*/ 233362 h 343451"/>
                  <a:gd name="connsiteX1" fmla="*/ 69437 w 796232"/>
                  <a:gd name="connsiteY1" fmla="*/ 145256 h 343451"/>
                  <a:gd name="connsiteX2" fmla="*/ 109918 w 796232"/>
                  <a:gd name="connsiteY2" fmla="*/ 83343 h 343451"/>
                  <a:gd name="connsiteX3" fmla="*/ 159924 w 796232"/>
                  <a:gd name="connsiteY3" fmla="*/ 80962 h 343451"/>
                  <a:gd name="connsiteX4" fmla="*/ 236124 w 796232"/>
                  <a:gd name="connsiteY4" fmla="*/ 88106 h 343451"/>
                  <a:gd name="connsiteX5" fmla="*/ 269462 w 796232"/>
                  <a:gd name="connsiteY5" fmla="*/ 126206 h 343451"/>
                  <a:gd name="connsiteX6" fmla="*/ 352806 w 796232"/>
                  <a:gd name="connsiteY6" fmla="*/ 204787 h 343451"/>
                  <a:gd name="connsiteX7" fmla="*/ 448056 w 796232"/>
                  <a:gd name="connsiteY7" fmla="*/ 307181 h 343451"/>
                  <a:gd name="connsiteX8" fmla="*/ 536162 w 796232"/>
                  <a:gd name="connsiteY8" fmla="*/ 342900 h 343451"/>
                  <a:gd name="connsiteX9" fmla="*/ 638556 w 796232"/>
                  <a:gd name="connsiteY9" fmla="*/ 323850 h 343451"/>
                  <a:gd name="connsiteX10" fmla="*/ 707612 w 796232"/>
                  <a:gd name="connsiteY10" fmla="*/ 259556 h 343451"/>
                  <a:gd name="connsiteX11" fmla="*/ 771906 w 796232"/>
                  <a:gd name="connsiteY11" fmla="*/ 135731 h 343451"/>
                  <a:gd name="connsiteX12" fmla="*/ 795718 w 796232"/>
                  <a:gd name="connsiteY12" fmla="*/ 73818 h 343451"/>
                  <a:gd name="connsiteX13" fmla="*/ 786193 w 796232"/>
                  <a:gd name="connsiteY13" fmla="*/ 47625 h 343451"/>
                  <a:gd name="connsiteX14" fmla="*/ 762381 w 796232"/>
                  <a:gd name="connsiteY14" fmla="*/ 66675 h 343451"/>
                  <a:gd name="connsiteX15" fmla="*/ 717137 w 796232"/>
                  <a:gd name="connsiteY15" fmla="*/ 164306 h 343451"/>
                  <a:gd name="connsiteX16" fmla="*/ 676656 w 796232"/>
                  <a:gd name="connsiteY16" fmla="*/ 228600 h 343451"/>
                  <a:gd name="connsiteX17" fmla="*/ 612362 w 796232"/>
                  <a:gd name="connsiteY17" fmla="*/ 288131 h 343451"/>
                  <a:gd name="connsiteX18" fmla="*/ 529018 w 796232"/>
                  <a:gd name="connsiteY18" fmla="*/ 302418 h 343451"/>
                  <a:gd name="connsiteX19" fmla="*/ 443293 w 796232"/>
                  <a:gd name="connsiteY19" fmla="*/ 252412 h 343451"/>
                  <a:gd name="connsiteX20" fmla="*/ 338518 w 796232"/>
                  <a:gd name="connsiteY20" fmla="*/ 138112 h 343451"/>
                  <a:gd name="connsiteX21" fmla="*/ 255174 w 796232"/>
                  <a:gd name="connsiteY21" fmla="*/ 57150 h 343451"/>
                  <a:gd name="connsiteX22" fmla="*/ 217074 w 796232"/>
                  <a:gd name="connsiteY22" fmla="*/ 26193 h 343451"/>
                  <a:gd name="connsiteX23" fmla="*/ 169449 w 796232"/>
                  <a:gd name="connsiteY23" fmla="*/ 0 h 343451"/>
                  <a:gd name="connsiteX24" fmla="*/ 105156 w 796232"/>
                  <a:gd name="connsiteY24" fmla="*/ 26193 h 343451"/>
                  <a:gd name="connsiteX25" fmla="*/ 45624 w 796232"/>
                  <a:gd name="connsiteY25" fmla="*/ 102393 h 343451"/>
                  <a:gd name="connsiteX26" fmla="*/ 381 w 796232"/>
                  <a:gd name="connsiteY26" fmla="*/ 233362 h 343451"/>
                  <a:gd name="connsiteX0" fmla="*/ 117158 w 913009"/>
                  <a:gd name="connsiteY0" fmla="*/ 233362 h 343451"/>
                  <a:gd name="connsiteX1" fmla="*/ 186214 w 913009"/>
                  <a:gd name="connsiteY1" fmla="*/ 145256 h 343451"/>
                  <a:gd name="connsiteX2" fmla="*/ 226695 w 913009"/>
                  <a:gd name="connsiteY2" fmla="*/ 83343 h 343451"/>
                  <a:gd name="connsiteX3" fmla="*/ 276701 w 913009"/>
                  <a:gd name="connsiteY3" fmla="*/ 80962 h 343451"/>
                  <a:gd name="connsiteX4" fmla="*/ 352901 w 913009"/>
                  <a:gd name="connsiteY4" fmla="*/ 88106 h 343451"/>
                  <a:gd name="connsiteX5" fmla="*/ 386239 w 913009"/>
                  <a:gd name="connsiteY5" fmla="*/ 126206 h 343451"/>
                  <a:gd name="connsiteX6" fmla="*/ 469583 w 913009"/>
                  <a:gd name="connsiteY6" fmla="*/ 204787 h 343451"/>
                  <a:gd name="connsiteX7" fmla="*/ 564833 w 913009"/>
                  <a:gd name="connsiteY7" fmla="*/ 307181 h 343451"/>
                  <a:gd name="connsiteX8" fmla="*/ 652939 w 913009"/>
                  <a:gd name="connsiteY8" fmla="*/ 342900 h 343451"/>
                  <a:gd name="connsiteX9" fmla="*/ 755333 w 913009"/>
                  <a:gd name="connsiteY9" fmla="*/ 323850 h 343451"/>
                  <a:gd name="connsiteX10" fmla="*/ 824389 w 913009"/>
                  <a:gd name="connsiteY10" fmla="*/ 259556 h 343451"/>
                  <a:gd name="connsiteX11" fmla="*/ 888683 w 913009"/>
                  <a:gd name="connsiteY11" fmla="*/ 135731 h 343451"/>
                  <a:gd name="connsiteX12" fmla="*/ 912495 w 913009"/>
                  <a:gd name="connsiteY12" fmla="*/ 73818 h 343451"/>
                  <a:gd name="connsiteX13" fmla="*/ 902970 w 913009"/>
                  <a:gd name="connsiteY13" fmla="*/ 47625 h 343451"/>
                  <a:gd name="connsiteX14" fmla="*/ 879158 w 913009"/>
                  <a:gd name="connsiteY14" fmla="*/ 66675 h 343451"/>
                  <a:gd name="connsiteX15" fmla="*/ 833914 w 913009"/>
                  <a:gd name="connsiteY15" fmla="*/ 164306 h 343451"/>
                  <a:gd name="connsiteX16" fmla="*/ 793433 w 913009"/>
                  <a:gd name="connsiteY16" fmla="*/ 228600 h 343451"/>
                  <a:gd name="connsiteX17" fmla="*/ 729139 w 913009"/>
                  <a:gd name="connsiteY17" fmla="*/ 288131 h 343451"/>
                  <a:gd name="connsiteX18" fmla="*/ 645795 w 913009"/>
                  <a:gd name="connsiteY18" fmla="*/ 302418 h 343451"/>
                  <a:gd name="connsiteX19" fmla="*/ 560070 w 913009"/>
                  <a:gd name="connsiteY19" fmla="*/ 252412 h 343451"/>
                  <a:gd name="connsiteX20" fmla="*/ 455295 w 913009"/>
                  <a:gd name="connsiteY20" fmla="*/ 138112 h 343451"/>
                  <a:gd name="connsiteX21" fmla="*/ 371951 w 913009"/>
                  <a:gd name="connsiteY21" fmla="*/ 57150 h 343451"/>
                  <a:gd name="connsiteX22" fmla="*/ 333851 w 913009"/>
                  <a:gd name="connsiteY22" fmla="*/ 26193 h 343451"/>
                  <a:gd name="connsiteX23" fmla="*/ 286226 w 913009"/>
                  <a:gd name="connsiteY23" fmla="*/ 0 h 343451"/>
                  <a:gd name="connsiteX24" fmla="*/ 221933 w 913009"/>
                  <a:gd name="connsiteY24" fmla="*/ 26193 h 343451"/>
                  <a:gd name="connsiteX25" fmla="*/ 2857 w 913009"/>
                  <a:gd name="connsiteY25" fmla="*/ 259556 h 343451"/>
                  <a:gd name="connsiteX26" fmla="*/ 117158 w 913009"/>
                  <a:gd name="connsiteY26" fmla="*/ 233362 h 343451"/>
                  <a:gd name="connsiteX0" fmla="*/ 114344 w 910195"/>
                  <a:gd name="connsiteY0" fmla="*/ 233362 h 343451"/>
                  <a:gd name="connsiteX1" fmla="*/ 183400 w 910195"/>
                  <a:gd name="connsiteY1" fmla="*/ 145256 h 343451"/>
                  <a:gd name="connsiteX2" fmla="*/ 223881 w 910195"/>
                  <a:gd name="connsiteY2" fmla="*/ 83343 h 343451"/>
                  <a:gd name="connsiteX3" fmla="*/ 273887 w 910195"/>
                  <a:gd name="connsiteY3" fmla="*/ 80962 h 343451"/>
                  <a:gd name="connsiteX4" fmla="*/ 350087 w 910195"/>
                  <a:gd name="connsiteY4" fmla="*/ 88106 h 343451"/>
                  <a:gd name="connsiteX5" fmla="*/ 383425 w 910195"/>
                  <a:gd name="connsiteY5" fmla="*/ 126206 h 343451"/>
                  <a:gd name="connsiteX6" fmla="*/ 466769 w 910195"/>
                  <a:gd name="connsiteY6" fmla="*/ 204787 h 343451"/>
                  <a:gd name="connsiteX7" fmla="*/ 562019 w 910195"/>
                  <a:gd name="connsiteY7" fmla="*/ 307181 h 343451"/>
                  <a:gd name="connsiteX8" fmla="*/ 650125 w 910195"/>
                  <a:gd name="connsiteY8" fmla="*/ 342900 h 343451"/>
                  <a:gd name="connsiteX9" fmla="*/ 752519 w 910195"/>
                  <a:gd name="connsiteY9" fmla="*/ 323850 h 343451"/>
                  <a:gd name="connsiteX10" fmla="*/ 821575 w 910195"/>
                  <a:gd name="connsiteY10" fmla="*/ 259556 h 343451"/>
                  <a:gd name="connsiteX11" fmla="*/ 885869 w 910195"/>
                  <a:gd name="connsiteY11" fmla="*/ 135731 h 343451"/>
                  <a:gd name="connsiteX12" fmla="*/ 909681 w 910195"/>
                  <a:gd name="connsiteY12" fmla="*/ 73818 h 343451"/>
                  <a:gd name="connsiteX13" fmla="*/ 900156 w 910195"/>
                  <a:gd name="connsiteY13" fmla="*/ 47625 h 343451"/>
                  <a:gd name="connsiteX14" fmla="*/ 876344 w 910195"/>
                  <a:gd name="connsiteY14" fmla="*/ 66675 h 343451"/>
                  <a:gd name="connsiteX15" fmla="*/ 831100 w 910195"/>
                  <a:gd name="connsiteY15" fmla="*/ 164306 h 343451"/>
                  <a:gd name="connsiteX16" fmla="*/ 790619 w 910195"/>
                  <a:gd name="connsiteY16" fmla="*/ 228600 h 343451"/>
                  <a:gd name="connsiteX17" fmla="*/ 726325 w 910195"/>
                  <a:gd name="connsiteY17" fmla="*/ 288131 h 343451"/>
                  <a:gd name="connsiteX18" fmla="*/ 642981 w 910195"/>
                  <a:gd name="connsiteY18" fmla="*/ 302418 h 343451"/>
                  <a:gd name="connsiteX19" fmla="*/ 557256 w 910195"/>
                  <a:gd name="connsiteY19" fmla="*/ 252412 h 343451"/>
                  <a:gd name="connsiteX20" fmla="*/ 452481 w 910195"/>
                  <a:gd name="connsiteY20" fmla="*/ 138112 h 343451"/>
                  <a:gd name="connsiteX21" fmla="*/ 369137 w 910195"/>
                  <a:gd name="connsiteY21" fmla="*/ 57150 h 343451"/>
                  <a:gd name="connsiteX22" fmla="*/ 331037 w 910195"/>
                  <a:gd name="connsiteY22" fmla="*/ 26193 h 343451"/>
                  <a:gd name="connsiteX23" fmla="*/ 283412 w 910195"/>
                  <a:gd name="connsiteY23" fmla="*/ 0 h 343451"/>
                  <a:gd name="connsiteX24" fmla="*/ 219119 w 910195"/>
                  <a:gd name="connsiteY24" fmla="*/ 26193 h 343451"/>
                  <a:gd name="connsiteX25" fmla="*/ 102438 w 910195"/>
                  <a:gd name="connsiteY25" fmla="*/ 176212 h 343451"/>
                  <a:gd name="connsiteX26" fmla="*/ 43 w 910195"/>
                  <a:gd name="connsiteY26" fmla="*/ 259556 h 343451"/>
                  <a:gd name="connsiteX27" fmla="*/ 114344 w 910195"/>
                  <a:gd name="connsiteY27" fmla="*/ 233362 h 343451"/>
                  <a:gd name="connsiteX0" fmla="*/ 49468 w 911994"/>
                  <a:gd name="connsiteY0" fmla="*/ 278605 h 343451"/>
                  <a:gd name="connsiteX1" fmla="*/ 185199 w 911994"/>
                  <a:gd name="connsiteY1" fmla="*/ 145256 h 343451"/>
                  <a:gd name="connsiteX2" fmla="*/ 225680 w 911994"/>
                  <a:gd name="connsiteY2" fmla="*/ 83343 h 343451"/>
                  <a:gd name="connsiteX3" fmla="*/ 275686 w 911994"/>
                  <a:gd name="connsiteY3" fmla="*/ 80962 h 343451"/>
                  <a:gd name="connsiteX4" fmla="*/ 351886 w 911994"/>
                  <a:gd name="connsiteY4" fmla="*/ 88106 h 343451"/>
                  <a:gd name="connsiteX5" fmla="*/ 385224 w 911994"/>
                  <a:gd name="connsiteY5" fmla="*/ 126206 h 343451"/>
                  <a:gd name="connsiteX6" fmla="*/ 468568 w 911994"/>
                  <a:gd name="connsiteY6" fmla="*/ 204787 h 343451"/>
                  <a:gd name="connsiteX7" fmla="*/ 563818 w 911994"/>
                  <a:gd name="connsiteY7" fmla="*/ 307181 h 343451"/>
                  <a:gd name="connsiteX8" fmla="*/ 651924 w 911994"/>
                  <a:gd name="connsiteY8" fmla="*/ 342900 h 343451"/>
                  <a:gd name="connsiteX9" fmla="*/ 754318 w 911994"/>
                  <a:gd name="connsiteY9" fmla="*/ 323850 h 343451"/>
                  <a:gd name="connsiteX10" fmla="*/ 823374 w 911994"/>
                  <a:gd name="connsiteY10" fmla="*/ 259556 h 343451"/>
                  <a:gd name="connsiteX11" fmla="*/ 887668 w 911994"/>
                  <a:gd name="connsiteY11" fmla="*/ 135731 h 343451"/>
                  <a:gd name="connsiteX12" fmla="*/ 911480 w 911994"/>
                  <a:gd name="connsiteY12" fmla="*/ 73818 h 343451"/>
                  <a:gd name="connsiteX13" fmla="*/ 901955 w 911994"/>
                  <a:gd name="connsiteY13" fmla="*/ 47625 h 343451"/>
                  <a:gd name="connsiteX14" fmla="*/ 878143 w 911994"/>
                  <a:gd name="connsiteY14" fmla="*/ 66675 h 343451"/>
                  <a:gd name="connsiteX15" fmla="*/ 832899 w 911994"/>
                  <a:gd name="connsiteY15" fmla="*/ 164306 h 343451"/>
                  <a:gd name="connsiteX16" fmla="*/ 792418 w 911994"/>
                  <a:gd name="connsiteY16" fmla="*/ 228600 h 343451"/>
                  <a:gd name="connsiteX17" fmla="*/ 728124 w 911994"/>
                  <a:gd name="connsiteY17" fmla="*/ 288131 h 343451"/>
                  <a:gd name="connsiteX18" fmla="*/ 644780 w 911994"/>
                  <a:gd name="connsiteY18" fmla="*/ 302418 h 343451"/>
                  <a:gd name="connsiteX19" fmla="*/ 559055 w 911994"/>
                  <a:gd name="connsiteY19" fmla="*/ 252412 h 343451"/>
                  <a:gd name="connsiteX20" fmla="*/ 454280 w 911994"/>
                  <a:gd name="connsiteY20" fmla="*/ 138112 h 343451"/>
                  <a:gd name="connsiteX21" fmla="*/ 370936 w 911994"/>
                  <a:gd name="connsiteY21" fmla="*/ 57150 h 343451"/>
                  <a:gd name="connsiteX22" fmla="*/ 332836 w 911994"/>
                  <a:gd name="connsiteY22" fmla="*/ 26193 h 343451"/>
                  <a:gd name="connsiteX23" fmla="*/ 285211 w 911994"/>
                  <a:gd name="connsiteY23" fmla="*/ 0 h 343451"/>
                  <a:gd name="connsiteX24" fmla="*/ 220918 w 911994"/>
                  <a:gd name="connsiteY24" fmla="*/ 26193 h 343451"/>
                  <a:gd name="connsiteX25" fmla="*/ 104237 w 911994"/>
                  <a:gd name="connsiteY25" fmla="*/ 176212 h 343451"/>
                  <a:gd name="connsiteX26" fmla="*/ 1842 w 911994"/>
                  <a:gd name="connsiteY26" fmla="*/ 259556 h 343451"/>
                  <a:gd name="connsiteX27" fmla="*/ 49468 w 911994"/>
                  <a:gd name="connsiteY27" fmla="*/ 278605 h 343451"/>
                  <a:gd name="connsiteX0" fmla="*/ 49185 w 911711"/>
                  <a:gd name="connsiteY0" fmla="*/ 278605 h 343451"/>
                  <a:gd name="connsiteX1" fmla="*/ 144435 w 911711"/>
                  <a:gd name="connsiteY1" fmla="*/ 192881 h 343451"/>
                  <a:gd name="connsiteX2" fmla="*/ 225397 w 911711"/>
                  <a:gd name="connsiteY2" fmla="*/ 83343 h 343451"/>
                  <a:gd name="connsiteX3" fmla="*/ 275403 w 911711"/>
                  <a:gd name="connsiteY3" fmla="*/ 80962 h 343451"/>
                  <a:gd name="connsiteX4" fmla="*/ 351603 w 911711"/>
                  <a:gd name="connsiteY4" fmla="*/ 88106 h 343451"/>
                  <a:gd name="connsiteX5" fmla="*/ 384941 w 911711"/>
                  <a:gd name="connsiteY5" fmla="*/ 126206 h 343451"/>
                  <a:gd name="connsiteX6" fmla="*/ 468285 w 911711"/>
                  <a:gd name="connsiteY6" fmla="*/ 204787 h 343451"/>
                  <a:gd name="connsiteX7" fmla="*/ 563535 w 911711"/>
                  <a:gd name="connsiteY7" fmla="*/ 307181 h 343451"/>
                  <a:gd name="connsiteX8" fmla="*/ 651641 w 911711"/>
                  <a:gd name="connsiteY8" fmla="*/ 342900 h 343451"/>
                  <a:gd name="connsiteX9" fmla="*/ 754035 w 911711"/>
                  <a:gd name="connsiteY9" fmla="*/ 323850 h 343451"/>
                  <a:gd name="connsiteX10" fmla="*/ 823091 w 911711"/>
                  <a:gd name="connsiteY10" fmla="*/ 259556 h 343451"/>
                  <a:gd name="connsiteX11" fmla="*/ 887385 w 911711"/>
                  <a:gd name="connsiteY11" fmla="*/ 135731 h 343451"/>
                  <a:gd name="connsiteX12" fmla="*/ 911197 w 911711"/>
                  <a:gd name="connsiteY12" fmla="*/ 73818 h 343451"/>
                  <a:gd name="connsiteX13" fmla="*/ 901672 w 911711"/>
                  <a:gd name="connsiteY13" fmla="*/ 47625 h 343451"/>
                  <a:gd name="connsiteX14" fmla="*/ 877860 w 911711"/>
                  <a:gd name="connsiteY14" fmla="*/ 66675 h 343451"/>
                  <a:gd name="connsiteX15" fmla="*/ 832616 w 911711"/>
                  <a:gd name="connsiteY15" fmla="*/ 164306 h 343451"/>
                  <a:gd name="connsiteX16" fmla="*/ 792135 w 911711"/>
                  <a:gd name="connsiteY16" fmla="*/ 228600 h 343451"/>
                  <a:gd name="connsiteX17" fmla="*/ 727841 w 911711"/>
                  <a:gd name="connsiteY17" fmla="*/ 288131 h 343451"/>
                  <a:gd name="connsiteX18" fmla="*/ 644497 w 911711"/>
                  <a:gd name="connsiteY18" fmla="*/ 302418 h 343451"/>
                  <a:gd name="connsiteX19" fmla="*/ 558772 w 911711"/>
                  <a:gd name="connsiteY19" fmla="*/ 252412 h 343451"/>
                  <a:gd name="connsiteX20" fmla="*/ 453997 w 911711"/>
                  <a:gd name="connsiteY20" fmla="*/ 138112 h 343451"/>
                  <a:gd name="connsiteX21" fmla="*/ 370653 w 911711"/>
                  <a:gd name="connsiteY21" fmla="*/ 57150 h 343451"/>
                  <a:gd name="connsiteX22" fmla="*/ 332553 w 911711"/>
                  <a:gd name="connsiteY22" fmla="*/ 26193 h 343451"/>
                  <a:gd name="connsiteX23" fmla="*/ 284928 w 911711"/>
                  <a:gd name="connsiteY23" fmla="*/ 0 h 343451"/>
                  <a:gd name="connsiteX24" fmla="*/ 220635 w 911711"/>
                  <a:gd name="connsiteY24" fmla="*/ 26193 h 343451"/>
                  <a:gd name="connsiteX25" fmla="*/ 103954 w 911711"/>
                  <a:gd name="connsiteY25" fmla="*/ 176212 h 343451"/>
                  <a:gd name="connsiteX26" fmla="*/ 1559 w 911711"/>
                  <a:gd name="connsiteY26" fmla="*/ 259556 h 343451"/>
                  <a:gd name="connsiteX27" fmla="*/ 49185 w 911711"/>
                  <a:gd name="connsiteY27" fmla="*/ 278605 h 343451"/>
                  <a:gd name="connsiteX0" fmla="*/ 42305 w 904831"/>
                  <a:gd name="connsiteY0" fmla="*/ 278605 h 343451"/>
                  <a:gd name="connsiteX1" fmla="*/ 137555 w 904831"/>
                  <a:gd name="connsiteY1" fmla="*/ 192881 h 343451"/>
                  <a:gd name="connsiteX2" fmla="*/ 218517 w 904831"/>
                  <a:gd name="connsiteY2" fmla="*/ 83343 h 343451"/>
                  <a:gd name="connsiteX3" fmla="*/ 268523 w 904831"/>
                  <a:gd name="connsiteY3" fmla="*/ 80962 h 343451"/>
                  <a:gd name="connsiteX4" fmla="*/ 344723 w 904831"/>
                  <a:gd name="connsiteY4" fmla="*/ 88106 h 343451"/>
                  <a:gd name="connsiteX5" fmla="*/ 378061 w 904831"/>
                  <a:gd name="connsiteY5" fmla="*/ 126206 h 343451"/>
                  <a:gd name="connsiteX6" fmla="*/ 461405 w 904831"/>
                  <a:gd name="connsiteY6" fmla="*/ 204787 h 343451"/>
                  <a:gd name="connsiteX7" fmla="*/ 556655 w 904831"/>
                  <a:gd name="connsiteY7" fmla="*/ 307181 h 343451"/>
                  <a:gd name="connsiteX8" fmla="*/ 644761 w 904831"/>
                  <a:gd name="connsiteY8" fmla="*/ 342900 h 343451"/>
                  <a:gd name="connsiteX9" fmla="*/ 747155 w 904831"/>
                  <a:gd name="connsiteY9" fmla="*/ 323850 h 343451"/>
                  <a:gd name="connsiteX10" fmla="*/ 816211 w 904831"/>
                  <a:gd name="connsiteY10" fmla="*/ 259556 h 343451"/>
                  <a:gd name="connsiteX11" fmla="*/ 880505 w 904831"/>
                  <a:gd name="connsiteY11" fmla="*/ 135731 h 343451"/>
                  <a:gd name="connsiteX12" fmla="*/ 904317 w 904831"/>
                  <a:gd name="connsiteY12" fmla="*/ 73818 h 343451"/>
                  <a:gd name="connsiteX13" fmla="*/ 894792 w 904831"/>
                  <a:gd name="connsiteY13" fmla="*/ 47625 h 343451"/>
                  <a:gd name="connsiteX14" fmla="*/ 870980 w 904831"/>
                  <a:gd name="connsiteY14" fmla="*/ 66675 h 343451"/>
                  <a:gd name="connsiteX15" fmla="*/ 825736 w 904831"/>
                  <a:gd name="connsiteY15" fmla="*/ 164306 h 343451"/>
                  <a:gd name="connsiteX16" fmla="*/ 785255 w 904831"/>
                  <a:gd name="connsiteY16" fmla="*/ 228600 h 343451"/>
                  <a:gd name="connsiteX17" fmla="*/ 720961 w 904831"/>
                  <a:gd name="connsiteY17" fmla="*/ 288131 h 343451"/>
                  <a:gd name="connsiteX18" fmla="*/ 637617 w 904831"/>
                  <a:gd name="connsiteY18" fmla="*/ 302418 h 343451"/>
                  <a:gd name="connsiteX19" fmla="*/ 551892 w 904831"/>
                  <a:gd name="connsiteY19" fmla="*/ 252412 h 343451"/>
                  <a:gd name="connsiteX20" fmla="*/ 447117 w 904831"/>
                  <a:gd name="connsiteY20" fmla="*/ 138112 h 343451"/>
                  <a:gd name="connsiteX21" fmla="*/ 363773 w 904831"/>
                  <a:gd name="connsiteY21" fmla="*/ 57150 h 343451"/>
                  <a:gd name="connsiteX22" fmla="*/ 325673 w 904831"/>
                  <a:gd name="connsiteY22" fmla="*/ 26193 h 343451"/>
                  <a:gd name="connsiteX23" fmla="*/ 278048 w 904831"/>
                  <a:gd name="connsiteY23" fmla="*/ 0 h 343451"/>
                  <a:gd name="connsiteX24" fmla="*/ 213755 w 904831"/>
                  <a:gd name="connsiteY24" fmla="*/ 26193 h 343451"/>
                  <a:gd name="connsiteX25" fmla="*/ 97074 w 904831"/>
                  <a:gd name="connsiteY25" fmla="*/ 176212 h 343451"/>
                  <a:gd name="connsiteX26" fmla="*/ 1823 w 904831"/>
                  <a:gd name="connsiteY26" fmla="*/ 257174 h 343451"/>
                  <a:gd name="connsiteX27" fmla="*/ 42305 w 904831"/>
                  <a:gd name="connsiteY27" fmla="*/ 278605 h 343451"/>
                  <a:gd name="connsiteX0" fmla="*/ 36036 w 905706"/>
                  <a:gd name="connsiteY0" fmla="*/ 278605 h 343451"/>
                  <a:gd name="connsiteX1" fmla="*/ 138430 w 905706"/>
                  <a:gd name="connsiteY1" fmla="*/ 192881 h 343451"/>
                  <a:gd name="connsiteX2" fmla="*/ 219392 w 905706"/>
                  <a:gd name="connsiteY2" fmla="*/ 83343 h 343451"/>
                  <a:gd name="connsiteX3" fmla="*/ 269398 w 905706"/>
                  <a:gd name="connsiteY3" fmla="*/ 80962 h 343451"/>
                  <a:gd name="connsiteX4" fmla="*/ 345598 w 905706"/>
                  <a:gd name="connsiteY4" fmla="*/ 88106 h 343451"/>
                  <a:gd name="connsiteX5" fmla="*/ 378936 w 905706"/>
                  <a:gd name="connsiteY5" fmla="*/ 126206 h 343451"/>
                  <a:gd name="connsiteX6" fmla="*/ 462280 w 905706"/>
                  <a:gd name="connsiteY6" fmla="*/ 204787 h 343451"/>
                  <a:gd name="connsiteX7" fmla="*/ 557530 w 905706"/>
                  <a:gd name="connsiteY7" fmla="*/ 307181 h 343451"/>
                  <a:gd name="connsiteX8" fmla="*/ 645636 w 905706"/>
                  <a:gd name="connsiteY8" fmla="*/ 342900 h 343451"/>
                  <a:gd name="connsiteX9" fmla="*/ 748030 w 905706"/>
                  <a:gd name="connsiteY9" fmla="*/ 323850 h 343451"/>
                  <a:gd name="connsiteX10" fmla="*/ 817086 w 905706"/>
                  <a:gd name="connsiteY10" fmla="*/ 259556 h 343451"/>
                  <a:gd name="connsiteX11" fmla="*/ 881380 w 905706"/>
                  <a:gd name="connsiteY11" fmla="*/ 135731 h 343451"/>
                  <a:gd name="connsiteX12" fmla="*/ 905192 w 905706"/>
                  <a:gd name="connsiteY12" fmla="*/ 73818 h 343451"/>
                  <a:gd name="connsiteX13" fmla="*/ 895667 w 905706"/>
                  <a:gd name="connsiteY13" fmla="*/ 47625 h 343451"/>
                  <a:gd name="connsiteX14" fmla="*/ 871855 w 905706"/>
                  <a:gd name="connsiteY14" fmla="*/ 66675 h 343451"/>
                  <a:gd name="connsiteX15" fmla="*/ 826611 w 905706"/>
                  <a:gd name="connsiteY15" fmla="*/ 164306 h 343451"/>
                  <a:gd name="connsiteX16" fmla="*/ 786130 w 905706"/>
                  <a:gd name="connsiteY16" fmla="*/ 228600 h 343451"/>
                  <a:gd name="connsiteX17" fmla="*/ 721836 w 905706"/>
                  <a:gd name="connsiteY17" fmla="*/ 288131 h 343451"/>
                  <a:gd name="connsiteX18" fmla="*/ 638492 w 905706"/>
                  <a:gd name="connsiteY18" fmla="*/ 302418 h 343451"/>
                  <a:gd name="connsiteX19" fmla="*/ 552767 w 905706"/>
                  <a:gd name="connsiteY19" fmla="*/ 252412 h 343451"/>
                  <a:gd name="connsiteX20" fmla="*/ 447992 w 905706"/>
                  <a:gd name="connsiteY20" fmla="*/ 138112 h 343451"/>
                  <a:gd name="connsiteX21" fmla="*/ 364648 w 905706"/>
                  <a:gd name="connsiteY21" fmla="*/ 57150 h 343451"/>
                  <a:gd name="connsiteX22" fmla="*/ 326548 w 905706"/>
                  <a:gd name="connsiteY22" fmla="*/ 26193 h 343451"/>
                  <a:gd name="connsiteX23" fmla="*/ 278923 w 905706"/>
                  <a:gd name="connsiteY23" fmla="*/ 0 h 343451"/>
                  <a:gd name="connsiteX24" fmla="*/ 214630 w 905706"/>
                  <a:gd name="connsiteY24" fmla="*/ 26193 h 343451"/>
                  <a:gd name="connsiteX25" fmla="*/ 97949 w 905706"/>
                  <a:gd name="connsiteY25" fmla="*/ 176212 h 343451"/>
                  <a:gd name="connsiteX26" fmla="*/ 2698 w 905706"/>
                  <a:gd name="connsiteY26" fmla="*/ 257174 h 343451"/>
                  <a:gd name="connsiteX27" fmla="*/ 36036 w 905706"/>
                  <a:gd name="connsiteY27" fmla="*/ 278605 h 343451"/>
                  <a:gd name="connsiteX0" fmla="*/ 36036 w 905706"/>
                  <a:gd name="connsiteY0" fmla="*/ 278605 h 343451"/>
                  <a:gd name="connsiteX1" fmla="*/ 138430 w 905706"/>
                  <a:gd name="connsiteY1" fmla="*/ 192881 h 343451"/>
                  <a:gd name="connsiteX2" fmla="*/ 217011 w 905706"/>
                  <a:gd name="connsiteY2" fmla="*/ 92868 h 343451"/>
                  <a:gd name="connsiteX3" fmla="*/ 269398 w 905706"/>
                  <a:gd name="connsiteY3" fmla="*/ 80962 h 343451"/>
                  <a:gd name="connsiteX4" fmla="*/ 345598 w 905706"/>
                  <a:gd name="connsiteY4" fmla="*/ 88106 h 343451"/>
                  <a:gd name="connsiteX5" fmla="*/ 378936 w 905706"/>
                  <a:gd name="connsiteY5" fmla="*/ 126206 h 343451"/>
                  <a:gd name="connsiteX6" fmla="*/ 462280 w 905706"/>
                  <a:gd name="connsiteY6" fmla="*/ 204787 h 343451"/>
                  <a:gd name="connsiteX7" fmla="*/ 557530 w 905706"/>
                  <a:gd name="connsiteY7" fmla="*/ 307181 h 343451"/>
                  <a:gd name="connsiteX8" fmla="*/ 645636 w 905706"/>
                  <a:gd name="connsiteY8" fmla="*/ 342900 h 343451"/>
                  <a:gd name="connsiteX9" fmla="*/ 748030 w 905706"/>
                  <a:gd name="connsiteY9" fmla="*/ 323850 h 343451"/>
                  <a:gd name="connsiteX10" fmla="*/ 817086 w 905706"/>
                  <a:gd name="connsiteY10" fmla="*/ 259556 h 343451"/>
                  <a:gd name="connsiteX11" fmla="*/ 881380 w 905706"/>
                  <a:gd name="connsiteY11" fmla="*/ 135731 h 343451"/>
                  <a:gd name="connsiteX12" fmla="*/ 905192 w 905706"/>
                  <a:gd name="connsiteY12" fmla="*/ 73818 h 343451"/>
                  <a:gd name="connsiteX13" fmla="*/ 895667 w 905706"/>
                  <a:gd name="connsiteY13" fmla="*/ 47625 h 343451"/>
                  <a:gd name="connsiteX14" fmla="*/ 871855 w 905706"/>
                  <a:gd name="connsiteY14" fmla="*/ 66675 h 343451"/>
                  <a:gd name="connsiteX15" fmla="*/ 826611 w 905706"/>
                  <a:gd name="connsiteY15" fmla="*/ 164306 h 343451"/>
                  <a:gd name="connsiteX16" fmla="*/ 786130 w 905706"/>
                  <a:gd name="connsiteY16" fmla="*/ 228600 h 343451"/>
                  <a:gd name="connsiteX17" fmla="*/ 721836 w 905706"/>
                  <a:gd name="connsiteY17" fmla="*/ 288131 h 343451"/>
                  <a:gd name="connsiteX18" fmla="*/ 638492 w 905706"/>
                  <a:gd name="connsiteY18" fmla="*/ 302418 h 343451"/>
                  <a:gd name="connsiteX19" fmla="*/ 552767 w 905706"/>
                  <a:gd name="connsiteY19" fmla="*/ 252412 h 343451"/>
                  <a:gd name="connsiteX20" fmla="*/ 447992 w 905706"/>
                  <a:gd name="connsiteY20" fmla="*/ 138112 h 343451"/>
                  <a:gd name="connsiteX21" fmla="*/ 364648 w 905706"/>
                  <a:gd name="connsiteY21" fmla="*/ 57150 h 343451"/>
                  <a:gd name="connsiteX22" fmla="*/ 326548 w 905706"/>
                  <a:gd name="connsiteY22" fmla="*/ 26193 h 343451"/>
                  <a:gd name="connsiteX23" fmla="*/ 278923 w 905706"/>
                  <a:gd name="connsiteY23" fmla="*/ 0 h 343451"/>
                  <a:gd name="connsiteX24" fmla="*/ 214630 w 905706"/>
                  <a:gd name="connsiteY24" fmla="*/ 26193 h 343451"/>
                  <a:gd name="connsiteX25" fmla="*/ 97949 w 905706"/>
                  <a:gd name="connsiteY25" fmla="*/ 176212 h 343451"/>
                  <a:gd name="connsiteX26" fmla="*/ 2698 w 905706"/>
                  <a:gd name="connsiteY26" fmla="*/ 257174 h 343451"/>
                  <a:gd name="connsiteX27" fmla="*/ 36036 w 905706"/>
                  <a:gd name="connsiteY27" fmla="*/ 278605 h 343451"/>
                  <a:gd name="connsiteX0" fmla="*/ 36036 w 905706"/>
                  <a:gd name="connsiteY0" fmla="*/ 278605 h 343451"/>
                  <a:gd name="connsiteX1" fmla="*/ 138430 w 905706"/>
                  <a:gd name="connsiteY1" fmla="*/ 192881 h 343451"/>
                  <a:gd name="connsiteX2" fmla="*/ 217011 w 905706"/>
                  <a:gd name="connsiteY2" fmla="*/ 92868 h 343451"/>
                  <a:gd name="connsiteX3" fmla="*/ 269398 w 905706"/>
                  <a:gd name="connsiteY3" fmla="*/ 80962 h 343451"/>
                  <a:gd name="connsiteX4" fmla="*/ 338454 w 905706"/>
                  <a:gd name="connsiteY4" fmla="*/ 90487 h 343451"/>
                  <a:gd name="connsiteX5" fmla="*/ 378936 w 905706"/>
                  <a:gd name="connsiteY5" fmla="*/ 126206 h 343451"/>
                  <a:gd name="connsiteX6" fmla="*/ 462280 w 905706"/>
                  <a:gd name="connsiteY6" fmla="*/ 204787 h 343451"/>
                  <a:gd name="connsiteX7" fmla="*/ 557530 w 905706"/>
                  <a:gd name="connsiteY7" fmla="*/ 307181 h 343451"/>
                  <a:gd name="connsiteX8" fmla="*/ 645636 w 905706"/>
                  <a:gd name="connsiteY8" fmla="*/ 342900 h 343451"/>
                  <a:gd name="connsiteX9" fmla="*/ 748030 w 905706"/>
                  <a:gd name="connsiteY9" fmla="*/ 323850 h 343451"/>
                  <a:gd name="connsiteX10" fmla="*/ 817086 w 905706"/>
                  <a:gd name="connsiteY10" fmla="*/ 259556 h 343451"/>
                  <a:gd name="connsiteX11" fmla="*/ 881380 w 905706"/>
                  <a:gd name="connsiteY11" fmla="*/ 135731 h 343451"/>
                  <a:gd name="connsiteX12" fmla="*/ 905192 w 905706"/>
                  <a:gd name="connsiteY12" fmla="*/ 73818 h 343451"/>
                  <a:gd name="connsiteX13" fmla="*/ 895667 w 905706"/>
                  <a:gd name="connsiteY13" fmla="*/ 47625 h 343451"/>
                  <a:gd name="connsiteX14" fmla="*/ 871855 w 905706"/>
                  <a:gd name="connsiteY14" fmla="*/ 66675 h 343451"/>
                  <a:gd name="connsiteX15" fmla="*/ 826611 w 905706"/>
                  <a:gd name="connsiteY15" fmla="*/ 164306 h 343451"/>
                  <a:gd name="connsiteX16" fmla="*/ 786130 w 905706"/>
                  <a:gd name="connsiteY16" fmla="*/ 228600 h 343451"/>
                  <a:gd name="connsiteX17" fmla="*/ 721836 w 905706"/>
                  <a:gd name="connsiteY17" fmla="*/ 288131 h 343451"/>
                  <a:gd name="connsiteX18" fmla="*/ 638492 w 905706"/>
                  <a:gd name="connsiteY18" fmla="*/ 302418 h 343451"/>
                  <a:gd name="connsiteX19" fmla="*/ 552767 w 905706"/>
                  <a:gd name="connsiteY19" fmla="*/ 252412 h 343451"/>
                  <a:gd name="connsiteX20" fmla="*/ 447992 w 905706"/>
                  <a:gd name="connsiteY20" fmla="*/ 138112 h 343451"/>
                  <a:gd name="connsiteX21" fmla="*/ 364648 w 905706"/>
                  <a:gd name="connsiteY21" fmla="*/ 57150 h 343451"/>
                  <a:gd name="connsiteX22" fmla="*/ 326548 w 905706"/>
                  <a:gd name="connsiteY22" fmla="*/ 26193 h 343451"/>
                  <a:gd name="connsiteX23" fmla="*/ 278923 w 905706"/>
                  <a:gd name="connsiteY23" fmla="*/ 0 h 343451"/>
                  <a:gd name="connsiteX24" fmla="*/ 214630 w 905706"/>
                  <a:gd name="connsiteY24" fmla="*/ 26193 h 343451"/>
                  <a:gd name="connsiteX25" fmla="*/ 97949 w 905706"/>
                  <a:gd name="connsiteY25" fmla="*/ 176212 h 343451"/>
                  <a:gd name="connsiteX26" fmla="*/ 2698 w 905706"/>
                  <a:gd name="connsiteY26" fmla="*/ 257174 h 343451"/>
                  <a:gd name="connsiteX27" fmla="*/ 36036 w 905706"/>
                  <a:gd name="connsiteY27" fmla="*/ 278605 h 343451"/>
                  <a:gd name="connsiteX0" fmla="*/ 36036 w 905706"/>
                  <a:gd name="connsiteY0" fmla="*/ 278605 h 343451"/>
                  <a:gd name="connsiteX1" fmla="*/ 138430 w 905706"/>
                  <a:gd name="connsiteY1" fmla="*/ 192881 h 343451"/>
                  <a:gd name="connsiteX2" fmla="*/ 217011 w 905706"/>
                  <a:gd name="connsiteY2" fmla="*/ 100012 h 343451"/>
                  <a:gd name="connsiteX3" fmla="*/ 269398 w 905706"/>
                  <a:gd name="connsiteY3" fmla="*/ 80962 h 343451"/>
                  <a:gd name="connsiteX4" fmla="*/ 338454 w 905706"/>
                  <a:gd name="connsiteY4" fmla="*/ 90487 h 343451"/>
                  <a:gd name="connsiteX5" fmla="*/ 378936 w 905706"/>
                  <a:gd name="connsiteY5" fmla="*/ 126206 h 343451"/>
                  <a:gd name="connsiteX6" fmla="*/ 462280 w 905706"/>
                  <a:gd name="connsiteY6" fmla="*/ 204787 h 343451"/>
                  <a:gd name="connsiteX7" fmla="*/ 557530 w 905706"/>
                  <a:gd name="connsiteY7" fmla="*/ 307181 h 343451"/>
                  <a:gd name="connsiteX8" fmla="*/ 645636 w 905706"/>
                  <a:gd name="connsiteY8" fmla="*/ 342900 h 343451"/>
                  <a:gd name="connsiteX9" fmla="*/ 748030 w 905706"/>
                  <a:gd name="connsiteY9" fmla="*/ 323850 h 343451"/>
                  <a:gd name="connsiteX10" fmla="*/ 817086 w 905706"/>
                  <a:gd name="connsiteY10" fmla="*/ 259556 h 343451"/>
                  <a:gd name="connsiteX11" fmla="*/ 881380 w 905706"/>
                  <a:gd name="connsiteY11" fmla="*/ 135731 h 343451"/>
                  <a:gd name="connsiteX12" fmla="*/ 905192 w 905706"/>
                  <a:gd name="connsiteY12" fmla="*/ 73818 h 343451"/>
                  <a:gd name="connsiteX13" fmla="*/ 895667 w 905706"/>
                  <a:gd name="connsiteY13" fmla="*/ 47625 h 343451"/>
                  <a:gd name="connsiteX14" fmla="*/ 871855 w 905706"/>
                  <a:gd name="connsiteY14" fmla="*/ 66675 h 343451"/>
                  <a:gd name="connsiteX15" fmla="*/ 826611 w 905706"/>
                  <a:gd name="connsiteY15" fmla="*/ 164306 h 343451"/>
                  <a:gd name="connsiteX16" fmla="*/ 786130 w 905706"/>
                  <a:gd name="connsiteY16" fmla="*/ 228600 h 343451"/>
                  <a:gd name="connsiteX17" fmla="*/ 721836 w 905706"/>
                  <a:gd name="connsiteY17" fmla="*/ 288131 h 343451"/>
                  <a:gd name="connsiteX18" fmla="*/ 638492 w 905706"/>
                  <a:gd name="connsiteY18" fmla="*/ 302418 h 343451"/>
                  <a:gd name="connsiteX19" fmla="*/ 552767 w 905706"/>
                  <a:gd name="connsiteY19" fmla="*/ 252412 h 343451"/>
                  <a:gd name="connsiteX20" fmla="*/ 447992 w 905706"/>
                  <a:gd name="connsiteY20" fmla="*/ 138112 h 343451"/>
                  <a:gd name="connsiteX21" fmla="*/ 364648 w 905706"/>
                  <a:gd name="connsiteY21" fmla="*/ 57150 h 343451"/>
                  <a:gd name="connsiteX22" fmla="*/ 326548 w 905706"/>
                  <a:gd name="connsiteY22" fmla="*/ 26193 h 343451"/>
                  <a:gd name="connsiteX23" fmla="*/ 278923 w 905706"/>
                  <a:gd name="connsiteY23" fmla="*/ 0 h 343451"/>
                  <a:gd name="connsiteX24" fmla="*/ 214630 w 905706"/>
                  <a:gd name="connsiteY24" fmla="*/ 26193 h 343451"/>
                  <a:gd name="connsiteX25" fmla="*/ 97949 w 905706"/>
                  <a:gd name="connsiteY25" fmla="*/ 176212 h 343451"/>
                  <a:gd name="connsiteX26" fmla="*/ 2698 w 905706"/>
                  <a:gd name="connsiteY26" fmla="*/ 257174 h 343451"/>
                  <a:gd name="connsiteX27" fmla="*/ 36036 w 905706"/>
                  <a:gd name="connsiteY27" fmla="*/ 278605 h 343451"/>
                  <a:gd name="connsiteX0" fmla="*/ 36036 w 905706"/>
                  <a:gd name="connsiteY0" fmla="*/ 278605 h 343451"/>
                  <a:gd name="connsiteX1" fmla="*/ 138430 w 905706"/>
                  <a:gd name="connsiteY1" fmla="*/ 192881 h 343451"/>
                  <a:gd name="connsiteX2" fmla="*/ 217011 w 905706"/>
                  <a:gd name="connsiteY2" fmla="*/ 100012 h 343451"/>
                  <a:gd name="connsiteX3" fmla="*/ 269398 w 905706"/>
                  <a:gd name="connsiteY3" fmla="*/ 80962 h 343451"/>
                  <a:gd name="connsiteX4" fmla="*/ 338454 w 905706"/>
                  <a:gd name="connsiteY4" fmla="*/ 90487 h 343451"/>
                  <a:gd name="connsiteX5" fmla="*/ 378936 w 905706"/>
                  <a:gd name="connsiteY5" fmla="*/ 126206 h 343451"/>
                  <a:gd name="connsiteX6" fmla="*/ 459898 w 905706"/>
                  <a:gd name="connsiteY6" fmla="*/ 209550 h 343451"/>
                  <a:gd name="connsiteX7" fmla="*/ 557530 w 905706"/>
                  <a:gd name="connsiteY7" fmla="*/ 307181 h 343451"/>
                  <a:gd name="connsiteX8" fmla="*/ 645636 w 905706"/>
                  <a:gd name="connsiteY8" fmla="*/ 342900 h 343451"/>
                  <a:gd name="connsiteX9" fmla="*/ 748030 w 905706"/>
                  <a:gd name="connsiteY9" fmla="*/ 323850 h 343451"/>
                  <a:gd name="connsiteX10" fmla="*/ 817086 w 905706"/>
                  <a:gd name="connsiteY10" fmla="*/ 259556 h 343451"/>
                  <a:gd name="connsiteX11" fmla="*/ 881380 w 905706"/>
                  <a:gd name="connsiteY11" fmla="*/ 135731 h 343451"/>
                  <a:gd name="connsiteX12" fmla="*/ 905192 w 905706"/>
                  <a:gd name="connsiteY12" fmla="*/ 73818 h 343451"/>
                  <a:gd name="connsiteX13" fmla="*/ 895667 w 905706"/>
                  <a:gd name="connsiteY13" fmla="*/ 47625 h 343451"/>
                  <a:gd name="connsiteX14" fmla="*/ 871855 w 905706"/>
                  <a:gd name="connsiteY14" fmla="*/ 66675 h 343451"/>
                  <a:gd name="connsiteX15" fmla="*/ 826611 w 905706"/>
                  <a:gd name="connsiteY15" fmla="*/ 164306 h 343451"/>
                  <a:gd name="connsiteX16" fmla="*/ 786130 w 905706"/>
                  <a:gd name="connsiteY16" fmla="*/ 228600 h 343451"/>
                  <a:gd name="connsiteX17" fmla="*/ 721836 w 905706"/>
                  <a:gd name="connsiteY17" fmla="*/ 288131 h 343451"/>
                  <a:gd name="connsiteX18" fmla="*/ 638492 w 905706"/>
                  <a:gd name="connsiteY18" fmla="*/ 302418 h 343451"/>
                  <a:gd name="connsiteX19" fmla="*/ 552767 w 905706"/>
                  <a:gd name="connsiteY19" fmla="*/ 252412 h 343451"/>
                  <a:gd name="connsiteX20" fmla="*/ 447992 w 905706"/>
                  <a:gd name="connsiteY20" fmla="*/ 138112 h 343451"/>
                  <a:gd name="connsiteX21" fmla="*/ 364648 w 905706"/>
                  <a:gd name="connsiteY21" fmla="*/ 57150 h 343451"/>
                  <a:gd name="connsiteX22" fmla="*/ 326548 w 905706"/>
                  <a:gd name="connsiteY22" fmla="*/ 26193 h 343451"/>
                  <a:gd name="connsiteX23" fmla="*/ 278923 w 905706"/>
                  <a:gd name="connsiteY23" fmla="*/ 0 h 343451"/>
                  <a:gd name="connsiteX24" fmla="*/ 214630 w 905706"/>
                  <a:gd name="connsiteY24" fmla="*/ 26193 h 343451"/>
                  <a:gd name="connsiteX25" fmla="*/ 97949 w 905706"/>
                  <a:gd name="connsiteY25" fmla="*/ 176212 h 343451"/>
                  <a:gd name="connsiteX26" fmla="*/ 2698 w 905706"/>
                  <a:gd name="connsiteY26" fmla="*/ 257174 h 343451"/>
                  <a:gd name="connsiteX27" fmla="*/ 36036 w 905706"/>
                  <a:gd name="connsiteY27" fmla="*/ 278605 h 343451"/>
                  <a:gd name="connsiteX0" fmla="*/ 36036 w 905706"/>
                  <a:gd name="connsiteY0" fmla="*/ 278605 h 343451"/>
                  <a:gd name="connsiteX1" fmla="*/ 138430 w 905706"/>
                  <a:gd name="connsiteY1" fmla="*/ 192881 h 343451"/>
                  <a:gd name="connsiteX2" fmla="*/ 217011 w 905706"/>
                  <a:gd name="connsiteY2" fmla="*/ 100012 h 343451"/>
                  <a:gd name="connsiteX3" fmla="*/ 269398 w 905706"/>
                  <a:gd name="connsiteY3" fmla="*/ 80962 h 343451"/>
                  <a:gd name="connsiteX4" fmla="*/ 338454 w 905706"/>
                  <a:gd name="connsiteY4" fmla="*/ 90487 h 343451"/>
                  <a:gd name="connsiteX5" fmla="*/ 378936 w 905706"/>
                  <a:gd name="connsiteY5" fmla="*/ 126206 h 343451"/>
                  <a:gd name="connsiteX6" fmla="*/ 459898 w 905706"/>
                  <a:gd name="connsiteY6" fmla="*/ 209550 h 343451"/>
                  <a:gd name="connsiteX7" fmla="*/ 557530 w 905706"/>
                  <a:gd name="connsiteY7" fmla="*/ 307181 h 343451"/>
                  <a:gd name="connsiteX8" fmla="*/ 645636 w 905706"/>
                  <a:gd name="connsiteY8" fmla="*/ 342900 h 343451"/>
                  <a:gd name="connsiteX9" fmla="*/ 748030 w 905706"/>
                  <a:gd name="connsiteY9" fmla="*/ 323850 h 343451"/>
                  <a:gd name="connsiteX10" fmla="*/ 817086 w 905706"/>
                  <a:gd name="connsiteY10" fmla="*/ 259556 h 343451"/>
                  <a:gd name="connsiteX11" fmla="*/ 881380 w 905706"/>
                  <a:gd name="connsiteY11" fmla="*/ 135731 h 343451"/>
                  <a:gd name="connsiteX12" fmla="*/ 905192 w 905706"/>
                  <a:gd name="connsiteY12" fmla="*/ 73818 h 343451"/>
                  <a:gd name="connsiteX13" fmla="*/ 895667 w 905706"/>
                  <a:gd name="connsiteY13" fmla="*/ 47625 h 343451"/>
                  <a:gd name="connsiteX14" fmla="*/ 871855 w 905706"/>
                  <a:gd name="connsiteY14" fmla="*/ 66675 h 343451"/>
                  <a:gd name="connsiteX15" fmla="*/ 826611 w 905706"/>
                  <a:gd name="connsiteY15" fmla="*/ 164306 h 343451"/>
                  <a:gd name="connsiteX16" fmla="*/ 786130 w 905706"/>
                  <a:gd name="connsiteY16" fmla="*/ 228600 h 343451"/>
                  <a:gd name="connsiteX17" fmla="*/ 721836 w 905706"/>
                  <a:gd name="connsiteY17" fmla="*/ 288131 h 343451"/>
                  <a:gd name="connsiteX18" fmla="*/ 638492 w 905706"/>
                  <a:gd name="connsiteY18" fmla="*/ 302418 h 343451"/>
                  <a:gd name="connsiteX19" fmla="*/ 552767 w 905706"/>
                  <a:gd name="connsiteY19" fmla="*/ 252412 h 343451"/>
                  <a:gd name="connsiteX20" fmla="*/ 445611 w 905706"/>
                  <a:gd name="connsiteY20" fmla="*/ 142875 h 343451"/>
                  <a:gd name="connsiteX21" fmla="*/ 364648 w 905706"/>
                  <a:gd name="connsiteY21" fmla="*/ 57150 h 343451"/>
                  <a:gd name="connsiteX22" fmla="*/ 326548 w 905706"/>
                  <a:gd name="connsiteY22" fmla="*/ 26193 h 343451"/>
                  <a:gd name="connsiteX23" fmla="*/ 278923 w 905706"/>
                  <a:gd name="connsiteY23" fmla="*/ 0 h 343451"/>
                  <a:gd name="connsiteX24" fmla="*/ 214630 w 905706"/>
                  <a:gd name="connsiteY24" fmla="*/ 26193 h 343451"/>
                  <a:gd name="connsiteX25" fmla="*/ 97949 w 905706"/>
                  <a:gd name="connsiteY25" fmla="*/ 176212 h 343451"/>
                  <a:gd name="connsiteX26" fmla="*/ 2698 w 905706"/>
                  <a:gd name="connsiteY26" fmla="*/ 257174 h 343451"/>
                  <a:gd name="connsiteX27" fmla="*/ 36036 w 905706"/>
                  <a:gd name="connsiteY27" fmla="*/ 278605 h 343451"/>
                  <a:gd name="connsiteX0" fmla="*/ 36036 w 905706"/>
                  <a:gd name="connsiteY0" fmla="*/ 278605 h 345473"/>
                  <a:gd name="connsiteX1" fmla="*/ 138430 w 905706"/>
                  <a:gd name="connsiteY1" fmla="*/ 192881 h 345473"/>
                  <a:gd name="connsiteX2" fmla="*/ 217011 w 905706"/>
                  <a:gd name="connsiteY2" fmla="*/ 100012 h 345473"/>
                  <a:gd name="connsiteX3" fmla="*/ 269398 w 905706"/>
                  <a:gd name="connsiteY3" fmla="*/ 80962 h 345473"/>
                  <a:gd name="connsiteX4" fmla="*/ 338454 w 905706"/>
                  <a:gd name="connsiteY4" fmla="*/ 90487 h 345473"/>
                  <a:gd name="connsiteX5" fmla="*/ 378936 w 905706"/>
                  <a:gd name="connsiteY5" fmla="*/ 126206 h 345473"/>
                  <a:gd name="connsiteX6" fmla="*/ 459898 w 905706"/>
                  <a:gd name="connsiteY6" fmla="*/ 209550 h 345473"/>
                  <a:gd name="connsiteX7" fmla="*/ 557530 w 905706"/>
                  <a:gd name="connsiteY7" fmla="*/ 307181 h 345473"/>
                  <a:gd name="connsiteX8" fmla="*/ 645636 w 905706"/>
                  <a:gd name="connsiteY8" fmla="*/ 342900 h 345473"/>
                  <a:gd name="connsiteX9" fmla="*/ 740886 w 905706"/>
                  <a:gd name="connsiteY9" fmla="*/ 333375 h 345473"/>
                  <a:gd name="connsiteX10" fmla="*/ 817086 w 905706"/>
                  <a:gd name="connsiteY10" fmla="*/ 259556 h 345473"/>
                  <a:gd name="connsiteX11" fmla="*/ 881380 w 905706"/>
                  <a:gd name="connsiteY11" fmla="*/ 135731 h 345473"/>
                  <a:gd name="connsiteX12" fmla="*/ 905192 w 905706"/>
                  <a:gd name="connsiteY12" fmla="*/ 73818 h 345473"/>
                  <a:gd name="connsiteX13" fmla="*/ 895667 w 905706"/>
                  <a:gd name="connsiteY13" fmla="*/ 47625 h 345473"/>
                  <a:gd name="connsiteX14" fmla="*/ 871855 w 905706"/>
                  <a:gd name="connsiteY14" fmla="*/ 66675 h 345473"/>
                  <a:gd name="connsiteX15" fmla="*/ 826611 w 905706"/>
                  <a:gd name="connsiteY15" fmla="*/ 164306 h 345473"/>
                  <a:gd name="connsiteX16" fmla="*/ 786130 w 905706"/>
                  <a:gd name="connsiteY16" fmla="*/ 228600 h 345473"/>
                  <a:gd name="connsiteX17" fmla="*/ 721836 w 905706"/>
                  <a:gd name="connsiteY17" fmla="*/ 288131 h 345473"/>
                  <a:gd name="connsiteX18" fmla="*/ 638492 w 905706"/>
                  <a:gd name="connsiteY18" fmla="*/ 302418 h 345473"/>
                  <a:gd name="connsiteX19" fmla="*/ 552767 w 905706"/>
                  <a:gd name="connsiteY19" fmla="*/ 252412 h 345473"/>
                  <a:gd name="connsiteX20" fmla="*/ 445611 w 905706"/>
                  <a:gd name="connsiteY20" fmla="*/ 142875 h 345473"/>
                  <a:gd name="connsiteX21" fmla="*/ 364648 w 905706"/>
                  <a:gd name="connsiteY21" fmla="*/ 57150 h 345473"/>
                  <a:gd name="connsiteX22" fmla="*/ 326548 w 905706"/>
                  <a:gd name="connsiteY22" fmla="*/ 26193 h 345473"/>
                  <a:gd name="connsiteX23" fmla="*/ 278923 w 905706"/>
                  <a:gd name="connsiteY23" fmla="*/ 0 h 345473"/>
                  <a:gd name="connsiteX24" fmla="*/ 214630 w 905706"/>
                  <a:gd name="connsiteY24" fmla="*/ 26193 h 345473"/>
                  <a:gd name="connsiteX25" fmla="*/ 97949 w 905706"/>
                  <a:gd name="connsiteY25" fmla="*/ 176212 h 345473"/>
                  <a:gd name="connsiteX26" fmla="*/ 2698 w 905706"/>
                  <a:gd name="connsiteY26" fmla="*/ 257174 h 345473"/>
                  <a:gd name="connsiteX27" fmla="*/ 36036 w 905706"/>
                  <a:gd name="connsiteY27" fmla="*/ 278605 h 345473"/>
                  <a:gd name="connsiteX0" fmla="*/ 36036 w 905706"/>
                  <a:gd name="connsiteY0" fmla="*/ 278605 h 345473"/>
                  <a:gd name="connsiteX1" fmla="*/ 138430 w 905706"/>
                  <a:gd name="connsiteY1" fmla="*/ 192881 h 345473"/>
                  <a:gd name="connsiteX2" fmla="*/ 217011 w 905706"/>
                  <a:gd name="connsiteY2" fmla="*/ 100012 h 345473"/>
                  <a:gd name="connsiteX3" fmla="*/ 269398 w 905706"/>
                  <a:gd name="connsiteY3" fmla="*/ 80962 h 345473"/>
                  <a:gd name="connsiteX4" fmla="*/ 338454 w 905706"/>
                  <a:gd name="connsiteY4" fmla="*/ 90487 h 345473"/>
                  <a:gd name="connsiteX5" fmla="*/ 378936 w 905706"/>
                  <a:gd name="connsiteY5" fmla="*/ 126206 h 345473"/>
                  <a:gd name="connsiteX6" fmla="*/ 459898 w 905706"/>
                  <a:gd name="connsiteY6" fmla="*/ 209550 h 345473"/>
                  <a:gd name="connsiteX7" fmla="*/ 557530 w 905706"/>
                  <a:gd name="connsiteY7" fmla="*/ 307181 h 345473"/>
                  <a:gd name="connsiteX8" fmla="*/ 645636 w 905706"/>
                  <a:gd name="connsiteY8" fmla="*/ 342900 h 345473"/>
                  <a:gd name="connsiteX9" fmla="*/ 740886 w 905706"/>
                  <a:gd name="connsiteY9" fmla="*/ 333375 h 345473"/>
                  <a:gd name="connsiteX10" fmla="*/ 817086 w 905706"/>
                  <a:gd name="connsiteY10" fmla="*/ 259556 h 345473"/>
                  <a:gd name="connsiteX11" fmla="*/ 881380 w 905706"/>
                  <a:gd name="connsiteY11" fmla="*/ 135731 h 345473"/>
                  <a:gd name="connsiteX12" fmla="*/ 905192 w 905706"/>
                  <a:gd name="connsiteY12" fmla="*/ 73818 h 345473"/>
                  <a:gd name="connsiteX13" fmla="*/ 895667 w 905706"/>
                  <a:gd name="connsiteY13" fmla="*/ 47625 h 345473"/>
                  <a:gd name="connsiteX14" fmla="*/ 871855 w 905706"/>
                  <a:gd name="connsiteY14" fmla="*/ 66675 h 345473"/>
                  <a:gd name="connsiteX15" fmla="*/ 826611 w 905706"/>
                  <a:gd name="connsiteY15" fmla="*/ 164306 h 345473"/>
                  <a:gd name="connsiteX16" fmla="*/ 786130 w 905706"/>
                  <a:gd name="connsiteY16" fmla="*/ 228600 h 345473"/>
                  <a:gd name="connsiteX17" fmla="*/ 728979 w 905706"/>
                  <a:gd name="connsiteY17" fmla="*/ 288131 h 345473"/>
                  <a:gd name="connsiteX18" fmla="*/ 638492 w 905706"/>
                  <a:gd name="connsiteY18" fmla="*/ 302418 h 345473"/>
                  <a:gd name="connsiteX19" fmla="*/ 552767 w 905706"/>
                  <a:gd name="connsiteY19" fmla="*/ 252412 h 345473"/>
                  <a:gd name="connsiteX20" fmla="*/ 445611 w 905706"/>
                  <a:gd name="connsiteY20" fmla="*/ 142875 h 345473"/>
                  <a:gd name="connsiteX21" fmla="*/ 364648 w 905706"/>
                  <a:gd name="connsiteY21" fmla="*/ 57150 h 345473"/>
                  <a:gd name="connsiteX22" fmla="*/ 326548 w 905706"/>
                  <a:gd name="connsiteY22" fmla="*/ 26193 h 345473"/>
                  <a:gd name="connsiteX23" fmla="*/ 278923 w 905706"/>
                  <a:gd name="connsiteY23" fmla="*/ 0 h 345473"/>
                  <a:gd name="connsiteX24" fmla="*/ 214630 w 905706"/>
                  <a:gd name="connsiteY24" fmla="*/ 26193 h 345473"/>
                  <a:gd name="connsiteX25" fmla="*/ 97949 w 905706"/>
                  <a:gd name="connsiteY25" fmla="*/ 176212 h 345473"/>
                  <a:gd name="connsiteX26" fmla="*/ 2698 w 905706"/>
                  <a:gd name="connsiteY26" fmla="*/ 257174 h 345473"/>
                  <a:gd name="connsiteX27" fmla="*/ 36036 w 905706"/>
                  <a:gd name="connsiteY27" fmla="*/ 278605 h 345473"/>
                  <a:gd name="connsiteX0" fmla="*/ 34024 w 906075"/>
                  <a:gd name="connsiteY0" fmla="*/ 273843 h 345473"/>
                  <a:gd name="connsiteX1" fmla="*/ 138799 w 906075"/>
                  <a:gd name="connsiteY1" fmla="*/ 192881 h 345473"/>
                  <a:gd name="connsiteX2" fmla="*/ 217380 w 906075"/>
                  <a:gd name="connsiteY2" fmla="*/ 100012 h 345473"/>
                  <a:gd name="connsiteX3" fmla="*/ 269767 w 906075"/>
                  <a:gd name="connsiteY3" fmla="*/ 80962 h 345473"/>
                  <a:gd name="connsiteX4" fmla="*/ 338823 w 906075"/>
                  <a:gd name="connsiteY4" fmla="*/ 90487 h 345473"/>
                  <a:gd name="connsiteX5" fmla="*/ 379305 w 906075"/>
                  <a:gd name="connsiteY5" fmla="*/ 126206 h 345473"/>
                  <a:gd name="connsiteX6" fmla="*/ 460267 w 906075"/>
                  <a:gd name="connsiteY6" fmla="*/ 209550 h 345473"/>
                  <a:gd name="connsiteX7" fmla="*/ 557899 w 906075"/>
                  <a:gd name="connsiteY7" fmla="*/ 307181 h 345473"/>
                  <a:gd name="connsiteX8" fmla="*/ 646005 w 906075"/>
                  <a:gd name="connsiteY8" fmla="*/ 342900 h 345473"/>
                  <a:gd name="connsiteX9" fmla="*/ 741255 w 906075"/>
                  <a:gd name="connsiteY9" fmla="*/ 333375 h 345473"/>
                  <a:gd name="connsiteX10" fmla="*/ 817455 w 906075"/>
                  <a:gd name="connsiteY10" fmla="*/ 259556 h 345473"/>
                  <a:gd name="connsiteX11" fmla="*/ 881749 w 906075"/>
                  <a:gd name="connsiteY11" fmla="*/ 135731 h 345473"/>
                  <a:gd name="connsiteX12" fmla="*/ 905561 w 906075"/>
                  <a:gd name="connsiteY12" fmla="*/ 73818 h 345473"/>
                  <a:gd name="connsiteX13" fmla="*/ 896036 w 906075"/>
                  <a:gd name="connsiteY13" fmla="*/ 47625 h 345473"/>
                  <a:gd name="connsiteX14" fmla="*/ 872224 w 906075"/>
                  <a:gd name="connsiteY14" fmla="*/ 66675 h 345473"/>
                  <a:gd name="connsiteX15" fmla="*/ 826980 w 906075"/>
                  <a:gd name="connsiteY15" fmla="*/ 164306 h 345473"/>
                  <a:gd name="connsiteX16" fmla="*/ 786499 w 906075"/>
                  <a:gd name="connsiteY16" fmla="*/ 228600 h 345473"/>
                  <a:gd name="connsiteX17" fmla="*/ 729348 w 906075"/>
                  <a:gd name="connsiteY17" fmla="*/ 288131 h 345473"/>
                  <a:gd name="connsiteX18" fmla="*/ 638861 w 906075"/>
                  <a:gd name="connsiteY18" fmla="*/ 302418 h 345473"/>
                  <a:gd name="connsiteX19" fmla="*/ 553136 w 906075"/>
                  <a:gd name="connsiteY19" fmla="*/ 252412 h 345473"/>
                  <a:gd name="connsiteX20" fmla="*/ 445980 w 906075"/>
                  <a:gd name="connsiteY20" fmla="*/ 142875 h 345473"/>
                  <a:gd name="connsiteX21" fmla="*/ 365017 w 906075"/>
                  <a:gd name="connsiteY21" fmla="*/ 57150 h 345473"/>
                  <a:gd name="connsiteX22" fmla="*/ 326917 w 906075"/>
                  <a:gd name="connsiteY22" fmla="*/ 26193 h 345473"/>
                  <a:gd name="connsiteX23" fmla="*/ 279292 w 906075"/>
                  <a:gd name="connsiteY23" fmla="*/ 0 h 345473"/>
                  <a:gd name="connsiteX24" fmla="*/ 214999 w 906075"/>
                  <a:gd name="connsiteY24" fmla="*/ 26193 h 345473"/>
                  <a:gd name="connsiteX25" fmla="*/ 98318 w 906075"/>
                  <a:gd name="connsiteY25" fmla="*/ 176212 h 345473"/>
                  <a:gd name="connsiteX26" fmla="*/ 3067 w 906075"/>
                  <a:gd name="connsiteY26" fmla="*/ 257174 h 345473"/>
                  <a:gd name="connsiteX27" fmla="*/ 34024 w 906075"/>
                  <a:gd name="connsiteY27" fmla="*/ 273843 h 34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06075" h="345473">
                    <a:moveTo>
                      <a:pt x="34024" y="273843"/>
                    </a:moveTo>
                    <a:cubicBezTo>
                      <a:pt x="56646" y="263128"/>
                      <a:pt x="108240" y="221853"/>
                      <a:pt x="138799" y="192881"/>
                    </a:cubicBezTo>
                    <a:cubicBezTo>
                      <a:pt x="169358" y="163909"/>
                      <a:pt x="195552" y="118665"/>
                      <a:pt x="217380" y="100012"/>
                    </a:cubicBezTo>
                    <a:cubicBezTo>
                      <a:pt x="239208" y="81359"/>
                      <a:pt x="249527" y="82549"/>
                      <a:pt x="269767" y="80962"/>
                    </a:cubicBezTo>
                    <a:cubicBezTo>
                      <a:pt x="290007" y="79375"/>
                      <a:pt x="320567" y="82946"/>
                      <a:pt x="338823" y="90487"/>
                    </a:cubicBezTo>
                    <a:cubicBezTo>
                      <a:pt x="357079" y="98028"/>
                      <a:pt x="359064" y="106362"/>
                      <a:pt x="379305" y="126206"/>
                    </a:cubicBezTo>
                    <a:cubicBezTo>
                      <a:pt x="399546" y="146050"/>
                      <a:pt x="430501" y="179387"/>
                      <a:pt x="460267" y="209550"/>
                    </a:cubicBezTo>
                    <a:cubicBezTo>
                      <a:pt x="490033" y="239713"/>
                      <a:pt x="526943" y="284956"/>
                      <a:pt x="557899" y="307181"/>
                    </a:cubicBezTo>
                    <a:cubicBezTo>
                      <a:pt x="588855" y="329406"/>
                      <a:pt x="615446" y="338534"/>
                      <a:pt x="646005" y="342900"/>
                    </a:cubicBezTo>
                    <a:cubicBezTo>
                      <a:pt x="676564" y="347266"/>
                      <a:pt x="712680" y="347266"/>
                      <a:pt x="741255" y="333375"/>
                    </a:cubicBezTo>
                    <a:cubicBezTo>
                      <a:pt x="769830" y="319484"/>
                      <a:pt x="794039" y="292497"/>
                      <a:pt x="817455" y="259556"/>
                    </a:cubicBezTo>
                    <a:cubicBezTo>
                      <a:pt x="840871" y="226615"/>
                      <a:pt x="867065" y="166687"/>
                      <a:pt x="881749" y="135731"/>
                    </a:cubicBezTo>
                    <a:cubicBezTo>
                      <a:pt x="896433" y="104775"/>
                      <a:pt x="903180" y="88502"/>
                      <a:pt x="905561" y="73818"/>
                    </a:cubicBezTo>
                    <a:cubicBezTo>
                      <a:pt x="907942" y="59134"/>
                      <a:pt x="901592" y="48815"/>
                      <a:pt x="896036" y="47625"/>
                    </a:cubicBezTo>
                    <a:cubicBezTo>
                      <a:pt x="890480" y="46435"/>
                      <a:pt x="883733" y="47228"/>
                      <a:pt x="872224" y="66675"/>
                    </a:cubicBezTo>
                    <a:cubicBezTo>
                      <a:pt x="860715" y="86122"/>
                      <a:pt x="841268" y="137318"/>
                      <a:pt x="826980" y="164306"/>
                    </a:cubicBezTo>
                    <a:cubicBezTo>
                      <a:pt x="812693" y="191293"/>
                      <a:pt x="802771" y="207962"/>
                      <a:pt x="786499" y="228600"/>
                    </a:cubicBezTo>
                    <a:cubicBezTo>
                      <a:pt x="770227" y="249238"/>
                      <a:pt x="753954" y="275828"/>
                      <a:pt x="729348" y="288131"/>
                    </a:cubicBezTo>
                    <a:cubicBezTo>
                      <a:pt x="704742" y="300434"/>
                      <a:pt x="668230" y="308371"/>
                      <a:pt x="638861" y="302418"/>
                    </a:cubicBezTo>
                    <a:cubicBezTo>
                      <a:pt x="609492" y="296465"/>
                      <a:pt x="585283" y="279002"/>
                      <a:pt x="553136" y="252412"/>
                    </a:cubicBezTo>
                    <a:cubicBezTo>
                      <a:pt x="520989" y="225822"/>
                      <a:pt x="477333" y="175419"/>
                      <a:pt x="445980" y="142875"/>
                    </a:cubicBezTo>
                    <a:cubicBezTo>
                      <a:pt x="414627" y="110331"/>
                      <a:pt x="384861" y="76597"/>
                      <a:pt x="365017" y="57150"/>
                    </a:cubicBezTo>
                    <a:cubicBezTo>
                      <a:pt x="345173" y="37703"/>
                      <a:pt x="341204" y="35718"/>
                      <a:pt x="326917" y="26193"/>
                    </a:cubicBezTo>
                    <a:cubicBezTo>
                      <a:pt x="312630" y="16668"/>
                      <a:pt x="297945" y="0"/>
                      <a:pt x="279292" y="0"/>
                    </a:cubicBezTo>
                    <a:cubicBezTo>
                      <a:pt x="260639" y="0"/>
                      <a:pt x="245955" y="793"/>
                      <a:pt x="214999" y="26193"/>
                    </a:cubicBezTo>
                    <a:cubicBezTo>
                      <a:pt x="184043" y="51593"/>
                      <a:pt x="134831" y="137318"/>
                      <a:pt x="98318" y="176212"/>
                    </a:cubicBezTo>
                    <a:cubicBezTo>
                      <a:pt x="61805" y="215106"/>
                      <a:pt x="13783" y="240902"/>
                      <a:pt x="3067" y="257174"/>
                    </a:cubicBezTo>
                    <a:cubicBezTo>
                      <a:pt x="-7649" y="273446"/>
                      <a:pt x="11402" y="284558"/>
                      <a:pt x="34024" y="273843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46" name="任意多边形 945"/>
              <p:cNvSpPr/>
              <p:nvPr/>
            </p:nvSpPr>
            <p:spPr>
              <a:xfrm rot="1026180">
                <a:off x="7820273" y="1506930"/>
                <a:ext cx="246089" cy="276581"/>
              </a:xfrm>
              <a:custGeom>
                <a:avLst/>
                <a:gdLst>
                  <a:gd name="connsiteX0" fmla="*/ 13190 w 246089"/>
                  <a:gd name="connsiteY0" fmla="*/ 0 h 276581"/>
                  <a:gd name="connsiteX1" fmla="*/ 59443 w 246089"/>
                  <a:gd name="connsiteY1" fmla="*/ 13285 h 276581"/>
                  <a:gd name="connsiteX2" fmla="*/ 58666 w 246089"/>
                  <a:gd name="connsiteY2" fmla="*/ 16322 h 276581"/>
                  <a:gd name="connsiteX3" fmla="*/ 64794 w 246089"/>
                  <a:gd name="connsiteY3" fmla="*/ 44334 h 276581"/>
                  <a:gd name="connsiteX4" fmla="*/ 142001 w 246089"/>
                  <a:gd name="connsiteY4" fmla="*/ 92829 h 276581"/>
                  <a:gd name="connsiteX5" fmla="*/ 221835 w 246089"/>
                  <a:gd name="connsiteY5" fmla="*/ 157956 h 276581"/>
                  <a:gd name="connsiteX6" fmla="*/ 240787 w 246089"/>
                  <a:gd name="connsiteY6" fmla="*/ 215500 h 276581"/>
                  <a:gd name="connsiteX7" fmla="*/ 246089 w 246089"/>
                  <a:gd name="connsiteY7" fmla="*/ 276581 h 276581"/>
                  <a:gd name="connsiteX8" fmla="*/ 200996 w 246089"/>
                  <a:gd name="connsiteY8" fmla="*/ 276581 h 276581"/>
                  <a:gd name="connsiteX9" fmla="*/ 201001 w 246089"/>
                  <a:gd name="connsiteY9" fmla="*/ 276480 h 276581"/>
                  <a:gd name="connsiteX10" fmla="*/ 183319 w 246089"/>
                  <a:gd name="connsiteY10" fmla="*/ 194721 h 276581"/>
                  <a:gd name="connsiteX11" fmla="*/ 138500 w 246089"/>
                  <a:gd name="connsiteY11" fmla="*/ 146226 h 276581"/>
                  <a:gd name="connsiteX12" fmla="*/ 47813 w 246089"/>
                  <a:gd name="connsiteY12" fmla="*/ 94406 h 276581"/>
                  <a:gd name="connsiteX13" fmla="*/ 542 w 246089"/>
                  <a:gd name="connsiteY13" fmla="*/ 54139 h 276581"/>
                  <a:gd name="connsiteX14" fmla="*/ 7413 w 246089"/>
                  <a:gd name="connsiteY14" fmla="*/ 15743 h 276581"/>
                  <a:gd name="connsiteX15" fmla="*/ 13190 w 246089"/>
                  <a:gd name="connsiteY15" fmla="*/ 0 h 276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6089" h="276581">
                    <a:moveTo>
                      <a:pt x="13190" y="0"/>
                    </a:moveTo>
                    <a:lnTo>
                      <a:pt x="59443" y="13285"/>
                    </a:lnTo>
                    <a:lnTo>
                      <a:pt x="58666" y="16322"/>
                    </a:lnTo>
                    <a:cubicBezTo>
                      <a:pt x="53793" y="42321"/>
                      <a:pt x="50905" y="31583"/>
                      <a:pt x="64794" y="44334"/>
                    </a:cubicBezTo>
                    <a:cubicBezTo>
                      <a:pt x="78683" y="57086"/>
                      <a:pt x="115828" y="73892"/>
                      <a:pt x="142001" y="92829"/>
                    </a:cubicBezTo>
                    <a:cubicBezTo>
                      <a:pt x="168175" y="111766"/>
                      <a:pt x="204473" y="127172"/>
                      <a:pt x="221835" y="157956"/>
                    </a:cubicBezTo>
                    <a:cubicBezTo>
                      <a:pt x="230516" y="173347"/>
                      <a:pt x="236782" y="194050"/>
                      <a:pt x="240787" y="215500"/>
                    </a:cubicBezTo>
                    <a:lnTo>
                      <a:pt x="246089" y="276581"/>
                    </a:lnTo>
                    <a:lnTo>
                      <a:pt x="200996" y="276581"/>
                    </a:lnTo>
                    <a:lnTo>
                      <a:pt x="201001" y="276480"/>
                    </a:lnTo>
                    <a:cubicBezTo>
                      <a:pt x="199221" y="250453"/>
                      <a:pt x="193736" y="216429"/>
                      <a:pt x="183319" y="194721"/>
                    </a:cubicBezTo>
                    <a:cubicBezTo>
                      <a:pt x="172902" y="173012"/>
                      <a:pt x="161085" y="162945"/>
                      <a:pt x="138500" y="146226"/>
                    </a:cubicBezTo>
                    <a:cubicBezTo>
                      <a:pt x="115915" y="129507"/>
                      <a:pt x="70806" y="109753"/>
                      <a:pt x="47813" y="94406"/>
                    </a:cubicBezTo>
                    <a:cubicBezTo>
                      <a:pt x="24819" y="79058"/>
                      <a:pt x="4452" y="74943"/>
                      <a:pt x="542" y="54139"/>
                    </a:cubicBezTo>
                    <a:cubicBezTo>
                      <a:pt x="-1412" y="43737"/>
                      <a:pt x="2162" y="30387"/>
                      <a:pt x="7413" y="15743"/>
                    </a:cubicBezTo>
                    <a:lnTo>
                      <a:pt x="13190" y="0"/>
                    </a:ln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47" name="任意多边形 946"/>
              <p:cNvSpPr/>
              <p:nvPr/>
            </p:nvSpPr>
            <p:spPr>
              <a:xfrm rot="1026180">
                <a:off x="7944536" y="1802209"/>
                <a:ext cx="55608" cy="145627"/>
              </a:xfrm>
              <a:custGeom>
                <a:avLst/>
                <a:gdLst>
                  <a:gd name="connsiteX0" fmla="*/ 10433 w 55608"/>
                  <a:gd name="connsiteY0" fmla="*/ 0 h 145627"/>
                  <a:gd name="connsiteX1" fmla="*/ 55526 w 55608"/>
                  <a:gd name="connsiteY1" fmla="*/ 0 h 145627"/>
                  <a:gd name="connsiteX2" fmla="*/ 55608 w 55608"/>
                  <a:gd name="connsiteY2" fmla="*/ 950 h 145627"/>
                  <a:gd name="connsiteX3" fmla="*/ 50006 w 55608"/>
                  <a:gd name="connsiteY3" fmla="*/ 79907 h 145627"/>
                  <a:gd name="connsiteX4" fmla="*/ 41953 w 55608"/>
                  <a:gd name="connsiteY4" fmla="*/ 134705 h 145627"/>
                  <a:gd name="connsiteX5" fmla="*/ 15342 w 55608"/>
                  <a:gd name="connsiteY5" fmla="*/ 145385 h 145627"/>
                  <a:gd name="connsiteX6" fmla="*/ 636 w 55608"/>
                  <a:gd name="connsiteY6" fmla="*/ 129978 h 145627"/>
                  <a:gd name="connsiteX7" fmla="*/ 3437 w 55608"/>
                  <a:gd name="connsiteY7" fmla="*/ 74305 h 145627"/>
                  <a:gd name="connsiteX8" fmla="*/ 8218 w 55608"/>
                  <a:gd name="connsiteY8" fmla="*/ 38733 h 145627"/>
                  <a:gd name="connsiteX9" fmla="*/ 10433 w 55608"/>
                  <a:gd name="connsiteY9" fmla="*/ 0 h 14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608" h="145627">
                    <a:moveTo>
                      <a:pt x="10433" y="0"/>
                    </a:moveTo>
                    <a:lnTo>
                      <a:pt x="55526" y="0"/>
                    </a:lnTo>
                    <a:lnTo>
                      <a:pt x="55608" y="950"/>
                    </a:lnTo>
                    <a:cubicBezTo>
                      <a:pt x="54879" y="37715"/>
                      <a:pt x="52281" y="57615"/>
                      <a:pt x="50006" y="79907"/>
                    </a:cubicBezTo>
                    <a:cubicBezTo>
                      <a:pt x="47730" y="102199"/>
                      <a:pt x="47731" y="123793"/>
                      <a:pt x="41953" y="134705"/>
                    </a:cubicBezTo>
                    <a:cubicBezTo>
                      <a:pt x="36176" y="145618"/>
                      <a:pt x="22228" y="146172"/>
                      <a:pt x="15342" y="145385"/>
                    </a:cubicBezTo>
                    <a:cubicBezTo>
                      <a:pt x="8456" y="144597"/>
                      <a:pt x="2621" y="141825"/>
                      <a:pt x="636" y="129978"/>
                    </a:cubicBezTo>
                    <a:cubicBezTo>
                      <a:pt x="-1349" y="118132"/>
                      <a:pt x="1803" y="95985"/>
                      <a:pt x="3437" y="74305"/>
                    </a:cubicBezTo>
                    <a:cubicBezTo>
                      <a:pt x="4253" y="63465"/>
                      <a:pt x="6449" y="51370"/>
                      <a:pt x="8218" y="38733"/>
                    </a:cubicBezTo>
                    <a:lnTo>
                      <a:pt x="10433" y="0"/>
                    </a:lnTo>
                    <a:close/>
                  </a:path>
                </a:pathLst>
              </a:custGeom>
              <a:solidFill>
                <a:srgbClr val="C0C6BA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48" name="任意多边形 947"/>
              <p:cNvSpPr/>
              <p:nvPr/>
            </p:nvSpPr>
            <p:spPr>
              <a:xfrm>
                <a:off x="6156068" y="1900125"/>
                <a:ext cx="68515" cy="101675"/>
              </a:xfrm>
              <a:custGeom>
                <a:avLst/>
                <a:gdLst>
                  <a:gd name="connsiteX0" fmla="*/ 39003 w 68515"/>
                  <a:gd name="connsiteY0" fmla="*/ 0 h 101675"/>
                  <a:gd name="connsiteX1" fmla="*/ 47686 w 68515"/>
                  <a:gd name="connsiteY1" fmla="*/ 19163 h 101675"/>
                  <a:gd name="connsiteX2" fmla="*/ 63759 w 68515"/>
                  <a:gd name="connsiteY2" fmla="*/ 62025 h 101675"/>
                  <a:gd name="connsiteX3" fmla="*/ 68515 w 68515"/>
                  <a:gd name="connsiteY3" fmla="*/ 83901 h 101675"/>
                  <a:gd name="connsiteX4" fmla="*/ 26590 w 68515"/>
                  <a:gd name="connsiteY4" fmla="*/ 101675 h 101675"/>
                  <a:gd name="connsiteX5" fmla="*/ 18515 w 68515"/>
                  <a:gd name="connsiteY5" fmla="*/ 81075 h 101675"/>
                  <a:gd name="connsiteX6" fmla="*/ 7800 w 68515"/>
                  <a:gd name="connsiteY6" fmla="*/ 51607 h 101675"/>
                  <a:gd name="connsiteX7" fmla="*/ 0 w 68515"/>
                  <a:gd name="connsiteY7" fmla="*/ 33703 h 101675"/>
                  <a:gd name="connsiteX8" fmla="*/ 19704 w 68515"/>
                  <a:gd name="connsiteY8" fmla="*/ 16335 h 101675"/>
                  <a:gd name="connsiteX9" fmla="*/ 39003 w 68515"/>
                  <a:gd name="connsiteY9" fmla="*/ 0 h 10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515" h="101675">
                    <a:moveTo>
                      <a:pt x="39003" y="0"/>
                    </a:moveTo>
                    <a:lnTo>
                      <a:pt x="47686" y="19163"/>
                    </a:lnTo>
                    <a:cubicBezTo>
                      <a:pt x="53838" y="32954"/>
                      <a:pt x="59791" y="47539"/>
                      <a:pt x="63759" y="62025"/>
                    </a:cubicBezTo>
                    <a:lnTo>
                      <a:pt x="68515" y="83901"/>
                    </a:lnTo>
                    <a:lnTo>
                      <a:pt x="26590" y="101675"/>
                    </a:lnTo>
                    <a:lnTo>
                      <a:pt x="18515" y="81075"/>
                    </a:lnTo>
                    <a:cubicBezTo>
                      <a:pt x="14547" y="69764"/>
                      <a:pt x="11372" y="60735"/>
                      <a:pt x="7800" y="51607"/>
                    </a:cubicBezTo>
                    <a:lnTo>
                      <a:pt x="0" y="33703"/>
                    </a:lnTo>
                    <a:lnTo>
                      <a:pt x="19704" y="16335"/>
                    </a:lnTo>
                    <a:lnTo>
                      <a:pt x="39003" y="0"/>
                    </a:ln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49" name="任意多边形 948"/>
              <p:cNvSpPr/>
              <p:nvPr/>
            </p:nvSpPr>
            <p:spPr>
              <a:xfrm>
                <a:off x="6052443" y="1555812"/>
                <a:ext cx="553596" cy="256357"/>
              </a:xfrm>
              <a:custGeom>
                <a:avLst/>
                <a:gdLst>
                  <a:gd name="connsiteX0" fmla="*/ 161154 w 554512"/>
                  <a:gd name="connsiteY0" fmla="*/ 83381 h 261988"/>
                  <a:gd name="connsiteX1" fmla="*/ 270692 w 554512"/>
                  <a:gd name="connsiteY1" fmla="*/ 52424 h 261988"/>
                  <a:gd name="connsiteX2" fmla="*/ 358798 w 554512"/>
                  <a:gd name="connsiteY2" fmla="*/ 2418 h 261988"/>
                  <a:gd name="connsiteX3" fmla="*/ 408804 w 554512"/>
                  <a:gd name="connsiteY3" fmla="*/ 11943 h 261988"/>
                  <a:gd name="connsiteX4" fmla="*/ 546917 w 554512"/>
                  <a:gd name="connsiteY4" fmla="*/ 47662 h 261988"/>
                  <a:gd name="connsiteX5" fmla="*/ 525486 w 554512"/>
                  <a:gd name="connsiteY5" fmla="*/ 71474 h 261988"/>
                  <a:gd name="connsiteX6" fmla="*/ 432617 w 554512"/>
                  <a:gd name="connsiteY6" fmla="*/ 133387 h 261988"/>
                  <a:gd name="connsiteX7" fmla="*/ 323079 w 554512"/>
                  <a:gd name="connsiteY7" fmla="*/ 195299 h 261988"/>
                  <a:gd name="connsiteX8" fmla="*/ 275454 w 554512"/>
                  <a:gd name="connsiteY8" fmla="*/ 216731 h 261988"/>
                  <a:gd name="connsiteX9" fmla="*/ 213542 w 554512"/>
                  <a:gd name="connsiteY9" fmla="*/ 223874 h 261988"/>
                  <a:gd name="connsiteX10" fmla="*/ 25423 w 554512"/>
                  <a:gd name="connsiteY10" fmla="*/ 261974 h 261988"/>
                  <a:gd name="connsiteX11" fmla="*/ 6373 w 554512"/>
                  <a:gd name="connsiteY11" fmla="*/ 219112 h 261988"/>
                  <a:gd name="connsiteX12" fmla="*/ 68286 w 554512"/>
                  <a:gd name="connsiteY12" fmla="*/ 147674 h 261988"/>
                  <a:gd name="connsiteX13" fmla="*/ 94479 w 554512"/>
                  <a:gd name="connsiteY13" fmla="*/ 111956 h 261988"/>
                  <a:gd name="connsiteX14" fmla="*/ 161154 w 554512"/>
                  <a:gd name="connsiteY14" fmla="*/ 83381 h 261988"/>
                  <a:gd name="connsiteX0" fmla="*/ 161154 w 554512"/>
                  <a:gd name="connsiteY0" fmla="*/ 90525 h 261988"/>
                  <a:gd name="connsiteX1" fmla="*/ 270692 w 554512"/>
                  <a:gd name="connsiteY1" fmla="*/ 52424 h 261988"/>
                  <a:gd name="connsiteX2" fmla="*/ 358798 w 554512"/>
                  <a:gd name="connsiteY2" fmla="*/ 2418 h 261988"/>
                  <a:gd name="connsiteX3" fmla="*/ 408804 w 554512"/>
                  <a:gd name="connsiteY3" fmla="*/ 11943 h 261988"/>
                  <a:gd name="connsiteX4" fmla="*/ 546917 w 554512"/>
                  <a:gd name="connsiteY4" fmla="*/ 47662 h 261988"/>
                  <a:gd name="connsiteX5" fmla="*/ 525486 w 554512"/>
                  <a:gd name="connsiteY5" fmla="*/ 71474 h 261988"/>
                  <a:gd name="connsiteX6" fmla="*/ 432617 w 554512"/>
                  <a:gd name="connsiteY6" fmla="*/ 133387 h 261988"/>
                  <a:gd name="connsiteX7" fmla="*/ 323079 w 554512"/>
                  <a:gd name="connsiteY7" fmla="*/ 195299 h 261988"/>
                  <a:gd name="connsiteX8" fmla="*/ 275454 w 554512"/>
                  <a:gd name="connsiteY8" fmla="*/ 216731 h 261988"/>
                  <a:gd name="connsiteX9" fmla="*/ 213542 w 554512"/>
                  <a:gd name="connsiteY9" fmla="*/ 223874 h 261988"/>
                  <a:gd name="connsiteX10" fmla="*/ 25423 w 554512"/>
                  <a:gd name="connsiteY10" fmla="*/ 261974 h 261988"/>
                  <a:gd name="connsiteX11" fmla="*/ 6373 w 554512"/>
                  <a:gd name="connsiteY11" fmla="*/ 219112 h 261988"/>
                  <a:gd name="connsiteX12" fmla="*/ 68286 w 554512"/>
                  <a:gd name="connsiteY12" fmla="*/ 147674 h 261988"/>
                  <a:gd name="connsiteX13" fmla="*/ 94479 w 554512"/>
                  <a:gd name="connsiteY13" fmla="*/ 111956 h 261988"/>
                  <a:gd name="connsiteX14" fmla="*/ 161154 w 554512"/>
                  <a:gd name="connsiteY14" fmla="*/ 90525 h 261988"/>
                  <a:gd name="connsiteX0" fmla="*/ 161154 w 554512"/>
                  <a:gd name="connsiteY0" fmla="*/ 84870 h 256333"/>
                  <a:gd name="connsiteX1" fmla="*/ 270692 w 554512"/>
                  <a:gd name="connsiteY1" fmla="*/ 46769 h 256333"/>
                  <a:gd name="connsiteX2" fmla="*/ 356416 w 554512"/>
                  <a:gd name="connsiteY2" fmla="*/ 3907 h 256333"/>
                  <a:gd name="connsiteX3" fmla="*/ 408804 w 554512"/>
                  <a:gd name="connsiteY3" fmla="*/ 6288 h 256333"/>
                  <a:gd name="connsiteX4" fmla="*/ 546917 w 554512"/>
                  <a:gd name="connsiteY4" fmla="*/ 42007 h 256333"/>
                  <a:gd name="connsiteX5" fmla="*/ 525486 w 554512"/>
                  <a:gd name="connsiteY5" fmla="*/ 65819 h 256333"/>
                  <a:gd name="connsiteX6" fmla="*/ 432617 w 554512"/>
                  <a:gd name="connsiteY6" fmla="*/ 127732 h 256333"/>
                  <a:gd name="connsiteX7" fmla="*/ 323079 w 554512"/>
                  <a:gd name="connsiteY7" fmla="*/ 189644 h 256333"/>
                  <a:gd name="connsiteX8" fmla="*/ 275454 w 554512"/>
                  <a:gd name="connsiteY8" fmla="*/ 211076 h 256333"/>
                  <a:gd name="connsiteX9" fmla="*/ 213542 w 554512"/>
                  <a:gd name="connsiteY9" fmla="*/ 218219 h 256333"/>
                  <a:gd name="connsiteX10" fmla="*/ 25423 w 554512"/>
                  <a:gd name="connsiteY10" fmla="*/ 256319 h 256333"/>
                  <a:gd name="connsiteX11" fmla="*/ 6373 w 554512"/>
                  <a:gd name="connsiteY11" fmla="*/ 213457 h 256333"/>
                  <a:gd name="connsiteX12" fmla="*/ 68286 w 554512"/>
                  <a:gd name="connsiteY12" fmla="*/ 142019 h 256333"/>
                  <a:gd name="connsiteX13" fmla="*/ 94479 w 554512"/>
                  <a:gd name="connsiteY13" fmla="*/ 106301 h 256333"/>
                  <a:gd name="connsiteX14" fmla="*/ 161154 w 554512"/>
                  <a:gd name="connsiteY14" fmla="*/ 84870 h 256333"/>
                  <a:gd name="connsiteX0" fmla="*/ 160906 w 554264"/>
                  <a:gd name="connsiteY0" fmla="*/ 84870 h 256385"/>
                  <a:gd name="connsiteX1" fmla="*/ 270444 w 554264"/>
                  <a:gd name="connsiteY1" fmla="*/ 46769 h 256385"/>
                  <a:gd name="connsiteX2" fmla="*/ 356168 w 554264"/>
                  <a:gd name="connsiteY2" fmla="*/ 3907 h 256385"/>
                  <a:gd name="connsiteX3" fmla="*/ 408556 w 554264"/>
                  <a:gd name="connsiteY3" fmla="*/ 6288 h 256385"/>
                  <a:gd name="connsiteX4" fmla="*/ 546669 w 554264"/>
                  <a:gd name="connsiteY4" fmla="*/ 42007 h 256385"/>
                  <a:gd name="connsiteX5" fmla="*/ 525238 w 554264"/>
                  <a:gd name="connsiteY5" fmla="*/ 65819 h 256385"/>
                  <a:gd name="connsiteX6" fmla="*/ 432369 w 554264"/>
                  <a:gd name="connsiteY6" fmla="*/ 127732 h 256385"/>
                  <a:gd name="connsiteX7" fmla="*/ 322831 w 554264"/>
                  <a:gd name="connsiteY7" fmla="*/ 189644 h 256385"/>
                  <a:gd name="connsiteX8" fmla="*/ 275206 w 554264"/>
                  <a:gd name="connsiteY8" fmla="*/ 211076 h 256385"/>
                  <a:gd name="connsiteX9" fmla="*/ 208531 w 554264"/>
                  <a:gd name="connsiteY9" fmla="*/ 222982 h 256385"/>
                  <a:gd name="connsiteX10" fmla="*/ 25175 w 554264"/>
                  <a:gd name="connsiteY10" fmla="*/ 256319 h 256385"/>
                  <a:gd name="connsiteX11" fmla="*/ 6125 w 554264"/>
                  <a:gd name="connsiteY11" fmla="*/ 213457 h 256385"/>
                  <a:gd name="connsiteX12" fmla="*/ 68038 w 554264"/>
                  <a:gd name="connsiteY12" fmla="*/ 142019 h 256385"/>
                  <a:gd name="connsiteX13" fmla="*/ 94231 w 554264"/>
                  <a:gd name="connsiteY13" fmla="*/ 106301 h 256385"/>
                  <a:gd name="connsiteX14" fmla="*/ 160906 w 554264"/>
                  <a:gd name="connsiteY14" fmla="*/ 84870 h 256385"/>
                  <a:gd name="connsiteX0" fmla="*/ 160906 w 554264"/>
                  <a:gd name="connsiteY0" fmla="*/ 84870 h 256357"/>
                  <a:gd name="connsiteX1" fmla="*/ 270444 w 554264"/>
                  <a:gd name="connsiteY1" fmla="*/ 46769 h 256357"/>
                  <a:gd name="connsiteX2" fmla="*/ 356168 w 554264"/>
                  <a:gd name="connsiteY2" fmla="*/ 3907 h 256357"/>
                  <a:gd name="connsiteX3" fmla="*/ 408556 w 554264"/>
                  <a:gd name="connsiteY3" fmla="*/ 6288 h 256357"/>
                  <a:gd name="connsiteX4" fmla="*/ 546669 w 554264"/>
                  <a:gd name="connsiteY4" fmla="*/ 42007 h 256357"/>
                  <a:gd name="connsiteX5" fmla="*/ 525238 w 554264"/>
                  <a:gd name="connsiteY5" fmla="*/ 65819 h 256357"/>
                  <a:gd name="connsiteX6" fmla="*/ 432369 w 554264"/>
                  <a:gd name="connsiteY6" fmla="*/ 127732 h 256357"/>
                  <a:gd name="connsiteX7" fmla="*/ 322831 w 554264"/>
                  <a:gd name="connsiteY7" fmla="*/ 189644 h 256357"/>
                  <a:gd name="connsiteX8" fmla="*/ 275206 w 554264"/>
                  <a:gd name="connsiteY8" fmla="*/ 211076 h 256357"/>
                  <a:gd name="connsiteX9" fmla="*/ 208531 w 554264"/>
                  <a:gd name="connsiteY9" fmla="*/ 222982 h 256357"/>
                  <a:gd name="connsiteX10" fmla="*/ 25175 w 554264"/>
                  <a:gd name="connsiteY10" fmla="*/ 256319 h 256357"/>
                  <a:gd name="connsiteX11" fmla="*/ 6125 w 554264"/>
                  <a:gd name="connsiteY11" fmla="*/ 215839 h 256357"/>
                  <a:gd name="connsiteX12" fmla="*/ 68038 w 554264"/>
                  <a:gd name="connsiteY12" fmla="*/ 142019 h 256357"/>
                  <a:gd name="connsiteX13" fmla="*/ 94231 w 554264"/>
                  <a:gd name="connsiteY13" fmla="*/ 106301 h 256357"/>
                  <a:gd name="connsiteX14" fmla="*/ 160906 w 554264"/>
                  <a:gd name="connsiteY14" fmla="*/ 84870 h 256357"/>
                  <a:gd name="connsiteX0" fmla="*/ 160238 w 553596"/>
                  <a:gd name="connsiteY0" fmla="*/ 84870 h 256357"/>
                  <a:gd name="connsiteX1" fmla="*/ 269776 w 553596"/>
                  <a:gd name="connsiteY1" fmla="*/ 46769 h 256357"/>
                  <a:gd name="connsiteX2" fmla="*/ 355500 w 553596"/>
                  <a:gd name="connsiteY2" fmla="*/ 3907 h 256357"/>
                  <a:gd name="connsiteX3" fmla="*/ 407888 w 553596"/>
                  <a:gd name="connsiteY3" fmla="*/ 6288 h 256357"/>
                  <a:gd name="connsiteX4" fmla="*/ 546001 w 553596"/>
                  <a:gd name="connsiteY4" fmla="*/ 42007 h 256357"/>
                  <a:gd name="connsiteX5" fmla="*/ 524570 w 553596"/>
                  <a:gd name="connsiteY5" fmla="*/ 65819 h 256357"/>
                  <a:gd name="connsiteX6" fmla="*/ 431701 w 553596"/>
                  <a:gd name="connsiteY6" fmla="*/ 127732 h 256357"/>
                  <a:gd name="connsiteX7" fmla="*/ 322163 w 553596"/>
                  <a:gd name="connsiteY7" fmla="*/ 189644 h 256357"/>
                  <a:gd name="connsiteX8" fmla="*/ 274538 w 553596"/>
                  <a:gd name="connsiteY8" fmla="*/ 211076 h 256357"/>
                  <a:gd name="connsiteX9" fmla="*/ 207863 w 553596"/>
                  <a:gd name="connsiteY9" fmla="*/ 222982 h 256357"/>
                  <a:gd name="connsiteX10" fmla="*/ 24507 w 553596"/>
                  <a:gd name="connsiteY10" fmla="*/ 256319 h 256357"/>
                  <a:gd name="connsiteX11" fmla="*/ 5457 w 553596"/>
                  <a:gd name="connsiteY11" fmla="*/ 215839 h 256357"/>
                  <a:gd name="connsiteX12" fmla="*/ 57845 w 553596"/>
                  <a:gd name="connsiteY12" fmla="*/ 151544 h 256357"/>
                  <a:gd name="connsiteX13" fmla="*/ 93563 w 553596"/>
                  <a:gd name="connsiteY13" fmla="*/ 106301 h 256357"/>
                  <a:gd name="connsiteX14" fmla="*/ 160238 w 553596"/>
                  <a:gd name="connsiteY14" fmla="*/ 84870 h 25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3596" h="256357">
                    <a:moveTo>
                      <a:pt x="160238" y="84870"/>
                    </a:moveTo>
                    <a:cubicBezTo>
                      <a:pt x="189607" y="74948"/>
                      <a:pt x="237232" y="60263"/>
                      <a:pt x="269776" y="46769"/>
                    </a:cubicBezTo>
                    <a:cubicBezTo>
                      <a:pt x="302320" y="33275"/>
                      <a:pt x="332481" y="10654"/>
                      <a:pt x="355500" y="3907"/>
                    </a:cubicBezTo>
                    <a:cubicBezTo>
                      <a:pt x="378519" y="-2840"/>
                      <a:pt x="376138" y="-62"/>
                      <a:pt x="407888" y="6288"/>
                    </a:cubicBezTo>
                    <a:cubicBezTo>
                      <a:pt x="439638" y="12638"/>
                      <a:pt x="526554" y="32085"/>
                      <a:pt x="546001" y="42007"/>
                    </a:cubicBezTo>
                    <a:cubicBezTo>
                      <a:pt x="565448" y="51929"/>
                      <a:pt x="543620" y="51531"/>
                      <a:pt x="524570" y="65819"/>
                    </a:cubicBezTo>
                    <a:cubicBezTo>
                      <a:pt x="505520" y="80107"/>
                      <a:pt x="465435" y="107095"/>
                      <a:pt x="431701" y="127732"/>
                    </a:cubicBezTo>
                    <a:cubicBezTo>
                      <a:pt x="397967" y="148369"/>
                      <a:pt x="348357" y="175753"/>
                      <a:pt x="322163" y="189644"/>
                    </a:cubicBezTo>
                    <a:cubicBezTo>
                      <a:pt x="295969" y="203535"/>
                      <a:pt x="293588" y="205520"/>
                      <a:pt x="274538" y="211076"/>
                    </a:cubicBezTo>
                    <a:cubicBezTo>
                      <a:pt x="255488" y="216632"/>
                      <a:pt x="249535" y="215442"/>
                      <a:pt x="207863" y="222982"/>
                    </a:cubicBezTo>
                    <a:cubicBezTo>
                      <a:pt x="166191" y="230522"/>
                      <a:pt x="58241" y="257510"/>
                      <a:pt x="24507" y="256319"/>
                    </a:cubicBezTo>
                    <a:cubicBezTo>
                      <a:pt x="-9227" y="255129"/>
                      <a:pt x="-99" y="233301"/>
                      <a:pt x="5457" y="215839"/>
                    </a:cubicBezTo>
                    <a:cubicBezTo>
                      <a:pt x="11013" y="198377"/>
                      <a:pt x="43161" y="169403"/>
                      <a:pt x="57845" y="151544"/>
                    </a:cubicBezTo>
                    <a:cubicBezTo>
                      <a:pt x="72529" y="133685"/>
                      <a:pt x="76497" y="117413"/>
                      <a:pt x="93563" y="106301"/>
                    </a:cubicBezTo>
                    <a:cubicBezTo>
                      <a:pt x="110629" y="95189"/>
                      <a:pt x="130869" y="94792"/>
                      <a:pt x="160238" y="84870"/>
                    </a:cubicBezTo>
                    <a:close/>
                  </a:path>
                </a:pathLst>
              </a:custGeom>
              <a:solidFill>
                <a:srgbClr val="434F23"/>
              </a:solidFill>
              <a:ln w="3175">
                <a:solidFill>
                  <a:srgbClr val="455028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50" name="任意多边形 949"/>
              <p:cNvSpPr/>
              <p:nvPr/>
            </p:nvSpPr>
            <p:spPr>
              <a:xfrm>
                <a:off x="6098714" y="1605449"/>
                <a:ext cx="238326" cy="328378"/>
              </a:xfrm>
              <a:custGeom>
                <a:avLst/>
                <a:gdLst>
                  <a:gd name="connsiteX0" fmla="*/ 215634 w 238326"/>
                  <a:gd name="connsiteY0" fmla="*/ 0 h 328378"/>
                  <a:gd name="connsiteX1" fmla="*/ 218744 w 238326"/>
                  <a:gd name="connsiteY1" fmla="*/ 9038 h 328378"/>
                  <a:gd name="connsiteX2" fmla="*/ 237793 w 238326"/>
                  <a:gd name="connsiteY2" fmla="*/ 85238 h 328378"/>
                  <a:gd name="connsiteX3" fmla="*/ 202075 w 238326"/>
                  <a:gd name="connsiteY3" fmla="*/ 120956 h 328378"/>
                  <a:gd name="connsiteX4" fmla="*/ 85393 w 238326"/>
                  <a:gd name="connsiteY4" fmla="*/ 199538 h 328378"/>
                  <a:gd name="connsiteX5" fmla="*/ 63962 w 238326"/>
                  <a:gd name="connsiteY5" fmla="*/ 220968 h 328378"/>
                  <a:gd name="connsiteX6" fmla="*/ 87775 w 238326"/>
                  <a:gd name="connsiteY6" fmla="*/ 275738 h 328378"/>
                  <a:gd name="connsiteX7" fmla="*/ 96356 w 238326"/>
                  <a:gd name="connsiteY7" fmla="*/ 294675 h 328378"/>
                  <a:gd name="connsiteX8" fmla="*/ 77057 w 238326"/>
                  <a:gd name="connsiteY8" fmla="*/ 311010 h 328378"/>
                  <a:gd name="connsiteX9" fmla="*/ 57353 w 238326"/>
                  <a:gd name="connsiteY9" fmla="*/ 328378 h 328378"/>
                  <a:gd name="connsiteX10" fmla="*/ 52056 w 238326"/>
                  <a:gd name="connsiteY10" fmla="*/ 316219 h 328378"/>
                  <a:gd name="connsiteX11" fmla="*/ 9193 w 238326"/>
                  <a:gd name="connsiteY11" fmla="*/ 235256 h 328378"/>
                  <a:gd name="connsiteX12" fmla="*/ 4431 w 238326"/>
                  <a:gd name="connsiteY12" fmla="*/ 197156 h 328378"/>
                  <a:gd name="connsiteX13" fmla="*/ 61581 w 238326"/>
                  <a:gd name="connsiteY13" fmla="*/ 161438 h 328378"/>
                  <a:gd name="connsiteX14" fmla="*/ 154450 w 238326"/>
                  <a:gd name="connsiteY14" fmla="*/ 99525 h 328378"/>
                  <a:gd name="connsiteX15" fmla="*/ 183025 w 238326"/>
                  <a:gd name="connsiteY15" fmla="*/ 70950 h 328378"/>
                  <a:gd name="connsiteX16" fmla="*/ 180495 w 238326"/>
                  <a:gd name="connsiteY16" fmla="*/ 47733 h 328378"/>
                  <a:gd name="connsiteX17" fmla="*/ 170379 w 238326"/>
                  <a:gd name="connsiteY17" fmla="*/ 16490 h 328378"/>
                  <a:gd name="connsiteX18" fmla="*/ 215634 w 238326"/>
                  <a:gd name="connsiteY18" fmla="*/ 0 h 32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8326" h="328378">
                    <a:moveTo>
                      <a:pt x="215634" y="0"/>
                    </a:moveTo>
                    <a:lnTo>
                      <a:pt x="218744" y="9038"/>
                    </a:lnTo>
                    <a:cubicBezTo>
                      <a:pt x="232238" y="51107"/>
                      <a:pt x="240571" y="66585"/>
                      <a:pt x="237793" y="85238"/>
                    </a:cubicBezTo>
                    <a:cubicBezTo>
                      <a:pt x="235015" y="103891"/>
                      <a:pt x="227475" y="101906"/>
                      <a:pt x="202075" y="120956"/>
                    </a:cubicBezTo>
                    <a:cubicBezTo>
                      <a:pt x="176675" y="140006"/>
                      <a:pt x="108412" y="182869"/>
                      <a:pt x="85393" y="199538"/>
                    </a:cubicBezTo>
                    <a:cubicBezTo>
                      <a:pt x="62374" y="216207"/>
                      <a:pt x="63565" y="208268"/>
                      <a:pt x="63962" y="220968"/>
                    </a:cubicBezTo>
                    <a:cubicBezTo>
                      <a:pt x="64359" y="233668"/>
                      <a:pt x="78250" y="253116"/>
                      <a:pt x="87775" y="275738"/>
                    </a:cubicBezTo>
                    <a:lnTo>
                      <a:pt x="96356" y="294675"/>
                    </a:lnTo>
                    <a:lnTo>
                      <a:pt x="77057" y="311010"/>
                    </a:lnTo>
                    <a:lnTo>
                      <a:pt x="57353" y="328378"/>
                    </a:lnTo>
                    <a:lnTo>
                      <a:pt x="52056" y="316219"/>
                    </a:lnTo>
                    <a:cubicBezTo>
                      <a:pt x="40943" y="292803"/>
                      <a:pt x="17130" y="255100"/>
                      <a:pt x="9193" y="235256"/>
                    </a:cubicBezTo>
                    <a:cubicBezTo>
                      <a:pt x="1256" y="215412"/>
                      <a:pt x="-4300" y="209459"/>
                      <a:pt x="4431" y="197156"/>
                    </a:cubicBezTo>
                    <a:cubicBezTo>
                      <a:pt x="13162" y="184853"/>
                      <a:pt x="36578" y="177710"/>
                      <a:pt x="61581" y="161438"/>
                    </a:cubicBezTo>
                    <a:cubicBezTo>
                      <a:pt x="86584" y="145166"/>
                      <a:pt x="134209" y="114606"/>
                      <a:pt x="154450" y="99525"/>
                    </a:cubicBezTo>
                    <a:cubicBezTo>
                      <a:pt x="174691" y="84444"/>
                      <a:pt x="180644" y="85634"/>
                      <a:pt x="183025" y="70950"/>
                    </a:cubicBezTo>
                    <a:cubicBezTo>
                      <a:pt x="184216" y="63608"/>
                      <a:pt x="183124" y="56762"/>
                      <a:pt x="180495" y="47733"/>
                    </a:cubicBezTo>
                    <a:lnTo>
                      <a:pt x="170379" y="16490"/>
                    </a:lnTo>
                    <a:lnTo>
                      <a:pt x="215634" y="0"/>
                    </a:ln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51" name="任意多边形 950"/>
              <p:cNvSpPr/>
              <p:nvPr/>
            </p:nvSpPr>
            <p:spPr>
              <a:xfrm>
                <a:off x="8029375" y="2239411"/>
                <a:ext cx="189508" cy="157560"/>
              </a:xfrm>
              <a:custGeom>
                <a:avLst/>
                <a:gdLst>
                  <a:gd name="connsiteX0" fmla="*/ 31156 w 189508"/>
                  <a:gd name="connsiteY0" fmla="*/ 1347 h 157560"/>
                  <a:gd name="connsiteX1" fmla="*/ 93069 w 189508"/>
                  <a:gd name="connsiteY1" fmla="*/ 46590 h 157560"/>
                  <a:gd name="connsiteX2" fmla="*/ 164506 w 189508"/>
                  <a:gd name="connsiteY2" fmla="*/ 103740 h 157560"/>
                  <a:gd name="connsiteX3" fmla="*/ 184746 w 189508"/>
                  <a:gd name="connsiteY3" fmla="*/ 124577 h 157560"/>
                  <a:gd name="connsiteX4" fmla="*/ 189508 w 189508"/>
                  <a:gd name="connsiteY4" fmla="*/ 131719 h 157560"/>
                  <a:gd name="connsiteX5" fmla="*/ 148799 w 189508"/>
                  <a:gd name="connsiteY5" fmla="*/ 157560 h 157560"/>
                  <a:gd name="connsiteX6" fmla="*/ 127597 w 189508"/>
                  <a:gd name="connsiteY6" fmla="*/ 137525 h 157560"/>
                  <a:gd name="connsiteX7" fmla="*/ 90688 w 189508"/>
                  <a:gd name="connsiteY7" fmla="*/ 108503 h 157560"/>
                  <a:gd name="connsiteX8" fmla="*/ 21632 w 189508"/>
                  <a:gd name="connsiteY8" fmla="*/ 53734 h 157560"/>
                  <a:gd name="connsiteX9" fmla="*/ 200 w 189508"/>
                  <a:gd name="connsiteY9" fmla="*/ 15634 h 157560"/>
                  <a:gd name="connsiteX10" fmla="*/ 31156 w 189508"/>
                  <a:gd name="connsiteY10" fmla="*/ 1347 h 15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9508" h="157560">
                    <a:moveTo>
                      <a:pt x="31156" y="1347"/>
                    </a:moveTo>
                    <a:cubicBezTo>
                      <a:pt x="46634" y="6506"/>
                      <a:pt x="70844" y="29525"/>
                      <a:pt x="93069" y="46590"/>
                    </a:cubicBezTo>
                    <a:cubicBezTo>
                      <a:pt x="115294" y="63655"/>
                      <a:pt x="147044" y="87468"/>
                      <a:pt x="164506" y="103740"/>
                    </a:cubicBezTo>
                    <a:cubicBezTo>
                      <a:pt x="173237" y="111876"/>
                      <a:pt x="179587" y="118326"/>
                      <a:pt x="184746" y="124577"/>
                    </a:cubicBezTo>
                    <a:lnTo>
                      <a:pt x="189508" y="131719"/>
                    </a:lnTo>
                    <a:lnTo>
                      <a:pt x="148799" y="157560"/>
                    </a:lnTo>
                    <a:lnTo>
                      <a:pt x="127597" y="137525"/>
                    </a:lnTo>
                    <a:cubicBezTo>
                      <a:pt x="115394" y="127752"/>
                      <a:pt x="101999" y="117830"/>
                      <a:pt x="90688" y="108503"/>
                    </a:cubicBezTo>
                    <a:cubicBezTo>
                      <a:pt x="68066" y="89850"/>
                      <a:pt x="36713" y="69212"/>
                      <a:pt x="21632" y="53734"/>
                    </a:cubicBezTo>
                    <a:cubicBezTo>
                      <a:pt x="6551" y="38256"/>
                      <a:pt x="-1387" y="24365"/>
                      <a:pt x="200" y="15634"/>
                    </a:cubicBezTo>
                    <a:cubicBezTo>
                      <a:pt x="1787" y="6903"/>
                      <a:pt x="15678" y="-3812"/>
                      <a:pt x="31156" y="1347"/>
                    </a:cubicBezTo>
                    <a:close/>
                  </a:path>
                </a:pathLst>
              </a:custGeom>
              <a:solidFill>
                <a:srgbClr val="02D7D8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52" name="右箭头 4"/>
              <p:cNvSpPr/>
              <p:nvPr/>
            </p:nvSpPr>
            <p:spPr>
              <a:xfrm rot="6431661">
                <a:off x="7976922" y="3239950"/>
                <a:ext cx="864000" cy="333362"/>
              </a:xfrm>
              <a:custGeom>
                <a:avLst/>
                <a:gdLst>
                  <a:gd name="connsiteX0" fmla="*/ 0 w 792000"/>
                  <a:gd name="connsiteY0" fmla="*/ 99000 h 396000"/>
                  <a:gd name="connsiteX1" fmla="*/ 383530 w 792000"/>
                  <a:gd name="connsiteY1" fmla="*/ 99000 h 396000"/>
                  <a:gd name="connsiteX2" fmla="*/ 383530 w 792000"/>
                  <a:gd name="connsiteY2" fmla="*/ 0 h 396000"/>
                  <a:gd name="connsiteX3" fmla="*/ 792000 w 792000"/>
                  <a:gd name="connsiteY3" fmla="*/ 198000 h 396000"/>
                  <a:gd name="connsiteX4" fmla="*/ 383530 w 792000"/>
                  <a:gd name="connsiteY4" fmla="*/ 396000 h 396000"/>
                  <a:gd name="connsiteX5" fmla="*/ 383530 w 792000"/>
                  <a:gd name="connsiteY5" fmla="*/ 297000 h 396000"/>
                  <a:gd name="connsiteX6" fmla="*/ 0 w 792000"/>
                  <a:gd name="connsiteY6" fmla="*/ 297000 h 396000"/>
                  <a:gd name="connsiteX7" fmla="*/ 0 w 792000"/>
                  <a:gd name="connsiteY7" fmla="*/ 99000 h 396000"/>
                  <a:gd name="connsiteX0" fmla="*/ 0 w 792000"/>
                  <a:gd name="connsiteY0" fmla="*/ 99000 h 359232"/>
                  <a:gd name="connsiteX1" fmla="*/ 383530 w 792000"/>
                  <a:gd name="connsiteY1" fmla="*/ 99000 h 359232"/>
                  <a:gd name="connsiteX2" fmla="*/ 383530 w 792000"/>
                  <a:gd name="connsiteY2" fmla="*/ 0 h 359232"/>
                  <a:gd name="connsiteX3" fmla="*/ 792000 w 792000"/>
                  <a:gd name="connsiteY3" fmla="*/ 198000 h 359232"/>
                  <a:gd name="connsiteX4" fmla="*/ 387347 w 792000"/>
                  <a:gd name="connsiteY4" fmla="*/ 359232 h 359232"/>
                  <a:gd name="connsiteX5" fmla="*/ 383530 w 792000"/>
                  <a:gd name="connsiteY5" fmla="*/ 297000 h 359232"/>
                  <a:gd name="connsiteX6" fmla="*/ 0 w 792000"/>
                  <a:gd name="connsiteY6" fmla="*/ 297000 h 359232"/>
                  <a:gd name="connsiteX7" fmla="*/ 0 w 792000"/>
                  <a:gd name="connsiteY7" fmla="*/ 99000 h 359232"/>
                  <a:gd name="connsiteX0" fmla="*/ 0 w 792000"/>
                  <a:gd name="connsiteY0" fmla="*/ 99000 h 360350"/>
                  <a:gd name="connsiteX1" fmla="*/ 383530 w 792000"/>
                  <a:gd name="connsiteY1" fmla="*/ 99000 h 360350"/>
                  <a:gd name="connsiteX2" fmla="*/ 383530 w 792000"/>
                  <a:gd name="connsiteY2" fmla="*/ 0 h 360350"/>
                  <a:gd name="connsiteX3" fmla="*/ 792000 w 792000"/>
                  <a:gd name="connsiteY3" fmla="*/ 198000 h 360350"/>
                  <a:gd name="connsiteX4" fmla="*/ 380292 w 792000"/>
                  <a:gd name="connsiteY4" fmla="*/ 360350 h 360350"/>
                  <a:gd name="connsiteX5" fmla="*/ 383530 w 792000"/>
                  <a:gd name="connsiteY5" fmla="*/ 297000 h 360350"/>
                  <a:gd name="connsiteX6" fmla="*/ 0 w 792000"/>
                  <a:gd name="connsiteY6" fmla="*/ 297000 h 360350"/>
                  <a:gd name="connsiteX7" fmla="*/ 0 w 792000"/>
                  <a:gd name="connsiteY7" fmla="*/ 99000 h 360350"/>
                  <a:gd name="connsiteX0" fmla="*/ 0 w 792000"/>
                  <a:gd name="connsiteY0" fmla="*/ 99000 h 359605"/>
                  <a:gd name="connsiteX1" fmla="*/ 383530 w 792000"/>
                  <a:gd name="connsiteY1" fmla="*/ 99000 h 359605"/>
                  <a:gd name="connsiteX2" fmla="*/ 383530 w 792000"/>
                  <a:gd name="connsiteY2" fmla="*/ 0 h 359605"/>
                  <a:gd name="connsiteX3" fmla="*/ 792000 w 792000"/>
                  <a:gd name="connsiteY3" fmla="*/ 198000 h 359605"/>
                  <a:gd name="connsiteX4" fmla="*/ 384995 w 792000"/>
                  <a:gd name="connsiteY4" fmla="*/ 359605 h 359605"/>
                  <a:gd name="connsiteX5" fmla="*/ 383530 w 792000"/>
                  <a:gd name="connsiteY5" fmla="*/ 297000 h 359605"/>
                  <a:gd name="connsiteX6" fmla="*/ 0 w 792000"/>
                  <a:gd name="connsiteY6" fmla="*/ 297000 h 359605"/>
                  <a:gd name="connsiteX7" fmla="*/ 0 w 792000"/>
                  <a:gd name="connsiteY7" fmla="*/ 99000 h 359605"/>
                  <a:gd name="connsiteX0" fmla="*/ 0 w 792000"/>
                  <a:gd name="connsiteY0" fmla="*/ 72757 h 333362"/>
                  <a:gd name="connsiteX1" fmla="*/ 383530 w 792000"/>
                  <a:gd name="connsiteY1" fmla="*/ 72757 h 333362"/>
                  <a:gd name="connsiteX2" fmla="*/ 385278 w 792000"/>
                  <a:gd name="connsiteY2" fmla="*/ 0 h 333362"/>
                  <a:gd name="connsiteX3" fmla="*/ 792000 w 792000"/>
                  <a:gd name="connsiteY3" fmla="*/ 171757 h 333362"/>
                  <a:gd name="connsiteX4" fmla="*/ 384995 w 792000"/>
                  <a:gd name="connsiteY4" fmla="*/ 333362 h 333362"/>
                  <a:gd name="connsiteX5" fmla="*/ 383530 w 792000"/>
                  <a:gd name="connsiteY5" fmla="*/ 270757 h 333362"/>
                  <a:gd name="connsiteX6" fmla="*/ 0 w 792000"/>
                  <a:gd name="connsiteY6" fmla="*/ 270757 h 333362"/>
                  <a:gd name="connsiteX7" fmla="*/ 0 w 792000"/>
                  <a:gd name="connsiteY7" fmla="*/ 72757 h 33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2000" h="333362">
                    <a:moveTo>
                      <a:pt x="0" y="72757"/>
                    </a:moveTo>
                    <a:lnTo>
                      <a:pt x="383530" y="72757"/>
                    </a:lnTo>
                    <a:cubicBezTo>
                      <a:pt x="384113" y="48505"/>
                      <a:pt x="384695" y="24252"/>
                      <a:pt x="385278" y="0"/>
                    </a:cubicBezTo>
                    <a:lnTo>
                      <a:pt x="792000" y="171757"/>
                    </a:lnTo>
                    <a:lnTo>
                      <a:pt x="384995" y="333362"/>
                    </a:lnTo>
                    <a:cubicBezTo>
                      <a:pt x="384507" y="312494"/>
                      <a:pt x="384018" y="291625"/>
                      <a:pt x="383530" y="270757"/>
                    </a:cubicBezTo>
                    <a:lnTo>
                      <a:pt x="0" y="270757"/>
                    </a:lnTo>
                    <a:lnTo>
                      <a:pt x="0" y="72757"/>
                    </a:lnTo>
                    <a:close/>
                  </a:path>
                </a:pathLst>
              </a:custGeom>
              <a:solidFill>
                <a:srgbClr val="02D7D8"/>
              </a:solidFill>
              <a:ln>
                <a:solidFill>
                  <a:srgbClr val="059A9A"/>
                </a:solidFill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53" name="任意多边形 952"/>
              <p:cNvSpPr/>
              <p:nvPr/>
            </p:nvSpPr>
            <p:spPr>
              <a:xfrm>
                <a:off x="8945308" y="2337228"/>
                <a:ext cx="1286922" cy="918032"/>
              </a:xfrm>
              <a:custGeom>
                <a:avLst/>
                <a:gdLst>
                  <a:gd name="connsiteX0" fmla="*/ 237334 w 1283958"/>
                  <a:gd name="connsiteY0" fmla="*/ 662186 h 926193"/>
                  <a:gd name="connsiteX1" fmla="*/ 315915 w 1283958"/>
                  <a:gd name="connsiteY1" fmla="*/ 574079 h 926193"/>
                  <a:gd name="connsiteX2" fmla="*/ 368302 w 1283958"/>
                  <a:gd name="connsiteY2" fmla="*/ 466923 h 926193"/>
                  <a:gd name="connsiteX3" fmla="*/ 384971 w 1283958"/>
                  <a:gd name="connsiteY3" fmla="*/ 364529 h 926193"/>
                  <a:gd name="connsiteX4" fmla="*/ 477840 w 1283958"/>
                  <a:gd name="connsiteY4" fmla="*/ 259754 h 926193"/>
                  <a:gd name="connsiteX5" fmla="*/ 565946 w 1283958"/>
                  <a:gd name="connsiteY5" fmla="*/ 185936 h 926193"/>
                  <a:gd name="connsiteX6" fmla="*/ 696915 w 1283958"/>
                  <a:gd name="connsiteY6" fmla="*/ 145454 h 926193"/>
                  <a:gd name="connsiteX7" fmla="*/ 835027 w 1283958"/>
                  <a:gd name="connsiteY7" fmla="*/ 90686 h 926193"/>
                  <a:gd name="connsiteX8" fmla="*/ 996952 w 1283958"/>
                  <a:gd name="connsiteY8" fmla="*/ 66873 h 926193"/>
                  <a:gd name="connsiteX9" fmla="*/ 1180309 w 1283958"/>
                  <a:gd name="connsiteY9" fmla="*/ 35917 h 926193"/>
                  <a:gd name="connsiteX10" fmla="*/ 1270796 w 1283958"/>
                  <a:gd name="connsiteY10" fmla="*/ 43061 h 926193"/>
                  <a:gd name="connsiteX11" fmla="*/ 1282702 w 1283958"/>
                  <a:gd name="connsiteY11" fmla="*/ 24011 h 926193"/>
                  <a:gd name="connsiteX12" fmla="*/ 1263652 w 1283958"/>
                  <a:gd name="connsiteY12" fmla="*/ 4961 h 926193"/>
                  <a:gd name="connsiteX13" fmla="*/ 1175546 w 1283958"/>
                  <a:gd name="connsiteY13" fmla="*/ 198 h 926193"/>
                  <a:gd name="connsiteX14" fmla="*/ 1049340 w 1283958"/>
                  <a:gd name="connsiteY14" fmla="*/ 9723 h 926193"/>
                  <a:gd name="connsiteX15" fmla="*/ 856459 w 1283958"/>
                  <a:gd name="connsiteY15" fmla="*/ 47823 h 926193"/>
                  <a:gd name="connsiteX16" fmla="*/ 739777 w 1283958"/>
                  <a:gd name="connsiteY16" fmla="*/ 88304 h 926193"/>
                  <a:gd name="connsiteX17" fmla="*/ 606427 w 1283958"/>
                  <a:gd name="connsiteY17" fmla="*/ 126404 h 926193"/>
                  <a:gd name="connsiteX18" fmla="*/ 546896 w 1283958"/>
                  <a:gd name="connsiteY18" fmla="*/ 147836 h 926193"/>
                  <a:gd name="connsiteX19" fmla="*/ 444502 w 1283958"/>
                  <a:gd name="connsiteY19" fmla="*/ 231179 h 926193"/>
                  <a:gd name="connsiteX20" fmla="*/ 365921 w 1283958"/>
                  <a:gd name="connsiteY20" fmla="*/ 316904 h 926193"/>
                  <a:gd name="connsiteX21" fmla="*/ 342109 w 1283958"/>
                  <a:gd name="connsiteY21" fmla="*/ 385961 h 926193"/>
                  <a:gd name="connsiteX22" fmla="*/ 315915 w 1283958"/>
                  <a:gd name="connsiteY22" fmla="*/ 481211 h 926193"/>
                  <a:gd name="connsiteX23" fmla="*/ 254002 w 1283958"/>
                  <a:gd name="connsiteY23" fmla="*/ 595511 h 926193"/>
                  <a:gd name="connsiteX24" fmla="*/ 161134 w 1283958"/>
                  <a:gd name="connsiteY24" fmla="*/ 669329 h 926193"/>
                  <a:gd name="connsiteX25" fmla="*/ 65884 w 1283958"/>
                  <a:gd name="connsiteY25" fmla="*/ 733623 h 926193"/>
                  <a:gd name="connsiteX26" fmla="*/ 18259 w 1283958"/>
                  <a:gd name="connsiteY26" fmla="*/ 790773 h 926193"/>
                  <a:gd name="connsiteX27" fmla="*/ 3971 w 1283958"/>
                  <a:gd name="connsiteY27" fmla="*/ 859829 h 926193"/>
                  <a:gd name="connsiteX28" fmla="*/ 1590 w 1283958"/>
                  <a:gd name="connsiteY28" fmla="*/ 914598 h 926193"/>
                  <a:gd name="connsiteX29" fmla="*/ 25402 w 1283958"/>
                  <a:gd name="connsiteY29" fmla="*/ 924123 h 926193"/>
                  <a:gd name="connsiteX30" fmla="*/ 32546 w 1283958"/>
                  <a:gd name="connsiteY30" fmla="*/ 886023 h 926193"/>
                  <a:gd name="connsiteX31" fmla="*/ 61121 w 1283958"/>
                  <a:gd name="connsiteY31" fmla="*/ 807442 h 926193"/>
                  <a:gd name="connsiteX32" fmla="*/ 113509 w 1283958"/>
                  <a:gd name="connsiteY32" fmla="*/ 757436 h 926193"/>
                  <a:gd name="connsiteX33" fmla="*/ 170659 w 1283958"/>
                  <a:gd name="connsiteY33" fmla="*/ 712192 h 926193"/>
                  <a:gd name="connsiteX34" fmla="*/ 237334 w 1283958"/>
                  <a:gd name="connsiteY34" fmla="*/ 662186 h 926193"/>
                  <a:gd name="connsiteX0" fmla="*/ 237334 w 1283958"/>
                  <a:gd name="connsiteY0" fmla="*/ 662186 h 926193"/>
                  <a:gd name="connsiteX1" fmla="*/ 315915 w 1283958"/>
                  <a:gd name="connsiteY1" fmla="*/ 574079 h 926193"/>
                  <a:gd name="connsiteX2" fmla="*/ 368302 w 1283958"/>
                  <a:gd name="connsiteY2" fmla="*/ 466923 h 926193"/>
                  <a:gd name="connsiteX3" fmla="*/ 392115 w 1283958"/>
                  <a:gd name="connsiteY3" fmla="*/ 357385 h 926193"/>
                  <a:gd name="connsiteX4" fmla="*/ 477840 w 1283958"/>
                  <a:gd name="connsiteY4" fmla="*/ 259754 h 926193"/>
                  <a:gd name="connsiteX5" fmla="*/ 565946 w 1283958"/>
                  <a:gd name="connsiteY5" fmla="*/ 185936 h 926193"/>
                  <a:gd name="connsiteX6" fmla="*/ 696915 w 1283958"/>
                  <a:gd name="connsiteY6" fmla="*/ 145454 h 926193"/>
                  <a:gd name="connsiteX7" fmla="*/ 835027 w 1283958"/>
                  <a:gd name="connsiteY7" fmla="*/ 90686 h 926193"/>
                  <a:gd name="connsiteX8" fmla="*/ 996952 w 1283958"/>
                  <a:gd name="connsiteY8" fmla="*/ 66873 h 926193"/>
                  <a:gd name="connsiteX9" fmla="*/ 1180309 w 1283958"/>
                  <a:gd name="connsiteY9" fmla="*/ 35917 h 926193"/>
                  <a:gd name="connsiteX10" fmla="*/ 1270796 w 1283958"/>
                  <a:gd name="connsiteY10" fmla="*/ 43061 h 926193"/>
                  <a:gd name="connsiteX11" fmla="*/ 1282702 w 1283958"/>
                  <a:gd name="connsiteY11" fmla="*/ 24011 h 926193"/>
                  <a:gd name="connsiteX12" fmla="*/ 1263652 w 1283958"/>
                  <a:gd name="connsiteY12" fmla="*/ 4961 h 926193"/>
                  <a:gd name="connsiteX13" fmla="*/ 1175546 w 1283958"/>
                  <a:gd name="connsiteY13" fmla="*/ 198 h 926193"/>
                  <a:gd name="connsiteX14" fmla="*/ 1049340 w 1283958"/>
                  <a:gd name="connsiteY14" fmla="*/ 9723 h 926193"/>
                  <a:gd name="connsiteX15" fmla="*/ 856459 w 1283958"/>
                  <a:gd name="connsiteY15" fmla="*/ 47823 h 926193"/>
                  <a:gd name="connsiteX16" fmla="*/ 739777 w 1283958"/>
                  <a:gd name="connsiteY16" fmla="*/ 88304 h 926193"/>
                  <a:gd name="connsiteX17" fmla="*/ 606427 w 1283958"/>
                  <a:gd name="connsiteY17" fmla="*/ 126404 h 926193"/>
                  <a:gd name="connsiteX18" fmla="*/ 546896 w 1283958"/>
                  <a:gd name="connsiteY18" fmla="*/ 147836 h 926193"/>
                  <a:gd name="connsiteX19" fmla="*/ 444502 w 1283958"/>
                  <a:gd name="connsiteY19" fmla="*/ 231179 h 926193"/>
                  <a:gd name="connsiteX20" fmla="*/ 365921 w 1283958"/>
                  <a:gd name="connsiteY20" fmla="*/ 316904 h 926193"/>
                  <a:gd name="connsiteX21" fmla="*/ 342109 w 1283958"/>
                  <a:gd name="connsiteY21" fmla="*/ 385961 h 926193"/>
                  <a:gd name="connsiteX22" fmla="*/ 315915 w 1283958"/>
                  <a:gd name="connsiteY22" fmla="*/ 481211 h 926193"/>
                  <a:gd name="connsiteX23" fmla="*/ 254002 w 1283958"/>
                  <a:gd name="connsiteY23" fmla="*/ 595511 h 926193"/>
                  <a:gd name="connsiteX24" fmla="*/ 161134 w 1283958"/>
                  <a:gd name="connsiteY24" fmla="*/ 669329 h 926193"/>
                  <a:gd name="connsiteX25" fmla="*/ 65884 w 1283958"/>
                  <a:gd name="connsiteY25" fmla="*/ 733623 h 926193"/>
                  <a:gd name="connsiteX26" fmla="*/ 18259 w 1283958"/>
                  <a:gd name="connsiteY26" fmla="*/ 790773 h 926193"/>
                  <a:gd name="connsiteX27" fmla="*/ 3971 w 1283958"/>
                  <a:gd name="connsiteY27" fmla="*/ 859829 h 926193"/>
                  <a:gd name="connsiteX28" fmla="*/ 1590 w 1283958"/>
                  <a:gd name="connsiteY28" fmla="*/ 914598 h 926193"/>
                  <a:gd name="connsiteX29" fmla="*/ 25402 w 1283958"/>
                  <a:gd name="connsiteY29" fmla="*/ 924123 h 926193"/>
                  <a:gd name="connsiteX30" fmla="*/ 32546 w 1283958"/>
                  <a:gd name="connsiteY30" fmla="*/ 886023 h 926193"/>
                  <a:gd name="connsiteX31" fmla="*/ 61121 w 1283958"/>
                  <a:gd name="connsiteY31" fmla="*/ 807442 h 926193"/>
                  <a:gd name="connsiteX32" fmla="*/ 113509 w 1283958"/>
                  <a:gd name="connsiteY32" fmla="*/ 757436 h 926193"/>
                  <a:gd name="connsiteX33" fmla="*/ 170659 w 1283958"/>
                  <a:gd name="connsiteY33" fmla="*/ 712192 h 926193"/>
                  <a:gd name="connsiteX34" fmla="*/ 237334 w 1283958"/>
                  <a:gd name="connsiteY34" fmla="*/ 662186 h 926193"/>
                  <a:gd name="connsiteX0" fmla="*/ 237334 w 1283958"/>
                  <a:gd name="connsiteY0" fmla="*/ 662186 h 926193"/>
                  <a:gd name="connsiteX1" fmla="*/ 315915 w 1283958"/>
                  <a:gd name="connsiteY1" fmla="*/ 574079 h 926193"/>
                  <a:gd name="connsiteX2" fmla="*/ 363540 w 1283958"/>
                  <a:gd name="connsiteY2" fmla="*/ 474067 h 926193"/>
                  <a:gd name="connsiteX3" fmla="*/ 392115 w 1283958"/>
                  <a:gd name="connsiteY3" fmla="*/ 357385 h 926193"/>
                  <a:gd name="connsiteX4" fmla="*/ 477840 w 1283958"/>
                  <a:gd name="connsiteY4" fmla="*/ 259754 h 926193"/>
                  <a:gd name="connsiteX5" fmla="*/ 565946 w 1283958"/>
                  <a:gd name="connsiteY5" fmla="*/ 185936 h 926193"/>
                  <a:gd name="connsiteX6" fmla="*/ 696915 w 1283958"/>
                  <a:gd name="connsiteY6" fmla="*/ 145454 h 926193"/>
                  <a:gd name="connsiteX7" fmla="*/ 835027 w 1283958"/>
                  <a:gd name="connsiteY7" fmla="*/ 90686 h 926193"/>
                  <a:gd name="connsiteX8" fmla="*/ 996952 w 1283958"/>
                  <a:gd name="connsiteY8" fmla="*/ 66873 h 926193"/>
                  <a:gd name="connsiteX9" fmla="*/ 1180309 w 1283958"/>
                  <a:gd name="connsiteY9" fmla="*/ 35917 h 926193"/>
                  <a:gd name="connsiteX10" fmla="*/ 1270796 w 1283958"/>
                  <a:gd name="connsiteY10" fmla="*/ 43061 h 926193"/>
                  <a:gd name="connsiteX11" fmla="*/ 1282702 w 1283958"/>
                  <a:gd name="connsiteY11" fmla="*/ 24011 h 926193"/>
                  <a:gd name="connsiteX12" fmla="*/ 1263652 w 1283958"/>
                  <a:gd name="connsiteY12" fmla="*/ 4961 h 926193"/>
                  <a:gd name="connsiteX13" fmla="*/ 1175546 w 1283958"/>
                  <a:gd name="connsiteY13" fmla="*/ 198 h 926193"/>
                  <a:gd name="connsiteX14" fmla="*/ 1049340 w 1283958"/>
                  <a:gd name="connsiteY14" fmla="*/ 9723 h 926193"/>
                  <a:gd name="connsiteX15" fmla="*/ 856459 w 1283958"/>
                  <a:gd name="connsiteY15" fmla="*/ 47823 h 926193"/>
                  <a:gd name="connsiteX16" fmla="*/ 739777 w 1283958"/>
                  <a:gd name="connsiteY16" fmla="*/ 88304 h 926193"/>
                  <a:gd name="connsiteX17" fmla="*/ 606427 w 1283958"/>
                  <a:gd name="connsiteY17" fmla="*/ 126404 h 926193"/>
                  <a:gd name="connsiteX18" fmla="*/ 546896 w 1283958"/>
                  <a:gd name="connsiteY18" fmla="*/ 147836 h 926193"/>
                  <a:gd name="connsiteX19" fmla="*/ 444502 w 1283958"/>
                  <a:gd name="connsiteY19" fmla="*/ 231179 h 926193"/>
                  <a:gd name="connsiteX20" fmla="*/ 365921 w 1283958"/>
                  <a:gd name="connsiteY20" fmla="*/ 316904 h 926193"/>
                  <a:gd name="connsiteX21" fmla="*/ 342109 w 1283958"/>
                  <a:gd name="connsiteY21" fmla="*/ 385961 h 926193"/>
                  <a:gd name="connsiteX22" fmla="*/ 315915 w 1283958"/>
                  <a:gd name="connsiteY22" fmla="*/ 481211 h 926193"/>
                  <a:gd name="connsiteX23" fmla="*/ 254002 w 1283958"/>
                  <a:gd name="connsiteY23" fmla="*/ 595511 h 926193"/>
                  <a:gd name="connsiteX24" fmla="*/ 161134 w 1283958"/>
                  <a:gd name="connsiteY24" fmla="*/ 669329 h 926193"/>
                  <a:gd name="connsiteX25" fmla="*/ 65884 w 1283958"/>
                  <a:gd name="connsiteY25" fmla="*/ 733623 h 926193"/>
                  <a:gd name="connsiteX26" fmla="*/ 18259 w 1283958"/>
                  <a:gd name="connsiteY26" fmla="*/ 790773 h 926193"/>
                  <a:gd name="connsiteX27" fmla="*/ 3971 w 1283958"/>
                  <a:gd name="connsiteY27" fmla="*/ 859829 h 926193"/>
                  <a:gd name="connsiteX28" fmla="*/ 1590 w 1283958"/>
                  <a:gd name="connsiteY28" fmla="*/ 914598 h 926193"/>
                  <a:gd name="connsiteX29" fmla="*/ 25402 w 1283958"/>
                  <a:gd name="connsiteY29" fmla="*/ 924123 h 926193"/>
                  <a:gd name="connsiteX30" fmla="*/ 32546 w 1283958"/>
                  <a:gd name="connsiteY30" fmla="*/ 886023 h 926193"/>
                  <a:gd name="connsiteX31" fmla="*/ 61121 w 1283958"/>
                  <a:gd name="connsiteY31" fmla="*/ 807442 h 926193"/>
                  <a:gd name="connsiteX32" fmla="*/ 113509 w 1283958"/>
                  <a:gd name="connsiteY32" fmla="*/ 757436 h 926193"/>
                  <a:gd name="connsiteX33" fmla="*/ 170659 w 1283958"/>
                  <a:gd name="connsiteY33" fmla="*/ 712192 h 926193"/>
                  <a:gd name="connsiteX34" fmla="*/ 237334 w 1283958"/>
                  <a:gd name="connsiteY34" fmla="*/ 662186 h 926193"/>
                  <a:gd name="connsiteX0" fmla="*/ 237334 w 1283958"/>
                  <a:gd name="connsiteY0" fmla="*/ 662186 h 926366"/>
                  <a:gd name="connsiteX1" fmla="*/ 315915 w 1283958"/>
                  <a:gd name="connsiteY1" fmla="*/ 574079 h 926366"/>
                  <a:gd name="connsiteX2" fmla="*/ 363540 w 1283958"/>
                  <a:gd name="connsiteY2" fmla="*/ 474067 h 926366"/>
                  <a:gd name="connsiteX3" fmla="*/ 392115 w 1283958"/>
                  <a:gd name="connsiteY3" fmla="*/ 357385 h 926366"/>
                  <a:gd name="connsiteX4" fmla="*/ 477840 w 1283958"/>
                  <a:gd name="connsiteY4" fmla="*/ 259754 h 926366"/>
                  <a:gd name="connsiteX5" fmla="*/ 565946 w 1283958"/>
                  <a:gd name="connsiteY5" fmla="*/ 185936 h 926366"/>
                  <a:gd name="connsiteX6" fmla="*/ 696915 w 1283958"/>
                  <a:gd name="connsiteY6" fmla="*/ 145454 h 926366"/>
                  <a:gd name="connsiteX7" fmla="*/ 835027 w 1283958"/>
                  <a:gd name="connsiteY7" fmla="*/ 90686 h 926366"/>
                  <a:gd name="connsiteX8" fmla="*/ 996952 w 1283958"/>
                  <a:gd name="connsiteY8" fmla="*/ 66873 h 926366"/>
                  <a:gd name="connsiteX9" fmla="*/ 1180309 w 1283958"/>
                  <a:gd name="connsiteY9" fmla="*/ 35917 h 926366"/>
                  <a:gd name="connsiteX10" fmla="*/ 1270796 w 1283958"/>
                  <a:gd name="connsiteY10" fmla="*/ 43061 h 926366"/>
                  <a:gd name="connsiteX11" fmla="*/ 1282702 w 1283958"/>
                  <a:gd name="connsiteY11" fmla="*/ 24011 h 926366"/>
                  <a:gd name="connsiteX12" fmla="*/ 1263652 w 1283958"/>
                  <a:gd name="connsiteY12" fmla="*/ 4961 h 926366"/>
                  <a:gd name="connsiteX13" fmla="*/ 1175546 w 1283958"/>
                  <a:gd name="connsiteY13" fmla="*/ 198 h 926366"/>
                  <a:gd name="connsiteX14" fmla="*/ 1049340 w 1283958"/>
                  <a:gd name="connsiteY14" fmla="*/ 9723 h 926366"/>
                  <a:gd name="connsiteX15" fmla="*/ 856459 w 1283958"/>
                  <a:gd name="connsiteY15" fmla="*/ 47823 h 926366"/>
                  <a:gd name="connsiteX16" fmla="*/ 739777 w 1283958"/>
                  <a:gd name="connsiteY16" fmla="*/ 88304 h 926366"/>
                  <a:gd name="connsiteX17" fmla="*/ 606427 w 1283958"/>
                  <a:gd name="connsiteY17" fmla="*/ 126404 h 926366"/>
                  <a:gd name="connsiteX18" fmla="*/ 546896 w 1283958"/>
                  <a:gd name="connsiteY18" fmla="*/ 147836 h 926366"/>
                  <a:gd name="connsiteX19" fmla="*/ 444502 w 1283958"/>
                  <a:gd name="connsiteY19" fmla="*/ 231179 h 926366"/>
                  <a:gd name="connsiteX20" fmla="*/ 365921 w 1283958"/>
                  <a:gd name="connsiteY20" fmla="*/ 316904 h 926366"/>
                  <a:gd name="connsiteX21" fmla="*/ 342109 w 1283958"/>
                  <a:gd name="connsiteY21" fmla="*/ 385961 h 926366"/>
                  <a:gd name="connsiteX22" fmla="*/ 315915 w 1283958"/>
                  <a:gd name="connsiteY22" fmla="*/ 481211 h 926366"/>
                  <a:gd name="connsiteX23" fmla="*/ 254002 w 1283958"/>
                  <a:gd name="connsiteY23" fmla="*/ 595511 h 926366"/>
                  <a:gd name="connsiteX24" fmla="*/ 161134 w 1283958"/>
                  <a:gd name="connsiteY24" fmla="*/ 669329 h 926366"/>
                  <a:gd name="connsiteX25" fmla="*/ 65884 w 1283958"/>
                  <a:gd name="connsiteY25" fmla="*/ 733623 h 926366"/>
                  <a:gd name="connsiteX26" fmla="*/ 18259 w 1283958"/>
                  <a:gd name="connsiteY26" fmla="*/ 790773 h 926366"/>
                  <a:gd name="connsiteX27" fmla="*/ 3971 w 1283958"/>
                  <a:gd name="connsiteY27" fmla="*/ 859829 h 926366"/>
                  <a:gd name="connsiteX28" fmla="*/ 1590 w 1283958"/>
                  <a:gd name="connsiteY28" fmla="*/ 914598 h 926366"/>
                  <a:gd name="connsiteX29" fmla="*/ 25402 w 1283958"/>
                  <a:gd name="connsiteY29" fmla="*/ 924123 h 926366"/>
                  <a:gd name="connsiteX30" fmla="*/ 37308 w 1283958"/>
                  <a:gd name="connsiteY30" fmla="*/ 883642 h 926366"/>
                  <a:gd name="connsiteX31" fmla="*/ 61121 w 1283958"/>
                  <a:gd name="connsiteY31" fmla="*/ 807442 h 926366"/>
                  <a:gd name="connsiteX32" fmla="*/ 113509 w 1283958"/>
                  <a:gd name="connsiteY32" fmla="*/ 757436 h 926366"/>
                  <a:gd name="connsiteX33" fmla="*/ 170659 w 1283958"/>
                  <a:gd name="connsiteY33" fmla="*/ 712192 h 926366"/>
                  <a:gd name="connsiteX34" fmla="*/ 237334 w 1283958"/>
                  <a:gd name="connsiteY34" fmla="*/ 662186 h 926366"/>
                  <a:gd name="connsiteX0" fmla="*/ 237334 w 1283958"/>
                  <a:gd name="connsiteY0" fmla="*/ 662186 h 922778"/>
                  <a:gd name="connsiteX1" fmla="*/ 315915 w 1283958"/>
                  <a:gd name="connsiteY1" fmla="*/ 574079 h 922778"/>
                  <a:gd name="connsiteX2" fmla="*/ 363540 w 1283958"/>
                  <a:gd name="connsiteY2" fmla="*/ 474067 h 922778"/>
                  <a:gd name="connsiteX3" fmla="*/ 392115 w 1283958"/>
                  <a:gd name="connsiteY3" fmla="*/ 357385 h 922778"/>
                  <a:gd name="connsiteX4" fmla="*/ 477840 w 1283958"/>
                  <a:gd name="connsiteY4" fmla="*/ 259754 h 922778"/>
                  <a:gd name="connsiteX5" fmla="*/ 565946 w 1283958"/>
                  <a:gd name="connsiteY5" fmla="*/ 185936 h 922778"/>
                  <a:gd name="connsiteX6" fmla="*/ 696915 w 1283958"/>
                  <a:gd name="connsiteY6" fmla="*/ 145454 h 922778"/>
                  <a:gd name="connsiteX7" fmla="*/ 835027 w 1283958"/>
                  <a:gd name="connsiteY7" fmla="*/ 90686 h 922778"/>
                  <a:gd name="connsiteX8" fmla="*/ 996952 w 1283958"/>
                  <a:gd name="connsiteY8" fmla="*/ 66873 h 922778"/>
                  <a:gd name="connsiteX9" fmla="*/ 1180309 w 1283958"/>
                  <a:gd name="connsiteY9" fmla="*/ 35917 h 922778"/>
                  <a:gd name="connsiteX10" fmla="*/ 1270796 w 1283958"/>
                  <a:gd name="connsiteY10" fmla="*/ 43061 h 922778"/>
                  <a:gd name="connsiteX11" fmla="*/ 1282702 w 1283958"/>
                  <a:gd name="connsiteY11" fmla="*/ 24011 h 922778"/>
                  <a:gd name="connsiteX12" fmla="*/ 1263652 w 1283958"/>
                  <a:gd name="connsiteY12" fmla="*/ 4961 h 922778"/>
                  <a:gd name="connsiteX13" fmla="*/ 1175546 w 1283958"/>
                  <a:gd name="connsiteY13" fmla="*/ 198 h 922778"/>
                  <a:gd name="connsiteX14" fmla="*/ 1049340 w 1283958"/>
                  <a:gd name="connsiteY14" fmla="*/ 9723 h 922778"/>
                  <a:gd name="connsiteX15" fmla="*/ 856459 w 1283958"/>
                  <a:gd name="connsiteY15" fmla="*/ 47823 h 922778"/>
                  <a:gd name="connsiteX16" fmla="*/ 739777 w 1283958"/>
                  <a:gd name="connsiteY16" fmla="*/ 88304 h 922778"/>
                  <a:gd name="connsiteX17" fmla="*/ 606427 w 1283958"/>
                  <a:gd name="connsiteY17" fmla="*/ 126404 h 922778"/>
                  <a:gd name="connsiteX18" fmla="*/ 546896 w 1283958"/>
                  <a:gd name="connsiteY18" fmla="*/ 147836 h 922778"/>
                  <a:gd name="connsiteX19" fmla="*/ 444502 w 1283958"/>
                  <a:gd name="connsiteY19" fmla="*/ 231179 h 922778"/>
                  <a:gd name="connsiteX20" fmla="*/ 365921 w 1283958"/>
                  <a:gd name="connsiteY20" fmla="*/ 316904 h 922778"/>
                  <a:gd name="connsiteX21" fmla="*/ 342109 w 1283958"/>
                  <a:gd name="connsiteY21" fmla="*/ 385961 h 922778"/>
                  <a:gd name="connsiteX22" fmla="*/ 315915 w 1283958"/>
                  <a:gd name="connsiteY22" fmla="*/ 481211 h 922778"/>
                  <a:gd name="connsiteX23" fmla="*/ 254002 w 1283958"/>
                  <a:gd name="connsiteY23" fmla="*/ 595511 h 922778"/>
                  <a:gd name="connsiteX24" fmla="*/ 161134 w 1283958"/>
                  <a:gd name="connsiteY24" fmla="*/ 669329 h 922778"/>
                  <a:gd name="connsiteX25" fmla="*/ 65884 w 1283958"/>
                  <a:gd name="connsiteY25" fmla="*/ 733623 h 922778"/>
                  <a:gd name="connsiteX26" fmla="*/ 18259 w 1283958"/>
                  <a:gd name="connsiteY26" fmla="*/ 790773 h 922778"/>
                  <a:gd name="connsiteX27" fmla="*/ 3971 w 1283958"/>
                  <a:gd name="connsiteY27" fmla="*/ 859829 h 922778"/>
                  <a:gd name="connsiteX28" fmla="*/ 1590 w 1283958"/>
                  <a:gd name="connsiteY28" fmla="*/ 914598 h 922778"/>
                  <a:gd name="connsiteX29" fmla="*/ 25402 w 1283958"/>
                  <a:gd name="connsiteY29" fmla="*/ 919361 h 922778"/>
                  <a:gd name="connsiteX30" fmla="*/ 37308 w 1283958"/>
                  <a:gd name="connsiteY30" fmla="*/ 883642 h 922778"/>
                  <a:gd name="connsiteX31" fmla="*/ 61121 w 1283958"/>
                  <a:gd name="connsiteY31" fmla="*/ 807442 h 922778"/>
                  <a:gd name="connsiteX32" fmla="*/ 113509 w 1283958"/>
                  <a:gd name="connsiteY32" fmla="*/ 757436 h 922778"/>
                  <a:gd name="connsiteX33" fmla="*/ 170659 w 1283958"/>
                  <a:gd name="connsiteY33" fmla="*/ 712192 h 922778"/>
                  <a:gd name="connsiteX34" fmla="*/ 237334 w 1283958"/>
                  <a:gd name="connsiteY34" fmla="*/ 662186 h 922778"/>
                  <a:gd name="connsiteX0" fmla="*/ 241479 w 1288103"/>
                  <a:gd name="connsiteY0" fmla="*/ 662186 h 921832"/>
                  <a:gd name="connsiteX1" fmla="*/ 320060 w 1288103"/>
                  <a:gd name="connsiteY1" fmla="*/ 574079 h 921832"/>
                  <a:gd name="connsiteX2" fmla="*/ 367685 w 1288103"/>
                  <a:gd name="connsiteY2" fmla="*/ 474067 h 921832"/>
                  <a:gd name="connsiteX3" fmla="*/ 396260 w 1288103"/>
                  <a:gd name="connsiteY3" fmla="*/ 357385 h 921832"/>
                  <a:gd name="connsiteX4" fmla="*/ 481985 w 1288103"/>
                  <a:gd name="connsiteY4" fmla="*/ 259754 h 921832"/>
                  <a:gd name="connsiteX5" fmla="*/ 570091 w 1288103"/>
                  <a:gd name="connsiteY5" fmla="*/ 185936 h 921832"/>
                  <a:gd name="connsiteX6" fmla="*/ 701060 w 1288103"/>
                  <a:gd name="connsiteY6" fmla="*/ 145454 h 921832"/>
                  <a:gd name="connsiteX7" fmla="*/ 839172 w 1288103"/>
                  <a:gd name="connsiteY7" fmla="*/ 90686 h 921832"/>
                  <a:gd name="connsiteX8" fmla="*/ 1001097 w 1288103"/>
                  <a:gd name="connsiteY8" fmla="*/ 66873 h 921832"/>
                  <a:gd name="connsiteX9" fmla="*/ 1184454 w 1288103"/>
                  <a:gd name="connsiteY9" fmla="*/ 35917 h 921832"/>
                  <a:gd name="connsiteX10" fmla="*/ 1274941 w 1288103"/>
                  <a:gd name="connsiteY10" fmla="*/ 43061 h 921832"/>
                  <a:gd name="connsiteX11" fmla="*/ 1286847 w 1288103"/>
                  <a:gd name="connsiteY11" fmla="*/ 24011 h 921832"/>
                  <a:gd name="connsiteX12" fmla="*/ 1267797 w 1288103"/>
                  <a:gd name="connsiteY12" fmla="*/ 4961 h 921832"/>
                  <a:gd name="connsiteX13" fmla="*/ 1179691 w 1288103"/>
                  <a:gd name="connsiteY13" fmla="*/ 198 h 921832"/>
                  <a:gd name="connsiteX14" fmla="*/ 1053485 w 1288103"/>
                  <a:gd name="connsiteY14" fmla="*/ 9723 h 921832"/>
                  <a:gd name="connsiteX15" fmla="*/ 860604 w 1288103"/>
                  <a:gd name="connsiteY15" fmla="*/ 47823 h 921832"/>
                  <a:gd name="connsiteX16" fmla="*/ 743922 w 1288103"/>
                  <a:gd name="connsiteY16" fmla="*/ 88304 h 921832"/>
                  <a:gd name="connsiteX17" fmla="*/ 610572 w 1288103"/>
                  <a:gd name="connsiteY17" fmla="*/ 126404 h 921832"/>
                  <a:gd name="connsiteX18" fmla="*/ 551041 w 1288103"/>
                  <a:gd name="connsiteY18" fmla="*/ 147836 h 921832"/>
                  <a:gd name="connsiteX19" fmla="*/ 448647 w 1288103"/>
                  <a:gd name="connsiteY19" fmla="*/ 231179 h 921832"/>
                  <a:gd name="connsiteX20" fmla="*/ 370066 w 1288103"/>
                  <a:gd name="connsiteY20" fmla="*/ 316904 h 921832"/>
                  <a:gd name="connsiteX21" fmla="*/ 346254 w 1288103"/>
                  <a:gd name="connsiteY21" fmla="*/ 385961 h 921832"/>
                  <a:gd name="connsiteX22" fmla="*/ 320060 w 1288103"/>
                  <a:gd name="connsiteY22" fmla="*/ 481211 h 921832"/>
                  <a:gd name="connsiteX23" fmla="*/ 258147 w 1288103"/>
                  <a:gd name="connsiteY23" fmla="*/ 595511 h 921832"/>
                  <a:gd name="connsiteX24" fmla="*/ 165279 w 1288103"/>
                  <a:gd name="connsiteY24" fmla="*/ 669329 h 921832"/>
                  <a:gd name="connsiteX25" fmla="*/ 70029 w 1288103"/>
                  <a:gd name="connsiteY25" fmla="*/ 733623 h 921832"/>
                  <a:gd name="connsiteX26" fmla="*/ 22404 w 1288103"/>
                  <a:gd name="connsiteY26" fmla="*/ 790773 h 921832"/>
                  <a:gd name="connsiteX27" fmla="*/ 8116 w 1288103"/>
                  <a:gd name="connsiteY27" fmla="*/ 859829 h 921832"/>
                  <a:gd name="connsiteX28" fmla="*/ 973 w 1288103"/>
                  <a:gd name="connsiteY28" fmla="*/ 912217 h 921832"/>
                  <a:gd name="connsiteX29" fmla="*/ 29547 w 1288103"/>
                  <a:gd name="connsiteY29" fmla="*/ 919361 h 921832"/>
                  <a:gd name="connsiteX30" fmla="*/ 41453 w 1288103"/>
                  <a:gd name="connsiteY30" fmla="*/ 883642 h 921832"/>
                  <a:gd name="connsiteX31" fmla="*/ 65266 w 1288103"/>
                  <a:gd name="connsiteY31" fmla="*/ 807442 h 921832"/>
                  <a:gd name="connsiteX32" fmla="*/ 117654 w 1288103"/>
                  <a:gd name="connsiteY32" fmla="*/ 757436 h 921832"/>
                  <a:gd name="connsiteX33" fmla="*/ 174804 w 1288103"/>
                  <a:gd name="connsiteY33" fmla="*/ 712192 h 921832"/>
                  <a:gd name="connsiteX34" fmla="*/ 241479 w 1288103"/>
                  <a:gd name="connsiteY34" fmla="*/ 662186 h 921832"/>
                  <a:gd name="connsiteX0" fmla="*/ 241554 w 1288178"/>
                  <a:gd name="connsiteY0" fmla="*/ 662186 h 921832"/>
                  <a:gd name="connsiteX1" fmla="*/ 320135 w 1288178"/>
                  <a:gd name="connsiteY1" fmla="*/ 574079 h 921832"/>
                  <a:gd name="connsiteX2" fmla="*/ 367760 w 1288178"/>
                  <a:gd name="connsiteY2" fmla="*/ 474067 h 921832"/>
                  <a:gd name="connsiteX3" fmla="*/ 396335 w 1288178"/>
                  <a:gd name="connsiteY3" fmla="*/ 357385 h 921832"/>
                  <a:gd name="connsiteX4" fmla="*/ 482060 w 1288178"/>
                  <a:gd name="connsiteY4" fmla="*/ 259754 h 921832"/>
                  <a:gd name="connsiteX5" fmla="*/ 570166 w 1288178"/>
                  <a:gd name="connsiteY5" fmla="*/ 185936 h 921832"/>
                  <a:gd name="connsiteX6" fmla="*/ 701135 w 1288178"/>
                  <a:gd name="connsiteY6" fmla="*/ 145454 h 921832"/>
                  <a:gd name="connsiteX7" fmla="*/ 839247 w 1288178"/>
                  <a:gd name="connsiteY7" fmla="*/ 90686 h 921832"/>
                  <a:gd name="connsiteX8" fmla="*/ 1001172 w 1288178"/>
                  <a:gd name="connsiteY8" fmla="*/ 66873 h 921832"/>
                  <a:gd name="connsiteX9" fmla="*/ 1184529 w 1288178"/>
                  <a:gd name="connsiteY9" fmla="*/ 35917 h 921832"/>
                  <a:gd name="connsiteX10" fmla="*/ 1275016 w 1288178"/>
                  <a:gd name="connsiteY10" fmla="*/ 43061 h 921832"/>
                  <a:gd name="connsiteX11" fmla="*/ 1286922 w 1288178"/>
                  <a:gd name="connsiteY11" fmla="*/ 24011 h 921832"/>
                  <a:gd name="connsiteX12" fmla="*/ 1267872 w 1288178"/>
                  <a:gd name="connsiteY12" fmla="*/ 4961 h 921832"/>
                  <a:gd name="connsiteX13" fmla="*/ 1179766 w 1288178"/>
                  <a:gd name="connsiteY13" fmla="*/ 198 h 921832"/>
                  <a:gd name="connsiteX14" fmla="*/ 1053560 w 1288178"/>
                  <a:gd name="connsiteY14" fmla="*/ 9723 h 921832"/>
                  <a:gd name="connsiteX15" fmla="*/ 860679 w 1288178"/>
                  <a:gd name="connsiteY15" fmla="*/ 47823 h 921832"/>
                  <a:gd name="connsiteX16" fmla="*/ 743997 w 1288178"/>
                  <a:gd name="connsiteY16" fmla="*/ 88304 h 921832"/>
                  <a:gd name="connsiteX17" fmla="*/ 610647 w 1288178"/>
                  <a:gd name="connsiteY17" fmla="*/ 126404 h 921832"/>
                  <a:gd name="connsiteX18" fmla="*/ 551116 w 1288178"/>
                  <a:gd name="connsiteY18" fmla="*/ 147836 h 921832"/>
                  <a:gd name="connsiteX19" fmla="*/ 448722 w 1288178"/>
                  <a:gd name="connsiteY19" fmla="*/ 231179 h 921832"/>
                  <a:gd name="connsiteX20" fmla="*/ 370141 w 1288178"/>
                  <a:gd name="connsiteY20" fmla="*/ 316904 h 921832"/>
                  <a:gd name="connsiteX21" fmla="*/ 346329 w 1288178"/>
                  <a:gd name="connsiteY21" fmla="*/ 385961 h 921832"/>
                  <a:gd name="connsiteX22" fmla="*/ 320135 w 1288178"/>
                  <a:gd name="connsiteY22" fmla="*/ 481211 h 921832"/>
                  <a:gd name="connsiteX23" fmla="*/ 258222 w 1288178"/>
                  <a:gd name="connsiteY23" fmla="*/ 595511 h 921832"/>
                  <a:gd name="connsiteX24" fmla="*/ 165354 w 1288178"/>
                  <a:gd name="connsiteY24" fmla="*/ 669329 h 921832"/>
                  <a:gd name="connsiteX25" fmla="*/ 70104 w 1288178"/>
                  <a:gd name="connsiteY25" fmla="*/ 733623 h 921832"/>
                  <a:gd name="connsiteX26" fmla="*/ 27242 w 1288178"/>
                  <a:gd name="connsiteY26" fmla="*/ 790773 h 921832"/>
                  <a:gd name="connsiteX27" fmla="*/ 8191 w 1288178"/>
                  <a:gd name="connsiteY27" fmla="*/ 859829 h 921832"/>
                  <a:gd name="connsiteX28" fmla="*/ 1048 w 1288178"/>
                  <a:gd name="connsiteY28" fmla="*/ 912217 h 921832"/>
                  <a:gd name="connsiteX29" fmla="*/ 29622 w 1288178"/>
                  <a:gd name="connsiteY29" fmla="*/ 919361 h 921832"/>
                  <a:gd name="connsiteX30" fmla="*/ 41528 w 1288178"/>
                  <a:gd name="connsiteY30" fmla="*/ 883642 h 921832"/>
                  <a:gd name="connsiteX31" fmla="*/ 65341 w 1288178"/>
                  <a:gd name="connsiteY31" fmla="*/ 807442 h 921832"/>
                  <a:gd name="connsiteX32" fmla="*/ 117729 w 1288178"/>
                  <a:gd name="connsiteY32" fmla="*/ 757436 h 921832"/>
                  <a:gd name="connsiteX33" fmla="*/ 174879 w 1288178"/>
                  <a:gd name="connsiteY33" fmla="*/ 712192 h 921832"/>
                  <a:gd name="connsiteX34" fmla="*/ 241554 w 1288178"/>
                  <a:gd name="connsiteY34" fmla="*/ 662186 h 921832"/>
                  <a:gd name="connsiteX0" fmla="*/ 241554 w 1288178"/>
                  <a:gd name="connsiteY0" fmla="*/ 662186 h 921832"/>
                  <a:gd name="connsiteX1" fmla="*/ 320135 w 1288178"/>
                  <a:gd name="connsiteY1" fmla="*/ 574079 h 921832"/>
                  <a:gd name="connsiteX2" fmla="*/ 367760 w 1288178"/>
                  <a:gd name="connsiteY2" fmla="*/ 474067 h 921832"/>
                  <a:gd name="connsiteX3" fmla="*/ 396335 w 1288178"/>
                  <a:gd name="connsiteY3" fmla="*/ 357385 h 921832"/>
                  <a:gd name="connsiteX4" fmla="*/ 482060 w 1288178"/>
                  <a:gd name="connsiteY4" fmla="*/ 259754 h 921832"/>
                  <a:gd name="connsiteX5" fmla="*/ 570166 w 1288178"/>
                  <a:gd name="connsiteY5" fmla="*/ 185936 h 921832"/>
                  <a:gd name="connsiteX6" fmla="*/ 701135 w 1288178"/>
                  <a:gd name="connsiteY6" fmla="*/ 145454 h 921832"/>
                  <a:gd name="connsiteX7" fmla="*/ 839247 w 1288178"/>
                  <a:gd name="connsiteY7" fmla="*/ 90686 h 921832"/>
                  <a:gd name="connsiteX8" fmla="*/ 1001172 w 1288178"/>
                  <a:gd name="connsiteY8" fmla="*/ 66873 h 921832"/>
                  <a:gd name="connsiteX9" fmla="*/ 1184529 w 1288178"/>
                  <a:gd name="connsiteY9" fmla="*/ 35917 h 921832"/>
                  <a:gd name="connsiteX10" fmla="*/ 1275016 w 1288178"/>
                  <a:gd name="connsiteY10" fmla="*/ 43061 h 921832"/>
                  <a:gd name="connsiteX11" fmla="*/ 1286922 w 1288178"/>
                  <a:gd name="connsiteY11" fmla="*/ 24011 h 921832"/>
                  <a:gd name="connsiteX12" fmla="*/ 1267872 w 1288178"/>
                  <a:gd name="connsiteY12" fmla="*/ 4961 h 921832"/>
                  <a:gd name="connsiteX13" fmla="*/ 1179766 w 1288178"/>
                  <a:gd name="connsiteY13" fmla="*/ 198 h 921832"/>
                  <a:gd name="connsiteX14" fmla="*/ 1053560 w 1288178"/>
                  <a:gd name="connsiteY14" fmla="*/ 9723 h 921832"/>
                  <a:gd name="connsiteX15" fmla="*/ 860679 w 1288178"/>
                  <a:gd name="connsiteY15" fmla="*/ 47823 h 921832"/>
                  <a:gd name="connsiteX16" fmla="*/ 743997 w 1288178"/>
                  <a:gd name="connsiteY16" fmla="*/ 88304 h 921832"/>
                  <a:gd name="connsiteX17" fmla="*/ 610647 w 1288178"/>
                  <a:gd name="connsiteY17" fmla="*/ 126404 h 921832"/>
                  <a:gd name="connsiteX18" fmla="*/ 551116 w 1288178"/>
                  <a:gd name="connsiteY18" fmla="*/ 147836 h 921832"/>
                  <a:gd name="connsiteX19" fmla="*/ 448722 w 1288178"/>
                  <a:gd name="connsiteY19" fmla="*/ 231179 h 921832"/>
                  <a:gd name="connsiteX20" fmla="*/ 370141 w 1288178"/>
                  <a:gd name="connsiteY20" fmla="*/ 316904 h 921832"/>
                  <a:gd name="connsiteX21" fmla="*/ 346329 w 1288178"/>
                  <a:gd name="connsiteY21" fmla="*/ 385961 h 921832"/>
                  <a:gd name="connsiteX22" fmla="*/ 320135 w 1288178"/>
                  <a:gd name="connsiteY22" fmla="*/ 481211 h 921832"/>
                  <a:gd name="connsiteX23" fmla="*/ 258222 w 1288178"/>
                  <a:gd name="connsiteY23" fmla="*/ 595511 h 921832"/>
                  <a:gd name="connsiteX24" fmla="*/ 165354 w 1288178"/>
                  <a:gd name="connsiteY24" fmla="*/ 669329 h 921832"/>
                  <a:gd name="connsiteX25" fmla="*/ 70104 w 1288178"/>
                  <a:gd name="connsiteY25" fmla="*/ 733623 h 921832"/>
                  <a:gd name="connsiteX26" fmla="*/ 27242 w 1288178"/>
                  <a:gd name="connsiteY26" fmla="*/ 790773 h 921832"/>
                  <a:gd name="connsiteX27" fmla="*/ 8191 w 1288178"/>
                  <a:gd name="connsiteY27" fmla="*/ 859829 h 921832"/>
                  <a:gd name="connsiteX28" fmla="*/ 1048 w 1288178"/>
                  <a:gd name="connsiteY28" fmla="*/ 912217 h 921832"/>
                  <a:gd name="connsiteX29" fmla="*/ 29622 w 1288178"/>
                  <a:gd name="connsiteY29" fmla="*/ 919361 h 921832"/>
                  <a:gd name="connsiteX30" fmla="*/ 41528 w 1288178"/>
                  <a:gd name="connsiteY30" fmla="*/ 883642 h 921832"/>
                  <a:gd name="connsiteX31" fmla="*/ 65341 w 1288178"/>
                  <a:gd name="connsiteY31" fmla="*/ 807442 h 921832"/>
                  <a:gd name="connsiteX32" fmla="*/ 110585 w 1288178"/>
                  <a:gd name="connsiteY32" fmla="*/ 755055 h 921832"/>
                  <a:gd name="connsiteX33" fmla="*/ 174879 w 1288178"/>
                  <a:gd name="connsiteY33" fmla="*/ 712192 h 921832"/>
                  <a:gd name="connsiteX34" fmla="*/ 241554 w 1288178"/>
                  <a:gd name="connsiteY34" fmla="*/ 662186 h 921832"/>
                  <a:gd name="connsiteX0" fmla="*/ 241554 w 1288178"/>
                  <a:gd name="connsiteY0" fmla="*/ 662186 h 921832"/>
                  <a:gd name="connsiteX1" fmla="*/ 320135 w 1288178"/>
                  <a:gd name="connsiteY1" fmla="*/ 574079 h 921832"/>
                  <a:gd name="connsiteX2" fmla="*/ 367760 w 1288178"/>
                  <a:gd name="connsiteY2" fmla="*/ 474067 h 921832"/>
                  <a:gd name="connsiteX3" fmla="*/ 396335 w 1288178"/>
                  <a:gd name="connsiteY3" fmla="*/ 357385 h 921832"/>
                  <a:gd name="connsiteX4" fmla="*/ 482060 w 1288178"/>
                  <a:gd name="connsiteY4" fmla="*/ 259754 h 921832"/>
                  <a:gd name="connsiteX5" fmla="*/ 570166 w 1288178"/>
                  <a:gd name="connsiteY5" fmla="*/ 185936 h 921832"/>
                  <a:gd name="connsiteX6" fmla="*/ 701135 w 1288178"/>
                  <a:gd name="connsiteY6" fmla="*/ 145454 h 921832"/>
                  <a:gd name="connsiteX7" fmla="*/ 839247 w 1288178"/>
                  <a:gd name="connsiteY7" fmla="*/ 90686 h 921832"/>
                  <a:gd name="connsiteX8" fmla="*/ 1001172 w 1288178"/>
                  <a:gd name="connsiteY8" fmla="*/ 66873 h 921832"/>
                  <a:gd name="connsiteX9" fmla="*/ 1184529 w 1288178"/>
                  <a:gd name="connsiteY9" fmla="*/ 35917 h 921832"/>
                  <a:gd name="connsiteX10" fmla="*/ 1275016 w 1288178"/>
                  <a:gd name="connsiteY10" fmla="*/ 43061 h 921832"/>
                  <a:gd name="connsiteX11" fmla="*/ 1286922 w 1288178"/>
                  <a:gd name="connsiteY11" fmla="*/ 24011 h 921832"/>
                  <a:gd name="connsiteX12" fmla="*/ 1267872 w 1288178"/>
                  <a:gd name="connsiteY12" fmla="*/ 4961 h 921832"/>
                  <a:gd name="connsiteX13" fmla="*/ 1179766 w 1288178"/>
                  <a:gd name="connsiteY13" fmla="*/ 198 h 921832"/>
                  <a:gd name="connsiteX14" fmla="*/ 1053560 w 1288178"/>
                  <a:gd name="connsiteY14" fmla="*/ 9723 h 921832"/>
                  <a:gd name="connsiteX15" fmla="*/ 860679 w 1288178"/>
                  <a:gd name="connsiteY15" fmla="*/ 47823 h 921832"/>
                  <a:gd name="connsiteX16" fmla="*/ 743997 w 1288178"/>
                  <a:gd name="connsiteY16" fmla="*/ 88304 h 921832"/>
                  <a:gd name="connsiteX17" fmla="*/ 610647 w 1288178"/>
                  <a:gd name="connsiteY17" fmla="*/ 126404 h 921832"/>
                  <a:gd name="connsiteX18" fmla="*/ 551116 w 1288178"/>
                  <a:gd name="connsiteY18" fmla="*/ 147836 h 921832"/>
                  <a:gd name="connsiteX19" fmla="*/ 448722 w 1288178"/>
                  <a:gd name="connsiteY19" fmla="*/ 231179 h 921832"/>
                  <a:gd name="connsiteX20" fmla="*/ 370141 w 1288178"/>
                  <a:gd name="connsiteY20" fmla="*/ 316904 h 921832"/>
                  <a:gd name="connsiteX21" fmla="*/ 346329 w 1288178"/>
                  <a:gd name="connsiteY21" fmla="*/ 385961 h 921832"/>
                  <a:gd name="connsiteX22" fmla="*/ 320135 w 1288178"/>
                  <a:gd name="connsiteY22" fmla="*/ 490736 h 921832"/>
                  <a:gd name="connsiteX23" fmla="*/ 258222 w 1288178"/>
                  <a:gd name="connsiteY23" fmla="*/ 595511 h 921832"/>
                  <a:gd name="connsiteX24" fmla="*/ 165354 w 1288178"/>
                  <a:gd name="connsiteY24" fmla="*/ 669329 h 921832"/>
                  <a:gd name="connsiteX25" fmla="*/ 70104 w 1288178"/>
                  <a:gd name="connsiteY25" fmla="*/ 733623 h 921832"/>
                  <a:gd name="connsiteX26" fmla="*/ 27242 w 1288178"/>
                  <a:gd name="connsiteY26" fmla="*/ 790773 h 921832"/>
                  <a:gd name="connsiteX27" fmla="*/ 8191 w 1288178"/>
                  <a:gd name="connsiteY27" fmla="*/ 859829 h 921832"/>
                  <a:gd name="connsiteX28" fmla="*/ 1048 w 1288178"/>
                  <a:gd name="connsiteY28" fmla="*/ 912217 h 921832"/>
                  <a:gd name="connsiteX29" fmla="*/ 29622 w 1288178"/>
                  <a:gd name="connsiteY29" fmla="*/ 919361 h 921832"/>
                  <a:gd name="connsiteX30" fmla="*/ 41528 w 1288178"/>
                  <a:gd name="connsiteY30" fmla="*/ 883642 h 921832"/>
                  <a:gd name="connsiteX31" fmla="*/ 65341 w 1288178"/>
                  <a:gd name="connsiteY31" fmla="*/ 807442 h 921832"/>
                  <a:gd name="connsiteX32" fmla="*/ 110585 w 1288178"/>
                  <a:gd name="connsiteY32" fmla="*/ 755055 h 921832"/>
                  <a:gd name="connsiteX33" fmla="*/ 174879 w 1288178"/>
                  <a:gd name="connsiteY33" fmla="*/ 712192 h 921832"/>
                  <a:gd name="connsiteX34" fmla="*/ 241554 w 1288178"/>
                  <a:gd name="connsiteY34" fmla="*/ 662186 h 921832"/>
                  <a:gd name="connsiteX0" fmla="*/ 241554 w 1288178"/>
                  <a:gd name="connsiteY0" fmla="*/ 662186 h 921832"/>
                  <a:gd name="connsiteX1" fmla="*/ 320135 w 1288178"/>
                  <a:gd name="connsiteY1" fmla="*/ 574079 h 921832"/>
                  <a:gd name="connsiteX2" fmla="*/ 367760 w 1288178"/>
                  <a:gd name="connsiteY2" fmla="*/ 474067 h 921832"/>
                  <a:gd name="connsiteX3" fmla="*/ 396335 w 1288178"/>
                  <a:gd name="connsiteY3" fmla="*/ 357385 h 921832"/>
                  <a:gd name="connsiteX4" fmla="*/ 482060 w 1288178"/>
                  <a:gd name="connsiteY4" fmla="*/ 259754 h 921832"/>
                  <a:gd name="connsiteX5" fmla="*/ 570166 w 1288178"/>
                  <a:gd name="connsiteY5" fmla="*/ 185936 h 921832"/>
                  <a:gd name="connsiteX6" fmla="*/ 701135 w 1288178"/>
                  <a:gd name="connsiteY6" fmla="*/ 145454 h 921832"/>
                  <a:gd name="connsiteX7" fmla="*/ 839247 w 1288178"/>
                  <a:gd name="connsiteY7" fmla="*/ 90686 h 921832"/>
                  <a:gd name="connsiteX8" fmla="*/ 1001172 w 1288178"/>
                  <a:gd name="connsiteY8" fmla="*/ 66873 h 921832"/>
                  <a:gd name="connsiteX9" fmla="*/ 1184529 w 1288178"/>
                  <a:gd name="connsiteY9" fmla="*/ 35917 h 921832"/>
                  <a:gd name="connsiteX10" fmla="*/ 1275016 w 1288178"/>
                  <a:gd name="connsiteY10" fmla="*/ 43061 h 921832"/>
                  <a:gd name="connsiteX11" fmla="*/ 1286922 w 1288178"/>
                  <a:gd name="connsiteY11" fmla="*/ 24011 h 921832"/>
                  <a:gd name="connsiteX12" fmla="*/ 1267872 w 1288178"/>
                  <a:gd name="connsiteY12" fmla="*/ 4961 h 921832"/>
                  <a:gd name="connsiteX13" fmla="*/ 1179766 w 1288178"/>
                  <a:gd name="connsiteY13" fmla="*/ 198 h 921832"/>
                  <a:gd name="connsiteX14" fmla="*/ 1053560 w 1288178"/>
                  <a:gd name="connsiteY14" fmla="*/ 9723 h 921832"/>
                  <a:gd name="connsiteX15" fmla="*/ 860679 w 1288178"/>
                  <a:gd name="connsiteY15" fmla="*/ 47823 h 921832"/>
                  <a:gd name="connsiteX16" fmla="*/ 743997 w 1288178"/>
                  <a:gd name="connsiteY16" fmla="*/ 88304 h 921832"/>
                  <a:gd name="connsiteX17" fmla="*/ 610647 w 1288178"/>
                  <a:gd name="connsiteY17" fmla="*/ 126404 h 921832"/>
                  <a:gd name="connsiteX18" fmla="*/ 551116 w 1288178"/>
                  <a:gd name="connsiteY18" fmla="*/ 147836 h 921832"/>
                  <a:gd name="connsiteX19" fmla="*/ 448722 w 1288178"/>
                  <a:gd name="connsiteY19" fmla="*/ 231179 h 921832"/>
                  <a:gd name="connsiteX20" fmla="*/ 374903 w 1288178"/>
                  <a:gd name="connsiteY20" fmla="*/ 319285 h 921832"/>
                  <a:gd name="connsiteX21" fmla="*/ 346329 w 1288178"/>
                  <a:gd name="connsiteY21" fmla="*/ 385961 h 921832"/>
                  <a:gd name="connsiteX22" fmla="*/ 320135 w 1288178"/>
                  <a:gd name="connsiteY22" fmla="*/ 490736 h 921832"/>
                  <a:gd name="connsiteX23" fmla="*/ 258222 w 1288178"/>
                  <a:gd name="connsiteY23" fmla="*/ 595511 h 921832"/>
                  <a:gd name="connsiteX24" fmla="*/ 165354 w 1288178"/>
                  <a:gd name="connsiteY24" fmla="*/ 669329 h 921832"/>
                  <a:gd name="connsiteX25" fmla="*/ 70104 w 1288178"/>
                  <a:gd name="connsiteY25" fmla="*/ 733623 h 921832"/>
                  <a:gd name="connsiteX26" fmla="*/ 27242 w 1288178"/>
                  <a:gd name="connsiteY26" fmla="*/ 790773 h 921832"/>
                  <a:gd name="connsiteX27" fmla="*/ 8191 w 1288178"/>
                  <a:gd name="connsiteY27" fmla="*/ 859829 h 921832"/>
                  <a:gd name="connsiteX28" fmla="*/ 1048 w 1288178"/>
                  <a:gd name="connsiteY28" fmla="*/ 912217 h 921832"/>
                  <a:gd name="connsiteX29" fmla="*/ 29622 w 1288178"/>
                  <a:gd name="connsiteY29" fmla="*/ 919361 h 921832"/>
                  <a:gd name="connsiteX30" fmla="*/ 41528 w 1288178"/>
                  <a:gd name="connsiteY30" fmla="*/ 883642 h 921832"/>
                  <a:gd name="connsiteX31" fmla="*/ 65341 w 1288178"/>
                  <a:gd name="connsiteY31" fmla="*/ 807442 h 921832"/>
                  <a:gd name="connsiteX32" fmla="*/ 110585 w 1288178"/>
                  <a:gd name="connsiteY32" fmla="*/ 755055 h 921832"/>
                  <a:gd name="connsiteX33" fmla="*/ 174879 w 1288178"/>
                  <a:gd name="connsiteY33" fmla="*/ 712192 h 921832"/>
                  <a:gd name="connsiteX34" fmla="*/ 241554 w 1288178"/>
                  <a:gd name="connsiteY34" fmla="*/ 662186 h 921832"/>
                  <a:gd name="connsiteX0" fmla="*/ 241554 w 1288178"/>
                  <a:gd name="connsiteY0" fmla="*/ 662186 h 921832"/>
                  <a:gd name="connsiteX1" fmla="*/ 320135 w 1288178"/>
                  <a:gd name="connsiteY1" fmla="*/ 574079 h 921832"/>
                  <a:gd name="connsiteX2" fmla="*/ 367760 w 1288178"/>
                  <a:gd name="connsiteY2" fmla="*/ 474067 h 921832"/>
                  <a:gd name="connsiteX3" fmla="*/ 396335 w 1288178"/>
                  <a:gd name="connsiteY3" fmla="*/ 357385 h 921832"/>
                  <a:gd name="connsiteX4" fmla="*/ 482060 w 1288178"/>
                  <a:gd name="connsiteY4" fmla="*/ 259754 h 921832"/>
                  <a:gd name="connsiteX5" fmla="*/ 570166 w 1288178"/>
                  <a:gd name="connsiteY5" fmla="*/ 185936 h 921832"/>
                  <a:gd name="connsiteX6" fmla="*/ 701135 w 1288178"/>
                  <a:gd name="connsiteY6" fmla="*/ 145454 h 921832"/>
                  <a:gd name="connsiteX7" fmla="*/ 839247 w 1288178"/>
                  <a:gd name="connsiteY7" fmla="*/ 90686 h 921832"/>
                  <a:gd name="connsiteX8" fmla="*/ 1001172 w 1288178"/>
                  <a:gd name="connsiteY8" fmla="*/ 66873 h 921832"/>
                  <a:gd name="connsiteX9" fmla="*/ 1184529 w 1288178"/>
                  <a:gd name="connsiteY9" fmla="*/ 35917 h 921832"/>
                  <a:gd name="connsiteX10" fmla="*/ 1275016 w 1288178"/>
                  <a:gd name="connsiteY10" fmla="*/ 43061 h 921832"/>
                  <a:gd name="connsiteX11" fmla="*/ 1286922 w 1288178"/>
                  <a:gd name="connsiteY11" fmla="*/ 24011 h 921832"/>
                  <a:gd name="connsiteX12" fmla="*/ 1267872 w 1288178"/>
                  <a:gd name="connsiteY12" fmla="*/ 4961 h 921832"/>
                  <a:gd name="connsiteX13" fmla="*/ 1179766 w 1288178"/>
                  <a:gd name="connsiteY13" fmla="*/ 198 h 921832"/>
                  <a:gd name="connsiteX14" fmla="*/ 1053560 w 1288178"/>
                  <a:gd name="connsiteY14" fmla="*/ 9723 h 921832"/>
                  <a:gd name="connsiteX15" fmla="*/ 860679 w 1288178"/>
                  <a:gd name="connsiteY15" fmla="*/ 47823 h 921832"/>
                  <a:gd name="connsiteX16" fmla="*/ 743997 w 1288178"/>
                  <a:gd name="connsiteY16" fmla="*/ 88304 h 921832"/>
                  <a:gd name="connsiteX17" fmla="*/ 610647 w 1288178"/>
                  <a:gd name="connsiteY17" fmla="*/ 126404 h 921832"/>
                  <a:gd name="connsiteX18" fmla="*/ 551116 w 1288178"/>
                  <a:gd name="connsiteY18" fmla="*/ 147836 h 921832"/>
                  <a:gd name="connsiteX19" fmla="*/ 458247 w 1288178"/>
                  <a:gd name="connsiteY19" fmla="*/ 231179 h 921832"/>
                  <a:gd name="connsiteX20" fmla="*/ 374903 w 1288178"/>
                  <a:gd name="connsiteY20" fmla="*/ 319285 h 921832"/>
                  <a:gd name="connsiteX21" fmla="*/ 346329 w 1288178"/>
                  <a:gd name="connsiteY21" fmla="*/ 385961 h 921832"/>
                  <a:gd name="connsiteX22" fmla="*/ 320135 w 1288178"/>
                  <a:gd name="connsiteY22" fmla="*/ 490736 h 921832"/>
                  <a:gd name="connsiteX23" fmla="*/ 258222 w 1288178"/>
                  <a:gd name="connsiteY23" fmla="*/ 595511 h 921832"/>
                  <a:gd name="connsiteX24" fmla="*/ 165354 w 1288178"/>
                  <a:gd name="connsiteY24" fmla="*/ 669329 h 921832"/>
                  <a:gd name="connsiteX25" fmla="*/ 70104 w 1288178"/>
                  <a:gd name="connsiteY25" fmla="*/ 733623 h 921832"/>
                  <a:gd name="connsiteX26" fmla="*/ 27242 w 1288178"/>
                  <a:gd name="connsiteY26" fmla="*/ 790773 h 921832"/>
                  <a:gd name="connsiteX27" fmla="*/ 8191 w 1288178"/>
                  <a:gd name="connsiteY27" fmla="*/ 859829 h 921832"/>
                  <a:gd name="connsiteX28" fmla="*/ 1048 w 1288178"/>
                  <a:gd name="connsiteY28" fmla="*/ 912217 h 921832"/>
                  <a:gd name="connsiteX29" fmla="*/ 29622 w 1288178"/>
                  <a:gd name="connsiteY29" fmla="*/ 919361 h 921832"/>
                  <a:gd name="connsiteX30" fmla="*/ 41528 w 1288178"/>
                  <a:gd name="connsiteY30" fmla="*/ 883642 h 921832"/>
                  <a:gd name="connsiteX31" fmla="*/ 65341 w 1288178"/>
                  <a:gd name="connsiteY31" fmla="*/ 807442 h 921832"/>
                  <a:gd name="connsiteX32" fmla="*/ 110585 w 1288178"/>
                  <a:gd name="connsiteY32" fmla="*/ 755055 h 921832"/>
                  <a:gd name="connsiteX33" fmla="*/ 174879 w 1288178"/>
                  <a:gd name="connsiteY33" fmla="*/ 712192 h 921832"/>
                  <a:gd name="connsiteX34" fmla="*/ 241554 w 1288178"/>
                  <a:gd name="connsiteY34" fmla="*/ 662186 h 921832"/>
                  <a:gd name="connsiteX0" fmla="*/ 241554 w 1288178"/>
                  <a:gd name="connsiteY0" fmla="*/ 662186 h 921832"/>
                  <a:gd name="connsiteX1" fmla="*/ 320135 w 1288178"/>
                  <a:gd name="connsiteY1" fmla="*/ 574079 h 921832"/>
                  <a:gd name="connsiteX2" fmla="*/ 367760 w 1288178"/>
                  <a:gd name="connsiteY2" fmla="*/ 474067 h 921832"/>
                  <a:gd name="connsiteX3" fmla="*/ 396335 w 1288178"/>
                  <a:gd name="connsiteY3" fmla="*/ 357385 h 921832"/>
                  <a:gd name="connsiteX4" fmla="*/ 482060 w 1288178"/>
                  <a:gd name="connsiteY4" fmla="*/ 259754 h 921832"/>
                  <a:gd name="connsiteX5" fmla="*/ 572547 w 1288178"/>
                  <a:gd name="connsiteY5" fmla="*/ 183554 h 921832"/>
                  <a:gd name="connsiteX6" fmla="*/ 701135 w 1288178"/>
                  <a:gd name="connsiteY6" fmla="*/ 145454 h 921832"/>
                  <a:gd name="connsiteX7" fmla="*/ 839247 w 1288178"/>
                  <a:gd name="connsiteY7" fmla="*/ 90686 h 921832"/>
                  <a:gd name="connsiteX8" fmla="*/ 1001172 w 1288178"/>
                  <a:gd name="connsiteY8" fmla="*/ 66873 h 921832"/>
                  <a:gd name="connsiteX9" fmla="*/ 1184529 w 1288178"/>
                  <a:gd name="connsiteY9" fmla="*/ 35917 h 921832"/>
                  <a:gd name="connsiteX10" fmla="*/ 1275016 w 1288178"/>
                  <a:gd name="connsiteY10" fmla="*/ 43061 h 921832"/>
                  <a:gd name="connsiteX11" fmla="*/ 1286922 w 1288178"/>
                  <a:gd name="connsiteY11" fmla="*/ 24011 h 921832"/>
                  <a:gd name="connsiteX12" fmla="*/ 1267872 w 1288178"/>
                  <a:gd name="connsiteY12" fmla="*/ 4961 h 921832"/>
                  <a:gd name="connsiteX13" fmla="*/ 1179766 w 1288178"/>
                  <a:gd name="connsiteY13" fmla="*/ 198 h 921832"/>
                  <a:gd name="connsiteX14" fmla="*/ 1053560 w 1288178"/>
                  <a:gd name="connsiteY14" fmla="*/ 9723 h 921832"/>
                  <a:gd name="connsiteX15" fmla="*/ 860679 w 1288178"/>
                  <a:gd name="connsiteY15" fmla="*/ 47823 h 921832"/>
                  <a:gd name="connsiteX16" fmla="*/ 743997 w 1288178"/>
                  <a:gd name="connsiteY16" fmla="*/ 88304 h 921832"/>
                  <a:gd name="connsiteX17" fmla="*/ 610647 w 1288178"/>
                  <a:gd name="connsiteY17" fmla="*/ 126404 h 921832"/>
                  <a:gd name="connsiteX18" fmla="*/ 551116 w 1288178"/>
                  <a:gd name="connsiteY18" fmla="*/ 147836 h 921832"/>
                  <a:gd name="connsiteX19" fmla="*/ 458247 w 1288178"/>
                  <a:gd name="connsiteY19" fmla="*/ 231179 h 921832"/>
                  <a:gd name="connsiteX20" fmla="*/ 374903 w 1288178"/>
                  <a:gd name="connsiteY20" fmla="*/ 319285 h 921832"/>
                  <a:gd name="connsiteX21" fmla="*/ 346329 w 1288178"/>
                  <a:gd name="connsiteY21" fmla="*/ 385961 h 921832"/>
                  <a:gd name="connsiteX22" fmla="*/ 320135 w 1288178"/>
                  <a:gd name="connsiteY22" fmla="*/ 490736 h 921832"/>
                  <a:gd name="connsiteX23" fmla="*/ 258222 w 1288178"/>
                  <a:gd name="connsiteY23" fmla="*/ 595511 h 921832"/>
                  <a:gd name="connsiteX24" fmla="*/ 165354 w 1288178"/>
                  <a:gd name="connsiteY24" fmla="*/ 669329 h 921832"/>
                  <a:gd name="connsiteX25" fmla="*/ 70104 w 1288178"/>
                  <a:gd name="connsiteY25" fmla="*/ 733623 h 921832"/>
                  <a:gd name="connsiteX26" fmla="*/ 27242 w 1288178"/>
                  <a:gd name="connsiteY26" fmla="*/ 790773 h 921832"/>
                  <a:gd name="connsiteX27" fmla="*/ 8191 w 1288178"/>
                  <a:gd name="connsiteY27" fmla="*/ 859829 h 921832"/>
                  <a:gd name="connsiteX28" fmla="*/ 1048 w 1288178"/>
                  <a:gd name="connsiteY28" fmla="*/ 912217 h 921832"/>
                  <a:gd name="connsiteX29" fmla="*/ 29622 w 1288178"/>
                  <a:gd name="connsiteY29" fmla="*/ 919361 h 921832"/>
                  <a:gd name="connsiteX30" fmla="*/ 41528 w 1288178"/>
                  <a:gd name="connsiteY30" fmla="*/ 883642 h 921832"/>
                  <a:gd name="connsiteX31" fmla="*/ 65341 w 1288178"/>
                  <a:gd name="connsiteY31" fmla="*/ 807442 h 921832"/>
                  <a:gd name="connsiteX32" fmla="*/ 110585 w 1288178"/>
                  <a:gd name="connsiteY32" fmla="*/ 755055 h 921832"/>
                  <a:gd name="connsiteX33" fmla="*/ 174879 w 1288178"/>
                  <a:gd name="connsiteY33" fmla="*/ 712192 h 921832"/>
                  <a:gd name="connsiteX34" fmla="*/ 241554 w 1288178"/>
                  <a:gd name="connsiteY34" fmla="*/ 662186 h 921832"/>
                  <a:gd name="connsiteX0" fmla="*/ 241554 w 1288178"/>
                  <a:gd name="connsiteY0" fmla="*/ 662186 h 921832"/>
                  <a:gd name="connsiteX1" fmla="*/ 320135 w 1288178"/>
                  <a:gd name="connsiteY1" fmla="*/ 574079 h 921832"/>
                  <a:gd name="connsiteX2" fmla="*/ 367760 w 1288178"/>
                  <a:gd name="connsiteY2" fmla="*/ 474067 h 921832"/>
                  <a:gd name="connsiteX3" fmla="*/ 396335 w 1288178"/>
                  <a:gd name="connsiteY3" fmla="*/ 357385 h 921832"/>
                  <a:gd name="connsiteX4" fmla="*/ 482060 w 1288178"/>
                  <a:gd name="connsiteY4" fmla="*/ 259754 h 921832"/>
                  <a:gd name="connsiteX5" fmla="*/ 572547 w 1288178"/>
                  <a:gd name="connsiteY5" fmla="*/ 183554 h 921832"/>
                  <a:gd name="connsiteX6" fmla="*/ 701135 w 1288178"/>
                  <a:gd name="connsiteY6" fmla="*/ 145454 h 921832"/>
                  <a:gd name="connsiteX7" fmla="*/ 839247 w 1288178"/>
                  <a:gd name="connsiteY7" fmla="*/ 90686 h 921832"/>
                  <a:gd name="connsiteX8" fmla="*/ 1001172 w 1288178"/>
                  <a:gd name="connsiteY8" fmla="*/ 66873 h 921832"/>
                  <a:gd name="connsiteX9" fmla="*/ 1184529 w 1288178"/>
                  <a:gd name="connsiteY9" fmla="*/ 35917 h 921832"/>
                  <a:gd name="connsiteX10" fmla="*/ 1275016 w 1288178"/>
                  <a:gd name="connsiteY10" fmla="*/ 43061 h 921832"/>
                  <a:gd name="connsiteX11" fmla="*/ 1286922 w 1288178"/>
                  <a:gd name="connsiteY11" fmla="*/ 24011 h 921832"/>
                  <a:gd name="connsiteX12" fmla="*/ 1267872 w 1288178"/>
                  <a:gd name="connsiteY12" fmla="*/ 4961 h 921832"/>
                  <a:gd name="connsiteX13" fmla="*/ 1179766 w 1288178"/>
                  <a:gd name="connsiteY13" fmla="*/ 198 h 921832"/>
                  <a:gd name="connsiteX14" fmla="*/ 1053560 w 1288178"/>
                  <a:gd name="connsiteY14" fmla="*/ 9723 h 921832"/>
                  <a:gd name="connsiteX15" fmla="*/ 860679 w 1288178"/>
                  <a:gd name="connsiteY15" fmla="*/ 47823 h 921832"/>
                  <a:gd name="connsiteX16" fmla="*/ 743997 w 1288178"/>
                  <a:gd name="connsiteY16" fmla="*/ 88304 h 921832"/>
                  <a:gd name="connsiteX17" fmla="*/ 610647 w 1288178"/>
                  <a:gd name="connsiteY17" fmla="*/ 126404 h 921832"/>
                  <a:gd name="connsiteX18" fmla="*/ 551116 w 1288178"/>
                  <a:gd name="connsiteY18" fmla="*/ 152599 h 921832"/>
                  <a:gd name="connsiteX19" fmla="*/ 458247 w 1288178"/>
                  <a:gd name="connsiteY19" fmla="*/ 231179 h 921832"/>
                  <a:gd name="connsiteX20" fmla="*/ 374903 w 1288178"/>
                  <a:gd name="connsiteY20" fmla="*/ 319285 h 921832"/>
                  <a:gd name="connsiteX21" fmla="*/ 346329 w 1288178"/>
                  <a:gd name="connsiteY21" fmla="*/ 385961 h 921832"/>
                  <a:gd name="connsiteX22" fmla="*/ 320135 w 1288178"/>
                  <a:gd name="connsiteY22" fmla="*/ 490736 h 921832"/>
                  <a:gd name="connsiteX23" fmla="*/ 258222 w 1288178"/>
                  <a:gd name="connsiteY23" fmla="*/ 595511 h 921832"/>
                  <a:gd name="connsiteX24" fmla="*/ 165354 w 1288178"/>
                  <a:gd name="connsiteY24" fmla="*/ 669329 h 921832"/>
                  <a:gd name="connsiteX25" fmla="*/ 70104 w 1288178"/>
                  <a:gd name="connsiteY25" fmla="*/ 733623 h 921832"/>
                  <a:gd name="connsiteX26" fmla="*/ 27242 w 1288178"/>
                  <a:gd name="connsiteY26" fmla="*/ 790773 h 921832"/>
                  <a:gd name="connsiteX27" fmla="*/ 8191 w 1288178"/>
                  <a:gd name="connsiteY27" fmla="*/ 859829 h 921832"/>
                  <a:gd name="connsiteX28" fmla="*/ 1048 w 1288178"/>
                  <a:gd name="connsiteY28" fmla="*/ 912217 h 921832"/>
                  <a:gd name="connsiteX29" fmla="*/ 29622 w 1288178"/>
                  <a:gd name="connsiteY29" fmla="*/ 919361 h 921832"/>
                  <a:gd name="connsiteX30" fmla="*/ 41528 w 1288178"/>
                  <a:gd name="connsiteY30" fmla="*/ 883642 h 921832"/>
                  <a:gd name="connsiteX31" fmla="*/ 65341 w 1288178"/>
                  <a:gd name="connsiteY31" fmla="*/ 807442 h 921832"/>
                  <a:gd name="connsiteX32" fmla="*/ 110585 w 1288178"/>
                  <a:gd name="connsiteY32" fmla="*/ 755055 h 921832"/>
                  <a:gd name="connsiteX33" fmla="*/ 174879 w 1288178"/>
                  <a:gd name="connsiteY33" fmla="*/ 712192 h 921832"/>
                  <a:gd name="connsiteX34" fmla="*/ 241554 w 1288178"/>
                  <a:gd name="connsiteY34" fmla="*/ 662186 h 921832"/>
                  <a:gd name="connsiteX0" fmla="*/ 241554 w 1288178"/>
                  <a:gd name="connsiteY0" fmla="*/ 662186 h 921832"/>
                  <a:gd name="connsiteX1" fmla="*/ 320135 w 1288178"/>
                  <a:gd name="connsiteY1" fmla="*/ 574079 h 921832"/>
                  <a:gd name="connsiteX2" fmla="*/ 367760 w 1288178"/>
                  <a:gd name="connsiteY2" fmla="*/ 474067 h 921832"/>
                  <a:gd name="connsiteX3" fmla="*/ 396335 w 1288178"/>
                  <a:gd name="connsiteY3" fmla="*/ 357385 h 921832"/>
                  <a:gd name="connsiteX4" fmla="*/ 482060 w 1288178"/>
                  <a:gd name="connsiteY4" fmla="*/ 259754 h 921832"/>
                  <a:gd name="connsiteX5" fmla="*/ 572547 w 1288178"/>
                  <a:gd name="connsiteY5" fmla="*/ 183554 h 921832"/>
                  <a:gd name="connsiteX6" fmla="*/ 701135 w 1288178"/>
                  <a:gd name="connsiteY6" fmla="*/ 145454 h 921832"/>
                  <a:gd name="connsiteX7" fmla="*/ 839247 w 1288178"/>
                  <a:gd name="connsiteY7" fmla="*/ 90686 h 921832"/>
                  <a:gd name="connsiteX8" fmla="*/ 1001172 w 1288178"/>
                  <a:gd name="connsiteY8" fmla="*/ 66873 h 921832"/>
                  <a:gd name="connsiteX9" fmla="*/ 1184529 w 1288178"/>
                  <a:gd name="connsiteY9" fmla="*/ 35917 h 921832"/>
                  <a:gd name="connsiteX10" fmla="*/ 1275016 w 1288178"/>
                  <a:gd name="connsiteY10" fmla="*/ 43061 h 921832"/>
                  <a:gd name="connsiteX11" fmla="*/ 1286922 w 1288178"/>
                  <a:gd name="connsiteY11" fmla="*/ 24011 h 921832"/>
                  <a:gd name="connsiteX12" fmla="*/ 1267872 w 1288178"/>
                  <a:gd name="connsiteY12" fmla="*/ 4961 h 921832"/>
                  <a:gd name="connsiteX13" fmla="*/ 1179766 w 1288178"/>
                  <a:gd name="connsiteY13" fmla="*/ 198 h 921832"/>
                  <a:gd name="connsiteX14" fmla="*/ 1053560 w 1288178"/>
                  <a:gd name="connsiteY14" fmla="*/ 9723 h 921832"/>
                  <a:gd name="connsiteX15" fmla="*/ 860679 w 1288178"/>
                  <a:gd name="connsiteY15" fmla="*/ 47823 h 921832"/>
                  <a:gd name="connsiteX16" fmla="*/ 743997 w 1288178"/>
                  <a:gd name="connsiteY16" fmla="*/ 88304 h 921832"/>
                  <a:gd name="connsiteX17" fmla="*/ 620172 w 1288178"/>
                  <a:gd name="connsiteY17" fmla="*/ 126404 h 921832"/>
                  <a:gd name="connsiteX18" fmla="*/ 551116 w 1288178"/>
                  <a:gd name="connsiteY18" fmla="*/ 152599 h 921832"/>
                  <a:gd name="connsiteX19" fmla="*/ 458247 w 1288178"/>
                  <a:gd name="connsiteY19" fmla="*/ 231179 h 921832"/>
                  <a:gd name="connsiteX20" fmla="*/ 374903 w 1288178"/>
                  <a:gd name="connsiteY20" fmla="*/ 319285 h 921832"/>
                  <a:gd name="connsiteX21" fmla="*/ 346329 w 1288178"/>
                  <a:gd name="connsiteY21" fmla="*/ 385961 h 921832"/>
                  <a:gd name="connsiteX22" fmla="*/ 320135 w 1288178"/>
                  <a:gd name="connsiteY22" fmla="*/ 490736 h 921832"/>
                  <a:gd name="connsiteX23" fmla="*/ 258222 w 1288178"/>
                  <a:gd name="connsiteY23" fmla="*/ 595511 h 921832"/>
                  <a:gd name="connsiteX24" fmla="*/ 165354 w 1288178"/>
                  <a:gd name="connsiteY24" fmla="*/ 669329 h 921832"/>
                  <a:gd name="connsiteX25" fmla="*/ 70104 w 1288178"/>
                  <a:gd name="connsiteY25" fmla="*/ 733623 h 921832"/>
                  <a:gd name="connsiteX26" fmla="*/ 27242 w 1288178"/>
                  <a:gd name="connsiteY26" fmla="*/ 790773 h 921832"/>
                  <a:gd name="connsiteX27" fmla="*/ 8191 w 1288178"/>
                  <a:gd name="connsiteY27" fmla="*/ 859829 h 921832"/>
                  <a:gd name="connsiteX28" fmla="*/ 1048 w 1288178"/>
                  <a:gd name="connsiteY28" fmla="*/ 912217 h 921832"/>
                  <a:gd name="connsiteX29" fmla="*/ 29622 w 1288178"/>
                  <a:gd name="connsiteY29" fmla="*/ 919361 h 921832"/>
                  <a:gd name="connsiteX30" fmla="*/ 41528 w 1288178"/>
                  <a:gd name="connsiteY30" fmla="*/ 883642 h 921832"/>
                  <a:gd name="connsiteX31" fmla="*/ 65341 w 1288178"/>
                  <a:gd name="connsiteY31" fmla="*/ 807442 h 921832"/>
                  <a:gd name="connsiteX32" fmla="*/ 110585 w 1288178"/>
                  <a:gd name="connsiteY32" fmla="*/ 755055 h 921832"/>
                  <a:gd name="connsiteX33" fmla="*/ 174879 w 1288178"/>
                  <a:gd name="connsiteY33" fmla="*/ 712192 h 921832"/>
                  <a:gd name="connsiteX34" fmla="*/ 241554 w 1288178"/>
                  <a:gd name="connsiteY34" fmla="*/ 662186 h 921832"/>
                  <a:gd name="connsiteX0" fmla="*/ 241554 w 1288178"/>
                  <a:gd name="connsiteY0" fmla="*/ 662186 h 921832"/>
                  <a:gd name="connsiteX1" fmla="*/ 320135 w 1288178"/>
                  <a:gd name="connsiteY1" fmla="*/ 574079 h 921832"/>
                  <a:gd name="connsiteX2" fmla="*/ 367760 w 1288178"/>
                  <a:gd name="connsiteY2" fmla="*/ 474067 h 921832"/>
                  <a:gd name="connsiteX3" fmla="*/ 396335 w 1288178"/>
                  <a:gd name="connsiteY3" fmla="*/ 357385 h 921832"/>
                  <a:gd name="connsiteX4" fmla="*/ 482060 w 1288178"/>
                  <a:gd name="connsiteY4" fmla="*/ 259754 h 921832"/>
                  <a:gd name="connsiteX5" fmla="*/ 572547 w 1288178"/>
                  <a:gd name="connsiteY5" fmla="*/ 183554 h 921832"/>
                  <a:gd name="connsiteX6" fmla="*/ 701135 w 1288178"/>
                  <a:gd name="connsiteY6" fmla="*/ 145454 h 921832"/>
                  <a:gd name="connsiteX7" fmla="*/ 839247 w 1288178"/>
                  <a:gd name="connsiteY7" fmla="*/ 95448 h 921832"/>
                  <a:gd name="connsiteX8" fmla="*/ 1001172 w 1288178"/>
                  <a:gd name="connsiteY8" fmla="*/ 66873 h 921832"/>
                  <a:gd name="connsiteX9" fmla="*/ 1184529 w 1288178"/>
                  <a:gd name="connsiteY9" fmla="*/ 35917 h 921832"/>
                  <a:gd name="connsiteX10" fmla="*/ 1275016 w 1288178"/>
                  <a:gd name="connsiteY10" fmla="*/ 43061 h 921832"/>
                  <a:gd name="connsiteX11" fmla="*/ 1286922 w 1288178"/>
                  <a:gd name="connsiteY11" fmla="*/ 24011 h 921832"/>
                  <a:gd name="connsiteX12" fmla="*/ 1267872 w 1288178"/>
                  <a:gd name="connsiteY12" fmla="*/ 4961 h 921832"/>
                  <a:gd name="connsiteX13" fmla="*/ 1179766 w 1288178"/>
                  <a:gd name="connsiteY13" fmla="*/ 198 h 921832"/>
                  <a:gd name="connsiteX14" fmla="*/ 1053560 w 1288178"/>
                  <a:gd name="connsiteY14" fmla="*/ 9723 h 921832"/>
                  <a:gd name="connsiteX15" fmla="*/ 860679 w 1288178"/>
                  <a:gd name="connsiteY15" fmla="*/ 47823 h 921832"/>
                  <a:gd name="connsiteX16" fmla="*/ 743997 w 1288178"/>
                  <a:gd name="connsiteY16" fmla="*/ 88304 h 921832"/>
                  <a:gd name="connsiteX17" fmla="*/ 620172 w 1288178"/>
                  <a:gd name="connsiteY17" fmla="*/ 126404 h 921832"/>
                  <a:gd name="connsiteX18" fmla="*/ 551116 w 1288178"/>
                  <a:gd name="connsiteY18" fmla="*/ 152599 h 921832"/>
                  <a:gd name="connsiteX19" fmla="*/ 458247 w 1288178"/>
                  <a:gd name="connsiteY19" fmla="*/ 231179 h 921832"/>
                  <a:gd name="connsiteX20" fmla="*/ 374903 w 1288178"/>
                  <a:gd name="connsiteY20" fmla="*/ 319285 h 921832"/>
                  <a:gd name="connsiteX21" fmla="*/ 346329 w 1288178"/>
                  <a:gd name="connsiteY21" fmla="*/ 385961 h 921832"/>
                  <a:gd name="connsiteX22" fmla="*/ 320135 w 1288178"/>
                  <a:gd name="connsiteY22" fmla="*/ 490736 h 921832"/>
                  <a:gd name="connsiteX23" fmla="*/ 258222 w 1288178"/>
                  <a:gd name="connsiteY23" fmla="*/ 595511 h 921832"/>
                  <a:gd name="connsiteX24" fmla="*/ 165354 w 1288178"/>
                  <a:gd name="connsiteY24" fmla="*/ 669329 h 921832"/>
                  <a:gd name="connsiteX25" fmla="*/ 70104 w 1288178"/>
                  <a:gd name="connsiteY25" fmla="*/ 733623 h 921832"/>
                  <a:gd name="connsiteX26" fmla="*/ 27242 w 1288178"/>
                  <a:gd name="connsiteY26" fmla="*/ 790773 h 921832"/>
                  <a:gd name="connsiteX27" fmla="*/ 8191 w 1288178"/>
                  <a:gd name="connsiteY27" fmla="*/ 859829 h 921832"/>
                  <a:gd name="connsiteX28" fmla="*/ 1048 w 1288178"/>
                  <a:gd name="connsiteY28" fmla="*/ 912217 h 921832"/>
                  <a:gd name="connsiteX29" fmla="*/ 29622 w 1288178"/>
                  <a:gd name="connsiteY29" fmla="*/ 919361 h 921832"/>
                  <a:gd name="connsiteX30" fmla="*/ 41528 w 1288178"/>
                  <a:gd name="connsiteY30" fmla="*/ 883642 h 921832"/>
                  <a:gd name="connsiteX31" fmla="*/ 65341 w 1288178"/>
                  <a:gd name="connsiteY31" fmla="*/ 807442 h 921832"/>
                  <a:gd name="connsiteX32" fmla="*/ 110585 w 1288178"/>
                  <a:gd name="connsiteY32" fmla="*/ 755055 h 921832"/>
                  <a:gd name="connsiteX33" fmla="*/ 174879 w 1288178"/>
                  <a:gd name="connsiteY33" fmla="*/ 712192 h 921832"/>
                  <a:gd name="connsiteX34" fmla="*/ 241554 w 1288178"/>
                  <a:gd name="connsiteY34" fmla="*/ 662186 h 921832"/>
                  <a:gd name="connsiteX0" fmla="*/ 241554 w 1288503"/>
                  <a:gd name="connsiteY0" fmla="*/ 662186 h 921832"/>
                  <a:gd name="connsiteX1" fmla="*/ 320135 w 1288503"/>
                  <a:gd name="connsiteY1" fmla="*/ 574079 h 921832"/>
                  <a:gd name="connsiteX2" fmla="*/ 367760 w 1288503"/>
                  <a:gd name="connsiteY2" fmla="*/ 474067 h 921832"/>
                  <a:gd name="connsiteX3" fmla="*/ 396335 w 1288503"/>
                  <a:gd name="connsiteY3" fmla="*/ 357385 h 921832"/>
                  <a:gd name="connsiteX4" fmla="*/ 482060 w 1288503"/>
                  <a:gd name="connsiteY4" fmla="*/ 259754 h 921832"/>
                  <a:gd name="connsiteX5" fmla="*/ 572547 w 1288503"/>
                  <a:gd name="connsiteY5" fmla="*/ 183554 h 921832"/>
                  <a:gd name="connsiteX6" fmla="*/ 701135 w 1288503"/>
                  <a:gd name="connsiteY6" fmla="*/ 145454 h 921832"/>
                  <a:gd name="connsiteX7" fmla="*/ 839247 w 1288503"/>
                  <a:gd name="connsiteY7" fmla="*/ 95448 h 921832"/>
                  <a:gd name="connsiteX8" fmla="*/ 1001172 w 1288503"/>
                  <a:gd name="connsiteY8" fmla="*/ 66873 h 921832"/>
                  <a:gd name="connsiteX9" fmla="*/ 1177385 w 1288503"/>
                  <a:gd name="connsiteY9" fmla="*/ 50205 h 921832"/>
                  <a:gd name="connsiteX10" fmla="*/ 1275016 w 1288503"/>
                  <a:gd name="connsiteY10" fmla="*/ 43061 h 921832"/>
                  <a:gd name="connsiteX11" fmla="*/ 1286922 w 1288503"/>
                  <a:gd name="connsiteY11" fmla="*/ 24011 h 921832"/>
                  <a:gd name="connsiteX12" fmla="*/ 1267872 w 1288503"/>
                  <a:gd name="connsiteY12" fmla="*/ 4961 h 921832"/>
                  <a:gd name="connsiteX13" fmla="*/ 1179766 w 1288503"/>
                  <a:gd name="connsiteY13" fmla="*/ 198 h 921832"/>
                  <a:gd name="connsiteX14" fmla="*/ 1053560 w 1288503"/>
                  <a:gd name="connsiteY14" fmla="*/ 9723 h 921832"/>
                  <a:gd name="connsiteX15" fmla="*/ 860679 w 1288503"/>
                  <a:gd name="connsiteY15" fmla="*/ 47823 h 921832"/>
                  <a:gd name="connsiteX16" fmla="*/ 743997 w 1288503"/>
                  <a:gd name="connsiteY16" fmla="*/ 88304 h 921832"/>
                  <a:gd name="connsiteX17" fmla="*/ 620172 w 1288503"/>
                  <a:gd name="connsiteY17" fmla="*/ 126404 h 921832"/>
                  <a:gd name="connsiteX18" fmla="*/ 551116 w 1288503"/>
                  <a:gd name="connsiteY18" fmla="*/ 152599 h 921832"/>
                  <a:gd name="connsiteX19" fmla="*/ 458247 w 1288503"/>
                  <a:gd name="connsiteY19" fmla="*/ 231179 h 921832"/>
                  <a:gd name="connsiteX20" fmla="*/ 374903 w 1288503"/>
                  <a:gd name="connsiteY20" fmla="*/ 319285 h 921832"/>
                  <a:gd name="connsiteX21" fmla="*/ 346329 w 1288503"/>
                  <a:gd name="connsiteY21" fmla="*/ 385961 h 921832"/>
                  <a:gd name="connsiteX22" fmla="*/ 320135 w 1288503"/>
                  <a:gd name="connsiteY22" fmla="*/ 490736 h 921832"/>
                  <a:gd name="connsiteX23" fmla="*/ 258222 w 1288503"/>
                  <a:gd name="connsiteY23" fmla="*/ 595511 h 921832"/>
                  <a:gd name="connsiteX24" fmla="*/ 165354 w 1288503"/>
                  <a:gd name="connsiteY24" fmla="*/ 669329 h 921832"/>
                  <a:gd name="connsiteX25" fmla="*/ 70104 w 1288503"/>
                  <a:gd name="connsiteY25" fmla="*/ 733623 h 921832"/>
                  <a:gd name="connsiteX26" fmla="*/ 27242 w 1288503"/>
                  <a:gd name="connsiteY26" fmla="*/ 790773 h 921832"/>
                  <a:gd name="connsiteX27" fmla="*/ 8191 w 1288503"/>
                  <a:gd name="connsiteY27" fmla="*/ 859829 h 921832"/>
                  <a:gd name="connsiteX28" fmla="*/ 1048 w 1288503"/>
                  <a:gd name="connsiteY28" fmla="*/ 912217 h 921832"/>
                  <a:gd name="connsiteX29" fmla="*/ 29622 w 1288503"/>
                  <a:gd name="connsiteY29" fmla="*/ 919361 h 921832"/>
                  <a:gd name="connsiteX30" fmla="*/ 41528 w 1288503"/>
                  <a:gd name="connsiteY30" fmla="*/ 883642 h 921832"/>
                  <a:gd name="connsiteX31" fmla="*/ 65341 w 1288503"/>
                  <a:gd name="connsiteY31" fmla="*/ 807442 h 921832"/>
                  <a:gd name="connsiteX32" fmla="*/ 110585 w 1288503"/>
                  <a:gd name="connsiteY32" fmla="*/ 755055 h 921832"/>
                  <a:gd name="connsiteX33" fmla="*/ 174879 w 1288503"/>
                  <a:gd name="connsiteY33" fmla="*/ 712192 h 921832"/>
                  <a:gd name="connsiteX34" fmla="*/ 241554 w 1288503"/>
                  <a:gd name="connsiteY34" fmla="*/ 662186 h 921832"/>
                  <a:gd name="connsiteX0" fmla="*/ 241554 w 1288737"/>
                  <a:gd name="connsiteY0" fmla="*/ 662186 h 921832"/>
                  <a:gd name="connsiteX1" fmla="*/ 320135 w 1288737"/>
                  <a:gd name="connsiteY1" fmla="*/ 574079 h 921832"/>
                  <a:gd name="connsiteX2" fmla="*/ 367760 w 1288737"/>
                  <a:gd name="connsiteY2" fmla="*/ 474067 h 921832"/>
                  <a:gd name="connsiteX3" fmla="*/ 396335 w 1288737"/>
                  <a:gd name="connsiteY3" fmla="*/ 357385 h 921832"/>
                  <a:gd name="connsiteX4" fmla="*/ 482060 w 1288737"/>
                  <a:gd name="connsiteY4" fmla="*/ 259754 h 921832"/>
                  <a:gd name="connsiteX5" fmla="*/ 572547 w 1288737"/>
                  <a:gd name="connsiteY5" fmla="*/ 183554 h 921832"/>
                  <a:gd name="connsiteX6" fmla="*/ 701135 w 1288737"/>
                  <a:gd name="connsiteY6" fmla="*/ 145454 h 921832"/>
                  <a:gd name="connsiteX7" fmla="*/ 839247 w 1288737"/>
                  <a:gd name="connsiteY7" fmla="*/ 95448 h 921832"/>
                  <a:gd name="connsiteX8" fmla="*/ 1001172 w 1288737"/>
                  <a:gd name="connsiteY8" fmla="*/ 66873 h 921832"/>
                  <a:gd name="connsiteX9" fmla="*/ 1172622 w 1288737"/>
                  <a:gd name="connsiteY9" fmla="*/ 47823 h 921832"/>
                  <a:gd name="connsiteX10" fmla="*/ 1275016 w 1288737"/>
                  <a:gd name="connsiteY10" fmla="*/ 43061 h 921832"/>
                  <a:gd name="connsiteX11" fmla="*/ 1286922 w 1288737"/>
                  <a:gd name="connsiteY11" fmla="*/ 24011 h 921832"/>
                  <a:gd name="connsiteX12" fmla="*/ 1267872 w 1288737"/>
                  <a:gd name="connsiteY12" fmla="*/ 4961 h 921832"/>
                  <a:gd name="connsiteX13" fmla="*/ 1179766 w 1288737"/>
                  <a:gd name="connsiteY13" fmla="*/ 198 h 921832"/>
                  <a:gd name="connsiteX14" fmla="*/ 1053560 w 1288737"/>
                  <a:gd name="connsiteY14" fmla="*/ 9723 h 921832"/>
                  <a:gd name="connsiteX15" fmla="*/ 860679 w 1288737"/>
                  <a:gd name="connsiteY15" fmla="*/ 47823 h 921832"/>
                  <a:gd name="connsiteX16" fmla="*/ 743997 w 1288737"/>
                  <a:gd name="connsiteY16" fmla="*/ 88304 h 921832"/>
                  <a:gd name="connsiteX17" fmla="*/ 620172 w 1288737"/>
                  <a:gd name="connsiteY17" fmla="*/ 126404 h 921832"/>
                  <a:gd name="connsiteX18" fmla="*/ 551116 w 1288737"/>
                  <a:gd name="connsiteY18" fmla="*/ 152599 h 921832"/>
                  <a:gd name="connsiteX19" fmla="*/ 458247 w 1288737"/>
                  <a:gd name="connsiteY19" fmla="*/ 231179 h 921832"/>
                  <a:gd name="connsiteX20" fmla="*/ 374903 w 1288737"/>
                  <a:gd name="connsiteY20" fmla="*/ 319285 h 921832"/>
                  <a:gd name="connsiteX21" fmla="*/ 346329 w 1288737"/>
                  <a:gd name="connsiteY21" fmla="*/ 385961 h 921832"/>
                  <a:gd name="connsiteX22" fmla="*/ 320135 w 1288737"/>
                  <a:gd name="connsiteY22" fmla="*/ 490736 h 921832"/>
                  <a:gd name="connsiteX23" fmla="*/ 258222 w 1288737"/>
                  <a:gd name="connsiteY23" fmla="*/ 595511 h 921832"/>
                  <a:gd name="connsiteX24" fmla="*/ 165354 w 1288737"/>
                  <a:gd name="connsiteY24" fmla="*/ 669329 h 921832"/>
                  <a:gd name="connsiteX25" fmla="*/ 70104 w 1288737"/>
                  <a:gd name="connsiteY25" fmla="*/ 733623 h 921832"/>
                  <a:gd name="connsiteX26" fmla="*/ 27242 w 1288737"/>
                  <a:gd name="connsiteY26" fmla="*/ 790773 h 921832"/>
                  <a:gd name="connsiteX27" fmla="*/ 8191 w 1288737"/>
                  <a:gd name="connsiteY27" fmla="*/ 859829 h 921832"/>
                  <a:gd name="connsiteX28" fmla="*/ 1048 w 1288737"/>
                  <a:gd name="connsiteY28" fmla="*/ 912217 h 921832"/>
                  <a:gd name="connsiteX29" fmla="*/ 29622 w 1288737"/>
                  <a:gd name="connsiteY29" fmla="*/ 919361 h 921832"/>
                  <a:gd name="connsiteX30" fmla="*/ 41528 w 1288737"/>
                  <a:gd name="connsiteY30" fmla="*/ 883642 h 921832"/>
                  <a:gd name="connsiteX31" fmla="*/ 65341 w 1288737"/>
                  <a:gd name="connsiteY31" fmla="*/ 807442 h 921832"/>
                  <a:gd name="connsiteX32" fmla="*/ 110585 w 1288737"/>
                  <a:gd name="connsiteY32" fmla="*/ 755055 h 921832"/>
                  <a:gd name="connsiteX33" fmla="*/ 174879 w 1288737"/>
                  <a:gd name="connsiteY33" fmla="*/ 712192 h 921832"/>
                  <a:gd name="connsiteX34" fmla="*/ 241554 w 1288737"/>
                  <a:gd name="connsiteY34" fmla="*/ 662186 h 921832"/>
                  <a:gd name="connsiteX0" fmla="*/ 241554 w 1288737"/>
                  <a:gd name="connsiteY0" fmla="*/ 662485 h 922131"/>
                  <a:gd name="connsiteX1" fmla="*/ 320135 w 1288737"/>
                  <a:gd name="connsiteY1" fmla="*/ 574378 h 922131"/>
                  <a:gd name="connsiteX2" fmla="*/ 367760 w 1288737"/>
                  <a:gd name="connsiteY2" fmla="*/ 474366 h 922131"/>
                  <a:gd name="connsiteX3" fmla="*/ 396335 w 1288737"/>
                  <a:gd name="connsiteY3" fmla="*/ 357684 h 922131"/>
                  <a:gd name="connsiteX4" fmla="*/ 482060 w 1288737"/>
                  <a:gd name="connsiteY4" fmla="*/ 260053 h 922131"/>
                  <a:gd name="connsiteX5" fmla="*/ 572547 w 1288737"/>
                  <a:gd name="connsiteY5" fmla="*/ 183853 h 922131"/>
                  <a:gd name="connsiteX6" fmla="*/ 701135 w 1288737"/>
                  <a:gd name="connsiteY6" fmla="*/ 145753 h 922131"/>
                  <a:gd name="connsiteX7" fmla="*/ 839247 w 1288737"/>
                  <a:gd name="connsiteY7" fmla="*/ 95747 h 922131"/>
                  <a:gd name="connsiteX8" fmla="*/ 1001172 w 1288737"/>
                  <a:gd name="connsiteY8" fmla="*/ 67172 h 922131"/>
                  <a:gd name="connsiteX9" fmla="*/ 1172622 w 1288737"/>
                  <a:gd name="connsiteY9" fmla="*/ 48122 h 922131"/>
                  <a:gd name="connsiteX10" fmla="*/ 1275016 w 1288737"/>
                  <a:gd name="connsiteY10" fmla="*/ 43360 h 922131"/>
                  <a:gd name="connsiteX11" fmla="*/ 1286922 w 1288737"/>
                  <a:gd name="connsiteY11" fmla="*/ 24310 h 922131"/>
                  <a:gd name="connsiteX12" fmla="*/ 1267872 w 1288737"/>
                  <a:gd name="connsiteY12" fmla="*/ 5260 h 922131"/>
                  <a:gd name="connsiteX13" fmla="*/ 1179766 w 1288737"/>
                  <a:gd name="connsiteY13" fmla="*/ 497 h 922131"/>
                  <a:gd name="connsiteX14" fmla="*/ 1053560 w 1288737"/>
                  <a:gd name="connsiteY14" fmla="*/ 14785 h 922131"/>
                  <a:gd name="connsiteX15" fmla="*/ 860679 w 1288737"/>
                  <a:gd name="connsiteY15" fmla="*/ 48122 h 922131"/>
                  <a:gd name="connsiteX16" fmla="*/ 743997 w 1288737"/>
                  <a:gd name="connsiteY16" fmla="*/ 88603 h 922131"/>
                  <a:gd name="connsiteX17" fmla="*/ 620172 w 1288737"/>
                  <a:gd name="connsiteY17" fmla="*/ 126703 h 922131"/>
                  <a:gd name="connsiteX18" fmla="*/ 551116 w 1288737"/>
                  <a:gd name="connsiteY18" fmla="*/ 152898 h 922131"/>
                  <a:gd name="connsiteX19" fmla="*/ 458247 w 1288737"/>
                  <a:gd name="connsiteY19" fmla="*/ 231478 h 922131"/>
                  <a:gd name="connsiteX20" fmla="*/ 374903 w 1288737"/>
                  <a:gd name="connsiteY20" fmla="*/ 319584 h 922131"/>
                  <a:gd name="connsiteX21" fmla="*/ 346329 w 1288737"/>
                  <a:gd name="connsiteY21" fmla="*/ 386260 h 922131"/>
                  <a:gd name="connsiteX22" fmla="*/ 320135 w 1288737"/>
                  <a:gd name="connsiteY22" fmla="*/ 491035 h 922131"/>
                  <a:gd name="connsiteX23" fmla="*/ 258222 w 1288737"/>
                  <a:gd name="connsiteY23" fmla="*/ 595810 h 922131"/>
                  <a:gd name="connsiteX24" fmla="*/ 165354 w 1288737"/>
                  <a:gd name="connsiteY24" fmla="*/ 669628 h 922131"/>
                  <a:gd name="connsiteX25" fmla="*/ 70104 w 1288737"/>
                  <a:gd name="connsiteY25" fmla="*/ 733922 h 922131"/>
                  <a:gd name="connsiteX26" fmla="*/ 27242 w 1288737"/>
                  <a:gd name="connsiteY26" fmla="*/ 791072 h 922131"/>
                  <a:gd name="connsiteX27" fmla="*/ 8191 w 1288737"/>
                  <a:gd name="connsiteY27" fmla="*/ 860128 h 922131"/>
                  <a:gd name="connsiteX28" fmla="*/ 1048 w 1288737"/>
                  <a:gd name="connsiteY28" fmla="*/ 912516 h 922131"/>
                  <a:gd name="connsiteX29" fmla="*/ 29622 w 1288737"/>
                  <a:gd name="connsiteY29" fmla="*/ 919660 h 922131"/>
                  <a:gd name="connsiteX30" fmla="*/ 41528 w 1288737"/>
                  <a:gd name="connsiteY30" fmla="*/ 883941 h 922131"/>
                  <a:gd name="connsiteX31" fmla="*/ 65341 w 1288737"/>
                  <a:gd name="connsiteY31" fmla="*/ 807741 h 922131"/>
                  <a:gd name="connsiteX32" fmla="*/ 110585 w 1288737"/>
                  <a:gd name="connsiteY32" fmla="*/ 755354 h 922131"/>
                  <a:gd name="connsiteX33" fmla="*/ 174879 w 1288737"/>
                  <a:gd name="connsiteY33" fmla="*/ 712491 h 922131"/>
                  <a:gd name="connsiteX34" fmla="*/ 241554 w 1288737"/>
                  <a:gd name="connsiteY34" fmla="*/ 662485 h 922131"/>
                  <a:gd name="connsiteX0" fmla="*/ 241554 w 1288737"/>
                  <a:gd name="connsiteY0" fmla="*/ 659058 h 918704"/>
                  <a:gd name="connsiteX1" fmla="*/ 320135 w 1288737"/>
                  <a:gd name="connsiteY1" fmla="*/ 570951 h 918704"/>
                  <a:gd name="connsiteX2" fmla="*/ 367760 w 1288737"/>
                  <a:gd name="connsiteY2" fmla="*/ 470939 h 918704"/>
                  <a:gd name="connsiteX3" fmla="*/ 396335 w 1288737"/>
                  <a:gd name="connsiteY3" fmla="*/ 354257 h 918704"/>
                  <a:gd name="connsiteX4" fmla="*/ 482060 w 1288737"/>
                  <a:gd name="connsiteY4" fmla="*/ 256626 h 918704"/>
                  <a:gd name="connsiteX5" fmla="*/ 572547 w 1288737"/>
                  <a:gd name="connsiteY5" fmla="*/ 180426 h 918704"/>
                  <a:gd name="connsiteX6" fmla="*/ 701135 w 1288737"/>
                  <a:gd name="connsiteY6" fmla="*/ 142326 h 918704"/>
                  <a:gd name="connsiteX7" fmla="*/ 839247 w 1288737"/>
                  <a:gd name="connsiteY7" fmla="*/ 92320 h 918704"/>
                  <a:gd name="connsiteX8" fmla="*/ 1001172 w 1288737"/>
                  <a:gd name="connsiteY8" fmla="*/ 63745 h 918704"/>
                  <a:gd name="connsiteX9" fmla="*/ 1172622 w 1288737"/>
                  <a:gd name="connsiteY9" fmla="*/ 44695 h 918704"/>
                  <a:gd name="connsiteX10" fmla="*/ 1275016 w 1288737"/>
                  <a:gd name="connsiteY10" fmla="*/ 39933 h 918704"/>
                  <a:gd name="connsiteX11" fmla="*/ 1286922 w 1288737"/>
                  <a:gd name="connsiteY11" fmla="*/ 20883 h 918704"/>
                  <a:gd name="connsiteX12" fmla="*/ 1267872 w 1288737"/>
                  <a:gd name="connsiteY12" fmla="*/ 1833 h 918704"/>
                  <a:gd name="connsiteX13" fmla="*/ 1179766 w 1288737"/>
                  <a:gd name="connsiteY13" fmla="*/ 1833 h 918704"/>
                  <a:gd name="connsiteX14" fmla="*/ 1053560 w 1288737"/>
                  <a:gd name="connsiteY14" fmla="*/ 11358 h 918704"/>
                  <a:gd name="connsiteX15" fmla="*/ 860679 w 1288737"/>
                  <a:gd name="connsiteY15" fmla="*/ 44695 h 918704"/>
                  <a:gd name="connsiteX16" fmla="*/ 743997 w 1288737"/>
                  <a:gd name="connsiteY16" fmla="*/ 85176 h 918704"/>
                  <a:gd name="connsiteX17" fmla="*/ 620172 w 1288737"/>
                  <a:gd name="connsiteY17" fmla="*/ 123276 h 918704"/>
                  <a:gd name="connsiteX18" fmla="*/ 551116 w 1288737"/>
                  <a:gd name="connsiteY18" fmla="*/ 149471 h 918704"/>
                  <a:gd name="connsiteX19" fmla="*/ 458247 w 1288737"/>
                  <a:gd name="connsiteY19" fmla="*/ 228051 h 918704"/>
                  <a:gd name="connsiteX20" fmla="*/ 374903 w 1288737"/>
                  <a:gd name="connsiteY20" fmla="*/ 316157 h 918704"/>
                  <a:gd name="connsiteX21" fmla="*/ 346329 w 1288737"/>
                  <a:gd name="connsiteY21" fmla="*/ 382833 h 918704"/>
                  <a:gd name="connsiteX22" fmla="*/ 320135 w 1288737"/>
                  <a:gd name="connsiteY22" fmla="*/ 487608 h 918704"/>
                  <a:gd name="connsiteX23" fmla="*/ 258222 w 1288737"/>
                  <a:gd name="connsiteY23" fmla="*/ 592383 h 918704"/>
                  <a:gd name="connsiteX24" fmla="*/ 165354 w 1288737"/>
                  <a:gd name="connsiteY24" fmla="*/ 666201 h 918704"/>
                  <a:gd name="connsiteX25" fmla="*/ 70104 w 1288737"/>
                  <a:gd name="connsiteY25" fmla="*/ 730495 h 918704"/>
                  <a:gd name="connsiteX26" fmla="*/ 27242 w 1288737"/>
                  <a:gd name="connsiteY26" fmla="*/ 787645 h 918704"/>
                  <a:gd name="connsiteX27" fmla="*/ 8191 w 1288737"/>
                  <a:gd name="connsiteY27" fmla="*/ 856701 h 918704"/>
                  <a:gd name="connsiteX28" fmla="*/ 1048 w 1288737"/>
                  <a:gd name="connsiteY28" fmla="*/ 909089 h 918704"/>
                  <a:gd name="connsiteX29" fmla="*/ 29622 w 1288737"/>
                  <a:gd name="connsiteY29" fmla="*/ 916233 h 918704"/>
                  <a:gd name="connsiteX30" fmla="*/ 41528 w 1288737"/>
                  <a:gd name="connsiteY30" fmla="*/ 880514 h 918704"/>
                  <a:gd name="connsiteX31" fmla="*/ 65341 w 1288737"/>
                  <a:gd name="connsiteY31" fmla="*/ 804314 h 918704"/>
                  <a:gd name="connsiteX32" fmla="*/ 110585 w 1288737"/>
                  <a:gd name="connsiteY32" fmla="*/ 751927 h 918704"/>
                  <a:gd name="connsiteX33" fmla="*/ 174879 w 1288737"/>
                  <a:gd name="connsiteY33" fmla="*/ 709064 h 918704"/>
                  <a:gd name="connsiteX34" fmla="*/ 241554 w 1288737"/>
                  <a:gd name="connsiteY34" fmla="*/ 659058 h 918704"/>
                  <a:gd name="connsiteX0" fmla="*/ 241554 w 1288737"/>
                  <a:gd name="connsiteY0" fmla="*/ 659319 h 918965"/>
                  <a:gd name="connsiteX1" fmla="*/ 320135 w 1288737"/>
                  <a:gd name="connsiteY1" fmla="*/ 571212 h 918965"/>
                  <a:gd name="connsiteX2" fmla="*/ 367760 w 1288737"/>
                  <a:gd name="connsiteY2" fmla="*/ 471200 h 918965"/>
                  <a:gd name="connsiteX3" fmla="*/ 396335 w 1288737"/>
                  <a:gd name="connsiteY3" fmla="*/ 354518 h 918965"/>
                  <a:gd name="connsiteX4" fmla="*/ 482060 w 1288737"/>
                  <a:gd name="connsiteY4" fmla="*/ 256887 h 918965"/>
                  <a:gd name="connsiteX5" fmla="*/ 572547 w 1288737"/>
                  <a:gd name="connsiteY5" fmla="*/ 180687 h 918965"/>
                  <a:gd name="connsiteX6" fmla="*/ 701135 w 1288737"/>
                  <a:gd name="connsiteY6" fmla="*/ 142587 h 918965"/>
                  <a:gd name="connsiteX7" fmla="*/ 839247 w 1288737"/>
                  <a:gd name="connsiteY7" fmla="*/ 92581 h 918965"/>
                  <a:gd name="connsiteX8" fmla="*/ 1001172 w 1288737"/>
                  <a:gd name="connsiteY8" fmla="*/ 64006 h 918965"/>
                  <a:gd name="connsiteX9" fmla="*/ 1172622 w 1288737"/>
                  <a:gd name="connsiteY9" fmla="*/ 44956 h 918965"/>
                  <a:gd name="connsiteX10" fmla="*/ 1275016 w 1288737"/>
                  <a:gd name="connsiteY10" fmla="*/ 40194 h 918965"/>
                  <a:gd name="connsiteX11" fmla="*/ 1286922 w 1288737"/>
                  <a:gd name="connsiteY11" fmla="*/ 21144 h 918965"/>
                  <a:gd name="connsiteX12" fmla="*/ 1267872 w 1288737"/>
                  <a:gd name="connsiteY12" fmla="*/ 2094 h 918965"/>
                  <a:gd name="connsiteX13" fmla="*/ 1179766 w 1288737"/>
                  <a:gd name="connsiteY13" fmla="*/ 2094 h 918965"/>
                  <a:gd name="connsiteX14" fmla="*/ 1053560 w 1288737"/>
                  <a:gd name="connsiteY14" fmla="*/ 16382 h 918965"/>
                  <a:gd name="connsiteX15" fmla="*/ 860679 w 1288737"/>
                  <a:gd name="connsiteY15" fmla="*/ 44956 h 918965"/>
                  <a:gd name="connsiteX16" fmla="*/ 743997 w 1288737"/>
                  <a:gd name="connsiteY16" fmla="*/ 85437 h 918965"/>
                  <a:gd name="connsiteX17" fmla="*/ 620172 w 1288737"/>
                  <a:gd name="connsiteY17" fmla="*/ 123537 h 918965"/>
                  <a:gd name="connsiteX18" fmla="*/ 551116 w 1288737"/>
                  <a:gd name="connsiteY18" fmla="*/ 149732 h 918965"/>
                  <a:gd name="connsiteX19" fmla="*/ 458247 w 1288737"/>
                  <a:gd name="connsiteY19" fmla="*/ 228312 h 918965"/>
                  <a:gd name="connsiteX20" fmla="*/ 374903 w 1288737"/>
                  <a:gd name="connsiteY20" fmla="*/ 316418 h 918965"/>
                  <a:gd name="connsiteX21" fmla="*/ 346329 w 1288737"/>
                  <a:gd name="connsiteY21" fmla="*/ 383094 h 918965"/>
                  <a:gd name="connsiteX22" fmla="*/ 320135 w 1288737"/>
                  <a:gd name="connsiteY22" fmla="*/ 487869 h 918965"/>
                  <a:gd name="connsiteX23" fmla="*/ 258222 w 1288737"/>
                  <a:gd name="connsiteY23" fmla="*/ 592644 h 918965"/>
                  <a:gd name="connsiteX24" fmla="*/ 165354 w 1288737"/>
                  <a:gd name="connsiteY24" fmla="*/ 666462 h 918965"/>
                  <a:gd name="connsiteX25" fmla="*/ 70104 w 1288737"/>
                  <a:gd name="connsiteY25" fmla="*/ 730756 h 918965"/>
                  <a:gd name="connsiteX26" fmla="*/ 27242 w 1288737"/>
                  <a:gd name="connsiteY26" fmla="*/ 787906 h 918965"/>
                  <a:gd name="connsiteX27" fmla="*/ 8191 w 1288737"/>
                  <a:gd name="connsiteY27" fmla="*/ 856962 h 918965"/>
                  <a:gd name="connsiteX28" fmla="*/ 1048 w 1288737"/>
                  <a:gd name="connsiteY28" fmla="*/ 909350 h 918965"/>
                  <a:gd name="connsiteX29" fmla="*/ 29622 w 1288737"/>
                  <a:gd name="connsiteY29" fmla="*/ 916494 h 918965"/>
                  <a:gd name="connsiteX30" fmla="*/ 41528 w 1288737"/>
                  <a:gd name="connsiteY30" fmla="*/ 880775 h 918965"/>
                  <a:gd name="connsiteX31" fmla="*/ 65341 w 1288737"/>
                  <a:gd name="connsiteY31" fmla="*/ 804575 h 918965"/>
                  <a:gd name="connsiteX32" fmla="*/ 110585 w 1288737"/>
                  <a:gd name="connsiteY32" fmla="*/ 752188 h 918965"/>
                  <a:gd name="connsiteX33" fmla="*/ 174879 w 1288737"/>
                  <a:gd name="connsiteY33" fmla="*/ 709325 h 918965"/>
                  <a:gd name="connsiteX34" fmla="*/ 241554 w 1288737"/>
                  <a:gd name="connsiteY34" fmla="*/ 659319 h 918965"/>
                  <a:gd name="connsiteX0" fmla="*/ 241554 w 1287804"/>
                  <a:gd name="connsiteY0" fmla="*/ 659319 h 918965"/>
                  <a:gd name="connsiteX1" fmla="*/ 320135 w 1287804"/>
                  <a:gd name="connsiteY1" fmla="*/ 571212 h 918965"/>
                  <a:gd name="connsiteX2" fmla="*/ 367760 w 1287804"/>
                  <a:gd name="connsiteY2" fmla="*/ 471200 h 918965"/>
                  <a:gd name="connsiteX3" fmla="*/ 396335 w 1287804"/>
                  <a:gd name="connsiteY3" fmla="*/ 354518 h 918965"/>
                  <a:gd name="connsiteX4" fmla="*/ 482060 w 1287804"/>
                  <a:gd name="connsiteY4" fmla="*/ 256887 h 918965"/>
                  <a:gd name="connsiteX5" fmla="*/ 572547 w 1287804"/>
                  <a:gd name="connsiteY5" fmla="*/ 180687 h 918965"/>
                  <a:gd name="connsiteX6" fmla="*/ 701135 w 1287804"/>
                  <a:gd name="connsiteY6" fmla="*/ 142587 h 918965"/>
                  <a:gd name="connsiteX7" fmla="*/ 839247 w 1287804"/>
                  <a:gd name="connsiteY7" fmla="*/ 92581 h 918965"/>
                  <a:gd name="connsiteX8" fmla="*/ 1001172 w 1287804"/>
                  <a:gd name="connsiteY8" fmla="*/ 64006 h 918965"/>
                  <a:gd name="connsiteX9" fmla="*/ 1172622 w 1287804"/>
                  <a:gd name="connsiteY9" fmla="*/ 44956 h 918965"/>
                  <a:gd name="connsiteX10" fmla="*/ 1272635 w 1287804"/>
                  <a:gd name="connsiteY10" fmla="*/ 40194 h 918965"/>
                  <a:gd name="connsiteX11" fmla="*/ 1286922 w 1287804"/>
                  <a:gd name="connsiteY11" fmla="*/ 21144 h 918965"/>
                  <a:gd name="connsiteX12" fmla="*/ 1267872 w 1287804"/>
                  <a:gd name="connsiteY12" fmla="*/ 2094 h 918965"/>
                  <a:gd name="connsiteX13" fmla="*/ 1179766 w 1287804"/>
                  <a:gd name="connsiteY13" fmla="*/ 2094 h 918965"/>
                  <a:gd name="connsiteX14" fmla="*/ 1053560 w 1287804"/>
                  <a:gd name="connsiteY14" fmla="*/ 16382 h 918965"/>
                  <a:gd name="connsiteX15" fmla="*/ 860679 w 1287804"/>
                  <a:gd name="connsiteY15" fmla="*/ 44956 h 918965"/>
                  <a:gd name="connsiteX16" fmla="*/ 743997 w 1287804"/>
                  <a:gd name="connsiteY16" fmla="*/ 85437 h 918965"/>
                  <a:gd name="connsiteX17" fmla="*/ 620172 w 1287804"/>
                  <a:gd name="connsiteY17" fmla="*/ 123537 h 918965"/>
                  <a:gd name="connsiteX18" fmla="*/ 551116 w 1287804"/>
                  <a:gd name="connsiteY18" fmla="*/ 149732 h 918965"/>
                  <a:gd name="connsiteX19" fmla="*/ 458247 w 1287804"/>
                  <a:gd name="connsiteY19" fmla="*/ 228312 h 918965"/>
                  <a:gd name="connsiteX20" fmla="*/ 374903 w 1287804"/>
                  <a:gd name="connsiteY20" fmla="*/ 316418 h 918965"/>
                  <a:gd name="connsiteX21" fmla="*/ 346329 w 1287804"/>
                  <a:gd name="connsiteY21" fmla="*/ 383094 h 918965"/>
                  <a:gd name="connsiteX22" fmla="*/ 320135 w 1287804"/>
                  <a:gd name="connsiteY22" fmla="*/ 487869 h 918965"/>
                  <a:gd name="connsiteX23" fmla="*/ 258222 w 1287804"/>
                  <a:gd name="connsiteY23" fmla="*/ 592644 h 918965"/>
                  <a:gd name="connsiteX24" fmla="*/ 165354 w 1287804"/>
                  <a:gd name="connsiteY24" fmla="*/ 666462 h 918965"/>
                  <a:gd name="connsiteX25" fmla="*/ 70104 w 1287804"/>
                  <a:gd name="connsiteY25" fmla="*/ 730756 h 918965"/>
                  <a:gd name="connsiteX26" fmla="*/ 27242 w 1287804"/>
                  <a:gd name="connsiteY26" fmla="*/ 787906 h 918965"/>
                  <a:gd name="connsiteX27" fmla="*/ 8191 w 1287804"/>
                  <a:gd name="connsiteY27" fmla="*/ 856962 h 918965"/>
                  <a:gd name="connsiteX28" fmla="*/ 1048 w 1287804"/>
                  <a:gd name="connsiteY28" fmla="*/ 909350 h 918965"/>
                  <a:gd name="connsiteX29" fmla="*/ 29622 w 1287804"/>
                  <a:gd name="connsiteY29" fmla="*/ 916494 h 918965"/>
                  <a:gd name="connsiteX30" fmla="*/ 41528 w 1287804"/>
                  <a:gd name="connsiteY30" fmla="*/ 880775 h 918965"/>
                  <a:gd name="connsiteX31" fmla="*/ 65341 w 1287804"/>
                  <a:gd name="connsiteY31" fmla="*/ 804575 h 918965"/>
                  <a:gd name="connsiteX32" fmla="*/ 110585 w 1287804"/>
                  <a:gd name="connsiteY32" fmla="*/ 752188 h 918965"/>
                  <a:gd name="connsiteX33" fmla="*/ 174879 w 1287804"/>
                  <a:gd name="connsiteY33" fmla="*/ 709325 h 918965"/>
                  <a:gd name="connsiteX34" fmla="*/ 241554 w 1287804"/>
                  <a:gd name="connsiteY34" fmla="*/ 659319 h 918965"/>
                  <a:gd name="connsiteX0" fmla="*/ 241554 w 1286922"/>
                  <a:gd name="connsiteY0" fmla="*/ 659319 h 918965"/>
                  <a:gd name="connsiteX1" fmla="*/ 320135 w 1286922"/>
                  <a:gd name="connsiteY1" fmla="*/ 571212 h 918965"/>
                  <a:gd name="connsiteX2" fmla="*/ 367760 w 1286922"/>
                  <a:gd name="connsiteY2" fmla="*/ 471200 h 918965"/>
                  <a:gd name="connsiteX3" fmla="*/ 396335 w 1286922"/>
                  <a:gd name="connsiteY3" fmla="*/ 354518 h 918965"/>
                  <a:gd name="connsiteX4" fmla="*/ 482060 w 1286922"/>
                  <a:gd name="connsiteY4" fmla="*/ 256887 h 918965"/>
                  <a:gd name="connsiteX5" fmla="*/ 572547 w 1286922"/>
                  <a:gd name="connsiteY5" fmla="*/ 180687 h 918965"/>
                  <a:gd name="connsiteX6" fmla="*/ 701135 w 1286922"/>
                  <a:gd name="connsiteY6" fmla="*/ 142587 h 918965"/>
                  <a:gd name="connsiteX7" fmla="*/ 839247 w 1286922"/>
                  <a:gd name="connsiteY7" fmla="*/ 92581 h 918965"/>
                  <a:gd name="connsiteX8" fmla="*/ 1001172 w 1286922"/>
                  <a:gd name="connsiteY8" fmla="*/ 64006 h 918965"/>
                  <a:gd name="connsiteX9" fmla="*/ 1172622 w 1286922"/>
                  <a:gd name="connsiteY9" fmla="*/ 44956 h 918965"/>
                  <a:gd name="connsiteX10" fmla="*/ 1267872 w 1286922"/>
                  <a:gd name="connsiteY10" fmla="*/ 37813 h 918965"/>
                  <a:gd name="connsiteX11" fmla="*/ 1286922 w 1286922"/>
                  <a:gd name="connsiteY11" fmla="*/ 21144 h 918965"/>
                  <a:gd name="connsiteX12" fmla="*/ 1267872 w 1286922"/>
                  <a:gd name="connsiteY12" fmla="*/ 2094 h 918965"/>
                  <a:gd name="connsiteX13" fmla="*/ 1179766 w 1286922"/>
                  <a:gd name="connsiteY13" fmla="*/ 2094 h 918965"/>
                  <a:gd name="connsiteX14" fmla="*/ 1053560 w 1286922"/>
                  <a:gd name="connsiteY14" fmla="*/ 16382 h 918965"/>
                  <a:gd name="connsiteX15" fmla="*/ 860679 w 1286922"/>
                  <a:gd name="connsiteY15" fmla="*/ 44956 h 918965"/>
                  <a:gd name="connsiteX16" fmla="*/ 743997 w 1286922"/>
                  <a:gd name="connsiteY16" fmla="*/ 85437 h 918965"/>
                  <a:gd name="connsiteX17" fmla="*/ 620172 w 1286922"/>
                  <a:gd name="connsiteY17" fmla="*/ 123537 h 918965"/>
                  <a:gd name="connsiteX18" fmla="*/ 551116 w 1286922"/>
                  <a:gd name="connsiteY18" fmla="*/ 149732 h 918965"/>
                  <a:gd name="connsiteX19" fmla="*/ 458247 w 1286922"/>
                  <a:gd name="connsiteY19" fmla="*/ 228312 h 918965"/>
                  <a:gd name="connsiteX20" fmla="*/ 374903 w 1286922"/>
                  <a:gd name="connsiteY20" fmla="*/ 316418 h 918965"/>
                  <a:gd name="connsiteX21" fmla="*/ 346329 w 1286922"/>
                  <a:gd name="connsiteY21" fmla="*/ 383094 h 918965"/>
                  <a:gd name="connsiteX22" fmla="*/ 320135 w 1286922"/>
                  <a:gd name="connsiteY22" fmla="*/ 487869 h 918965"/>
                  <a:gd name="connsiteX23" fmla="*/ 258222 w 1286922"/>
                  <a:gd name="connsiteY23" fmla="*/ 592644 h 918965"/>
                  <a:gd name="connsiteX24" fmla="*/ 165354 w 1286922"/>
                  <a:gd name="connsiteY24" fmla="*/ 666462 h 918965"/>
                  <a:gd name="connsiteX25" fmla="*/ 70104 w 1286922"/>
                  <a:gd name="connsiteY25" fmla="*/ 730756 h 918965"/>
                  <a:gd name="connsiteX26" fmla="*/ 27242 w 1286922"/>
                  <a:gd name="connsiteY26" fmla="*/ 787906 h 918965"/>
                  <a:gd name="connsiteX27" fmla="*/ 8191 w 1286922"/>
                  <a:gd name="connsiteY27" fmla="*/ 856962 h 918965"/>
                  <a:gd name="connsiteX28" fmla="*/ 1048 w 1286922"/>
                  <a:gd name="connsiteY28" fmla="*/ 909350 h 918965"/>
                  <a:gd name="connsiteX29" fmla="*/ 29622 w 1286922"/>
                  <a:gd name="connsiteY29" fmla="*/ 916494 h 918965"/>
                  <a:gd name="connsiteX30" fmla="*/ 41528 w 1286922"/>
                  <a:gd name="connsiteY30" fmla="*/ 880775 h 918965"/>
                  <a:gd name="connsiteX31" fmla="*/ 65341 w 1286922"/>
                  <a:gd name="connsiteY31" fmla="*/ 804575 h 918965"/>
                  <a:gd name="connsiteX32" fmla="*/ 110585 w 1286922"/>
                  <a:gd name="connsiteY32" fmla="*/ 752188 h 918965"/>
                  <a:gd name="connsiteX33" fmla="*/ 174879 w 1286922"/>
                  <a:gd name="connsiteY33" fmla="*/ 709325 h 918965"/>
                  <a:gd name="connsiteX34" fmla="*/ 241554 w 1286922"/>
                  <a:gd name="connsiteY34" fmla="*/ 659319 h 918965"/>
                  <a:gd name="connsiteX0" fmla="*/ 241554 w 1286922"/>
                  <a:gd name="connsiteY0" fmla="*/ 659319 h 918965"/>
                  <a:gd name="connsiteX1" fmla="*/ 320135 w 1286922"/>
                  <a:gd name="connsiteY1" fmla="*/ 571212 h 918965"/>
                  <a:gd name="connsiteX2" fmla="*/ 367760 w 1286922"/>
                  <a:gd name="connsiteY2" fmla="*/ 471200 h 918965"/>
                  <a:gd name="connsiteX3" fmla="*/ 396335 w 1286922"/>
                  <a:gd name="connsiteY3" fmla="*/ 354518 h 918965"/>
                  <a:gd name="connsiteX4" fmla="*/ 482060 w 1286922"/>
                  <a:gd name="connsiteY4" fmla="*/ 256887 h 918965"/>
                  <a:gd name="connsiteX5" fmla="*/ 572547 w 1286922"/>
                  <a:gd name="connsiteY5" fmla="*/ 180687 h 918965"/>
                  <a:gd name="connsiteX6" fmla="*/ 701135 w 1286922"/>
                  <a:gd name="connsiteY6" fmla="*/ 142587 h 918965"/>
                  <a:gd name="connsiteX7" fmla="*/ 839247 w 1286922"/>
                  <a:gd name="connsiteY7" fmla="*/ 92581 h 918965"/>
                  <a:gd name="connsiteX8" fmla="*/ 1001172 w 1286922"/>
                  <a:gd name="connsiteY8" fmla="*/ 64006 h 918965"/>
                  <a:gd name="connsiteX9" fmla="*/ 1172622 w 1286922"/>
                  <a:gd name="connsiteY9" fmla="*/ 44956 h 918965"/>
                  <a:gd name="connsiteX10" fmla="*/ 1267872 w 1286922"/>
                  <a:gd name="connsiteY10" fmla="*/ 37813 h 918965"/>
                  <a:gd name="connsiteX11" fmla="*/ 1286922 w 1286922"/>
                  <a:gd name="connsiteY11" fmla="*/ 21144 h 918965"/>
                  <a:gd name="connsiteX12" fmla="*/ 1267872 w 1286922"/>
                  <a:gd name="connsiteY12" fmla="*/ 2094 h 918965"/>
                  <a:gd name="connsiteX13" fmla="*/ 1179766 w 1286922"/>
                  <a:gd name="connsiteY13" fmla="*/ 2094 h 918965"/>
                  <a:gd name="connsiteX14" fmla="*/ 1053560 w 1286922"/>
                  <a:gd name="connsiteY14" fmla="*/ 16382 h 918965"/>
                  <a:gd name="connsiteX15" fmla="*/ 867823 w 1286922"/>
                  <a:gd name="connsiteY15" fmla="*/ 49719 h 918965"/>
                  <a:gd name="connsiteX16" fmla="*/ 743997 w 1286922"/>
                  <a:gd name="connsiteY16" fmla="*/ 85437 h 918965"/>
                  <a:gd name="connsiteX17" fmla="*/ 620172 w 1286922"/>
                  <a:gd name="connsiteY17" fmla="*/ 123537 h 918965"/>
                  <a:gd name="connsiteX18" fmla="*/ 551116 w 1286922"/>
                  <a:gd name="connsiteY18" fmla="*/ 149732 h 918965"/>
                  <a:gd name="connsiteX19" fmla="*/ 458247 w 1286922"/>
                  <a:gd name="connsiteY19" fmla="*/ 228312 h 918965"/>
                  <a:gd name="connsiteX20" fmla="*/ 374903 w 1286922"/>
                  <a:gd name="connsiteY20" fmla="*/ 316418 h 918965"/>
                  <a:gd name="connsiteX21" fmla="*/ 346329 w 1286922"/>
                  <a:gd name="connsiteY21" fmla="*/ 383094 h 918965"/>
                  <a:gd name="connsiteX22" fmla="*/ 320135 w 1286922"/>
                  <a:gd name="connsiteY22" fmla="*/ 487869 h 918965"/>
                  <a:gd name="connsiteX23" fmla="*/ 258222 w 1286922"/>
                  <a:gd name="connsiteY23" fmla="*/ 592644 h 918965"/>
                  <a:gd name="connsiteX24" fmla="*/ 165354 w 1286922"/>
                  <a:gd name="connsiteY24" fmla="*/ 666462 h 918965"/>
                  <a:gd name="connsiteX25" fmla="*/ 70104 w 1286922"/>
                  <a:gd name="connsiteY25" fmla="*/ 730756 h 918965"/>
                  <a:gd name="connsiteX26" fmla="*/ 27242 w 1286922"/>
                  <a:gd name="connsiteY26" fmla="*/ 787906 h 918965"/>
                  <a:gd name="connsiteX27" fmla="*/ 8191 w 1286922"/>
                  <a:gd name="connsiteY27" fmla="*/ 856962 h 918965"/>
                  <a:gd name="connsiteX28" fmla="*/ 1048 w 1286922"/>
                  <a:gd name="connsiteY28" fmla="*/ 909350 h 918965"/>
                  <a:gd name="connsiteX29" fmla="*/ 29622 w 1286922"/>
                  <a:gd name="connsiteY29" fmla="*/ 916494 h 918965"/>
                  <a:gd name="connsiteX30" fmla="*/ 41528 w 1286922"/>
                  <a:gd name="connsiteY30" fmla="*/ 880775 h 918965"/>
                  <a:gd name="connsiteX31" fmla="*/ 65341 w 1286922"/>
                  <a:gd name="connsiteY31" fmla="*/ 804575 h 918965"/>
                  <a:gd name="connsiteX32" fmla="*/ 110585 w 1286922"/>
                  <a:gd name="connsiteY32" fmla="*/ 752188 h 918965"/>
                  <a:gd name="connsiteX33" fmla="*/ 174879 w 1286922"/>
                  <a:gd name="connsiteY33" fmla="*/ 709325 h 918965"/>
                  <a:gd name="connsiteX34" fmla="*/ 241554 w 1286922"/>
                  <a:gd name="connsiteY34" fmla="*/ 659319 h 918965"/>
                  <a:gd name="connsiteX0" fmla="*/ 241554 w 1286922"/>
                  <a:gd name="connsiteY0" fmla="*/ 659319 h 918965"/>
                  <a:gd name="connsiteX1" fmla="*/ 320135 w 1286922"/>
                  <a:gd name="connsiteY1" fmla="*/ 571212 h 918965"/>
                  <a:gd name="connsiteX2" fmla="*/ 367760 w 1286922"/>
                  <a:gd name="connsiteY2" fmla="*/ 471200 h 918965"/>
                  <a:gd name="connsiteX3" fmla="*/ 396335 w 1286922"/>
                  <a:gd name="connsiteY3" fmla="*/ 354518 h 918965"/>
                  <a:gd name="connsiteX4" fmla="*/ 482060 w 1286922"/>
                  <a:gd name="connsiteY4" fmla="*/ 256887 h 918965"/>
                  <a:gd name="connsiteX5" fmla="*/ 572547 w 1286922"/>
                  <a:gd name="connsiteY5" fmla="*/ 180687 h 918965"/>
                  <a:gd name="connsiteX6" fmla="*/ 701135 w 1286922"/>
                  <a:gd name="connsiteY6" fmla="*/ 142587 h 918965"/>
                  <a:gd name="connsiteX7" fmla="*/ 839247 w 1286922"/>
                  <a:gd name="connsiteY7" fmla="*/ 92581 h 918965"/>
                  <a:gd name="connsiteX8" fmla="*/ 1001172 w 1286922"/>
                  <a:gd name="connsiteY8" fmla="*/ 64006 h 918965"/>
                  <a:gd name="connsiteX9" fmla="*/ 1172622 w 1286922"/>
                  <a:gd name="connsiteY9" fmla="*/ 44956 h 918965"/>
                  <a:gd name="connsiteX10" fmla="*/ 1267872 w 1286922"/>
                  <a:gd name="connsiteY10" fmla="*/ 37813 h 918965"/>
                  <a:gd name="connsiteX11" fmla="*/ 1286922 w 1286922"/>
                  <a:gd name="connsiteY11" fmla="*/ 21144 h 918965"/>
                  <a:gd name="connsiteX12" fmla="*/ 1267872 w 1286922"/>
                  <a:gd name="connsiteY12" fmla="*/ 2094 h 918965"/>
                  <a:gd name="connsiteX13" fmla="*/ 1179766 w 1286922"/>
                  <a:gd name="connsiteY13" fmla="*/ 2094 h 918965"/>
                  <a:gd name="connsiteX14" fmla="*/ 1053560 w 1286922"/>
                  <a:gd name="connsiteY14" fmla="*/ 16382 h 918965"/>
                  <a:gd name="connsiteX15" fmla="*/ 870204 w 1286922"/>
                  <a:gd name="connsiteY15" fmla="*/ 44956 h 918965"/>
                  <a:gd name="connsiteX16" fmla="*/ 743997 w 1286922"/>
                  <a:gd name="connsiteY16" fmla="*/ 85437 h 918965"/>
                  <a:gd name="connsiteX17" fmla="*/ 620172 w 1286922"/>
                  <a:gd name="connsiteY17" fmla="*/ 123537 h 918965"/>
                  <a:gd name="connsiteX18" fmla="*/ 551116 w 1286922"/>
                  <a:gd name="connsiteY18" fmla="*/ 149732 h 918965"/>
                  <a:gd name="connsiteX19" fmla="*/ 458247 w 1286922"/>
                  <a:gd name="connsiteY19" fmla="*/ 228312 h 918965"/>
                  <a:gd name="connsiteX20" fmla="*/ 374903 w 1286922"/>
                  <a:gd name="connsiteY20" fmla="*/ 316418 h 918965"/>
                  <a:gd name="connsiteX21" fmla="*/ 346329 w 1286922"/>
                  <a:gd name="connsiteY21" fmla="*/ 383094 h 918965"/>
                  <a:gd name="connsiteX22" fmla="*/ 320135 w 1286922"/>
                  <a:gd name="connsiteY22" fmla="*/ 487869 h 918965"/>
                  <a:gd name="connsiteX23" fmla="*/ 258222 w 1286922"/>
                  <a:gd name="connsiteY23" fmla="*/ 592644 h 918965"/>
                  <a:gd name="connsiteX24" fmla="*/ 165354 w 1286922"/>
                  <a:gd name="connsiteY24" fmla="*/ 666462 h 918965"/>
                  <a:gd name="connsiteX25" fmla="*/ 70104 w 1286922"/>
                  <a:gd name="connsiteY25" fmla="*/ 730756 h 918965"/>
                  <a:gd name="connsiteX26" fmla="*/ 27242 w 1286922"/>
                  <a:gd name="connsiteY26" fmla="*/ 787906 h 918965"/>
                  <a:gd name="connsiteX27" fmla="*/ 8191 w 1286922"/>
                  <a:gd name="connsiteY27" fmla="*/ 856962 h 918965"/>
                  <a:gd name="connsiteX28" fmla="*/ 1048 w 1286922"/>
                  <a:gd name="connsiteY28" fmla="*/ 909350 h 918965"/>
                  <a:gd name="connsiteX29" fmla="*/ 29622 w 1286922"/>
                  <a:gd name="connsiteY29" fmla="*/ 916494 h 918965"/>
                  <a:gd name="connsiteX30" fmla="*/ 41528 w 1286922"/>
                  <a:gd name="connsiteY30" fmla="*/ 880775 h 918965"/>
                  <a:gd name="connsiteX31" fmla="*/ 65341 w 1286922"/>
                  <a:gd name="connsiteY31" fmla="*/ 804575 h 918965"/>
                  <a:gd name="connsiteX32" fmla="*/ 110585 w 1286922"/>
                  <a:gd name="connsiteY32" fmla="*/ 752188 h 918965"/>
                  <a:gd name="connsiteX33" fmla="*/ 174879 w 1286922"/>
                  <a:gd name="connsiteY33" fmla="*/ 709325 h 918965"/>
                  <a:gd name="connsiteX34" fmla="*/ 241554 w 1286922"/>
                  <a:gd name="connsiteY34" fmla="*/ 659319 h 918965"/>
                  <a:gd name="connsiteX0" fmla="*/ 241554 w 1286922"/>
                  <a:gd name="connsiteY0" fmla="*/ 658386 h 918032"/>
                  <a:gd name="connsiteX1" fmla="*/ 320135 w 1286922"/>
                  <a:gd name="connsiteY1" fmla="*/ 570279 h 918032"/>
                  <a:gd name="connsiteX2" fmla="*/ 367760 w 1286922"/>
                  <a:gd name="connsiteY2" fmla="*/ 470267 h 918032"/>
                  <a:gd name="connsiteX3" fmla="*/ 396335 w 1286922"/>
                  <a:gd name="connsiteY3" fmla="*/ 353585 h 918032"/>
                  <a:gd name="connsiteX4" fmla="*/ 482060 w 1286922"/>
                  <a:gd name="connsiteY4" fmla="*/ 255954 h 918032"/>
                  <a:gd name="connsiteX5" fmla="*/ 572547 w 1286922"/>
                  <a:gd name="connsiteY5" fmla="*/ 179754 h 918032"/>
                  <a:gd name="connsiteX6" fmla="*/ 701135 w 1286922"/>
                  <a:gd name="connsiteY6" fmla="*/ 141654 h 918032"/>
                  <a:gd name="connsiteX7" fmla="*/ 839247 w 1286922"/>
                  <a:gd name="connsiteY7" fmla="*/ 91648 h 918032"/>
                  <a:gd name="connsiteX8" fmla="*/ 1001172 w 1286922"/>
                  <a:gd name="connsiteY8" fmla="*/ 63073 h 918032"/>
                  <a:gd name="connsiteX9" fmla="*/ 1172622 w 1286922"/>
                  <a:gd name="connsiteY9" fmla="*/ 44023 h 918032"/>
                  <a:gd name="connsiteX10" fmla="*/ 1267872 w 1286922"/>
                  <a:gd name="connsiteY10" fmla="*/ 36880 h 918032"/>
                  <a:gd name="connsiteX11" fmla="*/ 1286922 w 1286922"/>
                  <a:gd name="connsiteY11" fmla="*/ 20211 h 918032"/>
                  <a:gd name="connsiteX12" fmla="*/ 1267872 w 1286922"/>
                  <a:gd name="connsiteY12" fmla="*/ 1161 h 918032"/>
                  <a:gd name="connsiteX13" fmla="*/ 1179766 w 1286922"/>
                  <a:gd name="connsiteY13" fmla="*/ 3543 h 918032"/>
                  <a:gd name="connsiteX14" fmla="*/ 1053560 w 1286922"/>
                  <a:gd name="connsiteY14" fmla="*/ 15449 h 918032"/>
                  <a:gd name="connsiteX15" fmla="*/ 870204 w 1286922"/>
                  <a:gd name="connsiteY15" fmla="*/ 44023 h 918032"/>
                  <a:gd name="connsiteX16" fmla="*/ 743997 w 1286922"/>
                  <a:gd name="connsiteY16" fmla="*/ 84504 h 918032"/>
                  <a:gd name="connsiteX17" fmla="*/ 620172 w 1286922"/>
                  <a:gd name="connsiteY17" fmla="*/ 122604 h 918032"/>
                  <a:gd name="connsiteX18" fmla="*/ 551116 w 1286922"/>
                  <a:gd name="connsiteY18" fmla="*/ 148799 h 918032"/>
                  <a:gd name="connsiteX19" fmla="*/ 458247 w 1286922"/>
                  <a:gd name="connsiteY19" fmla="*/ 227379 h 918032"/>
                  <a:gd name="connsiteX20" fmla="*/ 374903 w 1286922"/>
                  <a:gd name="connsiteY20" fmla="*/ 315485 h 918032"/>
                  <a:gd name="connsiteX21" fmla="*/ 346329 w 1286922"/>
                  <a:gd name="connsiteY21" fmla="*/ 382161 h 918032"/>
                  <a:gd name="connsiteX22" fmla="*/ 320135 w 1286922"/>
                  <a:gd name="connsiteY22" fmla="*/ 486936 h 918032"/>
                  <a:gd name="connsiteX23" fmla="*/ 258222 w 1286922"/>
                  <a:gd name="connsiteY23" fmla="*/ 591711 h 918032"/>
                  <a:gd name="connsiteX24" fmla="*/ 165354 w 1286922"/>
                  <a:gd name="connsiteY24" fmla="*/ 665529 h 918032"/>
                  <a:gd name="connsiteX25" fmla="*/ 70104 w 1286922"/>
                  <a:gd name="connsiteY25" fmla="*/ 729823 h 918032"/>
                  <a:gd name="connsiteX26" fmla="*/ 27242 w 1286922"/>
                  <a:gd name="connsiteY26" fmla="*/ 786973 h 918032"/>
                  <a:gd name="connsiteX27" fmla="*/ 8191 w 1286922"/>
                  <a:gd name="connsiteY27" fmla="*/ 856029 h 918032"/>
                  <a:gd name="connsiteX28" fmla="*/ 1048 w 1286922"/>
                  <a:gd name="connsiteY28" fmla="*/ 908417 h 918032"/>
                  <a:gd name="connsiteX29" fmla="*/ 29622 w 1286922"/>
                  <a:gd name="connsiteY29" fmla="*/ 915561 h 918032"/>
                  <a:gd name="connsiteX30" fmla="*/ 41528 w 1286922"/>
                  <a:gd name="connsiteY30" fmla="*/ 879842 h 918032"/>
                  <a:gd name="connsiteX31" fmla="*/ 65341 w 1286922"/>
                  <a:gd name="connsiteY31" fmla="*/ 803642 h 918032"/>
                  <a:gd name="connsiteX32" fmla="*/ 110585 w 1286922"/>
                  <a:gd name="connsiteY32" fmla="*/ 751255 h 918032"/>
                  <a:gd name="connsiteX33" fmla="*/ 174879 w 1286922"/>
                  <a:gd name="connsiteY33" fmla="*/ 708392 h 918032"/>
                  <a:gd name="connsiteX34" fmla="*/ 241554 w 1286922"/>
                  <a:gd name="connsiteY34" fmla="*/ 658386 h 918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86922" h="918032">
                    <a:moveTo>
                      <a:pt x="241554" y="658386"/>
                    </a:moveTo>
                    <a:cubicBezTo>
                      <a:pt x="265763" y="635367"/>
                      <a:pt x="299101" y="601632"/>
                      <a:pt x="320135" y="570279"/>
                    </a:cubicBezTo>
                    <a:cubicBezTo>
                      <a:pt x="341169" y="538926"/>
                      <a:pt x="355060" y="506383"/>
                      <a:pt x="367760" y="470267"/>
                    </a:cubicBezTo>
                    <a:cubicBezTo>
                      <a:pt x="380460" y="434151"/>
                      <a:pt x="377285" y="389304"/>
                      <a:pt x="396335" y="353585"/>
                    </a:cubicBezTo>
                    <a:cubicBezTo>
                      <a:pt x="415385" y="317866"/>
                      <a:pt x="452691" y="284926"/>
                      <a:pt x="482060" y="255954"/>
                    </a:cubicBezTo>
                    <a:cubicBezTo>
                      <a:pt x="511429" y="226982"/>
                      <a:pt x="536035" y="198804"/>
                      <a:pt x="572547" y="179754"/>
                    </a:cubicBezTo>
                    <a:cubicBezTo>
                      <a:pt x="609059" y="160704"/>
                      <a:pt x="656685" y="156338"/>
                      <a:pt x="701135" y="141654"/>
                    </a:cubicBezTo>
                    <a:cubicBezTo>
                      <a:pt x="745585" y="126970"/>
                      <a:pt x="789241" y="104745"/>
                      <a:pt x="839247" y="91648"/>
                    </a:cubicBezTo>
                    <a:cubicBezTo>
                      <a:pt x="889253" y="78551"/>
                      <a:pt x="945610" y="71010"/>
                      <a:pt x="1001172" y="63073"/>
                    </a:cubicBezTo>
                    <a:cubicBezTo>
                      <a:pt x="1056734" y="55136"/>
                      <a:pt x="1128172" y="48389"/>
                      <a:pt x="1172622" y="44023"/>
                    </a:cubicBezTo>
                    <a:cubicBezTo>
                      <a:pt x="1217072" y="39658"/>
                      <a:pt x="1248822" y="40849"/>
                      <a:pt x="1267872" y="36880"/>
                    </a:cubicBezTo>
                    <a:cubicBezTo>
                      <a:pt x="1286922" y="32911"/>
                      <a:pt x="1286922" y="26164"/>
                      <a:pt x="1286922" y="20211"/>
                    </a:cubicBezTo>
                    <a:cubicBezTo>
                      <a:pt x="1286922" y="14258"/>
                      <a:pt x="1285731" y="3939"/>
                      <a:pt x="1267872" y="1161"/>
                    </a:cubicBezTo>
                    <a:cubicBezTo>
                      <a:pt x="1250013" y="-1617"/>
                      <a:pt x="1215485" y="1162"/>
                      <a:pt x="1179766" y="3543"/>
                    </a:cubicBezTo>
                    <a:cubicBezTo>
                      <a:pt x="1144047" y="5924"/>
                      <a:pt x="1105154" y="8702"/>
                      <a:pt x="1053560" y="15449"/>
                    </a:cubicBezTo>
                    <a:cubicBezTo>
                      <a:pt x="1001966" y="22196"/>
                      <a:pt x="921798" y="32514"/>
                      <a:pt x="870204" y="44023"/>
                    </a:cubicBezTo>
                    <a:cubicBezTo>
                      <a:pt x="818610" y="55532"/>
                      <a:pt x="785669" y="71407"/>
                      <a:pt x="743997" y="84504"/>
                    </a:cubicBezTo>
                    <a:lnTo>
                      <a:pt x="620172" y="122604"/>
                    </a:lnTo>
                    <a:cubicBezTo>
                      <a:pt x="588025" y="133320"/>
                      <a:pt x="578104" y="131336"/>
                      <a:pt x="551116" y="148799"/>
                    </a:cubicBezTo>
                    <a:cubicBezTo>
                      <a:pt x="524128" y="166262"/>
                      <a:pt x="487616" y="199598"/>
                      <a:pt x="458247" y="227379"/>
                    </a:cubicBezTo>
                    <a:cubicBezTo>
                      <a:pt x="428878" y="255160"/>
                      <a:pt x="393556" y="289688"/>
                      <a:pt x="374903" y="315485"/>
                    </a:cubicBezTo>
                    <a:cubicBezTo>
                      <a:pt x="356250" y="341282"/>
                      <a:pt x="355457" y="353586"/>
                      <a:pt x="346329" y="382161"/>
                    </a:cubicBezTo>
                    <a:cubicBezTo>
                      <a:pt x="337201" y="410736"/>
                      <a:pt x="334820" y="452011"/>
                      <a:pt x="320135" y="486936"/>
                    </a:cubicBezTo>
                    <a:cubicBezTo>
                      <a:pt x="305451" y="521861"/>
                      <a:pt x="284019" y="561945"/>
                      <a:pt x="258222" y="591711"/>
                    </a:cubicBezTo>
                    <a:cubicBezTo>
                      <a:pt x="232425" y="621477"/>
                      <a:pt x="196707" y="642510"/>
                      <a:pt x="165354" y="665529"/>
                    </a:cubicBezTo>
                    <a:cubicBezTo>
                      <a:pt x="134001" y="688548"/>
                      <a:pt x="93123" y="709582"/>
                      <a:pt x="70104" y="729823"/>
                    </a:cubicBezTo>
                    <a:cubicBezTo>
                      <a:pt x="47085" y="750064"/>
                      <a:pt x="37561" y="765939"/>
                      <a:pt x="27242" y="786973"/>
                    </a:cubicBezTo>
                    <a:cubicBezTo>
                      <a:pt x="16923" y="808007"/>
                      <a:pt x="12557" y="835788"/>
                      <a:pt x="8191" y="856029"/>
                    </a:cubicBezTo>
                    <a:cubicBezTo>
                      <a:pt x="3825" y="876270"/>
                      <a:pt x="-2524" y="898495"/>
                      <a:pt x="1048" y="908417"/>
                    </a:cubicBezTo>
                    <a:cubicBezTo>
                      <a:pt x="4620" y="918339"/>
                      <a:pt x="22875" y="920323"/>
                      <a:pt x="29622" y="915561"/>
                    </a:cubicBezTo>
                    <a:cubicBezTo>
                      <a:pt x="36369" y="910799"/>
                      <a:pt x="35575" y="898495"/>
                      <a:pt x="41528" y="879842"/>
                    </a:cubicBezTo>
                    <a:cubicBezTo>
                      <a:pt x="47481" y="861189"/>
                      <a:pt x="53832" y="825073"/>
                      <a:pt x="65341" y="803642"/>
                    </a:cubicBezTo>
                    <a:cubicBezTo>
                      <a:pt x="76850" y="782211"/>
                      <a:pt x="92329" y="767130"/>
                      <a:pt x="110585" y="751255"/>
                    </a:cubicBezTo>
                    <a:cubicBezTo>
                      <a:pt x="128841" y="735380"/>
                      <a:pt x="153051" y="723870"/>
                      <a:pt x="174879" y="708392"/>
                    </a:cubicBezTo>
                    <a:cubicBezTo>
                      <a:pt x="196707" y="692914"/>
                      <a:pt x="217345" y="681405"/>
                      <a:pt x="241554" y="658386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54" name="右箭头 4"/>
              <p:cNvSpPr/>
              <p:nvPr/>
            </p:nvSpPr>
            <p:spPr>
              <a:xfrm rot="16740290">
                <a:off x="8507815" y="3432919"/>
                <a:ext cx="792000" cy="333362"/>
              </a:xfrm>
              <a:custGeom>
                <a:avLst/>
                <a:gdLst>
                  <a:gd name="connsiteX0" fmla="*/ 0 w 792000"/>
                  <a:gd name="connsiteY0" fmla="*/ 99000 h 396000"/>
                  <a:gd name="connsiteX1" fmla="*/ 383530 w 792000"/>
                  <a:gd name="connsiteY1" fmla="*/ 99000 h 396000"/>
                  <a:gd name="connsiteX2" fmla="*/ 383530 w 792000"/>
                  <a:gd name="connsiteY2" fmla="*/ 0 h 396000"/>
                  <a:gd name="connsiteX3" fmla="*/ 792000 w 792000"/>
                  <a:gd name="connsiteY3" fmla="*/ 198000 h 396000"/>
                  <a:gd name="connsiteX4" fmla="*/ 383530 w 792000"/>
                  <a:gd name="connsiteY4" fmla="*/ 396000 h 396000"/>
                  <a:gd name="connsiteX5" fmla="*/ 383530 w 792000"/>
                  <a:gd name="connsiteY5" fmla="*/ 297000 h 396000"/>
                  <a:gd name="connsiteX6" fmla="*/ 0 w 792000"/>
                  <a:gd name="connsiteY6" fmla="*/ 297000 h 396000"/>
                  <a:gd name="connsiteX7" fmla="*/ 0 w 792000"/>
                  <a:gd name="connsiteY7" fmla="*/ 99000 h 396000"/>
                  <a:gd name="connsiteX0" fmla="*/ 0 w 792000"/>
                  <a:gd name="connsiteY0" fmla="*/ 99000 h 359232"/>
                  <a:gd name="connsiteX1" fmla="*/ 383530 w 792000"/>
                  <a:gd name="connsiteY1" fmla="*/ 99000 h 359232"/>
                  <a:gd name="connsiteX2" fmla="*/ 383530 w 792000"/>
                  <a:gd name="connsiteY2" fmla="*/ 0 h 359232"/>
                  <a:gd name="connsiteX3" fmla="*/ 792000 w 792000"/>
                  <a:gd name="connsiteY3" fmla="*/ 198000 h 359232"/>
                  <a:gd name="connsiteX4" fmla="*/ 387347 w 792000"/>
                  <a:gd name="connsiteY4" fmla="*/ 359232 h 359232"/>
                  <a:gd name="connsiteX5" fmla="*/ 383530 w 792000"/>
                  <a:gd name="connsiteY5" fmla="*/ 297000 h 359232"/>
                  <a:gd name="connsiteX6" fmla="*/ 0 w 792000"/>
                  <a:gd name="connsiteY6" fmla="*/ 297000 h 359232"/>
                  <a:gd name="connsiteX7" fmla="*/ 0 w 792000"/>
                  <a:gd name="connsiteY7" fmla="*/ 99000 h 359232"/>
                  <a:gd name="connsiteX0" fmla="*/ 0 w 792000"/>
                  <a:gd name="connsiteY0" fmla="*/ 99000 h 360350"/>
                  <a:gd name="connsiteX1" fmla="*/ 383530 w 792000"/>
                  <a:gd name="connsiteY1" fmla="*/ 99000 h 360350"/>
                  <a:gd name="connsiteX2" fmla="*/ 383530 w 792000"/>
                  <a:gd name="connsiteY2" fmla="*/ 0 h 360350"/>
                  <a:gd name="connsiteX3" fmla="*/ 792000 w 792000"/>
                  <a:gd name="connsiteY3" fmla="*/ 198000 h 360350"/>
                  <a:gd name="connsiteX4" fmla="*/ 380292 w 792000"/>
                  <a:gd name="connsiteY4" fmla="*/ 360350 h 360350"/>
                  <a:gd name="connsiteX5" fmla="*/ 383530 w 792000"/>
                  <a:gd name="connsiteY5" fmla="*/ 297000 h 360350"/>
                  <a:gd name="connsiteX6" fmla="*/ 0 w 792000"/>
                  <a:gd name="connsiteY6" fmla="*/ 297000 h 360350"/>
                  <a:gd name="connsiteX7" fmla="*/ 0 w 792000"/>
                  <a:gd name="connsiteY7" fmla="*/ 99000 h 360350"/>
                  <a:gd name="connsiteX0" fmla="*/ 0 w 792000"/>
                  <a:gd name="connsiteY0" fmla="*/ 99000 h 359605"/>
                  <a:gd name="connsiteX1" fmla="*/ 383530 w 792000"/>
                  <a:gd name="connsiteY1" fmla="*/ 99000 h 359605"/>
                  <a:gd name="connsiteX2" fmla="*/ 383530 w 792000"/>
                  <a:gd name="connsiteY2" fmla="*/ 0 h 359605"/>
                  <a:gd name="connsiteX3" fmla="*/ 792000 w 792000"/>
                  <a:gd name="connsiteY3" fmla="*/ 198000 h 359605"/>
                  <a:gd name="connsiteX4" fmla="*/ 384995 w 792000"/>
                  <a:gd name="connsiteY4" fmla="*/ 359605 h 359605"/>
                  <a:gd name="connsiteX5" fmla="*/ 383530 w 792000"/>
                  <a:gd name="connsiteY5" fmla="*/ 297000 h 359605"/>
                  <a:gd name="connsiteX6" fmla="*/ 0 w 792000"/>
                  <a:gd name="connsiteY6" fmla="*/ 297000 h 359605"/>
                  <a:gd name="connsiteX7" fmla="*/ 0 w 792000"/>
                  <a:gd name="connsiteY7" fmla="*/ 99000 h 359605"/>
                  <a:gd name="connsiteX0" fmla="*/ 0 w 792000"/>
                  <a:gd name="connsiteY0" fmla="*/ 72757 h 333362"/>
                  <a:gd name="connsiteX1" fmla="*/ 383530 w 792000"/>
                  <a:gd name="connsiteY1" fmla="*/ 72757 h 333362"/>
                  <a:gd name="connsiteX2" fmla="*/ 385278 w 792000"/>
                  <a:gd name="connsiteY2" fmla="*/ 0 h 333362"/>
                  <a:gd name="connsiteX3" fmla="*/ 792000 w 792000"/>
                  <a:gd name="connsiteY3" fmla="*/ 171757 h 333362"/>
                  <a:gd name="connsiteX4" fmla="*/ 384995 w 792000"/>
                  <a:gd name="connsiteY4" fmla="*/ 333362 h 333362"/>
                  <a:gd name="connsiteX5" fmla="*/ 383530 w 792000"/>
                  <a:gd name="connsiteY5" fmla="*/ 270757 h 333362"/>
                  <a:gd name="connsiteX6" fmla="*/ 0 w 792000"/>
                  <a:gd name="connsiteY6" fmla="*/ 270757 h 333362"/>
                  <a:gd name="connsiteX7" fmla="*/ 0 w 792000"/>
                  <a:gd name="connsiteY7" fmla="*/ 72757 h 33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2000" h="333362">
                    <a:moveTo>
                      <a:pt x="0" y="72757"/>
                    </a:moveTo>
                    <a:lnTo>
                      <a:pt x="383530" y="72757"/>
                    </a:lnTo>
                    <a:cubicBezTo>
                      <a:pt x="384113" y="48505"/>
                      <a:pt x="384695" y="24252"/>
                      <a:pt x="385278" y="0"/>
                    </a:cubicBezTo>
                    <a:lnTo>
                      <a:pt x="792000" y="171757"/>
                    </a:lnTo>
                    <a:lnTo>
                      <a:pt x="384995" y="333362"/>
                    </a:lnTo>
                    <a:cubicBezTo>
                      <a:pt x="384507" y="312494"/>
                      <a:pt x="384018" y="291625"/>
                      <a:pt x="383530" y="270757"/>
                    </a:cubicBezTo>
                    <a:lnTo>
                      <a:pt x="0" y="270757"/>
                    </a:lnTo>
                    <a:lnTo>
                      <a:pt x="0" y="72757"/>
                    </a:lnTo>
                    <a:close/>
                  </a:path>
                </a:pathLst>
              </a:custGeom>
              <a:solidFill>
                <a:srgbClr val="92B86D"/>
              </a:solidFill>
              <a:ln>
                <a:solidFill>
                  <a:srgbClr val="455028"/>
                </a:solidFill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55" name="任意多边形 954"/>
              <p:cNvSpPr/>
              <p:nvPr/>
            </p:nvSpPr>
            <p:spPr>
              <a:xfrm>
                <a:off x="9217813" y="3938935"/>
                <a:ext cx="388926" cy="567336"/>
              </a:xfrm>
              <a:custGeom>
                <a:avLst/>
                <a:gdLst>
                  <a:gd name="connsiteX0" fmla="*/ 421539 w 429062"/>
                  <a:gd name="connsiteY0" fmla="*/ 10022 h 580202"/>
                  <a:gd name="connsiteX1" fmla="*/ 323907 w 429062"/>
                  <a:gd name="connsiteY1" fmla="*/ 5260 h 580202"/>
                  <a:gd name="connsiteX2" fmla="*/ 221514 w 429062"/>
                  <a:gd name="connsiteY2" fmla="*/ 69553 h 580202"/>
                  <a:gd name="connsiteX3" fmla="*/ 109595 w 429062"/>
                  <a:gd name="connsiteY3" fmla="*/ 205285 h 580202"/>
                  <a:gd name="connsiteX4" fmla="*/ 19107 w 429062"/>
                  <a:gd name="connsiteY4" fmla="*/ 348160 h 580202"/>
                  <a:gd name="connsiteX5" fmla="*/ 57 w 429062"/>
                  <a:gd name="connsiteY5" fmla="*/ 407691 h 580202"/>
                  <a:gd name="connsiteX6" fmla="*/ 21489 w 429062"/>
                  <a:gd name="connsiteY6" fmla="*/ 507703 h 580202"/>
                  <a:gd name="connsiteX7" fmla="*/ 42920 w 429062"/>
                  <a:gd name="connsiteY7" fmla="*/ 576760 h 580202"/>
                  <a:gd name="connsiteX8" fmla="*/ 73876 w 429062"/>
                  <a:gd name="connsiteY8" fmla="*/ 564853 h 580202"/>
                  <a:gd name="connsiteX9" fmla="*/ 66732 w 429062"/>
                  <a:gd name="connsiteY9" fmla="*/ 521991 h 580202"/>
                  <a:gd name="connsiteX10" fmla="*/ 57207 w 429062"/>
                  <a:gd name="connsiteY10" fmla="*/ 448172 h 580202"/>
                  <a:gd name="connsiteX11" fmla="*/ 73876 w 429062"/>
                  <a:gd name="connsiteY11" fmla="*/ 362447 h 580202"/>
                  <a:gd name="connsiteX12" fmla="*/ 133407 w 429062"/>
                  <a:gd name="connsiteY12" fmla="*/ 245766 h 580202"/>
                  <a:gd name="connsiteX13" fmla="*/ 223895 w 429062"/>
                  <a:gd name="connsiteY13" fmla="*/ 124322 h 580202"/>
                  <a:gd name="connsiteX14" fmla="*/ 283426 w 429062"/>
                  <a:gd name="connsiteY14" fmla="*/ 76697 h 580202"/>
                  <a:gd name="connsiteX15" fmla="*/ 352482 w 429062"/>
                  <a:gd name="connsiteY15" fmla="*/ 55266 h 580202"/>
                  <a:gd name="connsiteX16" fmla="*/ 414395 w 429062"/>
                  <a:gd name="connsiteY16" fmla="*/ 60028 h 580202"/>
                  <a:gd name="connsiteX17" fmla="*/ 421539 w 429062"/>
                  <a:gd name="connsiteY17" fmla="*/ 10022 h 580202"/>
                  <a:gd name="connsiteX0" fmla="*/ 421539 w 429890"/>
                  <a:gd name="connsiteY0" fmla="*/ 10022 h 580202"/>
                  <a:gd name="connsiteX1" fmla="*/ 323907 w 429890"/>
                  <a:gd name="connsiteY1" fmla="*/ 5260 h 580202"/>
                  <a:gd name="connsiteX2" fmla="*/ 221514 w 429890"/>
                  <a:gd name="connsiteY2" fmla="*/ 69553 h 580202"/>
                  <a:gd name="connsiteX3" fmla="*/ 109595 w 429890"/>
                  <a:gd name="connsiteY3" fmla="*/ 205285 h 580202"/>
                  <a:gd name="connsiteX4" fmla="*/ 19107 w 429890"/>
                  <a:gd name="connsiteY4" fmla="*/ 348160 h 580202"/>
                  <a:gd name="connsiteX5" fmla="*/ 57 w 429890"/>
                  <a:gd name="connsiteY5" fmla="*/ 407691 h 580202"/>
                  <a:gd name="connsiteX6" fmla="*/ 21489 w 429890"/>
                  <a:gd name="connsiteY6" fmla="*/ 507703 h 580202"/>
                  <a:gd name="connsiteX7" fmla="*/ 42920 w 429890"/>
                  <a:gd name="connsiteY7" fmla="*/ 576760 h 580202"/>
                  <a:gd name="connsiteX8" fmla="*/ 73876 w 429890"/>
                  <a:gd name="connsiteY8" fmla="*/ 564853 h 580202"/>
                  <a:gd name="connsiteX9" fmla="*/ 66732 w 429890"/>
                  <a:gd name="connsiteY9" fmla="*/ 521991 h 580202"/>
                  <a:gd name="connsiteX10" fmla="*/ 57207 w 429890"/>
                  <a:gd name="connsiteY10" fmla="*/ 448172 h 580202"/>
                  <a:gd name="connsiteX11" fmla="*/ 73876 w 429890"/>
                  <a:gd name="connsiteY11" fmla="*/ 362447 h 580202"/>
                  <a:gd name="connsiteX12" fmla="*/ 133407 w 429890"/>
                  <a:gd name="connsiteY12" fmla="*/ 245766 h 580202"/>
                  <a:gd name="connsiteX13" fmla="*/ 223895 w 429890"/>
                  <a:gd name="connsiteY13" fmla="*/ 124322 h 580202"/>
                  <a:gd name="connsiteX14" fmla="*/ 283426 w 429890"/>
                  <a:gd name="connsiteY14" fmla="*/ 76697 h 580202"/>
                  <a:gd name="connsiteX15" fmla="*/ 331051 w 429890"/>
                  <a:gd name="connsiteY15" fmla="*/ 57647 h 580202"/>
                  <a:gd name="connsiteX16" fmla="*/ 414395 w 429890"/>
                  <a:gd name="connsiteY16" fmla="*/ 60028 h 580202"/>
                  <a:gd name="connsiteX17" fmla="*/ 421539 w 429890"/>
                  <a:gd name="connsiteY17" fmla="*/ 10022 h 580202"/>
                  <a:gd name="connsiteX0" fmla="*/ 421539 w 423603"/>
                  <a:gd name="connsiteY0" fmla="*/ 10022 h 580202"/>
                  <a:gd name="connsiteX1" fmla="*/ 323907 w 423603"/>
                  <a:gd name="connsiteY1" fmla="*/ 5260 h 580202"/>
                  <a:gd name="connsiteX2" fmla="*/ 221514 w 423603"/>
                  <a:gd name="connsiteY2" fmla="*/ 69553 h 580202"/>
                  <a:gd name="connsiteX3" fmla="*/ 109595 w 423603"/>
                  <a:gd name="connsiteY3" fmla="*/ 205285 h 580202"/>
                  <a:gd name="connsiteX4" fmla="*/ 19107 w 423603"/>
                  <a:gd name="connsiteY4" fmla="*/ 348160 h 580202"/>
                  <a:gd name="connsiteX5" fmla="*/ 57 w 423603"/>
                  <a:gd name="connsiteY5" fmla="*/ 407691 h 580202"/>
                  <a:gd name="connsiteX6" fmla="*/ 21489 w 423603"/>
                  <a:gd name="connsiteY6" fmla="*/ 507703 h 580202"/>
                  <a:gd name="connsiteX7" fmla="*/ 42920 w 423603"/>
                  <a:gd name="connsiteY7" fmla="*/ 576760 h 580202"/>
                  <a:gd name="connsiteX8" fmla="*/ 73876 w 423603"/>
                  <a:gd name="connsiteY8" fmla="*/ 564853 h 580202"/>
                  <a:gd name="connsiteX9" fmla="*/ 66732 w 423603"/>
                  <a:gd name="connsiteY9" fmla="*/ 521991 h 580202"/>
                  <a:gd name="connsiteX10" fmla="*/ 57207 w 423603"/>
                  <a:gd name="connsiteY10" fmla="*/ 448172 h 580202"/>
                  <a:gd name="connsiteX11" fmla="*/ 73876 w 423603"/>
                  <a:gd name="connsiteY11" fmla="*/ 362447 h 580202"/>
                  <a:gd name="connsiteX12" fmla="*/ 133407 w 423603"/>
                  <a:gd name="connsiteY12" fmla="*/ 245766 h 580202"/>
                  <a:gd name="connsiteX13" fmla="*/ 223895 w 423603"/>
                  <a:gd name="connsiteY13" fmla="*/ 124322 h 580202"/>
                  <a:gd name="connsiteX14" fmla="*/ 283426 w 423603"/>
                  <a:gd name="connsiteY14" fmla="*/ 76697 h 580202"/>
                  <a:gd name="connsiteX15" fmla="*/ 331051 w 423603"/>
                  <a:gd name="connsiteY15" fmla="*/ 57647 h 580202"/>
                  <a:gd name="connsiteX16" fmla="*/ 385820 w 423603"/>
                  <a:gd name="connsiteY16" fmla="*/ 60028 h 580202"/>
                  <a:gd name="connsiteX17" fmla="*/ 421539 w 423603"/>
                  <a:gd name="connsiteY17" fmla="*/ 10022 h 580202"/>
                  <a:gd name="connsiteX0" fmla="*/ 388201 w 394595"/>
                  <a:gd name="connsiteY0" fmla="*/ 13225 h 578643"/>
                  <a:gd name="connsiteX1" fmla="*/ 323907 w 394595"/>
                  <a:gd name="connsiteY1" fmla="*/ 3701 h 578643"/>
                  <a:gd name="connsiteX2" fmla="*/ 221514 w 394595"/>
                  <a:gd name="connsiteY2" fmla="*/ 67994 h 578643"/>
                  <a:gd name="connsiteX3" fmla="*/ 109595 w 394595"/>
                  <a:gd name="connsiteY3" fmla="*/ 203726 h 578643"/>
                  <a:gd name="connsiteX4" fmla="*/ 19107 w 394595"/>
                  <a:gd name="connsiteY4" fmla="*/ 346601 h 578643"/>
                  <a:gd name="connsiteX5" fmla="*/ 57 w 394595"/>
                  <a:gd name="connsiteY5" fmla="*/ 406132 h 578643"/>
                  <a:gd name="connsiteX6" fmla="*/ 21489 w 394595"/>
                  <a:gd name="connsiteY6" fmla="*/ 506144 h 578643"/>
                  <a:gd name="connsiteX7" fmla="*/ 42920 w 394595"/>
                  <a:gd name="connsiteY7" fmla="*/ 575201 h 578643"/>
                  <a:gd name="connsiteX8" fmla="*/ 73876 w 394595"/>
                  <a:gd name="connsiteY8" fmla="*/ 563294 h 578643"/>
                  <a:gd name="connsiteX9" fmla="*/ 66732 w 394595"/>
                  <a:gd name="connsiteY9" fmla="*/ 520432 h 578643"/>
                  <a:gd name="connsiteX10" fmla="*/ 57207 w 394595"/>
                  <a:gd name="connsiteY10" fmla="*/ 446613 h 578643"/>
                  <a:gd name="connsiteX11" fmla="*/ 73876 w 394595"/>
                  <a:gd name="connsiteY11" fmla="*/ 360888 h 578643"/>
                  <a:gd name="connsiteX12" fmla="*/ 133407 w 394595"/>
                  <a:gd name="connsiteY12" fmla="*/ 244207 h 578643"/>
                  <a:gd name="connsiteX13" fmla="*/ 223895 w 394595"/>
                  <a:gd name="connsiteY13" fmla="*/ 122763 h 578643"/>
                  <a:gd name="connsiteX14" fmla="*/ 283426 w 394595"/>
                  <a:gd name="connsiteY14" fmla="*/ 75138 h 578643"/>
                  <a:gd name="connsiteX15" fmla="*/ 331051 w 394595"/>
                  <a:gd name="connsiteY15" fmla="*/ 56088 h 578643"/>
                  <a:gd name="connsiteX16" fmla="*/ 385820 w 394595"/>
                  <a:gd name="connsiteY16" fmla="*/ 58469 h 578643"/>
                  <a:gd name="connsiteX17" fmla="*/ 388201 w 394595"/>
                  <a:gd name="connsiteY17" fmla="*/ 13225 h 578643"/>
                  <a:gd name="connsiteX0" fmla="*/ 388201 w 393566"/>
                  <a:gd name="connsiteY0" fmla="*/ 13024 h 578442"/>
                  <a:gd name="connsiteX1" fmla="*/ 323907 w 393566"/>
                  <a:gd name="connsiteY1" fmla="*/ 3500 h 578442"/>
                  <a:gd name="connsiteX2" fmla="*/ 221514 w 393566"/>
                  <a:gd name="connsiteY2" fmla="*/ 67793 h 578442"/>
                  <a:gd name="connsiteX3" fmla="*/ 109595 w 393566"/>
                  <a:gd name="connsiteY3" fmla="*/ 203525 h 578442"/>
                  <a:gd name="connsiteX4" fmla="*/ 19107 w 393566"/>
                  <a:gd name="connsiteY4" fmla="*/ 346400 h 578442"/>
                  <a:gd name="connsiteX5" fmla="*/ 57 w 393566"/>
                  <a:gd name="connsiteY5" fmla="*/ 405931 h 578442"/>
                  <a:gd name="connsiteX6" fmla="*/ 21489 w 393566"/>
                  <a:gd name="connsiteY6" fmla="*/ 505943 h 578442"/>
                  <a:gd name="connsiteX7" fmla="*/ 42920 w 393566"/>
                  <a:gd name="connsiteY7" fmla="*/ 575000 h 578442"/>
                  <a:gd name="connsiteX8" fmla="*/ 73876 w 393566"/>
                  <a:gd name="connsiteY8" fmla="*/ 563093 h 578442"/>
                  <a:gd name="connsiteX9" fmla="*/ 66732 w 393566"/>
                  <a:gd name="connsiteY9" fmla="*/ 520231 h 578442"/>
                  <a:gd name="connsiteX10" fmla="*/ 57207 w 393566"/>
                  <a:gd name="connsiteY10" fmla="*/ 446412 h 578442"/>
                  <a:gd name="connsiteX11" fmla="*/ 73876 w 393566"/>
                  <a:gd name="connsiteY11" fmla="*/ 360687 h 578442"/>
                  <a:gd name="connsiteX12" fmla="*/ 133407 w 393566"/>
                  <a:gd name="connsiteY12" fmla="*/ 244006 h 578442"/>
                  <a:gd name="connsiteX13" fmla="*/ 223895 w 393566"/>
                  <a:gd name="connsiteY13" fmla="*/ 122562 h 578442"/>
                  <a:gd name="connsiteX14" fmla="*/ 283426 w 393566"/>
                  <a:gd name="connsiteY14" fmla="*/ 74937 h 578442"/>
                  <a:gd name="connsiteX15" fmla="*/ 331051 w 393566"/>
                  <a:gd name="connsiteY15" fmla="*/ 55887 h 578442"/>
                  <a:gd name="connsiteX16" fmla="*/ 383439 w 393566"/>
                  <a:gd name="connsiteY16" fmla="*/ 51124 h 578442"/>
                  <a:gd name="connsiteX17" fmla="*/ 388201 w 393566"/>
                  <a:gd name="connsiteY17" fmla="*/ 13024 h 578442"/>
                  <a:gd name="connsiteX0" fmla="*/ 388201 w 393740"/>
                  <a:gd name="connsiteY0" fmla="*/ 9177 h 574595"/>
                  <a:gd name="connsiteX1" fmla="*/ 321526 w 393740"/>
                  <a:gd name="connsiteY1" fmla="*/ 4416 h 574595"/>
                  <a:gd name="connsiteX2" fmla="*/ 221514 w 393740"/>
                  <a:gd name="connsiteY2" fmla="*/ 63946 h 574595"/>
                  <a:gd name="connsiteX3" fmla="*/ 109595 w 393740"/>
                  <a:gd name="connsiteY3" fmla="*/ 199678 h 574595"/>
                  <a:gd name="connsiteX4" fmla="*/ 19107 w 393740"/>
                  <a:gd name="connsiteY4" fmla="*/ 342553 h 574595"/>
                  <a:gd name="connsiteX5" fmla="*/ 57 w 393740"/>
                  <a:gd name="connsiteY5" fmla="*/ 402084 h 574595"/>
                  <a:gd name="connsiteX6" fmla="*/ 21489 w 393740"/>
                  <a:gd name="connsiteY6" fmla="*/ 502096 h 574595"/>
                  <a:gd name="connsiteX7" fmla="*/ 42920 w 393740"/>
                  <a:gd name="connsiteY7" fmla="*/ 571153 h 574595"/>
                  <a:gd name="connsiteX8" fmla="*/ 73876 w 393740"/>
                  <a:gd name="connsiteY8" fmla="*/ 559246 h 574595"/>
                  <a:gd name="connsiteX9" fmla="*/ 66732 w 393740"/>
                  <a:gd name="connsiteY9" fmla="*/ 516384 h 574595"/>
                  <a:gd name="connsiteX10" fmla="*/ 57207 w 393740"/>
                  <a:gd name="connsiteY10" fmla="*/ 442565 h 574595"/>
                  <a:gd name="connsiteX11" fmla="*/ 73876 w 393740"/>
                  <a:gd name="connsiteY11" fmla="*/ 356840 h 574595"/>
                  <a:gd name="connsiteX12" fmla="*/ 133407 w 393740"/>
                  <a:gd name="connsiteY12" fmla="*/ 240159 h 574595"/>
                  <a:gd name="connsiteX13" fmla="*/ 223895 w 393740"/>
                  <a:gd name="connsiteY13" fmla="*/ 118715 h 574595"/>
                  <a:gd name="connsiteX14" fmla="*/ 283426 w 393740"/>
                  <a:gd name="connsiteY14" fmla="*/ 71090 h 574595"/>
                  <a:gd name="connsiteX15" fmla="*/ 331051 w 393740"/>
                  <a:gd name="connsiteY15" fmla="*/ 52040 h 574595"/>
                  <a:gd name="connsiteX16" fmla="*/ 383439 w 393740"/>
                  <a:gd name="connsiteY16" fmla="*/ 47277 h 574595"/>
                  <a:gd name="connsiteX17" fmla="*/ 388201 w 393740"/>
                  <a:gd name="connsiteY17" fmla="*/ 9177 h 574595"/>
                  <a:gd name="connsiteX0" fmla="*/ 388201 w 393740"/>
                  <a:gd name="connsiteY0" fmla="*/ 9177 h 574595"/>
                  <a:gd name="connsiteX1" fmla="*/ 321526 w 393740"/>
                  <a:gd name="connsiteY1" fmla="*/ 4416 h 574595"/>
                  <a:gd name="connsiteX2" fmla="*/ 226276 w 393740"/>
                  <a:gd name="connsiteY2" fmla="*/ 63946 h 574595"/>
                  <a:gd name="connsiteX3" fmla="*/ 109595 w 393740"/>
                  <a:gd name="connsiteY3" fmla="*/ 199678 h 574595"/>
                  <a:gd name="connsiteX4" fmla="*/ 19107 w 393740"/>
                  <a:gd name="connsiteY4" fmla="*/ 342553 h 574595"/>
                  <a:gd name="connsiteX5" fmla="*/ 57 w 393740"/>
                  <a:gd name="connsiteY5" fmla="*/ 402084 h 574595"/>
                  <a:gd name="connsiteX6" fmla="*/ 21489 w 393740"/>
                  <a:gd name="connsiteY6" fmla="*/ 502096 h 574595"/>
                  <a:gd name="connsiteX7" fmla="*/ 42920 w 393740"/>
                  <a:gd name="connsiteY7" fmla="*/ 571153 h 574595"/>
                  <a:gd name="connsiteX8" fmla="*/ 73876 w 393740"/>
                  <a:gd name="connsiteY8" fmla="*/ 559246 h 574595"/>
                  <a:gd name="connsiteX9" fmla="*/ 66732 w 393740"/>
                  <a:gd name="connsiteY9" fmla="*/ 516384 h 574595"/>
                  <a:gd name="connsiteX10" fmla="*/ 57207 w 393740"/>
                  <a:gd name="connsiteY10" fmla="*/ 442565 h 574595"/>
                  <a:gd name="connsiteX11" fmla="*/ 73876 w 393740"/>
                  <a:gd name="connsiteY11" fmla="*/ 356840 h 574595"/>
                  <a:gd name="connsiteX12" fmla="*/ 133407 w 393740"/>
                  <a:gd name="connsiteY12" fmla="*/ 240159 h 574595"/>
                  <a:gd name="connsiteX13" fmla="*/ 223895 w 393740"/>
                  <a:gd name="connsiteY13" fmla="*/ 118715 h 574595"/>
                  <a:gd name="connsiteX14" fmla="*/ 283426 w 393740"/>
                  <a:gd name="connsiteY14" fmla="*/ 71090 h 574595"/>
                  <a:gd name="connsiteX15" fmla="*/ 331051 w 393740"/>
                  <a:gd name="connsiteY15" fmla="*/ 52040 h 574595"/>
                  <a:gd name="connsiteX16" fmla="*/ 383439 w 393740"/>
                  <a:gd name="connsiteY16" fmla="*/ 47277 h 574595"/>
                  <a:gd name="connsiteX17" fmla="*/ 388201 w 393740"/>
                  <a:gd name="connsiteY17" fmla="*/ 9177 h 574595"/>
                  <a:gd name="connsiteX0" fmla="*/ 388201 w 393740"/>
                  <a:gd name="connsiteY0" fmla="*/ 9177 h 574595"/>
                  <a:gd name="connsiteX1" fmla="*/ 321526 w 393740"/>
                  <a:gd name="connsiteY1" fmla="*/ 4416 h 574595"/>
                  <a:gd name="connsiteX2" fmla="*/ 226276 w 393740"/>
                  <a:gd name="connsiteY2" fmla="*/ 63946 h 574595"/>
                  <a:gd name="connsiteX3" fmla="*/ 109595 w 393740"/>
                  <a:gd name="connsiteY3" fmla="*/ 206822 h 574595"/>
                  <a:gd name="connsiteX4" fmla="*/ 19107 w 393740"/>
                  <a:gd name="connsiteY4" fmla="*/ 342553 h 574595"/>
                  <a:gd name="connsiteX5" fmla="*/ 57 w 393740"/>
                  <a:gd name="connsiteY5" fmla="*/ 402084 h 574595"/>
                  <a:gd name="connsiteX6" fmla="*/ 21489 w 393740"/>
                  <a:gd name="connsiteY6" fmla="*/ 502096 h 574595"/>
                  <a:gd name="connsiteX7" fmla="*/ 42920 w 393740"/>
                  <a:gd name="connsiteY7" fmla="*/ 571153 h 574595"/>
                  <a:gd name="connsiteX8" fmla="*/ 73876 w 393740"/>
                  <a:gd name="connsiteY8" fmla="*/ 559246 h 574595"/>
                  <a:gd name="connsiteX9" fmla="*/ 66732 w 393740"/>
                  <a:gd name="connsiteY9" fmla="*/ 516384 h 574595"/>
                  <a:gd name="connsiteX10" fmla="*/ 57207 w 393740"/>
                  <a:gd name="connsiteY10" fmla="*/ 442565 h 574595"/>
                  <a:gd name="connsiteX11" fmla="*/ 73876 w 393740"/>
                  <a:gd name="connsiteY11" fmla="*/ 356840 h 574595"/>
                  <a:gd name="connsiteX12" fmla="*/ 133407 w 393740"/>
                  <a:gd name="connsiteY12" fmla="*/ 240159 h 574595"/>
                  <a:gd name="connsiteX13" fmla="*/ 223895 w 393740"/>
                  <a:gd name="connsiteY13" fmla="*/ 118715 h 574595"/>
                  <a:gd name="connsiteX14" fmla="*/ 283426 w 393740"/>
                  <a:gd name="connsiteY14" fmla="*/ 71090 h 574595"/>
                  <a:gd name="connsiteX15" fmla="*/ 331051 w 393740"/>
                  <a:gd name="connsiteY15" fmla="*/ 52040 h 574595"/>
                  <a:gd name="connsiteX16" fmla="*/ 383439 w 393740"/>
                  <a:gd name="connsiteY16" fmla="*/ 47277 h 574595"/>
                  <a:gd name="connsiteX17" fmla="*/ 388201 w 393740"/>
                  <a:gd name="connsiteY17" fmla="*/ 9177 h 574595"/>
                  <a:gd name="connsiteX0" fmla="*/ 388201 w 393740"/>
                  <a:gd name="connsiteY0" fmla="*/ 9177 h 574595"/>
                  <a:gd name="connsiteX1" fmla="*/ 321526 w 393740"/>
                  <a:gd name="connsiteY1" fmla="*/ 4416 h 574595"/>
                  <a:gd name="connsiteX2" fmla="*/ 226276 w 393740"/>
                  <a:gd name="connsiteY2" fmla="*/ 63946 h 574595"/>
                  <a:gd name="connsiteX3" fmla="*/ 109595 w 393740"/>
                  <a:gd name="connsiteY3" fmla="*/ 206822 h 574595"/>
                  <a:gd name="connsiteX4" fmla="*/ 19107 w 393740"/>
                  <a:gd name="connsiteY4" fmla="*/ 342553 h 574595"/>
                  <a:gd name="connsiteX5" fmla="*/ 57 w 393740"/>
                  <a:gd name="connsiteY5" fmla="*/ 402084 h 574595"/>
                  <a:gd name="connsiteX6" fmla="*/ 21489 w 393740"/>
                  <a:gd name="connsiteY6" fmla="*/ 502096 h 574595"/>
                  <a:gd name="connsiteX7" fmla="*/ 42920 w 393740"/>
                  <a:gd name="connsiteY7" fmla="*/ 571153 h 574595"/>
                  <a:gd name="connsiteX8" fmla="*/ 73876 w 393740"/>
                  <a:gd name="connsiteY8" fmla="*/ 559246 h 574595"/>
                  <a:gd name="connsiteX9" fmla="*/ 66732 w 393740"/>
                  <a:gd name="connsiteY9" fmla="*/ 516384 h 574595"/>
                  <a:gd name="connsiteX10" fmla="*/ 57207 w 393740"/>
                  <a:gd name="connsiteY10" fmla="*/ 442565 h 574595"/>
                  <a:gd name="connsiteX11" fmla="*/ 76257 w 393740"/>
                  <a:gd name="connsiteY11" fmla="*/ 342552 h 574595"/>
                  <a:gd name="connsiteX12" fmla="*/ 133407 w 393740"/>
                  <a:gd name="connsiteY12" fmla="*/ 240159 h 574595"/>
                  <a:gd name="connsiteX13" fmla="*/ 223895 w 393740"/>
                  <a:gd name="connsiteY13" fmla="*/ 118715 h 574595"/>
                  <a:gd name="connsiteX14" fmla="*/ 283426 w 393740"/>
                  <a:gd name="connsiteY14" fmla="*/ 71090 h 574595"/>
                  <a:gd name="connsiteX15" fmla="*/ 331051 w 393740"/>
                  <a:gd name="connsiteY15" fmla="*/ 52040 h 574595"/>
                  <a:gd name="connsiteX16" fmla="*/ 383439 w 393740"/>
                  <a:gd name="connsiteY16" fmla="*/ 47277 h 574595"/>
                  <a:gd name="connsiteX17" fmla="*/ 388201 w 393740"/>
                  <a:gd name="connsiteY17" fmla="*/ 9177 h 574595"/>
                  <a:gd name="connsiteX0" fmla="*/ 388201 w 393740"/>
                  <a:gd name="connsiteY0" fmla="*/ 9177 h 574595"/>
                  <a:gd name="connsiteX1" fmla="*/ 321526 w 393740"/>
                  <a:gd name="connsiteY1" fmla="*/ 4416 h 574595"/>
                  <a:gd name="connsiteX2" fmla="*/ 226276 w 393740"/>
                  <a:gd name="connsiteY2" fmla="*/ 63946 h 574595"/>
                  <a:gd name="connsiteX3" fmla="*/ 109595 w 393740"/>
                  <a:gd name="connsiteY3" fmla="*/ 206822 h 574595"/>
                  <a:gd name="connsiteX4" fmla="*/ 19107 w 393740"/>
                  <a:gd name="connsiteY4" fmla="*/ 342553 h 574595"/>
                  <a:gd name="connsiteX5" fmla="*/ 57 w 393740"/>
                  <a:gd name="connsiteY5" fmla="*/ 402084 h 574595"/>
                  <a:gd name="connsiteX6" fmla="*/ 21489 w 393740"/>
                  <a:gd name="connsiteY6" fmla="*/ 502096 h 574595"/>
                  <a:gd name="connsiteX7" fmla="*/ 42920 w 393740"/>
                  <a:gd name="connsiteY7" fmla="*/ 571153 h 574595"/>
                  <a:gd name="connsiteX8" fmla="*/ 73876 w 393740"/>
                  <a:gd name="connsiteY8" fmla="*/ 559246 h 574595"/>
                  <a:gd name="connsiteX9" fmla="*/ 66732 w 393740"/>
                  <a:gd name="connsiteY9" fmla="*/ 516384 h 574595"/>
                  <a:gd name="connsiteX10" fmla="*/ 54826 w 393740"/>
                  <a:gd name="connsiteY10" fmla="*/ 430659 h 574595"/>
                  <a:gd name="connsiteX11" fmla="*/ 76257 w 393740"/>
                  <a:gd name="connsiteY11" fmla="*/ 342552 h 574595"/>
                  <a:gd name="connsiteX12" fmla="*/ 133407 w 393740"/>
                  <a:gd name="connsiteY12" fmla="*/ 240159 h 574595"/>
                  <a:gd name="connsiteX13" fmla="*/ 223895 w 393740"/>
                  <a:gd name="connsiteY13" fmla="*/ 118715 h 574595"/>
                  <a:gd name="connsiteX14" fmla="*/ 283426 w 393740"/>
                  <a:gd name="connsiteY14" fmla="*/ 71090 h 574595"/>
                  <a:gd name="connsiteX15" fmla="*/ 331051 w 393740"/>
                  <a:gd name="connsiteY15" fmla="*/ 52040 h 574595"/>
                  <a:gd name="connsiteX16" fmla="*/ 383439 w 393740"/>
                  <a:gd name="connsiteY16" fmla="*/ 47277 h 574595"/>
                  <a:gd name="connsiteX17" fmla="*/ 388201 w 393740"/>
                  <a:gd name="connsiteY17" fmla="*/ 9177 h 574595"/>
                  <a:gd name="connsiteX0" fmla="*/ 388201 w 393740"/>
                  <a:gd name="connsiteY0" fmla="*/ 9177 h 568790"/>
                  <a:gd name="connsiteX1" fmla="*/ 321526 w 393740"/>
                  <a:gd name="connsiteY1" fmla="*/ 4416 h 568790"/>
                  <a:gd name="connsiteX2" fmla="*/ 226276 w 393740"/>
                  <a:gd name="connsiteY2" fmla="*/ 63946 h 568790"/>
                  <a:gd name="connsiteX3" fmla="*/ 109595 w 393740"/>
                  <a:gd name="connsiteY3" fmla="*/ 206822 h 568790"/>
                  <a:gd name="connsiteX4" fmla="*/ 19107 w 393740"/>
                  <a:gd name="connsiteY4" fmla="*/ 342553 h 568790"/>
                  <a:gd name="connsiteX5" fmla="*/ 57 w 393740"/>
                  <a:gd name="connsiteY5" fmla="*/ 402084 h 568790"/>
                  <a:gd name="connsiteX6" fmla="*/ 21489 w 393740"/>
                  <a:gd name="connsiteY6" fmla="*/ 502096 h 568790"/>
                  <a:gd name="connsiteX7" fmla="*/ 40539 w 393740"/>
                  <a:gd name="connsiteY7" fmla="*/ 564009 h 568790"/>
                  <a:gd name="connsiteX8" fmla="*/ 73876 w 393740"/>
                  <a:gd name="connsiteY8" fmla="*/ 559246 h 568790"/>
                  <a:gd name="connsiteX9" fmla="*/ 66732 w 393740"/>
                  <a:gd name="connsiteY9" fmla="*/ 516384 h 568790"/>
                  <a:gd name="connsiteX10" fmla="*/ 54826 w 393740"/>
                  <a:gd name="connsiteY10" fmla="*/ 430659 h 568790"/>
                  <a:gd name="connsiteX11" fmla="*/ 76257 w 393740"/>
                  <a:gd name="connsiteY11" fmla="*/ 342552 h 568790"/>
                  <a:gd name="connsiteX12" fmla="*/ 133407 w 393740"/>
                  <a:gd name="connsiteY12" fmla="*/ 240159 h 568790"/>
                  <a:gd name="connsiteX13" fmla="*/ 223895 w 393740"/>
                  <a:gd name="connsiteY13" fmla="*/ 118715 h 568790"/>
                  <a:gd name="connsiteX14" fmla="*/ 283426 w 393740"/>
                  <a:gd name="connsiteY14" fmla="*/ 71090 h 568790"/>
                  <a:gd name="connsiteX15" fmla="*/ 331051 w 393740"/>
                  <a:gd name="connsiteY15" fmla="*/ 52040 h 568790"/>
                  <a:gd name="connsiteX16" fmla="*/ 383439 w 393740"/>
                  <a:gd name="connsiteY16" fmla="*/ 47277 h 568790"/>
                  <a:gd name="connsiteX17" fmla="*/ 388201 w 393740"/>
                  <a:gd name="connsiteY17" fmla="*/ 9177 h 568790"/>
                  <a:gd name="connsiteX0" fmla="*/ 388144 w 393683"/>
                  <a:gd name="connsiteY0" fmla="*/ 9177 h 568790"/>
                  <a:gd name="connsiteX1" fmla="*/ 321469 w 393683"/>
                  <a:gd name="connsiteY1" fmla="*/ 4416 h 568790"/>
                  <a:gd name="connsiteX2" fmla="*/ 226219 w 393683"/>
                  <a:gd name="connsiteY2" fmla="*/ 63946 h 568790"/>
                  <a:gd name="connsiteX3" fmla="*/ 109538 w 393683"/>
                  <a:gd name="connsiteY3" fmla="*/ 206822 h 568790"/>
                  <a:gd name="connsiteX4" fmla="*/ 21431 w 393683"/>
                  <a:gd name="connsiteY4" fmla="*/ 342553 h 568790"/>
                  <a:gd name="connsiteX5" fmla="*/ 0 w 393683"/>
                  <a:gd name="connsiteY5" fmla="*/ 402084 h 568790"/>
                  <a:gd name="connsiteX6" fmla="*/ 21432 w 393683"/>
                  <a:gd name="connsiteY6" fmla="*/ 502096 h 568790"/>
                  <a:gd name="connsiteX7" fmla="*/ 40482 w 393683"/>
                  <a:gd name="connsiteY7" fmla="*/ 564009 h 568790"/>
                  <a:gd name="connsiteX8" fmla="*/ 73819 w 393683"/>
                  <a:gd name="connsiteY8" fmla="*/ 559246 h 568790"/>
                  <a:gd name="connsiteX9" fmla="*/ 66675 w 393683"/>
                  <a:gd name="connsiteY9" fmla="*/ 516384 h 568790"/>
                  <a:gd name="connsiteX10" fmla="*/ 54769 w 393683"/>
                  <a:gd name="connsiteY10" fmla="*/ 430659 h 568790"/>
                  <a:gd name="connsiteX11" fmla="*/ 76200 w 393683"/>
                  <a:gd name="connsiteY11" fmla="*/ 342552 h 568790"/>
                  <a:gd name="connsiteX12" fmla="*/ 133350 w 393683"/>
                  <a:gd name="connsiteY12" fmla="*/ 240159 h 568790"/>
                  <a:gd name="connsiteX13" fmla="*/ 223838 w 393683"/>
                  <a:gd name="connsiteY13" fmla="*/ 118715 h 568790"/>
                  <a:gd name="connsiteX14" fmla="*/ 283369 w 393683"/>
                  <a:gd name="connsiteY14" fmla="*/ 71090 h 568790"/>
                  <a:gd name="connsiteX15" fmla="*/ 330994 w 393683"/>
                  <a:gd name="connsiteY15" fmla="*/ 52040 h 568790"/>
                  <a:gd name="connsiteX16" fmla="*/ 383382 w 393683"/>
                  <a:gd name="connsiteY16" fmla="*/ 47277 h 568790"/>
                  <a:gd name="connsiteX17" fmla="*/ 388144 w 393683"/>
                  <a:gd name="connsiteY17" fmla="*/ 9177 h 568790"/>
                  <a:gd name="connsiteX0" fmla="*/ 383387 w 388926"/>
                  <a:gd name="connsiteY0" fmla="*/ 9177 h 568790"/>
                  <a:gd name="connsiteX1" fmla="*/ 316712 w 388926"/>
                  <a:gd name="connsiteY1" fmla="*/ 4416 h 568790"/>
                  <a:gd name="connsiteX2" fmla="*/ 221462 w 388926"/>
                  <a:gd name="connsiteY2" fmla="*/ 63946 h 568790"/>
                  <a:gd name="connsiteX3" fmla="*/ 104781 w 388926"/>
                  <a:gd name="connsiteY3" fmla="*/ 206822 h 568790"/>
                  <a:gd name="connsiteX4" fmla="*/ 16674 w 388926"/>
                  <a:gd name="connsiteY4" fmla="*/ 342553 h 568790"/>
                  <a:gd name="connsiteX5" fmla="*/ 6 w 388926"/>
                  <a:gd name="connsiteY5" fmla="*/ 402084 h 568790"/>
                  <a:gd name="connsiteX6" fmla="*/ 16675 w 388926"/>
                  <a:gd name="connsiteY6" fmla="*/ 502096 h 568790"/>
                  <a:gd name="connsiteX7" fmla="*/ 35725 w 388926"/>
                  <a:gd name="connsiteY7" fmla="*/ 564009 h 568790"/>
                  <a:gd name="connsiteX8" fmla="*/ 69062 w 388926"/>
                  <a:gd name="connsiteY8" fmla="*/ 559246 h 568790"/>
                  <a:gd name="connsiteX9" fmla="*/ 61918 w 388926"/>
                  <a:gd name="connsiteY9" fmla="*/ 516384 h 568790"/>
                  <a:gd name="connsiteX10" fmla="*/ 50012 w 388926"/>
                  <a:gd name="connsiteY10" fmla="*/ 430659 h 568790"/>
                  <a:gd name="connsiteX11" fmla="*/ 71443 w 388926"/>
                  <a:gd name="connsiteY11" fmla="*/ 342552 h 568790"/>
                  <a:gd name="connsiteX12" fmla="*/ 128593 w 388926"/>
                  <a:gd name="connsiteY12" fmla="*/ 240159 h 568790"/>
                  <a:gd name="connsiteX13" fmla="*/ 219081 w 388926"/>
                  <a:gd name="connsiteY13" fmla="*/ 118715 h 568790"/>
                  <a:gd name="connsiteX14" fmla="*/ 278612 w 388926"/>
                  <a:gd name="connsiteY14" fmla="*/ 71090 h 568790"/>
                  <a:gd name="connsiteX15" fmla="*/ 326237 w 388926"/>
                  <a:gd name="connsiteY15" fmla="*/ 52040 h 568790"/>
                  <a:gd name="connsiteX16" fmla="*/ 378625 w 388926"/>
                  <a:gd name="connsiteY16" fmla="*/ 47277 h 568790"/>
                  <a:gd name="connsiteX17" fmla="*/ 383387 w 388926"/>
                  <a:gd name="connsiteY17" fmla="*/ 9177 h 568790"/>
                  <a:gd name="connsiteX0" fmla="*/ 383387 w 388926"/>
                  <a:gd name="connsiteY0" fmla="*/ 9177 h 567995"/>
                  <a:gd name="connsiteX1" fmla="*/ 316712 w 388926"/>
                  <a:gd name="connsiteY1" fmla="*/ 4416 h 567995"/>
                  <a:gd name="connsiteX2" fmla="*/ 221462 w 388926"/>
                  <a:gd name="connsiteY2" fmla="*/ 63946 h 567995"/>
                  <a:gd name="connsiteX3" fmla="*/ 104781 w 388926"/>
                  <a:gd name="connsiteY3" fmla="*/ 206822 h 567995"/>
                  <a:gd name="connsiteX4" fmla="*/ 16674 w 388926"/>
                  <a:gd name="connsiteY4" fmla="*/ 342553 h 567995"/>
                  <a:gd name="connsiteX5" fmla="*/ 6 w 388926"/>
                  <a:gd name="connsiteY5" fmla="*/ 402084 h 567995"/>
                  <a:gd name="connsiteX6" fmla="*/ 16675 w 388926"/>
                  <a:gd name="connsiteY6" fmla="*/ 502096 h 567995"/>
                  <a:gd name="connsiteX7" fmla="*/ 35725 w 388926"/>
                  <a:gd name="connsiteY7" fmla="*/ 564009 h 567995"/>
                  <a:gd name="connsiteX8" fmla="*/ 69062 w 388926"/>
                  <a:gd name="connsiteY8" fmla="*/ 556865 h 567995"/>
                  <a:gd name="connsiteX9" fmla="*/ 61918 w 388926"/>
                  <a:gd name="connsiteY9" fmla="*/ 516384 h 567995"/>
                  <a:gd name="connsiteX10" fmla="*/ 50012 w 388926"/>
                  <a:gd name="connsiteY10" fmla="*/ 430659 h 567995"/>
                  <a:gd name="connsiteX11" fmla="*/ 71443 w 388926"/>
                  <a:gd name="connsiteY11" fmla="*/ 342552 h 567995"/>
                  <a:gd name="connsiteX12" fmla="*/ 128593 w 388926"/>
                  <a:gd name="connsiteY12" fmla="*/ 240159 h 567995"/>
                  <a:gd name="connsiteX13" fmla="*/ 219081 w 388926"/>
                  <a:gd name="connsiteY13" fmla="*/ 118715 h 567995"/>
                  <a:gd name="connsiteX14" fmla="*/ 278612 w 388926"/>
                  <a:gd name="connsiteY14" fmla="*/ 71090 h 567995"/>
                  <a:gd name="connsiteX15" fmla="*/ 326237 w 388926"/>
                  <a:gd name="connsiteY15" fmla="*/ 52040 h 567995"/>
                  <a:gd name="connsiteX16" fmla="*/ 378625 w 388926"/>
                  <a:gd name="connsiteY16" fmla="*/ 47277 h 567995"/>
                  <a:gd name="connsiteX17" fmla="*/ 383387 w 388926"/>
                  <a:gd name="connsiteY17" fmla="*/ 9177 h 567995"/>
                  <a:gd name="connsiteX0" fmla="*/ 383387 w 388926"/>
                  <a:gd name="connsiteY0" fmla="*/ 9177 h 567336"/>
                  <a:gd name="connsiteX1" fmla="*/ 316712 w 388926"/>
                  <a:gd name="connsiteY1" fmla="*/ 4416 h 567336"/>
                  <a:gd name="connsiteX2" fmla="*/ 221462 w 388926"/>
                  <a:gd name="connsiteY2" fmla="*/ 63946 h 567336"/>
                  <a:gd name="connsiteX3" fmla="*/ 104781 w 388926"/>
                  <a:gd name="connsiteY3" fmla="*/ 206822 h 567336"/>
                  <a:gd name="connsiteX4" fmla="*/ 16674 w 388926"/>
                  <a:gd name="connsiteY4" fmla="*/ 342553 h 567336"/>
                  <a:gd name="connsiteX5" fmla="*/ 6 w 388926"/>
                  <a:gd name="connsiteY5" fmla="*/ 402084 h 567336"/>
                  <a:gd name="connsiteX6" fmla="*/ 16675 w 388926"/>
                  <a:gd name="connsiteY6" fmla="*/ 502096 h 567336"/>
                  <a:gd name="connsiteX7" fmla="*/ 35725 w 388926"/>
                  <a:gd name="connsiteY7" fmla="*/ 564009 h 567336"/>
                  <a:gd name="connsiteX8" fmla="*/ 66681 w 388926"/>
                  <a:gd name="connsiteY8" fmla="*/ 554484 h 567336"/>
                  <a:gd name="connsiteX9" fmla="*/ 61918 w 388926"/>
                  <a:gd name="connsiteY9" fmla="*/ 516384 h 567336"/>
                  <a:gd name="connsiteX10" fmla="*/ 50012 w 388926"/>
                  <a:gd name="connsiteY10" fmla="*/ 430659 h 567336"/>
                  <a:gd name="connsiteX11" fmla="*/ 71443 w 388926"/>
                  <a:gd name="connsiteY11" fmla="*/ 342552 h 567336"/>
                  <a:gd name="connsiteX12" fmla="*/ 128593 w 388926"/>
                  <a:gd name="connsiteY12" fmla="*/ 240159 h 567336"/>
                  <a:gd name="connsiteX13" fmla="*/ 219081 w 388926"/>
                  <a:gd name="connsiteY13" fmla="*/ 118715 h 567336"/>
                  <a:gd name="connsiteX14" fmla="*/ 278612 w 388926"/>
                  <a:gd name="connsiteY14" fmla="*/ 71090 h 567336"/>
                  <a:gd name="connsiteX15" fmla="*/ 326237 w 388926"/>
                  <a:gd name="connsiteY15" fmla="*/ 52040 h 567336"/>
                  <a:gd name="connsiteX16" fmla="*/ 378625 w 388926"/>
                  <a:gd name="connsiteY16" fmla="*/ 47277 h 567336"/>
                  <a:gd name="connsiteX17" fmla="*/ 383387 w 388926"/>
                  <a:gd name="connsiteY17" fmla="*/ 9177 h 56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8926" h="567336">
                    <a:moveTo>
                      <a:pt x="383387" y="9177"/>
                    </a:moveTo>
                    <a:cubicBezTo>
                      <a:pt x="373068" y="2033"/>
                      <a:pt x="343700" y="-4712"/>
                      <a:pt x="316712" y="4416"/>
                    </a:cubicBezTo>
                    <a:cubicBezTo>
                      <a:pt x="289725" y="13544"/>
                      <a:pt x="256784" y="30212"/>
                      <a:pt x="221462" y="63946"/>
                    </a:cubicBezTo>
                    <a:cubicBezTo>
                      <a:pt x="186140" y="97680"/>
                      <a:pt x="138912" y="160388"/>
                      <a:pt x="104781" y="206822"/>
                    </a:cubicBezTo>
                    <a:cubicBezTo>
                      <a:pt x="70650" y="253256"/>
                      <a:pt x="34137" y="310009"/>
                      <a:pt x="16674" y="342553"/>
                    </a:cubicBezTo>
                    <a:cubicBezTo>
                      <a:pt x="-788" y="375097"/>
                      <a:pt x="6" y="375494"/>
                      <a:pt x="6" y="402084"/>
                    </a:cubicBezTo>
                    <a:cubicBezTo>
                      <a:pt x="6" y="428674"/>
                      <a:pt x="10722" y="475109"/>
                      <a:pt x="16675" y="502096"/>
                    </a:cubicBezTo>
                    <a:cubicBezTo>
                      <a:pt x="22628" y="529083"/>
                      <a:pt x="27391" y="555278"/>
                      <a:pt x="35725" y="564009"/>
                    </a:cubicBezTo>
                    <a:cubicBezTo>
                      <a:pt x="44059" y="572740"/>
                      <a:pt x="62316" y="562421"/>
                      <a:pt x="66681" y="554484"/>
                    </a:cubicBezTo>
                    <a:cubicBezTo>
                      <a:pt x="71046" y="546547"/>
                      <a:pt x="64696" y="537022"/>
                      <a:pt x="61918" y="516384"/>
                    </a:cubicBezTo>
                    <a:cubicBezTo>
                      <a:pt x="59140" y="495747"/>
                      <a:pt x="48425" y="459631"/>
                      <a:pt x="50012" y="430659"/>
                    </a:cubicBezTo>
                    <a:cubicBezTo>
                      <a:pt x="51599" y="401687"/>
                      <a:pt x="58346" y="374302"/>
                      <a:pt x="71443" y="342552"/>
                    </a:cubicBezTo>
                    <a:cubicBezTo>
                      <a:pt x="84540" y="310802"/>
                      <a:pt x="103987" y="277465"/>
                      <a:pt x="128593" y="240159"/>
                    </a:cubicBezTo>
                    <a:cubicBezTo>
                      <a:pt x="153199" y="202853"/>
                      <a:pt x="194078" y="146893"/>
                      <a:pt x="219081" y="118715"/>
                    </a:cubicBezTo>
                    <a:cubicBezTo>
                      <a:pt x="244084" y="90537"/>
                      <a:pt x="260753" y="82202"/>
                      <a:pt x="278612" y="71090"/>
                    </a:cubicBezTo>
                    <a:cubicBezTo>
                      <a:pt x="296471" y="59978"/>
                      <a:pt x="304409" y="54818"/>
                      <a:pt x="326237" y="52040"/>
                    </a:cubicBezTo>
                    <a:cubicBezTo>
                      <a:pt x="348065" y="49262"/>
                      <a:pt x="369100" y="54421"/>
                      <a:pt x="378625" y="47277"/>
                    </a:cubicBezTo>
                    <a:cubicBezTo>
                      <a:pt x="388150" y="40133"/>
                      <a:pt x="393706" y="16321"/>
                      <a:pt x="383387" y="9177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56" name="任意多边形 955"/>
              <p:cNvSpPr/>
              <p:nvPr/>
            </p:nvSpPr>
            <p:spPr>
              <a:xfrm>
                <a:off x="8154811" y="3985063"/>
                <a:ext cx="684697" cy="817176"/>
              </a:xfrm>
              <a:custGeom>
                <a:avLst/>
                <a:gdLst>
                  <a:gd name="connsiteX0" fmla="*/ 655503 w 703131"/>
                  <a:gd name="connsiteY0" fmla="*/ 28896 h 846666"/>
                  <a:gd name="connsiteX1" fmla="*/ 624547 w 703131"/>
                  <a:gd name="connsiteY1" fmla="*/ 117002 h 846666"/>
                  <a:gd name="connsiteX2" fmla="*/ 557872 w 703131"/>
                  <a:gd name="connsiteY2" fmla="*/ 186059 h 846666"/>
                  <a:gd name="connsiteX3" fmla="*/ 479291 w 703131"/>
                  <a:gd name="connsiteY3" fmla="*/ 276546 h 846666"/>
                  <a:gd name="connsiteX4" fmla="*/ 391185 w 703131"/>
                  <a:gd name="connsiteY4" fmla="*/ 378940 h 846666"/>
                  <a:gd name="connsiteX5" fmla="*/ 369753 w 703131"/>
                  <a:gd name="connsiteY5" fmla="*/ 509909 h 846666"/>
                  <a:gd name="connsiteX6" fmla="*/ 379278 w 703131"/>
                  <a:gd name="connsiteY6" fmla="*/ 678977 h 846666"/>
                  <a:gd name="connsiteX7" fmla="*/ 345941 w 703131"/>
                  <a:gd name="connsiteY7" fmla="*/ 755177 h 846666"/>
                  <a:gd name="connsiteX8" fmla="*/ 284028 w 703131"/>
                  <a:gd name="connsiteY8" fmla="*/ 795659 h 846666"/>
                  <a:gd name="connsiteX9" fmla="*/ 186397 w 703131"/>
                  <a:gd name="connsiteY9" fmla="*/ 786134 h 846666"/>
                  <a:gd name="connsiteX10" fmla="*/ 79241 w 703131"/>
                  <a:gd name="connsiteY10" fmla="*/ 755177 h 846666"/>
                  <a:gd name="connsiteX11" fmla="*/ 24472 w 703131"/>
                  <a:gd name="connsiteY11" fmla="*/ 740890 h 846666"/>
                  <a:gd name="connsiteX12" fmla="*/ 660 w 703131"/>
                  <a:gd name="connsiteY12" fmla="*/ 755177 h 846666"/>
                  <a:gd name="connsiteX13" fmla="*/ 48285 w 703131"/>
                  <a:gd name="connsiteY13" fmla="*/ 783752 h 846666"/>
                  <a:gd name="connsiteX14" fmla="*/ 164966 w 703131"/>
                  <a:gd name="connsiteY14" fmla="*/ 828996 h 846666"/>
                  <a:gd name="connsiteX15" fmla="*/ 281647 w 703131"/>
                  <a:gd name="connsiteY15" fmla="*/ 845665 h 846666"/>
                  <a:gd name="connsiteX16" fmla="*/ 357847 w 703131"/>
                  <a:gd name="connsiteY16" fmla="*/ 802802 h 846666"/>
                  <a:gd name="connsiteX17" fmla="*/ 405472 w 703131"/>
                  <a:gd name="connsiteY17" fmla="*/ 726602 h 846666"/>
                  <a:gd name="connsiteX18" fmla="*/ 410235 w 703131"/>
                  <a:gd name="connsiteY18" fmla="*/ 628971 h 846666"/>
                  <a:gd name="connsiteX19" fmla="*/ 407853 w 703131"/>
                  <a:gd name="connsiteY19" fmla="*/ 464665 h 846666"/>
                  <a:gd name="connsiteX20" fmla="*/ 445953 w 703131"/>
                  <a:gd name="connsiteY20" fmla="*/ 364652 h 846666"/>
                  <a:gd name="connsiteX21" fmla="*/ 522153 w 703131"/>
                  <a:gd name="connsiteY21" fmla="*/ 286071 h 846666"/>
                  <a:gd name="connsiteX22" fmla="*/ 593591 w 703131"/>
                  <a:gd name="connsiteY22" fmla="*/ 212252 h 846666"/>
                  <a:gd name="connsiteX23" fmla="*/ 669791 w 703131"/>
                  <a:gd name="connsiteY23" fmla="*/ 119384 h 846666"/>
                  <a:gd name="connsiteX24" fmla="*/ 703128 w 703131"/>
                  <a:gd name="connsiteY24" fmla="*/ 7465 h 846666"/>
                  <a:gd name="connsiteX25" fmla="*/ 655503 w 703131"/>
                  <a:gd name="connsiteY25" fmla="*/ 28896 h 846666"/>
                  <a:gd name="connsiteX0" fmla="*/ 655503 w 695989"/>
                  <a:gd name="connsiteY0" fmla="*/ 10165 h 827935"/>
                  <a:gd name="connsiteX1" fmla="*/ 624547 w 695989"/>
                  <a:gd name="connsiteY1" fmla="*/ 98271 h 827935"/>
                  <a:gd name="connsiteX2" fmla="*/ 557872 w 695989"/>
                  <a:gd name="connsiteY2" fmla="*/ 167328 h 827935"/>
                  <a:gd name="connsiteX3" fmla="*/ 479291 w 695989"/>
                  <a:gd name="connsiteY3" fmla="*/ 257815 h 827935"/>
                  <a:gd name="connsiteX4" fmla="*/ 391185 w 695989"/>
                  <a:gd name="connsiteY4" fmla="*/ 360209 h 827935"/>
                  <a:gd name="connsiteX5" fmla="*/ 369753 w 695989"/>
                  <a:gd name="connsiteY5" fmla="*/ 491178 h 827935"/>
                  <a:gd name="connsiteX6" fmla="*/ 379278 w 695989"/>
                  <a:gd name="connsiteY6" fmla="*/ 660246 h 827935"/>
                  <a:gd name="connsiteX7" fmla="*/ 345941 w 695989"/>
                  <a:gd name="connsiteY7" fmla="*/ 736446 h 827935"/>
                  <a:gd name="connsiteX8" fmla="*/ 284028 w 695989"/>
                  <a:gd name="connsiteY8" fmla="*/ 776928 h 827935"/>
                  <a:gd name="connsiteX9" fmla="*/ 186397 w 695989"/>
                  <a:gd name="connsiteY9" fmla="*/ 767403 h 827935"/>
                  <a:gd name="connsiteX10" fmla="*/ 79241 w 695989"/>
                  <a:gd name="connsiteY10" fmla="*/ 736446 h 827935"/>
                  <a:gd name="connsiteX11" fmla="*/ 24472 w 695989"/>
                  <a:gd name="connsiteY11" fmla="*/ 722159 h 827935"/>
                  <a:gd name="connsiteX12" fmla="*/ 660 w 695989"/>
                  <a:gd name="connsiteY12" fmla="*/ 736446 h 827935"/>
                  <a:gd name="connsiteX13" fmla="*/ 48285 w 695989"/>
                  <a:gd name="connsiteY13" fmla="*/ 765021 h 827935"/>
                  <a:gd name="connsiteX14" fmla="*/ 164966 w 695989"/>
                  <a:gd name="connsiteY14" fmla="*/ 810265 h 827935"/>
                  <a:gd name="connsiteX15" fmla="*/ 281647 w 695989"/>
                  <a:gd name="connsiteY15" fmla="*/ 826934 h 827935"/>
                  <a:gd name="connsiteX16" fmla="*/ 357847 w 695989"/>
                  <a:gd name="connsiteY16" fmla="*/ 784071 h 827935"/>
                  <a:gd name="connsiteX17" fmla="*/ 405472 w 695989"/>
                  <a:gd name="connsiteY17" fmla="*/ 707871 h 827935"/>
                  <a:gd name="connsiteX18" fmla="*/ 410235 w 695989"/>
                  <a:gd name="connsiteY18" fmla="*/ 610240 h 827935"/>
                  <a:gd name="connsiteX19" fmla="*/ 407853 w 695989"/>
                  <a:gd name="connsiteY19" fmla="*/ 445934 h 827935"/>
                  <a:gd name="connsiteX20" fmla="*/ 445953 w 695989"/>
                  <a:gd name="connsiteY20" fmla="*/ 345921 h 827935"/>
                  <a:gd name="connsiteX21" fmla="*/ 522153 w 695989"/>
                  <a:gd name="connsiteY21" fmla="*/ 267340 h 827935"/>
                  <a:gd name="connsiteX22" fmla="*/ 593591 w 695989"/>
                  <a:gd name="connsiteY22" fmla="*/ 193521 h 827935"/>
                  <a:gd name="connsiteX23" fmla="*/ 669791 w 695989"/>
                  <a:gd name="connsiteY23" fmla="*/ 100653 h 827935"/>
                  <a:gd name="connsiteX24" fmla="*/ 695985 w 695989"/>
                  <a:gd name="connsiteY24" fmla="*/ 14928 h 827935"/>
                  <a:gd name="connsiteX25" fmla="*/ 655503 w 695989"/>
                  <a:gd name="connsiteY25" fmla="*/ 10165 h 827935"/>
                  <a:gd name="connsiteX0" fmla="*/ 655503 w 693607"/>
                  <a:gd name="connsiteY0" fmla="*/ 6944 h 824714"/>
                  <a:gd name="connsiteX1" fmla="*/ 624547 w 693607"/>
                  <a:gd name="connsiteY1" fmla="*/ 95050 h 824714"/>
                  <a:gd name="connsiteX2" fmla="*/ 557872 w 693607"/>
                  <a:gd name="connsiteY2" fmla="*/ 164107 h 824714"/>
                  <a:gd name="connsiteX3" fmla="*/ 479291 w 693607"/>
                  <a:gd name="connsiteY3" fmla="*/ 254594 h 824714"/>
                  <a:gd name="connsiteX4" fmla="*/ 391185 w 693607"/>
                  <a:gd name="connsiteY4" fmla="*/ 356988 h 824714"/>
                  <a:gd name="connsiteX5" fmla="*/ 369753 w 693607"/>
                  <a:gd name="connsiteY5" fmla="*/ 487957 h 824714"/>
                  <a:gd name="connsiteX6" fmla="*/ 379278 w 693607"/>
                  <a:gd name="connsiteY6" fmla="*/ 657025 h 824714"/>
                  <a:gd name="connsiteX7" fmla="*/ 345941 w 693607"/>
                  <a:gd name="connsiteY7" fmla="*/ 733225 h 824714"/>
                  <a:gd name="connsiteX8" fmla="*/ 284028 w 693607"/>
                  <a:gd name="connsiteY8" fmla="*/ 773707 h 824714"/>
                  <a:gd name="connsiteX9" fmla="*/ 186397 w 693607"/>
                  <a:gd name="connsiteY9" fmla="*/ 764182 h 824714"/>
                  <a:gd name="connsiteX10" fmla="*/ 79241 w 693607"/>
                  <a:gd name="connsiteY10" fmla="*/ 733225 h 824714"/>
                  <a:gd name="connsiteX11" fmla="*/ 24472 w 693607"/>
                  <a:gd name="connsiteY11" fmla="*/ 718938 h 824714"/>
                  <a:gd name="connsiteX12" fmla="*/ 660 w 693607"/>
                  <a:gd name="connsiteY12" fmla="*/ 733225 h 824714"/>
                  <a:gd name="connsiteX13" fmla="*/ 48285 w 693607"/>
                  <a:gd name="connsiteY13" fmla="*/ 761800 h 824714"/>
                  <a:gd name="connsiteX14" fmla="*/ 164966 w 693607"/>
                  <a:gd name="connsiteY14" fmla="*/ 807044 h 824714"/>
                  <a:gd name="connsiteX15" fmla="*/ 281647 w 693607"/>
                  <a:gd name="connsiteY15" fmla="*/ 823713 h 824714"/>
                  <a:gd name="connsiteX16" fmla="*/ 357847 w 693607"/>
                  <a:gd name="connsiteY16" fmla="*/ 780850 h 824714"/>
                  <a:gd name="connsiteX17" fmla="*/ 405472 w 693607"/>
                  <a:gd name="connsiteY17" fmla="*/ 704650 h 824714"/>
                  <a:gd name="connsiteX18" fmla="*/ 410235 w 693607"/>
                  <a:gd name="connsiteY18" fmla="*/ 607019 h 824714"/>
                  <a:gd name="connsiteX19" fmla="*/ 407853 w 693607"/>
                  <a:gd name="connsiteY19" fmla="*/ 442713 h 824714"/>
                  <a:gd name="connsiteX20" fmla="*/ 445953 w 693607"/>
                  <a:gd name="connsiteY20" fmla="*/ 342700 h 824714"/>
                  <a:gd name="connsiteX21" fmla="*/ 522153 w 693607"/>
                  <a:gd name="connsiteY21" fmla="*/ 264119 h 824714"/>
                  <a:gd name="connsiteX22" fmla="*/ 593591 w 693607"/>
                  <a:gd name="connsiteY22" fmla="*/ 190300 h 824714"/>
                  <a:gd name="connsiteX23" fmla="*/ 669791 w 693607"/>
                  <a:gd name="connsiteY23" fmla="*/ 97432 h 824714"/>
                  <a:gd name="connsiteX24" fmla="*/ 693603 w 693607"/>
                  <a:gd name="connsiteY24" fmla="*/ 18850 h 824714"/>
                  <a:gd name="connsiteX25" fmla="*/ 655503 w 693607"/>
                  <a:gd name="connsiteY25" fmla="*/ 6944 h 824714"/>
                  <a:gd name="connsiteX0" fmla="*/ 655503 w 693607"/>
                  <a:gd name="connsiteY0" fmla="*/ 6944 h 824714"/>
                  <a:gd name="connsiteX1" fmla="*/ 624547 w 693607"/>
                  <a:gd name="connsiteY1" fmla="*/ 95050 h 824714"/>
                  <a:gd name="connsiteX2" fmla="*/ 557872 w 693607"/>
                  <a:gd name="connsiteY2" fmla="*/ 164107 h 824714"/>
                  <a:gd name="connsiteX3" fmla="*/ 479291 w 693607"/>
                  <a:gd name="connsiteY3" fmla="*/ 254594 h 824714"/>
                  <a:gd name="connsiteX4" fmla="*/ 391185 w 693607"/>
                  <a:gd name="connsiteY4" fmla="*/ 356988 h 824714"/>
                  <a:gd name="connsiteX5" fmla="*/ 369753 w 693607"/>
                  <a:gd name="connsiteY5" fmla="*/ 487957 h 824714"/>
                  <a:gd name="connsiteX6" fmla="*/ 379278 w 693607"/>
                  <a:gd name="connsiteY6" fmla="*/ 657025 h 824714"/>
                  <a:gd name="connsiteX7" fmla="*/ 345941 w 693607"/>
                  <a:gd name="connsiteY7" fmla="*/ 733225 h 824714"/>
                  <a:gd name="connsiteX8" fmla="*/ 284028 w 693607"/>
                  <a:gd name="connsiteY8" fmla="*/ 773707 h 824714"/>
                  <a:gd name="connsiteX9" fmla="*/ 186397 w 693607"/>
                  <a:gd name="connsiteY9" fmla="*/ 764182 h 824714"/>
                  <a:gd name="connsiteX10" fmla="*/ 79241 w 693607"/>
                  <a:gd name="connsiteY10" fmla="*/ 733225 h 824714"/>
                  <a:gd name="connsiteX11" fmla="*/ 24472 w 693607"/>
                  <a:gd name="connsiteY11" fmla="*/ 718938 h 824714"/>
                  <a:gd name="connsiteX12" fmla="*/ 660 w 693607"/>
                  <a:gd name="connsiteY12" fmla="*/ 733225 h 824714"/>
                  <a:gd name="connsiteX13" fmla="*/ 48285 w 693607"/>
                  <a:gd name="connsiteY13" fmla="*/ 761800 h 824714"/>
                  <a:gd name="connsiteX14" fmla="*/ 164966 w 693607"/>
                  <a:gd name="connsiteY14" fmla="*/ 807044 h 824714"/>
                  <a:gd name="connsiteX15" fmla="*/ 281647 w 693607"/>
                  <a:gd name="connsiteY15" fmla="*/ 823713 h 824714"/>
                  <a:gd name="connsiteX16" fmla="*/ 357847 w 693607"/>
                  <a:gd name="connsiteY16" fmla="*/ 780850 h 824714"/>
                  <a:gd name="connsiteX17" fmla="*/ 405472 w 693607"/>
                  <a:gd name="connsiteY17" fmla="*/ 704650 h 824714"/>
                  <a:gd name="connsiteX18" fmla="*/ 410235 w 693607"/>
                  <a:gd name="connsiteY18" fmla="*/ 607019 h 824714"/>
                  <a:gd name="connsiteX19" fmla="*/ 407853 w 693607"/>
                  <a:gd name="connsiteY19" fmla="*/ 442713 h 824714"/>
                  <a:gd name="connsiteX20" fmla="*/ 445953 w 693607"/>
                  <a:gd name="connsiteY20" fmla="*/ 342700 h 824714"/>
                  <a:gd name="connsiteX21" fmla="*/ 522153 w 693607"/>
                  <a:gd name="connsiteY21" fmla="*/ 264119 h 824714"/>
                  <a:gd name="connsiteX22" fmla="*/ 591210 w 693607"/>
                  <a:gd name="connsiteY22" fmla="*/ 185538 h 824714"/>
                  <a:gd name="connsiteX23" fmla="*/ 669791 w 693607"/>
                  <a:gd name="connsiteY23" fmla="*/ 97432 h 824714"/>
                  <a:gd name="connsiteX24" fmla="*/ 693603 w 693607"/>
                  <a:gd name="connsiteY24" fmla="*/ 18850 h 824714"/>
                  <a:gd name="connsiteX25" fmla="*/ 655503 w 693607"/>
                  <a:gd name="connsiteY25" fmla="*/ 6944 h 824714"/>
                  <a:gd name="connsiteX0" fmla="*/ 655503 w 693607"/>
                  <a:gd name="connsiteY0" fmla="*/ 6944 h 824714"/>
                  <a:gd name="connsiteX1" fmla="*/ 624547 w 693607"/>
                  <a:gd name="connsiteY1" fmla="*/ 95050 h 824714"/>
                  <a:gd name="connsiteX2" fmla="*/ 557872 w 693607"/>
                  <a:gd name="connsiteY2" fmla="*/ 164107 h 824714"/>
                  <a:gd name="connsiteX3" fmla="*/ 479291 w 693607"/>
                  <a:gd name="connsiteY3" fmla="*/ 254594 h 824714"/>
                  <a:gd name="connsiteX4" fmla="*/ 391185 w 693607"/>
                  <a:gd name="connsiteY4" fmla="*/ 356988 h 824714"/>
                  <a:gd name="connsiteX5" fmla="*/ 369753 w 693607"/>
                  <a:gd name="connsiteY5" fmla="*/ 487957 h 824714"/>
                  <a:gd name="connsiteX6" fmla="*/ 374516 w 693607"/>
                  <a:gd name="connsiteY6" fmla="*/ 652263 h 824714"/>
                  <a:gd name="connsiteX7" fmla="*/ 345941 w 693607"/>
                  <a:gd name="connsiteY7" fmla="*/ 733225 h 824714"/>
                  <a:gd name="connsiteX8" fmla="*/ 284028 w 693607"/>
                  <a:gd name="connsiteY8" fmla="*/ 773707 h 824714"/>
                  <a:gd name="connsiteX9" fmla="*/ 186397 w 693607"/>
                  <a:gd name="connsiteY9" fmla="*/ 764182 h 824714"/>
                  <a:gd name="connsiteX10" fmla="*/ 79241 w 693607"/>
                  <a:gd name="connsiteY10" fmla="*/ 733225 h 824714"/>
                  <a:gd name="connsiteX11" fmla="*/ 24472 w 693607"/>
                  <a:gd name="connsiteY11" fmla="*/ 718938 h 824714"/>
                  <a:gd name="connsiteX12" fmla="*/ 660 w 693607"/>
                  <a:gd name="connsiteY12" fmla="*/ 733225 h 824714"/>
                  <a:gd name="connsiteX13" fmla="*/ 48285 w 693607"/>
                  <a:gd name="connsiteY13" fmla="*/ 761800 h 824714"/>
                  <a:gd name="connsiteX14" fmla="*/ 164966 w 693607"/>
                  <a:gd name="connsiteY14" fmla="*/ 807044 h 824714"/>
                  <a:gd name="connsiteX15" fmla="*/ 281647 w 693607"/>
                  <a:gd name="connsiteY15" fmla="*/ 823713 h 824714"/>
                  <a:gd name="connsiteX16" fmla="*/ 357847 w 693607"/>
                  <a:gd name="connsiteY16" fmla="*/ 780850 h 824714"/>
                  <a:gd name="connsiteX17" fmla="*/ 405472 w 693607"/>
                  <a:gd name="connsiteY17" fmla="*/ 704650 h 824714"/>
                  <a:gd name="connsiteX18" fmla="*/ 410235 w 693607"/>
                  <a:gd name="connsiteY18" fmla="*/ 607019 h 824714"/>
                  <a:gd name="connsiteX19" fmla="*/ 407853 w 693607"/>
                  <a:gd name="connsiteY19" fmla="*/ 442713 h 824714"/>
                  <a:gd name="connsiteX20" fmla="*/ 445953 w 693607"/>
                  <a:gd name="connsiteY20" fmla="*/ 342700 h 824714"/>
                  <a:gd name="connsiteX21" fmla="*/ 522153 w 693607"/>
                  <a:gd name="connsiteY21" fmla="*/ 264119 h 824714"/>
                  <a:gd name="connsiteX22" fmla="*/ 591210 w 693607"/>
                  <a:gd name="connsiteY22" fmla="*/ 185538 h 824714"/>
                  <a:gd name="connsiteX23" fmla="*/ 669791 w 693607"/>
                  <a:gd name="connsiteY23" fmla="*/ 97432 h 824714"/>
                  <a:gd name="connsiteX24" fmla="*/ 693603 w 693607"/>
                  <a:gd name="connsiteY24" fmla="*/ 18850 h 824714"/>
                  <a:gd name="connsiteX25" fmla="*/ 655503 w 693607"/>
                  <a:gd name="connsiteY25" fmla="*/ 6944 h 824714"/>
                  <a:gd name="connsiteX0" fmla="*/ 655503 w 693607"/>
                  <a:gd name="connsiteY0" fmla="*/ 6944 h 818207"/>
                  <a:gd name="connsiteX1" fmla="*/ 624547 w 693607"/>
                  <a:gd name="connsiteY1" fmla="*/ 95050 h 818207"/>
                  <a:gd name="connsiteX2" fmla="*/ 557872 w 693607"/>
                  <a:gd name="connsiteY2" fmla="*/ 164107 h 818207"/>
                  <a:gd name="connsiteX3" fmla="*/ 479291 w 693607"/>
                  <a:gd name="connsiteY3" fmla="*/ 254594 h 818207"/>
                  <a:gd name="connsiteX4" fmla="*/ 391185 w 693607"/>
                  <a:gd name="connsiteY4" fmla="*/ 356988 h 818207"/>
                  <a:gd name="connsiteX5" fmla="*/ 369753 w 693607"/>
                  <a:gd name="connsiteY5" fmla="*/ 487957 h 818207"/>
                  <a:gd name="connsiteX6" fmla="*/ 374516 w 693607"/>
                  <a:gd name="connsiteY6" fmla="*/ 652263 h 818207"/>
                  <a:gd name="connsiteX7" fmla="*/ 345941 w 693607"/>
                  <a:gd name="connsiteY7" fmla="*/ 733225 h 818207"/>
                  <a:gd name="connsiteX8" fmla="*/ 284028 w 693607"/>
                  <a:gd name="connsiteY8" fmla="*/ 773707 h 818207"/>
                  <a:gd name="connsiteX9" fmla="*/ 186397 w 693607"/>
                  <a:gd name="connsiteY9" fmla="*/ 764182 h 818207"/>
                  <a:gd name="connsiteX10" fmla="*/ 79241 w 693607"/>
                  <a:gd name="connsiteY10" fmla="*/ 733225 h 818207"/>
                  <a:gd name="connsiteX11" fmla="*/ 24472 w 693607"/>
                  <a:gd name="connsiteY11" fmla="*/ 718938 h 818207"/>
                  <a:gd name="connsiteX12" fmla="*/ 660 w 693607"/>
                  <a:gd name="connsiteY12" fmla="*/ 733225 h 818207"/>
                  <a:gd name="connsiteX13" fmla="*/ 48285 w 693607"/>
                  <a:gd name="connsiteY13" fmla="*/ 761800 h 818207"/>
                  <a:gd name="connsiteX14" fmla="*/ 164966 w 693607"/>
                  <a:gd name="connsiteY14" fmla="*/ 807044 h 818207"/>
                  <a:gd name="connsiteX15" fmla="*/ 281647 w 693607"/>
                  <a:gd name="connsiteY15" fmla="*/ 816569 h 818207"/>
                  <a:gd name="connsiteX16" fmla="*/ 357847 w 693607"/>
                  <a:gd name="connsiteY16" fmla="*/ 780850 h 818207"/>
                  <a:gd name="connsiteX17" fmla="*/ 405472 w 693607"/>
                  <a:gd name="connsiteY17" fmla="*/ 704650 h 818207"/>
                  <a:gd name="connsiteX18" fmla="*/ 410235 w 693607"/>
                  <a:gd name="connsiteY18" fmla="*/ 607019 h 818207"/>
                  <a:gd name="connsiteX19" fmla="*/ 407853 w 693607"/>
                  <a:gd name="connsiteY19" fmla="*/ 442713 h 818207"/>
                  <a:gd name="connsiteX20" fmla="*/ 445953 w 693607"/>
                  <a:gd name="connsiteY20" fmla="*/ 342700 h 818207"/>
                  <a:gd name="connsiteX21" fmla="*/ 522153 w 693607"/>
                  <a:gd name="connsiteY21" fmla="*/ 264119 h 818207"/>
                  <a:gd name="connsiteX22" fmla="*/ 591210 w 693607"/>
                  <a:gd name="connsiteY22" fmla="*/ 185538 h 818207"/>
                  <a:gd name="connsiteX23" fmla="*/ 669791 w 693607"/>
                  <a:gd name="connsiteY23" fmla="*/ 97432 h 818207"/>
                  <a:gd name="connsiteX24" fmla="*/ 693603 w 693607"/>
                  <a:gd name="connsiteY24" fmla="*/ 18850 h 818207"/>
                  <a:gd name="connsiteX25" fmla="*/ 655503 w 693607"/>
                  <a:gd name="connsiteY25" fmla="*/ 6944 h 818207"/>
                  <a:gd name="connsiteX0" fmla="*/ 655503 w 693607"/>
                  <a:gd name="connsiteY0" fmla="*/ 6944 h 818045"/>
                  <a:gd name="connsiteX1" fmla="*/ 624547 w 693607"/>
                  <a:gd name="connsiteY1" fmla="*/ 95050 h 818045"/>
                  <a:gd name="connsiteX2" fmla="*/ 557872 w 693607"/>
                  <a:gd name="connsiteY2" fmla="*/ 164107 h 818045"/>
                  <a:gd name="connsiteX3" fmla="*/ 479291 w 693607"/>
                  <a:gd name="connsiteY3" fmla="*/ 254594 h 818045"/>
                  <a:gd name="connsiteX4" fmla="*/ 391185 w 693607"/>
                  <a:gd name="connsiteY4" fmla="*/ 356988 h 818045"/>
                  <a:gd name="connsiteX5" fmla="*/ 369753 w 693607"/>
                  <a:gd name="connsiteY5" fmla="*/ 487957 h 818045"/>
                  <a:gd name="connsiteX6" fmla="*/ 374516 w 693607"/>
                  <a:gd name="connsiteY6" fmla="*/ 652263 h 818045"/>
                  <a:gd name="connsiteX7" fmla="*/ 345941 w 693607"/>
                  <a:gd name="connsiteY7" fmla="*/ 733225 h 818045"/>
                  <a:gd name="connsiteX8" fmla="*/ 284028 w 693607"/>
                  <a:gd name="connsiteY8" fmla="*/ 773707 h 818045"/>
                  <a:gd name="connsiteX9" fmla="*/ 186397 w 693607"/>
                  <a:gd name="connsiteY9" fmla="*/ 764182 h 818045"/>
                  <a:gd name="connsiteX10" fmla="*/ 79241 w 693607"/>
                  <a:gd name="connsiteY10" fmla="*/ 733225 h 818045"/>
                  <a:gd name="connsiteX11" fmla="*/ 24472 w 693607"/>
                  <a:gd name="connsiteY11" fmla="*/ 718938 h 818045"/>
                  <a:gd name="connsiteX12" fmla="*/ 660 w 693607"/>
                  <a:gd name="connsiteY12" fmla="*/ 733225 h 818045"/>
                  <a:gd name="connsiteX13" fmla="*/ 48285 w 693607"/>
                  <a:gd name="connsiteY13" fmla="*/ 768944 h 818045"/>
                  <a:gd name="connsiteX14" fmla="*/ 164966 w 693607"/>
                  <a:gd name="connsiteY14" fmla="*/ 807044 h 818045"/>
                  <a:gd name="connsiteX15" fmla="*/ 281647 w 693607"/>
                  <a:gd name="connsiteY15" fmla="*/ 816569 h 818045"/>
                  <a:gd name="connsiteX16" fmla="*/ 357847 w 693607"/>
                  <a:gd name="connsiteY16" fmla="*/ 780850 h 818045"/>
                  <a:gd name="connsiteX17" fmla="*/ 405472 w 693607"/>
                  <a:gd name="connsiteY17" fmla="*/ 704650 h 818045"/>
                  <a:gd name="connsiteX18" fmla="*/ 410235 w 693607"/>
                  <a:gd name="connsiteY18" fmla="*/ 607019 h 818045"/>
                  <a:gd name="connsiteX19" fmla="*/ 407853 w 693607"/>
                  <a:gd name="connsiteY19" fmla="*/ 442713 h 818045"/>
                  <a:gd name="connsiteX20" fmla="*/ 445953 w 693607"/>
                  <a:gd name="connsiteY20" fmla="*/ 342700 h 818045"/>
                  <a:gd name="connsiteX21" fmla="*/ 522153 w 693607"/>
                  <a:gd name="connsiteY21" fmla="*/ 264119 h 818045"/>
                  <a:gd name="connsiteX22" fmla="*/ 591210 w 693607"/>
                  <a:gd name="connsiteY22" fmla="*/ 185538 h 818045"/>
                  <a:gd name="connsiteX23" fmla="*/ 669791 w 693607"/>
                  <a:gd name="connsiteY23" fmla="*/ 97432 h 818045"/>
                  <a:gd name="connsiteX24" fmla="*/ 693603 w 693607"/>
                  <a:gd name="connsiteY24" fmla="*/ 18850 h 818045"/>
                  <a:gd name="connsiteX25" fmla="*/ 655503 w 693607"/>
                  <a:gd name="connsiteY25" fmla="*/ 6944 h 818045"/>
                  <a:gd name="connsiteX0" fmla="*/ 648670 w 686774"/>
                  <a:gd name="connsiteY0" fmla="*/ 6944 h 818045"/>
                  <a:gd name="connsiteX1" fmla="*/ 617714 w 686774"/>
                  <a:gd name="connsiteY1" fmla="*/ 95050 h 818045"/>
                  <a:gd name="connsiteX2" fmla="*/ 551039 w 686774"/>
                  <a:gd name="connsiteY2" fmla="*/ 164107 h 818045"/>
                  <a:gd name="connsiteX3" fmla="*/ 472458 w 686774"/>
                  <a:gd name="connsiteY3" fmla="*/ 254594 h 818045"/>
                  <a:gd name="connsiteX4" fmla="*/ 384352 w 686774"/>
                  <a:gd name="connsiteY4" fmla="*/ 356988 h 818045"/>
                  <a:gd name="connsiteX5" fmla="*/ 362920 w 686774"/>
                  <a:gd name="connsiteY5" fmla="*/ 487957 h 818045"/>
                  <a:gd name="connsiteX6" fmla="*/ 367683 w 686774"/>
                  <a:gd name="connsiteY6" fmla="*/ 652263 h 818045"/>
                  <a:gd name="connsiteX7" fmla="*/ 339108 w 686774"/>
                  <a:gd name="connsiteY7" fmla="*/ 733225 h 818045"/>
                  <a:gd name="connsiteX8" fmla="*/ 277195 w 686774"/>
                  <a:gd name="connsiteY8" fmla="*/ 773707 h 818045"/>
                  <a:gd name="connsiteX9" fmla="*/ 179564 w 686774"/>
                  <a:gd name="connsiteY9" fmla="*/ 764182 h 818045"/>
                  <a:gd name="connsiteX10" fmla="*/ 72408 w 686774"/>
                  <a:gd name="connsiteY10" fmla="*/ 733225 h 818045"/>
                  <a:gd name="connsiteX11" fmla="*/ 17639 w 686774"/>
                  <a:gd name="connsiteY11" fmla="*/ 718938 h 818045"/>
                  <a:gd name="connsiteX12" fmla="*/ 971 w 686774"/>
                  <a:gd name="connsiteY12" fmla="*/ 735606 h 818045"/>
                  <a:gd name="connsiteX13" fmla="*/ 41452 w 686774"/>
                  <a:gd name="connsiteY13" fmla="*/ 768944 h 818045"/>
                  <a:gd name="connsiteX14" fmla="*/ 158133 w 686774"/>
                  <a:gd name="connsiteY14" fmla="*/ 807044 h 818045"/>
                  <a:gd name="connsiteX15" fmla="*/ 274814 w 686774"/>
                  <a:gd name="connsiteY15" fmla="*/ 816569 h 818045"/>
                  <a:gd name="connsiteX16" fmla="*/ 351014 w 686774"/>
                  <a:gd name="connsiteY16" fmla="*/ 780850 h 818045"/>
                  <a:gd name="connsiteX17" fmla="*/ 398639 w 686774"/>
                  <a:gd name="connsiteY17" fmla="*/ 704650 h 818045"/>
                  <a:gd name="connsiteX18" fmla="*/ 403402 w 686774"/>
                  <a:gd name="connsiteY18" fmla="*/ 607019 h 818045"/>
                  <a:gd name="connsiteX19" fmla="*/ 401020 w 686774"/>
                  <a:gd name="connsiteY19" fmla="*/ 442713 h 818045"/>
                  <a:gd name="connsiteX20" fmla="*/ 439120 w 686774"/>
                  <a:gd name="connsiteY20" fmla="*/ 342700 h 818045"/>
                  <a:gd name="connsiteX21" fmla="*/ 515320 w 686774"/>
                  <a:gd name="connsiteY21" fmla="*/ 264119 h 818045"/>
                  <a:gd name="connsiteX22" fmla="*/ 584377 w 686774"/>
                  <a:gd name="connsiteY22" fmla="*/ 185538 h 818045"/>
                  <a:gd name="connsiteX23" fmla="*/ 662958 w 686774"/>
                  <a:gd name="connsiteY23" fmla="*/ 97432 h 818045"/>
                  <a:gd name="connsiteX24" fmla="*/ 686770 w 686774"/>
                  <a:gd name="connsiteY24" fmla="*/ 18850 h 818045"/>
                  <a:gd name="connsiteX25" fmla="*/ 648670 w 686774"/>
                  <a:gd name="connsiteY25" fmla="*/ 6944 h 818045"/>
                  <a:gd name="connsiteX0" fmla="*/ 648670 w 686774"/>
                  <a:gd name="connsiteY0" fmla="*/ 6944 h 818207"/>
                  <a:gd name="connsiteX1" fmla="*/ 617714 w 686774"/>
                  <a:gd name="connsiteY1" fmla="*/ 95050 h 818207"/>
                  <a:gd name="connsiteX2" fmla="*/ 551039 w 686774"/>
                  <a:gd name="connsiteY2" fmla="*/ 164107 h 818207"/>
                  <a:gd name="connsiteX3" fmla="*/ 472458 w 686774"/>
                  <a:gd name="connsiteY3" fmla="*/ 254594 h 818207"/>
                  <a:gd name="connsiteX4" fmla="*/ 384352 w 686774"/>
                  <a:gd name="connsiteY4" fmla="*/ 356988 h 818207"/>
                  <a:gd name="connsiteX5" fmla="*/ 362920 w 686774"/>
                  <a:gd name="connsiteY5" fmla="*/ 487957 h 818207"/>
                  <a:gd name="connsiteX6" fmla="*/ 367683 w 686774"/>
                  <a:gd name="connsiteY6" fmla="*/ 652263 h 818207"/>
                  <a:gd name="connsiteX7" fmla="*/ 339108 w 686774"/>
                  <a:gd name="connsiteY7" fmla="*/ 733225 h 818207"/>
                  <a:gd name="connsiteX8" fmla="*/ 277195 w 686774"/>
                  <a:gd name="connsiteY8" fmla="*/ 773707 h 818207"/>
                  <a:gd name="connsiteX9" fmla="*/ 179564 w 686774"/>
                  <a:gd name="connsiteY9" fmla="*/ 764182 h 818207"/>
                  <a:gd name="connsiteX10" fmla="*/ 72408 w 686774"/>
                  <a:gd name="connsiteY10" fmla="*/ 733225 h 818207"/>
                  <a:gd name="connsiteX11" fmla="*/ 17639 w 686774"/>
                  <a:gd name="connsiteY11" fmla="*/ 718938 h 818207"/>
                  <a:gd name="connsiteX12" fmla="*/ 971 w 686774"/>
                  <a:gd name="connsiteY12" fmla="*/ 735606 h 818207"/>
                  <a:gd name="connsiteX13" fmla="*/ 41452 w 686774"/>
                  <a:gd name="connsiteY13" fmla="*/ 761800 h 818207"/>
                  <a:gd name="connsiteX14" fmla="*/ 158133 w 686774"/>
                  <a:gd name="connsiteY14" fmla="*/ 807044 h 818207"/>
                  <a:gd name="connsiteX15" fmla="*/ 274814 w 686774"/>
                  <a:gd name="connsiteY15" fmla="*/ 816569 h 818207"/>
                  <a:gd name="connsiteX16" fmla="*/ 351014 w 686774"/>
                  <a:gd name="connsiteY16" fmla="*/ 780850 h 818207"/>
                  <a:gd name="connsiteX17" fmla="*/ 398639 w 686774"/>
                  <a:gd name="connsiteY17" fmla="*/ 704650 h 818207"/>
                  <a:gd name="connsiteX18" fmla="*/ 403402 w 686774"/>
                  <a:gd name="connsiteY18" fmla="*/ 607019 h 818207"/>
                  <a:gd name="connsiteX19" fmla="*/ 401020 w 686774"/>
                  <a:gd name="connsiteY19" fmla="*/ 442713 h 818207"/>
                  <a:gd name="connsiteX20" fmla="*/ 439120 w 686774"/>
                  <a:gd name="connsiteY20" fmla="*/ 342700 h 818207"/>
                  <a:gd name="connsiteX21" fmla="*/ 515320 w 686774"/>
                  <a:gd name="connsiteY21" fmla="*/ 264119 h 818207"/>
                  <a:gd name="connsiteX22" fmla="*/ 584377 w 686774"/>
                  <a:gd name="connsiteY22" fmla="*/ 185538 h 818207"/>
                  <a:gd name="connsiteX23" fmla="*/ 662958 w 686774"/>
                  <a:gd name="connsiteY23" fmla="*/ 97432 h 818207"/>
                  <a:gd name="connsiteX24" fmla="*/ 686770 w 686774"/>
                  <a:gd name="connsiteY24" fmla="*/ 18850 h 818207"/>
                  <a:gd name="connsiteX25" fmla="*/ 648670 w 686774"/>
                  <a:gd name="connsiteY25" fmla="*/ 6944 h 818207"/>
                  <a:gd name="connsiteX0" fmla="*/ 648670 w 686774"/>
                  <a:gd name="connsiteY0" fmla="*/ 6944 h 818207"/>
                  <a:gd name="connsiteX1" fmla="*/ 617714 w 686774"/>
                  <a:gd name="connsiteY1" fmla="*/ 95050 h 818207"/>
                  <a:gd name="connsiteX2" fmla="*/ 551039 w 686774"/>
                  <a:gd name="connsiteY2" fmla="*/ 164107 h 818207"/>
                  <a:gd name="connsiteX3" fmla="*/ 472458 w 686774"/>
                  <a:gd name="connsiteY3" fmla="*/ 254594 h 818207"/>
                  <a:gd name="connsiteX4" fmla="*/ 384352 w 686774"/>
                  <a:gd name="connsiteY4" fmla="*/ 356988 h 818207"/>
                  <a:gd name="connsiteX5" fmla="*/ 362920 w 686774"/>
                  <a:gd name="connsiteY5" fmla="*/ 487957 h 818207"/>
                  <a:gd name="connsiteX6" fmla="*/ 367683 w 686774"/>
                  <a:gd name="connsiteY6" fmla="*/ 652263 h 818207"/>
                  <a:gd name="connsiteX7" fmla="*/ 339108 w 686774"/>
                  <a:gd name="connsiteY7" fmla="*/ 733225 h 818207"/>
                  <a:gd name="connsiteX8" fmla="*/ 277195 w 686774"/>
                  <a:gd name="connsiteY8" fmla="*/ 773707 h 818207"/>
                  <a:gd name="connsiteX9" fmla="*/ 179564 w 686774"/>
                  <a:gd name="connsiteY9" fmla="*/ 764182 h 818207"/>
                  <a:gd name="connsiteX10" fmla="*/ 72408 w 686774"/>
                  <a:gd name="connsiteY10" fmla="*/ 733225 h 818207"/>
                  <a:gd name="connsiteX11" fmla="*/ 17639 w 686774"/>
                  <a:gd name="connsiteY11" fmla="*/ 718938 h 818207"/>
                  <a:gd name="connsiteX12" fmla="*/ 971 w 686774"/>
                  <a:gd name="connsiteY12" fmla="*/ 735606 h 818207"/>
                  <a:gd name="connsiteX13" fmla="*/ 41452 w 686774"/>
                  <a:gd name="connsiteY13" fmla="*/ 761800 h 818207"/>
                  <a:gd name="connsiteX14" fmla="*/ 158133 w 686774"/>
                  <a:gd name="connsiteY14" fmla="*/ 807044 h 818207"/>
                  <a:gd name="connsiteX15" fmla="*/ 274814 w 686774"/>
                  <a:gd name="connsiteY15" fmla="*/ 816569 h 818207"/>
                  <a:gd name="connsiteX16" fmla="*/ 351014 w 686774"/>
                  <a:gd name="connsiteY16" fmla="*/ 780850 h 818207"/>
                  <a:gd name="connsiteX17" fmla="*/ 398639 w 686774"/>
                  <a:gd name="connsiteY17" fmla="*/ 704650 h 818207"/>
                  <a:gd name="connsiteX18" fmla="*/ 405784 w 686774"/>
                  <a:gd name="connsiteY18" fmla="*/ 599875 h 818207"/>
                  <a:gd name="connsiteX19" fmla="*/ 401020 w 686774"/>
                  <a:gd name="connsiteY19" fmla="*/ 442713 h 818207"/>
                  <a:gd name="connsiteX20" fmla="*/ 439120 w 686774"/>
                  <a:gd name="connsiteY20" fmla="*/ 342700 h 818207"/>
                  <a:gd name="connsiteX21" fmla="*/ 515320 w 686774"/>
                  <a:gd name="connsiteY21" fmla="*/ 264119 h 818207"/>
                  <a:gd name="connsiteX22" fmla="*/ 584377 w 686774"/>
                  <a:gd name="connsiteY22" fmla="*/ 185538 h 818207"/>
                  <a:gd name="connsiteX23" fmla="*/ 662958 w 686774"/>
                  <a:gd name="connsiteY23" fmla="*/ 97432 h 818207"/>
                  <a:gd name="connsiteX24" fmla="*/ 686770 w 686774"/>
                  <a:gd name="connsiteY24" fmla="*/ 18850 h 818207"/>
                  <a:gd name="connsiteX25" fmla="*/ 648670 w 686774"/>
                  <a:gd name="connsiteY25" fmla="*/ 6944 h 818207"/>
                  <a:gd name="connsiteX0" fmla="*/ 648670 w 684393"/>
                  <a:gd name="connsiteY0" fmla="*/ 6944 h 818207"/>
                  <a:gd name="connsiteX1" fmla="*/ 617714 w 684393"/>
                  <a:gd name="connsiteY1" fmla="*/ 95050 h 818207"/>
                  <a:gd name="connsiteX2" fmla="*/ 551039 w 684393"/>
                  <a:gd name="connsiteY2" fmla="*/ 164107 h 818207"/>
                  <a:gd name="connsiteX3" fmla="*/ 472458 w 684393"/>
                  <a:gd name="connsiteY3" fmla="*/ 254594 h 818207"/>
                  <a:gd name="connsiteX4" fmla="*/ 384352 w 684393"/>
                  <a:gd name="connsiteY4" fmla="*/ 356988 h 818207"/>
                  <a:gd name="connsiteX5" fmla="*/ 362920 w 684393"/>
                  <a:gd name="connsiteY5" fmla="*/ 487957 h 818207"/>
                  <a:gd name="connsiteX6" fmla="*/ 367683 w 684393"/>
                  <a:gd name="connsiteY6" fmla="*/ 652263 h 818207"/>
                  <a:gd name="connsiteX7" fmla="*/ 339108 w 684393"/>
                  <a:gd name="connsiteY7" fmla="*/ 733225 h 818207"/>
                  <a:gd name="connsiteX8" fmla="*/ 277195 w 684393"/>
                  <a:gd name="connsiteY8" fmla="*/ 773707 h 818207"/>
                  <a:gd name="connsiteX9" fmla="*/ 179564 w 684393"/>
                  <a:gd name="connsiteY9" fmla="*/ 764182 h 818207"/>
                  <a:gd name="connsiteX10" fmla="*/ 72408 w 684393"/>
                  <a:gd name="connsiteY10" fmla="*/ 733225 h 818207"/>
                  <a:gd name="connsiteX11" fmla="*/ 17639 w 684393"/>
                  <a:gd name="connsiteY11" fmla="*/ 718938 h 818207"/>
                  <a:gd name="connsiteX12" fmla="*/ 971 w 684393"/>
                  <a:gd name="connsiteY12" fmla="*/ 735606 h 818207"/>
                  <a:gd name="connsiteX13" fmla="*/ 41452 w 684393"/>
                  <a:gd name="connsiteY13" fmla="*/ 761800 h 818207"/>
                  <a:gd name="connsiteX14" fmla="*/ 158133 w 684393"/>
                  <a:gd name="connsiteY14" fmla="*/ 807044 h 818207"/>
                  <a:gd name="connsiteX15" fmla="*/ 274814 w 684393"/>
                  <a:gd name="connsiteY15" fmla="*/ 816569 h 818207"/>
                  <a:gd name="connsiteX16" fmla="*/ 351014 w 684393"/>
                  <a:gd name="connsiteY16" fmla="*/ 780850 h 818207"/>
                  <a:gd name="connsiteX17" fmla="*/ 398639 w 684393"/>
                  <a:gd name="connsiteY17" fmla="*/ 704650 h 818207"/>
                  <a:gd name="connsiteX18" fmla="*/ 405784 w 684393"/>
                  <a:gd name="connsiteY18" fmla="*/ 599875 h 818207"/>
                  <a:gd name="connsiteX19" fmla="*/ 401020 w 684393"/>
                  <a:gd name="connsiteY19" fmla="*/ 442713 h 818207"/>
                  <a:gd name="connsiteX20" fmla="*/ 439120 w 684393"/>
                  <a:gd name="connsiteY20" fmla="*/ 342700 h 818207"/>
                  <a:gd name="connsiteX21" fmla="*/ 515320 w 684393"/>
                  <a:gd name="connsiteY21" fmla="*/ 264119 h 818207"/>
                  <a:gd name="connsiteX22" fmla="*/ 584377 w 684393"/>
                  <a:gd name="connsiteY22" fmla="*/ 185538 h 818207"/>
                  <a:gd name="connsiteX23" fmla="*/ 662958 w 684393"/>
                  <a:gd name="connsiteY23" fmla="*/ 97432 h 818207"/>
                  <a:gd name="connsiteX24" fmla="*/ 684389 w 684393"/>
                  <a:gd name="connsiteY24" fmla="*/ 18850 h 818207"/>
                  <a:gd name="connsiteX25" fmla="*/ 648670 w 684393"/>
                  <a:gd name="connsiteY25" fmla="*/ 6944 h 818207"/>
                  <a:gd name="connsiteX0" fmla="*/ 648670 w 684697"/>
                  <a:gd name="connsiteY0" fmla="*/ 5913 h 817176"/>
                  <a:gd name="connsiteX1" fmla="*/ 617714 w 684697"/>
                  <a:gd name="connsiteY1" fmla="*/ 94019 h 817176"/>
                  <a:gd name="connsiteX2" fmla="*/ 551039 w 684697"/>
                  <a:gd name="connsiteY2" fmla="*/ 163076 h 817176"/>
                  <a:gd name="connsiteX3" fmla="*/ 472458 w 684697"/>
                  <a:gd name="connsiteY3" fmla="*/ 253563 h 817176"/>
                  <a:gd name="connsiteX4" fmla="*/ 384352 w 684697"/>
                  <a:gd name="connsiteY4" fmla="*/ 355957 h 817176"/>
                  <a:gd name="connsiteX5" fmla="*/ 362920 w 684697"/>
                  <a:gd name="connsiteY5" fmla="*/ 486926 h 817176"/>
                  <a:gd name="connsiteX6" fmla="*/ 367683 w 684697"/>
                  <a:gd name="connsiteY6" fmla="*/ 651232 h 817176"/>
                  <a:gd name="connsiteX7" fmla="*/ 339108 w 684697"/>
                  <a:gd name="connsiteY7" fmla="*/ 732194 h 817176"/>
                  <a:gd name="connsiteX8" fmla="*/ 277195 w 684697"/>
                  <a:gd name="connsiteY8" fmla="*/ 772676 h 817176"/>
                  <a:gd name="connsiteX9" fmla="*/ 179564 w 684697"/>
                  <a:gd name="connsiteY9" fmla="*/ 763151 h 817176"/>
                  <a:gd name="connsiteX10" fmla="*/ 72408 w 684697"/>
                  <a:gd name="connsiteY10" fmla="*/ 732194 h 817176"/>
                  <a:gd name="connsiteX11" fmla="*/ 17639 w 684697"/>
                  <a:gd name="connsiteY11" fmla="*/ 717907 h 817176"/>
                  <a:gd name="connsiteX12" fmla="*/ 971 w 684697"/>
                  <a:gd name="connsiteY12" fmla="*/ 734575 h 817176"/>
                  <a:gd name="connsiteX13" fmla="*/ 41452 w 684697"/>
                  <a:gd name="connsiteY13" fmla="*/ 760769 h 817176"/>
                  <a:gd name="connsiteX14" fmla="*/ 158133 w 684697"/>
                  <a:gd name="connsiteY14" fmla="*/ 806013 h 817176"/>
                  <a:gd name="connsiteX15" fmla="*/ 274814 w 684697"/>
                  <a:gd name="connsiteY15" fmla="*/ 815538 h 817176"/>
                  <a:gd name="connsiteX16" fmla="*/ 351014 w 684697"/>
                  <a:gd name="connsiteY16" fmla="*/ 779819 h 817176"/>
                  <a:gd name="connsiteX17" fmla="*/ 398639 w 684697"/>
                  <a:gd name="connsiteY17" fmla="*/ 703619 h 817176"/>
                  <a:gd name="connsiteX18" fmla="*/ 405784 w 684697"/>
                  <a:gd name="connsiteY18" fmla="*/ 598844 h 817176"/>
                  <a:gd name="connsiteX19" fmla="*/ 401020 w 684697"/>
                  <a:gd name="connsiteY19" fmla="*/ 441682 h 817176"/>
                  <a:gd name="connsiteX20" fmla="*/ 439120 w 684697"/>
                  <a:gd name="connsiteY20" fmla="*/ 341669 h 817176"/>
                  <a:gd name="connsiteX21" fmla="*/ 515320 w 684697"/>
                  <a:gd name="connsiteY21" fmla="*/ 263088 h 817176"/>
                  <a:gd name="connsiteX22" fmla="*/ 584377 w 684697"/>
                  <a:gd name="connsiteY22" fmla="*/ 184507 h 817176"/>
                  <a:gd name="connsiteX23" fmla="*/ 660577 w 684697"/>
                  <a:gd name="connsiteY23" fmla="*/ 96401 h 817176"/>
                  <a:gd name="connsiteX24" fmla="*/ 684389 w 684697"/>
                  <a:gd name="connsiteY24" fmla="*/ 17819 h 817176"/>
                  <a:gd name="connsiteX25" fmla="*/ 648670 w 684697"/>
                  <a:gd name="connsiteY25" fmla="*/ 5913 h 817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84697" h="817176">
                    <a:moveTo>
                      <a:pt x="648670" y="5913"/>
                    </a:moveTo>
                    <a:cubicBezTo>
                      <a:pt x="637558" y="18613"/>
                      <a:pt x="633986" y="67825"/>
                      <a:pt x="617714" y="94019"/>
                    </a:cubicBezTo>
                    <a:cubicBezTo>
                      <a:pt x="601442" y="120213"/>
                      <a:pt x="575248" y="136485"/>
                      <a:pt x="551039" y="163076"/>
                    </a:cubicBezTo>
                    <a:cubicBezTo>
                      <a:pt x="526830" y="189667"/>
                      <a:pt x="472458" y="253563"/>
                      <a:pt x="472458" y="253563"/>
                    </a:cubicBezTo>
                    <a:cubicBezTo>
                      <a:pt x="444677" y="285710"/>
                      <a:pt x="402608" y="317063"/>
                      <a:pt x="384352" y="355957"/>
                    </a:cubicBezTo>
                    <a:cubicBezTo>
                      <a:pt x="366096" y="394851"/>
                      <a:pt x="365698" y="437713"/>
                      <a:pt x="362920" y="486926"/>
                    </a:cubicBezTo>
                    <a:cubicBezTo>
                      <a:pt x="360142" y="536139"/>
                      <a:pt x="371652" y="610354"/>
                      <a:pt x="367683" y="651232"/>
                    </a:cubicBezTo>
                    <a:cubicBezTo>
                      <a:pt x="363714" y="692110"/>
                      <a:pt x="354189" y="711953"/>
                      <a:pt x="339108" y="732194"/>
                    </a:cubicBezTo>
                    <a:cubicBezTo>
                      <a:pt x="324027" y="752435"/>
                      <a:pt x="303786" y="767517"/>
                      <a:pt x="277195" y="772676"/>
                    </a:cubicBezTo>
                    <a:cubicBezTo>
                      <a:pt x="250604" y="777836"/>
                      <a:pt x="213695" y="769898"/>
                      <a:pt x="179564" y="763151"/>
                    </a:cubicBezTo>
                    <a:cubicBezTo>
                      <a:pt x="145433" y="756404"/>
                      <a:pt x="99395" y="739735"/>
                      <a:pt x="72408" y="732194"/>
                    </a:cubicBezTo>
                    <a:cubicBezTo>
                      <a:pt x="45421" y="724653"/>
                      <a:pt x="29545" y="717510"/>
                      <a:pt x="17639" y="717907"/>
                    </a:cubicBezTo>
                    <a:cubicBezTo>
                      <a:pt x="5733" y="718304"/>
                      <a:pt x="-2998" y="727432"/>
                      <a:pt x="971" y="734575"/>
                    </a:cubicBezTo>
                    <a:cubicBezTo>
                      <a:pt x="4940" y="741718"/>
                      <a:pt x="15258" y="748863"/>
                      <a:pt x="41452" y="760769"/>
                    </a:cubicBezTo>
                    <a:cubicBezTo>
                      <a:pt x="67646" y="772675"/>
                      <a:pt x="119239" y="796885"/>
                      <a:pt x="158133" y="806013"/>
                    </a:cubicBezTo>
                    <a:cubicBezTo>
                      <a:pt x="197027" y="815141"/>
                      <a:pt x="242667" y="819904"/>
                      <a:pt x="274814" y="815538"/>
                    </a:cubicBezTo>
                    <a:cubicBezTo>
                      <a:pt x="306961" y="811172"/>
                      <a:pt x="330377" y="798472"/>
                      <a:pt x="351014" y="779819"/>
                    </a:cubicBezTo>
                    <a:cubicBezTo>
                      <a:pt x="371651" y="761166"/>
                      <a:pt x="389511" y="733782"/>
                      <a:pt x="398639" y="703619"/>
                    </a:cubicBezTo>
                    <a:cubicBezTo>
                      <a:pt x="407767" y="673456"/>
                      <a:pt x="405387" y="642500"/>
                      <a:pt x="405784" y="598844"/>
                    </a:cubicBezTo>
                    <a:cubicBezTo>
                      <a:pt x="406181" y="555188"/>
                      <a:pt x="395464" y="484545"/>
                      <a:pt x="401020" y="441682"/>
                    </a:cubicBezTo>
                    <a:cubicBezTo>
                      <a:pt x="406576" y="398820"/>
                      <a:pt x="420070" y="371435"/>
                      <a:pt x="439120" y="341669"/>
                    </a:cubicBezTo>
                    <a:cubicBezTo>
                      <a:pt x="458170" y="311903"/>
                      <a:pt x="491111" y="289281"/>
                      <a:pt x="515320" y="263088"/>
                    </a:cubicBezTo>
                    <a:cubicBezTo>
                      <a:pt x="539529" y="236895"/>
                      <a:pt x="560168" y="212288"/>
                      <a:pt x="584377" y="184507"/>
                    </a:cubicBezTo>
                    <a:cubicBezTo>
                      <a:pt x="608586" y="156726"/>
                      <a:pt x="642321" y="130532"/>
                      <a:pt x="660577" y="96401"/>
                    </a:cubicBezTo>
                    <a:cubicBezTo>
                      <a:pt x="678833" y="62270"/>
                      <a:pt x="686373" y="32900"/>
                      <a:pt x="684389" y="17819"/>
                    </a:cubicBezTo>
                    <a:cubicBezTo>
                      <a:pt x="682405" y="2738"/>
                      <a:pt x="659782" y="-6787"/>
                      <a:pt x="648670" y="5913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57" name="任意多边形 956"/>
              <p:cNvSpPr/>
              <p:nvPr/>
            </p:nvSpPr>
            <p:spPr>
              <a:xfrm>
                <a:off x="8689596" y="4281463"/>
                <a:ext cx="483110" cy="191716"/>
              </a:xfrm>
              <a:custGeom>
                <a:avLst/>
                <a:gdLst>
                  <a:gd name="connsiteX0" fmla="*/ 332961 w 483110"/>
                  <a:gd name="connsiteY0" fmla="*/ 27 h 191716"/>
                  <a:gd name="connsiteX1" fmla="*/ 413924 w 483110"/>
                  <a:gd name="connsiteY1" fmla="*/ 26220 h 191716"/>
                  <a:gd name="connsiteX2" fmla="*/ 453810 w 483110"/>
                  <a:gd name="connsiteY2" fmla="*/ 43336 h 191716"/>
                  <a:gd name="connsiteX3" fmla="*/ 483110 w 483110"/>
                  <a:gd name="connsiteY3" fmla="*/ 56425 h 191716"/>
                  <a:gd name="connsiteX4" fmla="*/ 467453 w 483110"/>
                  <a:gd name="connsiteY4" fmla="*/ 101240 h 191716"/>
                  <a:gd name="connsiteX5" fmla="*/ 464675 w 483110"/>
                  <a:gd name="connsiteY5" fmla="*/ 100188 h 191716"/>
                  <a:gd name="connsiteX6" fmla="*/ 423449 w 483110"/>
                  <a:gd name="connsiteY6" fmla="*/ 83370 h 191716"/>
                  <a:gd name="connsiteX7" fmla="*/ 344868 w 483110"/>
                  <a:gd name="connsiteY7" fmla="*/ 57176 h 191716"/>
                  <a:gd name="connsiteX8" fmla="*/ 304386 w 483110"/>
                  <a:gd name="connsiteY8" fmla="*/ 80989 h 191716"/>
                  <a:gd name="connsiteX9" fmla="*/ 244855 w 483110"/>
                  <a:gd name="connsiteY9" fmla="*/ 133377 h 191716"/>
                  <a:gd name="connsiteX10" fmla="*/ 182943 w 483110"/>
                  <a:gd name="connsiteY10" fmla="*/ 185764 h 191716"/>
                  <a:gd name="connsiteX11" fmla="*/ 137699 w 483110"/>
                  <a:gd name="connsiteY11" fmla="*/ 190526 h 191716"/>
                  <a:gd name="connsiteX12" fmla="*/ 49593 w 483110"/>
                  <a:gd name="connsiteY12" fmla="*/ 185764 h 191716"/>
                  <a:gd name="connsiteX13" fmla="*/ 6731 w 483110"/>
                  <a:gd name="connsiteY13" fmla="*/ 185764 h 191716"/>
                  <a:gd name="connsiteX14" fmla="*/ 9111 w 483110"/>
                  <a:gd name="connsiteY14" fmla="*/ 150045 h 191716"/>
                  <a:gd name="connsiteX15" fmla="*/ 92455 w 483110"/>
                  <a:gd name="connsiteY15" fmla="*/ 140520 h 191716"/>
                  <a:gd name="connsiteX16" fmla="*/ 151986 w 483110"/>
                  <a:gd name="connsiteY16" fmla="*/ 138139 h 191716"/>
                  <a:gd name="connsiteX17" fmla="*/ 192468 w 483110"/>
                  <a:gd name="connsiteY17" fmla="*/ 107183 h 191716"/>
                  <a:gd name="connsiteX18" fmla="*/ 280574 w 483110"/>
                  <a:gd name="connsiteY18" fmla="*/ 30983 h 191716"/>
                  <a:gd name="connsiteX19" fmla="*/ 332961 w 483110"/>
                  <a:gd name="connsiteY19" fmla="*/ 27 h 19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3110" h="191716">
                    <a:moveTo>
                      <a:pt x="332961" y="27"/>
                    </a:moveTo>
                    <a:cubicBezTo>
                      <a:pt x="355186" y="-767"/>
                      <a:pt x="387730" y="16298"/>
                      <a:pt x="413924" y="26220"/>
                    </a:cubicBezTo>
                    <a:cubicBezTo>
                      <a:pt x="427021" y="31181"/>
                      <a:pt x="440713" y="37333"/>
                      <a:pt x="453810" y="43336"/>
                    </a:cubicBezTo>
                    <a:lnTo>
                      <a:pt x="483110" y="56425"/>
                    </a:lnTo>
                    <a:lnTo>
                      <a:pt x="467453" y="101240"/>
                    </a:lnTo>
                    <a:lnTo>
                      <a:pt x="464675" y="100188"/>
                    </a:lnTo>
                    <a:cubicBezTo>
                      <a:pt x="450933" y="94384"/>
                      <a:pt x="436546" y="88133"/>
                      <a:pt x="423449" y="83370"/>
                    </a:cubicBezTo>
                    <a:cubicBezTo>
                      <a:pt x="397255" y="73845"/>
                      <a:pt x="364712" y="57573"/>
                      <a:pt x="344868" y="57176"/>
                    </a:cubicBezTo>
                    <a:cubicBezTo>
                      <a:pt x="325024" y="56779"/>
                      <a:pt x="321055" y="68289"/>
                      <a:pt x="304386" y="80989"/>
                    </a:cubicBezTo>
                    <a:cubicBezTo>
                      <a:pt x="287717" y="93689"/>
                      <a:pt x="265095" y="115915"/>
                      <a:pt x="244855" y="133377"/>
                    </a:cubicBezTo>
                    <a:cubicBezTo>
                      <a:pt x="224615" y="150839"/>
                      <a:pt x="200802" y="176239"/>
                      <a:pt x="182943" y="185764"/>
                    </a:cubicBezTo>
                    <a:cubicBezTo>
                      <a:pt x="165084" y="195289"/>
                      <a:pt x="159924" y="190526"/>
                      <a:pt x="137699" y="190526"/>
                    </a:cubicBezTo>
                    <a:lnTo>
                      <a:pt x="49593" y="185764"/>
                    </a:lnTo>
                    <a:cubicBezTo>
                      <a:pt x="27765" y="184970"/>
                      <a:pt x="13478" y="191717"/>
                      <a:pt x="6731" y="185764"/>
                    </a:cubicBezTo>
                    <a:cubicBezTo>
                      <a:pt x="-16" y="179811"/>
                      <a:pt x="-5176" y="157586"/>
                      <a:pt x="9111" y="150045"/>
                    </a:cubicBezTo>
                    <a:cubicBezTo>
                      <a:pt x="23398" y="142504"/>
                      <a:pt x="68642" y="142504"/>
                      <a:pt x="92455" y="140520"/>
                    </a:cubicBezTo>
                    <a:cubicBezTo>
                      <a:pt x="116268" y="138536"/>
                      <a:pt x="135317" y="143695"/>
                      <a:pt x="151986" y="138139"/>
                    </a:cubicBezTo>
                    <a:cubicBezTo>
                      <a:pt x="168655" y="132583"/>
                      <a:pt x="171037" y="125042"/>
                      <a:pt x="192468" y="107183"/>
                    </a:cubicBezTo>
                    <a:cubicBezTo>
                      <a:pt x="213899" y="89324"/>
                      <a:pt x="255571" y="48842"/>
                      <a:pt x="280574" y="30983"/>
                    </a:cubicBezTo>
                    <a:cubicBezTo>
                      <a:pt x="305577" y="13124"/>
                      <a:pt x="310736" y="821"/>
                      <a:pt x="332961" y="27"/>
                    </a:cubicBez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58" name="任意多边形 957"/>
              <p:cNvSpPr/>
              <p:nvPr/>
            </p:nvSpPr>
            <p:spPr>
              <a:xfrm>
                <a:off x="6750751" y="4593422"/>
                <a:ext cx="397373" cy="664814"/>
              </a:xfrm>
              <a:custGeom>
                <a:avLst/>
                <a:gdLst>
                  <a:gd name="connsiteX0" fmla="*/ 202967 w 397373"/>
                  <a:gd name="connsiteY0" fmla="*/ 49 h 664814"/>
                  <a:gd name="connsiteX1" fmla="*/ 342995 w 397373"/>
                  <a:gd name="connsiteY1" fmla="*/ 9536 h 664814"/>
                  <a:gd name="connsiteX2" fmla="*/ 397373 w 397373"/>
                  <a:gd name="connsiteY2" fmla="*/ 10210 h 664814"/>
                  <a:gd name="connsiteX3" fmla="*/ 396250 w 397373"/>
                  <a:gd name="connsiteY3" fmla="*/ 40252 h 664814"/>
                  <a:gd name="connsiteX4" fmla="*/ 328707 w 397373"/>
                  <a:gd name="connsiteY4" fmla="*/ 38111 h 664814"/>
                  <a:gd name="connsiteX5" fmla="*/ 178689 w 397373"/>
                  <a:gd name="connsiteY5" fmla="*/ 38111 h 664814"/>
                  <a:gd name="connsiteX6" fmla="*/ 173926 w 397373"/>
                  <a:gd name="connsiteY6" fmla="*/ 95262 h 664814"/>
                  <a:gd name="connsiteX7" fmla="*/ 228695 w 397373"/>
                  <a:gd name="connsiteY7" fmla="*/ 157174 h 664814"/>
                  <a:gd name="connsiteX8" fmla="*/ 283463 w 397373"/>
                  <a:gd name="connsiteY8" fmla="*/ 235755 h 664814"/>
                  <a:gd name="connsiteX9" fmla="*/ 290607 w 397373"/>
                  <a:gd name="connsiteY9" fmla="*/ 331006 h 664814"/>
                  <a:gd name="connsiteX10" fmla="*/ 262032 w 397373"/>
                  <a:gd name="connsiteY10" fmla="*/ 421493 h 664814"/>
                  <a:gd name="connsiteX11" fmla="*/ 204882 w 397373"/>
                  <a:gd name="connsiteY11" fmla="*/ 490549 h 664814"/>
                  <a:gd name="connsiteX12" fmla="*/ 133445 w 397373"/>
                  <a:gd name="connsiteY12" fmla="*/ 559605 h 664814"/>
                  <a:gd name="connsiteX13" fmla="*/ 31051 w 397373"/>
                  <a:gd name="connsiteY13" fmla="*/ 659618 h 664814"/>
                  <a:gd name="connsiteX14" fmla="*/ 95 w 397373"/>
                  <a:gd name="connsiteY14" fmla="*/ 645330 h 664814"/>
                  <a:gd name="connsiteX15" fmla="*/ 38195 w 397373"/>
                  <a:gd name="connsiteY15" fmla="*/ 600087 h 664814"/>
                  <a:gd name="connsiteX16" fmla="*/ 133445 w 397373"/>
                  <a:gd name="connsiteY16" fmla="*/ 504836 h 664814"/>
                  <a:gd name="connsiteX17" fmla="*/ 216789 w 397373"/>
                  <a:gd name="connsiteY17" fmla="*/ 421493 h 664814"/>
                  <a:gd name="connsiteX18" fmla="*/ 252507 w 397373"/>
                  <a:gd name="connsiteY18" fmla="*/ 326243 h 664814"/>
                  <a:gd name="connsiteX19" fmla="*/ 240601 w 397373"/>
                  <a:gd name="connsiteY19" fmla="*/ 226230 h 664814"/>
                  <a:gd name="connsiteX20" fmla="*/ 169163 w 397373"/>
                  <a:gd name="connsiteY20" fmla="*/ 140505 h 664814"/>
                  <a:gd name="connsiteX21" fmla="*/ 126301 w 397373"/>
                  <a:gd name="connsiteY21" fmla="*/ 57161 h 664814"/>
                  <a:gd name="connsiteX22" fmla="*/ 169164 w 397373"/>
                  <a:gd name="connsiteY22" fmla="*/ 2393 h 664814"/>
                  <a:gd name="connsiteX23" fmla="*/ 202967 w 397373"/>
                  <a:gd name="connsiteY23" fmla="*/ 49 h 66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97373" h="664814">
                    <a:moveTo>
                      <a:pt x="202967" y="49"/>
                    </a:moveTo>
                    <a:cubicBezTo>
                      <a:pt x="242611" y="756"/>
                      <a:pt x="297156" y="8941"/>
                      <a:pt x="342995" y="9536"/>
                    </a:cubicBezTo>
                    <a:lnTo>
                      <a:pt x="397373" y="10210"/>
                    </a:lnTo>
                    <a:lnTo>
                      <a:pt x="396250" y="40252"/>
                    </a:lnTo>
                    <a:lnTo>
                      <a:pt x="328707" y="38111"/>
                    </a:lnTo>
                    <a:cubicBezTo>
                      <a:pt x="274732" y="37714"/>
                      <a:pt x="204486" y="28586"/>
                      <a:pt x="178689" y="38111"/>
                    </a:cubicBezTo>
                    <a:cubicBezTo>
                      <a:pt x="152892" y="47636"/>
                      <a:pt x="165592" y="75418"/>
                      <a:pt x="173926" y="95262"/>
                    </a:cubicBezTo>
                    <a:cubicBezTo>
                      <a:pt x="182260" y="115106"/>
                      <a:pt x="210439" y="133759"/>
                      <a:pt x="228695" y="157174"/>
                    </a:cubicBezTo>
                    <a:cubicBezTo>
                      <a:pt x="246951" y="180590"/>
                      <a:pt x="273144" y="206783"/>
                      <a:pt x="283463" y="235755"/>
                    </a:cubicBezTo>
                    <a:cubicBezTo>
                      <a:pt x="293782" y="264727"/>
                      <a:pt x="294179" y="300050"/>
                      <a:pt x="290607" y="331006"/>
                    </a:cubicBezTo>
                    <a:cubicBezTo>
                      <a:pt x="287035" y="361962"/>
                      <a:pt x="276319" y="394903"/>
                      <a:pt x="262032" y="421493"/>
                    </a:cubicBezTo>
                    <a:cubicBezTo>
                      <a:pt x="247745" y="448083"/>
                      <a:pt x="226313" y="467530"/>
                      <a:pt x="204882" y="490549"/>
                    </a:cubicBezTo>
                    <a:cubicBezTo>
                      <a:pt x="183451" y="513568"/>
                      <a:pt x="162417" y="531427"/>
                      <a:pt x="133445" y="559605"/>
                    </a:cubicBezTo>
                    <a:cubicBezTo>
                      <a:pt x="104473" y="587783"/>
                      <a:pt x="53276" y="645330"/>
                      <a:pt x="31051" y="659618"/>
                    </a:cubicBezTo>
                    <a:cubicBezTo>
                      <a:pt x="8826" y="673906"/>
                      <a:pt x="-1096" y="655252"/>
                      <a:pt x="95" y="645330"/>
                    </a:cubicBezTo>
                    <a:cubicBezTo>
                      <a:pt x="1286" y="635408"/>
                      <a:pt x="15970" y="623503"/>
                      <a:pt x="38195" y="600087"/>
                    </a:cubicBezTo>
                    <a:cubicBezTo>
                      <a:pt x="60420" y="576671"/>
                      <a:pt x="103679" y="534602"/>
                      <a:pt x="133445" y="504836"/>
                    </a:cubicBezTo>
                    <a:cubicBezTo>
                      <a:pt x="163211" y="475070"/>
                      <a:pt x="196945" y="451258"/>
                      <a:pt x="216789" y="421493"/>
                    </a:cubicBezTo>
                    <a:cubicBezTo>
                      <a:pt x="236633" y="391728"/>
                      <a:pt x="248538" y="358787"/>
                      <a:pt x="252507" y="326243"/>
                    </a:cubicBezTo>
                    <a:cubicBezTo>
                      <a:pt x="256476" y="293699"/>
                      <a:pt x="254492" y="257186"/>
                      <a:pt x="240601" y="226230"/>
                    </a:cubicBezTo>
                    <a:cubicBezTo>
                      <a:pt x="226710" y="195274"/>
                      <a:pt x="188213" y="168683"/>
                      <a:pt x="169163" y="140505"/>
                    </a:cubicBezTo>
                    <a:cubicBezTo>
                      <a:pt x="150113" y="112327"/>
                      <a:pt x="126301" y="80180"/>
                      <a:pt x="126301" y="57161"/>
                    </a:cubicBezTo>
                    <a:cubicBezTo>
                      <a:pt x="126301" y="34142"/>
                      <a:pt x="133048" y="10330"/>
                      <a:pt x="169164" y="2393"/>
                    </a:cubicBezTo>
                    <a:cubicBezTo>
                      <a:pt x="178193" y="409"/>
                      <a:pt x="189752" y="-186"/>
                      <a:pt x="202967" y="49"/>
                    </a:cubicBezTo>
                    <a:close/>
                  </a:path>
                </a:pathLst>
              </a:custGeom>
              <a:solidFill>
                <a:srgbClr val="02D7D8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59" name="任意多边形 958"/>
              <p:cNvSpPr/>
              <p:nvPr/>
            </p:nvSpPr>
            <p:spPr>
              <a:xfrm>
                <a:off x="7470640" y="5114713"/>
                <a:ext cx="1167849" cy="301827"/>
              </a:xfrm>
              <a:custGeom>
                <a:avLst/>
                <a:gdLst>
                  <a:gd name="connsiteX0" fmla="*/ 620848 w 1167849"/>
                  <a:gd name="connsiteY0" fmla="*/ 240718 h 303660"/>
                  <a:gd name="connsiteX1" fmla="*/ 723241 w 1167849"/>
                  <a:gd name="connsiteY1" fmla="*/ 271675 h 303660"/>
                  <a:gd name="connsiteX2" fmla="*/ 849448 w 1167849"/>
                  <a:gd name="connsiteY2" fmla="*/ 250243 h 303660"/>
                  <a:gd name="connsiteX3" fmla="*/ 939935 w 1167849"/>
                  <a:gd name="connsiteY3" fmla="*/ 171662 h 303660"/>
                  <a:gd name="connsiteX4" fmla="*/ 1008991 w 1167849"/>
                  <a:gd name="connsiteY4" fmla="*/ 81175 h 303660"/>
                  <a:gd name="connsiteX5" fmla="*/ 1063760 w 1167849"/>
                  <a:gd name="connsiteY5" fmla="*/ 12118 h 303660"/>
                  <a:gd name="connsiteX6" fmla="*/ 1125673 w 1167849"/>
                  <a:gd name="connsiteY6" fmla="*/ 212 h 303660"/>
                  <a:gd name="connsiteX7" fmla="*/ 1161391 w 1167849"/>
                  <a:gd name="connsiteY7" fmla="*/ 14500 h 303660"/>
                  <a:gd name="connsiteX8" fmla="*/ 1163773 w 1167849"/>
                  <a:gd name="connsiteY8" fmla="*/ 35931 h 303660"/>
                  <a:gd name="connsiteX9" fmla="*/ 1118529 w 1167849"/>
                  <a:gd name="connsiteY9" fmla="*/ 40693 h 303660"/>
                  <a:gd name="connsiteX10" fmla="*/ 1073285 w 1167849"/>
                  <a:gd name="connsiteY10" fmla="*/ 50218 h 303660"/>
                  <a:gd name="connsiteX11" fmla="*/ 1020898 w 1167849"/>
                  <a:gd name="connsiteY11" fmla="*/ 121656 h 303660"/>
                  <a:gd name="connsiteX12" fmla="*/ 958985 w 1167849"/>
                  <a:gd name="connsiteY12" fmla="*/ 205000 h 303660"/>
                  <a:gd name="connsiteX13" fmla="*/ 889929 w 1167849"/>
                  <a:gd name="connsiteY13" fmla="*/ 266912 h 303660"/>
                  <a:gd name="connsiteX14" fmla="*/ 785154 w 1167849"/>
                  <a:gd name="connsiteY14" fmla="*/ 302631 h 303660"/>
                  <a:gd name="connsiteX15" fmla="*/ 647041 w 1167849"/>
                  <a:gd name="connsiteY15" fmla="*/ 288343 h 303660"/>
                  <a:gd name="connsiteX16" fmla="*/ 506548 w 1167849"/>
                  <a:gd name="connsiteY16" fmla="*/ 231193 h 303660"/>
                  <a:gd name="connsiteX17" fmla="*/ 406535 w 1167849"/>
                  <a:gd name="connsiteY17" fmla="*/ 193093 h 303660"/>
                  <a:gd name="connsiteX18" fmla="*/ 344623 w 1167849"/>
                  <a:gd name="connsiteY18" fmla="*/ 138325 h 303660"/>
                  <a:gd name="connsiteX19" fmla="*/ 311285 w 1167849"/>
                  <a:gd name="connsiteY19" fmla="*/ 69268 h 303660"/>
                  <a:gd name="connsiteX20" fmla="*/ 239848 w 1167849"/>
                  <a:gd name="connsiteY20" fmla="*/ 33550 h 303660"/>
                  <a:gd name="connsiteX21" fmla="*/ 156504 w 1167849"/>
                  <a:gd name="connsiteY21" fmla="*/ 66887 h 303660"/>
                  <a:gd name="connsiteX22" fmla="*/ 111260 w 1167849"/>
                  <a:gd name="connsiteY22" fmla="*/ 109750 h 303660"/>
                  <a:gd name="connsiteX23" fmla="*/ 44585 w 1167849"/>
                  <a:gd name="connsiteY23" fmla="*/ 124037 h 303660"/>
                  <a:gd name="connsiteX24" fmla="*/ 4104 w 1167849"/>
                  <a:gd name="connsiteY24" fmla="*/ 102606 h 303660"/>
                  <a:gd name="connsiteX25" fmla="*/ 6485 w 1167849"/>
                  <a:gd name="connsiteY25" fmla="*/ 83556 h 303660"/>
                  <a:gd name="connsiteX26" fmla="*/ 49348 w 1167849"/>
                  <a:gd name="connsiteY26" fmla="*/ 93081 h 303660"/>
                  <a:gd name="connsiteX27" fmla="*/ 89829 w 1167849"/>
                  <a:gd name="connsiteY27" fmla="*/ 85937 h 303660"/>
                  <a:gd name="connsiteX28" fmla="*/ 135073 w 1167849"/>
                  <a:gd name="connsiteY28" fmla="*/ 40693 h 303660"/>
                  <a:gd name="connsiteX29" fmla="*/ 223179 w 1167849"/>
                  <a:gd name="connsiteY29" fmla="*/ 9737 h 303660"/>
                  <a:gd name="connsiteX30" fmla="*/ 299379 w 1167849"/>
                  <a:gd name="connsiteY30" fmla="*/ 21643 h 303660"/>
                  <a:gd name="connsiteX31" fmla="*/ 344623 w 1167849"/>
                  <a:gd name="connsiteY31" fmla="*/ 69268 h 303660"/>
                  <a:gd name="connsiteX32" fmla="*/ 377960 w 1167849"/>
                  <a:gd name="connsiteY32" fmla="*/ 121656 h 303660"/>
                  <a:gd name="connsiteX33" fmla="*/ 420823 w 1167849"/>
                  <a:gd name="connsiteY33" fmla="*/ 164518 h 303660"/>
                  <a:gd name="connsiteX34" fmla="*/ 523216 w 1167849"/>
                  <a:gd name="connsiteY34" fmla="*/ 205000 h 303660"/>
                  <a:gd name="connsiteX35" fmla="*/ 620848 w 1167849"/>
                  <a:gd name="connsiteY35" fmla="*/ 240718 h 303660"/>
                  <a:gd name="connsiteX0" fmla="*/ 620848 w 1167849"/>
                  <a:gd name="connsiteY0" fmla="*/ 240718 h 303660"/>
                  <a:gd name="connsiteX1" fmla="*/ 723241 w 1167849"/>
                  <a:gd name="connsiteY1" fmla="*/ 271675 h 303660"/>
                  <a:gd name="connsiteX2" fmla="*/ 849448 w 1167849"/>
                  <a:gd name="connsiteY2" fmla="*/ 250243 h 303660"/>
                  <a:gd name="connsiteX3" fmla="*/ 939935 w 1167849"/>
                  <a:gd name="connsiteY3" fmla="*/ 171662 h 303660"/>
                  <a:gd name="connsiteX4" fmla="*/ 1008991 w 1167849"/>
                  <a:gd name="connsiteY4" fmla="*/ 81175 h 303660"/>
                  <a:gd name="connsiteX5" fmla="*/ 1063760 w 1167849"/>
                  <a:gd name="connsiteY5" fmla="*/ 12118 h 303660"/>
                  <a:gd name="connsiteX6" fmla="*/ 1125673 w 1167849"/>
                  <a:gd name="connsiteY6" fmla="*/ 212 h 303660"/>
                  <a:gd name="connsiteX7" fmla="*/ 1161391 w 1167849"/>
                  <a:gd name="connsiteY7" fmla="*/ 14500 h 303660"/>
                  <a:gd name="connsiteX8" fmla="*/ 1163773 w 1167849"/>
                  <a:gd name="connsiteY8" fmla="*/ 35931 h 303660"/>
                  <a:gd name="connsiteX9" fmla="*/ 1118529 w 1167849"/>
                  <a:gd name="connsiteY9" fmla="*/ 40693 h 303660"/>
                  <a:gd name="connsiteX10" fmla="*/ 1073285 w 1167849"/>
                  <a:gd name="connsiteY10" fmla="*/ 50218 h 303660"/>
                  <a:gd name="connsiteX11" fmla="*/ 1020898 w 1167849"/>
                  <a:gd name="connsiteY11" fmla="*/ 121656 h 303660"/>
                  <a:gd name="connsiteX12" fmla="*/ 958985 w 1167849"/>
                  <a:gd name="connsiteY12" fmla="*/ 205000 h 303660"/>
                  <a:gd name="connsiteX13" fmla="*/ 889929 w 1167849"/>
                  <a:gd name="connsiteY13" fmla="*/ 266912 h 303660"/>
                  <a:gd name="connsiteX14" fmla="*/ 785154 w 1167849"/>
                  <a:gd name="connsiteY14" fmla="*/ 302631 h 303660"/>
                  <a:gd name="connsiteX15" fmla="*/ 647041 w 1167849"/>
                  <a:gd name="connsiteY15" fmla="*/ 288343 h 303660"/>
                  <a:gd name="connsiteX16" fmla="*/ 506548 w 1167849"/>
                  <a:gd name="connsiteY16" fmla="*/ 231193 h 303660"/>
                  <a:gd name="connsiteX17" fmla="*/ 406535 w 1167849"/>
                  <a:gd name="connsiteY17" fmla="*/ 193093 h 303660"/>
                  <a:gd name="connsiteX18" fmla="*/ 349385 w 1167849"/>
                  <a:gd name="connsiteY18" fmla="*/ 140706 h 303660"/>
                  <a:gd name="connsiteX19" fmla="*/ 311285 w 1167849"/>
                  <a:gd name="connsiteY19" fmla="*/ 69268 h 303660"/>
                  <a:gd name="connsiteX20" fmla="*/ 239848 w 1167849"/>
                  <a:gd name="connsiteY20" fmla="*/ 33550 h 303660"/>
                  <a:gd name="connsiteX21" fmla="*/ 156504 w 1167849"/>
                  <a:gd name="connsiteY21" fmla="*/ 66887 h 303660"/>
                  <a:gd name="connsiteX22" fmla="*/ 111260 w 1167849"/>
                  <a:gd name="connsiteY22" fmla="*/ 109750 h 303660"/>
                  <a:gd name="connsiteX23" fmla="*/ 44585 w 1167849"/>
                  <a:gd name="connsiteY23" fmla="*/ 124037 h 303660"/>
                  <a:gd name="connsiteX24" fmla="*/ 4104 w 1167849"/>
                  <a:gd name="connsiteY24" fmla="*/ 102606 h 303660"/>
                  <a:gd name="connsiteX25" fmla="*/ 6485 w 1167849"/>
                  <a:gd name="connsiteY25" fmla="*/ 83556 h 303660"/>
                  <a:gd name="connsiteX26" fmla="*/ 49348 w 1167849"/>
                  <a:gd name="connsiteY26" fmla="*/ 93081 h 303660"/>
                  <a:gd name="connsiteX27" fmla="*/ 89829 w 1167849"/>
                  <a:gd name="connsiteY27" fmla="*/ 85937 h 303660"/>
                  <a:gd name="connsiteX28" fmla="*/ 135073 w 1167849"/>
                  <a:gd name="connsiteY28" fmla="*/ 40693 h 303660"/>
                  <a:gd name="connsiteX29" fmla="*/ 223179 w 1167849"/>
                  <a:gd name="connsiteY29" fmla="*/ 9737 h 303660"/>
                  <a:gd name="connsiteX30" fmla="*/ 299379 w 1167849"/>
                  <a:gd name="connsiteY30" fmla="*/ 21643 h 303660"/>
                  <a:gd name="connsiteX31" fmla="*/ 344623 w 1167849"/>
                  <a:gd name="connsiteY31" fmla="*/ 69268 h 303660"/>
                  <a:gd name="connsiteX32" fmla="*/ 377960 w 1167849"/>
                  <a:gd name="connsiteY32" fmla="*/ 121656 h 303660"/>
                  <a:gd name="connsiteX33" fmla="*/ 420823 w 1167849"/>
                  <a:gd name="connsiteY33" fmla="*/ 164518 h 303660"/>
                  <a:gd name="connsiteX34" fmla="*/ 523216 w 1167849"/>
                  <a:gd name="connsiteY34" fmla="*/ 205000 h 303660"/>
                  <a:gd name="connsiteX35" fmla="*/ 620848 w 1167849"/>
                  <a:gd name="connsiteY35" fmla="*/ 240718 h 303660"/>
                  <a:gd name="connsiteX0" fmla="*/ 620848 w 1167849"/>
                  <a:gd name="connsiteY0" fmla="*/ 240718 h 303660"/>
                  <a:gd name="connsiteX1" fmla="*/ 723241 w 1167849"/>
                  <a:gd name="connsiteY1" fmla="*/ 271675 h 303660"/>
                  <a:gd name="connsiteX2" fmla="*/ 849448 w 1167849"/>
                  <a:gd name="connsiteY2" fmla="*/ 250243 h 303660"/>
                  <a:gd name="connsiteX3" fmla="*/ 939935 w 1167849"/>
                  <a:gd name="connsiteY3" fmla="*/ 171662 h 303660"/>
                  <a:gd name="connsiteX4" fmla="*/ 1008991 w 1167849"/>
                  <a:gd name="connsiteY4" fmla="*/ 81175 h 303660"/>
                  <a:gd name="connsiteX5" fmla="*/ 1063760 w 1167849"/>
                  <a:gd name="connsiteY5" fmla="*/ 12118 h 303660"/>
                  <a:gd name="connsiteX6" fmla="*/ 1125673 w 1167849"/>
                  <a:gd name="connsiteY6" fmla="*/ 212 h 303660"/>
                  <a:gd name="connsiteX7" fmla="*/ 1161391 w 1167849"/>
                  <a:gd name="connsiteY7" fmla="*/ 14500 h 303660"/>
                  <a:gd name="connsiteX8" fmla="*/ 1163773 w 1167849"/>
                  <a:gd name="connsiteY8" fmla="*/ 35931 h 303660"/>
                  <a:gd name="connsiteX9" fmla="*/ 1118529 w 1167849"/>
                  <a:gd name="connsiteY9" fmla="*/ 40693 h 303660"/>
                  <a:gd name="connsiteX10" fmla="*/ 1073285 w 1167849"/>
                  <a:gd name="connsiteY10" fmla="*/ 50218 h 303660"/>
                  <a:gd name="connsiteX11" fmla="*/ 1020898 w 1167849"/>
                  <a:gd name="connsiteY11" fmla="*/ 121656 h 303660"/>
                  <a:gd name="connsiteX12" fmla="*/ 958985 w 1167849"/>
                  <a:gd name="connsiteY12" fmla="*/ 205000 h 303660"/>
                  <a:gd name="connsiteX13" fmla="*/ 889929 w 1167849"/>
                  <a:gd name="connsiteY13" fmla="*/ 266912 h 303660"/>
                  <a:gd name="connsiteX14" fmla="*/ 785154 w 1167849"/>
                  <a:gd name="connsiteY14" fmla="*/ 302631 h 303660"/>
                  <a:gd name="connsiteX15" fmla="*/ 647041 w 1167849"/>
                  <a:gd name="connsiteY15" fmla="*/ 288343 h 303660"/>
                  <a:gd name="connsiteX16" fmla="*/ 506548 w 1167849"/>
                  <a:gd name="connsiteY16" fmla="*/ 231193 h 303660"/>
                  <a:gd name="connsiteX17" fmla="*/ 406535 w 1167849"/>
                  <a:gd name="connsiteY17" fmla="*/ 193093 h 303660"/>
                  <a:gd name="connsiteX18" fmla="*/ 349385 w 1167849"/>
                  <a:gd name="connsiteY18" fmla="*/ 140706 h 303660"/>
                  <a:gd name="connsiteX19" fmla="*/ 311285 w 1167849"/>
                  <a:gd name="connsiteY19" fmla="*/ 69268 h 303660"/>
                  <a:gd name="connsiteX20" fmla="*/ 239848 w 1167849"/>
                  <a:gd name="connsiteY20" fmla="*/ 33550 h 303660"/>
                  <a:gd name="connsiteX21" fmla="*/ 156504 w 1167849"/>
                  <a:gd name="connsiteY21" fmla="*/ 66887 h 303660"/>
                  <a:gd name="connsiteX22" fmla="*/ 111260 w 1167849"/>
                  <a:gd name="connsiteY22" fmla="*/ 109750 h 303660"/>
                  <a:gd name="connsiteX23" fmla="*/ 44585 w 1167849"/>
                  <a:gd name="connsiteY23" fmla="*/ 124037 h 303660"/>
                  <a:gd name="connsiteX24" fmla="*/ 4104 w 1167849"/>
                  <a:gd name="connsiteY24" fmla="*/ 102606 h 303660"/>
                  <a:gd name="connsiteX25" fmla="*/ 6485 w 1167849"/>
                  <a:gd name="connsiteY25" fmla="*/ 83556 h 303660"/>
                  <a:gd name="connsiteX26" fmla="*/ 49348 w 1167849"/>
                  <a:gd name="connsiteY26" fmla="*/ 93081 h 303660"/>
                  <a:gd name="connsiteX27" fmla="*/ 89829 w 1167849"/>
                  <a:gd name="connsiteY27" fmla="*/ 85937 h 303660"/>
                  <a:gd name="connsiteX28" fmla="*/ 135073 w 1167849"/>
                  <a:gd name="connsiteY28" fmla="*/ 40693 h 303660"/>
                  <a:gd name="connsiteX29" fmla="*/ 223179 w 1167849"/>
                  <a:gd name="connsiteY29" fmla="*/ 9737 h 303660"/>
                  <a:gd name="connsiteX30" fmla="*/ 299379 w 1167849"/>
                  <a:gd name="connsiteY30" fmla="*/ 21643 h 303660"/>
                  <a:gd name="connsiteX31" fmla="*/ 344623 w 1167849"/>
                  <a:gd name="connsiteY31" fmla="*/ 69268 h 303660"/>
                  <a:gd name="connsiteX32" fmla="*/ 377960 w 1167849"/>
                  <a:gd name="connsiteY32" fmla="*/ 121656 h 303660"/>
                  <a:gd name="connsiteX33" fmla="*/ 420823 w 1167849"/>
                  <a:gd name="connsiteY33" fmla="*/ 164518 h 303660"/>
                  <a:gd name="connsiteX34" fmla="*/ 518454 w 1167849"/>
                  <a:gd name="connsiteY34" fmla="*/ 207382 h 303660"/>
                  <a:gd name="connsiteX35" fmla="*/ 620848 w 1167849"/>
                  <a:gd name="connsiteY35" fmla="*/ 240718 h 303660"/>
                  <a:gd name="connsiteX0" fmla="*/ 620848 w 1167849"/>
                  <a:gd name="connsiteY0" fmla="*/ 245481 h 303660"/>
                  <a:gd name="connsiteX1" fmla="*/ 723241 w 1167849"/>
                  <a:gd name="connsiteY1" fmla="*/ 271675 h 303660"/>
                  <a:gd name="connsiteX2" fmla="*/ 849448 w 1167849"/>
                  <a:gd name="connsiteY2" fmla="*/ 250243 h 303660"/>
                  <a:gd name="connsiteX3" fmla="*/ 939935 w 1167849"/>
                  <a:gd name="connsiteY3" fmla="*/ 171662 h 303660"/>
                  <a:gd name="connsiteX4" fmla="*/ 1008991 w 1167849"/>
                  <a:gd name="connsiteY4" fmla="*/ 81175 h 303660"/>
                  <a:gd name="connsiteX5" fmla="*/ 1063760 w 1167849"/>
                  <a:gd name="connsiteY5" fmla="*/ 12118 h 303660"/>
                  <a:gd name="connsiteX6" fmla="*/ 1125673 w 1167849"/>
                  <a:gd name="connsiteY6" fmla="*/ 212 h 303660"/>
                  <a:gd name="connsiteX7" fmla="*/ 1161391 w 1167849"/>
                  <a:gd name="connsiteY7" fmla="*/ 14500 h 303660"/>
                  <a:gd name="connsiteX8" fmla="*/ 1163773 w 1167849"/>
                  <a:gd name="connsiteY8" fmla="*/ 35931 h 303660"/>
                  <a:gd name="connsiteX9" fmla="*/ 1118529 w 1167849"/>
                  <a:gd name="connsiteY9" fmla="*/ 40693 h 303660"/>
                  <a:gd name="connsiteX10" fmla="*/ 1073285 w 1167849"/>
                  <a:gd name="connsiteY10" fmla="*/ 50218 h 303660"/>
                  <a:gd name="connsiteX11" fmla="*/ 1020898 w 1167849"/>
                  <a:gd name="connsiteY11" fmla="*/ 121656 h 303660"/>
                  <a:gd name="connsiteX12" fmla="*/ 958985 w 1167849"/>
                  <a:gd name="connsiteY12" fmla="*/ 205000 h 303660"/>
                  <a:gd name="connsiteX13" fmla="*/ 889929 w 1167849"/>
                  <a:gd name="connsiteY13" fmla="*/ 266912 h 303660"/>
                  <a:gd name="connsiteX14" fmla="*/ 785154 w 1167849"/>
                  <a:gd name="connsiteY14" fmla="*/ 302631 h 303660"/>
                  <a:gd name="connsiteX15" fmla="*/ 647041 w 1167849"/>
                  <a:gd name="connsiteY15" fmla="*/ 288343 h 303660"/>
                  <a:gd name="connsiteX16" fmla="*/ 506548 w 1167849"/>
                  <a:gd name="connsiteY16" fmla="*/ 231193 h 303660"/>
                  <a:gd name="connsiteX17" fmla="*/ 406535 w 1167849"/>
                  <a:gd name="connsiteY17" fmla="*/ 193093 h 303660"/>
                  <a:gd name="connsiteX18" fmla="*/ 349385 w 1167849"/>
                  <a:gd name="connsiteY18" fmla="*/ 140706 h 303660"/>
                  <a:gd name="connsiteX19" fmla="*/ 311285 w 1167849"/>
                  <a:gd name="connsiteY19" fmla="*/ 69268 h 303660"/>
                  <a:gd name="connsiteX20" fmla="*/ 239848 w 1167849"/>
                  <a:gd name="connsiteY20" fmla="*/ 33550 h 303660"/>
                  <a:gd name="connsiteX21" fmla="*/ 156504 w 1167849"/>
                  <a:gd name="connsiteY21" fmla="*/ 66887 h 303660"/>
                  <a:gd name="connsiteX22" fmla="*/ 111260 w 1167849"/>
                  <a:gd name="connsiteY22" fmla="*/ 109750 h 303660"/>
                  <a:gd name="connsiteX23" fmla="*/ 44585 w 1167849"/>
                  <a:gd name="connsiteY23" fmla="*/ 124037 h 303660"/>
                  <a:gd name="connsiteX24" fmla="*/ 4104 w 1167849"/>
                  <a:gd name="connsiteY24" fmla="*/ 102606 h 303660"/>
                  <a:gd name="connsiteX25" fmla="*/ 6485 w 1167849"/>
                  <a:gd name="connsiteY25" fmla="*/ 83556 h 303660"/>
                  <a:gd name="connsiteX26" fmla="*/ 49348 w 1167849"/>
                  <a:gd name="connsiteY26" fmla="*/ 93081 h 303660"/>
                  <a:gd name="connsiteX27" fmla="*/ 89829 w 1167849"/>
                  <a:gd name="connsiteY27" fmla="*/ 85937 h 303660"/>
                  <a:gd name="connsiteX28" fmla="*/ 135073 w 1167849"/>
                  <a:gd name="connsiteY28" fmla="*/ 40693 h 303660"/>
                  <a:gd name="connsiteX29" fmla="*/ 223179 w 1167849"/>
                  <a:gd name="connsiteY29" fmla="*/ 9737 h 303660"/>
                  <a:gd name="connsiteX30" fmla="*/ 299379 w 1167849"/>
                  <a:gd name="connsiteY30" fmla="*/ 21643 h 303660"/>
                  <a:gd name="connsiteX31" fmla="*/ 344623 w 1167849"/>
                  <a:gd name="connsiteY31" fmla="*/ 69268 h 303660"/>
                  <a:gd name="connsiteX32" fmla="*/ 377960 w 1167849"/>
                  <a:gd name="connsiteY32" fmla="*/ 121656 h 303660"/>
                  <a:gd name="connsiteX33" fmla="*/ 420823 w 1167849"/>
                  <a:gd name="connsiteY33" fmla="*/ 164518 h 303660"/>
                  <a:gd name="connsiteX34" fmla="*/ 518454 w 1167849"/>
                  <a:gd name="connsiteY34" fmla="*/ 207382 h 303660"/>
                  <a:gd name="connsiteX35" fmla="*/ 620848 w 1167849"/>
                  <a:gd name="connsiteY35" fmla="*/ 245481 h 303660"/>
                  <a:gd name="connsiteX0" fmla="*/ 620848 w 1167849"/>
                  <a:gd name="connsiteY0" fmla="*/ 245481 h 303660"/>
                  <a:gd name="connsiteX1" fmla="*/ 723241 w 1167849"/>
                  <a:gd name="connsiteY1" fmla="*/ 271675 h 303660"/>
                  <a:gd name="connsiteX2" fmla="*/ 849448 w 1167849"/>
                  <a:gd name="connsiteY2" fmla="*/ 250243 h 303660"/>
                  <a:gd name="connsiteX3" fmla="*/ 939935 w 1167849"/>
                  <a:gd name="connsiteY3" fmla="*/ 171662 h 303660"/>
                  <a:gd name="connsiteX4" fmla="*/ 1008991 w 1167849"/>
                  <a:gd name="connsiteY4" fmla="*/ 81175 h 303660"/>
                  <a:gd name="connsiteX5" fmla="*/ 1063760 w 1167849"/>
                  <a:gd name="connsiteY5" fmla="*/ 12118 h 303660"/>
                  <a:gd name="connsiteX6" fmla="*/ 1125673 w 1167849"/>
                  <a:gd name="connsiteY6" fmla="*/ 212 h 303660"/>
                  <a:gd name="connsiteX7" fmla="*/ 1161391 w 1167849"/>
                  <a:gd name="connsiteY7" fmla="*/ 14500 h 303660"/>
                  <a:gd name="connsiteX8" fmla="*/ 1163773 w 1167849"/>
                  <a:gd name="connsiteY8" fmla="*/ 35931 h 303660"/>
                  <a:gd name="connsiteX9" fmla="*/ 1118529 w 1167849"/>
                  <a:gd name="connsiteY9" fmla="*/ 40693 h 303660"/>
                  <a:gd name="connsiteX10" fmla="*/ 1073285 w 1167849"/>
                  <a:gd name="connsiteY10" fmla="*/ 50218 h 303660"/>
                  <a:gd name="connsiteX11" fmla="*/ 1020898 w 1167849"/>
                  <a:gd name="connsiteY11" fmla="*/ 121656 h 303660"/>
                  <a:gd name="connsiteX12" fmla="*/ 956604 w 1167849"/>
                  <a:gd name="connsiteY12" fmla="*/ 200238 h 303660"/>
                  <a:gd name="connsiteX13" fmla="*/ 889929 w 1167849"/>
                  <a:gd name="connsiteY13" fmla="*/ 266912 h 303660"/>
                  <a:gd name="connsiteX14" fmla="*/ 785154 w 1167849"/>
                  <a:gd name="connsiteY14" fmla="*/ 302631 h 303660"/>
                  <a:gd name="connsiteX15" fmla="*/ 647041 w 1167849"/>
                  <a:gd name="connsiteY15" fmla="*/ 288343 h 303660"/>
                  <a:gd name="connsiteX16" fmla="*/ 506548 w 1167849"/>
                  <a:gd name="connsiteY16" fmla="*/ 231193 h 303660"/>
                  <a:gd name="connsiteX17" fmla="*/ 406535 w 1167849"/>
                  <a:gd name="connsiteY17" fmla="*/ 193093 h 303660"/>
                  <a:gd name="connsiteX18" fmla="*/ 349385 w 1167849"/>
                  <a:gd name="connsiteY18" fmla="*/ 140706 h 303660"/>
                  <a:gd name="connsiteX19" fmla="*/ 311285 w 1167849"/>
                  <a:gd name="connsiteY19" fmla="*/ 69268 h 303660"/>
                  <a:gd name="connsiteX20" fmla="*/ 239848 w 1167849"/>
                  <a:gd name="connsiteY20" fmla="*/ 33550 h 303660"/>
                  <a:gd name="connsiteX21" fmla="*/ 156504 w 1167849"/>
                  <a:gd name="connsiteY21" fmla="*/ 66887 h 303660"/>
                  <a:gd name="connsiteX22" fmla="*/ 111260 w 1167849"/>
                  <a:gd name="connsiteY22" fmla="*/ 109750 h 303660"/>
                  <a:gd name="connsiteX23" fmla="*/ 44585 w 1167849"/>
                  <a:gd name="connsiteY23" fmla="*/ 124037 h 303660"/>
                  <a:gd name="connsiteX24" fmla="*/ 4104 w 1167849"/>
                  <a:gd name="connsiteY24" fmla="*/ 102606 h 303660"/>
                  <a:gd name="connsiteX25" fmla="*/ 6485 w 1167849"/>
                  <a:gd name="connsiteY25" fmla="*/ 83556 h 303660"/>
                  <a:gd name="connsiteX26" fmla="*/ 49348 w 1167849"/>
                  <a:gd name="connsiteY26" fmla="*/ 93081 h 303660"/>
                  <a:gd name="connsiteX27" fmla="*/ 89829 w 1167849"/>
                  <a:gd name="connsiteY27" fmla="*/ 85937 h 303660"/>
                  <a:gd name="connsiteX28" fmla="*/ 135073 w 1167849"/>
                  <a:gd name="connsiteY28" fmla="*/ 40693 h 303660"/>
                  <a:gd name="connsiteX29" fmla="*/ 223179 w 1167849"/>
                  <a:gd name="connsiteY29" fmla="*/ 9737 h 303660"/>
                  <a:gd name="connsiteX30" fmla="*/ 299379 w 1167849"/>
                  <a:gd name="connsiteY30" fmla="*/ 21643 h 303660"/>
                  <a:gd name="connsiteX31" fmla="*/ 344623 w 1167849"/>
                  <a:gd name="connsiteY31" fmla="*/ 69268 h 303660"/>
                  <a:gd name="connsiteX32" fmla="*/ 377960 w 1167849"/>
                  <a:gd name="connsiteY32" fmla="*/ 121656 h 303660"/>
                  <a:gd name="connsiteX33" fmla="*/ 420823 w 1167849"/>
                  <a:gd name="connsiteY33" fmla="*/ 164518 h 303660"/>
                  <a:gd name="connsiteX34" fmla="*/ 518454 w 1167849"/>
                  <a:gd name="connsiteY34" fmla="*/ 207382 h 303660"/>
                  <a:gd name="connsiteX35" fmla="*/ 620848 w 1167849"/>
                  <a:gd name="connsiteY35" fmla="*/ 245481 h 303660"/>
                  <a:gd name="connsiteX0" fmla="*/ 620848 w 1167849"/>
                  <a:gd name="connsiteY0" fmla="*/ 245481 h 304122"/>
                  <a:gd name="connsiteX1" fmla="*/ 723241 w 1167849"/>
                  <a:gd name="connsiteY1" fmla="*/ 271675 h 304122"/>
                  <a:gd name="connsiteX2" fmla="*/ 849448 w 1167849"/>
                  <a:gd name="connsiteY2" fmla="*/ 250243 h 304122"/>
                  <a:gd name="connsiteX3" fmla="*/ 939935 w 1167849"/>
                  <a:gd name="connsiteY3" fmla="*/ 171662 h 304122"/>
                  <a:gd name="connsiteX4" fmla="*/ 1008991 w 1167849"/>
                  <a:gd name="connsiteY4" fmla="*/ 81175 h 304122"/>
                  <a:gd name="connsiteX5" fmla="*/ 1063760 w 1167849"/>
                  <a:gd name="connsiteY5" fmla="*/ 12118 h 304122"/>
                  <a:gd name="connsiteX6" fmla="*/ 1125673 w 1167849"/>
                  <a:gd name="connsiteY6" fmla="*/ 212 h 304122"/>
                  <a:gd name="connsiteX7" fmla="*/ 1161391 w 1167849"/>
                  <a:gd name="connsiteY7" fmla="*/ 14500 h 304122"/>
                  <a:gd name="connsiteX8" fmla="*/ 1163773 w 1167849"/>
                  <a:gd name="connsiteY8" fmla="*/ 35931 h 304122"/>
                  <a:gd name="connsiteX9" fmla="*/ 1118529 w 1167849"/>
                  <a:gd name="connsiteY9" fmla="*/ 40693 h 304122"/>
                  <a:gd name="connsiteX10" fmla="*/ 1073285 w 1167849"/>
                  <a:gd name="connsiteY10" fmla="*/ 50218 h 304122"/>
                  <a:gd name="connsiteX11" fmla="*/ 1020898 w 1167849"/>
                  <a:gd name="connsiteY11" fmla="*/ 121656 h 304122"/>
                  <a:gd name="connsiteX12" fmla="*/ 956604 w 1167849"/>
                  <a:gd name="connsiteY12" fmla="*/ 200238 h 304122"/>
                  <a:gd name="connsiteX13" fmla="*/ 889929 w 1167849"/>
                  <a:gd name="connsiteY13" fmla="*/ 259768 h 304122"/>
                  <a:gd name="connsiteX14" fmla="*/ 785154 w 1167849"/>
                  <a:gd name="connsiteY14" fmla="*/ 302631 h 304122"/>
                  <a:gd name="connsiteX15" fmla="*/ 647041 w 1167849"/>
                  <a:gd name="connsiteY15" fmla="*/ 288343 h 304122"/>
                  <a:gd name="connsiteX16" fmla="*/ 506548 w 1167849"/>
                  <a:gd name="connsiteY16" fmla="*/ 231193 h 304122"/>
                  <a:gd name="connsiteX17" fmla="*/ 406535 w 1167849"/>
                  <a:gd name="connsiteY17" fmla="*/ 193093 h 304122"/>
                  <a:gd name="connsiteX18" fmla="*/ 349385 w 1167849"/>
                  <a:gd name="connsiteY18" fmla="*/ 140706 h 304122"/>
                  <a:gd name="connsiteX19" fmla="*/ 311285 w 1167849"/>
                  <a:gd name="connsiteY19" fmla="*/ 69268 h 304122"/>
                  <a:gd name="connsiteX20" fmla="*/ 239848 w 1167849"/>
                  <a:gd name="connsiteY20" fmla="*/ 33550 h 304122"/>
                  <a:gd name="connsiteX21" fmla="*/ 156504 w 1167849"/>
                  <a:gd name="connsiteY21" fmla="*/ 66887 h 304122"/>
                  <a:gd name="connsiteX22" fmla="*/ 111260 w 1167849"/>
                  <a:gd name="connsiteY22" fmla="*/ 109750 h 304122"/>
                  <a:gd name="connsiteX23" fmla="*/ 44585 w 1167849"/>
                  <a:gd name="connsiteY23" fmla="*/ 124037 h 304122"/>
                  <a:gd name="connsiteX24" fmla="*/ 4104 w 1167849"/>
                  <a:gd name="connsiteY24" fmla="*/ 102606 h 304122"/>
                  <a:gd name="connsiteX25" fmla="*/ 6485 w 1167849"/>
                  <a:gd name="connsiteY25" fmla="*/ 83556 h 304122"/>
                  <a:gd name="connsiteX26" fmla="*/ 49348 w 1167849"/>
                  <a:gd name="connsiteY26" fmla="*/ 93081 h 304122"/>
                  <a:gd name="connsiteX27" fmla="*/ 89829 w 1167849"/>
                  <a:gd name="connsiteY27" fmla="*/ 85937 h 304122"/>
                  <a:gd name="connsiteX28" fmla="*/ 135073 w 1167849"/>
                  <a:gd name="connsiteY28" fmla="*/ 40693 h 304122"/>
                  <a:gd name="connsiteX29" fmla="*/ 223179 w 1167849"/>
                  <a:gd name="connsiteY29" fmla="*/ 9737 h 304122"/>
                  <a:gd name="connsiteX30" fmla="*/ 299379 w 1167849"/>
                  <a:gd name="connsiteY30" fmla="*/ 21643 h 304122"/>
                  <a:gd name="connsiteX31" fmla="*/ 344623 w 1167849"/>
                  <a:gd name="connsiteY31" fmla="*/ 69268 h 304122"/>
                  <a:gd name="connsiteX32" fmla="*/ 377960 w 1167849"/>
                  <a:gd name="connsiteY32" fmla="*/ 121656 h 304122"/>
                  <a:gd name="connsiteX33" fmla="*/ 420823 w 1167849"/>
                  <a:gd name="connsiteY33" fmla="*/ 164518 h 304122"/>
                  <a:gd name="connsiteX34" fmla="*/ 518454 w 1167849"/>
                  <a:gd name="connsiteY34" fmla="*/ 207382 h 304122"/>
                  <a:gd name="connsiteX35" fmla="*/ 620848 w 1167849"/>
                  <a:gd name="connsiteY35" fmla="*/ 245481 h 304122"/>
                  <a:gd name="connsiteX0" fmla="*/ 620848 w 1167849"/>
                  <a:gd name="connsiteY0" fmla="*/ 245481 h 300010"/>
                  <a:gd name="connsiteX1" fmla="*/ 723241 w 1167849"/>
                  <a:gd name="connsiteY1" fmla="*/ 271675 h 300010"/>
                  <a:gd name="connsiteX2" fmla="*/ 849448 w 1167849"/>
                  <a:gd name="connsiteY2" fmla="*/ 250243 h 300010"/>
                  <a:gd name="connsiteX3" fmla="*/ 939935 w 1167849"/>
                  <a:gd name="connsiteY3" fmla="*/ 171662 h 300010"/>
                  <a:gd name="connsiteX4" fmla="*/ 1008991 w 1167849"/>
                  <a:gd name="connsiteY4" fmla="*/ 81175 h 300010"/>
                  <a:gd name="connsiteX5" fmla="*/ 1063760 w 1167849"/>
                  <a:gd name="connsiteY5" fmla="*/ 12118 h 300010"/>
                  <a:gd name="connsiteX6" fmla="*/ 1125673 w 1167849"/>
                  <a:gd name="connsiteY6" fmla="*/ 212 h 300010"/>
                  <a:gd name="connsiteX7" fmla="*/ 1161391 w 1167849"/>
                  <a:gd name="connsiteY7" fmla="*/ 14500 h 300010"/>
                  <a:gd name="connsiteX8" fmla="*/ 1163773 w 1167849"/>
                  <a:gd name="connsiteY8" fmla="*/ 35931 h 300010"/>
                  <a:gd name="connsiteX9" fmla="*/ 1118529 w 1167849"/>
                  <a:gd name="connsiteY9" fmla="*/ 40693 h 300010"/>
                  <a:gd name="connsiteX10" fmla="*/ 1073285 w 1167849"/>
                  <a:gd name="connsiteY10" fmla="*/ 50218 h 300010"/>
                  <a:gd name="connsiteX11" fmla="*/ 1020898 w 1167849"/>
                  <a:gd name="connsiteY11" fmla="*/ 121656 h 300010"/>
                  <a:gd name="connsiteX12" fmla="*/ 956604 w 1167849"/>
                  <a:gd name="connsiteY12" fmla="*/ 200238 h 300010"/>
                  <a:gd name="connsiteX13" fmla="*/ 889929 w 1167849"/>
                  <a:gd name="connsiteY13" fmla="*/ 259768 h 300010"/>
                  <a:gd name="connsiteX14" fmla="*/ 787536 w 1167849"/>
                  <a:gd name="connsiteY14" fmla="*/ 297868 h 300010"/>
                  <a:gd name="connsiteX15" fmla="*/ 647041 w 1167849"/>
                  <a:gd name="connsiteY15" fmla="*/ 288343 h 300010"/>
                  <a:gd name="connsiteX16" fmla="*/ 506548 w 1167849"/>
                  <a:gd name="connsiteY16" fmla="*/ 231193 h 300010"/>
                  <a:gd name="connsiteX17" fmla="*/ 406535 w 1167849"/>
                  <a:gd name="connsiteY17" fmla="*/ 193093 h 300010"/>
                  <a:gd name="connsiteX18" fmla="*/ 349385 w 1167849"/>
                  <a:gd name="connsiteY18" fmla="*/ 140706 h 300010"/>
                  <a:gd name="connsiteX19" fmla="*/ 311285 w 1167849"/>
                  <a:gd name="connsiteY19" fmla="*/ 69268 h 300010"/>
                  <a:gd name="connsiteX20" fmla="*/ 239848 w 1167849"/>
                  <a:gd name="connsiteY20" fmla="*/ 33550 h 300010"/>
                  <a:gd name="connsiteX21" fmla="*/ 156504 w 1167849"/>
                  <a:gd name="connsiteY21" fmla="*/ 66887 h 300010"/>
                  <a:gd name="connsiteX22" fmla="*/ 111260 w 1167849"/>
                  <a:gd name="connsiteY22" fmla="*/ 109750 h 300010"/>
                  <a:gd name="connsiteX23" fmla="*/ 44585 w 1167849"/>
                  <a:gd name="connsiteY23" fmla="*/ 124037 h 300010"/>
                  <a:gd name="connsiteX24" fmla="*/ 4104 w 1167849"/>
                  <a:gd name="connsiteY24" fmla="*/ 102606 h 300010"/>
                  <a:gd name="connsiteX25" fmla="*/ 6485 w 1167849"/>
                  <a:gd name="connsiteY25" fmla="*/ 83556 h 300010"/>
                  <a:gd name="connsiteX26" fmla="*/ 49348 w 1167849"/>
                  <a:gd name="connsiteY26" fmla="*/ 93081 h 300010"/>
                  <a:gd name="connsiteX27" fmla="*/ 89829 w 1167849"/>
                  <a:gd name="connsiteY27" fmla="*/ 85937 h 300010"/>
                  <a:gd name="connsiteX28" fmla="*/ 135073 w 1167849"/>
                  <a:gd name="connsiteY28" fmla="*/ 40693 h 300010"/>
                  <a:gd name="connsiteX29" fmla="*/ 223179 w 1167849"/>
                  <a:gd name="connsiteY29" fmla="*/ 9737 h 300010"/>
                  <a:gd name="connsiteX30" fmla="*/ 299379 w 1167849"/>
                  <a:gd name="connsiteY30" fmla="*/ 21643 h 300010"/>
                  <a:gd name="connsiteX31" fmla="*/ 344623 w 1167849"/>
                  <a:gd name="connsiteY31" fmla="*/ 69268 h 300010"/>
                  <a:gd name="connsiteX32" fmla="*/ 377960 w 1167849"/>
                  <a:gd name="connsiteY32" fmla="*/ 121656 h 300010"/>
                  <a:gd name="connsiteX33" fmla="*/ 420823 w 1167849"/>
                  <a:gd name="connsiteY33" fmla="*/ 164518 h 300010"/>
                  <a:gd name="connsiteX34" fmla="*/ 518454 w 1167849"/>
                  <a:gd name="connsiteY34" fmla="*/ 207382 h 300010"/>
                  <a:gd name="connsiteX35" fmla="*/ 620848 w 1167849"/>
                  <a:gd name="connsiteY35" fmla="*/ 245481 h 300010"/>
                  <a:gd name="connsiteX0" fmla="*/ 620848 w 1167849"/>
                  <a:gd name="connsiteY0" fmla="*/ 245481 h 301827"/>
                  <a:gd name="connsiteX1" fmla="*/ 723241 w 1167849"/>
                  <a:gd name="connsiteY1" fmla="*/ 271675 h 301827"/>
                  <a:gd name="connsiteX2" fmla="*/ 849448 w 1167849"/>
                  <a:gd name="connsiteY2" fmla="*/ 250243 h 301827"/>
                  <a:gd name="connsiteX3" fmla="*/ 939935 w 1167849"/>
                  <a:gd name="connsiteY3" fmla="*/ 171662 h 301827"/>
                  <a:gd name="connsiteX4" fmla="*/ 1008991 w 1167849"/>
                  <a:gd name="connsiteY4" fmla="*/ 81175 h 301827"/>
                  <a:gd name="connsiteX5" fmla="*/ 1063760 w 1167849"/>
                  <a:gd name="connsiteY5" fmla="*/ 12118 h 301827"/>
                  <a:gd name="connsiteX6" fmla="*/ 1125673 w 1167849"/>
                  <a:gd name="connsiteY6" fmla="*/ 212 h 301827"/>
                  <a:gd name="connsiteX7" fmla="*/ 1161391 w 1167849"/>
                  <a:gd name="connsiteY7" fmla="*/ 14500 h 301827"/>
                  <a:gd name="connsiteX8" fmla="*/ 1163773 w 1167849"/>
                  <a:gd name="connsiteY8" fmla="*/ 35931 h 301827"/>
                  <a:gd name="connsiteX9" fmla="*/ 1118529 w 1167849"/>
                  <a:gd name="connsiteY9" fmla="*/ 40693 h 301827"/>
                  <a:gd name="connsiteX10" fmla="*/ 1073285 w 1167849"/>
                  <a:gd name="connsiteY10" fmla="*/ 50218 h 301827"/>
                  <a:gd name="connsiteX11" fmla="*/ 1020898 w 1167849"/>
                  <a:gd name="connsiteY11" fmla="*/ 121656 h 301827"/>
                  <a:gd name="connsiteX12" fmla="*/ 956604 w 1167849"/>
                  <a:gd name="connsiteY12" fmla="*/ 200238 h 301827"/>
                  <a:gd name="connsiteX13" fmla="*/ 889929 w 1167849"/>
                  <a:gd name="connsiteY13" fmla="*/ 259768 h 301827"/>
                  <a:gd name="connsiteX14" fmla="*/ 787536 w 1167849"/>
                  <a:gd name="connsiteY14" fmla="*/ 297868 h 301827"/>
                  <a:gd name="connsiteX15" fmla="*/ 661329 w 1167849"/>
                  <a:gd name="connsiteY15" fmla="*/ 293106 h 301827"/>
                  <a:gd name="connsiteX16" fmla="*/ 506548 w 1167849"/>
                  <a:gd name="connsiteY16" fmla="*/ 231193 h 301827"/>
                  <a:gd name="connsiteX17" fmla="*/ 406535 w 1167849"/>
                  <a:gd name="connsiteY17" fmla="*/ 193093 h 301827"/>
                  <a:gd name="connsiteX18" fmla="*/ 349385 w 1167849"/>
                  <a:gd name="connsiteY18" fmla="*/ 140706 h 301827"/>
                  <a:gd name="connsiteX19" fmla="*/ 311285 w 1167849"/>
                  <a:gd name="connsiteY19" fmla="*/ 69268 h 301827"/>
                  <a:gd name="connsiteX20" fmla="*/ 239848 w 1167849"/>
                  <a:gd name="connsiteY20" fmla="*/ 33550 h 301827"/>
                  <a:gd name="connsiteX21" fmla="*/ 156504 w 1167849"/>
                  <a:gd name="connsiteY21" fmla="*/ 66887 h 301827"/>
                  <a:gd name="connsiteX22" fmla="*/ 111260 w 1167849"/>
                  <a:gd name="connsiteY22" fmla="*/ 109750 h 301827"/>
                  <a:gd name="connsiteX23" fmla="*/ 44585 w 1167849"/>
                  <a:gd name="connsiteY23" fmla="*/ 124037 h 301827"/>
                  <a:gd name="connsiteX24" fmla="*/ 4104 w 1167849"/>
                  <a:gd name="connsiteY24" fmla="*/ 102606 h 301827"/>
                  <a:gd name="connsiteX25" fmla="*/ 6485 w 1167849"/>
                  <a:gd name="connsiteY25" fmla="*/ 83556 h 301827"/>
                  <a:gd name="connsiteX26" fmla="*/ 49348 w 1167849"/>
                  <a:gd name="connsiteY26" fmla="*/ 93081 h 301827"/>
                  <a:gd name="connsiteX27" fmla="*/ 89829 w 1167849"/>
                  <a:gd name="connsiteY27" fmla="*/ 85937 h 301827"/>
                  <a:gd name="connsiteX28" fmla="*/ 135073 w 1167849"/>
                  <a:gd name="connsiteY28" fmla="*/ 40693 h 301827"/>
                  <a:gd name="connsiteX29" fmla="*/ 223179 w 1167849"/>
                  <a:gd name="connsiteY29" fmla="*/ 9737 h 301827"/>
                  <a:gd name="connsiteX30" fmla="*/ 299379 w 1167849"/>
                  <a:gd name="connsiteY30" fmla="*/ 21643 h 301827"/>
                  <a:gd name="connsiteX31" fmla="*/ 344623 w 1167849"/>
                  <a:gd name="connsiteY31" fmla="*/ 69268 h 301827"/>
                  <a:gd name="connsiteX32" fmla="*/ 377960 w 1167849"/>
                  <a:gd name="connsiteY32" fmla="*/ 121656 h 301827"/>
                  <a:gd name="connsiteX33" fmla="*/ 420823 w 1167849"/>
                  <a:gd name="connsiteY33" fmla="*/ 164518 h 301827"/>
                  <a:gd name="connsiteX34" fmla="*/ 518454 w 1167849"/>
                  <a:gd name="connsiteY34" fmla="*/ 207382 h 301827"/>
                  <a:gd name="connsiteX35" fmla="*/ 620848 w 1167849"/>
                  <a:gd name="connsiteY35" fmla="*/ 245481 h 301827"/>
                  <a:gd name="connsiteX0" fmla="*/ 620848 w 1167849"/>
                  <a:gd name="connsiteY0" fmla="*/ 245481 h 301827"/>
                  <a:gd name="connsiteX1" fmla="*/ 723241 w 1167849"/>
                  <a:gd name="connsiteY1" fmla="*/ 271675 h 301827"/>
                  <a:gd name="connsiteX2" fmla="*/ 849448 w 1167849"/>
                  <a:gd name="connsiteY2" fmla="*/ 250243 h 301827"/>
                  <a:gd name="connsiteX3" fmla="*/ 939935 w 1167849"/>
                  <a:gd name="connsiteY3" fmla="*/ 171662 h 301827"/>
                  <a:gd name="connsiteX4" fmla="*/ 1008991 w 1167849"/>
                  <a:gd name="connsiteY4" fmla="*/ 81175 h 301827"/>
                  <a:gd name="connsiteX5" fmla="*/ 1063760 w 1167849"/>
                  <a:gd name="connsiteY5" fmla="*/ 12118 h 301827"/>
                  <a:gd name="connsiteX6" fmla="*/ 1125673 w 1167849"/>
                  <a:gd name="connsiteY6" fmla="*/ 212 h 301827"/>
                  <a:gd name="connsiteX7" fmla="*/ 1161391 w 1167849"/>
                  <a:gd name="connsiteY7" fmla="*/ 14500 h 301827"/>
                  <a:gd name="connsiteX8" fmla="*/ 1163773 w 1167849"/>
                  <a:gd name="connsiteY8" fmla="*/ 35931 h 301827"/>
                  <a:gd name="connsiteX9" fmla="*/ 1118529 w 1167849"/>
                  <a:gd name="connsiteY9" fmla="*/ 40693 h 301827"/>
                  <a:gd name="connsiteX10" fmla="*/ 1073285 w 1167849"/>
                  <a:gd name="connsiteY10" fmla="*/ 50218 h 301827"/>
                  <a:gd name="connsiteX11" fmla="*/ 1020898 w 1167849"/>
                  <a:gd name="connsiteY11" fmla="*/ 121656 h 301827"/>
                  <a:gd name="connsiteX12" fmla="*/ 956604 w 1167849"/>
                  <a:gd name="connsiteY12" fmla="*/ 200238 h 301827"/>
                  <a:gd name="connsiteX13" fmla="*/ 889929 w 1167849"/>
                  <a:gd name="connsiteY13" fmla="*/ 259768 h 301827"/>
                  <a:gd name="connsiteX14" fmla="*/ 787536 w 1167849"/>
                  <a:gd name="connsiteY14" fmla="*/ 297868 h 301827"/>
                  <a:gd name="connsiteX15" fmla="*/ 661329 w 1167849"/>
                  <a:gd name="connsiteY15" fmla="*/ 293106 h 301827"/>
                  <a:gd name="connsiteX16" fmla="*/ 506548 w 1167849"/>
                  <a:gd name="connsiteY16" fmla="*/ 231193 h 301827"/>
                  <a:gd name="connsiteX17" fmla="*/ 406535 w 1167849"/>
                  <a:gd name="connsiteY17" fmla="*/ 193093 h 301827"/>
                  <a:gd name="connsiteX18" fmla="*/ 349385 w 1167849"/>
                  <a:gd name="connsiteY18" fmla="*/ 140706 h 301827"/>
                  <a:gd name="connsiteX19" fmla="*/ 308904 w 1167849"/>
                  <a:gd name="connsiteY19" fmla="*/ 71649 h 301827"/>
                  <a:gd name="connsiteX20" fmla="*/ 239848 w 1167849"/>
                  <a:gd name="connsiteY20" fmla="*/ 33550 h 301827"/>
                  <a:gd name="connsiteX21" fmla="*/ 156504 w 1167849"/>
                  <a:gd name="connsiteY21" fmla="*/ 66887 h 301827"/>
                  <a:gd name="connsiteX22" fmla="*/ 111260 w 1167849"/>
                  <a:gd name="connsiteY22" fmla="*/ 109750 h 301827"/>
                  <a:gd name="connsiteX23" fmla="*/ 44585 w 1167849"/>
                  <a:gd name="connsiteY23" fmla="*/ 124037 h 301827"/>
                  <a:gd name="connsiteX24" fmla="*/ 4104 w 1167849"/>
                  <a:gd name="connsiteY24" fmla="*/ 102606 h 301827"/>
                  <a:gd name="connsiteX25" fmla="*/ 6485 w 1167849"/>
                  <a:gd name="connsiteY25" fmla="*/ 83556 h 301827"/>
                  <a:gd name="connsiteX26" fmla="*/ 49348 w 1167849"/>
                  <a:gd name="connsiteY26" fmla="*/ 93081 h 301827"/>
                  <a:gd name="connsiteX27" fmla="*/ 89829 w 1167849"/>
                  <a:gd name="connsiteY27" fmla="*/ 85937 h 301827"/>
                  <a:gd name="connsiteX28" fmla="*/ 135073 w 1167849"/>
                  <a:gd name="connsiteY28" fmla="*/ 40693 h 301827"/>
                  <a:gd name="connsiteX29" fmla="*/ 223179 w 1167849"/>
                  <a:gd name="connsiteY29" fmla="*/ 9737 h 301827"/>
                  <a:gd name="connsiteX30" fmla="*/ 299379 w 1167849"/>
                  <a:gd name="connsiteY30" fmla="*/ 21643 h 301827"/>
                  <a:gd name="connsiteX31" fmla="*/ 344623 w 1167849"/>
                  <a:gd name="connsiteY31" fmla="*/ 69268 h 301827"/>
                  <a:gd name="connsiteX32" fmla="*/ 377960 w 1167849"/>
                  <a:gd name="connsiteY32" fmla="*/ 121656 h 301827"/>
                  <a:gd name="connsiteX33" fmla="*/ 420823 w 1167849"/>
                  <a:gd name="connsiteY33" fmla="*/ 164518 h 301827"/>
                  <a:gd name="connsiteX34" fmla="*/ 518454 w 1167849"/>
                  <a:gd name="connsiteY34" fmla="*/ 207382 h 301827"/>
                  <a:gd name="connsiteX35" fmla="*/ 620848 w 1167849"/>
                  <a:gd name="connsiteY35" fmla="*/ 245481 h 301827"/>
                  <a:gd name="connsiteX0" fmla="*/ 620848 w 1167849"/>
                  <a:gd name="connsiteY0" fmla="*/ 245481 h 301827"/>
                  <a:gd name="connsiteX1" fmla="*/ 723241 w 1167849"/>
                  <a:gd name="connsiteY1" fmla="*/ 271675 h 301827"/>
                  <a:gd name="connsiteX2" fmla="*/ 849448 w 1167849"/>
                  <a:gd name="connsiteY2" fmla="*/ 250243 h 301827"/>
                  <a:gd name="connsiteX3" fmla="*/ 939935 w 1167849"/>
                  <a:gd name="connsiteY3" fmla="*/ 171662 h 301827"/>
                  <a:gd name="connsiteX4" fmla="*/ 1008991 w 1167849"/>
                  <a:gd name="connsiteY4" fmla="*/ 81175 h 301827"/>
                  <a:gd name="connsiteX5" fmla="*/ 1063760 w 1167849"/>
                  <a:gd name="connsiteY5" fmla="*/ 12118 h 301827"/>
                  <a:gd name="connsiteX6" fmla="*/ 1125673 w 1167849"/>
                  <a:gd name="connsiteY6" fmla="*/ 212 h 301827"/>
                  <a:gd name="connsiteX7" fmla="*/ 1161391 w 1167849"/>
                  <a:gd name="connsiteY7" fmla="*/ 14500 h 301827"/>
                  <a:gd name="connsiteX8" fmla="*/ 1163773 w 1167849"/>
                  <a:gd name="connsiteY8" fmla="*/ 35931 h 301827"/>
                  <a:gd name="connsiteX9" fmla="*/ 1118529 w 1167849"/>
                  <a:gd name="connsiteY9" fmla="*/ 40693 h 301827"/>
                  <a:gd name="connsiteX10" fmla="*/ 1073285 w 1167849"/>
                  <a:gd name="connsiteY10" fmla="*/ 50218 h 301827"/>
                  <a:gd name="connsiteX11" fmla="*/ 1020898 w 1167849"/>
                  <a:gd name="connsiteY11" fmla="*/ 121656 h 301827"/>
                  <a:gd name="connsiteX12" fmla="*/ 956604 w 1167849"/>
                  <a:gd name="connsiteY12" fmla="*/ 200238 h 301827"/>
                  <a:gd name="connsiteX13" fmla="*/ 889929 w 1167849"/>
                  <a:gd name="connsiteY13" fmla="*/ 259768 h 301827"/>
                  <a:gd name="connsiteX14" fmla="*/ 787536 w 1167849"/>
                  <a:gd name="connsiteY14" fmla="*/ 297868 h 301827"/>
                  <a:gd name="connsiteX15" fmla="*/ 661329 w 1167849"/>
                  <a:gd name="connsiteY15" fmla="*/ 293106 h 301827"/>
                  <a:gd name="connsiteX16" fmla="*/ 506548 w 1167849"/>
                  <a:gd name="connsiteY16" fmla="*/ 231193 h 301827"/>
                  <a:gd name="connsiteX17" fmla="*/ 406535 w 1167849"/>
                  <a:gd name="connsiteY17" fmla="*/ 193093 h 301827"/>
                  <a:gd name="connsiteX18" fmla="*/ 349385 w 1167849"/>
                  <a:gd name="connsiteY18" fmla="*/ 140706 h 301827"/>
                  <a:gd name="connsiteX19" fmla="*/ 308904 w 1167849"/>
                  <a:gd name="connsiteY19" fmla="*/ 71649 h 301827"/>
                  <a:gd name="connsiteX20" fmla="*/ 237467 w 1167849"/>
                  <a:gd name="connsiteY20" fmla="*/ 38313 h 301827"/>
                  <a:gd name="connsiteX21" fmla="*/ 156504 w 1167849"/>
                  <a:gd name="connsiteY21" fmla="*/ 66887 h 301827"/>
                  <a:gd name="connsiteX22" fmla="*/ 111260 w 1167849"/>
                  <a:gd name="connsiteY22" fmla="*/ 109750 h 301827"/>
                  <a:gd name="connsiteX23" fmla="*/ 44585 w 1167849"/>
                  <a:gd name="connsiteY23" fmla="*/ 124037 h 301827"/>
                  <a:gd name="connsiteX24" fmla="*/ 4104 w 1167849"/>
                  <a:gd name="connsiteY24" fmla="*/ 102606 h 301827"/>
                  <a:gd name="connsiteX25" fmla="*/ 6485 w 1167849"/>
                  <a:gd name="connsiteY25" fmla="*/ 83556 h 301827"/>
                  <a:gd name="connsiteX26" fmla="*/ 49348 w 1167849"/>
                  <a:gd name="connsiteY26" fmla="*/ 93081 h 301827"/>
                  <a:gd name="connsiteX27" fmla="*/ 89829 w 1167849"/>
                  <a:gd name="connsiteY27" fmla="*/ 85937 h 301827"/>
                  <a:gd name="connsiteX28" fmla="*/ 135073 w 1167849"/>
                  <a:gd name="connsiteY28" fmla="*/ 40693 h 301827"/>
                  <a:gd name="connsiteX29" fmla="*/ 223179 w 1167849"/>
                  <a:gd name="connsiteY29" fmla="*/ 9737 h 301827"/>
                  <a:gd name="connsiteX30" fmla="*/ 299379 w 1167849"/>
                  <a:gd name="connsiteY30" fmla="*/ 21643 h 301827"/>
                  <a:gd name="connsiteX31" fmla="*/ 344623 w 1167849"/>
                  <a:gd name="connsiteY31" fmla="*/ 69268 h 301827"/>
                  <a:gd name="connsiteX32" fmla="*/ 377960 w 1167849"/>
                  <a:gd name="connsiteY32" fmla="*/ 121656 h 301827"/>
                  <a:gd name="connsiteX33" fmla="*/ 420823 w 1167849"/>
                  <a:gd name="connsiteY33" fmla="*/ 164518 h 301827"/>
                  <a:gd name="connsiteX34" fmla="*/ 518454 w 1167849"/>
                  <a:gd name="connsiteY34" fmla="*/ 207382 h 301827"/>
                  <a:gd name="connsiteX35" fmla="*/ 620848 w 1167849"/>
                  <a:gd name="connsiteY35" fmla="*/ 245481 h 301827"/>
                  <a:gd name="connsiteX0" fmla="*/ 620848 w 1167849"/>
                  <a:gd name="connsiteY0" fmla="*/ 245481 h 301827"/>
                  <a:gd name="connsiteX1" fmla="*/ 723241 w 1167849"/>
                  <a:gd name="connsiteY1" fmla="*/ 271675 h 301827"/>
                  <a:gd name="connsiteX2" fmla="*/ 849448 w 1167849"/>
                  <a:gd name="connsiteY2" fmla="*/ 250243 h 301827"/>
                  <a:gd name="connsiteX3" fmla="*/ 939935 w 1167849"/>
                  <a:gd name="connsiteY3" fmla="*/ 171662 h 301827"/>
                  <a:gd name="connsiteX4" fmla="*/ 1008991 w 1167849"/>
                  <a:gd name="connsiteY4" fmla="*/ 81175 h 301827"/>
                  <a:gd name="connsiteX5" fmla="*/ 1063760 w 1167849"/>
                  <a:gd name="connsiteY5" fmla="*/ 12118 h 301827"/>
                  <a:gd name="connsiteX6" fmla="*/ 1125673 w 1167849"/>
                  <a:gd name="connsiteY6" fmla="*/ 212 h 301827"/>
                  <a:gd name="connsiteX7" fmla="*/ 1161391 w 1167849"/>
                  <a:gd name="connsiteY7" fmla="*/ 14500 h 301827"/>
                  <a:gd name="connsiteX8" fmla="*/ 1163773 w 1167849"/>
                  <a:gd name="connsiteY8" fmla="*/ 35931 h 301827"/>
                  <a:gd name="connsiteX9" fmla="*/ 1118529 w 1167849"/>
                  <a:gd name="connsiteY9" fmla="*/ 40693 h 301827"/>
                  <a:gd name="connsiteX10" fmla="*/ 1073285 w 1167849"/>
                  <a:gd name="connsiteY10" fmla="*/ 50218 h 301827"/>
                  <a:gd name="connsiteX11" fmla="*/ 1020898 w 1167849"/>
                  <a:gd name="connsiteY11" fmla="*/ 121656 h 301827"/>
                  <a:gd name="connsiteX12" fmla="*/ 956604 w 1167849"/>
                  <a:gd name="connsiteY12" fmla="*/ 200238 h 301827"/>
                  <a:gd name="connsiteX13" fmla="*/ 889929 w 1167849"/>
                  <a:gd name="connsiteY13" fmla="*/ 259768 h 301827"/>
                  <a:gd name="connsiteX14" fmla="*/ 787536 w 1167849"/>
                  <a:gd name="connsiteY14" fmla="*/ 297868 h 301827"/>
                  <a:gd name="connsiteX15" fmla="*/ 661329 w 1167849"/>
                  <a:gd name="connsiteY15" fmla="*/ 293106 h 301827"/>
                  <a:gd name="connsiteX16" fmla="*/ 506548 w 1167849"/>
                  <a:gd name="connsiteY16" fmla="*/ 231193 h 301827"/>
                  <a:gd name="connsiteX17" fmla="*/ 406535 w 1167849"/>
                  <a:gd name="connsiteY17" fmla="*/ 193093 h 301827"/>
                  <a:gd name="connsiteX18" fmla="*/ 349385 w 1167849"/>
                  <a:gd name="connsiteY18" fmla="*/ 140706 h 301827"/>
                  <a:gd name="connsiteX19" fmla="*/ 308904 w 1167849"/>
                  <a:gd name="connsiteY19" fmla="*/ 71649 h 301827"/>
                  <a:gd name="connsiteX20" fmla="*/ 237467 w 1167849"/>
                  <a:gd name="connsiteY20" fmla="*/ 38313 h 301827"/>
                  <a:gd name="connsiteX21" fmla="*/ 156504 w 1167849"/>
                  <a:gd name="connsiteY21" fmla="*/ 66887 h 301827"/>
                  <a:gd name="connsiteX22" fmla="*/ 111260 w 1167849"/>
                  <a:gd name="connsiteY22" fmla="*/ 109750 h 301827"/>
                  <a:gd name="connsiteX23" fmla="*/ 44585 w 1167849"/>
                  <a:gd name="connsiteY23" fmla="*/ 124037 h 301827"/>
                  <a:gd name="connsiteX24" fmla="*/ 4104 w 1167849"/>
                  <a:gd name="connsiteY24" fmla="*/ 102606 h 301827"/>
                  <a:gd name="connsiteX25" fmla="*/ 6485 w 1167849"/>
                  <a:gd name="connsiteY25" fmla="*/ 83556 h 301827"/>
                  <a:gd name="connsiteX26" fmla="*/ 49348 w 1167849"/>
                  <a:gd name="connsiteY26" fmla="*/ 95463 h 301827"/>
                  <a:gd name="connsiteX27" fmla="*/ 89829 w 1167849"/>
                  <a:gd name="connsiteY27" fmla="*/ 85937 h 301827"/>
                  <a:gd name="connsiteX28" fmla="*/ 135073 w 1167849"/>
                  <a:gd name="connsiteY28" fmla="*/ 40693 h 301827"/>
                  <a:gd name="connsiteX29" fmla="*/ 223179 w 1167849"/>
                  <a:gd name="connsiteY29" fmla="*/ 9737 h 301827"/>
                  <a:gd name="connsiteX30" fmla="*/ 299379 w 1167849"/>
                  <a:gd name="connsiteY30" fmla="*/ 21643 h 301827"/>
                  <a:gd name="connsiteX31" fmla="*/ 344623 w 1167849"/>
                  <a:gd name="connsiteY31" fmla="*/ 69268 h 301827"/>
                  <a:gd name="connsiteX32" fmla="*/ 377960 w 1167849"/>
                  <a:gd name="connsiteY32" fmla="*/ 121656 h 301827"/>
                  <a:gd name="connsiteX33" fmla="*/ 420823 w 1167849"/>
                  <a:gd name="connsiteY33" fmla="*/ 164518 h 301827"/>
                  <a:gd name="connsiteX34" fmla="*/ 518454 w 1167849"/>
                  <a:gd name="connsiteY34" fmla="*/ 207382 h 301827"/>
                  <a:gd name="connsiteX35" fmla="*/ 620848 w 1167849"/>
                  <a:gd name="connsiteY35" fmla="*/ 245481 h 301827"/>
                  <a:gd name="connsiteX0" fmla="*/ 620848 w 1167849"/>
                  <a:gd name="connsiteY0" fmla="*/ 245481 h 301827"/>
                  <a:gd name="connsiteX1" fmla="*/ 723241 w 1167849"/>
                  <a:gd name="connsiteY1" fmla="*/ 271675 h 301827"/>
                  <a:gd name="connsiteX2" fmla="*/ 849448 w 1167849"/>
                  <a:gd name="connsiteY2" fmla="*/ 250243 h 301827"/>
                  <a:gd name="connsiteX3" fmla="*/ 939935 w 1167849"/>
                  <a:gd name="connsiteY3" fmla="*/ 171662 h 301827"/>
                  <a:gd name="connsiteX4" fmla="*/ 1008991 w 1167849"/>
                  <a:gd name="connsiteY4" fmla="*/ 81175 h 301827"/>
                  <a:gd name="connsiteX5" fmla="*/ 1063760 w 1167849"/>
                  <a:gd name="connsiteY5" fmla="*/ 12118 h 301827"/>
                  <a:gd name="connsiteX6" fmla="*/ 1125673 w 1167849"/>
                  <a:gd name="connsiteY6" fmla="*/ 212 h 301827"/>
                  <a:gd name="connsiteX7" fmla="*/ 1161391 w 1167849"/>
                  <a:gd name="connsiteY7" fmla="*/ 14500 h 301827"/>
                  <a:gd name="connsiteX8" fmla="*/ 1163773 w 1167849"/>
                  <a:gd name="connsiteY8" fmla="*/ 35931 h 301827"/>
                  <a:gd name="connsiteX9" fmla="*/ 1118529 w 1167849"/>
                  <a:gd name="connsiteY9" fmla="*/ 40693 h 301827"/>
                  <a:gd name="connsiteX10" fmla="*/ 1073285 w 1167849"/>
                  <a:gd name="connsiteY10" fmla="*/ 50218 h 301827"/>
                  <a:gd name="connsiteX11" fmla="*/ 1020898 w 1167849"/>
                  <a:gd name="connsiteY11" fmla="*/ 121656 h 301827"/>
                  <a:gd name="connsiteX12" fmla="*/ 956604 w 1167849"/>
                  <a:gd name="connsiteY12" fmla="*/ 200238 h 301827"/>
                  <a:gd name="connsiteX13" fmla="*/ 889929 w 1167849"/>
                  <a:gd name="connsiteY13" fmla="*/ 259768 h 301827"/>
                  <a:gd name="connsiteX14" fmla="*/ 787536 w 1167849"/>
                  <a:gd name="connsiteY14" fmla="*/ 297868 h 301827"/>
                  <a:gd name="connsiteX15" fmla="*/ 661329 w 1167849"/>
                  <a:gd name="connsiteY15" fmla="*/ 293106 h 301827"/>
                  <a:gd name="connsiteX16" fmla="*/ 506548 w 1167849"/>
                  <a:gd name="connsiteY16" fmla="*/ 231193 h 301827"/>
                  <a:gd name="connsiteX17" fmla="*/ 406535 w 1167849"/>
                  <a:gd name="connsiteY17" fmla="*/ 193093 h 301827"/>
                  <a:gd name="connsiteX18" fmla="*/ 349385 w 1167849"/>
                  <a:gd name="connsiteY18" fmla="*/ 140706 h 301827"/>
                  <a:gd name="connsiteX19" fmla="*/ 308904 w 1167849"/>
                  <a:gd name="connsiteY19" fmla="*/ 71649 h 301827"/>
                  <a:gd name="connsiteX20" fmla="*/ 237467 w 1167849"/>
                  <a:gd name="connsiteY20" fmla="*/ 38313 h 301827"/>
                  <a:gd name="connsiteX21" fmla="*/ 156504 w 1167849"/>
                  <a:gd name="connsiteY21" fmla="*/ 66887 h 301827"/>
                  <a:gd name="connsiteX22" fmla="*/ 111260 w 1167849"/>
                  <a:gd name="connsiteY22" fmla="*/ 109750 h 301827"/>
                  <a:gd name="connsiteX23" fmla="*/ 44585 w 1167849"/>
                  <a:gd name="connsiteY23" fmla="*/ 124037 h 301827"/>
                  <a:gd name="connsiteX24" fmla="*/ 4104 w 1167849"/>
                  <a:gd name="connsiteY24" fmla="*/ 102606 h 301827"/>
                  <a:gd name="connsiteX25" fmla="*/ 6485 w 1167849"/>
                  <a:gd name="connsiteY25" fmla="*/ 83556 h 301827"/>
                  <a:gd name="connsiteX26" fmla="*/ 49348 w 1167849"/>
                  <a:gd name="connsiteY26" fmla="*/ 95463 h 301827"/>
                  <a:gd name="connsiteX27" fmla="*/ 89829 w 1167849"/>
                  <a:gd name="connsiteY27" fmla="*/ 85937 h 301827"/>
                  <a:gd name="connsiteX28" fmla="*/ 139836 w 1167849"/>
                  <a:gd name="connsiteY28" fmla="*/ 40693 h 301827"/>
                  <a:gd name="connsiteX29" fmla="*/ 223179 w 1167849"/>
                  <a:gd name="connsiteY29" fmla="*/ 9737 h 301827"/>
                  <a:gd name="connsiteX30" fmla="*/ 299379 w 1167849"/>
                  <a:gd name="connsiteY30" fmla="*/ 21643 h 301827"/>
                  <a:gd name="connsiteX31" fmla="*/ 344623 w 1167849"/>
                  <a:gd name="connsiteY31" fmla="*/ 69268 h 301827"/>
                  <a:gd name="connsiteX32" fmla="*/ 377960 w 1167849"/>
                  <a:gd name="connsiteY32" fmla="*/ 121656 h 301827"/>
                  <a:gd name="connsiteX33" fmla="*/ 420823 w 1167849"/>
                  <a:gd name="connsiteY33" fmla="*/ 164518 h 301827"/>
                  <a:gd name="connsiteX34" fmla="*/ 518454 w 1167849"/>
                  <a:gd name="connsiteY34" fmla="*/ 207382 h 301827"/>
                  <a:gd name="connsiteX35" fmla="*/ 620848 w 1167849"/>
                  <a:gd name="connsiteY35" fmla="*/ 245481 h 301827"/>
                  <a:gd name="connsiteX0" fmla="*/ 620848 w 1167849"/>
                  <a:gd name="connsiteY0" fmla="*/ 245481 h 301827"/>
                  <a:gd name="connsiteX1" fmla="*/ 723241 w 1167849"/>
                  <a:gd name="connsiteY1" fmla="*/ 271675 h 301827"/>
                  <a:gd name="connsiteX2" fmla="*/ 849448 w 1167849"/>
                  <a:gd name="connsiteY2" fmla="*/ 250243 h 301827"/>
                  <a:gd name="connsiteX3" fmla="*/ 939935 w 1167849"/>
                  <a:gd name="connsiteY3" fmla="*/ 171662 h 301827"/>
                  <a:gd name="connsiteX4" fmla="*/ 1008991 w 1167849"/>
                  <a:gd name="connsiteY4" fmla="*/ 81175 h 301827"/>
                  <a:gd name="connsiteX5" fmla="*/ 1063760 w 1167849"/>
                  <a:gd name="connsiteY5" fmla="*/ 12118 h 301827"/>
                  <a:gd name="connsiteX6" fmla="*/ 1125673 w 1167849"/>
                  <a:gd name="connsiteY6" fmla="*/ 212 h 301827"/>
                  <a:gd name="connsiteX7" fmla="*/ 1161391 w 1167849"/>
                  <a:gd name="connsiteY7" fmla="*/ 14500 h 301827"/>
                  <a:gd name="connsiteX8" fmla="*/ 1163773 w 1167849"/>
                  <a:gd name="connsiteY8" fmla="*/ 35931 h 301827"/>
                  <a:gd name="connsiteX9" fmla="*/ 1118529 w 1167849"/>
                  <a:gd name="connsiteY9" fmla="*/ 40693 h 301827"/>
                  <a:gd name="connsiteX10" fmla="*/ 1073285 w 1167849"/>
                  <a:gd name="connsiteY10" fmla="*/ 50218 h 301827"/>
                  <a:gd name="connsiteX11" fmla="*/ 1020898 w 1167849"/>
                  <a:gd name="connsiteY11" fmla="*/ 121656 h 301827"/>
                  <a:gd name="connsiteX12" fmla="*/ 956604 w 1167849"/>
                  <a:gd name="connsiteY12" fmla="*/ 200238 h 301827"/>
                  <a:gd name="connsiteX13" fmla="*/ 889929 w 1167849"/>
                  <a:gd name="connsiteY13" fmla="*/ 259768 h 301827"/>
                  <a:gd name="connsiteX14" fmla="*/ 787536 w 1167849"/>
                  <a:gd name="connsiteY14" fmla="*/ 297868 h 301827"/>
                  <a:gd name="connsiteX15" fmla="*/ 661329 w 1167849"/>
                  <a:gd name="connsiteY15" fmla="*/ 293106 h 301827"/>
                  <a:gd name="connsiteX16" fmla="*/ 506548 w 1167849"/>
                  <a:gd name="connsiteY16" fmla="*/ 231193 h 301827"/>
                  <a:gd name="connsiteX17" fmla="*/ 406535 w 1167849"/>
                  <a:gd name="connsiteY17" fmla="*/ 193093 h 301827"/>
                  <a:gd name="connsiteX18" fmla="*/ 349385 w 1167849"/>
                  <a:gd name="connsiteY18" fmla="*/ 140706 h 301827"/>
                  <a:gd name="connsiteX19" fmla="*/ 308904 w 1167849"/>
                  <a:gd name="connsiteY19" fmla="*/ 71649 h 301827"/>
                  <a:gd name="connsiteX20" fmla="*/ 237467 w 1167849"/>
                  <a:gd name="connsiteY20" fmla="*/ 38313 h 301827"/>
                  <a:gd name="connsiteX21" fmla="*/ 156504 w 1167849"/>
                  <a:gd name="connsiteY21" fmla="*/ 66887 h 301827"/>
                  <a:gd name="connsiteX22" fmla="*/ 106497 w 1167849"/>
                  <a:gd name="connsiteY22" fmla="*/ 107368 h 301827"/>
                  <a:gd name="connsiteX23" fmla="*/ 44585 w 1167849"/>
                  <a:gd name="connsiteY23" fmla="*/ 124037 h 301827"/>
                  <a:gd name="connsiteX24" fmla="*/ 4104 w 1167849"/>
                  <a:gd name="connsiteY24" fmla="*/ 102606 h 301827"/>
                  <a:gd name="connsiteX25" fmla="*/ 6485 w 1167849"/>
                  <a:gd name="connsiteY25" fmla="*/ 83556 h 301827"/>
                  <a:gd name="connsiteX26" fmla="*/ 49348 w 1167849"/>
                  <a:gd name="connsiteY26" fmla="*/ 95463 h 301827"/>
                  <a:gd name="connsiteX27" fmla="*/ 89829 w 1167849"/>
                  <a:gd name="connsiteY27" fmla="*/ 85937 h 301827"/>
                  <a:gd name="connsiteX28" fmla="*/ 139836 w 1167849"/>
                  <a:gd name="connsiteY28" fmla="*/ 40693 h 301827"/>
                  <a:gd name="connsiteX29" fmla="*/ 223179 w 1167849"/>
                  <a:gd name="connsiteY29" fmla="*/ 9737 h 301827"/>
                  <a:gd name="connsiteX30" fmla="*/ 299379 w 1167849"/>
                  <a:gd name="connsiteY30" fmla="*/ 21643 h 301827"/>
                  <a:gd name="connsiteX31" fmla="*/ 344623 w 1167849"/>
                  <a:gd name="connsiteY31" fmla="*/ 69268 h 301827"/>
                  <a:gd name="connsiteX32" fmla="*/ 377960 w 1167849"/>
                  <a:gd name="connsiteY32" fmla="*/ 121656 h 301827"/>
                  <a:gd name="connsiteX33" fmla="*/ 420823 w 1167849"/>
                  <a:gd name="connsiteY33" fmla="*/ 164518 h 301827"/>
                  <a:gd name="connsiteX34" fmla="*/ 518454 w 1167849"/>
                  <a:gd name="connsiteY34" fmla="*/ 207382 h 301827"/>
                  <a:gd name="connsiteX35" fmla="*/ 620848 w 1167849"/>
                  <a:gd name="connsiteY35" fmla="*/ 245481 h 301827"/>
                  <a:gd name="connsiteX0" fmla="*/ 620848 w 1167849"/>
                  <a:gd name="connsiteY0" fmla="*/ 245481 h 301827"/>
                  <a:gd name="connsiteX1" fmla="*/ 723241 w 1167849"/>
                  <a:gd name="connsiteY1" fmla="*/ 271675 h 301827"/>
                  <a:gd name="connsiteX2" fmla="*/ 849448 w 1167849"/>
                  <a:gd name="connsiteY2" fmla="*/ 250243 h 301827"/>
                  <a:gd name="connsiteX3" fmla="*/ 939935 w 1167849"/>
                  <a:gd name="connsiteY3" fmla="*/ 171662 h 301827"/>
                  <a:gd name="connsiteX4" fmla="*/ 1008991 w 1167849"/>
                  <a:gd name="connsiteY4" fmla="*/ 81175 h 301827"/>
                  <a:gd name="connsiteX5" fmla="*/ 1063760 w 1167849"/>
                  <a:gd name="connsiteY5" fmla="*/ 12118 h 301827"/>
                  <a:gd name="connsiteX6" fmla="*/ 1125673 w 1167849"/>
                  <a:gd name="connsiteY6" fmla="*/ 212 h 301827"/>
                  <a:gd name="connsiteX7" fmla="*/ 1161391 w 1167849"/>
                  <a:gd name="connsiteY7" fmla="*/ 14500 h 301827"/>
                  <a:gd name="connsiteX8" fmla="*/ 1163773 w 1167849"/>
                  <a:gd name="connsiteY8" fmla="*/ 35931 h 301827"/>
                  <a:gd name="connsiteX9" fmla="*/ 1118529 w 1167849"/>
                  <a:gd name="connsiteY9" fmla="*/ 40693 h 301827"/>
                  <a:gd name="connsiteX10" fmla="*/ 1073285 w 1167849"/>
                  <a:gd name="connsiteY10" fmla="*/ 50218 h 301827"/>
                  <a:gd name="connsiteX11" fmla="*/ 1020898 w 1167849"/>
                  <a:gd name="connsiteY11" fmla="*/ 121656 h 301827"/>
                  <a:gd name="connsiteX12" fmla="*/ 956604 w 1167849"/>
                  <a:gd name="connsiteY12" fmla="*/ 200238 h 301827"/>
                  <a:gd name="connsiteX13" fmla="*/ 889929 w 1167849"/>
                  <a:gd name="connsiteY13" fmla="*/ 259768 h 301827"/>
                  <a:gd name="connsiteX14" fmla="*/ 787536 w 1167849"/>
                  <a:gd name="connsiteY14" fmla="*/ 297868 h 301827"/>
                  <a:gd name="connsiteX15" fmla="*/ 661329 w 1167849"/>
                  <a:gd name="connsiteY15" fmla="*/ 293106 h 301827"/>
                  <a:gd name="connsiteX16" fmla="*/ 506548 w 1167849"/>
                  <a:gd name="connsiteY16" fmla="*/ 231193 h 301827"/>
                  <a:gd name="connsiteX17" fmla="*/ 406535 w 1167849"/>
                  <a:gd name="connsiteY17" fmla="*/ 193093 h 301827"/>
                  <a:gd name="connsiteX18" fmla="*/ 349385 w 1167849"/>
                  <a:gd name="connsiteY18" fmla="*/ 140706 h 301827"/>
                  <a:gd name="connsiteX19" fmla="*/ 308904 w 1167849"/>
                  <a:gd name="connsiteY19" fmla="*/ 71649 h 301827"/>
                  <a:gd name="connsiteX20" fmla="*/ 237467 w 1167849"/>
                  <a:gd name="connsiteY20" fmla="*/ 38313 h 301827"/>
                  <a:gd name="connsiteX21" fmla="*/ 156504 w 1167849"/>
                  <a:gd name="connsiteY21" fmla="*/ 66887 h 301827"/>
                  <a:gd name="connsiteX22" fmla="*/ 106497 w 1167849"/>
                  <a:gd name="connsiteY22" fmla="*/ 107368 h 301827"/>
                  <a:gd name="connsiteX23" fmla="*/ 44585 w 1167849"/>
                  <a:gd name="connsiteY23" fmla="*/ 124037 h 301827"/>
                  <a:gd name="connsiteX24" fmla="*/ 4104 w 1167849"/>
                  <a:gd name="connsiteY24" fmla="*/ 102606 h 301827"/>
                  <a:gd name="connsiteX25" fmla="*/ 6485 w 1167849"/>
                  <a:gd name="connsiteY25" fmla="*/ 83556 h 301827"/>
                  <a:gd name="connsiteX26" fmla="*/ 49348 w 1167849"/>
                  <a:gd name="connsiteY26" fmla="*/ 95463 h 301827"/>
                  <a:gd name="connsiteX27" fmla="*/ 89829 w 1167849"/>
                  <a:gd name="connsiteY27" fmla="*/ 85937 h 301827"/>
                  <a:gd name="connsiteX28" fmla="*/ 142217 w 1167849"/>
                  <a:gd name="connsiteY28" fmla="*/ 40693 h 301827"/>
                  <a:gd name="connsiteX29" fmla="*/ 223179 w 1167849"/>
                  <a:gd name="connsiteY29" fmla="*/ 9737 h 301827"/>
                  <a:gd name="connsiteX30" fmla="*/ 299379 w 1167849"/>
                  <a:gd name="connsiteY30" fmla="*/ 21643 h 301827"/>
                  <a:gd name="connsiteX31" fmla="*/ 344623 w 1167849"/>
                  <a:gd name="connsiteY31" fmla="*/ 69268 h 301827"/>
                  <a:gd name="connsiteX32" fmla="*/ 377960 w 1167849"/>
                  <a:gd name="connsiteY32" fmla="*/ 121656 h 301827"/>
                  <a:gd name="connsiteX33" fmla="*/ 420823 w 1167849"/>
                  <a:gd name="connsiteY33" fmla="*/ 164518 h 301827"/>
                  <a:gd name="connsiteX34" fmla="*/ 518454 w 1167849"/>
                  <a:gd name="connsiteY34" fmla="*/ 207382 h 301827"/>
                  <a:gd name="connsiteX35" fmla="*/ 620848 w 1167849"/>
                  <a:gd name="connsiteY35" fmla="*/ 245481 h 30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67849" h="301827">
                    <a:moveTo>
                      <a:pt x="620848" y="245481"/>
                    </a:moveTo>
                    <a:cubicBezTo>
                      <a:pt x="652994" y="260165"/>
                      <a:pt x="685141" y="270881"/>
                      <a:pt x="723241" y="271675"/>
                    </a:cubicBezTo>
                    <a:cubicBezTo>
                      <a:pt x="761341" y="272469"/>
                      <a:pt x="813332" y="266912"/>
                      <a:pt x="849448" y="250243"/>
                    </a:cubicBezTo>
                    <a:cubicBezTo>
                      <a:pt x="885564" y="233574"/>
                      <a:pt x="913345" y="199840"/>
                      <a:pt x="939935" y="171662"/>
                    </a:cubicBezTo>
                    <a:cubicBezTo>
                      <a:pt x="966525" y="143484"/>
                      <a:pt x="988354" y="107766"/>
                      <a:pt x="1008991" y="81175"/>
                    </a:cubicBezTo>
                    <a:cubicBezTo>
                      <a:pt x="1029628" y="54584"/>
                      <a:pt x="1044313" y="25612"/>
                      <a:pt x="1063760" y="12118"/>
                    </a:cubicBezTo>
                    <a:cubicBezTo>
                      <a:pt x="1083207" y="-1376"/>
                      <a:pt x="1109401" y="-185"/>
                      <a:pt x="1125673" y="212"/>
                    </a:cubicBezTo>
                    <a:cubicBezTo>
                      <a:pt x="1141945" y="609"/>
                      <a:pt x="1155041" y="8547"/>
                      <a:pt x="1161391" y="14500"/>
                    </a:cubicBezTo>
                    <a:cubicBezTo>
                      <a:pt x="1167741" y="20453"/>
                      <a:pt x="1170917" y="31566"/>
                      <a:pt x="1163773" y="35931"/>
                    </a:cubicBezTo>
                    <a:cubicBezTo>
                      <a:pt x="1156629" y="40296"/>
                      <a:pt x="1133610" y="38312"/>
                      <a:pt x="1118529" y="40693"/>
                    </a:cubicBezTo>
                    <a:cubicBezTo>
                      <a:pt x="1103448" y="43074"/>
                      <a:pt x="1089557" y="36724"/>
                      <a:pt x="1073285" y="50218"/>
                    </a:cubicBezTo>
                    <a:cubicBezTo>
                      <a:pt x="1057013" y="63712"/>
                      <a:pt x="1040345" y="96653"/>
                      <a:pt x="1020898" y="121656"/>
                    </a:cubicBezTo>
                    <a:cubicBezTo>
                      <a:pt x="1001451" y="146659"/>
                      <a:pt x="978432" y="177219"/>
                      <a:pt x="956604" y="200238"/>
                    </a:cubicBezTo>
                    <a:cubicBezTo>
                      <a:pt x="934776" y="223257"/>
                      <a:pt x="918107" y="243496"/>
                      <a:pt x="889929" y="259768"/>
                    </a:cubicBezTo>
                    <a:cubicBezTo>
                      <a:pt x="861751" y="276040"/>
                      <a:pt x="825636" y="292312"/>
                      <a:pt x="787536" y="297868"/>
                    </a:cubicBezTo>
                    <a:cubicBezTo>
                      <a:pt x="749436" y="303424"/>
                      <a:pt x="708160" y="304219"/>
                      <a:pt x="661329" y="293106"/>
                    </a:cubicBezTo>
                    <a:cubicBezTo>
                      <a:pt x="614498" y="281994"/>
                      <a:pt x="549014" y="247862"/>
                      <a:pt x="506548" y="231193"/>
                    </a:cubicBezTo>
                    <a:cubicBezTo>
                      <a:pt x="464082" y="214524"/>
                      <a:pt x="432729" y="208174"/>
                      <a:pt x="406535" y="193093"/>
                    </a:cubicBezTo>
                    <a:cubicBezTo>
                      <a:pt x="380341" y="178012"/>
                      <a:pt x="365657" y="160947"/>
                      <a:pt x="349385" y="140706"/>
                    </a:cubicBezTo>
                    <a:cubicBezTo>
                      <a:pt x="333113" y="120465"/>
                      <a:pt x="327557" y="88714"/>
                      <a:pt x="308904" y="71649"/>
                    </a:cubicBezTo>
                    <a:cubicBezTo>
                      <a:pt x="290251" y="54584"/>
                      <a:pt x="262867" y="39107"/>
                      <a:pt x="237467" y="38313"/>
                    </a:cubicBezTo>
                    <a:cubicBezTo>
                      <a:pt x="212067" y="37519"/>
                      <a:pt x="178332" y="55378"/>
                      <a:pt x="156504" y="66887"/>
                    </a:cubicBezTo>
                    <a:cubicBezTo>
                      <a:pt x="134676" y="78396"/>
                      <a:pt x="125150" y="97843"/>
                      <a:pt x="106497" y="107368"/>
                    </a:cubicBezTo>
                    <a:cubicBezTo>
                      <a:pt x="87844" y="116893"/>
                      <a:pt x="61650" y="124831"/>
                      <a:pt x="44585" y="124037"/>
                    </a:cubicBezTo>
                    <a:cubicBezTo>
                      <a:pt x="27520" y="123243"/>
                      <a:pt x="10454" y="109353"/>
                      <a:pt x="4104" y="102606"/>
                    </a:cubicBezTo>
                    <a:cubicBezTo>
                      <a:pt x="-2246" y="95859"/>
                      <a:pt x="-1056" y="84747"/>
                      <a:pt x="6485" y="83556"/>
                    </a:cubicBezTo>
                    <a:cubicBezTo>
                      <a:pt x="14026" y="82366"/>
                      <a:pt x="35457" y="95066"/>
                      <a:pt x="49348" y="95463"/>
                    </a:cubicBezTo>
                    <a:cubicBezTo>
                      <a:pt x="63239" y="95860"/>
                      <a:pt x="74351" y="95065"/>
                      <a:pt x="89829" y="85937"/>
                    </a:cubicBezTo>
                    <a:cubicBezTo>
                      <a:pt x="105307" y="76809"/>
                      <a:pt x="119992" y="53393"/>
                      <a:pt x="142217" y="40693"/>
                    </a:cubicBezTo>
                    <a:cubicBezTo>
                      <a:pt x="164442" y="27993"/>
                      <a:pt x="196985" y="12912"/>
                      <a:pt x="223179" y="9737"/>
                    </a:cubicBezTo>
                    <a:cubicBezTo>
                      <a:pt x="249373" y="6562"/>
                      <a:pt x="279138" y="11721"/>
                      <a:pt x="299379" y="21643"/>
                    </a:cubicBezTo>
                    <a:cubicBezTo>
                      <a:pt x="319620" y="31565"/>
                      <a:pt x="331526" y="52599"/>
                      <a:pt x="344623" y="69268"/>
                    </a:cubicBezTo>
                    <a:cubicBezTo>
                      <a:pt x="357720" y="85937"/>
                      <a:pt x="365260" y="105781"/>
                      <a:pt x="377960" y="121656"/>
                    </a:cubicBezTo>
                    <a:cubicBezTo>
                      <a:pt x="390660" y="137531"/>
                      <a:pt x="396614" y="150627"/>
                      <a:pt x="420823" y="164518"/>
                    </a:cubicBezTo>
                    <a:cubicBezTo>
                      <a:pt x="445032" y="178409"/>
                      <a:pt x="518454" y="207382"/>
                      <a:pt x="518454" y="207382"/>
                    </a:cubicBezTo>
                    <a:lnTo>
                      <a:pt x="620848" y="245481"/>
                    </a:ln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60" name="任意多边形 959"/>
              <p:cNvSpPr/>
              <p:nvPr/>
            </p:nvSpPr>
            <p:spPr>
              <a:xfrm>
                <a:off x="7471976" y="4977337"/>
                <a:ext cx="214403" cy="155632"/>
              </a:xfrm>
              <a:custGeom>
                <a:avLst/>
                <a:gdLst>
                  <a:gd name="connsiteX0" fmla="*/ 102928 w 214403"/>
                  <a:gd name="connsiteY0" fmla="*/ 965 h 155632"/>
                  <a:gd name="connsiteX1" fmla="*/ 119448 w 214403"/>
                  <a:gd name="connsiteY1" fmla="*/ 1858 h 155632"/>
                  <a:gd name="connsiteX2" fmla="*/ 178979 w 214403"/>
                  <a:gd name="connsiteY2" fmla="*/ 37577 h 155632"/>
                  <a:gd name="connsiteX3" fmla="*/ 214403 w 214403"/>
                  <a:gd name="connsiteY3" fmla="*/ 55435 h 155632"/>
                  <a:gd name="connsiteX4" fmla="*/ 198390 w 214403"/>
                  <a:gd name="connsiteY4" fmla="*/ 85143 h 155632"/>
                  <a:gd name="connsiteX5" fmla="*/ 175854 w 214403"/>
                  <a:gd name="connsiteY5" fmla="*/ 71658 h 155632"/>
                  <a:gd name="connsiteX6" fmla="*/ 126592 w 214403"/>
                  <a:gd name="connsiteY6" fmla="*/ 47101 h 155632"/>
                  <a:gd name="connsiteX7" fmla="*/ 28961 w 214403"/>
                  <a:gd name="connsiteY7" fmla="*/ 149495 h 155632"/>
                  <a:gd name="connsiteX8" fmla="*/ 2766 w 214403"/>
                  <a:gd name="connsiteY8" fmla="*/ 130445 h 155632"/>
                  <a:gd name="connsiteX9" fmla="*/ 83729 w 214403"/>
                  <a:gd name="connsiteY9" fmla="*/ 18527 h 155632"/>
                  <a:gd name="connsiteX10" fmla="*/ 102928 w 214403"/>
                  <a:gd name="connsiteY10" fmla="*/ 965 h 155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4403" h="155632">
                    <a:moveTo>
                      <a:pt x="102928" y="965"/>
                    </a:moveTo>
                    <a:cubicBezTo>
                      <a:pt x="107443" y="-920"/>
                      <a:pt x="111511" y="271"/>
                      <a:pt x="119448" y="1858"/>
                    </a:cubicBezTo>
                    <a:cubicBezTo>
                      <a:pt x="135323" y="5033"/>
                      <a:pt x="157548" y="25671"/>
                      <a:pt x="178979" y="37577"/>
                    </a:cubicBezTo>
                    <a:lnTo>
                      <a:pt x="214403" y="55435"/>
                    </a:lnTo>
                    <a:lnTo>
                      <a:pt x="198390" y="85143"/>
                    </a:lnTo>
                    <a:lnTo>
                      <a:pt x="175854" y="71658"/>
                    </a:lnTo>
                    <a:cubicBezTo>
                      <a:pt x="156556" y="60992"/>
                      <a:pt x="137109" y="51665"/>
                      <a:pt x="126592" y="47101"/>
                    </a:cubicBezTo>
                    <a:cubicBezTo>
                      <a:pt x="105558" y="37973"/>
                      <a:pt x="49599" y="135604"/>
                      <a:pt x="28961" y="149495"/>
                    </a:cubicBezTo>
                    <a:cubicBezTo>
                      <a:pt x="8323" y="163386"/>
                      <a:pt x="-6362" y="152273"/>
                      <a:pt x="2766" y="130445"/>
                    </a:cubicBezTo>
                    <a:cubicBezTo>
                      <a:pt x="11894" y="108617"/>
                      <a:pt x="64282" y="39958"/>
                      <a:pt x="83729" y="18527"/>
                    </a:cubicBezTo>
                    <a:cubicBezTo>
                      <a:pt x="93453" y="7812"/>
                      <a:pt x="98414" y="2851"/>
                      <a:pt x="102928" y="965"/>
                    </a:cubicBezTo>
                    <a:close/>
                  </a:path>
                </a:pathLst>
              </a:custGeom>
              <a:solidFill>
                <a:srgbClr val="929C87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61" name="任意多边形 960"/>
              <p:cNvSpPr/>
              <p:nvPr/>
            </p:nvSpPr>
            <p:spPr>
              <a:xfrm>
                <a:off x="7146186" y="4301966"/>
                <a:ext cx="396396" cy="456427"/>
              </a:xfrm>
              <a:custGeom>
                <a:avLst/>
                <a:gdLst>
                  <a:gd name="connsiteX0" fmla="*/ 159517 w 393499"/>
                  <a:gd name="connsiteY0" fmla="*/ 438994 h 466532"/>
                  <a:gd name="connsiteX1" fmla="*/ 283342 w 393499"/>
                  <a:gd name="connsiteY1" fmla="*/ 391369 h 466532"/>
                  <a:gd name="connsiteX2" fmla="*/ 350017 w 393499"/>
                  <a:gd name="connsiteY2" fmla="*/ 267544 h 466532"/>
                  <a:gd name="connsiteX3" fmla="*/ 383355 w 393499"/>
                  <a:gd name="connsiteY3" fmla="*/ 115144 h 466532"/>
                  <a:gd name="connsiteX4" fmla="*/ 392880 w 393499"/>
                  <a:gd name="connsiteY4" fmla="*/ 844 h 466532"/>
                  <a:gd name="connsiteX5" fmla="*/ 369067 w 393499"/>
                  <a:gd name="connsiteY5" fmla="*/ 67519 h 466532"/>
                  <a:gd name="connsiteX6" fmla="*/ 302392 w 393499"/>
                  <a:gd name="connsiteY6" fmla="*/ 148481 h 466532"/>
                  <a:gd name="connsiteX7" fmla="*/ 135705 w 393499"/>
                  <a:gd name="connsiteY7" fmla="*/ 177056 h 466532"/>
                  <a:gd name="connsiteX8" fmla="*/ 7117 w 393499"/>
                  <a:gd name="connsiteY8" fmla="*/ 177056 h 466532"/>
                  <a:gd name="connsiteX9" fmla="*/ 16642 w 393499"/>
                  <a:gd name="connsiteY9" fmla="*/ 243731 h 466532"/>
                  <a:gd name="connsiteX10" fmla="*/ 16642 w 393499"/>
                  <a:gd name="connsiteY10" fmla="*/ 453281 h 466532"/>
                  <a:gd name="connsiteX11" fmla="*/ 73792 w 393499"/>
                  <a:gd name="connsiteY11" fmla="*/ 443756 h 466532"/>
                  <a:gd name="connsiteX12" fmla="*/ 159517 w 393499"/>
                  <a:gd name="connsiteY12" fmla="*/ 438994 h 466532"/>
                  <a:gd name="connsiteX0" fmla="*/ 159517 w 393499"/>
                  <a:gd name="connsiteY0" fmla="*/ 438994 h 470287"/>
                  <a:gd name="connsiteX1" fmla="*/ 283342 w 393499"/>
                  <a:gd name="connsiteY1" fmla="*/ 391369 h 470287"/>
                  <a:gd name="connsiteX2" fmla="*/ 350017 w 393499"/>
                  <a:gd name="connsiteY2" fmla="*/ 267544 h 470287"/>
                  <a:gd name="connsiteX3" fmla="*/ 383355 w 393499"/>
                  <a:gd name="connsiteY3" fmla="*/ 115144 h 470287"/>
                  <a:gd name="connsiteX4" fmla="*/ 392880 w 393499"/>
                  <a:gd name="connsiteY4" fmla="*/ 844 h 470287"/>
                  <a:gd name="connsiteX5" fmla="*/ 369067 w 393499"/>
                  <a:gd name="connsiteY5" fmla="*/ 67519 h 470287"/>
                  <a:gd name="connsiteX6" fmla="*/ 302392 w 393499"/>
                  <a:gd name="connsiteY6" fmla="*/ 148481 h 470287"/>
                  <a:gd name="connsiteX7" fmla="*/ 135705 w 393499"/>
                  <a:gd name="connsiteY7" fmla="*/ 177056 h 470287"/>
                  <a:gd name="connsiteX8" fmla="*/ 7117 w 393499"/>
                  <a:gd name="connsiteY8" fmla="*/ 177056 h 470287"/>
                  <a:gd name="connsiteX9" fmla="*/ 16642 w 393499"/>
                  <a:gd name="connsiteY9" fmla="*/ 243731 h 470287"/>
                  <a:gd name="connsiteX10" fmla="*/ 16642 w 393499"/>
                  <a:gd name="connsiteY10" fmla="*/ 453281 h 470287"/>
                  <a:gd name="connsiteX11" fmla="*/ 73792 w 393499"/>
                  <a:gd name="connsiteY11" fmla="*/ 458043 h 470287"/>
                  <a:gd name="connsiteX12" fmla="*/ 159517 w 393499"/>
                  <a:gd name="connsiteY12" fmla="*/ 438994 h 470287"/>
                  <a:gd name="connsiteX0" fmla="*/ 159458 w 393440"/>
                  <a:gd name="connsiteY0" fmla="*/ 438994 h 461087"/>
                  <a:gd name="connsiteX1" fmla="*/ 283283 w 393440"/>
                  <a:gd name="connsiteY1" fmla="*/ 391369 h 461087"/>
                  <a:gd name="connsiteX2" fmla="*/ 349958 w 393440"/>
                  <a:gd name="connsiteY2" fmla="*/ 267544 h 461087"/>
                  <a:gd name="connsiteX3" fmla="*/ 383296 w 393440"/>
                  <a:gd name="connsiteY3" fmla="*/ 115144 h 461087"/>
                  <a:gd name="connsiteX4" fmla="*/ 392821 w 393440"/>
                  <a:gd name="connsiteY4" fmla="*/ 844 h 461087"/>
                  <a:gd name="connsiteX5" fmla="*/ 369008 w 393440"/>
                  <a:gd name="connsiteY5" fmla="*/ 67519 h 461087"/>
                  <a:gd name="connsiteX6" fmla="*/ 302333 w 393440"/>
                  <a:gd name="connsiteY6" fmla="*/ 148481 h 461087"/>
                  <a:gd name="connsiteX7" fmla="*/ 135646 w 393440"/>
                  <a:gd name="connsiteY7" fmla="*/ 177056 h 461087"/>
                  <a:gd name="connsiteX8" fmla="*/ 7058 w 393440"/>
                  <a:gd name="connsiteY8" fmla="*/ 177056 h 461087"/>
                  <a:gd name="connsiteX9" fmla="*/ 16583 w 393440"/>
                  <a:gd name="connsiteY9" fmla="*/ 243731 h 461087"/>
                  <a:gd name="connsiteX10" fmla="*/ 14202 w 393440"/>
                  <a:gd name="connsiteY10" fmla="*/ 438994 h 461087"/>
                  <a:gd name="connsiteX11" fmla="*/ 73733 w 393440"/>
                  <a:gd name="connsiteY11" fmla="*/ 458043 h 461087"/>
                  <a:gd name="connsiteX12" fmla="*/ 159458 w 393440"/>
                  <a:gd name="connsiteY12" fmla="*/ 438994 h 461087"/>
                  <a:gd name="connsiteX0" fmla="*/ 159458 w 393440"/>
                  <a:gd name="connsiteY0" fmla="*/ 438994 h 461087"/>
                  <a:gd name="connsiteX1" fmla="*/ 278521 w 393440"/>
                  <a:gd name="connsiteY1" fmla="*/ 400894 h 461087"/>
                  <a:gd name="connsiteX2" fmla="*/ 349958 w 393440"/>
                  <a:gd name="connsiteY2" fmla="*/ 267544 h 461087"/>
                  <a:gd name="connsiteX3" fmla="*/ 383296 w 393440"/>
                  <a:gd name="connsiteY3" fmla="*/ 115144 h 461087"/>
                  <a:gd name="connsiteX4" fmla="*/ 392821 w 393440"/>
                  <a:gd name="connsiteY4" fmla="*/ 844 h 461087"/>
                  <a:gd name="connsiteX5" fmla="*/ 369008 w 393440"/>
                  <a:gd name="connsiteY5" fmla="*/ 67519 h 461087"/>
                  <a:gd name="connsiteX6" fmla="*/ 302333 w 393440"/>
                  <a:gd name="connsiteY6" fmla="*/ 148481 h 461087"/>
                  <a:gd name="connsiteX7" fmla="*/ 135646 w 393440"/>
                  <a:gd name="connsiteY7" fmla="*/ 177056 h 461087"/>
                  <a:gd name="connsiteX8" fmla="*/ 7058 w 393440"/>
                  <a:gd name="connsiteY8" fmla="*/ 177056 h 461087"/>
                  <a:gd name="connsiteX9" fmla="*/ 16583 w 393440"/>
                  <a:gd name="connsiteY9" fmla="*/ 243731 h 461087"/>
                  <a:gd name="connsiteX10" fmla="*/ 14202 w 393440"/>
                  <a:gd name="connsiteY10" fmla="*/ 438994 h 461087"/>
                  <a:gd name="connsiteX11" fmla="*/ 73733 w 393440"/>
                  <a:gd name="connsiteY11" fmla="*/ 458043 h 461087"/>
                  <a:gd name="connsiteX12" fmla="*/ 159458 w 393440"/>
                  <a:gd name="connsiteY12" fmla="*/ 438994 h 461087"/>
                  <a:gd name="connsiteX0" fmla="*/ 159458 w 393440"/>
                  <a:gd name="connsiteY0" fmla="*/ 438994 h 458699"/>
                  <a:gd name="connsiteX1" fmla="*/ 278521 w 393440"/>
                  <a:gd name="connsiteY1" fmla="*/ 400894 h 458699"/>
                  <a:gd name="connsiteX2" fmla="*/ 349958 w 393440"/>
                  <a:gd name="connsiteY2" fmla="*/ 267544 h 458699"/>
                  <a:gd name="connsiteX3" fmla="*/ 383296 w 393440"/>
                  <a:gd name="connsiteY3" fmla="*/ 115144 h 458699"/>
                  <a:gd name="connsiteX4" fmla="*/ 392821 w 393440"/>
                  <a:gd name="connsiteY4" fmla="*/ 844 h 458699"/>
                  <a:gd name="connsiteX5" fmla="*/ 369008 w 393440"/>
                  <a:gd name="connsiteY5" fmla="*/ 67519 h 458699"/>
                  <a:gd name="connsiteX6" fmla="*/ 302333 w 393440"/>
                  <a:gd name="connsiteY6" fmla="*/ 148481 h 458699"/>
                  <a:gd name="connsiteX7" fmla="*/ 135646 w 393440"/>
                  <a:gd name="connsiteY7" fmla="*/ 177056 h 458699"/>
                  <a:gd name="connsiteX8" fmla="*/ 7058 w 393440"/>
                  <a:gd name="connsiteY8" fmla="*/ 177056 h 458699"/>
                  <a:gd name="connsiteX9" fmla="*/ 16583 w 393440"/>
                  <a:gd name="connsiteY9" fmla="*/ 243731 h 458699"/>
                  <a:gd name="connsiteX10" fmla="*/ 14202 w 393440"/>
                  <a:gd name="connsiteY10" fmla="*/ 438994 h 458699"/>
                  <a:gd name="connsiteX11" fmla="*/ 73733 w 393440"/>
                  <a:gd name="connsiteY11" fmla="*/ 453280 h 458699"/>
                  <a:gd name="connsiteX12" fmla="*/ 159458 w 393440"/>
                  <a:gd name="connsiteY12" fmla="*/ 438994 h 458699"/>
                  <a:gd name="connsiteX0" fmla="*/ 159458 w 393440"/>
                  <a:gd name="connsiteY0" fmla="*/ 438994 h 458699"/>
                  <a:gd name="connsiteX1" fmla="*/ 278521 w 393440"/>
                  <a:gd name="connsiteY1" fmla="*/ 400894 h 458699"/>
                  <a:gd name="connsiteX2" fmla="*/ 349958 w 393440"/>
                  <a:gd name="connsiteY2" fmla="*/ 279450 h 458699"/>
                  <a:gd name="connsiteX3" fmla="*/ 383296 w 393440"/>
                  <a:gd name="connsiteY3" fmla="*/ 115144 h 458699"/>
                  <a:gd name="connsiteX4" fmla="*/ 392821 w 393440"/>
                  <a:gd name="connsiteY4" fmla="*/ 844 h 458699"/>
                  <a:gd name="connsiteX5" fmla="*/ 369008 w 393440"/>
                  <a:gd name="connsiteY5" fmla="*/ 67519 h 458699"/>
                  <a:gd name="connsiteX6" fmla="*/ 302333 w 393440"/>
                  <a:gd name="connsiteY6" fmla="*/ 148481 h 458699"/>
                  <a:gd name="connsiteX7" fmla="*/ 135646 w 393440"/>
                  <a:gd name="connsiteY7" fmla="*/ 177056 h 458699"/>
                  <a:gd name="connsiteX8" fmla="*/ 7058 w 393440"/>
                  <a:gd name="connsiteY8" fmla="*/ 177056 h 458699"/>
                  <a:gd name="connsiteX9" fmla="*/ 16583 w 393440"/>
                  <a:gd name="connsiteY9" fmla="*/ 243731 h 458699"/>
                  <a:gd name="connsiteX10" fmla="*/ 14202 w 393440"/>
                  <a:gd name="connsiteY10" fmla="*/ 438994 h 458699"/>
                  <a:gd name="connsiteX11" fmla="*/ 73733 w 393440"/>
                  <a:gd name="connsiteY11" fmla="*/ 453280 h 458699"/>
                  <a:gd name="connsiteX12" fmla="*/ 159458 w 393440"/>
                  <a:gd name="connsiteY12" fmla="*/ 438994 h 458699"/>
                  <a:gd name="connsiteX0" fmla="*/ 159458 w 393882"/>
                  <a:gd name="connsiteY0" fmla="*/ 439069 h 458774"/>
                  <a:gd name="connsiteX1" fmla="*/ 278521 w 393882"/>
                  <a:gd name="connsiteY1" fmla="*/ 400969 h 458774"/>
                  <a:gd name="connsiteX2" fmla="*/ 349958 w 393882"/>
                  <a:gd name="connsiteY2" fmla="*/ 279525 h 458774"/>
                  <a:gd name="connsiteX3" fmla="*/ 385677 w 393882"/>
                  <a:gd name="connsiteY3" fmla="*/ 117600 h 458774"/>
                  <a:gd name="connsiteX4" fmla="*/ 392821 w 393882"/>
                  <a:gd name="connsiteY4" fmla="*/ 919 h 458774"/>
                  <a:gd name="connsiteX5" fmla="*/ 369008 w 393882"/>
                  <a:gd name="connsiteY5" fmla="*/ 67594 h 458774"/>
                  <a:gd name="connsiteX6" fmla="*/ 302333 w 393882"/>
                  <a:gd name="connsiteY6" fmla="*/ 148556 h 458774"/>
                  <a:gd name="connsiteX7" fmla="*/ 135646 w 393882"/>
                  <a:gd name="connsiteY7" fmla="*/ 177131 h 458774"/>
                  <a:gd name="connsiteX8" fmla="*/ 7058 w 393882"/>
                  <a:gd name="connsiteY8" fmla="*/ 177131 h 458774"/>
                  <a:gd name="connsiteX9" fmla="*/ 16583 w 393882"/>
                  <a:gd name="connsiteY9" fmla="*/ 243806 h 458774"/>
                  <a:gd name="connsiteX10" fmla="*/ 14202 w 393882"/>
                  <a:gd name="connsiteY10" fmla="*/ 439069 h 458774"/>
                  <a:gd name="connsiteX11" fmla="*/ 73733 w 393882"/>
                  <a:gd name="connsiteY11" fmla="*/ 453355 h 458774"/>
                  <a:gd name="connsiteX12" fmla="*/ 159458 w 393882"/>
                  <a:gd name="connsiteY12" fmla="*/ 439069 h 458774"/>
                  <a:gd name="connsiteX0" fmla="*/ 149245 w 383669"/>
                  <a:gd name="connsiteY0" fmla="*/ 439069 h 458774"/>
                  <a:gd name="connsiteX1" fmla="*/ 268308 w 383669"/>
                  <a:gd name="connsiteY1" fmla="*/ 400969 h 458774"/>
                  <a:gd name="connsiteX2" fmla="*/ 339745 w 383669"/>
                  <a:gd name="connsiteY2" fmla="*/ 279525 h 458774"/>
                  <a:gd name="connsiteX3" fmla="*/ 375464 w 383669"/>
                  <a:gd name="connsiteY3" fmla="*/ 117600 h 458774"/>
                  <a:gd name="connsiteX4" fmla="*/ 382608 w 383669"/>
                  <a:gd name="connsiteY4" fmla="*/ 919 h 458774"/>
                  <a:gd name="connsiteX5" fmla="*/ 358795 w 383669"/>
                  <a:gd name="connsiteY5" fmla="*/ 67594 h 458774"/>
                  <a:gd name="connsiteX6" fmla="*/ 292120 w 383669"/>
                  <a:gd name="connsiteY6" fmla="*/ 148556 h 458774"/>
                  <a:gd name="connsiteX7" fmla="*/ 125433 w 383669"/>
                  <a:gd name="connsiteY7" fmla="*/ 177131 h 458774"/>
                  <a:gd name="connsiteX8" fmla="*/ 13514 w 383669"/>
                  <a:gd name="connsiteY8" fmla="*/ 174750 h 458774"/>
                  <a:gd name="connsiteX9" fmla="*/ 6370 w 383669"/>
                  <a:gd name="connsiteY9" fmla="*/ 243806 h 458774"/>
                  <a:gd name="connsiteX10" fmla="*/ 3989 w 383669"/>
                  <a:gd name="connsiteY10" fmla="*/ 439069 h 458774"/>
                  <a:gd name="connsiteX11" fmla="*/ 63520 w 383669"/>
                  <a:gd name="connsiteY11" fmla="*/ 453355 h 458774"/>
                  <a:gd name="connsiteX12" fmla="*/ 149245 w 383669"/>
                  <a:gd name="connsiteY12" fmla="*/ 439069 h 458774"/>
                  <a:gd name="connsiteX0" fmla="*/ 149324 w 383748"/>
                  <a:gd name="connsiteY0" fmla="*/ 439069 h 458774"/>
                  <a:gd name="connsiteX1" fmla="*/ 268387 w 383748"/>
                  <a:gd name="connsiteY1" fmla="*/ 400969 h 458774"/>
                  <a:gd name="connsiteX2" fmla="*/ 339824 w 383748"/>
                  <a:gd name="connsiteY2" fmla="*/ 279525 h 458774"/>
                  <a:gd name="connsiteX3" fmla="*/ 375543 w 383748"/>
                  <a:gd name="connsiteY3" fmla="*/ 117600 h 458774"/>
                  <a:gd name="connsiteX4" fmla="*/ 382687 w 383748"/>
                  <a:gd name="connsiteY4" fmla="*/ 919 h 458774"/>
                  <a:gd name="connsiteX5" fmla="*/ 358874 w 383748"/>
                  <a:gd name="connsiteY5" fmla="*/ 67594 h 458774"/>
                  <a:gd name="connsiteX6" fmla="*/ 292199 w 383748"/>
                  <a:gd name="connsiteY6" fmla="*/ 148556 h 458774"/>
                  <a:gd name="connsiteX7" fmla="*/ 125512 w 383748"/>
                  <a:gd name="connsiteY7" fmla="*/ 177131 h 458774"/>
                  <a:gd name="connsiteX8" fmla="*/ 15974 w 383748"/>
                  <a:gd name="connsiteY8" fmla="*/ 177131 h 458774"/>
                  <a:gd name="connsiteX9" fmla="*/ 6449 w 383748"/>
                  <a:gd name="connsiteY9" fmla="*/ 243806 h 458774"/>
                  <a:gd name="connsiteX10" fmla="*/ 4068 w 383748"/>
                  <a:gd name="connsiteY10" fmla="*/ 439069 h 458774"/>
                  <a:gd name="connsiteX11" fmla="*/ 63599 w 383748"/>
                  <a:gd name="connsiteY11" fmla="*/ 453355 h 458774"/>
                  <a:gd name="connsiteX12" fmla="*/ 149324 w 383748"/>
                  <a:gd name="connsiteY12" fmla="*/ 439069 h 458774"/>
                  <a:gd name="connsiteX0" fmla="*/ 149965 w 384389"/>
                  <a:gd name="connsiteY0" fmla="*/ 439069 h 458774"/>
                  <a:gd name="connsiteX1" fmla="*/ 269028 w 384389"/>
                  <a:gd name="connsiteY1" fmla="*/ 400969 h 458774"/>
                  <a:gd name="connsiteX2" fmla="*/ 340465 w 384389"/>
                  <a:gd name="connsiteY2" fmla="*/ 279525 h 458774"/>
                  <a:gd name="connsiteX3" fmla="*/ 376184 w 384389"/>
                  <a:gd name="connsiteY3" fmla="*/ 117600 h 458774"/>
                  <a:gd name="connsiteX4" fmla="*/ 383328 w 384389"/>
                  <a:gd name="connsiteY4" fmla="*/ 919 h 458774"/>
                  <a:gd name="connsiteX5" fmla="*/ 359515 w 384389"/>
                  <a:gd name="connsiteY5" fmla="*/ 67594 h 458774"/>
                  <a:gd name="connsiteX6" fmla="*/ 292840 w 384389"/>
                  <a:gd name="connsiteY6" fmla="*/ 148556 h 458774"/>
                  <a:gd name="connsiteX7" fmla="*/ 126153 w 384389"/>
                  <a:gd name="connsiteY7" fmla="*/ 177131 h 458774"/>
                  <a:gd name="connsiteX8" fmla="*/ 16615 w 384389"/>
                  <a:gd name="connsiteY8" fmla="*/ 177131 h 458774"/>
                  <a:gd name="connsiteX9" fmla="*/ 4709 w 384389"/>
                  <a:gd name="connsiteY9" fmla="*/ 243806 h 458774"/>
                  <a:gd name="connsiteX10" fmla="*/ 4709 w 384389"/>
                  <a:gd name="connsiteY10" fmla="*/ 439069 h 458774"/>
                  <a:gd name="connsiteX11" fmla="*/ 64240 w 384389"/>
                  <a:gd name="connsiteY11" fmla="*/ 453355 h 458774"/>
                  <a:gd name="connsiteX12" fmla="*/ 149965 w 384389"/>
                  <a:gd name="connsiteY12" fmla="*/ 439069 h 458774"/>
                  <a:gd name="connsiteX0" fmla="*/ 149965 w 395623"/>
                  <a:gd name="connsiteY0" fmla="*/ 436722 h 456427"/>
                  <a:gd name="connsiteX1" fmla="*/ 269028 w 395623"/>
                  <a:gd name="connsiteY1" fmla="*/ 398622 h 456427"/>
                  <a:gd name="connsiteX2" fmla="*/ 340465 w 395623"/>
                  <a:gd name="connsiteY2" fmla="*/ 277178 h 456427"/>
                  <a:gd name="connsiteX3" fmla="*/ 376184 w 395623"/>
                  <a:gd name="connsiteY3" fmla="*/ 115253 h 456427"/>
                  <a:gd name="connsiteX4" fmla="*/ 395234 w 395623"/>
                  <a:gd name="connsiteY4" fmla="*/ 953 h 456427"/>
                  <a:gd name="connsiteX5" fmla="*/ 359515 w 395623"/>
                  <a:gd name="connsiteY5" fmla="*/ 65247 h 456427"/>
                  <a:gd name="connsiteX6" fmla="*/ 292840 w 395623"/>
                  <a:gd name="connsiteY6" fmla="*/ 146209 h 456427"/>
                  <a:gd name="connsiteX7" fmla="*/ 126153 w 395623"/>
                  <a:gd name="connsiteY7" fmla="*/ 174784 h 456427"/>
                  <a:gd name="connsiteX8" fmla="*/ 16615 w 395623"/>
                  <a:gd name="connsiteY8" fmla="*/ 174784 h 456427"/>
                  <a:gd name="connsiteX9" fmla="*/ 4709 w 395623"/>
                  <a:gd name="connsiteY9" fmla="*/ 241459 h 456427"/>
                  <a:gd name="connsiteX10" fmla="*/ 4709 w 395623"/>
                  <a:gd name="connsiteY10" fmla="*/ 436722 h 456427"/>
                  <a:gd name="connsiteX11" fmla="*/ 64240 w 395623"/>
                  <a:gd name="connsiteY11" fmla="*/ 451008 h 456427"/>
                  <a:gd name="connsiteX12" fmla="*/ 149965 w 395623"/>
                  <a:gd name="connsiteY12" fmla="*/ 436722 h 456427"/>
                  <a:gd name="connsiteX0" fmla="*/ 149965 w 396396"/>
                  <a:gd name="connsiteY0" fmla="*/ 436722 h 456427"/>
                  <a:gd name="connsiteX1" fmla="*/ 269028 w 396396"/>
                  <a:gd name="connsiteY1" fmla="*/ 398622 h 456427"/>
                  <a:gd name="connsiteX2" fmla="*/ 340465 w 396396"/>
                  <a:gd name="connsiteY2" fmla="*/ 277178 h 456427"/>
                  <a:gd name="connsiteX3" fmla="*/ 383328 w 396396"/>
                  <a:gd name="connsiteY3" fmla="*/ 115253 h 456427"/>
                  <a:gd name="connsiteX4" fmla="*/ 395234 w 396396"/>
                  <a:gd name="connsiteY4" fmla="*/ 953 h 456427"/>
                  <a:gd name="connsiteX5" fmla="*/ 359515 w 396396"/>
                  <a:gd name="connsiteY5" fmla="*/ 65247 h 456427"/>
                  <a:gd name="connsiteX6" fmla="*/ 292840 w 396396"/>
                  <a:gd name="connsiteY6" fmla="*/ 146209 h 456427"/>
                  <a:gd name="connsiteX7" fmla="*/ 126153 w 396396"/>
                  <a:gd name="connsiteY7" fmla="*/ 174784 h 456427"/>
                  <a:gd name="connsiteX8" fmla="*/ 16615 w 396396"/>
                  <a:gd name="connsiteY8" fmla="*/ 174784 h 456427"/>
                  <a:gd name="connsiteX9" fmla="*/ 4709 w 396396"/>
                  <a:gd name="connsiteY9" fmla="*/ 241459 h 456427"/>
                  <a:gd name="connsiteX10" fmla="*/ 4709 w 396396"/>
                  <a:gd name="connsiteY10" fmla="*/ 436722 h 456427"/>
                  <a:gd name="connsiteX11" fmla="*/ 64240 w 396396"/>
                  <a:gd name="connsiteY11" fmla="*/ 451008 h 456427"/>
                  <a:gd name="connsiteX12" fmla="*/ 149965 w 396396"/>
                  <a:gd name="connsiteY12" fmla="*/ 436722 h 456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6396" h="456427">
                    <a:moveTo>
                      <a:pt x="149965" y="436722"/>
                    </a:moveTo>
                    <a:cubicBezTo>
                      <a:pt x="184096" y="427991"/>
                      <a:pt x="237278" y="425213"/>
                      <a:pt x="269028" y="398622"/>
                    </a:cubicBezTo>
                    <a:cubicBezTo>
                      <a:pt x="300778" y="372031"/>
                      <a:pt x="321415" y="324406"/>
                      <a:pt x="340465" y="277178"/>
                    </a:cubicBezTo>
                    <a:cubicBezTo>
                      <a:pt x="359515" y="229950"/>
                      <a:pt x="374200" y="161291"/>
                      <a:pt x="383328" y="115253"/>
                    </a:cubicBezTo>
                    <a:cubicBezTo>
                      <a:pt x="392456" y="69216"/>
                      <a:pt x="399203" y="9287"/>
                      <a:pt x="395234" y="953"/>
                    </a:cubicBezTo>
                    <a:cubicBezTo>
                      <a:pt x="391265" y="-7381"/>
                      <a:pt x="376581" y="41038"/>
                      <a:pt x="359515" y="65247"/>
                    </a:cubicBezTo>
                    <a:cubicBezTo>
                      <a:pt x="342449" y="89456"/>
                      <a:pt x="331734" y="127953"/>
                      <a:pt x="292840" y="146209"/>
                    </a:cubicBezTo>
                    <a:cubicBezTo>
                      <a:pt x="253946" y="164465"/>
                      <a:pt x="172191" y="170022"/>
                      <a:pt x="126153" y="174784"/>
                    </a:cubicBezTo>
                    <a:cubicBezTo>
                      <a:pt x="80116" y="179547"/>
                      <a:pt x="36856" y="163672"/>
                      <a:pt x="16615" y="174784"/>
                    </a:cubicBezTo>
                    <a:cubicBezTo>
                      <a:pt x="-3626" y="185896"/>
                      <a:pt x="6693" y="197803"/>
                      <a:pt x="4709" y="241459"/>
                    </a:cubicBezTo>
                    <a:cubicBezTo>
                      <a:pt x="2725" y="285115"/>
                      <a:pt x="-4816" y="403384"/>
                      <a:pt x="4709" y="436722"/>
                    </a:cubicBezTo>
                    <a:cubicBezTo>
                      <a:pt x="14234" y="470060"/>
                      <a:pt x="40031" y="451008"/>
                      <a:pt x="64240" y="451008"/>
                    </a:cubicBezTo>
                    <a:cubicBezTo>
                      <a:pt x="88449" y="451008"/>
                      <a:pt x="115834" y="445453"/>
                      <a:pt x="149965" y="436722"/>
                    </a:cubicBezTo>
                    <a:close/>
                  </a:path>
                </a:pathLst>
              </a:custGeom>
              <a:gradFill flip="none" rotWithShape="1">
                <a:gsLst>
                  <a:gs pos="18000">
                    <a:srgbClr val="059A9A"/>
                  </a:gs>
                  <a:gs pos="50000">
                    <a:srgbClr val="62FEFA"/>
                  </a:gs>
                  <a:gs pos="83000">
                    <a:srgbClr val="059A9A"/>
                  </a:gs>
                </a:gsLst>
                <a:lin ang="10800000" scaled="1"/>
                <a:tileRect/>
              </a:gradFill>
              <a:ln>
                <a:solidFill>
                  <a:srgbClr val="059A9A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62" name="任意多边形 961"/>
              <p:cNvSpPr/>
              <p:nvPr/>
            </p:nvSpPr>
            <p:spPr>
              <a:xfrm>
                <a:off x="6146374" y="3320160"/>
                <a:ext cx="610622" cy="981420"/>
              </a:xfrm>
              <a:custGeom>
                <a:avLst/>
                <a:gdLst>
                  <a:gd name="connsiteX0" fmla="*/ 442450 w 610622"/>
                  <a:gd name="connsiteY0" fmla="*/ 530 h 981420"/>
                  <a:gd name="connsiteX1" fmla="*/ 533031 w 610622"/>
                  <a:gd name="connsiteY1" fmla="*/ 20733 h 981420"/>
                  <a:gd name="connsiteX2" fmla="*/ 592562 w 610622"/>
                  <a:gd name="connsiteY2" fmla="*/ 42165 h 981420"/>
                  <a:gd name="connsiteX3" fmla="*/ 606849 w 610622"/>
                  <a:gd name="connsiteY3" fmla="*/ 96934 h 981420"/>
                  <a:gd name="connsiteX4" fmla="*/ 606849 w 610622"/>
                  <a:gd name="connsiteY4" fmla="*/ 154084 h 981420"/>
                  <a:gd name="connsiteX5" fmla="*/ 563986 w 610622"/>
                  <a:gd name="connsiteY5" fmla="*/ 154084 h 981420"/>
                  <a:gd name="connsiteX6" fmla="*/ 559223 w 610622"/>
                  <a:gd name="connsiteY6" fmla="*/ 123127 h 981420"/>
                  <a:gd name="connsiteX7" fmla="*/ 537793 w 610622"/>
                  <a:gd name="connsiteY7" fmla="*/ 80265 h 981420"/>
                  <a:gd name="connsiteX8" fmla="*/ 421112 w 610622"/>
                  <a:gd name="connsiteY8" fmla="*/ 46928 h 981420"/>
                  <a:gd name="connsiteX9" fmla="*/ 278237 w 610622"/>
                  <a:gd name="connsiteY9" fmla="*/ 94553 h 981420"/>
                  <a:gd name="connsiteX10" fmla="*/ 204418 w 610622"/>
                  <a:gd name="connsiteY10" fmla="*/ 165990 h 981420"/>
                  <a:gd name="connsiteX11" fmla="*/ 94881 w 610622"/>
                  <a:gd name="connsiteY11" fmla="*/ 323153 h 981420"/>
                  <a:gd name="connsiteX12" fmla="*/ 44874 w 610622"/>
                  <a:gd name="connsiteY12" fmla="*/ 485078 h 981420"/>
                  <a:gd name="connsiteX13" fmla="*/ 44874 w 610622"/>
                  <a:gd name="connsiteY13" fmla="*/ 713678 h 981420"/>
                  <a:gd name="connsiteX14" fmla="*/ 104405 w 610622"/>
                  <a:gd name="connsiteY14" fmla="*/ 847028 h 981420"/>
                  <a:gd name="connsiteX15" fmla="*/ 211561 w 610622"/>
                  <a:gd name="connsiteY15" fmla="*/ 935133 h 981420"/>
                  <a:gd name="connsiteX16" fmla="*/ 352055 w 610622"/>
                  <a:gd name="connsiteY16" fmla="*/ 925609 h 981420"/>
                  <a:gd name="connsiteX17" fmla="*/ 475880 w 610622"/>
                  <a:gd name="connsiteY17" fmla="*/ 844646 h 981420"/>
                  <a:gd name="connsiteX18" fmla="*/ 520975 w 610622"/>
                  <a:gd name="connsiteY18" fmla="*/ 799254 h 981420"/>
                  <a:gd name="connsiteX19" fmla="*/ 549294 w 610622"/>
                  <a:gd name="connsiteY19" fmla="*/ 758010 h 981420"/>
                  <a:gd name="connsiteX20" fmla="*/ 549403 w 610622"/>
                  <a:gd name="connsiteY20" fmla="*/ 758921 h 981420"/>
                  <a:gd name="connsiteX21" fmla="*/ 563989 w 610622"/>
                  <a:gd name="connsiteY21" fmla="*/ 811309 h 981420"/>
                  <a:gd name="connsiteX22" fmla="*/ 565742 w 610622"/>
                  <a:gd name="connsiteY22" fmla="*/ 814849 h 981420"/>
                  <a:gd name="connsiteX23" fmla="*/ 542556 w 610622"/>
                  <a:gd name="connsiteY23" fmla="*/ 839885 h 981420"/>
                  <a:gd name="connsiteX24" fmla="*/ 361580 w 610622"/>
                  <a:gd name="connsiteY24" fmla="*/ 966090 h 981420"/>
                  <a:gd name="connsiteX25" fmla="*/ 202037 w 610622"/>
                  <a:gd name="connsiteY25" fmla="*/ 968472 h 981420"/>
                  <a:gd name="connsiteX26" fmla="*/ 73449 w 610622"/>
                  <a:gd name="connsiteY26" fmla="*/ 868458 h 981420"/>
                  <a:gd name="connsiteX27" fmla="*/ 6775 w 610622"/>
                  <a:gd name="connsiteY27" fmla="*/ 718440 h 981420"/>
                  <a:gd name="connsiteX28" fmla="*/ 4393 w 610622"/>
                  <a:gd name="connsiteY28" fmla="*/ 566040 h 981420"/>
                  <a:gd name="connsiteX29" fmla="*/ 25824 w 610622"/>
                  <a:gd name="connsiteY29" fmla="*/ 387446 h 981420"/>
                  <a:gd name="connsiteX30" fmla="*/ 116312 w 610622"/>
                  <a:gd name="connsiteY30" fmla="*/ 215996 h 981420"/>
                  <a:gd name="connsiteX31" fmla="*/ 244898 w 610622"/>
                  <a:gd name="connsiteY31" fmla="*/ 65978 h 981420"/>
                  <a:gd name="connsiteX32" fmla="*/ 406824 w 610622"/>
                  <a:gd name="connsiteY32" fmla="*/ 1684 h 981420"/>
                  <a:gd name="connsiteX33" fmla="*/ 442450 w 610622"/>
                  <a:gd name="connsiteY33" fmla="*/ 530 h 981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10622" h="981420">
                    <a:moveTo>
                      <a:pt x="442450" y="530"/>
                    </a:moveTo>
                    <a:cubicBezTo>
                      <a:pt x="477444" y="3246"/>
                      <a:pt x="509814" y="15673"/>
                      <a:pt x="533031" y="20733"/>
                    </a:cubicBezTo>
                    <a:cubicBezTo>
                      <a:pt x="563987" y="27480"/>
                      <a:pt x="580259" y="29465"/>
                      <a:pt x="592562" y="42165"/>
                    </a:cubicBezTo>
                    <a:cubicBezTo>
                      <a:pt x="604865" y="54865"/>
                      <a:pt x="604468" y="78281"/>
                      <a:pt x="606849" y="96934"/>
                    </a:cubicBezTo>
                    <a:cubicBezTo>
                      <a:pt x="609230" y="115587"/>
                      <a:pt x="613993" y="144559"/>
                      <a:pt x="606849" y="154084"/>
                    </a:cubicBezTo>
                    <a:cubicBezTo>
                      <a:pt x="599705" y="163609"/>
                      <a:pt x="571924" y="159244"/>
                      <a:pt x="563986" y="154084"/>
                    </a:cubicBezTo>
                    <a:cubicBezTo>
                      <a:pt x="556048" y="148925"/>
                      <a:pt x="563589" y="135430"/>
                      <a:pt x="559223" y="123127"/>
                    </a:cubicBezTo>
                    <a:cubicBezTo>
                      <a:pt x="554858" y="110824"/>
                      <a:pt x="560812" y="92965"/>
                      <a:pt x="537793" y="80265"/>
                    </a:cubicBezTo>
                    <a:cubicBezTo>
                      <a:pt x="514774" y="67565"/>
                      <a:pt x="464371" y="44547"/>
                      <a:pt x="421112" y="46928"/>
                    </a:cubicBezTo>
                    <a:cubicBezTo>
                      <a:pt x="377853" y="49309"/>
                      <a:pt x="314352" y="74709"/>
                      <a:pt x="278237" y="94553"/>
                    </a:cubicBezTo>
                    <a:cubicBezTo>
                      <a:pt x="242122" y="114397"/>
                      <a:pt x="234977" y="127890"/>
                      <a:pt x="204418" y="165990"/>
                    </a:cubicBezTo>
                    <a:cubicBezTo>
                      <a:pt x="173859" y="204090"/>
                      <a:pt x="121472" y="269972"/>
                      <a:pt x="94881" y="323153"/>
                    </a:cubicBezTo>
                    <a:cubicBezTo>
                      <a:pt x="68290" y="376334"/>
                      <a:pt x="53208" y="419991"/>
                      <a:pt x="44874" y="485078"/>
                    </a:cubicBezTo>
                    <a:cubicBezTo>
                      <a:pt x="36540" y="550165"/>
                      <a:pt x="34952" y="653353"/>
                      <a:pt x="44874" y="713678"/>
                    </a:cubicBezTo>
                    <a:cubicBezTo>
                      <a:pt x="54796" y="774003"/>
                      <a:pt x="76624" y="810119"/>
                      <a:pt x="104405" y="847028"/>
                    </a:cubicBezTo>
                    <a:cubicBezTo>
                      <a:pt x="132186" y="883937"/>
                      <a:pt x="170286" y="922036"/>
                      <a:pt x="211561" y="935133"/>
                    </a:cubicBezTo>
                    <a:cubicBezTo>
                      <a:pt x="252836" y="948230"/>
                      <a:pt x="308002" y="940690"/>
                      <a:pt x="352055" y="925609"/>
                    </a:cubicBezTo>
                    <a:cubicBezTo>
                      <a:pt x="396108" y="910528"/>
                      <a:pt x="441749" y="874412"/>
                      <a:pt x="475880" y="844646"/>
                    </a:cubicBezTo>
                    <a:cubicBezTo>
                      <a:pt x="492946" y="829763"/>
                      <a:pt x="507729" y="815079"/>
                      <a:pt x="520975" y="799254"/>
                    </a:cubicBezTo>
                    <a:lnTo>
                      <a:pt x="549294" y="758010"/>
                    </a:lnTo>
                    <a:lnTo>
                      <a:pt x="549403" y="758921"/>
                    </a:lnTo>
                    <a:cubicBezTo>
                      <a:pt x="553174" y="777177"/>
                      <a:pt x="558234" y="794640"/>
                      <a:pt x="563989" y="811309"/>
                    </a:cubicBezTo>
                    <a:lnTo>
                      <a:pt x="565742" y="814849"/>
                    </a:lnTo>
                    <a:lnTo>
                      <a:pt x="542556" y="839885"/>
                    </a:lnTo>
                    <a:cubicBezTo>
                      <a:pt x="501678" y="879176"/>
                      <a:pt x="418333" y="944659"/>
                      <a:pt x="361580" y="966090"/>
                    </a:cubicBezTo>
                    <a:cubicBezTo>
                      <a:pt x="304827" y="987521"/>
                      <a:pt x="250059" y="984744"/>
                      <a:pt x="202037" y="968472"/>
                    </a:cubicBezTo>
                    <a:cubicBezTo>
                      <a:pt x="154015" y="952200"/>
                      <a:pt x="105993" y="910130"/>
                      <a:pt x="73449" y="868458"/>
                    </a:cubicBezTo>
                    <a:cubicBezTo>
                      <a:pt x="40905" y="826786"/>
                      <a:pt x="18284" y="768843"/>
                      <a:pt x="6775" y="718440"/>
                    </a:cubicBezTo>
                    <a:cubicBezTo>
                      <a:pt x="-4734" y="668037"/>
                      <a:pt x="1218" y="621206"/>
                      <a:pt x="4393" y="566040"/>
                    </a:cubicBezTo>
                    <a:cubicBezTo>
                      <a:pt x="7568" y="510874"/>
                      <a:pt x="7171" y="445787"/>
                      <a:pt x="25824" y="387446"/>
                    </a:cubicBezTo>
                    <a:cubicBezTo>
                      <a:pt x="44477" y="329105"/>
                      <a:pt x="79800" y="269574"/>
                      <a:pt x="116312" y="215996"/>
                    </a:cubicBezTo>
                    <a:cubicBezTo>
                      <a:pt x="152824" y="162418"/>
                      <a:pt x="196479" y="101697"/>
                      <a:pt x="244898" y="65978"/>
                    </a:cubicBezTo>
                    <a:cubicBezTo>
                      <a:pt x="293317" y="30259"/>
                      <a:pt x="358802" y="9225"/>
                      <a:pt x="406824" y="1684"/>
                    </a:cubicBezTo>
                    <a:cubicBezTo>
                      <a:pt x="418830" y="-201"/>
                      <a:pt x="430786" y="-375"/>
                      <a:pt x="442450" y="530"/>
                    </a:cubicBezTo>
                    <a:close/>
                  </a:path>
                </a:pathLst>
              </a:custGeom>
              <a:solidFill>
                <a:srgbClr val="010076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63" name="任意多边形 962"/>
              <p:cNvSpPr/>
              <p:nvPr/>
            </p:nvSpPr>
            <p:spPr>
              <a:xfrm>
                <a:off x="6912192" y="4097412"/>
                <a:ext cx="105623" cy="122616"/>
              </a:xfrm>
              <a:custGeom>
                <a:avLst/>
                <a:gdLst>
                  <a:gd name="connsiteX0" fmla="*/ 431 w 106389"/>
                  <a:gd name="connsiteY0" fmla="*/ 681 h 91621"/>
                  <a:gd name="connsiteX1" fmla="*/ 55200 w 106389"/>
                  <a:gd name="connsiteY1" fmla="*/ 81643 h 91621"/>
                  <a:gd name="connsiteX2" fmla="*/ 105206 w 106389"/>
                  <a:gd name="connsiteY2" fmla="*/ 86406 h 91621"/>
                  <a:gd name="connsiteX3" fmla="*/ 86156 w 106389"/>
                  <a:gd name="connsiteY3" fmla="*/ 45924 h 91621"/>
                  <a:gd name="connsiteX4" fmla="*/ 431 w 106389"/>
                  <a:gd name="connsiteY4" fmla="*/ 681 h 91621"/>
                  <a:gd name="connsiteX0" fmla="*/ 577 w 105623"/>
                  <a:gd name="connsiteY0" fmla="*/ 31676 h 122616"/>
                  <a:gd name="connsiteX1" fmla="*/ 55346 w 105623"/>
                  <a:gd name="connsiteY1" fmla="*/ 112638 h 122616"/>
                  <a:gd name="connsiteX2" fmla="*/ 105352 w 105623"/>
                  <a:gd name="connsiteY2" fmla="*/ 117401 h 122616"/>
                  <a:gd name="connsiteX3" fmla="*/ 29152 w 105623"/>
                  <a:gd name="connsiteY3" fmla="*/ 5482 h 122616"/>
                  <a:gd name="connsiteX4" fmla="*/ 577 w 105623"/>
                  <a:gd name="connsiteY4" fmla="*/ 31676 h 122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23" h="122616">
                    <a:moveTo>
                      <a:pt x="577" y="31676"/>
                    </a:moveTo>
                    <a:cubicBezTo>
                      <a:pt x="4943" y="49535"/>
                      <a:pt x="37884" y="98351"/>
                      <a:pt x="55346" y="112638"/>
                    </a:cubicBezTo>
                    <a:cubicBezTo>
                      <a:pt x="72808" y="126925"/>
                      <a:pt x="100193" y="123354"/>
                      <a:pt x="105352" y="117401"/>
                    </a:cubicBezTo>
                    <a:cubicBezTo>
                      <a:pt x="110511" y="111448"/>
                      <a:pt x="40661" y="22151"/>
                      <a:pt x="29152" y="5482"/>
                    </a:cubicBezTo>
                    <a:cubicBezTo>
                      <a:pt x="17643" y="-11187"/>
                      <a:pt x="-3789" y="13817"/>
                      <a:pt x="577" y="31676"/>
                    </a:cubicBez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64" name="任意多边形 963"/>
              <p:cNvSpPr/>
              <p:nvPr/>
            </p:nvSpPr>
            <p:spPr>
              <a:xfrm>
                <a:off x="6815011" y="4084937"/>
                <a:ext cx="129340" cy="218957"/>
              </a:xfrm>
              <a:custGeom>
                <a:avLst/>
                <a:gdLst>
                  <a:gd name="connsiteX0" fmla="*/ 1483 w 123553"/>
                  <a:gd name="connsiteY0" fmla="*/ 165594 h 165690"/>
                  <a:gd name="connsiteX1" fmla="*/ 37202 w 123553"/>
                  <a:gd name="connsiteY1" fmla="*/ 87013 h 165690"/>
                  <a:gd name="connsiteX2" fmla="*/ 75302 w 123553"/>
                  <a:gd name="connsiteY2" fmla="*/ 15576 h 165690"/>
                  <a:gd name="connsiteX3" fmla="*/ 108640 w 123553"/>
                  <a:gd name="connsiteY3" fmla="*/ 1288 h 165690"/>
                  <a:gd name="connsiteX4" fmla="*/ 122927 w 123553"/>
                  <a:gd name="connsiteY4" fmla="*/ 37007 h 165690"/>
                  <a:gd name="connsiteX5" fmla="*/ 89590 w 123553"/>
                  <a:gd name="connsiteY5" fmla="*/ 101301 h 165690"/>
                  <a:gd name="connsiteX6" fmla="*/ 1483 w 123553"/>
                  <a:gd name="connsiteY6" fmla="*/ 165594 h 165690"/>
                  <a:gd name="connsiteX0" fmla="*/ 119 w 122189"/>
                  <a:gd name="connsiteY0" fmla="*/ 165594 h 217422"/>
                  <a:gd name="connsiteX1" fmla="*/ 35838 w 122189"/>
                  <a:gd name="connsiteY1" fmla="*/ 87013 h 217422"/>
                  <a:gd name="connsiteX2" fmla="*/ 73938 w 122189"/>
                  <a:gd name="connsiteY2" fmla="*/ 15576 h 217422"/>
                  <a:gd name="connsiteX3" fmla="*/ 107276 w 122189"/>
                  <a:gd name="connsiteY3" fmla="*/ 1288 h 217422"/>
                  <a:gd name="connsiteX4" fmla="*/ 121563 w 122189"/>
                  <a:gd name="connsiteY4" fmla="*/ 37007 h 217422"/>
                  <a:gd name="connsiteX5" fmla="*/ 26314 w 122189"/>
                  <a:gd name="connsiteY5" fmla="*/ 210838 h 217422"/>
                  <a:gd name="connsiteX6" fmla="*/ 119 w 122189"/>
                  <a:gd name="connsiteY6" fmla="*/ 165594 h 217422"/>
                  <a:gd name="connsiteX0" fmla="*/ 126 w 129340"/>
                  <a:gd name="connsiteY0" fmla="*/ 179881 h 218957"/>
                  <a:gd name="connsiteX1" fmla="*/ 42989 w 129340"/>
                  <a:gd name="connsiteY1" fmla="*/ 87013 h 218957"/>
                  <a:gd name="connsiteX2" fmla="*/ 81089 w 129340"/>
                  <a:gd name="connsiteY2" fmla="*/ 15576 h 218957"/>
                  <a:gd name="connsiteX3" fmla="*/ 114427 w 129340"/>
                  <a:gd name="connsiteY3" fmla="*/ 1288 h 218957"/>
                  <a:gd name="connsiteX4" fmla="*/ 128714 w 129340"/>
                  <a:gd name="connsiteY4" fmla="*/ 37007 h 218957"/>
                  <a:gd name="connsiteX5" fmla="*/ 33465 w 129340"/>
                  <a:gd name="connsiteY5" fmla="*/ 210838 h 218957"/>
                  <a:gd name="connsiteX6" fmla="*/ 126 w 129340"/>
                  <a:gd name="connsiteY6" fmla="*/ 179881 h 21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9340" h="218957">
                    <a:moveTo>
                      <a:pt x="126" y="179881"/>
                    </a:moveTo>
                    <a:cubicBezTo>
                      <a:pt x="1713" y="159244"/>
                      <a:pt x="29495" y="114397"/>
                      <a:pt x="42989" y="87013"/>
                    </a:cubicBezTo>
                    <a:cubicBezTo>
                      <a:pt x="56483" y="59629"/>
                      <a:pt x="69183" y="29863"/>
                      <a:pt x="81089" y="15576"/>
                    </a:cubicBezTo>
                    <a:cubicBezTo>
                      <a:pt x="92995" y="1289"/>
                      <a:pt x="106490" y="-2284"/>
                      <a:pt x="114427" y="1288"/>
                    </a:cubicBezTo>
                    <a:cubicBezTo>
                      <a:pt x="122364" y="4860"/>
                      <a:pt x="131889" y="20338"/>
                      <a:pt x="128714" y="37007"/>
                    </a:cubicBezTo>
                    <a:cubicBezTo>
                      <a:pt x="125539" y="53676"/>
                      <a:pt x="54896" y="187026"/>
                      <a:pt x="33465" y="210838"/>
                    </a:cubicBezTo>
                    <a:cubicBezTo>
                      <a:pt x="12034" y="234650"/>
                      <a:pt x="-1461" y="200518"/>
                      <a:pt x="126" y="179881"/>
                    </a:cubicBezTo>
                    <a:close/>
                  </a:path>
                </a:pathLst>
              </a:custGeom>
              <a:solidFill>
                <a:srgbClr val="E0EC53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65" name="任意多边形 964"/>
              <p:cNvSpPr/>
              <p:nvPr/>
            </p:nvSpPr>
            <p:spPr>
              <a:xfrm>
                <a:off x="6972293" y="4089095"/>
                <a:ext cx="124402" cy="148147"/>
              </a:xfrm>
              <a:custGeom>
                <a:avLst/>
                <a:gdLst>
                  <a:gd name="connsiteX0" fmla="*/ 95321 w 112970"/>
                  <a:gd name="connsiteY0" fmla="*/ 287 h 146245"/>
                  <a:gd name="connsiteX1" fmla="*/ 28646 w 112970"/>
                  <a:gd name="connsiteY1" fmla="*/ 74105 h 146245"/>
                  <a:gd name="connsiteX2" fmla="*/ 71 w 112970"/>
                  <a:gd name="connsiteY2" fmla="*/ 128874 h 146245"/>
                  <a:gd name="connsiteX3" fmla="*/ 35790 w 112970"/>
                  <a:gd name="connsiteY3" fmla="*/ 145543 h 146245"/>
                  <a:gd name="connsiteX4" fmla="*/ 76271 w 112970"/>
                  <a:gd name="connsiteY4" fmla="*/ 109824 h 146245"/>
                  <a:gd name="connsiteX5" fmla="*/ 109609 w 112970"/>
                  <a:gd name="connsiteY5" fmla="*/ 50293 h 146245"/>
                  <a:gd name="connsiteX6" fmla="*/ 95321 w 112970"/>
                  <a:gd name="connsiteY6" fmla="*/ 287 h 146245"/>
                  <a:gd name="connsiteX0" fmla="*/ 95321 w 117134"/>
                  <a:gd name="connsiteY0" fmla="*/ 1159 h 147117"/>
                  <a:gd name="connsiteX1" fmla="*/ 28646 w 117134"/>
                  <a:gd name="connsiteY1" fmla="*/ 74977 h 147117"/>
                  <a:gd name="connsiteX2" fmla="*/ 71 w 117134"/>
                  <a:gd name="connsiteY2" fmla="*/ 129746 h 147117"/>
                  <a:gd name="connsiteX3" fmla="*/ 35790 w 117134"/>
                  <a:gd name="connsiteY3" fmla="*/ 146415 h 147117"/>
                  <a:gd name="connsiteX4" fmla="*/ 76271 w 117134"/>
                  <a:gd name="connsiteY4" fmla="*/ 110696 h 147117"/>
                  <a:gd name="connsiteX5" fmla="*/ 114371 w 117134"/>
                  <a:gd name="connsiteY5" fmla="*/ 34496 h 147117"/>
                  <a:gd name="connsiteX6" fmla="*/ 95321 w 117134"/>
                  <a:gd name="connsiteY6" fmla="*/ 1159 h 147117"/>
                  <a:gd name="connsiteX0" fmla="*/ 95321 w 115330"/>
                  <a:gd name="connsiteY0" fmla="*/ 1220 h 147446"/>
                  <a:gd name="connsiteX1" fmla="*/ 28646 w 115330"/>
                  <a:gd name="connsiteY1" fmla="*/ 75038 h 147446"/>
                  <a:gd name="connsiteX2" fmla="*/ 71 w 115330"/>
                  <a:gd name="connsiteY2" fmla="*/ 129807 h 147446"/>
                  <a:gd name="connsiteX3" fmla="*/ 35790 w 115330"/>
                  <a:gd name="connsiteY3" fmla="*/ 146476 h 147446"/>
                  <a:gd name="connsiteX4" fmla="*/ 71508 w 115330"/>
                  <a:gd name="connsiteY4" fmla="*/ 105994 h 147446"/>
                  <a:gd name="connsiteX5" fmla="*/ 114371 w 115330"/>
                  <a:gd name="connsiteY5" fmla="*/ 34557 h 147446"/>
                  <a:gd name="connsiteX6" fmla="*/ 95321 w 115330"/>
                  <a:gd name="connsiteY6" fmla="*/ 1220 h 147446"/>
                  <a:gd name="connsiteX0" fmla="*/ 95257 w 115215"/>
                  <a:gd name="connsiteY0" fmla="*/ 1110 h 147364"/>
                  <a:gd name="connsiteX1" fmla="*/ 33344 w 115215"/>
                  <a:gd name="connsiteY1" fmla="*/ 72547 h 147364"/>
                  <a:gd name="connsiteX2" fmla="*/ 7 w 115215"/>
                  <a:gd name="connsiteY2" fmla="*/ 129697 h 147364"/>
                  <a:gd name="connsiteX3" fmla="*/ 35726 w 115215"/>
                  <a:gd name="connsiteY3" fmla="*/ 146366 h 147364"/>
                  <a:gd name="connsiteX4" fmla="*/ 71444 w 115215"/>
                  <a:gd name="connsiteY4" fmla="*/ 105884 h 147364"/>
                  <a:gd name="connsiteX5" fmla="*/ 114307 w 115215"/>
                  <a:gd name="connsiteY5" fmla="*/ 34447 h 147364"/>
                  <a:gd name="connsiteX6" fmla="*/ 95257 w 115215"/>
                  <a:gd name="connsiteY6" fmla="*/ 1110 h 147364"/>
                  <a:gd name="connsiteX0" fmla="*/ 95257 w 119772"/>
                  <a:gd name="connsiteY0" fmla="*/ 2668 h 148922"/>
                  <a:gd name="connsiteX1" fmla="*/ 33344 w 119772"/>
                  <a:gd name="connsiteY1" fmla="*/ 74105 h 148922"/>
                  <a:gd name="connsiteX2" fmla="*/ 7 w 119772"/>
                  <a:gd name="connsiteY2" fmla="*/ 131255 h 148922"/>
                  <a:gd name="connsiteX3" fmla="*/ 35726 w 119772"/>
                  <a:gd name="connsiteY3" fmla="*/ 147924 h 148922"/>
                  <a:gd name="connsiteX4" fmla="*/ 71444 w 119772"/>
                  <a:gd name="connsiteY4" fmla="*/ 107442 h 148922"/>
                  <a:gd name="connsiteX5" fmla="*/ 119069 w 119772"/>
                  <a:gd name="connsiteY5" fmla="*/ 24099 h 148922"/>
                  <a:gd name="connsiteX6" fmla="*/ 95257 w 119772"/>
                  <a:gd name="connsiteY6" fmla="*/ 2668 h 148922"/>
                  <a:gd name="connsiteX0" fmla="*/ 95257 w 124402"/>
                  <a:gd name="connsiteY0" fmla="*/ 1893 h 148147"/>
                  <a:gd name="connsiteX1" fmla="*/ 33344 w 124402"/>
                  <a:gd name="connsiteY1" fmla="*/ 73330 h 148147"/>
                  <a:gd name="connsiteX2" fmla="*/ 7 w 124402"/>
                  <a:gd name="connsiteY2" fmla="*/ 130480 h 148147"/>
                  <a:gd name="connsiteX3" fmla="*/ 35726 w 124402"/>
                  <a:gd name="connsiteY3" fmla="*/ 147149 h 148147"/>
                  <a:gd name="connsiteX4" fmla="*/ 71444 w 124402"/>
                  <a:gd name="connsiteY4" fmla="*/ 106667 h 148147"/>
                  <a:gd name="connsiteX5" fmla="*/ 123831 w 124402"/>
                  <a:gd name="connsiteY5" fmla="*/ 28087 h 148147"/>
                  <a:gd name="connsiteX6" fmla="*/ 95257 w 124402"/>
                  <a:gd name="connsiteY6" fmla="*/ 1893 h 14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402" h="148147">
                    <a:moveTo>
                      <a:pt x="95257" y="1893"/>
                    </a:moveTo>
                    <a:cubicBezTo>
                      <a:pt x="80176" y="9434"/>
                      <a:pt x="49219" y="51899"/>
                      <a:pt x="33344" y="73330"/>
                    </a:cubicBezTo>
                    <a:cubicBezTo>
                      <a:pt x="17469" y="94761"/>
                      <a:pt x="-390" y="118177"/>
                      <a:pt x="7" y="130480"/>
                    </a:cubicBezTo>
                    <a:cubicBezTo>
                      <a:pt x="404" y="142783"/>
                      <a:pt x="23820" y="151118"/>
                      <a:pt x="35726" y="147149"/>
                    </a:cubicBezTo>
                    <a:cubicBezTo>
                      <a:pt x="47632" y="143180"/>
                      <a:pt x="59141" y="122542"/>
                      <a:pt x="71444" y="106667"/>
                    </a:cubicBezTo>
                    <a:cubicBezTo>
                      <a:pt x="83747" y="90792"/>
                      <a:pt x="119862" y="45549"/>
                      <a:pt x="123831" y="28087"/>
                    </a:cubicBezTo>
                    <a:cubicBezTo>
                      <a:pt x="127800" y="10625"/>
                      <a:pt x="110338" y="-5648"/>
                      <a:pt x="95257" y="1893"/>
                    </a:cubicBezTo>
                    <a:close/>
                  </a:path>
                </a:pathLst>
              </a:custGeom>
              <a:solidFill>
                <a:srgbClr val="02D7D8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66" name="任意多边形 965"/>
              <p:cNvSpPr/>
              <p:nvPr/>
            </p:nvSpPr>
            <p:spPr>
              <a:xfrm>
                <a:off x="6688788" y="3807954"/>
                <a:ext cx="824562" cy="703962"/>
              </a:xfrm>
              <a:custGeom>
                <a:avLst/>
                <a:gdLst>
                  <a:gd name="connsiteX0" fmla="*/ 824233 w 824501"/>
                  <a:gd name="connsiteY0" fmla="*/ 394583 h 710959"/>
                  <a:gd name="connsiteX1" fmla="*/ 769464 w 824501"/>
                  <a:gd name="connsiteY1" fmla="*/ 270758 h 710959"/>
                  <a:gd name="connsiteX2" fmla="*/ 719458 w 824501"/>
                  <a:gd name="connsiteY2" fmla="*/ 154077 h 710959"/>
                  <a:gd name="connsiteX3" fmla="*/ 667070 w 824501"/>
                  <a:gd name="connsiteY3" fmla="*/ 113596 h 710959"/>
                  <a:gd name="connsiteX4" fmla="*/ 614683 w 824501"/>
                  <a:gd name="connsiteY4" fmla="*/ 132646 h 710959"/>
                  <a:gd name="connsiteX5" fmla="*/ 607539 w 824501"/>
                  <a:gd name="connsiteY5" fmla="*/ 237421 h 710959"/>
                  <a:gd name="connsiteX6" fmla="*/ 595633 w 824501"/>
                  <a:gd name="connsiteY6" fmla="*/ 344577 h 710959"/>
                  <a:gd name="connsiteX7" fmla="*/ 543245 w 824501"/>
                  <a:gd name="connsiteY7" fmla="*/ 466021 h 710959"/>
                  <a:gd name="connsiteX8" fmla="*/ 476570 w 824501"/>
                  <a:gd name="connsiteY8" fmla="*/ 577940 h 710959"/>
                  <a:gd name="connsiteX9" fmla="*/ 400370 w 824501"/>
                  <a:gd name="connsiteY9" fmla="*/ 651758 h 710959"/>
                  <a:gd name="connsiteX10" fmla="*/ 278927 w 824501"/>
                  <a:gd name="connsiteY10" fmla="*/ 658902 h 710959"/>
                  <a:gd name="connsiteX11" fmla="*/ 183677 w 824501"/>
                  <a:gd name="connsiteY11" fmla="*/ 585083 h 710959"/>
                  <a:gd name="connsiteX12" fmla="*/ 138433 w 824501"/>
                  <a:gd name="connsiteY12" fmla="*/ 501740 h 710959"/>
                  <a:gd name="connsiteX13" fmla="*/ 126527 w 824501"/>
                  <a:gd name="connsiteY13" fmla="*/ 416015 h 710959"/>
                  <a:gd name="connsiteX14" fmla="*/ 66995 w 824501"/>
                  <a:gd name="connsiteY14" fmla="*/ 327908 h 710959"/>
                  <a:gd name="connsiteX15" fmla="*/ 47945 w 824501"/>
                  <a:gd name="connsiteY15" fmla="*/ 208846 h 710959"/>
                  <a:gd name="connsiteX16" fmla="*/ 50327 w 824501"/>
                  <a:gd name="connsiteY16" fmla="*/ 101690 h 710959"/>
                  <a:gd name="connsiteX17" fmla="*/ 90808 w 824501"/>
                  <a:gd name="connsiteY17" fmla="*/ 30252 h 710959"/>
                  <a:gd name="connsiteX18" fmla="*/ 83664 w 824501"/>
                  <a:gd name="connsiteY18" fmla="*/ 1677 h 710959"/>
                  <a:gd name="connsiteX19" fmla="*/ 55089 w 824501"/>
                  <a:gd name="connsiteY19" fmla="*/ 11202 h 710959"/>
                  <a:gd name="connsiteX20" fmla="*/ 12227 w 824501"/>
                  <a:gd name="connsiteY20" fmla="*/ 75496 h 710959"/>
                  <a:gd name="connsiteX21" fmla="*/ 320 w 824501"/>
                  <a:gd name="connsiteY21" fmla="*/ 213608 h 710959"/>
                  <a:gd name="connsiteX22" fmla="*/ 21752 w 824501"/>
                  <a:gd name="connsiteY22" fmla="*/ 323146 h 710959"/>
                  <a:gd name="connsiteX23" fmla="*/ 69377 w 824501"/>
                  <a:gd name="connsiteY23" fmla="*/ 413633 h 710959"/>
                  <a:gd name="connsiteX24" fmla="*/ 102714 w 824501"/>
                  <a:gd name="connsiteY24" fmla="*/ 501740 h 710959"/>
                  <a:gd name="connsiteX25" fmla="*/ 126527 w 824501"/>
                  <a:gd name="connsiteY25" fmla="*/ 587465 h 710959"/>
                  <a:gd name="connsiteX26" fmla="*/ 231302 w 824501"/>
                  <a:gd name="connsiteY26" fmla="*/ 680333 h 710959"/>
                  <a:gd name="connsiteX27" fmla="*/ 371795 w 824501"/>
                  <a:gd name="connsiteY27" fmla="*/ 708908 h 710959"/>
                  <a:gd name="connsiteX28" fmla="*/ 495620 w 824501"/>
                  <a:gd name="connsiteY28" fmla="*/ 632708 h 710959"/>
                  <a:gd name="connsiteX29" fmla="*/ 578964 w 824501"/>
                  <a:gd name="connsiteY29" fmla="*/ 516027 h 710959"/>
                  <a:gd name="connsiteX30" fmla="*/ 628970 w 824501"/>
                  <a:gd name="connsiteY30" fmla="*/ 394583 h 710959"/>
                  <a:gd name="connsiteX31" fmla="*/ 650402 w 824501"/>
                  <a:gd name="connsiteY31" fmla="*/ 258852 h 710959"/>
                  <a:gd name="connsiteX32" fmla="*/ 652783 w 824501"/>
                  <a:gd name="connsiteY32" fmla="*/ 189796 h 710959"/>
                  <a:gd name="connsiteX33" fmla="*/ 667070 w 824501"/>
                  <a:gd name="connsiteY33" fmla="*/ 158840 h 710959"/>
                  <a:gd name="connsiteX34" fmla="*/ 695645 w 824501"/>
                  <a:gd name="connsiteY34" fmla="*/ 189796 h 710959"/>
                  <a:gd name="connsiteX35" fmla="*/ 736127 w 824501"/>
                  <a:gd name="connsiteY35" fmla="*/ 301715 h 710959"/>
                  <a:gd name="connsiteX36" fmla="*/ 788514 w 824501"/>
                  <a:gd name="connsiteY36" fmla="*/ 430302 h 710959"/>
                  <a:gd name="connsiteX37" fmla="*/ 824233 w 824501"/>
                  <a:gd name="connsiteY37" fmla="*/ 394583 h 710959"/>
                  <a:gd name="connsiteX0" fmla="*/ 824233 w 824516"/>
                  <a:gd name="connsiteY0" fmla="*/ 416014 h 710959"/>
                  <a:gd name="connsiteX1" fmla="*/ 769464 w 824516"/>
                  <a:gd name="connsiteY1" fmla="*/ 270758 h 710959"/>
                  <a:gd name="connsiteX2" fmla="*/ 719458 w 824516"/>
                  <a:gd name="connsiteY2" fmla="*/ 154077 h 710959"/>
                  <a:gd name="connsiteX3" fmla="*/ 667070 w 824516"/>
                  <a:gd name="connsiteY3" fmla="*/ 113596 h 710959"/>
                  <a:gd name="connsiteX4" fmla="*/ 614683 w 824516"/>
                  <a:gd name="connsiteY4" fmla="*/ 132646 h 710959"/>
                  <a:gd name="connsiteX5" fmla="*/ 607539 w 824516"/>
                  <a:gd name="connsiteY5" fmla="*/ 237421 h 710959"/>
                  <a:gd name="connsiteX6" fmla="*/ 595633 w 824516"/>
                  <a:gd name="connsiteY6" fmla="*/ 344577 h 710959"/>
                  <a:gd name="connsiteX7" fmla="*/ 543245 w 824516"/>
                  <a:gd name="connsiteY7" fmla="*/ 466021 h 710959"/>
                  <a:gd name="connsiteX8" fmla="*/ 476570 w 824516"/>
                  <a:gd name="connsiteY8" fmla="*/ 577940 h 710959"/>
                  <a:gd name="connsiteX9" fmla="*/ 400370 w 824516"/>
                  <a:gd name="connsiteY9" fmla="*/ 651758 h 710959"/>
                  <a:gd name="connsiteX10" fmla="*/ 278927 w 824516"/>
                  <a:gd name="connsiteY10" fmla="*/ 658902 h 710959"/>
                  <a:gd name="connsiteX11" fmla="*/ 183677 w 824516"/>
                  <a:gd name="connsiteY11" fmla="*/ 585083 h 710959"/>
                  <a:gd name="connsiteX12" fmla="*/ 138433 w 824516"/>
                  <a:gd name="connsiteY12" fmla="*/ 501740 h 710959"/>
                  <a:gd name="connsiteX13" fmla="*/ 126527 w 824516"/>
                  <a:gd name="connsiteY13" fmla="*/ 416015 h 710959"/>
                  <a:gd name="connsiteX14" fmla="*/ 66995 w 824516"/>
                  <a:gd name="connsiteY14" fmla="*/ 327908 h 710959"/>
                  <a:gd name="connsiteX15" fmla="*/ 47945 w 824516"/>
                  <a:gd name="connsiteY15" fmla="*/ 208846 h 710959"/>
                  <a:gd name="connsiteX16" fmla="*/ 50327 w 824516"/>
                  <a:gd name="connsiteY16" fmla="*/ 101690 h 710959"/>
                  <a:gd name="connsiteX17" fmla="*/ 90808 w 824516"/>
                  <a:gd name="connsiteY17" fmla="*/ 30252 h 710959"/>
                  <a:gd name="connsiteX18" fmla="*/ 83664 w 824516"/>
                  <a:gd name="connsiteY18" fmla="*/ 1677 h 710959"/>
                  <a:gd name="connsiteX19" fmla="*/ 55089 w 824516"/>
                  <a:gd name="connsiteY19" fmla="*/ 11202 h 710959"/>
                  <a:gd name="connsiteX20" fmla="*/ 12227 w 824516"/>
                  <a:gd name="connsiteY20" fmla="*/ 75496 h 710959"/>
                  <a:gd name="connsiteX21" fmla="*/ 320 w 824516"/>
                  <a:gd name="connsiteY21" fmla="*/ 213608 h 710959"/>
                  <a:gd name="connsiteX22" fmla="*/ 21752 w 824516"/>
                  <a:gd name="connsiteY22" fmla="*/ 323146 h 710959"/>
                  <a:gd name="connsiteX23" fmla="*/ 69377 w 824516"/>
                  <a:gd name="connsiteY23" fmla="*/ 413633 h 710959"/>
                  <a:gd name="connsiteX24" fmla="*/ 102714 w 824516"/>
                  <a:gd name="connsiteY24" fmla="*/ 501740 h 710959"/>
                  <a:gd name="connsiteX25" fmla="*/ 126527 w 824516"/>
                  <a:gd name="connsiteY25" fmla="*/ 587465 h 710959"/>
                  <a:gd name="connsiteX26" fmla="*/ 231302 w 824516"/>
                  <a:gd name="connsiteY26" fmla="*/ 680333 h 710959"/>
                  <a:gd name="connsiteX27" fmla="*/ 371795 w 824516"/>
                  <a:gd name="connsiteY27" fmla="*/ 708908 h 710959"/>
                  <a:gd name="connsiteX28" fmla="*/ 495620 w 824516"/>
                  <a:gd name="connsiteY28" fmla="*/ 632708 h 710959"/>
                  <a:gd name="connsiteX29" fmla="*/ 578964 w 824516"/>
                  <a:gd name="connsiteY29" fmla="*/ 516027 h 710959"/>
                  <a:gd name="connsiteX30" fmla="*/ 628970 w 824516"/>
                  <a:gd name="connsiteY30" fmla="*/ 394583 h 710959"/>
                  <a:gd name="connsiteX31" fmla="*/ 650402 w 824516"/>
                  <a:gd name="connsiteY31" fmla="*/ 258852 h 710959"/>
                  <a:gd name="connsiteX32" fmla="*/ 652783 w 824516"/>
                  <a:gd name="connsiteY32" fmla="*/ 189796 h 710959"/>
                  <a:gd name="connsiteX33" fmla="*/ 667070 w 824516"/>
                  <a:gd name="connsiteY33" fmla="*/ 158840 h 710959"/>
                  <a:gd name="connsiteX34" fmla="*/ 695645 w 824516"/>
                  <a:gd name="connsiteY34" fmla="*/ 189796 h 710959"/>
                  <a:gd name="connsiteX35" fmla="*/ 736127 w 824516"/>
                  <a:gd name="connsiteY35" fmla="*/ 301715 h 710959"/>
                  <a:gd name="connsiteX36" fmla="*/ 788514 w 824516"/>
                  <a:gd name="connsiteY36" fmla="*/ 430302 h 710959"/>
                  <a:gd name="connsiteX37" fmla="*/ 824233 w 824516"/>
                  <a:gd name="connsiteY37" fmla="*/ 416014 h 710959"/>
                  <a:gd name="connsiteX0" fmla="*/ 824233 w 824738"/>
                  <a:gd name="connsiteY0" fmla="*/ 416014 h 710959"/>
                  <a:gd name="connsiteX1" fmla="*/ 769464 w 824738"/>
                  <a:gd name="connsiteY1" fmla="*/ 270758 h 710959"/>
                  <a:gd name="connsiteX2" fmla="*/ 719458 w 824738"/>
                  <a:gd name="connsiteY2" fmla="*/ 154077 h 710959"/>
                  <a:gd name="connsiteX3" fmla="*/ 667070 w 824738"/>
                  <a:gd name="connsiteY3" fmla="*/ 113596 h 710959"/>
                  <a:gd name="connsiteX4" fmla="*/ 614683 w 824738"/>
                  <a:gd name="connsiteY4" fmla="*/ 132646 h 710959"/>
                  <a:gd name="connsiteX5" fmla="*/ 607539 w 824738"/>
                  <a:gd name="connsiteY5" fmla="*/ 237421 h 710959"/>
                  <a:gd name="connsiteX6" fmla="*/ 595633 w 824738"/>
                  <a:gd name="connsiteY6" fmla="*/ 344577 h 710959"/>
                  <a:gd name="connsiteX7" fmla="*/ 543245 w 824738"/>
                  <a:gd name="connsiteY7" fmla="*/ 466021 h 710959"/>
                  <a:gd name="connsiteX8" fmla="*/ 476570 w 824738"/>
                  <a:gd name="connsiteY8" fmla="*/ 577940 h 710959"/>
                  <a:gd name="connsiteX9" fmla="*/ 400370 w 824738"/>
                  <a:gd name="connsiteY9" fmla="*/ 651758 h 710959"/>
                  <a:gd name="connsiteX10" fmla="*/ 278927 w 824738"/>
                  <a:gd name="connsiteY10" fmla="*/ 658902 h 710959"/>
                  <a:gd name="connsiteX11" fmla="*/ 183677 w 824738"/>
                  <a:gd name="connsiteY11" fmla="*/ 585083 h 710959"/>
                  <a:gd name="connsiteX12" fmla="*/ 138433 w 824738"/>
                  <a:gd name="connsiteY12" fmla="*/ 501740 h 710959"/>
                  <a:gd name="connsiteX13" fmla="*/ 126527 w 824738"/>
                  <a:gd name="connsiteY13" fmla="*/ 416015 h 710959"/>
                  <a:gd name="connsiteX14" fmla="*/ 66995 w 824738"/>
                  <a:gd name="connsiteY14" fmla="*/ 327908 h 710959"/>
                  <a:gd name="connsiteX15" fmla="*/ 47945 w 824738"/>
                  <a:gd name="connsiteY15" fmla="*/ 208846 h 710959"/>
                  <a:gd name="connsiteX16" fmla="*/ 50327 w 824738"/>
                  <a:gd name="connsiteY16" fmla="*/ 101690 h 710959"/>
                  <a:gd name="connsiteX17" fmla="*/ 90808 w 824738"/>
                  <a:gd name="connsiteY17" fmla="*/ 30252 h 710959"/>
                  <a:gd name="connsiteX18" fmla="*/ 83664 w 824738"/>
                  <a:gd name="connsiteY18" fmla="*/ 1677 h 710959"/>
                  <a:gd name="connsiteX19" fmla="*/ 55089 w 824738"/>
                  <a:gd name="connsiteY19" fmla="*/ 11202 h 710959"/>
                  <a:gd name="connsiteX20" fmla="*/ 12227 w 824738"/>
                  <a:gd name="connsiteY20" fmla="*/ 75496 h 710959"/>
                  <a:gd name="connsiteX21" fmla="*/ 320 w 824738"/>
                  <a:gd name="connsiteY21" fmla="*/ 213608 h 710959"/>
                  <a:gd name="connsiteX22" fmla="*/ 21752 w 824738"/>
                  <a:gd name="connsiteY22" fmla="*/ 323146 h 710959"/>
                  <a:gd name="connsiteX23" fmla="*/ 69377 w 824738"/>
                  <a:gd name="connsiteY23" fmla="*/ 413633 h 710959"/>
                  <a:gd name="connsiteX24" fmla="*/ 102714 w 824738"/>
                  <a:gd name="connsiteY24" fmla="*/ 501740 h 710959"/>
                  <a:gd name="connsiteX25" fmla="*/ 126527 w 824738"/>
                  <a:gd name="connsiteY25" fmla="*/ 587465 h 710959"/>
                  <a:gd name="connsiteX26" fmla="*/ 231302 w 824738"/>
                  <a:gd name="connsiteY26" fmla="*/ 680333 h 710959"/>
                  <a:gd name="connsiteX27" fmla="*/ 371795 w 824738"/>
                  <a:gd name="connsiteY27" fmla="*/ 708908 h 710959"/>
                  <a:gd name="connsiteX28" fmla="*/ 495620 w 824738"/>
                  <a:gd name="connsiteY28" fmla="*/ 632708 h 710959"/>
                  <a:gd name="connsiteX29" fmla="*/ 578964 w 824738"/>
                  <a:gd name="connsiteY29" fmla="*/ 516027 h 710959"/>
                  <a:gd name="connsiteX30" fmla="*/ 628970 w 824738"/>
                  <a:gd name="connsiteY30" fmla="*/ 394583 h 710959"/>
                  <a:gd name="connsiteX31" fmla="*/ 650402 w 824738"/>
                  <a:gd name="connsiteY31" fmla="*/ 258852 h 710959"/>
                  <a:gd name="connsiteX32" fmla="*/ 652783 w 824738"/>
                  <a:gd name="connsiteY32" fmla="*/ 189796 h 710959"/>
                  <a:gd name="connsiteX33" fmla="*/ 667070 w 824738"/>
                  <a:gd name="connsiteY33" fmla="*/ 158840 h 710959"/>
                  <a:gd name="connsiteX34" fmla="*/ 695645 w 824738"/>
                  <a:gd name="connsiteY34" fmla="*/ 189796 h 710959"/>
                  <a:gd name="connsiteX35" fmla="*/ 736127 w 824738"/>
                  <a:gd name="connsiteY35" fmla="*/ 301715 h 710959"/>
                  <a:gd name="connsiteX36" fmla="*/ 793276 w 824738"/>
                  <a:gd name="connsiteY36" fmla="*/ 432684 h 710959"/>
                  <a:gd name="connsiteX37" fmla="*/ 824233 w 824738"/>
                  <a:gd name="connsiteY37" fmla="*/ 416014 h 710959"/>
                  <a:gd name="connsiteX0" fmla="*/ 824233 w 824738"/>
                  <a:gd name="connsiteY0" fmla="*/ 416014 h 710959"/>
                  <a:gd name="connsiteX1" fmla="*/ 769464 w 824738"/>
                  <a:gd name="connsiteY1" fmla="*/ 270758 h 710959"/>
                  <a:gd name="connsiteX2" fmla="*/ 719458 w 824738"/>
                  <a:gd name="connsiteY2" fmla="*/ 154077 h 710959"/>
                  <a:gd name="connsiteX3" fmla="*/ 667070 w 824738"/>
                  <a:gd name="connsiteY3" fmla="*/ 113596 h 710959"/>
                  <a:gd name="connsiteX4" fmla="*/ 621827 w 824738"/>
                  <a:gd name="connsiteY4" fmla="*/ 132646 h 710959"/>
                  <a:gd name="connsiteX5" fmla="*/ 607539 w 824738"/>
                  <a:gd name="connsiteY5" fmla="*/ 237421 h 710959"/>
                  <a:gd name="connsiteX6" fmla="*/ 595633 w 824738"/>
                  <a:gd name="connsiteY6" fmla="*/ 344577 h 710959"/>
                  <a:gd name="connsiteX7" fmla="*/ 543245 w 824738"/>
                  <a:gd name="connsiteY7" fmla="*/ 466021 h 710959"/>
                  <a:gd name="connsiteX8" fmla="*/ 476570 w 824738"/>
                  <a:gd name="connsiteY8" fmla="*/ 577940 h 710959"/>
                  <a:gd name="connsiteX9" fmla="*/ 400370 w 824738"/>
                  <a:gd name="connsiteY9" fmla="*/ 651758 h 710959"/>
                  <a:gd name="connsiteX10" fmla="*/ 278927 w 824738"/>
                  <a:gd name="connsiteY10" fmla="*/ 658902 h 710959"/>
                  <a:gd name="connsiteX11" fmla="*/ 183677 w 824738"/>
                  <a:gd name="connsiteY11" fmla="*/ 585083 h 710959"/>
                  <a:gd name="connsiteX12" fmla="*/ 138433 w 824738"/>
                  <a:gd name="connsiteY12" fmla="*/ 501740 h 710959"/>
                  <a:gd name="connsiteX13" fmla="*/ 126527 w 824738"/>
                  <a:gd name="connsiteY13" fmla="*/ 416015 h 710959"/>
                  <a:gd name="connsiteX14" fmla="*/ 66995 w 824738"/>
                  <a:gd name="connsiteY14" fmla="*/ 327908 h 710959"/>
                  <a:gd name="connsiteX15" fmla="*/ 47945 w 824738"/>
                  <a:gd name="connsiteY15" fmla="*/ 208846 h 710959"/>
                  <a:gd name="connsiteX16" fmla="*/ 50327 w 824738"/>
                  <a:gd name="connsiteY16" fmla="*/ 101690 h 710959"/>
                  <a:gd name="connsiteX17" fmla="*/ 90808 w 824738"/>
                  <a:gd name="connsiteY17" fmla="*/ 30252 h 710959"/>
                  <a:gd name="connsiteX18" fmla="*/ 83664 w 824738"/>
                  <a:gd name="connsiteY18" fmla="*/ 1677 h 710959"/>
                  <a:gd name="connsiteX19" fmla="*/ 55089 w 824738"/>
                  <a:gd name="connsiteY19" fmla="*/ 11202 h 710959"/>
                  <a:gd name="connsiteX20" fmla="*/ 12227 w 824738"/>
                  <a:gd name="connsiteY20" fmla="*/ 75496 h 710959"/>
                  <a:gd name="connsiteX21" fmla="*/ 320 w 824738"/>
                  <a:gd name="connsiteY21" fmla="*/ 213608 h 710959"/>
                  <a:gd name="connsiteX22" fmla="*/ 21752 w 824738"/>
                  <a:gd name="connsiteY22" fmla="*/ 323146 h 710959"/>
                  <a:gd name="connsiteX23" fmla="*/ 69377 w 824738"/>
                  <a:gd name="connsiteY23" fmla="*/ 413633 h 710959"/>
                  <a:gd name="connsiteX24" fmla="*/ 102714 w 824738"/>
                  <a:gd name="connsiteY24" fmla="*/ 501740 h 710959"/>
                  <a:gd name="connsiteX25" fmla="*/ 126527 w 824738"/>
                  <a:gd name="connsiteY25" fmla="*/ 587465 h 710959"/>
                  <a:gd name="connsiteX26" fmla="*/ 231302 w 824738"/>
                  <a:gd name="connsiteY26" fmla="*/ 680333 h 710959"/>
                  <a:gd name="connsiteX27" fmla="*/ 371795 w 824738"/>
                  <a:gd name="connsiteY27" fmla="*/ 708908 h 710959"/>
                  <a:gd name="connsiteX28" fmla="*/ 495620 w 824738"/>
                  <a:gd name="connsiteY28" fmla="*/ 632708 h 710959"/>
                  <a:gd name="connsiteX29" fmla="*/ 578964 w 824738"/>
                  <a:gd name="connsiteY29" fmla="*/ 516027 h 710959"/>
                  <a:gd name="connsiteX30" fmla="*/ 628970 w 824738"/>
                  <a:gd name="connsiteY30" fmla="*/ 394583 h 710959"/>
                  <a:gd name="connsiteX31" fmla="*/ 650402 w 824738"/>
                  <a:gd name="connsiteY31" fmla="*/ 258852 h 710959"/>
                  <a:gd name="connsiteX32" fmla="*/ 652783 w 824738"/>
                  <a:gd name="connsiteY32" fmla="*/ 189796 h 710959"/>
                  <a:gd name="connsiteX33" fmla="*/ 667070 w 824738"/>
                  <a:gd name="connsiteY33" fmla="*/ 158840 h 710959"/>
                  <a:gd name="connsiteX34" fmla="*/ 695645 w 824738"/>
                  <a:gd name="connsiteY34" fmla="*/ 189796 h 710959"/>
                  <a:gd name="connsiteX35" fmla="*/ 736127 w 824738"/>
                  <a:gd name="connsiteY35" fmla="*/ 301715 h 710959"/>
                  <a:gd name="connsiteX36" fmla="*/ 793276 w 824738"/>
                  <a:gd name="connsiteY36" fmla="*/ 432684 h 710959"/>
                  <a:gd name="connsiteX37" fmla="*/ 824233 w 824738"/>
                  <a:gd name="connsiteY37" fmla="*/ 416014 h 710959"/>
                  <a:gd name="connsiteX0" fmla="*/ 824233 w 824738"/>
                  <a:gd name="connsiteY0" fmla="*/ 416014 h 704459"/>
                  <a:gd name="connsiteX1" fmla="*/ 769464 w 824738"/>
                  <a:gd name="connsiteY1" fmla="*/ 270758 h 704459"/>
                  <a:gd name="connsiteX2" fmla="*/ 719458 w 824738"/>
                  <a:gd name="connsiteY2" fmla="*/ 154077 h 704459"/>
                  <a:gd name="connsiteX3" fmla="*/ 667070 w 824738"/>
                  <a:gd name="connsiteY3" fmla="*/ 113596 h 704459"/>
                  <a:gd name="connsiteX4" fmla="*/ 621827 w 824738"/>
                  <a:gd name="connsiteY4" fmla="*/ 132646 h 704459"/>
                  <a:gd name="connsiteX5" fmla="*/ 607539 w 824738"/>
                  <a:gd name="connsiteY5" fmla="*/ 237421 h 704459"/>
                  <a:gd name="connsiteX6" fmla="*/ 595633 w 824738"/>
                  <a:gd name="connsiteY6" fmla="*/ 344577 h 704459"/>
                  <a:gd name="connsiteX7" fmla="*/ 543245 w 824738"/>
                  <a:gd name="connsiteY7" fmla="*/ 466021 h 704459"/>
                  <a:gd name="connsiteX8" fmla="*/ 476570 w 824738"/>
                  <a:gd name="connsiteY8" fmla="*/ 577940 h 704459"/>
                  <a:gd name="connsiteX9" fmla="*/ 400370 w 824738"/>
                  <a:gd name="connsiteY9" fmla="*/ 651758 h 704459"/>
                  <a:gd name="connsiteX10" fmla="*/ 278927 w 824738"/>
                  <a:gd name="connsiteY10" fmla="*/ 658902 h 704459"/>
                  <a:gd name="connsiteX11" fmla="*/ 183677 w 824738"/>
                  <a:gd name="connsiteY11" fmla="*/ 585083 h 704459"/>
                  <a:gd name="connsiteX12" fmla="*/ 138433 w 824738"/>
                  <a:gd name="connsiteY12" fmla="*/ 501740 h 704459"/>
                  <a:gd name="connsiteX13" fmla="*/ 126527 w 824738"/>
                  <a:gd name="connsiteY13" fmla="*/ 416015 h 704459"/>
                  <a:gd name="connsiteX14" fmla="*/ 66995 w 824738"/>
                  <a:gd name="connsiteY14" fmla="*/ 327908 h 704459"/>
                  <a:gd name="connsiteX15" fmla="*/ 47945 w 824738"/>
                  <a:gd name="connsiteY15" fmla="*/ 208846 h 704459"/>
                  <a:gd name="connsiteX16" fmla="*/ 50327 w 824738"/>
                  <a:gd name="connsiteY16" fmla="*/ 101690 h 704459"/>
                  <a:gd name="connsiteX17" fmla="*/ 90808 w 824738"/>
                  <a:gd name="connsiteY17" fmla="*/ 30252 h 704459"/>
                  <a:gd name="connsiteX18" fmla="*/ 83664 w 824738"/>
                  <a:gd name="connsiteY18" fmla="*/ 1677 h 704459"/>
                  <a:gd name="connsiteX19" fmla="*/ 55089 w 824738"/>
                  <a:gd name="connsiteY19" fmla="*/ 11202 h 704459"/>
                  <a:gd name="connsiteX20" fmla="*/ 12227 w 824738"/>
                  <a:gd name="connsiteY20" fmla="*/ 75496 h 704459"/>
                  <a:gd name="connsiteX21" fmla="*/ 320 w 824738"/>
                  <a:gd name="connsiteY21" fmla="*/ 213608 h 704459"/>
                  <a:gd name="connsiteX22" fmla="*/ 21752 w 824738"/>
                  <a:gd name="connsiteY22" fmla="*/ 323146 h 704459"/>
                  <a:gd name="connsiteX23" fmla="*/ 69377 w 824738"/>
                  <a:gd name="connsiteY23" fmla="*/ 413633 h 704459"/>
                  <a:gd name="connsiteX24" fmla="*/ 102714 w 824738"/>
                  <a:gd name="connsiteY24" fmla="*/ 501740 h 704459"/>
                  <a:gd name="connsiteX25" fmla="*/ 126527 w 824738"/>
                  <a:gd name="connsiteY25" fmla="*/ 587465 h 704459"/>
                  <a:gd name="connsiteX26" fmla="*/ 231302 w 824738"/>
                  <a:gd name="connsiteY26" fmla="*/ 680333 h 704459"/>
                  <a:gd name="connsiteX27" fmla="*/ 371795 w 824738"/>
                  <a:gd name="connsiteY27" fmla="*/ 701764 h 704459"/>
                  <a:gd name="connsiteX28" fmla="*/ 495620 w 824738"/>
                  <a:gd name="connsiteY28" fmla="*/ 632708 h 704459"/>
                  <a:gd name="connsiteX29" fmla="*/ 578964 w 824738"/>
                  <a:gd name="connsiteY29" fmla="*/ 516027 h 704459"/>
                  <a:gd name="connsiteX30" fmla="*/ 628970 w 824738"/>
                  <a:gd name="connsiteY30" fmla="*/ 394583 h 704459"/>
                  <a:gd name="connsiteX31" fmla="*/ 650402 w 824738"/>
                  <a:gd name="connsiteY31" fmla="*/ 258852 h 704459"/>
                  <a:gd name="connsiteX32" fmla="*/ 652783 w 824738"/>
                  <a:gd name="connsiteY32" fmla="*/ 189796 h 704459"/>
                  <a:gd name="connsiteX33" fmla="*/ 667070 w 824738"/>
                  <a:gd name="connsiteY33" fmla="*/ 158840 h 704459"/>
                  <a:gd name="connsiteX34" fmla="*/ 695645 w 824738"/>
                  <a:gd name="connsiteY34" fmla="*/ 189796 h 704459"/>
                  <a:gd name="connsiteX35" fmla="*/ 736127 w 824738"/>
                  <a:gd name="connsiteY35" fmla="*/ 301715 h 704459"/>
                  <a:gd name="connsiteX36" fmla="*/ 793276 w 824738"/>
                  <a:gd name="connsiteY36" fmla="*/ 432684 h 704459"/>
                  <a:gd name="connsiteX37" fmla="*/ 824233 w 824738"/>
                  <a:gd name="connsiteY37" fmla="*/ 416014 h 704459"/>
                  <a:gd name="connsiteX0" fmla="*/ 824233 w 824738"/>
                  <a:gd name="connsiteY0" fmla="*/ 416014 h 705448"/>
                  <a:gd name="connsiteX1" fmla="*/ 769464 w 824738"/>
                  <a:gd name="connsiteY1" fmla="*/ 270758 h 705448"/>
                  <a:gd name="connsiteX2" fmla="*/ 719458 w 824738"/>
                  <a:gd name="connsiteY2" fmla="*/ 154077 h 705448"/>
                  <a:gd name="connsiteX3" fmla="*/ 667070 w 824738"/>
                  <a:gd name="connsiteY3" fmla="*/ 113596 h 705448"/>
                  <a:gd name="connsiteX4" fmla="*/ 621827 w 824738"/>
                  <a:gd name="connsiteY4" fmla="*/ 132646 h 705448"/>
                  <a:gd name="connsiteX5" fmla="*/ 607539 w 824738"/>
                  <a:gd name="connsiteY5" fmla="*/ 237421 h 705448"/>
                  <a:gd name="connsiteX6" fmla="*/ 595633 w 824738"/>
                  <a:gd name="connsiteY6" fmla="*/ 344577 h 705448"/>
                  <a:gd name="connsiteX7" fmla="*/ 543245 w 824738"/>
                  <a:gd name="connsiteY7" fmla="*/ 466021 h 705448"/>
                  <a:gd name="connsiteX8" fmla="*/ 476570 w 824738"/>
                  <a:gd name="connsiteY8" fmla="*/ 577940 h 705448"/>
                  <a:gd name="connsiteX9" fmla="*/ 400370 w 824738"/>
                  <a:gd name="connsiteY9" fmla="*/ 651758 h 705448"/>
                  <a:gd name="connsiteX10" fmla="*/ 278927 w 824738"/>
                  <a:gd name="connsiteY10" fmla="*/ 658902 h 705448"/>
                  <a:gd name="connsiteX11" fmla="*/ 183677 w 824738"/>
                  <a:gd name="connsiteY11" fmla="*/ 585083 h 705448"/>
                  <a:gd name="connsiteX12" fmla="*/ 138433 w 824738"/>
                  <a:gd name="connsiteY12" fmla="*/ 501740 h 705448"/>
                  <a:gd name="connsiteX13" fmla="*/ 126527 w 824738"/>
                  <a:gd name="connsiteY13" fmla="*/ 416015 h 705448"/>
                  <a:gd name="connsiteX14" fmla="*/ 66995 w 824738"/>
                  <a:gd name="connsiteY14" fmla="*/ 327908 h 705448"/>
                  <a:gd name="connsiteX15" fmla="*/ 47945 w 824738"/>
                  <a:gd name="connsiteY15" fmla="*/ 208846 h 705448"/>
                  <a:gd name="connsiteX16" fmla="*/ 50327 w 824738"/>
                  <a:gd name="connsiteY16" fmla="*/ 101690 h 705448"/>
                  <a:gd name="connsiteX17" fmla="*/ 90808 w 824738"/>
                  <a:gd name="connsiteY17" fmla="*/ 30252 h 705448"/>
                  <a:gd name="connsiteX18" fmla="*/ 83664 w 824738"/>
                  <a:gd name="connsiteY18" fmla="*/ 1677 h 705448"/>
                  <a:gd name="connsiteX19" fmla="*/ 55089 w 824738"/>
                  <a:gd name="connsiteY19" fmla="*/ 11202 h 705448"/>
                  <a:gd name="connsiteX20" fmla="*/ 12227 w 824738"/>
                  <a:gd name="connsiteY20" fmla="*/ 75496 h 705448"/>
                  <a:gd name="connsiteX21" fmla="*/ 320 w 824738"/>
                  <a:gd name="connsiteY21" fmla="*/ 213608 h 705448"/>
                  <a:gd name="connsiteX22" fmla="*/ 21752 w 824738"/>
                  <a:gd name="connsiteY22" fmla="*/ 323146 h 705448"/>
                  <a:gd name="connsiteX23" fmla="*/ 69377 w 824738"/>
                  <a:gd name="connsiteY23" fmla="*/ 413633 h 705448"/>
                  <a:gd name="connsiteX24" fmla="*/ 102714 w 824738"/>
                  <a:gd name="connsiteY24" fmla="*/ 501740 h 705448"/>
                  <a:gd name="connsiteX25" fmla="*/ 126527 w 824738"/>
                  <a:gd name="connsiteY25" fmla="*/ 587465 h 705448"/>
                  <a:gd name="connsiteX26" fmla="*/ 231302 w 824738"/>
                  <a:gd name="connsiteY26" fmla="*/ 680333 h 705448"/>
                  <a:gd name="connsiteX27" fmla="*/ 371795 w 824738"/>
                  <a:gd name="connsiteY27" fmla="*/ 701764 h 705448"/>
                  <a:gd name="connsiteX28" fmla="*/ 498001 w 824738"/>
                  <a:gd name="connsiteY28" fmla="*/ 618421 h 705448"/>
                  <a:gd name="connsiteX29" fmla="*/ 578964 w 824738"/>
                  <a:gd name="connsiteY29" fmla="*/ 516027 h 705448"/>
                  <a:gd name="connsiteX30" fmla="*/ 628970 w 824738"/>
                  <a:gd name="connsiteY30" fmla="*/ 394583 h 705448"/>
                  <a:gd name="connsiteX31" fmla="*/ 650402 w 824738"/>
                  <a:gd name="connsiteY31" fmla="*/ 258852 h 705448"/>
                  <a:gd name="connsiteX32" fmla="*/ 652783 w 824738"/>
                  <a:gd name="connsiteY32" fmla="*/ 189796 h 705448"/>
                  <a:gd name="connsiteX33" fmla="*/ 667070 w 824738"/>
                  <a:gd name="connsiteY33" fmla="*/ 158840 h 705448"/>
                  <a:gd name="connsiteX34" fmla="*/ 695645 w 824738"/>
                  <a:gd name="connsiteY34" fmla="*/ 189796 h 705448"/>
                  <a:gd name="connsiteX35" fmla="*/ 736127 w 824738"/>
                  <a:gd name="connsiteY35" fmla="*/ 301715 h 705448"/>
                  <a:gd name="connsiteX36" fmla="*/ 793276 w 824738"/>
                  <a:gd name="connsiteY36" fmla="*/ 432684 h 705448"/>
                  <a:gd name="connsiteX37" fmla="*/ 824233 w 824738"/>
                  <a:gd name="connsiteY37" fmla="*/ 416014 h 705448"/>
                  <a:gd name="connsiteX0" fmla="*/ 824233 w 824738"/>
                  <a:gd name="connsiteY0" fmla="*/ 416014 h 703975"/>
                  <a:gd name="connsiteX1" fmla="*/ 769464 w 824738"/>
                  <a:gd name="connsiteY1" fmla="*/ 270758 h 703975"/>
                  <a:gd name="connsiteX2" fmla="*/ 719458 w 824738"/>
                  <a:gd name="connsiteY2" fmla="*/ 154077 h 703975"/>
                  <a:gd name="connsiteX3" fmla="*/ 667070 w 824738"/>
                  <a:gd name="connsiteY3" fmla="*/ 113596 h 703975"/>
                  <a:gd name="connsiteX4" fmla="*/ 621827 w 824738"/>
                  <a:gd name="connsiteY4" fmla="*/ 132646 h 703975"/>
                  <a:gd name="connsiteX5" fmla="*/ 607539 w 824738"/>
                  <a:gd name="connsiteY5" fmla="*/ 237421 h 703975"/>
                  <a:gd name="connsiteX6" fmla="*/ 595633 w 824738"/>
                  <a:gd name="connsiteY6" fmla="*/ 344577 h 703975"/>
                  <a:gd name="connsiteX7" fmla="*/ 543245 w 824738"/>
                  <a:gd name="connsiteY7" fmla="*/ 466021 h 703975"/>
                  <a:gd name="connsiteX8" fmla="*/ 476570 w 824738"/>
                  <a:gd name="connsiteY8" fmla="*/ 577940 h 703975"/>
                  <a:gd name="connsiteX9" fmla="*/ 400370 w 824738"/>
                  <a:gd name="connsiteY9" fmla="*/ 651758 h 703975"/>
                  <a:gd name="connsiteX10" fmla="*/ 278927 w 824738"/>
                  <a:gd name="connsiteY10" fmla="*/ 658902 h 703975"/>
                  <a:gd name="connsiteX11" fmla="*/ 183677 w 824738"/>
                  <a:gd name="connsiteY11" fmla="*/ 585083 h 703975"/>
                  <a:gd name="connsiteX12" fmla="*/ 138433 w 824738"/>
                  <a:gd name="connsiteY12" fmla="*/ 501740 h 703975"/>
                  <a:gd name="connsiteX13" fmla="*/ 126527 w 824738"/>
                  <a:gd name="connsiteY13" fmla="*/ 416015 h 703975"/>
                  <a:gd name="connsiteX14" fmla="*/ 66995 w 824738"/>
                  <a:gd name="connsiteY14" fmla="*/ 327908 h 703975"/>
                  <a:gd name="connsiteX15" fmla="*/ 47945 w 824738"/>
                  <a:gd name="connsiteY15" fmla="*/ 208846 h 703975"/>
                  <a:gd name="connsiteX16" fmla="*/ 50327 w 824738"/>
                  <a:gd name="connsiteY16" fmla="*/ 101690 h 703975"/>
                  <a:gd name="connsiteX17" fmla="*/ 90808 w 824738"/>
                  <a:gd name="connsiteY17" fmla="*/ 30252 h 703975"/>
                  <a:gd name="connsiteX18" fmla="*/ 83664 w 824738"/>
                  <a:gd name="connsiteY18" fmla="*/ 1677 h 703975"/>
                  <a:gd name="connsiteX19" fmla="*/ 55089 w 824738"/>
                  <a:gd name="connsiteY19" fmla="*/ 11202 h 703975"/>
                  <a:gd name="connsiteX20" fmla="*/ 12227 w 824738"/>
                  <a:gd name="connsiteY20" fmla="*/ 75496 h 703975"/>
                  <a:gd name="connsiteX21" fmla="*/ 320 w 824738"/>
                  <a:gd name="connsiteY21" fmla="*/ 213608 h 703975"/>
                  <a:gd name="connsiteX22" fmla="*/ 21752 w 824738"/>
                  <a:gd name="connsiteY22" fmla="*/ 323146 h 703975"/>
                  <a:gd name="connsiteX23" fmla="*/ 69377 w 824738"/>
                  <a:gd name="connsiteY23" fmla="*/ 413633 h 703975"/>
                  <a:gd name="connsiteX24" fmla="*/ 102714 w 824738"/>
                  <a:gd name="connsiteY24" fmla="*/ 501740 h 703975"/>
                  <a:gd name="connsiteX25" fmla="*/ 126527 w 824738"/>
                  <a:gd name="connsiteY25" fmla="*/ 587465 h 703975"/>
                  <a:gd name="connsiteX26" fmla="*/ 231302 w 824738"/>
                  <a:gd name="connsiteY26" fmla="*/ 680333 h 703975"/>
                  <a:gd name="connsiteX27" fmla="*/ 371795 w 824738"/>
                  <a:gd name="connsiteY27" fmla="*/ 701764 h 703975"/>
                  <a:gd name="connsiteX28" fmla="*/ 490858 w 824738"/>
                  <a:gd name="connsiteY28" fmla="*/ 639852 h 703975"/>
                  <a:gd name="connsiteX29" fmla="*/ 578964 w 824738"/>
                  <a:gd name="connsiteY29" fmla="*/ 516027 h 703975"/>
                  <a:gd name="connsiteX30" fmla="*/ 628970 w 824738"/>
                  <a:gd name="connsiteY30" fmla="*/ 394583 h 703975"/>
                  <a:gd name="connsiteX31" fmla="*/ 650402 w 824738"/>
                  <a:gd name="connsiteY31" fmla="*/ 258852 h 703975"/>
                  <a:gd name="connsiteX32" fmla="*/ 652783 w 824738"/>
                  <a:gd name="connsiteY32" fmla="*/ 189796 h 703975"/>
                  <a:gd name="connsiteX33" fmla="*/ 667070 w 824738"/>
                  <a:gd name="connsiteY33" fmla="*/ 158840 h 703975"/>
                  <a:gd name="connsiteX34" fmla="*/ 695645 w 824738"/>
                  <a:gd name="connsiteY34" fmla="*/ 189796 h 703975"/>
                  <a:gd name="connsiteX35" fmla="*/ 736127 w 824738"/>
                  <a:gd name="connsiteY35" fmla="*/ 301715 h 703975"/>
                  <a:gd name="connsiteX36" fmla="*/ 793276 w 824738"/>
                  <a:gd name="connsiteY36" fmla="*/ 432684 h 703975"/>
                  <a:gd name="connsiteX37" fmla="*/ 824233 w 824738"/>
                  <a:gd name="connsiteY37" fmla="*/ 416014 h 703975"/>
                  <a:gd name="connsiteX0" fmla="*/ 824233 w 824738"/>
                  <a:gd name="connsiteY0" fmla="*/ 416014 h 703975"/>
                  <a:gd name="connsiteX1" fmla="*/ 769464 w 824738"/>
                  <a:gd name="connsiteY1" fmla="*/ 270758 h 703975"/>
                  <a:gd name="connsiteX2" fmla="*/ 719458 w 824738"/>
                  <a:gd name="connsiteY2" fmla="*/ 154077 h 703975"/>
                  <a:gd name="connsiteX3" fmla="*/ 667070 w 824738"/>
                  <a:gd name="connsiteY3" fmla="*/ 113596 h 703975"/>
                  <a:gd name="connsiteX4" fmla="*/ 621827 w 824738"/>
                  <a:gd name="connsiteY4" fmla="*/ 132646 h 703975"/>
                  <a:gd name="connsiteX5" fmla="*/ 607539 w 824738"/>
                  <a:gd name="connsiteY5" fmla="*/ 237421 h 703975"/>
                  <a:gd name="connsiteX6" fmla="*/ 595633 w 824738"/>
                  <a:gd name="connsiteY6" fmla="*/ 344577 h 703975"/>
                  <a:gd name="connsiteX7" fmla="*/ 543245 w 824738"/>
                  <a:gd name="connsiteY7" fmla="*/ 466021 h 703975"/>
                  <a:gd name="connsiteX8" fmla="*/ 476570 w 824738"/>
                  <a:gd name="connsiteY8" fmla="*/ 577940 h 703975"/>
                  <a:gd name="connsiteX9" fmla="*/ 400370 w 824738"/>
                  <a:gd name="connsiteY9" fmla="*/ 651758 h 703975"/>
                  <a:gd name="connsiteX10" fmla="*/ 278927 w 824738"/>
                  <a:gd name="connsiteY10" fmla="*/ 658902 h 703975"/>
                  <a:gd name="connsiteX11" fmla="*/ 183677 w 824738"/>
                  <a:gd name="connsiteY11" fmla="*/ 585083 h 703975"/>
                  <a:gd name="connsiteX12" fmla="*/ 138433 w 824738"/>
                  <a:gd name="connsiteY12" fmla="*/ 501740 h 703975"/>
                  <a:gd name="connsiteX13" fmla="*/ 126527 w 824738"/>
                  <a:gd name="connsiteY13" fmla="*/ 416015 h 703975"/>
                  <a:gd name="connsiteX14" fmla="*/ 66995 w 824738"/>
                  <a:gd name="connsiteY14" fmla="*/ 327908 h 703975"/>
                  <a:gd name="connsiteX15" fmla="*/ 47945 w 824738"/>
                  <a:gd name="connsiteY15" fmla="*/ 208846 h 703975"/>
                  <a:gd name="connsiteX16" fmla="*/ 50327 w 824738"/>
                  <a:gd name="connsiteY16" fmla="*/ 101690 h 703975"/>
                  <a:gd name="connsiteX17" fmla="*/ 90808 w 824738"/>
                  <a:gd name="connsiteY17" fmla="*/ 30252 h 703975"/>
                  <a:gd name="connsiteX18" fmla="*/ 83664 w 824738"/>
                  <a:gd name="connsiteY18" fmla="*/ 1677 h 703975"/>
                  <a:gd name="connsiteX19" fmla="*/ 55089 w 824738"/>
                  <a:gd name="connsiteY19" fmla="*/ 11202 h 703975"/>
                  <a:gd name="connsiteX20" fmla="*/ 12227 w 824738"/>
                  <a:gd name="connsiteY20" fmla="*/ 75496 h 703975"/>
                  <a:gd name="connsiteX21" fmla="*/ 320 w 824738"/>
                  <a:gd name="connsiteY21" fmla="*/ 213608 h 703975"/>
                  <a:gd name="connsiteX22" fmla="*/ 21752 w 824738"/>
                  <a:gd name="connsiteY22" fmla="*/ 323146 h 703975"/>
                  <a:gd name="connsiteX23" fmla="*/ 69377 w 824738"/>
                  <a:gd name="connsiteY23" fmla="*/ 413633 h 703975"/>
                  <a:gd name="connsiteX24" fmla="*/ 102714 w 824738"/>
                  <a:gd name="connsiteY24" fmla="*/ 501740 h 703975"/>
                  <a:gd name="connsiteX25" fmla="*/ 126527 w 824738"/>
                  <a:gd name="connsiteY25" fmla="*/ 587465 h 703975"/>
                  <a:gd name="connsiteX26" fmla="*/ 231302 w 824738"/>
                  <a:gd name="connsiteY26" fmla="*/ 680333 h 703975"/>
                  <a:gd name="connsiteX27" fmla="*/ 371795 w 824738"/>
                  <a:gd name="connsiteY27" fmla="*/ 701764 h 703975"/>
                  <a:gd name="connsiteX28" fmla="*/ 490858 w 824738"/>
                  <a:gd name="connsiteY28" fmla="*/ 639852 h 703975"/>
                  <a:gd name="connsiteX29" fmla="*/ 574201 w 824738"/>
                  <a:gd name="connsiteY29" fmla="*/ 513645 h 703975"/>
                  <a:gd name="connsiteX30" fmla="*/ 628970 w 824738"/>
                  <a:gd name="connsiteY30" fmla="*/ 394583 h 703975"/>
                  <a:gd name="connsiteX31" fmla="*/ 650402 w 824738"/>
                  <a:gd name="connsiteY31" fmla="*/ 258852 h 703975"/>
                  <a:gd name="connsiteX32" fmla="*/ 652783 w 824738"/>
                  <a:gd name="connsiteY32" fmla="*/ 189796 h 703975"/>
                  <a:gd name="connsiteX33" fmla="*/ 667070 w 824738"/>
                  <a:gd name="connsiteY33" fmla="*/ 158840 h 703975"/>
                  <a:gd name="connsiteX34" fmla="*/ 695645 w 824738"/>
                  <a:gd name="connsiteY34" fmla="*/ 189796 h 703975"/>
                  <a:gd name="connsiteX35" fmla="*/ 736127 w 824738"/>
                  <a:gd name="connsiteY35" fmla="*/ 301715 h 703975"/>
                  <a:gd name="connsiteX36" fmla="*/ 793276 w 824738"/>
                  <a:gd name="connsiteY36" fmla="*/ 432684 h 703975"/>
                  <a:gd name="connsiteX37" fmla="*/ 824233 w 824738"/>
                  <a:gd name="connsiteY37" fmla="*/ 416014 h 703975"/>
                  <a:gd name="connsiteX0" fmla="*/ 824233 w 824738"/>
                  <a:gd name="connsiteY0" fmla="*/ 416014 h 703975"/>
                  <a:gd name="connsiteX1" fmla="*/ 769464 w 824738"/>
                  <a:gd name="connsiteY1" fmla="*/ 270758 h 703975"/>
                  <a:gd name="connsiteX2" fmla="*/ 719458 w 824738"/>
                  <a:gd name="connsiteY2" fmla="*/ 154077 h 703975"/>
                  <a:gd name="connsiteX3" fmla="*/ 667070 w 824738"/>
                  <a:gd name="connsiteY3" fmla="*/ 113596 h 703975"/>
                  <a:gd name="connsiteX4" fmla="*/ 621827 w 824738"/>
                  <a:gd name="connsiteY4" fmla="*/ 132646 h 703975"/>
                  <a:gd name="connsiteX5" fmla="*/ 607539 w 824738"/>
                  <a:gd name="connsiteY5" fmla="*/ 237421 h 703975"/>
                  <a:gd name="connsiteX6" fmla="*/ 595633 w 824738"/>
                  <a:gd name="connsiteY6" fmla="*/ 344577 h 703975"/>
                  <a:gd name="connsiteX7" fmla="*/ 548008 w 824738"/>
                  <a:gd name="connsiteY7" fmla="*/ 468403 h 703975"/>
                  <a:gd name="connsiteX8" fmla="*/ 476570 w 824738"/>
                  <a:gd name="connsiteY8" fmla="*/ 577940 h 703975"/>
                  <a:gd name="connsiteX9" fmla="*/ 400370 w 824738"/>
                  <a:gd name="connsiteY9" fmla="*/ 651758 h 703975"/>
                  <a:gd name="connsiteX10" fmla="*/ 278927 w 824738"/>
                  <a:gd name="connsiteY10" fmla="*/ 658902 h 703975"/>
                  <a:gd name="connsiteX11" fmla="*/ 183677 w 824738"/>
                  <a:gd name="connsiteY11" fmla="*/ 585083 h 703975"/>
                  <a:gd name="connsiteX12" fmla="*/ 138433 w 824738"/>
                  <a:gd name="connsiteY12" fmla="*/ 501740 h 703975"/>
                  <a:gd name="connsiteX13" fmla="*/ 126527 w 824738"/>
                  <a:gd name="connsiteY13" fmla="*/ 416015 h 703975"/>
                  <a:gd name="connsiteX14" fmla="*/ 66995 w 824738"/>
                  <a:gd name="connsiteY14" fmla="*/ 327908 h 703975"/>
                  <a:gd name="connsiteX15" fmla="*/ 47945 w 824738"/>
                  <a:gd name="connsiteY15" fmla="*/ 208846 h 703975"/>
                  <a:gd name="connsiteX16" fmla="*/ 50327 w 824738"/>
                  <a:gd name="connsiteY16" fmla="*/ 101690 h 703975"/>
                  <a:gd name="connsiteX17" fmla="*/ 90808 w 824738"/>
                  <a:gd name="connsiteY17" fmla="*/ 30252 h 703975"/>
                  <a:gd name="connsiteX18" fmla="*/ 83664 w 824738"/>
                  <a:gd name="connsiteY18" fmla="*/ 1677 h 703975"/>
                  <a:gd name="connsiteX19" fmla="*/ 55089 w 824738"/>
                  <a:gd name="connsiteY19" fmla="*/ 11202 h 703975"/>
                  <a:gd name="connsiteX20" fmla="*/ 12227 w 824738"/>
                  <a:gd name="connsiteY20" fmla="*/ 75496 h 703975"/>
                  <a:gd name="connsiteX21" fmla="*/ 320 w 824738"/>
                  <a:gd name="connsiteY21" fmla="*/ 213608 h 703975"/>
                  <a:gd name="connsiteX22" fmla="*/ 21752 w 824738"/>
                  <a:gd name="connsiteY22" fmla="*/ 323146 h 703975"/>
                  <a:gd name="connsiteX23" fmla="*/ 69377 w 824738"/>
                  <a:gd name="connsiteY23" fmla="*/ 413633 h 703975"/>
                  <a:gd name="connsiteX24" fmla="*/ 102714 w 824738"/>
                  <a:gd name="connsiteY24" fmla="*/ 501740 h 703975"/>
                  <a:gd name="connsiteX25" fmla="*/ 126527 w 824738"/>
                  <a:gd name="connsiteY25" fmla="*/ 587465 h 703975"/>
                  <a:gd name="connsiteX26" fmla="*/ 231302 w 824738"/>
                  <a:gd name="connsiteY26" fmla="*/ 680333 h 703975"/>
                  <a:gd name="connsiteX27" fmla="*/ 371795 w 824738"/>
                  <a:gd name="connsiteY27" fmla="*/ 701764 h 703975"/>
                  <a:gd name="connsiteX28" fmla="*/ 490858 w 824738"/>
                  <a:gd name="connsiteY28" fmla="*/ 639852 h 703975"/>
                  <a:gd name="connsiteX29" fmla="*/ 574201 w 824738"/>
                  <a:gd name="connsiteY29" fmla="*/ 513645 h 703975"/>
                  <a:gd name="connsiteX30" fmla="*/ 628970 w 824738"/>
                  <a:gd name="connsiteY30" fmla="*/ 394583 h 703975"/>
                  <a:gd name="connsiteX31" fmla="*/ 650402 w 824738"/>
                  <a:gd name="connsiteY31" fmla="*/ 258852 h 703975"/>
                  <a:gd name="connsiteX32" fmla="*/ 652783 w 824738"/>
                  <a:gd name="connsiteY32" fmla="*/ 189796 h 703975"/>
                  <a:gd name="connsiteX33" fmla="*/ 667070 w 824738"/>
                  <a:gd name="connsiteY33" fmla="*/ 158840 h 703975"/>
                  <a:gd name="connsiteX34" fmla="*/ 695645 w 824738"/>
                  <a:gd name="connsiteY34" fmla="*/ 189796 h 703975"/>
                  <a:gd name="connsiteX35" fmla="*/ 736127 w 824738"/>
                  <a:gd name="connsiteY35" fmla="*/ 301715 h 703975"/>
                  <a:gd name="connsiteX36" fmla="*/ 793276 w 824738"/>
                  <a:gd name="connsiteY36" fmla="*/ 432684 h 703975"/>
                  <a:gd name="connsiteX37" fmla="*/ 824233 w 824738"/>
                  <a:gd name="connsiteY37" fmla="*/ 416014 h 703975"/>
                  <a:gd name="connsiteX0" fmla="*/ 824233 w 824738"/>
                  <a:gd name="connsiteY0" fmla="*/ 416014 h 703975"/>
                  <a:gd name="connsiteX1" fmla="*/ 769464 w 824738"/>
                  <a:gd name="connsiteY1" fmla="*/ 270758 h 703975"/>
                  <a:gd name="connsiteX2" fmla="*/ 719458 w 824738"/>
                  <a:gd name="connsiteY2" fmla="*/ 154077 h 703975"/>
                  <a:gd name="connsiteX3" fmla="*/ 667070 w 824738"/>
                  <a:gd name="connsiteY3" fmla="*/ 113596 h 703975"/>
                  <a:gd name="connsiteX4" fmla="*/ 621827 w 824738"/>
                  <a:gd name="connsiteY4" fmla="*/ 132646 h 703975"/>
                  <a:gd name="connsiteX5" fmla="*/ 607539 w 824738"/>
                  <a:gd name="connsiteY5" fmla="*/ 237421 h 703975"/>
                  <a:gd name="connsiteX6" fmla="*/ 600395 w 824738"/>
                  <a:gd name="connsiteY6" fmla="*/ 349340 h 703975"/>
                  <a:gd name="connsiteX7" fmla="*/ 548008 w 824738"/>
                  <a:gd name="connsiteY7" fmla="*/ 468403 h 703975"/>
                  <a:gd name="connsiteX8" fmla="*/ 476570 w 824738"/>
                  <a:gd name="connsiteY8" fmla="*/ 577940 h 703975"/>
                  <a:gd name="connsiteX9" fmla="*/ 400370 w 824738"/>
                  <a:gd name="connsiteY9" fmla="*/ 651758 h 703975"/>
                  <a:gd name="connsiteX10" fmla="*/ 278927 w 824738"/>
                  <a:gd name="connsiteY10" fmla="*/ 658902 h 703975"/>
                  <a:gd name="connsiteX11" fmla="*/ 183677 w 824738"/>
                  <a:gd name="connsiteY11" fmla="*/ 585083 h 703975"/>
                  <a:gd name="connsiteX12" fmla="*/ 138433 w 824738"/>
                  <a:gd name="connsiteY12" fmla="*/ 501740 h 703975"/>
                  <a:gd name="connsiteX13" fmla="*/ 126527 w 824738"/>
                  <a:gd name="connsiteY13" fmla="*/ 416015 h 703975"/>
                  <a:gd name="connsiteX14" fmla="*/ 66995 w 824738"/>
                  <a:gd name="connsiteY14" fmla="*/ 327908 h 703975"/>
                  <a:gd name="connsiteX15" fmla="*/ 47945 w 824738"/>
                  <a:gd name="connsiteY15" fmla="*/ 208846 h 703975"/>
                  <a:gd name="connsiteX16" fmla="*/ 50327 w 824738"/>
                  <a:gd name="connsiteY16" fmla="*/ 101690 h 703975"/>
                  <a:gd name="connsiteX17" fmla="*/ 90808 w 824738"/>
                  <a:gd name="connsiteY17" fmla="*/ 30252 h 703975"/>
                  <a:gd name="connsiteX18" fmla="*/ 83664 w 824738"/>
                  <a:gd name="connsiteY18" fmla="*/ 1677 h 703975"/>
                  <a:gd name="connsiteX19" fmla="*/ 55089 w 824738"/>
                  <a:gd name="connsiteY19" fmla="*/ 11202 h 703975"/>
                  <a:gd name="connsiteX20" fmla="*/ 12227 w 824738"/>
                  <a:gd name="connsiteY20" fmla="*/ 75496 h 703975"/>
                  <a:gd name="connsiteX21" fmla="*/ 320 w 824738"/>
                  <a:gd name="connsiteY21" fmla="*/ 213608 h 703975"/>
                  <a:gd name="connsiteX22" fmla="*/ 21752 w 824738"/>
                  <a:gd name="connsiteY22" fmla="*/ 323146 h 703975"/>
                  <a:gd name="connsiteX23" fmla="*/ 69377 w 824738"/>
                  <a:gd name="connsiteY23" fmla="*/ 413633 h 703975"/>
                  <a:gd name="connsiteX24" fmla="*/ 102714 w 824738"/>
                  <a:gd name="connsiteY24" fmla="*/ 501740 h 703975"/>
                  <a:gd name="connsiteX25" fmla="*/ 126527 w 824738"/>
                  <a:gd name="connsiteY25" fmla="*/ 587465 h 703975"/>
                  <a:gd name="connsiteX26" fmla="*/ 231302 w 824738"/>
                  <a:gd name="connsiteY26" fmla="*/ 680333 h 703975"/>
                  <a:gd name="connsiteX27" fmla="*/ 371795 w 824738"/>
                  <a:gd name="connsiteY27" fmla="*/ 701764 h 703975"/>
                  <a:gd name="connsiteX28" fmla="*/ 490858 w 824738"/>
                  <a:gd name="connsiteY28" fmla="*/ 639852 h 703975"/>
                  <a:gd name="connsiteX29" fmla="*/ 574201 w 824738"/>
                  <a:gd name="connsiteY29" fmla="*/ 513645 h 703975"/>
                  <a:gd name="connsiteX30" fmla="*/ 628970 w 824738"/>
                  <a:gd name="connsiteY30" fmla="*/ 394583 h 703975"/>
                  <a:gd name="connsiteX31" fmla="*/ 650402 w 824738"/>
                  <a:gd name="connsiteY31" fmla="*/ 258852 h 703975"/>
                  <a:gd name="connsiteX32" fmla="*/ 652783 w 824738"/>
                  <a:gd name="connsiteY32" fmla="*/ 189796 h 703975"/>
                  <a:gd name="connsiteX33" fmla="*/ 667070 w 824738"/>
                  <a:gd name="connsiteY33" fmla="*/ 158840 h 703975"/>
                  <a:gd name="connsiteX34" fmla="*/ 695645 w 824738"/>
                  <a:gd name="connsiteY34" fmla="*/ 189796 h 703975"/>
                  <a:gd name="connsiteX35" fmla="*/ 736127 w 824738"/>
                  <a:gd name="connsiteY35" fmla="*/ 301715 h 703975"/>
                  <a:gd name="connsiteX36" fmla="*/ 793276 w 824738"/>
                  <a:gd name="connsiteY36" fmla="*/ 432684 h 703975"/>
                  <a:gd name="connsiteX37" fmla="*/ 824233 w 824738"/>
                  <a:gd name="connsiteY37" fmla="*/ 416014 h 703975"/>
                  <a:gd name="connsiteX0" fmla="*/ 824233 w 824738"/>
                  <a:gd name="connsiteY0" fmla="*/ 416014 h 703975"/>
                  <a:gd name="connsiteX1" fmla="*/ 769464 w 824738"/>
                  <a:gd name="connsiteY1" fmla="*/ 270758 h 703975"/>
                  <a:gd name="connsiteX2" fmla="*/ 719458 w 824738"/>
                  <a:gd name="connsiteY2" fmla="*/ 154077 h 703975"/>
                  <a:gd name="connsiteX3" fmla="*/ 667070 w 824738"/>
                  <a:gd name="connsiteY3" fmla="*/ 113596 h 703975"/>
                  <a:gd name="connsiteX4" fmla="*/ 621827 w 824738"/>
                  <a:gd name="connsiteY4" fmla="*/ 132646 h 703975"/>
                  <a:gd name="connsiteX5" fmla="*/ 612301 w 824738"/>
                  <a:gd name="connsiteY5" fmla="*/ 237421 h 703975"/>
                  <a:gd name="connsiteX6" fmla="*/ 600395 w 824738"/>
                  <a:gd name="connsiteY6" fmla="*/ 349340 h 703975"/>
                  <a:gd name="connsiteX7" fmla="*/ 548008 w 824738"/>
                  <a:gd name="connsiteY7" fmla="*/ 468403 h 703975"/>
                  <a:gd name="connsiteX8" fmla="*/ 476570 w 824738"/>
                  <a:gd name="connsiteY8" fmla="*/ 577940 h 703975"/>
                  <a:gd name="connsiteX9" fmla="*/ 400370 w 824738"/>
                  <a:gd name="connsiteY9" fmla="*/ 651758 h 703975"/>
                  <a:gd name="connsiteX10" fmla="*/ 278927 w 824738"/>
                  <a:gd name="connsiteY10" fmla="*/ 658902 h 703975"/>
                  <a:gd name="connsiteX11" fmla="*/ 183677 w 824738"/>
                  <a:gd name="connsiteY11" fmla="*/ 585083 h 703975"/>
                  <a:gd name="connsiteX12" fmla="*/ 138433 w 824738"/>
                  <a:gd name="connsiteY12" fmla="*/ 501740 h 703975"/>
                  <a:gd name="connsiteX13" fmla="*/ 126527 w 824738"/>
                  <a:gd name="connsiteY13" fmla="*/ 416015 h 703975"/>
                  <a:gd name="connsiteX14" fmla="*/ 66995 w 824738"/>
                  <a:gd name="connsiteY14" fmla="*/ 327908 h 703975"/>
                  <a:gd name="connsiteX15" fmla="*/ 47945 w 824738"/>
                  <a:gd name="connsiteY15" fmla="*/ 208846 h 703975"/>
                  <a:gd name="connsiteX16" fmla="*/ 50327 w 824738"/>
                  <a:gd name="connsiteY16" fmla="*/ 101690 h 703975"/>
                  <a:gd name="connsiteX17" fmla="*/ 90808 w 824738"/>
                  <a:gd name="connsiteY17" fmla="*/ 30252 h 703975"/>
                  <a:gd name="connsiteX18" fmla="*/ 83664 w 824738"/>
                  <a:gd name="connsiteY18" fmla="*/ 1677 h 703975"/>
                  <a:gd name="connsiteX19" fmla="*/ 55089 w 824738"/>
                  <a:gd name="connsiteY19" fmla="*/ 11202 h 703975"/>
                  <a:gd name="connsiteX20" fmla="*/ 12227 w 824738"/>
                  <a:gd name="connsiteY20" fmla="*/ 75496 h 703975"/>
                  <a:gd name="connsiteX21" fmla="*/ 320 w 824738"/>
                  <a:gd name="connsiteY21" fmla="*/ 213608 h 703975"/>
                  <a:gd name="connsiteX22" fmla="*/ 21752 w 824738"/>
                  <a:gd name="connsiteY22" fmla="*/ 323146 h 703975"/>
                  <a:gd name="connsiteX23" fmla="*/ 69377 w 824738"/>
                  <a:gd name="connsiteY23" fmla="*/ 413633 h 703975"/>
                  <a:gd name="connsiteX24" fmla="*/ 102714 w 824738"/>
                  <a:gd name="connsiteY24" fmla="*/ 501740 h 703975"/>
                  <a:gd name="connsiteX25" fmla="*/ 126527 w 824738"/>
                  <a:gd name="connsiteY25" fmla="*/ 587465 h 703975"/>
                  <a:gd name="connsiteX26" fmla="*/ 231302 w 824738"/>
                  <a:gd name="connsiteY26" fmla="*/ 680333 h 703975"/>
                  <a:gd name="connsiteX27" fmla="*/ 371795 w 824738"/>
                  <a:gd name="connsiteY27" fmla="*/ 701764 h 703975"/>
                  <a:gd name="connsiteX28" fmla="*/ 490858 w 824738"/>
                  <a:gd name="connsiteY28" fmla="*/ 639852 h 703975"/>
                  <a:gd name="connsiteX29" fmla="*/ 574201 w 824738"/>
                  <a:gd name="connsiteY29" fmla="*/ 513645 h 703975"/>
                  <a:gd name="connsiteX30" fmla="*/ 628970 w 824738"/>
                  <a:gd name="connsiteY30" fmla="*/ 394583 h 703975"/>
                  <a:gd name="connsiteX31" fmla="*/ 650402 w 824738"/>
                  <a:gd name="connsiteY31" fmla="*/ 258852 h 703975"/>
                  <a:gd name="connsiteX32" fmla="*/ 652783 w 824738"/>
                  <a:gd name="connsiteY32" fmla="*/ 189796 h 703975"/>
                  <a:gd name="connsiteX33" fmla="*/ 667070 w 824738"/>
                  <a:gd name="connsiteY33" fmla="*/ 158840 h 703975"/>
                  <a:gd name="connsiteX34" fmla="*/ 695645 w 824738"/>
                  <a:gd name="connsiteY34" fmla="*/ 189796 h 703975"/>
                  <a:gd name="connsiteX35" fmla="*/ 736127 w 824738"/>
                  <a:gd name="connsiteY35" fmla="*/ 301715 h 703975"/>
                  <a:gd name="connsiteX36" fmla="*/ 793276 w 824738"/>
                  <a:gd name="connsiteY36" fmla="*/ 432684 h 703975"/>
                  <a:gd name="connsiteX37" fmla="*/ 824233 w 824738"/>
                  <a:gd name="connsiteY37" fmla="*/ 416014 h 703975"/>
                  <a:gd name="connsiteX0" fmla="*/ 824233 w 824738"/>
                  <a:gd name="connsiteY0" fmla="*/ 416014 h 703975"/>
                  <a:gd name="connsiteX1" fmla="*/ 769464 w 824738"/>
                  <a:gd name="connsiteY1" fmla="*/ 270758 h 703975"/>
                  <a:gd name="connsiteX2" fmla="*/ 719458 w 824738"/>
                  <a:gd name="connsiteY2" fmla="*/ 154077 h 703975"/>
                  <a:gd name="connsiteX3" fmla="*/ 667070 w 824738"/>
                  <a:gd name="connsiteY3" fmla="*/ 113596 h 703975"/>
                  <a:gd name="connsiteX4" fmla="*/ 626589 w 824738"/>
                  <a:gd name="connsiteY4" fmla="*/ 132646 h 703975"/>
                  <a:gd name="connsiteX5" fmla="*/ 612301 w 824738"/>
                  <a:gd name="connsiteY5" fmla="*/ 237421 h 703975"/>
                  <a:gd name="connsiteX6" fmla="*/ 600395 w 824738"/>
                  <a:gd name="connsiteY6" fmla="*/ 349340 h 703975"/>
                  <a:gd name="connsiteX7" fmla="*/ 548008 w 824738"/>
                  <a:gd name="connsiteY7" fmla="*/ 468403 h 703975"/>
                  <a:gd name="connsiteX8" fmla="*/ 476570 w 824738"/>
                  <a:gd name="connsiteY8" fmla="*/ 577940 h 703975"/>
                  <a:gd name="connsiteX9" fmla="*/ 400370 w 824738"/>
                  <a:gd name="connsiteY9" fmla="*/ 651758 h 703975"/>
                  <a:gd name="connsiteX10" fmla="*/ 278927 w 824738"/>
                  <a:gd name="connsiteY10" fmla="*/ 658902 h 703975"/>
                  <a:gd name="connsiteX11" fmla="*/ 183677 w 824738"/>
                  <a:gd name="connsiteY11" fmla="*/ 585083 h 703975"/>
                  <a:gd name="connsiteX12" fmla="*/ 138433 w 824738"/>
                  <a:gd name="connsiteY12" fmla="*/ 501740 h 703975"/>
                  <a:gd name="connsiteX13" fmla="*/ 126527 w 824738"/>
                  <a:gd name="connsiteY13" fmla="*/ 416015 h 703975"/>
                  <a:gd name="connsiteX14" fmla="*/ 66995 w 824738"/>
                  <a:gd name="connsiteY14" fmla="*/ 327908 h 703975"/>
                  <a:gd name="connsiteX15" fmla="*/ 47945 w 824738"/>
                  <a:gd name="connsiteY15" fmla="*/ 208846 h 703975"/>
                  <a:gd name="connsiteX16" fmla="*/ 50327 w 824738"/>
                  <a:gd name="connsiteY16" fmla="*/ 101690 h 703975"/>
                  <a:gd name="connsiteX17" fmla="*/ 90808 w 824738"/>
                  <a:gd name="connsiteY17" fmla="*/ 30252 h 703975"/>
                  <a:gd name="connsiteX18" fmla="*/ 83664 w 824738"/>
                  <a:gd name="connsiteY18" fmla="*/ 1677 h 703975"/>
                  <a:gd name="connsiteX19" fmla="*/ 55089 w 824738"/>
                  <a:gd name="connsiteY19" fmla="*/ 11202 h 703975"/>
                  <a:gd name="connsiteX20" fmla="*/ 12227 w 824738"/>
                  <a:gd name="connsiteY20" fmla="*/ 75496 h 703975"/>
                  <a:gd name="connsiteX21" fmla="*/ 320 w 824738"/>
                  <a:gd name="connsiteY21" fmla="*/ 213608 h 703975"/>
                  <a:gd name="connsiteX22" fmla="*/ 21752 w 824738"/>
                  <a:gd name="connsiteY22" fmla="*/ 323146 h 703975"/>
                  <a:gd name="connsiteX23" fmla="*/ 69377 w 824738"/>
                  <a:gd name="connsiteY23" fmla="*/ 413633 h 703975"/>
                  <a:gd name="connsiteX24" fmla="*/ 102714 w 824738"/>
                  <a:gd name="connsiteY24" fmla="*/ 501740 h 703975"/>
                  <a:gd name="connsiteX25" fmla="*/ 126527 w 824738"/>
                  <a:gd name="connsiteY25" fmla="*/ 587465 h 703975"/>
                  <a:gd name="connsiteX26" fmla="*/ 231302 w 824738"/>
                  <a:gd name="connsiteY26" fmla="*/ 680333 h 703975"/>
                  <a:gd name="connsiteX27" fmla="*/ 371795 w 824738"/>
                  <a:gd name="connsiteY27" fmla="*/ 701764 h 703975"/>
                  <a:gd name="connsiteX28" fmla="*/ 490858 w 824738"/>
                  <a:gd name="connsiteY28" fmla="*/ 639852 h 703975"/>
                  <a:gd name="connsiteX29" fmla="*/ 574201 w 824738"/>
                  <a:gd name="connsiteY29" fmla="*/ 513645 h 703975"/>
                  <a:gd name="connsiteX30" fmla="*/ 628970 w 824738"/>
                  <a:gd name="connsiteY30" fmla="*/ 394583 h 703975"/>
                  <a:gd name="connsiteX31" fmla="*/ 650402 w 824738"/>
                  <a:gd name="connsiteY31" fmla="*/ 258852 h 703975"/>
                  <a:gd name="connsiteX32" fmla="*/ 652783 w 824738"/>
                  <a:gd name="connsiteY32" fmla="*/ 189796 h 703975"/>
                  <a:gd name="connsiteX33" fmla="*/ 667070 w 824738"/>
                  <a:gd name="connsiteY33" fmla="*/ 158840 h 703975"/>
                  <a:gd name="connsiteX34" fmla="*/ 695645 w 824738"/>
                  <a:gd name="connsiteY34" fmla="*/ 189796 h 703975"/>
                  <a:gd name="connsiteX35" fmla="*/ 736127 w 824738"/>
                  <a:gd name="connsiteY35" fmla="*/ 301715 h 703975"/>
                  <a:gd name="connsiteX36" fmla="*/ 793276 w 824738"/>
                  <a:gd name="connsiteY36" fmla="*/ 432684 h 703975"/>
                  <a:gd name="connsiteX37" fmla="*/ 824233 w 824738"/>
                  <a:gd name="connsiteY37" fmla="*/ 416014 h 703975"/>
                  <a:gd name="connsiteX0" fmla="*/ 824233 w 824738"/>
                  <a:gd name="connsiteY0" fmla="*/ 416014 h 703975"/>
                  <a:gd name="connsiteX1" fmla="*/ 769464 w 824738"/>
                  <a:gd name="connsiteY1" fmla="*/ 270758 h 703975"/>
                  <a:gd name="connsiteX2" fmla="*/ 719458 w 824738"/>
                  <a:gd name="connsiteY2" fmla="*/ 154077 h 703975"/>
                  <a:gd name="connsiteX3" fmla="*/ 667070 w 824738"/>
                  <a:gd name="connsiteY3" fmla="*/ 113596 h 703975"/>
                  <a:gd name="connsiteX4" fmla="*/ 626589 w 824738"/>
                  <a:gd name="connsiteY4" fmla="*/ 132646 h 703975"/>
                  <a:gd name="connsiteX5" fmla="*/ 612301 w 824738"/>
                  <a:gd name="connsiteY5" fmla="*/ 237421 h 703975"/>
                  <a:gd name="connsiteX6" fmla="*/ 600395 w 824738"/>
                  <a:gd name="connsiteY6" fmla="*/ 349340 h 703975"/>
                  <a:gd name="connsiteX7" fmla="*/ 548008 w 824738"/>
                  <a:gd name="connsiteY7" fmla="*/ 468403 h 703975"/>
                  <a:gd name="connsiteX8" fmla="*/ 476570 w 824738"/>
                  <a:gd name="connsiteY8" fmla="*/ 577940 h 703975"/>
                  <a:gd name="connsiteX9" fmla="*/ 400370 w 824738"/>
                  <a:gd name="connsiteY9" fmla="*/ 651758 h 703975"/>
                  <a:gd name="connsiteX10" fmla="*/ 278927 w 824738"/>
                  <a:gd name="connsiteY10" fmla="*/ 658902 h 703975"/>
                  <a:gd name="connsiteX11" fmla="*/ 183677 w 824738"/>
                  <a:gd name="connsiteY11" fmla="*/ 585083 h 703975"/>
                  <a:gd name="connsiteX12" fmla="*/ 138433 w 824738"/>
                  <a:gd name="connsiteY12" fmla="*/ 501740 h 703975"/>
                  <a:gd name="connsiteX13" fmla="*/ 126527 w 824738"/>
                  <a:gd name="connsiteY13" fmla="*/ 416015 h 703975"/>
                  <a:gd name="connsiteX14" fmla="*/ 66995 w 824738"/>
                  <a:gd name="connsiteY14" fmla="*/ 327908 h 703975"/>
                  <a:gd name="connsiteX15" fmla="*/ 47945 w 824738"/>
                  <a:gd name="connsiteY15" fmla="*/ 208846 h 703975"/>
                  <a:gd name="connsiteX16" fmla="*/ 50327 w 824738"/>
                  <a:gd name="connsiteY16" fmla="*/ 101690 h 703975"/>
                  <a:gd name="connsiteX17" fmla="*/ 90808 w 824738"/>
                  <a:gd name="connsiteY17" fmla="*/ 30252 h 703975"/>
                  <a:gd name="connsiteX18" fmla="*/ 83664 w 824738"/>
                  <a:gd name="connsiteY18" fmla="*/ 1677 h 703975"/>
                  <a:gd name="connsiteX19" fmla="*/ 55089 w 824738"/>
                  <a:gd name="connsiteY19" fmla="*/ 11202 h 703975"/>
                  <a:gd name="connsiteX20" fmla="*/ 12227 w 824738"/>
                  <a:gd name="connsiteY20" fmla="*/ 75496 h 703975"/>
                  <a:gd name="connsiteX21" fmla="*/ 320 w 824738"/>
                  <a:gd name="connsiteY21" fmla="*/ 213608 h 703975"/>
                  <a:gd name="connsiteX22" fmla="*/ 21752 w 824738"/>
                  <a:gd name="connsiteY22" fmla="*/ 323146 h 703975"/>
                  <a:gd name="connsiteX23" fmla="*/ 69377 w 824738"/>
                  <a:gd name="connsiteY23" fmla="*/ 413633 h 703975"/>
                  <a:gd name="connsiteX24" fmla="*/ 102714 w 824738"/>
                  <a:gd name="connsiteY24" fmla="*/ 501740 h 703975"/>
                  <a:gd name="connsiteX25" fmla="*/ 126527 w 824738"/>
                  <a:gd name="connsiteY25" fmla="*/ 587465 h 703975"/>
                  <a:gd name="connsiteX26" fmla="*/ 231302 w 824738"/>
                  <a:gd name="connsiteY26" fmla="*/ 680333 h 703975"/>
                  <a:gd name="connsiteX27" fmla="*/ 371795 w 824738"/>
                  <a:gd name="connsiteY27" fmla="*/ 701764 h 703975"/>
                  <a:gd name="connsiteX28" fmla="*/ 481333 w 824738"/>
                  <a:gd name="connsiteY28" fmla="*/ 639852 h 703975"/>
                  <a:gd name="connsiteX29" fmla="*/ 574201 w 824738"/>
                  <a:gd name="connsiteY29" fmla="*/ 513645 h 703975"/>
                  <a:gd name="connsiteX30" fmla="*/ 628970 w 824738"/>
                  <a:gd name="connsiteY30" fmla="*/ 394583 h 703975"/>
                  <a:gd name="connsiteX31" fmla="*/ 650402 w 824738"/>
                  <a:gd name="connsiteY31" fmla="*/ 258852 h 703975"/>
                  <a:gd name="connsiteX32" fmla="*/ 652783 w 824738"/>
                  <a:gd name="connsiteY32" fmla="*/ 189796 h 703975"/>
                  <a:gd name="connsiteX33" fmla="*/ 667070 w 824738"/>
                  <a:gd name="connsiteY33" fmla="*/ 158840 h 703975"/>
                  <a:gd name="connsiteX34" fmla="*/ 695645 w 824738"/>
                  <a:gd name="connsiteY34" fmla="*/ 189796 h 703975"/>
                  <a:gd name="connsiteX35" fmla="*/ 736127 w 824738"/>
                  <a:gd name="connsiteY35" fmla="*/ 301715 h 703975"/>
                  <a:gd name="connsiteX36" fmla="*/ 793276 w 824738"/>
                  <a:gd name="connsiteY36" fmla="*/ 432684 h 703975"/>
                  <a:gd name="connsiteX37" fmla="*/ 824233 w 824738"/>
                  <a:gd name="connsiteY37" fmla="*/ 416014 h 703975"/>
                  <a:gd name="connsiteX0" fmla="*/ 824233 w 824738"/>
                  <a:gd name="connsiteY0" fmla="*/ 416014 h 703975"/>
                  <a:gd name="connsiteX1" fmla="*/ 769464 w 824738"/>
                  <a:gd name="connsiteY1" fmla="*/ 270758 h 703975"/>
                  <a:gd name="connsiteX2" fmla="*/ 719458 w 824738"/>
                  <a:gd name="connsiteY2" fmla="*/ 154077 h 703975"/>
                  <a:gd name="connsiteX3" fmla="*/ 667070 w 824738"/>
                  <a:gd name="connsiteY3" fmla="*/ 113596 h 703975"/>
                  <a:gd name="connsiteX4" fmla="*/ 626589 w 824738"/>
                  <a:gd name="connsiteY4" fmla="*/ 132646 h 703975"/>
                  <a:gd name="connsiteX5" fmla="*/ 612301 w 824738"/>
                  <a:gd name="connsiteY5" fmla="*/ 237421 h 703975"/>
                  <a:gd name="connsiteX6" fmla="*/ 600395 w 824738"/>
                  <a:gd name="connsiteY6" fmla="*/ 349340 h 703975"/>
                  <a:gd name="connsiteX7" fmla="*/ 548008 w 824738"/>
                  <a:gd name="connsiteY7" fmla="*/ 468403 h 703975"/>
                  <a:gd name="connsiteX8" fmla="*/ 476570 w 824738"/>
                  <a:gd name="connsiteY8" fmla="*/ 577940 h 703975"/>
                  <a:gd name="connsiteX9" fmla="*/ 400370 w 824738"/>
                  <a:gd name="connsiteY9" fmla="*/ 651758 h 703975"/>
                  <a:gd name="connsiteX10" fmla="*/ 283690 w 824738"/>
                  <a:gd name="connsiteY10" fmla="*/ 656521 h 703975"/>
                  <a:gd name="connsiteX11" fmla="*/ 183677 w 824738"/>
                  <a:gd name="connsiteY11" fmla="*/ 585083 h 703975"/>
                  <a:gd name="connsiteX12" fmla="*/ 138433 w 824738"/>
                  <a:gd name="connsiteY12" fmla="*/ 501740 h 703975"/>
                  <a:gd name="connsiteX13" fmla="*/ 126527 w 824738"/>
                  <a:gd name="connsiteY13" fmla="*/ 416015 h 703975"/>
                  <a:gd name="connsiteX14" fmla="*/ 66995 w 824738"/>
                  <a:gd name="connsiteY14" fmla="*/ 327908 h 703975"/>
                  <a:gd name="connsiteX15" fmla="*/ 47945 w 824738"/>
                  <a:gd name="connsiteY15" fmla="*/ 208846 h 703975"/>
                  <a:gd name="connsiteX16" fmla="*/ 50327 w 824738"/>
                  <a:gd name="connsiteY16" fmla="*/ 101690 h 703975"/>
                  <a:gd name="connsiteX17" fmla="*/ 90808 w 824738"/>
                  <a:gd name="connsiteY17" fmla="*/ 30252 h 703975"/>
                  <a:gd name="connsiteX18" fmla="*/ 83664 w 824738"/>
                  <a:gd name="connsiteY18" fmla="*/ 1677 h 703975"/>
                  <a:gd name="connsiteX19" fmla="*/ 55089 w 824738"/>
                  <a:gd name="connsiteY19" fmla="*/ 11202 h 703975"/>
                  <a:gd name="connsiteX20" fmla="*/ 12227 w 824738"/>
                  <a:gd name="connsiteY20" fmla="*/ 75496 h 703975"/>
                  <a:gd name="connsiteX21" fmla="*/ 320 w 824738"/>
                  <a:gd name="connsiteY21" fmla="*/ 213608 h 703975"/>
                  <a:gd name="connsiteX22" fmla="*/ 21752 w 824738"/>
                  <a:gd name="connsiteY22" fmla="*/ 323146 h 703975"/>
                  <a:gd name="connsiteX23" fmla="*/ 69377 w 824738"/>
                  <a:gd name="connsiteY23" fmla="*/ 413633 h 703975"/>
                  <a:gd name="connsiteX24" fmla="*/ 102714 w 824738"/>
                  <a:gd name="connsiteY24" fmla="*/ 501740 h 703975"/>
                  <a:gd name="connsiteX25" fmla="*/ 126527 w 824738"/>
                  <a:gd name="connsiteY25" fmla="*/ 587465 h 703975"/>
                  <a:gd name="connsiteX26" fmla="*/ 231302 w 824738"/>
                  <a:gd name="connsiteY26" fmla="*/ 680333 h 703975"/>
                  <a:gd name="connsiteX27" fmla="*/ 371795 w 824738"/>
                  <a:gd name="connsiteY27" fmla="*/ 701764 h 703975"/>
                  <a:gd name="connsiteX28" fmla="*/ 481333 w 824738"/>
                  <a:gd name="connsiteY28" fmla="*/ 639852 h 703975"/>
                  <a:gd name="connsiteX29" fmla="*/ 574201 w 824738"/>
                  <a:gd name="connsiteY29" fmla="*/ 513645 h 703975"/>
                  <a:gd name="connsiteX30" fmla="*/ 628970 w 824738"/>
                  <a:gd name="connsiteY30" fmla="*/ 394583 h 703975"/>
                  <a:gd name="connsiteX31" fmla="*/ 650402 w 824738"/>
                  <a:gd name="connsiteY31" fmla="*/ 258852 h 703975"/>
                  <a:gd name="connsiteX32" fmla="*/ 652783 w 824738"/>
                  <a:gd name="connsiteY32" fmla="*/ 189796 h 703975"/>
                  <a:gd name="connsiteX33" fmla="*/ 667070 w 824738"/>
                  <a:gd name="connsiteY33" fmla="*/ 158840 h 703975"/>
                  <a:gd name="connsiteX34" fmla="*/ 695645 w 824738"/>
                  <a:gd name="connsiteY34" fmla="*/ 189796 h 703975"/>
                  <a:gd name="connsiteX35" fmla="*/ 736127 w 824738"/>
                  <a:gd name="connsiteY35" fmla="*/ 301715 h 703975"/>
                  <a:gd name="connsiteX36" fmla="*/ 793276 w 824738"/>
                  <a:gd name="connsiteY36" fmla="*/ 432684 h 703975"/>
                  <a:gd name="connsiteX37" fmla="*/ 824233 w 824738"/>
                  <a:gd name="connsiteY37" fmla="*/ 416014 h 703975"/>
                  <a:gd name="connsiteX0" fmla="*/ 824233 w 824738"/>
                  <a:gd name="connsiteY0" fmla="*/ 416014 h 704021"/>
                  <a:gd name="connsiteX1" fmla="*/ 769464 w 824738"/>
                  <a:gd name="connsiteY1" fmla="*/ 270758 h 704021"/>
                  <a:gd name="connsiteX2" fmla="*/ 719458 w 824738"/>
                  <a:gd name="connsiteY2" fmla="*/ 154077 h 704021"/>
                  <a:gd name="connsiteX3" fmla="*/ 667070 w 824738"/>
                  <a:gd name="connsiteY3" fmla="*/ 113596 h 704021"/>
                  <a:gd name="connsiteX4" fmla="*/ 626589 w 824738"/>
                  <a:gd name="connsiteY4" fmla="*/ 132646 h 704021"/>
                  <a:gd name="connsiteX5" fmla="*/ 612301 w 824738"/>
                  <a:gd name="connsiteY5" fmla="*/ 237421 h 704021"/>
                  <a:gd name="connsiteX6" fmla="*/ 600395 w 824738"/>
                  <a:gd name="connsiteY6" fmla="*/ 349340 h 704021"/>
                  <a:gd name="connsiteX7" fmla="*/ 548008 w 824738"/>
                  <a:gd name="connsiteY7" fmla="*/ 468403 h 704021"/>
                  <a:gd name="connsiteX8" fmla="*/ 476570 w 824738"/>
                  <a:gd name="connsiteY8" fmla="*/ 577940 h 704021"/>
                  <a:gd name="connsiteX9" fmla="*/ 400370 w 824738"/>
                  <a:gd name="connsiteY9" fmla="*/ 651758 h 704021"/>
                  <a:gd name="connsiteX10" fmla="*/ 283690 w 824738"/>
                  <a:gd name="connsiteY10" fmla="*/ 656521 h 704021"/>
                  <a:gd name="connsiteX11" fmla="*/ 183677 w 824738"/>
                  <a:gd name="connsiteY11" fmla="*/ 585083 h 704021"/>
                  <a:gd name="connsiteX12" fmla="*/ 138433 w 824738"/>
                  <a:gd name="connsiteY12" fmla="*/ 501740 h 704021"/>
                  <a:gd name="connsiteX13" fmla="*/ 126527 w 824738"/>
                  <a:gd name="connsiteY13" fmla="*/ 416015 h 704021"/>
                  <a:gd name="connsiteX14" fmla="*/ 66995 w 824738"/>
                  <a:gd name="connsiteY14" fmla="*/ 327908 h 704021"/>
                  <a:gd name="connsiteX15" fmla="*/ 47945 w 824738"/>
                  <a:gd name="connsiteY15" fmla="*/ 208846 h 704021"/>
                  <a:gd name="connsiteX16" fmla="*/ 50327 w 824738"/>
                  <a:gd name="connsiteY16" fmla="*/ 101690 h 704021"/>
                  <a:gd name="connsiteX17" fmla="*/ 90808 w 824738"/>
                  <a:gd name="connsiteY17" fmla="*/ 30252 h 704021"/>
                  <a:gd name="connsiteX18" fmla="*/ 83664 w 824738"/>
                  <a:gd name="connsiteY18" fmla="*/ 1677 h 704021"/>
                  <a:gd name="connsiteX19" fmla="*/ 55089 w 824738"/>
                  <a:gd name="connsiteY19" fmla="*/ 11202 h 704021"/>
                  <a:gd name="connsiteX20" fmla="*/ 12227 w 824738"/>
                  <a:gd name="connsiteY20" fmla="*/ 75496 h 704021"/>
                  <a:gd name="connsiteX21" fmla="*/ 320 w 824738"/>
                  <a:gd name="connsiteY21" fmla="*/ 213608 h 704021"/>
                  <a:gd name="connsiteX22" fmla="*/ 21752 w 824738"/>
                  <a:gd name="connsiteY22" fmla="*/ 323146 h 704021"/>
                  <a:gd name="connsiteX23" fmla="*/ 69377 w 824738"/>
                  <a:gd name="connsiteY23" fmla="*/ 413633 h 704021"/>
                  <a:gd name="connsiteX24" fmla="*/ 102714 w 824738"/>
                  <a:gd name="connsiteY24" fmla="*/ 501740 h 704021"/>
                  <a:gd name="connsiteX25" fmla="*/ 131289 w 824738"/>
                  <a:gd name="connsiteY25" fmla="*/ 585084 h 704021"/>
                  <a:gd name="connsiteX26" fmla="*/ 231302 w 824738"/>
                  <a:gd name="connsiteY26" fmla="*/ 680333 h 704021"/>
                  <a:gd name="connsiteX27" fmla="*/ 371795 w 824738"/>
                  <a:gd name="connsiteY27" fmla="*/ 701764 h 704021"/>
                  <a:gd name="connsiteX28" fmla="*/ 481333 w 824738"/>
                  <a:gd name="connsiteY28" fmla="*/ 639852 h 704021"/>
                  <a:gd name="connsiteX29" fmla="*/ 574201 w 824738"/>
                  <a:gd name="connsiteY29" fmla="*/ 513645 h 704021"/>
                  <a:gd name="connsiteX30" fmla="*/ 628970 w 824738"/>
                  <a:gd name="connsiteY30" fmla="*/ 394583 h 704021"/>
                  <a:gd name="connsiteX31" fmla="*/ 650402 w 824738"/>
                  <a:gd name="connsiteY31" fmla="*/ 258852 h 704021"/>
                  <a:gd name="connsiteX32" fmla="*/ 652783 w 824738"/>
                  <a:gd name="connsiteY32" fmla="*/ 189796 h 704021"/>
                  <a:gd name="connsiteX33" fmla="*/ 667070 w 824738"/>
                  <a:gd name="connsiteY33" fmla="*/ 158840 h 704021"/>
                  <a:gd name="connsiteX34" fmla="*/ 695645 w 824738"/>
                  <a:gd name="connsiteY34" fmla="*/ 189796 h 704021"/>
                  <a:gd name="connsiteX35" fmla="*/ 736127 w 824738"/>
                  <a:gd name="connsiteY35" fmla="*/ 301715 h 704021"/>
                  <a:gd name="connsiteX36" fmla="*/ 793276 w 824738"/>
                  <a:gd name="connsiteY36" fmla="*/ 432684 h 704021"/>
                  <a:gd name="connsiteX37" fmla="*/ 824233 w 824738"/>
                  <a:gd name="connsiteY37" fmla="*/ 416014 h 704021"/>
                  <a:gd name="connsiteX0" fmla="*/ 824233 w 824738"/>
                  <a:gd name="connsiteY0" fmla="*/ 416014 h 703593"/>
                  <a:gd name="connsiteX1" fmla="*/ 769464 w 824738"/>
                  <a:gd name="connsiteY1" fmla="*/ 270758 h 703593"/>
                  <a:gd name="connsiteX2" fmla="*/ 719458 w 824738"/>
                  <a:gd name="connsiteY2" fmla="*/ 154077 h 703593"/>
                  <a:gd name="connsiteX3" fmla="*/ 667070 w 824738"/>
                  <a:gd name="connsiteY3" fmla="*/ 113596 h 703593"/>
                  <a:gd name="connsiteX4" fmla="*/ 626589 w 824738"/>
                  <a:gd name="connsiteY4" fmla="*/ 132646 h 703593"/>
                  <a:gd name="connsiteX5" fmla="*/ 612301 w 824738"/>
                  <a:gd name="connsiteY5" fmla="*/ 237421 h 703593"/>
                  <a:gd name="connsiteX6" fmla="*/ 600395 w 824738"/>
                  <a:gd name="connsiteY6" fmla="*/ 349340 h 703593"/>
                  <a:gd name="connsiteX7" fmla="*/ 548008 w 824738"/>
                  <a:gd name="connsiteY7" fmla="*/ 468403 h 703593"/>
                  <a:gd name="connsiteX8" fmla="*/ 476570 w 824738"/>
                  <a:gd name="connsiteY8" fmla="*/ 577940 h 703593"/>
                  <a:gd name="connsiteX9" fmla="*/ 400370 w 824738"/>
                  <a:gd name="connsiteY9" fmla="*/ 651758 h 703593"/>
                  <a:gd name="connsiteX10" fmla="*/ 283690 w 824738"/>
                  <a:gd name="connsiteY10" fmla="*/ 656521 h 703593"/>
                  <a:gd name="connsiteX11" fmla="*/ 183677 w 824738"/>
                  <a:gd name="connsiteY11" fmla="*/ 585083 h 703593"/>
                  <a:gd name="connsiteX12" fmla="*/ 138433 w 824738"/>
                  <a:gd name="connsiteY12" fmla="*/ 501740 h 703593"/>
                  <a:gd name="connsiteX13" fmla="*/ 126527 w 824738"/>
                  <a:gd name="connsiteY13" fmla="*/ 416015 h 703593"/>
                  <a:gd name="connsiteX14" fmla="*/ 66995 w 824738"/>
                  <a:gd name="connsiteY14" fmla="*/ 327908 h 703593"/>
                  <a:gd name="connsiteX15" fmla="*/ 47945 w 824738"/>
                  <a:gd name="connsiteY15" fmla="*/ 208846 h 703593"/>
                  <a:gd name="connsiteX16" fmla="*/ 50327 w 824738"/>
                  <a:gd name="connsiteY16" fmla="*/ 101690 h 703593"/>
                  <a:gd name="connsiteX17" fmla="*/ 90808 w 824738"/>
                  <a:gd name="connsiteY17" fmla="*/ 30252 h 703593"/>
                  <a:gd name="connsiteX18" fmla="*/ 83664 w 824738"/>
                  <a:gd name="connsiteY18" fmla="*/ 1677 h 703593"/>
                  <a:gd name="connsiteX19" fmla="*/ 55089 w 824738"/>
                  <a:gd name="connsiteY19" fmla="*/ 11202 h 703593"/>
                  <a:gd name="connsiteX20" fmla="*/ 12227 w 824738"/>
                  <a:gd name="connsiteY20" fmla="*/ 75496 h 703593"/>
                  <a:gd name="connsiteX21" fmla="*/ 320 w 824738"/>
                  <a:gd name="connsiteY21" fmla="*/ 213608 h 703593"/>
                  <a:gd name="connsiteX22" fmla="*/ 21752 w 824738"/>
                  <a:gd name="connsiteY22" fmla="*/ 323146 h 703593"/>
                  <a:gd name="connsiteX23" fmla="*/ 69377 w 824738"/>
                  <a:gd name="connsiteY23" fmla="*/ 413633 h 703593"/>
                  <a:gd name="connsiteX24" fmla="*/ 102714 w 824738"/>
                  <a:gd name="connsiteY24" fmla="*/ 501740 h 703593"/>
                  <a:gd name="connsiteX25" fmla="*/ 131289 w 824738"/>
                  <a:gd name="connsiteY25" fmla="*/ 585084 h 703593"/>
                  <a:gd name="connsiteX26" fmla="*/ 238446 w 824738"/>
                  <a:gd name="connsiteY26" fmla="*/ 677952 h 703593"/>
                  <a:gd name="connsiteX27" fmla="*/ 371795 w 824738"/>
                  <a:gd name="connsiteY27" fmla="*/ 701764 h 703593"/>
                  <a:gd name="connsiteX28" fmla="*/ 481333 w 824738"/>
                  <a:gd name="connsiteY28" fmla="*/ 639852 h 703593"/>
                  <a:gd name="connsiteX29" fmla="*/ 574201 w 824738"/>
                  <a:gd name="connsiteY29" fmla="*/ 513645 h 703593"/>
                  <a:gd name="connsiteX30" fmla="*/ 628970 w 824738"/>
                  <a:gd name="connsiteY30" fmla="*/ 394583 h 703593"/>
                  <a:gd name="connsiteX31" fmla="*/ 650402 w 824738"/>
                  <a:gd name="connsiteY31" fmla="*/ 258852 h 703593"/>
                  <a:gd name="connsiteX32" fmla="*/ 652783 w 824738"/>
                  <a:gd name="connsiteY32" fmla="*/ 189796 h 703593"/>
                  <a:gd name="connsiteX33" fmla="*/ 667070 w 824738"/>
                  <a:gd name="connsiteY33" fmla="*/ 158840 h 703593"/>
                  <a:gd name="connsiteX34" fmla="*/ 695645 w 824738"/>
                  <a:gd name="connsiteY34" fmla="*/ 189796 h 703593"/>
                  <a:gd name="connsiteX35" fmla="*/ 736127 w 824738"/>
                  <a:gd name="connsiteY35" fmla="*/ 301715 h 703593"/>
                  <a:gd name="connsiteX36" fmla="*/ 793276 w 824738"/>
                  <a:gd name="connsiteY36" fmla="*/ 432684 h 703593"/>
                  <a:gd name="connsiteX37" fmla="*/ 824233 w 824738"/>
                  <a:gd name="connsiteY37" fmla="*/ 416014 h 703593"/>
                  <a:gd name="connsiteX0" fmla="*/ 824233 w 824738"/>
                  <a:gd name="connsiteY0" fmla="*/ 416014 h 703593"/>
                  <a:gd name="connsiteX1" fmla="*/ 769464 w 824738"/>
                  <a:gd name="connsiteY1" fmla="*/ 270758 h 703593"/>
                  <a:gd name="connsiteX2" fmla="*/ 719458 w 824738"/>
                  <a:gd name="connsiteY2" fmla="*/ 154077 h 703593"/>
                  <a:gd name="connsiteX3" fmla="*/ 667070 w 824738"/>
                  <a:gd name="connsiteY3" fmla="*/ 113596 h 703593"/>
                  <a:gd name="connsiteX4" fmla="*/ 626589 w 824738"/>
                  <a:gd name="connsiteY4" fmla="*/ 132646 h 703593"/>
                  <a:gd name="connsiteX5" fmla="*/ 612301 w 824738"/>
                  <a:gd name="connsiteY5" fmla="*/ 237421 h 703593"/>
                  <a:gd name="connsiteX6" fmla="*/ 600395 w 824738"/>
                  <a:gd name="connsiteY6" fmla="*/ 349340 h 703593"/>
                  <a:gd name="connsiteX7" fmla="*/ 548008 w 824738"/>
                  <a:gd name="connsiteY7" fmla="*/ 468403 h 703593"/>
                  <a:gd name="connsiteX8" fmla="*/ 476570 w 824738"/>
                  <a:gd name="connsiteY8" fmla="*/ 577940 h 703593"/>
                  <a:gd name="connsiteX9" fmla="*/ 400370 w 824738"/>
                  <a:gd name="connsiteY9" fmla="*/ 651758 h 703593"/>
                  <a:gd name="connsiteX10" fmla="*/ 283690 w 824738"/>
                  <a:gd name="connsiteY10" fmla="*/ 656521 h 703593"/>
                  <a:gd name="connsiteX11" fmla="*/ 183677 w 824738"/>
                  <a:gd name="connsiteY11" fmla="*/ 585083 h 703593"/>
                  <a:gd name="connsiteX12" fmla="*/ 145577 w 824738"/>
                  <a:gd name="connsiteY12" fmla="*/ 504121 h 703593"/>
                  <a:gd name="connsiteX13" fmla="*/ 126527 w 824738"/>
                  <a:gd name="connsiteY13" fmla="*/ 416015 h 703593"/>
                  <a:gd name="connsiteX14" fmla="*/ 66995 w 824738"/>
                  <a:gd name="connsiteY14" fmla="*/ 327908 h 703593"/>
                  <a:gd name="connsiteX15" fmla="*/ 47945 w 824738"/>
                  <a:gd name="connsiteY15" fmla="*/ 208846 h 703593"/>
                  <a:gd name="connsiteX16" fmla="*/ 50327 w 824738"/>
                  <a:gd name="connsiteY16" fmla="*/ 101690 h 703593"/>
                  <a:gd name="connsiteX17" fmla="*/ 90808 w 824738"/>
                  <a:gd name="connsiteY17" fmla="*/ 30252 h 703593"/>
                  <a:gd name="connsiteX18" fmla="*/ 83664 w 824738"/>
                  <a:gd name="connsiteY18" fmla="*/ 1677 h 703593"/>
                  <a:gd name="connsiteX19" fmla="*/ 55089 w 824738"/>
                  <a:gd name="connsiteY19" fmla="*/ 11202 h 703593"/>
                  <a:gd name="connsiteX20" fmla="*/ 12227 w 824738"/>
                  <a:gd name="connsiteY20" fmla="*/ 75496 h 703593"/>
                  <a:gd name="connsiteX21" fmla="*/ 320 w 824738"/>
                  <a:gd name="connsiteY21" fmla="*/ 213608 h 703593"/>
                  <a:gd name="connsiteX22" fmla="*/ 21752 w 824738"/>
                  <a:gd name="connsiteY22" fmla="*/ 323146 h 703593"/>
                  <a:gd name="connsiteX23" fmla="*/ 69377 w 824738"/>
                  <a:gd name="connsiteY23" fmla="*/ 413633 h 703593"/>
                  <a:gd name="connsiteX24" fmla="*/ 102714 w 824738"/>
                  <a:gd name="connsiteY24" fmla="*/ 501740 h 703593"/>
                  <a:gd name="connsiteX25" fmla="*/ 131289 w 824738"/>
                  <a:gd name="connsiteY25" fmla="*/ 585084 h 703593"/>
                  <a:gd name="connsiteX26" fmla="*/ 238446 w 824738"/>
                  <a:gd name="connsiteY26" fmla="*/ 677952 h 703593"/>
                  <a:gd name="connsiteX27" fmla="*/ 371795 w 824738"/>
                  <a:gd name="connsiteY27" fmla="*/ 701764 h 703593"/>
                  <a:gd name="connsiteX28" fmla="*/ 481333 w 824738"/>
                  <a:gd name="connsiteY28" fmla="*/ 639852 h 703593"/>
                  <a:gd name="connsiteX29" fmla="*/ 574201 w 824738"/>
                  <a:gd name="connsiteY29" fmla="*/ 513645 h 703593"/>
                  <a:gd name="connsiteX30" fmla="*/ 628970 w 824738"/>
                  <a:gd name="connsiteY30" fmla="*/ 394583 h 703593"/>
                  <a:gd name="connsiteX31" fmla="*/ 650402 w 824738"/>
                  <a:gd name="connsiteY31" fmla="*/ 258852 h 703593"/>
                  <a:gd name="connsiteX32" fmla="*/ 652783 w 824738"/>
                  <a:gd name="connsiteY32" fmla="*/ 189796 h 703593"/>
                  <a:gd name="connsiteX33" fmla="*/ 667070 w 824738"/>
                  <a:gd name="connsiteY33" fmla="*/ 158840 h 703593"/>
                  <a:gd name="connsiteX34" fmla="*/ 695645 w 824738"/>
                  <a:gd name="connsiteY34" fmla="*/ 189796 h 703593"/>
                  <a:gd name="connsiteX35" fmla="*/ 736127 w 824738"/>
                  <a:gd name="connsiteY35" fmla="*/ 301715 h 703593"/>
                  <a:gd name="connsiteX36" fmla="*/ 793276 w 824738"/>
                  <a:gd name="connsiteY36" fmla="*/ 432684 h 703593"/>
                  <a:gd name="connsiteX37" fmla="*/ 824233 w 824738"/>
                  <a:gd name="connsiteY37" fmla="*/ 416014 h 703593"/>
                  <a:gd name="connsiteX0" fmla="*/ 824233 w 824738"/>
                  <a:gd name="connsiteY0" fmla="*/ 416014 h 703593"/>
                  <a:gd name="connsiteX1" fmla="*/ 769464 w 824738"/>
                  <a:gd name="connsiteY1" fmla="*/ 270758 h 703593"/>
                  <a:gd name="connsiteX2" fmla="*/ 719458 w 824738"/>
                  <a:gd name="connsiteY2" fmla="*/ 154077 h 703593"/>
                  <a:gd name="connsiteX3" fmla="*/ 667070 w 824738"/>
                  <a:gd name="connsiteY3" fmla="*/ 113596 h 703593"/>
                  <a:gd name="connsiteX4" fmla="*/ 626589 w 824738"/>
                  <a:gd name="connsiteY4" fmla="*/ 132646 h 703593"/>
                  <a:gd name="connsiteX5" fmla="*/ 612301 w 824738"/>
                  <a:gd name="connsiteY5" fmla="*/ 237421 h 703593"/>
                  <a:gd name="connsiteX6" fmla="*/ 600395 w 824738"/>
                  <a:gd name="connsiteY6" fmla="*/ 349340 h 703593"/>
                  <a:gd name="connsiteX7" fmla="*/ 548008 w 824738"/>
                  <a:gd name="connsiteY7" fmla="*/ 468403 h 703593"/>
                  <a:gd name="connsiteX8" fmla="*/ 476570 w 824738"/>
                  <a:gd name="connsiteY8" fmla="*/ 577940 h 703593"/>
                  <a:gd name="connsiteX9" fmla="*/ 400370 w 824738"/>
                  <a:gd name="connsiteY9" fmla="*/ 651758 h 703593"/>
                  <a:gd name="connsiteX10" fmla="*/ 283690 w 824738"/>
                  <a:gd name="connsiteY10" fmla="*/ 656521 h 703593"/>
                  <a:gd name="connsiteX11" fmla="*/ 183677 w 824738"/>
                  <a:gd name="connsiteY11" fmla="*/ 585083 h 703593"/>
                  <a:gd name="connsiteX12" fmla="*/ 145577 w 824738"/>
                  <a:gd name="connsiteY12" fmla="*/ 504121 h 703593"/>
                  <a:gd name="connsiteX13" fmla="*/ 126527 w 824738"/>
                  <a:gd name="connsiteY13" fmla="*/ 416015 h 703593"/>
                  <a:gd name="connsiteX14" fmla="*/ 66995 w 824738"/>
                  <a:gd name="connsiteY14" fmla="*/ 327908 h 703593"/>
                  <a:gd name="connsiteX15" fmla="*/ 47945 w 824738"/>
                  <a:gd name="connsiteY15" fmla="*/ 208846 h 703593"/>
                  <a:gd name="connsiteX16" fmla="*/ 52708 w 824738"/>
                  <a:gd name="connsiteY16" fmla="*/ 101690 h 703593"/>
                  <a:gd name="connsiteX17" fmla="*/ 90808 w 824738"/>
                  <a:gd name="connsiteY17" fmla="*/ 30252 h 703593"/>
                  <a:gd name="connsiteX18" fmla="*/ 83664 w 824738"/>
                  <a:gd name="connsiteY18" fmla="*/ 1677 h 703593"/>
                  <a:gd name="connsiteX19" fmla="*/ 55089 w 824738"/>
                  <a:gd name="connsiteY19" fmla="*/ 11202 h 703593"/>
                  <a:gd name="connsiteX20" fmla="*/ 12227 w 824738"/>
                  <a:gd name="connsiteY20" fmla="*/ 75496 h 703593"/>
                  <a:gd name="connsiteX21" fmla="*/ 320 w 824738"/>
                  <a:gd name="connsiteY21" fmla="*/ 213608 h 703593"/>
                  <a:gd name="connsiteX22" fmla="*/ 21752 w 824738"/>
                  <a:gd name="connsiteY22" fmla="*/ 323146 h 703593"/>
                  <a:gd name="connsiteX23" fmla="*/ 69377 w 824738"/>
                  <a:gd name="connsiteY23" fmla="*/ 413633 h 703593"/>
                  <a:gd name="connsiteX24" fmla="*/ 102714 w 824738"/>
                  <a:gd name="connsiteY24" fmla="*/ 501740 h 703593"/>
                  <a:gd name="connsiteX25" fmla="*/ 131289 w 824738"/>
                  <a:gd name="connsiteY25" fmla="*/ 585084 h 703593"/>
                  <a:gd name="connsiteX26" fmla="*/ 238446 w 824738"/>
                  <a:gd name="connsiteY26" fmla="*/ 677952 h 703593"/>
                  <a:gd name="connsiteX27" fmla="*/ 371795 w 824738"/>
                  <a:gd name="connsiteY27" fmla="*/ 701764 h 703593"/>
                  <a:gd name="connsiteX28" fmla="*/ 481333 w 824738"/>
                  <a:gd name="connsiteY28" fmla="*/ 639852 h 703593"/>
                  <a:gd name="connsiteX29" fmla="*/ 574201 w 824738"/>
                  <a:gd name="connsiteY29" fmla="*/ 513645 h 703593"/>
                  <a:gd name="connsiteX30" fmla="*/ 628970 w 824738"/>
                  <a:gd name="connsiteY30" fmla="*/ 394583 h 703593"/>
                  <a:gd name="connsiteX31" fmla="*/ 650402 w 824738"/>
                  <a:gd name="connsiteY31" fmla="*/ 258852 h 703593"/>
                  <a:gd name="connsiteX32" fmla="*/ 652783 w 824738"/>
                  <a:gd name="connsiteY32" fmla="*/ 189796 h 703593"/>
                  <a:gd name="connsiteX33" fmla="*/ 667070 w 824738"/>
                  <a:gd name="connsiteY33" fmla="*/ 158840 h 703593"/>
                  <a:gd name="connsiteX34" fmla="*/ 695645 w 824738"/>
                  <a:gd name="connsiteY34" fmla="*/ 189796 h 703593"/>
                  <a:gd name="connsiteX35" fmla="*/ 736127 w 824738"/>
                  <a:gd name="connsiteY35" fmla="*/ 301715 h 703593"/>
                  <a:gd name="connsiteX36" fmla="*/ 793276 w 824738"/>
                  <a:gd name="connsiteY36" fmla="*/ 432684 h 703593"/>
                  <a:gd name="connsiteX37" fmla="*/ 824233 w 824738"/>
                  <a:gd name="connsiteY37" fmla="*/ 416014 h 703593"/>
                  <a:gd name="connsiteX0" fmla="*/ 824057 w 824562"/>
                  <a:gd name="connsiteY0" fmla="*/ 416383 h 703962"/>
                  <a:gd name="connsiteX1" fmla="*/ 769288 w 824562"/>
                  <a:gd name="connsiteY1" fmla="*/ 271127 h 703962"/>
                  <a:gd name="connsiteX2" fmla="*/ 719282 w 824562"/>
                  <a:gd name="connsiteY2" fmla="*/ 154446 h 703962"/>
                  <a:gd name="connsiteX3" fmla="*/ 666894 w 824562"/>
                  <a:gd name="connsiteY3" fmla="*/ 113965 h 703962"/>
                  <a:gd name="connsiteX4" fmla="*/ 626413 w 824562"/>
                  <a:gd name="connsiteY4" fmla="*/ 133015 h 703962"/>
                  <a:gd name="connsiteX5" fmla="*/ 612125 w 824562"/>
                  <a:gd name="connsiteY5" fmla="*/ 237790 h 703962"/>
                  <a:gd name="connsiteX6" fmla="*/ 600219 w 824562"/>
                  <a:gd name="connsiteY6" fmla="*/ 349709 h 703962"/>
                  <a:gd name="connsiteX7" fmla="*/ 547832 w 824562"/>
                  <a:gd name="connsiteY7" fmla="*/ 468772 h 703962"/>
                  <a:gd name="connsiteX8" fmla="*/ 476394 w 824562"/>
                  <a:gd name="connsiteY8" fmla="*/ 578309 h 703962"/>
                  <a:gd name="connsiteX9" fmla="*/ 400194 w 824562"/>
                  <a:gd name="connsiteY9" fmla="*/ 652127 h 703962"/>
                  <a:gd name="connsiteX10" fmla="*/ 283514 w 824562"/>
                  <a:gd name="connsiteY10" fmla="*/ 656890 h 703962"/>
                  <a:gd name="connsiteX11" fmla="*/ 183501 w 824562"/>
                  <a:gd name="connsiteY11" fmla="*/ 585452 h 703962"/>
                  <a:gd name="connsiteX12" fmla="*/ 145401 w 824562"/>
                  <a:gd name="connsiteY12" fmla="*/ 504490 h 703962"/>
                  <a:gd name="connsiteX13" fmla="*/ 126351 w 824562"/>
                  <a:gd name="connsiteY13" fmla="*/ 416384 h 703962"/>
                  <a:gd name="connsiteX14" fmla="*/ 66819 w 824562"/>
                  <a:gd name="connsiteY14" fmla="*/ 328277 h 703962"/>
                  <a:gd name="connsiteX15" fmla="*/ 47769 w 824562"/>
                  <a:gd name="connsiteY15" fmla="*/ 209215 h 703962"/>
                  <a:gd name="connsiteX16" fmla="*/ 52532 w 824562"/>
                  <a:gd name="connsiteY16" fmla="*/ 102059 h 703962"/>
                  <a:gd name="connsiteX17" fmla="*/ 90632 w 824562"/>
                  <a:gd name="connsiteY17" fmla="*/ 30621 h 703962"/>
                  <a:gd name="connsiteX18" fmla="*/ 83488 w 824562"/>
                  <a:gd name="connsiteY18" fmla="*/ 2046 h 703962"/>
                  <a:gd name="connsiteX19" fmla="*/ 54913 w 824562"/>
                  <a:gd name="connsiteY19" fmla="*/ 11571 h 703962"/>
                  <a:gd name="connsiteX20" fmla="*/ 14433 w 824562"/>
                  <a:gd name="connsiteY20" fmla="*/ 85390 h 703962"/>
                  <a:gd name="connsiteX21" fmla="*/ 144 w 824562"/>
                  <a:gd name="connsiteY21" fmla="*/ 213977 h 703962"/>
                  <a:gd name="connsiteX22" fmla="*/ 21576 w 824562"/>
                  <a:gd name="connsiteY22" fmla="*/ 323515 h 703962"/>
                  <a:gd name="connsiteX23" fmla="*/ 69201 w 824562"/>
                  <a:gd name="connsiteY23" fmla="*/ 414002 h 703962"/>
                  <a:gd name="connsiteX24" fmla="*/ 102538 w 824562"/>
                  <a:gd name="connsiteY24" fmla="*/ 502109 h 703962"/>
                  <a:gd name="connsiteX25" fmla="*/ 131113 w 824562"/>
                  <a:gd name="connsiteY25" fmla="*/ 585453 h 703962"/>
                  <a:gd name="connsiteX26" fmla="*/ 238270 w 824562"/>
                  <a:gd name="connsiteY26" fmla="*/ 678321 h 703962"/>
                  <a:gd name="connsiteX27" fmla="*/ 371619 w 824562"/>
                  <a:gd name="connsiteY27" fmla="*/ 702133 h 703962"/>
                  <a:gd name="connsiteX28" fmla="*/ 481157 w 824562"/>
                  <a:gd name="connsiteY28" fmla="*/ 640221 h 703962"/>
                  <a:gd name="connsiteX29" fmla="*/ 574025 w 824562"/>
                  <a:gd name="connsiteY29" fmla="*/ 514014 h 703962"/>
                  <a:gd name="connsiteX30" fmla="*/ 628794 w 824562"/>
                  <a:gd name="connsiteY30" fmla="*/ 394952 h 703962"/>
                  <a:gd name="connsiteX31" fmla="*/ 650226 w 824562"/>
                  <a:gd name="connsiteY31" fmla="*/ 259221 h 703962"/>
                  <a:gd name="connsiteX32" fmla="*/ 652607 w 824562"/>
                  <a:gd name="connsiteY32" fmla="*/ 190165 h 703962"/>
                  <a:gd name="connsiteX33" fmla="*/ 666894 w 824562"/>
                  <a:gd name="connsiteY33" fmla="*/ 159209 h 703962"/>
                  <a:gd name="connsiteX34" fmla="*/ 695469 w 824562"/>
                  <a:gd name="connsiteY34" fmla="*/ 190165 h 703962"/>
                  <a:gd name="connsiteX35" fmla="*/ 735951 w 824562"/>
                  <a:gd name="connsiteY35" fmla="*/ 302084 h 703962"/>
                  <a:gd name="connsiteX36" fmla="*/ 793100 w 824562"/>
                  <a:gd name="connsiteY36" fmla="*/ 433053 h 703962"/>
                  <a:gd name="connsiteX37" fmla="*/ 824057 w 824562"/>
                  <a:gd name="connsiteY37" fmla="*/ 416383 h 70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24562" h="703962">
                    <a:moveTo>
                      <a:pt x="824057" y="416383"/>
                    </a:moveTo>
                    <a:cubicBezTo>
                      <a:pt x="820088" y="389395"/>
                      <a:pt x="786750" y="314783"/>
                      <a:pt x="769288" y="271127"/>
                    </a:cubicBezTo>
                    <a:cubicBezTo>
                      <a:pt x="751826" y="227471"/>
                      <a:pt x="736348" y="180640"/>
                      <a:pt x="719282" y="154446"/>
                    </a:cubicBezTo>
                    <a:cubicBezTo>
                      <a:pt x="702216" y="128252"/>
                      <a:pt x="682372" y="117537"/>
                      <a:pt x="666894" y="113965"/>
                    </a:cubicBezTo>
                    <a:cubicBezTo>
                      <a:pt x="651416" y="110393"/>
                      <a:pt x="635541" y="112378"/>
                      <a:pt x="626413" y="133015"/>
                    </a:cubicBezTo>
                    <a:cubicBezTo>
                      <a:pt x="617285" y="153652"/>
                      <a:pt x="616491" y="201674"/>
                      <a:pt x="612125" y="237790"/>
                    </a:cubicBezTo>
                    <a:cubicBezTo>
                      <a:pt x="607759" y="273906"/>
                      <a:pt x="610935" y="311212"/>
                      <a:pt x="600219" y="349709"/>
                    </a:cubicBezTo>
                    <a:cubicBezTo>
                      <a:pt x="589503" y="388206"/>
                      <a:pt x="568469" y="430672"/>
                      <a:pt x="547832" y="468772"/>
                    </a:cubicBezTo>
                    <a:cubicBezTo>
                      <a:pt x="527195" y="506872"/>
                      <a:pt x="501000" y="547750"/>
                      <a:pt x="476394" y="578309"/>
                    </a:cubicBezTo>
                    <a:cubicBezTo>
                      <a:pt x="451788" y="608868"/>
                      <a:pt x="432341" y="639030"/>
                      <a:pt x="400194" y="652127"/>
                    </a:cubicBezTo>
                    <a:cubicBezTo>
                      <a:pt x="368047" y="665224"/>
                      <a:pt x="319629" y="668002"/>
                      <a:pt x="283514" y="656890"/>
                    </a:cubicBezTo>
                    <a:cubicBezTo>
                      <a:pt x="247399" y="645778"/>
                      <a:pt x="206520" y="610852"/>
                      <a:pt x="183501" y="585452"/>
                    </a:cubicBezTo>
                    <a:cubicBezTo>
                      <a:pt x="160482" y="560052"/>
                      <a:pt x="154926" y="532668"/>
                      <a:pt x="145401" y="504490"/>
                    </a:cubicBezTo>
                    <a:cubicBezTo>
                      <a:pt x="135876" y="476312"/>
                      <a:pt x="139448" y="445753"/>
                      <a:pt x="126351" y="416384"/>
                    </a:cubicBezTo>
                    <a:cubicBezTo>
                      <a:pt x="113254" y="387015"/>
                      <a:pt x="79916" y="362805"/>
                      <a:pt x="66819" y="328277"/>
                    </a:cubicBezTo>
                    <a:cubicBezTo>
                      <a:pt x="53722" y="293749"/>
                      <a:pt x="50150" y="246918"/>
                      <a:pt x="47769" y="209215"/>
                    </a:cubicBezTo>
                    <a:cubicBezTo>
                      <a:pt x="45388" y="171512"/>
                      <a:pt x="45388" y="131825"/>
                      <a:pt x="52532" y="102059"/>
                    </a:cubicBezTo>
                    <a:cubicBezTo>
                      <a:pt x="59676" y="72293"/>
                      <a:pt x="85473" y="47290"/>
                      <a:pt x="90632" y="30621"/>
                    </a:cubicBezTo>
                    <a:cubicBezTo>
                      <a:pt x="95791" y="13952"/>
                      <a:pt x="89441" y="5221"/>
                      <a:pt x="83488" y="2046"/>
                    </a:cubicBezTo>
                    <a:cubicBezTo>
                      <a:pt x="77535" y="-1129"/>
                      <a:pt x="66422" y="-2320"/>
                      <a:pt x="54913" y="11571"/>
                    </a:cubicBezTo>
                    <a:cubicBezTo>
                      <a:pt x="43404" y="25462"/>
                      <a:pt x="23561" y="51656"/>
                      <a:pt x="14433" y="85390"/>
                    </a:cubicBezTo>
                    <a:cubicBezTo>
                      <a:pt x="5305" y="119124"/>
                      <a:pt x="-1046" y="174290"/>
                      <a:pt x="144" y="213977"/>
                    </a:cubicBezTo>
                    <a:cubicBezTo>
                      <a:pt x="1334" y="253664"/>
                      <a:pt x="10066" y="290177"/>
                      <a:pt x="21576" y="323515"/>
                    </a:cubicBezTo>
                    <a:cubicBezTo>
                      <a:pt x="33085" y="356852"/>
                      <a:pt x="55707" y="384236"/>
                      <a:pt x="69201" y="414002"/>
                    </a:cubicBezTo>
                    <a:cubicBezTo>
                      <a:pt x="82695" y="443768"/>
                      <a:pt x="92219" y="473534"/>
                      <a:pt x="102538" y="502109"/>
                    </a:cubicBezTo>
                    <a:cubicBezTo>
                      <a:pt x="112857" y="530684"/>
                      <a:pt x="108491" y="556084"/>
                      <a:pt x="131113" y="585453"/>
                    </a:cubicBezTo>
                    <a:cubicBezTo>
                      <a:pt x="153735" y="614822"/>
                      <a:pt x="198186" y="658874"/>
                      <a:pt x="238270" y="678321"/>
                    </a:cubicBezTo>
                    <a:cubicBezTo>
                      <a:pt x="278354" y="697768"/>
                      <a:pt x="331138" y="708483"/>
                      <a:pt x="371619" y="702133"/>
                    </a:cubicBezTo>
                    <a:cubicBezTo>
                      <a:pt x="412100" y="695783"/>
                      <a:pt x="447423" y="671574"/>
                      <a:pt x="481157" y="640221"/>
                    </a:cubicBezTo>
                    <a:cubicBezTo>
                      <a:pt x="514891" y="608868"/>
                      <a:pt x="549419" y="554892"/>
                      <a:pt x="574025" y="514014"/>
                    </a:cubicBezTo>
                    <a:cubicBezTo>
                      <a:pt x="598631" y="473136"/>
                      <a:pt x="616094" y="437418"/>
                      <a:pt x="628794" y="394952"/>
                    </a:cubicBezTo>
                    <a:cubicBezTo>
                      <a:pt x="641494" y="352486"/>
                      <a:pt x="646257" y="293352"/>
                      <a:pt x="650226" y="259221"/>
                    </a:cubicBezTo>
                    <a:cubicBezTo>
                      <a:pt x="654195" y="225090"/>
                      <a:pt x="649829" y="206834"/>
                      <a:pt x="652607" y="190165"/>
                    </a:cubicBezTo>
                    <a:cubicBezTo>
                      <a:pt x="655385" y="173496"/>
                      <a:pt x="659750" y="159209"/>
                      <a:pt x="666894" y="159209"/>
                    </a:cubicBezTo>
                    <a:cubicBezTo>
                      <a:pt x="674038" y="159209"/>
                      <a:pt x="683960" y="166353"/>
                      <a:pt x="695469" y="190165"/>
                    </a:cubicBezTo>
                    <a:cubicBezTo>
                      <a:pt x="706978" y="213977"/>
                      <a:pt x="720473" y="262000"/>
                      <a:pt x="735951" y="302084"/>
                    </a:cubicBezTo>
                    <a:cubicBezTo>
                      <a:pt x="751429" y="342168"/>
                      <a:pt x="778416" y="414003"/>
                      <a:pt x="793100" y="433053"/>
                    </a:cubicBezTo>
                    <a:cubicBezTo>
                      <a:pt x="807784" y="452103"/>
                      <a:pt x="828026" y="443371"/>
                      <a:pt x="824057" y="416383"/>
                    </a:cubicBezTo>
                    <a:close/>
                  </a:path>
                </a:pathLst>
              </a:custGeom>
              <a:solidFill>
                <a:srgbClr val="010076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67" name="任意多边形 966"/>
              <p:cNvSpPr/>
              <p:nvPr/>
            </p:nvSpPr>
            <p:spPr>
              <a:xfrm>
                <a:off x="6715024" y="3773772"/>
                <a:ext cx="76747" cy="312223"/>
              </a:xfrm>
              <a:custGeom>
                <a:avLst/>
                <a:gdLst>
                  <a:gd name="connsiteX0" fmla="*/ 22424 w 76747"/>
                  <a:gd name="connsiteY0" fmla="*/ 64 h 312223"/>
                  <a:gd name="connsiteX1" fmla="*/ 52487 w 76747"/>
                  <a:gd name="connsiteY1" fmla="*/ 19561 h 312223"/>
                  <a:gd name="connsiteX2" fmla="*/ 76299 w 76747"/>
                  <a:gd name="connsiteY2" fmla="*/ 193391 h 312223"/>
                  <a:gd name="connsiteX3" fmla="*/ 42963 w 76747"/>
                  <a:gd name="connsiteY3" fmla="*/ 286260 h 312223"/>
                  <a:gd name="connsiteX4" fmla="*/ 28920 w 76747"/>
                  <a:gd name="connsiteY4" fmla="*/ 312223 h 312223"/>
                  <a:gd name="connsiteX5" fmla="*/ 27039 w 76747"/>
                  <a:gd name="connsiteY5" fmla="*/ 304120 h 312223"/>
                  <a:gd name="connsiteX6" fmla="*/ 21532 w 76747"/>
                  <a:gd name="connsiteY6" fmla="*/ 243398 h 312223"/>
                  <a:gd name="connsiteX7" fmla="*/ 22781 w 76747"/>
                  <a:gd name="connsiteY7" fmla="*/ 221715 h 312223"/>
                  <a:gd name="connsiteX8" fmla="*/ 33120 w 76747"/>
                  <a:gd name="connsiteY8" fmla="*/ 191159 h 312223"/>
                  <a:gd name="connsiteX9" fmla="*/ 38199 w 76747"/>
                  <a:gd name="connsiteY9" fmla="*/ 157673 h 312223"/>
                  <a:gd name="connsiteX10" fmla="*/ 100 w 76747"/>
                  <a:gd name="connsiteY10" fmla="*/ 19560 h 312223"/>
                  <a:gd name="connsiteX11" fmla="*/ 22424 w 76747"/>
                  <a:gd name="connsiteY11" fmla="*/ 64 h 312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747" h="312223">
                    <a:moveTo>
                      <a:pt x="22424" y="64"/>
                    </a:moveTo>
                    <a:cubicBezTo>
                      <a:pt x="33636" y="-680"/>
                      <a:pt x="46137" y="5075"/>
                      <a:pt x="52487" y="19561"/>
                    </a:cubicBezTo>
                    <a:cubicBezTo>
                      <a:pt x="65187" y="48533"/>
                      <a:pt x="79474" y="149338"/>
                      <a:pt x="76299" y="193391"/>
                    </a:cubicBezTo>
                    <a:cubicBezTo>
                      <a:pt x="73124" y="237444"/>
                      <a:pt x="60028" y="254113"/>
                      <a:pt x="42963" y="286260"/>
                    </a:cubicBezTo>
                    <a:lnTo>
                      <a:pt x="28920" y="312223"/>
                    </a:lnTo>
                    <a:lnTo>
                      <a:pt x="27039" y="304120"/>
                    </a:lnTo>
                    <a:cubicBezTo>
                      <a:pt x="24211" y="283383"/>
                      <a:pt x="22723" y="262250"/>
                      <a:pt x="21532" y="243398"/>
                    </a:cubicBezTo>
                    <a:lnTo>
                      <a:pt x="22781" y="221715"/>
                    </a:lnTo>
                    <a:lnTo>
                      <a:pt x="33120" y="191159"/>
                    </a:lnTo>
                    <a:cubicBezTo>
                      <a:pt x="36140" y="179501"/>
                      <a:pt x="38001" y="168190"/>
                      <a:pt x="38199" y="157673"/>
                    </a:cubicBezTo>
                    <a:cubicBezTo>
                      <a:pt x="38993" y="115604"/>
                      <a:pt x="-2281" y="42579"/>
                      <a:pt x="100" y="19560"/>
                    </a:cubicBezTo>
                    <a:cubicBezTo>
                      <a:pt x="1291" y="8051"/>
                      <a:pt x="11212" y="808"/>
                      <a:pt x="22424" y="64"/>
                    </a:cubicBezTo>
                    <a:close/>
                  </a:path>
                </a:pathLst>
              </a:custGeom>
              <a:solidFill>
                <a:srgbClr val="010076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968" name="任意多边形 967"/>
              <p:cNvSpPr/>
              <p:nvPr/>
            </p:nvSpPr>
            <p:spPr>
              <a:xfrm>
                <a:off x="6416098" y="2577753"/>
                <a:ext cx="296357" cy="813445"/>
              </a:xfrm>
              <a:custGeom>
                <a:avLst/>
                <a:gdLst>
                  <a:gd name="connsiteX0" fmla="*/ 188334 w 310687"/>
                  <a:gd name="connsiteY0" fmla="*/ 81154 h 810001"/>
                  <a:gd name="connsiteX1" fmla="*/ 95465 w 310687"/>
                  <a:gd name="connsiteY1" fmla="*/ 195454 h 810001"/>
                  <a:gd name="connsiteX2" fmla="*/ 14502 w 310687"/>
                  <a:gd name="connsiteY2" fmla="*/ 314516 h 810001"/>
                  <a:gd name="connsiteX3" fmla="*/ 4977 w 310687"/>
                  <a:gd name="connsiteY3" fmla="*/ 483585 h 810001"/>
                  <a:gd name="connsiteX4" fmla="*/ 69271 w 310687"/>
                  <a:gd name="connsiteY4" fmla="*/ 602647 h 810001"/>
                  <a:gd name="connsiteX5" fmla="*/ 97846 w 310687"/>
                  <a:gd name="connsiteY5" fmla="*/ 724091 h 810001"/>
                  <a:gd name="connsiteX6" fmla="*/ 100227 w 310687"/>
                  <a:gd name="connsiteY6" fmla="*/ 788385 h 810001"/>
                  <a:gd name="connsiteX7" fmla="*/ 126421 w 310687"/>
                  <a:gd name="connsiteY7" fmla="*/ 809816 h 810001"/>
                  <a:gd name="connsiteX8" fmla="*/ 150234 w 310687"/>
                  <a:gd name="connsiteY8" fmla="*/ 778860 h 810001"/>
                  <a:gd name="connsiteX9" fmla="*/ 150234 w 310687"/>
                  <a:gd name="connsiteY9" fmla="*/ 664560 h 810001"/>
                  <a:gd name="connsiteX10" fmla="*/ 102609 w 310687"/>
                  <a:gd name="connsiteY10" fmla="*/ 550260 h 810001"/>
                  <a:gd name="connsiteX11" fmla="*/ 52602 w 310687"/>
                  <a:gd name="connsiteY11" fmla="*/ 424054 h 810001"/>
                  <a:gd name="connsiteX12" fmla="*/ 76415 w 310687"/>
                  <a:gd name="connsiteY12" fmla="*/ 304991 h 810001"/>
                  <a:gd name="connsiteX13" fmla="*/ 166902 w 310687"/>
                  <a:gd name="connsiteY13" fmla="*/ 197835 h 810001"/>
                  <a:gd name="connsiteX14" fmla="*/ 300252 w 310687"/>
                  <a:gd name="connsiteY14" fmla="*/ 33529 h 810001"/>
                  <a:gd name="connsiteX15" fmla="*/ 297871 w 310687"/>
                  <a:gd name="connsiteY15" fmla="*/ 4954 h 810001"/>
                  <a:gd name="connsiteX16" fmla="*/ 264534 w 310687"/>
                  <a:gd name="connsiteY16" fmla="*/ 7335 h 810001"/>
                  <a:gd name="connsiteX17" fmla="*/ 188334 w 310687"/>
                  <a:gd name="connsiteY17" fmla="*/ 81154 h 810001"/>
                  <a:gd name="connsiteX0" fmla="*/ 188334 w 310687"/>
                  <a:gd name="connsiteY0" fmla="*/ 81154 h 810001"/>
                  <a:gd name="connsiteX1" fmla="*/ 95465 w 310687"/>
                  <a:gd name="connsiteY1" fmla="*/ 195454 h 810001"/>
                  <a:gd name="connsiteX2" fmla="*/ 14502 w 310687"/>
                  <a:gd name="connsiteY2" fmla="*/ 314516 h 810001"/>
                  <a:gd name="connsiteX3" fmla="*/ 4977 w 310687"/>
                  <a:gd name="connsiteY3" fmla="*/ 483585 h 810001"/>
                  <a:gd name="connsiteX4" fmla="*/ 69271 w 310687"/>
                  <a:gd name="connsiteY4" fmla="*/ 602647 h 810001"/>
                  <a:gd name="connsiteX5" fmla="*/ 97846 w 310687"/>
                  <a:gd name="connsiteY5" fmla="*/ 724091 h 810001"/>
                  <a:gd name="connsiteX6" fmla="*/ 100227 w 310687"/>
                  <a:gd name="connsiteY6" fmla="*/ 788385 h 810001"/>
                  <a:gd name="connsiteX7" fmla="*/ 126421 w 310687"/>
                  <a:gd name="connsiteY7" fmla="*/ 809816 h 810001"/>
                  <a:gd name="connsiteX8" fmla="*/ 150234 w 310687"/>
                  <a:gd name="connsiteY8" fmla="*/ 778860 h 810001"/>
                  <a:gd name="connsiteX9" fmla="*/ 150234 w 310687"/>
                  <a:gd name="connsiteY9" fmla="*/ 664560 h 810001"/>
                  <a:gd name="connsiteX10" fmla="*/ 102609 w 310687"/>
                  <a:gd name="connsiteY10" fmla="*/ 550260 h 810001"/>
                  <a:gd name="connsiteX11" fmla="*/ 52602 w 310687"/>
                  <a:gd name="connsiteY11" fmla="*/ 424054 h 810001"/>
                  <a:gd name="connsiteX12" fmla="*/ 76415 w 310687"/>
                  <a:gd name="connsiteY12" fmla="*/ 304991 h 810001"/>
                  <a:gd name="connsiteX13" fmla="*/ 166902 w 310687"/>
                  <a:gd name="connsiteY13" fmla="*/ 190691 h 810001"/>
                  <a:gd name="connsiteX14" fmla="*/ 300252 w 310687"/>
                  <a:gd name="connsiteY14" fmla="*/ 33529 h 810001"/>
                  <a:gd name="connsiteX15" fmla="*/ 297871 w 310687"/>
                  <a:gd name="connsiteY15" fmla="*/ 4954 h 810001"/>
                  <a:gd name="connsiteX16" fmla="*/ 264534 w 310687"/>
                  <a:gd name="connsiteY16" fmla="*/ 7335 h 810001"/>
                  <a:gd name="connsiteX17" fmla="*/ 188334 w 310687"/>
                  <a:gd name="connsiteY17" fmla="*/ 81154 h 810001"/>
                  <a:gd name="connsiteX0" fmla="*/ 193097 w 310687"/>
                  <a:gd name="connsiteY0" fmla="*/ 84021 h 810486"/>
                  <a:gd name="connsiteX1" fmla="*/ 95465 w 310687"/>
                  <a:gd name="connsiteY1" fmla="*/ 195939 h 810486"/>
                  <a:gd name="connsiteX2" fmla="*/ 14502 w 310687"/>
                  <a:gd name="connsiteY2" fmla="*/ 315001 h 810486"/>
                  <a:gd name="connsiteX3" fmla="*/ 4977 w 310687"/>
                  <a:gd name="connsiteY3" fmla="*/ 484070 h 810486"/>
                  <a:gd name="connsiteX4" fmla="*/ 69271 w 310687"/>
                  <a:gd name="connsiteY4" fmla="*/ 603132 h 810486"/>
                  <a:gd name="connsiteX5" fmla="*/ 97846 w 310687"/>
                  <a:gd name="connsiteY5" fmla="*/ 724576 h 810486"/>
                  <a:gd name="connsiteX6" fmla="*/ 100227 w 310687"/>
                  <a:gd name="connsiteY6" fmla="*/ 788870 h 810486"/>
                  <a:gd name="connsiteX7" fmla="*/ 126421 w 310687"/>
                  <a:gd name="connsiteY7" fmla="*/ 810301 h 810486"/>
                  <a:gd name="connsiteX8" fmla="*/ 150234 w 310687"/>
                  <a:gd name="connsiteY8" fmla="*/ 779345 h 810486"/>
                  <a:gd name="connsiteX9" fmla="*/ 150234 w 310687"/>
                  <a:gd name="connsiteY9" fmla="*/ 665045 h 810486"/>
                  <a:gd name="connsiteX10" fmla="*/ 102609 w 310687"/>
                  <a:gd name="connsiteY10" fmla="*/ 550745 h 810486"/>
                  <a:gd name="connsiteX11" fmla="*/ 52602 w 310687"/>
                  <a:gd name="connsiteY11" fmla="*/ 424539 h 810486"/>
                  <a:gd name="connsiteX12" fmla="*/ 76415 w 310687"/>
                  <a:gd name="connsiteY12" fmla="*/ 305476 h 810486"/>
                  <a:gd name="connsiteX13" fmla="*/ 166902 w 310687"/>
                  <a:gd name="connsiteY13" fmla="*/ 191176 h 810486"/>
                  <a:gd name="connsiteX14" fmla="*/ 300252 w 310687"/>
                  <a:gd name="connsiteY14" fmla="*/ 34014 h 810486"/>
                  <a:gd name="connsiteX15" fmla="*/ 297871 w 310687"/>
                  <a:gd name="connsiteY15" fmla="*/ 5439 h 810486"/>
                  <a:gd name="connsiteX16" fmla="*/ 264534 w 310687"/>
                  <a:gd name="connsiteY16" fmla="*/ 7820 h 810486"/>
                  <a:gd name="connsiteX17" fmla="*/ 193097 w 310687"/>
                  <a:gd name="connsiteY17" fmla="*/ 84021 h 810486"/>
                  <a:gd name="connsiteX0" fmla="*/ 193097 w 310687"/>
                  <a:gd name="connsiteY0" fmla="*/ 84021 h 810486"/>
                  <a:gd name="connsiteX1" fmla="*/ 95465 w 310687"/>
                  <a:gd name="connsiteY1" fmla="*/ 195939 h 810486"/>
                  <a:gd name="connsiteX2" fmla="*/ 14502 w 310687"/>
                  <a:gd name="connsiteY2" fmla="*/ 315001 h 810486"/>
                  <a:gd name="connsiteX3" fmla="*/ 4977 w 310687"/>
                  <a:gd name="connsiteY3" fmla="*/ 484070 h 810486"/>
                  <a:gd name="connsiteX4" fmla="*/ 69271 w 310687"/>
                  <a:gd name="connsiteY4" fmla="*/ 603132 h 810486"/>
                  <a:gd name="connsiteX5" fmla="*/ 97846 w 310687"/>
                  <a:gd name="connsiteY5" fmla="*/ 724576 h 810486"/>
                  <a:gd name="connsiteX6" fmla="*/ 100227 w 310687"/>
                  <a:gd name="connsiteY6" fmla="*/ 788870 h 810486"/>
                  <a:gd name="connsiteX7" fmla="*/ 126421 w 310687"/>
                  <a:gd name="connsiteY7" fmla="*/ 810301 h 810486"/>
                  <a:gd name="connsiteX8" fmla="*/ 150234 w 310687"/>
                  <a:gd name="connsiteY8" fmla="*/ 779345 h 810486"/>
                  <a:gd name="connsiteX9" fmla="*/ 150234 w 310687"/>
                  <a:gd name="connsiteY9" fmla="*/ 665045 h 810486"/>
                  <a:gd name="connsiteX10" fmla="*/ 90702 w 310687"/>
                  <a:gd name="connsiteY10" fmla="*/ 543602 h 810486"/>
                  <a:gd name="connsiteX11" fmla="*/ 52602 w 310687"/>
                  <a:gd name="connsiteY11" fmla="*/ 424539 h 810486"/>
                  <a:gd name="connsiteX12" fmla="*/ 76415 w 310687"/>
                  <a:gd name="connsiteY12" fmla="*/ 305476 h 810486"/>
                  <a:gd name="connsiteX13" fmla="*/ 166902 w 310687"/>
                  <a:gd name="connsiteY13" fmla="*/ 191176 h 810486"/>
                  <a:gd name="connsiteX14" fmla="*/ 300252 w 310687"/>
                  <a:gd name="connsiteY14" fmla="*/ 34014 h 810486"/>
                  <a:gd name="connsiteX15" fmla="*/ 297871 w 310687"/>
                  <a:gd name="connsiteY15" fmla="*/ 5439 h 810486"/>
                  <a:gd name="connsiteX16" fmla="*/ 264534 w 310687"/>
                  <a:gd name="connsiteY16" fmla="*/ 7820 h 810486"/>
                  <a:gd name="connsiteX17" fmla="*/ 193097 w 310687"/>
                  <a:gd name="connsiteY17" fmla="*/ 84021 h 810486"/>
                  <a:gd name="connsiteX0" fmla="*/ 193097 w 310687"/>
                  <a:gd name="connsiteY0" fmla="*/ 84021 h 810508"/>
                  <a:gd name="connsiteX1" fmla="*/ 95465 w 310687"/>
                  <a:gd name="connsiteY1" fmla="*/ 195939 h 810508"/>
                  <a:gd name="connsiteX2" fmla="*/ 14502 w 310687"/>
                  <a:gd name="connsiteY2" fmla="*/ 315001 h 810508"/>
                  <a:gd name="connsiteX3" fmla="*/ 4977 w 310687"/>
                  <a:gd name="connsiteY3" fmla="*/ 484070 h 810508"/>
                  <a:gd name="connsiteX4" fmla="*/ 69271 w 310687"/>
                  <a:gd name="connsiteY4" fmla="*/ 603132 h 810508"/>
                  <a:gd name="connsiteX5" fmla="*/ 107371 w 310687"/>
                  <a:gd name="connsiteY5" fmla="*/ 717433 h 810508"/>
                  <a:gd name="connsiteX6" fmla="*/ 100227 w 310687"/>
                  <a:gd name="connsiteY6" fmla="*/ 788870 h 810508"/>
                  <a:gd name="connsiteX7" fmla="*/ 126421 w 310687"/>
                  <a:gd name="connsiteY7" fmla="*/ 810301 h 810508"/>
                  <a:gd name="connsiteX8" fmla="*/ 150234 w 310687"/>
                  <a:gd name="connsiteY8" fmla="*/ 779345 h 810508"/>
                  <a:gd name="connsiteX9" fmla="*/ 150234 w 310687"/>
                  <a:gd name="connsiteY9" fmla="*/ 665045 h 810508"/>
                  <a:gd name="connsiteX10" fmla="*/ 90702 w 310687"/>
                  <a:gd name="connsiteY10" fmla="*/ 543602 h 810508"/>
                  <a:gd name="connsiteX11" fmla="*/ 52602 w 310687"/>
                  <a:gd name="connsiteY11" fmla="*/ 424539 h 810508"/>
                  <a:gd name="connsiteX12" fmla="*/ 76415 w 310687"/>
                  <a:gd name="connsiteY12" fmla="*/ 305476 h 810508"/>
                  <a:gd name="connsiteX13" fmla="*/ 166902 w 310687"/>
                  <a:gd name="connsiteY13" fmla="*/ 191176 h 810508"/>
                  <a:gd name="connsiteX14" fmla="*/ 300252 w 310687"/>
                  <a:gd name="connsiteY14" fmla="*/ 34014 h 810508"/>
                  <a:gd name="connsiteX15" fmla="*/ 297871 w 310687"/>
                  <a:gd name="connsiteY15" fmla="*/ 5439 h 810508"/>
                  <a:gd name="connsiteX16" fmla="*/ 264534 w 310687"/>
                  <a:gd name="connsiteY16" fmla="*/ 7820 h 810508"/>
                  <a:gd name="connsiteX17" fmla="*/ 193097 w 310687"/>
                  <a:gd name="connsiteY17" fmla="*/ 84021 h 810508"/>
                  <a:gd name="connsiteX0" fmla="*/ 193097 w 310687"/>
                  <a:gd name="connsiteY0" fmla="*/ 84021 h 810600"/>
                  <a:gd name="connsiteX1" fmla="*/ 95465 w 310687"/>
                  <a:gd name="connsiteY1" fmla="*/ 195939 h 810600"/>
                  <a:gd name="connsiteX2" fmla="*/ 14502 w 310687"/>
                  <a:gd name="connsiteY2" fmla="*/ 315001 h 810600"/>
                  <a:gd name="connsiteX3" fmla="*/ 4977 w 310687"/>
                  <a:gd name="connsiteY3" fmla="*/ 484070 h 810600"/>
                  <a:gd name="connsiteX4" fmla="*/ 69271 w 310687"/>
                  <a:gd name="connsiteY4" fmla="*/ 603132 h 810600"/>
                  <a:gd name="connsiteX5" fmla="*/ 107371 w 310687"/>
                  <a:gd name="connsiteY5" fmla="*/ 698383 h 810600"/>
                  <a:gd name="connsiteX6" fmla="*/ 100227 w 310687"/>
                  <a:gd name="connsiteY6" fmla="*/ 788870 h 810600"/>
                  <a:gd name="connsiteX7" fmla="*/ 126421 w 310687"/>
                  <a:gd name="connsiteY7" fmla="*/ 810301 h 810600"/>
                  <a:gd name="connsiteX8" fmla="*/ 150234 w 310687"/>
                  <a:gd name="connsiteY8" fmla="*/ 779345 h 810600"/>
                  <a:gd name="connsiteX9" fmla="*/ 150234 w 310687"/>
                  <a:gd name="connsiteY9" fmla="*/ 665045 h 810600"/>
                  <a:gd name="connsiteX10" fmla="*/ 90702 w 310687"/>
                  <a:gd name="connsiteY10" fmla="*/ 543602 h 810600"/>
                  <a:gd name="connsiteX11" fmla="*/ 52602 w 310687"/>
                  <a:gd name="connsiteY11" fmla="*/ 424539 h 810600"/>
                  <a:gd name="connsiteX12" fmla="*/ 76415 w 310687"/>
                  <a:gd name="connsiteY12" fmla="*/ 305476 h 810600"/>
                  <a:gd name="connsiteX13" fmla="*/ 166902 w 310687"/>
                  <a:gd name="connsiteY13" fmla="*/ 191176 h 810600"/>
                  <a:gd name="connsiteX14" fmla="*/ 300252 w 310687"/>
                  <a:gd name="connsiteY14" fmla="*/ 34014 h 810600"/>
                  <a:gd name="connsiteX15" fmla="*/ 297871 w 310687"/>
                  <a:gd name="connsiteY15" fmla="*/ 5439 h 810600"/>
                  <a:gd name="connsiteX16" fmla="*/ 264534 w 310687"/>
                  <a:gd name="connsiteY16" fmla="*/ 7820 h 810600"/>
                  <a:gd name="connsiteX17" fmla="*/ 193097 w 310687"/>
                  <a:gd name="connsiteY17" fmla="*/ 84021 h 810600"/>
                  <a:gd name="connsiteX0" fmla="*/ 188418 w 306008"/>
                  <a:gd name="connsiteY0" fmla="*/ 84021 h 810600"/>
                  <a:gd name="connsiteX1" fmla="*/ 90786 w 306008"/>
                  <a:gd name="connsiteY1" fmla="*/ 195939 h 810600"/>
                  <a:gd name="connsiteX2" fmla="*/ 9823 w 306008"/>
                  <a:gd name="connsiteY2" fmla="*/ 315001 h 810600"/>
                  <a:gd name="connsiteX3" fmla="*/ 7442 w 306008"/>
                  <a:gd name="connsiteY3" fmla="*/ 484070 h 810600"/>
                  <a:gd name="connsiteX4" fmla="*/ 64592 w 306008"/>
                  <a:gd name="connsiteY4" fmla="*/ 603132 h 810600"/>
                  <a:gd name="connsiteX5" fmla="*/ 102692 w 306008"/>
                  <a:gd name="connsiteY5" fmla="*/ 698383 h 810600"/>
                  <a:gd name="connsiteX6" fmla="*/ 95548 w 306008"/>
                  <a:gd name="connsiteY6" fmla="*/ 788870 h 810600"/>
                  <a:gd name="connsiteX7" fmla="*/ 121742 w 306008"/>
                  <a:gd name="connsiteY7" fmla="*/ 810301 h 810600"/>
                  <a:gd name="connsiteX8" fmla="*/ 145555 w 306008"/>
                  <a:gd name="connsiteY8" fmla="*/ 779345 h 810600"/>
                  <a:gd name="connsiteX9" fmla="*/ 145555 w 306008"/>
                  <a:gd name="connsiteY9" fmla="*/ 665045 h 810600"/>
                  <a:gd name="connsiteX10" fmla="*/ 86023 w 306008"/>
                  <a:gd name="connsiteY10" fmla="*/ 543602 h 810600"/>
                  <a:gd name="connsiteX11" fmla="*/ 47923 w 306008"/>
                  <a:gd name="connsiteY11" fmla="*/ 424539 h 810600"/>
                  <a:gd name="connsiteX12" fmla="*/ 71736 w 306008"/>
                  <a:gd name="connsiteY12" fmla="*/ 305476 h 810600"/>
                  <a:gd name="connsiteX13" fmla="*/ 162223 w 306008"/>
                  <a:gd name="connsiteY13" fmla="*/ 191176 h 810600"/>
                  <a:gd name="connsiteX14" fmla="*/ 295573 w 306008"/>
                  <a:gd name="connsiteY14" fmla="*/ 34014 h 810600"/>
                  <a:gd name="connsiteX15" fmla="*/ 293192 w 306008"/>
                  <a:gd name="connsiteY15" fmla="*/ 5439 h 810600"/>
                  <a:gd name="connsiteX16" fmla="*/ 259855 w 306008"/>
                  <a:gd name="connsiteY16" fmla="*/ 7820 h 810600"/>
                  <a:gd name="connsiteX17" fmla="*/ 188418 w 306008"/>
                  <a:gd name="connsiteY17" fmla="*/ 84021 h 810600"/>
                  <a:gd name="connsiteX0" fmla="*/ 188418 w 306008"/>
                  <a:gd name="connsiteY0" fmla="*/ 84021 h 810600"/>
                  <a:gd name="connsiteX1" fmla="*/ 90786 w 306008"/>
                  <a:gd name="connsiteY1" fmla="*/ 195939 h 810600"/>
                  <a:gd name="connsiteX2" fmla="*/ 9823 w 306008"/>
                  <a:gd name="connsiteY2" fmla="*/ 322144 h 810600"/>
                  <a:gd name="connsiteX3" fmla="*/ 7442 w 306008"/>
                  <a:gd name="connsiteY3" fmla="*/ 484070 h 810600"/>
                  <a:gd name="connsiteX4" fmla="*/ 64592 w 306008"/>
                  <a:gd name="connsiteY4" fmla="*/ 603132 h 810600"/>
                  <a:gd name="connsiteX5" fmla="*/ 102692 w 306008"/>
                  <a:gd name="connsiteY5" fmla="*/ 698383 h 810600"/>
                  <a:gd name="connsiteX6" fmla="*/ 95548 w 306008"/>
                  <a:gd name="connsiteY6" fmla="*/ 788870 h 810600"/>
                  <a:gd name="connsiteX7" fmla="*/ 121742 w 306008"/>
                  <a:gd name="connsiteY7" fmla="*/ 810301 h 810600"/>
                  <a:gd name="connsiteX8" fmla="*/ 145555 w 306008"/>
                  <a:gd name="connsiteY8" fmla="*/ 779345 h 810600"/>
                  <a:gd name="connsiteX9" fmla="*/ 145555 w 306008"/>
                  <a:gd name="connsiteY9" fmla="*/ 665045 h 810600"/>
                  <a:gd name="connsiteX10" fmla="*/ 86023 w 306008"/>
                  <a:gd name="connsiteY10" fmla="*/ 543602 h 810600"/>
                  <a:gd name="connsiteX11" fmla="*/ 47923 w 306008"/>
                  <a:gd name="connsiteY11" fmla="*/ 424539 h 810600"/>
                  <a:gd name="connsiteX12" fmla="*/ 71736 w 306008"/>
                  <a:gd name="connsiteY12" fmla="*/ 305476 h 810600"/>
                  <a:gd name="connsiteX13" fmla="*/ 162223 w 306008"/>
                  <a:gd name="connsiteY13" fmla="*/ 191176 h 810600"/>
                  <a:gd name="connsiteX14" fmla="*/ 295573 w 306008"/>
                  <a:gd name="connsiteY14" fmla="*/ 34014 h 810600"/>
                  <a:gd name="connsiteX15" fmla="*/ 293192 w 306008"/>
                  <a:gd name="connsiteY15" fmla="*/ 5439 h 810600"/>
                  <a:gd name="connsiteX16" fmla="*/ 259855 w 306008"/>
                  <a:gd name="connsiteY16" fmla="*/ 7820 h 810600"/>
                  <a:gd name="connsiteX17" fmla="*/ 188418 w 306008"/>
                  <a:gd name="connsiteY17" fmla="*/ 84021 h 810600"/>
                  <a:gd name="connsiteX0" fmla="*/ 188418 w 306008"/>
                  <a:gd name="connsiteY0" fmla="*/ 84021 h 810600"/>
                  <a:gd name="connsiteX1" fmla="*/ 90786 w 306008"/>
                  <a:gd name="connsiteY1" fmla="*/ 203082 h 810600"/>
                  <a:gd name="connsiteX2" fmla="*/ 9823 w 306008"/>
                  <a:gd name="connsiteY2" fmla="*/ 322144 h 810600"/>
                  <a:gd name="connsiteX3" fmla="*/ 7442 w 306008"/>
                  <a:gd name="connsiteY3" fmla="*/ 484070 h 810600"/>
                  <a:gd name="connsiteX4" fmla="*/ 64592 w 306008"/>
                  <a:gd name="connsiteY4" fmla="*/ 603132 h 810600"/>
                  <a:gd name="connsiteX5" fmla="*/ 102692 w 306008"/>
                  <a:gd name="connsiteY5" fmla="*/ 698383 h 810600"/>
                  <a:gd name="connsiteX6" fmla="*/ 95548 w 306008"/>
                  <a:gd name="connsiteY6" fmla="*/ 788870 h 810600"/>
                  <a:gd name="connsiteX7" fmla="*/ 121742 w 306008"/>
                  <a:gd name="connsiteY7" fmla="*/ 810301 h 810600"/>
                  <a:gd name="connsiteX8" fmla="*/ 145555 w 306008"/>
                  <a:gd name="connsiteY8" fmla="*/ 779345 h 810600"/>
                  <a:gd name="connsiteX9" fmla="*/ 145555 w 306008"/>
                  <a:gd name="connsiteY9" fmla="*/ 665045 h 810600"/>
                  <a:gd name="connsiteX10" fmla="*/ 86023 w 306008"/>
                  <a:gd name="connsiteY10" fmla="*/ 543602 h 810600"/>
                  <a:gd name="connsiteX11" fmla="*/ 47923 w 306008"/>
                  <a:gd name="connsiteY11" fmla="*/ 424539 h 810600"/>
                  <a:gd name="connsiteX12" fmla="*/ 71736 w 306008"/>
                  <a:gd name="connsiteY12" fmla="*/ 305476 h 810600"/>
                  <a:gd name="connsiteX13" fmla="*/ 162223 w 306008"/>
                  <a:gd name="connsiteY13" fmla="*/ 191176 h 810600"/>
                  <a:gd name="connsiteX14" fmla="*/ 295573 w 306008"/>
                  <a:gd name="connsiteY14" fmla="*/ 34014 h 810600"/>
                  <a:gd name="connsiteX15" fmla="*/ 293192 w 306008"/>
                  <a:gd name="connsiteY15" fmla="*/ 5439 h 810600"/>
                  <a:gd name="connsiteX16" fmla="*/ 259855 w 306008"/>
                  <a:gd name="connsiteY16" fmla="*/ 7820 h 810600"/>
                  <a:gd name="connsiteX17" fmla="*/ 188418 w 306008"/>
                  <a:gd name="connsiteY17" fmla="*/ 84021 h 810600"/>
                  <a:gd name="connsiteX0" fmla="*/ 188418 w 306008"/>
                  <a:gd name="connsiteY0" fmla="*/ 86739 h 813318"/>
                  <a:gd name="connsiteX1" fmla="*/ 90786 w 306008"/>
                  <a:gd name="connsiteY1" fmla="*/ 205800 h 813318"/>
                  <a:gd name="connsiteX2" fmla="*/ 9823 w 306008"/>
                  <a:gd name="connsiteY2" fmla="*/ 324862 h 813318"/>
                  <a:gd name="connsiteX3" fmla="*/ 7442 w 306008"/>
                  <a:gd name="connsiteY3" fmla="*/ 486788 h 813318"/>
                  <a:gd name="connsiteX4" fmla="*/ 64592 w 306008"/>
                  <a:gd name="connsiteY4" fmla="*/ 605850 h 813318"/>
                  <a:gd name="connsiteX5" fmla="*/ 102692 w 306008"/>
                  <a:gd name="connsiteY5" fmla="*/ 701101 h 813318"/>
                  <a:gd name="connsiteX6" fmla="*/ 95548 w 306008"/>
                  <a:gd name="connsiteY6" fmla="*/ 791588 h 813318"/>
                  <a:gd name="connsiteX7" fmla="*/ 121742 w 306008"/>
                  <a:gd name="connsiteY7" fmla="*/ 813019 h 813318"/>
                  <a:gd name="connsiteX8" fmla="*/ 145555 w 306008"/>
                  <a:gd name="connsiteY8" fmla="*/ 782063 h 813318"/>
                  <a:gd name="connsiteX9" fmla="*/ 145555 w 306008"/>
                  <a:gd name="connsiteY9" fmla="*/ 667763 h 813318"/>
                  <a:gd name="connsiteX10" fmla="*/ 86023 w 306008"/>
                  <a:gd name="connsiteY10" fmla="*/ 546320 h 813318"/>
                  <a:gd name="connsiteX11" fmla="*/ 47923 w 306008"/>
                  <a:gd name="connsiteY11" fmla="*/ 427257 h 813318"/>
                  <a:gd name="connsiteX12" fmla="*/ 71736 w 306008"/>
                  <a:gd name="connsiteY12" fmla="*/ 308194 h 813318"/>
                  <a:gd name="connsiteX13" fmla="*/ 162223 w 306008"/>
                  <a:gd name="connsiteY13" fmla="*/ 193894 h 813318"/>
                  <a:gd name="connsiteX14" fmla="*/ 295573 w 306008"/>
                  <a:gd name="connsiteY14" fmla="*/ 36732 h 813318"/>
                  <a:gd name="connsiteX15" fmla="*/ 293192 w 306008"/>
                  <a:gd name="connsiteY15" fmla="*/ 3395 h 813318"/>
                  <a:gd name="connsiteX16" fmla="*/ 259855 w 306008"/>
                  <a:gd name="connsiteY16" fmla="*/ 10538 h 813318"/>
                  <a:gd name="connsiteX17" fmla="*/ 188418 w 306008"/>
                  <a:gd name="connsiteY17" fmla="*/ 86739 h 813318"/>
                  <a:gd name="connsiteX0" fmla="*/ 188418 w 300046"/>
                  <a:gd name="connsiteY0" fmla="*/ 86739 h 813318"/>
                  <a:gd name="connsiteX1" fmla="*/ 90786 w 300046"/>
                  <a:gd name="connsiteY1" fmla="*/ 205800 h 813318"/>
                  <a:gd name="connsiteX2" fmla="*/ 9823 w 300046"/>
                  <a:gd name="connsiteY2" fmla="*/ 324862 h 813318"/>
                  <a:gd name="connsiteX3" fmla="*/ 7442 w 300046"/>
                  <a:gd name="connsiteY3" fmla="*/ 486788 h 813318"/>
                  <a:gd name="connsiteX4" fmla="*/ 64592 w 300046"/>
                  <a:gd name="connsiteY4" fmla="*/ 605850 h 813318"/>
                  <a:gd name="connsiteX5" fmla="*/ 102692 w 300046"/>
                  <a:gd name="connsiteY5" fmla="*/ 701101 h 813318"/>
                  <a:gd name="connsiteX6" fmla="*/ 95548 w 300046"/>
                  <a:gd name="connsiteY6" fmla="*/ 791588 h 813318"/>
                  <a:gd name="connsiteX7" fmla="*/ 121742 w 300046"/>
                  <a:gd name="connsiteY7" fmla="*/ 813019 h 813318"/>
                  <a:gd name="connsiteX8" fmla="*/ 145555 w 300046"/>
                  <a:gd name="connsiteY8" fmla="*/ 782063 h 813318"/>
                  <a:gd name="connsiteX9" fmla="*/ 145555 w 300046"/>
                  <a:gd name="connsiteY9" fmla="*/ 667763 h 813318"/>
                  <a:gd name="connsiteX10" fmla="*/ 86023 w 300046"/>
                  <a:gd name="connsiteY10" fmla="*/ 546320 h 813318"/>
                  <a:gd name="connsiteX11" fmla="*/ 47923 w 300046"/>
                  <a:gd name="connsiteY11" fmla="*/ 427257 h 813318"/>
                  <a:gd name="connsiteX12" fmla="*/ 71736 w 300046"/>
                  <a:gd name="connsiteY12" fmla="*/ 308194 h 813318"/>
                  <a:gd name="connsiteX13" fmla="*/ 162223 w 300046"/>
                  <a:gd name="connsiteY13" fmla="*/ 193894 h 813318"/>
                  <a:gd name="connsiteX14" fmla="*/ 286048 w 300046"/>
                  <a:gd name="connsiteY14" fmla="*/ 46257 h 813318"/>
                  <a:gd name="connsiteX15" fmla="*/ 293192 w 300046"/>
                  <a:gd name="connsiteY15" fmla="*/ 3395 h 813318"/>
                  <a:gd name="connsiteX16" fmla="*/ 259855 w 300046"/>
                  <a:gd name="connsiteY16" fmla="*/ 10538 h 813318"/>
                  <a:gd name="connsiteX17" fmla="*/ 188418 w 300046"/>
                  <a:gd name="connsiteY17" fmla="*/ 86739 h 813318"/>
                  <a:gd name="connsiteX0" fmla="*/ 188418 w 300046"/>
                  <a:gd name="connsiteY0" fmla="*/ 86739 h 813318"/>
                  <a:gd name="connsiteX1" fmla="*/ 90786 w 300046"/>
                  <a:gd name="connsiteY1" fmla="*/ 205800 h 813318"/>
                  <a:gd name="connsiteX2" fmla="*/ 9823 w 300046"/>
                  <a:gd name="connsiteY2" fmla="*/ 324862 h 813318"/>
                  <a:gd name="connsiteX3" fmla="*/ 7442 w 300046"/>
                  <a:gd name="connsiteY3" fmla="*/ 486788 h 813318"/>
                  <a:gd name="connsiteX4" fmla="*/ 64592 w 300046"/>
                  <a:gd name="connsiteY4" fmla="*/ 605850 h 813318"/>
                  <a:gd name="connsiteX5" fmla="*/ 102692 w 300046"/>
                  <a:gd name="connsiteY5" fmla="*/ 701101 h 813318"/>
                  <a:gd name="connsiteX6" fmla="*/ 95548 w 300046"/>
                  <a:gd name="connsiteY6" fmla="*/ 791588 h 813318"/>
                  <a:gd name="connsiteX7" fmla="*/ 121742 w 300046"/>
                  <a:gd name="connsiteY7" fmla="*/ 813019 h 813318"/>
                  <a:gd name="connsiteX8" fmla="*/ 145555 w 300046"/>
                  <a:gd name="connsiteY8" fmla="*/ 782063 h 813318"/>
                  <a:gd name="connsiteX9" fmla="*/ 145555 w 300046"/>
                  <a:gd name="connsiteY9" fmla="*/ 667763 h 813318"/>
                  <a:gd name="connsiteX10" fmla="*/ 86023 w 300046"/>
                  <a:gd name="connsiteY10" fmla="*/ 546320 h 813318"/>
                  <a:gd name="connsiteX11" fmla="*/ 47923 w 300046"/>
                  <a:gd name="connsiteY11" fmla="*/ 427257 h 813318"/>
                  <a:gd name="connsiteX12" fmla="*/ 66974 w 300046"/>
                  <a:gd name="connsiteY12" fmla="*/ 303431 h 813318"/>
                  <a:gd name="connsiteX13" fmla="*/ 162223 w 300046"/>
                  <a:gd name="connsiteY13" fmla="*/ 193894 h 813318"/>
                  <a:gd name="connsiteX14" fmla="*/ 286048 w 300046"/>
                  <a:gd name="connsiteY14" fmla="*/ 46257 h 813318"/>
                  <a:gd name="connsiteX15" fmla="*/ 293192 w 300046"/>
                  <a:gd name="connsiteY15" fmla="*/ 3395 h 813318"/>
                  <a:gd name="connsiteX16" fmla="*/ 259855 w 300046"/>
                  <a:gd name="connsiteY16" fmla="*/ 10538 h 813318"/>
                  <a:gd name="connsiteX17" fmla="*/ 188418 w 300046"/>
                  <a:gd name="connsiteY17" fmla="*/ 86739 h 813318"/>
                  <a:gd name="connsiteX0" fmla="*/ 188418 w 300046"/>
                  <a:gd name="connsiteY0" fmla="*/ 86739 h 813318"/>
                  <a:gd name="connsiteX1" fmla="*/ 90786 w 300046"/>
                  <a:gd name="connsiteY1" fmla="*/ 205800 h 813318"/>
                  <a:gd name="connsiteX2" fmla="*/ 9823 w 300046"/>
                  <a:gd name="connsiteY2" fmla="*/ 324862 h 813318"/>
                  <a:gd name="connsiteX3" fmla="*/ 7442 w 300046"/>
                  <a:gd name="connsiteY3" fmla="*/ 486788 h 813318"/>
                  <a:gd name="connsiteX4" fmla="*/ 64592 w 300046"/>
                  <a:gd name="connsiteY4" fmla="*/ 605850 h 813318"/>
                  <a:gd name="connsiteX5" fmla="*/ 102692 w 300046"/>
                  <a:gd name="connsiteY5" fmla="*/ 701101 h 813318"/>
                  <a:gd name="connsiteX6" fmla="*/ 95548 w 300046"/>
                  <a:gd name="connsiteY6" fmla="*/ 791588 h 813318"/>
                  <a:gd name="connsiteX7" fmla="*/ 121742 w 300046"/>
                  <a:gd name="connsiteY7" fmla="*/ 813019 h 813318"/>
                  <a:gd name="connsiteX8" fmla="*/ 145555 w 300046"/>
                  <a:gd name="connsiteY8" fmla="*/ 782063 h 813318"/>
                  <a:gd name="connsiteX9" fmla="*/ 145555 w 300046"/>
                  <a:gd name="connsiteY9" fmla="*/ 667763 h 813318"/>
                  <a:gd name="connsiteX10" fmla="*/ 86023 w 300046"/>
                  <a:gd name="connsiteY10" fmla="*/ 546320 h 813318"/>
                  <a:gd name="connsiteX11" fmla="*/ 47923 w 300046"/>
                  <a:gd name="connsiteY11" fmla="*/ 427257 h 813318"/>
                  <a:gd name="connsiteX12" fmla="*/ 66974 w 300046"/>
                  <a:gd name="connsiteY12" fmla="*/ 303431 h 813318"/>
                  <a:gd name="connsiteX13" fmla="*/ 162223 w 300046"/>
                  <a:gd name="connsiteY13" fmla="*/ 191513 h 813318"/>
                  <a:gd name="connsiteX14" fmla="*/ 286048 w 300046"/>
                  <a:gd name="connsiteY14" fmla="*/ 46257 h 813318"/>
                  <a:gd name="connsiteX15" fmla="*/ 293192 w 300046"/>
                  <a:gd name="connsiteY15" fmla="*/ 3395 h 813318"/>
                  <a:gd name="connsiteX16" fmla="*/ 259855 w 300046"/>
                  <a:gd name="connsiteY16" fmla="*/ 10538 h 813318"/>
                  <a:gd name="connsiteX17" fmla="*/ 188418 w 300046"/>
                  <a:gd name="connsiteY17" fmla="*/ 86739 h 813318"/>
                  <a:gd name="connsiteX0" fmla="*/ 185080 w 296708"/>
                  <a:gd name="connsiteY0" fmla="*/ 86739 h 813318"/>
                  <a:gd name="connsiteX1" fmla="*/ 87448 w 296708"/>
                  <a:gd name="connsiteY1" fmla="*/ 205800 h 813318"/>
                  <a:gd name="connsiteX2" fmla="*/ 6485 w 296708"/>
                  <a:gd name="connsiteY2" fmla="*/ 324862 h 813318"/>
                  <a:gd name="connsiteX3" fmla="*/ 11247 w 296708"/>
                  <a:gd name="connsiteY3" fmla="*/ 486788 h 813318"/>
                  <a:gd name="connsiteX4" fmla="*/ 61254 w 296708"/>
                  <a:gd name="connsiteY4" fmla="*/ 605850 h 813318"/>
                  <a:gd name="connsiteX5" fmla="*/ 99354 w 296708"/>
                  <a:gd name="connsiteY5" fmla="*/ 701101 h 813318"/>
                  <a:gd name="connsiteX6" fmla="*/ 92210 w 296708"/>
                  <a:gd name="connsiteY6" fmla="*/ 791588 h 813318"/>
                  <a:gd name="connsiteX7" fmla="*/ 118404 w 296708"/>
                  <a:gd name="connsiteY7" fmla="*/ 813019 h 813318"/>
                  <a:gd name="connsiteX8" fmla="*/ 142217 w 296708"/>
                  <a:gd name="connsiteY8" fmla="*/ 782063 h 813318"/>
                  <a:gd name="connsiteX9" fmla="*/ 142217 w 296708"/>
                  <a:gd name="connsiteY9" fmla="*/ 667763 h 813318"/>
                  <a:gd name="connsiteX10" fmla="*/ 82685 w 296708"/>
                  <a:gd name="connsiteY10" fmla="*/ 546320 h 813318"/>
                  <a:gd name="connsiteX11" fmla="*/ 44585 w 296708"/>
                  <a:gd name="connsiteY11" fmla="*/ 427257 h 813318"/>
                  <a:gd name="connsiteX12" fmla="*/ 63636 w 296708"/>
                  <a:gd name="connsiteY12" fmla="*/ 303431 h 813318"/>
                  <a:gd name="connsiteX13" fmla="*/ 158885 w 296708"/>
                  <a:gd name="connsiteY13" fmla="*/ 191513 h 813318"/>
                  <a:gd name="connsiteX14" fmla="*/ 282710 w 296708"/>
                  <a:gd name="connsiteY14" fmla="*/ 46257 h 813318"/>
                  <a:gd name="connsiteX15" fmla="*/ 289854 w 296708"/>
                  <a:gd name="connsiteY15" fmla="*/ 3395 h 813318"/>
                  <a:gd name="connsiteX16" fmla="*/ 256517 w 296708"/>
                  <a:gd name="connsiteY16" fmla="*/ 10538 h 813318"/>
                  <a:gd name="connsiteX17" fmla="*/ 185080 w 296708"/>
                  <a:gd name="connsiteY17" fmla="*/ 86739 h 813318"/>
                  <a:gd name="connsiteX0" fmla="*/ 185080 w 296708"/>
                  <a:gd name="connsiteY0" fmla="*/ 86739 h 813318"/>
                  <a:gd name="connsiteX1" fmla="*/ 87448 w 296708"/>
                  <a:gd name="connsiteY1" fmla="*/ 205800 h 813318"/>
                  <a:gd name="connsiteX2" fmla="*/ 6485 w 296708"/>
                  <a:gd name="connsiteY2" fmla="*/ 324862 h 813318"/>
                  <a:gd name="connsiteX3" fmla="*/ 11247 w 296708"/>
                  <a:gd name="connsiteY3" fmla="*/ 486788 h 813318"/>
                  <a:gd name="connsiteX4" fmla="*/ 61254 w 296708"/>
                  <a:gd name="connsiteY4" fmla="*/ 601087 h 813318"/>
                  <a:gd name="connsiteX5" fmla="*/ 99354 w 296708"/>
                  <a:gd name="connsiteY5" fmla="*/ 701101 h 813318"/>
                  <a:gd name="connsiteX6" fmla="*/ 92210 w 296708"/>
                  <a:gd name="connsiteY6" fmla="*/ 791588 h 813318"/>
                  <a:gd name="connsiteX7" fmla="*/ 118404 w 296708"/>
                  <a:gd name="connsiteY7" fmla="*/ 813019 h 813318"/>
                  <a:gd name="connsiteX8" fmla="*/ 142217 w 296708"/>
                  <a:gd name="connsiteY8" fmla="*/ 782063 h 813318"/>
                  <a:gd name="connsiteX9" fmla="*/ 142217 w 296708"/>
                  <a:gd name="connsiteY9" fmla="*/ 667763 h 813318"/>
                  <a:gd name="connsiteX10" fmla="*/ 82685 w 296708"/>
                  <a:gd name="connsiteY10" fmla="*/ 546320 h 813318"/>
                  <a:gd name="connsiteX11" fmla="*/ 44585 w 296708"/>
                  <a:gd name="connsiteY11" fmla="*/ 427257 h 813318"/>
                  <a:gd name="connsiteX12" fmla="*/ 63636 w 296708"/>
                  <a:gd name="connsiteY12" fmla="*/ 303431 h 813318"/>
                  <a:gd name="connsiteX13" fmla="*/ 158885 w 296708"/>
                  <a:gd name="connsiteY13" fmla="*/ 191513 h 813318"/>
                  <a:gd name="connsiteX14" fmla="*/ 282710 w 296708"/>
                  <a:gd name="connsiteY14" fmla="*/ 46257 h 813318"/>
                  <a:gd name="connsiteX15" fmla="*/ 289854 w 296708"/>
                  <a:gd name="connsiteY15" fmla="*/ 3395 h 813318"/>
                  <a:gd name="connsiteX16" fmla="*/ 256517 w 296708"/>
                  <a:gd name="connsiteY16" fmla="*/ 10538 h 813318"/>
                  <a:gd name="connsiteX17" fmla="*/ 185080 w 296708"/>
                  <a:gd name="connsiteY17" fmla="*/ 86739 h 813318"/>
                  <a:gd name="connsiteX0" fmla="*/ 185080 w 296708"/>
                  <a:gd name="connsiteY0" fmla="*/ 86739 h 813318"/>
                  <a:gd name="connsiteX1" fmla="*/ 87448 w 296708"/>
                  <a:gd name="connsiteY1" fmla="*/ 205800 h 813318"/>
                  <a:gd name="connsiteX2" fmla="*/ 6485 w 296708"/>
                  <a:gd name="connsiteY2" fmla="*/ 332006 h 813318"/>
                  <a:gd name="connsiteX3" fmla="*/ 11247 w 296708"/>
                  <a:gd name="connsiteY3" fmla="*/ 486788 h 813318"/>
                  <a:gd name="connsiteX4" fmla="*/ 61254 w 296708"/>
                  <a:gd name="connsiteY4" fmla="*/ 601087 h 813318"/>
                  <a:gd name="connsiteX5" fmla="*/ 99354 w 296708"/>
                  <a:gd name="connsiteY5" fmla="*/ 701101 h 813318"/>
                  <a:gd name="connsiteX6" fmla="*/ 92210 w 296708"/>
                  <a:gd name="connsiteY6" fmla="*/ 791588 h 813318"/>
                  <a:gd name="connsiteX7" fmla="*/ 118404 w 296708"/>
                  <a:gd name="connsiteY7" fmla="*/ 813019 h 813318"/>
                  <a:gd name="connsiteX8" fmla="*/ 142217 w 296708"/>
                  <a:gd name="connsiteY8" fmla="*/ 782063 h 813318"/>
                  <a:gd name="connsiteX9" fmla="*/ 142217 w 296708"/>
                  <a:gd name="connsiteY9" fmla="*/ 667763 h 813318"/>
                  <a:gd name="connsiteX10" fmla="*/ 82685 w 296708"/>
                  <a:gd name="connsiteY10" fmla="*/ 546320 h 813318"/>
                  <a:gd name="connsiteX11" fmla="*/ 44585 w 296708"/>
                  <a:gd name="connsiteY11" fmla="*/ 427257 h 813318"/>
                  <a:gd name="connsiteX12" fmla="*/ 63636 w 296708"/>
                  <a:gd name="connsiteY12" fmla="*/ 303431 h 813318"/>
                  <a:gd name="connsiteX13" fmla="*/ 158885 w 296708"/>
                  <a:gd name="connsiteY13" fmla="*/ 191513 h 813318"/>
                  <a:gd name="connsiteX14" fmla="*/ 282710 w 296708"/>
                  <a:gd name="connsiteY14" fmla="*/ 46257 h 813318"/>
                  <a:gd name="connsiteX15" fmla="*/ 289854 w 296708"/>
                  <a:gd name="connsiteY15" fmla="*/ 3395 h 813318"/>
                  <a:gd name="connsiteX16" fmla="*/ 256517 w 296708"/>
                  <a:gd name="connsiteY16" fmla="*/ 10538 h 813318"/>
                  <a:gd name="connsiteX17" fmla="*/ 185080 w 296708"/>
                  <a:gd name="connsiteY17" fmla="*/ 86739 h 813318"/>
                  <a:gd name="connsiteX0" fmla="*/ 185080 w 296708"/>
                  <a:gd name="connsiteY0" fmla="*/ 86739 h 813318"/>
                  <a:gd name="connsiteX1" fmla="*/ 87448 w 296708"/>
                  <a:gd name="connsiteY1" fmla="*/ 205800 h 813318"/>
                  <a:gd name="connsiteX2" fmla="*/ 6485 w 296708"/>
                  <a:gd name="connsiteY2" fmla="*/ 332006 h 813318"/>
                  <a:gd name="connsiteX3" fmla="*/ 11247 w 296708"/>
                  <a:gd name="connsiteY3" fmla="*/ 486788 h 813318"/>
                  <a:gd name="connsiteX4" fmla="*/ 61254 w 296708"/>
                  <a:gd name="connsiteY4" fmla="*/ 601087 h 813318"/>
                  <a:gd name="connsiteX5" fmla="*/ 99354 w 296708"/>
                  <a:gd name="connsiteY5" fmla="*/ 701101 h 813318"/>
                  <a:gd name="connsiteX6" fmla="*/ 92210 w 296708"/>
                  <a:gd name="connsiteY6" fmla="*/ 791588 h 813318"/>
                  <a:gd name="connsiteX7" fmla="*/ 118404 w 296708"/>
                  <a:gd name="connsiteY7" fmla="*/ 813019 h 813318"/>
                  <a:gd name="connsiteX8" fmla="*/ 142217 w 296708"/>
                  <a:gd name="connsiteY8" fmla="*/ 782063 h 813318"/>
                  <a:gd name="connsiteX9" fmla="*/ 142217 w 296708"/>
                  <a:gd name="connsiteY9" fmla="*/ 667763 h 813318"/>
                  <a:gd name="connsiteX10" fmla="*/ 82685 w 296708"/>
                  <a:gd name="connsiteY10" fmla="*/ 546320 h 813318"/>
                  <a:gd name="connsiteX11" fmla="*/ 44585 w 296708"/>
                  <a:gd name="connsiteY11" fmla="*/ 427257 h 813318"/>
                  <a:gd name="connsiteX12" fmla="*/ 63636 w 296708"/>
                  <a:gd name="connsiteY12" fmla="*/ 303431 h 813318"/>
                  <a:gd name="connsiteX13" fmla="*/ 158885 w 296708"/>
                  <a:gd name="connsiteY13" fmla="*/ 186750 h 813318"/>
                  <a:gd name="connsiteX14" fmla="*/ 282710 w 296708"/>
                  <a:gd name="connsiteY14" fmla="*/ 46257 h 813318"/>
                  <a:gd name="connsiteX15" fmla="*/ 289854 w 296708"/>
                  <a:gd name="connsiteY15" fmla="*/ 3395 h 813318"/>
                  <a:gd name="connsiteX16" fmla="*/ 256517 w 296708"/>
                  <a:gd name="connsiteY16" fmla="*/ 10538 h 813318"/>
                  <a:gd name="connsiteX17" fmla="*/ 185080 w 296708"/>
                  <a:gd name="connsiteY17" fmla="*/ 86739 h 813318"/>
                  <a:gd name="connsiteX0" fmla="*/ 185080 w 296708"/>
                  <a:gd name="connsiteY0" fmla="*/ 89247 h 813445"/>
                  <a:gd name="connsiteX1" fmla="*/ 87448 w 296708"/>
                  <a:gd name="connsiteY1" fmla="*/ 205927 h 813445"/>
                  <a:gd name="connsiteX2" fmla="*/ 6485 w 296708"/>
                  <a:gd name="connsiteY2" fmla="*/ 332133 h 813445"/>
                  <a:gd name="connsiteX3" fmla="*/ 11247 w 296708"/>
                  <a:gd name="connsiteY3" fmla="*/ 486915 h 813445"/>
                  <a:gd name="connsiteX4" fmla="*/ 61254 w 296708"/>
                  <a:gd name="connsiteY4" fmla="*/ 601214 h 813445"/>
                  <a:gd name="connsiteX5" fmla="*/ 99354 w 296708"/>
                  <a:gd name="connsiteY5" fmla="*/ 701228 h 813445"/>
                  <a:gd name="connsiteX6" fmla="*/ 92210 w 296708"/>
                  <a:gd name="connsiteY6" fmla="*/ 791715 h 813445"/>
                  <a:gd name="connsiteX7" fmla="*/ 118404 w 296708"/>
                  <a:gd name="connsiteY7" fmla="*/ 813146 h 813445"/>
                  <a:gd name="connsiteX8" fmla="*/ 142217 w 296708"/>
                  <a:gd name="connsiteY8" fmla="*/ 782190 h 813445"/>
                  <a:gd name="connsiteX9" fmla="*/ 142217 w 296708"/>
                  <a:gd name="connsiteY9" fmla="*/ 667890 h 813445"/>
                  <a:gd name="connsiteX10" fmla="*/ 82685 w 296708"/>
                  <a:gd name="connsiteY10" fmla="*/ 546447 h 813445"/>
                  <a:gd name="connsiteX11" fmla="*/ 44585 w 296708"/>
                  <a:gd name="connsiteY11" fmla="*/ 427384 h 813445"/>
                  <a:gd name="connsiteX12" fmla="*/ 63636 w 296708"/>
                  <a:gd name="connsiteY12" fmla="*/ 303558 h 813445"/>
                  <a:gd name="connsiteX13" fmla="*/ 158885 w 296708"/>
                  <a:gd name="connsiteY13" fmla="*/ 186877 h 813445"/>
                  <a:gd name="connsiteX14" fmla="*/ 282710 w 296708"/>
                  <a:gd name="connsiteY14" fmla="*/ 46384 h 813445"/>
                  <a:gd name="connsiteX15" fmla="*/ 289854 w 296708"/>
                  <a:gd name="connsiteY15" fmla="*/ 3522 h 813445"/>
                  <a:gd name="connsiteX16" fmla="*/ 256517 w 296708"/>
                  <a:gd name="connsiteY16" fmla="*/ 10665 h 813445"/>
                  <a:gd name="connsiteX17" fmla="*/ 185080 w 296708"/>
                  <a:gd name="connsiteY17" fmla="*/ 89247 h 813445"/>
                  <a:gd name="connsiteX0" fmla="*/ 184729 w 296357"/>
                  <a:gd name="connsiteY0" fmla="*/ 89247 h 813445"/>
                  <a:gd name="connsiteX1" fmla="*/ 82334 w 296357"/>
                  <a:gd name="connsiteY1" fmla="*/ 205927 h 813445"/>
                  <a:gd name="connsiteX2" fmla="*/ 6134 w 296357"/>
                  <a:gd name="connsiteY2" fmla="*/ 332133 h 813445"/>
                  <a:gd name="connsiteX3" fmla="*/ 10896 w 296357"/>
                  <a:gd name="connsiteY3" fmla="*/ 486915 h 813445"/>
                  <a:gd name="connsiteX4" fmla="*/ 60903 w 296357"/>
                  <a:gd name="connsiteY4" fmla="*/ 601214 h 813445"/>
                  <a:gd name="connsiteX5" fmla="*/ 99003 w 296357"/>
                  <a:gd name="connsiteY5" fmla="*/ 701228 h 813445"/>
                  <a:gd name="connsiteX6" fmla="*/ 91859 w 296357"/>
                  <a:gd name="connsiteY6" fmla="*/ 791715 h 813445"/>
                  <a:gd name="connsiteX7" fmla="*/ 118053 w 296357"/>
                  <a:gd name="connsiteY7" fmla="*/ 813146 h 813445"/>
                  <a:gd name="connsiteX8" fmla="*/ 141866 w 296357"/>
                  <a:gd name="connsiteY8" fmla="*/ 782190 h 813445"/>
                  <a:gd name="connsiteX9" fmla="*/ 141866 w 296357"/>
                  <a:gd name="connsiteY9" fmla="*/ 667890 h 813445"/>
                  <a:gd name="connsiteX10" fmla="*/ 82334 w 296357"/>
                  <a:gd name="connsiteY10" fmla="*/ 546447 h 813445"/>
                  <a:gd name="connsiteX11" fmla="*/ 44234 w 296357"/>
                  <a:gd name="connsiteY11" fmla="*/ 427384 h 813445"/>
                  <a:gd name="connsiteX12" fmla="*/ 63285 w 296357"/>
                  <a:gd name="connsiteY12" fmla="*/ 303558 h 813445"/>
                  <a:gd name="connsiteX13" fmla="*/ 158534 w 296357"/>
                  <a:gd name="connsiteY13" fmla="*/ 186877 h 813445"/>
                  <a:gd name="connsiteX14" fmla="*/ 282359 w 296357"/>
                  <a:gd name="connsiteY14" fmla="*/ 46384 h 813445"/>
                  <a:gd name="connsiteX15" fmla="*/ 289503 w 296357"/>
                  <a:gd name="connsiteY15" fmla="*/ 3522 h 813445"/>
                  <a:gd name="connsiteX16" fmla="*/ 256166 w 296357"/>
                  <a:gd name="connsiteY16" fmla="*/ 10665 h 813445"/>
                  <a:gd name="connsiteX17" fmla="*/ 184729 w 296357"/>
                  <a:gd name="connsiteY17" fmla="*/ 89247 h 81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6357" h="813445">
                    <a:moveTo>
                      <a:pt x="184729" y="89247"/>
                    </a:moveTo>
                    <a:cubicBezTo>
                      <a:pt x="155757" y="121791"/>
                      <a:pt x="112100" y="165446"/>
                      <a:pt x="82334" y="205927"/>
                    </a:cubicBezTo>
                    <a:cubicBezTo>
                      <a:pt x="52568" y="246408"/>
                      <a:pt x="18040" y="285302"/>
                      <a:pt x="6134" y="332133"/>
                    </a:cubicBezTo>
                    <a:cubicBezTo>
                      <a:pt x="-5772" y="378964"/>
                      <a:pt x="1768" y="442068"/>
                      <a:pt x="10896" y="486915"/>
                    </a:cubicBezTo>
                    <a:cubicBezTo>
                      <a:pt x="20024" y="531762"/>
                      <a:pt x="46219" y="565495"/>
                      <a:pt x="60903" y="601214"/>
                    </a:cubicBezTo>
                    <a:cubicBezTo>
                      <a:pt x="75588" y="636933"/>
                      <a:pt x="93844" y="669478"/>
                      <a:pt x="99003" y="701228"/>
                    </a:cubicBezTo>
                    <a:cubicBezTo>
                      <a:pt x="104162" y="732978"/>
                      <a:pt x="88684" y="773062"/>
                      <a:pt x="91859" y="791715"/>
                    </a:cubicBezTo>
                    <a:cubicBezTo>
                      <a:pt x="95034" y="810368"/>
                      <a:pt x="109719" y="814733"/>
                      <a:pt x="118053" y="813146"/>
                    </a:cubicBezTo>
                    <a:cubicBezTo>
                      <a:pt x="126387" y="811559"/>
                      <a:pt x="137897" y="806399"/>
                      <a:pt x="141866" y="782190"/>
                    </a:cubicBezTo>
                    <a:cubicBezTo>
                      <a:pt x="145835" y="757981"/>
                      <a:pt x="151788" y="707180"/>
                      <a:pt x="141866" y="667890"/>
                    </a:cubicBezTo>
                    <a:cubicBezTo>
                      <a:pt x="131944" y="628600"/>
                      <a:pt x="98606" y="586531"/>
                      <a:pt x="82334" y="546447"/>
                    </a:cubicBezTo>
                    <a:cubicBezTo>
                      <a:pt x="66062" y="506363"/>
                      <a:pt x="47409" y="467865"/>
                      <a:pt x="44234" y="427384"/>
                    </a:cubicBezTo>
                    <a:cubicBezTo>
                      <a:pt x="41059" y="386903"/>
                      <a:pt x="44235" y="343643"/>
                      <a:pt x="63285" y="303558"/>
                    </a:cubicBezTo>
                    <a:cubicBezTo>
                      <a:pt x="82335" y="263474"/>
                      <a:pt x="122022" y="229739"/>
                      <a:pt x="158534" y="186877"/>
                    </a:cubicBezTo>
                    <a:cubicBezTo>
                      <a:pt x="195046" y="144015"/>
                      <a:pt x="260531" y="76943"/>
                      <a:pt x="282359" y="46384"/>
                    </a:cubicBezTo>
                    <a:cubicBezTo>
                      <a:pt x="304187" y="15825"/>
                      <a:pt x="295456" y="7888"/>
                      <a:pt x="289503" y="3522"/>
                    </a:cubicBezTo>
                    <a:cubicBezTo>
                      <a:pt x="283550" y="-844"/>
                      <a:pt x="273628" y="-3622"/>
                      <a:pt x="256166" y="10665"/>
                    </a:cubicBezTo>
                    <a:cubicBezTo>
                      <a:pt x="238704" y="24952"/>
                      <a:pt x="213701" y="56703"/>
                      <a:pt x="184729" y="89247"/>
                    </a:cubicBezTo>
                    <a:close/>
                  </a:path>
                </a:pathLst>
              </a:custGeom>
              <a:solidFill>
                <a:srgbClr val="010076"/>
              </a:solidFill>
              <a:ln w="317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969" name="组合 968"/>
              <p:cNvGrpSpPr/>
              <p:nvPr/>
            </p:nvGrpSpPr>
            <p:grpSpPr>
              <a:xfrm>
                <a:off x="6616699" y="2428838"/>
                <a:ext cx="1355727" cy="719194"/>
                <a:chOff x="6616699" y="2428838"/>
                <a:chExt cx="1355727" cy="719194"/>
              </a:xfrm>
            </p:grpSpPr>
            <p:sp>
              <p:nvSpPr>
                <p:cNvPr id="970" name="任意多边形 969"/>
                <p:cNvSpPr/>
                <p:nvPr/>
              </p:nvSpPr>
              <p:spPr>
                <a:xfrm>
                  <a:off x="6854846" y="2559301"/>
                  <a:ext cx="722572" cy="587101"/>
                </a:xfrm>
                <a:custGeom>
                  <a:avLst/>
                  <a:gdLst>
                    <a:gd name="connsiteX0" fmla="*/ 304058 w 723437"/>
                    <a:gd name="connsiteY0" fmla="*/ 195276 h 591150"/>
                    <a:gd name="connsiteX1" fmla="*/ 249289 w 723437"/>
                    <a:gd name="connsiteY1" fmla="*/ 321483 h 591150"/>
                    <a:gd name="connsiteX2" fmla="*/ 184995 w 723437"/>
                    <a:gd name="connsiteY2" fmla="*/ 404826 h 591150"/>
                    <a:gd name="connsiteX3" fmla="*/ 94508 w 723437"/>
                    <a:gd name="connsiteY3" fmla="*/ 483408 h 591150"/>
                    <a:gd name="connsiteX4" fmla="*/ 1639 w 723437"/>
                    <a:gd name="connsiteY4" fmla="*/ 509601 h 591150"/>
                    <a:gd name="connsiteX5" fmla="*/ 46883 w 723437"/>
                    <a:gd name="connsiteY5" fmla="*/ 533414 h 591150"/>
                    <a:gd name="connsiteX6" fmla="*/ 189758 w 723437"/>
                    <a:gd name="connsiteY6" fmla="*/ 573895 h 591150"/>
                    <a:gd name="connsiteX7" fmla="*/ 342158 w 723437"/>
                    <a:gd name="connsiteY7" fmla="*/ 590564 h 591150"/>
                    <a:gd name="connsiteX8" fmla="*/ 423120 w 723437"/>
                    <a:gd name="connsiteY8" fmla="*/ 554845 h 591150"/>
                    <a:gd name="connsiteX9" fmla="*/ 511226 w 723437"/>
                    <a:gd name="connsiteY9" fmla="*/ 461976 h 591150"/>
                    <a:gd name="connsiteX10" fmla="*/ 561233 w 723437"/>
                    <a:gd name="connsiteY10" fmla="*/ 357201 h 591150"/>
                    <a:gd name="connsiteX11" fmla="*/ 577901 w 723437"/>
                    <a:gd name="connsiteY11" fmla="*/ 226233 h 591150"/>
                    <a:gd name="connsiteX12" fmla="*/ 606476 w 723437"/>
                    <a:gd name="connsiteY12" fmla="*/ 97645 h 591150"/>
                    <a:gd name="connsiteX13" fmla="*/ 666008 w 723437"/>
                    <a:gd name="connsiteY13" fmla="*/ 45258 h 591150"/>
                    <a:gd name="connsiteX14" fmla="*/ 723158 w 723437"/>
                    <a:gd name="connsiteY14" fmla="*/ 21445 h 591150"/>
                    <a:gd name="connsiteX15" fmla="*/ 680295 w 723437"/>
                    <a:gd name="connsiteY15" fmla="*/ 14301 h 591150"/>
                    <a:gd name="connsiteX16" fmla="*/ 527895 w 723437"/>
                    <a:gd name="connsiteY16" fmla="*/ 14 h 591150"/>
                    <a:gd name="connsiteX17" fmla="*/ 401689 w 723437"/>
                    <a:gd name="connsiteY17" fmla="*/ 11920 h 591150"/>
                    <a:gd name="connsiteX18" fmla="*/ 363589 w 723437"/>
                    <a:gd name="connsiteY18" fmla="*/ 26208 h 591150"/>
                    <a:gd name="connsiteX19" fmla="*/ 335014 w 723437"/>
                    <a:gd name="connsiteY19" fmla="*/ 88120 h 591150"/>
                    <a:gd name="connsiteX20" fmla="*/ 304058 w 723437"/>
                    <a:gd name="connsiteY20" fmla="*/ 195276 h 591150"/>
                    <a:gd name="connsiteX0" fmla="*/ 304058 w 723437"/>
                    <a:gd name="connsiteY0" fmla="*/ 195276 h 586632"/>
                    <a:gd name="connsiteX1" fmla="*/ 249289 w 723437"/>
                    <a:gd name="connsiteY1" fmla="*/ 321483 h 586632"/>
                    <a:gd name="connsiteX2" fmla="*/ 184995 w 723437"/>
                    <a:gd name="connsiteY2" fmla="*/ 404826 h 586632"/>
                    <a:gd name="connsiteX3" fmla="*/ 94508 w 723437"/>
                    <a:gd name="connsiteY3" fmla="*/ 483408 h 586632"/>
                    <a:gd name="connsiteX4" fmla="*/ 1639 w 723437"/>
                    <a:gd name="connsiteY4" fmla="*/ 509601 h 586632"/>
                    <a:gd name="connsiteX5" fmla="*/ 46883 w 723437"/>
                    <a:gd name="connsiteY5" fmla="*/ 533414 h 586632"/>
                    <a:gd name="connsiteX6" fmla="*/ 189758 w 723437"/>
                    <a:gd name="connsiteY6" fmla="*/ 573895 h 586632"/>
                    <a:gd name="connsiteX7" fmla="*/ 342158 w 723437"/>
                    <a:gd name="connsiteY7" fmla="*/ 585802 h 586632"/>
                    <a:gd name="connsiteX8" fmla="*/ 423120 w 723437"/>
                    <a:gd name="connsiteY8" fmla="*/ 554845 h 586632"/>
                    <a:gd name="connsiteX9" fmla="*/ 511226 w 723437"/>
                    <a:gd name="connsiteY9" fmla="*/ 461976 h 586632"/>
                    <a:gd name="connsiteX10" fmla="*/ 561233 w 723437"/>
                    <a:gd name="connsiteY10" fmla="*/ 357201 h 586632"/>
                    <a:gd name="connsiteX11" fmla="*/ 577901 w 723437"/>
                    <a:gd name="connsiteY11" fmla="*/ 226233 h 586632"/>
                    <a:gd name="connsiteX12" fmla="*/ 606476 w 723437"/>
                    <a:gd name="connsiteY12" fmla="*/ 97645 h 586632"/>
                    <a:gd name="connsiteX13" fmla="*/ 666008 w 723437"/>
                    <a:gd name="connsiteY13" fmla="*/ 45258 h 586632"/>
                    <a:gd name="connsiteX14" fmla="*/ 723158 w 723437"/>
                    <a:gd name="connsiteY14" fmla="*/ 21445 h 586632"/>
                    <a:gd name="connsiteX15" fmla="*/ 680295 w 723437"/>
                    <a:gd name="connsiteY15" fmla="*/ 14301 h 586632"/>
                    <a:gd name="connsiteX16" fmla="*/ 527895 w 723437"/>
                    <a:gd name="connsiteY16" fmla="*/ 14 h 586632"/>
                    <a:gd name="connsiteX17" fmla="*/ 401689 w 723437"/>
                    <a:gd name="connsiteY17" fmla="*/ 11920 h 586632"/>
                    <a:gd name="connsiteX18" fmla="*/ 363589 w 723437"/>
                    <a:gd name="connsiteY18" fmla="*/ 26208 h 586632"/>
                    <a:gd name="connsiteX19" fmla="*/ 335014 w 723437"/>
                    <a:gd name="connsiteY19" fmla="*/ 88120 h 586632"/>
                    <a:gd name="connsiteX20" fmla="*/ 304058 w 723437"/>
                    <a:gd name="connsiteY20" fmla="*/ 195276 h 586632"/>
                    <a:gd name="connsiteX0" fmla="*/ 303282 w 722661"/>
                    <a:gd name="connsiteY0" fmla="*/ 195276 h 586573"/>
                    <a:gd name="connsiteX1" fmla="*/ 248513 w 722661"/>
                    <a:gd name="connsiteY1" fmla="*/ 321483 h 586573"/>
                    <a:gd name="connsiteX2" fmla="*/ 184219 w 722661"/>
                    <a:gd name="connsiteY2" fmla="*/ 404826 h 586573"/>
                    <a:gd name="connsiteX3" fmla="*/ 93732 w 722661"/>
                    <a:gd name="connsiteY3" fmla="*/ 483408 h 586573"/>
                    <a:gd name="connsiteX4" fmla="*/ 863 w 722661"/>
                    <a:gd name="connsiteY4" fmla="*/ 509601 h 586573"/>
                    <a:gd name="connsiteX5" fmla="*/ 55632 w 722661"/>
                    <a:gd name="connsiteY5" fmla="*/ 538176 h 586573"/>
                    <a:gd name="connsiteX6" fmla="*/ 188982 w 722661"/>
                    <a:gd name="connsiteY6" fmla="*/ 573895 h 586573"/>
                    <a:gd name="connsiteX7" fmla="*/ 341382 w 722661"/>
                    <a:gd name="connsiteY7" fmla="*/ 585802 h 586573"/>
                    <a:gd name="connsiteX8" fmla="*/ 422344 w 722661"/>
                    <a:gd name="connsiteY8" fmla="*/ 554845 h 586573"/>
                    <a:gd name="connsiteX9" fmla="*/ 510450 w 722661"/>
                    <a:gd name="connsiteY9" fmla="*/ 461976 h 586573"/>
                    <a:gd name="connsiteX10" fmla="*/ 560457 w 722661"/>
                    <a:gd name="connsiteY10" fmla="*/ 357201 h 586573"/>
                    <a:gd name="connsiteX11" fmla="*/ 577125 w 722661"/>
                    <a:gd name="connsiteY11" fmla="*/ 226233 h 586573"/>
                    <a:gd name="connsiteX12" fmla="*/ 605700 w 722661"/>
                    <a:gd name="connsiteY12" fmla="*/ 97645 h 586573"/>
                    <a:gd name="connsiteX13" fmla="*/ 665232 w 722661"/>
                    <a:gd name="connsiteY13" fmla="*/ 45258 h 586573"/>
                    <a:gd name="connsiteX14" fmla="*/ 722382 w 722661"/>
                    <a:gd name="connsiteY14" fmla="*/ 21445 h 586573"/>
                    <a:gd name="connsiteX15" fmla="*/ 679519 w 722661"/>
                    <a:gd name="connsiteY15" fmla="*/ 14301 h 586573"/>
                    <a:gd name="connsiteX16" fmla="*/ 527119 w 722661"/>
                    <a:gd name="connsiteY16" fmla="*/ 14 h 586573"/>
                    <a:gd name="connsiteX17" fmla="*/ 400913 w 722661"/>
                    <a:gd name="connsiteY17" fmla="*/ 11920 h 586573"/>
                    <a:gd name="connsiteX18" fmla="*/ 362813 w 722661"/>
                    <a:gd name="connsiteY18" fmla="*/ 26208 h 586573"/>
                    <a:gd name="connsiteX19" fmla="*/ 334238 w 722661"/>
                    <a:gd name="connsiteY19" fmla="*/ 88120 h 586573"/>
                    <a:gd name="connsiteX20" fmla="*/ 303282 w 722661"/>
                    <a:gd name="connsiteY20" fmla="*/ 195276 h 586573"/>
                    <a:gd name="connsiteX0" fmla="*/ 303193 w 722572"/>
                    <a:gd name="connsiteY0" fmla="*/ 195276 h 586573"/>
                    <a:gd name="connsiteX1" fmla="*/ 248424 w 722572"/>
                    <a:gd name="connsiteY1" fmla="*/ 321483 h 586573"/>
                    <a:gd name="connsiteX2" fmla="*/ 184130 w 722572"/>
                    <a:gd name="connsiteY2" fmla="*/ 404826 h 586573"/>
                    <a:gd name="connsiteX3" fmla="*/ 91262 w 722572"/>
                    <a:gd name="connsiteY3" fmla="*/ 473883 h 586573"/>
                    <a:gd name="connsiteX4" fmla="*/ 774 w 722572"/>
                    <a:gd name="connsiteY4" fmla="*/ 509601 h 586573"/>
                    <a:gd name="connsiteX5" fmla="*/ 55543 w 722572"/>
                    <a:gd name="connsiteY5" fmla="*/ 538176 h 586573"/>
                    <a:gd name="connsiteX6" fmla="*/ 188893 w 722572"/>
                    <a:gd name="connsiteY6" fmla="*/ 573895 h 586573"/>
                    <a:gd name="connsiteX7" fmla="*/ 341293 w 722572"/>
                    <a:gd name="connsiteY7" fmla="*/ 585802 h 586573"/>
                    <a:gd name="connsiteX8" fmla="*/ 422255 w 722572"/>
                    <a:gd name="connsiteY8" fmla="*/ 554845 h 586573"/>
                    <a:gd name="connsiteX9" fmla="*/ 510361 w 722572"/>
                    <a:gd name="connsiteY9" fmla="*/ 461976 h 586573"/>
                    <a:gd name="connsiteX10" fmla="*/ 560368 w 722572"/>
                    <a:gd name="connsiteY10" fmla="*/ 357201 h 586573"/>
                    <a:gd name="connsiteX11" fmla="*/ 577036 w 722572"/>
                    <a:gd name="connsiteY11" fmla="*/ 226233 h 586573"/>
                    <a:gd name="connsiteX12" fmla="*/ 605611 w 722572"/>
                    <a:gd name="connsiteY12" fmla="*/ 97645 h 586573"/>
                    <a:gd name="connsiteX13" fmla="*/ 665143 w 722572"/>
                    <a:gd name="connsiteY13" fmla="*/ 45258 h 586573"/>
                    <a:gd name="connsiteX14" fmla="*/ 722293 w 722572"/>
                    <a:gd name="connsiteY14" fmla="*/ 21445 h 586573"/>
                    <a:gd name="connsiteX15" fmla="*/ 679430 w 722572"/>
                    <a:gd name="connsiteY15" fmla="*/ 14301 h 586573"/>
                    <a:gd name="connsiteX16" fmla="*/ 527030 w 722572"/>
                    <a:gd name="connsiteY16" fmla="*/ 14 h 586573"/>
                    <a:gd name="connsiteX17" fmla="*/ 400824 w 722572"/>
                    <a:gd name="connsiteY17" fmla="*/ 11920 h 586573"/>
                    <a:gd name="connsiteX18" fmla="*/ 362724 w 722572"/>
                    <a:gd name="connsiteY18" fmla="*/ 26208 h 586573"/>
                    <a:gd name="connsiteX19" fmla="*/ 334149 w 722572"/>
                    <a:gd name="connsiteY19" fmla="*/ 88120 h 586573"/>
                    <a:gd name="connsiteX20" fmla="*/ 303193 w 722572"/>
                    <a:gd name="connsiteY20" fmla="*/ 195276 h 586573"/>
                    <a:gd name="connsiteX0" fmla="*/ 303193 w 722572"/>
                    <a:gd name="connsiteY0" fmla="*/ 195804 h 587101"/>
                    <a:gd name="connsiteX1" fmla="*/ 248424 w 722572"/>
                    <a:gd name="connsiteY1" fmla="*/ 322011 h 587101"/>
                    <a:gd name="connsiteX2" fmla="*/ 184130 w 722572"/>
                    <a:gd name="connsiteY2" fmla="*/ 405354 h 587101"/>
                    <a:gd name="connsiteX3" fmla="*/ 91262 w 722572"/>
                    <a:gd name="connsiteY3" fmla="*/ 474411 h 587101"/>
                    <a:gd name="connsiteX4" fmla="*/ 774 w 722572"/>
                    <a:gd name="connsiteY4" fmla="*/ 510129 h 587101"/>
                    <a:gd name="connsiteX5" fmla="*/ 55543 w 722572"/>
                    <a:gd name="connsiteY5" fmla="*/ 538704 h 587101"/>
                    <a:gd name="connsiteX6" fmla="*/ 188893 w 722572"/>
                    <a:gd name="connsiteY6" fmla="*/ 574423 h 587101"/>
                    <a:gd name="connsiteX7" fmla="*/ 341293 w 722572"/>
                    <a:gd name="connsiteY7" fmla="*/ 586330 h 587101"/>
                    <a:gd name="connsiteX8" fmla="*/ 422255 w 722572"/>
                    <a:gd name="connsiteY8" fmla="*/ 555373 h 587101"/>
                    <a:gd name="connsiteX9" fmla="*/ 510361 w 722572"/>
                    <a:gd name="connsiteY9" fmla="*/ 462504 h 587101"/>
                    <a:gd name="connsiteX10" fmla="*/ 560368 w 722572"/>
                    <a:gd name="connsiteY10" fmla="*/ 357729 h 587101"/>
                    <a:gd name="connsiteX11" fmla="*/ 577036 w 722572"/>
                    <a:gd name="connsiteY11" fmla="*/ 226761 h 587101"/>
                    <a:gd name="connsiteX12" fmla="*/ 605611 w 722572"/>
                    <a:gd name="connsiteY12" fmla="*/ 98173 h 587101"/>
                    <a:gd name="connsiteX13" fmla="*/ 665143 w 722572"/>
                    <a:gd name="connsiteY13" fmla="*/ 45786 h 587101"/>
                    <a:gd name="connsiteX14" fmla="*/ 722293 w 722572"/>
                    <a:gd name="connsiteY14" fmla="*/ 21973 h 587101"/>
                    <a:gd name="connsiteX15" fmla="*/ 679430 w 722572"/>
                    <a:gd name="connsiteY15" fmla="*/ 14829 h 587101"/>
                    <a:gd name="connsiteX16" fmla="*/ 527030 w 722572"/>
                    <a:gd name="connsiteY16" fmla="*/ 542 h 587101"/>
                    <a:gd name="connsiteX17" fmla="*/ 403205 w 722572"/>
                    <a:gd name="connsiteY17" fmla="*/ 5304 h 587101"/>
                    <a:gd name="connsiteX18" fmla="*/ 362724 w 722572"/>
                    <a:gd name="connsiteY18" fmla="*/ 26736 h 587101"/>
                    <a:gd name="connsiteX19" fmla="*/ 334149 w 722572"/>
                    <a:gd name="connsiteY19" fmla="*/ 88648 h 587101"/>
                    <a:gd name="connsiteX20" fmla="*/ 303193 w 722572"/>
                    <a:gd name="connsiteY20" fmla="*/ 195804 h 587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2572" h="587101">
                      <a:moveTo>
                        <a:pt x="303193" y="195804"/>
                      </a:moveTo>
                      <a:cubicBezTo>
                        <a:pt x="288906" y="234698"/>
                        <a:pt x="268268" y="287086"/>
                        <a:pt x="248424" y="322011"/>
                      </a:cubicBezTo>
                      <a:cubicBezTo>
                        <a:pt x="228580" y="356936"/>
                        <a:pt x="210323" y="379954"/>
                        <a:pt x="184130" y="405354"/>
                      </a:cubicBezTo>
                      <a:cubicBezTo>
                        <a:pt x="157937" y="430754"/>
                        <a:pt x="121821" y="456948"/>
                        <a:pt x="91262" y="474411"/>
                      </a:cubicBezTo>
                      <a:cubicBezTo>
                        <a:pt x="60703" y="491874"/>
                        <a:pt x="6727" y="499414"/>
                        <a:pt x="774" y="510129"/>
                      </a:cubicBezTo>
                      <a:cubicBezTo>
                        <a:pt x="-5179" y="520844"/>
                        <a:pt x="24190" y="527988"/>
                        <a:pt x="55543" y="538704"/>
                      </a:cubicBezTo>
                      <a:cubicBezTo>
                        <a:pt x="86896" y="549420"/>
                        <a:pt x="141268" y="566485"/>
                        <a:pt x="188893" y="574423"/>
                      </a:cubicBezTo>
                      <a:cubicBezTo>
                        <a:pt x="236518" y="582361"/>
                        <a:pt x="302399" y="589505"/>
                        <a:pt x="341293" y="586330"/>
                      </a:cubicBezTo>
                      <a:cubicBezTo>
                        <a:pt x="380187" y="583155"/>
                        <a:pt x="394077" y="576011"/>
                        <a:pt x="422255" y="555373"/>
                      </a:cubicBezTo>
                      <a:cubicBezTo>
                        <a:pt x="450433" y="534735"/>
                        <a:pt x="487342" y="495445"/>
                        <a:pt x="510361" y="462504"/>
                      </a:cubicBezTo>
                      <a:cubicBezTo>
                        <a:pt x="533380" y="429563"/>
                        <a:pt x="549256" y="397020"/>
                        <a:pt x="560368" y="357729"/>
                      </a:cubicBezTo>
                      <a:cubicBezTo>
                        <a:pt x="571481" y="318439"/>
                        <a:pt x="569496" y="270020"/>
                        <a:pt x="577036" y="226761"/>
                      </a:cubicBezTo>
                      <a:cubicBezTo>
                        <a:pt x="584576" y="183502"/>
                        <a:pt x="590927" y="128335"/>
                        <a:pt x="605611" y="98173"/>
                      </a:cubicBezTo>
                      <a:cubicBezTo>
                        <a:pt x="620295" y="68011"/>
                        <a:pt x="645696" y="58486"/>
                        <a:pt x="665143" y="45786"/>
                      </a:cubicBezTo>
                      <a:cubicBezTo>
                        <a:pt x="684590" y="33086"/>
                        <a:pt x="719912" y="27132"/>
                        <a:pt x="722293" y="21973"/>
                      </a:cubicBezTo>
                      <a:cubicBezTo>
                        <a:pt x="724674" y="16814"/>
                        <a:pt x="711974" y="18401"/>
                        <a:pt x="679430" y="14829"/>
                      </a:cubicBezTo>
                      <a:cubicBezTo>
                        <a:pt x="646886" y="11257"/>
                        <a:pt x="573067" y="2129"/>
                        <a:pt x="527030" y="542"/>
                      </a:cubicBezTo>
                      <a:cubicBezTo>
                        <a:pt x="480993" y="-1045"/>
                        <a:pt x="430589" y="938"/>
                        <a:pt x="403205" y="5304"/>
                      </a:cubicBezTo>
                      <a:cubicBezTo>
                        <a:pt x="375821" y="9670"/>
                        <a:pt x="373836" y="14036"/>
                        <a:pt x="362724" y="26736"/>
                      </a:cubicBezTo>
                      <a:cubicBezTo>
                        <a:pt x="351612" y="39436"/>
                        <a:pt x="344071" y="60867"/>
                        <a:pt x="334149" y="88648"/>
                      </a:cubicBezTo>
                      <a:cubicBezTo>
                        <a:pt x="324227" y="116429"/>
                        <a:pt x="317480" y="156910"/>
                        <a:pt x="303193" y="19580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8056E">
                        <a:shade val="30000"/>
                        <a:satMod val="115000"/>
                      </a:srgbClr>
                    </a:gs>
                    <a:gs pos="50000">
                      <a:srgbClr val="08056E">
                        <a:shade val="67500"/>
                        <a:satMod val="115000"/>
                      </a:srgbClr>
                    </a:gs>
                    <a:gs pos="100000">
                      <a:srgbClr val="08056E">
                        <a:shade val="100000"/>
                        <a:satMod val="115000"/>
                      </a:srgbClr>
                    </a:gs>
                  </a:gsLst>
                  <a:lin ang="8100000" scaled="1"/>
                  <a:tileRect/>
                </a:gradFill>
                <a:ln>
                  <a:solidFill>
                    <a:srgbClr val="08056E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71" name="任意多边形 970"/>
                <p:cNvSpPr/>
                <p:nvPr/>
              </p:nvSpPr>
              <p:spPr>
                <a:xfrm>
                  <a:off x="6616699" y="2428838"/>
                  <a:ext cx="613129" cy="718980"/>
                </a:xfrm>
                <a:custGeom>
                  <a:avLst/>
                  <a:gdLst>
                    <a:gd name="connsiteX0" fmla="*/ 379413 w 613198"/>
                    <a:gd name="connsiteY0" fmla="*/ 214350 h 714196"/>
                    <a:gd name="connsiteX1" fmla="*/ 398463 w 613198"/>
                    <a:gd name="connsiteY1" fmla="*/ 447712 h 714196"/>
                    <a:gd name="connsiteX2" fmla="*/ 484188 w 613198"/>
                    <a:gd name="connsiteY2" fmla="*/ 638212 h 714196"/>
                    <a:gd name="connsiteX3" fmla="*/ 612775 w 613198"/>
                    <a:gd name="connsiteY3" fmla="*/ 704887 h 714196"/>
                    <a:gd name="connsiteX4" fmla="*/ 517525 w 613198"/>
                    <a:gd name="connsiteY4" fmla="*/ 709650 h 714196"/>
                    <a:gd name="connsiteX5" fmla="*/ 307975 w 613198"/>
                    <a:gd name="connsiteY5" fmla="*/ 666787 h 714196"/>
                    <a:gd name="connsiteX6" fmla="*/ 165100 w 613198"/>
                    <a:gd name="connsiteY6" fmla="*/ 595350 h 714196"/>
                    <a:gd name="connsiteX7" fmla="*/ 98425 w 613198"/>
                    <a:gd name="connsiteY7" fmla="*/ 504862 h 714196"/>
                    <a:gd name="connsiteX8" fmla="*/ 74613 w 613198"/>
                    <a:gd name="connsiteY8" fmla="*/ 347700 h 714196"/>
                    <a:gd name="connsiteX9" fmla="*/ 69850 w 613198"/>
                    <a:gd name="connsiteY9" fmla="*/ 161962 h 714196"/>
                    <a:gd name="connsiteX10" fmla="*/ 26988 w 613198"/>
                    <a:gd name="connsiteY10" fmla="*/ 66712 h 714196"/>
                    <a:gd name="connsiteX11" fmla="*/ 3175 w 613198"/>
                    <a:gd name="connsiteY11" fmla="*/ 23850 h 714196"/>
                    <a:gd name="connsiteX12" fmla="*/ 98425 w 613198"/>
                    <a:gd name="connsiteY12" fmla="*/ 37 h 714196"/>
                    <a:gd name="connsiteX13" fmla="*/ 241300 w 613198"/>
                    <a:gd name="connsiteY13" fmla="*/ 19087 h 714196"/>
                    <a:gd name="connsiteX14" fmla="*/ 365125 w 613198"/>
                    <a:gd name="connsiteY14" fmla="*/ 47662 h 714196"/>
                    <a:gd name="connsiteX15" fmla="*/ 374650 w 613198"/>
                    <a:gd name="connsiteY15" fmla="*/ 104812 h 714196"/>
                    <a:gd name="connsiteX16" fmla="*/ 379413 w 613198"/>
                    <a:gd name="connsiteY16" fmla="*/ 214350 h 714196"/>
                    <a:gd name="connsiteX0" fmla="*/ 379413 w 613198"/>
                    <a:gd name="connsiteY0" fmla="*/ 214350 h 714196"/>
                    <a:gd name="connsiteX1" fmla="*/ 398463 w 613198"/>
                    <a:gd name="connsiteY1" fmla="*/ 447712 h 714196"/>
                    <a:gd name="connsiteX2" fmla="*/ 484188 w 613198"/>
                    <a:gd name="connsiteY2" fmla="*/ 638212 h 714196"/>
                    <a:gd name="connsiteX3" fmla="*/ 612775 w 613198"/>
                    <a:gd name="connsiteY3" fmla="*/ 704887 h 714196"/>
                    <a:gd name="connsiteX4" fmla="*/ 517525 w 613198"/>
                    <a:gd name="connsiteY4" fmla="*/ 709650 h 714196"/>
                    <a:gd name="connsiteX5" fmla="*/ 307975 w 613198"/>
                    <a:gd name="connsiteY5" fmla="*/ 666787 h 714196"/>
                    <a:gd name="connsiteX6" fmla="*/ 165100 w 613198"/>
                    <a:gd name="connsiteY6" fmla="*/ 595350 h 714196"/>
                    <a:gd name="connsiteX7" fmla="*/ 98425 w 613198"/>
                    <a:gd name="connsiteY7" fmla="*/ 504862 h 714196"/>
                    <a:gd name="connsiteX8" fmla="*/ 74613 w 613198"/>
                    <a:gd name="connsiteY8" fmla="*/ 347700 h 714196"/>
                    <a:gd name="connsiteX9" fmla="*/ 69850 w 613198"/>
                    <a:gd name="connsiteY9" fmla="*/ 161962 h 714196"/>
                    <a:gd name="connsiteX10" fmla="*/ 26988 w 613198"/>
                    <a:gd name="connsiteY10" fmla="*/ 66712 h 714196"/>
                    <a:gd name="connsiteX11" fmla="*/ 3175 w 613198"/>
                    <a:gd name="connsiteY11" fmla="*/ 23850 h 714196"/>
                    <a:gd name="connsiteX12" fmla="*/ 98425 w 613198"/>
                    <a:gd name="connsiteY12" fmla="*/ 37 h 714196"/>
                    <a:gd name="connsiteX13" fmla="*/ 241300 w 613198"/>
                    <a:gd name="connsiteY13" fmla="*/ 19087 h 714196"/>
                    <a:gd name="connsiteX14" fmla="*/ 360362 w 613198"/>
                    <a:gd name="connsiteY14" fmla="*/ 47662 h 714196"/>
                    <a:gd name="connsiteX15" fmla="*/ 374650 w 613198"/>
                    <a:gd name="connsiteY15" fmla="*/ 104812 h 714196"/>
                    <a:gd name="connsiteX16" fmla="*/ 379413 w 613198"/>
                    <a:gd name="connsiteY16" fmla="*/ 214350 h 714196"/>
                    <a:gd name="connsiteX0" fmla="*/ 379413 w 613198"/>
                    <a:gd name="connsiteY0" fmla="*/ 214350 h 713711"/>
                    <a:gd name="connsiteX1" fmla="*/ 398463 w 613198"/>
                    <a:gd name="connsiteY1" fmla="*/ 447712 h 713711"/>
                    <a:gd name="connsiteX2" fmla="*/ 484188 w 613198"/>
                    <a:gd name="connsiteY2" fmla="*/ 638212 h 713711"/>
                    <a:gd name="connsiteX3" fmla="*/ 612775 w 613198"/>
                    <a:gd name="connsiteY3" fmla="*/ 704887 h 713711"/>
                    <a:gd name="connsiteX4" fmla="*/ 517525 w 613198"/>
                    <a:gd name="connsiteY4" fmla="*/ 709650 h 713711"/>
                    <a:gd name="connsiteX5" fmla="*/ 307975 w 613198"/>
                    <a:gd name="connsiteY5" fmla="*/ 673931 h 713711"/>
                    <a:gd name="connsiteX6" fmla="*/ 165100 w 613198"/>
                    <a:gd name="connsiteY6" fmla="*/ 595350 h 713711"/>
                    <a:gd name="connsiteX7" fmla="*/ 98425 w 613198"/>
                    <a:gd name="connsiteY7" fmla="*/ 504862 h 713711"/>
                    <a:gd name="connsiteX8" fmla="*/ 74613 w 613198"/>
                    <a:gd name="connsiteY8" fmla="*/ 347700 h 713711"/>
                    <a:gd name="connsiteX9" fmla="*/ 69850 w 613198"/>
                    <a:gd name="connsiteY9" fmla="*/ 161962 h 713711"/>
                    <a:gd name="connsiteX10" fmla="*/ 26988 w 613198"/>
                    <a:gd name="connsiteY10" fmla="*/ 66712 h 713711"/>
                    <a:gd name="connsiteX11" fmla="*/ 3175 w 613198"/>
                    <a:gd name="connsiteY11" fmla="*/ 23850 h 713711"/>
                    <a:gd name="connsiteX12" fmla="*/ 98425 w 613198"/>
                    <a:gd name="connsiteY12" fmla="*/ 37 h 713711"/>
                    <a:gd name="connsiteX13" fmla="*/ 241300 w 613198"/>
                    <a:gd name="connsiteY13" fmla="*/ 19087 h 713711"/>
                    <a:gd name="connsiteX14" fmla="*/ 360362 w 613198"/>
                    <a:gd name="connsiteY14" fmla="*/ 47662 h 713711"/>
                    <a:gd name="connsiteX15" fmla="*/ 374650 w 613198"/>
                    <a:gd name="connsiteY15" fmla="*/ 104812 h 713711"/>
                    <a:gd name="connsiteX16" fmla="*/ 379413 w 613198"/>
                    <a:gd name="connsiteY16" fmla="*/ 214350 h 713711"/>
                    <a:gd name="connsiteX0" fmla="*/ 379413 w 613129"/>
                    <a:gd name="connsiteY0" fmla="*/ 214350 h 718980"/>
                    <a:gd name="connsiteX1" fmla="*/ 398463 w 613129"/>
                    <a:gd name="connsiteY1" fmla="*/ 447712 h 718980"/>
                    <a:gd name="connsiteX2" fmla="*/ 484188 w 613129"/>
                    <a:gd name="connsiteY2" fmla="*/ 638212 h 718980"/>
                    <a:gd name="connsiteX3" fmla="*/ 612775 w 613129"/>
                    <a:gd name="connsiteY3" fmla="*/ 704887 h 718980"/>
                    <a:gd name="connsiteX4" fmla="*/ 515144 w 613129"/>
                    <a:gd name="connsiteY4" fmla="*/ 716794 h 718980"/>
                    <a:gd name="connsiteX5" fmla="*/ 307975 w 613129"/>
                    <a:gd name="connsiteY5" fmla="*/ 673931 h 718980"/>
                    <a:gd name="connsiteX6" fmla="*/ 165100 w 613129"/>
                    <a:gd name="connsiteY6" fmla="*/ 595350 h 718980"/>
                    <a:gd name="connsiteX7" fmla="*/ 98425 w 613129"/>
                    <a:gd name="connsiteY7" fmla="*/ 504862 h 718980"/>
                    <a:gd name="connsiteX8" fmla="*/ 74613 w 613129"/>
                    <a:gd name="connsiteY8" fmla="*/ 347700 h 718980"/>
                    <a:gd name="connsiteX9" fmla="*/ 69850 w 613129"/>
                    <a:gd name="connsiteY9" fmla="*/ 161962 h 718980"/>
                    <a:gd name="connsiteX10" fmla="*/ 26988 w 613129"/>
                    <a:gd name="connsiteY10" fmla="*/ 66712 h 718980"/>
                    <a:gd name="connsiteX11" fmla="*/ 3175 w 613129"/>
                    <a:gd name="connsiteY11" fmla="*/ 23850 h 718980"/>
                    <a:gd name="connsiteX12" fmla="*/ 98425 w 613129"/>
                    <a:gd name="connsiteY12" fmla="*/ 37 h 718980"/>
                    <a:gd name="connsiteX13" fmla="*/ 241300 w 613129"/>
                    <a:gd name="connsiteY13" fmla="*/ 19087 h 718980"/>
                    <a:gd name="connsiteX14" fmla="*/ 360362 w 613129"/>
                    <a:gd name="connsiteY14" fmla="*/ 47662 h 718980"/>
                    <a:gd name="connsiteX15" fmla="*/ 374650 w 613129"/>
                    <a:gd name="connsiteY15" fmla="*/ 104812 h 718980"/>
                    <a:gd name="connsiteX16" fmla="*/ 379413 w 613129"/>
                    <a:gd name="connsiteY16" fmla="*/ 214350 h 718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13129" h="718980">
                      <a:moveTo>
                        <a:pt x="379413" y="214350"/>
                      </a:moveTo>
                      <a:cubicBezTo>
                        <a:pt x="383382" y="271500"/>
                        <a:pt x="381001" y="377068"/>
                        <a:pt x="398463" y="447712"/>
                      </a:cubicBezTo>
                      <a:cubicBezTo>
                        <a:pt x="415926" y="518356"/>
                        <a:pt x="448469" y="595350"/>
                        <a:pt x="484188" y="638212"/>
                      </a:cubicBezTo>
                      <a:cubicBezTo>
                        <a:pt x="519907" y="681075"/>
                        <a:pt x="607616" y="691790"/>
                        <a:pt x="612775" y="704887"/>
                      </a:cubicBezTo>
                      <a:cubicBezTo>
                        <a:pt x="617934" y="717984"/>
                        <a:pt x="565944" y="721953"/>
                        <a:pt x="515144" y="716794"/>
                      </a:cubicBezTo>
                      <a:cubicBezTo>
                        <a:pt x="464344" y="711635"/>
                        <a:pt x="366316" y="694172"/>
                        <a:pt x="307975" y="673931"/>
                      </a:cubicBezTo>
                      <a:cubicBezTo>
                        <a:pt x="249634" y="653690"/>
                        <a:pt x="200025" y="623528"/>
                        <a:pt x="165100" y="595350"/>
                      </a:cubicBezTo>
                      <a:cubicBezTo>
                        <a:pt x="130175" y="567172"/>
                        <a:pt x="113506" y="546137"/>
                        <a:pt x="98425" y="504862"/>
                      </a:cubicBezTo>
                      <a:cubicBezTo>
                        <a:pt x="83344" y="463587"/>
                        <a:pt x="79375" y="404850"/>
                        <a:pt x="74613" y="347700"/>
                      </a:cubicBezTo>
                      <a:cubicBezTo>
                        <a:pt x="69850" y="290550"/>
                        <a:pt x="77787" y="208793"/>
                        <a:pt x="69850" y="161962"/>
                      </a:cubicBezTo>
                      <a:cubicBezTo>
                        <a:pt x="61912" y="115131"/>
                        <a:pt x="38101" y="89731"/>
                        <a:pt x="26988" y="66712"/>
                      </a:cubicBezTo>
                      <a:cubicBezTo>
                        <a:pt x="15875" y="43693"/>
                        <a:pt x="-8731" y="34962"/>
                        <a:pt x="3175" y="23850"/>
                      </a:cubicBezTo>
                      <a:cubicBezTo>
                        <a:pt x="15081" y="12738"/>
                        <a:pt x="58738" y="831"/>
                        <a:pt x="98425" y="37"/>
                      </a:cubicBezTo>
                      <a:cubicBezTo>
                        <a:pt x="138112" y="-757"/>
                        <a:pt x="197644" y="11150"/>
                        <a:pt x="241300" y="19087"/>
                      </a:cubicBezTo>
                      <a:cubicBezTo>
                        <a:pt x="284956" y="27024"/>
                        <a:pt x="338137" y="33374"/>
                        <a:pt x="360362" y="47662"/>
                      </a:cubicBezTo>
                      <a:cubicBezTo>
                        <a:pt x="382587" y="61950"/>
                        <a:pt x="371475" y="77031"/>
                        <a:pt x="374650" y="104812"/>
                      </a:cubicBezTo>
                      <a:cubicBezTo>
                        <a:pt x="377825" y="132593"/>
                        <a:pt x="375444" y="157200"/>
                        <a:pt x="379413" y="21435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08056E">
                        <a:shade val="30000"/>
                        <a:satMod val="115000"/>
                      </a:srgbClr>
                    </a:gs>
                    <a:gs pos="50000">
                      <a:srgbClr val="646BF8"/>
                    </a:gs>
                    <a:gs pos="85000">
                      <a:srgbClr val="08056E">
                        <a:shade val="100000"/>
                        <a:satMod val="115000"/>
                      </a:srgbClr>
                    </a:gs>
                  </a:gsLst>
                  <a:lin ang="5400000" scaled="0"/>
                  <a:tileRect/>
                </a:gradFill>
                <a:ln>
                  <a:solidFill>
                    <a:srgbClr val="08056E"/>
                  </a:solidFill>
                </a:ln>
              </p:spPr>
              <p:txBody>
                <a:bodyPr wrap="none" rtlCol="0" anchor="ctr" anchorCtr="0">
                  <a:sp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972" name="任意多边形 971"/>
                <p:cNvSpPr/>
                <p:nvPr/>
              </p:nvSpPr>
              <p:spPr>
                <a:xfrm>
                  <a:off x="7229430" y="2561406"/>
                  <a:ext cx="742996" cy="586626"/>
                </a:xfrm>
                <a:custGeom>
                  <a:avLst/>
                  <a:gdLst>
                    <a:gd name="connsiteX0" fmla="*/ 438192 w 742999"/>
                    <a:gd name="connsiteY0" fmla="*/ 129408 h 585725"/>
                    <a:gd name="connsiteX1" fmla="*/ 514392 w 742999"/>
                    <a:gd name="connsiteY1" fmla="*/ 286570 h 585725"/>
                    <a:gd name="connsiteX2" fmla="*/ 614405 w 742999"/>
                    <a:gd name="connsiteY2" fmla="*/ 453258 h 585725"/>
                    <a:gd name="connsiteX3" fmla="*/ 676317 w 742999"/>
                    <a:gd name="connsiteY3" fmla="*/ 529458 h 585725"/>
                    <a:gd name="connsiteX4" fmla="*/ 742992 w 742999"/>
                    <a:gd name="connsiteY4" fmla="*/ 581845 h 585725"/>
                    <a:gd name="connsiteX5" fmla="*/ 681080 w 742999"/>
                    <a:gd name="connsiteY5" fmla="*/ 581845 h 585725"/>
                    <a:gd name="connsiteX6" fmla="*/ 514392 w 742999"/>
                    <a:gd name="connsiteY6" fmla="*/ 577083 h 585725"/>
                    <a:gd name="connsiteX7" fmla="*/ 366755 w 742999"/>
                    <a:gd name="connsiteY7" fmla="*/ 577083 h 585725"/>
                    <a:gd name="connsiteX8" fmla="*/ 285792 w 742999"/>
                    <a:gd name="connsiteY8" fmla="*/ 505645 h 585725"/>
                    <a:gd name="connsiteX9" fmla="*/ 181017 w 742999"/>
                    <a:gd name="connsiteY9" fmla="*/ 315145 h 585725"/>
                    <a:gd name="connsiteX10" fmla="*/ 95292 w 742999"/>
                    <a:gd name="connsiteY10" fmla="*/ 157983 h 585725"/>
                    <a:gd name="connsiteX11" fmla="*/ 57192 w 742999"/>
                    <a:gd name="connsiteY11" fmla="*/ 62733 h 585725"/>
                    <a:gd name="connsiteX12" fmla="*/ 42 w 742999"/>
                    <a:gd name="connsiteY12" fmla="*/ 19870 h 585725"/>
                    <a:gd name="connsiteX13" fmla="*/ 66717 w 742999"/>
                    <a:gd name="connsiteY13" fmla="*/ 820 h 585725"/>
                    <a:gd name="connsiteX14" fmla="*/ 247692 w 742999"/>
                    <a:gd name="connsiteY14" fmla="*/ 5583 h 585725"/>
                    <a:gd name="connsiteX15" fmla="*/ 381042 w 742999"/>
                    <a:gd name="connsiteY15" fmla="*/ 24633 h 585725"/>
                    <a:gd name="connsiteX16" fmla="*/ 409617 w 742999"/>
                    <a:gd name="connsiteY16" fmla="*/ 48445 h 585725"/>
                    <a:gd name="connsiteX17" fmla="*/ 438192 w 742999"/>
                    <a:gd name="connsiteY17" fmla="*/ 129408 h 585725"/>
                    <a:gd name="connsiteX0" fmla="*/ 438195 w 743002"/>
                    <a:gd name="connsiteY0" fmla="*/ 129408 h 585725"/>
                    <a:gd name="connsiteX1" fmla="*/ 514395 w 743002"/>
                    <a:gd name="connsiteY1" fmla="*/ 286570 h 585725"/>
                    <a:gd name="connsiteX2" fmla="*/ 614408 w 743002"/>
                    <a:gd name="connsiteY2" fmla="*/ 453258 h 585725"/>
                    <a:gd name="connsiteX3" fmla="*/ 676320 w 743002"/>
                    <a:gd name="connsiteY3" fmla="*/ 529458 h 585725"/>
                    <a:gd name="connsiteX4" fmla="*/ 742995 w 743002"/>
                    <a:gd name="connsiteY4" fmla="*/ 581845 h 585725"/>
                    <a:gd name="connsiteX5" fmla="*/ 681083 w 743002"/>
                    <a:gd name="connsiteY5" fmla="*/ 581845 h 585725"/>
                    <a:gd name="connsiteX6" fmla="*/ 514395 w 743002"/>
                    <a:gd name="connsiteY6" fmla="*/ 577083 h 585725"/>
                    <a:gd name="connsiteX7" fmla="*/ 366758 w 743002"/>
                    <a:gd name="connsiteY7" fmla="*/ 577083 h 585725"/>
                    <a:gd name="connsiteX8" fmla="*/ 285795 w 743002"/>
                    <a:gd name="connsiteY8" fmla="*/ 505645 h 585725"/>
                    <a:gd name="connsiteX9" fmla="*/ 181020 w 743002"/>
                    <a:gd name="connsiteY9" fmla="*/ 315145 h 585725"/>
                    <a:gd name="connsiteX10" fmla="*/ 109583 w 743002"/>
                    <a:gd name="connsiteY10" fmla="*/ 162745 h 585725"/>
                    <a:gd name="connsiteX11" fmla="*/ 57195 w 743002"/>
                    <a:gd name="connsiteY11" fmla="*/ 62733 h 585725"/>
                    <a:gd name="connsiteX12" fmla="*/ 45 w 743002"/>
                    <a:gd name="connsiteY12" fmla="*/ 19870 h 585725"/>
                    <a:gd name="connsiteX13" fmla="*/ 66720 w 743002"/>
                    <a:gd name="connsiteY13" fmla="*/ 820 h 585725"/>
                    <a:gd name="connsiteX14" fmla="*/ 247695 w 743002"/>
                    <a:gd name="connsiteY14" fmla="*/ 5583 h 585725"/>
                    <a:gd name="connsiteX15" fmla="*/ 381045 w 743002"/>
                    <a:gd name="connsiteY15" fmla="*/ 24633 h 585725"/>
                    <a:gd name="connsiteX16" fmla="*/ 409620 w 743002"/>
                    <a:gd name="connsiteY16" fmla="*/ 48445 h 585725"/>
                    <a:gd name="connsiteX17" fmla="*/ 438195 w 743002"/>
                    <a:gd name="connsiteY17" fmla="*/ 129408 h 585725"/>
                    <a:gd name="connsiteX0" fmla="*/ 438195 w 743002"/>
                    <a:gd name="connsiteY0" fmla="*/ 129408 h 585725"/>
                    <a:gd name="connsiteX1" fmla="*/ 514395 w 743002"/>
                    <a:gd name="connsiteY1" fmla="*/ 286570 h 585725"/>
                    <a:gd name="connsiteX2" fmla="*/ 614408 w 743002"/>
                    <a:gd name="connsiteY2" fmla="*/ 453258 h 585725"/>
                    <a:gd name="connsiteX3" fmla="*/ 676320 w 743002"/>
                    <a:gd name="connsiteY3" fmla="*/ 529458 h 585725"/>
                    <a:gd name="connsiteX4" fmla="*/ 742995 w 743002"/>
                    <a:gd name="connsiteY4" fmla="*/ 581845 h 585725"/>
                    <a:gd name="connsiteX5" fmla="*/ 681083 w 743002"/>
                    <a:gd name="connsiteY5" fmla="*/ 581845 h 585725"/>
                    <a:gd name="connsiteX6" fmla="*/ 514395 w 743002"/>
                    <a:gd name="connsiteY6" fmla="*/ 584226 h 585725"/>
                    <a:gd name="connsiteX7" fmla="*/ 366758 w 743002"/>
                    <a:gd name="connsiteY7" fmla="*/ 577083 h 585725"/>
                    <a:gd name="connsiteX8" fmla="*/ 285795 w 743002"/>
                    <a:gd name="connsiteY8" fmla="*/ 505645 h 585725"/>
                    <a:gd name="connsiteX9" fmla="*/ 181020 w 743002"/>
                    <a:gd name="connsiteY9" fmla="*/ 315145 h 585725"/>
                    <a:gd name="connsiteX10" fmla="*/ 109583 w 743002"/>
                    <a:gd name="connsiteY10" fmla="*/ 162745 h 585725"/>
                    <a:gd name="connsiteX11" fmla="*/ 57195 w 743002"/>
                    <a:gd name="connsiteY11" fmla="*/ 62733 h 585725"/>
                    <a:gd name="connsiteX12" fmla="*/ 45 w 743002"/>
                    <a:gd name="connsiteY12" fmla="*/ 19870 h 585725"/>
                    <a:gd name="connsiteX13" fmla="*/ 66720 w 743002"/>
                    <a:gd name="connsiteY13" fmla="*/ 820 h 585725"/>
                    <a:gd name="connsiteX14" fmla="*/ 247695 w 743002"/>
                    <a:gd name="connsiteY14" fmla="*/ 5583 h 585725"/>
                    <a:gd name="connsiteX15" fmla="*/ 381045 w 743002"/>
                    <a:gd name="connsiteY15" fmla="*/ 24633 h 585725"/>
                    <a:gd name="connsiteX16" fmla="*/ 409620 w 743002"/>
                    <a:gd name="connsiteY16" fmla="*/ 48445 h 585725"/>
                    <a:gd name="connsiteX17" fmla="*/ 438195 w 743002"/>
                    <a:gd name="connsiteY17" fmla="*/ 129408 h 585725"/>
                    <a:gd name="connsiteX0" fmla="*/ 440576 w 743002"/>
                    <a:gd name="connsiteY0" fmla="*/ 129408 h 585725"/>
                    <a:gd name="connsiteX1" fmla="*/ 514395 w 743002"/>
                    <a:gd name="connsiteY1" fmla="*/ 286570 h 585725"/>
                    <a:gd name="connsiteX2" fmla="*/ 614408 w 743002"/>
                    <a:gd name="connsiteY2" fmla="*/ 453258 h 585725"/>
                    <a:gd name="connsiteX3" fmla="*/ 676320 w 743002"/>
                    <a:gd name="connsiteY3" fmla="*/ 529458 h 585725"/>
                    <a:gd name="connsiteX4" fmla="*/ 742995 w 743002"/>
                    <a:gd name="connsiteY4" fmla="*/ 581845 h 585725"/>
                    <a:gd name="connsiteX5" fmla="*/ 681083 w 743002"/>
                    <a:gd name="connsiteY5" fmla="*/ 581845 h 585725"/>
                    <a:gd name="connsiteX6" fmla="*/ 514395 w 743002"/>
                    <a:gd name="connsiteY6" fmla="*/ 584226 h 585725"/>
                    <a:gd name="connsiteX7" fmla="*/ 366758 w 743002"/>
                    <a:gd name="connsiteY7" fmla="*/ 577083 h 585725"/>
                    <a:gd name="connsiteX8" fmla="*/ 285795 w 743002"/>
                    <a:gd name="connsiteY8" fmla="*/ 505645 h 585725"/>
                    <a:gd name="connsiteX9" fmla="*/ 181020 w 743002"/>
                    <a:gd name="connsiteY9" fmla="*/ 315145 h 585725"/>
                    <a:gd name="connsiteX10" fmla="*/ 109583 w 743002"/>
                    <a:gd name="connsiteY10" fmla="*/ 162745 h 585725"/>
                    <a:gd name="connsiteX11" fmla="*/ 57195 w 743002"/>
                    <a:gd name="connsiteY11" fmla="*/ 62733 h 585725"/>
                    <a:gd name="connsiteX12" fmla="*/ 45 w 743002"/>
                    <a:gd name="connsiteY12" fmla="*/ 19870 h 585725"/>
                    <a:gd name="connsiteX13" fmla="*/ 66720 w 743002"/>
                    <a:gd name="connsiteY13" fmla="*/ 820 h 585725"/>
                    <a:gd name="connsiteX14" fmla="*/ 247695 w 743002"/>
                    <a:gd name="connsiteY14" fmla="*/ 5583 h 585725"/>
                    <a:gd name="connsiteX15" fmla="*/ 381045 w 743002"/>
                    <a:gd name="connsiteY15" fmla="*/ 24633 h 585725"/>
                    <a:gd name="connsiteX16" fmla="*/ 409620 w 743002"/>
                    <a:gd name="connsiteY16" fmla="*/ 48445 h 585725"/>
                    <a:gd name="connsiteX17" fmla="*/ 440576 w 743002"/>
                    <a:gd name="connsiteY17" fmla="*/ 129408 h 585725"/>
                    <a:gd name="connsiteX0" fmla="*/ 440576 w 742996"/>
                    <a:gd name="connsiteY0" fmla="*/ 129408 h 586626"/>
                    <a:gd name="connsiteX1" fmla="*/ 514395 w 742996"/>
                    <a:gd name="connsiteY1" fmla="*/ 286570 h 586626"/>
                    <a:gd name="connsiteX2" fmla="*/ 614408 w 742996"/>
                    <a:gd name="connsiteY2" fmla="*/ 453258 h 586626"/>
                    <a:gd name="connsiteX3" fmla="*/ 676320 w 742996"/>
                    <a:gd name="connsiteY3" fmla="*/ 529458 h 586626"/>
                    <a:gd name="connsiteX4" fmla="*/ 742995 w 742996"/>
                    <a:gd name="connsiteY4" fmla="*/ 581845 h 586626"/>
                    <a:gd name="connsiteX5" fmla="*/ 678701 w 742996"/>
                    <a:gd name="connsiteY5" fmla="*/ 584226 h 586626"/>
                    <a:gd name="connsiteX6" fmla="*/ 514395 w 742996"/>
                    <a:gd name="connsiteY6" fmla="*/ 584226 h 586626"/>
                    <a:gd name="connsiteX7" fmla="*/ 366758 w 742996"/>
                    <a:gd name="connsiteY7" fmla="*/ 577083 h 586626"/>
                    <a:gd name="connsiteX8" fmla="*/ 285795 w 742996"/>
                    <a:gd name="connsiteY8" fmla="*/ 505645 h 586626"/>
                    <a:gd name="connsiteX9" fmla="*/ 181020 w 742996"/>
                    <a:gd name="connsiteY9" fmla="*/ 315145 h 586626"/>
                    <a:gd name="connsiteX10" fmla="*/ 109583 w 742996"/>
                    <a:gd name="connsiteY10" fmla="*/ 162745 h 586626"/>
                    <a:gd name="connsiteX11" fmla="*/ 57195 w 742996"/>
                    <a:gd name="connsiteY11" fmla="*/ 62733 h 586626"/>
                    <a:gd name="connsiteX12" fmla="*/ 45 w 742996"/>
                    <a:gd name="connsiteY12" fmla="*/ 19870 h 586626"/>
                    <a:gd name="connsiteX13" fmla="*/ 66720 w 742996"/>
                    <a:gd name="connsiteY13" fmla="*/ 820 h 586626"/>
                    <a:gd name="connsiteX14" fmla="*/ 247695 w 742996"/>
                    <a:gd name="connsiteY14" fmla="*/ 5583 h 586626"/>
                    <a:gd name="connsiteX15" fmla="*/ 381045 w 742996"/>
                    <a:gd name="connsiteY15" fmla="*/ 24633 h 586626"/>
                    <a:gd name="connsiteX16" fmla="*/ 409620 w 742996"/>
                    <a:gd name="connsiteY16" fmla="*/ 48445 h 586626"/>
                    <a:gd name="connsiteX17" fmla="*/ 440576 w 742996"/>
                    <a:gd name="connsiteY17" fmla="*/ 129408 h 586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42996" h="586626">
                      <a:moveTo>
                        <a:pt x="440576" y="129408"/>
                      </a:moveTo>
                      <a:cubicBezTo>
                        <a:pt x="458039" y="169096"/>
                        <a:pt x="485423" y="232595"/>
                        <a:pt x="514395" y="286570"/>
                      </a:cubicBezTo>
                      <a:cubicBezTo>
                        <a:pt x="543367" y="340545"/>
                        <a:pt x="587421" y="412777"/>
                        <a:pt x="614408" y="453258"/>
                      </a:cubicBezTo>
                      <a:cubicBezTo>
                        <a:pt x="641395" y="493739"/>
                        <a:pt x="654889" y="508027"/>
                        <a:pt x="676320" y="529458"/>
                      </a:cubicBezTo>
                      <a:cubicBezTo>
                        <a:pt x="697751" y="550889"/>
                        <a:pt x="742598" y="572717"/>
                        <a:pt x="742995" y="581845"/>
                      </a:cubicBezTo>
                      <a:cubicBezTo>
                        <a:pt x="743392" y="590973"/>
                        <a:pt x="678701" y="584226"/>
                        <a:pt x="678701" y="584226"/>
                      </a:cubicBezTo>
                      <a:lnTo>
                        <a:pt x="514395" y="584226"/>
                      </a:lnTo>
                      <a:cubicBezTo>
                        <a:pt x="462008" y="583432"/>
                        <a:pt x="404858" y="590180"/>
                        <a:pt x="366758" y="577083"/>
                      </a:cubicBezTo>
                      <a:cubicBezTo>
                        <a:pt x="328658" y="563986"/>
                        <a:pt x="316751" y="549301"/>
                        <a:pt x="285795" y="505645"/>
                      </a:cubicBezTo>
                      <a:cubicBezTo>
                        <a:pt x="254839" y="461989"/>
                        <a:pt x="210389" y="372295"/>
                        <a:pt x="181020" y="315145"/>
                      </a:cubicBezTo>
                      <a:cubicBezTo>
                        <a:pt x="151651" y="257995"/>
                        <a:pt x="130220" y="204814"/>
                        <a:pt x="109583" y="162745"/>
                      </a:cubicBezTo>
                      <a:cubicBezTo>
                        <a:pt x="88945" y="120676"/>
                        <a:pt x="75451" y="86545"/>
                        <a:pt x="57195" y="62733"/>
                      </a:cubicBezTo>
                      <a:cubicBezTo>
                        <a:pt x="38939" y="38921"/>
                        <a:pt x="-1543" y="30189"/>
                        <a:pt x="45" y="19870"/>
                      </a:cubicBezTo>
                      <a:cubicBezTo>
                        <a:pt x="1632" y="9551"/>
                        <a:pt x="25445" y="3201"/>
                        <a:pt x="66720" y="820"/>
                      </a:cubicBezTo>
                      <a:cubicBezTo>
                        <a:pt x="107995" y="-1561"/>
                        <a:pt x="195308" y="1614"/>
                        <a:pt x="247695" y="5583"/>
                      </a:cubicBezTo>
                      <a:cubicBezTo>
                        <a:pt x="300082" y="9552"/>
                        <a:pt x="354057" y="17489"/>
                        <a:pt x="381045" y="24633"/>
                      </a:cubicBezTo>
                      <a:cubicBezTo>
                        <a:pt x="408032" y="31777"/>
                        <a:pt x="399698" y="30982"/>
                        <a:pt x="409620" y="48445"/>
                      </a:cubicBezTo>
                      <a:cubicBezTo>
                        <a:pt x="419542" y="65908"/>
                        <a:pt x="423113" y="89720"/>
                        <a:pt x="440576" y="12940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8000">
                      <a:srgbClr val="08056E">
                        <a:shade val="30000"/>
                        <a:satMod val="115000"/>
                      </a:srgbClr>
                    </a:gs>
                    <a:gs pos="50000">
                      <a:srgbClr val="646BF8"/>
                    </a:gs>
                    <a:gs pos="85000">
                      <a:srgbClr val="08056E">
                        <a:shade val="100000"/>
                        <a:satMod val="115000"/>
                      </a:srgbClr>
                    </a:gs>
                  </a:gsLst>
                  <a:lin ang="5400000" scaled="0"/>
                  <a:tileRect/>
                </a:gradFill>
                <a:ln>
                  <a:solidFill>
                    <a:srgbClr val="08056E"/>
                  </a:solidFill>
                </a:ln>
              </p:spPr>
              <p:txBody>
                <a:bodyPr wrap="none" rtlCol="0" anchor="ctr" anchorCtr="0">
                  <a:sp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</p:grpSp>
        <p:grpSp>
          <p:nvGrpSpPr>
            <p:cNvPr id="101" name="组合 100"/>
            <p:cNvGrpSpPr/>
            <p:nvPr/>
          </p:nvGrpSpPr>
          <p:grpSpPr>
            <a:xfrm>
              <a:off x="1790631" y="1147131"/>
              <a:ext cx="3396498" cy="5164588"/>
              <a:chOff x="1790631" y="1147131"/>
              <a:chExt cx="3396498" cy="5164588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02" name="椭圆 101"/>
              <p:cNvSpPr>
                <a:spLocks noChangeAspect="1"/>
              </p:cNvSpPr>
              <p:nvPr/>
            </p:nvSpPr>
            <p:spPr>
              <a:xfrm>
                <a:off x="3465251" y="3654250"/>
                <a:ext cx="360000" cy="360000"/>
              </a:xfrm>
              <a:prstGeom prst="ellipse">
                <a:avLst/>
              </a:pr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03" name="椭圆 102"/>
              <p:cNvSpPr>
                <a:spLocks noChangeAspect="1"/>
              </p:cNvSpPr>
              <p:nvPr/>
            </p:nvSpPr>
            <p:spPr>
              <a:xfrm>
                <a:off x="3290318" y="3025414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04" name="椭圆 103"/>
              <p:cNvSpPr>
                <a:spLocks noChangeAspect="1"/>
              </p:cNvSpPr>
              <p:nvPr/>
            </p:nvSpPr>
            <p:spPr>
              <a:xfrm>
                <a:off x="3036197" y="3385175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05" name="椭圆 104"/>
              <p:cNvSpPr>
                <a:spLocks noChangeAspect="1"/>
              </p:cNvSpPr>
              <p:nvPr/>
            </p:nvSpPr>
            <p:spPr>
              <a:xfrm>
                <a:off x="2812066" y="3288653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06" name="椭圆 105"/>
              <p:cNvSpPr>
                <a:spLocks noChangeAspect="1"/>
              </p:cNvSpPr>
              <p:nvPr/>
            </p:nvSpPr>
            <p:spPr>
              <a:xfrm>
                <a:off x="3142719" y="3703354"/>
                <a:ext cx="414000" cy="414000"/>
              </a:xfrm>
              <a:prstGeom prst="ellipse">
                <a:avLst/>
              </a:pr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07" name="任意多边形 106"/>
              <p:cNvSpPr>
                <a:spLocks noChangeAspect="1"/>
              </p:cNvSpPr>
              <p:nvPr/>
            </p:nvSpPr>
            <p:spPr>
              <a:xfrm>
                <a:off x="2969138" y="3070324"/>
                <a:ext cx="414000" cy="414000"/>
              </a:xfrm>
              <a:custGeom>
                <a:avLst/>
                <a:gdLst>
                  <a:gd name="connsiteX0" fmla="*/ 207000 w 414000"/>
                  <a:gd name="connsiteY0" fmla="*/ 0 h 414000"/>
                  <a:gd name="connsiteX1" fmla="*/ 414000 w 414000"/>
                  <a:gd name="connsiteY1" fmla="*/ 207000 h 414000"/>
                  <a:gd name="connsiteX2" fmla="*/ 397733 w 414000"/>
                  <a:gd name="connsiteY2" fmla="*/ 287574 h 414000"/>
                  <a:gd name="connsiteX3" fmla="*/ 387319 w 414000"/>
                  <a:gd name="connsiteY3" fmla="*/ 303021 h 414000"/>
                  <a:gd name="connsiteX4" fmla="*/ 392946 w 414000"/>
                  <a:gd name="connsiteY4" fmla="*/ 275147 h 414000"/>
                  <a:gd name="connsiteX5" fmla="*/ 257946 w 414000"/>
                  <a:gd name="connsiteY5" fmla="*/ 140147 h 414000"/>
                  <a:gd name="connsiteX6" fmla="*/ 122946 w 414000"/>
                  <a:gd name="connsiteY6" fmla="*/ 275147 h 414000"/>
                  <a:gd name="connsiteX7" fmla="*/ 205398 w 414000"/>
                  <a:gd name="connsiteY7" fmla="*/ 399538 h 414000"/>
                  <a:gd name="connsiteX8" fmla="*/ 251666 w 414000"/>
                  <a:gd name="connsiteY8" fmla="*/ 408879 h 414000"/>
                  <a:gd name="connsiteX9" fmla="*/ 248718 w 414000"/>
                  <a:gd name="connsiteY9" fmla="*/ 409794 h 414000"/>
                  <a:gd name="connsiteX10" fmla="*/ 207000 w 414000"/>
                  <a:gd name="connsiteY10" fmla="*/ 414000 h 414000"/>
                  <a:gd name="connsiteX11" fmla="*/ 0 w 414000"/>
                  <a:gd name="connsiteY11" fmla="*/ 207000 h 414000"/>
                  <a:gd name="connsiteX12" fmla="*/ 207000 w 414000"/>
                  <a:gd name="connsiteY12" fmla="*/ 0 h 41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000" h="414000">
                    <a:moveTo>
                      <a:pt x="207000" y="0"/>
                    </a:moveTo>
                    <a:cubicBezTo>
                      <a:pt x="321323" y="0"/>
                      <a:pt x="414000" y="92677"/>
                      <a:pt x="414000" y="207000"/>
                    </a:cubicBezTo>
                    <a:cubicBezTo>
                      <a:pt x="414000" y="235581"/>
                      <a:pt x="408208" y="262809"/>
                      <a:pt x="397733" y="287574"/>
                    </a:cubicBezTo>
                    <a:lnTo>
                      <a:pt x="387319" y="303021"/>
                    </a:lnTo>
                    <a:lnTo>
                      <a:pt x="392946" y="275147"/>
                    </a:lnTo>
                    <a:cubicBezTo>
                      <a:pt x="392946" y="200589"/>
                      <a:pt x="332504" y="140147"/>
                      <a:pt x="257946" y="140147"/>
                    </a:cubicBezTo>
                    <a:cubicBezTo>
                      <a:pt x="183388" y="140147"/>
                      <a:pt x="122946" y="200589"/>
                      <a:pt x="122946" y="275147"/>
                    </a:cubicBezTo>
                    <a:cubicBezTo>
                      <a:pt x="122946" y="331066"/>
                      <a:pt x="156945" y="379044"/>
                      <a:pt x="205398" y="399538"/>
                    </a:cubicBezTo>
                    <a:lnTo>
                      <a:pt x="251666" y="408879"/>
                    </a:lnTo>
                    <a:lnTo>
                      <a:pt x="248718" y="409794"/>
                    </a:lnTo>
                    <a:cubicBezTo>
                      <a:pt x="235243" y="412552"/>
                      <a:pt x="221291" y="414000"/>
                      <a:pt x="207000" y="414000"/>
                    </a:cubicBezTo>
                    <a:cubicBezTo>
                      <a:pt x="92677" y="414000"/>
                      <a:pt x="0" y="321323"/>
                      <a:pt x="0" y="207000"/>
                    </a:cubicBezTo>
                    <a:cubicBezTo>
                      <a:pt x="0" y="92677"/>
                      <a:pt x="92677" y="0"/>
                      <a:pt x="207000" y="0"/>
                    </a:cubicBez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08" name="椭圆 107"/>
              <p:cNvSpPr>
                <a:spLocks noChangeAspect="1"/>
              </p:cNvSpPr>
              <p:nvPr/>
            </p:nvSpPr>
            <p:spPr>
              <a:xfrm>
                <a:off x="3092084" y="3210471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09" name="椭圆 108"/>
              <p:cNvSpPr>
                <a:spLocks noChangeAspect="1"/>
              </p:cNvSpPr>
              <p:nvPr/>
            </p:nvSpPr>
            <p:spPr>
              <a:xfrm>
                <a:off x="3192461" y="3524568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10" name="椭圆 109"/>
              <p:cNvSpPr>
                <a:spLocks noChangeAspect="1"/>
              </p:cNvSpPr>
              <p:nvPr/>
            </p:nvSpPr>
            <p:spPr>
              <a:xfrm>
                <a:off x="3222865" y="3747700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11" name="椭圆 110"/>
              <p:cNvSpPr>
                <a:spLocks noChangeAspect="1"/>
              </p:cNvSpPr>
              <p:nvPr/>
            </p:nvSpPr>
            <p:spPr>
              <a:xfrm>
                <a:off x="2962637" y="3672213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12" name="椭圆 111"/>
              <p:cNvSpPr>
                <a:spLocks noChangeAspect="1"/>
              </p:cNvSpPr>
              <p:nvPr/>
            </p:nvSpPr>
            <p:spPr>
              <a:xfrm>
                <a:off x="2862409" y="3456695"/>
                <a:ext cx="360000" cy="360000"/>
              </a:xfrm>
              <a:prstGeom prst="ellipse">
                <a:avLst/>
              </a:pr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13" name="任意多边形 112"/>
              <p:cNvSpPr>
                <a:spLocks noChangeAspect="1"/>
              </p:cNvSpPr>
              <p:nvPr/>
            </p:nvSpPr>
            <p:spPr>
              <a:xfrm rot="778666">
                <a:off x="2445255" y="2644235"/>
                <a:ext cx="269343" cy="240409"/>
              </a:xfrm>
              <a:custGeom>
                <a:avLst/>
                <a:gdLst>
                  <a:gd name="connsiteX0" fmla="*/ 194400 w 269343"/>
                  <a:gd name="connsiteY0" fmla="*/ 0 h 240409"/>
                  <a:gd name="connsiteX1" fmla="*/ 233578 w 269343"/>
                  <a:gd name="connsiteY1" fmla="*/ 3950 h 240409"/>
                  <a:gd name="connsiteX2" fmla="*/ 269343 w 269343"/>
                  <a:gd name="connsiteY2" fmla="*/ 15052 h 240409"/>
                  <a:gd name="connsiteX3" fmla="*/ 266750 w 269343"/>
                  <a:gd name="connsiteY3" fmla="*/ 16982 h 240409"/>
                  <a:gd name="connsiteX4" fmla="*/ 159595 w 269343"/>
                  <a:gd name="connsiteY4" fmla="*/ 102707 h 240409"/>
                  <a:gd name="connsiteX5" fmla="*/ 59582 w 269343"/>
                  <a:gd name="connsiteY5" fmla="*/ 193195 h 240409"/>
                  <a:gd name="connsiteX6" fmla="*/ 28161 w 269343"/>
                  <a:gd name="connsiteY6" fmla="*/ 220821 h 240409"/>
                  <a:gd name="connsiteX7" fmla="*/ 6070 w 269343"/>
                  <a:gd name="connsiteY7" fmla="*/ 240409 h 240409"/>
                  <a:gd name="connsiteX8" fmla="*/ 3950 w 269343"/>
                  <a:gd name="connsiteY8" fmla="*/ 233578 h 240409"/>
                  <a:gd name="connsiteX9" fmla="*/ 0 w 269343"/>
                  <a:gd name="connsiteY9" fmla="*/ 194400 h 240409"/>
                  <a:gd name="connsiteX10" fmla="*/ 194400 w 269343"/>
                  <a:gd name="connsiteY10" fmla="*/ 0 h 24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9343" h="240409">
                    <a:moveTo>
                      <a:pt x="194400" y="0"/>
                    </a:moveTo>
                    <a:cubicBezTo>
                      <a:pt x="207821" y="0"/>
                      <a:pt x="220924" y="1360"/>
                      <a:pt x="233578" y="3950"/>
                    </a:cubicBezTo>
                    <a:lnTo>
                      <a:pt x="269343" y="15052"/>
                    </a:lnTo>
                    <a:lnTo>
                      <a:pt x="266750" y="16982"/>
                    </a:lnTo>
                    <a:cubicBezTo>
                      <a:pt x="235794" y="42779"/>
                      <a:pt x="194123" y="73338"/>
                      <a:pt x="159595" y="102707"/>
                    </a:cubicBezTo>
                    <a:cubicBezTo>
                      <a:pt x="125067" y="132076"/>
                      <a:pt x="96491" y="162636"/>
                      <a:pt x="59582" y="193195"/>
                    </a:cubicBezTo>
                    <a:cubicBezTo>
                      <a:pt x="50355" y="200835"/>
                      <a:pt x="39540" y="210558"/>
                      <a:pt x="28161" y="220821"/>
                    </a:cubicBezTo>
                    <a:lnTo>
                      <a:pt x="6070" y="240409"/>
                    </a:lnTo>
                    <a:lnTo>
                      <a:pt x="3950" y="233578"/>
                    </a:lnTo>
                    <a:cubicBezTo>
                      <a:pt x="1360" y="220924"/>
                      <a:pt x="0" y="207821"/>
                      <a:pt x="0" y="194400"/>
                    </a:cubicBezTo>
                    <a:cubicBezTo>
                      <a:pt x="0" y="87036"/>
                      <a:pt x="87036" y="0"/>
                      <a:pt x="194400" y="0"/>
                    </a:cubicBez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14" name="椭圆 113"/>
              <p:cNvSpPr>
                <a:spLocks noChangeAspect="1"/>
              </p:cNvSpPr>
              <p:nvPr/>
            </p:nvSpPr>
            <p:spPr>
              <a:xfrm>
                <a:off x="2274602" y="2498850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15" name="椭圆 114"/>
              <p:cNvSpPr>
                <a:spLocks noChangeAspect="1"/>
              </p:cNvSpPr>
              <p:nvPr/>
            </p:nvSpPr>
            <p:spPr>
              <a:xfrm>
                <a:off x="2430811" y="2742599"/>
                <a:ext cx="414000" cy="414000"/>
              </a:xfrm>
              <a:prstGeom prst="ellipse">
                <a:avLst/>
              </a:pr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16" name="组合 115"/>
              <p:cNvGrpSpPr/>
              <p:nvPr/>
            </p:nvGrpSpPr>
            <p:grpSpPr>
              <a:xfrm>
                <a:off x="2599723" y="2588209"/>
                <a:ext cx="662440" cy="971161"/>
                <a:chOff x="2599723" y="2588209"/>
                <a:chExt cx="662440" cy="971161"/>
              </a:xfrm>
            </p:grpSpPr>
            <p:grpSp>
              <p:nvGrpSpPr>
                <p:cNvPr id="826" name="组合 825"/>
                <p:cNvGrpSpPr/>
                <p:nvPr/>
              </p:nvGrpSpPr>
              <p:grpSpPr>
                <a:xfrm>
                  <a:off x="2752430" y="2588209"/>
                  <a:ext cx="309352" cy="379445"/>
                  <a:chOff x="2752430" y="2588209"/>
                  <a:chExt cx="309352" cy="379445"/>
                </a:xfrm>
              </p:grpSpPr>
              <p:sp>
                <p:nvSpPr>
                  <p:cNvPr id="841" name="任意多边形 840"/>
                  <p:cNvSpPr>
                    <a:spLocks noChangeAspect="1"/>
                  </p:cNvSpPr>
                  <p:nvPr/>
                </p:nvSpPr>
                <p:spPr>
                  <a:xfrm>
                    <a:off x="2752430" y="2588209"/>
                    <a:ext cx="309352" cy="379445"/>
                  </a:xfrm>
                  <a:custGeom>
                    <a:avLst/>
                    <a:gdLst>
                      <a:gd name="connsiteX0" fmla="*/ 116771 w 309352"/>
                      <a:gd name="connsiteY0" fmla="*/ 0 h 379445"/>
                      <a:gd name="connsiteX1" fmla="*/ 307221 w 309352"/>
                      <a:gd name="connsiteY1" fmla="*/ 155222 h 379445"/>
                      <a:gd name="connsiteX2" fmla="*/ 309352 w 309352"/>
                      <a:gd name="connsiteY2" fmla="*/ 176359 h 379445"/>
                      <a:gd name="connsiteX3" fmla="*/ 274066 w 309352"/>
                      <a:gd name="connsiteY3" fmla="*/ 204980 h 379445"/>
                      <a:gd name="connsiteX4" fmla="*/ 236040 w 309352"/>
                      <a:gd name="connsiteY4" fmla="*/ 235955 h 379445"/>
                      <a:gd name="connsiteX5" fmla="*/ 133646 w 309352"/>
                      <a:gd name="connsiteY5" fmla="*/ 321680 h 379445"/>
                      <a:gd name="connsiteX6" fmla="*/ 73966 w 309352"/>
                      <a:gd name="connsiteY6" fmla="*/ 367668 h 379445"/>
                      <a:gd name="connsiteX7" fmla="*/ 60181 w 309352"/>
                      <a:gd name="connsiteY7" fmla="*/ 379445 h 379445"/>
                      <a:gd name="connsiteX8" fmla="*/ 41102 w 309352"/>
                      <a:gd name="connsiteY8" fmla="*/ 373523 h 379445"/>
                      <a:gd name="connsiteX9" fmla="*/ 24481 w 309352"/>
                      <a:gd name="connsiteY9" fmla="*/ 363439 h 379445"/>
                      <a:gd name="connsiteX10" fmla="*/ 21726 w 309352"/>
                      <a:gd name="connsiteY10" fmla="*/ 340729 h 379445"/>
                      <a:gd name="connsiteX11" fmla="*/ 12202 w 309352"/>
                      <a:gd name="connsiteY11" fmla="*/ 257385 h 379445"/>
                      <a:gd name="connsiteX12" fmla="*/ 5058 w 309352"/>
                      <a:gd name="connsiteY12" fmla="*/ 152610 h 379445"/>
                      <a:gd name="connsiteX13" fmla="*/ 2081 w 309352"/>
                      <a:gd name="connsiteY13" fmla="*/ 68076 h 379445"/>
                      <a:gd name="connsiteX14" fmla="*/ 0 w 309352"/>
                      <a:gd name="connsiteY14" fmla="*/ 42989 h 379445"/>
                      <a:gd name="connsiteX15" fmla="*/ 41102 w 309352"/>
                      <a:gd name="connsiteY15" fmla="*/ 15277 h 379445"/>
                      <a:gd name="connsiteX16" fmla="*/ 116771 w 309352"/>
                      <a:gd name="connsiteY16" fmla="*/ 0 h 379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09352" h="379445">
                        <a:moveTo>
                          <a:pt x="116771" y="0"/>
                        </a:moveTo>
                        <a:cubicBezTo>
                          <a:pt x="210715" y="0"/>
                          <a:pt x="289095" y="66637"/>
                          <a:pt x="307221" y="155222"/>
                        </a:cubicBezTo>
                        <a:lnTo>
                          <a:pt x="309352" y="176359"/>
                        </a:lnTo>
                        <a:lnTo>
                          <a:pt x="274066" y="204980"/>
                        </a:lnTo>
                        <a:cubicBezTo>
                          <a:pt x="260076" y="216384"/>
                          <a:pt x="247053" y="227025"/>
                          <a:pt x="236040" y="235955"/>
                        </a:cubicBezTo>
                        <a:cubicBezTo>
                          <a:pt x="191987" y="271674"/>
                          <a:pt x="166984" y="293105"/>
                          <a:pt x="133646" y="321680"/>
                        </a:cubicBezTo>
                        <a:cubicBezTo>
                          <a:pt x="116978" y="335968"/>
                          <a:pt x="93661" y="352339"/>
                          <a:pt x="73966" y="367668"/>
                        </a:cubicBezTo>
                        <a:lnTo>
                          <a:pt x="60181" y="379445"/>
                        </a:lnTo>
                        <a:lnTo>
                          <a:pt x="41102" y="373523"/>
                        </a:lnTo>
                        <a:lnTo>
                          <a:pt x="24481" y="363439"/>
                        </a:lnTo>
                        <a:lnTo>
                          <a:pt x="21726" y="340729"/>
                        </a:lnTo>
                        <a:cubicBezTo>
                          <a:pt x="18948" y="308185"/>
                          <a:pt x="14980" y="288738"/>
                          <a:pt x="12202" y="257385"/>
                        </a:cubicBezTo>
                        <a:cubicBezTo>
                          <a:pt x="9424" y="226032"/>
                          <a:pt x="8630" y="195076"/>
                          <a:pt x="5058" y="152610"/>
                        </a:cubicBezTo>
                        <a:cubicBezTo>
                          <a:pt x="3272" y="131377"/>
                          <a:pt x="3371" y="98139"/>
                          <a:pt x="2081" y="68076"/>
                        </a:cubicBezTo>
                        <a:lnTo>
                          <a:pt x="0" y="42989"/>
                        </a:lnTo>
                        <a:lnTo>
                          <a:pt x="41102" y="15277"/>
                        </a:lnTo>
                        <a:cubicBezTo>
                          <a:pt x="64360" y="5440"/>
                          <a:pt x="89930" y="0"/>
                          <a:pt x="116771" y="0"/>
                        </a:cubicBezTo>
                        <a:close/>
                      </a:path>
                    </a:pathLst>
                  </a:custGeom>
                  <a:solidFill>
                    <a:srgbClr val="242ED6"/>
                  </a:solidFill>
                  <a:ln w="3175">
                    <a:solidFill>
                      <a:srgbClr val="292787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842" name="椭圆 841"/>
                  <p:cNvSpPr>
                    <a:spLocks noChangeAspect="1"/>
                  </p:cNvSpPr>
                  <p:nvPr/>
                </p:nvSpPr>
                <p:spPr>
                  <a:xfrm>
                    <a:off x="2764882" y="2704719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sp>
              <p:nvSpPr>
                <p:cNvPr id="827" name="任意多边形 826"/>
                <p:cNvSpPr>
                  <a:spLocks noChangeAspect="1"/>
                </p:cNvSpPr>
                <p:nvPr/>
              </p:nvSpPr>
              <p:spPr>
                <a:xfrm>
                  <a:off x="2693725" y="3262677"/>
                  <a:ext cx="211262" cy="296693"/>
                </a:xfrm>
                <a:custGeom>
                  <a:avLst/>
                  <a:gdLst>
                    <a:gd name="connsiteX0" fmla="*/ 93927 w 211262"/>
                    <a:gd name="connsiteY0" fmla="*/ 0 h 296693"/>
                    <a:gd name="connsiteX1" fmla="*/ 110889 w 211262"/>
                    <a:gd name="connsiteY1" fmla="*/ 15788 h 296693"/>
                    <a:gd name="connsiteX2" fmla="*/ 193022 w 211262"/>
                    <a:gd name="connsiteY2" fmla="*/ 52705 h 296693"/>
                    <a:gd name="connsiteX3" fmla="*/ 198861 w 211262"/>
                    <a:gd name="connsiteY3" fmla="*/ 53294 h 296693"/>
                    <a:gd name="connsiteX4" fmla="*/ 207056 w 211262"/>
                    <a:gd name="connsiteY4" fmla="*/ 79694 h 296693"/>
                    <a:gd name="connsiteX5" fmla="*/ 211262 w 211262"/>
                    <a:gd name="connsiteY5" fmla="*/ 121412 h 296693"/>
                    <a:gd name="connsiteX6" fmla="*/ 150633 w 211262"/>
                    <a:gd name="connsiteY6" fmla="*/ 267783 h 296693"/>
                    <a:gd name="connsiteX7" fmla="*/ 107754 w 211262"/>
                    <a:gd name="connsiteY7" fmla="*/ 296693 h 296693"/>
                    <a:gd name="connsiteX8" fmla="*/ 108118 w 211262"/>
                    <a:gd name="connsiteY8" fmla="*/ 289828 h 296693"/>
                    <a:gd name="connsiteX9" fmla="*/ 85866 w 211262"/>
                    <a:gd name="connsiteY9" fmla="*/ 274825 h 296693"/>
                    <a:gd name="connsiteX10" fmla="*/ 15802 w 211262"/>
                    <a:gd name="connsiteY10" fmla="*/ 260680 h 296693"/>
                    <a:gd name="connsiteX11" fmla="*/ 0 w 211262"/>
                    <a:gd name="connsiteY11" fmla="*/ 262273 h 296693"/>
                    <a:gd name="connsiteX12" fmla="*/ 58711 w 211262"/>
                    <a:gd name="connsiteY12" fmla="*/ 222690 h 296693"/>
                    <a:gd name="connsiteX13" fmla="*/ 115649 w 211262"/>
                    <a:gd name="connsiteY13" fmla="*/ 85228 h 296693"/>
                    <a:gd name="connsiteX14" fmla="*/ 100372 w 211262"/>
                    <a:gd name="connsiteY14" fmla="*/ 9559 h 296693"/>
                    <a:gd name="connsiteX15" fmla="*/ 93927 w 211262"/>
                    <a:gd name="connsiteY15" fmla="*/ 0 h 296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1262" h="296693">
                      <a:moveTo>
                        <a:pt x="93927" y="0"/>
                      </a:moveTo>
                      <a:lnTo>
                        <a:pt x="110889" y="15788"/>
                      </a:lnTo>
                      <a:cubicBezTo>
                        <a:pt x="134799" y="33669"/>
                        <a:pt x="162703" y="46501"/>
                        <a:pt x="193022" y="52705"/>
                      </a:cubicBezTo>
                      <a:lnTo>
                        <a:pt x="198861" y="53294"/>
                      </a:lnTo>
                      <a:lnTo>
                        <a:pt x="207056" y="79694"/>
                      </a:lnTo>
                      <a:cubicBezTo>
                        <a:pt x="209814" y="93170"/>
                        <a:pt x="211262" y="107122"/>
                        <a:pt x="211262" y="121412"/>
                      </a:cubicBezTo>
                      <a:cubicBezTo>
                        <a:pt x="211262" y="178574"/>
                        <a:pt x="188093" y="230324"/>
                        <a:pt x="150633" y="267783"/>
                      </a:cubicBezTo>
                      <a:lnTo>
                        <a:pt x="107754" y="296693"/>
                      </a:lnTo>
                      <a:lnTo>
                        <a:pt x="108118" y="289828"/>
                      </a:lnTo>
                      <a:lnTo>
                        <a:pt x="85866" y="274825"/>
                      </a:lnTo>
                      <a:cubicBezTo>
                        <a:pt x="64331" y="265717"/>
                        <a:pt x="40655" y="260680"/>
                        <a:pt x="15802" y="260680"/>
                      </a:cubicBezTo>
                      <a:lnTo>
                        <a:pt x="0" y="262273"/>
                      </a:lnTo>
                      <a:lnTo>
                        <a:pt x="58711" y="222690"/>
                      </a:lnTo>
                      <a:cubicBezTo>
                        <a:pt x="93890" y="187510"/>
                        <a:pt x="115649" y="138910"/>
                        <a:pt x="115649" y="85228"/>
                      </a:cubicBezTo>
                      <a:cubicBezTo>
                        <a:pt x="115649" y="58387"/>
                        <a:pt x="110209" y="32817"/>
                        <a:pt x="100372" y="9559"/>
                      </a:cubicBezTo>
                      <a:lnTo>
                        <a:pt x="93927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828" name="任意多边形 827"/>
                <p:cNvSpPr>
                  <a:spLocks noChangeAspect="1"/>
                </p:cNvSpPr>
                <p:nvPr/>
              </p:nvSpPr>
              <p:spPr>
                <a:xfrm>
                  <a:off x="2871044" y="2671218"/>
                  <a:ext cx="391119" cy="367125"/>
                </a:xfrm>
                <a:custGeom>
                  <a:avLst/>
                  <a:gdLst>
                    <a:gd name="connsiteX0" fmla="*/ 310090 w 391119"/>
                    <a:gd name="connsiteY0" fmla="*/ 0 h 367125"/>
                    <a:gd name="connsiteX1" fmla="*/ 330490 w 391119"/>
                    <a:gd name="connsiteY1" fmla="*/ 13754 h 367125"/>
                    <a:gd name="connsiteX2" fmla="*/ 391119 w 391119"/>
                    <a:gd name="connsiteY2" fmla="*/ 160125 h 367125"/>
                    <a:gd name="connsiteX3" fmla="*/ 184119 w 391119"/>
                    <a:gd name="connsiteY3" fmla="*/ 367125 h 367125"/>
                    <a:gd name="connsiteX4" fmla="*/ 37748 w 391119"/>
                    <a:gd name="connsiteY4" fmla="*/ 306496 h 367125"/>
                    <a:gd name="connsiteX5" fmla="*/ 0 w 391119"/>
                    <a:gd name="connsiteY5" fmla="*/ 250508 h 367125"/>
                    <a:gd name="connsiteX6" fmla="*/ 15032 w 391119"/>
                    <a:gd name="connsiteY6" fmla="*/ 238671 h 367125"/>
                    <a:gd name="connsiteX7" fmla="*/ 117426 w 391119"/>
                    <a:gd name="connsiteY7" fmla="*/ 152946 h 367125"/>
                    <a:gd name="connsiteX8" fmla="*/ 279351 w 391119"/>
                    <a:gd name="connsiteY8" fmla="*/ 24358 h 367125"/>
                    <a:gd name="connsiteX9" fmla="*/ 307070 w 391119"/>
                    <a:gd name="connsiteY9" fmla="*/ 2480 h 367125"/>
                    <a:gd name="connsiteX10" fmla="*/ 310090 w 391119"/>
                    <a:gd name="connsiteY10" fmla="*/ 0 h 36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1119" h="367125">
                      <a:moveTo>
                        <a:pt x="310090" y="0"/>
                      </a:moveTo>
                      <a:lnTo>
                        <a:pt x="330490" y="13754"/>
                      </a:lnTo>
                      <a:cubicBezTo>
                        <a:pt x="367950" y="51214"/>
                        <a:pt x="391119" y="102964"/>
                        <a:pt x="391119" y="160125"/>
                      </a:cubicBezTo>
                      <a:cubicBezTo>
                        <a:pt x="391119" y="274448"/>
                        <a:pt x="298442" y="367125"/>
                        <a:pt x="184119" y="367125"/>
                      </a:cubicBezTo>
                      <a:cubicBezTo>
                        <a:pt x="126958" y="367125"/>
                        <a:pt x="75208" y="343956"/>
                        <a:pt x="37748" y="306496"/>
                      </a:cubicBezTo>
                      <a:lnTo>
                        <a:pt x="0" y="250508"/>
                      </a:lnTo>
                      <a:lnTo>
                        <a:pt x="15032" y="238671"/>
                      </a:lnTo>
                      <a:cubicBezTo>
                        <a:pt x="48370" y="210096"/>
                        <a:pt x="73373" y="188665"/>
                        <a:pt x="117426" y="152946"/>
                      </a:cubicBezTo>
                      <a:cubicBezTo>
                        <a:pt x="161479" y="117227"/>
                        <a:pt x="237679" y="54124"/>
                        <a:pt x="279351" y="24358"/>
                      </a:cubicBezTo>
                      <a:cubicBezTo>
                        <a:pt x="289769" y="16917"/>
                        <a:pt x="298872" y="9401"/>
                        <a:pt x="307070" y="2480"/>
                      </a:cubicBezTo>
                      <a:lnTo>
                        <a:pt x="310090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829" name="组合 828"/>
                <p:cNvGrpSpPr/>
                <p:nvPr/>
              </p:nvGrpSpPr>
              <p:grpSpPr>
                <a:xfrm>
                  <a:off x="2725090" y="2921963"/>
                  <a:ext cx="410375" cy="394849"/>
                  <a:chOff x="2725090" y="2921963"/>
                  <a:chExt cx="410375" cy="394849"/>
                </a:xfrm>
              </p:grpSpPr>
              <p:sp>
                <p:nvSpPr>
                  <p:cNvPr id="839" name="任意多边形 838"/>
                  <p:cNvSpPr>
                    <a:spLocks noChangeAspect="1"/>
                  </p:cNvSpPr>
                  <p:nvPr/>
                </p:nvSpPr>
                <p:spPr>
                  <a:xfrm>
                    <a:off x="2725090" y="2921963"/>
                    <a:ext cx="410375" cy="394849"/>
                  </a:xfrm>
                  <a:custGeom>
                    <a:avLst/>
                    <a:gdLst>
                      <a:gd name="connsiteX0" fmla="*/ 146114 w 410375"/>
                      <a:gd name="connsiteY0" fmla="*/ 0 h 394849"/>
                      <a:gd name="connsiteX1" fmla="*/ 183703 w 410375"/>
                      <a:gd name="connsiteY1" fmla="*/ 55752 h 394849"/>
                      <a:gd name="connsiteX2" fmla="*/ 330074 w 410375"/>
                      <a:gd name="connsiteY2" fmla="*/ 116381 h 394849"/>
                      <a:gd name="connsiteX3" fmla="*/ 371792 w 410375"/>
                      <a:gd name="connsiteY3" fmla="*/ 112175 h 394849"/>
                      <a:gd name="connsiteX4" fmla="*/ 391430 w 410375"/>
                      <a:gd name="connsiteY4" fmla="*/ 106079 h 394849"/>
                      <a:gd name="connsiteX5" fmla="*/ 394108 w 410375"/>
                      <a:gd name="connsiteY5" fmla="*/ 110051 h 394849"/>
                      <a:gd name="connsiteX6" fmla="*/ 410375 w 410375"/>
                      <a:gd name="connsiteY6" fmla="*/ 190625 h 394849"/>
                      <a:gd name="connsiteX7" fmla="*/ 394108 w 410375"/>
                      <a:gd name="connsiteY7" fmla="*/ 271199 h 394849"/>
                      <a:gd name="connsiteX8" fmla="*/ 381862 w 410375"/>
                      <a:gd name="connsiteY8" fmla="*/ 289362 h 394849"/>
                      <a:gd name="connsiteX9" fmla="*/ 368003 w 410375"/>
                      <a:gd name="connsiteY9" fmla="*/ 260535 h 394849"/>
                      <a:gd name="connsiteX10" fmla="*/ 308607 w 410375"/>
                      <a:gd name="connsiteY10" fmla="*/ 211623 h 394849"/>
                      <a:gd name="connsiteX11" fmla="*/ 281579 w 410375"/>
                      <a:gd name="connsiteY11" fmla="*/ 206166 h 394849"/>
                      <a:gd name="connsiteX12" fmla="*/ 263380 w 410375"/>
                      <a:gd name="connsiteY12" fmla="*/ 216525 h 394849"/>
                      <a:gd name="connsiteX13" fmla="*/ 199086 w 410375"/>
                      <a:gd name="connsiteY13" fmla="*/ 290343 h 394849"/>
                      <a:gd name="connsiteX14" fmla="*/ 175274 w 410375"/>
                      <a:gd name="connsiteY14" fmla="*/ 387975 h 394849"/>
                      <a:gd name="connsiteX15" fmla="*/ 175837 w 410375"/>
                      <a:gd name="connsiteY15" fmla="*/ 394849 h 394849"/>
                      <a:gd name="connsiteX16" fmla="*/ 161657 w 410375"/>
                      <a:gd name="connsiteY16" fmla="*/ 393419 h 394849"/>
                      <a:gd name="connsiteX17" fmla="*/ 581 w 410375"/>
                      <a:gd name="connsiteY17" fmla="*/ 232343 h 394849"/>
                      <a:gd name="connsiteX18" fmla="*/ 0 w 410375"/>
                      <a:gd name="connsiteY18" fmla="*/ 226578 h 394849"/>
                      <a:gd name="connsiteX19" fmla="*/ 22874 w 410375"/>
                      <a:gd name="connsiteY19" fmla="*/ 226051 h 394849"/>
                      <a:gd name="connsiteX20" fmla="*/ 113363 w 410375"/>
                      <a:gd name="connsiteY20" fmla="*/ 199857 h 394849"/>
                      <a:gd name="connsiteX21" fmla="*/ 180037 w 410375"/>
                      <a:gd name="connsiteY21" fmla="*/ 161757 h 394849"/>
                      <a:gd name="connsiteX22" fmla="*/ 206975 w 410375"/>
                      <a:gd name="connsiteY22" fmla="*/ 135265 h 394849"/>
                      <a:gd name="connsiteX23" fmla="*/ 213042 w 410375"/>
                      <a:gd name="connsiteY23" fmla="*/ 125894 h 394849"/>
                      <a:gd name="connsiteX24" fmla="*/ 207405 w 410375"/>
                      <a:gd name="connsiteY24" fmla="*/ 97974 h 394849"/>
                      <a:gd name="connsiteX25" fmla="*/ 123159 w 410375"/>
                      <a:gd name="connsiteY25" fmla="*/ 21591 h 394849"/>
                      <a:gd name="connsiteX26" fmla="*/ 120091 w 410375"/>
                      <a:gd name="connsiteY26" fmla="*/ 21127 h 394849"/>
                      <a:gd name="connsiteX27" fmla="*/ 146114 w 410375"/>
                      <a:gd name="connsiteY27" fmla="*/ 0 h 394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410375" h="394849">
                        <a:moveTo>
                          <a:pt x="146114" y="0"/>
                        </a:moveTo>
                        <a:lnTo>
                          <a:pt x="183703" y="55752"/>
                        </a:lnTo>
                        <a:cubicBezTo>
                          <a:pt x="221163" y="93212"/>
                          <a:pt x="272913" y="116381"/>
                          <a:pt x="330074" y="116381"/>
                        </a:cubicBezTo>
                        <a:cubicBezTo>
                          <a:pt x="344365" y="116381"/>
                          <a:pt x="358317" y="114933"/>
                          <a:pt x="371792" y="112175"/>
                        </a:cubicBezTo>
                        <a:lnTo>
                          <a:pt x="391430" y="106079"/>
                        </a:lnTo>
                        <a:lnTo>
                          <a:pt x="394108" y="110051"/>
                        </a:lnTo>
                        <a:cubicBezTo>
                          <a:pt x="404583" y="134817"/>
                          <a:pt x="410375" y="162044"/>
                          <a:pt x="410375" y="190625"/>
                        </a:cubicBezTo>
                        <a:cubicBezTo>
                          <a:pt x="410375" y="219206"/>
                          <a:pt x="404583" y="246434"/>
                          <a:pt x="394108" y="271199"/>
                        </a:cubicBezTo>
                        <a:lnTo>
                          <a:pt x="381862" y="289362"/>
                        </a:lnTo>
                        <a:lnTo>
                          <a:pt x="368003" y="260535"/>
                        </a:lnTo>
                        <a:cubicBezTo>
                          <a:pt x="353447" y="238988"/>
                          <a:pt x="332834" y="221870"/>
                          <a:pt x="308607" y="211623"/>
                        </a:cubicBezTo>
                        <a:lnTo>
                          <a:pt x="281579" y="206166"/>
                        </a:lnTo>
                        <a:lnTo>
                          <a:pt x="263380" y="216525"/>
                        </a:lnTo>
                        <a:cubicBezTo>
                          <a:pt x="239964" y="233988"/>
                          <a:pt x="213770" y="261768"/>
                          <a:pt x="199086" y="290343"/>
                        </a:cubicBezTo>
                        <a:cubicBezTo>
                          <a:pt x="184402" y="318918"/>
                          <a:pt x="176465" y="357813"/>
                          <a:pt x="175274" y="387975"/>
                        </a:cubicBezTo>
                        <a:lnTo>
                          <a:pt x="175837" y="394849"/>
                        </a:lnTo>
                        <a:lnTo>
                          <a:pt x="161657" y="393419"/>
                        </a:lnTo>
                        <a:cubicBezTo>
                          <a:pt x="80806" y="376875"/>
                          <a:pt x="17125" y="313194"/>
                          <a:pt x="581" y="232343"/>
                        </a:cubicBezTo>
                        <a:lnTo>
                          <a:pt x="0" y="226578"/>
                        </a:lnTo>
                        <a:lnTo>
                          <a:pt x="22874" y="226051"/>
                        </a:lnTo>
                        <a:cubicBezTo>
                          <a:pt x="51846" y="223670"/>
                          <a:pt x="87169" y="210573"/>
                          <a:pt x="113363" y="199857"/>
                        </a:cubicBezTo>
                        <a:cubicBezTo>
                          <a:pt x="139557" y="189141"/>
                          <a:pt x="161384" y="177235"/>
                          <a:pt x="180037" y="161757"/>
                        </a:cubicBezTo>
                        <a:cubicBezTo>
                          <a:pt x="189364" y="154018"/>
                          <a:pt x="198889" y="144791"/>
                          <a:pt x="206975" y="135265"/>
                        </a:cubicBezTo>
                        <a:lnTo>
                          <a:pt x="213042" y="125894"/>
                        </a:lnTo>
                        <a:lnTo>
                          <a:pt x="207405" y="97974"/>
                        </a:lnTo>
                        <a:cubicBezTo>
                          <a:pt x="192035" y="61634"/>
                          <a:pt x="161204" y="33425"/>
                          <a:pt x="123159" y="21591"/>
                        </a:cubicBezTo>
                        <a:lnTo>
                          <a:pt x="120091" y="21127"/>
                        </a:lnTo>
                        <a:lnTo>
                          <a:pt x="146114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840" name="椭圆 839"/>
                  <p:cNvSpPr>
                    <a:spLocks noChangeAspect="1"/>
                  </p:cNvSpPr>
                  <p:nvPr/>
                </p:nvSpPr>
                <p:spPr>
                  <a:xfrm>
                    <a:off x="2782668" y="3059551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635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830" name="组合 829"/>
                <p:cNvGrpSpPr/>
                <p:nvPr/>
              </p:nvGrpSpPr>
              <p:grpSpPr>
                <a:xfrm>
                  <a:off x="2599723" y="2719938"/>
                  <a:ext cx="216000" cy="264482"/>
                  <a:chOff x="2599723" y="2719938"/>
                  <a:chExt cx="216000" cy="264482"/>
                </a:xfrm>
              </p:grpSpPr>
              <p:sp>
                <p:nvSpPr>
                  <p:cNvPr id="837" name="任意多边形 836"/>
                  <p:cNvSpPr>
                    <a:spLocks noChangeAspect="1"/>
                  </p:cNvSpPr>
                  <p:nvPr/>
                </p:nvSpPr>
                <p:spPr>
                  <a:xfrm>
                    <a:off x="2647539" y="2719938"/>
                    <a:ext cx="133620" cy="264482"/>
                  </a:xfrm>
                  <a:custGeom>
                    <a:avLst/>
                    <a:gdLst>
                      <a:gd name="connsiteX0" fmla="*/ 109052 w 133620"/>
                      <a:gd name="connsiteY0" fmla="*/ 0 h 264482"/>
                      <a:gd name="connsiteX1" fmla="*/ 109949 w 133620"/>
                      <a:gd name="connsiteY1" fmla="*/ 20881 h 264482"/>
                      <a:gd name="connsiteX2" fmla="*/ 117093 w 133620"/>
                      <a:gd name="connsiteY2" fmla="*/ 125656 h 264482"/>
                      <a:gd name="connsiteX3" fmla="*/ 126617 w 133620"/>
                      <a:gd name="connsiteY3" fmla="*/ 209000 h 264482"/>
                      <a:gd name="connsiteX4" fmla="*/ 130133 w 133620"/>
                      <a:gd name="connsiteY4" fmla="*/ 237984 h 264482"/>
                      <a:gd name="connsiteX5" fmla="*/ 133620 w 133620"/>
                      <a:gd name="connsiteY5" fmla="*/ 264482 h 264482"/>
                      <a:gd name="connsiteX6" fmla="*/ 82452 w 133620"/>
                      <a:gd name="connsiteY6" fmla="*/ 254152 h 264482"/>
                      <a:gd name="connsiteX7" fmla="*/ 0 w 133620"/>
                      <a:gd name="connsiteY7" fmla="*/ 129761 h 264482"/>
                      <a:gd name="connsiteX8" fmla="*/ 82452 w 133620"/>
                      <a:gd name="connsiteY8" fmla="*/ 5370 h 264482"/>
                      <a:gd name="connsiteX9" fmla="*/ 109052 w 133620"/>
                      <a:gd name="connsiteY9" fmla="*/ 0 h 264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3620" h="264482">
                        <a:moveTo>
                          <a:pt x="109052" y="0"/>
                        </a:moveTo>
                        <a:lnTo>
                          <a:pt x="109949" y="20881"/>
                        </a:lnTo>
                        <a:cubicBezTo>
                          <a:pt x="113521" y="63347"/>
                          <a:pt x="114315" y="94303"/>
                          <a:pt x="117093" y="125656"/>
                        </a:cubicBezTo>
                        <a:cubicBezTo>
                          <a:pt x="119871" y="157009"/>
                          <a:pt x="123839" y="176456"/>
                          <a:pt x="126617" y="209000"/>
                        </a:cubicBezTo>
                        <a:cubicBezTo>
                          <a:pt x="127312" y="217136"/>
                          <a:pt x="128651" y="227207"/>
                          <a:pt x="130133" y="237984"/>
                        </a:cubicBezTo>
                        <a:lnTo>
                          <a:pt x="133620" y="264482"/>
                        </a:lnTo>
                        <a:lnTo>
                          <a:pt x="82452" y="254152"/>
                        </a:lnTo>
                        <a:cubicBezTo>
                          <a:pt x="33999" y="233658"/>
                          <a:pt x="0" y="185680"/>
                          <a:pt x="0" y="129761"/>
                        </a:cubicBezTo>
                        <a:cubicBezTo>
                          <a:pt x="0" y="73843"/>
                          <a:pt x="33999" y="25864"/>
                          <a:pt x="82452" y="5370"/>
                        </a:cubicBezTo>
                        <a:lnTo>
                          <a:pt x="109052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838" name="椭圆 837"/>
                  <p:cNvSpPr>
                    <a:spLocks noChangeAspect="1"/>
                  </p:cNvSpPr>
                  <p:nvPr/>
                </p:nvSpPr>
                <p:spPr>
                  <a:xfrm>
                    <a:off x="2599723" y="2725386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831" name="组合 830"/>
                <p:cNvGrpSpPr/>
                <p:nvPr/>
              </p:nvGrpSpPr>
              <p:grpSpPr>
                <a:xfrm>
                  <a:off x="2675484" y="2919862"/>
                  <a:ext cx="265028" cy="232122"/>
                  <a:chOff x="2675484" y="2919862"/>
                  <a:chExt cx="265028" cy="232122"/>
                </a:xfrm>
              </p:grpSpPr>
              <p:sp>
                <p:nvSpPr>
                  <p:cNvPr id="835" name="任意多边形 834"/>
                  <p:cNvSpPr/>
                  <p:nvPr/>
                </p:nvSpPr>
                <p:spPr>
                  <a:xfrm>
                    <a:off x="2675484" y="2939866"/>
                    <a:ext cx="265028" cy="212118"/>
                  </a:xfrm>
                  <a:custGeom>
                    <a:avLst/>
                    <a:gdLst>
                      <a:gd name="connsiteX0" fmla="*/ 135000 w 265028"/>
                      <a:gd name="connsiteY0" fmla="*/ 0 h 212118"/>
                      <a:gd name="connsiteX1" fmla="*/ 259391 w 265028"/>
                      <a:gd name="connsiteY1" fmla="*/ 82452 h 212118"/>
                      <a:gd name="connsiteX2" fmla="*/ 265028 w 265028"/>
                      <a:gd name="connsiteY2" fmla="*/ 110372 h 212118"/>
                      <a:gd name="connsiteX3" fmla="*/ 258961 w 265028"/>
                      <a:gd name="connsiteY3" fmla="*/ 119743 h 212118"/>
                      <a:gd name="connsiteX4" fmla="*/ 232023 w 265028"/>
                      <a:gd name="connsiteY4" fmla="*/ 146235 h 212118"/>
                      <a:gd name="connsiteX5" fmla="*/ 165349 w 265028"/>
                      <a:gd name="connsiteY5" fmla="*/ 184335 h 212118"/>
                      <a:gd name="connsiteX6" fmla="*/ 74860 w 265028"/>
                      <a:gd name="connsiteY6" fmla="*/ 210529 h 212118"/>
                      <a:gd name="connsiteX7" fmla="*/ 29617 w 265028"/>
                      <a:gd name="connsiteY7" fmla="*/ 211571 h 212118"/>
                      <a:gd name="connsiteX8" fmla="*/ 25971 w 265028"/>
                      <a:gd name="connsiteY8" fmla="*/ 210332 h 212118"/>
                      <a:gd name="connsiteX9" fmla="*/ 10609 w 265028"/>
                      <a:gd name="connsiteY9" fmla="*/ 187548 h 212118"/>
                      <a:gd name="connsiteX10" fmla="*/ 0 w 265028"/>
                      <a:gd name="connsiteY10" fmla="*/ 135000 h 212118"/>
                      <a:gd name="connsiteX11" fmla="*/ 135000 w 265028"/>
                      <a:gd name="connsiteY11" fmla="*/ 0 h 21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65028" h="212118">
                        <a:moveTo>
                          <a:pt x="135000" y="0"/>
                        </a:moveTo>
                        <a:cubicBezTo>
                          <a:pt x="190919" y="0"/>
                          <a:pt x="238897" y="33999"/>
                          <a:pt x="259391" y="82452"/>
                        </a:cubicBezTo>
                        <a:lnTo>
                          <a:pt x="265028" y="110372"/>
                        </a:lnTo>
                        <a:lnTo>
                          <a:pt x="258961" y="119743"/>
                        </a:lnTo>
                        <a:cubicBezTo>
                          <a:pt x="250875" y="129269"/>
                          <a:pt x="241350" y="138496"/>
                          <a:pt x="232023" y="146235"/>
                        </a:cubicBezTo>
                        <a:cubicBezTo>
                          <a:pt x="213370" y="161713"/>
                          <a:pt x="191543" y="173619"/>
                          <a:pt x="165349" y="184335"/>
                        </a:cubicBezTo>
                        <a:cubicBezTo>
                          <a:pt x="139155" y="195051"/>
                          <a:pt x="103832" y="208148"/>
                          <a:pt x="74860" y="210529"/>
                        </a:cubicBezTo>
                        <a:cubicBezTo>
                          <a:pt x="60374" y="211720"/>
                          <a:pt x="44400" y="212811"/>
                          <a:pt x="29617" y="211571"/>
                        </a:cubicBezTo>
                        <a:lnTo>
                          <a:pt x="25971" y="210332"/>
                        </a:lnTo>
                        <a:lnTo>
                          <a:pt x="10609" y="187548"/>
                        </a:lnTo>
                        <a:cubicBezTo>
                          <a:pt x="3778" y="171397"/>
                          <a:pt x="0" y="153640"/>
                          <a:pt x="0" y="135000"/>
                        </a:cubicBezTo>
                        <a:cubicBezTo>
                          <a:pt x="0" y="60442"/>
                          <a:pt x="60442" y="0"/>
                          <a:pt x="135000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836" name="椭圆 835"/>
                  <p:cNvSpPr>
                    <a:spLocks noChangeAspect="1"/>
                  </p:cNvSpPr>
                  <p:nvPr/>
                </p:nvSpPr>
                <p:spPr>
                  <a:xfrm>
                    <a:off x="2716601" y="2919862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635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832" name="组合 831"/>
                <p:cNvGrpSpPr/>
                <p:nvPr/>
              </p:nvGrpSpPr>
              <p:grpSpPr>
                <a:xfrm>
                  <a:off x="2900228" y="3128129"/>
                  <a:ext cx="241691" cy="264848"/>
                  <a:chOff x="2900228" y="3128129"/>
                  <a:chExt cx="241691" cy="264848"/>
                </a:xfrm>
              </p:grpSpPr>
              <p:sp>
                <p:nvSpPr>
                  <p:cNvPr id="833" name="任意多边形 832"/>
                  <p:cNvSpPr/>
                  <p:nvPr/>
                </p:nvSpPr>
                <p:spPr>
                  <a:xfrm>
                    <a:off x="2900228" y="3128129"/>
                    <a:ext cx="215920" cy="264848"/>
                  </a:xfrm>
                  <a:custGeom>
                    <a:avLst/>
                    <a:gdLst>
                      <a:gd name="connsiteX0" fmla="*/ 106440 w 215920"/>
                      <a:gd name="connsiteY0" fmla="*/ 0 h 264848"/>
                      <a:gd name="connsiteX1" fmla="*/ 133468 w 215920"/>
                      <a:gd name="connsiteY1" fmla="*/ 5457 h 264848"/>
                      <a:gd name="connsiteX2" fmla="*/ 215920 w 215920"/>
                      <a:gd name="connsiteY2" fmla="*/ 129848 h 264848"/>
                      <a:gd name="connsiteX3" fmla="*/ 80920 w 215920"/>
                      <a:gd name="connsiteY3" fmla="*/ 264848 h 264848"/>
                      <a:gd name="connsiteX4" fmla="*/ 28372 w 215920"/>
                      <a:gd name="connsiteY4" fmla="*/ 254239 h 264848"/>
                      <a:gd name="connsiteX5" fmla="*/ 8511 w 215920"/>
                      <a:gd name="connsiteY5" fmla="*/ 240848 h 264848"/>
                      <a:gd name="connsiteX6" fmla="*/ 3855 w 215920"/>
                      <a:gd name="connsiteY6" fmla="*/ 227201 h 264848"/>
                      <a:gd name="connsiteX7" fmla="*/ 135 w 215920"/>
                      <a:gd name="connsiteY7" fmla="*/ 181809 h 264848"/>
                      <a:gd name="connsiteX8" fmla="*/ 23947 w 215920"/>
                      <a:gd name="connsiteY8" fmla="*/ 84177 h 264848"/>
                      <a:gd name="connsiteX9" fmla="*/ 88241 w 215920"/>
                      <a:gd name="connsiteY9" fmla="*/ 10359 h 264848"/>
                      <a:gd name="connsiteX10" fmla="*/ 106440 w 215920"/>
                      <a:gd name="connsiteY10" fmla="*/ 0 h 264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920" h="264848">
                        <a:moveTo>
                          <a:pt x="106440" y="0"/>
                        </a:moveTo>
                        <a:lnTo>
                          <a:pt x="133468" y="5457"/>
                        </a:lnTo>
                        <a:cubicBezTo>
                          <a:pt x="181922" y="25951"/>
                          <a:pt x="215920" y="73930"/>
                          <a:pt x="215920" y="129848"/>
                        </a:cubicBezTo>
                        <a:cubicBezTo>
                          <a:pt x="215920" y="204406"/>
                          <a:pt x="155478" y="264848"/>
                          <a:pt x="80920" y="264848"/>
                        </a:cubicBezTo>
                        <a:cubicBezTo>
                          <a:pt x="62281" y="264848"/>
                          <a:pt x="44523" y="261071"/>
                          <a:pt x="28372" y="254239"/>
                        </a:cubicBezTo>
                        <a:lnTo>
                          <a:pt x="8511" y="240848"/>
                        </a:lnTo>
                        <a:lnTo>
                          <a:pt x="3855" y="227201"/>
                        </a:lnTo>
                        <a:cubicBezTo>
                          <a:pt x="928" y="212666"/>
                          <a:pt x="-461" y="196890"/>
                          <a:pt x="135" y="181809"/>
                        </a:cubicBezTo>
                        <a:cubicBezTo>
                          <a:pt x="1326" y="151647"/>
                          <a:pt x="9263" y="112752"/>
                          <a:pt x="23947" y="84177"/>
                        </a:cubicBezTo>
                        <a:cubicBezTo>
                          <a:pt x="38631" y="55602"/>
                          <a:pt x="64825" y="27822"/>
                          <a:pt x="88241" y="10359"/>
                        </a:cubicBezTo>
                        <a:lnTo>
                          <a:pt x="106440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834" name="椭圆 833"/>
                  <p:cNvSpPr>
                    <a:spLocks noChangeAspect="1"/>
                  </p:cNvSpPr>
                  <p:nvPr/>
                </p:nvSpPr>
                <p:spPr>
                  <a:xfrm>
                    <a:off x="2925919" y="3140842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635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</p:grpSp>
          <p:sp>
            <p:nvSpPr>
              <p:cNvPr id="117" name="椭圆 116"/>
              <p:cNvSpPr>
                <a:spLocks noChangeAspect="1"/>
              </p:cNvSpPr>
              <p:nvPr/>
            </p:nvSpPr>
            <p:spPr>
              <a:xfrm>
                <a:off x="3843642" y="4079021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18" name="椭圆 117"/>
              <p:cNvSpPr>
                <a:spLocks noChangeAspect="1"/>
              </p:cNvSpPr>
              <p:nvPr/>
            </p:nvSpPr>
            <p:spPr>
              <a:xfrm>
                <a:off x="4361086" y="3433534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19" name="任意多边形 118"/>
              <p:cNvSpPr>
                <a:spLocks noChangeAspect="1"/>
              </p:cNvSpPr>
              <p:nvPr/>
            </p:nvSpPr>
            <p:spPr>
              <a:xfrm>
                <a:off x="4409529" y="3631724"/>
                <a:ext cx="108528" cy="201646"/>
              </a:xfrm>
              <a:custGeom>
                <a:avLst/>
                <a:gdLst>
                  <a:gd name="connsiteX0" fmla="*/ 7729 w 108528"/>
                  <a:gd name="connsiteY0" fmla="*/ 0 h 201646"/>
                  <a:gd name="connsiteX1" fmla="*/ 47899 w 108528"/>
                  <a:gd name="connsiteY1" fmla="*/ 27083 h 201646"/>
                  <a:gd name="connsiteX2" fmla="*/ 108528 w 108528"/>
                  <a:gd name="connsiteY2" fmla="*/ 173454 h 201646"/>
                  <a:gd name="connsiteX3" fmla="*/ 105686 w 108528"/>
                  <a:gd name="connsiteY3" fmla="*/ 201646 h 201646"/>
                  <a:gd name="connsiteX4" fmla="*/ 103321 w 108528"/>
                  <a:gd name="connsiteY4" fmla="*/ 196727 h 201646"/>
                  <a:gd name="connsiteX5" fmla="*/ 17791 w 108528"/>
                  <a:gd name="connsiteY5" fmla="*/ 126295 h 201646"/>
                  <a:gd name="connsiteX6" fmla="*/ 0 w 108528"/>
                  <a:gd name="connsiteY6" fmla="*/ 120773 h 201646"/>
                  <a:gd name="connsiteX7" fmla="*/ 9659 w 108528"/>
                  <a:gd name="connsiteY7" fmla="*/ 89653 h 201646"/>
                  <a:gd name="connsiteX8" fmla="*/ 13865 w 108528"/>
                  <a:gd name="connsiteY8" fmla="*/ 47935 h 201646"/>
                  <a:gd name="connsiteX9" fmla="*/ 9659 w 108528"/>
                  <a:gd name="connsiteY9" fmla="*/ 6217 h 201646"/>
                  <a:gd name="connsiteX10" fmla="*/ 7729 w 108528"/>
                  <a:gd name="connsiteY10" fmla="*/ 0 h 20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528" h="201646">
                    <a:moveTo>
                      <a:pt x="7729" y="0"/>
                    </a:moveTo>
                    <a:lnTo>
                      <a:pt x="47899" y="27083"/>
                    </a:lnTo>
                    <a:cubicBezTo>
                      <a:pt x="85359" y="64543"/>
                      <a:pt x="108528" y="116293"/>
                      <a:pt x="108528" y="173454"/>
                    </a:cubicBezTo>
                    <a:lnTo>
                      <a:pt x="105686" y="201646"/>
                    </a:lnTo>
                    <a:lnTo>
                      <a:pt x="103321" y="196727"/>
                    </a:lnTo>
                    <a:cubicBezTo>
                      <a:pt x="82360" y="165701"/>
                      <a:pt x="52678" y="141051"/>
                      <a:pt x="17791" y="126295"/>
                    </a:cubicBezTo>
                    <a:lnTo>
                      <a:pt x="0" y="120773"/>
                    </a:lnTo>
                    <a:lnTo>
                      <a:pt x="9659" y="89653"/>
                    </a:lnTo>
                    <a:cubicBezTo>
                      <a:pt x="12417" y="76178"/>
                      <a:pt x="13865" y="62226"/>
                      <a:pt x="13865" y="47935"/>
                    </a:cubicBezTo>
                    <a:cubicBezTo>
                      <a:pt x="13865" y="33645"/>
                      <a:pt x="12417" y="19693"/>
                      <a:pt x="9659" y="6217"/>
                    </a:cubicBezTo>
                    <a:lnTo>
                      <a:pt x="7729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20" name="椭圆 119"/>
              <p:cNvSpPr>
                <a:spLocks noChangeAspect="1"/>
              </p:cNvSpPr>
              <p:nvPr/>
            </p:nvSpPr>
            <p:spPr>
              <a:xfrm>
                <a:off x="4009267" y="3471820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21" name="任意多边形 120"/>
              <p:cNvSpPr/>
              <p:nvPr/>
            </p:nvSpPr>
            <p:spPr>
              <a:xfrm>
                <a:off x="4051633" y="3520609"/>
                <a:ext cx="218367" cy="270000"/>
              </a:xfrm>
              <a:custGeom>
                <a:avLst/>
                <a:gdLst>
                  <a:gd name="connsiteX0" fmla="*/ 135000 w 218367"/>
                  <a:gd name="connsiteY0" fmla="*/ 0 h 270000"/>
                  <a:gd name="connsiteX1" fmla="*/ 187548 w 218367"/>
                  <a:gd name="connsiteY1" fmla="*/ 10609 h 270000"/>
                  <a:gd name="connsiteX2" fmla="*/ 218153 w 218367"/>
                  <a:gd name="connsiteY2" fmla="*/ 31244 h 270000"/>
                  <a:gd name="connsiteX3" fmla="*/ 217948 w 218367"/>
                  <a:gd name="connsiteY3" fmla="*/ 70316 h 270000"/>
                  <a:gd name="connsiteX4" fmla="*/ 217948 w 218367"/>
                  <a:gd name="connsiteY4" fmla="*/ 198903 h 270000"/>
                  <a:gd name="connsiteX5" fmla="*/ 216627 w 218367"/>
                  <a:gd name="connsiteY5" fmla="*/ 239785 h 270000"/>
                  <a:gd name="connsiteX6" fmla="*/ 187548 w 218367"/>
                  <a:gd name="connsiteY6" fmla="*/ 259391 h 270000"/>
                  <a:gd name="connsiteX7" fmla="*/ 135000 w 218367"/>
                  <a:gd name="connsiteY7" fmla="*/ 270000 h 270000"/>
                  <a:gd name="connsiteX8" fmla="*/ 0 w 218367"/>
                  <a:gd name="connsiteY8" fmla="*/ 135000 h 270000"/>
                  <a:gd name="connsiteX9" fmla="*/ 135000 w 218367"/>
                  <a:gd name="connsiteY9" fmla="*/ 0 h 27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367" h="270000">
                    <a:moveTo>
                      <a:pt x="135000" y="0"/>
                    </a:moveTo>
                    <a:cubicBezTo>
                      <a:pt x="153639" y="0"/>
                      <a:pt x="171397" y="3778"/>
                      <a:pt x="187548" y="10609"/>
                    </a:cubicBezTo>
                    <a:lnTo>
                      <a:pt x="218153" y="31244"/>
                    </a:lnTo>
                    <a:lnTo>
                      <a:pt x="217948" y="70316"/>
                    </a:lnTo>
                    <a:cubicBezTo>
                      <a:pt x="215964" y="121513"/>
                      <a:pt x="219536" y="142547"/>
                      <a:pt x="217948" y="198903"/>
                    </a:cubicBezTo>
                    <a:lnTo>
                      <a:pt x="216627" y="239785"/>
                    </a:lnTo>
                    <a:lnTo>
                      <a:pt x="187548" y="259391"/>
                    </a:lnTo>
                    <a:cubicBezTo>
                      <a:pt x="171397" y="266223"/>
                      <a:pt x="153639" y="270000"/>
                      <a:pt x="135000" y="270000"/>
                    </a:cubicBezTo>
                    <a:cubicBezTo>
                      <a:pt x="60442" y="270000"/>
                      <a:pt x="0" y="209558"/>
                      <a:pt x="0" y="135000"/>
                    </a:cubicBezTo>
                    <a:cubicBezTo>
                      <a:pt x="0" y="60442"/>
                      <a:pt x="60442" y="0"/>
                      <a:pt x="135000" y="0"/>
                    </a:cubicBez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22" name="椭圆 121"/>
              <p:cNvSpPr>
                <a:spLocks noChangeAspect="1"/>
              </p:cNvSpPr>
              <p:nvPr/>
            </p:nvSpPr>
            <p:spPr>
              <a:xfrm>
                <a:off x="3904333" y="3768412"/>
                <a:ext cx="414000" cy="414000"/>
              </a:xfrm>
              <a:prstGeom prst="ellipse">
                <a:avLst/>
              </a:pr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23" name="任意多边形 122"/>
              <p:cNvSpPr>
                <a:spLocks noChangeAspect="1"/>
              </p:cNvSpPr>
              <p:nvPr/>
            </p:nvSpPr>
            <p:spPr>
              <a:xfrm>
                <a:off x="4371693" y="3613398"/>
                <a:ext cx="174341" cy="90136"/>
              </a:xfrm>
              <a:custGeom>
                <a:avLst/>
                <a:gdLst>
                  <a:gd name="connsiteX0" fmla="*/ 174341 w 174341"/>
                  <a:gd name="connsiteY0" fmla="*/ 0 h 90136"/>
                  <a:gd name="connsiteX1" fmla="*/ 163355 w 174341"/>
                  <a:gd name="connsiteY1" fmla="*/ 35390 h 90136"/>
                  <a:gd name="connsiteX2" fmla="*/ 126769 w 174341"/>
                  <a:gd name="connsiteY2" fmla="*/ 89657 h 90136"/>
                  <a:gd name="connsiteX3" fmla="*/ 124394 w 174341"/>
                  <a:gd name="connsiteY3" fmla="*/ 90136 h 90136"/>
                  <a:gd name="connsiteX4" fmla="*/ 3 w 174341"/>
                  <a:gd name="connsiteY4" fmla="*/ 7684 h 90136"/>
                  <a:gd name="connsiteX5" fmla="*/ 0 w 174341"/>
                  <a:gd name="connsiteY5" fmla="*/ 7667 h 90136"/>
                  <a:gd name="connsiteX6" fmla="*/ 28936 w 174341"/>
                  <a:gd name="connsiteY6" fmla="*/ 27177 h 90136"/>
                  <a:gd name="connsiteX7" fmla="*/ 81484 w 174341"/>
                  <a:gd name="connsiteY7" fmla="*/ 37786 h 90136"/>
                  <a:gd name="connsiteX8" fmla="*/ 134032 w 174341"/>
                  <a:gd name="connsiteY8" fmla="*/ 27177 h 90136"/>
                  <a:gd name="connsiteX9" fmla="*/ 174341 w 174341"/>
                  <a:gd name="connsiteY9" fmla="*/ 0 h 90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341" h="90136">
                    <a:moveTo>
                      <a:pt x="174341" y="0"/>
                    </a:moveTo>
                    <a:lnTo>
                      <a:pt x="163355" y="35390"/>
                    </a:lnTo>
                    <a:lnTo>
                      <a:pt x="126769" y="89657"/>
                    </a:lnTo>
                    <a:lnTo>
                      <a:pt x="124394" y="90136"/>
                    </a:lnTo>
                    <a:cubicBezTo>
                      <a:pt x="68476" y="90136"/>
                      <a:pt x="20497" y="56138"/>
                      <a:pt x="3" y="7684"/>
                    </a:cubicBezTo>
                    <a:lnTo>
                      <a:pt x="0" y="7667"/>
                    </a:lnTo>
                    <a:lnTo>
                      <a:pt x="28936" y="27177"/>
                    </a:lnTo>
                    <a:cubicBezTo>
                      <a:pt x="45087" y="34009"/>
                      <a:pt x="62845" y="37786"/>
                      <a:pt x="81484" y="37786"/>
                    </a:cubicBezTo>
                    <a:cubicBezTo>
                      <a:pt x="100124" y="37786"/>
                      <a:pt x="117881" y="34009"/>
                      <a:pt x="134032" y="27177"/>
                    </a:cubicBezTo>
                    <a:lnTo>
                      <a:pt x="174341" y="0"/>
                    </a:ln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24" name="任意多边形 123"/>
              <p:cNvSpPr>
                <a:spLocks noChangeAspect="1"/>
              </p:cNvSpPr>
              <p:nvPr/>
            </p:nvSpPr>
            <p:spPr>
              <a:xfrm>
                <a:off x="4268964" y="3521188"/>
                <a:ext cx="154431" cy="236148"/>
              </a:xfrm>
              <a:custGeom>
                <a:avLst/>
                <a:gdLst>
                  <a:gd name="connsiteX0" fmla="*/ 80247 w 154431"/>
                  <a:gd name="connsiteY0" fmla="*/ 0 h 236148"/>
                  <a:gd name="connsiteX1" fmla="*/ 119079 w 154431"/>
                  <a:gd name="connsiteY1" fmla="*/ 42737 h 236148"/>
                  <a:gd name="connsiteX2" fmla="*/ 154431 w 154431"/>
                  <a:gd name="connsiteY2" fmla="*/ 158472 h 236148"/>
                  <a:gd name="connsiteX3" fmla="*/ 145125 w 154431"/>
                  <a:gd name="connsiteY3" fmla="*/ 220027 h 236148"/>
                  <a:gd name="connsiteX4" fmla="*/ 137376 w 154431"/>
                  <a:gd name="connsiteY4" fmla="*/ 236148 h 236148"/>
                  <a:gd name="connsiteX5" fmla="*/ 118633 w 154431"/>
                  <a:gd name="connsiteY5" fmla="*/ 208349 h 236148"/>
                  <a:gd name="connsiteX6" fmla="*/ 23174 w 154431"/>
                  <a:gd name="connsiteY6" fmla="*/ 168808 h 236148"/>
                  <a:gd name="connsiteX7" fmla="*/ 885 w 154431"/>
                  <a:gd name="connsiteY7" fmla="*/ 173308 h 236148"/>
                  <a:gd name="connsiteX8" fmla="*/ 1009 w 154431"/>
                  <a:gd name="connsiteY8" fmla="*/ 161658 h 236148"/>
                  <a:gd name="connsiteX9" fmla="*/ 618 w 154431"/>
                  <a:gd name="connsiteY9" fmla="*/ 69738 h 236148"/>
                  <a:gd name="connsiteX10" fmla="*/ 778 w 154431"/>
                  <a:gd name="connsiteY10" fmla="*/ 39188 h 236148"/>
                  <a:gd name="connsiteX11" fmla="*/ 4439 w 154431"/>
                  <a:gd name="connsiteY11" fmla="*/ 38819 h 236148"/>
                  <a:gd name="connsiteX12" fmla="*/ 38227 w 154431"/>
                  <a:gd name="connsiteY12" fmla="*/ 28331 h 236148"/>
                  <a:gd name="connsiteX13" fmla="*/ 80247 w 154431"/>
                  <a:gd name="connsiteY13" fmla="*/ 0 h 236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431" h="236148">
                    <a:moveTo>
                      <a:pt x="80247" y="0"/>
                    </a:moveTo>
                    <a:lnTo>
                      <a:pt x="119079" y="42737"/>
                    </a:lnTo>
                    <a:cubicBezTo>
                      <a:pt x="141398" y="75774"/>
                      <a:pt x="154431" y="115601"/>
                      <a:pt x="154431" y="158472"/>
                    </a:cubicBezTo>
                    <a:cubicBezTo>
                      <a:pt x="154431" y="179908"/>
                      <a:pt x="151173" y="200582"/>
                      <a:pt x="145125" y="220027"/>
                    </a:cubicBezTo>
                    <a:lnTo>
                      <a:pt x="137376" y="236148"/>
                    </a:lnTo>
                    <a:lnTo>
                      <a:pt x="118633" y="208349"/>
                    </a:lnTo>
                    <a:cubicBezTo>
                      <a:pt x="94203" y="183919"/>
                      <a:pt x="60453" y="168808"/>
                      <a:pt x="23174" y="168808"/>
                    </a:cubicBezTo>
                    <a:lnTo>
                      <a:pt x="885" y="173308"/>
                    </a:lnTo>
                    <a:lnTo>
                      <a:pt x="1009" y="161658"/>
                    </a:lnTo>
                    <a:cubicBezTo>
                      <a:pt x="767" y="129567"/>
                      <a:pt x="-870" y="108136"/>
                      <a:pt x="618" y="69738"/>
                    </a:cubicBezTo>
                    <a:lnTo>
                      <a:pt x="778" y="39188"/>
                    </a:lnTo>
                    <a:lnTo>
                      <a:pt x="4439" y="38819"/>
                    </a:lnTo>
                    <a:cubicBezTo>
                      <a:pt x="16157" y="36421"/>
                      <a:pt x="27460" y="32885"/>
                      <a:pt x="38227" y="28331"/>
                    </a:cubicBezTo>
                    <a:lnTo>
                      <a:pt x="80247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25" name="椭圆 124"/>
              <p:cNvSpPr>
                <a:spLocks noChangeAspect="1"/>
              </p:cNvSpPr>
              <p:nvPr/>
            </p:nvSpPr>
            <p:spPr>
              <a:xfrm>
                <a:off x="3723623" y="3539106"/>
                <a:ext cx="414000" cy="414000"/>
              </a:xfrm>
              <a:prstGeom prst="ellipse">
                <a:avLst/>
              </a:pr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26" name="椭圆 125"/>
              <p:cNvSpPr>
                <a:spLocks noChangeAspect="1"/>
              </p:cNvSpPr>
              <p:nvPr/>
            </p:nvSpPr>
            <p:spPr>
              <a:xfrm>
                <a:off x="3584193" y="3588237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27" name="椭圆 126"/>
              <p:cNvSpPr>
                <a:spLocks noChangeAspect="1"/>
              </p:cNvSpPr>
              <p:nvPr/>
            </p:nvSpPr>
            <p:spPr>
              <a:xfrm>
                <a:off x="3981723" y="3023861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28" name="椭圆 127"/>
              <p:cNvSpPr>
                <a:spLocks noChangeAspect="1"/>
              </p:cNvSpPr>
              <p:nvPr/>
            </p:nvSpPr>
            <p:spPr>
              <a:xfrm>
                <a:off x="4057127" y="3203664"/>
                <a:ext cx="360000" cy="360000"/>
              </a:xfrm>
              <a:prstGeom prst="ellipse">
                <a:avLst/>
              </a:pr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29" name="椭圆 128"/>
              <p:cNvSpPr>
                <a:spLocks noChangeAspect="1"/>
              </p:cNvSpPr>
              <p:nvPr/>
            </p:nvSpPr>
            <p:spPr>
              <a:xfrm>
                <a:off x="3390822" y="4119453"/>
                <a:ext cx="414000" cy="414000"/>
              </a:xfrm>
              <a:prstGeom prst="ellipse">
                <a:avLst/>
              </a:pr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30" name="组合 129"/>
              <p:cNvGrpSpPr/>
              <p:nvPr/>
            </p:nvGrpSpPr>
            <p:grpSpPr>
              <a:xfrm>
                <a:off x="2302076" y="4890896"/>
                <a:ext cx="404186" cy="388800"/>
                <a:chOff x="2302076" y="4890896"/>
                <a:chExt cx="404186" cy="388800"/>
              </a:xfrm>
            </p:grpSpPr>
            <p:sp>
              <p:nvSpPr>
                <p:cNvPr id="824" name="椭圆 823"/>
                <p:cNvSpPr>
                  <a:spLocks noChangeAspect="1"/>
                </p:cNvSpPr>
                <p:nvPr/>
              </p:nvSpPr>
              <p:spPr>
                <a:xfrm>
                  <a:off x="2317462" y="4890896"/>
                  <a:ext cx="388800" cy="388800"/>
                </a:xfrm>
                <a:prstGeom prst="ellipse">
                  <a:avLst/>
                </a:pr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825" name="椭圆 824"/>
                <p:cNvSpPr>
                  <a:spLocks noChangeAspect="1"/>
                </p:cNvSpPr>
                <p:nvPr/>
              </p:nvSpPr>
              <p:spPr>
                <a:xfrm>
                  <a:off x="2302076" y="4958807"/>
                  <a:ext cx="252000" cy="252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131" name="组合 130"/>
              <p:cNvGrpSpPr/>
              <p:nvPr/>
            </p:nvGrpSpPr>
            <p:grpSpPr>
              <a:xfrm>
                <a:off x="2373781" y="4630972"/>
                <a:ext cx="414000" cy="430545"/>
                <a:chOff x="2373781" y="4630972"/>
                <a:chExt cx="414000" cy="430545"/>
              </a:xfrm>
            </p:grpSpPr>
            <p:sp>
              <p:nvSpPr>
                <p:cNvPr id="822" name="椭圆 821"/>
                <p:cNvSpPr>
                  <a:spLocks noChangeAspect="1"/>
                </p:cNvSpPr>
                <p:nvPr/>
              </p:nvSpPr>
              <p:spPr>
                <a:xfrm>
                  <a:off x="2373781" y="4630972"/>
                  <a:ext cx="414000" cy="414000"/>
                </a:xfrm>
                <a:prstGeom prst="ellipse">
                  <a:avLst/>
                </a:pr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823" name="椭圆 822"/>
                <p:cNvSpPr>
                  <a:spLocks noChangeAspect="1"/>
                </p:cNvSpPr>
                <p:nvPr/>
              </p:nvSpPr>
              <p:spPr>
                <a:xfrm>
                  <a:off x="2409633" y="4881517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132" name="组合 131"/>
              <p:cNvGrpSpPr/>
              <p:nvPr/>
            </p:nvGrpSpPr>
            <p:grpSpPr>
              <a:xfrm>
                <a:off x="2527202" y="4810804"/>
                <a:ext cx="455504" cy="386633"/>
                <a:chOff x="2527202" y="4810804"/>
                <a:chExt cx="455504" cy="386633"/>
              </a:xfrm>
            </p:grpSpPr>
            <p:sp>
              <p:nvSpPr>
                <p:cNvPr id="820" name="任意多边形 819"/>
                <p:cNvSpPr>
                  <a:spLocks noChangeAspect="1"/>
                </p:cNvSpPr>
                <p:nvPr/>
              </p:nvSpPr>
              <p:spPr>
                <a:xfrm>
                  <a:off x="2568706" y="4810804"/>
                  <a:ext cx="414000" cy="355084"/>
                </a:xfrm>
                <a:custGeom>
                  <a:avLst/>
                  <a:gdLst>
                    <a:gd name="connsiteX0" fmla="*/ 195107 w 414000"/>
                    <a:gd name="connsiteY0" fmla="*/ 0 h 355084"/>
                    <a:gd name="connsiteX1" fmla="*/ 224590 w 414000"/>
                    <a:gd name="connsiteY1" fmla="*/ 43729 h 355084"/>
                    <a:gd name="connsiteX2" fmla="*/ 370961 w 414000"/>
                    <a:gd name="connsiteY2" fmla="*/ 104358 h 355084"/>
                    <a:gd name="connsiteX3" fmla="*/ 382854 w 414000"/>
                    <a:gd name="connsiteY3" fmla="*/ 103159 h 355084"/>
                    <a:gd name="connsiteX4" fmla="*/ 397733 w 414000"/>
                    <a:gd name="connsiteY4" fmla="*/ 125227 h 355084"/>
                    <a:gd name="connsiteX5" fmla="*/ 414000 w 414000"/>
                    <a:gd name="connsiteY5" fmla="*/ 205801 h 355084"/>
                    <a:gd name="connsiteX6" fmla="*/ 409794 w 414000"/>
                    <a:gd name="connsiteY6" fmla="*/ 247519 h 355084"/>
                    <a:gd name="connsiteX7" fmla="*/ 403087 w 414000"/>
                    <a:gd name="connsiteY7" fmla="*/ 269129 h 355084"/>
                    <a:gd name="connsiteX8" fmla="*/ 398852 w 414000"/>
                    <a:gd name="connsiteY8" fmla="*/ 269536 h 355084"/>
                    <a:gd name="connsiteX9" fmla="*/ 362612 w 414000"/>
                    <a:gd name="connsiteY9" fmla="*/ 273164 h 355084"/>
                    <a:gd name="connsiteX10" fmla="*/ 250693 w 414000"/>
                    <a:gd name="connsiteY10" fmla="*/ 289833 h 355084"/>
                    <a:gd name="connsiteX11" fmla="*/ 126869 w 414000"/>
                    <a:gd name="connsiteY11" fmla="*/ 325551 h 355084"/>
                    <a:gd name="connsiteX12" fmla="*/ 70612 w 414000"/>
                    <a:gd name="connsiteY12" fmla="*/ 351893 h 355084"/>
                    <a:gd name="connsiteX13" fmla="*/ 64948 w 414000"/>
                    <a:gd name="connsiteY13" fmla="*/ 355084 h 355084"/>
                    <a:gd name="connsiteX14" fmla="*/ 60629 w 414000"/>
                    <a:gd name="connsiteY14" fmla="*/ 352172 h 355084"/>
                    <a:gd name="connsiteX15" fmla="*/ 0 w 414000"/>
                    <a:gd name="connsiteY15" fmla="*/ 205801 h 355084"/>
                    <a:gd name="connsiteX16" fmla="*/ 165282 w 414000"/>
                    <a:gd name="connsiteY16" fmla="*/ 3007 h 355084"/>
                    <a:gd name="connsiteX17" fmla="*/ 195107 w 414000"/>
                    <a:gd name="connsiteY17" fmla="*/ 0 h 35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14000" h="355084">
                      <a:moveTo>
                        <a:pt x="195107" y="0"/>
                      </a:moveTo>
                      <a:lnTo>
                        <a:pt x="224590" y="43729"/>
                      </a:lnTo>
                      <a:cubicBezTo>
                        <a:pt x="262050" y="81189"/>
                        <a:pt x="313800" y="104358"/>
                        <a:pt x="370961" y="104358"/>
                      </a:cubicBezTo>
                      <a:lnTo>
                        <a:pt x="382854" y="103159"/>
                      </a:lnTo>
                      <a:lnTo>
                        <a:pt x="397733" y="125227"/>
                      </a:lnTo>
                      <a:cubicBezTo>
                        <a:pt x="408208" y="149993"/>
                        <a:pt x="414000" y="177220"/>
                        <a:pt x="414000" y="205801"/>
                      </a:cubicBezTo>
                      <a:cubicBezTo>
                        <a:pt x="414000" y="220092"/>
                        <a:pt x="412552" y="234044"/>
                        <a:pt x="409794" y="247519"/>
                      </a:cubicBezTo>
                      <a:lnTo>
                        <a:pt x="403087" y="269129"/>
                      </a:lnTo>
                      <a:lnTo>
                        <a:pt x="398852" y="269536"/>
                      </a:lnTo>
                      <a:cubicBezTo>
                        <a:pt x="385284" y="271031"/>
                        <a:pt x="372534" y="272470"/>
                        <a:pt x="362612" y="273164"/>
                      </a:cubicBezTo>
                      <a:cubicBezTo>
                        <a:pt x="322924" y="275942"/>
                        <a:pt x="289984" y="281102"/>
                        <a:pt x="250693" y="289833"/>
                      </a:cubicBezTo>
                      <a:cubicBezTo>
                        <a:pt x="211403" y="298564"/>
                        <a:pt x="164175" y="310867"/>
                        <a:pt x="126869" y="325551"/>
                      </a:cubicBezTo>
                      <a:cubicBezTo>
                        <a:pt x="108216" y="332893"/>
                        <a:pt x="88372" y="342418"/>
                        <a:pt x="70612" y="351893"/>
                      </a:cubicBezTo>
                      <a:lnTo>
                        <a:pt x="64948" y="355084"/>
                      </a:lnTo>
                      <a:lnTo>
                        <a:pt x="60629" y="352172"/>
                      </a:lnTo>
                      <a:cubicBezTo>
                        <a:pt x="23169" y="314713"/>
                        <a:pt x="0" y="262963"/>
                        <a:pt x="0" y="205801"/>
                      </a:cubicBezTo>
                      <a:cubicBezTo>
                        <a:pt x="0" y="105769"/>
                        <a:pt x="70956" y="22309"/>
                        <a:pt x="165282" y="3007"/>
                      </a:cubicBezTo>
                      <a:lnTo>
                        <a:pt x="195107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821" name="椭圆 820"/>
                <p:cNvSpPr>
                  <a:spLocks noChangeAspect="1"/>
                </p:cNvSpPr>
                <p:nvPr/>
              </p:nvSpPr>
              <p:spPr>
                <a:xfrm>
                  <a:off x="2527202" y="4945437"/>
                  <a:ext cx="252000" cy="252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133" name="任意多边形 132"/>
              <p:cNvSpPr/>
              <p:nvPr/>
            </p:nvSpPr>
            <p:spPr>
              <a:xfrm>
                <a:off x="2375143" y="4715555"/>
                <a:ext cx="270000" cy="210998"/>
              </a:xfrm>
              <a:custGeom>
                <a:avLst/>
                <a:gdLst>
                  <a:gd name="connsiteX0" fmla="*/ 135000 w 270000"/>
                  <a:gd name="connsiteY0" fmla="*/ 0 h 210998"/>
                  <a:gd name="connsiteX1" fmla="*/ 270000 w 270000"/>
                  <a:gd name="connsiteY1" fmla="*/ 135000 h 210998"/>
                  <a:gd name="connsiteX2" fmla="*/ 259391 w 270000"/>
                  <a:gd name="connsiteY2" fmla="*/ 187548 h 210998"/>
                  <a:gd name="connsiteX3" fmla="*/ 244227 w 270000"/>
                  <a:gd name="connsiteY3" fmla="*/ 210040 h 210998"/>
                  <a:gd name="connsiteX4" fmla="*/ 240009 w 270000"/>
                  <a:gd name="connsiteY4" fmla="*/ 210825 h 210998"/>
                  <a:gd name="connsiteX5" fmla="*/ 148982 w 270000"/>
                  <a:gd name="connsiteY5" fmla="*/ 201728 h 210998"/>
                  <a:gd name="connsiteX6" fmla="*/ 51351 w 270000"/>
                  <a:gd name="connsiteY6" fmla="*/ 175533 h 210998"/>
                  <a:gd name="connsiteX7" fmla="*/ 24320 w 270000"/>
                  <a:gd name="connsiteY7" fmla="*/ 163962 h 210998"/>
                  <a:gd name="connsiteX8" fmla="*/ 3947 w 270000"/>
                  <a:gd name="connsiteY8" fmla="*/ 154551 h 210998"/>
                  <a:gd name="connsiteX9" fmla="*/ 0 w 270000"/>
                  <a:gd name="connsiteY9" fmla="*/ 135000 h 210998"/>
                  <a:gd name="connsiteX10" fmla="*/ 135000 w 270000"/>
                  <a:gd name="connsiteY10" fmla="*/ 0 h 21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0000" h="210998">
                    <a:moveTo>
                      <a:pt x="135000" y="0"/>
                    </a:moveTo>
                    <a:cubicBezTo>
                      <a:pt x="209558" y="0"/>
                      <a:pt x="270000" y="60442"/>
                      <a:pt x="270000" y="135000"/>
                    </a:cubicBezTo>
                    <a:cubicBezTo>
                      <a:pt x="270000" y="153640"/>
                      <a:pt x="266223" y="171397"/>
                      <a:pt x="259391" y="187548"/>
                    </a:cubicBezTo>
                    <a:lnTo>
                      <a:pt x="244227" y="210040"/>
                    </a:lnTo>
                    <a:lnTo>
                      <a:pt x="240009" y="210825"/>
                    </a:lnTo>
                    <a:cubicBezTo>
                      <a:pt x="212681" y="212146"/>
                      <a:pt x="175474" y="205597"/>
                      <a:pt x="148982" y="201728"/>
                    </a:cubicBezTo>
                    <a:cubicBezTo>
                      <a:pt x="113660" y="196569"/>
                      <a:pt x="82704" y="190217"/>
                      <a:pt x="51351" y="175533"/>
                    </a:cubicBezTo>
                    <a:cubicBezTo>
                      <a:pt x="43513" y="171862"/>
                      <a:pt x="34087" y="168067"/>
                      <a:pt x="24320" y="163962"/>
                    </a:cubicBezTo>
                    <a:lnTo>
                      <a:pt x="3947" y="154551"/>
                    </a:lnTo>
                    <a:lnTo>
                      <a:pt x="0" y="135000"/>
                    </a:lnTo>
                    <a:cubicBezTo>
                      <a:pt x="0" y="60442"/>
                      <a:pt x="60442" y="0"/>
                      <a:pt x="135000" y="0"/>
                    </a:cubicBez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34" name="任意多边形 133"/>
              <p:cNvSpPr>
                <a:spLocks noChangeAspect="1"/>
              </p:cNvSpPr>
              <p:nvPr/>
            </p:nvSpPr>
            <p:spPr>
              <a:xfrm rot="-240000" flipH="1">
                <a:off x="1988021" y="3724051"/>
                <a:ext cx="234911" cy="194568"/>
              </a:xfrm>
              <a:custGeom>
                <a:avLst/>
                <a:gdLst>
                  <a:gd name="connsiteX0" fmla="*/ 232920 w 234911"/>
                  <a:gd name="connsiteY0" fmla="*/ 0 h 194568"/>
                  <a:gd name="connsiteX1" fmla="*/ 206493 w 234911"/>
                  <a:gd name="connsiteY1" fmla="*/ 39195 h 194568"/>
                  <a:gd name="connsiteX2" fmla="*/ 195884 w 234911"/>
                  <a:gd name="connsiteY2" fmla="*/ 91743 h 194568"/>
                  <a:gd name="connsiteX3" fmla="*/ 206493 w 234911"/>
                  <a:gd name="connsiteY3" fmla="*/ 144291 h 194568"/>
                  <a:gd name="connsiteX4" fmla="*/ 234911 w 234911"/>
                  <a:gd name="connsiteY4" fmla="*/ 186440 h 194568"/>
                  <a:gd name="connsiteX5" fmla="*/ 222274 w 234911"/>
                  <a:gd name="connsiteY5" fmla="*/ 190362 h 194568"/>
                  <a:gd name="connsiteX6" fmla="*/ 180556 w 234911"/>
                  <a:gd name="connsiteY6" fmla="*/ 194568 h 194568"/>
                  <a:gd name="connsiteX7" fmla="*/ 34185 w 234911"/>
                  <a:gd name="connsiteY7" fmla="*/ 133939 h 194568"/>
                  <a:gd name="connsiteX8" fmla="*/ 0 w 234911"/>
                  <a:gd name="connsiteY8" fmla="*/ 83237 h 194568"/>
                  <a:gd name="connsiteX9" fmla="*/ 9081 w 234911"/>
                  <a:gd name="connsiteY9" fmla="*/ 69768 h 194568"/>
                  <a:gd name="connsiteX10" fmla="*/ 19690 w 234911"/>
                  <a:gd name="connsiteY10" fmla="*/ 17220 h 194568"/>
                  <a:gd name="connsiteX11" fmla="*/ 18720 w 234911"/>
                  <a:gd name="connsiteY11" fmla="*/ 12418 h 194568"/>
                  <a:gd name="connsiteX12" fmla="*/ 43619 w 234911"/>
                  <a:gd name="connsiteY12" fmla="*/ 10950 h 194568"/>
                  <a:gd name="connsiteX13" fmla="*/ 210307 w 234911"/>
                  <a:gd name="connsiteY13" fmla="*/ 1426 h 194568"/>
                  <a:gd name="connsiteX14" fmla="*/ 232920 w 234911"/>
                  <a:gd name="connsiteY14" fmla="*/ 0 h 19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911" h="194568">
                    <a:moveTo>
                      <a:pt x="232920" y="0"/>
                    </a:moveTo>
                    <a:lnTo>
                      <a:pt x="206493" y="39195"/>
                    </a:lnTo>
                    <a:cubicBezTo>
                      <a:pt x="199662" y="55346"/>
                      <a:pt x="195884" y="73104"/>
                      <a:pt x="195884" y="91743"/>
                    </a:cubicBezTo>
                    <a:cubicBezTo>
                      <a:pt x="195884" y="110383"/>
                      <a:pt x="199662" y="128140"/>
                      <a:pt x="206493" y="144291"/>
                    </a:cubicBezTo>
                    <a:lnTo>
                      <a:pt x="234911" y="186440"/>
                    </a:lnTo>
                    <a:lnTo>
                      <a:pt x="222274" y="190362"/>
                    </a:lnTo>
                    <a:cubicBezTo>
                      <a:pt x="208799" y="193120"/>
                      <a:pt x="194847" y="194568"/>
                      <a:pt x="180556" y="194568"/>
                    </a:cubicBezTo>
                    <a:cubicBezTo>
                      <a:pt x="123395" y="194568"/>
                      <a:pt x="71645" y="171399"/>
                      <a:pt x="34185" y="133939"/>
                    </a:cubicBezTo>
                    <a:lnTo>
                      <a:pt x="0" y="83237"/>
                    </a:lnTo>
                    <a:lnTo>
                      <a:pt x="9081" y="69768"/>
                    </a:lnTo>
                    <a:cubicBezTo>
                      <a:pt x="15913" y="53617"/>
                      <a:pt x="19690" y="35860"/>
                      <a:pt x="19690" y="17220"/>
                    </a:cubicBezTo>
                    <a:lnTo>
                      <a:pt x="18720" y="12418"/>
                    </a:lnTo>
                    <a:lnTo>
                      <a:pt x="43619" y="10950"/>
                    </a:lnTo>
                    <a:cubicBezTo>
                      <a:pt x="97197" y="10553"/>
                      <a:pt x="160301" y="5792"/>
                      <a:pt x="210307" y="1426"/>
                    </a:cubicBezTo>
                    <a:lnTo>
                      <a:pt x="232920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35" name="任意多边形 134"/>
              <p:cNvSpPr>
                <a:spLocks noChangeAspect="1"/>
              </p:cNvSpPr>
              <p:nvPr/>
            </p:nvSpPr>
            <p:spPr>
              <a:xfrm>
                <a:off x="2454285" y="3633260"/>
                <a:ext cx="97384" cy="103124"/>
              </a:xfrm>
              <a:custGeom>
                <a:avLst/>
                <a:gdLst>
                  <a:gd name="connsiteX0" fmla="*/ 0 w 97384"/>
                  <a:gd name="connsiteY0" fmla="*/ 0 h 103124"/>
                  <a:gd name="connsiteX1" fmla="*/ 15524 w 97384"/>
                  <a:gd name="connsiteY1" fmla="*/ 7463 h 103124"/>
                  <a:gd name="connsiteX2" fmla="*/ 55669 w 97384"/>
                  <a:gd name="connsiteY2" fmla="*/ 13532 h 103124"/>
                  <a:gd name="connsiteX3" fmla="*/ 85049 w 97384"/>
                  <a:gd name="connsiteY3" fmla="*/ 7601 h 103124"/>
                  <a:gd name="connsiteX4" fmla="*/ 93434 w 97384"/>
                  <a:gd name="connsiteY4" fmla="*/ 34613 h 103124"/>
                  <a:gd name="connsiteX5" fmla="*/ 97384 w 97384"/>
                  <a:gd name="connsiteY5" fmla="*/ 73791 h 103124"/>
                  <a:gd name="connsiteX6" fmla="*/ 94427 w 97384"/>
                  <a:gd name="connsiteY6" fmla="*/ 103124 h 103124"/>
                  <a:gd name="connsiteX7" fmla="*/ 94311 w 97384"/>
                  <a:gd name="connsiteY7" fmla="*/ 102751 h 103124"/>
                  <a:gd name="connsiteX8" fmla="*/ 60982 w 97384"/>
                  <a:gd name="connsiteY8" fmla="*/ 53319 h 103124"/>
                  <a:gd name="connsiteX9" fmla="*/ 56002 w 97384"/>
                  <a:gd name="connsiteY9" fmla="*/ 53213 h 103124"/>
                  <a:gd name="connsiteX10" fmla="*/ 34853 w 97384"/>
                  <a:gd name="connsiteY10" fmla="*/ 53826 h 103124"/>
                  <a:gd name="connsiteX11" fmla="*/ 19062 w 97384"/>
                  <a:gd name="connsiteY11" fmla="*/ 20979 h 103124"/>
                  <a:gd name="connsiteX12" fmla="*/ 0 w 97384"/>
                  <a:gd name="connsiteY12" fmla="*/ 0 h 1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7384" h="103124">
                    <a:moveTo>
                      <a:pt x="0" y="0"/>
                    </a:moveTo>
                    <a:lnTo>
                      <a:pt x="15524" y="7463"/>
                    </a:lnTo>
                    <a:cubicBezTo>
                      <a:pt x="28206" y="11407"/>
                      <a:pt x="41690" y="13532"/>
                      <a:pt x="55669" y="13532"/>
                    </a:cubicBezTo>
                    <a:lnTo>
                      <a:pt x="85049" y="7601"/>
                    </a:lnTo>
                    <a:lnTo>
                      <a:pt x="93434" y="34613"/>
                    </a:lnTo>
                    <a:cubicBezTo>
                      <a:pt x="96024" y="47268"/>
                      <a:pt x="97384" y="60371"/>
                      <a:pt x="97384" y="73791"/>
                    </a:cubicBezTo>
                    <a:lnTo>
                      <a:pt x="94427" y="103124"/>
                    </a:lnTo>
                    <a:lnTo>
                      <a:pt x="94311" y="102751"/>
                    </a:lnTo>
                    <a:lnTo>
                      <a:pt x="60982" y="53319"/>
                    </a:lnTo>
                    <a:lnTo>
                      <a:pt x="56002" y="53213"/>
                    </a:lnTo>
                    <a:lnTo>
                      <a:pt x="34853" y="53826"/>
                    </a:lnTo>
                    <a:lnTo>
                      <a:pt x="19062" y="209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36" name="任意多边形 135"/>
              <p:cNvSpPr>
                <a:spLocks noChangeAspect="1"/>
              </p:cNvSpPr>
              <p:nvPr/>
            </p:nvSpPr>
            <p:spPr>
              <a:xfrm>
                <a:off x="2529527" y="3523356"/>
                <a:ext cx="272316" cy="240114"/>
              </a:xfrm>
              <a:custGeom>
                <a:avLst/>
                <a:gdLst>
                  <a:gd name="connsiteX0" fmla="*/ 180000 w 272316"/>
                  <a:gd name="connsiteY0" fmla="*/ 0 h 240114"/>
                  <a:gd name="connsiteX1" fmla="*/ 250064 w 272316"/>
                  <a:gd name="connsiteY1" fmla="*/ 14145 h 240114"/>
                  <a:gd name="connsiteX2" fmla="*/ 272316 w 272316"/>
                  <a:gd name="connsiteY2" fmla="*/ 29148 h 240114"/>
                  <a:gd name="connsiteX3" fmla="*/ 270579 w 272316"/>
                  <a:gd name="connsiteY3" fmla="*/ 61914 h 240114"/>
                  <a:gd name="connsiteX4" fmla="*/ 269077 w 272316"/>
                  <a:gd name="connsiteY4" fmla="*/ 89294 h 240114"/>
                  <a:gd name="connsiteX5" fmla="*/ 243687 w 272316"/>
                  <a:gd name="connsiteY5" fmla="*/ 77088 h 240114"/>
                  <a:gd name="connsiteX6" fmla="*/ 190161 w 272316"/>
                  <a:gd name="connsiteY6" fmla="*/ 68996 h 240114"/>
                  <a:gd name="connsiteX7" fmla="*/ 13818 w 272316"/>
                  <a:gd name="connsiteY7" fmla="*/ 212720 h 240114"/>
                  <a:gd name="connsiteX8" fmla="*/ 11057 w 272316"/>
                  <a:gd name="connsiteY8" fmla="*/ 240114 h 240114"/>
                  <a:gd name="connsiteX9" fmla="*/ 3657 w 272316"/>
                  <a:gd name="connsiteY9" fmla="*/ 216276 h 240114"/>
                  <a:gd name="connsiteX10" fmla="*/ 0 w 272316"/>
                  <a:gd name="connsiteY10" fmla="*/ 180000 h 240114"/>
                  <a:gd name="connsiteX11" fmla="*/ 180000 w 272316"/>
                  <a:gd name="connsiteY11" fmla="*/ 0 h 240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316" h="240114">
                    <a:moveTo>
                      <a:pt x="180000" y="0"/>
                    </a:moveTo>
                    <a:cubicBezTo>
                      <a:pt x="204853" y="0"/>
                      <a:pt x="228529" y="5037"/>
                      <a:pt x="250064" y="14145"/>
                    </a:cubicBezTo>
                    <a:lnTo>
                      <a:pt x="272316" y="29148"/>
                    </a:lnTo>
                    <a:lnTo>
                      <a:pt x="270579" y="61914"/>
                    </a:lnTo>
                    <a:lnTo>
                      <a:pt x="269077" y="89294"/>
                    </a:lnTo>
                    <a:lnTo>
                      <a:pt x="243687" y="77088"/>
                    </a:lnTo>
                    <a:cubicBezTo>
                      <a:pt x="226778" y="71829"/>
                      <a:pt x="208801" y="68996"/>
                      <a:pt x="190161" y="68996"/>
                    </a:cubicBezTo>
                    <a:cubicBezTo>
                      <a:pt x="103177" y="68996"/>
                      <a:pt x="30602" y="130697"/>
                      <a:pt x="13818" y="212720"/>
                    </a:cubicBezTo>
                    <a:lnTo>
                      <a:pt x="11057" y="240114"/>
                    </a:lnTo>
                    <a:lnTo>
                      <a:pt x="3657" y="216276"/>
                    </a:lnTo>
                    <a:cubicBezTo>
                      <a:pt x="1259" y="204559"/>
                      <a:pt x="0" y="192427"/>
                      <a:pt x="0" y="180000"/>
                    </a:cubicBezTo>
                    <a:cubicBezTo>
                      <a:pt x="0" y="80589"/>
                      <a:pt x="80589" y="0"/>
                      <a:pt x="180000" y="0"/>
                    </a:cubicBezTo>
                    <a:close/>
                  </a:path>
                </a:pathLst>
              </a:cu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37" name="任意多边形 136"/>
              <p:cNvSpPr>
                <a:spLocks noChangeAspect="1"/>
              </p:cNvSpPr>
              <p:nvPr/>
            </p:nvSpPr>
            <p:spPr>
              <a:xfrm rot="-240000" flipH="1">
                <a:off x="2483408" y="4083820"/>
                <a:ext cx="234911" cy="194568"/>
              </a:xfrm>
              <a:custGeom>
                <a:avLst/>
                <a:gdLst>
                  <a:gd name="connsiteX0" fmla="*/ 232920 w 234911"/>
                  <a:gd name="connsiteY0" fmla="*/ 0 h 194568"/>
                  <a:gd name="connsiteX1" fmla="*/ 206493 w 234911"/>
                  <a:gd name="connsiteY1" fmla="*/ 39195 h 194568"/>
                  <a:gd name="connsiteX2" fmla="*/ 195884 w 234911"/>
                  <a:gd name="connsiteY2" fmla="*/ 91743 h 194568"/>
                  <a:gd name="connsiteX3" fmla="*/ 206493 w 234911"/>
                  <a:gd name="connsiteY3" fmla="*/ 144291 h 194568"/>
                  <a:gd name="connsiteX4" fmla="*/ 234911 w 234911"/>
                  <a:gd name="connsiteY4" fmla="*/ 186440 h 194568"/>
                  <a:gd name="connsiteX5" fmla="*/ 222274 w 234911"/>
                  <a:gd name="connsiteY5" fmla="*/ 190362 h 194568"/>
                  <a:gd name="connsiteX6" fmla="*/ 180556 w 234911"/>
                  <a:gd name="connsiteY6" fmla="*/ 194568 h 194568"/>
                  <a:gd name="connsiteX7" fmla="*/ 34185 w 234911"/>
                  <a:gd name="connsiteY7" fmla="*/ 133939 h 194568"/>
                  <a:gd name="connsiteX8" fmla="*/ 0 w 234911"/>
                  <a:gd name="connsiteY8" fmla="*/ 83237 h 194568"/>
                  <a:gd name="connsiteX9" fmla="*/ 9081 w 234911"/>
                  <a:gd name="connsiteY9" fmla="*/ 69768 h 194568"/>
                  <a:gd name="connsiteX10" fmla="*/ 19690 w 234911"/>
                  <a:gd name="connsiteY10" fmla="*/ 17220 h 194568"/>
                  <a:gd name="connsiteX11" fmla="*/ 18720 w 234911"/>
                  <a:gd name="connsiteY11" fmla="*/ 12418 h 194568"/>
                  <a:gd name="connsiteX12" fmla="*/ 43619 w 234911"/>
                  <a:gd name="connsiteY12" fmla="*/ 10950 h 194568"/>
                  <a:gd name="connsiteX13" fmla="*/ 210307 w 234911"/>
                  <a:gd name="connsiteY13" fmla="*/ 1426 h 194568"/>
                  <a:gd name="connsiteX14" fmla="*/ 232920 w 234911"/>
                  <a:gd name="connsiteY14" fmla="*/ 0 h 19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911" h="194568">
                    <a:moveTo>
                      <a:pt x="232920" y="0"/>
                    </a:moveTo>
                    <a:lnTo>
                      <a:pt x="206493" y="39195"/>
                    </a:lnTo>
                    <a:cubicBezTo>
                      <a:pt x="199662" y="55346"/>
                      <a:pt x="195884" y="73104"/>
                      <a:pt x="195884" y="91743"/>
                    </a:cubicBezTo>
                    <a:cubicBezTo>
                      <a:pt x="195884" y="110383"/>
                      <a:pt x="199662" y="128140"/>
                      <a:pt x="206493" y="144291"/>
                    </a:cubicBezTo>
                    <a:lnTo>
                      <a:pt x="234911" y="186440"/>
                    </a:lnTo>
                    <a:lnTo>
                      <a:pt x="222274" y="190362"/>
                    </a:lnTo>
                    <a:cubicBezTo>
                      <a:pt x="208799" y="193120"/>
                      <a:pt x="194847" y="194568"/>
                      <a:pt x="180556" y="194568"/>
                    </a:cubicBezTo>
                    <a:cubicBezTo>
                      <a:pt x="123395" y="194568"/>
                      <a:pt x="71645" y="171399"/>
                      <a:pt x="34185" y="133939"/>
                    </a:cubicBezTo>
                    <a:lnTo>
                      <a:pt x="0" y="83237"/>
                    </a:lnTo>
                    <a:lnTo>
                      <a:pt x="9081" y="69768"/>
                    </a:lnTo>
                    <a:cubicBezTo>
                      <a:pt x="15913" y="53617"/>
                      <a:pt x="19690" y="35860"/>
                      <a:pt x="19690" y="17220"/>
                    </a:cubicBezTo>
                    <a:lnTo>
                      <a:pt x="18720" y="12418"/>
                    </a:lnTo>
                    <a:lnTo>
                      <a:pt x="43619" y="10950"/>
                    </a:lnTo>
                    <a:cubicBezTo>
                      <a:pt x="97197" y="10553"/>
                      <a:pt x="160301" y="5792"/>
                      <a:pt x="210307" y="1426"/>
                    </a:cubicBezTo>
                    <a:lnTo>
                      <a:pt x="232920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38" name="椭圆 137"/>
              <p:cNvSpPr>
                <a:spLocks noChangeAspect="1"/>
              </p:cNvSpPr>
              <p:nvPr/>
            </p:nvSpPr>
            <p:spPr>
              <a:xfrm>
                <a:off x="2434578" y="3784038"/>
                <a:ext cx="360000" cy="360000"/>
              </a:xfrm>
              <a:prstGeom prst="ellipse">
                <a:avLst/>
              </a:pr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39" name="任意多边形 138"/>
              <p:cNvSpPr>
                <a:spLocks noChangeAspect="1"/>
              </p:cNvSpPr>
              <p:nvPr/>
            </p:nvSpPr>
            <p:spPr>
              <a:xfrm>
                <a:off x="2295464" y="3688376"/>
                <a:ext cx="267277" cy="297699"/>
              </a:xfrm>
              <a:custGeom>
                <a:avLst/>
                <a:gdLst>
                  <a:gd name="connsiteX0" fmla="*/ 214823 w 267277"/>
                  <a:gd name="connsiteY0" fmla="*/ 0 h 299602"/>
                  <a:gd name="connsiteX1" fmla="*/ 219803 w 267277"/>
                  <a:gd name="connsiteY1" fmla="*/ 106 h 299602"/>
                  <a:gd name="connsiteX2" fmla="*/ 253132 w 267277"/>
                  <a:gd name="connsiteY2" fmla="*/ 49538 h 299602"/>
                  <a:gd name="connsiteX3" fmla="*/ 267277 w 267277"/>
                  <a:gd name="connsiteY3" fmla="*/ 119602 h 299602"/>
                  <a:gd name="connsiteX4" fmla="*/ 87277 w 267277"/>
                  <a:gd name="connsiteY4" fmla="*/ 299602 h 299602"/>
                  <a:gd name="connsiteX5" fmla="*/ 17213 w 267277"/>
                  <a:gd name="connsiteY5" fmla="*/ 285457 h 299602"/>
                  <a:gd name="connsiteX6" fmla="*/ 2391 w 267277"/>
                  <a:gd name="connsiteY6" fmla="*/ 275464 h 299602"/>
                  <a:gd name="connsiteX7" fmla="*/ 2444 w 267277"/>
                  <a:gd name="connsiteY7" fmla="*/ 273546 h 299602"/>
                  <a:gd name="connsiteX8" fmla="*/ 63 w 267277"/>
                  <a:gd name="connsiteY8" fmla="*/ 109239 h 299602"/>
                  <a:gd name="connsiteX9" fmla="*/ 4825 w 267277"/>
                  <a:gd name="connsiteY9" fmla="*/ 40184 h 299602"/>
                  <a:gd name="connsiteX10" fmla="*/ 21494 w 267277"/>
                  <a:gd name="connsiteY10" fmla="*/ 11608 h 299602"/>
                  <a:gd name="connsiteX11" fmla="*/ 142938 w 267277"/>
                  <a:gd name="connsiteY11" fmla="*/ 2083 h 299602"/>
                  <a:gd name="connsiteX12" fmla="*/ 214823 w 267277"/>
                  <a:gd name="connsiteY12" fmla="*/ 0 h 299602"/>
                  <a:gd name="connsiteX0" fmla="*/ 191010 w 267277"/>
                  <a:gd name="connsiteY0" fmla="*/ 2275 h 299496"/>
                  <a:gd name="connsiteX1" fmla="*/ 219803 w 267277"/>
                  <a:gd name="connsiteY1" fmla="*/ 0 h 299496"/>
                  <a:gd name="connsiteX2" fmla="*/ 253132 w 267277"/>
                  <a:gd name="connsiteY2" fmla="*/ 49432 h 299496"/>
                  <a:gd name="connsiteX3" fmla="*/ 267277 w 267277"/>
                  <a:gd name="connsiteY3" fmla="*/ 119496 h 299496"/>
                  <a:gd name="connsiteX4" fmla="*/ 87277 w 267277"/>
                  <a:gd name="connsiteY4" fmla="*/ 299496 h 299496"/>
                  <a:gd name="connsiteX5" fmla="*/ 17213 w 267277"/>
                  <a:gd name="connsiteY5" fmla="*/ 285351 h 299496"/>
                  <a:gd name="connsiteX6" fmla="*/ 2391 w 267277"/>
                  <a:gd name="connsiteY6" fmla="*/ 275358 h 299496"/>
                  <a:gd name="connsiteX7" fmla="*/ 2444 w 267277"/>
                  <a:gd name="connsiteY7" fmla="*/ 273440 h 299496"/>
                  <a:gd name="connsiteX8" fmla="*/ 63 w 267277"/>
                  <a:gd name="connsiteY8" fmla="*/ 109133 h 299496"/>
                  <a:gd name="connsiteX9" fmla="*/ 4825 w 267277"/>
                  <a:gd name="connsiteY9" fmla="*/ 40078 h 299496"/>
                  <a:gd name="connsiteX10" fmla="*/ 21494 w 267277"/>
                  <a:gd name="connsiteY10" fmla="*/ 11502 h 299496"/>
                  <a:gd name="connsiteX11" fmla="*/ 142938 w 267277"/>
                  <a:gd name="connsiteY11" fmla="*/ 1977 h 299496"/>
                  <a:gd name="connsiteX12" fmla="*/ 191010 w 267277"/>
                  <a:gd name="connsiteY12" fmla="*/ 2275 h 299496"/>
                  <a:gd name="connsiteX0" fmla="*/ 191010 w 267428"/>
                  <a:gd name="connsiteY0" fmla="*/ 9419 h 306640"/>
                  <a:gd name="connsiteX1" fmla="*/ 267428 w 267428"/>
                  <a:gd name="connsiteY1" fmla="*/ 0 h 306640"/>
                  <a:gd name="connsiteX2" fmla="*/ 253132 w 267428"/>
                  <a:gd name="connsiteY2" fmla="*/ 56576 h 306640"/>
                  <a:gd name="connsiteX3" fmla="*/ 267277 w 267428"/>
                  <a:gd name="connsiteY3" fmla="*/ 126640 h 306640"/>
                  <a:gd name="connsiteX4" fmla="*/ 87277 w 267428"/>
                  <a:gd name="connsiteY4" fmla="*/ 306640 h 306640"/>
                  <a:gd name="connsiteX5" fmla="*/ 17213 w 267428"/>
                  <a:gd name="connsiteY5" fmla="*/ 292495 h 306640"/>
                  <a:gd name="connsiteX6" fmla="*/ 2391 w 267428"/>
                  <a:gd name="connsiteY6" fmla="*/ 282502 h 306640"/>
                  <a:gd name="connsiteX7" fmla="*/ 2444 w 267428"/>
                  <a:gd name="connsiteY7" fmla="*/ 280584 h 306640"/>
                  <a:gd name="connsiteX8" fmla="*/ 63 w 267428"/>
                  <a:gd name="connsiteY8" fmla="*/ 116277 h 306640"/>
                  <a:gd name="connsiteX9" fmla="*/ 4825 w 267428"/>
                  <a:gd name="connsiteY9" fmla="*/ 47222 h 306640"/>
                  <a:gd name="connsiteX10" fmla="*/ 21494 w 267428"/>
                  <a:gd name="connsiteY10" fmla="*/ 18646 h 306640"/>
                  <a:gd name="connsiteX11" fmla="*/ 142938 w 267428"/>
                  <a:gd name="connsiteY11" fmla="*/ 9121 h 306640"/>
                  <a:gd name="connsiteX12" fmla="*/ 191010 w 267428"/>
                  <a:gd name="connsiteY12" fmla="*/ 9419 h 306640"/>
                  <a:gd name="connsiteX0" fmla="*/ 191010 w 267277"/>
                  <a:gd name="connsiteY0" fmla="*/ 478 h 297699"/>
                  <a:gd name="connsiteX1" fmla="*/ 260284 w 267277"/>
                  <a:gd name="connsiteY1" fmla="*/ 584 h 297699"/>
                  <a:gd name="connsiteX2" fmla="*/ 253132 w 267277"/>
                  <a:gd name="connsiteY2" fmla="*/ 47635 h 297699"/>
                  <a:gd name="connsiteX3" fmla="*/ 267277 w 267277"/>
                  <a:gd name="connsiteY3" fmla="*/ 117699 h 297699"/>
                  <a:gd name="connsiteX4" fmla="*/ 87277 w 267277"/>
                  <a:gd name="connsiteY4" fmla="*/ 297699 h 297699"/>
                  <a:gd name="connsiteX5" fmla="*/ 17213 w 267277"/>
                  <a:gd name="connsiteY5" fmla="*/ 283554 h 297699"/>
                  <a:gd name="connsiteX6" fmla="*/ 2391 w 267277"/>
                  <a:gd name="connsiteY6" fmla="*/ 273561 h 297699"/>
                  <a:gd name="connsiteX7" fmla="*/ 2444 w 267277"/>
                  <a:gd name="connsiteY7" fmla="*/ 271643 h 297699"/>
                  <a:gd name="connsiteX8" fmla="*/ 63 w 267277"/>
                  <a:gd name="connsiteY8" fmla="*/ 107336 h 297699"/>
                  <a:gd name="connsiteX9" fmla="*/ 4825 w 267277"/>
                  <a:gd name="connsiteY9" fmla="*/ 38281 h 297699"/>
                  <a:gd name="connsiteX10" fmla="*/ 21494 w 267277"/>
                  <a:gd name="connsiteY10" fmla="*/ 9705 h 297699"/>
                  <a:gd name="connsiteX11" fmla="*/ 142938 w 267277"/>
                  <a:gd name="connsiteY11" fmla="*/ 180 h 297699"/>
                  <a:gd name="connsiteX12" fmla="*/ 191010 w 267277"/>
                  <a:gd name="connsiteY12" fmla="*/ 478 h 29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7277" h="297699">
                    <a:moveTo>
                      <a:pt x="191010" y="478"/>
                    </a:moveTo>
                    <a:lnTo>
                      <a:pt x="260284" y="584"/>
                    </a:lnTo>
                    <a:lnTo>
                      <a:pt x="253132" y="47635"/>
                    </a:lnTo>
                    <a:cubicBezTo>
                      <a:pt x="262240" y="69170"/>
                      <a:pt x="267277" y="92846"/>
                      <a:pt x="267277" y="117699"/>
                    </a:cubicBezTo>
                    <a:cubicBezTo>
                      <a:pt x="267277" y="217110"/>
                      <a:pt x="186688" y="297699"/>
                      <a:pt x="87277" y="297699"/>
                    </a:cubicBezTo>
                    <a:cubicBezTo>
                      <a:pt x="62424" y="297699"/>
                      <a:pt x="38748" y="292662"/>
                      <a:pt x="17213" y="283554"/>
                    </a:cubicBezTo>
                    <a:lnTo>
                      <a:pt x="2391" y="273561"/>
                    </a:lnTo>
                    <a:cubicBezTo>
                      <a:pt x="2409" y="272922"/>
                      <a:pt x="2426" y="272282"/>
                      <a:pt x="2444" y="271643"/>
                    </a:cubicBezTo>
                    <a:cubicBezTo>
                      <a:pt x="1253" y="234337"/>
                      <a:pt x="-334" y="146230"/>
                      <a:pt x="63" y="107336"/>
                    </a:cubicBezTo>
                    <a:cubicBezTo>
                      <a:pt x="460" y="68442"/>
                      <a:pt x="1253" y="54553"/>
                      <a:pt x="4825" y="38281"/>
                    </a:cubicBezTo>
                    <a:cubicBezTo>
                      <a:pt x="8397" y="22009"/>
                      <a:pt x="-1525" y="16055"/>
                      <a:pt x="21494" y="9705"/>
                    </a:cubicBezTo>
                    <a:cubicBezTo>
                      <a:pt x="44513" y="3355"/>
                      <a:pt x="100075" y="1370"/>
                      <a:pt x="142938" y="180"/>
                    </a:cubicBezTo>
                    <a:cubicBezTo>
                      <a:pt x="164370" y="-415"/>
                      <a:pt x="166453" y="676"/>
                      <a:pt x="191010" y="478"/>
                    </a:cubicBezTo>
                    <a:close/>
                  </a:path>
                </a:pathLst>
              </a:cu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0" name="任意多边形 139"/>
              <p:cNvSpPr>
                <a:spLocks noChangeAspect="1"/>
              </p:cNvSpPr>
              <p:nvPr/>
            </p:nvSpPr>
            <p:spPr>
              <a:xfrm>
                <a:off x="2146530" y="3584862"/>
                <a:ext cx="350715" cy="345259"/>
              </a:xfrm>
              <a:custGeom>
                <a:avLst/>
                <a:gdLst>
                  <a:gd name="connsiteX0" fmla="*/ 234216 w 342608"/>
                  <a:gd name="connsiteY0" fmla="*/ 0 h 345259"/>
                  <a:gd name="connsiteX1" fmla="*/ 247622 w 342608"/>
                  <a:gd name="connsiteY1" fmla="*/ 4161 h 345259"/>
                  <a:gd name="connsiteX2" fmla="*/ 326817 w 342608"/>
                  <a:gd name="connsiteY2" fmla="*/ 69377 h 345259"/>
                  <a:gd name="connsiteX3" fmla="*/ 342608 w 342608"/>
                  <a:gd name="connsiteY3" fmla="*/ 102225 h 345259"/>
                  <a:gd name="connsiteX4" fmla="*/ 291871 w 342608"/>
                  <a:gd name="connsiteY4" fmla="*/ 103695 h 345259"/>
                  <a:gd name="connsiteX5" fmla="*/ 170427 w 342608"/>
                  <a:gd name="connsiteY5" fmla="*/ 113220 h 345259"/>
                  <a:gd name="connsiteX6" fmla="*/ 153758 w 342608"/>
                  <a:gd name="connsiteY6" fmla="*/ 141796 h 345259"/>
                  <a:gd name="connsiteX7" fmla="*/ 148996 w 342608"/>
                  <a:gd name="connsiteY7" fmla="*/ 210851 h 345259"/>
                  <a:gd name="connsiteX8" fmla="*/ 150447 w 342608"/>
                  <a:gd name="connsiteY8" fmla="*/ 339216 h 345259"/>
                  <a:gd name="connsiteX9" fmla="*/ 150603 w 342608"/>
                  <a:gd name="connsiteY9" fmla="*/ 345259 h 345259"/>
                  <a:gd name="connsiteX10" fmla="*/ 115668 w 342608"/>
                  <a:gd name="connsiteY10" fmla="*/ 339094 h 345259"/>
                  <a:gd name="connsiteX11" fmla="*/ 1215 w 342608"/>
                  <a:gd name="connsiteY11" fmla="*/ 206292 h 345259"/>
                  <a:gd name="connsiteX12" fmla="*/ 0 w 342608"/>
                  <a:gd name="connsiteY12" fmla="*/ 194239 h 345259"/>
                  <a:gd name="connsiteX13" fmla="*/ 40350 w 342608"/>
                  <a:gd name="connsiteY13" fmla="*/ 158018 h 345259"/>
                  <a:gd name="connsiteX14" fmla="*/ 89464 w 342608"/>
                  <a:gd name="connsiteY14" fmla="*/ 113220 h 345259"/>
                  <a:gd name="connsiteX15" fmla="*/ 196619 w 342608"/>
                  <a:gd name="connsiteY15" fmla="*/ 27495 h 345259"/>
                  <a:gd name="connsiteX16" fmla="*/ 222961 w 342608"/>
                  <a:gd name="connsiteY16" fmla="*/ 7887 h 345259"/>
                  <a:gd name="connsiteX17" fmla="*/ 234216 w 342608"/>
                  <a:gd name="connsiteY17" fmla="*/ 0 h 345259"/>
                  <a:gd name="connsiteX0" fmla="*/ 234216 w 342608"/>
                  <a:gd name="connsiteY0" fmla="*/ 0 h 345259"/>
                  <a:gd name="connsiteX1" fmla="*/ 247622 w 342608"/>
                  <a:gd name="connsiteY1" fmla="*/ 4161 h 345259"/>
                  <a:gd name="connsiteX2" fmla="*/ 326817 w 342608"/>
                  <a:gd name="connsiteY2" fmla="*/ 69377 h 345259"/>
                  <a:gd name="connsiteX3" fmla="*/ 342608 w 342608"/>
                  <a:gd name="connsiteY3" fmla="*/ 102225 h 345259"/>
                  <a:gd name="connsiteX4" fmla="*/ 291871 w 342608"/>
                  <a:gd name="connsiteY4" fmla="*/ 103695 h 345259"/>
                  <a:gd name="connsiteX5" fmla="*/ 170427 w 342608"/>
                  <a:gd name="connsiteY5" fmla="*/ 113220 h 345259"/>
                  <a:gd name="connsiteX6" fmla="*/ 153758 w 342608"/>
                  <a:gd name="connsiteY6" fmla="*/ 141796 h 345259"/>
                  <a:gd name="connsiteX7" fmla="*/ 148996 w 342608"/>
                  <a:gd name="connsiteY7" fmla="*/ 210851 h 345259"/>
                  <a:gd name="connsiteX8" fmla="*/ 150447 w 342608"/>
                  <a:gd name="connsiteY8" fmla="*/ 339216 h 345259"/>
                  <a:gd name="connsiteX9" fmla="*/ 150603 w 342608"/>
                  <a:gd name="connsiteY9" fmla="*/ 345259 h 345259"/>
                  <a:gd name="connsiteX10" fmla="*/ 115668 w 342608"/>
                  <a:gd name="connsiteY10" fmla="*/ 339094 h 345259"/>
                  <a:gd name="connsiteX11" fmla="*/ 1215 w 342608"/>
                  <a:gd name="connsiteY11" fmla="*/ 206292 h 345259"/>
                  <a:gd name="connsiteX12" fmla="*/ 0 w 342608"/>
                  <a:gd name="connsiteY12" fmla="*/ 194239 h 345259"/>
                  <a:gd name="connsiteX13" fmla="*/ 40350 w 342608"/>
                  <a:gd name="connsiteY13" fmla="*/ 158018 h 345259"/>
                  <a:gd name="connsiteX14" fmla="*/ 89464 w 342608"/>
                  <a:gd name="connsiteY14" fmla="*/ 113220 h 345259"/>
                  <a:gd name="connsiteX15" fmla="*/ 196619 w 342608"/>
                  <a:gd name="connsiteY15" fmla="*/ 27495 h 345259"/>
                  <a:gd name="connsiteX16" fmla="*/ 222961 w 342608"/>
                  <a:gd name="connsiteY16" fmla="*/ 7887 h 345259"/>
                  <a:gd name="connsiteX17" fmla="*/ 234216 w 342608"/>
                  <a:gd name="connsiteY17" fmla="*/ 0 h 345259"/>
                  <a:gd name="connsiteX0" fmla="*/ 234216 w 350715"/>
                  <a:gd name="connsiteY0" fmla="*/ 0 h 345259"/>
                  <a:gd name="connsiteX1" fmla="*/ 247622 w 350715"/>
                  <a:gd name="connsiteY1" fmla="*/ 4161 h 345259"/>
                  <a:gd name="connsiteX2" fmla="*/ 326817 w 350715"/>
                  <a:gd name="connsiteY2" fmla="*/ 69377 h 345259"/>
                  <a:gd name="connsiteX3" fmla="*/ 342608 w 350715"/>
                  <a:gd name="connsiteY3" fmla="*/ 102225 h 345259"/>
                  <a:gd name="connsiteX4" fmla="*/ 291871 w 350715"/>
                  <a:gd name="connsiteY4" fmla="*/ 103695 h 345259"/>
                  <a:gd name="connsiteX5" fmla="*/ 170427 w 350715"/>
                  <a:gd name="connsiteY5" fmla="*/ 113220 h 345259"/>
                  <a:gd name="connsiteX6" fmla="*/ 153758 w 350715"/>
                  <a:gd name="connsiteY6" fmla="*/ 141796 h 345259"/>
                  <a:gd name="connsiteX7" fmla="*/ 148996 w 350715"/>
                  <a:gd name="connsiteY7" fmla="*/ 210851 h 345259"/>
                  <a:gd name="connsiteX8" fmla="*/ 150447 w 350715"/>
                  <a:gd name="connsiteY8" fmla="*/ 339216 h 345259"/>
                  <a:gd name="connsiteX9" fmla="*/ 150603 w 350715"/>
                  <a:gd name="connsiteY9" fmla="*/ 345259 h 345259"/>
                  <a:gd name="connsiteX10" fmla="*/ 115668 w 350715"/>
                  <a:gd name="connsiteY10" fmla="*/ 339094 h 345259"/>
                  <a:gd name="connsiteX11" fmla="*/ 1215 w 350715"/>
                  <a:gd name="connsiteY11" fmla="*/ 206292 h 345259"/>
                  <a:gd name="connsiteX12" fmla="*/ 0 w 350715"/>
                  <a:gd name="connsiteY12" fmla="*/ 194239 h 345259"/>
                  <a:gd name="connsiteX13" fmla="*/ 40350 w 350715"/>
                  <a:gd name="connsiteY13" fmla="*/ 158018 h 345259"/>
                  <a:gd name="connsiteX14" fmla="*/ 89464 w 350715"/>
                  <a:gd name="connsiteY14" fmla="*/ 113220 h 345259"/>
                  <a:gd name="connsiteX15" fmla="*/ 196619 w 350715"/>
                  <a:gd name="connsiteY15" fmla="*/ 27495 h 345259"/>
                  <a:gd name="connsiteX16" fmla="*/ 222961 w 350715"/>
                  <a:gd name="connsiteY16" fmla="*/ 7887 h 345259"/>
                  <a:gd name="connsiteX17" fmla="*/ 234216 w 350715"/>
                  <a:gd name="connsiteY17" fmla="*/ 0 h 34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0715" h="345259">
                    <a:moveTo>
                      <a:pt x="234216" y="0"/>
                    </a:moveTo>
                    <a:lnTo>
                      <a:pt x="247622" y="4161"/>
                    </a:lnTo>
                    <a:cubicBezTo>
                      <a:pt x="279925" y="17824"/>
                      <a:pt x="307409" y="40648"/>
                      <a:pt x="326817" y="69377"/>
                    </a:cubicBezTo>
                    <a:cubicBezTo>
                      <a:pt x="332081" y="80326"/>
                      <a:pt x="365919" y="103182"/>
                      <a:pt x="342608" y="102225"/>
                    </a:cubicBezTo>
                    <a:lnTo>
                      <a:pt x="291871" y="103695"/>
                    </a:lnTo>
                    <a:cubicBezTo>
                      <a:pt x="249008" y="104885"/>
                      <a:pt x="193446" y="106870"/>
                      <a:pt x="170427" y="113220"/>
                    </a:cubicBezTo>
                    <a:cubicBezTo>
                      <a:pt x="147408" y="119570"/>
                      <a:pt x="157330" y="125524"/>
                      <a:pt x="153758" y="141796"/>
                    </a:cubicBezTo>
                    <a:cubicBezTo>
                      <a:pt x="150186" y="158068"/>
                      <a:pt x="149393" y="171957"/>
                      <a:pt x="148996" y="210851"/>
                    </a:cubicBezTo>
                    <a:cubicBezTo>
                      <a:pt x="148698" y="240022"/>
                      <a:pt x="149517" y="296874"/>
                      <a:pt x="150447" y="339216"/>
                    </a:cubicBezTo>
                    <a:lnTo>
                      <a:pt x="150603" y="345259"/>
                    </a:lnTo>
                    <a:lnTo>
                      <a:pt x="115668" y="339094"/>
                    </a:lnTo>
                    <a:cubicBezTo>
                      <a:pt x="57774" y="317896"/>
                      <a:pt x="13803" y="267809"/>
                      <a:pt x="1215" y="206292"/>
                    </a:cubicBezTo>
                    <a:lnTo>
                      <a:pt x="0" y="194239"/>
                    </a:lnTo>
                    <a:lnTo>
                      <a:pt x="40350" y="158018"/>
                    </a:lnTo>
                    <a:cubicBezTo>
                      <a:pt x="56424" y="142887"/>
                      <a:pt x="72200" y="127905"/>
                      <a:pt x="89464" y="113220"/>
                    </a:cubicBezTo>
                    <a:cubicBezTo>
                      <a:pt x="123992" y="83851"/>
                      <a:pt x="165663" y="53292"/>
                      <a:pt x="196619" y="27495"/>
                    </a:cubicBezTo>
                    <a:cubicBezTo>
                      <a:pt x="204358" y="21046"/>
                      <a:pt x="213585" y="14423"/>
                      <a:pt x="222961" y="7887"/>
                    </a:cubicBezTo>
                    <a:lnTo>
                      <a:pt x="234216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1" name="任意多边形 140"/>
              <p:cNvSpPr>
                <a:spLocks noChangeAspect="1"/>
              </p:cNvSpPr>
              <p:nvPr/>
            </p:nvSpPr>
            <p:spPr>
              <a:xfrm>
                <a:off x="2921477" y="4510966"/>
                <a:ext cx="234911" cy="194568"/>
              </a:xfrm>
              <a:custGeom>
                <a:avLst/>
                <a:gdLst>
                  <a:gd name="connsiteX0" fmla="*/ 232920 w 234911"/>
                  <a:gd name="connsiteY0" fmla="*/ 0 h 194568"/>
                  <a:gd name="connsiteX1" fmla="*/ 206493 w 234911"/>
                  <a:gd name="connsiteY1" fmla="*/ 39195 h 194568"/>
                  <a:gd name="connsiteX2" fmla="*/ 195884 w 234911"/>
                  <a:gd name="connsiteY2" fmla="*/ 91743 h 194568"/>
                  <a:gd name="connsiteX3" fmla="*/ 206493 w 234911"/>
                  <a:gd name="connsiteY3" fmla="*/ 144291 h 194568"/>
                  <a:gd name="connsiteX4" fmla="*/ 234911 w 234911"/>
                  <a:gd name="connsiteY4" fmla="*/ 186440 h 194568"/>
                  <a:gd name="connsiteX5" fmla="*/ 222274 w 234911"/>
                  <a:gd name="connsiteY5" fmla="*/ 190362 h 194568"/>
                  <a:gd name="connsiteX6" fmla="*/ 180556 w 234911"/>
                  <a:gd name="connsiteY6" fmla="*/ 194568 h 194568"/>
                  <a:gd name="connsiteX7" fmla="*/ 34185 w 234911"/>
                  <a:gd name="connsiteY7" fmla="*/ 133939 h 194568"/>
                  <a:gd name="connsiteX8" fmla="*/ 0 w 234911"/>
                  <a:gd name="connsiteY8" fmla="*/ 83237 h 194568"/>
                  <a:gd name="connsiteX9" fmla="*/ 9081 w 234911"/>
                  <a:gd name="connsiteY9" fmla="*/ 69768 h 194568"/>
                  <a:gd name="connsiteX10" fmla="*/ 19690 w 234911"/>
                  <a:gd name="connsiteY10" fmla="*/ 17220 h 194568"/>
                  <a:gd name="connsiteX11" fmla="*/ 18720 w 234911"/>
                  <a:gd name="connsiteY11" fmla="*/ 12418 h 194568"/>
                  <a:gd name="connsiteX12" fmla="*/ 43619 w 234911"/>
                  <a:gd name="connsiteY12" fmla="*/ 10950 h 194568"/>
                  <a:gd name="connsiteX13" fmla="*/ 210307 w 234911"/>
                  <a:gd name="connsiteY13" fmla="*/ 1426 h 194568"/>
                  <a:gd name="connsiteX14" fmla="*/ 232920 w 234911"/>
                  <a:gd name="connsiteY14" fmla="*/ 0 h 19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911" h="194568">
                    <a:moveTo>
                      <a:pt x="232920" y="0"/>
                    </a:moveTo>
                    <a:lnTo>
                      <a:pt x="206493" y="39195"/>
                    </a:lnTo>
                    <a:cubicBezTo>
                      <a:pt x="199662" y="55346"/>
                      <a:pt x="195884" y="73104"/>
                      <a:pt x="195884" y="91743"/>
                    </a:cubicBezTo>
                    <a:cubicBezTo>
                      <a:pt x="195884" y="110383"/>
                      <a:pt x="199662" y="128140"/>
                      <a:pt x="206493" y="144291"/>
                    </a:cubicBezTo>
                    <a:lnTo>
                      <a:pt x="234911" y="186440"/>
                    </a:lnTo>
                    <a:lnTo>
                      <a:pt x="222274" y="190362"/>
                    </a:lnTo>
                    <a:cubicBezTo>
                      <a:pt x="208799" y="193120"/>
                      <a:pt x="194847" y="194568"/>
                      <a:pt x="180556" y="194568"/>
                    </a:cubicBezTo>
                    <a:cubicBezTo>
                      <a:pt x="123395" y="194568"/>
                      <a:pt x="71645" y="171399"/>
                      <a:pt x="34185" y="133939"/>
                    </a:cubicBezTo>
                    <a:lnTo>
                      <a:pt x="0" y="83237"/>
                    </a:lnTo>
                    <a:lnTo>
                      <a:pt x="9081" y="69768"/>
                    </a:lnTo>
                    <a:cubicBezTo>
                      <a:pt x="15913" y="53617"/>
                      <a:pt x="19690" y="35860"/>
                      <a:pt x="19690" y="17220"/>
                    </a:cubicBezTo>
                    <a:lnTo>
                      <a:pt x="18720" y="12418"/>
                    </a:lnTo>
                    <a:lnTo>
                      <a:pt x="43619" y="10950"/>
                    </a:lnTo>
                    <a:cubicBezTo>
                      <a:pt x="97197" y="10553"/>
                      <a:pt x="160301" y="5792"/>
                      <a:pt x="210307" y="1426"/>
                    </a:cubicBezTo>
                    <a:lnTo>
                      <a:pt x="232920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2" name="任意多边形 141"/>
              <p:cNvSpPr>
                <a:spLocks noChangeAspect="1"/>
              </p:cNvSpPr>
              <p:nvPr/>
            </p:nvSpPr>
            <p:spPr>
              <a:xfrm>
                <a:off x="2684992" y="4313071"/>
                <a:ext cx="234911" cy="194568"/>
              </a:xfrm>
              <a:custGeom>
                <a:avLst/>
                <a:gdLst>
                  <a:gd name="connsiteX0" fmla="*/ 232920 w 234911"/>
                  <a:gd name="connsiteY0" fmla="*/ 0 h 194568"/>
                  <a:gd name="connsiteX1" fmla="*/ 206493 w 234911"/>
                  <a:gd name="connsiteY1" fmla="*/ 39195 h 194568"/>
                  <a:gd name="connsiteX2" fmla="*/ 195884 w 234911"/>
                  <a:gd name="connsiteY2" fmla="*/ 91743 h 194568"/>
                  <a:gd name="connsiteX3" fmla="*/ 206493 w 234911"/>
                  <a:gd name="connsiteY3" fmla="*/ 144291 h 194568"/>
                  <a:gd name="connsiteX4" fmla="*/ 234911 w 234911"/>
                  <a:gd name="connsiteY4" fmla="*/ 186440 h 194568"/>
                  <a:gd name="connsiteX5" fmla="*/ 222274 w 234911"/>
                  <a:gd name="connsiteY5" fmla="*/ 190362 h 194568"/>
                  <a:gd name="connsiteX6" fmla="*/ 180556 w 234911"/>
                  <a:gd name="connsiteY6" fmla="*/ 194568 h 194568"/>
                  <a:gd name="connsiteX7" fmla="*/ 34185 w 234911"/>
                  <a:gd name="connsiteY7" fmla="*/ 133939 h 194568"/>
                  <a:gd name="connsiteX8" fmla="*/ 0 w 234911"/>
                  <a:gd name="connsiteY8" fmla="*/ 83237 h 194568"/>
                  <a:gd name="connsiteX9" fmla="*/ 9081 w 234911"/>
                  <a:gd name="connsiteY9" fmla="*/ 69768 h 194568"/>
                  <a:gd name="connsiteX10" fmla="*/ 19690 w 234911"/>
                  <a:gd name="connsiteY10" fmla="*/ 17220 h 194568"/>
                  <a:gd name="connsiteX11" fmla="*/ 18720 w 234911"/>
                  <a:gd name="connsiteY11" fmla="*/ 12418 h 194568"/>
                  <a:gd name="connsiteX12" fmla="*/ 43619 w 234911"/>
                  <a:gd name="connsiteY12" fmla="*/ 10950 h 194568"/>
                  <a:gd name="connsiteX13" fmla="*/ 210307 w 234911"/>
                  <a:gd name="connsiteY13" fmla="*/ 1426 h 194568"/>
                  <a:gd name="connsiteX14" fmla="*/ 232920 w 234911"/>
                  <a:gd name="connsiteY14" fmla="*/ 0 h 19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911" h="194568">
                    <a:moveTo>
                      <a:pt x="232920" y="0"/>
                    </a:moveTo>
                    <a:lnTo>
                      <a:pt x="206493" y="39195"/>
                    </a:lnTo>
                    <a:cubicBezTo>
                      <a:pt x="199662" y="55346"/>
                      <a:pt x="195884" y="73104"/>
                      <a:pt x="195884" y="91743"/>
                    </a:cubicBezTo>
                    <a:cubicBezTo>
                      <a:pt x="195884" y="110383"/>
                      <a:pt x="199662" y="128140"/>
                      <a:pt x="206493" y="144291"/>
                    </a:cubicBezTo>
                    <a:lnTo>
                      <a:pt x="234911" y="186440"/>
                    </a:lnTo>
                    <a:lnTo>
                      <a:pt x="222274" y="190362"/>
                    </a:lnTo>
                    <a:cubicBezTo>
                      <a:pt x="208799" y="193120"/>
                      <a:pt x="194847" y="194568"/>
                      <a:pt x="180556" y="194568"/>
                    </a:cubicBezTo>
                    <a:cubicBezTo>
                      <a:pt x="123395" y="194568"/>
                      <a:pt x="71645" y="171399"/>
                      <a:pt x="34185" y="133939"/>
                    </a:cubicBezTo>
                    <a:lnTo>
                      <a:pt x="0" y="83237"/>
                    </a:lnTo>
                    <a:lnTo>
                      <a:pt x="9081" y="69768"/>
                    </a:lnTo>
                    <a:cubicBezTo>
                      <a:pt x="15913" y="53617"/>
                      <a:pt x="19690" y="35860"/>
                      <a:pt x="19690" y="17220"/>
                    </a:cubicBezTo>
                    <a:lnTo>
                      <a:pt x="18720" y="12418"/>
                    </a:lnTo>
                    <a:lnTo>
                      <a:pt x="43619" y="10950"/>
                    </a:lnTo>
                    <a:cubicBezTo>
                      <a:pt x="97197" y="10553"/>
                      <a:pt x="160301" y="5792"/>
                      <a:pt x="210307" y="1426"/>
                    </a:cubicBezTo>
                    <a:lnTo>
                      <a:pt x="232920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3" name="椭圆 142"/>
              <p:cNvSpPr>
                <a:spLocks noChangeAspect="1"/>
              </p:cNvSpPr>
              <p:nvPr/>
            </p:nvSpPr>
            <p:spPr>
              <a:xfrm>
                <a:off x="2722344" y="4411718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4" name="任意多边形 143"/>
              <p:cNvSpPr>
                <a:spLocks noChangeAspect="1"/>
              </p:cNvSpPr>
              <p:nvPr/>
            </p:nvSpPr>
            <p:spPr>
              <a:xfrm>
                <a:off x="2732111" y="4618656"/>
                <a:ext cx="325509" cy="117350"/>
              </a:xfrm>
              <a:custGeom>
                <a:avLst/>
                <a:gdLst>
                  <a:gd name="connsiteX0" fmla="*/ 168156 w 325509"/>
                  <a:gd name="connsiteY0" fmla="*/ 0 h 117350"/>
                  <a:gd name="connsiteX1" fmla="*/ 295435 w 325509"/>
                  <a:gd name="connsiteY1" fmla="*/ 52721 h 117350"/>
                  <a:gd name="connsiteX2" fmla="*/ 325509 w 325509"/>
                  <a:gd name="connsiteY2" fmla="*/ 97326 h 117350"/>
                  <a:gd name="connsiteX3" fmla="*/ 317527 w 325509"/>
                  <a:gd name="connsiteY3" fmla="*/ 98302 h 117350"/>
                  <a:gd name="connsiteX4" fmla="*/ 237309 w 325509"/>
                  <a:gd name="connsiteY4" fmla="*/ 103363 h 117350"/>
                  <a:gd name="connsiteX5" fmla="*/ 70621 w 325509"/>
                  <a:gd name="connsiteY5" fmla="*/ 112887 h 117350"/>
                  <a:gd name="connsiteX6" fmla="*/ 22326 w 325509"/>
                  <a:gd name="connsiteY6" fmla="*/ 115733 h 117350"/>
                  <a:gd name="connsiteX7" fmla="*/ 0 w 325509"/>
                  <a:gd name="connsiteY7" fmla="*/ 117350 h 117350"/>
                  <a:gd name="connsiteX8" fmla="*/ 2301 w 325509"/>
                  <a:gd name="connsiteY8" fmla="*/ 109936 h 117350"/>
                  <a:gd name="connsiteX9" fmla="*/ 168156 w 325509"/>
                  <a:gd name="connsiteY9" fmla="*/ 0 h 11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5509" h="117350">
                    <a:moveTo>
                      <a:pt x="168156" y="0"/>
                    </a:moveTo>
                    <a:cubicBezTo>
                      <a:pt x="217862" y="0"/>
                      <a:pt x="262862" y="20147"/>
                      <a:pt x="295435" y="52721"/>
                    </a:cubicBezTo>
                    <a:lnTo>
                      <a:pt x="325509" y="97326"/>
                    </a:lnTo>
                    <a:lnTo>
                      <a:pt x="317527" y="98302"/>
                    </a:lnTo>
                    <a:cubicBezTo>
                      <a:pt x="292177" y="100287"/>
                      <a:pt x="262312" y="101180"/>
                      <a:pt x="237309" y="103363"/>
                    </a:cubicBezTo>
                    <a:cubicBezTo>
                      <a:pt x="187303" y="107729"/>
                      <a:pt x="124199" y="112490"/>
                      <a:pt x="70621" y="112887"/>
                    </a:cubicBezTo>
                    <a:cubicBezTo>
                      <a:pt x="57227" y="112986"/>
                      <a:pt x="40186" y="114276"/>
                      <a:pt x="22326" y="115733"/>
                    </a:cubicBezTo>
                    <a:lnTo>
                      <a:pt x="0" y="117350"/>
                    </a:lnTo>
                    <a:lnTo>
                      <a:pt x="2301" y="109936"/>
                    </a:lnTo>
                    <a:cubicBezTo>
                      <a:pt x="29627" y="45332"/>
                      <a:pt x="93598" y="0"/>
                      <a:pt x="168156" y="0"/>
                    </a:cubicBezTo>
                    <a:close/>
                  </a:path>
                </a:pathLst>
              </a:cu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5" name="椭圆 144"/>
              <p:cNvSpPr>
                <a:spLocks noChangeAspect="1"/>
              </p:cNvSpPr>
              <p:nvPr/>
            </p:nvSpPr>
            <p:spPr>
              <a:xfrm>
                <a:off x="2515641" y="4206247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6" name="椭圆 145"/>
              <p:cNvSpPr>
                <a:spLocks noChangeAspect="1"/>
              </p:cNvSpPr>
              <p:nvPr/>
            </p:nvSpPr>
            <p:spPr>
              <a:xfrm>
                <a:off x="2496180" y="4275785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7" name="椭圆 146"/>
              <p:cNvSpPr>
                <a:spLocks noChangeAspect="1"/>
              </p:cNvSpPr>
              <p:nvPr/>
            </p:nvSpPr>
            <p:spPr>
              <a:xfrm>
                <a:off x="2280575" y="4080105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8" name="椭圆 147"/>
              <p:cNvSpPr>
                <a:spLocks noChangeAspect="1"/>
              </p:cNvSpPr>
              <p:nvPr/>
            </p:nvSpPr>
            <p:spPr>
              <a:xfrm>
                <a:off x="2812856" y="4159049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9" name="任意多边形 148"/>
              <p:cNvSpPr>
                <a:spLocks noChangeAspect="1"/>
              </p:cNvSpPr>
              <p:nvPr/>
            </p:nvSpPr>
            <p:spPr>
              <a:xfrm>
                <a:off x="2759112" y="4720593"/>
                <a:ext cx="234911" cy="194568"/>
              </a:xfrm>
              <a:custGeom>
                <a:avLst/>
                <a:gdLst>
                  <a:gd name="connsiteX0" fmla="*/ 232920 w 234911"/>
                  <a:gd name="connsiteY0" fmla="*/ 0 h 194568"/>
                  <a:gd name="connsiteX1" fmla="*/ 206493 w 234911"/>
                  <a:gd name="connsiteY1" fmla="*/ 39195 h 194568"/>
                  <a:gd name="connsiteX2" fmla="*/ 195884 w 234911"/>
                  <a:gd name="connsiteY2" fmla="*/ 91743 h 194568"/>
                  <a:gd name="connsiteX3" fmla="*/ 206493 w 234911"/>
                  <a:gd name="connsiteY3" fmla="*/ 144291 h 194568"/>
                  <a:gd name="connsiteX4" fmla="*/ 234911 w 234911"/>
                  <a:gd name="connsiteY4" fmla="*/ 186440 h 194568"/>
                  <a:gd name="connsiteX5" fmla="*/ 222274 w 234911"/>
                  <a:gd name="connsiteY5" fmla="*/ 190362 h 194568"/>
                  <a:gd name="connsiteX6" fmla="*/ 180556 w 234911"/>
                  <a:gd name="connsiteY6" fmla="*/ 194568 h 194568"/>
                  <a:gd name="connsiteX7" fmla="*/ 34185 w 234911"/>
                  <a:gd name="connsiteY7" fmla="*/ 133939 h 194568"/>
                  <a:gd name="connsiteX8" fmla="*/ 0 w 234911"/>
                  <a:gd name="connsiteY8" fmla="*/ 83237 h 194568"/>
                  <a:gd name="connsiteX9" fmla="*/ 9081 w 234911"/>
                  <a:gd name="connsiteY9" fmla="*/ 69768 h 194568"/>
                  <a:gd name="connsiteX10" fmla="*/ 19690 w 234911"/>
                  <a:gd name="connsiteY10" fmla="*/ 17220 h 194568"/>
                  <a:gd name="connsiteX11" fmla="*/ 18720 w 234911"/>
                  <a:gd name="connsiteY11" fmla="*/ 12418 h 194568"/>
                  <a:gd name="connsiteX12" fmla="*/ 43619 w 234911"/>
                  <a:gd name="connsiteY12" fmla="*/ 10950 h 194568"/>
                  <a:gd name="connsiteX13" fmla="*/ 210307 w 234911"/>
                  <a:gd name="connsiteY13" fmla="*/ 1426 h 194568"/>
                  <a:gd name="connsiteX14" fmla="*/ 232920 w 234911"/>
                  <a:gd name="connsiteY14" fmla="*/ 0 h 19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911" h="194568">
                    <a:moveTo>
                      <a:pt x="232920" y="0"/>
                    </a:moveTo>
                    <a:lnTo>
                      <a:pt x="206493" y="39195"/>
                    </a:lnTo>
                    <a:cubicBezTo>
                      <a:pt x="199662" y="55346"/>
                      <a:pt x="195884" y="73104"/>
                      <a:pt x="195884" y="91743"/>
                    </a:cubicBezTo>
                    <a:cubicBezTo>
                      <a:pt x="195884" y="110383"/>
                      <a:pt x="199662" y="128140"/>
                      <a:pt x="206493" y="144291"/>
                    </a:cubicBezTo>
                    <a:lnTo>
                      <a:pt x="234911" y="186440"/>
                    </a:lnTo>
                    <a:lnTo>
                      <a:pt x="222274" y="190362"/>
                    </a:lnTo>
                    <a:cubicBezTo>
                      <a:pt x="208799" y="193120"/>
                      <a:pt x="194847" y="194568"/>
                      <a:pt x="180556" y="194568"/>
                    </a:cubicBezTo>
                    <a:cubicBezTo>
                      <a:pt x="123395" y="194568"/>
                      <a:pt x="71645" y="171399"/>
                      <a:pt x="34185" y="133939"/>
                    </a:cubicBezTo>
                    <a:lnTo>
                      <a:pt x="0" y="83237"/>
                    </a:lnTo>
                    <a:lnTo>
                      <a:pt x="9081" y="69768"/>
                    </a:lnTo>
                    <a:cubicBezTo>
                      <a:pt x="15913" y="53617"/>
                      <a:pt x="19690" y="35860"/>
                      <a:pt x="19690" y="17220"/>
                    </a:cubicBezTo>
                    <a:lnTo>
                      <a:pt x="18720" y="12418"/>
                    </a:lnTo>
                    <a:lnTo>
                      <a:pt x="43619" y="10950"/>
                    </a:lnTo>
                    <a:cubicBezTo>
                      <a:pt x="97197" y="10553"/>
                      <a:pt x="160301" y="5792"/>
                      <a:pt x="210307" y="1426"/>
                    </a:cubicBezTo>
                    <a:lnTo>
                      <a:pt x="232920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0" name="任意多边形 149"/>
              <p:cNvSpPr>
                <a:spLocks noChangeAspect="1"/>
              </p:cNvSpPr>
              <p:nvPr/>
            </p:nvSpPr>
            <p:spPr>
              <a:xfrm>
                <a:off x="3220389" y="4227473"/>
                <a:ext cx="122665" cy="170240"/>
              </a:xfrm>
              <a:custGeom>
                <a:avLst/>
                <a:gdLst>
                  <a:gd name="connsiteX0" fmla="*/ 6997 w 122665"/>
                  <a:gd name="connsiteY0" fmla="*/ 0 h 170240"/>
                  <a:gd name="connsiteX1" fmla="*/ 41036 w 122665"/>
                  <a:gd name="connsiteY1" fmla="*/ 10566 h 170240"/>
                  <a:gd name="connsiteX2" fmla="*/ 82754 w 122665"/>
                  <a:gd name="connsiteY2" fmla="*/ 14772 h 170240"/>
                  <a:gd name="connsiteX3" fmla="*/ 122665 w 122665"/>
                  <a:gd name="connsiteY3" fmla="*/ 10749 h 170240"/>
                  <a:gd name="connsiteX4" fmla="*/ 110070 w 122665"/>
                  <a:gd name="connsiteY4" fmla="*/ 13292 h 170240"/>
                  <a:gd name="connsiteX5" fmla="*/ 86521 w 122665"/>
                  <a:gd name="connsiteY5" fmla="*/ 29170 h 170240"/>
                  <a:gd name="connsiteX6" fmla="*/ 80024 w 122665"/>
                  <a:gd name="connsiteY6" fmla="*/ 51633 h 170240"/>
                  <a:gd name="connsiteX7" fmla="*/ 87167 w 122665"/>
                  <a:gd name="connsiteY7" fmla="*/ 127833 h 170240"/>
                  <a:gd name="connsiteX8" fmla="*/ 88540 w 122665"/>
                  <a:gd name="connsiteY8" fmla="*/ 130527 h 170240"/>
                  <a:gd name="connsiteX9" fmla="*/ 60742 w 122665"/>
                  <a:gd name="connsiteY9" fmla="*/ 146189 h 170240"/>
                  <a:gd name="connsiteX10" fmla="*/ 34768 w 122665"/>
                  <a:gd name="connsiteY10" fmla="*/ 170240 h 170240"/>
                  <a:gd name="connsiteX11" fmla="*/ 39693 w 122665"/>
                  <a:gd name="connsiteY11" fmla="*/ 154374 h 170240"/>
                  <a:gd name="connsiteX12" fmla="*/ 43350 w 122665"/>
                  <a:gd name="connsiteY12" fmla="*/ 118098 h 170240"/>
                  <a:gd name="connsiteX13" fmla="*/ 29205 w 122665"/>
                  <a:gd name="connsiteY13" fmla="*/ 48034 h 170240"/>
                  <a:gd name="connsiteX14" fmla="*/ 0 w 122665"/>
                  <a:gd name="connsiteY14" fmla="*/ 4718 h 170240"/>
                  <a:gd name="connsiteX15" fmla="*/ 6997 w 122665"/>
                  <a:gd name="connsiteY15" fmla="*/ 0 h 170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665" h="170240">
                    <a:moveTo>
                      <a:pt x="6997" y="0"/>
                    </a:moveTo>
                    <a:lnTo>
                      <a:pt x="41036" y="10566"/>
                    </a:lnTo>
                    <a:cubicBezTo>
                      <a:pt x="54512" y="13324"/>
                      <a:pt x="68464" y="14772"/>
                      <a:pt x="82754" y="14772"/>
                    </a:cubicBezTo>
                    <a:lnTo>
                      <a:pt x="122665" y="10749"/>
                    </a:lnTo>
                    <a:lnTo>
                      <a:pt x="110070" y="13292"/>
                    </a:lnTo>
                    <a:lnTo>
                      <a:pt x="86521" y="29170"/>
                    </a:lnTo>
                    <a:lnTo>
                      <a:pt x="80024" y="51633"/>
                    </a:lnTo>
                    <a:cubicBezTo>
                      <a:pt x="75658" y="77827"/>
                      <a:pt x="78039" y="103227"/>
                      <a:pt x="87167" y="127833"/>
                    </a:cubicBezTo>
                    <a:lnTo>
                      <a:pt x="88540" y="130527"/>
                    </a:lnTo>
                    <a:lnTo>
                      <a:pt x="60742" y="146189"/>
                    </a:lnTo>
                    <a:lnTo>
                      <a:pt x="34768" y="170240"/>
                    </a:lnTo>
                    <a:lnTo>
                      <a:pt x="39693" y="154374"/>
                    </a:lnTo>
                    <a:cubicBezTo>
                      <a:pt x="42091" y="142657"/>
                      <a:pt x="43350" y="130525"/>
                      <a:pt x="43350" y="118098"/>
                    </a:cubicBezTo>
                    <a:cubicBezTo>
                      <a:pt x="43350" y="93245"/>
                      <a:pt x="38313" y="69569"/>
                      <a:pt x="29205" y="48034"/>
                    </a:cubicBezTo>
                    <a:lnTo>
                      <a:pt x="0" y="4718"/>
                    </a:lnTo>
                    <a:lnTo>
                      <a:pt x="6997" y="0"/>
                    </a:ln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51" name="任意多边形 150"/>
              <p:cNvSpPr>
                <a:spLocks noChangeAspect="1"/>
              </p:cNvSpPr>
              <p:nvPr/>
            </p:nvSpPr>
            <p:spPr>
              <a:xfrm>
                <a:off x="3103339" y="5109283"/>
                <a:ext cx="146776" cy="66494"/>
              </a:xfrm>
              <a:custGeom>
                <a:avLst/>
                <a:gdLst>
                  <a:gd name="connsiteX0" fmla="*/ 11618 w 132488"/>
                  <a:gd name="connsiteY0" fmla="*/ 0 h 66209"/>
                  <a:gd name="connsiteX1" fmla="*/ 12926 w 132488"/>
                  <a:gd name="connsiteY1" fmla="*/ 882 h 66209"/>
                  <a:gd name="connsiteX2" fmla="*/ 65474 w 132488"/>
                  <a:gd name="connsiteY2" fmla="*/ 11491 h 66209"/>
                  <a:gd name="connsiteX3" fmla="*/ 112007 w 132488"/>
                  <a:gd name="connsiteY3" fmla="*/ 2097 h 66209"/>
                  <a:gd name="connsiteX4" fmla="*/ 132488 w 132488"/>
                  <a:gd name="connsiteY4" fmla="*/ 32473 h 66209"/>
                  <a:gd name="connsiteX5" fmla="*/ 105200 w 132488"/>
                  <a:gd name="connsiteY5" fmla="*/ 57267 h 66209"/>
                  <a:gd name="connsiteX6" fmla="*/ 86601 w 132488"/>
                  <a:gd name="connsiteY6" fmla="*/ 66209 h 66209"/>
                  <a:gd name="connsiteX7" fmla="*/ 68751 w 132488"/>
                  <a:gd name="connsiteY7" fmla="*/ 39734 h 66209"/>
                  <a:gd name="connsiteX8" fmla="*/ 25840 w 132488"/>
                  <a:gd name="connsiteY8" fmla="*/ 10802 h 66209"/>
                  <a:gd name="connsiteX9" fmla="*/ 0 w 132488"/>
                  <a:gd name="connsiteY9" fmla="*/ 5585 h 66209"/>
                  <a:gd name="connsiteX10" fmla="*/ 11618 w 132488"/>
                  <a:gd name="connsiteY10" fmla="*/ 0 h 66209"/>
                  <a:gd name="connsiteX0" fmla="*/ 11618 w 132488"/>
                  <a:gd name="connsiteY0" fmla="*/ 285 h 66494"/>
                  <a:gd name="connsiteX1" fmla="*/ 12926 w 132488"/>
                  <a:gd name="connsiteY1" fmla="*/ 1167 h 66494"/>
                  <a:gd name="connsiteX2" fmla="*/ 65474 w 132488"/>
                  <a:gd name="connsiteY2" fmla="*/ 11776 h 66494"/>
                  <a:gd name="connsiteX3" fmla="*/ 123913 w 132488"/>
                  <a:gd name="connsiteY3" fmla="*/ 0 h 66494"/>
                  <a:gd name="connsiteX4" fmla="*/ 132488 w 132488"/>
                  <a:gd name="connsiteY4" fmla="*/ 32758 h 66494"/>
                  <a:gd name="connsiteX5" fmla="*/ 105200 w 132488"/>
                  <a:gd name="connsiteY5" fmla="*/ 57552 h 66494"/>
                  <a:gd name="connsiteX6" fmla="*/ 86601 w 132488"/>
                  <a:gd name="connsiteY6" fmla="*/ 66494 h 66494"/>
                  <a:gd name="connsiteX7" fmla="*/ 68751 w 132488"/>
                  <a:gd name="connsiteY7" fmla="*/ 40019 h 66494"/>
                  <a:gd name="connsiteX8" fmla="*/ 25840 w 132488"/>
                  <a:gd name="connsiteY8" fmla="*/ 11087 h 66494"/>
                  <a:gd name="connsiteX9" fmla="*/ 0 w 132488"/>
                  <a:gd name="connsiteY9" fmla="*/ 5870 h 66494"/>
                  <a:gd name="connsiteX10" fmla="*/ 11618 w 132488"/>
                  <a:gd name="connsiteY10" fmla="*/ 285 h 66494"/>
                  <a:gd name="connsiteX0" fmla="*/ 11618 w 146776"/>
                  <a:gd name="connsiteY0" fmla="*/ 285 h 66494"/>
                  <a:gd name="connsiteX1" fmla="*/ 12926 w 146776"/>
                  <a:gd name="connsiteY1" fmla="*/ 1167 h 66494"/>
                  <a:gd name="connsiteX2" fmla="*/ 65474 w 146776"/>
                  <a:gd name="connsiteY2" fmla="*/ 11776 h 66494"/>
                  <a:gd name="connsiteX3" fmla="*/ 123913 w 146776"/>
                  <a:gd name="connsiteY3" fmla="*/ 0 h 66494"/>
                  <a:gd name="connsiteX4" fmla="*/ 146776 w 146776"/>
                  <a:gd name="connsiteY4" fmla="*/ 27995 h 66494"/>
                  <a:gd name="connsiteX5" fmla="*/ 105200 w 146776"/>
                  <a:gd name="connsiteY5" fmla="*/ 57552 h 66494"/>
                  <a:gd name="connsiteX6" fmla="*/ 86601 w 146776"/>
                  <a:gd name="connsiteY6" fmla="*/ 66494 h 66494"/>
                  <a:gd name="connsiteX7" fmla="*/ 68751 w 146776"/>
                  <a:gd name="connsiteY7" fmla="*/ 40019 h 66494"/>
                  <a:gd name="connsiteX8" fmla="*/ 25840 w 146776"/>
                  <a:gd name="connsiteY8" fmla="*/ 11087 h 66494"/>
                  <a:gd name="connsiteX9" fmla="*/ 0 w 146776"/>
                  <a:gd name="connsiteY9" fmla="*/ 5870 h 66494"/>
                  <a:gd name="connsiteX10" fmla="*/ 11618 w 146776"/>
                  <a:gd name="connsiteY10" fmla="*/ 285 h 66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776" h="66494">
                    <a:moveTo>
                      <a:pt x="11618" y="285"/>
                    </a:moveTo>
                    <a:lnTo>
                      <a:pt x="12926" y="1167"/>
                    </a:lnTo>
                    <a:cubicBezTo>
                      <a:pt x="29077" y="7999"/>
                      <a:pt x="46835" y="11776"/>
                      <a:pt x="65474" y="11776"/>
                    </a:cubicBezTo>
                    <a:lnTo>
                      <a:pt x="123913" y="0"/>
                    </a:lnTo>
                    <a:lnTo>
                      <a:pt x="146776" y="27995"/>
                    </a:lnTo>
                    <a:lnTo>
                      <a:pt x="105200" y="57552"/>
                    </a:lnTo>
                    <a:lnTo>
                      <a:pt x="86601" y="66494"/>
                    </a:lnTo>
                    <a:lnTo>
                      <a:pt x="68751" y="40019"/>
                    </a:lnTo>
                    <a:cubicBezTo>
                      <a:pt x="56536" y="27804"/>
                      <a:pt x="41991" y="17919"/>
                      <a:pt x="25840" y="11087"/>
                    </a:cubicBezTo>
                    <a:lnTo>
                      <a:pt x="0" y="5870"/>
                    </a:lnTo>
                    <a:lnTo>
                      <a:pt x="11618" y="285"/>
                    </a:ln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52" name="组合 151"/>
              <p:cNvGrpSpPr/>
              <p:nvPr/>
            </p:nvGrpSpPr>
            <p:grpSpPr>
              <a:xfrm>
                <a:off x="3026571" y="5109761"/>
                <a:ext cx="223136" cy="271433"/>
                <a:chOff x="3026571" y="5109761"/>
                <a:chExt cx="223136" cy="271433"/>
              </a:xfrm>
            </p:grpSpPr>
            <p:sp>
              <p:nvSpPr>
                <p:cNvPr id="818" name="任意多边形 817"/>
                <p:cNvSpPr>
                  <a:spLocks noChangeAspect="1"/>
                </p:cNvSpPr>
                <p:nvPr/>
              </p:nvSpPr>
              <p:spPr>
                <a:xfrm>
                  <a:off x="3026571" y="5109761"/>
                  <a:ext cx="185060" cy="270000"/>
                </a:xfrm>
                <a:custGeom>
                  <a:avLst/>
                  <a:gdLst>
                    <a:gd name="connsiteX0" fmla="*/ 50060 w 185060"/>
                    <a:gd name="connsiteY0" fmla="*/ 0 h 270000"/>
                    <a:gd name="connsiteX1" fmla="*/ 185060 w 185060"/>
                    <a:gd name="connsiteY1" fmla="*/ 135000 h 270000"/>
                    <a:gd name="connsiteX2" fmla="*/ 50060 w 185060"/>
                    <a:gd name="connsiteY2" fmla="*/ 270000 h 270000"/>
                    <a:gd name="connsiteX3" fmla="*/ 0 w 185060"/>
                    <a:gd name="connsiteY3" fmla="*/ 259894 h 270000"/>
                    <a:gd name="connsiteX4" fmla="*/ 1114 w 185060"/>
                    <a:gd name="connsiteY4" fmla="*/ 229225 h 270000"/>
                    <a:gd name="connsiteX5" fmla="*/ 7141 w 185060"/>
                    <a:gd name="connsiteY5" fmla="*/ 157564 h 270000"/>
                    <a:gd name="connsiteX6" fmla="*/ 21429 w 185060"/>
                    <a:gd name="connsiteY6" fmla="*/ 38502 h 270000"/>
                    <a:gd name="connsiteX7" fmla="*/ 27765 w 185060"/>
                    <a:gd name="connsiteY7" fmla="*/ 4501 h 270000"/>
                    <a:gd name="connsiteX8" fmla="*/ 50060 w 185060"/>
                    <a:gd name="connsiteY8" fmla="*/ 0 h 27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060" h="270000">
                      <a:moveTo>
                        <a:pt x="50060" y="0"/>
                      </a:moveTo>
                      <a:cubicBezTo>
                        <a:pt x="124618" y="0"/>
                        <a:pt x="185060" y="60442"/>
                        <a:pt x="185060" y="135000"/>
                      </a:cubicBezTo>
                      <a:cubicBezTo>
                        <a:pt x="185060" y="209558"/>
                        <a:pt x="124618" y="270000"/>
                        <a:pt x="50060" y="270000"/>
                      </a:cubicBezTo>
                      <a:lnTo>
                        <a:pt x="0" y="259894"/>
                      </a:lnTo>
                      <a:lnTo>
                        <a:pt x="1114" y="229225"/>
                      </a:lnTo>
                      <a:cubicBezTo>
                        <a:pt x="2453" y="202436"/>
                        <a:pt x="4462" y="185246"/>
                        <a:pt x="7141" y="157564"/>
                      </a:cubicBezTo>
                      <a:cubicBezTo>
                        <a:pt x="10713" y="120655"/>
                        <a:pt x="14682" y="72236"/>
                        <a:pt x="21429" y="38502"/>
                      </a:cubicBezTo>
                      <a:lnTo>
                        <a:pt x="27765" y="4501"/>
                      </a:lnTo>
                      <a:lnTo>
                        <a:pt x="50060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819" name="椭圆 818"/>
                <p:cNvSpPr>
                  <a:spLocks noChangeAspect="1"/>
                </p:cNvSpPr>
                <p:nvPr/>
              </p:nvSpPr>
              <p:spPr>
                <a:xfrm>
                  <a:off x="3033707" y="5165194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153" name="椭圆 152"/>
              <p:cNvSpPr>
                <a:spLocks noChangeAspect="1"/>
              </p:cNvSpPr>
              <p:nvPr/>
            </p:nvSpPr>
            <p:spPr>
              <a:xfrm>
                <a:off x="2903739" y="4165571"/>
                <a:ext cx="360000" cy="360000"/>
              </a:xfrm>
              <a:prstGeom prst="ellipse">
                <a:avLst/>
              </a:pr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54" name="组合 153"/>
              <p:cNvGrpSpPr/>
              <p:nvPr/>
            </p:nvGrpSpPr>
            <p:grpSpPr>
              <a:xfrm>
                <a:off x="3626114" y="4638364"/>
                <a:ext cx="253895" cy="244542"/>
                <a:chOff x="3626114" y="4638364"/>
                <a:chExt cx="253895" cy="244542"/>
              </a:xfrm>
            </p:grpSpPr>
            <p:sp>
              <p:nvSpPr>
                <p:cNvPr id="816" name="任意多边形 815"/>
                <p:cNvSpPr/>
                <p:nvPr/>
              </p:nvSpPr>
              <p:spPr>
                <a:xfrm>
                  <a:off x="3626114" y="4638364"/>
                  <a:ext cx="253895" cy="244542"/>
                </a:xfrm>
                <a:custGeom>
                  <a:avLst/>
                  <a:gdLst>
                    <a:gd name="connsiteX0" fmla="*/ 183885 w 253895"/>
                    <a:gd name="connsiteY0" fmla="*/ 312 h 244542"/>
                    <a:gd name="connsiteX1" fmla="*/ 197974 w 253895"/>
                    <a:gd name="connsiteY1" fmla="*/ 3039 h 244542"/>
                    <a:gd name="connsiteX2" fmla="*/ 214354 w 253895"/>
                    <a:gd name="connsiteY2" fmla="*/ 14083 h 244542"/>
                    <a:gd name="connsiteX3" fmla="*/ 253895 w 253895"/>
                    <a:gd name="connsiteY3" fmla="*/ 109542 h 244542"/>
                    <a:gd name="connsiteX4" fmla="*/ 118895 w 253895"/>
                    <a:gd name="connsiteY4" fmla="*/ 244542 h 244542"/>
                    <a:gd name="connsiteX5" fmla="*/ 23436 w 253895"/>
                    <a:gd name="connsiteY5" fmla="*/ 205001 h 244542"/>
                    <a:gd name="connsiteX6" fmla="*/ 0 w 253895"/>
                    <a:gd name="connsiteY6" fmla="*/ 170241 h 244542"/>
                    <a:gd name="connsiteX7" fmla="*/ 826 w 253895"/>
                    <a:gd name="connsiteY7" fmla="*/ 152563 h 244542"/>
                    <a:gd name="connsiteX8" fmla="*/ 17198 w 253895"/>
                    <a:gd name="connsiteY8" fmla="*/ 102706 h 244542"/>
                    <a:gd name="connsiteX9" fmla="*/ 81492 w 253895"/>
                    <a:gd name="connsiteY9" fmla="*/ 26506 h 244542"/>
                    <a:gd name="connsiteX10" fmla="*/ 183885 w 253895"/>
                    <a:gd name="connsiteY10" fmla="*/ 312 h 244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3895" h="244542">
                      <a:moveTo>
                        <a:pt x="183885" y="312"/>
                      </a:moveTo>
                      <a:lnTo>
                        <a:pt x="197974" y="3039"/>
                      </a:lnTo>
                      <a:lnTo>
                        <a:pt x="214354" y="14083"/>
                      </a:lnTo>
                      <a:cubicBezTo>
                        <a:pt x="238785" y="38513"/>
                        <a:pt x="253895" y="72263"/>
                        <a:pt x="253895" y="109542"/>
                      </a:cubicBezTo>
                      <a:cubicBezTo>
                        <a:pt x="253895" y="184100"/>
                        <a:pt x="193453" y="244542"/>
                        <a:pt x="118895" y="244542"/>
                      </a:cubicBezTo>
                      <a:cubicBezTo>
                        <a:pt x="81616" y="244542"/>
                        <a:pt x="47866" y="229432"/>
                        <a:pt x="23436" y="205001"/>
                      </a:cubicBezTo>
                      <a:lnTo>
                        <a:pt x="0" y="170241"/>
                      </a:lnTo>
                      <a:lnTo>
                        <a:pt x="826" y="152563"/>
                      </a:lnTo>
                      <a:cubicBezTo>
                        <a:pt x="4398" y="134654"/>
                        <a:pt x="10253" y="117986"/>
                        <a:pt x="17198" y="102706"/>
                      </a:cubicBezTo>
                      <a:cubicBezTo>
                        <a:pt x="31089" y="72147"/>
                        <a:pt x="53711" y="43572"/>
                        <a:pt x="81492" y="26506"/>
                      </a:cubicBezTo>
                      <a:cubicBezTo>
                        <a:pt x="109273" y="9440"/>
                        <a:pt x="149754" y="-2069"/>
                        <a:pt x="183885" y="312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817" name="椭圆 816"/>
                <p:cNvSpPr>
                  <a:spLocks noChangeAspect="1"/>
                </p:cNvSpPr>
                <p:nvPr/>
              </p:nvSpPr>
              <p:spPr>
                <a:xfrm>
                  <a:off x="3632654" y="4666742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155" name="组合 154"/>
              <p:cNvGrpSpPr/>
              <p:nvPr/>
            </p:nvGrpSpPr>
            <p:grpSpPr>
              <a:xfrm>
                <a:off x="3722547" y="4666840"/>
                <a:ext cx="180000" cy="256311"/>
                <a:chOff x="3722547" y="4666840"/>
                <a:chExt cx="180000" cy="256311"/>
              </a:xfrm>
            </p:grpSpPr>
            <p:sp>
              <p:nvSpPr>
                <p:cNvPr id="814" name="任意多边形 813"/>
                <p:cNvSpPr>
                  <a:spLocks noChangeAspect="1"/>
                </p:cNvSpPr>
                <p:nvPr/>
              </p:nvSpPr>
              <p:spPr>
                <a:xfrm>
                  <a:off x="3754628" y="4666840"/>
                  <a:ext cx="129252" cy="256311"/>
                </a:xfrm>
                <a:custGeom>
                  <a:avLst/>
                  <a:gdLst>
                    <a:gd name="connsiteX0" fmla="*/ 122128 w 129252"/>
                    <a:gd name="connsiteY0" fmla="*/ 0 h 256311"/>
                    <a:gd name="connsiteX1" fmla="*/ 119500 w 129252"/>
                    <a:gd name="connsiteY1" fmla="*/ 3898 h 256311"/>
                    <a:gd name="connsiteX2" fmla="*/ 105355 w 129252"/>
                    <a:gd name="connsiteY2" fmla="*/ 73962 h 256311"/>
                    <a:gd name="connsiteX3" fmla="*/ 119500 w 129252"/>
                    <a:gd name="connsiteY3" fmla="*/ 144026 h 256311"/>
                    <a:gd name="connsiteX4" fmla="*/ 129252 w 129252"/>
                    <a:gd name="connsiteY4" fmla="*/ 158490 h 256311"/>
                    <a:gd name="connsiteX5" fmla="*/ 94556 w 129252"/>
                    <a:gd name="connsiteY5" fmla="*/ 209951 h 256311"/>
                    <a:gd name="connsiteX6" fmla="*/ 82495 w 129252"/>
                    <a:gd name="connsiteY6" fmla="*/ 248807 h 256311"/>
                    <a:gd name="connsiteX7" fmla="*/ 81739 w 129252"/>
                    <a:gd name="connsiteY7" fmla="*/ 256311 h 256311"/>
                    <a:gd name="connsiteX8" fmla="*/ 39541 w 129252"/>
                    <a:gd name="connsiteY8" fmla="*/ 227860 h 256311"/>
                    <a:gd name="connsiteX9" fmla="*/ 0 w 129252"/>
                    <a:gd name="connsiteY9" fmla="*/ 132401 h 256311"/>
                    <a:gd name="connsiteX10" fmla="*/ 82452 w 129252"/>
                    <a:gd name="connsiteY10" fmla="*/ 8010 h 256311"/>
                    <a:gd name="connsiteX11" fmla="*/ 122128 w 129252"/>
                    <a:gd name="connsiteY11" fmla="*/ 0 h 256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252" h="256311">
                      <a:moveTo>
                        <a:pt x="122128" y="0"/>
                      </a:moveTo>
                      <a:lnTo>
                        <a:pt x="119500" y="3898"/>
                      </a:lnTo>
                      <a:cubicBezTo>
                        <a:pt x="110392" y="25433"/>
                        <a:pt x="105355" y="49109"/>
                        <a:pt x="105355" y="73962"/>
                      </a:cubicBezTo>
                      <a:cubicBezTo>
                        <a:pt x="105355" y="98815"/>
                        <a:pt x="110392" y="122492"/>
                        <a:pt x="119500" y="144026"/>
                      </a:cubicBezTo>
                      <a:lnTo>
                        <a:pt x="129252" y="158490"/>
                      </a:lnTo>
                      <a:lnTo>
                        <a:pt x="94556" y="209951"/>
                      </a:lnTo>
                      <a:cubicBezTo>
                        <a:pt x="89319" y="222334"/>
                        <a:pt x="85252" y="235332"/>
                        <a:pt x="82495" y="248807"/>
                      </a:cubicBezTo>
                      <a:lnTo>
                        <a:pt x="81739" y="256311"/>
                      </a:lnTo>
                      <a:lnTo>
                        <a:pt x="39541" y="227860"/>
                      </a:lnTo>
                      <a:cubicBezTo>
                        <a:pt x="15111" y="203430"/>
                        <a:pt x="0" y="169680"/>
                        <a:pt x="0" y="132401"/>
                      </a:cubicBezTo>
                      <a:cubicBezTo>
                        <a:pt x="0" y="76483"/>
                        <a:pt x="33999" y="28504"/>
                        <a:pt x="82452" y="8010"/>
                      </a:cubicBezTo>
                      <a:lnTo>
                        <a:pt x="122128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815" name="椭圆 814"/>
                <p:cNvSpPr>
                  <a:spLocks noChangeAspect="1"/>
                </p:cNvSpPr>
                <p:nvPr/>
              </p:nvSpPr>
              <p:spPr>
                <a:xfrm>
                  <a:off x="3722547" y="4689825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156" name="任意多边形 155"/>
              <p:cNvSpPr>
                <a:spLocks noChangeAspect="1"/>
              </p:cNvSpPr>
              <p:nvPr/>
            </p:nvSpPr>
            <p:spPr>
              <a:xfrm>
                <a:off x="3595780" y="4806040"/>
                <a:ext cx="111323" cy="260345"/>
              </a:xfrm>
              <a:custGeom>
                <a:avLst/>
                <a:gdLst>
                  <a:gd name="connsiteX0" fmla="*/ 471 w 111323"/>
                  <a:gd name="connsiteY0" fmla="*/ 0 h 260345"/>
                  <a:gd name="connsiteX1" fmla="*/ 28871 w 111323"/>
                  <a:gd name="connsiteY1" fmla="*/ 5734 h 260345"/>
                  <a:gd name="connsiteX2" fmla="*/ 111323 w 111323"/>
                  <a:gd name="connsiteY2" fmla="*/ 130125 h 260345"/>
                  <a:gd name="connsiteX3" fmla="*/ 28871 w 111323"/>
                  <a:gd name="connsiteY3" fmla="*/ 254516 h 260345"/>
                  <a:gd name="connsiteX4" fmla="*/ 0 w 111323"/>
                  <a:gd name="connsiteY4" fmla="*/ 260345 h 260345"/>
                  <a:gd name="connsiteX5" fmla="*/ 19858 w 111323"/>
                  <a:gd name="connsiteY5" fmla="*/ 239701 h 260345"/>
                  <a:gd name="connsiteX6" fmla="*/ 53059 w 111323"/>
                  <a:gd name="connsiteY6" fmla="*/ 131010 h 260345"/>
                  <a:gd name="connsiteX7" fmla="*/ 37782 w 111323"/>
                  <a:gd name="connsiteY7" fmla="*/ 55341 h 260345"/>
                  <a:gd name="connsiteX8" fmla="*/ 471 w 111323"/>
                  <a:gd name="connsiteY8" fmla="*/ 0 h 26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323" h="260345">
                    <a:moveTo>
                      <a:pt x="471" y="0"/>
                    </a:moveTo>
                    <a:lnTo>
                      <a:pt x="28871" y="5734"/>
                    </a:lnTo>
                    <a:cubicBezTo>
                      <a:pt x="77325" y="26228"/>
                      <a:pt x="111323" y="74207"/>
                      <a:pt x="111323" y="130125"/>
                    </a:cubicBezTo>
                    <a:cubicBezTo>
                      <a:pt x="111323" y="186044"/>
                      <a:pt x="77325" y="234022"/>
                      <a:pt x="28871" y="254516"/>
                    </a:cubicBezTo>
                    <a:lnTo>
                      <a:pt x="0" y="260345"/>
                    </a:lnTo>
                    <a:lnTo>
                      <a:pt x="19858" y="239701"/>
                    </a:lnTo>
                    <a:cubicBezTo>
                      <a:pt x="40820" y="208675"/>
                      <a:pt x="53059" y="171272"/>
                      <a:pt x="53059" y="131010"/>
                    </a:cubicBezTo>
                    <a:cubicBezTo>
                      <a:pt x="53059" y="104169"/>
                      <a:pt x="47619" y="78599"/>
                      <a:pt x="37782" y="55341"/>
                    </a:cubicBezTo>
                    <a:lnTo>
                      <a:pt x="471" y="0"/>
                    </a:ln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57" name="组合 156"/>
              <p:cNvGrpSpPr/>
              <p:nvPr/>
            </p:nvGrpSpPr>
            <p:grpSpPr>
              <a:xfrm>
                <a:off x="3227101" y="3717939"/>
                <a:ext cx="856169" cy="646749"/>
                <a:chOff x="3227101" y="3717939"/>
                <a:chExt cx="856169" cy="646749"/>
              </a:xfrm>
            </p:grpSpPr>
            <p:sp>
              <p:nvSpPr>
                <p:cNvPr id="794" name="椭圆 793"/>
                <p:cNvSpPr>
                  <a:spLocks noChangeAspect="1"/>
                </p:cNvSpPr>
                <p:nvPr/>
              </p:nvSpPr>
              <p:spPr>
                <a:xfrm>
                  <a:off x="3654018" y="4094688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95" name="任意多边形 794"/>
                <p:cNvSpPr>
                  <a:spLocks noChangeAspect="1"/>
                </p:cNvSpPr>
                <p:nvPr/>
              </p:nvSpPr>
              <p:spPr>
                <a:xfrm>
                  <a:off x="3685531" y="3846813"/>
                  <a:ext cx="336214" cy="269329"/>
                </a:xfrm>
                <a:custGeom>
                  <a:avLst/>
                  <a:gdLst>
                    <a:gd name="connsiteX0" fmla="*/ 233761 w 336214"/>
                    <a:gd name="connsiteY0" fmla="*/ 0 h 269329"/>
                    <a:gd name="connsiteX1" fmla="*/ 249097 w 336214"/>
                    <a:gd name="connsiteY1" fmla="*/ 4760 h 269329"/>
                    <a:gd name="connsiteX2" fmla="*/ 334627 w 336214"/>
                    <a:gd name="connsiteY2" fmla="*/ 75192 h 269329"/>
                    <a:gd name="connsiteX3" fmla="*/ 336214 w 336214"/>
                    <a:gd name="connsiteY3" fmla="*/ 78494 h 269329"/>
                    <a:gd name="connsiteX4" fmla="*/ 298944 w 336214"/>
                    <a:gd name="connsiteY4" fmla="*/ 53365 h 269329"/>
                    <a:gd name="connsiteX5" fmla="*/ 246396 w 336214"/>
                    <a:gd name="connsiteY5" fmla="*/ 42756 h 269329"/>
                    <a:gd name="connsiteX6" fmla="*/ 111396 w 336214"/>
                    <a:gd name="connsiteY6" fmla="*/ 177756 h 269329"/>
                    <a:gd name="connsiteX7" fmla="*/ 122005 w 336214"/>
                    <a:gd name="connsiteY7" fmla="*/ 230304 h 269329"/>
                    <a:gd name="connsiteX8" fmla="*/ 148317 w 336214"/>
                    <a:gd name="connsiteY8" fmla="*/ 269329 h 269329"/>
                    <a:gd name="connsiteX9" fmla="*/ 141138 w 336214"/>
                    <a:gd name="connsiteY9" fmla="*/ 263227 h 269329"/>
                    <a:gd name="connsiteX10" fmla="*/ 62557 w 336214"/>
                    <a:gd name="connsiteY10" fmla="*/ 184645 h 269329"/>
                    <a:gd name="connsiteX11" fmla="*/ 3025 w 336214"/>
                    <a:gd name="connsiteY11" fmla="*/ 125114 h 269329"/>
                    <a:gd name="connsiteX12" fmla="*/ 0 w 336214"/>
                    <a:gd name="connsiteY12" fmla="*/ 121810 h 269329"/>
                    <a:gd name="connsiteX13" fmla="*/ 3025 w 336214"/>
                    <a:gd name="connsiteY13" fmla="*/ 120352 h 269329"/>
                    <a:gd name="connsiteX14" fmla="*/ 110182 w 336214"/>
                    <a:gd name="connsiteY14" fmla="*/ 67964 h 269329"/>
                    <a:gd name="connsiteX15" fmla="*/ 217338 w 336214"/>
                    <a:gd name="connsiteY15" fmla="*/ 8433 h 269329"/>
                    <a:gd name="connsiteX16" fmla="*/ 233761 w 336214"/>
                    <a:gd name="connsiteY16" fmla="*/ 0 h 269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6214" h="269329">
                      <a:moveTo>
                        <a:pt x="233761" y="0"/>
                      </a:moveTo>
                      <a:lnTo>
                        <a:pt x="249097" y="4760"/>
                      </a:lnTo>
                      <a:cubicBezTo>
                        <a:pt x="283984" y="19516"/>
                        <a:pt x="313666" y="44166"/>
                        <a:pt x="334627" y="75192"/>
                      </a:cubicBezTo>
                      <a:lnTo>
                        <a:pt x="336214" y="78494"/>
                      </a:lnTo>
                      <a:lnTo>
                        <a:pt x="298944" y="53365"/>
                      </a:lnTo>
                      <a:cubicBezTo>
                        <a:pt x="282793" y="46534"/>
                        <a:pt x="265036" y="42756"/>
                        <a:pt x="246396" y="42756"/>
                      </a:cubicBezTo>
                      <a:cubicBezTo>
                        <a:pt x="171838" y="42756"/>
                        <a:pt x="111396" y="103198"/>
                        <a:pt x="111396" y="177756"/>
                      </a:cubicBezTo>
                      <a:cubicBezTo>
                        <a:pt x="111396" y="196396"/>
                        <a:pt x="115174" y="214153"/>
                        <a:pt x="122005" y="230304"/>
                      </a:cubicBezTo>
                      <a:lnTo>
                        <a:pt x="148317" y="269329"/>
                      </a:lnTo>
                      <a:lnTo>
                        <a:pt x="141138" y="263227"/>
                      </a:lnTo>
                      <a:cubicBezTo>
                        <a:pt x="115341" y="239018"/>
                        <a:pt x="85576" y="207664"/>
                        <a:pt x="62557" y="184645"/>
                      </a:cubicBezTo>
                      <a:cubicBezTo>
                        <a:pt x="39538" y="161626"/>
                        <a:pt x="23266" y="143767"/>
                        <a:pt x="3025" y="125114"/>
                      </a:cubicBezTo>
                      <a:lnTo>
                        <a:pt x="0" y="121810"/>
                      </a:lnTo>
                      <a:lnTo>
                        <a:pt x="3025" y="120352"/>
                      </a:lnTo>
                      <a:cubicBezTo>
                        <a:pt x="32791" y="108446"/>
                        <a:pt x="74463" y="86617"/>
                        <a:pt x="110182" y="67964"/>
                      </a:cubicBezTo>
                      <a:cubicBezTo>
                        <a:pt x="145901" y="49311"/>
                        <a:pt x="184001" y="28674"/>
                        <a:pt x="217338" y="8433"/>
                      </a:cubicBezTo>
                      <a:lnTo>
                        <a:pt x="233761" y="0"/>
                      </a:lnTo>
                      <a:close/>
                    </a:path>
                  </a:pathLst>
                </a:cu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796" name="组合 795"/>
                <p:cNvGrpSpPr/>
                <p:nvPr/>
              </p:nvGrpSpPr>
              <p:grpSpPr>
                <a:xfrm>
                  <a:off x="3482932" y="3823169"/>
                  <a:ext cx="221107" cy="327331"/>
                  <a:chOff x="3482932" y="3823169"/>
                  <a:chExt cx="221107" cy="327331"/>
                </a:xfrm>
              </p:grpSpPr>
              <p:sp>
                <p:nvSpPr>
                  <p:cNvPr id="812" name="任意多边形 811"/>
                  <p:cNvSpPr>
                    <a:spLocks noChangeAspect="1"/>
                  </p:cNvSpPr>
                  <p:nvPr/>
                </p:nvSpPr>
                <p:spPr>
                  <a:xfrm>
                    <a:off x="3505987" y="3858437"/>
                    <a:ext cx="198052" cy="292063"/>
                  </a:xfrm>
                  <a:custGeom>
                    <a:avLst/>
                    <a:gdLst>
                      <a:gd name="connsiteX0" fmla="*/ 95054 w 198052"/>
                      <a:gd name="connsiteY0" fmla="*/ 0 h 292063"/>
                      <a:gd name="connsiteX1" fmla="*/ 172124 w 198052"/>
                      <a:gd name="connsiteY1" fmla="*/ 15560 h 292063"/>
                      <a:gd name="connsiteX2" fmla="*/ 198052 w 198052"/>
                      <a:gd name="connsiteY2" fmla="*/ 33041 h 292063"/>
                      <a:gd name="connsiteX3" fmla="*/ 193508 w 198052"/>
                      <a:gd name="connsiteY3" fmla="*/ 38088 h 292063"/>
                      <a:gd name="connsiteX4" fmla="*/ 118276 w 198052"/>
                      <a:gd name="connsiteY4" fmla="*/ 127776 h 292063"/>
                      <a:gd name="connsiteX5" fmla="*/ 61125 w 198052"/>
                      <a:gd name="connsiteY5" fmla="*/ 227789 h 292063"/>
                      <a:gd name="connsiteX6" fmla="*/ 41629 w 198052"/>
                      <a:gd name="connsiteY6" fmla="*/ 278241 h 292063"/>
                      <a:gd name="connsiteX7" fmla="*/ 37574 w 198052"/>
                      <a:gd name="connsiteY7" fmla="*/ 292063 h 292063"/>
                      <a:gd name="connsiteX8" fmla="*/ 39694 w 198052"/>
                      <a:gd name="connsiteY8" fmla="*/ 249220 h 292063"/>
                      <a:gd name="connsiteX9" fmla="*/ 30169 w 198052"/>
                      <a:gd name="connsiteY9" fmla="*/ 139683 h 292063"/>
                      <a:gd name="connsiteX10" fmla="*/ 8739 w 198052"/>
                      <a:gd name="connsiteY10" fmla="*/ 53958 h 292063"/>
                      <a:gd name="connsiteX11" fmla="*/ 144 w 198052"/>
                      <a:gd name="connsiteY11" fmla="*/ 28099 h 292063"/>
                      <a:gd name="connsiteX12" fmla="*/ 0 w 198052"/>
                      <a:gd name="connsiteY12" fmla="*/ 27685 h 292063"/>
                      <a:gd name="connsiteX13" fmla="*/ 17984 w 198052"/>
                      <a:gd name="connsiteY13" fmla="*/ 15560 h 292063"/>
                      <a:gd name="connsiteX14" fmla="*/ 95054 w 198052"/>
                      <a:gd name="connsiteY14" fmla="*/ 0 h 292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98052" h="292063">
                        <a:moveTo>
                          <a:pt x="95054" y="0"/>
                        </a:moveTo>
                        <a:cubicBezTo>
                          <a:pt x="122392" y="0"/>
                          <a:pt x="148436" y="5541"/>
                          <a:pt x="172124" y="15560"/>
                        </a:cubicBezTo>
                        <a:lnTo>
                          <a:pt x="198052" y="33041"/>
                        </a:lnTo>
                        <a:lnTo>
                          <a:pt x="193508" y="38088"/>
                        </a:lnTo>
                        <a:cubicBezTo>
                          <a:pt x="169770" y="64524"/>
                          <a:pt x="137326" y="101285"/>
                          <a:pt x="118276" y="127776"/>
                        </a:cubicBezTo>
                        <a:cubicBezTo>
                          <a:pt x="92876" y="163098"/>
                          <a:pt x="76206" y="194849"/>
                          <a:pt x="61125" y="227789"/>
                        </a:cubicBezTo>
                        <a:cubicBezTo>
                          <a:pt x="53585" y="244259"/>
                          <a:pt x="47135" y="261523"/>
                          <a:pt x="41629" y="278241"/>
                        </a:cubicBezTo>
                        <a:lnTo>
                          <a:pt x="37574" y="292063"/>
                        </a:lnTo>
                        <a:lnTo>
                          <a:pt x="39694" y="249220"/>
                        </a:lnTo>
                        <a:cubicBezTo>
                          <a:pt x="40091" y="212708"/>
                          <a:pt x="35328" y="172227"/>
                          <a:pt x="30169" y="139683"/>
                        </a:cubicBezTo>
                        <a:cubicBezTo>
                          <a:pt x="25010" y="107139"/>
                          <a:pt x="19454" y="84517"/>
                          <a:pt x="8739" y="53958"/>
                        </a:cubicBezTo>
                        <a:cubicBezTo>
                          <a:pt x="6060" y="46318"/>
                          <a:pt x="3208" y="37414"/>
                          <a:pt x="144" y="28099"/>
                        </a:cubicBezTo>
                        <a:lnTo>
                          <a:pt x="0" y="27685"/>
                        </a:lnTo>
                        <a:lnTo>
                          <a:pt x="17984" y="15560"/>
                        </a:lnTo>
                        <a:cubicBezTo>
                          <a:pt x="41672" y="5541"/>
                          <a:pt x="67716" y="0"/>
                          <a:pt x="95054" y="0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813" name="椭圆 812"/>
                  <p:cNvSpPr>
                    <a:spLocks noChangeAspect="1"/>
                  </p:cNvSpPr>
                  <p:nvPr/>
                </p:nvSpPr>
                <p:spPr>
                  <a:xfrm>
                    <a:off x="3482932" y="3823169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97" name="组合 796"/>
                <p:cNvGrpSpPr/>
                <p:nvPr/>
              </p:nvGrpSpPr>
              <p:grpSpPr>
                <a:xfrm>
                  <a:off x="3535447" y="3943145"/>
                  <a:ext cx="398540" cy="384343"/>
                  <a:chOff x="3535447" y="3943145"/>
                  <a:chExt cx="398540" cy="384343"/>
                </a:xfrm>
              </p:grpSpPr>
              <p:sp>
                <p:nvSpPr>
                  <p:cNvPr id="810" name="任意多边形 809"/>
                  <p:cNvSpPr>
                    <a:spLocks noChangeAspect="1"/>
                  </p:cNvSpPr>
                  <p:nvPr/>
                </p:nvSpPr>
                <p:spPr>
                  <a:xfrm>
                    <a:off x="3535447" y="3943145"/>
                    <a:ext cx="389179" cy="384343"/>
                  </a:xfrm>
                  <a:custGeom>
                    <a:avLst/>
                    <a:gdLst>
                      <a:gd name="connsiteX0" fmla="*/ 126761 w 379654"/>
                      <a:gd name="connsiteY0" fmla="*/ 0 h 384343"/>
                      <a:gd name="connsiteX1" fmla="*/ 153110 w 379654"/>
                      <a:gd name="connsiteY1" fmla="*/ 28782 h 384343"/>
                      <a:gd name="connsiteX2" fmla="*/ 212642 w 379654"/>
                      <a:gd name="connsiteY2" fmla="*/ 88313 h 384343"/>
                      <a:gd name="connsiteX3" fmla="*/ 291223 w 379654"/>
                      <a:gd name="connsiteY3" fmla="*/ 166895 h 384343"/>
                      <a:gd name="connsiteX4" fmla="*/ 367423 w 379654"/>
                      <a:gd name="connsiteY4" fmla="*/ 233570 h 384343"/>
                      <a:gd name="connsiteX5" fmla="*/ 379654 w 379654"/>
                      <a:gd name="connsiteY5" fmla="*/ 244222 h 384343"/>
                      <a:gd name="connsiteX6" fmla="*/ 373697 w 379654"/>
                      <a:gd name="connsiteY6" fmla="*/ 263413 h 384343"/>
                      <a:gd name="connsiteX7" fmla="*/ 191257 w 379654"/>
                      <a:gd name="connsiteY7" fmla="*/ 384343 h 384343"/>
                      <a:gd name="connsiteX8" fmla="*/ 8817 w 379654"/>
                      <a:gd name="connsiteY8" fmla="*/ 263413 h 384343"/>
                      <a:gd name="connsiteX9" fmla="*/ 0 w 379654"/>
                      <a:gd name="connsiteY9" fmla="*/ 235010 h 384343"/>
                      <a:gd name="connsiteX10" fmla="*/ 12169 w 379654"/>
                      <a:gd name="connsiteY10" fmla="*/ 193532 h 384343"/>
                      <a:gd name="connsiteX11" fmla="*/ 31665 w 379654"/>
                      <a:gd name="connsiteY11" fmla="*/ 143080 h 384343"/>
                      <a:gd name="connsiteX12" fmla="*/ 88816 w 379654"/>
                      <a:gd name="connsiteY12" fmla="*/ 43067 h 384343"/>
                      <a:gd name="connsiteX13" fmla="*/ 111512 w 379654"/>
                      <a:gd name="connsiteY13" fmla="*/ 13915 h 384343"/>
                      <a:gd name="connsiteX14" fmla="*/ 122118 w 379654"/>
                      <a:gd name="connsiteY14" fmla="*/ 1442 h 384343"/>
                      <a:gd name="connsiteX15" fmla="*/ 126761 w 379654"/>
                      <a:gd name="connsiteY15" fmla="*/ 0 h 384343"/>
                      <a:gd name="connsiteX0" fmla="*/ 126761 w 379654"/>
                      <a:gd name="connsiteY0" fmla="*/ 0 h 384343"/>
                      <a:gd name="connsiteX1" fmla="*/ 153110 w 379654"/>
                      <a:gd name="connsiteY1" fmla="*/ 28782 h 384343"/>
                      <a:gd name="connsiteX2" fmla="*/ 212642 w 379654"/>
                      <a:gd name="connsiteY2" fmla="*/ 88313 h 384343"/>
                      <a:gd name="connsiteX3" fmla="*/ 291223 w 379654"/>
                      <a:gd name="connsiteY3" fmla="*/ 166895 h 384343"/>
                      <a:gd name="connsiteX4" fmla="*/ 369804 w 379654"/>
                      <a:gd name="connsiteY4" fmla="*/ 224045 h 384343"/>
                      <a:gd name="connsiteX5" fmla="*/ 379654 w 379654"/>
                      <a:gd name="connsiteY5" fmla="*/ 244222 h 384343"/>
                      <a:gd name="connsiteX6" fmla="*/ 373697 w 379654"/>
                      <a:gd name="connsiteY6" fmla="*/ 263413 h 384343"/>
                      <a:gd name="connsiteX7" fmla="*/ 191257 w 379654"/>
                      <a:gd name="connsiteY7" fmla="*/ 384343 h 384343"/>
                      <a:gd name="connsiteX8" fmla="*/ 8817 w 379654"/>
                      <a:gd name="connsiteY8" fmla="*/ 263413 h 384343"/>
                      <a:gd name="connsiteX9" fmla="*/ 0 w 379654"/>
                      <a:gd name="connsiteY9" fmla="*/ 235010 h 384343"/>
                      <a:gd name="connsiteX10" fmla="*/ 12169 w 379654"/>
                      <a:gd name="connsiteY10" fmla="*/ 193532 h 384343"/>
                      <a:gd name="connsiteX11" fmla="*/ 31665 w 379654"/>
                      <a:gd name="connsiteY11" fmla="*/ 143080 h 384343"/>
                      <a:gd name="connsiteX12" fmla="*/ 88816 w 379654"/>
                      <a:gd name="connsiteY12" fmla="*/ 43067 h 384343"/>
                      <a:gd name="connsiteX13" fmla="*/ 111512 w 379654"/>
                      <a:gd name="connsiteY13" fmla="*/ 13915 h 384343"/>
                      <a:gd name="connsiteX14" fmla="*/ 122118 w 379654"/>
                      <a:gd name="connsiteY14" fmla="*/ 1442 h 384343"/>
                      <a:gd name="connsiteX15" fmla="*/ 126761 w 379654"/>
                      <a:gd name="connsiteY15" fmla="*/ 0 h 384343"/>
                      <a:gd name="connsiteX0" fmla="*/ 126761 w 386798"/>
                      <a:gd name="connsiteY0" fmla="*/ 0 h 384343"/>
                      <a:gd name="connsiteX1" fmla="*/ 153110 w 386798"/>
                      <a:gd name="connsiteY1" fmla="*/ 28782 h 384343"/>
                      <a:gd name="connsiteX2" fmla="*/ 212642 w 386798"/>
                      <a:gd name="connsiteY2" fmla="*/ 88313 h 384343"/>
                      <a:gd name="connsiteX3" fmla="*/ 291223 w 386798"/>
                      <a:gd name="connsiteY3" fmla="*/ 166895 h 384343"/>
                      <a:gd name="connsiteX4" fmla="*/ 369804 w 386798"/>
                      <a:gd name="connsiteY4" fmla="*/ 224045 h 384343"/>
                      <a:gd name="connsiteX5" fmla="*/ 386798 w 386798"/>
                      <a:gd name="connsiteY5" fmla="*/ 232316 h 384343"/>
                      <a:gd name="connsiteX6" fmla="*/ 373697 w 386798"/>
                      <a:gd name="connsiteY6" fmla="*/ 263413 h 384343"/>
                      <a:gd name="connsiteX7" fmla="*/ 191257 w 386798"/>
                      <a:gd name="connsiteY7" fmla="*/ 384343 h 384343"/>
                      <a:gd name="connsiteX8" fmla="*/ 8817 w 386798"/>
                      <a:gd name="connsiteY8" fmla="*/ 263413 h 384343"/>
                      <a:gd name="connsiteX9" fmla="*/ 0 w 386798"/>
                      <a:gd name="connsiteY9" fmla="*/ 235010 h 384343"/>
                      <a:gd name="connsiteX10" fmla="*/ 12169 w 386798"/>
                      <a:gd name="connsiteY10" fmla="*/ 193532 h 384343"/>
                      <a:gd name="connsiteX11" fmla="*/ 31665 w 386798"/>
                      <a:gd name="connsiteY11" fmla="*/ 143080 h 384343"/>
                      <a:gd name="connsiteX12" fmla="*/ 88816 w 386798"/>
                      <a:gd name="connsiteY12" fmla="*/ 43067 h 384343"/>
                      <a:gd name="connsiteX13" fmla="*/ 111512 w 386798"/>
                      <a:gd name="connsiteY13" fmla="*/ 13915 h 384343"/>
                      <a:gd name="connsiteX14" fmla="*/ 122118 w 386798"/>
                      <a:gd name="connsiteY14" fmla="*/ 1442 h 384343"/>
                      <a:gd name="connsiteX15" fmla="*/ 126761 w 386798"/>
                      <a:gd name="connsiteY15" fmla="*/ 0 h 384343"/>
                      <a:gd name="connsiteX0" fmla="*/ 126761 w 396323"/>
                      <a:gd name="connsiteY0" fmla="*/ 0 h 384343"/>
                      <a:gd name="connsiteX1" fmla="*/ 153110 w 396323"/>
                      <a:gd name="connsiteY1" fmla="*/ 28782 h 384343"/>
                      <a:gd name="connsiteX2" fmla="*/ 212642 w 396323"/>
                      <a:gd name="connsiteY2" fmla="*/ 88313 h 384343"/>
                      <a:gd name="connsiteX3" fmla="*/ 291223 w 396323"/>
                      <a:gd name="connsiteY3" fmla="*/ 166895 h 384343"/>
                      <a:gd name="connsiteX4" fmla="*/ 369804 w 396323"/>
                      <a:gd name="connsiteY4" fmla="*/ 224045 h 384343"/>
                      <a:gd name="connsiteX5" fmla="*/ 396323 w 396323"/>
                      <a:gd name="connsiteY5" fmla="*/ 220410 h 384343"/>
                      <a:gd name="connsiteX6" fmla="*/ 373697 w 396323"/>
                      <a:gd name="connsiteY6" fmla="*/ 263413 h 384343"/>
                      <a:gd name="connsiteX7" fmla="*/ 191257 w 396323"/>
                      <a:gd name="connsiteY7" fmla="*/ 384343 h 384343"/>
                      <a:gd name="connsiteX8" fmla="*/ 8817 w 396323"/>
                      <a:gd name="connsiteY8" fmla="*/ 263413 h 384343"/>
                      <a:gd name="connsiteX9" fmla="*/ 0 w 396323"/>
                      <a:gd name="connsiteY9" fmla="*/ 235010 h 384343"/>
                      <a:gd name="connsiteX10" fmla="*/ 12169 w 396323"/>
                      <a:gd name="connsiteY10" fmla="*/ 193532 h 384343"/>
                      <a:gd name="connsiteX11" fmla="*/ 31665 w 396323"/>
                      <a:gd name="connsiteY11" fmla="*/ 143080 h 384343"/>
                      <a:gd name="connsiteX12" fmla="*/ 88816 w 396323"/>
                      <a:gd name="connsiteY12" fmla="*/ 43067 h 384343"/>
                      <a:gd name="connsiteX13" fmla="*/ 111512 w 396323"/>
                      <a:gd name="connsiteY13" fmla="*/ 13915 h 384343"/>
                      <a:gd name="connsiteX14" fmla="*/ 122118 w 396323"/>
                      <a:gd name="connsiteY14" fmla="*/ 1442 h 384343"/>
                      <a:gd name="connsiteX15" fmla="*/ 126761 w 396323"/>
                      <a:gd name="connsiteY15" fmla="*/ 0 h 384343"/>
                      <a:gd name="connsiteX0" fmla="*/ 126761 w 396323"/>
                      <a:gd name="connsiteY0" fmla="*/ 0 h 384343"/>
                      <a:gd name="connsiteX1" fmla="*/ 153110 w 396323"/>
                      <a:gd name="connsiteY1" fmla="*/ 28782 h 384343"/>
                      <a:gd name="connsiteX2" fmla="*/ 212642 w 396323"/>
                      <a:gd name="connsiteY2" fmla="*/ 88313 h 384343"/>
                      <a:gd name="connsiteX3" fmla="*/ 291223 w 396323"/>
                      <a:gd name="connsiteY3" fmla="*/ 166895 h 384343"/>
                      <a:gd name="connsiteX4" fmla="*/ 369804 w 396323"/>
                      <a:gd name="connsiteY4" fmla="*/ 212139 h 384343"/>
                      <a:gd name="connsiteX5" fmla="*/ 396323 w 396323"/>
                      <a:gd name="connsiteY5" fmla="*/ 220410 h 384343"/>
                      <a:gd name="connsiteX6" fmla="*/ 373697 w 396323"/>
                      <a:gd name="connsiteY6" fmla="*/ 263413 h 384343"/>
                      <a:gd name="connsiteX7" fmla="*/ 191257 w 396323"/>
                      <a:gd name="connsiteY7" fmla="*/ 384343 h 384343"/>
                      <a:gd name="connsiteX8" fmla="*/ 8817 w 396323"/>
                      <a:gd name="connsiteY8" fmla="*/ 263413 h 384343"/>
                      <a:gd name="connsiteX9" fmla="*/ 0 w 396323"/>
                      <a:gd name="connsiteY9" fmla="*/ 235010 h 384343"/>
                      <a:gd name="connsiteX10" fmla="*/ 12169 w 396323"/>
                      <a:gd name="connsiteY10" fmla="*/ 193532 h 384343"/>
                      <a:gd name="connsiteX11" fmla="*/ 31665 w 396323"/>
                      <a:gd name="connsiteY11" fmla="*/ 143080 h 384343"/>
                      <a:gd name="connsiteX12" fmla="*/ 88816 w 396323"/>
                      <a:gd name="connsiteY12" fmla="*/ 43067 h 384343"/>
                      <a:gd name="connsiteX13" fmla="*/ 111512 w 396323"/>
                      <a:gd name="connsiteY13" fmla="*/ 13915 h 384343"/>
                      <a:gd name="connsiteX14" fmla="*/ 122118 w 396323"/>
                      <a:gd name="connsiteY14" fmla="*/ 1442 h 384343"/>
                      <a:gd name="connsiteX15" fmla="*/ 126761 w 396323"/>
                      <a:gd name="connsiteY15" fmla="*/ 0 h 384343"/>
                      <a:gd name="connsiteX0" fmla="*/ 126761 w 389179"/>
                      <a:gd name="connsiteY0" fmla="*/ 0 h 384343"/>
                      <a:gd name="connsiteX1" fmla="*/ 153110 w 389179"/>
                      <a:gd name="connsiteY1" fmla="*/ 28782 h 384343"/>
                      <a:gd name="connsiteX2" fmla="*/ 212642 w 389179"/>
                      <a:gd name="connsiteY2" fmla="*/ 88313 h 384343"/>
                      <a:gd name="connsiteX3" fmla="*/ 291223 w 389179"/>
                      <a:gd name="connsiteY3" fmla="*/ 166895 h 384343"/>
                      <a:gd name="connsiteX4" fmla="*/ 369804 w 389179"/>
                      <a:gd name="connsiteY4" fmla="*/ 212139 h 384343"/>
                      <a:gd name="connsiteX5" fmla="*/ 389179 w 389179"/>
                      <a:gd name="connsiteY5" fmla="*/ 218029 h 384343"/>
                      <a:gd name="connsiteX6" fmla="*/ 373697 w 389179"/>
                      <a:gd name="connsiteY6" fmla="*/ 263413 h 384343"/>
                      <a:gd name="connsiteX7" fmla="*/ 191257 w 389179"/>
                      <a:gd name="connsiteY7" fmla="*/ 384343 h 384343"/>
                      <a:gd name="connsiteX8" fmla="*/ 8817 w 389179"/>
                      <a:gd name="connsiteY8" fmla="*/ 263413 h 384343"/>
                      <a:gd name="connsiteX9" fmla="*/ 0 w 389179"/>
                      <a:gd name="connsiteY9" fmla="*/ 235010 h 384343"/>
                      <a:gd name="connsiteX10" fmla="*/ 12169 w 389179"/>
                      <a:gd name="connsiteY10" fmla="*/ 193532 h 384343"/>
                      <a:gd name="connsiteX11" fmla="*/ 31665 w 389179"/>
                      <a:gd name="connsiteY11" fmla="*/ 143080 h 384343"/>
                      <a:gd name="connsiteX12" fmla="*/ 88816 w 389179"/>
                      <a:gd name="connsiteY12" fmla="*/ 43067 h 384343"/>
                      <a:gd name="connsiteX13" fmla="*/ 111512 w 389179"/>
                      <a:gd name="connsiteY13" fmla="*/ 13915 h 384343"/>
                      <a:gd name="connsiteX14" fmla="*/ 122118 w 389179"/>
                      <a:gd name="connsiteY14" fmla="*/ 1442 h 384343"/>
                      <a:gd name="connsiteX15" fmla="*/ 126761 w 389179"/>
                      <a:gd name="connsiteY15" fmla="*/ 0 h 384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9179" h="384343">
                        <a:moveTo>
                          <a:pt x="126761" y="0"/>
                        </a:moveTo>
                        <a:lnTo>
                          <a:pt x="153110" y="28782"/>
                        </a:lnTo>
                        <a:cubicBezTo>
                          <a:pt x="173351" y="47435"/>
                          <a:pt x="189623" y="65294"/>
                          <a:pt x="212642" y="88313"/>
                        </a:cubicBezTo>
                        <a:cubicBezTo>
                          <a:pt x="235661" y="111332"/>
                          <a:pt x="265029" y="146257"/>
                          <a:pt x="291223" y="166895"/>
                        </a:cubicBezTo>
                        <a:cubicBezTo>
                          <a:pt x="317417" y="187533"/>
                          <a:pt x="345595" y="186739"/>
                          <a:pt x="369804" y="212139"/>
                        </a:cubicBezTo>
                        <a:lnTo>
                          <a:pt x="389179" y="218029"/>
                        </a:lnTo>
                        <a:lnTo>
                          <a:pt x="373697" y="263413"/>
                        </a:lnTo>
                        <a:cubicBezTo>
                          <a:pt x="343639" y="334479"/>
                          <a:pt x="273271" y="384343"/>
                          <a:pt x="191257" y="384343"/>
                        </a:cubicBezTo>
                        <a:cubicBezTo>
                          <a:pt x="109243" y="384343"/>
                          <a:pt x="38875" y="334479"/>
                          <a:pt x="8817" y="263413"/>
                        </a:cubicBezTo>
                        <a:lnTo>
                          <a:pt x="0" y="235010"/>
                        </a:lnTo>
                        <a:lnTo>
                          <a:pt x="12169" y="193532"/>
                        </a:lnTo>
                        <a:cubicBezTo>
                          <a:pt x="17675" y="176814"/>
                          <a:pt x="24125" y="159550"/>
                          <a:pt x="31665" y="143080"/>
                        </a:cubicBezTo>
                        <a:cubicBezTo>
                          <a:pt x="46746" y="110140"/>
                          <a:pt x="63416" y="78389"/>
                          <a:pt x="88816" y="43067"/>
                        </a:cubicBezTo>
                        <a:cubicBezTo>
                          <a:pt x="95166" y="34237"/>
                          <a:pt x="103004" y="24265"/>
                          <a:pt x="111512" y="13915"/>
                        </a:cubicBezTo>
                        <a:lnTo>
                          <a:pt x="122118" y="1442"/>
                        </a:lnTo>
                        <a:lnTo>
                          <a:pt x="126761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811" name="椭圆 810"/>
                  <p:cNvSpPr>
                    <a:spLocks noChangeAspect="1"/>
                  </p:cNvSpPr>
                  <p:nvPr/>
                </p:nvSpPr>
                <p:spPr>
                  <a:xfrm>
                    <a:off x="3717987" y="4092434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635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98" name="组合 797"/>
                <p:cNvGrpSpPr/>
                <p:nvPr/>
              </p:nvGrpSpPr>
              <p:grpSpPr>
                <a:xfrm>
                  <a:off x="3646725" y="3717939"/>
                  <a:ext cx="265594" cy="250082"/>
                  <a:chOff x="3646725" y="3717939"/>
                  <a:chExt cx="265594" cy="250082"/>
                </a:xfrm>
              </p:grpSpPr>
              <p:sp>
                <p:nvSpPr>
                  <p:cNvPr id="808" name="任意多边形 807"/>
                  <p:cNvSpPr>
                    <a:spLocks noChangeAspect="1"/>
                  </p:cNvSpPr>
                  <p:nvPr/>
                </p:nvSpPr>
                <p:spPr>
                  <a:xfrm>
                    <a:off x="3646725" y="3737218"/>
                    <a:ext cx="265594" cy="230803"/>
                  </a:xfrm>
                  <a:custGeom>
                    <a:avLst/>
                    <a:gdLst>
                      <a:gd name="connsiteX0" fmla="*/ 135000 w 265594"/>
                      <a:gd name="connsiteY0" fmla="*/ 0 h 230803"/>
                      <a:gd name="connsiteX1" fmla="*/ 259391 w 265594"/>
                      <a:gd name="connsiteY1" fmla="*/ 82452 h 230803"/>
                      <a:gd name="connsiteX2" fmla="*/ 265594 w 265594"/>
                      <a:gd name="connsiteY2" fmla="*/ 113175 h 230803"/>
                      <a:gd name="connsiteX3" fmla="*/ 256144 w 265594"/>
                      <a:gd name="connsiteY3" fmla="*/ 118027 h 230803"/>
                      <a:gd name="connsiteX4" fmla="*/ 148988 w 265594"/>
                      <a:gd name="connsiteY4" fmla="*/ 177558 h 230803"/>
                      <a:gd name="connsiteX5" fmla="*/ 41831 w 265594"/>
                      <a:gd name="connsiteY5" fmla="*/ 229946 h 230803"/>
                      <a:gd name="connsiteX6" fmla="*/ 40052 w 265594"/>
                      <a:gd name="connsiteY6" fmla="*/ 230803 h 230803"/>
                      <a:gd name="connsiteX7" fmla="*/ 39541 w 265594"/>
                      <a:gd name="connsiteY7" fmla="*/ 230459 h 230803"/>
                      <a:gd name="connsiteX8" fmla="*/ 0 w 265594"/>
                      <a:gd name="connsiteY8" fmla="*/ 135000 h 230803"/>
                      <a:gd name="connsiteX9" fmla="*/ 135000 w 265594"/>
                      <a:gd name="connsiteY9" fmla="*/ 0 h 230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65594" h="230803">
                        <a:moveTo>
                          <a:pt x="135000" y="0"/>
                        </a:moveTo>
                        <a:cubicBezTo>
                          <a:pt x="190919" y="0"/>
                          <a:pt x="238897" y="33999"/>
                          <a:pt x="259391" y="82452"/>
                        </a:cubicBezTo>
                        <a:lnTo>
                          <a:pt x="265594" y="113175"/>
                        </a:lnTo>
                        <a:lnTo>
                          <a:pt x="256144" y="118027"/>
                        </a:lnTo>
                        <a:cubicBezTo>
                          <a:pt x="222807" y="138268"/>
                          <a:pt x="184707" y="158905"/>
                          <a:pt x="148988" y="177558"/>
                        </a:cubicBezTo>
                        <a:cubicBezTo>
                          <a:pt x="113269" y="196211"/>
                          <a:pt x="71597" y="218040"/>
                          <a:pt x="41831" y="229946"/>
                        </a:cubicBezTo>
                        <a:lnTo>
                          <a:pt x="40052" y="230803"/>
                        </a:lnTo>
                        <a:lnTo>
                          <a:pt x="39541" y="230459"/>
                        </a:lnTo>
                        <a:cubicBezTo>
                          <a:pt x="15111" y="206029"/>
                          <a:pt x="0" y="172279"/>
                          <a:pt x="0" y="135000"/>
                        </a:cubicBezTo>
                        <a:cubicBezTo>
                          <a:pt x="0" y="60442"/>
                          <a:pt x="60442" y="0"/>
                          <a:pt x="135000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809" name="椭圆 808"/>
                  <p:cNvSpPr>
                    <a:spLocks noChangeAspect="1"/>
                  </p:cNvSpPr>
                  <p:nvPr/>
                </p:nvSpPr>
                <p:spPr>
                  <a:xfrm>
                    <a:off x="3703171" y="3717939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571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99" name="组合 798"/>
                <p:cNvGrpSpPr/>
                <p:nvPr/>
              </p:nvGrpSpPr>
              <p:grpSpPr>
                <a:xfrm>
                  <a:off x="3227101" y="3848912"/>
                  <a:ext cx="318603" cy="379571"/>
                  <a:chOff x="3227101" y="3848912"/>
                  <a:chExt cx="318603" cy="379571"/>
                </a:xfrm>
              </p:grpSpPr>
              <p:sp>
                <p:nvSpPr>
                  <p:cNvPr id="806" name="任意多边形 805"/>
                  <p:cNvSpPr>
                    <a:spLocks noChangeAspect="1"/>
                  </p:cNvSpPr>
                  <p:nvPr/>
                </p:nvSpPr>
                <p:spPr>
                  <a:xfrm>
                    <a:off x="3245406" y="3868483"/>
                    <a:ext cx="300298" cy="360000"/>
                  </a:xfrm>
                  <a:custGeom>
                    <a:avLst/>
                    <a:gdLst>
                      <a:gd name="connsiteX0" fmla="*/ 180000 w 300298"/>
                      <a:gd name="connsiteY0" fmla="*/ 0 h 360000"/>
                      <a:gd name="connsiteX1" fmla="*/ 250064 w 300298"/>
                      <a:gd name="connsiteY1" fmla="*/ 14145 h 360000"/>
                      <a:gd name="connsiteX2" fmla="*/ 262131 w 300298"/>
                      <a:gd name="connsiteY2" fmla="*/ 22281 h 360000"/>
                      <a:gd name="connsiteX3" fmla="*/ 269320 w 300298"/>
                      <a:gd name="connsiteY3" fmla="*/ 43911 h 360000"/>
                      <a:gd name="connsiteX4" fmla="*/ 290750 w 300298"/>
                      <a:gd name="connsiteY4" fmla="*/ 129636 h 360000"/>
                      <a:gd name="connsiteX5" fmla="*/ 300275 w 300298"/>
                      <a:gd name="connsiteY5" fmla="*/ 239173 h 360000"/>
                      <a:gd name="connsiteX6" fmla="*/ 297447 w 300298"/>
                      <a:gd name="connsiteY6" fmla="*/ 296323 h 360000"/>
                      <a:gd name="connsiteX7" fmla="*/ 293997 w 300298"/>
                      <a:gd name="connsiteY7" fmla="*/ 316234 h 360000"/>
                      <a:gd name="connsiteX8" fmla="*/ 250064 w 300298"/>
                      <a:gd name="connsiteY8" fmla="*/ 345855 h 360000"/>
                      <a:gd name="connsiteX9" fmla="*/ 180000 w 300298"/>
                      <a:gd name="connsiteY9" fmla="*/ 360000 h 360000"/>
                      <a:gd name="connsiteX10" fmla="*/ 0 w 300298"/>
                      <a:gd name="connsiteY10" fmla="*/ 180000 h 360000"/>
                      <a:gd name="connsiteX11" fmla="*/ 180000 w 300298"/>
                      <a:gd name="connsiteY11" fmla="*/ 0 h 36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00298" h="360000">
                        <a:moveTo>
                          <a:pt x="180000" y="0"/>
                        </a:moveTo>
                        <a:cubicBezTo>
                          <a:pt x="204853" y="0"/>
                          <a:pt x="228529" y="5037"/>
                          <a:pt x="250064" y="14145"/>
                        </a:cubicBezTo>
                        <a:lnTo>
                          <a:pt x="262131" y="22281"/>
                        </a:lnTo>
                        <a:lnTo>
                          <a:pt x="269320" y="43911"/>
                        </a:lnTo>
                        <a:cubicBezTo>
                          <a:pt x="280035" y="74470"/>
                          <a:pt x="285591" y="97092"/>
                          <a:pt x="290750" y="129636"/>
                        </a:cubicBezTo>
                        <a:cubicBezTo>
                          <a:pt x="295909" y="162180"/>
                          <a:pt x="300672" y="202661"/>
                          <a:pt x="300275" y="239173"/>
                        </a:cubicBezTo>
                        <a:cubicBezTo>
                          <a:pt x="300077" y="257429"/>
                          <a:pt x="299283" y="277273"/>
                          <a:pt x="297447" y="296323"/>
                        </a:cubicBezTo>
                        <a:lnTo>
                          <a:pt x="293997" y="316234"/>
                        </a:lnTo>
                        <a:lnTo>
                          <a:pt x="250064" y="345855"/>
                        </a:lnTo>
                        <a:cubicBezTo>
                          <a:pt x="228529" y="354963"/>
                          <a:pt x="204853" y="360000"/>
                          <a:pt x="180000" y="360000"/>
                        </a:cubicBezTo>
                        <a:cubicBezTo>
                          <a:pt x="80589" y="360000"/>
                          <a:pt x="0" y="279411"/>
                          <a:pt x="0" y="180000"/>
                        </a:cubicBezTo>
                        <a:cubicBezTo>
                          <a:pt x="0" y="80589"/>
                          <a:pt x="80589" y="0"/>
                          <a:pt x="180000" y="0"/>
                        </a:cubicBezTo>
                        <a:close/>
                      </a:path>
                    </a:pathLst>
                  </a:custGeom>
                  <a:solidFill>
                    <a:srgbClr val="ED444D"/>
                  </a:solidFill>
                  <a:ln w="3175">
                    <a:solidFill>
                      <a:srgbClr val="7A382F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807" name="椭圆 806"/>
                  <p:cNvSpPr>
                    <a:spLocks noChangeAspect="1"/>
                  </p:cNvSpPr>
                  <p:nvPr/>
                </p:nvSpPr>
                <p:spPr>
                  <a:xfrm>
                    <a:off x="3227101" y="3848912"/>
                    <a:ext cx="288000" cy="288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800" name="组合 799"/>
                <p:cNvGrpSpPr/>
                <p:nvPr/>
              </p:nvGrpSpPr>
              <p:grpSpPr>
                <a:xfrm>
                  <a:off x="3524459" y="4065694"/>
                  <a:ext cx="270000" cy="286527"/>
                  <a:chOff x="3524459" y="4065694"/>
                  <a:chExt cx="270000" cy="286527"/>
                </a:xfrm>
              </p:grpSpPr>
              <p:sp>
                <p:nvSpPr>
                  <p:cNvPr id="804" name="椭圆 803"/>
                  <p:cNvSpPr>
                    <a:spLocks noChangeAspect="1"/>
                  </p:cNvSpPr>
                  <p:nvPr/>
                </p:nvSpPr>
                <p:spPr>
                  <a:xfrm>
                    <a:off x="3524459" y="4065694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805" name="椭圆 804"/>
                  <p:cNvSpPr>
                    <a:spLocks noChangeAspect="1"/>
                  </p:cNvSpPr>
                  <p:nvPr/>
                </p:nvSpPr>
                <p:spPr>
                  <a:xfrm>
                    <a:off x="3540352" y="4100221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801" name="组合 800"/>
                <p:cNvGrpSpPr/>
                <p:nvPr/>
              </p:nvGrpSpPr>
              <p:grpSpPr>
                <a:xfrm>
                  <a:off x="3796927" y="3878845"/>
                  <a:ext cx="286343" cy="280723"/>
                  <a:chOff x="3796927" y="3878845"/>
                  <a:chExt cx="286343" cy="280723"/>
                </a:xfrm>
              </p:grpSpPr>
              <p:sp>
                <p:nvSpPr>
                  <p:cNvPr id="802" name="椭圆 801"/>
                  <p:cNvSpPr>
                    <a:spLocks noChangeAspect="1"/>
                  </p:cNvSpPr>
                  <p:nvPr/>
                </p:nvSpPr>
                <p:spPr>
                  <a:xfrm>
                    <a:off x="3796927" y="3889568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803" name="椭圆 802"/>
                  <p:cNvSpPr>
                    <a:spLocks noChangeAspect="1"/>
                  </p:cNvSpPr>
                  <p:nvPr/>
                </p:nvSpPr>
                <p:spPr>
                  <a:xfrm>
                    <a:off x="3831270" y="3878845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</p:grpSp>
          <p:grpSp>
            <p:nvGrpSpPr>
              <p:cNvPr id="158" name="组合 157"/>
              <p:cNvGrpSpPr/>
              <p:nvPr/>
            </p:nvGrpSpPr>
            <p:grpSpPr>
              <a:xfrm>
                <a:off x="3206646" y="2950968"/>
                <a:ext cx="964477" cy="898896"/>
                <a:chOff x="3206646" y="2950968"/>
                <a:chExt cx="964477" cy="898896"/>
              </a:xfrm>
            </p:grpSpPr>
            <p:sp>
              <p:nvSpPr>
                <p:cNvPr id="760" name="椭圆 759"/>
                <p:cNvSpPr>
                  <a:spLocks noChangeAspect="1"/>
                </p:cNvSpPr>
                <p:nvPr/>
              </p:nvSpPr>
              <p:spPr>
                <a:xfrm>
                  <a:off x="3582159" y="2950968"/>
                  <a:ext cx="414000" cy="414000"/>
                </a:xfrm>
                <a:prstGeom prst="ellipse">
                  <a:avLst/>
                </a:pr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761" name="组合 760"/>
                <p:cNvGrpSpPr/>
                <p:nvPr/>
              </p:nvGrpSpPr>
              <p:grpSpPr>
                <a:xfrm>
                  <a:off x="3663590" y="3294554"/>
                  <a:ext cx="355314" cy="388947"/>
                  <a:chOff x="3663590" y="3294554"/>
                  <a:chExt cx="355314" cy="388947"/>
                </a:xfrm>
              </p:grpSpPr>
              <p:sp>
                <p:nvSpPr>
                  <p:cNvPr id="792" name="任意多边形 791"/>
                  <p:cNvSpPr>
                    <a:spLocks noChangeAspect="1"/>
                  </p:cNvSpPr>
                  <p:nvPr/>
                </p:nvSpPr>
                <p:spPr>
                  <a:xfrm>
                    <a:off x="3663590" y="3319259"/>
                    <a:ext cx="355314" cy="364242"/>
                  </a:xfrm>
                  <a:custGeom>
                    <a:avLst/>
                    <a:gdLst>
                      <a:gd name="connsiteX0" fmla="*/ 65448 w 355314"/>
                      <a:gd name="connsiteY0" fmla="*/ 203 h 364242"/>
                      <a:gd name="connsiteX1" fmla="*/ 198797 w 355314"/>
                      <a:gd name="connsiteY1" fmla="*/ 14490 h 364242"/>
                      <a:gd name="connsiteX2" fmla="*/ 303573 w 355314"/>
                      <a:gd name="connsiteY2" fmla="*/ 69259 h 364242"/>
                      <a:gd name="connsiteX3" fmla="*/ 348668 w 355314"/>
                      <a:gd name="connsiteY3" fmla="*/ 129981 h 364242"/>
                      <a:gd name="connsiteX4" fmla="*/ 353567 w 355314"/>
                      <a:gd name="connsiteY4" fmla="*/ 139909 h 364242"/>
                      <a:gd name="connsiteX5" fmla="*/ 355314 w 355314"/>
                      <a:gd name="connsiteY5" fmla="*/ 157242 h 364242"/>
                      <a:gd name="connsiteX6" fmla="*/ 148314 w 355314"/>
                      <a:gd name="connsiteY6" fmla="*/ 364242 h 364242"/>
                      <a:gd name="connsiteX7" fmla="*/ 141143 w 355314"/>
                      <a:gd name="connsiteY7" fmla="*/ 363519 h 364242"/>
                      <a:gd name="connsiteX8" fmla="*/ 132122 w 355314"/>
                      <a:gd name="connsiteY8" fmla="*/ 328815 h 364242"/>
                      <a:gd name="connsiteX9" fmla="*/ 103547 w 355314"/>
                      <a:gd name="connsiteY9" fmla="*/ 224040 h 364242"/>
                      <a:gd name="connsiteX10" fmla="*/ 51159 w 355314"/>
                      <a:gd name="connsiteY10" fmla="*/ 97834 h 364242"/>
                      <a:gd name="connsiteX11" fmla="*/ 10679 w 355314"/>
                      <a:gd name="connsiteY11" fmla="*/ 26396 h 364242"/>
                      <a:gd name="connsiteX12" fmla="*/ 0 w 355314"/>
                      <a:gd name="connsiteY12" fmla="*/ 13754 h 364242"/>
                      <a:gd name="connsiteX13" fmla="*/ 212 w 355314"/>
                      <a:gd name="connsiteY13" fmla="*/ 13439 h 364242"/>
                      <a:gd name="connsiteX14" fmla="*/ 19907 w 355314"/>
                      <a:gd name="connsiteY14" fmla="*/ 5561 h 364242"/>
                      <a:gd name="connsiteX15" fmla="*/ 65448 w 355314"/>
                      <a:gd name="connsiteY15" fmla="*/ 203 h 364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314" h="364242">
                        <a:moveTo>
                          <a:pt x="65448" y="203"/>
                        </a:moveTo>
                        <a:cubicBezTo>
                          <a:pt x="101960" y="-988"/>
                          <a:pt x="159110" y="2981"/>
                          <a:pt x="198797" y="14490"/>
                        </a:cubicBezTo>
                        <a:cubicBezTo>
                          <a:pt x="238484" y="25999"/>
                          <a:pt x="273014" y="38700"/>
                          <a:pt x="303573" y="69259"/>
                        </a:cubicBezTo>
                        <a:cubicBezTo>
                          <a:pt x="318853" y="84539"/>
                          <a:pt x="334728" y="106664"/>
                          <a:pt x="348668" y="129981"/>
                        </a:cubicBezTo>
                        <a:lnTo>
                          <a:pt x="353567" y="139909"/>
                        </a:lnTo>
                        <a:lnTo>
                          <a:pt x="355314" y="157242"/>
                        </a:lnTo>
                        <a:cubicBezTo>
                          <a:pt x="355314" y="271565"/>
                          <a:pt x="262637" y="364242"/>
                          <a:pt x="148314" y="364242"/>
                        </a:cubicBezTo>
                        <a:lnTo>
                          <a:pt x="141143" y="363519"/>
                        </a:lnTo>
                        <a:lnTo>
                          <a:pt x="132122" y="328815"/>
                        </a:lnTo>
                        <a:cubicBezTo>
                          <a:pt x="124581" y="293890"/>
                          <a:pt x="117041" y="262537"/>
                          <a:pt x="103547" y="224040"/>
                        </a:cubicBezTo>
                        <a:cubicBezTo>
                          <a:pt x="90053" y="185543"/>
                          <a:pt x="66637" y="130775"/>
                          <a:pt x="51159" y="97834"/>
                        </a:cubicBezTo>
                        <a:cubicBezTo>
                          <a:pt x="35681" y="64893"/>
                          <a:pt x="24570" y="45049"/>
                          <a:pt x="10679" y="26396"/>
                        </a:cubicBezTo>
                        <a:lnTo>
                          <a:pt x="0" y="13754"/>
                        </a:lnTo>
                        <a:lnTo>
                          <a:pt x="212" y="13439"/>
                        </a:lnTo>
                        <a:lnTo>
                          <a:pt x="19907" y="5561"/>
                        </a:lnTo>
                        <a:cubicBezTo>
                          <a:pt x="33103" y="2287"/>
                          <a:pt x="47192" y="799"/>
                          <a:pt x="65448" y="203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93" name="椭圆 792"/>
                  <p:cNvSpPr>
                    <a:spLocks noChangeAspect="1"/>
                  </p:cNvSpPr>
                  <p:nvPr/>
                </p:nvSpPr>
                <p:spPr>
                  <a:xfrm>
                    <a:off x="3721593" y="3294554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62" name="组合 761"/>
                <p:cNvGrpSpPr/>
                <p:nvPr/>
              </p:nvGrpSpPr>
              <p:grpSpPr>
                <a:xfrm>
                  <a:off x="3660175" y="3142308"/>
                  <a:ext cx="372202" cy="323298"/>
                  <a:chOff x="3660175" y="3142308"/>
                  <a:chExt cx="372202" cy="323298"/>
                </a:xfrm>
              </p:grpSpPr>
              <p:sp>
                <p:nvSpPr>
                  <p:cNvPr id="790" name="任意多边形 789"/>
                  <p:cNvSpPr>
                    <a:spLocks noChangeAspect="1"/>
                  </p:cNvSpPr>
                  <p:nvPr/>
                </p:nvSpPr>
                <p:spPr>
                  <a:xfrm>
                    <a:off x="3660175" y="3164727"/>
                    <a:ext cx="372202" cy="300879"/>
                  </a:xfrm>
                  <a:custGeom>
                    <a:avLst/>
                    <a:gdLst>
                      <a:gd name="connsiteX0" fmla="*/ 195119 w 372202"/>
                      <a:gd name="connsiteY0" fmla="*/ 0 h 300879"/>
                      <a:gd name="connsiteX1" fmla="*/ 272189 w 372202"/>
                      <a:gd name="connsiteY1" fmla="*/ 15560 h 300879"/>
                      <a:gd name="connsiteX2" fmla="*/ 292823 w 372202"/>
                      <a:gd name="connsiteY2" fmla="*/ 29472 h 300879"/>
                      <a:gd name="connsiteX3" fmla="*/ 299845 w 372202"/>
                      <a:gd name="connsiteY3" fmla="*/ 52342 h 300879"/>
                      <a:gd name="connsiteX4" fmla="*/ 342707 w 372202"/>
                      <a:gd name="connsiteY4" fmla="*/ 192836 h 300879"/>
                      <a:gd name="connsiteX5" fmla="*/ 370092 w 372202"/>
                      <a:gd name="connsiteY5" fmla="*/ 277222 h 300879"/>
                      <a:gd name="connsiteX6" fmla="*/ 372202 w 372202"/>
                      <a:gd name="connsiteY6" fmla="*/ 283015 h 300879"/>
                      <a:gd name="connsiteX7" fmla="*/ 360158 w 372202"/>
                      <a:gd name="connsiteY7" fmla="*/ 300879 h 300879"/>
                      <a:gd name="connsiteX8" fmla="*/ 352083 w 372202"/>
                      <a:gd name="connsiteY8" fmla="*/ 284514 h 300879"/>
                      <a:gd name="connsiteX9" fmla="*/ 306988 w 372202"/>
                      <a:gd name="connsiteY9" fmla="*/ 223792 h 300879"/>
                      <a:gd name="connsiteX10" fmla="*/ 202212 w 372202"/>
                      <a:gd name="connsiteY10" fmla="*/ 169023 h 300879"/>
                      <a:gd name="connsiteX11" fmla="*/ 68863 w 372202"/>
                      <a:gd name="connsiteY11" fmla="*/ 154736 h 300879"/>
                      <a:gd name="connsiteX12" fmla="*/ 23322 w 372202"/>
                      <a:gd name="connsiteY12" fmla="*/ 160094 h 300879"/>
                      <a:gd name="connsiteX13" fmla="*/ 0 w 372202"/>
                      <a:gd name="connsiteY13" fmla="*/ 169423 h 300879"/>
                      <a:gd name="connsiteX14" fmla="*/ 351 w 372202"/>
                      <a:gd name="connsiteY14" fmla="*/ 165938 h 300879"/>
                      <a:gd name="connsiteX15" fmla="*/ 21237 w 372202"/>
                      <a:gd name="connsiteY15" fmla="*/ 147591 h 300879"/>
                      <a:gd name="connsiteX16" fmla="*/ 114106 w 372202"/>
                      <a:gd name="connsiteY16" fmla="*/ 57103 h 300879"/>
                      <a:gd name="connsiteX17" fmla="*/ 150123 w 372202"/>
                      <a:gd name="connsiteY17" fmla="*/ 16473 h 300879"/>
                      <a:gd name="connsiteX18" fmla="*/ 156877 w 372202"/>
                      <a:gd name="connsiteY18" fmla="*/ 6749 h 300879"/>
                      <a:gd name="connsiteX19" fmla="*/ 195119 w 372202"/>
                      <a:gd name="connsiteY19" fmla="*/ 0 h 300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72202" h="300879">
                        <a:moveTo>
                          <a:pt x="195119" y="0"/>
                        </a:moveTo>
                        <a:cubicBezTo>
                          <a:pt x="222457" y="0"/>
                          <a:pt x="248501" y="5541"/>
                          <a:pt x="272189" y="15560"/>
                        </a:cubicBezTo>
                        <a:lnTo>
                          <a:pt x="292823" y="29472"/>
                        </a:lnTo>
                        <a:lnTo>
                          <a:pt x="299845" y="52342"/>
                        </a:lnTo>
                        <a:cubicBezTo>
                          <a:pt x="308179" y="89648"/>
                          <a:pt x="326435" y="144417"/>
                          <a:pt x="342707" y="192836"/>
                        </a:cubicBezTo>
                        <a:cubicBezTo>
                          <a:pt x="350843" y="217046"/>
                          <a:pt x="360468" y="248696"/>
                          <a:pt x="370092" y="277222"/>
                        </a:cubicBezTo>
                        <a:lnTo>
                          <a:pt x="372202" y="283015"/>
                        </a:lnTo>
                        <a:lnTo>
                          <a:pt x="360158" y="300879"/>
                        </a:lnTo>
                        <a:lnTo>
                          <a:pt x="352083" y="284514"/>
                        </a:lnTo>
                        <a:cubicBezTo>
                          <a:pt x="338143" y="261197"/>
                          <a:pt x="322268" y="239072"/>
                          <a:pt x="306988" y="223792"/>
                        </a:cubicBezTo>
                        <a:cubicBezTo>
                          <a:pt x="276429" y="193233"/>
                          <a:pt x="241899" y="180532"/>
                          <a:pt x="202212" y="169023"/>
                        </a:cubicBezTo>
                        <a:cubicBezTo>
                          <a:pt x="162525" y="157514"/>
                          <a:pt x="105375" y="153545"/>
                          <a:pt x="68863" y="154736"/>
                        </a:cubicBezTo>
                        <a:cubicBezTo>
                          <a:pt x="50607" y="155332"/>
                          <a:pt x="36518" y="156820"/>
                          <a:pt x="23322" y="160094"/>
                        </a:cubicBezTo>
                        <a:lnTo>
                          <a:pt x="0" y="169423"/>
                        </a:lnTo>
                        <a:lnTo>
                          <a:pt x="351" y="165938"/>
                        </a:lnTo>
                        <a:lnTo>
                          <a:pt x="21237" y="147591"/>
                        </a:lnTo>
                        <a:cubicBezTo>
                          <a:pt x="54178" y="119810"/>
                          <a:pt x="89500" y="84884"/>
                          <a:pt x="114106" y="57103"/>
                        </a:cubicBezTo>
                        <a:cubicBezTo>
                          <a:pt x="126409" y="43213"/>
                          <a:pt x="139705" y="29421"/>
                          <a:pt x="150123" y="16473"/>
                        </a:cubicBezTo>
                        <a:lnTo>
                          <a:pt x="156877" y="6749"/>
                        </a:lnTo>
                        <a:lnTo>
                          <a:pt x="195119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91" name="椭圆 790"/>
                  <p:cNvSpPr>
                    <a:spLocks noChangeAspect="1"/>
                  </p:cNvSpPr>
                  <p:nvPr/>
                </p:nvSpPr>
                <p:spPr>
                  <a:xfrm>
                    <a:off x="3715247" y="3142308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63" name="组合 762"/>
                <p:cNvGrpSpPr/>
                <p:nvPr/>
              </p:nvGrpSpPr>
              <p:grpSpPr>
                <a:xfrm>
                  <a:off x="3316552" y="3235215"/>
                  <a:ext cx="346826" cy="370155"/>
                  <a:chOff x="3316552" y="3235215"/>
                  <a:chExt cx="346826" cy="370155"/>
                </a:xfrm>
              </p:grpSpPr>
              <p:sp>
                <p:nvSpPr>
                  <p:cNvPr id="788" name="任意多边形 787"/>
                  <p:cNvSpPr>
                    <a:spLocks noChangeAspect="1"/>
                  </p:cNvSpPr>
                  <p:nvPr/>
                </p:nvSpPr>
                <p:spPr>
                  <a:xfrm>
                    <a:off x="3316552" y="3293170"/>
                    <a:ext cx="346826" cy="312200"/>
                  </a:xfrm>
                  <a:custGeom>
                    <a:avLst/>
                    <a:gdLst>
                      <a:gd name="connsiteX0" fmla="*/ 255322 w 346826"/>
                      <a:gd name="connsiteY0" fmla="*/ 100 h 300295"/>
                      <a:gd name="connsiteX1" fmla="*/ 314853 w 346826"/>
                      <a:gd name="connsiteY1" fmla="*/ 12006 h 300295"/>
                      <a:gd name="connsiteX2" fmla="*/ 337476 w 346826"/>
                      <a:gd name="connsiteY2" fmla="*/ 28526 h 300295"/>
                      <a:gd name="connsiteX3" fmla="*/ 346826 w 346826"/>
                      <a:gd name="connsiteY3" fmla="*/ 39595 h 300295"/>
                      <a:gd name="connsiteX4" fmla="*/ 326761 w 346826"/>
                      <a:gd name="connsiteY4" fmla="*/ 47725 h 300295"/>
                      <a:gd name="connsiteX5" fmla="*/ 236273 w 346826"/>
                      <a:gd name="connsiteY5" fmla="*/ 119162 h 300295"/>
                      <a:gd name="connsiteX6" fmla="*/ 164835 w 346826"/>
                      <a:gd name="connsiteY6" fmla="*/ 212031 h 300295"/>
                      <a:gd name="connsiteX7" fmla="*/ 107685 w 346826"/>
                      <a:gd name="connsiteY7" fmla="*/ 295374 h 300295"/>
                      <a:gd name="connsiteX8" fmla="*/ 104842 w 346826"/>
                      <a:gd name="connsiteY8" fmla="*/ 300295 h 300295"/>
                      <a:gd name="connsiteX9" fmla="*/ 57993 w 346826"/>
                      <a:gd name="connsiteY9" fmla="*/ 268708 h 300295"/>
                      <a:gd name="connsiteX10" fmla="*/ 0 w 346826"/>
                      <a:gd name="connsiteY10" fmla="*/ 128701 h 300295"/>
                      <a:gd name="connsiteX11" fmla="*/ 15560 w 346826"/>
                      <a:gd name="connsiteY11" fmla="*/ 51631 h 300295"/>
                      <a:gd name="connsiteX12" fmla="*/ 34917 w 346826"/>
                      <a:gd name="connsiteY12" fmla="*/ 22921 h 300295"/>
                      <a:gd name="connsiteX13" fmla="*/ 76728 w 346826"/>
                      <a:gd name="connsiteY13" fmla="*/ 16769 h 300295"/>
                      <a:gd name="connsiteX14" fmla="*/ 255322 w 346826"/>
                      <a:gd name="connsiteY14" fmla="*/ 100 h 300295"/>
                      <a:gd name="connsiteX0" fmla="*/ 255322 w 346826"/>
                      <a:gd name="connsiteY0" fmla="*/ 100 h 333632"/>
                      <a:gd name="connsiteX1" fmla="*/ 314853 w 346826"/>
                      <a:gd name="connsiteY1" fmla="*/ 12006 h 333632"/>
                      <a:gd name="connsiteX2" fmla="*/ 337476 w 346826"/>
                      <a:gd name="connsiteY2" fmla="*/ 28526 h 333632"/>
                      <a:gd name="connsiteX3" fmla="*/ 346826 w 346826"/>
                      <a:gd name="connsiteY3" fmla="*/ 39595 h 333632"/>
                      <a:gd name="connsiteX4" fmla="*/ 326761 w 346826"/>
                      <a:gd name="connsiteY4" fmla="*/ 47725 h 333632"/>
                      <a:gd name="connsiteX5" fmla="*/ 236273 w 346826"/>
                      <a:gd name="connsiteY5" fmla="*/ 119162 h 333632"/>
                      <a:gd name="connsiteX6" fmla="*/ 164835 w 346826"/>
                      <a:gd name="connsiteY6" fmla="*/ 212031 h 333632"/>
                      <a:gd name="connsiteX7" fmla="*/ 107685 w 346826"/>
                      <a:gd name="connsiteY7" fmla="*/ 295374 h 333632"/>
                      <a:gd name="connsiteX8" fmla="*/ 90555 w 346826"/>
                      <a:gd name="connsiteY8" fmla="*/ 333632 h 333632"/>
                      <a:gd name="connsiteX9" fmla="*/ 57993 w 346826"/>
                      <a:gd name="connsiteY9" fmla="*/ 268708 h 333632"/>
                      <a:gd name="connsiteX10" fmla="*/ 0 w 346826"/>
                      <a:gd name="connsiteY10" fmla="*/ 128701 h 333632"/>
                      <a:gd name="connsiteX11" fmla="*/ 15560 w 346826"/>
                      <a:gd name="connsiteY11" fmla="*/ 51631 h 333632"/>
                      <a:gd name="connsiteX12" fmla="*/ 34917 w 346826"/>
                      <a:gd name="connsiteY12" fmla="*/ 22921 h 333632"/>
                      <a:gd name="connsiteX13" fmla="*/ 76728 w 346826"/>
                      <a:gd name="connsiteY13" fmla="*/ 16769 h 333632"/>
                      <a:gd name="connsiteX14" fmla="*/ 255322 w 346826"/>
                      <a:gd name="connsiteY14" fmla="*/ 100 h 333632"/>
                      <a:gd name="connsiteX0" fmla="*/ 255322 w 346826"/>
                      <a:gd name="connsiteY0" fmla="*/ 100 h 333632"/>
                      <a:gd name="connsiteX1" fmla="*/ 314853 w 346826"/>
                      <a:gd name="connsiteY1" fmla="*/ 12006 h 333632"/>
                      <a:gd name="connsiteX2" fmla="*/ 337476 w 346826"/>
                      <a:gd name="connsiteY2" fmla="*/ 28526 h 333632"/>
                      <a:gd name="connsiteX3" fmla="*/ 346826 w 346826"/>
                      <a:gd name="connsiteY3" fmla="*/ 39595 h 333632"/>
                      <a:gd name="connsiteX4" fmla="*/ 326761 w 346826"/>
                      <a:gd name="connsiteY4" fmla="*/ 47725 h 333632"/>
                      <a:gd name="connsiteX5" fmla="*/ 236273 w 346826"/>
                      <a:gd name="connsiteY5" fmla="*/ 119162 h 333632"/>
                      <a:gd name="connsiteX6" fmla="*/ 164835 w 346826"/>
                      <a:gd name="connsiteY6" fmla="*/ 212031 h 333632"/>
                      <a:gd name="connsiteX7" fmla="*/ 141022 w 346826"/>
                      <a:gd name="connsiteY7" fmla="*/ 259655 h 333632"/>
                      <a:gd name="connsiteX8" fmla="*/ 90555 w 346826"/>
                      <a:gd name="connsiteY8" fmla="*/ 333632 h 333632"/>
                      <a:gd name="connsiteX9" fmla="*/ 57993 w 346826"/>
                      <a:gd name="connsiteY9" fmla="*/ 268708 h 333632"/>
                      <a:gd name="connsiteX10" fmla="*/ 0 w 346826"/>
                      <a:gd name="connsiteY10" fmla="*/ 128701 h 333632"/>
                      <a:gd name="connsiteX11" fmla="*/ 15560 w 346826"/>
                      <a:gd name="connsiteY11" fmla="*/ 51631 h 333632"/>
                      <a:gd name="connsiteX12" fmla="*/ 34917 w 346826"/>
                      <a:gd name="connsiteY12" fmla="*/ 22921 h 333632"/>
                      <a:gd name="connsiteX13" fmla="*/ 76728 w 346826"/>
                      <a:gd name="connsiteY13" fmla="*/ 16769 h 333632"/>
                      <a:gd name="connsiteX14" fmla="*/ 255322 w 346826"/>
                      <a:gd name="connsiteY14" fmla="*/ 100 h 333632"/>
                      <a:gd name="connsiteX0" fmla="*/ 255322 w 346826"/>
                      <a:gd name="connsiteY0" fmla="*/ 100 h 314582"/>
                      <a:gd name="connsiteX1" fmla="*/ 314853 w 346826"/>
                      <a:gd name="connsiteY1" fmla="*/ 12006 h 314582"/>
                      <a:gd name="connsiteX2" fmla="*/ 337476 w 346826"/>
                      <a:gd name="connsiteY2" fmla="*/ 28526 h 314582"/>
                      <a:gd name="connsiteX3" fmla="*/ 346826 w 346826"/>
                      <a:gd name="connsiteY3" fmla="*/ 39595 h 314582"/>
                      <a:gd name="connsiteX4" fmla="*/ 326761 w 346826"/>
                      <a:gd name="connsiteY4" fmla="*/ 47725 h 314582"/>
                      <a:gd name="connsiteX5" fmla="*/ 236273 w 346826"/>
                      <a:gd name="connsiteY5" fmla="*/ 119162 h 314582"/>
                      <a:gd name="connsiteX6" fmla="*/ 164835 w 346826"/>
                      <a:gd name="connsiteY6" fmla="*/ 212031 h 314582"/>
                      <a:gd name="connsiteX7" fmla="*/ 141022 w 346826"/>
                      <a:gd name="connsiteY7" fmla="*/ 259655 h 314582"/>
                      <a:gd name="connsiteX8" fmla="*/ 97699 w 346826"/>
                      <a:gd name="connsiteY8" fmla="*/ 314582 h 314582"/>
                      <a:gd name="connsiteX9" fmla="*/ 57993 w 346826"/>
                      <a:gd name="connsiteY9" fmla="*/ 268708 h 314582"/>
                      <a:gd name="connsiteX10" fmla="*/ 0 w 346826"/>
                      <a:gd name="connsiteY10" fmla="*/ 128701 h 314582"/>
                      <a:gd name="connsiteX11" fmla="*/ 15560 w 346826"/>
                      <a:gd name="connsiteY11" fmla="*/ 51631 h 314582"/>
                      <a:gd name="connsiteX12" fmla="*/ 34917 w 346826"/>
                      <a:gd name="connsiteY12" fmla="*/ 22921 h 314582"/>
                      <a:gd name="connsiteX13" fmla="*/ 76728 w 346826"/>
                      <a:gd name="connsiteY13" fmla="*/ 16769 h 314582"/>
                      <a:gd name="connsiteX14" fmla="*/ 255322 w 346826"/>
                      <a:gd name="connsiteY14" fmla="*/ 100 h 314582"/>
                      <a:gd name="connsiteX0" fmla="*/ 255322 w 346826"/>
                      <a:gd name="connsiteY0" fmla="*/ 100 h 312200"/>
                      <a:gd name="connsiteX1" fmla="*/ 314853 w 346826"/>
                      <a:gd name="connsiteY1" fmla="*/ 12006 h 312200"/>
                      <a:gd name="connsiteX2" fmla="*/ 337476 w 346826"/>
                      <a:gd name="connsiteY2" fmla="*/ 28526 h 312200"/>
                      <a:gd name="connsiteX3" fmla="*/ 346826 w 346826"/>
                      <a:gd name="connsiteY3" fmla="*/ 39595 h 312200"/>
                      <a:gd name="connsiteX4" fmla="*/ 326761 w 346826"/>
                      <a:gd name="connsiteY4" fmla="*/ 47725 h 312200"/>
                      <a:gd name="connsiteX5" fmla="*/ 236273 w 346826"/>
                      <a:gd name="connsiteY5" fmla="*/ 119162 h 312200"/>
                      <a:gd name="connsiteX6" fmla="*/ 164835 w 346826"/>
                      <a:gd name="connsiteY6" fmla="*/ 212031 h 312200"/>
                      <a:gd name="connsiteX7" fmla="*/ 141022 w 346826"/>
                      <a:gd name="connsiteY7" fmla="*/ 259655 h 312200"/>
                      <a:gd name="connsiteX8" fmla="*/ 104843 w 346826"/>
                      <a:gd name="connsiteY8" fmla="*/ 312200 h 312200"/>
                      <a:gd name="connsiteX9" fmla="*/ 57993 w 346826"/>
                      <a:gd name="connsiteY9" fmla="*/ 268708 h 312200"/>
                      <a:gd name="connsiteX10" fmla="*/ 0 w 346826"/>
                      <a:gd name="connsiteY10" fmla="*/ 128701 h 312200"/>
                      <a:gd name="connsiteX11" fmla="*/ 15560 w 346826"/>
                      <a:gd name="connsiteY11" fmla="*/ 51631 h 312200"/>
                      <a:gd name="connsiteX12" fmla="*/ 34917 w 346826"/>
                      <a:gd name="connsiteY12" fmla="*/ 22921 h 312200"/>
                      <a:gd name="connsiteX13" fmla="*/ 76728 w 346826"/>
                      <a:gd name="connsiteY13" fmla="*/ 16769 h 312200"/>
                      <a:gd name="connsiteX14" fmla="*/ 255322 w 346826"/>
                      <a:gd name="connsiteY14" fmla="*/ 100 h 312200"/>
                      <a:gd name="connsiteX0" fmla="*/ 255322 w 346826"/>
                      <a:gd name="connsiteY0" fmla="*/ 100 h 312200"/>
                      <a:gd name="connsiteX1" fmla="*/ 314853 w 346826"/>
                      <a:gd name="connsiteY1" fmla="*/ 12006 h 312200"/>
                      <a:gd name="connsiteX2" fmla="*/ 337476 w 346826"/>
                      <a:gd name="connsiteY2" fmla="*/ 28526 h 312200"/>
                      <a:gd name="connsiteX3" fmla="*/ 346826 w 346826"/>
                      <a:gd name="connsiteY3" fmla="*/ 39595 h 312200"/>
                      <a:gd name="connsiteX4" fmla="*/ 326761 w 346826"/>
                      <a:gd name="connsiteY4" fmla="*/ 47725 h 312200"/>
                      <a:gd name="connsiteX5" fmla="*/ 236273 w 346826"/>
                      <a:gd name="connsiteY5" fmla="*/ 119162 h 312200"/>
                      <a:gd name="connsiteX6" fmla="*/ 174360 w 346826"/>
                      <a:gd name="connsiteY6" fmla="*/ 212031 h 312200"/>
                      <a:gd name="connsiteX7" fmla="*/ 141022 w 346826"/>
                      <a:gd name="connsiteY7" fmla="*/ 259655 h 312200"/>
                      <a:gd name="connsiteX8" fmla="*/ 104843 w 346826"/>
                      <a:gd name="connsiteY8" fmla="*/ 312200 h 312200"/>
                      <a:gd name="connsiteX9" fmla="*/ 57993 w 346826"/>
                      <a:gd name="connsiteY9" fmla="*/ 268708 h 312200"/>
                      <a:gd name="connsiteX10" fmla="*/ 0 w 346826"/>
                      <a:gd name="connsiteY10" fmla="*/ 128701 h 312200"/>
                      <a:gd name="connsiteX11" fmla="*/ 15560 w 346826"/>
                      <a:gd name="connsiteY11" fmla="*/ 51631 h 312200"/>
                      <a:gd name="connsiteX12" fmla="*/ 34917 w 346826"/>
                      <a:gd name="connsiteY12" fmla="*/ 22921 h 312200"/>
                      <a:gd name="connsiteX13" fmla="*/ 76728 w 346826"/>
                      <a:gd name="connsiteY13" fmla="*/ 16769 h 312200"/>
                      <a:gd name="connsiteX14" fmla="*/ 255322 w 346826"/>
                      <a:gd name="connsiteY14" fmla="*/ 100 h 31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46826" h="312200">
                        <a:moveTo>
                          <a:pt x="255322" y="100"/>
                        </a:moveTo>
                        <a:cubicBezTo>
                          <a:pt x="295009" y="-694"/>
                          <a:pt x="297787" y="3275"/>
                          <a:pt x="314853" y="12006"/>
                        </a:cubicBezTo>
                        <a:cubicBezTo>
                          <a:pt x="323386" y="16372"/>
                          <a:pt x="330629" y="21829"/>
                          <a:pt x="337476" y="28526"/>
                        </a:cubicBezTo>
                        <a:lnTo>
                          <a:pt x="346826" y="39595"/>
                        </a:lnTo>
                        <a:lnTo>
                          <a:pt x="326761" y="47725"/>
                        </a:lnTo>
                        <a:cubicBezTo>
                          <a:pt x="297392" y="63203"/>
                          <a:pt x="261673" y="91778"/>
                          <a:pt x="236273" y="119162"/>
                        </a:cubicBezTo>
                        <a:cubicBezTo>
                          <a:pt x="210873" y="146546"/>
                          <a:pt x="190235" y="188616"/>
                          <a:pt x="174360" y="212031"/>
                        </a:cubicBezTo>
                        <a:cubicBezTo>
                          <a:pt x="158485" y="235446"/>
                          <a:pt x="158484" y="226715"/>
                          <a:pt x="141022" y="259655"/>
                        </a:cubicBezTo>
                        <a:lnTo>
                          <a:pt x="104843" y="312200"/>
                        </a:lnTo>
                        <a:cubicBezTo>
                          <a:pt x="89227" y="301671"/>
                          <a:pt x="73609" y="279237"/>
                          <a:pt x="57993" y="268708"/>
                        </a:cubicBezTo>
                        <a:cubicBezTo>
                          <a:pt x="22162" y="232877"/>
                          <a:pt x="0" y="183377"/>
                          <a:pt x="0" y="128701"/>
                        </a:cubicBezTo>
                        <a:cubicBezTo>
                          <a:pt x="0" y="101363"/>
                          <a:pt x="5541" y="75319"/>
                          <a:pt x="15560" y="51631"/>
                        </a:cubicBezTo>
                        <a:lnTo>
                          <a:pt x="34917" y="22921"/>
                        </a:lnTo>
                        <a:lnTo>
                          <a:pt x="76728" y="16769"/>
                        </a:lnTo>
                        <a:cubicBezTo>
                          <a:pt x="135068" y="8831"/>
                          <a:pt x="215635" y="894"/>
                          <a:pt x="255322" y="100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89" name="椭圆 788"/>
                  <p:cNvSpPr>
                    <a:spLocks noChangeAspect="1"/>
                  </p:cNvSpPr>
                  <p:nvPr/>
                </p:nvSpPr>
                <p:spPr>
                  <a:xfrm>
                    <a:off x="3394684" y="3235215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64" name="组合 763"/>
                <p:cNvGrpSpPr/>
                <p:nvPr/>
              </p:nvGrpSpPr>
              <p:grpSpPr>
                <a:xfrm>
                  <a:off x="3458298" y="3299465"/>
                  <a:ext cx="346088" cy="443627"/>
                  <a:chOff x="3458298" y="3299465"/>
                  <a:chExt cx="346088" cy="443627"/>
                </a:xfrm>
              </p:grpSpPr>
              <p:sp>
                <p:nvSpPr>
                  <p:cNvPr id="786" name="任意多边形 785"/>
                  <p:cNvSpPr>
                    <a:spLocks noChangeAspect="1"/>
                  </p:cNvSpPr>
                  <p:nvPr/>
                </p:nvSpPr>
                <p:spPr>
                  <a:xfrm>
                    <a:off x="3458298" y="3332842"/>
                    <a:ext cx="346088" cy="410250"/>
                  </a:xfrm>
                  <a:custGeom>
                    <a:avLst/>
                    <a:gdLst>
                      <a:gd name="connsiteX0" fmla="*/ 200385 w 341326"/>
                      <a:gd name="connsiteY0" fmla="*/ 0 h 401288"/>
                      <a:gd name="connsiteX1" fmla="*/ 211209 w 341326"/>
                      <a:gd name="connsiteY1" fmla="*/ 12813 h 401288"/>
                      <a:gd name="connsiteX2" fmla="*/ 251689 w 341326"/>
                      <a:gd name="connsiteY2" fmla="*/ 84251 h 401288"/>
                      <a:gd name="connsiteX3" fmla="*/ 304077 w 341326"/>
                      <a:gd name="connsiteY3" fmla="*/ 210457 h 401288"/>
                      <a:gd name="connsiteX4" fmla="*/ 332652 w 341326"/>
                      <a:gd name="connsiteY4" fmla="*/ 315232 h 401288"/>
                      <a:gd name="connsiteX5" fmla="*/ 341326 w 341326"/>
                      <a:gd name="connsiteY5" fmla="*/ 348600 h 401288"/>
                      <a:gd name="connsiteX6" fmla="*/ 287306 w 341326"/>
                      <a:gd name="connsiteY6" fmla="*/ 385021 h 401288"/>
                      <a:gd name="connsiteX7" fmla="*/ 206732 w 341326"/>
                      <a:gd name="connsiteY7" fmla="*/ 401288 h 401288"/>
                      <a:gd name="connsiteX8" fmla="*/ 3938 w 341326"/>
                      <a:gd name="connsiteY8" fmla="*/ 236006 h 401288"/>
                      <a:gd name="connsiteX9" fmla="*/ 0 w 341326"/>
                      <a:gd name="connsiteY9" fmla="*/ 196945 h 401288"/>
                      <a:gd name="connsiteX10" fmla="*/ 18327 w 341326"/>
                      <a:gd name="connsiteY10" fmla="*/ 172358 h 401288"/>
                      <a:gd name="connsiteX11" fmla="*/ 89765 w 341326"/>
                      <a:gd name="connsiteY11" fmla="*/ 79489 h 401288"/>
                      <a:gd name="connsiteX12" fmla="*/ 180253 w 341326"/>
                      <a:gd name="connsiteY12" fmla="*/ 8052 h 401288"/>
                      <a:gd name="connsiteX13" fmla="*/ 200385 w 341326"/>
                      <a:gd name="connsiteY13" fmla="*/ 0 h 401288"/>
                      <a:gd name="connsiteX0" fmla="*/ 200385 w 341326"/>
                      <a:gd name="connsiteY0" fmla="*/ 0 h 401288"/>
                      <a:gd name="connsiteX1" fmla="*/ 211209 w 341326"/>
                      <a:gd name="connsiteY1" fmla="*/ 12813 h 401288"/>
                      <a:gd name="connsiteX2" fmla="*/ 251689 w 341326"/>
                      <a:gd name="connsiteY2" fmla="*/ 84251 h 401288"/>
                      <a:gd name="connsiteX3" fmla="*/ 304077 w 341326"/>
                      <a:gd name="connsiteY3" fmla="*/ 210457 h 401288"/>
                      <a:gd name="connsiteX4" fmla="*/ 332652 w 341326"/>
                      <a:gd name="connsiteY4" fmla="*/ 315232 h 401288"/>
                      <a:gd name="connsiteX5" fmla="*/ 341326 w 341326"/>
                      <a:gd name="connsiteY5" fmla="*/ 348600 h 401288"/>
                      <a:gd name="connsiteX6" fmla="*/ 287306 w 341326"/>
                      <a:gd name="connsiteY6" fmla="*/ 385021 h 401288"/>
                      <a:gd name="connsiteX7" fmla="*/ 206732 w 341326"/>
                      <a:gd name="connsiteY7" fmla="*/ 401288 h 401288"/>
                      <a:gd name="connsiteX8" fmla="*/ 3938 w 341326"/>
                      <a:gd name="connsiteY8" fmla="*/ 236006 h 401288"/>
                      <a:gd name="connsiteX9" fmla="*/ 0 w 341326"/>
                      <a:gd name="connsiteY9" fmla="*/ 206470 h 401288"/>
                      <a:gd name="connsiteX10" fmla="*/ 18327 w 341326"/>
                      <a:gd name="connsiteY10" fmla="*/ 172358 h 401288"/>
                      <a:gd name="connsiteX11" fmla="*/ 89765 w 341326"/>
                      <a:gd name="connsiteY11" fmla="*/ 79489 h 401288"/>
                      <a:gd name="connsiteX12" fmla="*/ 180253 w 341326"/>
                      <a:gd name="connsiteY12" fmla="*/ 8052 h 401288"/>
                      <a:gd name="connsiteX13" fmla="*/ 200385 w 341326"/>
                      <a:gd name="connsiteY13" fmla="*/ 0 h 401288"/>
                      <a:gd name="connsiteX0" fmla="*/ 200385 w 341326"/>
                      <a:gd name="connsiteY0" fmla="*/ 0 h 410250"/>
                      <a:gd name="connsiteX1" fmla="*/ 211209 w 341326"/>
                      <a:gd name="connsiteY1" fmla="*/ 12813 h 410250"/>
                      <a:gd name="connsiteX2" fmla="*/ 251689 w 341326"/>
                      <a:gd name="connsiteY2" fmla="*/ 84251 h 410250"/>
                      <a:gd name="connsiteX3" fmla="*/ 304077 w 341326"/>
                      <a:gd name="connsiteY3" fmla="*/ 210457 h 410250"/>
                      <a:gd name="connsiteX4" fmla="*/ 332652 w 341326"/>
                      <a:gd name="connsiteY4" fmla="*/ 315232 h 410250"/>
                      <a:gd name="connsiteX5" fmla="*/ 341326 w 341326"/>
                      <a:gd name="connsiteY5" fmla="*/ 348600 h 410250"/>
                      <a:gd name="connsiteX6" fmla="*/ 287306 w 341326"/>
                      <a:gd name="connsiteY6" fmla="*/ 385021 h 410250"/>
                      <a:gd name="connsiteX7" fmla="*/ 206732 w 341326"/>
                      <a:gd name="connsiteY7" fmla="*/ 401288 h 410250"/>
                      <a:gd name="connsiteX8" fmla="*/ 1557 w 341326"/>
                      <a:gd name="connsiteY8" fmla="*/ 243150 h 410250"/>
                      <a:gd name="connsiteX9" fmla="*/ 0 w 341326"/>
                      <a:gd name="connsiteY9" fmla="*/ 206470 h 410250"/>
                      <a:gd name="connsiteX10" fmla="*/ 18327 w 341326"/>
                      <a:gd name="connsiteY10" fmla="*/ 172358 h 410250"/>
                      <a:gd name="connsiteX11" fmla="*/ 89765 w 341326"/>
                      <a:gd name="connsiteY11" fmla="*/ 79489 h 410250"/>
                      <a:gd name="connsiteX12" fmla="*/ 180253 w 341326"/>
                      <a:gd name="connsiteY12" fmla="*/ 8052 h 410250"/>
                      <a:gd name="connsiteX13" fmla="*/ 200385 w 341326"/>
                      <a:gd name="connsiteY13" fmla="*/ 0 h 410250"/>
                      <a:gd name="connsiteX0" fmla="*/ 205147 w 346088"/>
                      <a:gd name="connsiteY0" fmla="*/ 0 h 410250"/>
                      <a:gd name="connsiteX1" fmla="*/ 215971 w 346088"/>
                      <a:gd name="connsiteY1" fmla="*/ 12813 h 410250"/>
                      <a:gd name="connsiteX2" fmla="*/ 256451 w 346088"/>
                      <a:gd name="connsiteY2" fmla="*/ 84251 h 410250"/>
                      <a:gd name="connsiteX3" fmla="*/ 308839 w 346088"/>
                      <a:gd name="connsiteY3" fmla="*/ 210457 h 410250"/>
                      <a:gd name="connsiteX4" fmla="*/ 337414 w 346088"/>
                      <a:gd name="connsiteY4" fmla="*/ 315232 h 410250"/>
                      <a:gd name="connsiteX5" fmla="*/ 346088 w 346088"/>
                      <a:gd name="connsiteY5" fmla="*/ 348600 h 410250"/>
                      <a:gd name="connsiteX6" fmla="*/ 292068 w 346088"/>
                      <a:gd name="connsiteY6" fmla="*/ 385021 h 410250"/>
                      <a:gd name="connsiteX7" fmla="*/ 211494 w 346088"/>
                      <a:gd name="connsiteY7" fmla="*/ 401288 h 410250"/>
                      <a:gd name="connsiteX8" fmla="*/ 6319 w 346088"/>
                      <a:gd name="connsiteY8" fmla="*/ 243150 h 410250"/>
                      <a:gd name="connsiteX9" fmla="*/ 0 w 346088"/>
                      <a:gd name="connsiteY9" fmla="*/ 215995 h 410250"/>
                      <a:gd name="connsiteX10" fmla="*/ 23089 w 346088"/>
                      <a:gd name="connsiteY10" fmla="*/ 172358 h 410250"/>
                      <a:gd name="connsiteX11" fmla="*/ 94527 w 346088"/>
                      <a:gd name="connsiteY11" fmla="*/ 79489 h 410250"/>
                      <a:gd name="connsiteX12" fmla="*/ 185015 w 346088"/>
                      <a:gd name="connsiteY12" fmla="*/ 8052 h 410250"/>
                      <a:gd name="connsiteX13" fmla="*/ 205147 w 346088"/>
                      <a:gd name="connsiteY13" fmla="*/ 0 h 410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46088" h="410250">
                        <a:moveTo>
                          <a:pt x="205147" y="0"/>
                        </a:moveTo>
                        <a:lnTo>
                          <a:pt x="215971" y="12813"/>
                        </a:lnTo>
                        <a:cubicBezTo>
                          <a:pt x="229862" y="31466"/>
                          <a:pt x="240973" y="51310"/>
                          <a:pt x="256451" y="84251"/>
                        </a:cubicBezTo>
                        <a:cubicBezTo>
                          <a:pt x="271929" y="117192"/>
                          <a:pt x="295345" y="171960"/>
                          <a:pt x="308839" y="210457"/>
                        </a:cubicBezTo>
                        <a:cubicBezTo>
                          <a:pt x="322333" y="248954"/>
                          <a:pt x="329873" y="280307"/>
                          <a:pt x="337414" y="315232"/>
                        </a:cubicBezTo>
                        <a:lnTo>
                          <a:pt x="346088" y="348600"/>
                        </a:lnTo>
                        <a:lnTo>
                          <a:pt x="292068" y="385021"/>
                        </a:lnTo>
                        <a:cubicBezTo>
                          <a:pt x="267303" y="395496"/>
                          <a:pt x="259119" y="424933"/>
                          <a:pt x="211494" y="401288"/>
                        </a:cubicBezTo>
                        <a:cubicBezTo>
                          <a:pt x="163869" y="377643"/>
                          <a:pt x="25621" y="337476"/>
                          <a:pt x="6319" y="243150"/>
                        </a:cubicBezTo>
                        <a:lnTo>
                          <a:pt x="0" y="215995"/>
                        </a:lnTo>
                        <a:cubicBezTo>
                          <a:pt x="6109" y="207799"/>
                          <a:pt x="16980" y="180554"/>
                          <a:pt x="23089" y="172358"/>
                        </a:cubicBezTo>
                        <a:cubicBezTo>
                          <a:pt x="44520" y="142989"/>
                          <a:pt x="67539" y="106873"/>
                          <a:pt x="94527" y="79489"/>
                        </a:cubicBezTo>
                        <a:cubicBezTo>
                          <a:pt x="121515" y="52105"/>
                          <a:pt x="155646" y="23530"/>
                          <a:pt x="185015" y="8052"/>
                        </a:cubicBezTo>
                        <a:lnTo>
                          <a:pt x="205147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87" name="椭圆 786"/>
                  <p:cNvSpPr>
                    <a:spLocks noChangeAspect="1"/>
                  </p:cNvSpPr>
                  <p:nvPr/>
                </p:nvSpPr>
                <p:spPr>
                  <a:xfrm>
                    <a:off x="3514365" y="3299465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65" name="组合 764"/>
                <p:cNvGrpSpPr/>
                <p:nvPr/>
              </p:nvGrpSpPr>
              <p:grpSpPr>
                <a:xfrm>
                  <a:off x="3572727" y="3094469"/>
                  <a:ext cx="252000" cy="252000"/>
                  <a:chOff x="3572727" y="3094469"/>
                  <a:chExt cx="252000" cy="252000"/>
                </a:xfrm>
              </p:grpSpPr>
              <p:sp>
                <p:nvSpPr>
                  <p:cNvPr id="784" name="任意多边形 783"/>
                  <p:cNvSpPr>
                    <a:spLocks noChangeAspect="1"/>
                  </p:cNvSpPr>
                  <p:nvPr/>
                </p:nvSpPr>
                <p:spPr>
                  <a:xfrm>
                    <a:off x="3582237" y="3148054"/>
                    <a:ext cx="234156" cy="179639"/>
                  </a:xfrm>
                  <a:custGeom>
                    <a:avLst/>
                    <a:gdLst>
                      <a:gd name="connsiteX0" fmla="*/ 141559 w 234156"/>
                      <a:gd name="connsiteY0" fmla="*/ 0 h 179639"/>
                      <a:gd name="connsiteX1" fmla="*/ 222133 w 234156"/>
                      <a:gd name="connsiteY1" fmla="*/ 16267 h 179639"/>
                      <a:gd name="connsiteX2" fmla="*/ 234156 w 234156"/>
                      <a:gd name="connsiteY2" fmla="*/ 24373 h 179639"/>
                      <a:gd name="connsiteX3" fmla="*/ 228062 w 234156"/>
                      <a:gd name="connsiteY3" fmla="*/ 33147 h 179639"/>
                      <a:gd name="connsiteX4" fmla="*/ 192045 w 234156"/>
                      <a:gd name="connsiteY4" fmla="*/ 73777 h 179639"/>
                      <a:gd name="connsiteX5" fmla="*/ 99176 w 234156"/>
                      <a:gd name="connsiteY5" fmla="*/ 164265 h 179639"/>
                      <a:gd name="connsiteX6" fmla="*/ 81675 w 234156"/>
                      <a:gd name="connsiteY6" fmla="*/ 179639 h 179639"/>
                      <a:gd name="connsiteX7" fmla="*/ 70786 w 234156"/>
                      <a:gd name="connsiteY7" fmla="*/ 172907 h 179639"/>
                      <a:gd name="connsiteX8" fmla="*/ 61413 w 234156"/>
                      <a:gd name="connsiteY8" fmla="*/ 166062 h 179639"/>
                      <a:gd name="connsiteX9" fmla="*/ 46658 w 234156"/>
                      <a:gd name="connsiteY9" fmla="*/ 148768 h 179639"/>
                      <a:gd name="connsiteX10" fmla="*/ 30119 w 234156"/>
                      <a:gd name="connsiteY10" fmla="*/ 121402 h 179639"/>
                      <a:gd name="connsiteX11" fmla="*/ 9190 w 234156"/>
                      <a:gd name="connsiteY11" fmla="*/ 79600 h 179639"/>
                      <a:gd name="connsiteX12" fmla="*/ 0 w 234156"/>
                      <a:gd name="connsiteY12" fmla="*/ 58818 h 179639"/>
                      <a:gd name="connsiteX13" fmla="*/ 25824 w 234156"/>
                      <a:gd name="connsiteY13" fmla="*/ 35352 h 179639"/>
                      <a:gd name="connsiteX14" fmla="*/ 141559 w 234156"/>
                      <a:gd name="connsiteY14" fmla="*/ 0 h 179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34156" h="179639">
                        <a:moveTo>
                          <a:pt x="141559" y="0"/>
                        </a:moveTo>
                        <a:cubicBezTo>
                          <a:pt x="170140" y="0"/>
                          <a:pt x="197368" y="5792"/>
                          <a:pt x="222133" y="16267"/>
                        </a:cubicBezTo>
                        <a:lnTo>
                          <a:pt x="234156" y="24373"/>
                        </a:lnTo>
                        <a:lnTo>
                          <a:pt x="228062" y="33147"/>
                        </a:lnTo>
                        <a:cubicBezTo>
                          <a:pt x="217644" y="46095"/>
                          <a:pt x="204348" y="59887"/>
                          <a:pt x="192045" y="73777"/>
                        </a:cubicBezTo>
                        <a:cubicBezTo>
                          <a:pt x="167439" y="101558"/>
                          <a:pt x="132117" y="136484"/>
                          <a:pt x="99176" y="164265"/>
                        </a:cubicBezTo>
                        <a:lnTo>
                          <a:pt x="81675" y="179639"/>
                        </a:lnTo>
                        <a:lnTo>
                          <a:pt x="70786" y="172907"/>
                        </a:lnTo>
                        <a:lnTo>
                          <a:pt x="61413" y="166062"/>
                        </a:lnTo>
                        <a:lnTo>
                          <a:pt x="46658" y="148768"/>
                        </a:lnTo>
                        <a:cubicBezTo>
                          <a:pt x="41157" y="141048"/>
                          <a:pt x="35675" y="132019"/>
                          <a:pt x="30119" y="121402"/>
                        </a:cubicBezTo>
                        <a:cubicBezTo>
                          <a:pt x="24563" y="110786"/>
                          <a:pt x="17097" y="96151"/>
                          <a:pt x="9190" y="79600"/>
                        </a:cubicBezTo>
                        <a:lnTo>
                          <a:pt x="0" y="58818"/>
                        </a:lnTo>
                        <a:lnTo>
                          <a:pt x="25824" y="35352"/>
                        </a:lnTo>
                        <a:cubicBezTo>
                          <a:pt x="58861" y="13033"/>
                          <a:pt x="98688" y="0"/>
                          <a:pt x="141559" y="0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85" name="椭圆 784"/>
                  <p:cNvSpPr>
                    <a:spLocks noChangeAspect="1"/>
                  </p:cNvSpPr>
                  <p:nvPr/>
                </p:nvSpPr>
                <p:spPr>
                  <a:xfrm>
                    <a:off x="3572727" y="3094469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66" name="组合 765"/>
                <p:cNvGrpSpPr/>
                <p:nvPr/>
              </p:nvGrpSpPr>
              <p:grpSpPr>
                <a:xfrm>
                  <a:off x="3347283" y="3108801"/>
                  <a:ext cx="301570" cy="252000"/>
                  <a:chOff x="3344902" y="3108801"/>
                  <a:chExt cx="301570" cy="252000"/>
                </a:xfrm>
              </p:grpSpPr>
              <p:sp>
                <p:nvSpPr>
                  <p:cNvPr id="782" name="任意多边形 781"/>
                  <p:cNvSpPr>
                    <a:spLocks noChangeAspect="1"/>
                  </p:cNvSpPr>
                  <p:nvPr/>
                </p:nvSpPr>
                <p:spPr>
                  <a:xfrm>
                    <a:off x="3344902" y="3153827"/>
                    <a:ext cx="298753" cy="163456"/>
                  </a:xfrm>
                  <a:custGeom>
                    <a:avLst/>
                    <a:gdLst>
                      <a:gd name="connsiteX0" fmla="*/ 194517 w 298753"/>
                      <a:gd name="connsiteY0" fmla="*/ 0 h 163456"/>
                      <a:gd name="connsiteX1" fmla="*/ 217464 w 298753"/>
                      <a:gd name="connsiteY1" fmla="*/ 4050 h 163456"/>
                      <a:gd name="connsiteX2" fmla="*/ 222956 w 298753"/>
                      <a:gd name="connsiteY2" fmla="*/ 20527 h 163456"/>
                      <a:gd name="connsiteX3" fmla="*/ 267455 w 298753"/>
                      <a:gd name="connsiteY3" fmla="*/ 115628 h 163456"/>
                      <a:gd name="connsiteX4" fmla="*/ 283994 w 298753"/>
                      <a:gd name="connsiteY4" fmla="*/ 142994 h 163456"/>
                      <a:gd name="connsiteX5" fmla="*/ 298753 w 298753"/>
                      <a:gd name="connsiteY5" fmla="*/ 160293 h 163456"/>
                      <a:gd name="connsiteX6" fmla="*/ 286504 w 298753"/>
                      <a:gd name="connsiteY6" fmla="*/ 151348 h 163456"/>
                      <a:gd name="connsiteX7" fmla="*/ 226973 w 298753"/>
                      <a:gd name="connsiteY7" fmla="*/ 139442 h 163456"/>
                      <a:gd name="connsiteX8" fmla="*/ 48379 w 298753"/>
                      <a:gd name="connsiteY8" fmla="*/ 156111 h 163456"/>
                      <a:gd name="connsiteX9" fmla="*/ 2224 w 298753"/>
                      <a:gd name="connsiteY9" fmla="*/ 162902 h 163456"/>
                      <a:gd name="connsiteX10" fmla="*/ 0 w 298753"/>
                      <a:gd name="connsiteY10" fmla="*/ 163456 h 163456"/>
                      <a:gd name="connsiteX11" fmla="*/ 540 w 298753"/>
                      <a:gd name="connsiteY11" fmla="*/ 158096 h 163456"/>
                      <a:gd name="connsiteX12" fmla="*/ 194517 w 298753"/>
                      <a:gd name="connsiteY12" fmla="*/ 0 h 163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8753" h="163456">
                        <a:moveTo>
                          <a:pt x="194517" y="0"/>
                        </a:moveTo>
                        <a:lnTo>
                          <a:pt x="217464" y="4050"/>
                        </a:lnTo>
                        <a:lnTo>
                          <a:pt x="222956" y="20527"/>
                        </a:lnTo>
                        <a:cubicBezTo>
                          <a:pt x="237590" y="57089"/>
                          <a:pt x="256343" y="94395"/>
                          <a:pt x="267455" y="115628"/>
                        </a:cubicBezTo>
                        <a:cubicBezTo>
                          <a:pt x="273011" y="126245"/>
                          <a:pt x="278493" y="135274"/>
                          <a:pt x="283994" y="142994"/>
                        </a:cubicBezTo>
                        <a:lnTo>
                          <a:pt x="298753" y="160293"/>
                        </a:lnTo>
                        <a:lnTo>
                          <a:pt x="286504" y="151348"/>
                        </a:lnTo>
                        <a:cubicBezTo>
                          <a:pt x="269438" y="142617"/>
                          <a:pt x="266660" y="138648"/>
                          <a:pt x="226973" y="139442"/>
                        </a:cubicBezTo>
                        <a:cubicBezTo>
                          <a:pt x="187286" y="140236"/>
                          <a:pt x="106719" y="148173"/>
                          <a:pt x="48379" y="156111"/>
                        </a:cubicBezTo>
                        <a:cubicBezTo>
                          <a:pt x="33794" y="158096"/>
                          <a:pt x="18018" y="160105"/>
                          <a:pt x="2224" y="162902"/>
                        </a:cubicBezTo>
                        <a:lnTo>
                          <a:pt x="0" y="163456"/>
                        </a:lnTo>
                        <a:lnTo>
                          <a:pt x="540" y="158096"/>
                        </a:lnTo>
                        <a:cubicBezTo>
                          <a:pt x="19003" y="67871"/>
                          <a:pt x="98834" y="0"/>
                          <a:pt x="194517" y="0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83" name="椭圆 782"/>
                  <p:cNvSpPr>
                    <a:spLocks noChangeAspect="1"/>
                  </p:cNvSpPr>
                  <p:nvPr/>
                </p:nvSpPr>
                <p:spPr>
                  <a:xfrm>
                    <a:off x="3394472" y="3108801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67" name="组合 766"/>
                <p:cNvGrpSpPr/>
                <p:nvPr/>
              </p:nvGrpSpPr>
              <p:grpSpPr>
                <a:xfrm>
                  <a:off x="3381514" y="3536144"/>
                  <a:ext cx="384146" cy="313720"/>
                  <a:chOff x="3381514" y="3536144"/>
                  <a:chExt cx="384146" cy="313720"/>
                </a:xfrm>
              </p:grpSpPr>
              <p:sp>
                <p:nvSpPr>
                  <p:cNvPr id="780" name="任意多边形 779"/>
                  <p:cNvSpPr>
                    <a:spLocks noChangeAspect="1"/>
                  </p:cNvSpPr>
                  <p:nvPr/>
                </p:nvSpPr>
                <p:spPr>
                  <a:xfrm>
                    <a:off x="3409654" y="3536144"/>
                    <a:ext cx="356006" cy="313720"/>
                  </a:xfrm>
                  <a:custGeom>
                    <a:avLst/>
                    <a:gdLst>
                      <a:gd name="connsiteX0" fmla="*/ 152697 w 356006"/>
                      <a:gd name="connsiteY0" fmla="*/ 94 h 313802"/>
                      <a:gd name="connsiteX1" fmla="*/ 257471 w 356006"/>
                      <a:gd name="connsiteY1" fmla="*/ 21526 h 313802"/>
                      <a:gd name="connsiteX2" fmla="*/ 324146 w 356006"/>
                      <a:gd name="connsiteY2" fmla="*/ 73914 h 313802"/>
                      <a:gd name="connsiteX3" fmla="*/ 352722 w 356006"/>
                      <a:gd name="connsiteY3" fmla="*/ 138206 h 313802"/>
                      <a:gd name="connsiteX4" fmla="*/ 355847 w 356006"/>
                      <a:gd name="connsiteY4" fmla="*/ 167711 h 313802"/>
                      <a:gd name="connsiteX5" fmla="*/ 356006 w 356006"/>
                      <a:gd name="connsiteY5" fmla="*/ 171165 h 313802"/>
                      <a:gd name="connsiteX6" fmla="*/ 345855 w 356006"/>
                      <a:gd name="connsiteY6" fmla="*/ 203866 h 313802"/>
                      <a:gd name="connsiteX7" fmla="*/ 180000 w 356006"/>
                      <a:gd name="connsiteY7" fmla="*/ 313802 h 313802"/>
                      <a:gd name="connsiteX8" fmla="*/ 0 w 356006"/>
                      <a:gd name="connsiteY8" fmla="*/ 133802 h 313802"/>
                      <a:gd name="connsiteX9" fmla="*/ 14145 w 356006"/>
                      <a:gd name="connsiteY9" fmla="*/ 63738 h 313802"/>
                      <a:gd name="connsiteX10" fmla="*/ 30408 w 356006"/>
                      <a:gd name="connsiteY10" fmla="*/ 39618 h 313802"/>
                      <a:gd name="connsiteX11" fmla="*/ 43159 w 356006"/>
                      <a:gd name="connsiteY11" fmla="*/ 28669 h 313802"/>
                      <a:gd name="connsiteX12" fmla="*/ 152697 w 356006"/>
                      <a:gd name="connsiteY12" fmla="*/ 94 h 313802"/>
                      <a:gd name="connsiteX0" fmla="*/ 152697 w 356006"/>
                      <a:gd name="connsiteY0" fmla="*/ 12 h 313720"/>
                      <a:gd name="connsiteX1" fmla="*/ 257471 w 356006"/>
                      <a:gd name="connsiteY1" fmla="*/ 21444 h 313720"/>
                      <a:gd name="connsiteX2" fmla="*/ 324146 w 356006"/>
                      <a:gd name="connsiteY2" fmla="*/ 73832 h 313720"/>
                      <a:gd name="connsiteX3" fmla="*/ 352722 w 356006"/>
                      <a:gd name="connsiteY3" fmla="*/ 138124 h 313720"/>
                      <a:gd name="connsiteX4" fmla="*/ 355847 w 356006"/>
                      <a:gd name="connsiteY4" fmla="*/ 167629 h 313720"/>
                      <a:gd name="connsiteX5" fmla="*/ 356006 w 356006"/>
                      <a:gd name="connsiteY5" fmla="*/ 171083 h 313720"/>
                      <a:gd name="connsiteX6" fmla="*/ 345855 w 356006"/>
                      <a:gd name="connsiteY6" fmla="*/ 203784 h 313720"/>
                      <a:gd name="connsiteX7" fmla="*/ 180000 w 356006"/>
                      <a:gd name="connsiteY7" fmla="*/ 313720 h 313720"/>
                      <a:gd name="connsiteX8" fmla="*/ 0 w 356006"/>
                      <a:gd name="connsiteY8" fmla="*/ 133720 h 313720"/>
                      <a:gd name="connsiteX9" fmla="*/ 14145 w 356006"/>
                      <a:gd name="connsiteY9" fmla="*/ 63656 h 313720"/>
                      <a:gd name="connsiteX10" fmla="*/ 30408 w 356006"/>
                      <a:gd name="connsiteY10" fmla="*/ 39536 h 313720"/>
                      <a:gd name="connsiteX11" fmla="*/ 45540 w 356006"/>
                      <a:gd name="connsiteY11" fmla="*/ 23825 h 313720"/>
                      <a:gd name="connsiteX12" fmla="*/ 152697 w 356006"/>
                      <a:gd name="connsiteY12" fmla="*/ 12 h 313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56006" h="313720">
                        <a:moveTo>
                          <a:pt x="152697" y="12"/>
                        </a:moveTo>
                        <a:cubicBezTo>
                          <a:pt x="188019" y="-385"/>
                          <a:pt x="228896" y="9141"/>
                          <a:pt x="257471" y="21444"/>
                        </a:cubicBezTo>
                        <a:cubicBezTo>
                          <a:pt x="286046" y="33747"/>
                          <a:pt x="308271" y="54385"/>
                          <a:pt x="324146" y="73832"/>
                        </a:cubicBezTo>
                        <a:cubicBezTo>
                          <a:pt x="340021" y="93279"/>
                          <a:pt x="347960" y="105580"/>
                          <a:pt x="352722" y="138124"/>
                        </a:cubicBezTo>
                        <a:cubicBezTo>
                          <a:pt x="353913" y="146260"/>
                          <a:pt x="355004" y="156430"/>
                          <a:pt x="355847" y="167629"/>
                        </a:cubicBezTo>
                        <a:lnTo>
                          <a:pt x="356006" y="171083"/>
                        </a:lnTo>
                        <a:lnTo>
                          <a:pt x="345855" y="203784"/>
                        </a:lnTo>
                        <a:cubicBezTo>
                          <a:pt x="318529" y="268389"/>
                          <a:pt x="254558" y="313720"/>
                          <a:pt x="180000" y="313720"/>
                        </a:cubicBezTo>
                        <a:cubicBezTo>
                          <a:pt x="80589" y="313720"/>
                          <a:pt x="0" y="233131"/>
                          <a:pt x="0" y="133720"/>
                        </a:cubicBezTo>
                        <a:cubicBezTo>
                          <a:pt x="0" y="108867"/>
                          <a:pt x="5037" y="85191"/>
                          <a:pt x="14145" y="63656"/>
                        </a:cubicBezTo>
                        <a:lnTo>
                          <a:pt x="30408" y="39536"/>
                        </a:lnTo>
                        <a:cubicBezTo>
                          <a:pt x="34658" y="35886"/>
                          <a:pt x="41290" y="27475"/>
                          <a:pt x="45540" y="23825"/>
                        </a:cubicBezTo>
                        <a:cubicBezTo>
                          <a:pt x="79274" y="13"/>
                          <a:pt x="117375" y="409"/>
                          <a:pt x="152697" y="12"/>
                        </a:cubicBezTo>
                        <a:close/>
                      </a:path>
                    </a:pathLst>
                  </a:custGeom>
                  <a:solidFill>
                    <a:srgbClr val="ED444D"/>
                  </a:solidFill>
                  <a:ln w="3175">
                    <a:solidFill>
                      <a:srgbClr val="7A382F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81" name="椭圆 780"/>
                  <p:cNvSpPr>
                    <a:spLocks noChangeAspect="1"/>
                  </p:cNvSpPr>
                  <p:nvPr/>
                </p:nvSpPr>
                <p:spPr>
                  <a:xfrm>
                    <a:off x="3381514" y="3569737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68" name="组合 767"/>
                <p:cNvGrpSpPr/>
                <p:nvPr/>
              </p:nvGrpSpPr>
              <p:grpSpPr>
                <a:xfrm>
                  <a:off x="3834261" y="3449354"/>
                  <a:ext cx="273851" cy="254843"/>
                  <a:chOff x="3834261" y="3449354"/>
                  <a:chExt cx="273851" cy="254843"/>
                </a:xfrm>
              </p:grpSpPr>
              <p:sp>
                <p:nvSpPr>
                  <p:cNvPr id="778" name="任意多边形 777"/>
                  <p:cNvSpPr>
                    <a:spLocks noChangeAspect="1"/>
                  </p:cNvSpPr>
                  <p:nvPr/>
                </p:nvSpPr>
                <p:spPr>
                  <a:xfrm>
                    <a:off x="3834261" y="3470078"/>
                    <a:ext cx="224899" cy="234119"/>
                  </a:xfrm>
                  <a:custGeom>
                    <a:avLst/>
                    <a:gdLst>
                      <a:gd name="connsiteX0" fmla="*/ 173087 w 224899"/>
                      <a:gd name="connsiteY0" fmla="*/ 0 h 234119"/>
                      <a:gd name="connsiteX1" fmla="*/ 180352 w 224899"/>
                      <a:gd name="connsiteY1" fmla="*/ 285 h 234119"/>
                      <a:gd name="connsiteX2" fmla="*/ 185358 w 224899"/>
                      <a:gd name="connsiteY2" fmla="*/ 3660 h 234119"/>
                      <a:gd name="connsiteX3" fmla="*/ 224899 w 224899"/>
                      <a:gd name="connsiteY3" fmla="*/ 99119 h 234119"/>
                      <a:gd name="connsiteX4" fmla="*/ 89899 w 224899"/>
                      <a:gd name="connsiteY4" fmla="*/ 234119 h 234119"/>
                      <a:gd name="connsiteX5" fmla="*/ 37351 w 224899"/>
                      <a:gd name="connsiteY5" fmla="*/ 223510 h 234119"/>
                      <a:gd name="connsiteX6" fmla="*/ 271 w 224899"/>
                      <a:gd name="connsiteY6" fmla="*/ 198510 h 234119"/>
                      <a:gd name="connsiteX7" fmla="*/ 0 w 224899"/>
                      <a:gd name="connsiteY7" fmla="*/ 187226 h 234119"/>
                      <a:gd name="connsiteX8" fmla="*/ 1935 w 224899"/>
                      <a:gd name="connsiteY8" fmla="*/ 158948 h 234119"/>
                      <a:gd name="connsiteX9" fmla="*/ 40034 w 224899"/>
                      <a:gd name="connsiteY9" fmla="*/ 66079 h 234119"/>
                      <a:gd name="connsiteX10" fmla="*/ 123378 w 224899"/>
                      <a:gd name="connsiteY10" fmla="*/ 8929 h 234119"/>
                      <a:gd name="connsiteX11" fmla="*/ 173087 w 224899"/>
                      <a:gd name="connsiteY11" fmla="*/ 0 h 234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4899" h="234119">
                        <a:moveTo>
                          <a:pt x="173087" y="0"/>
                        </a:moveTo>
                        <a:lnTo>
                          <a:pt x="180352" y="285"/>
                        </a:lnTo>
                        <a:lnTo>
                          <a:pt x="185358" y="3660"/>
                        </a:lnTo>
                        <a:cubicBezTo>
                          <a:pt x="209789" y="28090"/>
                          <a:pt x="224899" y="61840"/>
                          <a:pt x="224899" y="99119"/>
                        </a:cubicBezTo>
                        <a:cubicBezTo>
                          <a:pt x="224899" y="173677"/>
                          <a:pt x="164457" y="234119"/>
                          <a:pt x="89899" y="234119"/>
                        </a:cubicBezTo>
                        <a:cubicBezTo>
                          <a:pt x="71260" y="234119"/>
                          <a:pt x="53502" y="230342"/>
                          <a:pt x="37351" y="223510"/>
                        </a:cubicBezTo>
                        <a:lnTo>
                          <a:pt x="271" y="198510"/>
                        </a:lnTo>
                        <a:lnTo>
                          <a:pt x="0" y="187226"/>
                        </a:lnTo>
                        <a:cubicBezTo>
                          <a:pt x="348" y="177081"/>
                          <a:pt x="1141" y="167382"/>
                          <a:pt x="1935" y="158948"/>
                        </a:cubicBezTo>
                        <a:cubicBezTo>
                          <a:pt x="5110" y="125214"/>
                          <a:pt x="19794" y="91082"/>
                          <a:pt x="40034" y="66079"/>
                        </a:cubicBezTo>
                        <a:cubicBezTo>
                          <a:pt x="60274" y="41076"/>
                          <a:pt x="93612" y="19645"/>
                          <a:pt x="123378" y="8929"/>
                        </a:cubicBezTo>
                        <a:cubicBezTo>
                          <a:pt x="138261" y="3571"/>
                          <a:pt x="156021" y="892"/>
                          <a:pt x="173087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79" name="椭圆 778"/>
                  <p:cNvSpPr>
                    <a:spLocks noChangeAspect="1"/>
                  </p:cNvSpPr>
                  <p:nvPr/>
                </p:nvSpPr>
                <p:spPr>
                  <a:xfrm>
                    <a:off x="3856112" y="3449354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69" name="组合 768"/>
                <p:cNvGrpSpPr/>
                <p:nvPr/>
              </p:nvGrpSpPr>
              <p:grpSpPr>
                <a:xfrm>
                  <a:off x="3919123" y="3148491"/>
                  <a:ext cx="252000" cy="297036"/>
                  <a:chOff x="3919123" y="3148491"/>
                  <a:chExt cx="252000" cy="297036"/>
                </a:xfrm>
              </p:grpSpPr>
              <p:sp>
                <p:nvSpPr>
                  <p:cNvPr id="776" name="任意多边形 775"/>
                  <p:cNvSpPr>
                    <a:spLocks noChangeAspect="1"/>
                  </p:cNvSpPr>
                  <p:nvPr/>
                </p:nvSpPr>
                <p:spPr>
                  <a:xfrm>
                    <a:off x="3952185" y="3183054"/>
                    <a:ext cx="177100" cy="262473"/>
                  </a:xfrm>
                  <a:custGeom>
                    <a:avLst/>
                    <a:gdLst>
                      <a:gd name="connsiteX0" fmla="*/ 42100 w 177100"/>
                      <a:gd name="connsiteY0" fmla="*/ 0 h 262473"/>
                      <a:gd name="connsiteX1" fmla="*/ 177100 w 177100"/>
                      <a:gd name="connsiteY1" fmla="*/ 135000 h 262473"/>
                      <a:gd name="connsiteX2" fmla="*/ 94648 w 177100"/>
                      <a:gd name="connsiteY2" fmla="*/ 259391 h 262473"/>
                      <a:gd name="connsiteX3" fmla="*/ 79384 w 177100"/>
                      <a:gd name="connsiteY3" fmla="*/ 262473 h 262473"/>
                      <a:gd name="connsiteX4" fmla="*/ 78081 w 177100"/>
                      <a:gd name="connsiteY4" fmla="*/ 258895 h 262473"/>
                      <a:gd name="connsiteX5" fmla="*/ 50696 w 177100"/>
                      <a:gd name="connsiteY5" fmla="*/ 174509 h 262473"/>
                      <a:gd name="connsiteX6" fmla="*/ 7834 w 177100"/>
                      <a:gd name="connsiteY6" fmla="*/ 34015 h 262473"/>
                      <a:gd name="connsiteX7" fmla="*/ 0 w 177100"/>
                      <a:gd name="connsiteY7" fmla="*/ 8500 h 262473"/>
                      <a:gd name="connsiteX8" fmla="*/ 42100 w 177100"/>
                      <a:gd name="connsiteY8" fmla="*/ 0 h 262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7100" h="262473">
                        <a:moveTo>
                          <a:pt x="42100" y="0"/>
                        </a:moveTo>
                        <a:cubicBezTo>
                          <a:pt x="116658" y="0"/>
                          <a:pt x="177100" y="60442"/>
                          <a:pt x="177100" y="135000"/>
                        </a:cubicBezTo>
                        <a:cubicBezTo>
                          <a:pt x="177100" y="190919"/>
                          <a:pt x="143102" y="238897"/>
                          <a:pt x="94648" y="259391"/>
                        </a:cubicBezTo>
                        <a:lnTo>
                          <a:pt x="79384" y="262473"/>
                        </a:lnTo>
                        <a:lnTo>
                          <a:pt x="78081" y="258895"/>
                        </a:lnTo>
                        <a:cubicBezTo>
                          <a:pt x="68457" y="230369"/>
                          <a:pt x="58832" y="198719"/>
                          <a:pt x="50696" y="174509"/>
                        </a:cubicBezTo>
                        <a:cubicBezTo>
                          <a:pt x="34424" y="126090"/>
                          <a:pt x="16168" y="71321"/>
                          <a:pt x="7834" y="34015"/>
                        </a:cubicBezTo>
                        <a:lnTo>
                          <a:pt x="0" y="8500"/>
                        </a:lnTo>
                        <a:lnTo>
                          <a:pt x="42100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77" name="椭圆 776"/>
                  <p:cNvSpPr>
                    <a:spLocks noChangeAspect="1"/>
                  </p:cNvSpPr>
                  <p:nvPr/>
                </p:nvSpPr>
                <p:spPr>
                  <a:xfrm>
                    <a:off x="3919123" y="3148491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444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70" name="组合 769"/>
                <p:cNvGrpSpPr/>
                <p:nvPr/>
              </p:nvGrpSpPr>
              <p:grpSpPr>
                <a:xfrm>
                  <a:off x="3510490" y="3515778"/>
                  <a:ext cx="296060" cy="270000"/>
                  <a:chOff x="3510490" y="3515778"/>
                  <a:chExt cx="296060" cy="270000"/>
                </a:xfrm>
              </p:grpSpPr>
              <p:sp>
                <p:nvSpPr>
                  <p:cNvPr id="774" name="椭圆 773"/>
                  <p:cNvSpPr>
                    <a:spLocks noChangeAspect="1"/>
                  </p:cNvSpPr>
                  <p:nvPr/>
                </p:nvSpPr>
                <p:spPr>
                  <a:xfrm>
                    <a:off x="3510490" y="3515778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75" name="椭圆 774"/>
                  <p:cNvSpPr>
                    <a:spLocks noChangeAspect="1"/>
                  </p:cNvSpPr>
                  <p:nvPr/>
                </p:nvSpPr>
                <p:spPr>
                  <a:xfrm>
                    <a:off x="3554550" y="3521279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71" name="组合 770"/>
                <p:cNvGrpSpPr/>
                <p:nvPr/>
              </p:nvGrpSpPr>
              <p:grpSpPr>
                <a:xfrm>
                  <a:off x="3206646" y="3324260"/>
                  <a:ext cx="252000" cy="272804"/>
                  <a:chOff x="3206646" y="3324260"/>
                  <a:chExt cx="252000" cy="272804"/>
                </a:xfrm>
              </p:grpSpPr>
              <p:sp>
                <p:nvSpPr>
                  <p:cNvPr id="772" name="任意多边形 771"/>
                  <p:cNvSpPr>
                    <a:spLocks noChangeAspect="1"/>
                  </p:cNvSpPr>
                  <p:nvPr/>
                </p:nvSpPr>
                <p:spPr>
                  <a:xfrm>
                    <a:off x="3258070" y="3342558"/>
                    <a:ext cx="163358" cy="254506"/>
                  </a:xfrm>
                  <a:custGeom>
                    <a:avLst/>
                    <a:gdLst>
                      <a:gd name="connsiteX0" fmla="*/ 75207 w 163358"/>
                      <a:gd name="connsiteY0" fmla="*/ 0 h 254506"/>
                      <a:gd name="connsiteX1" fmla="*/ 85893 w 163358"/>
                      <a:gd name="connsiteY1" fmla="*/ 7006 h 254506"/>
                      <a:gd name="connsiteX2" fmla="*/ 106636 w 163358"/>
                      <a:gd name="connsiteY2" fmla="*/ 26912 h 254506"/>
                      <a:gd name="connsiteX3" fmla="*/ 144737 w 163358"/>
                      <a:gd name="connsiteY3" fmla="*/ 105493 h 254506"/>
                      <a:gd name="connsiteX4" fmla="*/ 161405 w 163358"/>
                      <a:gd name="connsiteY4" fmla="*/ 212649 h 254506"/>
                      <a:gd name="connsiteX5" fmla="*/ 163358 w 163358"/>
                      <a:gd name="connsiteY5" fmla="*/ 248781 h 254506"/>
                      <a:gd name="connsiteX6" fmla="*/ 135000 w 163358"/>
                      <a:gd name="connsiteY6" fmla="*/ 254506 h 254506"/>
                      <a:gd name="connsiteX7" fmla="*/ 0 w 163358"/>
                      <a:gd name="connsiteY7" fmla="*/ 119506 h 254506"/>
                      <a:gd name="connsiteX8" fmla="*/ 39541 w 163358"/>
                      <a:gd name="connsiteY8" fmla="*/ 24047 h 254506"/>
                      <a:gd name="connsiteX9" fmla="*/ 75207 w 163358"/>
                      <a:gd name="connsiteY9" fmla="*/ 0 h 254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3358" h="254506">
                        <a:moveTo>
                          <a:pt x="75207" y="0"/>
                        </a:moveTo>
                        <a:lnTo>
                          <a:pt x="85893" y="7006"/>
                        </a:lnTo>
                        <a:cubicBezTo>
                          <a:pt x="94630" y="13716"/>
                          <a:pt x="101973" y="20562"/>
                          <a:pt x="106636" y="26912"/>
                        </a:cubicBezTo>
                        <a:cubicBezTo>
                          <a:pt x="125290" y="52312"/>
                          <a:pt x="135609" y="74537"/>
                          <a:pt x="144737" y="105493"/>
                        </a:cubicBezTo>
                        <a:cubicBezTo>
                          <a:pt x="153865" y="136449"/>
                          <a:pt x="159421" y="181693"/>
                          <a:pt x="161405" y="212649"/>
                        </a:cubicBezTo>
                        <a:lnTo>
                          <a:pt x="163358" y="248781"/>
                        </a:lnTo>
                        <a:lnTo>
                          <a:pt x="135000" y="254506"/>
                        </a:lnTo>
                        <a:cubicBezTo>
                          <a:pt x="60442" y="254506"/>
                          <a:pt x="0" y="194064"/>
                          <a:pt x="0" y="119506"/>
                        </a:cubicBezTo>
                        <a:cubicBezTo>
                          <a:pt x="0" y="82227"/>
                          <a:pt x="15111" y="48477"/>
                          <a:pt x="39541" y="24047"/>
                        </a:cubicBezTo>
                        <a:lnTo>
                          <a:pt x="75207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73" name="椭圆 772"/>
                  <p:cNvSpPr>
                    <a:spLocks noChangeAspect="1"/>
                  </p:cNvSpPr>
                  <p:nvPr/>
                </p:nvSpPr>
                <p:spPr>
                  <a:xfrm>
                    <a:off x="3206646" y="3324260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</p:grpSp>
          <p:grpSp>
            <p:nvGrpSpPr>
              <p:cNvPr id="159" name="组合 158"/>
              <p:cNvGrpSpPr/>
              <p:nvPr/>
            </p:nvGrpSpPr>
            <p:grpSpPr>
              <a:xfrm>
                <a:off x="3988869" y="2341728"/>
                <a:ext cx="677384" cy="742659"/>
                <a:chOff x="3988869" y="2341728"/>
                <a:chExt cx="677384" cy="742659"/>
              </a:xfrm>
            </p:grpSpPr>
            <p:sp>
              <p:nvSpPr>
                <p:cNvPr id="756" name="椭圆 755"/>
                <p:cNvSpPr>
                  <a:spLocks noChangeAspect="1"/>
                </p:cNvSpPr>
                <p:nvPr/>
              </p:nvSpPr>
              <p:spPr>
                <a:xfrm>
                  <a:off x="4277453" y="2594042"/>
                  <a:ext cx="388800" cy="388800"/>
                </a:xfrm>
                <a:prstGeom prst="ellipse">
                  <a:avLst/>
                </a:pr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57" name="椭圆 756"/>
                <p:cNvSpPr>
                  <a:spLocks noChangeAspect="1"/>
                </p:cNvSpPr>
                <p:nvPr/>
              </p:nvSpPr>
              <p:spPr>
                <a:xfrm>
                  <a:off x="4041186" y="2670387"/>
                  <a:ext cx="414000" cy="414000"/>
                </a:xfrm>
                <a:prstGeom prst="ellipse">
                  <a:avLst/>
                </a:pr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58" name="椭圆 757"/>
                <p:cNvSpPr>
                  <a:spLocks noChangeAspect="1"/>
                </p:cNvSpPr>
                <p:nvPr/>
              </p:nvSpPr>
              <p:spPr>
                <a:xfrm>
                  <a:off x="4305585" y="2693983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59" name="椭圆 758"/>
                <p:cNvSpPr>
                  <a:spLocks noChangeAspect="1"/>
                </p:cNvSpPr>
                <p:nvPr/>
              </p:nvSpPr>
              <p:spPr>
                <a:xfrm>
                  <a:off x="3988869" y="2341728"/>
                  <a:ext cx="414000" cy="414000"/>
                </a:xfrm>
                <a:prstGeom prst="ellipse">
                  <a:avLst/>
                </a:pr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160" name="椭圆 159"/>
              <p:cNvSpPr>
                <a:spLocks noChangeAspect="1"/>
              </p:cNvSpPr>
              <p:nvPr/>
            </p:nvSpPr>
            <p:spPr>
              <a:xfrm>
                <a:off x="2918153" y="2228850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61" name="椭圆 160"/>
              <p:cNvSpPr>
                <a:spLocks noChangeAspect="1"/>
              </p:cNvSpPr>
              <p:nvPr/>
            </p:nvSpPr>
            <p:spPr>
              <a:xfrm>
                <a:off x="3995722" y="1997542"/>
                <a:ext cx="360000" cy="360000"/>
              </a:xfrm>
              <a:prstGeom prst="ellipse">
                <a:avLst/>
              </a:pr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62" name="椭圆 161"/>
              <p:cNvSpPr>
                <a:spLocks noChangeAspect="1"/>
              </p:cNvSpPr>
              <p:nvPr/>
            </p:nvSpPr>
            <p:spPr>
              <a:xfrm>
                <a:off x="3548501" y="2153907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63" name="组合 162"/>
              <p:cNvGrpSpPr/>
              <p:nvPr/>
            </p:nvGrpSpPr>
            <p:grpSpPr>
              <a:xfrm>
                <a:off x="4471924" y="1993261"/>
                <a:ext cx="393180" cy="397230"/>
                <a:chOff x="4471924" y="1993261"/>
                <a:chExt cx="393180" cy="397230"/>
              </a:xfrm>
            </p:grpSpPr>
            <p:sp>
              <p:nvSpPr>
                <p:cNvPr id="754" name="椭圆 753"/>
                <p:cNvSpPr>
                  <a:spLocks noChangeAspect="1"/>
                </p:cNvSpPr>
                <p:nvPr/>
              </p:nvSpPr>
              <p:spPr>
                <a:xfrm>
                  <a:off x="4471924" y="2030491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55" name="椭圆 754"/>
                <p:cNvSpPr>
                  <a:spLocks noChangeAspect="1"/>
                </p:cNvSpPr>
                <p:nvPr/>
              </p:nvSpPr>
              <p:spPr>
                <a:xfrm>
                  <a:off x="4577104" y="1993261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164" name="组合 163"/>
              <p:cNvGrpSpPr/>
              <p:nvPr/>
            </p:nvGrpSpPr>
            <p:grpSpPr>
              <a:xfrm>
                <a:off x="3826218" y="1617801"/>
                <a:ext cx="744856" cy="954206"/>
                <a:chOff x="3826218" y="1617801"/>
                <a:chExt cx="744856" cy="954206"/>
              </a:xfrm>
            </p:grpSpPr>
            <p:sp>
              <p:nvSpPr>
                <p:cNvPr id="745" name="任意多边形 744"/>
                <p:cNvSpPr>
                  <a:spLocks noChangeAspect="1"/>
                </p:cNvSpPr>
                <p:nvPr/>
              </p:nvSpPr>
              <p:spPr>
                <a:xfrm>
                  <a:off x="3826218" y="1617801"/>
                  <a:ext cx="292323" cy="348563"/>
                </a:xfrm>
                <a:custGeom>
                  <a:avLst/>
                  <a:gdLst>
                    <a:gd name="connsiteX0" fmla="*/ 118660 w 292323"/>
                    <a:gd name="connsiteY0" fmla="*/ 0 h 348563"/>
                    <a:gd name="connsiteX1" fmla="*/ 112474 w 292323"/>
                    <a:gd name="connsiteY1" fmla="*/ 9175 h 348563"/>
                    <a:gd name="connsiteX2" fmla="*/ 101865 w 292323"/>
                    <a:gd name="connsiteY2" fmla="*/ 61723 h 348563"/>
                    <a:gd name="connsiteX3" fmla="*/ 236865 w 292323"/>
                    <a:gd name="connsiteY3" fmla="*/ 196723 h 348563"/>
                    <a:gd name="connsiteX4" fmla="*/ 280953 w 292323"/>
                    <a:gd name="connsiteY4" fmla="*/ 187822 h 348563"/>
                    <a:gd name="connsiteX5" fmla="*/ 270943 w 292323"/>
                    <a:gd name="connsiteY5" fmla="*/ 237403 h 348563"/>
                    <a:gd name="connsiteX6" fmla="*/ 281552 w 292323"/>
                    <a:gd name="connsiteY6" fmla="*/ 289951 h 348563"/>
                    <a:gd name="connsiteX7" fmla="*/ 292323 w 292323"/>
                    <a:gd name="connsiteY7" fmla="*/ 305926 h 348563"/>
                    <a:gd name="connsiteX8" fmla="*/ 250064 w 292323"/>
                    <a:gd name="connsiteY8" fmla="*/ 334418 h 348563"/>
                    <a:gd name="connsiteX9" fmla="*/ 180000 w 292323"/>
                    <a:gd name="connsiteY9" fmla="*/ 348563 h 348563"/>
                    <a:gd name="connsiteX10" fmla="*/ 0 w 292323"/>
                    <a:gd name="connsiteY10" fmla="*/ 168563 h 348563"/>
                    <a:gd name="connsiteX11" fmla="*/ 109936 w 292323"/>
                    <a:gd name="connsiteY11" fmla="*/ 2708 h 348563"/>
                    <a:gd name="connsiteX12" fmla="*/ 118660 w 292323"/>
                    <a:gd name="connsiteY12" fmla="*/ 0 h 348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92323" h="348563">
                      <a:moveTo>
                        <a:pt x="118660" y="0"/>
                      </a:moveTo>
                      <a:lnTo>
                        <a:pt x="112474" y="9175"/>
                      </a:lnTo>
                      <a:cubicBezTo>
                        <a:pt x="105643" y="25326"/>
                        <a:pt x="101865" y="43084"/>
                        <a:pt x="101865" y="61723"/>
                      </a:cubicBezTo>
                      <a:cubicBezTo>
                        <a:pt x="101865" y="136281"/>
                        <a:pt x="162307" y="196723"/>
                        <a:pt x="236865" y="196723"/>
                      </a:cubicBezTo>
                      <a:lnTo>
                        <a:pt x="280953" y="187822"/>
                      </a:lnTo>
                      <a:lnTo>
                        <a:pt x="270943" y="237403"/>
                      </a:lnTo>
                      <a:cubicBezTo>
                        <a:pt x="270943" y="256043"/>
                        <a:pt x="274721" y="273800"/>
                        <a:pt x="281552" y="289951"/>
                      </a:cubicBezTo>
                      <a:lnTo>
                        <a:pt x="292323" y="305926"/>
                      </a:lnTo>
                      <a:lnTo>
                        <a:pt x="250064" y="334418"/>
                      </a:lnTo>
                      <a:cubicBezTo>
                        <a:pt x="228529" y="343526"/>
                        <a:pt x="204853" y="348563"/>
                        <a:pt x="180000" y="348563"/>
                      </a:cubicBezTo>
                      <a:cubicBezTo>
                        <a:pt x="80589" y="348563"/>
                        <a:pt x="0" y="267974"/>
                        <a:pt x="0" y="168563"/>
                      </a:cubicBezTo>
                      <a:cubicBezTo>
                        <a:pt x="0" y="94005"/>
                        <a:pt x="45331" y="30034"/>
                        <a:pt x="109936" y="2708"/>
                      </a:cubicBezTo>
                      <a:lnTo>
                        <a:pt x="118660" y="0"/>
                      </a:ln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46" name="任意多边形 745"/>
                <p:cNvSpPr>
                  <a:spLocks noChangeAspect="1"/>
                </p:cNvSpPr>
                <p:nvPr/>
              </p:nvSpPr>
              <p:spPr>
                <a:xfrm>
                  <a:off x="3871323" y="1793126"/>
                  <a:ext cx="285695" cy="414000"/>
                </a:xfrm>
                <a:custGeom>
                  <a:avLst/>
                  <a:gdLst>
                    <a:gd name="connsiteX0" fmla="*/ 78695 w 285695"/>
                    <a:gd name="connsiteY0" fmla="*/ 0 h 414000"/>
                    <a:gd name="connsiteX1" fmla="*/ 285695 w 285695"/>
                    <a:gd name="connsiteY1" fmla="*/ 207000 h 414000"/>
                    <a:gd name="connsiteX2" fmla="*/ 78695 w 285695"/>
                    <a:gd name="connsiteY2" fmla="*/ 414000 h 414000"/>
                    <a:gd name="connsiteX3" fmla="*/ 61683 w 285695"/>
                    <a:gd name="connsiteY3" fmla="*/ 411428 h 414000"/>
                    <a:gd name="connsiteX4" fmla="*/ 84557 w 285695"/>
                    <a:gd name="connsiteY4" fmla="*/ 375437 h 414000"/>
                    <a:gd name="connsiteX5" fmla="*/ 100824 w 285695"/>
                    <a:gd name="connsiteY5" fmla="*/ 294863 h 414000"/>
                    <a:gd name="connsiteX6" fmla="*/ 84557 w 285695"/>
                    <a:gd name="connsiteY6" fmla="*/ 214289 h 414000"/>
                    <a:gd name="connsiteX7" fmla="*/ 77504 w 285695"/>
                    <a:gd name="connsiteY7" fmla="*/ 202420 h 414000"/>
                    <a:gd name="connsiteX8" fmla="*/ 80648 w 285695"/>
                    <a:gd name="connsiteY8" fmla="*/ 198597 h 414000"/>
                    <a:gd name="connsiteX9" fmla="*/ 84122 w 285695"/>
                    <a:gd name="connsiteY9" fmla="*/ 164134 h 414000"/>
                    <a:gd name="connsiteX10" fmla="*/ 31401 w 285695"/>
                    <a:gd name="connsiteY10" fmla="*/ 36855 h 414000"/>
                    <a:gd name="connsiteX11" fmla="*/ 0 w 285695"/>
                    <a:gd name="connsiteY11" fmla="*/ 15684 h 414000"/>
                    <a:gd name="connsiteX12" fmla="*/ 36977 w 285695"/>
                    <a:gd name="connsiteY12" fmla="*/ 4206 h 414000"/>
                    <a:gd name="connsiteX13" fmla="*/ 78695 w 285695"/>
                    <a:gd name="connsiteY13" fmla="*/ 0 h 41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5695" h="414000">
                      <a:moveTo>
                        <a:pt x="78695" y="0"/>
                      </a:moveTo>
                      <a:cubicBezTo>
                        <a:pt x="193018" y="0"/>
                        <a:pt x="285695" y="92677"/>
                        <a:pt x="285695" y="207000"/>
                      </a:cubicBezTo>
                      <a:cubicBezTo>
                        <a:pt x="285695" y="321323"/>
                        <a:pt x="193018" y="414000"/>
                        <a:pt x="78695" y="414000"/>
                      </a:cubicBezTo>
                      <a:lnTo>
                        <a:pt x="61683" y="411428"/>
                      </a:lnTo>
                      <a:lnTo>
                        <a:pt x="84557" y="375437"/>
                      </a:lnTo>
                      <a:cubicBezTo>
                        <a:pt x="95032" y="350672"/>
                        <a:pt x="100824" y="323444"/>
                        <a:pt x="100824" y="294863"/>
                      </a:cubicBezTo>
                      <a:cubicBezTo>
                        <a:pt x="100824" y="266282"/>
                        <a:pt x="95032" y="239054"/>
                        <a:pt x="84557" y="214289"/>
                      </a:cubicBezTo>
                      <a:lnTo>
                        <a:pt x="77504" y="202420"/>
                      </a:lnTo>
                      <a:lnTo>
                        <a:pt x="80648" y="198597"/>
                      </a:lnTo>
                      <a:lnTo>
                        <a:pt x="84122" y="164134"/>
                      </a:lnTo>
                      <a:cubicBezTo>
                        <a:pt x="84122" y="114429"/>
                        <a:pt x="63975" y="69429"/>
                        <a:pt x="31401" y="36855"/>
                      </a:cubicBezTo>
                      <a:lnTo>
                        <a:pt x="0" y="15684"/>
                      </a:lnTo>
                      <a:lnTo>
                        <a:pt x="36977" y="4206"/>
                      </a:lnTo>
                      <a:cubicBezTo>
                        <a:pt x="50453" y="1448"/>
                        <a:pt x="64405" y="0"/>
                        <a:pt x="78695" y="0"/>
                      </a:cubicBez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47" name="椭圆 746"/>
                <p:cNvSpPr>
                  <a:spLocks noChangeAspect="1"/>
                </p:cNvSpPr>
                <p:nvPr/>
              </p:nvSpPr>
              <p:spPr>
                <a:xfrm>
                  <a:off x="3855346" y="2137965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48" name="任意多边形 747"/>
                <p:cNvSpPr>
                  <a:spLocks noChangeAspect="1"/>
                </p:cNvSpPr>
                <p:nvPr/>
              </p:nvSpPr>
              <p:spPr>
                <a:xfrm>
                  <a:off x="3966259" y="1997032"/>
                  <a:ext cx="191784" cy="189069"/>
                </a:xfrm>
                <a:custGeom>
                  <a:avLst/>
                  <a:gdLst>
                    <a:gd name="connsiteX0" fmla="*/ 128758 w 191784"/>
                    <a:gd name="connsiteY0" fmla="*/ 0 h 189069"/>
                    <a:gd name="connsiteX1" fmla="*/ 118849 w 191784"/>
                    <a:gd name="connsiteY1" fmla="*/ 49078 h 189069"/>
                    <a:gd name="connsiteX2" fmla="*/ 158390 w 191784"/>
                    <a:gd name="connsiteY2" fmla="*/ 144537 h 189069"/>
                    <a:gd name="connsiteX3" fmla="*/ 191784 w 191784"/>
                    <a:gd name="connsiteY3" fmla="*/ 167053 h 189069"/>
                    <a:gd name="connsiteX4" fmla="*/ 189565 w 191784"/>
                    <a:gd name="connsiteY4" fmla="*/ 189069 h 189069"/>
                    <a:gd name="connsiteX5" fmla="*/ 139151 w 191784"/>
                    <a:gd name="connsiteY5" fmla="*/ 155079 h 189069"/>
                    <a:gd name="connsiteX6" fmla="*/ 69087 w 191784"/>
                    <a:gd name="connsiteY6" fmla="*/ 140934 h 189069"/>
                    <a:gd name="connsiteX7" fmla="*/ 32811 w 191784"/>
                    <a:gd name="connsiteY7" fmla="*/ 144591 h 189069"/>
                    <a:gd name="connsiteX8" fmla="*/ 0 w 191784"/>
                    <a:gd name="connsiteY8" fmla="*/ 154776 h 189069"/>
                    <a:gd name="connsiteX9" fmla="*/ 4384 w 191784"/>
                    <a:gd name="connsiteY9" fmla="*/ 125779 h 189069"/>
                    <a:gd name="connsiteX10" fmla="*/ 114375 w 191784"/>
                    <a:gd name="connsiteY10" fmla="*/ 4464 h 189069"/>
                    <a:gd name="connsiteX11" fmla="*/ 128758 w 191784"/>
                    <a:gd name="connsiteY11" fmla="*/ 0 h 18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784" h="189069">
                      <a:moveTo>
                        <a:pt x="128758" y="0"/>
                      </a:moveTo>
                      <a:lnTo>
                        <a:pt x="118849" y="49078"/>
                      </a:lnTo>
                      <a:cubicBezTo>
                        <a:pt x="118849" y="86357"/>
                        <a:pt x="133960" y="120107"/>
                        <a:pt x="158390" y="144537"/>
                      </a:cubicBezTo>
                      <a:lnTo>
                        <a:pt x="191784" y="167053"/>
                      </a:lnTo>
                      <a:lnTo>
                        <a:pt x="189565" y="189069"/>
                      </a:lnTo>
                      <a:lnTo>
                        <a:pt x="139151" y="155079"/>
                      </a:lnTo>
                      <a:cubicBezTo>
                        <a:pt x="117616" y="145971"/>
                        <a:pt x="93940" y="140934"/>
                        <a:pt x="69087" y="140934"/>
                      </a:cubicBezTo>
                      <a:cubicBezTo>
                        <a:pt x="56661" y="140934"/>
                        <a:pt x="44528" y="142193"/>
                        <a:pt x="32811" y="144591"/>
                      </a:cubicBezTo>
                      <a:lnTo>
                        <a:pt x="0" y="154776"/>
                      </a:lnTo>
                      <a:lnTo>
                        <a:pt x="4384" y="125779"/>
                      </a:lnTo>
                      <a:cubicBezTo>
                        <a:pt x="21424" y="70994"/>
                        <a:pt x="62045" y="26598"/>
                        <a:pt x="114375" y="4464"/>
                      </a:cubicBezTo>
                      <a:lnTo>
                        <a:pt x="128758" y="0"/>
                      </a:lnTo>
                      <a:close/>
                    </a:path>
                  </a:pathLst>
                </a:cu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49" name="椭圆 748"/>
                <p:cNvSpPr>
                  <a:spLocks noChangeAspect="1"/>
                </p:cNvSpPr>
                <p:nvPr/>
              </p:nvSpPr>
              <p:spPr>
                <a:xfrm>
                  <a:off x="4008598" y="2212007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50" name="任意多边形 749"/>
                <p:cNvSpPr>
                  <a:spLocks noChangeAspect="1"/>
                </p:cNvSpPr>
                <p:nvPr/>
              </p:nvSpPr>
              <p:spPr>
                <a:xfrm>
                  <a:off x="4160499" y="1988074"/>
                  <a:ext cx="189354" cy="190514"/>
                </a:xfrm>
                <a:custGeom>
                  <a:avLst/>
                  <a:gdLst>
                    <a:gd name="connsiteX0" fmla="*/ 180301 w 189354"/>
                    <a:gd name="connsiteY0" fmla="*/ 0 h 190514"/>
                    <a:gd name="connsiteX1" fmla="*/ 184000 w 189354"/>
                    <a:gd name="connsiteY1" fmla="*/ 5487 h 190514"/>
                    <a:gd name="connsiteX2" fmla="*/ 189354 w 189354"/>
                    <a:gd name="connsiteY2" fmla="*/ 32004 h 190514"/>
                    <a:gd name="connsiteX3" fmla="*/ 189045 w 189354"/>
                    <a:gd name="connsiteY3" fmla="*/ 32035 h 190514"/>
                    <a:gd name="connsiteX4" fmla="*/ 48978 w 189354"/>
                    <a:gd name="connsiteY4" fmla="*/ 172102 h 190514"/>
                    <a:gd name="connsiteX5" fmla="*/ 47122 w 189354"/>
                    <a:gd name="connsiteY5" fmla="*/ 190514 h 190514"/>
                    <a:gd name="connsiteX6" fmla="*/ 7061 w 189354"/>
                    <a:gd name="connsiteY6" fmla="*/ 182426 h 190514"/>
                    <a:gd name="connsiteX7" fmla="*/ 0 w 189354"/>
                    <a:gd name="connsiteY7" fmla="*/ 177665 h 190514"/>
                    <a:gd name="connsiteX8" fmla="*/ 1678 w 189354"/>
                    <a:gd name="connsiteY8" fmla="*/ 161016 h 190514"/>
                    <a:gd name="connsiteX9" fmla="*/ 133299 w 189354"/>
                    <a:gd name="connsiteY9" fmla="*/ 8295 h 190514"/>
                    <a:gd name="connsiteX10" fmla="*/ 180301 w 189354"/>
                    <a:gd name="connsiteY10" fmla="*/ 0 h 190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9354" h="190514">
                      <a:moveTo>
                        <a:pt x="180301" y="0"/>
                      </a:moveTo>
                      <a:lnTo>
                        <a:pt x="184000" y="5487"/>
                      </a:lnTo>
                      <a:lnTo>
                        <a:pt x="189354" y="32004"/>
                      </a:lnTo>
                      <a:lnTo>
                        <a:pt x="189045" y="32035"/>
                      </a:lnTo>
                      <a:cubicBezTo>
                        <a:pt x="118740" y="46422"/>
                        <a:pt x="63365" y="101797"/>
                        <a:pt x="48978" y="172102"/>
                      </a:cubicBezTo>
                      <a:lnTo>
                        <a:pt x="47122" y="190514"/>
                      </a:lnTo>
                      <a:lnTo>
                        <a:pt x="7061" y="182426"/>
                      </a:lnTo>
                      <a:lnTo>
                        <a:pt x="0" y="177665"/>
                      </a:lnTo>
                      <a:lnTo>
                        <a:pt x="1678" y="161016"/>
                      </a:lnTo>
                      <a:cubicBezTo>
                        <a:pt x="16155" y="90272"/>
                        <a:pt x="66720" y="32673"/>
                        <a:pt x="133299" y="8295"/>
                      </a:cubicBezTo>
                      <a:lnTo>
                        <a:pt x="180301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51" name="任意多边形 750"/>
                <p:cNvSpPr>
                  <a:spLocks noChangeAspect="1"/>
                </p:cNvSpPr>
                <p:nvPr/>
              </p:nvSpPr>
              <p:spPr>
                <a:xfrm>
                  <a:off x="4155590" y="1956246"/>
                  <a:ext cx="185211" cy="209492"/>
                </a:xfrm>
                <a:custGeom>
                  <a:avLst/>
                  <a:gdLst>
                    <a:gd name="connsiteX0" fmla="*/ 163751 w 185211"/>
                    <a:gd name="connsiteY0" fmla="*/ 0 h 209492"/>
                    <a:gd name="connsiteX1" fmla="*/ 185211 w 185211"/>
                    <a:gd name="connsiteY1" fmla="*/ 31828 h 209492"/>
                    <a:gd name="connsiteX2" fmla="*/ 138208 w 185211"/>
                    <a:gd name="connsiteY2" fmla="*/ 40123 h 209492"/>
                    <a:gd name="connsiteX3" fmla="*/ 6587 w 185211"/>
                    <a:gd name="connsiteY3" fmla="*/ 192844 h 209492"/>
                    <a:gd name="connsiteX4" fmla="*/ 4909 w 185211"/>
                    <a:gd name="connsiteY4" fmla="*/ 209492 h 209492"/>
                    <a:gd name="connsiteX5" fmla="*/ 3438 w 185211"/>
                    <a:gd name="connsiteY5" fmla="*/ 208501 h 209492"/>
                    <a:gd name="connsiteX6" fmla="*/ 0 w 185211"/>
                    <a:gd name="connsiteY6" fmla="*/ 174401 h 209492"/>
                    <a:gd name="connsiteX7" fmla="*/ 16267 w 185211"/>
                    <a:gd name="connsiteY7" fmla="*/ 93827 h 209492"/>
                    <a:gd name="connsiteX8" fmla="*/ 59021 w 185211"/>
                    <a:gd name="connsiteY8" fmla="*/ 30416 h 209492"/>
                    <a:gd name="connsiteX9" fmla="*/ 76571 w 185211"/>
                    <a:gd name="connsiteY9" fmla="*/ 33959 h 209492"/>
                    <a:gd name="connsiteX10" fmla="*/ 129119 w 185211"/>
                    <a:gd name="connsiteY10" fmla="*/ 23350 h 209492"/>
                    <a:gd name="connsiteX11" fmla="*/ 163751 w 185211"/>
                    <a:gd name="connsiteY11" fmla="*/ 0 h 20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5211" h="209492">
                      <a:moveTo>
                        <a:pt x="163751" y="0"/>
                      </a:moveTo>
                      <a:lnTo>
                        <a:pt x="185211" y="31828"/>
                      </a:lnTo>
                      <a:lnTo>
                        <a:pt x="138208" y="40123"/>
                      </a:lnTo>
                      <a:cubicBezTo>
                        <a:pt x="71629" y="64501"/>
                        <a:pt x="21064" y="122100"/>
                        <a:pt x="6587" y="192844"/>
                      </a:cubicBezTo>
                      <a:lnTo>
                        <a:pt x="4909" y="209492"/>
                      </a:lnTo>
                      <a:lnTo>
                        <a:pt x="3438" y="208501"/>
                      </a:lnTo>
                      <a:lnTo>
                        <a:pt x="0" y="174401"/>
                      </a:lnTo>
                      <a:cubicBezTo>
                        <a:pt x="0" y="145820"/>
                        <a:pt x="5792" y="118592"/>
                        <a:pt x="16267" y="93827"/>
                      </a:cubicBezTo>
                      <a:lnTo>
                        <a:pt x="59021" y="30416"/>
                      </a:lnTo>
                      <a:lnTo>
                        <a:pt x="76571" y="33959"/>
                      </a:lnTo>
                      <a:cubicBezTo>
                        <a:pt x="95211" y="33959"/>
                        <a:pt x="112968" y="30182"/>
                        <a:pt x="129119" y="23350"/>
                      </a:cubicBezTo>
                      <a:lnTo>
                        <a:pt x="163751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52" name="任意多边形 751"/>
                <p:cNvSpPr>
                  <a:spLocks noChangeAspect="1"/>
                </p:cNvSpPr>
                <p:nvPr/>
              </p:nvSpPr>
              <p:spPr>
                <a:xfrm>
                  <a:off x="4085108" y="1945068"/>
                  <a:ext cx="130160" cy="220672"/>
                </a:xfrm>
                <a:custGeom>
                  <a:avLst/>
                  <a:gdLst>
                    <a:gd name="connsiteX0" fmla="*/ 47820 w 130160"/>
                    <a:gd name="connsiteY0" fmla="*/ 0 h 220672"/>
                    <a:gd name="connsiteX1" fmla="*/ 51593 w 130160"/>
                    <a:gd name="connsiteY1" fmla="*/ 5596 h 220672"/>
                    <a:gd name="connsiteX2" fmla="*/ 94504 w 130160"/>
                    <a:gd name="connsiteY2" fmla="*/ 34528 h 220672"/>
                    <a:gd name="connsiteX3" fmla="*/ 130160 w 130160"/>
                    <a:gd name="connsiteY3" fmla="*/ 41727 h 220672"/>
                    <a:gd name="connsiteX4" fmla="*/ 86749 w 130160"/>
                    <a:gd name="connsiteY4" fmla="*/ 105005 h 220672"/>
                    <a:gd name="connsiteX5" fmla="*/ 70482 w 130160"/>
                    <a:gd name="connsiteY5" fmla="*/ 185579 h 220672"/>
                    <a:gd name="connsiteX6" fmla="*/ 73392 w 130160"/>
                    <a:gd name="connsiteY6" fmla="*/ 206201 h 220672"/>
                    <a:gd name="connsiteX7" fmla="*/ 75409 w 130160"/>
                    <a:gd name="connsiteY7" fmla="*/ 220496 h 220672"/>
                    <a:gd name="connsiteX8" fmla="*/ 75391 w 130160"/>
                    <a:gd name="connsiteY8" fmla="*/ 220670 h 220672"/>
                    <a:gd name="connsiteX9" fmla="*/ 75391 w 130160"/>
                    <a:gd name="connsiteY9" fmla="*/ 220672 h 220672"/>
                    <a:gd name="connsiteX10" fmla="*/ 39541 w 130160"/>
                    <a:gd name="connsiteY10" fmla="*/ 196500 h 220672"/>
                    <a:gd name="connsiteX11" fmla="*/ 0 w 130160"/>
                    <a:gd name="connsiteY11" fmla="*/ 101041 h 220672"/>
                    <a:gd name="connsiteX12" fmla="*/ 39541 w 130160"/>
                    <a:gd name="connsiteY12" fmla="*/ 5582 h 220672"/>
                    <a:gd name="connsiteX13" fmla="*/ 47820 w 130160"/>
                    <a:gd name="connsiteY13" fmla="*/ 0 h 220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0160" h="220672">
                      <a:moveTo>
                        <a:pt x="47820" y="0"/>
                      </a:moveTo>
                      <a:lnTo>
                        <a:pt x="51593" y="5596"/>
                      </a:lnTo>
                      <a:cubicBezTo>
                        <a:pt x="63808" y="17812"/>
                        <a:pt x="78353" y="27697"/>
                        <a:pt x="94504" y="34528"/>
                      </a:cubicBezTo>
                      <a:lnTo>
                        <a:pt x="130160" y="41727"/>
                      </a:lnTo>
                      <a:lnTo>
                        <a:pt x="86749" y="105005"/>
                      </a:lnTo>
                      <a:cubicBezTo>
                        <a:pt x="76274" y="129770"/>
                        <a:pt x="70482" y="156998"/>
                        <a:pt x="70482" y="185579"/>
                      </a:cubicBezTo>
                      <a:cubicBezTo>
                        <a:pt x="71055" y="191263"/>
                        <a:pt x="72223" y="198732"/>
                        <a:pt x="73392" y="206201"/>
                      </a:cubicBezTo>
                      <a:lnTo>
                        <a:pt x="75409" y="220496"/>
                      </a:lnTo>
                      <a:lnTo>
                        <a:pt x="75391" y="220670"/>
                      </a:lnTo>
                      <a:lnTo>
                        <a:pt x="75391" y="220672"/>
                      </a:lnTo>
                      <a:lnTo>
                        <a:pt x="39541" y="196500"/>
                      </a:lnTo>
                      <a:cubicBezTo>
                        <a:pt x="15111" y="172070"/>
                        <a:pt x="0" y="138320"/>
                        <a:pt x="0" y="101041"/>
                      </a:cubicBezTo>
                      <a:cubicBezTo>
                        <a:pt x="0" y="63762"/>
                        <a:pt x="15111" y="30012"/>
                        <a:pt x="39541" y="5582"/>
                      </a:cubicBezTo>
                      <a:lnTo>
                        <a:pt x="47820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53" name="任意多边形 752"/>
                <p:cNvSpPr>
                  <a:spLocks noChangeAspect="1"/>
                </p:cNvSpPr>
                <p:nvPr/>
              </p:nvSpPr>
              <p:spPr>
                <a:xfrm>
                  <a:off x="4217491" y="2169289"/>
                  <a:ext cx="353583" cy="324897"/>
                </a:xfrm>
                <a:custGeom>
                  <a:avLst/>
                  <a:gdLst>
                    <a:gd name="connsiteX0" fmla="*/ 120203 w 353583"/>
                    <a:gd name="connsiteY0" fmla="*/ 0 h 324897"/>
                    <a:gd name="connsiteX1" fmla="*/ 87663 w 353583"/>
                    <a:gd name="connsiteY1" fmla="*/ 48262 h 324897"/>
                    <a:gd name="connsiteX2" fmla="*/ 73518 w 353583"/>
                    <a:gd name="connsiteY2" fmla="*/ 118326 h 324897"/>
                    <a:gd name="connsiteX3" fmla="*/ 253518 w 353583"/>
                    <a:gd name="connsiteY3" fmla="*/ 298326 h 324897"/>
                    <a:gd name="connsiteX4" fmla="*/ 323582 w 353583"/>
                    <a:gd name="connsiteY4" fmla="*/ 284181 h 324897"/>
                    <a:gd name="connsiteX5" fmla="*/ 353583 w 353583"/>
                    <a:gd name="connsiteY5" fmla="*/ 263954 h 324897"/>
                    <a:gd name="connsiteX6" fmla="*/ 353371 w 353583"/>
                    <a:gd name="connsiteY6" fmla="*/ 264268 h 324897"/>
                    <a:gd name="connsiteX7" fmla="*/ 207000 w 353583"/>
                    <a:gd name="connsiteY7" fmla="*/ 324897 h 324897"/>
                    <a:gd name="connsiteX8" fmla="*/ 0 w 353583"/>
                    <a:gd name="connsiteY8" fmla="*/ 117897 h 324897"/>
                    <a:gd name="connsiteX9" fmla="*/ 16267 w 353583"/>
                    <a:gd name="connsiteY9" fmla="*/ 37323 h 324897"/>
                    <a:gd name="connsiteX10" fmla="*/ 23378 w 353583"/>
                    <a:gd name="connsiteY10" fmla="*/ 26777 h 324897"/>
                    <a:gd name="connsiteX11" fmla="*/ 37804 w 353583"/>
                    <a:gd name="connsiteY11" fmla="*/ 21462 h 324897"/>
                    <a:gd name="connsiteX12" fmla="*/ 98972 w 353583"/>
                    <a:gd name="connsiteY12" fmla="*/ 4049 h 324897"/>
                    <a:gd name="connsiteX13" fmla="*/ 120203 w 353583"/>
                    <a:gd name="connsiteY13" fmla="*/ 0 h 324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3583" h="324897">
                      <a:moveTo>
                        <a:pt x="120203" y="0"/>
                      </a:moveTo>
                      <a:lnTo>
                        <a:pt x="87663" y="48262"/>
                      </a:lnTo>
                      <a:cubicBezTo>
                        <a:pt x="78555" y="69797"/>
                        <a:pt x="73518" y="93473"/>
                        <a:pt x="73518" y="118326"/>
                      </a:cubicBezTo>
                      <a:cubicBezTo>
                        <a:pt x="73518" y="217737"/>
                        <a:pt x="154107" y="298326"/>
                        <a:pt x="253518" y="298326"/>
                      </a:cubicBezTo>
                      <a:cubicBezTo>
                        <a:pt x="278371" y="298326"/>
                        <a:pt x="302047" y="293289"/>
                        <a:pt x="323582" y="284181"/>
                      </a:cubicBezTo>
                      <a:lnTo>
                        <a:pt x="353583" y="263954"/>
                      </a:lnTo>
                      <a:lnTo>
                        <a:pt x="353371" y="264268"/>
                      </a:lnTo>
                      <a:cubicBezTo>
                        <a:pt x="315912" y="301728"/>
                        <a:pt x="264162" y="324897"/>
                        <a:pt x="207000" y="324897"/>
                      </a:cubicBezTo>
                      <a:cubicBezTo>
                        <a:pt x="92677" y="324897"/>
                        <a:pt x="0" y="232220"/>
                        <a:pt x="0" y="117897"/>
                      </a:cubicBezTo>
                      <a:cubicBezTo>
                        <a:pt x="0" y="89316"/>
                        <a:pt x="5793" y="62089"/>
                        <a:pt x="16267" y="37323"/>
                      </a:cubicBezTo>
                      <a:lnTo>
                        <a:pt x="23378" y="26777"/>
                      </a:lnTo>
                      <a:lnTo>
                        <a:pt x="37804" y="21462"/>
                      </a:lnTo>
                      <a:cubicBezTo>
                        <a:pt x="59434" y="15906"/>
                        <a:pt x="78087" y="9258"/>
                        <a:pt x="98972" y="4049"/>
                      </a:cubicBezTo>
                      <a:lnTo>
                        <a:pt x="120203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165" name="组合 164"/>
              <p:cNvGrpSpPr/>
              <p:nvPr/>
            </p:nvGrpSpPr>
            <p:grpSpPr>
              <a:xfrm>
                <a:off x="3896224" y="2213404"/>
                <a:ext cx="259193" cy="219394"/>
                <a:chOff x="3896224" y="2213404"/>
                <a:chExt cx="259193" cy="219394"/>
              </a:xfrm>
            </p:grpSpPr>
            <p:sp>
              <p:nvSpPr>
                <p:cNvPr id="743" name="任意多边形 742"/>
                <p:cNvSpPr>
                  <a:spLocks noChangeAspect="1"/>
                </p:cNvSpPr>
                <p:nvPr/>
              </p:nvSpPr>
              <p:spPr>
                <a:xfrm>
                  <a:off x="3896224" y="2238542"/>
                  <a:ext cx="259193" cy="194256"/>
                </a:xfrm>
                <a:custGeom>
                  <a:avLst/>
                  <a:gdLst>
                    <a:gd name="connsiteX0" fmla="*/ 126374 w 259193"/>
                    <a:gd name="connsiteY0" fmla="*/ 0 h 194256"/>
                    <a:gd name="connsiteX1" fmla="*/ 250765 w 259193"/>
                    <a:gd name="connsiteY1" fmla="*/ 82452 h 194256"/>
                    <a:gd name="connsiteX2" fmla="*/ 259193 w 259193"/>
                    <a:gd name="connsiteY2" fmla="*/ 124195 h 194256"/>
                    <a:gd name="connsiteX3" fmla="*/ 228517 w 259193"/>
                    <a:gd name="connsiteY3" fmla="*/ 133717 h 194256"/>
                    <a:gd name="connsiteX4" fmla="*/ 171302 w 259193"/>
                    <a:gd name="connsiteY4" fmla="*/ 172293 h 194256"/>
                    <a:gd name="connsiteX5" fmla="*/ 156494 w 259193"/>
                    <a:gd name="connsiteY5" fmla="*/ 194256 h 194256"/>
                    <a:gd name="connsiteX6" fmla="*/ 123903 w 259193"/>
                    <a:gd name="connsiteY6" fmla="*/ 150640 h 194256"/>
                    <a:gd name="connsiteX7" fmla="*/ 19250 w 259193"/>
                    <a:gd name="connsiteY7" fmla="*/ 94217 h 194256"/>
                    <a:gd name="connsiteX8" fmla="*/ 0 w 259193"/>
                    <a:gd name="connsiteY8" fmla="*/ 92276 h 194256"/>
                    <a:gd name="connsiteX9" fmla="*/ 1983 w 259193"/>
                    <a:gd name="connsiteY9" fmla="*/ 82452 h 194256"/>
                    <a:gd name="connsiteX10" fmla="*/ 126374 w 259193"/>
                    <a:gd name="connsiteY10" fmla="*/ 0 h 19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9193" h="194256">
                      <a:moveTo>
                        <a:pt x="126374" y="0"/>
                      </a:moveTo>
                      <a:cubicBezTo>
                        <a:pt x="182293" y="0"/>
                        <a:pt x="230271" y="33999"/>
                        <a:pt x="250765" y="82452"/>
                      </a:cubicBezTo>
                      <a:lnTo>
                        <a:pt x="259193" y="124195"/>
                      </a:lnTo>
                      <a:lnTo>
                        <a:pt x="228517" y="133717"/>
                      </a:lnTo>
                      <a:cubicBezTo>
                        <a:pt x="206982" y="142826"/>
                        <a:pt x="187589" y="156006"/>
                        <a:pt x="171302" y="172293"/>
                      </a:cubicBezTo>
                      <a:lnTo>
                        <a:pt x="156494" y="194256"/>
                      </a:lnTo>
                      <a:lnTo>
                        <a:pt x="123903" y="150640"/>
                      </a:lnTo>
                      <a:cubicBezTo>
                        <a:pt x="95809" y="122545"/>
                        <a:pt x="59676" y="102489"/>
                        <a:pt x="19250" y="94217"/>
                      </a:cubicBezTo>
                      <a:lnTo>
                        <a:pt x="0" y="92276"/>
                      </a:lnTo>
                      <a:lnTo>
                        <a:pt x="1983" y="82452"/>
                      </a:lnTo>
                      <a:cubicBezTo>
                        <a:pt x="22477" y="33999"/>
                        <a:pt x="70456" y="0"/>
                        <a:pt x="126374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44" name="椭圆 743"/>
                <p:cNvSpPr>
                  <a:spLocks noChangeAspect="1"/>
                </p:cNvSpPr>
                <p:nvPr/>
              </p:nvSpPr>
              <p:spPr>
                <a:xfrm>
                  <a:off x="3964104" y="2213404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166" name="组合 165"/>
              <p:cNvGrpSpPr/>
              <p:nvPr/>
            </p:nvGrpSpPr>
            <p:grpSpPr>
              <a:xfrm>
                <a:off x="4060333" y="2752414"/>
                <a:ext cx="290542" cy="350174"/>
                <a:chOff x="4060333" y="2766700"/>
                <a:chExt cx="290542" cy="350174"/>
              </a:xfrm>
            </p:grpSpPr>
            <p:sp>
              <p:nvSpPr>
                <p:cNvPr id="741" name="任意多边形 740"/>
                <p:cNvSpPr>
                  <a:spLocks noChangeAspect="1"/>
                </p:cNvSpPr>
                <p:nvPr/>
              </p:nvSpPr>
              <p:spPr>
                <a:xfrm>
                  <a:off x="4060333" y="2766700"/>
                  <a:ext cx="224981" cy="350174"/>
                </a:xfrm>
                <a:custGeom>
                  <a:avLst/>
                  <a:gdLst>
                    <a:gd name="connsiteX0" fmla="*/ 101132 w 224981"/>
                    <a:gd name="connsiteY0" fmla="*/ 0 h 350174"/>
                    <a:gd name="connsiteX1" fmla="*/ 115045 w 224981"/>
                    <a:gd name="connsiteY1" fmla="*/ 4319 h 350174"/>
                    <a:gd name="connsiteX2" fmla="*/ 224981 w 224981"/>
                    <a:gd name="connsiteY2" fmla="*/ 170174 h 350174"/>
                    <a:gd name="connsiteX3" fmla="*/ 44981 w 224981"/>
                    <a:gd name="connsiteY3" fmla="*/ 350174 h 350174"/>
                    <a:gd name="connsiteX4" fmla="*/ 8705 w 224981"/>
                    <a:gd name="connsiteY4" fmla="*/ 346517 h 350174"/>
                    <a:gd name="connsiteX5" fmla="*/ 0 w 224981"/>
                    <a:gd name="connsiteY5" fmla="*/ 343815 h 350174"/>
                    <a:gd name="connsiteX6" fmla="*/ 26191 w 224981"/>
                    <a:gd name="connsiteY6" fmla="*/ 303178 h 350174"/>
                    <a:gd name="connsiteX7" fmla="*/ 52088 w 224981"/>
                    <a:gd name="connsiteY7" fmla="*/ 255106 h 350174"/>
                    <a:gd name="connsiteX8" fmla="*/ 87806 w 224981"/>
                    <a:gd name="connsiteY8" fmla="*/ 152712 h 350174"/>
                    <a:gd name="connsiteX9" fmla="*/ 102093 w 224981"/>
                    <a:gd name="connsiteY9" fmla="*/ 16982 h 350174"/>
                    <a:gd name="connsiteX10" fmla="*/ 101132 w 224981"/>
                    <a:gd name="connsiteY10" fmla="*/ 0 h 350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4981" h="350174">
                      <a:moveTo>
                        <a:pt x="101132" y="0"/>
                      </a:moveTo>
                      <a:lnTo>
                        <a:pt x="115045" y="4319"/>
                      </a:lnTo>
                      <a:cubicBezTo>
                        <a:pt x="179650" y="31645"/>
                        <a:pt x="224981" y="95616"/>
                        <a:pt x="224981" y="170174"/>
                      </a:cubicBezTo>
                      <a:cubicBezTo>
                        <a:pt x="224981" y="269585"/>
                        <a:pt x="144392" y="350174"/>
                        <a:pt x="44981" y="350174"/>
                      </a:cubicBezTo>
                      <a:cubicBezTo>
                        <a:pt x="32555" y="350174"/>
                        <a:pt x="20422" y="348915"/>
                        <a:pt x="8705" y="346517"/>
                      </a:cubicBezTo>
                      <a:lnTo>
                        <a:pt x="0" y="343815"/>
                      </a:lnTo>
                      <a:lnTo>
                        <a:pt x="26191" y="303178"/>
                      </a:lnTo>
                      <a:cubicBezTo>
                        <a:pt x="35618" y="287551"/>
                        <a:pt x="44548" y="271378"/>
                        <a:pt x="52088" y="255106"/>
                      </a:cubicBezTo>
                      <a:cubicBezTo>
                        <a:pt x="67169" y="222562"/>
                        <a:pt x="79472" y="192399"/>
                        <a:pt x="87806" y="152712"/>
                      </a:cubicBezTo>
                      <a:cubicBezTo>
                        <a:pt x="96140" y="113025"/>
                        <a:pt x="100903" y="64607"/>
                        <a:pt x="102093" y="16982"/>
                      </a:cubicBezTo>
                      <a:lnTo>
                        <a:pt x="101132" y="0"/>
                      </a:ln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42" name="椭圆 741"/>
                <p:cNvSpPr>
                  <a:spLocks noChangeAspect="1"/>
                </p:cNvSpPr>
                <p:nvPr/>
              </p:nvSpPr>
              <p:spPr>
                <a:xfrm>
                  <a:off x="4062875" y="2779931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167" name="任意多边形 166"/>
              <p:cNvSpPr>
                <a:spLocks noChangeAspect="1"/>
              </p:cNvSpPr>
              <p:nvPr/>
            </p:nvSpPr>
            <p:spPr>
              <a:xfrm>
                <a:off x="3877705" y="2733664"/>
                <a:ext cx="284721" cy="407821"/>
              </a:xfrm>
              <a:custGeom>
                <a:avLst/>
                <a:gdLst>
                  <a:gd name="connsiteX0" fmla="*/ 207000 w 284721"/>
                  <a:gd name="connsiteY0" fmla="*/ 0 h 407821"/>
                  <a:gd name="connsiteX1" fmla="*/ 248718 w 284721"/>
                  <a:gd name="connsiteY1" fmla="*/ 4206 h 407821"/>
                  <a:gd name="connsiteX2" fmla="*/ 282588 w 284721"/>
                  <a:gd name="connsiteY2" fmla="*/ 14720 h 407821"/>
                  <a:gd name="connsiteX3" fmla="*/ 284721 w 284721"/>
                  <a:gd name="connsiteY3" fmla="*/ 52400 h 407821"/>
                  <a:gd name="connsiteX4" fmla="*/ 270434 w 284721"/>
                  <a:gd name="connsiteY4" fmla="*/ 188130 h 407821"/>
                  <a:gd name="connsiteX5" fmla="*/ 234716 w 284721"/>
                  <a:gd name="connsiteY5" fmla="*/ 290524 h 407821"/>
                  <a:gd name="connsiteX6" fmla="*/ 179946 w 284721"/>
                  <a:gd name="connsiteY6" fmla="*/ 383393 h 407821"/>
                  <a:gd name="connsiteX7" fmla="*/ 161380 w 284721"/>
                  <a:gd name="connsiteY7" fmla="*/ 405345 h 407821"/>
                  <a:gd name="connsiteX8" fmla="*/ 158925 w 284721"/>
                  <a:gd name="connsiteY8" fmla="*/ 407821 h 407821"/>
                  <a:gd name="connsiteX9" fmla="*/ 126426 w 284721"/>
                  <a:gd name="connsiteY9" fmla="*/ 397733 h 407821"/>
                  <a:gd name="connsiteX10" fmla="*/ 0 w 284721"/>
                  <a:gd name="connsiteY10" fmla="*/ 207000 h 407821"/>
                  <a:gd name="connsiteX11" fmla="*/ 207000 w 284721"/>
                  <a:gd name="connsiteY11" fmla="*/ 0 h 407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4721" h="407821">
                    <a:moveTo>
                      <a:pt x="207000" y="0"/>
                    </a:moveTo>
                    <a:cubicBezTo>
                      <a:pt x="221291" y="0"/>
                      <a:pt x="235243" y="1448"/>
                      <a:pt x="248718" y="4206"/>
                    </a:cubicBezTo>
                    <a:lnTo>
                      <a:pt x="282588" y="14720"/>
                    </a:lnTo>
                    <a:lnTo>
                      <a:pt x="284721" y="52400"/>
                    </a:lnTo>
                    <a:cubicBezTo>
                      <a:pt x="283531" y="100025"/>
                      <a:pt x="278768" y="148443"/>
                      <a:pt x="270434" y="188130"/>
                    </a:cubicBezTo>
                    <a:cubicBezTo>
                      <a:pt x="262100" y="227817"/>
                      <a:pt x="249797" y="257980"/>
                      <a:pt x="234716" y="290524"/>
                    </a:cubicBezTo>
                    <a:cubicBezTo>
                      <a:pt x="219635" y="323068"/>
                      <a:pt x="198996" y="355215"/>
                      <a:pt x="179946" y="383393"/>
                    </a:cubicBezTo>
                    <a:cubicBezTo>
                      <a:pt x="175184" y="390438"/>
                      <a:pt x="168536" y="397904"/>
                      <a:pt x="161380" y="405345"/>
                    </a:cubicBezTo>
                    <a:lnTo>
                      <a:pt x="158925" y="407821"/>
                    </a:lnTo>
                    <a:lnTo>
                      <a:pt x="126426" y="397733"/>
                    </a:lnTo>
                    <a:cubicBezTo>
                      <a:pt x="52131" y="366309"/>
                      <a:pt x="0" y="292742"/>
                      <a:pt x="0" y="207000"/>
                    </a:cubicBezTo>
                    <a:cubicBezTo>
                      <a:pt x="0" y="92677"/>
                      <a:pt x="92677" y="0"/>
                      <a:pt x="207000" y="0"/>
                    </a:cubicBez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68" name="组合 167"/>
              <p:cNvGrpSpPr/>
              <p:nvPr/>
            </p:nvGrpSpPr>
            <p:grpSpPr>
              <a:xfrm>
                <a:off x="3836483" y="2901380"/>
                <a:ext cx="270000" cy="288882"/>
                <a:chOff x="3836483" y="2901380"/>
                <a:chExt cx="270000" cy="288882"/>
              </a:xfrm>
            </p:grpSpPr>
            <p:sp>
              <p:nvSpPr>
                <p:cNvPr id="739" name="椭圆 738"/>
                <p:cNvSpPr>
                  <a:spLocks noChangeAspect="1"/>
                </p:cNvSpPr>
                <p:nvPr/>
              </p:nvSpPr>
              <p:spPr>
                <a:xfrm>
                  <a:off x="3836483" y="2901380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40" name="椭圆 739"/>
                <p:cNvSpPr>
                  <a:spLocks noChangeAspect="1"/>
                </p:cNvSpPr>
                <p:nvPr/>
              </p:nvSpPr>
              <p:spPr>
                <a:xfrm>
                  <a:off x="3849637" y="2974262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169" name="组合 168"/>
              <p:cNvGrpSpPr/>
              <p:nvPr/>
            </p:nvGrpSpPr>
            <p:grpSpPr>
              <a:xfrm>
                <a:off x="2809682" y="2247878"/>
                <a:ext cx="248355" cy="223256"/>
                <a:chOff x="2809682" y="2247878"/>
                <a:chExt cx="248355" cy="223256"/>
              </a:xfrm>
            </p:grpSpPr>
            <p:sp>
              <p:nvSpPr>
                <p:cNvPr id="737" name="任意多边形 736"/>
                <p:cNvSpPr/>
                <p:nvPr/>
              </p:nvSpPr>
              <p:spPr>
                <a:xfrm>
                  <a:off x="2809682" y="2270600"/>
                  <a:ext cx="237804" cy="200534"/>
                </a:xfrm>
                <a:custGeom>
                  <a:avLst/>
                  <a:gdLst>
                    <a:gd name="connsiteX0" fmla="*/ 102804 w 237804"/>
                    <a:gd name="connsiteY0" fmla="*/ 0 h 200534"/>
                    <a:gd name="connsiteX1" fmla="*/ 237804 w 237804"/>
                    <a:gd name="connsiteY1" fmla="*/ 135000 h 200534"/>
                    <a:gd name="connsiteX2" fmla="*/ 227195 w 237804"/>
                    <a:gd name="connsiteY2" fmla="*/ 187548 h 200534"/>
                    <a:gd name="connsiteX3" fmla="*/ 218440 w 237804"/>
                    <a:gd name="connsiteY3" fmla="*/ 200534 h 200534"/>
                    <a:gd name="connsiteX4" fmla="*/ 216589 w 237804"/>
                    <a:gd name="connsiteY4" fmla="*/ 199352 h 200534"/>
                    <a:gd name="connsiteX5" fmla="*/ 140687 w 237804"/>
                    <a:gd name="connsiteY5" fmla="*/ 146369 h 200534"/>
                    <a:gd name="connsiteX6" fmla="*/ 57343 w 237804"/>
                    <a:gd name="connsiteY6" fmla="*/ 89219 h 200534"/>
                    <a:gd name="connsiteX7" fmla="*/ 4063 w 237804"/>
                    <a:gd name="connsiteY7" fmla="*/ 53649 h 200534"/>
                    <a:gd name="connsiteX8" fmla="*/ 0 w 237804"/>
                    <a:gd name="connsiteY8" fmla="*/ 50435 h 200534"/>
                    <a:gd name="connsiteX9" fmla="*/ 7345 w 237804"/>
                    <a:gd name="connsiteY9" fmla="*/ 39541 h 200534"/>
                    <a:gd name="connsiteX10" fmla="*/ 102804 w 237804"/>
                    <a:gd name="connsiteY10" fmla="*/ 0 h 200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7804" h="200534">
                      <a:moveTo>
                        <a:pt x="102804" y="0"/>
                      </a:moveTo>
                      <a:cubicBezTo>
                        <a:pt x="177362" y="0"/>
                        <a:pt x="237804" y="60442"/>
                        <a:pt x="237804" y="135000"/>
                      </a:cubicBezTo>
                      <a:cubicBezTo>
                        <a:pt x="237804" y="153640"/>
                        <a:pt x="234027" y="171397"/>
                        <a:pt x="227195" y="187548"/>
                      </a:cubicBezTo>
                      <a:lnTo>
                        <a:pt x="218440" y="200534"/>
                      </a:lnTo>
                      <a:lnTo>
                        <a:pt x="216589" y="199352"/>
                      </a:lnTo>
                      <a:cubicBezTo>
                        <a:pt x="188907" y="180401"/>
                        <a:pt x="159340" y="158474"/>
                        <a:pt x="140687" y="146369"/>
                      </a:cubicBezTo>
                      <a:cubicBezTo>
                        <a:pt x="103381" y="122160"/>
                        <a:pt x="85918" y="110650"/>
                        <a:pt x="57343" y="89219"/>
                      </a:cubicBezTo>
                      <a:cubicBezTo>
                        <a:pt x="43056" y="78504"/>
                        <a:pt x="22021" y="66101"/>
                        <a:pt x="4063" y="53649"/>
                      </a:cubicBezTo>
                      <a:lnTo>
                        <a:pt x="0" y="50435"/>
                      </a:lnTo>
                      <a:lnTo>
                        <a:pt x="7345" y="39541"/>
                      </a:lnTo>
                      <a:cubicBezTo>
                        <a:pt x="31775" y="15111"/>
                        <a:pt x="65525" y="0"/>
                        <a:pt x="102804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38" name="椭圆 737"/>
                <p:cNvSpPr>
                  <a:spLocks noChangeAspect="1"/>
                </p:cNvSpPr>
                <p:nvPr/>
              </p:nvSpPr>
              <p:spPr>
                <a:xfrm>
                  <a:off x="2878037" y="2247878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635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170" name="任意多边形 169"/>
              <p:cNvSpPr>
                <a:spLocks noChangeAspect="1"/>
              </p:cNvSpPr>
              <p:nvPr/>
            </p:nvSpPr>
            <p:spPr>
              <a:xfrm>
                <a:off x="1814892" y="3506008"/>
                <a:ext cx="350447" cy="245785"/>
              </a:xfrm>
              <a:custGeom>
                <a:avLst/>
                <a:gdLst>
                  <a:gd name="connsiteX0" fmla="*/ 180000 w 350447"/>
                  <a:gd name="connsiteY0" fmla="*/ 0 h 245785"/>
                  <a:gd name="connsiteX1" fmla="*/ 345855 w 350447"/>
                  <a:gd name="connsiteY1" fmla="*/ 109936 h 245785"/>
                  <a:gd name="connsiteX2" fmla="*/ 350447 w 350447"/>
                  <a:gd name="connsiteY2" fmla="*/ 124731 h 245785"/>
                  <a:gd name="connsiteX3" fmla="*/ 318447 w 350447"/>
                  <a:gd name="connsiteY3" fmla="*/ 146306 h 245785"/>
                  <a:gd name="connsiteX4" fmla="*/ 276785 w 350447"/>
                  <a:gd name="connsiteY4" fmla="*/ 208098 h 245785"/>
                  <a:gd name="connsiteX5" fmla="*/ 272205 w 350447"/>
                  <a:gd name="connsiteY5" fmla="*/ 222853 h 245785"/>
                  <a:gd name="connsiteX6" fmla="*/ 275196 w 350447"/>
                  <a:gd name="connsiteY6" fmla="*/ 208038 h 245785"/>
                  <a:gd name="connsiteX7" fmla="*/ 140196 w 350447"/>
                  <a:gd name="connsiteY7" fmla="*/ 73038 h 245785"/>
                  <a:gd name="connsiteX8" fmla="*/ 5196 w 350447"/>
                  <a:gd name="connsiteY8" fmla="*/ 208038 h 245785"/>
                  <a:gd name="connsiteX9" fmla="*/ 12817 w 350447"/>
                  <a:gd name="connsiteY9" fmla="*/ 245785 h 245785"/>
                  <a:gd name="connsiteX10" fmla="*/ 3657 w 350447"/>
                  <a:gd name="connsiteY10" fmla="*/ 216276 h 245785"/>
                  <a:gd name="connsiteX11" fmla="*/ 0 w 350447"/>
                  <a:gd name="connsiteY11" fmla="*/ 180000 h 245785"/>
                  <a:gd name="connsiteX12" fmla="*/ 180000 w 350447"/>
                  <a:gd name="connsiteY12" fmla="*/ 0 h 245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0447" h="245785">
                    <a:moveTo>
                      <a:pt x="180000" y="0"/>
                    </a:moveTo>
                    <a:cubicBezTo>
                      <a:pt x="254558" y="0"/>
                      <a:pt x="318529" y="45331"/>
                      <a:pt x="345855" y="109936"/>
                    </a:cubicBezTo>
                    <a:lnTo>
                      <a:pt x="350447" y="124731"/>
                    </a:lnTo>
                    <a:lnTo>
                      <a:pt x="318447" y="146306"/>
                    </a:lnTo>
                    <a:cubicBezTo>
                      <a:pt x="300857" y="163896"/>
                      <a:pt x="286622" y="184840"/>
                      <a:pt x="276785" y="208098"/>
                    </a:cubicBezTo>
                    <a:lnTo>
                      <a:pt x="272205" y="222853"/>
                    </a:lnTo>
                    <a:lnTo>
                      <a:pt x="275196" y="208038"/>
                    </a:lnTo>
                    <a:cubicBezTo>
                      <a:pt x="275196" y="133480"/>
                      <a:pt x="214754" y="73038"/>
                      <a:pt x="140196" y="73038"/>
                    </a:cubicBezTo>
                    <a:cubicBezTo>
                      <a:pt x="65638" y="73038"/>
                      <a:pt x="5196" y="133480"/>
                      <a:pt x="5196" y="208038"/>
                    </a:cubicBezTo>
                    <a:lnTo>
                      <a:pt x="12817" y="245785"/>
                    </a:lnTo>
                    <a:lnTo>
                      <a:pt x="3657" y="216276"/>
                    </a:lnTo>
                    <a:cubicBezTo>
                      <a:pt x="1259" y="204559"/>
                      <a:pt x="0" y="192427"/>
                      <a:pt x="0" y="180000"/>
                    </a:cubicBezTo>
                    <a:cubicBezTo>
                      <a:pt x="0" y="80589"/>
                      <a:pt x="80589" y="0"/>
                      <a:pt x="180000" y="0"/>
                    </a:cubicBez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71" name="组合 170"/>
              <p:cNvGrpSpPr/>
              <p:nvPr/>
            </p:nvGrpSpPr>
            <p:grpSpPr>
              <a:xfrm>
                <a:off x="1790631" y="3375154"/>
                <a:ext cx="290161" cy="297635"/>
                <a:chOff x="1790631" y="3375154"/>
                <a:chExt cx="290161" cy="297635"/>
              </a:xfrm>
            </p:grpSpPr>
            <p:sp>
              <p:nvSpPr>
                <p:cNvPr id="735" name="椭圆 734"/>
                <p:cNvSpPr>
                  <a:spLocks noChangeAspect="1"/>
                </p:cNvSpPr>
                <p:nvPr/>
              </p:nvSpPr>
              <p:spPr>
                <a:xfrm>
                  <a:off x="1810792" y="3402789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36" name="椭圆 735"/>
                <p:cNvSpPr>
                  <a:spLocks noChangeAspect="1"/>
                </p:cNvSpPr>
                <p:nvPr/>
              </p:nvSpPr>
              <p:spPr>
                <a:xfrm>
                  <a:off x="1790631" y="3375154"/>
                  <a:ext cx="198000" cy="19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172" name="任意多边形 171"/>
              <p:cNvSpPr>
                <a:spLocks noChangeAspect="1"/>
              </p:cNvSpPr>
              <p:nvPr/>
            </p:nvSpPr>
            <p:spPr>
              <a:xfrm>
                <a:off x="2074554" y="3170652"/>
                <a:ext cx="190269" cy="201759"/>
              </a:xfrm>
              <a:custGeom>
                <a:avLst/>
                <a:gdLst>
                  <a:gd name="connsiteX0" fmla="*/ 135000 w 190269"/>
                  <a:gd name="connsiteY0" fmla="*/ 0 h 201759"/>
                  <a:gd name="connsiteX1" fmla="*/ 187548 w 190269"/>
                  <a:gd name="connsiteY1" fmla="*/ 10609 h 201759"/>
                  <a:gd name="connsiteX2" fmla="*/ 190269 w 190269"/>
                  <a:gd name="connsiteY2" fmla="*/ 12444 h 201759"/>
                  <a:gd name="connsiteX3" fmla="*/ 162885 w 190269"/>
                  <a:gd name="connsiteY3" fmla="*/ 15204 h 201759"/>
                  <a:gd name="connsiteX4" fmla="*/ 19161 w 190269"/>
                  <a:gd name="connsiteY4" fmla="*/ 191547 h 201759"/>
                  <a:gd name="connsiteX5" fmla="*/ 20191 w 190269"/>
                  <a:gd name="connsiteY5" fmla="*/ 201759 h 201759"/>
                  <a:gd name="connsiteX6" fmla="*/ 10609 w 190269"/>
                  <a:gd name="connsiteY6" fmla="*/ 187548 h 201759"/>
                  <a:gd name="connsiteX7" fmla="*/ 0 w 190269"/>
                  <a:gd name="connsiteY7" fmla="*/ 135000 h 201759"/>
                  <a:gd name="connsiteX8" fmla="*/ 135000 w 190269"/>
                  <a:gd name="connsiteY8" fmla="*/ 0 h 20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269" h="201759">
                    <a:moveTo>
                      <a:pt x="135000" y="0"/>
                    </a:moveTo>
                    <a:cubicBezTo>
                      <a:pt x="153640" y="0"/>
                      <a:pt x="171397" y="3778"/>
                      <a:pt x="187548" y="10609"/>
                    </a:cubicBezTo>
                    <a:lnTo>
                      <a:pt x="190269" y="12444"/>
                    </a:lnTo>
                    <a:lnTo>
                      <a:pt x="162885" y="15204"/>
                    </a:lnTo>
                    <a:cubicBezTo>
                      <a:pt x="80862" y="31988"/>
                      <a:pt x="19161" y="104563"/>
                      <a:pt x="19161" y="191547"/>
                    </a:cubicBezTo>
                    <a:lnTo>
                      <a:pt x="20191" y="201759"/>
                    </a:lnTo>
                    <a:lnTo>
                      <a:pt x="10609" y="187548"/>
                    </a:lnTo>
                    <a:cubicBezTo>
                      <a:pt x="3778" y="171397"/>
                      <a:pt x="0" y="153640"/>
                      <a:pt x="0" y="135000"/>
                    </a:cubicBezTo>
                    <a:cubicBezTo>
                      <a:pt x="0" y="60442"/>
                      <a:pt x="60442" y="0"/>
                      <a:pt x="135000" y="0"/>
                    </a:cubicBez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73" name="任意多边形 172"/>
              <p:cNvSpPr>
                <a:spLocks noChangeAspect="1"/>
              </p:cNvSpPr>
              <p:nvPr/>
            </p:nvSpPr>
            <p:spPr>
              <a:xfrm>
                <a:off x="2093715" y="3196835"/>
                <a:ext cx="109207" cy="214262"/>
              </a:xfrm>
              <a:custGeom>
                <a:avLst/>
                <a:gdLst>
                  <a:gd name="connsiteX0" fmla="*/ 109207 w 109207"/>
                  <a:gd name="connsiteY0" fmla="*/ 0 h 214262"/>
                  <a:gd name="connsiteX1" fmla="*/ 89349 w 109207"/>
                  <a:gd name="connsiteY1" fmla="*/ 29452 h 214262"/>
                  <a:gd name="connsiteX2" fmla="*/ 78740 w 109207"/>
                  <a:gd name="connsiteY2" fmla="*/ 82000 h 214262"/>
                  <a:gd name="connsiteX3" fmla="*/ 88373 w 109207"/>
                  <a:gd name="connsiteY3" fmla="*/ 129714 h 214262"/>
                  <a:gd name="connsiteX4" fmla="*/ 44749 w 109207"/>
                  <a:gd name="connsiteY4" fmla="*/ 159126 h 214262"/>
                  <a:gd name="connsiteX5" fmla="*/ 7575 w 109207"/>
                  <a:gd name="connsiteY5" fmla="*/ 214262 h 214262"/>
                  <a:gd name="connsiteX6" fmla="*/ 3657 w 109207"/>
                  <a:gd name="connsiteY6" fmla="*/ 201639 h 214262"/>
                  <a:gd name="connsiteX7" fmla="*/ 0 w 109207"/>
                  <a:gd name="connsiteY7" fmla="*/ 165363 h 214262"/>
                  <a:gd name="connsiteX8" fmla="*/ 52721 w 109207"/>
                  <a:gd name="connsiteY8" fmla="*/ 38084 h 214262"/>
                  <a:gd name="connsiteX9" fmla="*/ 109207 w 109207"/>
                  <a:gd name="connsiteY9" fmla="*/ 0 h 214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207" h="214262">
                    <a:moveTo>
                      <a:pt x="109207" y="0"/>
                    </a:moveTo>
                    <a:lnTo>
                      <a:pt x="89349" y="29452"/>
                    </a:lnTo>
                    <a:cubicBezTo>
                      <a:pt x="82518" y="45603"/>
                      <a:pt x="78740" y="63361"/>
                      <a:pt x="78740" y="82000"/>
                    </a:cubicBezTo>
                    <a:lnTo>
                      <a:pt x="88373" y="129714"/>
                    </a:lnTo>
                    <a:lnTo>
                      <a:pt x="44749" y="159126"/>
                    </a:lnTo>
                    <a:lnTo>
                      <a:pt x="7575" y="214262"/>
                    </a:lnTo>
                    <a:lnTo>
                      <a:pt x="3657" y="201639"/>
                    </a:lnTo>
                    <a:cubicBezTo>
                      <a:pt x="1259" y="189922"/>
                      <a:pt x="0" y="177790"/>
                      <a:pt x="0" y="165363"/>
                    </a:cubicBezTo>
                    <a:cubicBezTo>
                      <a:pt x="0" y="115658"/>
                      <a:pt x="20147" y="70658"/>
                      <a:pt x="52721" y="38084"/>
                    </a:cubicBezTo>
                    <a:lnTo>
                      <a:pt x="109207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74" name="组合 173"/>
              <p:cNvGrpSpPr/>
              <p:nvPr/>
            </p:nvGrpSpPr>
            <p:grpSpPr>
              <a:xfrm>
                <a:off x="2154746" y="3143835"/>
                <a:ext cx="287708" cy="270000"/>
                <a:chOff x="2154746" y="3143835"/>
                <a:chExt cx="287708" cy="270000"/>
              </a:xfrm>
            </p:grpSpPr>
            <p:sp>
              <p:nvSpPr>
                <p:cNvPr id="733" name="椭圆 732"/>
                <p:cNvSpPr>
                  <a:spLocks noChangeAspect="1"/>
                </p:cNvSpPr>
                <p:nvPr/>
              </p:nvSpPr>
              <p:spPr>
                <a:xfrm>
                  <a:off x="2172454" y="3143835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34" name="椭圆 733"/>
                <p:cNvSpPr>
                  <a:spLocks noChangeAspect="1"/>
                </p:cNvSpPr>
                <p:nvPr/>
              </p:nvSpPr>
              <p:spPr>
                <a:xfrm>
                  <a:off x="2154746" y="3155026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175" name="任意多边形 174"/>
              <p:cNvSpPr>
                <a:spLocks noChangeAspect="1"/>
              </p:cNvSpPr>
              <p:nvPr/>
            </p:nvSpPr>
            <p:spPr>
              <a:xfrm>
                <a:off x="2309458" y="3154822"/>
                <a:ext cx="206365" cy="239329"/>
              </a:xfrm>
              <a:custGeom>
                <a:avLst/>
                <a:gdLst>
                  <a:gd name="connsiteX0" fmla="*/ 124013 w 206365"/>
                  <a:gd name="connsiteY0" fmla="*/ 0 h 239329"/>
                  <a:gd name="connsiteX1" fmla="*/ 112245 w 206365"/>
                  <a:gd name="connsiteY1" fmla="*/ 7934 h 239329"/>
                  <a:gd name="connsiteX2" fmla="*/ 72704 w 206365"/>
                  <a:gd name="connsiteY2" fmla="*/ 103393 h 239329"/>
                  <a:gd name="connsiteX3" fmla="*/ 155156 w 206365"/>
                  <a:gd name="connsiteY3" fmla="*/ 227784 h 239329"/>
                  <a:gd name="connsiteX4" fmla="*/ 206365 w 206365"/>
                  <a:gd name="connsiteY4" fmla="*/ 238123 h 239329"/>
                  <a:gd name="connsiteX5" fmla="*/ 194400 w 206365"/>
                  <a:gd name="connsiteY5" fmla="*/ 239329 h 239329"/>
                  <a:gd name="connsiteX6" fmla="*/ 0 w 206365"/>
                  <a:gd name="connsiteY6" fmla="*/ 44929 h 239329"/>
                  <a:gd name="connsiteX7" fmla="*/ 2098 w 206365"/>
                  <a:gd name="connsiteY7" fmla="*/ 24125 h 239329"/>
                  <a:gd name="connsiteX8" fmla="*/ 38324 w 206365"/>
                  <a:gd name="connsiteY8" fmla="*/ 16811 h 239329"/>
                  <a:gd name="connsiteX9" fmla="*/ 62851 w 206365"/>
                  <a:gd name="connsiteY9" fmla="*/ 274 h 239329"/>
                  <a:gd name="connsiteX10" fmla="*/ 84097 w 206365"/>
                  <a:gd name="connsiteY10" fmla="*/ 4024 h 239329"/>
                  <a:gd name="connsiteX11" fmla="*/ 124013 w 206365"/>
                  <a:gd name="connsiteY11" fmla="*/ 0 h 239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365" h="239329">
                    <a:moveTo>
                      <a:pt x="124013" y="0"/>
                    </a:moveTo>
                    <a:lnTo>
                      <a:pt x="112245" y="7934"/>
                    </a:lnTo>
                    <a:cubicBezTo>
                      <a:pt x="87815" y="32364"/>
                      <a:pt x="72704" y="66114"/>
                      <a:pt x="72704" y="103393"/>
                    </a:cubicBezTo>
                    <a:cubicBezTo>
                      <a:pt x="72704" y="159312"/>
                      <a:pt x="106703" y="207290"/>
                      <a:pt x="155156" y="227784"/>
                    </a:cubicBezTo>
                    <a:lnTo>
                      <a:pt x="206365" y="238123"/>
                    </a:lnTo>
                    <a:lnTo>
                      <a:pt x="194400" y="239329"/>
                    </a:lnTo>
                    <a:cubicBezTo>
                      <a:pt x="87036" y="239329"/>
                      <a:pt x="0" y="152293"/>
                      <a:pt x="0" y="44929"/>
                    </a:cubicBezTo>
                    <a:lnTo>
                      <a:pt x="2098" y="24125"/>
                    </a:lnTo>
                    <a:lnTo>
                      <a:pt x="38324" y="16811"/>
                    </a:lnTo>
                    <a:lnTo>
                      <a:pt x="62851" y="274"/>
                    </a:lnTo>
                    <a:lnTo>
                      <a:pt x="84097" y="4024"/>
                    </a:lnTo>
                    <a:lnTo>
                      <a:pt x="124013" y="0"/>
                    </a:ln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76" name="任意多边形 175"/>
              <p:cNvSpPr>
                <a:spLocks noChangeAspect="1"/>
              </p:cNvSpPr>
              <p:nvPr/>
            </p:nvSpPr>
            <p:spPr>
              <a:xfrm>
                <a:off x="2496731" y="3051644"/>
                <a:ext cx="193134" cy="97315"/>
              </a:xfrm>
              <a:custGeom>
                <a:avLst/>
                <a:gdLst>
                  <a:gd name="connsiteX0" fmla="*/ 130226 w 193134"/>
                  <a:gd name="connsiteY0" fmla="*/ 0 h 97315"/>
                  <a:gd name="connsiteX1" fmla="*/ 157135 w 193134"/>
                  <a:gd name="connsiteY1" fmla="*/ 24451 h 97315"/>
                  <a:gd name="connsiteX2" fmla="*/ 186249 w 193134"/>
                  <a:gd name="connsiteY2" fmla="*/ 72438 h 97315"/>
                  <a:gd name="connsiteX3" fmla="*/ 193134 w 193134"/>
                  <a:gd name="connsiteY3" fmla="*/ 94617 h 97315"/>
                  <a:gd name="connsiteX4" fmla="*/ 149351 w 193134"/>
                  <a:gd name="connsiteY4" fmla="*/ 85778 h 97315"/>
                  <a:gd name="connsiteX5" fmla="*/ 96803 w 193134"/>
                  <a:gd name="connsiteY5" fmla="*/ 96387 h 97315"/>
                  <a:gd name="connsiteX6" fmla="*/ 95426 w 193134"/>
                  <a:gd name="connsiteY6" fmla="*/ 97315 h 97315"/>
                  <a:gd name="connsiteX7" fmla="*/ 72978 w 193134"/>
                  <a:gd name="connsiteY7" fmla="*/ 82180 h 97315"/>
                  <a:gd name="connsiteX8" fmla="*/ 20430 w 193134"/>
                  <a:gd name="connsiteY8" fmla="*/ 71571 h 97315"/>
                  <a:gd name="connsiteX9" fmla="*/ 0 w 193134"/>
                  <a:gd name="connsiteY9" fmla="*/ 75696 h 97315"/>
                  <a:gd name="connsiteX10" fmla="*/ 26735 w 193134"/>
                  <a:gd name="connsiteY10" fmla="*/ 57671 h 97315"/>
                  <a:gd name="connsiteX11" fmla="*/ 26738 w 193134"/>
                  <a:gd name="connsiteY11" fmla="*/ 57672 h 97315"/>
                  <a:gd name="connsiteX12" fmla="*/ 70987 w 193134"/>
                  <a:gd name="connsiteY12" fmla="*/ 48738 h 97315"/>
                  <a:gd name="connsiteX13" fmla="*/ 104312 w 193134"/>
                  <a:gd name="connsiteY13" fmla="*/ 28520 h 97315"/>
                  <a:gd name="connsiteX14" fmla="*/ 130226 w 193134"/>
                  <a:gd name="connsiteY14" fmla="*/ 0 h 9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134" h="97315">
                    <a:moveTo>
                      <a:pt x="130226" y="0"/>
                    </a:moveTo>
                    <a:lnTo>
                      <a:pt x="157135" y="24451"/>
                    </a:lnTo>
                    <a:cubicBezTo>
                      <a:pt x="169020" y="38853"/>
                      <a:pt x="178872" y="54995"/>
                      <a:pt x="186249" y="72438"/>
                    </a:cubicBezTo>
                    <a:lnTo>
                      <a:pt x="193134" y="94617"/>
                    </a:lnTo>
                    <a:lnTo>
                      <a:pt x="149351" y="85778"/>
                    </a:lnTo>
                    <a:cubicBezTo>
                      <a:pt x="130712" y="85778"/>
                      <a:pt x="112954" y="89556"/>
                      <a:pt x="96803" y="96387"/>
                    </a:cubicBezTo>
                    <a:lnTo>
                      <a:pt x="95426" y="97315"/>
                    </a:lnTo>
                    <a:lnTo>
                      <a:pt x="72978" y="82180"/>
                    </a:lnTo>
                    <a:cubicBezTo>
                      <a:pt x="56827" y="75349"/>
                      <a:pt x="39070" y="71571"/>
                      <a:pt x="20430" y="71571"/>
                    </a:cubicBezTo>
                    <a:lnTo>
                      <a:pt x="0" y="75696"/>
                    </a:lnTo>
                    <a:lnTo>
                      <a:pt x="26735" y="57671"/>
                    </a:lnTo>
                    <a:lnTo>
                      <a:pt x="26738" y="57672"/>
                    </a:lnTo>
                    <a:lnTo>
                      <a:pt x="70987" y="48738"/>
                    </a:lnTo>
                    <a:cubicBezTo>
                      <a:pt x="83101" y="43615"/>
                      <a:pt x="94311" y="36773"/>
                      <a:pt x="104312" y="28520"/>
                    </a:cubicBezTo>
                    <a:lnTo>
                      <a:pt x="130226" y="0"/>
                    </a:ln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77" name="椭圆 176"/>
              <p:cNvSpPr>
                <a:spLocks noChangeAspect="1"/>
              </p:cNvSpPr>
              <p:nvPr/>
            </p:nvSpPr>
            <p:spPr>
              <a:xfrm>
                <a:off x="2382161" y="3120833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78" name="组合 177"/>
              <p:cNvGrpSpPr/>
              <p:nvPr/>
            </p:nvGrpSpPr>
            <p:grpSpPr>
              <a:xfrm>
                <a:off x="4483494" y="3706014"/>
                <a:ext cx="359731" cy="392955"/>
                <a:chOff x="4483494" y="3706014"/>
                <a:chExt cx="359731" cy="392955"/>
              </a:xfrm>
            </p:grpSpPr>
            <p:sp>
              <p:nvSpPr>
                <p:cNvPr id="731" name="任意多边形 730"/>
                <p:cNvSpPr>
                  <a:spLocks noChangeAspect="1"/>
                </p:cNvSpPr>
                <p:nvPr/>
              </p:nvSpPr>
              <p:spPr>
                <a:xfrm>
                  <a:off x="4483494" y="3738969"/>
                  <a:ext cx="329708" cy="360000"/>
                </a:xfrm>
                <a:custGeom>
                  <a:avLst/>
                  <a:gdLst>
                    <a:gd name="connsiteX0" fmla="*/ 180000 w 329708"/>
                    <a:gd name="connsiteY0" fmla="*/ 0 h 360000"/>
                    <a:gd name="connsiteX1" fmla="*/ 307279 w 329708"/>
                    <a:gd name="connsiteY1" fmla="*/ 52721 h 360000"/>
                    <a:gd name="connsiteX2" fmla="*/ 329708 w 329708"/>
                    <a:gd name="connsiteY2" fmla="*/ 85987 h 360000"/>
                    <a:gd name="connsiteX3" fmla="*/ 319486 w 329708"/>
                    <a:gd name="connsiteY3" fmla="*/ 116275 h 360000"/>
                    <a:gd name="connsiteX4" fmla="*/ 288531 w 329708"/>
                    <a:gd name="connsiteY4" fmla="*/ 202000 h 360000"/>
                    <a:gd name="connsiteX5" fmla="*/ 255193 w 329708"/>
                    <a:gd name="connsiteY5" fmla="*/ 287725 h 360000"/>
                    <a:gd name="connsiteX6" fmla="*/ 235250 w 329708"/>
                    <a:gd name="connsiteY6" fmla="*/ 335350 h 360000"/>
                    <a:gd name="connsiteX7" fmla="*/ 229391 w 329708"/>
                    <a:gd name="connsiteY7" fmla="*/ 352272 h 360000"/>
                    <a:gd name="connsiteX8" fmla="*/ 216276 w 329708"/>
                    <a:gd name="connsiteY8" fmla="*/ 356343 h 360000"/>
                    <a:gd name="connsiteX9" fmla="*/ 180000 w 329708"/>
                    <a:gd name="connsiteY9" fmla="*/ 360000 h 360000"/>
                    <a:gd name="connsiteX10" fmla="*/ 0 w 329708"/>
                    <a:gd name="connsiteY10" fmla="*/ 180000 h 360000"/>
                    <a:gd name="connsiteX11" fmla="*/ 180000 w 329708"/>
                    <a:gd name="connsiteY11" fmla="*/ 0 h 36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29708" h="360000">
                      <a:moveTo>
                        <a:pt x="180000" y="0"/>
                      </a:moveTo>
                      <a:cubicBezTo>
                        <a:pt x="229706" y="0"/>
                        <a:pt x="274706" y="20147"/>
                        <a:pt x="307279" y="52721"/>
                      </a:cubicBezTo>
                      <a:lnTo>
                        <a:pt x="329708" y="85987"/>
                      </a:lnTo>
                      <a:lnTo>
                        <a:pt x="319486" y="116275"/>
                      </a:lnTo>
                      <a:cubicBezTo>
                        <a:pt x="307977" y="144056"/>
                        <a:pt x="299246" y="173425"/>
                        <a:pt x="288531" y="202000"/>
                      </a:cubicBezTo>
                      <a:cubicBezTo>
                        <a:pt x="277816" y="230575"/>
                        <a:pt x="265512" y="259150"/>
                        <a:pt x="255193" y="287725"/>
                      </a:cubicBezTo>
                      <a:cubicBezTo>
                        <a:pt x="250034" y="302013"/>
                        <a:pt x="241699" y="319475"/>
                        <a:pt x="235250" y="335350"/>
                      </a:cubicBezTo>
                      <a:lnTo>
                        <a:pt x="229391" y="352272"/>
                      </a:lnTo>
                      <a:lnTo>
                        <a:pt x="216276" y="356343"/>
                      </a:lnTo>
                      <a:cubicBezTo>
                        <a:pt x="204559" y="358741"/>
                        <a:pt x="192427" y="360000"/>
                        <a:pt x="180000" y="360000"/>
                      </a:cubicBezTo>
                      <a:cubicBezTo>
                        <a:pt x="80589" y="360000"/>
                        <a:pt x="0" y="279411"/>
                        <a:pt x="0" y="180000"/>
                      </a:cubicBezTo>
                      <a:cubicBezTo>
                        <a:pt x="0" y="80589"/>
                        <a:pt x="80589" y="0"/>
                        <a:pt x="180000" y="0"/>
                      </a:cubicBez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32" name="椭圆 731"/>
                <p:cNvSpPr>
                  <a:spLocks noChangeAspect="1"/>
                </p:cNvSpPr>
                <p:nvPr/>
              </p:nvSpPr>
              <p:spPr>
                <a:xfrm>
                  <a:off x="4555225" y="3706014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179" name="任意多边形 178"/>
              <p:cNvSpPr/>
              <p:nvPr/>
            </p:nvSpPr>
            <p:spPr>
              <a:xfrm>
                <a:off x="4304215" y="4186158"/>
                <a:ext cx="214925" cy="247562"/>
              </a:xfrm>
              <a:custGeom>
                <a:avLst/>
                <a:gdLst>
                  <a:gd name="connsiteX0" fmla="*/ 129148 w 214925"/>
                  <a:gd name="connsiteY0" fmla="*/ 0 h 247562"/>
                  <a:gd name="connsiteX1" fmla="*/ 150730 w 214925"/>
                  <a:gd name="connsiteY1" fmla="*/ 4357 h 247562"/>
                  <a:gd name="connsiteX2" fmla="*/ 158366 w 214925"/>
                  <a:gd name="connsiteY2" fmla="*/ 8990 h 247562"/>
                  <a:gd name="connsiteX3" fmla="*/ 157988 w 214925"/>
                  <a:gd name="connsiteY3" fmla="*/ 9232 h 247562"/>
                  <a:gd name="connsiteX4" fmla="*/ 147642 w 214925"/>
                  <a:gd name="connsiteY4" fmla="*/ 18323 h 247562"/>
                  <a:gd name="connsiteX5" fmla="*/ 147432 w 214925"/>
                  <a:gd name="connsiteY5" fmla="*/ 18634 h 247562"/>
                  <a:gd name="connsiteX6" fmla="*/ 136823 w 214925"/>
                  <a:gd name="connsiteY6" fmla="*/ 71182 h 247562"/>
                  <a:gd name="connsiteX7" fmla="*/ 176364 w 214925"/>
                  <a:gd name="connsiteY7" fmla="*/ 166641 h 247562"/>
                  <a:gd name="connsiteX8" fmla="*/ 214925 w 214925"/>
                  <a:gd name="connsiteY8" fmla="*/ 192640 h 247562"/>
                  <a:gd name="connsiteX9" fmla="*/ 195054 w 214925"/>
                  <a:gd name="connsiteY9" fmla="*/ 222112 h 247562"/>
                  <a:gd name="connsiteX10" fmla="*/ 186781 w 214925"/>
                  <a:gd name="connsiteY10" fmla="*/ 216534 h 247562"/>
                  <a:gd name="connsiteX11" fmla="*/ 134233 w 214925"/>
                  <a:gd name="connsiteY11" fmla="*/ 205925 h 247562"/>
                  <a:gd name="connsiteX12" fmla="*/ 38774 w 214925"/>
                  <a:gd name="connsiteY12" fmla="*/ 245466 h 247562"/>
                  <a:gd name="connsiteX13" fmla="*/ 37362 w 214925"/>
                  <a:gd name="connsiteY13" fmla="*/ 247562 h 247562"/>
                  <a:gd name="connsiteX14" fmla="*/ 2723 w 214925"/>
                  <a:gd name="connsiteY14" fmla="*/ 224207 h 247562"/>
                  <a:gd name="connsiteX15" fmla="*/ 0 w 214925"/>
                  <a:gd name="connsiteY15" fmla="*/ 220169 h 247562"/>
                  <a:gd name="connsiteX16" fmla="*/ 5517 w 214925"/>
                  <a:gd name="connsiteY16" fmla="*/ 218456 h 247562"/>
                  <a:gd name="connsiteX17" fmla="*/ 131943 w 214925"/>
                  <a:gd name="connsiteY17" fmla="*/ 27723 h 247562"/>
                  <a:gd name="connsiteX18" fmla="*/ 129148 w 214925"/>
                  <a:gd name="connsiteY18" fmla="*/ 0 h 247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4925" h="247562">
                    <a:moveTo>
                      <a:pt x="129148" y="0"/>
                    </a:moveTo>
                    <a:lnTo>
                      <a:pt x="150730" y="4357"/>
                    </a:lnTo>
                    <a:lnTo>
                      <a:pt x="158366" y="8990"/>
                    </a:lnTo>
                    <a:lnTo>
                      <a:pt x="157988" y="9232"/>
                    </a:lnTo>
                    <a:lnTo>
                      <a:pt x="147642" y="18323"/>
                    </a:lnTo>
                    <a:lnTo>
                      <a:pt x="147432" y="18634"/>
                    </a:lnTo>
                    <a:cubicBezTo>
                      <a:pt x="140601" y="34785"/>
                      <a:pt x="136823" y="52543"/>
                      <a:pt x="136823" y="71182"/>
                    </a:cubicBezTo>
                    <a:cubicBezTo>
                      <a:pt x="136823" y="108461"/>
                      <a:pt x="151934" y="142211"/>
                      <a:pt x="176364" y="166641"/>
                    </a:cubicBezTo>
                    <a:lnTo>
                      <a:pt x="214925" y="192640"/>
                    </a:lnTo>
                    <a:lnTo>
                      <a:pt x="195054" y="222112"/>
                    </a:lnTo>
                    <a:lnTo>
                      <a:pt x="186781" y="216534"/>
                    </a:lnTo>
                    <a:cubicBezTo>
                      <a:pt x="170630" y="209703"/>
                      <a:pt x="152873" y="205925"/>
                      <a:pt x="134233" y="205925"/>
                    </a:cubicBezTo>
                    <a:cubicBezTo>
                      <a:pt x="96954" y="205925"/>
                      <a:pt x="63204" y="221036"/>
                      <a:pt x="38774" y="245466"/>
                    </a:cubicBezTo>
                    <a:lnTo>
                      <a:pt x="37362" y="247562"/>
                    </a:lnTo>
                    <a:lnTo>
                      <a:pt x="2723" y="224207"/>
                    </a:lnTo>
                    <a:lnTo>
                      <a:pt x="0" y="220169"/>
                    </a:lnTo>
                    <a:lnTo>
                      <a:pt x="5517" y="218456"/>
                    </a:lnTo>
                    <a:cubicBezTo>
                      <a:pt x="79812" y="187032"/>
                      <a:pt x="131943" y="113465"/>
                      <a:pt x="131943" y="27723"/>
                    </a:cubicBezTo>
                    <a:lnTo>
                      <a:pt x="129148" y="0"/>
                    </a:ln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80" name="任意多边形 179"/>
              <p:cNvSpPr>
                <a:spLocks noChangeAspect="1"/>
              </p:cNvSpPr>
              <p:nvPr/>
            </p:nvSpPr>
            <p:spPr>
              <a:xfrm>
                <a:off x="4022158" y="4059736"/>
                <a:ext cx="414000" cy="361145"/>
              </a:xfrm>
              <a:custGeom>
                <a:avLst/>
                <a:gdLst>
                  <a:gd name="connsiteX0" fmla="*/ 72159 w 414000"/>
                  <a:gd name="connsiteY0" fmla="*/ 0 h 361145"/>
                  <a:gd name="connsiteX1" fmla="*/ 55546 w 414000"/>
                  <a:gd name="connsiteY1" fmla="*/ 24640 h 361145"/>
                  <a:gd name="connsiteX2" fmla="*/ 41401 w 414000"/>
                  <a:gd name="connsiteY2" fmla="*/ 94704 h 361145"/>
                  <a:gd name="connsiteX3" fmla="*/ 221401 w 414000"/>
                  <a:gd name="connsiteY3" fmla="*/ 274704 h 361145"/>
                  <a:gd name="connsiteX4" fmla="*/ 401401 w 414000"/>
                  <a:gd name="connsiteY4" fmla="*/ 94704 h 361145"/>
                  <a:gd name="connsiteX5" fmla="*/ 400010 w 414000"/>
                  <a:gd name="connsiteY5" fmla="*/ 80907 h 361145"/>
                  <a:gd name="connsiteX6" fmla="*/ 409794 w 414000"/>
                  <a:gd name="connsiteY6" fmla="*/ 112427 h 361145"/>
                  <a:gd name="connsiteX7" fmla="*/ 414000 w 414000"/>
                  <a:gd name="connsiteY7" fmla="*/ 154145 h 361145"/>
                  <a:gd name="connsiteX8" fmla="*/ 207000 w 414000"/>
                  <a:gd name="connsiteY8" fmla="*/ 361145 h 361145"/>
                  <a:gd name="connsiteX9" fmla="*/ 0 w 414000"/>
                  <a:gd name="connsiteY9" fmla="*/ 154145 h 361145"/>
                  <a:gd name="connsiteX10" fmla="*/ 60629 w 414000"/>
                  <a:gd name="connsiteY10" fmla="*/ 7774 h 361145"/>
                  <a:gd name="connsiteX11" fmla="*/ 72159 w 414000"/>
                  <a:gd name="connsiteY11" fmla="*/ 0 h 36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4000" h="361145">
                    <a:moveTo>
                      <a:pt x="72159" y="0"/>
                    </a:moveTo>
                    <a:lnTo>
                      <a:pt x="55546" y="24640"/>
                    </a:lnTo>
                    <a:cubicBezTo>
                      <a:pt x="46438" y="46175"/>
                      <a:pt x="41401" y="69851"/>
                      <a:pt x="41401" y="94704"/>
                    </a:cubicBezTo>
                    <a:cubicBezTo>
                      <a:pt x="41401" y="194115"/>
                      <a:pt x="121990" y="274704"/>
                      <a:pt x="221401" y="274704"/>
                    </a:cubicBezTo>
                    <a:cubicBezTo>
                      <a:pt x="320812" y="274704"/>
                      <a:pt x="401401" y="194115"/>
                      <a:pt x="401401" y="94704"/>
                    </a:cubicBezTo>
                    <a:lnTo>
                      <a:pt x="400010" y="80907"/>
                    </a:lnTo>
                    <a:lnTo>
                      <a:pt x="409794" y="112427"/>
                    </a:lnTo>
                    <a:cubicBezTo>
                      <a:pt x="412552" y="125903"/>
                      <a:pt x="414000" y="139855"/>
                      <a:pt x="414000" y="154145"/>
                    </a:cubicBezTo>
                    <a:cubicBezTo>
                      <a:pt x="414000" y="268468"/>
                      <a:pt x="321323" y="361145"/>
                      <a:pt x="207000" y="361145"/>
                    </a:cubicBezTo>
                    <a:cubicBezTo>
                      <a:pt x="92677" y="361145"/>
                      <a:pt x="0" y="268468"/>
                      <a:pt x="0" y="154145"/>
                    </a:cubicBezTo>
                    <a:cubicBezTo>
                      <a:pt x="0" y="96984"/>
                      <a:pt x="23169" y="45234"/>
                      <a:pt x="60629" y="7774"/>
                    </a:cubicBezTo>
                    <a:lnTo>
                      <a:pt x="72159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81" name="椭圆 180"/>
              <p:cNvSpPr>
                <a:spLocks noChangeAspect="1"/>
              </p:cNvSpPr>
              <p:nvPr/>
            </p:nvSpPr>
            <p:spPr>
              <a:xfrm>
                <a:off x="4303448" y="4392083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82" name="椭圆 181"/>
              <p:cNvSpPr>
                <a:spLocks noChangeAspect="1"/>
              </p:cNvSpPr>
              <p:nvPr/>
            </p:nvSpPr>
            <p:spPr>
              <a:xfrm>
                <a:off x="3977449" y="4331988"/>
                <a:ext cx="414000" cy="414000"/>
              </a:xfrm>
              <a:prstGeom prst="ellipse">
                <a:avLst/>
              </a:pr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83" name="椭圆 182"/>
              <p:cNvSpPr>
                <a:spLocks noChangeAspect="1"/>
              </p:cNvSpPr>
              <p:nvPr/>
            </p:nvSpPr>
            <p:spPr>
              <a:xfrm>
                <a:off x="4088791" y="4648420"/>
                <a:ext cx="360000" cy="360000"/>
              </a:xfrm>
              <a:prstGeom prst="ellipse">
                <a:avLst/>
              </a:pr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84" name="组合 183"/>
              <p:cNvGrpSpPr/>
              <p:nvPr/>
            </p:nvGrpSpPr>
            <p:grpSpPr>
              <a:xfrm>
                <a:off x="4271928" y="4502541"/>
                <a:ext cx="865326" cy="773674"/>
                <a:chOff x="4271928" y="4502541"/>
                <a:chExt cx="865326" cy="773674"/>
              </a:xfrm>
            </p:grpSpPr>
            <p:sp>
              <p:nvSpPr>
                <p:cNvPr id="702" name="椭圆 701"/>
                <p:cNvSpPr>
                  <a:spLocks noChangeAspect="1"/>
                </p:cNvSpPr>
                <p:nvPr/>
              </p:nvSpPr>
              <p:spPr>
                <a:xfrm>
                  <a:off x="4674984" y="4807864"/>
                  <a:ext cx="360000" cy="360000"/>
                </a:xfrm>
                <a:prstGeom prst="ellipse">
                  <a:avLst/>
                </a:pr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03" name="任意多边形 702"/>
                <p:cNvSpPr>
                  <a:spLocks noChangeAspect="1"/>
                </p:cNvSpPr>
                <p:nvPr/>
              </p:nvSpPr>
              <p:spPr>
                <a:xfrm>
                  <a:off x="4555242" y="4526289"/>
                  <a:ext cx="130686" cy="380210"/>
                </a:xfrm>
                <a:custGeom>
                  <a:avLst/>
                  <a:gdLst>
                    <a:gd name="connsiteX0" fmla="*/ 7906 w 130686"/>
                    <a:gd name="connsiteY0" fmla="*/ 0 h 380210"/>
                    <a:gd name="connsiteX1" fmla="*/ 70057 w 130686"/>
                    <a:gd name="connsiteY1" fmla="*/ 41904 h 380210"/>
                    <a:gd name="connsiteX2" fmla="*/ 130686 w 130686"/>
                    <a:gd name="connsiteY2" fmla="*/ 188275 h 380210"/>
                    <a:gd name="connsiteX3" fmla="*/ 121380 w 130686"/>
                    <a:gd name="connsiteY3" fmla="*/ 249830 h 380210"/>
                    <a:gd name="connsiteX4" fmla="*/ 104810 w 130686"/>
                    <a:gd name="connsiteY4" fmla="*/ 284300 h 380210"/>
                    <a:gd name="connsiteX5" fmla="*/ 45333 w 130686"/>
                    <a:gd name="connsiteY5" fmla="*/ 312411 h 380210"/>
                    <a:gd name="connsiteX6" fmla="*/ 11805 w 130686"/>
                    <a:gd name="connsiteY6" fmla="*/ 330499 h 380210"/>
                    <a:gd name="connsiteX7" fmla="*/ 4021 w 130686"/>
                    <a:gd name="connsiteY7" fmla="*/ 355574 h 380210"/>
                    <a:gd name="connsiteX8" fmla="*/ 1575 w 130686"/>
                    <a:gd name="connsiteY8" fmla="*/ 379842 h 380210"/>
                    <a:gd name="connsiteX9" fmla="*/ 390 w 130686"/>
                    <a:gd name="connsiteY9" fmla="*/ 380210 h 380210"/>
                    <a:gd name="connsiteX10" fmla="*/ 238 w 130686"/>
                    <a:gd name="connsiteY10" fmla="*/ 374620 h 380210"/>
                    <a:gd name="connsiteX11" fmla="*/ 2471 w 130686"/>
                    <a:gd name="connsiteY11" fmla="*/ 314791 h 380210"/>
                    <a:gd name="connsiteX12" fmla="*/ 89 w 130686"/>
                    <a:gd name="connsiteY12" fmla="*/ 190966 h 380210"/>
                    <a:gd name="connsiteX13" fmla="*/ 2471 w 130686"/>
                    <a:gd name="connsiteY13" fmla="*/ 95716 h 380210"/>
                    <a:gd name="connsiteX14" fmla="*/ 5745 w 130686"/>
                    <a:gd name="connsiteY14" fmla="*/ 19517 h 380210"/>
                    <a:gd name="connsiteX15" fmla="*/ 7906 w 130686"/>
                    <a:gd name="connsiteY15" fmla="*/ 0 h 380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0686" h="380210">
                      <a:moveTo>
                        <a:pt x="7906" y="0"/>
                      </a:moveTo>
                      <a:lnTo>
                        <a:pt x="70057" y="41904"/>
                      </a:lnTo>
                      <a:cubicBezTo>
                        <a:pt x="107517" y="79364"/>
                        <a:pt x="130686" y="131114"/>
                        <a:pt x="130686" y="188275"/>
                      </a:cubicBezTo>
                      <a:cubicBezTo>
                        <a:pt x="130686" y="209710"/>
                        <a:pt x="127428" y="230385"/>
                        <a:pt x="121380" y="249830"/>
                      </a:cubicBezTo>
                      <a:lnTo>
                        <a:pt x="104810" y="284300"/>
                      </a:lnTo>
                      <a:lnTo>
                        <a:pt x="45333" y="312411"/>
                      </a:lnTo>
                      <a:lnTo>
                        <a:pt x="11805" y="330499"/>
                      </a:lnTo>
                      <a:lnTo>
                        <a:pt x="4021" y="355574"/>
                      </a:lnTo>
                      <a:lnTo>
                        <a:pt x="1575" y="379842"/>
                      </a:lnTo>
                      <a:lnTo>
                        <a:pt x="390" y="380210"/>
                      </a:lnTo>
                      <a:lnTo>
                        <a:pt x="238" y="374620"/>
                      </a:lnTo>
                      <a:cubicBezTo>
                        <a:pt x="884" y="355372"/>
                        <a:pt x="3067" y="334040"/>
                        <a:pt x="2471" y="314791"/>
                      </a:cubicBezTo>
                      <a:cubicBezTo>
                        <a:pt x="1280" y="276294"/>
                        <a:pt x="89" y="227478"/>
                        <a:pt x="89" y="190966"/>
                      </a:cubicBezTo>
                      <a:cubicBezTo>
                        <a:pt x="89" y="154454"/>
                        <a:pt x="-704" y="135007"/>
                        <a:pt x="2471" y="95716"/>
                      </a:cubicBezTo>
                      <a:cubicBezTo>
                        <a:pt x="4059" y="76071"/>
                        <a:pt x="4059" y="46802"/>
                        <a:pt x="5745" y="19517"/>
                      </a:cubicBezTo>
                      <a:lnTo>
                        <a:pt x="7906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704" name="组合 703"/>
                <p:cNvGrpSpPr/>
                <p:nvPr/>
              </p:nvGrpSpPr>
              <p:grpSpPr>
                <a:xfrm>
                  <a:off x="4555240" y="4750365"/>
                  <a:ext cx="396000" cy="396662"/>
                  <a:chOff x="4555240" y="4750365"/>
                  <a:chExt cx="396000" cy="396662"/>
                </a:xfrm>
              </p:grpSpPr>
              <p:sp>
                <p:nvSpPr>
                  <p:cNvPr id="729" name="任意多边形 728"/>
                  <p:cNvSpPr>
                    <a:spLocks noChangeAspect="1"/>
                  </p:cNvSpPr>
                  <p:nvPr/>
                </p:nvSpPr>
                <p:spPr>
                  <a:xfrm>
                    <a:off x="4555240" y="4750365"/>
                    <a:ext cx="396000" cy="369403"/>
                  </a:xfrm>
                  <a:custGeom>
                    <a:avLst/>
                    <a:gdLst>
                      <a:gd name="connsiteX0" fmla="*/ 291440 w 396000"/>
                      <a:gd name="connsiteY0" fmla="*/ 0 h 369403"/>
                      <a:gd name="connsiteX1" fmla="*/ 338007 w 396000"/>
                      <a:gd name="connsiteY1" fmla="*/ 31396 h 369403"/>
                      <a:gd name="connsiteX2" fmla="*/ 396000 w 396000"/>
                      <a:gd name="connsiteY2" fmla="*/ 171403 h 369403"/>
                      <a:gd name="connsiteX3" fmla="*/ 198000 w 396000"/>
                      <a:gd name="connsiteY3" fmla="*/ 369403 h 369403"/>
                      <a:gd name="connsiteX4" fmla="*/ 0 w 396000"/>
                      <a:gd name="connsiteY4" fmla="*/ 171403 h 369403"/>
                      <a:gd name="connsiteX5" fmla="*/ 4023 w 396000"/>
                      <a:gd name="connsiteY5" fmla="*/ 131499 h 369403"/>
                      <a:gd name="connsiteX6" fmla="*/ 11807 w 396000"/>
                      <a:gd name="connsiteY6" fmla="*/ 106424 h 369403"/>
                      <a:gd name="connsiteX7" fmla="*/ 45335 w 396000"/>
                      <a:gd name="connsiteY7" fmla="*/ 88336 h 369403"/>
                      <a:gd name="connsiteX8" fmla="*/ 166780 w 396000"/>
                      <a:gd name="connsiteY8" fmla="*/ 35948 h 369403"/>
                      <a:gd name="connsiteX9" fmla="*/ 278698 w 396000"/>
                      <a:gd name="connsiteY9" fmla="*/ 2611 h 369403"/>
                      <a:gd name="connsiteX10" fmla="*/ 291440 w 396000"/>
                      <a:gd name="connsiteY10" fmla="*/ 0 h 369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6000" h="369403">
                        <a:moveTo>
                          <a:pt x="291440" y="0"/>
                        </a:moveTo>
                        <a:lnTo>
                          <a:pt x="338007" y="31396"/>
                        </a:lnTo>
                        <a:cubicBezTo>
                          <a:pt x="373838" y="67227"/>
                          <a:pt x="396000" y="116727"/>
                          <a:pt x="396000" y="171403"/>
                        </a:cubicBezTo>
                        <a:cubicBezTo>
                          <a:pt x="396000" y="280755"/>
                          <a:pt x="307352" y="369403"/>
                          <a:pt x="198000" y="369403"/>
                        </a:cubicBezTo>
                        <a:cubicBezTo>
                          <a:pt x="88648" y="369403"/>
                          <a:pt x="0" y="280755"/>
                          <a:pt x="0" y="171403"/>
                        </a:cubicBezTo>
                        <a:cubicBezTo>
                          <a:pt x="0" y="157734"/>
                          <a:pt x="1385" y="144389"/>
                          <a:pt x="4023" y="131499"/>
                        </a:cubicBezTo>
                        <a:lnTo>
                          <a:pt x="11807" y="106424"/>
                        </a:lnTo>
                        <a:lnTo>
                          <a:pt x="45335" y="88336"/>
                        </a:lnTo>
                        <a:cubicBezTo>
                          <a:pt x="81848" y="68492"/>
                          <a:pt x="127886" y="50235"/>
                          <a:pt x="166780" y="35948"/>
                        </a:cubicBezTo>
                        <a:cubicBezTo>
                          <a:pt x="205674" y="21661"/>
                          <a:pt x="237423" y="10945"/>
                          <a:pt x="278698" y="2611"/>
                        </a:cubicBezTo>
                        <a:lnTo>
                          <a:pt x="291440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30" name="椭圆 729"/>
                  <p:cNvSpPr>
                    <a:spLocks noChangeAspect="1"/>
                  </p:cNvSpPr>
                  <p:nvPr/>
                </p:nvSpPr>
                <p:spPr>
                  <a:xfrm>
                    <a:off x="4654798" y="4895027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05" name="组合 704"/>
                <p:cNvGrpSpPr/>
                <p:nvPr/>
              </p:nvGrpSpPr>
              <p:grpSpPr>
                <a:xfrm>
                  <a:off x="4271928" y="4507565"/>
                  <a:ext cx="291220" cy="414000"/>
                  <a:chOff x="4271928" y="4507565"/>
                  <a:chExt cx="291220" cy="414000"/>
                </a:xfrm>
              </p:grpSpPr>
              <p:sp>
                <p:nvSpPr>
                  <p:cNvPr id="727" name="任意多边形 726"/>
                  <p:cNvSpPr>
                    <a:spLocks noChangeAspect="1"/>
                  </p:cNvSpPr>
                  <p:nvPr/>
                </p:nvSpPr>
                <p:spPr>
                  <a:xfrm>
                    <a:off x="4271928" y="4507565"/>
                    <a:ext cx="291220" cy="414000"/>
                  </a:xfrm>
                  <a:custGeom>
                    <a:avLst/>
                    <a:gdLst>
                      <a:gd name="connsiteX0" fmla="*/ 207000 w 291220"/>
                      <a:gd name="connsiteY0" fmla="*/ 0 h 414000"/>
                      <a:gd name="connsiteX1" fmla="*/ 287574 w 291220"/>
                      <a:gd name="connsiteY1" fmla="*/ 16267 h 414000"/>
                      <a:gd name="connsiteX2" fmla="*/ 291220 w 291220"/>
                      <a:gd name="connsiteY2" fmla="*/ 18725 h 414000"/>
                      <a:gd name="connsiteX3" fmla="*/ 289059 w 291220"/>
                      <a:gd name="connsiteY3" fmla="*/ 38242 h 414000"/>
                      <a:gd name="connsiteX4" fmla="*/ 285785 w 291220"/>
                      <a:gd name="connsiteY4" fmla="*/ 114441 h 414000"/>
                      <a:gd name="connsiteX5" fmla="*/ 283403 w 291220"/>
                      <a:gd name="connsiteY5" fmla="*/ 209691 h 414000"/>
                      <a:gd name="connsiteX6" fmla="*/ 285785 w 291220"/>
                      <a:gd name="connsiteY6" fmla="*/ 333516 h 414000"/>
                      <a:gd name="connsiteX7" fmla="*/ 283552 w 291220"/>
                      <a:gd name="connsiteY7" fmla="*/ 393345 h 414000"/>
                      <a:gd name="connsiteX8" fmla="*/ 283704 w 291220"/>
                      <a:gd name="connsiteY8" fmla="*/ 398935 h 414000"/>
                      <a:gd name="connsiteX9" fmla="*/ 248718 w 291220"/>
                      <a:gd name="connsiteY9" fmla="*/ 409794 h 414000"/>
                      <a:gd name="connsiteX10" fmla="*/ 207000 w 291220"/>
                      <a:gd name="connsiteY10" fmla="*/ 414000 h 414000"/>
                      <a:gd name="connsiteX11" fmla="*/ 0 w 291220"/>
                      <a:gd name="connsiteY11" fmla="*/ 207000 h 414000"/>
                      <a:gd name="connsiteX12" fmla="*/ 207000 w 291220"/>
                      <a:gd name="connsiteY12" fmla="*/ 0 h 414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1220" h="414000">
                        <a:moveTo>
                          <a:pt x="207000" y="0"/>
                        </a:moveTo>
                        <a:cubicBezTo>
                          <a:pt x="235581" y="0"/>
                          <a:pt x="262809" y="5793"/>
                          <a:pt x="287574" y="16267"/>
                        </a:cubicBezTo>
                        <a:lnTo>
                          <a:pt x="291220" y="18725"/>
                        </a:lnTo>
                        <a:lnTo>
                          <a:pt x="289059" y="38242"/>
                        </a:lnTo>
                        <a:cubicBezTo>
                          <a:pt x="287373" y="65527"/>
                          <a:pt x="287373" y="94796"/>
                          <a:pt x="285785" y="114441"/>
                        </a:cubicBezTo>
                        <a:cubicBezTo>
                          <a:pt x="282610" y="153732"/>
                          <a:pt x="283403" y="173179"/>
                          <a:pt x="283403" y="209691"/>
                        </a:cubicBezTo>
                        <a:cubicBezTo>
                          <a:pt x="283403" y="246203"/>
                          <a:pt x="284594" y="295019"/>
                          <a:pt x="285785" y="333516"/>
                        </a:cubicBezTo>
                        <a:cubicBezTo>
                          <a:pt x="286381" y="352765"/>
                          <a:pt x="284198" y="374097"/>
                          <a:pt x="283552" y="393345"/>
                        </a:cubicBezTo>
                        <a:lnTo>
                          <a:pt x="283704" y="398935"/>
                        </a:lnTo>
                        <a:lnTo>
                          <a:pt x="248718" y="409794"/>
                        </a:lnTo>
                        <a:cubicBezTo>
                          <a:pt x="235243" y="412552"/>
                          <a:pt x="221291" y="414000"/>
                          <a:pt x="207000" y="414000"/>
                        </a:cubicBezTo>
                        <a:cubicBezTo>
                          <a:pt x="92677" y="414000"/>
                          <a:pt x="0" y="321323"/>
                          <a:pt x="0" y="207000"/>
                        </a:cubicBezTo>
                        <a:cubicBezTo>
                          <a:pt x="0" y="92677"/>
                          <a:pt x="92677" y="0"/>
                          <a:pt x="207000" y="0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28" name="椭圆 727"/>
                  <p:cNvSpPr>
                    <a:spLocks noChangeAspect="1"/>
                  </p:cNvSpPr>
                  <p:nvPr/>
                </p:nvSpPr>
                <p:spPr>
                  <a:xfrm>
                    <a:off x="4286714" y="4509186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762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06" name="组合 705"/>
                <p:cNvGrpSpPr/>
                <p:nvPr/>
              </p:nvGrpSpPr>
              <p:grpSpPr>
                <a:xfrm>
                  <a:off x="4555244" y="4528605"/>
                  <a:ext cx="352484" cy="327234"/>
                  <a:chOff x="4555244" y="4528605"/>
                  <a:chExt cx="352484" cy="327234"/>
                </a:xfrm>
              </p:grpSpPr>
              <p:sp>
                <p:nvSpPr>
                  <p:cNvPr id="725" name="任意多边形 724"/>
                  <p:cNvSpPr>
                    <a:spLocks noChangeAspect="1"/>
                  </p:cNvSpPr>
                  <p:nvPr/>
                </p:nvSpPr>
                <p:spPr>
                  <a:xfrm>
                    <a:off x="4555244" y="4553397"/>
                    <a:ext cx="321721" cy="302442"/>
                  </a:xfrm>
                  <a:custGeom>
                    <a:avLst/>
                    <a:gdLst>
                      <a:gd name="connsiteX0" fmla="*/ 141721 w 321721"/>
                      <a:gd name="connsiteY0" fmla="*/ 0 h 302442"/>
                      <a:gd name="connsiteX1" fmla="*/ 321721 w 321721"/>
                      <a:gd name="connsiteY1" fmla="*/ 180000 h 302442"/>
                      <a:gd name="connsiteX2" fmla="*/ 320642 w 321721"/>
                      <a:gd name="connsiteY2" fmla="*/ 190710 h 302442"/>
                      <a:gd name="connsiteX3" fmla="*/ 310805 w 321721"/>
                      <a:gd name="connsiteY3" fmla="*/ 192509 h 302442"/>
                      <a:gd name="connsiteX4" fmla="*/ 276314 w 321721"/>
                      <a:gd name="connsiteY4" fmla="*/ 199578 h 302442"/>
                      <a:gd name="connsiteX5" fmla="*/ 164396 w 321721"/>
                      <a:gd name="connsiteY5" fmla="*/ 232915 h 302442"/>
                      <a:gd name="connsiteX6" fmla="*/ 42951 w 321721"/>
                      <a:gd name="connsiteY6" fmla="*/ 285303 h 302442"/>
                      <a:gd name="connsiteX7" fmla="*/ 11181 w 321721"/>
                      <a:gd name="connsiteY7" fmla="*/ 302442 h 302442"/>
                      <a:gd name="connsiteX8" fmla="*/ 2405 w 321721"/>
                      <a:gd name="connsiteY8" fmla="*/ 289426 h 302442"/>
                      <a:gd name="connsiteX9" fmla="*/ 2470 w 321721"/>
                      <a:gd name="connsiteY9" fmla="*/ 287684 h 302442"/>
                      <a:gd name="connsiteX10" fmla="*/ 88 w 321721"/>
                      <a:gd name="connsiteY10" fmla="*/ 163859 h 302442"/>
                      <a:gd name="connsiteX11" fmla="*/ 88 w 321721"/>
                      <a:gd name="connsiteY11" fmla="*/ 117276 h 302442"/>
                      <a:gd name="connsiteX12" fmla="*/ 2372 w 321721"/>
                      <a:gd name="connsiteY12" fmla="*/ 70624 h 302442"/>
                      <a:gd name="connsiteX13" fmla="*/ 14442 w 321721"/>
                      <a:gd name="connsiteY13" fmla="*/ 52721 h 302442"/>
                      <a:gd name="connsiteX14" fmla="*/ 141721 w 321721"/>
                      <a:gd name="connsiteY14" fmla="*/ 0 h 302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21721" h="302442">
                        <a:moveTo>
                          <a:pt x="141721" y="0"/>
                        </a:moveTo>
                        <a:cubicBezTo>
                          <a:pt x="241132" y="0"/>
                          <a:pt x="321721" y="80589"/>
                          <a:pt x="321721" y="180000"/>
                        </a:cubicBezTo>
                        <a:lnTo>
                          <a:pt x="320642" y="190710"/>
                        </a:lnTo>
                        <a:lnTo>
                          <a:pt x="310805" y="192509"/>
                        </a:lnTo>
                        <a:cubicBezTo>
                          <a:pt x="298440" y="194989"/>
                          <a:pt x="286633" y="197495"/>
                          <a:pt x="276314" y="199578"/>
                        </a:cubicBezTo>
                        <a:cubicBezTo>
                          <a:pt x="235039" y="207912"/>
                          <a:pt x="203290" y="218628"/>
                          <a:pt x="164396" y="232915"/>
                        </a:cubicBezTo>
                        <a:cubicBezTo>
                          <a:pt x="125502" y="247202"/>
                          <a:pt x="79464" y="265459"/>
                          <a:pt x="42951" y="285303"/>
                        </a:cubicBezTo>
                        <a:lnTo>
                          <a:pt x="11181" y="302442"/>
                        </a:lnTo>
                        <a:lnTo>
                          <a:pt x="2405" y="289426"/>
                        </a:lnTo>
                        <a:lnTo>
                          <a:pt x="2470" y="287684"/>
                        </a:lnTo>
                        <a:cubicBezTo>
                          <a:pt x="1279" y="249187"/>
                          <a:pt x="88" y="200371"/>
                          <a:pt x="88" y="163859"/>
                        </a:cubicBezTo>
                        <a:cubicBezTo>
                          <a:pt x="88" y="145603"/>
                          <a:pt x="-110" y="131613"/>
                          <a:pt x="88" y="117276"/>
                        </a:cubicBezTo>
                        <a:lnTo>
                          <a:pt x="2372" y="70624"/>
                        </a:lnTo>
                        <a:lnTo>
                          <a:pt x="14442" y="52721"/>
                        </a:lnTo>
                        <a:cubicBezTo>
                          <a:pt x="47016" y="20147"/>
                          <a:pt x="92016" y="0"/>
                          <a:pt x="141721" y="0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26" name="椭圆 725"/>
                  <p:cNvSpPr>
                    <a:spLocks noChangeAspect="1"/>
                  </p:cNvSpPr>
                  <p:nvPr/>
                </p:nvSpPr>
                <p:spPr>
                  <a:xfrm>
                    <a:off x="4655728" y="4528605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762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07" name="组合 706"/>
                <p:cNvGrpSpPr/>
                <p:nvPr/>
              </p:nvGrpSpPr>
              <p:grpSpPr>
                <a:xfrm>
                  <a:off x="4563142" y="4502541"/>
                  <a:ext cx="265315" cy="240452"/>
                  <a:chOff x="4563142" y="4502541"/>
                  <a:chExt cx="265315" cy="240452"/>
                </a:xfrm>
              </p:grpSpPr>
              <p:sp>
                <p:nvSpPr>
                  <p:cNvPr id="723" name="任意多边形 722"/>
                  <p:cNvSpPr/>
                  <p:nvPr/>
                </p:nvSpPr>
                <p:spPr>
                  <a:xfrm>
                    <a:off x="4563142" y="4523378"/>
                    <a:ext cx="265315" cy="219615"/>
                  </a:xfrm>
                  <a:custGeom>
                    <a:avLst/>
                    <a:gdLst>
                      <a:gd name="connsiteX0" fmla="*/ 131542 w 265315"/>
                      <a:gd name="connsiteY0" fmla="*/ 0 h 219615"/>
                      <a:gd name="connsiteX1" fmla="*/ 255933 w 265315"/>
                      <a:gd name="connsiteY1" fmla="*/ 82452 h 219615"/>
                      <a:gd name="connsiteX2" fmla="*/ 265315 w 265315"/>
                      <a:gd name="connsiteY2" fmla="*/ 128922 h 219615"/>
                      <a:gd name="connsiteX3" fmla="*/ 261274 w 265315"/>
                      <a:gd name="connsiteY3" fmla="*/ 143872 h 219615"/>
                      <a:gd name="connsiteX4" fmla="*/ 220792 w 265315"/>
                      <a:gd name="connsiteY4" fmla="*/ 196260 h 219615"/>
                      <a:gd name="connsiteX5" fmla="*/ 156499 w 265315"/>
                      <a:gd name="connsiteY5" fmla="*/ 217691 h 219615"/>
                      <a:gd name="connsiteX6" fmla="*/ 89823 w 265315"/>
                      <a:gd name="connsiteY6" fmla="*/ 212928 h 219615"/>
                      <a:gd name="connsiteX7" fmla="*/ 20767 w 265315"/>
                      <a:gd name="connsiteY7" fmla="*/ 167685 h 219615"/>
                      <a:gd name="connsiteX8" fmla="*/ 2312 w 265315"/>
                      <a:gd name="connsiteY8" fmla="*/ 127799 h 219615"/>
                      <a:gd name="connsiteX9" fmla="*/ 0 w 265315"/>
                      <a:gd name="connsiteY9" fmla="*/ 117872 h 219615"/>
                      <a:gd name="connsiteX10" fmla="*/ 7151 w 265315"/>
                      <a:gd name="connsiteY10" fmla="*/ 82452 h 219615"/>
                      <a:gd name="connsiteX11" fmla="*/ 131542 w 265315"/>
                      <a:gd name="connsiteY11" fmla="*/ 0 h 219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65315" h="219615">
                        <a:moveTo>
                          <a:pt x="131542" y="0"/>
                        </a:moveTo>
                        <a:cubicBezTo>
                          <a:pt x="187461" y="0"/>
                          <a:pt x="235439" y="33999"/>
                          <a:pt x="255933" y="82452"/>
                        </a:cubicBezTo>
                        <a:lnTo>
                          <a:pt x="265315" y="128922"/>
                        </a:lnTo>
                        <a:lnTo>
                          <a:pt x="261274" y="143872"/>
                        </a:lnTo>
                        <a:cubicBezTo>
                          <a:pt x="252940" y="164509"/>
                          <a:pt x="238255" y="183957"/>
                          <a:pt x="220792" y="196260"/>
                        </a:cubicBezTo>
                        <a:cubicBezTo>
                          <a:pt x="203329" y="208563"/>
                          <a:pt x="178327" y="214913"/>
                          <a:pt x="156499" y="217691"/>
                        </a:cubicBezTo>
                        <a:cubicBezTo>
                          <a:pt x="134671" y="220469"/>
                          <a:pt x="112445" y="221262"/>
                          <a:pt x="89823" y="212928"/>
                        </a:cubicBezTo>
                        <a:cubicBezTo>
                          <a:pt x="67201" y="204594"/>
                          <a:pt x="37039" y="189116"/>
                          <a:pt x="20767" y="167685"/>
                        </a:cubicBezTo>
                        <a:cubicBezTo>
                          <a:pt x="12631" y="156970"/>
                          <a:pt x="6777" y="142682"/>
                          <a:pt x="2312" y="127799"/>
                        </a:cubicBezTo>
                        <a:lnTo>
                          <a:pt x="0" y="117872"/>
                        </a:lnTo>
                        <a:lnTo>
                          <a:pt x="7151" y="82452"/>
                        </a:lnTo>
                        <a:cubicBezTo>
                          <a:pt x="27645" y="33999"/>
                          <a:pt x="75624" y="0"/>
                          <a:pt x="131542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24" name="椭圆 723"/>
                  <p:cNvSpPr>
                    <a:spLocks noChangeAspect="1"/>
                  </p:cNvSpPr>
                  <p:nvPr/>
                </p:nvSpPr>
                <p:spPr>
                  <a:xfrm>
                    <a:off x="4640700" y="4502541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08" name="组合 707"/>
                <p:cNvGrpSpPr/>
                <p:nvPr/>
              </p:nvGrpSpPr>
              <p:grpSpPr>
                <a:xfrm>
                  <a:off x="4914227" y="4826613"/>
                  <a:ext cx="223027" cy="256048"/>
                  <a:chOff x="4914227" y="4826613"/>
                  <a:chExt cx="223027" cy="256048"/>
                </a:xfrm>
              </p:grpSpPr>
              <p:sp>
                <p:nvSpPr>
                  <p:cNvPr id="721" name="任意多边形 720"/>
                  <p:cNvSpPr>
                    <a:spLocks noChangeAspect="1"/>
                  </p:cNvSpPr>
                  <p:nvPr/>
                </p:nvSpPr>
                <p:spPr>
                  <a:xfrm>
                    <a:off x="4914227" y="4826613"/>
                    <a:ext cx="173749" cy="256048"/>
                  </a:xfrm>
                  <a:custGeom>
                    <a:avLst/>
                    <a:gdLst>
                      <a:gd name="connsiteX0" fmla="*/ 38749 w 173749"/>
                      <a:gd name="connsiteY0" fmla="*/ 0 h 256048"/>
                      <a:gd name="connsiteX1" fmla="*/ 173749 w 173749"/>
                      <a:gd name="connsiteY1" fmla="*/ 135000 h 256048"/>
                      <a:gd name="connsiteX2" fmla="*/ 134208 w 173749"/>
                      <a:gd name="connsiteY2" fmla="*/ 230459 h 256048"/>
                      <a:gd name="connsiteX3" fmla="*/ 96256 w 173749"/>
                      <a:gd name="connsiteY3" fmla="*/ 256048 h 256048"/>
                      <a:gd name="connsiteX4" fmla="*/ 86547 w 173749"/>
                      <a:gd name="connsiteY4" fmla="*/ 233543 h 256048"/>
                      <a:gd name="connsiteX5" fmla="*/ 57823 w 173749"/>
                      <a:gd name="connsiteY5" fmla="*/ 159725 h 256048"/>
                      <a:gd name="connsiteX6" fmla="*/ 12579 w 173749"/>
                      <a:gd name="connsiteY6" fmla="*/ 43043 h 256048"/>
                      <a:gd name="connsiteX7" fmla="*/ 0 w 173749"/>
                      <a:gd name="connsiteY7" fmla="*/ 7823 h 256048"/>
                      <a:gd name="connsiteX8" fmla="*/ 38749 w 173749"/>
                      <a:gd name="connsiteY8" fmla="*/ 0 h 256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749" h="256048">
                        <a:moveTo>
                          <a:pt x="38749" y="0"/>
                        </a:moveTo>
                        <a:cubicBezTo>
                          <a:pt x="113307" y="0"/>
                          <a:pt x="173749" y="60442"/>
                          <a:pt x="173749" y="135000"/>
                        </a:cubicBezTo>
                        <a:cubicBezTo>
                          <a:pt x="173749" y="172279"/>
                          <a:pt x="158639" y="206029"/>
                          <a:pt x="134208" y="230459"/>
                        </a:cubicBezTo>
                        <a:lnTo>
                          <a:pt x="96256" y="256048"/>
                        </a:lnTo>
                        <a:lnTo>
                          <a:pt x="86547" y="233543"/>
                        </a:lnTo>
                        <a:cubicBezTo>
                          <a:pt x="76476" y="208342"/>
                          <a:pt x="66356" y="180363"/>
                          <a:pt x="57823" y="159725"/>
                        </a:cubicBezTo>
                        <a:cubicBezTo>
                          <a:pt x="40757" y="118450"/>
                          <a:pt x="25279" y="79556"/>
                          <a:pt x="12579" y="43043"/>
                        </a:cubicBezTo>
                        <a:lnTo>
                          <a:pt x="0" y="7823"/>
                        </a:lnTo>
                        <a:lnTo>
                          <a:pt x="38749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22" name="椭圆 721"/>
                  <p:cNvSpPr>
                    <a:spLocks noChangeAspect="1"/>
                  </p:cNvSpPr>
                  <p:nvPr/>
                </p:nvSpPr>
                <p:spPr>
                  <a:xfrm>
                    <a:off x="4957254" y="4855839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09" name="组合 708"/>
                <p:cNvGrpSpPr/>
                <p:nvPr/>
              </p:nvGrpSpPr>
              <p:grpSpPr>
                <a:xfrm>
                  <a:off x="4750477" y="4742491"/>
                  <a:ext cx="239122" cy="264684"/>
                  <a:chOff x="4750477" y="4742491"/>
                  <a:chExt cx="239122" cy="264684"/>
                </a:xfrm>
              </p:grpSpPr>
              <p:sp>
                <p:nvSpPr>
                  <p:cNvPr id="719" name="任意多边形 718"/>
                  <p:cNvSpPr/>
                  <p:nvPr/>
                </p:nvSpPr>
                <p:spPr>
                  <a:xfrm>
                    <a:off x="4750477" y="4742491"/>
                    <a:ext cx="226858" cy="264684"/>
                  </a:xfrm>
                  <a:custGeom>
                    <a:avLst/>
                    <a:gdLst>
                      <a:gd name="connsiteX0" fmla="*/ 91858 w 226858"/>
                      <a:gd name="connsiteY0" fmla="*/ 0 h 264684"/>
                      <a:gd name="connsiteX1" fmla="*/ 226858 w 226858"/>
                      <a:gd name="connsiteY1" fmla="*/ 135000 h 264684"/>
                      <a:gd name="connsiteX2" fmla="*/ 144406 w 226858"/>
                      <a:gd name="connsiteY2" fmla="*/ 259391 h 264684"/>
                      <a:gd name="connsiteX3" fmla="*/ 118190 w 226858"/>
                      <a:gd name="connsiteY3" fmla="*/ 264684 h 264684"/>
                      <a:gd name="connsiteX4" fmla="*/ 78698 w 226858"/>
                      <a:gd name="connsiteY4" fmla="*/ 255753 h 264684"/>
                      <a:gd name="connsiteX5" fmla="*/ 28692 w 226858"/>
                      <a:gd name="connsiteY5" fmla="*/ 215271 h 264684"/>
                      <a:gd name="connsiteX6" fmla="*/ 117 w 226858"/>
                      <a:gd name="connsiteY6" fmla="*/ 141454 h 264684"/>
                      <a:gd name="connsiteX7" fmla="*/ 23927 w 226858"/>
                      <a:gd name="connsiteY7" fmla="*/ 46202 h 264684"/>
                      <a:gd name="connsiteX8" fmla="*/ 73488 w 226858"/>
                      <a:gd name="connsiteY8" fmla="*/ 4828 h 264684"/>
                      <a:gd name="connsiteX9" fmla="*/ 76789 w 226858"/>
                      <a:gd name="connsiteY9" fmla="*/ 3043 h 264684"/>
                      <a:gd name="connsiteX10" fmla="*/ 91858 w 226858"/>
                      <a:gd name="connsiteY10" fmla="*/ 0 h 264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6858" h="264684">
                        <a:moveTo>
                          <a:pt x="91858" y="0"/>
                        </a:moveTo>
                        <a:cubicBezTo>
                          <a:pt x="166416" y="0"/>
                          <a:pt x="226858" y="60442"/>
                          <a:pt x="226858" y="135000"/>
                        </a:cubicBezTo>
                        <a:cubicBezTo>
                          <a:pt x="226858" y="190919"/>
                          <a:pt x="192860" y="238897"/>
                          <a:pt x="144406" y="259391"/>
                        </a:cubicBezTo>
                        <a:lnTo>
                          <a:pt x="118190" y="264684"/>
                        </a:lnTo>
                        <a:lnTo>
                          <a:pt x="78698" y="255753"/>
                        </a:lnTo>
                        <a:cubicBezTo>
                          <a:pt x="56076" y="247419"/>
                          <a:pt x="41789" y="234321"/>
                          <a:pt x="28692" y="215271"/>
                        </a:cubicBezTo>
                        <a:cubicBezTo>
                          <a:pt x="15595" y="196221"/>
                          <a:pt x="911" y="169632"/>
                          <a:pt x="117" y="141454"/>
                        </a:cubicBezTo>
                        <a:cubicBezTo>
                          <a:pt x="-677" y="113276"/>
                          <a:pt x="2099" y="73190"/>
                          <a:pt x="23927" y="46202"/>
                        </a:cubicBezTo>
                        <a:cubicBezTo>
                          <a:pt x="34841" y="32708"/>
                          <a:pt x="53495" y="17429"/>
                          <a:pt x="73488" y="4828"/>
                        </a:cubicBezTo>
                        <a:lnTo>
                          <a:pt x="76789" y="3043"/>
                        </a:lnTo>
                        <a:lnTo>
                          <a:pt x="91858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20" name="椭圆 719"/>
                  <p:cNvSpPr>
                    <a:spLocks noChangeAspect="1"/>
                  </p:cNvSpPr>
                  <p:nvPr/>
                </p:nvSpPr>
                <p:spPr>
                  <a:xfrm>
                    <a:off x="4809599" y="4747914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10" name="组合 709"/>
                <p:cNvGrpSpPr/>
                <p:nvPr/>
              </p:nvGrpSpPr>
              <p:grpSpPr>
                <a:xfrm>
                  <a:off x="4720924" y="5081120"/>
                  <a:ext cx="278878" cy="195095"/>
                  <a:chOff x="4720924" y="5081120"/>
                  <a:chExt cx="278878" cy="195095"/>
                </a:xfrm>
              </p:grpSpPr>
              <p:sp>
                <p:nvSpPr>
                  <p:cNvPr id="717" name="任意多边形 716"/>
                  <p:cNvSpPr>
                    <a:spLocks noChangeAspect="1"/>
                  </p:cNvSpPr>
                  <p:nvPr/>
                </p:nvSpPr>
                <p:spPr>
                  <a:xfrm>
                    <a:off x="4720924" y="5081120"/>
                    <a:ext cx="270000" cy="192934"/>
                  </a:xfrm>
                  <a:custGeom>
                    <a:avLst/>
                    <a:gdLst>
                      <a:gd name="connsiteX0" fmla="*/ 184451 w 270000"/>
                      <a:gd name="connsiteY0" fmla="*/ 468 h 192934"/>
                      <a:gd name="connsiteX1" fmla="*/ 251126 w 270000"/>
                      <a:gd name="connsiteY1" fmla="*/ 8803 h 192934"/>
                      <a:gd name="connsiteX2" fmla="*/ 260537 w 270000"/>
                      <a:gd name="connsiteY2" fmla="*/ 11064 h 192934"/>
                      <a:gd name="connsiteX3" fmla="*/ 270000 w 270000"/>
                      <a:gd name="connsiteY3" fmla="*/ 57934 h 192934"/>
                      <a:gd name="connsiteX4" fmla="*/ 135000 w 270000"/>
                      <a:gd name="connsiteY4" fmla="*/ 192934 h 192934"/>
                      <a:gd name="connsiteX5" fmla="*/ 0 w 270000"/>
                      <a:gd name="connsiteY5" fmla="*/ 57934 h 192934"/>
                      <a:gd name="connsiteX6" fmla="*/ 4514 w 270000"/>
                      <a:gd name="connsiteY6" fmla="*/ 35576 h 192934"/>
                      <a:gd name="connsiteX7" fmla="*/ 27587 w 270000"/>
                      <a:gd name="connsiteY7" fmla="*/ 25470 h 192934"/>
                      <a:gd name="connsiteX8" fmla="*/ 74914 w 270000"/>
                      <a:gd name="connsiteY8" fmla="*/ 12373 h 192934"/>
                      <a:gd name="connsiteX9" fmla="*/ 184451 w 270000"/>
                      <a:gd name="connsiteY9" fmla="*/ 468 h 192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0000" h="192934">
                        <a:moveTo>
                          <a:pt x="184451" y="468"/>
                        </a:moveTo>
                        <a:cubicBezTo>
                          <a:pt x="203898" y="1659"/>
                          <a:pt x="228306" y="4437"/>
                          <a:pt x="251126" y="8803"/>
                        </a:cubicBezTo>
                        <a:lnTo>
                          <a:pt x="260537" y="11064"/>
                        </a:lnTo>
                        <a:lnTo>
                          <a:pt x="270000" y="57934"/>
                        </a:lnTo>
                        <a:cubicBezTo>
                          <a:pt x="270000" y="132492"/>
                          <a:pt x="209558" y="192934"/>
                          <a:pt x="135000" y="192934"/>
                        </a:cubicBezTo>
                        <a:cubicBezTo>
                          <a:pt x="60442" y="192934"/>
                          <a:pt x="0" y="132492"/>
                          <a:pt x="0" y="57934"/>
                        </a:cubicBezTo>
                        <a:lnTo>
                          <a:pt x="4514" y="35576"/>
                        </a:lnTo>
                        <a:lnTo>
                          <a:pt x="27587" y="25470"/>
                        </a:lnTo>
                        <a:cubicBezTo>
                          <a:pt x="42469" y="20311"/>
                          <a:pt x="58444" y="15945"/>
                          <a:pt x="74914" y="12373"/>
                        </a:cubicBezTo>
                        <a:cubicBezTo>
                          <a:pt x="107855" y="5229"/>
                          <a:pt x="145557" y="-1913"/>
                          <a:pt x="184451" y="468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18" name="椭圆 717"/>
                  <p:cNvSpPr>
                    <a:spLocks noChangeAspect="1"/>
                  </p:cNvSpPr>
                  <p:nvPr/>
                </p:nvSpPr>
                <p:spPr>
                  <a:xfrm>
                    <a:off x="4819802" y="5096215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11" name="组合 710"/>
                <p:cNvGrpSpPr/>
                <p:nvPr/>
              </p:nvGrpSpPr>
              <p:grpSpPr>
                <a:xfrm>
                  <a:off x="4295426" y="4824302"/>
                  <a:ext cx="267655" cy="201729"/>
                  <a:chOff x="4295426" y="4824302"/>
                  <a:chExt cx="267655" cy="201729"/>
                </a:xfrm>
              </p:grpSpPr>
              <p:sp>
                <p:nvSpPr>
                  <p:cNvPr id="715" name="任意多边形 714"/>
                  <p:cNvSpPr>
                    <a:spLocks noChangeAspect="1"/>
                  </p:cNvSpPr>
                  <p:nvPr/>
                </p:nvSpPr>
                <p:spPr>
                  <a:xfrm>
                    <a:off x="4300220" y="4824302"/>
                    <a:ext cx="262861" cy="201729"/>
                  </a:xfrm>
                  <a:custGeom>
                    <a:avLst/>
                    <a:gdLst>
                      <a:gd name="connsiteX0" fmla="*/ 88424 w 262861"/>
                      <a:gd name="connsiteY0" fmla="*/ 112 h 201729"/>
                      <a:gd name="connsiteX1" fmla="*/ 162243 w 262861"/>
                      <a:gd name="connsiteY1" fmla="*/ 14400 h 201729"/>
                      <a:gd name="connsiteX2" fmla="*/ 231298 w 262861"/>
                      <a:gd name="connsiteY2" fmla="*/ 50119 h 201729"/>
                      <a:gd name="connsiteX3" fmla="*/ 253920 w 262861"/>
                      <a:gd name="connsiteY3" fmla="*/ 76015 h 201729"/>
                      <a:gd name="connsiteX4" fmla="*/ 262861 w 262861"/>
                      <a:gd name="connsiteY4" fmla="*/ 102091 h 201729"/>
                      <a:gd name="connsiteX5" fmla="*/ 259391 w 262861"/>
                      <a:gd name="connsiteY5" fmla="*/ 119277 h 201729"/>
                      <a:gd name="connsiteX6" fmla="*/ 135000 w 262861"/>
                      <a:gd name="connsiteY6" fmla="*/ 201729 h 201729"/>
                      <a:gd name="connsiteX7" fmla="*/ 0 w 262861"/>
                      <a:gd name="connsiteY7" fmla="*/ 66729 h 201729"/>
                      <a:gd name="connsiteX8" fmla="*/ 8927 w 262861"/>
                      <a:gd name="connsiteY8" fmla="*/ 22515 h 201729"/>
                      <a:gd name="connsiteX9" fmla="*/ 19368 w 262861"/>
                      <a:gd name="connsiteY9" fmla="*/ 12019 h 201729"/>
                      <a:gd name="connsiteX10" fmla="*/ 88424 w 262861"/>
                      <a:gd name="connsiteY10" fmla="*/ 112 h 201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62861" h="201729">
                        <a:moveTo>
                          <a:pt x="88424" y="112"/>
                        </a:moveTo>
                        <a:cubicBezTo>
                          <a:pt x="112237" y="509"/>
                          <a:pt x="138431" y="6066"/>
                          <a:pt x="162243" y="14400"/>
                        </a:cubicBezTo>
                        <a:cubicBezTo>
                          <a:pt x="186055" y="22735"/>
                          <a:pt x="214233" y="34641"/>
                          <a:pt x="231298" y="50119"/>
                        </a:cubicBezTo>
                        <a:cubicBezTo>
                          <a:pt x="239831" y="57858"/>
                          <a:pt x="247867" y="66490"/>
                          <a:pt x="253920" y="76015"/>
                        </a:cubicBezTo>
                        <a:lnTo>
                          <a:pt x="262861" y="102091"/>
                        </a:lnTo>
                        <a:lnTo>
                          <a:pt x="259391" y="119277"/>
                        </a:lnTo>
                        <a:cubicBezTo>
                          <a:pt x="238897" y="167731"/>
                          <a:pt x="190919" y="201729"/>
                          <a:pt x="135000" y="201729"/>
                        </a:cubicBezTo>
                        <a:cubicBezTo>
                          <a:pt x="60442" y="201729"/>
                          <a:pt x="0" y="141287"/>
                          <a:pt x="0" y="66729"/>
                        </a:cubicBezTo>
                        <a:lnTo>
                          <a:pt x="8927" y="22515"/>
                        </a:lnTo>
                        <a:lnTo>
                          <a:pt x="19368" y="12019"/>
                        </a:lnTo>
                        <a:cubicBezTo>
                          <a:pt x="37624" y="-284"/>
                          <a:pt x="64612" y="-285"/>
                          <a:pt x="88424" y="112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16" name="椭圆 715"/>
                  <p:cNvSpPr>
                    <a:spLocks noChangeAspect="1"/>
                  </p:cNvSpPr>
                  <p:nvPr/>
                </p:nvSpPr>
                <p:spPr>
                  <a:xfrm>
                    <a:off x="4295426" y="4828638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712" name="组合 711"/>
                <p:cNvGrpSpPr/>
                <p:nvPr/>
              </p:nvGrpSpPr>
              <p:grpSpPr>
                <a:xfrm>
                  <a:off x="4495642" y="4896444"/>
                  <a:ext cx="229989" cy="241501"/>
                  <a:chOff x="4495642" y="4896444"/>
                  <a:chExt cx="229989" cy="241501"/>
                </a:xfrm>
              </p:grpSpPr>
              <p:sp>
                <p:nvSpPr>
                  <p:cNvPr id="713" name="任意多边形 712"/>
                  <p:cNvSpPr>
                    <a:spLocks noChangeAspect="1"/>
                  </p:cNvSpPr>
                  <p:nvPr/>
                </p:nvSpPr>
                <p:spPr>
                  <a:xfrm>
                    <a:off x="4517937" y="4896444"/>
                    <a:ext cx="207694" cy="241501"/>
                  </a:xfrm>
                  <a:custGeom>
                    <a:avLst/>
                    <a:gdLst>
                      <a:gd name="connsiteX0" fmla="*/ 55919 w 207694"/>
                      <a:gd name="connsiteY0" fmla="*/ 0 h 241501"/>
                      <a:gd name="connsiteX1" fmla="*/ 81001 w 207694"/>
                      <a:gd name="connsiteY1" fmla="*/ 6552 h 241501"/>
                      <a:gd name="connsiteX2" fmla="*/ 113594 w 207694"/>
                      <a:gd name="connsiteY2" fmla="*/ 23221 h 241501"/>
                      <a:gd name="connsiteX3" fmla="*/ 170743 w 207694"/>
                      <a:gd name="connsiteY3" fmla="*/ 82751 h 241501"/>
                      <a:gd name="connsiteX4" fmla="*/ 204081 w 207694"/>
                      <a:gd name="connsiteY4" fmla="*/ 154189 h 241501"/>
                      <a:gd name="connsiteX5" fmla="*/ 207653 w 207694"/>
                      <a:gd name="connsiteY5" fmla="*/ 194670 h 241501"/>
                      <a:gd name="connsiteX6" fmla="*/ 203694 w 207694"/>
                      <a:gd name="connsiteY6" fmla="*/ 220006 h 241501"/>
                      <a:gd name="connsiteX7" fmla="*/ 187548 w 207694"/>
                      <a:gd name="connsiteY7" fmla="*/ 230892 h 241501"/>
                      <a:gd name="connsiteX8" fmla="*/ 135000 w 207694"/>
                      <a:gd name="connsiteY8" fmla="*/ 241501 h 241501"/>
                      <a:gd name="connsiteX9" fmla="*/ 0 w 207694"/>
                      <a:gd name="connsiteY9" fmla="*/ 106501 h 241501"/>
                      <a:gd name="connsiteX10" fmla="*/ 39541 w 207694"/>
                      <a:gd name="connsiteY10" fmla="*/ 11042 h 241501"/>
                      <a:gd name="connsiteX11" fmla="*/ 55919 w 207694"/>
                      <a:gd name="connsiteY11" fmla="*/ 0 h 241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7694" h="241501">
                        <a:moveTo>
                          <a:pt x="55919" y="0"/>
                        </a:moveTo>
                        <a:lnTo>
                          <a:pt x="81001" y="6552"/>
                        </a:lnTo>
                        <a:cubicBezTo>
                          <a:pt x="92361" y="10719"/>
                          <a:pt x="103077" y="16078"/>
                          <a:pt x="113594" y="23221"/>
                        </a:cubicBezTo>
                        <a:cubicBezTo>
                          <a:pt x="134628" y="37508"/>
                          <a:pt x="155662" y="60923"/>
                          <a:pt x="170743" y="82751"/>
                        </a:cubicBezTo>
                        <a:cubicBezTo>
                          <a:pt x="185824" y="104579"/>
                          <a:pt x="198922" y="129186"/>
                          <a:pt x="204081" y="154189"/>
                        </a:cubicBezTo>
                        <a:cubicBezTo>
                          <a:pt x="206661" y="166691"/>
                          <a:pt x="207950" y="180879"/>
                          <a:pt x="207653" y="194670"/>
                        </a:cubicBezTo>
                        <a:lnTo>
                          <a:pt x="203694" y="220006"/>
                        </a:lnTo>
                        <a:lnTo>
                          <a:pt x="187548" y="230892"/>
                        </a:lnTo>
                        <a:cubicBezTo>
                          <a:pt x="171397" y="237724"/>
                          <a:pt x="153640" y="241501"/>
                          <a:pt x="135000" y="241501"/>
                        </a:cubicBezTo>
                        <a:cubicBezTo>
                          <a:pt x="60442" y="241501"/>
                          <a:pt x="0" y="181059"/>
                          <a:pt x="0" y="106501"/>
                        </a:cubicBezTo>
                        <a:cubicBezTo>
                          <a:pt x="0" y="69222"/>
                          <a:pt x="15111" y="35472"/>
                          <a:pt x="39541" y="11042"/>
                        </a:cubicBezTo>
                        <a:lnTo>
                          <a:pt x="55919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714" name="椭圆 713"/>
                  <p:cNvSpPr>
                    <a:spLocks noChangeAspect="1"/>
                  </p:cNvSpPr>
                  <p:nvPr/>
                </p:nvSpPr>
                <p:spPr>
                  <a:xfrm>
                    <a:off x="4495642" y="4920647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</p:grpSp>
          <p:grpSp>
            <p:nvGrpSpPr>
              <p:cNvPr id="185" name="组合 184"/>
              <p:cNvGrpSpPr/>
              <p:nvPr/>
            </p:nvGrpSpPr>
            <p:grpSpPr>
              <a:xfrm>
                <a:off x="3912016" y="5098869"/>
                <a:ext cx="272855" cy="270000"/>
                <a:chOff x="3912016" y="5098869"/>
                <a:chExt cx="272855" cy="270000"/>
              </a:xfrm>
            </p:grpSpPr>
            <p:sp>
              <p:nvSpPr>
                <p:cNvPr id="700" name="椭圆 699"/>
                <p:cNvSpPr>
                  <a:spLocks noChangeAspect="1"/>
                </p:cNvSpPr>
                <p:nvPr/>
              </p:nvSpPr>
              <p:spPr>
                <a:xfrm>
                  <a:off x="3912016" y="5098869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701" name="椭圆 700"/>
                <p:cNvSpPr>
                  <a:spLocks noChangeAspect="1"/>
                </p:cNvSpPr>
                <p:nvPr/>
              </p:nvSpPr>
              <p:spPr>
                <a:xfrm>
                  <a:off x="4004871" y="5133658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71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186" name="椭圆 185"/>
              <p:cNvSpPr>
                <a:spLocks noChangeAspect="1"/>
              </p:cNvSpPr>
              <p:nvPr/>
            </p:nvSpPr>
            <p:spPr>
              <a:xfrm>
                <a:off x="4700588" y="2310024"/>
                <a:ext cx="388800" cy="388800"/>
              </a:xfrm>
              <a:prstGeom prst="ellipse">
                <a:avLst/>
              </a:pr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87" name="椭圆 186"/>
              <p:cNvSpPr>
                <a:spLocks noChangeAspect="1"/>
              </p:cNvSpPr>
              <p:nvPr/>
            </p:nvSpPr>
            <p:spPr>
              <a:xfrm>
                <a:off x="4556970" y="2256101"/>
                <a:ext cx="396000" cy="396000"/>
              </a:xfrm>
              <a:prstGeom prst="ellipse">
                <a:avLst/>
              </a:pr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88" name="椭圆 187"/>
              <p:cNvSpPr>
                <a:spLocks noChangeAspect="1"/>
              </p:cNvSpPr>
              <p:nvPr/>
            </p:nvSpPr>
            <p:spPr>
              <a:xfrm>
                <a:off x="2838520" y="1933969"/>
                <a:ext cx="360000" cy="360000"/>
              </a:xfrm>
              <a:prstGeom prst="ellipse">
                <a:avLst/>
              </a:pr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89" name="椭圆 188"/>
              <p:cNvSpPr>
                <a:spLocks noChangeAspect="1"/>
              </p:cNvSpPr>
              <p:nvPr/>
            </p:nvSpPr>
            <p:spPr>
              <a:xfrm>
                <a:off x="3617993" y="1718531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90" name="组合 189"/>
              <p:cNvGrpSpPr/>
              <p:nvPr/>
            </p:nvGrpSpPr>
            <p:grpSpPr>
              <a:xfrm>
                <a:off x="4183672" y="2746443"/>
                <a:ext cx="712616" cy="925823"/>
                <a:chOff x="4183672" y="2746443"/>
                <a:chExt cx="712616" cy="925823"/>
              </a:xfrm>
            </p:grpSpPr>
            <p:grpSp>
              <p:nvGrpSpPr>
                <p:cNvPr id="661" name="组合 660"/>
                <p:cNvGrpSpPr/>
                <p:nvPr/>
              </p:nvGrpSpPr>
              <p:grpSpPr>
                <a:xfrm>
                  <a:off x="4492397" y="3321669"/>
                  <a:ext cx="303591" cy="270690"/>
                  <a:chOff x="4492397" y="3321669"/>
                  <a:chExt cx="303591" cy="270690"/>
                </a:xfrm>
              </p:grpSpPr>
              <p:sp>
                <p:nvSpPr>
                  <p:cNvPr id="698" name="椭圆 697"/>
                  <p:cNvSpPr>
                    <a:spLocks noChangeAspect="1"/>
                  </p:cNvSpPr>
                  <p:nvPr/>
                </p:nvSpPr>
                <p:spPr>
                  <a:xfrm>
                    <a:off x="4492397" y="3321669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99" name="椭圆 698"/>
                  <p:cNvSpPr>
                    <a:spLocks noChangeAspect="1"/>
                  </p:cNvSpPr>
                  <p:nvPr/>
                </p:nvSpPr>
                <p:spPr>
                  <a:xfrm>
                    <a:off x="4615988" y="3412359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sp>
              <p:nvSpPr>
                <p:cNvPr id="662" name="椭圆 661"/>
                <p:cNvSpPr>
                  <a:spLocks noChangeAspect="1"/>
                </p:cNvSpPr>
                <p:nvPr/>
              </p:nvSpPr>
              <p:spPr>
                <a:xfrm>
                  <a:off x="4468237" y="2883062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63" name="椭圆 662"/>
                <p:cNvSpPr>
                  <a:spLocks noChangeAspect="1"/>
                </p:cNvSpPr>
                <p:nvPr/>
              </p:nvSpPr>
              <p:spPr>
                <a:xfrm>
                  <a:off x="4589682" y="3133095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64" name="椭圆 663"/>
                <p:cNvSpPr>
                  <a:spLocks noChangeAspect="1"/>
                </p:cNvSpPr>
                <p:nvPr/>
              </p:nvSpPr>
              <p:spPr>
                <a:xfrm>
                  <a:off x="4716288" y="3142085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665" name="组合 664"/>
                <p:cNvGrpSpPr/>
                <p:nvPr/>
              </p:nvGrpSpPr>
              <p:grpSpPr>
                <a:xfrm>
                  <a:off x="4318176" y="3381184"/>
                  <a:ext cx="270000" cy="291082"/>
                  <a:chOff x="4318176" y="3381184"/>
                  <a:chExt cx="270000" cy="291082"/>
                </a:xfrm>
              </p:grpSpPr>
              <p:sp>
                <p:nvSpPr>
                  <p:cNvPr id="696" name="椭圆 695"/>
                  <p:cNvSpPr>
                    <a:spLocks noChangeAspect="1"/>
                  </p:cNvSpPr>
                  <p:nvPr/>
                </p:nvSpPr>
                <p:spPr>
                  <a:xfrm>
                    <a:off x="4318176" y="3381184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97" name="椭圆 696"/>
                  <p:cNvSpPr>
                    <a:spLocks noChangeAspect="1"/>
                  </p:cNvSpPr>
                  <p:nvPr/>
                </p:nvSpPr>
                <p:spPr>
                  <a:xfrm>
                    <a:off x="4372763" y="3492266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66" name="组合 665"/>
                <p:cNvGrpSpPr/>
                <p:nvPr/>
              </p:nvGrpSpPr>
              <p:grpSpPr>
                <a:xfrm>
                  <a:off x="4268791" y="2816763"/>
                  <a:ext cx="466530" cy="366501"/>
                  <a:chOff x="4268791" y="2816763"/>
                  <a:chExt cx="466530" cy="366501"/>
                </a:xfrm>
              </p:grpSpPr>
              <p:sp>
                <p:nvSpPr>
                  <p:cNvPr id="694" name="任意多边形 693"/>
                  <p:cNvSpPr>
                    <a:spLocks noChangeAspect="1"/>
                  </p:cNvSpPr>
                  <p:nvPr/>
                </p:nvSpPr>
                <p:spPr>
                  <a:xfrm>
                    <a:off x="4268791" y="2816763"/>
                    <a:ext cx="410645" cy="366501"/>
                  </a:xfrm>
                  <a:custGeom>
                    <a:avLst/>
                    <a:gdLst>
                      <a:gd name="connsiteX0" fmla="*/ 203645 w 410645"/>
                      <a:gd name="connsiteY0" fmla="*/ 0 h 366501"/>
                      <a:gd name="connsiteX1" fmla="*/ 410645 w 410645"/>
                      <a:gd name="connsiteY1" fmla="*/ 207000 h 366501"/>
                      <a:gd name="connsiteX2" fmla="*/ 350016 w 410645"/>
                      <a:gd name="connsiteY2" fmla="*/ 353371 h 366501"/>
                      <a:gd name="connsiteX3" fmla="*/ 330542 w 410645"/>
                      <a:gd name="connsiteY3" fmla="*/ 366501 h 366501"/>
                      <a:gd name="connsiteX4" fmla="*/ 333897 w 410645"/>
                      <a:gd name="connsiteY4" fmla="*/ 333225 h 366501"/>
                      <a:gd name="connsiteX5" fmla="*/ 126897 w 410645"/>
                      <a:gd name="connsiteY5" fmla="*/ 126225 h 366501"/>
                      <a:gd name="connsiteX6" fmla="*/ 46323 w 410645"/>
                      <a:gd name="connsiteY6" fmla="*/ 142492 h 366501"/>
                      <a:gd name="connsiteX7" fmla="*/ 0 w 410645"/>
                      <a:gd name="connsiteY7" fmla="*/ 173724 h 366501"/>
                      <a:gd name="connsiteX8" fmla="*/ 851 w 410645"/>
                      <a:gd name="connsiteY8" fmla="*/ 165282 h 366501"/>
                      <a:gd name="connsiteX9" fmla="*/ 203645 w 410645"/>
                      <a:gd name="connsiteY9" fmla="*/ 0 h 366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0645" h="366501">
                        <a:moveTo>
                          <a:pt x="203645" y="0"/>
                        </a:moveTo>
                        <a:cubicBezTo>
                          <a:pt x="317968" y="0"/>
                          <a:pt x="410645" y="92677"/>
                          <a:pt x="410645" y="207000"/>
                        </a:cubicBezTo>
                        <a:cubicBezTo>
                          <a:pt x="410645" y="264162"/>
                          <a:pt x="387476" y="315912"/>
                          <a:pt x="350016" y="353371"/>
                        </a:cubicBezTo>
                        <a:lnTo>
                          <a:pt x="330542" y="366501"/>
                        </a:lnTo>
                        <a:lnTo>
                          <a:pt x="333897" y="333225"/>
                        </a:lnTo>
                        <a:cubicBezTo>
                          <a:pt x="333897" y="218902"/>
                          <a:pt x="241220" y="126225"/>
                          <a:pt x="126897" y="126225"/>
                        </a:cubicBezTo>
                        <a:cubicBezTo>
                          <a:pt x="98316" y="126225"/>
                          <a:pt x="71089" y="132017"/>
                          <a:pt x="46323" y="142492"/>
                        </a:cubicBezTo>
                        <a:lnTo>
                          <a:pt x="0" y="173724"/>
                        </a:lnTo>
                        <a:lnTo>
                          <a:pt x="851" y="165282"/>
                        </a:lnTo>
                        <a:cubicBezTo>
                          <a:pt x="20153" y="70956"/>
                          <a:pt x="103613" y="0"/>
                          <a:pt x="203645" y="0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95" name="椭圆 694"/>
                  <p:cNvSpPr>
                    <a:spLocks noChangeAspect="1"/>
                  </p:cNvSpPr>
                  <p:nvPr/>
                </p:nvSpPr>
                <p:spPr>
                  <a:xfrm>
                    <a:off x="4483321" y="2878025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67" name="组合 666"/>
                <p:cNvGrpSpPr/>
                <p:nvPr/>
              </p:nvGrpSpPr>
              <p:grpSpPr>
                <a:xfrm>
                  <a:off x="4589413" y="3179842"/>
                  <a:ext cx="184704" cy="238062"/>
                  <a:chOff x="4589413" y="3179842"/>
                  <a:chExt cx="184704" cy="238062"/>
                </a:xfrm>
              </p:grpSpPr>
              <p:sp>
                <p:nvSpPr>
                  <p:cNvPr id="692" name="任意多边形 691"/>
                  <p:cNvSpPr>
                    <a:spLocks noChangeAspect="1"/>
                  </p:cNvSpPr>
                  <p:nvPr/>
                </p:nvSpPr>
                <p:spPr>
                  <a:xfrm>
                    <a:off x="4589413" y="3203117"/>
                    <a:ext cx="145197" cy="214787"/>
                  </a:xfrm>
                  <a:custGeom>
                    <a:avLst/>
                    <a:gdLst>
                      <a:gd name="connsiteX0" fmla="*/ 135875 w 145197"/>
                      <a:gd name="connsiteY0" fmla="*/ 0 h 214787"/>
                      <a:gd name="connsiteX1" fmla="*/ 142919 w 145197"/>
                      <a:gd name="connsiteY1" fmla="*/ 27810 h 214787"/>
                      <a:gd name="connsiteX2" fmla="*/ 104476 w 145197"/>
                      <a:gd name="connsiteY2" fmla="*/ 181506 h 214787"/>
                      <a:gd name="connsiteX3" fmla="*/ 68088 w 145197"/>
                      <a:gd name="connsiteY3" fmla="*/ 214787 h 214787"/>
                      <a:gd name="connsiteX4" fmla="*/ 68351 w 145197"/>
                      <a:gd name="connsiteY4" fmla="*/ 213939 h 214787"/>
                      <a:gd name="connsiteX5" fmla="*/ 72556 w 145197"/>
                      <a:gd name="connsiteY5" fmla="*/ 172221 h 214787"/>
                      <a:gd name="connsiteX6" fmla="*/ 11928 w 145197"/>
                      <a:gd name="connsiteY6" fmla="*/ 25850 h 214787"/>
                      <a:gd name="connsiteX7" fmla="*/ 0 w 145197"/>
                      <a:gd name="connsiteY7" fmla="*/ 17808 h 214787"/>
                      <a:gd name="connsiteX8" fmla="*/ 4818 w 145197"/>
                      <a:gd name="connsiteY8" fmla="*/ 2288 h 214787"/>
                      <a:gd name="connsiteX9" fmla="*/ 135875 w 145197"/>
                      <a:gd name="connsiteY9" fmla="*/ 0 h 214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5197" h="214787">
                        <a:moveTo>
                          <a:pt x="135875" y="0"/>
                        </a:moveTo>
                        <a:lnTo>
                          <a:pt x="142919" y="27810"/>
                        </a:lnTo>
                        <a:cubicBezTo>
                          <a:pt x="151326" y="84350"/>
                          <a:pt x="136019" y="138944"/>
                          <a:pt x="104476" y="181506"/>
                        </a:cubicBezTo>
                        <a:lnTo>
                          <a:pt x="68088" y="214787"/>
                        </a:lnTo>
                        <a:lnTo>
                          <a:pt x="68351" y="213939"/>
                        </a:lnTo>
                        <a:cubicBezTo>
                          <a:pt x="71109" y="200464"/>
                          <a:pt x="72557" y="186511"/>
                          <a:pt x="72556" y="172221"/>
                        </a:cubicBezTo>
                        <a:cubicBezTo>
                          <a:pt x="72557" y="115059"/>
                          <a:pt x="49388" y="63310"/>
                          <a:pt x="11928" y="25850"/>
                        </a:cubicBezTo>
                        <a:lnTo>
                          <a:pt x="0" y="17808"/>
                        </a:lnTo>
                        <a:lnTo>
                          <a:pt x="4818" y="2288"/>
                        </a:lnTo>
                        <a:lnTo>
                          <a:pt x="135875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93" name="椭圆 692"/>
                  <p:cNvSpPr>
                    <a:spLocks noChangeAspect="1"/>
                  </p:cNvSpPr>
                  <p:nvPr/>
                </p:nvSpPr>
                <p:spPr>
                  <a:xfrm>
                    <a:off x="4594117" y="3179842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68" name="组合 667"/>
                <p:cNvGrpSpPr/>
                <p:nvPr/>
              </p:nvGrpSpPr>
              <p:grpSpPr>
                <a:xfrm>
                  <a:off x="4358292" y="2746443"/>
                  <a:ext cx="269189" cy="180000"/>
                  <a:chOff x="4358292" y="2746443"/>
                  <a:chExt cx="269189" cy="180000"/>
                </a:xfrm>
              </p:grpSpPr>
              <p:sp>
                <p:nvSpPr>
                  <p:cNvPr id="690" name="任意多边形 689"/>
                  <p:cNvSpPr/>
                  <p:nvPr/>
                </p:nvSpPr>
                <p:spPr>
                  <a:xfrm>
                    <a:off x="4358292" y="2752388"/>
                    <a:ext cx="269189" cy="159266"/>
                  </a:xfrm>
                  <a:custGeom>
                    <a:avLst/>
                    <a:gdLst>
                      <a:gd name="connsiteX0" fmla="*/ 134189 w 269189"/>
                      <a:gd name="connsiteY0" fmla="*/ 0 h 159266"/>
                      <a:gd name="connsiteX1" fmla="*/ 269189 w 269189"/>
                      <a:gd name="connsiteY1" fmla="*/ 135000 h 159266"/>
                      <a:gd name="connsiteX2" fmla="*/ 265483 w 269189"/>
                      <a:gd name="connsiteY2" fmla="*/ 153358 h 159266"/>
                      <a:gd name="connsiteX3" fmla="*/ 237521 w 269189"/>
                      <a:gd name="connsiteY3" fmla="*/ 157500 h 159266"/>
                      <a:gd name="connsiteX4" fmla="*/ 106552 w 269189"/>
                      <a:gd name="connsiteY4" fmla="*/ 155118 h 159266"/>
                      <a:gd name="connsiteX5" fmla="*/ 6539 w 269189"/>
                      <a:gd name="connsiteY5" fmla="*/ 136067 h 159266"/>
                      <a:gd name="connsiteX6" fmla="*/ 0 w 269189"/>
                      <a:gd name="connsiteY6" fmla="*/ 130986 h 159266"/>
                      <a:gd name="connsiteX7" fmla="*/ 9798 w 269189"/>
                      <a:gd name="connsiteY7" fmla="*/ 82452 h 159266"/>
                      <a:gd name="connsiteX8" fmla="*/ 134189 w 269189"/>
                      <a:gd name="connsiteY8" fmla="*/ 0 h 159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9189" h="159266">
                        <a:moveTo>
                          <a:pt x="134189" y="0"/>
                        </a:moveTo>
                        <a:cubicBezTo>
                          <a:pt x="208747" y="0"/>
                          <a:pt x="269189" y="60442"/>
                          <a:pt x="269189" y="135000"/>
                        </a:cubicBezTo>
                        <a:lnTo>
                          <a:pt x="265483" y="153358"/>
                        </a:lnTo>
                        <a:lnTo>
                          <a:pt x="237521" y="157500"/>
                        </a:lnTo>
                        <a:cubicBezTo>
                          <a:pt x="204977" y="161072"/>
                          <a:pt x="145049" y="158690"/>
                          <a:pt x="106552" y="155118"/>
                        </a:cubicBezTo>
                        <a:cubicBezTo>
                          <a:pt x="68055" y="151546"/>
                          <a:pt x="33923" y="151545"/>
                          <a:pt x="6539" y="136067"/>
                        </a:cubicBezTo>
                        <a:lnTo>
                          <a:pt x="0" y="130986"/>
                        </a:lnTo>
                        <a:lnTo>
                          <a:pt x="9798" y="82452"/>
                        </a:lnTo>
                        <a:cubicBezTo>
                          <a:pt x="30292" y="33999"/>
                          <a:pt x="78271" y="0"/>
                          <a:pt x="134189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91" name="椭圆 690"/>
                  <p:cNvSpPr>
                    <a:spLocks noChangeAspect="1"/>
                  </p:cNvSpPr>
                  <p:nvPr/>
                </p:nvSpPr>
                <p:spPr>
                  <a:xfrm>
                    <a:off x="4446545" y="2746443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69" name="组合 668"/>
                <p:cNvGrpSpPr/>
                <p:nvPr/>
              </p:nvGrpSpPr>
              <p:grpSpPr>
                <a:xfrm>
                  <a:off x="4591911" y="2939724"/>
                  <a:ext cx="200746" cy="290411"/>
                  <a:chOff x="4591911" y="2939724"/>
                  <a:chExt cx="200746" cy="290411"/>
                </a:xfrm>
              </p:grpSpPr>
              <p:sp>
                <p:nvSpPr>
                  <p:cNvPr id="688" name="任意多边形 687"/>
                  <p:cNvSpPr/>
                  <p:nvPr/>
                </p:nvSpPr>
                <p:spPr>
                  <a:xfrm rot="-60000">
                    <a:off x="4591911" y="2939724"/>
                    <a:ext cx="156722" cy="264335"/>
                  </a:xfrm>
                  <a:custGeom>
                    <a:avLst/>
                    <a:gdLst>
                      <a:gd name="connsiteX0" fmla="*/ 71324 w 156722"/>
                      <a:gd name="connsiteY0" fmla="*/ 0 h 264335"/>
                      <a:gd name="connsiteX1" fmla="*/ 90991 w 156722"/>
                      <a:gd name="connsiteY1" fmla="*/ 12982 h 264335"/>
                      <a:gd name="connsiteX2" fmla="*/ 154948 w 156722"/>
                      <a:gd name="connsiteY2" fmla="*/ 137404 h 264335"/>
                      <a:gd name="connsiteX3" fmla="*/ 149276 w 156722"/>
                      <a:gd name="connsiteY3" fmla="*/ 219408 h 264335"/>
                      <a:gd name="connsiteX4" fmla="*/ 126845 w 156722"/>
                      <a:gd name="connsiteY4" fmla="*/ 264335 h 264335"/>
                      <a:gd name="connsiteX5" fmla="*/ 0 w 156722"/>
                      <a:gd name="connsiteY5" fmla="*/ 264335 h 264335"/>
                      <a:gd name="connsiteX6" fmla="*/ 4492 w 156722"/>
                      <a:gd name="connsiteY6" fmla="*/ 250712 h 264335"/>
                      <a:gd name="connsiteX7" fmla="*/ 5490 w 156722"/>
                      <a:gd name="connsiteY7" fmla="*/ 242285 h 264335"/>
                      <a:gd name="connsiteX8" fmla="*/ 25189 w 156722"/>
                      <a:gd name="connsiteY8" fmla="*/ 229498 h 264335"/>
                      <a:gd name="connsiteX9" fmla="*/ 88364 w 156722"/>
                      <a:gd name="connsiteY9" fmla="*/ 84207 h 264335"/>
                      <a:gd name="connsiteX10" fmla="*/ 73505 w 156722"/>
                      <a:gd name="connsiteY10" fmla="*/ 3361 h 264335"/>
                      <a:gd name="connsiteX11" fmla="*/ 71324 w 156722"/>
                      <a:gd name="connsiteY11" fmla="*/ 0 h 264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6722" h="264335">
                        <a:moveTo>
                          <a:pt x="71324" y="0"/>
                        </a:moveTo>
                        <a:lnTo>
                          <a:pt x="90991" y="12982"/>
                        </a:lnTo>
                        <a:cubicBezTo>
                          <a:pt x="124915" y="44629"/>
                          <a:pt x="148458" y="87811"/>
                          <a:pt x="154948" y="137404"/>
                        </a:cubicBezTo>
                        <a:cubicBezTo>
                          <a:pt x="158658" y="165743"/>
                          <a:pt x="156448" y="193493"/>
                          <a:pt x="149276" y="219408"/>
                        </a:cubicBezTo>
                        <a:lnTo>
                          <a:pt x="126845" y="264335"/>
                        </a:lnTo>
                        <a:lnTo>
                          <a:pt x="0" y="264335"/>
                        </a:lnTo>
                        <a:lnTo>
                          <a:pt x="4492" y="250712"/>
                        </a:lnTo>
                        <a:lnTo>
                          <a:pt x="5490" y="242285"/>
                        </a:lnTo>
                        <a:lnTo>
                          <a:pt x="25189" y="229498"/>
                        </a:lnTo>
                        <a:cubicBezTo>
                          <a:pt x="63297" y="192698"/>
                          <a:pt x="87366" y="141360"/>
                          <a:pt x="88364" y="84207"/>
                        </a:cubicBezTo>
                        <a:cubicBezTo>
                          <a:pt x="88862" y="55630"/>
                          <a:pt x="83546" y="28306"/>
                          <a:pt x="73505" y="3361"/>
                        </a:cubicBezTo>
                        <a:lnTo>
                          <a:pt x="71324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89" name="椭圆 688"/>
                  <p:cNvSpPr>
                    <a:spLocks noChangeAspect="1"/>
                  </p:cNvSpPr>
                  <p:nvPr/>
                </p:nvSpPr>
                <p:spPr>
                  <a:xfrm>
                    <a:off x="4612657" y="3050135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70" name="组合 669"/>
                <p:cNvGrpSpPr/>
                <p:nvPr/>
              </p:nvGrpSpPr>
              <p:grpSpPr>
                <a:xfrm>
                  <a:off x="4264188" y="3213954"/>
                  <a:ext cx="397780" cy="357948"/>
                  <a:chOff x="4264188" y="3213954"/>
                  <a:chExt cx="397780" cy="357948"/>
                </a:xfrm>
              </p:grpSpPr>
              <p:sp>
                <p:nvSpPr>
                  <p:cNvPr id="686" name="任意多边形 685"/>
                  <p:cNvSpPr>
                    <a:spLocks noChangeAspect="1"/>
                  </p:cNvSpPr>
                  <p:nvPr/>
                </p:nvSpPr>
                <p:spPr>
                  <a:xfrm>
                    <a:off x="4264188" y="3213954"/>
                    <a:ext cx="397780" cy="321787"/>
                  </a:xfrm>
                  <a:custGeom>
                    <a:avLst/>
                    <a:gdLst>
                      <a:gd name="connsiteX0" fmla="*/ 314884 w 397780"/>
                      <a:gd name="connsiteY0" fmla="*/ 0 h 321787"/>
                      <a:gd name="connsiteX1" fmla="*/ 337151 w 397780"/>
                      <a:gd name="connsiteY1" fmla="*/ 15013 h 321787"/>
                      <a:gd name="connsiteX2" fmla="*/ 397780 w 397780"/>
                      <a:gd name="connsiteY2" fmla="*/ 161384 h 321787"/>
                      <a:gd name="connsiteX3" fmla="*/ 337151 w 397780"/>
                      <a:gd name="connsiteY3" fmla="*/ 307755 h 321787"/>
                      <a:gd name="connsiteX4" fmla="*/ 316339 w 397780"/>
                      <a:gd name="connsiteY4" fmla="*/ 321787 h 321787"/>
                      <a:gd name="connsiteX5" fmla="*/ 47144 w 397780"/>
                      <a:gd name="connsiteY5" fmla="*/ 307680 h 321787"/>
                      <a:gd name="connsiteX6" fmla="*/ 31049 w 397780"/>
                      <a:gd name="connsiteY6" fmla="*/ 293055 h 321787"/>
                      <a:gd name="connsiteX7" fmla="*/ 47 w 397780"/>
                      <a:gd name="connsiteY7" fmla="*/ 241958 h 321787"/>
                      <a:gd name="connsiteX8" fmla="*/ 0 w 397780"/>
                      <a:gd name="connsiteY8" fmla="*/ 241806 h 321787"/>
                      <a:gd name="connsiteX9" fmla="*/ 43529 w 397780"/>
                      <a:gd name="connsiteY9" fmla="*/ 271154 h 321787"/>
                      <a:gd name="connsiteX10" fmla="*/ 124103 w 397780"/>
                      <a:gd name="connsiteY10" fmla="*/ 287421 h 321787"/>
                      <a:gd name="connsiteX11" fmla="*/ 331103 w 397780"/>
                      <a:gd name="connsiteY11" fmla="*/ 80421 h 321787"/>
                      <a:gd name="connsiteX12" fmla="*/ 326897 w 397780"/>
                      <a:gd name="connsiteY12" fmla="*/ 38703 h 321787"/>
                      <a:gd name="connsiteX13" fmla="*/ 314884 w 397780"/>
                      <a:gd name="connsiteY13" fmla="*/ 0 h 321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97780" h="321787">
                        <a:moveTo>
                          <a:pt x="314884" y="0"/>
                        </a:moveTo>
                        <a:lnTo>
                          <a:pt x="337151" y="15013"/>
                        </a:lnTo>
                        <a:cubicBezTo>
                          <a:pt x="374611" y="52473"/>
                          <a:pt x="397780" y="104223"/>
                          <a:pt x="397780" y="161384"/>
                        </a:cubicBezTo>
                        <a:cubicBezTo>
                          <a:pt x="397780" y="218545"/>
                          <a:pt x="374611" y="270295"/>
                          <a:pt x="337151" y="307755"/>
                        </a:cubicBezTo>
                        <a:lnTo>
                          <a:pt x="316339" y="321787"/>
                        </a:lnTo>
                        <a:lnTo>
                          <a:pt x="47144" y="307680"/>
                        </a:lnTo>
                        <a:lnTo>
                          <a:pt x="31049" y="293055"/>
                        </a:lnTo>
                        <a:cubicBezTo>
                          <a:pt x="18394" y="277720"/>
                          <a:pt x="7903" y="260532"/>
                          <a:pt x="47" y="241958"/>
                        </a:cubicBezTo>
                        <a:lnTo>
                          <a:pt x="0" y="241806"/>
                        </a:lnTo>
                        <a:lnTo>
                          <a:pt x="43529" y="271154"/>
                        </a:lnTo>
                        <a:cubicBezTo>
                          <a:pt x="68295" y="281629"/>
                          <a:pt x="95522" y="287421"/>
                          <a:pt x="124103" y="287421"/>
                        </a:cubicBezTo>
                        <a:cubicBezTo>
                          <a:pt x="238426" y="287421"/>
                          <a:pt x="331103" y="194744"/>
                          <a:pt x="331103" y="80421"/>
                        </a:cubicBezTo>
                        <a:cubicBezTo>
                          <a:pt x="331103" y="66131"/>
                          <a:pt x="329655" y="52179"/>
                          <a:pt x="326897" y="38703"/>
                        </a:cubicBezTo>
                        <a:lnTo>
                          <a:pt x="314884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87" name="椭圆 686"/>
                  <p:cNvSpPr>
                    <a:spLocks noChangeAspect="1"/>
                  </p:cNvSpPr>
                  <p:nvPr/>
                </p:nvSpPr>
                <p:spPr>
                  <a:xfrm>
                    <a:off x="4480394" y="3391902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71" name="组合 670"/>
                <p:cNvGrpSpPr/>
                <p:nvPr/>
              </p:nvGrpSpPr>
              <p:grpSpPr>
                <a:xfrm>
                  <a:off x="4648108" y="3198667"/>
                  <a:ext cx="208506" cy="284376"/>
                  <a:chOff x="4648108" y="3198667"/>
                  <a:chExt cx="208506" cy="284376"/>
                </a:xfrm>
              </p:grpSpPr>
              <p:sp>
                <p:nvSpPr>
                  <p:cNvPr id="684" name="任意多边形 683"/>
                  <p:cNvSpPr/>
                  <p:nvPr/>
                </p:nvSpPr>
                <p:spPr>
                  <a:xfrm>
                    <a:off x="4648108" y="3198667"/>
                    <a:ext cx="158011" cy="252209"/>
                  </a:xfrm>
                  <a:custGeom>
                    <a:avLst/>
                    <a:gdLst>
                      <a:gd name="connsiteX0" fmla="*/ 75110 w 158389"/>
                      <a:gd name="connsiteY0" fmla="*/ 0 h 252209"/>
                      <a:gd name="connsiteX1" fmla="*/ 95342 w 158389"/>
                      <a:gd name="connsiteY1" fmla="*/ 35069 h 252209"/>
                      <a:gd name="connsiteX2" fmla="*/ 126298 w 158389"/>
                      <a:gd name="connsiteY2" fmla="*/ 82696 h 252209"/>
                      <a:gd name="connsiteX3" fmla="*/ 150113 w 158389"/>
                      <a:gd name="connsiteY3" fmla="*/ 130319 h 252209"/>
                      <a:gd name="connsiteX4" fmla="*/ 157256 w 158389"/>
                      <a:gd name="connsiteY4" fmla="*/ 189853 h 252209"/>
                      <a:gd name="connsiteX5" fmla="*/ 128680 w 158389"/>
                      <a:gd name="connsiteY5" fmla="*/ 232713 h 252209"/>
                      <a:gd name="connsiteX6" fmla="*/ 57245 w 158389"/>
                      <a:gd name="connsiteY6" fmla="*/ 249382 h 252209"/>
                      <a:gd name="connsiteX7" fmla="*/ 14530 w 158389"/>
                      <a:gd name="connsiteY7" fmla="*/ 252209 h 252209"/>
                      <a:gd name="connsiteX8" fmla="*/ 0 w 158389"/>
                      <a:gd name="connsiteY8" fmla="*/ 249495 h 252209"/>
                      <a:gd name="connsiteX9" fmla="*/ 9655 w 158389"/>
                      <a:gd name="connsiteY9" fmla="*/ 218390 h 252209"/>
                      <a:gd name="connsiteX10" fmla="*/ 9736 w 158389"/>
                      <a:gd name="connsiteY10" fmla="*/ 217592 h 252209"/>
                      <a:gd name="connsiteX11" fmla="*/ 9737 w 158389"/>
                      <a:gd name="connsiteY11" fmla="*/ 217592 h 252209"/>
                      <a:gd name="connsiteX12" fmla="*/ 9656 w 158389"/>
                      <a:gd name="connsiteY12" fmla="*/ 218389 h 252209"/>
                      <a:gd name="connsiteX13" fmla="*/ 9393 w 158389"/>
                      <a:gd name="connsiteY13" fmla="*/ 219237 h 252209"/>
                      <a:gd name="connsiteX14" fmla="*/ 45781 w 158389"/>
                      <a:gd name="connsiteY14" fmla="*/ 185956 h 252209"/>
                      <a:gd name="connsiteX15" fmla="*/ 84224 w 158389"/>
                      <a:gd name="connsiteY15" fmla="*/ 32260 h 252209"/>
                      <a:gd name="connsiteX16" fmla="*/ 77180 w 158389"/>
                      <a:gd name="connsiteY16" fmla="*/ 4450 h 252209"/>
                      <a:gd name="connsiteX17" fmla="*/ 72950 w 158389"/>
                      <a:gd name="connsiteY17" fmla="*/ 4524 h 252209"/>
                      <a:gd name="connsiteX18" fmla="*/ 75110 w 158389"/>
                      <a:gd name="connsiteY18" fmla="*/ 0 h 252209"/>
                      <a:gd name="connsiteX0" fmla="*/ 75110 w 158011"/>
                      <a:gd name="connsiteY0" fmla="*/ 0 h 252209"/>
                      <a:gd name="connsiteX1" fmla="*/ 95342 w 158011"/>
                      <a:gd name="connsiteY1" fmla="*/ 35069 h 252209"/>
                      <a:gd name="connsiteX2" fmla="*/ 126298 w 158011"/>
                      <a:gd name="connsiteY2" fmla="*/ 82696 h 252209"/>
                      <a:gd name="connsiteX3" fmla="*/ 147732 w 158011"/>
                      <a:gd name="connsiteY3" fmla="*/ 130319 h 252209"/>
                      <a:gd name="connsiteX4" fmla="*/ 157256 w 158011"/>
                      <a:gd name="connsiteY4" fmla="*/ 189853 h 252209"/>
                      <a:gd name="connsiteX5" fmla="*/ 128680 w 158011"/>
                      <a:gd name="connsiteY5" fmla="*/ 232713 h 252209"/>
                      <a:gd name="connsiteX6" fmla="*/ 57245 w 158011"/>
                      <a:gd name="connsiteY6" fmla="*/ 249382 h 252209"/>
                      <a:gd name="connsiteX7" fmla="*/ 14530 w 158011"/>
                      <a:gd name="connsiteY7" fmla="*/ 252209 h 252209"/>
                      <a:gd name="connsiteX8" fmla="*/ 0 w 158011"/>
                      <a:gd name="connsiteY8" fmla="*/ 249495 h 252209"/>
                      <a:gd name="connsiteX9" fmla="*/ 9655 w 158011"/>
                      <a:gd name="connsiteY9" fmla="*/ 218390 h 252209"/>
                      <a:gd name="connsiteX10" fmla="*/ 9736 w 158011"/>
                      <a:gd name="connsiteY10" fmla="*/ 217592 h 252209"/>
                      <a:gd name="connsiteX11" fmla="*/ 9737 w 158011"/>
                      <a:gd name="connsiteY11" fmla="*/ 217592 h 252209"/>
                      <a:gd name="connsiteX12" fmla="*/ 9656 w 158011"/>
                      <a:gd name="connsiteY12" fmla="*/ 218389 h 252209"/>
                      <a:gd name="connsiteX13" fmla="*/ 9393 w 158011"/>
                      <a:gd name="connsiteY13" fmla="*/ 219237 h 252209"/>
                      <a:gd name="connsiteX14" fmla="*/ 45781 w 158011"/>
                      <a:gd name="connsiteY14" fmla="*/ 185956 h 252209"/>
                      <a:gd name="connsiteX15" fmla="*/ 84224 w 158011"/>
                      <a:gd name="connsiteY15" fmla="*/ 32260 h 252209"/>
                      <a:gd name="connsiteX16" fmla="*/ 77180 w 158011"/>
                      <a:gd name="connsiteY16" fmla="*/ 4450 h 252209"/>
                      <a:gd name="connsiteX17" fmla="*/ 72950 w 158011"/>
                      <a:gd name="connsiteY17" fmla="*/ 4524 h 252209"/>
                      <a:gd name="connsiteX18" fmla="*/ 75110 w 158011"/>
                      <a:gd name="connsiteY18" fmla="*/ 0 h 252209"/>
                      <a:gd name="connsiteX0" fmla="*/ 75110 w 158011"/>
                      <a:gd name="connsiteY0" fmla="*/ 0 h 252209"/>
                      <a:gd name="connsiteX1" fmla="*/ 97724 w 158011"/>
                      <a:gd name="connsiteY1" fmla="*/ 37450 h 252209"/>
                      <a:gd name="connsiteX2" fmla="*/ 126298 w 158011"/>
                      <a:gd name="connsiteY2" fmla="*/ 82696 h 252209"/>
                      <a:gd name="connsiteX3" fmla="*/ 147732 w 158011"/>
                      <a:gd name="connsiteY3" fmla="*/ 130319 h 252209"/>
                      <a:gd name="connsiteX4" fmla="*/ 157256 w 158011"/>
                      <a:gd name="connsiteY4" fmla="*/ 189853 h 252209"/>
                      <a:gd name="connsiteX5" fmla="*/ 128680 w 158011"/>
                      <a:gd name="connsiteY5" fmla="*/ 232713 h 252209"/>
                      <a:gd name="connsiteX6" fmla="*/ 57245 w 158011"/>
                      <a:gd name="connsiteY6" fmla="*/ 249382 h 252209"/>
                      <a:gd name="connsiteX7" fmla="*/ 14530 w 158011"/>
                      <a:gd name="connsiteY7" fmla="*/ 252209 h 252209"/>
                      <a:gd name="connsiteX8" fmla="*/ 0 w 158011"/>
                      <a:gd name="connsiteY8" fmla="*/ 249495 h 252209"/>
                      <a:gd name="connsiteX9" fmla="*/ 9655 w 158011"/>
                      <a:gd name="connsiteY9" fmla="*/ 218390 h 252209"/>
                      <a:gd name="connsiteX10" fmla="*/ 9736 w 158011"/>
                      <a:gd name="connsiteY10" fmla="*/ 217592 h 252209"/>
                      <a:gd name="connsiteX11" fmla="*/ 9737 w 158011"/>
                      <a:gd name="connsiteY11" fmla="*/ 217592 h 252209"/>
                      <a:gd name="connsiteX12" fmla="*/ 9656 w 158011"/>
                      <a:gd name="connsiteY12" fmla="*/ 218389 h 252209"/>
                      <a:gd name="connsiteX13" fmla="*/ 9393 w 158011"/>
                      <a:gd name="connsiteY13" fmla="*/ 219237 h 252209"/>
                      <a:gd name="connsiteX14" fmla="*/ 45781 w 158011"/>
                      <a:gd name="connsiteY14" fmla="*/ 185956 h 252209"/>
                      <a:gd name="connsiteX15" fmla="*/ 84224 w 158011"/>
                      <a:gd name="connsiteY15" fmla="*/ 32260 h 252209"/>
                      <a:gd name="connsiteX16" fmla="*/ 77180 w 158011"/>
                      <a:gd name="connsiteY16" fmla="*/ 4450 h 252209"/>
                      <a:gd name="connsiteX17" fmla="*/ 72950 w 158011"/>
                      <a:gd name="connsiteY17" fmla="*/ 4524 h 252209"/>
                      <a:gd name="connsiteX18" fmla="*/ 75110 w 158011"/>
                      <a:gd name="connsiteY18" fmla="*/ 0 h 252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8011" h="252209">
                        <a:moveTo>
                          <a:pt x="75110" y="0"/>
                        </a:moveTo>
                        <a:lnTo>
                          <a:pt x="97724" y="37450"/>
                        </a:lnTo>
                        <a:cubicBezTo>
                          <a:pt x="108836" y="57691"/>
                          <a:pt x="117963" y="67218"/>
                          <a:pt x="126298" y="82696"/>
                        </a:cubicBezTo>
                        <a:cubicBezTo>
                          <a:pt x="134633" y="98174"/>
                          <a:pt x="142571" y="112460"/>
                          <a:pt x="147732" y="130319"/>
                        </a:cubicBezTo>
                        <a:cubicBezTo>
                          <a:pt x="152891" y="148179"/>
                          <a:pt x="160431" y="172787"/>
                          <a:pt x="157256" y="189853"/>
                        </a:cubicBezTo>
                        <a:cubicBezTo>
                          <a:pt x="154081" y="206919"/>
                          <a:pt x="145349" y="222792"/>
                          <a:pt x="128680" y="232713"/>
                        </a:cubicBezTo>
                        <a:cubicBezTo>
                          <a:pt x="112011" y="242635"/>
                          <a:pt x="83041" y="247398"/>
                          <a:pt x="57245" y="249382"/>
                        </a:cubicBezTo>
                        <a:cubicBezTo>
                          <a:pt x="44346" y="250374"/>
                          <a:pt x="29264" y="252160"/>
                          <a:pt x="14530" y="252209"/>
                        </a:cubicBezTo>
                        <a:lnTo>
                          <a:pt x="0" y="249495"/>
                        </a:lnTo>
                        <a:lnTo>
                          <a:pt x="9655" y="218390"/>
                        </a:lnTo>
                        <a:lnTo>
                          <a:pt x="9736" y="217592"/>
                        </a:lnTo>
                        <a:lnTo>
                          <a:pt x="9737" y="217592"/>
                        </a:lnTo>
                        <a:cubicBezTo>
                          <a:pt x="9710" y="217858"/>
                          <a:pt x="9683" y="218123"/>
                          <a:pt x="9656" y="218389"/>
                        </a:cubicBezTo>
                        <a:lnTo>
                          <a:pt x="9393" y="219237"/>
                        </a:lnTo>
                        <a:lnTo>
                          <a:pt x="45781" y="185956"/>
                        </a:lnTo>
                        <a:cubicBezTo>
                          <a:pt x="77324" y="143394"/>
                          <a:pt x="92631" y="88800"/>
                          <a:pt x="84224" y="32260"/>
                        </a:cubicBezTo>
                        <a:lnTo>
                          <a:pt x="77180" y="4450"/>
                        </a:lnTo>
                        <a:lnTo>
                          <a:pt x="72950" y="4524"/>
                        </a:lnTo>
                        <a:lnTo>
                          <a:pt x="75110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85" name="椭圆 684"/>
                  <p:cNvSpPr>
                    <a:spLocks noChangeAspect="1"/>
                  </p:cNvSpPr>
                  <p:nvPr/>
                </p:nvSpPr>
                <p:spPr>
                  <a:xfrm>
                    <a:off x="4676614" y="3303043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635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72" name="组合 671"/>
                <p:cNvGrpSpPr/>
                <p:nvPr/>
              </p:nvGrpSpPr>
              <p:grpSpPr>
                <a:xfrm>
                  <a:off x="4188687" y="2942988"/>
                  <a:ext cx="461192" cy="341586"/>
                  <a:chOff x="4188687" y="2942988"/>
                  <a:chExt cx="461192" cy="341586"/>
                </a:xfrm>
              </p:grpSpPr>
              <p:sp>
                <p:nvSpPr>
                  <p:cNvPr id="682" name="任意多边形 681"/>
                  <p:cNvSpPr>
                    <a:spLocks noChangeAspect="1"/>
                  </p:cNvSpPr>
                  <p:nvPr/>
                </p:nvSpPr>
                <p:spPr>
                  <a:xfrm>
                    <a:off x="4188687" y="2942988"/>
                    <a:ext cx="414000" cy="295495"/>
                  </a:xfrm>
                  <a:custGeom>
                    <a:avLst/>
                    <a:gdLst>
                      <a:gd name="connsiteX0" fmla="*/ 207000 w 414000"/>
                      <a:gd name="connsiteY0" fmla="*/ 0 h 295495"/>
                      <a:gd name="connsiteX1" fmla="*/ 414000 w 414000"/>
                      <a:gd name="connsiteY1" fmla="*/ 207000 h 295495"/>
                      <a:gd name="connsiteX2" fmla="*/ 397733 w 414000"/>
                      <a:gd name="connsiteY2" fmla="*/ 287574 h 295495"/>
                      <a:gd name="connsiteX3" fmla="*/ 392393 w 414000"/>
                      <a:gd name="connsiteY3" fmla="*/ 295495 h 295495"/>
                      <a:gd name="connsiteX4" fmla="*/ 12547 w 414000"/>
                      <a:gd name="connsiteY4" fmla="*/ 275588 h 295495"/>
                      <a:gd name="connsiteX5" fmla="*/ 4206 w 414000"/>
                      <a:gd name="connsiteY5" fmla="*/ 248718 h 295495"/>
                      <a:gd name="connsiteX6" fmla="*/ 0 w 414000"/>
                      <a:gd name="connsiteY6" fmla="*/ 207000 h 295495"/>
                      <a:gd name="connsiteX7" fmla="*/ 207000 w 414000"/>
                      <a:gd name="connsiteY7" fmla="*/ 0 h 295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000" h="295495">
                        <a:moveTo>
                          <a:pt x="207000" y="0"/>
                        </a:moveTo>
                        <a:cubicBezTo>
                          <a:pt x="321323" y="0"/>
                          <a:pt x="414000" y="92677"/>
                          <a:pt x="414000" y="207000"/>
                        </a:cubicBezTo>
                        <a:cubicBezTo>
                          <a:pt x="414000" y="235581"/>
                          <a:pt x="408208" y="262809"/>
                          <a:pt x="397733" y="287574"/>
                        </a:cubicBezTo>
                        <a:lnTo>
                          <a:pt x="392393" y="295495"/>
                        </a:lnTo>
                        <a:lnTo>
                          <a:pt x="12547" y="275588"/>
                        </a:lnTo>
                        <a:lnTo>
                          <a:pt x="4206" y="248718"/>
                        </a:lnTo>
                        <a:cubicBezTo>
                          <a:pt x="1448" y="235243"/>
                          <a:pt x="0" y="221291"/>
                          <a:pt x="0" y="207000"/>
                        </a:cubicBezTo>
                        <a:cubicBezTo>
                          <a:pt x="0" y="92677"/>
                          <a:pt x="92677" y="0"/>
                          <a:pt x="207000" y="0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83" name="椭圆 682"/>
                  <p:cNvSpPr>
                    <a:spLocks noChangeAspect="1"/>
                  </p:cNvSpPr>
                  <p:nvPr/>
                </p:nvSpPr>
                <p:spPr>
                  <a:xfrm>
                    <a:off x="4397879" y="3032574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73" name="组合 672"/>
                <p:cNvGrpSpPr/>
                <p:nvPr/>
              </p:nvGrpSpPr>
              <p:grpSpPr>
                <a:xfrm>
                  <a:off x="4183672" y="3186393"/>
                  <a:ext cx="451093" cy="314982"/>
                  <a:chOff x="4183672" y="3186393"/>
                  <a:chExt cx="451093" cy="314982"/>
                </a:xfrm>
              </p:grpSpPr>
              <p:sp>
                <p:nvSpPr>
                  <p:cNvPr id="680" name="任意多边形 679"/>
                  <p:cNvSpPr>
                    <a:spLocks noChangeAspect="1"/>
                  </p:cNvSpPr>
                  <p:nvPr/>
                </p:nvSpPr>
                <p:spPr>
                  <a:xfrm>
                    <a:off x="4183672" y="3218309"/>
                    <a:ext cx="414000" cy="283066"/>
                  </a:xfrm>
                  <a:custGeom>
                    <a:avLst/>
                    <a:gdLst>
                      <a:gd name="connsiteX0" fmla="*/ 14868 w 414000"/>
                      <a:gd name="connsiteY0" fmla="*/ 0 h 283066"/>
                      <a:gd name="connsiteX1" fmla="*/ 405487 w 414000"/>
                      <a:gd name="connsiteY1" fmla="*/ 20471 h 283066"/>
                      <a:gd name="connsiteX2" fmla="*/ 409794 w 414000"/>
                      <a:gd name="connsiteY2" fmla="*/ 34348 h 283066"/>
                      <a:gd name="connsiteX3" fmla="*/ 414000 w 414000"/>
                      <a:gd name="connsiteY3" fmla="*/ 76066 h 283066"/>
                      <a:gd name="connsiteX4" fmla="*/ 207000 w 414000"/>
                      <a:gd name="connsiteY4" fmla="*/ 283066 h 283066"/>
                      <a:gd name="connsiteX5" fmla="*/ 0 w 414000"/>
                      <a:gd name="connsiteY5" fmla="*/ 76066 h 283066"/>
                      <a:gd name="connsiteX6" fmla="*/ 4206 w 414000"/>
                      <a:gd name="connsiteY6" fmla="*/ 34348 h 283066"/>
                      <a:gd name="connsiteX7" fmla="*/ 14868 w 414000"/>
                      <a:gd name="connsiteY7" fmla="*/ 0 h 283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4000" h="283066">
                        <a:moveTo>
                          <a:pt x="14868" y="0"/>
                        </a:moveTo>
                        <a:lnTo>
                          <a:pt x="405487" y="20471"/>
                        </a:lnTo>
                        <a:lnTo>
                          <a:pt x="409794" y="34348"/>
                        </a:lnTo>
                        <a:cubicBezTo>
                          <a:pt x="412552" y="47824"/>
                          <a:pt x="414000" y="61776"/>
                          <a:pt x="414000" y="76066"/>
                        </a:cubicBezTo>
                        <a:cubicBezTo>
                          <a:pt x="414000" y="190389"/>
                          <a:pt x="321323" y="283066"/>
                          <a:pt x="207000" y="283066"/>
                        </a:cubicBezTo>
                        <a:cubicBezTo>
                          <a:pt x="92677" y="283066"/>
                          <a:pt x="0" y="190389"/>
                          <a:pt x="0" y="76066"/>
                        </a:cubicBezTo>
                        <a:cubicBezTo>
                          <a:pt x="0" y="61776"/>
                          <a:pt x="1448" y="47824"/>
                          <a:pt x="4206" y="34348"/>
                        </a:cubicBezTo>
                        <a:lnTo>
                          <a:pt x="14868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81" name="椭圆 680"/>
                  <p:cNvSpPr>
                    <a:spLocks noChangeAspect="1"/>
                  </p:cNvSpPr>
                  <p:nvPr/>
                </p:nvSpPr>
                <p:spPr>
                  <a:xfrm>
                    <a:off x="4382765" y="3186393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74" name="组合 673"/>
                <p:cNvGrpSpPr/>
                <p:nvPr/>
              </p:nvGrpSpPr>
              <p:grpSpPr>
                <a:xfrm>
                  <a:off x="4222713" y="2954280"/>
                  <a:ext cx="260872" cy="262999"/>
                  <a:chOff x="4222713" y="2954280"/>
                  <a:chExt cx="260872" cy="262999"/>
                </a:xfrm>
              </p:grpSpPr>
              <p:sp>
                <p:nvSpPr>
                  <p:cNvPr id="678" name="任意多边形 677"/>
                  <p:cNvSpPr>
                    <a:spLocks noChangeAspect="1"/>
                  </p:cNvSpPr>
                  <p:nvPr/>
                </p:nvSpPr>
                <p:spPr>
                  <a:xfrm>
                    <a:off x="4222713" y="2954280"/>
                    <a:ext cx="255384" cy="262999"/>
                  </a:xfrm>
                  <a:custGeom>
                    <a:avLst/>
                    <a:gdLst>
                      <a:gd name="connsiteX0" fmla="*/ 135000 w 255384"/>
                      <a:gd name="connsiteY0" fmla="*/ 0 h 262999"/>
                      <a:gd name="connsiteX1" fmla="*/ 230459 w 255384"/>
                      <a:gd name="connsiteY1" fmla="*/ 39541 h 262999"/>
                      <a:gd name="connsiteX2" fmla="*/ 253275 w 255384"/>
                      <a:gd name="connsiteY2" fmla="*/ 73381 h 262999"/>
                      <a:gd name="connsiteX3" fmla="*/ 255376 w 255384"/>
                      <a:gd name="connsiteY3" fmla="*/ 88959 h 262999"/>
                      <a:gd name="connsiteX4" fmla="*/ 249274 w 255384"/>
                      <a:gd name="connsiteY4" fmla="*/ 134202 h 262999"/>
                      <a:gd name="connsiteX5" fmla="*/ 196886 w 255384"/>
                      <a:gd name="connsiteY5" fmla="*/ 217546 h 262999"/>
                      <a:gd name="connsiteX6" fmla="*/ 101636 w 255384"/>
                      <a:gd name="connsiteY6" fmla="*/ 262790 h 262999"/>
                      <a:gd name="connsiteX7" fmla="*/ 100323 w 255384"/>
                      <a:gd name="connsiteY7" fmla="*/ 262999 h 262999"/>
                      <a:gd name="connsiteX8" fmla="*/ 82452 w 255384"/>
                      <a:gd name="connsiteY8" fmla="*/ 259391 h 262999"/>
                      <a:gd name="connsiteX9" fmla="*/ 0 w 255384"/>
                      <a:gd name="connsiteY9" fmla="*/ 135000 h 262999"/>
                      <a:gd name="connsiteX10" fmla="*/ 135000 w 255384"/>
                      <a:gd name="connsiteY10" fmla="*/ 0 h 262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5384" h="262999">
                        <a:moveTo>
                          <a:pt x="135000" y="0"/>
                        </a:moveTo>
                        <a:cubicBezTo>
                          <a:pt x="172279" y="0"/>
                          <a:pt x="206029" y="15111"/>
                          <a:pt x="230459" y="39541"/>
                        </a:cubicBezTo>
                        <a:lnTo>
                          <a:pt x="253275" y="73381"/>
                        </a:lnTo>
                        <a:lnTo>
                          <a:pt x="255376" y="88959"/>
                        </a:lnTo>
                        <a:cubicBezTo>
                          <a:pt x="255525" y="104337"/>
                          <a:pt x="253640" y="119716"/>
                          <a:pt x="249274" y="134202"/>
                        </a:cubicBezTo>
                        <a:cubicBezTo>
                          <a:pt x="240543" y="163174"/>
                          <a:pt x="221492" y="196115"/>
                          <a:pt x="196886" y="217546"/>
                        </a:cubicBezTo>
                        <a:cubicBezTo>
                          <a:pt x="172280" y="238977"/>
                          <a:pt x="139339" y="256837"/>
                          <a:pt x="101636" y="262790"/>
                        </a:cubicBezTo>
                        <a:lnTo>
                          <a:pt x="100323" y="262999"/>
                        </a:lnTo>
                        <a:lnTo>
                          <a:pt x="82452" y="259391"/>
                        </a:lnTo>
                        <a:cubicBezTo>
                          <a:pt x="33999" y="238897"/>
                          <a:pt x="0" y="190919"/>
                          <a:pt x="0" y="135000"/>
                        </a:cubicBezTo>
                        <a:cubicBezTo>
                          <a:pt x="0" y="60442"/>
                          <a:pt x="60442" y="0"/>
                          <a:pt x="135000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79" name="椭圆 678"/>
                  <p:cNvSpPr>
                    <a:spLocks noChangeAspect="1"/>
                  </p:cNvSpPr>
                  <p:nvPr/>
                </p:nvSpPr>
                <p:spPr>
                  <a:xfrm>
                    <a:off x="4303585" y="2957745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75" name="组合 674"/>
                <p:cNvGrpSpPr/>
                <p:nvPr/>
              </p:nvGrpSpPr>
              <p:grpSpPr>
                <a:xfrm>
                  <a:off x="4222784" y="3300094"/>
                  <a:ext cx="237535" cy="231086"/>
                  <a:chOff x="4222784" y="3300094"/>
                  <a:chExt cx="237535" cy="231086"/>
                </a:xfrm>
              </p:grpSpPr>
              <p:sp>
                <p:nvSpPr>
                  <p:cNvPr id="676" name="任意多边形 675"/>
                  <p:cNvSpPr>
                    <a:spLocks noChangeAspect="1"/>
                  </p:cNvSpPr>
                  <p:nvPr/>
                </p:nvSpPr>
                <p:spPr>
                  <a:xfrm>
                    <a:off x="4222784" y="3300094"/>
                    <a:ext cx="237535" cy="224624"/>
                  </a:xfrm>
                  <a:custGeom>
                    <a:avLst/>
                    <a:gdLst>
                      <a:gd name="connsiteX0" fmla="*/ 70611 w 237535"/>
                      <a:gd name="connsiteY0" fmla="*/ 318 h 224624"/>
                      <a:gd name="connsiteX1" fmla="*/ 161099 w 237535"/>
                      <a:gd name="connsiteY1" fmla="*/ 16987 h 224624"/>
                      <a:gd name="connsiteX2" fmla="*/ 215867 w 237535"/>
                      <a:gd name="connsiteY2" fmla="*/ 66992 h 224624"/>
                      <a:gd name="connsiteX3" fmla="*/ 237298 w 237535"/>
                      <a:gd name="connsiteY3" fmla="*/ 145574 h 224624"/>
                      <a:gd name="connsiteX4" fmla="*/ 229037 w 237535"/>
                      <a:gd name="connsiteY4" fmla="*/ 186042 h 224624"/>
                      <a:gd name="connsiteX5" fmla="*/ 187548 w 237535"/>
                      <a:gd name="connsiteY5" fmla="*/ 214015 h 224624"/>
                      <a:gd name="connsiteX6" fmla="*/ 135000 w 237535"/>
                      <a:gd name="connsiteY6" fmla="*/ 224624 h 224624"/>
                      <a:gd name="connsiteX7" fmla="*/ 0 w 237535"/>
                      <a:gd name="connsiteY7" fmla="*/ 89624 h 224624"/>
                      <a:gd name="connsiteX8" fmla="*/ 10609 w 237535"/>
                      <a:gd name="connsiteY8" fmla="*/ 37076 h 224624"/>
                      <a:gd name="connsiteX9" fmla="*/ 30707 w 237535"/>
                      <a:gd name="connsiteY9" fmla="*/ 7267 h 224624"/>
                      <a:gd name="connsiteX10" fmla="*/ 70611 w 237535"/>
                      <a:gd name="connsiteY10" fmla="*/ 318 h 224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7535" h="224624">
                        <a:moveTo>
                          <a:pt x="70611" y="318"/>
                        </a:moveTo>
                        <a:cubicBezTo>
                          <a:pt x="103552" y="-1666"/>
                          <a:pt x="136890" y="5875"/>
                          <a:pt x="161099" y="16987"/>
                        </a:cubicBezTo>
                        <a:cubicBezTo>
                          <a:pt x="185308" y="28099"/>
                          <a:pt x="203167" y="45561"/>
                          <a:pt x="215867" y="66992"/>
                        </a:cubicBezTo>
                        <a:cubicBezTo>
                          <a:pt x="228567" y="88423"/>
                          <a:pt x="239282" y="116205"/>
                          <a:pt x="237298" y="145574"/>
                        </a:cubicBezTo>
                        <a:lnTo>
                          <a:pt x="229037" y="186042"/>
                        </a:lnTo>
                        <a:lnTo>
                          <a:pt x="187548" y="214015"/>
                        </a:lnTo>
                        <a:cubicBezTo>
                          <a:pt x="171397" y="220847"/>
                          <a:pt x="153640" y="224624"/>
                          <a:pt x="135000" y="224624"/>
                        </a:cubicBezTo>
                        <a:cubicBezTo>
                          <a:pt x="60442" y="224624"/>
                          <a:pt x="0" y="164182"/>
                          <a:pt x="0" y="89624"/>
                        </a:cubicBezTo>
                        <a:cubicBezTo>
                          <a:pt x="0" y="70985"/>
                          <a:pt x="3778" y="53227"/>
                          <a:pt x="10609" y="37076"/>
                        </a:cubicBezTo>
                        <a:lnTo>
                          <a:pt x="30707" y="7267"/>
                        </a:lnTo>
                        <a:lnTo>
                          <a:pt x="70611" y="318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77" name="椭圆 676"/>
                  <p:cNvSpPr>
                    <a:spLocks noChangeAspect="1"/>
                  </p:cNvSpPr>
                  <p:nvPr/>
                </p:nvSpPr>
                <p:spPr>
                  <a:xfrm>
                    <a:off x="4259150" y="3351180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</p:grpSp>
          <p:sp>
            <p:nvSpPr>
              <p:cNvPr id="191" name="任意多边形 190"/>
              <p:cNvSpPr/>
              <p:nvPr/>
            </p:nvSpPr>
            <p:spPr>
              <a:xfrm>
                <a:off x="4425867" y="1997692"/>
                <a:ext cx="196051" cy="184785"/>
              </a:xfrm>
              <a:custGeom>
                <a:avLst/>
                <a:gdLst>
                  <a:gd name="connsiteX0" fmla="*/ 87029 w 196051"/>
                  <a:gd name="connsiteY0" fmla="*/ 0 h 184785"/>
                  <a:gd name="connsiteX1" fmla="*/ 167603 w 196051"/>
                  <a:gd name="connsiteY1" fmla="*/ 16267 h 184785"/>
                  <a:gd name="connsiteX2" fmla="*/ 196051 w 196051"/>
                  <a:gd name="connsiteY2" fmla="*/ 35447 h 184785"/>
                  <a:gd name="connsiteX3" fmla="*/ 196051 w 196051"/>
                  <a:gd name="connsiteY3" fmla="*/ 184785 h 184785"/>
                  <a:gd name="connsiteX4" fmla="*/ 0 w 196051"/>
                  <a:gd name="connsiteY4" fmla="*/ 20619 h 184785"/>
                  <a:gd name="connsiteX5" fmla="*/ 6455 w 196051"/>
                  <a:gd name="connsiteY5" fmla="*/ 16267 h 184785"/>
                  <a:gd name="connsiteX6" fmla="*/ 87029 w 196051"/>
                  <a:gd name="connsiteY6" fmla="*/ 0 h 18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051" h="184785">
                    <a:moveTo>
                      <a:pt x="87029" y="0"/>
                    </a:moveTo>
                    <a:cubicBezTo>
                      <a:pt x="115610" y="0"/>
                      <a:pt x="142837" y="5792"/>
                      <a:pt x="167603" y="16267"/>
                    </a:cubicBezTo>
                    <a:lnTo>
                      <a:pt x="196051" y="35447"/>
                    </a:lnTo>
                    <a:lnTo>
                      <a:pt x="196051" y="184785"/>
                    </a:lnTo>
                    <a:lnTo>
                      <a:pt x="0" y="20619"/>
                    </a:lnTo>
                    <a:lnTo>
                      <a:pt x="6455" y="16267"/>
                    </a:lnTo>
                    <a:cubicBezTo>
                      <a:pt x="31221" y="5792"/>
                      <a:pt x="58448" y="0"/>
                      <a:pt x="87029" y="0"/>
                    </a:cubicBez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chemeClr val="tx1"/>
                </a:solidFill>
              </a:ln>
            </p:spPr>
            <p:txBody>
              <a:bodyPr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92" name="任意多边形 191"/>
              <p:cNvSpPr/>
              <p:nvPr/>
            </p:nvSpPr>
            <p:spPr>
              <a:xfrm>
                <a:off x="4621918" y="2182476"/>
                <a:ext cx="90179" cy="193768"/>
              </a:xfrm>
              <a:custGeom>
                <a:avLst/>
                <a:gdLst>
                  <a:gd name="connsiteX0" fmla="*/ 0 w 90179"/>
                  <a:gd name="connsiteY0" fmla="*/ 0 h 193768"/>
                  <a:gd name="connsiteX1" fmla="*/ 90179 w 90179"/>
                  <a:gd name="connsiteY1" fmla="*/ 75512 h 193768"/>
                  <a:gd name="connsiteX2" fmla="*/ 81711 w 90179"/>
                  <a:gd name="connsiteY2" fmla="*/ 102789 h 193768"/>
                  <a:gd name="connsiteX3" fmla="*/ 37349 w 90179"/>
                  <a:gd name="connsiteY3" fmla="*/ 168586 h 193768"/>
                  <a:gd name="connsiteX4" fmla="*/ 0 w 90179"/>
                  <a:gd name="connsiteY4" fmla="*/ 193768 h 193768"/>
                  <a:gd name="connsiteX5" fmla="*/ 0 w 90179"/>
                  <a:gd name="connsiteY5" fmla="*/ 0 h 19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179" h="193768">
                    <a:moveTo>
                      <a:pt x="0" y="0"/>
                    </a:moveTo>
                    <a:lnTo>
                      <a:pt x="90179" y="75512"/>
                    </a:lnTo>
                    <a:lnTo>
                      <a:pt x="81711" y="102789"/>
                    </a:lnTo>
                    <a:cubicBezTo>
                      <a:pt x="71236" y="127554"/>
                      <a:pt x="56079" y="149857"/>
                      <a:pt x="37349" y="168586"/>
                    </a:cubicBezTo>
                    <a:lnTo>
                      <a:pt x="0" y="193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chemeClr val="tx1"/>
                </a:solidFill>
              </a:ln>
            </p:spPr>
            <p:txBody>
              <a:bodyPr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93" name="组合 192"/>
              <p:cNvGrpSpPr/>
              <p:nvPr/>
            </p:nvGrpSpPr>
            <p:grpSpPr>
              <a:xfrm>
                <a:off x="4938711" y="2389579"/>
                <a:ext cx="248418" cy="270000"/>
                <a:chOff x="4938711" y="2389579"/>
                <a:chExt cx="248418" cy="270000"/>
              </a:xfrm>
            </p:grpSpPr>
            <p:sp>
              <p:nvSpPr>
                <p:cNvPr id="659" name="任意多边形 658"/>
                <p:cNvSpPr>
                  <a:spLocks noChangeAspect="1"/>
                </p:cNvSpPr>
                <p:nvPr/>
              </p:nvSpPr>
              <p:spPr>
                <a:xfrm>
                  <a:off x="4938711" y="2389579"/>
                  <a:ext cx="204209" cy="270000"/>
                </a:xfrm>
                <a:custGeom>
                  <a:avLst/>
                  <a:gdLst>
                    <a:gd name="connsiteX0" fmla="*/ 69209 w 204209"/>
                    <a:gd name="connsiteY0" fmla="*/ 0 h 270000"/>
                    <a:gd name="connsiteX1" fmla="*/ 204209 w 204209"/>
                    <a:gd name="connsiteY1" fmla="*/ 135000 h 270000"/>
                    <a:gd name="connsiteX2" fmla="*/ 69209 w 204209"/>
                    <a:gd name="connsiteY2" fmla="*/ 270000 h 270000"/>
                    <a:gd name="connsiteX3" fmla="*/ 24606 w 204209"/>
                    <a:gd name="connsiteY3" fmla="*/ 260995 h 270000"/>
                    <a:gd name="connsiteX4" fmla="*/ 11907 w 204209"/>
                    <a:gd name="connsiteY4" fmla="*/ 234558 h 270000"/>
                    <a:gd name="connsiteX5" fmla="*/ 2383 w 204209"/>
                    <a:gd name="connsiteY5" fmla="*/ 122640 h 270000"/>
                    <a:gd name="connsiteX6" fmla="*/ 40482 w 204209"/>
                    <a:gd name="connsiteY6" fmla="*/ 20246 h 270000"/>
                    <a:gd name="connsiteX7" fmla="*/ 56785 w 204209"/>
                    <a:gd name="connsiteY7" fmla="*/ 2508 h 270000"/>
                    <a:gd name="connsiteX8" fmla="*/ 69209 w 204209"/>
                    <a:gd name="connsiteY8" fmla="*/ 0 h 27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4209" h="270000">
                      <a:moveTo>
                        <a:pt x="69209" y="0"/>
                      </a:moveTo>
                      <a:cubicBezTo>
                        <a:pt x="143767" y="0"/>
                        <a:pt x="204209" y="60442"/>
                        <a:pt x="204209" y="135000"/>
                      </a:cubicBezTo>
                      <a:cubicBezTo>
                        <a:pt x="204209" y="209558"/>
                        <a:pt x="143767" y="270000"/>
                        <a:pt x="69209" y="270000"/>
                      </a:cubicBezTo>
                      <a:lnTo>
                        <a:pt x="24606" y="260995"/>
                      </a:lnTo>
                      <a:lnTo>
                        <a:pt x="11907" y="234558"/>
                      </a:lnTo>
                      <a:cubicBezTo>
                        <a:pt x="-396" y="201221"/>
                        <a:pt x="-2379" y="158359"/>
                        <a:pt x="2383" y="122640"/>
                      </a:cubicBezTo>
                      <a:cubicBezTo>
                        <a:pt x="7145" y="86921"/>
                        <a:pt x="20241" y="48424"/>
                        <a:pt x="40482" y="20246"/>
                      </a:cubicBezTo>
                      <a:lnTo>
                        <a:pt x="56785" y="2508"/>
                      </a:lnTo>
                      <a:lnTo>
                        <a:pt x="69209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60" name="椭圆 659"/>
                <p:cNvSpPr>
                  <a:spLocks noChangeAspect="1"/>
                </p:cNvSpPr>
                <p:nvPr/>
              </p:nvSpPr>
              <p:spPr>
                <a:xfrm>
                  <a:off x="4971129" y="2401092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194" name="组合 193"/>
              <p:cNvGrpSpPr/>
              <p:nvPr/>
            </p:nvGrpSpPr>
            <p:grpSpPr>
              <a:xfrm>
                <a:off x="4612419" y="2240956"/>
                <a:ext cx="382008" cy="382894"/>
                <a:chOff x="4619562" y="2240956"/>
                <a:chExt cx="382008" cy="382894"/>
              </a:xfrm>
            </p:grpSpPr>
            <p:sp>
              <p:nvSpPr>
                <p:cNvPr id="657" name="椭圆 656"/>
                <p:cNvSpPr>
                  <a:spLocks noChangeAspect="1"/>
                </p:cNvSpPr>
                <p:nvPr/>
              </p:nvSpPr>
              <p:spPr>
                <a:xfrm>
                  <a:off x="4619562" y="2263850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58" name="椭圆 657"/>
                <p:cNvSpPr>
                  <a:spLocks noChangeAspect="1"/>
                </p:cNvSpPr>
                <p:nvPr/>
              </p:nvSpPr>
              <p:spPr>
                <a:xfrm>
                  <a:off x="4713570" y="2240956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195" name="组合 194"/>
              <p:cNvGrpSpPr/>
              <p:nvPr/>
            </p:nvGrpSpPr>
            <p:grpSpPr>
              <a:xfrm>
                <a:off x="3896026" y="1147131"/>
                <a:ext cx="794318" cy="911754"/>
                <a:chOff x="3896026" y="1147131"/>
                <a:chExt cx="794318" cy="911754"/>
              </a:xfrm>
            </p:grpSpPr>
            <p:grpSp>
              <p:nvGrpSpPr>
                <p:cNvPr id="620" name="组合 619"/>
                <p:cNvGrpSpPr/>
                <p:nvPr/>
              </p:nvGrpSpPr>
              <p:grpSpPr>
                <a:xfrm>
                  <a:off x="4240485" y="1636973"/>
                  <a:ext cx="449859" cy="414000"/>
                  <a:chOff x="4240485" y="1636973"/>
                  <a:chExt cx="449859" cy="414000"/>
                </a:xfrm>
              </p:grpSpPr>
              <p:sp>
                <p:nvSpPr>
                  <p:cNvPr id="655" name="任意多边形 654"/>
                  <p:cNvSpPr>
                    <a:spLocks noChangeAspect="1"/>
                  </p:cNvSpPr>
                  <p:nvPr/>
                </p:nvSpPr>
                <p:spPr>
                  <a:xfrm>
                    <a:off x="4240485" y="1636973"/>
                    <a:ext cx="366149" cy="414000"/>
                  </a:xfrm>
                  <a:custGeom>
                    <a:avLst/>
                    <a:gdLst>
                      <a:gd name="connsiteX0" fmla="*/ 159149 w 366149"/>
                      <a:gd name="connsiteY0" fmla="*/ 0 h 414000"/>
                      <a:gd name="connsiteX1" fmla="*/ 366149 w 366149"/>
                      <a:gd name="connsiteY1" fmla="*/ 207000 h 414000"/>
                      <a:gd name="connsiteX2" fmla="*/ 159149 w 366149"/>
                      <a:gd name="connsiteY2" fmla="*/ 414000 h 414000"/>
                      <a:gd name="connsiteX3" fmla="*/ 12778 w 366149"/>
                      <a:gd name="connsiteY3" fmla="*/ 353371 h 414000"/>
                      <a:gd name="connsiteX4" fmla="*/ 0 w 366149"/>
                      <a:gd name="connsiteY4" fmla="*/ 334419 h 414000"/>
                      <a:gd name="connsiteX5" fmla="*/ 31804 w 366149"/>
                      <a:gd name="connsiteY5" fmla="*/ 331212 h 414000"/>
                      <a:gd name="connsiteX6" fmla="*/ 197086 w 366149"/>
                      <a:gd name="connsiteY6" fmla="*/ 128418 h 414000"/>
                      <a:gd name="connsiteX7" fmla="*/ 180819 w 366149"/>
                      <a:gd name="connsiteY7" fmla="*/ 47844 h 414000"/>
                      <a:gd name="connsiteX8" fmla="*/ 149236 w 366149"/>
                      <a:gd name="connsiteY8" fmla="*/ 1000 h 414000"/>
                      <a:gd name="connsiteX9" fmla="*/ 159149 w 366149"/>
                      <a:gd name="connsiteY9" fmla="*/ 0 h 414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6149" h="414000">
                        <a:moveTo>
                          <a:pt x="159149" y="0"/>
                        </a:moveTo>
                        <a:cubicBezTo>
                          <a:pt x="273472" y="0"/>
                          <a:pt x="366149" y="92677"/>
                          <a:pt x="366149" y="207000"/>
                        </a:cubicBezTo>
                        <a:cubicBezTo>
                          <a:pt x="366149" y="321323"/>
                          <a:pt x="273472" y="414000"/>
                          <a:pt x="159149" y="414000"/>
                        </a:cubicBezTo>
                        <a:cubicBezTo>
                          <a:pt x="101988" y="414000"/>
                          <a:pt x="50238" y="390831"/>
                          <a:pt x="12778" y="353371"/>
                        </a:cubicBezTo>
                        <a:lnTo>
                          <a:pt x="0" y="334419"/>
                        </a:lnTo>
                        <a:lnTo>
                          <a:pt x="31804" y="331212"/>
                        </a:lnTo>
                        <a:cubicBezTo>
                          <a:pt x="126130" y="311911"/>
                          <a:pt x="197086" y="228451"/>
                          <a:pt x="197086" y="128418"/>
                        </a:cubicBezTo>
                        <a:cubicBezTo>
                          <a:pt x="197086" y="99837"/>
                          <a:pt x="191294" y="72609"/>
                          <a:pt x="180819" y="47844"/>
                        </a:cubicBezTo>
                        <a:lnTo>
                          <a:pt x="149236" y="1000"/>
                        </a:lnTo>
                        <a:lnTo>
                          <a:pt x="159149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56" name="椭圆 655"/>
                  <p:cNvSpPr>
                    <a:spLocks noChangeAspect="1"/>
                  </p:cNvSpPr>
                  <p:nvPr/>
                </p:nvSpPr>
                <p:spPr>
                  <a:xfrm>
                    <a:off x="4366344" y="1697178"/>
                    <a:ext cx="324000" cy="324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889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21" name="组合 620"/>
                <p:cNvGrpSpPr/>
                <p:nvPr/>
              </p:nvGrpSpPr>
              <p:grpSpPr>
                <a:xfrm>
                  <a:off x="4023570" y="1551493"/>
                  <a:ext cx="452726" cy="420898"/>
                  <a:chOff x="4023570" y="1551493"/>
                  <a:chExt cx="452726" cy="420898"/>
                </a:xfrm>
              </p:grpSpPr>
              <p:sp>
                <p:nvSpPr>
                  <p:cNvPr id="653" name="椭圆 652"/>
                  <p:cNvSpPr>
                    <a:spLocks noChangeAspect="1"/>
                  </p:cNvSpPr>
                  <p:nvPr/>
                </p:nvSpPr>
                <p:spPr>
                  <a:xfrm>
                    <a:off x="4023570" y="1558391"/>
                    <a:ext cx="414000" cy="414000"/>
                  </a:xfrm>
                  <a:prstGeom prst="ellipse">
                    <a:avLst/>
                  </a:pr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54" name="椭圆 653"/>
                  <p:cNvSpPr>
                    <a:spLocks noChangeAspect="1"/>
                  </p:cNvSpPr>
                  <p:nvPr/>
                </p:nvSpPr>
                <p:spPr>
                  <a:xfrm>
                    <a:off x="4152296" y="1551493"/>
                    <a:ext cx="324000" cy="324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sp>
              <p:nvSpPr>
                <p:cNvPr id="622" name="椭圆 621"/>
                <p:cNvSpPr>
                  <a:spLocks noChangeAspect="1"/>
                </p:cNvSpPr>
                <p:nvPr/>
              </p:nvSpPr>
              <p:spPr>
                <a:xfrm>
                  <a:off x="4028328" y="1308370"/>
                  <a:ext cx="414000" cy="414000"/>
                </a:xfrm>
                <a:prstGeom prst="ellipse">
                  <a:avLst/>
                </a:pr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623" name="组合 622"/>
                <p:cNvGrpSpPr/>
                <p:nvPr/>
              </p:nvGrpSpPr>
              <p:grpSpPr>
                <a:xfrm>
                  <a:off x="4105513" y="1200845"/>
                  <a:ext cx="407981" cy="304323"/>
                  <a:chOff x="4107894" y="1200845"/>
                  <a:chExt cx="407981" cy="304323"/>
                </a:xfrm>
              </p:grpSpPr>
              <p:sp>
                <p:nvSpPr>
                  <p:cNvPr id="651" name="任意多边形 650"/>
                  <p:cNvSpPr/>
                  <p:nvPr/>
                </p:nvSpPr>
                <p:spPr>
                  <a:xfrm>
                    <a:off x="4107894" y="1200845"/>
                    <a:ext cx="388800" cy="304323"/>
                  </a:xfrm>
                  <a:custGeom>
                    <a:avLst/>
                    <a:gdLst>
                      <a:gd name="connsiteX0" fmla="*/ 194400 w 388800"/>
                      <a:gd name="connsiteY0" fmla="*/ 0 h 304323"/>
                      <a:gd name="connsiteX1" fmla="*/ 388800 w 388800"/>
                      <a:gd name="connsiteY1" fmla="*/ 194400 h 304323"/>
                      <a:gd name="connsiteX2" fmla="*/ 373523 w 388800"/>
                      <a:gd name="connsiteY2" fmla="*/ 270069 h 304323"/>
                      <a:gd name="connsiteX3" fmla="*/ 350429 w 388800"/>
                      <a:gd name="connsiteY3" fmla="*/ 304323 h 304323"/>
                      <a:gd name="connsiteX4" fmla="*/ 336244 w 388800"/>
                      <a:gd name="connsiteY4" fmla="*/ 303993 h 304323"/>
                      <a:gd name="connsiteX5" fmla="*/ 314087 w 388800"/>
                      <a:gd name="connsiteY5" fmla="*/ 301724 h 304323"/>
                      <a:gd name="connsiteX6" fmla="*/ 185500 w 388800"/>
                      <a:gd name="connsiteY6" fmla="*/ 273150 h 304323"/>
                      <a:gd name="connsiteX7" fmla="*/ 37862 w 388800"/>
                      <a:gd name="connsiteY7" fmla="*/ 220762 h 304323"/>
                      <a:gd name="connsiteX8" fmla="*/ 5250 w 388800"/>
                      <a:gd name="connsiteY8" fmla="*/ 203609 h 304323"/>
                      <a:gd name="connsiteX9" fmla="*/ 659 w 388800"/>
                      <a:gd name="connsiteY9" fmla="*/ 200931 h 304323"/>
                      <a:gd name="connsiteX10" fmla="*/ 0 w 388800"/>
                      <a:gd name="connsiteY10" fmla="*/ 194400 h 304323"/>
                      <a:gd name="connsiteX11" fmla="*/ 194400 w 388800"/>
                      <a:gd name="connsiteY11" fmla="*/ 0 h 304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88800" h="304323">
                        <a:moveTo>
                          <a:pt x="194400" y="0"/>
                        </a:moveTo>
                        <a:cubicBezTo>
                          <a:pt x="301764" y="0"/>
                          <a:pt x="388800" y="87036"/>
                          <a:pt x="388800" y="194400"/>
                        </a:cubicBezTo>
                        <a:cubicBezTo>
                          <a:pt x="388800" y="221241"/>
                          <a:pt x="383360" y="246812"/>
                          <a:pt x="373523" y="270069"/>
                        </a:cubicBezTo>
                        <a:lnTo>
                          <a:pt x="350429" y="304323"/>
                        </a:lnTo>
                        <a:lnTo>
                          <a:pt x="336244" y="303993"/>
                        </a:lnTo>
                        <a:cubicBezTo>
                          <a:pt x="329863" y="303510"/>
                          <a:pt x="322719" y="302716"/>
                          <a:pt x="314087" y="301724"/>
                        </a:cubicBezTo>
                        <a:cubicBezTo>
                          <a:pt x="279559" y="297756"/>
                          <a:pt x="231537" y="286644"/>
                          <a:pt x="185500" y="273150"/>
                        </a:cubicBezTo>
                        <a:cubicBezTo>
                          <a:pt x="139463" y="259656"/>
                          <a:pt x="78740" y="243384"/>
                          <a:pt x="37862" y="220762"/>
                        </a:cubicBezTo>
                        <a:cubicBezTo>
                          <a:pt x="27643" y="215107"/>
                          <a:pt x="16381" y="209476"/>
                          <a:pt x="5250" y="203609"/>
                        </a:cubicBezTo>
                        <a:lnTo>
                          <a:pt x="659" y="200931"/>
                        </a:lnTo>
                        <a:lnTo>
                          <a:pt x="0" y="194400"/>
                        </a:lnTo>
                        <a:cubicBezTo>
                          <a:pt x="0" y="87036"/>
                          <a:pt x="87036" y="0"/>
                          <a:pt x="194400" y="0"/>
                        </a:cubicBezTo>
                        <a:close/>
                      </a:path>
                    </a:pathLst>
                  </a:custGeom>
                  <a:solidFill>
                    <a:srgbClr val="242ED6"/>
                  </a:solidFill>
                  <a:ln w="3175">
                    <a:solidFill>
                      <a:srgbClr val="292787"/>
                    </a:solidFill>
                  </a:ln>
                </p:spPr>
                <p:txBody>
                  <a:bodyPr wrap="square" lIns="91440" tIns="45720" rIns="91440" bIns="45720" numCol="1" spcCol="0" rtlCol="0" fromWordArt="0" anchor="ctr" anchorCtr="0" forceAA="0" compatLnSpc="1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52" name="椭圆 651"/>
                  <p:cNvSpPr>
                    <a:spLocks noChangeAspect="1"/>
                  </p:cNvSpPr>
                  <p:nvPr/>
                </p:nvSpPr>
                <p:spPr>
                  <a:xfrm>
                    <a:off x="4245875" y="1212961"/>
                    <a:ext cx="270000" cy="27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24" name="组合 623"/>
                <p:cNvGrpSpPr/>
                <p:nvPr/>
              </p:nvGrpSpPr>
              <p:grpSpPr>
                <a:xfrm>
                  <a:off x="4098742" y="1147131"/>
                  <a:ext cx="269594" cy="261142"/>
                  <a:chOff x="4098742" y="1147131"/>
                  <a:chExt cx="269594" cy="261142"/>
                </a:xfrm>
              </p:grpSpPr>
              <p:sp>
                <p:nvSpPr>
                  <p:cNvPr id="649" name="任意多边形 648"/>
                  <p:cNvSpPr/>
                  <p:nvPr/>
                </p:nvSpPr>
                <p:spPr>
                  <a:xfrm>
                    <a:off x="4098742" y="1166757"/>
                    <a:ext cx="251486" cy="241516"/>
                  </a:xfrm>
                  <a:custGeom>
                    <a:avLst/>
                    <a:gdLst>
                      <a:gd name="connsiteX0" fmla="*/ 135000 w 251486"/>
                      <a:gd name="connsiteY0" fmla="*/ 0 h 241516"/>
                      <a:gd name="connsiteX1" fmla="*/ 230459 w 251486"/>
                      <a:gd name="connsiteY1" fmla="*/ 39541 h 241516"/>
                      <a:gd name="connsiteX2" fmla="*/ 251486 w 251486"/>
                      <a:gd name="connsiteY2" fmla="*/ 70728 h 241516"/>
                      <a:gd name="connsiteX3" fmla="*/ 249421 w 251486"/>
                      <a:gd name="connsiteY3" fmla="*/ 85780 h 241516"/>
                      <a:gd name="connsiteX4" fmla="*/ 213701 w 251486"/>
                      <a:gd name="connsiteY4" fmla="*/ 164361 h 241516"/>
                      <a:gd name="connsiteX5" fmla="*/ 156552 w 251486"/>
                      <a:gd name="connsiteY5" fmla="*/ 214367 h 241516"/>
                      <a:gd name="connsiteX6" fmla="*/ 82733 w 251486"/>
                      <a:gd name="connsiteY6" fmla="*/ 240562 h 241516"/>
                      <a:gd name="connsiteX7" fmla="*/ 55941 w 251486"/>
                      <a:gd name="connsiteY7" fmla="*/ 241516 h 241516"/>
                      <a:gd name="connsiteX8" fmla="*/ 39541 w 251486"/>
                      <a:gd name="connsiteY8" fmla="*/ 230459 h 241516"/>
                      <a:gd name="connsiteX9" fmla="*/ 0 w 251486"/>
                      <a:gd name="connsiteY9" fmla="*/ 135000 h 241516"/>
                      <a:gd name="connsiteX10" fmla="*/ 135000 w 251486"/>
                      <a:gd name="connsiteY10" fmla="*/ 0 h 241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1486" h="241516">
                        <a:moveTo>
                          <a:pt x="135000" y="0"/>
                        </a:moveTo>
                        <a:cubicBezTo>
                          <a:pt x="172279" y="0"/>
                          <a:pt x="206029" y="15111"/>
                          <a:pt x="230459" y="39541"/>
                        </a:cubicBezTo>
                        <a:lnTo>
                          <a:pt x="251486" y="70728"/>
                        </a:lnTo>
                        <a:lnTo>
                          <a:pt x="249421" y="85780"/>
                        </a:lnTo>
                        <a:cubicBezTo>
                          <a:pt x="244262" y="117133"/>
                          <a:pt x="229179" y="142930"/>
                          <a:pt x="213701" y="164361"/>
                        </a:cubicBezTo>
                        <a:cubicBezTo>
                          <a:pt x="198223" y="185792"/>
                          <a:pt x="178380" y="201667"/>
                          <a:pt x="156552" y="214367"/>
                        </a:cubicBezTo>
                        <a:cubicBezTo>
                          <a:pt x="134724" y="227067"/>
                          <a:pt x="110911" y="237784"/>
                          <a:pt x="82733" y="240562"/>
                        </a:cubicBezTo>
                        <a:lnTo>
                          <a:pt x="55941" y="241516"/>
                        </a:lnTo>
                        <a:lnTo>
                          <a:pt x="39541" y="230459"/>
                        </a:lnTo>
                        <a:cubicBezTo>
                          <a:pt x="15111" y="206029"/>
                          <a:pt x="0" y="172279"/>
                          <a:pt x="0" y="135000"/>
                        </a:cubicBezTo>
                        <a:cubicBezTo>
                          <a:pt x="0" y="60442"/>
                          <a:pt x="60442" y="0"/>
                          <a:pt x="135000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lIns="91440" tIns="45720" rIns="91440" bIns="45720" numCol="1" spcCol="0" rtlCol="0" fromWordArt="0" anchor="ctr" anchorCtr="0" forceAA="0" compatLnSpc="1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50" name="椭圆 649"/>
                  <p:cNvSpPr>
                    <a:spLocks noChangeAspect="1"/>
                  </p:cNvSpPr>
                  <p:nvPr/>
                </p:nvSpPr>
                <p:spPr>
                  <a:xfrm>
                    <a:off x="4152336" y="1147131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25" name="组合 624"/>
                <p:cNvGrpSpPr/>
                <p:nvPr/>
              </p:nvGrpSpPr>
              <p:grpSpPr>
                <a:xfrm>
                  <a:off x="4412415" y="1432428"/>
                  <a:ext cx="216000" cy="291188"/>
                  <a:chOff x="4412415" y="1437190"/>
                  <a:chExt cx="216000" cy="291188"/>
                </a:xfrm>
              </p:grpSpPr>
              <p:sp>
                <p:nvSpPr>
                  <p:cNvPr id="647" name="任意多边形 646"/>
                  <p:cNvSpPr>
                    <a:spLocks noChangeAspect="1"/>
                  </p:cNvSpPr>
                  <p:nvPr/>
                </p:nvSpPr>
                <p:spPr>
                  <a:xfrm>
                    <a:off x="4449752" y="1472375"/>
                    <a:ext cx="138067" cy="256003"/>
                  </a:xfrm>
                  <a:custGeom>
                    <a:avLst/>
                    <a:gdLst>
                      <a:gd name="connsiteX0" fmla="*/ 30682 w 138067"/>
                      <a:gd name="connsiteY0" fmla="*/ 0 h 256003"/>
                      <a:gd name="connsiteX1" fmla="*/ 55615 w 138067"/>
                      <a:gd name="connsiteY1" fmla="*/ 5034 h 256003"/>
                      <a:gd name="connsiteX2" fmla="*/ 138067 w 138067"/>
                      <a:gd name="connsiteY2" fmla="*/ 129425 h 256003"/>
                      <a:gd name="connsiteX3" fmla="*/ 55615 w 138067"/>
                      <a:gd name="connsiteY3" fmla="*/ 253816 h 256003"/>
                      <a:gd name="connsiteX4" fmla="*/ 44784 w 138067"/>
                      <a:gd name="connsiteY4" fmla="*/ 256003 h 256003"/>
                      <a:gd name="connsiteX5" fmla="*/ 43670 w 138067"/>
                      <a:gd name="connsiteY5" fmla="*/ 220694 h 256003"/>
                      <a:gd name="connsiteX6" fmla="*/ 29381 w 138067"/>
                      <a:gd name="connsiteY6" fmla="*/ 134969 h 256003"/>
                      <a:gd name="connsiteX7" fmla="*/ 5569 w 138067"/>
                      <a:gd name="connsiteY7" fmla="*/ 58770 h 256003"/>
                      <a:gd name="connsiteX8" fmla="*/ 0 w 138067"/>
                      <a:gd name="connsiteY8" fmla="*/ 45508 h 256003"/>
                      <a:gd name="connsiteX9" fmla="*/ 30682 w 138067"/>
                      <a:gd name="connsiteY9" fmla="*/ 0 h 256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8067" h="256003">
                        <a:moveTo>
                          <a:pt x="30682" y="0"/>
                        </a:moveTo>
                        <a:lnTo>
                          <a:pt x="55615" y="5034"/>
                        </a:lnTo>
                        <a:cubicBezTo>
                          <a:pt x="104069" y="25528"/>
                          <a:pt x="138067" y="73507"/>
                          <a:pt x="138067" y="129425"/>
                        </a:cubicBezTo>
                        <a:cubicBezTo>
                          <a:pt x="138067" y="185344"/>
                          <a:pt x="104069" y="233322"/>
                          <a:pt x="55615" y="253816"/>
                        </a:cubicBezTo>
                        <a:lnTo>
                          <a:pt x="44784" y="256003"/>
                        </a:lnTo>
                        <a:lnTo>
                          <a:pt x="43670" y="220694"/>
                        </a:lnTo>
                        <a:cubicBezTo>
                          <a:pt x="40098" y="192913"/>
                          <a:pt x="35731" y="161956"/>
                          <a:pt x="29381" y="134969"/>
                        </a:cubicBezTo>
                        <a:cubicBezTo>
                          <a:pt x="23031" y="107982"/>
                          <a:pt x="15888" y="88932"/>
                          <a:pt x="5569" y="58770"/>
                        </a:cubicBezTo>
                        <a:lnTo>
                          <a:pt x="0" y="45508"/>
                        </a:lnTo>
                        <a:lnTo>
                          <a:pt x="30682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rgbClr val="292787"/>
                    </a:solidFill>
                  </a:ln>
                </p:spPr>
                <p:txBody>
                  <a:bodyPr wrap="square" lIns="91440" tIns="45720" rIns="91440" bIns="45720" numCol="1" spcCol="0" rtlCol="0" fromWordArt="0" anchor="ctr" anchorCtr="0" forceAA="0" compatLnSpc="1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48" name="椭圆 647"/>
                  <p:cNvSpPr>
                    <a:spLocks noChangeAspect="1"/>
                  </p:cNvSpPr>
                  <p:nvPr/>
                </p:nvSpPr>
                <p:spPr>
                  <a:xfrm>
                    <a:off x="4412415" y="1437190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sp>
              <p:nvSpPr>
                <p:cNvPr id="626" name="椭圆 625"/>
                <p:cNvSpPr>
                  <a:spLocks noChangeAspect="1"/>
                </p:cNvSpPr>
                <p:nvPr/>
              </p:nvSpPr>
              <p:spPr>
                <a:xfrm>
                  <a:off x="4146886" y="1417518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627" name="组合 626"/>
                <p:cNvGrpSpPr/>
                <p:nvPr/>
              </p:nvGrpSpPr>
              <p:grpSpPr>
                <a:xfrm>
                  <a:off x="4373438" y="1196362"/>
                  <a:ext cx="216000" cy="288012"/>
                  <a:chOff x="4368676" y="1191600"/>
                  <a:chExt cx="216000" cy="288012"/>
                </a:xfrm>
              </p:grpSpPr>
              <p:sp>
                <p:nvSpPr>
                  <p:cNvPr id="645" name="任意多边形 644"/>
                  <p:cNvSpPr>
                    <a:spLocks noChangeAspect="1"/>
                  </p:cNvSpPr>
                  <p:nvPr/>
                </p:nvSpPr>
                <p:spPr>
                  <a:xfrm>
                    <a:off x="4394310" y="1219146"/>
                    <a:ext cx="155404" cy="260466"/>
                  </a:xfrm>
                  <a:custGeom>
                    <a:avLst/>
                    <a:gdLst>
                      <a:gd name="connsiteX0" fmla="*/ 20404 w 155404"/>
                      <a:gd name="connsiteY0" fmla="*/ 0 h 260466"/>
                      <a:gd name="connsiteX1" fmla="*/ 155404 w 155404"/>
                      <a:gd name="connsiteY1" fmla="*/ 135000 h 260466"/>
                      <a:gd name="connsiteX2" fmla="*/ 72952 w 155404"/>
                      <a:gd name="connsiteY2" fmla="*/ 259391 h 260466"/>
                      <a:gd name="connsiteX3" fmla="*/ 67630 w 155404"/>
                      <a:gd name="connsiteY3" fmla="*/ 260466 h 260466"/>
                      <a:gd name="connsiteX4" fmla="*/ 65772 w 155404"/>
                      <a:gd name="connsiteY4" fmla="*/ 209604 h 260466"/>
                      <a:gd name="connsiteX5" fmla="*/ 49103 w 155404"/>
                      <a:gd name="connsiteY5" fmla="*/ 111973 h 260466"/>
                      <a:gd name="connsiteX6" fmla="*/ 8621 w 155404"/>
                      <a:gd name="connsiteY6" fmla="*/ 16723 h 260466"/>
                      <a:gd name="connsiteX7" fmla="*/ 0 w 155404"/>
                      <a:gd name="connsiteY7" fmla="*/ 4119 h 260466"/>
                      <a:gd name="connsiteX8" fmla="*/ 20404 w 155404"/>
                      <a:gd name="connsiteY8" fmla="*/ 0 h 260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404" h="260466">
                        <a:moveTo>
                          <a:pt x="20404" y="0"/>
                        </a:moveTo>
                        <a:cubicBezTo>
                          <a:pt x="94962" y="0"/>
                          <a:pt x="155404" y="60442"/>
                          <a:pt x="155404" y="135000"/>
                        </a:cubicBezTo>
                        <a:cubicBezTo>
                          <a:pt x="155404" y="190919"/>
                          <a:pt x="121406" y="238897"/>
                          <a:pt x="72952" y="259391"/>
                        </a:cubicBezTo>
                        <a:lnTo>
                          <a:pt x="67630" y="260466"/>
                        </a:lnTo>
                        <a:lnTo>
                          <a:pt x="65772" y="209604"/>
                        </a:lnTo>
                        <a:cubicBezTo>
                          <a:pt x="61803" y="177854"/>
                          <a:pt x="58628" y="144120"/>
                          <a:pt x="49103" y="111973"/>
                        </a:cubicBezTo>
                        <a:cubicBezTo>
                          <a:pt x="39578" y="79826"/>
                          <a:pt x="24893" y="48076"/>
                          <a:pt x="8621" y="16723"/>
                        </a:cubicBezTo>
                        <a:lnTo>
                          <a:pt x="0" y="4119"/>
                        </a:lnTo>
                        <a:lnTo>
                          <a:pt x="20404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lIns="91440" tIns="45720" rIns="91440" bIns="45720" numCol="1" spcCol="0" rtlCol="0" fromWordArt="0" anchor="ctr" anchorCtr="0" forceAA="0" compatLnSpc="1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46" name="椭圆 645"/>
                  <p:cNvSpPr>
                    <a:spLocks noChangeAspect="1"/>
                  </p:cNvSpPr>
                  <p:nvPr/>
                </p:nvSpPr>
                <p:spPr>
                  <a:xfrm>
                    <a:off x="4368676" y="1191600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sp>
              <p:nvSpPr>
                <p:cNvPr id="628" name="任意多边形 627"/>
                <p:cNvSpPr>
                  <a:spLocks noChangeAspect="1"/>
                </p:cNvSpPr>
                <p:nvPr/>
              </p:nvSpPr>
              <p:spPr>
                <a:xfrm>
                  <a:off x="4289757" y="1489420"/>
                  <a:ext cx="209599" cy="274919"/>
                </a:xfrm>
                <a:custGeom>
                  <a:avLst/>
                  <a:gdLst>
                    <a:gd name="connsiteX0" fmla="*/ 153626 w 209599"/>
                    <a:gd name="connsiteY0" fmla="*/ 0 h 274919"/>
                    <a:gd name="connsiteX1" fmla="*/ 163276 w 209599"/>
                    <a:gd name="connsiteY1" fmla="*/ 20413 h 274919"/>
                    <a:gd name="connsiteX2" fmla="*/ 185749 w 209599"/>
                    <a:gd name="connsiteY2" fmla="*/ 87832 h 274919"/>
                    <a:gd name="connsiteX3" fmla="*/ 209561 w 209599"/>
                    <a:gd name="connsiteY3" fmla="*/ 218801 h 274919"/>
                    <a:gd name="connsiteX4" fmla="*/ 207586 w 209599"/>
                    <a:gd name="connsiteY4" fmla="*/ 232422 h 274919"/>
                    <a:gd name="connsiteX5" fmla="*/ 200393 w 209599"/>
                    <a:gd name="connsiteY5" fmla="*/ 243090 h 274919"/>
                    <a:gd name="connsiteX6" fmla="*/ 157615 w 209599"/>
                    <a:gd name="connsiteY6" fmla="*/ 271931 h 274919"/>
                    <a:gd name="connsiteX7" fmla="*/ 127978 w 209599"/>
                    <a:gd name="connsiteY7" fmla="*/ 274919 h 274919"/>
                    <a:gd name="connsiteX8" fmla="*/ 52309 w 209599"/>
                    <a:gd name="connsiteY8" fmla="*/ 259642 h 274919"/>
                    <a:gd name="connsiteX9" fmla="*/ 0 w 209599"/>
                    <a:gd name="connsiteY9" fmla="*/ 224375 h 274919"/>
                    <a:gd name="connsiteX10" fmla="*/ 29663 w 209599"/>
                    <a:gd name="connsiteY10" fmla="*/ 215167 h 274919"/>
                    <a:gd name="connsiteX11" fmla="*/ 156089 w 209599"/>
                    <a:gd name="connsiteY11" fmla="*/ 24434 h 274919"/>
                    <a:gd name="connsiteX12" fmla="*/ 153626 w 209599"/>
                    <a:gd name="connsiteY12" fmla="*/ 0 h 274919"/>
                    <a:gd name="connsiteX0" fmla="*/ 153626 w 209599"/>
                    <a:gd name="connsiteY0" fmla="*/ 0 h 274919"/>
                    <a:gd name="connsiteX1" fmla="*/ 163276 w 209599"/>
                    <a:gd name="connsiteY1" fmla="*/ 20413 h 274919"/>
                    <a:gd name="connsiteX2" fmla="*/ 185749 w 209599"/>
                    <a:gd name="connsiteY2" fmla="*/ 87832 h 274919"/>
                    <a:gd name="connsiteX3" fmla="*/ 209561 w 209599"/>
                    <a:gd name="connsiteY3" fmla="*/ 218801 h 274919"/>
                    <a:gd name="connsiteX4" fmla="*/ 207586 w 209599"/>
                    <a:gd name="connsiteY4" fmla="*/ 232422 h 274919"/>
                    <a:gd name="connsiteX5" fmla="*/ 190868 w 209599"/>
                    <a:gd name="connsiteY5" fmla="*/ 257377 h 274919"/>
                    <a:gd name="connsiteX6" fmla="*/ 157615 w 209599"/>
                    <a:gd name="connsiteY6" fmla="*/ 271931 h 274919"/>
                    <a:gd name="connsiteX7" fmla="*/ 127978 w 209599"/>
                    <a:gd name="connsiteY7" fmla="*/ 274919 h 274919"/>
                    <a:gd name="connsiteX8" fmla="*/ 52309 w 209599"/>
                    <a:gd name="connsiteY8" fmla="*/ 259642 h 274919"/>
                    <a:gd name="connsiteX9" fmla="*/ 0 w 209599"/>
                    <a:gd name="connsiteY9" fmla="*/ 224375 h 274919"/>
                    <a:gd name="connsiteX10" fmla="*/ 29663 w 209599"/>
                    <a:gd name="connsiteY10" fmla="*/ 215167 h 274919"/>
                    <a:gd name="connsiteX11" fmla="*/ 156089 w 209599"/>
                    <a:gd name="connsiteY11" fmla="*/ 24434 h 274919"/>
                    <a:gd name="connsiteX12" fmla="*/ 153626 w 209599"/>
                    <a:gd name="connsiteY12" fmla="*/ 0 h 274919"/>
                    <a:gd name="connsiteX0" fmla="*/ 153626 w 209599"/>
                    <a:gd name="connsiteY0" fmla="*/ 0 h 274919"/>
                    <a:gd name="connsiteX1" fmla="*/ 163276 w 209599"/>
                    <a:gd name="connsiteY1" fmla="*/ 20413 h 274919"/>
                    <a:gd name="connsiteX2" fmla="*/ 185749 w 209599"/>
                    <a:gd name="connsiteY2" fmla="*/ 87832 h 274919"/>
                    <a:gd name="connsiteX3" fmla="*/ 209561 w 209599"/>
                    <a:gd name="connsiteY3" fmla="*/ 218801 h 274919"/>
                    <a:gd name="connsiteX4" fmla="*/ 207586 w 209599"/>
                    <a:gd name="connsiteY4" fmla="*/ 232422 h 274919"/>
                    <a:gd name="connsiteX5" fmla="*/ 188487 w 209599"/>
                    <a:gd name="connsiteY5" fmla="*/ 257377 h 274919"/>
                    <a:gd name="connsiteX6" fmla="*/ 157615 w 209599"/>
                    <a:gd name="connsiteY6" fmla="*/ 271931 h 274919"/>
                    <a:gd name="connsiteX7" fmla="*/ 127978 w 209599"/>
                    <a:gd name="connsiteY7" fmla="*/ 274919 h 274919"/>
                    <a:gd name="connsiteX8" fmla="*/ 52309 w 209599"/>
                    <a:gd name="connsiteY8" fmla="*/ 259642 h 274919"/>
                    <a:gd name="connsiteX9" fmla="*/ 0 w 209599"/>
                    <a:gd name="connsiteY9" fmla="*/ 224375 h 274919"/>
                    <a:gd name="connsiteX10" fmla="*/ 29663 w 209599"/>
                    <a:gd name="connsiteY10" fmla="*/ 215167 h 274919"/>
                    <a:gd name="connsiteX11" fmla="*/ 156089 w 209599"/>
                    <a:gd name="connsiteY11" fmla="*/ 24434 h 274919"/>
                    <a:gd name="connsiteX12" fmla="*/ 153626 w 209599"/>
                    <a:gd name="connsiteY12" fmla="*/ 0 h 274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9599" h="274919">
                      <a:moveTo>
                        <a:pt x="153626" y="0"/>
                      </a:moveTo>
                      <a:lnTo>
                        <a:pt x="163276" y="20413"/>
                      </a:lnTo>
                      <a:cubicBezTo>
                        <a:pt x="172057" y="43085"/>
                        <a:pt x="179201" y="65607"/>
                        <a:pt x="185749" y="87832"/>
                      </a:cubicBezTo>
                      <a:cubicBezTo>
                        <a:pt x="198846" y="132282"/>
                        <a:pt x="210355" y="179907"/>
                        <a:pt x="209561" y="218801"/>
                      </a:cubicBezTo>
                      <a:lnTo>
                        <a:pt x="207586" y="232422"/>
                      </a:lnTo>
                      <a:lnTo>
                        <a:pt x="188487" y="257377"/>
                      </a:lnTo>
                      <a:lnTo>
                        <a:pt x="157615" y="271931"/>
                      </a:lnTo>
                      <a:lnTo>
                        <a:pt x="127978" y="274919"/>
                      </a:lnTo>
                      <a:cubicBezTo>
                        <a:pt x="101137" y="274919"/>
                        <a:pt x="75567" y="269479"/>
                        <a:pt x="52309" y="259642"/>
                      </a:cubicBezTo>
                      <a:lnTo>
                        <a:pt x="0" y="224375"/>
                      </a:lnTo>
                      <a:lnTo>
                        <a:pt x="29663" y="215167"/>
                      </a:lnTo>
                      <a:cubicBezTo>
                        <a:pt x="103958" y="183743"/>
                        <a:pt x="156089" y="110176"/>
                        <a:pt x="156089" y="24434"/>
                      </a:cubicBezTo>
                      <a:lnTo>
                        <a:pt x="153626" y="0"/>
                      </a:lnTo>
                      <a:close/>
                    </a:path>
                  </a:pathLst>
                </a:cu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29" name="椭圆 628"/>
                <p:cNvSpPr>
                  <a:spLocks noChangeAspect="1"/>
                </p:cNvSpPr>
                <p:nvPr/>
              </p:nvSpPr>
              <p:spPr>
                <a:xfrm>
                  <a:off x="4308430" y="1534840"/>
                  <a:ext cx="270000" cy="27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630" name="组合 629"/>
                <p:cNvGrpSpPr/>
                <p:nvPr/>
              </p:nvGrpSpPr>
              <p:grpSpPr>
                <a:xfrm>
                  <a:off x="4097160" y="1746456"/>
                  <a:ext cx="245550" cy="259792"/>
                  <a:chOff x="4097160" y="1746456"/>
                  <a:chExt cx="245550" cy="259792"/>
                </a:xfrm>
              </p:grpSpPr>
              <p:sp>
                <p:nvSpPr>
                  <p:cNvPr id="643" name="任意多边形 642"/>
                  <p:cNvSpPr>
                    <a:spLocks noChangeAspect="1"/>
                  </p:cNvSpPr>
                  <p:nvPr/>
                </p:nvSpPr>
                <p:spPr>
                  <a:xfrm>
                    <a:off x="4097160" y="1746456"/>
                    <a:ext cx="245550" cy="243748"/>
                  </a:xfrm>
                  <a:custGeom>
                    <a:avLst/>
                    <a:gdLst>
                      <a:gd name="connsiteX0" fmla="*/ 117654 w 245550"/>
                      <a:gd name="connsiteY0" fmla="*/ 1383 h 243748"/>
                      <a:gd name="connsiteX1" fmla="*/ 193853 w 245550"/>
                      <a:gd name="connsiteY1" fmla="*/ 37101 h 243748"/>
                      <a:gd name="connsiteX2" fmla="*/ 239098 w 245550"/>
                      <a:gd name="connsiteY2" fmla="*/ 103776 h 243748"/>
                      <a:gd name="connsiteX3" fmla="*/ 241480 w 245550"/>
                      <a:gd name="connsiteY3" fmla="*/ 182358 h 243748"/>
                      <a:gd name="connsiteX4" fmla="*/ 235788 w 245550"/>
                      <a:gd name="connsiteY4" fmla="*/ 196303 h 243748"/>
                      <a:gd name="connsiteX5" fmla="*/ 230459 w 245550"/>
                      <a:gd name="connsiteY5" fmla="*/ 204207 h 243748"/>
                      <a:gd name="connsiteX6" fmla="*/ 135000 w 245550"/>
                      <a:gd name="connsiteY6" fmla="*/ 243748 h 243748"/>
                      <a:gd name="connsiteX7" fmla="*/ 0 w 245550"/>
                      <a:gd name="connsiteY7" fmla="*/ 108748 h 243748"/>
                      <a:gd name="connsiteX8" fmla="*/ 39541 w 245550"/>
                      <a:gd name="connsiteY8" fmla="*/ 13289 h 243748"/>
                      <a:gd name="connsiteX9" fmla="*/ 39879 w 245550"/>
                      <a:gd name="connsiteY9" fmla="*/ 13061 h 243748"/>
                      <a:gd name="connsiteX10" fmla="*/ 80149 w 245550"/>
                      <a:gd name="connsiteY10" fmla="*/ 1681 h 243748"/>
                      <a:gd name="connsiteX11" fmla="*/ 117654 w 245550"/>
                      <a:gd name="connsiteY11" fmla="*/ 1383 h 243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45550" h="243748">
                        <a:moveTo>
                          <a:pt x="117654" y="1383"/>
                        </a:moveTo>
                        <a:cubicBezTo>
                          <a:pt x="143451" y="5352"/>
                          <a:pt x="173612" y="20036"/>
                          <a:pt x="193853" y="37101"/>
                        </a:cubicBezTo>
                        <a:cubicBezTo>
                          <a:pt x="214094" y="54166"/>
                          <a:pt x="231160" y="79567"/>
                          <a:pt x="239098" y="103776"/>
                        </a:cubicBezTo>
                        <a:cubicBezTo>
                          <a:pt x="247036" y="127985"/>
                          <a:pt x="247433" y="158148"/>
                          <a:pt x="241480" y="182358"/>
                        </a:cubicBezTo>
                        <a:lnTo>
                          <a:pt x="235788" y="196303"/>
                        </a:lnTo>
                        <a:lnTo>
                          <a:pt x="230459" y="204207"/>
                        </a:lnTo>
                        <a:cubicBezTo>
                          <a:pt x="206029" y="228638"/>
                          <a:pt x="172279" y="243748"/>
                          <a:pt x="135000" y="243748"/>
                        </a:cubicBezTo>
                        <a:cubicBezTo>
                          <a:pt x="60442" y="243748"/>
                          <a:pt x="0" y="183306"/>
                          <a:pt x="0" y="108748"/>
                        </a:cubicBezTo>
                        <a:cubicBezTo>
                          <a:pt x="0" y="71469"/>
                          <a:pt x="15111" y="37719"/>
                          <a:pt x="39541" y="13289"/>
                        </a:cubicBezTo>
                        <a:lnTo>
                          <a:pt x="39879" y="13061"/>
                        </a:lnTo>
                        <a:lnTo>
                          <a:pt x="80149" y="1681"/>
                        </a:lnTo>
                        <a:cubicBezTo>
                          <a:pt x="92750" y="-403"/>
                          <a:pt x="104756" y="-601"/>
                          <a:pt x="117654" y="1383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44" name="椭圆 643"/>
                  <p:cNvSpPr>
                    <a:spLocks noChangeAspect="1"/>
                  </p:cNvSpPr>
                  <p:nvPr/>
                </p:nvSpPr>
                <p:spPr>
                  <a:xfrm>
                    <a:off x="4099999" y="1790248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31" name="组合 630"/>
                <p:cNvGrpSpPr/>
                <p:nvPr/>
              </p:nvGrpSpPr>
              <p:grpSpPr>
                <a:xfrm>
                  <a:off x="3896026" y="1544523"/>
                  <a:ext cx="302056" cy="273008"/>
                  <a:chOff x="3896026" y="1544523"/>
                  <a:chExt cx="302056" cy="273008"/>
                </a:xfrm>
              </p:grpSpPr>
              <p:sp>
                <p:nvSpPr>
                  <p:cNvPr id="641" name="椭圆 640"/>
                  <p:cNvSpPr>
                    <a:spLocks noChangeAspect="1"/>
                  </p:cNvSpPr>
                  <p:nvPr/>
                </p:nvSpPr>
                <p:spPr>
                  <a:xfrm>
                    <a:off x="3928082" y="1544523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42" name="椭圆 641"/>
                  <p:cNvSpPr>
                    <a:spLocks noChangeAspect="1"/>
                  </p:cNvSpPr>
                  <p:nvPr/>
                </p:nvSpPr>
                <p:spPr>
                  <a:xfrm>
                    <a:off x="3896026" y="1637531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32" name="组合 631"/>
                <p:cNvGrpSpPr/>
                <p:nvPr/>
              </p:nvGrpSpPr>
              <p:grpSpPr>
                <a:xfrm>
                  <a:off x="3931680" y="1399984"/>
                  <a:ext cx="324902" cy="343250"/>
                  <a:chOff x="3931680" y="1399984"/>
                  <a:chExt cx="324902" cy="343250"/>
                </a:xfrm>
              </p:grpSpPr>
              <p:sp>
                <p:nvSpPr>
                  <p:cNvPr id="639" name="任意多边形 638"/>
                  <p:cNvSpPr>
                    <a:spLocks noChangeAspect="1"/>
                  </p:cNvSpPr>
                  <p:nvPr/>
                </p:nvSpPr>
                <p:spPr>
                  <a:xfrm>
                    <a:off x="3931680" y="1422305"/>
                    <a:ext cx="291853" cy="320929"/>
                  </a:xfrm>
                  <a:custGeom>
                    <a:avLst/>
                    <a:gdLst>
                      <a:gd name="connsiteX0" fmla="*/ 194400 w 291979"/>
                      <a:gd name="connsiteY0" fmla="*/ 0 h 320929"/>
                      <a:gd name="connsiteX1" fmla="*/ 218665 w 291979"/>
                      <a:gd name="connsiteY1" fmla="*/ 2446 h 320929"/>
                      <a:gd name="connsiteX2" fmla="*/ 230747 w 291979"/>
                      <a:gd name="connsiteY2" fmla="*/ 25497 h 320929"/>
                      <a:gd name="connsiteX3" fmla="*/ 264083 w 291979"/>
                      <a:gd name="connsiteY3" fmla="*/ 118366 h 320929"/>
                      <a:gd name="connsiteX4" fmla="*/ 287896 w 291979"/>
                      <a:gd name="connsiteY4" fmla="*/ 223140 h 320929"/>
                      <a:gd name="connsiteX5" fmla="*/ 287896 w 291979"/>
                      <a:gd name="connsiteY5" fmla="*/ 292197 h 320929"/>
                      <a:gd name="connsiteX6" fmla="*/ 247415 w 291979"/>
                      <a:gd name="connsiteY6" fmla="*/ 320772 h 320929"/>
                      <a:gd name="connsiteX7" fmla="*/ 154546 w 291979"/>
                      <a:gd name="connsiteY7" fmla="*/ 301722 h 320929"/>
                      <a:gd name="connsiteX8" fmla="*/ 49771 w 291979"/>
                      <a:gd name="connsiteY8" fmla="*/ 261242 h 320929"/>
                      <a:gd name="connsiteX9" fmla="*/ 5153 w 291979"/>
                      <a:gd name="connsiteY9" fmla="*/ 237453 h 320929"/>
                      <a:gd name="connsiteX10" fmla="*/ 3950 w 291979"/>
                      <a:gd name="connsiteY10" fmla="*/ 233578 h 320929"/>
                      <a:gd name="connsiteX11" fmla="*/ 0 w 291979"/>
                      <a:gd name="connsiteY11" fmla="*/ 194400 h 320929"/>
                      <a:gd name="connsiteX12" fmla="*/ 194400 w 291979"/>
                      <a:gd name="connsiteY12" fmla="*/ 0 h 320929"/>
                      <a:gd name="connsiteX0" fmla="*/ 194400 w 291979"/>
                      <a:gd name="connsiteY0" fmla="*/ 0 h 320929"/>
                      <a:gd name="connsiteX1" fmla="*/ 218665 w 291979"/>
                      <a:gd name="connsiteY1" fmla="*/ 2446 h 320929"/>
                      <a:gd name="connsiteX2" fmla="*/ 228366 w 291979"/>
                      <a:gd name="connsiteY2" fmla="*/ 25497 h 320929"/>
                      <a:gd name="connsiteX3" fmla="*/ 264083 w 291979"/>
                      <a:gd name="connsiteY3" fmla="*/ 118366 h 320929"/>
                      <a:gd name="connsiteX4" fmla="*/ 287896 w 291979"/>
                      <a:gd name="connsiteY4" fmla="*/ 223140 h 320929"/>
                      <a:gd name="connsiteX5" fmla="*/ 287896 w 291979"/>
                      <a:gd name="connsiteY5" fmla="*/ 292197 h 320929"/>
                      <a:gd name="connsiteX6" fmla="*/ 247415 w 291979"/>
                      <a:gd name="connsiteY6" fmla="*/ 320772 h 320929"/>
                      <a:gd name="connsiteX7" fmla="*/ 154546 w 291979"/>
                      <a:gd name="connsiteY7" fmla="*/ 301722 h 320929"/>
                      <a:gd name="connsiteX8" fmla="*/ 49771 w 291979"/>
                      <a:gd name="connsiteY8" fmla="*/ 261242 h 320929"/>
                      <a:gd name="connsiteX9" fmla="*/ 5153 w 291979"/>
                      <a:gd name="connsiteY9" fmla="*/ 237453 h 320929"/>
                      <a:gd name="connsiteX10" fmla="*/ 3950 w 291979"/>
                      <a:gd name="connsiteY10" fmla="*/ 233578 h 320929"/>
                      <a:gd name="connsiteX11" fmla="*/ 0 w 291979"/>
                      <a:gd name="connsiteY11" fmla="*/ 194400 h 320929"/>
                      <a:gd name="connsiteX12" fmla="*/ 194400 w 291979"/>
                      <a:gd name="connsiteY12" fmla="*/ 0 h 320929"/>
                      <a:gd name="connsiteX0" fmla="*/ 194400 w 291853"/>
                      <a:gd name="connsiteY0" fmla="*/ 0 h 320929"/>
                      <a:gd name="connsiteX1" fmla="*/ 218665 w 291853"/>
                      <a:gd name="connsiteY1" fmla="*/ 2446 h 320929"/>
                      <a:gd name="connsiteX2" fmla="*/ 228366 w 291853"/>
                      <a:gd name="connsiteY2" fmla="*/ 25497 h 320929"/>
                      <a:gd name="connsiteX3" fmla="*/ 266464 w 291853"/>
                      <a:gd name="connsiteY3" fmla="*/ 115985 h 320929"/>
                      <a:gd name="connsiteX4" fmla="*/ 287896 w 291853"/>
                      <a:gd name="connsiteY4" fmla="*/ 223140 h 320929"/>
                      <a:gd name="connsiteX5" fmla="*/ 287896 w 291853"/>
                      <a:gd name="connsiteY5" fmla="*/ 292197 h 320929"/>
                      <a:gd name="connsiteX6" fmla="*/ 247415 w 291853"/>
                      <a:gd name="connsiteY6" fmla="*/ 320772 h 320929"/>
                      <a:gd name="connsiteX7" fmla="*/ 154546 w 291853"/>
                      <a:gd name="connsiteY7" fmla="*/ 301722 h 320929"/>
                      <a:gd name="connsiteX8" fmla="*/ 49771 w 291853"/>
                      <a:gd name="connsiteY8" fmla="*/ 261242 h 320929"/>
                      <a:gd name="connsiteX9" fmla="*/ 5153 w 291853"/>
                      <a:gd name="connsiteY9" fmla="*/ 237453 h 320929"/>
                      <a:gd name="connsiteX10" fmla="*/ 3950 w 291853"/>
                      <a:gd name="connsiteY10" fmla="*/ 233578 h 320929"/>
                      <a:gd name="connsiteX11" fmla="*/ 0 w 291853"/>
                      <a:gd name="connsiteY11" fmla="*/ 194400 h 320929"/>
                      <a:gd name="connsiteX12" fmla="*/ 194400 w 291853"/>
                      <a:gd name="connsiteY12" fmla="*/ 0 h 320929"/>
                      <a:gd name="connsiteX0" fmla="*/ 194400 w 291853"/>
                      <a:gd name="connsiteY0" fmla="*/ 0 h 320929"/>
                      <a:gd name="connsiteX1" fmla="*/ 218665 w 291853"/>
                      <a:gd name="connsiteY1" fmla="*/ 2446 h 320929"/>
                      <a:gd name="connsiteX2" fmla="*/ 235510 w 291853"/>
                      <a:gd name="connsiteY2" fmla="*/ 30260 h 320929"/>
                      <a:gd name="connsiteX3" fmla="*/ 266464 w 291853"/>
                      <a:gd name="connsiteY3" fmla="*/ 115985 h 320929"/>
                      <a:gd name="connsiteX4" fmla="*/ 287896 w 291853"/>
                      <a:gd name="connsiteY4" fmla="*/ 223140 h 320929"/>
                      <a:gd name="connsiteX5" fmla="*/ 287896 w 291853"/>
                      <a:gd name="connsiteY5" fmla="*/ 292197 h 320929"/>
                      <a:gd name="connsiteX6" fmla="*/ 247415 w 291853"/>
                      <a:gd name="connsiteY6" fmla="*/ 320772 h 320929"/>
                      <a:gd name="connsiteX7" fmla="*/ 154546 w 291853"/>
                      <a:gd name="connsiteY7" fmla="*/ 301722 h 320929"/>
                      <a:gd name="connsiteX8" fmla="*/ 49771 w 291853"/>
                      <a:gd name="connsiteY8" fmla="*/ 261242 h 320929"/>
                      <a:gd name="connsiteX9" fmla="*/ 5153 w 291853"/>
                      <a:gd name="connsiteY9" fmla="*/ 237453 h 320929"/>
                      <a:gd name="connsiteX10" fmla="*/ 3950 w 291853"/>
                      <a:gd name="connsiteY10" fmla="*/ 233578 h 320929"/>
                      <a:gd name="connsiteX11" fmla="*/ 0 w 291853"/>
                      <a:gd name="connsiteY11" fmla="*/ 194400 h 320929"/>
                      <a:gd name="connsiteX12" fmla="*/ 194400 w 291853"/>
                      <a:gd name="connsiteY12" fmla="*/ 0 h 320929"/>
                      <a:gd name="connsiteX0" fmla="*/ 194400 w 291853"/>
                      <a:gd name="connsiteY0" fmla="*/ 0 h 320929"/>
                      <a:gd name="connsiteX1" fmla="*/ 218665 w 291853"/>
                      <a:gd name="connsiteY1" fmla="*/ 2446 h 320929"/>
                      <a:gd name="connsiteX2" fmla="*/ 235510 w 291853"/>
                      <a:gd name="connsiteY2" fmla="*/ 30260 h 320929"/>
                      <a:gd name="connsiteX3" fmla="*/ 266464 w 291853"/>
                      <a:gd name="connsiteY3" fmla="*/ 115985 h 320929"/>
                      <a:gd name="connsiteX4" fmla="*/ 287896 w 291853"/>
                      <a:gd name="connsiteY4" fmla="*/ 223140 h 320929"/>
                      <a:gd name="connsiteX5" fmla="*/ 287896 w 291853"/>
                      <a:gd name="connsiteY5" fmla="*/ 292197 h 320929"/>
                      <a:gd name="connsiteX6" fmla="*/ 247415 w 291853"/>
                      <a:gd name="connsiteY6" fmla="*/ 320772 h 320929"/>
                      <a:gd name="connsiteX7" fmla="*/ 154546 w 291853"/>
                      <a:gd name="connsiteY7" fmla="*/ 301722 h 320929"/>
                      <a:gd name="connsiteX8" fmla="*/ 49771 w 291853"/>
                      <a:gd name="connsiteY8" fmla="*/ 261242 h 320929"/>
                      <a:gd name="connsiteX9" fmla="*/ 5153 w 291853"/>
                      <a:gd name="connsiteY9" fmla="*/ 237453 h 320929"/>
                      <a:gd name="connsiteX10" fmla="*/ 3950 w 291853"/>
                      <a:gd name="connsiteY10" fmla="*/ 233578 h 320929"/>
                      <a:gd name="connsiteX11" fmla="*/ 0 w 291853"/>
                      <a:gd name="connsiteY11" fmla="*/ 194400 h 320929"/>
                      <a:gd name="connsiteX12" fmla="*/ 194400 w 291853"/>
                      <a:gd name="connsiteY12" fmla="*/ 0 h 320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1853" h="320929">
                        <a:moveTo>
                          <a:pt x="194400" y="0"/>
                        </a:moveTo>
                        <a:lnTo>
                          <a:pt x="218665" y="2446"/>
                        </a:lnTo>
                        <a:cubicBezTo>
                          <a:pt x="222692" y="10130"/>
                          <a:pt x="231483" y="22576"/>
                          <a:pt x="235510" y="30260"/>
                        </a:cubicBezTo>
                        <a:cubicBezTo>
                          <a:pt x="251384" y="72329"/>
                          <a:pt x="257733" y="83838"/>
                          <a:pt x="266464" y="115985"/>
                        </a:cubicBezTo>
                        <a:cubicBezTo>
                          <a:pt x="275195" y="148132"/>
                          <a:pt x="284324" y="193771"/>
                          <a:pt x="287896" y="223140"/>
                        </a:cubicBezTo>
                        <a:cubicBezTo>
                          <a:pt x="291468" y="252509"/>
                          <a:pt x="294643" y="275925"/>
                          <a:pt x="287896" y="292197"/>
                        </a:cubicBezTo>
                        <a:cubicBezTo>
                          <a:pt x="281149" y="308469"/>
                          <a:pt x="269640" y="319185"/>
                          <a:pt x="247415" y="320772"/>
                        </a:cubicBezTo>
                        <a:cubicBezTo>
                          <a:pt x="225190" y="322359"/>
                          <a:pt x="187487" y="311644"/>
                          <a:pt x="154546" y="301722"/>
                        </a:cubicBezTo>
                        <a:cubicBezTo>
                          <a:pt x="121605" y="291800"/>
                          <a:pt x="84299" y="280292"/>
                          <a:pt x="49771" y="261242"/>
                        </a:cubicBezTo>
                        <a:lnTo>
                          <a:pt x="5153" y="237453"/>
                        </a:lnTo>
                        <a:lnTo>
                          <a:pt x="3950" y="233578"/>
                        </a:lnTo>
                        <a:cubicBezTo>
                          <a:pt x="1360" y="220923"/>
                          <a:pt x="0" y="207821"/>
                          <a:pt x="0" y="194400"/>
                        </a:cubicBezTo>
                        <a:cubicBezTo>
                          <a:pt x="0" y="87036"/>
                          <a:pt x="87036" y="0"/>
                          <a:pt x="194400" y="0"/>
                        </a:cubicBezTo>
                        <a:close/>
                      </a:path>
                    </a:pathLst>
                  </a:custGeom>
                  <a:solidFill>
                    <a:srgbClr val="242ED6"/>
                  </a:solidFill>
                  <a:ln w="3175">
                    <a:solidFill>
                      <a:srgbClr val="292787"/>
                    </a:solidFill>
                  </a:ln>
                </p:spPr>
                <p:txBody>
                  <a:bodyPr wrap="square" lIns="91440" tIns="45720" rIns="91440" bIns="45720" numCol="1" spcCol="0" rtlCol="0" fromWordArt="0" anchor="ctr" anchorCtr="0" forceAA="0" compatLnSpc="1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40" name="椭圆 639"/>
                  <p:cNvSpPr>
                    <a:spLocks noChangeAspect="1"/>
                  </p:cNvSpPr>
                  <p:nvPr/>
                </p:nvSpPr>
                <p:spPr>
                  <a:xfrm>
                    <a:off x="3986582" y="1399984"/>
                    <a:ext cx="270000" cy="27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33" name="组合 632"/>
                <p:cNvGrpSpPr/>
                <p:nvPr/>
              </p:nvGrpSpPr>
              <p:grpSpPr>
                <a:xfrm>
                  <a:off x="3898716" y="1342659"/>
                  <a:ext cx="265366" cy="259505"/>
                  <a:chOff x="3898716" y="1342659"/>
                  <a:chExt cx="265366" cy="259505"/>
                </a:xfrm>
              </p:grpSpPr>
              <p:sp>
                <p:nvSpPr>
                  <p:cNvPr id="637" name="任意多边形 636"/>
                  <p:cNvSpPr/>
                  <p:nvPr/>
                </p:nvSpPr>
                <p:spPr>
                  <a:xfrm>
                    <a:off x="3898716" y="1359634"/>
                    <a:ext cx="245999" cy="242530"/>
                  </a:xfrm>
                  <a:custGeom>
                    <a:avLst/>
                    <a:gdLst>
                      <a:gd name="connsiteX0" fmla="*/ 135000 w 245999"/>
                      <a:gd name="connsiteY0" fmla="*/ 0 h 242530"/>
                      <a:gd name="connsiteX1" fmla="*/ 230459 w 245999"/>
                      <a:gd name="connsiteY1" fmla="*/ 39541 h 242530"/>
                      <a:gd name="connsiteX2" fmla="*/ 245999 w 245999"/>
                      <a:gd name="connsiteY2" fmla="*/ 62589 h 242530"/>
                      <a:gd name="connsiteX3" fmla="*/ 244660 w 245999"/>
                      <a:gd name="connsiteY3" fmla="*/ 90548 h 242530"/>
                      <a:gd name="connsiteX4" fmla="*/ 204179 w 245999"/>
                      <a:gd name="connsiteY4" fmla="*/ 171509 h 242530"/>
                      <a:gd name="connsiteX5" fmla="*/ 130360 w 245999"/>
                      <a:gd name="connsiteY5" fmla="*/ 223898 h 242530"/>
                      <a:gd name="connsiteX6" fmla="*/ 92856 w 245999"/>
                      <a:gd name="connsiteY6" fmla="*/ 238036 h 242530"/>
                      <a:gd name="connsiteX7" fmla="*/ 57445 w 245999"/>
                      <a:gd name="connsiteY7" fmla="*/ 242530 h 242530"/>
                      <a:gd name="connsiteX8" fmla="*/ 39541 w 245999"/>
                      <a:gd name="connsiteY8" fmla="*/ 230459 h 242530"/>
                      <a:gd name="connsiteX9" fmla="*/ 0 w 245999"/>
                      <a:gd name="connsiteY9" fmla="*/ 135000 h 242530"/>
                      <a:gd name="connsiteX10" fmla="*/ 135000 w 245999"/>
                      <a:gd name="connsiteY10" fmla="*/ 0 h 242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5999" h="242530">
                        <a:moveTo>
                          <a:pt x="135000" y="0"/>
                        </a:moveTo>
                        <a:cubicBezTo>
                          <a:pt x="172279" y="0"/>
                          <a:pt x="206029" y="15111"/>
                          <a:pt x="230459" y="39541"/>
                        </a:cubicBezTo>
                        <a:lnTo>
                          <a:pt x="245999" y="62589"/>
                        </a:lnTo>
                        <a:lnTo>
                          <a:pt x="244660" y="90548"/>
                        </a:lnTo>
                        <a:cubicBezTo>
                          <a:pt x="239501" y="121901"/>
                          <a:pt x="223229" y="149284"/>
                          <a:pt x="204179" y="171509"/>
                        </a:cubicBezTo>
                        <a:cubicBezTo>
                          <a:pt x="185129" y="193734"/>
                          <a:pt x="155363" y="211992"/>
                          <a:pt x="130360" y="223898"/>
                        </a:cubicBezTo>
                        <a:cubicBezTo>
                          <a:pt x="117859" y="229851"/>
                          <a:pt x="105456" y="234713"/>
                          <a:pt x="92856" y="238036"/>
                        </a:cubicBezTo>
                        <a:lnTo>
                          <a:pt x="57445" y="242530"/>
                        </a:lnTo>
                        <a:lnTo>
                          <a:pt x="39541" y="230459"/>
                        </a:lnTo>
                        <a:cubicBezTo>
                          <a:pt x="15111" y="206029"/>
                          <a:pt x="0" y="172279"/>
                          <a:pt x="0" y="135000"/>
                        </a:cubicBezTo>
                        <a:cubicBezTo>
                          <a:pt x="0" y="60442"/>
                          <a:pt x="60442" y="0"/>
                          <a:pt x="135000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38" name="椭圆 637"/>
                  <p:cNvSpPr>
                    <a:spLocks noChangeAspect="1"/>
                  </p:cNvSpPr>
                  <p:nvPr/>
                </p:nvSpPr>
                <p:spPr>
                  <a:xfrm>
                    <a:off x="3948082" y="1342659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634" name="组合 633"/>
                <p:cNvGrpSpPr/>
                <p:nvPr/>
              </p:nvGrpSpPr>
              <p:grpSpPr>
                <a:xfrm>
                  <a:off x="4425067" y="1791955"/>
                  <a:ext cx="247702" cy="266930"/>
                  <a:chOff x="4425067" y="1791955"/>
                  <a:chExt cx="247702" cy="266930"/>
                </a:xfrm>
              </p:grpSpPr>
              <p:sp>
                <p:nvSpPr>
                  <p:cNvPr id="635" name="任意多边形 634"/>
                  <p:cNvSpPr/>
                  <p:nvPr/>
                </p:nvSpPr>
                <p:spPr>
                  <a:xfrm>
                    <a:off x="4425067" y="1791955"/>
                    <a:ext cx="203380" cy="266930"/>
                  </a:xfrm>
                  <a:custGeom>
                    <a:avLst/>
                    <a:gdLst>
                      <a:gd name="connsiteX0" fmla="*/ 83585 w 203380"/>
                      <a:gd name="connsiteY0" fmla="*/ 0 h 266930"/>
                      <a:gd name="connsiteX1" fmla="*/ 120928 w 203380"/>
                      <a:gd name="connsiteY1" fmla="*/ 7539 h 266930"/>
                      <a:gd name="connsiteX2" fmla="*/ 203380 w 203380"/>
                      <a:gd name="connsiteY2" fmla="*/ 131930 h 266930"/>
                      <a:gd name="connsiteX3" fmla="*/ 68380 w 203380"/>
                      <a:gd name="connsiteY3" fmla="*/ 266930 h 266930"/>
                      <a:gd name="connsiteX4" fmla="*/ 15832 w 203380"/>
                      <a:gd name="connsiteY4" fmla="*/ 256321 h 266930"/>
                      <a:gd name="connsiteX5" fmla="*/ 8241 w 203380"/>
                      <a:gd name="connsiteY5" fmla="*/ 251203 h 266930"/>
                      <a:gd name="connsiteX6" fmla="*/ 1675 w 203380"/>
                      <a:gd name="connsiteY6" fmla="*/ 210679 h 266930"/>
                      <a:gd name="connsiteX7" fmla="*/ 8820 w 203380"/>
                      <a:gd name="connsiteY7" fmla="*/ 108285 h 266930"/>
                      <a:gd name="connsiteX8" fmla="*/ 58825 w 203380"/>
                      <a:gd name="connsiteY8" fmla="*/ 20178 h 266930"/>
                      <a:gd name="connsiteX9" fmla="*/ 83585 w 203380"/>
                      <a:gd name="connsiteY9" fmla="*/ 0 h 266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03380" h="266930">
                        <a:moveTo>
                          <a:pt x="83585" y="0"/>
                        </a:moveTo>
                        <a:lnTo>
                          <a:pt x="120928" y="7539"/>
                        </a:lnTo>
                        <a:cubicBezTo>
                          <a:pt x="169382" y="28033"/>
                          <a:pt x="203380" y="76012"/>
                          <a:pt x="203380" y="131930"/>
                        </a:cubicBezTo>
                        <a:cubicBezTo>
                          <a:pt x="203380" y="206488"/>
                          <a:pt x="142938" y="266930"/>
                          <a:pt x="68380" y="266930"/>
                        </a:cubicBezTo>
                        <a:cubicBezTo>
                          <a:pt x="49741" y="266930"/>
                          <a:pt x="31983" y="263152"/>
                          <a:pt x="15832" y="256321"/>
                        </a:cubicBezTo>
                        <a:lnTo>
                          <a:pt x="8241" y="251203"/>
                        </a:lnTo>
                        <a:lnTo>
                          <a:pt x="1675" y="210679"/>
                        </a:lnTo>
                        <a:cubicBezTo>
                          <a:pt x="-1500" y="179723"/>
                          <a:pt x="-705" y="140035"/>
                          <a:pt x="8820" y="108285"/>
                        </a:cubicBezTo>
                        <a:cubicBezTo>
                          <a:pt x="18345" y="76535"/>
                          <a:pt x="35013" y="42800"/>
                          <a:pt x="58825" y="20178"/>
                        </a:cubicBezTo>
                        <a:lnTo>
                          <a:pt x="83585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636" name="椭圆 635"/>
                  <p:cNvSpPr>
                    <a:spLocks noChangeAspect="1"/>
                  </p:cNvSpPr>
                  <p:nvPr/>
                </p:nvSpPr>
                <p:spPr>
                  <a:xfrm>
                    <a:off x="4456769" y="1800037"/>
                    <a:ext cx="216000" cy="216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</p:grpSp>
          <p:sp>
            <p:nvSpPr>
              <p:cNvPr id="196" name="椭圆 195"/>
              <p:cNvSpPr>
                <a:spLocks noChangeAspect="1"/>
              </p:cNvSpPr>
              <p:nvPr/>
            </p:nvSpPr>
            <p:spPr>
              <a:xfrm>
                <a:off x="2810042" y="5717435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softEdge rad="57150"/>
              </a:effectLst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97" name="椭圆 196"/>
              <p:cNvSpPr>
                <a:spLocks noChangeAspect="1"/>
              </p:cNvSpPr>
              <p:nvPr/>
            </p:nvSpPr>
            <p:spPr>
              <a:xfrm>
                <a:off x="3750012" y="4907713"/>
                <a:ext cx="414000" cy="414000"/>
              </a:xfrm>
              <a:prstGeom prst="ellipse">
                <a:avLst/>
              </a:pr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198" name="组合 197"/>
              <p:cNvGrpSpPr/>
              <p:nvPr/>
            </p:nvGrpSpPr>
            <p:grpSpPr>
              <a:xfrm>
                <a:off x="3865928" y="4786980"/>
                <a:ext cx="414000" cy="431730"/>
                <a:chOff x="3865928" y="4786980"/>
                <a:chExt cx="414000" cy="431730"/>
              </a:xfrm>
            </p:grpSpPr>
            <p:sp>
              <p:nvSpPr>
                <p:cNvPr id="618" name="椭圆 617"/>
                <p:cNvSpPr>
                  <a:spLocks noChangeAspect="1"/>
                </p:cNvSpPr>
                <p:nvPr/>
              </p:nvSpPr>
              <p:spPr>
                <a:xfrm>
                  <a:off x="3865928" y="4804710"/>
                  <a:ext cx="414000" cy="414000"/>
                </a:xfrm>
                <a:prstGeom prst="ellipse">
                  <a:avLst/>
                </a:pr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19" name="椭圆 618"/>
                <p:cNvSpPr>
                  <a:spLocks noChangeAspect="1"/>
                </p:cNvSpPr>
                <p:nvPr/>
              </p:nvSpPr>
              <p:spPr>
                <a:xfrm>
                  <a:off x="3988163" y="4786980"/>
                  <a:ext cx="252000" cy="252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762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199" name="组合 198"/>
              <p:cNvGrpSpPr/>
              <p:nvPr/>
            </p:nvGrpSpPr>
            <p:grpSpPr>
              <a:xfrm>
                <a:off x="3814378" y="4750365"/>
                <a:ext cx="432539" cy="414000"/>
                <a:chOff x="3814378" y="4750365"/>
                <a:chExt cx="432539" cy="414000"/>
              </a:xfrm>
            </p:grpSpPr>
            <p:sp>
              <p:nvSpPr>
                <p:cNvPr id="616" name="椭圆 615"/>
                <p:cNvSpPr>
                  <a:spLocks noChangeAspect="1"/>
                </p:cNvSpPr>
                <p:nvPr/>
              </p:nvSpPr>
              <p:spPr>
                <a:xfrm>
                  <a:off x="3832917" y="4750365"/>
                  <a:ext cx="414000" cy="414000"/>
                </a:xfrm>
                <a:prstGeom prst="ellipse">
                  <a:avLst/>
                </a:pr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17" name="椭圆 616"/>
                <p:cNvSpPr>
                  <a:spLocks noChangeAspect="1"/>
                </p:cNvSpPr>
                <p:nvPr/>
              </p:nvSpPr>
              <p:spPr>
                <a:xfrm>
                  <a:off x="3814378" y="4759188"/>
                  <a:ext cx="252000" cy="252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00" name="组合 199"/>
              <p:cNvGrpSpPr/>
              <p:nvPr/>
            </p:nvGrpSpPr>
            <p:grpSpPr>
              <a:xfrm>
                <a:off x="4048280" y="4845440"/>
                <a:ext cx="396142" cy="402386"/>
                <a:chOff x="4048280" y="4845440"/>
                <a:chExt cx="396142" cy="402386"/>
              </a:xfrm>
            </p:grpSpPr>
            <p:sp>
              <p:nvSpPr>
                <p:cNvPr id="614" name="椭圆 613"/>
                <p:cNvSpPr>
                  <a:spLocks noChangeAspect="1"/>
                </p:cNvSpPr>
                <p:nvPr/>
              </p:nvSpPr>
              <p:spPr>
                <a:xfrm>
                  <a:off x="4048280" y="4887826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15" name="椭圆 614"/>
                <p:cNvSpPr>
                  <a:spLocks noChangeAspect="1"/>
                </p:cNvSpPr>
                <p:nvPr/>
              </p:nvSpPr>
              <p:spPr>
                <a:xfrm>
                  <a:off x="4156422" y="4845440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01" name="组合 200"/>
              <p:cNvGrpSpPr/>
              <p:nvPr/>
            </p:nvGrpSpPr>
            <p:grpSpPr>
              <a:xfrm>
                <a:off x="4120258" y="4997991"/>
                <a:ext cx="290403" cy="270000"/>
                <a:chOff x="4117877" y="4993232"/>
                <a:chExt cx="290403" cy="270000"/>
              </a:xfrm>
            </p:grpSpPr>
            <p:sp>
              <p:nvSpPr>
                <p:cNvPr id="612" name="椭圆 611"/>
                <p:cNvSpPr>
                  <a:spLocks noChangeAspect="1"/>
                </p:cNvSpPr>
                <p:nvPr/>
              </p:nvSpPr>
              <p:spPr>
                <a:xfrm>
                  <a:off x="4117877" y="4993232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13" name="椭圆 612"/>
                <p:cNvSpPr>
                  <a:spLocks noChangeAspect="1"/>
                </p:cNvSpPr>
                <p:nvPr/>
              </p:nvSpPr>
              <p:spPr>
                <a:xfrm>
                  <a:off x="4228280" y="5015105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02" name="组合 201"/>
              <p:cNvGrpSpPr/>
              <p:nvPr/>
            </p:nvGrpSpPr>
            <p:grpSpPr>
              <a:xfrm>
                <a:off x="3690512" y="5070207"/>
                <a:ext cx="239586" cy="270000"/>
                <a:chOff x="3690512" y="5067826"/>
                <a:chExt cx="239586" cy="270000"/>
              </a:xfrm>
            </p:grpSpPr>
            <p:sp>
              <p:nvSpPr>
                <p:cNvPr id="610" name="任意多边形 609"/>
                <p:cNvSpPr>
                  <a:spLocks noChangeAspect="1"/>
                </p:cNvSpPr>
                <p:nvPr/>
              </p:nvSpPr>
              <p:spPr>
                <a:xfrm>
                  <a:off x="3720981" y="5067826"/>
                  <a:ext cx="209117" cy="270000"/>
                </a:xfrm>
                <a:custGeom>
                  <a:avLst/>
                  <a:gdLst>
                    <a:gd name="connsiteX0" fmla="*/ 135000 w 209117"/>
                    <a:gd name="connsiteY0" fmla="*/ 0 h 270000"/>
                    <a:gd name="connsiteX1" fmla="*/ 187548 w 209117"/>
                    <a:gd name="connsiteY1" fmla="*/ 10609 h 270000"/>
                    <a:gd name="connsiteX2" fmla="*/ 190774 w 209117"/>
                    <a:gd name="connsiteY2" fmla="*/ 12784 h 270000"/>
                    <a:gd name="connsiteX3" fmla="*/ 192979 w 209117"/>
                    <a:gd name="connsiteY3" fmla="*/ 32831 h 270000"/>
                    <a:gd name="connsiteX4" fmla="*/ 196178 w 209117"/>
                    <a:gd name="connsiteY4" fmla="*/ 68531 h 270000"/>
                    <a:gd name="connsiteX5" fmla="*/ 205703 w 209117"/>
                    <a:gd name="connsiteY5" fmla="*/ 194737 h 270000"/>
                    <a:gd name="connsiteX6" fmla="*/ 209117 w 209117"/>
                    <a:gd name="connsiteY6" fmla="*/ 244849 h 270000"/>
                    <a:gd name="connsiteX7" fmla="*/ 187548 w 209117"/>
                    <a:gd name="connsiteY7" fmla="*/ 259391 h 270000"/>
                    <a:gd name="connsiteX8" fmla="*/ 135000 w 209117"/>
                    <a:gd name="connsiteY8" fmla="*/ 270000 h 270000"/>
                    <a:gd name="connsiteX9" fmla="*/ 0 w 209117"/>
                    <a:gd name="connsiteY9" fmla="*/ 135000 h 270000"/>
                    <a:gd name="connsiteX10" fmla="*/ 135000 w 209117"/>
                    <a:gd name="connsiteY10" fmla="*/ 0 h 27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117" h="270000">
                      <a:moveTo>
                        <a:pt x="135000" y="0"/>
                      </a:moveTo>
                      <a:cubicBezTo>
                        <a:pt x="153640" y="0"/>
                        <a:pt x="171397" y="3778"/>
                        <a:pt x="187548" y="10609"/>
                      </a:cubicBezTo>
                      <a:lnTo>
                        <a:pt x="190774" y="12784"/>
                      </a:lnTo>
                      <a:lnTo>
                        <a:pt x="192979" y="32831"/>
                      </a:lnTo>
                      <a:cubicBezTo>
                        <a:pt x="194517" y="45711"/>
                        <a:pt x="195881" y="58113"/>
                        <a:pt x="196178" y="68531"/>
                      </a:cubicBezTo>
                      <a:cubicBezTo>
                        <a:pt x="197369" y="110203"/>
                        <a:pt x="202131" y="157431"/>
                        <a:pt x="205703" y="194737"/>
                      </a:cubicBezTo>
                      <a:lnTo>
                        <a:pt x="209117" y="244849"/>
                      </a:lnTo>
                      <a:lnTo>
                        <a:pt x="187548" y="259391"/>
                      </a:lnTo>
                      <a:cubicBezTo>
                        <a:pt x="171397" y="266223"/>
                        <a:pt x="153640" y="270000"/>
                        <a:pt x="135000" y="270000"/>
                      </a:cubicBezTo>
                      <a:cubicBezTo>
                        <a:pt x="60442" y="270000"/>
                        <a:pt x="0" y="209558"/>
                        <a:pt x="0" y="135000"/>
                      </a:cubicBezTo>
                      <a:cubicBezTo>
                        <a:pt x="0" y="60442"/>
                        <a:pt x="60442" y="0"/>
                        <a:pt x="135000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11" name="椭圆 610"/>
                <p:cNvSpPr>
                  <a:spLocks noChangeAspect="1"/>
                </p:cNvSpPr>
                <p:nvPr/>
              </p:nvSpPr>
              <p:spPr>
                <a:xfrm>
                  <a:off x="3690512" y="5112826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03" name="组合 202"/>
              <p:cNvGrpSpPr/>
              <p:nvPr/>
            </p:nvGrpSpPr>
            <p:grpSpPr>
              <a:xfrm>
                <a:off x="3855980" y="4900839"/>
                <a:ext cx="270000" cy="270000"/>
                <a:chOff x="3855980" y="4900839"/>
                <a:chExt cx="270000" cy="270000"/>
              </a:xfrm>
            </p:grpSpPr>
            <p:sp>
              <p:nvSpPr>
                <p:cNvPr id="608" name="椭圆 607"/>
                <p:cNvSpPr>
                  <a:spLocks noChangeAspect="1"/>
                </p:cNvSpPr>
                <p:nvPr/>
              </p:nvSpPr>
              <p:spPr>
                <a:xfrm>
                  <a:off x="3855980" y="4900839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09" name="椭圆 608"/>
                <p:cNvSpPr>
                  <a:spLocks noChangeAspect="1"/>
                </p:cNvSpPr>
                <p:nvPr/>
              </p:nvSpPr>
              <p:spPr>
                <a:xfrm>
                  <a:off x="3944612" y="4915397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204" name="任意多边形 203"/>
              <p:cNvSpPr>
                <a:spLocks noChangeAspect="1"/>
              </p:cNvSpPr>
              <p:nvPr/>
            </p:nvSpPr>
            <p:spPr>
              <a:xfrm>
                <a:off x="4305872" y="4436313"/>
                <a:ext cx="232156" cy="111416"/>
              </a:xfrm>
              <a:custGeom>
                <a:avLst/>
                <a:gdLst>
                  <a:gd name="connsiteX0" fmla="*/ 82005 w 232156"/>
                  <a:gd name="connsiteY0" fmla="*/ 0 h 111416"/>
                  <a:gd name="connsiteX1" fmla="*/ 228376 w 232156"/>
                  <a:gd name="connsiteY1" fmla="*/ 60629 h 111416"/>
                  <a:gd name="connsiteX2" fmla="*/ 232156 w 232156"/>
                  <a:gd name="connsiteY2" fmla="*/ 66235 h 111416"/>
                  <a:gd name="connsiteX3" fmla="*/ 192828 w 232156"/>
                  <a:gd name="connsiteY3" fmla="*/ 39719 h 111416"/>
                  <a:gd name="connsiteX4" fmla="*/ 140280 w 232156"/>
                  <a:gd name="connsiteY4" fmla="*/ 29110 h 111416"/>
                  <a:gd name="connsiteX5" fmla="*/ 44821 w 232156"/>
                  <a:gd name="connsiteY5" fmla="*/ 68651 h 111416"/>
                  <a:gd name="connsiteX6" fmla="*/ 15988 w 232156"/>
                  <a:gd name="connsiteY6" fmla="*/ 111416 h 111416"/>
                  <a:gd name="connsiteX7" fmla="*/ 17519 w 232156"/>
                  <a:gd name="connsiteY7" fmla="*/ 96227 h 111416"/>
                  <a:gd name="connsiteX8" fmla="*/ 2242 w 232156"/>
                  <a:gd name="connsiteY8" fmla="*/ 20558 h 111416"/>
                  <a:gd name="connsiteX9" fmla="*/ 0 w 232156"/>
                  <a:gd name="connsiteY9" fmla="*/ 17232 h 111416"/>
                  <a:gd name="connsiteX10" fmla="*/ 1431 w 232156"/>
                  <a:gd name="connsiteY10" fmla="*/ 16267 h 111416"/>
                  <a:gd name="connsiteX11" fmla="*/ 82005 w 232156"/>
                  <a:gd name="connsiteY11" fmla="*/ 0 h 11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2156" h="111416">
                    <a:moveTo>
                      <a:pt x="82005" y="0"/>
                    </a:moveTo>
                    <a:cubicBezTo>
                      <a:pt x="139167" y="0"/>
                      <a:pt x="190917" y="23169"/>
                      <a:pt x="228376" y="60629"/>
                    </a:cubicBezTo>
                    <a:lnTo>
                      <a:pt x="232156" y="66235"/>
                    </a:lnTo>
                    <a:lnTo>
                      <a:pt x="192828" y="39719"/>
                    </a:lnTo>
                    <a:cubicBezTo>
                      <a:pt x="176677" y="32888"/>
                      <a:pt x="158920" y="29110"/>
                      <a:pt x="140280" y="29110"/>
                    </a:cubicBezTo>
                    <a:cubicBezTo>
                      <a:pt x="103001" y="29110"/>
                      <a:pt x="69251" y="44221"/>
                      <a:pt x="44821" y="68651"/>
                    </a:cubicBezTo>
                    <a:lnTo>
                      <a:pt x="15988" y="111416"/>
                    </a:lnTo>
                    <a:lnTo>
                      <a:pt x="17519" y="96227"/>
                    </a:lnTo>
                    <a:cubicBezTo>
                      <a:pt x="17519" y="69386"/>
                      <a:pt x="12079" y="43816"/>
                      <a:pt x="2242" y="20558"/>
                    </a:cubicBezTo>
                    <a:lnTo>
                      <a:pt x="0" y="17232"/>
                    </a:lnTo>
                    <a:lnTo>
                      <a:pt x="1431" y="16267"/>
                    </a:lnTo>
                    <a:cubicBezTo>
                      <a:pt x="26197" y="5793"/>
                      <a:pt x="53424" y="0"/>
                      <a:pt x="82005" y="0"/>
                    </a:cubicBez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05" name="椭圆 204"/>
              <p:cNvSpPr>
                <a:spLocks noChangeAspect="1"/>
              </p:cNvSpPr>
              <p:nvPr/>
            </p:nvSpPr>
            <p:spPr>
              <a:xfrm>
                <a:off x="3934591" y="4338140"/>
                <a:ext cx="388800" cy="388800"/>
              </a:xfrm>
              <a:prstGeom prst="ellipse">
                <a:avLst/>
              </a:pr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06" name="组合 205"/>
              <p:cNvGrpSpPr/>
              <p:nvPr/>
            </p:nvGrpSpPr>
            <p:grpSpPr>
              <a:xfrm>
                <a:off x="3946468" y="4285423"/>
                <a:ext cx="244163" cy="254672"/>
                <a:chOff x="3946468" y="4285423"/>
                <a:chExt cx="244163" cy="254672"/>
              </a:xfrm>
            </p:grpSpPr>
            <p:sp>
              <p:nvSpPr>
                <p:cNvPr id="606" name="任意多边形 605"/>
                <p:cNvSpPr/>
                <p:nvPr/>
              </p:nvSpPr>
              <p:spPr>
                <a:xfrm>
                  <a:off x="3946468" y="4306076"/>
                  <a:ext cx="244163" cy="234019"/>
                </a:xfrm>
                <a:custGeom>
                  <a:avLst/>
                  <a:gdLst>
                    <a:gd name="connsiteX0" fmla="*/ 135000 w 244163"/>
                    <a:gd name="connsiteY0" fmla="*/ 0 h 234019"/>
                    <a:gd name="connsiteX1" fmla="*/ 230459 w 244163"/>
                    <a:gd name="connsiteY1" fmla="*/ 39541 h 234019"/>
                    <a:gd name="connsiteX2" fmla="*/ 244163 w 244163"/>
                    <a:gd name="connsiteY2" fmla="*/ 59866 h 234019"/>
                    <a:gd name="connsiteX3" fmla="*/ 242151 w 244163"/>
                    <a:gd name="connsiteY3" fmla="*/ 73044 h 234019"/>
                    <a:gd name="connsiteX4" fmla="*/ 211195 w 244163"/>
                    <a:gd name="connsiteY4" fmla="*/ 149244 h 234019"/>
                    <a:gd name="connsiteX5" fmla="*/ 154044 w 244163"/>
                    <a:gd name="connsiteY5" fmla="*/ 204012 h 234019"/>
                    <a:gd name="connsiteX6" fmla="*/ 75463 w 244163"/>
                    <a:gd name="connsiteY6" fmla="*/ 232587 h 234019"/>
                    <a:gd name="connsiteX7" fmla="*/ 48302 w 244163"/>
                    <a:gd name="connsiteY7" fmla="*/ 234019 h 234019"/>
                    <a:gd name="connsiteX8" fmla="*/ 44702 w 244163"/>
                    <a:gd name="connsiteY8" fmla="*/ 233939 h 234019"/>
                    <a:gd name="connsiteX9" fmla="*/ 39541 w 244163"/>
                    <a:gd name="connsiteY9" fmla="*/ 230459 h 234019"/>
                    <a:gd name="connsiteX10" fmla="*/ 0 w 244163"/>
                    <a:gd name="connsiteY10" fmla="*/ 135000 h 234019"/>
                    <a:gd name="connsiteX11" fmla="*/ 135000 w 244163"/>
                    <a:gd name="connsiteY11" fmla="*/ 0 h 234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4163" h="234019">
                      <a:moveTo>
                        <a:pt x="135000" y="0"/>
                      </a:moveTo>
                      <a:cubicBezTo>
                        <a:pt x="172279" y="0"/>
                        <a:pt x="206029" y="15111"/>
                        <a:pt x="230459" y="39541"/>
                      </a:cubicBezTo>
                      <a:lnTo>
                        <a:pt x="244163" y="59866"/>
                      </a:lnTo>
                      <a:lnTo>
                        <a:pt x="242151" y="73044"/>
                      </a:lnTo>
                      <a:cubicBezTo>
                        <a:pt x="236992" y="106778"/>
                        <a:pt x="225879" y="127416"/>
                        <a:pt x="211195" y="149244"/>
                      </a:cubicBezTo>
                      <a:cubicBezTo>
                        <a:pt x="196511" y="171072"/>
                        <a:pt x="176666" y="190122"/>
                        <a:pt x="154044" y="204012"/>
                      </a:cubicBezTo>
                      <a:cubicBezTo>
                        <a:pt x="131422" y="217902"/>
                        <a:pt x="106816" y="229809"/>
                        <a:pt x="75463" y="232587"/>
                      </a:cubicBezTo>
                      <a:cubicBezTo>
                        <a:pt x="67625" y="233282"/>
                        <a:pt x="58274" y="233827"/>
                        <a:pt x="48302" y="234019"/>
                      </a:cubicBezTo>
                      <a:lnTo>
                        <a:pt x="44702" y="233939"/>
                      </a:lnTo>
                      <a:lnTo>
                        <a:pt x="39541" y="230459"/>
                      </a:lnTo>
                      <a:cubicBezTo>
                        <a:pt x="15111" y="206029"/>
                        <a:pt x="0" y="172279"/>
                        <a:pt x="0" y="135000"/>
                      </a:cubicBezTo>
                      <a:cubicBezTo>
                        <a:pt x="0" y="60442"/>
                        <a:pt x="60442" y="0"/>
                        <a:pt x="135000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07" name="椭圆 606"/>
                <p:cNvSpPr>
                  <a:spLocks noChangeAspect="1"/>
                </p:cNvSpPr>
                <p:nvPr/>
              </p:nvSpPr>
              <p:spPr>
                <a:xfrm>
                  <a:off x="3967641" y="4285423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71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07" name="组合 206"/>
              <p:cNvGrpSpPr/>
              <p:nvPr/>
            </p:nvGrpSpPr>
            <p:grpSpPr>
              <a:xfrm>
                <a:off x="4308169" y="4456997"/>
                <a:ext cx="270602" cy="278426"/>
                <a:chOff x="4298645" y="4456997"/>
                <a:chExt cx="270602" cy="278426"/>
              </a:xfrm>
            </p:grpSpPr>
            <p:sp>
              <p:nvSpPr>
                <p:cNvPr id="604" name="椭圆 603"/>
                <p:cNvSpPr>
                  <a:spLocks noChangeAspect="1"/>
                </p:cNvSpPr>
                <p:nvPr/>
              </p:nvSpPr>
              <p:spPr>
                <a:xfrm>
                  <a:off x="4299247" y="4465423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05" name="椭圆 604"/>
                <p:cNvSpPr>
                  <a:spLocks noChangeAspect="1"/>
                </p:cNvSpPr>
                <p:nvPr/>
              </p:nvSpPr>
              <p:spPr>
                <a:xfrm>
                  <a:off x="4298645" y="4456997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08" name="组合 207"/>
              <p:cNvGrpSpPr/>
              <p:nvPr/>
            </p:nvGrpSpPr>
            <p:grpSpPr>
              <a:xfrm>
                <a:off x="3924004" y="4500156"/>
                <a:ext cx="417547" cy="414000"/>
                <a:chOff x="3924004" y="4500156"/>
                <a:chExt cx="417547" cy="414000"/>
              </a:xfrm>
            </p:grpSpPr>
            <p:sp>
              <p:nvSpPr>
                <p:cNvPr id="602" name="椭圆 601"/>
                <p:cNvSpPr>
                  <a:spLocks noChangeAspect="1"/>
                </p:cNvSpPr>
                <p:nvPr/>
              </p:nvSpPr>
              <p:spPr>
                <a:xfrm>
                  <a:off x="3924004" y="4500156"/>
                  <a:ext cx="414000" cy="414000"/>
                </a:xfrm>
                <a:prstGeom prst="ellipse">
                  <a:avLst/>
                </a:pr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03" name="椭圆 602"/>
                <p:cNvSpPr>
                  <a:spLocks noChangeAspect="1"/>
                </p:cNvSpPr>
                <p:nvPr/>
              </p:nvSpPr>
              <p:spPr>
                <a:xfrm>
                  <a:off x="4089551" y="4520015"/>
                  <a:ext cx="252000" cy="252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762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09" name="组合 208"/>
              <p:cNvGrpSpPr/>
              <p:nvPr/>
            </p:nvGrpSpPr>
            <p:grpSpPr>
              <a:xfrm>
                <a:off x="3880170" y="4353345"/>
                <a:ext cx="387833" cy="381036"/>
                <a:chOff x="3880170" y="4353345"/>
                <a:chExt cx="387833" cy="381036"/>
              </a:xfrm>
            </p:grpSpPr>
            <p:sp>
              <p:nvSpPr>
                <p:cNvPr id="600" name="椭圆 599"/>
                <p:cNvSpPr>
                  <a:spLocks noChangeAspect="1"/>
                </p:cNvSpPr>
                <p:nvPr/>
              </p:nvSpPr>
              <p:spPr>
                <a:xfrm>
                  <a:off x="3880170" y="4374381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601" name="椭圆 600"/>
                <p:cNvSpPr>
                  <a:spLocks noChangeAspect="1"/>
                </p:cNvSpPr>
                <p:nvPr/>
              </p:nvSpPr>
              <p:spPr>
                <a:xfrm>
                  <a:off x="3980003" y="4353345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10" name="组合 209"/>
              <p:cNvGrpSpPr/>
              <p:nvPr/>
            </p:nvGrpSpPr>
            <p:grpSpPr>
              <a:xfrm>
                <a:off x="4096370" y="4425205"/>
                <a:ext cx="342934" cy="387363"/>
                <a:chOff x="4096370" y="4425205"/>
                <a:chExt cx="342934" cy="387363"/>
              </a:xfrm>
            </p:grpSpPr>
            <p:sp>
              <p:nvSpPr>
                <p:cNvPr id="598" name="任意多边形 597"/>
                <p:cNvSpPr/>
                <p:nvPr/>
              </p:nvSpPr>
              <p:spPr>
                <a:xfrm>
                  <a:off x="4096370" y="4467804"/>
                  <a:ext cx="321298" cy="344764"/>
                </a:xfrm>
                <a:custGeom>
                  <a:avLst/>
                  <a:gdLst>
                    <a:gd name="connsiteX0" fmla="*/ 141298 w 321298"/>
                    <a:gd name="connsiteY0" fmla="*/ 0 h 344764"/>
                    <a:gd name="connsiteX1" fmla="*/ 321298 w 321298"/>
                    <a:gd name="connsiteY1" fmla="*/ 180000 h 344764"/>
                    <a:gd name="connsiteX2" fmla="*/ 268577 w 321298"/>
                    <a:gd name="connsiteY2" fmla="*/ 307279 h 344764"/>
                    <a:gd name="connsiteX3" fmla="*/ 212981 w 321298"/>
                    <a:gd name="connsiteY3" fmla="*/ 344764 h 344764"/>
                    <a:gd name="connsiteX4" fmla="*/ 210121 w 321298"/>
                    <a:gd name="connsiteY4" fmla="*/ 297225 h 344764"/>
                    <a:gd name="connsiteX5" fmla="*/ 189881 w 321298"/>
                    <a:gd name="connsiteY5" fmla="*/ 235163 h 344764"/>
                    <a:gd name="connsiteX6" fmla="*/ 111300 w 321298"/>
                    <a:gd name="connsiteY6" fmla="*/ 132769 h 344764"/>
                    <a:gd name="connsiteX7" fmla="*/ 35100 w 321298"/>
                    <a:gd name="connsiteY7" fmla="*/ 82762 h 344764"/>
                    <a:gd name="connsiteX8" fmla="*/ 0 w 321298"/>
                    <a:gd name="connsiteY8" fmla="*/ 73515 h 344764"/>
                    <a:gd name="connsiteX9" fmla="*/ 14019 w 321298"/>
                    <a:gd name="connsiteY9" fmla="*/ 52721 h 344764"/>
                    <a:gd name="connsiteX10" fmla="*/ 141298 w 321298"/>
                    <a:gd name="connsiteY10" fmla="*/ 0 h 344764"/>
                    <a:gd name="connsiteX0" fmla="*/ 141298 w 321298"/>
                    <a:gd name="connsiteY0" fmla="*/ 0 h 344764"/>
                    <a:gd name="connsiteX1" fmla="*/ 321298 w 321298"/>
                    <a:gd name="connsiteY1" fmla="*/ 180000 h 344764"/>
                    <a:gd name="connsiteX2" fmla="*/ 268577 w 321298"/>
                    <a:gd name="connsiteY2" fmla="*/ 307279 h 344764"/>
                    <a:gd name="connsiteX3" fmla="*/ 212981 w 321298"/>
                    <a:gd name="connsiteY3" fmla="*/ 344764 h 344764"/>
                    <a:gd name="connsiteX4" fmla="*/ 210121 w 321298"/>
                    <a:gd name="connsiteY4" fmla="*/ 297225 h 344764"/>
                    <a:gd name="connsiteX5" fmla="*/ 189881 w 321298"/>
                    <a:gd name="connsiteY5" fmla="*/ 235163 h 344764"/>
                    <a:gd name="connsiteX6" fmla="*/ 111300 w 321298"/>
                    <a:gd name="connsiteY6" fmla="*/ 132769 h 344764"/>
                    <a:gd name="connsiteX7" fmla="*/ 35100 w 321298"/>
                    <a:gd name="connsiteY7" fmla="*/ 87525 h 344764"/>
                    <a:gd name="connsiteX8" fmla="*/ 0 w 321298"/>
                    <a:gd name="connsiteY8" fmla="*/ 73515 h 344764"/>
                    <a:gd name="connsiteX9" fmla="*/ 14019 w 321298"/>
                    <a:gd name="connsiteY9" fmla="*/ 52721 h 344764"/>
                    <a:gd name="connsiteX10" fmla="*/ 141298 w 321298"/>
                    <a:gd name="connsiteY10" fmla="*/ 0 h 344764"/>
                    <a:gd name="connsiteX0" fmla="*/ 141298 w 321298"/>
                    <a:gd name="connsiteY0" fmla="*/ 0 h 344764"/>
                    <a:gd name="connsiteX1" fmla="*/ 321298 w 321298"/>
                    <a:gd name="connsiteY1" fmla="*/ 180000 h 344764"/>
                    <a:gd name="connsiteX2" fmla="*/ 268577 w 321298"/>
                    <a:gd name="connsiteY2" fmla="*/ 307279 h 344764"/>
                    <a:gd name="connsiteX3" fmla="*/ 212981 w 321298"/>
                    <a:gd name="connsiteY3" fmla="*/ 344764 h 344764"/>
                    <a:gd name="connsiteX4" fmla="*/ 210121 w 321298"/>
                    <a:gd name="connsiteY4" fmla="*/ 297225 h 344764"/>
                    <a:gd name="connsiteX5" fmla="*/ 189881 w 321298"/>
                    <a:gd name="connsiteY5" fmla="*/ 235163 h 344764"/>
                    <a:gd name="connsiteX6" fmla="*/ 113682 w 321298"/>
                    <a:gd name="connsiteY6" fmla="*/ 137531 h 344764"/>
                    <a:gd name="connsiteX7" fmla="*/ 35100 w 321298"/>
                    <a:gd name="connsiteY7" fmla="*/ 87525 h 344764"/>
                    <a:gd name="connsiteX8" fmla="*/ 0 w 321298"/>
                    <a:gd name="connsiteY8" fmla="*/ 73515 h 344764"/>
                    <a:gd name="connsiteX9" fmla="*/ 14019 w 321298"/>
                    <a:gd name="connsiteY9" fmla="*/ 52721 h 344764"/>
                    <a:gd name="connsiteX10" fmla="*/ 141298 w 321298"/>
                    <a:gd name="connsiteY10" fmla="*/ 0 h 344764"/>
                    <a:gd name="connsiteX0" fmla="*/ 141298 w 321298"/>
                    <a:gd name="connsiteY0" fmla="*/ 0 h 344764"/>
                    <a:gd name="connsiteX1" fmla="*/ 321298 w 321298"/>
                    <a:gd name="connsiteY1" fmla="*/ 180000 h 344764"/>
                    <a:gd name="connsiteX2" fmla="*/ 268577 w 321298"/>
                    <a:gd name="connsiteY2" fmla="*/ 307279 h 344764"/>
                    <a:gd name="connsiteX3" fmla="*/ 212981 w 321298"/>
                    <a:gd name="connsiteY3" fmla="*/ 344764 h 344764"/>
                    <a:gd name="connsiteX4" fmla="*/ 210121 w 321298"/>
                    <a:gd name="connsiteY4" fmla="*/ 297225 h 344764"/>
                    <a:gd name="connsiteX5" fmla="*/ 182737 w 321298"/>
                    <a:gd name="connsiteY5" fmla="*/ 228019 h 344764"/>
                    <a:gd name="connsiteX6" fmla="*/ 113682 w 321298"/>
                    <a:gd name="connsiteY6" fmla="*/ 137531 h 344764"/>
                    <a:gd name="connsiteX7" fmla="*/ 35100 w 321298"/>
                    <a:gd name="connsiteY7" fmla="*/ 87525 h 344764"/>
                    <a:gd name="connsiteX8" fmla="*/ 0 w 321298"/>
                    <a:gd name="connsiteY8" fmla="*/ 73515 h 344764"/>
                    <a:gd name="connsiteX9" fmla="*/ 14019 w 321298"/>
                    <a:gd name="connsiteY9" fmla="*/ 52721 h 344764"/>
                    <a:gd name="connsiteX10" fmla="*/ 141298 w 321298"/>
                    <a:gd name="connsiteY10" fmla="*/ 0 h 34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1298" h="344764">
                      <a:moveTo>
                        <a:pt x="141298" y="0"/>
                      </a:moveTo>
                      <a:cubicBezTo>
                        <a:pt x="240709" y="0"/>
                        <a:pt x="321298" y="80589"/>
                        <a:pt x="321298" y="180000"/>
                      </a:cubicBezTo>
                      <a:cubicBezTo>
                        <a:pt x="321298" y="229706"/>
                        <a:pt x="301151" y="274706"/>
                        <a:pt x="268577" y="307279"/>
                      </a:cubicBezTo>
                      <a:lnTo>
                        <a:pt x="212981" y="344764"/>
                      </a:lnTo>
                      <a:lnTo>
                        <a:pt x="210121" y="297225"/>
                      </a:lnTo>
                      <a:cubicBezTo>
                        <a:pt x="205656" y="275744"/>
                        <a:pt x="198810" y="254635"/>
                        <a:pt x="182737" y="228019"/>
                      </a:cubicBezTo>
                      <a:cubicBezTo>
                        <a:pt x="166664" y="201403"/>
                        <a:pt x="138288" y="160947"/>
                        <a:pt x="113682" y="137531"/>
                      </a:cubicBezTo>
                      <a:cubicBezTo>
                        <a:pt x="89076" y="114115"/>
                        <a:pt x="63675" y="97050"/>
                        <a:pt x="35100" y="87525"/>
                      </a:cubicBezTo>
                      <a:lnTo>
                        <a:pt x="0" y="73515"/>
                      </a:lnTo>
                      <a:lnTo>
                        <a:pt x="14019" y="52721"/>
                      </a:lnTo>
                      <a:cubicBezTo>
                        <a:pt x="46593" y="20147"/>
                        <a:pt x="91593" y="0"/>
                        <a:pt x="141298" y="0"/>
                      </a:cubicBez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99" name="椭圆 598"/>
                <p:cNvSpPr>
                  <a:spLocks noChangeAspect="1"/>
                </p:cNvSpPr>
                <p:nvPr/>
              </p:nvSpPr>
              <p:spPr>
                <a:xfrm>
                  <a:off x="4151304" y="4425205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11" name="组合 210"/>
              <p:cNvGrpSpPr/>
              <p:nvPr/>
            </p:nvGrpSpPr>
            <p:grpSpPr>
              <a:xfrm>
                <a:off x="3892248" y="4521828"/>
                <a:ext cx="372795" cy="379858"/>
                <a:chOff x="3877962" y="4519447"/>
                <a:chExt cx="372795" cy="379858"/>
              </a:xfrm>
            </p:grpSpPr>
            <p:sp>
              <p:nvSpPr>
                <p:cNvPr id="596" name="椭圆 595"/>
                <p:cNvSpPr>
                  <a:spLocks noChangeAspect="1"/>
                </p:cNvSpPr>
                <p:nvPr/>
              </p:nvSpPr>
              <p:spPr>
                <a:xfrm>
                  <a:off x="3877962" y="4539305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97" name="椭圆 596"/>
                <p:cNvSpPr>
                  <a:spLocks noChangeAspect="1"/>
                </p:cNvSpPr>
                <p:nvPr/>
              </p:nvSpPr>
              <p:spPr>
                <a:xfrm>
                  <a:off x="3962757" y="4519447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889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212" name="椭圆 211"/>
              <p:cNvSpPr>
                <a:spLocks noChangeAspect="1"/>
              </p:cNvSpPr>
              <p:nvPr/>
            </p:nvSpPr>
            <p:spPr>
              <a:xfrm>
                <a:off x="4433343" y="3960565"/>
                <a:ext cx="414000" cy="414000"/>
              </a:xfrm>
              <a:prstGeom prst="ellipse">
                <a:avLst/>
              </a:pr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13" name="椭圆 212"/>
              <p:cNvSpPr>
                <a:spLocks noChangeAspect="1"/>
              </p:cNvSpPr>
              <p:nvPr/>
            </p:nvSpPr>
            <p:spPr>
              <a:xfrm>
                <a:off x="4332844" y="3872713"/>
                <a:ext cx="414000" cy="414000"/>
              </a:xfrm>
              <a:prstGeom prst="ellipse">
                <a:avLst/>
              </a:pr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14" name="任意多边形 213"/>
              <p:cNvSpPr>
                <a:spLocks noChangeAspect="1"/>
              </p:cNvSpPr>
              <p:nvPr/>
            </p:nvSpPr>
            <p:spPr>
              <a:xfrm>
                <a:off x="4401369" y="3749964"/>
                <a:ext cx="114968" cy="104891"/>
              </a:xfrm>
              <a:custGeom>
                <a:avLst/>
                <a:gdLst>
                  <a:gd name="connsiteX0" fmla="*/ 0 w 114968"/>
                  <a:gd name="connsiteY0" fmla="*/ 0 h 104891"/>
                  <a:gd name="connsiteX1" fmla="*/ 25951 w 114968"/>
                  <a:gd name="connsiteY1" fmla="*/ 8055 h 104891"/>
                  <a:gd name="connsiteX2" fmla="*/ 111481 w 114968"/>
                  <a:gd name="connsiteY2" fmla="*/ 78487 h 104891"/>
                  <a:gd name="connsiteX3" fmla="*/ 114968 w 114968"/>
                  <a:gd name="connsiteY3" fmla="*/ 85741 h 104891"/>
                  <a:gd name="connsiteX4" fmla="*/ 91872 w 114968"/>
                  <a:gd name="connsiteY4" fmla="*/ 81078 h 104891"/>
                  <a:gd name="connsiteX5" fmla="*/ 39324 w 114968"/>
                  <a:gd name="connsiteY5" fmla="*/ 91687 h 104891"/>
                  <a:gd name="connsiteX6" fmla="*/ 19741 w 114968"/>
                  <a:gd name="connsiteY6" fmla="*/ 104891 h 104891"/>
                  <a:gd name="connsiteX7" fmla="*/ 25769 w 114968"/>
                  <a:gd name="connsiteY7" fmla="*/ 75033 h 104891"/>
                  <a:gd name="connsiteX8" fmla="*/ 15160 w 114968"/>
                  <a:gd name="connsiteY8" fmla="*/ 22485 h 104891"/>
                  <a:gd name="connsiteX9" fmla="*/ 0 w 114968"/>
                  <a:gd name="connsiteY9" fmla="*/ 0 h 10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968" h="104891">
                    <a:moveTo>
                      <a:pt x="0" y="0"/>
                    </a:moveTo>
                    <a:lnTo>
                      <a:pt x="25951" y="8055"/>
                    </a:lnTo>
                    <a:cubicBezTo>
                      <a:pt x="60838" y="22811"/>
                      <a:pt x="90520" y="47461"/>
                      <a:pt x="111481" y="78487"/>
                    </a:cubicBezTo>
                    <a:lnTo>
                      <a:pt x="114968" y="85741"/>
                    </a:lnTo>
                    <a:lnTo>
                      <a:pt x="91872" y="81078"/>
                    </a:lnTo>
                    <a:cubicBezTo>
                      <a:pt x="73233" y="81078"/>
                      <a:pt x="55475" y="84856"/>
                      <a:pt x="39324" y="91687"/>
                    </a:cubicBezTo>
                    <a:lnTo>
                      <a:pt x="19741" y="104891"/>
                    </a:lnTo>
                    <a:lnTo>
                      <a:pt x="25769" y="75033"/>
                    </a:lnTo>
                    <a:cubicBezTo>
                      <a:pt x="25769" y="56394"/>
                      <a:pt x="21992" y="38636"/>
                      <a:pt x="15160" y="224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15" name="任意多边形 214"/>
              <p:cNvSpPr>
                <a:spLocks noChangeAspect="1"/>
              </p:cNvSpPr>
              <p:nvPr/>
            </p:nvSpPr>
            <p:spPr>
              <a:xfrm>
                <a:off x="4157251" y="3877139"/>
                <a:ext cx="220058" cy="156087"/>
              </a:xfrm>
              <a:custGeom>
                <a:avLst/>
                <a:gdLst>
                  <a:gd name="connsiteX0" fmla="*/ 10414 w 220058"/>
                  <a:gd name="connsiteY0" fmla="*/ 0 h 156087"/>
                  <a:gd name="connsiteX1" fmla="*/ 10496 w 220058"/>
                  <a:gd name="connsiteY1" fmla="*/ 406 h 156087"/>
                  <a:gd name="connsiteX2" fmla="*/ 134887 w 220058"/>
                  <a:gd name="connsiteY2" fmla="*/ 82858 h 156087"/>
                  <a:gd name="connsiteX3" fmla="*/ 187435 w 220058"/>
                  <a:gd name="connsiteY3" fmla="*/ 72249 h 156087"/>
                  <a:gd name="connsiteX4" fmla="*/ 207018 w 220058"/>
                  <a:gd name="connsiteY4" fmla="*/ 59046 h 156087"/>
                  <a:gd name="connsiteX5" fmla="*/ 200990 w 220058"/>
                  <a:gd name="connsiteY5" fmla="*/ 88903 h 156087"/>
                  <a:gd name="connsiteX6" fmla="*/ 207059 w 220058"/>
                  <a:gd name="connsiteY6" fmla="*/ 129048 h 156087"/>
                  <a:gd name="connsiteX7" fmla="*/ 220058 w 220058"/>
                  <a:gd name="connsiteY7" fmla="*/ 156087 h 156087"/>
                  <a:gd name="connsiteX8" fmla="*/ 215968 w 220058"/>
                  <a:gd name="connsiteY8" fmla="*/ 150021 h 156087"/>
                  <a:gd name="connsiteX9" fmla="*/ 88689 w 220058"/>
                  <a:gd name="connsiteY9" fmla="*/ 97300 h 156087"/>
                  <a:gd name="connsiteX10" fmla="*/ 18625 w 220058"/>
                  <a:gd name="connsiteY10" fmla="*/ 111445 h 156087"/>
                  <a:gd name="connsiteX11" fmla="*/ 9638 w 220058"/>
                  <a:gd name="connsiteY11" fmla="*/ 117505 h 156087"/>
                  <a:gd name="connsiteX12" fmla="*/ 3950 w 220058"/>
                  <a:gd name="connsiteY12" fmla="*/ 99181 h 156087"/>
                  <a:gd name="connsiteX13" fmla="*/ 0 w 220058"/>
                  <a:gd name="connsiteY13" fmla="*/ 60003 h 156087"/>
                  <a:gd name="connsiteX14" fmla="*/ 3950 w 220058"/>
                  <a:gd name="connsiteY14" fmla="*/ 20825 h 156087"/>
                  <a:gd name="connsiteX15" fmla="*/ 10414 w 220058"/>
                  <a:gd name="connsiteY15" fmla="*/ 0 h 15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0058" h="156087">
                    <a:moveTo>
                      <a:pt x="10414" y="0"/>
                    </a:moveTo>
                    <a:lnTo>
                      <a:pt x="10496" y="406"/>
                    </a:lnTo>
                    <a:cubicBezTo>
                      <a:pt x="30990" y="48860"/>
                      <a:pt x="78969" y="82858"/>
                      <a:pt x="134887" y="82858"/>
                    </a:cubicBezTo>
                    <a:cubicBezTo>
                      <a:pt x="153526" y="82858"/>
                      <a:pt x="171284" y="79081"/>
                      <a:pt x="187435" y="72249"/>
                    </a:cubicBezTo>
                    <a:lnTo>
                      <a:pt x="207018" y="59046"/>
                    </a:lnTo>
                    <a:lnTo>
                      <a:pt x="200990" y="88903"/>
                    </a:lnTo>
                    <a:cubicBezTo>
                      <a:pt x="200990" y="102883"/>
                      <a:pt x="203115" y="116366"/>
                      <a:pt x="207059" y="129048"/>
                    </a:cubicBezTo>
                    <a:lnTo>
                      <a:pt x="220058" y="156087"/>
                    </a:lnTo>
                    <a:lnTo>
                      <a:pt x="215968" y="150021"/>
                    </a:lnTo>
                    <a:cubicBezTo>
                      <a:pt x="183395" y="117447"/>
                      <a:pt x="138395" y="97300"/>
                      <a:pt x="88689" y="97300"/>
                    </a:cubicBezTo>
                    <a:cubicBezTo>
                      <a:pt x="63836" y="97300"/>
                      <a:pt x="40160" y="102337"/>
                      <a:pt x="18625" y="111445"/>
                    </a:cubicBezTo>
                    <a:lnTo>
                      <a:pt x="9638" y="117505"/>
                    </a:lnTo>
                    <a:lnTo>
                      <a:pt x="3950" y="99181"/>
                    </a:lnTo>
                    <a:cubicBezTo>
                      <a:pt x="1360" y="86527"/>
                      <a:pt x="0" y="73424"/>
                      <a:pt x="0" y="60003"/>
                    </a:cubicBezTo>
                    <a:cubicBezTo>
                      <a:pt x="0" y="46583"/>
                      <a:pt x="1360" y="33480"/>
                      <a:pt x="3950" y="20825"/>
                    </a:cubicBezTo>
                    <a:lnTo>
                      <a:pt x="10414" y="0"/>
                    </a:ln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16" name="组合 215"/>
              <p:cNvGrpSpPr/>
              <p:nvPr/>
            </p:nvGrpSpPr>
            <p:grpSpPr>
              <a:xfrm>
                <a:off x="4157138" y="3689068"/>
                <a:ext cx="270000" cy="270928"/>
                <a:chOff x="4157138" y="3689068"/>
                <a:chExt cx="270000" cy="270928"/>
              </a:xfrm>
            </p:grpSpPr>
            <p:sp>
              <p:nvSpPr>
                <p:cNvPr id="594" name="椭圆 593"/>
                <p:cNvSpPr>
                  <a:spLocks noChangeAspect="1"/>
                </p:cNvSpPr>
                <p:nvPr/>
              </p:nvSpPr>
              <p:spPr>
                <a:xfrm>
                  <a:off x="4157138" y="3689996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95" name="椭圆 594"/>
                <p:cNvSpPr>
                  <a:spLocks noChangeAspect="1"/>
                </p:cNvSpPr>
                <p:nvPr/>
              </p:nvSpPr>
              <p:spPr>
                <a:xfrm>
                  <a:off x="4246917" y="3689068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17" name="组合 216"/>
              <p:cNvGrpSpPr/>
              <p:nvPr/>
            </p:nvGrpSpPr>
            <p:grpSpPr>
              <a:xfrm>
                <a:off x="4720808" y="3819083"/>
                <a:ext cx="212679" cy="258482"/>
                <a:chOff x="4720808" y="3819083"/>
                <a:chExt cx="212679" cy="258482"/>
              </a:xfrm>
            </p:grpSpPr>
            <p:sp>
              <p:nvSpPr>
                <p:cNvPr id="592" name="任意多边形 591"/>
                <p:cNvSpPr>
                  <a:spLocks noChangeAspect="1"/>
                </p:cNvSpPr>
                <p:nvPr/>
              </p:nvSpPr>
              <p:spPr>
                <a:xfrm>
                  <a:off x="4720808" y="3819083"/>
                  <a:ext cx="175481" cy="258482"/>
                </a:xfrm>
                <a:custGeom>
                  <a:avLst/>
                  <a:gdLst>
                    <a:gd name="connsiteX0" fmla="*/ 94377 w 175481"/>
                    <a:gd name="connsiteY0" fmla="*/ 0 h 258482"/>
                    <a:gd name="connsiteX1" fmla="*/ 135940 w 175481"/>
                    <a:gd name="connsiteY1" fmla="*/ 28023 h 258482"/>
                    <a:gd name="connsiteX2" fmla="*/ 175481 w 175481"/>
                    <a:gd name="connsiteY2" fmla="*/ 123482 h 258482"/>
                    <a:gd name="connsiteX3" fmla="*/ 40481 w 175481"/>
                    <a:gd name="connsiteY3" fmla="*/ 258482 h 258482"/>
                    <a:gd name="connsiteX4" fmla="*/ 0 w 175481"/>
                    <a:gd name="connsiteY4" fmla="*/ 250309 h 258482"/>
                    <a:gd name="connsiteX5" fmla="*/ 17880 w 175481"/>
                    <a:gd name="connsiteY5" fmla="*/ 207611 h 258482"/>
                    <a:gd name="connsiteX6" fmla="*/ 51218 w 175481"/>
                    <a:gd name="connsiteY6" fmla="*/ 121886 h 258482"/>
                    <a:gd name="connsiteX7" fmla="*/ 82173 w 175481"/>
                    <a:gd name="connsiteY7" fmla="*/ 36161 h 258482"/>
                    <a:gd name="connsiteX8" fmla="*/ 94377 w 175481"/>
                    <a:gd name="connsiteY8" fmla="*/ 0 h 258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481" h="258482">
                      <a:moveTo>
                        <a:pt x="94377" y="0"/>
                      </a:moveTo>
                      <a:lnTo>
                        <a:pt x="135940" y="28023"/>
                      </a:lnTo>
                      <a:cubicBezTo>
                        <a:pt x="160371" y="52453"/>
                        <a:pt x="175481" y="86203"/>
                        <a:pt x="175481" y="123482"/>
                      </a:cubicBezTo>
                      <a:cubicBezTo>
                        <a:pt x="175481" y="198040"/>
                        <a:pt x="115039" y="258482"/>
                        <a:pt x="40481" y="258482"/>
                      </a:cubicBezTo>
                      <a:lnTo>
                        <a:pt x="0" y="250309"/>
                      </a:lnTo>
                      <a:lnTo>
                        <a:pt x="17880" y="207611"/>
                      </a:lnTo>
                      <a:cubicBezTo>
                        <a:pt x="28199" y="179036"/>
                        <a:pt x="40503" y="150461"/>
                        <a:pt x="51218" y="121886"/>
                      </a:cubicBezTo>
                      <a:cubicBezTo>
                        <a:pt x="61933" y="93311"/>
                        <a:pt x="70664" y="63942"/>
                        <a:pt x="82173" y="36161"/>
                      </a:cubicBezTo>
                      <a:lnTo>
                        <a:pt x="94377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93" name="椭圆 592"/>
                <p:cNvSpPr>
                  <a:spLocks noChangeAspect="1"/>
                </p:cNvSpPr>
                <p:nvPr/>
              </p:nvSpPr>
              <p:spPr>
                <a:xfrm>
                  <a:off x="4753487" y="3850167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18" name="组合 217"/>
              <p:cNvGrpSpPr/>
              <p:nvPr/>
            </p:nvGrpSpPr>
            <p:grpSpPr>
              <a:xfrm>
                <a:off x="4358241" y="3831041"/>
                <a:ext cx="270108" cy="270000"/>
                <a:chOff x="4358241" y="3831041"/>
                <a:chExt cx="270108" cy="270000"/>
              </a:xfrm>
            </p:grpSpPr>
            <p:sp>
              <p:nvSpPr>
                <p:cNvPr id="590" name="椭圆 589"/>
                <p:cNvSpPr>
                  <a:spLocks noChangeAspect="1"/>
                </p:cNvSpPr>
                <p:nvPr/>
              </p:nvSpPr>
              <p:spPr>
                <a:xfrm>
                  <a:off x="4358241" y="3831041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91" name="椭圆 590"/>
                <p:cNvSpPr>
                  <a:spLocks noChangeAspect="1"/>
                </p:cNvSpPr>
                <p:nvPr/>
              </p:nvSpPr>
              <p:spPr>
                <a:xfrm>
                  <a:off x="4448349" y="3842599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19" name="组合 218"/>
              <p:cNvGrpSpPr/>
              <p:nvPr/>
            </p:nvGrpSpPr>
            <p:grpSpPr>
              <a:xfrm>
                <a:off x="4700805" y="4023435"/>
                <a:ext cx="206362" cy="260538"/>
                <a:chOff x="4700805" y="4023435"/>
                <a:chExt cx="206362" cy="260538"/>
              </a:xfrm>
            </p:grpSpPr>
            <p:sp>
              <p:nvSpPr>
                <p:cNvPr id="588" name="任意多边形 587"/>
                <p:cNvSpPr>
                  <a:spLocks noChangeAspect="1"/>
                </p:cNvSpPr>
                <p:nvPr/>
              </p:nvSpPr>
              <p:spPr>
                <a:xfrm>
                  <a:off x="4700805" y="4023435"/>
                  <a:ext cx="192042" cy="260538"/>
                </a:xfrm>
                <a:custGeom>
                  <a:avLst/>
                  <a:gdLst>
                    <a:gd name="connsiteX0" fmla="*/ 57042 w 192042"/>
                    <a:gd name="connsiteY0" fmla="*/ 0 h 260538"/>
                    <a:gd name="connsiteX1" fmla="*/ 192042 w 192042"/>
                    <a:gd name="connsiteY1" fmla="*/ 135000 h 260538"/>
                    <a:gd name="connsiteX2" fmla="*/ 109590 w 192042"/>
                    <a:gd name="connsiteY2" fmla="*/ 259391 h 260538"/>
                    <a:gd name="connsiteX3" fmla="*/ 103908 w 192042"/>
                    <a:gd name="connsiteY3" fmla="*/ 260538 h 260538"/>
                    <a:gd name="connsiteX4" fmla="*/ 82085 w 192042"/>
                    <a:gd name="connsiteY4" fmla="*/ 253735 h 260538"/>
                    <a:gd name="connsiteX5" fmla="*/ 49789 w 192042"/>
                    <a:gd name="connsiteY5" fmla="*/ 229476 h 260538"/>
                    <a:gd name="connsiteX6" fmla="*/ 6926 w 192042"/>
                    <a:gd name="connsiteY6" fmla="*/ 141371 h 260538"/>
                    <a:gd name="connsiteX7" fmla="*/ 6926 w 192042"/>
                    <a:gd name="connsiteY7" fmla="*/ 43740 h 260538"/>
                    <a:gd name="connsiteX8" fmla="*/ 29404 w 192042"/>
                    <a:gd name="connsiteY8" fmla="*/ 5580 h 260538"/>
                    <a:gd name="connsiteX9" fmla="*/ 57042 w 192042"/>
                    <a:gd name="connsiteY9" fmla="*/ 0 h 260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2042" h="260538">
                      <a:moveTo>
                        <a:pt x="57042" y="0"/>
                      </a:moveTo>
                      <a:cubicBezTo>
                        <a:pt x="131600" y="0"/>
                        <a:pt x="192042" y="60442"/>
                        <a:pt x="192042" y="135000"/>
                      </a:cubicBezTo>
                      <a:cubicBezTo>
                        <a:pt x="192042" y="190919"/>
                        <a:pt x="158044" y="238897"/>
                        <a:pt x="109590" y="259391"/>
                      </a:cubicBezTo>
                      <a:lnTo>
                        <a:pt x="103908" y="260538"/>
                      </a:lnTo>
                      <a:lnTo>
                        <a:pt x="82085" y="253735"/>
                      </a:lnTo>
                      <a:cubicBezTo>
                        <a:pt x="70228" y="247831"/>
                        <a:pt x="59116" y="239795"/>
                        <a:pt x="49789" y="229476"/>
                      </a:cubicBezTo>
                      <a:cubicBezTo>
                        <a:pt x="31136" y="208839"/>
                        <a:pt x="14070" y="172327"/>
                        <a:pt x="6926" y="141371"/>
                      </a:cubicBezTo>
                      <a:cubicBezTo>
                        <a:pt x="-218" y="110415"/>
                        <a:pt x="-4186" y="71918"/>
                        <a:pt x="6926" y="43740"/>
                      </a:cubicBezTo>
                      <a:lnTo>
                        <a:pt x="29404" y="5580"/>
                      </a:lnTo>
                      <a:lnTo>
                        <a:pt x="57042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89" name="椭圆 588"/>
                <p:cNvSpPr>
                  <a:spLocks noChangeAspect="1"/>
                </p:cNvSpPr>
                <p:nvPr/>
              </p:nvSpPr>
              <p:spPr>
                <a:xfrm>
                  <a:off x="4727167" y="4036260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20" name="组合 219"/>
              <p:cNvGrpSpPr/>
              <p:nvPr/>
            </p:nvGrpSpPr>
            <p:grpSpPr>
              <a:xfrm>
                <a:off x="4441038" y="4170098"/>
                <a:ext cx="234547" cy="233899"/>
                <a:chOff x="4441038" y="4170098"/>
                <a:chExt cx="234547" cy="233899"/>
              </a:xfrm>
            </p:grpSpPr>
            <p:sp>
              <p:nvSpPr>
                <p:cNvPr id="586" name="任意多边形 585"/>
                <p:cNvSpPr/>
                <p:nvPr/>
              </p:nvSpPr>
              <p:spPr>
                <a:xfrm>
                  <a:off x="4441038" y="4170098"/>
                  <a:ext cx="234547" cy="222242"/>
                </a:xfrm>
                <a:custGeom>
                  <a:avLst/>
                  <a:gdLst>
                    <a:gd name="connsiteX0" fmla="*/ 88248 w 234547"/>
                    <a:gd name="connsiteY0" fmla="*/ 216 h 222242"/>
                    <a:gd name="connsiteX1" fmla="*/ 133343 w 234547"/>
                    <a:gd name="connsiteY1" fmla="*/ 4234 h 222242"/>
                    <a:gd name="connsiteX2" fmla="*/ 204781 w 234547"/>
                    <a:gd name="connsiteY2" fmla="*/ 49477 h 222242"/>
                    <a:gd name="connsiteX3" fmla="*/ 233356 w 234547"/>
                    <a:gd name="connsiteY3" fmla="*/ 116153 h 222242"/>
                    <a:gd name="connsiteX4" fmla="*/ 233356 w 234547"/>
                    <a:gd name="connsiteY4" fmla="*/ 154699 h 222242"/>
                    <a:gd name="connsiteX5" fmla="*/ 225412 w 234547"/>
                    <a:gd name="connsiteY5" fmla="*/ 186104 h 222242"/>
                    <a:gd name="connsiteX6" fmla="*/ 187548 w 234547"/>
                    <a:gd name="connsiteY6" fmla="*/ 211633 h 222242"/>
                    <a:gd name="connsiteX7" fmla="*/ 135000 w 234547"/>
                    <a:gd name="connsiteY7" fmla="*/ 222242 h 222242"/>
                    <a:gd name="connsiteX8" fmla="*/ 0 w 234547"/>
                    <a:gd name="connsiteY8" fmla="*/ 87242 h 222242"/>
                    <a:gd name="connsiteX9" fmla="*/ 10609 w 234547"/>
                    <a:gd name="connsiteY9" fmla="*/ 34694 h 222242"/>
                    <a:gd name="connsiteX10" fmla="*/ 10819 w 234547"/>
                    <a:gd name="connsiteY10" fmla="*/ 34383 h 222242"/>
                    <a:gd name="connsiteX11" fmla="*/ 21165 w 234547"/>
                    <a:gd name="connsiteY11" fmla="*/ 25292 h 222242"/>
                    <a:gd name="connsiteX12" fmla="*/ 42856 w 234547"/>
                    <a:gd name="connsiteY12" fmla="*/ 11377 h 222242"/>
                    <a:gd name="connsiteX13" fmla="*/ 88248 w 234547"/>
                    <a:gd name="connsiteY13" fmla="*/ 216 h 222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4547" h="222242">
                      <a:moveTo>
                        <a:pt x="88248" y="216"/>
                      </a:moveTo>
                      <a:cubicBezTo>
                        <a:pt x="104074" y="-628"/>
                        <a:pt x="119850" y="1059"/>
                        <a:pt x="133343" y="4234"/>
                      </a:cubicBezTo>
                      <a:cubicBezTo>
                        <a:pt x="160330" y="10584"/>
                        <a:pt x="188112" y="30824"/>
                        <a:pt x="204781" y="49477"/>
                      </a:cubicBezTo>
                      <a:cubicBezTo>
                        <a:pt x="221450" y="68130"/>
                        <a:pt x="230181" y="92341"/>
                        <a:pt x="233356" y="116153"/>
                      </a:cubicBezTo>
                      <a:cubicBezTo>
                        <a:pt x="234944" y="128060"/>
                        <a:pt x="234944" y="141454"/>
                        <a:pt x="233356" y="154699"/>
                      </a:cubicBezTo>
                      <a:lnTo>
                        <a:pt x="225412" y="186104"/>
                      </a:lnTo>
                      <a:lnTo>
                        <a:pt x="187548" y="211633"/>
                      </a:lnTo>
                      <a:cubicBezTo>
                        <a:pt x="171397" y="218465"/>
                        <a:pt x="153640" y="222242"/>
                        <a:pt x="135000" y="222242"/>
                      </a:cubicBezTo>
                      <a:cubicBezTo>
                        <a:pt x="60442" y="222242"/>
                        <a:pt x="0" y="161800"/>
                        <a:pt x="0" y="87242"/>
                      </a:cubicBezTo>
                      <a:cubicBezTo>
                        <a:pt x="0" y="68603"/>
                        <a:pt x="3778" y="50845"/>
                        <a:pt x="10609" y="34694"/>
                      </a:cubicBezTo>
                      <a:lnTo>
                        <a:pt x="10819" y="34383"/>
                      </a:lnTo>
                      <a:lnTo>
                        <a:pt x="21165" y="25292"/>
                      </a:lnTo>
                      <a:cubicBezTo>
                        <a:pt x="28594" y="19637"/>
                        <a:pt x="36010" y="14850"/>
                        <a:pt x="42856" y="11377"/>
                      </a:cubicBezTo>
                      <a:cubicBezTo>
                        <a:pt x="56548" y="4432"/>
                        <a:pt x="72423" y="1059"/>
                        <a:pt x="88248" y="216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87" name="椭圆 586"/>
                <p:cNvSpPr>
                  <a:spLocks noChangeAspect="1"/>
                </p:cNvSpPr>
                <p:nvPr/>
              </p:nvSpPr>
              <p:spPr>
                <a:xfrm>
                  <a:off x="4481893" y="4223997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21" name="组合 220"/>
              <p:cNvGrpSpPr/>
              <p:nvPr/>
            </p:nvGrpSpPr>
            <p:grpSpPr>
              <a:xfrm>
                <a:off x="4063559" y="3960769"/>
                <a:ext cx="362490" cy="373670"/>
                <a:chOff x="4063559" y="3960769"/>
                <a:chExt cx="362490" cy="373670"/>
              </a:xfrm>
            </p:grpSpPr>
            <p:sp>
              <p:nvSpPr>
                <p:cNvPr id="584" name="椭圆 583"/>
                <p:cNvSpPr>
                  <a:spLocks noChangeAspect="1"/>
                </p:cNvSpPr>
                <p:nvPr/>
              </p:nvSpPr>
              <p:spPr>
                <a:xfrm>
                  <a:off x="4063559" y="3974439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85" name="椭圆 584"/>
                <p:cNvSpPr>
                  <a:spLocks noChangeAspect="1"/>
                </p:cNvSpPr>
                <p:nvPr/>
              </p:nvSpPr>
              <p:spPr>
                <a:xfrm>
                  <a:off x="4138049" y="3960769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222" name="任意多边形 221"/>
              <p:cNvSpPr>
                <a:spLocks noChangeAspect="1"/>
              </p:cNvSpPr>
              <p:nvPr/>
            </p:nvSpPr>
            <p:spPr>
              <a:xfrm>
                <a:off x="2520768" y="2341231"/>
                <a:ext cx="409919" cy="371328"/>
              </a:xfrm>
              <a:custGeom>
                <a:avLst/>
                <a:gdLst>
                  <a:gd name="connsiteX0" fmla="*/ 322656 w 409919"/>
                  <a:gd name="connsiteY0" fmla="*/ 0 h 371328"/>
                  <a:gd name="connsiteX1" fmla="*/ 349290 w 409919"/>
                  <a:gd name="connsiteY1" fmla="*/ 17957 h 371328"/>
                  <a:gd name="connsiteX2" fmla="*/ 409919 w 409919"/>
                  <a:gd name="connsiteY2" fmla="*/ 164328 h 371328"/>
                  <a:gd name="connsiteX3" fmla="*/ 202919 w 409919"/>
                  <a:gd name="connsiteY3" fmla="*/ 371328 h 371328"/>
                  <a:gd name="connsiteX4" fmla="*/ 125 w 409919"/>
                  <a:gd name="connsiteY4" fmla="*/ 206046 h 371328"/>
                  <a:gd name="connsiteX5" fmla="*/ 0 w 409919"/>
                  <a:gd name="connsiteY5" fmla="*/ 204809 h 371328"/>
                  <a:gd name="connsiteX6" fmla="*/ 10079 w 409919"/>
                  <a:gd name="connsiteY6" fmla="*/ 205825 h 371328"/>
                  <a:gd name="connsiteX7" fmla="*/ 27402 w 409919"/>
                  <a:gd name="connsiteY7" fmla="*/ 204079 h 371328"/>
                  <a:gd name="connsiteX8" fmla="*/ 30740 w 409919"/>
                  <a:gd name="connsiteY8" fmla="*/ 204712 h 371328"/>
                  <a:gd name="connsiteX9" fmla="*/ 41665 w 409919"/>
                  <a:gd name="connsiteY9" fmla="*/ 202640 h 371328"/>
                  <a:gd name="connsiteX10" fmla="*/ 79004 w 409919"/>
                  <a:gd name="connsiteY10" fmla="*/ 198876 h 371328"/>
                  <a:gd name="connsiteX11" fmla="*/ 306768 w 409919"/>
                  <a:gd name="connsiteY11" fmla="*/ 34057 h 371328"/>
                  <a:gd name="connsiteX12" fmla="*/ 321023 w 409919"/>
                  <a:gd name="connsiteY12" fmla="*/ 3501 h 371328"/>
                  <a:gd name="connsiteX13" fmla="*/ 322656 w 409919"/>
                  <a:gd name="connsiteY13" fmla="*/ 0 h 37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9919" h="371328">
                    <a:moveTo>
                      <a:pt x="322656" y="0"/>
                    </a:moveTo>
                    <a:lnTo>
                      <a:pt x="349290" y="17957"/>
                    </a:lnTo>
                    <a:cubicBezTo>
                      <a:pt x="386750" y="55417"/>
                      <a:pt x="409919" y="107167"/>
                      <a:pt x="409919" y="164328"/>
                    </a:cubicBezTo>
                    <a:cubicBezTo>
                      <a:pt x="409919" y="278651"/>
                      <a:pt x="317242" y="371328"/>
                      <a:pt x="202919" y="371328"/>
                    </a:cubicBezTo>
                    <a:cubicBezTo>
                      <a:pt x="102887" y="371328"/>
                      <a:pt x="19427" y="300372"/>
                      <a:pt x="125" y="206046"/>
                    </a:cubicBezTo>
                    <a:lnTo>
                      <a:pt x="0" y="204809"/>
                    </a:lnTo>
                    <a:lnTo>
                      <a:pt x="10079" y="205825"/>
                    </a:lnTo>
                    <a:lnTo>
                      <a:pt x="27402" y="204079"/>
                    </a:lnTo>
                    <a:lnTo>
                      <a:pt x="30740" y="204712"/>
                    </a:lnTo>
                    <a:lnTo>
                      <a:pt x="41665" y="202640"/>
                    </a:lnTo>
                    <a:lnTo>
                      <a:pt x="79004" y="198876"/>
                    </a:lnTo>
                    <a:cubicBezTo>
                      <a:pt x="176406" y="178945"/>
                      <a:pt x="258725" y="117607"/>
                      <a:pt x="306768" y="34057"/>
                    </a:cubicBezTo>
                    <a:lnTo>
                      <a:pt x="321023" y="3501"/>
                    </a:lnTo>
                    <a:lnTo>
                      <a:pt x="322656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23" name="组合 222"/>
              <p:cNvGrpSpPr/>
              <p:nvPr/>
            </p:nvGrpSpPr>
            <p:grpSpPr>
              <a:xfrm>
                <a:off x="2053198" y="2565116"/>
                <a:ext cx="620306" cy="617125"/>
                <a:chOff x="2053198" y="2565116"/>
                <a:chExt cx="620306" cy="617125"/>
              </a:xfrm>
            </p:grpSpPr>
            <p:grpSp>
              <p:nvGrpSpPr>
                <p:cNvPr id="569" name="组合 568"/>
                <p:cNvGrpSpPr/>
                <p:nvPr/>
              </p:nvGrpSpPr>
              <p:grpSpPr>
                <a:xfrm>
                  <a:off x="2170305" y="2565116"/>
                  <a:ext cx="324000" cy="367461"/>
                  <a:chOff x="2170305" y="2565116"/>
                  <a:chExt cx="324000" cy="367461"/>
                </a:xfrm>
              </p:grpSpPr>
              <p:sp>
                <p:nvSpPr>
                  <p:cNvPr id="582" name="椭圆 581"/>
                  <p:cNvSpPr>
                    <a:spLocks noChangeAspect="1"/>
                  </p:cNvSpPr>
                  <p:nvPr/>
                </p:nvSpPr>
                <p:spPr>
                  <a:xfrm>
                    <a:off x="2170305" y="2608577"/>
                    <a:ext cx="324000" cy="324000"/>
                  </a:xfrm>
                  <a:prstGeom prst="ellipse">
                    <a:avLst/>
                  </a:prstGeom>
                  <a:solidFill>
                    <a:srgbClr val="ED444D"/>
                  </a:solidFill>
                  <a:ln w="3175">
                    <a:solidFill>
                      <a:srgbClr val="7A382F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83" name="椭圆 582"/>
                  <p:cNvSpPr>
                    <a:spLocks noChangeAspect="1"/>
                  </p:cNvSpPr>
                  <p:nvPr/>
                </p:nvSpPr>
                <p:spPr>
                  <a:xfrm>
                    <a:off x="2203898" y="2565116"/>
                    <a:ext cx="288000" cy="288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570" name="组合 569"/>
                <p:cNvGrpSpPr/>
                <p:nvPr/>
              </p:nvGrpSpPr>
              <p:grpSpPr>
                <a:xfrm>
                  <a:off x="2053198" y="2629244"/>
                  <a:ext cx="268846" cy="300248"/>
                  <a:chOff x="2053198" y="2629244"/>
                  <a:chExt cx="268846" cy="300248"/>
                </a:xfrm>
              </p:grpSpPr>
              <p:sp>
                <p:nvSpPr>
                  <p:cNvPr id="580" name="任意多边形 579"/>
                  <p:cNvSpPr/>
                  <p:nvPr/>
                </p:nvSpPr>
                <p:spPr>
                  <a:xfrm>
                    <a:off x="2083090" y="2659492"/>
                    <a:ext cx="238954" cy="270000"/>
                  </a:xfrm>
                  <a:custGeom>
                    <a:avLst/>
                    <a:gdLst>
                      <a:gd name="connsiteX0" fmla="*/ 135000 w 238954"/>
                      <a:gd name="connsiteY0" fmla="*/ 0 h 270000"/>
                      <a:gd name="connsiteX1" fmla="*/ 187548 w 238954"/>
                      <a:gd name="connsiteY1" fmla="*/ 10609 h 270000"/>
                      <a:gd name="connsiteX2" fmla="*/ 194428 w 238954"/>
                      <a:gd name="connsiteY2" fmla="*/ 15248 h 270000"/>
                      <a:gd name="connsiteX3" fmla="*/ 196865 w 238954"/>
                      <a:gd name="connsiteY3" fmla="*/ 18279 h 270000"/>
                      <a:gd name="connsiteX4" fmla="*/ 233867 w 238954"/>
                      <a:gd name="connsiteY4" fmla="*/ 114664 h 270000"/>
                      <a:gd name="connsiteX5" fmla="*/ 238630 w 238954"/>
                      <a:gd name="connsiteY5" fmla="*/ 177619 h 270000"/>
                      <a:gd name="connsiteX6" fmla="*/ 226910 w 238954"/>
                      <a:gd name="connsiteY6" fmla="*/ 232852 h 270000"/>
                      <a:gd name="connsiteX7" fmla="*/ 187548 w 238954"/>
                      <a:gd name="connsiteY7" fmla="*/ 259391 h 270000"/>
                      <a:gd name="connsiteX8" fmla="*/ 135000 w 238954"/>
                      <a:gd name="connsiteY8" fmla="*/ 270000 h 270000"/>
                      <a:gd name="connsiteX9" fmla="*/ 0 w 238954"/>
                      <a:gd name="connsiteY9" fmla="*/ 135000 h 270000"/>
                      <a:gd name="connsiteX10" fmla="*/ 135000 w 238954"/>
                      <a:gd name="connsiteY10" fmla="*/ 0 h 27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8954" h="270000">
                        <a:moveTo>
                          <a:pt x="135000" y="0"/>
                        </a:moveTo>
                        <a:cubicBezTo>
                          <a:pt x="153640" y="0"/>
                          <a:pt x="171397" y="3778"/>
                          <a:pt x="187548" y="10609"/>
                        </a:cubicBezTo>
                        <a:lnTo>
                          <a:pt x="194428" y="15248"/>
                        </a:lnTo>
                        <a:lnTo>
                          <a:pt x="196865" y="18279"/>
                        </a:lnTo>
                        <a:cubicBezTo>
                          <a:pt x="215115" y="46947"/>
                          <a:pt x="227617" y="84601"/>
                          <a:pt x="233867" y="114664"/>
                        </a:cubicBezTo>
                        <a:cubicBezTo>
                          <a:pt x="238035" y="134707"/>
                          <a:pt x="239722" y="156733"/>
                          <a:pt x="238630" y="177619"/>
                        </a:cubicBezTo>
                        <a:lnTo>
                          <a:pt x="226910" y="232852"/>
                        </a:lnTo>
                        <a:lnTo>
                          <a:pt x="187548" y="259391"/>
                        </a:lnTo>
                        <a:cubicBezTo>
                          <a:pt x="171397" y="266223"/>
                          <a:pt x="153640" y="270000"/>
                          <a:pt x="135000" y="270000"/>
                        </a:cubicBezTo>
                        <a:cubicBezTo>
                          <a:pt x="60442" y="270000"/>
                          <a:pt x="0" y="209558"/>
                          <a:pt x="0" y="135000"/>
                        </a:cubicBezTo>
                        <a:cubicBezTo>
                          <a:pt x="0" y="60442"/>
                          <a:pt x="60442" y="0"/>
                          <a:pt x="135000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lIns="91440" tIns="45720" rIns="91440" bIns="45720" numCol="1" spcCol="0" rtlCol="0" fromWordArt="0" anchor="ctr" anchorCtr="0" forceAA="0" compatLnSpc="1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81" name="椭圆 580"/>
                  <p:cNvSpPr>
                    <a:spLocks noChangeAspect="1"/>
                  </p:cNvSpPr>
                  <p:nvPr/>
                </p:nvSpPr>
                <p:spPr>
                  <a:xfrm>
                    <a:off x="2053198" y="2629244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571" name="组合 570"/>
                <p:cNvGrpSpPr/>
                <p:nvPr/>
              </p:nvGrpSpPr>
              <p:grpSpPr>
                <a:xfrm>
                  <a:off x="2187330" y="2794819"/>
                  <a:ext cx="413224" cy="364026"/>
                  <a:chOff x="2187330" y="2794819"/>
                  <a:chExt cx="413224" cy="364026"/>
                </a:xfrm>
              </p:grpSpPr>
              <p:sp>
                <p:nvSpPr>
                  <p:cNvPr id="578" name="任意多边形 577"/>
                  <p:cNvSpPr>
                    <a:spLocks noChangeAspect="1"/>
                  </p:cNvSpPr>
                  <p:nvPr/>
                </p:nvSpPr>
                <p:spPr>
                  <a:xfrm>
                    <a:off x="2187330" y="2800350"/>
                    <a:ext cx="413224" cy="358495"/>
                  </a:xfrm>
                  <a:custGeom>
                    <a:avLst/>
                    <a:gdLst>
                      <a:gd name="connsiteX0" fmla="*/ 289169 w 413224"/>
                      <a:gd name="connsiteY0" fmla="*/ 0 h 358495"/>
                      <a:gd name="connsiteX1" fmla="*/ 350125 w 413224"/>
                      <a:gd name="connsiteY1" fmla="*/ 3459 h 358495"/>
                      <a:gd name="connsiteX2" fmla="*/ 352595 w 413224"/>
                      <a:gd name="connsiteY2" fmla="*/ 5124 h 358495"/>
                      <a:gd name="connsiteX3" fmla="*/ 413224 w 413224"/>
                      <a:gd name="connsiteY3" fmla="*/ 151495 h 358495"/>
                      <a:gd name="connsiteX4" fmla="*/ 206224 w 413224"/>
                      <a:gd name="connsiteY4" fmla="*/ 358495 h 358495"/>
                      <a:gd name="connsiteX5" fmla="*/ 3430 w 413224"/>
                      <a:gd name="connsiteY5" fmla="*/ 193213 h 358495"/>
                      <a:gd name="connsiteX6" fmla="*/ 0 w 413224"/>
                      <a:gd name="connsiteY6" fmla="*/ 159192 h 358495"/>
                      <a:gd name="connsiteX7" fmla="*/ 36757 w 413224"/>
                      <a:gd name="connsiteY7" fmla="*/ 109538 h 358495"/>
                      <a:gd name="connsiteX8" fmla="*/ 165344 w 413224"/>
                      <a:gd name="connsiteY8" fmla="*/ 28575 h 358495"/>
                      <a:gd name="connsiteX9" fmla="*/ 289169 w 413224"/>
                      <a:gd name="connsiteY9" fmla="*/ 0 h 358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3224" h="358495">
                        <a:moveTo>
                          <a:pt x="289169" y="0"/>
                        </a:moveTo>
                        <a:lnTo>
                          <a:pt x="350125" y="3459"/>
                        </a:lnTo>
                        <a:lnTo>
                          <a:pt x="352595" y="5124"/>
                        </a:lnTo>
                        <a:cubicBezTo>
                          <a:pt x="390055" y="42584"/>
                          <a:pt x="413224" y="94334"/>
                          <a:pt x="413224" y="151495"/>
                        </a:cubicBezTo>
                        <a:cubicBezTo>
                          <a:pt x="413224" y="265818"/>
                          <a:pt x="320547" y="358495"/>
                          <a:pt x="206224" y="358495"/>
                        </a:cubicBezTo>
                        <a:cubicBezTo>
                          <a:pt x="106192" y="358495"/>
                          <a:pt x="22732" y="287539"/>
                          <a:pt x="3430" y="193213"/>
                        </a:cubicBezTo>
                        <a:lnTo>
                          <a:pt x="0" y="159192"/>
                        </a:lnTo>
                        <a:lnTo>
                          <a:pt x="36757" y="109538"/>
                        </a:lnTo>
                        <a:cubicBezTo>
                          <a:pt x="68904" y="76201"/>
                          <a:pt x="123275" y="46831"/>
                          <a:pt x="165344" y="28575"/>
                        </a:cubicBezTo>
                        <a:cubicBezTo>
                          <a:pt x="207413" y="10319"/>
                          <a:pt x="249481" y="1587"/>
                          <a:pt x="289169" y="0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79" name="椭圆 578"/>
                  <p:cNvSpPr>
                    <a:spLocks noChangeAspect="1"/>
                  </p:cNvSpPr>
                  <p:nvPr/>
                </p:nvSpPr>
                <p:spPr>
                  <a:xfrm>
                    <a:off x="2232253" y="2794819"/>
                    <a:ext cx="288000" cy="288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572" name="组合 571"/>
                <p:cNvGrpSpPr/>
                <p:nvPr/>
              </p:nvGrpSpPr>
              <p:grpSpPr>
                <a:xfrm>
                  <a:off x="2112994" y="2923617"/>
                  <a:ext cx="264527" cy="258624"/>
                  <a:chOff x="2115375" y="2925998"/>
                  <a:chExt cx="264527" cy="258624"/>
                </a:xfrm>
              </p:grpSpPr>
              <p:sp>
                <p:nvSpPr>
                  <p:cNvPr id="576" name="任意多边形 575"/>
                  <p:cNvSpPr>
                    <a:spLocks noChangeAspect="1"/>
                  </p:cNvSpPr>
                  <p:nvPr/>
                </p:nvSpPr>
                <p:spPr>
                  <a:xfrm>
                    <a:off x="2162615" y="2965290"/>
                    <a:ext cx="217287" cy="219332"/>
                  </a:xfrm>
                  <a:custGeom>
                    <a:avLst/>
                    <a:gdLst>
                      <a:gd name="connsiteX0" fmla="*/ 56432 w 217287"/>
                      <a:gd name="connsiteY0" fmla="*/ 0 h 219332"/>
                      <a:gd name="connsiteX1" fmla="*/ 87667 w 217287"/>
                      <a:gd name="connsiteY1" fmla="*/ 4130 h 219332"/>
                      <a:gd name="connsiteX2" fmla="*/ 182916 w 217287"/>
                      <a:gd name="connsiteY2" fmla="*/ 63661 h 219332"/>
                      <a:gd name="connsiteX3" fmla="*/ 216254 w 217287"/>
                      <a:gd name="connsiteY3" fmla="*/ 144624 h 219332"/>
                      <a:gd name="connsiteX4" fmla="*/ 215361 w 217287"/>
                      <a:gd name="connsiteY4" fmla="*/ 184064 h 219332"/>
                      <a:gd name="connsiteX5" fmla="*/ 212240 w 217287"/>
                      <a:gd name="connsiteY5" fmla="*/ 192075 h 219332"/>
                      <a:gd name="connsiteX6" fmla="*/ 187548 w 217287"/>
                      <a:gd name="connsiteY6" fmla="*/ 208723 h 219332"/>
                      <a:gd name="connsiteX7" fmla="*/ 135000 w 217287"/>
                      <a:gd name="connsiteY7" fmla="*/ 219332 h 219332"/>
                      <a:gd name="connsiteX8" fmla="*/ 0 w 217287"/>
                      <a:gd name="connsiteY8" fmla="*/ 84332 h 219332"/>
                      <a:gd name="connsiteX9" fmla="*/ 10609 w 217287"/>
                      <a:gd name="connsiteY9" fmla="*/ 31784 h 219332"/>
                      <a:gd name="connsiteX10" fmla="*/ 31916 w 217287"/>
                      <a:gd name="connsiteY10" fmla="*/ 183 h 219332"/>
                      <a:gd name="connsiteX11" fmla="*/ 56432 w 217287"/>
                      <a:gd name="connsiteY11" fmla="*/ 0 h 219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7287" h="219332">
                        <a:moveTo>
                          <a:pt x="56432" y="0"/>
                        </a:moveTo>
                        <a:cubicBezTo>
                          <a:pt x="67799" y="608"/>
                          <a:pt x="78539" y="1947"/>
                          <a:pt x="87667" y="4130"/>
                        </a:cubicBezTo>
                        <a:cubicBezTo>
                          <a:pt x="124179" y="12861"/>
                          <a:pt x="161485" y="40245"/>
                          <a:pt x="182916" y="63661"/>
                        </a:cubicBezTo>
                        <a:cubicBezTo>
                          <a:pt x="204347" y="87077"/>
                          <a:pt x="213079" y="118827"/>
                          <a:pt x="216254" y="144624"/>
                        </a:cubicBezTo>
                        <a:cubicBezTo>
                          <a:pt x="217842" y="157523"/>
                          <a:pt x="217643" y="171215"/>
                          <a:pt x="215361" y="184064"/>
                        </a:cubicBezTo>
                        <a:lnTo>
                          <a:pt x="212240" y="192075"/>
                        </a:lnTo>
                        <a:lnTo>
                          <a:pt x="187548" y="208723"/>
                        </a:lnTo>
                        <a:cubicBezTo>
                          <a:pt x="171397" y="215555"/>
                          <a:pt x="153640" y="219332"/>
                          <a:pt x="135000" y="219332"/>
                        </a:cubicBezTo>
                        <a:cubicBezTo>
                          <a:pt x="60442" y="219332"/>
                          <a:pt x="0" y="158890"/>
                          <a:pt x="0" y="84332"/>
                        </a:cubicBezTo>
                        <a:cubicBezTo>
                          <a:pt x="0" y="65693"/>
                          <a:pt x="3778" y="47935"/>
                          <a:pt x="10609" y="31784"/>
                        </a:cubicBezTo>
                        <a:lnTo>
                          <a:pt x="31916" y="183"/>
                        </a:lnTo>
                        <a:lnTo>
                          <a:pt x="56432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77" name="椭圆 576"/>
                  <p:cNvSpPr>
                    <a:spLocks noChangeAspect="1"/>
                  </p:cNvSpPr>
                  <p:nvPr/>
                </p:nvSpPr>
                <p:spPr>
                  <a:xfrm>
                    <a:off x="2115375" y="2925998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573" name="组合 572"/>
                <p:cNvGrpSpPr/>
                <p:nvPr/>
              </p:nvGrpSpPr>
              <p:grpSpPr>
                <a:xfrm>
                  <a:off x="2421504" y="2817417"/>
                  <a:ext cx="252000" cy="291899"/>
                  <a:chOff x="2421504" y="2817417"/>
                  <a:chExt cx="252000" cy="291899"/>
                </a:xfrm>
              </p:grpSpPr>
              <p:sp>
                <p:nvSpPr>
                  <p:cNvPr id="574" name="任意多边形 573"/>
                  <p:cNvSpPr/>
                  <p:nvPr/>
                </p:nvSpPr>
                <p:spPr>
                  <a:xfrm>
                    <a:off x="2435542" y="2840991"/>
                    <a:ext cx="214628" cy="268325"/>
                  </a:xfrm>
                  <a:custGeom>
                    <a:avLst/>
                    <a:gdLst>
                      <a:gd name="connsiteX0" fmla="*/ 79628 w 214628"/>
                      <a:gd name="connsiteY0" fmla="*/ 0 h 268325"/>
                      <a:gd name="connsiteX1" fmla="*/ 214628 w 214628"/>
                      <a:gd name="connsiteY1" fmla="*/ 135000 h 268325"/>
                      <a:gd name="connsiteX2" fmla="*/ 132176 w 214628"/>
                      <a:gd name="connsiteY2" fmla="*/ 259391 h 268325"/>
                      <a:gd name="connsiteX3" fmla="*/ 87927 w 214628"/>
                      <a:gd name="connsiteY3" fmla="*/ 268325 h 268325"/>
                      <a:gd name="connsiteX4" fmla="*/ 83077 w 214628"/>
                      <a:gd name="connsiteY4" fmla="*/ 266541 h 268325"/>
                      <a:gd name="connsiteX5" fmla="*/ 48102 w 214628"/>
                      <a:gd name="connsiteY5" fmla="*/ 240347 h 268325"/>
                      <a:gd name="connsiteX6" fmla="*/ 10002 w 214628"/>
                      <a:gd name="connsiteY6" fmla="*/ 161765 h 268325"/>
                      <a:gd name="connsiteX7" fmla="*/ 2858 w 214628"/>
                      <a:gd name="connsiteY7" fmla="*/ 64134 h 268325"/>
                      <a:gd name="connsiteX8" fmla="*/ 22206 w 214628"/>
                      <a:gd name="connsiteY8" fmla="*/ 16658 h 268325"/>
                      <a:gd name="connsiteX9" fmla="*/ 26279 w 214628"/>
                      <a:gd name="connsiteY9" fmla="*/ 11150 h 268325"/>
                      <a:gd name="connsiteX10" fmla="*/ 27080 w 214628"/>
                      <a:gd name="connsiteY10" fmla="*/ 10609 h 268325"/>
                      <a:gd name="connsiteX11" fmla="*/ 79628 w 214628"/>
                      <a:gd name="connsiteY11" fmla="*/ 0 h 268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4628" h="268325">
                        <a:moveTo>
                          <a:pt x="79628" y="0"/>
                        </a:moveTo>
                        <a:cubicBezTo>
                          <a:pt x="154186" y="0"/>
                          <a:pt x="214628" y="60442"/>
                          <a:pt x="214628" y="135000"/>
                        </a:cubicBezTo>
                        <a:cubicBezTo>
                          <a:pt x="214628" y="190919"/>
                          <a:pt x="180630" y="238897"/>
                          <a:pt x="132176" y="259391"/>
                        </a:cubicBezTo>
                        <a:lnTo>
                          <a:pt x="87927" y="268325"/>
                        </a:lnTo>
                        <a:lnTo>
                          <a:pt x="83077" y="266541"/>
                        </a:lnTo>
                        <a:cubicBezTo>
                          <a:pt x="69930" y="259397"/>
                          <a:pt x="57429" y="250269"/>
                          <a:pt x="48102" y="240347"/>
                        </a:cubicBezTo>
                        <a:cubicBezTo>
                          <a:pt x="29449" y="220503"/>
                          <a:pt x="17543" y="191134"/>
                          <a:pt x="10002" y="161765"/>
                        </a:cubicBezTo>
                        <a:cubicBezTo>
                          <a:pt x="2461" y="132396"/>
                          <a:pt x="-3889" y="94693"/>
                          <a:pt x="2858" y="64134"/>
                        </a:cubicBezTo>
                        <a:cubicBezTo>
                          <a:pt x="6232" y="48855"/>
                          <a:pt x="13475" y="31987"/>
                          <a:pt x="22206" y="16658"/>
                        </a:cubicBezTo>
                        <a:lnTo>
                          <a:pt x="26279" y="11150"/>
                        </a:lnTo>
                        <a:lnTo>
                          <a:pt x="27080" y="10609"/>
                        </a:lnTo>
                        <a:cubicBezTo>
                          <a:pt x="43231" y="3778"/>
                          <a:pt x="60989" y="0"/>
                          <a:pt x="79628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75" name="椭圆 574"/>
                  <p:cNvSpPr>
                    <a:spLocks noChangeAspect="1"/>
                  </p:cNvSpPr>
                  <p:nvPr/>
                </p:nvSpPr>
                <p:spPr>
                  <a:xfrm>
                    <a:off x="2421504" y="2817417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</p:grpSp>
          <p:grpSp>
            <p:nvGrpSpPr>
              <p:cNvPr id="224" name="组合 223"/>
              <p:cNvGrpSpPr/>
              <p:nvPr/>
            </p:nvGrpSpPr>
            <p:grpSpPr>
              <a:xfrm>
                <a:off x="2509431" y="2552485"/>
                <a:ext cx="258907" cy="216000"/>
                <a:chOff x="2509431" y="2552485"/>
                <a:chExt cx="258907" cy="216000"/>
              </a:xfrm>
            </p:grpSpPr>
            <p:sp>
              <p:nvSpPr>
                <p:cNvPr id="567" name="任意多边形 566"/>
                <p:cNvSpPr/>
                <p:nvPr/>
              </p:nvSpPr>
              <p:spPr>
                <a:xfrm>
                  <a:off x="2528092" y="2562265"/>
                  <a:ext cx="240246" cy="196337"/>
                </a:xfrm>
                <a:custGeom>
                  <a:avLst/>
                  <a:gdLst>
                    <a:gd name="connsiteX0" fmla="*/ 16535 w 240246"/>
                    <a:gd name="connsiteY0" fmla="*/ 0 h 196337"/>
                    <a:gd name="connsiteX1" fmla="*/ 55564 w 240246"/>
                    <a:gd name="connsiteY1" fmla="*/ 1004 h 196337"/>
                    <a:gd name="connsiteX2" fmla="*/ 93664 w 240246"/>
                    <a:gd name="connsiteY2" fmla="*/ 9487 h 196337"/>
                    <a:gd name="connsiteX3" fmla="*/ 160339 w 240246"/>
                    <a:gd name="connsiteY3" fmla="*/ 42825 h 196337"/>
                    <a:gd name="connsiteX4" fmla="*/ 222252 w 240246"/>
                    <a:gd name="connsiteY4" fmla="*/ 104737 h 196337"/>
                    <a:gd name="connsiteX5" fmla="*/ 240246 w 240246"/>
                    <a:gd name="connsiteY5" fmla="*/ 142281 h 196337"/>
                    <a:gd name="connsiteX6" fmla="*/ 230459 w 240246"/>
                    <a:gd name="connsiteY6" fmla="*/ 156796 h 196337"/>
                    <a:gd name="connsiteX7" fmla="*/ 135000 w 240246"/>
                    <a:gd name="connsiteY7" fmla="*/ 196337 h 196337"/>
                    <a:gd name="connsiteX8" fmla="*/ 0 w 240246"/>
                    <a:gd name="connsiteY8" fmla="*/ 61337 h 196337"/>
                    <a:gd name="connsiteX9" fmla="*/ 10609 w 240246"/>
                    <a:gd name="connsiteY9" fmla="*/ 8789 h 196337"/>
                    <a:gd name="connsiteX10" fmla="*/ 16535 w 240246"/>
                    <a:gd name="connsiteY10" fmla="*/ 0 h 19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0246" h="196337">
                      <a:moveTo>
                        <a:pt x="16535" y="0"/>
                      </a:moveTo>
                      <a:lnTo>
                        <a:pt x="55564" y="1004"/>
                      </a:lnTo>
                      <a:cubicBezTo>
                        <a:pt x="68760" y="2839"/>
                        <a:pt x="81560" y="5915"/>
                        <a:pt x="93664" y="9487"/>
                      </a:cubicBezTo>
                      <a:cubicBezTo>
                        <a:pt x="117873" y="16631"/>
                        <a:pt x="138908" y="26950"/>
                        <a:pt x="160339" y="42825"/>
                      </a:cubicBezTo>
                      <a:cubicBezTo>
                        <a:pt x="181770" y="58700"/>
                        <a:pt x="207964" y="81322"/>
                        <a:pt x="222252" y="104737"/>
                      </a:cubicBezTo>
                      <a:lnTo>
                        <a:pt x="240246" y="142281"/>
                      </a:lnTo>
                      <a:lnTo>
                        <a:pt x="230459" y="156796"/>
                      </a:lnTo>
                      <a:cubicBezTo>
                        <a:pt x="206029" y="181227"/>
                        <a:pt x="172279" y="196337"/>
                        <a:pt x="135000" y="196337"/>
                      </a:cubicBezTo>
                      <a:cubicBezTo>
                        <a:pt x="60442" y="196337"/>
                        <a:pt x="0" y="135895"/>
                        <a:pt x="0" y="61337"/>
                      </a:cubicBezTo>
                      <a:cubicBezTo>
                        <a:pt x="0" y="42698"/>
                        <a:pt x="3778" y="24940"/>
                        <a:pt x="10609" y="8789"/>
                      </a:cubicBezTo>
                      <a:lnTo>
                        <a:pt x="16535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68" name="椭圆 567"/>
                <p:cNvSpPr>
                  <a:spLocks noChangeAspect="1"/>
                </p:cNvSpPr>
                <p:nvPr/>
              </p:nvSpPr>
              <p:spPr>
                <a:xfrm>
                  <a:off x="2509431" y="2552485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225" name="任意多边形 224"/>
              <p:cNvSpPr>
                <a:spLocks noChangeAspect="1"/>
              </p:cNvSpPr>
              <p:nvPr/>
            </p:nvSpPr>
            <p:spPr>
              <a:xfrm>
                <a:off x="2076400" y="3595375"/>
                <a:ext cx="269343" cy="240409"/>
              </a:xfrm>
              <a:custGeom>
                <a:avLst/>
                <a:gdLst>
                  <a:gd name="connsiteX0" fmla="*/ 194400 w 269343"/>
                  <a:gd name="connsiteY0" fmla="*/ 0 h 240409"/>
                  <a:gd name="connsiteX1" fmla="*/ 233578 w 269343"/>
                  <a:gd name="connsiteY1" fmla="*/ 3950 h 240409"/>
                  <a:gd name="connsiteX2" fmla="*/ 269343 w 269343"/>
                  <a:gd name="connsiteY2" fmla="*/ 15052 h 240409"/>
                  <a:gd name="connsiteX3" fmla="*/ 266750 w 269343"/>
                  <a:gd name="connsiteY3" fmla="*/ 16982 h 240409"/>
                  <a:gd name="connsiteX4" fmla="*/ 159595 w 269343"/>
                  <a:gd name="connsiteY4" fmla="*/ 102707 h 240409"/>
                  <a:gd name="connsiteX5" fmla="*/ 59582 w 269343"/>
                  <a:gd name="connsiteY5" fmla="*/ 193195 h 240409"/>
                  <a:gd name="connsiteX6" fmla="*/ 28161 w 269343"/>
                  <a:gd name="connsiteY6" fmla="*/ 220821 h 240409"/>
                  <a:gd name="connsiteX7" fmla="*/ 6070 w 269343"/>
                  <a:gd name="connsiteY7" fmla="*/ 240409 h 240409"/>
                  <a:gd name="connsiteX8" fmla="*/ 3950 w 269343"/>
                  <a:gd name="connsiteY8" fmla="*/ 233578 h 240409"/>
                  <a:gd name="connsiteX9" fmla="*/ 0 w 269343"/>
                  <a:gd name="connsiteY9" fmla="*/ 194400 h 240409"/>
                  <a:gd name="connsiteX10" fmla="*/ 194400 w 269343"/>
                  <a:gd name="connsiteY10" fmla="*/ 0 h 24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9343" h="240409">
                    <a:moveTo>
                      <a:pt x="194400" y="0"/>
                    </a:moveTo>
                    <a:cubicBezTo>
                      <a:pt x="207821" y="0"/>
                      <a:pt x="220924" y="1360"/>
                      <a:pt x="233578" y="3950"/>
                    </a:cubicBezTo>
                    <a:lnTo>
                      <a:pt x="269343" y="15052"/>
                    </a:lnTo>
                    <a:lnTo>
                      <a:pt x="266750" y="16982"/>
                    </a:lnTo>
                    <a:cubicBezTo>
                      <a:pt x="235794" y="42779"/>
                      <a:pt x="194123" y="73338"/>
                      <a:pt x="159595" y="102707"/>
                    </a:cubicBezTo>
                    <a:cubicBezTo>
                      <a:pt x="125067" y="132076"/>
                      <a:pt x="96491" y="162636"/>
                      <a:pt x="59582" y="193195"/>
                    </a:cubicBezTo>
                    <a:cubicBezTo>
                      <a:pt x="50355" y="200835"/>
                      <a:pt x="39540" y="210558"/>
                      <a:pt x="28161" y="220821"/>
                    </a:cubicBezTo>
                    <a:lnTo>
                      <a:pt x="6070" y="240409"/>
                    </a:lnTo>
                    <a:lnTo>
                      <a:pt x="3950" y="233578"/>
                    </a:lnTo>
                    <a:cubicBezTo>
                      <a:pt x="1360" y="220924"/>
                      <a:pt x="0" y="207821"/>
                      <a:pt x="0" y="194400"/>
                    </a:cubicBezTo>
                    <a:cubicBezTo>
                      <a:pt x="0" y="87036"/>
                      <a:pt x="87036" y="0"/>
                      <a:pt x="194400" y="0"/>
                    </a:cubicBez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26" name="组合 225"/>
              <p:cNvGrpSpPr/>
              <p:nvPr/>
            </p:nvGrpSpPr>
            <p:grpSpPr>
              <a:xfrm>
                <a:off x="1800597" y="3579045"/>
                <a:ext cx="289491" cy="270000"/>
                <a:chOff x="1800597" y="3579045"/>
                <a:chExt cx="289491" cy="270000"/>
              </a:xfrm>
            </p:grpSpPr>
            <p:sp>
              <p:nvSpPr>
                <p:cNvPr id="565" name="椭圆 564"/>
                <p:cNvSpPr>
                  <a:spLocks noChangeAspect="1"/>
                </p:cNvSpPr>
                <p:nvPr/>
              </p:nvSpPr>
              <p:spPr>
                <a:xfrm>
                  <a:off x="1820088" y="3579045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66" name="椭圆 565"/>
                <p:cNvSpPr>
                  <a:spLocks noChangeAspect="1"/>
                </p:cNvSpPr>
                <p:nvPr/>
              </p:nvSpPr>
              <p:spPr>
                <a:xfrm>
                  <a:off x="1800597" y="3599037"/>
                  <a:ext cx="198000" cy="19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27" name="组合 226"/>
              <p:cNvGrpSpPr/>
              <p:nvPr/>
            </p:nvGrpSpPr>
            <p:grpSpPr>
              <a:xfrm>
                <a:off x="1940737" y="3384656"/>
                <a:ext cx="308607" cy="270000"/>
                <a:chOff x="1940737" y="3384656"/>
                <a:chExt cx="308607" cy="270000"/>
              </a:xfrm>
            </p:grpSpPr>
            <p:sp>
              <p:nvSpPr>
                <p:cNvPr id="563" name="椭圆 562"/>
                <p:cNvSpPr>
                  <a:spLocks noChangeAspect="1"/>
                </p:cNvSpPr>
                <p:nvPr/>
              </p:nvSpPr>
              <p:spPr>
                <a:xfrm>
                  <a:off x="1979344" y="3384656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64" name="椭圆 563"/>
                <p:cNvSpPr>
                  <a:spLocks noChangeAspect="1"/>
                </p:cNvSpPr>
                <p:nvPr/>
              </p:nvSpPr>
              <p:spPr>
                <a:xfrm>
                  <a:off x="1940737" y="3389378"/>
                  <a:ext cx="198000" cy="19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28" name="组合 227"/>
              <p:cNvGrpSpPr/>
              <p:nvPr/>
            </p:nvGrpSpPr>
            <p:grpSpPr>
              <a:xfrm>
                <a:off x="2374954" y="3376792"/>
                <a:ext cx="280510" cy="270000"/>
                <a:chOff x="2374954" y="3376792"/>
                <a:chExt cx="280510" cy="270000"/>
              </a:xfrm>
            </p:grpSpPr>
            <p:sp>
              <p:nvSpPr>
                <p:cNvPr id="561" name="椭圆 560"/>
                <p:cNvSpPr>
                  <a:spLocks noChangeAspect="1"/>
                </p:cNvSpPr>
                <p:nvPr/>
              </p:nvSpPr>
              <p:spPr>
                <a:xfrm>
                  <a:off x="2374954" y="3376792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62" name="椭圆 561"/>
                <p:cNvSpPr>
                  <a:spLocks noChangeAspect="1"/>
                </p:cNvSpPr>
                <p:nvPr/>
              </p:nvSpPr>
              <p:spPr>
                <a:xfrm>
                  <a:off x="2457464" y="3380654"/>
                  <a:ext cx="198000" cy="19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635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29" name="组合 228"/>
              <p:cNvGrpSpPr/>
              <p:nvPr/>
            </p:nvGrpSpPr>
            <p:grpSpPr>
              <a:xfrm>
                <a:off x="2085742" y="3272997"/>
                <a:ext cx="363242" cy="390243"/>
                <a:chOff x="2085742" y="3272997"/>
                <a:chExt cx="363242" cy="390243"/>
              </a:xfrm>
            </p:grpSpPr>
            <p:sp>
              <p:nvSpPr>
                <p:cNvPr id="559" name="椭圆 558"/>
                <p:cNvSpPr>
                  <a:spLocks noChangeAspect="1"/>
                </p:cNvSpPr>
                <p:nvPr/>
              </p:nvSpPr>
              <p:spPr>
                <a:xfrm>
                  <a:off x="2085742" y="3303240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560" name="椭圆 559"/>
                <p:cNvSpPr>
                  <a:spLocks noChangeAspect="1"/>
                </p:cNvSpPr>
                <p:nvPr/>
              </p:nvSpPr>
              <p:spPr>
                <a:xfrm>
                  <a:off x="2160984" y="3272997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30" name="组合 229"/>
              <p:cNvGrpSpPr/>
              <p:nvPr/>
            </p:nvGrpSpPr>
            <p:grpSpPr>
              <a:xfrm>
                <a:off x="2376647" y="3099180"/>
                <a:ext cx="432726" cy="467498"/>
                <a:chOff x="2376647" y="3099180"/>
                <a:chExt cx="432726" cy="467498"/>
              </a:xfrm>
            </p:grpSpPr>
            <p:sp>
              <p:nvSpPr>
                <p:cNvPr id="552" name="椭圆 551"/>
                <p:cNvSpPr>
                  <a:spLocks noChangeAspect="1"/>
                </p:cNvSpPr>
                <p:nvPr/>
              </p:nvSpPr>
              <p:spPr>
                <a:xfrm>
                  <a:off x="2420573" y="3153504"/>
                  <a:ext cx="388800" cy="388800"/>
                </a:xfrm>
                <a:prstGeom prst="ellipse">
                  <a:avLst/>
                </a:pr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553" name="组合 552"/>
                <p:cNvGrpSpPr/>
                <p:nvPr/>
              </p:nvGrpSpPr>
              <p:grpSpPr>
                <a:xfrm>
                  <a:off x="2511082" y="3099180"/>
                  <a:ext cx="294073" cy="301098"/>
                  <a:chOff x="2511082" y="3099180"/>
                  <a:chExt cx="294073" cy="301098"/>
                </a:xfrm>
              </p:grpSpPr>
              <p:sp>
                <p:nvSpPr>
                  <p:cNvPr id="557" name="椭圆 556"/>
                  <p:cNvSpPr>
                    <a:spLocks noChangeAspect="1"/>
                  </p:cNvSpPr>
                  <p:nvPr/>
                </p:nvSpPr>
                <p:spPr>
                  <a:xfrm>
                    <a:off x="2511082" y="3130278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58" name="椭圆 557"/>
                  <p:cNvSpPr>
                    <a:spLocks noChangeAspect="1"/>
                  </p:cNvSpPr>
                  <p:nvPr/>
                </p:nvSpPr>
                <p:spPr>
                  <a:xfrm>
                    <a:off x="2553155" y="3099180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554" name="组合 553"/>
                <p:cNvGrpSpPr/>
                <p:nvPr/>
              </p:nvGrpSpPr>
              <p:grpSpPr>
                <a:xfrm>
                  <a:off x="2376647" y="3319995"/>
                  <a:ext cx="245023" cy="246683"/>
                  <a:chOff x="2376647" y="3319995"/>
                  <a:chExt cx="245023" cy="246683"/>
                </a:xfrm>
              </p:grpSpPr>
              <p:sp>
                <p:nvSpPr>
                  <p:cNvPr id="555" name="任意多边形 554"/>
                  <p:cNvSpPr/>
                  <p:nvPr/>
                </p:nvSpPr>
                <p:spPr>
                  <a:xfrm>
                    <a:off x="2393092" y="3319995"/>
                    <a:ext cx="228578" cy="246683"/>
                  </a:xfrm>
                  <a:custGeom>
                    <a:avLst/>
                    <a:gdLst>
                      <a:gd name="connsiteX0" fmla="*/ 35034 w 228578"/>
                      <a:gd name="connsiteY0" fmla="*/ 0 h 246683"/>
                      <a:gd name="connsiteX1" fmla="*/ 59596 w 228578"/>
                      <a:gd name="connsiteY1" fmla="*/ 23281 h 246683"/>
                      <a:gd name="connsiteX2" fmla="*/ 131033 w 228578"/>
                      <a:gd name="connsiteY2" fmla="*/ 101862 h 246683"/>
                      <a:gd name="connsiteX3" fmla="*/ 197708 w 228578"/>
                      <a:gd name="connsiteY3" fmla="*/ 180444 h 246683"/>
                      <a:gd name="connsiteX4" fmla="*/ 224348 w 228578"/>
                      <a:gd name="connsiteY4" fmla="*/ 216311 h 246683"/>
                      <a:gd name="connsiteX5" fmla="*/ 228578 w 228578"/>
                      <a:gd name="connsiteY5" fmla="*/ 223857 h 246683"/>
                      <a:gd name="connsiteX6" fmla="*/ 212555 w 228578"/>
                      <a:gd name="connsiteY6" fmla="*/ 234660 h 246683"/>
                      <a:gd name="connsiteX7" fmla="*/ 153000 w 228578"/>
                      <a:gd name="connsiteY7" fmla="*/ 246683 h 246683"/>
                      <a:gd name="connsiteX8" fmla="*/ 0 w 228578"/>
                      <a:gd name="connsiteY8" fmla="*/ 93683 h 246683"/>
                      <a:gd name="connsiteX9" fmla="*/ 12023 w 228578"/>
                      <a:gd name="connsiteY9" fmla="*/ 34128 h 246683"/>
                      <a:gd name="connsiteX10" fmla="*/ 35034 w 228578"/>
                      <a:gd name="connsiteY10" fmla="*/ 0 h 246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8578" h="246683">
                        <a:moveTo>
                          <a:pt x="35034" y="0"/>
                        </a:moveTo>
                        <a:lnTo>
                          <a:pt x="59596" y="23281"/>
                        </a:lnTo>
                        <a:cubicBezTo>
                          <a:pt x="81027" y="45109"/>
                          <a:pt x="108014" y="75668"/>
                          <a:pt x="131033" y="101862"/>
                        </a:cubicBezTo>
                        <a:cubicBezTo>
                          <a:pt x="154052" y="128056"/>
                          <a:pt x="179055" y="155838"/>
                          <a:pt x="197708" y="180444"/>
                        </a:cubicBezTo>
                        <a:cubicBezTo>
                          <a:pt x="207035" y="192747"/>
                          <a:pt x="216361" y="204752"/>
                          <a:pt x="224348" y="216311"/>
                        </a:cubicBezTo>
                        <a:lnTo>
                          <a:pt x="228578" y="223857"/>
                        </a:lnTo>
                        <a:lnTo>
                          <a:pt x="212555" y="234660"/>
                        </a:lnTo>
                        <a:cubicBezTo>
                          <a:pt x="194250" y="242402"/>
                          <a:pt x="174125" y="246683"/>
                          <a:pt x="153000" y="246683"/>
                        </a:cubicBezTo>
                        <a:cubicBezTo>
                          <a:pt x="68500" y="246683"/>
                          <a:pt x="0" y="178183"/>
                          <a:pt x="0" y="93683"/>
                        </a:cubicBezTo>
                        <a:cubicBezTo>
                          <a:pt x="0" y="72558"/>
                          <a:pt x="4281" y="52433"/>
                          <a:pt x="12023" y="34128"/>
                        </a:cubicBezTo>
                        <a:lnTo>
                          <a:pt x="35034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56" name="椭圆 555"/>
                  <p:cNvSpPr>
                    <a:spLocks noChangeAspect="1"/>
                  </p:cNvSpPr>
                  <p:nvPr/>
                </p:nvSpPr>
                <p:spPr>
                  <a:xfrm>
                    <a:off x="2376647" y="3359770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</p:grpSp>
          <p:grpSp>
            <p:nvGrpSpPr>
              <p:cNvPr id="231" name="组合 230"/>
              <p:cNvGrpSpPr/>
              <p:nvPr/>
            </p:nvGrpSpPr>
            <p:grpSpPr>
              <a:xfrm>
                <a:off x="1919668" y="3795056"/>
                <a:ext cx="883836" cy="1093581"/>
                <a:chOff x="1919668" y="3795056"/>
                <a:chExt cx="883836" cy="1093581"/>
              </a:xfrm>
            </p:grpSpPr>
            <p:sp>
              <p:nvSpPr>
                <p:cNvPr id="514" name="椭圆 513"/>
                <p:cNvSpPr>
                  <a:spLocks noChangeAspect="1"/>
                </p:cNvSpPr>
                <p:nvPr/>
              </p:nvSpPr>
              <p:spPr>
                <a:xfrm>
                  <a:off x="2235141" y="4295516"/>
                  <a:ext cx="414000" cy="414000"/>
                </a:xfrm>
                <a:prstGeom prst="ellipse">
                  <a:avLst/>
                </a:pr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515" name="组合 514"/>
                <p:cNvGrpSpPr/>
                <p:nvPr/>
              </p:nvGrpSpPr>
              <p:grpSpPr>
                <a:xfrm>
                  <a:off x="1919668" y="3795056"/>
                  <a:ext cx="883836" cy="1093581"/>
                  <a:chOff x="1919668" y="3795056"/>
                  <a:chExt cx="883836" cy="1093581"/>
                </a:xfrm>
              </p:grpSpPr>
              <p:grpSp>
                <p:nvGrpSpPr>
                  <p:cNvPr id="516" name="组合 515"/>
                  <p:cNvGrpSpPr/>
                  <p:nvPr/>
                </p:nvGrpSpPr>
                <p:grpSpPr>
                  <a:xfrm>
                    <a:off x="2374476" y="4456363"/>
                    <a:ext cx="414000" cy="432274"/>
                    <a:chOff x="2374476" y="4456363"/>
                    <a:chExt cx="414000" cy="432274"/>
                  </a:xfrm>
                </p:grpSpPr>
                <p:sp>
                  <p:nvSpPr>
                    <p:cNvPr id="550" name="椭圆 549"/>
                    <p:cNvSpPr>
                      <a:spLocks noChangeAspect="1"/>
                    </p:cNvSpPr>
                    <p:nvPr/>
                  </p:nvSpPr>
                  <p:spPr>
                    <a:xfrm>
                      <a:off x="2374476" y="4456363"/>
                      <a:ext cx="414000" cy="414000"/>
                    </a:xfrm>
                    <a:prstGeom prst="ellipse">
                      <a:avLst/>
                    </a:prstGeom>
                    <a:solidFill>
                      <a:srgbClr val="26EC2E"/>
                    </a:solidFill>
                    <a:ln w="3175">
                      <a:solidFill>
                        <a:srgbClr val="46A843"/>
                      </a:solidFill>
                    </a:ln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51" name="椭圆 550"/>
                    <p:cNvSpPr>
                      <a:spLocks noChangeAspect="1"/>
                    </p:cNvSpPr>
                    <p:nvPr/>
                  </p:nvSpPr>
                  <p:spPr>
                    <a:xfrm>
                      <a:off x="2406203" y="4636637"/>
                      <a:ext cx="252000" cy="252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  <a:effectLst>
                      <a:softEdge rad="3810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  <p:grpSp>
                <p:nvGrpSpPr>
                  <p:cNvPr id="517" name="组合 516"/>
                  <p:cNvGrpSpPr/>
                  <p:nvPr/>
                </p:nvGrpSpPr>
                <p:grpSpPr>
                  <a:xfrm>
                    <a:off x="1927610" y="4192141"/>
                    <a:ext cx="305555" cy="345824"/>
                    <a:chOff x="1927610" y="4192141"/>
                    <a:chExt cx="305555" cy="345824"/>
                  </a:xfrm>
                </p:grpSpPr>
                <p:sp>
                  <p:nvSpPr>
                    <p:cNvPr id="548" name="任意多边形 547"/>
                    <p:cNvSpPr>
                      <a:spLocks noChangeAspect="1"/>
                    </p:cNvSpPr>
                    <p:nvPr/>
                  </p:nvSpPr>
                  <p:spPr>
                    <a:xfrm>
                      <a:off x="1976329" y="4192141"/>
                      <a:ext cx="256836" cy="345824"/>
                    </a:xfrm>
                    <a:custGeom>
                      <a:avLst/>
                      <a:gdLst>
                        <a:gd name="connsiteX0" fmla="*/ 109891 w 256836"/>
                        <a:gd name="connsiteY0" fmla="*/ 0 h 345824"/>
                        <a:gd name="connsiteX1" fmla="*/ 147300 w 256836"/>
                        <a:gd name="connsiteY1" fmla="*/ 4366 h 345824"/>
                        <a:gd name="connsiteX2" fmla="*/ 185846 w 256836"/>
                        <a:gd name="connsiteY2" fmla="*/ 22672 h 345824"/>
                        <a:gd name="connsiteX3" fmla="*/ 228709 w 256836"/>
                        <a:gd name="connsiteY3" fmla="*/ 98871 h 345824"/>
                        <a:gd name="connsiteX4" fmla="*/ 250139 w 256836"/>
                        <a:gd name="connsiteY4" fmla="*/ 196504 h 345824"/>
                        <a:gd name="connsiteX5" fmla="*/ 256836 w 256836"/>
                        <a:gd name="connsiteY5" fmla="*/ 261244 h 345824"/>
                        <a:gd name="connsiteX6" fmla="*/ 254943 w 256836"/>
                        <a:gd name="connsiteY6" fmla="*/ 328390 h 345824"/>
                        <a:gd name="connsiteX7" fmla="*/ 250064 w 256836"/>
                        <a:gd name="connsiteY7" fmla="*/ 331679 h 345824"/>
                        <a:gd name="connsiteX8" fmla="*/ 180000 w 256836"/>
                        <a:gd name="connsiteY8" fmla="*/ 345824 h 345824"/>
                        <a:gd name="connsiteX9" fmla="*/ 0 w 256836"/>
                        <a:gd name="connsiteY9" fmla="*/ 165824 h 345824"/>
                        <a:gd name="connsiteX10" fmla="*/ 52721 w 256836"/>
                        <a:gd name="connsiteY10" fmla="*/ 38545 h 345824"/>
                        <a:gd name="connsiteX11" fmla="*/ 109891 w 256836"/>
                        <a:gd name="connsiteY11" fmla="*/ 0 h 3458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56836" h="345824">
                          <a:moveTo>
                            <a:pt x="109891" y="0"/>
                          </a:moveTo>
                          <a:lnTo>
                            <a:pt x="147300" y="4366"/>
                          </a:lnTo>
                          <a:cubicBezTo>
                            <a:pt x="161935" y="8285"/>
                            <a:pt x="175131" y="14338"/>
                            <a:pt x="185846" y="22672"/>
                          </a:cubicBezTo>
                          <a:cubicBezTo>
                            <a:pt x="207277" y="39341"/>
                            <a:pt x="217994" y="69899"/>
                            <a:pt x="228709" y="98871"/>
                          </a:cubicBezTo>
                          <a:cubicBezTo>
                            <a:pt x="239424" y="127843"/>
                            <a:pt x="245774" y="158007"/>
                            <a:pt x="250139" y="196504"/>
                          </a:cubicBezTo>
                          <a:cubicBezTo>
                            <a:pt x="252322" y="215753"/>
                            <a:pt x="255298" y="238176"/>
                            <a:pt x="256836" y="261244"/>
                          </a:cubicBezTo>
                          <a:lnTo>
                            <a:pt x="254943" y="328390"/>
                          </a:lnTo>
                          <a:lnTo>
                            <a:pt x="250064" y="331679"/>
                          </a:lnTo>
                          <a:cubicBezTo>
                            <a:pt x="228529" y="340787"/>
                            <a:pt x="204853" y="345824"/>
                            <a:pt x="180000" y="345824"/>
                          </a:cubicBezTo>
                          <a:cubicBezTo>
                            <a:pt x="80589" y="345824"/>
                            <a:pt x="0" y="265235"/>
                            <a:pt x="0" y="165824"/>
                          </a:cubicBezTo>
                          <a:cubicBezTo>
                            <a:pt x="0" y="116119"/>
                            <a:pt x="20147" y="71119"/>
                            <a:pt x="52721" y="38545"/>
                          </a:cubicBezTo>
                          <a:lnTo>
                            <a:pt x="109891" y="0"/>
                          </a:lnTo>
                          <a:close/>
                        </a:path>
                      </a:pathLst>
                    </a:custGeom>
                    <a:solidFill>
                      <a:srgbClr val="ED444D"/>
                    </a:solidFill>
                    <a:ln w="3175">
                      <a:solidFill>
                        <a:srgbClr val="7A382F"/>
                      </a:solidFill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49" name="椭圆 548"/>
                    <p:cNvSpPr>
                      <a:spLocks noChangeAspect="1"/>
                    </p:cNvSpPr>
                    <p:nvPr/>
                  </p:nvSpPr>
                  <p:spPr>
                    <a:xfrm>
                      <a:off x="1927610" y="4208842"/>
                      <a:ext cx="288000" cy="288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noFill/>
                    </a:ln>
                    <a:effectLst>
                      <a:softEdge rad="5080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  <p:grpSp>
                <p:nvGrpSpPr>
                  <p:cNvPr id="518" name="组合 517"/>
                  <p:cNvGrpSpPr/>
                  <p:nvPr/>
                </p:nvGrpSpPr>
                <p:grpSpPr>
                  <a:xfrm>
                    <a:off x="1964862" y="3886814"/>
                    <a:ext cx="335567" cy="402280"/>
                    <a:chOff x="1964862" y="3886814"/>
                    <a:chExt cx="335567" cy="402280"/>
                  </a:xfrm>
                </p:grpSpPr>
                <p:sp>
                  <p:nvSpPr>
                    <p:cNvPr id="546" name="任意多边形 545"/>
                    <p:cNvSpPr>
                      <a:spLocks noChangeAspect="1"/>
                    </p:cNvSpPr>
                    <p:nvPr/>
                  </p:nvSpPr>
                  <p:spPr>
                    <a:xfrm>
                      <a:off x="1978677" y="3886814"/>
                      <a:ext cx="321752" cy="402280"/>
                    </a:xfrm>
                    <a:custGeom>
                      <a:avLst/>
                      <a:gdLst>
                        <a:gd name="connsiteX0" fmla="*/ 229761 w 321752"/>
                        <a:gd name="connsiteY0" fmla="*/ 0 h 402280"/>
                        <a:gd name="connsiteX1" fmla="*/ 216836 w 321752"/>
                        <a:gd name="connsiteY1" fmla="*/ 23198 h 402280"/>
                        <a:gd name="connsiteX2" fmla="*/ 188261 w 321752"/>
                        <a:gd name="connsiteY2" fmla="*/ 111303 h 402280"/>
                        <a:gd name="connsiteX3" fmla="*/ 193023 w 321752"/>
                        <a:gd name="connsiteY3" fmla="*/ 208935 h 402280"/>
                        <a:gd name="connsiteX4" fmla="*/ 219217 w 321752"/>
                        <a:gd name="connsiteY4" fmla="*/ 277991 h 402280"/>
                        <a:gd name="connsiteX5" fmla="*/ 269223 w 321752"/>
                        <a:gd name="connsiteY5" fmla="*/ 337523 h 402280"/>
                        <a:gd name="connsiteX6" fmla="*/ 306579 w 321752"/>
                        <a:gd name="connsiteY6" fmla="*/ 357912 h 402280"/>
                        <a:gd name="connsiteX7" fmla="*/ 321752 w 321752"/>
                        <a:gd name="connsiteY7" fmla="*/ 362970 h 402280"/>
                        <a:gd name="connsiteX8" fmla="*/ 287574 w 321752"/>
                        <a:gd name="connsiteY8" fmla="*/ 386013 h 402280"/>
                        <a:gd name="connsiteX9" fmla="*/ 207000 w 321752"/>
                        <a:gd name="connsiteY9" fmla="*/ 402280 h 402280"/>
                        <a:gd name="connsiteX10" fmla="*/ 0 w 321752"/>
                        <a:gd name="connsiteY10" fmla="*/ 195280 h 402280"/>
                        <a:gd name="connsiteX11" fmla="*/ 3819 w 321752"/>
                        <a:gd name="connsiteY11" fmla="*/ 157398 h 402280"/>
                        <a:gd name="connsiteX12" fmla="*/ 10802 w 321752"/>
                        <a:gd name="connsiteY12" fmla="*/ 152047 h 402280"/>
                        <a:gd name="connsiteX13" fmla="*/ 50148 w 321752"/>
                        <a:gd name="connsiteY13" fmla="*/ 123211 h 402280"/>
                        <a:gd name="connsiteX14" fmla="*/ 176354 w 321752"/>
                        <a:gd name="connsiteY14" fmla="*/ 35106 h 402280"/>
                        <a:gd name="connsiteX15" fmla="*/ 223681 w 321752"/>
                        <a:gd name="connsiteY15" fmla="*/ 4596 h 402280"/>
                        <a:gd name="connsiteX16" fmla="*/ 229761 w 321752"/>
                        <a:gd name="connsiteY16" fmla="*/ 0 h 4022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321752" h="402280">
                          <a:moveTo>
                            <a:pt x="229761" y="0"/>
                          </a:moveTo>
                          <a:lnTo>
                            <a:pt x="216836" y="23198"/>
                          </a:lnTo>
                          <a:cubicBezTo>
                            <a:pt x="198580" y="53757"/>
                            <a:pt x="192230" y="80347"/>
                            <a:pt x="188261" y="111303"/>
                          </a:cubicBezTo>
                          <a:cubicBezTo>
                            <a:pt x="184292" y="142259"/>
                            <a:pt x="187864" y="181154"/>
                            <a:pt x="193023" y="208935"/>
                          </a:cubicBezTo>
                          <a:cubicBezTo>
                            <a:pt x="198182" y="236716"/>
                            <a:pt x="206517" y="256560"/>
                            <a:pt x="219217" y="277991"/>
                          </a:cubicBezTo>
                          <a:cubicBezTo>
                            <a:pt x="231917" y="299422"/>
                            <a:pt x="248189" y="322045"/>
                            <a:pt x="269223" y="337523"/>
                          </a:cubicBezTo>
                          <a:cubicBezTo>
                            <a:pt x="279740" y="345262"/>
                            <a:pt x="293035" y="352207"/>
                            <a:pt x="306579" y="357912"/>
                          </a:cubicBezTo>
                          <a:lnTo>
                            <a:pt x="321752" y="362970"/>
                          </a:lnTo>
                          <a:lnTo>
                            <a:pt x="287574" y="386013"/>
                          </a:lnTo>
                          <a:cubicBezTo>
                            <a:pt x="262809" y="396488"/>
                            <a:pt x="235581" y="402280"/>
                            <a:pt x="207000" y="402280"/>
                          </a:cubicBezTo>
                          <a:cubicBezTo>
                            <a:pt x="92677" y="402280"/>
                            <a:pt x="0" y="309603"/>
                            <a:pt x="0" y="195280"/>
                          </a:cubicBezTo>
                          <a:lnTo>
                            <a:pt x="3819" y="157398"/>
                          </a:lnTo>
                          <a:lnTo>
                            <a:pt x="10802" y="152047"/>
                          </a:lnTo>
                          <a:cubicBezTo>
                            <a:pt x="25071" y="140922"/>
                            <a:pt x="38639" y="130553"/>
                            <a:pt x="50148" y="123211"/>
                          </a:cubicBezTo>
                          <a:cubicBezTo>
                            <a:pt x="96185" y="93842"/>
                            <a:pt x="143017" y="59315"/>
                            <a:pt x="176354" y="35106"/>
                          </a:cubicBezTo>
                          <a:cubicBezTo>
                            <a:pt x="193023" y="23002"/>
                            <a:pt x="210088" y="13476"/>
                            <a:pt x="223681" y="4596"/>
                          </a:cubicBezTo>
                          <a:lnTo>
                            <a:pt x="229761" y="0"/>
                          </a:lnTo>
                          <a:close/>
                        </a:path>
                      </a:pathLst>
                    </a:custGeom>
                    <a:solidFill>
                      <a:srgbClr val="26EC2E"/>
                    </a:solidFill>
                    <a:ln w="3175">
                      <a:solidFill>
                        <a:srgbClr val="46A843"/>
                      </a:solidFill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47" name="椭圆 546"/>
                    <p:cNvSpPr>
                      <a:spLocks noChangeAspect="1"/>
                    </p:cNvSpPr>
                    <p:nvPr/>
                  </p:nvSpPr>
                  <p:spPr>
                    <a:xfrm>
                      <a:off x="1964862" y="3944375"/>
                      <a:ext cx="252000" cy="252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  <a:effectLst>
                      <a:softEdge rad="3810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  <p:grpSp>
                <p:nvGrpSpPr>
                  <p:cNvPr id="519" name="组合 518"/>
                  <p:cNvGrpSpPr/>
                  <p:nvPr/>
                </p:nvGrpSpPr>
                <p:grpSpPr>
                  <a:xfrm>
                    <a:off x="2182670" y="4238972"/>
                    <a:ext cx="219545" cy="279837"/>
                    <a:chOff x="2182670" y="4238972"/>
                    <a:chExt cx="219545" cy="279837"/>
                  </a:xfrm>
                </p:grpSpPr>
                <p:sp>
                  <p:nvSpPr>
                    <p:cNvPr id="544" name="任意多边形 543"/>
                    <p:cNvSpPr>
                      <a:spLocks noChangeAspect="1"/>
                    </p:cNvSpPr>
                    <p:nvPr/>
                  </p:nvSpPr>
                  <p:spPr>
                    <a:xfrm>
                      <a:off x="2201809" y="4255728"/>
                      <a:ext cx="200406" cy="263081"/>
                    </a:xfrm>
                    <a:custGeom>
                      <a:avLst/>
                      <a:gdLst>
                        <a:gd name="connsiteX0" fmla="*/ 89806 w 200406"/>
                        <a:gd name="connsiteY0" fmla="*/ 0 h 263081"/>
                        <a:gd name="connsiteX1" fmla="*/ 99413 w 200406"/>
                        <a:gd name="connsiteY1" fmla="*/ 8729 h 263081"/>
                        <a:gd name="connsiteX2" fmla="*/ 174892 w 200406"/>
                        <a:gd name="connsiteY2" fmla="*/ 31785 h 263081"/>
                        <a:gd name="connsiteX3" fmla="*/ 197137 w 200406"/>
                        <a:gd name="connsiteY3" fmla="*/ 27294 h 263081"/>
                        <a:gd name="connsiteX4" fmla="*/ 200406 w 200406"/>
                        <a:gd name="connsiteY4" fmla="*/ 59721 h 263081"/>
                        <a:gd name="connsiteX5" fmla="*/ 199292 w 200406"/>
                        <a:gd name="connsiteY5" fmla="*/ 66033 h 263081"/>
                        <a:gd name="connsiteX6" fmla="*/ 186585 w 200406"/>
                        <a:gd name="connsiteY6" fmla="*/ 90054 h 263081"/>
                        <a:gd name="connsiteX7" fmla="*/ 124672 w 200406"/>
                        <a:gd name="connsiteY7" fmla="*/ 173398 h 263081"/>
                        <a:gd name="connsiteX8" fmla="*/ 74666 w 200406"/>
                        <a:gd name="connsiteY8" fmla="*/ 228167 h 263081"/>
                        <a:gd name="connsiteX9" fmla="*/ 54537 w 200406"/>
                        <a:gd name="connsiteY9" fmla="*/ 250287 h 263081"/>
                        <a:gd name="connsiteX10" fmla="*/ 47872 w 200406"/>
                        <a:gd name="connsiteY10" fmla="*/ 257511 h 263081"/>
                        <a:gd name="connsiteX11" fmla="*/ 35124 w 200406"/>
                        <a:gd name="connsiteY11" fmla="*/ 262515 h 263081"/>
                        <a:gd name="connsiteX12" fmla="*/ 29512 w 200406"/>
                        <a:gd name="connsiteY12" fmla="*/ 263081 h 263081"/>
                        <a:gd name="connsiteX13" fmla="*/ 31357 w 200406"/>
                        <a:gd name="connsiteY13" fmla="*/ 197360 h 263081"/>
                        <a:gd name="connsiteX14" fmla="*/ 24659 w 200406"/>
                        <a:gd name="connsiteY14" fmla="*/ 132918 h 263081"/>
                        <a:gd name="connsiteX15" fmla="*/ 3229 w 200406"/>
                        <a:gd name="connsiteY15" fmla="*/ 40048 h 263081"/>
                        <a:gd name="connsiteX16" fmla="*/ 0 w 200406"/>
                        <a:gd name="connsiteY16" fmla="*/ 31741 h 263081"/>
                        <a:gd name="connsiteX17" fmla="*/ 25586 w 200406"/>
                        <a:gd name="connsiteY17" fmla="*/ 29162 h 263081"/>
                        <a:gd name="connsiteX18" fmla="*/ 64442 w 200406"/>
                        <a:gd name="connsiteY18" fmla="*/ 17100 h 263081"/>
                        <a:gd name="connsiteX19" fmla="*/ 89806 w 200406"/>
                        <a:gd name="connsiteY19" fmla="*/ 0 h 263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00406" h="263081">
                          <a:moveTo>
                            <a:pt x="89806" y="0"/>
                          </a:moveTo>
                          <a:lnTo>
                            <a:pt x="99413" y="8729"/>
                          </a:lnTo>
                          <a:cubicBezTo>
                            <a:pt x="120959" y="23286"/>
                            <a:pt x="146933" y="31785"/>
                            <a:pt x="174892" y="31785"/>
                          </a:cubicBezTo>
                          <a:lnTo>
                            <a:pt x="197137" y="27294"/>
                          </a:lnTo>
                          <a:lnTo>
                            <a:pt x="200406" y="59721"/>
                          </a:lnTo>
                          <a:lnTo>
                            <a:pt x="199292" y="66033"/>
                          </a:lnTo>
                          <a:lnTo>
                            <a:pt x="186585" y="90054"/>
                          </a:lnTo>
                          <a:cubicBezTo>
                            <a:pt x="166344" y="122201"/>
                            <a:pt x="143325" y="150379"/>
                            <a:pt x="124672" y="173398"/>
                          </a:cubicBezTo>
                          <a:cubicBezTo>
                            <a:pt x="106019" y="196417"/>
                            <a:pt x="95304" y="203958"/>
                            <a:pt x="74666" y="228167"/>
                          </a:cubicBezTo>
                          <a:cubicBezTo>
                            <a:pt x="69507" y="234219"/>
                            <a:pt x="62363" y="241909"/>
                            <a:pt x="54537" y="250287"/>
                          </a:cubicBezTo>
                          <a:lnTo>
                            <a:pt x="47872" y="257511"/>
                          </a:lnTo>
                          <a:lnTo>
                            <a:pt x="35124" y="262515"/>
                          </a:lnTo>
                          <a:lnTo>
                            <a:pt x="29512" y="263081"/>
                          </a:lnTo>
                          <a:lnTo>
                            <a:pt x="31357" y="197360"/>
                          </a:lnTo>
                          <a:cubicBezTo>
                            <a:pt x="29819" y="174193"/>
                            <a:pt x="26842" y="151770"/>
                            <a:pt x="24659" y="132918"/>
                          </a:cubicBezTo>
                          <a:cubicBezTo>
                            <a:pt x="20293" y="95215"/>
                            <a:pt x="13944" y="69020"/>
                            <a:pt x="3229" y="40048"/>
                          </a:cubicBezTo>
                          <a:lnTo>
                            <a:pt x="0" y="31741"/>
                          </a:lnTo>
                          <a:lnTo>
                            <a:pt x="25586" y="29162"/>
                          </a:lnTo>
                          <a:cubicBezTo>
                            <a:pt x="39061" y="26404"/>
                            <a:pt x="52060" y="22338"/>
                            <a:pt x="64442" y="17100"/>
                          </a:cubicBezTo>
                          <a:lnTo>
                            <a:pt x="89806" y="0"/>
                          </a:lnTo>
                          <a:close/>
                        </a:path>
                      </a:pathLst>
                    </a:custGeom>
                    <a:solidFill>
                      <a:srgbClr val="26EC2E"/>
                    </a:solidFill>
                    <a:ln w="3175">
                      <a:solidFill>
                        <a:srgbClr val="46A843"/>
                      </a:solidFill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45" name="椭圆 544"/>
                    <p:cNvSpPr>
                      <a:spLocks noChangeAspect="1"/>
                    </p:cNvSpPr>
                    <p:nvPr/>
                  </p:nvSpPr>
                  <p:spPr>
                    <a:xfrm>
                      <a:off x="2182670" y="4238972"/>
                      <a:ext cx="216000" cy="216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  <a:effectLst>
                      <a:softEdge rad="6350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  <p:grpSp>
                <p:nvGrpSpPr>
                  <p:cNvPr id="520" name="组合 519"/>
                  <p:cNvGrpSpPr/>
                  <p:nvPr/>
                </p:nvGrpSpPr>
                <p:grpSpPr>
                  <a:xfrm>
                    <a:off x="2155717" y="3826871"/>
                    <a:ext cx="338326" cy="398699"/>
                    <a:chOff x="2165241" y="3831633"/>
                    <a:chExt cx="338326" cy="398699"/>
                  </a:xfrm>
                </p:grpSpPr>
                <p:sp>
                  <p:nvSpPr>
                    <p:cNvPr id="542" name="任意多边形 541"/>
                    <p:cNvSpPr>
                      <a:spLocks noChangeAspect="1"/>
                    </p:cNvSpPr>
                    <p:nvPr/>
                  </p:nvSpPr>
                  <p:spPr>
                    <a:xfrm>
                      <a:off x="2165241" y="3870332"/>
                      <a:ext cx="332638" cy="360000"/>
                    </a:xfrm>
                    <a:custGeom>
                      <a:avLst/>
                      <a:gdLst>
                        <a:gd name="connsiteX0" fmla="*/ 152638 w 332638"/>
                        <a:gd name="connsiteY0" fmla="*/ 0 h 360000"/>
                        <a:gd name="connsiteX1" fmla="*/ 332638 w 332638"/>
                        <a:gd name="connsiteY1" fmla="*/ 180000 h 360000"/>
                        <a:gd name="connsiteX2" fmla="*/ 152638 w 332638"/>
                        <a:gd name="connsiteY2" fmla="*/ 360000 h 360000"/>
                        <a:gd name="connsiteX3" fmla="*/ 82574 w 332638"/>
                        <a:gd name="connsiteY3" fmla="*/ 345855 h 360000"/>
                        <a:gd name="connsiteX4" fmla="*/ 56096 w 332638"/>
                        <a:gd name="connsiteY4" fmla="*/ 328003 h 360000"/>
                        <a:gd name="connsiteX5" fmla="*/ 54531 w 332638"/>
                        <a:gd name="connsiteY5" fmla="*/ 326471 h 360000"/>
                        <a:gd name="connsiteX6" fmla="*/ 32653 w 332638"/>
                        <a:gd name="connsiteY6" fmla="*/ 294473 h 360000"/>
                        <a:gd name="connsiteX7" fmla="*/ 6459 w 332638"/>
                        <a:gd name="connsiteY7" fmla="*/ 225417 h 360000"/>
                        <a:gd name="connsiteX8" fmla="*/ 1697 w 332638"/>
                        <a:gd name="connsiteY8" fmla="*/ 127785 h 360000"/>
                        <a:gd name="connsiteX9" fmla="*/ 10627 w 332638"/>
                        <a:gd name="connsiteY9" fmla="*/ 83584 h 360000"/>
                        <a:gd name="connsiteX10" fmla="*/ 22617 w 332638"/>
                        <a:gd name="connsiteY10" fmla="*/ 56788 h 360000"/>
                        <a:gd name="connsiteX11" fmla="*/ 25359 w 332638"/>
                        <a:gd name="connsiteY11" fmla="*/ 52721 h 360000"/>
                        <a:gd name="connsiteX12" fmla="*/ 152638 w 332638"/>
                        <a:gd name="connsiteY12" fmla="*/ 0 h 3600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32638" h="360000">
                          <a:moveTo>
                            <a:pt x="152638" y="0"/>
                          </a:moveTo>
                          <a:cubicBezTo>
                            <a:pt x="252049" y="0"/>
                            <a:pt x="332638" y="80589"/>
                            <a:pt x="332638" y="180000"/>
                          </a:cubicBezTo>
                          <a:cubicBezTo>
                            <a:pt x="332638" y="279411"/>
                            <a:pt x="252049" y="360000"/>
                            <a:pt x="152638" y="360000"/>
                          </a:cubicBezTo>
                          <a:cubicBezTo>
                            <a:pt x="127785" y="360000"/>
                            <a:pt x="104109" y="354963"/>
                            <a:pt x="82574" y="345855"/>
                          </a:cubicBezTo>
                          <a:lnTo>
                            <a:pt x="56096" y="328003"/>
                          </a:lnTo>
                          <a:lnTo>
                            <a:pt x="54531" y="326471"/>
                          </a:lnTo>
                          <a:cubicBezTo>
                            <a:pt x="46246" y="316202"/>
                            <a:pt x="39003" y="305189"/>
                            <a:pt x="32653" y="294473"/>
                          </a:cubicBezTo>
                          <a:cubicBezTo>
                            <a:pt x="19953" y="273042"/>
                            <a:pt x="11618" y="253198"/>
                            <a:pt x="6459" y="225417"/>
                          </a:cubicBezTo>
                          <a:cubicBezTo>
                            <a:pt x="1300" y="197636"/>
                            <a:pt x="-2272" y="158741"/>
                            <a:pt x="1697" y="127785"/>
                          </a:cubicBezTo>
                          <a:cubicBezTo>
                            <a:pt x="3682" y="112307"/>
                            <a:pt x="6261" y="97921"/>
                            <a:pt x="10627" y="83584"/>
                          </a:cubicBezTo>
                          <a:lnTo>
                            <a:pt x="22617" y="56788"/>
                          </a:lnTo>
                          <a:lnTo>
                            <a:pt x="25359" y="52721"/>
                          </a:lnTo>
                          <a:cubicBezTo>
                            <a:pt x="57933" y="20147"/>
                            <a:pt x="102933" y="0"/>
                            <a:pt x="152638" y="0"/>
                          </a:cubicBezTo>
                          <a:close/>
                        </a:path>
                      </a:pathLst>
                    </a:custGeom>
                    <a:solidFill>
                      <a:srgbClr val="ED444D"/>
                    </a:solidFill>
                    <a:ln w="3175">
                      <a:solidFill>
                        <a:srgbClr val="7A382F"/>
                      </a:solidFill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43" name="椭圆 542"/>
                    <p:cNvSpPr>
                      <a:spLocks noChangeAspect="1"/>
                    </p:cNvSpPr>
                    <p:nvPr/>
                  </p:nvSpPr>
                  <p:spPr>
                    <a:xfrm>
                      <a:off x="2215567" y="3831633"/>
                      <a:ext cx="288000" cy="288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noFill/>
                    </a:ln>
                    <a:effectLst>
                      <a:softEdge rad="5080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  <p:grpSp>
                <p:nvGrpSpPr>
                  <p:cNvPr id="521" name="组合 520"/>
                  <p:cNvGrpSpPr/>
                  <p:nvPr/>
                </p:nvGrpSpPr>
                <p:grpSpPr>
                  <a:xfrm>
                    <a:off x="2369871" y="4206518"/>
                    <a:ext cx="337004" cy="401500"/>
                    <a:chOff x="2369871" y="4206518"/>
                    <a:chExt cx="337004" cy="401500"/>
                  </a:xfrm>
                </p:grpSpPr>
                <p:sp>
                  <p:nvSpPr>
                    <p:cNvPr id="540" name="任意多边形 539"/>
                    <p:cNvSpPr>
                      <a:spLocks noChangeAspect="1"/>
                    </p:cNvSpPr>
                    <p:nvPr/>
                  </p:nvSpPr>
                  <p:spPr>
                    <a:xfrm>
                      <a:off x="2369871" y="4263894"/>
                      <a:ext cx="334702" cy="344124"/>
                    </a:xfrm>
                    <a:custGeom>
                      <a:avLst/>
                      <a:gdLst>
                        <a:gd name="connsiteX0" fmla="*/ 154702 w 334702"/>
                        <a:gd name="connsiteY0" fmla="*/ 0 h 344124"/>
                        <a:gd name="connsiteX1" fmla="*/ 334702 w 334702"/>
                        <a:gd name="connsiteY1" fmla="*/ 180000 h 344124"/>
                        <a:gd name="connsiteX2" fmla="*/ 281981 w 334702"/>
                        <a:gd name="connsiteY2" fmla="*/ 307279 h 344124"/>
                        <a:gd name="connsiteX3" fmla="*/ 237726 w 334702"/>
                        <a:gd name="connsiteY3" fmla="*/ 337117 h 344124"/>
                        <a:gd name="connsiteX4" fmla="*/ 223310 w 334702"/>
                        <a:gd name="connsiteY4" fmla="*/ 341446 h 344124"/>
                        <a:gd name="connsiteX5" fmla="*/ 116155 w 334702"/>
                        <a:gd name="connsiteY5" fmla="*/ 329539 h 344124"/>
                        <a:gd name="connsiteX6" fmla="*/ 35192 w 334702"/>
                        <a:gd name="connsiteY6" fmla="*/ 270007 h 344124"/>
                        <a:gd name="connsiteX7" fmla="*/ 1854 w 334702"/>
                        <a:gd name="connsiteY7" fmla="*/ 181901 h 344124"/>
                        <a:gd name="connsiteX8" fmla="*/ 16142 w 334702"/>
                        <a:gd name="connsiteY8" fmla="*/ 69982 h 344124"/>
                        <a:gd name="connsiteX9" fmla="*/ 28277 w 334702"/>
                        <a:gd name="connsiteY9" fmla="*/ 52146 h 344124"/>
                        <a:gd name="connsiteX10" fmla="*/ 84638 w 334702"/>
                        <a:gd name="connsiteY10" fmla="*/ 14145 h 344124"/>
                        <a:gd name="connsiteX11" fmla="*/ 154702 w 334702"/>
                        <a:gd name="connsiteY11" fmla="*/ 0 h 344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34702" h="344124">
                          <a:moveTo>
                            <a:pt x="154702" y="0"/>
                          </a:moveTo>
                          <a:cubicBezTo>
                            <a:pt x="254113" y="0"/>
                            <a:pt x="334702" y="80589"/>
                            <a:pt x="334702" y="180000"/>
                          </a:cubicBezTo>
                          <a:cubicBezTo>
                            <a:pt x="334702" y="229706"/>
                            <a:pt x="314555" y="274706"/>
                            <a:pt x="281981" y="307279"/>
                          </a:cubicBezTo>
                          <a:lnTo>
                            <a:pt x="237726" y="337117"/>
                          </a:lnTo>
                          <a:lnTo>
                            <a:pt x="223310" y="341446"/>
                          </a:lnTo>
                          <a:cubicBezTo>
                            <a:pt x="187988" y="348193"/>
                            <a:pt x="147508" y="341445"/>
                            <a:pt x="116155" y="329539"/>
                          </a:cubicBezTo>
                          <a:cubicBezTo>
                            <a:pt x="84802" y="317633"/>
                            <a:pt x="54242" y="294613"/>
                            <a:pt x="35192" y="270007"/>
                          </a:cubicBezTo>
                          <a:cubicBezTo>
                            <a:pt x="16142" y="245401"/>
                            <a:pt x="5029" y="215238"/>
                            <a:pt x="1854" y="181901"/>
                          </a:cubicBezTo>
                          <a:cubicBezTo>
                            <a:pt x="-1321" y="148564"/>
                            <a:pt x="-2511" y="104113"/>
                            <a:pt x="16142" y="69982"/>
                          </a:cubicBezTo>
                          <a:lnTo>
                            <a:pt x="28277" y="52146"/>
                          </a:lnTo>
                          <a:lnTo>
                            <a:pt x="84638" y="14145"/>
                          </a:lnTo>
                          <a:cubicBezTo>
                            <a:pt x="106173" y="5037"/>
                            <a:pt x="129849" y="0"/>
                            <a:pt x="154702" y="0"/>
                          </a:cubicBezTo>
                          <a:close/>
                        </a:path>
                      </a:pathLst>
                    </a:custGeom>
                    <a:solidFill>
                      <a:srgbClr val="ED444D"/>
                    </a:solidFill>
                    <a:ln w="3175">
                      <a:solidFill>
                        <a:srgbClr val="7A382F"/>
                      </a:solidFill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41" name="椭圆 540"/>
                    <p:cNvSpPr>
                      <a:spLocks noChangeAspect="1"/>
                    </p:cNvSpPr>
                    <p:nvPr/>
                  </p:nvSpPr>
                  <p:spPr>
                    <a:xfrm>
                      <a:off x="2418875" y="4206518"/>
                      <a:ext cx="288000" cy="288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noFill/>
                    </a:ln>
                    <a:effectLst>
                      <a:softEdge rad="5080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  <p:grpSp>
                <p:nvGrpSpPr>
                  <p:cNvPr id="522" name="组合 521"/>
                  <p:cNvGrpSpPr/>
                  <p:nvPr/>
                </p:nvGrpSpPr>
                <p:grpSpPr>
                  <a:xfrm>
                    <a:off x="1919668" y="3795056"/>
                    <a:ext cx="284012" cy="245285"/>
                    <a:chOff x="1919668" y="3795056"/>
                    <a:chExt cx="284012" cy="245285"/>
                  </a:xfrm>
                </p:grpSpPr>
                <p:sp>
                  <p:nvSpPr>
                    <p:cNvPr id="538" name="任意多边形 537"/>
                    <p:cNvSpPr>
                      <a:spLocks noChangeAspect="1"/>
                    </p:cNvSpPr>
                    <p:nvPr/>
                  </p:nvSpPr>
                  <p:spPr>
                    <a:xfrm>
                      <a:off x="1949838" y="3814972"/>
                      <a:ext cx="253842" cy="225369"/>
                    </a:xfrm>
                    <a:custGeom>
                      <a:avLst/>
                      <a:gdLst>
                        <a:gd name="connsiteX0" fmla="*/ 135000 w 253842"/>
                        <a:gd name="connsiteY0" fmla="*/ 0 h 225369"/>
                        <a:gd name="connsiteX1" fmla="*/ 230459 w 253842"/>
                        <a:gd name="connsiteY1" fmla="*/ 39541 h 225369"/>
                        <a:gd name="connsiteX2" fmla="*/ 253842 w 253842"/>
                        <a:gd name="connsiteY2" fmla="*/ 74221 h 225369"/>
                        <a:gd name="connsiteX3" fmla="*/ 247758 w 253842"/>
                        <a:gd name="connsiteY3" fmla="*/ 78820 h 225369"/>
                        <a:gd name="connsiteX4" fmla="*/ 200431 w 253842"/>
                        <a:gd name="connsiteY4" fmla="*/ 109330 h 225369"/>
                        <a:gd name="connsiteX5" fmla="*/ 74225 w 253842"/>
                        <a:gd name="connsiteY5" fmla="*/ 197435 h 225369"/>
                        <a:gd name="connsiteX6" fmla="*/ 36109 w 253842"/>
                        <a:gd name="connsiteY6" fmla="*/ 225369 h 225369"/>
                        <a:gd name="connsiteX7" fmla="*/ 10609 w 253842"/>
                        <a:gd name="connsiteY7" fmla="*/ 187548 h 225369"/>
                        <a:gd name="connsiteX8" fmla="*/ 0 w 253842"/>
                        <a:gd name="connsiteY8" fmla="*/ 135000 h 225369"/>
                        <a:gd name="connsiteX9" fmla="*/ 135000 w 253842"/>
                        <a:gd name="connsiteY9" fmla="*/ 0 h 2253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53842" h="225369">
                          <a:moveTo>
                            <a:pt x="135000" y="0"/>
                          </a:moveTo>
                          <a:cubicBezTo>
                            <a:pt x="172279" y="0"/>
                            <a:pt x="206029" y="15111"/>
                            <a:pt x="230459" y="39541"/>
                          </a:cubicBezTo>
                          <a:lnTo>
                            <a:pt x="253842" y="74221"/>
                          </a:lnTo>
                          <a:lnTo>
                            <a:pt x="247758" y="78820"/>
                          </a:lnTo>
                          <a:cubicBezTo>
                            <a:pt x="234165" y="87700"/>
                            <a:pt x="217100" y="97226"/>
                            <a:pt x="200431" y="109330"/>
                          </a:cubicBezTo>
                          <a:cubicBezTo>
                            <a:pt x="167094" y="133539"/>
                            <a:pt x="120262" y="168066"/>
                            <a:pt x="74225" y="197435"/>
                          </a:cubicBezTo>
                          <a:lnTo>
                            <a:pt x="36109" y="225369"/>
                          </a:lnTo>
                          <a:lnTo>
                            <a:pt x="10609" y="187548"/>
                          </a:lnTo>
                          <a:cubicBezTo>
                            <a:pt x="3778" y="171397"/>
                            <a:pt x="0" y="153640"/>
                            <a:pt x="0" y="135000"/>
                          </a:cubicBezTo>
                          <a:cubicBezTo>
                            <a:pt x="0" y="60442"/>
                            <a:pt x="60442" y="0"/>
                            <a:pt x="135000" y="0"/>
                          </a:cubicBezTo>
                          <a:close/>
                        </a:path>
                      </a:pathLst>
                    </a:custGeom>
                    <a:solidFill>
                      <a:srgbClr val="979495"/>
                    </a:solidFill>
                    <a:ln w="3175">
                      <a:solidFill>
                        <a:schemeClr val="tx1"/>
                      </a:solidFill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39" name="椭圆 538"/>
                    <p:cNvSpPr>
                      <a:spLocks noChangeAspect="1"/>
                    </p:cNvSpPr>
                    <p:nvPr/>
                  </p:nvSpPr>
                  <p:spPr>
                    <a:xfrm>
                      <a:off x="1919668" y="3795056"/>
                      <a:ext cx="216000" cy="216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  <a:effectLst>
                      <a:softEdge rad="3810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  <p:grpSp>
                <p:nvGrpSpPr>
                  <p:cNvPr id="523" name="组合 522"/>
                  <p:cNvGrpSpPr/>
                  <p:nvPr/>
                </p:nvGrpSpPr>
                <p:grpSpPr>
                  <a:xfrm>
                    <a:off x="1930472" y="4077313"/>
                    <a:ext cx="281531" cy="228894"/>
                    <a:chOff x="1930472" y="4077313"/>
                    <a:chExt cx="281531" cy="228894"/>
                  </a:xfrm>
                </p:grpSpPr>
                <p:sp>
                  <p:nvSpPr>
                    <p:cNvPr id="536" name="任意多边形 535"/>
                    <p:cNvSpPr>
                      <a:spLocks noChangeAspect="1"/>
                    </p:cNvSpPr>
                    <p:nvPr/>
                  </p:nvSpPr>
                  <p:spPr>
                    <a:xfrm>
                      <a:off x="1967724" y="4109883"/>
                      <a:ext cx="244279" cy="196324"/>
                    </a:xfrm>
                    <a:custGeom>
                      <a:avLst/>
                      <a:gdLst>
                        <a:gd name="connsiteX0" fmla="*/ 16526 w 244279"/>
                        <a:gd name="connsiteY0" fmla="*/ 0 h 196324"/>
                        <a:gd name="connsiteX1" fmla="*/ 27766 w 244279"/>
                        <a:gd name="connsiteY1" fmla="*/ 2536 h 196324"/>
                        <a:gd name="connsiteX2" fmla="*/ 127778 w 244279"/>
                        <a:gd name="connsiteY2" fmla="*/ 40636 h 196324"/>
                        <a:gd name="connsiteX3" fmla="*/ 201596 w 244279"/>
                        <a:gd name="connsiteY3" fmla="*/ 85880 h 196324"/>
                        <a:gd name="connsiteX4" fmla="*/ 233892 w 244279"/>
                        <a:gd name="connsiteY4" fmla="*/ 120260 h 196324"/>
                        <a:gd name="connsiteX5" fmla="*/ 244279 w 244279"/>
                        <a:gd name="connsiteY5" fmla="*/ 136287 h 196324"/>
                        <a:gd name="connsiteX6" fmla="*/ 230459 w 244279"/>
                        <a:gd name="connsiteY6" fmla="*/ 156783 h 196324"/>
                        <a:gd name="connsiteX7" fmla="*/ 135000 w 244279"/>
                        <a:gd name="connsiteY7" fmla="*/ 196324 h 196324"/>
                        <a:gd name="connsiteX8" fmla="*/ 0 w 244279"/>
                        <a:gd name="connsiteY8" fmla="*/ 61324 h 196324"/>
                        <a:gd name="connsiteX9" fmla="*/ 10609 w 244279"/>
                        <a:gd name="connsiteY9" fmla="*/ 8776 h 196324"/>
                        <a:gd name="connsiteX10" fmla="*/ 16526 w 244279"/>
                        <a:gd name="connsiteY10" fmla="*/ 0 h 1963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4279" h="196324">
                          <a:moveTo>
                            <a:pt x="16526" y="0"/>
                          </a:moveTo>
                          <a:lnTo>
                            <a:pt x="27766" y="2536"/>
                          </a:lnTo>
                          <a:cubicBezTo>
                            <a:pt x="64675" y="9680"/>
                            <a:pt x="98806" y="26745"/>
                            <a:pt x="127778" y="40636"/>
                          </a:cubicBezTo>
                          <a:cubicBezTo>
                            <a:pt x="156750" y="54527"/>
                            <a:pt x="180165" y="66830"/>
                            <a:pt x="201596" y="85880"/>
                          </a:cubicBezTo>
                          <a:cubicBezTo>
                            <a:pt x="212312" y="95405"/>
                            <a:pt x="223921" y="107808"/>
                            <a:pt x="233892" y="120260"/>
                          </a:cubicBezTo>
                          <a:lnTo>
                            <a:pt x="244279" y="136287"/>
                          </a:lnTo>
                          <a:lnTo>
                            <a:pt x="230459" y="156783"/>
                          </a:lnTo>
                          <a:cubicBezTo>
                            <a:pt x="206029" y="181214"/>
                            <a:pt x="172279" y="196324"/>
                            <a:pt x="135000" y="196324"/>
                          </a:cubicBezTo>
                          <a:cubicBezTo>
                            <a:pt x="60442" y="196324"/>
                            <a:pt x="0" y="135882"/>
                            <a:pt x="0" y="61324"/>
                          </a:cubicBezTo>
                          <a:cubicBezTo>
                            <a:pt x="0" y="42685"/>
                            <a:pt x="3778" y="24927"/>
                            <a:pt x="10609" y="8776"/>
                          </a:cubicBezTo>
                          <a:lnTo>
                            <a:pt x="16526" y="0"/>
                          </a:lnTo>
                          <a:close/>
                        </a:path>
                      </a:pathLst>
                    </a:custGeom>
                    <a:solidFill>
                      <a:srgbClr val="979495"/>
                    </a:solidFill>
                    <a:ln w="3175">
                      <a:solidFill>
                        <a:schemeClr val="tx1"/>
                      </a:solidFill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37" name="椭圆 536"/>
                    <p:cNvSpPr>
                      <a:spLocks noChangeAspect="1"/>
                    </p:cNvSpPr>
                    <p:nvPr/>
                  </p:nvSpPr>
                  <p:spPr>
                    <a:xfrm>
                      <a:off x="1930472" y="4077313"/>
                      <a:ext cx="216000" cy="216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  <a:effectLst>
                      <a:softEdge rad="3810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  <p:grpSp>
                <p:nvGrpSpPr>
                  <p:cNvPr id="524" name="组合 523"/>
                  <p:cNvGrpSpPr/>
                  <p:nvPr/>
                </p:nvGrpSpPr>
                <p:grpSpPr>
                  <a:xfrm>
                    <a:off x="2182989" y="4469806"/>
                    <a:ext cx="247660" cy="270000"/>
                    <a:chOff x="2182989" y="4469806"/>
                    <a:chExt cx="247660" cy="270000"/>
                  </a:xfrm>
                </p:grpSpPr>
                <p:sp>
                  <p:nvSpPr>
                    <p:cNvPr id="534" name="任意多边形 533"/>
                    <p:cNvSpPr>
                      <a:spLocks noChangeAspect="1"/>
                    </p:cNvSpPr>
                    <p:nvPr/>
                  </p:nvSpPr>
                  <p:spPr>
                    <a:xfrm>
                      <a:off x="2212370" y="4469806"/>
                      <a:ext cx="218279" cy="270000"/>
                    </a:xfrm>
                    <a:custGeom>
                      <a:avLst/>
                      <a:gdLst>
                        <a:gd name="connsiteX0" fmla="*/ 135000 w 218279"/>
                        <a:gd name="connsiteY0" fmla="*/ 0 h 270000"/>
                        <a:gd name="connsiteX1" fmla="*/ 154300 w 218279"/>
                        <a:gd name="connsiteY1" fmla="*/ 3897 h 270000"/>
                        <a:gd name="connsiteX2" fmla="*/ 164118 w 218279"/>
                        <a:gd name="connsiteY2" fmla="*/ 33138 h 270000"/>
                        <a:gd name="connsiteX3" fmla="*/ 204599 w 218279"/>
                        <a:gd name="connsiteY3" fmla="*/ 168869 h 270000"/>
                        <a:gd name="connsiteX4" fmla="*/ 217398 w 218279"/>
                        <a:gd name="connsiteY4" fmla="*/ 227656 h 270000"/>
                        <a:gd name="connsiteX5" fmla="*/ 218279 w 218279"/>
                        <a:gd name="connsiteY5" fmla="*/ 238671 h 270000"/>
                        <a:gd name="connsiteX6" fmla="*/ 187548 w 218279"/>
                        <a:gd name="connsiteY6" fmla="*/ 259391 h 270000"/>
                        <a:gd name="connsiteX7" fmla="*/ 135000 w 218279"/>
                        <a:gd name="connsiteY7" fmla="*/ 270000 h 270000"/>
                        <a:gd name="connsiteX8" fmla="*/ 0 w 218279"/>
                        <a:gd name="connsiteY8" fmla="*/ 135000 h 270000"/>
                        <a:gd name="connsiteX9" fmla="*/ 135000 w 218279"/>
                        <a:gd name="connsiteY9" fmla="*/ 0 h 2700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18279" h="270000">
                          <a:moveTo>
                            <a:pt x="135000" y="0"/>
                          </a:moveTo>
                          <a:lnTo>
                            <a:pt x="154300" y="3897"/>
                          </a:lnTo>
                          <a:lnTo>
                            <a:pt x="164118" y="33138"/>
                          </a:lnTo>
                          <a:cubicBezTo>
                            <a:pt x="180390" y="72826"/>
                            <a:pt x="195074" y="128388"/>
                            <a:pt x="204599" y="168869"/>
                          </a:cubicBezTo>
                          <a:cubicBezTo>
                            <a:pt x="209362" y="189110"/>
                            <a:pt x="214124" y="209251"/>
                            <a:pt x="217398" y="227656"/>
                          </a:cubicBezTo>
                          <a:lnTo>
                            <a:pt x="218279" y="238671"/>
                          </a:lnTo>
                          <a:lnTo>
                            <a:pt x="187548" y="259391"/>
                          </a:lnTo>
                          <a:cubicBezTo>
                            <a:pt x="171397" y="266223"/>
                            <a:pt x="153640" y="270000"/>
                            <a:pt x="135000" y="270000"/>
                          </a:cubicBezTo>
                          <a:cubicBezTo>
                            <a:pt x="60442" y="270000"/>
                            <a:pt x="0" y="209558"/>
                            <a:pt x="0" y="135000"/>
                          </a:cubicBezTo>
                          <a:cubicBezTo>
                            <a:pt x="0" y="60442"/>
                            <a:pt x="60442" y="0"/>
                            <a:pt x="135000" y="0"/>
                          </a:cubicBezTo>
                          <a:close/>
                        </a:path>
                      </a:pathLst>
                    </a:custGeom>
                    <a:solidFill>
                      <a:srgbClr val="979495"/>
                    </a:solidFill>
                    <a:ln w="3175">
                      <a:solidFill>
                        <a:schemeClr val="tx1"/>
                      </a:solidFill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35" name="椭圆 534"/>
                    <p:cNvSpPr>
                      <a:spLocks noChangeAspect="1"/>
                    </p:cNvSpPr>
                    <p:nvPr/>
                  </p:nvSpPr>
                  <p:spPr>
                    <a:xfrm>
                      <a:off x="2182989" y="4476850"/>
                      <a:ext cx="216000" cy="216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  <a:effectLst>
                      <a:softEdge rad="3175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  <p:grpSp>
                <p:nvGrpSpPr>
                  <p:cNvPr id="525" name="组合 524"/>
                  <p:cNvGrpSpPr/>
                  <p:nvPr/>
                </p:nvGrpSpPr>
                <p:grpSpPr>
                  <a:xfrm>
                    <a:off x="2508801" y="4602813"/>
                    <a:ext cx="294703" cy="270000"/>
                    <a:chOff x="2508801" y="4602813"/>
                    <a:chExt cx="294703" cy="270000"/>
                  </a:xfrm>
                </p:grpSpPr>
                <p:sp>
                  <p:nvSpPr>
                    <p:cNvPr id="532" name="椭圆 531"/>
                    <p:cNvSpPr>
                      <a:spLocks noChangeAspect="1"/>
                    </p:cNvSpPr>
                    <p:nvPr/>
                  </p:nvSpPr>
                  <p:spPr>
                    <a:xfrm>
                      <a:off x="2508801" y="4602813"/>
                      <a:ext cx="270000" cy="270000"/>
                    </a:xfrm>
                    <a:prstGeom prst="ellipse">
                      <a:avLst/>
                    </a:prstGeom>
                    <a:solidFill>
                      <a:srgbClr val="979495"/>
                    </a:solidFill>
                    <a:ln w="3175">
                      <a:solidFill>
                        <a:schemeClr val="tx1"/>
                      </a:solidFill>
                    </a:ln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33" name="椭圆 532"/>
                    <p:cNvSpPr>
                      <a:spLocks noChangeAspect="1"/>
                    </p:cNvSpPr>
                    <p:nvPr/>
                  </p:nvSpPr>
                  <p:spPr>
                    <a:xfrm>
                      <a:off x="2587504" y="4603629"/>
                      <a:ext cx="216000" cy="216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  <a:effectLst>
                      <a:softEdge rad="3175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  <p:grpSp>
                <p:nvGrpSpPr>
                  <p:cNvPr id="526" name="组合 525"/>
                  <p:cNvGrpSpPr/>
                  <p:nvPr/>
                </p:nvGrpSpPr>
                <p:grpSpPr>
                  <a:xfrm>
                    <a:off x="2445312" y="4360520"/>
                    <a:ext cx="289708" cy="283739"/>
                    <a:chOff x="2445312" y="4360520"/>
                    <a:chExt cx="289708" cy="283739"/>
                  </a:xfrm>
                </p:grpSpPr>
                <p:sp>
                  <p:nvSpPr>
                    <p:cNvPr id="530" name="椭圆 529"/>
                    <p:cNvSpPr>
                      <a:spLocks noChangeAspect="1"/>
                    </p:cNvSpPr>
                    <p:nvPr/>
                  </p:nvSpPr>
                  <p:spPr>
                    <a:xfrm>
                      <a:off x="2445312" y="4374259"/>
                      <a:ext cx="270000" cy="270000"/>
                    </a:xfrm>
                    <a:prstGeom prst="ellipse">
                      <a:avLst/>
                    </a:prstGeom>
                    <a:solidFill>
                      <a:srgbClr val="979495"/>
                    </a:solidFill>
                    <a:ln w="3175">
                      <a:solidFill>
                        <a:schemeClr val="tx1"/>
                      </a:solidFill>
                    </a:ln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31" name="椭圆 530"/>
                    <p:cNvSpPr>
                      <a:spLocks noChangeAspect="1"/>
                    </p:cNvSpPr>
                    <p:nvPr/>
                  </p:nvSpPr>
                  <p:spPr>
                    <a:xfrm>
                      <a:off x="2519020" y="4360520"/>
                      <a:ext cx="216000" cy="216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  <a:effectLst>
                      <a:softEdge rad="3175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  <p:grpSp>
                <p:nvGrpSpPr>
                  <p:cNvPr id="527" name="组合 526"/>
                  <p:cNvGrpSpPr/>
                  <p:nvPr/>
                </p:nvGrpSpPr>
                <p:grpSpPr>
                  <a:xfrm>
                    <a:off x="2238914" y="4075786"/>
                    <a:ext cx="294072" cy="223631"/>
                    <a:chOff x="2238914" y="4075786"/>
                    <a:chExt cx="294072" cy="223631"/>
                  </a:xfrm>
                </p:grpSpPr>
                <p:sp>
                  <p:nvSpPr>
                    <p:cNvPr id="528" name="任意多边形 527"/>
                    <p:cNvSpPr>
                      <a:spLocks noChangeAspect="1"/>
                    </p:cNvSpPr>
                    <p:nvPr/>
                  </p:nvSpPr>
                  <p:spPr>
                    <a:xfrm>
                      <a:off x="2238914" y="4101319"/>
                      <a:ext cx="260882" cy="198098"/>
                    </a:xfrm>
                    <a:custGeom>
                      <a:avLst/>
                      <a:gdLst>
                        <a:gd name="connsiteX0" fmla="*/ 243160 w 260882"/>
                        <a:gd name="connsiteY0" fmla="*/ 0 h 198098"/>
                        <a:gd name="connsiteX1" fmla="*/ 250273 w 260882"/>
                        <a:gd name="connsiteY1" fmla="*/ 10550 h 198098"/>
                        <a:gd name="connsiteX2" fmla="*/ 260882 w 260882"/>
                        <a:gd name="connsiteY2" fmla="*/ 63098 h 198098"/>
                        <a:gd name="connsiteX3" fmla="*/ 125882 w 260882"/>
                        <a:gd name="connsiteY3" fmla="*/ 198098 h 198098"/>
                        <a:gd name="connsiteX4" fmla="*/ 1491 w 260882"/>
                        <a:gd name="connsiteY4" fmla="*/ 115646 h 198098"/>
                        <a:gd name="connsiteX5" fmla="*/ 0 w 260882"/>
                        <a:gd name="connsiteY5" fmla="*/ 108260 h 198098"/>
                        <a:gd name="connsiteX6" fmla="*/ 13750 w 260882"/>
                        <a:gd name="connsiteY6" fmla="*/ 89681 h 198098"/>
                        <a:gd name="connsiteX7" fmla="*/ 97094 w 260882"/>
                        <a:gd name="connsiteY7" fmla="*/ 34912 h 198098"/>
                        <a:gd name="connsiteX8" fmla="*/ 199487 w 260882"/>
                        <a:gd name="connsiteY8" fmla="*/ 1574 h 198098"/>
                        <a:gd name="connsiteX9" fmla="*/ 243160 w 260882"/>
                        <a:gd name="connsiteY9" fmla="*/ 0 h 1980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60882" h="198098">
                          <a:moveTo>
                            <a:pt x="243160" y="0"/>
                          </a:moveTo>
                          <a:lnTo>
                            <a:pt x="250273" y="10550"/>
                          </a:lnTo>
                          <a:cubicBezTo>
                            <a:pt x="257105" y="26701"/>
                            <a:pt x="260882" y="44459"/>
                            <a:pt x="260882" y="63098"/>
                          </a:cubicBezTo>
                          <a:cubicBezTo>
                            <a:pt x="260882" y="137656"/>
                            <a:pt x="200440" y="198098"/>
                            <a:pt x="125882" y="198098"/>
                          </a:cubicBezTo>
                          <a:cubicBezTo>
                            <a:pt x="69964" y="198098"/>
                            <a:pt x="21985" y="164100"/>
                            <a:pt x="1491" y="115646"/>
                          </a:cubicBezTo>
                          <a:lnTo>
                            <a:pt x="0" y="108260"/>
                          </a:lnTo>
                          <a:lnTo>
                            <a:pt x="13750" y="89681"/>
                          </a:lnTo>
                          <a:cubicBezTo>
                            <a:pt x="32800" y="68647"/>
                            <a:pt x="66138" y="49596"/>
                            <a:pt x="97094" y="34912"/>
                          </a:cubicBezTo>
                          <a:cubicBezTo>
                            <a:pt x="128050" y="20228"/>
                            <a:pt x="167340" y="5940"/>
                            <a:pt x="199487" y="1574"/>
                          </a:cubicBezTo>
                          <a:lnTo>
                            <a:pt x="243160" y="0"/>
                          </a:lnTo>
                          <a:close/>
                        </a:path>
                      </a:pathLst>
                    </a:custGeom>
                    <a:solidFill>
                      <a:srgbClr val="979495"/>
                    </a:solidFill>
                    <a:ln w="3175">
                      <a:solidFill>
                        <a:schemeClr val="tx1"/>
                      </a:solidFill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  <p:sp>
                  <p:nvSpPr>
                    <p:cNvPr id="529" name="椭圆 528"/>
                    <p:cNvSpPr>
                      <a:spLocks noChangeAspect="1"/>
                    </p:cNvSpPr>
                    <p:nvPr/>
                  </p:nvSpPr>
                  <p:spPr>
                    <a:xfrm>
                      <a:off x="2316986" y="4075786"/>
                      <a:ext cx="216000" cy="216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3175">
                      <a:solidFill>
                        <a:schemeClr val="tx1"/>
                      </a:solidFill>
                    </a:ln>
                    <a:effectLst>
                      <a:softEdge rad="31750"/>
                    </a:effectLst>
                  </p:spPr>
                  <p:txBody>
                    <a:bodyPr wrap="none" rtlCol="0" anchor="ctr" anchorCtr="0">
                      <a:noAutofit/>
                    </a:bodyPr>
                    <a:lstStyle/>
                    <a:p>
                      <a:pPr algn="just">
                        <a:lnSpc>
                          <a:spcPts val="1000"/>
                        </a:lnSpc>
                      </a:pPr>
                      <a:endParaRPr lang="zh-CN" altLang="en-US" sz="11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方正姚体" panose="02010601030101010101" pitchFamily="2" charset="-122"/>
                      </a:endParaRPr>
                    </a:p>
                  </p:txBody>
                </p:sp>
              </p:grpSp>
            </p:grpSp>
          </p:grpSp>
          <p:grpSp>
            <p:nvGrpSpPr>
              <p:cNvPr id="232" name="组合 231"/>
              <p:cNvGrpSpPr/>
              <p:nvPr/>
            </p:nvGrpSpPr>
            <p:grpSpPr>
              <a:xfrm>
                <a:off x="2537307" y="3414761"/>
                <a:ext cx="740720" cy="948395"/>
                <a:chOff x="2537307" y="3414761"/>
                <a:chExt cx="740720" cy="948395"/>
              </a:xfrm>
            </p:grpSpPr>
            <p:sp>
              <p:nvSpPr>
                <p:cNvPr id="485" name="椭圆 484"/>
                <p:cNvSpPr>
                  <a:spLocks noChangeAspect="1"/>
                </p:cNvSpPr>
                <p:nvPr/>
              </p:nvSpPr>
              <p:spPr>
                <a:xfrm>
                  <a:off x="2783961" y="3807902"/>
                  <a:ext cx="414000" cy="414000"/>
                </a:xfrm>
                <a:prstGeom prst="ellipse">
                  <a:avLst/>
                </a:pr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486" name="组合 485"/>
                <p:cNvGrpSpPr/>
                <p:nvPr/>
              </p:nvGrpSpPr>
              <p:grpSpPr>
                <a:xfrm>
                  <a:off x="2683904" y="4076688"/>
                  <a:ext cx="270000" cy="286468"/>
                  <a:chOff x="2683904" y="4076688"/>
                  <a:chExt cx="270000" cy="286468"/>
                </a:xfrm>
              </p:grpSpPr>
              <p:sp>
                <p:nvSpPr>
                  <p:cNvPr id="512" name="椭圆 511"/>
                  <p:cNvSpPr>
                    <a:spLocks noChangeAspect="1"/>
                  </p:cNvSpPr>
                  <p:nvPr/>
                </p:nvSpPr>
                <p:spPr>
                  <a:xfrm>
                    <a:off x="2683904" y="4076688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13" name="椭圆 512"/>
                  <p:cNvSpPr>
                    <a:spLocks noChangeAspect="1"/>
                  </p:cNvSpPr>
                  <p:nvPr/>
                </p:nvSpPr>
                <p:spPr>
                  <a:xfrm>
                    <a:off x="2714791" y="4183156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487" name="组合 486"/>
                <p:cNvGrpSpPr/>
                <p:nvPr/>
              </p:nvGrpSpPr>
              <p:grpSpPr>
                <a:xfrm>
                  <a:off x="3000855" y="3956221"/>
                  <a:ext cx="277172" cy="270000"/>
                  <a:chOff x="3000855" y="3956221"/>
                  <a:chExt cx="277172" cy="270000"/>
                </a:xfrm>
              </p:grpSpPr>
              <p:sp>
                <p:nvSpPr>
                  <p:cNvPr id="510" name="椭圆 509"/>
                  <p:cNvSpPr>
                    <a:spLocks noChangeAspect="1"/>
                  </p:cNvSpPr>
                  <p:nvPr/>
                </p:nvSpPr>
                <p:spPr>
                  <a:xfrm>
                    <a:off x="3000855" y="3956221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11" name="椭圆 510"/>
                  <p:cNvSpPr>
                    <a:spLocks noChangeAspect="1"/>
                  </p:cNvSpPr>
                  <p:nvPr/>
                </p:nvSpPr>
                <p:spPr>
                  <a:xfrm>
                    <a:off x="3098027" y="4000620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sp>
              <p:nvSpPr>
                <p:cNvPr id="488" name="椭圆 487"/>
                <p:cNvSpPr>
                  <a:spLocks noChangeAspect="1"/>
                </p:cNvSpPr>
                <p:nvPr/>
              </p:nvSpPr>
              <p:spPr>
                <a:xfrm>
                  <a:off x="2700197" y="3794073"/>
                  <a:ext cx="414000" cy="414000"/>
                </a:xfrm>
                <a:prstGeom prst="ellipse">
                  <a:avLst/>
                </a:pr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489" name="组合 488"/>
                <p:cNvGrpSpPr/>
                <p:nvPr/>
              </p:nvGrpSpPr>
              <p:grpSpPr>
                <a:xfrm>
                  <a:off x="2741298" y="3617797"/>
                  <a:ext cx="323610" cy="359449"/>
                  <a:chOff x="2741298" y="3622559"/>
                  <a:chExt cx="323610" cy="359449"/>
                </a:xfrm>
              </p:grpSpPr>
              <p:sp>
                <p:nvSpPr>
                  <p:cNvPr id="508" name="任意多边形 507"/>
                  <p:cNvSpPr>
                    <a:spLocks noChangeAspect="1"/>
                  </p:cNvSpPr>
                  <p:nvPr/>
                </p:nvSpPr>
                <p:spPr>
                  <a:xfrm>
                    <a:off x="2741298" y="3622559"/>
                    <a:ext cx="323610" cy="359449"/>
                  </a:xfrm>
                  <a:custGeom>
                    <a:avLst/>
                    <a:gdLst>
                      <a:gd name="connsiteX0" fmla="*/ 56415 w 323610"/>
                      <a:gd name="connsiteY0" fmla="*/ 0 h 359449"/>
                      <a:gd name="connsiteX1" fmla="*/ 61973 w 323610"/>
                      <a:gd name="connsiteY1" fmla="*/ 570 h 359449"/>
                      <a:gd name="connsiteX2" fmla="*/ 94771 w 323610"/>
                      <a:gd name="connsiteY2" fmla="*/ 6467 h 359449"/>
                      <a:gd name="connsiteX3" fmla="*/ 178115 w 323610"/>
                      <a:gd name="connsiteY3" fmla="*/ 42186 h 359449"/>
                      <a:gd name="connsiteX4" fmla="*/ 261458 w 323610"/>
                      <a:gd name="connsiteY4" fmla="*/ 113624 h 359449"/>
                      <a:gd name="connsiteX5" fmla="*/ 311465 w 323610"/>
                      <a:gd name="connsiteY5" fmla="*/ 180298 h 359449"/>
                      <a:gd name="connsiteX6" fmla="*/ 320376 w 323610"/>
                      <a:gd name="connsiteY6" fmla="*/ 201041 h 359449"/>
                      <a:gd name="connsiteX7" fmla="*/ 323610 w 323610"/>
                      <a:gd name="connsiteY7" fmla="*/ 211286 h 359449"/>
                      <a:gd name="connsiteX8" fmla="*/ 322962 w 323610"/>
                      <a:gd name="connsiteY8" fmla="*/ 217718 h 359449"/>
                      <a:gd name="connsiteX9" fmla="*/ 265922 w 323610"/>
                      <a:gd name="connsiteY9" fmla="*/ 241167 h 359449"/>
                      <a:gd name="connsiteX10" fmla="*/ 197164 w 323610"/>
                      <a:gd name="connsiteY10" fmla="*/ 273165 h 359449"/>
                      <a:gd name="connsiteX11" fmla="*/ 51908 w 323610"/>
                      <a:gd name="connsiteY11" fmla="*/ 337459 h 359449"/>
                      <a:gd name="connsiteX12" fmla="*/ 5492 w 323610"/>
                      <a:gd name="connsiteY12" fmla="*/ 357904 h 359449"/>
                      <a:gd name="connsiteX13" fmla="*/ 1797 w 323610"/>
                      <a:gd name="connsiteY13" fmla="*/ 359449 h 359449"/>
                      <a:gd name="connsiteX14" fmla="*/ 0 w 323610"/>
                      <a:gd name="connsiteY14" fmla="*/ 358237 h 359449"/>
                      <a:gd name="connsiteX15" fmla="*/ 2348 w 323610"/>
                      <a:gd name="connsiteY15" fmla="*/ 351005 h 359449"/>
                      <a:gd name="connsiteX16" fmla="*/ 18570 w 323610"/>
                      <a:gd name="connsiteY16" fmla="*/ 292218 h 359449"/>
                      <a:gd name="connsiteX17" fmla="*/ 44765 w 323610"/>
                      <a:gd name="connsiteY17" fmla="*/ 139818 h 359449"/>
                      <a:gd name="connsiteX18" fmla="*/ 56415 w 323610"/>
                      <a:gd name="connsiteY18" fmla="*/ 0 h 35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23610" h="359449">
                        <a:moveTo>
                          <a:pt x="56415" y="0"/>
                        </a:moveTo>
                        <a:lnTo>
                          <a:pt x="61973" y="570"/>
                        </a:lnTo>
                        <a:cubicBezTo>
                          <a:pt x="74927" y="1977"/>
                          <a:pt x="86734" y="3689"/>
                          <a:pt x="94771" y="6467"/>
                        </a:cubicBezTo>
                        <a:cubicBezTo>
                          <a:pt x="126918" y="17580"/>
                          <a:pt x="150334" y="24327"/>
                          <a:pt x="178115" y="42186"/>
                        </a:cubicBezTo>
                        <a:cubicBezTo>
                          <a:pt x="205896" y="60045"/>
                          <a:pt x="239233" y="90605"/>
                          <a:pt x="261458" y="113624"/>
                        </a:cubicBezTo>
                        <a:cubicBezTo>
                          <a:pt x="283683" y="136643"/>
                          <a:pt x="297971" y="156882"/>
                          <a:pt x="311465" y="180298"/>
                        </a:cubicBezTo>
                        <a:cubicBezTo>
                          <a:pt x="314839" y="186152"/>
                          <a:pt x="317741" y="193395"/>
                          <a:pt x="320376" y="201041"/>
                        </a:cubicBezTo>
                        <a:lnTo>
                          <a:pt x="323610" y="211286"/>
                        </a:lnTo>
                        <a:lnTo>
                          <a:pt x="322962" y="217718"/>
                        </a:lnTo>
                        <a:lnTo>
                          <a:pt x="265922" y="241167"/>
                        </a:lnTo>
                        <a:cubicBezTo>
                          <a:pt x="243400" y="251635"/>
                          <a:pt x="220580" y="262847"/>
                          <a:pt x="197164" y="273165"/>
                        </a:cubicBezTo>
                        <a:cubicBezTo>
                          <a:pt x="150333" y="293802"/>
                          <a:pt x="102708" y="310472"/>
                          <a:pt x="51908" y="337459"/>
                        </a:cubicBezTo>
                        <a:cubicBezTo>
                          <a:pt x="39208" y="344206"/>
                          <a:pt x="22862" y="350928"/>
                          <a:pt x="5492" y="357904"/>
                        </a:cubicBezTo>
                        <a:lnTo>
                          <a:pt x="1797" y="359449"/>
                        </a:lnTo>
                        <a:lnTo>
                          <a:pt x="0" y="358237"/>
                        </a:lnTo>
                        <a:lnTo>
                          <a:pt x="2348" y="351005"/>
                        </a:lnTo>
                        <a:cubicBezTo>
                          <a:pt x="7855" y="333692"/>
                          <a:pt x="14006" y="313054"/>
                          <a:pt x="18570" y="292218"/>
                        </a:cubicBezTo>
                        <a:cubicBezTo>
                          <a:pt x="27698" y="250546"/>
                          <a:pt x="38415" y="189031"/>
                          <a:pt x="44765" y="139818"/>
                        </a:cubicBezTo>
                        <a:lnTo>
                          <a:pt x="56415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09" name="椭圆 508"/>
                  <p:cNvSpPr>
                    <a:spLocks noChangeAspect="1"/>
                  </p:cNvSpPr>
                  <p:nvPr/>
                </p:nvSpPr>
                <p:spPr>
                  <a:xfrm>
                    <a:off x="2797080" y="3667334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490" name="组合 489"/>
                <p:cNvGrpSpPr/>
                <p:nvPr/>
              </p:nvGrpSpPr>
              <p:grpSpPr>
                <a:xfrm>
                  <a:off x="2772131" y="3487115"/>
                  <a:ext cx="376417" cy="348479"/>
                  <a:chOff x="2772131" y="3491877"/>
                  <a:chExt cx="376417" cy="348479"/>
                </a:xfrm>
              </p:grpSpPr>
              <p:sp>
                <p:nvSpPr>
                  <p:cNvPr id="506" name="任意多边形 505"/>
                  <p:cNvSpPr>
                    <a:spLocks noChangeAspect="1"/>
                  </p:cNvSpPr>
                  <p:nvPr/>
                </p:nvSpPr>
                <p:spPr>
                  <a:xfrm>
                    <a:off x="2772131" y="3491877"/>
                    <a:ext cx="376417" cy="348479"/>
                  </a:xfrm>
                  <a:custGeom>
                    <a:avLst/>
                    <a:gdLst>
                      <a:gd name="connsiteX0" fmla="*/ 182017 w 376417"/>
                      <a:gd name="connsiteY0" fmla="*/ 0 h 348479"/>
                      <a:gd name="connsiteX1" fmla="*/ 376417 w 376417"/>
                      <a:gd name="connsiteY1" fmla="*/ 194400 h 348479"/>
                      <a:gd name="connsiteX2" fmla="*/ 319479 w 376417"/>
                      <a:gd name="connsiteY2" fmla="*/ 331862 h 348479"/>
                      <a:gd name="connsiteX3" fmla="*/ 294833 w 376417"/>
                      <a:gd name="connsiteY3" fmla="*/ 348479 h 348479"/>
                      <a:gd name="connsiteX4" fmla="*/ 289544 w 376417"/>
                      <a:gd name="connsiteY4" fmla="*/ 331723 h 348479"/>
                      <a:gd name="connsiteX5" fmla="*/ 280633 w 376417"/>
                      <a:gd name="connsiteY5" fmla="*/ 310980 h 348479"/>
                      <a:gd name="connsiteX6" fmla="*/ 230626 w 376417"/>
                      <a:gd name="connsiteY6" fmla="*/ 244306 h 348479"/>
                      <a:gd name="connsiteX7" fmla="*/ 147283 w 376417"/>
                      <a:gd name="connsiteY7" fmla="*/ 172868 h 348479"/>
                      <a:gd name="connsiteX8" fmla="*/ 63939 w 376417"/>
                      <a:gd name="connsiteY8" fmla="*/ 137149 h 348479"/>
                      <a:gd name="connsiteX9" fmla="*/ 31141 w 376417"/>
                      <a:gd name="connsiteY9" fmla="*/ 131252 h 348479"/>
                      <a:gd name="connsiteX10" fmla="*/ 0 w 376417"/>
                      <a:gd name="connsiteY10" fmla="*/ 128055 h 348479"/>
                      <a:gd name="connsiteX11" fmla="*/ 2894 w 376417"/>
                      <a:gd name="connsiteY11" fmla="*/ 118731 h 348479"/>
                      <a:gd name="connsiteX12" fmla="*/ 182017 w 376417"/>
                      <a:gd name="connsiteY12" fmla="*/ 0 h 348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76417" h="348479">
                        <a:moveTo>
                          <a:pt x="182017" y="0"/>
                        </a:moveTo>
                        <a:cubicBezTo>
                          <a:pt x="289381" y="0"/>
                          <a:pt x="376417" y="87036"/>
                          <a:pt x="376417" y="194400"/>
                        </a:cubicBezTo>
                        <a:cubicBezTo>
                          <a:pt x="376417" y="248082"/>
                          <a:pt x="354658" y="296682"/>
                          <a:pt x="319479" y="331862"/>
                        </a:cubicBezTo>
                        <a:lnTo>
                          <a:pt x="294833" y="348479"/>
                        </a:lnTo>
                        <a:lnTo>
                          <a:pt x="289544" y="331723"/>
                        </a:lnTo>
                        <a:cubicBezTo>
                          <a:pt x="286909" y="324077"/>
                          <a:pt x="284007" y="316834"/>
                          <a:pt x="280633" y="310980"/>
                        </a:cubicBezTo>
                        <a:cubicBezTo>
                          <a:pt x="267139" y="287564"/>
                          <a:pt x="252851" y="267325"/>
                          <a:pt x="230626" y="244306"/>
                        </a:cubicBezTo>
                        <a:cubicBezTo>
                          <a:pt x="208401" y="221287"/>
                          <a:pt x="175064" y="190727"/>
                          <a:pt x="147283" y="172868"/>
                        </a:cubicBezTo>
                        <a:cubicBezTo>
                          <a:pt x="119502" y="155009"/>
                          <a:pt x="96086" y="148262"/>
                          <a:pt x="63939" y="137149"/>
                        </a:cubicBezTo>
                        <a:cubicBezTo>
                          <a:pt x="55902" y="134371"/>
                          <a:pt x="44095" y="132659"/>
                          <a:pt x="31141" y="131252"/>
                        </a:cubicBezTo>
                        <a:lnTo>
                          <a:pt x="0" y="128055"/>
                        </a:lnTo>
                        <a:lnTo>
                          <a:pt x="2894" y="118731"/>
                        </a:lnTo>
                        <a:cubicBezTo>
                          <a:pt x="32406" y="48958"/>
                          <a:pt x="101494" y="0"/>
                          <a:pt x="182017" y="0"/>
                        </a:cubicBezTo>
                        <a:close/>
                      </a:path>
                    </a:pathLst>
                  </a:custGeom>
                  <a:solidFill>
                    <a:srgbClr val="242ED6"/>
                  </a:solidFill>
                  <a:ln w="3175">
                    <a:solidFill>
                      <a:srgbClr val="292787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07" name="椭圆 506"/>
                  <p:cNvSpPr>
                    <a:spLocks noChangeAspect="1"/>
                  </p:cNvSpPr>
                  <p:nvPr/>
                </p:nvSpPr>
                <p:spPr>
                  <a:xfrm>
                    <a:off x="2891003" y="3497210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491" name="组合 490"/>
                <p:cNvGrpSpPr/>
                <p:nvPr/>
              </p:nvGrpSpPr>
              <p:grpSpPr>
                <a:xfrm>
                  <a:off x="2537307" y="3592352"/>
                  <a:ext cx="291334" cy="360000"/>
                  <a:chOff x="2539688" y="3587590"/>
                  <a:chExt cx="291334" cy="360000"/>
                </a:xfrm>
              </p:grpSpPr>
              <p:sp>
                <p:nvSpPr>
                  <p:cNvPr id="504" name="任意多边形 503"/>
                  <p:cNvSpPr>
                    <a:spLocks noChangeAspect="1"/>
                  </p:cNvSpPr>
                  <p:nvPr/>
                </p:nvSpPr>
                <p:spPr>
                  <a:xfrm>
                    <a:off x="2539688" y="3587590"/>
                    <a:ext cx="258926" cy="360000"/>
                  </a:xfrm>
                  <a:custGeom>
                    <a:avLst/>
                    <a:gdLst>
                      <a:gd name="connsiteX0" fmla="*/ 180000 w 258926"/>
                      <a:gd name="connsiteY0" fmla="*/ 0 h 360000"/>
                      <a:gd name="connsiteX1" fmla="*/ 250064 w 258926"/>
                      <a:gd name="connsiteY1" fmla="*/ 14145 h 360000"/>
                      <a:gd name="connsiteX2" fmla="*/ 258926 w 258926"/>
                      <a:gd name="connsiteY2" fmla="*/ 20120 h 360000"/>
                      <a:gd name="connsiteX3" fmla="*/ 258279 w 258926"/>
                      <a:gd name="connsiteY3" fmla="*/ 31911 h 360000"/>
                      <a:gd name="connsiteX4" fmla="*/ 246374 w 258926"/>
                      <a:gd name="connsiteY4" fmla="*/ 174786 h 360000"/>
                      <a:gd name="connsiteX5" fmla="*/ 220179 w 258926"/>
                      <a:gd name="connsiteY5" fmla="*/ 327186 h 360000"/>
                      <a:gd name="connsiteX6" fmla="*/ 212015 w 258926"/>
                      <a:gd name="connsiteY6" fmla="*/ 356773 h 360000"/>
                      <a:gd name="connsiteX7" fmla="*/ 180000 w 258926"/>
                      <a:gd name="connsiteY7" fmla="*/ 360000 h 360000"/>
                      <a:gd name="connsiteX8" fmla="*/ 0 w 258926"/>
                      <a:gd name="connsiteY8" fmla="*/ 180000 h 360000"/>
                      <a:gd name="connsiteX9" fmla="*/ 180000 w 258926"/>
                      <a:gd name="connsiteY9" fmla="*/ 0 h 36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58926" h="360000">
                        <a:moveTo>
                          <a:pt x="180000" y="0"/>
                        </a:moveTo>
                        <a:cubicBezTo>
                          <a:pt x="204853" y="0"/>
                          <a:pt x="228529" y="5037"/>
                          <a:pt x="250064" y="14145"/>
                        </a:cubicBezTo>
                        <a:lnTo>
                          <a:pt x="258926" y="20120"/>
                        </a:lnTo>
                        <a:lnTo>
                          <a:pt x="258279" y="31911"/>
                        </a:lnTo>
                        <a:cubicBezTo>
                          <a:pt x="256692" y="79933"/>
                          <a:pt x="252724" y="125573"/>
                          <a:pt x="246374" y="174786"/>
                        </a:cubicBezTo>
                        <a:cubicBezTo>
                          <a:pt x="240024" y="223999"/>
                          <a:pt x="229307" y="285514"/>
                          <a:pt x="220179" y="327186"/>
                        </a:cubicBezTo>
                        <a:lnTo>
                          <a:pt x="212015" y="356773"/>
                        </a:lnTo>
                        <a:lnTo>
                          <a:pt x="180000" y="360000"/>
                        </a:lnTo>
                        <a:cubicBezTo>
                          <a:pt x="80589" y="360000"/>
                          <a:pt x="0" y="279411"/>
                          <a:pt x="0" y="180000"/>
                        </a:cubicBezTo>
                        <a:cubicBezTo>
                          <a:pt x="0" y="80589"/>
                          <a:pt x="80589" y="0"/>
                          <a:pt x="180000" y="0"/>
                        </a:cubicBezTo>
                        <a:close/>
                      </a:path>
                    </a:pathLst>
                  </a:custGeom>
                  <a:solidFill>
                    <a:srgbClr val="ED444D"/>
                  </a:solidFill>
                  <a:ln w="3175">
                    <a:solidFill>
                      <a:srgbClr val="7A382F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05" name="椭圆 504"/>
                  <p:cNvSpPr>
                    <a:spLocks noChangeAspect="1"/>
                  </p:cNvSpPr>
                  <p:nvPr/>
                </p:nvSpPr>
                <p:spPr>
                  <a:xfrm>
                    <a:off x="2579022" y="3616272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492" name="组合 491"/>
                <p:cNvGrpSpPr/>
                <p:nvPr/>
              </p:nvGrpSpPr>
              <p:grpSpPr>
                <a:xfrm>
                  <a:off x="2806597" y="3414761"/>
                  <a:ext cx="247816" cy="188665"/>
                  <a:chOff x="2806597" y="3414761"/>
                  <a:chExt cx="247816" cy="188665"/>
                </a:xfrm>
              </p:grpSpPr>
              <p:sp>
                <p:nvSpPr>
                  <p:cNvPr id="502" name="任意多边形 501"/>
                  <p:cNvSpPr/>
                  <p:nvPr/>
                </p:nvSpPr>
                <p:spPr>
                  <a:xfrm>
                    <a:off x="2806597" y="3450563"/>
                    <a:ext cx="247816" cy="152863"/>
                  </a:xfrm>
                  <a:custGeom>
                    <a:avLst/>
                    <a:gdLst>
                      <a:gd name="connsiteX0" fmla="*/ 135000 w 247816"/>
                      <a:gd name="connsiteY0" fmla="*/ 0 h 152863"/>
                      <a:gd name="connsiteX1" fmla="*/ 230459 w 247816"/>
                      <a:gd name="connsiteY1" fmla="*/ 39541 h 152863"/>
                      <a:gd name="connsiteX2" fmla="*/ 247816 w 247816"/>
                      <a:gd name="connsiteY2" fmla="*/ 65285 h 152863"/>
                      <a:gd name="connsiteX3" fmla="*/ 198542 w 247816"/>
                      <a:gd name="connsiteY3" fmla="*/ 83215 h 152863"/>
                      <a:gd name="connsiteX4" fmla="*/ 77098 w 247816"/>
                      <a:gd name="connsiteY4" fmla="*/ 128458 h 152863"/>
                      <a:gd name="connsiteX5" fmla="*/ 40710 w 247816"/>
                      <a:gd name="connsiteY5" fmla="*/ 140588 h 152863"/>
                      <a:gd name="connsiteX6" fmla="*/ 3607 w 247816"/>
                      <a:gd name="connsiteY6" fmla="*/ 152863 h 152863"/>
                      <a:gd name="connsiteX7" fmla="*/ 0 w 247816"/>
                      <a:gd name="connsiteY7" fmla="*/ 135000 h 152863"/>
                      <a:gd name="connsiteX8" fmla="*/ 135000 w 247816"/>
                      <a:gd name="connsiteY8" fmla="*/ 0 h 152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816" h="152863">
                        <a:moveTo>
                          <a:pt x="135000" y="0"/>
                        </a:moveTo>
                        <a:cubicBezTo>
                          <a:pt x="172279" y="0"/>
                          <a:pt x="206029" y="15111"/>
                          <a:pt x="230459" y="39541"/>
                        </a:cubicBezTo>
                        <a:lnTo>
                          <a:pt x="247816" y="65285"/>
                        </a:lnTo>
                        <a:lnTo>
                          <a:pt x="198542" y="83215"/>
                        </a:lnTo>
                        <a:cubicBezTo>
                          <a:pt x="164014" y="97105"/>
                          <a:pt x="119960" y="115361"/>
                          <a:pt x="77098" y="128458"/>
                        </a:cubicBezTo>
                        <a:cubicBezTo>
                          <a:pt x="66383" y="131732"/>
                          <a:pt x="53832" y="136073"/>
                          <a:pt x="40710" y="140588"/>
                        </a:cubicBezTo>
                        <a:lnTo>
                          <a:pt x="3607" y="152863"/>
                        </a:lnTo>
                        <a:lnTo>
                          <a:pt x="0" y="135000"/>
                        </a:lnTo>
                        <a:cubicBezTo>
                          <a:pt x="0" y="60442"/>
                          <a:pt x="60442" y="0"/>
                          <a:pt x="135000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03" name="椭圆 502"/>
                  <p:cNvSpPr>
                    <a:spLocks noChangeAspect="1"/>
                  </p:cNvSpPr>
                  <p:nvPr/>
                </p:nvSpPr>
                <p:spPr>
                  <a:xfrm>
                    <a:off x="2848223" y="3414761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493" name="组合 492"/>
                <p:cNvGrpSpPr/>
                <p:nvPr/>
              </p:nvGrpSpPr>
              <p:grpSpPr>
                <a:xfrm>
                  <a:off x="3077126" y="3567444"/>
                  <a:ext cx="184766" cy="265516"/>
                  <a:chOff x="3081888" y="3569825"/>
                  <a:chExt cx="184766" cy="265516"/>
                </a:xfrm>
              </p:grpSpPr>
              <p:sp>
                <p:nvSpPr>
                  <p:cNvPr id="500" name="任意多边形 499"/>
                  <p:cNvSpPr/>
                  <p:nvPr/>
                </p:nvSpPr>
                <p:spPr>
                  <a:xfrm>
                    <a:off x="3081888" y="3569825"/>
                    <a:ext cx="150865" cy="265516"/>
                  </a:xfrm>
                  <a:custGeom>
                    <a:avLst/>
                    <a:gdLst>
                      <a:gd name="connsiteX0" fmla="*/ 38074 w 150865"/>
                      <a:gd name="connsiteY0" fmla="*/ 0 h 265516"/>
                      <a:gd name="connsiteX1" fmla="*/ 68413 w 150865"/>
                      <a:gd name="connsiteY1" fmla="*/ 6125 h 265516"/>
                      <a:gd name="connsiteX2" fmla="*/ 150865 w 150865"/>
                      <a:gd name="connsiteY2" fmla="*/ 130516 h 265516"/>
                      <a:gd name="connsiteX3" fmla="*/ 15865 w 150865"/>
                      <a:gd name="connsiteY3" fmla="*/ 265516 h 265516"/>
                      <a:gd name="connsiteX4" fmla="*/ 0 w 150865"/>
                      <a:gd name="connsiteY4" fmla="*/ 262313 h 265516"/>
                      <a:gd name="connsiteX5" fmla="*/ 195 w 150865"/>
                      <a:gd name="connsiteY5" fmla="*/ 252380 h 265516"/>
                      <a:gd name="connsiteX6" fmla="*/ 6595 w 150865"/>
                      <a:gd name="connsiteY6" fmla="*/ 202076 h 265516"/>
                      <a:gd name="connsiteX7" fmla="*/ 28026 w 150865"/>
                      <a:gd name="connsiteY7" fmla="*/ 73489 h 265516"/>
                      <a:gd name="connsiteX8" fmla="*/ 33793 w 150865"/>
                      <a:gd name="connsiteY8" fmla="*/ 33919 h 265516"/>
                      <a:gd name="connsiteX9" fmla="*/ 38074 w 150865"/>
                      <a:gd name="connsiteY9" fmla="*/ 0 h 265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865" h="265516">
                        <a:moveTo>
                          <a:pt x="38074" y="0"/>
                        </a:moveTo>
                        <a:lnTo>
                          <a:pt x="68413" y="6125"/>
                        </a:lnTo>
                        <a:cubicBezTo>
                          <a:pt x="116867" y="26619"/>
                          <a:pt x="150865" y="74598"/>
                          <a:pt x="150865" y="130516"/>
                        </a:cubicBezTo>
                        <a:cubicBezTo>
                          <a:pt x="150865" y="205074"/>
                          <a:pt x="90423" y="265516"/>
                          <a:pt x="15865" y="265516"/>
                        </a:cubicBezTo>
                        <a:lnTo>
                          <a:pt x="0" y="262313"/>
                        </a:lnTo>
                        <a:lnTo>
                          <a:pt x="195" y="252380"/>
                        </a:lnTo>
                        <a:cubicBezTo>
                          <a:pt x="1733" y="237299"/>
                          <a:pt x="4214" y="220134"/>
                          <a:pt x="6595" y="202076"/>
                        </a:cubicBezTo>
                        <a:cubicBezTo>
                          <a:pt x="11358" y="165960"/>
                          <a:pt x="18898" y="118733"/>
                          <a:pt x="28026" y="73489"/>
                        </a:cubicBezTo>
                        <a:cubicBezTo>
                          <a:pt x="30308" y="62178"/>
                          <a:pt x="32069" y="48411"/>
                          <a:pt x="33793" y="33919"/>
                        </a:cubicBezTo>
                        <a:lnTo>
                          <a:pt x="38074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501" name="椭圆 500"/>
                  <p:cNvSpPr>
                    <a:spLocks noChangeAspect="1"/>
                  </p:cNvSpPr>
                  <p:nvPr/>
                </p:nvSpPr>
                <p:spPr>
                  <a:xfrm>
                    <a:off x="3086654" y="3587378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494" name="组合 493"/>
                <p:cNvGrpSpPr/>
                <p:nvPr/>
              </p:nvGrpSpPr>
              <p:grpSpPr>
                <a:xfrm>
                  <a:off x="2692801" y="3981381"/>
                  <a:ext cx="214466" cy="234981"/>
                  <a:chOff x="2692801" y="3981381"/>
                  <a:chExt cx="214466" cy="234981"/>
                </a:xfrm>
              </p:grpSpPr>
              <p:sp>
                <p:nvSpPr>
                  <p:cNvPr id="498" name="任意多边形 497"/>
                  <p:cNvSpPr/>
                  <p:nvPr/>
                </p:nvSpPr>
                <p:spPr>
                  <a:xfrm>
                    <a:off x="2692801" y="3981381"/>
                    <a:ext cx="214466" cy="234981"/>
                  </a:xfrm>
                  <a:custGeom>
                    <a:avLst/>
                    <a:gdLst>
                      <a:gd name="connsiteX0" fmla="*/ 46248 w 214466"/>
                      <a:gd name="connsiteY0" fmla="*/ 0 h 234981"/>
                      <a:gd name="connsiteX1" fmla="*/ 63012 w 214466"/>
                      <a:gd name="connsiteY1" fmla="*/ 7959 h 234981"/>
                      <a:gd name="connsiteX2" fmla="*/ 90880 w 214466"/>
                      <a:gd name="connsiteY2" fmla="*/ 23884 h 234981"/>
                      <a:gd name="connsiteX3" fmla="*/ 171842 w 214466"/>
                      <a:gd name="connsiteY3" fmla="*/ 102465 h 234981"/>
                      <a:gd name="connsiteX4" fmla="*/ 205179 w 214466"/>
                      <a:gd name="connsiteY4" fmla="*/ 166758 h 234981"/>
                      <a:gd name="connsiteX5" fmla="*/ 214406 w 214466"/>
                      <a:gd name="connsiteY5" fmla="*/ 199947 h 234981"/>
                      <a:gd name="connsiteX6" fmla="*/ 214466 w 214466"/>
                      <a:gd name="connsiteY6" fmla="*/ 206223 h 234981"/>
                      <a:gd name="connsiteX7" fmla="*/ 187548 w 214466"/>
                      <a:gd name="connsiteY7" fmla="*/ 224372 h 234981"/>
                      <a:gd name="connsiteX8" fmla="*/ 135000 w 214466"/>
                      <a:gd name="connsiteY8" fmla="*/ 234981 h 234981"/>
                      <a:gd name="connsiteX9" fmla="*/ 0 w 214466"/>
                      <a:gd name="connsiteY9" fmla="*/ 99981 h 234981"/>
                      <a:gd name="connsiteX10" fmla="*/ 39541 w 214466"/>
                      <a:gd name="connsiteY10" fmla="*/ 4522 h 234981"/>
                      <a:gd name="connsiteX11" fmla="*/ 46248 w 214466"/>
                      <a:gd name="connsiteY11" fmla="*/ 0 h 234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4466" h="234981">
                        <a:moveTo>
                          <a:pt x="46248" y="0"/>
                        </a:moveTo>
                        <a:lnTo>
                          <a:pt x="63012" y="7959"/>
                        </a:lnTo>
                        <a:cubicBezTo>
                          <a:pt x="73244" y="13367"/>
                          <a:pt x="82843" y="18923"/>
                          <a:pt x="90880" y="23884"/>
                        </a:cubicBezTo>
                        <a:cubicBezTo>
                          <a:pt x="123027" y="43728"/>
                          <a:pt x="152792" y="78653"/>
                          <a:pt x="171842" y="102465"/>
                        </a:cubicBezTo>
                        <a:cubicBezTo>
                          <a:pt x="190892" y="126277"/>
                          <a:pt x="198035" y="145327"/>
                          <a:pt x="205179" y="166758"/>
                        </a:cubicBezTo>
                        <a:cubicBezTo>
                          <a:pt x="208751" y="177474"/>
                          <a:pt x="212323" y="188884"/>
                          <a:pt x="214406" y="199947"/>
                        </a:cubicBezTo>
                        <a:lnTo>
                          <a:pt x="214466" y="206223"/>
                        </a:lnTo>
                        <a:lnTo>
                          <a:pt x="187548" y="224372"/>
                        </a:lnTo>
                        <a:cubicBezTo>
                          <a:pt x="171397" y="231204"/>
                          <a:pt x="153640" y="234981"/>
                          <a:pt x="135000" y="234981"/>
                        </a:cubicBezTo>
                        <a:cubicBezTo>
                          <a:pt x="60442" y="234981"/>
                          <a:pt x="0" y="174539"/>
                          <a:pt x="0" y="99981"/>
                        </a:cubicBezTo>
                        <a:cubicBezTo>
                          <a:pt x="0" y="62702"/>
                          <a:pt x="15111" y="28952"/>
                          <a:pt x="39541" y="4522"/>
                        </a:cubicBezTo>
                        <a:lnTo>
                          <a:pt x="46248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499" name="椭圆 498"/>
                  <p:cNvSpPr>
                    <a:spLocks noChangeAspect="1"/>
                  </p:cNvSpPr>
                  <p:nvPr/>
                </p:nvSpPr>
                <p:spPr>
                  <a:xfrm>
                    <a:off x="2714683" y="4000414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17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495" name="组合 494"/>
                <p:cNvGrpSpPr/>
                <p:nvPr/>
              </p:nvGrpSpPr>
              <p:grpSpPr>
                <a:xfrm>
                  <a:off x="2944257" y="3836432"/>
                  <a:ext cx="260802" cy="291166"/>
                  <a:chOff x="2944257" y="3836432"/>
                  <a:chExt cx="260802" cy="291166"/>
                </a:xfrm>
              </p:grpSpPr>
              <p:sp>
                <p:nvSpPr>
                  <p:cNvPr id="496" name="任意多边形 495"/>
                  <p:cNvSpPr>
                    <a:spLocks noChangeAspect="1"/>
                  </p:cNvSpPr>
                  <p:nvPr/>
                </p:nvSpPr>
                <p:spPr>
                  <a:xfrm>
                    <a:off x="2944257" y="3857598"/>
                    <a:ext cx="226373" cy="270000"/>
                  </a:xfrm>
                  <a:custGeom>
                    <a:avLst/>
                    <a:gdLst>
                      <a:gd name="connsiteX0" fmla="*/ 91373 w 226373"/>
                      <a:gd name="connsiteY0" fmla="*/ 0 h 270000"/>
                      <a:gd name="connsiteX1" fmla="*/ 226373 w 226373"/>
                      <a:gd name="connsiteY1" fmla="*/ 135000 h 270000"/>
                      <a:gd name="connsiteX2" fmla="*/ 91373 w 226373"/>
                      <a:gd name="connsiteY2" fmla="*/ 270000 h 270000"/>
                      <a:gd name="connsiteX3" fmla="*/ 58469 w 226373"/>
                      <a:gd name="connsiteY3" fmla="*/ 263357 h 270000"/>
                      <a:gd name="connsiteX4" fmla="*/ 32305 w 226373"/>
                      <a:gd name="connsiteY4" fmla="*/ 240533 h 270000"/>
                      <a:gd name="connsiteX5" fmla="*/ 6111 w 226373"/>
                      <a:gd name="connsiteY5" fmla="*/ 183382 h 270000"/>
                      <a:gd name="connsiteX6" fmla="*/ 1348 w 226373"/>
                      <a:gd name="connsiteY6" fmla="*/ 109564 h 270000"/>
                      <a:gd name="connsiteX7" fmla="*/ 25161 w 226373"/>
                      <a:gd name="connsiteY7" fmla="*/ 38127 h 270000"/>
                      <a:gd name="connsiteX8" fmla="*/ 63410 w 226373"/>
                      <a:gd name="connsiteY8" fmla="*/ 8064 h 270000"/>
                      <a:gd name="connsiteX9" fmla="*/ 74495 w 226373"/>
                      <a:gd name="connsiteY9" fmla="*/ 3408 h 270000"/>
                      <a:gd name="connsiteX10" fmla="*/ 91373 w 226373"/>
                      <a:gd name="connsiteY10" fmla="*/ 0 h 27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6373" h="270000">
                        <a:moveTo>
                          <a:pt x="91373" y="0"/>
                        </a:moveTo>
                        <a:cubicBezTo>
                          <a:pt x="165931" y="0"/>
                          <a:pt x="226373" y="60442"/>
                          <a:pt x="226373" y="135000"/>
                        </a:cubicBezTo>
                        <a:cubicBezTo>
                          <a:pt x="226373" y="209558"/>
                          <a:pt x="165931" y="270000"/>
                          <a:pt x="91373" y="270000"/>
                        </a:cubicBezTo>
                        <a:lnTo>
                          <a:pt x="58469" y="263357"/>
                        </a:lnTo>
                        <a:lnTo>
                          <a:pt x="32305" y="240533"/>
                        </a:lnTo>
                        <a:cubicBezTo>
                          <a:pt x="16827" y="224261"/>
                          <a:pt x="11270" y="205210"/>
                          <a:pt x="6111" y="183382"/>
                        </a:cubicBezTo>
                        <a:cubicBezTo>
                          <a:pt x="952" y="161554"/>
                          <a:pt x="-1827" y="133773"/>
                          <a:pt x="1348" y="109564"/>
                        </a:cubicBezTo>
                        <a:cubicBezTo>
                          <a:pt x="4523" y="85355"/>
                          <a:pt x="6905" y="58368"/>
                          <a:pt x="25161" y="38127"/>
                        </a:cubicBezTo>
                        <a:cubicBezTo>
                          <a:pt x="34289" y="28007"/>
                          <a:pt x="48081" y="17192"/>
                          <a:pt x="63410" y="8064"/>
                        </a:cubicBezTo>
                        <a:lnTo>
                          <a:pt x="74495" y="3408"/>
                        </a:lnTo>
                        <a:lnTo>
                          <a:pt x="91373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497" name="椭圆 496"/>
                  <p:cNvSpPr>
                    <a:spLocks noChangeAspect="1"/>
                  </p:cNvSpPr>
                  <p:nvPr/>
                </p:nvSpPr>
                <p:spPr>
                  <a:xfrm>
                    <a:off x="2953059" y="3836432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</p:grpSp>
          <p:sp>
            <p:nvSpPr>
              <p:cNvPr id="233" name="任意多边形 232"/>
              <p:cNvSpPr>
                <a:spLocks noChangeAspect="1"/>
              </p:cNvSpPr>
              <p:nvPr/>
            </p:nvSpPr>
            <p:spPr>
              <a:xfrm>
                <a:off x="3180157" y="2082122"/>
                <a:ext cx="212897" cy="183918"/>
              </a:xfrm>
              <a:custGeom>
                <a:avLst/>
                <a:gdLst>
                  <a:gd name="connsiteX0" fmla="*/ 144088 w 212897"/>
                  <a:gd name="connsiteY0" fmla="*/ 0 h 183918"/>
                  <a:gd name="connsiteX1" fmla="*/ 148703 w 212897"/>
                  <a:gd name="connsiteY1" fmla="*/ 8655 h 183918"/>
                  <a:gd name="connsiteX2" fmla="*/ 165502 w 212897"/>
                  <a:gd name="connsiteY2" fmla="*/ 41955 h 183918"/>
                  <a:gd name="connsiteX3" fmla="*/ 212897 w 212897"/>
                  <a:gd name="connsiteY3" fmla="*/ 142927 h 183918"/>
                  <a:gd name="connsiteX4" fmla="*/ 204055 w 212897"/>
                  <a:gd name="connsiteY4" fmla="*/ 136965 h 183918"/>
                  <a:gd name="connsiteX5" fmla="*/ 151507 w 212897"/>
                  <a:gd name="connsiteY5" fmla="*/ 126356 h 183918"/>
                  <a:gd name="connsiteX6" fmla="*/ 98959 w 212897"/>
                  <a:gd name="connsiteY6" fmla="*/ 136965 h 183918"/>
                  <a:gd name="connsiteX7" fmla="*/ 62043 w 212897"/>
                  <a:gd name="connsiteY7" fmla="*/ 161855 h 183918"/>
                  <a:gd name="connsiteX8" fmla="*/ 52221 w 212897"/>
                  <a:gd name="connsiteY8" fmla="*/ 162845 h 183918"/>
                  <a:gd name="connsiteX9" fmla="*/ 13365 w 212897"/>
                  <a:gd name="connsiteY9" fmla="*/ 174907 h 183918"/>
                  <a:gd name="connsiteX10" fmla="*/ 0 w 212897"/>
                  <a:gd name="connsiteY10" fmla="*/ 183918 h 183918"/>
                  <a:gd name="connsiteX11" fmla="*/ 1186 w 212897"/>
                  <a:gd name="connsiteY11" fmla="*/ 176071 h 183918"/>
                  <a:gd name="connsiteX12" fmla="*/ 22792 w 212897"/>
                  <a:gd name="connsiteY12" fmla="*/ 161504 h 183918"/>
                  <a:gd name="connsiteX13" fmla="*/ 71856 w 212897"/>
                  <a:gd name="connsiteY13" fmla="*/ 70501 h 183918"/>
                  <a:gd name="connsiteX14" fmla="*/ 75248 w 212897"/>
                  <a:gd name="connsiteY14" fmla="*/ 36859 h 183918"/>
                  <a:gd name="connsiteX15" fmla="*/ 85219 w 212897"/>
                  <a:gd name="connsiteY15" fmla="*/ 28012 h 183918"/>
                  <a:gd name="connsiteX16" fmla="*/ 124475 w 212897"/>
                  <a:gd name="connsiteY16" fmla="*/ 6088 h 183918"/>
                  <a:gd name="connsiteX17" fmla="*/ 144088 w 212897"/>
                  <a:gd name="connsiteY17" fmla="*/ 0 h 18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2897" h="183918">
                    <a:moveTo>
                      <a:pt x="144088" y="0"/>
                    </a:moveTo>
                    <a:lnTo>
                      <a:pt x="148703" y="8655"/>
                    </a:lnTo>
                    <a:cubicBezTo>
                      <a:pt x="155109" y="20499"/>
                      <a:pt x="161137" y="31934"/>
                      <a:pt x="165502" y="41955"/>
                    </a:cubicBezTo>
                    <a:lnTo>
                      <a:pt x="212897" y="142927"/>
                    </a:lnTo>
                    <a:lnTo>
                      <a:pt x="204055" y="136965"/>
                    </a:lnTo>
                    <a:cubicBezTo>
                      <a:pt x="187904" y="130134"/>
                      <a:pt x="170147" y="126356"/>
                      <a:pt x="151507" y="126356"/>
                    </a:cubicBezTo>
                    <a:cubicBezTo>
                      <a:pt x="132868" y="126356"/>
                      <a:pt x="115110" y="130134"/>
                      <a:pt x="98959" y="136965"/>
                    </a:cubicBezTo>
                    <a:lnTo>
                      <a:pt x="62043" y="161855"/>
                    </a:lnTo>
                    <a:lnTo>
                      <a:pt x="52221" y="162845"/>
                    </a:lnTo>
                    <a:cubicBezTo>
                      <a:pt x="38746" y="165603"/>
                      <a:pt x="25748" y="169670"/>
                      <a:pt x="13365" y="174907"/>
                    </a:cubicBezTo>
                    <a:lnTo>
                      <a:pt x="0" y="183918"/>
                    </a:lnTo>
                    <a:lnTo>
                      <a:pt x="1186" y="176071"/>
                    </a:lnTo>
                    <a:lnTo>
                      <a:pt x="22792" y="161504"/>
                    </a:lnTo>
                    <a:cubicBezTo>
                      <a:pt x="47222" y="137074"/>
                      <a:pt x="64663" y="105654"/>
                      <a:pt x="71856" y="70501"/>
                    </a:cubicBezTo>
                    <a:lnTo>
                      <a:pt x="75248" y="36859"/>
                    </a:lnTo>
                    <a:lnTo>
                      <a:pt x="85219" y="28012"/>
                    </a:lnTo>
                    <a:cubicBezTo>
                      <a:pt x="97394" y="19354"/>
                      <a:pt x="110545" y="11980"/>
                      <a:pt x="124475" y="6088"/>
                    </a:cubicBezTo>
                    <a:lnTo>
                      <a:pt x="144088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A9C4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34" name="椭圆 233"/>
              <p:cNvSpPr>
                <a:spLocks noChangeAspect="1"/>
              </p:cNvSpPr>
              <p:nvPr/>
            </p:nvSpPr>
            <p:spPr>
              <a:xfrm>
                <a:off x="3176654" y="2653552"/>
                <a:ext cx="270000" cy="270000"/>
              </a:xfrm>
              <a:prstGeom prst="ellipse">
                <a:avLst/>
              </a:pr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non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35" name="任意多边形 234"/>
              <p:cNvSpPr>
                <a:spLocks noChangeAspect="1"/>
              </p:cNvSpPr>
              <p:nvPr/>
            </p:nvSpPr>
            <p:spPr>
              <a:xfrm>
                <a:off x="3317941" y="2523163"/>
                <a:ext cx="274898" cy="144990"/>
              </a:xfrm>
              <a:custGeom>
                <a:avLst/>
                <a:gdLst>
                  <a:gd name="connsiteX0" fmla="*/ 183136 w 274898"/>
                  <a:gd name="connsiteY0" fmla="*/ 0 h 144990"/>
                  <a:gd name="connsiteX1" fmla="*/ 258805 w 274898"/>
                  <a:gd name="connsiteY1" fmla="*/ 15277 h 144990"/>
                  <a:gd name="connsiteX2" fmla="*/ 274898 w 274898"/>
                  <a:gd name="connsiteY2" fmla="*/ 26127 h 144990"/>
                  <a:gd name="connsiteX3" fmla="*/ 266064 w 274898"/>
                  <a:gd name="connsiteY3" fmla="*/ 69882 h 144990"/>
                  <a:gd name="connsiteX4" fmla="*/ 234127 w 274898"/>
                  <a:gd name="connsiteY4" fmla="*/ 48349 h 144990"/>
                  <a:gd name="connsiteX5" fmla="*/ 181579 w 274898"/>
                  <a:gd name="connsiteY5" fmla="*/ 37740 h 144990"/>
                  <a:gd name="connsiteX6" fmla="*/ 57188 w 274898"/>
                  <a:gd name="connsiteY6" fmla="*/ 120192 h 144990"/>
                  <a:gd name="connsiteX7" fmla="*/ 52182 w 274898"/>
                  <a:gd name="connsiteY7" fmla="*/ 144990 h 144990"/>
                  <a:gd name="connsiteX8" fmla="*/ 46261 w 274898"/>
                  <a:gd name="connsiteY8" fmla="*/ 140998 h 144990"/>
                  <a:gd name="connsiteX9" fmla="*/ 0 w 274898"/>
                  <a:gd name="connsiteY9" fmla="*/ 131658 h 144990"/>
                  <a:gd name="connsiteX10" fmla="*/ 4013 w 274898"/>
                  <a:gd name="connsiteY10" fmla="*/ 118731 h 144990"/>
                  <a:gd name="connsiteX11" fmla="*/ 183136 w 274898"/>
                  <a:gd name="connsiteY11" fmla="*/ 0 h 144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898" h="144990">
                    <a:moveTo>
                      <a:pt x="183136" y="0"/>
                    </a:moveTo>
                    <a:cubicBezTo>
                      <a:pt x="209977" y="0"/>
                      <a:pt x="235548" y="5440"/>
                      <a:pt x="258805" y="15277"/>
                    </a:cubicBezTo>
                    <a:lnTo>
                      <a:pt x="274898" y="26127"/>
                    </a:lnTo>
                    <a:lnTo>
                      <a:pt x="266064" y="69882"/>
                    </a:lnTo>
                    <a:lnTo>
                      <a:pt x="234127" y="48349"/>
                    </a:lnTo>
                    <a:cubicBezTo>
                      <a:pt x="217976" y="41518"/>
                      <a:pt x="200219" y="37740"/>
                      <a:pt x="181579" y="37740"/>
                    </a:cubicBezTo>
                    <a:cubicBezTo>
                      <a:pt x="125661" y="37740"/>
                      <a:pt x="77682" y="71739"/>
                      <a:pt x="57188" y="120192"/>
                    </a:cubicBezTo>
                    <a:lnTo>
                      <a:pt x="52182" y="144990"/>
                    </a:lnTo>
                    <a:lnTo>
                      <a:pt x="46261" y="140998"/>
                    </a:lnTo>
                    <a:lnTo>
                      <a:pt x="0" y="131658"/>
                    </a:lnTo>
                    <a:lnTo>
                      <a:pt x="4013" y="118731"/>
                    </a:lnTo>
                    <a:cubicBezTo>
                      <a:pt x="33525" y="48958"/>
                      <a:pt x="102613" y="0"/>
                      <a:pt x="183136" y="0"/>
                    </a:cubicBez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36" name="任意多边形 235"/>
              <p:cNvSpPr>
                <a:spLocks noChangeAspect="1"/>
              </p:cNvSpPr>
              <p:nvPr/>
            </p:nvSpPr>
            <p:spPr>
              <a:xfrm>
                <a:off x="3466332" y="2169025"/>
                <a:ext cx="187798" cy="156497"/>
              </a:xfrm>
              <a:custGeom>
                <a:avLst/>
                <a:gdLst>
                  <a:gd name="connsiteX0" fmla="*/ 187798 w 187798"/>
                  <a:gd name="connsiteY0" fmla="*/ 0 h 156497"/>
                  <a:gd name="connsiteX1" fmla="*/ 186508 w 187798"/>
                  <a:gd name="connsiteY1" fmla="*/ 19344 h 156497"/>
                  <a:gd name="connsiteX2" fmla="*/ 180200 w 187798"/>
                  <a:gd name="connsiteY2" fmla="*/ 99544 h 156497"/>
                  <a:gd name="connsiteX3" fmla="*/ 177129 w 187798"/>
                  <a:gd name="connsiteY3" fmla="*/ 129820 h 156497"/>
                  <a:gd name="connsiteX4" fmla="*/ 174339 w 187798"/>
                  <a:gd name="connsiteY4" fmla="*/ 129539 h 156497"/>
                  <a:gd name="connsiteX5" fmla="*/ 104275 w 187798"/>
                  <a:gd name="connsiteY5" fmla="*/ 143684 h 156497"/>
                  <a:gd name="connsiteX6" fmla="*/ 85271 w 187798"/>
                  <a:gd name="connsiteY6" fmla="*/ 156497 h 156497"/>
                  <a:gd name="connsiteX7" fmla="*/ 80550 w 187798"/>
                  <a:gd name="connsiteY7" fmla="*/ 125267 h 156497"/>
                  <a:gd name="connsiteX8" fmla="*/ 4167 w 187798"/>
                  <a:gd name="connsiteY8" fmla="*/ 41021 h 156497"/>
                  <a:gd name="connsiteX9" fmla="*/ 1700 w 187798"/>
                  <a:gd name="connsiteY9" fmla="*/ 40523 h 156497"/>
                  <a:gd name="connsiteX10" fmla="*/ 0 w 187798"/>
                  <a:gd name="connsiteY10" fmla="*/ 32105 h 156497"/>
                  <a:gd name="connsiteX11" fmla="*/ 56429 w 187798"/>
                  <a:gd name="connsiteY11" fmla="*/ 24556 h 156497"/>
                  <a:gd name="connsiteX12" fmla="*/ 131736 w 187798"/>
                  <a:gd name="connsiteY12" fmla="*/ 9822 h 156497"/>
                  <a:gd name="connsiteX13" fmla="*/ 173408 w 187798"/>
                  <a:gd name="connsiteY13" fmla="*/ 2995 h 156497"/>
                  <a:gd name="connsiteX14" fmla="*/ 187798 w 187798"/>
                  <a:gd name="connsiteY14" fmla="*/ 0 h 15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7798" h="156497">
                    <a:moveTo>
                      <a:pt x="187798" y="0"/>
                    </a:moveTo>
                    <a:lnTo>
                      <a:pt x="186508" y="19344"/>
                    </a:lnTo>
                    <a:cubicBezTo>
                      <a:pt x="184127" y="50598"/>
                      <a:pt x="182861" y="71137"/>
                      <a:pt x="180200" y="99544"/>
                    </a:cubicBezTo>
                    <a:lnTo>
                      <a:pt x="177129" y="129820"/>
                    </a:lnTo>
                    <a:lnTo>
                      <a:pt x="174339" y="129539"/>
                    </a:lnTo>
                    <a:cubicBezTo>
                      <a:pt x="149487" y="129539"/>
                      <a:pt x="125810" y="134576"/>
                      <a:pt x="104275" y="143684"/>
                    </a:cubicBezTo>
                    <a:lnTo>
                      <a:pt x="85271" y="156497"/>
                    </a:lnTo>
                    <a:lnTo>
                      <a:pt x="80550" y="125267"/>
                    </a:lnTo>
                    <a:cubicBezTo>
                      <a:pt x="68717" y="87222"/>
                      <a:pt x="40508" y="56392"/>
                      <a:pt x="4167" y="41021"/>
                    </a:cubicBezTo>
                    <a:lnTo>
                      <a:pt x="1700" y="40523"/>
                    </a:lnTo>
                    <a:lnTo>
                      <a:pt x="0" y="32105"/>
                    </a:lnTo>
                    <a:lnTo>
                      <a:pt x="56429" y="24556"/>
                    </a:lnTo>
                    <a:cubicBezTo>
                      <a:pt x="81928" y="20340"/>
                      <a:pt x="106733" y="15180"/>
                      <a:pt x="131736" y="9822"/>
                    </a:cubicBezTo>
                    <a:cubicBezTo>
                      <a:pt x="144238" y="7143"/>
                      <a:pt x="158624" y="5060"/>
                      <a:pt x="173408" y="2995"/>
                    </a:cubicBezTo>
                    <a:lnTo>
                      <a:pt x="187798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37" name="任意多边形 236"/>
              <p:cNvSpPr>
                <a:spLocks noChangeAspect="1"/>
              </p:cNvSpPr>
              <p:nvPr/>
            </p:nvSpPr>
            <p:spPr>
              <a:xfrm>
                <a:off x="3648186" y="1996180"/>
                <a:ext cx="323961" cy="284548"/>
              </a:xfrm>
              <a:custGeom>
                <a:avLst/>
                <a:gdLst>
                  <a:gd name="connsiteX0" fmla="*/ 300118 w 323961"/>
                  <a:gd name="connsiteY0" fmla="*/ 0 h 284548"/>
                  <a:gd name="connsiteX1" fmla="*/ 307694 w 323961"/>
                  <a:gd name="connsiteY1" fmla="*/ 11236 h 284548"/>
                  <a:gd name="connsiteX2" fmla="*/ 323961 w 323961"/>
                  <a:gd name="connsiteY2" fmla="*/ 91810 h 284548"/>
                  <a:gd name="connsiteX3" fmla="*/ 307694 w 323961"/>
                  <a:gd name="connsiteY3" fmla="*/ 172384 h 284548"/>
                  <a:gd name="connsiteX4" fmla="*/ 285177 w 323961"/>
                  <a:gd name="connsiteY4" fmla="*/ 205782 h 284548"/>
                  <a:gd name="connsiteX5" fmla="*/ 274832 w 323961"/>
                  <a:gd name="connsiteY5" fmla="*/ 154543 h 284548"/>
                  <a:gd name="connsiteX6" fmla="*/ 150441 w 323961"/>
                  <a:gd name="connsiteY6" fmla="*/ 72091 h 284548"/>
                  <a:gd name="connsiteX7" fmla="*/ 15441 w 323961"/>
                  <a:gd name="connsiteY7" fmla="*/ 207091 h 284548"/>
                  <a:gd name="connsiteX8" fmla="*/ 26050 w 323961"/>
                  <a:gd name="connsiteY8" fmla="*/ 259639 h 284548"/>
                  <a:gd name="connsiteX9" fmla="*/ 42844 w 323961"/>
                  <a:gd name="connsiteY9" fmla="*/ 284548 h 284548"/>
                  <a:gd name="connsiteX10" fmla="*/ 36387 w 323961"/>
                  <a:gd name="connsiteY10" fmla="*/ 282543 h 284548"/>
                  <a:gd name="connsiteX11" fmla="*/ 0 w 323961"/>
                  <a:gd name="connsiteY11" fmla="*/ 258010 h 284548"/>
                  <a:gd name="connsiteX12" fmla="*/ 634 w 323961"/>
                  <a:gd name="connsiteY12" fmla="*/ 250677 h 284548"/>
                  <a:gd name="connsiteX13" fmla="*/ 4653 w 323961"/>
                  <a:gd name="connsiteY13" fmla="*/ 196950 h 284548"/>
                  <a:gd name="connsiteX14" fmla="*/ 14178 w 323961"/>
                  <a:gd name="connsiteY14" fmla="*/ 58837 h 284548"/>
                  <a:gd name="connsiteX15" fmla="*/ 15527 w 323961"/>
                  <a:gd name="connsiteY15" fmla="*/ 41427 h 284548"/>
                  <a:gd name="connsiteX16" fmla="*/ 23701 w 323961"/>
                  <a:gd name="connsiteY16" fmla="*/ 46932 h 284548"/>
                  <a:gd name="connsiteX17" fmla="*/ 154670 w 323961"/>
                  <a:gd name="connsiteY17" fmla="*/ 65983 h 284548"/>
                  <a:gd name="connsiteX18" fmla="*/ 268970 w 323961"/>
                  <a:gd name="connsiteY18" fmla="*/ 30265 h 284548"/>
                  <a:gd name="connsiteX19" fmla="*/ 292057 w 323961"/>
                  <a:gd name="connsiteY19" fmla="*/ 9801 h 284548"/>
                  <a:gd name="connsiteX20" fmla="*/ 300118 w 323961"/>
                  <a:gd name="connsiteY20" fmla="*/ 0 h 284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3961" h="284548">
                    <a:moveTo>
                      <a:pt x="300118" y="0"/>
                    </a:moveTo>
                    <a:lnTo>
                      <a:pt x="307694" y="11236"/>
                    </a:lnTo>
                    <a:cubicBezTo>
                      <a:pt x="318169" y="36001"/>
                      <a:pt x="323961" y="63229"/>
                      <a:pt x="323961" y="91810"/>
                    </a:cubicBezTo>
                    <a:cubicBezTo>
                      <a:pt x="323961" y="120391"/>
                      <a:pt x="318169" y="147619"/>
                      <a:pt x="307694" y="172384"/>
                    </a:cubicBezTo>
                    <a:lnTo>
                      <a:pt x="285177" y="205782"/>
                    </a:lnTo>
                    <a:lnTo>
                      <a:pt x="274832" y="154543"/>
                    </a:lnTo>
                    <a:cubicBezTo>
                      <a:pt x="254338" y="106090"/>
                      <a:pt x="206360" y="72091"/>
                      <a:pt x="150441" y="72091"/>
                    </a:cubicBezTo>
                    <a:cubicBezTo>
                      <a:pt x="75883" y="72091"/>
                      <a:pt x="15441" y="132533"/>
                      <a:pt x="15441" y="207091"/>
                    </a:cubicBezTo>
                    <a:cubicBezTo>
                      <a:pt x="15441" y="225731"/>
                      <a:pt x="19219" y="243488"/>
                      <a:pt x="26050" y="259639"/>
                    </a:cubicBezTo>
                    <a:lnTo>
                      <a:pt x="42844" y="284548"/>
                    </a:lnTo>
                    <a:lnTo>
                      <a:pt x="36387" y="282543"/>
                    </a:lnTo>
                    <a:lnTo>
                      <a:pt x="0" y="258010"/>
                    </a:lnTo>
                    <a:lnTo>
                      <a:pt x="634" y="250677"/>
                    </a:lnTo>
                    <a:cubicBezTo>
                      <a:pt x="1974" y="233860"/>
                      <a:pt x="3066" y="217786"/>
                      <a:pt x="4653" y="196950"/>
                    </a:cubicBezTo>
                    <a:cubicBezTo>
                      <a:pt x="7828" y="155278"/>
                      <a:pt x="9415" y="117971"/>
                      <a:pt x="14178" y="58837"/>
                    </a:cubicBezTo>
                    <a:lnTo>
                      <a:pt x="15527" y="41427"/>
                    </a:lnTo>
                    <a:lnTo>
                      <a:pt x="23701" y="46932"/>
                    </a:lnTo>
                    <a:cubicBezTo>
                      <a:pt x="60214" y="63601"/>
                      <a:pt x="113792" y="68761"/>
                      <a:pt x="154670" y="65983"/>
                    </a:cubicBezTo>
                    <a:cubicBezTo>
                      <a:pt x="195548" y="63205"/>
                      <a:pt x="237617" y="52093"/>
                      <a:pt x="268970" y="30265"/>
                    </a:cubicBezTo>
                    <a:cubicBezTo>
                      <a:pt x="276808" y="24808"/>
                      <a:pt x="284597" y="17739"/>
                      <a:pt x="292057" y="9801"/>
                    </a:cubicBezTo>
                    <a:lnTo>
                      <a:pt x="300118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38" name="任意多边形 237"/>
              <p:cNvSpPr>
                <a:spLocks noChangeAspect="1"/>
              </p:cNvSpPr>
              <p:nvPr/>
            </p:nvSpPr>
            <p:spPr>
              <a:xfrm>
                <a:off x="3271699" y="2542434"/>
                <a:ext cx="90127" cy="110230"/>
              </a:xfrm>
              <a:custGeom>
                <a:avLst/>
                <a:gdLst>
                  <a:gd name="connsiteX0" fmla="*/ 80599 w 90127"/>
                  <a:gd name="connsiteY0" fmla="*/ 0 h 110230"/>
                  <a:gd name="connsiteX1" fmla="*/ 90127 w 90127"/>
                  <a:gd name="connsiteY1" fmla="*/ 1924 h 110230"/>
                  <a:gd name="connsiteX2" fmla="*/ 86382 w 90127"/>
                  <a:gd name="connsiteY2" fmla="*/ 26694 h 110230"/>
                  <a:gd name="connsiteX3" fmla="*/ 88047 w 90127"/>
                  <a:gd name="connsiteY3" fmla="*/ 43206 h 110230"/>
                  <a:gd name="connsiteX4" fmla="*/ 70846 w 90127"/>
                  <a:gd name="connsiteY4" fmla="*/ 62594 h 110230"/>
                  <a:gd name="connsiteX5" fmla="*/ 50257 w 90127"/>
                  <a:gd name="connsiteY5" fmla="*/ 99461 h 110230"/>
                  <a:gd name="connsiteX6" fmla="*/ 48048 w 90127"/>
                  <a:gd name="connsiteY6" fmla="*/ 106578 h 110230"/>
                  <a:gd name="connsiteX7" fmla="*/ 44115 w 90127"/>
                  <a:gd name="connsiteY7" fmla="*/ 108122 h 110230"/>
                  <a:gd name="connsiteX8" fmla="*/ 23207 w 90127"/>
                  <a:gd name="connsiteY8" fmla="*/ 110230 h 110230"/>
                  <a:gd name="connsiteX9" fmla="*/ 20277 w 90127"/>
                  <a:gd name="connsiteY9" fmla="*/ 81170 h 110230"/>
                  <a:gd name="connsiteX10" fmla="*/ 0 w 90127"/>
                  <a:gd name="connsiteY10" fmla="*/ 29522 h 110230"/>
                  <a:gd name="connsiteX11" fmla="*/ 28051 w 90127"/>
                  <a:gd name="connsiteY11" fmla="*/ 10609 h 110230"/>
                  <a:gd name="connsiteX12" fmla="*/ 80599 w 90127"/>
                  <a:gd name="connsiteY12" fmla="*/ 0 h 11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27" h="110230">
                    <a:moveTo>
                      <a:pt x="80599" y="0"/>
                    </a:moveTo>
                    <a:lnTo>
                      <a:pt x="90127" y="1924"/>
                    </a:lnTo>
                    <a:lnTo>
                      <a:pt x="86382" y="26694"/>
                    </a:lnTo>
                    <a:lnTo>
                      <a:pt x="88047" y="43206"/>
                    </a:lnTo>
                    <a:lnTo>
                      <a:pt x="70846" y="62594"/>
                    </a:lnTo>
                    <a:cubicBezTo>
                      <a:pt x="62715" y="74028"/>
                      <a:pt x="55790" y="86379"/>
                      <a:pt x="50257" y="99461"/>
                    </a:cubicBezTo>
                    <a:lnTo>
                      <a:pt x="48048" y="106578"/>
                    </a:lnTo>
                    <a:lnTo>
                      <a:pt x="44115" y="108122"/>
                    </a:lnTo>
                    <a:lnTo>
                      <a:pt x="23207" y="110230"/>
                    </a:lnTo>
                    <a:lnTo>
                      <a:pt x="20277" y="81170"/>
                    </a:lnTo>
                    <a:lnTo>
                      <a:pt x="0" y="29522"/>
                    </a:lnTo>
                    <a:lnTo>
                      <a:pt x="28051" y="10609"/>
                    </a:lnTo>
                    <a:cubicBezTo>
                      <a:pt x="44202" y="3778"/>
                      <a:pt x="61960" y="0"/>
                      <a:pt x="80599" y="0"/>
                    </a:cubicBez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39" name="任意多边形 238"/>
              <p:cNvSpPr>
                <a:spLocks noChangeAspect="1"/>
              </p:cNvSpPr>
              <p:nvPr/>
            </p:nvSpPr>
            <p:spPr>
              <a:xfrm>
                <a:off x="3578275" y="1802434"/>
                <a:ext cx="385971" cy="255679"/>
              </a:xfrm>
              <a:custGeom>
                <a:avLst/>
                <a:gdLst>
                  <a:gd name="connsiteX0" fmla="*/ 191571 w 385971"/>
                  <a:gd name="connsiteY0" fmla="*/ 0 h 255679"/>
                  <a:gd name="connsiteX1" fmla="*/ 385971 w 385971"/>
                  <a:gd name="connsiteY1" fmla="*/ 194400 h 255679"/>
                  <a:gd name="connsiteX2" fmla="*/ 383477 w 385971"/>
                  <a:gd name="connsiteY2" fmla="*/ 219134 h 255679"/>
                  <a:gd name="connsiteX3" fmla="*/ 377606 w 385971"/>
                  <a:gd name="connsiteY3" fmla="*/ 200221 h 255679"/>
                  <a:gd name="connsiteX4" fmla="*/ 370030 w 385971"/>
                  <a:gd name="connsiteY4" fmla="*/ 188985 h 255679"/>
                  <a:gd name="connsiteX5" fmla="*/ 361969 w 385971"/>
                  <a:gd name="connsiteY5" fmla="*/ 198786 h 255679"/>
                  <a:gd name="connsiteX6" fmla="*/ 338882 w 385971"/>
                  <a:gd name="connsiteY6" fmla="*/ 219250 h 255679"/>
                  <a:gd name="connsiteX7" fmla="*/ 224582 w 385971"/>
                  <a:gd name="connsiteY7" fmla="*/ 254968 h 255679"/>
                  <a:gd name="connsiteX8" fmla="*/ 93613 w 385971"/>
                  <a:gd name="connsiteY8" fmla="*/ 235917 h 255679"/>
                  <a:gd name="connsiteX9" fmla="*/ 85439 w 385971"/>
                  <a:gd name="connsiteY9" fmla="*/ 230412 h 255679"/>
                  <a:gd name="connsiteX10" fmla="*/ 85018 w 385971"/>
                  <a:gd name="connsiteY10" fmla="*/ 235846 h 255679"/>
                  <a:gd name="connsiteX11" fmla="*/ 66004 w 385971"/>
                  <a:gd name="connsiteY11" fmla="*/ 207645 h 255679"/>
                  <a:gd name="connsiteX12" fmla="*/ 8789 w 385971"/>
                  <a:gd name="connsiteY12" fmla="*/ 169069 h 255679"/>
                  <a:gd name="connsiteX13" fmla="*/ 0 w 385971"/>
                  <a:gd name="connsiteY13" fmla="*/ 166341 h 255679"/>
                  <a:gd name="connsiteX14" fmla="*/ 1121 w 385971"/>
                  <a:gd name="connsiteY14" fmla="*/ 155222 h 255679"/>
                  <a:gd name="connsiteX15" fmla="*/ 191571 w 385971"/>
                  <a:gd name="connsiteY15" fmla="*/ 0 h 255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5971" h="255679">
                    <a:moveTo>
                      <a:pt x="191571" y="0"/>
                    </a:moveTo>
                    <a:cubicBezTo>
                      <a:pt x="298935" y="0"/>
                      <a:pt x="385971" y="87036"/>
                      <a:pt x="385971" y="194400"/>
                    </a:cubicBezTo>
                    <a:lnTo>
                      <a:pt x="383477" y="219134"/>
                    </a:lnTo>
                    <a:lnTo>
                      <a:pt x="377606" y="200221"/>
                    </a:lnTo>
                    <a:lnTo>
                      <a:pt x="370030" y="188985"/>
                    </a:lnTo>
                    <a:lnTo>
                      <a:pt x="361969" y="198786"/>
                    </a:lnTo>
                    <a:cubicBezTo>
                      <a:pt x="354509" y="206724"/>
                      <a:pt x="346720" y="213793"/>
                      <a:pt x="338882" y="219250"/>
                    </a:cubicBezTo>
                    <a:cubicBezTo>
                      <a:pt x="307529" y="241078"/>
                      <a:pt x="265460" y="252190"/>
                      <a:pt x="224582" y="254968"/>
                    </a:cubicBezTo>
                    <a:cubicBezTo>
                      <a:pt x="183704" y="257746"/>
                      <a:pt x="130126" y="252586"/>
                      <a:pt x="93613" y="235917"/>
                    </a:cubicBezTo>
                    <a:lnTo>
                      <a:pt x="85439" y="230412"/>
                    </a:lnTo>
                    <a:lnTo>
                      <a:pt x="85018" y="235846"/>
                    </a:lnTo>
                    <a:lnTo>
                      <a:pt x="66004" y="207645"/>
                    </a:lnTo>
                    <a:cubicBezTo>
                      <a:pt x="49718" y="191358"/>
                      <a:pt x="30324" y="178178"/>
                      <a:pt x="8789" y="169069"/>
                    </a:cubicBezTo>
                    <a:lnTo>
                      <a:pt x="0" y="166341"/>
                    </a:lnTo>
                    <a:lnTo>
                      <a:pt x="1121" y="155222"/>
                    </a:lnTo>
                    <a:cubicBezTo>
                      <a:pt x="19248" y="66637"/>
                      <a:pt x="97628" y="0"/>
                      <a:pt x="191571" y="0"/>
                    </a:cubicBez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40" name="任意多边形 239"/>
              <p:cNvSpPr>
                <a:spLocks noChangeAspect="1"/>
              </p:cNvSpPr>
              <p:nvPr/>
            </p:nvSpPr>
            <p:spPr>
              <a:xfrm>
                <a:off x="3742695" y="2332597"/>
                <a:ext cx="143226" cy="229941"/>
              </a:xfrm>
              <a:custGeom>
                <a:avLst/>
                <a:gdLst>
                  <a:gd name="connsiteX0" fmla="*/ 8226 w 143226"/>
                  <a:gd name="connsiteY0" fmla="*/ 0 h 229941"/>
                  <a:gd name="connsiteX1" fmla="*/ 143226 w 143226"/>
                  <a:gd name="connsiteY1" fmla="*/ 135000 h 229941"/>
                  <a:gd name="connsiteX2" fmla="*/ 132617 w 143226"/>
                  <a:gd name="connsiteY2" fmla="*/ 187548 h 229941"/>
                  <a:gd name="connsiteX3" fmla="*/ 104035 w 143226"/>
                  <a:gd name="connsiteY3" fmla="*/ 229941 h 229941"/>
                  <a:gd name="connsiteX4" fmla="*/ 100143 w 143226"/>
                  <a:gd name="connsiteY4" fmla="*/ 210666 h 229941"/>
                  <a:gd name="connsiteX5" fmla="*/ 75186 w 143226"/>
                  <a:gd name="connsiteY5" fmla="*/ 173651 h 229941"/>
                  <a:gd name="connsiteX6" fmla="*/ 77977 w 143226"/>
                  <a:gd name="connsiteY6" fmla="*/ 145968 h 229941"/>
                  <a:gd name="connsiteX7" fmla="*/ 25256 w 143226"/>
                  <a:gd name="connsiteY7" fmla="*/ 18689 h 229941"/>
                  <a:gd name="connsiteX8" fmla="*/ 0 w 143226"/>
                  <a:gd name="connsiteY8" fmla="*/ 1661 h 229941"/>
                  <a:gd name="connsiteX9" fmla="*/ 8226 w 143226"/>
                  <a:gd name="connsiteY9" fmla="*/ 0 h 22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226" h="229941">
                    <a:moveTo>
                      <a:pt x="8226" y="0"/>
                    </a:moveTo>
                    <a:cubicBezTo>
                      <a:pt x="82784" y="0"/>
                      <a:pt x="143226" y="60442"/>
                      <a:pt x="143226" y="135000"/>
                    </a:cubicBezTo>
                    <a:cubicBezTo>
                      <a:pt x="143226" y="153640"/>
                      <a:pt x="139449" y="171397"/>
                      <a:pt x="132617" y="187548"/>
                    </a:cubicBezTo>
                    <a:lnTo>
                      <a:pt x="104035" y="229941"/>
                    </a:lnTo>
                    <a:lnTo>
                      <a:pt x="100143" y="210666"/>
                    </a:lnTo>
                    <a:lnTo>
                      <a:pt x="75186" y="173651"/>
                    </a:lnTo>
                    <a:lnTo>
                      <a:pt x="77977" y="145968"/>
                    </a:lnTo>
                    <a:cubicBezTo>
                      <a:pt x="77977" y="96263"/>
                      <a:pt x="57830" y="51263"/>
                      <a:pt x="25256" y="18689"/>
                    </a:cubicBezTo>
                    <a:lnTo>
                      <a:pt x="0" y="1661"/>
                    </a:lnTo>
                    <a:lnTo>
                      <a:pt x="8226" y="0"/>
                    </a:ln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41" name="组合 240"/>
              <p:cNvGrpSpPr/>
              <p:nvPr/>
            </p:nvGrpSpPr>
            <p:grpSpPr>
              <a:xfrm>
                <a:off x="3801785" y="2299151"/>
                <a:ext cx="278933" cy="285576"/>
                <a:chOff x="3801785" y="2299151"/>
                <a:chExt cx="278933" cy="285576"/>
              </a:xfrm>
            </p:grpSpPr>
            <p:sp>
              <p:nvSpPr>
                <p:cNvPr id="483" name="任意多边形 482"/>
                <p:cNvSpPr>
                  <a:spLocks noChangeAspect="1"/>
                </p:cNvSpPr>
                <p:nvPr/>
              </p:nvSpPr>
              <p:spPr>
                <a:xfrm>
                  <a:off x="3801785" y="2328553"/>
                  <a:ext cx="249340" cy="256174"/>
                </a:xfrm>
                <a:custGeom>
                  <a:avLst/>
                  <a:gdLst>
                    <a:gd name="connsiteX0" fmla="*/ 71970 w 249340"/>
                    <a:gd name="connsiteY0" fmla="*/ 0 h 256174"/>
                    <a:gd name="connsiteX1" fmla="*/ 218341 w 249340"/>
                    <a:gd name="connsiteY1" fmla="*/ 60629 h 256174"/>
                    <a:gd name="connsiteX2" fmla="*/ 249340 w 249340"/>
                    <a:gd name="connsiteY2" fmla="*/ 106606 h 256174"/>
                    <a:gd name="connsiteX3" fmla="*/ 227164 w 249340"/>
                    <a:gd name="connsiteY3" fmla="*/ 139497 h 256174"/>
                    <a:gd name="connsiteX4" fmla="*/ 213019 w 249340"/>
                    <a:gd name="connsiteY4" fmla="*/ 209561 h 256174"/>
                    <a:gd name="connsiteX5" fmla="*/ 216676 w 249340"/>
                    <a:gd name="connsiteY5" fmla="*/ 245837 h 256174"/>
                    <a:gd name="connsiteX6" fmla="*/ 219885 w 249340"/>
                    <a:gd name="connsiteY6" fmla="*/ 256174 h 256174"/>
                    <a:gd name="connsiteX7" fmla="*/ 203779 w 249340"/>
                    <a:gd name="connsiteY7" fmla="*/ 245315 h 256174"/>
                    <a:gd name="connsiteX8" fmla="*/ 128110 w 249340"/>
                    <a:gd name="connsiteY8" fmla="*/ 230038 h 256174"/>
                    <a:gd name="connsiteX9" fmla="*/ 70302 w 249340"/>
                    <a:gd name="connsiteY9" fmla="*/ 238778 h 256174"/>
                    <a:gd name="connsiteX10" fmla="*/ 48070 w 249340"/>
                    <a:gd name="connsiteY10" fmla="*/ 249466 h 256174"/>
                    <a:gd name="connsiteX11" fmla="*/ 43950 w 249340"/>
                    <a:gd name="connsiteY11" fmla="*/ 229056 h 256174"/>
                    <a:gd name="connsiteX12" fmla="*/ 73527 w 249340"/>
                    <a:gd name="connsiteY12" fmla="*/ 191592 h 256174"/>
                    <a:gd name="connsiteX13" fmla="*/ 84136 w 249340"/>
                    <a:gd name="connsiteY13" fmla="*/ 139044 h 256174"/>
                    <a:gd name="connsiteX14" fmla="*/ 1684 w 249340"/>
                    <a:gd name="connsiteY14" fmla="*/ 14653 h 256174"/>
                    <a:gd name="connsiteX15" fmla="*/ 0 w 249340"/>
                    <a:gd name="connsiteY15" fmla="*/ 14313 h 256174"/>
                    <a:gd name="connsiteX16" fmla="*/ 10415 w 249340"/>
                    <a:gd name="connsiteY16" fmla="*/ 9306 h 256174"/>
                    <a:gd name="connsiteX17" fmla="*/ 71970 w 249340"/>
                    <a:gd name="connsiteY17" fmla="*/ 0 h 256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340" h="256174">
                      <a:moveTo>
                        <a:pt x="71970" y="0"/>
                      </a:moveTo>
                      <a:cubicBezTo>
                        <a:pt x="129132" y="0"/>
                        <a:pt x="180882" y="23169"/>
                        <a:pt x="218341" y="60629"/>
                      </a:cubicBezTo>
                      <a:lnTo>
                        <a:pt x="249340" y="106606"/>
                      </a:lnTo>
                      <a:lnTo>
                        <a:pt x="227164" y="139497"/>
                      </a:lnTo>
                      <a:cubicBezTo>
                        <a:pt x="218056" y="161032"/>
                        <a:pt x="213019" y="184708"/>
                        <a:pt x="213019" y="209561"/>
                      </a:cubicBezTo>
                      <a:cubicBezTo>
                        <a:pt x="213019" y="221988"/>
                        <a:pt x="214278" y="234120"/>
                        <a:pt x="216676" y="245837"/>
                      </a:cubicBezTo>
                      <a:lnTo>
                        <a:pt x="219885" y="256174"/>
                      </a:lnTo>
                      <a:lnTo>
                        <a:pt x="203779" y="245315"/>
                      </a:lnTo>
                      <a:cubicBezTo>
                        <a:pt x="180522" y="235478"/>
                        <a:pt x="154951" y="230038"/>
                        <a:pt x="128110" y="230038"/>
                      </a:cubicBezTo>
                      <a:cubicBezTo>
                        <a:pt x="107979" y="230038"/>
                        <a:pt x="88563" y="233098"/>
                        <a:pt x="70302" y="238778"/>
                      </a:cubicBezTo>
                      <a:lnTo>
                        <a:pt x="48070" y="249466"/>
                      </a:lnTo>
                      <a:lnTo>
                        <a:pt x="43950" y="229056"/>
                      </a:lnTo>
                      <a:lnTo>
                        <a:pt x="73527" y="191592"/>
                      </a:lnTo>
                      <a:cubicBezTo>
                        <a:pt x="80359" y="175441"/>
                        <a:pt x="84136" y="157684"/>
                        <a:pt x="84136" y="139044"/>
                      </a:cubicBezTo>
                      <a:cubicBezTo>
                        <a:pt x="84136" y="83126"/>
                        <a:pt x="50138" y="35147"/>
                        <a:pt x="1684" y="14653"/>
                      </a:cubicBezTo>
                      <a:lnTo>
                        <a:pt x="0" y="14313"/>
                      </a:lnTo>
                      <a:lnTo>
                        <a:pt x="10415" y="9306"/>
                      </a:lnTo>
                      <a:cubicBezTo>
                        <a:pt x="29860" y="3258"/>
                        <a:pt x="50535" y="0"/>
                        <a:pt x="71970" y="0"/>
                      </a:cubicBez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84" name="椭圆 483"/>
                <p:cNvSpPr>
                  <a:spLocks noChangeAspect="1"/>
                </p:cNvSpPr>
                <p:nvPr/>
              </p:nvSpPr>
              <p:spPr>
                <a:xfrm>
                  <a:off x="3828718" y="2299151"/>
                  <a:ext cx="252000" cy="252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42" name="组合 241"/>
              <p:cNvGrpSpPr/>
              <p:nvPr/>
            </p:nvGrpSpPr>
            <p:grpSpPr>
              <a:xfrm>
                <a:off x="3449331" y="2841924"/>
                <a:ext cx="257355" cy="309552"/>
                <a:chOff x="3449331" y="2841924"/>
                <a:chExt cx="257355" cy="309552"/>
              </a:xfrm>
            </p:grpSpPr>
            <p:sp>
              <p:nvSpPr>
                <p:cNvPr id="481" name="任意多边形 480"/>
                <p:cNvSpPr>
                  <a:spLocks noChangeAspect="1"/>
                </p:cNvSpPr>
                <p:nvPr/>
              </p:nvSpPr>
              <p:spPr>
                <a:xfrm>
                  <a:off x="3449331" y="2841924"/>
                  <a:ext cx="249016" cy="300999"/>
                </a:xfrm>
                <a:custGeom>
                  <a:avLst/>
                  <a:gdLst>
                    <a:gd name="connsiteX0" fmla="*/ 0 w 249016"/>
                    <a:gd name="connsiteY0" fmla="*/ 0 h 300999"/>
                    <a:gd name="connsiteX1" fmla="*/ 58251 w 249016"/>
                    <a:gd name="connsiteY1" fmla="*/ 34628 h 300999"/>
                    <a:gd name="connsiteX2" fmla="*/ 182076 w 249016"/>
                    <a:gd name="connsiteY2" fmla="*/ 103685 h 300999"/>
                    <a:gd name="connsiteX3" fmla="*/ 221739 w 249016"/>
                    <a:gd name="connsiteY3" fmla="*/ 123033 h 300999"/>
                    <a:gd name="connsiteX4" fmla="*/ 249016 w 249016"/>
                    <a:gd name="connsiteY4" fmla="*/ 135237 h 300999"/>
                    <a:gd name="connsiteX5" fmla="*/ 248967 w 249016"/>
                    <a:gd name="connsiteY5" fmla="*/ 135717 h 300999"/>
                    <a:gd name="connsiteX6" fmla="*/ 46173 w 249016"/>
                    <a:gd name="connsiteY6" fmla="*/ 300999 h 300999"/>
                    <a:gd name="connsiteX7" fmla="*/ 30316 w 249016"/>
                    <a:gd name="connsiteY7" fmla="*/ 299400 h 300999"/>
                    <a:gd name="connsiteX8" fmla="*/ 36819 w 249016"/>
                    <a:gd name="connsiteY8" fmla="*/ 263227 h 300999"/>
                    <a:gd name="connsiteX9" fmla="*/ 34438 w 249016"/>
                    <a:gd name="connsiteY9" fmla="*/ 163215 h 300999"/>
                    <a:gd name="connsiteX10" fmla="*/ 17769 w 249016"/>
                    <a:gd name="connsiteY10" fmla="*/ 51296 h 300999"/>
                    <a:gd name="connsiteX11" fmla="*/ 6588 w 249016"/>
                    <a:gd name="connsiteY11" fmla="*/ 16861 h 300999"/>
                    <a:gd name="connsiteX12" fmla="*/ 0 w 249016"/>
                    <a:gd name="connsiteY12" fmla="*/ 0 h 300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016" h="300999">
                      <a:moveTo>
                        <a:pt x="0" y="0"/>
                      </a:moveTo>
                      <a:lnTo>
                        <a:pt x="58251" y="34628"/>
                      </a:lnTo>
                      <a:cubicBezTo>
                        <a:pt x="97939" y="57250"/>
                        <a:pt x="137229" y="77491"/>
                        <a:pt x="182076" y="103685"/>
                      </a:cubicBezTo>
                      <a:cubicBezTo>
                        <a:pt x="193288" y="110234"/>
                        <a:pt x="207104" y="116584"/>
                        <a:pt x="221739" y="123033"/>
                      </a:cubicBezTo>
                      <a:lnTo>
                        <a:pt x="249016" y="135237"/>
                      </a:lnTo>
                      <a:lnTo>
                        <a:pt x="248967" y="135717"/>
                      </a:lnTo>
                      <a:cubicBezTo>
                        <a:pt x="229666" y="230043"/>
                        <a:pt x="146206" y="300999"/>
                        <a:pt x="46173" y="300999"/>
                      </a:cubicBezTo>
                      <a:lnTo>
                        <a:pt x="30316" y="299400"/>
                      </a:lnTo>
                      <a:lnTo>
                        <a:pt x="36819" y="263227"/>
                      </a:lnTo>
                      <a:cubicBezTo>
                        <a:pt x="38407" y="231477"/>
                        <a:pt x="37613" y="198537"/>
                        <a:pt x="34438" y="163215"/>
                      </a:cubicBezTo>
                      <a:cubicBezTo>
                        <a:pt x="31263" y="127893"/>
                        <a:pt x="27294" y="91380"/>
                        <a:pt x="17769" y="51296"/>
                      </a:cubicBezTo>
                      <a:cubicBezTo>
                        <a:pt x="15388" y="41275"/>
                        <a:pt x="11295" y="29369"/>
                        <a:pt x="6588" y="1686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82" name="椭圆 481"/>
                <p:cNvSpPr>
                  <a:spLocks noChangeAspect="1"/>
                </p:cNvSpPr>
                <p:nvPr/>
              </p:nvSpPr>
              <p:spPr>
                <a:xfrm>
                  <a:off x="3454686" y="2899476"/>
                  <a:ext cx="252000" cy="252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43" name="组合 242"/>
              <p:cNvGrpSpPr/>
              <p:nvPr/>
            </p:nvGrpSpPr>
            <p:grpSpPr>
              <a:xfrm>
                <a:off x="2758946" y="2449992"/>
                <a:ext cx="364334" cy="372072"/>
                <a:chOff x="2758946" y="2449992"/>
                <a:chExt cx="364334" cy="372072"/>
              </a:xfrm>
            </p:grpSpPr>
            <p:sp>
              <p:nvSpPr>
                <p:cNvPr id="479" name="任意多边形 478"/>
                <p:cNvSpPr>
                  <a:spLocks noChangeAspect="1"/>
                </p:cNvSpPr>
                <p:nvPr/>
              </p:nvSpPr>
              <p:spPr>
                <a:xfrm>
                  <a:off x="2758946" y="2449992"/>
                  <a:ext cx="319268" cy="372072"/>
                </a:xfrm>
                <a:custGeom>
                  <a:avLst/>
                  <a:gdLst>
                    <a:gd name="connsiteX0" fmla="*/ 179267 w 319268"/>
                    <a:gd name="connsiteY0" fmla="*/ 0 h 372072"/>
                    <a:gd name="connsiteX1" fmla="*/ 259841 w 319268"/>
                    <a:gd name="connsiteY1" fmla="*/ 16267 h 372072"/>
                    <a:gd name="connsiteX2" fmla="*/ 291531 w 319268"/>
                    <a:gd name="connsiteY2" fmla="*/ 37633 h 372072"/>
                    <a:gd name="connsiteX3" fmla="*/ 291436 w 319268"/>
                    <a:gd name="connsiteY3" fmla="*/ 81276 h 372072"/>
                    <a:gd name="connsiteX4" fmla="*/ 298579 w 319268"/>
                    <a:gd name="connsiteY4" fmla="*/ 226532 h 372072"/>
                    <a:gd name="connsiteX5" fmla="*/ 315248 w 319268"/>
                    <a:gd name="connsiteY5" fmla="*/ 340833 h 372072"/>
                    <a:gd name="connsiteX6" fmla="*/ 319268 w 319268"/>
                    <a:gd name="connsiteY6" fmla="*/ 357666 h 372072"/>
                    <a:gd name="connsiteX7" fmla="*/ 297902 w 319268"/>
                    <a:gd name="connsiteY7" fmla="*/ 372072 h 372072"/>
                    <a:gd name="connsiteX8" fmla="*/ 289054 w 319268"/>
                    <a:gd name="connsiteY8" fmla="*/ 369408 h 372072"/>
                    <a:gd name="connsiteX9" fmla="*/ 215235 w 319268"/>
                    <a:gd name="connsiteY9" fmla="*/ 338452 h 372072"/>
                    <a:gd name="connsiteX10" fmla="*/ 96173 w 319268"/>
                    <a:gd name="connsiteY10" fmla="*/ 293208 h 372072"/>
                    <a:gd name="connsiteX11" fmla="*/ 0 w 319268"/>
                    <a:gd name="connsiteY11" fmla="*/ 259012 h 372072"/>
                    <a:gd name="connsiteX12" fmla="*/ 6459 w 319268"/>
                    <a:gd name="connsiteY12" fmla="*/ 258361 h 372072"/>
                    <a:gd name="connsiteX13" fmla="*/ 171741 w 319268"/>
                    <a:gd name="connsiteY13" fmla="*/ 55567 h 372072"/>
                    <a:gd name="connsiteX14" fmla="*/ 167536 w 319268"/>
                    <a:gd name="connsiteY14" fmla="*/ 13850 h 372072"/>
                    <a:gd name="connsiteX15" fmla="*/ 163723 w 319268"/>
                    <a:gd name="connsiteY15" fmla="*/ 1567 h 372072"/>
                    <a:gd name="connsiteX16" fmla="*/ 179267 w 319268"/>
                    <a:gd name="connsiteY16" fmla="*/ 0 h 372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9268" h="372072">
                      <a:moveTo>
                        <a:pt x="179267" y="0"/>
                      </a:moveTo>
                      <a:cubicBezTo>
                        <a:pt x="207848" y="0"/>
                        <a:pt x="235076" y="5792"/>
                        <a:pt x="259841" y="16267"/>
                      </a:cubicBezTo>
                      <a:lnTo>
                        <a:pt x="291531" y="37633"/>
                      </a:lnTo>
                      <a:lnTo>
                        <a:pt x="291436" y="81276"/>
                      </a:lnTo>
                      <a:cubicBezTo>
                        <a:pt x="289452" y="124535"/>
                        <a:pt x="294610" y="183273"/>
                        <a:pt x="298579" y="226532"/>
                      </a:cubicBezTo>
                      <a:cubicBezTo>
                        <a:pt x="302548" y="269791"/>
                        <a:pt x="305326" y="301543"/>
                        <a:pt x="315248" y="340833"/>
                      </a:cubicBezTo>
                      <a:lnTo>
                        <a:pt x="319268" y="357666"/>
                      </a:lnTo>
                      <a:lnTo>
                        <a:pt x="297902" y="372072"/>
                      </a:lnTo>
                      <a:lnTo>
                        <a:pt x="289054" y="369408"/>
                      </a:lnTo>
                      <a:cubicBezTo>
                        <a:pt x="269607" y="361074"/>
                        <a:pt x="247382" y="351152"/>
                        <a:pt x="215235" y="338452"/>
                      </a:cubicBezTo>
                      <a:lnTo>
                        <a:pt x="96173" y="293208"/>
                      </a:lnTo>
                      <a:lnTo>
                        <a:pt x="0" y="259012"/>
                      </a:lnTo>
                      <a:lnTo>
                        <a:pt x="6459" y="258361"/>
                      </a:lnTo>
                      <a:cubicBezTo>
                        <a:pt x="100785" y="239060"/>
                        <a:pt x="171741" y="155600"/>
                        <a:pt x="171741" y="55567"/>
                      </a:cubicBezTo>
                      <a:cubicBezTo>
                        <a:pt x="171741" y="41277"/>
                        <a:pt x="170293" y="27325"/>
                        <a:pt x="167536" y="13850"/>
                      </a:cubicBezTo>
                      <a:lnTo>
                        <a:pt x="163723" y="1567"/>
                      </a:lnTo>
                      <a:lnTo>
                        <a:pt x="179267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80" name="椭圆 479"/>
                <p:cNvSpPr>
                  <a:spLocks noChangeAspect="1"/>
                </p:cNvSpPr>
                <p:nvPr/>
              </p:nvSpPr>
              <p:spPr>
                <a:xfrm>
                  <a:off x="2871280" y="2508473"/>
                  <a:ext cx="252000" cy="252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44" name="组合 243"/>
              <p:cNvGrpSpPr/>
              <p:nvPr/>
            </p:nvGrpSpPr>
            <p:grpSpPr>
              <a:xfrm>
                <a:off x="3907286" y="2534182"/>
                <a:ext cx="216000" cy="224407"/>
                <a:chOff x="3907286" y="2534182"/>
                <a:chExt cx="216000" cy="224407"/>
              </a:xfrm>
            </p:grpSpPr>
            <p:sp>
              <p:nvSpPr>
                <p:cNvPr id="477" name="任意多边形 476"/>
                <p:cNvSpPr>
                  <a:spLocks noChangeAspect="1"/>
                </p:cNvSpPr>
                <p:nvPr/>
              </p:nvSpPr>
              <p:spPr>
                <a:xfrm>
                  <a:off x="3914981" y="2558592"/>
                  <a:ext cx="207510" cy="199997"/>
                </a:xfrm>
                <a:custGeom>
                  <a:avLst/>
                  <a:gdLst>
                    <a:gd name="connsiteX0" fmla="*/ 14915 w 207510"/>
                    <a:gd name="connsiteY0" fmla="*/ 0 h 199997"/>
                    <a:gd name="connsiteX1" fmla="*/ 205365 w 207510"/>
                    <a:gd name="connsiteY1" fmla="*/ 155222 h 199997"/>
                    <a:gd name="connsiteX2" fmla="*/ 207510 w 207510"/>
                    <a:gd name="connsiteY2" fmla="*/ 176501 h 199997"/>
                    <a:gd name="connsiteX3" fmla="*/ 169724 w 207510"/>
                    <a:gd name="connsiteY3" fmla="*/ 172691 h 199997"/>
                    <a:gd name="connsiteX4" fmla="*/ 89150 w 207510"/>
                    <a:gd name="connsiteY4" fmla="*/ 188958 h 199997"/>
                    <a:gd name="connsiteX5" fmla="*/ 72778 w 207510"/>
                    <a:gd name="connsiteY5" fmla="*/ 199997 h 199997"/>
                    <a:gd name="connsiteX6" fmla="*/ 42687 w 207510"/>
                    <a:gd name="connsiteY6" fmla="*/ 155367 h 199997"/>
                    <a:gd name="connsiteX7" fmla="*/ 0 w 207510"/>
                    <a:gd name="connsiteY7" fmla="*/ 126587 h 199997"/>
                    <a:gd name="connsiteX8" fmla="*/ 8928 w 207510"/>
                    <a:gd name="connsiteY8" fmla="*/ 113345 h 199997"/>
                    <a:gd name="connsiteX9" fmla="*/ 19537 w 207510"/>
                    <a:gd name="connsiteY9" fmla="*/ 60797 h 199997"/>
                    <a:gd name="connsiteX10" fmla="*/ 8928 w 207510"/>
                    <a:gd name="connsiteY10" fmla="*/ 8249 h 199997"/>
                    <a:gd name="connsiteX11" fmla="*/ 4101 w 207510"/>
                    <a:gd name="connsiteY11" fmla="*/ 1090 h 199997"/>
                    <a:gd name="connsiteX12" fmla="*/ 14915 w 207510"/>
                    <a:gd name="connsiteY12" fmla="*/ 0 h 199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7510" h="199997">
                      <a:moveTo>
                        <a:pt x="14915" y="0"/>
                      </a:moveTo>
                      <a:cubicBezTo>
                        <a:pt x="108859" y="0"/>
                        <a:pt x="187239" y="66637"/>
                        <a:pt x="205365" y="155222"/>
                      </a:cubicBezTo>
                      <a:lnTo>
                        <a:pt x="207510" y="176501"/>
                      </a:lnTo>
                      <a:lnTo>
                        <a:pt x="169724" y="172691"/>
                      </a:lnTo>
                      <a:cubicBezTo>
                        <a:pt x="141143" y="172691"/>
                        <a:pt x="113916" y="178483"/>
                        <a:pt x="89150" y="188958"/>
                      </a:cubicBezTo>
                      <a:lnTo>
                        <a:pt x="72778" y="199997"/>
                      </a:lnTo>
                      <a:lnTo>
                        <a:pt x="42687" y="155367"/>
                      </a:lnTo>
                      <a:lnTo>
                        <a:pt x="0" y="126587"/>
                      </a:lnTo>
                      <a:lnTo>
                        <a:pt x="8928" y="113345"/>
                      </a:lnTo>
                      <a:cubicBezTo>
                        <a:pt x="15760" y="97194"/>
                        <a:pt x="19537" y="79437"/>
                        <a:pt x="19537" y="60797"/>
                      </a:cubicBezTo>
                      <a:cubicBezTo>
                        <a:pt x="19537" y="42158"/>
                        <a:pt x="15760" y="24400"/>
                        <a:pt x="8928" y="8249"/>
                      </a:cubicBezTo>
                      <a:lnTo>
                        <a:pt x="4101" y="1090"/>
                      </a:lnTo>
                      <a:lnTo>
                        <a:pt x="14915" y="0"/>
                      </a:lnTo>
                      <a:close/>
                    </a:path>
                  </a:pathLst>
                </a:cu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78" name="椭圆 477"/>
                <p:cNvSpPr>
                  <a:spLocks noChangeAspect="1"/>
                </p:cNvSpPr>
                <p:nvPr/>
              </p:nvSpPr>
              <p:spPr>
                <a:xfrm>
                  <a:off x="3907286" y="2534182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45" name="组合 244"/>
              <p:cNvGrpSpPr/>
              <p:nvPr/>
            </p:nvGrpSpPr>
            <p:grpSpPr>
              <a:xfrm>
                <a:off x="3595444" y="1742734"/>
                <a:ext cx="360000" cy="320140"/>
                <a:chOff x="3595444" y="1737972"/>
                <a:chExt cx="360000" cy="320140"/>
              </a:xfrm>
            </p:grpSpPr>
            <p:sp>
              <p:nvSpPr>
                <p:cNvPr id="475" name="任意多边形 474"/>
                <p:cNvSpPr>
                  <a:spLocks noChangeAspect="1"/>
                </p:cNvSpPr>
                <p:nvPr/>
              </p:nvSpPr>
              <p:spPr>
                <a:xfrm>
                  <a:off x="3595444" y="1772498"/>
                  <a:ext cx="360000" cy="285614"/>
                </a:xfrm>
                <a:custGeom>
                  <a:avLst/>
                  <a:gdLst>
                    <a:gd name="connsiteX0" fmla="*/ 180000 w 360000"/>
                    <a:gd name="connsiteY0" fmla="*/ 0 h 285614"/>
                    <a:gd name="connsiteX1" fmla="*/ 360000 w 360000"/>
                    <a:gd name="connsiteY1" fmla="*/ 180000 h 285614"/>
                    <a:gd name="connsiteX2" fmla="*/ 356526 w 360000"/>
                    <a:gd name="connsiteY2" fmla="*/ 214463 h 285614"/>
                    <a:gd name="connsiteX3" fmla="*/ 344799 w 360000"/>
                    <a:gd name="connsiteY3" fmla="*/ 228721 h 285614"/>
                    <a:gd name="connsiteX4" fmla="*/ 321712 w 360000"/>
                    <a:gd name="connsiteY4" fmla="*/ 249185 h 285614"/>
                    <a:gd name="connsiteX5" fmla="*/ 207412 w 360000"/>
                    <a:gd name="connsiteY5" fmla="*/ 284903 h 285614"/>
                    <a:gd name="connsiteX6" fmla="*/ 76443 w 360000"/>
                    <a:gd name="connsiteY6" fmla="*/ 265852 h 285614"/>
                    <a:gd name="connsiteX7" fmla="*/ 25842 w 360000"/>
                    <a:gd name="connsiteY7" fmla="*/ 231771 h 285614"/>
                    <a:gd name="connsiteX8" fmla="*/ 2246 w 360000"/>
                    <a:gd name="connsiteY8" fmla="*/ 202276 h 285614"/>
                    <a:gd name="connsiteX9" fmla="*/ 0 w 360000"/>
                    <a:gd name="connsiteY9" fmla="*/ 180000 h 285614"/>
                    <a:gd name="connsiteX10" fmla="*/ 180000 w 360000"/>
                    <a:gd name="connsiteY10" fmla="*/ 0 h 285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60000" h="285614">
                      <a:moveTo>
                        <a:pt x="180000" y="0"/>
                      </a:moveTo>
                      <a:cubicBezTo>
                        <a:pt x="279411" y="0"/>
                        <a:pt x="360000" y="80589"/>
                        <a:pt x="360000" y="180000"/>
                      </a:cubicBezTo>
                      <a:lnTo>
                        <a:pt x="356526" y="214463"/>
                      </a:lnTo>
                      <a:lnTo>
                        <a:pt x="344799" y="228721"/>
                      </a:lnTo>
                      <a:cubicBezTo>
                        <a:pt x="337339" y="236659"/>
                        <a:pt x="329550" y="243728"/>
                        <a:pt x="321712" y="249185"/>
                      </a:cubicBezTo>
                      <a:cubicBezTo>
                        <a:pt x="290359" y="271013"/>
                        <a:pt x="248290" y="282125"/>
                        <a:pt x="207412" y="284903"/>
                      </a:cubicBezTo>
                      <a:cubicBezTo>
                        <a:pt x="166534" y="287681"/>
                        <a:pt x="112956" y="282521"/>
                        <a:pt x="76443" y="265852"/>
                      </a:cubicBezTo>
                      <a:cubicBezTo>
                        <a:pt x="58187" y="257518"/>
                        <a:pt x="40923" y="245711"/>
                        <a:pt x="25842" y="231771"/>
                      </a:cubicBezTo>
                      <a:lnTo>
                        <a:pt x="2246" y="202276"/>
                      </a:lnTo>
                      <a:lnTo>
                        <a:pt x="0" y="180000"/>
                      </a:lnTo>
                      <a:cubicBezTo>
                        <a:pt x="0" y="80589"/>
                        <a:pt x="80589" y="0"/>
                        <a:pt x="180000" y="0"/>
                      </a:cubicBez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76" name="椭圆 475"/>
                <p:cNvSpPr>
                  <a:spLocks noChangeAspect="1"/>
                </p:cNvSpPr>
                <p:nvPr/>
              </p:nvSpPr>
              <p:spPr>
                <a:xfrm>
                  <a:off x="3650779" y="1737972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246" name="任意多边形 245"/>
              <p:cNvSpPr>
                <a:spLocks noChangeAspect="1"/>
              </p:cNvSpPr>
              <p:nvPr/>
            </p:nvSpPr>
            <p:spPr>
              <a:xfrm>
                <a:off x="3116441" y="2243975"/>
                <a:ext cx="296729" cy="327981"/>
              </a:xfrm>
              <a:custGeom>
                <a:avLst/>
                <a:gdLst>
                  <a:gd name="connsiteX0" fmla="*/ 125784 w 296729"/>
                  <a:gd name="connsiteY0" fmla="*/ 0 h 327981"/>
                  <a:gd name="connsiteX1" fmla="*/ 117299 w 296729"/>
                  <a:gd name="connsiteY1" fmla="*/ 46790 h 327981"/>
                  <a:gd name="connsiteX2" fmla="*/ 136349 w 296729"/>
                  <a:gd name="connsiteY2" fmla="*/ 130133 h 327981"/>
                  <a:gd name="connsiteX3" fmla="*/ 203024 w 296729"/>
                  <a:gd name="connsiteY3" fmla="*/ 184902 h 327981"/>
                  <a:gd name="connsiteX4" fmla="*/ 251244 w 296729"/>
                  <a:gd name="connsiteY4" fmla="*/ 192492 h 327981"/>
                  <a:gd name="connsiteX5" fmla="*/ 296729 w 296729"/>
                  <a:gd name="connsiteY5" fmla="*/ 187697 h 327981"/>
                  <a:gd name="connsiteX6" fmla="*/ 276992 w 296729"/>
                  <a:gd name="connsiteY6" fmla="*/ 209418 h 327981"/>
                  <a:gd name="connsiteX7" fmla="*/ 250946 w 296729"/>
                  <a:gd name="connsiteY7" fmla="*/ 263598 h 327981"/>
                  <a:gd name="connsiteX8" fmla="*/ 245385 w 296729"/>
                  <a:gd name="connsiteY8" fmla="*/ 300383 h 327981"/>
                  <a:gd name="connsiteX9" fmla="*/ 235856 w 296729"/>
                  <a:gd name="connsiteY9" fmla="*/ 298459 h 327981"/>
                  <a:gd name="connsiteX10" fmla="*/ 183308 w 296729"/>
                  <a:gd name="connsiteY10" fmla="*/ 309068 h 327981"/>
                  <a:gd name="connsiteX11" fmla="*/ 155257 w 296729"/>
                  <a:gd name="connsiteY11" fmla="*/ 327981 h 327981"/>
                  <a:gd name="connsiteX12" fmla="*/ 153132 w 296729"/>
                  <a:gd name="connsiteY12" fmla="*/ 322569 h 327981"/>
                  <a:gd name="connsiteX13" fmla="*/ 113688 w 296729"/>
                  <a:gd name="connsiteY13" fmla="*/ 277008 h 327981"/>
                  <a:gd name="connsiteX14" fmla="*/ 99995 w 296729"/>
                  <a:gd name="connsiteY14" fmla="*/ 269152 h 327981"/>
                  <a:gd name="connsiteX15" fmla="*/ 93484 w 296729"/>
                  <a:gd name="connsiteY15" fmla="*/ 244432 h 327981"/>
                  <a:gd name="connsiteX16" fmla="*/ 67292 w 296729"/>
                  <a:gd name="connsiteY16" fmla="*/ 177757 h 327981"/>
                  <a:gd name="connsiteX17" fmla="*/ 22047 w 296729"/>
                  <a:gd name="connsiteY17" fmla="*/ 94414 h 327981"/>
                  <a:gd name="connsiteX18" fmla="*/ 2681 w 296729"/>
                  <a:gd name="connsiteY18" fmla="*/ 72945 h 327981"/>
                  <a:gd name="connsiteX19" fmla="*/ 0 w 296729"/>
                  <a:gd name="connsiteY19" fmla="*/ 70318 h 327981"/>
                  <a:gd name="connsiteX20" fmla="*/ 50317 w 296729"/>
                  <a:gd name="connsiteY20" fmla="*/ 26756 h 327981"/>
                  <a:gd name="connsiteX21" fmla="*/ 115936 w 296729"/>
                  <a:gd name="connsiteY21" fmla="*/ 993 h 327981"/>
                  <a:gd name="connsiteX22" fmla="*/ 125784 w 296729"/>
                  <a:gd name="connsiteY22" fmla="*/ 0 h 32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96729" h="327981">
                    <a:moveTo>
                      <a:pt x="125784" y="0"/>
                    </a:moveTo>
                    <a:lnTo>
                      <a:pt x="117299" y="46790"/>
                    </a:lnTo>
                    <a:cubicBezTo>
                      <a:pt x="114521" y="78143"/>
                      <a:pt x="122061" y="107114"/>
                      <a:pt x="136349" y="130133"/>
                    </a:cubicBezTo>
                    <a:cubicBezTo>
                      <a:pt x="150637" y="153152"/>
                      <a:pt x="175640" y="175377"/>
                      <a:pt x="203024" y="184902"/>
                    </a:cubicBezTo>
                    <a:cubicBezTo>
                      <a:pt x="216716" y="189665"/>
                      <a:pt x="233881" y="192145"/>
                      <a:pt x="251244" y="192492"/>
                    </a:cubicBezTo>
                    <a:lnTo>
                      <a:pt x="296729" y="187697"/>
                    </a:lnTo>
                    <a:lnTo>
                      <a:pt x="276992" y="209418"/>
                    </a:lnTo>
                    <a:cubicBezTo>
                      <a:pt x="265833" y="225936"/>
                      <a:pt x="256995" y="244153"/>
                      <a:pt x="250946" y="263598"/>
                    </a:cubicBezTo>
                    <a:lnTo>
                      <a:pt x="245385" y="300383"/>
                    </a:lnTo>
                    <a:lnTo>
                      <a:pt x="235856" y="298459"/>
                    </a:lnTo>
                    <a:cubicBezTo>
                      <a:pt x="217217" y="298459"/>
                      <a:pt x="199459" y="302237"/>
                      <a:pt x="183308" y="309068"/>
                    </a:cubicBezTo>
                    <a:lnTo>
                      <a:pt x="155257" y="327981"/>
                    </a:lnTo>
                    <a:lnTo>
                      <a:pt x="153132" y="322569"/>
                    </a:lnTo>
                    <a:cubicBezTo>
                      <a:pt x="142609" y="305250"/>
                      <a:pt x="129246" y="289848"/>
                      <a:pt x="113688" y="277008"/>
                    </a:cubicBezTo>
                    <a:lnTo>
                      <a:pt x="99995" y="269152"/>
                    </a:lnTo>
                    <a:lnTo>
                      <a:pt x="93484" y="244432"/>
                    </a:lnTo>
                    <a:cubicBezTo>
                      <a:pt x="87134" y="221413"/>
                      <a:pt x="79198" y="202760"/>
                      <a:pt x="67292" y="177757"/>
                    </a:cubicBezTo>
                    <a:cubicBezTo>
                      <a:pt x="55386" y="152754"/>
                      <a:pt x="43875" y="119417"/>
                      <a:pt x="22047" y="94414"/>
                    </a:cubicBezTo>
                    <a:cubicBezTo>
                      <a:pt x="16590" y="88163"/>
                      <a:pt x="9943" y="80648"/>
                      <a:pt x="2681" y="72945"/>
                    </a:cubicBezTo>
                    <a:lnTo>
                      <a:pt x="0" y="70318"/>
                    </a:lnTo>
                    <a:lnTo>
                      <a:pt x="50317" y="26756"/>
                    </a:lnTo>
                    <a:cubicBezTo>
                      <a:pt x="70234" y="14654"/>
                      <a:pt x="92355" y="5819"/>
                      <a:pt x="115936" y="993"/>
                    </a:cubicBezTo>
                    <a:lnTo>
                      <a:pt x="125784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47" name="组合 246"/>
              <p:cNvGrpSpPr/>
              <p:nvPr/>
            </p:nvGrpSpPr>
            <p:grpSpPr>
              <a:xfrm>
                <a:off x="3340907" y="1897653"/>
                <a:ext cx="321892" cy="302397"/>
                <a:chOff x="3340907" y="1897653"/>
                <a:chExt cx="321892" cy="302397"/>
              </a:xfrm>
            </p:grpSpPr>
            <p:sp>
              <p:nvSpPr>
                <p:cNvPr id="473" name="任意多边形 472"/>
                <p:cNvSpPr>
                  <a:spLocks noChangeAspect="1"/>
                </p:cNvSpPr>
                <p:nvPr/>
              </p:nvSpPr>
              <p:spPr>
                <a:xfrm>
                  <a:off x="3340907" y="1957357"/>
                  <a:ext cx="321892" cy="242693"/>
                </a:xfrm>
                <a:custGeom>
                  <a:avLst/>
                  <a:gdLst>
                    <a:gd name="connsiteX0" fmla="*/ 171330 w 321892"/>
                    <a:gd name="connsiteY0" fmla="*/ 0 h 242693"/>
                    <a:gd name="connsiteX1" fmla="*/ 298609 w 321892"/>
                    <a:gd name="connsiteY1" fmla="*/ 52721 h 242693"/>
                    <a:gd name="connsiteX2" fmla="*/ 321892 w 321892"/>
                    <a:gd name="connsiteY2" fmla="*/ 87254 h 242693"/>
                    <a:gd name="connsiteX3" fmla="*/ 321455 w 321892"/>
                    <a:gd name="connsiteY3" fmla="*/ 92898 h 242693"/>
                    <a:gd name="connsiteX4" fmla="*/ 316097 w 321892"/>
                    <a:gd name="connsiteY4" fmla="*/ 168503 h 242693"/>
                    <a:gd name="connsiteX5" fmla="*/ 313166 w 321892"/>
                    <a:gd name="connsiteY5" fmla="*/ 212476 h 242693"/>
                    <a:gd name="connsiteX6" fmla="*/ 298833 w 321892"/>
                    <a:gd name="connsiteY6" fmla="*/ 214661 h 242693"/>
                    <a:gd name="connsiteX7" fmla="*/ 257161 w 321892"/>
                    <a:gd name="connsiteY7" fmla="*/ 221488 h 242693"/>
                    <a:gd name="connsiteX8" fmla="*/ 181854 w 321892"/>
                    <a:gd name="connsiteY8" fmla="*/ 236222 h 242693"/>
                    <a:gd name="connsiteX9" fmla="*/ 125206 w 321892"/>
                    <a:gd name="connsiteY9" fmla="*/ 242693 h 242693"/>
                    <a:gd name="connsiteX10" fmla="*/ 118365 w 321892"/>
                    <a:gd name="connsiteY10" fmla="*/ 208811 h 242693"/>
                    <a:gd name="connsiteX11" fmla="*/ 46522 w 321892"/>
                    <a:gd name="connsiteY11" fmla="*/ 136968 h 242693"/>
                    <a:gd name="connsiteX12" fmla="*/ 0 w 321892"/>
                    <a:gd name="connsiteY12" fmla="*/ 127576 h 242693"/>
                    <a:gd name="connsiteX13" fmla="*/ 5475 w 321892"/>
                    <a:gd name="connsiteY13" fmla="*/ 109936 h 242693"/>
                    <a:gd name="connsiteX14" fmla="*/ 171330 w 321892"/>
                    <a:gd name="connsiteY14" fmla="*/ 0 h 242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21892" h="242693">
                      <a:moveTo>
                        <a:pt x="171330" y="0"/>
                      </a:moveTo>
                      <a:cubicBezTo>
                        <a:pt x="221036" y="0"/>
                        <a:pt x="266036" y="20147"/>
                        <a:pt x="298609" y="52721"/>
                      </a:cubicBezTo>
                      <a:lnTo>
                        <a:pt x="321892" y="87254"/>
                      </a:lnTo>
                      <a:lnTo>
                        <a:pt x="321455" y="92898"/>
                      </a:lnTo>
                      <a:cubicBezTo>
                        <a:pt x="319074" y="122465"/>
                        <a:pt x="317486" y="146575"/>
                        <a:pt x="316097" y="168503"/>
                      </a:cubicBezTo>
                      <a:lnTo>
                        <a:pt x="313166" y="212476"/>
                      </a:lnTo>
                      <a:lnTo>
                        <a:pt x="298833" y="214661"/>
                      </a:lnTo>
                      <a:cubicBezTo>
                        <a:pt x="284049" y="216726"/>
                        <a:pt x="269663" y="218809"/>
                        <a:pt x="257161" y="221488"/>
                      </a:cubicBezTo>
                      <a:cubicBezTo>
                        <a:pt x="232158" y="226846"/>
                        <a:pt x="207353" y="232006"/>
                        <a:pt x="181854" y="236222"/>
                      </a:cubicBezTo>
                      <a:lnTo>
                        <a:pt x="125206" y="242693"/>
                      </a:lnTo>
                      <a:lnTo>
                        <a:pt x="118365" y="208811"/>
                      </a:lnTo>
                      <a:cubicBezTo>
                        <a:pt x="104702" y="176509"/>
                        <a:pt x="78824" y="150631"/>
                        <a:pt x="46522" y="136968"/>
                      </a:cubicBezTo>
                      <a:lnTo>
                        <a:pt x="0" y="127576"/>
                      </a:lnTo>
                      <a:lnTo>
                        <a:pt x="5475" y="109936"/>
                      </a:lnTo>
                      <a:cubicBezTo>
                        <a:pt x="32801" y="45331"/>
                        <a:pt x="96772" y="0"/>
                        <a:pt x="171330" y="0"/>
                      </a:cubicBez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C00000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74" name="椭圆 473"/>
                <p:cNvSpPr>
                  <a:spLocks noChangeAspect="1"/>
                </p:cNvSpPr>
                <p:nvPr/>
              </p:nvSpPr>
              <p:spPr>
                <a:xfrm>
                  <a:off x="3372347" y="1897653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48" name="组合 247"/>
              <p:cNvGrpSpPr/>
              <p:nvPr/>
            </p:nvGrpSpPr>
            <p:grpSpPr>
              <a:xfrm>
                <a:off x="3709975" y="2729591"/>
                <a:ext cx="397543" cy="360000"/>
                <a:chOff x="3717118" y="2729591"/>
                <a:chExt cx="397543" cy="360000"/>
              </a:xfrm>
            </p:grpSpPr>
            <p:sp>
              <p:nvSpPr>
                <p:cNvPr id="471" name="任意多边形 470"/>
                <p:cNvSpPr>
                  <a:spLocks noChangeAspect="1"/>
                </p:cNvSpPr>
                <p:nvPr/>
              </p:nvSpPr>
              <p:spPr>
                <a:xfrm>
                  <a:off x="3717118" y="2729591"/>
                  <a:ext cx="355787" cy="360000"/>
                </a:xfrm>
                <a:custGeom>
                  <a:avLst/>
                  <a:gdLst>
                    <a:gd name="connsiteX0" fmla="*/ 175787 w 355787"/>
                    <a:gd name="connsiteY0" fmla="*/ 0 h 360000"/>
                    <a:gd name="connsiteX1" fmla="*/ 355787 w 355787"/>
                    <a:gd name="connsiteY1" fmla="*/ 180000 h 360000"/>
                    <a:gd name="connsiteX2" fmla="*/ 175787 w 355787"/>
                    <a:gd name="connsiteY2" fmla="*/ 360000 h 360000"/>
                    <a:gd name="connsiteX3" fmla="*/ 9932 w 355787"/>
                    <a:gd name="connsiteY3" fmla="*/ 250064 h 360000"/>
                    <a:gd name="connsiteX4" fmla="*/ 0 w 355787"/>
                    <a:gd name="connsiteY4" fmla="*/ 218067 h 360000"/>
                    <a:gd name="connsiteX5" fmla="*/ 37556 w 355787"/>
                    <a:gd name="connsiteY5" fmla="*/ 210485 h 360000"/>
                    <a:gd name="connsiteX6" fmla="*/ 120008 w 355787"/>
                    <a:gd name="connsiteY6" fmla="*/ 86094 h 360000"/>
                    <a:gd name="connsiteX7" fmla="*/ 113939 w 355787"/>
                    <a:gd name="connsiteY7" fmla="*/ 45949 h 360000"/>
                    <a:gd name="connsiteX8" fmla="*/ 100381 w 355787"/>
                    <a:gd name="connsiteY8" fmla="*/ 17747 h 360000"/>
                    <a:gd name="connsiteX9" fmla="*/ 105723 w 355787"/>
                    <a:gd name="connsiteY9" fmla="*/ 14145 h 360000"/>
                    <a:gd name="connsiteX10" fmla="*/ 175787 w 355787"/>
                    <a:gd name="connsiteY10" fmla="*/ 0 h 36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5787" h="360000">
                      <a:moveTo>
                        <a:pt x="175787" y="0"/>
                      </a:moveTo>
                      <a:cubicBezTo>
                        <a:pt x="275198" y="0"/>
                        <a:pt x="355787" y="80589"/>
                        <a:pt x="355787" y="180000"/>
                      </a:cubicBezTo>
                      <a:cubicBezTo>
                        <a:pt x="355787" y="279411"/>
                        <a:pt x="275198" y="360000"/>
                        <a:pt x="175787" y="360000"/>
                      </a:cubicBezTo>
                      <a:cubicBezTo>
                        <a:pt x="101229" y="360000"/>
                        <a:pt x="37258" y="314669"/>
                        <a:pt x="9932" y="250064"/>
                      </a:cubicBezTo>
                      <a:lnTo>
                        <a:pt x="0" y="218067"/>
                      </a:lnTo>
                      <a:lnTo>
                        <a:pt x="37556" y="210485"/>
                      </a:lnTo>
                      <a:cubicBezTo>
                        <a:pt x="86010" y="189991"/>
                        <a:pt x="120008" y="142013"/>
                        <a:pt x="120008" y="86094"/>
                      </a:cubicBezTo>
                      <a:cubicBezTo>
                        <a:pt x="120008" y="72115"/>
                        <a:pt x="117883" y="58631"/>
                        <a:pt x="113939" y="45949"/>
                      </a:cubicBezTo>
                      <a:lnTo>
                        <a:pt x="100381" y="17747"/>
                      </a:lnTo>
                      <a:lnTo>
                        <a:pt x="105723" y="14145"/>
                      </a:lnTo>
                      <a:cubicBezTo>
                        <a:pt x="127258" y="5037"/>
                        <a:pt x="150934" y="0"/>
                        <a:pt x="175787" y="0"/>
                      </a:cubicBez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72" name="椭圆 471"/>
                <p:cNvSpPr>
                  <a:spLocks noChangeAspect="1"/>
                </p:cNvSpPr>
                <p:nvPr/>
              </p:nvSpPr>
              <p:spPr>
                <a:xfrm>
                  <a:off x="3826661" y="2729918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49" name="组合 248"/>
              <p:cNvGrpSpPr/>
              <p:nvPr/>
            </p:nvGrpSpPr>
            <p:grpSpPr>
              <a:xfrm>
                <a:off x="3424550" y="2962836"/>
                <a:ext cx="319056" cy="325208"/>
                <a:chOff x="3424550" y="2962836"/>
                <a:chExt cx="319056" cy="325208"/>
              </a:xfrm>
            </p:grpSpPr>
            <p:sp>
              <p:nvSpPr>
                <p:cNvPr id="469" name="任意多边形 468"/>
                <p:cNvSpPr>
                  <a:spLocks noChangeAspect="1"/>
                </p:cNvSpPr>
                <p:nvPr/>
              </p:nvSpPr>
              <p:spPr>
                <a:xfrm>
                  <a:off x="3424550" y="2962836"/>
                  <a:ext cx="319056" cy="276084"/>
                </a:xfrm>
                <a:custGeom>
                  <a:avLst/>
                  <a:gdLst>
                    <a:gd name="connsiteX0" fmla="*/ 287368 w 319056"/>
                    <a:gd name="connsiteY0" fmla="*/ 0 h 276084"/>
                    <a:gd name="connsiteX1" fmla="*/ 304911 w 319056"/>
                    <a:gd name="connsiteY1" fmla="*/ 26020 h 276084"/>
                    <a:gd name="connsiteX2" fmla="*/ 319056 w 319056"/>
                    <a:gd name="connsiteY2" fmla="*/ 96084 h 276084"/>
                    <a:gd name="connsiteX3" fmla="*/ 139056 w 319056"/>
                    <a:gd name="connsiteY3" fmla="*/ 276084 h 276084"/>
                    <a:gd name="connsiteX4" fmla="*/ 159 w 319056"/>
                    <a:gd name="connsiteY4" fmla="*/ 210581 h 276084"/>
                    <a:gd name="connsiteX5" fmla="*/ 0 w 319056"/>
                    <a:gd name="connsiteY5" fmla="*/ 210319 h 276084"/>
                    <a:gd name="connsiteX6" fmla="*/ 45696 w 319056"/>
                    <a:gd name="connsiteY6" fmla="*/ 179511 h 276084"/>
                    <a:gd name="connsiteX7" fmla="*/ 46940 w 319056"/>
                    <a:gd name="connsiteY7" fmla="*/ 177666 h 276084"/>
                    <a:gd name="connsiteX8" fmla="*/ 70954 w 319056"/>
                    <a:gd name="connsiteY8" fmla="*/ 180086 h 276084"/>
                    <a:gd name="connsiteX9" fmla="*/ 273748 w 319056"/>
                    <a:gd name="connsiteY9" fmla="*/ 14804 h 276084"/>
                    <a:gd name="connsiteX10" fmla="*/ 273797 w 319056"/>
                    <a:gd name="connsiteY10" fmla="*/ 14324 h 276084"/>
                    <a:gd name="connsiteX11" fmla="*/ 269184 w 319056"/>
                    <a:gd name="connsiteY11" fmla="*/ 12260 h 276084"/>
                    <a:gd name="connsiteX12" fmla="*/ 287368 w 319056"/>
                    <a:gd name="connsiteY12" fmla="*/ 0 h 276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19056" h="276084">
                      <a:moveTo>
                        <a:pt x="287368" y="0"/>
                      </a:moveTo>
                      <a:lnTo>
                        <a:pt x="304911" y="26020"/>
                      </a:lnTo>
                      <a:cubicBezTo>
                        <a:pt x="314019" y="47555"/>
                        <a:pt x="319056" y="71231"/>
                        <a:pt x="319056" y="96084"/>
                      </a:cubicBezTo>
                      <a:cubicBezTo>
                        <a:pt x="319056" y="195495"/>
                        <a:pt x="238467" y="276084"/>
                        <a:pt x="139056" y="276084"/>
                      </a:cubicBezTo>
                      <a:cubicBezTo>
                        <a:pt x="83138" y="276084"/>
                        <a:pt x="33174" y="250585"/>
                        <a:pt x="159" y="210581"/>
                      </a:cubicBezTo>
                      <a:lnTo>
                        <a:pt x="0" y="210319"/>
                      </a:lnTo>
                      <a:lnTo>
                        <a:pt x="45696" y="179511"/>
                      </a:lnTo>
                      <a:lnTo>
                        <a:pt x="46940" y="177666"/>
                      </a:lnTo>
                      <a:lnTo>
                        <a:pt x="70954" y="180086"/>
                      </a:lnTo>
                      <a:cubicBezTo>
                        <a:pt x="170987" y="180086"/>
                        <a:pt x="254447" y="109130"/>
                        <a:pt x="273748" y="14804"/>
                      </a:cubicBezTo>
                      <a:lnTo>
                        <a:pt x="273797" y="14324"/>
                      </a:lnTo>
                      <a:lnTo>
                        <a:pt x="269184" y="12260"/>
                      </a:lnTo>
                      <a:lnTo>
                        <a:pt x="287368" y="0"/>
                      </a:ln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70" name="椭圆 469"/>
                <p:cNvSpPr>
                  <a:spLocks noChangeAspect="1"/>
                </p:cNvSpPr>
                <p:nvPr/>
              </p:nvSpPr>
              <p:spPr>
                <a:xfrm>
                  <a:off x="3457008" y="3036044"/>
                  <a:ext cx="252000" cy="252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50" name="组合 249"/>
              <p:cNvGrpSpPr/>
              <p:nvPr/>
            </p:nvGrpSpPr>
            <p:grpSpPr>
              <a:xfrm>
                <a:off x="3138442" y="2805723"/>
                <a:ext cx="396088" cy="391005"/>
                <a:chOff x="3138442" y="2810485"/>
                <a:chExt cx="396088" cy="391005"/>
              </a:xfrm>
            </p:grpSpPr>
            <p:sp>
              <p:nvSpPr>
                <p:cNvPr id="467" name="任意多边形 466"/>
                <p:cNvSpPr>
                  <a:spLocks noChangeAspect="1"/>
                </p:cNvSpPr>
                <p:nvPr/>
              </p:nvSpPr>
              <p:spPr>
                <a:xfrm>
                  <a:off x="3138442" y="2810485"/>
                  <a:ext cx="348502" cy="370680"/>
                </a:xfrm>
                <a:custGeom>
                  <a:avLst/>
                  <a:gdLst>
                    <a:gd name="connsiteX0" fmla="*/ 194342 w 348502"/>
                    <a:gd name="connsiteY0" fmla="*/ 0 h 370680"/>
                    <a:gd name="connsiteX1" fmla="*/ 270011 w 348502"/>
                    <a:gd name="connsiteY1" fmla="*/ 15277 h 370680"/>
                    <a:gd name="connsiteX2" fmla="*/ 316936 w 348502"/>
                    <a:gd name="connsiteY2" fmla="*/ 46915 h 370680"/>
                    <a:gd name="connsiteX3" fmla="*/ 317477 w 348502"/>
                    <a:gd name="connsiteY3" fmla="*/ 48299 h 370680"/>
                    <a:gd name="connsiteX4" fmla="*/ 328658 w 348502"/>
                    <a:gd name="connsiteY4" fmla="*/ 82734 h 370680"/>
                    <a:gd name="connsiteX5" fmla="*/ 345327 w 348502"/>
                    <a:gd name="connsiteY5" fmla="*/ 194653 h 370680"/>
                    <a:gd name="connsiteX6" fmla="*/ 347708 w 348502"/>
                    <a:gd name="connsiteY6" fmla="*/ 294665 h 370680"/>
                    <a:gd name="connsiteX7" fmla="*/ 344459 w 348502"/>
                    <a:gd name="connsiteY7" fmla="*/ 313091 h 370680"/>
                    <a:gd name="connsiteX8" fmla="*/ 331804 w 348502"/>
                    <a:gd name="connsiteY8" fmla="*/ 331862 h 370680"/>
                    <a:gd name="connsiteX9" fmla="*/ 274228 w 348502"/>
                    <a:gd name="connsiteY9" fmla="*/ 370680 h 370680"/>
                    <a:gd name="connsiteX10" fmla="*/ 233408 w 348502"/>
                    <a:gd name="connsiteY10" fmla="*/ 354197 h 370680"/>
                    <a:gd name="connsiteX11" fmla="*/ 138158 w 348502"/>
                    <a:gd name="connsiteY11" fmla="*/ 304191 h 370680"/>
                    <a:gd name="connsiteX12" fmla="*/ 57196 w 348502"/>
                    <a:gd name="connsiteY12" fmla="*/ 249422 h 370680"/>
                    <a:gd name="connsiteX13" fmla="*/ 1088 w 348502"/>
                    <a:gd name="connsiteY13" fmla="*/ 194802 h 370680"/>
                    <a:gd name="connsiteX14" fmla="*/ 0 w 348502"/>
                    <a:gd name="connsiteY14" fmla="*/ 193828 h 370680"/>
                    <a:gd name="connsiteX15" fmla="*/ 3892 w 348502"/>
                    <a:gd name="connsiteY15" fmla="*/ 155222 h 370680"/>
                    <a:gd name="connsiteX16" fmla="*/ 194342 w 348502"/>
                    <a:gd name="connsiteY16" fmla="*/ 0 h 370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48502" h="370680">
                      <a:moveTo>
                        <a:pt x="194342" y="0"/>
                      </a:moveTo>
                      <a:cubicBezTo>
                        <a:pt x="221183" y="0"/>
                        <a:pt x="246754" y="5440"/>
                        <a:pt x="270011" y="15277"/>
                      </a:cubicBezTo>
                      <a:lnTo>
                        <a:pt x="316936" y="46915"/>
                      </a:lnTo>
                      <a:lnTo>
                        <a:pt x="317477" y="48299"/>
                      </a:lnTo>
                      <a:cubicBezTo>
                        <a:pt x="322184" y="60807"/>
                        <a:pt x="326277" y="72713"/>
                        <a:pt x="328658" y="82734"/>
                      </a:cubicBezTo>
                      <a:cubicBezTo>
                        <a:pt x="338183" y="122818"/>
                        <a:pt x="342152" y="159331"/>
                        <a:pt x="345327" y="194653"/>
                      </a:cubicBezTo>
                      <a:cubicBezTo>
                        <a:pt x="348502" y="229975"/>
                        <a:pt x="349296" y="262915"/>
                        <a:pt x="347708" y="294665"/>
                      </a:cubicBezTo>
                      <a:lnTo>
                        <a:pt x="344459" y="313091"/>
                      </a:lnTo>
                      <a:lnTo>
                        <a:pt x="331804" y="331862"/>
                      </a:lnTo>
                      <a:lnTo>
                        <a:pt x="274228" y="370680"/>
                      </a:lnTo>
                      <a:lnTo>
                        <a:pt x="233408" y="354197"/>
                      </a:lnTo>
                      <a:cubicBezTo>
                        <a:pt x="204833" y="339513"/>
                        <a:pt x="167527" y="321654"/>
                        <a:pt x="138158" y="304191"/>
                      </a:cubicBezTo>
                      <a:cubicBezTo>
                        <a:pt x="108789" y="286729"/>
                        <a:pt x="87755" y="272838"/>
                        <a:pt x="57196" y="249422"/>
                      </a:cubicBezTo>
                      <a:cubicBezTo>
                        <a:pt x="41917" y="237714"/>
                        <a:pt x="20684" y="214299"/>
                        <a:pt x="1088" y="194802"/>
                      </a:cubicBezTo>
                      <a:lnTo>
                        <a:pt x="0" y="193828"/>
                      </a:lnTo>
                      <a:lnTo>
                        <a:pt x="3892" y="155222"/>
                      </a:lnTo>
                      <a:cubicBezTo>
                        <a:pt x="22019" y="66637"/>
                        <a:pt x="100399" y="0"/>
                        <a:pt x="194342" y="0"/>
                      </a:cubicBezTo>
                      <a:close/>
                    </a:path>
                  </a:pathLst>
                </a:cu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68" name="椭圆 467"/>
                <p:cNvSpPr>
                  <a:spLocks noChangeAspect="1"/>
                </p:cNvSpPr>
                <p:nvPr/>
              </p:nvSpPr>
              <p:spPr>
                <a:xfrm>
                  <a:off x="3246530" y="2913490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51" name="组合 250"/>
              <p:cNvGrpSpPr/>
              <p:nvPr/>
            </p:nvGrpSpPr>
            <p:grpSpPr>
              <a:xfrm>
                <a:off x="3663627" y="2055655"/>
                <a:ext cx="275428" cy="282616"/>
                <a:chOff x="3663627" y="2050893"/>
                <a:chExt cx="275428" cy="282616"/>
              </a:xfrm>
            </p:grpSpPr>
            <p:sp>
              <p:nvSpPr>
                <p:cNvPr id="465" name="椭圆 464"/>
                <p:cNvSpPr>
                  <a:spLocks noChangeAspect="1"/>
                </p:cNvSpPr>
                <p:nvPr/>
              </p:nvSpPr>
              <p:spPr>
                <a:xfrm>
                  <a:off x="3663627" y="2063509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66" name="椭圆 465"/>
                <p:cNvSpPr>
                  <a:spLocks noChangeAspect="1"/>
                </p:cNvSpPr>
                <p:nvPr/>
              </p:nvSpPr>
              <p:spPr>
                <a:xfrm>
                  <a:off x="3723055" y="2050893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52" name="组合 251"/>
              <p:cNvGrpSpPr/>
              <p:nvPr/>
            </p:nvGrpSpPr>
            <p:grpSpPr>
              <a:xfrm>
                <a:off x="3419460" y="2201137"/>
                <a:ext cx="180000" cy="185749"/>
                <a:chOff x="3419460" y="2201137"/>
                <a:chExt cx="180000" cy="185749"/>
              </a:xfrm>
            </p:grpSpPr>
            <p:sp>
              <p:nvSpPr>
                <p:cNvPr id="463" name="任意多边形 462"/>
                <p:cNvSpPr>
                  <a:spLocks noChangeAspect="1"/>
                </p:cNvSpPr>
                <p:nvPr/>
              </p:nvSpPr>
              <p:spPr>
                <a:xfrm>
                  <a:off x="3451044" y="2209547"/>
                  <a:ext cx="100558" cy="177339"/>
                </a:xfrm>
                <a:custGeom>
                  <a:avLst/>
                  <a:gdLst>
                    <a:gd name="connsiteX0" fmla="*/ 16987 w 100558"/>
                    <a:gd name="connsiteY0" fmla="*/ 0 h 177339"/>
                    <a:gd name="connsiteX1" fmla="*/ 19454 w 100558"/>
                    <a:gd name="connsiteY1" fmla="*/ 498 h 177339"/>
                    <a:gd name="connsiteX2" fmla="*/ 95837 w 100558"/>
                    <a:gd name="connsiteY2" fmla="*/ 84744 h 177339"/>
                    <a:gd name="connsiteX3" fmla="*/ 100558 w 100558"/>
                    <a:gd name="connsiteY3" fmla="*/ 115975 h 177339"/>
                    <a:gd name="connsiteX4" fmla="*/ 62348 w 100558"/>
                    <a:gd name="connsiteY4" fmla="*/ 141737 h 177339"/>
                    <a:gd name="connsiteX5" fmla="*/ 52198 w 100558"/>
                    <a:gd name="connsiteY5" fmla="*/ 156792 h 177339"/>
                    <a:gd name="connsiteX6" fmla="*/ 28700 w 100558"/>
                    <a:gd name="connsiteY6" fmla="*/ 164085 h 177339"/>
                    <a:gd name="connsiteX7" fmla="*/ 6855 w 100558"/>
                    <a:gd name="connsiteY7" fmla="*/ 177339 h 177339"/>
                    <a:gd name="connsiteX8" fmla="*/ 15619 w 100558"/>
                    <a:gd name="connsiteY8" fmla="*/ 133931 h 177339"/>
                    <a:gd name="connsiteX9" fmla="*/ 9550 w 100558"/>
                    <a:gd name="connsiteY9" fmla="*/ 93786 h 177339"/>
                    <a:gd name="connsiteX10" fmla="*/ 0 w 100558"/>
                    <a:gd name="connsiteY10" fmla="*/ 73922 h 177339"/>
                    <a:gd name="connsiteX11" fmla="*/ 8229 w 100558"/>
                    <a:gd name="connsiteY11" fmla="*/ 61717 h 177339"/>
                    <a:gd name="connsiteX12" fmla="*/ 18838 w 100558"/>
                    <a:gd name="connsiteY12" fmla="*/ 9169 h 177339"/>
                    <a:gd name="connsiteX13" fmla="*/ 16987 w 100558"/>
                    <a:gd name="connsiteY13" fmla="*/ 0 h 177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0558" h="177339">
                      <a:moveTo>
                        <a:pt x="16987" y="0"/>
                      </a:moveTo>
                      <a:lnTo>
                        <a:pt x="19454" y="498"/>
                      </a:lnTo>
                      <a:cubicBezTo>
                        <a:pt x="55795" y="15869"/>
                        <a:pt x="84004" y="46699"/>
                        <a:pt x="95837" y="84744"/>
                      </a:cubicBezTo>
                      <a:lnTo>
                        <a:pt x="100558" y="115975"/>
                      </a:lnTo>
                      <a:lnTo>
                        <a:pt x="62348" y="141737"/>
                      </a:lnTo>
                      <a:lnTo>
                        <a:pt x="52198" y="156792"/>
                      </a:lnTo>
                      <a:lnTo>
                        <a:pt x="28700" y="164085"/>
                      </a:lnTo>
                      <a:lnTo>
                        <a:pt x="6855" y="177339"/>
                      </a:lnTo>
                      <a:lnTo>
                        <a:pt x="15619" y="133931"/>
                      </a:lnTo>
                      <a:cubicBezTo>
                        <a:pt x="15619" y="119952"/>
                        <a:pt x="13494" y="106468"/>
                        <a:pt x="9550" y="93786"/>
                      </a:cubicBezTo>
                      <a:lnTo>
                        <a:pt x="0" y="73922"/>
                      </a:lnTo>
                      <a:lnTo>
                        <a:pt x="8229" y="61717"/>
                      </a:lnTo>
                      <a:cubicBezTo>
                        <a:pt x="15061" y="45566"/>
                        <a:pt x="18838" y="27809"/>
                        <a:pt x="18838" y="9169"/>
                      </a:cubicBezTo>
                      <a:lnTo>
                        <a:pt x="16987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64" name="椭圆 463"/>
                <p:cNvSpPr>
                  <a:spLocks noChangeAspect="1"/>
                </p:cNvSpPr>
                <p:nvPr/>
              </p:nvSpPr>
              <p:spPr>
                <a:xfrm>
                  <a:off x="3419460" y="2201137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71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53" name="组合 252"/>
              <p:cNvGrpSpPr/>
              <p:nvPr/>
            </p:nvGrpSpPr>
            <p:grpSpPr>
              <a:xfrm>
                <a:off x="3314615" y="2060042"/>
                <a:ext cx="180000" cy="223442"/>
                <a:chOff x="3314615" y="2060042"/>
                <a:chExt cx="180000" cy="223442"/>
              </a:xfrm>
            </p:grpSpPr>
            <p:sp>
              <p:nvSpPr>
                <p:cNvPr id="461" name="任意多边形 460"/>
                <p:cNvSpPr>
                  <a:spLocks noChangeAspect="1"/>
                </p:cNvSpPr>
                <p:nvPr/>
              </p:nvSpPr>
              <p:spPr>
                <a:xfrm>
                  <a:off x="3326045" y="2083716"/>
                  <a:ext cx="143837" cy="199768"/>
                </a:xfrm>
                <a:custGeom>
                  <a:avLst/>
                  <a:gdLst>
                    <a:gd name="connsiteX0" fmla="*/ 8837 w 143837"/>
                    <a:gd name="connsiteY0" fmla="*/ 0 h 199768"/>
                    <a:gd name="connsiteX1" fmla="*/ 143837 w 143837"/>
                    <a:gd name="connsiteY1" fmla="*/ 135000 h 199768"/>
                    <a:gd name="connsiteX2" fmla="*/ 133228 w 143837"/>
                    <a:gd name="connsiteY2" fmla="*/ 187548 h 199768"/>
                    <a:gd name="connsiteX3" fmla="*/ 124989 w 143837"/>
                    <a:gd name="connsiteY3" fmla="*/ 199768 h 199768"/>
                    <a:gd name="connsiteX4" fmla="*/ 101078 w 143837"/>
                    <a:gd name="connsiteY4" fmla="*/ 164304 h 199768"/>
                    <a:gd name="connsiteX5" fmla="*/ 67008 w 143837"/>
                    <a:gd name="connsiteY5" fmla="*/ 141333 h 199768"/>
                    <a:gd name="connsiteX6" fmla="*/ 19612 w 143837"/>
                    <a:gd name="connsiteY6" fmla="*/ 40359 h 199768"/>
                    <a:gd name="connsiteX7" fmla="*/ 2813 w 143837"/>
                    <a:gd name="connsiteY7" fmla="*/ 7059 h 199768"/>
                    <a:gd name="connsiteX8" fmla="*/ 0 w 143837"/>
                    <a:gd name="connsiteY8" fmla="*/ 1784 h 199768"/>
                    <a:gd name="connsiteX9" fmla="*/ 8837 w 143837"/>
                    <a:gd name="connsiteY9" fmla="*/ 0 h 199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3837" h="199768">
                      <a:moveTo>
                        <a:pt x="8837" y="0"/>
                      </a:moveTo>
                      <a:cubicBezTo>
                        <a:pt x="83395" y="0"/>
                        <a:pt x="143837" y="60442"/>
                        <a:pt x="143837" y="135000"/>
                      </a:cubicBezTo>
                      <a:cubicBezTo>
                        <a:pt x="143837" y="153640"/>
                        <a:pt x="140060" y="171397"/>
                        <a:pt x="133228" y="187548"/>
                      </a:cubicBezTo>
                      <a:lnTo>
                        <a:pt x="124989" y="199768"/>
                      </a:lnTo>
                      <a:lnTo>
                        <a:pt x="101078" y="164304"/>
                      </a:lnTo>
                      <a:lnTo>
                        <a:pt x="67008" y="141333"/>
                      </a:lnTo>
                      <a:lnTo>
                        <a:pt x="19612" y="40359"/>
                      </a:lnTo>
                      <a:cubicBezTo>
                        <a:pt x="15247" y="30338"/>
                        <a:pt x="9219" y="18903"/>
                        <a:pt x="2813" y="7059"/>
                      </a:cubicBezTo>
                      <a:lnTo>
                        <a:pt x="0" y="1784"/>
                      </a:lnTo>
                      <a:lnTo>
                        <a:pt x="8837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62" name="椭圆 461"/>
                <p:cNvSpPr>
                  <a:spLocks noChangeAspect="1"/>
                </p:cNvSpPr>
                <p:nvPr/>
              </p:nvSpPr>
              <p:spPr>
                <a:xfrm>
                  <a:off x="3314615" y="2060042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71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54" name="组合 253"/>
              <p:cNvGrpSpPr/>
              <p:nvPr/>
            </p:nvGrpSpPr>
            <p:grpSpPr>
              <a:xfrm>
                <a:off x="3230788" y="2196921"/>
                <a:ext cx="233495" cy="237206"/>
                <a:chOff x="3230788" y="2194540"/>
                <a:chExt cx="233495" cy="237206"/>
              </a:xfrm>
            </p:grpSpPr>
            <p:sp>
              <p:nvSpPr>
                <p:cNvPr id="459" name="任意多边形 458"/>
                <p:cNvSpPr>
                  <a:spLocks noChangeAspect="1"/>
                </p:cNvSpPr>
                <p:nvPr/>
              </p:nvSpPr>
              <p:spPr>
                <a:xfrm>
                  <a:off x="3230788" y="2203717"/>
                  <a:ext cx="233495" cy="228029"/>
                </a:xfrm>
                <a:custGeom>
                  <a:avLst/>
                  <a:gdLst>
                    <a:gd name="connsiteX0" fmla="*/ 98495 w 233495"/>
                    <a:gd name="connsiteY0" fmla="*/ 0 h 228029"/>
                    <a:gd name="connsiteX1" fmla="*/ 233495 w 233495"/>
                    <a:gd name="connsiteY1" fmla="*/ 135000 h 228029"/>
                    <a:gd name="connsiteX2" fmla="*/ 222886 w 233495"/>
                    <a:gd name="connsiteY2" fmla="*/ 187548 h 228029"/>
                    <a:gd name="connsiteX3" fmla="*/ 204398 w 233495"/>
                    <a:gd name="connsiteY3" fmla="*/ 214969 h 228029"/>
                    <a:gd name="connsiteX4" fmla="*/ 183926 w 233495"/>
                    <a:gd name="connsiteY4" fmla="*/ 222778 h 228029"/>
                    <a:gd name="connsiteX5" fmla="*/ 86295 w 233495"/>
                    <a:gd name="connsiteY5" fmla="*/ 220397 h 228029"/>
                    <a:gd name="connsiteX6" fmla="*/ 19620 w 233495"/>
                    <a:gd name="connsiteY6" fmla="*/ 165628 h 228029"/>
                    <a:gd name="connsiteX7" fmla="*/ 570 w 233495"/>
                    <a:gd name="connsiteY7" fmla="*/ 82285 h 228029"/>
                    <a:gd name="connsiteX8" fmla="*/ 9057 w 233495"/>
                    <a:gd name="connsiteY8" fmla="*/ 35482 h 228029"/>
                    <a:gd name="connsiteX9" fmla="*/ 45947 w 233495"/>
                    <a:gd name="connsiteY9" fmla="*/ 10609 h 228029"/>
                    <a:gd name="connsiteX10" fmla="*/ 98495 w 233495"/>
                    <a:gd name="connsiteY10" fmla="*/ 0 h 228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3495" h="228029">
                      <a:moveTo>
                        <a:pt x="98495" y="0"/>
                      </a:moveTo>
                      <a:cubicBezTo>
                        <a:pt x="173053" y="0"/>
                        <a:pt x="233495" y="60442"/>
                        <a:pt x="233495" y="135000"/>
                      </a:cubicBezTo>
                      <a:cubicBezTo>
                        <a:pt x="233495" y="153640"/>
                        <a:pt x="229718" y="171397"/>
                        <a:pt x="222886" y="187548"/>
                      </a:cubicBezTo>
                      <a:lnTo>
                        <a:pt x="204398" y="214969"/>
                      </a:lnTo>
                      <a:lnTo>
                        <a:pt x="183926" y="222778"/>
                      </a:lnTo>
                      <a:cubicBezTo>
                        <a:pt x="154954" y="230319"/>
                        <a:pt x="113679" y="229922"/>
                        <a:pt x="86295" y="220397"/>
                      </a:cubicBezTo>
                      <a:cubicBezTo>
                        <a:pt x="58911" y="210872"/>
                        <a:pt x="33908" y="188647"/>
                        <a:pt x="19620" y="165628"/>
                      </a:cubicBezTo>
                      <a:cubicBezTo>
                        <a:pt x="5332" y="142609"/>
                        <a:pt x="-2208" y="113638"/>
                        <a:pt x="570" y="82285"/>
                      </a:cubicBezTo>
                      <a:lnTo>
                        <a:pt x="9057" y="35482"/>
                      </a:lnTo>
                      <a:lnTo>
                        <a:pt x="45947" y="10609"/>
                      </a:lnTo>
                      <a:cubicBezTo>
                        <a:pt x="62098" y="3778"/>
                        <a:pt x="79856" y="0"/>
                        <a:pt x="98495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60" name="椭圆 459"/>
                <p:cNvSpPr>
                  <a:spLocks noChangeAspect="1"/>
                </p:cNvSpPr>
                <p:nvPr/>
              </p:nvSpPr>
              <p:spPr>
                <a:xfrm>
                  <a:off x="3281100" y="2194540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55" name="组合 254"/>
              <p:cNvGrpSpPr/>
              <p:nvPr/>
            </p:nvGrpSpPr>
            <p:grpSpPr>
              <a:xfrm>
                <a:off x="3352164" y="2330495"/>
                <a:ext cx="276626" cy="253117"/>
                <a:chOff x="3352164" y="2332876"/>
                <a:chExt cx="276626" cy="253117"/>
              </a:xfrm>
            </p:grpSpPr>
            <p:sp>
              <p:nvSpPr>
                <p:cNvPr id="457" name="任意多边形 456"/>
                <p:cNvSpPr>
                  <a:spLocks noChangeAspect="1"/>
                </p:cNvSpPr>
                <p:nvPr/>
              </p:nvSpPr>
              <p:spPr>
                <a:xfrm>
                  <a:off x="3358080" y="2371596"/>
                  <a:ext cx="270710" cy="214397"/>
                </a:xfrm>
                <a:custGeom>
                  <a:avLst/>
                  <a:gdLst>
                    <a:gd name="connsiteX0" fmla="*/ 148336 w 270710"/>
                    <a:gd name="connsiteY0" fmla="*/ 0 h 214397"/>
                    <a:gd name="connsiteX1" fmla="*/ 178077 w 270710"/>
                    <a:gd name="connsiteY1" fmla="*/ 31088 h 214397"/>
                    <a:gd name="connsiteX2" fmla="*/ 254278 w 270710"/>
                    <a:gd name="connsiteY2" fmla="*/ 107288 h 214397"/>
                    <a:gd name="connsiteX3" fmla="*/ 270710 w 270710"/>
                    <a:gd name="connsiteY3" fmla="*/ 124843 h 214397"/>
                    <a:gd name="connsiteX4" fmla="*/ 264908 w 270710"/>
                    <a:gd name="connsiteY4" fmla="*/ 128755 h 214397"/>
                    <a:gd name="connsiteX5" fmla="*/ 235976 w 270710"/>
                    <a:gd name="connsiteY5" fmla="*/ 171666 h 214397"/>
                    <a:gd name="connsiteX6" fmla="*/ 234759 w 270710"/>
                    <a:gd name="connsiteY6" fmla="*/ 177695 h 214397"/>
                    <a:gd name="connsiteX7" fmla="*/ 218666 w 270710"/>
                    <a:gd name="connsiteY7" fmla="*/ 166845 h 214397"/>
                    <a:gd name="connsiteX8" fmla="*/ 142997 w 270710"/>
                    <a:gd name="connsiteY8" fmla="*/ 151568 h 214397"/>
                    <a:gd name="connsiteX9" fmla="*/ 34306 w 270710"/>
                    <a:gd name="connsiteY9" fmla="*/ 184769 h 214397"/>
                    <a:gd name="connsiteX10" fmla="*/ 1700 w 270710"/>
                    <a:gd name="connsiteY10" fmla="*/ 214397 h 214397"/>
                    <a:gd name="connsiteX11" fmla="*/ 0 w 270710"/>
                    <a:gd name="connsiteY11" fmla="*/ 197533 h 214397"/>
                    <a:gd name="connsiteX12" fmla="*/ 126426 w 270710"/>
                    <a:gd name="connsiteY12" fmla="*/ 6800 h 214397"/>
                    <a:gd name="connsiteX13" fmla="*/ 148336 w 270710"/>
                    <a:gd name="connsiteY13" fmla="*/ 0 h 214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0710" h="214397">
                      <a:moveTo>
                        <a:pt x="148336" y="0"/>
                      </a:moveTo>
                      <a:lnTo>
                        <a:pt x="178077" y="31088"/>
                      </a:lnTo>
                      <a:cubicBezTo>
                        <a:pt x="201096" y="57282"/>
                        <a:pt x="228084" y="80301"/>
                        <a:pt x="254278" y="107288"/>
                      </a:cubicBezTo>
                      <a:lnTo>
                        <a:pt x="270710" y="124843"/>
                      </a:lnTo>
                      <a:lnTo>
                        <a:pt x="264908" y="128755"/>
                      </a:lnTo>
                      <a:cubicBezTo>
                        <a:pt x="252693" y="140970"/>
                        <a:pt x="242808" y="155515"/>
                        <a:pt x="235976" y="171666"/>
                      </a:cubicBezTo>
                      <a:lnTo>
                        <a:pt x="234759" y="177695"/>
                      </a:lnTo>
                      <a:lnTo>
                        <a:pt x="218666" y="166845"/>
                      </a:lnTo>
                      <a:cubicBezTo>
                        <a:pt x="195409" y="157008"/>
                        <a:pt x="169838" y="151568"/>
                        <a:pt x="142997" y="151568"/>
                      </a:cubicBezTo>
                      <a:cubicBezTo>
                        <a:pt x="102736" y="151568"/>
                        <a:pt x="65333" y="163808"/>
                        <a:pt x="34306" y="184769"/>
                      </a:cubicBezTo>
                      <a:lnTo>
                        <a:pt x="1700" y="214397"/>
                      </a:lnTo>
                      <a:lnTo>
                        <a:pt x="0" y="197533"/>
                      </a:lnTo>
                      <a:cubicBezTo>
                        <a:pt x="0" y="111791"/>
                        <a:pt x="52131" y="38225"/>
                        <a:pt x="126426" y="6800"/>
                      </a:cubicBezTo>
                      <a:lnTo>
                        <a:pt x="148336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58" name="椭圆 457"/>
                <p:cNvSpPr>
                  <a:spLocks noChangeAspect="1"/>
                </p:cNvSpPr>
                <p:nvPr/>
              </p:nvSpPr>
              <p:spPr>
                <a:xfrm>
                  <a:off x="3352164" y="2332876"/>
                  <a:ext cx="252000" cy="252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56" name="组合 255"/>
              <p:cNvGrpSpPr/>
              <p:nvPr/>
            </p:nvGrpSpPr>
            <p:grpSpPr>
              <a:xfrm>
                <a:off x="3019755" y="2300390"/>
                <a:ext cx="197199" cy="214710"/>
                <a:chOff x="3019755" y="2300390"/>
                <a:chExt cx="197199" cy="214710"/>
              </a:xfrm>
            </p:grpSpPr>
            <p:sp>
              <p:nvSpPr>
                <p:cNvPr id="455" name="任意多边形 454"/>
                <p:cNvSpPr/>
                <p:nvPr/>
              </p:nvSpPr>
              <p:spPr>
                <a:xfrm>
                  <a:off x="3048176" y="2310174"/>
                  <a:ext cx="168778" cy="204926"/>
                </a:xfrm>
                <a:custGeom>
                  <a:avLst/>
                  <a:gdLst>
                    <a:gd name="connsiteX0" fmla="*/ 64060 w 168778"/>
                    <a:gd name="connsiteY0" fmla="*/ 0 h 204926"/>
                    <a:gd name="connsiteX1" fmla="*/ 70945 w 168778"/>
                    <a:gd name="connsiteY1" fmla="*/ 6746 h 204926"/>
                    <a:gd name="connsiteX2" fmla="*/ 90311 w 168778"/>
                    <a:gd name="connsiteY2" fmla="*/ 28215 h 204926"/>
                    <a:gd name="connsiteX3" fmla="*/ 135556 w 168778"/>
                    <a:gd name="connsiteY3" fmla="*/ 111558 h 204926"/>
                    <a:gd name="connsiteX4" fmla="*/ 161748 w 168778"/>
                    <a:gd name="connsiteY4" fmla="*/ 178233 h 204926"/>
                    <a:gd name="connsiteX5" fmla="*/ 168778 w 168778"/>
                    <a:gd name="connsiteY5" fmla="*/ 204926 h 204926"/>
                    <a:gd name="connsiteX6" fmla="*/ 137519 w 168778"/>
                    <a:gd name="connsiteY6" fmla="*/ 183850 h 204926"/>
                    <a:gd name="connsiteX7" fmla="*/ 67455 w 168778"/>
                    <a:gd name="connsiteY7" fmla="*/ 169705 h 204926"/>
                    <a:gd name="connsiteX8" fmla="*/ 31179 w 168778"/>
                    <a:gd name="connsiteY8" fmla="*/ 173362 h 204926"/>
                    <a:gd name="connsiteX9" fmla="*/ 19089 w 168778"/>
                    <a:gd name="connsiteY9" fmla="*/ 177115 h 204926"/>
                    <a:gd name="connsiteX10" fmla="*/ 10609 w 168778"/>
                    <a:gd name="connsiteY10" fmla="*/ 164538 h 204926"/>
                    <a:gd name="connsiteX11" fmla="*/ 0 w 168778"/>
                    <a:gd name="connsiteY11" fmla="*/ 111990 h 204926"/>
                    <a:gd name="connsiteX12" fmla="*/ 39541 w 168778"/>
                    <a:gd name="connsiteY12" fmla="*/ 16531 h 204926"/>
                    <a:gd name="connsiteX13" fmla="*/ 64060 w 168778"/>
                    <a:gd name="connsiteY13" fmla="*/ 0 h 20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778" h="204926">
                      <a:moveTo>
                        <a:pt x="64060" y="0"/>
                      </a:moveTo>
                      <a:lnTo>
                        <a:pt x="70945" y="6746"/>
                      </a:lnTo>
                      <a:cubicBezTo>
                        <a:pt x="78207" y="14449"/>
                        <a:pt x="84854" y="21964"/>
                        <a:pt x="90311" y="28215"/>
                      </a:cubicBezTo>
                      <a:cubicBezTo>
                        <a:pt x="112139" y="53218"/>
                        <a:pt x="123650" y="86555"/>
                        <a:pt x="135556" y="111558"/>
                      </a:cubicBezTo>
                      <a:cubicBezTo>
                        <a:pt x="147462" y="136561"/>
                        <a:pt x="155398" y="155214"/>
                        <a:pt x="161748" y="178233"/>
                      </a:cubicBezTo>
                      <a:lnTo>
                        <a:pt x="168778" y="204926"/>
                      </a:lnTo>
                      <a:lnTo>
                        <a:pt x="137519" y="183850"/>
                      </a:lnTo>
                      <a:cubicBezTo>
                        <a:pt x="115984" y="174742"/>
                        <a:pt x="92308" y="169705"/>
                        <a:pt x="67455" y="169705"/>
                      </a:cubicBezTo>
                      <a:cubicBezTo>
                        <a:pt x="55029" y="169705"/>
                        <a:pt x="42896" y="170964"/>
                        <a:pt x="31179" y="173362"/>
                      </a:cubicBezTo>
                      <a:lnTo>
                        <a:pt x="19089" y="177115"/>
                      </a:lnTo>
                      <a:lnTo>
                        <a:pt x="10609" y="164538"/>
                      </a:lnTo>
                      <a:cubicBezTo>
                        <a:pt x="3778" y="148387"/>
                        <a:pt x="0" y="130630"/>
                        <a:pt x="0" y="111990"/>
                      </a:cubicBezTo>
                      <a:cubicBezTo>
                        <a:pt x="0" y="74711"/>
                        <a:pt x="15111" y="40961"/>
                        <a:pt x="39541" y="16531"/>
                      </a:cubicBezTo>
                      <a:lnTo>
                        <a:pt x="64060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56" name="椭圆 455"/>
                <p:cNvSpPr>
                  <a:spLocks noChangeAspect="1"/>
                </p:cNvSpPr>
                <p:nvPr/>
              </p:nvSpPr>
              <p:spPr>
                <a:xfrm>
                  <a:off x="3019755" y="2300390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57" name="组合 256"/>
              <p:cNvGrpSpPr/>
              <p:nvPr/>
            </p:nvGrpSpPr>
            <p:grpSpPr>
              <a:xfrm>
                <a:off x="3038529" y="2449472"/>
                <a:ext cx="288000" cy="388026"/>
                <a:chOff x="3038529" y="2451853"/>
                <a:chExt cx="288000" cy="388026"/>
              </a:xfrm>
            </p:grpSpPr>
            <p:sp>
              <p:nvSpPr>
                <p:cNvPr id="453" name="任意多边形 452"/>
                <p:cNvSpPr>
                  <a:spLocks noChangeAspect="1"/>
                </p:cNvSpPr>
                <p:nvPr/>
              </p:nvSpPr>
              <p:spPr>
                <a:xfrm>
                  <a:off x="3052324" y="2479879"/>
                  <a:ext cx="243307" cy="360000"/>
                </a:xfrm>
                <a:custGeom>
                  <a:avLst/>
                  <a:gdLst>
                    <a:gd name="connsiteX0" fmla="*/ 63307 w 243307"/>
                    <a:gd name="connsiteY0" fmla="*/ 0 h 360000"/>
                    <a:gd name="connsiteX1" fmla="*/ 243307 w 243307"/>
                    <a:gd name="connsiteY1" fmla="*/ 180000 h 360000"/>
                    <a:gd name="connsiteX2" fmla="*/ 63307 w 243307"/>
                    <a:gd name="connsiteY2" fmla="*/ 360000 h 360000"/>
                    <a:gd name="connsiteX3" fmla="*/ 37457 w 243307"/>
                    <a:gd name="connsiteY3" fmla="*/ 357394 h 360000"/>
                    <a:gd name="connsiteX4" fmla="*/ 32288 w 243307"/>
                    <a:gd name="connsiteY4" fmla="*/ 337456 h 360000"/>
                    <a:gd name="connsiteX5" fmla="*/ 24251 w 243307"/>
                    <a:gd name="connsiteY5" fmla="*/ 303803 h 360000"/>
                    <a:gd name="connsiteX6" fmla="*/ 7582 w 243307"/>
                    <a:gd name="connsiteY6" fmla="*/ 189502 h 360000"/>
                    <a:gd name="connsiteX7" fmla="*/ 439 w 243307"/>
                    <a:gd name="connsiteY7" fmla="*/ 44246 h 360000"/>
                    <a:gd name="connsiteX8" fmla="*/ 509 w 243307"/>
                    <a:gd name="connsiteY8" fmla="*/ 11890 h 360000"/>
                    <a:gd name="connsiteX9" fmla="*/ 27031 w 243307"/>
                    <a:gd name="connsiteY9" fmla="*/ 3657 h 360000"/>
                    <a:gd name="connsiteX10" fmla="*/ 63307 w 243307"/>
                    <a:gd name="connsiteY10" fmla="*/ 0 h 36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3307" h="360000">
                      <a:moveTo>
                        <a:pt x="63307" y="0"/>
                      </a:moveTo>
                      <a:cubicBezTo>
                        <a:pt x="162718" y="0"/>
                        <a:pt x="243307" y="80589"/>
                        <a:pt x="243307" y="180000"/>
                      </a:cubicBezTo>
                      <a:cubicBezTo>
                        <a:pt x="243307" y="279411"/>
                        <a:pt x="162718" y="360000"/>
                        <a:pt x="63307" y="360000"/>
                      </a:cubicBezTo>
                      <a:lnTo>
                        <a:pt x="37457" y="357394"/>
                      </a:lnTo>
                      <a:lnTo>
                        <a:pt x="32288" y="337456"/>
                      </a:lnTo>
                      <a:cubicBezTo>
                        <a:pt x="29386" y="325284"/>
                        <a:pt x="26732" y="313626"/>
                        <a:pt x="24251" y="303803"/>
                      </a:cubicBezTo>
                      <a:cubicBezTo>
                        <a:pt x="14329" y="264513"/>
                        <a:pt x="11551" y="232761"/>
                        <a:pt x="7582" y="189502"/>
                      </a:cubicBezTo>
                      <a:cubicBezTo>
                        <a:pt x="3613" y="146243"/>
                        <a:pt x="-1545" y="87505"/>
                        <a:pt x="439" y="44246"/>
                      </a:cubicBezTo>
                      <a:lnTo>
                        <a:pt x="509" y="11890"/>
                      </a:lnTo>
                      <a:lnTo>
                        <a:pt x="27031" y="3657"/>
                      </a:lnTo>
                      <a:cubicBezTo>
                        <a:pt x="38748" y="1259"/>
                        <a:pt x="50881" y="0"/>
                        <a:pt x="63307" y="0"/>
                      </a:cubicBez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54" name="椭圆 453"/>
                <p:cNvSpPr>
                  <a:spLocks noChangeAspect="1"/>
                </p:cNvSpPr>
                <p:nvPr/>
              </p:nvSpPr>
              <p:spPr>
                <a:xfrm>
                  <a:off x="3038529" y="2451853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58" name="组合 257"/>
              <p:cNvGrpSpPr/>
              <p:nvPr/>
            </p:nvGrpSpPr>
            <p:grpSpPr>
              <a:xfrm>
                <a:off x="3502476" y="2229947"/>
                <a:ext cx="318195" cy="288000"/>
                <a:chOff x="3502476" y="2229947"/>
                <a:chExt cx="318195" cy="288000"/>
              </a:xfrm>
            </p:grpSpPr>
            <p:sp>
              <p:nvSpPr>
                <p:cNvPr id="451" name="任意多边形 450"/>
                <p:cNvSpPr>
                  <a:spLocks noChangeAspect="1"/>
                </p:cNvSpPr>
                <p:nvPr/>
              </p:nvSpPr>
              <p:spPr>
                <a:xfrm>
                  <a:off x="3502476" y="2298564"/>
                  <a:ext cx="318195" cy="207683"/>
                </a:xfrm>
                <a:custGeom>
                  <a:avLst/>
                  <a:gdLst>
                    <a:gd name="connsiteX0" fmla="*/ 138195 w 318195"/>
                    <a:gd name="connsiteY0" fmla="*/ 0 h 207683"/>
                    <a:gd name="connsiteX1" fmla="*/ 318195 w 318195"/>
                    <a:gd name="connsiteY1" fmla="*/ 180000 h 207683"/>
                    <a:gd name="connsiteX2" fmla="*/ 315404 w 318195"/>
                    <a:gd name="connsiteY2" fmla="*/ 207683 h 207683"/>
                    <a:gd name="connsiteX3" fmla="*/ 311430 w 318195"/>
                    <a:gd name="connsiteY3" fmla="*/ 201788 h 207683"/>
                    <a:gd name="connsiteX4" fmla="*/ 215971 w 318195"/>
                    <a:gd name="connsiteY4" fmla="*/ 162247 h 207683"/>
                    <a:gd name="connsiteX5" fmla="*/ 163423 w 318195"/>
                    <a:gd name="connsiteY5" fmla="*/ 172856 h 207683"/>
                    <a:gd name="connsiteX6" fmla="*/ 126315 w 318195"/>
                    <a:gd name="connsiteY6" fmla="*/ 197875 h 207683"/>
                    <a:gd name="connsiteX7" fmla="*/ 109882 w 318195"/>
                    <a:gd name="connsiteY7" fmla="*/ 180319 h 207683"/>
                    <a:gd name="connsiteX8" fmla="*/ 33681 w 318195"/>
                    <a:gd name="connsiteY8" fmla="*/ 104119 h 207683"/>
                    <a:gd name="connsiteX9" fmla="*/ 0 w 318195"/>
                    <a:gd name="connsiteY9" fmla="*/ 68912 h 207683"/>
                    <a:gd name="connsiteX10" fmla="*/ 10916 w 318195"/>
                    <a:gd name="connsiteY10" fmla="*/ 52721 h 207683"/>
                    <a:gd name="connsiteX11" fmla="*/ 138195 w 318195"/>
                    <a:gd name="connsiteY11" fmla="*/ 0 h 207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8195" h="207683">
                      <a:moveTo>
                        <a:pt x="138195" y="0"/>
                      </a:moveTo>
                      <a:cubicBezTo>
                        <a:pt x="237606" y="0"/>
                        <a:pt x="318195" y="80589"/>
                        <a:pt x="318195" y="180000"/>
                      </a:cubicBezTo>
                      <a:lnTo>
                        <a:pt x="315404" y="207683"/>
                      </a:lnTo>
                      <a:lnTo>
                        <a:pt x="311430" y="201788"/>
                      </a:lnTo>
                      <a:cubicBezTo>
                        <a:pt x="287000" y="177358"/>
                        <a:pt x="253250" y="162247"/>
                        <a:pt x="215971" y="162247"/>
                      </a:cubicBezTo>
                      <a:cubicBezTo>
                        <a:pt x="197332" y="162247"/>
                        <a:pt x="179574" y="166025"/>
                        <a:pt x="163423" y="172856"/>
                      </a:cubicBezTo>
                      <a:lnTo>
                        <a:pt x="126315" y="197875"/>
                      </a:lnTo>
                      <a:lnTo>
                        <a:pt x="109882" y="180319"/>
                      </a:lnTo>
                      <a:cubicBezTo>
                        <a:pt x="83688" y="153332"/>
                        <a:pt x="56700" y="130313"/>
                        <a:pt x="33681" y="104119"/>
                      </a:cubicBezTo>
                      <a:lnTo>
                        <a:pt x="0" y="68912"/>
                      </a:lnTo>
                      <a:lnTo>
                        <a:pt x="10916" y="52721"/>
                      </a:lnTo>
                      <a:cubicBezTo>
                        <a:pt x="43490" y="20147"/>
                        <a:pt x="88490" y="0"/>
                        <a:pt x="138195" y="0"/>
                      </a:cubicBez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52" name="椭圆 451"/>
                <p:cNvSpPr>
                  <a:spLocks noChangeAspect="1"/>
                </p:cNvSpPr>
                <p:nvPr/>
              </p:nvSpPr>
              <p:spPr>
                <a:xfrm>
                  <a:off x="3507425" y="2229947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59" name="组合 258"/>
              <p:cNvGrpSpPr/>
              <p:nvPr/>
            </p:nvGrpSpPr>
            <p:grpSpPr>
              <a:xfrm>
                <a:off x="3806862" y="2510127"/>
                <a:ext cx="180000" cy="180000"/>
                <a:chOff x="3806862" y="2510127"/>
                <a:chExt cx="180000" cy="180000"/>
              </a:xfrm>
            </p:grpSpPr>
            <p:sp>
              <p:nvSpPr>
                <p:cNvPr id="449" name="任意多边形 448"/>
                <p:cNvSpPr>
                  <a:spLocks noChangeAspect="1"/>
                </p:cNvSpPr>
                <p:nvPr/>
              </p:nvSpPr>
              <p:spPr>
                <a:xfrm>
                  <a:off x="3837745" y="2559683"/>
                  <a:ext cx="96773" cy="125495"/>
                </a:xfrm>
                <a:custGeom>
                  <a:avLst/>
                  <a:gdLst>
                    <a:gd name="connsiteX0" fmla="*/ 81337 w 96773"/>
                    <a:gd name="connsiteY0" fmla="*/ 0 h 125495"/>
                    <a:gd name="connsiteX1" fmla="*/ 86164 w 96773"/>
                    <a:gd name="connsiteY1" fmla="*/ 7159 h 125495"/>
                    <a:gd name="connsiteX2" fmla="*/ 96773 w 96773"/>
                    <a:gd name="connsiteY2" fmla="*/ 59707 h 125495"/>
                    <a:gd name="connsiteX3" fmla="*/ 86164 w 96773"/>
                    <a:gd name="connsiteY3" fmla="*/ 112255 h 125495"/>
                    <a:gd name="connsiteX4" fmla="*/ 77237 w 96773"/>
                    <a:gd name="connsiteY4" fmla="*/ 125495 h 125495"/>
                    <a:gd name="connsiteX5" fmla="*/ 54127 w 96773"/>
                    <a:gd name="connsiteY5" fmla="*/ 109914 h 125495"/>
                    <a:gd name="connsiteX6" fmla="*/ 15271 w 96773"/>
                    <a:gd name="connsiteY6" fmla="*/ 97853 h 125495"/>
                    <a:gd name="connsiteX7" fmla="*/ 0 w 96773"/>
                    <a:gd name="connsiteY7" fmla="*/ 96313 h 125495"/>
                    <a:gd name="connsiteX8" fmla="*/ 9634 w 96773"/>
                    <a:gd name="connsiteY8" fmla="*/ 76273 h 125495"/>
                    <a:gd name="connsiteX9" fmla="*/ 15703 w 96773"/>
                    <a:gd name="connsiteY9" fmla="*/ 36128 h 125495"/>
                    <a:gd name="connsiteX10" fmla="*/ 12004 w 96773"/>
                    <a:gd name="connsiteY10" fmla="*/ 17807 h 125495"/>
                    <a:gd name="connsiteX11" fmla="*/ 52973 w 96773"/>
                    <a:gd name="connsiteY11" fmla="*/ 2860 h 125495"/>
                    <a:gd name="connsiteX12" fmla="*/ 81337 w 96773"/>
                    <a:gd name="connsiteY12" fmla="*/ 0 h 12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6773" h="125495">
                      <a:moveTo>
                        <a:pt x="81337" y="0"/>
                      </a:moveTo>
                      <a:lnTo>
                        <a:pt x="86164" y="7159"/>
                      </a:lnTo>
                      <a:cubicBezTo>
                        <a:pt x="92996" y="23310"/>
                        <a:pt x="96773" y="41068"/>
                        <a:pt x="96773" y="59707"/>
                      </a:cubicBezTo>
                      <a:cubicBezTo>
                        <a:pt x="96773" y="78347"/>
                        <a:pt x="92996" y="96104"/>
                        <a:pt x="86164" y="112255"/>
                      </a:cubicBezTo>
                      <a:lnTo>
                        <a:pt x="77237" y="125495"/>
                      </a:lnTo>
                      <a:lnTo>
                        <a:pt x="54127" y="109914"/>
                      </a:lnTo>
                      <a:cubicBezTo>
                        <a:pt x="41744" y="104677"/>
                        <a:pt x="28746" y="100610"/>
                        <a:pt x="15271" y="97853"/>
                      </a:cubicBezTo>
                      <a:lnTo>
                        <a:pt x="0" y="96313"/>
                      </a:lnTo>
                      <a:lnTo>
                        <a:pt x="9634" y="76273"/>
                      </a:lnTo>
                      <a:cubicBezTo>
                        <a:pt x="13578" y="63591"/>
                        <a:pt x="15703" y="50108"/>
                        <a:pt x="15703" y="36128"/>
                      </a:cubicBezTo>
                      <a:lnTo>
                        <a:pt x="12004" y="17807"/>
                      </a:lnTo>
                      <a:lnTo>
                        <a:pt x="52973" y="2860"/>
                      </a:lnTo>
                      <a:lnTo>
                        <a:pt x="81337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50" name="椭圆 449"/>
                <p:cNvSpPr>
                  <a:spLocks noChangeAspect="1"/>
                </p:cNvSpPr>
                <p:nvPr/>
              </p:nvSpPr>
              <p:spPr>
                <a:xfrm>
                  <a:off x="3806862" y="2510127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71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260" name="任意多边形 259"/>
              <p:cNvSpPr>
                <a:spLocks noChangeAspect="1"/>
              </p:cNvSpPr>
              <p:nvPr/>
            </p:nvSpPr>
            <p:spPr>
              <a:xfrm>
                <a:off x="3787690" y="2655992"/>
                <a:ext cx="202370" cy="106011"/>
              </a:xfrm>
              <a:custGeom>
                <a:avLst/>
                <a:gdLst>
                  <a:gd name="connsiteX0" fmla="*/ 50001 w 202370"/>
                  <a:gd name="connsiteY0" fmla="*/ 0 h 106011"/>
                  <a:gd name="connsiteX1" fmla="*/ 65326 w 202370"/>
                  <a:gd name="connsiteY1" fmla="*/ 1545 h 106011"/>
                  <a:gd name="connsiteX2" fmla="*/ 169979 w 202370"/>
                  <a:gd name="connsiteY2" fmla="*/ 57969 h 106011"/>
                  <a:gd name="connsiteX3" fmla="*/ 202370 w 202370"/>
                  <a:gd name="connsiteY3" fmla="*/ 106011 h 106011"/>
                  <a:gd name="connsiteX4" fmla="*/ 175280 w 202370"/>
                  <a:gd name="connsiteY4" fmla="*/ 87746 h 106011"/>
                  <a:gd name="connsiteX5" fmla="*/ 105216 w 202370"/>
                  <a:gd name="connsiteY5" fmla="*/ 73601 h 106011"/>
                  <a:gd name="connsiteX6" fmla="*/ 35152 w 202370"/>
                  <a:gd name="connsiteY6" fmla="*/ 87746 h 106011"/>
                  <a:gd name="connsiteX7" fmla="*/ 30674 w 202370"/>
                  <a:gd name="connsiteY7" fmla="*/ 90766 h 106011"/>
                  <a:gd name="connsiteX8" fmla="*/ 26380 w 202370"/>
                  <a:gd name="connsiteY8" fmla="*/ 81834 h 106011"/>
                  <a:gd name="connsiteX9" fmla="*/ 309 w 202370"/>
                  <a:gd name="connsiteY9" fmla="*/ 53141 h 106011"/>
                  <a:gd name="connsiteX10" fmla="*/ 0 w 202370"/>
                  <a:gd name="connsiteY10" fmla="*/ 52954 h 106011"/>
                  <a:gd name="connsiteX11" fmla="*/ 26216 w 202370"/>
                  <a:gd name="connsiteY11" fmla="*/ 35278 h 106011"/>
                  <a:gd name="connsiteX12" fmla="*/ 50001 w 202370"/>
                  <a:gd name="connsiteY12" fmla="*/ 0 h 10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370" h="106011">
                    <a:moveTo>
                      <a:pt x="50001" y="0"/>
                    </a:moveTo>
                    <a:lnTo>
                      <a:pt x="65326" y="1545"/>
                    </a:lnTo>
                    <a:cubicBezTo>
                      <a:pt x="105752" y="9818"/>
                      <a:pt x="141885" y="29874"/>
                      <a:pt x="169979" y="57969"/>
                    </a:cubicBezTo>
                    <a:lnTo>
                      <a:pt x="202370" y="106011"/>
                    </a:lnTo>
                    <a:lnTo>
                      <a:pt x="175280" y="87746"/>
                    </a:lnTo>
                    <a:cubicBezTo>
                      <a:pt x="153745" y="78638"/>
                      <a:pt x="130069" y="73601"/>
                      <a:pt x="105216" y="73601"/>
                    </a:cubicBezTo>
                    <a:cubicBezTo>
                      <a:pt x="80363" y="73601"/>
                      <a:pt x="56687" y="78638"/>
                      <a:pt x="35152" y="87746"/>
                    </a:cubicBezTo>
                    <a:lnTo>
                      <a:pt x="30674" y="90766"/>
                    </a:lnTo>
                    <a:lnTo>
                      <a:pt x="26380" y="81834"/>
                    </a:lnTo>
                    <a:cubicBezTo>
                      <a:pt x="19102" y="71061"/>
                      <a:pt x="10310" y="61394"/>
                      <a:pt x="309" y="53141"/>
                    </a:cubicBezTo>
                    <a:lnTo>
                      <a:pt x="0" y="52954"/>
                    </a:lnTo>
                    <a:lnTo>
                      <a:pt x="26216" y="35278"/>
                    </a:lnTo>
                    <a:lnTo>
                      <a:pt x="50001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26EC2E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61" name="组合 260"/>
              <p:cNvGrpSpPr/>
              <p:nvPr/>
            </p:nvGrpSpPr>
            <p:grpSpPr>
              <a:xfrm>
                <a:off x="3583447" y="2447567"/>
                <a:ext cx="279224" cy="283243"/>
                <a:chOff x="3583447" y="2447567"/>
                <a:chExt cx="279224" cy="283243"/>
              </a:xfrm>
            </p:grpSpPr>
            <p:sp>
              <p:nvSpPr>
                <p:cNvPr id="447" name="椭圆 446"/>
                <p:cNvSpPr>
                  <a:spLocks noChangeAspect="1"/>
                </p:cNvSpPr>
                <p:nvPr/>
              </p:nvSpPr>
              <p:spPr>
                <a:xfrm>
                  <a:off x="3583447" y="2460810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48" name="椭圆 447"/>
                <p:cNvSpPr>
                  <a:spLocks noChangeAspect="1"/>
                </p:cNvSpPr>
                <p:nvPr/>
              </p:nvSpPr>
              <p:spPr>
                <a:xfrm>
                  <a:off x="3646671" y="2447567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262" name="任意多边形 261"/>
              <p:cNvSpPr>
                <a:spLocks noChangeAspect="1"/>
              </p:cNvSpPr>
              <p:nvPr/>
            </p:nvSpPr>
            <p:spPr>
              <a:xfrm>
                <a:off x="3395662" y="2588427"/>
                <a:ext cx="398845" cy="389050"/>
              </a:xfrm>
              <a:custGeom>
                <a:avLst/>
                <a:gdLst>
                  <a:gd name="connsiteX0" fmla="*/ 207000 w 398845"/>
                  <a:gd name="connsiteY0" fmla="*/ 0 h 389050"/>
                  <a:gd name="connsiteX1" fmla="*/ 397733 w 398845"/>
                  <a:gd name="connsiteY1" fmla="*/ 126426 h 389050"/>
                  <a:gd name="connsiteX2" fmla="*/ 398845 w 398845"/>
                  <a:gd name="connsiteY2" fmla="*/ 130010 h 389050"/>
                  <a:gd name="connsiteX3" fmla="*/ 394718 w 398845"/>
                  <a:gd name="connsiteY3" fmla="*/ 125467 h 389050"/>
                  <a:gd name="connsiteX4" fmla="*/ 361393 w 398845"/>
                  <a:gd name="connsiteY4" fmla="*/ 105248 h 389050"/>
                  <a:gd name="connsiteX5" fmla="*/ 320928 w 398845"/>
                  <a:gd name="connsiteY5" fmla="*/ 97079 h 389050"/>
                  <a:gd name="connsiteX6" fmla="*/ 298548 w 398845"/>
                  <a:gd name="connsiteY6" fmla="*/ 105660 h 389050"/>
                  <a:gd name="connsiteX7" fmla="*/ 266699 w 398845"/>
                  <a:gd name="connsiteY7" fmla="*/ 130960 h 389050"/>
                  <a:gd name="connsiteX8" fmla="*/ 238124 w 398845"/>
                  <a:gd name="connsiteY8" fmla="*/ 197635 h 389050"/>
                  <a:gd name="connsiteX9" fmla="*/ 238125 w 398845"/>
                  <a:gd name="connsiteY9" fmla="*/ 273835 h 389050"/>
                  <a:gd name="connsiteX10" fmla="*/ 269081 w 398845"/>
                  <a:gd name="connsiteY10" fmla="*/ 338129 h 389050"/>
                  <a:gd name="connsiteX11" fmla="*/ 301674 w 398845"/>
                  <a:gd name="connsiteY11" fmla="*/ 362388 h 389050"/>
                  <a:gd name="connsiteX12" fmla="*/ 306875 w 398845"/>
                  <a:gd name="connsiteY12" fmla="*/ 364241 h 389050"/>
                  <a:gd name="connsiteX13" fmla="*/ 308845 w 398845"/>
                  <a:gd name="connsiteY13" fmla="*/ 364639 h 389050"/>
                  <a:gd name="connsiteX14" fmla="*/ 348547 w 398845"/>
                  <a:gd name="connsiteY14" fmla="*/ 356624 h 389050"/>
                  <a:gd name="connsiteX15" fmla="*/ 300453 w 398845"/>
                  <a:gd name="connsiteY15" fmla="*/ 389050 h 389050"/>
                  <a:gd name="connsiteX16" fmla="*/ 277789 w 398845"/>
                  <a:gd name="connsiteY16" fmla="*/ 378910 h 389050"/>
                  <a:gd name="connsiteX17" fmla="*/ 238126 w 398845"/>
                  <a:gd name="connsiteY17" fmla="*/ 359562 h 389050"/>
                  <a:gd name="connsiteX18" fmla="*/ 114301 w 398845"/>
                  <a:gd name="connsiteY18" fmla="*/ 290505 h 389050"/>
                  <a:gd name="connsiteX19" fmla="*/ 55216 w 398845"/>
                  <a:gd name="connsiteY19" fmla="*/ 255381 h 389050"/>
                  <a:gd name="connsiteX20" fmla="*/ 1801 w 398845"/>
                  <a:gd name="connsiteY20" fmla="*/ 224858 h 389050"/>
                  <a:gd name="connsiteX21" fmla="*/ 0 w 398845"/>
                  <a:gd name="connsiteY21" fmla="*/ 207000 h 389050"/>
                  <a:gd name="connsiteX22" fmla="*/ 1791 w 398845"/>
                  <a:gd name="connsiteY22" fmla="*/ 189234 h 389050"/>
                  <a:gd name="connsiteX23" fmla="*/ 24093 w 398845"/>
                  <a:gd name="connsiteY23" fmla="*/ 194155 h 389050"/>
                  <a:gd name="connsiteX24" fmla="*/ 54770 w 398845"/>
                  <a:gd name="connsiteY24" fmla="*/ 197634 h 389050"/>
                  <a:gd name="connsiteX25" fmla="*/ 157164 w 398845"/>
                  <a:gd name="connsiteY25" fmla="*/ 171441 h 389050"/>
                  <a:gd name="connsiteX26" fmla="*/ 209551 w 398845"/>
                  <a:gd name="connsiteY26" fmla="*/ 100002 h 389050"/>
                  <a:gd name="connsiteX27" fmla="*/ 214909 w 398845"/>
                  <a:gd name="connsiteY27" fmla="*/ 57140 h 389050"/>
                  <a:gd name="connsiteX28" fmla="*/ 209201 w 398845"/>
                  <a:gd name="connsiteY28" fmla="*/ 25524 h 389050"/>
                  <a:gd name="connsiteX29" fmla="*/ 201699 w 398845"/>
                  <a:gd name="connsiteY29" fmla="*/ 14398 h 389050"/>
                  <a:gd name="connsiteX30" fmla="*/ 183812 w 398845"/>
                  <a:gd name="connsiteY30" fmla="*/ 2338 h 389050"/>
                  <a:gd name="connsiteX31" fmla="*/ 207000 w 398845"/>
                  <a:gd name="connsiteY31" fmla="*/ 0 h 38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98845" h="389050">
                    <a:moveTo>
                      <a:pt x="207000" y="0"/>
                    </a:moveTo>
                    <a:cubicBezTo>
                      <a:pt x="292742" y="0"/>
                      <a:pt x="366309" y="52131"/>
                      <a:pt x="397733" y="126426"/>
                    </a:cubicBezTo>
                    <a:lnTo>
                      <a:pt x="398845" y="130010"/>
                    </a:lnTo>
                    <a:lnTo>
                      <a:pt x="394718" y="125467"/>
                    </a:lnTo>
                    <a:cubicBezTo>
                      <a:pt x="384717" y="117213"/>
                      <a:pt x="373507" y="110372"/>
                      <a:pt x="361393" y="105248"/>
                    </a:cubicBezTo>
                    <a:lnTo>
                      <a:pt x="320928" y="97079"/>
                    </a:lnTo>
                    <a:lnTo>
                      <a:pt x="298548" y="105660"/>
                    </a:lnTo>
                    <a:cubicBezTo>
                      <a:pt x="286146" y="113002"/>
                      <a:pt x="275034" y="122031"/>
                      <a:pt x="266699" y="130960"/>
                    </a:cubicBezTo>
                    <a:cubicBezTo>
                      <a:pt x="250030" y="148819"/>
                      <a:pt x="242886" y="173823"/>
                      <a:pt x="238124" y="197635"/>
                    </a:cubicBezTo>
                    <a:cubicBezTo>
                      <a:pt x="233362" y="221447"/>
                      <a:pt x="232965" y="250419"/>
                      <a:pt x="238125" y="273835"/>
                    </a:cubicBezTo>
                    <a:cubicBezTo>
                      <a:pt x="243285" y="297251"/>
                      <a:pt x="252016" y="321063"/>
                      <a:pt x="269081" y="338129"/>
                    </a:cubicBezTo>
                    <a:cubicBezTo>
                      <a:pt x="277614" y="346662"/>
                      <a:pt x="289123" y="355393"/>
                      <a:pt x="301674" y="362388"/>
                    </a:cubicBezTo>
                    <a:lnTo>
                      <a:pt x="306875" y="364241"/>
                    </a:lnTo>
                    <a:lnTo>
                      <a:pt x="308845" y="364639"/>
                    </a:lnTo>
                    <a:lnTo>
                      <a:pt x="348547" y="356624"/>
                    </a:lnTo>
                    <a:lnTo>
                      <a:pt x="300453" y="389050"/>
                    </a:lnTo>
                    <a:lnTo>
                      <a:pt x="277789" y="378910"/>
                    </a:lnTo>
                    <a:cubicBezTo>
                      <a:pt x="263154" y="372461"/>
                      <a:pt x="249338" y="366111"/>
                      <a:pt x="238126" y="359562"/>
                    </a:cubicBezTo>
                    <a:cubicBezTo>
                      <a:pt x="193279" y="333368"/>
                      <a:pt x="153989" y="313127"/>
                      <a:pt x="114301" y="290505"/>
                    </a:cubicBezTo>
                    <a:cubicBezTo>
                      <a:pt x="94457" y="279194"/>
                      <a:pt x="74514" y="266990"/>
                      <a:pt x="55216" y="255381"/>
                    </a:cubicBezTo>
                    <a:lnTo>
                      <a:pt x="1801" y="224858"/>
                    </a:lnTo>
                    <a:lnTo>
                      <a:pt x="0" y="207000"/>
                    </a:lnTo>
                    <a:lnTo>
                      <a:pt x="1791" y="189234"/>
                    </a:lnTo>
                    <a:lnTo>
                      <a:pt x="24093" y="194155"/>
                    </a:lnTo>
                    <a:cubicBezTo>
                      <a:pt x="35100" y="195923"/>
                      <a:pt x="45642" y="197039"/>
                      <a:pt x="54770" y="197634"/>
                    </a:cubicBezTo>
                    <a:cubicBezTo>
                      <a:pt x="91282" y="200015"/>
                      <a:pt x="131367" y="187713"/>
                      <a:pt x="157164" y="171441"/>
                    </a:cubicBezTo>
                    <a:cubicBezTo>
                      <a:pt x="182961" y="155169"/>
                      <a:pt x="201217" y="126196"/>
                      <a:pt x="209551" y="100002"/>
                    </a:cubicBezTo>
                    <a:cubicBezTo>
                      <a:pt x="213718" y="86905"/>
                      <a:pt x="215405" y="72022"/>
                      <a:pt x="214909" y="57140"/>
                    </a:cubicBezTo>
                    <a:lnTo>
                      <a:pt x="209201" y="25524"/>
                    </a:lnTo>
                    <a:lnTo>
                      <a:pt x="201699" y="14398"/>
                    </a:lnTo>
                    <a:lnTo>
                      <a:pt x="183812" y="2338"/>
                    </a:lnTo>
                    <a:lnTo>
                      <a:pt x="207000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63" name="组合 262"/>
              <p:cNvGrpSpPr/>
              <p:nvPr/>
            </p:nvGrpSpPr>
            <p:grpSpPr>
              <a:xfrm>
                <a:off x="3364520" y="2549524"/>
                <a:ext cx="243753" cy="234451"/>
                <a:chOff x="3364520" y="2549524"/>
                <a:chExt cx="243753" cy="234451"/>
              </a:xfrm>
            </p:grpSpPr>
            <p:sp>
              <p:nvSpPr>
                <p:cNvPr id="445" name="任意多边形 444"/>
                <p:cNvSpPr/>
                <p:nvPr/>
              </p:nvSpPr>
              <p:spPr>
                <a:xfrm>
                  <a:off x="3364520" y="2560903"/>
                  <a:ext cx="243753" cy="223072"/>
                </a:xfrm>
                <a:custGeom>
                  <a:avLst/>
                  <a:gdLst>
                    <a:gd name="connsiteX0" fmla="*/ 135000 w 243753"/>
                    <a:gd name="connsiteY0" fmla="*/ 0 h 223072"/>
                    <a:gd name="connsiteX1" fmla="*/ 230459 w 243753"/>
                    <a:gd name="connsiteY1" fmla="*/ 39541 h 223072"/>
                    <a:gd name="connsiteX2" fmla="*/ 237961 w 243753"/>
                    <a:gd name="connsiteY2" fmla="*/ 50667 h 223072"/>
                    <a:gd name="connsiteX3" fmla="*/ 243669 w 243753"/>
                    <a:gd name="connsiteY3" fmla="*/ 82283 h 223072"/>
                    <a:gd name="connsiteX4" fmla="*/ 238311 w 243753"/>
                    <a:gd name="connsiteY4" fmla="*/ 125145 h 223072"/>
                    <a:gd name="connsiteX5" fmla="*/ 185924 w 243753"/>
                    <a:gd name="connsiteY5" fmla="*/ 196584 h 223072"/>
                    <a:gd name="connsiteX6" fmla="*/ 83530 w 243753"/>
                    <a:gd name="connsiteY6" fmla="*/ 222777 h 223072"/>
                    <a:gd name="connsiteX7" fmla="*/ 52853 w 243753"/>
                    <a:gd name="connsiteY7" fmla="*/ 219298 h 223072"/>
                    <a:gd name="connsiteX8" fmla="*/ 28374 w 243753"/>
                    <a:gd name="connsiteY8" fmla="*/ 213897 h 223072"/>
                    <a:gd name="connsiteX9" fmla="*/ 10609 w 243753"/>
                    <a:gd name="connsiteY9" fmla="*/ 187548 h 223072"/>
                    <a:gd name="connsiteX10" fmla="*/ 0 w 243753"/>
                    <a:gd name="connsiteY10" fmla="*/ 135000 h 223072"/>
                    <a:gd name="connsiteX11" fmla="*/ 135000 w 243753"/>
                    <a:gd name="connsiteY11" fmla="*/ 0 h 223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3753" h="223072">
                      <a:moveTo>
                        <a:pt x="135000" y="0"/>
                      </a:moveTo>
                      <a:cubicBezTo>
                        <a:pt x="172279" y="0"/>
                        <a:pt x="206029" y="15111"/>
                        <a:pt x="230459" y="39541"/>
                      </a:cubicBezTo>
                      <a:lnTo>
                        <a:pt x="237961" y="50667"/>
                      </a:lnTo>
                      <a:lnTo>
                        <a:pt x="243669" y="82283"/>
                      </a:lnTo>
                      <a:cubicBezTo>
                        <a:pt x="244165" y="97165"/>
                        <a:pt x="242478" y="112048"/>
                        <a:pt x="238311" y="125145"/>
                      </a:cubicBezTo>
                      <a:cubicBezTo>
                        <a:pt x="229977" y="151339"/>
                        <a:pt x="211721" y="180312"/>
                        <a:pt x="185924" y="196584"/>
                      </a:cubicBezTo>
                      <a:cubicBezTo>
                        <a:pt x="160127" y="212856"/>
                        <a:pt x="120042" y="225158"/>
                        <a:pt x="83530" y="222777"/>
                      </a:cubicBezTo>
                      <a:cubicBezTo>
                        <a:pt x="74402" y="222182"/>
                        <a:pt x="63860" y="221066"/>
                        <a:pt x="52853" y="219298"/>
                      </a:cubicBezTo>
                      <a:lnTo>
                        <a:pt x="28374" y="213897"/>
                      </a:lnTo>
                      <a:lnTo>
                        <a:pt x="10609" y="187548"/>
                      </a:lnTo>
                      <a:cubicBezTo>
                        <a:pt x="3778" y="171397"/>
                        <a:pt x="0" y="153640"/>
                        <a:pt x="0" y="135000"/>
                      </a:cubicBezTo>
                      <a:cubicBezTo>
                        <a:pt x="0" y="60442"/>
                        <a:pt x="60442" y="0"/>
                        <a:pt x="135000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46" name="椭圆 445"/>
                <p:cNvSpPr>
                  <a:spLocks noChangeAspect="1"/>
                </p:cNvSpPr>
                <p:nvPr/>
              </p:nvSpPr>
              <p:spPr>
                <a:xfrm>
                  <a:off x="3399510" y="2549524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64" name="组合 263"/>
              <p:cNvGrpSpPr/>
              <p:nvPr/>
            </p:nvGrpSpPr>
            <p:grpSpPr>
              <a:xfrm>
                <a:off x="3627683" y="2683125"/>
                <a:ext cx="220147" cy="267560"/>
                <a:chOff x="3627683" y="2683125"/>
                <a:chExt cx="220147" cy="267560"/>
              </a:xfrm>
            </p:grpSpPr>
            <p:sp>
              <p:nvSpPr>
                <p:cNvPr id="443" name="任意多边形 442"/>
                <p:cNvSpPr/>
                <p:nvPr/>
              </p:nvSpPr>
              <p:spPr>
                <a:xfrm>
                  <a:off x="3627683" y="2683125"/>
                  <a:ext cx="209442" cy="267560"/>
                </a:xfrm>
                <a:custGeom>
                  <a:avLst/>
                  <a:gdLst>
                    <a:gd name="connsiteX0" fmla="*/ 86525 w 209442"/>
                    <a:gd name="connsiteY0" fmla="*/ 0 h 267560"/>
                    <a:gd name="connsiteX1" fmla="*/ 126990 w 209442"/>
                    <a:gd name="connsiteY1" fmla="*/ 8169 h 267560"/>
                    <a:gd name="connsiteX2" fmla="*/ 209442 w 209442"/>
                    <a:gd name="connsiteY2" fmla="*/ 132560 h 267560"/>
                    <a:gd name="connsiteX3" fmla="*/ 74442 w 209442"/>
                    <a:gd name="connsiteY3" fmla="*/ 267560 h 267560"/>
                    <a:gd name="connsiteX4" fmla="*/ 72472 w 209442"/>
                    <a:gd name="connsiteY4" fmla="*/ 267162 h 267560"/>
                    <a:gd name="connsiteX5" fmla="*/ 67271 w 209442"/>
                    <a:gd name="connsiteY5" fmla="*/ 265309 h 267560"/>
                    <a:gd name="connsiteX6" fmla="*/ 34678 w 209442"/>
                    <a:gd name="connsiteY6" fmla="*/ 241050 h 267560"/>
                    <a:gd name="connsiteX7" fmla="*/ 3722 w 209442"/>
                    <a:gd name="connsiteY7" fmla="*/ 176756 h 267560"/>
                    <a:gd name="connsiteX8" fmla="*/ 3721 w 209442"/>
                    <a:gd name="connsiteY8" fmla="*/ 100556 h 267560"/>
                    <a:gd name="connsiteX9" fmla="*/ 32296 w 209442"/>
                    <a:gd name="connsiteY9" fmla="*/ 33881 h 267560"/>
                    <a:gd name="connsiteX10" fmla="*/ 64145 w 209442"/>
                    <a:gd name="connsiteY10" fmla="*/ 8581 h 267560"/>
                    <a:gd name="connsiteX11" fmla="*/ 86525 w 209442"/>
                    <a:gd name="connsiteY11" fmla="*/ 0 h 267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9442" h="267560">
                      <a:moveTo>
                        <a:pt x="86525" y="0"/>
                      </a:moveTo>
                      <a:lnTo>
                        <a:pt x="126990" y="8169"/>
                      </a:lnTo>
                      <a:cubicBezTo>
                        <a:pt x="175444" y="28663"/>
                        <a:pt x="209442" y="76642"/>
                        <a:pt x="209442" y="132560"/>
                      </a:cubicBezTo>
                      <a:cubicBezTo>
                        <a:pt x="209442" y="207118"/>
                        <a:pt x="149000" y="267560"/>
                        <a:pt x="74442" y="267560"/>
                      </a:cubicBezTo>
                      <a:lnTo>
                        <a:pt x="72472" y="267162"/>
                      </a:lnTo>
                      <a:lnTo>
                        <a:pt x="67271" y="265309"/>
                      </a:lnTo>
                      <a:cubicBezTo>
                        <a:pt x="54720" y="258314"/>
                        <a:pt x="43211" y="249583"/>
                        <a:pt x="34678" y="241050"/>
                      </a:cubicBezTo>
                      <a:cubicBezTo>
                        <a:pt x="17613" y="223984"/>
                        <a:pt x="8882" y="200172"/>
                        <a:pt x="3722" y="176756"/>
                      </a:cubicBezTo>
                      <a:cubicBezTo>
                        <a:pt x="-1438" y="153340"/>
                        <a:pt x="-1041" y="124368"/>
                        <a:pt x="3721" y="100556"/>
                      </a:cubicBezTo>
                      <a:cubicBezTo>
                        <a:pt x="8483" y="76744"/>
                        <a:pt x="15627" y="51740"/>
                        <a:pt x="32296" y="33881"/>
                      </a:cubicBezTo>
                      <a:cubicBezTo>
                        <a:pt x="40631" y="24952"/>
                        <a:pt x="51743" y="15923"/>
                        <a:pt x="64145" y="8581"/>
                      </a:cubicBezTo>
                      <a:lnTo>
                        <a:pt x="86525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44" name="椭圆 443"/>
                <p:cNvSpPr>
                  <a:spLocks noChangeAspect="1"/>
                </p:cNvSpPr>
                <p:nvPr/>
              </p:nvSpPr>
              <p:spPr>
                <a:xfrm>
                  <a:off x="3667830" y="2689349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65" name="组合 264"/>
              <p:cNvGrpSpPr/>
              <p:nvPr/>
            </p:nvGrpSpPr>
            <p:grpSpPr>
              <a:xfrm>
                <a:off x="2958843" y="2833774"/>
                <a:ext cx="236396" cy="270000"/>
                <a:chOff x="2958843" y="2833774"/>
                <a:chExt cx="236396" cy="270000"/>
              </a:xfrm>
            </p:grpSpPr>
            <p:sp>
              <p:nvSpPr>
                <p:cNvPr id="441" name="任意多边形 440"/>
                <p:cNvSpPr/>
                <p:nvPr/>
              </p:nvSpPr>
              <p:spPr>
                <a:xfrm>
                  <a:off x="2958843" y="2833774"/>
                  <a:ext cx="231464" cy="270000"/>
                </a:xfrm>
                <a:custGeom>
                  <a:avLst/>
                  <a:gdLst>
                    <a:gd name="connsiteX0" fmla="*/ 135000 w 231464"/>
                    <a:gd name="connsiteY0" fmla="*/ 0 h 270000"/>
                    <a:gd name="connsiteX1" fmla="*/ 187548 w 231464"/>
                    <a:gd name="connsiteY1" fmla="*/ 10609 h 270000"/>
                    <a:gd name="connsiteX2" fmla="*/ 205949 w 231464"/>
                    <a:gd name="connsiteY2" fmla="*/ 23016 h 270000"/>
                    <a:gd name="connsiteX3" fmla="*/ 205838 w 231464"/>
                    <a:gd name="connsiteY3" fmla="*/ 30870 h 270000"/>
                    <a:gd name="connsiteX4" fmla="*/ 212982 w 231464"/>
                    <a:gd name="connsiteY4" fmla="*/ 116595 h 270000"/>
                    <a:gd name="connsiteX5" fmla="*/ 224889 w 231464"/>
                    <a:gd name="connsiteY5" fmla="*/ 195175 h 270000"/>
                    <a:gd name="connsiteX6" fmla="*/ 231464 w 231464"/>
                    <a:gd name="connsiteY6" fmla="*/ 228969 h 270000"/>
                    <a:gd name="connsiteX7" fmla="*/ 230459 w 231464"/>
                    <a:gd name="connsiteY7" fmla="*/ 230459 h 270000"/>
                    <a:gd name="connsiteX8" fmla="*/ 135000 w 231464"/>
                    <a:gd name="connsiteY8" fmla="*/ 270000 h 270000"/>
                    <a:gd name="connsiteX9" fmla="*/ 0 w 231464"/>
                    <a:gd name="connsiteY9" fmla="*/ 135000 h 270000"/>
                    <a:gd name="connsiteX10" fmla="*/ 135000 w 231464"/>
                    <a:gd name="connsiteY10" fmla="*/ 0 h 27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464" h="270000">
                      <a:moveTo>
                        <a:pt x="135000" y="0"/>
                      </a:moveTo>
                      <a:cubicBezTo>
                        <a:pt x="153639" y="0"/>
                        <a:pt x="171397" y="3778"/>
                        <a:pt x="187548" y="10609"/>
                      </a:cubicBezTo>
                      <a:lnTo>
                        <a:pt x="205949" y="23016"/>
                      </a:lnTo>
                      <a:lnTo>
                        <a:pt x="205838" y="30870"/>
                      </a:lnTo>
                      <a:cubicBezTo>
                        <a:pt x="205441" y="57064"/>
                        <a:pt x="209807" y="89211"/>
                        <a:pt x="212982" y="116595"/>
                      </a:cubicBezTo>
                      <a:cubicBezTo>
                        <a:pt x="216157" y="143979"/>
                        <a:pt x="219333" y="170966"/>
                        <a:pt x="224889" y="195175"/>
                      </a:cubicBezTo>
                      <a:lnTo>
                        <a:pt x="231464" y="228969"/>
                      </a:lnTo>
                      <a:lnTo>
                        <a:pt x="230459" y="230459"/>
                      </a:lnTo>
                      <a:cubicBezTo>
                        <a:pt x="206029" y="254890"/>
                        <a:pt x="172279" y="270000"/>
                        <a:pt x="135000" y="270000"/>
                      </a:cubicBezTo>
                      <a:cubicBezTo>
                        <a:pt x="60442" y="270000"/>
                        <a:pt x="0" y="209558"/>
                        <a:pt x="0" y="135000"/>
                      </a:cubicBezTo>
                      <a:cubicBezTo>
                        <a:pt x="0" y="60442"/>
                        <a:pt x="60442" y="0"/>
                        <a:pt x="135000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42" name="椭圆 441"/>
                <p:cNvSpPr>
                  <a:spLocks noChangeAspect="1"/>
                </p:cNvSpPr>
                <p:nvPr/>
              </p:nvSpPr>
              <p:spPr>
                <a:xfrm>
                  <a:off x="2979239" y="2845409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66" name="组合 265"/>
              <p:cNvGrpSpPr/>
              <p:nvPr/>
            </p:nvGrpSpPr>
            <p:grpSpPr>
              <a:xfrm>
                <a:off x="3169976" y="3038325"/>
                <a:ext cx="241166" cy="223474"/>
                <a:chOff x="3158071" y="3033563"/>
                <a:chExt cx="241166" cy="223474"/>
              </a:xfrm>
            </p:grpSpPr>
            <p:sp>
              <p:nvSpPr>
                <p:cNvPr id="439" name="任意多边形 438"/>
                <p:cNvSpPr>
                  <a:spLocks noChangeAspect="1"/>
                </p:cNvSpPr>
                <p:nvPr/>
              </p:nvSpPr>
              <p:spPr>
                <a:xfrm>
                  <a:off x="3158071" y="3033563"/>
                  <a:ext cx="241166" cy="192836"/>
                </a:xfrm>
                <a:custGeom>
                  <a:avLst/>
                  <a:gdLst>
                    <a:gd name="connsiteX0" fmla="*/ 14175 w 241166"/>
                    <a:gd name="connsiteY0" fmla="*/ 0 h 192836"/>
                    <a:gd name="connsiteX1" fmla="*/ 37567 w 241166"/>
                    <a:gd name="connsiteY1" fmla="*/ 21582 h 192836"/>
                    <a:gd name="connsiteX2" fmla="*/ 118529 w 241166"/>
                    <a:gd name="connsiteY2" fmla="*/ 76351 h 192836"/>
                    <a:gd name="connsiteX3" fmla="*/ 213779 w 241166"/>
                    <a:gd name="connsiteY3" fmla="*/ 126357 h 192836"/>
                    <a:gd name="connsiteX4" fmla="*/ 241166 w 241166"/>
                    <a:gd name="connsiteY4" fmla="*/ 137416 h 192836"/>
                    <a:gd name="connsiteX5" fmla="*/ 230459 w 241166"/>
                    <a:gd name="connsiteY5" fmla="*/ 153295 h 192836"/>
                    <a:gd name="connsiteX6" fmla="*/ 135000 w 241166"/>
                    <a:gd name="connsiteY6" fmla="*/ 192836 h 192836"/>
                    <a:gd name="connsiteX7" fmla="*/ 0 w 241166"/>
                    <a:gd name="connsiteY7" fmla="*/ 57836 h 192836"/>
                    <a:gd name="connsiteX8" fmla="*/ 10609 w 241166"/>
                    <a:gd name="connsiteY8" fmla="*/ 5288 h 192836"/>
                    <a:gd name="connsiteX9" fmla="*/ 14175 w 241166"/>
                    <a:gd name="connsiteY9" fmla="*/ 0 h 192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166" h="192836">
                      <a:moveTo>
                        <a:pt x="14175" y="0"/>
                      </a:moveTo>
                      <a:lnTo>
                        <a:pt x="37567" y="21582"/>
                      </a:lnTo>
                      <a:cubicBezTo>
                        <a:pt x="68126" y="44998"/>
                        <a:pt x="89160" y="58889"/>
                        <a:pt x="118529" y="76351"/>
                      </a:cubicBezTo>
                      <a:cubicBezTo>
                        <a:pt x="147898" y="93814"/>
                        <a:pt x="185204" y="111673"/>
                        <a:pt x="213779" y="126357"/>
                      </a:cubicBezTo>
                      <a:lnTo>
                        <a:pt x="241166" y="137416"/>
                      </a:lnTo>
                      <a:lnTo>
                        <a:pt x="230459" y="153295"/>
                      </a:lnTo>
                      <a:cubicBezTo>
                        <a:pt x="206029" y="177726"/>
                        <a:pt x="172279" y="192836"/>
                        <a:pt x="135000" y="192836"/>
                      </a:cubicBezTo>
                      <a:cubicBezTo>
                        <a:pt x="60442" y="192836"/>
                        <a:pt x="0" y="132394"/>
                        <a:pt x="0" y="57836"/>
                      </a:cubicBezTo>
                      <a:cubicBezTo>
                        <a:pt x="0" y="39197"/>
                        <a:pt x="3778" y="21439"/>
                        <a:pt x="10609" y="5288"/>
                      </a:cubicBezTo>
                      <a:lnTo>
                        <a:pt x="14175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40" name="椭圆 439"/>
                <p:cNvSpPr>
                  <a:spLocks noChangeAspect="1"/>
                </p:cNvSpPr>
                <p:nvPr/>
              </p:nvSpPr>
              <p:spPr>
                <a:xfrm>
                  <a:off x="3203461" y="3077037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67" name="组合 266"/>
              <p:cNvGrpSpPr/>
              <p:nvPr/>
            </p:nvGrpSpPr>
            <p:grpSpPr>
              <a:xfrm>
                <a:off x="3165602" y="2730933"/>
                <a:ext cx="267865" cy="279129"/>
                <a:chOff x="3165602" y="2730933"/>
                <a:chExt cx="267865" cy="279129"/>
              </a:xfrm>
            </p:grpSpPr>
            <p:sp>
              <p:nvSpPr>
                <p:cNvPr id="437" name="任意多边形 436"/>
                <p:cNvSpPr>
                  <a:spLocks noChangeAspect="1"/>
                </p:cNvSpPr>
                <p:nvPr/>
              </p:nvSpPr>
              <p:spPr>
                <a:xfrm>
                  <a:off x="3165602" y="2760665"/>
                  <a:ext cx="267865" cy="249397"/>
                </a:xfrm>
                <a:custGeom>
                  <a:avLst/>
                  <a:gdLst>
                    <a:gd name="connsiteX0" fmla="*/ 135000 w 267865"/>
                    <a:gd name="connsiteY0" fmla="*/ 0 h 249397"/>
                    <a:gd name="connsiteX1" fmla="*/ 259391 w 267865"/>
                    <a:gd name="connsiteY1" fmla="*/ 82452 h 249397"/>
                    <a:gd name="connsiteX2" fmla="*/ 267865 w 267865"/>
                    <a:gd name="connsiteY2" fmla="*/ 124422 h 249397"/>
                    <a:gd name="connsiteX3" fmla="*/ 267418 w 267865"/>
                    <a:gd name="connsiteY3" fmla="*/ 128536 h 249397"/>
                    <a:gd name="connsiteX4" fmla="*/ 249113 w 267865"/>
                    <a:gd name="connsiteY4" fmla="*/ 173036 h 249397"/>
                    <a:gd name="connsiteX5" fmla="*/ 187200 w 267865"/>
                    <a:gd name="connsiteY5" fmla="*/ 227805 h 249397"/>
                    <a:gd name="connsiteX6" fmla="*/ 89569 w 267865"/>
                    <a:gd name="connsiteY6" fmla="*/ 249236 h 249397"/>
                    <a:gd name="connsiteX7" fmla="*/ 56908 w 267865"/>
                    <a:gd name="connsiteY7" fmla="*/ 242168 h 249397"/>
                    <a:gd name="connsiteX8" fmla="*/ 39541 w 267865"/>
                    <a:gd name="connsiteY8" fmla="*/ 230459 h 249397"/>
                    <a:gd name="connsiteX9" fmla="*/ 0 w 267865"/>
                    <a:gd name="connsiteY9" fmla="*/ 135000 h 249397"/>
                    <a:gd name="connsiteX10" fmla="*/ 135000 w 267865"/>
                    <a:gd name="connsiteY10" fmla="*/ 0 h 249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7865" h="249397">
                      <a:moveTo>
                        <a:pt x="135000" y="0"/>
                      </a:moveTo>
                      <a:cubicBezTo>
                        <a:pt x="190919" y="0"/>
                        <a:pt x="238897" y="33999"/>
                        <a:pt x="259391" y="82452"/>
                      </a:cubicBezTo>
                      <a:lnTo>
                        <a:pt x="267865" y="124422"/>
                      </a:lnTo>
                      <a:lnTo>
                        <a:pt x="267418" y="128536"/>
                      </a:lnTo>
                      <a:cubicBezTo>
                        <a:pt x="262904" y="145056"/>
                        <a:pt x="256257" y="160535"/>
                        <a:pt x="249113" y="173036"/>
                      </a:cubicBezTo>
                      <a:cubicBezTo>
                        <a:pt x="234826" y="198039"/>
                        <a:pt x="213791" y="215105"/>
                        <a:pt x="187200" y="227805"/>
                      </a:cubicBezTo>
                      <a:cubicBezTo>
                        <a:pt x="160609" y="240505"/>
                        <a:pt x="122112" y="250824"/>
                        <a:pt x="89569" y="249236"/>
                      </a:cubicBezTo>
                      <a:lnTo>
                        <a:pt x="56908" y="242168"/>
                      </a:lnTo>
                      <a:lnTo>
                        <a:pt x="39541" y="230459"/>
                      </a:lnTo>
                      <a:cubicBezTo>
                        <a:pt x="15111" y="206029"/>
                        <a:pt x="0" y="172279"/>
                        <a:pt x="0" y="135000"/>
                      </a:cubicBezTo>
                      <a:cubicBezTo>
                        <a:pt x="0" y="60442"/>
                        <a:pt x="60442" y="0"/>
                        <a:pt x="135000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38" name="椭圆 437"/>
                <p:cNvSpPr>
                  <a:spLocks noChangeAspect="1"/>
                </p:cNvSpPr>
                <p:nvPr/>
              </p:nvSpPr>
              <p:spPr>
                <a:xfrm>
                  <a:off x="3203432" y="2730933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68" name="组合 267"/>
              <p:cNvGrpSpPr/>
              <p:nvPr/>
            </p:nvGrpSpPr>
            <p:grpSpPr>
              <a:xfrm>
                <a:off x="2895670" y="1914044"/>
                <a:ext cx="368738" cy="382303"/>
                <a:chOff x="2895670" y="1914044"/>
                <a:chExt cx="368738" cy="382303"/>
              </a:xfrm>
            </p:grpSpPr>
            <p:sp>
              <p:nvSpPr>
                <p:cNvPr id="435" name="椭圆 434"/>
                <p:cNvSpPr>
                  <a:spLocks noChangeAspect="1"/>
                </p:cNvSpPr>
                <p:nvPr/>
              </p:nvSpPr>
              <p:spPr>
                <a:xfrm>
                  <a:off x="2895670" y="1936347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36" name="椭圆 435"/>
                <p:cNvSpPr>
                  <a:spLocks noChangeAspect="1"/>
                </p:cNvSpPr>
                <p:nvPr/>
              </p:nvSpPr>
              <p:spPr>
                <a:xfrm>
                  <a:off x="2976408" y="1914044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69" name="组合 268"/>
              <p:cNvGrpSpPr/>
              <p:nvPr/>
            </p:nvGrpSpPr>
            <p:grpSpPr>
              <a:xfrm>
                <a:off x="2043459" y="1700141"/>
                <a:ext cx="1000807" cy="979081"/>
                <a:chOff x="2043459" y="1700141"/>
                <a:chExt cx="1000807" cy="979081"/>
              </a:xfrm>
            </p:grpSpPr>
            <p:grpSp>
              <p:nvGrpSpPr>
                <p:cNvPr id="404" name="组合 403"/>
                <p:cNvGrpSpPr/>
                <p:nvPr/>
              </p:nvGrpSpPr>
              <p:grpSpPr>
                <a:xfrm>
                  <a:off x="2043459" y="2073411"/>
                  <a:ext cx="306931" cy="302658"/>
                  <a:chOff x="2043459" y="2073411"/>
                  <a:chExt cx="306931" cy="302658"/>
                </a:xfrm>
              </p:grpSpPr>
              <p:sp>
                <p:nvSpPr>
                  <p:cNvPr id="433" name="椭圆 432"/>
                  <p:cNvSpPr>
                    <a:spLocks noChangeAspect="1"/>
                  </p:cNvSpPr>
                  <p:nvPr/>
                </p:nvSpPr>
                <p:spPr>
                  <a:xfrm>
                    <a:off x="2080390" y="2106069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434" name="椭圆 433"/>
                  <p:cNvSpPr>
                    <a:spLocks noChangeAspect="1"/>
                  </p:cNvSpPr>
                  <p:nvPr/>
                </p:nvSpPr>
                <p:spPr>
                  <a:xfrm>
                    <a:off x="2043459" y="2073411"/>
                    <a:ext cx="288000" cy="288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sp>
              <p:nvSpPr>
                <p:cNvPr id="405" name="椭圆 404"/>
                <p:cNvSpPr>
                  <a:spLocks noChangeAspect="1"/>
                </p:cNvSpPr>
                <p:nvPr/>
              </p:nvSpPr>
              <p:spPr>
                <a:xfrm>
                  <a:off x="2127184" y="1806704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06" name="任意多边形 405"/>
                <p:cNvSpPr/>
                <p:nvPr/>
              </p:nvSpPr>
              <p:spPr>
                <a:xfrm>
                  <a:off x="2252001" y="2217413"/>
                  <a:ext cx="302467" cy="329643"/>
                </a:xfrm>
                <a:custGeom>
                  <a:avLst/>
                  <a:gdLst>
                    <a:gd name="connsiteX0" fmla="*/ 270708 w 302467"/>
                    <a:gd name="connsiteY0" fmla="*/ 0 h 329643"/>
                    <a:gd name="connsiteX1" fmla="*/ 271773 w 302467"/>
                    <a:gd name="connsiteY1" fmla="*/ 18954 h 329643"/>
                    <a:gd name="connsiteX2" fmla="*/ 274508 w 302467"/>
                    <a:gd name="connsiteY2" fmla="*/ 113832 h 329643"/>
                    <a:gd name="connsiteX3" fmla="*/ 293559 w 302467"/>
                    <a:gd name="connsiteY3" fmla="*/ 266232 h 329643"/>
                    <a:gd name="connsiteX4" fmla="*/ 302467 w 302467"/>
                    <a:gd name="connsiteY4" fmla="*/ 327262 h 329643"/>
                    <a:gd name="connsiteX5" fmla="*/ 278845 w 302467"/>
                    <a:gd name="connsiteY5" fmla="*/ 329643 h 329643"/>
                    <a:gd name="connsiteX6" fmla="*/ 37015 w 302467"/>
                    <a:gd name="connsiteY6" fmla="*/ 229473 h 329643"/>
                    <a:gd name="connsiteX7" fmla="*/ 0 w 302467"/>
                    <a:gd name="connsiteY7" fmla="*/ 184611 h 329643"/>
                    <a:gd name="connsiteX8" fmla="*/ 33014 w 302467"/>
                    <a:gd name="connsiteY8" fmla="*/ 168694 h 329643"/>
                    <a:gd name="connsiteX9" fmla="*/ 167350 w 302467"/>
                    <a:gd name="connsiteY9" fmla="*/ 78113 h 329643"/>
                    <a:gd name="connsiteX10" fmla="*/ 239978 w 302467"/>
                    <a:gd name="connsiteY10" fmla="*/ 23047 h 329643"/>
                    <a:gd name="connsiteX11" fmla="*/ 270708 w 302467"/>
                    <a:gd name="connsiteY11" fmla="*/ 0 h 329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02467" h="329643">
                      <a:moveTo>
                        <a:pt x="270708" y="0"/>
                      </a:moveTo>
                      <a:lnTo>
                        <a:pt x="271773" y="18954"/>
                      </a:lnTo>
                      <a:cubicBezTo>
                        <a:pt x="272796" y="52143"/>
                        <a:pt x="271531" y="78411"/>
                        <a:pt x="274508" y="113832"/>
                      </a:cubicBezTo>
                      <a:cubicBezTo>
                        <a:pt x="278477" y="161060"/>
                        <a:pt x="284431" y="222179"/>
                        <a:pt x="293559" y="266232"/>
                      </a:cubicBezTo>
                      <a:lnTo>
                        <a:pt x="302467" y="327262"/>
                      </a:lnTo>
                      <a:lnTo>
                        <a:pt x="278845" y="329643"/>
                      </a:lnTo>
                      <a:cubicBezTo>
                        <a:pt x="184405" y="329643"/>
                        <a:pt x="98905" y="291363"/>
                        <a:pt x="37015" y="229473"/>
                      </a:cubicBezTo>
                      <a:lnTo>
                        <a:pt x="0" y="184611"/>
                      </a:lnTo>
                      <a:lnTo>
                        <a:pt x="33014" y="168694"/>
                      </a:lnTo>
                      <a:cubicBezTo>
                        <a:pt x="78574" y="142854"/>
                        <a:pt x="126869" y="105795"/>
                        <a:pt x="167350" y="78113"/>
                      </a:cubicBezTo>
                      <a:cubicBezTo>
                        <a:pt x="194338" y="59659"/>
                        <a:pt x="217158" y="41303"/>
                        <a:pt x="239978" y="23047"/>
                      </a:cubicBezTo>
                      <a:lnTo>
                        <a:pt x="270708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07" name="任意多边形 406"/>
                <p:cNvSpPr/>
                <p:nvPr/>
              </p:nvSpPr>
              <p:spPr>
                <a:xfrm>
                  <a:off x="2486475" y="1863055"/>
                  <a:ext cx="330529" cy="354356"/>
                </a:xfrm>
                <a:custGeom>
                  <a:avLst/>
                  <a:gdLst>
                    <a:gd name="connsiteX0" fmla="*/ 44371 w 330529"/>
                    <a:gd name="connsiteY0" fmla="*/ 0 h 354356"/>
                    <a:gd name="connsiteX1" fmla="*/ 327963 w 330529"/>
                    <a:gd name="connsiteY1" fmla="*/ 150785 h 354356"/>
                    <a:gd name="connsiteX2" fmla="*/ 330529 w 330529"/>
                    <a:gd name="connsiteY2" fmla="*/ 155512 h 354356"/>
                    <a:gd name="connsiteX3" fmla="*/ 323996 w 330529"/>
                    <a:gd name="connsiteY3" fmla="*/ 163091 h 354356"/>
                    <a:gd name="connsiteX4" fmla="*/ 256725 w 330529"/>
                    <a:gd name="connsiteY4" fmla="*/ 215776 h 354356"/>
                    <a:gd name="connsiteX5" fmla="*/ 78131 w 330529"/>
                    <a:gd name="connsiteY5" fmla="*/ 322933 h 354356"/>
                    <a:gd name="connsiteX6" fmla="*/ 36234 w 330529"/>
                    <a:gd name="connsiteY6" fmla="*/ 354356 h 354356"/>
                    <a:gd name="connsiteX7" fmla="*/ 35271 w 330529"/>
                    <a:gd name="connsiteY7" fmla="*/ 337220 h 354356"/>
                    <a:gd name="connsiteX8" fmla="*/ 13841 w 330529"/>
                    <a:gd name="connsiteY8" fmla="*/ 151483 h 354356"/>
                    <a:gd name="connsiteX9" fmla="*/ 0 w 330529"/>
                    <a:gd name="connsiteY9" fmla="*/ 21556 h 354356"/>
                    <a:gd name="connsiteX10" fmla="*/ 266 w 330529"/>
                    <a:gd name="connsiteY10" fmla="*/ 4446 h 354356"/>
                    <a:gd name="connsiteX11" fmla="*/ 44371 w 330529"/>
                    <a:gd name="connsiteY11" fmla="*/ 0 h 354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0529" h="354356">
                      <a:moveTo>
                        <a:pt x="44371" y="0"/>
                      </a:moveTo>
                      <a:cubicBezTo>
                        <a:pt x="162422" y="0"/>
                        <a:pt x="266503" y="59812"/>
                        <a:pt x="327963" y="150785"/>
                      </a:cubicBezTo>
                      <a:lnTo>
                        <a:pt x="330529" y="155512"/>
                      </a:lnTo>
                      <a:lnTo>
                        <a:pt x="323996" y="163091"/>
                      </a:lnTo>
                      <a:cubicBezTo>
                        <a:pt x="304847" y="180752"/>
                        <a:pt x="279943" y="197718"/>
                        <a:pt x="256725" y="215776"/>
                      </a:cubicBezTo>
                      <a:cubicBezTo>
                        <a:pt x="210291" y="251892"/>
                        <a:pt x="132106" y="286817"/>
                        <a:pt x="78131" y="322933"/>
                      </a:cubicBezTo>
                      <a:lnTo>
                        <a:pt x="36234" y="354356"/>
                      </a:lnTo>
                      <a:lnTo>
                        <a:pt x="35271" y="337220"/>
                      </a:lnTo>
                      <a:cubicBezTo>
                        <a:pt x="30906" y="284436"/>
                        <a:pt x="16222" y="220539"/>
                        <a:pt x="13841" y="151483"/>
                      </a:cubicBezTo>
                      <a:cubicBezTo>
                        <a:pt x="12651" y="116955"/>
                        <a:pt x="3423" y="66651"/>
                        <a:pt x="0" y="21556"/>
                      </a:cubicBezTo>
                      <a:lnTo>
                        <a:pt x="266" y="4446"/>
                      </a:lnTo>
                      <a:lnTo>
                        <a:pt x="44371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08" name="任意多边形 407"/>
                <p:cNvSpPr/>
                <p:nvPr/>
              </p:nvSpPr>
              <p:spPr>
                <a:xfrm>
                  <a:off x="2188846" y="2079893"/>
                  <a:ext cx="333863" cy="322130"/>
                </a:xfrm>
                <a:custGeom>
                  <a:avLst/>
                  <a:gdLst>
                    <a:gd name="connsiteX0" fmla="*/ 24285 w 333863"/>
                    <a:gd name="connsiteY0" fmla="*/ 0 h 322130"/>
                    <a:gd name="connsiteX1" fmla="*/ 42199 w 333863"/>
                    <a:gd name="connsiteY1" fmla="*/ 4798 h 322130"/>
                    <a:gd name="connsiteX2" fmla="*/ 151923 w 333863"/>
                    <a:gd name="connsiteY2" fmla="*/ 41800 h 322130"/>
                    <a:gd name="connsiteX3" fmla="*/ 270985 w 333863"/>
                    <a:gd name="connsiteY3" fmla="*/ 96569 h 322130"/>
                    <a:gd name="connsiteX4" fmla="*/ 332302 w 333863"/>
                    <a:gd name="connsiteY4" fmla="*/ 123655 h 322130"/>
                    <a:gd name="connsiteX5" fmla="*/ 333103 w 333863"/>
                    <a:gd name="connsiteY5" fmla="*/ 123997 h 322130"/>
                    <a:gd name="connsiteX6" fmla="*/ 333863 w 333863"/>
                    <a:gd name="connsiteY6" fmla="*/ 137519 h 322130"/>
                    <a:gd name="connsiteX7" fmla="*/ 303133 w 333863"/>
                    <a:gd name="connsiteY7" fmla="*/ 160566 h 322130"/>
                    <a:gd name="connsiteX8" fmla="*/ 230505 w 333863"/>
                    <a:gd name="connsiteY8" fmla="*/ 215632 h 322130"/>
                    <a:gd name="connsiteX9" fmla="*/ 96169 w 333863"/>
                    <a:gd name="connsiteY9" fmla="*/ 306213 h 322130"/>
                    <a:gd name="connsiteX10" fmla="*/ 63155 w 333863"/>
                    <a:gd name="connsiteY10" fmla="*/ 322130 h 322130"/>
                    <a:gd name="connsiteX11" fmla="*/ 58408 w 333863"/>
                    <a:gd name="connsiteY11" fmla="*/ 316377 h 322130"/>
                    <a:gd name="connsiteX12" fmla="*/ 0 w 333863"/>
                    <a:gd name="connsiteY12" fmla="*/ 125162 h 322130"/>
                    <a:gd name="connsiteX13" fmla="*/ 20753 w 333863"/>
                    <a:gd name="connsiteY13" fmla="*/ 7571 h 322130"/>
                    <a:gd name="connsiteX14" fmla="*/ 24285 w 333863"/>
                    <a:gd name="connsiteY14" fmla="*/ 0 h 32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3863" h="322130">
                      <a:moveTo>
                        <a:pt x="24285" y="0"/>
                      </a:moveTo>
                      <a:lnTo>
                        <a:pt x="42199" y="4798"/>
                      </a:lnTo>
                      <a:cubicBezTo>
                        <a:pt x="76542" y="14788"/>
                        <a:pt x="119479" y="29298"/>
                        <a:pt x="151923" y="41800"/>
                      </a:cubicBezTo>
                      <a:cubicBezTo>
                        <a:pt x="195182" y="58469"/>
                        <a:pt x="230107" y="78313"/>
                        <a:pt x="270985" y="96569"/>
                      </a:cubicBezTo>
                      <a:cubicBezTo>
                        <a:pt x="291424" y="105697"/>
                        <a:pt x="311565" y="114627"/>
                        <a:pt x="332302" y="123655"/>
                      </a:cubicBezTo>
                      <a:lnTo>
                        <a:pt x="333103" y="123997"/>
                      </a:lnTo>
                      <a:lnTo>
                        <a:pt x="333863" y="137519"/>
                      </a:lnTo>
                      <a:lnTo>
                        <a:pt x="303133" y="160566"/>
                      </a:lnTo>
                      <a:cubicBezTo>
                        <a:pt x="280313" y="178822"/>
                        <a:pt x="257493" y="197178"/>
                        <a:pt x="230505" y="215632"/>
                      </a:cubicBezTo>
                      <a:cubicBezTo>
                        <a:pt x="190024" y="243314"/>
                        <a:pt x="141729" y="280373"/>
                        <a:pt x="96169" y="306213"/>
                      </a:cubicBezTo>
                      <a:lnTo>
                        <a:pt x="63155" y="322130"/>
                      </a:lnTo>
                      <a:lnTo>
                        <a:pt x="58408" y="316377"/>
                      </a:lnTo>
                      <a:cubicBezTo>
                        <a:pt x="21532" y="261794"/>
                        <a:pt x="0" y="195993"/>
                        <a:pt x="0" y="125162"/>
                      </a:cubicBezTo>
                      <a:cubicBezTo>
                        <a:pt x="0" y="83844"/>
                        <a:pt x="7327" y="44238"/>
                        <a:pt x="20753" y="7571"/>
                      </a:cubicBezTo>
                      <a:lnTo>
                        <a:pt x="24285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09" name="任意多边形 408"/>
                <p:cNvSpPr/>
                <p:nvPr/>
              </p:nvSpPr>
              <p:spPr>
                <a:xfrm>
                  <a:off x="2213131" y="1867502"/>
                  <a:ext cx="308818" cy="336389"/>
                </a:xfrm>
                <a:custGeom>
                  <a:avLst/>
                  <a:gdLst>
                    <a:gd name="connsiteX0" fmla="*/ 273610 w 308818"/>
                    <a:gd name="connsiteY0" fmla="*/ 0 h 336389"/>
                    <a:gd name="connsiteX1" fmla="*/ 273344 w 308818"/>
                    <a:gd name="connsiteY1" fmla="*/ 17110 h 336389"/>
                    <a:gd name="connsiteX2" fmla="*/ 287185 w 308818"/>
                    <a:gd name="connsiteY2" fmla="*/ 147037 h 336389"/>
                    <a:gd name="connsiteX3" fmla="*/ 308615 w 308818"/>
                    <a:gd name="connsiteY3" fmla="*/ 332774 h 336389"/>
                    <a:gd name="connsiteX4" fmla="*/ 308818 w 308818"/>
                    <a:gd name="connsiteY4" fmla="*/ 336389 h 336389"/>
                    <a:gd name="connsiteX5" fmla="*/ 308017 w 308818"/>
                    <a:gd name="connsiteY5" fmla="*/ 336047 h 336389"/>
                    <a:gd name="connsiteX6" fmla="*/ 246700 w 308818"/>
                    <a:gd name="connsiteY6" fmla="*/ 308961 h 336389"/>
                    <a:gd name="connsiteX7" fmla="*/ 127638 w 308818"/>
                    <a:gd name="connsiteY7" fmla="*/ 254192 h 336389"/>
                    <a:gd name="connsiteX8" fmla="*/ 17914 w 308818"/>
                    <a:gd name="connsiteY8" fmla="*/ 217190 h 336389"/>
                    <a:gd name="connsiteX9" fmla="*/ 0 w 308818"/>
                    <a:gd name="connsiteY9" fmla="*/ 212392 h 336389"/>
                    <a:gd name="connsiteX10" fmla="*/ 21026 w 308818"/>
                    <a:gd name="connsiteY10" fmla="*/ 167321 h 336389"/>
                    <a:gd name="connsiteX11" fmla="*/ 248790 w 308818"/>
                    <a:gd name="connsiteY11" fmla="*/ 2502 h 336389"/>
                    <a:gd name="connsiteX12" fmla="*/ 273610 w 308818"/>
                    <a:gd name="connsiteY12" fmla="*/ 0 h 336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8818" h="336389">
                      <a:moveTo>
                        <a:pt x="273610" y="0"/>
                      </a:moveTo>
                      <a:lnTo>
                        <a:pt x="273344" y="17110"/>
                      </a:lnTo>
                      <a:cubicBezTo>
                        <a:pt x="276767" y="62205"/>
                        <a:pt x="285995" y="112509"/>
                        <a:pt x="287185" y="147037"/>
                      </a:cubicBezTo>
                      <a:cubicBezTo>
                        <a:pt x="289566" y="216093"/>
                        <a:pt x="304250" y="279990"/>
                        <a:pt x="308615" y="332774"/>
                      </a:cubicBezTo>
                      <a:lnTo>
                        <a:pt x="308818" y="336389"/>
                      </a:lnTo>
                      <a:lnTo>
                        <a:pt x="308017" y="336047"/>
                      </a:lnTo>
                      <a:cubicBezTo>
                        <a:pt x="287280" y="327019"/>
                        <a:pt x="267139" y="318089"/>
                        <a:pt x="246700" y="308961"/>
                      </a:cubicBezTo>
                      <a:cubicBezTo>
                        <a:pt x="205822" y="290705"/>
                        <a:pt x="170897" y="270861"/>
                        <a:pt x="127638" y="254192"/>
                      </a:cubicBezTo>
                      <a:cubicBezTo>
                        <a:pt x="95194" y="241690"/>
                        <a:pt x="52257" y="227180"/>
                        <a:pt x="17914" y="217190"/>
                      </a:cubicBezTo>
                      <a:lnTo>
                        <a:pt x="0" y="212392"/>
                      </a:lnTo>
                      <a:lnTo>
                        <a:pt x="21026" y="167321"/>
                      </a:lnTo>
                      <a:cubicBezTo>
                        <a:pt x="69069" y="83772"/>
                        <a:pt x="151388" y="22434"/>
                        <a:pt x="248790" y="2502"/>
                      </a:cubicBezTo>
                      <a:lnTo>
                        <a:pt x="273610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10" name="任意多边形 409"/>
                <p:cNvSpPr/>
                <p:nvPr/>
              </p:nvSpPr>
              <p:spPr>
                <a:xfrm>
                  <a:off x="2522709" y="2208999"/>
                  <a:ext cx="319081" cy="335675"/>
                </a:xfrm>
                <a:custGeom>
                  <a:avLst/>
                  <a:gdLst>
                    <a:gd name="connsiteX0" fmla="*/ 11216 w 319081"/>
                    <a:gd name="connsiteY0" fmla="*/ 0 h 335675"/>
                    <a:gd name="connsiteX1" fmla="*/ 63328 w 319081"/>
                    <a:gd name="connsiteY1" fmla="*/ 22231 h 335675"/>
                    <a:gd name="connsiteX2" fmla="*/ 210966 w 319081"/>
                    <a:gd name="connsiteY2" fmla="*/ 81763 h 335675"/>
                    <a:gd name="connsiteX3" fmla="*/ 272730 w 319081"/>
                    <a:gd name="connsiteY3" fmla="*/ 109742 h 335675"/>
                    <a:gd name="connsiteX4" fmla="*/ 319081 w 319081"/>
                    <a:gd name="connsiteY4" fmla="*/ 135733 h 335675"/>
                    <a:gd name="connsiteX5" fmla="*/ 304826 w 319081"/>
                    <a:gd name="connsiteY5" fmla="*/ 166289 h 335675"/>
                    <a:gd name="connsiteX6" fmla="*/ 77062 w 319081"/>
                    <a:gd name="connsiteY6" fmla="*/ 331108 h 335675"/>
                    <a:gd name="connsiteX7" fmla="*/ 31759 w 319081"/>
                    <a:gd name="connsiteY7" fmla="*/ 335675 h 335675"/>
                    <a:gd name="connsiteX8" fmla="*/ 22851 w 319081"/>
                    <a:gd name="connsiteY8" fmla="*/ 274645 h 335675"/>
                    <a:gd name="connsiteX9" fmla="*/ 3800 w 319081"/>
                    <a:gd name="connsiteY9" fmla="*/ 122245 h 335675"/>
                    <a:gd name="connsiteX10" fmla="*/ 1065 w 319081"/>
                    <a:gd name="connsiteY10" fmla="*/ 27367 h 335675"/>
                    <a:gd name="connsiteX11" fmla="*/ 0 w 319081"/>
                    <a:gd name="connsiteY11" fmla="*/ 8412 h 335675"/>
                    <a:gd name="connsiteX12" fmla="*/ 11216 w 319081"/>
                    <a:gd name="connsiteY12" fmla="*/ 0 h 335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19081" h="335675">
                      <a:moveTo>
                        <a:pt x="11216" y="0"/>
                      </a:moveTo>
                      <a:lnTo>
                        <a:pt x="63328" y="22231"/>
                      </a:lnTo>
                      <a:cubicBezTo>
                        <a:pt x="108969" y="41281"/>
                        <a:pt x="168103" y="62713"/>
                        <a:pt x="210966" y="81763"/>
                      </a:cubicBezTo>
                      <a:cubicBezTo>
                        <a:pt x="232398" y="91288"/>
                        <a:pt x="253730" y="100614"/>
                        <a:pt x="272730" y="109742"/>
                      </a:cubicBezTo>
                      <a:lnTo>
                        <a:pt x="319081" y="135733"/>
                      </a:lnTo>
                      <a:lnTo>
                        <a:pt x="304826" y="166289"/>
                      </a:lnTo>
                      <a:cubicBezTo>
                        <a:pt x="256783" y="249839"/>
                        <a:pt x="174464" y="311177"/>
                        <a:pt x="77062" y="331108"/>
                      </a:cubicBezTo>
                      <a:lnTo>
                        <a:pt x="31759" y="335675"/>
                      </a:lnTo>
                      <a:lnTo>
                        <a:pt x="22851" y="274645"/>
                      </a:lnTo>
                      <a:cubicBezTo>
                        <a:pt x="13723" y="230592"/>
                        <a:pt x="7769" y="169473"/>
                        <a:pt x="3800" y="122245"/>
                      </a:cubicBezTo>
                      <a:cubicBezTo>
                        <a:pt x="823" y="86824"/>
                        <a:pt x="2088" y="60556"/>
                        <a:pt x="1065" y="27367"/>
                      </a:cubicBezTo>
                      <a:lnTo>
                        <a:pt x="0" y="8412"/>
                      </a:lnTo>
                      <a:lnTo>
                        <a:pt x="11216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11" name="任意多边形 410"/>
                <p:cNvSpPr/>
                <p:nvPr/>
              </p:nvSpPr>
              <p:spPr>
                <a:xfrm>
                  <a:off x="2533925" y="2018567"/>
                  <a:ext cx="338921" cy="326165"/>
                </a:xfrm>
                <a:custGeom>
                  <a:avLst/>
                  <a:gdLst>
                    <a:gd name="connsiteX0" fmla="*/ 283079 w 338921"/>
                    <a:gd name="connsiteY0" fmla="*/ 0 h 326165"/>
                    <a:gd name="connsiteX1" fmla="*/ 312045 w 338921"/>
                    <a:gd name="connsiteY1" fmla="*/ 53366 h 326165"/>
                    <a:gd name="connsiteX2" fmla="*/ 338921 w 338921"/>
                    <a:gd name="connsiteY2" fmla="*/ 186488 h 326165"/>
                    <a:gd name="connsiteX3" fmla="*/ 318168 w 338921"/>
                    <a:gd name="connsiteY3" fmla="*/ 304079 h 326165"/>
                    <a:gd name="connsiteX4" fmla="*/ 307865 w 338921"/>
                    <a:gd name="connsiteY4" fmla="*/ 326165 h 326165"/>
                    <a:gd name="connsiteX5" fmla="*/ 261514 w 338921"/>
                    <a:gd name="connsiteY5" fmla="*/ 300174 h 326165"/>
                    <a:gd name="connsiteX6" fmla="*/ 199750 w 338921"/>
                    <a:gd name="connsiteY6" fmla="*/ 272195 h 326165"/>
                    <a:gd name="connsiteX7" fmla="*/ 52112 w 338921"/>
                    <a:gd name="connsiteY7" fmla="*/ 212663 h 326165"/>
                    <a:gd name="connsiteX8" fmla="*/ 0 w 338921"/>
                    <a:gd name="connsiteY8" fmla="*/ 190432 h 326165"/>
                    <a:gd name="connsiteX9" fmla="*/ 30681 w 338921"/>
                    <a:gd name="connsiteY9" fmla="*/ 167421 h 326165"/>
                    <a:gd name="connsiteX10" fmla="*/ 209275 w 338921"/>
                    <a:gd name="connsiteY10" fmla="*/ 60264 h 326165"/>
                    <a:gd name="connsiteX11" fmla="*/ 276546 w 338921"/>
                    <a:gd name="connsiteY11" fmla="*/ 7579 h 326165"/>
                    <a:gd name="connsiteX12" fmla="*/ 283079 w 338921"/>
                    <a:gd name="connsiteY12" fmla="*/ 0 h 326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921" h="326165">
                      <a:moveTo>
                        <a:pt x="283079" y="0"/>
                      </a:moveTo>
                      <a:lnTo>
                        <a:pt x="312045" y="53366"/>
                      </a:lnTo>
                      <a:cubicBezTo>
                        <a:pt x="329351" y="94283"/>
                        <a:pt x="338921" y="139268"/>
                        <a:pt x="338921" y="186488"/>
                      </a:cubicBezTo>
                      <a:cubicBezTo>
                        <a:pt x="338921" y="227806"/>
                        <a:pt x="331594" y="267412"/>
                        <a:pt x="318168" y="304079"/>
                      </a:cubicBezTo>
                      <a:lnTo>
                        <a:pt x="307865" y="326165"/>
                      </a:lnTo>
                      <a:lnTo>
                        <a:pt x="261514" y="300174"/>
                      </a:lnTo>
                      <a:cubicBezTo>
                        <a:pt x="242514" y="291046"/>
                        <a:pt x="221182" y="281720"/>
                        <a:pt x="199750" y="272195"/>
                      </a:cubicBezTo>
                      <a:cubicBezTo>
                        <a:pt x="156887" y="253145"/>
                        <a:pt x="97753" y="231713"/>
                        <a:pt x="52112" y="212663"/>
                      </a:cubicBezTo>
                      <a:lnTo>
                        <a:pt x="0" y="190432"/>
                      </a:lnTo>
                      <a:lnTo>
                        <a:pt x="30681" y="167421"/>
                      </a:lnTo>
                      <a:cubicBezTo>
                        <a:pt x="84656" y="131305"/>
                        <a:pt x="162841" y="96380"/>
                        <a:pt x="209275" y="60264"/>
                      </a:cubicBezTo>
                      <a:cubicBezTo>
                        <a:pt x="232493" y="42206"/>
                        <a:pt x="257397" y="25240"/>
                        <a:pt x="276546" y="7579"/>
                      </a:cubicBezTo>
                      <a:lnTo>
                        <a:pt x="283079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12" name="椭圆 411"/>
                <p:cNvSpPr>
                  <a:spLocks noChangeAspect="1"/>
                </p:cNvSpPr>
                <p:nvPr/>
              </p:nvSpPr>
              <p:spPr>
                <a:xfrm>
                  <a:off x="2453527" y="1851928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13" name="椭圆 412"/>
                <p:cNvSpPr>
                  <a:spLocks noChangeAspect="1"/>
                </p:cNvSpPr>
                <p:nvPr/>
              </p:nvSpPr>
              <p:spPr>
                <a:xfrm>
                  <a:off x="2615485" y="2029356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14" name="椭圆 413"/>
                <p:cNvSpPr>
                  <a:spLocks noChangeAspect="1"/>
                </p:cNvSpPr>
                <p:nvPr/>
              </p:nvSpPr>
              <p:spPr>
                <a:xfrm>
                  <a:off x="2277774" y="1871878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15" name="椭圆 414"/>
                <p:cNvSpPr>
                  <a:spLocks noChangeAspect="1"/>
                </p:cNvSpPr>
                <p:nvPr/>
              </p:nvSpPr>
              <p:spPr>
                <a:xfrm>
                  <a:off x="2503567" y="2178031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16" name="椭圆 415"/>
                <p:cNvSpPr>
                  <a:spLocks noChangeAspect="1"/>
                </p:cNvSpPr>
                <p:nvPr/>
              </p:nvSpPr>
              <p:spPr>
                <a:xfrm>
                  <a:off x="2188475" y="2065874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417" name="组合 416"/>
                <p:cNvGrpSpPr/>
                <p:nvPr/>
              </p:nvGrpSpPr>
              <p:grpSpPr>
                <a:xfrm>
                  <a:off x="2146477" y="1700141"/>
                  <a:ext cx="362903" cy="365733"/>
                  <a:chOff x="2146477" y="1700141"/>
                  <a:chExt cx="362903" cy="365733"/>
                </a:xfrm>
              </p:grpSpPr>
              <p:sp>
                <p:nvSpPr>
                  <p:cNvPr id="431" name="任意多边形 430"/>
                  <p:cNvSpPr/>
                  <p:nvPr/>
                </p:nvSpPr>
                <p:spPr>
                  <a:xfrm>
                    <a:off x="2146477" y="1745033"/>
                    <a:ext cx="349798" cy="320841"/>
                  </a:xfrm>
                  <a:custGeom>
                    <a:avLst/>
                    <a:gdLst>
                      <a:gd name="connsiteX0" fmla="*/ 180000 w 349798"/>
                      <a:gd name="connsiteY0" fmla="*/ 0 h 320841"/>
                      <a:gd name="connsiteX1" fmla="*/ 345855 w 349798"/>
                      <a:gd name="connsiteY1" fmla="*/ 109936 h 320841"/>
                      <a:gd name="connsiteX2" fmla="*/ 349798 w 349798"/>
                      <a:gd name="connsiteY2" fmla="*/ 122638 h 320841"/>
                      <a:gd name="connsiteX3" fmla="*/ 328293 w 349798"/>
                      <a:gd name="connsiteY3" fmla="*/ 132435 h 320841"/>
                      <a:gd name="connsiteX4" fmla="*/ 306211 w 349798"/>
                      <a:gd name="connsiteY4" fmla="*/ 143299 h 320841"/>
                      <a:gd name="connsiteX5" fmla="*/ 234773 w 349798"/>
                      <a:gd name="connsiteY5" fmla="*/ 183781 h 320841"/>
                      <a:gd name="connsiteX6" fmla="*/ 146667 w 349798"/>
                      <a:gd name="connsiteY6" fmla="*/ 248074 h 320841"/>
                      <a:gd name="connsiteX7" fmla="*/ 88327 w 349798"/>
                      <a:gd name="connsiteY7" fmla="*/ 305968 h 320841"/>
                      <a:gd name="connsiteX8" fmla="*/ 72836 w 349798"/>
                      <a:gd name="connsiteY8" fmla="*/ 320841 h 320841"/>
                      <a:gd name="connsiteX9" fmla="*/ 52721 w 349798"/>
                      <a:gd name="connsiteY9" fmla="*/ 307279 h 320841"/>
                      <a:gd name="connsiteX10" fmla="*/ 0 w 349798"/>
                      <a:gd name="connsiteY10" fmla="*/ 180000 h 320841"/>
                      <a:gd name="connsiteX11" fmla="*/ 180000 w 349798"/>
                      <a:gd name="connsiteY11" fmla="*/ 0 h 320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49798" h="320841">
                        <a:moveTo>
                          <a:pt x="180000" y="0"/>
                        </a:moveTo>
                        <a:cubicBezTo>
                          <a:pt x="254558" y="0"/>
                          <a:pt x="318529" y="45331"/>
                          <a:pt x="345855" y="109936"/>
                        </a:cubicBezTo>
                        <a:lnTo>
                          <a:pt x="349798" y="122638"/>
                        </a:lnTo>
                        <a:lnTo>
                          <a:pt x="328293" y="132435"/>
                        </a:lnTo>
                        <a:cubicBezTo>
                          <a:pt x="320226" y="136106"/>
                          <a:pt x="312561" y="139727"/>
                          <a:pt x="306211" y="143299"/>
                        </a:cubicBezTo>
                        <a:cubicBezTo>
                          <a:pt x="280811" y="157586"/>
                          <a:pt x="261364" y="166319"/>
                          <a:pt x="234773" y="183781"/>
                        </a:cubicBezTo>
                        <a:cubicBezTo>
                          <a:pt x="208182" y="201244"/>
                          <a:pt x="180005" y="220293"/>
                          <a:pt x="146667" y="248074"/>
                        </a:cubicBezTo>
                        <a:cubicBezTo>
                          <a:pt x="129999" y="261965"/>
                          <a:pt x="108766" y="285083"/>
                          <a:pt x="88327" y="305968"/>
                        </a:cubicBezTo>
                        <a:lnTo>
                          <a:pt x="72836" y="320841"/>
                        </a:lnTo>
                        <a:lnTo>
                          <a:pt x="52721" y="307279"/>
                        </a:lnTo>
                        <a:cubicBezTo>
                          <a:pt x="20147" y="274706"/>
                          <a:pt x="0" y="229706"/>
                          <a:pt x="0" y="180000"/>
                        </a:cubicBezTo>
                        <a:cubicBezTo>
                          <a:pt x="0" y="80589"/>
                          <a:pt x="80589" y="0"/>
                          <a:pt x="180000" y="0"/>
                        </a:cubicBezTo>
                        <a:close/>
                      </a:path>
                    </a:pathLst>
                  </a:custGeom>
                  <a:solidFill>
                    <a:srgbClr val="ED444D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432" name="椭圆 431"/>
                  <p:cNvSpPr>
                    <a:spLocks noChangeAspect="1"/>
                  </p:cNvSpPr>
                  <p:nvPr/>
                </p:nvSpPr>
                <p:spPr>
                  <a:xfrm>
                    <a:off x="2221380" y="1700141"/>
                    <a:ext cx="288000" cy="288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418" name="组合 417"/>
                <p:cNvGrpSpPr/>
                <p:nvPr/>
              </p:nvGrpSpPr>
              <p:grpSpPr>
                <a:xfrm>
                  <a:off x="2541200" y="1727398"/>
                  <a:ext cx="311976" cy="288000"/>
                  <a:chOff x="2541200" y="1727398"/>
                  <a:chExt cx="311976" cy="288000"/>
                </a:xfrm>
              </p:grpSpPr>
              <p:sp>
                <p:nvSpPr>
                  <p:cNvPr id="429" name="任意多边形 428"/>
                  <p:cNvSpPr/>
                  <p:nvPr/>
                </p:nvSpPr>
                <p:spPr>
                  <a:xfrm>
                    <a:off x="2541200" y="1778128"/>
                    <a:ext cx="258421" cy="195161"/>
                  </a:xfrm>
                  <a:custGeom>
                    <a:avLst/>
                    <a:gdLst>
                      <a:gd name="connsiteX0" fmla="*/ 123421 w 258421"/>
                      <a:gd name="connsiteY0" fmla="*/ 0 h 195161"/>
                      <a:gd name="connsiteX1" fmla="*/ 258421 w 258421"/>
                      <a:gd name="connsiteY1" fmla="*/ 135000 h 195161"/>
                      <a:gd name="connsiteX2" fmla="*/ 247812 w 258421"/>
                      <a:gd name="connsiteY2" fmla="*/ 187548 h 195161"/>
                      <a:gd name="connsiteX3" fmla="*/ 242679 w 258421"/>
                      <a:gd name="connsiteY3" fmla="*/ 195161 h 195161"/>
                      <a:gd name="connsiteX4" fmla="*/ 233551 w 258421"/>
                      <a:gd name="connsiteY4" fmla="*/ 191760 h 195161"/>
                      <a:gd name="connsiteX5" fmla="*/ 199618 w 258421"/>
                      <a:gd name="connsiteY5" fmla="*/ 174497 h 195161"/>
                      <a:gd name="connsiteX6" fmla="*/ 149612 w 258421"/>
                      <a:gd name="connsiteY6" fmla="*/ 148303 h 195161"/>
                      <a:gd name="connsiteX7" fmla="*/ 73412 w 258421"/>
                      <a:gd name="connsiteY7" fmla="*/ 112585 h 195161"/>
                      <a:gd name="connsiteX8" fmla="*/ 21025 w 258421"/>
                      <a:gd name="connsiteY8" fmla="*/ 90707 h 195161"/>
                      <a:gd name="connsiteX9" fmla="*/ 0 w 258421"/>
                      <a:gd name="connsiteY9" fmla="*/ 81014 h 195161"/>
                      <a:gd name="connsiteX10" fmla="*/ 27962 w 258421"/>
                      <a:gd name="connsiteY10" fmla="*/ 39541 h 195161"/>
                      <a:gd name="connsiteX11" fmla="*/ 123421 w 258421"/>
                      <a:gd name="connsiteY11" fmla="*/ 0 h 195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58421" h="195161">
                        <a:moveTo>
                          <a:pt x="123421" y="0"/>
                        </a:moveTo>
                        <a:cubicBezTo>
                          <a:pt x="197979" y="0"/>
                          <a:pt x="258421" y="60442"/>
                          <a:pt x="258421" y="135000"/>
                        </a:cubicBezTo>
                        <a:cubicBezTo>
                          <a:pt x="258421" y="153640"/>
                          <a:pt x="254644" y="171397"/>
                          <a:pt x="247812" y="187548"/>
                        </a:cubicBezTo>
                        <a:lnTo>
                          <a:pt x="242679" y="195161"/>
                        </a:lnTo>
                        <a:lnTo>
                          <a:pt x="233551" y="191760"/>
                        </a:lnTo>
                        <a:cubicBezTo>
                          <a:pt x="221645" y="185907"/>
                          <a:pt x="209143" y="179061"/>
                          <a:pt x="199618" y="174497"/>
                        </a:cubicBezTo>
                        <a:cubicBezTo>
                          <a:pt x="180568" y="165369"/>
                          <a:pt x="170646" y="158622"/>
                          <a:pt x="149612" y="148303"/>
                        </a:cubicBezTo>
                        <a:lnTo>
                          <a:pt x="73412" y="112585"/>
                        </a:lnTo>
                        <a:cubicBezTo>
                          <a:pt x="59125" y="105838"/>
                          <a:pt x="39281" y="98397"/>
                          <a:pt x="21025" y="90707"/>
                        </a:cubicBezTo>
                        <a:lnTo>
                          <a:pt x="0" y="81014"/>
                        </a:lnTo>
                        <a:lnTo>
                          <a:pt x="27962" y="39541"/>
                        </a:lnTo>
                        <a:cubicBezTo>
                          <a:pt x="52392" y="15111"/>
                          <a:pt x="86142" y="0"/>
                          <a:pt x="123421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430" name="椭圆 429"/>
                  <p:cNvSpPr>
                    <a:spLocks noChangeAspect="1"/>
                  </p:cNvSpPr>
                  <p:nvPr/>
                </p:nvSpPr>
                <p:spPr>
                  <a:xfrm>
                    <a:off x="2565176" y="1727398"/>
                    <a:ext cx="288000" cy="288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sp>
              <p:nvSpPr>
                <p:cNvPr id="419" name="椭圆 418"/>
                <p:cNvSpPr>
                  <a:spLocks noChangeAspect="1"/>
                </p:cNvSpPr>
                <p:nvPr/>
              </p:nvSpPr>
              <p:spPr>
                <a:xfrm>
                  <a:off x="2310176" y="2208267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420" name="组合 419"/>
                <p:cNvGrpSpPr/>
                <p:nvPr/>
              </p:nvGrpSpPr>
              <p:grpSpPr>
                <a:xfrm>
                  <a:off x="2756266" y="1995928"/>
                  <a:ext cx="288000" cy="322180"/>
                  <a:chOff x="2756266" y="1995928"/>
                  <a:chExt cx="288000" cy="322180"/>
                </a:xfrm>
              </p:grpSpPr>
              <p:sp>
                <p:nvSpPr>
                  <p:cNvPr id="427" name="任意多边形 426"/>
                  <p:cNvSpPr/>
                  <p:nvPr/>
                </p:nvSpPr>
                <p:spPr>
                  <a:xfrm>
                    <a:off x="2830215" y="2049592"/>
                    <a:ext cx="147997" cy="268516"/>
                  </a:xfrm>
                  <a:custGeom>
                    <a:avLst/>
                    <a:gdLst>
                      <a:gd name="connsiteX0" fmla="*/ 12997 w 147997"/>
                      <a:gd name="connsiteY0" fmla="*/ 0 h 268516"/>
                      <a:gd name="connsiteX1" fmla="*/ 147997 w 147997"/>
                      <a:gd name="connsiteY1" fmla="*/ 135000 h 268516"/>
                      <a:gd name="connsiteX2" fmla="*/ 65545 w 147997"/>
                      <a:gd name="connsiteY2" fmla="*/ 259391 h 268516"/>
                      <a:gd name="connsiteX3" fmla="*/ 20350 w 147997"/>
                      <a:gd name="connsiteY3" fmla="*/ 268516 h 268516"/>
                      <a:gd name="connsiteX4" fmla="*/ 12997 w 147997"/>
                      <a:gd name="connsiteY4" fmla="*/ 236409 h 268516"/>
                      <a:gd name="connsiteX5" fmla="*/ 3473 w 147997"/>
                      <a:gd name="connsiteY5" fmla="*/ 148302 h 268516"/>
                      <a:gd name="connsiteX6" fmla="*/ 1091 w 147997"/>
                      <a:gd name="connsiteY6" fmla="*/ 53052 h 268516"/>
                      <a:gd name="connsiteX7" fmla="*/ 3175 w 147997"/>
                      <a:gd name="connsiteY7" fmla="*/ 25705 h 268516"/>
                      <a:gd name="connsiteX8" fmla="*/ 5618 w 147997"/>
                      <a:gd name="connsiteY8" fmla="*/ 1490 h 268516"/>
                      <a:gd name="connsiteX9" fmla="*/ 12997 w 147997"/>
                      <a:gd name="connsiteY9" fmla="*/ 0 h 268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997" h="268516">
                        <a:moveTo>
                          <a:pt x="12997" y="0"/>
                        </a:moveTo>
                        <a:cubicBezTo>
                          <a:pt x="87555" y="0"/>
                          <a:pt x="147997" y="60442"/>
                          <a:pt x="147997" y="135000"/>
                        </a:cubicBezTo>
                        <a:cubicBezTo>
                          <a:pt x="147997" y="190919"/>
                          <a:pt x="113999" y="238897"/>
                          <a:pt x="65545" y="259391"/>
                        </a:cubicBezTo>
                        <a:lnTo>
                          <a:pt x="20350" y="268516"/>
                        </a:lnTo>
                        <a:lnTo>
                          <a:pt x="12997" y="236409"/>
                        </a:lnTo>
                        <a:cubicBezTo>
                          <a:pt x="7441" y="210612"/>
                          <a:pt x="5457" y="178861"/>
                          <a:pt x="3473" y="148302"/>
                        </a:cubicBezTo>
                        <a:cubicBezTo>
                          <a:pt x="1489" y="117743"/>
                          <a:pt x="-1687" y="85596"/>
                          <a:pt x="1091" y="53052"/>
                        </a:cubicBezTo>
                        <a:cubicBezTo>
                          <a:pt x="1786" y="44916"/>
                          <a:pt x="2406" y="35490"/>
                          <a:pt x="3175" y="25705"/>
                        </a:cubicBezTo>
                        <a:lnTo>
                          <a:pt x="5618" y="1490"/>
                        </a:lnTo>
                        <a:lnTo>
                          <a:pt x="12997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428" name="椭圆 427"/>
                  <p:cNvSpPr>
                    <a:spLocks noChangeAspect="1"/>
                  </p:cNvSpPr>
                  <p:nvPr/>
                </p:nvSpPr>
                <p:spPr>
                  <a:xfrm>
                    <a:off x="2756266" y="1995928"/>
                    <a:ext cx="288000" cy="288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421" name="组合 420"/>
                <p:cNvGrpSpPr/>
                <p:nvPr/>
              </p:nvGrpSpPr>
              <p:grpSpPr>
                <a:xfrm>
                  <a:off x="2717922" y="2280355"/>
                  <a:ext cx="288000" cy="340216"/>
                  <a:chOff x="2717922" y="2280355"/>
                  <a:chExt cx="288000" cy="340216"/>
                </a:xfrm>
              </p:grpSpPr>
              <p:sp>
                <p:nvSpPr>
                  <p:cNvPr id="425" name="任意多边形 424"/>
                  <p:cNvSpPr>
                    <a:spLocks noChangeAspect="1"/>
                  </p:cNvSpPr>
                  <p:nvPr/>
                </p:nvSpPr>
                <p:spPr>
                  <a:xfrm>
                    <a:off x="2729802" y="2350571"/>
                    <a:ext cx="236555" cy="270000"/>
                  </a:xfrm>
                  <a:custGeom>
                    <a:avLst/>
                    <a:gdLst>
                      <a:gd name="connsiteX0" fmla="*/ 101555 w 236555"/>
                      <a:gd name="connsiteY0" fmla="*/ 0 h 270000"/>
                      <a:gd name="connsiteX1" fmla="*/ 236555 w 236555"/>
                      <a:gd name="connsiteY1" fmla="*/ 135000 h 270000"/>
                      <a:gd name="connsiteX2" fmla="*/ 101555 w 236555"/>
                      <a:gd name="connsiteY2" fmla="*/ 270000 h 270000"/>
                      <a:gd name="connsiteX3" fmla="*/ 89367 w 236555"/>
                      <a:gd name="connsiteY3" fmla="*/ 267539 h 270000"/>
                      <a:gd name="connsiteX4" fmla="*/ 59088 w 236555"/>
                      <a:gd name="connsiteY4" fmla="*/ 252880 h 270000"/>
                      <a:gd name="connsiteX5" fmla="*/ 32448 w 236555"/>
                      <a:gd name="connsiteY5" fmla="*/ 228323 h 270000"/>
                      <a:gd name="connsiteX6" fmla="*/ 3873 w 236555"/>
                      <a:gd name="connsiteY6" fmla="*/ 152123 h 270000"/>
                      <a:gd name="connsiteX7" fmla="*/ 8636 w 236555"/>
                      <a:gd name="connsiteY7" fmla="*/ 56873 h 270000"/>
                      <a:gd name="connsiteX8" fmla="*/ 33324 w 236555"/>
                      <a:gd name="connsiteY8" fmla="*/ 21183 h 270000"/>
                      <a:gd name="connsiteX9" fmla="*/ 49007 w 236555"/>
                      <a:gd name="connsiteY9" fmla="*/ 10609 h 270000"/>
                      <a:gd name="connsiteX10" fmla="*/ 101555 w 236555"/>
                      <a:gd name="connsiteY10" fmla="*/ 0 h 27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6555" h="270000">
                        <a:moveTo>
                          <a:pt x="101555" y="0"/>
                        </a:moveTo>
                        <a:cubicBezTo>
                          <a:pt x="176113" y="0"/>
                          <a:pt x="236555" y="60442"/>
                          <a:pt x="236555" y="135000"/>
                        </a:cubicBezTo>
                        <a:cubicBezTo>
                          <a:pt x="236555" y="209558"/>
                          <a:pt x="176113" y="270000"/>
                          <a:pt x="101555" y="270000"/>
                        </a:cubicBezTo>
                        <a:lnTo>
                          <a:pt x="89367" y="267539"/>
                        </a:lnTo>
                        <a:lnTo>
                          <a:pt x="59088" y="252880"/>
                        </a:lnTo>
                        <a:cubicBezTo>
                          <a:pt x="48918" y="246183"/>
                          <a:pt x="39790" y="238047"/>
                          <a:pt x="32448" y="228323"/>
                        </a:cubicBezTo>
                        <a:cubicBezTo>
                          <a:pt x="17764" y="208876"/>
                          <a:pt x="7842" y="180698"/>
                          <a:pt x="3873" y="152123"/>
                        </a:cubicBezTo>
                        <a:cubicBezTo>
                          <a:pt x="-96" y="123548"/>
                          <a:pt x="-4064" y="84654"/>
                          <a:pt x="8636" y="56873"/>
                        </a:cubicBezTo>
                        <a:lnTo>
                          <a:pt x="33324" y="21183"/>
                        </a:lnTo>
                        <a:lnTo>
                          <a:pt x="49007" y="10609"/>
                        </a:lnTo>
                        <a:cubicBezTo>
                          <a:pt x="65158" y="3778"/>
                          <a:pt x="82916" y="0"/>
                          <a:pt x="101555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426" name="椭圆 425"/>
                  <p:cNvSpPr>
                    <a:spLocks noChangeAspect="1"/>
                  </p:cNvSpPr>
                  <p:nvPr/>
                </p:nvSpPr>
                <p:spPr>
                  <a:xfrm>
                    <a:off x="2717922" y="2280355"/>
                    <a:ext cx="288000" cy="288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422" name="组合 421"/>
                <p:cNvGrpSpPr/>
                <p:nvPr/>
              </p:nvGrpSpPr>
              <p:grpSpPr>
                <a:xfrm>
                  <a:off x="2218906" y="2391222"/>
                  <a:ext cx="310925" cy="288000"/>
                  <a:chOff x="2218906" y="2391222"/>
                  <a:chExt cx="310925" cy="288000"/>
                </a:xfrm>
              </p:grpSpPr>
              <p:sp>
                <p:nvSpPr>
                  <p:cNvPr id="423" name="任意多边形 422"/>
                  <p:cNvSpPr/>
                  <p:nvPr/>
                </p:nvSpPr>
                <p:spPr>
                  <a:xfrm>
                    <a:off x="2268647" y="2442974"/>
                    <a:ext cx="261184" cy="196550"/>
                  </a:xfrm>
                  <a:custGeom>
                    <a:avLst/>
                    <a:gdLst>
                      <a:gd name="connsiteX0" fmla="*/ 16679 w 261184"/>
                      <a:gd name="connsiteY0" fmla="*/ 0 h 196550"/>
                      <a:gd name="connsiteX1" fmla="*/ 43252 w 261184"/>
                      <a:gd name="connsiteY1" fmla="*/ 13732 h 196550"/>
                      <a:gd name="connsiteX2" fmla="*/ 81649 w 261184"/>
                      <a:gd name="connsiteY2" fmla="*/ 35907 h 196550"/>
                      <a:gd name="connsiteX3" fmla="*/ 145943 w 261184"/>
                      <a:gd name="connsiteY3" fmla="*/ 66864 h 196550"/>
                      <a:gd name="connsiteX4" fmla="*/ 219761 w 261184"/>
                      <a:gd name="connsiteY4" fmla="*/ 93057 h 196550"/>
                      <a:gd name="connsiteX5" fmla="*/ 258605 w 261184"/>
                      <a:gd name="connsiteY5" fmla="*/ 104369 h 196550"/>
                      <a:gd name="connsiteX6" fmla="*/ 261184 w 261184"/>
                      <a:gd name="connsiteY6" fmla="*/ 105215 h 196550"/>
                      <a:gd name="connsiteX7" fmla="*/ 259391 w 261184"/>
                      <a:gd name="connsiteY7" fmla="*/ 114098 h 196550"/>
                      <a:gd name="connsiteX8" fmla="*/ 135000 w 261184"/>
                      <a:gd name="connsiteY8" fmla="*/ 196550 h 196550"/>
                      <a:gd name="connsiteX9" fmla="*/ 0 w 261184"/>
                      <a:gd name="connsiteY9" fmla="*/ 61550 h 196550"/>
                      <a:gd name="connsiteX10" fmla="*/ 10609 w 261184"/>
                      <a:gd name="connsiteY10" fmla="*/ 9002 h 196550"/>
                      <a:gd name="connsiteX11" fmla="*/ 16679 w 261184"/>
                      <a:gd name="connsiteY11" fmla="*/ 0 h 196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61184" h="196550">
                        <a:moveTo>
                          <a:pt x="16679" y="0"/>
                        </a:moveTo>
                        <a:lnTo>
                          <a:pt x="43252" y="13732"/>
                        </a:lnTo>
                        <a:cubicBezTo>
                          <a:pt x="56448" y="21521"/>
                          <a:pt x="70140" y="29954"/>
                          <a:pt x="81649" y="35907"/>
                        </a:cubicBezTo>
                        <a:cubicBezTo>
                          <a:pt x="104668" y="47813"/>
                          <a:pt x="122924" y="57339"/>
                          <a:pt x="145943" y="66864"/>
                        </a:cubicBezTo>
                        <a:cubicBezTo>
                          <a:pt x="168962" y="76389"/>
                          <a:pt x="195949" y="84723"/>
                          <a:pt x="219761" y="93057"/>
                        </a:cubicBezTo>
                        <a:cubicBezTo>
                          <a:pt x="231667" y="97225"/>
                          <a:pt x="245855" y="100698"/>
                          <a:pt x="258605" y="104369"/>
                        </a:cubicBezTo>
                        <a:lnTo>
                          <a:pt x="261184" y="105215"/>
                        </a:lnTo>
                        <a:lnTo>
                          <a:pt x="259391" y="114098"/>
                        </a:lnTo>
                        <a:cubicBezTo>
                          <a:pt x="238897" y="162552"/>
                          <a:pt x="190919" y="196550"/>
                          <a:pt x="135000" y="196550"/>
                        </a:cubicBezTo>
                        <a:cubicBezTo>
                          <a:pt x="60442" y="196550"/>
                          <a:pt x="0" y="136108"/>
                          <a:pt x="0" y="61550"/>
                        </a:cubicBezTo>
                        <a:cubicBezTo>
                          <a:pt x="0" y="42911"/>
                          <a:pt x="3778" y="25153"/>
                          <a:pt x="10609" y="9002"/>
                        </a:cubicBezTo>
                        <a:lnTo>
                          <a:pt x="16679" y="0"/>
                        </a:ln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424" name="椭圆 423"/>
                  <p:cNvSpPr>
                    <a:spLocks noChangeAspect="1"/>
                  </p:cNvSpPr>
                  <p:nvPr/>
                </p:nvSpPr>
                <p:spPr>
                  <a:xfrm>
                    <a:off x="2218906" y="2391222"/>
                    <a:ext cx="288000" cy="288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</p:grpSp>
          <p:sp>
            <p:nvSpPr>
              <p:cNvPr id="270" name="任意多边形 269"/>
              <p:cNvSpPr>
                <a:spLocks noChangeAspect="1"/>
              </p:cNvSpPr>
              <p:nvPr/>
            </p:nvSpPr>
            <p:spPr>
              <a:xfrm>
                <a:off x="4205819" y="2016452"/>
                <a:ext cx="346844" cy="338040"/>
              </a:xfrm>
              <a:custGeom>
                <a:avLst/>
                <a:gdLst>
                  <a:gd name="connsiteX0" fmla="*/ 180000 w 346844"/>
                  <a:gd name="connsiteY0" fmla="*/ 0 h 338040"/>
                  <a:gd name="connsiteX1" fmla="*/ 345855 w 346844"/>
                  <a:gd name="connsiteY1" fmla="*/ 109936 h 338040"/>
                  <a:gd name="connsiteX2" fmla="*/ 346844 w 346844"/>
                  <a:gd name="connsiteY2" fmla="*/ 113122 h 338040"/>
                  <a:gd name="connsiteX3" fmla="*/ 335253 w 346844"/>
                  <a:gd name="connsiteY3" fmla="*/ 105307 h 338040"/>
                  <a:gd name="connsiteX4" fmla="*/ 265189 w 346844"/>
                  <a:gd name="connsiteY4" fmla="*/ 91162 h 338040"/>
                  <a:gd name="connsiteX5" fmla="*/ 85189 w 346844"/>
                  <a:gd name="connsiteY5" fmla="*/ 271162 h 338040"/>
                  <a:gd name="connsiteX6" fmla="*/ 88846 w 346844"/>
                  <a:gd name="connsiteY6" fmla="*/ 307438 h 338040"/>
                  <a:gd name="connsiteX7" fmla="*/ 98345 w 346844"/>
                  <a:gd name="connsiteY7" fmla="*/ 338040 h 338040"/>
                  <a:gd name="connsiteX8" fmla="*/ 52721 w 346844"/>
                  <a:gd name="connsiteY8" fmla="*/ 307279 h 338040"/>
                  <a:gd name="connsiteX9" fmla="*/ 0 w 346844"/>
                  <a:gd name="connsiteY9" fmla="*/ 180000 h 338040"/>
                  <a:gd name="connsiteX10" fmla="*/ 180000 w 346844"/>
                  <a:gd name="connsiteY10" fmla="*/ 0 h 338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6844" h="338040">
                    <a:moveTo>
                      <a:pt x="180000" y="0"/>
                    </a:moveTo>
                    <a:cubicBezTo>
                      <a:pt x="254558" y="0"/>
                      <a:pt x="318529" y="45331"/>
                      <a:pt x="345855" y="109936"/>
                    </a:cubicBezTo>
                    <a:lnTo>
                      <a:pt x="346844" y="113122"/>
                    </a:lnTo>
                    <a:lnTo>
                      <a:pt x="335253" y="105307"/>
                    </a:lnTo>
                    <a:cubicBezTo>
                      <a:pt x="313718" y="96199"/>
                      <a:pt x="290042" y="91162"/>
                      <a:pt x="265189" y="91162"/>
                    </a:cubicBezTo>
                    <a:cubicBezTo>
                      <a:pt x="165778" y="91162"/>
                      <a:pt x="85189" y="171751"/>
                      <a:pt x="85189" y="271162"/>
                    </a:cubicBezTo>
                    <a:cubicBezTo>
                      <a:pt x="85189" y="283589"/>
                      <a:pt x="86448" y="295721"/>
                      <a:pt x="88846" y="307438"/>
                    </a:cubicBezTo>
                    <a:lnTo>
                      <a:pt x="98345" y="338040"/>
                    </a:lnTo>
                    <a:lnTo>
                      <a:pt x="52721" y="307279"/>
                    </a:lnTo>
                    <a:cubicBezTo>
                      <a:pt x="20147" y="274706"/>
                      <a:pt x="0" y="229706"/>
                      <a:pt x="0" y="180000"/>
                    </a:cubicBezTo>
                    <a:cubicBezTo>
                      <a:pt x="0" y="80589"/>
                      <a:pt x="80589" y="0"/>
                      <a:pt x="180000" y="0"/>
                    </a:cubicBezTo>
                    <a:close/>
                  </a:path>
                </a:pathLst>
              </a:cu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71" name="任意多边形 270"/>
              <p:cNvSpPr>
                <a:spLocks noChangeAspect="1"/>
              </p:cNvSpPr>
              <p:nvPr/>
            </p:nvSpPr>
            <p:spPr>
              <a:xfrm>
                <a:off x="4217837" y="2167359"/>
                <a:ext cx="353583" cy="324897"/>
              </a:xfrm>
              <a:custGeom>
                <a:avLst/>
                <a:gdLst>
                  <a:gd name="connsiteX0" fmla="*/ 120203 w 353583"/>
                  <a:gd name="connsiteY0" fmla="*/ 0 h 324897"/>
                  <a:gd name="connsiteX1" fmla="*/ 87663 w 353583"/>
                  <a:gd name="connsiteY1" fmla="*/ 48262 h 324897"/>
                  <a:gd name="connsiteX2" fmla="*/ 73518 w 353583"/>
                  <a:gd name="connsiteY2" fmla="*/ 118326 h 324897"/>
                  <a:gd name="connsiteX3" fmla="*/ 253518 w 353583"/>
                  <a:gd name="connsiteY3" fmla="*/ 298326 h 324897"/>
                  <a:gd name="connsiteX4" fmla="*/ 323582 w 353583"/>
                  <a:gd name="connsiteY4" fmla="*/ 284181 h 324897"/>
                  <a:gd name="connsiteX5" fmla="*/ 353583 w 353583"/>
                  <a:gd name="connsiteY5" fmla="*/ 263954 h 324897"/>
                  <a:gd name="connsiteX6" fmla="*/ 353371 w 353583"/>
                  <a:gd name="connsiteY6" fmla="*/ 264268 h 324897"/>
                  <a:gd name="connsiteX7" fmla="*/ 207000 w 353583"/>
                  <a:gd name="connsiteY7" fmla="*/ 324897 h 324897"/>
                  <a:gd name="connsiteX8" fmla="*/ 0 w 353583"/>
                  <a:gd name="connsiteY8" fmla="*/ 117897 h 324897"/>
                  <a:gd name="connsiteX9" fmla="*/ 16267 w 353583"/>
                  <a:gd name="connsiteY9" fmla="*/ 37323 h 324897"/>
                  <a:gd name="connsiteX10" fmla="*/ 23378 w 353583"/>
                  <a:gd name="connsiteY10" fmla="*/ 26777 h 324897"/>
                  <a:gd name="connsiteX11" fmla="*/ 37804 w 353583"/>
                  <a:gd name="connsiteY11" fmla="*/ 21462 h 324897"/>
                  <a:gd name="connsiteX12" fmla="*/ 98972 w 353583"/>
                  <a:gd name="connsiteY12" fmla="*/ 4049 h 324897"/>
                  <a:gd name="connsiteX13" fmla="*/ 120203 w 353583"/>
                  <a:gd name="connsiteY13" fmla="*/ 0 h 32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3583" h="324897">
                    <a:moveTo>
                      <a:pt x="120203" y="0"/>
                    </a:moveTo>
                    <a:lnTo>
                      <a:pt x="87663" y="48262"/>
                    </a:lnTo>
                    <a:cubicBezTo>
                      <a:pt x="78555" y="69797"/>
                      <a:pt x="73518" y="93473"/>
                      <a:pt x="73518" y="118326"/>
                    </a:cubicBezTo>
                    <a:cubicBezTo>
                      <a:pt x="73518" y="217737"/>
                      <a:pt x="154107" y="298326"/>
                      <a:pt x="253518" y="298326"/>
                    </a:cubicBezTo>
                    <a:cubicBezTo>
                      <a:pt x="278371" y="298326"/>
                      <a:pt x="302047" y="293289"/>
                      <a:pt x="323582" y="284181"/>
                    </a:cubicBezTo>
                    <a:lnTo>
                      <a:pt x="353583" y="263954"/>
                    </a:lnTo>
                    <a:lnTo>
                      <a:pt x="353371" y="264268"/>
                    </a:lnTo>
                    <a:cubicBezTo>
                      <a:pt x="315912" y="301728"/>
                      <a:pt x="264162" y="324897"/>
                      <a:pt x="207000" y="324897"/>
                    </a:cubicBezTo>
                    <a:cubicBezTo>
                      <a:pt x="92677" y="324897"/>
                      <a:pt x="0" y="232220"/>
                      <a:pt x="0" y="117897"/>
                    </a:cubicBezTo>
                    <a:cubicBezTo>
                      <a:pt x="0" y="89316"/>
                      <a:pt x="5793" y="62089"/>
                      <a:pt x="16267" y="37323"/>
                    </a:cubicBezTo>
                    <a:lnTo>
                      <a:pt x="23378" y="26777"/>
                    </a:lnTo>
                    <a:lnTo>
                      <a:pt x="37804" y="21462"/>
                    </a:lnTo>
                    <a:cubicBezTo>
                      <a:pt x="59434" y="15906"/>
                      <a:pt x="78087" y="9258"/>
                      <a:pt x="98972" y="4049"/>
                    </a:cubicBezTo>
                    <a:lnTo>
                      <a:pt x="120203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72" name="组合 271"/>
              <p:cNvGrpSpPr/>
              <p:nvPr/>
            </p:nvGrpSpPr>
            <p:grpSpPr>
              <a:xfrm>
                <a:off x="4014804" y="2338011"/>
                <a:ext cx="376839" cy="380103"/>
                <a:chOff x="4014804" y="2338011"/>
                <a:chExt cx="376839" cy="380103"/>
              </a:xfrm>
            </p:grpSpPr>
            <p:sp>
              <p:nvSpPr>
                <p:cNvPr id="402" name="椭圆 401"/>
                <p:cNvSpPr>
                  <a:spLocks noChangeAspect="1"/>
                </p:cNvSpPr>
                <p:nvPr/>
              </p:nvSpPr>
              <p:spPr>
                <a:xfrm>
                  <a:off x="4014804" y="2358114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03" name="椭圆 402"/>
                <p:cNvSpPr>
                  <a:spLocks noChangeAspect="1"/>
                </p:cNvSpPr>
                <p:nvPr/>
              </p:nvSpPr>
              <p:spPr>
                <a:xfrm>
                  <a:off x="4103643" y="2338011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73" name="组合 272"/>
              <p:cNvGrpSpPr/>
              <p:nvPr/>
            </p:nvGrpSpPr>
            <p:grpSpPr>
              <a:xfrm>
                <a:off x="4392112" y="2413663"/>
                <a:ext cx="270000" cy="282882"/>
                <a:chOff x="4392112" y="2413663"/>
                <a:chExt cx="270000" cy="282882"/>
              </a:xfrm>
            </p:grpSpPr>
            <p:sp>
              <p:nvSpPr>
                <p:cNvPr id="400" name="椭圆 399"/>
                <p:cNvSpPr>
                  <a:spLocks noChangeAspect="1"/>
                </p:cNvSpPr>
                <p:nvPr/>
              </p:nvSpPr>
              <p:spPr>
                <a:xfrm>
                  <a:off x="4392112" y="2426545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401" name="椭圆 400"/>
                <p:cNvSpPr>
                  <a:spLocks noChangeAspect="1"/>
                </p:cNvSpPr>
                <p:nvPr/>
              </p:nvSpPr>
              <p:spPr>
                <a:xfrm>
                  <a:off x="4440328" y="2413663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74" name="组合 273"/>
              <p:cNvGrpSpPr/>
              <p:nvPr/>
            </p:nvGrpSpPr>
            <p:grpSpPr>
              <a:xfrm>
                <a:off x="4291008" y="2107614"/>
                <a:ext cx="419411" cy="360000"/>
                <a:chOff x="4281484" y="2105233"/>
                <a:chExt cx="419411" cy="360000"/>
              </a:xfrm>
            </p:grpSpPr>
            <p:sp>
              <p:nvSpPr>
                <p:cNvPr id="398" name="椭圆 397"/>
                <p:cNvSpPr>
                  <a:spLocks noChangeAspect="1"/>
                </p:cNvSpPr>
                <p:nvPr/>
              </p:nvSpPr>
              <p:spPr>
                <a:xfrm>
                  <a:off x="4281484" y="2105233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99" name="椭圆 398"/>
                <p:cNvSpPr>
                  <a:spLocks noChangeAspect="1"/>
                </p:cNvSpPr>
                <p:nvPr/>
              </p:nvSpPr>
              <p:spPr>
                <a:xfrm>
                  <a:off x="4412895" y="2150780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275" name="任意多边形 274"/>
              <p:cNvSpPr>
                <a:spLocks noChangeAspect="1"/>
              </p:cNvSpPr>
              <p:nvPr/>
            </p:nvSpPr>
            <p:spPr>
              <a:xfrm>
                <a:off x="4619508" y="2180055"/>
                <a:ext cx="94712" cy="82800"/>
              </a:xfrm>
              <a:custGeom>
                <a:avLst/>
                <a:gdLst>
                  <a:gd name="connsiteX0" fmla="*/ 0 w 111772"/>
                  <a:gd name="connsiteY0" fmla="*/ 0 h 97714"/>
                  <a:gd name="connsiteX1" fmla="*/ 36180 w 111772"/>
                  <a:gd name="connsiteY1" fmla="*/ 7304 h 97714"/>
                  <a:gd name="connsiteX2" fmla="*/ 108023 w 111772"/>
                  <a:gd name="connsiteY2" fmla="*/ 79147 h 97714"/>
                  <a:gd name="connsiteX3" fmla="*/ 111772 w 111772"/>
                  <a:gd name="connsiteY3" fmla="*/ 97714 h 97714"/>
                  <a:gd name="connsiteX4" fmla="*/ 0 w 111772"/>
                  <a:gd name="connsiteY4" fmla="*/ 0 h 9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72" h="97714">
                    <a:moveTo>
                      <a:pt x="0" y="0"/>
                    </a:moveTo>
                    <a:lnTo>
                      <a:pt x="36180" y="7304"/>
                    </a:lnTo>
                    <a:cubicBezTo>
                      <a:pt x="68482" y="20967"/>
                      <a:pt x="94360" y="46845"/>
                      <a:pt x="108023" y="79147"/>
                    </a:cubicBezTo>
                    <a:lnTo>
                      <a:pt x="111772" y="977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76" name="任意多边形 275"/>
              <p:cNvSpPr>
                <a:spLocks noChangeAspect="1"/>
              </p:cNvSpPr>
              <p:nvPr/>
            </p:nvSpPr>
            <p:spPr>
              <a:xfrm>
                <a:off x="3482938" y="4779825"/>
                <a:ext cx="165900" cy="290672"/>
              </a:xfrm>
              <a:custGeom>
                <a:avLst/>
                <a:gdLst>
                  <a:gd name="connsiteX0" fmla="*/ 79650 w 165900"/>
                  <a:gd name="connsiteY0" fmla="*/ 0 h 290672"/>
                  <a:gd name="connsiteX1" fmla="*/ 108962 w 165900"/>
                  <a:gd name="connsiteY1" fmla="*/ 19763 h 290672"/>
                  <a:gd name="connsiteX2" fmla="*/ 165900 w 165900"/>
                  <a:gd name="connsiteY2" fmla="*/ 157224 h 290672"/>
                  <a:gd name="connsiteX3" fmla="*/ 132699 w 165900"/>
                  <a:gd name="connsiteY3" fmla="*/ 265915 h 290672"/>
                  <a:gd name="connsiteX4" fmla="*/ 114189 w 165900"/>
                  <a:gd name="connsiteY4" fmla="*/ 286287 h 290672"/>
                  <a:gd name="connsiteX5" fmla="*/ 92468 w 165900"/>
                  <a:gd name="connsiteY5" fmla="*/ 290672 h 290672"/>
                  <a:gd name="connsiteX6" fmla="*/ 98513 w 165900"/>
                  <a:gd name="connsiteY6" fmla="*/ 284019 h 290672"/>
                  <a:gd name="connsiteX7" fmla="*/ 121569 w 165900"/>
                  <a:gd name="connsiteY7" fmla="*/ 208539 h 290672"/>
                  <a:gd name="connsiteX8" fmla="*/ 39117 w 165900"/>
                  <a:gd name="connsiteY8" fmla="*/ 84148 h 290672"/>
                  <a:gd name="connsiteX9" fmla="*/ 17954 w 165900"/>
                  <a:gd name="connsiteY9" fmla="*/ 79876 h 290672"/>
                  <a:gd name="connsiteX10" fmla="*/ 10726 w 165900"/>
                  <a:gd name="connsiteY10" fmla="*/ 69155 h 290672"/>
                  <a:gd name="connsiteX11" fmla="*/ 0 w 165900"/>
                  <a:gd name="connsiteY11" fmla="*/ 61924 h 290672"/>
                  <a:gd name="connsiteX12" fmla="*/ 16779 w 165900"/>
                  <a:gd name="connsiteY12" fmla="*/ 58536 h 290672"/>
                  <a:gd name="connsiteX13" fmla="*/ 59690 w 165900"/>
                  <a:gd name="connsiteY13" fmla="*/ 29604 h 290672"/>
                  <a:gd name="connsiteX14" fmla="*/ 79650 w 165900"/>
                  <a:gd name="connsiteY14" fmla="*/ 0 h 290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5900" h="290672">
                    <a:moveTo>
                      <a:pt x="79650" y="0"/>
                    </a:moveTo>
                    <a:lnTo>
                      <a:pt x="108962" y="19763"/>
                    </a:lnTo>
                    <a:cubicBezTo>
                      <a:pt x="144141" y="54942"/>
                      <a:pt x="165900" y="103542"/>
                      <a:pt x="165900" y="157224"/>
                    </a:cubicBezTo>
                    <a:cubicBezTo>
                      <a:pt x="165900" y="197486"/>
                      <a:pt x="153661" y="234889"/>
                      <a:pt x="132699" y="265915"/>
                    </a:cubicBezTo>
                    <a:lnTo>
                      <a:pt x="114189" y="286287"/>
                    </a:lnTo>
                    <a:lnTo>
                      <a:pt x="92468" y="290672"/>
                    </a:lnTo>
                    <a:lnTo>
                      <a:pt x="98513" y="284019"/>
                    </a:lnTo>
                    <a:cubicBezTo>
                      <a:pt x="113070" y="262473"/>
                      <a:pt x="121569" y="236499"/>
                      <a:pt x="121569" y="208539"/>
                    </a:cubicBezTo>
                    <a:cubicBezTo>
                      <a:pt x="121569" y="152621"/>
                      <a:pt x="87571" y="104642"/>
                      <a:pt x="39117" y="84148"/>
                    </a:cubicBezTo>
                    <a:lnTo>
                      <a:pt x="17954" y="79876"/>
                    </a:lnTo>
                    <a:lnTo>
                      <a:pt x="10726" y="69155"/>
                    </a:lnTo>
                    <a:lnTo>
                      <a:pt x="0" y="61924"/>
                    </a:lnTo>
                    <a:lnTo>
                      <a:pt x="16779" y="58536"/>
                    </a:lnTo>
                    <a:cubicBezTo>
                      <a:pt x="32930" y="51705"/>
                      <a:pt x="47475" y="41820"/>
                      <a:pt x="59690" y="29604"/>
                    </a:cubicBezTo>
                    <a:lnTo>
                      <a:pt x="79650" y="0"/>
                    </a:ln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77" name="任意多边形 276"/>
              <p:cNvSpPr>
                <a:spLocks noChangeAspect="1"/>
              </p:cNvSpPr>
              <p:nvPr/>
            </p:nvSpPr>
            <p:spPr>
              <a:xfrm>
                <a:off x="3062171" y="4939902"/>
                <a:ext cx="266920" cy="148907"/>
              </a:xfrm>
              <a:custGeom>
                <a:avLst/>
                <a:gdLst>
                  <a:gd name="connsiteX0" fmla="*/ 64651 w 266920"/>
                  <a:gd name="connsiteY0" fmla="*/ 0 h 148907"/>
                  <a:gd name="connsiteX1" fmla="*/ 99759 w 266920"/>
                  <a:gd name="connsiteY1" fmla="*/ 52071 h 148907"/>
                  <a:gd name="connsiteX2" fmla="*/ 227038 w 266920"/>
                  <a:gd name="connsiteY2" fmla="*/ 104792 h 148907"/>
                  <a:gd name="connsiteX3" fmla="*/ 266920 w 266920"/>
                  <a:gd name="connsiteY3" fmla="*/ 98763 h 148907"/>
                  <a:gd name="connsiteX4" fmla="*/ 243004 w 266920"/>
                  <a:gd name="connsiteY4" fmla="*/ 113112 h 148907"/>
                  <a:gd name="connsiteX5" fmla="*/ 210559 w 266920"/>
                  <a:gd name="connsiteY5" fmla="*/ 132608 h 148907"/>
                  <a:gd name="connsiteX6" fmla="*/ 188343 w 266920"/>
                  <a:gd name="connsiteY6" fmla="*/ 148907 h 148907"/>
                  <a:gd name="connsiteX7" fmla="*/ 136025 w 266920"/>
                  <a:gd name="connsiteY7" fmla="*/ 140997 h 148907"/>
                  <a:gd name="connsiteX8" fmla="*/ 6847 w 266920"/>
                  <a:gd name="connsiteY8" fmla="*/ 23877 h 148907"/>
                  <a:gd name="connsiteX9" fmla="*/ 0 w 266920"/>
                  <a:gd name="connsiteY9" fmla="*/ 1818 h 148907"/>
                  <a:gd name="connsiteX10" fmla="*/ 27824 w 266920"/>
                  <a:gd name="connsiteY10" fmla="*/ 7435 h 148907"/>
                  <a:gd name="connsiteX11" fmla="*/ 64651 w 266920"/>
                  <a:gd name="connsiteY11" fmla="*/ 0 h 14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920" h="148907">
                    <a:moveTo>
                      <a:pt x="64651" y="0"/>
                    </a:moveTo>
                    <a:lnTo>
                      <a:pt x="99759" y="52071"/>
                    </a:lnTo>
                    <a:cubicBezTo>
                      <a:pt x="132333" y="84645"/>
                      <a:pt x="177333" y="104792"/>
                      <a:pt x="227038" y="104792"/>
                    </a:cubicBezTo>
                    <a:lnTo>
                      <a:pt x="266920" y="98763"/>
                    </a:lnTo>
                    <a:lnTo>
                      <a:pt x="243004" y="113112"/>
                    </a:lnTo>
                    <a:cubicBezTo>
                      <a:pt x="231296" y="120256"/>
                      <a:pt x="220878" y="126109"/>
                      <a:pt x="210559" y="132608"/>
                    </a:cubicBezTo>
                    <a:lnTo>
                      <a:pt x="188343" y="148907"/>
                    </a:lnTo>
                    <a:lnTo>
                      <a:pt x="136025" y="140997"/>
                    </a:lnTo>
                    <a:cubicBezTo>
                      <a:pt x="77689" y="122852"/>
                      <a:pt x="30416" y="79598"/>
                      <a:pt x="6847" y="23877"/>
                    </a:cubicBezTo>
                    <a:lnTo>
                      <a:pt x="0" y="1818"/>
                    </a:lnTo>
                    <a:lnTo>
                      <a:pt x="27824" y="7435"/>
                    </a:lnTo>
                    <a:lnTo>
                      <a:pt x="64651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78" name="任意多边形 277"/>
              <p:cNvSpPr>
                <a:spLocks noChangeAspect="1"/>
              </p:cNvSpPr>
              <p:nvPr/>
            </p:nvSpPr>
            <p:spPr>
              <a:xfrm>
                <a:off x="3055492" y="4576383"/>
                <a:ext cx="172649" cy="196572"/>
              </a:xfrm>
              <a:custGeom>
                <a:avLst/>
                <a:gdLst>
                  <a:gd name="connsiteX0" fmla="*/ 56591 w 172649"/>
                  <a:gd name="connsiteY0" fmla="*/ 0 h 196572"/>
                  <a:gd name="connsiteX1" fmla="*/ 60865 w 172649"/>
                  <a:gd name="connsiteY1" fmla="*/ 28270 h 196572"/>
                  <a:gd name="connsiteX2" fmla="*/ 137248 w 172649"/>
                  <a:gd name="connsiteY2" fmla="*/ 112516 h 196572"/>
                  <a:gd name="connsiteX3" fmla="*/ 172649 w 172649"/>
                  <a:gd name="connsiteY3" fmla="*/ 119663 h 196572"/>
                  <a:gd name="connsiteX4" fmla="*/ 163654 w 172649"/>
                  <a:gd name="connsiteY4" fmla="*/ 122455 h 196572"/>
                  <a:gd name="connsiteX5" fmla="*/ 106439 w 172649"/>
                  <a:gd name="connsiteY5" fmla="*/ 161031 h 196572"/>
                  <a:gd name="connsiteX6" fmla="*/ 82476 w 172649"/>
                  <a:gd name="connsiteY6" fmla="*/ 196572 h 196572"/>
                  <a:gd name="connsiteX7" fmla="*/ 60629 w 172649"/>
                  <a:gd name="connsiteY7" fmla="*/ 181842 h 196572"/>
                  <a:gd name="connsiteX8" fmla="*/ 0 w 172649"/>
                  <a:gd name="connsiteY8" fmla="*/ 35471 h 196572"/>
                  <a:gd name="connsiteX9" fmla="*/ 3264 w 172649"/>
                  <a:gd name="connsiteY9" fmla="*/ 3100 h 196572"/>
                  <a:gd name="connsiteX10" fmla="*/ 17489 w 172649"/>
                  <a:gd name="connsiteY10" fmla="*/ 4534 h 196572"/>
                  <a:gd name="connsiteX11" fmla="*/ 53765 w 172649"/>
                  <a:gd name="connsiteY11" fmla="*/ 877 h 196572"/>
                  <a:gd name="connsiteX12" fmla="*/ 56591 w 172649"/>
                  <a:gd name="connsiteY12" fmla="*/ 0 h 19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2649" h="196572">
                    <a:moveTo>
                      <a:pt x="56591" y="0"/>
                    </a:moveTo>
                    <a:lnTo>
                      <a:pt x="60865" y="28270"/>
                    </a:lnTo>
                    <a:cubicBezTo>
                      <a:pt x="72699" y="66315"/>
                      <a:pt x="100908" y="97146"/>
                      <a:pt x="137248" y="112516"/>
                    </a:cubicBezTo>
                    <a:lnTo>
                      <a:pt x="172649" y="119663"/>
                    </a:lnTo>
                    <a:lnTo>
                      <a:pt x="163654" y="122455"/>
                    </a:lnTo>
                    <a:cubicBezTo>
                      <a:pt x="142119" y="131564"/>
                      <a:pt x="122726" y="144744"/>
                      <a:pt x="106439" y="161031"/>
                    </a:cubicBezTo>
                    <a:lnTo>
                      <a:pt x="82476" y="196572"/>
                    </a:lnTo>
                    <a:lnTo>
                      <a:pt x="60629" y="181842"/>
                    </a:lnTo>
                    <a:cubicBezTo>
                      <a:pt x="23169" y="144383"/>
                      <a:pt x="0" y="92633"/>
                      <a:pt x="0" y="35471"/>
                    </a:cubicBezTo>
                    <a:lnTo>
                      <a:pt x="3264" y="3100"/>
                    </a:lnTo>
                    <a:lnTo>
                      <a:pt x="17489" y="4534"/>
                    </a:lnTo>
                    <a:cubicBezTo>
                      <a:pt x="29916" y="4534"/>
                      <a:pt x="42048" y="3275"/>
                      <a:pt x="53765" y="877"/>
                    </a:cubicBezTo>
                    <a:lnTo>
                      <a:pt x="56591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79" name="任意多边形 278"/>
              <p:cNvSpPr>
                <a:spLocks noChangeAspect="1"/>
              </p:cNvSpPr>
              <p:nvPr/>
            </p:nvSpPr>
            <p:spPr>
              <a:xfrm>
                <a:off x="3406885" y="4620230"/>
                <a:ext cx="175285" cy="224692"/>
              </a:xfrm>
              <a:custGeom>
                <a:avLst/>
                <a:gdLst>
                  <a:gd name="connsiteX0" fmla="*/ 136903 w 175285"/>
                  <a:gd name="connsiteY0" fmla="*/ 0 h 224692"/>
                  <a:gd name="connsiteX1" fmla="*/ 164676 w 175285"/>
                  <a:gd name="connsiteY1" fmla="*/ 41191 h 224692"/>
                  <a:gd name="connsiteX2" fmla="*/ 175285 w 175285"/>
                  <a:gd name="connsiteY2" fmla="*/ 93739 h 224692"/>
                  <a:gd name="connsiteX3" fmla="*/ 92833 w 175285"/>
                  <a:gd name="connsiteY3" fmla="*/ 218130 h 224692"/>
                  <a:gd name="connsiteX4" fmla="*/ 60332 w 175285"/>
                  <a:gd name="connsiteY4" fmla="*/ 224692 h 224692"/>
                  <a:gd name="connsiteX5" fmla="*/ 58668 w 175285"/>
                  <a:gd name="connsiteY5" fmla="*/ 208186 h 224692"/>
                  <a:gd name="connsiteX6" fmla="*/ 9604 w 175285"/>
                  <a:gd name="connsiteY6" fmla="*/ 117183 h 224692"/>
                  <a:gd name="connsiteX7" fmla="*/ 0 w 175285"/>
                  <a:gd name="connsiteY7" fmla="*/ 110708 h 224692"/>
                  <a:gd name="connsiteX8" fmla="*/ 6541 w 175285"/>
                  <a:gd name="connsiteY8" fmla="*/ 112028 h 224692"/>
                  <a:gd name="connsiteX9" fmla="*/ 130932 w 175285"/>
                  <a:gd name="connsiteY9" fmla="*/ 29576 h 224692"/>
                  <a:gd name="connsiteX10" fmla="*/ 136903 w 175285"/>
                  <a:gd name="connsiteY10" fmla="*/ 0 h 224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285" h="224692">
                    <a:moveTo>
                      <a:pt x="136903" y="0"/>
                    </a:moveTo>
                    <a:lnTo>
                      <a:pt x="164676" y="41191"/>
                    </a:lnTo>
                    <a:cubicBezTo>
                      <a:pt x="171508" y="57342"/>
                      <a:pt x="175285" y="75100"/>
                      <a:pt x="175285" y="93739"/>
                    </a:cubicBezTo>
                    <a:cubicBezTo>
                      <a:pt x="175285" y="149658"/>
                      <a:pt x="141287" y="197636"/>
                      <a:pt x="92833" y="218130"/>
                    </a:cubicBezTo>
                    <a:lnTo>
                      <a:pt x="60332" y="224692"/>
                    </a:lnTo>
                    <a:lnTo>
                      <a:pt x="58668" y="208186"/>
                    </a:lnTo>
                    <a:cubicBezTo>
                      <a:pt x="51475" y="173033"/>
                      <a:pt x="34034" y="141613"/>
                      <a:pt x="9604" y="117183"/>
                    </a:cubicBezTo>
                    <a:lnTo>
                      <a:pt x="0" y="110708"/>
                    </a:lnTo>
                    <a:lnTo>
                      <a:pt x="6541" y="112028"/>
                    </a:lnTo>
                    <a:cubicBezTo>
                      <a:pt x="62460" y="112028"/>
                      <a:pt x="110438" y="78030"/>
                      <a:pt x="130932" y="29576"/>
                    </a:cubicBezTo>
                    <a:lnTo>
                      <a:pt x="136903" y="0"/>
                    </a:ln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80" name="任意多边形 279"/>
              <p:cNvSpPr>
                <a:spLocks noChangeAspect="1"/>
              </p:cNvSpPr>
              <p:nvPr/>
            </p:nvSpPr>
            <p:spPr>
              <a:xfrm>
                <a:off x="3559597" y="4610316"/>
                <a:ext cx="88338" cy="147097"/>
              </a:xfrm>
              <a:custGeom>
                <a:avLst/>
                <a:gdLst>
                  <a:gd name="connsiteX0" fmla="*/ 82524 w 88338"/>
                  <a:gd name="connsiteY0" fmla="*/ 0 h 147097"/>
                  <a:gd name="connsiteX1" fmla="*/ 88338 w 88338"/>
                  <a:gd name="connsiteY1" fmla="*/ 28796 h 147097"/>
                  <a:gd name="connsiteX2" fmla="*/ 48797 w 88338"/>
                  <a:gd name="connsiteY2" fmla="*/ 124255 h 147097"/>
                  <a:gd name="connsiteX3" fmla="*/ 14919 w 88338"/>
                  <a:gd name="connsiteY3" fmla="*/ 147097 h 147097"/>
                  <a:gd name="connsiteX4" fmla="*/ 16504 w 88338"/>
                  <a:gd name="connsiteY4" fmla="*/ 143799 h 147097"/>
                  <a:gd name="connsiteX5" fmla="*/ 22573 w 88338"/>
                  <a:gd name="connsiteY5" fmla="*/ 103654 h 147097"/>
                  <a:gd name="connsiteX6" fmla="*/ 11964 w 88338"/>
                  <a:gd name="connsiteY6" fmla="*/ 51106 h 147097"/>
                  <a:gd name="connsiteX7" fmla="*/ 0 w 88338"/>
                  <a:gd name="connsiteY7" fmla="*/ 33362 h 147097"/>
                  <a:gd name="connsiteX8" fmla="*/ 47167 w 88338"/>
                  <a:gd name="connsiteY8" fmla="*/ 23839 h 147097"/>
                  <a:gd name="connsiteX9" fmla="*/ 82524 w 88338"/>
                  <a:gd name="connsiteY9" fmla="*/ 0 h 147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338" h="147097">
                    <a:moveTo>
                      <a:pt x="82524" y="0"/>
                    </a:moveTo>
                    <a:lnTo>
                      <a:pt x="88338" y="28796"/>
                    </a:lnTo>
                    <a:cubicBezTo>
                      <a:pt x="88338" y="66075"/>
                      <a:pt x="73228" y="99825"/>
                      <a:pt x="48797" y="124255"/>
                    </a:cubicBezTo>
                    <a:lnTo>
                      <a:pt x="14919" y="147097"/>
                    </a:lnTo>
                    <a:lnTo>
                      <a:pt x="16504" y="143799"/>
                    </a:lnTo>
                    <a:cubicBezTo>
                      <a:pt x="20448" y="131117"/>
                      <a:pt x="22573" y="117634"/>
                      <a:pt x="22573" y="103654"/>
                    </a:cubicBezTo>
                    <a:cubicBezTo>
                      <a:pt x="22573" y="85015"/>
                      <a:pt x="18796" y="67257"/>
                      <a:pt x="11964" y="51106"/>
                    </a:cubicBezTo>
                    <a:lnTo>
                      <a:pt x="0" y="33362"/>
                    </a:lnTo>
                    <a:lnTo>
                      <a:pt x="47167" y="23839"/>
                    </a:lnTo>
                    <a:lnTo>
                      <a:pt x="82524" y="0"/>
                    </a:ln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81" name="任意多边形 280"/>
              <p:cNvSpPr>
                <a:spLocks noChangeAspect="1"/>
              </p:cNvSpPr>
              <p:nvPr/>
            </p:nvSpPr>
            <p:spPr>
              <a:xfrm>
                <a:off x="3500893" y="4859700"/>
                <a:ext cx="103615" cy="235438"/>
              </a:xfrm>
              <a:custGeom>
                <a:avLst/>
                <a:gdLst>
                  <a:gd name="connsiteX0" fmla="*/ 0 w 103615"/>
                  <a:gd name="connsiteY0" fmla="*/ 0 h 235438"/>
                  <a:gd name="connsiteX1" fmla="*/ 21163 w 103615"/>
                  <a:gd name="connsiteY1" fmla="*/ 4272 h 235438"/>
                  <a:gd name="connsiteX2" fmla="*/ 103615 w 103615"/>
                  <a:gd name="connsiteY2" fmla="*/ 128663 h 235438"/>
                  <a:gd name="connsiteX3" fmla="*/ 64074 w 103615"/>
                  <a:gd name="connsiteY3" fmla="*/ 224122 h 235438"/>
                  <a:gd name="connsiteX4" fmla="*/ 47291 w 103615"/>
                  <a:gd name="connsiteY4" fmla="*/ 235438 h 235438"/>
                  <a:gd name="connsiteX5" fmla="*/ 53911 w 103615"/>
                  <a:gd name="connsiteY5" fmla="*/ 214111 h 235438"/>
                  <a:gd name="connsiteX6" fmla="*/ 57568 w 103615"/>
                  <a:gd name="connsiteY6" fmla="*/ 177835 h 235438"/>
                  <a:gd name="connsiteX7" fmla="*/ 53911 w 103615"/>
                  <a:gd name="connsiteY7" fmla="*/ 141559 h 235438"/>
                  <a:gd name="connsiteX8" fmla="*/ 53076 w 103615"/>
                  <a:gd name="connsiteY8" fmla="*/ 138870 h 235438"/>
                  <a:gd name="connsiteX9" fmla="*/ 53401 w 103615"/>
                  <a:gd name="connsiteY9" fmla="*/ 135650 h 235438"/>
                  <a:gd name="connsiteX10" fmla="*/ 37134 w 103615"/>
                  <a:gd name="connsiteY10" fmla="*/ 55076 h 235438"/>
                  <a:gd name="connsiteX11" fmla="*/ 0 w 103615"/>
                  <a:gd name="connsiteY11" fmla="*/ 0 h 235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615" h="235438">
                    <a:moveTo>
                      <a:pt x="0" y="0"/>
                    </a:moveTo>
                    <a:lnTo>
                      <a:pt x="21163" y="4272"/>
                    </a:lnTo>
                    <a:cubicBezTo>
                      <a:pt x="69617" y="24766"/>
                      <a:pt x="103615" y="72745"/>
                      <a:pt x="103615" y="128663"/>
                    </a:cubicBezTo>
                    <a:cubicBezTo>
                      <a:pt x="103615" y="165942"/>
                      <a:pt x="88505" y="199692"/>
                      <a:pt x="64074" y="224122"/>
                    </a:cubicBezTo>
                    <a:lnTo>
                      <a:pt x="47291" y="235438"/>
                    </a:lnTo>
                    <a:lnTo>
                      <a:pt x="53911" y="214111"/>
                    </a:lnTo>
                    <a:cubicBezTo>
                      <a:pt x="56309" y="202394"/>
                      <a:pt x="57568" y="190262"/>
                      <a:pt x="57568" y="177835"/>
                    </a:cubicBezTo>
                    <a:cubicBezTo>
                      <a:pt x="57568" y="165409"/>
                      <a:pt x="56309" y="153276"/>
                      <a:pt x="53911" y="141559"/>
                    </a:cubicBezTo>
                    <a:lnTo>
                      <a:pt x="53076" y="138870"/>
                    </a:lnTo>
                    <a:lnTo>
                      <a:pt x="53401" y="135650"/>
                    </a:lnTo>
                    <a:cubicBezTo>
                      <a:pt x="53401" y="107069"/>
                      <a:pt x="47609" y="79842"/>
                      <a:pt x="37134" y="550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82" name="任意多边形 281"/>
              <p:cNvSpPr>
                <a:spLocks noChangeAspect="1"/>
              </p:cNvSpPr>
              <p:nvPr/>
            </p:nvSpPr>
            <p:spPr>
              <a:xfrm>
                <a:off x="3408527" y="4830143"/>
                <a:ext cx="140932" cy="167196"/>
              </a:xfrm>
              <a:custGeom>
                <a:avLst/>
                <a:gdLst>
                  <a:gd name="connsiteX0" fmla="*/ 57199 w 140932"/>
                  <a:gd name="connsiteY0" fmla="*/ 0 h 167196"/>
                  <a:gd name="connsiteX1" fmla="*/ 85137 w 140932"/>
                  <a:gd name="connsiteY1" fmla="*/ 18836 h 167196"/>
                  <a:gd name="connsiteX2" fmla="*/ 129499 w 140932"/>
                  <a:gd name="connsiteY2" fmla="*/ 84633 h 167196"/>
                  <a:gd name="connsiteX3" fmla="*/ 140932 w 140932"/>
                  <a:gd name="connsiteY3" fmla="*/ 121465 h 167196"/>
                  <a:gd name="connsiteX4" fmla="*/ 109249 w 140932"/>
                  <a:gd name="connsiteY4" fmla="*/ 128309 h 167196"/>
                  <a:gd name="connsiteX5" fmla="*/ 75242 w 140932"/>
                  <a:gd name="connsiteY5" fmla="*/ 137146 h 167196"/>
                  <a:gd name="connsiteX6" fmla="*/ 20474 w 140932"/>
                  <a:gd name="connsiteY6" fmla="*/ 157535 h 167196"/>
                  <a:gd name="connsiteX7" fmla="*/ 0 w 140932"/>
                  <a:gd name="connsiteY7" fmla="*/ 167196 h 167196"/>
                  <a:gd name="connsiteX8" fmla="*/ 7961 w 140932"/>
                  <a:gd name="connsiteY8" fmla="*/ 161828 h 167196"/>
                  <a:gd name="connsiteX9" fmla="*/ 60682 w 140932"/>
                  <a:gd name="connsiteY9" fmla="*/ 34549 h 167196"/>
                  <a:gd name="connsiteX10" fmla="*/ 57199 w 140932"/>
                  <a:gd name="connsiteY10" fmla="*/ 0 h 16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0932" h="167196">
                    <a:moveTo>
                      <a:pt x="57199" y="0"/>
                    </a:moveTo>
                    <a:lnTo>
                      <a:pt x="85137" y="18836"/>
                    </a:lnTo>
                    <a:cubicBezTo>
                      <a:pt x="103867" y="37566"/>
                      <a:pt x="119024" y="59868"/>
                      <a:pt x="129499" y="84633"/>
                    </a:cubicBezTo>
                    <a:lnTo>
                      <a:pt x="140932" y="121465"/>
                    </a:lnTo>
                    <a:lnTo>
                      <a:pt x="109249" y="128309"/>
                    </a:lnTo>
                    <a:cubicBezTo>
                      <a:pt x="96798" y="131243"/>
                      <a:pt x="85065" y="134269"/>
                      <a:pt x="75242" y="137146"/>
                    </a:cubicBezTo>
                    <a:cubicBezTo>
                      <a:pt x="55597" y="142901"/>
                      <a:pt x="37440" y="150044"/>
                      <a:pt x="20474" y="157535"/>
                    </a:cubicBezTo>
                    <a:lnTo>
                      <a:pt x="0" y="167196"/>
                    </a:lnTo>
                    <a:lnTo>
                      <a:pt x="7961" y="161828"/>
                    </a:lnTo>
                    <a:cubicBezTo>
                      <a:pt x="40535" y="129255"/>
                      <a:pt x="60682" y="84255"/>
                      <a:pt x="60682" y="34549"/>
                    </a:cubicBezTo>
                    <a:lnTo>
                      <a:pt x="57199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83" name="任意多边形 282"/>
              <p:cNvSpPr>
                <a:spLocks noChangeAspect="1"/>
              </p:cNvSpPr>
              <p:nvPr/>
            </p:nvSpPr>
            <p:spPr>
              <a:xfrm>
                <a:off x="3206953" y="4357765"/>
                <a:ext cx="123619" cy="160505"/>
              </a:xfrm>
              <a:custGeom>
                <a:avLst/>
                <a:gdLst>
                  <a:gd name="connsiteX0" fmla="*/ 101856 w 123619"/>
                  <a:gd name="connsiteY0" fmla="*/ 0 h 160505"/>
                  <a:gd name="connsiteX1" fmla="*/ 120100 w 123619"/>
                  <a:gd name="connsiteY1" fmla="*/ 35791 h 160505"/>
                  <a:gd name="connsiteX2" fmla="*/ 123619 w 123619"/>
                  <a:gd name="connsiteY2" fmla="*/ 39944 h 160505"/>
                  <a:gd name="connsiteX3" fmla="*/ 118302 w 123619"/>
                  <a:gd name="connsiteY3" fmla="*/ 55700 h 160505"/>
                  <a:gd name="connsiteX4" fmla="*/ 12288 w 123619"/>
                  <a:gd name="connsiteY4" fmla="*/ 156690 h 160505"/>
                  <a:gd name="connsiteX5" fmla="*/ 0 w 123619"/>
                  <a:gd name="connsiteY5" fmla="*/ 160505 h 160505"/>
                  <a:gd name="connsiteX6" fmla="*/ 31882 w 123619"/>
                  <a:gd name="connsiteY6" fmla="*/ 113217 h 160505"/>
                  <a:gd name="connsiteX7" fmla="*/ 42370 w 123619"/>
                  <a:gd name="connsiteY7" fmla="*/ 79429 h 160505"/>
                  <a:gd name="connsiteX8" fmla="*/ 45689 w 123619"/>
                  <a:gd name="connsiteY8" fmla="*/ 46510 h 160505"/>
                  <a:gd name="connsiteX9" fmla="*/ 74177 w 123619"/>
                  <a:gd name="connsiteY9" fmla="*/ 15897 h 160505"/>
                  <a:gd name="connsiteX10" fmla="*/ 101856 w 123619"/>
                  <a:gd name="connsiteY10" fmla="*/ 0 h 16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619" h="160505">
                    <a:moveTo>
                      <a:pt x="101856" y="0"/>
                    </a:moveTo>
                    <a:lnTo>
                      <a:pt x="120100" y="35791"/>
                    </a:lnTo>
                    <a:lnTo>
                      <a:pt x="123619" y="39944"/>
                    </a:lnTo>
                    <a:lnTo>
                      <a:pt x="118302" y="55700"/>
                    </a:lnTo>
                    <a:cubicBezTo>
                      <a:pt x="96500" y="100948"/>
                      <a:pt x="58723" y="137050"/>
                      <a:pt x="12288" y="156690"/>
                    </a:cubicBezTo>
                    <a:lnTo>
                      <a:pt x="0" y="160505"/>
                    </a:lnTo>
                    <a:lnTo>
                      <a:pt x="31882" y="113217"/>
                    </a:lnTo>
                    <a:cubicBezTo>
                      <a:pt x="36436" y="102450"/>
                      <a:pt x="39972" y="91147"/>
                      <a:pt x="42370" y="79429"/>
                    </a:cubicBezTo>
                    <a:lnTo>
                      <a:pt x="45689" y="46510"/>
                    </a:lnTo>
                    <a:lnTo>
                      <a:pt x="74177" y="15897"/>
                    </a:lnTo>
                    <a:lnTo>
                      <a:pt x="101856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84" name="任意多边形 283"/>
              <p:cNvSpPr>
                <a:spLocks noChangeAspect="1"/>
              </p:cNvSpPr>
              <p:nvPr/>
            </p:nvSpPr>
            <p:spPr>
              <a:xfrm>
                <a:off x="3346544" y="4224039"/>
                <a:ext cx="195115" cy="158754"/>
              </a:xfrm>
              <a:custGeom>
                <a:avLst/>
                <a:gdLst>
                  <a:gd name="connsiteX0" fmla="*/ 40050 w 195115"/>
                  <a:gd name="connsiteY0" fmla="*/ 0 h 158754"/>
                  <a:gd name="connsiteX1" fmla="*/ 42586 w 195115"/>
                  <a:gd name="connsiteY1" fmla="*/ 787 h 158754"/>
                  <a:gd name="connsiteX2" fmla="*/ 78862 w 195115"/>
                  <a:gd name="connsiteY2" fmla="*/ 4444 h 158754"/>
                  <a:gd name="connsiteX3" fmla="*/ 115138 w 195115"/>
                  <a:gd name="connsiteY3" fmla="*/ 787 h 158754"/>
                  <a:gd name="connsiteX4" fmla="*/ 116182 w 195115"/>
                  <a:gd name="connsiteY4" fmla="*/ 463 h 158754"/>
                  <a:gd name="connsiteX5" fmla="*/ 138177 w 195115"/>
                  <a:gd name="connsiteY5" fmla="*/ 15292 h 158754"/>
                  <a:gd name="connsiteX6" fmla="*/ 195115 w 195115"/>
                  <a:gd name="connsiteY6" fmla="*/ 152753 h 158754"/>
                  <a:gd name="connsiteX7" fmla="*/ 195063 w 195115"/>
                  <a:gd name="connsiteY7" fmla="*/ 153270 h 158754"/>
                  <a:gd name="connsiteX8" fmla="*/ 167902 w 195115"/>
                  <a:gd name="connsiteY8" fmla="*/ 158754 h 158754"/>
                  <a:gd name="connsiteX9" fmla="*/ 171463 w 195115"/>
                  <a:gd name="connsiteY9" fmla="*/ 141117 h 158754"/>
                  <a:gd name="connsiteX10" fmla="*/ 36463 w 195115"/>
                  <a:gd name="connsiteY10" fmla="*/ 6117 h 158754"/>
                  <a:gd name="connsiteX11" fmla="*/ 0 w 195115"/>
                  <a:gd name="connsiteY11" fmla="*/ 13479 h 158754"/>
                  <a:gd name="connsiteX12" fmla="*/ 37173 w 195115"/>
                  <a:gd name="connsiteY12" fmla="*/ 1939 h 158754"/>
                  <a:gd name="connsiteX13" fmla="*/ 40050 w 195115"/>
                  <a:gd name="connsiteY13" fmla="*/ 0 h 158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5115" h="158754">
                    <a:moveTo>
                      <a:pt x="40050" y="0"/>
                    </a:moveTo>
                    <a:lnTo>
                      <a:pt x="42586" y="787"/>
                    </a:lnTo>
                    <a:cubicBezTo>
                      <a:pt x="54303" y="3185"/>
                      <a:pt x="66436" y="4444"/>
                      <a:pt x="78862" y="4444"/>
                    </a:cubicBezTo>
                    <a:cubicBezTo>
                      <a:pt x="91289" y="4444"/>
                      <a:pt x="103421" y="3185"/>
                      <a:pt x="115138" y="787"/>
                    </a:cubicBezTo>
                    <a:lnTo>
                      <a:pt x="116182" y="463"/>
                    </a:lnTo>
                    <a:lnTo>
                      <a:pt x="138177" y="15292"/>
                    </a:lnTo>
                    <a:cubicBezTo>
                      <a:pt x="173356" y="50471"/>
                      <a:pt x="195115" y="99071"/>
                      <a:pt x="195115" y="152753"/>
                    </a:cubicBezTo>
                    <a:lnTo>
                      <a:pt x="195063" y="153270"/>
                    </a:lnTo>
                    <a:lnTo>
                      <a:pt x="167902" y="158754"/>
                    </a:lnTo>
                    <a:lnTo>
                      <a:pt x="171463" y="141117"/>
                    </a:lnTo>
                    <a:cubicBezTo>
                      <a:pt x="171463" y="66559"/>
                      <a:pt x="111021" y="6117"/>
                      <a:pt x="36463" y="6117"/>
                    </a:cubicBezTo>
                    <a:lnTo>
                      <a:pt x="0" y="13479"/>
                    </a:lnTo>
                    <a:lnTo>
                      <a:pt x="37173" y="1939"/>
                    </a:lnTo>
                    <a:lnTo>
                      <a:pt x="40050" y="0"/>
                    </a:lnTo>
                    <a:close/>
                  </a:path>
                </a:pathLst>
              </a:custGeom>
              <a:solidFill>
                <a:srgbClr val="242ED6"/>
              </a:solidFill>
              <a:ln w="3175">
                <a:solidFill>
                  <a:srgbClr val="292787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85" name="任意多边形 284"/>
              <p:cNvSpPr>
                <a:spLocks noChangeAspect="1"/>
              </p:cNvSpPr>
              <p:nvPr/>
            </p:nvSpPr>
            <p:spPr>
              <a:xfrm>
                <a:off x="3197800" y="4125154"/>
                <a:ext cx="188793" cy="117091"/>
              </a:xfrm>
              <a:custGeom>
                <a:avLst/>
                <a:gdLst>
                  <a:gd name="connsiteX0" fmla="*/ 66206 w 188793"/>
                  <a:gd name="connsiteY0" fmla="*/ 0 h 117091"/>
                  <a:gd name="connsiteX1" fmla="*/ 100328 w 188793"/>
                  <a:gd name="connsiteY1" fmla="*/ 50609 h 117091"/>
                  <a:gd name="connsiteX2" fmla="*/ 157543 w 188793"/>
                  <a:gd name="connsiteY2" fmla="*/ 89185 h 117091"/>
                  <a:gd name="connsiteX3" fmla="*/ 188793 w 188793"/>
                  <a:gd name="connsiteY3" fmla="*/ 98885 h 117091"/>
                  <a:gd name="connsiteX4" fmla="*/ 185917 w 188793"/>
                  <a:gd name="connsiteY4" fmla="*/ 100824 h 117091"/>
                  <a:gd name="connsiteX5" fmla="*/ 105343 w 188793"/>
                  <a:gd name="connsiteY5" fmla="*/ 117091 h 117091"/>
                  <a:gd name="connsiteX6" fmla="*/ 24769 w 188793"/>
                  <a:gd name="connsiteY6" fmla="*/ 100824 h 117091"/>
                  <a:gd name="connsiteX7" fmla="*/ 0 w 188793"/>
                  <a:gd name="connsiteY7" fmla="*/ 84124 h 117091"/>
                  <a:gd name="connsiteX8" fmla="*/ 33515 w 188793"/>
                  <a:gd name="connsiteY8" fmla="*/ 61527 h 117091"/>
                  <a:gd name="connsiteX9" fmla="*/ 62447 w 188793"/>
                  <a:gd name="connsiteY9" fmla="*/ 18616 h 117091"/>
                  <a:gd name="connsiteX10" fmla="*/ 66206 w 188793"/>
                  <a:gd name="connsiteY10" fmla="*/ 0 h 11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793" h="117091">
                    <a:moveTo>
                      <a:pt x="66206" y="0"/>
                    </a:moveTo>
                    <a:lnTo>
                      <a:pt x="100328" y="50609"/>
                    </a:lnTo>
                    <a:cubicBezTo>
                      <a:pt x="116615" y="66896"/>
                      <a:pt x="136008" y="80076"/>
                      <a:pt x="157543" y="89185"/>
                    </a:cubicBezTo>
                    <a:lnTo>
                      <a:pt x="188793" y="98885"/>
                    </a:lnTo>
                    <a:lnTo>
                      <a:pt x="185917" y="100824"/>
                    </a:lnTo>
                    <a:cubicBezTo>
                      <a:pt x="161152" y="111299"/>
                      <a:pt x="133924" y="117091"/>
                      <a:pt x="105343" y="117091"/>
                    </a:cubicBezTo>
                    <a:cubicBezTo>
                      <a:pt x="76762" y="117091"/>
                      <a:pt x="49535" y="111299"/>
                      <a:pt x="24769" y="100824"/>
                    </a:cubicBezTo>
                    <a:lnTo>
                      <a:pt x="0" y="84124"/>
                    </a:lnTo>
                    <a:lnTo>
                      <a:pt x="33515" y="61527"/>
                    </a:lnTo>
                    <a:cubicBezTo>
                      <a:pt x="45731" y="49312"/>
                      <a:pt x="55616" y="34767"/>
                      <a:pt x="62447" y="18616"/>
                    </a:cubicBezTo>
                    <a:lnTo>
                      <a:pt x="66206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86" name="任意多边形 285"/>
              <p:cNvSpPr>
                <a:spLocks noChangeAspect="1"/>
              </p:cNvSpPr>
              <p:nvPr/>
            </p:nvSpPr>
            <p:spPr>
              <a:xfrm>
                <a:off x="3505136" y="4329610"/>
                <a:ext cx="162193" cy="108323"/>
              </a:xfrm>
              <a:custGeom>
                <a:avLst/>
                <a:gdLst>
                  <a:gd name="connsiteX0" fmla="*/ 5694 w 162193"/>
                  <a:gd name="connsiteY0" fmla="*/ 0 h 108323"/>
                  <a:gd name="connsiteX1" fmla="*/ 23777 w 162193"/>
                  <a:gd name="connsiteY1" fmla="*/ 1823 h 108323"/>
                  <a:gd name="connsiteX2" fmla="*/ 128430 w 162193"/>
                  <a:gd name="connsiteY2" fmla="*/ 58246 h 108323"/>
                  <a:gd name="connsiteX3" fmla="*/ 162193 w 162193"/>
                  <a:gd name="connsiteY3" fmla="*/ 108323 h 108323"/>
                  <a:gd name="connsiteX4" fmla="*/ 150232 w 162193"/>
                  <a:gd name="connsiteY4" fmla="*/ 103980 h 108323"/>
                  <a:gd name="connsiteX5" fmla="*/ 97696 w 162193"/>
                  <a:gd name="connsiteY5" fmla="*/ 92372 h 108323"/>
                  <a:gd name="connsiteX6" fmla="*/ 7209 w 162193"/>
                  <a:gd name="connsiteY6" fmla="*/ 89990 h 108323"/>
                  <a:gd name="connsiteX7" fmla="*/ 0 w 162193"/>
                  <a:gd name="connsiteY7" fmla="*/ 91450 h 108323"/>
                  <a:gd name="connsiteX8" fmla="*/ 2262 w 162193"/>
                  <a:gd name="connsiteY8" fmla="*/ 88095 h 108323"/>
                  <a:gd name="connsiteX9" fmla="*/ 12871 w 162193"/>
                  <a:gd name="connsiteY9" fmla="*/ 35547 h 108323"/>
                  <a:gd name="connsiteX10" fmla="*/ 5694 w 162193"/>
                  <a:gd name="connsiteY10" fmla="*/ 0 h 108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193" h="108323">
                    <a:moveTo>
                      <a:pt x="5694" y="0"/>
                    </a:moveTo>
                    <a:lnTo>
                      <a:pt x="23777" y="1823"/>
                    </a:lnTo>
                    <a:cubicBezTo>
                      <a:pt x="64202" y="10095"/>
                      <a:pt x="100336" y="30151"/>
                      <a:pt x="128430" y="58246"/>
                    </a:cubicBezTo>
                    <a:lnTo>
                      <a:pt x="162193" y="108323"/>
                    </a:lnTo>
                    <a:lnTo>
                      <a:pt x="150232" y="103980"/>
                    </a:lnTo>
                    <a:cubicBezTo>
                      <a:pt x="132423" y="98821"/>
                      <a:pt x="113373" y="95349"/>
                      <a:pt x="97696" y="92372"/>
                    </a:cubicBezTo>
                    <a:cubicBezTo>
                      <a:pt x="66343" y="86419"/>
                      <a:pt x="37371" y="86418"/>
                      <a:pt x="7209" y="89990"/>
                    </a:cubicBezTo>
                    <a:lnTo>
                      <a:pt x="0" y="91450"/>
                    </a:lnTo>
                    <a:lnTo>
                      <a:pt x="2262" y="88095"/>
                    </a:lnTo>
                    <a:cubicBezTo>
                      <a:pt x="9094" y="71944"/>
                      <a:pt x="12871" y="54187"/>
                      <a:pt x="12871" y="35547"/>
                    </a:cubicBezTo>
                    <a:lnTo>
                      <a:pt x="5694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87" name="任意多边形 286"/>
              <p:cNvSpPr>
                <a:spLocks noChangeAspect="1"/>
              </p:cNvSpPr>
              <p:nvPr/>
            </p:nvSpPr>
            <p:spPr>
              <a:xfrm>
                <a:off x="3828962" y="4276603"/>
                <a:ext cx="109375" cy="268398"/>
              </a:xfrm>
              <a:custGeom>
                <a:avLst/>
                <a:gdLst>
                  <a:gd name="connsiteX0" fmla="*/ 52691 w 109375"/>
                  <a:gd name="connsiteY0" fmla="*/ 0 h 268398"/>
                  <a:gd name="connsiteX1" fmla="*/ 45616 w 109375"/>
                  <a:gd name="connsiteY1" fmla="*/ 35040 h 268398"/>
                  <a:gd name="connsiteX2" fmla="*/ 85157 w 109375"/>
                  <a:gd name="connsiteY2" fmla="*/ 130499 h 268398"/>
                  <a:gd name="connsiteX3" fmla="*/ 109375 w 109375"/>
                  <a:gd name="connsiteY3" fmla="*/ 146828 h 268398"/>
                  <a:gd name="connsiteX4" fmla="*/ 103930 w 109375"/>
                  <a:gd name="connsiteY4" fmla="*/ 150499 h 268398"/>
                  <a:gd name="connsiteX5" fmla="*/ 54866 w 109375"/>
                  <a:gd name="connsiteY5" fmla="*/ 241502 h 268398"/>
                  <a:gd name="connsiteX6" fmla="*/ 52155 w 109375"/>
                  <a:gd name="connsiteY6" fmla="*/ 268398 h 268398"/>
                  <a:gd name="connsiteX7" fmla="*/ 16267 w 109375"/>
                  <a:gd name="connsiteY7" fmla="*/ 215170 h 268398"/>
                  <a:gd name="connsiteX8" fmla="*/ 0 w 109375"/>
                  <a:gd name="connsiteY8" fmla="*/ 134596 h 268398"/>
                  <a:gd name="connsiteX9" fmla="*/ 16267 w 109375"/>
                  <a:gd name="connsiteY9" fmla="*/ 54022 h 268398"/>
                  <a:gd name="connsiteX10" fmla="*/ 52691 w 109375"/>
                  <a:gd name="connsiteY10" fmla="*/ 0 h 2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9375" h="268398">
                    <a:moveTo>
                      <a:pt x="52691" y="0"/>
                    </a:moveTo>
                    <a:lnTo>
                      <a:pt x="45616" y="35040"/>
                    </a:lnTo>
                    <a:cubicBezTo>
                      <a:pt x="45616" y="72319"/>
                      <a:pt x="60727" y="106069"/>
                      <a:pt x="85157" y="130499"/>
                    </a:cubicBezTo>
                    <a:lnTo>
                      <a:pt x="109375" y="146828"/>
                    </a:lnTo>
                    <a:lnTo>
                      <a:pt x="103930" y="150499"/>
                    </a:lnTo>
                    <a:cubicBezTo>
                      <a:pt x="79500" y="174929"/>
                      <a:pt x="62059" y="206349"/>
                      <a:pt x="54866" y="241502"/>
                    </a:cubicBezTo>
                    <a:lnTo>
                      <a:pt x="52155" y="268398"/>
                    </a:lnTo>
                    <a:lnTo>
                      <a:pt x="16267" y="215170"/>
                    </a:lnTo>
                    <a:cubicBezTo>
                      <a:pt x="5792" y="190405"/>
                      <a:pt x="0" y="163177"/>
                      <a:pt x="0" y="134596"/>
                    </a:cubicBezTo>
                    <a:cubicBezTo>
                      <a:pt x="0" y="106015"/>
                      <a:pt x="5792" y="78788"/>
                      <a:pt x="16267" y="54022"/>
                    </a:cubicBezTo>
                    <a:lnTo>
                      <a:pt x="52691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88" name="组合 287"/>
              <p:cNvGrpSpPr/>
              <p:nvPr/>
            </p:nvGrpSpPr>
            <p:grpSpPr>
              <a:xfrm>
                <a:off x="2764016" y="5124088"/>
                <a:ext cx="279228" cy="228171"/>
                <a:chOff x="2764016" y="5124088"/>
                <a:chExt cx="279228" cy="228171"/>
              </a:xfrm>
            </p:grpSpPr>
            <p:sp>
              <p:nvSpPr>
                <p:cNvPr id="396" name="任意多边形 395"/>
                <p:cNvSpPr>
                  <a:spLocks noChangeAspect="1"/>
                </p:cNvSpPr>
                <p:nvPr/>
              </p:nvSpPr>
              <p:spPr>
                <a:xfrm>
                  <a:off x="2764016" y="5163083"/>
                  <a:ext cx="279228" cy="189176"/>
                </a:xfrm>
                <a:custGeom>
                  <a:avLst/>
                  <a:gdLst>
                    <a:gd name="connsiteX0" fmla="*/ 118134 w 279228"/>
                    <a:gd name="connsiteY0" fmla="*/ 0 h 189176"/>
                    <a:gd name="connsiteX1" fmla="*/ 129501 w 279228"/>
                    <a:gd name="connsiteY1" fmla="*/ 2592 h 189176"/>
                    <a:gd name="connsiteX2" fmla="*/ 219691 w 279228"/>
                    <a:gd name="connsiteY2" fmla="*/ 16135 h 189176"/>
                    <a:gd name="connsiteX3" fmla="*/ 261158 w 279228"/>
                    <a:gd name="connsiteY3" fmla="*/ 18442 h 189176"/>
                    <a:gd name="connsiteX4" fmla="*/ 279228 w 279228"/>
                    <a:gd name="connsiteY4" fmla="*/ 18474 h 189176"/>
                    <a:gd name="connsiteX5" fmla="*/ 275649 w 279228"/>
                    <a:gd name="connsiteY5" fmla="*/ 43520 h 189176"/>
                    <a:gd name="connsiteX6" fmla="*/ 269696 w 279228"/>
                    <a:gd name="connsiteY6" fmla="*/ 104242 h 189176"/>
                    <a:gd name="connsiteX7" fmla="*/ 263669 w 279228"/>
                    <a:gd name="connsiteY7" fmla="*/ 175903 h 189176"/>
                    <a:gd name="connsiteX8" fmla="*/ 263187 w 279228"/>
                    <a:gd name="connsiteY8" fmla="*/ 189176 h 189176"/>
                    <a:gd name="connsiteX9" fmla="*/ 262780 w 279228"/>
                    <a:gd name="connsiteY9" fmla="*/ 187865 h 189176"/>
                    <a:gd name="connsiteX10" fmla="*/ 96925 w 279228"/>
                    <a:gd name="connsiteY10" fmla="*/ 77929 h 189176"/>
                    <a:gd name="connsiteX11" fmla="*/ 26861 w 279228"/>
                    <a:gd name="connsiteY11" fmla="*/ 92074 h 189176"/>
                    <a:gd name="connsiteX12" fmla="*/ 0 w 279228"/>
                    <a:gd name="connsiteY12" fmla="*/ 110185 h 189176"/>
                    <a:gd name="connsiteX13" fmla="*/ 15136 w 279228"/>
                    <a:gd name="connsiteY13" fmla="*/ 78699 h 189176"/>
                    <a:gd name="connsiteX14" fmla="*/ 106210 w 279228"/>
                    <a:gd name="connsiteY14" fmla="*/ 3701 h 189176"/>
                    <a:gd name="connsiteX15" fmla="*/ 118134 w 279228"/>
                    <a:gd name="connsiteY15" fmla="*/ 0 h 189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9228" h="189176">
                      <a:moveTo>
                        <a:pt x="118134" y="0"/>
                      </a:moveTo>
                      <a:lnTo>
                        <a:pt x="129501" y="2592"/>
                      </a:lnTo>
                      <a:cubicBezTo>
                        <a:pt x="160556" y="8892"/>
                        <a:pt x="193894" y="14151"/>
                        <a:pt x="219691" y="16135"/>
                      </a:cubicBezTo>
                      <a:cubicBezTo>
                        <a:pt x="232590" y="17127"/>
                        <a:pt x="246803" y="17971"/>
                        <a:pt x="261158" y="18442"/>
                      </a:cubicBezTo>
                      <a:lnTo>
                        <a:pt x="279228" y="18474"/>
                      </a:lnTo>
                      <a:lnTo>
                        <a:pt x="275649" y="43520"/>
                      </a:lnTo>
                      <a:cubicBezTo>
                        <a:pt x="273367" y="64456"/>
                        <a:pt x="271482" y="85788"/>
                        <a:pt x="269696" y="104242"/>
                      </a:cubicBezTo>
                      <a:cubicBezTo>
                        <a:pt x="267017" y="131924"/>
                        <a:pt x="265008" y="149114"/>
                        <a:pt x="263669" y="175903"/>
                      </a:cubicBezTo>
                      <a:lnTo>
                        <a:pt x="263187" y="189176"/>
                      </a:lnTo>
                      <a:lnTo>
                        <a:pt x="262780" y="187865"/>
                      </a:lnTo>
                      <a:cubicBezTo>
                        <a:pt x="235454" y="123261"/>
                        <a:pt x="171483" y="77929"/>
                        <a:pt x="96925" y="77929"/>
                      </a:cubicBezTo>
                      <a:cubicBezTo>
                        <a:pt x="72072" y="77929"/>
                        <a:pt x="48396" y="82966"/>
                        <a:pt x="26861" y="92074"/>
                      </a:cubicBezTo>
                      <a:lnTo>
                        <a:pt x="0" y="110185"/>
                      </a:lnTo>
                      <a:lnTo>
                        <a:pt x="15136" y="78699"/>
                      </a:lnTo>
                      <a:cubicBezTo>
                        <a:pt x="37456" y="45661"/>
                        <a:pt x="69063" y="19414"/>
                        <a:pt x="106210" y="3701"/>
                      </a:cubicBezTo>
                      <a:lnTo>
                        <a:pt x="118134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97" name="椭圆 396"/>
                <p:cNvSpPr>
                  <a:spLocks noChangeAspect="1"/>
                </p:cNvSpPr>
                <p:nvPr/>
              </p:nvSpPr>
              <p:spPr>
                <a:xfrm>
                  <a:off x="2812308" y="5124088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71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89" name="组合 288"/>
              <p:cNvGrpSpPr/>
              <p:nvPr/>
            </p:nvGrpSpPr>
            <p:grpSpPr>
              <a:xfrm>
                <a:off x="2851956" y="5035526"/>
                <a:ext cx="199905" cy="180000"/>
                <a:chOff x="2851956" y="5035526"/>
                <a:chExt cx="199905" cy="180000"/>
              </a:xfrm>
            </p:grpSpPr>
            <p:sp>
              <p:nvSpPr>
                <p:cNvPr id="394" name="任意多边形 393"/>
                <p:cNvSpPr>
                  <a:spLocks noChangeAspect="1"/>
                </p:cNvSpPr>
                <p:nvPr/>
              </p:nvSpPr>
              <p:spPr>
                <a:xfrm>
                  <a:off x="2880411" y="5038261"/>
                  <a:ext cx="171450" cy="143296"/>
                </a:xfrm>
                <a:custGeom>
                  <a:avLst/>
                  <a:gdLst>
                    <a:gd name="connsiteX0" fmla="*/ 53794 w 171450"/>
                    <a:gd name="connsiteY0" fmla="*/ 0 h 143296"/>
                    <a:gd name="connsiteX1" fmla="*/ 79612 w 171450"/>
                    <a:gd name="connsiteY1" fmla="*/ 38293 h 143296"/>
                    <a:gd name="connsiteX2" fmla="*/ 141404 w 171450"/>
                    <a:gd name="connsiteY2" fmla="*/ 79954 h 143296"/>
                    <a:gd name="connsiteX3" fmla="*/ 171450 w 171450"/>
                    <a:gd name="connsiteY3" fmla="*/ 89281 h 143296"/>
                    <a:gd name="connsiteX4" fmla="*/ 167589 w 171450"/>
                    <a:gd name="connsiteY4" fmla="*/ 110002 h 143296"/>
                    <a:gd name="connsiteX5" fmla="*/ 162832 w 171450"/>
                    <a:gd name="connsiteY5" fmla="*/ 143296 h 143296"/>
                    <a:gd name="connsiteX6" fmla="*/ 144763 w 171450"/>
                    <a:gd name="connsiteY6" fmla="*/ 143264 h 143296"/>
                    <a:gd name="connsiteX7" fmla="*/ 103296 w 171450"/>
                    <a:gd name="connsiteY7" fmla="*/ 140957 h 143296"/>
                    <a:gd name="connsiteX8" fmla="*/ 13106 w 171450"/>
                    <a:gd name="connsiteY8" fmla="*/ 127414 h 143296"/>
                    <a:gd name="connsiteX9" fmla="*/ 0 w 171450"/>
                    <a:gd name="connsiteY9" fmla="*/ 124425 h 143296"/>
                    <a:gd name="connsiteX10" fmla="*/ 2957 w 171450"/>
                    <a:gd name="connsiteY10" fmla="*/ 95091 h 143296"/>
                    <a:gd name="connsiteX11" fmla="*/ 14284 w 171450"/>
                    <a:gd name="connsiteY11" fmla="*/ 58600 h 143296"/>
                    <a:gd name="connsiteX12" fmla="*/ 53794 w 171450"/>
                    <a:gd name="connsiteY12" fmla="*/ 0 h 143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1450" h="143296">
                      <a:moveTo>
                        <a:pt x="53794" y="0"/>
                      </a:moveTo>
                      <a:lnTo>
                        <a:pt x="79612" y="38293"/>
                      </a:lnTo>
                      <a:cubicBezTo>
                        <a:pt x="97202" y="55883"/>
                        <a:pt x="118146" y="70117"/>
                        <a:pt x="141404" y="79954"/>
                      </a:cubicBezTo>
                      <a:lnTo>
                        <a:pt x="171450" y="89281"/>
                      </a:lnTo>
                      <a:lnTo>
                        <a:pt x="167589" y="110002"/>
                      </a:lnTo>
                      <a:lnTo>
                        <a:pt x="162832" y="143296"/>
                      </a:lnTo>
                      <a:lnTo>
                        <a:pt x="144763" y="143264"/>
                      </a:lnTo>
                      <a:cubicBezTo>
                        <a:pt x="130408" y="142793"/>
                        <a:pt x="116195" y="141949"/>
                        <a:pt x="103296" y="140957"/>
                      </a:cubicBezTo>
                      <a:cubicBezTo>
                        <a:pt x="77499" y="138973"/>
                        <a:pt x="44161" y="133714"/>
                        <a:pt x="13106" y="127414"/>
                      </a:cubicBezTo>
                      <a:lnTo>
                        <a:pt x="0" y="124425"/>
                      </a:lnTo>
                      <a:lnTo>
                        <a:pt x="2957" y="95091"/>
                      </a:lnTo>
                      <a:cubicBezTo>
                        <a:pt x="5546" y="82436"/>
                        <a:pt x="9366" y="70229"/>
                        <a:pt x="14284" y="58600"/>
                      </a:cubicBezTo>
                      <a:lnTo>
                        <a:pt x="53794" y="0"/>
                      </a:lnTo>
                      <a:close/>
                    </a:path>
                  </a:pathLst>
                </a:cu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95" name="椭圆 394"/>
                <p:cNvSpPr>
                  <a:spLocks noChangeAspect="1"/>
                </p:cNvSpPr>
                <p:nvPr/>
              </p:nvSpPr>
              <p:spPr>
                <a:xfrm>
                  <a:off x="2851956" y="5035526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71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90" name="组合 289"/>
              <p:cNvGrpSpPr/>
              <p:nvPr/>
            </p:nvGrpSpPr>
            <p:grpSpPr>
              <a:xfrm>
                <a:off x="2865666" y="4809342"/>
                <a:ext cx="180240" cy="228358"/>
                <a:chOff x="2865666" y="4809342"/>
                <a:chExt cx="180240" cy="228358"/>
              </a:xfrm>
            </p:grpSpPr>
            <p:sp>
              <p:nvSpPr>
                <p:cNvPr id="392" name="任意多边形 391"/>
                <p:cNvSpPr>
                  <a:spLocks noChangeAspect="1"/>
                </p:cNvSpPr>
                <p:nvPr/>
              </p:nvSpPr>
              <p:spPr>
                <a:xfrm>
                  <a:off x="2907847" y="4809342"/>
                  <a:ext cx="138059" cy="203675"/>
                </a:xfrm>
                <a:custGeom>
                  <a:avLst/>
                  <a:gdLst>
                    <a:gd name="connsiteX0" fmla="*/ 50135 w 138059"/>
                    <a:gd name="connsiteY0" fmla="*/ 0 h 203675"/>
                    <a:gd name="connsiteX1" fmla="*/ 49530 w 138059"/>
                    <a:gd name="connsiteY1" fmla="*/ 2995 h 203675"/>
                    <a:gd name="connsiteX2" fmla="*/ 131982 w 138059"/>
                    <a:gd name="connsiteY2" fmla="*/ 127386 h 203675"/>
                    <a:gd name="connsiteX3" fmla="*/ 138059 w 138059"/>
                    <a:gd name="connsiteY3" fmla="*/ 128613 h 203675"/>
                    <a:gd name="connsiteX4" fmla="*/ 128347 w 138059"/>
                    <a:gd name="connsiteY4" fmla="*/ 176717 h 203675"/>
                    <a:gd name="connsiteX5" fmla="*/ 133377 w 138059"/>
                    <a:gd name="connsiteY5" fmla="*/ 201630 h 203675"/>
                    <a:gd name="connsiteX6" fmla="*/ 123020 w 138059"/>
                    <a:gd name="connsiteY6" fmla="*/ 201814 h 203675"/>
                    <a:gd name="connsiteX7" fmla="*/ 94910 w 138059"/>
                    <a:gd name="connsiteY7" fmla="*/ 203191 h 203675"/>
                    <a:gd name="connsiteX8" fmla="*/ 51527 w 138059"/>
                    <a:gd name="connsiteY8" fmla="*/ 203414 h 203675"/>
                    <a:gd name="connsiteX9" fmla="*/ 15287 w 138059"/>
                    <a:gd name="connsiteY9" fmla="*/ 203052 h 203675"/>
                    <a:gd name="connsiteX10" fmla="*/ 15277 w 138059"/>
                    <a:gd name="connsiteY10" fmla="*/ 203038 h 203675"/>
                    <a:gd name="connsiteX11" fmla="*/ 0 w 138059"/>
                    <a:gd name="connsiteY11" fmla="*/ 127369 h 203675"/>
                    <a:gd name="connsiteX12" fmla="*/ 15277 w 138059"/>
                    <a:gd name="connsiteY12" fmla="*/ 51700 h 203675"/>
                    <a:gd name="connsiteX13" fmla="*/ 50135 w 138059"/>
                    <a:gd name="connsiteY13" fmla="*/ 0 h 203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8059" h="203675">
                      <a:moveTo>
                        <a:pt x="50135" y="0"/>
                      </a:moveTo>
                      <a:lnTo>
                        <a:pt x="49530" y="2995"/>
                      </a:lnTo>
                      <a:cubicBezTo>
                        <a:pt x="49530" y="58914"/>
                        <a:pt x="83529" y="106892"/>
                        <a:pt x="131982" y="127386"/>
                      </a:cubicBezTo>
                      <a:lnTo>
                        <a:pt x="138059" y="128613"/>
                      </a:lnTo>
                      <a:lnTo>
                        <a:pt x="128347" y="176717"/>
                      </a:lnTo>
                      <a:lnTo>
                        <a:pt x="133377" y="201630"/>
                      </a:lnTo>
                      <a:lnTo>
                        <a:pt x="123020" y="201814"/>
                      </a:lnTo>
                      <a:cubicBezTo>
                        <a:pt x="114903" y="202075"/>
                        <a:pt x="105923" y="202497"/>
                        <a:pt x="94910" y="203191"/>
                      </a:cubicBezTo>
                      <a:cubicBezTo>
                        <a:pt x="83897" y="203886"/>
                        <a:pt x="68444" y="203712"/>
                        <a:pt x="51527" y="203414"/>
                      </a:cubicBezTo>
                      <a:lnTo>
                        <a:pt x="15287" y="203052"/>
                      </a:lnTo>
                      <a:lnTo>
                        <a:pt x="15277" y="203038"/>
                      </a:lnTo>
                      <a:cubicBezTo>
                        <a:pt x="5440" y="179781"/>
                        <a:pt x="0" y="154210"/>
                        <a:pt x="0" y="127369"/>
                      </a:cubicBezTo>
                      <a:cubicBezTo>
                        <a:pt x="0" y="100528"/>
                        <a:pt x="5440" y="74958"/>
                        <a:pt x="15277" y="51700"/>
                      </a:cubicBezTo>
                      <a:lnTo>
                        <a:pt x="50135" y="0"/>
                      </a:lnTo>
                      <a:close/>
                    </a:path>
                  </a:pathLst>
                </a:cu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93" name="椭圆 392"/>
                <p:cNvSpPr>
                  <a:spLocks noChangeAspect="1"/>
                </p:cNvSpPr>
                <p:nvPr/>
              </p:nvSpPr>
              <p:spPr>
                <a:xfrm>
                  <a:off x="2865666" y="4857700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91" name="组合 290"/>
              <p:cNvGrpSpPr/>
              <p:nvPr/>
            </p:nvGrpSpPr>
            <p:grpSpPr>
              <a:xfrm>
                <a:off x="2913080" y="4968928"/>
                <a:ext cx="201878" cy="180000"/>
                <a:chOff x="2913080" y="4968928"/>
                <a:chExt cx="201878" cy="180000"/>
              </a:xfrm>
            </p:grpSpPr>
            <p:sp>
              <p:nvSpPr>
                <p:cNvPr id="390" name="任意多边形 389"/>
                <p:cNvSpPr>
                  <a:spLocks noChangeAspect="1"/>
                </p:cNvSpPr>
                <p:nvPr/>
              </p:nvSpPr>
              <p:spPr>
                <a:xfrm>
                  <a:off x="2928605" y="5010972"/>
                  <a:ext cx="186353" cy="112392"/>
                </a:xfrm>
                <a:custGeom>
                  <a:avLst/>
                  <a:gdLst>
                    <a:gd name="connsiteX0" fmla="*/ 110238 w 186353"/>
                    <a:gd name="connsiteY0" fmla="*/ 0 h 112392"/>
                    <a:gd name="connsiteX1" fmla="*/ 115817 w 186353"/>
                    <a:gd name="connsiteY1" fmla="*/ 27634 h 112392"/>
                    <a:gd name="connsiteX2" fmla="*/ 144749 w 186353"/>
                    <a:gd name="connsiteY2" fmla="*/ 70545 h 112392"/>
                    <a:gd name="connsiteX3" fmla="*/ 186353 w 186353"/>
                    <a:gd name="connsiteY3" fmla="*/ 98596 h 112392"/>
                    <a:gd name="connsiteX4" fmla="*/ 170278 w 186353"/>
                    <a:gd name="connsiteY4" fmla="*/ 106323 h 112392"/>
                    <a:gd name="connsiteX5" fmla="*/ 130133 w 186353"/>
                    <a:gd name="connsiteY5" fmla="*/ 112392 h 112392"/>
                    <a:gd name="connsiteX6" fmla="*/ 5742 w 186353"/>
                    <a:gd name="connsiteY6" fmla="*/ 29940 h 112392"/>
                    <a:gd name="connsiteX7" fmla="*/ 0 w 186353"/>
                    <a:gd name="connsiteY7" fmla="*/ 1501 h 112392"/>
                    <a:gd name="connsiteX8" fmla="*/ 28388 w 186353"/>
                    <a:gd name="connsiteY8" fmla="*/ 1784 h 112392"/>
                    <a:gd name="connsiteX9" fmla="*/ 71771 w 186353"/>
                    <a:gd name="connsiteY9" fmla="*/ 1561 h 112392"/>
                    <a:gd name="connsiteX10" fmla="*/ 99881 w 186353"/>
                    <a:gd name="connsiteY10" fmla="*/ 184 h 112392"/>
                    <a:gd name="connsiteX11" fmla="*/ 110238 w 186353"/>
                    <a:gd name="connsiteY11" fmla="*/ 0 h 112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6353" h="112392">
                      <a:moveTo>
                        <a:pt x="110238" y="0"/>
                      </a:moveTo>
                      <a:lnTo>
                        <a:pt x="115817" y="27634"/>
                      </a:lnTo>
                      <a:cubicBezTo>
                        <a:pt x="122649" y="43785"/>
                        <a:pt x="132534" y="58330"/>
                        <a:pt x="144749" y="70545"/>
                      </a:cubicBezTo>
                      <a:lnTo>
                        <a:pt x="186353" y="98596"/>
                      </a:lnTo>
                      <a:lnTo>
                        <a:pt x="170278" y="106323"/>
                      </a:lnTo>
                      <a:cubicBezTo>
                        <a:pt x="157596" y="110267"/>
                        <a:pt x="144113" y="112392"/>
                        <a:pt x="130133" y="112392"/>
                      </a:cubicBezTo>
                      <a:cubicBezTo>
                        <a:pt x="74215" y="112392"/>
                        <a:pt x="26236" y="78394"/>
                        <a:pt x="5742" y="29940"/>
                      </a:cubicBezTo>
                      <a:lnTo>
                        <a:pt x="0" y="1501"/>
                      </a:lnTo>
                      <a:lnTo>
                        <a:pt x="28388" y="1784"/>
                      </a:lnTo>
                      <a:cubicBezTo>
                        <a:pt x="45305" y="2082"/>
                        <a:pt x="60758" y="2256"/>
                        <a:pt x="71771" y="1561"/>
                      </a:cubicBezTo>
                      <a:cubicBezTo>
                        <a:pt x="82784" y="867"/>
                        <a:pt x="91763" y="445"/>
                        <a:pt x="99881" y="184"/>
                      </a:cubicBezTo>
                      <a:lnTo>
                        <a:pt x="110238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91" name="椭圆 390"/>
                <p:cNvSpPr>
                  <a:spLocks noChangeAspect="1"/>
                </p:cNvSpPr>
                <p:nvPr/>
              </p:nvSpPr>
              <p:spPr>
                <a:xfrm>
                  <a:off x="2913080" y="4968928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292" name="任意多边形 291"/>
              <p:cNvSpPr>
                <a:spLocks noChangeAspect="1"/>
              </p:cNvSpPr>
              <p:nvPr/>
            </p:nvSpPr>
            <p:spPr>
              <a:xfrm>
                <a:off x="3033812" y="4916220"/>
                <a:ext cx="218664" cy="204839"/>
              </a:xfrm>
              <a:custGeom>
                <a:avLst/>
                <a:gdLst>
                  <a:gd name="connsiteX0" fmla="*/ 22268 w 218664"/>
                  <a:gd name="connsiteY0" fmla="*/ 0 h 204839"/>
                  <a:gd name="connsiteX1" fmla="*/ 23145 w 218664"/>
                  <a:gd name="connsiteY1" fmla="*/ 8702 h 204839"/>
                  <a:gd name="connsiteX2" fmla="*/ 184221 w 218664"/>
                  <a:gd name="connsiteY2" fmla="*/ 169778 h 204839"/>
                  <a:gd name="connsiteX3" fmla="*/ 218664 w 218664"/>
                  <a:gd name="connsiteY3" fmla="*/ 173251 h 204839"/>
                  <a:gd name="connsiteX4" fmla="*/ 187548 w 218664"/>
                  <a:gd name="connsiteY4" fmla="*/ 194230 h 204839"/>
                  <a:gd name="connsiteX5" fmla="*/ 135000 w 218664"/>
                  <a:gd name="connsiteY5" fmla="*/ 204839 h 204839"/>
                  <a:gd name="connsiteX6" fmla="*/ 0 w 218664"/>
                  <a:gd name="connsiteY6" fmla="*/ 69839 h 204839"/>
                  <a:gd name="connsiteX7" fmla="*/ 10609 w 218664"/>
                  <a:gd name="connsiteY7" fmla="*/ 17291 h 204839"/>
                  <a:gd name="connsiteX8" fmla="*/ 22268 w 218664"/>
                  <a:gd name="connsiteY8" fmla="*/ 0 h 20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8664" h="204839">
                    <a:moveTo>
                      <a:pt x="22268" y="0"/>
                    </a:moveTo>
                    <a:lnTo>
                      <a:pt x="23145" y="8702"/>
                    </a:lnTo>
                    <a:cubicBezTo>
                      <a:pt x="39689" y="89553"/>
                      <a:pt x="103370" y="153234"/>
                      <a:pt x="184221" y="169778"/>
                    </a:cubicBezTo>
                    <a:lnTo>
                      <a:pt x="218664" y="173251"/>
                    </a:lnTo>
                    <a:lnTo>
                      <a:pt x="187548" y="194230"/>
                    </a:lnTo>
                    <a:cubicBezTo>
                      <a:pt x="171397" y="201062"/>
                      <a:pt x="153640" y="204839"/>
                      <a:pt x="135000" y="204839"/>
                    </a:cubicBezTo>
                    <a:cubicBezTo>
                      <a:pt x="60442" y="204839"/>
                      <a:pt x="0" y="144397"/>
                      <a:pt x="0" y="69839"/>
                    </a:cubicBezTo>
                    <a:cubicBezTo>
                      <a:pt x="0" y="51200"/>
                      <a:pt x="3778" y="33442"/>
                      <a:pt x="10609" y="17291"/>
                    </a:cubicBezTo>
                    <a:lnTo>
                      <a:pt x="22268" y="0"/>
                    </a:ln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93" name="组合 292"/>
              <p:cNvGrpSpPr/>
              <p:nvPr/>
            </p:nvGrpSpPr>
            <p:grpSpPr>
              <a:xfrm>
                <a:off x="2924570" y="4677336"/>
                <a:ext cx="300425" cy="270000"/>
                <a:chOff x="2924570" y="4677336"/>
                <a:chExt cx="300425" cy="270000"/>
              </a:xfrm>
            </p:grpSpPr>
            <p:sp>
              <p:nvSpPr>
                <p:cNvPr id="388" name="椭圆 387"/>
                <p:cNvSpPr>
                  <a:spLocks noChangeAspect="1"/>
                </p:cNvSpPr>
                <p:nvPr/>
              </p:nvSpPr>
              <p:spPr>
                <a:xfrm>
                  <a:off x="2954995" y="4677336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89" name="椭圆 388"/>
                <p:cNvSpPr>
                  <a:spLocks noChangeAspect="1"/>
                </p:cNvSpPr>
                <p:nvPr/>
              </p:nvSpPr>
              <p:spPr>
                <a:xfrm>
                  <a:off x="2924570" y="4684513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94" name="组合 293"/>
              <p:cNvGrpSpPr/>
              <p:nvPr/>
            </p:nvGrpSpPr>
            <p:grpSpPr>
              <a:xfrm>
                <a:off x="3025059" y="4582151"/>
                <a:ext cx="203081" cy="241237"/>
                <a:chOff x="3025059" y="4582151"/>
                <a:chExt cx="203081" cy="241237"/>
              </a:xfrm>
            </p:grpSpPr>
            <p:sp>
              <p:nvSpPr>
                <p:cNvPr id="386" name="任意多边形 385"/>
                <p:cNvSpPr>
                  <a:spLocks noChangeAspect="1"/>
                </p:cNvSpPr>
                <p:nvPr/>
              </p:nvSpPr>
              <p:spPr>
                <a:xfrm>
                  <a:off x="3070872" y="4582151"/>
                  <a:ext cx="157268" cy="241237"/>
                </a:xfrm>
                <a:custGeom>
                  <a:avLst/>
                  <a:gdLst>
                    <a:gd name="connsiteX0" fmla="*/ 42977 w 157268"/>
                    <a:gd name="connsiteY0" fmla="*/ 0 h 241237"/>
                    <a:gd name="connsiteX1" fmla="*/ 50024 w 157268"/>
                    <a:gd name="connsiteY1" fmla="*/ 34905 h 241237"/>
                    <a:gd name="connsiteX2" fmla="*/ 121867 w 157268"/>
                    <a:gd name="connsiteY2" fmla="*/ 106748 h 241237"/>
                    <a:gd name="connsiteX3" fmla="*/ 157268 w 157268"/>
                    <a:gd name="connsiteY3" fmla="*/ 113895 h 241237"/>
                    <a:gd name="connsiteX4" fmla="*/ 148273 w 157268"/>
                    <a:gd name="connsiteY4" fmla="*/ 116687 h 241237"/>
                    <a:gd name="connsiteX5" fmla="*/ 52482 w 157268"/>
                    <a:gd name="connsiteY5" fmla="*/ 212478 h 241237"/>
                    <a:gd name="connsiteX6" fmla="*/ 43555 w 157268"/>
                    <a:gd name="connsiteY6" fmla="*/ 241237 h 241237"/>
                    <a:gd name="connsiteX7" fmla="*/ 16267 w 157268"/>
                    <a:gd name="connsiteY7" fmla="*/ 200763 h 241237"/>
                    <a:gd name="connsiteX8" fmla="*/ 0 w 157268"/>
                    <a:gd name="connsiteY8" fmla="*/ 120189 h 241237"/>
                    <a:gd name="connsiteX9" fmla="*/ 16267 w 157268"/>
                    <a:gd name="connsiteY9" fmla="*/ 39615 h 241237"/>
                    <a:gd name="connsiteX10" fmla="*/ 42977 w 157268"/>
                    <a:gd name="connsiteY10" fmla="*/ 0 h 241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7268" h="241237">
                      <a:moveTo>
                        <a:pt x="42977" y="0"/>
                      </a:moveTo>
                      <a:lnTo>
                        <a:pt x="50024" y="34905"/>
                      </a:lnTo>
                      <a:cubicBezTo>
                        <a:pt x="63687" y="67207"/>
                        <a:pt x="89565" y="93085"/>
                        <a:pt x="121867" y="106748"/>
                      </a:cubicBezTo>
                      <a:lnTo>
                        <a:pt x="157268" y="113895"/>
                      </a:lnTo>
                      <a:lnTo>
                        <a:pt x="148273" y="116687"/>
                      </a:lnTo>
                      <a:cubicBezTo>
                        <a:pt x="105203" y="134905"/>
                        <a:pt x="70699" y="169408"/>
                        <a:pt x="52482" y="212478"/>
                      </a:cubicBezTo>
                      <a:lnTo>
                        <a:pt x="43555" y="241237"/>
                      </a:lnTo>
                      <a:lnTo>
                        <a:pt x="16267" y="200763"/>
                      </a:lnTo>
                      <a:cubicBezTo>
                        <a:pt x="5792" y="175998"/>
                        <a:pt x="0" y="148770"/>
                        <a:pt x="0" y="120189"/>
                      </a:cubicBezTo>
                      <a:cubicBezTo>
                        <a:pt x="0" y="91608"/>
                        <a:pt x="5792" y="64381"/>
                        <a:pt x="16267" y="39615"/>
                      </a:cubicBezTo>
                      <a:lnTo>
                        <a:pt x="42977" y="0"/>
                      </a:ln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87" name="椭圆 386"/>
                <p:cNvSpPr>
                  <a:spLocks noChangeAspect="1"/>
                </p:cNvSpPr>
                <p:nvPr/>
              </p:nvSpPr>
              <p:spPr>
                <a:xfrm>
                  <a:off x="3025059" y="4600561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71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95" name="组合 294"/>
              <p:cNvGrpSpPr/>
              <p:nvPr/>
            </p:nvGrpSpPr>
            <p:grpSpPr>
              <a:xfrm>
                <a:off x="3563460" y="4507921"/>
                <a:ext cx="301219" cy="304498"/>
                <a:chOff x="3563460" y="4507921"/>
                <a:chExt cx="301219" cy="304498"/>
              </a:xfrm>
            </p:grpSpPr>
            <p:sp>
              <p:nvSpPr>
                <p:cNvPr id="384" name="任意多边形 383"/>
                <p:cNvSpPr>
                  <a:spLocks noChangeAspect="1"/>
                </p:cNvSpPr>
                <p:nvPr/>
              </p:nvSpPr>
              <p:spPr>
                <a:xfrm>
                  <a:off x="3563460" y="4533243"/>
                  <a:ext cx="301219" cy="279176"/>
                </a:xfrm>
                <a:custGeom>
                  <a:avLst/>
                  <a:gdLst>
                    <a:gd name="connsiteX0" fmla="*/ 121017 w 301219"/>
                    <a:gd name="connsiteY0" fmla="*/ 0 h 279176"/>
                    <a:gd name="connsiteX1" fmla="*/ 149853 w 301219"/>
                    <a:gd name="connsiteY1" fmla="*/ 2907 h 279176"/>
                    <a:gd name="connsiteX2" fmla="*/ 301125 w 301219"/>
                    <a:gd name="connsiteY2" fmla="*/ 154179 h 279176"/>
                    <a:gd name="connsiteX3" fmla="*/ 301219 w 301219"/>
                    <a:gd name="connsiteY3" fmla="*/ 155112 h 279176"/>
                    <a:gd name="connsiteX4" fmla="*/ 277009 w 301219"/>
                    <a:gd name="connsiteY4" fmla="*/ 119204 h 279176"/>
                    <a:gd name="connsiteX5" fmla="*/ 260629 w 301219"/>
                    <a:gd name="connsiteY5" fmla="*/ 108160 h 279176"/>
                    <a:gd name="connsiteX6" fmla="*/ 246540 w 301219"/>
                    <a:gd name="connsiteY6" fmla="*/ 105433 h 279176"/>
                    <a:gd name="connsiteX7" fmla="*/ 144147 w 301219"/>
                    <a:gd name="connsiteY7" fmla="*/ 131627 h 279176"/>
                    <a:gd name="connsiteX8" fmla="*/ 79853 w 301219"/>
                    <a:gd name="connsiteY8" fmla="*/ 207827 h 279176"/>
                    <a:gd name="connsiteX9" fmla="*/ 63481 w 301219"/>
                    <a:gd name="connsiteY9" fmla="*/ 257684 h 279176"/>
                    <a:gd name="connsiteX10" fmla="*/ 62655 w 301219"/>
                    <a:gd name="connsiteY10" fmla="*/ 275362 h 279176"/>
                    <a:gd name="connsiteX11" fmla="*/ 65227 w 301219"/>
                    <a:gd name="connsiteY11" fmla="*/ 279176 h 279176"/>
                    <a:gd name="connsiteX12" fmla="*/ 54903 w 301219"/>
                    <a:gd name="connsiteY12" fmla="*/ 275971 h 279176"/>
                    <a:gd name="connsiteX13" fmla="*/ 42141 w 301219"/>
                    <a:gd name="connsiteY13" fmla="*/ 274685 h 279176"/>
                    <a:gd name="connsiteX14" fmla="*/ 33346 w 301219"/>
                    <a:gd name="connsiteY14" fmla="*/ 272909 h 279176"/>
                    <a:gd name="connsiteX15" fmla="*/ 28441 w 301219"/>
                    <a:gd name="connsiteY15" fmla="*/ 266345 h 279176"/>
                    <a:gd name="connsiteX16" fmla="*/ 0 w 301219"/>
                    <a:gd name="connsiteY16" fmla="*/ 247169 h 279176"/>
                    <a:gd name="connsiteX17" fmla="*/ 11057 w 301219"/>
                    <a:gd name="connsiteY17" fmla="*/ 224169 h 279176"/>
                    <a:gd name="connsiteX18" fmla="*/ 44935 w 301219"/>
                    <a:gd name="connsiteY18" fmla="*/ 201327 h 279176"/>
                    <a:gd name="connsiteX19" fmla="*/ 84476 w 301219"/>
                    <a:gd name="connsiteY19" fmla="*/ 105868 h 279176"/>
                    <a:gd name="connsiteX20" fmla="*/ 78662 w 301219"/>
                    <a:gd name="connsiteY20" fmla="*/ 77072 h 279176"/>
                    <a:gd name="connsiteX21" fmla="*/ 86216 w 301219"/>
                    <a:gd name="connsiteY21" fmla="*/ 71979 h 279176"/>
                    <a:gd name="connsiteX22" fmla="*/ 115148 w 301219"/>
                    <a:gd name="connsiteY22" fmla="*/ 29068 h 279176"/>
                    <a:gd name="connsiteX23" fmla="*/ 121017 w 301219"/>
                    <a:gd name="connsiteY23" fmla="*/ 0 h 279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01219" h="279176">
                      <a:moveTo>
                        <a:pt x="121017" y="0"/>
                      </a:moveTo>
                      <a:lnTo>
                        <a:pt x="149853" y="2907"/>
                      </a:lnTo>
                      <a:cubicBezTo>
                        <a:pt x="225783" y="18444"/>
                        <a:pt x="285588" y="78249"/>
                        <a:pt x="301125" y="154179"/>
                      </a:cubicBezTo>
                      <a:lnTo>
                        <a:pt x="301219" y="155112"/>
                      </a:lnTo>
                      <a:lnTo>
                        <a:pt x="277009" y="119204"/>
                      </a:lnTo>
                      <a:lnTo>
                        <a:pt x="260629" y="108160"/>
                      </a:lnTo>
                      <a:lnTo>
                        <a:pt x="246540" y="105433"/>
                      </a:lnTo>
                      <a:cubicBezTo>
                        <a:pt x="212409" y="103052"/>
                        <a:pt x="171928" y="114561"/>
                        <a:pt x="144147" y="131627"/>
                      </a:cubicBezTo>
                      <a:cubicBezTo>
                        <a:pt x="116366" y="148693"/>
                        <a:pt x="93744" y="177268"/>
                        <a:pt x="79853" y="207827"/>
                      </a:cubicBezTo>
                      <a:cubicBezTo>
                        <a:pt x="72908" y="223107"/>
                        <a:pt x="67053" y="239775"/>
                        <a:pt x="63481" y="257684"/>
                      </a:cubicBezTo>
                      <a:lnTo>
                        <a:pt x="62655" y="275362"/>
                      </a:lnTo>
                      <a:lnTo>
                        <a:pt x="65227" y="279176"/>
                      </a:lnTo>
                      <a:lnTo>
                        <a:pt x="54903" y="275971"/>
                      </a:lnTo>
                      <a:lnTo>
                        <a:pt x="42141" y="274685"/>
                      </a:lnTo>
                      <a:lnTo>
                        <a:pt x="33346" y="272909"/>
                      </a:lnTo>
                      <a:lnTo>
                        <a:pt x="28441" y="266345"/>
                      </a:lnTo>
                      <a:lnTo>
                        <a:pt x="0" y="247169"/>
                      </a:lnTo>
                      <a:lnTo>
                        <a:pt x="11057" y="224169"/>
                      </a:lnTo>
                      <a:lnTo>
                        <a:pt x="44935" y="201327"/>
                      </a:lnTo>
                      <a:cubicBezTo>
                        <a:pt x="69366" y="176897"/>
                        <a:pt x="84476" y="143147"/>
                        <a:pt x="84476" y="105868"/>
                      </a:cubicBezTo>
                      <a:lnTo>
                        <a:pt x="78662" y="77072"/>
                      </a:lnTo>
                      <a:lnTo>
                        <a:pt x="86216" y="71979"/>
                      </a:lnTo>
                      <a:cubicBezTo>
                        <a:pt x="98432" y="59764"/>
                        <a:pt x="108317" y="45219"/>
                        <a:pt x="115148" y="29068"/>
                      </a:cubicBezTo>
                      <a:lnTo>
                        <a:pt x="121017" y="0"/>
                      </a:lnTo>
                      <a:close/>
                    </a:path>
                  </a:pathLst>
                </a:custGeom>
                <a:solidFill>
                  <a:srgbClr val="242ED6"/>
                </a:solidFill>
                <a:ln w="3175">
                  <a:solidFill>
                    <a:srgbClr val="292787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85" name="椭圆 384"/>
                <p:cNvSpPr>
                  <a:spLocks noChangeAspect="1"/>
                </p:cNvSpPr>
                <p:nvPr/>
              </p:nvSpPr>
              <p:spPr>
                <a:xfrm>
                  <a:off x="3637276" y="4507921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96" name="组合 295"/>
              <p:cNvGrpSpPr/>
              <p:nvPr/>
            </p:nvGrpSpPr>
            <p:grpSpPr>
              <a:xfrm>
                <a:off x="3684295" y="4433790"/>
                <a:ext cx="220707" cy="264134"/>
                <a:chOff x="3684295" y="4433790"/>
                <a:chExt cx="220707" cy="264134"/>
              </a:xfrm>
            </p:grpSpPr>
            <p:sp>
              <p:nvSpPr>
                <p:cNvPr id="382" name="任意多边形 381"/>
                <p:cNvSpPr>
                  <a:spLocks noChangeAspect="1"/>
                </p:cNvSpPr>
                <p:nvPr/>
              </p:nvSpPr>
              <p:spPr>
                <a:xfrm>
                  <a:off x="3684295" y="4458129"/>
                  <a:ext cx="214668" cy="239795"/>
                </a:xfrm>
                <a:custGeom>
                  <a:avLst/>
                  <a:gdLst>
                    <a:gd name="connsiteX0" fmla="*/ 96868 w 214668"/>
                    <a:gd name="connsiteY0" fmla="*/ 0 h 239795"/>
                    <a:gd name="connsiteX1" fmla="*/ 177442 w 214668"/>
                    <a:gd name="connsiteY1" fmla="*/ 16267 h 239795"/>
                    <a:gd name="connsiteX2" fmla="*/ 206930 w 214668"/>
                    <a:gd name="connsiteY2" fmla="*/ 36149 h 239795"/>
                    <a:gd name="connsiteX3" fmla="*/ 199533 w 214668"/>
                    <a:gd name="connsiteY3" fmla="*/ 59977 h 239795"/>
                    <a:gd name="connsiteX4" fmla="*/ 195876 w 214668"/>
                    <a:gd name="connsiteY4" fmla="*/ 96253 h 239795"/>
                    <a:gd name="connsiteX5" fmla="*/ 210021 w 214668"/>
                    <a:gd name="connsiteY5" fmla="*/ 166317 h 239795"/>
                    <a:gd name="connsiteX6" fmla="*/ 214668 w 214668"/>
                    <a:gd name="connsiteY6" fmla="*/ 173209 h 239795"/>
                    <a:gd name="connsiteX7" fmla="*/ 208812 w 214668"/>
                    <a:gd name="connsiteY7" fmla="*/ 179654 h 239795"/>
                    <a:gd name="connsiteX8" fmla="*/ 186164 w 214668"/>
                    <a:gd name="connsiteY8" fmla="*/ 226767 h 239795"/>
                    <a:gd name="connsiteX9" fmla="*/ 184194 w 214668"/>
                    <a:gd name="connsiteY9" fmla="*/ 239795 h 239795"/>
                    <a:gd name="connsiteX10" fmla="*/ 183925 w 214668"/>
                    <a:gd name="connsiteY10" fmla="*/ 237124 h 239795"/>
                    <a:gd name="connsiteX11" fmla="*/ 52305 w 214668"/>
                    <a:gd name="connsiteY11" fmla="*/ 84403 h 239795"/>
                    <a:gd name="connsiteX12" fmla="*/ 1328 w 214668"/>
                    <a:gd name="connsiteY12" fmla="*/ 75407 h 239795"/>
                    <a:gd name="connsiteX13" fmla="*/ 4922 w 214668"/>
                    <a:gd name="connsiteY13" fmla="*/ 51634 h 239795"/>
                    <a:gd name="connsiteX14" fmla="*/ 0 w 214668"/>
                    <a:gd name="connsiteY14" fmla="*/ 27254 h 239795"/>
                    <a:gd name="connsiteX15" fmla="*/ 16295 w 214668"/>
                    <a:gd name="connsiteY15" fmla="*/ 16267 h 239795"/>
                    <a:gd name="connsiteX16" fmla="*/ 96868 w 214668"/>
                    <a:gd name="connsiteY16" fmla="*/ 0 h 239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4668" h="239795">
                      <a:moveTo>
                        <a:pt x="96868" y="0"/>
                      </a:moveTo>
                      <a:cubicBezTo>
                        <a:pt x="125449" y="0"/>
                        <a:pt x="152677" y="5793"/>
                        <a:pt x="177442" y="16267"/>
                      </a:cubicBezTo>
                      <a:lnTo>
                        <a:pt x="206930" y="36149"/>
                      </a:lnTo>
                      <a:lnTo>
                        <a:pt x="199533" y="59977"/>
                      </a:lnTo>
                      <a:cubicBezTo>
                        <a:pt x="197135" y="71695"/>
                        <a:pt x="195876" y="83827"/>
                        <a:pt x="195876" y="96253"/>
                      </a:cubicBezTo>
                      <a:cubicBezTo>
                        <a:pt x="195876" y="121106"/>
                        <a:pt x="200913" y="144782"/>
                        <a:pt x="210021" y="166317"/>
                      </a:cubicBezTo>
                      <a:lnTo>
                        <a:pt x="214668" y="173209"/>
                      </a:lnTo>
                      <a:lnTo>
                        <a:pt x="208812" y="179654"/>
                      </a:lnTo>
                      <a:cubicBezTo>
                        <a:pt x="199108" y="194018"/>
                        <a:pt x="191423" y="209858"/>
                        <a:pt x="186164" y="226767"/>
                      </a:cubicBezTo>
                      <a:lnTo>
                        <a:pt x="184194" y="239795"/>
                      </a:lnTo>
                      <a:lnTo>
                        <a:pt x="183925" y="237124"/>
                      </a:lnTo>
                      <a:cubicBezTo>
                        <a:pt x="169449" y="166380"/>
                        <a:pt x="118884" y="108781"/>
                        <a:pt x="52305" y="84403"/>
                      </a:cubicBezTo>
                      <a:lnTo>
                        <a:pt x="1328" y="75407"/>
                      </a:lnTo>
                      <a:lnTo>
                        <a:pt x="4922" y="51634"/>
                      </a:lnTo>
                      <a:lnTo>
                        <a:pt x="0" y="27254"/>
                      </a:lnTo>
                      <a:lnTo>
                        <a:pt x="16295" y="16267"/>
                      </a:lnTo>
                      <a:cubicBezTo>
                        <a:pt x="41060" y="5792"/>
                        <a:pt x="68288" y="0"/>
                        <a:pt x="96868" y="0"/>
                      </a:cubicBezTo>
                      <a:close/>
                    </a:path>
                  </a:pathLst>
                </a:custGeom>
                <a:solidFill>
                  <a:srgbClr val="26EC2E"/>
                </a:solidFill>
                <a:ln w="3175">
                  <a:solidFill>
                    <a:srgbClr val="46A843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83" name="椭圆 382"/>
                <p:cNvSpPr>
                  <a:spLocks noChangeAspect="1"/>
                </p:cNvSpPr>
                <p:nvPr/>
              </p:nvSpPr>
              <p:spPr>
                <a:xfrm>
                  <a:off x="3725002" y="4433790"/>
                  <a:ext cx="180000" cy="180001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97" name="组合 296"/>
              <p:cNvGrpSpPr/>
              <p:nvPr/>
            </p:nvGrpSpPr>
            <p:grpSpPr>
              <a:xfrm>
                <a:off x="3677909" y="4301359"/>
                <a:ext cx="198023" cy="182612"/>
                <a:chOff x="3677909" y="4301359"/>
                <a:chExt cx="198023" cy="182612"/>
              </a:xfrm>
            </p:grpSpPr>
            <p:sp>
              <p:nvSpPr>
                <p:cNvPr id="380" name="任意多边形 379"/>
                <p:cNvSpPr>
                  <a:spLocks noChangeAspect="1"/>
                </p:cNvSpPr>
                <p:nvPr/>
              </p:nvSpPr>
              <p:spPr>
                <a:xfrm>
                  <a:off x="3677909" y="4338729"/>
                  <a:ext cx="162797" cy="145242"/>
                </a:xfrm>
                <a:custGeom>
                  <a:avLst/>
                  <a:gdLst>
                    <a:gd name="connsiteX0" fmla="*/ 130744 w 162797"/>
                    <a:gd name="connsiteY0" fmla="*/ 0 h 145242"/>
                    <a:gd name="connsiteX1" fmla="*/ 162797 w 162797"/>
                    <a:gd name="connsiteY1" fmla="*/ 6471 h 145242"/>
                    <a:gd name="connsiteX2" fmla="*/ 155259 w 162797"/>
                    <a:gd name="connsiteY2" fmla="*/ 30752 h 145242"/>
                    <a:gd name="connsiteX3" fmla="*/ 151054 w 162797"/>
                    <a:gd name="connsiteY3" fmla="*/ 72470 h 145242"/>
                    <a:gd name="connsiteX4" fmla="*/ 155259 w 162797"/>
                    <a:gd name="connsiteY4" fmla="*/ 114188 h 145242"/>
                    <a:gd name="connsiteX5" fmla="*/ 159591 w 162797"/>
                    <a:gd name="connsiteY5" fmla="*/ 128144 h 145242"/>
                    <a:gd name="connsiteX6" fmla="*/ 144973 w 162797"/>
                    <a:gd name="connsiteY6" fmla="*/ 123606 h 145242"/>
                    <a:gd name="connsiteX7" fmla="*/ 103255 w 162797"/>
                    <a:gd name="connsiteY7" fmla="*/ 119400 h 145242"/>
                    <a:gd name="connsiteX8" fmla="*/ 22682 w 162797"/>
                    <a:gd name="connsiteY8" fmla="*/ 135667 h 145242"/>
                    <a:gd name="connsiteX9" fmla="*/ 8482 w 162797"/>
                    <a:gd name="connsiteY9" fmla="*/ 145242 h 145242"/>
                    <a:gd name="connsiteX10" fmla="*/ 3080 w 162797"/>
                    <a:gd name="connsiteY10" fmla="*/ 118486 h 145242"/>
                    <a:gd name="connsiteX11" fmla="*/ 0 w 162797"/>
                    <a:gd name="connsiteY11" fmla="*/ 113918 h 145242"/>
                    <a:gd name="connsiteX12" fmla="*/ 6353 w 162797"/>
                    <a:gd name="connsiteY12" fmla="*/ 82452 h 145242"/>
                    <a:gd name="connsiteX13" fmla="*/ 130744 w 162797"/>
                    <a:gd name="connsiteY13" fmla="*/ 0 h 145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2797" h="145242">
                      <a:moveTo>
                        <a:pt x="130744" y="0"/>
                      </a:moveTo>
                      <a:lnTo>
                        <a:pt x="162797" y="6471"/>
                      </a:lnTo>
                      <a:lnTo>
                        <a:pt x="155259" y="30752"/>
                      </a:lnTo>
                      <a:cubicBezTo>
                        <a:pt x="152502" y="44228"/>
                        <a:pt x="151054" y="58180"/>
                        <a:pt x="151054" y="72470"/>
                      </a:cubicBezTo>
                      <a:cubicBezTo>
                        <a:pt x="151054" y="86761"/>
                        <a:pt x="152502" y="100713"/>
                        <a:pt x="155259" y="114188"/>
                      </a:cubicBezTo>
                      <a:lnTo>
                        <a:pt x="159591" y="128144"/>
                      </a:lnTo>
                      <a:lnTo>
                        <a:pt x="144973" y="123606"/>
                      </a:lnTo>
                      <a:cubicBezTo>
                        <a:pt x="131498" y="120848"/>
                        <a:pt x="117546" y="119400"/>
                        <a:pt x="103255" y="119400"/>
                      </a:cubicBezTo>
                      <a:cubicBezTo>
                        <a:pt x="74675" y="119400"/>
                        <a:pt x="47447" y="125192"/>
                        <a:pt x="22682" y="135667"/>
                      </a:cubicBezTo>
                      <a:lnTo>
                        <a:pt x="8482" y="145242"/>
                      </a:lnTo>
                      <a:lnTo>
                        <a:pt x="3080" y="118486"/>
                      </a:lnTo>
                      <a:lnTo>
                        <a:pt x="0" y="113918"/>
                      </a:lnTo>
                      <a:lnTo>
                        <a:pt x="6353" y="82452"/>
                      </a:lnTo>
                      <a:cubicBezTo>
                        <a:pt x="26847" y="33999"/>
                        <a:pt x="74826" y="0"/>
                        <a:pt x="130744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81" name="椭圆 380"/>
                <p:cNvSpPr>
                  <a:spLocks noChangeAspect="1"/>
                </p:cNvSpPr>
                <p:nvPr/>
              </p:nvSpPr>
              <p:spPr>
                <a:xfrm>
                  <a:off x="3695932" y="4301359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98" name="组合 297"/>
              <p:cNvGrpSpPr/>
              <p:nvPr/>
            </p:nvGrpSpPr>
            <p:grpSpPr>
              <a:xfrm>
                <a:off x="3849348" y="4176643"/>
                <a:ext cx="295229" cy="270000"/>
                <a:chOff x="3849348" y="4176643"/>
                <a:chExt cx="295229" cy="270000"/>
              </a:xfrm>
            </p:grpSpPr>
            <p:sp>
              <p:nvSpPr>
                <p:cNvPr id="378" name="椭圆 377"/>
                <p:cNvSpPr>
                  <a:spLocks noChangeAspect="1"/>
                </p:cNvSpPr>
                <p:nvPr/>
              </p:nvSpPr>
              <p:spPr>
                <a:xfrm>
                  <a:off x="3874577" y="4176643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79" name="椭圆 378"/>
                <p:cNvSpPr>
                  <a:spLocks noChangeAspect="1"/>
                </p:cNvSpPr>
                <p:nvPr/>
              </p:nvSpPr>
              <p:spPr>
                <a:xfrm>
                  <a:off x="3849348" y="4184965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299" name="组合 298"/>
              <p:cNvGrpSpPr/>
              <p:nvPr/>
            </p:nvGrpSpPr>
            <p:grpSpPr>
              <a:xfrm>
                <a:off x="3428206" y="4391146"/>
                <a:ext cx="310326" cy="252669"/>
                <a:chOff x="3428206" y="4391146"/>
                <a:chExt cx="310326" cy="252669"/>
              </a:xfrm>
            </p:grpSpPr>
            <p:sp>
              <p:nvSpPr>
                <p:cNvPr id="376" name="任意多边形 375"/>
                <p:cNvSpPr>
                  <a:spLocks noChangeAspect="1"/>
                </p:cNvSpPr>
                <p:nvPr/>
              </p:nvSpPr>
              <p:spPr>
                <a:xfrm>
                  <a:off x="3428206" y="4417161"/>
                  <a:ext cx="261011" cy="226654"/>
                </a:xfrm>
                <a:custGeom>
                  <a:avLst/>
                  <a:gdLst>
                    <a:gd name="connsiteX0" fmla="*/ 128936 w 261011"/>
                    <a:gd name="connsiteY0" fmla="*/ 57 h 226654"/>
                    <a:gd name="connsiteX1" fmla="*/ 174626 w 261011"/>
                    <a:gd name="connsiteY1" fmla="*/ 4820 h 226654"/>
                    <a:gd name="connsiteX2" fmla="*/ 227162 w 261011"/>
                    <a:gd name="connsiteY2" fmla="*/ 16428 h 226654"/>
                    <a:gd name="connsiteX3" fmla="*/ 236843 w 261011"/>
                    <a:gd name="connsiteY3" fmla="*/ 19943 h 226654"/>
                    <a:gd name="connsiteX4" fmla="*/ 250402 w 261011"/>
                    <a:gd name="connsiteY4" fmla="*/ 40054 h 226654"/>
                    <a:gd name="connsiteX5" fmla="*/ 261011 w 261011"/>
                    <a:gd name="connsiteY5" fmla="*/ 92602 h 226654"/>
                    <a:gd name="connsiteX6" fmla="*/ 178559 w 261011"/>
                    <a:gd name="connsiteY6" fmla="*/ 216993 h 226654"/>
                    <a:gd name="connsiteX7" fmla="*/ 130709 w 261011"/>
                    <a:gd name="connsiteY7" fmla="*/ 226654 h 226654"/>
                    <a:gd name="connsiteX8" fmla="*/ 115404 w 261011"/>
                    <a:gd name="connsiteY8" fmla="*/ 203954 h 226654"/>
                    <a:gd name="connsiteX9" fmla="*/ 120220 w 261011"/>
                    <a:gd name="connsiteY9" fmla="*/ 180097 h 226654"/>
                    <a:gd name="connsiteX10" fmla="*/ 37768 w 261011"/>
                    <a:gd name="connsiteY10" fmla="*/ 55706 h 226654"/>
                    <a:gd name="connsiteX11" fmla="*/ 0 w 261011"/>
                    <a:gd name="connsiteY11" fmla="*/ 48081 h 226654"/>
                    <a:gd name="connsiteX12" fmla="*/ 713 w 261011"/>
                    <a:gd name="connsiteY12" fmla="*/ 44547 h 226654"/>
                    <a:gd name="connsiteX13" fmla="*/ 3175 w 261011"/>
                    <a:gd name="connsiteY13" fmla="*/ 45302 h 226654"/>
                    <a:gd name="connsiteX14" fmla="*/ 44804 w 261011"/>
                    <a:gd name="connsiteY14" fmla="*/ 47133 h 226654"/>
                    <a:gd name="connsiteX15" fmla="*/ 50260 w 261011"/>
                    <a:gd name="connsiteY15" fmla="*/ 43454 h 226654"/>
                    <a:gd name="connsiteX16" fmla="*/ 76930 w 261011"/>
                    <a:gd name="connsiteY16" fmla="*/ 3898 h 226654"/>
                    <a:gd name="connsiteX17" fmla="*/ 84139 w 261011"/>
                    <a:gd name="connsiteY17" fmla="*/ 2438 h 226654"/>
                    <a:gd name="connsiteX18" fmla="*/ 128936 w 261011"/>
                    <a:gd name="connsiteY18" fmla="*/ 57 h 226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1011" h="226654">
                      <a:moveTo>
                        <a:pt x="128936" y="57"/>
                      </a:moveTo>
                      <a:cubicBezTo>
                        <a:pt x="143868" y="355"/>
                        <a:pt x="158950" y="1844"/>
                        <a:pt x="174626" y="4820"/>
                      </a:cubicBezTo>
                      <a:cubicBezTo>
                        <a:pt x="190303" y="7797"/>
                        <a:pt x="209353" y="11269"/>
                        <a:pt x="227162" y="16428"/>
                      </a:cubicBezTo>
                      <a:lnTo>
                        <a:pt x="236843" y="19943"/>
                      </a:lnTo>
                      <a:lnTo>
                        <a:pt x="250402" y="40054"/>
                      </a:lnTo>
                      <a:cubicBezTo>
                        <a:pt x="257234" y="56205"/>
                        <a:pt x="261011" y="73963"/>
                        <a:pt x="261011" y="92602"/>
                      </a:cubicBezTo>
                      <a:cubicBezTo>
                        <a:pt x="261011" y="148521"/>
                        <a:pt x="227013" y="196499"/>
                        <a:pt x="178559" y="216993"/>
                      </a:cubicBezTo>
                      <a:lnTo>
                        <a:pt x="130709" y="226654"/>
                      </a:lnTo>
                      <a:lnTo>
                        <a:pt x="115404" y="203954"/>
                      </a:lnTo>
                      <a:lnTo>
                        <a:pt x="120220" y="180097"/>
                      </a:lnTo>
                      <a:cubicBezTo>
                        <a:pt x="120220" y="124179"/>
                        <a:pt x="86222" y="76200"/>
                        <a:pt x="37768" y="55706"/>
                      </a:cubicBezTo>
                      <a:lnTo>
                        <a:pt x="0" y="48081"/>
                      </a:lnTo>
                      <a:lnTo>
                        <a:pt x="713" y="44547"/>
                      </a:lnTo>
                      <a:lnTo>
                        <a:pt x="3175" y="45302"/>
                      </a:lnTo>
                      <a:lnTo>
                        <a:pt x="44804" y="47133"/>
                      </a:lnTo>
                      <a:lnTo>
                        <a:pt x="50260" y="43454"/>
                      </a:lnTo>
                      <a:lnTo>
                        <a:pt x="76930" y="3898"/>
                      </a:lnTo>
                      <a:lnTo>
                        <a:pt x="84139" y="2438"/>
                      </a:lnTo>
                      <a:cubicBezTo>
                        <a:pt x="99220" y="652"/>
                        <a:pt x="114004" y="-241"/>
                        <a:pt x="128936" y="57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77" name="椭圆 376"/>
                <p:cNvSpPr>
                  <a:spLocks noChangeAspect="1"/>
                </p:cNvSpPr>
                <p:nvPr/>
              </p:nvSpPr>
              <p:spPr>
                <a:xfrm>
                  <a:off x="3522532" y="4391146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sp>
            <p:nvSpPr>
              <p:cNvPr id="300" name="任意多边形 299"/>
              <p:cNvSpPr>
                <a:spLocks noChangeAspect="1"/>
              </p:cNvSpPr>
              <p:nvPr/>
            </p:nvSpPr>
            <p:spPr>
              <a:xfrm>
                <a:off x="3404931" y="4462258"/>
                <a:ext cx="143494" cy="266974"/>
              </a:xfrm>
              <a:custGeom>
                <a:avLst/>
                <a:gdLst>
                  <a:gd name="connsiteX0" fmla="*/ 8494 w 143494"/>
                  <a:gd name="connsiteY0" fmla="*/ 0 h 266974"/>
                  <a:gd name="connsiteX1" fmla="*/ 143494 w 143494"/>
                  <a:gd name="connsiteY1" fmla="*/ 135000 h 266974"/>
                  <a:gd name="connsiteX2" fmla="*/ 61042 w 143494"/>
                  <a:gd name="connsiteY2" fmla="*/ 259391 h 266974"/>
                  <a:gd name="connsiteX3" fmla="*/ 23482 w 143494"/>
                  <a:gd name="connsiteY3" fmla="*/ 266974 h 266974"/>
                  <a:gd name="connsiteX4" fmla="*/ 48295 w 143494"/>
                  <a:gd name="connsiteY4" fmla="*/ 230171 h 266974"/>
                  <a:gd name="connsiteX5" fmla="*/ 64562 w 143494"/>
                  <a:gd name="connsiteY5" fmla="*/ 149597 h 266974"/>
                  <a:gd name="connsiteX6" fmla="*/ 29210 w 143494"/>
                  <a:gd name="connsiteY6" fmla="*/ 33862 h 266974"/>
                  <a:gd name="connsiteX7" fmla="*/ 0 w 143494"/>
                  <a:gd name="connsiteY7" fmla="*/ 1715 h 266974"/>
                  <a:gd name="connsiteX8" fmla="*/ 8494 w 143494"/>
                  <a:gd name="connsiteY8" fmla="*/ 0 h 26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494" h="266974">
                    <a:moveTo>
                      <a:pt x="8494" y="0"/>
                    </a:moveTo>
                    <a:cubicBezTo>
                      <a:pt x="83052" y="0"/>
                      <a:pt x="143494" y="60442"/>
                      <a:pt x="143494" y="135000"/>
                    </a:cubicBezTo>
                    <a:cubicBezTo>
                      <a:pt x="143494" y="190919"/>
                      <a:pt x="109496" y="238897"/>
                      <a:pt x="61042" y="259391"/>
                    </a:cubicBezTo>
                    <a:lnTo>
                      <a:pt x="23482" y="266974"/>
                    </a:lnTo>
                    <a:lnTo>
                      <a:pt x="48295" y="230171"/>
                    </a:lnTo>
                    <a:cubicBezTo>
                      <a:pt x="58770" y="205406"/>
                      <a:pt x="64562" y="178178"/>
                      <a:pt x="64562" y="149597"/>
                    </a:cubicBezTo>
                    <a:cubicBezTo>
                      <a:pt x="64562" y="106726"/>
                      <a:pt x="51529" y="66899"/>
                      <a:pt x="29210" y="33862"/>
                    </a:cubicBezTo>
                    <a:lnTo>
                      <a:pt x="0" y="1715"/>
                    </a:lnTo>
                    <a:lnTo>
                      <a:pt x="8494" y="0"/>
                    </a:ln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301" name="任意多边形 300"/>
              <p:cNvSpPr>
                <a:spLocks noChangeAspect="1"/>
              </p:cNvSpPr>
              <p:nvPr/>
            </p:nvSpPr>
            <p:spPr>
              <a:xfrm>
                <a:off x="3302142" y="4414702"/>
                <a:ext cx="167351" cy="327463"/>
              </a:xfrm>
              <a:custGeom>
                <a:avLst/>
                <a:gdLst>
                  <a:gd name="connsiteX0" fmla="*/ 20242 w 167351"/>
                  <a:gd name="connsiteY0" fmla="*/ 0 h 327463"/>
                  <a:gd name="connsiteX1" fmla="*/ 40925 w 167351"/>
                  <a:gd name="connsiteY1" fmla="*/ 6420 h 327463"/>
                  <a:gd name="connsiteX2" fmla="*/ 167351 w 167351"/>
                  <a:gd name="connsiteY2" fmla="*/ 197153 h 327463"/>
                  <a:gd name="connsiteX3" fmla="*/ 151084 w 167351"/>
                  <a:gd name="connsiteY3" fmla="*/ 277727 h 327463"/>
                  <a:gd name="connsiteX4" fmla="*/ 117551 w 167351"/>
                  <a:gd name="connsiteY4" fmla="*/ 327463 h 327463"/>
                  <a:gd name="connsiteX5" fmla="*/ 114348 w 167351"/>
                  <a:gd name="connsiteY5" fmla="*/ 322713 h 327463"/>
                  <a:gd name="connsiteX6" fmla="*/ 23345 w 167351"/>
                  <a:gd name="connsiteY6" fmla="*/ 273649 h 327463"/>
                  <a:gd name="connsiteX7" fmla="*/ 0 w 167351"/>
                  <a:gd name="connsiteY7" fmla="*/ 271296 h 327463"/>
                  <a:gd name="connsiteX8" fmla="*/ 38606 w 167351"/>
                  <a:gd name="connsiteY8" fmla="*/ 245266 h 327463"/>
                  <a:gd name="connsiteX9" fmla="*/ 78147 w 167351"/>
                  <a:gd name="connsiteY9" fmla="*/ 149807 h 327463"/>
                  <a:gd name="connsiteX10" fmla="*/ 29020 w 167351"/>
                  <a:gd name="connsiteY10" fmla="*/ 45635 h 327463"/>
                  <a:gd name="connsiteX11" fmla="*/ 954 w 167351"/>
                  <a:gd name="connsiteY11" fmla="*/ 28607 h 327463"/>
                  <a:gd name="connsiteX12" fmla="*/ 20242 w 167351"/>
                  <a:gd name="connsiteY12" fmla="*/ 0 h 327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51" h="327463">
                    <a:moveTo>
                      <a:pt x="20242" y="0"/>
                    </a:moveTo>
                    <a:lnTo>
                      <a:pt x="40925" y="6420"/>
                    </a:lnTo>
                    <a:cubicBezTo>
                      <a:pt x="115220" y="37845"/>
                      <a:pt x="167351" y="111411"/>
                      <a:pt x="167351" y="197153"/>
                    </a:cubicBezTo>
                    <a:cubicBezTo>
                      <a:pt x="167351" y="225734"/>
                      <a:pt x="161559" y="252962"/>
                      <a:pt x="151084" y="277727"/>
                    </a:cubicBezTo>
                    <a:lnTo>
                      <a:pt x="117551" y="327463"/>
                    </a:lnTo>
                    <a:lnTo>
                      <a:pt x="114348" y="322713"/>
                    </a:lnTo>
                    <a:cubicBezTo>
                      <a:pt x="89918" y="298283"/>
                      <a:pt x="58498" y="280843"/>
                      <a:pt x="23345" y="273649"/>
                    </a:cubicBezTo>
                    <a:lnTo>
                      <a:pt x="0" y="271296"/>
                    </a:lnTo>
                    <a:lnTo>
                      <a:pt x="38606" y="245266"/>
                    </a:lnTo>
                    <a:cubicBezTo>
                      <a:pt x="63037" y="220836"/>
                      <a:pt x="78147" y="187086"/>
                      <a:pt x="78147" y="149807"/>
                    </a:cubicBezTo>
                    <a:cubicBezTo>
                      <a:pt x="78147" y="107869"/>
                      <a:pt x="59023" y="70396"/>
                      <a:pt x="29020" y="45635"/>
                    </a:cubicBezTo>
                    <a:lnTo>
                      <a:pt x="954" y="28607"/>
                    </a:lnTo>
                    <a:lnTo>
                      <a:pt x="20242" y="0"/>
                    </a:lnTo>
                    <a:close/>
                  </a:path>
                </a:pathLst>
              </a:custGeom>
              <a:solidFill>
                <a:srgbClr val="26EC2E"/>
              </a:solidFill>
              <a:ln w="3175">
                <a:solidFill>
                  <a:srgbClr val="46A843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302" name="任意多边形 301"/>
              <p:cNvSpPr>
                <a:spLocks noChangeAspect="1"/>
              </p:cNvSpPr>
              <p:nvPr/>
            </p:nvSpPr>
            <p:spPr>
              <a:xfrm>
                <a:off x="3859984" y="4631199"/>
                <a:ext cx="51315" cy="194132"/>
              </a:xfrm>
              <a:custGeom>
                <a:avLst/>
                <a:gdLst>
                  <a:gd name="connsiteX0" fmla="*/ 38886 w 51315"/>
                  <a:gd name="connsiteY0" fmla="*/ 0 h 194132"/>
                  <a:gd name="connsiteX1" fmla="*/ 49533 w 51315"/>
                  <a:gd name="connsiteY1" fmla="*/ 15792 h 194132"/>
                  <a:gd name="connsiteX2" fmla="*/ 46410 w 51315"/>
                  <a:gd name="connsiteY2" fmla="*/ 20424 h 194132"/>
                  <a:gd name="connsiteX3" fmla="*/ 32265 w 51315"/>
                  <a:gd name="connsiteY3" fmla="*/ 90488 h 194132"/>
                  <a:gd name="connsiteX4" fmla="*/ 46410 w 51315"/>
                  <a:gd name="connsiteY4" fmla="*/ 160552 h 194132"/>
                  <a:gd name="connsiteX5" fmla="*/ 51315 w 51315"/>
                  <a:gd name="connsiteY5" fmla="*/ 167827 h 194132"/>
                  <a:gd name="connsiteX6" fmla="*/ 33563 w 51315"/>
                  <a:gd name="connsiteY6" fmla="*/ 179796 h 194132"/>
                  <a:gd name="connsiteX7" fmla="*/ 23898 w 51315"/>
                  <a:gd name="connsiteY7" fmla="*/ 194132 h 194132"/>
                  <a:gd name="connsiteX8" fmla="*/ 14145 w 51315"/>
                  <a:gd name="connsiteY8" fmla="*/ 179667 h 194132"/>
                  <a:gd name="connsiteX9" fmla="*/ 0 w 51315"/>
                  <a:gd name="connsiteY9" fmla="*/ 109603 h 194132"/>
                  <a:gd name="connsiteX10" fmla="*/ 30741 w 51315"/>
                  <a:gd name="connsiteY10" fmla="*/ 8964 h 194132"/>
                  <a:gd name="connsiteX11" fmla="*/ 38886 w 51315"/>
                  <a:gd name="connsiteY11" fmla="*/ 0 h 19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315" h="194132">
                    <a:moveTo>
                      <a:pt x="38886" y="0"/>
                    </a:moveTo>
                    <a:lnTo>
                      <a:pt x="49533" y="15792"/>
                    </a:lnTo>
                    <a:lnTo>
                      <a:pt x="46410" y="20424"/>
                    </a:lnTo>
                    <a:cubicBezTo>
                      <a:pt x="37302" y="41959"/>
                      <a:pt x="32265" y="65636"/>
                      <a:pt x="32265" y="90488"/>
                    </a:cubicBezTo>
                    <a:cubicBezTo>
                      <a:pt x="32265" y="115341"/>
                      <a:pt x="37302" y="139017"/>
                      <a:pt x="46410" y="160552"/>
                    </a:cubicBezTo>
                    <a:lnTo>
                      <a:pt x="51315" y="167827"/>
                    </a:lnTo>
                    <a:lnTo>
                      <a:pt x="33563" y="179796"/>
                    </a:lnTo>
                    <a:lnTo>
                      <a:pt x="23898" y="194132"/>
                    </a:lnTo>
                    <a:lnTo>
                      <a:pt x="14145" y="179667"/>
                    </a:lnTo>
                    <a:cubicBezTo>
                      <a:pt x="5037" y="158132"/>
                      <a:pt x="0" y="134456"/>
                      <a:pt x="0" y="109603"/>
                    </a:cubicBezTo>
                    <a:cubicBezTo>
                      <a:pt x="0" y="72324"/>
                      <a:pt x="11333" y="37692"/>
                      <a:pt x="30741" y="8964"/>
                    </a:cubicBezTo>
                    <a:lnTo>
                      <a:pt x="38886" y="0"/>
                    </a:lnTo>
                    <a:close/>
                  </a:path>
                </a:pathLst>
              </a:cu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303" name="组合 302"/>
              <p:cNvGrpSpPr/>
              <p:nvPr/>
            </p:nvGrpSpPr>
            <p:grpSpPr>
              <a:xfrm>
                <a:off x="3229444" y="4949834"/>
                <a:ext cx="353080" cy="262939"/>
                <a:chOff x="3217539" y="4954596"/>
                <a:chExt cx="353080" cy="262939"/>
              </a:xfrm>
            </p:grpSpPr>
            <p:sp>
              <p:nvSpPr>
                <p:cNvPr id="374" name="任意多边形 373"/>
                <p:cNvSpPr>
                  <a:spLocks noChangeAspect="1"/>
                </p:cNvSpPr>
                <p:nvPr/>
              </p:nvSpPr>
              <p:spPr>
                <a:xfrm>
                  <a:off x="3217539" y="4954596"/>
                  <a:ext cx="340921" cy="262939"/>
                </a:xfrm>
                <a:custGeom>
                  <a:avLst/>
                  <a:gdLst>
                    <a:gd name="connsiteX0" fmla="*/ 318095 w 340921"/>
                    <a:gd name="connsiteY0" fmla="*/ 0 h 262939"/>
                    <a:gd name="connsiteX1" fmla="*/ 326776 w 340921"/>
                    <a:gd name="connsiteY1" fmla="*/ 12875 h 262939"/>
                    <a:gd name="connsiteX2" fmla="*/ 340921 w 340921"/>
                    <a:gd name="connsiteY2" fmla="*/ 82939 h 262939"/>
                    <a:gd name="connsiteX3" fmla="*/ 160921 w 340921"/>
                    <a:gd name="connsiteY3" fmla="*/ 262939 h 262939"/>
                    <a:gd name="connsiteX4" fmla="*/ 33642 w 340921"/>
                    <a:gd name="connsiteY4" fmla="*/ 210218 h 262939"/>
                    <a:gd name="connsiteX5" fmla="*/ 0 w 340921"/>
                    <a:gd name="connsiteY5" fmla="*/ 160320 h 262939"/>
                    <a:gd name="connsiteX6" fmla="*/ 2972 w 340921"/>
                    <a:gd name="connsiteY6" fmla="*/ 157837 h 262939"/>
                    <a:gd name="connsiteX7" fmla="*/ 23343 w 340921"/>
                    <a:gd name="connsiteY7" fmla="*/ 141280 h 262939"/>
                    <a:gd name="connsiteX8" fmla="*/ 87637 w 340921"/>
                    <a:gd name="connsiteY8" fmla="*/ 98418 h 262939"/>
                    <a:gd name="connsiteX9" fmla="*/ 163837 w 340921"/>
                    <a:gd name="connsiteY9" fmla="*/ 55555 h 262939"/>
                    <a:gd name="connsiteX10" fmla="*/ 266231 w 340921"/>
                    <a:gd name="connsiteY10" fmla="*/ 12694 h 262939"/>
                    <a:gd name="connsiteX11" fmla="*/ 300238 w 340921"/>
                    <a:gd name="connsiteY11" fmla="*/ 3857 h 262939"/>
                    <a:gd name="connsiteX12" fmla="*/ 318095 w 340921"/>
                    <a:gd name="connsiteY12" fmla="*/ 0 h 262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40921" h="262939">
                      <a:moveTo>
                        <a:pt x="318095" y="0"/>
                      </a:moveTo>
                      <a:lnTo>
                        <a:pt x="326776" y="12875"/>
                      </a:lnTo>
                      <a:cubicBezTo>
                        <a:pt x="335884" y="34410"/>
                        <a:pt x="340921" y="58086"/>
                        <a:pt x="340921" y="82939"/>
                      </a:cubicBezTo>
                      <a:cubicBezTo>
                        <a:pt x="340921" y="182350"/>
                        <a:pt x="260332" y="262939"/>
                        <a:pt x="160921" y="262939"/>
                      </a:cubicBezTo>
                      <a:cubicBezTo>
                        <a:pt x="111216" y="262939"/>
                        <a:pt x="66216" y="242792"/>
                        <a:pt x="33642" y="210218"/>
                      </a:cubicBezTo>
                      <a:lnTo>
                        <a:pt x="0" y="160320"/>
                      </a:lnTo>
                      <a:lnTo>
                        <a:pt x="2972" y="157837"/>
                      </a:lnTo>
                      <a:cubicBezTo>
                        <a:pt x="10544" y="151773"/>
                        <a:pt x="17688" y="146142"/>
                        <a:pt x="23343" y="141280"/>
                      </a:cubicBezTo>
                      <a:cubicBezTo>
                        <a:pt x="45965" y="121833"/>
                        <a:pt x="64221" y="112705"/>
                        <a:pt x="87637" y="98418"/>
                      </a:cubicBezTo>
                      <a:cubicBezTo>
                        <a:pt x="111053" y="84131"/>
                        <a:pt x="134071" y="69842"/>
                        <a:pt x="163837" y="55555"/>
                      </a:cubicBezTo>
                      <a:cubicBezTo>
                        <a:pt x="193603" y="41268"/>
                        <a:pt x="226941" y="24203"/>
                        <a:pt x="266231" y="12694"/>
                      </a:cubicBezTo>
                      <a:cubicBezTo>
                        <a:pt x="276054" y="9817"/>
                        <a:pt x="287787" y="6791"/>
                        <a:pt x="300238" y="3857"/>
                      </a:cubicBezTo>
                      <a:lnTo>
                        <a:pt x="318095" y="0"/>
                      </a:ln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75" name="椭圆 374"/>
                <p:cNvSpPr>
                  <a:spLocks noChangeAspect="1"/>
                </p:cNvSpPr>
                <p:nvPr/>
              </p:nvSpPr>
              <p:spPr>
                <a:xfrm>
                  <a:off x="3354619" y="4991344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304" name="组合 303"/>
              <p:cNvGrpSpPr/>
              <p:nvPr/>
            </p:nvGrpSpPr>
            <p:grpSpPr>
              <a:xfrm>
                <a:off x="2862628" y="4220917"/>
                <a:ext cx="390352" cy="360000"/>
                <a:chOff x="2862628" y="4220917"/>
                <a:chExt cx="390352" cy="360000"/>
              </a:xfrm>
            </p:grpSpPr>
            <p:sp>
              <p:nvSpPr>
                <p:cNvPr id="372" name="任意多边形 371"/>
                <p:cNvSpPr>
                  <a:spLocks noChangeAspect="1"/>
                </p:cNvSpPr>
                <p:nvPr/>
              </p:nvSpPr>
              <p:spPr>
                <a:xfrm>
                  <a:off x="2892980" y="4220917"/>
                  <a:ext cx="360000" cy="360000"/>
                </a:xfrm>
                <a:custGeom>
                  <a:avLst/>
                  <a:gdLst>
                    <a:gd name="connsiteX0" fmla="*/ 180000 w 360000"/>
                    <a:gd name="connsiteY0" fmla="*/ 0 h 360000"/>
                    <a:gd name="connsiteX1" fmla="*/ 360000 w 360000"/>
                    <a:gd name="connsiteY1" fmla="*/ 180000 h 360000"/>
                    <a:gd name="connsiteX2" fmla="*/ 356560 w 360000"/>
                    <a:gd name="connsiteY2" fmla="*/ 214120 h 360000"/>
                    <a:gd name="connsiteX3" fmla="*/ 333613 w 360000"/>
                    <a:gd name="connsiteY3" fmla="*/ 239163 h 360000"/>
                    <a:gd name="connsiteX4" fmla="*/ 245508 w 360000"/>
                    <a:gd name="connsiteY4" fmla="*/ 327270 h 360000"/>
                    <a:gd name="connsiteX5" fmla="*/ 219147 w 360000"/>
                    <a:gd name="connsiteY5" fmla="*/ 353799 h 360000"/>
                    <a:gd name="connsiteX6" fmla="*/ 216675 w 360000"/>
                    <a:gd name="connsiteY6" fmla="*/ 356220 h 360000"/>
                    <a:gd name="connsiteX7" fmla="*/ 216276 w 360000"/>
                    <a:gd name="connsiteY7" fmla="*/ 356343 h 360000"/>
                    <a:gd name="connsiteX8" fmla="*/ 180000 w 360000"/>
                    <a:gd name="connsiteY8" fmla="*/ 360000 h 360000"/>
                    <a:gd name="connsiteX9" fmla="*/ 0 w 360000"/>
                    <a:gd name="connsiteY9" fmla="*/ 180000 h 360000"/>
                    <a:gd name="connsiteX10" fmla="*/ 180000 w 360000"/>
                    <a:gd name="connsiteY10" fmla="*/ 0 h 36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60000" h="360000">
                      <a:moveTo>
                        <a:pt x="180000" y="0"/>
                      </a:moveTo>
                      <a:cubicBezTo>
                        <a:pt x="279411" y="0"/>
                        <a:pt x="360000" y="80589"/>
                        <a:pt x="360000" y="180000"/>
                      </a:cubicBezTo>
                      <a:lnTo>
                        <a:pt x="356560" y="214120"/>
                      </a:lnTo>
                      <a:lnTo>
                        <a:pt x="333613" y="239163"/>
                      </a:lnTo>
                      <a:cubicBezTo>
                        <a:pt x="304244" y="269326"/>
                        <a:pt x="275274" y="293933"/>
                        <a:pt x="245508" y="327270"/>
                      </a:cubicBezTo>
                      <a:cubicBezTo>
                        <a:pt x="238067" y="335605"/>
                        <a:pt x="228840" y="344534"/>
                        <a:pt x="219147" y="353799"/>
                      </a:cubicBezTo>
                      <a:lnTo>
                        <a:pt x="216675" y="356220"/>
                      </a:lnTo>
                      <a:lnTo>
                        <a:pt x="216276" y="356343"/>
                      </a:lnTo>
                      <a:cubicBezTo>
                        <a:pt x="204559" y="358741"/>
                        <a:pt x="192427" y="360000"/>
                        <a:pt x="180000" y="360000"/>
                      </a:cubicBezTo>
                      <a:cubicBezTo>
                        <a:pt x="80589" y="360000"/>
                        <a:pt x="0" y="279411"/>
                        <a:pt x="0" y="180000"/>
                      </a:cubicBezTo>
                      <a:cubicBezTo>
                        <a:pt x="0" y="80589"/>
                        <a:pt x="80589" y="0"/>
                        <a:pt x="180000" y="0"/>
                      </a:cubicBezTo>
                      <a:close/>
                    </a:path>
                  </a:pathLst>
                </a:cu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73" name="椭圆 372"/>
                <p:cNvSpPr>
                  <a:spLocks noChangeAspect="1"/>
                </p:cNvSpPr>
                <p:nvPr/>
              </p:nvSpPr>
              <p:spPr>
                <a:xfrm>
                  <a:off x="2862628" y="4237848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305" name="组合 304"/>
              <p:cNvGrpSpPr/>
              <p:nvPr/>
            </p:nvGrpSpPr>
            <p:grpSpPr>
              <a:xfrm>
                <a:off x="3112311" y="4431079"/>
                <a:ext cx="287003" cy="268429"/>
                <a:chOff x="3112311" y="4431079"/>
                <a:chExt cx="287003" cy="268429"/>
              </a:xfrm>
            </p:grpSpPr>
            <p:sp>
              <p:nvSpPr>
                <p:cNvPr id="370" name="任意多边形 369"/>
                <p:cNvSpPr>
                  <a:spLocks noChangeAspect="1"/>
                </p:cNvSpPr>
                <p:nvPr/>
              </p:nvSpPr>
              <p:spPr>
                <a:xfrm>
                  <a:off x="3112311" y="4431079"/>
                  <a:ext cx="267976" cy="268429"/>
                </a:xfrm>
                <a:custGeom>
                  <a:avLst/>
                  <a:gdLst>
                    <a:gd name="connsiteX0" fmla="*/ 140757 w 267976"/>
                    <a:gd name="connsiteY0" fmla="*/ 0 h 268429"/>
                    <a:gd name="connsiteX1" fmla="*/ 185524 w 267976"/>
                    <a:gd name="connsiteY1" fmla="*/ 9038 h 268429"/>
                    <a:gd name="connsiteX2" fmla="*/ 267976 w 267976"/>
                    <a:gd name="connsiteY2" fmla="*/ 133429 h 268429"/>
                    <a:gd name="connsiteX3" fmla="*/ 132976 w 267976"/>
                    <a:gd name="connsiteY3" fmla="*/ 268429 h 268429"/>
                    <a:gd name="connsiteX4" fmla="*/ 8585 w 267976"/>
                    <a:gd name="connsiteY4" fmla="*/ 185977 h 268429"/>
                    <a:gd name="connsiteX5" fmla="*/ 0 w 267976"/>
                    <a:gd name="connsiteY5" fmla="*/ 143453 h 268429"/>
                    <a:gd name="connsiteX6" fmla="*/ 26177 w 267976"/>
                    <a:gd name="connsiteY6" fmla="*/ 117109 h 268429"/>
                    <a:gd name="connsiteX7" fmla="*/ 114282 w 267976"/>
                    <a:gd name="connsiteY7" fmla="*/ 29002 h 268429"/>
                    <a:gd name="connsiteX8" fmla="*/ 138318 w 267976"/>
                    <a:gd name="connsiteY8" fmla="*/ 2771 h 268429"/>
                    <a:gd name="connsiteX9" fmla="*/ 140757 w 267976"/>
                    <a:gd name="connsiteY9" fmla="*/ 0 h 268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7976" h="268429">
                      <a:moveTo>
                        <a:pt x="140757" y="0"/>
                      </a:moveTo>
                      <a:lnTo>
                        <a:pt x="185524" y="9038"/>
                      </a:lnTo>
                      <a:cubicBezTo>
                        <a:pt x="233978" y="29532"/>
                        <a:pt x="267976" y="77511"/>
                        <a:pt x="267976" y="133429"/>
                      </a:cubicBezTo>
                      <a:cubicBezTo>
                        <a:pt x="267976" y="207987"/>
                        <a:pt x="207534" y="268429"/>
                        <a:pt x="132976" y="268429"/>
                      </a:cubicBezTo>
                      <a:cubicBezTo>
                        <a:pt x="77058" y="268429"/>
                        <a:pt x="29079" y="234431"/>
                        <a:pt x="8585" y="185977"/>
                      </a:cubicBezTo>
                      <a:lnTo>
                        <a:pt x="0" y="143453"/>
                      </a:lnTo>
                      <a:lnTo>
                        <a:pt x="26177" y="117109"/>
                      </a:lnTo>
                      <a:cubicBezTo>
                        <a:pt x="55943" y="83772"/>
                        <a:pt x="84913" y="59165"/>
                        <a:pt x="114282" y="29002"/>
                      </a:cubicBezTo>
                      <a:cubicBezTo>
                        <a:pt x="121624" y="21461"/>
                        <a:pt x="129860" y="12333"/>
                        <a:pt x="138318" y="2771"/>
                      </a:cubicBezTo>
                      <a:lnTo>
                        <a:pt x="140757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71" name="椭圆 370"/>
                <p:cNvSpPr>
                  <a:spLocks noChangeAspect="1"/>
                </p:cNvSpPr>
                <p:nvPr/>
              </p:nvSpPr>
              <p:spPr>
                <a:xfrm>
                  <a:off x="3183314" y="4470369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306" name="组合 305"/>
              <p:cNvGrpSpPr/>
              <p:nvPr/>
            </p:nvGrpSpPr>
            <p:grpSpPr>
              <a:xfrm>
                <a:off x="3109209" y="4684692"/>
                <a:ext cx="386553" cy="360000"/>
                <a:chOff x="3109209" y="4684692"/>
                <a:chExt cx="386553" cy="360000"/>
              </a:xfrm>
            </p:grpSpPr>
            <p:sp>
              <p:nvSpPr>
                <p:cNvPr id="368" name="椭圆 367"/>
                <p:cNvSpPr>
                  <a:spLocks noChangeAspect="1"/>
                </p:cNvSpPr>
                <p:nvPr/>
              </p:nvSpPr>
              <p:spPr>
                <a:xfrm>
                  <a:off x="3109209" y="4684692"/>
                  <a:ext cx="360000" cy="360000"/>
                </a:xfrm>
                <a:prstGeom prst="ellipse">
                  <a:avLst/>
                </a:prstGeom>
                <a:solidFill>
                  <a:srgbClr val="ED444D"/>
                </a:solidFill>
                <a:ln w="3175">
                  <a:solidFill>
                    <a:srgbClr val="7A382F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69" name="椭圆 368"/>
                <p:cNvSpPr>
                  <a:spLocks noChangeAspect="1"/>
                </p:cNvSpPr>
                <p:nvPr/>
              </p:nvSpPr>
              <p:spPr>
                <a:xfrm>
                  <a:off x="3207762" y="4715215"/>
                  <a:ext cx="288000" cy="288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508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307" name="组合 306"/>
              <p:cNvGrpSpPr/>
              <p:nvPr/>
            </p:nvGrpSpPr>
            <p:grpSpPr>
              <a:xfrm>
                <a:off x="3298294" y="4213025"/>
                <a:ext cx="241916" cy="251269"/>
                <a:chOff x="3298294" y="4213025"/>
                <a:chExt cx="241916" cy="251269"/>
              </a:xfrm>
            </p:grpSpPr>
            <p:sp>
              <p:nvSpPr>
                <p:cNvPr id="366" name="任意多边形 365"/>
                <p:cNvSpPr/>
                <p:nvPr/>
              </p:nvSpPr>
              <p:spPr>
                <a:xfrm>
                  <a:off x="3298294" y="4230156"/>
                  <a:ext cx="219712" cy="234138"/>
                </a:xfrm>
                <a:custGeom>
                  <a:avLst/>
                  <a:gdLst>
                    <a:gd name="connsiteX0" fmla="*/ 84712 w 219712"/>
                    <a:gd name="connsiteY0" fmla="*/ 0 h 234138"/>
                    <a:gd name="connsiteX1" fmla="*/ 219712 w 219712"/>
                    <a:gd name="connsiteY1" fmla="*/ 135000 h 234138"/>
                    <a:gd name="connsiteX2" fmla="*/ 180171 w 219712"/>
                    <a:gd name="connsiteY2" fmla="*/ 230459 h 234138"/>
                    <a:gd name="connsiteX3" fmla="*/ 174715 w 219712"/>
                    <a:gd name="connsiteY3" fmla="*/ 234138 h 234138"/>
                    <a:gd name="connsiteX4" fmla="*/ 133086 w 219712"/>
                    <a:gd name="connsiteY4" fmla="*/ 232307 h 234138"/>
                    <a:gd name="connsiteX5" fmla="*/ 56886 w 219712"/>
                    <a:gd name="connsiteY5" fmla="*/ 196588 h 234138"/>
                    <a:gd name="connsiteX6" fmla="*/ 9261 w 219712"/>
                    <a:gd name="connsiteY6" fmla="*/ 125150 h 234138"/>
                    <a:gd name="connsiteX7" fmla="*/ 2118 w 219712"/>
                    <a:gd name="connsiteY7" fmla="*/ 48950 h 234138"/>
                    <a:gd name="connsiteX8" fmla="*/ 8615 w 219712"/>
                    <a:gd name="connsiteY8" fmla="*/ 26487 h 234138"/>
                    <a:gd name="connsiteX9" fmla="*/ 32164 w 219712"/>
                    <a:gd name="connsiteY9" fmla="*/ 10609 h 234138"/>
                    <a:gd name="connsiteX10" fmla="*/ 84712 w 219712"/>
                    <a:gd name="connsiteY10" fmla="*/ 0 h 234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9712" h="234138">
                      <a:moveTo>
                        <a:pt x="84712" y="0"/>
                      </a:moveTo>
                      <a:cubicBezTo>
                        <a:pt x="159270" y="0"/>
                        <a:pt x="219712" y="60442"/>
                        <a:pt x="219712" y="135000"/>
                      </a:cubicBezTo>
                      <a:cubicBezTo>
                        <a:pt x="219712" y="172279"/>
                        <a:pt x="204602" y="206029"/>
                        <a:pt x="180171" y="230459"/>
                      </a:cubicBezTo>
                      <a:lnTo>
                        <a:pt x="174715" y="234138"/>
                      </a:lnTo>
                      <a:lnTo>
                        <a:pt x="133086" y="232307"/>
                      </a:lnTo>
                      <a:cubicBezTo>
                        <a:pt x="104114" y="228338"/>
                        <a:pt x="77523" y="214447"/>
                        <a:pt x="56886" y="196588"/>
                      </a:cubicBezTo>
                      <a:cubicBezTo>
                        <a:pt x="36249" y="178729"/>
                        <a:pt x="18389" y="149756"/>
                        <a:pt x="9261" y="125150"/>
                      </a:cubicBezTo>
                      <a:cubicBezTo>
                        <a:pt x="133" y="100544"/>
                        <a:pt x="-2248" y="75144"/>
                        <a:pt x="2118" y="48950"/>
                      </a:cubicBezTo>
                      <a:lnTo>
                        <a:pt x="8615" y="26487"/>
                      </a:lnTo>
                      <a:lnTo>
                        <a:pt x="32164" y="10609"/>
                      </a:lnTo>
                      <a:cubicBezTo>
                        <a:pt x="48315" y="3778"/>
                        <a:pt x="66073" y="0"/>
                        <a:pt x="84712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67" name="椭圆 366"/>
                <p:cNvSpPr>
                  <a:spLocks noChangeAspect="1"/>
                </p:cNvSpPr>
                <p:nvPr/>
              </p:nvSpPr>
              <p:spPr>
                <a:xfrm>
                  <a:off x="3324210" y="4213025"/>
                  <a:ext cx="216000" cy="216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308" name="组合 307"/>
              <p:cNvGrpSpPr/>
              <p:nvPr/>
            </p:nvGrpSpPr>
            <p:grpSpPr>
              <a:xfrm>
                <a:off x="2468250" y="5216329"/>
                <a:ext cx="971717" cy="1095390"/>
                <a:chOff x="2468250" y="5216329"/>
                <a:chExt cx="971717" cy="1095390"/>
              </a:xfrm>
            </p:grpSpPr>
            <p:sp>
              <p:nvSpPr>
                <p:cNvPr id="320" name="椭圆 319"/>
                <p:cNvSpPr>
                  <a:spLocks noChangeAspect="1"/>
                </p:cNvSpPr>
                <p:nvPr/>
              </p:nvSpPr>
              <p:spPr>
                <a:xfrm>
                  <a:off x="2526261" y="5446805"/>
                  <a:ext cx="270000" cy="270000"/>
                </a:xfrm>
                <a:prstGeom prst="ellipse">
                  <a:avLst/>
                </a:pr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grpSp>
              <p:nvGrpSpPr>
                <p:cNvPr id="321" name="组合 320"/>
                <p:cNvGrpSpPr/>
                <p:nvPr/>
              </p:nvGrpSpPr>
              <p:grpSpPr>
                <a:xfrm>
                  <a:off x="3123280" y="5631967"/>
                  <a:ext cx="316687" cy="276335"/>
                  <a:chOff x="3123280" y="5631967"/>
                  <a:chExt cx="316687" cy="276335"/>
                </a:xfrm>
              </p:grpSpPr>
              <p:sp>
                <p:nvSpPr>
                  <p:cNvPr id="364" name="椭圆 363"/>
                  <p:cNvSpPr>
                    <a:spLocks noChangeAspect="1"/>
                  </p:cNvSpPr>
                  <p:nvPr/>
                </p:nvSpPr>
                <p:spPr>
                  <a:xfrm>
                    <a:off x="3123280" y="5638302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65" name="椭圆 364"/>
                  <p:cNvSpPr>
                    <a:spLocks noChangeAspect="1"/>
                  </p:cNvSpPr>
                  <p:nvPr/>
                </p:nvSpPr>
                <p:spPr>
                  <a:xfrm>
                    <a:off x="3187967" y="5631967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22" name="组合 321"/>
                <p:cNvGrpSpPr/>
                <p:nvPr/>
              </p:nvGrpSpPr>
              <p:grpSpPr>
                <a:xfrm>
                  <a:off x="3106480" y="5918461"/>
                  <a:ext cx="322681" cy="270000"/>
                  <a:chOff x="3106480" y="5918461"/>
                  <a:chExt cx="322681" cy="270000"/>
                </a:xfrm>
              </p:grpSpPr>
              <p:sp>
                <p:nvSpPr>
                  <p:cNvPr id="362" name="椭圆 361"/>
                  <p:cNvSpPr>
                    <a:spLocks noChangeAspect="1"/>
                  </p:cNvSpPr>
                  <p:nvPr/>
                </p:nvSpPr>
                <p:spPr>
                  <a:xfrm>
                    <a:off x="3106480" y="5918461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63" name="椭圆 362"/>
                  <p:cNvSpPr>
                    <a:spLocks noChangeAspect="1"/>
                  </p:cNvSpPr>
                  <p:nvPr/>
                </p:nvSpPr>
                <p:spPr>
                  <a:xfrm>
                    <a:off x="3177161" y="5919894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23" name="组合 322"/>
                <p:cNvGrpSpPr/>
                <p:nvPr/>
              </p:nvGrpSpPr>
              <p:grpSpPr>
                <a:xfrm>
                  <a:off x="2860799" y="6027843"/>
                  <a:ext cx="305743" cy="283876"/>
                  <a:chOff x="2860799" y="6027843"/>
                  <a:chExt cx="305743" cy="283876"/>
                </a:xfrm>
              </p:grpSpPr>
              <p:sp>
                <p:nvSpPr>
                  <p:cNvPr id="360" name="椭圆 359"/>
                  <p:cNvSpPr>
                    <a:spLocks noChangeAspect="1"/>
                  </p:cNvSpPr>
                  <p:nvPr/>
                </p:nvSpPr>
                <p:spPr>
                  <a:xfrm>
                    <a:off x="2860799" y="6027843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61" name="椭圆 360"/>
                  <p:cNvSpPr>
                    <a:spLocks noChangeAspect="1"/>
                  </p:cNvSpPr>
                  <p:nvPr/>
                </p:nvSpPr>
                <p:spPr>
                  <a:xfrm>
                    <a:off x="2914542" y="6059719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24" name="组合 323"/>
                <p:cNvGrpSpPr/>
                <p:nvPr/>
              </p:nvGrpSpPr>
              <p:grpSpPr>
                <a:xfrm>
                  <a:off x="2590652" y="5875269"/>
                  <a:ext cx="315979" cy="270000"/>
                  <a:chOff x="2590652" y="5875269"/>
                  <a:chExt cx="315979" cy="270000"/>
                </a:xfrm>
              </p:grpSpPr>
              <p:sp>
                <p:nvSpPr>
                  <p:cNvPr id="358" name="椭圆 357"/>
                  <p:cNvSpPr>
                    <a:spLocks noChangeAspect="1"/>
                  </p:cNvSpPr>
                  <p:nvPr/>
                </p:nvSpPr>
                <p:spPr>
                  <a:xfrm>
                    <a:off x="2636631" y="5875269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59" name="椭圆 358"/>
                  <p:cNvSpPr>
                    <a:spLocks noChangeAspect="1"/>
                  </p:cNvSpPr>
                  <p:nvPr/>
                </p:nvSpPr>
                <p:spPr>
                  <a:xfrm>
                    <a:off x="2590652" y="5887635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25" name="组合 324"/>
                <p:cNvGrpSpPr/>
                <p:nvPr/>
              </p:nvGrpSpPr>
              <p:grpSpPr>
                <a:xfrm>
                  <a:off x="2468250" y="5632279"/>
                  <a:ext cx="325235" cy="287129"/>
                  <a:chOff x="2468250" y="5632279"/>
                  <a:chExt cx="325235" cy="287129"/>
                </a:xfrm>
              </p:grpSpPr>
              <p:sp>
                <p:nvSpPr>
                  <p:cNvPr id="356" name="椭圆 355"/>
                  <p:cNvSpPr>
                    <a:spLocks noChangeAspect="1"/>
                  </p:cNvSpPr>
                  <p:nvPr/>
                </p:nvSpPr>
                <p:spPr>
                  <a:xfrm>
                    <a:off x="2523485" y="5632279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57" name="椭圆 356"/>
                  <p:cNvSpPr>
                    <a:spLocks noChangeAspect="1"/>
                  </p:cNvSpPr>
                  <p:nvPr/>
                </p:nvSpPr>
                <p:spPr>
                  <a:xfrm>
                    <a:off x="2468250" y="5667408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26" name="组合 325"/>
                <p:cNvGrpSpPr/>
                <p:nvPr/>
              </p:nvGrpSpPr>
              <p:grpSpPr>
                <a:xfrm>
                  <a:off x="2696566" y="5863077"/>
                  <a:ext cx="320800" cy="276558"/>
                  <a:chOff x="2696566" y="5863077"/>
                  <a:chExt cx="320800" cy="276558"/>
                </a:xfrm>
              </p:grpSpPr>
              <p:sp>
                <p:nvSpPr>
                  <p:cNvPr id="354" name="任意多边形 353"/>
                  <p:cNvSpPr>
                    <a:spLocks noChangeAspect="1"/>
                  </p:cNvSpPr>
                  <p:nvPr/>
                </p:nvSpPr>
                <p:spPr>
                  <a:xfrm>
                    <a:off x="2696566" y="5875413"/>
                    <a:ext cx="320800" cy="264222"/>
                  </a:xfrm>
                  <a:custGeom>
                    <a:avLst/>
                    <a:gdLst>
                      <a:gd name="connsiteX0" fmla="*/ 96940 w 320800"/>
                      <a:gd name="connsiteY0" fmla="*/ 470 h 264222"/>
                      <a:gd name="connsiteX1" fmla="*/ 163318 w 320800"/>
                      <a:gd name="connsiteY1" fmla="*/ 3893 h 264222"/>
                      <a:gd name="connsiteX2" fmla="*/ 310954 w 320800"/>
                      <a:gd name="connsiteY2" fmla="*/ 15800 h 264222"/>
                      <a:gd name="connsiteX3" fmla="*/ 320800 w 320800"/>
                      <a:gd name="connsiteY3" fmla="*/ 16446 h 264222"/>
                      <a:gd name="connsiteX4" fmla="*/ 313335 w 320800"/>
                      <a:gd name="connsiteY4" fmla="*/ 27706 h 264222"/>
                      <a:gd name="connsiteX5" fmla="*/ 215704 w 320800"/>
                      <a:gd name="connsiteY5" fmla="*/ 165818 h 264222"/>
                      <a:gd name="connsiteX6" fmla="*/ 175818 w 320800"/>
                      <a:gd name="connsiteY6" fmla="*/ 228624 h 264222"/>
                      <a:gd name="connsiteX7" fmla="*/ 158110 w 320800"/>
                      <a:gd name="connsiteY7" fmla="*/ 264222 h 264222"/>
                      <a:gd name="connsiteX8" fmla="*/ 123509 w 320800"/>
                      <a:gd name="connsiteY8" fmla="*/ 253482 h 264222"/>
                      <a:gd name="connsiteX9" fmla="*/ 111465 w 320800"/>
                      <a:gd name="connsiteY9" fmla="*/ 246175 h 264222"/>
                      <a:gd name="connsiteX10" fmla="*/ 82353 w 320800"/>
                      <a:gd name="connsiteY10" fmla="*/ 208682 h 264222"/>
                      <a:gd name="connsiteX11" fmla="*/ 46635 w 320800"/>
                      <a:gd name="connsiteY11" fmla="*/ 149150 h 264222"/>
                      <a:gd name="connsiteX12" fmla="*/ 10915 w 320800"/>
                      <a:gd name="connsiteY12" fmla="*/ 70572 h 264222"/>
                      <a:gd name="connsiteX13" fmla="*/ 0 w 320800"/>
                      <a:gd name="connsiteY13" fmla="*/ 33817 h 264222"/>
                      <a:gd name="connsiteX14" fmla="*/ 1289 w 320800"/>
                      <a:gd name="connsiteY14" fmla="*/ 21031 h 264222"/>
                      <a:gd name="connsiteX15" fmla="*/ 5754 w 320800"/>
                      <a:gd name="connsiteY15" fmla="*/ 6647 h 264222"/>
                      <a:gd name="connsiteX16" fmla="*/ 37111 w 320800"/>
                      <a:gd name="connsiteY16" fmla="*/ 1512 h 264222"/>
                      <a:gd name="connsiteX17" fmla="*/ 96940 w 320800"/>
                      <a:gd name="connsiteY17" fmla="*/ 470 h 26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20800" h="264222">
                        <a:moveTo>
                          <a:pt x="96940" y="470"/>
                        </a:moveTo>
                        <a:cubicBezTo>
                          <a:pt x="118174" y="1214"/>
                          <a:pt x="140498" y="2703"/>
                          <a:pt x="163318" y="3893"/>
                        </a:cubicBezTo>
                        <a:cubicBezTo>
                          <a:pt x="208959" y="6274"/>
                          <a:pt x="262139" y="12228"/>
                          <a:pt x="310954" y="15800"/>
                        </a:cubicBezTo>
                        <a:lnTo>
                          <a:pt x="320800" y="16446"/>
                        </a:lnTo>
                        <a:lnTo>
                          <a:pt x="313335" y="27706"/>
                        </a:lnTo>
                        <a:cubicBezTo>
                          <a:pt x="287141" y="66203"/>
                          <a:pt x="243485" y="122559"/>
                          <a:pt x="215704" y="165818"/>
                        </a:cubicBezTo>
                        <a:cubicBezTo>
                          <a:pt x="201814" y="187448"/>
                          <a:pt x="187923" y="208383"/>
                          <a:pt x="175818" y="228624"/>
                        </a:cubicBezTo>
                        <a:lnTo>
                          <a:pt x="158110" y="264222"/>
                        </a:lnTo>
                        <a:lnTo>
                          <a:pt x="123509" y="253482"/>
                        </a:lnTo>
                        <a:lnTo>
                          <a:pt x="111465" y="246175"/>
                        </a:lnTo>
                        <a:lnTo>
                          <a:pt x="82353" y="208682"/>
                        </a:lnTo>
                        <a:cubicBezTo>
                          <a:pt x="70447" y="188044"/>
                          <a:pt x="58541" y="169788"/>
                          <a:pt x="46635" y="149150"/>
                        </a:cubicBezTo>
                        <a:cubicBezTo>
                          <a:pt x="36316" y="126132"/>
                          <a:pt x="20969" y="95799"/>
                          <a:pt x="10915" y="70572"/>
                        </a:cubicBezTo>
                        <a:lnTo>
                          <a:pt x="0" y="33817"/>
                        </a:lnTo>
                        <a:lnTo>
                          <a:pt x="1289" y="21031"/>
                        </a:lnTo>
                        <a:lnTo>
                          <a:pt x="5754" y="6647"/>
                        </a:lnTo>
                        <a:lnTo>
                          <a:pt x="37111" y="1512"/>
                        </a:lnTo>
                        <a:cubicBezTo>
                          <a:pt x="55566" y="-274"/>
                          <a:pt x="75707" y="-274"/>
                          <a:pt x="96940" y="470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55" name="椭圆 354"/>
                  <p:cNvSpPr>
                    <a:spLocks noChangeAspect="1"/>
                  </p:cNvSpPr>
                  <p:nvPr/>
                </p:nvSpPr>
                <p:spPr>
                  <a:xfrm>
                    <a:off x="2803640" y="5863077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27" name="组合 326"/>
                <p:cNvGrpSpPr/>
                <p:nvPr/>
              </p:nvGrpSpPr>
              <p:grpSpPr>
                <a:xfrm>
                  <a:off x="3007143" y="5884244"/>
                  <a:ext cx="309573" cy="279664"/>
                  <a:chOff x="3007143" y="5884244"/>
                  <a:chExt cx="309573" cy="279664"/>
                </a:xfrm>
              </p:grpSpPr>
              <p:sp>
                <p:nvSpPr>
                  <p:cNvPr id="352" name="任意多边形 351"/>
                  <p:cNvSpPr>
                    <a:spLocks noChangeAspect="1"/>
                  </p:cNvSpPr>
                  <p:nvPr/>
                </p:nvSpPr>
                <p:spPr>
                  <a:xfrm>
                    <a:off x="3007143" y="5891180"/>
                    <a:ext cx="309573" cy="272728"/>
                  </a:xfrm>
                  <a:custGeom>
                    <a:avLst/>
                    <a:gdLst>
                      <a:gd name="connsiteX0" fmla="*/ 0 w 309573"/>
                      <a:gd name="connsiteY0" fmla="*/ 0 h 272728"/>
                      <a:gd name="connsiteX1" fmla="*/ 376 w 309573"/>
                      <a:gd name="connsiteY1" fmla="*/ 32 h 272728"/>
                      <a:gd name="connsiteX2" fmla="*/ 145633 w 309573"/>
                      <a:gd name="connsiteY2" fmla="*/ 9557 h 272728"/>
                      <a:gd name="connsiteX3" fmla="*/ 288509 w 309573"/>
                      <a:gd name="connsiteY3" fmla="*/ 19082 h 272728"/>
                      <a:gd name="connsiteX4" fmla="*/ 304139 w 309573"/>
                      <a:gd name="connsiteY4" fmla="*/ 21198 h 272728"/>
                      <a:gd name="connsiteX5" fmla="*/ 305845 w 309573"/>
                      <a:gd name="connsiteY5" fmla="*/ 26693 h 272728"/>
                      <a:gd name="connsiteX6" fmla="*/ 309573 w 309573"/>
                      <a:gd name="connsiteY6" fmla="*/ 63670 h 272728"/>
                      <a:gd name="connsiteX7" fmla="*/ 171644 w 309573"/>
                      <a:gd name="connsiteY7" fmla="*/ 260654 h 272728"/>
                      <a:gd name="connsiteX8" fmla="*/ 144769 w 309573"/>
                      <a:gd name="connsiteY8" fmla="*/ 271205 h 272728"/>
                      <a:gd name="connsiteX9" fmla="*/ 129663 w 309573"/>
                      <a:gd name="connsiteY9" fmla="*/ 272728 h 272728"/>
                      <a:gd name="connsiteX10" fmla="*/ 100389 w 309573"/>
                      <a:gd name="connsiteY10" fmla="*/ 216727 h 272728"/>
                      <a:gd name="connsiteX11" fmla="*/ 31333 w 309573"/>
                      <a:gd name="connsiteY11" fmla="*/ 61946 h 272728"/>
                      <a:gd name="connsiteX12" fmla="*/ 0 w 309573"/>
                      <a:gd name="connsiteY12" fmla="*/ 0 h 272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09573" h="272728">
                        <a:moveTo>
                          <a:pt x="0" y="0"/>
                        </a:moveTo>
                        <a:lnTo>
                          <a:pt x="376" y="32"/>
                        </a:lnTo>
                        <a:lnTo>
                          <a:pt x="145633" y="9557"/>
                        </a:lnTo>
                        <a:cubicBezTo>
                          <a:pt x="193655" y="12732"/>
                          <a:pt x="235725" y="12335"/>
                          <a:pt x="288509" y="19082"/>
                        </a:cubicBezTo>
                        <a:lnTo>
                          <a:pt x="304139" y="21198"/>
                        </a:lnTo>
                        <a:lnTo>
                          <a:pt x="305845" y="26693"/>
                        </a:lnTo>
                        <a:lnTo>
                          <a:pt x="309573" y="63670"/>
                        </a:lnTo>
                        <a:lnTo>
                          <a:pt x="171644" y="260654"/>
                        </a:lnTo>
                        <a:lnTo>
                          <a:pt x="144769" y="271205"/>
                        </a:lnTo>
                        <a:lnTo>
                          <a:pt x="129663" y="272728"/>
                        </a:lnTo>
                        <a:lnTo>
                          <a:pt x="100389" y="216727"/>
                        </a:lnTo>
                        <a:cubicBezTo>
                          <a:pt x="78164" y="174262"/>
                          <a:pt x="55542" y="113143"/>
                          <a:pt x="31333" y="61946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53" name="椭圆 352"/>
                  <p:cNvSpPr>
                    <a:spLocks noChangeAspect="1"/>
                  </p:cNvSpPr>
                  <p:nvPr/>
                </p:nvSpPr>
                <p:spPr>
                  <a:xfrm>
                    <a:off x="3063660" y="5884244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28" name="组合 327"/>
                <p:cNvGrpSpPr/>
                <p:nvPr/>
              </p:nvGrpSpPr>
              <p:grpSpPr>
                <a:xfrm>
                  <a:off x="3017365" y="5639780"/>
                  <a:ext cx="302766" cy="272650"/>
                  <a:chOff x="3017365" y="5639780"/>
                  <a:chExt cx="302766" cy="272650"/>
                </a:xfrm>
              </p:grpSpPr>
              <p:sp>
                <p:nvSpPr>
                  <p:cNvPr id="350" name="任意多边形 349"/>
                  <p:cNvSpPr>
                    <a:spLocks noChangeAspect="1"/>
                  </p:cNvSpPr>
                  <p:nvPr/>
                </p:nvSpPr>
                <p:spPr>
                  <a:xfrm>
                    <a:off x="3017365" y="5639780"/>
                    <a:ext cx="302766" cy="272650"/>
                  </a:xfrm>
                  <a:custGeom>
                    <a:avLst/>
                    <a:gdLst>
                      <a:gd name="connsiteX0" fmla="*/ 165958 w 302766"/>
                      <a:gd name="connsiteY0" fmla="*/ 0 h 272650"/>
                      <a:gd name="connsiteX1" fmla="*/ 182924 w 302766"/>
                      <a:gd name="connsiteY1" fmla="*/ 5266 h 272650"/>
                      <a:gd name="connsiteX2" fmla="*/ 186805 w 302766"/>
                      <a:gd name="connsiteY2" fmla="*/ 7621 h 272650"/>
                      <a:gd name="connsiteX3" fmla="*/ 302766 w 302766"/>
                      <a:gd name="connsiteY3" fmla="*/ 245378 h 272650"/>
                      <a:gd name="connsiteX4" fmla="*/ 294301 w 302766"/>
                      <a:gd name="connsiteY4" fmla="*/ 272650 h 272650"/>
                      <a:gd name="connsiteX5" fmla="*/ 278287 w 302766"/>
                      <a:gd name="connsiteY5" fmla="*/ 270483 h 272650"/>
                      <a:gd name="connsiteX6" fmla="*/ 135411 w 302766"/>
                      <a:gd name="connsiteY6" fmla="*/ 260958 h 272650"/>
                      <a:gd name="connsiteX7" fmla="*/ 0 w 302766"/>
                      <a:gd name="connsiteY7" fmla="*/ 252079 h 272650"/>
                      <a:gd name="connsiteX8" fmla="*/ 8925 w 302766"/>
                      <a:gd name="connsiteY8" fmla="*/ 238615 h 272650"/>
                      <a:gd name="connsiteX9" fmla="*/ 52066 w 302766"/>
                      <a:gd name="connsiteY9" fmla="*/ 170470 h 272650"/>
                      <a:gd name="connsiteX10" fmla="*/ 161604 w 302766"/>
                      <a:gd name="connsiteY10" fmla="*/ 6164 h 272650"/>
                      <a:gd name="connsiteX11" fmla="*/ 165958 w 302766"/>
                      <a:gd name="connsiteY11" fmla="*/ 0 h 272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02766" h="272650">
                        <a:moveTo>
                          <a:pt x="165958" y="0"/>
                        </a:moveTo>
                        <a:lnTo>
                          <a:pt x="182924" y="5266"/>
                        </a:lnTo>
                        <a:lnTo>
                          <a:pt x="186805" y="7621"/>
                        </a:lnTo>
                        <a:lnTo>
                          <a:pt x="302766" y="245378"/>
                        </a:lnTo>
                        <a:lnTo>
                          <a:pt x="294301" y="272650"/>
                        </a:lnTo>
                        <a:lnTo>
                          <a:pt x="278287" y="270483"/>
                        </a:lnTo>
                        <a:cubicBezTo>
                          <a:pt x="225503" y="263736"/>
                          <a:pt x="183433" y="264133"/>
                          <a:pt x="135411" y="260958"/>
                        </a:cubicBezTo>
                        <a:lnTo>
                          <a:pt x="0" y="252079"/>
                        </a:lnTo>
                        <a:lnTo>
                          <a:pt x="8925" y="238615"/>
                        </a:lnTo>
                        <a:cubicBezTo>
                          <a:pt x="22747" y="217128"/>
                          <a:pt x="30933" y="202617"/>
                          <a:pt x="52066" y="170470"/>
                        </a:cubicBezTo>
                        <a:cubicBezTo>
                          <a:pt x="80244" y="127607"/>
                          <a:pt x="133029" y="45851"/>
                          <a:pt x="161604" y="6164"/>
                        </a:cubicBezTo>
                        <a:lnTo>
                          <a:pt x="165958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51" name="椭圆 350"/>
                  <p:cNvSpPr>
                    <a:spLocks noChangeAspect="1"/>
                  </p:cNvSpPr>
                  <p:nvPr/>
                </p:nvSpPr>
                <p:spPr>
                  <a:xfrm>
                    <a:off x="3061480" y="5732430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2854229" y="5900311"/>
                  <a:ext cx="282189" cy="287471"/>
                  <a:chOff x="2854229" y="5900311"/>
                  <a:chExt cx="282189" cy="287471"/>
                </a:xfrm>
              </p:grpSpPr>
              <p:sp>
                <p:nvSpPr>
                  <p:cNvPr id="348" name="任意多边形 347"/>
                  <p:cNvSpPr>
                    <a:spLocks noChangeAspect="1"/>
                  </p:cNvSpPr>
                  <p:nvPr/>
                </p:nvSpPr>
                <p:spPr>
                  <a:xfrm>
                    <a:off x="2854229" y="5900311"/>
                    <a:ext cx="282189" cy="287471"/>
                  </a:xfrm>
                  <a:custGeom>
                    <a:avLst/>
                    <a:gdLst>
                      <a:gd name="connsiteX0" fmla="*/ 157533 w 282189"/>
                      <a:gd name="connsiteY0" fmla="*/ 0 h 287471"/>
                      <a:gd name="connsiteX1" fmla="*/ 184247 w 282189"/>
                      <a:gd name="connsiteY1" fmla="*/ 52815 h 287471"/>
                      <a:gd name="connsiteX2" fmla="*/ 253303 w 282189"/>
                      <a:gd name="connsiteY2" fmla="*/ 207596 h 287471"/>
                      <a:gd name="connsiteX3" fmla="*/ 282189 w 282189"/>
                      <a:gd name="connsiteY3" fmla="*/ 262856 h 287471"/>
                      <a:gd name="connsiteX4" fmla="*/ 245681 w 282189"/>
                      <a:gd name="connsiteY4" fmla="*/ 287471 h 287471"/>
                      <a:gd name="connsiteX5" fmla="*/ 40133 w 282189"/>
                      <a:gd name="connsiteY5" fmla="*/ 273097 h 287471"/>
                      <a:gd name="connsiteX6" fmla="*/ 7195 w 282189"/>
                      <a:gd name="connsiteY6" fmla="*/ 250890 h 287471"/>
                      <a:gd name="connsiteX7" fmla="*/ 0 w 282189"/>
                      <a:gd name="connsiteY7" fmla="*/ 240219 h 287471"/>
                      <a:gd name="connsiteX8" fmla="*/ 18154 w 282189"/>
                      <a:gd name="connsiteY8" fmla="*/ 203726 h 287471"/>
                      <a:gd name="connsiteX9" fmla="*/ 58040 w 282189"/>
                      <a:gd name="connsiteY9" fmla="*/ 140920 h 287471"/>
                      <a:gd name="connsiteX10" fmla="*/ 155671 w 282189"/>
                      <a:gd name="connsiteY10" fmla="*/ 2808 h 287471"/>
                      <a:gd name="connsiteX11" fmla="*/ 157533 w 282189"/>
                      <a:gd name="connsiteY11" fmla="*/ 0 h 28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82189" h="287471">
                        <a:moveTo>
                          <a:pt x="157533" y="0"/>
                        </a:moveTo>
                        <a:lnTo>
                          <a:pt x="184247" y="52815"/>
                        </a:lnTo>
                        <a:cubicBezTo>
                          <a:pt x="208456" y="104012"/>
                          <a:pt x="231078" y="165131"/>
                          <a:pt x="253303" y="207596"/>
                        </a:cubicBezTo>
                        <a:lnTo>
                          <a:pt x="282189" y="262856"/>
                        </a:lnTo>
                        <a:lnTo>
                          <a:pt x="245681" y="287471"/>
                        </a:lnTo>
                        <a:lnTo>
                          <a:pt x="40133" y="273097"/>
                        </a:lnTo>
                        <a:lnTo>
                          <a:pt x="7195" y="250890"/>
                        </a:lnTo>
                        <a:lnTo>
                          <a:pt x="0" y="240219"/>
                        </a:lnTo>
                        <a:lnTo>
                          <a:pt x="18154" y="203726"/>
                        </a:lnTo>
                        <a:cubicBezTo>
                          <a:pt x="30259" y="183485"/>
                          <a:pt x="44150" y="162550"/>
                          <a:pt x="58040" y="140920"/>
                        </a:cubicBezTo>
                        <a:cubicBezTo>
                          <a:pt x="85821" y="97661"/>
                          <a:pt x="129477" y="41305"/>
                          <a:pt x="155671" y="2808"/>
                        </a:cubicBezTo>
                        <a:lnTo>
                          <a:pt x="157533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49" name="椭圆 348"/>
                  <p:cNvSpPr>
                    <a:spLocks noChangeAspect="1"/>
                  </p:cNvSpPr>
                  <p:nvPr/>
                </p:nvSpPr>
                <p:spPr>
                  <a:xfrm>
                    <a:off x="2924511" y="5964564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30" name="组合 329"/>
                <p:cNvGrpSpPr/>
                <p:nvPr/>
              </p:nvGrpSpPr>
              <p:grpSpPr>
                <a:xfrm>
                  <a:off x="2563743" y="5513201"/>
                  <a:ext cx="340506" cy="370766"/>
                  <a:chOff x="2563743" y="5513201"/>
                  <a:chExt cx="340506" cy="370766"/>
                </a:xfrm>
              </p:grpSpPr>
              <p:sp>
                <p:nvSpPr>
                  <p:cNvPr id="346" name="任意多边形 345"/>
                  <p:cNvSpPr>
                    <a:spLocks noChangeAspect="1"/>
                  </p:cNvSpPr>
                  <p:nvPr/>
                </p:nvSpPr>
                <p:spPr>
                  <a:xfrm>
                    <a:off x="2563743" y="5513201"/>
                    <a:ext cx="340506" cy="370766"/>
                  </a:xfrm>
                  <a:custGeom>
                    <a:avLst/>
                    <a:gdLst>
                      <a:gd name="connsiteX0" fmla="*/ 200107 w 340506"/>
                      <a:gd name="connsiteY0" fmla="*/ 0 h 370766"/>
                      <a:gd name="connsiteX1" fmla="*/ 280681 w 340506"/>
                      <a:gd name="connsiteY1" fmla="*/ 16267 h 370766"/>
                      <a:gd name="connsiteX2" fmla="*/ 340506 w 340506"/>
                      <a:gd name="connsiteY2" fmla="*/ 56603 h 370766"/>
                      <a:gd name="connsiteX3" fmla="*/ 338703 w 340506"/>
                      <a:gd name="connsiteY3" fmla="*/ 60859 h 370766"/>
                      <a:gd name="connsiteX4" fmla="*/ 322332 w 340506"/>
                      <a:gd name="connsiteY4" fmla="*/ 108930 h 370766"/>
                      <a:gd name="connsiteX5" fmla="*/ 286613 w 340506"/>
                      <a:gd name="connsiteY5" fmla="*/ 175605 h 370766"/>
                      <a:gd name="connsiteX6" fmla="*/ 236607 w 340506"/>
                      <a:gd name="connsiteY6" fmla="*/ 247043 h 370766"/>
                      <a:gd name="connsiteX7" fmla="*/ 174696 w 340506"/>
                      <a:gd name="connsiteY7" fmla="*/ 325625 h 370766"/>
                      <a:gd name="connsiteX8" fmla="*/ 145674 w 340506"/>
                      <a:gd name="connsiteY8" fmla="*/ 356433 h 370766"/>
                      <a:gd name="connsiteX9" fmla="*/ 133809 w 340506"/>
                      <a:gd name="connsiteY9" fmla="*/ 370766 h 370766"/>
                      <a:gd name="connsiteX10" fmla="*/ 0 w 340506"/>
                      <a:gd name="connsiteY10" fmla="*/ 156627 h 370766"/>
                      <a:gd name="connsiteX11" fmla="*/ 9374 w 340506"/>
                      <a:gd name="connsiteY11" fmla="*/ 126426 h 370766"/>
                      <a:gd name="connsiteX12" fmla="*/ 200107 w 340506"/>
                      <a:gd name="connsiteY12" fmla="*/ 0 h 370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40506" h="370766">
                        <a:moveTo>
                          <a:pt x="200107" y="0"/>
                        </a:moveTo>
                        <a:cubicBezTo>
                          <a:pt x="228688" y="0"/>
                          <a:pt x="255916" y="5793"/>
                          <a:pt x="280681" y="16267"/>
                        </a:cubicBezTo>
                        <a:lnTo>
                          <a:pt x="340506" y="56603"/>
                        </a:lnTo>
                        <a:lnTo>
                          <a:pt x="338703" y="60859"/>
                        </a:lnTo>
                        <a:cubicBezTo>
                          <a:pt x="333246" y="77081"/>
                          <a:pt x="329079" y="94643"/>
                          <a:pt x="322332" y="108930"/>
                        </a:cubicBezTo>
                        <a:cubicBezTo>
                          <a:pt x="308838" y="137505"/>
                          <a:pt x="300900" y="152586"/>
                          <a:pt x="286613" y="175605"/>
                        </a:cubicBezTo>
                        <a:cubicBezTo>
                          <a:pt x="272326" y="198624"/>
                          <a:pt x="255260" y="222040"/>
                          <a:pt x="236607" y="247043"/>
                        </a:cubicBezTo>
                        <a:cubicBezTo>
                          <a:pt x="217954" y="272046"/>
                          <a:pt x="194143" y="302209"/>
                          <a:pt x="174696" y="325625"/>
                        </a:cubicBezTo>
                        <a:cubicBezTo>
                          <a:pt x="164973" y="337333"/>
                          <a:pt x="155051" y="346858"/>
                          <a:pt x="145674" y="356433"/>
                        </a:cubicBezTo>
                        <a:lnTo>
                          <a:pt x="133809" y="370766"/>
                        </a:lnTo>
                        <a:lnTo>
                          <a:pt x="0" y="156627"/>
                        </a:lnTo>
                        <a:lnTo>
                          <a:pt x="9374" y="126426"/>
                        </a:lnTo>
                        <a:cubicBezTo>
                          <a:pt x="40799" y="52131"/>
                          <a:pt x="114365" y="0"/>
                          <a:pt x="200107" y="0"/>
                        </a:cubicBez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47" name="椭圆 346"/>
                  <p:cNvSpPr>
                    <a:spLocks noChangeAspect="1"/>
                  </p:cNvSpPr>
                  <p:nvPr/>
                </p:nvSpPr>
                <p:spPr>
                  <a:xfrm>
                    <a:off x="2654059" y="5621125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31" name="组合 330"/>
                <p:cNvGrpSpPr/>
                <p:nvPr/>
              </p:nvGrpSpPr>
              <p:grpSpPr>
                <a:xfrm>
                  <a:off x="2680941" y="5216329"/>
                  <a:ext cx="372905" cy="384683"/>
                  <a:chOff x="2680941" y="5216329"/>
                  <a:chExt cx="372905" cy="384683"/>
                </a:xfrm>
              </p:grpSpPr>
              <p:sp>
                <p:nvSpPr>
                  <p:cNvPr id="344" name="椭圆 343"/>
                  <p:cNvSpPr>
                    <a:spLocks noChangeAspect="1"/>
                  </p:cNvSpPr>
                  <p:nvPr/>
                </p:nvSpPr>
                <p:spPr>
                  <a:xfrm>
                    <a:off x="2680941" y="5241012"/>
                    <a:ext cx="360000" cy="360000"/>
                  </a:xfrm>
                  <a:prstGeom prst="ellipse">
                    <a:avLst/>
                  </a:prstGeom>
                  <a:solidFill>
                    <a:srgbClr val="ED444D"/>
                  </a:solidFill>
                  <a:ln w="3175">
                    <a:solidFill>
                      <a:srgbClr val="7A382F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solidFill>
                        <a:srgbClr val="FF0000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45" name="椭圆 344"/>
                  <p:cNvSpPr>
                    <a:spLocks noChangeAspect="1"/>
                  </p:cNvSpPr>
                  <p:nvPr/>
                </p:nvSpPr>
                <p:spPr>
                  <a:xfrm>
                    <a:off x="2765846" y="5216329"/>
                    <a:ext cx="288000" cy="288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508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32" name="组合 331"/>
                <p:cNvGrpSpPr/>
                <p:nvPr/>
              </p:nvGrpSpPr>
              <p:grpSpPr>
                <a:xfrm>
                  <a:off x="2895353" y="5454052"/>
                  <a:ext cx="295810" cy="295706"/>
                  <a:chOff x="2902496" y="5454052"/>
                  <a:chExt cx="295810" cy="295706"/>
                </a:xfrm>
              </p:grpSpPr>
              <p:sp>
                <p:nvSpPr>
                  <p:cNvPr id="342" name="椭圆 341"/>
                  <p:cNvSpPr>
                    <a:spLocks noChangeAspect="1"/>
                  </p:cNvSpPr>
                  <p:nvPr/>
                </p:nvSpPr>
                <p:spPr>
                  <a:xfrm>
                    <a:off x="2902496" y="5479758"/>
                    <a:ext cx="270000" cy="270000"/>
                  </a:xfrm>
                  <a:prstGeom prst="ellipse">
                    <a:avLst/>
                  </a:pr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43" name="椭圆 342"/>
                  <p:cNvSpPr>
                    <a:spLocks noChangeAspect="1"/>
                  </p:cNvSpPr>
                  <p:nvPr/>
                </p:nvSpPr>
                <p:spPr>
                  <a:xfrm>
                    <a:off x="2946306" y="5454052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33" name="组合 332"/>
                <p:cNvGrpSpPr/>
                <p:nvPr/>
              </p:nvGrpSpPr>
              <p:grpSpPr>
                <a:xfrm>
                  <a:off x="2602289" y="5445877"/>
                  <a:ext cx="287348" cy="271161"/>
                  <a:chOff x="2602289" y="5445877"/>
                  <a:chExt cx="287348" cy="271161"/>
                </a:xfrm>
              </p:grpSpPr>
              <p:sp>
                <p:nvSpPr>
                  <p:cNvPr id="340" name="任意多边形 339"/>
                  <p:cNvSpPr/>
                  <p:nvPr/>
                </p:nvSpPr>
                <p:spPr>
                  <a:xfrm>
                    <a:off x="2602289" y="5494898"/>
                    <a:ext cx="270000" cy="222140"/>
                  </a:xfrm>
                  <a:custGeom>
                    <a:avLst/>
                    <a:gdLst>
                      <a:gd name="connsiteX0" fmla="*/ 135000 w 270000"/>
                      <a:gd name="connsiteY0" fmla="*/ 0 h 222140"/>
                      <a:gd name="connsiteX1" fmla="*/ 270000 w 270000"/>
                      <a:gd name="connsiteY1" fmla="*/ 135000 h 222140"/>
                      <a:gd name="connsiteX2" fmla="*/ 269838 w 270000"/>
                      <a:gd name="connsiteY2" fmla="*/ 135803 h 222140"/>
                      <a:gd name="connsiteX3" fmla="*/ 255211 w 270000"/>
                      <a:gd name="connsiteY3" fmla="*/ 162952 h 222140"/>
                      <a:gd name="connsiteX4" fmla="*/ 195680 w 270000"/>
                      <a:gd name="connsiteY4" fmla="*/ 210576 h 222140"/>
                      <a:gd name="connsiteX5" fmla="*/ 105192 w 270000"/>
                      <a:gd name="connsiteY5" fmla="*/ 220101 h 222140"/>
                      <a:gd name="connsiteX6" fmla="*/ 17086 w 270000"/>
                      <a:gd name="connsiteY6" fmla="*/ 179620 h 222140"/>
                      <a:gd name="connsiteX7" fmla="*/ 5907 w 270000"/>
                      <a:gd name="connsiteY7" fmla="*/ 164260 h 222140"/>
                      <a:gd name="connsiteX8" fmla="*/ 0 w 270000"/>
                      <a:gd name="connsiteY8" fmla="*/ 135000 h 222140"/>
                      <a:gd name="connsiteX9" fmla="*/ 135000 w 270000"/>
                      <a:gd name="connsiteY9" fmla="*/ 0 h 22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0000" h="222140">
                        <a:moveTo>
                          <a:pt x="135000" y="0"/>
                        </a:moveTo>
                        <a:cubicBezTo>
                          <a:pt x="209558" y="0"/>
                          <a:pt x="270000" y="60442"/>
                          <a:pt x="270000" y="135000"/>
                        </a:cubicBezTo>
                        <a:lnTo>
                          <a:pt x="269838" y="135803"/>
                        </a:lnTo>
                        <a:lnTo>
                          <a:pt x="255211" y="162952"/>
                        </a:lnTo>
                        <a:cubicBezTo>
                          <a:pt x="240527" y="183193"/>
                          <a:pt x="220683" y="201051"/>
                          <a:pt x="195680" y="210576"/>
                        </a:cubicBezTo>
                        <a:cubicBezTo>
                          <a:pt x="170677" y="220101"/>
                          <a:pt x="134958" y="225260"/>
                          <a:pt x="105192" y="220101"/>
                        </a:cubicBezTo>
                        <a:cubicBezTo>
                          <a:pt x="75426" y="214942"/>
                          <a:pt x="40105" y="205020"/>
                          <a:pt x="17086" y="179620"/>
                        </a:cubicBezTo>
                        <a:lnTo>
                          <a:pt x="5907" y="164260"/>
                        </a:lnTo>
                        <a:lnTo>
                          <a:pt x="0" y="135000"/>
                        </a:lnTo>
                        <a:cubicBezTo>
                          <a:pt x="0" y="60442"/>
                          <a:pt x="60442" y="0"/>
                          <a:pt x="135000" y="0"/>
                        </a:cubicBezTo>
                        <a:close/>
                      </a:path>
                    </a:pathLst>
                  </a:custGeom>
                  <a:solidFill>
                    <a:srgbClr val="979495"/>
                  </a:solidFill>
                  <a:ln w="3175">
                    <a:solidFill>
                      <a:schemeClr val="tx1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41" name="椭圆 340"/>
                  <p:cNvSpPr>
                    <a:spLocks noChangeAspect="1"/>
                  </p:cNvSpPr>
                  <p:nvPr/>
                </p:nvSpPr>
                <p:spPr>
                  <a:xfrm>
                    <a:off x="2637637" y="5445877"/>
                    <a:ext cx="252000" cy="252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381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34" name="组合 333"/>
                <p:cNvGrpSpPr/>
                <p:nvPr/>
              </p:nvGrpSpPr>
              <p:grpSpPr>
                <a:xfrm>
                  <a:off x="2888395" y="5597160"/>
                  <a:ext cx="292806" cy="303153"/>
                  <a:chOff x="2888395" y="5597160"/>
                  <a:chExt cx="292806" cy="303153"/>
                </a:xfrm>
              </p:grpSpPr>
              <p:sp>
                <p:nvSpPr>
                  <p:cNvPr id="338" name="任意多边形 337"/>
                  <p:cNvSpPr>
                    <a:spLocks noChangeAspect="1"/>
                  </p:cNvSpPr>
                  <p:nvPr/>
                </p:nvSpPr>
                <p:spPr>
                  <a:xfrm>
                    <a:off x="2888395" y="5597160"/>
                    <a:ext cx="292806" cy="303153"/>
                  </a:xfrm>
                  <a:custGeom>
                    <a:avLst/>
                    <a:gdLst>
                      <a:gd name="connsiteX0" fmla="*/ 19319 w 292806"/>
                      <a:gd name="connsiteY0" fmla="*/ 0 h 303153"/>
                      <a:gd name="connsiteX1" fmla="*/ 276687 w 292806"/>
                      <a:gd name="connsiteY1" fmla="*/ 22517 h 303153"/>
                      <a:gd name="connsiteX2" fmla="*/ 277675 w 292806"/>
                      <a:gd name="connsiteY2" fmla="*/ 23183 h 303153"/>
                      <a:gd name="connsiteX3" fmla="*/ 292806 w 292806"/>
                      <a:gd name="connsiteY3" fmla="*/ 45625 h 303153"/>
                      <a:gd name="connsiteX4" fmla="*/ 290574 w 292806"/>
                      <a:gd name="connsiteY4" fmla="*/ 48785 h 303153"/>
                      <a:gd name="connsiteX5" fmla="*/ 181036 w 292806"/>
                      <a:gd name="connsiteY5" fmla="*/ 213091 h 303153"/>
                      <a:gd name="connsiteX6" fmla="*/ 137895 w 292806"/>
                      <a:gd name="connsiteY6" fmla="*/ 281236 h 303153"/>
                      <a:gd name="connsiteX7" fmla="*/ 123366 w 292806"/>
                      <a:gd name="connsiteY7" fmla="*/ 303153 h 303153"/>
                      <a:gd name="connsiteX8" fmla="*/ 111236 w 292806"/>
                      <a:gd name="connsiteY8" fmla="*/ 279171 h 303153"/>
                      <a:gd name="connsiteX9" fmla="*/ 73880 w 292806"/>
                      <a:gd name="connsiteY9" fmla="*/ 203566 h 303153"/>
                      <a:gd name="connsiteX10" fmla="*/ 16731 w 292806"/>
                      <a:gd name="connsiteY10" fmla="*/ 58310 h 303153"/>
                      <a:gd name="connsiteX11" fmla="*/ 0 w 292806"/>
                      <a:gd name="connsiteY11" fmla="*/ 13025 h 303153"/>
                      <a:gd name="connsiteX12" fmla="*/ 19319 w 292806"/>
                      <a:gd name="connsiteY12" fmla="*/ 0 h 303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2806" h="303153">
                        <a:moveTo>
                          <a:pt x="19319" y="0"/>
                        </a:moveTo>
                        <a:lnTo>
                          <a:pt x="276687" y="22517"/>
                        </a:lnTo>
                        <a:lnTo>
                          <a:pt x="277675" y="23183"/>
                        </a:lnTo>
                        <a:lnTo>
                          <a:pt x="292806" y="45625"/>
                        </a:lnTo>
                        <a:lnTo>
                          <a:pt x="290574" y="48785"/>
                        </a:lnTo>
                        <a:cubicBezTo>
                          <a:pt x="261999" y="88472"/>
                          <a:pt x="209214" y="170228"/>
                          <a:pt x="181036" y="213091"/>
                        </a:cubicBezTo>
                        <a:cubicBezTo>
                          <a:pt x="159903" y="245238"/>
                          <a:pt x="151717" y="259749"/>
                          <a:pt x="137895" y="281236"/>
                        </a:cubicBezTo>
                        <a:lnTo>
                          <a:pt x="123366" y="303153"/>
                        </a:lnTo>
                        <a:lnTo>
                          <a:pt x="111236" y="279171"/>
                        </a:lnTo>
                        <a:cubicBezTo>
                          <a:pt x="97990" y="253671"/>
                          <a:pt x="84993" y="228371"/>
                          <a:pt x="73880" y="203566"/>
                        </a:cubicBezTo>
                        <a:cubicBezTo>
                          <a:pt x="51655" y="153957"/>
                          <a:pt x="31415" y="100776"/>
                          <a:pt x="16731" y="58310"/>
                        </a:cubicBezTo>
                        <a:lnTo>
                          <a:pt x="0" y="13025"/>
                        </a:lnTo>
                        <a:lnTo>
                          <a:pt x="19319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39" name="椭圆 338"/>
                  <p:cNvSpPr>
                    <a:spLocks noChangeAspect="1"/>
                  </p:cNvSpPr>
                  <p:nvPr/>
                </p:nvSpPr>
                <p:spPr>
                  <a:xfrm>
                    <a:off x="2956418" y="5630994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2540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  <p:grpSp>
              <p:nvGrpSpPr>
                <p:cNvPr id="335" name="组合 334"/>
                <p:cNvGrpSpPr/>
                <p:nvPr/>
              </p:nvGrpSpPr>
              <p:grpSpPr>
                <a:xfrm>
                  <a:off x="2700164" y="5613856"/>
                  <a:ext cx="308093" cy="308838"/>
                  <a:chOff x="2700164" y="5613856"/>
                  <a:chExt cx="308093" cy="308838"/>
                </a:xfrm>
              </p:grpSpPr>
              <p:sp>
                <p:nvSpPr>
                  <p:cNvPr id="336" name="椭圆 335"/>
                  <p:cNvSpPr>
                    <a:spLocks noChangeAspect="1"/>
                  </p:cNvSpPr>
                  <p:nvPr/>
                </p:nvSpPr>
                <p:spPr>
                  <a:xfrm>
                    <a:off x="2828257" y="5742694"/>
                    <a:ext cx="180000" cy="180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noFill/>
                  </a:ln>
                  <a:effectLst>
                    <a:softEdge rad="57150"/>
                  </a:effectLst>
                </p:spPr>
                <p:txBody>
                  <a:bodyPr wrap="non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  <p:sp>
                <p:nvSpPr>
                  <p:cNvPr id="337" name="任意多边形 336"/>
                  <p:cNvSpPr>
                    <a:spLocks noChangeAspect="1"/>
                  </p:cNvSpPr>
                  <p:nvPr/>
                </p:nvSpPr>
                <p:spPr>
                  <a:xfrm>
                    <a:off x="2700164" y="5613856"/>
                    <a:ext cx="306980" cy="277327"/>
                  </a:xfrm>
                  <a:custGeom>
                    <a:avLst/>
                    <a:gdLst>
                      <a:gd name="connsiteX0" fmla="*/ 189588 w 306980"/>
                      <a:gd name="connsiteY0" fmla="*/ 0 h 277327"/>
                      <a:gd name="connsiteX1" fmla="*/ 204963 w 306980"/>
                      <a:gd name="connsiteY1" fmla="*/ 41615 h 277327"/>
                      <a:gd name="connsiteX2" fmla="*/ 262112 w 306980"/>
                      <a:gd name="connsiteY2" fmla="*/ 186871 h 277327"/>
                      <a:gd name="connsiteX3" fmla="*/ 299468 w 306980"/>
                      <a:gd name="connsiteY3" fmla="*/ 262476 h 277327"/>
                      <a:gd name="connsiteX4" fmla="*/ 306980 w 306980"/>
                      <a:gd name="connsiteY4" fmla="*/ 277327 h 277327"/>
                      <a:gd name="connsiteX5" fmla="*/ 232349 w 306980"/>
                      <a:gd name="connsiteY5" fmla="*/ 270959 h 277327"/>
                      <a:gd name="connsiteX6" fmla="*/ 159721 w 306980"/>
                      <a:gd name="connsiteY6" fmla="*/ 265452 h 277327"/>
                      <a:gd name="connsiteX7" fmla="*/ 93343 w 306980"/>
                      <a:gd name="connsiteY7" fmla="*/ 262029 h 277327"/>
                      <a:gd name="connsiteX8" fmla="*/ 33514 w 306980"/>
                      <a:gd name="connsiteY8" fmla="*/ 263071 h 277327"/>
                      <a:gd name="connsiteX9" fmla="*/ 2157 w 306980"/>
                      <a:gd name="connsiteY9" fmla="*/ 268206 h 277327"/>
                      <a:gd name="connsiteX10" fmla="*/ 1272 w 306980"/>
                      <a:gd name="connsiteY10" fmla="*/ 271057 h 277327"/>
                      <a:gd name="connsiteX11" fmla="*/ 0 w 306980"/>
                      <a:gd name="connsiteY11" fmla="*/ 266958 h 277327"/>
                      <a:gd name="connsiteX12" fmla="*/ 9253 w 306980"/>
                      <a:gd name="connsiteY12" fmla="*/ 255779 h 277327"/>
                      <a:gd name="connsiteX13" fmla="*/ 38275 w 306980"/>
                      <a:gd name="connsiteY13" fmla="*/ 224971 h 277327"/>
                      <a:gd name="connsiteX14" fmla="*/ 100186 w 306980"/>
                      <a:gd name="connsiteY14" fmla="*/ 146389 h 277327"/>
                      <a:gd name="connsiteX15" fmla="*/ 150192 w 306980"/>
                      <a:gd name="connsiteY15" fmla="*/ 74951 h 277327"/>
                      <a:gd name="connsiteX16" fmla="*/ 185911 w 306980"/>
                      <a:gd name="connsiteY16" fmla="*/ 8276 h 277327"/>
                      <a:gd name="connsiteX17" fmla="*/ 188699 w 306980"/>
                      <a:gd name="connsiteY17" fmla="*/ 90 h 277327"/>
                      <a:gd name="connsiteX18" fmla="*/ 189588 w 306980"/>
                      <a:gd name="connsiteY18" fmla="*/ 0 h 277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06980" h="277327">
                        <a:moveTo>
                          <a:pt x="189588" y="0"/>
                        </a:moveTo>
                        <a:lnTo>
                          <a:pt x="204963" y="41615"/>
                        </a:lnTo>
                        <a:cubicBezTo>
                          <a:pt x="219647" y="84081"/>
                          <a:pt x="239887" y="137262"/>
                          <a:pt x="262112" y="186871"/>
                        </a:cubicBezTo>
                        <a:cubicBezTo>
                          <a:pt x="273225" y="211676"/>
                          <a:pt x="286222" y="236976"/>
                          <a:pt x="299468" y="262476"/>
                        </a:cubicBezTo>
                        <a:lnTo>
                          <a:pt x="306980" y="277327"/>
                        </a:lnTo>
                        <a:lnTo>
                          <a:pt x="232349" y="270959"/>
                        </a:lnTo>
                        <a:cubicBezTo>
                          <a:pt x="207247" y="268726"/>
                          <a:pt x="182542" y="266643"/>
                          <a:pt x="159721" y="265452"/>
                        </a:cubicBezTo>
                        <a:cubicBezTo>
                          <a:pt x="136901" y="264262"/>
                          <a:pt x="114577" y="262773"/>
                          <a:pt x="93343" y="262029"/>
                        </a:cubicBezTo>
                        <a:cubicBezTo>
                          <a:pt x="72110" y="261285"/>
                          <a:pt x="51969" y="261285"/>
                          <a:pt x="33514" y="263071"/>
                        </a:cubicBezTo>
                        <a:lnTo>
                          <a:pt x="2157" y="268206"/>
                        </a:lnTo>
                        <a:lnTo>
                          <a:pt x="1272" y="271057"/>
                        </a:lnTo>
                        <a:lnTo>
                          <a:pt x="0" y="266958"/>
                        </a:lnTo>
                        <a:lnTo>
                          <a:pt x="9253" y="255779"/>
                        </a:lnTo>
                        <a:cubicBezTo>
                          <a:pt x="18630" y="246204"/>
                          <a:pt x="28552" y="236679"/>
                          <a:pt x="38275" y="224971"/>
                        </a:cubicBezTo>
                        <a:cubicBezTo>
                          <a:pt x="57722" y="201555"/>
                          <a:pt x="81533" y="171392"/>
                          <a:pt x="100186" y="146389"/>
                        </a:cubicBezTo>
                        <a:cubicBezTo>
                          <a:pt x="118839" y="121386"/>
                          <a:pt x="135905" y="97970"/>
                          <a:pt x="150192" y="74951"/>
                        </a:cubicBezTo>
                        <a:cubicBezTo>
                          <a:pt x="164479" y="51932"/>
                          <a:pt x="172417" y="36851"/>
                          <a:pt x="185911" y="8276"/>
                        </a:cubicBezTo>
                        <a:lnTo>
                          <a:pt x="188699" y="90"/>
                        </a:lnTo>
                        <a:lnTo>
                          <a:pt x="189588" y="0"/>
                        </a:lnTo>
                        <a:close/>
                      </a:path>
                    </a:pathLst>
                  </a:custGeom>
                  <a:solidFill>
                    <a:srgbClr val="26EC2E"/>
                  </a:solidFill>
                  <a:ln w="3175">
                    <a:solidFill>
                      <a:srgbClr val="46A843"/>
                    </a:solidFill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algn="just">
                      <a:lnSpc>
                        <a:spcPts val="1000"/>
                      </a:lnSpc>
                    </a:pPr>
                    <a:endParaRPr lang="zh-CN" altLang="en-US" sz="11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</a:endParaRPr>
                  </a:p>
                </p:txBody>
              </p:sp>
            </p:grpSp>
          </p:grpSp>
          <p:sp>
            <p:nvSpPr>
              <p:cNvPr id="309" name="任意多边形 308"/>
              <p:cNvSpPr>
                <a:spLocks noChangeAspect="1"/>
              </p:cNvSpPr>
              <p:nvPr/>
            </p:nvSpPr>
            <p:spPr>
              <a:xfrm>
                <a:off x="2257300" y="4944349"/>
                <a:ext cx="122274" cy="261517"/>
              </a:xfrm>
              <a:custGeom>
                <a:avLst/>
                <a:gdLst>
                  <a:gd name="connsiteX0" fmla="*/ 122274 w 122274"/>
                  <a:gd name="connsiteY0" fmla="*/ 0 h 261517"/>
                  <a:gd name="connsiteX1" fmla="*/ 117101 w 122274"/>
                  <a:gd name="connsiteY1" fmla="*/ 3487 h 261517"/>
                  <a:gd name="connsiteX2" fmla="*/ 60162 w 122274"/>
                  <a:gd name="connsiteY2" fmla="*/ 140948 h 261517"/>
                  <a:gd name="connsiteX3" fmla="*/ 75439 w 122274"/>
                  <a:gd name="connsiteY3" fmla="*/ 216617 h 261517"/>
                  <a:gd name="connsiteX4" fmla="*/ 105711 w 122274"/>
                  <a:gd name="connsiteY4" fmla="*/ 261517 h 261517"/>
                  <a:gd name="connsiteX5" fmla="*/ 82452 w 122274"/>
                  <a:gd name="connsiteY5" fmla="*/ 256821 h 261517"/>
                  <a:gd name="connsiteX6" fmla="*/ 0 w 122274"/>
                  <a:gd name="connsiteY6" fmla="*/ 132430 h 261517"/>
                  <a:gd name="connsiteX7" fmla="*/ 82452 w 122274"/>
                  <a:gd name="connsiteY7" fmla="*/ 8039 h 261517"/>
                  <a:gd name="connsiteX8" fmla="*/ 122274 w 122274"/>
                  <a:gd name="connsiteY8" fmla="*/ 0 h 26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274" h="261517">
                    <a:moveTo>
                      <a:pt x="122274" y="0"/>
                    </a:moveTo>
                    <a:lnTo>
                      <a:pt x="117101" y="3487"/>
                    </a:lnTo>
                    <a:cubicBezTo>
                      <a:pt x="81921" y="38666"/>
                      <a:pt x="60162" y="87266"/>
                      <a:pt x="60162" y="140948"/>
                    </a:cubicBezTo>
                    <a:cubicBezTo>
                      <a:pt x="60162" y="167789"/>
                      <a:pt x="65602" y="193360"/>
                      <a:pt x="75439" y="216617"/>
                    </a:cubicBezTo>
                    <a:lnTo>
                      <a:pt x="105711" y="261517"/>
                    </a:lnTo>
                    <a:lnTo>
                      <a:pt x="82452" y="256821"/>
                    </a:lnTo>
                    <a:cubicBezTo>
                      <a:pt x="33999" y="236327"/>
                      <a:pt x="0" y="188349"/>
                      <a:pt x="0" y="132430"/>
                    </a:cubicBezTo>
                    <a:cubicBezTo>
                      <a:pt x="0" y="76512"/>
                      <a:pt x="33999" y="28533"/>
                      <a:pt x="82452" y="8039"/>
                    </a:cubicBezTo>
                    <a:lnTo>
                      <a:pt x="122274" y="0"/>
                    </a:lnTo>
                    <a:close/>
                  </a:path>
                </a:pathLst>
              </a:custGeom>
              <a:solidFill>
                <a:srgbClr val="979495"/>
              </a:solidFill>
              <a:ln w="3175">
                <a:solidFill>
                  <a:schemeClr val="tx1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310" name="任意多边形 309"/>
              <p:cNvSpPr>
                <a:spLocks noChangeAspect="1"/>
              </p:cNvSpPr>
              <p:nvPr/>
            </p:nvSpPr>
            <p:spPr>
              <a:xfrm>
                <a:off x="2630094" y="5181099"/>
                <a:ext cx="148909" cy="109442"/>
              </a:xfrm>
              <a:custGeom>
                <a:avLst/>
                <a:gdLst>
                  <a:gd name="connsiteX0" fmla="*/ 11105 w 148909"/>
                  <a:gd name="connsiteY0" fmla="*/ 0 h 109442"/>
                  <a:gd name="connsiteX1" fmla="*/ 28911 w 148909"/>
                  <a:gd name="connsiteY1" fmla="*/ 26409 h 109442"/>
                  <a:gd name="connsiteX2" fmla="*/ 124370 w 148909"/>
                  <a:gd name="connsiteY2" fmla="*/ 65950 h 109442"/>
                  <a:gd name="connsiteX3" fmla="*/ 148909 w 148909"/>
                  <a:gd name="connsiteY3" fmla="*/ 60996 h 109442"/>
                  <a:gd name="connsiteX4" fmla="*/ 133924 w 148909"/>
                  <a:gd name="connsiteY4" fmla="*/ 92168 h 109442"/>
                  <a:gd name="connsiteX5" fmla="*/ 108303 w 148909"/>
                  <a:gd name="connsiteY5" fmla="*/ 109442 h 109442"/>
                  <a:gd name="connsiteX6" fmla="*/ 96110 w 148909"/>
                  <a:gd name="connsiteY6" fmla="*/ 108213 h 109442"/>
                  <a:gd name="connsiteX7" fmla="*/ 5107 w 148909"/>
                  <a:gd name="connsiteY7" fmla="*/ 59149 h 109442"/>
                  <a:gd name="connsiteX8" fmla="*/ 0 w 148909"/>
                  <a:gd name="connsiteY8" fmla="*/ 51575 h 109442"/>
                  <a:gd name="connsiteX9" fmla="*/ 989 w 148909"/>
                  <a:gd name="connsiteY9" fmla="*/ 50108 h 109442"/>
                  <a:gd name="connsiteX10" fmla="*/ 11105 w 148909"/>
                  <a:gd name="connsiteY10" fmla="*/ 0 h 109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8909" h="109442">
                    <a:moveTo>
                      <a:pt x="11105" y="0"/>
                    </a:moveTo>
                    <a:lnTo>
                      <a:pt x="28911" y="26409"/>
                    </a:lnTo>
                    <a:cubicBezTo>
                      <a:pt x="53341" y="50840"/>
                      <a:pt x="87091" y="65950"/>
                      <a:pt x="124370" y="65950"/>
                    </a:cubicBezTo>
                    <a:lnTo>
                      <a:pt x="148909" y="60996"/>
                    </a:lnTo>
                    <a:lnTo>
                      <a:pt x="133924" y="92168"/>
                    </a:lnTo>
                    <a:lnTo>
                      <a:pt x="108303" y="109442"/>
                    </a:lnTo>
                    <a:lnTo>
                      <a:pt x="96110" y="108213"/>
                    </a:lnTo>
                    <a:cubicBezTo>
                      <a:pt x="60958" y="101020"/>
                      <a:pt x="29538" y="83580"/>
                      <a:pt x="5107" y="59149"/>
                    </a:cubicBezTo>
                    <a:lnTo>
                      <a:pt x="0" y="51575"/>
                    </a:lnTo>
                    <a:lnTo>
                      <a:pt x="989" y="50108"/>
                    </a:lnTo>
                    <a:lnTo>
                      <a:pt x="11105" y="0"/>
                    </a:lnTo>
                    <a:close/>
                  </a:path>
                </a:pathLst>
              </a:custGeom>
              <a:solidFill>
                <a:srgbClr val="ED444D"/>
              </a:solidFill>
              <a:ln w="3175">
                <a:solidFill>
                  <a:srgbClr val="7A382F"/>
                </a:solidFill>
              </a:ln>
            </p:spPr>
            <p:txBody>
              <a:bodyPr wrap="square" rtlCol="0" anchor="ctr" anchorCtr="0">
                <a:noAutofit/>
              </a:bodyPr>
              <a:lstStyle/>
              <a:p>
                <a:pPr algn="just">
                  <a:lnSpc>
                    <a:spcPts val="1000"/>
                  </a:lnSpc>
                </a:pPr>
                <a:endParaRPr lang="zh-CN" alt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2631689" y="5076645"/>
                <a:ext cx="280409" cy="180000"/>
                <a:chOff x="2631689" y="5076645"/>
                <a:chExt cx="280409" cy="180000"/>
              </a:xfrm>
            </p:grpSpPr>
            <p:sp>
              <p:nvSpPr>
                <p:cNvPr id="318" name="任意多边形 317"/>
                <p:cNvSpPr/>
                <p:nvPr/>
              </p:nvSpPr>
              <p:spPr>
                <a:xfrm>
                  <a:off x="2631689" y="5089026"/>
                  <a:ext cx="257774" cy="158023"/>
                </a:xfrm>
                <a:custGeom>
                  <a:avLst/>
                  <a:gdLst>
                    <a:gd name="connsiteX0" fmla="*/ 253126 w 257774"/>
                    <a:gd name="connsiteY0" fmla="*/ 0 h 158023"/>
                    <a:gd name="connsiteX1" fmla="*/ 257774 w 257774"/>
                    <a:gd name="connsiteY1" fmla="*/ 23023 h 158023"/>
                    <a:gd name="connsiteX2" fmla="*/ 122774 w 257774"/>
                    <a:gd name="connsiteY2" fmla="*/ 158023 h 158023"/>
                    <a:gd name="connsiteX3" fmla="*/ 27315 w 257774"/>
                    <a:gd name="connsiteY3" fmla="*/ 118482 h 158023"/>
                    <a:gd name="connsiteX4" fmla="*/ 0 w 257774"/>
                    <a:gd name="connsiteY4" fmla="*/ 77969 h 158023"/>
                    <a:gd name="connsiteX5" fmla="*/ 7629 w 257774"/>
                    <a:gd name="connsiteY5" fmla="*/ 73671 h 158023"/>
                    <a:gd name="connsiteX6" fmla="*/ 63886 w 257774"/>
                    <a:gd name="connsiteY6" fmla="*/ 47329 h 158023"/>
                    <a:gd name="connsiteX7" fmla="*/ 187710 w 257774"/>
                    <a:gd name="connsiteY7" fmla="*/ 11611 h 158023"/>
                    <a:gd name="connsiteX8" fmla="*/ 243521 w 257774"/>
                    <a:gd name="connsiteY8" fmla="*/ 1044 h 158023"/>
                    <a:gd name="connsiteX9" fmla="*/ 253126 w 257774"/>
                    <a:gd name="connsiteY9" fmla="*/ 0 h 15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7774" h="158023">
                      <a:moveTo>
                        <a:pt x="253126" y="0"/>
                      </a:moveTo>
                      <a:lnTo>
                        <a:pt x="257774" y="23023"/>
                      </a:lnTo>
                      <a:cubicBezTo>
                        <a:pt x="257774" y="97581"/>
                        <a:pt x="197332" y="158023"/>
                        <a:pt x="122774" y="158023"/>
                      </a:cubicBezTo>
                      <a:cubicBezTo>
                        <a:pt x="85495" y="158023"/>
                        <a:pt x="51745" y="142913"/>
                        <a:pt x="27315" y="118482"/>
                      </a:cubicBezTo>
                      <a:lnTo>
                        <a:pt x="0" y="77969"/>
                      </a:lnTo>
                      <a:lnTo>
                        <a:pt x="7629" y="73671"/>
                      </a:lnTo>
                      <a:cubicBezTo>
                        <a:pt x="25389" y="64196"/>
                        <a:pt x="45233" y="54671"/>
                        <a:pt x="63886" y="47329"/>
                      </a:cubicBezTo>
                      <a:cubicBezTo>
                        <a:pt x="101192" y="32645"/>
                        <a:pt x="148420" y="20342"/>
                        <a:pt x="187710" y="11611"/>
                      </a:cubicBezTo>
                      <a:cubicBezTo>
                        <a:pt x="207356" y="7246"/>
                        <a:pt x="225413" y="3773"/>
                        <a:pt x="243521" y="1044"/>
                      </a:cubicBezTo>
                      <a:lnTo>
                        <a:pt x="253126" y="0"/>
                      </a:ln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19" name="椭圆 318"/>
                <p:cNvSpPr>
                  <a:spLocks noChangeAspect="1"/>
                </p:cNvSpPr>
                <p:nvPr/>
              </p:nvSpPr>
              <p:spPr>
                <a:xfrm>
                  <a:off x="2732098" y="5076645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175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312" name="组合 311"/>
              <p:cNvGrpSpPr/>
              <p:nvPr/>
            </p:nvGrpSpPr>
            <p:grpSpPr>
              <a:xfrm>
                <a:off x="2383230" y="5114926"/>
                <a:ext cx="258461" cy="213435"/>
                <a:chOff x="2383230" y="5114926"/>
                <a:chExt cx="258461" cy="213435"/>
              </a:xfrm>
            </p:grpSpPr>
            <p:sp>
              <p:nvSpPr>
                <p:cNvPr id="316" name="任意多边形 315"/>
                <p:cNvSpPr>
                  <a:spLocks noChangeAspect="1"/>
                </p:cNvSpPr>
                <p:nvPr/>
              </p:nvSpPr>
              <p:spPr>
                <a:xfrm>
                  <a:off x="2383230" y="5114926"/>
                  <a:ext cx="258461" cy="198733"/>
                </a:xfrm>
                <a:custGeom>
                  <a:avLst/>
                  <a:gdLst>
                    <a:gd name="connsiteX0" fmla="*/ 162327 w 258461"/>
                    <a:gd name="connsiteY0" fmla="*/ 0 h 198733"/>
                    <a:gd name="connsiteX1" fmla="*/ 240909 w 258461"/>
                    <a:gd name="connsiteY1" fmla="*/ 21430 h 198733"/>
                    <a:gd name="connsiteX2" fmla="*/ 252288 w 258461"/>
                    <a:gd name="connsiteY2" fmla="*/ 33156 h 198733"/>
                    <a:gd name="connsiteX3" fmla="*/ 258461 w 258461"/>
                    <a:gd name="connsiteY3" fmla="*/ 63733 h 198733"/>
                    <a:gd name="connsiteX4" fmla="*/ 123461 w 258461"/>
                    <a:gd name="connsiteY4" fmla="*/ 198733 h 198733"/>
                    <a:gd name="connsiteX5" fmla="*/ 28002 w 258461"/>
                    <a:gd name="connsiteY5" fmla="*/ 159192 h 198733"/>
                    <a:gd name="connsiteX6" fmla="*/ 0 w 258461"/>
                    <a:gd name="connsiteY6" fmla="*/ 117660 h 198733"/>
                    <a:gd name="connsiteX7" fmla="*/ 849 w 258461"/>
                    <a:gd name="connsiteY7" fmla="*/ 107100 h 198733"/>
                    <a:gd name="connsiteX8" fmla="*/ 7546 w 258461"/>
                    <a:gd name="connsiteY8" fmla="*/ 80962 h 198733"/>
                    <a:gd name="connsiteX9" fmla="*/ 74221 w 258461"/>
                    <a:gd name="connsiteY9" fmla="*/ 21431 h 198733"/>
                    <a:gd name="connsiteX10" fmla="*/ 162327 w 258461"/>
                    <a:gd name="connsiteY10" fmla="*/ 0 h 198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8461" h="198733">
                      <a:moveTo>
                        <a:pt x="162327" y="0"/>
                      </a:moveTo>
                      <a:cubicBezTo>
                        <a:pt x="190108" y="0"/>
                        <a:pt x="223050" y="9524"/>
                        <a:pt x="240909" y="21430"/>
                      </a:cubicBezTo>
                      <a:lnTo>
                        <a:pt x="252288" y="33156"/>
                      </a:lnTo>
                      <a:lnTo>
                        <a:pt x="258461" y="63733"/>
                      </a:lnTo>
                      <a:cubicBezTo>
                        <a:pt x="258461" y="138291"/>
                        <a:pt x="198019" y="198733"/>
                        <a:pt x="123461" y="198733"/>
                      </a:cubicBezTo>
                      <a:cubicBezTo>
                        <a:pt x="86182" y="198733"/>
                        <a:pt x="52432" y="183623"/>
                        <a:pt x="28002" y="159192"/>
                      </a:cubicBezTo>
                      <a:lnTo>
                        <a:pt x="0" y="117660"/>
                      </a:lnTo>
                      <a:lnTo>
                        <a:pt x="849" y="107100"/>
                      </a:lnTo>
                      <a:cubicBezTo>
                        <a:pt x="2312" y="97160"/>
                        <a:pt x="4470" y="88106"/>
                        <a:pt x="7546" y="80962"/>
                      </a:cubicBezTo>
                      <a:cubicBezTo>
                        <a:pt x="19849" y="52387"/>
                        <a:pt x="48424" y="34925"/>
                        <a:pt x="74221" y="21431"/>
                      </a:cubicBezTo>
                      <a:cubicBezTo>
                        <a:pt x="100018" y="7937"/>
                        <a:pt x="134546" y="0"/>
                        <a:pt x="162327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17" name="椭圆 316"/>
                <p:cNvSpPr>
                  <a:spLocks noChangeAspect="1"/>
                </p:cNvSpPr>
                <p:nvPr/>
              </p:nvSpPr>
              <p:spPr>
                <a:xfrm>
                  <a:off x="2407464" y="5148361"/>
                  <a:ext cx="180000" cy="180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254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  <p:grpSp>
            <p:nvGrpSpPr>
              <p:cNvPr id="313" name="组合 312"/>
              <p:cNvGrpSpPr/>
              <p:nvPr/>
            </p:nvGrpSpPr>
            <p:grpSpPr>
              <a:xfrm>
                <a:off x="2590800" y="4797960"/>
                <a:ext cx="299312" cy="252000"/>
                <a:chOff x="2590800" y="4797960"/>
                <a:chExt cx="299312" cy="252000"/>
              </a:xfrm>
            </p:grpSpPr>
            <p:sp>
              <p:nvSpPr>
                <p:cNvPr id="314" name="任意多边形 313"/>
                <p:cNvSpPr/>
                <p:nvPr/>
              </p:nvSpPr>
              <p:spPr>
                <a:xfrm>
                  <a:off x="2590800" y="4832193"/>
                  <a:ext cx="254016" cy="201045"/>
                </a:xfrm>
                <a:custGeom>
                  <a:avLst/>
                  <a:gdLst>
                    <a:gd name="connsiteX0" fmla="*/ 119016 w 254016"/>
                    <a:gd name="connsiteY0" fmla="*/ 0 h 201045"/>
                    <a:gd name="connsiteX1" fmla="*/ 254016 w 254016"/>
                    <a:gd name="connsiteY1" fmla="*/ 135000 h 201045"/>
                    <a:gd name="connsiteX2" fmla="*/ 253573 w 254016"/>
                    <a:gd name="connsiteY2" fmla="*/ 137196 h 201045"/>
                    <a:gd name="connsiteX3" fmla="*/ 237976 w 254016"/>
                    <a:gd name="connsiteY3" fmla="*/ 161290 h 201045"/>
                    <a:gd name="connsiteX4" fmla="*/ 207169 w 254016"/>
                    <a:gd name="connsiteY4" fmla="*/ 187483 h 201045"/>
                    <a:gd name="connsiteX5" fmla="*/ 119063 w 254016"/>
                    <a:gd name="connsiteY5" fmla="*/ 199389 h 201045"/>
                    <a:gd name="connsiteX6" fmla="*/ 33338 w 254016"/>
                    <a:gd name="connsiteY6" fmla="*/ 161289 h 201045"/>
                    <a:gd name="connsiteX7" fmla="*/ 0 w 254016"/>
                    <a:gd name="connsiteY7" fmla="*/ 89852 h 201045"/>
                    <a:gd name="connsiteX8" fmla="*/ 994 w 254016"/>
                    <a:gd name="connsiteY8" fmla="*/ 73006 h 201045"/>
                    <a:gd name="connsiteX9" fmla="*/ 23557 w 254016"/>
                    <a:gd name="connsiteY9" fmla="*/ 39541 h 201045"/>
                    <a:gd name="connsiteX10" fmla="*/ 119016 w 254016"/>
                    <a:gd name="connsiteY10" fmla="*/ 0 h 20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016" h="201045">
                      <a:moveTo>
                        <a:pt x="119016" y="0"/>
                      </a:moveTo>
                      <a:cubicBezTo>
                        <a:pt x="193574" y="0"/>
                        <a:pt x="254016" y="60442"/>
                        <a:pt x="254016" y="135000"/>
                      </a:cubicBezTo>
                      <a:lnTo>
                        <a:pt x="253573" y="137196"/>
                      </a:lnTo>
                      <a:lnTo>
                        <a:pt x="237976" y="161290"/>
                      </a:lnTo>
                      <a:cubicBezTo>
                        <a:pt x="229195" y="172005"/>
                        <a:pt x="218877" y="181530"/>
                        <a:pt x="207169" y="187483"/>
                      </a:cubicBezTo>
                      <a:cubicBezTo>
                        <a:pt x="183754" y="199389"/>
                        <a:pt x="148035" y="203755"/>
                        <a:pt x="119063" y="199389"/>
                      </a:cubicBezTo>
                      <a:cubicBezTo>
                        <a:pt x="90091" y="195023"/>
                        <a:pt x="53182" y="179545"/>
                        <a:pt x="33338" y="161289"/>
                      </a:cubicBezTo>
                      <a:cubicBezTo>
                        <a:pt x="13494" y="143033"/>
                        <a:pt x="2381" y="118030"/>
                        <a:pt x="0" y="89852"/>
                      </a:cubicBezTo>
                      <a:lnTo>
                        <a:pt x="994" y="73006"/>
                      </a:lnTo>
                      <a:lnTo>
                        <a:pt x="23557" y="39541"/>
                      </a:lnTo>
                      <a:cubicBezTo>
                        <a:pt x="47987" y="15111"/>
                        <a:pt x="81737" y="0"/>
                        <a:pt x="119016" y="0"/>
                      </a:cubicBezTo>
                      <a:close/>
                    </a:path>
                  </a:pathLst>
                </a:custGeom>
                <a:solidFill>
                  <a:srgbClr val="979495"/>
                </a:solidFill>
                <a:ln w="3175">
                  <a:solidFill>
                    <a:schemeClr val="tx1"/>
                  </a:solidFill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315" name="椭圆 314"/>
                <p:cNvSpPr>
                  <a:spLocks noChangeAspect="1"/>
                </p:cNvSpPr>
                <p:nvPr/>
              </p:nvSpPr>
              <p:spPr>
                <a:xfrm>
                  <a:off x="2638112" y="4797960"/>
                  <a:ext cx="252000" cy="252000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noFill/>
                </a:ln>
                <a:effectLst>
                  <a:softEdge rad="38100"/>
                </a:effectLst>
              </p:spPr>
              <p:txBody>
                <a:bodyPr wrap="none" rtlCol="0" anchor="ctr" anchorCtr="0">
                  <a:noAutofit/>
                </a:bodyPr>
                <a:lstStyle/>
                <a:p>
                  <a:pPr algn="just">
                    <a:lnSpc>
                      <a:spcPts val="1000"/>
                    </a:lnSpc>
                  </a:pPr>
                  <a:endParaRPr lang="zh-CN" altLang="en-US" sz="1100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</p:grpSp>
        </p:grpSp>
      </p:grpSp>
      <p:sp>
        <p:nvSpPr>
          <p:cNvPr id="991" name="矩形 990"/>
          <p:cNvSpPr/>
          <p:nvPr/>
        </p:nvSpPr>
        <p:spPr>
          <a:xfrm>
            <a:off x="5636531" y="5832810"/>
            <a:ext cx="146706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胰岛素结构</a:t>
            </a:r>
          </a:p>
        </p:txBody>
      </p:sp>
      <p:sp>
        <p:nvSpPr>
          <p:cNvPr id="7" name="Rectangle 18">
            <a:extLst>
              <a:ext uri="{FF2B5EF4-FFF2-40B4-BE49-F238E27FC236}">
                <a16:creationId xmlns:a16="http://schemas.microsoft.com/office/drawing/2014/main" id="{ED1B2196-D0EE-5A13-692F-E171632D6FB2}"/>
              </a:ext>
            </a:extLst>
          </p:cNvPr>
          <p:cNvSpPr txBox="1">
            <a:spLocks noChangeArrowheads="1"/>
          </p:cNvSpPr>
          <p:nvPr/>
        </p:nvSpPr>
        <p:spPr>
          <a:xfrm>
            <a:off x="1113245" y="1283352"/>
            <a:ext cx="5389035" cy="5519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  <a:defRPr sz="280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defRPr>
            </a:lvl1pPr>
          </a:lstStyle>
          <a:p>
            <a:r>
              <a:rPr lang="zh-CN" altLang="en-US" dirty="0"/>
              <a:t>近代我国生物化学的主要成就</a:t>
            </a:r>
          </a:p>
        </p:txBody>
      </p:sp>
      <p:sp>
        <p:nvSpPr>
          <p:cNvPr id="40" name="Rectangle 18">
            <a:extLst>
              <a:ext uri="{FF2B5EF4-FFF2-40B4-BE49-F238E27FC236}">
                <a16:creationId xmlns:a16="http://schemas.microsoft.com/office/drawing/2014/main" id="{EA1F3C1D-31F0-0E93-2FEA-4B1EA0A7F97C}"/>
              </a:ext>
            </a:extLst>
          </p:cNvPr>
          <p:cNvSpPr txBox="1">
            <a:spLocks noChangeArrowheads="1"/>
          </p:cNvSpPr>
          <p:nvPr/>
        </p:nvSpPr>
        <p:spPr>
          <a:xfrm>
            <a:off x="967315" y="540281"/>
            <a:ext cx="5281170" cy="57732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四、我国对生物化学发展的贡献</a:t>
            </a:r>
          </a:p>
        </p:txBody>
      </p:sp>
      <p:cxnSp>
        <p:nvCxnSpPr>
          <p:cNvPr id="84" name="直接连接符 83">
            <a:extLst>
              <a:ext uri="{FF2B5EF4-FFF2-40B4-BE49-F238E27FC236}">
                <a16:creationId xmlns:a16="http://schemas.microsoft.com/office/drawing/2014/main" id="{DAFA2438-6BB6-2067-EB4D-73CB75F60598}"/>
              </a:ext>
            </a:extLst>
          </p:cNvPr>
          <p:cNvCxnSpPr/>
          <p:nvPr/>
        </p:nvCxnSpPr>
        <p:spPr>
          <a:xfrm>
            <a:off x="1078172" y="1126072"/>
            <a:ext cx="522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0427810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圆角矩形 4"/>
          <p:cNvSpPr/>
          <p:nvPr/>
        </p:nvSpPr>
        <p:spPr>
          <a:xfrm>
            <a:off x="1024962" y="1763448"/>
            <a:ext cx="9463206" cy="684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  <a:defRPr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1981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年首次合成具有天然活性的酵母丙氨酸</a:t>
            </a:r>
            <a:r>
              <a:rPr lang="en-US" altLang="zh-CN" sz="2800" dirty="0" err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tRNA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分子。</a:t>
            </a:r>
          </a:p>
        </p:txBody>
      </p:sp>
      <p:pic>
        <p:nvPicPr>
          <p:cNvPr id="24579" name="Picture 7" descr="S_1231~1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152"/>
          <a:stretch/>
        </p:blipFill>
        <p:spPr bwMode="auto">
          <a:xfrm>
            <a:off x="8498372" y="2431331"/>
            <a:ext cx="2855685" cy="32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组合 15"/>
          <p:cNvGrpSpPr/>
          <p:nvPr/>
        </p:nvGrpSpPr>
        <p:grpSpPr>
          <a:xfrm>
            <a:off x="4638004" y="2431331"/>
            <a:ext cx="3636942" cy="3049026"/>
            <a:chOff x="3833332" y="2144452"/>
            <a:chExt cx="3636942" cy="3049026"/>
          </a:xfrm>
        </p:grpSpPr>
        <p:sp>
          <p:nvSpPr>
            <p:cNvPr id="82" name="矩形 81"/>
            <p:cNvSpPr/>
            <p:nvPr/>
          </p:nvSpPr>
          <p:spPr>
            <a:xfrm>
              <a:off x="3833332" y="3459288"/>
              <a:ext cx="12570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DHU</a:t>
              </a:r>
              <a:r>
                <a:rPr lang="zh-CN" altLang="en-US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环</a:t>
              </a:r>
              <a:endParaRPr lang="en-US" altLang="zh-CN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endParaRPr>
            </a:p>
            <a:p>
              <a:pPr algn="ctr"/>
              <a:r>
                <a:rPr lang="en-US" altLang="zh-CN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(10-25</a:t>
              </a:r>
              <a:r>
                <a:rPr lang="zh-CN" altLang="en-US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残基</a:t>
              </a:r>
              <a:r>
                <a:rPr lang="en-US" altLang="zh-CN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)</a:t>
              </a:r>
              <a:endParaRPr lang="zh-CN" alt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grpSp>
          <p:nvGrpSpPr>
            <p:cNvPr id="54" name="组合 53"/>
            <p:cNvGrpSpPr/>
            <p:nvPr/>
          </p:nvGrpSpPr>
          <p:grpSpPr>
            <a:xfrm>
              <a:off x="4997797" y="2632126"/>
              <a:ext cx="2319422" cy="2516674"/>
              <a:chOff x="4942933" y="2632126"/>
              <a:chExt cx="2319422" cy="2516674"/>
            </a:xfrm>
          </p:grpSpPr>
          <p:sp>
            <p:nvSpPr>
              <p:cNvPr id="55" name="任意多边形 54"/>
              <p:cNvSpPr/>
              <p:nvPr/>
            </p:nvSpPr>
            <p:spPr>
              <a:xfrm>
                <a:off x="6994287" y="2750925"/>
                <a:ext cx="87507" cy="22309"/>
              </a:xfrm>
              <a:custGeom>
                <a:avLst/>
                <a:gdLst>
                  <a:gd name="connsiteX0" fmla="*/ 87507 w 87507"/>
                  <a:gd name="connsiteY0" fmla="*/ 0 h 22309"/>
                  <a:gd name="connsiteX1" fmla="*/ 69938 w 87507"/>
                  <a:gd name="connsiteY1" fmla="*/ 4505 h 22309"/>
                  <a:gd name="connsiteX2" fmla="*/ 45701 w 87507"/>
                  <a:gd name="connsiteY2" fmla="*/ 9638 h 22309"/>
                  <a:gd name="connsiteX3" fmla="*/ 0 w 87507"/>
                  <a:gd name="connsiteY3" fmla="*/ 22309 h 22309"/>
                  <a:gd name="connsiteX4" fmla="*/ 236 w 87507"/>
                  <a:gd name="connsiteY4" fmla="*/ 17675 h 22309"/>
                  <a:gd name="connsiteX5" fmla="*/ 87507 w 87507"/>
                  <a:gd name="connsiteY5" fmla="*/ 0 h 22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07" h="22309">
                    <a:moveTo>
                      <a:pt x="87507" y="0"/>
                    </a:moveTo>
                    <a:lnTo>
                      <a:pt x="69938" y="4505"/>
                    </a:lnTo>
                    <a:lnTo>
                      <a:pt x="45701" y="9638"/>
                    </a:lnTo>
                    <a:lnTo>
                      <a:pt x="0" y="22309"/>
                    </a:lnTo>
                    <a:cubicBezTo>
                      <a:pt x="79" y="20764"/>
                      <a:pt x="157" y="19220"/>
                      <a:pt x="236" y="17675"/>
                    </a:cubicBezTo>
                    <a:lnTo>
                      <a:pt x="87507" y="0"/>
                    </a:lnTo>
                    <a:close/>
                  </a:path>
                </a:pathLst>
              </a:cu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6994287" y="2750924"/>
                <a:ext cx="87507" cy="22309"/>
              </a:xfrm>
              <a:custGeom>
                <a:avLst/>
                <a:gdLst>
                  <a:gd name="connsiteX0" fmla="*/ 87507 w 87507"/>
                  <a:gd name="connsiteY0" fmla="*/ 0 h 22309"/>
                  <a:gd name="connsiteX1" fmla="*/ 69938 w 87507"/>
                  <a:gd name="connsiteY1" fmla="*/ 4505 h 22309"/>
                  <a:gd name="connsiteX2" fmla="*/ 45701 w 87507"/>
                  <a:gd name="connsiteY2" fmla="*/ 9638 h 22309"/>
                  <a:gd name="connsiteX3" fmla="*/ 0 w 87507"/>
                  <a:gd name="connsiteY3" fmla="*/ 22309 h 22309"/>
                  <a:gd name="connsiteX4" fmla="*/ 236 w 87507"/>
                  <a:gd name="connsiteY4" fmla="*/ 17675 h 22309"/>
                  <a:gd name="connsiteX5" fmla="*/ 87507 w 87507"/>
                  <a:gd name="connsiteY5" fmla="*/ 0 h 22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07" h="22309">
                    <a:moveTo>
                      <a:pt x="87507" y="0"/>
                    </a:moveTo>
                    <a:lnTo>
                      <a:pt x="69938" y="4505"/>
                    </a:lnTo>
                    <a:lnTo>
                      <a:pt x="45701" y="9638"/>
                    </a:lnTo>
                    <a:lnTo>
                      <a:pt x="0" y="22309"/>
                    </a:lnTo>
                    <a:cubicBezTo>
                      <a:pt x="79" y="20764"/>
                      <a:pt x="157" y="19220"/>
                      <a:pt x="236" y="17675"/>
                    </a:cubicBezTo>
                    <a:lnTo>
                      <a:pt x="87507" y="0"/>
                    </a:lnTo>
                    <a:close/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" name="任意多边形 56"/>
              <p:cNvSpPr/>
              <p:nvPr/>
            </p:nvSpPr>
            <p:spPr>
              <a:xfrm>
                <a:off x="6994287" y="2750924"/>
                <a:ext cx="87507" cy="22309"/>
              </a:xfrm>
              <a:custGeom>
                <a:avLst/>
                <a:gdLst>
                  <a:gd name="connsiteX0" fmla="*/ 87507 w 87507"/>
                  <a:gd name="connsiteY0" fmla="*/ 0 h 22309"/>
                  <a:gd name="connsiteX1" fmla="*/ 69938 w 87507"/>
                  <a:gd name="connsiteY1" fmla="*/ 4505 h 22309"/>
                  <a:gd name="connsiteX2" fmla="*/ 45701 w 87507"/>
                  <a:gd name="connsiteY2" fmla="*/ 9638 h 22309"/>
                  <a:gd name="connsiteX3" fmla="*/ 0 w 87507"/>
                  <a:gd name="connsiteY3" fmla="*/ 22309 h 22309"/>
                  <a:gd name="connsiteX4" fmla="*/ 236 w 87507"/>
                  <a:gd name="connsiteY4" fmla="*/ 17675 h 22309"/>
                  <a:gd name="connsiteX5" fmla="*/ 87507 w 87507"/>
                  <a:gd name="connsiteY5" fmla="*/ 0 h 22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07" h="22309">
                    <a:moveTo>
                      <a:pt x="87507" y="0"/>
                    </a:moveTo>
                    <a:lnTo>
                      <a:pt x="69938" y="4505"/>
                    </a:lnTo>
                    <a:lnTo>
                      <a:pt x="45701" y="9638"/>
                    </a:lnTo>
                    <a:lnTo>
                      <a:pt x="0" y="22309"/>
                    </a:lnTo>
                    <a:cubicBezTo>
                      <a:pt x="79" y="20764"/>
                      <a:pt x="157" y="19220"/>
                      <a:pt x="236" y="17675"/>
                    </a:cubicBezTo>
                    <a:lnTo>
                      <a:pt x="87507" y="0"/>
                    </a:lnTo>
                    <a:close/>
                  </a:path>
                </a:pathLst>
              </a:cu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任意多边形 57"/>
              <p:cNvSpPr/>
              <p:nvPr/>
            </p:nvSpPr>
            <p:spPr>
              <a:xfrm>
                <a:off x="6994287" y="2750924"/>
                <a:ext cx="87507" cy="22309"/>
              </a:xfrm>
              <a:custGeom>
                <a:avLst/>
                <a:gdLst>
                  <a:gd name="connsiteX0" fmla="*/ 87507 w 87507"/>
                  <a:gd name="connsiteY0" fmla="*/ 0 h 22309"/>
                  <a:gd name="connsiteX1" fmla="*/ 69938 w 87507"/>
                  <a:gd name="connsiteY1" fmla="*/ 4505 h 22309"/>
                  <a:gd name="connsiteX2" fmla="*/ 45701 w 87507"/>
                  <a:gd name="connsiteY2" fmla="*/ 9638 h 22309"/>
                  <a:gd name="connsiteX3" fmla="*/ 0 w 87507"/>
                  <a:gd name="connsiteY3" fmla="*/ 22309 h 22309"/>
                  <a:gd name="connsiteX4" fmla="*/ 236 w 87507"/>
                  <a:gd name="connsiteY4" fmla="*/ 17675 h 22309"/>
                  <a:gd name="connsiteX5" fmla="*/ 87507 w 87507"/>
                  <a:gd name="connsiteY5" fmla="*/ 0 h 22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07" h="22309">
                    <a:moveTo>
                      <a:pt x="87507" y="0"/>
                    </a:moveTo>
                    <a:lnTo>
                      <a:pt x="69938" y="4505"/>
                    </a:lnTo>
                    <a:lnTo>
                      <a:pt x="45701" y="9638"/>
                    </a:lnTo>
                    <a:lnTo>
                      <a:pt x="0" y="22309"/>
                    </a:lnTo>
                    <a:cubicBezTo>
                      <a:pt x="79" y="20764"/>
                      <a:pt x="157" y="19220"/>
                      <a:pt x="236" y="17675"/>
                    </a:cubicBezTo>
                    <a:lnTo>
                      <a:pt x="87507" y="0"/>
                    </a:lnTo>
                    <a:close/>
                  </a:path>
                </a:pathLst>
              </a:cu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6994287" y="2750924"/>
                <a:ext cx="87507" cy="22309"/>
              </a:xfrm>
              <a:custGeom>
                <a:avLst/>
                <a:gdLst>
                  <a:gd name="connsiteX0" fmla="*/ 87507 w 87507"/>
                  <a:gd name="connsiteY0" fmla="*/ 0 h 22309"/>
                  <a:gd name="connsiteX1" fmla="*/ 69938 w 87507"/>
                  <a:gd name="connsiteY1" fmla="*/ 4505 h 22309"/>
                  <a:gd name="connsiteX2" fmla="*/ 45701 w 87507"/>
                  <a:gd name="connsiteY2" fmla="*/ 9638 h 22309"/>
                  <a:gd name="connsiteX3" fmla="*/ 0 w 87507"/>
                  <a:gd name="connsiteY3" fmla="*/ 22309 h 22309"/>
                  <a:gd name="connsiteX4" fmla="*/ 236 w 87507"/>
                  <a:gd name="connsiteY4" fmla="*/ 17675 h 22309"/>
                  <a:gd name="connsiteX5" fmla="*/ 87507 w 87507"/>
                  <a:gd name="connsiteY5" fmla="*/ 0 h 22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07" h="22309">
                    <a:moveTo>
                      <a:pt x="87507" y="0"/>
                    </a:moveTo>
                    <a:lnTo>
                      <a:pt x="69938" y="4505"/>
                    </a:lnTo>
                    <a:lnTo>
                      <a:pt x="45701" y="9638"/>
                    </a:lnTo>
                    <a:lnTo>
                      <a:pt x="0" y="22309"/>
                    </a:lnTo>
                    <a:cubicBezTo>
                      <a:pt x="79" y="20764"/>
                      <a:pt x="157" y="19220"/>
                      <a:pt x="236" y="17675"/>
                    </a:cubicBezTo>
                    <a:lnTo>
                      <a:pt x="87507" y="0"/>
                    </a:lnTo>
                    <a:close/>
                  </a:path>
                </a:pathLst>
              </a:cu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任意多边形 59"/>
              <p:cNvSpPr/>
              <p:nvPr/>
            </p:nvSpPr>
            <p:spPr>
              <a:xfrm rot="6218840">
                <a:off x="7016458" y="2721658"/>
                <a:ext cx="42326" cy="80637"/>
              </a:xfrm>
              <a:custGeom>
                <a:avLst/>
                <a:gdLst>
                  <a:gd name="connsiteX0" fmla="*/ 0 w 42326"/>
                  <a:gd name="connsiteY0" fmla="*/ 0 h 80637"/>
                  <a:gd name="connsiteX1" fmla="*/ 8523 w 42326"/>
                  <a:gd name="connsiteY1" fmla="*/ 16010 h 80637"/>
                  <a:gd name="connsiteX2" fmla="*/ 19230 w 42326"/>
                  <a:gd name="connsiteY2" fmla="*/ 38352 h 80637"/>
                  <a:gd name="connsiteX3" fmla="*/ 42326 w 42326"/>
                  <a:gd name="connsiteY3" fmla="*/ 79773 h 80637"/>
                  <a:gd name="connsiteX4" fmla="*/ 37767 w 42326"/>
                  <a:gd name="connsiteY4" fmla="*/ 80637 h 80637"/>
                  <a:gd name="connsiteX5" fmla="*/ 0 w 42326"/>
                  <a:gd name="connsiteY5" fmla="*/ 0 h 8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26" h="80637">
                    <a:moveTo>
                      <a:pt x="0" y="0"/>
                    </a:moveTo>
                    <a:lnTo>
                      <a:pt x="8523" y="16010"/>
                    </a:lnTo>
                    <a:lnTo>
                      <a:pt x="19230" y="38352"/>
                    </a:lnTo>
                    <a:lnTo>
                      <a:pt x="42326" y="79773"/>
                    </a:lnTo>
                    <a:cubicBezTo>
                      <a:pt x="40806" y="80061"/>
                      <a:pt x="39287" y="80349"/>
                      <a:pt x="37767" y="80637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" name="任意多边形 60"/>
              <p:cNvSpPr/>
              <p:nvPr/>
            </p:nvSpPr>
            <p:spPr>
              <a:xfrm>
                <a:off x="6994288" y="2750924"/>
                <a:ext cx="87507" cy="22309"/>
              </a:xfrm>
              <a:custGeom>
                <a:avLst/>
                <a:gdLst>
                  <a:gd name="connsiteX0" fmla="*/ 87507 w 87507"/>
                  <a:gd name="connsiteY0" fmla="*/ 0 h 22309"/>
                  <a:gd name="connsiteX1" fmla="*/ 69938 w 87507"/>
                  <a:gd name="connsiteY1" fmla="*/ 4505 h 22309"/>
                  <a:gd name="connsiteX2" fmla="*/ 45701 w 87507"/>
                  <a:gd name="connsiteY2" fmla="*/ 9638 h 22309"/>
                  <a:gd name="connsiteX3" fmla="*/ 0 w 87507"/>
                  <a:gd name="connsiteY3" fmla="*/ 22309 h 22309"/>
                  <a:gd name="connsiteX4" fmla="*/ 236 w 87507"/>
                  <a:gd name="connsiteY4" fmla="*/ 17675 h 22309"/>
                  <a:gd name="connsiteX5" fmla="*/ 87507 w 87507"/>
                  <a:gd name="connsiteY5" fmla="*/ 0 h 22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07" h="22309">
                    <a:moveTo>
                      <a:pt x="87507" y="0"/>
                    </a:moveTo>
                    <a:lnTo>
                      <a:pt x="69938" y="4505"/>
                    </a:lnTo>
                    <a:lnTo>
                      <a:pt x="45701" y="9638"/>
                    </a:lnTo>
                    <a:lnTo>
                      <a:pt x="0" y="22309"/>
                    </a:lnTo>
                    <a:cubicBezTo>
                      <a:pt x="78" y="20764"/>
                      <a:pt x="157" y="19220"/>
                      <a:pt x="236" y="17675"/>
                    </a:cubicBezTo>
                    <a:lnTo>
                      <a:pt x="87507" y="0"/>
                    </a:lnTo>
                    <a:close/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" name="任意多边形 61"/>
              <p:cNvSpPr/>
              <p:nvPr/>
            </p:nvSpPr>
            <p:spPr>
              <a:xfrm>
                <a:off x="6994288" y="2750923"/>
                <a:ext cx="87507" cy="22309"/>
              </a:xfrm>
              <a:custGeom>
                <a:avLst/>
                <a:gdLst>
                  <a:gd name="connsiteX0" fmla="*/ 87507 w 87507"/>
                  <a:gd name="connsiteY0" fmla="*/ 0 h 22309"/>
                  <a:gd name="connsiteX1" fmla="*/ 69938 w 87507"/>
                  <a:gd name="connsiteY1" fmla="*/ 4505 h 22309"/>
                  <a:gd name="connsiteX2" fmla="*/ 45701 w 87507"/>
                  <a:gd name="connsiteY2" fmla="*/ 9638 h 22309"/>
                  <a:gd name="connsiteX3" fmla="*/ 0 w 87507"/>
                  <a:gd name="connsiteY3" fmla="*/ 22309 h 22309"/>
                  <a:gd name="connsiteX4" fmla="*/ 236 w 87507"/>
                  <a:gd name="connsiteY4" fmla="*/ 17675 h 22309"/>
                  <a:gd name="connsiteX5" fmla="*/ 87507 w 87507"/>
                  <a:gd name="connsiteY5" fmla="*/ 0 h 22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07" h="22309">
                    <a:moveTo>
                      <a:pt x="87507" y="0"/>
                    </a:moveTo>
                    <a:lnTo>
                      <a:pt x="69938" y="4505"/>
                    </a:lnTo>
                    <a:lnTo>
                      <a:pt x="45701" y="9638"/>
                    </a:lnTo>
                    <a:lnTo>
                      <a:pt x="0" y="22309"/>
                    </a:lnTo>
                    <a:cubicBezTo>
                      <a:pt x="78" y="20764"/>
                      <a:pt x="157" y="19220"/>
                      <a:pt x="236" y="17675"/>
                    </a:cubicBezTo>
                    <a:lnTo>
                      <a:pt x="87507" y="0"/>
                    </a:lnTo>
                    <a:close/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" name="任意多边形 62"/>
              <p:cNvSpPr/>
              <p:nvPr/>
            </p:nvSpPr>
            <p:spPr>
              <a:xfrm>
                <a:off x="5121142" y="2632126"/>
                <a:ext cx="1782179" cy="2516674"/>
              </a:xfrm>
              <a:custGeom>
                <a:avLst/>
                <a:gdLst>
                  <a:gd name="connsiteX0" fmla="*/ 876632 w 1782179"/>
                  <a:gd name="connsiteY0" fmla="*/ 337 h 2516674"/>
                  <a:gd name="connsiteX1" fmla="*/ 911359 w 1782179"/>
                  <a:gd name="connsiteY1" fmla="*/ 4703 h 2516674"/>
                  <a:gd name="connsiteX2" fmla="*/ 958984 w 1782179"/>
                  <a:gd name="connsiteY2" fmla="*/ 26929 h 2516674"/>
                  <a:gd name="connsiteX3" fmla="*/ 1004227 w 1782179"/>
                  <a:gd name="connsiteY3" fmla="*/ 57885 h 2516674"/>
                  <a:gd name="connsiteX4" fmla="*/ 1035183 w 1782179"/>
                  <a:gd name="connsiteY4" fmla="*/ 96779 h 2516674"/>
                  <a:gd name="connsiteX5" fmla="*/ 1070108 w 1782179"/>
                  <a:gd name="connsiteY5" fmla="*/ 153928 h 2516674"/>
                  <a:gd name="connsiteX6" fmla="*/ 1092334 w 1782179"/>
                  <a:gd name="connsiteY6" fmla="*/ 207903 h 2516674"/>
                  <a:gd name="connsiteX7" fmla="*/ 1105034 w 1782179"/>
                  <a:gd name="connsiteY7" fmla="*/ 239653 h 2516674"/>
                  <a:gd name="connsiteX8" fmla="*/ 1127258 w 1782179"/>
                  <a:gd name="connsiteY8" fmla="*/ 188854 h 2516674"/>
                  <a:gd name="connsiteX9" fmla="*/ 1159008 w 1782179"/>
                  <a:gd name="connsiteY9" fmla="*/ 147579 h 2516674"/>
                  <a:gd name="connsiteX10" fmla="*/ 1201872 w 1782179"/>
                  <a:gd name="connsiteY10" fmla="*/ 104716 h 2516674"/>
                  <a:gd name="connsiteX11" fmla="*/ 1268547 w 1782179"/>
                  <a:gd name="connsiteY11" fmla="*/ 54711 h 2516674"/>
                  <a:gd name="connsiteX12" fmla="*/ 1333634 w 1782179"/>
                  <a:gd name="connsiteY12" fmla="*/ 25341 h 2516674"/>
                  <a:gd name="connsiteX13" fmla="*/ 1403484 w 1782179"/>
                  <a:gd name="connsiteY13" fmla="*/ 11847 h 2516674"/>
                  <a:gd name="connsiteX14" fmla="*/ 1454283 w 1782179"/>
                  <a:gd name="connsiteY14" fmla="*/ 14228 h 2516674"/>
                  <a:gd name="connsiteX15" fmla="*/ 1498733 w 1782179"/>
                  <a:gd name="connsiteY15" fmla="*/ 39628 h 2516674"/>
                  <a:gd name="connsiteX16" fmla="*/ 1495558 w 1782179"/>
                  <a:gd name="connsiteY16" fmla="*/ 71379 h 2516674"/>
                  <a:gd name="connsiteX17" fmla="*/ 1482859 w 1782179"/>
                  <a:gd name="connsiteY17" fmla="*/ 96778 h 2516674"/>
                  <a:gd name="connsiteX18" fmla="*/ 1499528 w 1782179"/>
                  <a:gd name="connsiteY18" fmla="*/ 118210 h 2516674"/>
                  <a:gd name="connsiteX19" fmla="*/ 1514609 w 1782179"/>
                  <a:gd name="connsiteY19" fmla="*/ 141229 h 2516674"/>
                  <a:gd name="connsiteX20" fmla="*/ 1547153 w 1782179"/>
                  <a:gd name="connsiteY20" fmla="*/ 182504 h 2516674"/>
                  <a:gd name="connsiteX21" fmla="*/ 1590809 w 1782179"/>
                  <a:gd name="connsiteY21" fmla="*/ 242828 h 2516674"/>
                  <a:gd name="connsiteX22" fmla="*/ 1628909 w 1782179"/>
                  <a:gd name="connsiteY22" fmla="*/ 284104 h 2516674"/>
                  <a:gd name="connsiteX23" fmla="*/ 1647958 w 1782179"/>
                  <a:gd name="connsiteY23" fmla="*/ 274579 h 2516674"/>
                  <a:gd name="connsiteX24" fmla="*/ 1667009 w 1782179"/>
                  <a:gd name="connsiteY24" fmla="*/ 252354 h 2516674"/>
                  <a:gd name="connsiteX25" fmla="*/ 1667009 w 1782179"/>
                  <a:gd name="connsiteY25" fmla="*/ 226954 h 2516674"/>
                  <a:gd name="connsiteX26" fmla="*/ 1657484 w 1782179"/>
                  <a:gd name="connsiteY26" fmla="*/ 204729 h 2516674"/>
                  <a:gd name="connsiteX27" fmla="*/ 1654309 w 1782179"/>
                  <a:gd name="connsiteY27" fmla="*/ 185679 h 2516674"/>
                  <a:gd name="connsiteX28" fmla="*/ 1667009 w 1782179"/>
                  <a:gd name="connsiteY28" fmla="*/ 172979 h 2516674"/>
                  <a:gd name="connsiteX29" fmla="*/ 1686059 w 1782179"/>
                  <a:gd name="connsiteY29" fmla="*/ 182504 h 2516674"/>
                  <a:gd name="connsiteX30" fmla="*/ 1705108 w 1782179"/>
                  <a:gd name="connsiteY30" fmla="*/ 207903 h 2516674"/>
                  <a:gd name="connsiteX31" fmla="*/ 1724158 w 1782179"/>
                  <a:gd name="connsiteY31" fmla="*/ 201554 h 2516674"/>
                  <a:gd name="connsiteX32" fmla="*/ 1749559 w 1782179"/>
                  <a:gd name="connsiteY32" fmla="*/ 182503 h 2516674"/>
                  <a:gd name="connsiteX33" fmla="*/ 1768997 w 1782179"/>
                  <a:gd name="connsiteY33" fmla="*/ 170134 h 2516674"/>
                  <a:gd name="connsiteX34" fmla="*/ 1782179 w 1782179"/>
                  <a:gd name="connsiteY34" fmla="*/ 199742 h 2516674"/>
                  <a:gd name="connsiteX35" fmla="*/ 1778134 w 1782179"/>
                  <a:gd name="connsiteY35" fmla="*/ 201553 h 2516674"/>
                  <a:gd name="connsiteX36" fmla="*/ 1736859 w 1782179"/>
                  <a:gd name="connsiteY36" fmla="*/ 236479 h 2516674"/>
                  <a:gd name="connsiteX37" fmla="*/ 1701933 w 1782179"/>
                  <a:gd name="connsiteY37" fmla="*/ 268229 h 2516674"/>
                  <a:gd name="connsiteX38" fmla="*/ 1667009 w 1782179"/>
                  <a:gd name="connsiteY38" fmla="*/ 322203 h 2516674"/>
                  <a:gd name="connsiteX39" fmla="*/ 1628909 w 1782179"/>
                  <a:gd name="connsiteY39" fmla="*/ 388878 h 2516674"/>
                  <a:gd name="connsiteX40" fmla="*/ 1589222 w 1782179"/>
                  <a:gd name="connsiteY40" fmla="*/ 458728 h 2516674"/>
                  <a:gd name="connsiteX41" fmla="*/ 1536834 w 1782179"/>
                  <a:gd name="connsiteY41" fmla="*/ 557153 h 2516674"/>
                  <a:gd name="connsiteX42" fmla="*/ 1498734 w 1782179"/>
                  <a:gd name="connsiteY42" fmla="*/ 636529 h 2516674"/>
                  <a:gd name="connsiteX43" fmla="*/ 1422534 w 1782179"/>
                  <a:gd name="connsiteY43" fmla="*/ 731778 h 2516674"/>
                  <a:gd name="connsiteX44" fmla="*/ 1362208 w 1782179"/>
                  <a:gd name="connsiteY44" fmla="*/ 760354 h 2516674"/>
                  <a:gd name="connsiteX45" fmla="*/ 1295533 w 1782179"/>
                  <a:gd name="connsiteY45" fmla="*/ 750829 h 2516674"/>
                  <a:gd name="connsiteX46" fmla="*/ 1227272 w 1782179"/>
                  <a:gd name="connsiteY46" fmla="*/ 686535 h 2516674"/>
                  <a:gd name="connsiteX47" fmla="*/ 1188378 w 1782179"/>
                  <a:gd name="connsiteY47" fmla="*/ 600810 h 2516674"/>
                  <a:gd name="connsiteX48" fmla="*/ 1155833 w 1782179"/>
                  <a:gd name="connsiteY48" fmla="*/ 541278 h 2516674"/>
                  <a:gd name="connsiteX49" fmla="*/ 1127259 w 1782179"/>
                  <a:gd name="connsiteY49" fmla="*/ 541278 h 2516674"/>
                  <a:gd name="connsiteX50" fmla="*/ 1108209 w 1782179"/>
                  <a:gd name="connsiteY50" fmla="*/ 560328 h 2516674"/>
                  <a:gd name="connsiteX51" fmla="*/ 1089158 w 1782179"/>
                  <a:gd name="connsiteY51" fmla="*/ 604778 h 2516674"/>
                  <a:gd name="connsiteX52" fmla="*/ 1061377 w 1782179"/>
                  <a:gd name="connsiteY52" fmla="*/ 655579 h 2516674"/>
                  <a:gd name="connsiteX53" fmla="*/ 1028833 w 1782179"/>
                  <a:gd name="connsiteY53" fmla="*/ 700028 h 2516674"/>
                  <a:gd name="connsiteX54" fmla="*/ 983590 w 1782179"/>
                  <a:gd name="connsiteY54" fmla="*/ 746861 h 2516674"/>
                  <a:gd name="connsiteX55" fmla="*/ 946283 w 1782179"/>
                  <a:gd name="connsiteY55" fmla="*/ 785753 h 2516674"/>
                  <a:gd name="connsiteX56" fmla="*/ 876434 w 1782179"/>
                  <a:gd name="connsiteY56" fmla="*/ 848460 h 2516674"/>
                  <a:gd name="connsiteX57" fmla="*/ 812933 w 1782179"/>
                  <a:gd name="connsiteY57" fmla="*/ 912754 h 2516674"/>
                  <a:gd name="connsiteX58" fmla="*/ 793884 w 1782179"/>
                  <a:gd name="connsiteY58" fmla="*/ 938153 h 2516674"/>
                  <a:gd name="connsiteX59" fmla="*/ 854209 w 1782179"/>
                  <a:gd name="connsiteY59" fmla="*/ 956411 h 2516674"/>
                  <a:gd name="connsiteX60" fmla="*/ 905008 w 1782179"/>
                  <a:gd name="connsiteY60" fmla="*/ 976253 h 2516674"/>
                  <a:gd name="connsiteX61" fmla="*/ 993909 w 1782179"/>
                  <a:gd name="connsiteY61" fmla="*/ 1017529 h 2516674"/>
                  <a:gd name="connsiteX62" fmla="*/ 1065346 w 1782179"/>
                  <a:gd name="connsiteY62" fmla="*/ 1069915 h 2516674"/>
                  <a:gd name="connsiteX63" fmla="*/ 1111384 w 1782179"/>
                  <a:gd name="connsiteY63" fmla="*/ 1141354 h 2516674"/>
                  <a:gd name="connsiteX64" fmla="*/ 1101858 w 1782179"/>
                  <a:gd name="connsiteY64" fmla="*/ 1234222 h 2516674"/>
                  <a:gd name="connsiteX65" fmla="*/ 1047884 w 1782179"/>
                  <a:gd name="connsiteY65" fmla="*/ 1284229 h 2516674"/>
                  <a:gd name="connsiteX66" fmla="*/ 974859 w 1782179"/>
                  <a:gd name="connsiteY66" fmla="*/ 1319153 h 2516674"/>
                  <a:gd name="connsiteX67" fmla="*/ 905009 w 1782179"/>
                  <a:gd name="connsiteY67" fmla="*/ 1338203 h 2516674"/>
                  <a:gd name="connsiteX68" fmla="*/ 892309 w 1782179"/>
                  <a:gd name="connsiteY68" fmla="*/ 1373129 h 2516674"/>
                  <a:gd name="connsiteX69" fmla="*/ 874847 w 1782179"/>
                  <a:gd name="connsiteY69" fmla="*/ 1423929 h 2516674"/>
                  <a:gd name="connsiteX70" fmla="*/ 855795 w 1782179"/>
                  <a:gd name="connsiteY70" fmla="*/ 1472346 h 2516674"/>
                  <a:gd name="connsiteX71" fmla="*/ 835159 w 1782179"/>
                  <a:gd name="connsiteY71" fmla="*/ 1516004 h 2516674"/>
                  <a:gd name="connsiteX72" fmla="*/ 826426 w 1782179"/>
                  <a:gd name="connsiteY72" fmla="*/ 1535847 h 2516674"/>
                  <a:gd name="connsiteX73" fmla="*/ 879609 w 1782179"/>
                  <a:gd name="connsiteY73" fmla="*/ 1553310 h 2516674"/>
                  <a:gd name="connsiteX74" fmla="*/ 916915 w 1782179"/>
                  <a:gd name="connsiteY74" fmla="*/ 1585059 h 2516674"/>
                  <a:gd name="connsiteX75" fmla="*/ 925645 w 1782179"/>
                  <a:gd name="connsiteY75" fmla="*/ 1632685 h 2516674"/>
                  <a:gd name="connsiteX76" fmla="*/ 901834 w 1782179"/>
                  <a:gd name="connsiteY76" fmla="*/ 1697772 h 2516674"/>
                  <a:gd name="connsiteX77" fmla="*/ 829602 w 1782179"/>
                  <a:gd name="connsiteY77" fmla="*/ 1792228 h 2516674"/>
                  <a:gd name="connsiteX78" fmla="*/ 781183 w 1782179"/>
                  <a:gd name="connsiteY78" fmla="*/ 1839854 h 2516674"/>
                  <a:gd name="connsiteX79" fmla="*/ 761340 w 1782179"/>
                  <a:gd name="connsiteY79" fmla="*/ 1861285 h 2516674"/>
                  <a:gd name="connsiteX80" fmla="*/ 787534 w 1782179"/>
                  <a:gd name="connsiteY80" fmla="*/ 1874778 h 2516674"/>
                  <a:gd name="connsiteX81" fmla="*/ 831983 w 1782179"/>
                  <a:gd name="connsiteY81" fmla="*/ 1893829 h 2516674"/>
                  <a:gd name="connsiteX82" fmla="*/ 876434 w 1782179"/>
                  <a:gd name="connsiteY82" fmla="*/ 1925579 h 2516674"/>
                  <a:gd name="connsiteX83" fmla="*/ 911358 w 1782179"/>
                  <a:gd name="connsiteY83" fmla="*/ 1978760 h 2516674"/>
                  <a:gd name="connsiteX84" fmla="*/ 920091 w 1782179"/>
                  <a:gd name="connsiteY84" fmla="*/ 2043054 h 2516674"/>
                  <a:gd name="connsiteX85" fmla="*/ 912152 w 1782179"/>
                  <a:gd name="connsiteY85" fmla="*/ 2109729 h 2516674"/>
                  <a:gd name="connsiteX86" fmla="*/ 903520 w 1782179"/>
                  <a:gd name="connsiteY86" fmla="*/ 2140289 h 2516674"/>
                  <a:gd name="connsiteX87" fmla="*/ 900231 w 1782179"/>
                  <a:gd name="connsiteY87" fmla="*/ 2152470 h 2516674"/>
                  <a:gd name="connsiteX88" fmla="*/ 844016 w 1782179"/>
                  <a:gd name="connsiteY88" fmla="*/ 2159372 h 2516674"/>
                  <a:gd name="connsiteX89" fmla="*/ 843892 w 1782179"/>
                  <a:gd name="connsiteY89" fmla="*/ 2154181 h 2516674"/>
                  <a:gd name="connsiteX90" fmla="*/ 841510 w 1782179"/>
                  <a:gd name="connsiteY90" fmla="*/ 2135131 h 2516674"/>
                  <a:gd name="connsiteX91" fmla="*/ 827224 w 1782179"/>
                  <a:gd name="connsiteY91" fmla="*/ 2132749 h 2516674"/>
                  <a:gd name="connsiteX92" fmla="*/ 796267 w 1782179"/>
                  <a:gd name="connsiteY92" fmla="*/ 2149419 h 2516674"/>
                  <a:gd name="connsiteX93" fmla="*/ 784361 w 1782179"/>
                  <a:gd name="connsiteY93" fmla="*/ 2151800 h 2516674"/>
                  <a:gd name="connsiteX94" fmla="*/ 774836 w 1782179"/>
                  <a:gd name="connsiteY94" fmla="*/ 2137512 h 2516674"/>
                  <a:gd name="connsiteX95" fmla="*/ 779598 w 1782179"/>
                  <a:gd name="connsiteY95" fmla="*/ 2118462 h 2516674"/>
                  <a:gd name="connsiteX96" fmla="*/ 812936 w 1782179"/>
                  <a:gd name="connsiteY96" fmla="*/ 2111319 h 2516674"/>
                  <a:gd name="connsiteX97" fmla="*/ 834366 w 1782179"/>
                  <a:gd name="connsiteY97" fmla="*/ 2101794 h 2516674"/>
                  <a:gd name="connsiteX98" fmla="*/ 841510 w 1782179"/>
                  <a:gd name="connsiteY98" fmla="*/ 2089887 h 2516674"/>
                  <a:gd name="connsiteX99" fmla="*/ 848655 w 1782179"/>
                  <a:gd name="connsiteY99" fmla="*/ 2056550 h 2516674"/>
                  <a:gd name="connsiteX100" fmla="*/ 846273 w 1782179"/>
                  <a:gd name="connsiteY100" fmla="*/ 2032736 h 2516674"/>
                  <a:gd name="connsiteX101" fmla="*/ 836748 w 1782179"/>
                  <a:gd name="connsiteY101" fmla="*/ 2018450 h 2516674"/>
                  <a:gd name="connsiteX102" fmla="*/ 822461 w 1782179"/>
                  <a:gd name="connsiteY102" fmla="*/ 2020832 h 2516674"/>
                  <a:gd name="connsiteX103" fmla="*/ 803411 w 1782179"/>
                  <a:gd name="connsiteY103" fmla="*/ 2027975 h 2516674"/>
                  <a:gd name="connsiteX104" fmla="*/ 777217 w 1782179"/>
                  <a:gd name="connsiteY104" fmla="*/ 2039881 h 2516674"/>
                  <a:gd name="connsiteX105" fmla="*/ 770074 w 1782179"/>
                  <a:gd name="connsiteY105" fmla="*/ 2030356 h 2516674"/>
                  <a:gd name="connsiteX106" fmla="*/ 762930 w 1782179"/>
                  <a:gd name="connsiteY106" fmla="*/ 2011306 h 2516674"/>
                  <a:gd name="connsiteX107" fmla="*/ 789124 w 1782179"/>
                  <a:gd name="connsiteY107" fmla="*/ 1997019 h 2516674"/>
                  <a:gd name="connsiteX108" fmla="*/ 817698 w 1782179"/>
                  <a:gd name="connsiteY108" fmla="*/ 1987494 h 2516674"/>
                  <a:gd name="connsiteX109" fmla="*/ 839129 w 1782179"/>
                  <a:gd name="connsiteY109" fmla="*/ 1970825 h 2516674"/>
                  <a:gd name="connsiteX110" fmla="*/ 834367 w 1782179"/>
                  <a:gd name="connsiteY110" fmla="*/ 1956537 h 2516674"/>
                  <a:gd name="connsiteX111" fmla="*/ 808173 w 1782179"/>
                  <a:gd name="connsiteY111" fmla="*/ 1939869 h 2516674"/>
                  <a:gd name="connsiteX112" fmla="*/ 765312 w 1782179"/>
                  <a:gd name="connsiteY112" fmla="*/ 1949394 h 2516674"/>
                  <a:gd name="connsiteX113" fmla="*/ 641485 w 1782179"/>
                  <a:gd name="connsiteY113" fmla="*/ 2001781 h 2516674"/>
                  <a:gd name="connsiteX114" fmla="*/ 531949 w 1782179"/>
                  <a:gd name="connsiteY114" fmla="*/ 2049407 h 2516674"/>
                  <a:gd name="connsiteX115" fmla="*/ 358117 w 1782179"/>
                  <a:gd name="connsiteY115" fmla="*/ 2127987 h 2516674"/>
                  <a:gd name="connsiteX116" fmla="*/ 350974 w 1782179"/>
                  <a:gd name="connsiteY116" fmla="*/ 2180375 h 2516674"/>
                  <a:gd name="connsiteX117" fmla="*/ 379549 w 1782179"/>
                  <a:gd name="connsiteY117" fmla="*/ 2211330 h 2516674"/>
                  <a:gd name="connsiteX118" fmla="*/ 417648 w 1782179"/>
                  <a:gd name="connsiteY118" fmla="*/ 2227999 h 2516674"/>
                  <a:gd name="connsiteX119" fmla="*/ 467654 w 1782179"/>
                  <a:gd name="connsiteY119" fmla="*/ 2218475 h 2516674"/>
                  <a:gd name="connsiteX120" fmla="*/ 505755 w 1782179"/>
                  <a:gd name="connsiteY120" fmla="*/ 2201806 h 2516674"/>
                  <a:gd name="connsiteX121" fmla="*/ 529568 w 1782179"/>
                  <a:gd name="connsiteY121" fmla="*/ 2189900 h 2516674"/>
                  <a:gd name="connsiteX122" fmla="*/ 541473 w 1782179"/>
                  <a:gd name="connsiteY122" fmla="*/ 2199425 h 2516674"/>
                  <a:gd name="connsiteX123" fmla="*/ 541473 w 1782179"/>
                  <a:gd name="connsiteY123" fmla="*/ 2216094 h 2516674"/>
                  <a:gd name="connsiteX124" fmla="*/ 508136 w 1782179"/>
                  <a:gd name="connsiteY124" fmla="*/ 2228000 h 2516674"/>
                  <a:gd name="connsiteX125" fmla="*/ 479560 w 1782179"/>
                  <a:gd name="connsiteY125" fmla="*/ 2244669 h 2516674"/>
                  <a:gd name="connsiteX126" fmla="*/ 472417 w 1782179"/>
                  <a:gd name="connsiteY126" fmla="*/ 2256574 h 2516674"/>
                  <a:gd name="connsiteX127" fmla="*/ 498611 w 1782179"/>
                  <a:gd name="connsiteY127" fmla="*/ 2282768 h 2516674"/>
                  <a:gd name="connsiteX128" fmla="*/ 524805 w 1782179"/>
                  <a:gd name="connsiteY128" fmla="*/ 2299436 h 2516674"/>
                  <a:gd name="connsiteX129" fmla="*/ 550998 w 1782179"/>
                  <a:gd name="connsiteY129" fmla="*/ 2320869 h 2516674"/>
                  <a:gd name="connsiteX130" fmla="*/ 589098 w 1782179"/>
                  <a:gd name="connsiteY130" fmla="*/ 2325631 h 2516674"/>
                  <a:gd name="connsiteX131" fmla="*/ 617673 w 1782179"/>
                  <a:gd name="connsiteY131" fmla="*/ 2313725 h 2516674"/>
                  <a:gd name="connsiteX132" fmla="*/ 639104 w 1782179"/>
                  <a:gd name="connsiteY132" fmla="*/ 2325630 h 2516674"/>
                  <a:gd name="connsiteX133" fmla="*/ 646248 w 1782179"/>
                  <a:gd name="connsiteY133" fmla="*/ 2342299 h 2516674"/>
                  <a:gd name="connsiteX134" fmla="*/ 610530 w 1782179"/>
                  <a:gd name="connsiteY134" fmla="*/ 2366112 h 2516674"/>
                  <a:gd name="connsiteX135" fmla="*/ 605766 w 1782179"/>
                  <a:gd name="connsiteY135" fmla="*/ 2380400 h 2516674"/>
                  <a:gd name="connsiteX136" fmla="*/ 627199 w 1782179"/>
                  <a:gd name="connsiteY136" fmla="*/ 2401831 h 2516674"/>
                  <a:gd name="connsiteX137" fmla="*/ 658155 w 1782179"/>
                  <a:gd name="connsiteY137" fmla="*/ 2432787 h 2516674"/>
                  <a:gd name="connsiteX138" fmla="*/ 686730 w 1782179"/>
                  <a:gd name="connsiteY138" fmla="*/ 2454219 h 2516674"/>
                  <a:gd name="connsiteX139" fmla="*/ 724830 w 1782179"/>
                  <a:gd name="connsiteY139" fmla="*/ 2470887 h 2516674"/>
                  <a:gd name="connsiteX140" fmla="*/ 770073 w 1782179"/>
                  <a:gd name="connsiteY140" fmla="*/ 2470887 h 2516674"/>
                  <a:gd name="connsiteX141" fmla="*/ 786891 w 1782179"/>
                  <a:gd name="connsiteY141" fmla="*/ 2463297 h 2516674"/>
                  <a:gd name="connsiteX142" fmla="*/ 790047 w 1782179"/>
                  <a:gd name="connsiteY142" fmla="*/ 2460208 h 2516674"/>
                  <a:gd name="connsiteX143" fmla="*/ 805222 w 1782179"/>
                  <a:gd name="connsiteY143" fmla="*/ 2506910 h 2516674"/>
                  <a:gd name="connsiteX144" fmla="*/ 769475 w 1782179"/>
                  <a:gd name="connsiteY144" fmla="*/ 2514938 h 2516674"/>
                  <a:gd name="connsiteX145" fmla="*/ 730383 w 1782179"/>
                  <a:gd name="connsiteY145" fmla="*/ 2516129 h 2516674"/>
                  <a:gd name="connsiteX146" fmla="*/ 673234 w 1782179"/>
                  <a:gd name="connsiteY146" fmla="*/ 2493904 h 2516674"/>
                  <a:gd name="connsiteX147" fmla="*/ 597033 w 1782179"/>
                  <a:gd name="connsiteY147" fmla="*/ 2443104 h 2516674"/>
                  <a:gd name="connsiteX148" fmla="*/ 552583 w 1782179"/>
                  <a:gd name="connsiteY148" fmla="*/ 2392304 h 2516674"/>
                  <a:gd name="connsiteX149" fmla="*/ 501784 w 1782179"/>
                  <a:gd name="connsiteY149" fmla="*/ 2338329 h 2516674"/>
                  <a:gd name="connsiteX150" fmla="*/ 438284 w 1782179"/>
                  <a:gd name="connsiteY150" fmla="*/ 2297054 h 2516674"/>
                  <a:gd name="connsiteX151" fmla="*/ 382721 w 1782179"/>
                  <a:gd name="connsiteY151" fmla="*/ 2268478 h 2516674"/>
                  <a:gd name="connsiteX152" fmla="*/ 327158 w 1782179"/>
                  <a:gd name="connsiteY152" fmla="*/ 2227203 h 2516674"/>
                  <a:gd name="connsiteX153" fmla="*/ 298583 w 1782179"/>
                  <a:gd name="connsiteY153" fmla="*/ 2179579 h 2516674"/>
                  <a:gd name="connsiteX154" fmla="*/ 295408 w 1782179"/>
                  <a:gd name="connsiteY154" fmla="*/ 2116079 h 2516674"/>
                  <a:gd name="connsiteX155" fmla="*/ 336684 w 1782179"/>
                  <a:gd name="connsiteY155" fmla="*/ 2062103 h 2516674"/>
                  <a:gd name="connsiteX156" fmla="*/ 393039 w 1782179"/>
                  <a:gd name="connsiteY156" fmla="*/ 2016065 h 2516674"/>
                  <a:gd name="connsiteX157" fmla="*/ 463684 w 1782179"/>
                  <a:gd name="connsiteY157" fmla="*/ 1973203 h 2516674"/>
                  <a:gd name="connsiteX158" fmla="*/ 504958 w 1782179"/>
                  <a:gd name="connsiteY158" fmla="*/ 1947804 h 2516674"/>
                  <a:gd name="connsiteX159" fmla="*/ 524009 w 1782179"/>
                  <a:gd name="connsiteY159" fmla="*/ 1931928 h 2516674"/>
                  <a:gd name="connsiteX160" fmla="*/ 524008 w 1782179"/>
                  <a:gd name="connsiteY160" fmla="*/ 1909704 h 2516674"/>
                  <a:gd name="connsiteX161" fmla="*/ 504957 w 1782179"/>
                  <a:gd name="connsiteY161" fmla="*/ 1859698 h 2516674"/>
                  <a:gd name="connsiteX162" fmla="*/ 484322 w 1782179"/>
                  <a:gd name="connsiteY162" fmla="*/ 1813659 h 2516674"/>
                  <a:gd name="connsiteX163" fmla="*/ 435109 w 1782179"/>
                  <a:gd name="connsiteY163" fmla="*/ 1801754 h 2516674"/>
                  <a:gd name="connsiteX164" fmla="*/ 365259 w 1782179"/>
                  <a:gd name="connsiteY164" fmla="*/ 1766829 h 2516674"/>
                  <a:gd name="connsiteX165" fmla="*/ 285884 w 1782179"/>
                  <a:gd name="connsiteY165" fmla="*/ 1706503 h 2516674"/>
                  <a:gd name="connsiteX166" fmla="*/ 250958 w 1782179"/>
                  <a:gd name="connsiteY166" fmla="*/ 1630304 h 2516674"/>
                  <a:gd name="connsiteX167" fmla="*/ 257309 w 1782179"/>
                  <a:gd name="connsiteY167" fmla="*/ 1544579 h 2516674"/>
                  <a:gd name="connsiteX168" fmla="*/ 299376 w 1782179"/>
                  <a:gd name="connsiteY168" fmla="*/ 1485842 h 2516674"/>
                  <a:gd name="connsiteX169" fmla="*/ 374784 w 1782179"/>
                  <a:gd name="connsiteY169" fmla="*/ 1420754 h 2516674"/>
                  <a:gd name="connsiteX170" fmla="*/ 447808 w 1782179"/>
                  <a:gd name="connsiteY170" fmla="*/ 1366779 h 2516674"/>
                  <a:gd name="connsiteX171" fmla="*/ 489084 w 1782179"/>
                  <a:gd name="connsiteY171" fmla="*/ 1312804 h 2516674"/>
                  <a:gd name="connsiteX172" fmla="*/ 495434 w 1782179"/>
                  <a:gd name="connsiteY172" fmla="*/ 1284228 h 2516674"/>
                  <a:gd name="connsiteX173" fmla="*/ 482734 w 1782179"/>
                  <a:gd name="connsiteY173" fmla="*/ 1262003 h 2516674"/>
                  <a:gd name="connsiteX174" fmla="*/ 457333 w 1782179"/>
                  <a:gd name="connsiteY174" fmla="*/ 1239779 h 2516674"/>
                  <a:gd name="connsiteX175" fmla="*/ 419233 w 1782179"/>
                  <a:gd name="connsiteY175" fmla="*/ 1198504 h 2516674"/>
                  <a:gd name="connsiteX176" fmla="*/ 377959 w 1782179"/>
                  <a:gd name="connsiteY176" fmla="*/ 1163578 h 2516674"/>
                  <a:gd name="connsiteX177" fmla="*/ 333508 w 1782179"/>
                  <a:gd name="connsiteY177" fmla="*/ 1119128 h 2516674"/>
                  <a:gd name="connsiteX178" fmla="*/ 285883 w 1782179"/>
                  <a:gd name="connsiteY178" fmla="*/ 1071504 h 2516674"/>
                  <a:gd name="connsiteX179" fmla="*/ 222383 w 1782179"/>
                  <a:gd name="connsiteY179" fmla="*/ 1030228 h 2516674"/>
                  <a:gd name="connsiteX180" fmla="*/ 169997 w 1782179"/>
                  <a:gd name="connsiteY180" fmla="*/ 995304 h 2516674"/>
                  <a:gd name="connsiteX181" fmla="*/ 117609 w 1782179"/>
                  <a:gd name="connsiteY181" fmla="*/ 928629 h 2516674"/>
                  <a:gd name="connsiteX182" fmla="*/ 92209 w 1782179"/>
                  <a:gd name="connsiteY182" fmla="*/ 858778 h 2516674"/>
                  <a:gd name="connsiteX183" fmla="*/ 92209 w 1782179"/>
                  <a:gd name="connsiteY183" fmla="*/ 785754 h 2516674"/>
                  <a:gd name="connsiteX184" fmla="*/ 104909 w 1782179"/>
                  <a:gd name="connsiteY184" fmla="*/ 721460 h 2516674"/>
                  <a:gd name="connsiteX185" fmla="*/ 123958 w 1782179"/>
                  <a:gd name="connsiteY185" fmla="*/ 680979 h 2516674"/>
                  <a:gd name="connsiteX186" fmla="*/ 149358 w 1782179"/>
                  <a:gd name="connsiteY186" fmla="*/ 627004 h 2516674"/>
                  <a:gd name="connsiteX187" fmla="*/ 136658 w 1782179"/>
                  <a:gd name="connsiteY187" fmla="*/ 595254 h 2516674"/>
                  <a:gd name="connsiteX188" fmla="*/ 114434 w 1782179"/>
                  <a:gd name="connsiteY188" fmla="*/ 538104 h 2516674"/>
                  <a:gd name="connsiteX189" fmla="*/ 92209 w 1782179"/>
                  <a:gd name="connsiteY189" fmla="*/ 477778 h 2516674"/>
                  <a:gd name="connsiteX190" fmla="*/ 66808 w 1782179"/>
                  <a:gd name="connsiteY190" fmla="*/ 414278 h 2516674"/>
                  <a:gd name="connsiteX191" fmla="*/ 47759 w 1782179"/>
                  <a:gd name="connsiteY191" fmla="*/ 392848 h 2516674"/>
                  <a:gd name="connsiteX192" fmla="*/ 19184 w 1782179"/>
                  <a:gd name="connsiteY192" fmla="*/ 353954 h 2516674"/>
                  <a:gd name="connsiteX193" fmla="*/ 133 w 1782179"/>
                  <a:gd name="connsiteY193" fmla="*/ 296803 h 2516674"/>
                  <a:gd name="connsiteX194" fmla="*/ 12833 w 1782179"/>
                  <a:gd name="connsiteY194" fmla="*/ 233304 h 2516674"/>
                  <a:gd name="connsiteX195" fmla="*/ 50934 w 1782179"/>
                  <a:gd name="connsiteY195" fmla="*/ 182503 h 2516674"/>
                  <a:gd name="connsiteX196" fmla="*/ 117609 w 1782179"/>
                  <a:gd name="connsiteY196" fmla="*/ 131703 h 2516674"/>
                  <a:gd name="connsiteX197" fmla="*/ 216034 w 1782179"/>
                  <a:gd name="connsiteY197" fmla="*/ 99954 h 2516674"/>
                  <a:gd name="connsiteX198" fmla="*/ 317634 w 1782179"/>
                  <a:gd name="connsiteY198" fmla="*/ 93604 h 2516674"/>
                  <a:gd name="connsiteX199" fmla="*/ 412884 w 1782179"/>
                  <a:gd name="connsiteY199" fmla="*/ 112653 h 2516674"/>
                  <a:gd name="connsiteX200" fmla="*/ 485909 w 1782179"/>
                  <a:gd name="connsiteY200" fmla="*/ 144404 h 2516674"/>
                  <a:gd name="connsiteX201" fmla="*/ 536709 w 1782179"/>
                  <a:gd name="connsiteY201" fmla="*/ 188854 h 2516674"/>
                  <a:gd name="connsiteX202" fmla="*/ 562108 w 1782179"/>
                  <a:gd name="connsiteY202" fmla="*/ 207903 h 2516674"/>
                  <a:gd name="connsiteX203" fmla="*/ 597034 w 1782179"/>
                  <a:gd name="connsiteY203" fmla="*/ 169803 h 2516674"/>
                  <a:gd name="connsiteX204" fmla="*/ 631958 w 1782179"/>
                  <a:gd name="connsiteY204" fmla="*/ 132497 h 2516674"/>
                  <a:gd name="connsiteX205" fmla="*/ 682759 w 1782179"/>
                  <a:gd name="connsiteY205" fmla="*/ 80904 h 2516674"/>
                  <a:gd name="connsiteX206" fmla="*/ 762134 w 1782179"/>
                  <a:gd name="connsiteY206" fmla="*/ 23753 h 2516674"/>
                  <a:gd name="connsiteX207" fmla="*/ 838333 w 1782179"/>
                  <a:gd name="connsiteY207" fmla="*/ 1529 h 2516674"/>
                  <a:gd name="connsiteX208" fmla="*/ 876632 w 1782179"/>
                  <a:gd name="connsiteY208" fmla="*/ 337 h 2516674"/>
                  <a:gd name="connsiteX209" fmla="*/ 828527 w 1782179"/>
                  <a:gd name="connsiteY209" fmla="*/ 57139 h 2516674"/>
                  <a:gd name="connsiteX210" fmla="*/ 796266 w 1782179"/>
                  <a:gd name="connsiteY210" fmla="*/ 70589 h 2516674"/>
                  <a:gd name="connsiteX211" fmla="*/ 731973 w 1782179"/>
                  <a:gd name="connsiteY211" fmla="*/ 106308 h 2516674"/>
                  <a:gd name="connsiteX212" fmla="*/ 722449 w 1782179"/>
                  <a:gd name="connsiteY212" fmla="*/ 142027 h 2516674"/>
                  <a:gd name="connsiteX213" fmla="*/ 712923 w 1782179"/>
                  <a:gd name="connsiteY213" fmla="*/ 203938 h 2516674"/>
                  <a:gd name="connsiteX214" fmla="*/ 701018 w 1782179"/>
                  <a:gd name="connsiteY214" fmla="*/ 277758 h 2516674"/>
                  <a:gd name="connsiteX215" fmla="*/ 691491 w 1782179"/>
                  <a:gd name="connsiteY215" fmla="*/ 334907 h 2516674"/>
                  <a:gd name="connsiteX216" fmla="*/ 686730 w 1782179"/>
                  <a:gd name="connsiteY216" fmla="*/ 375389 h 2516674"/>
                  <a:gd name="connsiteX217" fmla="*/ 693874 w 1782179"/>
                  <a:gd name="connsiteY217" fmla="*/ 415870 h 2516674"/>
                  <a:gd name="connsiteX218" fmla="*/ 710542 w 1782179"/>
                  <a:gd name="connsiteY218" fmla="*/ 451589 h 2516674"/>
                  <a:gd name="connsiteX219" fmla="*/ 731973 w 1782179"/>
                  <a:gd name="connsiteY219" fmla="*/ 489689 h 2516674"/>
                  <a:gd name="connsiteX220" fmla="*/ 748642 w 1782179"/>
                  <a:gd name="connsiteY220" fmla="*/ 439684 h 2516674"/>
                  <a:gd name="connsiteX221" fmla="*/ 765311 w 1782179"/>
                  <a:gd name="connsiteY221" fmla="*/ 387296 h 2516674"/>
                  <a:gd name="connsiteX222" fmla="*/ 779599 w 1782179"/>
                  <a:gd name="connsiteY222" fmla="*/ 323002 h 2516674"/>
                  <a:gd name="connsiteX223" fmla="*/ 798649 w 1782179"/>
                  <a:gd name="connsiteY223" fmla="*/ 244421 h 2516674"/>
                  <a:gd name="connsiteX224" fmla="*/ 820079 w 1782179"/>
                  <a:gd name="connsiteY224" fmla="*/ 156314 h 2516674"/>
                  <a:gd name="connsiteX225" fmla="*/ 836750 w 1782179"/>
                  <a:gd name="connsiteY225" fmla="*/ 61064 h 2516674"/>
                  <a:gd name="connsiteX226" fmla="*/ 828527 w 1782179"/>
                  <a:gd name="connsiteY226" fmla="*/ 57139 h 2516674"/>
                  <a:gd name="connsiteX227" fmla="*/ 898660 w 1782179"/>
                  <a:gd name="connsiteY227" fmla="*/ 70587 h 2516674"/>
                  <a:gd name="connsiteX228" fmla="*/ 879611 w 1782179"/>
                  <a:gd name="connsiteY228" fmla="*/ 120593 h 2516674"/>
                  <a:gd name="connsiteX229" fmla="*/ 860561 w 1782179"/>
                  <a:gd name="connsiteY229" fmla="*/ 189649 h 2516674"/>
                  <a:gd name="connsiteX230" fmla="*/ 836748 w 1782179"/>
                  <a:gd name="connsiteY230" fmla="*/ 261087 h 2516674"/>
                  <a:gd name="connsiteX231" fmla="*/ 812935 w 1782179"/>
                  <a:gd name="connsiteY231" fmla="*/ 334906 h 2516674"/>
                  <a:gd name="connsiteX232" fmla="*/ 784360 w 1782179"/>
                  <a:gd name="connsiteY232" fmla="*/ 434918 h 2516674"/>
                  <a:gd name="connsiteX233" fmla="*/ 762930 w 1782179"/>
                  <a:gd name="connsiteY233" fmla="*/ 503974 h 2516674"/>
                  <a:gd name="connsiteX234" fmla="*/ 755787 w 1782179"/>
                  <a:gd name="connsiteY234" fmla="*/ 549218 h 2516674"/>
                  <a:gd name="connsiteX235" fmla="*/ 767692 w 1782179"/>
                  <a:gd name="connsiteY235" fmla="*/ 577794 h 2516674"/>
                  <a:gd name="connsiteX236" fmla="*/ 784361 w 1782179"/>
                  <a:gd name="connsiteY236" fmla="*/ 611130 h 2516674"/>
                  <a:gd name="connsiteX237" fmla="*/ 798649 w 1782179"/>
                  <a:gd name="connsiteY237" fmla="*/ 630180 h 2516674"/>
                  <a:gd name="connsiteX238" fmla="*/ 815316 w 1782179"/>
                  <a:gd name="connsiteY238" fmla="*/ 584936 h 2516674"/>
                  <a:gd name="connsiteX239" fmla="*/ 834366 w 1782179"/>
                  <a:gd name="connsiteY239" fmla="*/ 513499 h 2516674"/>
                  <a:gd name="connsiteX240" fmla="*/ 867704 w 1782179"/>
                  <a:gd name="connsiteY240" fmla="*/ 413487 h 2516674"/>
                  <a:gd name="connsiteX241" fmla="*/ 905805 w 1782179"/>
                  <a:gd name="connsiteY241" fmla="*/ 311093 h 2516674"/>
                  <a:gd name="connsiteX242" fmla="*/ 939141 w 1782179"/>
                  <a:gd name="connsiteY242" fmla="*/ 232511 h 2516674"/>
                  <a:gd name="connsiteX243" fmla="*/ 958192 w 1782179"/>
                  <a:gd name="connsiteY243" fmla="*/ 180125 h 2516674"/>
                  <a:gd name="connsiteX244" fmla="*/ 960574 w 1782179"/>
                  <a:gd name="connsiteY244" fmla="*/ 144405 h 2516674"/>
                  <a:gd name="connsiteX245" fmla="*/ 943904 w 1782179"/>
                  <a:gd name="connsiteY245" fmla="*/ 118212 h 2516674"/>
                  <a:gd name="connsiteX246" fmla="*/ 924855 w 1782179"/>
                  <a:gd name="connsiteY246" fmla="*/ 94400 h 2516674"/>
                  <a:gd name="connsiteX247" fmla="*/ 898660 w 1782179"/>
                  <a:gd name="connsiteY247" fmla="*/ 70587 h 2516674"/>
                  <a:gd name="connsiteX248" fmla="*/ 1003436 w 1782179"/>
                  <a:gd name="connsiteY248" fmla="*/ 206318 h 2516674"/>
                  <a:gd name="connsiteX249" fmla="*/ 991529 w 1782179"/>
                  <a:gd name="connsiteY249" fmla="*/ 215842 h 2516674"/>
                  <a:gd name="connsiteX250" fmla="*/ 977241 w 1782179"/>
                  <a:gd name="connsiteY250" fmla="*/ 253943 h 2516674"/>
                  <a:gd name="connsiteX251" fmla="*/ 958191 w 1782179"/>
                  <a:gd name="connsiteY251" fmla="*/ 308710 h 2516674"/>
                  <a:gd name="connsiteX252" fmla="*/ 939142 w 1782179"/>
                  <a:gd name="connsiteY252" fmla="*/ 363480 h 2516674"/>
                  <a:gd name="connsiteX253" fmla="*/ 901043 w 1782179"/>
                  <a:gd name="connsiteY253" fmla="*/ 473017 h 2516674"/>
                  <a:gd name="connsiteX254" fmla="*/ 877230 w 1782179"/>
                  <a:gd name="connsiteY254" fmla="*/ 539692 h 2516674"/>
                  <a:gd name="connsiteX255" fmla="*/ 851036 w 1782179"/>
                  <a:gd name="connsiteY255" fmla="*/ 613511 h 2516674"/>
                  <a:gd name="connsiteX256" fmla="*/ 820080 w 1782179"/>
                  <a:gd name="connsiteY256" fmla="*/ 689711 h 2516674"/>
                  <a:gd name="connsiteX257" fmla="*/ 786741 w 1782179"/>
                  <a:gd name="connsiteY257" fmla="*/ 763530 h 2516674"/>
                  <a:gd name="connsiteX258" fmla="*/ 741498 w 1782179"/>
                  <a:gd name="connsiteY258" fmla="*/ 799248 h 2516674"/>
                  <a:gd name="connsiteX259" fmla="*/ 691492 w 1782179"/>
                  <a:gd name="connsiteY259" fmla="*/ 823061 h 2516674"/>
                  <a:gd name="connsiteX260" fmla="*/ 662917 w 1782179"/>
                  <a:gd name="connsiteY260" fmla="*/ 839729 h 2516674"/>
                  <a:gd name="connsiteX261" fmla="*/ 693874 w 1782179"/>
                  <a:gd name="connsiteY261" fmla="*/ 861162 h 2516674"/>
                  <a:gd name="connsiteX262" fmla="*/ 712924 w 1782179"/>
                  <a:gd name="connsiteY262" fmla="*/ 880211 h 2516674"/>
                  <a:gd name="connsiteX263" fmla="*/ 729593 w 1782179"/>
                  <a:gd name="connsiteY263" fmla="*/ 896880 h 2516674"/>
                  <a:gd name="connsiteX264" fmla="*/ 748642 w 1782179"/>
                  <a:gd name="connsiteY264" fmla="*/ 906404 h 2516674"/>
                  <a:gd name="connsiteX265" fmla="*/ 781980 w 1782179"/>
                  <a:gd name="connsiteY265" fmla="*/ 870686 h 2516674"/>
                  <a:gd name="connsiteX266" fmla="*/ 834367 w 1782179"/>
                  <a:gd name="connsiteY266" fmla="*/ 823061 h 2516674"/>
                  <a:gd name="connsiteX267" fmla="*/ 884373 w 1782179"/>
                  <a:gd name="connsiteY267" fmla="*/ 770673 h 2516674"/>
                  <a:gd name="connsiteX268" fmla="*/ 929616 w 1782179"/>
                  <a:gd name="connsiteY268" fmla="*/ 718286 h 2516674"/>
                  <a:gd name="connsiteX269" fmla="*/ 953430 w 1782179"/>
                  <a:gd name="connsiteY269" fmla="*/ 663517 h 2516674"/>
                  <a:gd name="connsiteX270" fmla="*/ 984386 w 1782179"/>
                  <a:gd name="connsiteY270" fmla="*/ 582554 h 2516674"/>
                  <a:gd name="connsiteX271" fmla="*/ 1005817 w 1782179"/>
                  <a:gd name="connsiteY271" fmla="*/ 508736 h 2516674"/>
                  <a:gd name="connsiteX272" fmla="*/ 1024867 w 1782179"/>
                  <a:gd name="connsiteY272" fmla="*/ 430155 h 2516674"/>
                  <a:gd name="connsiteX273" fmla="*/ 1043916 w 1782179"/>
                  <a:gd name="connsiteY273" fmla="*/ 351574 h 2516674"/>
                  <a:gd name="connsiteX274" fmla="*/ 1046298 w 1782179"/>
                  <a:gd name="connsiteY274" fmla="*/ 284898 h 2516674"/>
                  <a:gd name="connsiteX275" fmla="*/ 1027249 w 1782179"/>
                  <a:gd name="connsiteY275" fmla="*/ 242036 h 2516674"/>
                  <a:gd name="connsiteX276" fmla="*/ 1003436 w 1782179"/>
                  <a:gd name="connsiteY276" fmla="*/ 206318 h 2516674"/>
                  <a:gd name="connsiteX277" fmla="*/ 1091541 w 1782179"/>
                  <a:gd name="connsiteY277" fmla="*/ 384911 h 2516674"/>
                  <a:gd name="connsiteX278" fmla="*/ 1084399 w 1782179"/>
                  <a:gd name="connsiteY278" fmla="*/ 406343 h 2516674"/>
                  <a:gd name="connsiteX279" fmla="*/ 1070110 w 1782179"/>
                  <a:gd name="connsiteY279" fmla="*/ 434917 h 2516674"/>
                  <a:gd name="connsiteX280" fmla="*/ 1058205 w 1782179"/>
                  <a:gd name="connsiteY280" fmla="*/ 473017 h 2516674"/>
                  <a:gd name="connsiteX281" fmla="*/ 1043917 w 1782179"/>
                  <a:gd name="connsiteY281" fmla="*/ 515881 h 2516674"/>
                  <a:gd name="connsiteX282" fmla="*/ 1027249 w 1782179"/>
                  <a:gd name="connsiteY282" fmla="*/ 568267 h 2516674"/>
                  <a:gd name="connsiteX283" fmla="*/ 1010580 w 1782179"/>
                  <a:gd name="connsiteY283" fmla="*/ 618273 h 2516674"/>
                  <a:gd name="connsiteX284" fmla="*/ 991530 w 1782179"/>
                  <a:gd name="connsiteY284" fmla="*/ 680185 h 2516674"/>
                  <a:gd name="connsiteX285" fmla="*/ 1051060 w 1782179"/>
                  <a:gd name="connsiteY285" fmla="*/ 611129 h 2516674"/>
                  <a:gd name="connsiteX286" fmla="*/ 1072492 w 1782179"/>
                  <a:gd name="connsiteY286" fmla="*/ 563505 h 2516674"/>
                  <a:gd name="connsiteX287" fmla="*/ 1084399 w 1782179"/>
                  <a:gd name="connsiteY287" fmla="*/ 523023 h 2516674"/>
                  <a:gd name="connsiteX288" fmla="*/ 1086780 w 1782179"/>
                  <a:gd name="connsiteY288" fmla="*/ 475398 h 2516674"/>
                  <a:gd name="connsiteX289" fmla="*/ 1082017 w 1782179"/>
                  <a:gd name="connsiteY289" fmla="*/ 425393 h 2516674"/>
                  <a:gd name="connsiteX290" fmla="*/ 1091542 w 1782179"/>
                  <a:gd name="connsiteY290" fmla="*/ 389673 h 2516674"/>
                  <a:gd name="connsiteX291" fmla="*/ 1098686 w 1782179"/>
                  <a:gd name="connsiteY291" fmla="*/ 394436 h 2516674"/>
                  <a:gd name="connsiteX292" fmla="*/ 1110592 w 1782179"/>
                  <a:gd name="connsiteY292" fmla="*/ 413486 h 2516674"/>
                  <a:gd name="connsiteX293" fmla="*/ 1115355 w 1782179"/>
                  <a:gd name="connsiteY293" fmla="*/ 434917 h 2516674"/>
                  <a:gd name="connsiteX294" fmla="*/ 1110591 w 1782179"/>
                  <a:gd name="connsiteY294" fmla="*/ 449205 h 2516674"/>
                  <a:gd name="connsiteX295" fmla="*/ 1108212 w 1782179"/>
                  <a:gd name="connsiteY295" fmla="*/ 473018 h 2516674"/>
                  <a:gd name="connsiteX296" fmla="*/ 1105830 w 1782179"/>
                  <a:gd name="connsiteY296" fmla="*/ 501593 h 2516674"/>
                  <a:gd name="connsiteX297" fmla="*/ 1115355 w 1782179"/>
                  <a:gd name="connsiteY297" fmla="*/ 513499 h 2516674"/>
                  <a:gd name="connsiteX298" fmla="*/ 1136785 w 1782179"/>
                  <a:gd name="connsiteY298" fmla="*/ 501591 h 2516674"/>
                  <a:gd name="connsiteX299" fmla="*/ 1136785 w 1782179"/>
                  <a:gd name="connsiteY299" fmla="*/ 473018 h 2516674"/>
                  <a:gd name="connsiteX300" fmla="*/ 1124879 w 1782179"/>
                  <a:gd name="connsiteY300" fmla="*/ 446824 h 2516674"/>
                  <a:gd name="connsiteX301" fmla="*/ 1115354 w 1782179"/>
                  <a:gd name="connsiteY301" fmla="*/ 411104 h 2516674"/>
                  <a:gd name="connsiteX302" fmla="*/ 1091541 w 1782179"/>
                  <a:gd name="connsiteY302" fmla="*/ 384911 h 2516674"/>
                  <a:gd name="connsiteX303" fmla="*/ 671438 w 1782179"/>
                  <a:gd name="connsiteY303" fmla="*/ 150193 h 2516674"/>
                  <a:gd name="connsiteX304" fmla="*/ 651011 w 1782179"/>
                  <a:gd name="connsiteY304" fmla="*/ 175363 h 2516674"/>
                  <a:gd name="connsiteX305" fmla="*/ 624817 w 1782179"/>
                  <a:gd name="connsiteY305" fmla="*/ 206320 h 2516674"/>
                  <a:gd name="connsiteX306" fmla="*/ 593861 w 1782179"/>
                  <a:gd name="connsiteY306" fmla="*/ 249182 h 2516674"/>
                  <a:gd name="connsiteX307" fmla="*/ 605767 w 1782179"/>
                  <a:gd name="connsiteY307" fmla="*/ 280138 h 2516674"/>
                  <a:gd name="connsiteX308" fmla="*/ 622436 w 1782179"/>
                  <a:gd name="connsiteY308" fmla="*/ 308713 h 2516674"/>
                  <a:gd name="connsiteX309" fmla="*/ 648630 w 1782179"/>
                  <a:gd name="connsiteY309" fmla="*/ 351575 h 2516674"/>
                  <a:gd name="connsiteX310" fmla="*/ 662918 w 1782179"/>
                  <a:gd name="connsiteY310" fmla="*/ 258707 h 2516674"/>
                  <a:gd name="connsiteX311" fmla="*/ 674824 w 1782179"/>
                  <a:gd name="connsiteY311" fmla="*/ 153932 h 2516674"/>
                  <a:gd name="connsiteX312" fmla="*/ 671438 w 1782179"/>
                  <a:gd name="connsiteY312" fmla="*/ 150193 h 2516674"/>
                  <a:gd name="connsiteX313" fmla="*/ 262868 w 1782179"/>
                  <a:gd name="connsiteY313" fmla="*/ 144405 h 2516674"/>
                  <a:gd name="connsiteX314" fmla="*/ 227149 w 1782179"/>
                  <a:gd name="connsiteY314" fmla="*/ 144406 h 2516674"/>
                  <a:gd name="connsiteX315" fmla="*/ 189049 w 1782179"/>
                  <a:gd name="connsiteY315" fmla="*/ 153930 h 2516674"/>
                  <a:gd name="connsiteX316" fmla="*/ 167619 w 1782179"/>
                  <a:gd name="connsiteY316" fmla="*/ 172980 h 2516674"/>
                  <a:gd name="connsiteX317" fmla="*/ 181906 w 1782179"/>
                  <a:gd name="connsiteY317" fmla="*/ 203936 h 2516674"/>
                  <a:gd name="connsiteX318" fmla="*/ 203336 w 1782179"/>
                  <a:gd name="connsiteY318" fmla="*/ 256325 h 2516674"/>
                  <a:gd name="connsiteX319" fmla="*/ 227149 w 1782179"/>
                  <a:gd name="connsiteY319" fmla="*/ 311094 h 2516674"/>
                  <a:gd name="connsiteX320" fmla="*/ 258105 w 1782179"/>
                  <a:gd name="connsiteY320" fmla="*/ 401581 h 2516674"/>
                  <a:gd name="connsiteX321" fmla="*/ 277155 w 1782179"/>
                  <a:gd name="connsiteY321" fmla="*/ 451587 h 2516674"/>
                  <a:gd name="connsiteX322" fmla="*/ 300968 w 1782179"/>
                  <a:gd name="connsiteY322" fmla="*/ 475400 h 2516674"/>
                  <a:gd name="connsiteX323" fmla="*/ 305731 w 1782179"/>
                  <a:gd name="connsiteY323" fmla="*/ 444444 h 2516674"/>
                  <a:gd name="connsiteX324" fmla="*/ 300968 w 1782179"/>
                  <a:gd name="connsiteY324" fmla="*/ 399200 h 2516674"/>
                  <a:gd name="connsiteX325" fmla="*/ 296206 w 1782179"/>
                  <a:gd name="connsiteY325" fmla="*/ 313475 h 2516674"/>
                  <a:gd name="connsiteX326" fmla="*/ 291443 w 1782179"/>
                  <a:gd name="connsiteY326" fmla="*/ 239656 h 2516674"/>
                  <a:gd name="connsiteX327" fmla="*/ 286680 w 1782179"/>
                  <a:gd name="connsiteY327" fmla="*/ 161074 h 2516674"/>
                  <a:gd name="connsiteX328" fmla="*/ 262868 w 1782179"/>
                  <a:gd name="connsiteY328" fmla="*/ 144405 h 2516674"/>
                  <a:gd name="connsiteX329" fmla="*/ 358117 w 1782179"/>
                  <a:gd name="connsiteY329" fmla="*/ 149167 h 2516674"/>
                  <a:gd name="connsiteX330" fmla="*/ 339067 w 1782179"/>
                  <a:gd name="connsiteY330" fmla="*/ 165836 h 2516674"/>
                  <a:gd name="connsiteX331" fmla="*/ 341448 w 1782179"/>
                  <a:gd name="connsiteY331" fmla="*/ 201554 h 2516674"/>
                  <a:gd name="connsiteX332" fmla="*/ 343829 w 1782179"/>
                  <a:gd name="connsiteY332" fmla="*/ 258705 h 2516674"/>
                  <a:gd name="connsiteX333" fmla="*/ 350974 w 1782179"/>
                  <a:gd name="connsiteY333" fmla="*/ 377768 h 2516674"/>
                  <a:gd name="connsiteX334" fmla="*/ 353354 w 1782179"/>
                  <a:gd name="connsiteY334" fmla="*/ 456348 h 2516674"/>
                  <a:gd name="connsiteX335" fmla="*/ 355737 w 1782179"/>
                  <a:gd name="connsiteY335" fmla="*/ 542074 h 2516674"/>
                  <a:gd name="connsiteX336" fmla="*/ 377166 w 1782179"/>
                  <a:gd name="connsiteY336" fmla="*/ 561124 h 2516674"/>
                  <a:gd name="connsiteX337" fmla="*/ 405741 w 1782179"/>
                  <a:gd name="connsiteY337" fmla="*/ 577793 h 2516674"/>
                  <a:gd name="connsiteX338" fmla="*/ 443841 w 1782179"/>
                  <a:gd name="connsiteY338" fmla="*/ 613511 h 2516674"/>
                  <a:gd name="connsiteX339" fmla="*/ 460511 w 1782179"/>
                  <a:gd name="connsiteY339" fmla="*/ 594461 h 2516674"/>
                  <a:gd name="connsiteX340" fmla="*/ 467655 w 1782179"/>
                  <a:gd name="connsiteY340" fmla="*/ 568268 h 2516674"/>
                  <a:gd name="connsiteX341" fmla="*/ 470036 w 1782179"/>
                  <a:gd name="connsiteY341" fmla="*/ 539693 h 2516674"/>
                  <a:gd name="connsiteX342" fmla="*/ 455749 w 1782179"/>
                  <a:gd name="connsiteY342" fmla="*/ 525405 h 2516674"/>
                  <a:gd name="connsiteX343" fmla="*/ 422410 w 1782179"/>
                  <a:gd name="connsiteY343" fmla="*/ 537311 h 2516674"/>
                  <a:gd name="connsiteX344" fmla="*/ 393835 w 1782179"/>
                  <a:gd name="connsiteY344" fmla="*/ 539693 h 2516674"/>
                  <a:gd name="connsiteX345" fmla="*/ 396217 w 1782179"/>
                  <a:gd name="connsiteY345" fmla="*/ 527786 h 2516674"/>
                  <a:gd name="connsiteX346" fmla="*/ 429555 w 1782179"/>
                  <a:gd name="connsiteY346" fmla="*/ 511118 h 2516674"/>
                  <a:gd name="connsiteX347" fmla="*/ 467655 w 1782179"/>
                  <a:gd name="connsiteY347" fmla="*/ 489685 h 2516674"/>
                  <a:gd name="connsiteX348" fmla="*/ 481941 w 1782179"/>
                  <a:gd name="connsiteY348" fmla="*/ 468255 h 2516674"/>
                  <a:gd name="connsiteX349" fmla="*/ 479561 w 1782179"/>
                  <a:gd name="connsiteY349" fmla="*/ 399199 h 2516674"/>
                  <a:gd name="connsiteX350" fmla="*/ 472416 w 1782179"/>
                  <a:gd name="connsiteY350" fmla="*/ 325380 h 2516674"/>
                  <a:gd name="connsiteX351" fmla="*/ 460510 w 1782179"/>
                  <a:gd name="connsiteY351" fmla="*/ 251560 h 2516674"/>
                  <a:gd name="connsiteX352" fmla="*/ 429555 w 1782179"/>
                  <a:gd name="connsiteY352" fmla="*/ 199174 h 2516674"/>
                  <a:gd name="connsiteX353" fmla="*/ 403361 w 1782179"/>
                  <a:gd name="connsiteY353" fmla="*/ 172980 h 2516674"/>
                  <a:gd name="connsiteX354" fmla="*/ 379548 w 1782179"/>
                  <a:gd name="connsiteY354" fmla="*/ 156311 h 2516674"/>
                  <a:gd name="connsiteX355" fmla="*/ 358117 w 1782179"/>
                  <a:gd name="connsiteY355" fmla="*/ 149167 h 2516674"/>
                  <a:gd name="connsiteX356" fmla="*/ 499620 w 1782179"/>
                  <a:gd name="connsiteY356" fmla="*/ 233842 h 2516674"/>
                  <a:gd name="connsiteX357" fmla="*/ 504021 w 1782179"/>
                  <a:gd name="connsiteY357" fmla="*/ 266647 h 2516674"/>
                  <a:gd name="connsiteX358" fmla="*/ 507588 w 1782179"/>
                  <a:gd name="connsiteY358" fmla="*/ 303834 h 2516674"/>
                  <a:gd name="connsiteX359" fmla="*/ 529440 w 1782179"/>
                  <a:gd name="connsiteY359" fmla="*/ 303892 h 2516674"/>
                  <a:gd name="connsiteX360" fmla="*/ 517140 w 1782179"/>
                  <a:gd name="connsiteY360" fmla="*/ 264494 h 2516674"/>
                  <a:gd name="connsiteX361" fmla="*/ 499620 w 1782179"/>
                  <a:gd name="connsiteY361" fmla="*/ 233842 h 2516674"/>
                  <a:gd name="connsiteX362" fmla="*/ 539985 w 1782179"/>
                  <a:gd name="connsiteY362" fmla="*/ 331184 h 2516674"/>
                  <a:gd name="connsiteX363" fmla="*/ 534329 w 1782179"/>
                  <a:gd name="connsiteY363" fmla="*/ 332525 h 2516674"/>
                  <a:gd name="connsiteX364" fmla="*/ 524805 w 1782179"/>
                  <a:gd name="connsiteY364" fmla="*/ 368244 h 2516674"/>
                  <a:gd name="connsiteX365" fmla="*/ 524805 w 1782179"/>
                  <a:gd name="connsiteY365" fmla="*/ 442062 h 2516674"/>
                  <a:gd name="connsiteX366" fmla="*/ 520041 w 1782179"/>
                  <a:gd name="connsiteY366" fmla="*/ 523025 h 2516674"/>
                  <a:gd name="connsiteX367" fmla="*/ 520042 w 1782179"/>
                  <a:gd name="connsiteY367" fmla="*/ 561125 h 2516674"/>
                  <a:gd name="connsiteX368" fmla="*/ 517661 w 1782179"/>
                  <a:gd name="connsiteY368" fmla="*/ 587318 h 2516674"/>
                  <a:gd name="connsiteX369" fmla="*/ 534330 w 1782179"/>
                  <a:gd name="connsiteY369" fmla="*/ 594462 h 2516674"/>
                  <a:gd name="connsiteX370" fmla="*/ 553380 w 1782179"/>
                  <a:gd name="connsiteY370" fmla="*/ 601606 h 2516674"/>
                  <a:gd name="connsiteX371" fmla="*/ 558141 w 1782179"/>
                  <a:gd name="connsiteY371" fmla="*/ 618275 h 2516674"/>
                  <a:gd name="connsiteX372" fmla="*/ 550999 w 1782179"/>
                  <a:gd name="connsiteY372" fmla="*/ 630180 h 2516674"/>
                  <a:gd name="connsiteX373" fmla="*/ 531949 w 1782179"/>
                  <a:gd name="connsiteY373" fmla="*/ 634943 h 2516674"/>
                  <a:gd name="connsiteX374" fmla="*/ 508136 w 1782179"/>
                  <a:gd name="connsiteY374" fmla="*/ 630180 h 2516674"/>
                  <a:gd name="connsiteX375" fmla="*/ 491467 w 1782179"/>
                  <a:gd name="connsiteY375" fmla="*/ 632562 h 2516674"/>
                  <a:gd name="connsiteX376" fmla="*/ 481942 w 1782179"/>
                  <a:gd name="connsiteY376" fmla="*/ 661137 h 2516674"/>
                  <a:gd name="connsiteX377" fmla="*/ 481941 w 1782179"/>
                  <a:gd name="connsiteY377" fmla="*/ 673044 h 2516674"/>
                  <a:gd name="connsiteX378" fmla="*/ 500992 w 1782179"/>
                  <a:gd name="connsiteY378" fmla="*/ 708761 h 2516674"/>
                  <a:gd name="connsiteX379" fmla="*/ 522424 w 1782179"/>
                  <a:gd name="connsiteY379" fmla="*/ 746862 h 2516674"/>
                  <a:gd name="connsiteX380" fmla="*/ 541473 w 1782179"/>
                  <a:gd name="connsiteY380" fmla="*/ 777818 h 2516674"/>
                  <a:gd name="connsiteX381" fmla="*/ 567667 w 1782179"/>
                  <a:gd name="connsiteY381" fmla="*/ 792106 h 2516674"/>
                  <a:gd name="connsiteX382" fmla="*/ 601005 w 1782179"/>
                  <a:gd name="connsiteY382" fmla="*/ 806393 h 2516674"/>
                  <a:gd name="connsiteX383" fmla="*/ 627198 w 1782179"/>
                  <a:gd name="connsiteY383" fmla="*/ 787344 h 2516674"/>
                  <a:gd name="connsiteX384" fmla="*/ 665298 w 1782179"/>
                  <a:gd name="connsiteY384" fmla="*/ 763531 h 2516674"/>
                  <a:gd name="connsiteX385" fmla="*/ 698636 w 1782179"/>
                  <a:gd name="connsiteY385" fmla="*/ 746862 h 2516674"/>
                  <a:gd name="connsiteX386" fmla="*/ 724829 w 1782179"/>
                  <a:gd name="connsiteY386" fmla="*/ 723050 h 2516674"/>
                  <a:gd name="connsiteX387" fmla="*/ 739117 w 1782179"/>
                  <a:gd name="connsiteY387" fmla="*/ 694474 h 2516674"/>
                  <a:gd name="connsiteX388" fmla="*/ 722449 w 1782179"/>
                  <a:gd name="connsiteY388" fmla="*/ 658756 h 2516674"/>
                  <a:gd name="connsiteX389" fmla="*/ 696255 w 1782179"/>
                  <a:gd name="connsiteY389" fmla="*/ 603986 h 2516674"/>
                  <a:gd name="connsiteX390" fmla="*/ 665298 w 1782179"/>
                  <a:gd name="connsiteY390" fmla="*/ 549218 h 2516674"/>
                  <a:gd name="connsiteX391" fmla="*/ 636724 w 1782179"/>
                  <a:gd name="connsiteY391" fmla="*/ 494450 h 2516674"/>
                  <a:gd name="connsiteX392" fmla="*/ 605767 w 1782179"/>
                  <a:gd name="connsiteY392" fmla="*/ 439680 h 2516674"/>
                  <a:gd name="connsiteX393" fmla="*/ 567667 w 1782179"/>
                  <a:gd name="connsiteY393" fmla="*/ 375386 h 2516674"/>
                  <a:gd name="connsiteX394" fmla="*/ 546236 w 1782179"/>
                  <a:gd name="connsiteY394" fmla="*/ 337286 h 2516674"/>
                  <a:gd name="connsiteX395" fmla="*/ 539985 w 1782179"/>
                  <a:gd name="connsiteY395" fmla="*/ 331184 h 2516674"/>
                  <a:gd name="connsiteX396" fmla="*/ 115229 w 1782179"/>
                  <a:gd name="connsiteY396" fmla="*/ 184886 h 2516674"/>
                  <a:gd name="connsiteX397" fmla="*/ 69985 w 1782179"/>
                  <a:gd name="connsiteY397" fmla="*/ 208699 h 2516674"/>
                  <a:gd name="connsiteX398" fmla="*/ 43793 w 1782179"/>
                  <a:gd name="connsiteY398" fmla="*/ 256324 h 2516674"/>
                  <a:gd name="connsiteX399" fmla="*/ 41411 w 1782179"/>
                  <a:gd name="connsiteY399" fmla="*/ 299186 h 2516674"/>
                  <a:gd name="connsiteX400" fmla="*/ 58079 w 1782179"/>
                  <a:gd name="connsiteY400" fmla="*/ 344430 h 2516674"/>
                  <a:gd name="connsiteX401" fmla="*/ 84274 w 1782179"/>
                  <a:gd name="connsiteY401" fmla="*/ 377767 h 2516674"/>
                  <a:gd name="connsiteX402" fmla="*/ 124755 w 1782179"/>
                  <a:gd name="connsiteY402" fmla="*/ 411106 h 2516674"/>
                  <a:gd name="connsiteX403" fmla="*/ 146186 w 1782179"/>
                  <a:gd name="connsiteY403" fmla="*/ 427773 h 2516674"/>
                  <a:gd name="connsiteX404" fmla="*/ 165236 w 1782179"/>
                  <a:gd name="connsiteY404" fmla="*/ 425393 h 2516674"/>
                  <a:gd name="connsiteX405" fmla="*/ 172379 w 1782179"/>
                  <a:gd name="connsiteY405" fmla="*/ 406342 h 2516674"/>
                  <a:gd name="connsiteX406" fmla="*/ 191430 w 1782179"/>
                  <a:gd name="connsiteY406" fmla="*/ 406342 h 2516674"/>
                  <a:gd name="connsiteX407" fmla="*/ 189049 w 1782179"/>
                  <a:gd name="connsiteY407" fmla="*/ 430155 h 2516674"/>
                  <a:gd name="connsiteX408" fmla="*/ 191430 w 1782179"/>
                  <a:gd name="connsiteY408" fmla="*/ 449204 h 2516674"/>
                  <a:gd name="connsiteX409" fmla="*/ 208099 w 1782179"/>
                  <a:gd name="connsiteY409" fmla="*/ 468254 h 2516674"/>
                  <a:gd name="connsiteX410" fmla="*/ 229529 w 1782179"/>
                  <a:gd name="connsiteY410" fmla="*/ 492068 h 2516674"/>
                  <a:gd name="connsiteX411" fmla="*/ 248579 w 1782179"/>
                  <a:gd name="connsiteY411" fmla="*/ 489685 h 2516674"/>
                  <a:gd name="connsiteX412" fmla="*/ 239054 w 1782179"/>
                  <a:gd name="connsiteY412" fmla="*/ 442060 h 2516674"/>
                  <a:gd name="connsiteX413" fmla="*/ 217624 w 1782179"/>
                  <a:gd name="connsiteY413" fmla="*/ 392054 h 2516674"/>
                  <a:gd name="connsiteX414" fmla="*/ 189048 w 1782179"/>
                  <a:gd name="connsiteY414" fmla="*/ 325380 h 2516674"/>
                  <a:gd name="connsiteX415" fmla="*/ 148567 w 1782179"/>
                  <a:gd name="connsiteY415" fmla="*/ 237274 h 2516674"/>
                  <a:gd name="connsiteX416" fmla="*/ 115229 w 1782179"/>
                  <a:gd name="connsiteY416" fmla="*/ 184886 h 2516674"/>
                  <a:gd name="connsiteX417" fmla="*/ 121331 w 1782179"/>
                  <a:gd name="connsiteY417" fmla="*/ 461409 h 2516674"/>
                  <a:gd name="connsiteX418" fmla="*/ 122374 w 1782179"/>
                  <a:gd name="connsiteY418" fmla="*/ 470636 h 2516674"/>
                  <a:gd name="connsiteX419" fmla="*/ 146185 w 1782179"/>
                  <a:gd name="connsiteY419" fmla="*/ 537311 h 2516674"/>
                  <a:gd name="connsiteX420" fmla="*/ 167617 w 1782179"/>
                  <a:gd name="connsiteY420" fmla="*/ 592080 h 2516674"/>
                  <a:gd name="connsiteX421" fmla="*/ 181904 w 1782179"/>
                  <a:gd name="connsiteY421" fmla="*/ 577792 h 2516674"/>
                  <a:gd name="connsiteX422" fmla="*/ 205717 w 1782179"/>
                  <a:gd name="connsiteY422" fmla="*/ 542072 h 2516674"/>
                  <a:gd name="connsiteX423" fmla="*/ 196192 w 1782179"/>
                  <a:gd name="connsiteY423" fmla="*/ 525404 h 2516674"/>
                  <a:gd name="connsiteX424" fmla="*/ 158091 w 1782179"/>
                  <a:gd name="connsiteY424" fmla="*/ 487304 h 2516674"/>
                  <a:gd name="connsiteX425" fmla="*/ 127136 w 1782179"/>
                  <a:gd name="connsiteY425" fmla="*/ 463493 h 2516674"/>
                  <a:gd name="connsiteX426" fmla="*/ 121331 w 1782179"/>
                  <a:gd name="connsiteY426" fmla="*/ 461409 h 2516674"/>
                  <a:gd name="connsiteX427" fmla="*/ 241435 w 1782179"/>
                  <a:gd name="connsiteY427" fmla="*/ 565886 h 2516674"/>
                  <a:gd name="connsiteX428" fmla="*/ 220005 w 1782179"/>
                  <a:gd name="connsiteY428" fmla="*/ 592080 h 2516674"/>
                  <a:gd name="connsiteX429" fmla="*/ 177141 w 1782179"/>
                  <a:gd name="connsiteY429" fmla="*/ 663519 h 2516674"/>
                  <a:gd name="connsiteX430" fmla="*/ 153330 w 1782179"/>
                  <a:gd name="connsiteY430" fmla="*/ 720668 h 2516674"/>
                  <a:gd name="connsiteX431" fmla="*/ 136661 w 1782179"/>
                  <a:gd name="connsiteY431" fmla="*/ 775437 h 2516674"/>
                  <a:gd name="connsiteX432" fmla="*/ 131898 w 1782179"/>
                  <a:gd name="connsiteY432" fmla="*/ 832586 h 2516674"/>
                  <a:gd name="connsiteX433" fmla="*/ 155711 w 1782179"/>
                  <a:gd name="connsiteY433" fmla="*/ 856399 h 2516674"/>
                  <a:gd name="connsiteX434" fmla="*/ 184286 w 1782179"/>
                  <a:gd name="connsiteY434" fmla="*/ 854018 h 2516674"/>
                  <a:gd name="connsiteX435" fmla="*/ 224767 w 1782179"/>
                  <a:gd name="connsiteY435" fmla="*/ 842111 h 2516674"/>
                  <a:gd name="connsiteX436" fmla="*/ 241436 w 1782179"/>
                  <a:gd name="connsiteY436" fmla="*/ 851636 h 2516674"/>
                  <a:gd name="connsiteX437" fmla="*/ 224766 w 1782179"/>
                  <a:gd name="connsiteY437" fmla="*/ 868306 h 2516674"/>
                  <a:gd name="connsiteX438" fmla="*/ 179524 w 1782179"/>
                  <a:gd name="connsiteY438" fmla="*/ 882593 h 2516674"/>
                  <a:gd name="connsiteX439" fmla="*/ 150948 w 1782179"/>
                  <a:gd name="connsiteY439" fmla="*/ 899262 h 2516674"/>
                  <a:gd name="connsiteX440" fmla="*/ 167617 w 1782179"/>
                  <a:gd name="connsiteY440" fmla="*/ 927836 h 2516674"/>
                  <a:gd name="connsiteX441" fmla="*/ 186666 w 1782179"/>
                  <a:gd name="connsiteY441" fmla="*/ 954031 h 2516674"/>
                  <a:gd name="connsiteX442" fmla="*/ 220005 w 1782179"/>
                  <a:gd name="connsiteY442" fmla="*/ 984987 h 2516674"/>
                  <a:gd name="connsiteX443" fmla="*/ 260486 w 1782179"/>
                  <a:gd name="connsiteY443" fmla="*/ 1001655 h 2516674"/>
                  <a:gd name="connsiteX444" fmla="*/ 334305 w 1782179"/>
                  <a:gd name="connsiteY444" fmla="*/ 982606 h 2516674"/>
                  <a:gd name="connsiteX445" fmla="*/ 391455 w 1782179"/>
                  <a:gd name="connsiteY445" fmla="*/ 968319 h 2516674"/>
                  <a:gd name="connsiteX446" fmla="*/ 460510 w 1782179"/>
                  <a:gd name="connsiteY446" fmla="*/ 956412 h 2516674"/>
                  <a:gd name="connsiteX447" fmla="*/ 508135 w 1782179"/>
                  <a:gd name="connsiteY447" fmla="*/ 949268 h 2516674"/>
                  <a:gd name="connsiteX448" fmla="*/ 550999 w 1782179"/>
                  <a:gd name="connsiteY448" fmla="*/ 939743 h 2516674"/>
                  <a:gd name="connsiteX449" fmla="*/ 562905 w 1782179"/>
                  <a:gd name="connsiteY449" fmla="*/ 915930 h 2516674"/>
                  <a:gd name="connsiteX450" fmla="*/ 570048 w 1782179"/>
                  <a:gd name="connsiteY450" fmla="*/ 887355 h 2516674"/>
                  <a:gd name="connsiteX451" fmla="*/ 574811 w 1782179"/>
                  <a:gd name="connsiteY451" fmla="*/ 863544 h 2516674"/>
                  <a:gd name="connsiteX452" fmla="*/ 546235 w 1782179"/>
                  <a:gd name="connsiteY452" fmla="*/ 849256 h 2516674"/>
                  <a:gd name="connsiteX453" fmla="*/ 515279 w 1782179"/>
                  <a:gd name="connsiteY453" fmla="*/ 830205 h 2516674"/>
                  <a:gd name="connsiteX454" fmla="*/ 486704 w 1782179"/>
                  <a:gd name="connsiteY454" fmla="*/ 787344 h 2516674"/>
                  <a:gd name="connsiteX455" fmla="*/ 462892 w 1782179"/>
                  <a:gd name="connsiteY455" fmla="*/ 732575 h 2516674"/>
                  <a:gd name="connsiteX456" fmla="*/ 446223 w 1782179"/>
                  <a:gd name="connsiteY456" fmla="*/ 701619 h 2516674"/>
                  <a:gd name="connsiteX457" fmla="*/ 408124 w 1782179"/>
                  <a:gd name="connsiteY457" fmla="*/ 711144 h 2516674"/>
                  <a:gd name="connsiteX458" fmla="*/ 365261 w 1782179"/>
                  <a:gd name="connsiteY458" fmla="*/ 703999 h 2516674"/>
                  <a:gd name="connsiteX459" fmla="*/ 336685 w 1782179"/>
                  <a:gd name="connsiteY459" fmla="*/ 684950 h 2516674"/>
                  <a:gd name="connsiteX460" fmla="*/ 320017 w 1782179"/>
                  <a:gd name="connsiteY460" fmla="*/ 670661 h 2516674"/>
                  <a:gd name="connsiteX461" fmla="*/ 300967 w 1782179"/>
                  <a:gd name="connsiteY461" fmla="*/ 684950 h 2516674"/>
                  <a:gd name="connsiteX462" fmla="*/ 284299 w 1782179"/>
                  <a:gd name="connsiteY462" fmla="*/ 680187 h 2516674"/>
                  <a:gd name="connsiteX463" fmla="*/ 281917 w 1782179"/>
                  <a:gd name="connsiteY463" fmla="*/ 665899 h 2516674"/>
                  <a:gd name="connsiteX464" fmla="*/ 296205 w 1782179"/>
                  <a:gd name="connsiteY464" fmla="*/ 646850 h 2516674"/>
                  <a:gd name="connsiteX465" fmla="*/ 296205 w 1782179"/>
                  <a:gd name="connsiteY465" fmla="*/ 623036 h 2516674"/>
                  <a:gd name="connsiteX466" fmla="*/ 272393 w 1782179"/>
                  <a:gd name="connsiteY466" fmla="*/ 592081 h 2516674"/>
                  <a:gd name="connsiteX467" fmla="*/ 241435 w 1782179"/>
                  <a:gd name="connsiteY467" fmla="*/ 565886 h 2516674"/>
                  <a:gd name="connsiteX468" fmla="*/ 358116 w 1782179"/>
                  <a:gd name="connsiteY468" fmla="*/ 592080 h 2516674"/>
                  <a:gd name="connsiteX469" fmla="*/ 362880 w 1782179"/>
                  <a:gd name="connsiteY469" fmla="*/ 623038 h 2516674"/>
                  <a:gd name="connsiteX470" fmla="*/ 386692 w 1782179"/>
                  <a:gd name="connsiteY470" fmla="*/ 649230 h 2516674"/>
                  <a:gd name="connsiteX471" fmla="*/ 410504 w 1782179"/>
                  <a:gd name="connsiteY471" fmla="*/ 639706 h 2516674"/>
                  <a:gd name="connsiteX472" fmla="*/ 358116 w 1782179"/>
                  <a:gd name="connsiteY472" fmla="*/ 592080 h 2516674"/>
                  <a:gd name="connsiteX473" fmla="*/ 634514 w 1782179"/>
                  <a:gd name="connsiteY473" fmla="*/ 885492 h 2516674"/>
                  <a:gd name="connsiteX474" fmla="*/ 622608 w 1782179"/>
                  <a:gd name="connsiteY474" fmla="*/ 933116 h 2516674"/>
                  <a:gd name="connsiteX475" fmla="*/ 651183 w 1782179"/>
                  <a:gd name="connsiteY475" fmla="*/ 933115 h 2516674"/>
                  <a:gd name="connsiteX476" fmla="*/ 679760 w 1782179"/>
                  <a:gd name="connsiteY476" fmla="*/ 925973 h 2516674"/>
                  <a:gd name="connsiteX477" fmla="*/ 634514 w 1782179"/>
                  <a:gd name="connsiteY477" fmla="*/ 885492 h 2516674"/>
                  <a:gd name="connsiteX478" fmla="*/ 682415 w 1782179"/>
                  <a:gd name="connsiteY478" fmla="*/ 965492 h 2516674"/>
                  <a:gd name="connsiteX479" fmla="*/ 655774 w 1782179"/>
                  <a:gd name="connsiteY479" fmla="*/ 968319 h 2516674"/>
                  <a:gd name="connsiteX480" fmla="*/ 612909 w 1782179"/>
                  <a:gd name="connsiteY480" fmla="*/ 970701 h 2516674"/>
                  <a:gd name="connsiteX481" fmla="*/ 601005 w 1782179"/>
                  <a:gd name="connsiteY481" fmla="*/ 1011181 h 2516674"/>
                  <a:gd name="connsiteX482" fmla="*/ 596242 w 1782179"/>
                  <a:gd name="connsiteY482" fmla="*/ 1056426 h 2516674"/>
                  <a:gd name="connsiteX483" fmla="*/ 598623 w 1782179"/>
                  <a:gd name="connsiteY483" fmla="*/ 1082620 h 2516674"/>
                  <a:gd name="connsiteX484" fmla="*/ 643867 w 1782179"/>
                  <a:gd name="connsiteY484" fmla="*/ 1068332 h 2516674"/>
                  <a:gd name="connsiteX485" fmla="*/ 691492 w 1782179"/>
                  <a:gd name="connsiteY485" fmla="*/ 1051663 h 2516674"/>
                  <a:gd name="connsiteX486" fmla="*/ 698636 w 1782179"/>
                  <a:gd name="connsiteY486" fmla="*/ 1013563 h 2516674"/>
                  <a:gd name="connsiteX487" fmla="*/ 703399 w 1782179"/>
                  <a:gd name="connsiteY487" fmla="*/ 968319 h 2516674"/>
                  <a:gd name="connsiteX488" fmla="*/ 682415 w 1782179"/>
                  <a:gd name="connsiteY488" fmla="*/ 965492 h 2516674"/>
                  <a:gd name="connsiteX489" fmla="*/ 797336 w 1782179"/>
                  <a:gd name="connsiteY489" fmla="*/ 966774 h 2516674"/>
                  <a:gd name="connsiteX490" fmla="*/ 780001 w 1782179"/>
                  <a:gd name="connsiteY490" fmla="*/ 967171 h 2516674"/>
                  <a:gd name="connsiteX491" fmla="*/ 760951 w 1782179"/>
                  <a:gd name="connsiteY491" fmla="*/ 1017177 h 2516674"/>
                  <a:gd name="connsiteX492" fmla="*/ 791906 w 1782179"/>
                  <a:gd name="connsiteY492" fmla="*/ 1012413 h 2516674"/>
                  <a:gd name="connsiteX493" fmla="*/ 834772 w 1782179"/>
                  <a:gd name="connsiteY493" fmla="*/ 995747 h 2516674"/>
                  <a:gd name="connsiteX494" fmla="*/ 815317 w 1782179"/>
                  <a:gd name="connsiteY494" fmla="*/ 975461 h 2516674"/>
                  <a:gd name="connsiteX495" fmla="*/ 797336 w 1782179"/>
                  <a:gd name="connsiteY495" fmla="*/ 966774 h 2516674"/>
                  <a:gd name="connsiteX496" fmla="*/ 896279 w 1782179"/>
                  <a:gd name="connsiteY496" fmla="*/ 1023087 h 2516674"/>
                  <a:gd name="connsiteX497" fmla="*/ 872466 w 1782179"/>
                  <a:gd name="connsiteY497" fmla="*/ 1027850 h 2516674"/>
                  <a:gd name="connsiteX498" fmla="*/ 822460 w 1782179"/>
                  <a:gd name="connsiteY498" fmla="*/ 1044519 h 2516674"/>
                  <a:gd name="connsiteX499" fmla="*/ 753404 w 1782179"/>
                  <a:gd name="connsiteY499" fmla="*/ 1070712 h 2516674"/>
                  <a:gd name="connsiteX500" fmla="*/ 746259 w 1782179"/>
                  <a:gd name="connsiteY500" fmla="*/ 1101668 h 2516674"/>
                  <a:gd name="connsiteX501" fmla="*/ 751022 w 1782179"/>
                  <a:gd name="connsiteY501" fmla="*/ 1137386 h 2516674"/>
                  <a:gd name="connsiteX502" fmla="*/ 762928 w 1782179"/>
                  <a:gd name="connsiteY502" fmla="*/ 1170725 h 2516674"/>
                  <a:gd name="connsiteX503" fmla="*/ 777216 w 1782179"/>
                  <a:gd name="connsiteY503" fmla="*/ 1189775 h 2516674"/>
                  <a:gd name="connsiteX504" fmla="*/ 831984 w 1782179"/>
                  <a:gd name="connsiteY504" fmla="*/ 1170724 h 2516674"/>
                  <a:gd name="connsiteX505" fmla="*/ 903423 w 1782179"/>
                  <a:gd name="connsiteY505" fmla="*/ 1135005 h 2516674"/>
                  <a:gd name="connsiteX506" fmla="*/ 960572 w 1782179"/>
                  <a:gd name="connsiteY506" fmla="*/ 1108812 h 2516674"/>
                  <a:gd name="connsiteX507" fmla="*/ 989147 w 1782179"/>
                  <a:gd name="connsiteY507" fmla="*/ 1092143 h 2516674"/>
                  <a:gd name="connsiteX508" fmla="*/ 979623 w 1782179"/>
                  <a:gd name="connsiteY508" fmla="*/ 1073093 h 2516674"/>
                  <a:gd name="connsiteX509" fmla="*/ 939141 w 1782179"/>
                  <a:gd name="connsiteY509" fmla="*/ 1042137 h 2516674"/>
                  <a:gd name="connsiteX510" fmla="*/ 896279 w 1782179"/>
                  <a:gd name="connsiteY510" fmla="*/ 1023087 h 2516674"/>
                  <a:gd name="connsiteX511" fmla="*/ 1010580 w 1782179"/>
                  <a:gd name="connsiteY511" fmla="*/ 1130244 h 2516674"/>
                  <a:gd name="connsiteX512" fmla="*/ 943904 w 1782179"/>
                  <a:gd name="connsiteY512" fmla="*/ 1156437 h 2516674"/>
                  <a:gd name="connsiteX513" fmla="*/ 884372 w 1782179"/>
                  <a:gd name="connsiteY513" fmla="*/ 1185011 h 2516674"/>
                  <a:gd name="connsiteX514" fmla="*/ 831986 w 1782179"/>
                  <a:gd name="connsiteY514" fmla="*/ 1208824 h 2516674"/>
                  <a:gd name="connsiteX515" fmla="*/ 801030 w 1782179"/>
                  <a:gd name="connsiteY515" fmla="*/ 1223112 h 2516674"/>
                  <a:gd name="connsiteX516" fmla="*/ 834366 w 1782179"/>
                  <a:gd name="connsiteY516" fmla="*/ 1242161 h 2516674"/>
                  <a:gd name="connsiteX517" fmla="*/ 884374 w 1782179"/>
                  <a:gd name="connsiteY517" fmla="*/ 1254068 h 2516674"/>
                  <a:gd name="connsiteX518" fmla="*/ 946286 w 1782179"/>
                  <a:gd name="connsiteY518" fmla="*/ 1251687 h 2516674"/>
                  <a:gd name="connsiteX519" fmla="*/ 996291 w 1782179"/>
                  <a:gd name="connsiteY519" fmla="*/ 1235019 h 2516674"/>
                  <a:gd name="connsiteX520" fmla="*/ 1027248 w 1782179"/>
                  <a:gd name="connsiteY520" fmla="*/ 1204062 h 2516674"/>
                  <a:gd name="connsiteX521" fmla="*/ 1036774 w 1782179"/>
                  <a:gd name="connsiteY521" fmla="*/ 1170724 h 2516674"/>
                  <a:gd name="connsiteX522" fmla="*/ 1027248 w 1782179"/>
                  <a:gd name="connsiteY522" fmla="*/ 1142150 h 2516674"/>
                  <a:gd name="connsiteX523" fmla="*/ 1010580 w 1782179"/>
                  <a:gd name="connsiteY523" fmla="*/ 1130244 h 2516674"/>
                  <a:gd name="connsiteX524" fmla="*/ 520043 w 1782179"/>
                  <a:gd name="connsiteY524" fmla="*/ 987368 h 2516674"/>
                  <a:gd name="connsiteX525" fmla="*/ 429556 w 1782179"/>
                  <a:gd name="connsiteY525" fmla="*/ 999275 h 2516674"/>
                  <a:gd name="connsiteX526" fmla="*/ 367643 w 1782179"/>
                  <a:gd name="connsiteY526" fmla="*/ 1015944 h 2516674"/>
                  <a:gd name="connsiteX527" fmla="*/ 327161 w 1782179"/>
                  <a:gd name="connsiteY527" fmla="*/ 1032613 h 2516674"/>
                  <a:gd name="connsiteX528" fmla="*/ 350975 w 1782179"/>
                  <a:gd name="connsiteY528" fmla="*/ 1056424 h 2516674"/>
                  <a:gd name="connsiteX529" fmla="*/ 393837 w 1782179"/>
                  <a:gd name="connsiteY529" fmla="*/ 1101669 h 2516674"/>
                  <a:gd name="connsiteX530" fmla="*/ 434318 w 1782179"/>
                  <a:gd name="connsiteY530" fmla="*/ 1139769 h 2516674"/>
                  <a:gd name="connsiteX531" fmla="*/ 493850 w 1782179"/>
                  <a:gd name="connsiteY531" fmla="*/ 1120719 h 2516674"/>
                  <a:gd name="connsiteX532" fmla="*/ 536711 w 1782179"/>
                  <a:gd name="connsiteY532" fmla="*/ 1106431 h 2516674"/>
                  <a:gd name="connsiteX533" fmla="*/ 543855 w 1782179"/>
                  <a:gd name="connsiteY533" fmla="*/ 1082619 h 2516674"/>
                  <a:gd name="connsiteX534" fmla="*/ 555762 w 1782179"/>
                  <a:gd name="connsiteY534" fmla="*/ 1027850 h 2516674"/>
                  <a:gd name="connsiteX535" fmla="*/ 546237 w 1782179"/>
                  <a:gd name="connsiteY535" fmla="*/ 1023087 h 2516674"/>
                  <a:gd name="connsiteX536" fmla="*/ 524805 w 1782179"/>
                  <a:gd name="connsiteY536" fmla="*/ 1034994 h 2516674"/>
                  <a:gd name="connsiteX537" fmla="*/ 508137 w 1782179"/>
                  <a:gd name="connsiteY537" fmla="*/ 1049281 h 2516674"/>
                  <a:gd name="connsiteX538" fmla="*/ 493849 w 1782179"/>
                  <a:gd name="connsiteY538" fmla="*/ 1034994 h 2516674"/>
                  <a:gd name="connsiteX539" fmla="*/ 505756 w 1782179"/>
                  <a:gd name="connsiteY539" fmla="*/ 1008799 h 2516674"/>
                  <a:gd name="connsiteX540" fmla="*/ 520043 w 1782179"/>
                  <a:gd name="connsiteY540" fmla="*/ 987368 h 2516674"/>
                  <a:gd name="connsiteX541" fmla="*/ 696253 w 1782179"/>
                  <a:gd name="connsiteY541" fmla="*/ 1094526 h 2516674"/>
                  <a:gd name="connsiteX542" fmla="*/ 641485 w 1782179"/>
                  <a:gd name="connsiteY542" fmla="*/ 1108813 h 2516674"/>
                  <a:gd name="connsiteX543" fmla="*/ 586715 w 1782179"/>
                  <a:gd name="connsiteY543" fmla="*/ 1127863 h 2516674"/>
                  <a:gd name="connsiteX544" fmla="*/ 577191 w 1782179"/>
                  <a:gd name="connsiteY544" fmla="*/ 1168345 h 2516674"/>
                  <a:gd name="connsiteX545" fmla="*/ 570048 w 1782179"/>
                  <a:gd name="connsiteY545" fmla="*/ 1220731 h 2516674"/>
                  <a:gd name="connsiteX546" fmla="*/ 558141 w 1782179"/>
                  <a:gd name="connsiteY546" fmla="*/ 1280263 h 2516674"/>
                  <a:gd name="connsiteX547" fmla="*/ 615291 w 1782179"/>
                  <a:gd name="connsiteY547" fmla="*/ 1263594 h 2516674"/>
                  <a:gd name="connsiteX548" fmla="*/ 662915 w 1782179"/>
                  <a:gd name="connsiteY548" fmla="*/ 1242162 h 2516674"/>
                  <a:gd name="connsiteX549" fmla="*/ 693872 w 1782179"/>
                  <a:gd name="connsiteY549" fmla="*/ 1196920 h 2516674"/>
                  <a:gd name="connsiteX550" fmla="*/ 703398 w 1782179"/>
                  <a:gd name="connsiteY550" fmla="*/ 1161201 h 2516674"/>
                  <a:gd name="connsiteX551" fmla="*/ 705779 w 1782179"/>
                  <a:gd name="connsiteY551" fmla="*/ 1123101 h 2516674"/>
                  <a:gd name="connsiteX552" fmla="*/ 696253 w 1782179"/>
                  <a:gd name="connsiteY552" fmla="*/ 1094526 h 2516674"/>
                  <a:gd name="connsiteX553" fmla="*/ 715304 w 1782179"/>
                  <a:gd name="connsiteY553" fmla="*/ 1265973 h 2516674"/>
                  <a:gd name="connsiteX554" fmla="*/ 667680 w 1782179"/>
                  <a:gd name="connsiteY554" fmla="*/ 1282643 h 2516674"/>
                  <a:gd name="connsiteX555" fmla="*/ 601005 w 1782179"/>
                  <a:gd name="connsiteY555" fmla="*/ 1306456 h 2516674"/>
                  <a:gd name="connsiteX556" fmla="*/ 586717 w 1782179"/>
                  <a:gd name="connsiteY556" fmla="*/ 1315981 h 2516674"/>
                  <a:gd name="connsiteX557" fmla="*/ 591479 w 1782179"/>
                  <a:gd name="connsiteY557" fmla="*/ 1330269 h 2516674"/>
                  <a:gd name="connsiteX558" fmla="*/ 610529 w 1782179"/>
                  <a:gd name="connsiteY558" fmla="*/ 1332650 h 2516674"/>
                  <a:gd name="connsiteX559" fmla="*/ 620055 w 1782179"/>
                  <a:gd name="connsiteY559" fmla="*/ 1342175 h 2516674"/>
                  <a:gd name="connsiteX560" fmla="*/ 622436 w 1782179"/>
                  <a:gd name="connsiteY560" fmla="*/ 1365987 h 2516674"/>
                  <a:gd name="connsiteX561" fmla="*/ 615292 w 1782179"/>
                  <a:gd name="connsiteY561" fmla="*/ 1380275 h 2516674"/>
                  <a:gd name="connsiteX562" fmla="*/ 627199 w 1782179"/>
                  <a:gd name="connsiteY562" fmla="*/ 1396944 h 2516674"/>
                  <a:gd name="connsiteX563" fmla="*/ 648629 w 1782179"/>
                  <a:gd name="connsiteY563" fmla="*/ 1411231 h 2516674"/>
                  <a:gd name="connsiteX564" fmla="*/ 712924 w 1782179"/>
                  <a:gd name="connsiteY564" fmla="*/ 1389800 h 2516674"/>
                  <a:gd name="connsiteX565" fmla="*/ 791505 w 1782179"/>
                  <a:gd name="connsiteY565" fmla="*/ 1356461 h 2516674"/>
                  <a:gd name="connsiteX566" fmla="*/ 848655 w 1782179"/>
                  <a:gd name="connsiteY566" fmla="*/ 1325506 h 2516674"/>
                  <a:gd name="connsiteX567" fmla="*/ 836749 w 1782179"/>
                  <a:gd name="connsiteY567" fmla="*/ 1311219 h 2516674"/>
                  <a:gd name="connsiteX568" fmla="*/ 774835 w 1782179"/>
                  <a:gd name="connsiteY568" fmla="*/ 1287405 h 2516674"/>
                  <a:gd name="connsiteX569" fmla="*/ 715304 w 1782179"/>
                  <a:gd name="connsiteY569" fmla="*/ 1265973 h 2516674"/>
                  <a:gd name="connsiteX570" fmla="*/ 858181 w 1782179"/>
                  <a:gd name="connsiteY570" fmla="*/ 1320744 h 2516674"/>
                  <a:gd name="connsiteX571" fmla="*/ 843892 w 1782179"/>
                  <a:gd name="connsiteY571" fmla="*/ 1368368 h 2516674"/>
                  <a:gd name="connsiteX572" fmla="*/ 812936 w 1782179"/>
                  <a:gd name="connsiteY572" fmla="*/ 1387419 h 2516674"/>
                  <a:gd name="connsiteX573" fmla="*/ 734355 w 1782179"/>
                  <a:gd name="connsiteY573" fmla="*/ 1423137 h 2516674"/>
                  <a:gd name="connsiteX574" fmla="*/ 701017 w 1782179"/>
                  <a:gd name="connsiteY574" fmla="*/ 1442186 h 2516674"/>
                  <a:gd name="connsiteX575" fmla="*/ 703400 w 1782179"/>
                  <a:gd name="connsiteY575" fmla="*/ 1461236 h 2516674"/>
                  <a:gd name="connsiteX576" fmla="*/ 748643 w 1782179"/>
                  <a:gd name="connsiteY576" fmla="*/ 1492193 h 2516674"/>
                  <a:gd name="connsiteX577" fmla="*/ 789125 w 1782179"/>
                  <a:gd name="connsiteY577" fmla="*/ 1487430 h 2516674"/>
                  <a:gd name="connsiteX578" fmla="*/ 810556 w 1782179"/>
                  <a:gd name="connsiteY578" fmla="*/ 1454094 h 2516674"/>
                  <a:gd name="connsiteX579" fmla="*/ 827224 w 1782179"/>
                  <a:gd name="connsiteY579" fmla="*/ 1423137 h 2516674"/>
                  <a:gd name="connsiteX580" fmla="*/ 851037 w 1782179"/>
                  <a:gd name="connsiteY580" fmla="*/ 1375511 h 2516674"/>
                  <a:gd name="connsiteX581" fmla="*/ 858181 w 1782179"/>
                  <a:gd name="connsiteY581" fmla="*/ 1320744 h 2516674"/>
                  <a:gd name="connsiteX582" fmla="*/ 506976 w 1782179"/>
                  <a:gd name="connsiteY582" fmla="*/ 1151928 h 2516674"/>
                  <a:gd name="connsiteX583" fmla="*/ 486705 w 1782179"/>
                  <a:gd name="connsiteY583" fmla="*/ 1158818 h 2516674"/>
                  <a:gd name="connsiteX584" fmla="*/ 453955 w 1782179"/>
                  <a:gd name="connsiteY584" fmla="*/ 1175274 h 2516674"/>
                  <a:gd name="connsiteX585" fmla="*/ 475387 w 1782179"/>
                  <a:gd name="connsiteY585" fmla="*/ 1208614 h 2516674"/>
                  <a:gd name="connsiteX586" fmla="*/ 506343 w 1782179"/>
                  <a:gd name="connsiteY586" fmla="*/ 1232424 h 2516674"/>
                  <a:gd name="connsiteX587" fmla="*/ 520631 w 1782179"/>
                  <a:gd name="connsiteY587" fmla="*/ 1196706 h 2516674"/>
                  <a:gd name="connsiteX588" fmla="*/ 522608 w 1782179"/>
                  <a:gd name="connsiteY588" fmla="*/ 1152609 h 2516674"/>
                  <a:gd name="connsiteX589" fmla="*/ 506976 w 1782179"/>
                  <a:gd name="connsiteY589" fmla="*/ 1151928 h 2516674"/>
                  <a:gd name="connsiteX590" fmla="*/ 541475 w 1782179"/>
                  <a:gd name="connsiteY590" fmla="*/ 1377002 h 2516674"/>
                  <a:gd name="connsiteX591" fmla="*/ 515282 w 1782179"/>
                  <a:gd name="connsiteY591" fmla="*/ 1377895 h 2516674"/>
                  <a:gd name="connsiteX592" fmla="*/ 484325 w 1782179"/>
                  <a:gd name="connsiteY592" fmla="*/ 1411232 h 2516674"/>
                  <a:gd name="connsiteX593" fmla="*/ 453367 w 1782179"/>
                  <a:gd name="connsiteY593" fmla="*/ 1461238 h 2516674"/>
                  <a:gd name="connsiteX594" fmla="*/ 500992 w 1782179"/>
                  <a:gd name="connsiteY594" fmla="*/ 1480287 h 2516674"/>
                  <a:gd name="connsiteX595" fmla="*/ 570050 w 1782179"/>
                  <a:gd name="connsiteY595" fmla="*/ 1496958 h 2516674"/>
                  <a:gd name="connsiteX596" fmla="*/ 670061 w 1782179"/>
                  <a:gd name="connsiteY596" fmla="*/ 1508863 h 2516674"/>
                  <a:gd name="connsiteX597" fmla="*/ 636724 w 1782179"/>
                  <a:gd name="connsiteY597" fmla="*/ 1487432 h 2516674"/>
                  <a:gd name="connsiteX598" fmla="*/ 608150 w 1782179"/>
                  <a:gd name="connsiteY598" fmla="*/ 1454095 h 2516674"/>
                  <a:gd name="connsiteX599" fmla="*/ 581956 w 1782179"/>
                  <a:gd name="connsiteY599" fmla="*/ 1418375 h 2516674"/>
                  <a:gd name="connsiteX600" fmla="*/ 562906 w 1782179"/>
                  <a:gd name="connsiteY600" fmla="*/ 1385038 h 2516674"/>
                  <a:gd name="connsiteX601" fmla="*/ 541475 w 1782179"/>
                  <a:gd name="connsiteY601" fmla="*/ 1377002 h 2516674"/>
                  <a:gd name="connsiteX602" fmla="*/ 412886 w 1782179"/>
                  <a:gd name="connsiteY602" fmla="*/ 1508861 h 2516674"/>
                  <a:gd name="connsiteX603" fmla="*/ 386692 w 1782179"/>
                  <a:gd name="connsiteY603" fmla="*/ 1520768 h 2516674"/>
                  <a:gd name="connsiteX604" fmla="*/ 370023 w 1782179"/>
                  <a:gd name="connsiteY604" fmla="*/ 1542198 h 2516674"/>
                  <a:gd name="connsiteX605" fmla="*/ 348592 w 1782179"/>
                  <a:gd name="connsiteY605" fmla="*/ 1573155 h 2516674"/>
                  <a:gd name="connsiteX606" fmla="*/ 400980 w 1782179"/>
                  <a:gd name="connsiteY606" fmla="*/ 1587442 h 2516674"/>
                  <a:gd name="connsiteX607" fmla="*/ 489085 w 1782179"/>
                  <a:gd name="connsiteY607" fmla="*/ 1601730 h 2516674"/>
                  <a:gd name="connsiteX608" fmla="*/ 605766 w 1782179"/>
                  <a:gd name="connsiteY608" fmla="*/ 1623161 h 2516674"/>
                  <a:gd name="connsiteX609" fmla="*/ 717686 w 1782179"/>
                  <a:gd name="connsiteY609" fmla="*/ 1642212 h 2516674"/>
                  <a:gd name="connsiteX610" fmla="*/ 805792 w 1782179"/>
                  <a:gd name="connsiteY610" fmla="*/ 1656498 h 2516674"/>
                  <a:gd name="connsiteX611" fmla="*/ 853416 w 1782179"/>
                  <a:gd name="connsiteY611" fmla="*/ 1656499 h 2516674"/>
                  <a:gd name="connsiteX612" fmla="*/ 867704 w 1782179"/>
                  <a:gd name="connsiteY612" fmla="*/ 1635067 h 2516674"/>
                  <a:gd name="connsiteX613" fmla="*/ 855798 w 1782179"/>
                  <a:gd name="connsiteY613" fmla="*/ 1606492 h 2516674"/>
                  <a:gd name="connsiteX614" fmla="*/ 829604 w 1782179"/>
                  <a:gd name="connsiteY614" fmla="*/ 1587443 h 2516674"/>
                  <a:gd name="connsiteX615" fmla="*/ 703399 w 1782179"/>
                  <a:gd name="connsiteY615" fmla="*/ 1563630 h 2516674"/>
                  <a:gd name="connsiteX616" fmla="*/ 601006 w 1782179"/>
                  <a:gd name="connsiteY616" fmla="*/ 1546960 h 2516674"/>
                  <a:gd name="connsiteX617" fmla="*/ 508136 w 1782179"/>
                  <a:gd name="connsiteY617" fmla="*/ 1527910 h 2516674"/>
                  <a:gd name="connsiteX618" fmla="*/ 412886 w 1782179"/>
                  <a:gd name="connsiteY618" fmla="*/ 1508861 h 2516674"/>
                  <a:gd name="connsiteX619" fmla="*/ 329542 w 1782179"/>
                  <a:gd name="connsiteY619" fmla="*/ 1620781 h 2516674"/>
                  <a:gd name="connsiteX620" fmla="*/ 324779 w 1782179"/>
                  <a:gd name="connsiteY620" fmla="*/ 1637450 h 2516674"/>
                  <a:gd name="connsiteX621" fmla="*/ 341449 w 1782179"/>
                  <a:gd name="connsiteY621" fmla="*/ 1658881 h 2516674"/>
                  <a:gd name="connsiteX622" fmla="*/ 391455 w 1782179"/>
                  <a:gd name="connsiteY622" fmla="*/ 1680312 h 2516674"/>
                  <a:gd name="connsiteX623" fmla="*/ 462892 w 1782179"/>
                  <a:gd name="connsiteY623" fmla="*/ 1701744 h 2516674"/>
                  <a:gd name="connsiteX624" fmla="*/ 579574 w 1782179"/>
                  <a:gd name="connsiteY624" fmla="*/ 1735081 h 2516674"/>
                  <a:gd name="connsiteX625" fmla="*/ 648630 w 1782179"/>
                  <a:gd name="connsiteY625" fmla="*/ 1758894 h 2516674"/>
                  <a:gd name="connsiteX626" fmla="*/ 698636 w 1782179"/>
                  <a:gd name="connsiteY626" fmla="*/ 1775562 h 2516674"/>
                  <a:gd name="connsiteX627" fmla="*/ 743879 w 1782179"/>
                  <a:gd name="connsiteY627" fmla="*/ 1773181 h 2516674"/>
                  <a:gd name="connsiteX628" fmla="*/ 781980 w 1782179"/>
                  <a:gd name="connsiteY628" fmla="*/ 1742224 h 2516674"/>
                  <a:gd name="connsiteX629" fmla="*/ 803410 w 1782179"/>
                  <a:gd name="connsiteY629" fmla="*/ 1716030 h 2516674"/>
                  <a:gd name="connsiteX630" fmla="*/ 801030 w 1782179"/>
                  <a:gd name="connsiteY630" fmla="*/ 1696981 h 2516674"/>
                  <a:gd name="connsiteX631" fmla="*/ 765311 w 1782179"/>
                  <a:gd name="connsiteY631" fmla="*/ 1689836 h 2516674"/>
                  <a:gd name="connsiteX632" fmla="*/ 679585 w 1782179"/>
                  <a:gd name="connsiteY632" fmla="*/ 1673168 h 2516674"/>
                  <a:gd name="connsiteX633" fmla="*/ 601005 w 1782179"/>
                  <a:gd name="connsiteY633" fmla="*/ 1658881 h 2516674"/>
                  <a:gd name="connsiteX634" fmla="*/ 508136 w 1782179"/>
                  <a:gd name="connsiteY634" fmla="*/ 1644594 h 2516674"/>
                  <a:gd name="connsiteX635" fmla="*/ 417648 w 1782179"/>
                  <a:gd name="connsiteY635" fmla="*/ 1630305 h 2516674"/>
                  <a:gd name="connsiteX636" fmla="*/ 360499 w 1782179"/>
                  <a:gd name="connsiteY636" fmla="*/ 1620781 h 2516674"/>
                  <a:gd name="connsiteX637" fmla="*/ 329542 w 1782179"/>
                  <a:gd name="connsiteY637" fmla="*/ 1620781 h 2516674"/>
                  <a:gd name="connsiteX638" fmla="*/ 372404 w 1782179"/>
                  <a:gd name="connsiteY638" fmla="*/ 1713649 h 2516674"/>
                  <a:gd name="connsiteX639" fmla="*/ 415267 w 1782179"/>
                  <a:gd name="connsiteY639" fmla="*/ 1739844 h 2516674"/>
                  <a:gd name="connsiteX640" fmla="*/ 465274 w 1782179"/>
                  <a:gd name="connsiteY640" fmla="*/ 1768419 h 2516674"/>
                  <a:gd name="connsiteX641" fmla="*/ 529567 w 1782179"/>
                  <a:gd name="connsiteY641" fmla="*/ 1796994 h 2516674"/>
                  <a:gd name="connsiteX642" fmla="*/ 622435 w 1782179"/>
                  <a:gd name="connsiteY642" fmla="*/ 1832711 h 2516674"/>
                  <a:gd name="connsiteX643" fmla="*/ 672442 w 1782179"/>
                  <a:gd name="connsiteY643" fmla="*/ 1844618 h 2516674"/>
                  <a:gd name="connsiteX644" fmla="*/ 684348 w 1782179"/>
                  <a:gd name="connsiteY644" fmla="*/ 1847000 h 2516674"/>
                  <a:gd name="connsiteX645" fmla="*/ 698636 w 1782179"/>
                  <a:gd name="connsiteY645" fmla="*/ 1825569 h 2516674"/>
                  <a:gd name="connsiteX646" fmla="*/ 689111 w 1782179"/>
                  <a:gd name="connsiteY646" fmla="*/ 1806519 h 2516674"/>
                  <a:gd name="connsiteX647" fmla="*/ 601005 w 1782179"/>
                  <a:gd name="connsiteY647" fmla="*/ 1782706 h 2516674"/>
                  <a:gd name="connsiteX648" fmla="*/ 520041 w 1782179"/>
                  <a:gd name="connsiteY648" fmla="*/ 1756512 h 2516674"/>
                  <a:gd name="connsiteX649" fmla="*/ 472417 w 1782179"/>
                  <a:gd name="connsiteY649" fmla="*/ 1739842 h 2516674"/>
                  <a:gd name="connsiteX650" fmla="*/ 372404 w 1782179"/>
                  <a:gd name="connsiteY650" fmla="*/ 1713649 h 2516674"/>
                  <a:gd name="connsiteX651" fmla="*/ 539092 w 1782179"/>
                  <a:gd name="connsiteY651" fmla="*/ 1832713 h 2516674"/>
                  <a:gd name="connsiteX652" fmla="*/ 543853 w 1782179"/>
                  <a:gd name="connsiteY652" fmla="*/ 1870812 h 2516674"/>
                  <a:gd name="connsiteX653" fmla="*/ 551440 w 1782179"/>
                  <a:gd name="connsiteY653" fmla="*/ 1897365 h 2516674"/>
                  <a:gd name="connsiteX654" fmla="*/ 551445 w 1782179"/>
                  <a:gd name="connsiteY654" fmla="*/ 1897452 h 2516674"/>
                  <a:gd name="connsiteX655" fmla="*/ 551475 w 1782179"/>
                  <a:gd name="connsiteY655" fmla="*/ 1897481 h 2516674"/>
                  <a:gd name="connsiteX656" fmla="*/ 553379 w 1782179"/>
                  <a:gd name="connsiteY656" fmla="*/ 1904150 h 2516674"/>
                  <a:gd name="connsiteX657" fmla="*/ 579573 w 1782179"/>
                  <a:gd name="connsiteY657" fmla="*/ 1930344 h 2516674"/>
                  <a:gd name="connsiteX658" fmla="*/ 612910 w 1782179"/>
                  <a:gd name="connsiteY658" fmla="*/ 1908912 h 2516674"/>
                  <a:gd name="connsiteX659" fmla="*/ 634342 w 1782179"/>
                  <a:gd name="connsiteY659" fmla="*/ 1873194 h 2516674"/>
                  <a:gd name="connsiteX660" fmla="*/ 574811 w 1782179"/>
                  <a:gd name="connsiteY660" fmla="*/ 1908912 h 2516674"/>
                  <a:gd name="connsiteX661" fmla="*/ 558142 w 1782179"/>
                  <a:gd name="connsiteY661" fmla="*/ 1904150 h 2516674"/>
                  <a:gd name="connsiteX662" fmla="*/ 551475 w 1782179"/>
                  <a:gd name="connsiteY662" fmla="*/ 1897481 h 2516674"/>
                  <a:gd name="connsiteX663" fmla="*/ 551440 w 1782179"/>
                  <a:gd name="connsiteY663" fmla="*/ 1897365 h 2516674"/>
                  <a:gd name="connsiteX664" fmla="*/ 550999 w 1782179"/>
                  <a:gd name="connsiteY664" fmla="*/ 1887481 h 2516674"/>
                  <a:gd name="connsiteX665" fmla="*/ 589098 w 1782179"/>
                  <a:gd name="connsiteY665" fmla="*/ 1854144 h 2516674"/>
                  <a:gd name="connsiteX666" fmla="*/ 539092 w 1782179"/>
                  <a:gd name="connsiteY666" fmla="*/ 1832713 h 2516674"/>
                  <a:gd name="connsiteX667" fmla="*/ 729079 w 1782179"/>
                  <a:gd name="connsiteY667" fmla="*/ 1897219 h 2516674"/>
                  <a:gd name="connsiteX668" fmla="*/ 689000 w 1782179"/>
                  <a:gd name="connsiteY668" fmla="*/ 1929411 h 2516674"/>
                  <a:gd name="connsiteX669" fmla="*/ 617564 w 1782179"/>
                  <a:gd name="connsiteY669" fmla="*/ 1977037 h 2516674"/>
                  <a:gd name="connsiteX670" fmla="*/ 686619 w 1782179"/>
                  <a:gd name="connsiteY670" fmla="*/ 1950840 h 2516674"/>
                  <a:gd name="connsiteX671" fmla="*/ 729484 w 1782179"/>
                  <a:gd name="connsiteY671" fmla="*/ 1929411 h 2516674"/>
                  <a:gd name="connsiteX672" fmla="*/ 729079 w 1782179"/>
                  <a:gd name="connsiteY672" fmla="*/ 1897219 h 2516674"/>
                  <a:gd name="connsiteX673" fmla="*/ 1432061 w 1782179"/>
                  <a:gd name="connsiteY673" fmla="*/ 84874 h 2516674"/>
                  <a:gd name="connsiteX674" fmla="*/ 1410630 w 1782179"/>
                  <a:gd name="connsiteY674" fmla="*/ 94399 h 2516674"/>
                  <a:gd name="connsiteX675" fmla="*/ 1401105 w 1782179"/>
                  <a:gd name="connsiteY675" fmla="*/ 106305 h 2516674"/>
                  <a:gd name="connsiteX676" fmla="*/ 1413010 w 1782179"/>
                  <a:gd name="connsiteY676" fmla="*/ 139642 h 2516674"/>
                  <a:gd name="connsiteX677" fmla="*/ 1434442 w 1782179"/>
                  <a:gd name="connsiteY677" fmla="*/ 187266 h 2516674"/>
                  <a:gd name="connsiteX678" fmla="*/ 1458256 w 1782179"/>
                  <a:gd name="connsiteY678" fmla="*/ 244418 h 2516674"/>
                  <a:gd name="connsiteX679" fmla="*/ 1498736 w 1782179"/>
                  <a:gd name="connsiteY679" fmla="*/ 332523 h 2516674"/>
                  <a:gd name="connsiteX680" fmla="*/ 1522549 w 1782179"/>
                  <a:gd name="connsiteY680" fmla="*/ 387292 h 2516674"/>
                  <a:gd name="connsiteX681" fmla="*/ 1546361 w 1782179"/>
                  <a:gd name="connsiteY681" fmla="*/ 434917 h 2516674"/>
                  <a:gd name="connsiteX682" fmla="*/ 1572555 w 1782179"/>
                  <a:gd name="connsiteY682" fmla="*/ 394436 h 2516674"/>
                  <a:gd name="connsiteX683" fmla="*/ 1601130 w 1782179"/>
                  <a:gd name="connsiteY683" fmla="*/ 339667 h 2516674"/>
                  <a:gd name="connsiteX684" fmla="*/ 1582080 w 1782179"/>
                  <a:gd name="connsiteY684" fmla="*/ 294423 h 2516674"/>
                  <a:gd name="connsiteX685" fmla="*/ 1534455 w 1782179"/>
                  <a:gd name="connsiteY685" fmla="*/ 227749 h 2516674"/>
                  <a:gd name="connsiteX686" fmla="*/ 1498736 w 1782179"/>
                  <a:gd name="connsiteY686" fmla="*/ 172980 h 2516674"/>
                  <a:gd name="connsiteX687" fmla="*/ 1467780 w 1782179"/>
                  <a:gd name="connsiteY687" fmla="*/ 127736 h 2516674"/>
                  <a:gd name="connsiteX688" fmla="*/ 1446349 w 1782179"/>
                  <a:gd name="connsiteY688" fmla="*/ 94399 h 2516674"/>
                  <a:gd name="connsiteX689" fmla="*/ 1432061 w 1782179"/>
                  <a:gd name="connsiteY689" fmla="*/ 84874 h 2516674"/>
                  <a:gd name="connsiteX690" fmla="*/ 1332049 w 1782179"/>
                  <a:gd name="connsiteY690" fmla="*/ 94398 h 2516674"/>
                  <a:gd name="connsiteX691" fmla="*/ 1308236 w 1782179"/>
                  <a:gd name="connsiteY691" fmla="*/ 99160 h 2516674"/>
                  <a:gd name="connsiteX692" fmla="*/ 1286804 w 1782179"/>
                  <a:gd name="connsiteY692" fmla="*/ 113449 h 2516674"/>
                  <a:gd name="connsiteX693" fmla="*/ 1262992 w 1782179"/>
                  <a:gd name="connsiteY693" fmla="*/ 130117 h 2516674"/>
                  <a:gd name="connsiteX694" fmla="*/ 1277280 w 1782179"/>
                  <a:gd name="connsiteY694" fmla="*/ 161073 h 2516674"/>
                  <a:gd name="connsiteX695" fmla="*/ 1310617 w 1782179"/>
                  <a:gd name="connsiteY695" fmla="*/ 237273 h 2516674"/>
                  <a:gd name="connsiteX696" fmla="*/ 1346335 w 1782179"/>
                  <a:gd name="connsiteY696" fmla="*/ 315855 h 2516674"/>
                  <a:gd name="connsiteX697" fmla="*/ 1374910 w 1782179"/>
                  <a:gd name="connsiteY697" fmla="*/ 375385 h 2516674"/>
                  <a:gd name="connsiteX698" fmla="*/ 1403485 w 1782179"/>
                  <a:gd name="connsiteY698" fmla="*/ 444442 h 2516674"/>
                  <a:gd name="connsiteX699" fmla="*/ 1432060 w 1782179"/>
                  <a:gd name="connsiteY699" fmla="*/ 506354 h 2516674"/>
                  <a:gd name="connsiteX700" fmla="*/ 1448729 w 1782179"/>
                  <a:gd name="connsiteY700" fmla="*/ 558743 h 2516674"/>
                  <a:gd name="connsiteX701" fmla="*/ 1460636 w 1782179"/>
                  <a:gd name="connsiteY701" fmla="*/ 580174 h 2516674"/>
                  <a:gd name="connsiteX702" fmla="*/ 1479685 w 1782179"/>
                  <a:gd name="connsiteY702" fmla="*/ 573030 h 2516674"/>
                  <a:gd name="connsiteX703" fmla="*/ 1493974 w 1782179"/>
                  <a:gd name="connsiteY703" fmla="*/ 553979 h 2516674"/>
                  <a:gd name="connsiteX704" fmla="*/ 1510642 w 1782179"/>
                  <a:gd name="connsiteY704" fmla="*/ 520643 h 2516674"/>
                  <a:gd name="connsiteX705" fmla="*/ 1515404 w 1782179"/>
                  <a:gd name="connsiteY705" fmla="*/ 492068 h 2516674"/>
                  <a:gd name="connsiteX706" fmla="*/ 1503498 w 1782179"/>
                  <a:gd name="connsiteY706" fmla="*/ 451585 h 2516674"/>
                  <a:gd name="connsiteX707" fmla="*/ 1484448 w 1782179"/>
                  <a:gd name="connsiteY707" fmla="*/ 399199 h 2516674"/>
                  <a:gd name="connsiteX708" fmla="*/ 1458255 w 1782179"/>
                  <a:gd name="connsiteY708" fmla="*/ 342049 h 2516674"/>
                  <a:gd name="connsiteX709" fmla="*/ 1429680 w 1782179"/>
                  <a:gd name="connsiteY709" fmla="*/ 270611 h 2516674"/>
                  <a:gd name="connsiteX710" fmla="*/ 1396341 w 1782179"/>
                  <a:gd name="connsiteY710" fmla="*/ 196793 h 2516674"/>
                  <a:gd name="connsiteX711" fmla="*/ 1370149 w 1782179"/>
                  <a:gd name="connsiteY711" fmla="*/ 139642 h 2516674"/>
                  <a:gd name="connsiteX712" fmla="*/ 1355861 w 1782179"/>
                  <a:gd name="connsiteY712" fmla="*/ 111067 h 2516674"/>
                  <a:gd name="connsiteX713" fmla="*/ 1332049 w 1782179"/>
                  <a:gd name="connsiteY713" fmla="*/ 94398 h 2516674"/>
                  <a:gd name="connsiteX714" fmla="*/ 1224892 w 1782179"/>
                  <a:gd name="connsiteY714" fmla="*/ 156312 h 2516674"/>
                  <a:gd name="connsiteX715" fmla="*/ 1170123 w 1782179"/>
                  <a:gd name="connsiteY715" fmla="*/ 196794 h 2516674"/>
                  <a:gd name="connsiteX716" fmla="*/ 1160599 w 1782179"/>
                  <a:gd name="connsiteY716" fmla="*/ 244418 h 2516674"/>
                  <a:gd name="connsiteX717" fmla="*/ 1184411 w 1782179"/>
                  <a:gd name="connsiteY717" fmla="*/ 303949 h 2516674"/>
                  <a:gd name="connsiteX718" fmla="*/ 1205842 w 1782179"/>
                  <a:gd name="connsiteY718" fmla="*/ 349193 h 2516674"/>
                  <a:gd name="connsiteX719" fmla="*/ 1232036 w 1782179"/>
                  <a:gd name="connsiteY719" fmla="*/ 399199 h 2516674"/>
                  <a:gd name="connsiteX720" fmla="*/ 1243942 w 1782179"/>
                  <a:gd name="connsiteY720" fmla="*/ 427774 h 2516674"/>
                  <a:gd name="connsiteX721" fmla="*/ 1229655 w 1782179"/>
                  <a:gd name="connsiteY721" fmla="*/ 437299 h 2516674"/>
                  <a:gd name="connsiteX722" fmla="*/ 1205842 w 1782179"/>
                  <a:gd name="connsiteY722" fmla="*/ 415869 h 2516674"/>
                  <a:gd name="connsiteX723" fmla="*/ 1191555 w 1782179"/>
                  <a:gd name="connsiteY723" fmla="*/ 382530 h 2516674"/>
                  <a:gd name="connsiteX724" fmla="*/ 1172505 w 1782179"/>
                  <a:gd name="connsiteY724" fmla="*/ 339669 h 2516674"/>
                  <a:gd name="connsiteX725" fmla="*/ 1158217 w 1782179"/>
                  <a:gd name="connsiteY725" fmla="*/ 311094 h 2516674"/>
                  <a:gd name="connsiteX726" fmla="*/ 1146311 w 1782179"/>
                  <a:gd name="connsiteY726" fmla="*/ 289661 h 2516674"/>
                  <a:gd name="connsiteX727" fmla="*/ 1136786 w 1782179"/>
                  <a:gd name="connsiteY727" fmla="*/ 296806 h 2516674"/>
                  <a:gd name="connsiteX728" fmla="*/ 1132024 w 1782179"/>
                  <a:gd name="connsiteY728" fmla="*/ 311094 h 2516674"/>
                  <a:gd name="connsiteX729" fmla="*/ 1146311 w 1782179"/>
                  <a:gd name="connsiteY729" fmla="*/ 344431 h 2516674"/>
                  <a:gd name="connsiteX730" fmla="*/ 1160599 w 1782179"/>
                  <a:gd name="connsiteY730" fmla="*/ 389674 h 2516674"/>
                  <a:gd name="connsiteX731" fmla="*/ 1189174 w 1782179"/>
                  <a:gd name="connsiteY731" fmla="*/ 463493 h 2516674"/>
                  <a:gd name="connsiteX732" fmla="*/ 1229655 w 1782179"/>
                  <a:gd name="connsiteY732" fmla="*/ 546837 h 2516674"/>
                  <a:gd name="connsiteX733" fmla="*/ 1267755 w 1782179"/>
                  <a:gd name="connsiteY733" fmla="*/ 625419 h 2516674"/>
                  <a:gd name="connsiteX734" fmla="*/ 1301092 w 1782179"/>
                  <a:gd name="connsiteY734" fmla="*/ 680187 h 2516674"/>
                  <a:gd name="connsiteX735" fmla="*/ 1329667 w 1782179"/>
                  <a:gd name="connsiteY735" fmla="*/ 701618 h 2516674"/>
                  <a:gd name="connsiteX736" fmla="*/ 1339191 w 1782179"/>
                  <a:gd name="connsiteY736" fmla="*/ 680186 h 2516674"/>
                  <a:gd name="connsiteX737" fmla="*/ 1327285 w 1782179"/>
                  <a:gd name="connsiteY737" fmla="*/ 646849 h 2516674"/>
                  <a:gd name="connsiteX738" fmla="*/ 1312998 w 1782179"/>
                  <a:gd name="connsiteY738" fmla="*/ 611131 h 2516674"/>
                  <a:gd name="connsiteX739" fmla="*/ 1293949 w 1782179"/>
                  <a:gd name="connsiteY739" fmla="*/ 573030 h 2516674"/>
                  <a:gd name="connsiteX740" fmla="*/ 1277280 w 1782179"/>
                  <a:gd name="connsiteY740" fmla="*/ 539694 h 2516674"/>
                  <a:gd name="connsiteX741" fmla="*/ 1262991 w 1782179"/>
                  <a:gd name="connsiteY741" fmla="*/ 515880 h 2516674"/>
                  <a:gd name="connsiteX742" fmla="*/ 1262992 w 1782179"/>
                  <a:gd name="connsiteY742" fmla="*/ 501593 h 2516674"/>
                  <a:gd name="connsiteX743" fmla="*/ 1274898 w 1782179"/>
                  <a:gd name="connsiteY743" fmla="*/ 501594 h 2516674"/>
                  <a:gd name="connsiteX744" fmla="*/ 1291566 w 1782179"/>
                  <a:gd name="connsiteY744" fmla="*/ 520643 h 2516674"/>
                  <a:gd name="connsiteX745" fmla="*/ 1315379 w 1782179"/>
                  <a:gd name="connsiteY745" fmla="*/ 561125 h 2516674"/>
                  <a:gd name="connsiteX746" fmla="*/ 1343955 w 1782179"/>
                  <a:gd name="connsiteY746" fmla="*/ 625419 h 2516674"/>
                  <a:gd name="connsiteX747" fmla="*/ 1367766 w 1782179"/>
                  <a:gd name="connsiteY747" fmla="*/ 668280 h 2516674"/>
                  <a:gd name="connsiteX748" fmla="*/ 1393961 w 1782179"/>
                  <a:gd name="connsiteY748" fmla="*/ 682568 h 2516674"/>
                  <a:gd name="connsiteX749" fmla="*/ 1417774 w 1782179"/>
                  <a:gd name="connsiteY749" fmla="*/ 680187 h 2516674"/>
                  <a:gd name="connsiteX750" fmla="*/ 1429680 w 1782179"/>
                  <a:gd name="connsiteY750" fmla="*/ 639706 h 2516674"/>
                  <a:gd name="connsiteX751" fmla="*/ 1413010 w 1782179"/>
                  <a:gd name="connsiteY751" fmla="*/ 570649 h 2516674"/>
                  <a:gd name="connsiteX752" fmla="*/ 1382053 w 1782179"/>
                  <a:gd name="connsiteY752" fmla="*/ 494449 h 2516674"/>
                  <a:gd name="connsiteX753" fmla="*/ 1358242 w 1782179"/>
                  <a:gd name="connsiteY753" fmla="*/ 432536 h 2516674"/>
                  <a:gd name="connsiteX754" fmla="*/ 1320142 w 1782179"/>
                  <a:gd name="connsiteY754" fmla="*/ 346811 h 2516674"/>
                  <a:gd name="connsiteX755" fmla="*/ 1291566 w 1782179"/>
                  <a:gd name="connsiteY755" fmla="*/ 289662 h 2516674"/>
                  <a:gd name="connsiteX756" fmla="*/ 1267754 w 1782179"/>
                  <a:gd name="connsiteY756" fmla="*/ 234893 h 2516674"/>
                  <a:gd name="connsiteX757" fmla="*/ 1246324 w 1782179"/>
                  <a:gd name="connsiteY757" fmla="*/ 189650 h 2516674"/>
                  <a:gd name="connsiteX758" fmla="*/ 1224892 w 1782179"/>
                  <a:gd name="connsiteY758" fmla="*/ 156312 h 251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</a:cxnLst>
                <a:rect l="l" t="t" r="r" b="b"/>
                <a:pathLst>
                  <a:path w="1782179" h="2516674">
                    <a:moveTo>
                      <a:pt x="876632" y="337"/>
                    </a:moveTo>
                    <a:cubicBezTo>
                      <a:pt x="889265" y="1000"/>
                      <a:pt x="901305" y="2586"/>
                      <a:pt x="911359" y="4703"/>
                    </a:cubicBezTo>
                    <a:cubicBezTo>
                      <a:pt x="931467" y="8937"/>
                      <a:pt x="943506" y="18065"/>
                      <a:pt x="958984" y="26929"/>
                    </a:cubicBezTo>
                    <a:cubicBezTo>
                      <a:pt x="974462" y="35792"/>
                      <a:pt x="991528" y="46242"/>
                      <a:pt x="1004227" y="57885"/>
                    </a:cubicBezTo>
                    <a:cubicBezTo>
                      <a:pt x="1016928" y="69527"/>
                      <a:pt x="1024203" y="80772"/>
                      <a:pt x="1035183" y="96779"/>
                    </a:cubicBezTo>
                    <a:cubicBezTo>
                      <a:pt x="1046164" y="112785"/>
                      <a:pt x="1060583" y="135407"/>
                      <a:pt x="1070108" y="153928"/>
                    </a:cubicBezTo>
                    <a:cubicBezTo>
                      <a:pt x="1079633" y="172450"/>
                      <a:pt x="1086512" y="193616"/>
                      <a:pt x="1092334" y="207903"/>
                    </a:cubicBezTo>
                    <a:cubicBezTo>
                      <a:pt x="1098155" y="222190"/>
                      <a:pt x="1099212" y="242828"/>
                      <a:pt x="1105034" y="239653"/>
                    </a:cubicBezTo>
                    <a:cubicBezTo>
                      <a:pt x="1110854" y="236479"/>
                      <a:pt x="1118263" y="204200"/>
                      <a:pt x="1127258" y="188854"/>
                    </a:cubicBezTo>
                    <a:cubicBezTo>
                      <a:pt x="1136255" y="173507"/>
                      <a:pt x="1146574" y="161602"/>
                      <a:pt x="1159008" y="147579"/>
                    </a:cubicBezTo>
                    <a:cubicBezTo>
                      <a:pt x="1171444" y="133556"/>
                      <a:pt x="1183616" y="120193"/>
                      <a:pt x="1201872" y="104716"/>
                    </a:cubicBezTo>
                    <a:cubicBezTo>
                      <a:pt x="1220127" y="89237"/>
                      <a:pt x="1246586" y="67940"/>
                      <a:pt x="1268547" y="54711"/>
                    </a:cubicBezTo>
                    <a:cubicBezTo>
                      <a:pt x="1290507" y="41482"/>
                      <a:pt x="1311144" y="32485"/>
                      <a:pt x="1333634" y="25341"/>
                    </a:cubicBezTo>
                    <a:cubicBezTo>
                      <a:pt x="1356124" y="18196"/>
                      <a:pt x="1383375" y="13699"/>
                      <a:pt x="1403484" y="11847"/>
                    </a:cubicBezTo>
                    <a:cubicBezTo>
                      <a:pt x="1423592" y="9995"/>
                      <a:pt x="1438409" y="9598"/>
                      <a:pt x="1454283" y="14228"/>
                    </a:cubicBezTo>
                    <a:cubicBezTo>
                      <a:pt x="1470159" y="18859"/>
                      <a:pt x="1491855" y="30103"/>
                      <a:pt x="1498733" y="39628"/>
                    </a:cubicBezTo>
                    <a:cubicBezTo>
                      <a:pt x="1505612" y="49153"/>
                      <a:pt x="1498204" y="61854"/>
                      <a:pt x="1495558" y="71379"/>
                    </a:cubicBezTo>
                    <a:cubicBezTo>
                      <a:pt x="1492912" y="80903"/>
                      <a:pt x="1482198" y="88974"/>
                      <a:pt x="1482859" y="96778"/>
                    </a:cubicBezTo>
                    <a:cubicBezTo>
                      <a:pt x="1483520" y="104584"/>
                      <a:pt x="1494235" y="110803"/>
                      <a:pt x="1499528" y="118210"/>
                    </a:cubicBezTo>
                    <a:cubicBezTo>
                      <a:pt x="1504819" y="125618"/>
                      <a:pt x="1506672" y="130513"/>
                      <a:pt x="1514609" y="141229"/>
                    </a:cubicBezTo>
                    <a:cubicBezTo>
                      <a:pt x="1522546" y="151945"/>
                      <a:pt x="1534452" y="165571"/>
                      <a:pt x="1547153" y="182504"/>
                    </a:cubicBezTo>
                    <a:cubicBezTo>
                      <a:pt x="1559853" y="199437"/>
                      <a:pt x="1577182" y="225896"/>
                      <a:pt x="1590809" y="242828"/>
                    </a:cubicBezTo>
                    <a:cubicBezTo>
                      <a:pt x="1604435" y="259761"/>
                      <a:pt x="1619384" y="278811"/>
                      <a:pt x="1628909" y="284104"/>
                    </a:cubicBezTo>
                    <a:cubicBezTo>
                      <a:pt x="1638433" y="289396"/>
                      <a:pt x="1641608" y="279871"/>
                      <a:pt x="1647958" y="274579"/>
                    </a:cubicBezTo>
                    <a:cubicBezTo>
                      <a:pt x="1654309" y="269287"/>
                      <a:pt x="1663833" y="260292"/>
                      <a:pt x="1667009" y="252354"/>
                    </a:cubicBezTo>
                    <a:cubicBezTo>
                      <a:pt x="1670183" y="244416"/>
                      <a:pt x="1668597" y="234892"/>
                      <a:pt x="1667009" y="226954"/>
                    </a:cubicBezTo>
                    <a:cubicBezTo>
                      <a:pt x="1665421" y="219015"/>
                      <a:pt x="1659601" y="211608"/>
                      <a:pt x="1657484" y="204729"/>
                    </a:cubicBezTo>
                    <a:cubicBezTo>
                      <a:pt x="1655367" y="197849"/>
                      <a:pt x="1652722" y="190971"/>
                      <a:pt x="1654309" y="185679"/>
                    </a:cubicBezTo>
                    <a:cubicBezTo>
                      <a:pt x="1655896" y="180386"/>
                      <a:pt x="1661717" y="173507"/>
                      <a:pt x="1667009" y="172979"/>
                    </a:cubicBezTo>
                    <a:cubicBezTo>
                      <a:pt x="1672300" y="172450"/>
                      <a:pt x="1679709" y="176683"/>
                      <a:pt x="1686059" y="182504"/>
                    </a:cubicBezTo>
                    <a:cubicBezTo>
                      <a:pt x="1692409" y="188324"/>
                      <a:pt x="1698758" y="204729"/>
                      <a:pt x="1705108" y="207903"/>
                    </a:cubicBezTo>
                    <a:cubicBezTo>
                      <a:pt x="1711459" y="211078"/>
                      <a:pt x="1716751" y="205787"/>
                      <a:pt x="1724158" y="201554"/>
                    </a:cubicBezTo>
                    <a:cubicBezTo>
                      <a:pt x="1731566" y="197320"/>
                      <a:pt x="1739505" y="189382"/>
                      <a:pt x="1749559" y="182503"/>
                    </a:cubicBezTo>
                    <a:lnTo>
                      <a:pt x="1768997" y="170134"/>
                    </a:lnTo>
                    <a:lnTo>
                      <a:pt x="1782179" y="199742"/>
                    </a:lnTo>
                    <a:lnTo>
                      <a:pt x="1778134" y="201553"/>
                    </a:lnTo>
                    <a:cubicBezTo>
                      <a:pt x="1765434" y="209491"/>
                      <a:pt x="1749559" y="225366"/>
                      <a:pt x="1736859" y="236479"/>
                    </a:cubicBezTo>
                    <a:cubicBezTo>
                      <a:pt x="1724158" y="247591"/>
                      <a:pt x="1713576" y="253941"/>
                      <a:pt x="1701933" y="268229"/>
                    </a:cubicBezTo>
                    <a:cubicBezTo>
                      <a:pt x="1690292" y="282515"/>
                      <a:pt x="1679180" y="302095"/>
                      <a:pt x="1667009" y="322203"/>
                    </a:cubicBezTo>
                    <a:cubicBezTo>
                      <a:pt x="1654838" y="342311"/>
                      <a:pt x="1641873" y="366124"/>
                      <a:pt x="1628909" y="388878"/>
                    </a:cubicBezTo>
                    <a:cubicBezTo>
                      <a:pt x="1615945" y="411633"/>
                      <a:pt x="1604568" y="430682"/>
                      <a:pt x="1589222" y="458728"/>
                    </a:cubicBezTo>
                    <a:cubicBezTo>
                      <a:pt x="1573876" y="486774"/>
                      <a:pt x="1551915" y="527520"/>
                      <a:pt x="1536834" y="557153"/>
                    </a:cubicBezTo>
                    <a:cubicBezTo>
                      <a:pt x="1521753" y="586787"/>
                      <a:pt x="1517783" y="607425"/>
                      <a:pt x="1498734" y="636529"/>
                    </a:cubicBezTo>
                    <a:cubicBezTo>
                      <a:pt x="1479684" y="665633"/>
                      <a:pt x="1445287" y="711141"/>
                      <a:pt x="1422534" y="731778"/>
                    </a:cubicBezTo>
                    <a:cubicBezTo>
                      <a:pt x="1399780" y="752415"/>
                      <a:pt x="1383376" y="757178"/>
                      <a:pt x="1362208" y="760354"/>
                    </a:cubicBezTo>
                    <a:cubicBezTo>
                      <a:pt x="1341041" y="763529"/>
                      <a:pt x="1318023" y="763132"/>
                      <a:pt x="1295533" y="750829"/>
                    </a:cubicBezTo>
                    <a:cubicBezTo>
                      <a:pt x="1273045" y="738526"/>
                      <a:pt x="1245131" y="711537"/>
                      <a:pt x="1227272" y="686535"/>
                    </a:cubicBezTo>
                    <a:cubicBezTo>
                      <a:pt x="1209413" y="661531"/>
                      <a:pt x="1200283" y="625018"/>
                      <a:pt x="1188378" y="600810"/>
                    </a:cubicBezTo>
                    <a:cubicBezTo>
                      <a:pt x="1176472" y="576601"/>
                      <a:pt x="1166020" y="551201"/>
                      <a:pt x="1155833" y="541278"/>
                    </a:cubicBezTo>
                    <a:cubicBezTo>
                      <a:pt x="1145648" y="531357"/>
                      <a:pt x="1135197" y="538103"/>
                      <a:pt x="1127259" y="541278"/>
                    </a:cubicBezTo>
                    <a:cubicBezTo>
                      <a:pt x="1119320" y="544454"/>
                      <a:pt x="1114559" y="549746"/>
                      <a:pt x="1108209" y="560328"/>
                    </a:cubicBezTo>
                    <a:cubicBezTo>
                      <a:pt x="1101859" y="570912"/>
                      <a:pt x="1096963" y="588904"/>
                      <a:pt x="1089158" y="604778"/>
                    </a:cubicBezTo>
                    <a:cubicBezTo>
                      <a:pt x="1081353" y="620654"/>
                      <a:pt x="1071430" y="639704"/>
                      <a:pt x="1061377" y="655579"/>
                    </a:cubicBezTo>
                    <a:cubicBezTo>
                      <a:pt x="1051322" y="671454"/>
                      <a:pt x="1041798" y="684815"/>
                      <a:pt x="1028833" y="700028"/>
                    </a:cubicBezTo>
                    <a:cubicBezTo>
                      <a:pt x="1015870" y="715243"/>
                      <a:pt x="997348" y="732572"/>
                      <a:pt x="983590" y="746861"/>
                    </a:cubicBezTo>
                    <a:cubicBezTo>
                      <a:pt x="969832" y="761149"/>
                      <a:pt x="964143" y="768821"/>
                      <a:pt x="946283" y="785753"/>
                    </a:cubicBezTo>
                    <a:cubicBezTo>
                      <a:pt x="928425" y="802687"/>
                      <a:pt x="898659" y="827292"/>
                      <a:pt x="876434" y="848460"/>
                    </a:cubicBezTo>
                    <a:cubicBezTo>
                      <a:pt x="854208" y="869627"/>
                      <a:pt x="826692" y="897805"/>
                      <a:pt x="812933" y="912754"/>
                    </a:cubicBezTo>
                    <a:cubicBezTo>
                      <a:pt x="799176" y="927703"/>
                      <a:pt x="787005" y="930878"/>
                      <a:pt x="793884" y="938153"/>
                    </a:cubicBezTo>
                    <a:cubicBezTo>
                      <a:pt x="800763" y="945430"/>
                      <a:pt x="835687" y="950061"/>
                      <a:pt x="854209" y="956411"/>
                    </a:cubicBezTo>
                    <a:cubicBezTo>
                      <a:pt x="872730" y="962760"/>
                      <a:pt x="881725" y="966067"/>
                      <a:pt x="905008" y="976253"/>
                    </a:cubicBezTo>
                    <a:cubicBezTo>
                      <a:pt x="928291" y="986439"/>
                      <a:pt x="967185" y="1001918"/>
                      <a:pt x="993909" y="1017529"/>
                    </a:cubicBezTo>
                    <a:cubicBezTo>
                      <a:pt x="1020632" y="1033139"/>
                      <a:pt x="1045768" y="1049278"/>
                      <a:pt x="1065346" y="1069915"/>
                    </a:cubicBezTo>
                    <a:cubicBezTo>
                      <a:pt x="1084926" y="1090553"/>
                      <a:pt x="1105299" y="1113969"/>
                      <a:pt x="1111384" y="1141354"/>
                    </a:cubicBezTo>
                    <a:cubicBezTo>
                      <a:pt x="1117469" y="1168739"/>
                      <a:pt x="1112441" y="1210411"/>
                      <a:pt x="1101858" y="1234222"/>
                    </a:cubicBezTo>
                    <a:cubicBezTo>
                      <a:pt x="1091275" y="1258034"/>
                      <a:pt x="1069050" y="1270073"/>
                      <a:pt x="1047884" y="1284229"/>
                    </a:cubicBezTo>
                    <a:cubicBezTo>
                      <a:pt x="1026718" y="1298384"/>
                      <a:pt x="998671" y="1310158"/>
                      <a:pt x="974859" y="1319153"/>
                    </a:cubicBezTo>
                    <a:cubicBezTo>
                      <a:pt x="951047" y="1328150"/>
                      <a:pt x="918767" y="1329208"/>
                      <a:pt x="905009" y="1338203"/>
                    </a:cubicBezTo>
                    <a:cubicBezTo>
                      <a:pt x="891251" y="1347199"/>
                      <a:pt x="897336" y="1358842"/>
                      <a:pt x="892309" y="1373129"/>
                    </a:cubicBezTo>
                    <a:cubicBezTo>
                      <a:pt x="887281" y="1387415"/>
                      <a:pt x="880933" y="1407392"/>
                      <a:pt x="874847" y="1423929"/>
                    </a:cubicBezTo>
                    <a:cubicBezTo>
                      <a:pt x="868762" y="1440464"/>
                      <a:pt x="862411" y="1457001"/>
                      <a:pt x="855795" y="1472346"/>
                    </a:cubicBezTo>
                    <a:cubicBezTo>
                      <a:pt x="849181" y="1487693"/>
                      <a:pt x="840054" y="1505421"/>
                      <a:pt x="835159" y="1516004"/>
                    </a:cubicBezTo>
                    <a:cubicBezTo>
                      <a:pt x="830264" y="1526586"/>
                      <a:pt x="819018" y="1529630"/>
                      <a:pt x="826426" y="1535847"/>
                    </a:cubicBezTo>
                    <a:cubicBezTo>
                      <a:pt x="833834" y="1542066"/>
                      <a:pt x="864527" y="1545108"/>
                      <a:pt x="879609" y="1553310"/>
                    </a:cubicBezTo>
                    <a:cubicBezTo>
                      <a:pt x="894689" y="1561511"/>
                      <a:pt x="909242" y="1571830"/>
                      <a:pt x="916915" y="1585059"/>
                    </a:cubicBezTo>
                    <a:cubicBezTo>
                      <a:pt x="924588" y="1598289"/>
                      <a:pt x="928159" y="1613900"/>
                      <a:pt x="925645" y="1632685"/>
                    </a:cubicBezTo>
                    <a:cubicBezTo>
                      <a:pt x="923132" y="1651469"/>
                      <a:pt x="917841" y="1671180"/>
                      <a:pt x="901834" y="1697772"/>
                    </a:cubicBezTo>
                    <a:cubicBezTo>
                      <a:pt x="885826" y="1724363"/>
                      <a:pt x="849710" y="1768549"/>
                      <a:pt x="829602" y="1792228"/>
                    </a:cubicBezTo>
                    <a:cubicBezTo>
                      <a:pt x="809493" y="1815908"/>
                      <a:pt x="792561" y="1828344"/>
                      <a:pt x="781183" y="1839854"/>
                    </a:cubicBezTo>
                    <a:cubicBezTo>
                      <a:pt x="769807" y="1851363"/>
                      <a:pt x="760283" y="1855464"/>
                      <a:pt x="761340" y="1861285"/>
                    </a:cubicBezTo>
                    <a:cubicBezTo>
                      <a:pt x="762399" y="1867106"/>
                      <a:pt x="775759" y="1869355"/>
                      <a:pt x="787534" y="1874778"/>
                    </a:cubicBezTo>
                    <a:cubicBezTo>
                      <a:pt x="799308" y="1880203"/>
                      <a:pt x="817167" y="1885362"/>
                      <a:pt x="831983" y="1893829"/>
                    </a:cubicBezTo>
                    <a:cubicBezTo>
                      <a:pt x="846801" y="1902296"/>
                      <a:pt x="863204" y="1911424"/>
                      <a:pt x="876434" y="1925579"/>
                    </a:cubicBezTo>
                    <a:cubicBezTo>
                      <a:pt x="889663" y="1939734"/>
                      <a:pt x="904083" y="1959180"/>
                      <a:pt x="911358" y="1978760"/>
                    </a:cubicBezTo>
                    <a:cubicBezTo>
                      <a:pt x="918634" y="1998338"/>
                      <a:pt x="919959" y="2021226"/>
                      <a:pt x="920091" y="2043054"/>
                    </a:cubicBezTo>
                    <a:cubicBezTo>
                      <a:pt x="920223" y="2064882"/>
                      <a:pt x="916253" y="2088562"/>
                      <a:pt x="912152" y="2109729"/>
                    </a:cubicBezTo>
                    <a:cubicBezTo>
                      <a:pt x="910102" y="2120313"/>
                      <a:pt x="906761" y="2130367"/>
                      <a:pt x="903520" y="2140289"/>
                    </a:cubicBezTo>
                    <a:lnTo>
                      <a:pt x="900231" y="2152470"/>
                    </a:lnTo>
                    <a:lnTo>
                      <a:pt x="844016" y="2159372"/>
                    </a:lnTo>
                    <a:lnTo>
                      <a:pt x="843892" y="2154181"/>
                    </a:lnTo>
                    <a:cubicBezTo>
                      <a:pt x="843892" y="2147036"/>
                      <a:pt x="844289" y="2138703"/>
                      <a:pt x="841510" y="2135131"/>
                    </a:cubicBezTo>
                    <a:cubicBezTo>
                      <a:pt x="838733" y="2131559"/>
                      <a:pt x="834765" y="2130368"/>
                      <a:pt x="827224" y="2132749"/>
                    </a:cubicBezTo>
                    <a:cubicBezTo>
                      <a:pt x="819683" y="2135130"/>
                      <a:pt x="803411" y="2146244"/>
                      <a:pt x="796267" y="2149419"/>
                    </a:cubicBezTo>
                    <a:cubicBezTo>
                      <a:pt x="789123" y="2152594"/>
                      <a:pt x="787933" y="2153784"/>
                      <a:pt x="784361" y="2151800"/>
                    </a:cubicBezTo>
                    <a:cubicBezTo>
                      <a:pt x="780789" y="2149816"/>
                      <a:pt x="775630" y="2143067"/>
                      <a:pt x="774836" y="2137512"/>
                    </a:cubicBezTo>
                    <a:cubicBezTo>
                      <a:pt x="774042" y="2131956"/>
                      <a:pt x="773249" y="2122827"/>
                      <a:pt x="779598" y="2118462"/>
                    </a:cubicBezTo>
                    <a:cubicBezTo>
                      <a:pt x="785948" y="2114097"/>
                      <a:pt x="803808" y="2114097"/>
                      <a:pt x="812936" y="2111319"/>
                    </a:cubicBezTo>
                    <a:cubicBezTo>
                      <a:pt x="822064" y="2108541"/>
                      <a:pt x="829605" y="2105366"/>
                      <a:pt x="834366" y="2101794"/>
                    </a:cubicBezTo>
                    <a:cubicBezTo>
                      <a:pt x="839129" y="2098221"/>
                      <a:pt x="839130" y="2097427"/>
                      <a:pt x="841510" y="2089887"/>
                    </a:cubicBezTo>
                    <a:cubicBezTo>
                      <a:pt x="843892" y="2082346"/>
                      <a:pt x="847861" y="2066075"/>
                      <a:pt x="848655" y="2056550"/>
                    </a:cubicBezTo>
                    <a:cubicBezTo>
                      <a:pt x="849449" y="2047025"/>
                      <a:pt x="848258" y="2039087"/>
                      <a:pt x="846273" y="2032736"/>
                    </a:cubicBezTo>
                    <a:cubicBezTo>
                      <a:pt x="844289" y="2026387"/>
                      <a:pt x="840718" y="2020434"/>
                      <a:pt x="836748" y="2018450"/>
                    </a:cubicBezTo>
                    <a:cubicBezTo>
                      <a:pt x="832779" y="2016466"/>
                      <a:pt x="828017" y="2019245"/>
                      <a:pt x="822461" y="2020832"/>
                    </a:cubicBezTo>
                    <a:cubicBezTo>
                      <a:pt x="816905" y="2022419"/>
                      <a:pt x="810952" y="2024799"/>
                      <a:pt x="803411" y="2027975"/>
                    </a:cubicBezTo>
                    <a:cubicBezTo>
                      <a:pt x="795870" y="2031150"/>
                      <a:pt x="782772" y="2039484"/>
                      <a:pt x="777217" y="2039881"/>
                    </a:cubicBezTo>
                    <a:cubicBezTo>
                      <a:pt x="771660" y="2040278"/>
                      <a:pt x="772454" y="2035117"/>
                      <a:pt x="770074" y="2030356"/>
                    </a:cubicBezTo>
                    <a:cubicBezTo>
                      <a:pt x="767693" y="2025594"/>
                      <a:pt x="759755" y="2016862"/>
                      <a:pt x="762930" y="2011306"/>
                    </a:cubicBezTo>
                    <a:cubicBezTo>
                      <a:pt x="766104" y="2005750"/>
                      <a:pt x="779996" y="2000988"/>
                      <a:pt x="789124" y="1997019"/>
                    </a:cubicBezTo>
                    <a:cubicBezTo>
                      <a:pt x="798251" y="1993049"/>
                      <a:pt x="809365" y="1991860"/>
                      <a:pt x="817698" y="1987494"/>
                    </a:cubicBezTo>
                    <a:cubicBezTo>
                      <a:pt x="826033" y="1983128"/>
                      <a:pt x="836352" y="1975984"/>
                      <a:pt x="839129" y="1970825"/>
                    </a:cubicBezTo>
                    <a:cubicBezTo>
                      <a:pt x="841908" y="1965666"/>
                      <a:pt x="839526" y="1961695"/>
                      <a:pt x="834367" y="1956537"/>
                    </a:cubicBezTo>
                    <a:cubicBezTo>
                      <a:pt x="829208" y="1951378"/>
                      <a:pt x="819682" y="1941059"/>
                      <a:pt x="808173" y="1939869"/>
                    </a:cubicBezTo>
                    <a:cubicBezTo>
                      <a:pt x="796665" y="1938679"/>
                      <a:pt x="793093" y="1939075"/>
                      <a:pt x="765312" y="1949394"/>
                    </a:cubicBezTo>
                    <a:cubicBezTo>
                      <a:pt x="737531" y="1959712"/>
                      <a:pt x="685936" y="1983525"/>
                      <a:pt x="641485" y="2001781"/>
                    </a:cubicBezTo>
                    <a:cubicBezTo>
                      <a:pt x="597036" y="2020036"/>
                      <a:pt x="579177" y="2028373"/>
                      <a:pt x="531949" y="2049407"/>
                    </a:cubicBezTo>
                    <a:cubicBezTo>
                      <a:pt x="484720" y="2070440"/>
                      <a:pt x="388279" y="2106159"/>
                      <a:pt x="358117" y="2127987"/>
                    </a:cubicBezTo>
                    <a:cubicBezTo>
                      <a:pt x="327954" y="2149815"/>
                      <a:pt x="347401" y="2166484"/>
                      <a:pt x="350974" y="2180375"/>
                    </a:cubicBezTo>
                    <a:cubicBezTo>
                      <a:pt x="354546" y="2194266"/>
                      <a:pt x="368437" y="2203393"/>
                      <a:pt x="379549" y="2211330"/>
                    </a:cubicBezTo>
                    <a:cubicBezTo>
                      <a:pt x="390661" y="2219268"/>
                      <a:pt x="402965" y="2226809"/>
                      <a:pt x="417648" y="2227999"/>
                    </a:cubicBezTo>
                    <a:cubicBezTo>
                      <a:pt x="432333" y="2229191"/>
                      <a:pt x="452971" y="2222841"/>
                      <a:pt x="467654" y="2218475"/>
                    </a:cubicBezTo>
                    <a:cubicBezTo>
                      <a:pt x="482338" y="2214108"/>
                      <a:pt x="495435" y="2206568"/>
                      <a:pt x="505755" y="2201806"/>
                    </a:cubicBezTo>
                    <a:cubicBezTo>
                      <a:pt x="516074" y="2197043"/>
                      <a:pt x="523615" y="2190297"/>
                      <a:pt x="529568" y="2189900"/>
                    </a:cubicBezTo>
                    <a:cubicBezTo>
                      <a:pt x="535520" y="2189503"/>
                      <a:pt x="539489" y="2195059"/>
                      <a:pt x="541473" y="2199425"/>
                    </a:cubicBezTo>
                    <a:cubicBezTo>
                      <a:pt x="543457" y="2203791"/>
                      <a:pt x="547030" y="2211332"/>
                      <a:pt x="541473" y="2216094"/>
                    </a:cubicBezTo>
                    <a:cubicBezTo>
                      <a:pt x="535918" y="2220857"/>
                      <a:pt x="518455" y="2223238"/>
                      <a:pt x="508136" y="2228000"/>
                    </a:cubicBezTo>
                    <a:cubicBezTo>
                      <a:pt x="497817" y="2232762"/>
                      <a:pt x="485514" y="2239907"/>
                      <a:pt x="479560" y="2244669"/>
                    </a:cubicBezTo>
                    <a:cubicBezTo>
                      <a:pt x="473608" y="2249431"/>
                      <a:pt x="469242" y="2250225"/>
                      <a:pt x="472417" y="2256574"/>
                    </a:cubicBezTo>
                    <a:cubicBezTo>
                      <a:pt x="475592" y="2262925"/>
                      <a:pt x="489880" y="2275625"/>
                      <a:pt x="498611" y="2282768"/>
                    </a:cubicBezTo>
                    <a:cubicBezTo>
                      <a:pt x="507341" y="2289913"/>
                      <a:pt x="516073" y="2293087"/>
                      <a:pt x="524805" y="2299436"/>
                    </a:cubicBezTo>
                    <a:cubicBezTo>
                      <a:pt x="533536" y="2305787"/>
                      <a:pt x="540283" y="2316503"/>
                      <a:pt x="550998" y="2320869"/>
                    </a:cubicBezTo>
                    <a:cubicBezTo>
                      <a:pt x="561715" y="2325234"/>
                      <a:pt x="577987" y="2326822"/>
                      <a:pt x="589098" y="2325631"/>
                    </a:cubicBezTo>
                    <a:cubicBezTo>
                      <a:pt x="600212" y="2324440"/>
                      <a:pt x="609340" y="2313724"/>
                      <a:pt x="617673" y="2313725"/>
                    </a:cubicBezTo>
                    <a:cubicBezTo>
                      <a:pt x="626008" y="2313725"/>
                      <a:pt x="634342" y="2320868"/>
                      <a:pt x="639104" y="2325630"/>
                    </a:cubicBezTo>
                    <a:cubicBezTo>
                      <a:pt x="643867" y="2330393"/>
                      <a:pt x="651009" y="2335552"/>
                      <a:pt x="646248" y="2342299"/>
                    </a:cubicBezTo>
                    <a:cubicBezTo>
                      <a:pt x="641486" y="2349046"/>
                      <a:pt x="617277" y="2359762"/>
                      <a:pt x="610530" y="2366112"/>
                    </a:cubicBezTo>
                    <a:cubicBezTo>
                      <a:pt x="603782" y="2372461"/>
                      <a:pt x="602989" y="2374447"/>
                      <a:pt x="605766" y="2380400"/>
                    </a:cubicBezTo>
                    <a:cubicBezTo>
                      <a:pt x="608544" y="2386352"/>
                      <a:pt x="627199" y="2401831"/>
                      <a:pt x="627199" y="2401831"/>
                    </a:cubicBezTo>
                    <a:cubicBezTo>
                      <a:pt x="635929" y="2410562"/>
                      <a:pt x="648233" y="2424056"/>
                      <a:pt x="658155" y="2432787"/>
                    </a:cubicBezTo>
                    <a:cubicBezTo>
                      <a:pt x="668076" y="2441518"/>
                      <a:pt x="675618" y="2447869"/>
                      <a:pt x="686730" y="2454219"/>
                    </a:cubicBezTo>
                    <a:cubicBezTo>
                      <a:pt x="697842" y="2460569"/>
                      <a:pt x="710938" y="2468109"/>
                      <a:pt x="724830" y="2470887"/>
                    </a:cubicBezTo>
                    <a:cubicBezTo>
                      <a:pt x="738721" y="2473665"/>
                      <a:pt x="757374" y="2474459"/>
                      <a:pt x="770073" y="2470887"/>
                    </a:cubicBezTo>
                    <a:cubicBezTo>
                      <a:pt x="776424" y="2469101"/>
                      <a:pt x="781881" y="2466720"/>
                      <a:pt x="786891" y="2463297"/>
                    </a:cubicBezTo>
                    <a:lnTo>
                      <a:pt x="790047" y="2460208"/>
                    </a:lnTo>
                    <a:lnTo>
                      <a:pt x="805222" y="2506910"/>
                    </a:lnTo>
                    <a:lnTo>
                      <a:pt x="769475" y="2514938"/>
                    </a:lnTo>
                    <a:cubicBezTo>
                      <a:pt x="755651" y="2516658"/>
                      <a:pt x="741496" y="2517188"/>
                      <a:pt x="730383" y="2516129"/>
                    </a:cubicBezTo>
                    <a:cubicBezTo>
                      <a:pt x="708158" y="2514012"/>
                      <a:pt x="695459" y="2506074"/>
                      <a:pt x="673234" y="2493904"/>
                    </a:cubicBezTo>
                    <a:cubicBezTo>
                      <a:pt x="651009" y="2481732"/>
                      <a:pt x="617142" y="2460037"/>
                      <a:pt x="597033" y="2443104"/>
                    </a:cubicBezTo>
                    <a:cubicBezTo>
                      <a:pt x="576926" y="2426171"/>
                      <a:pt x="568458" y="2409766"/>
                      <a:pt x="552583" y="2392304"/>
                    </a:cubicBezTo>
                    <a:cubicBezTo>
                      <a:pt x="536709" y="2374842"/>
                      <a:pt x="520833" y="2354204"/>
                      <a:pt x="501784" y="2338329"/>
                    </a:cubicBezTo>
                    <a:cubicBezTo>
                      <a:pt x="482734" y="2322454"/>
                      <a:pt x="458127" y="2308696"/>
                      <a:pt x="438284" y="2297054"/>
                    </a:cubicBezTo>
                    <a:cubicBezTo>
                      <a:pt x="418439" y="2285412"/>
                      <a:pt x="401242" y="2280121"/>
                      <a:pt x="382721" y="2268478"/>
                    </a:cubicBezTo>
                    <a:cubicBezTo>
                      <a:pt x="364200" y="2256837"/>
                      <a:pt x="341182" y="2242020"/>
                      <a:pt x="327158" y="2227203"/>
                    </a:cubicBezTo>
                    <a:cubicBezTo>
                      <a:pt x="313135" y="2212386"/>
                      <a:pt x="303876" y="2198100"/>
                      <a:pt x="298583" y="2179579"/>
                    </a:cubicBezTo>
                    <a:cubicBezTo>
                      <a:pt x="293292" y="2161058"/>
                      <a:pt x="289058" y="2135658"/>
                      <a:pt x="295408" y="2116079"/>
                    </a:cubicBezTo>
                    <a:cubicBezTo>
                      <a:pt x="301759" y="2096500"/>
                      <a:pt x="320411" y="2078773"/>
                      <a:pt x="336684" y="2062103"/>
                    </a:cubicBezTo>
                    <a:cubicBezTo>
                      <a:pt x="352956" y="2045435"/>
                      <a:pt x="371873" y="2030883"/>
                      <a:pt x="393039" y="2016065"/>
                    </a:cubicBezTo>
                    <a:cubicBezTo>
                      <a:pt x="414207" y="2001248"/>
                      <a:pt x="445031" y="1984581"/>
                      <a:pt x="463684" y="1973203"/>
                    </a:cubicBezTo>
                    <a:cubicBezTo>
                      <a:pt x="482337" y="1961826"/>
                      <a:pt x="494904" y="1954683"/>
                      <a:pt x="504958" y="1947804"/>
                    </a:cubicBezTo>
                    <a:cubicBezTo>
                      <a:pt x="515013" y="1940925"/>
                      <a:pt x="520834" y="1938279"/>
                      <a:pt x="524009" y="1931928"/>
                    </a:cubicBezTo>
                    <a:cubicBezTo>
                      <a:pt x="527184" y="1925578"/>
                      <a:pt x="527184" y="1921743"/>
                      <a:pt x="524008" y="1909704"/>
                    </a:cubicBezTo>
                    <a:cubicBezTo>
                      <a:pt x="520833" y="1897666"/>
                      <a:pt x="511571" y="1875705"/>
                      <a:pt x="504957" y="1859698"/>
                    </a:cubicBezTo>
                    <a:cubicBezTo>
                      <a:pt x="498343" y="1843691"/>
                      <a:pt x="495963" y="1823317"/>
                      <a:pt x="484322" y="1813659"/>
                    </a:cubicBezTo>
                    <a:cubicBezTo>
                      <a:pt x="472681" y="1804003"/>
                      <a:pt x="454952" y="1809559"/>
                      <a:pt x="435109" y="1801754"/>
                    </a:cubicBezTo>
                    <a:cubicBezTo>
                      <a:pt x="415265" y="1793949"/>
                      <a:pt x="390130" y="1782704"/>
                      <a:pt x="365259" y="1766829"/>
                    </a:cubicBezTo>
                    <a:cubicBezTo>
                      <a:pt x="340388" y="1750953"/>
                      <a:pt x="304934" y="1729258"/>
                      <a:pt x="285884" y="1706503"/>
                    </a:cubicBezTo>
                    <a:cubicBezTo>
                      <a:pt x="266833" y="1683749"/>
                      <a:pt x="255720" y="1657291"/>
                      <a:pt x="250958" y="1630304"/>
                    </a:cubicBezTo>
                    <a:cubicBezTo>
                      <a:pt x="246196" y="1603317"/>
                      <a:pt x="249238" y="1568655"/>
                      <a:pt x="257309" y="1544579"/>
                    </a:cubicBezTo>
                    <a:cubicBezTo>
                      <a:pt x="265379" y="1520502"/>
                      <a:pt x="279797" y="1506479"/>
                      <a:pt x="299376" y="1485842"/>
                    </a:cubicBezTo>
                    <a:cubicBezTo>
                      <a:pt x="318955" y="1465205"/>
                      <a:pt x="350045" y="1440597"/>
                      <a:pt x="374784" y="1420754"/>
                    </a:cubicBezTo>
                    <a:cubicBezTo>
                      <a:pt x="399522" y="1400910"/>
                      <a:pt x="428759" y="1384770"/>
                      <a:pt x="447808" y="1366779"/>
                    </a:cubicBezTo>
                    <a:cubicBezTo>
                      <a:pt x="466858" y="1348787"/>
                      <a:pt x="481146" y="1326561"/>
                      <a:pt x="489084" y="1312804"/>
                    </a:cubicBezTo>
                    <a:cubicBezTo>
                      <a:pt x="497020" y="1299046"/>
                      <a:pt x="496492" y="1292696"/>
                      <a:pt x="495434" y="1284228"/>
                    </a:cubicBezTo>
                    <a:cubicBezTo>
                      <a:pt x="494375" y="1275762"/>
                      <a:pt x="489083" y="1269412"/>
                      <a:pt x="482734" y="1262003"/>
                    </a:cubicBezTo>
                    <a:cubicBezTo>
                      <a:pt x="476383" y="1254596"/>
                      <a:pt x="467916" y="1250362"/>
                      <a:pt x="457333" y="1239779"/>
                    </a:cubicBezTo>
                    <a:cubicBezTo>
                      <a:pt x="446751" y="1229196"/>
                      <a:pt x="432462" y="1211204"/>
                      <a:pt x="419233" y="1198504"/>
                    </a:cubicBezTo>
                    <a:cubicBezTo>
                      <a:pt x="406004" y="1185804"/>
                      <a:pt x="392246" y="1176808"/>
                      <a:pt x="377959" y="1163578"/>
                    </a:cubicBezTo>
                    <a:cubicBezTo>
                      <a:pt x="363670" y="1150350"/>
                      <a:pt x="348855" y="1134475"/>
                      <a:pt x="333508" y="1119128"/>
                    </a:cubicBezTo>
                    <a:cubicBezTo>
                      <a:pt x="333508" y="1119128"/>
                      <a:pt x="304405" y="1086320"/>
                      <a:pt x="285883" y="1071504"/>
                    </a:cubicBezTo>
                    <a:cubicBezTo>
                      <a:pt x="267363" y="1056687"/>
                      <a:pt x="241698" y="1042929"/>
                      <a:pt x="222383" y="1030228"/>
                    </a:cubicBezTo>
                    <a:cubicBezTo>
                      <a:pt x="203070" y="1017529"/>
                      <a:pt x="187458" y="1012237"/>
                      <a:pt x="169997" y="995304"/>
                    </a:cubicBezTo>
                    <a:cubicBezTo>
                      <a:pt x="152535" y="978371"/>
                      <a:pt x="130573" y="951383"/>
                      <a:pt x="117609" y="928629"/>
                    </a:cubicBezTo>
                    <a:cubicBezTo>
                      <a:pt x="104644" y="905875"/>
                      <a:pt x="96442" y="882591"/>
                      <a:pt x="92209" y="858778"/>
                    </a:cubicBezTo>
                    <a:cubicBezTo>
                      <a:pt x="87976" y="834966"/>
                      <a:pt x="90092" y="808639"/>
                      <a:pt x="92209" y="785754"/>
                    </a:cubicBezTo>
                    <a:cubicBezTo>
                      <a:pt x="94325" y="762868"/>
                      <a:pt x="99617" y="738921"/>
                      <a:pt x="104909" y="721460"/>
                    </a:cubicBezTo>
                    <a:cubicBezTo>
                      <a:pt x="110201" y="703997"/>
                      <a:pt x="116551" y="696721"/>
                      <a:pt x="123958" y="680979"/>
                    </a:cubicBezTo>
                    <a:cubicBezTo>
                      <a:pt x="131367" y="665235"/>
                      <a:pt x="147242" y="641292"/>
                      <a:pt x="149358" y="627004"/>
                    </a:cubicBezTo>
                    <a:cubicBezTo>
                      <a:pt x="151475" y="612717"/>
                      <a:pt x="142480" y="610071"/>
                      <a:pt x="136658" y="595254"/>
                    </a:cubicBezTo>
                    <a:cubicBezTo>
                      <a:pt x="130838" y="580436"/>
                      <a:pt x="121842" y="557682"/>
                      <a:pt x="114434" y="538104"/>
                    </a:cubicBezTo>
                    <a:cubicBezTo>
                      <a:pt x="107025" y="518525"/>
                      <a:pt x="100145" y="498417"/>
                      <a:pt x="92209" y="477778"/>
                    </a:cubicBezTo>
                    <a:cubicBezTo>
                      <a:pt x="84271" y="457142"/>
                      <a:pt x="74216" y="428434"/>
                      <a:pt x="66808" y="414278"/>
                    </a:cubicBezTo>
                    <a:cubicBezTo>
                      <a:pt x="59401" y="400124"/>
                      <a:pt x="55696" y="402901"/>
                      <a:pt x="47759" y="392848"/>
                    </a:cubicBezTo>
                    <a:cubicBezTo>
                      <a:pt x="39822" y="382793"/>
                      <a:pt x="27121" y="369960"/>
                      <a:pt x="19184" y="353954"/>
                    </a:cubicBezTo>
                    <a:cubicBezTo>
                      <a:pt x="11247" y="337947"/>
                      <a:pt x="1192" y="316912"/>
                      <a:pt x="133" y="296803"/>
                    </a:cubicBezTo>
                    <a:cubicBezTo>
                      <a:pt x="-924" y="276696"/>
                      <a:pt x="4367" y="252354"/>
                      <a:pt x="12833" y="233304"/>
                    </a:cubicBezTo>
                    <a:cubicBezTo>
                      <a:pt x="21300" y="214254"/>
                      <a:pt x="33472" y="199436"/>
                      <a:pt x="50934" y="182503"/>
                    </a:cubicBezTo>
                    <a:cubicBezTo>
                      <a:pt x="68396" y="165570"/>
                      <a:pt x="90092" y="145461"/>
                      <a:pt x="117609" y="131703"/>
                    </a:cubicBezTo>
                    <a:cubicBezTo>
                      <a:pt x="145126" y="117946"/>
                      <a:pt x="182695" y="106303"/>
                      <a:pt x="216034" y="99954"/>
                    </a:cubicBezTo>
                    <a:cubicBezTo>
                      <a:pt x="249370" y="93603"/>
                      <a:pt x="284826" y="91487"/>
                      <a:pt x="317634" y="93604"/>
                    </a:cubicBezTo>
                    <a:cubicBezTo>
                      <a:pt x="350441" y="95720"/>
                      <a:pt x="384838" y="104187"/>
                      <a:pt x="412884" y="112653"/>
                    </a:cubicBezTo>
                    <a:cubicBezTo>
                      <a:pt x="440930" y="121121"/>
                      <a:pt x="465271" y="131704"/>
                      <a:pt x="485909" y="144404"/>
                    </a:cubicBezTo>
                    <a:cubicBezTo>
                      <a:pt x="506546" y="157103"/>
                      <a:pt x="524009" y="178270"/>
                      <a:pt x="536709" y="188854"/>
                    </a:cubicBezTo>
                    <a:cubicBezTo>
                      <a:pt x="549409" y="199437"/>
                      <a:pt x="552054" y="211079"/>
                      <a:pt x="562108" y="207903"/>
                    </a:cubicBezTo>
                    <a:cubicBezTo>
                      <a:pt x="572162" y="204729"/>
                      <a:pt x="585392" y="182372"/>
                      <a:pt x="597034" y="169803"/>
                    </a:cubicBezTo>
                    <a:cubicBezTo>
                      <a:pt x="608676" y="157235"/>
                      <a:pt x="617672" y="147315"/>
                      <a:pt x="631958" y="132497"/>
                    </a:cubicBezTo>
                    <a:cubicBezTo>
                      <a:pt x="646246" y="117681"/>
                      <a:pt x="661063" y="99027"/>
                      <a:pt x="682759" y="80904"/>
                    </a:cubicBezTo>
                    <a:cubicBezTo>
                      <a:pt x="704455" y="62780"/>
                      <a:pt x="736205" y="36983"/>
                      <a:pt x="762134" y="23753"/>
                    </a:cubicBezTo>
                    <a:cubicBezTo>
                      <a:pt x="788063" y="10524"/>
                      <a:pt x="813463" y="4704"/>
                      <a:pt x="838333" y="1529"/>
                    </a:cubicBezTo>
                    <a:cubicBezTo>
                      <a:pt x="850769" y="-59"/>
                      <a:pt x="863999" y="-323"/>
                      <a:pt x="876632" y="337"/>
                    </a:cubicBezTo>
                    <a:close/>
                    <a:moveTo>
                      <a:pt x="828527" y="57139"/>
                    </a:moveTo>
                    <a:cubicBezTo>
                      <a:pt x="819783" y="56599"/>
                      <a:pt x="809364" y="64932"/>
                      <a:pt x="796266" y="70589"/>
                    </a:cubicBezTo>
                    <a:cubicBezTo>
                      <a:pt x="778804" y="78130"/>
                      <a:pt x="744277" y="94402"/>
                      <a:pt x="731973" y="106308"/>
                    </a:cubicBezTo>
                    <a:cubicBezTo>
                      <a:pt x="719671" y="118213"/>
                      <a:pt x="725624" y="125755"/>
                      <a:pt x="722449" y="142027"/>
                    </a:cubicBezTo>
                    <a:cubicBezTo>
                      <a:pt x="719274" y="158298"/>
                      <a:pt x="716494" y="181316"/>
                      <a:pt x="712923" y="203938"/>
                    </a:cubicBezTo>
                    <a:cubicBezTo>
                      <a:pt x="709351" y="226560"/>
                      <a:pt x="704590" y="255930"/>
                      <a:pt x="701018" y="277758"/>
                    </a:cubicBezTo>
                    <a:cubicBezTo>
                      <a:pt x="697445" y="299586"/>
                      <a:pt x="693873" y="318636"/>
                      <a:pt x="691491" y="334907"/>
                    </a:cubicBezTo>
                    <a:cubicBezTo>
                      <a:pt x="689111" y="351179"/>
                      <a:pt x="686332" y="361894"/>
                      <a:pt x="686730" y="375389"/>
                    </a:cubicBezTo>
                    <a:cubicBezTo>
                      <a:pt x="687127" y="388883"/>
                      <a:pt x="689904" y="403170"/>
                      <a:pt x="693874" y="415870"/>
                    </a:cubicBezTo>
                    <a:cubicBezTo>
                      <a:pt x="697842" y="428570"/>
                      <a:pt x="704191" y="439286"/>
                      <a:pt x="710542" y="451589"/>
                    </a:cubicBezTo>
                    <a:cubicBezTo>
                      <a:pt x="716892" y="463891"/>
                      <a:pt x="725624" y="491673"/>
                      <a:pt x="731973" y="489689"/>
                    </a:cubicBezTo>
                    <a:cubicBezTo>
                      <a:pt x="738324" y="487704"/>
                      <a:pt x="743086" y="456750"/>
                      <a:pt x="748642" y="439684"/>
                    </a:cubicBezTo>
                    <a:cubicBezTo>
                      <a:pt x="754198" y="422619"/>
                      <a:pt x="760151" y="406742"/>
                      <a:pt x="765311" y="387296"/>
                    </a:cubicBezTo>
                    <a:cubicBezTo>
                      <a:pt x="770471" y="367848"/>
                      <a:pt x="774043" y="346813"/>
                      <a:pt x="779599" y="323002"/>
                    </a:cubicBezTo>
                    <a:cubicBezTo>
                      <a:pt x="785154" y="299189"/>
                      <a:pt x="798649" y="244421"/>
                      <a:pt x="798649" y="244421"/>
                    </a:cubicBezTo>
                    <a:cubicBezTo>
                      <a:pt x="805396" y="216640"/>
                      <a:pt x="812142" y="188461"/>
                      <a:pt x="820079" y="156314"/>
                    </a:cubicBezTo>
                    <a:cubicBezTo>
                      <a:pt x="828016" y="124167"/>
                      <a:pt x="847068" y="71383"/>
                      <a:pt x="836750" y="61064"/>
                    </a:cubicBezTo>
                    <a:cubicBezTo>
                      <a:pt x="834170" y="58483"/>
                      <a:pt x="831441" y="57319"/>
                      <a:pt x="828527" y="57139"/>
                    </a:cubicBezTo>
                    <a:close/>
                    <a:moveTo>
                      <a:pt x="898660" y="70587"/>
                    </a:moveTo>
                    <a:cubicBezTo>
                      <a:pt x="891119" y="74953"/>
                      <a:pt x="885960" y="100749"/>
                      <a:pt x="879611" y="120593"/>
                    </a:cubicBezTo>
                    <a:cubicBezTo>
                      <a:pt x="873261" y="140437"/>
                      <a:pt x="867705" y="166235"/>
                      <a:pt x="860561" y="189649"/>
                    </a:cubicBezTo>
                    <a:cubicBezTo>
                      <a:pt x="853416" y="213065"/>
                      <a:pt x="844685" y="236877"/>
                      <a:pt x="836748" y="261087"/>
                    </a:cubicBezTo>
                    <a:cubicBezTo>
                      <a:pt x="828812" y="285296"/>
                      <a:pt x="821667" y="305935"/>
                      <a:pt x="812935" y="334906"/>
                    </a:cubicBezTo>
                    <a:cubicBezTo>
                      <a:pt x="804205" y="363879"/>
                      <a:pt x="792695" y="406741"/>
                      <a:pt x="784360" y="434918"/>
                    </a:cubicBezTo>
                    <a:cubicBezTo>
                      <a:pt x="776027" y="463096"/>
                      <a:pt x="767692" y="484925"/>
                      <a:pt x="762930" y="503974"/>
                    </a:cubicBezTo>
                    <a:cubicBezTo>
                      <a:pt x="758168" y="523025"/>
                      <a:pt x="754993" y="536916"/>
                      <a:pt x="755787" y="549218"/>
                    </a:cubicBezTo>
                    <a:cubicBezTo>
                      <a:pt x="756581" y="561522"/>
                      <a:pt x="762929" y="567474"/>
                      <a:pt x="767692" y="577794"/>
                    </a:cubicBezTo>
                    <a:cubicBezTo>
                      <a:pt x="772454" y="588113"/>
                      <a:pt x="779201" y="602399"/>
                      <a:pt x="784361" y="611130"/>
                    </a:cubicBezTo>
                    <a:cubicBezTo>
                      <a:pt x="789520" y="619862"/>
                      <a:pt x="793490" y="634546"/>
                      <a:pt x="798649" y="630180"/>
                    </a:cubicBezTo>
                    <a:cubicBezTo>
                      <a:pt x="803808" y="625814"/>
                      <a:pt x="809364" y="604384"/>
                      <a:pt x="815316" y="584936"/>
                    </a:cubicBezTo>
                    <a:cubicBezTo>
                      <a:pt x="821270" y="565490"/>
                      <a:pt x="825636" y="542074"/>
                      <a:pt x="834366" y="513499"/>
                    </a:cubicBezTo>
                    <a:cubicBezTo>
                      <a:pt x="843098" y="484925"/>
                      <a:pt x="855799" y="447221"/>
                      <a:pt x="867704" y="413487"/>
                    </a:cubicBezTo>
                    <a:cubicBezTo>
                      <a:pt x="879611" y="379752"/>
                      <a:pt x="893898" y="341256"/>
                      <a:pt x="905805" y="311093"/>
                    </a:cubicBezTo>
                    <a:cubicBezTo>
                      <a:pt x="917711" y="280932"/>
                      <a:pt x="930411" y="254339"/>
                      <a:pt x="939141" y="232511"/>
                    </a:cubicBezTo>
                    <a:cubicBezTo>
                      <a:pt x="947873" y="210684"/>
                      <a:pt x="954620" y="194809"/>
                      <a:pt x="958192" y="180125"/>
                    </a:cubicBezTo>
                    <a:cubicBezTo>
                      <a:pt x="961764" y="165440"/>
                      <a:pt x="962955" y="154725"/>
                      <a:pt x="960574" y="144405"/>
                    </a:cubicBezTo>
                    <a:cubicBezTo>
                      <a:pt x="958193" y="134086"/>
                      <a:pt x="949858" y="126546"/>
                      <a:pt x="943904" y="118212"/>
                    </a:cubicBezTo>
                    <a:cubicBezTo>
                      <a:pt x="937951" y="109878"/>
                      <a:pt x="932396" y="102336"/>
                      <a:pt x="924855" y="94400"/>
                    </a:cubicBezTo>
                    <a:cubicBezTo>
                      <a:pt x="917314" y="86463"/>
                      <a:pt x="906201" y="66221"/>
                      <a:pt x="898660" y="70587"/>
                    </a:cubicBezTo>
                    <a:close/>
                    <a:moveTo>
                      <a:pt x="1003436" y="206318"/>
                    </a:moveTo>
                    <a:cubicBezTo>
                      <a:pt x="997483" y="201952"/>
                      <a:pt x="995895" y="207905"/>
                      <a:pt x="991529" y="215842"/>
                    </a:cubicBezTo>
                    <a:cubicBezTo>
                      <a:pt x="987163" y="223779"/>
                      <a:pt x="982797" y="238465"/>
                      <a:pt x="977241" y="253943"/>
                    </a:cubicBezTo>
                    <a:cubicBezTo>
                      <a:pt x="971686" y="269421"/>
                      <a:pt x="964542" y="290454"/>
                      <a:pt x="958191" y="308710"/>
                    </a:cubicBezTo>
                    <a:lnTo>
                      <a:pt x="939142" y="363480"/>
                    </a:lnTo>
                    <a:cubicBezTo>
                      <a:pt x="929617" y="390865"/>
                      <a:pt x="911361" y="443649"/>
                      <a:pt x="901043" y="473017"/>
                    </a:cubicBezTo>
                    <a:cubicBezTo>
                      <a:pt x="890724" y="502387"/>
                      <a:pt x="885563" y="516277"/>
                      <a:pt x="877230" y="539692"/>
                    </a:cubicBezTo>
                    <a:cubicBezTo>
                      <a:pt x="877230" y="539692"/>
                      <a:pt x="860560" y="588507"/>
                      <a:pt x="851036" y="613511"/>
                    </a:cubicBezTo>
                    <a:cubicBezTo>
                      <a:pt x="841511" y="638514"/>
                      <a:pt x="830796" y="664708"/>
                      <a:pt x="820080" y="689711"/>
                    </a:cubicBezTo>
                    <a:cubicBezTo>
                      <a:pt x="809364" y="714714"/>
                      <a:pt x="799839" y="745274"/>
                      <a:pt x="786741" y="763530"/>
                    </a:cubicBezTo>
                    <a:cubicBezTo>
                      <a:pt x="773644" y="781786"/>
                      <a:pt x="757374" y="789327"/>
                      <a:pt x="741498" y="799248"/>
                    </a:cubicBezTo>
                    <a:cubicBezTo>
                      <a:pt x="725624" y="809171"/>
                      <a:pt x="704589" y="816314"/>
                      <a:pt x="691492" y="823061"/>
                    </a:cubicBezTo>
                    <a:cubicBezTo>
                      <a:pt x="678394" y="829808"/>
                      <a:pt x="662520" y="833379"/>
                      <a:pt x="662917" y="839729"/>
                    </a:cubicBezTo>
                    <a:cubicBezTo>
                      <a:pt x="663313" y="846079"/>
                      <a:pt x="685539" y="854415"/>
                      <a:pt x="693874" y="861162"/>
                    </a:cubicBezTo>
                    <a:cubicBezTo>
                      <a:pt x="702208" y="867908"/>
                      <a:pt x="706971" y="874257"/>
                      <a:pt x="712924" y="880211"/>
                    </a:cubicBezTo>
                    <a:cubicBezTo>
                      <a:pt x="718876" y="886164"/>
                      <a:pt x="723640" y="892514"/>
                      <a:pt x="729593" y="896880"/>
                    </a:cubicBezTo>
                    <a:cubicBezTo>
                      <a:pt x="735546" y="901246"/>
                      <a:pt x="739911" y="910770"/>
                      <a:pt x="748642" y="906404"/>
                    </a:cubicBezTo>
                    <a:cubicBezTo>
                      <a:pt x="757373" y="902039"/>
                      <a:pt x="767692" y="884577"/>
                      <a:pt x="781980" y="870686"/>
                    </a:cubicBezTo>
                    <a:cubicBezTo>
                      <a:pt x="796268" y="856795"/>
                      <a:pt x="817300" y="839729"/>
                      <a:pt x="834367" y="823061"/>
                    </a:cubicBezTo>
                    <a:cubicBezTo>
                      <a:pt x="851433" y="806391"/>
                      <a:pt x="868499" y="788136"/>
                      <a:pt x="884373" y="770673"/>
                    </a:cubicBezTo>
                    <a:cubicBezTo>
                      <a:pt x="900249" y="753212"/>
                      <a:pt x="918108" y="736145"/>
                      <a:pt x="929616" y="718286"/>
                    </a:cubicBezTo>
                    <a:cubicBezTo>
                      <a:pt x="941126" y="700426"/>
                      <a:pt x="944302" y="686139"/>
                      <a:pt x="953430" y="663517"/>
                    </a:cubicBezTo>
                    <a:cubicBezTo>
                      <a:pt x="962557" y="640895"/>
                      <a:pt x="975655" y="608352"/>
                      <a:pt x="984386" y="582554"/>
                    </a:cubicBezTo>
                    <a:cubicBezTo>
                      <a:pt x="993117" y="556758"/>
                      <a:pt x="999070" y="534136"/>
                      <a:pt x="1005817" y="508736"/>
                    </a:cubicBezTo>
                    <a:cubicBezTo>
                      <a:pt x="1012564" y="483335"/>
                      <a:pt x="1018517" y="456348"/>
                      <a:pt x="1024867" y="430155"/>
                    </a:cubicBezTo>
                    <a:cubicBezTo>
                      <a:pt x="1024867" y="430155"/>
                      <a:pt x="1040345" y="375783"/>
                      <a:pt x="1043916" y="351574"/>
                    </a:cubicBezTo>
                    <a:cubicBezTo>
                      <a:pt x="1047488" y="327364"/>
                      <a:pt x="1049076" y="303154"/>
                      <a:pt x="1046298" y="284898"/>
                    </a:cubicBezTo>
                    <a:cubicBezTo>
                      <a:pt x="1043520" y="266642"/>
                      <a:pt x="1034392" y="255133"/>
                      <a:pt x="1027249" y="242036"/>
                    </a:cubicBezTo>
                    <a:cubicBezTo>
                      <a:pt x="1020104" y="228938"/>
                      <a:pt x="1009389" y="210683"/>
                      <a:pt x="1003436" y="206318"/>
                    </a:cubicBezTo>
                    <a:close/>
                    <a:moveTo>
                      <a:pt x="1091541" y="384911"/>
                    </a:moveTo>
                    <a:cubicBezTo>
                      <a:pt x="1086383" y="384116"/>
                      <a:pt x="1087971" y="398008"/>
                      <a:pt x="1084399" y="406343"/>
                    </a:cubicBezTo>
                    <a:cubicBezTo>
                      <a:pt x="1080826" y="414677"/>
                      <a:pt x="1074476" y="423806"/>
                      <a:pt x="1070110" y="434917"/>
                    </a:cubicBezTo>
                    <a:cubicBezTo>
                      <a:pt x="1065744" y="446030"/>
                      <a:pt x="1062571" y="459523"/>
                      <a:pt x="1058205" y="473017"/>
                    </a:cubicBezTo>
                    <a:cubicBezTo>
                      <a:pt x="1053839" y="486511"/>
                      <a:pt x="1049075" y="500006"/>
                      <a:pt x="1043917" y="515881"/>
                    </a:cubicBezTo>
                    <a:cubicBezTo>
                      <a:pt x="1038758" y="531756"/>
                      <a:pt x="1032805" y="551202"/>
                      <a:pt x="1027249" y="568267"/>
                    </a:cubicBezTo>
                    <a:cubicBezTo>
                      <a:pt x="1021693" y="585332"/>
                      <a:pt x="1016533" y="599620"/>
                      <a:pt x="1010580" y="618273"/>
                    </a:cubicBezTo>
                    <a:cubicBezTo>
                      <a:pt x="1004627" y="636925"/>
                      <a:pt x="984782" y="681377"/>
                      <a:pt x="991530" y="680185"/>
                    </a:cubicBezTo>
                    <a:cubicBezTo>
                      <a:pt x="998276" y="678995"/>
                      <a:pt x="1043917" y="625415"/>
                      <a:pt x="1051060" y="611129"/>
                    </a:cubicBezTo>
                    <a:cubicBezTo>
                      <a:pt x="1058205" y="596842"/>
                      <a:pt x="1068125" y="578189"/>
                      <a:pt x="1072492" y="563505"/>
                    </a:cubicBezTo>
                    <a:cubicBezTo>
                      <a:pt x="1076858" y="548820"/>
                      <a:pt x="1082018" y="537708"/>
                      <a:pt x="1084399" y="523023"/>
                    </a:cubicBezTo>
                    <a:cubicBezTo>
                      <a:pt x="1086779" y="508339"/>
                      <a:pt x="1087177" y="491670"/>
                      <a:pt x="1086780" y="475398"/>
                    </a:cubicBezTo>
                    <a:cubicBezTo>
                      <a:pt x="1086383" y="459126"/>
                      <a:pt x="1081222" y="439680"/>
                      <a:pt x="1082017" y="425393"/>
                    </a:cubicBezTo>
                    <a:cubicBezTo>
                      <a:pt x="1082810" y="411105"/>
                      <a:pt x="1088764" y="394833"/>
                      <a:pt x="1091542" y="389673"/>
                    </a:cubicBezTo>
                    <a:cubicBezTo>
                      <a:pt x="1094320" y="384513"/>
                      <a:pt x="1095511" y="390466"/>
                      <a:pt x="1098686" y="394436"/>
                    </a:cubicBezTo>
                    <a:cubicBezTo>
                      <a:pt x="1101861" y="398405"/>
                      <a:pt x="1107814" y="406739"/>
                      <a:pt x="1110592" y="413486"/>
                    </a:cubicBezTo>
                    <a:cubicBezTo>
                      <a:pt x="1113370" y="420232"/>
                      <a:pt x="1115354" y="428964"/>
                      <a:pt x="1115355" y="434917"/>
                    </a:cubicBezTo>
                    <a:cubicBezTo>
                      <a:pt x="1115355" y="440871"/>
                      <a:pt x="1111782" y="442855"/>
                      <a:pt x="1110591" y="449205"/>
                    </a:cubicBezTo>
                    <a:cubicBezTo>
                      <a:pt x="1109401" y="455554"/>
                      <a:pt x="1109006" y="464287"/>
                      <a:pt x="1108212" y="473018"/>
                    </a:cubicBezTo>
                    <a:cubicBezTo>
                      <a:pt x="1107418" y="481749"/>
                      <a:pt x="1104640" y="494845"/>
                      <a:pt x="1105830" y="501593"/>
                    </a:cubicBezTo>
                    <a:cubicBezTo>
                      <a:pt x="1107021" y="508340"/>
                      <a:pt x="1110195" y="513499"/>
                      <a:pt x="1115355" y="513499"/>
                    </a:cubicBezTo>
                    <a:cubicBezTo>
                      <a:pt x="1120514" y="513498"/>
                      <a:pt x="1133214" y="508338"/>
                      <a:pt x="1136785" y="501591"/>
                    </a:cubicBezTo>
                    <a:cubicBezTo>
                      <a:pt x="1140358" y="494845"/>
                      <a:pt x="1138770" y="482146"/>
                      <a:pt x="1136785" y="473018"/>
                    </a:cubicBezTo>
                    <a:cubicBezTo>
                      <a:pt x="1134802" y="463890"/>
                      <a:pt x="1128452" y="457142"/>
                      <a:pt x="1124879" y="446824"/>
                    </a:cubicBezTo>
                    <a:cubicBezTo>
                      <a:pt x="1121307" y="436505"/>
                      <a:pt x="1120911" y="421423"/>
                      <a:pt x="1115354" y="411104"/>
                    </a:cubicBezTo>
                    <a:cubicBezTo>
                      <a:pt x="1109799" y="400786"/>
                      <a:pt x="1096701" y="385705"/>
                      <a:pt x="1091541" y="384911"/>
                    </a:cubicBezTo>
                    <a:close/>
                    <a:moveTo>
                      <a:pt x="671438" y="150193"/>
                    </a:moveTo>
                    <a:cubicBezTo>
                      <a:pt x="666415" y="152220"/>
                      <a:pt x="657262" y="168815"/>
                      <a:pt x="651011" y="175363"/>
                    </a:cubicBezTo>
                    <a:cubicBezTo>
                      <a:pt x="642677" y="184094"/>
                      <a:pt x="634342" y="194017"/>
                      <a:pt x="624817" y="206320"/>
                    </a:cubicBezTo>
                    <a:cubicBezTo>
                      <a:pt x="615292" y="218623"/>
                      <a:pt x="597036" y="236879"/>
                      <a:pt x="593861" y="249182"/>
                    </a:cubicBezTo>
                    <a:cubicBezTo>
                      <a:pt x="590686" y="261485"/>
                      <a:pt x="601005" y="270216"/>
                      <a:pt x="605767" y="280138"/>
                    </a:cubicBezTo>
                    <a:cubicBezTo>
                      <a:pt x="610529" y="290060"/>
                      <a:pt x="615689" y="296013"/>
                      <a:pt x="622436" y="308713"/>
                    </a:cubicBezTo>
                    <a:cubicBezTo>
                      <a:pt x="629183" y="321413"/>
                      <a:pt x="641883" y="359909"/>
                      <a:pt x="648630" y="351575"/>
                    </a:cubicBezTo>
                    <a:cubicBezTo>
                      <a:pt x="655377" y="343241"/>
                      <a:pt x="658552" y="291647"/>
                      <a:pt x="662918" y="258707"/>
                    </a:cubicBezTo>
                    <a:cubicBezTo>
                      <a:pt x="667284" y="225767"/>
                      <a:pt x="676809" y="167823"/>
                      <a:pt x="674824" y="153932"/>
                    </a:cubicBezTo>
                    <a:cubicBezTo>
                      <a:pt x="674328" y="150459"/>
                      <a:pt x="673113" y="149516"/>
                      <a:pt x="671438" y="150193"/>
                    </a:cubicBezTo>
                    <a:close/>
                    <a:moveTo>
                      <a:pt x="262868" y="144405"/>
                    </a:moveTo>
                    <a:cubicBezTo>
                      <a:pt x="252946" y="141628"/>
                      <a:pt x="239452" y="142819"/>
                      <a:pt x="227149" y="144406"/>
                    </a:cubicBezTo>
                    <a:cubicBezTo>
                      <a:pt x="214847" y="145993"/>
                      <a:pt x="198972" y="149169"/>
                      <a:pt x="189049" y="153930"/>
                    </a:cubicBezTo>
                    <a:cubicBezTo>
                      <a:pt x="179128" y="158693"/>
                      <a:pt x="168810" y="164646"/>
                      <a:pt x="167619" y="172980"/>
                    </a:cubicBezTo>
                    <a:cubicBezTo>
                      <a:pt x="166427" y="181315"/>
                      <a:pt x="175952" y="190046"/>
                      <a:pt x="181906" y="203936"/>
                    </a:cubicBezTo>
                    <a:cubicBezTo>
                      <a:pt x="187859" y="217827"/>
                      <a:pt x="195795" y="238464"/>
                      <a:pt x="203336" y="256325"/>
                    </a:cubicBezTo>
                    <a:cubicBezTo>
                      <a:pt x="210877" y="274184"/>
                      <a:pt x="218021" y="286885"/>
                      <a:pt x="227149" y="311094"/>
                    </a:cubicBezTo>
                    <a:cubicBezTo>
                      <a:pt x="236278" y="335302"/>
                      <a:pt x="249772" y="376975"/>
                      <a:pt x="258105" y="401581"/>
                    </a:cubicBezTo>
                    <a:cubicBezTo>
                      <a:pt x="266440" y="426187"/>
                      <a:pt x="270011" y="439284"/>
                      <a:pt x="277155" y="451587"/>
                    </a:cubicBezTo>
                    <a:cubicBezTo>
                      <a:pt x="284300" y="463890"/>
                      <a:pt x="296206" y="476591"/>
                      <a:pt x="300968" y="475400"/>
                    </a:cubicBezTo>
                    <a:cubicBezTo>
                      <a:pt x="305730" y="474209"/>
                      <a:pt x="305731" y="457143"/>
                      <a:pt x="305731" y="444444"/>
                    </a:cubicBezTo>
                    <a:cubicBezTo>
                      <a:pt x="305731" y="431743"/>
                      <a:pt x="302555" y="421027"/>
                      <a:pt x="300968" y="399200"/>
                    </a:cubicBezTo>
                    <a:cubicBezTo>
                      <a:pt x="299381" y="377372"/>
                      <a:pt x="297794" y="340066"/>
                      <a:pt x="296206" y="313475"/>
                    </a:cubicBezTo>
                    <a:cubicBezTo>
                      <a:pt x="294617" y="286883"/>
                      <a:pt x="293031" y="265055"/>
                      <a:pt x="291443" y="239656"/>
                    </a:cubicBezTo>
                    <a:cubicBezTo>
                      <a:pt x="289856" y="214256"/>
                      <a:pt x="291443" y="176949"/>
                      <a:pt x="286680" y="161074"/>
                    </a:cubicBezTo>
                    <a:cubicBezTo>
                      <a:pt x="281918" y="145200"/>
                      <a:pt x="272789" y="147184"/>
                      <a:pt x="262868" y="144405"/>
                    </a:cubicBezTo>
                    <a:close/>
                    <a:moveTo>
                      <a:pt x="358117" y="149167"/>
                    </a:moveTo>
                    <a:cubicBezTo>
                      <a:pt x="351369" y="150755"/>
                      <a:pt x="341844" y="157105"/>
                      <a:pt x="339067" y="165836"/>
                    </a:cubicBezTo>
                    <a:cubicBezTo>
                      <a:pt x="336289" y="174566"/>
                      <a:pt x="340655" y="186076"/>
                      <a:pt x="341448" y="201554"/>
                    </a:cubicBezTo>
                    <a:cubicBezTo>
                      <a:pt x="342243" y="217033"/>
                      <a:pt x="342243" y="229335"/>
                      <a:pt x="343829" y="258705"/>
                    </a:cubicBezTo>
                    <a:cubicBezTo>
                      <a:pt x="345417" y="288074"/>
                      <a:pt x="349386" y="344826"/>
                      <a:pt x="350974" y="377768"/>
                    </a:cubicBezTo>
                    <a:cubicBezTo>
                      <a:pt x="352560" y="410708"/>
                      <a:pt x="352561" y="428965"/>
                      <a:pt x="353354" y="456348"/>
                    </a:cubicBezTo>
                    <a:cubicBezTo>
                      <a:pt x="354148" y="483733"/>
                      <a:pt x="351767" y="524610"/>
                      <a:pt x="355737" y="542074"/>
                    </a:cubicBezTo>
                    <a:cubicBezTo>
                      <a:pt x="359706" y="559536"/>
                      <a:pt x="368833" y="555171"/>
                      <a:pt x="377166" y="561124"/>
                    </a:cubicBezTo>
                    <a:cubicBezTo>
                      <a:pt x="385501" y="567076"/>
                      <a:pt x="394629" y="569061"/>
                      <a:pt x="405741" y="577793"/>
                    </a:cubicBezTo>
                    <a:cubicBezTo>
                      <a:pt x="416855" y="586523"/>
                      <a:pt x="434714" y="610733"/>
                      <a:pt x="443841" y="613511"/>
                    </a:cubicBezTo>
                    <a:cubicBezTo>
                      <a:pt x="452970" y="616289"/>
                      <a:pt x="456542" y="602000"/>
                      <a:pt x="460511" y="594461"/>
                    </a:cubicBezTo>
                    <a:cubicBezTo>
                      <a:pt x="464480" y="586920"/>
                      <a:pt x="466068" y="577395"/>
                      <a:pt x="467655" y="568268"/>
                    </a:cubicBezTo>
                    <a:cubicBezTo>
                      <a:pt x="469243" y="559140"/>
                      <a:pt x="472019" y="546837"/>
                      <a:pt x="470036" y="539693"/>
                    </a:cubicBezTo>
                    <a:cubicBezTo>
                      <a:pt x="468051" y="532549"/>
                      <a:pt x="463686" y="525802"/>
                      <a:pt x="455749" y="525405"/>
                    </a:cubicBezTo>
                    <a:cubicBezTo>
                      <a:pt x="447811" y="525008"/>
                      <a:pt x="432730" y="534929"/>
                      <a:pt x="422410" y="537311"/>
                    </a:cubicBezTo>
                    <a:cubicBezTo>
                      <a:pt x="412091" y="539691"/>
                      <a:pt x="398201" y="541280"/>
                      <a:pt x="393835" y="539693"/>
                    </a:cubicBezTo>
                    <a:cubicBezTo>
                      <a:pt x="389470" y="538106"/>
                      <a:pt x="390264" y="532547"/>
                      <a:pt x="396217" y="527786"/>
                    </a:cubicBezTo>
                    <a:cubicBezTo>
                      <a:pt x="402170" y="523024"/>
                      <a:pt x="417649" y="517468"/>
                      <a:pt x="429555" y="511118"/>
                    </a:cubicBezTo>
                    <a:cubicBezTo>
                      <a:pt x="441461" y="504768"/>
                      <a:pt x="458923" y="496830"/>
                      <a:pt x="467655" y="489685"/>
                    </a:cubicBezTo>
                    <a:cubicBezTo>
                      <a:pt x="476386" y="482542"/>
                      <a:pt x="479957" y="483336"/>
                      <a:pt x="481941" y="468255"/>
                    </a:cubicBezTo>
                    <a:cubicBezTo>
                      <a:pt x="483926" y="453173"/>
                      <a:pt x="481149" y="423012"/>
                      <a:pt x="479561" y="399199"/>
                    </a:cubicBezTo>
                    <a:cubicBezTo>
                      <a:pt x="477972" y="375386"/>
                      <a:pt x="475591" y="349986"/>
                      <a:pt x="472416" y="325380"/>
                    </a:cubicBezTo>
                    <a:cubicBezTo>
                      <a:pt x="469241" y="300774"/>
                      <a:pt x="467655" y="272595"/>
                      <a:pt x="460510" y="251560"/>
                    </a:cubicBezTo>
                    <a:cubicBezTo>
                      <a:pt x="453366" y="230527"/>
                      <a:pt x="439080" y="212271"/>
                      <a:pt x="429555" y="199174"/>
                    </a:cubicBezTo>
                    <a:cubicBezTo>
                      <a:pt x="420030" y="186076"/>
                      <a:pt x="411694" y="180124"/>
                      <a:pt x="403361" y="172980"/>
                    </a:cubicBezTo>
                    <a:cubicBezTo>
                      <a:pt x="395027" y="165836"/>
                      <a:pt x="387090" y="160280"/>
                      <a:pt x="379548" y="156311"/>
                    </a:cubicBezTo>
                    <a:cubicBezTo>
                      <a:pt x="372008" y="152341"/>
                      <a:pt x="364864" y="147579"/>
                      <a:pt x="358117" y="149167"/>
                    </a:cubicBezTo>
                    <a:close/>
                    <a:moveTo>
                      <a:pt x="499620" y="233842"/>
                    </a:moveTo>
                    <a:cubicBezTo>
                      <a:pt x="489019" y="232085"/>
                      <a:pt x="502693" y="254982"/>
                      <a:pt x="504021" y="266647"/>
                    </a:cubicBezTo>
                    <a:cubicBezTo>
                      <a:pt x="505349" y="278313"/>
                      <a:pt x="503352" y="297626"/>
                      <a:pt x="507588" y="303834"/>
                    </a:cubicBezTo>
                    <a:cubicBezTo>
                      <a:pt x="511825" y="310042"/>
                      <a:pt x="522086" y="312316"/>
                      <a:pt x="529440" y="303892"/>
                    </a:cubicBezTo>
                    <a:cubicBezTo>
                      <a:pt x="536795" y="295467"/>
                      <a:pt x="522109" y="276168"/>
                      <a:pt x="517140" y="264494"/>
                    </a:cubicBezTo>
                    <a:cubicBezTo>
                      <a:pt x="512170" y="252818"/>
                      <a:pt x="510222" y="235599"/>
                      <a:pt x="499620" y="233842"/>
                    </a:cubicBezTo>
                    <a:close/>
                    <a:moveTo>
                      <a:pt x="539985" y="331184"/>
                    </a:moveTo>
                    <a:cubicBezTo>
                      <a:pt x="538299" y="330541"/>
                      <a:pt x="536711" y="331135"/>
                      <a:pt x="534329" y="332525"/>
                    </a:cubicBezTo>
                    <a:cubicBezTo>
                      <a:pt x="529568" y="335302"/>
                      <a:pt x="527583" y="349988"/>
                      <a:pt x="524805" y="368244"/>
                    </a:cubicBezTo>
                    <a:cubicBezTo>
                      <a:pt x="522027" y="386500"/>
                      <a:pt x="525599" y="416265"/>
                      <a:pt x="524805" y="442062"/>
                    </a:cubicBezTo>
                    <a:cubicBezTo>
                      <a:pt x="524011" y="467859"/>
                      <a:pt x="520836" y="503181"/>
                      <a:pt x="520041" y="523025"/>
                    </a:cubicBezTo>
                    <a:cubicBezTo>
                      <a:pt x="519248" y="542869"/>
                      <a:pt x="520439" y="550409"/>
                      <a:pt x="520042" y="561125"/>
                    </a:cubicBezTo>
                    <a:cubicBezTo>
                      <a:pt x="519644" y="571840"/>
                      <a:pt x="515280" y="581763"/>
                      <a:pt x="517661" y="587318"/>
                    </a:cubicBezTo>
                    <a:cubicBezTo>
                      <a:pt x="520042" y="592875"/>
                      <a:pt x="528377" y="592080"/>
                      <a:pt x="534330" y="594462"/>
                    </a:cubicBezTo>
                    <a:cubicBezTo>
                      <a:pt x="540283" y="596843"/>
                      <a:pt x="549410" y="597637"/>
                      <a:pt x="553380" y="601606"/>
                    </a:cubicBezTo>
                    <a:cubicBezTo>
                      <a:pt x="557348" y="605575"/>
                      <a:pt x="558538" y="613513"/>
                      <a:pt x="558141" y="618275"/>
                    </a:cubicBezTo>
                    <a:cubicBezTo>
                      <a:pt x="557745" y="623036"/>
                      <a:pt x="555364" y="627402"/>
                      <a:pt x="550999" y="630180"/>
                    </a:cubicBezTo>
                    <a:cubicBezTo>
                      <a:pt x="546634" y="632959"/>
                      <a:pt x="539093" y="634944"/>
                      <a:pt x="531949" y="634943"/>
                    </a:cubicBezTo>
                    <a:cubicBezTo>
                      <a:pt x="524804" y="634944"/>
                      <a:pt x="514882" y="630577"/>
                      <a:pt x="508136" y="630180"/>
                    </a:cubicBezTo>
                    <a:cubicBezTo>
                      <a:pt x="501389" y="629784"/>
                      <a:pt x="495832" y="627403"/>
                      <a:pt x="491467" y="632562"/>
                    </a:cubicBezTo>
                    <a:cubicBezTo>
                      <a:pt x="487100" y="637721"/>
                      <a:pt x="483529" y="654390"/>
                      <a:pt x="481942" y="661137"/>
                    </a:cubicBezTo>
                    <a:cubicBezTo>
                      <a:pt x="480353" y="667884"/>
                      <a:pt x="478767" y="665106"/>
                      <a:pt x="481941" y="673044"/>
                    </a:cubicBezTo>
                    <a:cubicBezTo>
                      <a:pt x="485116" y="680981"/>
                      <a:pt x="494244" y="696459"/>
                      <a:pt x="500992" y="708761"/>
                    </a:cubicBezTo>
                    <a:cubicBezTo>
                      <a:pt x="507739" y="721064"/>
                      <a:pt x="515677" y="735353"/>
                      <a:pt x="522424" y="746862"/>
                    </a:cubicBezTo>
                    <a:cubicBezTo>
                      <a:pt x="529170" y="758371"/>
                      <a:pt x="533934" y="770277"/>
                      <a:pt x="541473" y="777818"/>
                    </a:cubicBezTo>
                    <a:cubicBezTo>
                      <a:pt x="549014" y="785359"/>
                      <a:pt x="557744" y="787343"/>
                      <a:pt x="567667" y="792106"/>
                    </a:cubicBezTo>
                    <a:cubicBezTo>
                      <a:pt x="577588" y="796867"/>
                      <a:pt x="591082" y="807188"/>
                      <a:pt x="601005" y="806393"/>
                    </a:cubicBezTo>
                    <a:cubicBezTo>
                      <a:pt x="610926" y="805600"/>
                      <a:pt x="616483" y="794488"/>
                      <a:pt x="627198" y="787344"/>
                    </a:cubicBezTo>
                    <a:cubicBezTo>
                      <a:pt x="637914" y="780199"/>
                      <a:pt x="653392" y="770277"/>
                      <a:pt x="665298" y="763531"/>
                    </a:cubicBezTo>
                    <a:cubicBezTo>
                      <a:pt x="677205" y="756784"/>
                      <a:pt x="688714" y="753608"/>
                      <a:pt x="698636" y="746862"/>
                    </a:cubicBezTo>
                    <a:cubicBezTo>
                      <a:pt x="708558" y="740115"/>
                      <a:pt x="718083" y="731781"/>
                      <a:pt x="724829" y="723050"/>
                    </a:cubicBezTo>
                    <a:cubicBezTo>
                      <a:pt x="731577" y="714319"/>
                      <a:pt x="739514" y="705190"/>
                      <a:pt x="739117" y="694474"/>
                    </a:cubicBezTo>
                    <a:cubicBezTo>
                      <a:pt x="738719" y="683759"/>
                      <a:pt x="729593" y="673836"/>
                      <a:pt x="722449" y="658756"/>
                    </a:cubicBezTo>
                    <a:cubicBezTo>
                      <a:pt x="715305" y="643675"/>
                      <a:pt x="705780" y="622242"/>
                      <a:pt x="696255" y="603986"/>
                    </a:cubicBezTo>
                    <a:cubicBezTo>
                      <a:pt x="686730" y="585731"/>
                      <a:pt x="675221" y="567475"/>
                      <a:pt x="665298" y="549218"/>
                    </a:cubicBezTo>
                    <a:cubicBezTo>
                      <a:pt x="655377" y="530963"/>
                      <a:pt x="646646" y="512705"/>
                      <a:pt x="636724" y="494450"/>
                    </a:cubicBezTo>
                    <a:cubicBezTo>
                      <a:pt x="626801" y="476193"/>
                      <a:pt x="617275" y="459525"/>
                      <a:pt x="605767" y="439680"/>
                    </a:cubicBezTo>
                    <a:cubicBezTo>
                      <a:pt x="594258" y="419836"/>
                      <a:pt x="577589" y="392452"/>
                      <a:pt x="567667" y="375386"/>
                    </a:cubicBezTo>
                    <a:cubicBezTo>
                      <a:pt x="557745" y="358321"/>
                      <a:pt x="551791" y="344431"/>
                      <a:pt x="546236" y="337286"/>
                    </a:cubicBezTo>
                    <a:cubicBezTo>
                      <a:pt x="543457" y="333715"/>
                      <a:pt x="541672" y="331829"/>
                      <a:pt x="539985" y="331184"/>
                    </a:cubicBezTo>
                    <a:close/>
                    <a:moveTo>
                      <a:pt x="115229" y="184886"/>
                    </a:moveTo>
                    <a:cubicBezTo>
                      <a:pt x="102132" y="180124"/>
                      <a:pt x="81892" y="196793"/>
                      <a:pt x="69985" y="208699"/>
                    </a:cubicBezTo>
                    <a:cubicBezTo>
                      <a:pt x="58080" y="220605"/>
                      <a:pt x="48555" y="241242"/>
                      <a:pt x="43793" y="256324"/>
                    </a:cubicBezTo>
                    <a:cubicBezTo>
                      <a:pt x="39030" y="271405"/>
                      <a:pt x="39030" y="284501"/>
                      <a:pt x="41411" y="299186"/>
                    </a:cubicBezTo>
                    <a:cubicBezTo>
                      <a:pt x="43791" y="313870"/>
                      <a:pt x="50936" y="331333"/>
                      <a:pt x="58079" y="344430"/>
                    </a:cubicBezTo>
                    <a:cubicBezTo>
                      <a:pt x="65224" y="357526"/>
                      <a:pt x="73161" y="366654"/>
                      <a:pt x="84274" y="377767"/>
                    </a:cubicBezTo>
                    <a:cubicBezTo>
                      <a:pt x="95386" y="388880"/>
                      <a:pt x="114436" y="402772"/>
                      <a:pt x="124755" y="411106"/>
                    </a:cubicBezTo>
                    <a:cubicBezTo>
                      <a:pt x="135074" y="419440"/>
                      <a:pt x="139440" y="425392"/>
                      <a:pt x="146186" y="427773"/>
                    </a:cubicBezTo>
                    <a:cubicBezTo>
                      <a:pt x="152934" y="430155"/>
                      <a:pt x="160871" y="428965"/>
                      <a:pt x="165236" y="425393"/>
                    </a:cubicBezTo>
                    <a:cubicBezTo>
                      <a:pt x="169601" y="421821"/>
                      <a:pt x="168014" y="409518"/>
                      <a:pt x="172379" y="406342"/>
                    </a:cubicBezTo>
                    <a:cubicBezTo>
                      <a:pt x="176746" y="403168"/>
                      <a:pt x="188651" y="402374"/>
                      <a:pt x="191430" y="406342"/>
                    </a:cubicBezTo>
                    <a:cubicBezTo>
                      <a:pt x="194208" y="410312"/>
                      <a:pt x="189048" y="423011"/>
                      <a:pt x="189049" y="430155"/>
                    </a:cubicBezTo>
                    <a:cubicBezTo>
                      <a:pt x="189049" y="437299"/>
                      <a:pt x="188255" y="442855"/>
                      <a:pt x="191430" y="449204"/>
                    </a:cubicBezTo>
                    <a:cubicBezTo>
                      <a:pt x="194604" y="455555"/>
                      <a:pt x="201748" y="461110"/>
                      <a:pt x="208099" y="468254"/>
                    </a:cubicBezTo>
                    <a:cubicBezTo>
                      <a:pt x="214449" y="475398"/>
                      <a:pt x="222783" y="488495"/>
                      <a:pt x="229529" y="492068"/>
                    </a:cubicBezTo>
                    <a:cubicBezTo>
                      <a:pt x="236277" y="495640"/>
                      <a:pt x="246992" y="498019"/>
                      <a:pt x="248579" y="489685"/>
                    </a:cubicBezTo>
                    <a:cubicBezTo>
                      <a:pt x="250166" y="481352"/>
                      <a:pt x="244214" y="458332"/>
                      <a:pt x="239054" y="442060"/>
                    </a:cubicBezTo>
                    <a:cubicBezTo>
                      <a:pt x="233896" y="425789"/>
                      <a:pt x="224768" y="410707"/>
                      <a:pt x="217624" y="392054"/>
                    </a:cubicBezTo>
                    <a:cubicBezTo>
                      <a:pt x="210479" y="373402"/>
                      <a:pt x="200557" y="351177"/>
                      <a:pt x="189048" y="325380"/>
                    </a:cubicBezTo>
                    <a:cubicBezTo>
                      <a:pt x="177538" y="299583"/>
                      <a:pt x="160869" y="260689"/>
                      <a:pt x="148567" y="237274"/>
                    </a:cubicBezTo>
                    <a:cubicBezTo>
                      <a:pt x="136264" y="213857"/>
                      <a:pt x="128327" y="189647"/>
                      <a:pt x="115229" y="184886"/>
                    </a:cubicBezTo>
                    <a:close/>
                    <a:moveTo>
                      <a:pt x="121331" y="461409"/>
                    </a:moveTo>
                    <a:cubicBezTo>
                      <a:pt x="120488" y="462003"/>
                      <a:pt x="120786" y="464485"/>
                      <a:pt x="122374" y="470636"/>
                    </a:cubicBezTo>
                    <a:cubicBezTo>
                      <a:pt x="125549" y="482938"/>
                      <a:pt x="138645" y="517069"/>
                      <a:pt x="146185" y="537311"/>
                    </a:cubicBezTo>
                    <a:cubicBezTo>
                      <a:pt x="153726" y="557551"/>
                      <a:pt x="161663" y="585730"/>
                      <a:pt x="167617" y="592080"/>
                    </a:cubicBezTo>
                    <a:cubicBezTo>
                      <a:pt x="173570" y="598430"/>
                      <a:pt x="175157" y="586920"/>
                      <a:pt x="181904" y="577792"/>
                    </a:cubicBezTo>
                    <a:cubicBezTo>
                      <a:pt x="188652" y="568665"/>
                      <a:pt x="203335" y="550804"/>
                      <a:pt x="205717" y="542072"/>
                    </a:cubicBezTo>
                    <a:cubicBezTo>
                      <a:pt x="208098" y="533342"/>
                      <a:pt x="204130" y="534533"/>
                      <a:pt x="196192" y="525404"/>
                    </a:cubicBezTo>
                    <a:cubicBezTo>
                      <a:pt x="188254" y="516277"/>
                      <a:pt x="169600" y="497624"/>
                      <a:pt x="158091" y="487304"/>
                    </a:cubicBezTo>
                    <a:cubicBezTo>
                      <a:pt x="146583" y="476985"/>
                      <a:pt x="133088" y="466271"/>
                      <a:pt x="127136" y="463493"/>
                    </a:cubicBezTo>
                    <a:cubicBezTo>
                      <a:pt x="124159" y="462103"/>
                      <a:pt x="122175" y="460814"/>
                      <a:pt x="121331" y="461409"/>
                    </a:cubicBezTo>
                    <a:close/>
                    <a:moveTo>
                      <a:pt x="241435" y="565886"/>
                    </a:moveTo>
                    <a:cubicBezTo>
                      <a:pt x="232308" y="565887"/>
                      <a:pt x="229132" y="577396"/>
                      <a:pt x="220005" y="592080"/>
                    </a:cubicBezTo>
                    <a:cubicBezTo>
                      <a:pt x="210877" y="606764"/>
                      <a:pt x="188254" y="642088"/>
                      <a:pt x="177141" y="663519"/>
                    </a:cubicBezTo>
                    <a:cubicBezTo>
                      <a:pt x="166030" y="684949"/>
                      <a:pt x="160076" y="702015"/>
                      <a:pt x="153330" y="720668"/>
                    </a:cubicBezTo>
                    <a:cubicBezTo>
                      <a:pt x="146582" y="739322"/>
                      <a:pt x="140233" y="756784"/>
                      <a:pt x="136661" y="775437"/>
                    </a:cubicBezTo>
                    <a:cubicBezTo>
                      <a:pt x="133089" y="794090"/>
                      <a:pt x="128723" y="819092"/>
                      <a:pt x="131898" y="832586"/>
                    </a:cubicBezTo>
                    <a:cubicBezTo>
                      <a:pt x="135074" y="846081"/>
                      <a:pt x="146979" y="852827"/>
                      <a:pt x="155711" y="856399"/>
                    </a:cubicBezTo>
                    <a:cubicBezTo>
                      <a:pt x="164442" y="859972"/>
                      <a:pt x="172777" y="856400"/>
                      <a:pt x="184286" y="854018"/>
                    </a:cubicBezTo>
                    <a:cubicBezTo>
                      <a:pt x="195794" y="851637"/>
                      <a:pt x="215241" y="842509"/>
                      <a:pt x="224767" y="842111"/>
                    </a:cubicBezTo>
                    <a:cubicBezTo>
                      <a:pt x="234292" y="841714"/>
                      <a:pt x="241435" y="847271"/>
                      <a:pt x="241436" y="851636"/>
                    </a:cubicBezTo>
                    <a:cubicBezTo>
                      <a:pt x="241436" y="856002"/>
                      <a:pt x="235086" y="863147"/>
                      <a:pt x="224766" y="868306"/>
                    </a:cubicBezTo>
                    <a:cubicBezTo>
                      <a:pt x="214448" y="873465"/>
                      <a:pt x="191827" y="877434"/>
                      <a:pt x="179524" y="882593"/>
                    </a:cubicBezTo>
                    <a:cubicBezTo>
                      <a:pt x="167220" y="887752"/>
                      <a:pt x="152932" y="891722"/>
                      <a:pt x="150948" y="899262"/>
                    </a:cubicBezTo>
                    <a:cubicBezTo>
                      <a:pt x="148964" y="906802"/>
                      <a:pt x="161663" y="918709"/>
                      <a:pt x="167617" y="927836"/>
                    </a:cubicBezTo>
                    <a:cubicBezTo>
                      <a:pt x="173569" y="936965"/>
                      <a:pt x="177935" y="944506"/>
                      <a:pt x="186666" y="954031"/>
                    </a:cubicBezTo>
                    <a:cubicBezTo>
                      <a:pt x="195398" y="963556"/>
                      <a:pt x="207702" y="977050"/>
                      <a:pt x="220005" y="984987"/>
                    </a:cubicBezTo>
                    <a:cubicBezTo>
                      <a:pt x="232307" y="992923"/>
                      <a:pt x="241435" y="1002053"/>
                      <a:pt x="260486" y="1001655"/>
                    </a:cubicBezTo>
                    <a:cubicBezTo>
                      <a:pt x="279535" y="1001259"/>
                      <a:pt x="334305" y="982606"/>
                      <a:pt x="334305" y="982606"/>
                    </a:cubicBezTo>
                    <a:cubicBezTo>
                      <a:pt x="356133" y="977049"/>
                      <a:pt x="370421" y="972685"/>
                      <a:pt x="391455" y="968319"/>
                    </a:cubicBezTo>
                    <a:cubicBezTo>
                      <a:pt x="412489" y="963952"/>
                      <a:pt x="441064" y="959586"/>
                      <a:pt x="460510" y="956412"/>
                    </a:cubicBezTo>
                    <a:cubicBezTo>
                      <a:pt x="479957" y="953237"/>
                      <a:pt x="493055" y="952046"/>
                      <a:pt x="508135" y="949268"/>
                    </a:cubicBezTo>
                    <a:cubicBezTo>
                      <a:pt x="523216" y="946491"/>
                      <a:pt x="541870" y="945299"/>
                      <a:pt x="550999" y="939743"/>
                    </a:cubicBezTo>
                    <a:cubicBezTo>
                      <a:pt x="560127" y="934186"/>
                      <a:pt x="559730" y="924662"/>
                      <a:pt x="562905" y="915930"/>
                    </a:cubicBezTo>
                    <a:cubicBezTo>
                      <a:pt x="566080" y="907200"/>
                      <a:pt x="568064" y="896086"/>
                      <a:pt x="570048" y="887355"/>
                    </a:cubicBezTo>
                    <a:cubicBezTo>
                      <a:pt x="572032" y="878625"/>
                      <a:pt x="578780" y="869893"/>
                      <a:pt x="574811" y="863544"/>
                    </a:cubicBezTo>
                    <a:cubicBezTo>
                      <a:pt x="570841" y="857194"/>
                      <a:pt x="556158" y="854812"/>
                      <a:pt x="546235" y="849256"/>
                    </a:cubicBezTo>
                    <a:cubicBezTo>
                      <a:pt x="536313" y="843700"/>
                      <a:pt x="525202" y="840525"/>
                      <a:pt x="515279" y="830205"/>
                    </a:cubicBezTo>
                    <a:cubicBezTo>
                      <a:pt x="505358" y="819887"/>
                      <a:pt x="495436" y="803615"/>
                      <a:pt x="486704" y="787344"/>
                    </a:cubicBezTo>
                    <a:cubicBezTo>
                      <a:pt x="477973" y="771071"/>
                      <a:pt x="469638" y="746861"/>
                      <a:pt x="462892" y="732575"/>
                    </a:cubicBezTo>
                    <a:cubicBezTo>
                      <a:pt x="456145" y="718288"/>
                      <a:pt x="455351" y="705191"/>
                      <a:pt x="446223" y="701619"/>
                    </a:cubicBezTo>
                    <a:cubicBezTo>
                      <a:pt x="437095" y="698047"/>
                      <a:pt x="421618" y="710746"/>
                      <a:pt x="408124" y="711144"/>
                    </a:cubicBezTo>
                    <a:cubicBezTo>
                      <a:pt x="394629" y="711541"/>
                      <a:pt x="377166" y="708365"/>
                      <a:pt x="365261" y="703999"/>
                    </a:cubicBezTo>
                    <a:cubicBezTo>
                      <a:pt x="353355" y="699632"/>
                      <a:pt x="344226" y="690506"/>
                      <a:pt x="336685" y="684950"/>
                    </a:cubicBezTo>
                    <a:cubicBezTo>
                      <a:pt x="329144" y="679394"/>
                      <a:pt x="325970" y="670662"/>
                      <a:pt x="320017" y="670661"/>
                    </a:cubicBezTo>
                    <a:cubicBezTo>
                      <a:pt x="314064" y="670662"/>
                      <a:pt x="306919" y="683363"/>
                      <a:pt x="300967" y="684950"/>
                    </a:cubicBezTo>
                    <a:cubicBezTo>
                      <a:pt x="295014" y="686537"/>
                      <a:pt x="287474" y="683362"/>
                      <a:pt x="284299" y="680187"/>
                    </a:cubicBezTo>
                    <a:cubicBezTo>
                      <a:pt x="281123" y="677012"/>
                      <a:pt x="279933" y="671455"/>
                      <a:pt x="281917" y="665899"/>
                    </a:cubicBezTo>
                    <a:cubicBezTo>
                      <a:pt x="283901" y="660344"/>
                      <a:pt x="293824" y="653994"/>
                      <a:pt x="296205" y="646850"/>
                    </a:cubicBezTo>
                    <a:cubicBezTo>
                      <a:pt x="298586" y="639706"/>
                      <a:pt x="300174" y="632165"/>
                      <a:pt x="296205" y="623036"/>
                    </a:cubicBezTo>
                    <a:cubicBezTo>
                      <a:pt x="292236" y="613908"/>
                      <a:pt x="281520" y="601606"/>
                      <a:pt x="272393" y="592081"/>
                    </a:cubicBezTo>
                    <a:cubicBezTo>
                      <a:pt x="263265" y="582555"/>
                      <a:pt x="250564" y="565887"/>
                      <a:pt x="241435" y="565886"/>
                    </a:cubicBezTo>
                    <a:close/>
                    <a:moveTo>
                      <a:pt x="358116" y="592080"/>
                    </a:moveTo>
                    <a:cubicBezTo>
                      <a:pt x="350180" y="589303"/>
                      <a:pt x="362086" y="612321"/>
                      <a:pt x="362880" y="623038"/>
                    </a:cubicBezTo>
                    <a:cubicBezTo>
                      <a:pt x="363674" y="633754"/>
                      <a:pt x="378754" y="646452"/>
                      <a:pt x="386692" y="649230"/>
                    </a:cubicBezTo>
                    <a:cubicBezTo>
                      <a:pt x="394629" y="652008"/>
                      <a:pt x="415268" y="649231"/>
                      <a:pt x="410504" y="639706"/>
                    </a:cubicBezTo>
                    <a:cubicBezTo>
                      <a:pt x="405742" y="630182"/>
                      <a:pt x="366054" y="594858"/>
                      <a:pt x="358116" y="592080"/>
                    </a:cubicBezTo>
                    <a:close/>
                    <a:moveTo>
                      <a:pt x="634514" y="885492"/>
                    </a:moveTo>
                    <a:cubicBezTo>
                      <a:pt x="624990" y="886681"/>
                      <a:pt x="621815" y="922401"/>
                      <a:pt x="622608" y="933116"/>
                    </a:cubicBezTo>
                    <a:cubicBezTo>
                      <a:pt x="623402" y="943832"/>
                      <a:pt x="641657" y="934305"/>
                      <a:pt x="651183" y="933115"/>
                    </a:cubicBezTo>
                    <a:cubicBezTo>
                      <a:pt x="660708" y="931926"/>
                      <a:pt x="682538" y="933911"/>
                      <a:pt x="679760" y="925973"/>
                    </a:cubicBezTo>
                    <a:cubicBezTo>
                      <a:pt x="676981" y="918037"/>
                      <a:pt x="644040" y="884302"/>
                      <a:pt x="634514" y="885492"/>
                    </a:cubicBezTo>
                    <a:close/>
                    <a:moveTo>
                      <a:pt x="682415" y="965492"/>
                    </a:moveTo>
                    <a:cubicBezTo>
                      <a:pt x="673336" y="966335"/>
                      <a:pt x="663314" y="968121"/>
                      <a:pt x="655774" y="968319"/>
                    </a:cubicBezTo>
                    <a:cubicBezTo>
                      <a:pt x="640692" y="968716"/>
                      <a:pt x="622038" y="963557"/>
                      <a:pt x="612909" y="970701"/>
                    </a:cubicBezTo>
                    <a:cubicBezTo>
                      <a:pt x="603782" y="977845"/>
                      <a:pt x="603784" y="996894"/>
                      <a:pt x="601005" y="1011181"/>
                    </a:cubicBezTo>
                    <a:cubicBezTo>
                      <a:pt x="598228" y="1025468"/>
                      <a:pt x="596639" y="1044519"/>
                      <a:pt x="596242" y="1056426"/>
                    </a:cubicBezTo>
                    <a:cubicBezTo>
                      <a:pt x="595844" y="1068331"/>
                      <a:pt x="590686" y="1080637"/>
                      <a:pt x="598623" y="1082620"/>
                    </a:cubicBezTo>
                    <a:cubicBezTo>
                      <a:pt x="606560" y="1084605"/>
                      <a:pt x="628389" y="1073491"/>
                      <a:pt x="643867" y="1068332"/>
                    </a:cubicBezTo>
                    <a:cubicBezTo>
                      <a:pt x="659344" y="1063172"/>
                      <a:pt x="682363" y="1060791"/>
                      <a:pt x="691492" y="1051663"/>
                    </a:cubicBezTo>
                    <a:cubicBezTo>
                      <a:pt x="700620" y="1042535"/>
                      <a:pt x="695064" y="1026660"/>
                      <a:pt x="698636" y="1013563"/>
                    </a:cubicBezTo>
                    <a:cubicBezTo>
                      <a:pt x="702208" y="1000466"/>
                      <a:pt x="710941" y="975463"/>
                      <a:pt x="703399" y="968319"/>
                    </a:cubicBezTo>
                    <a:cubicBezTo>
                      <a:pt x="699630" y="964746"/>
                      <a:pt x="691493" y="964648"/>
                      <a:pt x="682415" y="965492"/>
                    </a:cubicBezTo>
                    <a:close/>
                    <a:moveTo>
                      <a:pt x="797336" y="966774"/>
                    </a:moveTo>
                    <a:cubicBezTo>
                      <a:pt x="790880" y="964477"/>
                      <a:pt x="784532" y="963695"/>
                      <a:pt x="780001" y="967171"/>
                    </a:cubicBezTo>
                    <a:cubicBezTo>
                      <a:pt x="770940" y="974123"/>
                      <a:pt x="760157" y="1006461"/>
                      <a:pt x="760951" y="1017177"/>
                    </a:cubicBezTo>
                    <a:cubicBezTo>
                      <a:pt x="761745" y="1027894"/>
                      <a:pt x="779603" y="1015985"/>
                      <a:pt x="791906" y="1012413"/>
                    </a:cubicBezTo>
                    <a:cubicBezTo>
                      <a:pt x="804210" y="1008841"/>
                      <a:pt x="830870" y="1001906"/>
                      <a:pt x="834772" y="995747"/>
                    </a:cubicBezTo>
                    <a:cubicBezTo>
                      <a:pt x="838674" y="989587"/>
                      <a:pt x="825239" y="980619"/>
                      <a:pt x="815317" y="975461"/>
                    </a:cubicBezTo>
                    <a:cubicBezTo>
                      <a:pt x="810356" y="972881"/>
                      <a:pt x="803791" y="969071"/>
                      <a:pt x="797336" y="966774"/>
                    </a:cubicBezTo>
                    <a:close/>
                    <a:moveTo>
                      <a:pt x="896279" y="1023087"/>
                    </a:moveTo>
                    <a:cubicBezTo>
                      <a:pt x="885166" y="1020705"/>
                      <a:pt x="884769" y="1024278"/>
                      <a:pt x="872466" y="1027850"/>
                    </a:cubicBezTo>
                    <a:cubicBezTo>
                      <a:pt x="860163" y="1031422"/>
                      <a:pt x="842304" y="1037375"/>
                      <a:pt x="822460" y="1044519"/>
                    </a:cubicBezTo>
                    <a:cubicBezTo>
                      <a:pt x="802616" y="1051662"/>
                      <a:pt x="766104" y="1061186"/>
                      <a:pt x="753404" y="1070712"/>
                    </a:cubicBezTo>
                    <a:cubicBezTo>
                      <a:pt x="740703" y="1080237"/>
                      <a:pt x="746656" y="1090556"/>
                      <a:pt x="746259" y="1101668"/>
                    </a:cubicBezTo>
                    <a:cubicBezTo>
                      <a:pt x="745863" y="1112779"/>
                      <a:pt x="748245" y="1125877"/>
                      <a:pt x="751022" y="1137386"/>
                    </a:cubicBezTo>
                    <a:cubicBezTo>
                      <a:pt x="753801" y="1148897"/>
                      <a:pt x="758562" y="1161993"/>
                      <a:pt x="762928" y="1170725"/>
                    </a:cubicBezTo>
                    <a:cubicBezTo>
                      <a:pt x="767294" y="1179455"/>
                      <a:pt x="765706" y="1189775"/>
                      <a:pt x="777216" y="1189775"/>
                    </a:cubicBezTo>
                    <a:cubicBezTo>
                      <a:pt x="788725" y="1189775"/>
                      <a:pt x="810951" y="1179853"/>
                      <a:pt x="831984" y="1170724"/>
                    </a:cubicBezTo>
                    <a:cubicBezTo>
                      <a:pt x="853020" y="1161597"/>
                      <a:pt x="881992" y="1145325"/>
                      <a:pt x="903423" y="1135005"/>
                    </a:cubicBezTo>
                    <a:cubicBezTo>
                      <a:pt x="924854" y="1124686"/>
                      <a:pt x="946285" y="1115955"/>
                      <a:pt x="960572" y="1108812"/>
                    </a:cubicBezTo>
                    <a:cubicBezTo>
                      <a:pt x="974859" y="1101668"/>
                      <a:pt x="985973" y="1098096"/>
                      <a:pt x="989147" y="1092143"/>
                    </a:cubicBezTo>
                    <a:cubicBezTo>
                      <a:pt x="992323" y="1086190"/>
                      <a:pt x="987957" y="1081429"/>
                      <a:pt x="979623" y="1073093"/>
                    </a:cubicBezTo>
                    <a:cubicBezTo>
                      <a:pt x="971289" y="1064760"/>
                      <a:pt x="953033" y="1050472"/>
                      <a:pt x="939141" y="1042137"/>
                    </a:cubicBezTo>
                    <a:cubicBezTo>
                      <a:pt x="925251" y="1033802"/>
                      <a:pt x="907392" y="1025468"/>
                      <a:pt x="896279" y="1023087"/>
                    </a:cubicBezTo>
                    <a:close/>
                    <a:moveTo>
                      <a:pt x="1010580" y="1130244"/>
                    </a:moveTo>
                    <a:cubicBezTo>
                      <a:pt x="996689" y="1132625"/>
                      <a:pt x="964939" y="1147309"/>
                      <a:pt x="943904" y="1156437"/>
                    </a:cubicBezTo>
                    <a:cubicBezTo>
                      <a:pt x="922871" y="1165565"/>
                      <a:pt x="903026" y="1176281"/>
                      <a:pt x="884372" y="1185011"/>
                    </a:cubicBezTo>
                    <a:cubicBezTo>
                      <a:pt x="865720" y="1193743"/>
                      <a:pt x="845877" y="1202474"/>
                      <a:pt x="831986" y="1208824"/>
                    </a:cubicBezTo>
                    <a:cubicBezTo>
                      <a:pt x="818094" y="1215175"/>
                      <a:pt x="800632" y="1217556"/>
                      <a:pt x="801030" y="1223112"/>
                    </a:cubicBezTo>
                    <a:cubicBezTo>
                      <a:pt x="801427" y="1228667"/>
                      <a:pt x="820475" y="1237003"/>
                      <a:pt x="834366" y="1242161"/>
                    </a:cubicBezTo>
                    <a:cubicBezTo>
                      <a:pt x="848257" y="1247320"/>
                      <a:pt x="865721" y="1252481"/>
                      <a:pt x="884374" y="1254068"/>
                    </a:cubicBezTo>
                    <a:cubicBezTo>
                      <a:pt x="903027" y="1255656"/>
                      <a:pt x="927633" y="1254861"/>
                      <a:pt x="946286" y="1251687"/>
                    </a:cubicBezTo>
                    <a:cubicBezTo>
                      <a:pt x="964939" y="1248511"/>
                      <a:pt x="982798" y="1242956"/>
                      <a:pt x="996291" y="1235019"/>
                    </a:cubicBezTo>
                    <a:cubicBezTo>
                      <a:pt x="1009786" y="1227082"/>
                      <a:pt x="1020502" y="1214778"/>
                      <a:pt x="1027248" y="1204062"/>
                    </a:cubicBezTo>
                    <a:cubicBezTo>
                      <a:pt x="1033995" y="1193345"/>
                      <a:pt x="1036773" y="1181043"/>
                      <a:pt x="1036774" y="1170724"/>
                    </a:cubicBezTo>
                    <a:cubicBezTo>
                      <a:pt x="1036774" y="1160406"/>
                      <a:pt x="1030821" y="1148103"/>
                      <a:pt x="1027248" y="1142150"/>
                    </a:cubicBezTo>
                    <a:cubicBezTo>
                      <a:pt x="1023677" y="1136197"/>
                      <a:pt x="1024471" y="1127862"/>
                      <a:pt x="1010580" y="1130244"/>
                    </a:cubicBezTo>
                    <a:close/>
                    <a:moveTo>
                      <a:pt x="520043" y="987368"/>
                    </a:moveTo>
                    <a:cubicBezTo>
                      <a:pt x="501390" y="987765"/>
                      <a:pt x="454956" y="994513"/>
                      <a:pt x="429556" y="999275"/>
                    </a:cubicBezTo>
                    <a:cubicBezTo>
                      <a:pt x="404155" y="1004037"/>
                      <a:pt x="384709" y="1010388"/>
                      <a:pt x="367643" y="1015944"/>
                    </a:cubicBezTo>
                    <a:cubicBezTo>
                      <a:pt x="350577" y="1021500"/>
                      <a:pt x="329938" y="1025867"/>
                      <a:pt x="327161" y="1032613"/>
                    </a:cubicBezTo>
                    <a:cubicBezTo>
                      <a:pt x="324383" y="1039360"/>
                      <a:pt x="339862" y="1044915"/>
                      <a:pt x="350975" y="1056424"/>
                    </a:cubicBezTo>
                    <a:cubicBezTo>
                      <a:pt x="362087" y="1067933"/>
                      <a:pt x="379947" y="1087777"/>
                      <a:pt x="393837" y="1101669"/>
                    </a:cubicBezTo>
                    <a:cubicBezTo>
                      <a:pt x="407727" y="1115559"/>
                      <a:pt x="417649" y="1136594"/>
                      <a:pt x="434318" y="1139769"/>
                    </a:cubicBezTo>
                    <a:cubicBezTo>
                      <a:pt x="450987" y="1142943"/>
                      <a:pt x="493850" y="1120719"/>
                      <a:pt x="493850" y="1120719"/>
                    </a:cubicBezTo>
                    <a:cubicBezTo>
                      <a:pt x="510916" y="1115163"/>
                      <a:pt x="528378" y="1112781"/>
                      <a:pt x="536711" y="1106431"/>
                    </a:cubicBezTo>
                    <a:cubicBezTo>
                      <a:pt x="545046" y="1100081"/>
                      <a:pt x="540681" y="1095716"/>
                      <a:pt x="543855" y="1082619"/>
                    </a:cubicBezTo>
                    <a:cubicBezTo>
                      <a:pt x="547030" y="1069521"/>
                      <a:pt x="555365" y="1037771"/>
                      <a:pt x="555762" y="1027850"/>
                    </a:cubicBezTo>
                    <a:cubicBezTo>
                      <a:pt x="556158" y="1017927"/>
                      <a:pt x="551396" y="1021896"/>
                      <a:pt x="546237" y="1023087"/>
                    </a:cubicBezTo>
                    <a:cubicBezTo>
                      <a:pt x="541077" y="1024277"/>
                      <a:pt x="531156" y="1030628"/>
                      <a:pt x="524805" y="1034994"/>
                    </a:cubicBezTo>
                    <a:cubicBezTo>
                      <a:pt x="518456" y="1039360"/>
                      <a:pt x="513296" y="1049280"/>
                      <a:pt x="508137" y="1049281"/>
                    </a:cubicBezTo>
                    <a:cubicBezTo>
                      <a:pt x="502977" y="1049281"/>
                      <a:pt x="494247" y="1041741"/>
                      <a:pt x="493849" y="1034994"/>
                    </a:cubicBezTo>
                    <a:cubicBezTo>
                      <a:pt x="493452" y="1028246"/>
                      <a:pt x="500199" y="1017135"/>
                      <a:pt x="505756" y="1008799"/>
                    </a:cubicBezTo>
                    <a:cubicBezTo>
                      <a:pt x="511311" y="1000465"/>
                      <a:pt x="538695" y="986971"/>
                      <a:pt x="520043" y="987368"/>
                    </a:cubicBezTo>
                    <a:close/>
                    <a:moveTo>
                      <a:pt x="696253" y="1094526"/>
                    </a:moveTo>
                    <a:cubicBezTo>
                      <a:pt x="685536" y="1092541"/>
                      <a:pt x="659741" y="1103256"/>
                      <a:pt x="641485" y="1108813"/>
                    </a:cubicBezTo>
                    <a:cubicBezTo>
                      <a:pt x="623228" y="1114368"/>
                      <a:pt x="597432" y="1117940"/>
                      <a:pt x="586715" y="1127863"/>
                    </a:cubicBezTo>
                    <a:cubicBezTo>
                      <a:pt x="576000" y="1137785"/>
                      <a:pt x="579968" y="1152867"/>
                      <a:pt x="577191" y="1168345"/>
                    </a:cubicBezTo>
                    <a:cubicBezTo>
                      <a:pt x="574413" y="1183822"/>
                      <a:pt x="573223" y="1202079"/>
                      <a:pt x="570048" y="1220731"/>
                    </a:cubicBezTo>
                    <a:cubicBezTo>
                      <a:pt x="566873" y="1239385"/>
                      <a:pt x="550599" y="1273119"/>
                      <a:pt x="558141" y="1280263"/>
                    </a:cubicBezTo>
                    <a:cubicBezTo>
                      <a:pt x="565682" y="1287407"/>
                      <a:pt x="597829" y="1269945"/>
                      <a:pt x="615291" y="1263594"/>
                    </a:cubicBezTo>
                    <a:cubicBezTo>
                      <a:pt x="632752" y="1257244"/>
                      <a:pt x="649819" y="1253275"/>
                      <a:pt x="662915" y="1242162"/>
                    </a:cubicBezTo>
                    <a:cubicBezTo>
                      <a:pt x="676013" y="1231051"/>
                      <a:pt x="687126" y="1210414"/>
                      <a:pt x="693872" y="1196920"/>
                    </a:cubicBezTo>
                    <a:cubicBezTo>
                      <a:pt x="700620" y="1183426"/>
                      <a:pt x="701414" y="1173504"/>
                      <a:pt x="703398" y="1161201"/>
                    </a:cubicBezTo>
                    <a:cubicBezTo>
                      <a:pt x="705382" y="1148898"/>
                      <a:pt x="706573" y="1134609"/>
                      <a:pt x="705779" y="1123101"/>
                    </a:cubicBezTo>
                    <a:cubicBezTo>
                      <a:pt x="704985" y="1111592"/>
                      <a:pt x="706968" y="1096510"/>
                      <a:pt x="696253" y="1094526"/>
                    </a:cubicBezTo>
                    <a:close/>
                    <a:moveTo>
                      <a:pt x="715304" y="1265973"/>
                    </a:moveTo>
                    <a:cubicBezTo>
                      <a:pt x="697446" y="1265179"/>
                      <a:pt x="686729" y="1275896"/>
                      <a:pt x="667680" y="1282643"/>
                    </a:cubicBezTo>
                    <a:cubicBezTo>
                      <a:pt x="648630" y="1289391"/>
                      <a:pt x="614499" y="1300900"/>
                      <a:pt x="601005" y="1306456"/>
                    </a:cubicBezTo>
                    <a:cubicBezTo>
                      <a:pt x="587511" y="1312012"/>
                      <a:pt x="588303" y="1312012"/>
                      <a:pt x="586717" y="1315981"/>
                    </a:cubicBezTo>
                    <a:cubicBezTo>
                      <a:pt x="585129" y="1319950"/>
                      <a:pt x="587511" y="1327491"/>
                      <a:pt x="591479" y="1330269"/>
                    </a:cubicBezTo>
                    <a:cubicBezTo>
                      <a:pt x="595449" y="1333047"/>
                      <a:pt x="605767" y="1330666"/>
                      <a:pt x="610529" y="1332650"/>
                    </a:cubicBezTo>
                    <a:cubicBezTo>
                      <a:pt x="615292" y="1334633"/>
                      <a:pt x="618071" y="1336619"/>
                      <a:pt x="620055" y="1342175"/>
                    </a:cubicBezTo>
                    <a:cubicBezTo>
                      <a:pt x="622039" y="1347731"/>
                      <a:pt x="623230" y="1359636"/>
                      <a:pt x="622436" y="1365987"/>
                    </a:cubicBezTo>
                    <a:cubicBezTo>
                      <a:pt x="621642" y="1372337"/>
                      <a:pt x="614498" y="1375116"/>
                      <a:pt x="615292" y="1380275"/>
                    </a:cubicBezTo>
                    <a:cubicBezTo>
                      <a:pt x="616086" y="1385435"/>
                      <a:pt x="621643" y="1391784"/>
                      <a:pt x="627199" y="1396944"/>
                    </a:cubicBezTo>
                    <a:cubicBezTo>
                      <a:pt x="632755" y="1402103"/>
                      <a:pt x="634343" y="1412422"/>
                      <a:pt x="648629" y="1411231"/>
                    </a:cubicBezTo>
                    <a:cubicBezTo>
                      <a:pt x="662917" y="1410039"/>
                      <a:pt x="689112" y="1398928"/>
                      <a:pt x="712924" y="1389800"/>
                    </a:cubicBezTo>
                    <a:cubicBezTo>
                      <a:pt x="736736" y="1380671"/>
                      <a:pt x="768883" y="1367177"/>
                      <a:pt x="791505" y="1356461"/>
                    </a:cubicBezTo>
                    <a:cubicBezTo>
                      <a:pt x="814127" y="1345745"/>
                      <a:pt x="841114" y="1333046"/>
                      <a:pt x="848655" y="1325506"/>
                    </a:cubicBezTo>
                    <a:cubicBezTo>
                      <a:pt x="856196" y="1317966"/>
                      <a:pt x="853814" y="1319553"/>
                      <a:pt x="836749" y="1311219"/>
                    </a:cubicBezTo>
                    <a:cubicBezTo>
                      <a:pt x="819682" y="1302885"/>
                      <a:pt x="795077" y="1294946"/>
                      <a:pt x="774835" y="1287405"/>
                    </a:cubicBezTo>
                    <a:cubicBezTo>
                      <a:pt x="754595" y="1279865"/>
                      <a:pt x="733163" y="1266767"/>
                      <a:pt x="715304" y="1265973"/>
                    </a:cubicBezTo>
                    <a:close/>
                    <a:moveTo>
                      <a:pt x="858181" y="1320744"/>
                    </a:moveTo>
                    <a:cubicBezTo>
                      <a:pt x="856990" y="1319553"/>
                      <a:pt x="851433" y="1357255"/>
                      <a:pt x="843892" y="1368368"/>
                    </a:cubicBezTo>
                    <a:cubicBezTo>
                      <a:pt x="836352" y="1379480"/>
                      <a:pt x="831193" y="1378291"/>
                      <a:pt x="812936" y="1387419"/>
                    </a:cubicBezTo>
                    <a:cubicBezTo>
                      <a:pt x="794681" y="1396546"/>
                      <a:pt x="754200" y="1414405"/>
                      <a:pt x="734355" y="1423137"/>
                    </a:cubicBezTo>
                    <a:cubicBezTo>
                      <a:pt x="714512" y="1431868"/>
                      <a:pt x="706176" y="1435836"/>
                      <a:pt x="701017" y="1442186"/>
                    </a:cubicBezTo>
                    <a:cubicBezTo>
                      <a:pt x="695859" y="1448537"/>
                      <a:pt x="695462" y="1452902"/>
                      <a:pt x="703400" y="1461236"/>
                    </a:cubicBezTo>
                    <a:cubicBezTo>
                      <a:pt x="711337" y="1469572"/>
                      <a:pt x="734356" y="1487828"/>
                      <a:pt x="748643" y="1492193"/>
                    </a:cubicBezTo>
                    <a:cubicBezTo>
                      <a:pt x="762929" y="1496559"/>
                      <a:pt x="778805" y="1493781"/>
                      <a:pt x="789125" y="1487430"/>
                    </a:cubicBezTo>
                    <a:cubicBezTo>
                      <a:pt x="799443" y="1481081"/>
                      <a:pt x="804206" y="1464810"/>
                      <a:pt x="810556" y="1454094"/>
                    </a:cubicBezTo>
                    <a:cubicBezTo>
                      <a:pt x="816905" y="1443377"/>
                      <a:pt x="820478" y="1436233"/>
                      <a:pt x="827224" y="1423137"/>
                    </a:cubicBezTo>
                    <a:cubicBezTo>
                      <a:pt x="833972" y="1410040"/>
                      <a:pt x="845878" y="1392577"/>
                      <a:pt x="851037" y="1375511"/>
                    </a:cubicBezTo>
                    <a:cubicBezTo>
                      <a:pt x="856196" y="1358447"/>
                      <a:pt x="859371" y="1321934"/>
                      <a:pt x="858181" y="1320744"/>
                    </a:cubicBezTo>
                    <a:close/>
                    <a:moveTo>
                      <a:pt x="506976" y="1151928"/>
                    </a:moveTo>
                    <a:cubicBezTo>
                      <a:pt x="500186" y="1153797"/>
                      <a:pt x="492625" y="1156928"/>
                      <a:pt x="486705" y="1158818"/>
                    </a:cubicBezTo>
                    <a:cubicBezTo>
                      <a:pt x="474866" y="1162595"/>
                      <a:pt x="455841" y="1166976"/>
                      <a:pt x="453955" y="1175274"/>
                    </a:cubicBezTo>
                    <a:cubicBezTo>
                      <a:pt x="452069" y="1183574"/>
                      <a:pt x="474593" y="1197898"/>
                      <a:pt x="475387" y="1208614"/>
                    </a:cubicBezTo>
                    <a:cubicBezTo>
                      <a:pt x="476182" y="1219330"/>
                      <a:pt x="498802" y="1234407"/>
                      <a:pt x="506343" y="1232424"/>
                    </a:cubicBezTo>
                    <a:cubicBezTo>
                      <a:pt x="513884" y="1230440"/>
                      <a:pt x="517920" y="1210008"/>
                      <a:pt x="520631" y="1196706"/>
                    </a:cubicBezTo>
                    <a:cubicBezTo>
                      <a:pt x="523342" y="1183405"/>
                      <a:pt x="532530" y="1157767"/>
                      <a:pt x="522608" y="1152609"/>
                    </a:cubicBezTo>
                    <a:cubicBezTo>
                      <a:pt x="519781" y="1149452"/>
                      <a:pt x="513765" y="1150058"/>
                      <a:pt x="506976" y="1151928"/>
                    </a:cubicBezTo>
                    <a:close/>
                    <a:moveTo>
                      <a:pt x="541475" y="1377002"/>
                    </a:moveTo>
                    <a:cubicBezTo>
                      <a:pt x="532050" y="1375613"/>
                      <a:pt x="521831" y="1375712"/>
                      <a:pt x="515282" y="1377895"/>
                    </a:cubicBezTo>
                    <a:cubicBezTo>
                      <a:pt x="502185" y="1382260"/>
                      <a:pt x="494644" y="1397342"/>
                      <a:pt x="484325" y="1411232"/>
                    </a:cubicBezTo>
                    <a:cubicBezTo>
                      <a:pt x="474006" y="1425121"/>
                      <a:pt x="450590" y="1449728"/>
                      <a:pt x="453367" y="1461238"/>
                    </a:cubicBezTo>
                    <a:cubicBezTo>
                      <a:pt x="456145" y="1472747"/>
                      <a:pt x="481546" y="1474335"/>
                      <a:pt x="500992" y="1480287"/>
                    </a:cubicBezTo>
                    <a:cubicBezTo>
                      <a:pt x="520440" y="1486241"/>
                      <a:pt x="541872" y="1492196"/>
                      <a:pt x="570050" y="1496958"/>
                    </a:cubicBezTo>
                    <a:cubicBezTo>
                      <a:pt x="598228" y="1501721"/>
                      <a:pt x="658950" y="1510451"/>
                      <a:pt x="670061" y="1508863"/>
                    </a:cubicBezTo>
                    <a:cubicBezTo>
                      <a:pt x="681174" y="1507275"/>
                      <a:pt x="647043" y="1496560"/>
                      <a:pt x="636724" y="1487432"/>
                    </a:cubicBezTo>
                    <a:cubicBezTo>
                      <a:pt x="626404" y="1478304"/>
                      <a:pt x="617278" y="1465604"/>
                      <a:pt x="608150" y="1454095"/>
                    </a:cubicBezTo>
                    <a:cubicBezTo>
                      <a:pt x="599022" y="1442585"/>
                      <a:pt x="589496" y="1429884"/>
                      <a:pt x="581956" y="1418375"/>
                    </a:cubicBezTo>
                    <a:cubicBezTo>
                      <a:pt x="574414" y="1406867"/>
                      <a:pt x="569653" y="1392580"/>
                      <a:pt x="562906" y="1385038"/>
                    </a:cubicBezTo>
                    <a:cubicBezTo>
                      <a:pt x="559533" y="1381269"/>
                      <a:pt x="550900" y="1378391"/>
                      <a:pt x="541475" y="1377002"/>
                    </a:cubicBezTo>
                    <a:close/>
                    <a:moveTo>
                      <a:pt x="412886" y="1508861"/>
                    </a:moveTo>
                    <a:cubicBezTo>
                      <a:pt x="392644" y="1507670"/>
                      <a:pt x="393836" y="1515211"/>
                      <a:pt x="386692" y="1520768"/>
                    </a:cubicBezTo>
                    <a:cubicBezTo>
                      <a:pt x="379547" y="1526324"/>
                      <a:pt x="376374" y="1533467"/>
                      <a:pt x="370023" y="1542198"/>
                    </a:cubicBezTo>
                    <a:cubicBezTo>
                      <a:pt x="363674" y="1550929"/>
                      <a:pt x="343432" y="1565614"/>
                      <a:pt x="348592" y="1573155"/>
                    </a:cubicBezTo>
                    <a:cubicBezTo>
                      <a:pt x="353750" y="1580695"/>
                      <a:pt x="377563" y="1582681"/>
                      <a:pt x="400980" y="1587442"/>
                    </a:cubicBezTo>
                    <a:cubicBezTo>
                      <a:pt x="424395" y="1592204"/>
                      <a:pt x="454954" y="1595777"/>
                      <a:pt x="489085" y="1601730"/>
                    </a:cubicBezTo>
                    <a:lnTo>
                      <a:pt x="605766" y="1623161"/>
                    </a:lnTo>
                    <a:lnTo>
                      <a:pt x="717686" y="1642212"/>
                    </a:lnTo>
                    <a:cubicBezTo>
                      <a:pt x="751024" y="1647768"/>
                      <a:pt x="783170" y="1654118"/>
                      <a:pt x="805792" y="1656498"/>
                    </a:cubicBezTo>
                    <a:cubicBezTo>
                      <a:pt x="828414" y="1658880"/>
                      <a:pt x="843097" y="1660070"/>
                      <a:pt x="853416" y="1656499"/>
                    </a:cubicBezTo>
                    <a:cubicBezTo>
                      <a:pt x="863735" y="1652927"/>
                      <a:pt x="867308" y="1643402"/>
                      <a:pt x="867704" y="1635067"/>
                    </a:cubicBezTo>
                    <a:cubicBezTo>
                      <a:pt x="868102" y="1626734"/>
                      <a:pt x="862149" y="1614430"/>
                      <a:pt x="855798" y="1606492"/>
                    </a:cubicBezTo>
                    <a:cubicBezTo>
                      <a:pt x="849449" y="1598556"/>
                      <a:pt x="855005" y="1594587"/>
                      <a:pt x="829604" y="1587443"/>
                    </a:cubicBezTo>
                    <a:cubicBezTo>
                      <a:pt x="804205" y="1580298"/>
                      <a:pt x="741896" y="1571170"/>
                      <a:pt x="703399" y="1563630"/>
                    </a:cubicBezTo>
                    <a:cubicBezTo>
                      <a:pt x="664902" y="1556089"/>
                      <a:pt x="633550" y="1552914"/>
                      <a:pt x="601006" y="1546960"/>
                    </a:cubicBezTo>
                    <a:cubicBezTo>
                      <a:pt x="568462" y="1541008"/>
                      <a:pt x="539489" y="1534260"/>
                      <a:pt x="508136" y="1527910"/>
                    </a:cubicBezTo>
                    <a:cubicBezTo>
                      <a:pt x="476783" y="1521560"/>
                      <a:pt x="433127" y="1510051"/>
                      <a:pt x="412886" y="1508861"/>
                    </a:cubicBezTo>
                    <a:close/>
                    <a:moveTo>
                      <a:pt x="329542" y="1620781"/>
                    </a:moveTo>
                    <a:cubicBezTo>
                      <a:pt x="323588" y="1623559"/>
                      <a:pt x="322795" y="1631100"/>
                      <a:pt x="324779" y="1637450"/>
                    </a:cubicBezTo>
                    <a:cubicBezTo>
                      <a:pt x="326763" y="1643799"/>
                      <a:pt x="330336" y="1651736"/>
                      <a:pt x="341449" y="1658881"/>
                    </a:cubicBezTo>
                    <a:cubicBezTo>
                      <a:pt x="352561" y="1666025"/>
                      <a:pt x="371215" y="1673168"/>
                      <a:pt x="391455" y="1680312"/>
                    </a:cubicBezTo>
                    <a:cubicBezTo>
                      <a:pt x="411695" y="1687456"/>
                      <a:pt x="431539" y="1692616"/>
                      <a:pt x="462892" y="1701744"/>
                    </a:cubicBezTo>
                    <a:lnTo>
                      <a:pt x="579574" y="1735081"/>
                    </a:lnTo>
                    <a:cubicBezTo>
                      <a:pt x="610529" y="1744606"/>
                      <a:pt x="628785" y="1752147"/>
                      <a:pt x="648630" y="1758894"/>
                    </a:cubicBezTo>
                    <a:cubicBezTo>
                      <a:pt x="668473" y="1765640"/>
                      <a:pt x="682761" y="1773181"/>
                      <a:pt x="698636" y="1775562"/>
                    </a:cubicBezTo>
                    <a:cubicBezTo>
                      <a:pt x="714510" y="1777943"/>
                      <a:pt x="729990" y="1778737"/>
                      <a:pt x="743879" y="1773181"/>
                    </a:cubicBezTo>
                    <a:cubicBezTo>
                      <a:pt x="757769" y="1767624"/>
                      <a:pt x="772057" y="1751750"/>
                      <a:pt x="781980" y="1742224"/>
                    </a:cubicBezTo>
                    <a:cubicBezTo>
                      <a:pt x="791901" y="1732699"/>
                      <a:pt x="800235" y="1723572"/>
                      <a:pt x="803410" y="1716030"/>
                    </a:cubicBezTo>
                    <a:cubicBezTo>
                      <a:pt x="806586" y="1708490"/>
                      <a:pt x="807380" y="1701347"/>
                      <a:pt x="801030" y="1696981"/>
                    </a:cubicBezTo>
                    <a:cubicBezTo>
                      <a:pt x="794680" y="1692615"/>
                      <a:pt x="765311" y="1689836"/>
                      <a:pt x="765311" y="1689836"/>
                    </a:cubicBezTo>
                    <a:lnTo>
                      <a:pt x="679585" y="1673168"/>
                    </a:lnTo>
                    <a:lnTo>
                      <a:pt x="601005" y="1658881"/>
                    </a:lnTo>
                    <a:cubicBezTo>
                      <a:pt x="572430" y="1654119"/>
                      <a:pt x="538695" y="1649357"/>
                      <a:pt x="508136" y="1644594"/>
                    </a:cubicBezTo>
                    <a:lnTo>
                      <a:pt x="417648" y="1630305"/>
                    </a:lnTo>
                    <a:cubicBezTo>
                      <a:pt x="393043" y="1626337"/>
                      <a:pt x="375184" y="1622369"/>
                      <a:pt x="360499" y="1620781"/>
                    </a:cubicBezTo>
                    <a:cubicBezTo>
                      <a:pt x="345814" y="1619193"/>
                      <a:pt x="335494" y="1618003"/>
                      <a:pt x="329542" y="1620781"/>
                    </a:cubicBezTo>
                    <a:close/>
                    <a:moveTo>
                      <a:pt x="372404" y="1713649"/>
                    </a:moveTo>
                    <a:cubicBezTo>
                      <a:pt x="362879" y="1713650"/>
                      <a:pt x="399789" y="1730715"/>
                      <a:pt x="415267" y="1739844"/>
                    </a:cubicBezTo>
                    <a:cubicBezTo>
                      <a:pt x="430744" y="1748972"/>
                      <a:pt x="446223" y="1758894"/>
                      <a:pt x="465274" y="1768419"/>
                    </a:cubicBezTo>
                    <a:cubicBezTo>
                      <a:pt x="484323" y="1777943"/>
                      <a:pt x="503372" y="1786279"/>
                      <a:pt x="529567" y="1796994"/>
                    </a:cubicBezTo>
                    <a:cubicBezTo>
                      <a:pt x="555760" y="1807709"/>
                      <a:pt x="598623" y="1824775"/>
                      <a:pt x="622435" y="1832711"/>
                    </a:cubicBezTo>
                    <a:cubicBezTo>
                      <a:pt x="646249" y="1840650"/>
                      <a:pt x="662122" y="1842237"/>
                      <a:pt x="672442" y="1844618"/>
                    </a:cubicBezTo>
                    <a:cubicBezTo>
                      <a:pt x="682760" y="1846999"/>
                      <a:pt x="679983" y="1850175"/>
                      <a:pt x="684348" y="1847000"/>
                    </a:cubicBezTo>
                    <a:cubicBezTo>
                      <a:pt x="688715" y="1843825"/>
                      <a:pt x="697842" y="1832316"/>
                      <a:pt x="698636" y="1825569"/>
                    </a:cubicBezTo>
                    <a:cubicBezTo>
                      <a:pt x="699429" y="1818822"/>
                      <a:pt x="704191" y="1812869"/>
                      <a:pt x="689111" y="1806519"/>
                    </a:cubicBezTo>
                    <a:cubicBezTo>
                      <a:pt x="674029" y="1800169"/>
                      <a:pt x="629183" y="1791040"/>
                      <a:pt x="601005" y="1782706"/>
                    </a:cubicBezTo>
                    <a:cubicBezTo>
                      <a:pt x="572827" y="1774371"/>
                      <a:pt x="541473" y="1763656"/>
                      <a:pt x="520041" y="1756512"/>
                    </a:cubicBezTo>
                    <a:cubicBezTo>
                      <a:pt x="498611" y="1749368"/>
                      <a:pt x="497023" y="1746987"/>
                      <a:pt x="472417" y="1739842"/>
                    </a:cubicBezTo>
                    <a:cubicBezTo>
                      <a:pt x="447811" y="1732699"/>
                      <a:pt x="381930" y="1713650"/>
                      <a:pt x="372404" y="1713649"/>
                    </a:cubicBezTo>
                    <a:close/>
                    <a:moveTo>
                      <a:pt x="539092" y="1832713"/>
                    </a:moveTo>
                    <a:cubicBezTo>
                      <a:pt x="531551" y="1835491"/>
                      <a:pt x="541473" y="1858905"/>
                      <a:pt x="543853" y="1870812"/>
                    </a:cubicBezTo>
                    <a:lnTo>
                      <a:pt x="551440" y="1897365"/>
                    </a:lnTo>
                    <a:lnTo>
                      <a:pt x="551445" y="1897452"/>
                    </a:lnTo>
                    <a:lnTo>
                      <a:pt x="551475" y="1897481"/>
                    </a:lnTo>
                    <a:lnTo>
                      <a:pt x="553379" y="1904150"/>
                    </a:lnTo>
                    <a:cubicBezTo>
                      <a:pt x="559332" y="1914072"/>
                      <a:pt x="569652" y="1929550"/>
                      <a:pt x="579573" y="1930344"/>
                    </a:cubicBezTo>
                    <a:cubicBezTo>
                      <a:pt x="589495" y="1931137"/>
                      <a:pt x="603782" y="1918437"/>
                      <a:pt x="612910" y="1908912"/>
                    </a:cubicBezTo>
                    <a:cubicBezTo>
                      <a:pt x="622039" y="1899386"/>
                      <a:pt x="640691" y="1873194"/>
                      <a:pt x="634342" y="1873194"/>
                    </a:cubicBezTo>
                    <a:cubicBezTo>
                      <a:pt x="627992" y="1873193"/>
                      <a:pt x="587511" y="1903753"/>
                      <a:pt x="574811" y="1908912"/>
                    </a:cubicBezTo>
                    <a:cubicBezTo>
                      <a:pt x="562111" y="1914071"/>
                      <a:pt x="562111" y="1907722"/>
                      <a:pt x="558142" y="1904150"/>
                    </a:cubicBezTo>
                    <a:lnTo>
                      <a:pt x="551475" y="1897481"/>
                    </a:lnTo>
                    <a:lnTo>
                      <a:pt x="551440" y="1897365"/>
                    </a:lnTo>
                    <a:lnTo>
                      <a:pt x="550999" y="1887481"/>
                    </a:lnTo>
                    <a:cubicBezTo>
                      <a:pt x="555365" y="1879544"/>
                      <a:pt x="591083" y="1863272"/>
                      <a:pt x="589098" y="1854144"/>
                    </a:cubicBezTo>
                    <a:cubicBezTo>
                      <a:pt x="587115" y="1845016"/>
                      <a:pt x="546632" y="1829935"/>
                      <a:pt x="539092" y="1832713"/>
                    </a:cubicBezTo>
                    <a:close/>
                    <a:moveTo>
                      <a:pt x="729079" y="1897219"/>
                    </a:moveTo>
                    <a:cubicBezTo>
                      <a:pt x="719156" y="1892060"/>
                      <a:pt x="707586" y="1916108"/>
                      <a:pt x="689000" y="1929411"/>
                    </a:cubicBezTo>
                    <a:cubicBezTo>
                      <a:pt x="670414" y="1942713"/>
                      <a:pt x="616770" y="1966321"/>
                      <a:pt x="617564" y="1977037"/>
                    </a:cubicBezTo>
                    <a:cubicBezTo>
                      <a:pt x="618358" y="1987753"/>
                      <a:pt x="667966" y="1958779"/>
                      <a:pt x="686619" y="1950840"/>
                    </a:cubicBezTo>
                    <a:cubicBezTo>
                      <a:pt x="705272" y="1942902"/>
                      <a:pt x="722407" y="1938348"/>
                      <a:pt x="729484" y="1929411"/>
                    </a:cubicBezTo>
                    <a:cubicBezTo>
                      <a:pt x="736561" y="1920474"/>
                      <a:pt x="739001" y="1902378"/>
                      <a:pt x="729079" y="1897219"/>
                    </a:cubicBezTo>
                    <a:close/>
                    <a:moveTo>
                      <a:pt x="1432061" y="84874"/>
                    </a:moveTo>
                    <a:cubicBezTo>
                      <a:pt x="1426108" y="84873"/>
                      <a:pt x="1415789" y="90826"/>
                      <a:pt x="1410630" y="94399"/>
                    </a:cubicBezTo>
                    <a:cubicBezTo>
                      <a:pt x="1405471" y="97971"/>
                      <a:pt x="1400708" y="98763"/>
                      <a:pt x="1401105" y="106305"/>
                    </a:cubicBezTo>
                    <a:cubicBezTo>
                      <a:pt x="1401502" y="113845"/>
                      <a:pt x="1407454" y="126148"/>
                      <a:pt x="1413010" y="139642"/>
                    </a:cubicBezTo>
                    <a:cubicBezTo>
                      <a:pt x="1418566" y="153136"/>
                      <a:pt x="1426901" y="169804"/>
                      <a:pt x="1434442" y="187266"/>
                    </a:cubicBezTo>
                    <a:cubicBezTo>
                      <a:pt x="1441983" y="204729"/>
                      <a:pt x="1447540" y="220209"/>
                      <a:pt x="1458256" y="244418"/>
                    </a:cubicBezTo>
                    <a:cubicBezTo>
                      <a:pt x="1468972" y="268628"/>
                      <a:pt x="1488020" y="308711"/>
                      <a:pt x="1498736" y="332523"/>
                    </a:cubicBezTo>
                    <a:cubicBezTo>
                      <a:pt x="1509452" y="356336"/>
                      <a:pt x="1516992" y="369830"/>
                      <a:pt x="1522549" y="387292"/>
                    </a:cubicBezTo>
                    <a:cubicBezTo>
                      <a:pt x="1528105" y="404754"/>
                      <a:pt x="1538027" y="433727"/>
                      <a:pt x="1546361" y="434917"/>
                    </a:cubicBezTo>
                    <a:cubicBezTo>
                      <a:pt x="1554695" y="436107"/>
                      <a:pt x="1563426" y="410311"/>
                      <a:pt x="1572555" y="394436"/>
                    </a:cubicBezTo>
                    <a:cubicBezTo>
                      <a:pt x="1581683" y="378561"/>
                      <a:pt x="1599543" y="356337"/>
                      <a:pt x="1601130" y="339667"/>
                    </a:cubicBezTo>
                    <a:cubicBezTo>
                      <a:pt x="1602717" y="322998"/>
                      <a:pt x="1593192" y="313077"/>
                      <a:pt x="1582080" y="294423"/>
                    </a:cubicBezTo>
                    <a:cubicBezTo>
                      <a:pt x="1570967" y="275771"/>
                      <a:pt x="1548345" y="247990"/>
                      <a:pt x="1534455" y="227749"/>
                    </a:cubicBezTo>
                    <a:cubicBezTo>
                      <a:pt x="1520563" y="207508"/>
                      <a:pt x="1509848" y="189648"/>
                      <a:pt x="1498736" y="172980"/>
                    </a:cubicBezTo>
                    <a:cubicBezTo>
                      <a:pt x="1487624" y="156311"/>
                      <a:pt x="1476510" y="140832"/>
                      <a:pt x="1467780" y="127736"/>
                    </a:cubicBezTo>
                    <a:cubicBezTo>
                      <a:pt x="1459049" y="114639"/>
                      <a:pt x="1452302" y="101543"/>
                      <a:pt x="1446349" y="94399"/>
                    </a:cubicBezTo>
                    <a:cubicBezTo>
                      <a:pt x="1440396" y="87255"/>
                      <a:pt x="1438014" y="84873"/>
                      <a:pt x="1432061" y="84874"/>
                    </a:cubicBezTo>
                    <a:close/>
                    <a:moveTo>
                      <a:pt x="1332049" y="94398"/>
                    </a:moveTo>
                    <a:cubicBezTo>
                      <a:pt x="1324112" y="92414"/>
                      <a:pt x="1315777" y="95986"/>
                      <a:pt x="1308236" y="99160"/>
                    </a:cubicBezTo>
                    <a:cubicBezTo>
                      <a:pt x="1300695" y="102336"/>
                      <a:pt x="1294346" y="108289"/>
                      <a:pt x="1286804" y="113449"/>
                    </a:cubicBezTo>
                    <a:cubicBezTo>
                      <a:pt x="1279263" y="118607"/>
                      <a:pt x="1264580" y="122180"/>
                      <a:pt x="1262992" y="130117"/>
                    </a:cubicBezTo>
                    <a:cubicBezTo>
                      <a:pt x="1261403" y="138055"/>
                      <a:pt x="1269342" y="143214"/>
                      <a:pt x="1277280" y="161073"/>
                    </a:cubicBezTo>
                    <a:cubicBezTo>
                      <a:pt x="1285217" y="178932"/>
                      <a:pt x="1299108" y="211476"/>
                      <a:pt x="1310617" y="237273"/>
                    </a:cubicBezTo>
                    <a:cubicBezTo>
                      <a:pt x="1322126" y="263070"/>
                      <a:pt x="1335620" y="292836"/>
                      <a:pt x="1346335" y="315855"/>
                    </a:cubicBezTo>
                    <a:cubicBezTo>
                      <a:pt x="1357052" y="338874"/>
                      <a:pt x="1365385" y="353558"/>
                      <a:pt x="1374910" y="375385"/>
                    </a:cubicBezTo>
                    <a:cubicBezTo>
                      <a:pt x="1384436" y="397213"/>
                      <a:pt x="1393961" y="422615"/>
                      <a:pt x="1403485" y="444442"/>
                    </a:cubicBezTo>
                    <a:cubicBezTo>
                      <a:pt x="1413011" y="466270"/>
                      <a:pt x="1424520" y="487305"/>
                      <a:pt x="1432060" y="506354"/>
                    </a:cubicBezTo>
                    <a:cubicBezTo>
                      <a:pt x="1439601" y="525405"/>
                      <a:pt x="1443968" y="546440"/>
                      <a:pt x="1448729" y="558743"/>
                    </a:cubicBezTo>
                    <a:cubicBezTo>
                      <a:pt x="1453492" y="571046"/>
                      <a:pt x="1455477" y="577792"/>
                      <a:pt x="1460636" y="580174"/>
                    </a:cubicBezTo>
                    <a:cubicBezTo>
                      <a:pt x="1465795" y="582554"/>
                      <a:pt x="1474129" y="577395"/>
                      <a:pt x="1479685" y="573030"/>
                    </a:cubicBezTo>
                    <a:cubicBezTo>
                      <a:pt x="1485241" y="568663"/>
                      <a:pt x="1488815" y="562711"/>
                      <a:pt x="1493974" y="553979"/>
                    </a:cubicBezTo>
                    <a:cubicBezTo>
                      <a:pt x="1499133" y="545249"/>
                      <a:pt x="1507070" y="530961"/>
                      <a:pt x="1510642" y="520643"/>
                    </a:cubicBezTo>
                    <a:cubicBezTo>
                      <a:pt x="1514213" y="510323"/>
                      <a:pt x="1516595" y="503577"/>
                      <a:pt x="1515404" y="492068"/>
                    </a:cubicBezTo>
                    <a:cubicBezTo>
                      <a:pt x="1514214" y="480559"/>
                      <a:pt x="1508656" y="467064"/>
                      <a:pt x="1503498" y="451585"/>
                    </a:cubicBezTo>
                    <a:cubicBezTo>
                      <a:pt x="1498339" y="436107"/>
                      <a:pt x="1491989" y="417454"/>
                      <a:pt x="1484448" y="399199"/>
                    </a:cubicBezTo>
                    <a:cubicBezTo>
                      <a:pt x="1476909" y="380942"/>
                      <a:pt x="1467383" y="363480"/>
                      <a:pt x="1458255" y="342049"/>
                    </a:cubicBezTo>
                    <a:cubicBezTo>
                      <a:pt x="1449127" y="320617"/>
                      <a:pt x="1439999" y="294819"/>
                      <a:pt x="1429680" y="270611"/>
                    </a:cubicBezTo>
                    <a:cubicBezTo>
                      <a:pt x="1419360" y="246402"/>
                      <a:pt x="1406263" y="218620"/>
                      <a:pt x="1396341" y="196793"/>
                    </a:cubicBezTo>
                    <a:cubicBezTo>
                      <a:pt x="1386420" y="174964"/>
                      <a:pt x="1376896" y="153929"/>
                      <a:pt x="1370149" y="139642"/>
                    </a:cubicBezTo>
                    <a:cubicBezTo>
                      <a:pt x="1363402" y="125356"/>
                      <a:pt x="1362211" y="118608"/>
                      <a:pt x="1355861" y="111067"/>
                    </a:cubicBezTo>
                    <a:cubicBezTo>
                      <a:pt x="1349511" y="103527"/>
                      <a:pt x="1339987" y="96382"/>
                      <a:pt x="1332049" y="94398"/>
                    </a:cubicBezTo>
                    <a:close/>
                    <a:moveTo>
                      <a:pt x="1224892" y="156312"/>
                    </a:moveTo>
                    <a:cubicBezTo>
                      <a:pt x="1212192" y="157502"/>
                      <a:pt x="1180839" y="182110"/>
                      <a:pt x="1170123" y="196794"/>
                    </a:cubicBezTo>
                    <a:cubicBezTo>
                      <a:pt x="1159408" y="211478"/>
                      <a:pt x="1155836" y="232511"/>
                      <a:pt x="1160599" y="244418"/>
                    </a:cubicBezTo>
                    <a:cubicBezTo>
                      <a:pt x="1165361" y="256324"/>
                      <a:pt x="1178457" y="290456"/>
                      <a:pt x="1184411" y="303949"/>
                    </a:cubicBezTo>
                    <a:cubicBezTo>
                      <a:pt x="1190364" y="317444"/>
                      <a:pt x="1197905" y="333318"/>
                      <a:pt x="1205842" y="349193"/>
                    </a:cubicBezTo>
                    <a:cubicBezTo>
                      <a:pt x="1213779" y="365069"/>
                      <a:pt x="1225686" y="386102"/>
                      <a:pt x="1232036" y="399199"/>
                    </a:cubicBezTo>
                    <a:cubicBezTo>
                      <a:pt x="1238386" y="412296"/>
                      <a:pt x="1244339" y="421425"/>
                      <a:pt x="1243942" y="427774"/>
                    </a:cubicBezTo>
                    <a:cubicBezTo>
                      <a:pt x="1243545" y="434125"/>
                      <a:pt x="1236005" y="439284"/>
                      <a:pt x="1229655" y="437299"/>
                    </a:cubicBezTo>
                    <a:cubicBezTo>
                      <a:pt x="1223305" y="435316"/>
                      <a:pt x="1212192" y="424997"/>
                      <a:pt x="1205842" y="415869"/>
                    </a:cubicBezTo>
                    <a:cubicBezTo>
                      <a:pt x="1199491" y="406741"/>
                      <a:pt x="1197111" y="395231"/>
                      <a:pt x="1191555" y="382530"/>
                    </a:cubicBezTo>
                    <a:cubicBezTo>
                      <a:pt x="1185998" y="369831"/>
                      <a:pt x="1178061" y="351575"/>
                      <a:pt x="1172505" y="339669"/>
                    </a:cubicBezTo>
                    <a:cubicBezTo>
                      <a:pt x="1166949" y="327763"/>
                      <a:pt x="1162582" y="319429"/>
                      <a:pt x="1158217" y="311094"/>
                    </a:cubicBezTo>
                    <a:cubicBezTo>
                      <a:pt x="1153851" y="302759"/>
                      <a:pt x="1149882" y="292042"/>
                      <a:pt x="1146311" y="289661"/>
                    </a:cubicBezTo>
                    <a:cubicBezTo>
                      <a:pt x="1142739" y="287280"/>
                      <a:pt x="1139167" y="293234"/>
                      <a:pt x="1136786" y="296806"/>
                    </a:cubicBezTo>
                    <a:cubicBezTo>
                      <a:pt x="1134405" y="300378"/>
                      <a:pt x="1130436" y="303156"/>
                      <a:pt x="1132024" y="311094"/>
                    </a:cubicBezTo>
                    <a:cubicBezTo>
                      <a:pt x="1133612" y="319031"/>
                      <a:pt x="1141549" y="331333"/>
                      <a:pt x="1146311" y="344431"/>
                    </a:cubicBezTo>
                    <a:cubicBezTo>
                      <a:pt x="1151073" y="357528"/>
                      <a:pt x="1153454" y="369830"/>
                      <a:pt x="1160599" y="389674"/>
                    </a:cubicBezTo>
                    <a:cubicBezTo>
                      <a:pt x="1167743" y="409519"/>
                      <a:pt x="1177665" y="437300"/>
                      <a:pt x="1189174" y="463493"/>
                    </a:cubicBezTo>
                    <a:cubicBezTo>
                      <a:pt x="1200683" y="489688"/>
                      <a:pt x="1216558" y="519850"/>
                      <a:pt x="1229655" y="546837"/>
                    </a:cubicBezTo>
                    <a:cubicBezTo>
                      <a:pt x="1242751" y="573824"/>
                      <a:pt x="1255849" y="603193"/>
                      <a:pt x="1267755" y="625419"/>
                    </a:cubicBezTo>
                    <a:cubicBezTo>
                      <a:pt x="1279661" y="647644"/>
                      <a:pt x="1290773" y="667487"/>
                      <a:pt x="1301092" y="680187"/>
                    </a:cubicBezTo>
                    <a:cubicBezTo>
                      <a:pt x="1311411" y="692886"/>
                      <a:pt x="1323316" y="701619"/>
                      <a:pt x="1329667" y="701618"/>
                    </a:cubicBezTo>
                    <a:cubicBezTo>
                      <a:pt x="1336017" y="701619"/>
                      <a:pt x="1339589" y="689315"/>
                      <a:pt x="1339191" y="680186"/>
                    </a:cubicBezTo>
                    <a:cubicBezTo>
                      <a:pt x="1338795" y="671058"/>
                      <a:pt x="1331651" y="658358"/>
                      <a:pt x="1327285" y="646849"/>
                    </a:cubicBezTo>
                    <a:cubicBezTo>
                      <a:pt x="1322921" y="635339"/>
                      <a:pt x="1318554" y="623434"/>
                      <a:pt x="1312998" y="611131"/>
                    </a:cubicBezTo>
                    <a:cubicBezTo>
                      <a:pt x="1307442" y="598827"/>
                      <a:pt x="1299902" y="584937"/>
                      <a:pt x="1293949" y="573030"/>
                    </a:cubicBezTo>
                    <a:cubicBezTo>
                      <a:pt x="1287996" y="561125"/>
                      <a:pt x="1282438" y="549218"/>
                      <a:pt x="1277280" y="539694"/>
                    </a:cubicBezTo>
                    <a:cubicBezTo>
                      <a:pt x="1272121" y="530169"/>
                      <a:pt x="1265372" y="522231"/>
                      <a:pt x="1262991" y="515880"/>
                    </a:cubicBezTo>
                    <a:cubicBezTo>
                      <a:pt x="1260610" y="509530"/>
                      <a:pt x="1261007" y="503974"/>
                      <a:pt x="1262992" y="501593"/>
                    </a:cubicBezTo>
                    <a:cubicBezTo>
                      <a:pt x="1264976" y="499213"/>
                      <a:pt x="1270137" y="498418"/>
                      <a:pt x="1274898" y="501594"/>
                    </a:cubicBezTo>
                    <a:cubicBezTo>
                      <a:pt x="1279661" y="504769"/>
                      <a:pt x="1284820" y="510721"/>
                      <a:pt x="1291566" y="520643"/>
                    </a:cubicBezTo>
                    <a:cubicBezTo>
                      <a:pt x="1298314" y="530565"/>
                      <a:pt x="1306649" y="543663"/>
                      <a:pt x="1315379" y="561125"/>
                    </a:cubicBezTo>
                    <a:cubicBezTo>
                      <a:pt x="1324111" y="578587"/>
                      <a:pt x="1335223" y="607560"/>
                      <a:pt x="1343955" y="625419"/>
                    </a:cubicBezTo>
                    <a:cubicBezTo>
                      <a:pt x="1352686" y="643277"/>
                      <a:pt x="1359433" y="658755"/>
                      <a:pt x="1367766" y="668280"/>
                    </a:cubicBezTo>
                    <a:cubicBezTo>
                      <a:pt x="1376100" y="677806"/>
                      <a:pt x="1385627" y="680585"/>
                      <a:pt x="1393961" y="682568"/>
                    </a:cubicBezTo>
                    <a:cubicBezTo>
                      <a:pt x="1402295" y="684553"/>
                      <a:pt x="1411820" y="687331"/>
                      <a:pt x="1417774" y="680187"/>
                    </a:cubicBezTo>
                    <a:cubicBezTo>
                      <a:pt x="1423727" y="673042"/>
                      <a:pt x="1430474" y="657962"/>
                      <a:pt x="1429680" y="639706"/>
                    </a:cubicBezTo>
                    <a:cubicBezTo>
                      <a:pt x="1428885" y="621450"/>
                      <a:pt x="1420948" y="594858"/>
                      <a:pt x="1413010" y="570649"/>
                    </a:cubicBezTo>
                    <a:cubicBezTo>
                      <a:pt x="1405072" y="546441"/>
                      <a:pt x="1391182" y="517468"/>
                      <a:pt x="1382053" y="494449"/>
                    </a:cubicBezTo>
                    <a:cubicBezTo>
                      <a:pt x="1372926" y="471431"/>
                      <a:pt x="1368561" y="457143"/>
                      <a:pt x="1358242" y="432536"/>
                    </a:cubicBezTo>
                    <a:cubicBezTo>
                      <a:pt x="1347922" y="407931"/>
                      <a:pt x="1331255" y="370625"/>
                      <a:pt x="1320142" y="346811"/>
                    </a:cubicBezTo>
                    <a:cubicBezTo>
                      <a:pt x="1309029" y="322999"/>
                      <a:pt x="1300298" y="308314"/>
                      <a:pt x="1291566" y="289662"/>
                    </a:cubicBezTo>
                    <a:cubicBezTo>
                      <a:pt x="1282836" y="271009"/>
                      <a:pt x="1275295" y="251561"/>
                      <a:pt x="1267754" y="234893"/>
                    </a:cubicBezTo>
                    <a:cubicBezTo>
                      <a:pt x="1260214" y="218224"/>
                      <a:pt x="1253468" y="202748"/>
                      <a:pt x="1246324" y="189650"/>
                    </a:cubicBezTo>
                    <a:cubicBezTo>
                      <a:pt x="1239179" y="176554"/>
                      <a:pt x="1237592" y="155123"/>
                      <a:pt x="1224892" y="15631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5902405" y="4788348"/>
                <a:ext cx="161976" cy="349049"/>
              </a:xfrm>
              <a:custGeom>
                <a:avLst/>
                <a:gdLst>
                  <a:gd name="connsiteX0" fmla="*/ 117949 w 161976"/>
                  <a:gd name="connsiteY0" fmla="*/ 0 h 349049"/>
                  <a:gd name="connsiteX1" fmla="*/ 114214 w 161976"/>
                  <a:gd name="connsiteY1" fmla="*/ 13833 h 349049"/>
                  <a:gd name="connsiteX2" fmla="*/ 111039 w 161976"/>
                  <a:gd name="connsiteY2" fmla="*/ 74157 h 349049"/>
                  <a:gd name="connsiteX3" fmla="*/ 111040 w 161976"/>
                  <a:gd name="connsiteY3" fmla="*/ 105908 h 349049"/>
                  <a:gd name="connsiteX4" fmla="*/ 130090 w 161976"/>
                  <a:gd name="connsiteY4" fmla="*/ 102733 h 349049"/>
                  <a:gd name="connsiteX5" fmla="*/ 152315 w 161976"/>
                  <a:gd name="connsiteY5" fmla="*/ 98765 h 349049"/>
                  <a:gd name="connsiteX6" fmla="*/ 161840 w 161976"/>
                  <a:gd name="connsiteY6" fmla="*/ 121783 h 349049"/>
                  <a:gd name="connsiteX7" fmla="*/ 145965 w 161976"/>
                  <a:gd name="connsiteY7" fmla="*/ 140833 h 349049"/>
                  <a:gd name="connsiteX8" fmla="*/ 111040 w 161976"/>
                  <a:gd name="connsiteY8" fmla="*/ 137658 h 349049"/>
                  <a:gd name="connsiteX9" fmla="*/ 104690 w 161976"/>
                  <a:gd name="connsiteY9" fmla="*/ 175758 h 349049"/>
                  <a:gd name="connsiteX10" fmla="*/ 101515 w 161976"/>
                  <a:gd name="connsiteY10" fmla="*/ 217033 h 349049"/>
                  <a:gd name="connsiteX11" fmla="*/ 98340 w 161976"/>
                  <a:gd name="connsiteY11" fmla="*/ 255132 h 349049"/>
                  <a:gd name="connsiteX12" fmla="*/ 126914 w 161976"/>
                  <a:gd name="connsiteY12" fmla="*/ 251958 h 349049"/>
                  <a:gd name="connsiteX13" fmla="*/ 142789 w 161976"/>
                  <a:gd name="connsiteY13" fmla="*/ 264658 h 349049"/>
                  <a:gd name="connsiteX14" fmla="*/ 133265 w 161976"/>
                  <a:gd name="connsiteY14" fmla="*/ 296408 h 349049"/>
                  <a:gd name="connsiteX15" fmla="*/ 117390 w 161976"/>
                  <a:gd name="connsiteY15" fmla="*/ 293233 h 349049"/>
                  <a:gd name="connsiteX16" fmla="*/ 95164 w 161976"/>
                  <a:gd name="connsiteY16" fmla="*/ 293233 h 349049"/>
                  <a:gd name="connsiteX17" fmla="*/ 66590 w 161976"/>
                  <a:gd name="connsiteY17" fmla="*/ 315457 h 349049"/>
                  <a:gd name="connsiteX18" fmla="*/ 48929 w 161976"/>
                  <a:gd name="connsiteY18" fmla="*/ 333714 h 349049"/>
                  <a:gd name="connsiteX19" fmla="*/ 27206 w 161976"/>
                  <a:gd name="connsiteY19" fmla="*/ 349049 h 349049"/>
                  <a:gd name="connsiteX20" fmla="*/ 11650 w 161976"/>
                  <a:gd name="connsiteY20" fmla="*/ 301175 h 349049"/>
                  <a:gd name="connsiteX21" fmla="*/ 19761 w 161976"/>
                  <a:gd name="connsiteY21" fmla="*/ 293235 h 349049"/>
                  <a:gd name="connsiteX22" fmla="*/ 43573 w 161976"/>
                  <a:gd name="connsiteY22" fmla="*/ 243228 h 349049"/>
                  <a:gd name="connsiteX23" fmla="*/ 55479 w 161976"/>
                  <a:gd name="connsiteY23" fmla="*/ 183698 h 349049"/>
                  <a:gd name="connsiteX24" fmla="*/ 60242 w 161976"/>
                  <a:gd name="connsiteY24" fmla="*/ 128929 h 349049"/>
                  <a:gd name="connsiteX25" fmla="*/ 62623 w 161976"/>
                  <a:gd name="connsiteY25" fmla="*/ 93210 h 349049"/>
                  <a:gd name="connsiteX26" fmla="*/ 53097 w 161976"/>
                  <a:gd name="connsiteY26" fmla="*/ 69398 h 349049"/>
                  <a:gd name="connsiteX27" fmla="*/ 36430 w 161976"/>
                  <a:gd name="connsiteY27" fmla="*/ 69398 h 349049"/>
                  <a:gd name="connsiteX28" fmla="*/ 12616 w 161976"/>
                  <a:gd name="connsiteY28" fmla="*/ 76541 h 349049"/>
                  <a:gd name="connsiteX29" fmla="*/ 711 w 161976"/>
                  <a:gd name="connsiteY29" fmla="*/ 71779 h 349049"/>
                  <a:gd name="connsiteX30" fmla="*/ 3091 w 161976"/>
                  <a:gd name="connsiteY30" fmla="*/ 50348 h 349049"/>
                  <a:gd name="connsiteX31" fmla="*/ 17379 w 161976"/>
                  <a:gd name="connsiteY31" fmla="*/ 38440 h 349049"/>
                  <a:gd name="connsiteX32" fmla="*/ 38811 w 161976"/>
                  <a:gd name="connsiteY32" fmla="*/ 31298 h 349049"/>
                  <a:gd name="connsiteX33" fmla="*/ 60242 w 161976"/>
                  <a:gd name="connsiteY33" fmla="*/ 21773 h 349049"/>
                  <a:gd name="connsiteX34" fmla="*/ 62921 w 161976"/>
                  <a:gd name="connsiteY34" fmla="*/ 10462 h 349049"/>
                  <a:gd name="connsiteX35" fmla="*/ 62833 w 161976"/>
                  <a:gd name="connsiteY35" fmla="*/ 6767 h 349049"/>
                  <a:gd name="connsiteX36" fmla="*/ 117949 w 161976"/>
                  <a:gd name="connsiteY36" fmla="*/ 0 h 34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61976" h="349049">
                    <a:moveTo>
                      <a:pt x="117949" y="0"/>
                    </a:moveTo>
                    <a:lnTo>
                      <a:pt x="114214" y="13833"/>
                    </a:lnTo>
                    <a:cubicBezTo>
                      <a:pt x="110908" y="33941"/>
                      <a:pt x="111569" y="58812"/>
                      <a:pt x="111039" y="74157"/>
                    </a:cubicBezTo>
                    <a:cubicBezTo>
                      <a:pt x="110511" y="89504"/>
                      <a:pt x="107865" y="101146"/>
                      <a:pt x="111040" y="105908"/>
                    </a:cubicBezTo>
                    <a:cubicBezTo>
                      <a:pt x="114215" y="110669"/>
                      <a:pt x="123211" y="103922"/>
                      <a:pt x="130090" y="102733"/>
                    </a:cubicBezTo>
                    <a:cubicBezTo>
                      <a:pt x="136969" y="101542"/>
                      <a:pt x="147023" y="95589"/>
                      <a:pt x="152315" y="98765"/>
                    </a:cubicBezTo>
                    <a:cubicBezTo>
                      <a:pt x="157607" y="101940"/>
                      <a:pt x="162898" y="114772"/>
                      <a:pt x="161840" y="121783"/>
                    </a:cubicBezTo>
                    <a:cubicBezTo>
                      <a:pt x="160782" y="128794"/>
                      <a:pt x="154432" y="138187"/>
                      <a:pt x="145965" y="140833"/>
                    </a:cubicBezTo>
                    <a:cubicBezTo>
                      <a:pt x="137497" y="143479"/>
                      <a:pt x="117918" y="131837"/>
                      <a:pt x="111040" y="137658"/>
                    </a:cubicBezTo>
                    <a:cubicBezTo>
                      <a:pt x="104161" y="143479"/>
                      <a:pt x="106277" y="162529"/>
                      <a:pt x="104690" y="175758"/>
                    </a:cubicBezTo>
                    <a:cubicBezTo>
                      <a:pt x="103103" y="188987"/>
                      <a:pt x="102573" y="203804"/>
                      <a:pt x="101515" y="217033"/>
                    </a:cubicBezTo>
                    <a:cubicBezTo>
                      <a:pt x="100457" y="230262"/>
                      <a:pt x="94106" y="249312"/>
                      <a:pt x="98340" y="255132"/>
                    </a:cubicBezTo>
                    <a:cubicBezTo>
                      <a:pt x="102573" y="260953"/>
                      <a:pt x="119507" y="250371"/>
                      <a:pt x="126914" y="251958"/>
                    </a:cubicBezTo>
                    <a:cubicBezTo>
                      <a:pt x="134322" y="253544"/>
                      <a:pt x="141731" y="257250"/>
                      <a:pt x="142789" y="264658"/>
                    </a:cubicBezTo>
                    <a:cubicBezTo>
                      <a:pt x="143847" y="272066"/>
                      <a:pt x="137498" y="291646"/>
                      <a:pt x="133265" y="296408"/>
                    </a:cubicBezTo>
                    <a:cubicBezTo>
                      <a:pt x="129032" y="301170"/>
                      <a:pt x="123739" y="293762"/>
                      <a:pt x="117390" y="293233"/>
                    </a:cubicBezTo>
                    <a:cubicBezTo>
                      <a:pt x="111040" y="292704"/>
                      <a:pt x="103631" y="289529"/>
                      <a:pt x="95164" y="293233"/>
                    </a:cubicBezTo>
                    <a:cubicBezTo>
                      <a:pt x="86697" y="296937"/>
                      <a:pt x="78232" y="305933"/>
                      <a:pt x="66590" y="315457"/>
                    </a:cubicBezTo>
                    <a:cubicBezTo>
                      <a:pt x="60769" y="320220"/>
                      <a:pt x="55345" y="327099"/>
                      <a:pt x="48929" y="333714"/>
                    </a:cubicBezTo>
                    <a:lnTo>
                      <a:pt x="27206" y="349049"/>
                    </a:lnTo>
                    <a:lnTo>
                      <a:pt x="11650" y="301175"/>
                    </a:lnTo>
                    <a:lnTo>
                      <a:pt x="19761" y="293235"/>
                    </a:lnTo>
                    <a:cubicBezTo>
                      <a:pt x="28889" y="281328"/>
                      <a:pt x="37619" y="261485"/>
                      <a:pt x="43573" y="243228"/>
                    </a:cubicBezTo>
                    <a:cubicBezTo>
                      <a:pt x="49526" y="224972"/>
                      <a:pt x="52702" y="202747"/>
                      <a:pt x="55479" y="183698"/>
                    </a:cubicBezTo>
                    <a:cubicBezTo>
                      <a:pt x="58257" y="164647"/>
                      <a:pt x="59051" y="144010"/>
                      <a:pt x="60242" y="128929"/>
                    </a:cubicBezTo>
                    <a:cubicBezTo>
                      <a:pt x="61432" y="113848"/>
                      <a:pt x="63814" y="103132"/>
                      <a:pt x="62623" y="93210"/>
                    </a:cubicBezTo>
                    <a:cubicBezTo>
                      <a:pt x="61432" y="83287"/>
                      <a:pt x="57462" y="73367"/>
                      <a:pt x="53097" y="69398"/>
                    </a:cubicBezTo>
                    <a:cubicBezTo>
                      <a:pt x="48733" y="65429"/>
                      <a:pt x="43177" y="68208"/>
                      <a:pt x="36430" y="69398"/>
                    </a:cubicBezTo>
                    <a:cubicBezTo>
                      <a:pt x="29682" y="70589"/>
                      <a:pt x="18570" y="76144"/>
                      <a:pt x="12616" y="76541"/>
                    </a:cubicBezTo>
                    <a:cubicBezTo>
                      <a:pt x="6663" y="76938"/>
                      <a:pt x="2297" y="76144"/>
                      <a:pt x="711" y="71779"/>
                    </a:cubicBezTo>
                    <a:cubicBezTo>
                      <a:pt x="-876" y="67414"/>
                      <a:pt x="314" y="55904"/>
                      <a:pt x="3091" y="50348"/>
                    </a:cubicBezTo>
                    <a:cubicBezTo>
                      <a:pt x="5870" y="44792"/>
                      <a:pt x="11427" y="41615"/>
                      <a:pt x="17379" y="38440"/>
                    </a:cubicBezTo>
                    <a:cubicBezTo>
                      <a:pt x="23332" y="35266"/>
                      <a:pt x="31666" y="34076"/>
                      <a:pt x="38811" y="31298"/>
                    </a:cubicBezTo>
                    <a:cubicBezTo>
                      <a:pt x="45955" y="28519"/>
                      <a:pt x="56273" y="27329"/>
                      <a:pt x="60242" y="21773"/>
                    </a:cubicBezTo>
                    <a:cubicBezTo>
                      <a:pt x="62227" y="18995"/>
                      <a:pt x="62822" y="14827"/>
                      <a:pt x="62921" y="10462"/>
                    </a:cubicBezTo>
                    <a:lnTo>
                      <a:pt x="62833" y="6767"/>
                    </a:lnTo>
                    <a:lnTo>
                      <a:pt x="117949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" name="任意多边形 64"/>
              <p:cNvSpPr/>
              <p:nvPr/>
            </p:nvSpPr>
            <p:spPr>
              <a:xfrm>
                <a:off x="6893209" y="2722550"/>
                <a:ext cx="369146" cy="244482"/>
              </a:xfrm>
              <a:custGeom>
                <a:avLst/>
                <a:gdLst>
                  <a:gd name="connsiteX0" fmla="*/ 212441 w 369146"/>
                  <a:gd name="connsiteY0" fmla="*/ 6 h 244482"/>
                  <a:gd name="connsiteX1" fmla="*/ 272766 w 369146"/>
                  <a:gd name="connsiteY1" fmla="*/ 9530 h 244482"/>
                  <a:gd name="connsiteX2" fmla="*/ 321021 w 369146"/>
                  <a:gd name="connsiteY2" fmla="*/ 32389 h 244482"/>
                  <a:gd name="connsiteX3" fmla="*/ 306821 w 369146"/>
                  <a:gd name="connsiteY3" fmla="*/ 22231 h 244482"/>
                  <a:gd name="connsiteX4" fmla="*/ 330010 w 369146"/>
                  <a:gd name="connsiteY4" fmla="*/ 36646 h 244482"/>
                  <a:gd name="connsiteX5" fmla="*/ 333091 w 369146"/>
                  <a:gd name="connsiteY5" fmla="*/ 38105 h 244482"/>
                  <a:gd name="connsiteX6" fmla="*/ 332197 w 369146"/>
                  <a:gd name="connsiteY6" fmla="*/ 38286 h 244482"/>
                  <a:gd name="connsiteX7" fmla="*/ 332221 w 369146"/>
                  <a:gd name="connsiteY7" fmla="*/ 38304 h 244482"/>
                  <a:gd name="connsiteX8" fmla="*/ 345714 w 369146"/>
                  <a:gd name="connsiteY8" fmla="*/ 50805 h 244482"/>
                  <a:gd name="connsiteX9" fmla="*/ 368734 w 369146"/>
                  <a:gd name="connsiteY9" fmla="*/ 96049 h 244482"/>
                  <a:gd name="connsiteX10" fmla="*/ 357620 w 369146"/>
                  <a:gd name="connsiteY10" fmla="*/ 145263 h 244482"/>
                  <a:gd name="connsiteX11" fmla="*/ 322695 w 369146"/>
                  <a:gd name="connsiteY11" fmla="*/ 149231 h 244482"/>
                  <a:gd name="connsiteX12" fmla="*/ 309996 w 369146"/>
                  <a:gd name="connsiteY12" fmla="*/ 193680 h 244482"/>
                  <a:gd name="connsiteX13" fmla="*/ 296501 w 369146"/>
                  <a:gd name="connsiteY13" fmla="*/ 241305 h 244482"/>
                  <a:gd name="connsiteX14" fmla="*/ 267927 w 369146"/>
                  <a:gd name="connsiteY14" fmla="*/ 234956 h 244482"/>
                  <a:gd name="connsiteX15" fmla="*/ 273483 w 369146"/>
                  <a:gd name="connsiteY15" fmla="*/ 193680 h 244482"/>
                  <a:gd name="connsiteX16" fmla="*/ 283008 w 369146"/>
                  <a:gd name="connsiteY16" fmla="*/ 140498 h 244482"/>
                  <a:gd name="connsiteX17" fmla="*/ 266340 w 369146"/>
                  <a:gd name="connsiteY17" fmla="*/ 111130 h 244482"/>
                  <a:gd name="connsiteX18" fmla="*/ 221890 w 369146"/>
                  <a:gd name="connsiteY18" fmla="*/ 92081 h 244482"/>
                  <a:gd name="connsiteX19" fmla="*/ 210777 w 369146"/>
                  <a:gd name="connsiteY19" fmla="*/ 112718 h 244482"/>
                  <a:gd name="connsiteX20" fmla="*/ 199665 w 369146"/>
                  <a:gd name="connsiteY20" fmla="*/ 146849 h 244482"/>
                  <a:gd name="connsiteX21" fmla="*/ 174265 w 369146"/>
                  <a:gd name="connsiteY21" fmla="*/ 142881 h 244482"/>
                  <a:gd name="connsiteX22" fmla="*/ 168709 w 369146"/>
                  <a:gd name="connsiteY22" fmla="*/ 128594 h 244482"/>
                  <a:gd name="connsiteX23" fmla="*/ 181408 w 369146"/>
                  <a:gd name="connsiteY23" fmla="*/ 90493 h 244482"/>
                  <a:gd name="connsiteX24" fmla="*/ 164740 w 369146"/>
                  <a:gd name="connsiteY24" fmla="*/ 73031 h 244482"/>
                  <a:gd name="connsiteX25" fmla="*/ 151969 w 369146"/>
                  <a:gd name="connsiteY25" fmla="*/ 75736 h 244482"/>
                  <a:gd name="connsiteX26" fmla="*/ 169538 w 369146"/>
                  <a:gd name="connsiteY26" fmla="*/ 71231 h 244482"/>
                  <a:gd name="connsiteX27" fmla="*/ 82267 w 369146"/>
                  <a:gd name="connsiteY27" fmla="*/ 88906 h 244482"/>
                  <a:gd name="connsiteX28" fmla="*/ 82031 w 369146"/>
                  <a:gd name="connsiteY28" fmla="*/ 93540 h 244482"/>
                  <a:gd name="connsiteX29" fmla="*/ 127732 w 369146"/>
                  <a:gd name="connsiteY29" fmla="*/ 80869 h 244482"/>
                  <a:gd name="connsiteX30" fmla="*/ 151969 w 369146"/>
                  <a:gd name="connsiteY30" fmla="*/ 75736 h 244482"/>
                  <a:gd name="connsiteX31" fmla="*/ 82024 w 369146"/>
                  <a:gd name="connsiteY31" fmla="*/ 93671 h 244482"/>
                  <a:gd name="connsiteX32" fmla="*/ 81274 w 369146"/>
                  <a:gd name="connsiteY32" fmla="*/ 108353 h 244482"/>
                  <a:gd name="connsiteX33" fmla="*/ 79092 w 369146"/>
                  <a:gd name="connsiteY33" fmla="*/ 127005 h 244482"/>
                  <a:gd name="connsiteX34" fmla="*/ 69567 w 369146"/>
                  <a:gd name="connsiteY34" fmla="*/ 139706 h 244482"/>
                  <a:gd name="connsiteX35" fmla="*/ 53692 w 369146"/>
                  <a:gd name="connsiteY35" fmla="*/ 133356 h 244482"/>
                  <a:gd name="connsiteX36" fmla="*/ 56867 w 369146"/>
                  <a:gd name="connsiteY36" fmla="*/ 98431 h 244482"/>
                  <a:gd name="connsiteX37" fmla="*/ 40992 w 369146"/>
                  <a:gd name="connsiteY37" fmla="*/ 98431 h 244482"/>
                  <a:gd name="connsiteX38" fmla="*/ 25117 w 369146"/>
                  <a:gd name="connsiteY38" fmla="*/ 102598 h 244482"/>
                  <a:gd name="connsiteX39" fmla="*/ 13397 w 369146"/>
                  <a:gd name="connsiteY39" fmla="*/ 107847 h 244482"/>
                  <a:gd name="connsiteX40" fmla="*/ 0 w 369146"/>
                  <a:gd name="connsiteY40" fmla="*/ 77757 h 244482"/>
                  <a:gd name="connsiteX41" fmla="*/ 12416 w 369146"/>
                  <a:gd name="connsiteY41" fmla="*/ 69856 h 244482"/>
                  <a:gd name="connsiteX42" fmla="*/ 64011 w 369146"/>
                  <a:gd name="connsiteY42" fmla="*/ 38899 h 244482"/>
                  <a:gd name="connsiteX43" fmla="*/ 133067 w 369146"/>
                  <a:gd name="connsiteY43" fmla="*/ 8737 h 244482"/>
                  <a:gd name="connsiteX44" fmla="*/ 212441 w 369146"/>
                  <a:gd name="connsiteY44" fmla="*/ 6 h 244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69146" h="244482">
                    <a:moveTo>
                      <a:pt x="212441" y="6"/>
                    </a:moveTo>
                    <a:cubicBezTo>
                      <a:pt x="235725" y="138"/>
                      <a:pt x="252659" y="3181"/>
                      <a:pt x="272766" y="9530"/>
                    </a:cubicBezTo>
                    <a:lnTo>
                      <a:pt x="321021" y="32389"/>
                    </a:lnTo>
                    <a:lnTo>
                      <a:pt x="306821" y="22231"/>
                    </a:lnTo>
                    <a:lnTo>
                      <a:pt x="330010" y="36646"/>
                    </a:lnTo>
                    <a:lnTo>
                      <a:pt x="333091" y="38105"/>
                    </a:lnTo>
                    <a:lnTo>
                      <a:pt x="332197" y="38286"/>
                    </a:lnTo>
                    <a:cubicBezTo>
                      <a:pt x="332205" y="38292"/>
                      <a:pt x="332213" y="38298"/>
                      <a:pt x="332221" y="38304"/>
                    </a:cubicBezTo>
                    <a:cubicBezTo>
                      <a:pt x="336984" y="42075"/>
                      <a:pt x="339629" y="41182"/>
                      <a:pt x="345714" y="50805"/>
                    </a:cubicBezTo>
                    <a:cubicBezTo>
                      <a:pt x="351800" y="60430"/>
                      <a:pt x="366751" y="80305"/>
                      <a:pt x="368734" y="96049"/>
                    </a:cubicBezTo>
                    <a:cubicBezTo>
                      <a:pt x="370719" y="111792"/>
                      <a:pt x="365293" y="136398"/>
                      <a:pt x="357620" y="145263"/>
                    </a:cubicBezTo>
                    <a:cubicBezTo>
                      <a:pt x="349947" y="154127"/>
                      <a:pt x="330633" y="141161"/>
                      <a:pt x="322695" y="149231"/>
                    </a:cubicBezTo>
                    <a:cubicBezTo>
                      <a:pt x="314758" y="157301"/>
                      <a:pt x="314361" y="178334"/>
                      <a:pt x="309996" y="193680"/>
                    </a:cubicBezTo>
                    <a:cubicBezTo>
                      <a:pt x="305630" y="209027"/>
                      <a:pt x="303512" y="234426"/>
                      <a:pt x="296501" y="241305"/>
                    </a:cubicBezTo>
                    <a:cubicBezTo>
                      <a:pt x="289490" y="248184"/>
                      <a:pt x="271763" y="242894"/>
                      <a:pt x="267927" y="234956"/>
                    </a:cubicBezTo>
                    <a:cubicBezTo>
                      <a:pt x="264091" y="227019"/>
                      <a:pt x="270970" y="209424"/>
                      <a:pt x="273483" y="193680"/>
                    </a:cubicBezTo>
                    <a:cubicBezTo>
                      <a:pt x="275998" y="177937"/>
                      <a:pt x="284200" y="154257"/>
                      <a:pt x="283008" y="140498"/>
                    </a:cubicBezTo>
                    <a:cubicBezTo>
                      <a:pt x="281818" y="126741"/>
                      <a:pt x="276526" y="119201"/>
                      <a:pt x="266340" y="111130"/>
                    </a:cubicBezTo>
                    <a:cubicBezTo>
                      <a:pt x="256152" y="103061"/>
                      <a:pt x="231150" y="91816"/>
                      <a:pt x="221890" y="92081"/>
                    </a:cubicBezTo>
                    <a:cubicBezTo>
                      <a:pt x="212630" y="92345"/>
                      <a:pt x="214481" y="103591"/>
                      <a:pt x="210777" y="112718"/>
                    </a:cubicBezTo>
                    <a:cubicBezTo>
                      <a:pt x="207073" y="121847"/>
                      <a:pt x="205750" y="141823"/>
                      <a:pt x="199665" y="146849"/>
                    </a:cubicBezTo>
                    <a:cubicBezTo>
                      <a:pt x="193580" y="151876"/>
                      <a:pt x="179424" y="145923"/>
                      <a:pt x="174265" y="142881"/>
                    </a:cubicBezTo>
                    <a:cubicBezTo>
                      <a:pt x="169105" y="139838"/>
                      <a:pt x="167518" y="137324"/>
                      <a:pt x="168709" y="128594"/>
                    </a:cubicBezTo>
                    <a:cubicBezTo>
                      <a:pt x="169899" y="119863"/>
                      <a:pt x="182069" y="99754"/>
                      <a:pt x="181408" y="90493"/>
                    </a:cubicBezTo>
                    <a:cubicBezTo>
                      <a:pt x="180746" y="81234"/>
                      <a:pt x="181144" y="71443"/>
                      <a:pt x="164740" y="73031"/>
                    </a:cubicBezTo>
                    <a:lnTo>
                      <a:pt x="151969" y="75736"/>
                    </a:lnTo>
                    <a:lnTo>
                      <a:pt x="169538" y="71231"/>
                    </a:lnTo>
                    <a:lnTo>
                      <a:pt x="82267" y="88906"/>
                    </a:lnTo>
                    <a:cubicBezTo>
                      <a:pt x="82188" y="90451"/>
                      <a:pt x="82109" y="91995"/>
                      <a:pt x="82031" y="93540"/>
                    </a:cubicBezTo>
                    <a:lnTo>
                      <a:pt x="127732" y="80869"/>
                    </a:lnTo>
                    <a:lnTo>
                      <a:pt x="151969" y="75736"/>
                    </a:lnTo>
                    <a:lnTo>
                      <a:pt x="82024" y="93671"/>
                    </a:lnTo>
                    <a:cubicBezTo>
                      <a:pt x="81774" y="98565"/>
                      <a:pt x="81525" y="103459"/>
                      <a:pt x="81274" y="108353"/>
                    </a:cubicBezTo>
                    <a:cubicBezTo>
                      <a:pt x="80811" y="115629"/>
                      <a:pt x="80151" y="122773"/>
                      <a:pt x="79092" y="127005"/>
                    </a:cubicBezTo>
                    <a:cubicBezTo>
                      <a:pt x="76975" y="135473"/>
                      <a:pt x="73799" y="138647"/>
                      <a:pt x="69567" y="139706"/>
                    </a:cubicBezTo>
                    <a:cubicBezTo>
                      <a:pt x="65334" y="140764"/>
                      <a:pt x="55809" y="140234"/>
                      <a:pt x="53692" y="133356"/>
                    </a:cubicBezTo>
                    <a:cubicBezTo>
                      <a:pt x="51574" y="126477"/>
                      <a:pt x="58984" y="104251"/>
                      <a:pt x="56867" y="98431"/>
                    </a:cubicBezTo>
                    <a:cubicBezTo>
                      <a:pt x="54750" y="92610"/>
                      <a:pt x="49458" y="96314"/>
                      <a:pt x="40992" y="98431"/>
                    </a:cubicBezTo>
                    <a:cubicBezTo>
                      <a:pt x="36758" y="99490"/>
                      <a:pt x="31202" y="100680"/>
                      <a:pt x="25117" y="102598"/>
                    </a:cubicBezTo>
                    <a:lnTo>
                      <a:pt x="13397" y="107847"/>
                    </a:lnTo>
                    <a:lnTo>
                      <a:pt x="0" y="77757"/>
                    </a:lnTo>
                    <a:lnTo>
                      <a:pt x="12416" y="69856"/>
                    </a:lnTo>
                    <a:cubicBezTo>
                      <a:pt x="26837" y="60992"/>
                      <a:pt x="43903" y="49086"/>
                      <a:pt x="64011" y="38899"/>
                    </a:cubicBezTo>
                    <a:cubicBezTo>
                      <a:pt x="84119" y="28713"/>
                      <a:pt x="108328" y="15219"/>
                      <a:pt x="133067" y="8737"/>
                    </a:cubicBezTo>
                    <a:cubicBezTo>
                      <a:pt x="157805" y="2256"/>
                      <a:pt x="189158" y="-126"/>
                      <a:pt x="212441" y="6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" name="任意多边形 65"/>
              <p:cNvSpPr/>
              <p:nvPr/>
            </p:nvSpPr>
            <p:spPr>
              <a:xfrm>
                <a:off x="5121142" y="2632127"/>
                <a:ext cx="1084675" cy="794942"/>
              </a:xfrm>
              <a:custGeom>
                <a:avLst/>
                <a:gdLst>
                  <a:gd name="connsiteX0" fmla="*/ 876632 w 1084675"/>
                  <a:gd name="connsiteY0" fmla="*/ 337 h 794942"/>
                  <a:gd name="connsiteX1" fmla="*/ 911359 w 1084675"/>
                  <a:gd name="connsiteY1" fmla="*/ 4703 h 794942"/>
                  <a:gd name="connsiteX2" fmla="*/ 958984 w 1084675"/>
                  <a:gd name="connsiteY2" fmla="*/ 26929 h 794942"/>
                  <a:gd name="connsiteX3" fmla="*/ 1004227 w 1084675"/>
                  <a:gd name="connsiteY3" fmla="*/ 57885 h 794942"/>
                  <a:gd name="connsiteX4" fmla="*/ 1035183 w 1084675"/>
                  <a:gd name="connsiteY4" fmla="*/ 96779 h 794942"/>
                  <a:gd name="connsiteX5" fmla="*/ 1070108 w 1084675"/>
                  <a:gd name="connsiteY5" fmla="*/ 153928 h 794942"/>
                  <a:gd name="connsiteX6" fmla="*/ 1082610 w 1084675"/>
                  <a:gd name="connsiteY6" fmla="*/ 182504 h 794942"/>
                  <a:gd name="connsiteX7" fmla="*/ 1084675 w 1084675"/>
                  <a:gd name="connsiteY7" fmla="*/ 187897 h 794942"/>
                  <a:gd name="connsiteX8" fmla="*/ 1032875 w 1084675"/>
                  <a:gd name="connsiteY8" fmla="*/ 251864 h 794942"/>
                  <a:gd name="connsiteX9" fmla="*/ 1027249 w 1084675"/>
                  <a:gd name="connsiteY9" fmla="*/ 242036 h 794942"/>
                  <a:gd name="connsiteX10" fmla="*/ 1003436 w 1084675"/>
                  <a:gd name="connsiteY10" fmla="*/ 206318 h 794942"/>
                  <a:gd name="connsiteX11" fmla="*/ 991529 w 1084675"/>
                  <a:gd name="connsiteY11" fmla="*/ 215842 h 794942"/>
                  <a:gd name="connsiteX12" fmla="*/ 977241 w 1084675"/>
                  <a:gd name="connsiteY12" fmla="*/ 253943 h 794942"/>
                  <a:gd name="connsiteX13" fmla="*/ 958191 w 1084675"/>
                  <a:gd name="connsiteY13" fmla="*/ 308710 h 794942"/>
                  <a:gd name="connsiteX14" fmla="*/ 939142 w 1084675"/>
                  <a:gd name="connsiteY14" fmla="*/ 363480 h 794942"/>
                  <a:gd name="connsiteX15" fmla="*/ 901043 w 1084675"/>
                  <a:gd name="connsiteY15" fmla="*/ 473017 h 794942"/>
                  <a:gd name="connsiteX16" fmla="*/ 877230 w 1084675"/>
                  <a:gd name="connsiteY16" fmla="*/ 539692 h 794942"/>
                  <a:gd name="connsiteX17" fmla="*/ 851036 w 1084675"/>
                  <a:gd name="connsiteY17" fmla="*/ 613511 h 794942"/>
                  <a:gd name="connsiteX18" fmla="*/ 820080 w 1084675"/>
                  <a:gd name="connsiteY18" fmla="*/ 689711 h 794942"/>
                  <a:gd name="connsiteX19" fmla="*/ 786741 w 1084675"/>
                  <a:gd name="connsiteY19" fmla="*/ 763530 h 794942"/>
                  <a:gd name="connsiteX20" fmla="*/ 765162 w 1084675"/>
                  <a:gd name="connsiteY20" fmla="*/ 784515 h 794942"/>
                  <a:gd name="connsiteX21" fmla="*/ 748414 w 1084675"/>
                  <a:gd name="connsiteY21" fmla="*/ 794942 h 794942"/>
                  <a:gd name="connsiteX22" fmla="*/ 703988 w 1084675"/>
                  <a:gd name="connsiteY22" fmla="*/ 741997 h 794942"/>
                  <a:gd name="connsiteX23" fmla="*/ 724829 w 1084675"/>
                  <a:gd name="connsiteY23" fmla="*/ 723050 h 794942"/>
                  <a:gd name="connsiteX24" fmla="*/ 739117 w 1084675"/>
                  <a:gd name="connsiteY24" fmla="*/ 694474 h 794942"/>
                  <a:gd name="connsiteX25" fmla="*/ 722449 w 1084675"/>
                  <a:gd name="connsiteY25" fmla="*/ 658756 h 794942"/>
                  <a:gd name="connsiteX26" fmla="*/ 696255 w 1084675"/>
                  <a:gd name="connsiteY26" fmla="*/ 603986 h 794942"/>
                  <a:gd name="connsiteX27" fmla="*/ 665298 w 1084675"/>
                  <a:gd name="connsiteY27" fmla="*/ 549218 h 794942"/>
                  <a:gd name="connsiteX28" fmla="*/ 636724 w 1084675"/>
                  <a:gd name="connsiteY28" fmla="*/ 494450 h 794942"/>
                  <a:gd name="connsiteX29" fmla="*/ 605767 w 1084675"/>
                  <a:gd name="connsiteY29" fmla="*/ 439680 h 794942"/>
                  <a:gd name="connsiteX30" fmla="*/ 567667 w 1084675"/>
                  <a:gd name="connsiteY30" fmla="*/ 375386 h 794942"/>
                  <a:gd name="connsiteX31" fmla="*/ 546236 w 1084675"/>
                  <a:gd name="connsiteY31" fmla="*/ 337286 h 794942"/>
                  <a:gd name="connsiteX32" fmla="*/ 539985 w 1084675"/>
                  <a:gd name="connsiteY32" fmla="*/ 331184 h 794942"/>
                  <a:gd name="connsiteX33" fmla="*/ 534329 w 1084675"/>
                  <a:gd name="connsiteY33" fmla="*/ 332525 h 794942"/>
                  <a:gd name="connsiteX34" fmla="*/ 524805 w 1084675"/>
                  <a:gd name="connsiteY34" fmla="*/ 368244 h 794942"/>
                  <a:gd name="connsiteX35" fmla="*/ 524805 w 1084675"/>
                  <a:gd name="connsiteY35" fmla="*/ 442062 h 794942"/>
                  <a:gd name="connsiteX36" fmla="*/ 520041 w 1084675"/>
                  <a:gd name="connsiteY36" fmla="*/ 523025 h 794942"/>
                  <a:gd name="connsiteX37" fmla="*/ 520042 w 1084675"/>
                  <a:gd name="connsiteY37" fmla="*/ 561125 h 794942"/>
                  <a:gd name="connsiteX38" fmla="*/ 517661 w 1084675"/>
                  <a:gd name="connsiteY38" fmla="*/ 587318 h 794942"/>
                  <a:gd name="connsiteX39" fmla="*/ 534330 w 1084675"/>
                  <a:gd name="connsiteY39" fmla="*/ 594462 h 794942"/>
                  <a:gd name="connsiteX40" fmla="*/ 553380 w 1084675"/>
                  <a:gd name="connsiteY40" fmla="*/ 601606 h 794942"/>
                  <a:gd name="connsiteX41" fmla="*/ 558141 w 1084675"/>
                  <a:gd name="connsiteY41" fmla="*/ 618275 h 794942"/>
                  <a:gd name="connsiteX42" fmla="*/ 550999 w 1084675"/>
                  <a:gd name="connsiteY42" fmla="*/ 630180 h 794942"/>
                  <a:gd name="connsiteX43" fmla="*/ 531949 w 1084675"/>
                  <a:gd name="connsiteY43" fmla="*/ 634943 h 794942"/>
                  <a:gd name="connsiteX44" fmla="*/ 508136 w 1084675"/>
                  <a:gd name="connsiteY44" fmla="*/ 630180 h 794942"/>
                  <a:gd name="connsiteX45" fmla="*/ 491467 w 1084675"/>
                  <a:gd name="connsiteY45" fmla="*/ 632562 h 794942"/>
                  <a:gd name="connsiteX46" fmla="*/ 481942 w 1084675"/>
                  <a:gd name="connsiteY46" fmla="*/ 661137 h 794942"/>
                  <a:gd name="connsiteX47" fmla="*/ 480155 w 1084675"/>
                  <a:gd name="connsiteY47" fmla="*/ 666644 h 794942"/>
                  <a:gd name="connsiteX48" fmla="*/ 480765 w 1084675"/>
                  <a:gd name="connsiteY48" fmla="*/ 668829 h 794942"/>
                  <a:gd name="connsiteX49" fmla="*/ 442168 w 1084675"/>
                  <a:gd name="connsiteY49" fmla="*/ 702382 h 794942"/>
                  <a:gd name="connsiteX50" fmla="*/ 428811 w 1084675"/>
                  <a:gd name="connsiteY50" fmla="*/ 704893 h 794942"/>
                  <a:gd name="connsiteX51" fmla="*/ 408124 w 1084675"/>
                  <a:gd name="connsiteY51" fmla="*/ 711144 h 794942"/>
                  <a:gd name="connsiteX52" fmla="*/ 365261 w 1084675"/>
                  <a:gd name="connsiteY52" fmla="*/ 703999 h 794942"/>
                  <a:gd name="connsiteX53" fmla="*/ 336685 w 1084675"/>
                  <a:gd name="connsiteY53" fmla="*/ 684950 h 794942"/>
                  <a:gd name="connsiteX54" fmla="*/ 320017 w 1084675"/>
                  <a:gd name="connsiteY54" fmla="*/ 670661 h 794942"/>
                  <a:gd name="connsiteX55" fmla="*/ 300967 w 1084675"/>
                  <a:gd name="connsiteY55" fmla="*/ 684950 h 794942"/>
                  <a:gd name="connsiteX56" fmla="*/ 284299 w 1084675"/>
                  <a:gd name="connsiteY56" fmla="*/ 680187 h 794942"/>
                  <a:gd name="connsiteX57" fmla="*/ 281917 w 1084675"/>
                  <a:gd name="connsiteY57" fmla="*/ 665899 h 794942"/>
                  <a:gd name="connsiteX58" fmla="*/ 296205 w 1084675"/>
                  <a:gd name="connsiteY58" fmla="*/ 646850 h 794942"/>
                  <a:gd name="connsiteX59" fmla="*/ 296205 w 1084675"/>
                  <a:gd name="connsiteY59" fmla="*/ 623036 h 794942"/>
                  <a:gd name="connsiteX60" fmla="*/ 272393 w 1084675"/>
                  <a:gd name="connsiteY60" fmla="*/ 592081 h 794942"/>
                  <a:gd name="connsiteX61" fmla="*/ 241435 w 1084675"/>
                  <a:gd name="connsiteY61" fmla="*/ 565886 h 794942"/>
                  <a:gd name="connsiteX62" fmla="*/ 238030 w 1084675"/>
                  <a:gd name="connsiteY62" fmla="*/ 568299 h 794942"/>
                  <a:gd name="connsiteX63" fmla="*/ 205694 w 1084675"/>
                  <a:gd name="connsiteY63" fmla="*/ 542113 h 794942"/>
                  <a:gd name="connsiteX64" fmla="*/ 205717 w 1084675"/>
                  <a:gd name="connsiteY64" fmla="*/ 542072 h 794942"/>
                  <a:gd name="connsiteX65" fmla="*/ 196192 w 1084675"/>
                  <a:gd name="connsiteY65" fmla="*/ 525404 h 794942"/>
                  <a:gd name="connsiteX66" fmla="*/ 158091 w 1084675"/>
                  <a:gd name="connsiteY66" fmla="*/ 487304 h 794942"/>
                  <a:gd name="connsiteX67" fmla="*/ 127136 w 1084675"/>
                  <a:gd name="connsiteY67" fmla="*/ 463493 h 794942"/>
                  <a:gd name="connsiteX68" fmla="*/ 125555 w 1084675"/>
                  <a:gd name="connsiteY68" fmla="*/ 462925 h 794942"/>
                  <a:gd name="connsiteX69" fmla="*/ 61364 w 1084675"/>
                  <a:gd name="connsiteY69" fmla="*/ 407125 h 794942"/>
                  <a:gd name="connsiteX70" fmla="*/ 57482 w 1084675"/>
                  <a:gd name="connsiteY70" fmla="*/ 402025 h 794942"/>
                  <a:gd name="connsiteX71" fmla="*/ 47759 w 1084675"/>
                  <a:gd name="connsiteY71" fmla="*/ 392848 h 794942"/>
                  <a:gd name="connsiteX72" fmla="*/ 19184 w 1084675"/>
                  <a:gd name="connsiteY72" fmla="*/ 353954 h 794942"/>
                  <a:gd name="connsiteX73" fmla="*/ 133 w 1084675"/>
                  <a:gd name="connsiteY73" fmla="*/ 296803 h 794942"/>
                  <a:gd name="connsiteX74" fmla="*/ 12833 w 1084675"/>
                  <a:gd name="connsiteY74" fmla="*/ 233304 h 794942"/>
                  <a:gd name="connsiteX75" fmla="*/ 50934 w 1084675"/>
                  <a:gd name="connsiteY75" fmla="*/ 182503 h 794942"/>
                  <a:gd name="connsiteX76" fmla="*/ 117609 w 1084675"/>
                  <a:gd name="connsiteY76" fmla="*/ 131703 h 794942"/>
                  <a:gd name="connsiteX77" fmla="*/ 216034 w 1084675"/>
                  <a:gd name="connsiteY77" fmla="*/ 99954 h 794942"/>
                  <a:gd name="connsiteX78" fmla="*/ 317634 w 1084675"/>
                  <a:gd name="connsiteY78" fmla="*/ 93604 h 794942"/>
                  <a:gd name="connsiteX79" fmla="*/ 412884 w 1084675"/>
                  <a:gd name="connsiteY79" fmla="*/ 112653 h 794942"/>
                  <a:gd name="connsiteX80" fmla="*/ 485909 w 1084675"/>
                  <a:gd name="connsiteY80" fmla="*/ 144404 h 794942"/>
                  <a:gd name="connsiteX81" fmla="*/ 536709 w 1084675"/>
                  <a:gd name="connsiteY81" fmla="*/ 188854 h 794942"/>
                  <a:gd name="connsiteX82" fmla="*/ 562108 w 1084675"/>
                  <a:gd name="connsiteY82" fmla="*/ 207903 h 794942"/>
                  <a:gd name="connsiteX83" fmla="*/ 597034 w 1084675"/>
                  <a:gd name="connsiteY83" fmla="*/ 169803 h 794942"/>
                  <a:gd name="connsiteX84" fmla="*/ 631958 w 1084675"/>
                  <a:gd name="connsiteY84" fmla="*/ 132497 h 794942"/>
                  <a:gd name="connsiteX85" fmla="*/ 682759 w 1084675"/>
                  <a:gd name="connsiteY85" fmla="*/ 80904 h 794942"/>
                  <a:gd name="connsiteX86" fmla="*/ 762134 w 1084675"/>
                  <a:gd name="connsiteY86" fmla="*/ 23753 h 794942"/>
                  <a:gd name="connsiteX87" fmla="*/ 838333 w 1084675"/>
                  <a:gd name="connsiteY87" fmla="*/ 1529 h 794942"/>
                  <a:gd name="connsiteX88" fmla="*/ 876632 w 1084675"/>
                  <a:gd name="connsiteY88" fmla="*/ 337 h 794942"/>
                  <a:gd name="connsiteX89" fmla="*/ 828527 w 1084675"/>
                  <a:gd name="connsiteY89" fmla="*/ 57139 h 794942"/>
                  <a:gd name="connsiteX90" fmla="*/ 796266 w 1084675"/>
                  <a:gd name="connsiteY90" fmla="*/ 70589 h 794942"/>
                  <a:gd name="connsiteX91" fmla="*/ 731973 w 1084675"/>
                  <a:gd name="connsiteY91" fmla="*/ 106308 h 794942"/>
                  <a:gd name="connsiteX92" fmla="*/ 722449 w 1084675"/>
                  <a:gd name="connsiteY92" fmla="*/ 142027 h 794942"/>
                  <a:gd name="connsiteX93" fmla="*/ 712923 w 1084675"/>
                  <a:gd name="connsiteY93" fmla="*/ 203938 h 794942"/>
                  <a:gd name="connsiteX94" fmla="*/ 701018 w 1084675"/>
                  <a:gd name="connsiteY94" fmla="*/ 277758 h 794942"/>
                  <a:gd name="connsiteX95" fmla="*/ 691491 w 1084675"/>
                  <a:gd name="connsiteY95" fmla="*/ 334907 h 794942"/>
                  <a:gd name="connsiteX96" fmla="*/ 686730 w 1084675"/>
                  <a:gd name="connsiteY96" fmla="*/ 375389 h 794942"/>
                  <a:gd name="connsiteX97" fmla="*/ 693874 w 1084675"/>
                  <a:gd name="connsiteY97" fmla="*/ 415870 h 794942"/>
                  <a:gd name="connsiteX98" fmla="*/ 710542 w 1084675"/>
                  <a:gd name="connsiteY98" fmla="*/ 451589 h 794942"/>
                  <a:gd name="connsiteX99" fmla="*/ 731973 w 1084675"/>
                  <a:gd name="connsiteY99" fmla="*/ 489689 h 794942"/>
                  <a:gd name="connsiteX100" fmla="*/ 748642 w 1084675"/>
                  <a:gd name="connsiteY100" fmla="*/ 439684 h 794942"/>
                  <a:gd name="connsiteX101" fmla="*/ 765311 w 1084675"/>
                  <a:gd name="connsiteY101" fmla="*/ 387296 h 794942"/>
                  <a:gd name="connsiteX102" fmla="*/ 779599 w 1084675"/>
                  <a:gd name="connsiteY102" fmla="*/ 323002 h 794942"/>
                  <a:gd name="connsiteX103" fmla="*/ 798649 w 1084675"/>
                  <a:gd name="connsiteY103" fmla="*/ 244421 h 794942"/>
                  <a:gd name="connsiteX104" fmla="*/ 820079 w 1084675"/>
                  <a:gd name="connsiteY104" fmla="*/ 156314 h 794942"/>
                  <a:gd name="connsiteX105" fmla="*/ 836750 w 1084675"/>
                  <a:gd name="connsiteY105" fmla="*/ 61064 h 794942"/>
                  <a:gd name="connsiteX106" fmla="*/ 828527 w 1084675"/>
                  <a:gd name="connsiteY106" fmla="*/ 57139 h 794942"/>
                  <a:gd name="connsiteX107" fmla="*/ 898660 w 1084675"/>
                  <a:gd name="connsiteY107" fmla="*/ 70587 h 794942"/>
                  <a:gd name="connsiteX108" fmla="*/ 879611 w 1084675"/>
                  <a:gd name="connsiteY108" fmla="*/ 120593 h 794942"/>
                  <a:gd name="connsiteX109" fmla="*/ 860561 w 1084675"/>
                  <a:gd name="connsiteY109" fmla="*/ 189649 h 794942"/>
                  <a:gd name="connsiteX110" fmla="*/ 836748 w 1084675"/>
                  <a:gd name="connsiteY110" fmla="*/ 261087 h 794942"/>
                  <a:gd name="connsiteX111" fmla="*/ 812935 w 1084675"/>
                  <a:gd name="connsiteY111" fmla="*/ 334906 h 794942"/>
                  <a:gd name="connsiteX112" fmla="*/ 784360 w 1084675"/>
                  <a:gd name="connsiteY112" fmla="*/ 434918 h 794942"/>
                  <a:gd name="connsiteX113" fmla="*/ 762930 w 1084675"/>
                  <a:gd name="connsiteY113" fmla="*/ 503974 h 794942"/>
                  <a:gd name="connsiteX114" fmla="*/ 755787 w 1084675"/>
                  <a:gd name="connsiteY114" fmla="*/ 549218 h 794942"/>
                  <a:gd name="connsiteX115" fmla="*/ 767692 w 1084675"/>
                  <a:gd name="connsiteY115" fmla="*/ 577794 h 794942"/>
                  <a:gd name="connsiteX116" fmla="*/ 784361 w 1084675"/>
                  <a:gd name="connsiteY116" fmla="*/ 611130 h 794942"/>
                  <a:gd name="connsiteX117" fmla="*/ 798649 w 1084675"/>
                  <a:gd name="connsiteY117" fmla="*/ 630180 h 794942"/>
                  <a:gd name="connsiteX118" fmla="*/ 815316 w 1084675"/>
                  <a:gd name="connsiteY118" fmla="*/ 584936 h 794942"/>
                  <a:gd name="connsiteX119" fmla="*/ 834366 w 1084675"/>
                  <a:gd name="connsiteY119" fmla="*/ 513499 h 794942"/>
                  <a:gd name="connsiteX120" fmla="*/ 867704 w 1084675"/>
                  <a:gd name="connsiteY120" fmla="*/ 413487 h 794942"/>
                  <a:gd name="connsiteX121" fmla="*/ 905805 w 1084675"/>
                  <a:gd name="connsiteY121" fmla="*/ 311093 h 794942"/>
                  <a:gd name="connsiteX122" fmla="*/ 939141 w 1084675"/>
                  <a:gd name="connsiteY122" fmla="*/ 232511 h 794942"/>
                  <a:gd name="connsiteX123" fmla="*/ 958192 w 1084675"/>
                  <a:gd name="connsiteY123" fmla="*/ 180125 h 794942"/>
                  <a:gd name="connsiteX124" fmla="*/ 960574 w 1084675"/>
                  <a:gd name="connsiteY124" fmla="*/ 144405 h 794942"/>
                  <a:gd name="connsiteX125" fmla="*/ 943904 w 1084675"/>
                  <a:gd name="connsiteY125" fmla="*/ 118212 h 794942"/>
                  <a:gd name="connsiteX126" fmla="*/ 924855 w 1084675"/>
                  <a:gd name="connsiteY126" fmla="*/ 94400 h 794942"/>
                  <a:gd name="connsiteX127" fmla="*/ 898660 w 1084675"/>
                  <a:gd name="connsiteY127" fmla="*/ 70587 h 794942"/>
                  <a:gd name="connsiteX128" fmla="*/ 671438 w 1084675"/>
                  <a:gd name="connsiteY128" fmla="*/ 150193 h 794942"/>
                  <a:gd name="connsiteX129" fmla="*/ 651011 w 1084675"/>
                  <a:gd name="connsiteY129" fmla="*/ 175363 h 794942"/>
                  <a:gd name="connsiteX130" fmla="*/ 624817 w 1084675"/>
                  <a:gd name="connsiteY130" fmla="*/ 206320 h 794942"/>
                  <a:gd name="connsiteX131" fmla="*/ 593861 w 1084675"/>
                  <a:gd name="connsiteY131" fmla="*/ 249182 h 794942"/>
                  <a:gd name="connsiteX132" fmla="*/ 605767 w 1084675"/>
                  <a:gd name="connsiteY132" fmla="*/ 280138 h 794942"/>
                  <a:gd name="connsiteX133" fmla="*/ 622436 w 1084675"/>
                  <a:gd name="connsiteY133" fmla="*/ 308713 h 794942"/>
                  <a:gd name="connsiteX134" fmla="*/ 648630 w 1084675"/>
                  <a:gd name="connsiteY134" fmla="*/ 351575 h 794942"/>
                  <a:gd name="connsiteX135" fmla="*/ 662918 w 1084675"/>
                  <a:gd name="connsiteY135" fmla="*/ 258707 h 794942"/>
                  <a:gd name="connsiteX136" fmla="*/ 674824 w 1084675"/>
                  <a:gd name="connsiteY136" fmla="*/ 153932 h 794942"/>
                  <a:gd name="connsiteX137" fmla="*/ 671438 w 1084675"/>
                  <a:gd name="connsiteY137" fmla="*/ 150193 h 794942"/>
                  <a:gd name="connsiteX138" fmla="*/ 262868 w 1084675"/>
                  <a:gd name="connsiteY138" fmla="*/ 144405 h 794942"/>
                  <a:gd name="connsiteX139" fmla="*/ 227149 w 1084675"/>
                  <a:gd name="connsiteY139" fmla="*/ 144406 h 794942"/>
                  <a:gd name="connsiteX140" fmla="*/ 189049 w 1084675"/>
                  <a:gd name="connsiteY140" fmla="*/ 153930 h 794942"/>
                  <a:gd name="connsiteX141" fmla="*/ 167619 w 1084675"/>
                  <a:gd name="connsiteY141" fmla="*/ 172980 h 794942"/>
                  <a:gd name="connsiteX142" fmla="*/ 181906 w 1084675"/>
                  <a:gd name="connsiteY142" fmla="*/ 203936 h 794942"/>
                  <a:gd name="connsiteX143" fmla="*/ 203336 w 1084675"/>
                  <a:gd name="connsiteY143" fmla="*/ 256325 h 794942"/>
                  <a:gd name="connsiteX144" fmla="*/ 227149 w 1084675"/>
                  <a:gd name="connsiteY144" fmla="*/ 311094 h 794942"/>
                  <a:gd name="connsiteX145" fmla="*/ 258105 w 1084675"/>
                  <a:gd name="connsiteY145" fmla="*/ 401581 h 794942"/>
                  <a:gd name="connsiteX146" fmla="*/ 277155 w 1084675"/>
                  <a:gd name="connsiteY146" fmla="*/ 451587 h 794942"/>
                  <a:gd name="connsiteX147" fmla="*/ 300968 w 1084675"/>
                  <a:gd name="connsiteY147" fmla="*/ 475400 h 794942"/>
                  <a:gd name="connsiteX148" fmla="*/ 305731 w 1084675"/>
                  <a:gd name="connsiteY148" fmla="*/ 444444 h 794942"/>
                  <a:gd name="connsiteX149" fmla="*/ 300968 w 1084675"/>
                  <a:gd name="connsiteY149" fmla="*/ 399200 h 794942"/>
                  <a:gd name="connsiteX150" fmla="*/ 296206 w 1084675"/>
                  <a:gd name="connsiteY150" fmla="*/ 313475 h 794942"/>
                  <a:gd name="connsiteX151" fmla="*/ 291443 w 1084675"/>
                  <a:gd name="connsiteY151" fmla="*/ 239656 h 794942"/>
                  <a:gd name="connsiteX152" fmla="*/ 286680 w 1084675"/>
                  <a:gd name="connsiteY152" fmla="*/ 161074 h 794942"/>
                  <a:gd name="connsiteX153" fmla="*/ 262868 w 1084675"/>
                  <a:gd name="connsiteY153" fmla="*/ 144405 h 794942"/>
                  <a:gd name="connsiteX154" fmla="*/ 358117 w 1084675"/>
                  <a:gd name="connsiteY154" fmla="*/ 149167 h 794942"/>
                  <a:gd name="connsiteX155" fmla="*/ 339067 w 1084675"/>
                  <a:gd name="connsiteY155" fmla="*/ 165836 h 794942"/>
                  <a:gd name="connsiteX156" fmla="*/ 341448 w 1084675"/>
                  <a:gd name="connsiteY156" fmla="*/ 201554 h 794942"/>
                  <a:gd name="connsiteX157" fmla="*/ 343829 w 1084675"/>
                  <a:gd name="connsiteY157" fmla="*/ 258705 h 794942"/>
                  <a:gd name="connsiteX158" fmla="*/ 350974 w 1084675"/>
                  <a:gd name="connsiteY158" fmla="*/ 377768 h 794942"/>
                  <a:gd name="connsiteX159" fmla="*/ 353354 w 1084675"/>
                  <a:gd name="connsiteY159" fmla="*/ 456348 h 794942"/>
                  <a:gd name="connsiteX160" fmla="*/ 355737 w 1084675"/>
                  <a:gd name="connsiteY160" fmla="*/ 542074 h 794942"/>
                  <a:gd name="connsiteX161" fmla="*/ 377166 w 1084675"/>
                  <a:gd name="connsiteY161" fmla="*/ 561124 h 794942"/>
                  <a:gd name="connsiteX162" fmla="*/ 405741 w 1084675"/>
                  <a:gd name="connsiteY162" fmla="*/ 577793 h 794942"/>
                  <a:gd name="connsiteX163" fmla="*/ 443841 w 1084675"/>
                  <a:gd name="connsiteY163" fmla="*/ 613511 h 794942"/>
                  <a:gd name="connsiteX164" fmla="*/ 460511 w 1084675"/>
                  <a:gd name="connsiteY164" fmla="*/ 594461 h 794942"/>
                  <a:gd name="connsiteX165" fmla="*/ 467655 w 1084675"/>
                  <a:gd name="connsiteY165" fmla="*/ 568268 h 794942"/>
                  <a:gd name="connsiteX166" fmla="*/ 470036 w 1084675"/>
                  <a:gd name="connsiteY166" fmla="*/ 539693 h 794942"/>
                  <a:gd name="connsiteX167" fmla="*/ 455749 w 1084675"/>
                  <a:gd name="connsiteY167" fmla="*/ 525405 h 794942"/>
                  <a:gd name="connsiteX168" fmla="*/ 422410 w 1084675"/>
                  <a:gd name="connsiteY168" fmla="*/ 537311 h 794942"/>
                  <a:gd name="connsiteX169" fmla="*/ 393835 w 1084675"/>
                  <a:gd name="connsiteY169" fmla="*/ 539693 h 794942"/>
                  <a:gd name="connsiteX170" fmla="*/ 396217 w 1084675"/>
                  <a:gd name="connsiteY170" fmla="*/ 527786 h 794942"/>
                  <a:gd name="connsiteX171" fmla="*/ 429555 w 1084675"/>
                  <a:gd name="connsiteY171" fmla="*/ 511118 h 794942"/>
                  <a:gd name="connsiteX172" fmla="*/ 467655 w 1084675"/>
                  <a:gd name="connsiteY172" fmla="*/ 489685 h 794942"/>
                  <a:gd name="connsiteX173" fmla="*/ 481941 w 1084675"/>
                  <a:gd name="connsiteY173" fmla="*/ 468255 h 794942"/>
                  <a:gd name="connsiteX174" fmla="*/ 479561 w 1084675"/>
                  <a:gd name="connsiteY174" fmla="*/ 399199 h 794942"/>
                  <a:gd name="connsiteX175" fmla="*/ 472416 w 1084675"/>
                  <a:gd name="connsiteY175" fmla="*/ 325380 h 794942"/>
                  <a:gd name="connsiteX176" fmla="*/ 460510 w 1084675"/>
                  <a:gd name="connsiteY176" fmla="*/ 251560 h 794942"/>
                  <a:gd name="connsiteX177" fmla="*/ 429555 w 1084675"/>
                  <a:gd name="connsiteY177" fmla="*/ 199174 h 794942"/>
                  <a:gd name="connsiteX178" fmla="*/ 403361 w 1084675"/>
                  <a:gd name="connsiteY178" fmla="*/ 172980 h 794942"/>
                  <a:gd name="connsiteX179" fmla="*/ 379548 w 1084675"/>
                  <a:gd name="connsiteY179" fmla="*/ 156311 h 794942"/>
                  <a:gd name="connsiteX180" fmla="*/ 358117 w 1084675"/>
                  <a:gd name="connsiteY180" fmla="*/ 149167 h 794942"/>
                  <a:gd name="connsiteX181" fmla="*/ 499620 w 1084675"/>
                  <a:gd name="connsiteY181" fmla="*/ 233842 h 794942"/>
                  <a:gd name="connsiteX182" fmla="*/ 504021 w 1084675"/>
                  <a:gd name="connsiteY182" fmla="*/ 266647 h 794942"/>
                  <a:gd name="connsiteX183" fmla="*/ 507588 w 1084675"/>
                  <a:gd name="connsiteY183" fmla="*/ 303834 h 794942"/>
                  <a:gd name="connsiteX184" fmla="*/ 529440 w 1084675"/>
                  <a:gd name="connsiteY184" fmla="*/ 303892 h 794942"/>
                  <a:gd name="connsiteX185" fmla="*/ 517140 w 1084675"/>
                  <a:gd name="connsiteY185" fmla="*/ 264494 h 794942"/>
                  <a:gd name="connsiteX186" fmla="*/ 499620 w 1084675"/>
                  <a:gd name="connsiteY186" fmla="*/ 233842 h 794942"/>
                  <a:gd name="connsiteX187" fmla="*/ 115229 w 1084675"/>
                  <a:gd name="connsiteY187" fmla="*/ 184886 h 794942"/>
                  <a:gd name="connsiteX188" fmla="*/ 69985 w 1084675"/>
                  <a:gd name="connsiteY188" fmla="*/ 208699 h 794942"/>
                  <a:gd name="connsiteX189" fmla="*/ 43793 w 1084675"/>
                  <a:gd name="connsiteY189" fmla="*/ 256324 h 794942"/>
                  <a:gd name="connsiteX190" fmla="*/ 41411 w 1084675"/>
                  <a:gd name="connsiteY190" fmla="*/ 299186 h 794942"/>
                  <a:gd name="connsiteX191" fmla="*/ 58079 w 1084675"/>
                  <a:gd name="connsiteY191" fmla="*/ 344430 h 794942"/>
                  <a:gd name="connsiteX192" fmla="*/ 84274 w 1084675"/>
                  <a:gd name="connsiteY192" fmla="*/ 377767 h 794942"/>
                  <a:gd name="connsiteX193" fmla="*/ 124755 w 1084675"/>
                  <a:gd name="connsiteY193" fmla="*/ 411106 h 794942"/>
                  <a:gd name="connsiteX194" fmla="*/ 146186 w 1084675"/>
                  <a:gd name="connsiteY194" fmla="*/ 427773 h 794942"/>
                  <a:gd name="connsiteX195" fmla="*/ 165236 w 1084675"/>
                  <a:gd name="connsiteY195" fmla="*/ 425393 h 794942"/>
                  <a:gd name="connsiteX196" fmla="*/ 172379 w 1084675"/>
                  <a:gd name="connsiteY196" fmla="*/ 406342 h 794942"/>
                  <a:gd name="connsiteX197" fmla="*/ 191430 w 1084675"/>
                  <a:gd name="connsiteY197" fmla="*/ 406342 h 794942"/>
                  <a:gd name="connsiteX198" fmla="*/ 189049 w 1084675"/>
                  <a:gd name="connsiteY198" fmla="*/ 430155 h 794942"/>
                  <a:gd name="connsiteX199" fmla="*/ 191430 w 1084675"/>
                  <a:gd name="connsiteY199" fmla="*/ 449204 h 794942"/>
                  <a:gd name="connsiteX200" fmla="*/ 208099 w 1084675"/>
                  <a:gd name="connsiteY200" fmla="*/ 468254 h 794942"/>
                  <a:gd name="connsiteX201" fmla="*/ 229529 w 1084675"/>
                  <a:gd name="connsiteY201" fmla="*/ 492068 h 794942"/>
                  <a:gd name="connsiteX202" fmla="*/ 248579 w 1084675"/>
                  <a:gd name="connsiteY202" fmla="*/ 489685 h 794942"/>
                  <a:gd name="connsiteX203" fmla="*/ 239054 w 1084675"/>
                  <a:gd name="connsiteY203" fmla="*/ 442060 h 794942"/>
                  <a:gd name="connsiteX204" fmla="*/ 217624 w 1084675"/>
                  <a:gd name="connsiteY204" fmla="*/ 392054 h 794942"/>
                  <a:gd name="connsiteX205" fmla="*/ 189048 w 1084675"/>
                  <a:gd name="connsiteY205" fmla="*/ 325380 h 794942"/>
                  <a:gd name="connsiteX206" fmla="*/ 148567 w 1084675"/>
                  <a:gd name="connsiteY206" fmla="*/ 237274 h 794942"/>
                  <a:gd name="connsiteX207" fmla="*/ 115229 w 1084675"/>
                  <a:gd name="connsiteY207" fmla="*/ 184886 h 794942"/>
                  <a:gd name="connsiteX208" fmla="*/ 358116 w 1084675"/>
                  <a:gd name="connsiteY208" fmla="*/ 592080 h 794942"/>
                  <a:gd name="connsiteX209" fmla="*/ 362880 w 1084675"/>
                  <a:gd name="connsiteY209" fmla="*/ 623038 h 794942"/>
                  <a:gd name="connsiteX210" fmla="*/ 386692 w 1084675"/>
                  <a:gd name="connsiteY210" fmla="*/ 649230 h 794942"/>
                  <a:gd name="connsiteX211" fmla="*/ 410504 w 1084675"/>
                  <a:gd name="connsiteY211" fmla="*/ 639706 h 794942"/>
                  <a:gd name="connsiteX212" fmla="*/ 358116 w 1084675"/>
                  <a:gd name="connsiteY212" fmla="*/ 592080 h 794942"/>
                  <a:gd name="connsiteX0" fmla="*/ 876632 w 1084675"/>
                  <a:gd name="connsiteY0" fmla="*/ 337 h 794942"/>
                  <a:gd name="connsiteX1" fmla="*/ 911359 w 1084675"/>
                  <a:gd name="connsiteY1" fmla="*/ 4703 h 794942"/>
                  <a:gd name="connsiteX2" fmla="*/ 958984 w 1084675"/>
                  <a:gd name="connsiteY2" fmla="*/ 26929 h 794942"/>
                  <a:gd name="connsiteX3" fmla="*/ 1004227 w 1084675"/>
                  <a:gd name="connsiteY3" fmla="*/ 57885 h 794942"/>
                  <a:gd name="connsiteX4" fmla="*/ 1035183 w 1084675"/>
                  <a:gd name="connsiteY4" fmla="*/ 96779 h 794942"/>
                  <a:gd name="connsiteX5" fmla="*/ 1070108 w 1084675"/>
                  <a:gd name="connsiteY5" fmla="*/ 153928 h 794942"/>
                  <a:gd name="connsiteX6" fmla="*/ 1082610 w 1084675"/>
                  <a:gd name="connsiteY6" fmla="*/ 182504 h 794942"/>
                  <a:gd name="connsiteX7" fmla="*/ 1084675 w 1084675"/>
                  <a:gd name="connsiteY7" fmla="*/ 187897 h 794942"/>
                  <a:gd name="connsiteX8" fmla="*/ 1032875 w 1084675"/>
                  <a:gd name="connsiteY8" fmla="*/ 251864 h 794942"/>
                  <a:gd name="connsiteX9" fmla="*/ 1027249 w 1084675"/>
                  <a:gd name="connsiteY9" fmla="*/ 242036 h 794942"/>
                  <a:gd name="connsiteX10" fmla="*/ 1003436 w 1084675"/>
                  <a:gd name="connsiteY10" fmla="*/ 206318 h 794942"/>
                  <a:gd name="connsiteX11" fmla="*/ 991529 w 1084675"/>
                  <a:gd name="connsiteY11" fmla="*/ 215842 h 794942"/>
                  <a:gd name="connsiteX12" fmla="*/ 977241 w 1084675"/>
                  <a:gd name="connsiteY12" fmla="*/ 253943 h 794942"/>
                  <a:gd name="connsiteX13" fmla="*/ 958191 w 1084675"/>
                  <a:gd name="connsiteY13" fmla="*/ 308710 h 794942"/>
                  <a:gd name="connsiteX14" fmla="*/ 939142 w 1084675"/>
                  <a:gd name="connsiteY14" fmla="*/ 363480 h 794942"/>
                  <a:gd name="connsiteX15" fmla="*/ 901043 w 1084675"/>
                  <a:gd name="connsiteY15" fmla="*/ 473017 h 794942"/>
                  <a:gd name="connsiteX16" fmla="*/ 877230 w 1084675"/>
                  <a:gd name="connsiteY16" fmla="*/ 539692 h 794942"/>
                  <a:gd name="connsiteX17" fmla="*/ 851036 w 1084675"/>
                  <a:gd name="connsiteY17" fmla="*/ 613511 h 794942"/>
                  <a:gd name="connsiteX18" fmla="*/ 820080 w 1084675"/>
                  <a:gd name="connsiteY18" fmla="*/ 689711 h 794942"/>
                  <a:gd name="connsiteX19" fmla="*/ 786741 w 1084675"/>
                  <a:gd name="connsiteY19" fmla="*/ 763530 h 794942"/>
                  <a:gd name="connsiteX20" fmla="*/ 765162 w 1084675"/>
                  <a:gd name="connsiteY20" fmla="*/ 784515 h 794942"/>
                  <a:gd name="connsiteX21" fmla="*/ 748414 w 1084675"/>
                  <a:gd name="connsiteY21" fmla="*/ 794942 h 794942"/>
                  <a:gd name="connsiteX22" fmla="*/ 703988 w 1084675"/>
                  <a:gd name="connsiteY22" fmla="*/ 741997 h 794942"/>
                  <a:gd name="connsiteX23" fmla="*/ 724829 w 1084675"/>
                  <a:gd name="connsiteY23" fmla="*/ 723050 h 794942"/>
                  <a:gd name="connsiteX24" fmla="*/ 739117 w 1084675"/>
                  <a:gd name="connsiteY24" fmla="*/ 694474 h 794942"/>
                  <a:gd name="connsiteX25" fmla="*/ 722449 w 1084675"/>
                  <a:gd name="connsiteY25" fmla="*/ 658756 h 794942"/>
                  <a:gd name="connsiteX26" fmla="*/ 696255 w 1084675"/>
                  <a:gd name="connsiteY26" fmla="*/ 603986 h 794942"/>
                  <a:gd name="connsiteX27" fmla="*/ 665298 w 1084675"/>
                  <a:gd name="connsiteY27" fmla="*/ 549218 h 794942"/>
                  <a:gd name="connsiteX28" fmla="*/ 636724 w 1084675"/>
                  <a:gd name="connsiteY28" fmla="*/ 494450 h 794942"/>
                  <a:gd name="connsiteX29" fmla="*/ 605767 w 1084675"/>
                  <a:gd name="connsiteY29" fmla="*/ 439680 h 794942"/>
                  <a:gd name="connsiteX30" fmla="*/ 567667 w 1084675"/>
                  <a:gd name="connsiteY30" fmla="*/ 375386 h 794942"/>
                  <a:gd name="connsiteX31" fmla="*/ 546236 w 1084675"/>
                  <a:gd name="connsiteY31" fmla="*/ 337286 h 794942"/>
                  <a:gd name="connsiteX32" fmla="*/ 539985 w 1084675"/>
                  <a:gd name="connsiteY32" fmla="*/ 331184 h 794942"/>
                  <a:gd name="connsiteX33" fmla="*/ 534329 w 1084675"/>
                  <a:gd name="connsiteY33" fmla="*/ 332525 h 794942"/>
                  <a:gd name="connsiteX34" fmla="*/ 524805 w 1084675"/>
                  <a:gd name="connsiteY34" fmla="*/ 368244 h 794942"/>
                  <a:gd name="connsiteX35" fmla="*/ 524805 w 1084675"/>
                  <a:gd name="connsiteY35" fmla="*/ 442062 h 794942"/>
                  <a:gd name="connsiteX36" fmla="*/ 520041 w 1084675"/>
                  <a:gd name="connsiteY36" fmla="*/ 523025 h 794942"/>
                  <a:gd name="connsiteX37" fmla="*/ 520042 w 1084675"/>
                  <a:gd name="connsiteY37" fmla="*/ 561125 h 794942"/>
                  <a:gd name="connsiteX38" fmla="*/ 517661 w 1084675"/>
                  <a:gd name="connsiteY38" fmla="*/ 587318 h 794942"/>
                  <a:gd name="connsiteX39" fmla="*/ 534330 w 1084675"/>
                  <a:gd name="connsiteY39" fmla="*/ 594462 h 794942"/>
                  <a:gd name="connsiteX40" fmla="*/ 553380 w 1084675"/>
                  <a:gd name="connsiteY40" fmla="*/ 601606 h 794942"/>
                  <a:gd name="connsiteX41" fmla="*/ 558141 w 1084675"/>
                  <a:gd name="connsiteY41" fmla="*/ 618275 h 794942"/>
                  <a:gd name="connsiteX42" fmla="*/ 550999 w 1084675"/>
                  <a:gd name="connsiteY42" fmla="*/ 630180 h 794942"/>
                  <a:gd name="connsiteX43" fmla="*/ 531949 w 1084675"/>
                  <a:gd name="connsiteY43" fmla="*/ 634943 h 794942"/>
                  <a:gd name="connsiteX44" fmla="*/ 508136 w 1084675"/>
                  <a:gd name="connsiteY44" fmla="*/ 630180 h 794942"/>
                  <a:gd name="connsiteX45" fmla="*/ 491467 w 1084675"/>
                  <a:gd name="connsiteY45" fmla="*/ 632562 h 794942"/>
                  <a:gd name="connsiteX46" fmla="*/ 481942 w 1084675"/>
                  <a:gd name="connsiteY46" fmla="*/ 661137 h 794942"/>
                  <a:gd name="connsiteX47" fmla="*/ 480155 w 1084675"/>
                  <a:gd name="connsiteY47" fmla="*/ 666644 h 794942"/>
                  <a:gd name="connsiteX48" fmla="*/ 480765 w 1084675"/>
                  <a:gd name="connsiteY48" fmla="*/ 668829 h 794942"/>
                  <a:gd name="connsiteX49" fmla="*/ 442168 w 1084675"/>
                  <a:gd name="connsiteY49" fmla="*/ 702382 h 794942"/>
                  <a:gd name="connsiteX50" fmla="*/ 428811 w 1084675"/>
                  <a:gd name="connsiteY50" fmla="*/ 704893 h 794942"/>
                  <a:gd name="connsiteX51" fmla="*/ 408124 w 1084675"/>
                  <a:gd name="connsiteY51" fmla="*/ 711144 h 794942"/>
                  <a:gd name="connsiteX52" fmla="*/ 365261 w 1084675"/>
                  <a:gd name="connsiteY52" fmla="*/ 703999 h 794942"/>
                  <a:gd name="connsiteX53" fmla="*/ 336685 w 1084675"/>
                  <a:gd name="connsiteY53" fmla="*/ 684950 h 794942"/>
                  <a:gd name="connsiteX54" fmla="*/ 320017 w 1084675"/>
                  <a:gd name="connsiteY54" fmla="*/ 670661 h 794942"/>
                  <a:gd name="connsiteX55" fmla="*/ 300967 w 1084675"/>
                  <a:gd name="connsiteY55" fmla="*/ 684950 h 794942"/>
                  <a:gd name="connsiteX56" fmla="*/ 284299 w 1084675"/>
                  <a:gd name="connsiteY56" fmla="*/ 680187 h 794942"/>
                  <a:gd name="connsiteX57" fmla="*/ 281917 w 1084675"/>
                  <a:gd name="connsiteY57" fmla="*/ 665899 h 794942"/>
                  <a:gd name="connsiteX58" fmla="*/ 296205 w 1084675"/>
                  <a:gd name="connsiteY58" fmla="*/ 646850 h 794942"/>
                  <a:gd name="connsiteX59" fmla="*/ 296205 w 1084675"/>
                  <a:gd name="connsiteY59" fmla="*/ 623036 h 794942"/>
                  <a:gd name="connsiteX60" fmla="*/ 272393 w 1084675"/>
                  <a:gd name="connsiteY60" fmla="*/ 592081 h 794942"/>
                  <a:gd name="connsiteX61" fmla="*/ 241435 w 1084675"/>
                  <a:gd name="connsiteY61" fmla="*/ 565886 h 794942"/>
                  <a:gd name="connsiteX62" fmla="*/ 238030 w 1084675"/>
                  <a:gd name="connsiteY62" fmla="*/ 568299 h 794942"/>
                  <a:gd name="connsiteX63" fmla="*/ 205694 w 1084675"/>
                  <a:gd name="connsiteY63" fmla="*/ 542113 h 794942"/>
                  <a:gd name="connsiteX64" fmla="*/ 208099 w 1084675"/>
                  <a:gd name="connsiteY64" fmla="*/ 542072 h 794942"/>
                  <a:gd name="connsiteX65" fmla="*/ 196192 w 1084675"/>
                  <a:gd name="connsiteY65" fmla="*/ 525404 h 794942"/>
                  <a:gd name="connsiteX66" fmla="*/ 158091 w 1084675"/>
                  <a:gd name="connsiteY66" fmla="*/ 487304 h 794942"/>
                  <a:gd name="connsiteX67" fmla="*/ 127136 w 1084675"/>
                  <a:gd name="connsiteY67" fmla="*/ 463493 h 794942"/>
                  <a:gd name="connsiteX68" fmla="*/ 125555 w 1084675"/>
                  <a:gd name="connsiteY68" fmla="*/ 462925 h 794942"/>
                  <a:gd name="connsiteX69" fmla="*/ 61364 w 1084675"/>
                  <a:gd name="connsiteY69" fmla="*/ 407125 h 794942"/>
                  <a:gd name="connsiteX70" fmla="*/ 57482 w 1084675"/>
                  <a:gd name="connsiteY70" fmla="*/ 402025 h 794942"/>
                  <a:gd name="connsiteX71" fmla="*/ 47759 w 1084675"/>
                  <a:gd name="connsiteY71" fmla="*/ 392848 h 794942"/>
                  <a:gd name="connsiteX72" fmla="*/ 19184 w 1084675"/>
                  <a:gd name="connsiteY72" fmla="*/ 353954 h 794942"/>
                  <a:gd name="connsiteX73" fmla="*/ 133 w 1084675"/>
                  <a:gd name="connsiteY73" fmla="*/ 296803 h 794942"/>
                  <a:gd name="connsiteX74" fmla="*/ 12833 w 1084675"/>
                  <a:gd name="connsiteY74" fmla="*/ 233304 h 794942"/>
                  <a:gd name="connsiteX75" fmla="*/ 50934 w 1084675"/>
                  <a:gd name="connsiteY75" fmla="*/ 182503 h 794942"/>
                  <a:gd name="connsiteX76" fmla="*/ 117609 w 1084675"/>
                  <a:gd name="connsiteY76" fmla="*/ 131703 h 794942"/>
                  <a:gd name="connsiteX77" fmla="*/ 216034 w 1084675"/>
                  <a:gd name="connsiteY77" fmla="*/ 99954 h 794942"/>
                  <a:gd name="connsiteX78" fmla="*/ 317634 w 1084675"/>
                  <a:gd name="connsiteY78" fmla="*/ 93604 h 794942"/>
                  <a:gd name="connsiteX79" fmla="*/ 412884 w 1084675"/>
                  <a:gd name="connsiteY79" fmla="*/ 112653 h 794942"/>
                  <a:gd name="connsiteX80" fmla="*/ 485909 w 1084675"/>
                  <a:gd name="connsiteY80" fmla="*/ 144404 h 794942"/>
                  <a:gd name="connsiteX81" fmla="*/ 536709 w 1084675"/>
                  <a:gd name="connsiteY81" fmla="*/ 188854 h 794942"/>
                  <a:gd name="connsiteX82" fmla="*/ 562108 w 1084675"/>
                  <a:gd name="connsiteY82" fmla="*/ 207903 h 794942"/>
                  <a:gd name="connsiteX83" fmla="*/ 597034 w 1084675"/>
                  <a:gd name="connsiteY83" fmla="*/ 169803 h 794942"/>
                  <a:gd name="connsiteX84" fmla="*/ 631958 w 1084675"/>
                  <a:gd name="connsiteY84" fmla="*/ 132497 h 794942"/>
                  <a:gd name="connsiteX85" fmla="*/ 682759 w 1084675"/>
                  <a:gd name="connsiteY85" fmla="*/ 80904 h 794942"/>
                  <a:gd name="connsiteX86" fmla="*/ 762134 w 1084675"/>
                  <a:gd name="connsiteY86" fmla="*/ 23753 h 794942"/>
                  <a:gd name="connsiteX87" fmla="*/ 838333 w 1084675"/>
                  <a:gd name="connsiteY87" fmla="*/ 1529 h 794942"/>
                  <a:gd name="connsiteX88" fmla="*/ 876632 w 1084675"/>
                  <a:gd name="connsiteY88" fmla="*/ 337 h 794942"/>
                  <a:gd name="connsiteX89" fmla="*/ 828527 w 1084675"/>
                  <a:gd name="connsiteY89" fmla="*/ 57139 h 794942"/>
                  <a:gd name="connsiteX90" fmla="*/ 796266 w 1084675"/>
                  <a:gd name="connsiteY90" fmla="*/ 70589 h 794942"/>
                  <a:gd name="connsiteX91" fmla="*/ 731973 w 1084675"/>
                  <a:gd name="connsiteY91" fmla="*/ 106308 h 794942"/>
                  <a:gd name="connsiteX92" fmla="*/ 722449 w 1084675"/>
                  <a:gd name="connsiteY92" fmla="*/ 142027 h 794942"/>
                  <a:gd name="connsiteX93" fmla="*/ 712923 w 1084675"/>
                  <a:gd name="connsiteY93" fmla="*/ 203938 h 794942"/>
                  <a:gd name="connsiteX94" fmla="*/ 701018 w 1084675"/>
                  <a:gd name="connsiteY94" fmla="*/ 277758 h 794942"/>
                  <a:gd name="connsiteX95" fmla="*/ 691491 w 1084675"/>
                  <a:gd name="connsiteY95" fmla="*/ 334907 h 794942"/>
                  <a:gd name="connsiteX96" fmla="*/ 686730 w 1084675"/>
                  <a:gd name="connsiteY96" fmla="*/ 375389 h 794942"/>
                  <a:gd name="connsiteX97" fmla="*/ 693874 w 1084675"/>
                  <a:gd name="connsiteY97" fmla="*/ 415870 h 794942"/>
                  <a:gd name="connsiteX98" fmla="*/ 710542 w 1084675"/>
                  <a:gd name="connsiteY98" fmla="*/ 451589 h 794942"/>
                  <a:gd name="connsiteX99" fmla="*/ 731973 w 1084675"/>
                  <a:gd name="connsiteY99" fmla="*/ 489689 h 794942"/>
                  <a:gd name="connsiteX100" fmla="*/ 748642 w 1084675"/>
                  <a:gd name="connsiteY100" fmla="*/ 439684 h 794942"/>
                  <a:gd name="connsiteX101" fmla="*/ 765311 w 1084675"/>
                  <a:gd name="connsiteY101" fmla="*/ 387296 h 794942"/>
                  <a:gd name="connsiteX102" fmla="*/ 779599 w 1084675"/>
                  <a:gd name="connsiteY102" fmla="*/ 323002 h 794942"/>
                  <a:gd name="connsiteX103" fmla="*/ 798649 w 1084675"/>
                  <a:gd name="connsiteY103" fmla="*/ 244421 h 794942"/>
                  <a:gd name="connsiteX104" fmla="*/ 820079 w 1084675"/>
                  <a:gd name="connsiteY104" fmla="*/ 156314 h 794942"/>
                  <a:gd name="connsiteX105" fmla="*/ 836750 w 1084675"/>
                  <a:gd name="connsiteY105" fmla="*/ 61064 h 794942"/>
                  <a:gd name="connsiteX106" fmla="*/ 828527 w 1084675"/>
                  <a:gd name="connsiteY106" fmla="*/ 57139 h 794942"/>
                  <a:gd name="connsiteX107" fmla="*/ 898660 w 1084675"/>
                  <a:gd name="connsiteY107" fmla="*/ 70587 h 794942"/>
                  <a:gd name="connsiteX108" fmla="*/ 879611 w 1084675"/>
                  <a:gd name="connsiteY108" fmla="*/ 120593 h 794942"/>
                  <a:gd name="connsiteX109" fmla="*/ 860561 w 1084675"/>
                  <a:gd name="connsiteY109" fmla="*/ 189649 h 794942"/>
                  <a:gd name="connsiteX110" fmla="*/ 836748 w 1084675"/>
                  <a:gd name="connsiteY110" fmla="*/ 261087 h 794942"/>
                  <a:gd name="connsiteX111" fmla="*/ 812935 w 1084675"/>
                  <a:gd name="connsiteY111" fmla="*/ 334906 h 794942"/>
                  <a:gd name="connsiteX112" fmla="*/ 784360 w 1084675"/>
                  <a:gd name="connsiteY112" fmla="*/ 434918 h 794942"/>
                  <a:gd name="connsiteX113" fmla="*/ 762930 w 1084675"/>
                  <a:gd name="connsiteY113" fmla="*/ 503974 h 794942"/>
                  <a:gd name="connsiteX114" fmla="*/ 755787 w 1084675"/>
                  <a:gd name="connsiteY114" fmla="*/ 549218 h 794942"/>
                  <a:gd name="connsiteX115" fmla="*/ 767692 w 1084675"/>
                  <a:gd name="connsiteY115" fmla="*/ 577794 h 794942"/>
                  <a:gd name="connsiteX116" fmla="*/ 784361 w 1084675"/>
                  <a:gd name="connsiteY116" fmla="*/ 611130 h 794942"/>
                  <a:gd name="connsiteX117" fmla="*/ 798649 w 1084675"/>
                  <a:gd name="connsiteY117" fmla="*/ 630180 h 794942"/>
                  <a:gd name="connsiteX118" fmla="*/ 815316 w 1084675"/>
                  <a:gd name="connsiteY118" fmla="*/ 584936 h 794942"/>
                  <a:gd name="connsiteX119" fmla="*/ 834366 w 1084675"/>
                  <a:gd name="connsiteY119" fmla="*/ 513499 h 794942"/>
                  <a:gd name="connsiteX120" fmla="*/ 867704 w 1084675"/>
                  <a:gd name="connsiteY120" fmla="*/ 413487 h 794942"/>
                  <a:gd name="connsiteX121" fmla="*/ 905805 w 1084675"/>
                  <a:gd name="connsiteY121" fmla="*/ 311093 h 794942"/>
                  <a:gd name="connsiteX122" fmla="*/ 939141 w 1084675"/>
                  <a:gd name="connsiteY122" fmla="*/ 232511 h 794942"/>
                  <a:gd name="connsiteX123" fmla="*/ 958192 w 1084675"/>
                  <a:gd name="connsiteY123" fmla="*/ 180125 h 794942"/>
                  <a:gd name="connsiteX124" fmla="*/ 960574 w 1084675"/>
                  <a:gd name="connsiteY124" fmla="*/ 144405 h 794942"/>
                  <a:gd name="connsiteX125" fmla="*/ 943904 w 1084675"/>
                  <a:gd name="connsiteY125" fmla="*/ 118212 h 794942"/>
                  <a:gd name="connsiteX126" fmla="*/ 924855 w 1084675"/>
                  <a:gd name="connsiteY126" fmla="*/ 94400 h 794942"/>
                  <a:gd name="connsiteX127" fmla="*/ 898660 w 1084675"/>
                  <a:gd name="connsiteY127" fmla="*/ 70587 h 794942"/>
                  <a:gd name="connsiteX128" fmla="*/ 671438 w 1084675"/>
                  <a:gd name="connsiteY128" fmla="*/ 150193 h 794942"/>
                  <a:gd name="connsiteX129" fmla="*/ 651011 w 1084675"/>
                  <a:gd name="connsiteY129" fmla="*/ 175363 h 794942"/>
                  <a:gd name="connsiteX130" fmla="*/ 624817 w 1084675"/>
                  <a:gd name="connsiteY130" fmla="*/ 206320 h 794942"/>
                  <a:gd name="connsiteX131" fmla="*/ 593861 w 1084675"/>
                  <a:gd name="connsiteY131" fmla="*/ 249182 h 794942"/>
                  <a:gd name="connsiteX132" fmla="*/ 605767 w 1084675"/>
                  <a:gd name="connsiteY132" fmla="*/ 280138 h 794942"/>
                  <a:gd name="connsiteX133" fmla="*/ 622436 w 1084675"/>
                  <a:gd name="connsiteY133" fmla="*/ 308713 h 794942"/>
                  <a:gd name="connsiteX134" fmla="*/ 648630 w 1084675"/>
                  <a:gd name="connsiteY134" fmla="*/ 351575 h 794942"/>
                  <a:gd name="connsiteX135" fmla="*/ 662918 w 1084675"/>
                  <a:gd name="connsiteY135" fmla="*/ 258707 h 794942"/>
                  <a:gd name="connsiteX136" fmla="*/ 674824 w 1084675"/>
                  <a:gd name="connsiteY136" fmla="*/ 153932 h 794942"/>
                  <a:gd name="connsiteX137" fmla="*/ 671438 w 1084675"/>
                  <a:gd name="connsiteY137" fmla="*/ 150193 h 794942"/>
                  <a:gd name="connsiteX138" fmla="*/ 262868 w 1084675"/>
                  <a:gd name="connsiteY138" fmla="*/ 144405 h 794942"/>
                  <a:gd name="connsiteX139" fmla="*/ 227149 w 1084675"/>
                  <a:gd name="connsiteY139" fmla="*/ 144406 h 794942"/>
                  <a:gd name="connsiteX140" fmla="*/ 189049 w 1084675"/>
                  <a:gd name="connsiteY140" fmla="*/ 153930 h 794942"/>
                  <a:gd name="connsiteX141" fmla="*/ 167619 w 1084675"/>
                  <a:gd name="connsiteY141" fmla="*/ 172980 h 794942"/>
                  <a:gd name="connsiteX142" fmla="*/ 181906 w 1084675"/>
                  <a:gd name="connsiteY142" fmla="*/ 203936 h 794942"/>
                  <a:gd name="connsiteX143" fmla="*/ 203336 w 1084675"/>
                  <a:gd name="connsiteY143" fmla="*/ 256325 h 794942"/>
                  <a:gd name="connsiteX144" fmla="*/ 227149 w 1084675"/>
                  <a:gd name="connsiteY144" fmla="*/ 311094 h 794942"/>
                  <a:gd name="connsiteX145" fmla="*/ 258105 w 1084675"/>
                  <a:gd name="connsiteY145" fmla="*/ 401581 h 794942"/>
                  <a:gd name="connsiteX146" fmla="*/ 277155 w 1084675"/>
                  <a:gd name="connsiteY146" fmla="*/ 451587 h 794942"/>
                  <a:gd name="connsiteX147" fmla="*/ 300968 w 1084675"/>
                  <a:gd name="connsiteY147" fmla="*/ 475400 h 794942"/>
                  <a:gd name="connsiteX148" fmla="*/ 305731 w 1084675"/>
                  <a:gd name="connsiteY148" fmla="*/ 444444 h 794942"/>
                  <a:gd name="connsiteX149" fmla="*/ 300968 w 1084675"/>
                  <a:gd name="connsiteY149" fmla="*/ 399200 h 794942"/>
                  <a:gd name="connsiteX150" fmla="*/ 296206 w 1084675"/>
                  <a:gd name="connsiteY150" fmla="*/ 313475 h 794942"/>
                  <a:gd name="connsiteX151" fmla="*/ 291443 w 1084675"/>
                  <a:gd name="connsiteY151" fmla="*/ 239656 h 794942"/>
                  <a:gd name="connsiteX152" fmla="*/ 286680 w 1084675"/>
                  <a:gd name="connsiteY152" fmla="*/ 161074 h 794942"/>
                  <a:gd name="connsiteX153" fmla="*/ 262868 w 1084675"/>
                  <a:gd name="connsiteY153" fmla="*/ 144405 h 794942"/>
                  <a:gd name="connsiteX154" fmla="*/ 358117 w 1084675"/>
                  <a:gd name="connsiteY154" fmla="*/ 149167 h 794942"/>
                  <a:gd name="connsiteX155" fmla="*/ 339067 w 1084675"/>
                  <a:gd name="connsiteY155" fmla="*/ 165836 h 794942"/>
                  <a:gd name="connsiteX156" fmla="*/ 341448 w 1084675"/>
                  <a:gd name="connsiteY156" fmla="*/ 201554 h 794942"/>
                  <a:gd name="connsiteX157" fmla="*/ 343829 w 1084675"/>
                  <a:gd name="connsiteY157" fmla="*/ 258705 h 794942"/>
                  <a:gd name="connsiteX158" fmla="*/ 350974 w 1084675"/>
                  <a:gd name="connsiteY158" fmla="*/ 377768 h 794942"/>
                  <a:gd name="connsiteX159" fmla="*/ 353354 w 1084675"/>
                  <a:gd name="connsiteY159" fmla="*/ 456348 h 794942"/>
                  <a:gd name="connsiteX160" fmla="*/ 355737 w 1084675"/>
                  <a:gd name="connsiteY160" fmla="*/ 542074 h 794942"/>
                  <a:gd name="connsiteX161" fmla="*/ 377166 w 1084675"/>
                  <a:gd name="connsiteY161" fmla="*/ 561124 h 794942"/>
                  <a:gd name="connsiteX162" fmla="*/ 405741 w 1084675"/>
                  <a:gd name="connsiteY162" fmla="*/ 577793 h 794942"/>
                  <a:gd name="connsiteX163" fmla="*/ 443841 w 1084675"/>
                  <a:gd name="connsiteY163" fmla="*/ 613511 h 794942"/>
                  <a:gd name="connsiteX164" fmla="*/ 460511 w 1084675"/>
                  <a:gd name="connsiteY164" fmla="*/ 594461 h 794942"/>
                  <a:gd name="connsiteX165" fmla="*/ 467655 w 1084675"/>
                  <a:gd name="connsiteY165" fmla="*/ 568268 h 794942"/>
                  <a:gd name="connsiteX166" fmla="*/ 470036 w 1084675"/>
                  <a:gd name="connsiteY166" fmla="*/ 539693 h 794942"/>
                  <a:gd name="connsiteX167" fmla="*/ 455749 w 1084675"/>
                  <a:gd name="connsiteY167" fmla="*/ 525405 h 794942"/>
                  <a:gd name="connsiteX168" fmla="*/ 422410 w 1084675"/>
                  <a:gd name="connsiteY168" fmla="*/ 537311 h 794942"/>
                  <a:gd name="connsiteX169" fmla="*/ 393835 w 1084675"/>
                  <a:gd name="connsiteY169" fmla="*/ 539693 h 794942"/>
                  <a:gd name="connsiteX170" fmla="*/ 396217 w 1084675"/>
                  <a:gd name="connsiteY170" fmla="*/ 527786 h 794942"/>
                  <a:gd name="connsiteX171" fmla="*/ 429555 w 1084675"/>
                  <a:gd name="connsiteY171" fmla="*/ 511118 h 794942"/>
                  <a:gd name="connsiteX172" fmla="*/ 467655 w 1084675"/>
                  <a:gd name="connsiteY172" fmla="*/ 489685 h 794942"/>
                  <a:gd name="connsiteX173" fmla="*/ 481941 w 1084675"/>
                  <a:gd name="connsiteY173" fmla="*/ 468255 h 794942"/>
                  <a:gd name="connsiteX174" fmla="*/ 479561 w 1084675"/>
                  <a:gd name="connsiteY174" fmla="*/ 399199 h 794942"/>
                  <a:gd name="connsiteX175" fmla="*/ 472416 w 1084675"/>
                  <a:gd name="connsiteY175" fmla="*/ 325380 h 794942"/>
                  <a:gd name="connsiteX176" fmla="*/ 460510 w 1084675"/>
                  <a:gd name="connsiteY176" fmla="*/ 251560 h 794942"/>
                  <a:gd name="connsiteX177" fmla="*/ 429555 w 1084675"/>
                  <a:gd name="connsiteY177" fmla="*/ 199174 h 794942"/>
                  <a:gd name="connsiteX178" fmla="*/ 403361 w 1084675"/>
                  <a:gd name="connsiteY178" fmla="*/ 172980 h 794942"/>
                  <a:gd name="connsiteX179" fmla="*/ 379548 w 1084675"/>
                  <a:gd name="connsiteY179" fmla="*/ 156311 h 794942"/>
                  <a:gd name="connsiteX180" fmla="*/ 358117 w 1084675"/>
                  <a:gd name="connsiteY180" fmla="*/ 149167 h 794942"/>
                  <a:gd name="connsiteX181" fmla="*/ 499620 w 1084675"/>
                  <a:gd name="connsiteY181" fmla="*/ 233842 h 794942"/>
                  <a:gd name="connsiteX182" fmla="*/ 504021 w 1084675"/>
                  <a:gd name="connsiteY182" fmla="*/ 266647 h 794942"/>
                  <a:gd name="connsiteX183" fmla="*/ 507588 w 1084675"/>
                  <a:gd name="connsiteY183" fmla="*/ 303834 h 794942"/>
                  <a:gd name="connsiteX184" fmla="*/ 529440 w 1084675"/>
                  <a:gd name="connsiteY184" fmla="*/ 303892 h 794942"/>
                  <a:gd name="connsiteX185" fmla="*/ 517140 w 1084675"/>
                  <a:gd name="connsiteY185" fmla="*/ 264494 h 794942"/>
                  <a:gd name="connsiteX186" fmla="*/ 499620 w 1084675"/>
                  <a:gd name="connsiteY186" fmla="*/ 233842 h 794942"/>
                  <a:gd name="connsiteX187" fmla="*/ 115229 w 1084675"/>
                  <a:gd name="connsiteY187" fmla="*/ 184886 h 794942"/>
                  <a:gd name="connsiteX188" fmla="*/ 69985 w 1084675"/>
                  <a:gd name="connsiteY188" fmla="*/ 208699 h 794942"/>
                  <a:gd name="connsiteX189" fmla="*/ 43793 w 1084675"/>
                  <a:gd name="connsiteY189" fmla="*/ 256324 h 794942"/>
                  <a:gd name="connsiteX190" fmla="*/ 41411 w 1084675"/>
                  <a:gd name="connsiteY190" fmla="*/ 299186 h 794942"/>
                  <a:gd name="connsiteX191" fmla="*/ 58079 w 1084675"/>
                  <a:gd name="connsiteY191" fmla="*/ 344430 h 794942"/>
                  <a:gd name="connsiteX192" fmla="*/ 84274 w 1084675"/>
                  <a:gd name="connsiteY192" fmla="*/ 377767 h 794942"/>
                  <a:gd name="connsiteX193" fmla="*/ 124755 w 1084675"/>
                  <a:gd name="connsiteY193" fmla="*/ 411106 h 794942"/>
                  <a:gd name="connsiteX194" fmla="*/ 146186 w 1084675"/>
                  <a:gd name="connsiteY194" fmla="*/ 427773 h 794942"/>
                  <a:gd name="connsiteX195" fmla="*/ 165236 w 1084675"/>
                  <a:gd name="connsiteY195" fmla="*/ 425393 h 794942"/>
                  <a:gd name="connsiteX196" fmla="*/ 172379 w 1084675"/>
                  <a:gd name="connsiteY196" fmla="*/ 406342 h 794942"/>
                  <a:gd name="connsiteX197" fmla="*/ 191430 w 1084675"/>
                  <a:gd name="connsiteY197" fmla="*/ 406342 h 794942"/>
                  <a:gd name="connsiteX198" fmla="*/ 189049 w 1084675"/>
                  <a:gd name="connsiteY198" fmla="*/ 430155 h 794942"/>
                  <a:gd name="connsiteX199" fmla="*/ 191430 w 1084675"/>
                  <a:gd name="connsiteY199" fmla="*/ 449204 h 794942"/>
                  <a:gd name="connsiteX200" fmla="*/ 208099 w 1084675"/>
                  <a:gd name="connsiteY200" fmla="*/ 468254 h 794942"/>
                  <a:gd name="connsiteX201" fmla="*/ 229529 w 1084675"/>
                  <a:gd name="connsiteY201" fmla="*/ 492068 h 794942"/>
                  <a:gd name="connsiteX202" fmla="*/ 248579 w 1084675"/>
                  <a:gd name="connsiteY202" fmla="*/ 489685 h 794942"/>
                  <a:gd name="connsiteX203" fmla="*/ 239054 w 1084675"/>
                  <a:gd name="connsiteY203" fmla="*/ 442060 h 794942"/>
                  <a:gd name="connsiteX204" fmla="*/ 217624 w 1084675"/>
                  <a:gd name="connsiteY204" fmla="*/ 392054 h 794942"/>
                  <a:gd name="connsiteX205" fmla="*/ 189048 w 1084675"/>
                  <a:gd name="connsiteY205" fmla="*/ 325380 h 794942"/>
                  <a:gd name="connsiteX206" fmla="*/ 148567 w 1084675"/>
                  <a:gd name="connsiteY206" fmla="*/ 237274 h 794942"/>
                  <a:gd name="connsiteX207" fmla="*/ 115229 w 1084675"/>
                  <a:gd name="connsiteY207" fmla="*/ 184886 h 794942"/>
                  <a:gd name="connsiteX208" fmla="*/ 358116 w 1084675"/>
                  <a:gd name="connsiteY208" fmla="*/ 592080 h 794942"/>
                  <a:gd name="connsiteX209" fmla="*/ 362880 w 1084675"/>
                  <a:gd name="connsiteY209" fmla="*/ 623038 h 794942"/>
                  <a:gd name="connsiteX210" fmla="*/ 386692 w 1084675"/>
                  <a:gd name="connsiteY210" fmla="*/ 649230 h 794942"/>
                  <a:gd name="connsiteX211" fmla="*/ 410504 w 1084675"/>
                  <a:gd name="connsiteY211" fmla="*/ 639706 h 794942"/>
                  <a:gd name="connsiteX212" fmla="*/ 358116 w 1084675"/>
                  <a:gd name="connsiteY212" fmla="*/ 592080 h 794942"/>
                  <a:gd name="connsiteX0" fmla="*/ 876632 w 1084675"/>
                  <a:gd name="connsiteY0" fmla="*/ 337 h 794942"/>
                  <a:gd name="connsiteX1" fmla="*/ 911359 w 1084675"/>
                  <a:gd name="connsiteY1" fmla="*/ 4703 h 794942"/>
                  <a:gd name="connsiteX2" fmla="*/ 958984 w 1084675"/>
                  <a:gd name="connsiteY2" fmla="*/ 26929 h 794942"/>
                  <a:gd name="connsiteX3" fmla="*/ 1004227 w 1084675"/>
                  <a:gd name="connsiteY3" fmla="*/ 57885 h 794942"/>
                  <a:gd name="connsiteX4" fmla="*/ 1035183 w 1084675"/>
                  <a:gd name="connsiteY4" fmla="*/ 96779 h 794942"/>
                  <a:gd name="connsiteX5" fmla="*/ 1070108 w 1084675"/>
                  <a:gd name="connsiteY5" fmla="*/ 153928 h 794942"/>
                  <a:gd name="connsiteX6" fmla="*/ 1082610 w 1084675"/>
                  <a:gd name="connsiteY6" fmla="*/ 182504 h 794942"/>
                  <a:gd name="connsiteX7" fmla="*/ 1084675 w 1084675"/>
                  <a:gd name="connsiteY7" fmla="*/ 187897 h 794942"/>
                  <a:gd name="connsiteX8" fmla="*/ 1032875 w 1084675"/>
                  <a:gd name="connsiteY8" fmla="*/ 251864 h 794942"/>
                  <a:gd name="connsiteX9" fmla="*/ 1027249 w 1084675"/>
                  <a:gd name="connsiteY9" fmla="*/ 242036 h 794942"/>
                  <a:gd name="connsiteX10" fmla="*/ 1003436 w 1084675"/>
                  <a:gd name="connsiteY10" fmla="*/ 206318 h 794942"/>
                  <a:gd name="connsiteX11" fmla="*/ 991529 w 1084675"/>
                  <a:gd name="connsiteY11" fmla="*/ 215842 h 794942"/>
                  <a:gd name="connsiteX12" fmla="*/ 977241 w 1084675"/>
                  <a:gd name="connsiteY12" fmla="*/ 253943 h 794942"/>
                  <a:gd name="connsiteX13" fmla="*/ 958191 w 1084675"/>
                  <a:gd name="connsiteY13" fmla="*/ 308710 h 794942"/>
                  <a:gd name="connsiteX14" fmla="*/ 939142 w 1084675"/>
                  <a:gd name="connsiteY14" fmla="*/ 363480 h 794942"/>
                  <a:gd name="connsiteX15" fmla="*/ 901043 w 1084675"/>
                  <a:gd name="connsiteY15" fmla="*/ 473017 h 794942"/>
                  <a:gd name="connsiteX16" fmla="*/ 877230 w 1084675"/>
                  <a:gd name="connsiteY16" fmla="*/ 539692 h 794942"/>
                  <a:gd name="connsiteX17" fmla="*/ 851036 w 1084675"/>
                  <a:gd name="connsiteY17" fmla="*/ 613511 h 794942"/>
                  <a:gd name="connsiteX18" fmla="*/ 820080 w 1084675"/>
                  <a:gd name="connsiteY18" fmla="*/ 689711 h 794942"/>
                  <a:gd name="connsiteX19" fmla="*/ 786741 w 1084675"/>
                  <a:gd name="connsiteY19" fmla="*/ 763530 h 794942"/>
                  <a:gd name="connsiteX20" fmla="*/ 765162 w 1084675"/>
                  <a:gd name="connsiteY20" fmla="*/ 784515 h 794942"/>
                  <a:gd name="connsiteX21" fmla="*/ 748414 w 1084675"/>
                  <a:gd name="connsiteY21" fmla="*/ 794942 h 794942"/>
                  <a:gd name="connsiteX22" fmla="*/ 703988 w 1084675"/>
                  <a:gd name="connsiteY22" fmla="*/ 741997 h 794942"/>
                  <a:gd name="connsiteX23" fmla="*/ 724829 w 1084675"/>
                  <a:gd name="connsiteY23" fmla="*/ 723050 h 794942"/>
                  <a:gd name="connsiteX24" fmla="*/ 739117 w 1084675"/>
                  <a:gd name="connsiteY24" fmla="*/ 694474 h 794942"/>
                  <a:gd name="connsiteX25" fmla="*/ 722449 w 1084675"/>
                  <a:gd name="connsiteY25" fmla="*/ 658756 h 794942"/>
                  <a:gd name="connsiteX26" fmla="*/ 696255 w 1084675"/>
                  <a:gd name="connsiteY26" fmla="*/ 603986 h 794942"/>
                  <a:gd name="connsiteX27" fmla="*/ 665298 w 1084675"/>
                  <a:gd name="connsiteY27" fmla="*/ 549218 h 794942"/>
                  <a:gd name="connsiteX28" fmla="*/ 636724 w 1084675"/>
                  <a:gd name="connsiteY28" fmla="*/ 494450 h 794942"/>
                  <a:gd name="connsiteX29" fmla="*/ 605767 w 1084675"/>
                  <a:gd name="connsiteY29" fmla="*/ 439680 h 794942"/>
                  <a:gd name="connsiteX30" fmla="*/ 567667 w 1084675"/>
                  <a:gd name="connsiteY30" fmla="*/ 375386 h 794942"/>
                  <a:gd name="connsiteX31" fmla="*/ 546236 w 1084675"/>
                  <a:gd name="connsiteY31" fmla="*/ 337286 h 794942"/>
                  <a:gd name="connsiteX32" fmla="*/ 539985 w 1084675"/>
                  <a:gd name="connsiteY32" fmla="*/ 331184 h 794942"/>
                  <a:gd name="connsiteX33" fmla="*/ 534329 w 1084675"/>
                  <a:gd name="connsiteY33" fmla="*/ 332525 h 794942"/>
                  <a:gd name="connsiteX34" fmla="*/ 524805 w 1084675"/>
                  <a:gd name="connsiteY34" fmla="*/ 368244 h 794942"/>
                  <a:gd name="connsiteX35" fmla="*/ 524805 w 1084675"/>
                  <a:gd name="connsiteY35" fmla="*/ 442062 h 794942"/>
                  <a:gd name="connsiteX36" fmla="*/ 520041 w 1084675"/>
                  <a:gd name="connsiteY36" fmla="*/ 523025 h 794942"/>
                  <a:gd name="connsiteX37" fmla="*/ 520042 w 1084675"/>
                  <a:gd name="connsiteY37" fmla="*/ 561125 h 794942"/>
                  <a:gd name="connsiteX38" fmla="*/ 517661 w 1084675"/>
                  <a:gd name="connsiteY38" fmla="*/ 587318 h 794942"/>
                  <a:gd name="connsiteX39" fmla="*/ 534330 w 1084675"/>
                  <a:gd name="connsiteY39" fmla="*/ 594462 h 794942"/>
                  <a:gd name="connsiteX40" fmla="*/ 553380 w 1084675"/>
                  <a:gd name="connsiteY40" fmla="*/ 601606 h 794942"/>
                  <a:gd name="connsiteX41" fmla="*/ 558141 w 1084675"/>
                  <a:gd name="connsiteY41" fmla="*/ 618275 h 794942"/>
                  <a:gd name="connsiteX42" fmla="*/ 550999 w 1084675"/>
                  <a:gd name="connsiteY42" fmla="*/ 630180 h 794942"/>
                  <a:gd name="connsiteX43" fmla="*/ 531949 w 1084675"/>
                  <a:gd name="connsiteY43" fmla="*/ 634943 h 794942"/>
                  <a:gd name="connsiteX44" fmla="*/ 508136 w 1084675"/>
                  <a:gd name="connsiteY44" fmla="*/ 630180 h 794942"/>
                  <a:gd name="connsiteX45" fmla="*/ 491467 w 1084675"/>
                  <a:gd name="connsiteY45" fmla="*/ 632562 h 794942"/>
                  <a:gd name="connsiteX46" fmla="*/ 481942 w 1084675"/>
                  <a:gd name="connsiteY46" fmla="*/ 661137 h 794942"/>
                  <a:gd name="connsiteX47" fmla="*/ 480155 w 1084675"/>
                  <a:gd name="connsiteY47" fmla="*/ 666644 h 794942"/>
                  <a:gd name="connsiteX48" fmla="*/ 480765 w 1084675"/>
                  <a:gd name="connsiteY48" fmla="*/ 668829 h 794942"/>
                  <a:gd name="connsiteX49" fmla="*/ 442168 w 1084675"/>
                  <a:gd name="connsiteY49" fmla="*/ 702382 h 794942"/>
                  <a:gd name="connsiteX50" fmla="*/ 428811 w 1084675"/>
                  <a:gd name="connsiteY50" fmla="*/ 704893 h 794942"/>
                  <a:gd name="connsiteX51" fmla="*/ 408124 w 1084675"/>
                  <a:gd name="connsiteY51" fmla="*/ 711144 h 794942"/>
                  <a:gd name="connsiteX52" fmla="*/ 365261 w 1084675"/>
                  <a:gd name="connsiteY52" fmla="*/ 703999 h 794942"/>
                  <a:gd name="connsiteX53" fmla="*/ 336685 w 1084675"/>
                  <a:gd name="connsiteY53" fmla="*/ 684950 h 794942"/>
                  <a:gd name="connsiteX54" fmla="*/ 320017 w 1084675"/>
                  <a:gd name="connsiteY54" fmla="*/ 670661 h 794942"/>
                  <a:gd name="connsiteX55" fmla="*/ 300967 w 1084675"/>
                  <a:gd name="connsiteY55" fmla="*/ 684950 h 794942"/>
                  <a:gd name="connsiteX56" fmla="*/ 284299 w 1084675"/>
                  <a:gd name="connsiteY56" fmla="*/ 680187 h 794942"/>
                  <a:gd name="connsiteX57" fmla="*/ 281917 w 1084675"/>
                  <a:gd name="connsiteY57" fmla="*/ 665899 h 794942"/>
                  <a:gd name="connsiteX58" fmla="*/ 296205 w 1084675"/>
                  <a:gd name="connsiteY58" fmla="*/ 646850 h 794942"/>
                  <a:gd name="connsiteX59" fmla="*/ 296205 w 1084675"/>
                  <a:gd name="connsiteY59" fmla="*/ 623036 h 794942"/>
                  <a:gd name="connsiteX60" fmla="*/ 272393 w 1084675"/>
                  <a:gd name="connsiteY60" fmla="*/ 592081 h 794942"/>
                  <a:gd name="connsiteX61" fmla="*/ 241435 w 1084675"/>
                  <a:gd name="connsiteY61" fmla="*/ 565886 h 794942"/>
                  <a:gd name="connsiteX62" fmla="*/ 240411 w 1084675"/>
                  <a:gd name="connsiteY62" fmla="*/ 565918 h 794942"/>
                  <a:gd name="connsiteX63" fmla="*/ 205694 w 1084675"/>
                  <a:gd name="connsiteY63" fmla="*/ 542113 h 794942"/>
                  <a:gd name="connsiteX64" fmla="*/ 208099 w 1084675"/>
                  <a:gd name="connsiteY64" fmla="*/ 542072 h 794942"/>
                  <a:gd name="connsiteX65" fmla="*/ 196192 w 1084675"/>
                  <a:gd name="connsiteY65" fmla="*/ 525404 h 794942"/>
                  <a:gd name="connsiteX66" fmla="*/ 158091 w 1084675"/>
                  <a:gd name="connsiteY66" fmla="*/ 487304 h 794942"/>
                  <a:gd name="connsiteX67" fmla="*/ 127136 w 1084675"/>
                  <a:gd name="connsiteY67" fmla="*/ 463493 h 794942"/>
                  <a:gd name="connsiteX68" fmla="*/ 125555 w 1084675"/>
                  <a:gd name="connsiteY68" fmla="*/ 462925 h 794942"/>
                  <a:gd name="connsiteX69" fmla="*/ 61364 w 1084675"/>
                  <a:gd name="connsiteY69" fmla="*/ 407125 h 794942"/>
                  <a:gd name="connsiteX70" fmla="*/ 57482 w 1084675"/>
                  <a:gd name="connsiteY70" fmla="*/ 402025 h 794942"/>
                  <a:gd name="connsiteX71" fmla="*/ 47759 w 1084675"/>
                  <a:gd name="connsiteY71" fmla="*/ 392848 h 794942"/>
                  <a:gd name="connsiteX72" fmla="*/ 19184 w 1084675"/>
                  <a:gd name="connsiteY72" fmla="*/ 353954 h 794942"/>
                  <a:gd name="connsiteX73" fmla="*/ 133 w 1084675"/>
                  <a:gd name="connsiteY73" fmla="*/ 296803 h 794942"/>
                  <a:gd name="connsiteX74" fmla="*/ 12833 w 1084675"/>
                  <a:gd name="connsiteY74" fmla="*/ 233304 h 794942"/>
                  <a:gd name="connsiteX75" fmla="*/ 50934 w 1084675"/>
                  <a:gd name="connsiteY75" fmla="*/ 182503 h 794942"/>
                  <a:gd name="connsiteX76" fmla="*/ 117609 w 1084675"/>
                  <a:gd name="connsiteY76" fmla="*/ 131703 h 794942"/>
                  <a:gd name="connsiteX77" fmla="*/ 216034 w 1084675"/>
                  <a:gd name="connsiteY77" fmla="*/ 99954 h 794942"/>
                  <a:gd name="connsiteX78" fmla="*/ 317634 w 1084675"/>
                  <a:gd name="connsiteY78" fmla="*/ 93604 h 794942"/>
                  <a:gd name="connsiteX79" fmla="*/ 412884 w 1084675"/>
                  <a:gd name="connsiteY79" fmla="*/ 112653 h 794942"/>
                  <a:gd name="connsiteX80" fmla="*/ 485909 w 1084675"/>
                  <a:gd name="connsiteY80" fmla="*/ 144404 h 794942"/>
                  <a:gd name="connsiteX81" fmla="*/ 536709 w 1084675"/>
                  <a:gd name="connsiteY81" fmla="*/ 188854 h 794942"/>
                  <a:gd name="connsiteX82" fmla="*/ 562108 w 1084675"/>
                  <a:gd name="connsiteY82" fmla="*/ 207903 h 794942"/>
                  <a:gd name="connsiteX83" fmla="*/ 597034 w 1084675"/>
                  <a:gd name="connsiteY83" fmla="*/ 169803 h 794942"/>
                  <a:gd name="connsiteX84" fmla="*/ 631958 w 1084675"/>
                  <a:gd name="connsiteY84" fmla="*/ 132497 h 794942"/>
                  <a:gd name="connsiteX85" fmla="*/ 682759 w 1084675"/>
                  <a:gd name="connsiteY85" fmla="*/ 80904 h 794942"/>
                  <a:gd name="connsiteX86" fmla="*/ 762134 w 1084675"/>
                  <a:gd name="connsiteY86" fmla="*/ 23753 h 794942"/>
                  <a:gd name="connsiteX87" fmla="*/ 838333 w 1084675"/>
                  <a:gd name="connsiteY87" fmla="*/ 1529 h 794942"/>
                  <a:gd name="connsiteX88" fmla="*/ 876632 w 1084675"/>
                  <a:gd name="connsiteY88" fmla="*/ 337 h 794942"/>
                  <a:gd name="connsiteX89" fmla="*/ 828527 w 1084675"/>
                  <a:gd name="connsiteY89" fmla="*/ 57139 h 794942"/>
                  <a:gd name="connsiteX90" fmla="*/ 796266 w 1084675"/>
                  <a:gd name="connsiteY90" fmla="*/ 70589 h 794942"/>
                  <a:gd name="connsiteX91" fmla="*/ 731973 w 1084675"/>
                  <a:gd name="connsiteY91" fmla="*/ 106308 h 794942"/>
                  <a:gd name="connsiteX92" fmla="*/ 722449 w 1084675"/>
                  <a:gd name="connsiteY92" fmla="*/ 142027 h 794942"/>
                  <a:gd name="connsiteX93" fmla="*/ 712923 w 1084675"/>
                  <a:gd name="connsiteY93" fmla="*/ 203938 h 794942"/>
                  <a:gd name="connsiteX94" fmla="*/ 701018 w 1084675"/>
                  <a:gd name="connsiteY94" fmla="*/ 277758 h 794942"/>
                  <a:gd name="connsiteX95" fmla="*/ 691491 w 1084675"/>
                  <a:gd name="connsiteY95" fmla="*/ 334907 h 794942"/>
                  <a:gd name="connsiteX96" fmla="*/ 686730 w 1084675"/>
                  <a:gd name="connsiteY96" fmla="*/ 375389 h 794942"/>
                  <a:gd name="connsiteX97" fmla="*/ 693874 w 1084675"/>
                  <a:gd name="connsiteY97" fmla="*/ 415870 h 794942"/>
                  <a:gd name="connsiteX98" fmla="*/ 710542 w 1084675"/>
                  <a:gd name="connsiteY98" fmla="*/ 451589 h 794942"/>
                  <a:gd name="connsiteX99" fmla="*/ 731973 w 1084675"/>
                  <a:gd name="connsiteY99" fmla="*/ 489689 h 794942"/>
                  <a:gd name="connsiteX100" fmla="*/ 748642 w 1084675"/>
                  <a:gd name="connsiteY100" fmla="*/ 439684 h 794942"/>
                  <a:gd name="connsiteX101" fmla="*/ 765311 w 1084675"/>
                  <a:gd name="connsiteY101" fmla="*/ 387296 h 794942"/>
                  <a:gd name="connsiteX102" fmla="*/ 779599 w 1084675"/>
                  <a:gd name="connsiteY102" fmla="*/ 323002 h 794942"/>
                  <a:gd name="connsiteX103" fmla="*/ 798649 w 1084675"/>
                  <a:gd name="connsiteY103" fmla="*/ 244421 h 794942"/>
                  <a:gd name="connsiteX104" fmla="*/ 820079 w 1084675"/>
                  <a:gd name="connsiteY104" fmla="*/ 156314 h 794942"/>
                  <a:gd name="connsiteX105" fmla="*/ 836750 w 1084675"/>
                  <a:gd name="connsiteY105" fmla="*/ 61064 h 794942"/>
                  <a:gd name="connsiteX106" fmla="*/ 828527 w 1084675"/>
                  <a:gd name="connsiteY106" fmla="*/ 57139 h 794942"/>
                  <a:gd name="connsiteX107" fmla="*/ 898660 w 1084675"/>
                  <a:gd name="connsiteY107" fmla="*/ 70587 h 794942"/>
                  <a:gd name="connsiteX108" fmla="*/ 879611 w 1084675"/>
                  <a:gd name="connsiteY108" fmla="*/ 120593 h 794942"/>
                  <a:gd name="connsiteX109" fmla="*/ 860561 w 1084675"/>
                  <a:gd name="connsiteY109" fmla="*/ 189649 h 794942"/>
                  <a:gd name="connsiteX110" fmla="*/ 836748 w 1084675"/>
                  <a:gd name="connsiteY110" fmla="*/ 261087 h 794942"/>
                  <a:gd name="connsiteX111" fmla="*/ 812935 w 1084675"/>
                  <a:gd name="connsiteY111" fmla="*/ 334906 h 794942"/>
                  <a:gd name="connsiteX112" fmla="*/ 784360 w 1084675"/>
                  <a:gd name="connsiteY112" fmla="*/ 434918 h 794942"/>
                  <a:gd name="connsiteX113" fmla="*/ 762930 w 1084675"/>
                  <a:gd name="connsiteY113" fmla="*/ 503974 h 794942"/>
                  <a:gd name="connsiteX114" fmla="*/ 755787 w 1084675"/>
                  <a:gd name="connsiteY114" fmla="*/ 549218 h 794942"/>
                  <a:gd name="connsiteX115" fmla="*/ 767692 w 1084675"/>
                  <a:gd name="connsiteY115" fmla="*/ 577794 h 794942"/>
                  <a:gd name="connsiteX116" fmla="*/ 784361 w 1084675"/>
                  <a:gd name="connsiteY116" fmla="*/ 611130 h 794942"/>
                  <a:gd name="connsiteX117" fmla="*/ 798649 w 1084675"/>
                  <a:gd name="connsiteY117" fmla="*/ 630180 h 794942"/>
                  <a:gd name="connsiteX118" fmla="*/ 815316 w 1084675"/>
                  <a:gd name="connsiteY118" fmla="*/ 584936 h 794942"/>
                  <a:gd name="connsiteX119" fmla="*/ 834366 w 1084675"/>
                  <a:gd name="connsiteY119" fmla="*/ 513499 h 794942"/>
                  <a:gd name="connsiteX120" fmla="*/ 867704 w 1084675"/>
                  <a:gd name="connsiteY120" fmla="*/ 413487 h 794942"/>
                  <a:gd name="connsiteX121" fmla="*/ 905805 w 1084675"/>
                  <a:gd name="connsiteY121" fmla="*/ 311093 h 794942"/>
                  <a:gd name="connsiteX122" fmla="*/ 939141 w 1084675"/>
                  <a:gd name="connsiteY122" fmla="*/ 232511 h 794942"/>
                  <a:gd name="connsiteX123" fmla="*/ 958192 w 1084675"/>
                  <a:gd name="connsiteY123" fmla="*/ 180125 h 794942"/>
                  <a:gd name="connsiteX124" fmla="*/ 960574 w 1084675"/>
                  <a:gd name="connsiteY124" fmla="*/ 144405 h 794942"/>
                  <a:gd name="connsiteX125" fmla="*/ 943904 w 1084675"/>
                  <a:gd name="connsiteY125" fmla="*/ 118212 h 794942"/>
                  <a:gd name="connsiteX126" fmla="*/ 924855 w 1084675"/>
                  <a:gd name="connsiteY126" fmla="*/ 94400 h 794942"/>
                  <a:gd name="connsiteX127" fmla="*/ 898660 w 1084675"/>
                  <a:gd name="connsiteY127" fmla="*/ 70587 h 794942"/>
                  <a:gd name="connsiteX128" fmla="*/ 671438 w 1084675"/>
                  <a:gd name="connsiteY128" fmla="*/ 150193 h 794942"/>
                  <a:gd name="connsiteX129" fmla="*/ 651011 w 1084675"/>
                  <a:gd name="connsiteY129" fmla="*/ 175363 h 794942"/>
                  <a:gd name="connsiteX130" fmla="*/ 624817 w 1084675"/>
                  <a:gd name="connsiteY130" fmla="*/ 206320 h 794942"/>
                  <a:gd name="connsiteX131" fmla="*/ 593861 w 1084675"/>
                  <a:gd name="connsiteY131" fmla="*/ 249182 h 794942"/>
                  <a:gd name="connsiteX132" fmla="*/ 605767 w 1084675"/>
                  <a:gd name="connsiteY132" fmla="*/ 280138 h 794942"/>
                  <a:gd name="connsiteX133" fmla="*/ 622436 w 1084675"/>
                  <a:gd name="connsiteY133" fmla="*/ 308713 h 794942"/>
                  <a:gd name="connsiteX134" fmla="*/ 648630 w 1084675"/>
                  <a:gd name="connsiteY134" fmla="*/ 351575 h 794942"/>
                  <a:gd name="connsiteX135" fmla="*/ 662918 w 1084675"/>
                  <a:gd name="connsiteY135" fmla="*/ 258707 h 794942"/>
                  <a:gd name="connsiteX136" fmla="*/ 674824 w 1084675"/>
                  <a:gd name="connsiteY136" fmla="*/ 153932 h 794942"/>
                  <a:gd name="connsiteX137" fmla="*/ 671438 w 1084675"/>
                  <a:gd name="connsiteY137" fmla="*/ 150193 h 794942"/>
                  <a:gd name="connsiteX138" fmla="*/ 262868 w 1084675"/>
                  <a:gd name="connsiteY138" fmla="*/ 144405 h 794942"/>
                  <a:gd name="connsiteX139" fmla="*/ 227149 w 1084675"/>
                  <a:gd name="connsiteY139" fmla="*/ 144406 h 794942"/>
                  <a:gd name="connsiteX140" fmla="*/ 189049 w 1084675"/>
                  <a:gd name="connsiteY140" fmla="*/ 153930 h 794942"/>
                  <a:gd name="connsiteX141" fmla="*/ 167619 w 1084675"/>
                  <a:gd name="connsiteY141" fmla="*/ 172980 h 794942"/>
                  <a:gd name="connsiteX142" fmla="*/ 181906 w 1084675"/>
                  <a:gd name="connsiteY142" fmla="*/ 203936 h 794942"/>
                  <a:gd name="connsiteX143" fmla="*/ 203336 w 1084675"/>
                  <a:gd name="connsiteY143" fmla="*/ 256325 h 794942"/>
                  <a:gd name="connsiteX144" fmla="*/ 227149 w 1084675"/>
                  <a:gd name="connsiteY144" fmla="*/ 311094 h 794942"/>
                  <a:gd name="connsiteX145" fmla="*/ 258105 w 1084675"/>
                  <a:gd name="connsiteY145" fmla="*/ 401581 h 794942"/>
                  <a:gd name="connsiteX146" fmla="*/ 277155 w 1084675"/>
                  <a:gd name="connsiteY146" fmla="*/ 451587 h 794942"/>
                  <a:gd name="connsiteX147" fmla="*/ 300968 w 1084675"/>
                  <a:gd name="connsiteY147" fmla="*/ 475400 h 794942"/>
                  <a:gd name="connsiteX148" fmla="*/ 305731 w 1084675"/>
                  <a:gd name="connsiteY148" fmla="*/ 444444 h 794942"/>
                  <a:gd name="connsiteX149" fmla="*/ 300968 w 1084675"/>
                  <a:gd name="connsiteY149" fmla="*/ 399200 h 794942"/>
                  <a:gd name="connsiteX150" fmla="*/ 296206 w 1084675"/>
                  <a:gd name="connsiteY150" fmla="*/ 313475 h 794942"/>
                  <a:gd name="connsiteX151" fmla="*/ 291443 w 1084675"/>
                  <a:gd name="connsiteY151" fmla="*/ 239656 h 794942"/>
                  <a:gd name="connsiteX152" fmla="*/ 286680 w 1084675"/>
                  <a:gd name="connsiteY152" fmla="*/ 161074 h 794942"/>
                  <a:gd name="connsiteX153" fmla="*/ 262868 w 1084675"/>
                  <a:gd name="connsiteY153" fmla="*/ 144405 h 794942"/>
                  <a:gd name="connsiteX154" fmla="*/ 358117 w 1084675"/>
                  <a:gd name="connsiteY154" fmla="*/ 149167 h 794942"/>
                  <a:gd name="connsiteX155" fmla="*/ 339067 w 1084675"/>
                  <a:gd name="connsiteY155" fmla="*/ 165836 h 794942"/>
                  <a:gd name="connsiteX156" fmla="*/ 341448 w 1084675"/>
                  <a:gd name="connsiteY156" fmla="*/ 201554 h 794942"/>
                  <a:gd name="connsiteX157" fmla="*/ 343829 w 1084675"/>
                  <a:gd name="connsiteY157" fmla="*/ 258705 h 794942"/>
                  <a:gd name="connsiteX158" fmla="*/ 350974 w 1084675"/>
                  <a:gd name="connsiteY158" fmla="*/ 377768 h 794942"/>
                  <a:gd name="connsiteX159" fmla="*/ 353354 w 1084675"/>
                  <a:gd name="connsiteY159" fmla="*/ 456348 h 794942"/>
                  <a:gd name="connsiteX160" fmla="*/ 355737 w 1084675"/>
                  <a:gd name="connsiteY160" fmla="*/ 542074 h 794942"/>
                  <a:gd name="connsiteX161" fmla="*/ 377166 w 1084675"/>
                  <a:gd name="connsiteY161" fmla="*/ 561124 h 794942"/>
                  <a:gd name="connsiteX162" fmla="*/ 405741 w 1084675"/>
                  <a:gd name="connsiteY162" fmla="*/ 577793 h 794942"/>
                  <a:gd name="connsiteX163" fmla="*/ 443841 w 1084675"/>
                  <a:gd name="connsiteY163" fmla="*/ 613511 h 794942"/>
                  <a:gd name="connsiteX164" fmla="*/ 460511 w 1084675"/>
                  <a:gd name="connsiteY164" fmla="*/ 594461 h 794942"/>
                  <a:gd name="connsiteX165" fmla="*/ 467655 w 1084675"/>
                  <a:gd name="connsiteY165" fmla="*/ 568268 h 794942"/>
                  <a:gd name="connsiteX166" fmla="*/ 470036 w 1084675"/>
                  <a:gd name="connsiteY166" fmla="*/ 539693 h 794942"/>
                  <a:gd name="connsiteX167" fmla="*/ 455749 w 1084675"/>
                  <a:gd name="connsiteY167" fmla="*/ 525405 h 794942"/>
                  <a:gd name="connsiteX168" fmla="*/ 422410 w 1084675"/>
                  <a:gd name="connsiteY168" fmla="*/ 537311 h 794942"/>
                  <a:gd name="connsiteX169" fmla="*/ 393835 w 1084675"/>
                  <a:gd name="connsiteY169" fmla="*/ 539693 h 794942"/>
                  <a:gd name="connsiteX170" fmla="*/ 396217 w 1084675"/>
                  <a:gd name="connsiteY170" fmla="*/ 527786 h 794942"/>
                  <a:gd name="connsiteX171" fmla="*/ 429555 w 1084675"/>
                  <a:gd name="connsiteY171" fmla="*/ 511118 h 794942"/>
                  <a:gd name="connsiteX172" fmla="*/ 467655 w 1084675"/>
                  <a:gd name="connsiteY172" fmla="*/ 489685 h 794942"/>
                  <a:gd name="connsiteX173" fmla="*/ 481941 w 1084675"/>
                  <a:gd name="connsiteY173" fmla="*/ 468255 h 794942"/>
                  <a:gd name="connsiteX174" fmla="*/ 479561 w 1084675"/>
                  <a:gd name="connsiteY174" fmla="*/ 399199 h 794942"/>
                  <a:gd name="connsiteX175" fmla="*/ 472416 w 1084675"/>
                  <a:gd name="connsiteY175" fmla="*/ 325380 h 794942"/>
                  <a:gd name="connsiteX176" fmla="*/ 460510 w 1084675"/>
                  <a:gd name="connsiteY176" fmla="*/ 251560 h 794942"/>
                  <a:gd name="connsiteX177" fmla="*/ 429555 w 1084675"/>
                  <a:gd name="connsiteY177" fmla="*/ 199174 h 794942"/>
                  <a:gd name="connsiteX178" fmla="*/ 403361 w 1084675"/>
                  <a:gd name="connsiteY178" fmla="*/ 172980 h 794942"/>
                  <a:gd name="connsiteX179" fmla="*/ 379548 w 1084675"/>
                  <a:gd name="connsiteY179" fmla="*/ 156311 h 794942"/>
                  <a:gd name="connsiteX180" fmla="*/ 358117 w 1084675"/>
                  <a:gd name="connsiteY180" fmla="*/ 149167 h 794942"/>
                  <a:gd name="connsiteX181" fmla="*/ 499620 w 1084675"/>
                  <a:gd name="connsiteY181" fmla="*/ 233842 h 794942"/>
                  <a:gd name="connsiteX182" fmla="*/ 504021 w 1084675"/>
                  <a:gd name="connsiteY182" fmla="*/ 266647 h 794942"/>
                  <a:gd name="connsiteX183" fmla="*/ 507588 w 1084675"/>
                  <a:gd name="connsiteY183" fmla="*/ 303834 h 794942"/>
                  <a:gd name="connsiteX184" fmla="*/ 529440 w 1084675"/>
                  <a:gd name="connsiteY184" fmla="*/ 303892 h 794942"/>
                  <a:gd name="connsiteX185" fmla="*/ 517140 w 1084675"/>
                  <a:gd name="connsiteY185" fmla="*/ 264494 h 794942"/>
                  <a:gd name="connsiteX186" fmla="*/ 499620 w 1084675"/>
                  <a:gd name="connsiteY186" fmla="*/ 233842 h 794942"/>
                  <a:gd name="connsiteX187" fmla="*/ 115229 w 1084675"/>
                  <a:gd name="connsiteY187" fmla="*/ 184886 h 794942"/>
                  <a:gd name="connsiteX188" fmla="*/ 69985 w 1084675"/>
                  <a:gd name="connsiteY188" fmla="*/ 208699 h 794942"/>
                  <a:gd name="connsiteX189" fmla="*/ 43793 w 1084675"/>
                  <a:gd name="connsiteY189" fmla="*/ 256324 h 794942"/>
                  <a:gd name="connsiteX190" fmla="*/ 41411 w 1084675"/>
                  <a:gd name="connsiteY190" fmla="*/ 299186 h 794942"/>
                  <a:gd name="connsiteX191" fmla="*/ 58079 w 1084675"/>
                  <a:gd name="connsiteY191" fmla="*/ 344430 h 794942"/>
                  <a:gd name="connsiteX192" fmla="*/ 84274 w 1084675"/>
                  <a:gd name="connsiteY192" fmla="*/ 377767 h 794942"/>
                  <a:gd name="connsiteX193" fmla="*/ 124755 w 1084675"/>
                  <a:gd name="connsiteY193" fmla="*/ 411106 h 794942"/>
                  <a:gd name="connsiteX194" fmla="*/ 146186 w 1084675"/>
                  <a:gd name="connsiteY194" fmla="*/ 427773 h 794942"/>
                  <a:gd name="connsiteX195" fmla="*/ 165236 w 1084675"/>
                  <a:gd name="connsiteY195" fmla="*/ 425393 h 794942"/>
                  <a:gd name="connsiteX196" fmla="*/ 172379 w 1084675"/>
                  <a:gd name="connsiteY196" fmla="*/ 406342 h 794942"/>
                  <a:gd name="connsiteX197" fmla="*/ 191430 w 1084675"/>
                  <a:gd name="connsiteY197" fmla="*/ 406342 h 794942"/>
                  <a:gd name="connsiteX198" fmla="*/ 189049 w 1084675"/>
                  <a:gd name="connsiteY198" fmla="*/ 430155 h 794942"/>
                  <a:gd name="connsiteX199" fmla="*/ 191430 w 1084675"/>
                  <a:gd name="connsiteY199" fmla="*/ 449204 h 794942"/>
                  <a:gd name="connsiteX200" fmla="*/ 208099 w 1084675"/>
                  <a:gd name="connsiteY200" fmla="*/ 468254 h 794942"/>
                  <a:gd name="connsiteX201" fmla="*/ 229529 w 1084675"/>
                  <a:gd name="connsiteY201" fmla="*/ 492068 h 794942"/>
                  <a:gd name="connsiteX202" fmla="*/ 248579 w 1084675"/>
                  <a:gd name="connsiteY202" fmla="*/ 489685 h 794942"/>
                  <a:gd name="connsiteX203" fmla="*/ 239054 w 1084675"/>
                  <a:gd name="connsiteY203" fmla="*/ 442060 h 794942"/>
                  <a:gd name="connsiteX204" fmla="*/ 217624 w 1084675"/>
                  <a:gd name="connsiteY204" fmla="*/ 392054 h 794942"/>
                  <a:gd name="connsiteX205" fmla="*/ 189048 w 1084675"/>
                  <a:gd name="connsiteY205" fmla="*/ 325380 h 794942"/>
                  <a:gd name="connsiteX206" fmla="*/ 148567 w 1084675"/>
                  <a:gd name="connsiteY206" fmla="*/ 237274 h 794942"/>
                  <a:gd name="connsiteX207" fmla="*/ 115229 w 1084675"/>
                  <a:gd name="connsiteY207" fmla="*/ 184886 h 794942"/>
                  <a:gd name="connsiteX208" fmla="*/ 358116 w 1084675"/>
                  <a:gd name="connsiteY208" fmla="*/ 592080 h 794942"/>
                  <a:gd name="connsiteX209" fmla="*/ 362880 w 1084675"/>
                  <a:gd name="connsiteY209" fmla="*/ 623038 h 794942"/>
                  <a:gd name="connsiteX210" fmla="*/ 386692 w 1084675"/>
                  <a:gd name="connsiteY210" fmla="*/ 649230 h 794942"/>
                  <a:gd name="connsiteX211" fmla="*/ 410504 w 1084675"/>
                  <a:gd name="connsiteY211" fmla="*/ 639706 h 794942"/>
                  <a:gd name="connsiteX212" fmla="*/ 358116 w 1084675"/>
                  <a:gd name="connsiteY212" fmla="*/ 592080 h 794942"/>
                  <a:gd name="connsiteX0" fmla="*/ 876632 w 1084675"/>
                  <a:gd name="connsiteY0" fmla="*/ 337 h 794942"/>
                  <a:gd name="connsiteX1" fmla="*/ 911359 w 1084675"/>
                  <a:gd name="connsiteY1" fmla="*/ 4703 h 794942"/>
                  <a:gd name="connsiteX2" fmla="*/ 958984 w 1084675"/>
                  <a:gd name="connsiteY2" fmla="*/ 26929 h 794942"/>
                  <a:gd name="connsiteX3" fmla="*/ 1004227 w 1084675"/>
                  <a:gd name="connsiteY3" fmla="*/ 57885 h 794942"/>
                  <a:gd name="connsiteX4" fmla="*/ 1035183 w 1084675"/>
                  <a:gd name="connsiteY4" fmla="*/ 96779 h 794942"/>
                  <a:gd name="connsiteX5" fmla="*/ 1070108 w 1084675"/>
                  <a:gd name="connsiteY5" fmla="*/ 153928 h 794942"/>
                  <a:gd name="connsiteX6" fmla="*/ 1082610 w 1084675"/>
                  <a:gd name="connsiteY6" fmla="*/ 182504 h 794942"/>
                  <a:gd name="connsiteX7" fmla="*/ 1084675 w 1084675"/>
                  <a:gd name="connsiteY7" fmla="*/ 187897 h 794942"/>
                  <a:gd name="connsiteX8" fmla="*/ 1032875 w 1084675"/>
                  <a:gd name="connsiteY8" fmla="*/ 251864 h 794942"/>
                  <a:gd name="connsiteX9" fmla="*/ 1027249 w 1084675"/>
                  <a:gd name="connsiteY9" fmla="*/ 242036 h 794942"/>
                  <a:gd name="connsiteX10" fmla="*/ 1003436 w 1084675"/>
                  <a:gd name="connsiteY10" fmla="*/ 206318 h 794942"/>
                  <a:gd name="connsiteX11" fmla="*/ 991529 w 1084675"/>
                  <a:gd name="connsiteY11" fmla="*/ 215842 h 794942"/>
                  <a:gd name="connsiteX12" fmla="*/ 977241 w 1084675"/>
                  <a:gd name="connsiteY12" fmla="*/ 253943 h 794942"/>
                  <a:gd name="connsiteX13" fmla="*/ 958191 w 1084675"/>
                  <a:gd name="connsiteY13" fmla="*/ 308710 h 794942"/>
                  <a:gd name="connsiteX14" fmla="*/ 939142 w 1084675"/>
                  <a:gd name="connsiteY14" fmla="*/ 363480 h 794942"/>
                  <a:gd name="connsiteX15" fmla="*/ 901043 w 1084675"/>
                  <a:gd name="connsiteY15" fmla="*/ 473017 h 794942"/>
                  <a:gd name="connsiteX16" fmla="*/ 877230 w 1084675"/>
                  <a:gd name="connsiteY16" fmla="*/ 539692 h 794942"/>
                  <a:gd name="connsiteX17" fmla="*/ 851036 w 1084675"/>
                  <a:gd name="connsiteY17" fmla="*/ 613511 h 794942"/>
                  <a:gd name="connsiteX18" fmla="*/ 820080 w 1084675"/>
                  <a:gd name="connsiteY18" fmla="*/ 689711 h 794942"/>
                  <a:gd name="connsiteX19" fmla="*/ 786741 w 1084675"/>
                  <a:gd name="connsiteY19" fmla="*/ 763530 h 794942"/>
                  <a:gd name="connsiteX20" fmla="*/ 765162 w 1084675"/>
                  <a:gd name="connsiteY20" fmla="*/ 784515 h 794942"/>
                  <a:gd name="connsiteX21" fmla="*/ 748414 w 1084675"/>
                  <a:gd name="connsiteY21" fmla="*/ 794942 h 794942"/>
                  <a:gd name="connsiteX22" fmla="*/ 703988 w 1084675"/>
                  <a:gd name="connsiteY22" fmla="*/ 741997 h 794942"/>
                  <a:gd name="connsiteX23" fmla="*/ 724829 w 1084675"/>
                  <a:gd name="connsiteY23" fmla="*/ 723050 h 794942"/>
                  <a:gd name="connsiteX24" fmla="*/ 739117 w 1084675"/>
                  <a:gd name="connsiteY24" fmla="*/ 694474 h 794942"/>
                  <a:gd name="connsiteX25" fmla="*/ 722449 w 1084675"/>
                  <a:gd name="connsiteY25" fmla="*/ 658756 h 794942"/>
                  <a:gd name="connsiteX26" fmla="*/ 696255 w 1084675"/>
                  <a:gd name="connsiteY26" fmla="*/ 603986 h 794942"/>
                  <a:gd name="connsiteX27" fmla="*/ 665298 w 1084675"/>
                  <a:gd name="connsiteY27" fmla="*/ 549218 h 794942"/>
                  <a:gd name="connsiteX28" fmla="*/ 636724 w 1084675"/>
                  <a:gd name="connsiteY28" fmla="*/ 494450 h 794942"/>
                  <a:gd name="connsiteX29" fmla="*/ 605767 w 1084675"/>
                  <a:gd name="connsiteY29" fmla="*/ 439680 h 794942"/>
                  <a:gd name="connsiteX30" fmla="*/ 567667 w 1084675"/>
                  <a:gd name="connsiteY30" fmla="*/ 375386 h 794942"/>
                  <a:gd name="connsiteX31" fmla="*/ 546236 w 1084675"/>
                  <a:gd name="connsiteY31" fmla="*/ 337286 h 794942"/>
                  <a:gd name="connsiteX32" fmla="*/ 539985 w 1084675"/>
                  <a:gd name="connsiteY32" fmla="*/ 331184 h 794942"/>
                  <a:gd name="connsiteX33" fmla="*/ 534329 w 1084675"/>
                  <a:gd name="connsiteY33" fmla="*/ 332525 h 794942"/>
                  <a:gd name="connsiteX34" fmla="*/ 524805 w 1084675"/>
                  <a:gd name="connsiteY34" fmla="*/ 368244 h 794942"/>
                  <a:gd name="connsiteX35" fmla="*/ 524805 w 1084675"/>
                  <a:gd name="connsiteY35" fmla="*/ 442062 h 794942"/>
                  <a:gd name="connsiteX36" fmla="*/ 520041 w 1084675"/>
                  <a:gd name="connsiteY36" fmla="*/ 523025 h 794942"/>
                  <a:gd name="connsiteX37" fmla="*/ 520042 w 1084675"/>
                  <a:gd name="connsiteY37" fmla="*/ 561125 h 794942"/>
                  <a:gd name="connsiteX38" fmla="*/ 517661 w 1084675"/>
                  <a:gd name="connsiteY38" fmla="*/ 587318 h 794942"/>
                  <a:gd name="connsiteX39" fmla="*/ 534330 w 1084675"/>
                  <a:gd name="connsiteY39" fmla="*/ 594462 h 794942"/>
                  <a:gd name="connsiteX40" fmla="*/ 553380 w 1084675"/>
                  <a:gd name="connsiteY40" fmla="*/ 601606 h 794942"/>
                  <a:gd name="connsiteX41" fmla="*/ 558141 w 1084675"/>
                  <a:gd name="connsiteY41" fmla="*/ 618275 h 794942"/>
                  <a:gd name="connsiteX42" fmla="*/ 550999 w 1084675"/>
                  <a:gd name="connsiteY42" fmla="*/ 630180 h 794942"/>
                  <a:gd name="connsiteX43" fmla="*/ 531949 w 1084675"/>
                  <a:gd name="connsiteY43" fmla="*/ 634943 h 794942"/>
                  <a:gd name="connsiteX44" fmla="*/ 508136 w 1084675"/>
                  <a:gd name="connsiteY44" fmla="*/ 630180 h 794942"/>
                  <a:gd name="connsiteX45" fmla="*/ 491467 w 1084675"/>
                  <a:gd name="connsiteY45" fmla="*/ 632562 h 794942"/>
                  <a:gd name="connsiteX46" fmla="*/ 481942 w 1084675"/>
                  <a:gd name="connsiteY46" fmla="*/ 661137 h 794942"/>
                  <a:gd name="connsiteX47" fmla="*/ 480155 w 1084675"/>
                  <a:gd name="connsiteY47" fmla="*/ 666644 h 794942"/>
                  <a:gd name="connsiteX48" fmla="*/ 480765 w 1084675"/>
                  <a:gd name="connsiteY48" fmla="*/ 668829 h 794942"/>
                  <a:gd name="connsiteX49" fmla="*/ 442168 w 1084675"/>
                  <a:gd name="connsiteY49" fmla="*/ 702382 h 794942"/>
                  <a:gd name="connsiteX50" fmla="*/ 428811 w 1084675"/>
                  <a:gd name="connsiteY50" fmla="*/ 704893 h 794942"/>
                  <a:gd name="connsiteX51" fmla="*/ 408124 w 1084675"/>
                  <a:gd name="connsiteY51" fmla="*/ 711144 h 794942"/>
                  <a:gd name="connsiteX52" fmla="*/ 365261 w 1084675"/>
                  <a:gd name="connsiteY52" fmla="*/ 703999 h 794942"/>
                  <a:gd name="connsiteX53" fmla="*/ 336685 w 1084675"/>
                  <a:gd name="connsiteY53" fmla="*/ 684950 h 794942"/>
                  <a:gd name="connsiteX54" fmla="*/ 320017 w 1084675"/>
                  <a:gd name="connsiteY54" fmla="*/ 670661 h 794942"/>
                  <a:gd name="connsiteX55" fmla="*/ 300967 w 1084675"/>
                  <a:gd name="connsiteY55" fmla="*/ 684950 h 794942"/>
                  <a:gd name="connsiteX56" fmla="*/ 284299 w 1084675"/>
                  <a:gd name="connsiteY56" fmla="*/ 680187 h 794942"/>
                  <a:gd name="connsiteX57" fmla="*/ 281917 w 1084675"/>
                  <a:gd name="connsiteY57" fmla="*/ 665899 h 794942"/>
                  <a:gd name="connsiteX58" fmla="*/ 296205 w 1084675"/>
                  <a:gd name="connsiteY58" fmla="*/ 646850 h 794942"/>
                  <a:gd name="connsiteX59" fmla="*/ 296205 w 1084675"/>
                  <a:gd name="connsiteY59" fmla="*/ 623036 h 794942"/>
                  <a:gd name="connsiteX60" fmla="*/ 272393 w 1084675"/>
                  <a:gd name="connsiteY60" fmla="*/ 592081 h 794942"/>
                  <a:gd name="connsiteX61" fmla="*/ 241435 w 1084675"/>
                  <a:gd name="connsiteY61" fmla="*/ 565886 h 794942"/>
                  <a:gd name="connsiteX62" fmla="*/ 240411 w 1084675"/>
                  <a:gd name="connsiteY62" fmla="*/ 565918 h 794942"/>
                  <a:gd name="connsiteX63" fmla="*/ 205694 w 1084675"/>
                  <a:gd name="connsiteY63" fmla="*/ 542113 h 794942"/>
                  <a:gd name="connsiteX64" fmla="*/ 212861 w 1084675"/>
                  <a:gd name="connsiteY64" fmla="*/ 542072 h 794942"/>
                  <a:gd name="connsiteX65" fmla="*/ 196192 w 1084675"/>
                  <a:gd name="connsiteY65" fmla="*/ 525404 h 794942"/>
                  <a:gd name="connsiteX66" fmla="*/ 158091 w 1084675"/>
                  <a:gd name="connsiteY66" fmla="*/ 487304 h 794942"/>
                  <a:gd name="connsiteX67" fmla="*/ 127136 w 1084675"/>
                  <a:gd name="connsiteY67" fmla="*/ 463493 h 794942"/>
                  <a:gd name="connsiteX68" fmla="*/ 125555 w 1084675"/>
                  <a:gd name="connsiteY68" fmla="*/ 462925 h 794942"/>
                  <a:gd name="connsiteX69" fmla="*/ 61364 w 1084675"/>
                  <a:gd name="connsiteY69" fmla="*/ 407125 h 794942"/>
                  <a:gd name="connsiteX70" fmla="*/ 57482 w 1084675"/>
                  <a:gd name="connsiteY70" fmla="*/ 402025 h 794942"/>
                  <a:gd name="connsiteX71" fmla="*/ 47759 w 1084675"/>
                  <a:gd name="connsiteY71" fmla="*/ 392848 h 794942"/>
                  <a:gd name="connsiteX72" fmla="*/ 19184 w 1084675"/>
                  <a:gd name="connsiteY72" fmla="*/ 353954 h 794942"/>
                  <a:gd name="connsiteX73" fmla="*/ 133 w 1084675"/>
                  <a:gd name="connsiteY73" fmla="*/ 296803 h 794942"/>
                  <a:gd name="connsiteX74" fmla="*/ 12833 w 1084675"/>
                  <a:gd name="connsiteY74" fmla="*/ 233304 h 794942"/>
                  <a:gd name="connsiteX75" fmla="*/ 50934 w 1084675"/>
                  <a:gd name="connsiteY75" fmla="*/ 182503 h 794942"/>
                  <a:gd name="connsiteX76" fmla="*/ 117609 w 1084675"/>
                  <a:gd name="connsiteY76" fmla="*/ 131703 h 794942"/>
                  <a:gd name="connsiteX77" fmla="*/ 216034 w 1084675"/>
                  <a:gd name="connsiteY77" fmla="*/ 99954 h 794942"/>
                  <a:gd name="connsiteX78" fmla="*/ 317634 w 1084675"/>
                  <a:gd name="connsiteY78" fmla="*/ 93604 h 794942"/>
                  <a:gd name="connsiteX79" fmla="*/ 412884 w 1084675"/>
                  <a:gd name="connsiteY79" fmla="*/ 112653 h 794942"/>
                  <a:gd name="connsiteX80" fmla="*/ 485909 w 1084675"/>
                  <a:gd name="connsiteY80" fmla="*/ 144404 h 794942"/>
                  <a:gd name="connsiteX81" fmla="*/ 536709 w 1084675"/>
                  <a:gd name="connsiteY81" fmla="*/ 188854 h 794942"/>
                  <a:gd name="connsiteX82" fmla="*/ 562108 w 1084675"/>
                  <a:gd name="connsiteY82" fmla="*/ 207903 h 794942"/>
                  <a:gd name="connsiteX83" fmla="*/ 597034 w 1084675"/>
                  <a:gd name="connsiteY83" fmla="*/ 169803 h 794942"/>
                  <a:gd name="connsiteX84" fmla="*/ 631958 w 1084675"/>
                  <a:gd name="connsiteY84" fmla="*/ 132497 h 794942"/>
                  <a:gd name="connsiteX85" fmla="*/ 682759 w 1084675"/>
                  <a:gd name="connsiteY85" fmla="*/ 80904 h 794942"/>
                  <a:gd name="connsiteX86" fmla="*/ 762134 w 1084675"/>
                  <a:gd name="connsiteY86" fmla="*/ 23753 h 794942"/>
                  <a:gd name="connsiteX87" fmla="*/ 838333 w 1084675"/>
                  <a:gd name="connsiteY87" fmla="*/ 1529 h 794942"/>
                  <a:gd name="connsiteX88" fmla="*/ 876632 w 1084675"/>
                  <a:gd name="connsiteY88" fmla="*/ 337 h 794942"/>
                  <a:gd name="connsiteX89" fmla="*/ 828527 w 1084675"/>
                  <a:gd name="connsiteY89" fmla="*/ 57139 h 794942"/>
                  <a:gd name="connsiteX90" fmla="*/ 796266 w 1084675"/>
                  <a:gd name="connsiteY90" fmla="*/ 70589 h 794942"/>
                  <a:gd name="connsiteX91" fmla="*/ 731973 w 1084675"/>
                  <a:gd name="connsiteY91" fmla="*/ 106308 h 794942"/>
                  <a:gd name="connsiteX92" fmla="*/ 722449 w 1084675"/>
                  <a:gd name="connsiteY92" fmla="*/ 142027 h 794942"/>
                  <a:gd name="connsiteX93" fmla="*/ 712923 w 1084675"/>
                  <a:gd name="connsiteY93" fmla="*/ 203938 h 794942"/>
                  <a:gd name="connsiteX94" fmla="*/ 701018 w 1084675"/>
                  <a:gd name="connsiteY94" fmla="*/ 277758 h 794942"/>
                  <a:gd name="connsiteX95" fmla="*/ 691491 w 1084675"/>
                  <a:gd name="connsiteY95" fmla="*/ 334907 h 794942"/>
                  <a:gd name="connsiteX96" fmla="*/ 686730 w 1084675"/>
                  <a:gd name="connsiteY96" fmla="*/ 375389 h 794942"/>
                  <a:gd name="connsiteX97" fmla="*/ 693874 w 1084675"/>
                  <a:gd name="connsiteY97" fmla="*/ 415870 h 794942"/>
                  <a:gd name="connsiteX98" fmla="*/ 710542 w 1084675"/>
                  <a:gd name="connsiteY98" fmla="*/ 451589 h 794942"/>
                  <a:gd name="connsiteX99" fmla="*/ 731973 w 1084675"/>
                  <a:gd name="connsiteY99" fmla="*/ 489689 h 794942"/>
                  <a:gd name="connsiteX100" fmla="*/ 748642 w 1084675"/>
                  <a:gd name="connsiteY100" fmla="*/ 439684 h 794942"/>
                  <a:gd name="connsiteX101" fmla="*/ 765311 w 1084675"/>
                  <a:gd name="connsiteY101" fmla="*/ 387296 h 794942"/>
                  <a:gd name="connsiteX102" fmla="*/ 779599 w 1084675"/>
                  <a:gd name="connsiteY102" fmla="*/ 323002 h 794942"/>
                  <a:gd name="connsiteX103" fmla="*/ 798649 w 1084675"/>
                  <a:gd name="connsiteY103" fmla="*/ 244421 h 794942"/>
                  <a:gd name="connsiteX104" fmla="*/ 820079 w 1084675"/>
                  <a:gd name="connsiteY104" fmla="*/ 156314 h 794942"/>
                  <a:gd name="connsiteX105" fmla="*/ 836750 w 1084675"/>
                  <a:gd name="connsiteY105" fmla="*/ 61064 h 794942"/>
                  <a:gd name="connsiteX106" fmla="*/ 828527 w 1084675"/>
                  <a:gd name="connsiteY106" fmla="*/ 57139 h 794942"/>
                  <a:gd name="connsiteX107" fmla="*/ 898660 w 1084675"/>
                  <a:gd name="connsiteY107" fmla="*/ 70587 h 794942"/>
                  <a:gd name="connsiteX108" fmla="*/ 879611 w 1084675"/>
                  <a:gd name="connsiteY108" fmla="*/ 120593 h 794942"/>
                  <a:gd name="connsiteX109" fmla="*/ 860561 w 1084675"/>
                  <a:gd name="connsiteY109" fmla="*/ 189649 h 794942"/>
                  <a:gd name="connsiteX110" fmla="*/ 836748 w 1084675"/>
                  <a:gd name="connsiteY110" fmla="*/ 261087 h 794942"/>
                  <a:gd name="connsiteX111" fmla="*/ 812935 w 1084675"/>
                  <a:gd name="connsiteY111" fmla="*/ 334906 h 794942"/>
                  <a:gd name="connsiteX112" fmla="*/ 784360 w 1084675"/>
                  <a:gd name="connsiteY112" fmla="*/ 434918 h 794942"/>
                  <a:gd name="connsiteX113" fmla="*/ 762930 w 1084675"/>
                  <a:gd name="connsiteY113" fmla="*/ 503974 h 794942"/>
                  <a:gd name="connsiteX114" fmla="*/ 755787 w 1084675"/>
                  <a:gd name="connsiteY114" fmla="*/ 549218 h 794942"/>
                  <a:gd name="connsiteX115" fmla="*/ 767692 w 1084675"/>
                  <a:gd name="connsiteY115" fmla="*/ 577794 h 794942"/>
                  <a:gd name="connsiteX116" fmla="*/ 784361 w 1084675"/>
                  <a:gd name="connsiteY116" fmla="*/ 611130 h 794942"/>
                  <a:gd name="connsiteX117" fmla="*/ 798649 w 1084675"/>
                  <a:gd name="connsiteY117" fmla="*/ 630180 h 794942"/>
                  <a:gd name="connsiteX118" fmla="*/ 815316 w 1084675"/>
                  <a:gd name="connsiteY118" fmla="*/ 584936 h 794942"/>
                  <a:gd name="connsiteX119" fmla="*/ 834366 w 1084675"/>
                  <a:gd name="connsiteY119" fmla="*/ 513499 h 794942"/>
                  <a:gd name="connsiteX120" fmla="*/ 867704 w 1084675"/>
                  <a:gd name="connsiteY120" fmla="*/ 413487 h 794942"/>
                  <a:gd name="connsiteX121" fmla="*/ 905805 w 1084675"/>
                  <a:gd name="connsiteY121" fmla="*/ 311093 h 794942"/>
                  <a:gd name="connsiteX122" fmla="*/ 939141 w 1084675"/>
                  <a:gd name="connsiteY122" fmla="*/ 232511 h 794942"/>
                  <a:gd name="connsiteX123" fmla="*/ 958192 w 1084675"/>
                  <a:gd name="connsiteY123" fmla="*/ 180125 h 794942"/>
                  <a:gd name="connsiteX124" fmla="*/ 960574 w 1084675"/>
                  <a:gd name="connsiteY124" fmla="*/ 144405 h 794942"/>
                  <a:gd name="connsiteX125" fmla="*/ 943904 w 1084675"/>
                  <a:gd name="connsiteY125" fmla="*/ 118212 h 794942"/>
                  <a:gd name="connsiteX126" fmla="*/ 924855 w 1084675"/>
                  <a:gd name="connsiteY126" fmla="*/ 94400 h 794942"/>
                  <a:gd name="connsiteX127" fmla="*/ 898660 w 1084675"/>
                  <a:gd name="connsiteY127" fmla="*/ 70587 h 794942"/>
                  <a:gd name="connsiteX128" fmla="*/ 671438 w 1084675"/>
                  <a:gd name="connsiteY128" fmla="*/ 150193 h 794942"/>
                  <a:gd name="connsiteX129" fmla="*/ 651011 w 1084675"/>
                  <a:gd name="connsiteY129" fmla="*/ 175363 h 794942"/>
                  <a:gd name="connsiteX130" fmla="*/ 624817 w 1084675"/>
                  <a:gd name="connsiteY130" fmla="*/ 206320 h 794942"/>
                  <a:gd name="connsiteX131" fmla="*/ 593861 w 1084675"/>
                  <a:gd name="connsiteY131" fmla="*/ 249182 h 794942"/>
                  <a:gd name="connsiteX132" fmla="*/ 605767 w 1084675"/>
                  <a:gd name="connsiteY132" fmla="*/ 280138 h 794942"/>
                  <a:gd name="connsiteX133" fmla="*/ 622436 w 1084675"/>
                  <a:gd name="connsiteY133" fmla="*/ 308713 h 794942"/>
                  <a:gd name="connsiteX134" fmla="*/ 648630 w 1084675"/>
                  <a:gd name="connsiteY134" fmla="*/ 351575 h 794942"/>
                  <a:gd name="connsiteX135" fmla="*/ 662918 w 1084675"/>
                  <a:gd name="connsiteY135" fmla="*/ 258707 h 794942"/>
                  <a:gd name="connsiteX136" fmla="*/ 674824 w 1084675"/>
                  <a:gd name="connsiteY136" fmla="*/ 153932 h 794942"/>
                  <a:gd name="connsiteX137" fmla="*/ 671438 w 1084675"/>
                  <a:gd name="connsiteY137" fmla="*/ 150193 h 794942"/>
                  <a:gd name="connsiteX138" fmla="*/ 262868 w 1084675"/>
                  <a:gd name="connsiteY138" fmla="*/ 144405 h 794942"/>
                  <a:gd name="connsiteX139" fmla="*/ 227149 w 1084675"/>
                  <a:gd name="connsiteY139" fmla="*/ 144406 h 794942"/>
                  <a:gd name="connsiteX140" fmla="*/ 189049 w 1084675"/>
                  <a:gd name="connsiteY140" fmla="*/ 153930 h 794942"/>
                  <a:gd name="connsiteX141" fmla="*/ 167619 w 1084675"/>
                  <a:gd name="connsiteY141" fmla="*/ 172980 h 794942"/>
                  <a:gd name="connsiteX142" fmla="*/ 181906 w 1084675"/>
                  <a:gd name="connsiteY142" fmla="*/ 203936 h 794942"/>
                  <a:gd name="connsiteX143" fmla="*/ 203336 w 1084675"/>
                  <a:gd name="connsiteY143" fmla="*/ 256325 h 794942"/>
                  <a:gd name="connsiteX144" fmla="*/ 227149 w 1084675"/>
                  <a:gd name="connsiteY144" fmla="*/ 311094 h 794942"/>
                  <a:gd name="connsiteX145" fmla="*/ 258105 w 1084675"/>
                  <a:gd name="connsiteY145" fmla="*/ 401581 h 794942"/>
                  <a:gd name="connsiteX146" fmla="*/ 277155 w 1084675"/>
                  <a:gd name="connsiteY146" fmla="*/ 451587 h 794942"/>
                  <a:gd name="connsiteX147" fmla="*/ 300968 w 1084675"/>
                  <a:gd name="connsiteY147" fmla="*/ 475400 h 794942"/>
                  <a:gd name="connsiteX148" fmla="*/ 305731 w 1084675"/>
                  <a:gd name="connsiteY148" fmla="*/ 444444 h 794942"/>
                  <a:gd name="connsiteX149" fmla="*/ 300968 w 1084675"/>
                  <a:gd name="connsiteY149" fmla="*/ 399200 h 794942"/>
                  <a:gd name="connsiteX150" fmla="*/ 296206 w 1084675"/>
                  <a:gd name="connsiteY150" fmla="*/ 313475 h 794942"/>
                  <a:gd name="connsiteX151" fmla="*/ 291443 w 1084675"/>
                  <a:gd name="connsiteY151" fmla="*/ 239656 h 794942"/>
                  <a:gd name="connsiteX152" fmla="*/ 286680 w 1084675"/>
                  <a:gd name="connsiteY152" fmla="*/ 161074 h 794942"/>
                  <a:gd name="connsiteX153" fmla="*/ 262868 w 1084675"/>
                  <a:gd name="connsiteY153" fmla="*/ 144405 h 794942"/>
                  <a:gd name="connsiteX154" fmla="*/ 358117 w 1084675"/>
                  <a:gd name="connsiteY154" fmla="*/ 149167 h 794942"/>
                  <a:gd name="connsiteX155" fmla="*/ 339067 w 1084675"/>
                  <a:gd name="connsiteY155" fmla="*/ 165836 h 794942"/>
                  <a:gd name="connsiteX156" fmla="*/ 341448 w 1084675"/>
                  <a:gd name="connsiteY156" fmla="*/ 201554 h 794942"/>
                  <a:gd name="connsiteX157" fmla="*/ 343829 w 1084675"/>
                  <a:gd name="connsiteY157" fmla="*/ 258705 h 794942"/>
                  <a:gd name="connsiteX158" fmla="*/ 350974 w 1084675"/>
                  <a:gd name="connsiteY158" fmla="*/ 377768 h 794942"/>
                  <a:gd name="connsiteX159" fmla="*/ 353354 w 1084675"/>
                  <a:gd name="connsiteY159" fmla="*/ 456348 h 794942"/>
                  <a:gd name="connsiteX160" fmla="*/ 355737 w 1084675"/>
                  <a:gd name="connsiteY160" fmla="*/ 542074 h 794942"/>
                  <a:gd name="connsiteX161" fmla="*/ 377166 w 1084675"/>
                  <a:gd name="connsiteY161" fmla="*/ 561124 h 794942"/>
                  <a:gd name="connsiteX162" fmla="*/ 405741 w 1084675"/>
                  <a:gd name="connsiteY162" fmla="*/ 577793 h 794942"/>
                  <a:gd name="connsiteX163" fmla="*/ 443841 w 1084675"/>
                  <a:gd name="connsiteY163" fmla="*/ 613511 h 794942"/>
                  <a:gd name="connsiteX164" fmla="*/ 460511 w 1084675"/>
                  <a:gd name="connsiteY164" fmla="*/ 594461 h 794942"/>
                  <a:gd name="connsiteX165" fmla="*/ 467655 w 1084675"/>
                  <a:gd name="connsiteY165" fmla="*/ 568268 h 794942"/>
                  <a:gd name="connsiteX166" fmla="*/ 470036 w 1084675"/>
                  <a:gd name="connsiteY166" fmla="*/ 539693 h 794942"/>
                  <a:gd name="connsiteX167" fmla="*/ 455749 w 1084675"/>
                  <a:gd name="connsiteY167" fmla="*/ 525405 h 794942"/>
                  <a:gd name="connsiteX168" fmla="*/ 422410 w 1084675"/>
                  <a:gd name="connsiteY168" fmla="*/ 537311 h 794942"/>
                  <a:gd name="connsiteX169" fmla="*/ 393835 w 1084675"/>
                  <a:gd name="connsiteY169" fmla="*/ 539693 h 794942"/>
                  <a:gd name="connsiteX170" fmla="*/ 396217 w 1084675"/>
                  <a:gd name="connsiteY170" fmla="*/ 527786 h 794942"/>
                  <a:gd name="connsiteX171" fmla="*/ 429555 w 1084675"/>
                  <a:gd name="connsiteY171" fmla="*/ 511118 h 794942"/>
                  <a:gd name="connsiteX172" fmla="*/ 467655 w 1084675"/>
                  <a:gd name="connsiteY172" fmla="*/ 489685 h 794942"/>
                  <a:gd name="connsiteX173" fmla="*/ 481941 w 1084675"/>
                  <a:gd name="connsiteY173" fmla="*/ 468255 h 794942"/>
                  <a:gd name="connsiteX174" fmla="*/ 479561 w 1084675"/>
                  <a:gd name="connsiteY174" fmla="*/ 399199 h 794942"/>
                  <a:gd name="connsiteX175" fmla="*/ 472416 w 1084675"/>
                  <a:gd name="connsiteY175" fmla="*/ 325380 h 794942"/>
                  <a:gd name="connsiteX176" fmla="*/ 460510 w 1084675"/>
                  <a:gd name="connsiteY176" fmla="*/ 251560 h 794942"/>
                  <a:gd name="connsiteX177" fmla="*/ 429555 w 1084675"/>
                  <a:gd name="connsiteY177" fmla="*/ 199174 h 794942"/>
                  <a:gd name="connsiteX178" fmla="*/ 403361 w 1084675"/>
                  <a:gd name="connsiteY178" fmla="*/ 172980 h 794942"/>
                  <a:gd name="connsiteX179" fmla="*/ 379548 w 1084675"/>
                  <a:gd name="connsiteY179" fmla="*/ 156311 h 794942"/>
                  <a:gd name="connsiteX180" fmla="*/ 358117 w 1084675"/>
                  <a:gd name="connsiteY180" fmla="*/ 149167 h 794942"/>
                  <a:gd name="connsiteX181" fmla="*/ 499620 w 1084675"/>
                  <a:gd name="connsiteY181" fmla="*/ 233842 h 794942"/>
                  <a:gd name="connsiteX182" fmla="*/ 504021 w 1084675"/>
                  <a:gd name="connsiteY182" fmla="*/ 266647 h 794942"/>
                  <a:gd name="connsiteX183" fmla="*/ 507588 w 1084675"/>
                  <a:gd name="connsiteY183" fmla="*/ 303834 h 794942"/>
                  <a:gd name="connsiteX184" fmla="*/ 529440 w 1084675"/>
                  <a:gd name="connsiteY184" fmla="*/ 303892 h 794942"/>
                  <a:gd name="connsiteX185" fmla="*/ 517140 w 1084675"/>
                  <a:gd name="connsiteY185" fmla="*/ 264494 h 794942"/>
                  <a:gd name="connsiteX186" fmla="*/ 499620 w 1084675"/>
                  <a:gd name="connsiteY186" fmla="*/ 233842 h 794942"/>
                  <a:gd name="connsiteX187" fmla="*/ 115229 w 1084675"/>
                  <a:gd name="connsiteY187" fmla="*/ 184886 h 794942"/>
                  <a:gd name="connsiteX188" fmla="*/ 69985 w 1084675"/>
                  <a:gd name="connsiteY188" fmla="*/ 208699 h 794942"/>
                  <a:gd name="connsiteX189" fmla="*/ 43793 w 1084675"/>
                  <a:gd name="connsiteY189" fmla="*/ 256324 h 794942"/>
                  <a:gd name="connsiteX190" fmla="*/ 41411 w 1084675"/>
                  <a:gd name="connsiteY190" fmla="*/ 299186 h 794942"/>
                  <a:gd name="connsiteX191" fmla="*/ 58079 w 1084675"/>
                  <a:gd name="connsiteY191" fmla="*/ 344430 h 794942"/>
                  <a:gd name="connsiteX192" fmla="*/ 84274 w 1084675"/>
                  <a:gd name="connsiteY192" fmla="*/ 377767 h 794942"/>
                  <a:gd name="connsiteX193" fmla="*/ 124755 w 1084675"/>
                  <a:gd name="connsiteY193" fmla="*/ 411106 h 794942"/>
                  <a:gd name="connsiteX194" fmla="*/ 146186 w 1084675"/>
                  <a:gd name="connsiteY194" fmla="*/ 427773 h 794942"/>
                  <a:gd name="connsiteX195" fmla="*/ 165236 w 1084675"/>
                  <a:gd name="connsiteY195" fmla="*/ 425393 h 794942"/>
                  <a:gd name="connsiteX196" fmla="*/ 172379 w 1084675"/>
                  <a:gd name="connsiteY196" fmla="*/ 406342 h 794942"/>
                  <a:gd name="connsiteX197" fmla="*/ 191430 w 1084675"/>
                  <a:gd name="connsiteY197" fmla="*/ 406342 h 794942"/>
                  <a:gd name="connsiteX198" fmla="*/ 189049 w 1084675"/>
                  <a:gd name="connsiteY198" fmla="*/ 430155 h 794942"/>
                  <a:gd name="connsiteX199" fmla="*/ 191430 w 1084675"/>
                  <a:gd name="connsiteY199" fmla="*/ 449204 h 794942"/>
                  <a:gd name="connsiteX200" fmla="*/ 208099 w 1084675"/>
                  <a:gd name="connsiteY200" fmla="*/ 468254 h 794942"/>
                  <a:gd name="connsiteX201" fmla="*/ 229529 w 1084675"/>
                  <a:gd name="connsiteY201" fmla="*/ 492068 h 794942"/>
                  <a:gd name="connsiteX202" fmla="*/ 248579 w 1084675"/>
                  <a:gd name="connsiteY202" fmla="*/ 489685 h 794942"/>
                  <a:gd name="connsiteX203" fmla="*/ 239054 w 1084675"/>
                  <a:gd name="connsiteY203" fmla="*/ 442060 h 794942"/>
                  <a:gd name="connsiteX204" fmla="*/ 217624 w 1084675"/>
                  <a:gd name="connsiteY204" fmla="*/ 392054 h 794942"/>
                  <a:gd name="connsiteX205" fmla="*/ 189048 w 1084675"/>
                  <a:gd name="connsiteY205" fmla="*/ 325380 h 794942"/>
                  <a:gd name="connsiteX206" fmla="*/ 148567 w 1084675"/>
                  <a:gd name="connsiteY206" fmla="*/ 237274 h 794942"/>
                  <a:gd name="connsiteX207" fmla="*/ 115229 w 1084675"/>
                  <a:gd name="connsiteY207" fmla="*/ 184886 h 794942"/>
                  <a:gd name="connsiteX208" fmla="*/ 358116 w 1084675"/>
                  <a:gd name="connsiteY208" fmla="*/ 592080 h 794942"/>
                  <a:gd name="connsiteX209" fmla="*/ 362880 w 1084675"/>
                  <a:gd name="connsiteY209" fmla="*/ 623038 h 794942"/>
                  <a:gd name="connsiteX210" fmla="*/ 386692 w 1084675"/>
                  <a:gd name="connsiteY210" fmla="*/ 649230 h 794942"/>
                  <a:gd name="connsiteX211" fmla="*/ 410504 w 1084675"/>
                  <a:gd name="connsiteY211" fmla="*/ 639706 h 794942"/>
                  <a:gd name="connsiteX212" fmla="*/ 358116 w 1084675"/>
                  <a:gd name="connsiteY212" fmla="*/ 592080 h 794942"/>
                  <a:gd name="connsiteX0" fmla="*/ 876632 w 1084675"/>
                  <a:gd name="connsiteY0" fmla="*/ 337 h 794942"/>
                  <a:gd name="connsiteX1" fmla="*/ 911359 w 1084675"/>
                  <a:gd name="connsiteY1" fmla="*/ 4703 h 794942"/>
                  <a:gd name="connsiteX2" fmla="*/ 958984 w 1084675"/>
                  <a:gd name="connsiteY2" fmla="*/ 26929 h 794942"/>
                  <a:gd name="connsiteX3" fmla="*/ 1004227 w 1084675"/>
                  <a:gd name="connsiteY3" fmla="*/ 57885 h 794942"/>
                  <a:gd name="connsiteX4" fmla="*/ 1035183 w 1084675"/>
                  <a:gd name="connsiteY4" fmla="*/ 96779 h 794942"/>
                  <a:gd name="connsiteX5" fmla="*/ 1070108 w 1084675"/>
                  <a:gd name="connsiteY5" fmla="*/ 153928 h 794942"/>
                  <a:gd name="connsiteX6" fmla="*/ 1082610 w 1084675"/>
                  <a:gd name="connsiteY6" fmla="*/ 182504 h 794942"/>
                  <a:gd name="connsiteX7" fmla="*/ 1084675 w 1084675"/>
                  <a:gd name="connsiteY7" fmla="*/ 187897 h 794942"/>
                  <a:gd name="connsiteX8" fmla="*/ 1032875 w 1084675"/>
                  <a:gd name="connsiteY8" fmla="*/ 251864 h 794942"/>
                  <a:gd name="connsiteX9" fmla="*/ 1027249 w 1084675"/>
                  <a:gd name="connsiteY9" fmla="*/ 242036 h 794942"/>
                  <a:gd name="connsiteX10" fmla="*/ 1003436 w 1084675"/>
                  <a:gd name="connsiteY10" fmla="*/ 206318 h 794942"/>
                  <a:gd name="connsiteX11" fmla="*/ 991529 w 1084675"/>
                  <a:gd name="connsiteY11" fmla="*/ 215842 h 794942"/>
                  <a:gd name="connsiteX12" fmla="*/ 977241 w 1084675"/>
                  <a:gd name="connsiteY12" fmla="*/ 253943 h 794942"/>
                  <a:gd name="connsiteX13" fmla="*/ 958191 w 1084675"/>
                  <a:gd name="connsiteY13" fmla="*/ 308710 h 794942"/>
                  <a:gd name="connsiteX14" fmla="*/ 939142 w 1084675"/>
                  <a:gd name="connsiteY14" fmla="*/ 363480 h 794942"/>
                  <a:gd name="connsiteX15" fmla="*/ 901043 w 1084675"/>
                  <a:gd name="connsiteY15" fmla="*/ 473017 h 794942"/>
                  <a:gd name="connsiteX16" fmla="*/ 877230 w 1084675"/>
                  <a:gd name="connsiteY16" fmla="*/ 539692 h 794942"/>
                  <a:gd name="connsiteX17" fmla="*/ 851036 w 1084675"/>
                  <a:gd name="connsiteY17" fmla="*/ 613511 h 794942"/>
                  <a:gd name="connsiteX18" fmla="*/ 820080 w 1084675"/>
                  <a:gd name="connsiteY18" fmla="*/ 689711 h 794942"/>
                  <a:gd name="connsiteX19" fmla="*/ 786741 w 1084675"/>
                  <a:gd name="connsiteY19" fmla="*/ 763530 h 794942"/>
                  <a:gd name="connsiteX20" fmla="*/ 765162 w 1084675"/>
                  <a:gd name="connsiteY20" fmla="*/ 784515 h 794942"/>
                  <a:gd name="connsiteX21" fmla="*/ 748414 w 1084675"/>
                  <a:gd name="connsiteY21" fmla="*/ 794942 h 794942"/>
                  <a:gd name="connsiteX22" fmla="*/ 703988 w 1084675"/>
                  <a:gd name="connsiteY22" fmla="*/ 741997 h 794942"/>
                  <a:gd name="connsiteX23" fmla="*/ 724829 w 1084675"/>
                  <a:gd name="connsiteY23" fmla="*/ 723050 h 794942"/>
                  <a:gd name="connsiteX24" fmla="*/ 739117 w 1084675"/>
                  <a:gd name="connsiteY24" fmla="*/ 694474 h 794942"/>
                  <a:gd name="connsiteX25" fmla="*/ 722449 w 1084675"/>
                  <a:gd name="connsiteY25" fmla="*/ 658756 h 794942"/>
                  <a:gd name="connsiteX26" fmla="*/ 696255 w 1084675"/>
                  <a:gd name="connsiteY26" fmla="*/ 603986 h 794942"/>
                  <a:gd name="connsiteX27" fmla="*/ 665298 w 1084675"/>
                  <a:gd name="connsiteY27" fmla="*/ 549218 h 794942"/>
                  <a:gd name="connsiteX28" fmla="*/ 636724 w 1084675"/>
                  <a:gd name="connsiteY28" fmla="*/ 494450 h 794942"/>
                  <a:gd name="connsiteX29" fmla="*/ 605767 w 1084675"/>
                  <a:gd name="connsiteY29" fmla="*/ 439680 h 794942"/>
                  <a:gd name="connsiteX30" fmla="*/ 567667 w 1084675"/>
                  <a:gd name="connsiteY30" fmla="*/ 375386 h 794942"/>
                  <a:gd name="connsiteX31" fmla="*/ 546236 w 1084675"/>
                  <a:gd name="connsiteY31" fmla="*/ 337286 h 794942"/>
                  <a:gd name="connsiteX32" fmla="*/ 539985 w 1084675"/>
                  <a:gd name="connsiteY32" fmla="*/ 331184 h 794942"/>
                  <a:gd name="connsiteX33" fmla="*/ 534329 w 1084675"/>
                  <a:gd name="connsiteY33" fmla="*/ 332525 h 794942"/>
                  <a:gd name="connsiteX34" fmla="*/ 524805 w 1084675"/>
                  <a:gd name="connsiteY34" fmla="*/ 368244 h 794942"/>
                  <a:gd name="connsiteX35" fmla="*/ 524805 w 1084675"/>
                  <a:gd name="connsiteY35" fmla="*/ 442062 h 794942"/>
                  <a:gd name="connsiteX36" fmla="*/ 520041 w 1084675"/>
                  <a:gd name="connsiteY36" fmla="*/ 523025 h 794942"/>
                  <a:gd name="connsiteX37" fmla="*/ 520042 w 1084675"/>
                  <a:gd name="connsiteY37" fmla="*/ 561125 h 794942"/>
                  <a:gd name="connsiteX38" fmla="*/ 517661 w 1084675"/>
                  <a:gd name="connsiteY38" fmla="*/ 587318 h 794942"/>
                  <a:gd name="connsiteX39" fmla="*/ 534330 w 1084675"/>
                  <a:gd name="connsiteY39" fmla="*/ 594462 h 794942"/>
                  <a:gd name="connsiteX40" fmla="*/ 553380 w 1084675"/>
                  <a:gd name="connsiteY40" fmla="*/ 601606 h 794942"/>
                  <a:gd name="connsiteX41" fmla="*/ 558141 w 1084675"/>
                  <a:gd name="connsiteY41" fmla="*/ 618275 h 794942"/>
                  <a:gd name="connsiteX42" fmla="*/ 550999 w 1084675"/>
                  <a:gd name="connsiteY42" fmla="*/ 630180 h 794942"/>
                  <a:gd name="connsiteX43" fmla="*/ 531949 w 1084675"/>
                  <a:gd name="connsiteY43" fmla="*/ 634943 h 794942"/>
                  <a:gd name="connsiteX44" fmla="*/ 508136 w 1084675"/>
                  <a:gd name="connsiteY44" fmla="*/ 630180 h 794942"/>
                  <a:gd name="connsiteX45" fmla="*/ 491467 w 1084675"/>
                  <a:gd name="connsiteY45" fmla="*/ 632562 h 794942"/>
                  <a:gd name="connsiteX46" fmla="*/ 481942 w 1084675"/>
                  <a:gd name="connsiteY46" fmla="*/ 661137 h 794942"/>
                  <a:gd name="connsiteX47" fmla="*/ 480155 w 1084675"/>
                  <a:gd name="connsiteY47" fmla="*/ 666644 h 794942"/>
                  <a:gd name="connsiteX48" fmla="*/ 480765 w 1084675"/>
                  <a:gd name="connsiteY48" fmla="*/ 668829 h 794942"/>
                  <a:gd name="connsiteX49" fmla="*/ 442168 w 1084675"/>
                  <a:gd name="connsiteY49" fmla="*/ 702382 h 794942"/>
                  <a:gd name="connsiteX50" fmla="*/ 428811 w 1084675"/>
                  <a:gd name="connsiteY50" fmla="*/ 704893 h 794942"/>
                  <a:gd name="connsiteX51" fmla="*/ 408124 w 1084675"/>
                  <a:gd name="connsiteY51" fmla="*/ 711144 h 794942"/>
                  <a:gd name="connsiteX52" fmla="*/ 365261 w 1084675"/>
                  <a:gd name="connsiteY52" fmla="*/ 703999 h 794942"/>
                  <a:gd name="connsiteX53" fmla="*/ 336685 w 1084675"/>
                  <a:gd name="connsiteY53" fmla="*/ 684950 h 794942"/>
                  <a:gd name="connsiteX54" fmla="*/ 320017 w 1084675"/>
                  <a:gd name="connsiteY54" fmla="*/ 670661 h 794942"/>
                  <a:gd name="connsiteX55" fmla="*/ 300967 w 1084675"/>
                  <a:gd name="connsiteY55" fmla="*/ 684950 h 794942"/>
                  <a:gd name="connsiteX56" fmla="*/ 284299 w 1084675"/>
                  <a:gd name="connsiteY56" fmla="*/ 680187 h 794942"/>
                  <a:gd name="connsiteX57" fmla="*/ 281917 w 1084675"/>
                  <a:gd name="connsiteY57" fmla="*/ 665899 h 794942"/>
                  <a:gd name="connsiteX58" fmla="*/ 296205 w 1084675"/>
                  <a:gd name="connsiteY58" fmla="*/ 646850 h 794942"/>
                  <a:gd name="connsiteX59" fmla="*/ 296205 w 1084675"/>
                  <a:gd name="connsiteY59" fmla="*/ 623036 h 794942"/>
                  <a:gd name="connsiteX60" fmla="*/ 272393 w 1084675"/>
                  <a:gd name="connsiteY60" fmla="*/ 592081 h 794942"/>
                  <a:gd name="connsiteX61" fmla="*/ 241435 w 1084675"/>
                  <a:gd name="connsiteY61" fmla="*/ 565886 h 794942"/>
                  <a:gd name="connsiteX62" fmla="*/ 240411 w 1084675"/>
                  <a:gd name="connsiteY62" fmla="*/ 565918 h 794942"/>
                  <a:gd name="connsiteX63" fmla="*/ 205694 w 1084675"/>
                  <a:gd name="connsiteY63" fmla="*/ 542113 h 794942"/>
                  <a:gd name="connsiteX64" fmla="*/ 220005 w 1084675"/>
                  <a:gd name="connsiteY64" fmla="*/ 544453 h 794942"/>
                  <a:gd name="connsiteX65" fmla="*/ 196192 w 1084675"/>
                  <a:gd name="connsiteY65" fmla="*/ 525404 h 794942"/>
                  <a:gd name="connsiteX66" fmla="*/ 158091 w 1084675"/>
                  <a:gd name="connsiteY66" fmla="*/ 487304 h 794942"/>
                  <a:gd name="connsiteX67" fmla="*/ 127136 w 1084675"/>
                  <a:gd name="connsiteY67" fmla="*/ 463493 h 794942"/>
                  <a:gd name="connsiteX68" fmla="*/ 125555 w 1084675"/>
                  <a:gd name="connsiteY68" fmla="*/ 462925 h 794942"/>
                  <a:gd name="connsiteX69" fmla="*/ 61364 w 1084675"/>
                  <a:gd name="connsiteY69" fmla="*/ 407125 h 794942"/>
                  <a:gd name="connsiteX70" fmla="*/ 57482 w 1084675"/>
                  <a:gd name="connsiteY70" fmla="*/ 402025 h 794942"/>
                  <a:gd name="connsiteX71" fmla="*/ 47759 w 1084675"/>
                  <a:gd name="connsiteY71" fmla="*/ 392848 h 794942"/>
                  <a:gd name="connsiteX72" fmla="*/ 19184 w 1084675"/>
                  <a:gd name="connsiteY72" fmla="*/ 353954 h 794942"/>
                  <a:gd name="connsiteX73" fmla="*/ 133 w 1084675"/>
                  <a:gd name="connsiteY73" fmla="*/ 296803 h 794942"/>
                  <a:gd name="connsiteX74" fmla="*/ 12833 w 1084675"/>
                  <a:gd name="connsiteY74" fmla="*/ 233304 h 794942"/>
                  <a:gd name="connsiteX75" fmla="*/ 50934 w 1084675"/>
                  <a:gd name="connsiteY75" fmla="*/ 182503 h 794942"/>
                  <a:gd name="connsiteX76" fmla="*/ 117609 w 1084675"/>
                  <a:gd name="connsiteY76" fmla="*/ 131703 h 794942"/>
                  <a:gd name="connsiteX77" fmla="*/ 216034 w 1084675"/>
                  <a:gd name="connsiteY77" fmla="*/ 99954 h 794942"/>
                  <a:gd name="connsiteX78" fmla="*/ 317634 w 1084675"/>
                  <a:gd name="connsiteY78" fmla="*/ 93604 h 794942"/>
                  <a:gd name="connsiteX79" fmla="*/ 412884 w 1084675"/>
                  <a:gd name="connsiteY79" fmla="*/ 112653 h 794942"/>
                  <a:gd name="connsiteX80" fmla="*/ 485909 w 1084675"/>
                  <a:gd name="connsiteY80" fmla="*/ 144404 h 794942"/>
                  <a:gd name="connsiteX81" fmla="*/ 536709 w 1084675"/>
                  <a:gd name="connsiteY81" fmla="*/ 188854 h 794942"/>
                  <a:gd name="connsiteX82" fmla="*/ 562108 w 1084675"/>
                  <a:gd name="connsiteY82" fmla="*/ 207903 h 794942"/>
                  <a:gd name="connsiteX83" fmla="*/ 597034 w 1084675"/>
                  <a:gd name="connsiteY83" fmla="*/ 169803 h 794942"/>
                  <a:gd name="connsiteX84" fmla="*/ 631958 w 1084675"/>
                  <a:gd name="connsiteY84" fmla="*/ 132497 h 794942"/>
                  <a:gd name="connsiteX85" fmla="*/ 682759 w 1084675"/>
                  <a:gd name="connsiteY85" fmla="*/ 80904 h 794942"/>
                  <a:gd name="connsiteX86" fmla="*/ 762134 w 1084675"/>
                  <a:gd name="connsiteY86" fmla="*/ 23753 h 794942"/>
                  <a:gd name="connsiteX87" fmla="*/ 838333 w 1084675"/>
                  <a:gd name="connsiteY87" fmla="*/ 1529 h 794942"/>
                  <a:gd name="connsiteX88" fmla="*/ 876632 w 1084675"/>
                  <a:gd name="connsiteY88" fmla="*/ 337 h 794942"/>
                  <a:gd name="connsiteX89" fmla="*/ 828527 w 1084675"/>
                  <a:gd name="connsiteY89" fmla="*/ 57139 h 794942"/>
                  <a:gd name="connsiteX90" fmla="*/ 796266 w 1084675"/>
                  <a:gd name="connsiteY90" fmla="*/ 70589 h 794942"/>
                  <a:gd name="connsiteX91" fmla="*/ 731973 w 1084675"/>
                  <a:gd name="connsiteY91" fmla="*/ 106308 h 794942"/>
                  <a:gd name="connsiteX92" fmla="*/ 722449 w 1084675"/>
                  <a:gd name="connsiteY92" fmla="*/ 142027 h 794942"/>
                  <a:gd name="connsiteX93" fmla="*/ 712923 w 1084675"/>
                  <a:gd name="connsiteY93" fmla="*/ 203938 h 794942"/>
                  <a:gd name="connsiteX94" fmla="*/ 701018 w 1084675"/>
                  <a:gd name="connsiteY94" fmla="*/ 277758 h 794942"/>
                  <a:gd name="connsiteX95" fmla="*/ 691491 w 1084675"/>
                  <a:gd name="connsiteY95" fmla="*/ 334907 h 794942"/>
                  <a:gd name="connsiteX96" fmla="*/ 686730 w 1084675"/>
                  <a:gd name="connsiteY96" fmla="*/ 375389 h 794942"/>
                  <a:gd name="connsiteX97" fmla="*/ 693874 w 1084675"/>
                  <a:gd name="connsiteY97" fmla="*/ 415870 h 794942"/>
                  <a:gd name="connsiteX98" fmla="*/ 710542 w 1084675"/>
                  <a:gd name="connsiteY98" fmla="*/ 451589 h 794942"/>
                  <a:gd name="connsiteX99" fmla="*/ 731973 w 1084675"/>
                  <a:gd name="connsiteY99" fmla="*/ 489689 h 794942"/>
                  <a:gd name="connsiteX100" fmla="*/ 748642 w 1084675"/>
                  <a:gd name="connsiteY100" fmla="*/ 439684 h 794942"/>
                  <a:gd name="connsiteX101" fmla="*/ 765311 w 1084675"/>
                  <a:gd name="connsiteY101" fmla="*/ 387296 h 794942"/>
                  <a:gd name="connsiteX102" fmla="*/ 779599 w 1084675"/>
                  <a:gd name="connsiteY102" fmla="*/ 323002 h 794942"/>
                  <a:gd name="connsiteX103" fmla="*/ 798649 w 1084675"/>
                  <a:gd name="connsiteY103" fmla="*/ 244421 h 794942"/>
                  <a:gd name="connsiteX104" fmla="*/ 820079 w 1084675"/>
                  <a:gd name="connsiteY104" fmla="*/ 156314 h 794942"/>
                  <a:gd name="connsiteX105" fmla="*/ 836750 w 1084675"/>
                  <a:gd name="connsiteY105" fmla="*/ 61064 h 794942"/>
                  <a:gd name="connsiteX106" fmla="*/ 828527 w 1084675"/>
                  <a:gd name="connsiteY106" fmla="*/ 57139 h 794942"/>
                  <a:gd name="connsiteX107" fmla="*/ 898660 w 1084675"/>
                  <a:gd name="connsiteY107" fmla="*/ 70587 h 794942"/>
                  <a:gd name="connsiteX108" fmla="*/ 879611 w 1084675"/>
                  <a:gd name="connsiteY108" fmla="*/ 120593 h 794942"/>
                  <a:gd name="connsiteX109" fmla="*/ 860561 w 1084675"/>
                  <a:gd name="connsiteY109" fmla="*/ 189649 h 794942"/>
                  <a:gd name="connsiteX110" fmla="*/ 836748 w 1084675"/>
                  <a:gd name="connsiteY110" fmla="*/ 261087 h 794942"/>
                  <a:gd name="connsiteX111" fmla="*/ 812935 w 1084675"/>
                  <a:gd name="connsiteY111" fmla="*/ 334906 h 794942"/>
                  <a:gd name="connsiteX112" fmla="*/ 784360 w 1084675"/>
                  <a:gd name="connsiteY112" fmla="*/ 434918 h 794942"/>
                  <a:gd name="connsiteX113" fmla="*/ 762930 w 1084675"/>
                  <a:gd name="connsiteY113" fmla="*/ 503974 h 794942"/>
                  <a:gd name="connsiteX114" fmla="*/ 755787 w 1084675"/>
                  <a:gd name="connsiteY114" fmla="*/ 549218 h 794942"/>
                  <a:gd name="connsiteX115" fmla="*/ 767692 w 1084675"/>
                  <a:gd name="connsiteY115" fmla="*/ 577794 h 794942"/>
                  <a:gd name="connsiteX116" fmla="*/ 784361 w 1084675"/>
                  <a:gd name="connsiteY116" fmla="*/ 611130 h 794942"/>
                  <a:gd name="connsiteX117" fmla="*/ 798649 w 1084675"/>
                  <a:gd name="connsiteY117" fmla="*/ 630180 h 794942"/>
                  <a:gd name="connsiteX118" fmla="*/ 815316 w 1084675"/>
                  <a:gd name="connsiteY118" fmla="*/ 584936 h 794942"/>
                  <a:gd name="connsiteX119" fmla="*/ 834366 w 1084675"/>
                  <a:gd name="connsiteY119" fmla="*/ 513499 h 794942"/>
                  <a:gd name="connsiteX120" fmla="*/ 867704 w 1084675"/>
                  <a:gd name="connsiteY120" fmla="*/ 413487 h 794942"/>
                  <a:gd name="connsiteX121" fmla="*/ 905805 w 1084675"/>
                  <a:gd name="connsiteY121" fmla="*/ 311093 h 794942"/>
                  <a:gd name="connsiteX122" fmla="*/ 939141 w 1084675"/>
                  <a:gd name="connsiteY122" fmla="*/ 232511 h 794942"/>
                  <a:gd name="connsiteX123" fmla="*/ 958192 w 1084675"/>
                  <a:gd name="connsiteY123" fmla="*/ 180125 h 794942"/>
                  <a:gd name="connsiteX124" fmla="*/ 960574 w 1084675"/>
                  <a:gd name="connsiteY124" fmla="*/ 144405 h 794942"/>
                  <a:gd name="connsiteX125" fmla="*/ 943904 w 1084675"/>
                  <a:gd name="connsiteY125" fmla="*/ 118212 h 794942"/>
                  <a:gd name="connsiteX126" fmla="*/ 924855 w 1084675"/>
                  <a:gd name="connsiteY126" fmla="*/ 94400 h 794942"/>
                  <a:gd name="connsiteX127" fmla="*/ 898660 w 1084675"/>
                  <a:gd name="connsiteY127" fmla="*/ 70587 h 794942"/>
                  <a:gd name="connsiteX128" fmla="*/ 671438 w 1084675"/>
                  <a:gd name="connsiteY128" fmla="*/ 150193 h 794942"/>
                  <a:gd name="connsiteX129" fmla="*/ 651011 w 1084675"/>
                  <a:gd name="connsiteY129" fmla="*/ 175363 h 794942"/>
                  <a:gd name="connsiteX130" fmla="*/ 624817 w 1084675"/>
                  <a:gd name="connsiteY130" fmla="*/ 206320 h 794942"/>
                  <a:gd name="connsiteX131" fmla="*/ 593861 w 1084675"/>
                  <a:gd name="connsiteY131" fmla="*/ 249182 h 794942"/>
                  <a:gd name="connsiteX132" fmla="*/ 605767 w 1084675"/>
                  <a:gd name="connsiteY132" fmla="*/ 280138 h 794942"/>
                  <a:gd name="connsiteX133" fmla="*/ 622436 w 1084675"/>
                  <a:gd name="connsiteY133" fmla="*/ 308713 h 794942"/>
                  <a:gd name="connsiteX134" fmla="*/ 648630 w 1084675"/>
                  <a:gd name="connsiteY134" fmla="*/ 351575 h 794942"/>
                  <a:gd name="connsiteX135" fmla="*/ 662918 w 1084675"/>
                  <a:gd name="connsiteY135" fmla="*/ 258707 h 794942"/>
                  <a:gd name="connsiteX136" fmla="*/ 674824 w 1084675"/>
                  <a:gd name="connsiteY136" fmla="*/ 153932 h 794942"/>
                  <a:gd name="connsiteX137" fmla="*/ 671438 w 1084675"/>
                  <a:gd name="connsiteY137" fmla="*/ 150193 h 794942"/>
                  <a:gd name="connsiteX138" fmla="*/ 262868 w 1084675"/>
                  <a:gd name="connsiteY138" fmla="*/ 144405 h 794942"/>
                  <a:gd name="connsiteX139" fmla="*/ 227149 w 1084675"/>
                  <a:gd name="connsiteY139" fmla="*/ 144406 h 794942"/>
                  <a:gd name="connsiteX140" fmla="*/ 189049 w 1084675"/>
                  <a:gd name="connsiteY140" fmla="*/ 153930 h 794942"/>
                  <a:gd name="connsiteX141" fmla="*/ 167619 w 1084675"/>
                  <a:gd name="connsiteY141" fmla="*/ 172980 h 794942"/>
                  <a:gd name="connsiteX142" fmla="*/ 181906 w 1084675"/>
                  <a:gd name="connsiteY142" fmla="*/ 203936 h 794942"/>
                  <a:gd name="connsiteX143" fmla="*/ 203336 w 1084675"/>
                  <a:gd name="connsiteY143" fmla="*/ 256325 h 794942"/>
                  <a:gd name="connsiteX144" fmla="*/ 227149 w 1084675"/>
                  <a:gd name="connsiteY144" fmla="*/ 311094 h 794942"/>
                  <a:gd name="connsiteX145" fmla="*/ 258105 w 1084675"/>
                  <a:gd name="connsiteY145" fmla="*/ 401581 h 794942"/>
                  <a:gd name="connsiteX146" fmla="*/ 277155 w 1084675"/>
                  <a:gd name="connsiteY146" fmla="*/ 451587 h 794942"/>
                  <a:gd name="connsiteX147" fmla="*/ 300968 w 1084675"/>
                  <a:gd name="connsiteY147" fmla="*/ 475400 h 794942"/>
                  <a:gd name="connsiteX148" fmla="*/ 305731 w 1084675"/>
                  <a:gd name="connsiteY148" fmla="*/ 444444 h 794942"/>
                  <a:gd name="connsiteX149" fmla="*/ 300968 w 1084675"/>
                  <a:gd name="connsiteY149" fmla="*/ 399200 h 794942"/>
                  <a:gd name="connsiteX150" fmla="*/ 296206 w 1084675"/>
                  <a:gd name="connsiteY150" fmla="*/ 313475 h 794942"/>
                  <a:gd name="connsiteX151" fmla="*/ 291443 w 1084675"/>
                  <a:gd name="connsiteY151" fmla="*/ 239656 h 794942"/>
                  <a:gd name="connsiteX152" fmla="*/ 286680 w 1084675"/>
                  <a:gd name="connsiteY152" fmla="*/ 161074 h 794942"/>
                  <a:gd name="connsiteX153" fmla="*/ 262868 w 1084675"/>
                  <a:gd name="connsiteY153" fmla="*/ 144405 h 794942"/>
                  <a:gd name="connsiteX154" fmla="*/ 358117 w 1084675"/>
                  <a:gd name="connsiteY154" fmla="*/ 149167 h 794942"/>
                  <a:gd name="connsiteX155" fmla="*/ 339067 w 1084675"/>
                  <a:gd name="connsiteY155" fmla="*/ 165836 h 794942"/>
                  <a:gd name="connsiteX156" fmla="*/ 341448 w 1084675"/>
                  <a:gd name="connsiteY156" fmla="*/ 201554 h 794942"/>
                  <a:gd name="connsiteX157" fmla="*/ 343829 w 1084675"/>
                  <a:gd name="connsiteY157" fmla="*/ 258705 h 794942"/>
                  <a:gd name="connsiteX158" fmla="*/ 350974 w 1084675"/>
                  <a:gd name="connsiteY158" fmla="*/ 377768 h 794942"/>
                  <a:gd name="connsiteX159" fmla="*/ 353354 w 1084675"/>
                  <a:gd name="connsiteY159" fmla="*/ 456348 h 794942"/>
                  <a:gd name="connsiteX160" fmla="*/ 355737 w 1084675"/>
                  <a:gd name="connsiteY160" fmla="*/ 542074 h 794942"/>
                  <a:gd name="connsiteX161" fmla="*/ 377166 w 1084675"/>
                  <a:gd name="connsiteY161" fmla="*/ 561124 h 794942"/>
                  <a:gd name="connsiteX162" fmla="*/ 405741 w 1084675"/>
                  <a:gd name="connsiteY162" fmla="*/ 577793 h 794942"/>
                  <a:gd name="connsiteX163" fmla="*/ 443841 w 1084675"/>
                  <a:gd name="connsiteY163" fmla="*/ 613511 h 794942"/>
                  <a:gd name="connsiteX164" fmla="*/ 460511 w 1084675"/>
                  <a:gd name="connsiteY164" fmla="*/ 594461 h 794942"/>
                  <a:gd name="connsiteX165" fmla="*/ 467655 w 1084675"/>
                  <a:gd name="connsiteY165" fmla="*/ 568268 h 794942"/>
                  <a:gd name="connsiteX166" fmla="*/ 470036 w 1084675"/>
                  <a:gd name="connsiteY166" fmla="*/ 539693 h 794942"/>
                  <a:gd name="connsiteX167" fmla="*/ 455749 w 1084675"/>
                  <a:gd name="connsiteY167" fmla="*/ 525405 h 794942"/>
                  <a:gd name="connsiteX168" fmla="*/ 422410 w 1084675"/>
                  <a:gd name="connsiteY168" fmla="*/ 537311 h 794942"/>
                  <a:gd name="connsiteX169" fmla="*/ 393835 w 1084675"/>
                  <a:gd name="connsiteY169" fmla="*/ 539693 h 794942"/>
                  <a:gd name="connsiteX170" fmla="*/ 396217 w 1084675"/>
                  <a:gd name="connsiteY170" fmla="*/ 527786 h 794942"/>
                  <a:gd name="connsiteX171" fmla="*/ 429555 w 1084675"/>
                  <a:gd name="connsiteY171" fmla="*/ 511118 h 794942"/>
                  <a:gd name="connsiteX172" fmla="*/ 467655 w 1084675"/>
                  <a:gd name="connsiteY172" fmla="*/ 489685 h 794942"/>
                  <a:gd name="connsiteX173" fmla="*/ 481941 w 1084675"/>
                  <a:gd name="connsiteY173" fmla="*/ 468255 h 794942"/>
                  <a:gd name="connsiteX174" fmla="*/ 479561 w 1084675"/>
                  <a:gd name="connsiteY174" fmla="*/ 399199 h 794942"/>
                  <a:gd name="connsiteX175" fmla="*/ 472416 w 1084675"/>
                  <a:gd name="connsiteY175" fmla="*/ 325380 h 794942"/>
                  <a:gd name="connsiteX176" fmla="*/ 460510 w 1084675"/>
                  <a:gd name="connsiteY176" fmla="*/ 251560 h 794942"/>
                  <a:gd name="connsiteX177" fmla="*/ 429555 w 1084675"/>
                  <a:gd name="connsiteY177" fmla="*/ 199174 h 794942"/>
                  <a:gd name="connsiteX178" fmla="*/ 403361 w 1084675"/>
                  <a:gd name="connsiteY178" fmla="*/ 172980 h 794942"/>
                  <a:gd name="connsiteX179" fmla="*/ 379548 w 1084675"/>
                  <a:gd name="connsiteY179" fmla="*/ 156311 h 794942"/>
                  <a:gd name="connsiteX180" fmla="*/ 358117 w 1084675"/>
                  <a:gd name="connsiteY180" fmla="*/ 149167 h 794942"/>
                  <a:gd name="connsiteX181" fmla="*/ 499620 w 1084675"/>
                  <a:gd name="connsiteY181" fmla="*/ 233842 h 794942"/>
                  <a:gd name="connsiteX182" fmla="*/ 504021 w 1084675"/>
                  <a:gd name="connsiteY182" fmla="*/ 266647 h 794942"/>
                  <a:gd name="connsiteX183" fmla="*/ 507588 w 1084675"/>
                  <a:gd name="connsiteY183" fmla="*/ 303834 h 794942"/>
                  <a:gd name="connsiteX184" fmla="*/ 529440 w 1084675"/>
                  <a:gd name="connsiteY184" fmla="*/ 303892 h 794942"/>
                  <a:gd name="connsiteX185" fmla="*/ 517140 w 1084675"/>
                  <a:gd name="connsiteY185" fmla="*/ 264494 h 794942"/>
                  <a:gd name="connsiteX186" fmla="*/ 499620 w 1084675"/>
                  <a:gd name="connsiteY186" fmla="*/ 233842 h 794942"/>
                  <a:gd name="connsiteX187" fmla="*/ 115229 w 1084675"/>
                  <a:gd name="connsiteY187" fmla="*/ 184886 h 794942"/>
                  <a:gd name="connsiteX188" fmla="*/ 69985 w 1084675"/>
                  <a:gd name="connsiteY188" fmla="*/ 208699 h 794942"/>
                  <a:gd name="connsiteX189" fmla="*/ 43793 w 1084675"/>
                  <a:gd name="connsiteY189" fmla="*/ 256324 h 794942"/>
                  <a:gd name="connsiteX190" fmla="*/ 41411 w 1084675"/>
                  <a:gd name="connsiteY190" fmla="*/ 299186 h 794942"/>
                  <a:gd name="connsiteX191" fmla="*/ 58079 w 1084675"/>
                  <a:gd name="connsiteY191" fmla="*/ 344430 h 794942"/>
                  <a:gd name="connsiteX192" fmla="*/ 84274 w 1084675"/>
                  <a:gd name="connsiteY192" fmla="*/ 377767 h 794942"/>
                  <a:gd name="connsiteX193" fmla="*/ 124755 w 1084675"/>
                  <a:gd name="connsiteY193" fmla="*/ 411106 h 794942"/>
                  <a:gd name="connsiteX194" fmla="*/ 146186 w 1084675"/>
                  <a:gd name="connsiteY194" fmla="*/ 427773 h 794942"/>
                  <a:gd name="connsiteX195" fmla="*/ 165236 w 1084675"/>
                  <a:gd name="connsiteY195" fmla="*/ 425393 h 794942"/>
                  <a:gd name="connsiteX196" fmla="*/ 172379 w 1084675"/>
                  <a:gd name="connsiteY196" fmla="*/ 406342 h 794942"/>
                  <a:gd name="connsiteX197" fmla="*/ 191430 w 1084675"/>
                  <a:gd name="connsiteY197" fmla="*/ 406342 h 794942"/>
                  <a:gd name="connsiteX198" fmla="*/ 189049 w 1084675"/>
                  <a:gd name="connsiteY198" fmla="*/ 430155 h 794942"/>
                  <a:gd name="connsiteX199" fmla="*/ 191430 w 1084675"/>
                  <a:gd name="connsiteY199" fmla="*/ 449204 h 794942"/>
                  <a:gd name="connsiteX200" fmla="*/ 208099 w 1084675"/>
                  <a:gd name="connsiteY200" fmla="*/ 468254 h 794942"/>
                  <a:gd name="connsiteX201" fmla="*/ 229529 w 1084675"/>
                  <a:gd name="connsiteY201" fmla="*/ 492068 h 794942"/>
                  <a:gd name="connsiteX202" fmla="*/ 248579 w 1084675"/>
                  <a:gd name="connsiteY202" fmla="*/ 489685 h 794942"/>
                  <a:gd name="connsiteX203" fmla="*/ 239054 w 1084675"/>
                  <a:gd name="connsiteY203" fmla="*/ 442060 h 794942"/>
                  <a:gd name="connsiteX204" fmla="*/ 217624 w 1084675"/>
                  <a:gd name="connsiteY204" fmla="*/ 392054 h 794942"/>
                  <a:gd name="connsiteX205" fmla="*/ 189048 w 1084675"/>
                  <a:gd name="connsiteY205" fmla="*/ 325380 h 794942"/>
                  <a:gd name="connsiteX206" fmla="*/ 148567 w 1084675"/>
                  <a:gd name="connsiteY206" fmla="*/ 237274 h 794942"/>
                  <a:gd name="connsiteX207" fmla="*/ 115229 w 1084675"/>
                  <a:gd name="connsiteY207" fmla="*/ 184886 h 794942"/>
                  <a:gd name="connsiteX208" fmla="*/ 358116 w 1084675"/>
                  <a:gd name="connsiteY208" fmla="*/ 592080 h 794942"/>
                  <a:gd name="connsiteX209" fmla="*/ 362880 w 1084675"/>
                  <a:gd name="connsiteY209" fmla="*/ 623038 h 794942"/>
                  <a:gd name="connsiteX210" fmla="*/ 386692 w 1084675"/>
                  <a:gd name="connsiteY210" fmla="*/ 649230 h 794942"/>
                  <a:gd name="connsiteX211" fmla="*/ 410504 w 1084675"/>
                  <a:gd name="connsiteY211" fmla="*/ 639706 h 794942"/>
                  <a:gd name="connsiteX212" fmla="*/ 358116 w 1084675"/>
                  <a:gd name="connsiteY212" fmla="*/ 592080 h 794942"/>
                  <a:gd name="connsiteX0" fmla="*/ 876632 w 1084675"/>
                  <a:gd name="connsiteY0" fmla="*/ 337 h 794942"/>
                  <a:gd name="connsiteX1" fmla="*/ 911359 w 1084675"/>
                  <a:gd name="connsiteY1" fmla="*/ 4703 h 794942"/>
                  <a:gd name="connsiteX2" fmla="*/ 958984 w 1084675"/>
                  <a:gd name="connsiteY2" fmla="*/ 26929 h 794942"/>
                  <a:gd name="connsiteX3" fmla="*/ 1004227 w 1084675"/>
                  <a:gd name="connsiteY3" fmla="*/ 57885 h 794942"/>
                  <a:gd name="connsiteX4" fmla="*/ 1035183 w 1084675"/>
                  <a:gd name="connsiteY4" fmla="*/ 96779 h 794942"/>
                  <a:gd name="connsiteX5" fmla="*/ 1070108 w 1084675"/>
                  <a:gd name="connsiteY5" fmla="*/ 153928 h 794942"/>
                  <a:gd name="connsiteX6" fmla="*/ 1082610 w 1084675"/>
                  <a:gd name="connsiteY6" fmla="*/ 182504 h 794942"/>
                  <a:gd name="connsiteX7" fmla="*/ 1084675 w 1084675"/>
                  <a:gd name="connsiteY7" fmla="*/ 187897 h 794942"/>
                  <a:gd name="connsiteX8" fmla="*/ 1032875 w 1084675"/>
                  <a:gd name="connsiteY8" fmla="*/ 251864 h 794942"/>
                  <a:gd name="connsiteX9" fmla="*/ 1027249 w 1084675"/>
                  <a:gd name="connsiteY9" fmla="*/ 242036 h 794942"/>
                  <a:gd name="connsiteX10" fmla="*/ 1003436 w 1084675"/>
                  <a:gd name="connsiteY10" fmla="*/ 206318 h 794942"/>
                  <a:gd name="connsiteX11" fmla="*/ 991529 w 1084675"/>
                  <a:gd name="connsiteY11" fmla="*/ 215842 h 794942"/>
                  <a:gd name="connsiteX12" fmla="*/ 977241 w 1084675"/>
                  <a:gd name="connsiteY12" fmla="*/ 253943 h 794942"/>
                  <a:gd name="connsiteX13" fmla="*/ 958191 w 1084675"/>
                  <a:gd name="connsiteY13" fmla="*/ 308710 h 794942"/>
                  <a:gd name="connsiteX14" fmla="*/ 939142 w 1084675"/>
                  <a:gd name="connsiteY14" fmla="*/ 363480 h 794942"/>
                  <a:gd name="connsiteX15" fmla="*/ 901043 w 1084675"/>
                  <a:gd name="connsiteY15" fmla="*/ 473017 h 794942"/>
                  <a:gd name="connsiteX16" fmla="*/ 877230 w 1084675"/>
                  <a:gd name="connsiteY16" fmla="*/ 539692 h 794942"/>
                  <a:gd name="connsiteX17" fmla="*/ 851036 w 1084675"/>
                  <a:gd name="connsiteY17" fmla="*/ 613511 h 794942"/>
                  <a:gd name="connsiteX18" fmla="*/ 820080 w 1084675"/>
                  <a:gd name="connsiteY18" fmla="*/ 689711 h 794942"/>
                  <a:gd name="connsiteX19" fmla="*/ 786741 w 1084675"/>
                  <a:gd name="connsiteY19" fmla="*/ 763530 h 794942"/>
                  <a:gd name="connsiteX20" fmla="*/ 765162 w 1084675"/>
                  <a:gd name="connsiteY20" fmla="*/ 784515 h 794942"/>
                  <a:gd name="connsiteX21" fmla="*/ 748414 w 1084675"/>
                  <a:gd name="connsiteY21" fmla="*/ 794942 h 794942"/>
                  <a:gd name="connsiteX22" fmla="*/ 703988 w 1084675"/>
                  <a:gd name="connsiteY22" fmla="*/ 741997 h 794942"/>
                  <a:gd name="connsiteX23" fmla="*/ 724829 w 1084675"/>
                  <a:gd name="connsiteY23" fmla="*/ 723050 h 794942"/>
                  <a:gd name="connsiteX24" fmla="*/ 739117 w 1084675"/>
                  <a:gd name="connsiteY24" fmla="*/ 694474 h 794942"/>
                  <a:gd name="connsiteX25" fmla="*/ 722449 w 1084675"/>
                  <a:gd name="connsiteY25" fmla="*/ 658756 h 794942"/>
                  <a:gd name="connsiteX26" fmla="*/ 696255 w 1084675"/>
                  <a:gd name="connsiteY26" fmla="*/ 603986 h 794942"/>
                  <a:gd name="connsiteX27" fmla="*/ 665298 w 1084675"/>
                  <a:gd name="connsiteY27" fmla="*/ 549218 h 794942"/>
                  <a:gd name="connsiteX28" fmla="*/ 636724 w 1084675"/>
                  <a:gd name="connsiteY28" fmla="*/ 494450 h 794942"/>
                  <a:gd name="connsiteX29" fmla="*/ 605767 w 1084675"/>
                  <a:gd name="connsiteY29" fmla="*/ 439680 h 794942"/>
                  <a:gd name="connsiteX30" fmla="*/ 567667 w 1084675"/>
                  <a:gd name="connsiteY30" fmla="*/ 375386 h 794942"/>
                  <a:gd name="connsiteX31" fmla="*/ 546236 w 1084675"/>
                  <a:gd name="connsiteY31" fmla="*/ 337286 h 794942"/>
                  <a:gd name="connsiteX32" fmla="*/ 539985 w 1084675"/>
                  <a:gd name="connsiteY32" fmla="*/ 331184 h 794942"/>
                  <a:gd name="connsiteX33" fmla="*/ 534329 w 1084675"/>
                  <a:gd name="connsiteY33" fmla="*/ 332525 h 794942"/>
                  <a:gd name="connsiteX34" fmla="*/ 524805 w 1084675"/>
                  <a:gd name="connsiteY34" fmla="*/ 368244 h 794942"/>
                  <a:gd name="connsiteX35" fmla="*/ 524805 w 1084675"/>
                  <a:gd name="connsiteY35" fmla="*/ 442062 h 794942"/>
                  <a:gd name="connsiteX36" fmla="*/ 520041 w 1084675"/>
                  <a:gd name="connsiteY36" fmla="*/ 523025 h 794942"/>
                  <a:gd name="connsiteX37" fmla="*/ 520042 w 1084675"/>
                  <a:gd name="connsiteY37" fmla="*/ 561125 h 794942"/>
                  <a:gd name="connsiteX38" fmla="*/ 517661 w 1084675"/>
                  <a:gd name="connsiteY38" fmla="*/ 587318 h 794942"/>
                  <a:gd name="connsiteX39" fmla="*/ 534330 w 1084675"/>
                  <a:gd name="connsiteY39" fmla="*/ 594462 h 794942"/>
                  <a:gd name="connsiteX40" fmla="*/ 553380 w 1084675"/>
                  <a:gd name="connsiteY40" fmla="*/ 601606 h 794942"/>
                  <a:gd name="connsiteX41" fmla="*/ 558141 w 1084675"/>
                  <a:gd name="connsiteY41" fmla="*/ 618275 h 794942"/>
                  <a:gd name="connsiteX42" fmla="*/ 550999 w 1084675"/>
                  <a:gd name="connsiteY42" fmla="*/ 630180 h 794942"/>
                  <a:gd name="connsiteX43" fmla="*/ 531949 w 1084675"/>
                  <a:gd name="connsiteY43" fmla="*/ 634943 h 794942"/>
                  <a:gd name="connsiteX44" fmla="*/ 508136 w 1084675"/>
                  <a:gd name="connsiteY44" fmla="*/ 630180 h 794942"/>
                  <a:gd name="connsiteX45" fmla="*/ 491467 w 1084675"/>
                  <a:gd name="connsiteY45" fmla="*/ 632562 h 794942"/>
                  <a:gd name="connsiteX46" fmla="*/ 481942 w 1084675"/>
                  <a:gd name="connsiteY46" fmla="*/ 661137 h 794942"/>
                  <a:gd name="connsiteX47" fmla="*/ 480155 w 1084675"/>
                  <a:gd name="connsiteY47" fmla="*/ 666644 h 794942"/>
                  <a:gd name="connsiteX48" fmla="*/ 480765 w 1084675"/>
                  <a:gd name="connsiteY48" fmla="*/ 668829 h 794942"/>
                  <a:gd name="connsiteX49" fmla="*/ 442168 w 1084675"/>
                  <a:gd name="connsiteY49" fmla="*/ 702382 h 794942"/>
                  <a:gd name="connsiteX50" fmla="*/ 428811 w 1084675"/>
                  <a:gd name="connsiteY50" fmla="*/ 704893 h 794942"/>
                  <a:gd name="connsiteX51" fmla="*/ 408124 w 1084675"/>
                  <a:gd name="connsiteY51" fmla="*/ 711144 h 794942"/>
                  <a:gd name="connsiteX52" fmla="*/ 365261 w 1084675"/>
                  <a:gd name="connsiteY52" fmla="*/ 703999 h 794942"/>
                  <a:gd name="connsiteX53" fmla="*/ 336685 w 1084675"/>
                  <a:gd name="connsiteY53" fmla="*/ 684950 h 794942"/>
                  <a:gd name="connsiteX54" fmla="*/ 320017 w 1084675"/>
                  <a:gd name="connsiteY54" fmla="*/ 670661 h 794942"/>
                  <a:gd name="connsiteX55" fmla="*/ 300967 w 1084675"/>
                  <a:gd name="connsiteY55" fmla="*/ 684950 h 794942"/>
                  <a:gd name="connsiteX56" fmla="*/ 284299 w 1084675"/>
                  <a:gd name="connsiteY56" fmla="*/ 680187 h 794942"/>
                  <a:gd name="connsiteX57" fmla="*/ 281917 w 1084675"/>
                  <a:gd name="connsiteY57" fmla="*/ 665899 h 794942"/>
                  <a:gd name="connsiteX58" fmla="*/ 296205 w 1084675"/>
                  <a:gd name="connsiteY58" fmla="*/ 646850 h 794942"/>
                  <a:gd name="connsiteX59" fmla="*/ 296205 w 1084675"/>
                  <a:gd name="connsiteY59" fmla="*/ 623036 h 794942"/>
                  <a:gd name="connsiteX60" fmla="*/ 272393 w 1084675"/>
                  <a:gd name="connsiteY60" fmla="*/ 592081 h 794942"/>
                  <a:gd name="connsiteX61" fmla="*/ 241435 w 1084675"/>
                  <a:gd name="connsiteY61" fmla="*/ 565886 h 794942"/>
                  <a:gd name="connsiteX62" fmla="*/ 240411 w 1084675"/>
                  <a:gd name="connsiteY62" fmla="*/ 565918 h 794942"/>
                  <a:gd name="connsiteX63" fmla="*/ 210457 w 1084675"/>
                  <a:gd name="connsiteY63" fmla="*/ 532588 h 794942"/>
                  <a:gd name="connsiteX64" fmla="*/ 220005 w 1084675"/>
                  <a:gd name="connsiteY64" fmla="*/ 544453 h 794942"/>
                  <a:gd name="connsiteX65" fmla="*/ 196192 w 1084675"/>
                  <a:gd name="connsiteY65" fmla="*/ 525404 h 794942"/>
                  <a:gd name="connsiteX66" fmla="*/ 158091 w 1084675"/>
                  <a:gd name="connsiteY66" fmla="*/ 487304 h 794942"/>
                  <a:gd name="connsiteX67" fmla="*/ 127136 w 1084675"/>
                  <a:gd name="connsiteY67" fmla="*/ 463493 h 794942"/>
                  <a:gd name="connsiteX68" fmla="*/ 125555 w 1084675"/>
                  <a:gd name="connsiteY68" fmla="*/ 462925 h 794942"/>
                  <a:gd name="connsiteX69" fmla="*/ 61364 w 1084675"/>
                  <a:gd name="connsiteY69" fmla="*/ 407125 h 794942"/>
                  <a:gd name="connsiteX70" fmla="*/ 57482 w 1084675"/>
                  <a:gd name="connsiteY70" fmla="*/ 402025 h 794942"/>
                  <a:gd name="connsiteX71" fmla="*/ 47759 w 1084675"/>
                  <a:gd name="connsiteY71" fmla="*/ 392848 h 794942"/>
                  <a:gd name="connsiteX72" fmla="*/ 19184 w 1084675"/>
                  <a:gd name="connsiteY72" fmla="*/ 353954 h 794942"/>
                  <a:gd name="connsiteX73" fmla="*/ 133 w 1084675"/>
                  <a:gd name="connsiteY73" fmla="*/ 296803 h 794942"/>
                  <a:gd name="connsiteX74" fmla="*/ 12833 w 1084675"/>
                  <a:gd name="connsiteY74" fmla="*/ 233304 h 794942"/>
                  <a:gd name="connsiteX75" fmla="*/ 50934 w 1084675"/>
                  <a:gd name="connsiteY75" fmla="*/ 182503 h 794942"/>
                  <a:gd name="connsiteX76" fmla="*/ 117609 w 1084675"/>
                  <a:gd name="connsiteY76" fmla="*/ 131703 h 794942"/>
                  <a:gd name="connsiteX77" fmla="*/ 216034 w 1084675"/>
                  <a:gd name="connsiteY77" fmla="*/ 99954 h 794942"/>
                  <a:gd name="connsiteX78" fmla="*/ 317634 w 1084675"/>
                  <a:gd name="connsiteY78" fmla="*/ 93604 h 794942"/>
                  <a:gd name="connsiteX79" fmla="*/ 412884 w 1084675"/>
                  <a:gd name="connsiteY79" fmla="*/ 112653 h 794942"/>
                  <a:gd name="connsiteX80" fmla="*/ 485909 w 1084675"/>
                  <a:gd name="connsiteY80" fmla="*/ 144404 h 794942"/>
                  <a:gd name="connsiteX81" fmla="*/ 536709 w 1084675"/>
                  <a:gd name="connsiteY81" fmla="*/ 188854 h 794942"/>
                  <a:gd name="connsiteX82" fmla="*/ 562108 w 1084675"/>
                  <a:gd name="connsiteY82" fmla="*/ 207903 h 794942"/>
                  <a:gd name="connsiteX83" fmla="*/ 597034 w 1084675"/>
                  <a:gd name="connsiteY83" fmla="*/ 169803 h 794942"/>
                  <a:gd name="connsiteX84" fmla="*/ 631958 w 1084675"/>
                  <a:gd name="connsiteY84" fmla="*/ 132497 h 794942"/>
                  <a:gd name="connsiteX85" fmla="*/ 682759 w 1084675"/>
                  <a:gd name="connsiteY85" fmla="*/ 80904 h 794942"/>
                  <a:gd name="connsiteX86" fmla="*/ 762134 w 1084675"/>
                  <a:gd name="connsiteY86" fmla="*/ 23753 h 794942"/>
                  <a:gd name="connsiteX87" fmla="*/ 838333 w 1084675"/>
                  <a:gd name="connsiteY87" fmla="*/ 1529 h 794942"/>
                  <a:gd name="connsiteX88" fmla="*/ 876632 w 1084675"/>
                  <a:gd name="connsiteY88" fmla="*/ 337 h 794942"/>
                  <a:gd name="connsiteX89" fmla="*/ 828527 w 1084675"/>
                  <a:gd name="connsiteY89" fmla="*/ 57139 h 794942"/>
                  <a:gd name="connsiteX90" fmla="*/ 796266 w 1084675"/>
                  <a:gd name="connsiteY90" fmla="*/ 70589 h 794942"/>
                  <a:gd name="connsiteX91" fmla="*/ 731973 w 1084675"/>
                  <a:gd name="connsiteY91" fmla="*/ 106308 h 794942"/>
                  <a:gd name="connsiteX92" fmla="*/ 722449 w 1084675"/>
                  <a:gd name="connsiteY92" fmla="*/ 142027 h 794942"/>
                  <a:gd name="connsiteX93" fmla="*/ 712923 w 1084675"/>
                  <a:gd name="connsiteY93" fmla="*/ 203938 h 794942"/>
                  <a:gd name="connsiteX94" fmla="*/ 701018 w 1084675"/>
                  <a:gd name="connsiteY94" fmla="*/ 277758 h 794942"/>
                  <a:gd name="connsiteX95" fmla="*/ 691491 w 1084675"/>
                  <a:gd name="connsiteY95" fmla="*/ 334907 h 794942"/>
                  <a:gd name="connsiteX96" fmla="*/ 686730 w 1084675"/>
                  <a:gd name="connsiteY96" fmla="*/ 375389 h 794942"/>
                  <a:gd name="connsiteX97" fmla="*/ 693874 w 1084675"/>
                  <a:gd name="connsiteY97" fmla="*/ 415870 h 794942"/>
                  <a:gd name="connsiteX98" fmla="*/ 710542 w 1084675"/>
                  <a:gd name="connsiteY98" fmla="*/ 451589 h 794942"/>
                  <a:gd name="connsiteX99" fmla="*/ 731973 w 1084675"/>
                  <a:gd name="connsiteY99" fmla="*/ 489689 h 794942"/>
                  <a:gd name="connsiteX100" fmla="*/ 748642 w 1084675"/>
                  <a:gd name="connsiteY100" fmla="*/ 439684 h 794942"/>
                  <a:gd name="connsiteX101" fmla="*/ 765311 w 1084675"/>
                  <a:gd name="connsiteY101" fmla="*/ 387296 h 794942"/>
                  <a:gd name="connsiteX102" fmla="*/ 779599 w 1084675"/>
                  <a:gd name="connsiteY102" fmla="*/ 323002 h 794942"/>
                  <a:gd name="connsiteX103" fmla="*/ 798649 w 1084675"/>
                  <a:gd name="connsiteY103" fmla="*/ 244421 h 794942"/>
                  <a:gd name="connsiteX104" fmla="*/ 820079 w 1084675"/>
                  <a:gd name="connsiteY104" fmla="*/ 156314 h 794942"/>
                  <a:gd name="connsiteX105" fmla="*/ 836750 w 1084675"/>
                  <a:gd name="connsiteY105" fmla="*/ 61064 h 794942"/>
                  <a:gd name="connsiteX106" fmla="*/ 828527 w 1084675"/>
                  <a:gd name="connsiteY106" fmla="*/ 57139 h 794942"/>
                  <a:gd name="connsiteX107" fmla="*/ 898660 w 1084675"/>
                  <a:gd name="connsiteY107" fmla="*/ 70587 h 794942"/>
                  <a:gd name="connsiteX108" fmla="*/ 879611 w 1084675"/>
                  <a:gd name="connsiteY108" fmla="*/ 120593 h 794942"/>
                  <a:gd name="connsiteX109" fmla="*/ 860561 w 1084675"/>
                  <a:gd name="connsiteY109" fmla="*/ 189649 h 794942"/>
                  <a:gd name="connsiteX110" fmla="*/ 836748 w 1084675"/>
                  <a:gd name="connsiteY110" fmla="*/ 261087 h 794942"/>
                  <a:gd name="connsiteX111" fmla="*/ 812935 w 1084675"/>
                  <a:gd name="connsiteY111" fmla="*/ 334906 h 794942"/>
                  <a:gd name="connsiteX112" fmla="*/ 784360 w 1084675"/>
                  <a:gd name="connsiteY112" fmla="*/ 434918 h 794942"/>
                  <a:gd name="connsiteX113" fmla="*/ 762930 w 1084675"/>
                  <a:gd name="connsiteY113" fmla="*/ 503974 h 794942"/>
                  <a:gd name="connsiteX114" fmla="*/ 755787 w 1084675"/>
                  <a:gd name="connsiteY114" fmla="*/ 549218 h 794942"/>
                  <a:gd name="connsiteX115" fmla="*/ 767692 w 1084675"/>
                  <a:gd name="connsiteY115" fmla="*/ 577794 h 794942"/>
                  <a:gd name="connsiteX116" fmla="*/ 784361 w 1084675"/>
                  <a:gd name="connsiteY116" fmla="*/ 611130 h 794942"/>
                  <a:gd name="connsiteX117" fmla="*/ 798649 w 1084675"/>
                  <a:gd name="connsiteY117" fmla="*/ 630180 h 794942"/>
                  <a:gd name="connsiteX118" fmla="*/ 815316 w 1084675"/>
                  <a:gd name="connsiteY118" fmla="*/ 584936 h 794942"/>
                  <a:gd name="connsiteX119" fmla="*/ 834366 w 1084675"/>
                  <a:gd name="connsiteY119" fmla="*/ 513499 h 794942"/>
                  <a:gd name="connsiteX120" fmla="*/ 867704 w 1084675"/>
                  <a:gd name="connsiteY120" fmla="*/ 413487 h 794942"/>
                  <a:gd name="connsiteX121" fmla="*/ 905805 w 1084675"/>
                  <a:gd name="connsiteY121" fmla="*/ 311093 h 794942"/>
                  <a:gd name="connsiteX122" fmla="*/ 939141 w 1084675"/>
                  <a:gd name="connsiteY122" fmla="*/ 232511 h 794942"/>
                  <a:gd name="connsiteX123" fmla="*/ 958192 w 1084675"/>
                  <a:gd name="connsiteY123" fmla="*/ 180125 h 794942"/>
                  <a:gd name="connsiteX124" fmla="*/ 960574 w 1084675"/>
                  <a:gd name="connsiteY124" fmla="*/ 144405 h 794942"/>
                  <a:gd name="connsiteX125" fmla="*/ 943904 w 1084675"/>
                  <a:gd name="connsiteY125" fmla="*/ 118212 h 794942"/>
                  <a:gd name="connsiteX126" fmla="*/ 924855 w 1084675"/>
                  <a:gd name="connsiteY126" fmla="*/ 94400 h 794942"/>
                  <a:gd name="connsiteX127" fmla="*/ 898660 w 1084675"/>
                  <a:gd name="connsiteY127" fmla="*/ 70587 h 794942"/>
                  <a:gd name="connsiteX128" fmla="*/ 671438 w 1084675"/>
                  <a:gd name="connsiteY128" fmla="*/ 150193 h 794942"/>
                  <a:gd name="connsiteX129" fmla="*/ 651011 w 1084675"/>
                  <a:gd name="connsiteY129" fmla="*/ 175363 h 794942"/>
                  <a:gd name="connsiteX130" fmla="*/ 624817 w 1084675"/>
                  <a:gd name="connsiteY130" fmla="*/ 206320 h 794942"/>
                  <a:gd name="connsiteX131" fmla="*/ 593861 w 1084675"/>
                  <a:gd name="connsiteY131" fmla="*/ 249182 h 794942"/>
                  <a:gd name="connsiteX132" fmla="*/ 605767 w 1084675"/>
                  <a:gd name="connsiteY132" fmla="*/ 280138 h 794942"/>
                  <a:gd name="connsiteX133" fmla="*/ 622436 w 1084675"/>
                  <a:gd name="connsiteY133" fmla="*/ 308713 h 794942"/>
                  <a:gd name="connsiteX134" fmla="*/ 648630 w 1084675"/>
                  <a:gd name="connsiteY134" fmla="*/ 351575 h 794942"/>
                  <a:gd name="connsiteX135" fmla="*/ 662918 w 1084675"/>
                  <a:gd name="connsiteY135" fmla="*/ 258707 h 794942"/>
                  <a:gd name="connsiteX136" fmla="*/ 674824 w 1084675"/>
                  <a:gd name="connsiteY136" fmla="*/ 153932 h 794942"/>
                  <a:gd name="connsiteX137" fmla="*/ 671438 w 1084675"/>
                  <a:gd name="connsiteY137" fmla="*/ 150193 h 794942"/>
                  <a:gd name="connsiteX138" fmla="*/ 262868 w 1084675"/>
                  <a:gd name="connsiteY138" fmla="*/ 144405 h 794942"/>
                  <a:gd name="connsiteX139" fmla="*/ 227149 w 1084675"/>
                  <a:gd name="connsiteY139" fmla="*/ 144406 h 794942"/>
                  <a:gd name="connsiteX140" fmla="*/ 189049 w 1084675"/>
                  <a:gd name="connsiteY140" fmla="*/ 153930 h 794942"/>
                  <a:gd name="connsiteX141" fmla="*/ 167619 w 1084675"/>
                  <a:gd name="connsiteY141" fmla="*/ 172980 h 794942"/>
                  <a:gd name="connsiteX142" fmla="*/ 181906 w 1084675"/>
                  <a:gd name="connsiteY142" fmla="*/ 203936 h 794942"/>
                  <a:gd name="connsiteX143" fmla="*/ 203336 w 1084675"/>
                  <a:gd name="connsiteY143" fmla="*/ 256325 h 794942"/>
                  <a:gd name="connsiteX144" fmla="*/ 227149 w 1084675"/>
                  <a:gd name="connsiteY144" fmla="*/ 311094 h 794942"/>
                  <a:gd name="connsiteX145" fmla="*/ 258105 w 1084675"/>
                  <a:gd name="connsiteY145" fmla="*/ 401581 h 794942"/>
                  <a:gd name="connsiteX146" fmla="*/ 277155 w 1084675"/>
                  <a:gd name="connsiteY146" fmla="*/ 451587 h 794942"/>
                  <a:gd name="connsiteX147" fmla="*/ 300968 w 1084675"/>
                  <a:gd name="connsiteY147" fmla="*/ 475400 h 794942"/>
                  <a:gd name="connsiteX148" fmla="*/ 305731 w 1084675"/>
                  <a:gd name="connsiteY148" fmla="*/ 444444 h 794942"/>
                  <a:gd name="connsiteX149" fmla="*/ 300968 w 1084675"/>
                  <a:gd name="connsiteY149" fmla="*/ 399200 h 794942"/>
                  <a:gd name="connsiteX150" fmla="*/ 296206 w 1084675"/>
                  <a:gd name="connsiteY150" fmla="*/ 313475 h 794942"/>
                  <a:gd name="connsiteX151" fmla="*/ 291443 w 1084675"/>
                  <a:gd name="connsiteY151" fmla="*/ 239656 h 794942"/>
                  <a:gd name="connsiteX152" fmla="*/ 286680 w 1084675"/>
                  <a:gd name="connsiteY152" fmla="*/ 161074 h 794942"/>
                  <a:gd name="connsiteX153" fmla="*/ 262868 w 1084675"/>
                  <a:gd name="connsiteY153" fmla="*/ 144405 h 794942"/>
                  <a:gd name="connsiteX154" fmla="*/ 358117 w 1084675"/>
                  <a:gd name="connsiteY154" fmla="*/ 149167 h 794942"/>
                  <a:gd name="connsiteX155" fmla="*/ 339067 w 1084675"/>
                  <a:gd name="connsiteY155" fmla="*/ 165836 h 794942"/>
                  <a:gd name="connsiteX156" fmla="*/ 341448 w 1084675"/>
                  <a:gd name="connsiteY156" fmla="*/ 201554 h 794942"/>
                  <a:gd name="connsiteX157" fmla="*/ 343829 w 1084675"/>
                  <a:gd name="connsiteY157" fmla="*/ 258705 h 794942"/>
                  <a:gd name="connsiteX158" fmla="*/ 350974 w 1084675"/>
                  <a:gd name="connsiteY158" fmla="*/ 377768 h 794942"/>
                  <a:gd name="connsiteX159" fmla="*/ 353354 w 1084675"/>
                  <a:gd name="connsiteY159" fmla="*/ 456348 h 794942"/>
                  <a:gd name="connsiteX160" fmla="*/ 355737 w 1084675"/>
                  <a:gd name="connsiteY160" fmla="*/ 542074 h 794942"/>
                  <a:gd name="connsiteX161" fmla="*/ 377166 w 1084675"/>
                  <a:gd name="connsiteY161" fmla="*/ 561124 h 794942"/>
                  <a:gd name="connsiteX162" fmla="*/ 405741 w 1084675"/>
                  <a:gd name="connsiteY162" fmla="*/ 577793 h 794942"/>
                  <a:gd name="connsiteX163" fmla="*/ 443841 w 1084675"/>
                  <a:gd name="connsiteY163" fmla="*/ 613511 h 794942"/>
                  <a:gd name="connsiteX164" fmla="*/ 460511 w 1084675"/>
                  <a:gd name="connsiteY164" fmla="*/ 594461 h 794942"/>
                  <a:gd name="connsiteX165" fmla="*/ 467655 w 1084675"/>
                  <a:gd name="connsiteY165" fmla="*/ 568268 h 794942"/>
                  <a:gd name="connsiteX166" fmla="*/ 470036 w 1084675"/>
                  <a:gd name="connsiteY166" fmla="*/ 539693 h 794942"/>
                  <a:gd name="connsiteX167" fmla="*/ 455749 w 1084675"/>
                  <a:gd name="connsiteY167" fmla="*/ 525405 h 794942"/>
                  <a:gd name="connsiteX168" fmla="*/ 422410 w 1084675"/>
                  <a:gd name="connsiteY168" fmla="*/ 537311 h 794942"/>
                  <a:gd name="connsiteX169" fmla="*/ 393835 w 1084675"/>
                  <a:gd name="connsiteY169" fmla="*/ 539693 h 794942"/>
                  <a:gd name="connsiteX170" fmla="*/ 396217 w 1084675"/>
                  <a:gd name="connsiteY170" fmla="*/ 527786 h 794942"/>
                  <a:gd name="connsiteX171" fmla="*/ 429555 w 1084675"/>
                  <a:gd name="connsiteY171" fmla="*/ 511118 h 794942"/>
                  <a:gd name="connsiteX172" fmla="*/ 467655 w 1084675"/>
                  <a:gd name="connsiteY172" fmla="*/ 489685 h 794942"/>
                  <a:gd name="connsiteX173" fmla="*/ 481941 w 1084675"/>
                  <a:gd name="connsiteY173" fmla="*/ 468255 h 794942"/>
                  <a:gd name="connsiteX174" fmla="*/ 479561 w 1084675"/>
                  <a:gd name="connsiteY174" fmla="*/ 399199 h 794942"/>
                  <a:gd name="connsiteX175" fmla="*/ 472416 w 1084675"/>
                  <a:gd name="connsiteY175" fmla="*/ 325380 h 794942"/>
                  <a:gd name="connsiteX176" fmla="*/ 460510 w 1084675"/>
                  <a:gd name="connsiteY176" fmla="*/ 251560 h 794942"/>
                  <a:gd name="connsiteX177" fmla="*/ 429555 w 1084675"/>
                  <a:gd name="connsiteY177" fmla="*/ 199174 h 794942"/>
                  <a:gd name="connsiteX178" fmla="*/ 403361 w 1084675"/>
                  <a:gd name="connsiteY178" fmla="*/ 172980 h 794942"/>
                  <a:gd name="connsiteX179" fmla="*/ 379548 w 1084675"/>
                  <a:gd name="connsiteY179" fmla="*/ 156311 h 794942"/>
                  <a:gd name="connsiteX180" fmla="*/ 358117 w 1084675"/>
                  <a:gd name="connsiteY180" fmla="*/ 149167 h 794942"/>
                  <a:gd name="connsiteX181" fmla="*/ 499620 w 1084675"/>
                  <a:gd name="connsiteY181" fmla="*/ 233842 h 794942"/>
                  <a:gd name="connsiteX182" fmla="*/ 504021 w 1084675"/>
                  <a:gd name="connsiteY182" fmla="*/ 266647 h 794942"/>
                  <a:gd name="connsiteX183" fmla="*/ 507588 w 1084675"/>
                  <a:gd name="connsiteY183" fmla="*/ 303834 h 794942"/>
                  <a:gd name="connsiteX184" fmla="*/ 529440 w 1084675"/>
                  <a:gd name="connsiteY184" fmla="*/ 303892 h 794942"/>
                  <a:gd name="connsiteX185" fmla="*/ 517140 w 1084675"/>
                  <a:gd name="connsiteY185" fmla="*/ 264494 h 794942"/>
                  <a:gd name="connsiteX186" fmla="*/ 499620 w 1084675"/>
                  <a:gd name="connsiteY186" fmla="*/ 233842 h 794942"/>
                  <a:gd name="connsiteX187" fmla="*/ 115229 w 1084675"/>
                  <a:gd name="connsiteY187" fmla="*/ 184886 h 794942"/>
                  <a:gd name="connsiteX188" fmla="*/ 69985 w 1084675"/>
                  <a:gd name="connsiteY188" fmla="*/ 208699 h 794942"/>
                  <a:gd name="connsiteX189" fmla="*/ 43793 w 1084675"/>
                  <a:gd name="connsiteY189" fmla="*/ 256324 h 794942"/>
                  <a:gd name="connsiteX190" fmla="*/ 41411 w 1084675"/>
                  <a:gd name="connsiteY190" fmla="*/ 299186 h 794942"/>
                  <a:gd name="connsiteX191" fmla="*/ 58079 w 1084675"/>
                  <a:gd name="connsiteY191" fmla="*/ 344430 h 794942"/>
                  <a:gd name="connsiteX192" fmla="*/ 84274 w 1084675"/>
                  <a:gd name="connsiteY192" fmla="*/ 377767 h 794942"/>
                  <a:gd name="connsiteX193" fmla="*/ 124755 w 1084675"/>
                  <a:gd name="connsiteY193" fmla="*/ 411106 h 794942"/>
                  <a:gd name="connsiteX194" fmla="*/ 146186 w 1084675"/>
                  <a:gd name="connsiteY194" fmla="*/ 427773 h 794942"/>
                  <a:gd name="connsiteX195" fmla="*/ 165236 w 1084675"/>
                  <a:gd name="connsiteY195" fmla="*/ 425393 h 794942"/>
                  <a:gd name="connsiteX196" fmla="*/ 172379 w 1084675"/>
                  <a:gd name="connsiteY196" fmla="*/ 406342 h 794942"/>
                  <a:gd name="connsiteX197" fmla="*/ 191430 w 1084675"/>
                  <a:gd name="connsiteY197" fmla="*/ 406342 h 794942"/>
                  <a:gd name="connsiteX198" fmla="*/ 189049 w 1084675"/>
                  <a:gd name="connsiteY198" fmla="*/ 430155 h 794942"/>
                  <a:gd name="connsiteX199" fmla="*/ 191430 w 1084675"/>
                  <a:gd name="connsiteY199" fmla="*/ 449204 h 794942"/>
                  <a:gd name="connsiteX200" fmla="*/ 208099 w 1084675"/>
                  <a:gd name="connsiteY200" fmla="*/ 468254 h 794942"/>
                  <a:gd name="connsiteX201" fmla="*/ 229529 w 1084675"/>
                  <a:gd name="connsiteY201" fmla="*/ 492068 h 794942"/>
                  <a:gd name="connsiteX202" fmla="*/ 248579 w 1084675"/>
                  <a:gd name="connsiteY202" fmla="*/ 489685 h 794942"/>
                  <a:gd name="connsiteX203" fmla="*/ 239054 w 1084675"/>
                  <a:gd name="connsiteY203" fmla="*/ 442060 h 794942"/>
                  <a:gd name="connsiteX204" fmla="*/ 217624 w 1084675"/>
                  <a:gd name="connsiteY204" fmla="*/ 392054 h 794942"/>
                  <a:gd name="connsiteX205" fmla="*/ 189048 w 1084675"/>
                  <a:gd name="connsiteY205" fmla="*/ 325380 h 794942"/>
                  <a:gd name="connsiteX206" fmla="*/ 148567 w 1084675"/>
                  <a:gd name="connsiteY206" fmla="*/ 237274 h 794942"/>
                  <a:gd name="connsiteX207" fmla="*/ 115229 w 1084675"/>
                  <a:gd name="connsiteY207" fmla="*/ 184886 h 794942"/>
                  <a:gd name="connsiteX208" fmla="*/ 358116 w 1084675"/>
                  <a:gd name="connsiteY208" fmla="*/ 592080 h 794942"/>
                  <a:gd name="connsiteX209" fmla="*/ 362880 w 1084675"/>
                  <a:gd name="connsiteY209" fmla="*/ 623038 h 794942"/>
                  <a:gd name="connsiteX210" fmla="*/ 386692 w 1084675"/>
                  <a:gd name="connsiteY210" fmla="*/ 649230 h 794942"/>
                  <a:gd name="connsiteX211" fmla="*/ 410504 w 1084675"/>
                  <a:gd name="connsiteY211" fmla="*/ 639706 h 794942"/>
                  <a:gd name="connsiteX212" fmla="*/ 358116 w 1084675"/>
                  <a:gd name="connsiteY212" fmla="*/ 592080 h 794942"/>
                  <a:gd name="connsiteX0" fmla="*/ 876632 w 1084675"/>
                  <a:gd name="connsiteY0" fmla="*/ 337 h 794942"/>
                  <a:gd name="connsiteX1" fmla="*/ 911359 w 1084675"/>
                  <a:gd name="connsiteY1" fmla="*/ 4703 h 794942"/>
                  <a:gd name="connsiteX2" fmla="*/ 958984 w 1084675"/>
                  <a:gd name="connsiteY2" fmla="*/ 26929 h 794942"/>
                  <a:gd name="connsiteX3" fmla="*/ 1004227 w 1084675"/>
                  <a:gd name="connsiteY3" fmla="*/ 57885 h 794942"/>
                  <a:gd name="connsiteX4" fmla="*/ 1035183 w 1084675"/>
                  <a:gd name="connsiteY4" fmla="*/ 96779 h 794942"/>
                  <a:gd name="connsiteX5" fmla="*/ 1070108 w 1084675"/>
                  <a:gd name="connsiteY5" fmla="*/ 153928 h 794942"/>
                  <a:gd name="connsiteX6" fmla="*/ 1082610 w 1084675"/>
                  <a:gd name="connsiteY6" fmla="*/ 182504 h 794942"/>
                  <a:gd name="connsiteX7" fmla="*/ 1084675 w 1084675"/>
                  <a:gd name="connsiteY7" fmla="*/ 187897 h 794942"/>
                  <a:gd name="connsiteX8" fmla="*/ 1032875 w 1084675"/>
                  <a:gd name="connsiteY8" fmla="*/ 251864 h 794942"/>
                  <a:gd name="connsiteX9" fmla="*/ 1027249 w 1084675"/>
                  <a:gd name="connsiteY9" fmla="*/ 242036 h 794942"/>
                  <a:gd name="connsiteX10" fmla="*/ 1003436 w 1084675"/>
                  <a:gd name="connsiteY10" fmla="*/ 206318 h 794942"/>
                  <a:gd name="connsiteX11" fmla="*/ 991529 w 1084675"/>
                  <a:gd name="connsiteY11" fmla="*/ 215842 h 794942"/>
                  <a:gd name="connsiteX12" fmla="*/ 977241 w 1084675"/>
                  <a:gd name="connsiteY12" fmla="*/ 253943 h 794942"/>
                  <a:gd name="connsiteX13" fmla="*/ 958191 w 1084675"/>
                  <a:gd name="connsiteY13" fmla="*/ 308710 h 794942"/>
                  <a:gd name="connsiteX14" fmla="*/ 939142 w 1084675"/>
                  <a:gd name="connsiteY14" fmla="*/ 363480 h 794942"/>
                  <a:gd name="connsiteX15" fmla="*/ 901043 w 1084675"/>
                  <a:gd name="connsiteY15" fmla="*/ 473017 h 794942"/>
                  <a:gd name="connsiteX16" fmla="*/ 877230 w 1084675"/>
                  <a:gd name="connsiteY16" fmla="*/ 539692 h 794942"/>
                  <a:gd name="connsiteX17" fmla="*/ 851036 w 1084675"/>
                  <a:gd name="connsiteY17" fmla="*/ 613511 h 794942"/>
                  <a:gd name="connsiteX18" fmla="*/ 820080 w 1084675"/>
                  <a:gd name="connsiteY18" fmla="*/ 689711 h 794942"/>
                  <a:gd name="connsiteX19" fmla="*/ 786741 w 1084675"/>
                  <a:gd name="connsiteY19" fmla="*/ 763530 h 794942"/>
                  <a:gd name="connsiteX20" fmla="*/ 765162 w 1084675"/>
                  <a:gd name="connsiteY20" fmla="*/ 784515 h 794942"/>
                  <a:gd name="connsiteX21" fmla="*/ 748414 w 1084675"/>
                  <a:gd name="connsiteY21" fmla="*/ 794942 h 794942"/>
                  <a:gd name="connsiteX22" fmla="*/ 703988 w 1084675"/>
                  <a:gd name="connsiteY22" fmla="*/ 741997 h 794942"/>
                  <a:gd name="connsiteX23" fmla="*/ 724829 w 1084675"/>
                  <a:gd name="connsiteY23" fmla="*/ 723050 h 794942"/>
                  <a:gd name="connsiteX24" fmla="*/ 739117 w 1084675"/>
                  <a:gd name="connsiteY24" fmla="*/ 694474 h 794942"/>
                  <a:gd name="connsiteX25" fmla="*/ 722449 w 1084675"/>
                  <a:gd name="connsiteY25" fmla="*/ 658756 h 794942"/>
                  <a:gd name="connsiteX26" fmla="*/ 696255 w 1084675"/>
                  <a:gd name="connsiteY26" fmla="*/ 603986 h 794942"/>
                  <a:gd name="connsiteX27" fmla="*/ 665298 w 1084675"/>
                  <a:gd name="connsiteY27" fmla="*/ 549218 h 794942"/>
                  <a:gd name="connsiteX28" fmla="*/ 636724 w 1084675"/>
                  <a:gd name="connsiteY28" fmla="*/ 494450 h 794942"/>
                  <a:gd name="connsiteX29" fmla="*/ 605767 w 1084675"/>
                  <a:gd name="connsiteY29" fmla="*/ 439680 h 794942"/>
                  <a:gd name="connsiteX30" fmla="*/ 567667 w 1084675"/>
                  <a:gd name="connsiteY30" fmla="*/ 375386 h 794942"/>
                  <a:gd name="connsiteX31" fmla="*/ 546236 w 1084675"/>
                  <a:gd name="connsiteY31" fmla="*/ 337286 h 794942"/>
                  <a:gd name="connsiteX32" fmla="*/ 539985 w 1084675"/>
                  <a:gd name="connsiteY32" fmla="*/ 331184 h 794942"/>
                  <a:gd name="connsiteX33" fmla="*/ 534329 w 1084675"/>
                  <a:gd name="connsiteY33" fmla="*/ 332525 h 794942"/>
                  <a:gd name="connsiteX34" fmla="*/ 524805 w 1084675"/>
                  <a:gd name="connsiteY34" fmla="*/ 368244 h 794942"/>
                  <a:gd name="connsiteX35" fmla="*/ 524805 w 1084675"/>
                  <a:gd name="connsiteY35" fmla="*/ 442062 h 794942"/>
                  <a:gd name="connsiteX36" fmla="*/ 520041 w 1084675"/>
                  <a:gd name="connsiteY36" fmla="*/ 523025 h 794942"/>
                  <a:gd name="connsiteX37" fmla="*/ 520042 w 1084675"/>
                  <a:gd name="connsiteY37" fmla="*/ 561125 h 794942"/>
                  <a:gd name="connsiteX38" fmla="*/ 517661 w 1084675"/>
                  <a:gd name="connsiteY38" fmla="*/ 587318 h 794942"/>
                  <a:gd name="connsiteX39" fmla="*/ 534330 w 1084675"/>
                  <a:gd name="connsiteY39" fmla="*/ 594462 h 794942"/>
                  <a:gd name="connsiteX40" fmla="*/ 553380 w 1084675"/>
                  <a:gd name="connsiteY40" fmla="*/ 601606 h 794942"/>
                  <a:gd name="connsiteX41" fmla="*/ 558141 w 1084675"/>
                  <a:gd name="connsiteY41" fmla="*/ 618275 h 794942"/>
                  <a:gd name="connsiteX42" fmla="*/ 550999 w 1084675"/>
                  <a:gd name="connsiteY42" fmla="*/ 630180 h 794942"/>
                  <a:gd name="connsiteX43" fmla="*/ 531949 w 1084675"/>
                  <a:gd name="connsiteY43" fmla="*/ 634943 h 794942"/>
                  <a:gd name="connsiteX44" fmla="*/ 508136 w 1084675"/>
                  <a:gd name="connsiteY44" fmla="*/ 630180 h 794942"/>
                  <a:gd name="connsiteX45" fmla="*/ 491467 w 1084675"/>
                  <a:gd name="connsiteY45" fmla="*/ 632562 h 794942"/>
                  <a:gd name="connsiteX46" fmla="*/ 481942 w 1084675"/>
                  <a:gd name="connsiteY46" fmla="*/ 661137 h 794942"/>
                  <a:gd name="connsiteX47" fmla="*/ 480155 w 1084675"/>
                  <a:gd name="connsiteY47" fmla="*/ 666644 h 794942"/>
                  <a:gd name="connsiteX48" fmla="*/ 480765 w 1084675"/>
                  <a:gd name="connsiteY48" fmla="*/ 668829 h 794942"/>
                  <a:gd name="connsiteX49" fmla="*/ 442168 w 1084675"/>
                  <a:gd name="connsiteY49" fmla="*/ 702382 h 794942"/>
                  <a:gd name="connsiteX50" fmla="*/ 428811 w 1084675"/>
                  <a:gd name="connsiteY50" fmla="*/ 704893 h 794942"/>
                  <a:gd name="connsiteX51" fmla="*/ 408124 w 1084675"/>
                  <a:gd name="connsiteY51" fmla="*/ 711144 h 794942"/>
                  <a:gd name="connsiteX52" fmla="*/ 365261 w 1084675"/>
                  <a:gd name="connsiteY52" fmla="*/ 703999 h 794942"/>
                  <a:gd name="connsiteX53" fmla="*/ 336685 w 1084675"/>
                  <a:gd name="connsiteY53" fmla="*/ 684950 h 794942"/>
                  <a:gd name="connsiteX54" fmla="*/ 320017 w 1084675"/>
                  <a:gd name="connsiteY54" fmla="*/ 670661 h 794942"/>
                  <a:gd name="connsiteX55" fmla="*/ 300967 w 1084675"/>
                  <a:gd name="connsiteY55" fmla="*/ 684950 h 794942"/>
                  <a:gd name="connsiteX56" fmla="*/ 284299 w 1084675"/>
                  <a:gd name="connsiteY56" fmla="*/ 680187 h 794942"/>
                  <a:gd name="connsiteX57" fmla="*/ 281917 w 1084675"/>
                  <a:gd name="connsiteY57" fmla="*/ 665899 h 794942"/>
                  <a:gd name="connsiteX58" fmla="*/ 296205 w 1084675"/>
                  <a:gd name="connsiteY58" fmla="*/ 646850 h 794942"/>
                  <a:gd name="connsiteX59" fmla="*/ 296205 w 1084675"/>
                  <a:gd name="connsiteY59" fmla="*/ 623036 h 794942"/>
                  <a:gd name="connsiteX60" fmla="*/ 272393 w 1084675"/>
                  <a:gd name="connsiteY60" fmla="*/ 592081 h 794942"/>
                  <a:gd name="connsiteX61" fmla="*/ 241435 w 1084675"/>
                  <a:gd name="connsiteY61" fmla="*/ 565886 h 794942"/>
                  <a:gd name="connsiteX62" fmla="*/ 240411 w 1084675"/>
                  <a:gd name="connsiteY62" fmla="*/ 565918 h 794942"/>
                  <a:gd name="connsiteX63" fmla="*/ 210457 w 1084675"/>
                  <a:gd name="connsiteY63" fmla="*/ 532588 h 794942"/>
                  <a:gd name="connsiteX64" fmla="*/ 222387 w 1084675"/>
                  <a:gd name="connsiteY64" fmla="*/ 549216 h 794942"/>
                  <a:gd name="connsiteX65" fmla="*/ 196192 w 1084675"/>
                  <a:gd name="connsiteY65" fmla="*/ 525404 h 794942"/>
                  <a:gd name="connsiteX66" fmla="*/ 158091 w 1084675"/>
                  <a:gd name="connsiteY66" fmla="*/ 487304 h 794942"/>
                  <a:gd name="connsiteX67" fmla="*/ 127136 w 1084675"/>
                  <a:gd name="connsiteY67" fmla="*/ 463493 h 794942"/>
                  <a:gd name="connsiteX68" fmla="*/ 125555 w 1084675"/>
                  <a:gd name="connsiteY68" fmla="*/ 462925 h 794942"/>
                  <a:gd name="connsiteX69" fmla="*/ 61364 w 1084675"/>
                  <a:gd name="connsiteY69" fmla="*/ 407125 h 794942"/>
                  <a:gd name="connsiteX70" fmla="*/ 57482 w 1084675"/>
                  <a:gd name="connsiteY70" fmla="*/ 402025 h 794942"/>
                  <a:gd name="connsiteX71" fmla="*/ 47759 w 1084675"/>
                  <a:gd name="connsiteY71" fmla="*/ 392848 h 794942"/>
                  <a:gd name="connsiteX72" fmla="*/ 19184 w 1084675"/>
                  <a:gd name="connsiteY72" fmla="*/ 353954 h 794942"/>
                  <a:gd name="connsiteX73" fmla="*/ 133 w 1084675"/>
                  <a:gd name="connsiteY73" fmla="*/ 296803 h 794942"/>
                  <a:gd name="connsiteX74" fmla="*/ 12833 w 1084675"/>
                  <a:gd name="connsiteY74" fmla="*/ 233304 h 794942"/>
                  <a:gd name="connsiteX75" fmla="*/ 50934 w 1084675"/>
                  <a:gd name="connsiteY75" fmla="*/ 182503 h 794942"/>
                  <a:gd name="connsiteX76" fmla="*/ 117609 w 1084675"/>
                  <a:gd name="connsiteY76" fmla="*/ 131703 h 794942"/>
                  <a:gd name="connsiteX77" fmla="*/ 216034 w 1084675"/>
                  <a:gd name="connsiteY77" fmla="*/ 99954 h 794942"/>
                  <a:gd name="connsiteX78" fmla="*/ 317634 w 1084675"/>
                  <a:gd name="connsiteY78" fmla="*/ 93604 h 794942"/>
                  <a:gd name="connsiteX79" fmla="*/ 412884 w 1084675"/>
                  <a:gd name="connsiteY79" fmla="*/ 112653 h 794942"/>
                  <a:gd name="connsiteX80" fmla="*/ 485909 w 1084675"/>
                  <a:gd name="connsiteY80" fmla="*/ 144404 h 794942"/>
                  <a:gd name="connsiteX81" fmla="*/ 536709 w 1084675"/>
                  <a:gd name="connsiteY81" fmla="*/ 188854 h 794942"/>
                  <a:gd name="connsiteX82" fmla="*/ 562108 w 1084675"/>
                  <a:gd name="connsiteY82" fmla="*/ 207903 h 794942"/>
                  <a:gd name="connsiteX83" fmla="*/ 597034 w 1084675"/>
                  <a:gd name="connsiteY83" fmla="*/ 169803 h 794942"/>
                  <a:gd name="connsiteX84" fmla="*/ 631958 w 1084675"/>
                  <a:gd name="connsiteY84" fmla="*/ 132497 h 794942"/>
                  <a:gd name="connsiteX85" fmla="*/ 682759 w 1084675"/>
                  <a:gd name="connsiteY85" fmla="*/ 80904 h 794942"/>
                  <a:gd name="connsiteX86" fmla="*/ 762134 w 1084675"/>
                  <a:gd name="connsiteY86" fmla="*/ 23753 h 794942"/>
                  <a:gd name="connsiteX87" fmla="*/ 838333 w 1084675"/>
                  <a:gd name="connsiteY87" fmla="*/ 1529 h 794942"/>
                  <a:gd name="connsiteX88" fmla="*/ 876632 w 1084675"/>
                  <a:gd name="connsiteY88" fmla="*/ 337 h 794942"/>
                  <a:gd name="connsiteX89" fmla="*/ 828527 w 1084675"/>
                  <a:gd name="connsiteY89" fmla="*/ 57139 h 794942"/>
                  <a:gd name="connsiteX90" fmla="*/ 796266 w 1084675"/>
                  <a:gd name="connsiteY90" fmla="*/ 70589 h 794942"/>
                  <a:gd name="connsiteX91" fmla="*/ 731973 w 1084675"/>
                  <a:gd name="connsiteY91" fmla="*/ 106308 h 794942"/>
                  <a:gd name="connsiteX92" fmla="*/ 722449 w 1084675"/>
                  <a:gd name="connsiteY92" fmla="*/ 142027 h 794942"/>
                  <a:gd name="connsiteX93" fmla="*/ 712923 w 1084675"/>
                  <a:gd name="connsiteY93" fmla="*/ 203938 h 794942"/>
                  <a:gd name="connsiteX94" fmla="*/ 701018 w 1084675"/>
                  <a:gd name="connsiteY94" fmla="*/ 277758 h 794942"/>
                  <a:gd name="connsiteX95" fmla="*/ 691491 w 1084675"/>
                  <a:gd name="connsiteY95" fmla="*/ 334907 h 794942"/>
                  <a:gd name="connsiteX96" fmla="*/ 686730 w 1084675"/>
                  <a:gd name="connsiteY96" fmla="*/ 375389 h 794942"/>
                  <a:gd name="connsiteX97" fmla="*/ 693874 w 1084675"/>
                  <a:gd name="connsiteY97" fmla="*/ 415870 h 794942"/>
                  <a:gd name="connsiteX98" fmla="*/ 710542 w 1084675"/>
                  <a:gd name="connsiteY98" fmla="*/ 451589 h 794942"/>
                  <a:gd name="connsiteX99" fmla="*/ 731973 w 1084675"/>
                  <a:gd name="connsiteY99" fmla="*/ 489689 h 794942"/>
                  <a:gd name="connsiteX100" fmla="*/ 748642 w 1084675"/>
                  <a:gd name="connsiteY100" fmla="*/ 439684 h 794942"/>
                  <a:gd name="connsiteX101" fmla="*/ 765311 w 1084675"/>
                  <a:gd name="connsiteY101" fmla="*/ 387296 h 794942"/>
                  <a:gd name="connsiteX102" fmla="*/ 779599 w 1084675"/>
                  <a:gd name="connsiteY102" fmla="*/ 323002 h 794942"/>
                  <a:gd name="connsiteX103" fmla="*/ 798649 w 1084675"/>
                  <a:gd name="connsiteY103" fmla="*/ 244421 h 794942"/>
                  <a:gd name="connsiteX104" fmla="*/ 820079 w 1084675"/>
                  <a:gd name="connsiteY104" fmla="*/ 156314 h 794942"/>
                  <a:gd name="connsiteX105" fmla="*/ 836750 w 1084675"/>
                  <a:gd name="connsiteY105" fmla="*/ 61064 h 794942"/>
                  <a:gd name="connsiteX106" fmla="*/ 828527 w 1084675"/>
                  <a:gd name="connsiteY106" fmla="*/ 57139 h 794942"/>
                  <a:gd name="connsiteX107" fmla="*/ 898660 w 1084675"/>
                  <a:gd name="connsiteY107" fmla="*/ 70587 h 794942"/>
                  <a:gd name="connsiteX108" fmla="*/ 879611 w 1084675"/>
                  <a:gd name="connsiteY108" fmla="*/ 120593 h 794942"/>
                  <a:gd name="connsiteX109" fmla="*/ 860561 w 1084675"/>
                  <a:gd name="connsiteY109" fmla="*/ 189649 h 794942"/>
                  <a:gd name="connsiteX110" fmla="*/ 836748 w 1084675"/>
                  <a:gd name="connsiteY110" fmla="*/ 261087 h 794942"/>
                  <a:gd name="connsiteX111" fmla="*/ 812935 w 1084675"/>
                  <a:gd name="connsiteY111" fmla="*/ 334906 h 794942"/>
                  <a:gd name="connsiteX112" fmla="*/ 784360 w 1084675"/>
                  <a:gd name="connsiteY112" fmla="*/ 434918 h 794942"/>
                  <a:gd name="connsiteX113" fmla="*/ 762930 w 1084675"/>
                  <a:gd name="connsiteY113" fmla="*/ 503974 h 794942"/>
                  <a:gd name="connsiteX114" fmla="*/ 755787 w 1084675"/>
                  <a:gd name="connsiteY114" fmla="*/ 549218 h 794942"/>
                  <a:gd name="connsiteX115" fmla="*/ 767692 w 1084675"/>
                  <a:gd name="connsiteY115" fmla="*/ 577794 h 794942"/>
                  <a:gd name="connsiteX116" fmla="*/ 784361 w 1084675"/>
                  <a:gd name="connsiteY116" fmla="*/ 611130 h 794942"/>
                  <a:gd name="connsiteX117" fmla="*/ 798649 w 1084675"/>
                  <a:gd name="connsiteY117" fmla="*/ 630180 h 794942"/>
                  <a:gd name="connsiteX118" fmla="*/ 815316 w 1084675"/>
                  <a:gd name="connsiteY118" fmla="*/ 584936 h 794942"/>
                  <a:gd name="connsiteX119" fmla="*/ 834366 w 1084675"/>
                  <a:gd name="connsiteY119" fmla="*/ 513499 h 794942"/>
                  <a:gd name="connsiteX120" fmla="*/ 867704 w 1084675"/>
                  <a:gd name="connsiteY120" fmla="*/ 413487 h 794942"/>
                  <a:gd name="connsiteX121" fmla="*/ 905805 w 1084675"/>
                  <a:gd name="connsiteY121" fmla="*/ 311093 h 794942"/>
                  <a:gd name="connsiteX122" fmla="*/ 939141 w 1084675"/>
                  <a:gd name="connsiteY122" fmla="*/ 232511 h 794942"/>
                  <a:gd name="connsiteX123" fmla="*/ 958192 w 1084675"/>
                  <a:gd name="connsiteY123" fmla="*/ 180125 h 794942"/>
                  <a:gd name="connsiteX124" fmla="*/ 960574 w 1084675"/>
                  <a:gd name="connsiteY124" fmla="*/ 144405 h 794942"/>
                  <a:gd name="connsiteX125" fmla="*/ 943904 w 1084675"/>
                  <a:gd name="connsiteY125" fmla="*/ 118212 h 794942"/>
                  <a:gd name="connsiteX126" fmla="*/ 924855 w 1084675"/>
                  <a:gd name="connsiteY126" fmla="*/ 94400 h 794942"/>
                  <a:gd name="connsiteX127" fmla="*/ 898660 w 1084675"/>
                  <a:gd name="connsiteY127" fmla="*/ 70587 h 794942"/>
                  <a:gd name="connsiteX128" fmla="*/ 671438 w 1084675"/>
                  <a:gd name="connsiteY128" fmla="*/ 150193 h 794942"/>
                  <a:gd name="connsiteX129" fmla="*/ 651011 w 1084675"/>
                  <a:gd name="connsiteY129" fmla="*/ 175363 h 794942"/>
                  <a:gd name="connsiteX130" fmla="*/ 624817 w 1084675"/>
                  <a:gd name="connsiteY130" fmla="*/ 206320 h 794942"/>
                  <a:gd name="connsiteX131" fmla="*/ 593861 w 1084675"/>
                  <a:gd name="connsiteY131" fmla="*/ 249182 h 794942"/>
                  <a:gd name="connsiteX132" fmla="*/ 605767 w 1084675"/>
                  <a:gd name="connsiteY132" fmla="*/ 280138 h 794942"/>
                  <a:gd name="connsiteX133" fmla="*/ 622436 w 1084675"/>
                  <a:gd name="connsiteY133" fmla="*/ 308713 h 794942"/>
                  <a:gd name="connsiteX134" fmla="*/ 648630 w 1084675"/>
                  <a:gd name="connsiteY134" fmla="*/ 351575 h 794942"/>
                  <a:gd name="connsiteX135" fmla="*/ 662918 w 1084675"/>
                  <a:gd name="connsiteY135" fmla="*/ 258707 h 794942"/>
                  <a:gd name="connsiteX136" fmla="*/ 674824 w 1084675"/>
                  <a:gd name="connsiteY136" fmla="*/ 153932 h 794942"/>
                  <a:gd name="connsiteX137" fmla="*/ 671438 w 1084675"/>
                  <a:gd name="connsiteY137" fmla="*/ 150193 h 794942"/>
                  <a:gd name="connsiteX138" fmla="*/ 262868 w 1084675"/>
                  <a:gd name="connsiteY138" fmla="*/ 144405 h 794942"/>
                  <a:gd name="connsiteX139" fmla="*/ 227149 w 1084675"/>
                  <a:gd name="connsiteY139" fmla="*/ 144406 h 794942"/>
                  <a:gd name="connsiteX140" fmla="*/ 189049 w 1084675"/>
                  <a:gd name="connsiteY140" fmla="*/ 153930 h 794942"/>
                  <a:gd name="connsiteX141" fmla="*/ 167619 w 1084675"/>
                  <a:gd name="connsiteY141" fmla="*/ 172980 h 794942"/>
                  <a:gd name="connsiteX142" fmla="*/ 181906 w 1084675"/>
                  <a:gd name="connsiteY142" fmla="*/ 203936 h 794942"/>
                  <a:gd name="connsiteX143" fmla="*/ 203336 w 1084675"/>
                  <a:gd name="connsiteY143" fmla="*/ 256325 h 794942"/>
                  <a:gd name="connsiteX144" fmla="*/ 227149 w 1084675"/>
                  <a:gd name="connsiteY144" fmla="*/ 311094 h 794942"/>
                  <a:gd name="connsiteX145" fmla="*/ 258105 w 1084675"/>
                  <a:gd name="connsiteY145" fmla="*/ 401581 h 794942"/>
                  <a:gd name="connsiteX146" fmla="*/ 277155 w 1084675"/>
                  <a:gd name="connsiteY146" fmla="*/ 451587 h 794942"/>
                  <a:gd name="connsiteX147" fmla="*/ 300968 w 1084675"/>
                  <a:gd name="connsiteY147" fmla="*/ 475400 h 794942"/>
                  <a:gd name="connsiteX148" fmla="*/ 305731 w 1084675"/>
                  <a:gd name="connsiteY148" fmla="*/ 444444 h 794942"/>
                  <a:gd name="connsiteX149" fmla="*/ 300968 w 1084675"/>
                  <a:gd name="connsiteY149" fmla="*/ 399200 h 794942"/>
                  <a:gd name="connsiteX150" fmla="*/ 296206 w 1084675"/>
                  <a:gd name="connsiteY150" fmla="*/ 313475 h 794942"/>
                  <a:gd name="connsiteX151" fmla="*/ 291443 w 1084675"/>
                  <a:gd name="connsiteY151" fmla="*/ 239656 h 794942"/>
                  <a:gd name="connsiteX152" fmla="*/ 286680 w 1084675"/>
                  <a:gd name="connsiteY152" fmla="*/ 161074 h 794942"/>
                  <a:gd name="connsiteX153" fmla="*/ 262868 w 1084675"/>
                  <a:gd name="connsiteY153" fmla="*/ 144405 h 794942"/>
                  <a:gd name="connsiteX154" fmla="*/ 358117 w 1084675"/>
                  <a:gd name="connsiteY154" fmla="*/ 149167 h 794942"/>
                  <a:gd name="connsiteX155" fmla="*/ 339067 w 1084675"/>
                  <a:gd name="connsiteY155" fmla="*/ 165836 h 794942"/>
                  <a:gd name="connsiteX156" fmla="*/ 341448 w 1084675"/>
                  <a:gd name="connsiteY156" fmla="*/ 201554 h 794942"/>
                  <a:gd name="connsiteX157" fmla="*/ 343829 w 1084675"/>
                  <a:gd name="connsiteY157" fmla="*/ 258705 h 794942"/>
                  <a:gd name="connsiteX158" fmla="*/ 350974 w 1084675"/>
                  <a:gd name="connsiteY158" fmla="*/ 377768 h 794942"/>
                  <a:gd name="connsiteX159" fmla="*/ 353354 w 1084675"/>
                  <a:gd name="connsiteY159" fmla="*/ 456348 h 794942"/>
                  <a:gd name="connsiteX160" fmla="*/ 355737 w 1084675"/>
                  <a:gd name="connsiteY160" fmla="*/ 542074 h 794942"/>
                  <a:gd name="connsiteX161" fmla="*/ 377166 w 1084675"/>
                  <a:gd name="connsiteY161" fmla="*/ 561124 h 794942"/>
                  <a:gd name="connsiteX162" fmla="*/ 405741 w 1084675"/>
                  <a:gd name="connsiteY162" fmla="*/ 577793 h 794942"/>
                  <a:gd name="connsiteX163" fmla="*/ 443841 w 1084675"/>
                  <a:gd name="connsiteY163" fmla="*/ 613511 h 794942"/>
                  <a:gd name="connsiteX164" fmla="*/ 460511 w 1084675"/>
                  <a:gd name="connsiteY164" fmla="*/ 594461 h 794942"/>
                  <a:gd name="connsiteX165" fmla="*/ 467655 w 1084675"/>
                  <a:gd name="connsiteY165" fmla="*/ 568268 h 794942"/>
                  <a:gd name="connsiteX166" fmla="*/ 470036 w 1084675"/>
                  <a:gd name="connsiteY166" fmla="*/ 539693 h 794942"/>
                  <a:gd name="connsiteX167" fmla="*/ 455749 w 1084675"/>
                  <a:gd name="connsiteY167" fmla="*/ 525405 h 794942"/>
                  <a:gd name="connsiteX168" fmla="*/ 422410 w 1084675"/>
                  <a:gd name="connsiteY168" fmla="*/ 537311 h 794942"/>
                  <a:gd name="connsiteX169" fmla="*/ 393835 w 1084675"/>
                  <a:gd name="connsiteY169" fmla="*/ 539693 h 794942"/>
                  <a:gd name="connsiteX170" fmla="*/ 396217 w 1084675"/>
                  <a:gd name="connsiteY170" fmla="*/ 527786 h 794942"/>
                  <a:gd name="connsiteX171" fmla="*/ 429555 w 1084675"/>
                  <a:gd name="connsiteY171" fmla="*/ 511118 h 794942"/>
                  <a:gd name="connsiteX172" fmla="*/ 467655 w 1084675"/>
                  <a:gd name="connsiteY172" fmla="*/ 489685 h 794942"/>
                  <a:gd name="connsiteX173" fmla="*/ 481941 w 1084675"/>
                  <a:gd name="connsiteY173" fmla="*/ 468255 h 794942"/>
                  <a:gd name="connsiteX174" fmla="*/ 479561 w 1084675"/>
                  <a:gd name="connsiteY174" fmla="*/ 399199 h 794942"/>
                  <a:gd name="connsiteX175" fmla="*/ 472416 w 1084675"/>
                  <a:gd name="connsiteY175" fmla="*/ 325380 h 794942"/>
                  <a:gd name="connsiteX176" fmla="*/ 460510 w 1084675"/>
                  <a:gd name="connsiteY176" fmla="*/ 251560 h 794942"/>
                  <a:gd name="connsiteX177" fmla="*/ 429555 w 1084675"/>
                  <a:gd name="connsiteY177" fmla="*/ 199174 h 794942"/>
                  <a:gd name="connsiteX178" fmla="*/ 403361 w 1084675"/>
                  <a:gd name="connsiteY178" fmla="*/ 172980 h 794942"/>
                  <a:gd name="connsiteX179" fmla="*/ 379548 w 1084675"/>
                  <a:gd name="connsiteY179" fmla="*/ 156311 h 794942"/>
                  <a:gd name="connsiteX180" fmla="*/ 358117 w 1084675"/>
                  <a:gd name="connsiteY180" fmla="*/ 149167 h 794942"/>
                  <a:gd name="connsiteX181" fmla="*/ 499620 w 1084675"/>
                  <a:gd name="connsiteY181" fmla="*/ 233842 h 794942"/>
                  <a:gd name="connsiteX182" fmla="*/ 504021 w 1084675"/>
                  <a:gd name="connsiteY182" fmla="*/ 266647 h 794942"/>
                  <a:gd name="connsiteX183" fmla="*/ 507588 w 1084675"/>
                  <a:gd name="connsiteY183" fmla="*/ 303834 h 794942"/>
                  <a:gd name="connsiteX184" fmla="*/ 529440 w 1084675"/>
                  <a:gd name="connsiteY184" fmla="*/ 303892 h 794942"/>
                  <a:gd name="connsiteX185" fmla="*/ 517140 w 1084675"/>
                  <a:gd name="connsiteY185" fmla="*/ 264494 h 794942"/>
                  <a:gd name="connsiteX186" fmla="*/ 499620 w 1084675"/>
                  <a:gd name="connsiteY186" fmla="*/ 233842 h 794942"/>
                  <a:gd name="connsiteX187" fmla="*/ 115229 w 1084675"/>
                  <a:gd name="connsiteY187" fmla="*/ 184886 h 794942"/>
                  <a:gd name="connsiteX188" fmla="*/ 69985 w 1084675"/>
                  <a:gd name="connsiteY188" fmla="*/ 208699 h 794942"/>
                  <a:gd name="connsiteX189" fmla="*/ 43793 w 1084675"/>
                  <a:gd name="connsiteY189" fmla="*/ 256324 h 794942"/>
                  <a:gd name="connsiteX190" fmla="*/ 41411 w 1084675"/>
                  <a:gd name="connsiteY190" fmla="*/ 299186 h 794942"/>
                  <a:gd name="connsiteX191" fmla="*/ 58079 w 1084675"/>
                  <a:gd name="connsiteY191" fmla="*/ 344430 h 794942"/>
                  <a:gd name="connsiteX192" fmla="*/ 84274 w 1084675"/>
                  <a:gd name="connsiteY192" fmla="*/ 377767 h 794942"/>
                  <a:gd name="connsiteX193" fmla="*/ 124755 w 1084675"/>
                  <a:gd name="connsiteY193" fmla="*/ 411106 h 794942"/>
                  <a:gd name="connsiteX194" fmla="*/ 146186 w 1084675"/>
                  <a:gd name="connsiteY194" fmla="*/ 427773 h 794942"/>
                  <a:gd name="connsiteX195" fmla="*/ 165236 w 1084675"/>
                  <a:gd name="connsiteY195" fmla="*/ 425393 h 794942"/>
                  <a:gd name="connsiteX196" fmla="*/ 172379 w 1084675"/>
                  <a:gd name="connsiteY196" fmla="*/ 406342 h 794942"/>
                  <a:gd name="connsiteX197" fmla="*/ 191430 w 1084675"/>
                  <a:gd name="connsiteY197" fmla="*/ 406342 h 794942"/>
                  <a:gd name="connsiteX198" fmla="*/ 189049 w 1084675"/>
                  <a:gd name="connsiteY198" fmla="*/ 430155 h 794942"/>
                  <a:gd name="connsiteX199" fmla="*/ 191430 w 1084675"/>
                  <a:gd name="connsiteY199" fmla="*/ 449204 h 794942"/>
                  <a:gd name="connsiteX200" fmla="*/ 208099 w 1084675"/>
                  <a:gd name="connsiteY200" fmla="*/ 468254 h 794942"/>
                  <a:gd name="connsiteX201" fmla="*/ 229529 w 1084675"/>
                  <a:gd name="connsiteY201" fmla="*/ 492068 h 794942"/>
                  <a:gd name="connsiteX202" fmla="*/ 248579 w 1084675"/>
                  <a:gd name="connsiteY202" fmla="*/ 489685 h 794942"/>
                  <a:gd name="connsiteX203" fmla="*/ 239054 w 1084675"/>
                  <a:gd name="connsiteY203" fmla="*/ 442060 h 794942"/>
                  <a:gd name="connsiteX204" fmla="*/ 217624 w 1084675"/>
                  <a:gd name="connsiteY204" fmla="*/ 392054 h 794942"/>
                  <a:gd name="connsiteX205" fmla="*/ 189048 w 1084675"/>
                  <a:gd name="connsiteY205" fmla="*/ 325380 h 794942"/>
                  <a:gd name="connsiteX206" fmla="*/ 148567 w 1084675"/>
                  <a:gd name="connsiteY206" fmla="*/ 237274 h 794942"/>
                  <a:gd name="connsiteX207" fmla="*/ 115229 w 1084675"/>
                  <a:gd name="connsiteY207" fmla="*/ 184886 h 794942"/>
                  <a:gd name="connsiteX208" fmla="*/ 358116 w 1084675"/>
                  <a:gd name="connsiteY208" fmla="*/ 592080 h 794942"/>
                  <a:gd name="connsiteX209" fmla="*/ 362880 w 1084675"/>
                  <a:gd name="connsiteY209" fmla="*/ 623038 h 794942"/>
                  <a:gd name="connsiteX210" fmla="*/ 386692 w 1084675"/>
                  <a:gd name="connsiteY210" fmla="*/ 649230 h 794942"/>
                  <a:gd name="connsiteX211" fmla="*/ 410504 w 1084675"/>
                  <a:gd name="connsiteY211" fmla="*/ 639706 h 794942"/>
                  <a:gd name="connsiteX212" fmla="*/ 358116 w 1084675"/>
                  <a:gd name="connsiteY212" fmla="*/ 592080 h 794942"/>
                  <a:gd name="connsiteX0" fmla="*/ 876632 w 1084675"/>
                  <a:gd name="connsiteY0" fmla="*/ 337 h 794942"/>
                  <a:gd name="connsiteX1" fmla="*/ 911359 w 1084675"/>
                  <a:gd name="connsiteY1" fmla="*/ 4703 h 794942"/>
                  <a:gd name="connsiteX2" fmla="*/ 958984 w 1084675"/>
                  <a:gd name="connsiteY2" fmla="*/ 26929 h 794942"/>
                  <a:gd name="connsiteX3" fmla="*/ 1004227 w 1084675"/>
                  <a:gd name="connsiteY3" fmla="*/ 57885 h 794942"/>
                  <a:gd name="connsiteX4" fmla="*/ 1035183 w 1084675"/>
                  <a:gd name="connsiteY4" fmla="*/ 96779 h 794942"/>
                  <a:gd name="connsiteX5" fmla="*/ 1070108 w 1084675"/>
                  <a:gd name="connsiteY5" fmla="*/ 153928 h 794942"/>
                  <a:gd name="connsiteX6" fmla="*/ 1082610 w 1084675"/>
                  <a:gd name="connsiteY6" fmla="*/ 182504 h 794942"/>
                  <a:gd name="connsiteX7" fmla="*/ 1084675 w 1084675"/>
                  <a:gd name="connsiteY7" fmla="*/ 187897 h 794942"/>
                  <a:gd name="connsiteX8" fmla="*/ 1032875 w 1084675"/>
                  <a:gd name="connsiteY8" fmla="*/ 251864 h 794942"/>
                  <a:gd name="connsiteX9" fmla="*/ 1027249 w 1084675"/>
                  <a:gd name="connsiteY9" fmla="*/ 242036 h 794942"/>
                  <a:gd name="connsiteX10" fmla="*/ 1003436 w 1084675"/>
                  <a:gd name="connsiteY10" fmla="*/ 206318 h 794942"/>
                  <a:gd name="connsiteX11" fmla="*/ 991529 w 1084675"/>
                  <a:gd name="connsiteY11" fmla="*/ 215842 h 794942"/>
                  <a:gd name="connsiteX12" fmla="*/ 977241 w 1084675"/>
                  <a:gd name="connsiteY12" fmla="*/ 253943 h 794942"/>
                  <a:gd name="connsiteX13" fmla="*/ 958191 w 1084675"/>
                  <a:gd name="connsiteY13" fmla="*/ 308710 h 794942"/>
                  <a:gd name="connsiteX14" fmla="*/ 939142 w 1084675"/>
                  <a:gd name="connsiteY14" fmla="*/ 363480 h 794942"/>
                  <a:gd name="connsiteX15" fmla="*/ 901043 w 1084675"/>
                  <a:gd name="connsiteY15" fmla="*/ 473017 h 794942"/>
                  <a:gd name="connsiteX16" fmla="*/ 877230 w 1084675"/>
                  <a:gd name="connsiteY16" fmla="*/ 539692 h 794942"/>
                  <a:gd name="connsiteX17" fmla="*/ 851036 w 1084675"/>
                  <a:gd name="connsiteY17" fmla="*/ 613511 h 794942"/>
                  <a:gd name="connsiteX18" fmla="*/ 820080 w 1084675"/>
                  <a:gd name="connsiteY18" fmla="*/ 689711 h 794942"/>
                  <a:gd name="connsiteX19" fmla="*/ 786741 w 1084675"/>
                  <a:gd name="connsiteY19" fmla="*/ 763530 h 794942"/>
                  <a:gd name="connsiteX20" fmla="*/ 765162 w 1084675"/>
                  <a:gd name="connsiteY20" fmla="*/ 784515 h 794942"/>
                  <a:gd name="connsiteX21" fmla="*/ 748414 w 1084675"/>
                  <a:gd name="connsiteY21" fmla="*/ 794942 h 794942"/>
                  <a:gd name="connsiteX22" fmla="*/ 703988 w 1084675"/>
                  <a:gd name="connsiteY22" fmla="*/ 741997 h 794942"/>
                  <a:gd name="connsiteX23" fmla="*/ 724829 w 1084675"/>
                  <a:gd name="connsiteY23" fmla="*/ 723050 h 794942"/>
                  <a:gd name="connsiteX24" fmla="*/ 739117 w 1084675"/>
                  <a:gd name="connsiteY24" fmla="*/ 694474 h 794942"/>
                  <a:gd name="connsiteX25" fmla="*/ 722449 w 1084675"/>
                  <a:gd name="connsiteY25" fmla="*/ 658756 h 794942"/>
                  <a:gd name="connsiteX26" fmla="*/ 696255 w 1084675"/>
                  <a:gd name="connsiteY26" fmla="*/ 603986 h 794942"/>
                  <a:gd name="connsiteX27" fmla="*/ 665298 w 1084675"/>
                  <a:gd name="connsiteY27" fmla="*/ 549218 h 794942"/>
                  <a:gd name="connsiteX28" fmla="*/ 636724 w 1084675"/>
                  <a:gd name="connsiteY28" fmla="*/ 494450 h 794942"/>
                  <a:gd name="connsiteX29" fmla="*/ 605767 w 1084675"/>
                  <a:gd name="connsiteY29" fmla="*/ 439680 h 794942"/>
                  <a:gd name="connsiteX30" fmla="*/ 567667 w 1084675"/>
                  <a:gd name="connsiteY30" fmla="*/ 375386 h 794942"/>
                  <a:gd name="connsiteX31" fmla="*/ 546236 w 1084675"/>
                  <a:gd name="connsiteY31" fmla="*/ 337286 h 794942"/>
                  <a:gd name="connsiteX32" fmla="*/ 539985 w 1084675"/>
                  <a:gd name="connsiteY32" fmla="*/ 331184 h 794942"/>
                  <a:gd name="connsiteX33" fmla="*/ 534329 w 1084675"/>
                  <a:gd name="connsiteY33" fmla="*/ 332525 h 794942"/>
                  <a:gd name="connsiteX34" fmla="*/ 524805 w 1084675"/>
                  <a:gd name="connsiteY34" fmla="*/ 368244 h 794942"/>
                  <a:gd name="connsiteX35" fmla="*/ 524805 w 1084675"/>
                  <a:gd name="connsiteY35" fmla="*/ 442062 h 794942"/>
                  <a:gd name="connsiteX36" fmla="*/ 520041 w 1084675"/>
                  <a:gd name="connsiteY36" fmla="*/ 523025 h 794942"/>
                  <a:gd name="connsiteX37" fmla="*/ 520042 w 1084675"/>
                  <a:gd name="connsiteY37" fmla="*/ 561125 h 794942"/>
                  <a:gd name="connsiteX38" fmla="*/ 517661 w 1084675"/>
                  <a:gd name="connsiteY38" fmla="*/ 587318 h 794942"/>
                  <a:gd name="connsiteX39" fmla="*/ 534330 w 1084675"/>
                  <a:gd name="connsiteY39" fmla="*/ 594462 h 794942"/>
                  <a:gd name="connsiteX40" fmla="*/ 553380 w 1084675"/>
                  <a:gd name="connsiteY40" fmla="*/ 601606 h 794942"/>
                  <a:gd name="connsiteX41" fmla="*/ 558141 w 1084675"/>
                  <a:gd name="connsiteY41" fmla="*/ 618275 h 794942"/>
                  <a:gd name="connsiteX42" fmla="*/ 550999 w 1084675"/>
                  <a:gd name="connsiteY42" fmla="*/ 630180 h 794942"/>
                  <a:gd name="connsiteX43" fmla="*/ 531949 w 1084675"/>
                  <a:gd name="connsiteY43" fmla="*/ 634943 h 794942"/>
                  <a:gd name="connsiteX44" fmla="*/ 508136 w 1084675"/>
                  <a:gd name="connsiteY44" fmla="*/ 630180 h 794942"/>
                  <a:gd name="connsiteX45" fmla="*/ 491467 w 1084675"/>
                  <a:gd name="connsiteY45" fmla="*/ 632562 h 794942"/>
                  <a:gd name="connsiteX46" fmla="*/ 481942 w 1084675"/>
                  <a:gd name="connsiteY46" fmla="*/ 661137 h 794942"/>
                  <a:gd name="connsiteX47" fmla="*/ 480155 w 1084675"/>
                  <a:gd name="connsiteY47" fmla="*/ 666644 h 794942"/>
                  <a:gd name="connsiteX48" fmla="*/ 480765 w 1084675"/>
                  <a:gd name="connsiteY48" fmla="*/ 668829 h 794942"/>
                  <a:gd name="connsiteX49" fmla="*/ 442168 w 1084675"/>
                  <a:gd name="connsiteY49" fmla="*/ 702382 h 794942"/>
                  <a:gd name="connsiteX50" fmla="*/ 428811 w 1084675"/>
                  <a:gd name="connsiteY50" fmla="*/ 704893 h 794942"/>
                  <a:gd name="connsiteX51" fmla="*/ 408124 w 1084675"/>
                  <a:gd name="connsiteY51" fmla="*/ 711144 h 794942"/>
                  <a:gd name="connsiteX52" fmla="*/ 365261 w 1084675"/>
                  <a:gd name="connsiteY52" fmla="*/ 703999 h 794942"/>
                  <a:gd name="connsiteX53" fmla="*/ 336685 w 1084675"/>
                  <a:gd name="connsiteY53" fmla="*/ 684950 h 794942"/>
                  <a:gd name="connsiteX54" fmla="*/ 320017 w 1084675"/>
                  <a:gd name="connsiteY54" fmla="*/ 670661 h 794942"/>
                  <a:gd name="connsiteX55" fmla="*/ 300967 w 1084675"/>
                  <a:gd name="connsiteY55" fmla="*/ 684950 h 794942"/>
                  <a:gd name="connsiteX56" fmla="*/ 284299 w 1084675"/>
                  <a:gd name="connsiteY56" fmla="*/ 680187 h 794942"/>
                  <a:gd name="connsiteX57" fmla="*/ 281917 w 1084675"/>
                  <a:gd name="connsiteY57" fmla="*/ 665899 h 794942"/>
                  <a:gd name="connsiteX58" fmla="*/ 296205 w 1084675"/>
                  <a:gd name="connsiteY58" fmla="*/ 646850 h 794942"/>
                  <a:gd name="connsiteX59" fmla="*/ 296205 w 1084675"/>
                  <a:gd name="connsiteY59" fmla="*/ 623036 h 794942"/>
                  <a:gd name="connsiteX60" fmla="*/ 272393 w 1084675"/>
                  <a:gd name="connsiteY60" fmla="*/ 592081 h 794942"/>
                  <a:gd name="connsiteX61" fmla="*/ 241435 w 1084675"/>
                  <a:gd name="connsiteY61" fmla="*/ 565886 h 794942"/>
                  <a:gd name="connsiteX62" fmla="*/ 240411 w 1084675"/>
                  <a:gd name="connsiteY62" fmla="*/ 565918 h 794942"/>
                  <a:gd name="connsiteX63" fmla="*/ 210457 w 1084675"/>
                  <a:gd name="connsiteY63" fmla="*/ 532588 h 794942"/>
                  <a:gd name="connsiteX64" fmla="*/ 222387 w 1084675"/>
                  <a:gd name="connsiteY64" fmla="*/ 549216 h 794942"/>
                  <a:gd name="connsiteX65" fmla="*/ 193811 w 1084675"/>
                  <a:gd name="connsiteY65" fmla="*/ 525404 h 794942"/>
                  <a:gd name="connsiteX66" fmla="*/ 158091 w 1084675"/>
                  <a:gd name="connsiteY66" fmla="*/ 487304 h 794942"/>
                  <a:gd name="connsiteX67" fmla="*/ 127136 w 1084675"/>
                  <a:gd name="connsiteY67" fmla="*/ 463493 h 794942"/>
                  <a:gd name="connsiteX68" fmla="*/ 125555 w 1084675"/>
                  <a:gd name="connsiteY68" fmla="*/ 462925 h 794942"/>
                  <a:gd name="connsiteX69" fmla="*/ 61364 w 1084675"/>
                  <a:gd name="connsiteY69" fmla="*/ 407125 h 794942"/>
                  <a:gd name="connsiteX70" fmla="*/ 57482 w 1084675"/>
                  <a:gd name="connsiteY70" fmla="*/ 402025 h 794942"/>
                  <a:gd name="connsiteX71" fmla="*/ 47759 w 1084675"/>
                  <a:gd name="connsiteY71" fmla="*/ 392848 h 794942"/>
                  <a:gd name="connsiteX72" fmla="*/ 19184 w 1084675"/>
                  <a:gd name="connsiteY72" fmla="*/ 353954 h 794942"/>
                  <a:gd name="connsiteX73" fmla="*/ 133 w 1084675"/>
                  <a:gd name="connsiteY73" fmla="*/ 296803 h 794942"/>
                  <a:gd name="connsiteX74" fmla="*/ 12833 w 1084675"/>
                  <a:gd name="connsiteY74" fmla="*/ 233304 h 794942"/>
                  <a:gd name="connsiteX75" fmla="*/ 50934 w 1084675"/>
                  <a:gd name="connsiteY75" fmla="*/ 182503 h 794942"/>
                  <a:gd name="connsiteX76" fmla="*/ 117609 w 1084675"/>
                  <a:gd name="connsiteY76" fmla="*/ 131703 h 794942"/>
                  <a:gd name="connsiteX77" fmla="*/ 216034 w 1084675"/>
                  <a:gd name="connsiteY77" fmla="*/ 99954 h 794942"/>
                  <a:gd name="connsiteX78" fmla="*/ 317634 w 1084675"/>
                  <a:gd name="connsiteY78" fmla="*/ 93604 h 794942"/>
                  <a:gd name="connsiteX79" fmla="*/ 412884 w 1084675"/>
                  <a:gd name="connsiteY79" fmla="*/ 112653 h 794942"/>
                  <a:gd name="connsiteX80" fmla="*/ 485909 w 1084675"/>
                  <a:gd name="connsiteY80" fmla="*/ 144404 h 794942"/>
                  <a:gd name="connsiteX81" fmla="*/ 536709 w 1084675"/>
                  <a:gd name="connsiteY81" fmla="*/ 188854 h 794942"/>
                  <a:gd name="connsiteX82" fmla="*/ 562108 w 1084675"/>
                  <a:gd name="connsiteY82" fmla="*/ 207903 h 794942"/>
                  <a:gd name="connsiteX83" fmla="*/ 597034 w 1084675"/>
                  <a:gd name="connsiteY83" fmla="*/ 169803 h 794942"/>
                  <a:gd name="connsiteX84" fmla="*/ 631958 w 1084675"/>
                  <a:gd name="connsiteY84" fmla="*/ 132497 h 794942"/>
                  <a:gd name="connsiteX85" fmla="*/ 682759 w 1084675"/>
                  <a:gd name="connsiteY85" fmla="*/ 80904 h 794942"/>
                  <a:gd name="connsiteX86" fmla="*/ 762134 w 1084675"/>
                  <a:gd name="connsiteY86" fmla="*/ 23753 h 794942"/>
                  <a:gd name="connsiteX87" fmla="*/ 838333 w 1084675"/>
                  <a:gd name="connsiteY87" fmla="*/ 1529 h 794942"/>
                  <a:gd name="connsiteX88" fmla="*/ 876632 w 1084675"/>
                  <a:gd name="connsiteY88" fmla="*/ 337 h 794942"/>
                  <a:gd name="connsiteX89" fmla="*/ 828527 w 1084675"/>
                  <a:gd name="connsiteY89" fmla="*/ 57139 h 794942"/>
                  <a:gd name="connsiteX90" fmla="*/ 796266 w 1084675"/>
                  <a:gd name="connsiteY90" fmla="*/ 70589 h 794942"/>
                  <a:gd name="connsiteX91" fmla="*/ 731973 w 1084675"/>
                  <a:gd name="connsiteY91" fmla="*/ 106308 h 794942"/>
                  <a:gd name="connsiteX92" fmla="*/ 722449 w 1084675"/>
                  <a:gd name="connsiteY92" fmla="*/ 142027 h 794942"/>
                  <a:gd name="connsiteX93" fmla="*/ 712923 w 1084675"/>
                  <a:gd name="connsiteY93" fmla="*/ 203938 h 794942"/>
                  <a:gd name="connsiteX94" fmla="*/ 701018 w 1084675"/>
                  <a:gd name="connsiteY94" fmla="*/ 277758 h 794942"/>
                  <a:gd name="connsiteX95" fmla="*/ 691491 w 1084675"/>
                  <a:gd name="connsiteY95" fmla="*/ 334907 h 794942"/>
                  <a:gd name="connsiteX96" fmla="*/ 686730 w 1084675"/>
                  <a:gd name="connsiteY96" fmla="*/ 375389 h 794942"/>
                  <a:gd name="connsiteX97" fmla="*/ 693874 w 1084675"/>
                  <a:gd name="connsiteY97" fmla="*/ 415870 h 794942"/>
                  <a:gd name="connsiteX98" fmla="*/ 710542 w 1084675"/>
                  <a:gd name="connsiteY98" fmla="*/ 451589 h 794942"/>
                  <a:gd name="connsiteX99" fmla="*/ 731973 w 1084675"/>
                  <a:gd name="connsiteY99" fmla="*/ 489689 h 794942"/>
                  <a:gd name="connsiteX100" fmla="*/ 748642 w 1084675"/>
                  <a:gd name="connsiteY100" fmla="*/ 439684 h 794942"/>
                  <a:gd name="connsiteX101" fmla="*/ 765311 w 1084675"/>
                  <a:gd name="connsiteY101" fmla="*/ 387296 h 794942"/>
                  <a:gd name="connsiteX102" fmla="*/ 779599 w 1084675"/>
                  <a:gd name="connsiteY102" fmla="*/ 323002 h 794942"/>
                  <a:gd name="connsiteX103" fmla="*/ 798649 w 1084675"/>
                  <a:gd name="connsiteY103" fmla="*/ 244421 h 794942"/>
                  <a:gd name="connsiteX104" fmla="*/ 820079 w 1084675"/>
                  <a:gd name="connsiteY104" fmla="*/ 156314 h 794942"/>
                  <a:gd name="connsiteX105" fmla="*/ 836750 w 1084675"/>
                  <a:gd name="connsiteY105" fmla="*/ 61064 h 794942"/>
                  <a:gd name="connsiteX106" fmla="*/ 828527 w 1084675"/>
                  <a:gd name="connsiteY106" fmla="*/ 57139 h 794942"/>
                  <a:gd name="connsiteX107" fmla="*/ 898660 w 1084675"/>
                  <a:gd name="connsiteY107" fmla="*/ 70587 h 794942"/>
                  <a:gd name="connsiteX108" fmla="*/ 879611 w 1084675"/>
                  <a:gd name="connsiteY108" fmla="*/ 120593 h 794942"/>
                  <a:gd name="connsiteX109" fmla="*/ 860561 w 1084675"/>
                  <a:gd name="connsiteY109" fmla="*/ 189649 h 794942"/>
                  <a:gd name="connsiteX110" fmla="*/ 836748 w 1084675"/>
                  <a:gd name="connsiteY110" fmla="*/ 261087 h 794942"/>
                  <a:gd name="connsiteX111" fmla="*/ 812935 w 1084675"/>
                  <a:gd name="connsiteY111" fmla="*/ 334906 h 794942"/>
                  <a:gd name="connsiteX112" fmla="*/ 784360 w 1084675"/>
                  <a:gd name="connsiteY112" fmla="*/ 434918 h 794942"/>
                  <a:gd name="connsiteX113" fmla="*/ 762930 w 1084675"/>
                  <a:gd name="connsiteY113" fmla="*/ 503974 h 794942"/>
                  <a:gd name="connsiteX114" fmla="*/ 755787 w 1084675"/>
                  <a:gd name="connsiteY114" fmla="*/ 549218 h 794942"/>
                  <a:gd name="connsiteX115" fmla="*/ 767692 w 1084675"/>
                  <a:gd name="connsiteY115" fmla="*/ 577794 h 794942"/>
                  <a:gd name="connsiteX116" fmla="*/ 784361 w 1084675"/>
                  <a:gd name="connsiteY116" fmla="*/ 611130 h 794942"/>
                  <a:gd name="connsiteX117" fmla="*/ 798649 w 1084675"/>
                  <a:gd name="connsiteY117" fmla="*/ 630180 h 794942"/>
                  <a:gd name="connsiteX118" fmla="*/ 815316 w 1084675"/>
                  <a:gd name="connsiteY118" fmla="*/ 584936 h 794942"/>
                  <a:gd name="connsiteX119" fmla="*/ 834366 w 1084675"/>
                  <a:gd name="connsiteY119" fmla="*/ 513499 h 794942"/>
                  <a:gd name="connsiteX120" fmla="*/ 867704 w 1084675"/>
                  <a:gd name="connsiteY120" fmla="*/ 413487 h 794942"/>
                  <a:gd name="connsiteX121" fmla="*/ 905805 w 1084675"/>
                  <a:gd name="connsiteY121" fmla="*/ 311093 h 794942"/>
                  <a:gd name="connsiteX122" fmla="*/ 939141 w 1084675"/>
                  <a:gd name="connsiteY122" fmla="*/ 232511 h 794942"/>
                  <a:gd name="connsiteX123" fmla="*/ 958192 w 1084675"/>
                  <a:gd name="connsiteY123" fmla="*/ 180125 h 794942"/>
                  <a:gd name="connsiteX124" fmla="*/ 960574 w 1084675"/>
                  <a:gd name="connsiteY124" fmla="*/ 144405 h 794942"/>
                  <a:gd name="connsiteX125" fmla="*/ 943904 w 1084675"/>
                  <a:gd name="connsiteY125" fmla="*/ 118212 h 794942"/>
                  <a:gd name="connsiteX126" fmla="*/ 924855 w 1084675"/>
                  <a:gd name="connsiteY126" fmla="*/ 94400 h 794942"/>
                  <a:gd name="connsiteX127" fmla="*/ 898660 w 1084675"/>
                  <a:gd name="connsiteY127" fmla="*/ 70587 h 794942"/>
                  <a:gd name="connsiteX128" fmla="*/ 671438 w 1084675"/>
                  <a:gd name="connsiteY128" fmla="*/ 150193 h 794942"/>
                  <a:gd name="connsiteX129" fmla="*/ 651011 w 1084675"/>
                  <a:gd name="connsiteY129" fmla="*/ 175363 h 794942"/>
                  <a:gd name="connsiteX130" fmla="*/ 624817 w 1084675"/>
                  <a:gd name="connsiteY130" fmla="*/ 206320 h 794942"/>
                  <a:gd name="connsiteX131" fmla="*/ 593861 w 1084675"/>
                  <a:gd name="connsiteY131" fmla="*/ 249182 h 794942"/>
                  <a:gd name="connsiteX132" fmla="*/ 605767 w 1084675"/>
                  <a:gd name="connsiteY132" fmla="*/ 280138 h 794942"/>
                  <a:gd name="connsiteX133" fmla="*/ 622436 w 1084675"/>
                  <a:gd name="connsiteY133" fmla="*/ 308713 h 794942"/>
                  <a:gd name="connsiteX134" fmla="*/ 648630 w 1084675"/>
                  <a:gd name="connsiteY134" fmla="*/ 351575 h 794942"/>
                  <a:gd name="connsiteX135" fmla="*/ 662918 w 1084675"/>
                  <a:gd name="connsiteY135" fmla="*/ 258707 h 794942"/>
                  <a:gd name="connsiteX136" fmla="*/ 674824 w 1084675"/>
                  <a:gd name="connsiteY136" fmla="*/ 153932 h 794942"/>
                  <a:gd name="connsiteX137" fmla="*/ 671438 w 1084675"/>
                  <a:gd name="connsiteY137" fmla="*/ 150193 h 794942"/>
                  <a:gd name="connsiteX138" fmla="*/ 262868 w 1084675"/>
                  <a:gd name="connsiteY138" fmla="*/ 144405 h 794942"/>
                  <a:gd name="connsiteX139" fmla="*/ 227149 w 1084675"/>
                  <a:gd name="connsiteY139" fmla="*/ 144406 h 794942"/>
                  <a:gd name="connsiteX140" fmla="*/ 189049 w 1084675"/>
                  <a:gd name="connsiteY140" fmla="*/ 153930 h 794942"/>
                  <a:gd name="connsiteX141" fmla="*/ 167619 w 1084675"/>
                  <a:gd name="connsiteY141" fmla="*/ 172980 h 794942"/>
                  <a:gd name="connsiteX142" fmla="*/ 181906 w 1084675"/>
                  <a:gd name="connsiteY142" fmla="*/ 203936 h 794942"/>
                  <a:gd name="connsiteX143" fmla="*/ 203336 w 1084675"/>
                  <a:gd name="connsiteY143" fmla="*/ 256325 h 794942"/>
                  <a:gd name="connsiteX144" fmla="*/ 227149 w 1084675"/>
                  <a:gd name="connsiteY144" fmla="*/ 311094 h 794942"/>
                  <a:gd name="connsiteX145" fmla="*/ 258105 w 1084675"/>
                  <a:gd name="connsiteY145" fmla="*/ 401581 h 794942"/>
                  <a:gd name="connsiteX146" fmla="*/ 277155 w 1084675"/>
                  <a:gd name="connsiteY146" fmla="*/ 451587 h 794942"/>
                  <a:gd name="connsiteX147" fmla="*/ 300968 w 1084675"/>
                  <a:gd name="connsiteY147" fmla="*/ 475400 h 794942"/>
                  <a:gd name="connsiteX148" fmla="*/ 305731 w 1084675"/>
                  <a:gd name="connsiteY148" fmla="*/ 444444 h 794942"/>
                  <a:gd name="connsiteX149" fmla="*/ 300968 w 1084675"/>
                  <a:gd name="connsiteY149" fmla="*/ 399200 h 794942"/>
                  <a:gd name="connsiteX150" fmla="*/ 296206 w 1084675"/>
                  <a:gd name="connsiteY150" fmla="*/ 313475 h 794942"/>
                  <a:gd name="connsiteX151" fmla="*/ 291443 w 1084675"/>
                  <a:gd name="connsiteY151" fmla="*/ 239656 h 794942"/>
                  <a:gd name="connsiteX152" fmla="*/ 286680 w 1084675"/>
                  <a:gd name="connsiteY152" fmla="*/ 161074 h 794942"/>
                  <a:gd name="connsiteX153" fmla="*/ 262868 w 1084675"/>
                  <a:gd name="connsiteY153" fmla="*/ 144405 h 794942"/>
                  <a:gd name="connsiteX154" fmla="*/ 358117 w 1084675"/>
                  <a:gd name="connsiteY154" fmla="*/ 149167 h 794942"/>
                  <a:gd name="connsiteX155" fmla="*/ 339067 w 1084675"/>
                  <a:gd name="connsiteY155" fmla="*/ 165836 h 794942"/>
                  <a:gd name="connsiteX156" fmla="*/ 341448 w 1084675"/>
                  <a:gd name="connsiteY156" fmla="*/ 201554 h 794942"/>
                  <a:gd name="connsiteX157" fmla="*/ 343829 w 1084675"/>
                  <a:gd name="connsiteY157" fmla="*/ 258705 h 794942"/>
                  <a:gd name="connsiteX158" fmla="*/ 350974 w 1084675"/>
                  <a:gd name="connsiteY158" fmla="*/ 377768 h 794942"/>
                  <a:gd name="connsiteX159" fmla="*/ 353354 w 1084675"/>
                  <a:gd name="connsiteY159" fmla="*/ 456348 h 794942"/>
                  <a:gd name="connsiteX160" fmla="*/ 355737 w 1084675"/>
                  <a:gd name="connsiteY160" fmla="*/ 542074 h 794942"/>
                  <a:gd name="connsiteX161" fmla="*/ 377166 w 1084675"/>
                  <a:gd name="connsiteY161" fmla="*/ 561124 h 794942"/>
                  <a:gd name="connsiteX162" fmla="*/ 405741 w 1084675"/>
                  <a:gd name="connsiteY162" fmla="*/ 577793 h 794942"/>
                  <a:gd name="connsiteX163" fmla="*/ 443841 w 1084675"/>
                  <a:gd name="connsiteY163" fmla="*/ 613511 h 794942"/>
                  <a:gd name="connsiteX164" fmla="*/ 460511 w 1084675"/>
                  <a:gd name="connsiteY164" fmla="*/ 594461 h 794942"/>
                  <a:gd name="connsiteX165" fmla="*/ 467655 w 1084675"/>
                  <a:gd name="connsiteY165" fmla="*/ 568268 h 794942"/>
                  <a:gd name="connsiteX166" fmla="*/ 470036 w 1084675"/>
                  <a:gd name="connsiteY166" fmla="*/ 539693 h 794942"/>
                  <a:gd name="connsiteX167" fmla="*/ 455749 w 1084675"/>
                  <a:gd name="connsiteY167" fmla="*/ 525405 h 794942"/>
                  <a:gd name="connsiteX168" fmla="*/ 422410 w 1084675"/>
                  <a:gd name="connsiteY168" fmla="*/ 537311 h 794942"/>
                  <a:gd name="connsiteX169" fmla="*/ 393835 w 1084675"/>
                  <a:gd name="connsiteY169" fmla="*/ 539693 h 794942"/>
                  <a:gd name="connsiteX170" fmla="*/ 396217 w 1084675"/>
                  <a:gd name="connsiteY170" fmla="*/ 527786 h 794942"/>
                  <a:gd name="connsiteX171" fmla="*/ 429555 w 1084675"/>
                  <a:gd name="connsiteY171" fmla="*/ 511118 h 794942"/>
                  <a:gd name="connsiteX172" fmla="*/ 467655 w 1084675"/>
                  <a:gd name="connsiteY172" fmla="*/ 489685 h 794942"/>
                  <a:gd name="connsiteX173" fmla="*/ 481941 w 1084675"/>
                  <a:gd name="connsiteY173" fmla="*/ 468255 h 794942"/>
                  <a:gd name="connsiteX174" fmla="*/ 479561 w 1084675"/>
                  <a:gd name="connsiteY174" fmla="*/ 399199 h 794942"/>
                  <a:gd name="connsiteX175" fmla="*/ 472416 w 1084675"/>
                  <a:gd name="connsiteY175" fmla="*/ 325380 h 794942"/>
                  <a:gd name="connsiteX176" fmla="*/ 460510 w 1084675"/>
                  <a:gd name="connsiteY176" fmla="*/ 251560 h 794942"/>
                  <a:gd name="connsiteX177" fmla="*/ 429555 w 1084675"/>
                  <a:gd name="connsiteY177" fmla="*/ 199174 h 794942"/>
                  <a:gd name="connsiteX178" fmla="*/ 403361 w 1084675"/>
                  <a:gd name="connsiteY178" fmla="*/ 172980 h 794942"/>
                  <a:gd name="connsiteX179" fmla="*/ 379548 w 1084675"/>
                  <a:gd name="connsiteY179" fmla="*/ 156311 h 794942"/>
                  <a:gd name="connsiteX180" fmla="*/ 358117 w 1084675"/>
                  <a:gd name="connsiteY180" fmla="*/ 149167 h 794942"/>
                  <a:gd name="connsiteX181" fmla="*/ 499620 w 1084675"/>
                  <a:gd name="connsiteY181" fmla="*/ 233842 h 794942"/>
                  <a:gd name="connsiteX182" fmla="*/ 504021 w 1084675"/>
                  <a:gd name="connsiteY182" fmla="*/ 266647 h 794942"/>
                  <a:gd name="connsiteX183" fmla="*/ 507588 w 1084675"/>
                  <a:gd name="connsiteY183" fmla="*/ 303834 h 794942"/>
                  <a:gd name="connsiteX184" fmla="*/ 529440 w 1084675"/>
                  <a:gd name="connsiteY184" fmla="*/ 303892 h 794942"/>
                  <a:gd name="connsiteX185" fmla="*/ 517140 w 1084675"/>
                  <a:gd name="connsiteY185" fmla="*/ 264494 h 794942"/>
                  <a:gd name="connsiteX186" fmla="*/ 499620 w 1084675"/>
                  <a:gd name="connsiteY186" fmla="*/ 233842 h 794942"/>
                  <a:gd name="connsiteX187" fmla="*/ 115229 w 1084675"/>
                  <a:gd name="connsiteY187" fmla="*/ 184886 h 794942"/>
                  <a:gd name="connsiteX188" fmla="*/ 69985 w 1084675"/>
                  <a:gd name="connsiteY188" fmla="*/ 208699 h 794942"/>
                  <a:gd name="connsiteX189" fmla="*/ 43793 w 1084675"/>
                  <a:gd name="connsiteY189" fmla="*/ 256324 h 794942"/>
                  <a:gd name="connsiteX190" fmla="*/ 41411 w 1084675"/>
                  <a:gd name="connsiteY190" fmla="*/ 299186 h 794942"/>
                  <a:gd name="connsiteX191" fmla="*/ 58079 w 1084675"/>
                  <a:gd name="connsiteY191" fmla="*/ 344430 h 794942"/>
                  <a:gd name="connsiteX192" fmla="*/ 84274 w 1084675"/>
                  <a:gd name="connsiteY192" fmla="*/ 377767 h 794942"/>
                  <a:gd name="connsiteX193" fmla="*/ 124755 w 1084675"/>
                  <a:gd name="connsiteY193" fmla="*/ 411106 h 794942"/>
                  <a:gd name="connsiteX194" fmla="*/ 146186 w 1084675"/>
                  <a:gd name="connsiteY194" fmla="*/ 427773 h 794942"/>
                  <a:gd name="connsiteX195" fmla="*/ 165236 w 1084675"/>
                  <a:gd name="connsiteY195" fmla="*/ 425393 h 794942"/>
                  <a:gd name="connsiteX196" fmla="*/ 172379 w 1084675"/>
                  <a:gd name="connsiteY196" fmla="*/ 406342 h 794942"/>
                  <a:gd name="connsiteX197" fmla="*/ 191430 w 1084675"/>
                  <a:gd name="connsiteY197" fmla="*/ 406342 h 794942"/>
                  <a:gd name="connsiteX198" fmla="*/ 189049 w 1084675"/>
                  <a:gd name="connsiteY198" fmla="*/ 430155 h 794942"/>
                  <a:gd name="connsiteX199" fmla="*/ 191430 w 1084675"/>
                  <a:gd name="connsiteY199" fmla="*/ 449204 h 794942"/>
                  <a:gd name="connsiteX200" fmla="*/ 208099 w 1084675"/>
                  <a:gd name="connsiteY200" fmla="*/ 468254 h 794942"/>
                  <a:gd name="connsiteX201" fmla="*/ 229529 w 1084675"/>
                  <a:gd name="connsiteY201" fmla="*/ 492068 h 794942"/>
                  <a:gd name="connsiteX202" fmla="*/ 248579 w 1084675"/>
                  <a:gd name="connsiteY202" fmla="*/ 489685 h 794942"/>
                  <a:gd name="connsiteX203" fmla="*/ 239054 w 1084675"/>
                  <a:gd name="connsiteY203" fmla="*/ 442060 h 794942"/>
                  <a:gd name="connsiteX204" fmla="*/ 217624 w 1084675"/>
                  <a:gd name="connsiteY204" fmla="*/ 392054 h 794942"/>
                  <a:gd name="connsiteX205" fmla="*/ 189048 w 1084675"/>
                  <a:gd name="connsiteY205" fmla="*/ 325380 h 794942"/>
                  <a:gd name="connsiteX206" fmla="*/ 148567 w 1084675"/>
                  <a:gd name="connsiteY206" fmla="*/ 237274 h 794942"/>
                  <a:gd name="connsiteX207" fmla="*/ 115229 w 1084675"/>
                  <a:gd name="connsiteY207" fmla="*/ 184886 h 794942"/>
                  <a:gd name="connsiteX208" fmla="*/ 358116 w 1084675"/>
                  <a:gd name="connsiteY208" fmla="*/ 592080 h 794942"/>
                  <a:gd name="connsiteX209" fmla="*/ 362880 w 1084675"/>
                  <a:gd name="connsiteY209" fmla="*/ 623038 h 794942"/>
                  <a:gd name="connsiteX210" fmla="*/ 386692 w 1084675"/>
                  <a:gd name="connsiteY210" fmla="*/ 649230 h 794942"/>
                  <a:gd name="connsiteX211" fmla="*/ 410504 w 1084675"/>
                  <a:gd name="connsiteY211" fmla="*/ 639706 h 794942"/>
                  <a:gd name="connsiteX212" fmla="*/ 358116 w 1084675"/>
                  <a:gd name="connsiteY212" fmla="*/ 592080 h 794942"/>
                  <a:gd name="connsiteX0" fmla="*/ 876632 w 1084675"/>
                  <a:gd name="connsiteY0" fmla="*/ 337 h 794942"/>
                  <a:gd name="connsiteX1" fmla="*/ 911359 w 1084675"/>
                  <a:gd name="connsiteY1" fmla="*/ 4703 h 794942"/>
                  <a:gd name="connsiteX2" fmla="*/ 958984 w 1084675"/>
                  <a:gd name="connsiteY2" fmla="*/ 26929 h 794942"/>
                  <a:gd name="connsiteX3" fmla="*/ 1004227 w 1084675"/>
                  <a:gd name="connsiteY3" fmla="*/ 57885 h 794942"/>
                  <a:gd name="connsiteX4" fmla="*/ 1035183 w 1084675"/>
                  <a:gd name="connsiteY4" fmla="*/ 96779 h 794942"/>
                  <a:gd name="connsiteX5" fmla="*/ 1070108 w 1084675"/>
                  <a:gd name="connsiteY5" fmla="*/ 153928 h 794942"/>
                  <a:gd name="connsiteX6" fmla="*/ 1082610 w 1084675"/>
                  <a:gd name="connsiteY6" fmla="*/ 182504 h 794942"/>
                  <a:gd name="connsiteX7" fmla="*/ 1084675 w 1084675"/>
                  <a:gd name="connsiteY7" fmla="*/ 187897 h 794942"/>
                  <a:gd name="connsiteX8" fmla="*/ 1032875 w 1084675"/>
                  <a:gd name="connsiteY8" fmla="*/ 251864 h 794942"/>
                  <a:gd name="connsiteX9" fmla="*/ 1027249 w 1084675"/>
                  <a:gd name="connsiteY9" fmla="*/ 242036 h 794942"/>
                  <a:gd name="connsiteX10" fmla="*/ 1003436 w 1084675"/>
                  <a:gd name="connsiteY10" fmla="*/ 206318 h 794942"/>
                  <a:gd name="connsiteX11" fmla="*/ 991529 w 1084675"/>
                  <a:gd name="connsiteY11" fmla="*/ 215842 h 794942"/>
                  <a:gd name="connsiteX12" fmla="*/ 977241 w 1084675"/>
                  <a:gd name="connsiteY12" fmla="*/ 253943 h 794942"/>
                  <a:gd name="connsiteX13" fmla="*/ 958191 w 1084675"/>
                  <a:gd name="connsiteY13" fmla="*/ 308710 h 794942"/>
                  <a:gd name="connsiteX14" fmla="*/ 939142 w 1084675"/>
                  <a:gd name="connsiteY14" fmla="*/ 363480 h 794942"/>
                  <a:gd name="connsiteX15" fmla="*/ 901043 w 1084675"/>
                  <a:gd name="connsiteY15" fmla="*/ 473017 h 794942"/>
                  <a:gd name="connsiteX16" fmla="*/ 877230 w 1084675"/>
                  <a:gd name="connsiteY16" fmla="*/ 539692 h 794942"/>
                  <a:gd name="connsiteX17" fmla="*/ 851036 w 1084675"/>
                  <a:gd name="connsiteY17" fmla="*/ 613511 h 794942"/>
                  <a:gd name="connsiteX18" fmla="*/ 820080 w 1084675"/>
                  <a:gd name="connsiteY18" fmla="*/ 689711 h 794942"/>
                  <a:gd name="connsiteX19" fmla="*/ 786741 w 1084675"/>
                  <a:gd name="connsiteY19" fmla="*/ 763530 h 794942"/>
                  <a:gd name="connsiteX20" fmla="*/ 765162 w 1084675"/>
                  <a:gd name="connsiteY20" fmla="*/ 784515 h 794942"/>
                  <a:gd name="connsiteX21" fmla="*/ 748414 w 1084675"/>
                  <a:gd name="connsiteY21" fmla="*/ 794942 h 794942"/>
                  <a:gd name="connsiteX22" fmla="*/ 703988 w 1084675"/>
                  <a:gd name="connsiteY22" fmla="*/ 741997 h 794942"/>
                  <a:gd name="connsiteX23" fmla="*/ 724829 w 1084675"/>
                  <a:gd name="connsiteY23" fmla="*/ 723050 h 794942"/>
                  <a:gd name="connsiteX24" fmla="*/ 739117 w 1084675"/>
                  <a:gd name="connsiteY24" fmla="*/ 694474 h 794942"/>
                  <a:gd name="connsiteX25" fmla="*/ 722449 w 1084675"/>
                  <a:gd name="connsiteY25" fmla="*/ 658756 h 794942"/>
                  <a:gd name="connsiteX26" fmla="*/ 696255 w 1084675"/>
                  <a:gd name="connsiteY26" fmla="*/ 603986 h 794942"/>
                  <a:gd name="connsiteX27" fmla="*/ 665298 w 1084675"/>
                  <a:gd name="connsiteY27" fmla="*/ 549218 h 794942"/>
                  <a:gd name="connsiteX28" fmla="*/ 636724 w 1084675"/>
                  <a:gd name="connsiteY28" fmla="*/ 494450 h 794942"/>
                  <a:gd name="connsiteX29" fmla="*/ 605767 w 1084675"/>
                  <a:gd name="connsiteY29" fmla="*/ 439680 h 794942"/>
                  <a:gd name="connsiteX30" fmla="*/ 567667 w 1084675"/>
                  <a:gd name="connsiteY30" fmla="*/ 375386 h 794942"/>
                  <a:gd name="connsiteX31" fmla="*/ 546236 w 1084675"/>
                  <a:gd name="connsiteY31" fmla="*/ 337286 h 794942"/>
                  <a:gd name="connsiteX32" fmla="*/ 539985 w 1084675"/>
                  <a:gd name="connsiteY32" fmla="*/ 331184 h 794942"/>
                  <a:gd name="connsiteX33" fmla="*/ 534329 w 1084675"/>
                  <a:gd name="connsiteY33" fmla="*/ 332525 h 794942"/>
                  <a:gd name="connsiteX34" fmla="*/ 524805 w 1084675"/>
                  <a:gd name="connsiteY34" fmla="*/ 368244 h 794942"/>
                  <a:gd name="connsiteX35" fmla="*/ 524805 w 1084675"/>
                  <a:gd name="connsiteY35" fmla="*/ 442062 h 794942"/>
                  <a:gd name="connsiteX36" fmla="*/ 520041 w 1084675"/>
                  <a:gd name="connsiteY36" fmla="*/ 523025 h 794942"/>
                  <a:gd name="connsiteX37" fmla="*/ 520042 w 1084675"/>
                  <a:gd name="connsiteY37" fmla="*/ 561125 h 794942"/>
                  <a:gd name="connsiteX38" fmla="*/ 517661 w 1084675"/>
                  <a:gd name="connsiteY38" fmla="*/ 587318 h 794942"/>
                  <a:gd name="connsiteX39" fmla="*/ 534330 w 1084675"/>
                  <a:gd name="connsiteY39" fmla="*/ 594462 h 794942"/>
                  <a:gd name="connsiteX40" fmla="*/ 553380 w 1084675"/>
                  <a:gd name="connsiteY40" fmla="*/ 601606 h 794942"/>
                  <a:gd name="connsiteX41" fmla="*/ 558141 w 1084675"/>
                  <a:gd name="connsiteY41" fmla="*/ 618275 h 794942"/>
                  <a:gd name="connsiteX42" fmla="*/ 550999 w 1084675"/>
                  <a:gd name="connsiteY42" fmla="*/ 630180 h 794942"/>
                  <a:gd name="connsiteX43" fmla="*/ 531949 w 1084675"/>
                  <a:gd name="connsiteY43" fmla="*/ 634943 h 794942"/>
                  <a:gd name="connsiteX44" fmla="*/ 508136 w 1084675"/>
                  <a:gd name="connsiteY44" fmla="*/ 630180 h 794942"/>
                  <a:gd name="connsiteX45" fmla="*/ 491467 w 1084675"/>
                  <a:gd name="connsiteY45" fmla="*/ 632562 h 794942"/>
                  <a:gd name="connsiteX46" fmla="*/ 481942 w 1084675"/>
                  <a:gd name="connsiteY46" fmla="*/ 661137 h 794942"/>
                  <a:gd name="connsiteX47" fmla="*/ 480155 w 1084675"/>
                  <a:gd name="connsiteY47" fmla="*/ 666644 h 794942"/>
                  <a:gd name="connsiteX48" fmla="*/ 480765 w 1084675"/>
                  <a:gd name="connsiteY48" fmla="*/ 668829 h 794942"/>
                  <a:gd name="connsiteX49" fmla="*/ 442168 w 1084675"/>
                  <a:gd name="connsiteY49" fmla="*/ 702382 h 794942"/>
                  <a:gd name="connsiteX50" fmla="*/ 428811 w 1084675"/>
                  <a:gd name="connsiteY50" fmla="*/ 704893 h 794942"/>
                  <a:gd name="connsiteX51" fmla="*/ 408124 w 1084675"/>
                  <a:gd name="connsiteY51" fmla="*/ 711144 h 794942"/>
                  <a:gd name="connsiteX52" fmla="*/ 365261 w 1084675"/>
                  <a:gd name="connsiteY52" fmla="*/ 703999 h 794942"/>
                  <a:gd name="connsiteX53" fmla="*/ 336685 w 1084675"/>
                  <a:gd name="connsiteY53" fmla="*/ 684950 h 794942"/>
                  <a:gd name="connsiteX54" fmla="*/ 320017 w 1084675"/>
                  <a:gd name="connsiteY54" fmla="*/ 670661 h 794942"/>
                  <a:gd name="connsiteX55" fmla="*/ 300967 w 1084675"/>
                  <a:gd name="connsiteY55" fmla="*/ 684950 h 794942"/>
                  <a:gd name="connsiteX56" fmla="*/ 284299 w 1084675"/>
                  <a:gd name="connsiteY56" fmla="*/ 680187 h 794942"/>
                  <a:gd name="connsiteX57" fmla="*/ 281917 w 1084675"/>
                  <a:gd name="connsiteY57" fmla="*/ 665899 h 794942"/>
                  <a:gd name="connsiteX58" fmla="*/ 296205 w 1084675"/>
                  <a:gd name="connsiteY58" fmla="*/ 646850 h 794942"/>
                  <a:gd name="connsiteX59" fmla="*/ 296205 w 1084675"/>
                  <a:gd name="connsiteY59" fmla="*/ 623036 h 794942"/>
                  <a:gd name="connsiteX60" fmla="*/ 272393 w 1084675"/>
                  <a:gd name="connsiteY60" fmla="*/ 592081 h 794942"/>
                  <a:gd name="connsiteX61" fmla="*/ 241435 w 1084675"/>
                  <a:gd name="connsiteY61" fmla="*/ 565886 h 794942"/>
                  <a:gd name="connsiteX62" fmla="*/ 240411 w 1084675"/>
                  <a:gd name="connsiteY62" fmla="*/ 565918 h 794942"/>
                  <a:gd name="connsiteX63" fmla="*/ 210457 w 1084675"/>
                  <a:gd name="connsiteY63" fmla="*/ 534969 h 794942"/>
                  <a:gd name="connsiteX64" fmla="*/ 222387 w 1084675"/>
                  <a:gd name="connsiteY64" fmla="*/ 549216 h 794942"/>
                  <a:gd name="connsiteX65" fmla="*/ 193811 w 1084675"/>
                  <a:gd name="connsiteY65" fmla="*/ 525404 h 794942"/>
                  <a:gd name="connsiteX66" fmla="*/ 158091 w 1084675"/>
                  <a:gd name="connsiteY66" fmla="*/ 487304 h 794942"/>
                  <a:gd name="connsiteX67" fmla="*/ 127136 w 1084675"/>
                  <a:gd name="connsiteY67" fmla="*/ 463493 h 794942"/>
                  <a:gd name="connsiteX68" fmla="*/ 125555 w 1084675"/>
                  <a:gd name="connsiteY68" fmla="*/ 462925 h 794942"/>
                  <a:gd name="connsiteX69" fmla="*/ 61364 w 1084675"/>
                  <a:gd name="connsiteY69" fmla="*/ 407125 h 794942"/>
                  <a:gd name="connsiteX70" fmla="*/ 57482 w 1084675"/>
                  <a:gd name="connsiteY70" fmla="*/ 402025 h 794942"/>
                  <a:gd name="connsiteX71" fmla="*/ 47759 w 1084675"/>
                  <a:gd name="connsiteY71" fmla="*/ 392848 h 794942"/>
                  <a:gd name="connsiteX72" fmla="*/ 19184 w 1084675"/>
                  <a:gd name="connsiteY72" fmla="*/ 353954 h 794942"/>
                  <a:gd name="connsiteX73" fmla="*/ 133 w 1084675"/>
                  <a:gd name="connsiteY73" fmla="*/ 296803 h 794942"/>
                  <a:gd name="connsiteX74" fmla="*/ 12833 w 1084675"/>
                  <a:gd name="connsiteY74" fmla="*/ 233304 h 794942"/>
                  <a:gd name="connsiteX75" fmla="*/ 50934 w 1084675"/>
                  <a:gd name="connsiteY75" fmla="*/ 182503 h 794942"/>
                  <a:gd name="connsiteX76" fmla="*/ 117609 w 1084675"/>
                  <a:gd name="connsiteY76" fmla="*/ 131703 h 794942"/>
                  <a:gd name="connsiteX77" fmla="*/ 216034 w 1084675"/>
                  <a:gd name="connsiteY77" fmla="*/ 99954 h 794942"/>
                  <a:gd name="connsiteX78" fmla="*/ 317634 w 1084675"/>
                  <a:gd name="connsiteY78" fmla="*/ 93604 h 794942"/>
                  <a:gd name="connsiteX79" fmla="*/ 412884 w 1084675"/>
                  <a:gd name="connsiteY79" fmla="*/ 112653 h 794942"/>
                  <a:gd name="connsiteX80" fmla="*/ 485909 w 1084675"/>
                  <a:gd name="connsiteY80" fmla="*/ 144404 h 794942"/>
                  <a:gd name="connsiteX81" fmla="*/ 536709 w 1084675"/>
                  <a:gd name="connsiteY81" fmla="*/ 188854 h 794942"/>
                  <a:gd name="connsiteX82" fmla="*/ 562108 w 1084675"/>
                  <a:gd name="connsiteY82" fmla="*/ 207903 h 794942"/>
                  <a:gd name="connsiteX83" fmla="*/ 597034 w 1084675"/>
                  <a:gd name="connsiteY83" fmla="*/ 169803 h 794942"/>
                  <a:gd name="connsiteX84" fmla="*/ 631958 w 1084675"/>
                  <a:gd name="connsiteY84" fmla="*/ 132497 h 794942"/>
                  <a:gd name="connsiteX85" fmla="*/ 682759 w 1084675"/>
                  <a:gd name="connsiteY85" fmla="*/ 80904 h 794942"/>
                  <a:gd name="connsiteX86" fmla="*/ 762134 w 1084675"/>
                  <a:gd name="connsiteY86" fmla="*/ 23753 h 794942"/>
                  <a:gd name="connsiteX87" fmla="*/ 838333 w 1084675"/>
                  <a:gd name="connsiteY87" fmla="*/ 1529 h 794942"/>
                  <a:gd name="connsiteX88" fmla="*/ 876632 w 1084675"/>
                  <a:gd name="connsiteY88" fmla="*/ 337 h 794942"/>
                  <a:gd name="connsiteX89" fmla="*/ 828527 w 1084675"/>
                  <a:gd name="connsiteY89" fmla="*/ 57139 h 794942"/>
                  <a:gd name="connsiteX90" fmla="*/ 796266 w 1084675"/>
                  <a:gd name="connsiteY90" fmla="*/ 70589 h 794942"/>
                  <a:gd name="connsiteX91" fmla="*/ 731973 w 1084675"/>
                  <a:gd name="connsiteY91" fmla="*/ 106308 h 794942"/>
                  <a:gd name="connsiteX92" fmla="*/ 722449 w 1084675"/>
                  <a:gd name="connsiteY92" fmla="*/ 142027 h 794942"/>
                  <a:gd name="connsiteX93" fmla="*/ 712923 w 1084675"/>
                  <a:gd name="connsiteY93" fmla="*/ 203938 h 794942"/>
                  <a:gd name="connsiteX94" fmla="*/ 701018 w 1084675"/>
                  <a:gd name="connsiteY94" fmla="*/ 277758 h 794942"/>
                  <a:gd name="connsiteX95" fmla="*/ 691491 w 1084675"/>
                  <a:gd name="connsiteY95" fmla="*/ 334907 h 794942"/>
                  <a:gd name="connsiteX96" fmla="*/ 686730 w 1084675"/>
                  <a:gd name="connsiteY96" fmla="*/ 375389 h 794942"/>
                  <a:gd name="connsiteX97" fmla="*/ 693874 w 1084675"/>
                  <a:gd name="connsiteY97" fmla="*/ 415870 h 794942"/>
                  <a:gd name="connsiteX98" fmla="*/ 710542 w 1084675"/>
                  <a:gd name="connsiteY98" fmla="*/ 451589 h 794942"/>
                  <a:gd name="connsiteX99" fmla="*/ 731973 w 1084675"/>
                  <a:gd name="connsiteY99" fmla="*/ 489689 h 794942"/>
                  <a:gd name="connsiteX100" fmla="*/ 748642 w 1084675"/>
                  <a:gd name="connsiteY100" fmla="*/ 439684 h 794942"/>
                  <a:gd name="connsiteX101" fmla="*/ 765311 w 1084675"/>
                  <a:gd name="connsiteY101" fmla="*/ 387296 h 794942"/>
                  <a:gd name="connsiteX102" fmla="*/ 779599 w 1084675"/>
                  <a:gd name="connsiteY102" fmla="*/ 323002 h 794942"/>
                  <a:gd name="connsiteX103" fmla="*/ 798649 w 1084675"/>
                  <a:gd name="connsiteY103" fmla="*/ 244421 h 794942"/>
                  <a:gd name="connsiteX104" fmla="*/ 820079 w 1084675"/>
                  <a:gd name="connsiteY104" fmla="*/ 156314 h 794942"/>
                  <a:gd name="connsiteX105" fmla="*/ 836750 w 1084675"/>
                  <a:gd name="connsiteY105" fmla="*/ 61064 h 794942"/>
                  <a:gd name="connsiteX106" fmla="*/ 828527 w 1084675"/>
                  <a:gd name="connsiteY106" fmla="*/ 57139 h 794942"/>
                  <a:gd name="connsiteX107" fmla="*/ 898660 w 1084675"/>
                  <a:gd name="connsiteY107" fmla="*/ 70587 h 794942"/>
                  <a:gd name="connsiteX108" fmla="*/ 879611 w 1084675"/>
                  <a:gd name="connsiteY108" fmla="*/ 120593 h 794942"/>
                  <a:gd name="connsiteX109" fmla="*/ 860561 w 1084675"/>
                  <a:gd name="connsiteY109" fmla="*/ 189649 h 794942"/>
                  <a:gd name="connsiteX110" fmla="*/ 836748 w 1084675"/>
                  <a:gd name="connsiteY110" fmla="*/ 261087 h 794942"/>
                  <a:gd name="connsiteX111" fmla="*/ 812935 w 1084675"/>
                  <a:gd name="connsiteY111" fmla="*/ 334906 h 794942"/>
                  <a:gd name="connsiteX112" fmla="*/ 784360 w 1084675"/>
                  <a:gd name="connsiteY112" fmla="*/ 434918 h 794942"/>
                  <a:gd name="connsiteX113" fmla="*/ 762930 w 1084675"/>
                  <a:gd name="connsiteY113" fmla="*/ 503974 h 794942"/>
                  <a:gd name="connsiteX114" fmla="*/ 755787 w 1084675"/>
                  <a:gd name="connsiteY114" fmla="*/ 549218 h 794942"/>
                  <a:gd name="connsiteX115" fmla="*/ 767692 w 1084675"/>
                  <a:gd name="connsiteY115" fmla="*/ 577794 h 794942"/>
                  <a:gd name="connsiteX116" fmla="*/ 784361 w 1084675"/>
                  <a:gd name="connsiteY116" fmla="*/ 611130 h 794942"/>
                  <a:gd name="connsiteX117" fmla="*/ 798649 w 1084675"/>
                  <a:gd name="connsiteY117" fmla="*/ 630180 h 794942"/>
                  <a:gd name="connsiteX118" fmla="*/ 815316 w 1084675"/>
                  <a:gd name="connsiteY118" fmla="*/ 584936 h 794942"/>
                  <a:gd name="connsiteX119" fmla="*/ 834366 w 1084675"/>
                  <a:gd name="connsiteY119" fmla="*/ 513499 h 794942"/>
                  <a:gd name="connsiteX120" fmla="*/ 867704 w 1084675"/>
                  <a:gd name="connsiteY120" fmla="*/ 413487 h 794942"/>
                  <a:gd name="connsiteX121" fmla="*/ 905805 w 1084675"/>
                  <a:gd name="connsiteY121" fmla="*/ 311093 h 794942"/>
                  <a:gd name="connsiteX122" fmla="*/ 939141 w 1084675"/>
                  <a:gd name="connsiteY122" fmla="*/ 232511 h 794942"/>
                  <a:gd name="connsiteX123" fmla="*/ 958192 w 1084675"/>
                  <a:gd name="connsiteY123" fmla="*/ 180125 h 794942"/>
                  <a:gd name="connsiteX124" fmla="*/ 960574 w 1084675"/>
                  <a:gd name="connsiteY124" fmla="*/ 144405 h 794942"/>
                  <a:gd name="connsiteX125" fmla="*/ 943904 w 1084675"/>
                  <a:gd name="connsiteY125" fmla="*/ 118212 h 794942"/>
                  <a:gd name="connsiteX126" fmla="*/ 924855 w 1084675"/>
                  <a:gd name="connsiteY126" fmla="*/ 94400 h 794942"/>
                  <a:gd name="connsiteX127" fmla="*/ 898660 w 1084675"/>
                  <a:gd name="connsiteY127" fmla="*/ 70587 h 794942"/>
                  <a:gd name="connsiteX128" fmla="*/ 671438 w 1084675"/>
                  <a:gd name="connsiteY128" fmla="*/ 150193 h 794942"/>
                  <a:gd name="connsiteX129" fmla="*/ 651011 w 1084675"/>
                  <a:gd name="connsiteY129" fmla="*/ 175363 h 794942"/>
                  <a:gd name="connsiteX130" fmla="*/ 624817 w 1084675"/>
                  <a:gd name="connsiteY130" fmla="*/ 206320 h 794942"/>
                  <a:gd name="connsiteX131" fmla="*/ 593861 w 1084675"/>
                  <a:gd name="connsiteY131" fmla="*/ 249182 h 794942"/>
                  <a:gd name="connsiteX132" fmla="*/ 605767 w 1084675"/>
                  <a:gd name="connsiteY132" fmla="*/ 280138 h 794942"/>
                  <a:gd name="connsiteX133" fmla="*/ 622436 w 1084675"/>
                  <a:gd name="connsiteY133" fmla="*/ 308713 h 794942"/>
                  <a:gd name="connsiteX134" fmla="*/ 648630 w 1084675"/>
                  <a:gd name="connsiteY134" fmla="*/ 351575 h 794942"/>
                  <a:gd name="connsiteX135" fmla="*/ 662918 w 1084675"/>
                  <a:gd name="connsiteY135" fmla="*/ 258707 h 794942"/>
                  <a:gd name="connsiteX136" fmla="*/ 674824 w 1084675"/>
                  <a:gd name="connsiteY136" fmla="*/ 153932 h 794942"/>
                  <a:gd name="connsiteX137" fmla="*/ 671438 w 1084675"/>
                  <a:gd name="connsiteY137" fmla="*/ 150193 h 794942"/>
                  <a:gd name="connsiteX138" fmla="*/ 262868 w 1084675"/>
                  <a:gd name="connsiteY138" fmla="*/ 144405 h 794942"/>
                  <a:gd name="connsiteX139" fmla="*/ 227149 w 1084675"/>
                  <a:gd name="connsiteY139" fmla="*/ 144406 h 794942"/>
                  <a:gd name="connsiteX140" fmla="*/ 189049 w 1084675"/>
                  <a:gd name="connsiteY140" fmla="*/ 153930 h 794942"/>
                  <a:gd name="connsiteX141" fmla="*/ 167619 w 1084675"/>
                  <a:gd name="connsiteY141" fmla="*/ 172980 h 794942"/>
                  <a:gd name="connsiteX142" fmla="*/ 181906 w 1084675"/>
                  <a:gd name="connsiteY142" fmla="*/ 203936 h 794942"/>
                  <a:gd name="connsiteX143" fmla="*/ 203336 w 1084675"/>
                  <a:gd name="connsiteY143" fmla="*/ 256325 h 794942"/>
                  <a:gd name="connsiteX144" fmla="*/ 227149 w 1084675"/>
                  <a:gd name="connsiteY144" fmla="*/ 311094 h 794942"/>
                  <a:gd name="connsiteX145" fmla="*/ 258105 w 1084675"/>
                  <a:gd name="connsiteY145" fmla="*/ 401581 h 794942"/>
                  <a:gd name="connsiteX146" fmla="*/ 277155 w 1084675"/>
                  <a:gd name="connsiteY146" fmla="*/ 451587 h 794942"/>
                  <a:gd name="connsiteX147" fmla="*/ 300968 w 1084675"/>
                  <a:gd name="connsiteY147" fmla="*/ 475400 h 794942"/>
                  <a:gd name="connsiteX148" fmla="*/ 305731 w 1084675"/>
                  <a:gd name="connsiteY148" fmla="*/ 444444 h 794942"/>
                  <a:gd name="connsiteX149" fmla="*/ 300968 w 1084675"/>
                  <a:gd name="connsiteY149" fmla="*/ 399200 h 794942"/>
                  <a:gd name="connsiteX150" fmla="*/ 296206 w 1084675"/>
                  <a:gd name="connsiteY150" fmla="*/ 313475 h 794942"/>
                  <a:gd name="connsiteX151" fmla="*/ 291443 w 1084675"/>
                  <a:gd name="connsiteY151" fmla="*/ 239656 h 794942"/>
                  <a:gd name="connsiteX152" fmla="*/ 286680 w 1084675"/>
                  <a:gd name="connsiteY152" fmla="*/ 161074 h 794942"/>
                  <a:gd name="connsiteX153" fmla="*/ 262868 w 1084675"/>
                  <a:gd name="connsiteY153" fmla="*/ 144405 h 794942"/>
                  <a:gd name="connsiteX154" fmla="*/ 358117 w 1084675"/>
                  <a:gd name="connsiteY154" fmla="*/ 149167 h 794942"/>
                  <a:gd name="connsiteX155" fmla="*/ 339067 w 1084675"/>
                  <a:gd name="connsiteY155" fmla="*/ 165836 h 794942"/>
                  <a:gd name="connsiteX156" fmla="*/ 341448 w 1084675"/>
                  <a:gd name="connsiteY156" fmla="*/ 201554 h 794942"/>
                  <a:gd name="connsiteX157" fmla="*/ 343829 w 1084675"/>
                  <a:gd name="connsiteY157" fmla="*/ 258705 h 794942"/>
                  <a:gd name="connsiteX158" fmla="*/ 350974 w 1084675"/>
                  <a:gd name="connsiteY158" fmla="*/ 377768 h 794942"/>
                  <a:gd name="connsiteX159" fmla="*/ 353354 w 1084675"/>
                  <a:gd name="connsiteY159" fmla="*/ 456348 h 794942"/>
                  <a:gd name="connsiteX160" fmla="*/ 355737 w 1084675"/>
                  <a:gd name="connsiteY160" fmla="*/ 542074 h 794942"/>
                  <a:gd name="connsiteX161" fmla="*/ 377166 w 1084675"/>
                  <a:gd name="connsiteY161" fmla="*/ 561124 h 794942"/>
                  <a:gd name="connsiteX162" fmla="*/ 405741 w 1084675"/>
                  <a:gd name="connsiteY162" fmla="*/ 577793 h 794942"/>
                  <a:gd name="connsiteX163" fmla="*/ 443841 w 1084675"/>
                  <a:gd name="connsiteY163" fmla="*/ 613511 h 794942"/>
                  <a:gd name="connsiteX164" fmla="*/ 460511 w 1084675"/>
                  <a:gd name="connsiteY164" fmla="*/ 594461 h 794942"/>
                  <a:gd name="connsiteX165" fmla="*/ 467655 w 1084675"/>
                  <a:gd name="connsiteY165" fmla="*/ 568268 h 794942"/>
                  <a:gd name="connsiteX166" fmla="*/ 470036 w 1084675"/>
                  <a:gd name="connsiteY166" fmla="*/ 539693 h 794942"/>
                  <a:gd name="connsiteX167" fmla="*/ 455749 w 1084675"/>
                  <a:gd name="connsiteY167" fmla="*/ 525405 h 794942"/>
                  <a:gd name="connsiteX168" fmla="*/ 422410 w 1084675"/>
                  <a:gd name="connsiteY168" fmla="*/ 537311 h 794942"/>
                  <a:gd name="connsiteX169" fmla="*/ 393835 w 1084675"/>
                  <a:gd name="connsiteY169" fmla="*/ 539693 h 794942"/>
                  <a:gd name="connsiteX170" fmla="*/ 396217 w 1084675"/>
                  <a:gd name="connsiteY170" fmla="*/ 527786 h 794942"/>
                  <a:gd name="connsiteX171" fmla="*/ 429555 w 1084675"/>
                  <a:gd name="connsiteY171" fmla="*/ 511118 h 794942"/>
                  <a:gd name="connsiteX172" fmla="*/ 467655 w 1084675"/>
                  <a:gd name="connsiteY172" fmla="*/ 489685 h 794942"/>
                  <a:gd name="connsiteX173" fmla="*/ 481941 w 1084675"/>
                  <a:gd name="connsiteY173" fmla="*/ 468255 h 794942"/>
                  <a:gd name="connsiteX174" fmla="*/ 479561 w 1084675"/>
                  <a:gd name="connsiteY174" fmla="*/ 399199 h 794942"/>
                  <a:gd name="connsiteX175" fmla="*/ 472416 w 1084675"/>
                  <a:gd name="connsiteY175" fmla="*/ 325380 h 794942"/>
                  <a:gd name="connsiteX176" fmla="*/ 460510 w 1084675"/>
                  <a:gd name="connsiteY176" fmla="*/ 251560 h 794942"/>
                  <a:gd name="connsiteX177" fmla="*/ 429555 w 1084675"/>
                  <a:gd name="connsiteY177" fmla="*/ 199174 h 794942"/>
                  <a:gd name="connsiteX178" fmla="*/ 403361 w 1084675"/>
                  <a:gd name="connsiteY178" fmla="*/ 172980 h 794942"/>
                  <a:gd name="connsiteX179" fmla="*/ 379548 w 1084675"/>
                  <a:gd name="connsiteY179" fmla="*/ 156311 h 794942"/>
                  <a:gd name="connsiteX180" fmla="*/ 358117 w 1084675"/>
                  <a:gd name="connsiteY180" fmla="*/ 149167 h 794942"/>
                  <a:gd name="connsiteX181" fmla="*/ 499620 w 1084675"/>
                  <a:gd name="connsiteY181" fmla="*/ 233842 h 794942"/>
                  <a:gd name="connsiteX182" fmla="*/ 504021 w 1084675"/>
                  <a:gd name="connsiteY182" fmla="*/ 266647 h 794942"/>
                  <a:gd name="connsiteX183" fmla="*/ 507588 w 1084675"/>
                  <a:gd name="connsiteY183" fmla="*/ 303834 h 794942"/>
                  <a:gd name="connsiteX184" fmla="*/ 529440 w 1084675"/>
                  <a:gd name="connsiteY184" fmla="*/ 303892 h 794942"/>
                  <a:gd name="connsiteX185" fmla="*/ 517140 w 1084675"/>
                  <a:gd name="connsiteY185" fmla="*/ 264494 h 794942"/>
                  <a:gd name="connsiteX186" fmla="*/ 499620 w 1084675"/>
                  <a:gd name="connsiteY186" fmla="*/ 233842 h 794942"/>
                  <a:gd name="connsiteX187" fmla="*/ 115229 w 1084675"/>
                  <a:gd name="connsiteY187" fmla="*/ 184886 h 794942"/>
                  <a:gd name="connsiteX188" fmla="*/ 69985 w 1084675"/>
                  <a:gd name="connsiteY188" fmla="*/ 208699 h 794942"/>
                  <a:gd name="connsiteX189" fmla="*/ 43793 w 1084675"/>
                  <a:gd name="connsiteY189" fmla="*/ 256324 h 794942"/>
                  <a:gd name="connsiteX190" fmla="*/ 41411 w 1084675"/>
                  <a:gd name="connsiteY190" fmla="*/ 299186 h 794942"/>
                  <a:gd name="connsiteX191" fmla="*/ 58079 w 1084675"/>
                  <a:gd name="connsiteY191" fmla="*/ 344430 h 794942"/>
                  <a:gd name="connsiteX192" fmla="*/ 84274 w 1084675"/>
                  <a:gd name="connsiteY192" fmla="*/ 377767 h 794942"/>
                  <a:gd name="connsiteX193" fmla="*/ 124755 w 1084675"/>
                  <a:gd name="connsiteY193" fmla="*/ 411106 h 794942"/>
                  <a:gd name="connsiteX194" fmla="*/ 146186 w 1084675"/>
                  <a:gd name="connsiteY194" fmla="*/ 427773 h 794942"/>
                  <a:gd name="connsiteX195" fmla="*/ 165236 w 1084675"/>
                  <a:gd name="connsiteY195" fmla="*/ 425393 h 794942"/>
                  <a:gd name="connsiteX196" fmla="*/ 172379 w 1084675"/>
                  <a:gd name="connsiteY196" fmla="*/ 406342 h 794942"/>
                  <a:gd name="connsiteX197" fmla="*/ 191430 w 1084675"/>
                  <a:gd name="connsiteY197" fmla="*/ 406342 h 794942"/>
                  <a:gd name="connsiteX198" fmla="*/ 189049 w 1084675"/>
                  <a:gd name="connsiteY198" fmla="*/ 430155 h 794942"/>
                  <a:gd name="connsiteX199" fmla="*/ 191430 w 1084675"/>
                  <a:gd name="connsiteY199" fmla="*/ 449204 h 794942"/>
                  <a:gd name="connsiteX200" fmla="*/ 208099 w 1084675"/>
                  <a:gd name="connsiteY200" fmla="*/ 468254 h 794942"/>
                  <a:gd name="connsiteX201" fmla="*/ 229529 w 1084675"/>
                  <a:gd name="connsiteY201" fmla="*/ 492068 h 794942"/>
                  <a:gd name="connsiteX202" fmla="*/ 248579 w 1084675"/>
                  <a:gd name="connsiteY202" fmla="*/ 489685 h 794942"/>
                  <a:gd name="connsiteX203" fmla="*/ 239054 w 1084675"/>
                  <a:gd name="connsiteY203" fmla="*/ 442060 h 794942"/>
                  <a:gd name="connsiteX204" fmla="*/ 217624 w 1084675"/>
                  <a:gd name="connsiteY204" fmla="*/ 392054 h 794942"/>
                  <a:gd name="connsiteX205" fmla="*/ 189048 w 1084675"/>
                  <a:gd name="connsiteY205" fmla="*/ 325380 h 794942"/>
                  <a:gd name="connsiteX206" fmla="*/ 148567 w 1084675"/>
                  <a:gd name="connsiteY206" fmla="*/ 237274 h 794942"/>
                  <a:gd name="connsiteX207" fmla="*/ 115229 w 1084675"/>
                  <a:gd name="connsiteY207" fmla="*/ 184886 h 794942"/>
                  <a:gd name="connsiteX208" fmla="*/ 358116 w 1084675"/>
                  <a:gd name="connsiteY208" fmla="*/ 592080 h 794942"/>
                  <a:gd name="connsiteX209" fmla="*/ 362880 w 1084675"/>
                  <a:gd name="connsiteY209" fmla="*/ 623038 h 794942"/>
                  <a:gd name="connsiteX210" fmla="*/ 386692 w 1084675"/>
                  <a:gd name="connsiteY210" fmla="*/ 649230 h 794942"/>
                  <a:gd name="connsiteX211" fmla="*/ 410504 w 1084675"/>
                  <a:gd name="connsiteY211" fmla="*/ 639706 h 794942"/>
                  <a:gd name="connsiteX212" fmla="*/ 358116 w 1084675"/>
                  <a:gd name="connsiteY212" fmla="*/ 592080 h 79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</a:cxnLst>
                <a:rect l="l" t="t" r="r" b="b"/>
                <a:pathLst>
                  <a:path w="1084675" h="794942">
                    <a:moveTo>
                      <a:pt x="876632" y="337"/>
                    </a:moveTo>
                    <a:cubicBezTo>
                      <a:pt x="889265" y="1000"/>
                      <a:pt x="901305" y="2586"/>
                      <a:pt x="911359" y="4703"/>
                    </a:cubicBezTo>
                    <a:cubicBezTo>
                      <a:pt x="931467" y="8937"/>
                      <a:pt x="943506" y="18065"/>
                      <a:pt x="958984" y="26929"/>
                    </a:cubicBezTo>
                    <a:cubicBezTo>
                      <a:pt x="974462" y="35792"/>
                      <a:pt x="991528" y="46242"/>
                      <a:pt x="1004227" y="57885"/>
                    </a:cubicBezTo>
                    <a:cubicBezTo>
                      <a:pt x="1016928" y="69527"/>
                      <a:pt x="1024203" y="80772"/>
                      <a:pt x="1035183" y="96779"/>
                    </a:cubicBezTo>
                    <a:cubicBezTo>
                      <a:pt x="1046164" y="112785"/>
                      <a:pt x="1060583" y="135407"/>
                      <a:pt x="1070108" y="153928"/>
                    </a:cubicBezTo>
                    <a:cubicBezTo>
                      <a:pt x="1074871" y="163189"/>
                      <a:pt x="1078972" y="173111"/>
                      <a:pt x="1082610" y="182504"/>
                    </a:cubicBezTo>
                    <a:lnTo>
                      <a:pt x="1084675" y="187897"/>
                    </a:lnTo>
                    <a:lnTo>
                      <a:pt x="1032875" y="251864"/>
                    </a:lnTo>
                    <a:lnTo>
                      <a:pt x="1027249" y="242036"/>
                    </a:lnTo>
                    <a:cubicBezTo>
                      <a:pt x="1020104" y="228938"/>
                      <a:pt x="1009389" y="210683"/>
                      <a:pt x="1003436" y="206318"/>
                    </a:cubicBezTo>
                    <a:cubicBezTo>
                      <a:pt x="997483" y="201952"/>
                      <a:pt x="995895" y="207905"/>
                      <a:pt x="991529" y="215842"/>
                    </a:cubicBezTo>
                    <a:cubicBezTo>
                      <a:pt x="987163" y="223779"/>
                      <a:pt x="982797" y="238465"/>
                      <a:pt x="977241" y="253943"/>
                    </a:cubicBezTo>
                    <a:cubicBezTo>
                      <a:pt x="971686" y="269421"/>
                      <a:pt x="964542" y="290454"/>
                      <a:pt x="958191" y="308710"/>
                    </a:cubicBezTo>
                    <a:lnTo>
                      <a:pt x="939142" y="363480"/>
                    </a:lnTo>
                    <a:cubicBezTo>
                      <a:pt x="929617" y="390865"/>
                      <a:pt x="911361" y="443649"/>
                      <a:pt x="901043" y="473017"/>
                    </a:cubicBezTo>
                    <a:cubicBezTo>
                      <a:pt x="890724" y="502387"/>
                      <a:pt x="885563" y="516277"/>
                      <a:pt x="877230" y="539692"/>
                    </a:cubicBezTo>
                    <a:cubicBezTo>
                      <a:pt x="877230" y="539692"/>
                      <a:pt x="860560" y="588507"/>
                      <a:pt x="851036" y="613511"/>
                    </a:cubicBezTo>
                    <a:cubicBezTo>
                      <a:pt x="841511" y="638514"/>
                      <a:pt x="830796" y="664708"/>
                      <a:pt x="820080" y="689711"/>
                    </a:cubicBezTo>
                    <a:cubicBezTo>
                      <a:pt x="809364" y="714714"/>
                      <a:pt x="799839" y="745274"/>
                      <a:pt x="786741" y="763530"/>
                    </a:cubicBezTo>
                    <a:cubicBezTo>
                      <a:pt x="780193" y="772658"/>
                      <a:pt x="772851" y="779107"/>
                      <a:pt x="765162" y="784515"/>
                    </a:cubicBezTo>
                    <a:lnTo>
                      <a:pt x="748414" y="794942"/>
                    </a:lnTo>
                    <a:lnTo>
                      <a:pt x="703988" y="741997"/>
                    </a:lnTo>
                    <a:lnTo>
                      <a:pt x="724829" y="723050"/>
                    </a:lnTo>
                    <a:cubicBezTo>
                      <a:pt x="731577" y="714319"/>
                      <a:pt x="739514" y="705190"/>
                      <a:pt x="739117" y="694474"/>
                    </a:cubicBezTo>
                    <a:cubicBezTo>
                      <a:pt x="738719" y="683759"/>
                      <a:pt x="729593" y="673836"/>
                      <a:pt x="722449" y="658756"/>
                    </a:cubicBezTo>
                    <a:cubicBezTo>
                      <a:pt x="715305" y="643675"/>
                      <a:pt x="705780" y="622242"/>
                      <a:pt x="696255" y="603986"/>
                    </a:cubicBezTo>
                    <a:cubicBezTo>
                      <a:pt x="686730" y="585731"/>
                      <a:pt x="675221" y="567475"/>
                      <a:pt x="665298" y="549218"/>
                    </a:cubicBezTo>
                    <a:cubicBezTo>
                      <a:pt x="655377" y="530963"/>
                      <a:pt x="646646" y="512705"/>
                      <a:pt x="636724" y="494450"/>
                    </a:cubicBezTo>
                    <a:cubicBezTo>
                      <a:pt x="626801" y="476193"/>
                      <a:pt x="617275" y="459525"/>
                      <a:pt x="605767" y="439680"/>
                    </a:cubicBezTo>
                    <a:cubicBezTo>
                      <a:pt x="594258" y="419836"/>
                      <a:pt x="577589" y="392452"/>
                      <a:pt x="567667" y="375386"/>
                    </a:cubicBezTo>
                    <a:cubicBezTo>
                      <a:pt x="557745" y="358321"/>
                      <a:pt x="551791" y="344431"/>
                      <a:pt x="546236" y="337286"/>
                    </a:cubicBezTo>
                    <a:cubicBezTo>
                      <a:pt x="543457" y="333715"/>
                      <a:pt x="541672" y="331829"/>
                      <a:pt x="539985" y="331184"/>
                    </a:cubicBezTo>
                    <a:cubicBezTo>
                      <a:pt x="538299" y="330541"/>
                      <a:pt x="536711" y="331135"/>
                      <a:pt x="534329" y="332525"/>
                    </a:cubicBezTo>
                    <a:cubicBezTo>
                      <a:pt x="529568" y="335302"/>
                      <a:pt x="527583" y="349988"/>
                      <a:pt x="524805" y="368244"/>
                    </a:cubicBezTo>
                    <a:cubicBezTo>
                      <a:pt x="522027" y="386500"/>
                      <a:pt x="525599" y="416265"/>
                      <a:pt x="524805" y="442062"/>
                    </a:cubicBezTo>
                    <a:cubicBezTo>
                      <a:pt x="524011" y="467859"/>
                      <a:pt x="520836" y="503181"/>
                      <a:pt x="520041" y="523025"/>
                    </a:cubicBezTo>
                    <a:cubicBezTo>
                      <a:pt x="519248" y="542869"/>
                      <a:pt x="520439" y="550409"/>
                      <a:pt x="520042" y="561125"/>
                    </a:cubicBezTo>
                    <a:cubicBezTo>
                      <a:pt x="519644" y="571840"/>
                      <a:pt x="515280" y="581763"/>
                      <a:pt x="517661" y="587318"/>
                    </a:cubicBezTo>
                    <a:cubicBezTo>
                      <a:pt x="520042" y="592875"/>
                      <a:pt x="528377" y="592080"/>
                      <a:pt x="534330" y="594462"/>
                    </a:cubicBezTo>
                    <a:cubicBezTo>
                      <a:pt x="540283" y="596843"/>
                      <a:pt x="549410" y="597637"/>
                      <a:pt x="553380" y="601606"/>
                    </a:cubicBezTo>
                    <a:cubicBezTo>
                      <a:pt x="557348" y="605575"/>
                      <a:pt x="558538" y="613513"/>
                      <a:pt x="558141" y="618275"/>
                    </a:cubicBezTo>
                    <a:cubicBezTo>
                      <a:pt x="557745" y="623036"/>
                      <a:pt x="555364" y="627402"/>
                      <a:pt x="550999" y="630180"/>
                    </a:cubicBezTo>
                    <a:cubicBezTo>
                      <a:pt x="546634" y="632959"/>
                      <a:pt x="539093" y="634944"/>
                      <a:pt x="531949" y="634943"/>
                    </a:cubicBezTo>
                    <a:cubicBezTo>
                      <a:pt x="524804" y="634944"/>
                      <a:pt x="514882" y="630577"/>
                      <a:pt x="508136" y="630180"/>
                    </a:cubicBezTo>
                    <a:cubicBezTo>
                      <a:pt x="501389" y="629784"/>
                      <a:pt x="495832" y="627403"/>
                      <a:pt x="491467" y="632562"/>
                    </a:cubicBezTo>
                    <a:cubicBezTo>
                      <a:pt x="487100" y="637721"/>
                      <a:pt x="483529" y="654390"/>
                      <a:pt x="481942" y="661137"/>
                    </a:cubicBezTo>
                    <a:cubicBezTo>
                      <a:pt x="481148" y="664511"/>
                      <a:pt x="480354" y="665503"/>
                      <a:pt x="480155" y="666644"/>
                    </a:cubicBezTo>
                    <a:lnTo>
                      <a:pt x="480765" y="668829"/>
                    </a:lnTo>
                    <a:lnTo>
                      <a:pt x="442168" y="702382"/>
                    </a:lnTo>
                    <a:lnTo>
                      <a:pt x="428811" y="704893"/>
                    </a:lnTo>
                    <a:cubicBezTo>
                      <a:pt x="422114" y="707671"/>
                      <a:pt x="414871" y="710945"/>
                      <a:pt x="408124" y="711144"/>
                    </a:cubicBezTo>
                    <a:cubicBezTo>
                      <a:pt x="394629" y="711541"/>
                      <a:pt x="377166" y="708365"/>
                      <a:pt x="365261" y="703999"/>
                    </a:cubicBezTo>
                    <a:cubicBezTo>
                      <a:pt x="353355" y="699632"/>
                      <a:pt x="344226" y="690506"/>
                      <a:pt x="336685" y="684950"/>
                    </a:cubicBezTo>
                    <a:cubicBezTo>
                      <a:pt x="329144" y="679394"/>
                      <a:pt x="325970" y="670662"/>
                      <a:pt x="320017" y="670661"/>
                    </a:cubicBezTo>
                    <a:cubicBezTo>
                      <a:pt x="314064" y="670662"/>
                      <a:pt x="306919" y="683363"/>
                      <a:pt x="300967" y="684950"/>
                    </a:cubicBezTo>
                    <a:cubicBezTo>
                      <a:pt x="295014" y="686537"/>
                      <a:pt x="287474" y="683362"/>
                      <a:pt x="284299" y="680187"/>
                    </a:cubicBezTo>
                    <a:cubicBezTo>
                      <a:pt x="281123" y="677012"/>
                      <a:pt x="279933" y="671455"/>
                      <a:pt x="281917" y="665899"/>
                    </a:cubicBezTo>
                    <a:cubicBezTo>
                      <a:pt x="283901" y="660344"/>
                      <a:pt x="293824" y="653994"/>
                      <a:pt x="296205" y="646850"/>
                    </a:cubicBezTo>
                    <a:cubicBezTo>
                      <a:pt x="298586" y="639706"/>
                      <a:pt x="300174" y="632165"/>
                      <a:pt x="296205" y="623036"/>
                    </a:cubicBezTo>
                    <a:cubicBezTo>
                      <a:pt x="292236" y="613908"/>
                      <a:pt x="281520" y="601606"/>
                      <a:pt x="272393" y="592081"/>
                    </a:cubicBezTo>
                    <a:cubicBezTo>
                      <a:pt x="263265" y="582555"/>
                      <a:pt x="250564" y="565887"/>
                      <a:pt x="241435" y="565886"/>
                    </a:cubicBezTo>
                    <a:lnTo>
                      <a:pt x="240411" y="565918"/>
                    </a:lnTo>
                    <a:lnTo>
                      <a:pt x="210457" y="534969"/>
                    </a:lnTo>
                    <a:cubicBezTo>
                      <a:pt x="210465" y="534955"/>
                      <a:pt x="222379" y="549230"/>
                      <a:pt x="222387" y="549216"/>
                    </a:cubicBezTo>
                    <a:cubicBezTo>
                      <a:pt x="224768" y="540486"/>
                      <a:pt x="204527" y="535723"/>
                      <a:pt x="193811" y="525404"/>
                    </a:cubicBezTo>
                    <a:cubicBezTo>
                      <a:pt x="183095" y="515085"/>
                      <a:pt x="169203" y="497622"/>
                      <a:pt x="158091" y="487304"/>
                    </a:cubicBezTo>
                    <a:cubicBezTo>
                      <a:pt x="146979" y="476986"/>
                      <a:pt x="133088" y="466271"/>
                      <a:pt x="127136" y="463493"/>
                    </a:cubicBezTo>
                    <a:lnTo>
                      <a:pt x="125555" y="462925"/>
                    </a:lnTo>
                    <a:lnTo>
                      <a:pt x="61364" y="407125"/>
                    </a:lnTo>
                    <a:lnTo>
                      <a:pt x="57482" y="402025"/>
                    </a:lnTo>
                    <a:cubicBezTo>
                      <a:pt x="54638" y="399694"/>
                      <a:pt x="51728" y="397875"/>
                      <a:pt x="47759" y="392848"/>
                    </a:cubicBezTo>
                    <a:cubicBezTo>
                      <a:pt x="39822" y="382793"/>
                      <a:pt x="27121" y="369960"/>
                      <a:pt x="19184" y="353954"/>
                    </a:cubicBezTo>
                    <a:cubicBezTo>
                      <a:pt x="11247" y="337947"/>
                      <a:pt x="1192" y="316912"/>
                      <a:pt x="133" y="296803"/>
                    </a:cubicBezTo>
                    <a:cubicBezTo>
                      <a:pt x="-924" y="276696"/>
                      <a:pt x="4367" y="252354"/>
                      <a:pt x="12833" y="233304"/>
                    </a:cubicBezTo>
                    <a:cubicBezTo>
                      <a:pt x="21300" y="214254"/>
                      <a:pt x="33472" y="199436"/>
                      <a:pt x="50934" y="182503"/>
                    </a:cubicBezTo>
                    <a:cubicBezTo>
                      <a:pt x="68396" y="165570"/>
                      <a:pt x="90092" y="145461"/>
                      <a:pt x="117609" y="131703"/>
                    </a:cubicBezTo>
                    <a:cubicBezTo>
                      <a:pt x="145126" y="117946"/>
                      <a:pt x="182695" y="106303"/>
                      <a:pt x="216034" y="99954"/>
                    </a:cubicBezTo>
                    <a:cubicBezTo>
                      <a:pt x="249370" y="93603"/>
                      <a:pt x="284826" y="91487"/>
                      <a:pt x="317634" y="93604"/>
                    </a:cubicBezTo>
                    <a:cubicBezTo>
                      <a:pt x="350441" y="95720"/>
                      <a:pt x="384838" y="104187"/>
                      <a:pt x="412884" y="112653"/>
                    </a:cubicBezTo>
                    <a:cubicBezTo>
                      <a:pt x="440930" y="121121"/>
                      <a:pt x="465271" y="131704"/>
                      <a:pt x="485909" y="144404"/>
                    </a:cubicBezTo>
                    <a:cubicBezTo>
                      <a:pt x="506546" y="157103"/>
                      <a:pt x="524009" y="178270"/>
                      <a:pt x="536709" y="188854"/>
                    </a:cubicBezTo>
                    <a:cubicBezTo>
                      <a:pt x="549409" y="199437"/>
                      <a:pt x="552054" y="211079"/>
                      <a:pt x="562108" y="207903"/>
                    </a:cubicBezTo>
                    <a:cubicBezTo>
                      <a:pt x="572162" y="204729"/>
                      <a:pt x="585392" y="182372"/>
                      <a:pt x="597034" y="169803"/>
                    </a:cubicBezTo>
                    <a:cubicBezTo>
                      <a:pt x="608676" y="157235"/>
                      <a:pt x="617672" y="147315"/>
                      <a:pt x="631958" y="132497"/>
                    </a:cubicBezTo>
                    <a:cubicBezTo>
                      <a:pt x="646246" y="117681"/>
                      <a:pt x="661063" y="99027"/>
                      <a:pt x="682759" y="80904"/>
                    </a:cubicBezTo>
                    <a:cubicBezTo>
                      <a:pt x="704455" y="62780"/>
                      <a:pt x="736205" y="36983"/>
                      <a:pt x="762134" y="23753"/>
                    </a:cubicBezTo>
                    <a:cubicBezTo>
                      <a:pt x="788063" y="10524"/>
                      <a:pt x="813463" y="4704"/>
                      <a:pt x="838333" y="1529"/>
                    </a:cubicBezTo>
                    <a:cubicBezTo>
                      <a:pt x="850769" y="-59"/>
                      <a:pt x="863999" y="-323"/>
                      <a:pt x="876632" y="337"/>
                    </a:cubicBezTo>
                    <a:close/>
                    <a:moveTo>
                      <a:pt x="828527" y="57139"/>
                    </a:moveTo>
                    <a:cubicBezTo>
                      <a:pt x="819783" y="56599"/>
                      <a:pt x="809364" y="64932"/>
                      <a:pt x="796266" y="70589"/>
                    </a:cubicBezTo>
                    <a:cubicBezTo>
                      <a:pt x="778804" y="78130"/>
                      <a:pt x="744277" y="94402"/>
                      <a:pt x="731973" y="106308"/>
                    </a:cubicBezTo>
                    <a:cubicBezTo>
                      <a:pt x="719671" y="118213"/>
                      <a:pt x="725624" y="125755"/>
                      <a:pt x="722449" y="142027"/>
                    </a:cubicBezTo>
                    <a:cubicBezTo>
                      <a:pt x="719274" y="158298"/>
                      <a:pt x="716494" y="181316"/>
                      <a:pt x="712923" y="203938"/>
                    </a:cubicBezTo>
                    <a:cubicBezTo>
                      <a:pt x="709351" y="226560"/>
                      <a:pt x="704590" y="255930"/>
                      <a:pt x="701018" y="277758"/>
                    </a:cubicBezTo>
                    <a:cubicBezTo>
                      <a:pt x="697445" y="299586"/>
                      <a:pt x="693873" y="318636"/>
                      <a:pt x="691491" y="334907"/>
                    </a:cubicBezTo>
                    <a:cubicBezTo>
                      <a:pt x="689111" y="351179"/>
                      <a:pt x="686332" y="361894"/>
                      <a:pt x="686730" y="375389"/>
                    </a:cubicBezTo>
                    <a:cubicBezTo>
                      <a:pt x="687127" y="388883"/>
                      <a:pt x="689904" y="403170"/>
                      <a:pt x="693874" y="415870"/>
                    </a:cubicBezTo>
                    <a:cubicBezTo>
                      <a:pt x="697842" y="428570"/>
                      <a:pt x="704191" y="439286"/>
                      <a:pt x="710542" y="451589"/>
                    </a:cubicBezTo>
                    <a:cubicBezTo>
                      <a:pt x="716892" y="463891"/>
                      <a:pt x="725624" y="491673"/>
                      <a:pt x="731973" y="489689"/>
                    </a:cubicBezTo>
                    <a:cubicBezTo>
                      <a:pt x="738324" y="487704"/>
                      <a:pt x="743086" y="456750"/>
                      <a:pt x="748642" y="439684"/>
                    </a:cubicBezTo>
                    <a:cubicBezTo>
                      <a:pt x="754198" y="422619"/>
                      <a:pt x="760151" y="406742"/>
                      <a:pt x="765311" y="387296"/>
                    </a:cubicBezTo>
                    <a:cubicBezTo>
                      <a:pt x="770471" y="367848"/>
                      <a:pt x="774043" y="346813"/>
                      <a:pt x="779599" y="323002"/>
                    </a:cubicBezTo>
                    <a:cubicBezTo>
                      <a:pt x="785154" y="299189"/>
                      <a:pt x="798649" y="244421"/>
                      <a:pt x="798649" y="244421"/>
                    </a:cubicBezTo>
                    <a:cubicBezTo>
                      <a:pt x="805396" y="216640"/>
                      <a:pt x="812142" y="188461"/>
                      <a:pt x="820079" y="156314"/>
                    </a:cubicBezTo>
                    <a:cubicBezTo>
                      <a:pt x="828016" y="124167"/>
                      <a:pt x="847068" y="71383"/>
                      <a:pt x="836750" y="61064"/>
                    </a:cubicBezTo>
                    <a:cubicBezTo>
                      <a:pt x="834170" y="58483"/>
                      <a:pt x="831441" y="57319"/>
                      <a:pt x="828527" y="57139"/>
                    </a:cubicBezTo>
                    <a:close/>
                    <a:moveTo>
                      <a:pt x="898660" y="70587"/>
                    </a:moveTo>
                    <a:cubicBezTo>
                      <a:pt x="891119" y="74953"/>
                      <a:pt x="885960" y="100749"/>
                      <a:pt x="879611" y="120593"/>
                    </a:cubicBezTo>
                    <a:cubicBezTo>
                      <a:pt x="873261" y="140437"/>
                      <a:pt x="867705" y="166235"/>
                      <a:pt x="860561" y="189649"/>
                    </a:cubicBezTo>
                    <a:cubicBezTo>
                      <a:pt x="853416" y="213065"/>
                      <a:pt x="844685" y="236877"/>
                      <a:pt x="836748" y="261087"/>
                    </a:cubicBezTo>
                    <a:cubicBezTo>
                      <a:pt x="828812" y="285296"/>
                      <a:pt x="821667" y="305935"/>
                      <a:pt x="812935" y="334906"/>
                    </a:cubicBezTo>
                    <a:cubicBezTo>
                      <a:pt x="804205" y="363879"/>
                      <a:pt x="792695" y="406741"/>
                      <a:pt x="784360" y="434918"/>
                    </a:cubicBezTo>
                    <a:cubicBezTo>
                      <a:pt x="776027" y="463096"/>
                      <a:pt x="767692" y="484925"/>
                      <a:pt x="762930" y="503974"/>
                    </a:cubicBezTo>
                    <a:cubicBezTo>
                      <a:pt x="758168" y="523025"/>
                      <a:pt x="754993" y="536916"/>
                      <a:pt x="755787" y="549218"/>
                    </a:cubicBezTo>
                    <a:cubicBezTo>
                      <a:pt x="756581" y="561522"/>
                      <a:pt x="762929" y="567474"/>
                      <a:pt x="767692" y="577794"/>
                    </a:cubicBezTo>
                    <a:cubicBezTo>
                      <a:pt x="772454" y="588113"/>
                      <a:pt x="779201" y="602399"/>
                      <a:pt x="784361" y="611130"/>
                    </a:cubicBezTo>
                    <a:cubicBezTo>
                      <a:pt x="789520" y="619862"/>
                      <a:pt x="793490" y="634546"/>
                      <a:pt x="798649" y="630180"/>
                    </a:cubicBezTo>
                    <a:cubicBezTo>
                      <a:pt x="803808" y="625814"/>
                      <a:pt x="809364" y="604384"/>
                      <a:pt x="815316" y="584936"/>
                    </a:cubicBezTo>
                    <a:cubicBezTo>
                      <a:pt x="821270" y="565490"/>
                      <a:pt x="825636" y="542074"/>
                      <a:pt x="834366" y="513499"/>
                    </a:cubicBezTo>
                    <a:cubicBezTo>
                      <a:pt x="843098" y="484925"/>
                      <a:pt x="855799" y="447221"/>
                      <a:pt x="867704" y="413487"/>
                    </a:cubicBezTo>
                    <a:cubicBezTo>
                      <a:pt x="879611" y="379752"/>
                      <a:pt x="893898" y="341256"/>
                      <a:pt x="905805" y="311093"/>
                    </a:cubicBezTo>
                    <a:cubicBezTo>
                      <a:pt x="917711" y="280932"/>
                      <a:pt x="930411" y="254339"/>
                      <a:pt x="939141" y="232511"/>
                    </a:cubicBezTo>
                    <a:cubicBezTo>
                      <a:pt x="947873" y="210684"/>
                      <a:pt x="954620" y="194809"/>
                      <a:pt x="958192" y="180125"/>
                    </a:cubicBezTo>
                    <a:cubicBezTo>
                      <a:pt x="961764" y="165440"/>
                      <a:pt x="962955" y="154725"/>
                      <a:pt x="960574" y="144405"/>
                    </a:cubicBezTo>
                    <a:cubicBezTo>
                      <a:pt x="958193" y="134086"/>
                      <a:pt x="949858" y="126546"/>
                      <a:pt x="943904" y="118212"/>
                    </a:cubicBezTo>
                    <a:cubicBezTo>
                      <a:pt x="937951" y="109878"/>
                      <a:pt x="932396" y="102336"/>
                      <a:pt x="924855" y="94400"/>
                    </a:cubicBezTo>
                    <a:cubicBezTo>
                      <a:pt x="917314" y="86463"/>
                      <a:pt x="906201" y="66221"/>
                      <a:pt x="898660" y="70587"/>
                    </a:cubicBezTo>
                    <a:close/>
                    <a:moveTo>
                      <a:pt x="671438" y="150193"/>
                    </a:moveTo>
                    <a:cubicBezTo>
                      <a:pt x="666415" y="152220"/>
                      <a:pt x="657262" y="168815"/>
                      <a:pt x="651011" y="175363"/>
                    </a:cubicBezTo>
                    <a:cubicBezTo>
                      <a:pt x="642677" y="184094"/>
                      <a:pt x="634342" y="194017"/>
                      <a:pt x="624817" y="206320"/>
                    </a:cubicBezTo>
                    <a:cubicBezTo>
                      <a:pt x="615292" y="218623"/>
                      <a:pt x="597036" y="236879"/>
                      <a:pt x="593861" y="249182"/>
                    </a:cubicBezTo>
                    <a:cubicBezTo>
                      <a:pt x="590686" y="261485"/>
                      <a:pt x="601005" y="270216"/>
                      <a:pt x="605767" y="280138"/>
                    </a:cubicBezTo>
                    <a:cubicBezTo>
                      <a:pt x="610529" y="290060"/>
                      <a:pt x="615689" y="296013"/>
                      <a:pt x="622436" y="308713"/>
                    </a:cubicBezTo>
                    <a:cubicBezTo>
                      <a:pt x="629183" y="321413"/>
                      <a:pt x="641883" y="359909"/>
                      <a:pt x="648630" y="351575"/>
                    </a:cubicBezTo>
                    <a:cubicBezTo>
                      <a:pt x="655377" y="343241"/>
                      <a:pt x="658552" y="291647"/>
                      <a:pt x="662918" y="258707"/>
                    </a:cubicBezTo>
                    <a:cubicBezTo>
                      <a:pt x="667284" y="225767"/>
                      <a:pt x="676809" y="167823"/>
                      <a:pt x="674824" y="153932"/>
                    </a:cubicBezTo>
                    <a:cubicBezTo>
                      <a:pt x="674328" y="150459"/>
                      <a:pt x="673113" y="149516"/>
                      <a:pt x="671438" y="150193"/>
                    </a:cubicBezTo>
                    <a:close/>
                    <a:moveTo>
                      <a:pt x="262868" y="144405"/>
                    </a:moveTo>
                    <a:cubicBezTo>
                      <a:pt x="252946" y="141628"/>
                      <a:pt x="239452" y="142819"/>
                      <a:pt x="227149" y="144406"/>
                    </a:cubicBezTo>
                    <a:cubicBezTo>
                      <a:pt x="214847" y="145993"/>
                      <a:pt x="198972" y="149169"/>
                      <a:pt x="189049" y="153930"/>
                    </a:cubicBezTo>
                    <a:cubicBezTo>
                      <a:pt x="179128" y="158693"/>
                      <a:pt x="168810" y="164646"/>
                      <a:pt x="167619" y="172980"/>
                    </a:cubicBezTo>
                    <a:cubicBezTo>
                      <a:pt x="166427" y="181315"/>
                      <a:pt x="175952" y="190046"/>
                      <a:pt x="181906" y="203936"/>
                    </a:cubicBezTo>
                    <a:cubicBezTo>
                      <a:pt x="187859" y="217827"/>
                      <a:pt x="195795" y="238464"/>
                      <a:pt x="203336" y="256325"/>
                    </a:cubicBezTo>
                    <a:cubicBezTo>
                      <a:pt x="210877" y="274184"/>
                      <a:pt x="218021" y="286885"/>
                      <a:pt x="227149" y="311094"/>
                    </a:cubicBezTo>
                    <a:cubicBezTo>
                      <a:pt x="236278" y="335302"/>
                      <a:pt x="249772" y="376975"/>
                      <a:pt x="258105" y="401581"/>
                    </a:cubicBezTo>
                    <a:cubicBezTo>
                      <a:pt x="266440" y="426187"/>
                      <a:pt x="270011" y="439284"/>
                      <a:pt x="277155" y="451587"/>
                    </a:cubicBezTo>
                    <a:cubicBezTo>
                      <a:pt x="284300" y="463890"/>
                      <a:pt x="296206" y="476591"/>
                      <a:pt x="300968" y="475400"/>
                    </a:cubicBezTo>
                    <a:cubicBezTo>
                      <a:pt x="305730" y="474209"/>
                      <a:pt x="305731" y="457143"/>
                      <a:pt x="305731" y="444444"/>
                    </a:cubicBezTo>
                    <a:cubicBezTo>
                      <a:pt x="305731" y="431743"/>
                      <a:pt x="302555" y="421027"/>
                      <a:pt x="300968" y="399200"/>
                    </a:cubicBezTo>
                    <a:cubicBezTo>
                      <a:pt x="299381" y="377372"/>
                      <a:pt x="297794" y="340066"/>
                      <a:pt x="296206" y="313475"/>
                    </a:cubicBezTo>
                    <a:cubicBezTo>
                      <a:pt x="294617" y="286883"/>
                      <a:pt x="293031" y="265055"/>
                      <a:pt x="291443" y="239656"/>
                    </a:cubicBezTo>
                    <a:cubicBezTo>
                      <a:pt x="289856" y="214256"/>
                      <a:pt x="291443" y="176949"/>
                      <a:pt x="286680" y="161074"/>
                    </a:cubicBezTo>
                    <a:cubicBezTo>
                      <a:pt x="281918" y="145200"/>
                      <a:pt x="272789" y="147184"/>
                      <a:pt x="262868" y="144405"/>
                    </a:cubicBezTo>
                    <a:close/>
                    <a:moveTo>
                      <a:pt x="358117" y="149167"/>
                    </a:moveTo>
                    <a:cubicBezTo>
                      <a:pt x="351369" y="150755"/>
                      <a:pt x="341844" y="157105"/>
                      <a:pt x="339067" y="165836"/>
                    </a:cubicBezTo>
                    <a:cubicBezTo>
                      <a:pt x="336289" y="174566"/>
                      <a:pt x="340655" y="186076"/>
                      <a:pt x="341448" y="201554"/>
                    </a:cubicBezTo>
                    <a:cubicBezTo>
                      <a:pt x="342243" y="217033"/>
                      <a:pt x="342243" y="229335"/>
                      <a:pt x="343829" y="258705"/>
                    </a:cubicBezTo>
                    <a:cubicBezTo>
                      <a:pt x="345417" y="288074"/>
                      <a:pt x="349386" y="344826"/>
                      <a:pt x="350974" y="377768"/>
                    </a:cubicBezTo>
                    <a:cubicBezTo>
                      <a:pt x="352560" y="410708"/>
                      <a:pt x="352561" y="428965"/>
                      <a:pt x="353354" y="456348"/>
                    </a:cubicBezTo>
                    <a:cubicBezTo>
                      <a:pt x="354148" y="483733"/>
                      <a:pt x="351767" y="524610"/>
                      <a:pt x="355737" y="542074"/>
                    </a:cubicBezTo>
                    <a:cubicBezTo>
                      <a:pt x="359706" y="559536"/>
                      <a:pt x="368833" y="555171"/>
                      <a:pt x="377166" y="561124"/>
                    </a:cubicBezTo>
                    <a:cubicBezTo>
                      <a:pt x="385501" y="567076"/>
                      <a:pt x="394629" y="569061"/>
                      <a:pt x="405741" y="577793"/>
                    </a:cubicBezTo>
                    <a:cubicBezTo>
                      <a:pt x="416855" y="586523"/>
                      <a:pt x="434714" y="610733"/>
                      <a:pt x="443841" y="613511"/>
                    </a:cubicBezTo>
                    <a:cubicBezTo>
                      <a:pt x="452970" y="616289"/>
                      <a:pt x="456542" y="602000"/>
                      <a:pt x="460511" y="594461"/>
                    </a:cubicBezTo>
                    <a:cubicBezTo>
                      <a:pt x="464480" y="586920"/>
                      <a:pt x="466068" y="577395"/>
                      <a:pt x="467655" y="568268"/>
                    </a:cubicBezTo>
                    <a:cubicBezTo>
                      <a:pt x="469243" y="559140"/>
                      <a:pt x="472019" y="546837"/>
                      <a:pt x="470036" y="539693"/>
                    </a:cubicBezTo>
                    <a:cubicBezTo>
                      <a:pt x="468051" y="532549"/>
                      <a:pt x="463686" y="525802"/>
                      <a:pt x="455749" y="525405"/>
                    </a:cubicBezTo>
                    <a:cubicBezTo>
                      <a:pt x="447811" y="525008"/>
                      <a:pt x="432730" y="534929"/>
                      <a:pt x="422410" y="537311"/>
                    </a:cubicBezTo>
                    <a:cubicBezTo>
                      <a:pt x="412091" y="539691"/>
                      <a:pt x="398201" y="541280"/>
                      <a:pt x="393835" y="539693"/>
                    </a:cubicBezTo>
                    <a:cubicBezTo>
                      <a:pt x="389470" y="538106"/>
                      <a:pt x="390264" y="532547"/>
                      <a:pt x="396217" y="527786"/>
                    </a:cubicBezTo>
                    <a:cubicBezTo>
                      <a:pt x="402170" y="523024"/>
                      <a:pt x="417649" y="517468"/>
                      <a:pt x="429555" y="511118"/>
                    </a:cubicBezTo>
                    <a:cubicBezTo>
                      <a:pt x="441461" y="504768"/>
                      <a:pt x="458923" y="496830"/>
                      <a:pt x="467655" y="489685"/>
                    </a:cubicBezTo>
                    <a:cubicBezTo>
                      <a:pt x="476386" y="482542"/>
                      <a:pt x="479957" y="483336"/>
                      <a:pt x="481941" y="468255"/>
                    </a:cubicBezTo>
                    <a:cubicBezTo>
                      <a:pt x="483926" y="453173"/>
                      <a:pt x="481149" y="423012"/>
                      <a:pt x="479561" y="399199"/>
                    </a:cubicBezTo>
                    <a:cubicBezTo>
                      <a:pt x="477972" y="375386"/>
                      <a:pt x="475591" y="349986"/>
                      <a:pt x="472416" y="325380"/>
                    </a:cubicBezTo>
                    <a:cubicBezTo>
                      <a:pt x="469241" y="300774"/>
                      <a:pt x="467655" y="272595"/>
                      <a:pt x="460510" y="251560"/>
                    </a:cubicBezTo>
                    <a:cubicBezTo>
                      <a:pt x="453366" y="230527"/>
                      <a:pt x="439080" y="212271"/>
                      <a:pt x="429555" y="199174"/>
                    </a:cubicBezTo>
                    <a:cubicBezTo>
                      <a:pt x="420030" y="186076"/>
                      <a:pt x="411694" y="180124"/>
                      <a:pt x="403361" y="172980"/>
                    </a:cubicBezTo>
                    <a:cubicBezTo>
                      <a:pt x="395027" y="165836"/>
                      <a:pt x="387090" y="160280"/>
                      <a:pt x="379548" y="156311"/>
                    </a:cubicBezTo>
                    <a:cubicBezTo>
                      <a:pt x="372008" y="152341"/>
                      <a:pt x="364864" y="147579"/>
                      <a:pt x="358117" y="149167"/>
                    </a:cubicBezTo>
                    <a:close/>
                    <a:moveTo>
                      <a:pt x="499620" y="233842"/>
                    </a:moveTo>
                    <a:cubicBezTo>
                      <a:pt x="489019" y="232085"/>
                      <a:pt x="502693" y="254982"/>
                      <a:pt x="504021" y="266647"/>
                    </a:cubicBezTo>
                    <a:cubicBezTo>
                      <a:pt x="505349" y="278313"/>
                      <a:pt x="503352" y="297626"/>
                      <a:pt x="507588" y="303834"/>
                    </a:cubicBezTo>
                    <a:cubicBezTo>
                      <a:pt x="511825" y="310042"/>
                      <a:pt x="522086" y="312316"/>
                      <a:pt x="529440" y="303892"/>
                    </a:cubicBezTo>
                    <a:cubicBezTo>
                      <a:pt x="536795" y="295467"/>
                      <a:pt x="522109" y="276168"/>
                      <a:pt x="517140" y="264494"/>
                    </a:cubicBezTo>
                    <a:cubicBezTo>
                      <a:pt x="512170" y="252818"/>
                      <a:pt x="510222" y="235599"/>
                      <a:pt x="499620" y="233842"/>
                    </a:cubicBezTo>
                    <a:close/>
                    <a:moveTo>
                      <a:pt x="115229" y="184886"/>
                    </a:moveTo>
                    <a:cubicBezTo>
                      <a:pt x="102132" y="180124"/>
                      <a:pt x="81892" y="196793"/>
                      <a:pt x="69985" y="208699"/>
                    </a:cubicBezTo>
                    <a:cubicBezTo>
                      <a:pt x="58080" y="220605"/>
                      <a:pt x="48555" y="241242"/>
                      <a:pt x="43793" y="256324"/>
                    </a:cubicBezTo>
                    <a:cubicBezTo>
                      <a:pt x="39030" y="271405"/>
                      <a:pt x="39030" y="284501"/>
                      <a:pt x="41411" y="299186"/>
                    </a:cubicBezTo>
                    <a:cubicBezTo>
                      <a:pt x="43791" y="313870"/>
                      <a:pt x="50936" y="331333"/>
                      <a:pt x="58079" y="344430"/>
                    </a:cubicBezTo>
                    <a:cubicBezTo>
                      <a:pt x="65224" y="357526"/>
                      <a:pt x="73161" y="366654"/>
                      <a:pt x="84274" y="377767"/>
                    </a:cubicBezTo>
                    <a:cubicBezTo>
                      <a:pt x="95386" y="388880"/>
                      <a:pt x="114436" y="402772"/>
                      <a:pt x="124755" y="411106"/>
                    </a:cubicBezTo>
                    <a:cubicBezTo>
                      <a:pt x="135074" y="419440"/>
                      <a:pt x="139440" y="425392"/>
                      <a:pt x="146186" y="427773"/>
                    </a:cubicBezTo>
                    <a:cubicBezTo>
                      <a:pt x="152934" y="430155"/>
                      <a:pt x="160871" y="428965"/>
                      <a:pt x="165236" y="425393"/>
                    </a:cubicBezTo>
                    <a:cubicBezTo>
                      <a:pt x="169601" y="421821"/>
                      <a:pt x="168014" y="409518"/>
                      <a:pt x="172379" y="406342"/>
                    </a:cubicBezTo>
                    <a:cubicBezTo>
                      <a:pt x="176746" y="403168"/>
                      <a:pt x="188651" y="402374"/>
                      <a:pt x="191430" y="406342"/>
                    </a:cubicBezTo>
                    <a:cubicBezTo>
                      <a:pt x="194208" y="410312"/>
                      <a:pt x="189048" y="423011"/>
                      <a:pt x="189049" y="430155"/>
                    </a:cubicBezTo>
                    <a:cubicBezTo>
                      <a:pt x="189049" y="437299"/>
                      <a:pt x="188255" y="442855"/>
                      <a:pt x="191430" y="449204"/>
                    </a:cubicBezTo>
                    <a:cubicBezTo>
                      <a:pt x="194604" y="455555"/>
                      <a:pt x="201748" y="461110"/>
                      <a:pt x="208099" y="468254"/>
                    </a:cubicBezTo>
                    <a:cubicBezTo>
                      <a:pt x="214449" y="475398"/>
                      <a:pt x="222783" y="488495"/>
                      <a:pt x="229529" y="492068"/>
                    </a:cubicBezTo>
                    <a:cubicBezTo>
                      <a:pt x="236277" y="495640"/>
                      <a:pt x="246992" y="498019"/>
                      <a:pt x="248579" y="489685"/>
                    </a:cubicBezTo>
                    <a:cubicBezTo>
                      <a:pt x="250166" y="481352"/>
                      <a:pt x="244214" y="458332"/>
                      <a:pt x="239054" y="442060"/>
                    </a:cubicBezTo>
                    <a:cubicBezTo>
                      <a:pt x="233896" y="425789"/>
                      <a:pt x="224768" y="410707"/>
                      <a:pt x="217624" y="392054"/>
                    </a:cubicBezTo>
                    <a:cubicBezTo>
                      <a:pt x="210479" y="373402"/>
                      <a:pt x="200557" y="351177"/>
                      <a:pt x="189048" y="325380"/>
                    </a:cubicBezTo>
                    <a:cubicBezTo>
                      <a:pt x="177538" y="299583"/>
                      <a:pt x="160869" y="260689"/>
                      <a:pt x="148567" y="237274"/>
                    </a:cubicBezTo>
                    <a:cubicBezTo>
                      <a:pt x="136264" y="213857"/>
                      <a:pt x="128327" y="189647"/>
                      <a:pt x="115229" y="184886"/>
                    </a:cubicBezTo>
                    <a:close/>
                    <a:moveTo>
                      <a:pt x="358116" y="592080"/>
                    </a:moveTo>
                    <a:cubicBezTo>
                      <a:pt x="350180" y="589303"/>
                      <a:pt x="362086" y="612321"/>
                      <a:pt x="362880" y="623038"/>
                    </a:cubicBezTo>
                    <a:cubicBezTo>
                      <a:pt x="363674" y="633754"/>
                      <a:pt x="378754" y="646452"/>
                      <a:pt x="386692" y="649230"/>
                    </a:cubicBezTo>
                    <a:cubicBezTo>
                      <a:pt x="394629" y="652008"/>
                      <a:pt x="415268" y="649231"/>
                      <a:pt x="410504" y="639706"/>
                    </a:cubicBezTo>
                    <a:cubicBezTo>
                      <a:pt x="405742" y="630182"/>
                      <a:pt x="366054" y="594858"/>
                      <a:pt x="358116" y="59208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" name="任意多边形 66"/>
              <p:cNvSpPr/>
              <p:nvPr/>
            </p:nvSpPr>
            <p:spPr>
              <a:xfrm rot="20206893">
                <a:off x="5336832" y="2960883"/>
                <a:ext cx="74510" cy="221645"/>
              </a:xfrm>
              <a:custGeom>
                <a:avLst/>
                <a:gdLst>
                  <a:gd name="connsiteX0" fmla="*/ 60277 w 76686"/>
                  <a:gd name="connsiteY0" fmla="*/ 0 h 222361"/>
                  <a:gd name="connsiteX1" fmla="*/ 60157 w 76686"/>
                  <a:gd name="connsiteY1" fmla="*/ 7485 h 222361"/>
                  <a:gd name="connsiteX2" fmla="*/ 57913 w 76686"/>
                  <a:gd name="connsiteY2" fmla="*/ 73871 h 222361"/>
                  <a:gd name="connsiteX3" fmla="*/ 56023 w 76686"/>
                  <a:gd name="connsiteY3" fmla="*/ 114518 h 222361"/>
                  <a:gd name="connsiteX4" fmla="*/ 59138 w 76686"/>
                  <a:gd name="connsiteY4" fmla="*/ 149538 h 222361"/>
                  <a:gd name="connsiteX5" fmla="*/ 76645 w 76686"/>
                  <a:gd name="connsiteY5" fmla="*/ 157048 h 222361"/>
                  <a:gd name="connsiteX6" fmla="*/ 63502 w 76686"/>
                  <a:gd name="connsiteY6" fmla="*/ 187686 h 222361"/>
                  <a:gd name="connsiteX7" fmla="*/ 47232 w 76686"/>
                  <a:gd name="connsiteY7" fmla="*/ 219573 h 222361"/>
                  <a:gd name="connsiteX8" fmla="*/ 24721 w 76686"/>
                  <a:gd name="connsiteY8" fmla="*/ 217689 h 222361"/>
                  <a:gd name="connsiteX9" fmla="*/ 14724 w 76686"/>
                  <a:gd name="connsiteY9" fmla="*/ 192671 h 222361"/>
                  <a:gd name="connsiteX10" fmla="*/ 39 w 76686"/>
                  <a:gd name="connsiteY10" fmla="*/ 160462 h 222361"/>
                  <a:gd name="connsiteX11" fmla="*/ 19430 w 76686"/>
                  <a:gd name="connsiteY11" fmla="*/ 145459 h 222361"/>
                  <a:gd name="connsiteX12" fmla="*/ 25380 w 76686"/>
                  <a:gd name="connsiteY12" fmla="*/ 119510 h 222361"/>
                  <a:gd name="connsiteX13" fmla="*/ 28836 w 76686"/>
                  <a:gd name="connsiteY13" fmla="*/ 69171 h 222361"/>
                  <a:gd name="connsiteX14" fmla="*/ 32293 w 76686"/>
                  <a:gd name="connsiteY14" fmla="*/ 18832 h 222361"/>
                  <a:gd name="connsiteX15" fmla="*/ 30011 w 76686"/>
                  <a:gd name="connsiteY15" fmla="*/ 0 h 222361"/>
                  <a:gd name="connsiteX16" fmla="*/ 60277 w 76686"/>
                  <a:gd name="connsiteY16" fmla="*/ 0 h 222361"/>
                  <a:gd name="connsiteX0" fmla="*/ 60277 w 76686"/>
                  <a:gd name="connsiteY0" fmla="*/ 0 h 222361"/>
                  <a:gd name="connsiteX1" fmla="*/ 60157 w 76686"/>
                  <a:gd name="connsiteY1" fmla="*/ 7485 h 222361"/>
                  <a:gd name="connsiteX2" fmla="*/ 57913 w 76686"/>
                  <a:gd name="connsiteY2" fmla="*/ 73871 h 222361"/>
                  <a:gd name="connsiteX3" fmla="*/ 56023 w 76686"/>
                  <a:gd name="connsiteY3" fmla="*/ 114518 h 222361"/>
                  <a:gd name="connsiteX4" fmla="*/ 59138 w 76686"/>
                  <a:gd name="connsiteY4" fmla="*/ 149538 h 222361"/>
                  <a:gd name="connsiteX5" fmla="*/ 76645 w 76686"/>
                  <a:gd name="connsiteY5" fmla="*/ 157048 h 222361"/>
                  <a:gd name="connsiteX6" fmla="*/ 63502 w 76686"/>
                  <a:gd name="connsiteY6" fmla="*/ 187686 h 222361"/>
                  <a:gd name="connsiteX7" fmla="*/ 47232 w 76686"/>
                  <a:gd name="connsiteY7" fmla="*/ 219573 h 222361"/>
                  <a:gd name="connsiteX8" fmla="*/ 24721 w 76686"/>
                  <a:gd name="connsiteY8" fmla="*/ 217689 h 222361"/>
                  <a:gd name="connsiteX9" fmla="*/ 14724 w 76686"/>
                  <a:gd name="connsiteY9" fmla="*/ 192671 h 222361"/>
                  <a:gd name="connsiteX10" fmla="*/ 39 w 76686"/>
                  <a:gd name="connsiteY10" fmla="*/ 160462 h 222361"/>
                  <a:gd name="connsiteX11" fmla="*/ 19430 w 76686"/>
                  <a:gd name="connsiteY11" fmla="*/ 145459 h 222361"/>
                  <a:gd name="connsiteX12" fmla="*/ 25380 w 76686"/>
                  <a:gd name="connsiteY12" fmla="*/ 119510 h 222361"/>
                  <a:gd name="connsiteX13" fmla="*/ 28836 w 76686"/>
                  <a:gd name="connsiteY13" fmla="*/ 69171 h 222361"/>
                  <a:gd name="connsiteX14" fmla="*/ 27917 w 76686"/>
                  <a:gd name="connsiteY14" fmla="*/ 16955 h 222361"/>
                  <a:gd name="connsiteX15" fmla="*/ 30011 w 76686"/>
                  <a:gd name="connsiteY15" fmla="*/ 0 h 222361"/>
                  <a:gd name="connsiteX16" fmla="*/ 60277 w 76686"/>
                  <a:gd name="connsiteY16" fmla="*/ 0 h 222361"/>
                  <a:gd name="connsiteX0" fmla="*/ 60277 w 76686"/>
                  <a:gd name="connsiteY0" fmla="*/ 0 h 222361"/>
                  <a:gd name="connsiteX1" fmla="*/ 60157 w 76686"/>
                  <a:gd name="connsiteY1" fmla="*/ 7485 h 222361"/>
                  <a:gd name="connsiteX2" fmla="*/ 57913 w 76686"/>
                  <a:gd name="connsiteY2" fmla="*/ 73871 h 222361"/>
                  <a:gd name="connsiteX3" fmla="*/ 56023 w 76686"/>
                  <a:gd name="connsiteY3" fmla="*/ 114518 h 222361"/>
                  <a:gd name="connsiteX4" fmla="*/ 59138 w 76686"/>
                  <a:gd name="connsiteY4" fmla="*/ 149538 h 222361"/>
                  <a:gd name="connsiteX5" fmla="*/ 76645 w 76686"/>
                  <a:gd name="connsiteY5" fmla="*/ 157048 h 222361"/>
                  <a:gd name="connsiteX6" fmla="*/ 63502 w 76686"/>
                  <a:gd name="connsiteY6" fmla="*/ 187686 h 222361"/>
                  <a:gd name="connsiteX7" fmla="*/ 47232 w 76686"/>
                  <a:gd name="connsiteY7" fmla="*/ 219573 h 222361"/>
                  <a:gd name="connsiteX8" fmla="*/ 24721 w 76686"/>
                  <a:gd name="connsiteY8" fmla="*/ 217689 h 222361"/>
                  <a:gd name="connsiteX9" fmla="*/ 14724 w 76686"/>
                  <a:gd name="connsiteY9" fmla="*/ 192671 h 222361"/>
                  <a:gd name="connsiteX10" fmla="*/ 39 w 76686"/>
                  <a:gd name="connsiteY10" fmla="*/ 160462 h 222361"/>
                  <a:gd name="connsiteX11" fmla="*/ 19430 w 76686"/>
                  <a:gd name="connsiteY11" fmla="*/ 145459 h 222361"/>
                  <a:gd name="connsiteX12" fmla="*/ 25380 w 76686"/>
                  <a:gd name="connsiteY12" fmla="*/ 119510 h 222361"/>
                  <a:gd name="connsiteX13" fmla="*/ 25398 w 76686"/>
                  <a:gd name="connsiteY13" fmla="*/ 65106 h 222361"/>
                  <a:gd name="connsiteX14" fmla="*/ 27917 w 76686"/>
                  <a:gd name="connsiteY14" fmla="*/ 16955 h 222361"/>
                  <a:gd name="connsiteX15" fmla="*/ 30011 w 76686"/>
                  <a:gd name="connsiteY15" fmla="*/ 0 h 222361"/>
                  <a:gd name="connsiteX16" fmla="*/ 60277 w 76686"/>
                  <a:gd name="connsiteY16" fmla="*/ 0 h 222361"/>
                  <a:gd name="connsiteX0" fmla="*/ 60277 w 76686"/>
                  <a:gd name="connsiteY0" fmla="*/ 0 h 222361"/>
                  <a:gd name="connsiteX1" fmla="*/ 60157 w 76686"/>
                  <a:gd name="connsiteY1" fmla="*/ 7485 h 222361"/>
                  <a:gd name="connsiteX2" fmla="*/ 57913 w 76686"/>
                  <a:gd name="connsiteY2" fmla="*/ 73871 h 222361"/>
                  <a:gd name="connsiteX3" fmla="*/ 56023 w 76686"/>
                  <a:gd name="connsiteY3" fmla="*/ 114518 h 222361"/>
                  <a:gd name="connsiteX4" fmla="*/ 59138 w 76686"/>
                  <a:gd name="connsiteY4" fmla="*/ 149538 h 222361"/>
                  <a:gd name="connsiteX5" fmla="*/ 76645 w 76686"/>
                  <a:gd name="connsiteY5" fmla="*/ 157048 h 222361"/>
                  <a:gd name="connsiteX6" fmla="*/ 63502 w 76686"/>
                  <a:gd name="connsiteY6" fmla="*/ 187686 h 222361"/>
                  <a:gd name="connsiteX7" fmla="*/ 47232 w 76686"/>
                  <a:gd name="connsiteY7" fmla="*/ 219573 h 222361"/>
                  <a:gd name="connsiteX8" fmla="*/ 24721 w 76686"/>
                  <a:gd name="connsiteY8" fmla="*/ 217689 h 222361"/>
                  <a:gd name="connsiteX9" fmla="*/ 14724 w 76686"/>
                  <a:gd name="connsiteY9" fmla="*/ 192671 h 222361"/>
                  <a:gd name="connsiteX10" fmla="*/ 39 w 76686"/>
                  <a:gd name="connsiteY10" fmla="*/ 160462 h 222361"/>
                  <a:gd name="connsiteX11" fmla="*/ 19430 w 76686"/>
                  <a:gd name="connsiteY11" fmla="*/ 145459 h 222361"/>
                  <a:gd name="connsiteX12" fmla="*/ 25380 w 76686"/>
                  <a:gd name="connsiteY12" fmla="*/ 119510 h 222361"/>
                  <a:gd name="connsiteX13" fmla="*/ 25398 w 76686"/>
                  <a:gd name="connsiteY13" fmla="*/ 65106 h 222361"/>
                  <a:gd name="connsiteX14" fmla="*/ 23851 w 76686"/>
                  <a:gd name="connsiteY14" fmla="*/ 20393 h 222361"/>
                  <a:gd name="connsiteX15" fmla="*/ 30011 w 76686"/>
                  <a:gd name="connsiteY15" fmla="*/ 0 h 222361"/>
                  <a:gd name="connsiteX16" fmla="*/ 60277 w 76686"/>
                  <a:gd name="connsiteY16" fmla="*/ 0 h 222361"/>
                  <a:gd name="connsiteX0" fmla="*/ 60277 w 76686"/>
                  <a:gd name="connsiteY0" fmla="*/ 0 h 222361"/>
                  <a:gd name="connsiteX1" fmla="*/ 60157 w 76686"/>
                  <a:gd name="connsiteY1" fmla="*/ 7485 h 222361"/>
                  <a:gd name="connsiteX2" fmla="*/ 57913 w 76686"/>
                  <a:gd name="connsiteY2" fmla="*/ 73871 h 222361"/>
                  <a:gd name="connsiteX3" fmla="*/ 56023 w 76686"/>
                  <a:gd name="connsiteY3" fmla="*/ 114518 h 222361"/>
                  <a:gd name="connsiteX4" fmla="*/ 59138 w 76686"/>
                  <a:gd name="connsiteY4" fmla="*/ 149538 h 222361"/>
                  <a:gd name="connsiteX5" fmla="*/ 76645 w 76686"/>
                  <a:gd name="connsiteY5" fmla="*/ 157048 h 222361"/>
                  <a:gd name="connsiteX6" fmla="*/ 63502 w 76686"/>
                  <a:gd name="connsiteY6" fmla="*/ 187686 h 222361"/>
                  <a:gd name="connsiteX7" fmla="*/ 47232 w 76686"/>
                  <a:gd name="connsiteY7" fmla="*/ 219573 h 222361"/>
                  <a:gd name="connsiteX8" fmla="*/ 24721 w 76686"/>
                  <a:gd name="connsiteY8" fmla="*/ 217689 h 222361"/>
                  <a:gd name="connsiteX9" fmla="*/ 14724 w 76686"/>
                  <a:gd name="connsiteY9" fmla="*/ 192671 h 222361"/>
                  <a:gd name="connsiteX10" fmla="*/ 39 w 76686"/>
                  <a:gd name="connsiteY10" fmla="*/ 160462 h 222361"/>
                  <a:gd name="connsiteX11" fmla="*/ 19430 w 76686"/>
                  <a:gd name="connsiteY11" fmla="*/ 145459 h 222361"/>
                  <a:gd name="connsiteX12" fmla="*/ 23819 w 76686"/>
                  <a:gd name="connsiteY12" fmla="*/ 111067 h 222361"/>
                  <a:gd name="connsiteX13" fmla="*/ 25398 w 76686"/>
                  <a:gd name="connsiteY13" fmla="*/ 65106 h 222361"/>
                  <a:gd name="connsiteX14" fmla="*/ 23851 w 76686"/>
                  <a:gd name="connsiteY14" fmla="*/ 20393 h 222361"/>
                  <a:gd name="connsiteX15" fmla="*/ 30011 w 76686"/>
                  <a:gd name="connsiteY15" fmla="*/ 0 h 222361"/>
                  <a:gd name="connsiteX16" fmla="*/ 60277 w 76686"/>
                  <a:gd name="connsiteY16" fmla="*/ 0 h 222361"/>
                  <a:gd name="connsiteX0" fmla="*/ 60277 w 76686"/>
                  <a:gd name="connsiteY0" fmla="*/ 939 h 223300"/>
                  <a:gd name="connsiteX1" fmla="*/ 60157 w 76686"/>
                  <a:gd name="connsiteY1" fmla="*/ 8424 h 223300"/>
                  <a:gd name="connsiteX2" fmla="*/ 57913 w 76686"/>
                  <a:gd name="connsiteY2" fmla="*/ 74810 h 223300"/>
                  <a:gd name="connsiteX3" fmla="*/ 56023 w 76686"/>
                  <a:gd name="connsiteY3" fmla="*/ 115457 h 223300"/>
                  <a:gd name="connsiteX4" fmla="*/ 59138 w 76686"/>
                  <a:gd name="connsiteY4" fmla="*/ 150477 h 223300"/>
                  <a:gd name="connsiteX5" fmla="*/ 76645 w 76686"/>
                  <a:gd name="connsiteY5" fmla="*/ 157987 h 223300"/>
                  <a:gd name="connsiteX6" fmla="*/ 63502 w 76686"/>
                  <a:gd name="connsiteY6" fmla="*/ 188625 h 223300"/>
                  <a:gd name="connsiteX7" fmla="*/ 47232 w 76686"/>
                  <a:gd name="connsiteY7" fmla="*/ 220512 h 223300"/>
                  <a:gd name="connsiteX8" fmla="*/ 24721 w 76686"/>
                  <a:gd name="connsiteY8" fmla="*/ 218628 h 223300"/>
                  <a:gd name="connsiteX9" fmla="*/ 14724 w 76686"/>
                  <a:gd name="connsiteY9" fmla="*/ 193610 h 223300"/>
                  <a:gd name="connsiteX10" fmla="*/ 39 w 76686"/>
                  <a:gd name="connsiteY10" fmla="*/ 161401 h 223300"/>
                  <a:gd name="connsiteX11" fmla="*/ 19430 w 76686"/>
                  <a:gd name="connsiteY11" fmla="*/ 146398 h 223300"/>
                  <a:gd name="connsiteX12" fmla="*/ 23819 w 76686"/>
                  <a:gd name="connsiteY12" fmla="*/ 112006 h 223300"/>
                  <a:gd name="connsiteX13" fmla="*/ 25398 w 76686"/>
                  <a:gd name="connsiteY13" fmla="*/ 66045 h 223300"/>
                  <a:gd name="connsiteX14" fmla="*/ 23851 w 76686"/>
                  <a:gd name="connsiteY14" fmla="*/ 21332 h 223300"/>
                  <a:gd name="connsiteX15" fmla="*/ 27823 w 76686"/>
                  <a:gd name="connsiteY15" fmla="*/ 0 h 223300"/>
                  <a:gd name="connsiteX16" fmla="*/ 60277 w 76686"/>
                  <a:gd name="connsiteY16" fmla="*/ 939 h 223300"/>
                  <a:gd name="connsiteX0" fmla="*/ 60277 w 76686"/>
                  <a:gd name="connsiteY0" fmla="*/ 1878 h 224239"/>
                  <a:gd name="connsiteX1" fmla="*/ 60157 w 76686"/>
                  <a:gd name="connsiteY1" fmla="*/ 9363 h 224239"/>
                  <a:gd name="connsiteX2" fmla="*/ 57913 w 76686"/>
                  <a:gd name="connsiteY2" fmla="*/ 75749 h 224239"/>
                  <a:gd name="connsiteX3" fmla="*/ 56023 w 76686"/>
                  <a:gd name="connsiteY3" fmla="*/ 116396 h 224239"/>
                  <a:gd name="connsiteX4" fmla="*/ 59138 w 76686"/>
                  <a:gd name="connsiteY4" fmla="*/ 151416 h 224239"/>
                  <a:gd name="connsiteX5" fmla="*/ 76645 w 76686"/>
                  <a:gd name="connsiteY5" fmla="*/ 158926 h 224239"/>
                  <a:gd name="connsiteX6" fmla="*/ 63502 w 76686"/>
                  <a:gd name="connsiteY6" fmla="*/ 189564 h 224239"/>
                  <a:gd name="connsiteX7" fmla="*/ 47232 w 76686"/>
                  <a:gd name="connsiteY7" fmla="*/ 221451 h 224239"/>
                  <a:gd name="connsiteX8" fmla="*/ 24721 w 76686"/>
                  <a:gd name="connsiteY8" fmla="*/ 219567 h 224239"/>
                  <a:gd name="connsiteX9" fmla="*/ 14724 w 76686"/>
                  <a:gd name="connsiteY9" fmla="*/ 194549 h 224239"/>
                  <a:gd name="connsiteX10" fmla="*/ 39 w 76686"/>
                  <a:gd name="connsiteY10" fmla="*/ 162340 h 224239"/>
                  <a:gd name="connsiteX11" fmla="*/ 19430 w 76686"/>
                  <a:gd name="connsiteY11" fmla="*/ 147337 h 224239"/>
                  <a:gd name="connsiteX12" fmla="*/ 23819 w 76686"/>
                  <a:gd name="connsiteY12" fmla="*/ 112945 h 224239"/>
                  <a:gd name="connsiteX13" fmla="*/ 25398 w 76686"/>
                  <a:gd name="connsiteY13" fmla="*/ 66984 h 224239"/>
                  <a:gd name="connsiteX14" fmla="*/ 23851 w 76686"/>
                  <a:gd name="connsiteY14" fmla="*/ 22271 h 224239"/>
                  <a:gd name="connsiteX15" fmla="*/ 25634 w 76686"/>
                  <a:gd name="connsiteY15" fmla="*/ 0 h 224239"/>
                  <a:gd name="connsiteX16" fmla="*/ 60277 w 76686"/>
                  <a:gd name="connsiteY16" fmla="*/ 1878 h 224239"/>
                  <a:gd name="connsiteX0" fmla="*/ 60277 w 74507"/>
                  <a:gd name="connsiteY0" fmla="*/ 1878 h 224239"/>
                  <a:gd name="connsiteX1" fmla="*/ 60157 w 74507"/>
                  <a:gd name="connsiteY1" fmla="*/ 9363 h 224239"/>
                  <a:gd name="connsiteX2" fmla="*/ 57913 w 74507"/>
                  <a:gd name="connsiteY2" fmla="*/ 75749 h 224239"/>
                  <a:gd name="connsiteX3" fmla="*/ 56023 w 74507"/>
                  <a:gd name="connsiteY3" fmla="*/ 116396 h 224239"/>
                  <a:gd name="connsiteX4" fmla="*/ 59138 w 74507"/>
                  <a:gd name="connsiteY4" fmla="*/ 151416 h 224239"/>
                  <a:gd name="connsiteX5" fmla="*/ 74456 w 74507"/>
                  <a:gd name="connsiteY5" fmla="*/ 157988 h 224239"/>
                  <a:gd name="connsiteX6" fmla="*/ 63502 w 74507"/>
                  <a:gd name="connsiteY6" fmla="*/ 189564 h 224239"/>
                  <a:gd name="connsiteX7" fmla="*/ 47232 w 74507"/>
                  <a:gd name="connsiteY7" fmla="*/ 221451 h 224239"/>
                  <a:gd name="connsiteX8" fmla="*/ 24721 w 74507"/>
                  <a:gd name="connsiteY8" fmla="*/ 219567 h 224239"/>
                  <a:gd name="connsiteX9" fmla="*/ 14724 w 74507"/>
                  <a:gd name="connsiteY9" fmla="*/ 194549 h 224239"/>
                  <a:gd name="connsiteX10" fmla="*/ 39 w 74507"/>
                  <a:gd name="connsiteY10" fmla="*/ 162340 h 224239"/>
                  <a:gd name="connsiteX11" fmla="*/ 19430 w 74507"/>
                  <a:gd name="connsiteY11" fmla="*/ 147337 h 224239"/>
                  <a:gd name="connsiteX12" fmla="*/ 23819 w 74507"/>
                  <a:gd name="connsiteY12" fmla="*/ 112945 h 224239"/>
                  <a:gd name="connsiteX13" fmla="*/ 25398 w 74507"/>
                  <a:gd name="connsiteY13" fmla="*/ 66984 h 224239"/>
                  <a:gd name="connsiteX14" fmla="*/ 23851 w 74507"/>
                  <a:gd name="connsiteY14" fmla="*/ 22271 h 224239"/>
                  <a:gd name="connsiteX15" fmla="*/ 25634 w 74507"/>
                  <a:gd name="connsiteY15" fmla="*/ 0 h 224239"/>
                  <a:gd name="connsiteX16" fmla="*/ 60277 w 74507"/>
                  <a:gd name="connsiteY16" fmla="*/ 1878 h 224239"/>
                  <a:gd name="connsiteX0" fmla="*/ 60277 w 74509"/>
                  <a:gd name="connsiteY0" fmla="*/ 1878 h 223601"/>
                  <a:gd name="connsiteX1" fmla="*/ 60157 w 74509"/>
                  <a:gd name="connsiteY1" fmla="*/ 9363 h 223601"/>
                  <a:gd name="connsiteX2" fmla="*/ 57913 w 74509"/>
                  <a:gd name="connsiteY2" fmla="*/ 75749 h 223601"/>
                  <a:gd name="connsiteX3" fmla="*/ 56023 w 74509"/>
                  <a:gd name="connsiteY3" fmla="*/ 116396 h 223601"/>
                  <a:gd name="connsiteX4" fmla="*/ 59138 w 74509"/>
                  <a:gd name="connsiteY4" fmla="*/ 151416 h 223601"/>
                  <a:gd name="connsiteX5" fmla="*/ 74456 w 74509"/>
                  <a:gd name="connsiteY5" fmla="*/ 157988 h 223601"/>
                  <a:gd name="connsiteX6" fmla="*/ 63502 w 74509"/>
                  <a:gd name="connsiteY6" fmla="*/ 189564 h 223601"/>
                  <a:gd name="connsiteX7" fmla="*/ 45043 w 74509"/>
                  <a:gd name="connsiteY7" fmla="*/ 220511 h 223601"/>
                  <a:gd name="connsiteX8" fmla="*/ 24721 w 74509"/>
                  <a:gd name="connsiteY8" fmla="*/ 219567 h 223601"/>
                  <a:gd name="connsiteX9" fmla="*/ 14724 w 74509"/>
                  <a:gd name="connsiteY9" fmla="*/ 194549 h 223601"/>
                  <a:gd name="connsiteX10" fmla="*/ 39 w 74509"/>
                  <a:gd name="connsiteY10" fmla="*/ 162340 h 223601"/>
                  <a:gd name="connsiteX11" fmla="*/ 19430 w 74509"/>
                  <a:gd name="connsiteY11" fmla="*/ 147337 h 223601"/>
                  <a:gd name="connsiteX12" fmla="*/ 23819 w 74509"/>
                  <a:gd name="connsiteY12" fmla="*/ 112945 h 223601"/>
                  <a:gd name="connsiteX13" fmla="*/ 25398 w 74509"/>
                  <a:gd name="connsiteY13" fmla="*/ 66984 h 223601"/>
                  <a:gd name="connsiteX14" fmla="*/ 23851 w 74509"/>
                  <a:gd name="connsiteY14" fmla="*/ 22271 h 223601"/>
                  <a:gd name="connsiteX15" fmla="*/ 25634 w 74509"/>
                  <a:gd name="connsiteY15" fmla="*/ 0 h 223601"/>
                  <a:gd name="connsiteX16" fmla="*/ 60277 w 74509"/>
                  <a:gd name="connsiteY16" fmla="*/ 1878 h 223601"/>
                  <a:gd name="connsiteX0" fmla="*/ 60278 w 74510"/>
                  <a:gd name="connsiteY0" fmla="*/ 1878 h 221645"/>
                  <a:gd name="connsiteX1" fmla="*/ 60158 w 74510"/>
                  <a:gd name="connsiteY1" fmla="*/ 9363 h 221645"/>
                  <a:gd name="connsiteX2" fmla="*/ 57914 w 74510"/>
                  <a:gd name="connsiteY2" fmla="*/ 75749 h 221645"/>
                  <a:gd name="connsiteX3" fmla="*/ 56024 w 74510"/>
                  <a:gd name="connsiteY3" fmla="*/ 116396 h 221645"/>
                  <a:gd name="connsiteX4" fmla="*/ 59139 w 74510"/>
                  <a:gd name="connsiteY4" fmla="*/ 151416 h 221645"/>
                  <a:gd name="connsiteX5" fmla="*/ 74457 w 74510"/>
                  <a:gd name="connsiteY5" fmla="*/ 157988 h 221645"/>
                  <a:gd name="connsiteX6" fmla="*/ 63503 w 74510"/>
                  <a:gd name="connsiteY6" fmla="*/ 189564 h 221645"/>
                  <a:gd name="connsiteX7" fmla="*/ 45044 w 74510"/>
                  <a:gd name="connsiteY7" fmla="*/ 220511 h 221645"/>
                  <a:gd name="connsiteX8" fmla="*/ 27539 w 74510"/>
                  <a:gd name="connsiteY8" fmla="*/ 213002 h 221645"/>
                  <a:gd name="connsiteX9" fmla="*/ 14725 w 74510"/>
                  <a:gd name="connsiteY9" fmla="*/ 194549 h 221645"/>
                  <a:gd name="connsiteX10" fmla="*/ 40 w 74510"/>
                  <a:gd name="connsiteY10" fmla="*/ 162340 h 221645"/>
                  <a:gd name="connsiteX11" fmla="*/ 19431 w 74510"/>
                  <a:gd name="connsiteY11" fmla="*/ 147337 h 221645"/>
                  <a:gd name="connsiteX12" fmla="*/ 23820 w 74510"/>
                  <a:gd name="connsiteY12" fmla="*/ 112945 h 221645"/>
                  <a:gd name="connsiteX13" fmla="*/ 25399 w 74510"/>
                  <a:gd name="connsiteY13" fmla="*/ 66984 h 221645"/>
                  <a:gd name="connsiteX14" fmla="*/ 23852 w 74510"/>
                  <a:gd name="connsiteY14" fmla="*/ 22271 h 221645"/>
                  <a:gd name="connsiteX15" fmla="*/ 25635 w 74510"/>
                  <a:gd name="connsiteY15" fmla="*/ 0 h 221645"/>
                  <a:gd name="connsiteX16" fmla="*/ 60278 w 74510"/>
                  <a:gd name="connsiteY16" fmla="*/ 1878 h 22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4510" h="221645">
                    <a:moveTo>
                      <a:pt x="60278" y="1878"/>
                    </a:moveTo>
                    <a:lnTo>
                      <a:pt x="60158" y="9363"/>
                    </a:lnTo>
                    <a:cubicBezTo>
                      <a:pt x="59689" y="31975"/>
                      <a:pt x="58739" y="64766"/>
                      <a:pt x="57914" y="75749"/>
                    </a:cubicBezTo>
                    <a:cubicBezTo>
                      <a:pt x="56815" y="90393"/>
                      <a:pt x="55820" y="103785"/>
                      <a:pt x="56024" y="116396"/>
                    </a:cubicBezTo>
                    <a:cubicBezTo>
                      <a:pt x="56228" y="129006"/>
                      <a:pt x="56067" y="144484"/>
                      <a:pt x="59139" y="151416"/>
                    </a:cubicBezTo>
                    <a:cubicBezTo>
                      <a:pt x="62211" y="158348"/>
                      <a:pt x="73729" y="151631"/>
                      <a:pt x="74457" y="157988"/>
                    </a:cubicBezTo>
                    <a:cubicBezTo>
                      <a:pt x="75184" y="164346"/>
                      <a:pt x="68405" y="179144"/>
                      <a:pt x="63503" y="189564"/>
                    </a:cubicBezTo>
                    <a:cubicBezTo>
                      <a:pt x="58601" y="199984"/>
                      <a:pt x="51038" y="216605"/>
                      <a:pt x="45044" y="220511"/>
                    </a:cubicBezTo>
                    <a:cubicBezTo>
                      <a:pt x="39050" y="224417"/>
                      <a:pt x="32592" y="217329"/>
                      <a:pt x="27539" y="213002"/>
                    </a:cubicBezTo>
                    <a:cubicBezTo>
                      <a:pt x="22486" y="208675"/>
                      <a:pt x="19308" y="202993"/>
                      <a:pt x="14725" y="194549"/>
                    </a:cubicBezTo>
                    <a:cubicBezTo>
                      <a:pt x="10142" y="186105"/>
                      <a:pt x="-745" y="170208"/>
                      <a:pt x="40" y="162340"/>
                    </a:cubicBezTo>
                    <a:cubicBezTo>
                      <a:pt x="824" y="154472"/>
                      <a:pt x="15468" y="155570"/>
                      <a:pt x="19431" y="147337"/>
                    </a:cubicBezTo>
                    <a:cubicBezTo>
                      <a:pt x="23394" y="139104"/>
                      <a:pt x="22825" y="126337"/>
                      <a:pt x="23820" y="112945"/>
                    </a:cubicBezTo>
                    <a:cubicBezTo>
                      <a:pt x="24815" y="99553"/>
                      <a:pt x="25394" y="82096"/>
                      <a:pt x="25399" y="66984"/>
                    </a:cubicBezTo>
                    <a:cubicBezTo>
                      <a:pt x="25404" y="51872"/>
                      <a:pt x="24002" y="40041"/>
                      <a:pt x="23852" y="22271"/>
                    </a:cubicBezTo>
                    <a:lnTo>
                      <a:pt x="25635" y="0"/>
                    </a:lnTo>
                    <a:lnTo>
                      <a:pt x="60278" y="187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>
                <a:off x="5474729" y="3178388"/>
                <a:ext cx="90295" cy="93492"/>
              </a:xfrm>
              <a:custGeom>
                <a:avLst/>
                <a:gdLst>
                  <a:gd name="connsiteX0" fmla="*/ 52446 w 101593"/>
                  <a:gd name="connsiteY0" fmla="*/ 26657 h 98427"/>
                  <a:gd name="connsiteX1" fmla="*/ 100071 w 101593"/>
                  <a:gd name="connsiteY1" fmla="*/ 71901 h 98427"/>
                  <a:gd name="connsiteX2" fmla="*/ 88165 w 101593"/>
                  <a:gd name="connsiteY2" fmla="*/ 90951 h 98427"/>
                  <a:gd name="connsiteX3" fmla="*/ 71496 w 101593"/>
                  <a:gd name="connsiteY3" fmla="*/ 98094 h 98427"/>
                  <a:gd name="connsiteX4" fmla="*/ 57208 w 101593"/>
                  <a:gd name="connsiteY4" fmla="*/ 81426 h 98427"/>
                  <a:gd name="connsiteX5" fmla="*/ 4821 w 101593"/>
                  <a:gd name="connsiteY5" fmla="*/ 48088 h 98427"/>
                  <a:gd name="connsiteX6" fmla="*/ 7202 w 101593"/>
                  <a:gd name="connsiteY6" fmla="*/ 463 h 98427"/>
                  <a:gd name="connsiteX7" fmla="*/ 52446 w 101593"/>
                  <a:gd name="connsiteY7" fmla="*/ 26657 h 98427"/>
                  <a:gd name="connsiteX0" fmla="*/ 52446 w 101593"/>
                  <a:gd name="connsiteY0" fmla="*/ 26657 h 98695"/>
                  <a:gd name="connsiteX1" fmla="*/ 100071 w 101593"/>
                  <a:gd name="connsiteY1" fmla="*/ 71901 h 98695"/>
                  <a:gd name="connsiteX2" fmla="*/ 88165 w 101593"/>
                  <a:gd name="connsiteY2" fmla="*/ 90951 h 98695"/>
                  <a:gd name="connsiteX3" fmla="*/ 71496 w 101593"/>
                  <a:gd name="connsiteY3" fmla="*/ 98094 h 98695"/>
                  <a:gd name="connsiteX4" fmla="*/ 47683 w 101593"/>
                  <a:gd name="connsiteY4" fmla="*/ 76664 h 98695"/>
                  <a:gd name="connsiteX5" fmla="*/ 4821 w 101593"/>
                  <a:gd name="connsiteY5" fmla="*/ 48088 h 98695"/>
                  <a:gd name="connsiteX6" fmla="*/ 7202 w 101593"/>
                  <a:gd name="connsiteY6" fmla="*/ 463 h 98695"/>
                  <a:gd name="connsiteX7" fmla="*/ 52446 w 101593"/>
                  <a:gd name="connsiteY7" fmla="*/ 26657 h 98695"/>
                  <a:gd name="connsiteX0" fmla="*/ 51201 w 100348"/>
                  <a:gd name="connsiteY0" fmla="*/ 26747 h 98785"/>
                  <a:gd name="connsiteX1" fmla="*/ 98826 w 100348"/>
                  <a:gd name="connsiteY1" fmla="*/ 71991 h 98785"/>
                  <a:gd name="connsiteX2" fmla="*/ 86920 w 100348"/>
                  <a:gd name="connsiteY2" fmla="*/ 91041 h 98785"/>
                  <a:gd name="connsiteX3" fmla="*/ 70251 w 100348"/>
                  <a:gd name="connsiteY3" fmla="*/ 98184 h 98785"/>
                  <a:gd name="connsiteX4" fmla="*/ 46438 w 100348"/>
                  <a:gd name="connsiteY4" fmla="*/ 76754 h 98785"/>
                  <a:gd name="connsiteX5" fmla="*/ 5957 w 100348"/>
                  <a:gd name="connsiteY5" fmla="*/ 50560 h 98785"/>
                  <a:gd name="connsiteX6" fmla="*/ 5957 w 100348"/>
                  <a:gd name="connsiteY6" fmla="*/ 553 h 98785"/>
                  <a:gd name="connsiteX7" fmla="*/ 51201 w 100348"/>
                  <a:gd name="connsiteY7" fmla="*/ 26747 h 98785"/>
                  <a:gd name="connsiteX0" fmla="*/ 49402 w 98549"/>
                  <a:gd name="connsiteY0" fmla="*/ 26747 h 98785"/>
                  <a:gd name="connsiteX1" fmla="*/ 97027 w 98549"/>
                  <a:gd name="connsiteY1" fmla="*/ 71991 h 98785"/>
                  <a:gd name="connsiteX2" fmla="*/ 85121 w 98549"/>
                  <a:gd name="connsiteY2" fmla="*/ 91041 h 98785"/>
                  <a:gd name="connsiteX3" fmla="*/ 68452 w 98549"/>
                  <a:gd name="connsiteY3" fmla="*/ 98184 h 98785"/>
                  <a:gd name="connsiteX4" fmla="*/ 44639 w 98549"/>
                  <a:gd name="connsiteY4" fmla="*/ 76754 h 98785"/>
                  <a:gd name="connsiteX5" fmla="*/ 4158 w 98549"/>
                  <a:gd name="connsiteY5" fmla="*/ 50560 h 98785"/>
                  <a:gd name="connsiteX6" fmla="*/ 8920 w 98549"/>
                  <a:gd name="connsiteY6" fmla="*/ 553 h 98785"/>
                  <a:gd name="connsiteX7" fmla="*/ 49402 w 98549"/>
                  <a:gd name="connsiteY7" fmla="*/ 26747 h 98785"/>
                  <a:gd name="connsiteX0" fmla="*/ 49402 w 98549"/>
                  <a:gd name="connsiteY0" fmla="*/ 26747 h 98930"/>
                  <a:gd name="connsiteX1" fmla="*/ 97027 w 98549"/>
                  <a:gd name="connsiteY1" fmla="*/ 71991 h 98930"/>
                  <a:gd name="connsiteX2" fmla="*/ 85121 w 98549"/>
                  <a:gd name="connsiteY2" fmla="*/ 91041 h 98930"/>
                  <a:gd name="connsiteX3" fmla="*/ 68452 w 98549"/>
                  <a:gd name="connsiteY3" fmla="*/ 98184 h 98930"/>
                  <a:gd name="connsiteX4" fmla="*/ 39877 w 98549"/>
                  <a:gd name="connsiteY4" fmla="*/ 74373 h 98930"/>
                  <a:gd name="connsiteX5" fmla="*/ 4158 w 98549"/>
                  <a:gd name="connsiteY5" fmla="*/ 50560 h 98930"/>
                  <a:gd name="connsiteX6" fmla="*/ 8920 w 98549"/>
                  <a:gd name="connsiteY6" fmla="*/ 553 h 98930"/>
                  <a:gd name="connsiteX7" fmla="*/ 49402 w 98549"/>
                  <a:gd name="connsiteY7" fmla="*/ 26747 h 98930"/>
                  <a:gd name="connsiteX0" fmla="*/ 47685 w 96832"/>
                  <a:gd name="connsiteY0" fmla="*/ 26942 h 99125"/>
                  <a:gd name="connsiteX1" fmla="*/ 95310 w 96832"/>
                  <a:gd name="connsiteY1" fmla="*/ 72186 h 99125"/>
                  <a:gd name="connsiteX2" fmla="*/ 83404 w 96832"/>
                  <a:gd name="connsiteY2" fmla="*/ 91236 h 99125"/>
                  <a:gd name="connsiteX3" fmla="*/ 66735 w 96832"/>
                  <a:gd name="connsiteY3" fmla="*/ 98379 h 99125"/>
                  <a:gd name="connsiteX4" fmla="*/ 38160 w 96832"/>
                  <a:gd name="connsiteY4" fmla="*/ 74568 h 99125"/>
                  <a:gd name="connsiteX5" fmla="*/ 4822 w 96832"/>
                  <a:gd name="connsiteY5" fmla="*/ 55518 h 99125"/>
                  <a:gd name="connsiteX6" fmla="*/ 7203 w 96832"/>
                  <a:gd name="connsiteY6" fmla="*/ 748 h 99125"/>
                  <a:gd name="connsiteX7" fmla="*/ 47685 w 96832"/>
                  <a:gd name="connsiteY7" fmla="*/ 26942 h 99125"/>
                  <a:gd name="connsiteX0" fmla="*/ 47685 w 96832"/>
                  <a:gd name="connsiteY0" fmla="*/ 26942 h 98842"/>
                  <a:gd name="connsiteX1" fmla="*/ 95310 w 96832"/>
                  <a:gd name="connsiteY1" fmla="*/ 72186 h 98842"/>
                  <a:gd name="connsiteX2" fmla="*/ 83404 w 96832"/>
                  <a:gd name="connsiteY2" fmla="*/ 91236 h 98842"/>
                  <a:gd name="connsiteX3" fmla="*/ 66735 w 96832"/>
                  <a:gd name="connsiteY3" fmla="*/ 98379 h 98842"/>
                  <a:gd name="connsiteX4" fmla="*/ 38160 w 96832"/>
                  <a:gd name="connsiteY4" fmla="*/ 79331 h 98842"/>
                  <a:gd name="connsiteX5" fmla="*/ 4822 w 96832"/>
                  <a:gd name="connsiteY5" fmla="*/ 55518 h 98842"/>
                  <a:gd name="connsiteX6" fmla="*/ 7203 w 96832"/>
                  <a:gd name="connsiteY6" fmla="*/ 748 h 98842"/>
                  <a:gd name="connsiteX7" fmla="*/ 47685 w 96832"/>
                  <a:gd name="connsiteY7" fmla="*/ 26942 h 98842"/>
                  <a:gd name="connsiteX0" fmla="*/ 47685 w 96271"/>
                  <a:gd name="connsiteY0" fmla="*/ 26942 h 98489"/>
                  <a:gd name="connsiteX1" fmla="*/ 95310 w 96271"/>
                  <a:gd name="connsiteY1" fmla="*/ 72186 h 98489"/>
                  <a:gd name="connsiteX2" fmla="*/ 78641 w 96271"/>
                  <a:gd name="connsiteY2" fmla="*/ 86474 h 98489"/>
                  <a:gd name="connsiteX3" fmla="*/ 66735 w 96271"/>
                  <a:gd name="connsiteY3" fmla="*/ 98379 h 98489"/>
                  <a:gd name="connsiteX4" fmla="*/ 38160 w 96271"/>
                  <a:gd name="connsiteY4" fmla="*/ 79331 h 98489"/>
                  <a:gd name="connsiteX5" fmla="*/ 4822 w 96271"/>
                  <a:gd name="connsiteY5" fmla="*/ 55518 h 98489"/>
                  <a:gd name="connsiteX6" fmla="*/ 7203 w 96271"/>
                  <a:gd name="connsiteY6" fmla="*/ 748 h 98489"/>
                  <a:gd name="connsiteX7" fmla="*/ 47685 w 96271"/>
                  <a:gd name="connsiteY7" fmla="*/ 26942 h 98489"/>
                  <a:gd name="connsiteX0" fmla="*/ 47685 w 91733"/>
                  <a:gd name="connsiteY0" fmla="*/ 26931 h 98483"/>
                  <a:gd name="connsiteX1" fmla="*/ 90547 w 91733"/>
                  <a:gd name="connsiteY1" fmla="*/ 69793 h 98483"/>
                  <a:gd name="connsiteX2" fmla="*/ 78641 w 91733"/>
                  <a:gd name="connsiteY2" fmla="*/ 86463 h 98483"/>
                  <a:gd name="connsiteX3" fmla="*/ 66735 w 91733"/>
                  <a:gd name="connsiteY3" fmla="*/ 98368 h 98483"/>
                  <a:gd name="connsiteX4" fmla="*/ 38160 w 91733"/>
                  <a:gd name="connsiteY4" fmla="*/ 79320 h 98483"/>
                  <a:gd name="connsiteX5" fmla="*/ 4822 w 91733"/>
                  <a:gd name="connsiteY5" fmla="*/ 55507 h 98483"/>
                  <a:gd name="connsiteX6" fmla="*/ 7203 w 91733"/>
                  <a:gd name="connsiteY6" fmla="*/ 737 h 98483"/>
                  <a:gd name="connsiteX7" fmla="*/ 47685 w 91733"/>
                  <a:gd name="connsiteY7" fmla="*/ 26931 h 98483"/>
                  <a:gd name="connsiteX0" fmla="*/ 47685 w 91708"/>
                  <a:gd name="connsiteY0" fmla="*/ 26931 h 100844"/>
                  <a:gd name="connsiteX1" fmla="*/ 90547 w 91708"/>
                  <a:gd name="connsiteY1" fmla="*/ 69793 h 100844"/>
                  <a:gd name="connsiteX2" fmla="*/ 78641 w 91708"/>
                  <a:gd name="connsiteY2" fmla="*/ 86463 h 100844"/>
                  <a:gd name="connsiteX3" fmla="*/ 69116 w 91708"/>
                  <a:gd name="connsiteY3" fmla="*/ 100750 h 100844"/>
                  <a:gd name="connsiteX4" fmla="*/ 38160 w 91708"/>
                  <a:gd name="connsiteY4" fmla="*/ 79320 h 100844"/>
                  <a:gd name="connsiteX5" fmla="*/ 4822 w 91708"/>
                  <a:gd name="connsiteY5" fmla="*/ 55507 h 100844"/>
                  <a:gd name="connsiteX6" fmla="*/ 7203 w 91708"/>
                  <a:gd name="connsiteY6" fmla="*/ 737 h 100844"/>
                  <a:gd name="connsiteX7" fmla="*/ 47685 w 91708"/>
                  <a:gd name="connsiteY7" fmla="*/ 26931 h 100844"/>
                  <a:gd name="connsiteX0" fmla="*/ 47685 w 92037"/>
                  <a:gd name="connsiteY0" fmla="*/ 26931 h 100947"/>
                  <a:gd name="connsiteX1" fmla="*/ 90547 w 92037"/>
                  <a:gd name="connsiteY1" fmla="*/ 69793 h 100947"/>
                  <a:gd name="connsiteX2" fmla="*/ 81023 w 92037"/>
                  <a:gd name="connsiteY2" fmla="*/ 88844 h 100947"/>
                  <a:gd name="connsiteX3" fmla="*/ 69116 w 92037"/>
                  <a:gd name="connsiteY3" fmla="*/ 100750 h 100947"/>
                  <a:gd name="connsiteX4" fmla="*/ 38160 w 92037"/>
                  <a:gd name="connsiteY4" fmla="*/ 79320 h 100947"/>
                  <a:gd name="connsiteX5" fmla="*/ 4822 w 92037"/>
                  <a:gd name="connsiteY5" fmla="*/ 55507 h 100947"/>
                  <a:gd name="connsiteX6" fmla="*/ 7203 w 92037"/>
                  <a:gd name="connsiteY6" fmla="*/ 737 h 100947"/>
                  <a:gd name="connsiteX7" fmla="*/ 47685 w 92037"/>
                  <a:gd name="connsiteY7" fmla="*/ 26931 h 100947"/>
                  <a:gd name="connsiteX0" fmla="*/ 47685 w 87776"/>
                  <a:gd name="connsiteY0" fmla="*/ 26920 h 100944"/>
                  <a:gd name="connsiteX1" fmla="*/ 85784 w 87776"/>
                  <a:gd name="connsiteY1" fmla="*/ 67401 h 100944"/>
                  <a:gd name="connsiteX2" fmla="*/ 81023 w 87776"/>
                  <a:gd name="connsiteY2" fmla="*/ 88833 h 100944"/>
                  <a:gd name="connsiteX3" fmla="*/ 69116 w 87776"/>
                  <a:gd name="connsiteY3" fmla="*/ 100739 h 100944"/>
                  <a:gd name="connsiteX4" fmla="*/ 38160 w 87776"/>
                  <a:gd name="connsiteY4" fmla="*/ 79309 h 100944"/>
                  <a:gd name="connsiteX5" fmla="*/ 4822 w 87776"/>
                  <a:gd name="connsiteY5" fmla="*/ 55496 h 100944"/>
                  <a:gd name="connsiteX6" fmla="*/ 7203 w 87776"/>
                  <a:gd name="connsiteY6" fmla="*/ 726 h 100944"/>
                  <a:gd name="connsiteX7" fmla="*/ 47685 w 87776"/>
                  <a:gd name="connsiteY7" fmla="*/ 26920 h 100944"/>
                  <a:gd name="connsiteX0" fmla="*/ 48675 w 88766"/>
                  <a:gd name="connsiteY0" fmla="*/ 20017 h 94041"/>
                  <a:gd name="connsiteX1" fmla="*/ 86774 w 88766"/>
                  <a:gd name="connsiteY1" fmla="*/ 60498 h 94041"/>
                  <a:gd name="connsiteX2" fmla="*/ 82013 w 88766"/>
                  <a:gd name="connsiteY2" fmla="*/ 81930 h 94041"/>
                  <a:gd name="connsiteX3" fmla="*/ 70106 w 88766"/>
                  <a:gd name="connsiteY3" fmla="*/ 93836 h 94041"/>
                  <a:gd name="connsiteX4" fmla="*/ 39150 w 88766"/>
                  <a:gd name="connsiteY4" fmla="*/ 72406 h 94041"/>
                  <a:gd name="connsiteX5" fmla="*/ 5812 w 88766"/>
                  <a:gd name="connsiteY5" fmla="*/ 48593 h 94041"/>
                  <a:gd name="connsiteX6" fmla="*/ 5812 w 88766"/>
                  <a:gd name="connsiteY6" fmla="*/ 966 h 94041"/>
                  <a:gd name="connsiteX7" fmla="*/ 48675 w 88766"/>
                  <a:gd name="connsiteY7" fmla="*/ 20017 h 94041"/>
                  <a:gd name="connsiteX0" fmla="*/ 46153 w 88794"/>
                  <a:gd name="connsiteY0" fmla="*/ 22176 h 93819"/>
                  <a:gd name="connsiteX1" fmla="*/ 86633 w 88794"/>
                  <a:gd name="connsiteY1" fmla="*/ 60276 h 93819"/>
                  <a:gd name="connsiteX2" fmla="*/ 81872 w 88794"/>
                  <a:gd name="connsiteY2" fmla="*/ 81708 h 93819"/>
                  <a:gd name="connsiteX3" fmla="*/ 69965 w 88794"/>
                  <a:gd name="connsiteY3" fmla="*/ 93614 h 93819"/>
                  <a:gd name="connsiteX4" fmla="*/ 39009 w 88794"/>
                  <a:gd name="connsiteY4" fmla="*/ 72184 h 93819"/>
                  <a:gd name="connsiteX5" fmla="*/ 5671 w 88794"/>
                  <a:gd name="connsiteY5" fmla="*/ 48371 h 93819"/>
                  <a:gd name="connsiteX6" fmla="*/ 5671 w 88794"/>
                  <a:gd name="connsiteY6" fmla="*/ 744 h 93819"/>
                  <a:gd name="connsiteX7" fmla="*/ 46153 w 88794"/>
                  <a:gd name="connsiteY7" fmla="*/ 22176 h 93819"/>
                  <a:gd name="connsiteX0" fmla="*/ 48900 w 91541"/>
                  <a:gd name="connsiteY0" fmla="*/ 29145 h 100788"/>
                  <a:gd name="connsiteX1" fmla="*/ 89380 w 91541"/>
                  <a:gd name="connsiteY1" fmla="*/ 67245 h 100788"/>
                  <a:gd name="connsiteX2" fmla="*/ 84619 w 91541"/>
                  <a:gd name="connsiteY2" fmla="*/ 88677 h 100788"/>
                  <a:gd name="connsiteX3" fmla="*/ 72712 w 91541"/>
                  <a:gd name="connsiteY3" fmla="*/ 100583 h 100788"/>
                  <a:gd name="connsiteX4" fmla="*/ 41756 w 91541"/>
                  <a:gd name="connsiteY4" fmla="*/ 79153 h 100788"/>
                  <a:gd name="connsiteX5" fmla="*/ 8418 w 91541"/>
                  <a:gd name="connsiteY5" fmla="*/ 55340 h 100788"/>
                  <a:gd name="connsiteX6" fmla="*/ 3655 w 91541"/>
                  <a:gd name="connsiteY6" fmla="*/ 569 h 100788"/>
                  <a:gd name="connsiteX7" fmla="*/ 48900 w 91541"/>
                  <a:gd name="connsiteY7" fmla="*/ 29145 h 100788"/>
                  <a:gd name="connsiteX0" fmla="*/ 48900 w 91541"/>
                  <a:gd name="connsiteY0" fmla="*/ 26813 h 98456"/>
                  <a:gd name="connsiteX1" fmla="*/ 89380 w 91541"/>
                  <a:gd name="connsiteY1" fmla="*/ 64913 h 98456"/>
                  <a:gd name="connsiteX2" fmla="*/ 84619 w 91541"/>
                  <a:gd name="connsiteY2" fmla="*/ 86345 h 98456"/>
                  <a:gd name="connsiteX3" fmla="*/ 72712 w 91541"/>
                  <a:gd name="connsiteY3" fmla="*/ 98251 h 98456"/>
                  <a:gd name="connsiteX4" fmla="*/ 41756 w 91541"/>
                  <a:gd name="connsiteY4" fmla="*/ 76821 h 98456"/>
                  <a:gd name="connsiteX5" fmla="*/ 8418 w 91541"/>
                  <a:gd name="connsiteY5" fmla="*/ 53008 h 98456"/>
                  <a:gd name="connsiteX6" fmla="*/ 3655 w 91541"/>
                  <a:gd name="connsiteY6" fmla="*/ 618 h 98456"/>
                  <a:gd name="connsiteX7" fmla="*/ 48900 w 91541"/>
                  <a:gd name="connsiteY7" fmla="*/ 26813 h 98456"/>
                  <a:gd name="connsiteX0" fmla="*/ 48900 w 91541"/>
                  <a:gd name="connsiteY0" fmla="*/ 27009 h 98652"/>
                  <a:gd name="connsiteX1" fmla="*/ 89380 w 91541"/>
                  <a:gd name="connsiteY1" fmla="*/ 65109 h 98652"/>
                  <a:gd name="connsiteX2" fmla="*/ 84619 w 91541"/>
                  <a:gd name="connsiteY2" fmla="*/ 86541 h 98652"/>
                  <a:gd name="connsiteX3" fmla="*/ 72712 w 91541"/>
                  <a:gd name="connsiteY3" fmla="*/ 98447 h 98652"/>
                  <a:gd name="connsiteX4" fmla="*/ 41756 w 91541"/>
                  <a:gd name="connsiteY4" fmla="*/ 77017 h 98652"/>
                  <a:gd name="connsiteX5" fmla="*/ 8418 w 91541"/>
                  <a:gd name="connsiteY5" fmla="*/ 57967 h 98652"/>
                  <a:gd name="connsiteX6" fmla="*/ 3655 w 91541"/>
                  <a:gd name="connsiteY6" fmla="*/ 814 h 98652"/>
                  <a:gd name="connsiteX7" fmla="*/ 48900 w 91541"/>
                  <a:gd name="connsiteY7" fmla="*/ 27009 h 98652"/>
                  <a:gd name="connsiteX0" fmla="*/ 47392 w 90033"/>
                  <a:gd name="connsiteY0" fmla="*/ 27009 h 98652"/>
                  <a:gd name="connsiteX1" fmla="*/ 87872 w 90033"/>
                  <a:gd name="connsiteY1" fmla="*/ 65109 h 98652"/>
                  <a:gd name="connsiteX2" fmla="*/ 83111 w 90033"/>
                  <a:gd name="connsiteY2" fmla="*/ 86541 h 98652"/>
                  <a:gd name="connsiteX3" fmla="*/ 71204 w 90033"/>
                  <a:gd name="connsiteY3" fmla="*/ 98447 h 98652"/>
                  <a:gd name="connsiteX4" fmla="*/ 40248 w 90033"/>
                  <a:gd name="connsiteY4" fmla="*/ 77017 h 98652"/>
                  <a:gd name="connsiteX5" fmla="*/ 6910 w 90033"/>
                  <a:gd name="connsiteY5" fmla="*/ 57967 h 98652"/>
                  <a:gd name="connsiteX6" fmla="*/ 4528 w 90033"/>
                  <a:gd name="connsiteY6" fmla="*/ 814 h 98652"/>
                  <a:gd name="connsiteX7" fmla="*/ 47392 w 90033"/>
                  <a:gd name="connsiteY7" fmla="*/ 27009 h 98652"/>
                  <a:gd name="connsiteX0" fmla="*/ 47392 w 90033"/>
                  <a:gd name="connsiteY0" fmla="*/ 26722 h 98365"/>
                  <a:gd name="connsiteX1" fmla="*/ 87872 w 90033"/>
                  <a:gd name="connsiteY1" fmla="*/ 64822 h 98365"/>
                  <a:gd name="connsiteX2" fmla="*/ 83111 w 90033"/>
                  <a:gd name="connsiteY2" fmla="*/ 86254 h 98365"/>
                  <a:gd name="connsiteX3" fmla="*/ 71204 w 90033"/>
                  <a:gd name="connsiteY3" fmla="*/ 98160 h 98365"/>
                  <a:gd name="connsiteX4" fmla="*/ 40248 w 90033"/>
                  <a:gd name="connsiteY4" fmla="*/ 76730 h 98365"/>
                  <a:gd name="connsiteX5" fmla="*/ 6910 w 90033"/>
                  <a:gd name="connsiteY5" fmla="*/ 50536 h 98365"/>
                  <a:gd name="connsiteX6" fmla="*/ 4528 w 90033"/>
                  <a:gd name="connsiteY6" fmla="*/ 527 h 98365"/>
                  <a:gd name="connsiteX7" fmla="*/ 47392 w 90033"/>
                  <a:gd name="connsiteY7" fmla="*/ 26722 h 98365"/>
                  <a:gd name="connsiteX0" fmla="*/ 47392 w 90158"/>
                  <a:gd name="connsiteY0" fmla="*/ 26722 h 96040"/>
                  <a:gd name="connsiteX1" fmla="*/ 87872 w 90158"/>
                  <a:gd name="connsiteY1" fmla="*/ 64822 h 96040"/>
                  <a:gd name="connsiteX2" fmla="*/ 83111 w 90158"/>
                  <a:gd name="connsiteY2" fmla="*/ 86254 h 96040"/>
                  <a:gd name="connsiteX3" fmla="*/ 66442 w 90158"/>
                  <a:gd name="connsiteY3" fmla="*/ 95779 h 96040"/>
                  <a:gd name="connsiteX4" fmla="*/ 40248 w 90158"/>
                  <a:gd name="connsiteY4" fmla="*/ 76730 h 96040"/>
                  <a:gd name="connsiteX5" fmla="*/ 6910 w 90158"/>
                  <a:gd name="connsiteY5" fmla="*/ 50536 h 96040"/>
                  <a:gd name="connsiteX6" fmla="*/ 4528 w 90158"/>
                  <a:gd name="connsiteY6" fmla="*/ 527 h 96040"/>
                  <a:gd name="connsiteX7" fmla="*/ 47392 w 90158"/>
                  <a:gd name="connsiteY7" fmla="*/ 26722 h 96040"/>
                  <a:gd name="connsiteX0" fmla="*/ 47392 w 90158"/>
                  <a:gd name="connsiteY0" fmla="*/ 26722 h 95823"/>
                  <a:gd name="connsiteX1" fmla="*/ 87872 w 90158"/>
                  <a:gd name="connsiteY1" fmla="*/ 64822 h 95823"/>
                  <a:gd name="connsiteX2" fmla="*/ 83111 w 90158"/>
                  <a:gd name="connsiteY2" fmla="*/ 81492 h 95823"/>
                  <a:gd name="connsiteX3" fmla="*/ 66442 w 90158"/>
                  <a:gd name="connsiteY3" fmla="*/ 95779 h 95823"/>
                  <a:gd name="connsiteX4" fmla="*/ 40248 w 90158"/>
                  <a:gd name="connsiteY4" fmla="*/ 76730 h 95823"/>
                  <a:gd name="connsiteX5" fmla="*/ 6910 w 90158"/>
                  <a:gd name="connsiteY5" fmla="*/ 50536 h 95823"/>
                  <a:gd name="connsiteX6" fmla="*/ 4528 w 90158"/>
                  <a:gd name="connsiteY6" fmla="*/ 527 h 95823"/>
                  <a:gd name="connsiteX7" fmla="*/ 47392 w 90158"/>
                  <a:gd name="connsiteY7" fmla="*/ 26722 h 95823"/>
                  <a:gd name="connsiteX0" fmla="*/ 47392 w 90295"/>
                  <a:gd name="connsiteY0" fmla="*/ 26722 h 95823"/>
                  <a:gd name="connsiteX1" fmla="*/ 87872 w 90295"/>
                  <a:gd name="connsiteY1" fmla="*/ 64822 h 95823"/>
                  <a:gd name="connsiteX2" fmla="*/ 83111 w 90295"/>
                  <a:gd name="connsiteY2" fmla="*/ 81492 h 95823"/>
                  <a:gd name="connsiteX3" fmla="*/ 61680 w 90295"/>
                  <a:gd name="connsiteY3" fmla="*/ 95779 h 95823"/>
                  <a:gd name="connsiteX4" fmla="*/ 40248 w 90295"/>
                  <a:gd name="connsiteY4" fmla="*/ 76730 h 95823"/>
                  <a:gd name="connsiteX5" fmla="*/ 6910 w 90295"/>
                  <a:gd name="connsiteY5" fmla="*/ 50536 h 95823"/>
                  <a:gd name="connsiteX6" fmla="*/ 4528 w 90295"/>
                  <a:gd name="connsiteY6" fmla="*/ 527 h 95823"/>
                  <a:gd name="connsiteX7" fmla="*/ 47392 w 90295"/>
                  <a:gd name="connsiteY7" fmla="*/ 26722 h 95823"/>
                  <a:gd name="connsiteX0" fmla="*/ 47392 w 90295"/>
                  <a:gd name="connsiteY0" fmla="*/ 24391 h 93492"/>
                  <a:gd name="connsiteX1" fmla="*/ 87872 w 90295"/>
                  <a:gd name="connsiteY1" fmla="*/ 62491 h 93492"/>
                  <a:gd name="connsiteX2" fmla="*/ 83111 w 90295"/>
                  <a:gd name="connsiteY2" fmla="*/ 79161 h 93492"/>
                  <a:gd name="connsiteX3" fmla="*/ 61680 w 90295"/>
                  <a:gd name="connsiteY3" fmla="*/ 93448 h 93492"/>
                  <a:gd name="connsiteX4" fmla="*/ 40248 w 90295"/>
                  <a:gd name="connsiteY4" fmla="*/ 74399 h 93492"/>
                  <a:gd name="connsiteX5" fmla="*/ 6910 w 90295"/>
                  <a:gd name="connsiteY5" fmla="*/ 48205 h 93492"/>
                  <a:gd name="connsiteX6" fmla="*/ 4528 w 90295"/>
                  <a:gd name="connsiteY6" fmla="*/ 577 h 93492"/>
                  <a:gd name="connsiteX7" fmla="*/ 47392 w 90295"/>
                  <a:gd name="connsiteY7" fmla="*/ 24391 h 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295" h="93492">
                    <a:moveTo>
                      <a:pt x="47392" y="24391"/>
                    </a:moveTo>
                    <a:cubicBezTo>
                      <a:pt x="61283" y="34710"/>
                      <a:pt x="81919" y="53363"/>
                      <a:pt x="87872" y="62491"/>
                    </a:cubicBezTo>
                    <a:cubicBezTo>
                      <a:pt x="93825" y="71619"/>
                      <a:pt x="87476" y="74001"/>
                      <a:pt x="83111" y="79161"/>
                    </a:cubicBezTo>
                    <a:cubicBezTo>
                      <a:pt x="78746" y="84321"/>
                      <a:pt x="68824" y="94242"/>
                      <a:pt x="61680" y="93448"/>
                    </a:cubicBezTo>
                    <a:cubicBezTo>
                      <a:pt x="54536" y="92654"/>
                      <a:pt x="49376" y="81939"/>
                      <a:pt x="40248" y="74399"/>
                    </a:cubicBezTo>
                    <a:cubicBezTo>
                      <a:pt x="31120" y="66859"/>
                      <a:pt x="15244" y="61699"/>
                      <a:pt x="6910" y="48205"/>
                    </a:cubicBezTo>
                    <a:cubicBezTo>
                      <a:pt x="-1424" y="34711"/>
                      <a:pt x="-2219" y="4546"/>
                      <a:pt x="4528" y="577"/>
                    </a:cubicBezTo>
                    <a:cubicBezTo>
                      <a:pt x="11275" y="-3392"/>
                      <a:pt x="33501" y="14072"/>
                      <a:pt x="47392" y="24391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5686271" y="3566424"/>
                <a:ext cx="550563" cy="680592"/>
              </a:xfrm>
              <a:custGeom>
                <a:avLst/>
                <a:gdLst>
                  <a:gd name="connsiteX0" fmla="*/ 235898 w 547857"/>
                  <a:gd name="connsiteY0" fmla="*/ 715 h 680617"/>
                  <a:gd name="connsiteX1" fmla="*/ 295430 w 547857"/>
                  <a:gd name="connsiteY1" fmla="*/ 22146 h 680617"/>
                  <a:gd name="connsiteX2" fmla="*/ 362105 w 547857"/>
                  <a:gd name="connsiteY2" fmla="*/ 55484 h 680617"/>
                  <a:gd name="connsiteX3" fmla="*/ 421637 w 547857"/>
                  <a:gd name="connsiteY3" fmla="*/ 86440 h 680617"/>
                  <a:gd name="connsiteX4" fmla="*/ 483549 w 547857"/>
                  <a:gd name="connsiteY4" fmla="*/ 122158 h 680617"/>
                  <a:gd name="connsiteX5" fmla="*/ 528793 w 547857"/>
                  <a:gd name="connsiteY5" fmla="*/ 165021 h 680617"/>
                  <a:gd name="connsiteX6" fmla="*/ 547843 w 547857"/>
                  <a:gd name="connsiteY6" fmla="*/ 234077 h 680617"/>
                  <a:gd name="connsiteX7" fmla="*/ 531174 w 547857"/>
                  <a:gd name="connsiteY7" fmla="*/ 300752 h 680617"/>
                  <a:gd name="connsiteX8" fmla="*/ 493074 w 547857"/>
                  <a:gd name="connsiteY8" fmla="*/ 345996 h 680617"/>
                  <a:gd name="connsiteX9" fmla="*/ 414493 w 547857"/>
                  <a:gd name="connsiteY9" fmla="*/ 376952 h 680617"/>
                  <a:gd name="connsiteX10" fmla="*/ 359724 w 547857"/>
                  <a:gd name="connsiteY10" fmla="*/ 391240 h 680617"/>
                  <a:gd name="connsiteX11" fmla="*/ 335912 w 547857"/>
                  <a:gd name="connsiteY11" fmla="*/ 407908 h 680617"/>
                  <a:gd name="connsiteX12" fmla="*/ 314480 w 547857"/>
                  <a:gd name="connsiteY12" fmla="*/ 462677 h 680617"/>
                  <a:gd name="connsiteX13" fmla="*/ 288287 w 547857"/>
                  <a:gd name="connsiteY13" fmla="*/ 534115 h 680617"/>
                  <a:gd name="connsiteX14" fmla="*/ 259712 w 547857"/>
                  <a:gd name="connsiteY14" fmla="*/ 603171 h 680617"/>
                  <a:gd name="connsiteX15" fmla="*/ 312099 w 547857"/>
                  <a:gd name="connsiteY15" fmla="*/ 622221 h 680617"/>
                  <a:gd name="connsiteX16" fmla="*/ 345437 w 547857"/>
                  <a:gd name="connsiteY16" fmla="*/ 646033 h 680617"/>
                  <a:gd name="connsiteX17" fmla="*/ 350199 w 547857"/>
                  <a:gd name="connsiteY17" fmla="*/ 674608 h 680617"/>
                  <a:gd name="connsiteX18" fmla="*/ 297812 w 547857"/>
                  <a:gd name="connsiteY18" fmla="*/ 679371 h 680617"/>
                  <a:gd name="connsiteX19" fmla="*/ 281143 w 547857"/>
                  <a:gd name="connsiteY19" fmla="*/ 657940 h 680617"/>
                  <a:gd name="connsiteX20" fmla="*/ 226374 w 547857"/>
                  <a:gd name="connsiteY20" fmla="*/ 643652 h 680617"/>
                  <a:gd name="connsiteX21" fmla="*/ 173987 w 547857"/>
                  <a:gd name="connsiteY21" fmla="*/ 619839 h 680617"/>
                  <a:gd name="connsiteX22" fmla="*/ 90643 w 547857"/>
                  <a:gd name="connsiteY22" fmla="*/ 562690 h 680617"/>
                  <a:gd name="connsiteX23" fmla="*/ 38255 w 547857"/>
                  <a:gd name="connsiteY23" fmla="*/ 512683 h 680617"/>
                  <a:gd name="connsiteX24" fmla="*/ 156 w 547857"/>
                  <a:gd name="connsiteY24" fmla="*/ 450771 h 680617"/>
                  <a:gd name="connsiteX25" fmla="*/ 40004 w 547857"/>
                  <a:gd name="connsiteY25" fmla="*/ 443683 h 680617"/>
                  <a:gd name="connsiteX26" fmla="*/ 50342 w 547857"/>
                  <a:gd name="connsiteY26" fmla="*/ 445600 h 680617"/>
                  <a:gd name="connsiteX27" fmla="*/ 50163 w 547857"/>
                  <a:gd name="connsiteY27" fmla="*/ 446004 h 680617"/>
                  <a:gd name="connsiteX28" fmla="*/ 62070 w 547857"/>
                  <a:gd name="connsiteY28" fmla="*/ 462673 h 680617"/>
                  <a:gd name="connsiteX29" fmla="*/ 64335 w 547857"/>
                  <a:gd name="connsiteY29" fmla="*/ 465572 h 680617"/>
                  <a:gd name="connsiteX30" fmla="*/ 66830 w 547857"/>
                  <a:gd name="connsiteY30" fmla="*/ 472202 h 680617"/>
                  <a:gd name="connsiteX31" fmla="*/ 88262 w 547857"/>
                  <a:gd name="connsiteY31" fmla="*/ 479346 h 680617"/>
                  <a:gd name="connsiteX32" fmla="*/ 159699 w 547857"/>
                  <a:gd name="connsiteY32" fmla="*/ 450771 h 680617"/>
                  <a:gd name="connsiteX33" fmla="*/ 161000 w 547857"/>
                  <a:gd name="connsiteY33" fmla="*/ 450188 h 680617"/>
                  <a:gd name="connsiteX34" fmla="*/ 187532 w 547857"/>
                  <a:gd name="connsiteY34" fmla="*/ 439456 h 680617"/>
                  <a:gd name="connsiteX35" fmla="*/ 226376 w 547857"/>
                  <a:gd name="connsiteY35" fmla="*/ 422191 h 680617"/>
                  <a:gd name="connsiteX36" fmla="*/ 240319 w 547857"/>
                  <a:gd name="connsiteY36" fmla="*/ 415401 h 680617"/>
                  <a:gd name="connsiteX37" fmla="*/ 267748 w 547857"/>
                  <a:gd name="connsiteY37" fmla="*/ 404932 h 680617"/>
                  <a:gd name="connsiteX38" fmla="*/ 288286 w 547857"/>
                  <a:gd name="connsiteY38" fmla="*/ 388858 h 680617"/>
                  <a:gd name="connsiteX39" fmla="*/ 285603 w 547857"/>
                  <a:gd name="connsiteY39" fmla="*/ 386895 h 680617"/>
                  <a:gd name="connsiteX40" fmla="*/ 286801 w 547857"/>
                  <a:gd name="connsiteY40" fmla="*/ 384389 h 680617"/>
                  <a:gd name="connsiteX41" fmla="*/ 271620 w 547857"/>
                  <a:gd name="connsiteY41" fmla="*/ 376948 h 680617"/>
                  <a:gd name="connsiteX42" fmla="*/ 241854 w 547857"/>
                  <a:gd name="connsiteY42" fmla="*/ 364744 h 680617"/>
                  <a:gd name="connsiteX43" fmla="*/ 222202 w 547857"/>
                  <a:gd name="connsiteY43" fmla="*/ 357647 h 680617"/>
                  <a:gd name="connsiteX44" fmla="*/ 209705 w 547857"/>
                  <a:gd name="connsiteY44" fmla="*/ 348377 h 680617"/>
                  <a:gd name="connsiteX45" fmla="*/ 245424 w 547857"/>
                  <a:gd name="connsiteY45" fmla="*/ 298371 h 680617"/>
                  <a:gd name="connsiteX46" fmla="*/ 244422 w 547857"/>
                  <a:gd name="connsiteY46" fmla="*/ 295943 h 680617"/>
                  <a:gd name="connsiteX47" fmla="*/ 247509 w 547857"/>
                  <a:gd name="connsiteY47" fmla="*/ 298515 h 680617"/>
                  <a:gd name="connsiteX48" fmla="*/ 269238 w 547857"/>
                  <a:gd name="connsiteY48" fmla="*/ 307891 h 680617"/>
                  <a:gd name="connsiteX49" fmla="*/ 319245 w 547857"/>
                  <a:gd name="connsiteY49" fmla="*/ 319798 h 680617"/>
                  <a:gd name="connsiteX50" fmla="*/ 381157 w 547857"/>
                  <a:gd name="connsiteY50" fmla="*/ 317416 h 680617"/>
                  <a:gd name="connsiteX51" fmla="*/ 431163 w 547857"/>
                  <a:gd name="connsiteY51" fmla="*/ 300748 h 680617"/>
                  <a:gd name="connsiteX52" fmla="*/ 462120 w 547857"/>
                  <a:gd name="connsiteY52" fmla="*/ 269791 h 680617"/>
                  <a:gd name="connsiteX53" fmla="*/ 471645 w 547857"/>
                  <a:gd name="connsiteY53" fmla="*/ 236454 h 680617"/>
                  <a:gd name="connsiteX54" fmla="*/ 462120 w 547857"/>
                  <a:gd name="connsiteY54" fmla="*/ 207879 h 680617"/>
                  <a:gd name="connsiteX55" fmla="*/ 445451 w 547857"/>
                  <a:gd name="connsiteY55" fmla="*/ 195973 h 680617"/>
                  <a:gd name="connsiteX56" fmla="*/ 378776 w 547857"/>
                  <a:gd name="connsiteY56" fmla="*/ 222166 h 680617"/>
                  <a:gd name="connsiteX57" fmla="*/ 319244 w 547857"/>
                  <a:gd name="connsiteY57" fmla="*/ 250741 h 680617"/>
                  <a:gd name="connsiteX58" fmla="*/ 266857 w 547857"/>
                  <a:gd name="connsiteY58" fmla="*/ 274554 h 680617"/>
                  <a:gd name="connsiteX59" fmla="*/ 246021 w 547857"/>
                  <a:gd name="connsiteY59" fmla="*/ 281995 h 680617"/>
                  <a:gd name="connsiteX60" fmla="*/ 237588 w 547857"/>
                  <a:gd name="connsiteY60" fmla="*/ 287700 h 680617"/>
                  <a:gd name="connsiteX61" fmla="*/ 233816 w 547857"/>
                  <a:gd name="connsiteY61" fmla="*/ 285274 h 680617"/>
                  <a:gd name="connsiteX62" fmla="*/ 214468 w 547857"/>
                  <a:gd name="connsiteY62" fmla="*/ 272177 h 680617"/>
                  <a:gd name="connsiteX63" fmla="*/ 188274 w 547857"/>
                  <a:gd name="connsiteY63" fmla="*/ 222171 h 680617"/>
                  <a:gd name="connsiteX64" fmla="*/ 182619 w 547857"/>
                  <a:gd name="connsiteY64" fmla="*/ 187792 h 680617"/>
                  <a:gd name="connsiteX65" fmla="*/ 182034 w 547857"/>
                  <a:gd name="connsiteY65" fmla="*/ 174169 h 680617"/>
                  <a:gd name="connsiteX66" fmla="*/ 185894 w 547857"/>
                  <a:gd name="connsiteY66" fmla="*/ 203116 h 680617"/>
                  <a:gd name="connsiteX67" fmla="*/ 197800 w 547857"/>
                  <a:gd name="connsiteY67" fmla="*/ 236454 h 680617"/>
                  <a:gd name="connsiteX68" fmla="*/ 212087 w 547857"/>
                  <a:gd name="connsiteY68" fmla="*/ 255504 h 680617"/>
                  <a:gd name="connsiteX69" fmla="*/ 266856 w 547857"/>
                  <a:gd name="connsiteY69" fmla="*/ 236454 h 680617"/>
                  <a:gd name="connsiteX70" fmla="*/ 338294 w 547857"/>
                  <a:gd name="connsiteY70" fmla="*/ 200735 h 680617"/>
                  <a:gd name="connsiteX71" fmla="*/ 395443 w 547857"/>
                  <a:gd name="connsiteY71" fmla="*/ 174541 h 680617"/>
                  <a:gd name="connsiteX72" fmla="*/ 424019 w 547857"/>
                  <a:gd name="connsiteY72" fmla="*/ 157873 h 680617"/>
                  <a:gd name="connsiteX73" fmla="*/ 414494 w 547857"/>
                  <a:gd name="connsiteY73" fmla="*/ 138823 h 680617"/>
                  <a:gd name="connsiteX74" fmla="*/ 374013 w 547857"/>
                  <a:gd name="connsiteY74" fmla="*/ 107866 h 680617"/>
                  <a:gd name="connsiteX75" fmla="*/ 331150 w 547857"/>
                  <a:gd name="connsiteY75" fmla="*/ 88816 h 680617"/>
                  <a:gd name="connsiteX76" fmla="*/ 307337 w 547857"/>
                  <a:gd name="connsiteY76" fmla="*/ 93579 h 680617"/>
                  <a:gd name="connsiteX77" fmla="*/ 257331 w 547857"/>
                  <a:gd name="connsiteY77" fmla="*/ 110248 h 680617"/>
                  <a:gd name="connsiteX78" fmla="*/ 188275 w 547857"/>
                  <a:gd name="connsiteY78" fmla="*/ 136441 h 680617"/>
                  <a:gd name="connsiteX79" fmla="*/ 181798 w 547857"/>
                  <a:gd name="connsiteY79" fmla="*/ 148217 h 680617"/>
                  <a:gd name="connsiteX80" fmla="*/ 188274 w 547857"/>
                  <a:gd name="connsiteY80" fmla="*/ 100727 h 680617"/>
                  <a:gd name="connsiteX81" fmla="*/ 193632 w 547857"/>
                  <a:gd name="connsiteY81" fmla="*/ 78403 h 680617"/>
                  <a:gd name="connsiteX82" fmla="*/ 200011 w 547857"/>
                  <a:gd name="connsiteY82" fmla="*/ 62032 h 680617"/>
                  <a:gd name="connsiteX83" fmla="*/ 197190 w 547857"/>
                  <a:gd name="connsiteY83" fmla="*/ 71550 h 680617"/>
                  <a:gd name="connsiteX84" fmla="*/ 195823 w 547857"/>
                  <a:gd name="connsiteY84" fmla="*/ 82907 h 680617"/>
                  <a:gd name="connsiteX85" fmla="*/ 226778 w 547857"/>
                  <a:gd name="connsiteY85" fmla="*/ 78143 h 680617"/>
                  <a:gd name="connsiteX86" fmla="*/ 269643 w 547857"/>
                  <a:gd name="connsiteY86" fmla="*/ 61476 h 680617"/>
                  <a:gd name="connsiteX87" fmla="*/ 250188 w 547857"/>
                  <a:gd name="connsiteY87" fmla="*/ 41190 h 680617"/>
                  <a:gd name="connsiteX88" fmla="*/ 214872 w 547857"/>
                  <a:gd name="connsiteY88" fmla="*/ 32900 h 680617"/>
                  <a:gd name="connsiteX89" fmla="*/ 208469 w 547857"/>
                  <a:gd name="connsiteY89" fmla="*/ 41461 h 680617"/>
                  <a:gd name="connsiteX90" fmla="*/ 216104 w 547857"/>
                  <a:gd name="connsiteY90" fmla="*/ 23337 h 680617"/>
                  <a:gd name="connsiteX91" fmla="*/ 235898 w 547857"/>
                  <a:gd name="connsiteY91" fmla="*/ 715 h 680617"/>
                  <a:gd name="connsiteX92" fmla="*/ 293052 w 547857"/>
                  <a:gd name="connsiteY92" fmla="*/ 386473 h 680617"/>
                  <a:gd name="connsiteX93" fmla="*/ 278764 w 547857"/>
                  <a:gd name="connsiteY93" fmla="*/ 434097 h 680617"/>
                  <a:gd name="connsiteX94" fmla="*/ 247808 w 547857"/>
                  <a:gd name="connsiteY94" fmla="*/ 453148 h 680617"/>
                  <a:gd name="connsiteX95" fmla="*/ 169227 w 547857"/>
                  <a:gd name="connsiteY95" fmla="*/ 488866 h 680617"/>
                  <a:gd name="connsiteX96" fmla="*/ 135889 w 547857"/>
                  <a:gd name="connsiteY96" fmla="*/ 507916 h 680617"/>
                  <a:gd name="connsiteX97" fmla="*/ 138271 w 547857"/>
                  <a:gd name="connsiteY97" fmla="*/ 526966 h 680617"/>
                  <a:gd name="connsiteX98" fmla="*/ 183514 w 547857"/>
                  <a:gd name="connsiteY98" fmla="*/ 557923 h 680617"/>
                  <a:gd name="connsiteX99" fmla="*/ 223996 w 547857"/>
                  <a:gd name="connsiteY99" fmla="*/ 553160 h 680617"/>
                  <a:gd name="connsiteX100" fmla="*/ 245427 w 547857"/>
                  <a:gd name="connsiteY100" fmla="*/ 519823 h 680617"/>
                  <a:gd name="connsiteX101" fmla="*/ 262096 w 547857"/>
                  <a:gd name="connsiteY101" fmla="*/ 488866 h 680617"/>
                  <a:gd name="connsiteX102" fmla="*/ 285908 w 547857"/>
                  <a:gd name="connsiteY102" fmla="*/ 441241 h 680617"/>
                  <a:gd name="connsiteX103" fmla="*/ 293052 w 547857"/>
                  <a:gd name="connsiteY103" fmla="*/ 386473 h 680617"/>
                  <a:gd name="connsiteX0" fmla="*/ 235898 w 547857"/>
                  <a:gd name="connsiteY0" fmla="*/ 715 h 680617"/>
                  <a:gd name="connsiteX1" fmla="*/ 295430 w 547857"/>
                  <a:gd name="connsiteY1" fmla="*/ 22146 h 680617"/>
                  <a:gd name="connsiteX2" fmla="*/ 362105 w 547857"/>
                  <a:gd name="connsiteY2" fmla="*/ 55484 h 680617"/>
                  <a:gd name="connsiteX3" fmla="*/ 424019 w 547857"/>
                  <a:gd name="connsiteY3" fmla="*/ 81678 h 680617"/>
                  <a:gd name="connsiteX4" fmla="*/ 483549 w 547857"/>
                  <a:gd name="connsiteY4" fmla="*/ 122158 h 680617"/>
                  <a:gd name="connsiteX5" fmla="*/ 528793 w 547857"/>
                  <a:gd name="connsiteY5" fmla="*/ 165021 h 680617"/>
                  <a:gd name="connsiteX6" fmla="*/ 547843 w 547857"/>
                  <a:gd name="connsiteY6" fmla="*/ 234077 h 680617"/>
                  <a:gd name="connsiteX7" fmla="*/ 531174 w 547857"/>
                  <a:gd name="connsiteY7" fmla="*/ 300752 h 680617"/>
                  <a:gd name="connsiteX8" fmla="*/ 493074 w 547857"/>
                  <a:gd name="connsiteY8" fmla="*/ 345996 h 680617"/>
                  <a:gd name="connsiteX9" fmla="*/ 414493 w 547857"/>
                  <a:gd name="connsiteY9" fmla="*/ 376952 h 680617"/>
                  <a:gd name="connsiteX10" fmla="*/ 359724 w 547857"/>
                  <a:gd name="connsiteY10" fmla="*/ 391240 h 680617"/>
                  <a:gd name="connsiteX11" fmla="*/ 335912 w 547857"/>
                  <a:gd name="connsiteY11" fmla="*/ 407908 h 680617"/>
                  <a:gd name="connsiteX12" fmla="*/ 314480 w 547857"/>
                  <a:gd name="connsiteY12" fmla="*/ 462677 h 680617"/>
                  <a:gd name="connsiteX13" fmla="*/ 288287 w 547857"/>
                  <a:gd name="connsiteY13" fmla="*/ 534115 h 680617"/>
                  <a:gd name="connsiteX14" fmla="*/ 259712 w 547857"/>
                  <a:gd name="connsiteY14" fmla="*/ 603171 h 680617"/>
                  <a:gd name="connsiteX15" fmla="*/ 312099 w 547857"/>
                  <a:gd name="connsiteY15" fmla="*/ 622221 h 680617"/>
                  <a:gd name="connsiteX16" fmla="*/ 345437 w 547857"/>
                  <a:gd name="connsiteY16" fmla="*/ 646033 h 680617"/>
                  <a:gd name="connsiteX17" fmla="*/ 350199 w 547857"/>
                  <a:gd name="connsiteY17" fmla="*/ 674608 h 680617"/>
                  <a:gd name="connsiteX18" fmla="*/ 297812 w 547857"/>
                  <a:gd name="connsiteY18" fmla="*/ 679371 h 680617"/>
                  <a:gd name="connsiteX19" fmla="*/ 281143 w 547857"/>
                  <a:gd name="connsiteY19" fmla="*/ 657940 h 680617"/>
                  <a:gd name="connsiteX20" fmla="*/ 226374 w 547857"/>
                  <a:gd name="connsiteY20" fmla="*/ 643652 h 680617"/>
                  <a:gd name="connsiteX21" fmla="*/ 173987 w 547857"/>
                  <a:gd name="connsiteY21" fmla="*/ 619839 h 680617"/>
                  <a:gd name="connsiteX22" fmla="*/ 90643 w 547857"/>
                  <a:gd name="connsiteY22" fmla="*/ 562690 h 680617"/>
                  <a:gd name="connsiteX23" fmla="*/ 38255 w 547857"/>
                  <a:gd name="connsiteY23" fmla="*/ 512683 h 680617"/>
                  <a:gd name="connsiteX24" fmla="*/ 156 w 547857"/>
                  <a:gd name="connsiteY24" fmla="*/ 450771 h 680617"/>
                  <a:gd name="connsiteX25" fmla="*/ 40004 w 547857"/>
                  <a:gd name="connsiteY25" fmla="*/ 443683 h 680617"/>
                  <a:gd name="connsiteX26" fmla="*/ 50342 w 547857"/>
                  <a:gd name="connsiteY26" fmla="*/ 445600 h 680617"/>
                  <a:gd name="connsiteX27" fmla="*/ 50163 w 547857"/>
                  <a:gd name="connsiteY27" fmla="*/ 446004 h 680617"/>
                  <a:gd name="connsiteX28" fmla="*/ 62070 w 547857"/>
                  <a:gd name="connsiteY28" fmla="*/ 462673 h 680617"/>
                  <a:gd name="connsiteX29" fmla="*/ 64335 w 547857"/>
                  <a:gd name="connsiteY29" fmla="*/ 465572 h 680617"/>
                  <a:gd name="connsiteX30" fmla="*/ 66830 w 547857"/>
                  <a:gd name="connsiteY30" fmla="*/ 472202 h 680617"/>
                  <a:gd name="connsiteX31" fmla="*/ 88262 w 547857"/>
                  <a:gd name="connsiteY31" fmla="*/ 479346 h 680617"/>
                  <a:gd name="connsiteX32" fmla="*/ 159699 w 547857"/>
                  <a:gd name="connsiteY32" fmla="*/ 450771 h 680617"/>
                  <a:gd name="connsiteX33" fmla="*/ 161000 w 547857"/>
                  <a:gd name="connsiteY33" fmla="*/ 450188 h 680617"/>
                  <a:gd name="connsiteX34" fmla="*/ 187532 w 547857"/>
                  <a:gd name="connsiteY34" fmla="*/ 439456 h 680617"/>
                  <a:gd name="connsiteX35" fmla="*/ 226376 w 547857"/>
                  <a:gd name="connsiteY35" fmla="*/ 422191 h 680617"/>
                  <a:gd name="connsiteX36" fmla="*/ 240319 w 547857"/>
                  <a:gd name="connsiteY36" fmla="*/ 415401 h 680617"/>
                  <a:gd name="connsiteX37" fmla="*/ 267748 w 547857"/>
                  <a:gd name="connsiteY37" fmla="*/ 404932 h 680617"/>
                  <a:gd name="connsiteX38" fmla="*/ 288286 w 547857"/>
                  <a:gd name="connsiteY38" fmla="*/ 388858 h 680617"/>
                  <a:gd name="connsiteX39" fmla="*/ 285603 w 547857"/>
                  <a:gd name="connsiteY39" fmla="*/ 386895 h 680617"/>
                  <a:gd name="connsiteX40" fmla="*/ 286801 w 547857"/>
                  <a:gd name="connsiteY40" fmla="*/ 384389 h 680617"/>
                  <a:gd name="connsiteX41" fmla="*/ 271620 w 547857"/>
                  <a:gd name="connsiteY41" fmla="*/ 376948 h 680617"/>
                  <a:gd name="connsiteX42" fmla="*/ 241854 w 547857"/>
                  <a:gd name="connsiteY42" fmla="*/ 364744 h 680617"/>
                  <a:gd name="connsiteX43" fmla="*/ 222202 w 547857"/>
                  <a:gd name="connsiteY43" fmla="*/ 357647 h 680617"/>
                  <a:gd name="connsiteX44" fmla="*/ 209705 w 547857"/>
                  <a:gd name="connsiteY44" fmla="*/ 348377 h 680617"/>
                  <a:gd name="connsiteX45" fmla="*/ 245424 w 547857"/>
                  <a:gd name="connsiteY45" fmla="*/ 298371 h 680617"/>
                  <a:gd name="connsiteX46" fmla="*/ 244422 w 547857"/>
                  <a:gd name="connsiteY46" fmla="*/ 295943 h 680617"/>
                  <a:gd name="connsiteX47" fmla="*/ 247509 w 547857"/>
                  <a:gd name="connsiteY47" fmla="*/ 298515 h 680617"/>
                  <a:gd name="connsiteX48" fmla="*/ 269238 w 547857"/>
                  <a:gd name="connsiteY48" fmla="*/ 307891 h 680617"/>
                  <a:gd name="connsiteX49" fmla="*/ 319245 w 547857"/>
                  <a:gd name="connsiteY49" fmla="*/ 319798 h 680617"/>
                  <a:gd name="connsiteX50" fmla="*/ 381157 w 547857"/>
                  <a:gd name="connsiteY50" fmla="*/ 317416 h 680617"/>
                  <a:gd name="connsiteX51" fmla="*/ 431163 w 547857"/>
                  <a:gd name="connsiteY51" fmla="*/ 300748 h 680617"/>
                  <a:gd name="connsiteX52" fmla="*/ 462120 w 547857"/>
                  <a:gd name="connsiteY52" fmla="*/ 269791 h 680617"/>
                  <a:gd name="connsiteX53" fmla="*/ 471645 w 547857"/>
                  <a:gd name="connsiteY53" fmla="*/ 236454 h 680617"/>
                  <a:gd name="connsiteX54" fmla="*/ 462120 w 547857"/>
                  <a:gd name="connsiteY54" fmla="*/ 207879 h 680617"/>
                  <a:gd name="connsiteX55" fmla="*/ 445451 w 547857"/>
                  <a:gd name="connsiteY55" fmla="*/ 195973 h 680617"/>
                  <a:gd name="connsiteX56" fmla="*/ 378776 w 547857"/>
                  <a:gd name="connsiteY56" fmla="*/ 222166 h 680617"/>
                  <a:gd name="connsiteX57" fmla="*/ 319244 w 547857"/>
                  <a:gd name="connsiteY57" fmla="*/ 250741 h 680617"/>
                  <a:gd name="connsiteX58" fmla="*/ 266857 w 547857"/>
                  <a:gd name="connsiteY58" fmla="*/ 274554 h 680617"/>
                  <a:gd name="connsiteX59" fmla="*/ 246021 w 547857"/>
                  <a:gd name="connsiteY59" fmla="*/ 281995 h 680617"/>
                  <a:gd name="connsiteX60" fmla="*/ 237588 w 547857"/>
                  <a:gd name="connsiteY60" fmla="*/ 287700 h 680617"/>
                  <a:gd name="connsiteX61" fmla="*/ 233816 w 547857"/>
                  <a:gd name="connsiteY61" fmla="*/ 285274 h 680617"/>
                  <a:gd name="connsiteX62" fmla="*/ 214468 w 547857"/>
                  <a:gd name="connsiteY62" fmla="*/ 272177 h 680617"/>
                  <a:gd name="connsiteX63" fmla="*/ 188274 w 547857"/>
                  <a:gd name="connsiteY63" fmla="*/ 222171 h 680617"/>
                  <a:gd name="connsiteX64" fmla="*/ 182619 w 547857"/>
                  <a:gd name="connsiteY64" fmla="*/ 187792 h 680617"/>
                  <a:gd name="connsiteX65" fmla="*/ 182034 w 547857"/>
                  <a:gd name="connsiteY65" fmla="*/ 174169 h 680617"/>
                  <a:gd name="connsiteX66" fmla="*/ 185894 w 547857"/>
                  <a:gd name="connsiteY66" fmla="*/ 203116 h 680617"/>
                  <a:gd name="connsiteX67" fmla="*/ 197800 w 547857"/>
                  <a:gd name="connsiteY67" fmla="*/ 236454 h 680617"/>
                  <a:gd name="connsiteX68" fmla="*/ 212087 w 547857"/>
                  <a:gd name="connsiteY68" fmla="*/ 255504 h 680617"/>
                  <a:gd name="connsiteX69" fmla="*/ 266856 w 547857"/>
                  <a:gd name="connsiteY69" fmla="*/ 236454 h 680617"/>
                  <a:gd name="connsiteX70" fmla="*/ 338294 w 547857"/>
                  <a:gd name="connsiteY70" fmla="*/ 200735 h 680617"/>
                  <a:gd name="connsiteX71" fmla="*/ 395443 w 547857"/>
                  <a:gd name="connsiteY71" fmla="*/ 174541 h 680617"/>
                  <a:gd name="connsiteX72" fmla="*/ 424019 w 547857"/>
                  <a:gd name="connsiteY72" fmla="*/ 157873 h 680617"/>
                  <a:gd name="connsiteX73" fmla="*/ 414494 w 547857"/>
                  <a:gd name="connsiteY73" fmla="*/ 138823 h 680617"/>
                  <a:gd name="connsiteX74" fmla="*/ 374013 w 547857"/>
                  <a:gd name="connsiteY74" fmla="*/ 107866 h 680617"/>
                  <a:gd name="connsiteX75" fmla="*/ 331150 w 547857"/>
                  <a:gd name="connsiteY75" fmla="*/ 88816 h 680617"/>
                  <a:gd name="connsiteX76" fmla="*/ 307337 w 547857"/>
                  <a:gd name="connsiteY76" fmla="*/ 93579 h 680617"/>
                  <a:gd name="connsiteX77" fmla="*/ 257331 w 547857"/>
                  <a:gd name="connsiteY77" fmla="*/ 110248 h 680617"/>
                  <a:gd name="connsiteX78" fmla="*/ 188275 w 547857"/>
                  <a:gd name="connsiteY78" fmla="*/ 136441 h 680617"/>
                  <a:gd name="connsiteX79" fmla="*/ 181798 w 547857"/>
                  <a:gd name="connsiteY79" fmla="*/ 148217 h 680617"/>
                  <a:gd name="connsiteX80" fmla="*/ 188274 w 547857"/>
                  <a:gd name="connsiteY80" fmla="*/ 100727 h 680617"/>
                  <a:gd name="connsiteX81" fmla="*/ 193632 w 547857"/>
                  <a:gd name="connsiteY81" fmla="*/ 78403 h 680617"/>
                  <a:gd name="connsiteX82" fmla="*/ 200011 w 547857"/>
                  <a:gd name="connsiteY82" fmla="*/ 62032 h 680617"/>
                  <a:gd name="connsiteX83" fmla="*/ 197190 w 547857"/>
                  <a:gd name="connsiteY83" fmla="*/ 71550 h 680617"/>
                  <a:gd name="connsiteX84" fmla="*/ 195823 w 547857"/>
                  <a:gd name="connsiteY84" fmla="*/ 82907 h 680617"/>
                  <a:gd name="connsiteX85" fmla="*/ 226778 w 547857"/>
                  <a:gd name="connsiteY85" fmla="*/ 78143 h 680617"/>
                  <a:gd name="connsiteX86" fmla="*/ 269643 w 547857"/>
                  <a:gd name="connsiteY86" fmla="*/ 61476 h 680617"/>
                  <a:gd name="connsiteX87" fmla="*/ 250188 w 547857"/>
                  <a:gd name="connsiteY87" fmla="*/ 41190 h 680617"/>
                  <a:gd name="connsiteX88" fmla="*/ 214872 w 547857"/>
                  <a:gd name="connsiteY88" fmla="*/ 32900 h 680617"/>
                  <a:gd name="connsiteX89" fmla="*/ 208469 w 547857"/>
                  <a:gd name="connsiteY89" fmla="*/ 41461 h 680617"/>
                  <a:gd name="connsiteX90" fmla="*/ 216104 w 547857"/>
                  <a:gd name="connsiteY90" fmla="*/ 23337 h 680617"/>
                  <a:gd name="connsiteX91" fmla="*/ 235898 w 547857"/>
                  <a:gd name="connsiteY91" fmla="*/ 715 h 680617"/>
                  <a:gd name="connsiteX92" fmla="*/ 293052 w 547857"/>
                  <a:gd name="connsiteY92" fmla="*/ 386473 h 680617"/>
                  <a:gd name="connsiteX93" fmla="*/ 278764 w 547857"/>
                  <a:gd name="connsiteY93" fmla="*/ 434097 h 680617"/>
                  <a:gd name="connsiteX94" fmla="*/ 247808 w 547857"/>
                  <a:gd name="connsiteY94" fmla="*/ 453148 h 680617"/>
                  <a:gd name="connsiteX95" fmla="*/ 169227 w 547857"/>
                  <a:gd name="connsiteY95" fmla="*/ 488866 h 680617"/>
                  <a:gd name="connsiteX96" fmla="*/ 135889 w 547857"/>
                  <a:gd name="connsiteY96" fmla="*/ 507916 h 680617"/>
                  <a:gd name="connsiteX97" fmla="*/ 138271 w 547857"/>
                  <a:gd name="connsiteY97" fmla="*/ 526966 h 680617"/>
                  <a:gd name="connsiteX98" fmla="*/ 183514 w 547857"/>
                  <a:gd name="connsiteY98" fmla="*/ 557923 h 680617"/>
                  <a:gd name="connsiteX99" fmla="*/ 223996 w 547857"/>
                  <a:gd name="connsiteY99" fmla="*/ 553160 h 680617"/>
                  <a:gd name="connsiteX100" fmla="*/ 245427 w 547857"/>
                  <a:gd name="connsiteY100" fmla="*/ 519823 h 680617"/>
                  <a:gd name="connsiteX101" fmla="*/ 262096 w 547857"/>
                  <a:gd name="connsiteY101" fmla="*/ 488866 h 680617"/>
                  <a:gd name="connsiteX102" fmla="*/ 285908 w 547857"/>
                  <a:gd name="connsiteY102" fmla="*/ 441241 h 680617"/>
                  <a:gd name="connsiteX103" fmla="*/ 293052 w 547857"/>
                  <a:gd name="connsiteY103" fmla="*/ 386473 h 680617"/>
                  <a:gd name="connsiteX0" fmla="*/ 235898 w 547857"/>
                  <a:gd name="connsiteY0" fmla="*/ 690 h 680592"/>
                  <a:gd name="connsiteX1" fmla="*/ 295430 w 547857"/>
                  <a:gd name="connsiteY1" fmla="*/ 22121 h 680592"/>
                  <a:gd name="connsiteX2" fmla="*/ 364486 w 547857"/>
                  <a:gd name="connsiteY2" fmla="*/ 50697 h 680592"/>
                  <a:gd name="connsiteX3" fmla="*/ 424019 w 547857"/>
                  <a:gd name="connsiteY3" fmla="*/ 81653 h 680592"/>
                  <a:gd name="connsiteX4" fmla="*/ 483549 w 547857"/>
                  <a:gd name="connsiteY4" fmla="*/ 122133 h 680592"/>
                  <a:gd name="connsiteX5" fmla="*/ 528793 w 547857"/>
                  <a:gd name="connsiteY5" fmla="*/ 164996 h 680592"/>
                  <a:gd name="connsiteX6" fmla="*/ 547843 w 547857"/>
                  <a:gd name="connsiteY6" fmla="*/ 234052 h 680592"/>
                  <a:gd name="connsiteX7" fmla="*/ 531174 w 547857"/>
                  <a:gd name="connsiteY7" fmla="*/ 300727 h 680592"/>
                  <a:gd name="connsiteX8" fmla="*/ 493074 w 547857"/>
                  <a:gd name="connsiteY8" fmla="*/ 345971 h 680592"/>
                  <a:gd name="connsiteX9" fmla="*/ 414493 w 547857"/>
                  <a:gd name="connsiteY9" fmla="*/ 376927 h 680592"/>
                  <a:gd name="connsiteX10" fmla="*/ 359724 w 547857"/>
                  <a:gd name="connsiteY10" fmla="*/ 391215 h 680592"/>
                  <a:gd name="connsiteX11" fmla="*/ 335912 w 547857"/>
                  <a:gd name="connsiteY11" fmla="*/ 407883 h 680592"/>
                  <a:gd name="connsiteX12" fmla="*/ 314480 w 547857"/>
                  <a:gd name="connsiteY12" fmla="*/ 462652 h 680592"/>
                  <a:gd name="connsiteX13" fmla="*/ 288287 w 547857"/>
                  <a:gd name="connsiteY13" fmla="*/ 534090 h 680592"/>
                  <a:gd name="connsiteX14" fmla="*/ 259712 w 547857"/>
                  <a:gd name="connsiteY14" fmla="*/ 603146 h 680592"/>
                  <a:gd name="connsiteX15" fmla="*/ 312099 w 547857"/>
                  <a:gd name="connsiteY15" fmla="*/ 622196 h 680592"/>
                  <a:gd name="connsiteX16" fmla="*/ 345437 w 547857"/>
                  <a:gd name="connsiteY16" fmla="*/ 646008 h 680592"/>
                  <a:gd name="connsiteX17" fmla="*/ 350199 w 547857"/>
                  <a:gd name="connsiteY17" fmla="*/ 674583 h 680592"/>
                  <a:gd name="connsiteX18" fmla="*/ 297812 w 547857"/>
                  <a:gd name="connsiteY18" fmla="*/ 679346 h 680592"/>
                  <a:gd name="connsiteX19" fmla="*/ 281143 w 547857"/>
                  <a:gd name="connsiteY19" fmla="*/ 657915 h 680592"/>
                  <a:gd name="connsiteX20" fmla="*/ 226374 w 547857"/>
                  <a:gd name="connsiteY20" fmla="*/ 643627 h 680592"/>
                  <a:gd name="connsiteX21" fmla="*/ 173987 w 547857"/>
                  <a:gd name="connsiteY21" fmla="*/ 619814 h 680592"/>
                  <a:gd name="connsiteX22" fmla="*/ 90643 w 547857"/>
                  <a:gd name="connsiteY22" fmla="*/ 562665 h 680592"/>
                  <a:gd name="connsiteX23" fmla="*/ 38255 w 547857"/>
                  <a:gd name="connsiteY23" fmla="*/ 512658 h 680592"/>
                  <a:gd name="connsiteX24" fmla="*/ 156 w 547857"/>
                  <a:gd name="connsiteY24" fmla="*/ 450746 h 680592"/>
                  <a:gd name="connsiteX25" fmla="*/ 40004 w 547857"/>
                  <a:gd name="connsiteY25" fmla="*/ 443658 h 680592"/>
                  <a:gd name="connsiteX26" fmla="*/ 50342 w 547857"/>
                  <a:gd name="connsiteY26" fmla="*/ 445575 h 680592"/>
                  <a:gd name="connsiteX27" fmla="*/ 50163 w 547857"/>
                  <a:gd name="connsiteY27" fmla="*/ 445979 h 680592"/>
                  <a:gd name="connsiteX28" fmla="*/ 62070 w 547857"/>
                  <a:gd name="connsiteY28" fmla="*/ 462648 h 680592"/>
                  <a:gd name="connsiteX29" fmla="*/ 64335 w 547857"/>
                  <a:gd name="connsiteY29" fmla="*/ 465547 h 680592"/>
                  <a:gd name="connsiteX30" fmla="*/ 66830 w 547857"/>
                  <a:gd name="connsiteY30" fmla="*/ 472177 h 680592"/>
                  <a:gd name="connsiteX31" fmla="*/ 88262 w 547857"/>
                  <a:gd name="connsiteY31" fmla="*/ 479321 h 680592"/>
                  <a:gd name="connsiteX32" fmla="*/ 159699 w 547857"/>
                  <a:gd name="connsiteY32" fmla="*/ 450746 h 680592"/>
                  <a:gd name="connsiteX33" fmla="*/ 161000 w 547857"/>
                  <a:gd name="connsiteY33" fmla="*/ 450163 h 680592"/>
                  <a:gd name="connsiteX34" fmla="*/ 187532 w 547857"/>
                  <a:gd name="connsiteY34" fmla="*/ 439431 h 680592"/>
                  <a:gd name="connsiteX35" fmla="*/ 226376 w 547857"/>
                  <a:gd name="connsiteY35" fmla="*/ 422166 h 680592"/>
                  <a:gd name="connsiteX36" fmla="*/ 240319 w 547857"/>
                  <a:gd name="connsiteY36" fmla="*/ 415376 h 680592"/>
                  <a:gd name="connsiteX37" fmla="*/ 267748 w 547857"/>
                  <a:gd name="connsiteY37" fmla="*/ 404907 h 680592"/>
                  <a:gd name="connsiteX38" fmla="*/ 288286 w 547857"/>
                  <a:gd name="connsiteY38" fmla="*/ 388833 h 680592"/>
                  <a:gd name="connsiteX39" fmla="*/ 285603 w 547857"/>
                  <a:gd name="connsiteY39" fmla="*/ 386870 h 680592"/>
                  <a:gd name="connsiteX40" fmla="*/ 286801 w 547857"/>
                  <a:gd name="connsiteY40" fmla="*/ 384364 h 680592"/>
                  <a:gd name="connsiteX41" fmla="*/ 271620 w 547857"/>
                  <a:gd name="connsiteY41" fmla="*/ 376923 h 680592"/>
                  <a:gd name="connsiteX42" fmla="*/ 241854 w 547857"/>
                  <a:gd name="connsiteY42" fmla="*/ 364719 h 680592"/>
                  <a:gd name="connsiteX43" fmla="*/ 222202 w 547857"/>
                  <a:gd name="connsiteY43" fmla="*/ 357622 h 680592"/>
                  <a:gd name="connsiteX44" fmla="*/ 209705 w 547857"/>
                  <a:gd name="connsiteY44" fmla="*/ 348352 h 680592"/>
                  <a:gd name="connsiteX45" fmla="*/ 245424 w 547857"/>
                  <a:gd name="connsiteY45" fmla="*/ 298346 h 680592"/>
                  <a:gd name="connsiteX46" fmla="*/ 244422 w 547857"/>
                  <a:gd name="connsiteY46" fmla="*/ 295918 h 680592"/>
                  <a:gd name="connsiteX47" fmla="*/ 247509 w 547857"/>
                  <a:gd name="connsiteY47" fmla="*/ 298490 h 680592"/>
                  <a:gd name="connsiteX48" fmla="*/ 269238 w 547857"/>
                  <a:gd name="connsiteY48" fmla="*/ 307866 h 680592"/>
                  <a:gd name="connsiteX49" fmla="*/ 319245 w 547857"/>
                  <a:gd name="connsiteY49" fmla="*/ 319773 h 680592"/>
                  <a:gd name="connsiteX50" fmla="*/ 381157 w 547857"/>
                  <a:gd name="connsiteY50" fmla="*/ 317391 h 680592"/>
                  <a:gd name="connsiteX51" fmla="*/ 431163 w 547857"/>
                  <a:gd name="connsiteY51" fmla="*/ 300723 h 680592"/>
                  <a:gd name="connsiteX52" fmla="*/ 462120 w 547857"/>
                  <a:gd name="connsiteY52" fmla="*/ 269766 h 680592"/>
                  <a:gd name="connsiteX53" fmla="*/ 471645 w 547857"/>
                  <a:gd name="connsiteY53" fmla="*/ 236429 h 680592"/>
                  <a:gd name="connsiteX54" fmla="*/ 462120 w 547857"/>
                  <a:gd name="connsiteY54" fmla="*/ 207854 h 680592"/>
                  <a:gd name="connsiteX55" fmla="*/ 445451 w 547857"/>
                  <a:gd name="connsiteY55" fmla="*/ 195948 h 680592"/>
                  <a:gd name="connsiteX56" fmla="*/ 378776 w 547857"/>
                  <a:gd name="connsiteY56" fmla="*/ 222141 h 680592"/>
                  <a:gd name="connsiteX57" fmla="*/ 319244 w 547857"/>
                  <a:gd name="connsiteY57" fmla="*/ 250716 h 680592"/>
                  <a:gd name="connsiteX58" fmla="*/ 266857 w 547857"/>
                  <a:gd name="connsiteY58" fmla="*/ 274529 h 680592"/>
                  <a:gd name="connsiteX59" fmla="*/ 246021 w 547857"/>
                  <a:gd name="connsiteY59" fmla="*/ 281970 h 680592"/>
                  <a:gd name="connsiteX60" fmla="*/ 237588 w 547857"/>
                  <a:gd name="connsiteY60" fmla="*/ 287675 h 680592"/>
                  <a:gd name="connsiteX61" fmla="*/ 233816 w 547857"/>
                  <a:gd name="connsiteY61" fmla="*/ 285249 h 680592"/>
                  <a:gd name="connsiteX62" fmla="*/ 214468 w 547857"/>
                  <a:gd name="connsiteY62" fmla="*/ 272152 h 680592"/>
                  <a:gd name="connsiteX63" fmla="*/ 188274 w 547857"/>
                  <a:gd name="connsiteY63" fmla="*/ 222146 h 680592"/>
                  <a:gd name="connsiteX64" fmla="*/ 182619 w 547857"/>
                  <a:gd name="connsiteY64" fmla="*/ 187767 h 680592"/>
                  <a:gd name="connsiteX65" fmla="*/ 182034 w 547857"/>
                  <a:gd name="connsiteY65" fmla="*/ 174144 h 680592"/>
                  <a:gd name="connsiteX66" fmla="*/ 185894 w 547857"/>
                  <a:gd name="connsiteY66" fmla="*/ 203091 h 680592"/>
                  <a:gd name="connsiteX67" fmla="*/ 197800 w 547857"/>
                  <a:gd name="connsiteY67" fmla="*/ 236429 h 680592"/>
                  <a:gd name="connsiteX68" fmla="*/ 212087 w 547857"/>
                  <a:gd name="connsiteY68" fmla="*/ 255479 h 680592"/>
                  <a:gd name="connsiteX69" fmla="*/ 266856 w 547857"/>
                  <a:gd name="connsiteY69" fmla="*/ 236429 h 680592"/>
                  <a:gd name="connsiteX70" fmla="*/ 338294 w 547857"/>
                  <a:gd name="connsiteY70" fmla="*/ 200710 h 680592"/>
                  <a:gd name="connsiteX71" fmla="*/ 395443 w 547857"/>
                  <a:gd name="connsiteY71" fmla="*/ 174516 h 680592"/>
                  <a:gd name="connsiteX72" fmla="*/ 424019 w 547857"/>
                  <a:gd name="connsiteY72" fmla="*/ 157848 h 680592"/>
                  <a:gd name="connsiteX73" fmla="*/ 414494 w 547857"/>
                  <a:gd name="connsiteY73" fmla="*/ 138798 h 680592"/>
                  <a:gd name="connsiteX74" fmla="*/ 374013 w 547857"/>
                  <a:gd name="connsiteY74" fmla="*/ 107841 h 680592"/>
                  <a:gd name="connsiteX75" fmla="*/ 331150 w 547857"/>
                  <a:gd name="connsiteY75" fmla="*/ 88791 h 680592"/>
                  <a:gd name="connsiteX76" fmla="*/ 307337 w 547857"/>
                  <a:gd name="connsiteY76" fmla="*/ 93554 h 680592"/>
                  <a:gd name="connsiteX77" fmla="*/ 257331 w 547857"/>
                  <a:gd name="connsiteY77" fmla="*/ 110223 h 680592"/>
                  <a:gd name="connsiteX78" fmla="*/ 188275 w 547857"/>
                  <a:gd name="connsiteY78" fmla="*/ 136416 h 680592"/>
                  <a:gd name="connsiteX79" fmla="*/ 181798 w 547857"/>
                  <a:gd name="connsiteY79" fmla="*/ 148192 h 680592"/>
                  <a:gd name="connsiteX80" fmla="*/ 188274 w 547857"/>
                  <a:gd name="connsiteY80" fmla="*/ 100702 h 680592"/>
                  <a:gd name="connsiteX81" fmla="*/ 193632 w 547857"/>
                  <a:gd name="connsiteY81" fmla="*/ 78378 h 680592"/>
                  <a:gd name="connsiteX82" fmla="*/ 200011 w 547857"/>
                  <a:gd name="connsiteY82" fmla="*/ 62007 h 680592"/>
                  <a:gd name="connsiteX83" fmla="*/ 197190 w 547857"/>
                  <a:gd name="connsiteY83" fmla="*/ 71525 h 680592"/>
                  <a:gd name="connsiteX84" fmla="*/ 195823 w 547857"/>
                  <a:gd name="connsiteY84" fmla="*/ 82882 h 680592"/>
                  <a:gd name="connsiteX85" fmla="*/ 226778 w 547857"/>
                  <a:gd name="connsiteY85" fmla="*/ 78118 h 680592"/>
                  <a:gd name="connsiteX86" fmla="*/ 269643 w 547857"/>
                  <a:gd name="connsiteY86" fmla="*/ 61451 h 680592"/>
                  <a:gd name="connsiteX87" fmla="*/ 250188 w 547857"/>
                  <a:gd name="connsiteY87" fmla="*/ 41165 h 680592"/>
                  <a:gd name="connsiteX88" fmla="*/ 214872 w 547857"/>
                  <a:gd name="connsiteY88" fmla="*/ 32875 h 680592"/>
                  <a:gd name="connsiteX89" fmla="*/ 208469 w 547857"/>
                  <a:gd name="connsiteY89" fmla="*/ 41436 h 680592"/>
                  <a:gd name="connsiteX90" fmla="*/ 216104 w 547857"/>
                  <a:gd name="connsiteY90" fmla="*/ 23312 h 680592"/>
                  <a:gd name="connsiteX91" fmla="*/ 235898 w 547857"/>
                  <a:gd name="connsiteY91" fmla="*/ 690 h 680592"/>
                  <a:gd name="connsiteX92" fmla="*/ 293052 w 547857"/>
                  <a:gd name="connsiteY92" fmla="*/ 386448 h 680592"/>
                  <a:gd name="connsiteX93" fmla="*/ 278764 w 547857"/>
                  <a:gd name="connsiteY93" fmla="*/ 434072 h 680592"/>
                  <a:gd name="connsiteX94" fmla="*/ 247808 w 547857"/>
                  <a:gd name="connsiteY94" fmla="*/ 453123 h 680592"/>
                  <a:gd name="connsiteX95" fmla="*/ 169227 w 547857"/>
                  <a:gd name="connsiteY95" fmla="*/ 488841 h 680592"/>
                  <a:gd name="connsiteX96" fmla="*/ 135889 w 547857"/>
                  <a:gd name="connsiteY96" fmla="*/ 507891 h 680592"/>
                  <a:gd name="connsiteX97" fmla="*/ 138271 w 547857"/>
                  <a:gd name="connsiteY97" fmla="*/ 526941 h 680592"/>
                  <a:gd name="connsiteX98" fmla="*/ 183514 w 547857"/>
                  <a:gd name="connsiteY98" fmla="*/ 557898 h 680592"/>
                  <a:gd name="connsiteX99" fmla="*/ 223996 w 547857"/>
                  <a:gd name="connsiteY99" fmla="*/ 553135 h 680592"/>
                  <a:gd name="connsiteX100" fmla="*/ 245427 w 547857"/>
                  <a:gd name="connsiteY100" fmla="*/ 519798 h 680592"/>
                  <a:gd name="connsiteX101" fmla="*/ 262096 w 547857"/>
                  <a:gd name="connsiteY101" fmla="*/ 488841 h 680592"/>
                  <a:gd name="connsiteX102" fmla="*/ 285908 w 547857"/>
                  <a:gd name="connsiteY102" fmla="*/ 441216 h 680592"/>
                  <a:gd name="connsiteX103" fmla="*/ 293052 w 547857"/>
                  <a:gd name="connsiteY103" fmla="*/ 386448 h 680592"/>
                  <a:gd name="connsiteX0" fmla="*/ 235898 w 547857"/>
                  <a:gd name="connsiteY0" fmla="*/ 690 h 680592"/>
                  <a:gd name="connsiteX1" fmla="*/ 295430 w 547857"/>
                  <a:gd name="connsiteY1" fmla="*/ 22121 h 680592"/>
                  <a:gd name="connsiteX2" fmla="*/ 364486 w 547857"/>
                  <a:gd name="connsiteY2" fmla="*/ 50697 h 680592"/>
                  <a:gd name="connsiteX3" fmla="*/ 424019 w 547857"/>
                  <a:gd name="connsiteY3" fmla="*/ 81653 h 680592"/>
                  <a:gd name="connsiteX4" fmla="*/ 483549 w 547857"/>
                  <a:gd name="connsiteY4" fmla="*/ 122133 h 680592"/>
                  <a:gd name="connsiteX5" fmla="*/ 528793 w 547857"/>
                  <a:gd name="connsiteY5" fmla="*/ 164996 h 680592"/>
                  <a:gd name="connsiteX6" fmla="*/ 547843 w 547857"/>
                  <a:gd name="connsiteY6" fmla="*/ 234052 h 680592"/>
                  <a:gd name="connsiteX7" fmla="*/ 531174 w 547857"/>
                  <a:gd name="connsiteY7" fmla="*/ 300727 h 680592"/>
                  <a:gd name="connsiteX8" fmla="*/ 493074 w 547857"/>
                  <a:gd name="connsiteY8" fmla="*/ 345971 h 680592"/>
                  <a:gd name="connsiteX9" fmla="*/ 414493 w 547857"/>
                  <a:gd name="connsiteY9" fmla="*/ 376927 h 680592"/>
                  <a:gd name="connsiteX10" fmla="*/ 359724 w 547857"/>
                  <a:gd name="connsiteY10" fmla="*/ 391215 h 680592"/>
                  <a:gd name="connsiteX11" fmla="*/ 335912 w 547857"/>
                  <a:gd name="connsiteY11" fmla="*/ 407883 h 680592"/>
                  <a:gd name="connsiteX12" fmla="*/ 316861 w 547857"/>
                  <a:gd name="connsiteY12" fmla="*/ 465033 h 680592"/>
                  <a:gd name="connsiteX13" fmla="*/ 288287 w 547857"/>
                  <a:gd name="connsiteY13" fmla="*/ 534090 h 680592"/>
                  <a:gd name="connsiteX14" fmla="*/ 259712 w 547857"/>
                  <a:gd name="connsiteY14" fmla="*/ 603146 h 680592"/>
                  <a:gd name="connsiteX15" fmla="*/ 312099 w 547857"/>
                  <a:gd name="connsiteY15" fmla="*/ 622196 h 680592"/>
                  <a:gd name="connsiteX16" fmla="*/ 345437 w 547857"/>
                  <a:gd name="connsiteY16" fmla="*/ 646008 h 680592"/>
                  <a:gd name="connsiteX17" fmla="*/ 350199 w 547857"/>
                  <a:gd name="connsiteY17" fmla="*/ 674583 h 680592"/>
                  <a:gd name="connsiteX18" fmla="*/ 297812 w 547857"/>
                  <a:gd name="connsiteY18" fmla="*/ 679346 h 680592"/>
                  <a:gd name="connsiteX19" fmla="*/ 281143 w 547857"/>
                  <a:gd name="connsiteY19" fmla="*/ 657915 h 680592"/>
                  <a:gd name="connsiteX20" fmla="*/ 226374 w 547857"/>
                  <a:gd name="connsiteY20" fmla="*/ 643627 h 680592"/>
                  <a:gd name="connsiteX21" fmla="*/ 173987 w 547857"/>
                  <a:gd name="connsiteY21" fmla="*/ 619814 h 680592"/>
                  <a:gd name="connsiteX22" fmla="*/ 90643 w 547857"/>
                  <a:gd name="connsiteY22" fmla="*/ 562665 h 680592"/>
                  <a:gd name="connsiteX23" fmla="*/ 38255 w 547857"/>
                  <a:gd name="connsiteY23" fmla="*/ 512658 h 680592"/>
                  <a:gd name="connsiteX24" fmla="*/ 156 w 547857"/>
                  <a:gd name="connsiteY24" fmla="*/ 450746 h 680592"/>
                  <a:gd name="connsiteX25" fmla="*/ 40004 w 547857"/>
                  <a:gd name="connsiteY25" fmla="*/ 443658 h 680592"/>
                  <a:gd name="connsiteX26" fmla="*/ 50342 w 547857"/>
                  <a:gd name="connsiteY26" fmla="*/ 445575 h 680592"/>
                  <a:gd name="connsiteX27" fmla="*/ 50163 w 547857"/>
                  <a:gd name="connsiteY27" fmla="*/ 445979 h 680592"/>
                  <a:gd name="connsiteX28" fmla="*/ 62070 w 547857"/>
                  <a:gd name="connsiteY28" fmla="*/ 462648 h 680592"/>
                  <a:gd name="connsiteX29" fmla="*/ 64335 w 547857"/>
                  <a:gd name="connsiteY29" fmla="*/ 465547 h 680592"/>
                  <a:gd name="connsiteX30" fmla="*/ 66830 w 547857"/>
                  <a:gd name="connsiteY30" fmla="*/ 472177 h 680592"/>
                  <a:gd name="connsiteX31" fmla="*/ 88262 w 547857"/>
                  <a:gd name="connsiteY31" fmla="*/ 479321 h 680592"/>
                  <a:gd name="connsiteX32" fmla="*/ 159699 w 547857"/>
                  <a:gd name="connsiteY32" fmla="*/ 450746 h 680592"/>
                  <a:gd name="connsiteX33" fmla="*/ 161000 w 547857"/>
                  <a:gd name="connsiteY33" fmla="*/ 450163 h 680592"/>
                  <a:gd name="connsiteX34" fmla="*/ 187532 w 547857"/>
                  <a:gd name="connsiteY34" fmla="*/ 439431 h 680592"/>
                  <a:gd name="connsiteX35" fmla="*/ 226376 w 547857"/>
                  <a:gd name="connsiteY35" fmla="*/ 422166 h 680592"/>
                  <a:gd name="connsiteX36" fmla="*/ 240319 w 547857"/>
                  <a:gd name="connsiteY36" fmla="*/ 415376 h 680592"/>
                  <a:gd name="connsiteX37" fmla="*/ 267748 w 547857"/>
                  <a:gd name="connsiteY37" fmla="*/ 404907 h 680592"/>
                  <a:gd name="connsiteX38" fmla="*/ 288286 w 547857"/>
                  <a:gd name="connsiteY38" fmla="*/ 388833 h 680592"/>
                  <a:gd name="connsiteX39" fmla="*/ 285603 w 547857"/>
                  <a:gd name="connsiteY39" fmla="*/ 386870 h 680592"/>
                  <a:gd name="connsiteX40" fmla="*/ 286801 w 547857"/>
                  <a:gd name="connsiteY40" fmla="*/ 384364 h 680592"/>
                  <a:gd name="connsiteX41" fmla="*/ 271620 w 547857"/>
                  <a:gd name="connsiteY41" fmla="*/ 376923 h 680592"/>
                  <a:gd name="connsiteX42" fmla="*/ 241854 w 547857"/>
                  <a:gd name="connsiteY42" fmla="*/ 364719 h 680592"/>
                  <a:gd name="connsiteX43" fmla="*/ 222202 w 547857"/>
                  <a:gd name="connsiteY43" fmla="*/ 357622 h 680592"/>
                  <a:gd name="connsiteX44" fmla="*/ 209705 w 547857"/>
                  <a:gd name="connsiteY44" fmla="*/ 348352 h 680592"/>
                  <a:gd name="connsiteX45" fmla="*/ 245424 w 547857"/>
                  <a:gd name="connsiteY45" fmla="*/ 298346 h 680592"/>
                  <a:gd name="connsiteX46" fmla="*/ 244422 w 547857"/>
                  <a:gd name="connsiteY46" fmla="*/ 295918 h 680592"/>
                  <a:gd name="connsiteX47" fmla="*/ 247509 w 547857"/>
                  <a:gd name="connsiteY47" fmla="*/ 298490 h 680592"/>
                  <a:gd name="connsiteX48" fmla="*/ 269238 w 547857"/>
                  <a:gd name="connsiteY48" fmla="*/ 307866 h 680592"/>
                  <a:gd name="connsiteX49" fmla="*/ 319245 w 547857"/>
                  <a:gd name="connsiteY49" fmla="*/ 319773 h 680592"/>
                  <a:gd name="connsiteX50" fmla="*/ 381157 w 547857"/>
                  <a:gd name="connsiteY50" fmla="*/ 317391 h 680592"/>
                  <a:gd name="connsiteX51" fmla="*/ 431163 w 547857"/>
                  <a:gd name="connsiteY51" fmla="*/ 300723 h 680592"/>
                  <a:gd name="connsiteX52" fmla="*/ 462120 w 547857"/>
                  <a:gd name="connsiteY52" fmla="*/ 269766 h 680592"/>
                  <a:gd name="connsiteX53" fmla="*/ 471645 w 547857"/>
                  <a:gd name="connsiteY53" fmla="*/ 236429 h 680592"/>
                  <a:gd name="connsiteX54" fmla="*/ 462120 w 547857"/>
                  <a:gd name="connsiteY54" fmla="*/ 207854 h 680592"/>
                  <a:gd name="connsiteX55" fmla="*/ 445451 w 547857"/>
                  <a:gd name="connsiteY55" fmla="*/ 195948 h 680592"/>
                  <a:gd name="connsiteX56" fmla="*/ 378776 w 547857"/>
                  <a:gd name="connsiteY56" fmla="*/ 222141 h 680592"/>
                  <a:gd name="connsiteX57" fmla="*/ 319244 w 547857"/>
                  <a:gd name="connsiteY57" fmla="*/ 250716 h 680592"/>
                  <a:gd name="connsiteX58" fmla="*/ 266857 w 547857"/>
                  <a:gd name="connsiteY58" fmla="*/ 274529 h 680592"/>
                  <a:gd name="connsiteX59" fmla="*/ 246021 w 547857"/>
                  <a:gd name="connsiteY59" fmla="*/ 281970 h 680592"/>
                  <a:gd name="connsiteX60" fmla="*/ 237588 w 547857"/>
                  <a:gd name="connsiteY60" fmla="*/ 287675 h 680592"/>
                  <a:gd name="connsiteX61" fmla="*/ 233816 w 547857"/>
                  <a:gd name="connsiteY61" fmla="*/ 285249 h 680592"/>
                  <a:gd name="connsiteX62" fmla="*/ 214468 w 547857"/>
                  <a:gd name="connsiteY62" fmla="*/ 272152 h 680592"/>
                  <a:gd name="connsiteX63" fmla="*/ 188274 w 547857"/>
                  <a:gd name="connsiteY63" fmla="*/ 222146 h 680592"/>
                  <a:gd name="connsiteX64" fmla="*/ 182619 w 547857"/>
                  <a:gd name="connsiteY64" fmla="*/ 187767 h 680592"/>
                  <a:gd name="connsiteX65" fmla="*/ 182034 w 547857"/>
                  <a:gd name="connsiteY65" fmla="*/ 174144 h 680592"/>
                  <a:gd name="connsiteX66" fmla="*/ 185894 w 547857"/>
                  <a:gd name="connsiteY66" fmla="*/ 203091 h 680592"/>
                  <a:gd name="connsiteX67" fmla="*/ 197800 w 547857"/>
                  <a:gd name="connsiteY67" fmla="*/ 236429 h 680592"/>
                  <a:gd name="connsiteX68" fmla="*/ 212087 w 547857"/>
                  <a:gd name="connsiteY68" fmla="*/ 255479 h 680592"/>
                  <a:gd name="connsiteX69" fmla="*/ 266856 w 547857"/>
                  <a:gd name="connsiteY69" fmla="*/ 236429 h 680592"/>
                  <a:gd name="connsiteX70" fmla="*/ 338294 w 547857"/>
                  <a:gd name="connsiteY70" fmla="*/ 200710 h 680592"/>
                  <a:gd name="connsiteX71" fmla="*/ 395443 w 547857"/>
                  <a:gd name="connsiteY71" fmla="*/ 174516 h 680592"/>
                  <a:gd name="connsiteX72" fmla="*/ 424019 w 547857"/>
                  <a:gd name="connsiteY72" fmla="*/ 157848 h 680592"/>
                  <a:gd name="connsiteX73" fmla="*/ 414494 w 547857"/>
                  <a:gd name="connsiteY73" fmla="*/ 138798 h 680592"/>
                  <a:gd name="connsiteX74" fmla="*/ 374013 w 547857"/>
                  <a:gd name="connsiteY74" fmla="*/ 107841 h 680592"/>
                  <a:gd name="connsiteX75" fmla="*/ 331150 w 547857"/>
                  <a:gd name="connsiteY75" fmla="*/ 88791 h 680592"/>
                  <a:gd name="connsiteX76" fmla="*/ 307337 w 547857"/>
                  <a:gd name="connsiteY76" fmla="*/ 93554 h 680592"/>
                  <a:gd name="connsiteX77" fmla="*/ 257331 w 547857"/>
                  <a:gd name="connsiteY77" fmla="*/ 110223 h 680592"/>
                  <a:gd name="connsiteX78" fmla="*/ 188275 w 547857"/>
                  <a:gd name="connsiteY78" fmla="*/ 136416 h 680592"/>
                  <a:gd name="connsiteX79" fmla="*/ 181798 w 547857"/>
                  <a:gd name="connsiteY79" fmla="*/ 148192 h 680592"/>
                  <a:gd name="connsiteX80" fmla="*/ 188274 w 547857"/>
                  <a:gd name="connsiteY80" fmla="*/ 100702 h 680592"/>
                  <a:gd name="connsiteX81" fmla="*/ 193632 w 547857"/>
                  <a:gd name="connsiteY81" fmla="*/ 78378 h 680592"/>
                  <a:gd name="connsiteX82" fmla="*/ 200011 w 547857"/>
                  <a:gd name="connsiteY82" fmla="*/ 62007 h 680592"/>
                  <a:gd name="connsiteX83" fmla="*/ 197190 w 547857"/>
                  <a:gd name="connsiteY83" fmla="*/ 71525 h 680592"/>
                  <a:gd name="connsiteX84" fmla="*/ 195823 w 547857"/>
                  <a:gd name="connsiteY84" fmla="*/ 82882 h 680592"/>
                  <a:gd name="connsiteX85" fmla="*/ 226778 w 547857"/>
                  <a:gd name="connsiteY85" fmla="*/ 78118 h 680592"/>
                  <a:gd name="connsiteX86" fmla="*/ 269643 w 547857"/>
                  <a:gd name="connsiteY86" fmla="*/ 61451 h 680592"/>
                  <a:gd name="connsiteX87" fmla="*/ 250188 w 547857"/>
                  <a:gd name="connsiteY87" fmla="*/ 41165 h 680592"/>
                  <a:gd name="connsiteX88" fmla="*/ 214872 w 547857"/>
                  <a:gd name="connsiteY88" fmla="*/ 32875 h 680592"/>
                  <a:gd name="connsiteX89" fmla="*/ 208469 w 547857"/>
                  <a:gd name="connsiteY89" fmla="*/ 41436 h 680592"/>
                  <a:gd name="connsiteX90" fmla="*/ 216104 w 547857"/>
                  <a:gd name="connsiteY90" fmla="*/ 23312 h 680592"/>
                  <a:gd name="connsiteX91" fmla="*/ 235898 w 547857"/>
                  <a:gd name="connsiteY91" fmla="*/ 690 h 680592"/>
                  <a:gd name="connsiteX92" fmla="*/ 293052 w 547857"/>
                  <a:gd name="connsiteY92" fmla="*/ 386448 h 680592"/>
                  <a:gd name="connsiteX93" fmla="*/ 278764 w 547857"/>
                  <a:gd name="connsiteY93" fmla="*/ 434072 h 680592"/>
                  <a:gd name="connsiteX94" fmla="*/ 247808 w 547857"/>
                  <a:gd name="connsiteY94" fmla="*/ 453123 h 680592"/>
                  <a:gd name="connsiteX95" fmla="*/ 169227 w 547857"/>
                  <a:gd name="connsiteY95" fmla="*/ 488841 h 680592"/>
                  <a:gd name="connsiteX96" fmla="*/ 135889 w 547857"/>
                  <a:gd name="connsiteY96" fmla="*/ 507891 h 680592"/>
                  <a:gd name="connsiteX97" fmla="*/ 138271 w 547857"/>
                  <a:gd name="connsiteY97" fmla="*/ 526941 h 680592"/>
                  <a:gd name="connsiteX98" fmla="*/ 183514 w 547857"/>
                  <a:gd name="connsiteY98" fmla="*/ 557898 h 680592"/>
                  <a:gd name="connsiteX99" fmla="*/ 223996 w 547857"/>
                  <a:gd name="connsiteY99" fmla="*/ 553135 h 680592"/>
                  <a:gd name="connsiteX100" fmla="*/ 245427 w 547857"/>
                  <a:gd name="connsiteY100" fmla="*/ 519798 h 680592"/>
                  <a:gd name="connsiteX101" fmla="*/ 262096 w 547857"/>
                  <a:gd name="connsiteY101" fmla="*/ 488841 h 680592"/>
                  <a:gd name="connsiteX102" fmla="*/ 285908 w 547857"/>
                  <a:gd name="connsiteY102" fmla="*/ 441216 h 680592"/>
                  <a:gd name="connsiteX103" fmla="*/ 293052 w 547857"/>
                  <a:gd name="connsiteY103" fmla="*/ 386448 h 680592"/>
                  <a:gd name="connsiteX0" fmla="*/ 235898 w 547857"/>
                  <a:gd name="connsiteY0" fmla="*/ 690 h 680592"/>
                  <a:gd name="connsiteX1" fmla="*/ 295430 w 547857"/>
                  <a:gd name="connsiteY1" fmla="*/ 22121 h 680592"/>
                  <a:gd name="connsiteX2" fmla="*/ 364486 w 547857"/>
                  <a:gd name="connsiteY2" fmla="*/ 50697 h 680592"/>
                  <a:gd name="connsiteX3" fmla="*/ 424019 w 547857"/>
                  <a:gd name="connsiteY3" fmla="*/ 81653 h 680592"/>
                  <a:gd name="connsiteX4" fmla="*/ 483549 w 547857"/>
                  <a:gd name="connsiteY4" fmla="*/ 122133 h 680592"/>
                  <a:gd name="connsiteX5" fmla="*/ 528793 w 547857"/>
                  <a:gd name="connsiteY5" fmla="*/ 164996 h 680592"/>
                  <a:gd name="connsiteX6" fmla="*/ 547843 w 547857"/>
                  <a:gd name="connsiteY6" fmla="*/ 234052 h 680592"/>
                  <a:gd name="connsiteX7" fmla="*/ 531174 w 547857"/>
                  <a:gd name="connsiteY7" fmla="*/ 300727 h 680592"/>
                  <a:gd name="connsiteX8" fmla="*/ 493074 w 547857"/>
                  <a:gd name="connsiteY8" fmla="*/ 345971 h 680592"/>
                  <a:gd name="connsiteX9" fmla="*/ 414493 w 547857"/>
                  <a:gd name="connsiteY9" fmla="*/ 376927 h 680592"/>
                  <a:gd name="connsiteX10" fmla="*/ 359724 w 547857"/>
                  <a:gd name="connsiteY10" fmla="*/ 391215 h 680592"/>
                  <a:gd name="connsiteX11" fmla="*/ 335912 w 547857"/>
                  <a:gd name="connsiteY11" fmla="*/ 407883 h 680592"/>
                  <a:gd name="connsiteX12" fmla="*/ 316861 w 547857"/>
                  <a:gd name="connsiteY12" fmla="*/ 465033 h 680592"/>
                  <a:gd name="connsiteX13" fmla="*/ 288287 w 547857"/>
                  <a:gd name="connsiteY13" fmla="*/ 538852 h 680592"/>
                  <a:gd name="connsiteX14" fmla="*/ 259712 w 547857"/>
                  <a:gd name="connsiteY14" fmla="*/ 603146 h 680592"/>
                  <a:gd name="connsiteX15" fmla="*/ 312099 w 547857"/>
                  <a:gd name="connsiteY15" fmla="*/ 622196 h 680592"/>
                  <a:gd name="connsiteX16" fmla="*/ 345437 w 547857"/>
                  <a:gd name="connsiteY16" fmla="*/ 646008 h 680592"/>
                  <a:gd name="connsiteX17" fmla="*/ 350199 w 547857"/>
                  <a:gd name="connsiteY17" fmla="*/ 674583 h 680592"/>
                  <a:gd name="connsiteX18" fmla="*/ 297812 w 547857"/>
                  <a:gd name="connsiteY18" fmla="*/ 679346 h 680592"/>
                  <a:gd name="connsiteX19" fmla="*/ 281143 w 547857"/>
                  <a:gd name="connsiteY19" fmla="*/ 657915 h 680592"/>
                  <a:gd name="connsiteX20" fmla="*/ 226374 w 547857"/>
                  <a:gd name="connsiteY20" fmla="*/ 643627 h 680592"/>
                  <a:gd name="connsiteX21" fmla="*/ 173987 w 547857"/>
                  <a:gd name="connsiteY21" fmla="*/ 619814 h 680592"/>
                  <a:gd name="connsiteX22" fmla="*/ 90643 w 547857"/>
                  <a:gd name="connsiteY22" fmla="*/ 562665 h 680592"/>
                  <a:gd name="connsiteX23" fmla="*/ 38255 w 547857"/>
                  <a:gd name="connsiteY23" fmla="*/ 512658 h 680592"/>
                  <a:gd name="connsiteX24" fmla="*/ 156 w 547857"/>
                  <a:gd name="connsiteY24" fmla="*/ 450746 h 680592"/>
                  <a:gd name="connsiteX25" fmla="*/ 40004 w 547857"/>
                  <a:gd name="connsiteY25" fmla="*/ 443658 h 680592"/>
                  <a:gd name="connsiteX26" fmla="*/ 50342 w 547857"/>
                  <a:gd name="connsiteY26" fmla="*/ 445575 h 680592"/>
                  <a:gd name="connsiteX27" fmla="*/ 50163 w 547857"/>
                  <a:gd name="connsiteY27" fmla="*/ 445979 h 680592"/>
                  <a:gd name="connsiteX28" fmla="*/ 62070 w 547857"/>
                  <a:gd name="connsiteY28" fmla="*/ 462648 h 680592"/>
                  <a:gd name="connsiteX29" fmla="*/ 64335 w 547857"/>
                  <a:gd name="connsiteY29" fmla="*/ 465547 h 680592"/>
                  <a:gd name="connsiteX30" fmla="*/ 66830 w 547857"/>
                  <a:gd name="connsiteY30" fmla="*/ 472177 h 680592"/>
                  <a:gd name="connsiteX31" fmla="*/ 88262 w 547857"/>
                  <a:gd name="connsiteY31" fmla="*/ 479321 h 680592"/>
                  <a:gd name="connsiteX32" fmla="*/ 159699 w 547857"/>
                  <a:gd name="connsiteY32" fmla="*/ 450746 h 680592"/>
                  <a:gd name="connsiteX33" fmla="*/ 161000 w 547857"/>
                  <a:gd name="connsiteY33" fmla="*/ 450163 h 680592"/>
                  <a:gd name="connsiteX34" fmla="*/ 187532 w 547857"/>
                  <a:gd name="connsiteY34" fmla="*/ 439431 h 680592"/>
                  <a:gd name="connsiteX35" fmla="*/ 226376 w 547857"/>
                  <a:gd name="connsiteY35" fmla="*/ 422166 h 680592"/>
                  <a:gd name="connsiteX36" fmla="*/ 240319 w 547857"/>
                  <a:gd name="connsiteY36" fmla="*/ 415376 h 680592"/>
                  <a:gd name="connsiteX37" fmla="*/ 267748 w 547857"/>
                  <a:gd name="connsiteY37" fmla="*/ 404907 h 680592"/>
                  <a:gd name="connsiteX38" fmla="*/ 288286 w 547857"/>
                  <a:gd name="connsiteY38" fmla="*/ 388833 h 680592"/>
                  <a:gd name="connsiteX39" fmla="*/ 285603 w 547857"/>
                  <a:gd name="connsiteY39" fmla="*/ 386870 h 680592"/>
                  <a:gd name="connsiteX40" fmla="*/ 286801 w 547857"/>
                  <a:gd name="connsiteY40" fmla="*/ 384364 h 680592"/>
                  <a:gd name="connsiteX41" fmla="*/ 271620 w 547857"/>
                  <a:gd name="connsiteY41" fmla="*/ 376923 h 680592"/>
                  <a:gd name="connsiteX42" fmla="*/ 241854 w 547857"/>
                  <a:gd name="connsiteY42" fmla="*/ 364719 h 680592"/>
                  <a:gd name="connsiteX43" fmla="*/ 222202 w 547857"/>
                  <a:gd name="connsiteY43" fmla="*/ 357622 h 680592"/>
                  <a:gd name="connsiteX44" fmla="*/ 209705 w 547857"/>
                  <a:gd name="connsiteY44" fmla="*/ 348352 h 680592"/>
                  <a:gd name="connsiteX45" fmla="*/ 245424 w 547857"/>
                  <a:gd name="connsiteY45" fmla="*/ 298346 h 680592"/>
                  <a:gd name="connsiteX46" fmla="*/ 244422 w 547857"/>
                  <a:gd name="connsiteY46" fmla="*/ 295918 h 680592"/>
                  <a:gd name="connsiteX47" fmla="*/ 247509 w 547857"/>
                  <a:gd name="connsiteY47" fmla="*/ 298490 h 680592"/>
                  <a:gd name="connsiteX48" fmla="*/ 269238 w 547857"/>
                  <a:gd name="connsiteY48" fmla="*/ 307866 h 680592"/>
                  <a:gd name="connsiteX49" fmla="*/ 319245 w 547857"/>
                  <a:gd name="connsiteY49" fmla="*/ 319773 h 680592"/>
                  <a:gd name="connsiteX50" fmla="*/ 381157 w 547857"/>
                  <a:gd name="connsiteY50" fmla="*/ 317391 h 680592"/>
                  <a:gd name="connsiteX51" fmla="*/ 431163 w 547857"/>
                  <a:gd name="connsiteY51" fmla="*/ 300723 h 680592"/>
                  <a:gd name="connsiteX52" fmla="*/ 462120 w 547857"/>
                  <a:gd name="connsiteY52" fmla="*/ 269766 h 680592"/>
                  <a:gd name="connsiteX53" fmla="*/ 471645 w 547857"/>
                  <a:gd name="connsiteY53" fmla="*/ 236429 h 680592"/>
                  <a:gd name="connsiteX54" fmla="*/ 462120 w 547857"/>
                  <a:gd name="connsiteY54" fmla="*/ 207854 h 680592"/>
                  <a:gd name="connsiteX55" fmla="*/ 445451 w 547857"/>
                  <a:gd name="connsiteY55" fmla="*/ 195948 h 680592"/>
                  <a:gd name="connsiteX56" fmla="*/ 378776 w 547857"/>
                  <a:gd name="connsiteY56" fmla="*/ 222141 h 680592"/>
                  <a:gd name="connsiteX57" fmla="*/ 319244 w 547857"/>
                  <a:gd name="connsiteY57" fmla="*/ 250716 h 680592"/>
                  <a:gd name="connsiteX58" fmla="*/ 266857 w 547857"/>
                  <a:gd name="connsiteY58" fmla="*/ 274529 h 680592"/>
                  <a:gd name="connsiteX59" fmla="*/ 246021 w 547857"/>
                  <a:gd name="connsiteY59" fmla="*/ 281970 h 680592"/>
                  <a:gd name="connsiteX60" fmla="*/ 237588 w 547857"/>
                  <a:gd name="connsiteY60" fmla="*/ 287675 h 680592"/>
                  <a:gd name="connsiteX61" fmla="*/ 233816 w 547857"/>
                  <a:gd name="connsiteY61" fmla="*/ 285249 h 680592"/>
                  <a:gd name="connsiteX62" fmla="*/ 214468 w 547857"/>
                  <a:gd name="connsiteY62" fmla="*/ 272152 h 680592"/>
                  <a:gd name="connsiteX63" fmla="*/ 188274 w 547857"/>
                  <a:gd name="connsiteY63" fmla="*/ 222146 h 680592"/>
                  <a:gd name="connsiteX64" fmla="*/ 182619 w 547857"/>
                  <a:gd name="connsiteY64" fmla="*/ 187767 h 680592"/>
                  <a:gd name="connsiteX65" fmla="*/ 182034 w 547857"/>
                  <a:gd name="connsiteY65" fmla="*/ 174144 h 680592"/>
                  <a:gd name="connsiteX66" fmla="*/ 185894 w 547857"/>
                  <a:gd name="connsiteY66" fmla="*/ 203091 h 680592"/>
                  <a:gd name="connsiteX67" fmla="*/ 197800 w 547857"/>
                  <a:gd name="connsiteY67" fmla="*/ 236429 h 680592"/>
                  <a:gd name="connsiteX68" fmla="*/ 212087 w 547857"/>
                  <a:gd name="connsiteY68" fmla="*/ 255479 h 680592"/>
                  <a:gd name="connsiteX69" fmla="*/ 266856 w 547857"/>
                  <a:gd name="connsiteY69" fmla="*/ 236429 h 680592"/>
                  <a:gd name="connsiteX70" fmla="*/ 338294 w 547857"/>
                  <a:gd name="connsiteY70" fmla="*/ 200710 h 680592"/>
                  <a:gd name="connsiteX71" fmla="*/ 395443 w 547857"/>
                  <a:gd name="connsiteY71" fmla="*/ 174516 h 680592"/>
                  <a:gd name="connsiteX72" fmla="*/ 424019 w 547857"/>
                  <a:gd name="connsiteY72" fmla="*/ 157848 h 680592"/>
                  <a:gd name="connsiteX73" fmla="*/ 414494 w 547857"/>
                  <a:gd name="connsiteY73" fmla="*/ 138798 h 680592"/>
                  <a:gd name="connsiteX74" fmla="*/ 374013 w 547857"/>
                  <a:gd name="connsiteY74" fmla="*/ 107841 h 680592"/>
                  <a:gd name="connsiteX75" fmla="*/ 331150 w 547857"/>
                  <a:gd name="connsiteY75" fmla="*/ 88791 h 680592"/>
                  <a:gd name="connsiteX76" fmla="*/ 307337 w 547857"/>
                  <a:gd name="connsiteY76" fmla="*/ 93554 h 680592"/>
                  <a:gd name="connsiteX77" fmla="*/ 257331 w 547857"/>
                  <a:gd name="connsiteY77" fmla="*/ 110223 h 680592"/>
                  <a:gd name="connsiteX78" fmla="*/ 188275 w 547857"/>
                  <a:gd name="connsiteY78" fmla="*/ 136416 h 680592"/>
                  <a:gd name="connsiteX79" fmla="*/ 181798 w 547857"/>
                  <a:gd name="connsiteY79" fmla="*/ 148192 h 680592"/>
                  <a:gd name="connsiteX80" fmla="*/ 188274 w 547857"/>
                  <a:gd name="connsiteY80" fmla="*/ 100702 h 680592"/>
                  <a:gd name="connsiteX81" fmla="*/ 193632 w 547857"/>
                  <a:gd name="connsiteY81" fmla="*/ 78378 h 680592"/>
                  <a:gd name="connsiteX82" fmla="*/ 200011 w 547857"/>
                  <a:gd name="connsiteY82" fmla="*/ 62007 h 680592"/>
                  <a:gd name="connsiteX83" fmla="*/ 197190 w 547857"/>
                  <a:gd name="connsiteY83" fmla="*/ 71525 h 680592"/>
                  <a:gd name="connsiteX84" fmla="*/ 195823 w 547857"/>
                  <a:gd name="connsiteY84" fmla="*/ 82882 h 680592"/>
                  <a:gd name="connsiteX85" fmla="*/ 226778 w 547857"/>
                  <a:gd name="connsiteY85" fmla="*/ 78118 h 680592"/>
                  <a:gd name="connsiteX86" fmla="*/ 269643 w 547857"/>
                  <a:gd name="connsiteY86" fmla="*/ 61451 h 680592"/>
                  <a:gd name="connsiteX87" fmla="*/ 250188 w 547857"/>
                  <a:gd name="connsiteY87" fmla="*/ 41165 h 680592"/>
                  <a:gd name="connsiteX88" fmla="*/ 214872 w 547857"/>
                  <a:gd name="connsiteY88" fmla="*/ 32875 h 680592"/>
                  <a:gd name="connsiteX89" fmla="*/ 208469 w 547857"/>
                  <a:gd name="connsiteY89" fmla="*/ 41436 h 680592"/>
                  <a:gd name="connsiteX90" fmla="*/ 216104 w 547857"/>
                  <a:gd name="connsiteY90" fmla="*/ 23312 h 680592"/>
                  <a:gd name="connsiteX91" fmla="*/ 235898 w 547857"/>
                  <a:gd name="connsiteY91" fmla="*/ 690 h 680592"/>
                  <a:gd name="connsiteX92" fmla="*/ 293052 w 547857"/>
                  <a:gd name="connsiteY92" fmla="*/ 386448 h 680592"/>
                  <a:gd name="connsiteX93" fmla="*/ 278764 w 547857"/>
                  <a:gd name="connsiteY93" fmla="*/ 434072 h 680592"/>
                  <a:gd name="connsiteX94" fmla="*/ 247808 w 547857"/>
                  <a:gd name="connsiteY94" fmla="*/ 453123 h 680592"/>
                  <a:gd name="connsiteX95" fmla="*/ 169227 w 547857"/>
                  <a:gd name="connsiteY95" fmla="*/ 488841 h 680592"/>
                  <a:gd name="connsiteX96" fmla="*/ 135889 w 547857"/>
                  <a:gd name="connsiteY96" fmla="*/ 507891 h 680592"/>
                  <a:gd name="connsiteX97" fmla="*/ 138271 w 547857"/>
                  <a:gd name="connsiteY97" fmla="*/ 526941 h 680592"/>
                  <a:gd name="connsiteX98" fmla="*/ 183514 w 547857"/>
                  <a:gd name="connsiteY98" fmla="*/ 557898 h 680592"/>
                  <a:gd name="connsiteX99" fmla="*/ 223996 w 547857"/>
                  <a:gd name="connsiteY99" fmla="*/ 553135 h 680592"/>
                  <a:gd name="connsiteX100" fmla="*/ 245427 w 547857"/>
                  <a:gd name="connsiteY100" fmla="*/ 519798 h 680592"/>
                  <a:gd name="connsiteX101" fmla="*/ 262096 w 547857"/>
                  <a:gd name="connsiteY101" fmla="*/ 488841 h 680592"/>
                  <a:gd name="connsiteX102" fmla="*/ 285908 w 547857"/>
                  <a:gd name="connsiteY102" fmla="*/ 441216 h 680592"/>
                  <a:gd name="connsiteX103" fmla="*/ 293052 w 547857"/>
                  <a:gd name="connsiteY103" fmla="*/ 386448 h 680592"/>
                  <a:gd name="connsiteX0" fmla="*/ 235898 w 547857"/>
                  <a:gd name="connsiteY0" fmla="*/ 690 h 680592"/>
                  <a:gd name="connsiteX1" fmla="*/ 295430 w 547857"/>
                  <a:gd name="connsiteY1" fmla="*/ 22121 h 680592"/>
                  <a:gd name="connsiteX2" fmla="*/ 364486 w 547857"/>
                  <a:gd name="connsiteY2" fmla="*/ 50697 h 680592"/>
                  <a:gd name="connsiteX3" fmla="*/ 424019 w 547857"/>
                  <a:gd name="connsiteY3" fmla="*/ 81653 h 680592"/>
                  <a:gd name="connsiteX4" fmla="*/ 483549 w 547857"/>
                  <a:gd name="connsiteY4" fmla="*/ 122133 h 680592"/>
                  <a:gd name="connsiteX5" fmla="*/ 528793 w 547857"/>
                  <a:gd name="connsiteY5" fmla="*/ 164996 h 680592"/>
                  <a:gd name="connsiteX6" fmla="*/ 547843 w 547857"/>
                  <a:gd name="connsiteY6" fmla="*/ 234052 h 680592"/>
                  <a:gd name="connsiteX7" fmla="*/ 531174 w 547857"/>
                  <a:gd name="connsiteY7" fmla="*/ 300727 h 680592"/>
                  <a:gd name="connsiteX8" fmla="*/ 493074 w 547857"/>
                  <a:gd name="connsiteY8" fmla="*/ 345971 h 680592"/>
                  <a:gd name="connsiteX9" fmla="*/ 412112 w 547857"/>
                  <a:gd name="connsiteY9" fmla="*/ 381690 h 680592"/>
                  <a:gd name="connsiteX10" fmla="*/ 359724 w 547857"/>
                  <a:gd name="connsiteY10" fmla="*/ 391215 h 680592"/>
                  <a:gd name="connsiteX11" fmla="*/ 335912 w 547857"/>
                  <a:gd name="connsiteY11" fmla="*/ 407883 h 680592"/>
                  <a:gd name="connsiteX12" fmla="*/ 316861 w 547857"/>
                  <a:gd name="connsiteY12" fmla="*/ 465033 h 680592"/>
                  <a:gd name="connsiteX13" fmla="*/ 288287 w 547857"/>
                  <a:gd name="connsiteY13" fmla="*/ 538852 h 680592"/>
                  <a:gd name="connsiteX14" fmla="*/ 259712 w 547857"/>
                  <a:gd name="connsiteY14" fmla="*/ 603146 h 680592"/>
                  <a:gd name="connsiteX15" fmla="*/ 312099 w 547857"/>
                  <a:gd name="connsiteY15" fmla="*/ 622196 h 680592"/>
                  <a:gd name="connsiteX16" fmla="*/ 345437 w 547857"/>
                  <a:gd name="connsiteY16" fmla="*/ 646008 h 680592"/>
                  <a:gd name="connsiteX17" fmla="*/ 350199 w 547857"/>
                  <a:gd name="connsiteY17" fmla="*/ 674583 h 680592"/>
                  <a:gd name="connsiteX18" fmla="*/ 297812 w 547857"/>
                  <a:gd name="connsiteY18" fmla="*/ 679346 h 680592"/>
                  <a:gd name="connsiteX19" fmla="*/ 281143 w 547857"/>
                  <a:gd name="connsiteY19" fmla="*/ 657915 h 680592"/>
                  <a:gd name="connsiteX20" fmla="*/ 226374 w 547857"/>
                  <a:gd name="connsiteY20" fmla="*/ 643627 h 680592"/>
                  <a:gd name="connsiteX21" fmla="*/ 173987 w 547857"/>
                  <a:gd name="connsiteY21" fmla="*/ 619814 h 680592"/>
                  <a:gd name="connsiteX22" fmla="*/ 90643 w 547857"/>
                  <a:gd name="connsiteY22" fmla="*/ 562665 h 680592"/>
                  <a:gd name="connsiteX23" fmla="*/ 38255 w 547857"/>
                  <a:gd name="connsiteY23" fmla="*/ 512658 h 680592"/>
                  <a:gd name="connsiteX24" fmla="*/ 156 w 547857"/>
                  <a:gd name="connsiteY24" fmla="*/ 450746 h 680592"/>
                  <a:gd name="connsiteX25" fmla="*/ 40004 w 547857"/>
                  <a:gd name="connsiteY25" fmla="*/ 443658 h 680592"/>
                  <a:gd name="connsiteX26" fmla="*/ 50342 w 547857"/>
                  <a:gd name="connsiteY26" fmla="*/ 445575 h 680592"/>
                  <a:gd name="connsiteX27" fmla="*/ 50163 w 547857"/>
                  <a:gd name="connsiteY27" fmla="*/ 445979 h 680592"/>
                  <a:gd name="connsiteX28" fmla="*/ 62070 w 547857"/>
                  <a:gd name="connsiteY28" fmla="*/ 462648 h 680592"/>
                  <a:gd name="connsiteX29" fmla="*/ 64335 w 547857"/>
                  <a:gd name="connsiteY29" fmla="*/ 465547 h 680592"/>
                  <a:gd name="connsiteX30" fmla="*/ 66830 w 547857"/>
                  <a:gd name="connsiteY30" fmla="*/ 472177 h 680592"/>
                  <a:gd name="connsiteX31" fmla="*/ 88262 w 547857"/>
                  <a:gd name="connsiteY31" fmla="*/ 479321 h 680592"/>
                  <a:gd name="connsiteX32" fmla="*/ 159699 w 547857"/>
                  <a:gd name="connsiteY32" fmla="*/ 450746 h 680592"/>
                  <a:gd name="connsiteX33" fmla="*/ 161000 w 547857"/>
                  <a:gd name="connsiteY33" fmla="*/ 450163 h 680592"/>
                  <a:gd name="connsiteX34" fmla="*/ 187532 w 547857"/>
                  <a:gd name="connsiteY34" fmla="*/ 439431 h 680592"/>
                  <a:gd name="connsiteX35" fmla="*/ 226376 w 547857"/>
                  <a:gd name="connsiteY35" fmla="*/ 422166 h 680592"/>
                  <a:gd name="connsiteX36" fmla="*/ 240319 w 547857"/>
                  <a:gd name="connsiteY36" fmla="*/ 415376 h 680592"/>
                  <a:gd name="connsiteX37" fmla="*/ 267748 w 547857"/>
                  <a:gd name="connsiteY37" fmla="*/ 404907 h 680592"/>
                  <a:gd name="connsiteX38" fmla="*/ 288286 w 547857"/>
                  <a:gd name="connsiteY38" fmla="*/ 388833 h 680592"/>
                  <a:gd name="connsiteX39" fmla="*/ 285603 w 547857"/>
                  <a:gd name="connsiteY39" fmla="*/ 386870 h 680592"/>
                  <a:gd name="connsiteX40" fmla="*/ 286801 w 547857"/>
                  <a:gd name="connsiteY40" fmla="*/ 384364 h 680592"/>
                  <a:gd name="connsiteX41" fmla="*/ 271620 w 547857"/>
                  <a:gd name="connsiteY41" fmla="*/ 376923 h 680592"/>
                  <a:gd name="connsiteX42" fmla="*/ 241854 w 547857"/>
                  <a:gd name="connsiteY42" fmla="*/ 364719 h 680592"/>
                  <a:gd name="connsiteX43" fmla="*/ 222202 w 547857"/>
                  <a:gd name="connsiteY43" fmla="*/ 357622 h 680592"/>
                  <a:gd name="connsiteX44" fmla="*/ 209705 w 547857"/>
                  <a:gd name="connsiteY44" fmla="*/ 348352 h 680592"/>
                  <a:gd name="connsiteX45" fmla="*/ 245424 w 547857"/>
                  <a:gd name="connsiteY45" fmla="*/ 298346 h 680592"/>
                  <a:gd name="connsiteX46" fmla="*/ 244422 w 547857"/>
                  <a:gd name="connsiteY46" fmla="*/ 295918 h 680592"/>
                  <a:gd name="connsiteX47" fmla="*/ 247509 w 547857"/>
                  <a:gd name="connsiteY47" fmla="*/ 298490 h 680592"/>
                  <a:gd name="connsiteX48" fmla="*/ 269238 w 547857"/>
                  <a:gd name="connsiteY48" fmla="*/ 307866 h 680592"/>
                  <a:gd name="connsiteX49" fmla="*/ 319245 w 547857"/>
                  <a:gd name="connsiteY49" fmla="*/ 319773 h 680592"/>
                  <a:gd name="connsiteX50" fmla="*/ 381157 w 547857"/>
                  <a:gd name="connsiteY50" fmla="*/ 317391 h 680592"/>
                  <a:gd name="connsiteX51" fmla="*/ 431163 w 547857"/>
                  <a:gd name="connsiteY51" fmla="*/ 300723 h 680592"/>
                  <a:gd name="connsiteX52" fmla="*/ 462120 w 547857"/>
                  <a:gd name="connsiteY52" fmla="*/ 269766 h 680592"/>
                  <a:gd name="connsiteX53" fmla="*/ 471645 w 547857"/>
                  <a:gd name="connsiteY53" fmla="*/ 236429 h 680592"/>
                  <a:gd name="connsiteX54" fmla="*/ 462120 w 547857"/>
                  <a:gd name="connsiteY54" fmla="*/ 207854 h 680592"/>
                  <a:gd name="connsiteX55" fmla="*/ 445451 w 547857"/>
                  <a:gd name="connsiteY55" fmla="*/ 195948 h 680592"/>
                  <a:gd name="connsiteX56" fmla="*/ 378776 w 547857"/>
                  <a:gd name="connsiteY56" fmla="*/ 222141 h 680592"/>
                  <a:gd name="connsiteX57" fmla="*/ 319244 w 547857"/>
                  <a:gd name="connsiteY57" fmla="*/ 250716 h 680592"/>
                  <a:gd name="connsiteX58" fmla="*/ 266857 w 547857"/>
                  <a:gd name="connsiteY58" fmla="*/ 274529 h 680592"/>
                  <a:gd name="connsiteX59" fmla="*/ 246021 w 547857"/>
                  <a:gd name="connsiteY59" fmla="*/ 281970 h 680592"/>
                  <a:gd name="connsiteX60" fmla="*/ 237588 w 547857"/>
                  <a:gd name="connsiteY60" fmla="*/ 287675 h 680592"/>
                  <a:gd name="connsiteX61" fmla="*/ 233816 w 547857"/>
                  <a:gd name="connsiteY61" fmla="*/ 285249 h 680592"/>
                  <a:gd name="connsiteX62" fmla="*/ 214468 w 547857"/>
                  <a:gd name="connsiteY62" fmla="*/ 272152 h 680592"/>
                  <a:gd name="connsiteX63" fmla="*/ 188274 w 547857"/>
                  <a:gd name="connsiteY63" fmla="*/ 222146 h 680592"/>
                  <a:gd name="connsiteX64" fmla="*/ 182619 w 547857"/>
                  <a:gd name="connsiteY64" fmla="*/ 187767 h 680592"/>
                  <a:gd name="connsiteX65" fmla="*/ 182034 w 547857"/>
                  <a:gd name="connsiteY65" fmla="*/ 174144 h 680592"/>
                  <a:gd name="connsiteX66" fmla="*/ 185894 w 547857"/>
                  <a:gd name="connsiteY66" fmla="*/ 203091 h 680592"/>
                  <a:gd name="connsiteX67" fmla="*/ 197800 w 547857"/>
                  <a:gd name="connsiteY67" fmla="*/ 236429 h 680592"/>
                  <a:gd name="connsiteX68" fmla="*/ 212087 w 547857"/>
                  <a:gd name="connsiteY68" fmla="*/ 255479 h 680592"/>
                  <a:gd name="connsiteX69" fmla="*/ 266856 w 547857"/>
                  <a:gd name="connsiteY69" fmla="*/ 236429 h 680592"/>
                  <a:gd name="connsiteX70" fmla="*/ 338294 w 547857"/>
                  <a:gd name="connsiteY70" fmla="*/ 200710 h 680592"/>
                  <a:gd name="connsiteX71" fmla="*/ 395443 w 547857"/>
                  <a:gd name="connsiteY71" fmla="*/ 174516 h 680592"/>
                  <a:gd name="connsiteX72" fmla="*/ 424019 w 547857"/>
                  <a:gd name="connsiteY72" fmla="*/ 157848 h 680592"/>
                  <a:gd name="connsiteX73" fmla="*/ 414494 w 547857"/>
                  <a:gd name="connsiteY73" fmla="*/ 138798 h 680592"/>
                  <a:gd name="connsiteX74" fmla="*/ 374013 w 547857"/>
                  <a:gd name="connsiteY74" fmla="*/ 107841 h 680592"/>
                  <a:gd name="connsiteX75" fmla="*/ 331150 w 547857"/>
                  <a:gd name="connsiteY75" fmla="*/ 88791 h 680592"/>
                  <a:gd name="connsiteX76" fmla="*/ 307337 w 547857"/>
                  <a:gd name="connsiteY76" fmla="*/ 93554 h 680592"/>
                  <a:gd name="connsiteX77" fmla="*/ 257331 w 547857"/>
                  <a:gd name="connsiteY77" fmla="*/ 110223 h 680592"/>
                  <a:gd name="connsiteX78" fmla="*/ 188275 w 547857"/>
                  <a:gd name="connsiteY78" fmla="*/ 136416 h 680592"/>
                  <a:gd name="connsiteX79" fmla="*/ 181798 w 547857"/>
                  <a:gd name="connsiteY79" fmla="*/ 148192 h 680592"/>
                  <a:gd name="connsiteX80" fmla="*/ 188274 w 547857"/>
                  <a:gd name="connsiteY80" fmla="*/ 100702 h 680592"/>
                  <a:gd name="connsiteX81" fmla="*/ 193632 w 547857"/>
                  <a:gd name="connsiteY81" fmla="*/ 78378 h 680592"/>
                  <a:gd name="connsiteX82" fmla="*/ 200011 w 547857"/>
                  <a:gd name="connsiteY82" fmla="*/ 62007 h 680592"/>
                  <a:gd name="connsiteX83" fmla="*/ 197190 w 547857"/>
                  <a:gd name="connsiteY83" fmla="*/ 71525 h 680592"/>
                  <a:gd name="connsiteX84" fmla="*/ 195823 w 547857"/>
                  <a:gd name="connsiteY84" fmla="*/ 82882 h 680592"/>
                  <a:gd name="connsiteX85" fmla="*/ 226778 w 547857"/>
                  <a:gd name="connsiteY85" fmla="*/ 78118 h 680592"/>
                  <a:gd name="connsiteX86" fmla="*/ 269643 w 547857"/>
                  <a:gd name="connsiteY86" fmla="*/ 61451 h 680592"/>
                  <a:gd name="connsiteX87" fmla="*/ 250188 w 547857"/>
                  <a:gd name="connsiteY87" fmla="*/ 41165 h 680592"/>
                  <a:gd name="connsiteX88" fmla="*/ 214872 w 547857"/>
                  <a:gd name="connsiteY88" fmla="*/ 32875 h 680592"/>
                  <a:gd name="connsiteX89" fmla="*/ 208469 w 547857"/>
                  <a:gd name="connsiteY89" fmla="*/ 41436 h 680592"/>
                  <a:gd name="connsiteX90" fmla="*/ 216104 w 547857"/>
                  <a:gd name="connsiteY90" fmla="*/ 23312 h 680592"/>
                  <a:gd name="connsiteX91" fmla="*/ 235898 w 547857"/>
                  <a:gd name="connsiteY91" fmla="*/ 690 h 680592"/>
                  <a:gd name="connsiteX92" fmla="*/ 293052 w 547857"/>
                  <a:gd name="connsiteY92" fmla="*/ 386448 h 680592"/>
                  <a:gd name="connsiteX93" fmla="*/ 278764 w 547857"/>
                  <a:gd name="connsiteY93" fmla="*/ 434072 h 680592"/>
                  <a:gd name="connsiteX94" fmla="*/ 247808 w 547857"/>
                  <a:gd name="connsiteY94" fmla="*/ 453123 h 680592"/>
                  <a:gd name="connsiteX95" fmla="*/ 169227 w 547857"/>
                  <a:gd name="connsiteY95" fmla="*/ 488841 h 680592"/>
                  <a:gd name="connsiteX96" fmla="*/ 135889 w 547857"/>
                  <a:gd name="connsiteY96" fmla="*/ 507891 h 680592"/>
                  <a:gd name="connsiteX97" fmla="*/ 138271 w 547857"/>
                  <a:gd name="connsiteY97" fmla="*/ 526941 h 680592"/>
                  <a:gd name="connsiteX98" fmla="*/ 183514 w 547857"/>
                  <a:gd name="connsiteY98" fmla="*/ 557898 h 680592"/>
                  <a:gd name="connsiteX99" fmla="*/ 223996 w 547857"/>
                  <a:gd name="connsiteY99" fmla="*/ 553135 h 680592"/>
                  <a:gd name="connsiteX100" fmla="*/ 245427 w 547857"/>
                  <a:gd name="connsiteY100" fmla="*/ 519798 h 680592"/>
                  <a:gd name="connsiteX101" fmla="*/ 262096 w 547857"/>
                  <a:gd name="connsiteY101" fmla="*/ 488841 h 680592"/>
                  <a:gd name="connsiteX102" fmla="*/ 285908 w 547857"/>
                  <a:gd name="connsiteY102" fmla="*/ 441216 h 680592"/>
                  <a:gd name="connsiteX103" fmla="*/ 293052 w 547857"/>
                  <a:gd name="connsiteY103" fmla="*/ 386448 h 680592"/>
                  <a:gd name="connsiteX0" fmla="*/ 235898 w 547857"/>
                  <a:gd name="connsiteY0" fmla="*/ 690 h 680592"/>
                  <a:gd name="connsiteX1" fmla="*/ 295430 w 547857"/>
                  <a:gd name="connsiteY1" fmla="*/ 22121 h 680592"/>
                  <a:gd name="connsiteX2" fmla="*/ 364486 w 547857"/>
                  <a:gd name="connsiteY2" fmla="*/ 50697 h 680592"/>
                  <a:gd name="connsiteX3" fmla="*/ 424019 w 547857"/>
                  <a:gd name="connsiteY3" fmla="*/ 81653 h 680592"/>
                  <a:gd name="connsiteX4" fmla="*/ 483549 w 547857"/>
                  <a:gd name="connsiteY4" fmla="*/ 122133 h 680592"/>
                  <a:gd name="connsiteX5" fmla="*/ 528793 w 547857"/>
                  <a:gd name="connsiteY5" fmla="*/ 164996 h 680592"/>
                  <a:gd name="connsiteX6" fmla="*/ 547843 w 547857"/>
                  <a:gd name="connsiteY6" fmla="*/ 234052 h 680592"/>
                  <a:gd name="connsiteX7" fmla="*/ 531174 w 547857"/>
                  <a:gd name="connsiteY7" fmla="*/ 300727 h 680592"/>
                  <a:gd name="connsiteX8" fmla="*/ 493074 w 547857"/>
                  <a:gd name="connsiteY8" fmla="*/ 345971 h 680592"/>
                  <a:gd name="connsiteX9" fmla="*/ 412112 w 547857"/>
                  <a:gd name="connsiteY9" fmla="*/ 381690 h 680592"/>
                  <a:gd name="connsiteX10" fmla="*/ 359724 w 547857"/>
                  <a:gd name="connsiteY10" fmla="*/ 395978 h 680592"/>
                  <a:gd name="connsiteX11" fmla="*/ 335912 w 547857"/>
                  <a:gd name="connsiteY11" fmla="*/ 407883 h 680592"/>
                  <a:gd name="connsiteX12" fmla="*/ 316861 w 547857"/>
                  <a:gd name="connsiteY12" fmla="*/ 465033 h 680592"/>
                  <a:gd name="connsiteX13" fmla="*/ 288287 w 547857"/>
                  <a:gd name="connsiteY13" fmla="*/ 538852 h 680592"/>
                  <a:gd name="connsiteX14" fmla="*/ 259712 w 547857"/>
                  <a:gd name="connsiteY14" fmla="*/ 603146 h 680592"/>
                  <a:gd name="connsiteX15" fmla="*/ 312099 w 547857"/>
                  <a:gd name="connsiteY15" fmla="*/ 622196 h 680592"/>
                  <a:gd name="connsiteX16" fmla="*/ 345437 w 547857"/>
                  <a:gd name="connsiteY16" fmla="*/ 646008 h 680592"/>
                  <a:gd name="connsiteX17" fmla="*/ 350199 w 547857"/>
                  <a:gd name="connsiteY17" fmla="*/ 674583 h 680592"/>
                  <a:gd name="connsiteX18" fmla="*/ 297812 w 547857"/>
                  <a:gd name="connsiteY18" fmla="*/ 679346 h 680592"/>
                  <a:gd name="connsiteX19" fmla="*/ 281143 w 547857"/>
                  <a:gd name="connsiteY19" fmla="*/ 657915 h 680592"/>
                  <a:gd name="connsiteX20" fmla="*/ 226374 w 547857"/>
                  <a:gd name="connsiteY20" fmla="*/ 643627 h 680592"/>
                  <a:gd name="connsiteX21" fmla="*/ 173987 w 547857"/>
                  <a:gd name="connsiteY21" fmla="*/ 619814 h 680592"/>
                  <a:gd name="connsiteX22" fmla="*/ 90643 w 547857"/>
                  <a:gd name="connsiteY22" fmla="*/ 562665 h 680592"/>
                  <a:gd name="connsiteX23" fmla="*/ 38255 w 547857"/>
                  <a:gd name="connsiteY23" fmla="*/ 512658 h 680592"/>
                  <a:gd name="connsiteX24" fmla="*/ 156 w 547857"/>
                  <a:gd name="connsiteY24" fmla="*/ 450746 h 680592"/>
                  <a:gd name="connsiteX25" fmla="*/ 40004 w 547857"/>
                  <a:gd name="connsiteY25" fmla="*/ 443658 h 680592"/>
                  <a:gd name="connsiteX26" fmla="*/ 50342 w 547857"/>
                  <a:gd name="connsiteY26" fmla="*/ 445575 h 680592"/>
                  <a:gd name="connsiteX27" fmla="*/ 50163 w 547857"/>
                  <a:gd name="connsiteY27" fmla="*/ 445979 h 680592"/>
                  <a:gd name="connsiteX28" fmla="*/ 62070 w 547857"/>
                  <a:gd name="connsiteY28" fmla="*/ 462648 h 680592"/>
                  <a:gd name="connsiteX29" fmla="*/ 64335 w 547857"/>
                  <a:gd name="connsiteY29" fmla="*/ 465547 h 680592"/>
                  <a:gd name="connsiteX30" fmla="*/ 66830 w 547857"/>
                  <a:gd name="connsiteY30" fmla="*/ 472177 h 680592"/>
                  <a:gd name="connsiteX31" fmla="*/ 88262 w 547857"/>
                  <a:gd name="connsiteY31" fmla="*/ 479321 h 680592"/>
                  <a:gd name="connsiteX32" fmla="*/ 159699 w 547857"/>
                  <a:gd name="connsiteY32" fmla="*/ 450746 h 680592"/>
                  <a:gd name="connsiteX33" fmla="*/ 161000 w 547857"/>
                  <a:gd name="connsiteY33" fmla="*/ 450163 h 680592"/>
                  <a:gd name="connsiteX34" fmla="*/ 187532 w 547857"/>
                  <a:gd name="connsiteY34" fmla="*/ 439431 h 680592"/>
                  <a:gd name="connsiteX35" fmla="*/ 226376 w 547857"/>
                  <a:gd name="connsiteY35" fmla="*/ 422166 h 680592"/>
                  <a:gd name="connsiteX36" fmla="*/ 240319 w 547857"/>
                  <a:gd name="connsiteY36" fmla="*/ 415376 h 680592"/>
                  <a:gd name="connsiteX37" fmla="*/ 267748 w 547857"/>
                  <a:gd name="connsiteY37" fmla="*/ 404907 h 680592"/>
                  <a:gd name="connsiteX38" fmla="*/ 288286 w 547857"/>
                  <a:gd name="connsiteY38" fmla="*/ 388833 h 680592"/>
                  <a:gd name="connsiteX39" fmla="*/ 285603 w 547857"/>
                  <a:gd name="connsiteY39" fmla="*/ 386870 h 680592"/>
                  <a:gd name="connsiteX40" fmla="*/ 286801 w 547857"/>
                  <a:gd name="connsiteY40" fmla="*/ 384364 h 680592"/>
                  <a:gd name="connsiteX41" fmla="*/ 271620 w 547857"/>
                  <a:gd name="connsiteY41" fmla="*/ 376923 h 680592"/>
                  <a:gd name="connsiteX42" fmla="*/ 241854 w 547857"/>
                  <a:gd name="connsiteY42" fmla="*/ 364719 h 680592"/>
                  <a:gd name="connsiteX43" fmla="*/ 222202 w 547857"/>
                  <a:gd name="connsiteY43" fmla="*/ 357622 h 680592"/>
                  <a:gd name="connsiteX44" fmla="*/ 209705 w 547857"/>
                  <a:gd name="connsiteY44" fmla="*/ 348352 h 680592"/>
                  <a:gd name="connsiteX45" fmla="*/ 245424 w 547857"/>
                  <a:gd name="connsiteY45" fmla="*/ 298346 h 680592"/>
                  <a:gd name="connsiteX46" fmla="*/ 244422 w 547857"/>
                  <a:gd name="connsiteY46" fmla="*/ 295918 h 680592"/>
                  <a:gd name="connsiteX47" fmla="*/ 247509 w 547857"/>
                  <a:gd name="connsiteY47" fmla="*/ 298490 h 680592"/>
                  <a:gd name="connsiteX48" fmla="*/ 269238 w 547857"/>
                  <a:gd name="connsiteY48" fmla="*/ 307866 h 680592"/>
                  <a:gd name="connsiteX49" fmla="*/ 319245 w 547857"/>
                  <a:gd name="connsiteY49" fmla="*/ 319773 h 680592"/>
                  <a:gd name="connsiteX50" fmla="*/ 381157 w 547857"/>
                  <a:gd name="connsiteY50" fmla="*/ 317391 h 680592"/>
                  <a:gd name="connsiteX51" fmla="*/ 431163 w 547857"/>
                  <a:gd name="connsiteY51" fmla="*/ 300723 h 680592"/>
                  <a:gd name="connsiteX52" fmla="*/ 462120 w 547857"/>
                  <a:gd name="connsiteY52" fmla="*/ 269766 h 680592"/>
                  <a:gd name="connsiteX53" fmla="*/ 471645 w 547857"/>
                  <a:gd name="connsiteY53" fmla="*/ 236429 h 680592"/>
                  <a:gd name="connsiteX54" fmla="*/ 462120 w 547857"/>
                  <a:gd name="connsiteY54" fmla="*/ 207854 h 680592"/>
                  <a:gd name="connsiteX55" fmla="*/ 445451 w 547857"/>
                  <a:gd name="connsiteY55" fmla="*/ 195948 h 680592"/>
                  <a:gd name="connsiteX56" fmla="*/ 378776 w 547857"/>
                  <a:gd name="connsiteY56" fmla="*/ 222141 h 680592"/>
                  <a:gd name="connsiteX57" fmla="*/ 319244 w 547857"/>
                  <a:gd name="connsiteY57" fmla="*/ 250716 h 680592"/>
                  <a:gd name="connsiteX58" fmla="*/ 266857 w 547857"/>
                  <a:gd name="connsiteY58" fmla="*/ 274529 h 680592"/>
                  <a:gd name="connsiteX59" fmla="*/ 246021 w 547857"/>
                  <a:gd name="connsiteY59" fmla="*/ 281970 h 680592"/>
                  <a:gd name="connsiteX60" fmla="*/ 237588 w 547857"/>
                  <a:gd name="connsiteY60" fmla="*/ 287675 h 680592"/>
                  <a:gd name="connsiteX61" fmla="*/ 233816 w 547857"/>
                  <a:gd name="connsiteY61" fmla="*/ 285249 h 680592"/>
                  <a:gd name="connsiteX62" fmla="*/ 214468 w 547857"/>
                  <a:gd name="connsiteY62" fmla="*/ 272152 h 680592"/>
                  <a:gd name="connsiteX63" fmla="*/ 188274 w 547857"/>
                  <a:gd name="connsiteY63" fmla="*/ 222146 h 680592"/>
                  <a:gd name="connsiteX64" fmla="*/ 182619 w 547857"/>
                  <a:gd name="connsiteY64" fmla="*/ 187767 h 680592"/>
                  <a:gd name="connsiteX65" fmla="*/ 182034 w 547857"/>
                  <a:gd name="connsiteY65" fmla="*/ 174144 h 680592"/>
                  <a:gd name="connsiteX66" fmla="*/ 185894 w 547857"/>
                  <a:gd name="connsiteY66" fmla="*/ 203091 h 680592"/>
                  <a:gd name="connsiteX67" fmla="*/ 197800 w 547857"/>
                  <a:gd name="connsiteY67" fmla="*/ 236429 h 680592"/>
                  <a:gd name="connsiteX68" fmla="*/ 212087 w 547857"/>
                  <a:gd name="connsiteY68" fmla="*/ 255479 h 680592"/>
                  <a:gd name="connsiteX69" fmla="*/ 266856 w 547857"/>
                  <a:gd name="connsiteY69" fmla="*/ 236429 h 680592"/>
                  <a:gd name="connsiteX70" fmla="*/ 338294 w 547857"/>
                  <a:gd name="connsiteY70" fmla="*/ 200710 h 680592"/>
                  <a:gd name="connsiteX71" fmla="*/ 395443 w 547857"/>
                  <a:gd name="connsiteY71" fmla="*/ 174516 h 680592"/>
                  <a:gd name="connsiteX72" fmla="*/ 424019 w 547857"/>
                  <a:gd name="connsiteY72" fmla="*/ 157848 h 680592"/>
                  <a:gd name="connsiteX73" fmla="*/ 414494 w 547857"/>
                  <a:gd name="connsiteY73" fmla="*/ 138798 h 680592"/>
                  <a:gd name="connsiteX74" fmla="*/ 374013 w 547857"/>
                  <a:gd name="connsiteY74" fmla="*/ 107841 h 680592"/>
                  <a:gd name="connsiteX75" fmla="*/ 331150 w 547857"/>
                  <a:gd name="connsiteY75" fmla="*/ 88791 h 680592"/>
                  <a:gd name="connsiteX76" fmla="*/ 307337 w 547857"/>
                  <a:gd name="connsiteY76" fmla="*/ 93554 h 680592"/>
                  <a:gd name="connsiteX77" fmla="*/ 257331 w 547857"/>
                  <a:gd name="connsiteY77" fmla="*/ 110223 h 680592"/>
                  <a:gd name="connsiteX78" fmla="*/ 188275 w 547857"/>
                  <a:gd name="connsiteY78" fmla="*/ 136416 h 680592"/>
                  <a:gd name="connsiteX79" fmla="*/ 181798 w 547857"/>
                  <a:gd name="connsiteY79" fmla="*/ 148192 h 680592"/>
                  <a:gd name="connsiteX80" fmla="*/ 188274 w 547857"/>
                  <a:gd name="connsiteY80" fmla="*/ 100702 h 680592"/>
                  <a:gd name="connsiteX81" fmla="*/ 193632 w 547857"/>
                  <a:gd name="connsiteY81" fmla="*/ 78378 h 680592"/>
                  <a:gd name="connsiteX82" fmla="*/ 200011 w 547857"/>
                  <a:gd name="connsiteY82" fmla="*/ 62007 h 680592"/>
                  <a:gd name="connsiteX83" fmla="*/ 197190 w 547857"/>
                  <a:gd name="connsiteY83" fmla="*/ 71525 h 680592"/>
                  <a:gd name="connsiteX84" fmla="*/ 195823 w 547857"/>
                  <a:gd name="connsiteY84" fmla="*/ 82882 h 680592"/>
                  <a:gd name="connsiteX85" fmla="*/ 226778 w 547857"/>
                  <a:gd name="connsiteY85" fmla="*/ 78118 h 680592"/>
                  <a:gd name="connsiteX86" fmla="*/ 269643 w 547857"/>
                  <a:gd name="connsiteY86" fmla="*/ 61451 h 680592"/>
                  <a:gd name="connsiteX87" fmla="*/ 250188 w 547857"/>
                  <a:gd name="connsiteY87" fmla="*/ 41165 h 680592"/>
                  <a:gd name="connsiteX88" fmla="*/ 214872 w 547857"/>
                  <a:gd name="connsiteY88" fmla="*/ 32875 h 680592"/>
                  <a:gd name="connsiteX89" fmla="*/ 208469 w 547857"/>
                  <a:gd name="connsiteY89" fmla="*/ 41436 h 680592"/>
                  <a:gd name="connsiteX90" fmla="*/ 216104 w 547857"/>
                  <a:gd name="connsiteY90" fmla="*/ 23312 h 680592"/>
                  <a:gd name="connsiteX91" fmla="*/ 235898 w 547857"/>
                  <a:gd name="connsiteY91" fmla="*/ 690 h 680592"/>
                  <a:gd name="connsiteX92" fmla="*/ 293052 w 547857"/>
                  <a:gd name="connsiteY92" fmla="*/ 386448 h 680592"/>
                  <a:gd name="connsiteX93" fmla="*/ 278764 w 547857"/>
                  <a:gd name="connsiteY93" fmla="*/ 434072 h 680592"/>
                  <a:gd name="connsiteX94" fmla="*/ 247808 w 547857"/>
                  <a:gd name="connsiteY94" fmla="*/ 453123 h 680592"/>
                  <a:gd name="connsiteX95" fmla="*/ 169227 w 547857"/>
                  <a:gd name="connsiteY95" fmla="*/ 488841 h 680592"/>
                  <a:gd name="connsiteX96" fmla="*/ 135889 w 547857"/>
                  <a:gd name="connsiteY96" fmla="*/ 507891 h 680592"/>
                  <a:gd name="connsiteX97" fmla="*/ 138271 w 547857"/>
                  <a:gd name="connsiteY97" fmla="*/ 526941 h 680592"/>
                  <a:gd name="connsiteX98" fmla="*/ 183514 w 547857"/>
                  <a:gd name="connsiteY98" fmla="*/ 557898 h 680592"/>
                  <a:gd name="connsiteX99" fmla="*/ 223996 w 547857"/>
                  <a:gd name="connsiteY99" fmla="*/ 553135 h 680592"/>
                  <a:gd name="connsiteX100" fmla="*/ 245427 w 547857"/>
                  <a:gd name="connsiteY100" fmla="*/ 519798 h 680592"/>
                  <a:gd name="connsiteX101" fmla="*/ 262096 w 547857"/>
                  <a:gd name="connsiteY101" fmla="*/ 488841 h 680592"/>
                  <a:gd name="connsiteX102" fmla="*/ 285908 w 547857"/>
                  <a:gd name="connsiteY102" fmla="*/ 441216 h 680592"/>
                  <a:gd name="connsiteX103" fmla="*/ 293052 w 547857"/>
                  <a:gd name="connsiteY103" fmla="*/ 386448 h 680592"/>
                  <a:gd name="connsiteX0" fmla="*/ 235898 w 548338"/>
                  <a:gd name="connsiteY0" fmla="*/ 690 h 680592"/>
                  <a:gd name="connsiteX1" fmla="*/ 295430 w 548338"/>
                  <a:gd name="connsiteY1" fmla="*/ 22121 h 680592"/>
                  <a:gd name="connsiteX2" fmla="*/ 364486 w 548338"/>
                  <a:gd name="connsiteY2" fmla="*/ 50697 h 680592"/>
                  <a:gd name="connsiteX3" fmla="*/ 424019 w 548338"/>
                  <a:gd name="connsiteY3" fmla="*/ 81653 h 680592"/>
                  <a:gd name="connsiteX4" fmla="*/ 483549 w 548338"/>
                  <a:gd name="connsiteY4" fmla="*/ 122133 h 680592"/>
                  <a:gd name="connsiteX5" fmla="*/ 528793 w 548338"/>
                  <a:gd name="connsiteY5" fmla="*/ 164996 h 680592"/>
                  <a:gd name="connsiteX6" fmla="*/ 547843 w 548338"/>
                  <a:gd name="connsiteY6" fmla="*/ 234052 h 680592"/>
                  <a:gd name="connsiteX7" fmla="*/ 538317 w 548338"/>
                  <a:gd name="connsiteY7" fmla="*/ 300727 h 680592"/>
                  <a:gd name="connsiteX8" fmla="*/ 493074 w 548338"/>
                  <a:gd name="connsiteY8" fmla="*/ 345971 h 680592"/>
                  <a:gd name="connsiteX9" fmla="*/ 412112 w 548338"/>
                  <a:gd name="connsiteY9" fmla="*/ 381690 h 680592"/>
                  <a:gd name="connsiteX10" fmla="*/ 359724 w 548338"/>
                  <a:gd name="connsiteY10" fmla="*/ 395978 h 680592"/>
                  <a:gd name="connsiteX11" fmla="*/ 335912 w 548338"/>
                  <a:gd name="connsiteY11" fmla="*/ 407883 h 680592"/>
                  <a:gd name="connsiteX12" fmla="*/ 316861 w 548338"/>
                  <a:gd name="connsiteY12" fmla="*/ 465033 h 680592"/>
                  <a:gd name="connsiteX13" fmla="*/ 288287 w 548338"/>
                  <a:gd name="connsiteY13" fmla="*/ 538852 h 680592"/>
                  <a:gd name="connsiteX14" fmla="*/ 259712 w 548338"/>
                  <a:gd name="connsiteY14" fmla="*/ 603146 h 680592"/>
                  <a:gd name="connsiteX15" fmla="*/ 312099 w 548338"/>
                  <a:gd name="connsiteY15" fmla="*/ 622196 h 680592"/>
                  <a:gd name="connsiteX16" fmla="*/ 345437 w 548338"/>
                  <a:gd name="connsiteY16" fmla="*/ 646008 h 680592"/>
                  <a:gd name="connsiteX17" fmla="*/ 350199 w 548338"/>
                  <a:gd name="connsiteY17" fmla="*/ 674583 h 680592"/>
                  <a:gd name="connsiteX18" fmla="*/ 297812 w 548338"/>
                  <a:gd name="connsiteY18" fmla="*/ 679346 h 680592"/>
                  <a:gd name="connsiteX19" fmla="*/ 281143 w 548338"/>
                  <a:gd name="connsiteY19" fmla="*/ 657915 h 680592"/>
                  <a:gd name="connsiteX20" fmla="*/ 226374 w 548338"/>
                  <a:gd name="connsiteY20" fmla="*/ 643627 h 680592"/>
                  <a:gd name="connsiteX21" fmla="*/ 173987 w 548338"/>
                  <a:gd name="connsiteY21" fmla="*/ 619814 h 680592"/>
                  <a:gd name="connsiteX22" fmla="*/ 90643 w 548338"/>
                  <a:gd name="connsiteY22" fmla="*/ 562665 h 680592"/>
                  <a:gd name="connsiteX23" fmla="*/ 38255 w 548338"/>
                  <a:gd name="connsiteY23" fmla="*/ 512658 h 680592"/>
                  <a:gd name="connsiteX24" fmla="*/ 156 w 548338"/>
                  <a:gd name="connsiteY24" fmla="*/ 450746 h 680592"/>
                  <a:gd name="connsiteX25" fmla="*/ 40004 w 548338"/>
                  <a:gd name="connsiteY25" fmla="*/ 443658 h 680592"/>
                  <a:gd name="connsiteX26" fmla="*/ 50342 w 548338"/>
                  <a:gd name="connsiteY26" fmla="*/ 445575 h 680592"/>
                  <a:gd name="connsiteX27" fmla="*/ 50163 w 548338"/>
                  <a:gd name="connsiteY27" fmla="*/ 445979 h 680592"/>
                  <a:gd name="connsiteX28" fmla="*/ 62070 w 548338"/>
                  <a:gd name="connsiteY28" fmla="*/ 462648 h 680592"/>
                  <a:gd name="connsiteX29" fmla="*/ 64335 w 548338"/>
                  <a:gd name="connsiteY29" fmla="*/ 465547 h 680592"/>
                  <a:gd name="connsiteX30" fmla="*/ 66830 w 548338"/>
                  <a:gd name="connsiteY30" fmla="*/ 472177 h 680592"/>
                  <a:gd name="connsiteX31" fmla="*/ 88262 w 548338"/>
                  <a:gd name="connsiteY31" fmla="*/ 479321 h 680592"/>
                  <a:gd name="connsiteX32" fmla="*/ 159699 w 548338"/>
                  <a:gd name="connsiteY32" fmla="*/ 450746 h 680592"/>
                  <a:gd name="connsiteX33" fmla="*/ 161000 w 548338"/>
                  <a:gd name="connsiteY33" fmla="*/ 450163 h 680592"/>
                  <a:gd name="connsiteX34" fmla="*/ 187532 w 548338"/>
                  <a:gd name="connsiteY34" fmla="*/ 439431 h 680592"/>
                  <a:gd name="connsiteX35" fmla="*/ 226376 w 548338"/>
                  <a:gd name="connsiteY35" fmla="*/ 422166 h 680592"/>
                  <a:gd name="connsiteX36" fmla="*/ 240319 w 548338"/>
                  <a:gd name="connsiteY36" fmla="*/ 415376 h 680592"/>
                  <a:gd name="connsiteX37" fmla="*/ 267748 w 548338"/>
                  <a:gd name="connsiteY37" fmla="*/ 404907 h 680592"/>
                  <a:gd name="connsiteX38" fmla="*/ 288286 w 548338"/>
                  <a:gd name="connsiteY38" fmla="*/ 388833 h 680592"/>
                  <a:gd name="connsiteX39" fmla="*/ 285603 w 548338"/>
                  <a:gd name="connsiteY39" fmla="*/ 386870 h 680592"/>
                  <a:gd name="connsiteX40" fmla="*/ 286801 w 548338"/>
                  <a:gd name="connsiteY40" fmla="*/ 384364 h 680592"/>
                  <a:gd name="connsiteX41" fmla="*/ 271620 w 548338"/>
                  <a:gd name="connsiteY41" fmla="*/ 376923 h 680592"/>
                  <a:gd name="connsiteX42" fmla="*/ 241854 w 548338"/>
                  <a:gd name="connsiteY42" fmla="*/ 364719 h 680592"/>
                  <a:gd name="connsiteX43" fmla="*/ 222202 w 548338"/>
                  <a:gd name="connsiteY43" fmla="*/ 357622 h 680592"/>
                  <a:gd name="connsiteX44" fmla="*/ 209705 w 548338"/>
                  <a:gd name="connsiteY44" fmla="*/ 348352 h 680592"/>
                  <a:gd name="connsiteX45" fmla="*/ 245424 w 548338"/>
                  <a:gd name="connsiteY45" fmla="*/ 298346 h 680592"/>
                  <a:gd name="connsiteX46" fmla="*/ 244422 w 548338"/>
                  <a:gd name="connsiteY46" fmla="*/ 295918 h 680592"/>
                  <a:gd name="connsiteX47" fmla="*/ 247509 w 548338"/>
                  <a:gd name="connsiteY47" fmla="*/ 298490 h 680592"/>
                  <a:gd name="connsiteX48" fmla="*/ 269238 w 548338"/>
                  <a:gd name="connsiteY48" fmla="*/ 307866 h 680592"/>
                  <a:gd name="connsiteX49" fmla="*/ 319245 w 548338"/>
                  <a:gd name="connsiteY49" fmla="*/ 319773 h 680592"/>
                  <a:gd name="connsiteX50" fmla="*/ 381157 w 548338"/>
                  <a:gd name="connsiteY50" fmla="*/ 317391 h 680592"/>
                  <a:gd name="connsiteX51" fmla="*/ 431163 w 548338"/>
                  <a:gd name="connsiteY51" fmla="*/ 300723 h 680592"/>
                  <a:gd name="connsiteX52" fmla="*/ 462120 w 548338"/>
                  <a:gd name="connsiteY52" fmla="*/ 269766 h 680592"/>
                  <a:gd name="connsiteX53" fmla="*/ 471645 w 548338"/>
                  <a:gd name="connsiteY53" fmla="*/ 236429 h 680592"/>
                  <a:gd name="connsiteX54" fmla="*/ 462120 w 548338"/>
                  <a:gd name="connsiteY54" fmla="*/ 207854 h 680592"/>
                  <a:gd name="connsiteX55" fmla="*/ 445451 w 548338"/>
                  <a:gd name="connsiteY55" fmla="*/ 195948 h 680592"/>
                  <a:gd name="connsiteX56" fmla="*/ 378776 w 548338"/>
                  <a:gd name="connsiteY56" fmla="*/ 222141 h 680592"/>
                  <a:gd name="connsiteX57" fmla="*/ 319244 w 548338"/>
                  <a:gd name="connsiteY57" fmla="*/ 250716 h 680592"/>
                  <a:gd name="connsiteX58" fmla="*/ 266857 w 548338"/>
                  <a:gd name="connsiteY58" fmla="*/ 274529 h 680592"/>
                  <a:gd name="connsiteX59" fmla="*/ 246021 w 548338"/>
                  <a:gd name="connsiteY59" fmla="*/ 281970 h 680592"/>
                  <a:gd name="connsiteX60" fmla="*/ 237588 w 548338"/>
                  <a:gd name="connsiteY60" fmla="*/ 287675 h 680592"/>
                  <a:gd name="connsiteX61" fmla="*/ 233816 w 548338"/>
                  <a:gd name="connsiteY61" fmla="*/ 285249 h 680592"/>
                  <a:gd name="connsiteX62" fmla="*/ 214468 w 548338"/>
                  <a:gd name="connsiteY62" fmla="*/ 272152 h 680592"/>
                  <a:gd name="connsiteX63" fmla="*/ 188274 w 548338"/>
                  <a:gd name="connsiteY63" fmla="*/ 222146 h 680592"/>
                  <a:gd name="connsiteX64" fmla="*/ 182619 w 548338"/>
                  <a:gd name="connsiteY64" fmla="*/ 187767 h 680592"/>
                  <a:gd name="connsiteX65" fmla="*/ 182034 w 548338"/>
                  <a:gd name="connsiteY65" fmla="*/ 174144 h 680592"/>
                  <a:gd name="connsiteX66" fmla="*/ 185894 w 548338"/>
                  <a:gd name="connsiteY66" fmla="*/ 203091 h 680592"/>
                  <a:gd name="connsiteX67" fmla="*/ 197800 w 548338"/>
                  <a:gd name="connsiteY67" fmla="*/ 236429 h 680592"/>
                  <a:gd name="connsiteX68" fmla="*/ 212087 w 548338"/>
                  <a:gd name="connsiteY68" fmla="*/ 255479 h 680592"/>
                  <a:gd name="connsiteX69" fmla="*/ 266856 w 548338"/>
                  <a:gd name="connsiteY69" fmla="*/ 236429 h 680592"/>
                  <a:gd name="connsiteX70" fmla="*/ 338294 w 548338"/>
                  <a:gd name="connsiteY70" fmla="*/ 200710 h 680592"/>
                  <a:gd name="connsiteX71" fmla="*/ 395443 w 548338"/>
                  <a:gd name="connsiteY71" fmla="*/ 174516 h 680592"/>
                  <a:gd name="connsiteX72" fmla="*/ 424019 w 548338"/>
                  <a:gd name="connsiteY72" fmla="*/ 157848 h 680592"/>
                  <a:gd name="connsiteX73" fmla="*/ 414494 w 548338"/>
                  <a:gd name="connsiteY73" fmla="*/ 138798 h 680592"/>
                  <a:gd name="connsiteX74" fmla="*/ 374013 w 548338"/>
                  <a:gd name="connsiteY74" fmla="*/ 107841 h 680592"/>
                  <a:gd name="connsiteX75" fmla="*/ 331150 w 548338"/>
                  <a:gd name="connsiteY75" fmla="*/ 88791 h 680592"/>
                  <a:gd name="connsiteX76" fmla="*/ 307337 w 548338"/>
                  <a:gd name="connsiteY76" fmla="*/ 93554 h 680592"/>
                  <a:gd name="connsiteX77" fmla="*/ 257331 w 548338"/>
                  <a:gd name="connsiteY77" fmla="*/ 110223 h 680592"/>
                  <a:gd name="connsiteX78" fmla="*/ 188275 w 548338"/>
                  <a:gd name="connsiteY78" fmla="*/ 136416 h 680592"/>
                  <a:gd name="connsiteX79" fmla="*/ 181798 w 548338"/>
                  <a:gd name="connsiteY79" fmla="*/ 148192 h 680592"/>
                  <a:gd name="connsiteX80" fmla="*/ 188274 w 548338"/>
                  <a:gd name="connsiteY80" fmla="*/ 100702 h 680592"/>
                  <a:gd name="connsiteX81" fmla="*/ 193632 w 548338"/>
                  <a:gd name="connsiteY81" fmla="*/ 78378 h 680592"/>
                  <a:gd name="connsiteX82" fmla="*/ 200011 w 548338"/>
                  <a:gd name="connsiteY82" fmla="*/ 62007 h 680592"/>
                  <a:gd name="connsiteX83" fmla="*/ 197190 w 548338"/>
                  <a:gd name="connsiteY83" fmla="*/ 71525 h 680592"/>
                  <a:gd name="connsiteX84" fmla="*/ 195823 w 548338"/>
                  <a:gd name="connsiteY84" fmla="*/ 82882 h 680592"/>
                  <a:gd name="connsiteX85" fmla="*/ 226778 w 548338"/>
                  <a:gd name="connsiteY85" fmla="*/ 78118 h 680592"/>
                  <a:gd name="connsiteX86" fmla="*/ 269643 w 548338"/>
                  <a:gd name="connsiteY86" fmla="*/ 61451 h 680592"/>
                  <a:gd name="connsiteX87" fmla="*/ 250188 w 548338"/>
                  <a:gd name="connsiteY87" fmla="*/ 41165 h 680592"/>
                  <a:gd name="connsiteX88" fmla="*/ 214872 w 548338"/>
                  <a:gd name="connsiteY88" fmla="*/ 32875 h 680592"/>
                  <a:gd name="connsiteX89" fmla="*/ 208469 w 548338"/>
                  <a:gd name="connsiteY89" fmla="*/ 41436 h 680592"/>
                  <a:gd name="connsiteX90" fmla="*/ 216104 w 548338"/>
                  <a:gd name="connsiteY90" fmla="*/ 23312 h 680592"/>
                  <a:gd name="connsiteX91" fmla="*/ 235898 w 548338"/>
                  <a:gd name="connsiteY91" fmla="*/ 690 h 680592"/>
                  <a:gd name="connsiteX92" fmla="*/ 293052 w 548338"/>
                  <a:gd name="connsiteY92" fmla="*/ 386448 h 680592"/>
                  <a:gd name="connsiteX93" fmla="*/ 278764 w 548338"/>
                  <a:gd name="connsiteY93" fmla="*/ 434072 h 680592"/>
                  <a:gd name="connsiteX94" fmla="*/ 247808 w 548338"/>
                  <a:gd name="connsiteY94" fmla="*/ 453123 h 680592"/>
                  <a:gd name="connsiteX95" fmla="*/ 169227 w 548338"/>
                  <a:gd name="connsiteY95" fmla="*/ 488841 h 680592"/>
                  <a:gd name="connsiteX96" fmla="*/ 135889 w 548338"/>
                  <a:gd name="connsiteY96" fmla="*/ 507891 h 680592"/>
                  <a:gd name="connsiteX97" fmla="*/ 138271 w 548338"/>
                  <a:gd name="connsiteY97" fmla="*/ 526941 h 680592"/>
                  <a:gd name="connsiteX98" fmla="*/ 183514 w 548338"/>
                  <a:gd name="connsiteY98" fmla="*/ 557898 h 680592"/>
                  <a:gd name="connsiteX99" fmla="*/ 223996 w 548338"/>
                  <a:gd name="connsiteY99" fmla="*/ 553135 h 680592"/>
                  <a:gd name="connsiteX100" fmla="*/ 245427 w 548338"/>
                  <a:gd name="connsiteY100" fmla="*/ 519798 h 680592"/>
                  <a:gd name="connsiteX101" fmla="*/ 262096 w 548338"/>
                  <a:gd name="connsiteY101" fmla="*/ 488841 h 680592"/>
                  <a:gd name="connsiteX102" fmla="*/ 285908 w 548338"/>
                  <a:gd name="connsiteY102" fmla="*/ 441216 h 680592"/>
                  <a:gd name="connsiteX103" fmla="*/ 293052 w 548338"/>
                  <a:gd name="connsiteY103" fmla="*/ 386448 h 680592"/>
                  <a:gd name="connsiteX0" fmla="*/ 235898 w 550563"/>
                  <a:gd name="connsiteY0" fmla="*/ 690 h 680592"/>
                  <a:gd name="connsiteX1" fmla="*/ 295430 w 550563"/>
                  <a:gd name="connsiteY1" fmla="*/ 22121 h 680592"/>
                  <a:gd name="connsiteX2" fmla="*/ 364486 w 550563"/>
                  <a:gd name="connsiteY2" fmla="*/ 50697 h 680592"/>
                  <a:gd name="connsiteX3" fmla="*/ 424019 w 550563"/>
                  <a:gd name="connsiteY3" fmla="*/ 81653 h 680592"/>
                  <a:gd name="connsiteX4" fmla="*/ 483549 w 550563"/>
                  <a:gd name="connsiteY4" fmla="*/ 122133 h 680592"/>
                  <a:gd name="connsiteX5" fmla="*/ 528793 w 550563"/>
                  <a:gd name="connsiteY5" fmla="*/ 164996 h 680592"/>
                  <a:gd name="connsiteX6" fmla="*/ 550224 w 550563"/>
                  <a:gd name="connsiteY6" fmla="*/ 229289 h 680592"/>
                  <a:gd name="connsiteX7" fmla="*/ 538317 w 550563"/>
                  <a:gd name="connsiteY7" fmla="*/ 300727 h 680592"/>
                  <a:gd name="connsiteX8" fmla="*/ 493074 w 550563"/>
                  <a:gd name="connsiteY8" fmla="*/ 345971 h 680592"/>
                  <a:gd name="connsiteX9" fmla="*/ 412112 w 550563"/>
                  <a:gd name="connsiteY9" fmla="*/ 381690 h 680592"/>
                  <a:gd name="connsiteX10" fmla="*/ 359724 w 550563"/>
                  <a:gd name="connsiteY10" fmla="*/ 395978 h 680592"/>
                  <a:gd name="connsiteX11" fmla="*/ 335912 w 550563"/>
                  <a:gd name="connsiteY11" fmla="*/ 407883 h 680592"/>
                  <a:gd name="connsiteX12" fmla="*/ 316861 w 550563"/>
                  <a:gd name="connsiteY12" fmla="*/ 465033 h 680592"/>
                  <a:gd name="connsiteX13" fmla="*/ 288287 w 550563"/>
                  <a:gd name="connsiteY13" fmla="*/ 538852 h 680592"/>
                  <a:gd name="connsiteX14" fmla="*/ 259712 w 550563"/>
                  <a:gd name="connsiteY14" fmla="*/ 603146 h 680592"/>
                  <a:gd name="connsiteX15" fmla="*/ 312099 w 550563"/>
                  <a:gd name="connsiteY15" fmla="*/ 622196 h 680592"/>
                  <a:gd name="connsiteX16" fmla="*/ 345437 w 550563"/>
                  <a:gd name="connsiteY16" fmla="*/ 646008 h 680592"/>
                  <a:gd name="connsiteX17" fmla="*/ 350199 w 550563"/>
                  <a:gd name="connsiteY17" fmla="*/ 674583 h 680592"/>
                  <a:gd name="connsiteX18" fmla="*/ 297812 w 550563"/>
                  <a:gd name="connsiteY18" fmla="*/ 679346 h 680592"/>
                  <a:gd name="connsiteX19" fmla="*/ 281143 w 550563"/>
                  <a:gd name="connsiteY19" fmla="*/ 657915 h 680592"/>
                  <a:gd name="connsiteX20" fmla="*/ 226374 w 550563"/>
                  <a:gd name="connsiteY20" fmla="*/ 643627 h 680592"/>
                  <a:gd name="connsiteX21" fmla="*/ 173987 w 550563"/>
                  <a:gd name="connsiteY21" fmla="*/ 619814 h 680592"/>
                  <a:gd name="connsiteX22" fmla="*/ 90643 w 550563"/>
                  <a:gd name="connsiteY22" fmla="*/ 562665 h 680592"/>
                  <a:gd name="connsiteX23" fmla="*/ 38255 w 550563"/>
                  <a:gd name="connsiteY23" fmla="*/ 512658 h 680592"/>
                  <a:gd name="connsiteX24" fmla="*/ 156 w 550563"/>
                  <a:gd name="connsiteY24" fmla="*/ 450746 h 680592"/>
                  <a:gd name="connsiteX25" fmla="*/ 40004 w 550563"/>
                  <a:gd name="connsiteY25" fmla="*/ 443658 h 680592"/>
                  <a:gd name="connsiteX26" fmla="*/ 50342 w 550563"/>
                  <a:gd name="connsiteY26" fmla="*/ 445575 h 680592"/>
                  <a:gd name="connsiteX27" fmla="*/ 50163 w 550563"/>
                  <a:gd name="connsiteY27" fmla="*/ 445979 h 680592"/>
                  <a:gd name="connsiteX28" fmla="*/ 62070 w 550563"/>
                  <a:gd name="connsiteY28" fmla="*/ 462648 h 680592"/>
                  <a:gd name="connsiteX29" fmla="*/ 64335 w 550563"/>
                  <a:gd name="connsiteY29" fmla="*/ 465547 h 680592"/>
                  <a:gd name="connsiteX30" fmla="*/ 66830 w 550563"/>
                  <a:gd name="connsiteY30" fmla="*/ 472177 h 680592"/>
                  <a:gd name="connsiteX31" fmla="*/ 88262 w 550563"/>
                  <a:gd name="connsiteY31" fmla="*/ 479321 h 680592"/>
                  <a:gd name="connsiteX32" fmla="*/ 159699 w 550563"/>
                  <a:gd name="connsiteY32" fmla="*/ 450746 h 680592"/>
                  <a:gd name="connsiteX33" fmla="*/ 161000 w 550563"/>
                  <a:gd name="connsiteY33" fmla="*/ 450163 h 680592"/>
                  <a:gd name="connsiteX34" fmla="*/ 187532 w 550563"/>
                  <a:gd name="connsiteY34" fmla="*/ 439431 h 680592"/>
                  <a:gd name="connsiteX35" fmla="*/ 226376 w 550563"/>
                  <a:gd name="connsiteY35" fmla="*/ 422166 h 680592"/>
                  <a:gd name="connsiteX36" fmla="*/ 240319 w 550563"/>
                  <a:gd name="connsiteY36" fmla="*/ 415376 h 680592"/>
                  <a:gd name="connsiteX37" fmla="*/ 267748 w 550563"/>
                  <a:gd name="connsiteY37" fmla="*/ 404907 h 680592"/>
                  <a:gd name="connsiteX38" fmla="*/ 288286 w 550563"/>
                  <a:gd name="connsiteY38" fmla="*/ 388833 h 680592"/>
                  <a:gd name="connsiteX39" fmla="*/ 285603 w 550563"/>
                  <a:gd name="connsiteY39" fmla="*/ 386870 h 680592"/>
                  <a:gd name="connsiteX40" fmla="*/ 286801 w 550563"/>
                  <a:gd name="connsiteY40" fmla="*/ 384364 h 680592"/>
                  <a:gd name="connsiteX41" fmla="*/ 271620 w 550563"/>
                  <a:gd name="connsiteY41" fmla="*/ 376923 h 680592"/>
                  <a:gd name="connsiteX42" fmla="*/ 241854 w 550563"/>
                  <a:gd name="connsiteY42" fmla="*/ 364719 h 680592"/>
                  <a:gd name="connsiteX43" fmla="*/ 222202 w 550563"/>
                  <a:gd name="connsiteY43" fmla="*/ 357622 h 680592"/>
                  <a:gd name="connsiteX44" fmla="*/ 209705 w 550563"/>
                  <a:gd name="connsiteY44" fmla="*/ 348352 h 680592"/>
                  <a:gd name="connsiteX45" fmla="*/ 245424 w 550563"/>
                  <a:gd name="connsiteY45" fmla="*/ 298346 h 680592"/>
                  <a:gd name="connsiteX46" fmla="*/ 244422 w 550563"/>
                  <a:gd name="connsiteY46" fmla="*/ 295918 h 680592"/>
                  <a:gd name="connsiteX47" fmla="*/ 247509 w 550563"/>
                  <a:gd name="connsiteY47" fmla="*/ 298490 h 680592"/>
                  <a:gd name="connsiteX48" fmla="*/ 269238 w 550563"/>
                  <a:gd name="connsiteY48" fmla="*/ 307866 h 680592"/>
                  <a:gd name="connsiteX49" fmla="*/ 319245 w 550563"/>
                  <a:gd name="connsiteY49" fmla="*/ 319773 h 680592"/>
                  <a:gd name="connsiteX50" fmla="*/ 381157 w 550563"/>
                  <a:gd name="connsiteY50" fmla="*/ 317391 h 680592"/>
                  <a:gd name="connsiteX51" fmla="*/ 431163 w 550563"/>
                  <a:gd name="connsiteY51" fmla="*/ 300723 h 680592"/>
                  <a:gd name="connsiteX52" fmla="*/ 462120 w 550563"/>
                  <a:gd name="connsiteY52" fmla="*/ 269766 h 680592"/>
                  <a:gd name="connsiteX53" fmla="*/ 471645 w 550563"/>
                  <a:gd name="connsiteY53" fmla="*/ 236429 h 680592"/>
                  <a:gd name="connsiteX54" fmla="*/ 462120 w 550563"/>
                  <a:gd name="connsiteY54" fmla="*/ 207854 h 680592"/>
                  <a:gd name="connsiteX55" fmla="*/ 445451 w 550563"/>
                  <a:gd name="connsiteY55" fmla="*/ 195948 h 680592"/>
                  <a:gd name="connsiteX56" fmla="*/ 378776 w 550563"/>
                  <a:gd name="connsiteY56" fmla="*/ 222141 h 680592"/>
                  <a:gd name="connsiteX57" fmla="*/ 319244 w 550563"/>
                  <a:gd name="connsiteY57" fmla="*/ 250716 h 680592"/>
                  <a:gd name="connsiteX58" fmla="*/ 266857 w 550563"/>
                  <a:gd name="connsiteY58" fmla="*/ 274529 h 680592"/>
                  <a:gd name="connsiteX59" fmla="*/ 246021 w 550563"/>
                  <a:gd name="connsiteY59" fmla="*/ 281970 h 680592"/>
                  <a:gd name="connsiteX60" fmla="*/ 237588 w 550563"/>
                  <a:gd name="connsiteY60" fmla="*/ 287675 h 680592"/>
                  <a:gd name="connsiteX61" fmla="*/ 233816 w 550563"/>
                  <a:gd name="connsiteY61" fmla="*/ 285249 h 680592"/>
                  <a:gd name="connsiteX62" fmla="*/ 214468 w 550563"/>
                  <a:gd name="connsiteY62" fmla="*/ 272152 h 680592"/>
                  <a:gd name="connsiteX63" fmla="*/ 188274 w 550563"/>
                  <a:gd name="connsiteY63" fmla="*/ 222146 h 680592"/>
                  <a:gd name="connsiteX64" fmla="*/ 182619 w 550563"/>
                  <a:gd name="connsiteY64" fmla="*/ 187767 h 680592"/>
                  <a:gd name="connsiteX65" fmla="*/ 182034 w 550563"/>
                  <a:gd name="connsiteY65" fmla="*/ 174144 h 680592"/>
                  <a:gd name="connsiteX66" fmla="*/ 185894 w 550563"/>
                  <a:gd name="connsiteY66" fmla="*/ 203091 h 680592"/>
                  <a:gd name="connsiteX67" fmla="*/ 197800 w 550563"/>
                  <a:gd name="connsiteY67" fmla="*/ 236429 h 680592"/>
                  <a:gd name="connsiteX68" fmla="*/ 212087 w 550563"/>
                  <a:gd name="connsiteY68" fmla="*/ 255479 h 680592"/>
                  <a:gd name="connsiteX69" fmla="*/ 266856 w 550563"/>
                  <a:gd name="connsiteY69" fmla="*/ 236429 h 680592"/>
                  <a:gd name="connsiteX70" fmla="*/ 338294 w 550563"/>
                  <a:gd name="connsiteY70" fmla="*/ 200710 h 680592"/>
                  <a:gd name="connsiteX71" fmla="*/ 395443 w 550563"/>
                  <a:gd name="connsiteY71" fmla="*/ 174516 h 680592"/>
                  <a:gd name="connsiteX72" fmla="*/ 424019 w 550563"/>
                  <a:gd name="connsiteY72" fmla="*/ 157848 h 680592"/>
                  <a:gd name="connsiteX73" fmla="*/ 414494 w 550563"/>
                  <a:gd name="connsiteY73" fmla="*/ 138798 h 680592"/>
                  <a:gd name="connsiteX74" fmla="*/ 374013 w 550563"/>
                  <a:gd name="connsiteY74" fmla="*/ 107841 h 680592"/>
                  <a:gd name="connsiteX75" fmla="*/ 331150 w 550563"/>
                  <a:gd name="connsiteY75" fmla="*/ 88791 h 680592"/>
                  <a:gd name="connsiteX76" fmla="*/ 307337 w 550563"/>
                  <a:gd name="connsiteY76" fmla="*/ 93554 h 680592"/>
                  <a:gd name="connsiteX77" fmla="*/ 257331 w 550563"/>
                  <a:gd name="connsiteY77" fmla="*/ 110223 h 680592"/>
                  <a:gd name="connsiteX78" fmla="*/ 188275 w 550563"/>
                  <a:gd name="connsiteY78" fmla="*/ 136416 h 680592"/>
                  <a:gd name="connsiteX79" fmla="*/ 181798 w 550563"/>
                  <a:gd name="connsiteY79" fmla="*/ 148192 h 680592"/>
                  <a:gd name="connsiteX80" fmla="*/ 188274 w 550563"/>
                  <a:gd name="connsiteY80" fmla="*/ 100702 h 680592"/>
                  <a:gd name="connsiteX81" fmla="*/ 193632 w 550563"/>
                  <a:gd name="connsiteY81" fmla="*/ 78378 h 680592"/>
                  <a:gd name="connsiteX82" fmla="*/ 200011 w 550563"/>
                  <a:gd name="connsiteY82" fmla="*/ 62007 h 680592"/>
                  <a:gd name="connsiteX83" fmla="*/ 197190 w 550563"/>
                  <a:gd name="connsiteY83" fmla="*/ 71525 h 680592"/>
                  <a:gd name="connsiteX84" fmla="*/ 195823 w 550563"/>
                  <a:gd name="connsiteY84" fmla="*/ 82882 h 680592"/>
                  <a:gd name="connsiteX85" fmla="*/ 226778 w 550563"/>
                  <a:gd name="connsiteY85" fmla="*/ 78118 h 680592"/>
                  <a:gd name="connsiteX86" fmla="*/ 269643 w 550563"/>
                  <a:gd name="connsiteY86" fmla="*/ 61451 h 680592"/>
                  <a:gd name="connsiteX87" fmla="*/ 250188 w 550563"/>
                  <a:gd name="connsiteY87" fmla="*/ 41165 h 680592"/>
                  <a:gd name="connsiteX88" fmla="*/ 214872 w 550563"/>
                  <a:gd name="connsiteY88" fmla="*/ 32875 h 680592"/>
                  <a:gd name="connsiteX89" fmla="*/ 208469 w 550563"/>
                  <a:gd name="connsiteY89" fmla="*/ 41436 h 680592"/>
                  <a:gd name="connsiteX90" fmla="*/ 216104 w 550563"/>
                  <a:gd name="connsiteY90" fmla="*/ 23312 h 680592"/>
                  <a:gd name="connsiteX91" fmla="*/ 235898 w 550563"/>
                  <a:gd name="connsiteY91" fmla="*/ 690 h 680592"/>
                  <a:gd name="connsiteX92" fmla="*/ 293052 w 550563"/>
                  <a:gd name="connsiteY92" fmla="*/ 386448 h 680592"/>
                  <a:gd name="connsiteX93" fmla="*/ 278764 w 550563"/>
                  <a:gd name="connsiteY93" fmla="*/ 434072 h 680592"/>
                  <a:gd name="connsiteX94" fmla="*/ 247808 w 550563"/>
                  <a:gd name="connsiteY94" fmla="*/ 453123 h 680592"/>
                  <a:gd name="connsiteX95" fmla="*/ 169227 w 550563"/>
                  <a:gd name="connsiteY95" fmla="*/ 488841 h 680592"/>
                  <a:gd name="connsiteX96" fmla="*/ 135889 w 550563"/>
                  <a:gd name="connsiteY96" fmla="*/ 507891 h 680592"/>
                  <a:gd name="connsiteX97" fmla="*/ 138271 w 550563"/>
                  <a:gd name="connsiteY97" fmla="*/ 526941 h 680592"/>
                  <a:gd name="connsiteX98" fmla="*/ 183514 w 550563"/>
                  <a:gd name="connsiteY98" fmla="*/ 557898 h 680592"/>
                  <a:gd name="connsiteX99" fmla="*/ 223996 w 550563"/>
                  <a:gd name="connsiteY99" fmla="*/ 553135 h 680592"/>
                  <a:gd name="connsiteX100" fmla="*/ 245427 w 550563"/>
                  <a:gd name="connsiteY100" fmla="*/ 519798 h 680592"/>
                  <a:gd name="connsiteX101" fmla="*/ 262096 w 550563"/>
                  <a:gd name="connsiteY101" fmla="*/ 488841 h 680592"/>
                  <a:gd name="connsiteX102" fmla="*/ 285908 w 550563"/>
                  <a:gd name="connsiteY102" fmla="*/ 441216 h 680592"/>
                  <a:gd name="connsiteX103" fmla="*/ 293052 w 550563"/>
                  <a:gd name="connsiteY103" fmla="*/ 386448 h 680592"/>
                  <a:gd name="connsiteX0" fmla="*/ 235898 w 550563"/>
                  <a:gd name="connsiteY0" fmla="*/ 690 h 680592"/>
                  <a:gd name="connsiteX1" fmla="*/ 295430 w 550563"/>
                  <a:gd name="connsiteY1" fmla="*/ 22121 h 680592"/>
                  <a:gd name="connsiteX2" fmla="*/ 364486 w 550563"/>
                  <a:gd name="connsiteY2" fmla="*/ 50697 h 680592"/>
                  <a:gd name="connsiteX3" fmla="*/ 424019 w 550563"/>
                  <a:gd name="connsiteY3" fmla="*/ 81653 h 680592"/>
                  <a:gd name="connsiteX4" fmla="*/ 483549 w 550563"/>
                  <a:gd name="connsiteY4" fmla="*/ 122133 h 680592"/>
                  <a:gd name="connsiteX5" fmla="*/ 528793 w 550563"/>
                  <a:gd name="connsiteY5" fmla="*/ 164996 h 680592"/>
                  <a:gd name="connsiteX6" fmla="*/ 550224 w 550563"/>
                  <a:gd name="connsiteY6" fmla="*/ 229289 h 680592"/>
                  <a:gd name="connsiteX7" fmla="*/ 538317 w 550563"/>
                  <a:gd name="connsiteY7" fmla="*/ 300727 h 680592"/>
                  <a:gd name="connsiteX8" fmla="*/ 493074 w 550563"/>
                  <a:gd name="connsiteY8" fmla="*/ 345971 h 680592"/>
                  <a:gd name="connsiteX9" fmla="*/ 412112 w 550563"/>
                  <a:gd name="connsiteY9" fmla="*/ 381690 h 680592"/>
                  <a:gd name="connsiteX10" fmla="*/ 359724 w 550563"/>
                  <a:gd name="connsiteY10" fmla="*/ 395978 h 680592"/>
                  <a:gd name="connsiteX11" fmla="*/ 335912 w 550563"/>
                  <a:gd name="connsiteY11" fmla="*/ 407883 h 680592"/>
                  <a:gd name="connsiteX12" fmla="*/ 316861 w 550563"/>
                  <a:gd name="connsiteY12" fmla="*/ 465033 h 680592"/>
                  <a:gd name="connsiteX13" fmla="*/ 288287 w 550563"/>
                  <a:gd name="connsiteY13" fmla="*/ 538852 h 680592"/>
                  <a:gd name="connsiteX14" fmla="*/ 259712 w 550563"/>
                  <a:gd name="connsiteY14" fmla="*/ 603146 h 680592"/>
                  <a:gd name="connsiteX15" fmla="*/ 309718 w 550563"/>
                  <a:gd name="connsiteY15" fmla="*/ 617433 h 680592"/>
                  <a:gd name="connsiteX16" fmla="*/ 345437 w 550563"/>
                  <a:gd name="connsiteY16" fmla="*/ 646008 h 680592"/>
                  <a:gd name="connsiteX17" fmla="*/ 350199 w 550563"/>
                  <a:gd name="connsiteY17" fmla="*/ 674583 h 680592"/>
                  <a:gd name="connsiteX18" fmla="*/ 297812 w 550563"/>
                  <a:gd name="connsiteY18" fmla="*/ 679346 h 680592"/>
                  <a:gd name="connsiteX19" fmla="*/ 281143 w 550563"/>
                  <a:gd name="connsiteY19" fmla="*/ 657915 h 680592"/>
                  <a:gd name="connsiteX20" fmla="*/ 226374 w 550563"/>
                  <a:gd name="connsiteY20" fmla="*/ 643627 h 680592"/>
                  <a:gd name="connsiteX21" fmla="*/ 173987 w 550563"/>
                  <a:gd name="connsiteY21" fmla="*/ 619814 h 680592"/>
                  <a:gd name="connsiteX22" fmla="*/ 90643 w 550563"/>
                  <a:gd name="connsiteY22" fmla="*/ 562665 h 680592"/>
                  <a:gd name="connsiteX23" fmla="*/ 38255 w 550563"/>
                  <a:gd name="connsiteY23" fmla="*/ 512658 h 680592"/>
                  <a:gd name="connsiteX24" fmla="*/ 156 w 550563"/>
                  <a:gd name="connsiteY24" fmla="*/ 450746 h 680592"/>
                  <a:gd name="connsiteX25" fmla="*/ 40004 w 550563"/>
                  <a:gd name="connsiteY25" fmla="*/ 443658 h 680592"/>
                  <a:gd name="connsiteX26" fmla="*/ 50342 w 550563"/>
                  <a:gd name="connsiteY26" fmla="*/ 445575 h 680592"/>
                  <a:gd name="connsiteX27" fmla="*/ 50163 w 550563"/>
                  <a:gd name="connsiteY27" fmla="*/ 445979 h 680592"/>
                  <a:gd name="connsiteX28" fmla="*/ 62070 w 550563"/>
                  <a:gd name="connsiteY28" fmla="*/ 462648 h 680592"/>
                  <a:gd name="connsiteX29" fmla="*/ 64335 w 550563"/>
                  <a:gd name="connsiteY29" fmla="*/ 465547 h 680592"/>
                  <a:gd name="connsiteX30" fmla="*/ 66830 w 550563"/>
                  <a:gd name="connsiteY30" fmla="*/ 472177 h 680592"/>
                  <a:gd name="connsiteX31" fmla="*/ 88262 w 550563"/>
                  <a:gd name="connsiteY31" fmla="*/ 479321 h 680592"/>
                  <a:gd name="connsiteX32" fmla="*/ 159699 w 550563"/>
                  <a:gd name="connsiteY32" fmla="*/ 450746 h 680592"/>
                  <a:gd name="connsiteX33" fmla="*/ 161000 w 550563"/>
                  <a:gd name="connsiteY33" fmla="*/ 450163 h 680592"/>
                  <a:gd name="connsiteX34" fmla="*/ 187532 w 550563"/>
                  <a:gd name="connsiteY34" fmla="*/ 439431 h 680592"/>
                  <a:gd name="connsiteX35" fmla="*/ 226376 w 550563"/>
                  <a:gd name="connsiteY35" fmla="*/ 422166 h 680592"/>
                  <a:gd name="connsiteX36" fmla="*/ 240319 w 550563"/>
                  <a:gd name="connsiteY36" fmla="*/ 415376 h 680592"/>
                  <a:gd name="connsiteX37" fmla="*/ 267748 w 550563"/>
                  <a:gd name="connsiteY37" fmla="*/ 404907 h 680592"/>
                  <a:gd name="connsiteX38" fmla="*/ 288286 w 550563"/>
                  <a:gd name="connsiteY38" fmla="*/ 388833 h 680592"/>
                  <a:gd name="connsiteX39" fmla="*/ 285603 w 550563"/>
                  <a:gd name="connsiteY39" fmla="*/ 386870 h 680592"/>
                  <a:gd name="connsiteX40" fmla="*/ 286801 w 550563"/>
                  <a:gd name="connsiteY40" fmla="*/ 384364 h 680592"/>
                  <a:gd name="connsiteX41" fmla="*/ 271620 w 550563"/>
                  <a:gd name="connsiteY41" fmla="*/ 376923 h 680592"/>
                  <a:gd name="connsiteX42" fmla="*/ 241854 w 550563"/>
                  <a:gd name="connsiteY42" fmla="*/ 364719 h 680592"/>
                  <a:gd name="connsiteX43" fmla="*/ 222202 w 550563"/>
                  <a:gd name="connsiteY43" fmla="*/ 357622 h 680592"/>
                  <a:gd name="connsiteX44" fmla="*/ 209705 w 550563"/>
                  <a:gd name="connsiteY44" fmla="*/ 348352 h 680592"/>
                  <a:gd name="connsiteX45" fmla="*/ 245424 w 550563"/>
                  <a:gd name="connsiteY45" fmla="*/ 298346 h 680592"/>
                  <a:gd name="connsiteX46" fmla="*/ 244422 w 550563"/>
                  <a:gd name="connsiteY46" fmla="*/ 295918 h 680592"/>
                  <a:gd name="connsiteX47" fmla="*/ 247509 w 550563"/>
                  <a:gd name="connsiteY47" fmla="*/ 298490 h 680592"/>
                  <a:gd name="connsiteX48" fmla="*/ 269238 w 550563"/>
                  <a:gd name="connsiteY48" fmla="*/ 307866 h 680592"/>
                  <a:gd name="connsiteX49" fmla="*/ 319245 w 550563"/>
                  <a:gd name="connsiteY49" fmla="*/ 319773 h 680592"/>
                  <a:gd name="connsiteX50" fmla="*/ 381157 w 550563"/>
                  <a:gd name="connsiteY50" fmla="*/ 317391 h 680592"/>
                  <a:gd name="connsiteX51" fmla="*/ 431163 w 550563"/>
                  <a:gd name="connsiteY51" fmla="*/ 300723 h 680592"/>
                  <a:gd name="connsiteX52" fmla="*/ 462120 w 550563"/>
                  <a:gd name="connsiteY52" fmla="*/ 269766 h 680592"/>
                  <a:gd name="connsiteX53" fmla="*/ 471645 w 550563"/>
                  <a:gd name="connsiteY53" fmla="*/ 236429 h 680592"/>
                  <a:gd name="connsiteX54" fmla="*/ 462120 w 550563"/>
                  <a:gd name="connsiteY54" fmla="*/ 207854 h 680592"/>
                  <a:gd name="connsiteX55" fmla="*/ 445451 w 550563"/>
                  <a:gd name="connsiteY55" fmla="*/ 195948 h 680592"/>
                  <a:gd name="connsiteX56" fmla="*/ 378776 w 550563"/>
                  <a:gd name="connsiteY56" fmla="*/ 222141 h 680592"/>
                  <a:gd name="connsiteX57" fmla="*/ 319244 w 550563"/>
                  <a:gd name="connsiteY57" fmla="*/ 250716 h 680592"/>
                  <a:gd name="connsiteX58" fmla="*/ 266857 w 550563"/>
                  <a:gd name="connsiteY58" fmla="*/ 274529 h 680592"/>
                  <a:gd name="connsiteX59" fmla="*/ 246021 w 550563"/>
                  <a:gd name="connsiteY59" fmla="*/ 281970 h 680592"/>
                  <a:gd name="connsiteX60" fmla="*/ 237588 w 550563"/>
                  <a:gd name="connsiteY60" fmla="*/ 287675 h 680592"/>
                  <a:gd name="connsiteX61" fmla="*/ 233816 w 550563"/>
                  <a:gd name="connsiteY61" fmla="*/ 285249 h 680592"/>
                  <a:gd name="connsiteX62" fmla="*/ 214468 w 550563"/>
                  <a:gd name="connsiteY62" fmla="*/ 272152 h 680592"/>
                  <a:gd name="connsiteX63" fmla="*/ 188274 w 550563"/>
                  <a:gd name="connsiteY63" fmla="*/ 222146 h 680592"/>
                  <a:gd name="connsiteX64" fmla="*/ 182619 w 550563"/>
                  <a:gd name="connsiteY64" fmla="*/ 187767 h 680592"/>
                  <a:gd name="connsiteX65" fmla="*/ 182034 w 550563"/>
                  <a:gd name="connsiteY65" fmla="*/ 174144 h 680592"/>
                  <a:gd name="connsiteX66" fmla="*/ 185894 w 550563"/>
                  <a:gd name="connsiteY66" fmla="*/ 203091 h 680592"/>
                  <a:gd name="connsiteX67" fmla="*/ 197800 w 550563"/>
                  <a:gd name="connsiteY67" fmla="*/ 236429 h 680592"/>
                  <a:gd name="connsiteX68" fmla="*/ 212087 w 550563"/>
                  <a:gd name="connsiteY68" fmla="*/ 255479 h 680592"/>
                  <a:gd name="connsiteX69" fmla="*/ 266856 w 550563"/>
                  <a:gd name="connsiteY69" fmla="*/ 236429 h 680592"/>
                  <a:gd name="connsiteX70" fmla="*/ 338294 w 550563"/>
                  <a:gd name="connsiteY70" fmla="*/ 200710 h 680592"/>
                  <a:gd name="connsiteX71" fmla="*/ 395443 w 550563"/>
                  <a:gd name="connsiteY71" fmla="*/ 174516 h 680592"/>
                  <a:gd name="connsiteX72" fmla="*/ 424019 w 550563"/>
                  <a:gd name="connsiteY72" fmla="*/ 157848 h 680592"/>
                  <a:gd name="connsiteX73" fmla="*/ 414494 w 550563"/>
                  <a:gd name="connsiteY73" fmla="*/ 138798 h 680592"/>
                  <a:gd name="connsiteX74" fmla="*/ 374013 w 550563"/>
                  <a:gd name="connsiteY74" fmla="*/ 107841 h 680592"/>
                  <a:gd name="connsiteX75" fmla="*/ 331150 w 550563"/>
                  <a:gd name="connsiteY75" fmla="*/ 88791 h 680592"/>
                  <a:gd name="connsiteX76" fmla="*/ 307337 w 550563"/>
                  <a:gd name="connsiteY76" fmla="*/ 93554 h 680592"/>
                  <a:gd name="connsiteX77" fmla="*/ 257331 w 550563"/>
                  <a:gd name="connsiteY77" fmla="*/ 110223 h 680592"/>
                  <a:gd name="connsiteX78" fmla="*/ 188275 w 550563"/>
                  <a:gd name="connsiteY78" fmla="*/ 136416 h 680592"/>
                  <a:gd name="connsiteX79" fmla="*/ 181798 w 550563"/>
                  <a:gd name="connsiteY79" fmla="*/ 148192 h 680592"/>
                  <a:gd name="connsiteX80" fmla="*/ 188274 w 550563"/>
                  <a:gd name="connsiteY80" fmla="*/ 100702 h 680592"/>
                  <a:gd name="connsiteX81" fmla="*/ 193632 w 550563"/>
                  <a:gd name="connsiteY81" fmla="*/ 78378 h 680592"/>
                  <a:gd name="connsiteX82" fmla="*/ 200011 w 550563"/>
                  <a:gd name="connsiteY82" fmla="*/ 62007 h 680592"/>
                  <a:gd name="connsiteX83" fmla="*/ 197190 w 550563"/>
                  <a:gd name="connsiteY83" fmla="*/ 71525 h 680592"/>
                  <a:gd name="connsiteX84" fmla="*/ 195823 w 550563"/>
                  <a:gd name="connsiteY84" fmla="*/ 82882 h 680592"/>
                  <a:gd name="connsiteX85" fmla="*/ 226778 w 550563"/>
                  <a:gd name="connsiteY85" fmla="*/ 78118 h 680592"/>
                  <a:gd name="connsiteX86" fmla="*/ 269643 w 550563"/>
                  <a:gd name="connsiteY86" fmla="*/ 61451 h 680592"/>
                  <a:gd name="connsiteX87" fmla="*/ 250188 w 550563"/>
                  <a:gd name="connsiteY87" fmla="*/ 41165 h 680592"/>
                  <a:gd name="connsiteX88" fmla="*/ 214872 w 550563"/>
                  <a:gd name="connsiteY88" fmla="*/ 32875 h 680592"/>
                  <a:gd name="connsiteX89" fmla="*/ 208469 w 550563"/>
                  <a:gd name="connsiteY89" fmla="*/ 41436 h 680592"/>
                  <a:gd name="connsiteX90" fmla="*/ 216104 w 550563"/>
                  <a:gd name="connsiteY90" fmla="*/ 23312 h 680592"/>
                  <a:gd name="connsiteX91" fmla="*/ 235898 w 550563"/>
                  <a:gd name="connsiteY91" fmla="*/ 690 h 680592"/>
                  <a:gd name="connsiteX92" fmla="*/ 293052 w 550563"/>
                  <a:gd name="connsiteY92" fmla="*/ 386448 h 680592"/>
                  <a:gd name="connsiteX93" fmla="*/ 278764 w 550563"/>
                  <a:gd name="connsiteY93" fmla="*/ 434072 h 680592"/>
                  <a:gd name="connsiteX94" fmla="*/ 247808 w 550563"/>
                  <a:gd name="connsiteY94" fmla="*/ 453123 h 680592"/>
                  <a:gd name="connsiteX95" fmla="*/ 169227 w 550563"/>
                  <a:gd name="connsiteY95" fmla="*/ 488841 h 680592"/>
                  <a:gd name="connsiteX96" fmla="*/ 135889 w 550563"/>
                  <a:gd name="connsiteY96" fmla="*/ 507891 h 680592"/>
                  <a:gd name="connsiteX97" fmla="*/ 138271 w 550563"/>
                  <a:gd name="connsiteY97" fmla="*/ 526941 h 680592"/>
                  <a:gd name="connsiteX98" fmla="*/ 183514 w 550563"/>
                  <a:gd name="connsiteY98" fmla="*/ 557898 h 680592"/>
                  <a:gd name="connsiteX99" fmla="*/ 223996 w 550563"/>
                  <a:gd name="connsiteY99" fmla="*/ 553135 h 680592"/>
                  <a:gd name="connsiteX100" fmla="*/ 245427 w 550563"/>
                  <a:gd name="connsiteY100" fmla="*/ 519798 h 680592"/>
                  <a:gd name="connsiteX101" fmla="*/ 262096 w 550563"/>
                  <a:gd name="connsiteY101" fmla="*/ 488841 h 680592"/>
                  <a:gd name="connsiteX102" fmla="*/ 285908 w 550563"/>
                  <a:gd name="connsiteY102" fmla="*/ 441216 h 680592"/>
                  <a:gd name="connsiteX103" fmla="*/ 293052 w 550563"/>
                  <a:gd name="connsiteY103" fmla="*/ 386448 h 680592"/>
                  <a:gd name="connsiteX0" fmla="*/ 235898 w 550563"/>
                  <a:gd name="connsiteY0" fmla="*/ 690 h 680592"/>
                  <a:gd name="connsiteX1" fmla="*/ 295430 w 550563"/>
                  <a:gd name="connsiteY1" fmla="*/ 22121 h 680592"/>
                  <a:gd name="connsiteX2" fmla="*/ 364486 w 550563"/>
                  <a:gd name="connsiteY2" fmla="*/ 50697 h 680592"/>
                  <a:gd name="connsiteX3" fmla="*/ 424019 w 550563"/>
                  <a:gd name="connsiteY3" fmla="*/ 81653 h 680592"/>
                  <a:gd name="connsiteX4" fmla="*/ 483549 w 550563"/>
                  <a:gd name="connsiteY4" fmla="*/ 122133 h 680592"/>
                  <a:gd name="connsiteX5" fmla="*/ 528793 w 550563"/>
                  <a:gd name="connsiteY5" fmla="*/ 164996 h 680592"/>
                  <a:gd name="connsiteX6" fmla="*/ 550224 w 550563"/>
                  <a:gd name="connsiteY6" fmla="*/ 229289 h 680592"/>
                  <a:gd name="connsiteX7" fmla="*/ 538317 w 550563"/>
                  <a:gd name="connsiteY7" fmla="*/ 300727 h 680592"/>
                  <a:gd name="connsiteX8" fmla="*/ 493074 w 550563"/>
                  <a:gd name="connsiteY8" fmla="*/ 345971 h 680592"/>
                  <a:gd name="connsiteX9" fmla="*/ 412112 w 550563"/>
                  <a:gd name="connsiteY9" fmla="*/ 381690 h 680592"/>
                  <a:gd name="connsiteX10" fmla="*/ 359724 w 550563"/>
                  <a:gd name="connsiteY10" fmla="*/ 395978 h 680592"/>
                  <a:gd name="connsiteX11" fmla="*/ 335912 w 550563"/>
                  <a:gd name="connsiteY11" fmla="*/ 407883 h 680592"/>
                  <a:gd name="connsiteX12" fmla="*/ 316861 w 550563"/>
                  <a:gd name="connsiteY12" fmla="*/ 465033 h 680592"/>
                  <a:gd name="connsiteX13" fmla="*/ 288287 w 550563"/>
                  <a:gd name="connsiteY13" fmla="*/ 538852 h 680592"/>
                  <a:gd name="connsiteX14" fmla="*/ 259712 w 550563"/>
                  <a:gd name="connsiteY14" fmla="*/ 603146 h 680592"/>
                  <a:gd name="connsiteX15" fmla="*/ 309718 w 550563"/>
                  <a:gd name="connsiteY15" fmla="*/ 617433 h 680592"/>
                  <a:gd name="connsiteX16" fmla="*/ 345437 w 550563"/>
                  <a:gd name="connsiteY16" fmla="*/ 646008 h 680592"/>
                  <a:gd name="connsiteX17" fmla="*/ 354962 w 550563"/>
                  <a:gd name="connsiteY17" fmla="*/ 674583 h 680592"/>
                  <a:gd name="connsiteX18" fmla="*/ 297812 w 550563"/>
                  <a:gd name="connsiteY18" fmla="*/ 679346 h 680592"/>
                  <a:gd name="connsiteX19" fmla="*/ 281143 w 550563"/>
                  <a:gd name="connsiteY19" fmla="*/ 657915 h 680592"/>
                  <a:gd name="connsiteX20" fmla="*/ 226374 w 550563"/>
                  <a:gd name="connsiteY20" fmla="*/ 643627 h 680592"/>
                  <a:gd name="connsiteX21" fmla="*/ 173987 w 550563"/>
                  <a:gd name="connsiteY21" fmla="*/ 619814 h 680592"/>
                  <a:gd name="connsiteX22" fmla="*/ 90643 w 550563"/>
                  <a:gd name="connsiteY22" fmla="*/ 562665 h 680592"/>
                  <a:gd name="connsiteX23" fmla="*/ 38255 w 550563"/>
                  <a:gd name="connsiteY23" fmla="*/ 512658 h 680592"/>
                  <a:gd name="connsiteX24" fmla="*/ 156 w 550563"/>
                  <a:gd name="connsiteY24" fmla="*/ 450746 h 680592"/>
                  <a:gd name="connsiteX25" fmla="*/ 40004 w 550563"/>
                  <a:gd name="connsiteY25" fmla="*/ 443658 h 680592"/>
                  <a:gd name="connsiteX26" fmla="*/ 50342 w 550563"/>
                  <a:gd name="connsiteY26" fmla="*/ 445575 h 680592"/>
                  <a:gd name="connsiteX27" fmla="*/ 50163 w 550563"/>
                  <a:gd name="connsiteY27" fmla="*/ 445979 h 680592"/>
                  <a:gd name="connsiteX28" fmla="*/ 62070 w 550563"/>
                  <a:gd name="connsiteY28" fmla="*/ 462648 h 680592"/>
                  <a:gd name="connsiteX29" fmla="*/ 64335 w 550563"/>
                  <a:gd name="connsiteY29" fmla="*/ 465547 h 680592"/>
                  <a:gd name="connsiteX30" fmla="*/ 66830 w 550563"/>
                  <a:gd name="connsiteY30" fmla="*/ 472177 h 680592"/>
                  <a:gd name="connsiteX31" fmla="*/ 88262 w 550563"/>
                  <a:gd name="connsiteY31" fmla="*/ 479321 h 680592"/>
                  <a:gd name="connsiteX32" fmla="*/ 159699 w 550563"/>
                  <a:gd name="connsiteY32" fmla="*/ 450746 h 680592"/>
                  <a:gd name="connsiteX33" fmla="*/ 161000 w 550563"/>
                  <a:gd name="connsiteY33" fmla="*/ 450163 h 680592"/>
                  <a:gd name="connsiteX34" fmla="*/ 187532 w 550563"/>
                  <a:gd name="connsiteY34" fmla="*/ 439431 h 680592"/>
                  <a:gd name="connsiteX35" fmla="*/ 226376 w 550563"/>
                  <a:gd name="connsiteY35" fmla="*/ 422166 h 680592"/>
                  <a:gd name="connsiteX36" fmla="*/ 240319 w 550563"/>
                  <a:gd name="connsiteY36" fmla="*/ 415376 h 680592"/>
                  <a:gd name="connsiteX37" fmla="*/ 267748 w 550563"/>
                  <a:gd name="connsiteY37" fmla="*/ 404907 h 680592"/>
                  <a:gd name="connsiteX38" fmla="*/ 288286 w 550563"/>
                  <a:gd name="connsiteY38" fmla="*/ 388833 h 680592"/>
                  <a:gd name="connsiteX39" fmla="*/ 285603 w 550563"/>
                  <a:gd name="connsiteY39" fmla="*/ 386870 h 680592"/>
                  <a:gd name="connsiteX40" fmla="*/ 286801 w 550563"/>
                  <a:gd name="connsiteY40" fmla="*/ 384364 h 680592"/>
                  <a:gd name="connsiteX41" fmla="*/ 271620 w 550563"/>
                  <a:gd name="connsiteY41" fmla="*/ 376923 h 680592"/>
                  <a:gd name="connsiteX42" fmla="*/ 241854 w 550563"/>
                  <a:gd name="connsiteY42" fmla="*/ 364719 h 680592"/>
                  <a:gd name="connsiteX43" fmla="*/ 222202 w 550563"/>
                  <a:gd name="connsiteY43" fmla="*/ 357622 h 680592"/>
                  <a:gd name="connsiteX44" fmla="*/ 209705 w 550563"/>
                  <a:gd name="connsiteY44" fmla="*/ 348352 h 680592"/>
                  <a:gd name="connsiteX45" fmla="*/ 245424 w 550563"/>
                  <a:gd name="connsiteY45" fmla="*/ 298346 h 680592"/>
                  <a:gd name="connsiteX46" fmla="*/ 244422 w 550563"/>
                  <a:gd name="connsiteY46" fmla="*/ 295918 h 680592"/>
                  <a:gd name="connsiteX47" fmla="*/ 247509 w 550563"/>
                  <a:gd name="connsiteY47" fmla="*/ 298490 h 680592"/>
                  <a:gd name="connsiteX48" fmla="*/ 269238 w 550563"/>
                  <a:gd name="connsiteY48" fmla="*/ 307866 h 680592"/>
                  <a:gd name="connsiteX49" fmla="*/ 319245 w 550563"/>
                  <a:gd name="connsiteY49" fmla="*/ 319773 h 680592"/>
                  <a:gd name="connsiteX50" fmla="*/ 381157 w 550563"/>
                  <a:gd name="connsiteY50" fmla="*/ 317391 h 680592"/>
                  <a:gd name="connsiteX51" fmla="*/ 431163 w 550563"/>
                  <a:gd name="connsiteY51" fmla="*/ 300723 h 680592"/>
                  <a:gd name="connsiteX52" fmla="*/ 462120 w 550563"/>
                  <a:gd name="connsiteY52" fmla="*/ 269766 h 680592"/>
                  <a:gd name="connsiteX53" fmla="*/ 471645 w 550563"/>
                  <a:gd name="connsiteY53" fmla="*/ 236429 h 680592"/>
                  <a:gd name="connsiteX54" fmla="*/ 462120 w 550563"/>
                  <a:gd name="connsiteY54" fmla="*/ 207854 h 680592"/>
                  <a:gd name="connsiteX55" fmla="*/ 445451 w 550563"/>
                  <a:gd name="connsiteY55" fmla="*/ 195948 h 680592"/>
                  <a:gd name="connsiteX56" fmla="*/ 378776 w 550563"/>
                  <a:gd name="connsiteY56" fmla="*/ 222141 h 680592"/>
                  <a:gd name="connsiteX57" fmla="*/ 319244 w 550563"/>
                  <a:gd name="connsiteY57" fmla="*/ 250716 h 680592"/>
                  <a:gd name="connsiteX58" fmla="*/ 266857 w 550563"/>
                  <a:gd name="connsiteY58" fmla="*/ 274529 h 680592"/>
                  <a:gd name="connsiteX59" fmla="*/ 246021 w 550563"/>
                  <a:gd name="connsiteY59" fmla="*/ 281970 h 680592"/>
                  <a:gd name="connsiteX60" fmla="*/ 237588 w 550563"/>
                  <a:gd name="connsiteY60" fmla="*/ 287675 h 680592"/>
                  <a:gd name="connsiteX61" fmla="*/ 233816 w 550563"/>
                  <a:gd name="connsiteY61" fmla="*/ 285249 h 680592"/>
                  <a:gd name="connsiteX62" fmla="*/ 214468 w 550563"/>
                  <a:gd name="connsiteY62" fmla="*/ 272152 h 680592"/>
                  <a:gd name="connsiteX63" fmla="*/ 188274 w 550563"/>
                  <a:gd name="connsiteY63" fmla="*/ 222146 h 680592"/>
                  <a:gd name="connsiteX64" fmla="*/ 182619 w 550563"/>
                  <a:gd name="connsiteY64" fmla="*/ 187767 h 680592"/>
                  <a:gd name="connsiteX65" fmla="*/ 182034 w 550563"/>
                  <a:gd name="connsiteY65" fmla="*/ 174144 h 680592"/>
                  <a:gd name="connsiteX66" fmla="*/ 185894 w 550563"/>
                  <a:gd name="connsiteY66" fmla="*/ 203091 h 680592"/>
                  <a:gd name="connsiteX67" fmla="*/ 197800 w 550563"/>
                  <a:gd name="connsiteY67" fmla="*/ 236429 h 680592"/>
                  <a:gd name="connsiteX68" fmla="*/ 212087 w 550563"/>
                  <a:gd name="connsiteY68" fmla="*/ 255479 h 680592"/>
                  <a:gd name="connsiteX69" fmla="*/ 266856 w 550563"/>
                  <a:gd name="connsiteY69" fmla="*/ 236429 h 680592"/>
                  <a:gd name="connsiteX70" fmla="*/ 338294 w 550563"/>
                  <a:gd name="connsiteY70" fmla="*/ 200710 h 680592"/>
                  <a:gd name="connsiteX71" fmla="*/ 395443 w 550563"/>
                  <a:gd name="connsiteY71" fmla="*/ 174516 h 680592"/>
                  <a:gd name="connsiteX72" fmla="*/ 424019 w 550563"/>
                  <a:gd name="connsiteY72" fmla="*/ 157848 h 680592"/>
                  <a:gd name="connsiteX73" fmla="*/ 414494 w 550563"/>
                  <a:gd name="connsiteY73" fmla="*/ 138798 h 680592"/>
                  <a:gd name="connsiteX74" fmla="*/ 374013 w 550563"/>
                  <a:gd name="connsiteY74" fmla="*/ 107841 h 680592"/>
                  <a:gd name="connsiteX75" fmla="*/ 331150 w 550563"/>
                  <a:gd name="connsiteY75" fmla="*/ 88791 h 680592"/>
                  <a:gd name="connsiteX76" fmla="*/ 307337 w 550563"/>
                  <a:gd name="connsiteY76" fmla="*/ 93554 h 680592"/>
                  <a:gd name="connsiteX77" fmla="*/ 257331 w 550563"/>
                  <a:gd name="connsiteY77" fmla="*/ 110223 h 680592"/>
                  <a:gd name="connsiteX78" fmla="*/ 188275 w 550563"/>
                  <a:gd name="connsiteY78" fmla="*/ 136416 h 680592"/>
                  <a:gd name="connsiteX79" fmla="*/ 181798 w 550563"/>
                  <a:gd name="connsiteY79" fmla="*/ 148192 h 680592"/>
                  <a:gd name="connsiteX80" fmla="*/ 188274 w 550563"/>
                  <a:gd name="connsiteY80" fmla="*/ 100702 h 680592"/>
                  <a:gd name="connsiteX81" fmla="*/ 193632 w 550563"/>
                  <a:gd name="connsiteY81" fmla="*/ 78378 h 680592"/>
                  <a:gd name="connsiteX82" fmla="*/ 200011 w 550563"/>
                  <a:gd name="connsiteY82" fmla="*/ 62007 h 680592"/>
                  <a:gd name="connsiteX83" fmla="*/ 197190 w 550563"/>
                  <a:gd name="connsiteY83" fmla="*/ 71525 h 680592"/>
                  <a:gd name="connsiteX84" fmla="*/ 195823 w 550563"/>
                  <a:gd name="connsiteY84" fmla="*/ 82882 h 680592"/>
                  <a:gd name="connsiteX85" fmla="*/ 226778 w 550563"/>
                  <a:gd name="connsiteY85" fmla="*/ 78118 h 680592"/>
                  <a:gd name="connsiteX86" fmla="*/ 269643 w 550563"/>
                  <a:gd name="connsiteY86" fmla="*/ 61451 h 680592"/>
                  <a:gd name="connsiteX87" fmla="*/ 250188 w 550563"/>
                  <a:gd name="connsiteY87" fmla="*/ 41165 h 680592"/>
                  <a:gd name="connsiteX88" fmla="*/ 214872 w 550563"/>
                  <a:gd name="connsiteY88" fmla="*/ 32875 h 680592"/>
                  <a:gd name="connsiteX89" fmla="*/ 208469 w 550563"/>
                  <a:gd name="connsiteY89" fmla="*/ 41436 h 680592"/>
                  <a:gd name="connsiteX90" fmla="*/ 216104 w 550563"/>
                  <a:gd name="connsiteY90" fmla="*/ 23312 h 680592"/>
                  <a:gd name="connsiteX91" fmla="*/ 235898 w 550563"/>
                  <a:gd name="connsiteY91" fmla="*/ 690 h 680592"/>
                  <a:gd name="connsiteX92" fmla="*/ 293052 w 550563"/>
                  <a:gd name="connsiteY92" fmla="*/ 386448 h 680592"/>
                  <a:gd name="connsiteX93" fmla="*/ 278764 w 550563"/>
                  <a:gd name="connsiteY93" fmla="*/ 434072 h 680592"/>
                  <a:gd name="connsiteX94" fmla="*/ 247808 w 550563"/>
                  <a:gd name="connsiteY94" fmla="*/ 453123 h 680592"/>
                  <a:gd name="connsiteX95" fmla="*/ 169227 w 550563"/>
                  <a:gd name="connsiteY95" fmla="*/ 488841 h 680592"/>
                  <a:gd name="connsiteX96" fmla="*/ 135889 w 550563"/>
                  <a:gd name="connsiteY96" fmla="*/ 507891 h 680592"/>
                  <a:gd name="connsiteX97" fmla="*/ 138271 w 550563"/>
                  <a:gd name="connsiteY97" fmla="*/ 526941 h 680592"/>
                  <a:gd name="connsiteX98" fmla="*/ 183514 w 550563"/>
                  <a:gd name="connsiteY98" fmla="*/ 557898 h 680592"/>
                  <a:gd name="connsiteX99" fmla="*/ 223996 w 550563"/>
                  <a:gd name="connsiteY99" fmla="*/ 553135 h 680592"/>
                  <a:gd name="connsiteX100" fmla="*/ 245427 w 550563"/>
                  <a:gd name="connsiteY100" fmla="*/ 519798 h 680592"/>
                  <a:gd name="connsiteX101" fmla="*/ 262096 w 550563"/>
                  <a:gd name="connsiteY101" fmla="*/ 488841 h 680592"/>
                  <a:gd name="connsiteX102" fmla="*/ 285908 w 550563"/>
                  <a:gd name="connsiteY102" fmla="*/ 441216 h 680592"/>
                  <a:gd name="connsiteX103" fmla="*/ 293052 w 550563"/>
                  <a:gd name="connsiteY103" fmla="*/ 386448 h 680592"/>
                  <a:gd name="connsiteX0" fmla="*/ 235898 w 550563"/>
                  <a:gd name="connsiteY0" fmla="*/ 690 h 680592"/>
                  <a:gd name="connsiteX1" fmla="*/ 295430 w 550563"/>
                  <a:gd name="connsiteY1" fmla="*/ 22121 h 680592"/>
                  <a:gd name="connsiteX2" fmla="*/ 364486 w 550563"/>
                  <a:gd name="connsiteY2" fmla="*/ 50697 h 680592"/>
                  <a:gd name="connsiteX3" fmla="*/ 424019 w 550563"/>
                  <a:gd name="connsiteY3" fmla="*/ 81653 h 680592"/>
                  <a:gd name="connsiteX4" fmla="*/ 481167 w 550563"/>
                  <a:gd name="connsiteY4" fmla="*/ 119751 h 680592"/>
                  <a:gd name="connsiteX5" fmla="*/ 528793 w 550563"/>
                  <a:gd name="connsiteY5" fmla="*/ 164996 h 680592"/>
                  <a:gd name="connsiteX6" fmla="*/ 550224 w 550563"/>
                  <a:gd name="connsiteY6" fmla="*/ 229289 h 680592"/>
                  <a:gd name="connsiteX7" fmla="*/ 538317 w 550563"/>
                  <a:gd name="connsiteY7" fmla="*/ 300727 h 680592"/>
                  <a:gd name="connsiteX8" fmla="*/ 493074 w 550563"/>
                  <a:gd name="connsiteY8" fmla="*/ 345971 h 680592"/>
                  <a:gd name="connsiteX9" fmla="*/ 412112 w 550563"/>
                  <a:gd name="connsiteY9" fmla="*/ 381690 h 680592"/>
                  <a:gd name="connsiteX10" fmla="*/ 359724 w 550563"/>
                  <a:gd name="connsiteY10" fmla="*/ 395978 h 680592"/>
                  <a:gd name="connsiteX11" fmla="*/ 335912 w 550563"/>
                  <a:gd name="connsiteY11" fmla="*/ 407883 h 680592"/>
                  <a:gd name="connsiteX12" fmla="*/ 316861 w 550563"/>
                  <a:gd name="connsiteY12" fmla="*/ 465033 h 680592"/>
                  <a:gd name="connsiteX13" fmla="*/ 288287 w 550563"/>
                  <a:gd name="connsiteY13" fmla="*/ 538852 h 680592"/>
                  <a:gd name="connsiteX14" fmla="*/ 259712 w 550563"/>
                  <a:gd name="connsiteY14" fmla="*/ 603146 h 680592"/>
                  <a:gd name="connsiteX15" fmla="*/ 309718 w 550563"/>
                  <a:gd name="connsiteY15" fmla="*/ 617433 h 680592"/>
                  <a:gd name="connsiteX16" fmla="*/ 345437 w 550563"/>
                  <a:gd name="connsiteY16" fmla="*/ 646008 h 680592"/>
                  <a:gd name="connsiteX17" fmla="*/ 354962 w 550563"/>
                  <a:gd name="connsiteY17" fmla="*/ 674583 h 680592"/>
                  <a:gd name="connsiteX18" fmla="*/ 297812 w 550563"/>
                  <a:gd name="connsiteY18" fmla="*/ 679346 h 680592"/>
                  <a:gd name="connsiteX19" fmla="*/ 281143 w 550563"/>
                  <a:gd name="connsiteY19" fmla="*/ 657915 h 680592"/>
                  <a:gd name="connsiteX20" fmla="*/ 226374 w 550563"/>
                  <a:gd name="connsiteY20" fmla="*/ 643627 h 680592"/>
                  <a:gd name="connsiteX21" fmla="*/ 173987 w 550563"/>
                  <a:gd name="connsiteY21" fmla="*/ 619814 h 680592"/>
                  <a:gd name="connsiteX22" fmla="*/ 90643 w 550563"/>
                  <a:gd name="connsiteY22" fmla="*/ 562665 h 680592"/>
                  <a:gd name="connsiteX23" fmla="*/ 38255 w 550563"/>
                  <a:gd name="connsiteY23" fmla="*/ 512658 h 680592"/>
                  <a:gd name="connsiteX24" fmla="*/ 156 w 550563"/>
                  <a:gd name="connsiteY24" fmla="*/ 450746 h 680592"/>
                  <a:gd name="connsiteX25" fmla="*/ 40004 w 550563"/>
                  <a:gd name="connsiteY25" fmla="*/ 443658 h 680592"/>
                  <a:gd name="connsiteX26" fmla="*/ 50342 w 550563"/>
                  <a:gd name="connsiteY26" fmla="*/ 445575 h 680592"/>
                  <a:gd name="connsiteX27" fmla="*/ 50163 w 550563"/>
                  <a:gd name="connsiteY27" fmla="*/ 445979 h 680592"/>
                  <a:gd name="connsiteX28" fmla="*/ 62070 w 550563"/>
                  <a:gd name="connsiteY28" fmla="*/ 462648 h 680592"/>
                  <a:gd name="connsiteX29" fmla="*/ 64335 w 550563"/>
                  <a:gd name="connsiteY29" fmla="*/ 465547 h 680592"/>
                  <a:gd name="connsiteX30" fmla="*/ 66830 w 550563"/>
                  <a:gd name="connsiteY30" fmla="*/ 472177 h 680592"/>
                  <a:gd name="connsiteX31" fmla="*/ 88262 w 550563"/>
                  <a:gd name="connsiteY31" fmla="*/ 479321 h 680592"/>
                  <a:gd name="connsiteX32" fmla="*/ 159699 w 550563"/>
                  <a:gd name="connsiteY32" fmla="*/ 450746 h 680592"/>
                  <a:gd name="connsiteX33" fmla="*/ 161000 w 550563"/>
                  <a:gd name="connsiteY33" fmla="*/ 450163 h 680592"/>
                  <a:gd name="connsiteX34" fmla="*/ 187532 w 550563"/>
                  <a:gd name="connsiteY34" fmla="*/ 439431 h 680592"/>
                  <a:gd name="connsiteX35" fmla="*/ 226376 w 550563"/>
                  <a:gd name="connsiteY35" fmla="*/ 422166 h 680592"/>
                  <a:gd name="connsiteX36" fmla="*/ 240319 w 550563"/>
                  <a:gd name="connsiteY36" fmla="*/ 415376 h 680592"/>
                  <a:gd name="connsiteX37" fmla="*/ 267748 w 550563"/>
                  <a:gd name="connsiteY37" fmla="*/ 404907 h 680592"/>
                  <a:gd name="connsiteX38" fmla="*/ 288286 w 550563"/>
                  <a:gd name="connsiteY38" fmla="*/ 388833 h 680592"/>
                  <a:gd name="connsiteX39" fmla="*/ 285603 w 550563"/>
                  <a:gd name="connsiteY39" fmla="*/ 386870 h 680592"/>
                  <a:gd name="connsiteX40" fmla="*/ 286801 w 550563"/>
                  <a:gd name="connsiteY40" fmla="*/ 384364 h 680592"/>
                  <a:gd name="connsiteX41" fmla="*/ 271620 w 550563"/>
                  <a:gd name="connsiteY41" fmla="*/ 376923 h 680592"/>
                  <a:gd name="connsiteX42" fmla="*/ 241854 w 550563"/>
                  <a:gd name="connsiteY42" fmla="*/ 364719 h 680592"/>
                  <a:gd name="connsiteX43" fmla="*/ 222202 w 550563"/>
                  <a:gd name="connsiteY43" fmla="*/ 357622 h 680592"/>
                  <a:gd name="connsiteX44" fmla="*/ 209705 w 550563"/>
                  <a:gd name="connsiteY44" fmla="*/ 348352 h 680592"/>
                  <a:gd name="connsiteX45" fmla="*/ 245424 w 550563"/>
                  <a:gd name="connsiteY45" fmla="*/ 298346 h 680592"/>
                  <a:gd name="connsiteX46" fmla="*/ 244422 w 550563"/>
                  <a:gd name="connsiteY46" fmla="*/ 295918 h 680592"/>
                  <a:gd name="connsiteX47" fmla="*/ 247509 w 550563"/>
                  <a:gd name="connsiteY47" fmla="*/ 298490 h 680592"/>
                  <a:gd name="connsiteX48" fmla="*/ 269238 w 550563"/>
                  <a:gd name="connsiteY48" fmla="*/ 307866 h 680592"/>
                  <a:gd name="connsiteX49" fmla="*/ 319245 w 550563"/>
                  <a:gd name="connsiteY49" fmla="*/ 319773 h 680592"/>
                  <a:gd name="connsiteX50" fmla="*/ 381157 w 550563"/>
                  <a:gd name="connsiteY50" fmla="*/ 317391 h 680592"/>
                  <a:gd name="connsiteX51" fmla="*/ 431163 w 550563"/>
                  <a:gd name="connsiteY51" fmla="*/ 300723 h 680592"/>
                  <a:gd name="connsiteX52" fmla="*/ 462120 w 550563"/>
                  <a:gd name="connsiteY52" fmla="*/ 269766 h 680592"/>
                  <a:gd name="connsiteX53" fmla="*/ 471645 w 550563"/>
                  <a:gd name="connsiteY53" fmla="*/ 236429 h 680592"/>
                  <a:gd name="connsiteX54" fmla="*/ 462120 w 550563"/>
                  <a:gd name="connsiteY54" fmla="*/ 207854 h 680592"/>
                  <a:gd name="connsiteX55" fmla="*/ 445451 w 550563"/>
                  <a:gd name="connsiteY55" fmla="*/ 195948 h 680592"/>
                  <a:gd name="connsiteX56" fmla="*/ 378776 w 550563"/>
                  <a:gd name="connsiteY56" fmla="*/ 222141 h 680592"/>
                  <a:gd name="connsiteX57" fmla="*/ 319244 w 550563"/>
                  <a:gd name="connsiteY57" fmla="*/ 250716 h 680592"/>
                  <a:gd name="connsiteX58" fmla="*/ 266857 w 550563"/>
                  <a:gd name="connsiteY58" fmla="*/ 274529 h 680592"/>
                  <a:gd name="connsiteX59" fmla="*/ 246021 w 550563"/>
                  <a:gd name="connsiteY59" fmla="*/ 281970 h 680592"/>
                  <a:gd name="connsiteX60" fmla="*/ 237588 w 550563"/>
                  <a:gd name="connsiteY60" fmla="*/ 287675 h 680592"/>
                  <a:gd name="connsiteX61" fmla="*/ 233816 w 550563"/>
                  <a:gd name="connsiteY61" fmla="*/ 285249 h 680592"/>
                  <a:gd name="connsiteX62" fmla="*/ 214468 w 550563"/>
                  <a:gd name="connsiteY62" fmla="*/ 272152 h 680592"/>
                  <a:gd name="connsiteX63" fmla="*/ 188274 w 550563"/>
                  <a:gd name="connsiteY63" fmla="*/ 222146 h 680592"/>
                  <a:gd name="connsiteX64" fmla="*/ 182619 w 550563"/>
                  <a:gd name="connsiteY64" fmla="*/ 187767 h 680592"/>
                  <a:gd name="connsiteX65" fmla="*/ 182034 w 550563"/>
                  <a:gd name="connsiteY65" fmla="*/ 174144 h 680592"/>
                  <a:gd name="connsiteX66" fmla="*/ 185894 w 550563"/>
                  <a:gd name="connsiteY66" fmla="*/ 203091 h 680592"/>
                  <a:gd name="connsiteX67" fmla="*/ 197800 w 550563"/>
                  <a:gd name="connsiteY67" fmla="*/ 236429 h 680592"/>
                  <a:gd name="connsiteX68" fmla="*/ 212087 w 550563"/>
                  <a:gd name="connsiteY68" fmla="*/ 255479 h 680592"/>
                  <a:gd name="connsiteX69" fmla="*/ 266856 w 550563"/>
                  <a:gd name="connsiteY69" fmla="*/ 236429 h 680592"/>
                  <a:gd name="connsiteX70" fmla="*/ 338294 w 550563"/>
                  <a:gd name="connsiteY70" fmla="*/ 200710 h 680592"/>
                  <a:gd name="connsiteX71" fmla="*/ 395443 w 550563"/>
                  <a:gd name="connsiteY71" fmla="*/ 174516 h 680592"/>
                  <a:gd name="connsiteX72" fmla="*/ 424019 w 550563"/>
                  <a:gd name="connsiteY72" fmla="*/ 157848 h 680592"/>
                  <a:gd name="connsiteX73" fmla="*/ 414494 w 550563"/>
                  <a:gd name="connsiteY73" fmla="*/ 138798 h 680592"/>
                  <a:gd name="connsiteX74" fmla="*/ 374013 w 550563"/>
                  <a:gd name="connsiteY74" fmla="*/ 107841 h 680592"/>
                  <a:gd name="connsiteX75" fmla="*/ 331150 w 550563"/>
                  <a:gd name="connsiteY75" fmla="*/ 88791 h 680592"/>
                  <a:gd name="connsiteX76" fmla="*/ 307337 w 550563"/>
                  <a:gd name="connsiteY76" fmla="*/ 93554 h 680592"/>
                  <a:gd name="connsiteX77" fmla="*/ 257331 w 550563"/>
                  <a:gd name="connsiteY77" fmla="*/ 110223 h 680592"/>
                  <a:gd name="connsiteX78" fmla="*/ 188275 w 550563"/>
                  <a:gd name="connsiteY78" fmla="*/ 136416 h 680592"/>
                  <a:gd name="connsiteX79" fmla="*/ 181798 w 550563"/>
                  <a:gd name="connsiteY79" fmla="*/ 148192 h 680592"/>
                  <a:gd name="connsiteX80" fmla="*/ 188274 w 550563"/>
                  <a:gd name="connsiteY80" fmla="*/ 100702 h 680592"/>
                  <a:gd name="connsiteX81" fmla="*/ 193632 w 550563"/>
                  <a:gd name="connsiteY81" fmla="*/ 78378 h 680592"/>
                  <a:gd name="connsiteX82" fmla="*/ 200011 w 550563"/>
                  <a:gd name="connsiteY82" fmla="*/ 62007 h 680592"/>
                  <a:gd name="connsiteX83" fmla="*/ 197190 w 550563"/>
                  <a:gd name="connsiteY83" fmla="*/ 71525 h 680592"/>
                  <a:gd name="connsiteX84" fmla="*/ 195823 w 550563"/>
                  <a:gd name="connsiteY84" fmla="*/ 82882 h 680592"/>
                  <a:gd name="connsiteX85" fmla="*/ 226778 w 550563"/>
                  <a:gd name="connsiteY85" fmla="*/ 78118 h 680592"/>
                  <a:gd name="connsiteX86" fmla="*/ 269643 w 550563"/>
                  <a:gd name="connsiteY86" fmla="*/ 61451 h 680592"/>
                  <a:gd name="connsiteX87" fmla="*/ 250188 w 550563"/>
                  <a:gd name="connsiteY87" fmla="*/ 41165 h 680592"/>
                  <a:gd name="connsiteX88" fmla="*/ 214872 w 550563"/>
                  <a:gd name="connsiteY88" fmla="*/ 32875 h 680592"/>
                  <a:gd name="connsiteX89" fmla="*/ 208469 w 550563"/>
                  <a:gd name="connsiteY89" fmla="*/ 41436 h 680592"/>
                  <a:gd name="connsiteX90" fmla="*/ 216104 w 550563"/>
                  <a:gd name="connsiteY90" fmla="*/ 23312 h 680592"/>
                  <a:gd name="connsiteX91" fmla="*/ 235898 w 550563"/>
                  <a:gd name="connsiteY91" fmla="*/ 690 h 680592"/>
                  <a:gd name="connsiteX92" fmla="*/ 293052 w 550563"/>
                  <a:gd name="connsiteY92" fmla="*/ 386448 h 680592"/>
                  <a:gd name="connsiteX93" fmla="*/ 278764 w 550563"/>
                  <a:gd name="connsiteY93" fmla="*/ 434072 h 680592"/>
                  <a:gd name="connsiteX94" fmla="*/ 247808 w 550563"/>
                  <a:gd name="connsiteY94" fmla="*/ 453123 h 680592"/>
                  <a:gd name="connsiteX95" fmla="*/ 169227 w 550563"/>
                  <a:gd name="connsiteY95" fmla="*/ 488841 h 680592"/>
                  <a:gd name="connsiteX96" fmla="*/ 135889 w 550563"/>
                  <a:gd name="connsiteY96" fmla="*/ 507891 h 680592"/>
                  <a:gd name="connsiteX97" fmla="*/ 138271 w 550563"/>
                  <a:gd name="connsiteY97" fmla="*/ 526941 h 680592"/>
                  <a:gd name="connsiteX98" fmla="*/ 183514 w 550563"/>
                  <a:gd name="connsiteY98" fmla="*/ 557898 h 680592"/>
                  <a:gd name="connsiteX99" fmla="*/ 223996 w 550563"/>
                  <a:gd name="connsiteY99" fmla="*/ 553135 h 680592"/>
                  <a:gd name="connsiteX100" fmla="*/ 245427 w 550563"/>
                  <a:gd name="connsiteY100" fmla="*/ 519798 h 680592"/>
                  <a:gd name="connsiteX101" fmla="*/ 262096 w 550563"/>
                  <a:gd name="connsiteY101" fmla="*/ 488841 h 680592"/>
                  <a:gd name="connsiteX102" fmla="*/ 285908 w 550563"/>
                  <a:gd name="connsiteY102" fmla="*/ 441216 h 680592"/>
                  <a:gd name="connsiteX103" fmla="*/ 293052 w 550563"/>
                  <a:gd name="connsiteY103" fmla="*/ 386448 h 680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550563" h="680592">
                    <a:moveTo>
                      <a:pt x="235898" y="690"/>
                    </a:moveTo>
                    <a:cubicBezTo>
                      <a:pt x="252567" y="-3676"/>
                      <a:pt x="273999" y="13787"/>
                      <a:pt x="295430" y="22121"/>
                    </a:cubicBezTo>
                    <a:cubicBezTo>
                      <a:pt x="316861" y="30455"/>
                      <a:pt x="343054" y="40775"/>
                      <a:pt x="364486" y="50697"/>
                    </a:cubicBezTo>
                    <a:cubicBezTo>
                      <a:pt x="385918" y="60619"/>
                      <a:pt x="404572" y="70144"/>
                      <a:pt x="424019" y="81653"/>
                    </a:cubicBezTo>
                    <a:cubicBezTo>
                      <a:pt x="443466" y="93162"/>
                      <a:pt x="463705" y="105861"/>
                      <a:pt x="481167" y="119751"/>
                    </a:cubicBezTo>
                    <a:cubicBezTo>
                      <a:pt x="498629" y="133642"/>
                      <a:pt x="517284" y="146740"/>
                      <a:pt x="528793" y="164996"/>
                    </a:cubicBezTo>
                    <a:cubicBezTo>
                      <a:pt x="540303" y="183252"/>
                      <a:pt x="548637" y="206667"/>
                      <a:pt x="550224" y="229289"/>
                    </a:cubicBezTo>
                    <a:cubicBezTo>
                      <a:pt x="551811" y="251911"/>
                      <a:pt x="547842" y="281280"/>
                      <a:pt x="538317" y="300727"/>
                    </a:cubicBezTo>
                    <a:cubicBezTo>
                      <a:pt x="528792" y="320174"/>
                      <a:pt x="514108" y="332477"/>
                      <a:pt x="493074" y="345971"/>
                    </a:cubicBezTo>
                    <a:cubicBezTo>
                      <a:pt x="472040" y="359465"/>
                      <a:pt x="434337" y="373356"/>
                      <a:pt x="412112" y="381690"/>
                    </a:cubicBezTo>
                    <a:cubicBezTo>
                      <a:pt x="389887" y="390025"/>
                      <a:pt x="372424" y="391613"/>
                      <a:pt x="359724" y="395978"/>
                    </a:cubicBezTo>
                    <a:cubicBezTo>
                      <a:pt x="347024" y="400343"/>
                      <a:pt x="343056" y="396374"/>
                      <a:pt x="335912" y="407883"/>
                    </a:cubicBezTo>
                    <a:cubicBezTo>
                      <a:pt x="328768" y="419392"/>
                      <a:pt x="324798" y="443205"/>
                      <a:pt x="316861" y="465033"/>
                    </a:cubicBezTo>
                    <a:cubicBezTo>
                      <a:pt x="308924" y="486861"/>
                      <a:pt x="297812" y="515833"/>
                      <a:pt x="288287" y="538852"/>
                    </a:cubicBezTo>
                    <a:cubicBezTo>
                      <a:pt x="278762" y="561871"/>
                      <a:pt x="256140" y="590049"/>
                      <a:pt x="259712" y="603146"/>
                    </a:cubicBezTo>
                    <a:cubicBezTo>
                      <a:pt x="263284" y="616243"/>
                      <a:pt x="295431" y="610289"/>
                      <a:pt x="309718" y="617433"/>
                    </a:cubicBezTo>
                    <a:cubicBezTo>
                      <a:pt x="324005" y="624577"/>
                      <a:pt x="337896" y="636483"/>
                      <a:pt x="345437" y="646008"/>
                    </a:cubicBezTo>
                    <a:cubicBezTo>
                      <a:pt x="352978" y="655533"/>
                      <a:pt x="362900" y="669027"/>
                      <a:pt x="354962" y="674583"/>
                    </a:cubicBezTo>
                    <a:cubicBezTo>
                      <a:pt x="347025" y="680139"/>
                      <a:pt x="310115" y="682124"/>
                      <a:pt x="297812" y="679346"/>
                    </a:cubicBezTo>
                    <a:cubicBezTo>
                      <a:pt x="285509" y="676568"/>
                      <a:pt x="293049" y="663868"/>
                      <a:pt x="281143" y="657915"/>
                    </a:cubicBezTo>
                    <a:cubicBezTo>
                      <a:pt x="269237" y="651962"/>
                      <a:pt x="244233" y="649977"/>
                      <a:pt x="226374" y="643627"/>
                    </a:cubicBezTo>
                    <a:cubicBezTo>
                      <a:pt x="208515" y="637277"/>
                      <a:pt x="196609" y="633308"/>
                      <a:pt x="173987" y="619814"/>
                    </a:cubicBezTo>
                    <a:cubicBezTo>
                      <a:pt x="151365" y="606320"/>
                      <a:pt x="113265" y="580524"/>
                      <a:pt x="90643" y="562665"/>
                    </a:cubicBezTo>
                    <a:cubicBezTo>
                      <a:pt x="68021" y="544806"/>
                      <a:pt x="53336" y="531311"/>
                      <a:pt x="38255" y="512658"/>
                    </a:cubicBezTo>
                    <a:cubicBezTo>
                      <a:pt x="23174" y="494005"/>
                      <a:pt x="-2225" y="461858"/>
                      <a:pt x="156" y="450746"/>
                    </a:cubicBezTo>
                    <a:cubicBezTo>
                      <a:pt x="1942" y="442412"/>
                      <a:pt x="24266" y="441891"/>
                      <a:pt x="40004" y="443658"/>
                    </a:cubicBezTo>
                    <a:lnTo>
                      <a:pt x="50342" y="445575"/>
                    </a:lnTo>
                    <a:lnTo>
                      <a:pt x="50163" y="445979"/>
                    </a:lnTo>
                    <a:cubicBezTo>
                      <a:pt x="50957" y="451139"/>
                      <a:pt x="56514" y="457489"/>
                      <a:pt x="62070" y="462648"/>
                    </a:cubicBezTo>
                    <a:lnTo>
                      <a:pt x="64335" y="465547"/>
                    </a:lnTo>
                    <a:lnTo>
                      <a:pt x="66830" y="472177"/>
                    </a:lnTo>
                    <a:cubicBezTo>
                      <a:pt x="72783" y="477733"/>
                      <a:pt x="72784" y="482893"/>
                      <a:pt x="88262" y="479321"/>
                    </a:cubicBezTo>
                    <a:cubicBezTo>
                      <a:pt x="103740" y="475749"/>
                      <a:pt x="136284" y="460668"/>
                      <a:pt x="159699" y="450746"/>
                    </a:cubicBezTo>
                    <a:lnTo>
                      <a:pt x="161000" y="450163"/>
                    </a:lnTo>
                    <a:lnTo>
                      <a:pt x="187532" y="439431"/>
                    </a:lnTo>
                    <a:cubicBezTo>
                      <a:pt x="201373" y="433577"/>
                      <a:pt x="215065" y="427524"/>
                      <a:pt x="226376" y="422166"/>
                    </a:cubicBezTo>
                    <a:lnTo>
                      <a:pt x="240319" y="415376"/>
                    </a:lnTo>
                    <a:lnTo>
                      <a:pt x="267748" y="404907"/>
                    </a:lnTo>
                    <a:cubicBezTo>
                      <a:pt x="280349" y="399946"/>
                      <a:pt x="289874" y="394786"/>
                      <a:pt x="288286" y="388833"/>
                    </a:cubicBezTo>
                    <a:lnTo>
                      <a:pt x="285603" y="386870"/>
                    </a:lnTo>
                    <a:lnTo>
                      <a:pt x="286801" y="384364"/>
                    </a:lnTo>
                    <a:cubicBezTo>
                      <a:pt x="285015" y="382777"/>
                      <a:pt x="280153" y="381090"/>
                      <a:pt x="271620" y="376923"/>
                    </a:cubicBezTo>
                    <a:cubicBezTo>
                      <a:pt x="263087" y="372756"/>
                      <a:pt x="252669" y="368688"/>
                      <a:pt x="241854" y="364719"/>
                    </a:cubicBezTo>
                    <a:lnTo>
                      <a:pt x="222202" y="357622"/>
                    </a:lnTo>
                    <a:lnTo>
                      <a:pt x="209705" y="348352"/>
                    </a:lnTo>
                    <a:cubicBezTo>
                      <a:pt x="202561" y="333271"/>
                      <a:pt x="244630" y="311046"/>
                      <a:pt x="245424" y="298346"/>
                    </a:cubicBezTo>
                    <a:lnTo>
                      <a:pt x="244422" y="295918"/>
                    </a:lnTo>
                    <a:lnTo>
                      <a:pt x="247509" y="298490"/>
                    </a:lnTo>
                    <a:cubicBezTo>
                      <a:pt x="254058" y="301913"/>
                      <a:pt x="262293" y="305287"/>
                      <a:pt x="269238" y="307866"/>
                    </a:cubicBezTo>
                    <a:cubicBezTo>
                      <a:pt x="283129" y="313025"/>
                      <a:pt x="300592" y="318186"/>
                      <a:pt x="319245" y="319773"/>
                    </a:cubicBezTo>
                    <a:cubicBezTo>
                      <a:pt x="337898" y="321361"/>
                      <a:pt x="362504" y="320566"/>
                      <a:pt x="381157" y="317391"/>
                    </a:cubicBezTo>
                    <a:cubicBezTo>
                      <a:pt x="399810" y="314216"/>
                      <a:pt x="417669" y="308660"/>
                      <a:pt x="431163" y="300723"/>
                    </a:cubicBezTo>
                    <a:cubicBezTo>
                      <a:pt x="444657" y="292786"/>
                      <a:pt x="455373" y="280482"/>
                      <a:pt x="462120" y="269766"/>
                    </a:cubicBezTo>
                    <a:cubicBezTo>
                      <a:pt x="468867" y="259050"/>
                      <a:pt x="471645" y="246748"/>
                      <a:pt x="471645" y="236429"/>
                    </a:cubicBezTo>
                    <a:cubicBezTo>
                      <a:pt x="471645" y="226110"/>
                      <a:pt x="465692" y="213807"/>
                      <a:pt x="462120" y="207854"/>
                    </a:cubicBezTo>
                    <a:cubicBezTo>
                      <a:pt x="458548" y="201901"/>
                      <a:pt x="459342" y="193567"/>
                      <a:pt x="445451" y="195948"/>
                    </a:cubicBezTo>
                    <a:cubicBezTo>
                      <a:pt x="431560" y="198329"/>
                      <a:pt x="399810" y="213013"/>
                      <a:pt x="378776" y="222141"/>
                    </a:cubicBezTo>
                    <a:cubicBezTo>
                      <a:pt x="357742" y="231269"/>
                      <a:pt x="337897" y="241985"/>
                      <a:pt x="319244" y="250716"/>
                    </a:cubicBezTo>
                    <a:cubicBezTo>
                      <a:pt x="300591" y="259447"/>
                      <a:pt x="280748" y="268179"/>
                      <a:pt x="266857" y="274529"/>
                    </a:cubicBezTo>
                    <a:cubicBezTo>
                      <a:pt x="259912" y="277704"/>
                      <a:pt x="252073" y="279887"/>
                      <a:pt x="246021" y="281970"/>
                    </a:cubicBezTo>
                    <a:lnTo>
                      <a:pt x="237588" y="287675"/>
                    </a:lnTo>
                    <a:lnTo>
                      <a:pt x="233816" y="285249"/>
                    </a:lnTo>
                    <a:cubicBezTo>
                      <a:pt x="227168" y="281876"/>
                      <a:pt x="219231" y="278502"/>
                      <a:pt x="214468" y="272152"/>
                    </a:cubicBezTo>
                    <a:cubicBezTo>
                      <a:pt x="204943" y="259452"/>
                      <a:pt x="193830" y="241990"/>
                      <a:pt x="188274" y="222146"/>
                    </a:cubicBezTo>
                    <a:cubicBezTo>
                      <a:pt x="185496" y="212224"/>
                      <a:pt x="183710" y="200020"/>
                      <a:pt x="182619" y="187767"/>
                    </a:cubicBezTo>
                    <a:lnTo>
                      <a:pt x="182034" y="174144"/>
                    </a:lnTo>
                    <a:lnTo>
                      <a:pt x="185894" y="203091"/>
                    </a:lnTo>
                    <a:cubicBezTo>
                      <a:pt x="188672" y="214601"/>
                      <a:pt x="193434" y="227698"/>
                      <a:pt x="197800" y="236429"/>
                    </a:cubicBezTo>
                    <a:cubicBezTo>
                      <a:pt x="202165" y="245160"/>
                      <a:pt x="200578" y="255479"/>
                      <a:pt x="212087" y="255479"/>
                    </a:cubicBezTo>
                    <a:cubicBezTo>
                      <a:pt x="223596" y="255479"/>
                      <a:pt x="245822" y="245557"/>
                      <a:pt x="266856" y="236429"/>
                    </a:cubicBezTo>
                    <a:cubicBezTo>
                      <a:pt x="287891" y="227301"/>
                      <a:pt x="316863" y="211029"/>
                      <a:pt x="338294" y="200710"/>
                    </a:cubicBezTo>
                    <a:cubicBezTo>
                      <a:pt x="359725" y="190391"/>
                      <a:pt x="381156" y="181660"/>
                      <a:pt x="395443" y="174516"/>
                    </a:cubicBezTo>
                    <a:cubicBezTo>
                      <a:pt x="409730" y="167372"/>
                      <a:pt x="420844" y="163801"/>
                      <a:pt x="424019" y="157848"/>
                    </a:cubicBezTo>
                    <a:cubicBezTo>
                      <a:pt x="427194" y="151895"/>
                      <a:pt x="422828" y="147133"/>
                      <a:pt x="414494" y="138798"/>
                    </a:cubicBezTo>
                    <a:cubicBezTo>
                      <a:pt x="406160" y="130464"/>
                      <a:pt x="387904" y="116176"/>
                      <a:pt x="374013" y="107841"/>
                    </a:cubicBezTo>
                    <a:cubicBezTo>
                      <a:pt x="360122" y="99506"/>
                      <a:pt x="342263" y="91172"/>
                      <a:pt x="331150" y="88791"/>
                    </a:cubicBezTo>
                    <a:cubicBezTo>
                      <a:pt x="320037" y="86410"/>
                      <a:pt x="319640" y="89982"/>
                      <a:pt x="307337" y="93554"/>
                    </a:cubicBezTo>
                    <a:cubicBezTo>
                      <a:pt x="295034" y="97126"/>
                      <a:pt x="277175" y="103079"/>
                      <a:pt x="257331" y="110223"/>
                    </a:cubicBezTo>
                    <a:cubicBezTo>
                      <a:pt x="237487" y="117367"/>
                      <a:pt x="200975" y="126891"/>
                      <a:pt x="188275" y="136416"/>
                    </a:cubicBezTo>
                    <a:lnTo>
                      <a:pt x="181798" y="148192"/>
                    </a:lnTo>
                    <a:lnTo>
                      <a:pt x="188274" y="100702"/>
                    </a:lnTo>
                    <a:cubicBezTo>
                      <a:pt x="190060" y="92566"/>
                      <a:pt x="191548" y="85522"/>
                      <a:pt x="193632" y="78378"/>
                    </a:cubicBezTo>
                    <a:lnTo>
                      <a:pt x="200011" y="62007"/>
                    </a:lnTo>
                    <a:lnTo>
                      <a:pt x="197190" y="71525"/>
                    </a:lnTo>
                    <a:cubicBezTo>
                      <a:pt x="196150" y="76173"/>
                      <a:pt x="195624" y="80203"/>
                      <a:pt x="195823" y="82882"/>
                    </a:cubicBezTo>
                    <a:cubicBezTo>
                      <a:pt x="196617" y="93598"/>
                      <a:pt x="214475" y="81690"/>
                      <a:pt x="226778" y="78118"/>
                    </a:cubicBezTo>
                    <a:cubicBezTo>
                      <a:pt x="239081" y="74546"/>
                      <a:pt x="265741" y="67610"/>
                      <a:pt x="269643" y="61451"/>
                    </a:cubicBezTo>
                    <a:cubicBezTo>
                      <a:pt x="273545" y="55292"/>
                      <a:pt x="260110" y="46324"/>
                      <a:pt x="250188" y="41165"/>
                    </a:cubicBezTo>
                    <a:cubicBezTo>
                      <a:pt x="240266" y="36006"/>
                      <a:pt x="223933" y="25922"/>
                      <a:pt x="214872" y="32875"/>
                    </a:cubicBezTo>
                    <a:lnTo>
                      <a:pt x="208469" y="41436"/>
                    </a:lnTo>
                    <a:lnTo>
                      <a:pt x="216104" y="23312"/>
                    </a:lnTo>
                    <a:cubicBezTo>
                      <a:pt x="221313" y="12298"/>
                      <a:pt x="227564" y="2873"/>
                      <a:pt x="235898" y="690"/>
                    </a:cubicBezTo>
                    <a:close/>
                    <a:moveTo>
                      <a:pt x="293052" y="386448"/>
                    </a:moveTo>
                    <a:cubicBezTo>
                      <a:pt x="291861" y="385257"/>
                      <a:pt x="286305" y="422960"/>
                      <a:pt x="278764" y="434072"/>
                    </a:cubicBezTo>
                    <a:cubicBezTo>
                      <a:pt x="271223" y="445185"/>
                      <a:pt x="266064" y="443995"/>
                      <a:pt x="247808" y="453123"/>
                    </a:cubicBezTo>
                    <a:cubicBezTo>
                      <a:pt x="229552" y="462251"/>
                      <a:pt x="189071" y="480110"/>
                      <a:pt x="169227" y="488841"/>
                    </a:cubicBezTo>
                    <a:cubicBezTo>
                      <a:pt x="149383" y="497572"/>
                      <a:pt x="141048" y="501541"/>
                      <a:pt x="135889" y="507891"/>
                    </a:cubicBezTo>
                    <a:cubicBezTo>
                      <a:pt x="130730" y="514241"/>
                      <a:pt x="130334" y="518607"/>
                      <a:pt x="138271" y="526941"/>
                    </a:cubicBezTo>
                    <a:cubicBezTo>
                      <a:pt x="146209" y="535276"/>
                      <a:pt x="169227" y="553532"/>
                      <a:pt x="183514" y="557898"/>
                    </a:cubicBezTo>
                    <a:cubicBezTo>
                      <a:pt x="197801" y="562264"/>
                      <a:pt x="213677" y="559485"/>
                      <a:pt x="223996" y="553135"/>
                    </a:cubicBezTo>
                    <a:cubicBezTo>
                      <a:pt x="234315" y="546785"/>
                      <a:pt x="239077" y="530514"/>
                      <a:pt x="245427" y="519798"/>
                    </a:cubicBezTo>
                    <a:cubicBezTo>
                      <a:pt x="251777" y="509082"/>
                      <a:pt x="255349" y="501938"/>
                      <a:pt x="262096" y="488841"/>
                    </a:cubicBezTo>
                    <a:cubicBezTo>
                      <a:pt x="268843" y="475744"/>
                      <a:pt x="280749" y="458281"/>
                      <a:pt x="285908" y="441216"/>
                    </a:cubicBezTo>
                    <a:cubicBezTo>
                      <a:pt x="291067" y="424151"/>
                      <a:pt x="294243" y="387639"/>
                      <a:pt x="293052" y="386448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 rot="7980000">
                <a:off x="5216109" y="3020203"/>
                <a:ext cx="366683" cy="913035"/>
              </a:xfrm>
              <a:custGeom>
                <a:avLst/>
                <a:gdLst>
                  <a:gd name="connsiteX0" fmla="*/ 8466 w 367349"/>
                  <a:gd name="connsiteY0" fmla="*/ 919696 h 919768"/>
                  <a:gd name="connsiteX1" fmla="*/ 10015 w 367349"/>
                  <a:gd name="connsiteY1" fmla="*/ 827085 h 919768"/>
                  <a:gd name="connsiteX2" fmla="*/ 32420 w 367349"/>
                  <a:gd name="connsiteY2" fmla="*/ 812704 h 919768"/>
                  <a:gd name="connsiteX3" fmla="*/ 70638 w 367349"/>
                  <a:gd name="connsiteY3" fmla="*/ 731482 h 919768"/>
                  <a:gd name="connsiteX4" fmla="*/ 73085 w 367349"/>
                  <a:gd name="connsiteY4" fmla="*/ 709665 h 919768"/>
                  <a:gd name="connsiteX5" fmla="*/ 5421 w 367349"/>
                  <a:gd name="connsiteY5" fmla="*/ 717412 h 919768"/>
                  <a:gd name="connsiteX6" fmla="*/ 0 w 367349"/>
                  <a:gd name="connsiteY6" fmla="*/ 712364 h 919768"/>
                  <a:gd name="connsiteX7" fmla="*/ 0 w 367349"/>
                  <a:gd name="connsiteY7" fmla="*/ 680261 h 919768"/>
                  <a:gd name="connsiteX8" fmla="*/ 1724 w 367349"/>
                  <a:gd name="connsiteY8" fmla="*/ 678531 h 919768"/>
                  <a:gd name="connsiteX9" fmla="*/ 84709 w 367349"/>
                  <a:gd name="connsiteY9" fmla="*/ 666265 h 919768"/>
                  <a:gd name="connsiteX10" fmla="*/ 157714 w 367349"/>
                  <a:gd name="connsiteY10" fmla="*/ 650282 h 919768"/>
                  <a:gd name="connsiteX11" fmla="*/ 238392 w 367349"/>
                  <a:gd name="connsiteY11" fmla="*/ 607609 h 919768"/>
                  <a:gd name="connsiteX12" fmla="*/ 274964 w 367349"/>
                  <a:gd name="connsiteY12" fmla="*/ 573505 h 919768"/>
                  <a:gd name="connsiteX13" fmla="*/ 277646 w 367349"/>
                  <a:gd name="connsiteY13" fmla="*/ 544957 h 919768"/>
                  <a:gd name="connsiteX14" fmla="*/ 239941 w 367349"/>
                  <a:gd name="connsiteY14" fmla="*/ 514998 h 919768"/>
                  <a:gd name="connsiteX15" fmla="*/ 215463 w 367349"/>
                  <a:gd name="connsiteY15" fmla="*/ 492240 h 919768"/>
                  <a:gd name="connsiteX16" fmla="*/ 229278 w 367349"/>
                  <a:gd name="connsiteY16" fmla="*/ 482613 h 919768"/>
                  <a:gd name="connsiteX17" fmla="*/ 255732 w 367349"/>
                  <a:gd name="connsiteY17" fmla="*/ 497016 h 919768"/>
                  <a:gd name="connsiteX18" fmla="*/ 282304 w 367349"/>
                  <a:gd name="connsiteY18" fmla="*/ 508053 h 919768"/>
                  <a:gd name="connsiteX19" fmla="*/ 312360 w 367349"/>
                  <a:gd name="connsiteY19" fmla="*/ 515841 h 919768"/>
                  <a:gd name="connsiteX20" fmla="*/ 330853 w 367349"/>
                  <a:gd name="connsiteY20" fmla="*/ 420453 h 919768"/>
                  <a:gd name="connsiteX21" fmla="*/ 312423 w 367349"/>
                  <a:gd name="connsiteY21" fmla="*/ 369265 h 919768"/>
                  <a:gd name="connsiteX22" fmla="*/ 240144 w 367349"/>
                  <a:gd name="connsiteY22" fmla="*/ 316195 h 919768"/>
                  <a:gd name="connsiteX23" fmla="*/ 133291 w 367349"/>
                  <a:gd name="connsiteY23" fmla="*/ 240017 h 919768"/>
                  <a:gd name="connsiteX24" fmla="*/ 64377 w 367349"/>
                  <a:gd name="connsiteY24" fmla="*/ 187066 h 919768"/>
                  <a:gd name="connsiteX25" fmla="*/ 72967 w 367349"/>
                  <a:gd name="connsiteY25" fmla="*/ 182311 h 919768"/>
                  <a:gd name="connsiteX26" fmla="*/ 99891 w 367349"/>
                  <a:gd name="connsiteY26" fmla="*/ 183251 h 919768"/>
                  <a:gd name="connsiteX27" fmla="*/ 124840 w 367349"/>
                  <a:gd name="connsiteY27" fmla="*/ 192546 h 919768"/>
                  <a:gd name="connsiteX28" fmla="*/ 184126 w 367349"/>
                  <a:gd name="connsiteY28" fmla="*/ 231683 h 919768"/>
                  <a:gd name="connsiteX29" fmla="*/ 233434 w 367349"/>
                  <a:gd name="connsiteY29" fmla="*/ 267101 h 919768"/>
                  <a:gd name="connsiteX30" fmla="*/ 296321 w 367349"/>
                  <a:gd name="connsiteY30" fmla="*/ 299624 h 919768"/>
                  <a:gd name="connsiteX31" fmla="*/ 298929 w 367349"/>
                  <a:gd name="connsiteY31" fmla="*/ 176723 h 919768"/>
                  <a:gd name="connsiteX32" fmla="*/ 293255 w 367349"/>
                  <a:gd name="connsiteY32" fmla="*/ 146198 h 919768"/>
                  <a:gd name="connsiteX33" fmla="*/ 240465 w 367349"/>
                  <a:gd name="connsiteY33" fmla="*/ 114029 h 919768"/>
                  <a:gd name="connsiteX34" fmla="*/ 199159 w 367349"/>
                  <a:gd name="connsiteY34" fmla="*/ 90682 h 919768"/>
                  <a:gd name="connsiteX35" fmla="*/ 231896 w 367349"/>
                  <a:gd name="connsiteY35" fmla="*/ 69923 h 919768"/>
                  <a:gd name="connsiteX36" fmla="*/ 286428 w 367349"/>
                  <a:gd name="connsiteY36" fmla="*/ 100469 h 919768"/>
                  <a:gd name="connsiteX37" fmla="*/ 316365 w 367349"/>
                  <a:gd name="connsiteY37" fmla="*/ 111624 h 919768"/>
                  <a:gd name="connsiteX38" fmla="*/ 319987 w 367349"/>
                  <a:gd name="connsiteY38" fmla="*/ 56151 h 919768"/>
                  <a:gd name="connsiteX39" fmla="*/ 316173 w 367349"/>
                  <a:gd name="connsiteY39" fmla="*/ 20636 h 919768"/>
                  <a:gd name="connsiteX40" fmla="*/ 353899 w 367349"/>
                  <a:gd name="connsiteY40" fmla="*/ 1736 h 919768"/>
                  <a:gd name="connsiteX41" fmla="*/ 350042 w 367349"/>
                  <a:gd name="connsiteY41" fmla="*/ 63940 h 919768"/>
                  <a:gd name="connsiteX42" fmla="*/ 350117 w 367349"/>
                  <a:gd name="connsiteY42" fmla="*/ 158293 h 919768"/>
                  <a:gd name="connsiteX43" fmla="*/ 349370 w 367349"/>
                  <a:gd name="connsiteY43" fmla="*/ 276205 h 919768"/>
                  <a:gd name="connsiteX44" fmla="*/ 359775 w 367349"/>
                  <a:gd name="connsiteY44" fmla="*/ 364179 h 919768"/>
                  <a:gd name="connsiteX45" fmla="*/ 366581 w 367349"/>
                  <a:gd name="connsiteY45" fmla="*/ 458766 h 919768"/>
                  <a:gd name="connsiteX46" fmla="*/ 341238 w 367349"/>
                  <a:gd name="connsiteY46" fmla="*/ 557286 h 919768"/>
                  <a:gd name="connsiteX47" fmla="*/ 274707 w 367349"/>
                  <a:gd name="connsiteY47" fmla="*/ 629095 h 919768"/>
                  <a:gd name="connsiteX48" fmla="*/ 185440 w 367349"/>
                  <a:gd name="connsiteY48" fmla="*/ 676523 h 919768"/>
                  <a:gd name="connsiteX49" fmla="*/ 120202 w 367349"/>
                  <a:gd name="connsiteY49" fmla="*/ 711310 h 919768"/>
                  <a:gd name="connsiteX50" fmla="*/ 44942 w 367349"/>
                  <a:gd name="connsiteY50" fmla="*/ 840099 h 919768"/>
                  <a:gd name="connsiteX51" fmla="*/ 8466 w 367349"/>
                  <a:gd name="connsiteY51" fmla="*/ 919696 h 919768"/>
                  <a:gd name="connsiteX0" fmla="*/ 8466 w 367349"/>
                  <a:gd name="connsiteY0" fmla="*/ 919696 h 919768"/>
                  <a:gd name="connsiteX1" fmla="*/ 10015 w 367349"/>
                  <a:gd name="connsiteY1" fmla="*/ 827085 h 919768"/>
                  <a:gd name="connsiteX2" fmla="*/ 32420 w 367349"/>
                  <a:gd name="connsiteY2" fmla="*/ 812704 h 919768"/>
                  <a:gd name="connsiteX3" fmla="*/ 70638 w 367349"/>
                  <a:gd name="connsiteY3" fmla="*/ 731482 h 919768"/>
                  <a:gd name="connsiteX4" fmla="*/ 73085 w 367349"/>
                  <a:gd name="connsiteY4" fmla="*/ 709665 h 919768"/>
                  <a:gd name="connsiteX5" fmla="*/ 5421 w 367349"/>
                  <a:gd name="connsiteY5" fmla="*/ 717412 h 919768"/>
                  <a:gd name="connsiteX6" fmla="*/ 0 w 367349"/>
                  <a:gd name="connsiteY6" fmla="*/ 712364 h 919768"/>
                  <a:gd name="connsiteX7" fmla="*/ 0 w 367349"/>
                  <a:gd name="connsiteY7" fmla="*/ 680261 h 919768"/>
                  <a:gd name="connsiteX8" fmla="*/ 1724 w 367349"/>
                  <a:gd name="connsiteY8" fmla="*/ 678531 h 919768"/>
                  <a:gd name="connsiteX9" fmla="*/ 84709 w 367349"/>
                  <a:gd name="connsiteY9" fmla="*/ 666265 h 919768"/>
                  <a:gd name="connsiteX10" fmla="*/ 157714 w 367349"/>
                  <a:gd name="connsiteY10" fmla="*/ 650282 h 919768"/>
                  <a:gd name="connsiteX11" fmla="*/ 238392 w 367349"/>
                  <a:gd name="connsiteY11" fmla="*/ 607609 h 919768"/>
                  <a:gd name="connsiteX12" fmla="*/ 274964 w 367349"/>
                  <a:gd name="connsiteY12" fmla="*/ 573505 h 919768"/>
                  <a:gd name="connsiteX13" fmla="*/ 277646 w 367349"/>
                  <a:gd name="connsiteY13" fmla="*/ 544957 h 919768"/>
                  <a:gd name="connsiteX14" fmla="*/ 239941 w 367349"/>
                  <a:gd name="connsiteY14" fmla="*/ 514998 h 919768"/>
                  <a:gd name="connsiteX15" fmla="*/ 215463 w 367349"/>
                  <a:gd name="connsiteY15" fmla="*/ 492240 h 919768"/>
                  <a:gd name="connsiteX16" fmla="*/ 229278 w 367349"/>
                  <a:gd name="connsiteY16" fmla="*/ 482613 h 919768"/>
                  <a:gd name="connsiteX17" fmla="*/ 255732 w 367349"/>
                  <a:gd name="connsiteY17" fmla="*/ 497016 h 919768"/>
                  <a:gd name="connsiteX18" fmla="*/ 282304 w 367349"/>
                  <a:gd name="connsiteY18" fmla="*/ 508053 h 919768"/>
                  <a:gd name="connsiteX19" fmla="*/ 312360 w 367349"/>
                  <a:gd name="connsiteY19" fmla="*/ 515841 h 919768"/>
                  <a:gd name="connsiteX20" fmla="*/ 330853 w 367349"/>
                  <a:gd name="connsiteY20" fmla="*/ 420453 h 919768"/>
                  <a:gd name="connsiteX21" fmla="*/ 312423 w 367349"/>
                  <a:gd name="connsiteY21" fmla="*/ 369265 h 919768"/>
                  <a:gd name="connsiteX22" fmla="*/ 240144 w 367349"/>
                  <a:gd name="connsiteY22" fmla="*/ 316195 h 919768"/>
                  <a:gd name="connsiteX23" fmla="*/ 133291 w 367349"/>
                  <a:gd name="connsiteY23" fmla="*/ 240017 h 919768"/>
                  <a:gd name="connsiteX24" fmla="*/ 64377 w 367349"/>
                  <a:gd name="connsiteY24" fmla="*/ 187066 h 919768"/>
                  <a:gd name="connsiteX25" fmla="*/ 76215 w 367349"/>
                  <a:gd name="connsiteY25" fmla="*/ 185794 h 919768"/>
                  <a:gd name="connsiteX26" fmla="*/ 99891 w 367349"/>
                  <a:gd name="connsiteY26" fmla="*/ 183251 h 919768"/>
                  <a:gd name="connsiteX27" fmla="*/ 124840 w 367349"/>
                  <a:gd name="connsiteY27" fmla="*/ 192546 h 919768"/>
                  <a:gd name="connsiteX28" fmla="*/ 184126 w 367349"/>
                  <a:gd name="connsiteY28" fmla="*/ 231683 h 919768"/>
                  <a:gd name="connsiteX29" fmla="*/ 233434 w 367349"/>
                  <a:gd name="connsiteY29" fmla="*/ 267101 h 919768"/>
                  <a:gd name="connsiteX30" fmla="*/ 296321 w 367349"/>
                  <a:gd name="connsiteY30" fmla="*/ 299624 h 919768"/>
                  <a:gd name="connsiteX31" fmla="*/ 298929 w 367349"/>
                  <a:gd name="connsiteY31" fmla="*/ 176723 h 919768"/>
                  <a:gd name="connsiteX32" fmla="*/ 293255 w 367349"/>
                  <a:gd name="connsiteY32" fmla="*/ 146198 h 919768"/>
                  <a:gd name="connsiteX33" fmla="*/ 240465 w 367349"/>
                  <a:gd name="connsiteY33" fmla="*/ 114029 h 919768"/>
                  <a:gd name="connsiteX34" fmla="*/ 199159 w 367349"/>
                  <a:gd name="connsiteY34" fmla="*/ 90682 h 919768"/>
                  <a:gd name="connsiteX35" fmla="*/ 231896 w 367349"/>
                  <a:gd name="connsiteY35" fmla="*/ 69923 h 919768"/>
                  <a:gd name="connsiteX36" fmla="*/ 286428 w 367349"/>
                  <a:gd name="connsiteY36" fmla="*/ 100469 h 919768"/>
                  <a:gd name="connsiteX37" fmla="*/ 316365 w 367349"/>
                  <a:gd name="connsiteY37" fmla="*/ 111624 h 919768"/>
                  <a:gd name="connsiteX38" fmla="*/ 319987 w 367349"/>
                  <a:gd name="connsiteY38" fmla="*/ 56151 h 919768"/>
                  <a:gd name="connsiteX39" fmla="*/ 316173 w 367349"/>
                  <a:gd name="connsiteY39" fmla="*/ 20636 h 919768"/>
                  <a:gd name="connsiteX40" fmla="*/ 353899 w 367349"/>
                  <a:gd name="connsiteY40" fmla="*/ 1736 h 919768"/>
                  <a:gd name="connsiteX41" fmla="*/ 350042 w 367349"/>
                  <a:gd name="connsiteY41" fmla="*/ 63940 h 919768"/>
                  <a:gd name="connsiteX42" fmla="*/ 350117 w 367349"/>
                  <a:gd name="connsiteY42" fmla="*/ 158293 h 919768"/>
                  <a:gd name="connsiteX43" fmla="*/ 349370 w 367349"/>
                  <a:gd name="connsiteY43" fmla="*/ 276205 h 919768"/>
                  <a:gd name="connsiteX44" fmla="*/ 359775 w 367349"/>
                  <a:gd name="connsiteY44" fmla="*/ 364179 h 919768"/>
                  <a:gd name="connsiteX45" fmla="*/ 366581 w 367349"/>
                  <a:gd name="connsiteY45" fmla="*/ 458766 h 919768"/>
                  <a:gd name="connsiteX46" fmla="*/ 341238 w 367349"/>
                  <a:gd name="connsiteY46" fmla="*/ 557286 h 919768"/>
                  <a:gd name="connsiteX47" fmla="*/ 274707 w 367349"/>
                  <a:gd name="connsiteY47" fmla="*/ 629095 h 919768"/>
                  <a:gd name="connsiteX48" fmla="*/ 185440 w 367349"/>
                  <a:gd name="connsiteY48" fmla="*/ 676523 h 919768"/>
                  <a:gd name="connsiteX49" fmla="*/ 120202 w 367349"/>
                  <a:gd name="connsiteY49" fmla="*/ 711310 h 919768"/>
                  <a:gd name="connsiteX50" fmla="*/ 44942 w 367349"/>
                  <a:gd name="connsiteY50" fmla="*/ 840099 h 919768"/>
                  <a:gd name="connsiteX51" fmla="*/ 8466 w 367349"/>
                  <a:gd name="connsiteY51" fmla="*/ 919696 h 919768"/>
                  <a:gd name="connsiteX0" fmla="*/ 8466 w 367349"/>
                  <a:gd name="connsiteY0" fmla="*/ 919696 h 919768"/>
                  <a:gd name="connsiteX1" fmla="*/ 10015 w 367349"/>
                  <a:gd name="connsiteY1" fmla="*/ 827085 h 919768"/>
                  <a:gd name="connsiteX2" fmla="*/ 32420 w 367349"/>
                  <a:gd name="connsiteY2" fmla="*/ 812704 h 919768"/>
                  <a:gd name="connsiteX3" fmla="*/ 70638 w 367349"/>
                  <a:gd name="connsiteY3" fmla="*/ 731482 h 919768"/>
                  <a:gd name="connsiteX4" fmla="*/ 73085 w 367349"/>
                  <a:gd name="connsiteY4" fmla="*/ 709665 h 919768"/>
                  <a:gd name="connsiteX5" fmla="*/ 5421 w 367349"/>
                  <a:gd name="connsiteY5" fmla="*/ 717412 h 919768"/>
                  <a:gd name="connsiteX6" fmla="*/ 0 w 367349"/>
                  <a:gd name="connsiteY6" fmla="*/ 712364 h 919768"/>
                  <a:gd name="connsiteX7" fmla="*/ 0 w 367349"/>
                  <a:gd name="connsiteY7" fmla="*/ 680261 h 919768"/>
                  <a:gd name="connsiteX8" fmla="*/ 1724 w 367349"/>
                  <a:gd name="connsiteY8" fmla="*/ 678531 h 919768"/>
                  <a:gd name="connsiteX9" fmla="*/ 84709 w 367349"/>
                  <a:gd name="connsiteY9" fmla="*/ 666265 h 919768"/>
                  <a:gd name="connsiteX10" fmla="*/ 157714 w 367349"/>
                  <a:gd name="connsiteY10" fmla="*/ 650282 h 919768"/>
                  <a:gd name="connsiteX11" fmla="*/ 238392 w 367349"/>
                  <a:gd name="connsiteY11" fmla="*/ 607609 h 919768"/>
                  <a:gd name="connsiteX12" fmla="*/ 274964 w 367349"/>
                  <a:gd name="connsiteY12" fmla="*/ 573505 h 919768"/>
                  <a:gd name="connsiteX13" fmla="*/ 277646 w 367349"/>
                  <a:gd name="connsiteY13" fmla="*/ 544957 h 919768"/>
                  <a:gd name="connsiteX14" fmla="*/ 239941 w 367349"/>
                  <a:gd name="connsiteY14" fmla="*/ 514998 h 919768"/>
                  <a:gd name="connsiteX15" fmla="*/ 215463 w 367349"/>
                  <a:gd name="connsiteY15" fmla="*/ 492240 h 919768"/>
                  <a:gd name="connsiteX16" fmla="*/ 229278 w 367349"/>
                  <a:gd name="connsiteY16" fmla="*/ 482613 h 919768"/>
                  <a:gd name="connsiteX17" fmla="*/ 255732 w 367349"/>
                  <a:gd name="connsiteY17" fmla="*/ 497016 h 919768"/>
                  <a:gd name="connsiteX18" fmla="*/ 282304 w 367349"/>
                  <a:gd name="connsiteY18" fmla="*/ 508053 h 919768"/>
                  <a:gd name="connsiteX19" fmla="*/ 312360 w 367349"/>
                  <a:gd name="connsiteY19" fmla="*/ 515841 h 919768"/>
                  <a:gd name="connsiteX20" fmla="*/ 330853 w 367349"/>
                  <a:gd name="connsiteY20" fmla="*/ 420453 h 919768"/>
                  <a:gd name="connsiteX21" fmla="*/ 312423 w 367349"/>
                  <a:gd name="connsiteY21" fmla="*/ 369265 h 919768"/>
                  <a:gd name="connsiteX22" fmla="*/ 240144 w 367349"/>
                  <a:gd name="connsiteY22" fmla="*/ 316195 h 919768"/>
                  <a:gd name="connsiteX23" fmla="*/ 133291 w 367349"/>
                  <a:gd name="connsiteY23" fmla="*/ 240017 h 919768"/>
                  <a:gd name="connsiteX24" fmla="*/ 64377 w 367349"/>
                  <a:gd name="connsiteY24" fmla="*/ 187066 h 919768"/>
                  <a:gd name="connsiteX25" fmla="*/ 81087 w 367349"/>
                  <a:gd name="connsiteY25" fmla="*/ 191019 h 919768"/>
                  <a:gd name="connsiteX26" fmla="*/ 99891 w 367349"/>
                  <a:gd name="connsiteY26" fmla="*/ 183251 h 919768"/>
                  <a:gd name="connsiteX27" fmla="*/ 124840 w 367349"/>
                  <a:gd name="connsiteY27" fmla="*/ 192546 h 919768"/>
                  <a:gd name="connsiteX28" fmla="*/ 184126 w 367349"/>
                  <a:gd name="connsiteY28" fmla="*/ 231683 h 919768"/>
                  <a:gd name="connsiteX29" fmla="*/ 233434 w 367349"/>
                  <a:gd name="connsiteY29" fmla="*/ 267101 h 919768"/>
                  <a:gd name="connsiteX30" fmla="*/ 296321 w 367349"/>
                  <a:gd name="connsiteY30" fmla="*/ 299624 h 919768"/>
                  <a:gd name="connsiteX31" fmla="*/ 298929 w 367349"/>
                  <a:gd name="connsiteY31" fmla="*/ 176723 h 919768"/>
                  <a:gd name="connsiteX32" fmla="*/ 293255 w 367349"/>
                  <a:gd name="connsiteY32" fmla="*/ 146198 h 919768"/>
                  <a:gd name="connsiteX33" fmla="*/ 240465 w 367349"/>
                  <a:gd name="connsiteY33" fmla="*/ 114029 h 919768"/>
                  <a:gd name="connsiteX34" fmla="*/ 199159 w 367349"/>
                  <a:gd name="connsiteY34" fmla="*/ 90682 h 919768"/>
                  <a:gd name="connsiteX35" fmla="*/ 231896 w 367349"/>
                  <a:gd name="connsiteY35" fmla="*/ 69923 h 919768"/>
                  <a:gd name="connsiteX36" fmla="*/ 286428 w 367349"/>
                  <a:gd name="connsiteY36" fmla="*/ 100469 h 919768"/>
                  <a:gd name="connsiteX37" fmla="*/ 316365 w 367349"/>
                  <a:gd name="connsiteY37" fmla="*/ 111624 h 919768"/>
                  <a:gd name="connsiteX38" fmla="*/ 319987 w 367349"/>
                  <a:gd name="connsiteY38" fmla="*/ 56151 h 919768"/>
                  <a:gd name="connsiteX39" fmla="*/ 316173 w 367349"/>
                  <a:gd name="connsiteY39" fmla="*/ 20636 h 919768"/>
                  <a:gd name="connsiteX40" fmla="*/ 353899 w 367349"/>
                  <a:gd name="connsiteY40" fmla="*/ 1736 h 919768"/>
                  <a:gd name="connsiteX41" fmla="*/ 350042 w 367349"/>
                  <a:gd name="connsiteY41" fmla="*/ 63940 h 919768"/>
                  <a:gd name="connsiteX42" fmla="*/ 350117 w 367349"/>
                  <a:gd name="connsiteY42" fmla="*/ 158293 h 919768"/>
                  <a:gd name="connsiteX43" fmla="*/ 349370 w 367349"/>
                  <a:gd name="connsiteY43" fmla="*/ 276205 h 919768"/>
                  <a:gd name="connsiteX44" fmla="*/ 359775 w 367349"/>
                  <a:gd name="connsiteY44" fmla="*/ 364179 h 919768"/>
                  <a:gd name="connsiteX45" fmla="*/ 366581 w 367349"/>
                  <a:gd name="connsiteY45" fmla="*/ 458766 h 919768"/>
                  <a:gd name="connsiteX46" fmla="*/ 341238 w 367349"/>
                  <a:gd name="connsiteY46" fmla="*/ 557286 h 919768"/>
                  <a:gd name="connsiteX47" fmla="*/ 274707 w 367349"/>
                  <a:gd name="connsiteY47" fmla="*/ 629095 h 919768"/>
                  <a:gd name="connsiteX48" fmla="*/ 185440 w 367349"/>
                  <a:gd name="connsiteY48" fmla="*/ 676523 h 919768"/>
                  <a:gd name="connsiteX49" fmla="*/ 120202 w 367349"/>
                  <a:gd name="connsiteY49" fmla="*/ 711310 h 919768"/>
                  <a:gd name="connsiteX50" fmla="*/ 44942 w 367349"/>
                  <a:gd name="connsiteY50" fmla="*/ 840099 h 919768"/>
                  <a:gd name="connsiteX51" fmla="*/ 8466 w 367349"/>
                  <a:gd name="connsiteY51" fmla="*/ 919696 h 919768"/>
                  <a:gd name="connsiteX0" fmla="*/ 8466 w 367349"/>
                  <a:gd name="connsiteY0" fmla="*/ 919696 h 919768"/>
                  <a:gd name="connsiteX1" fmla="*/ 10015 w 367349"/>
                  <a:gd name="connsiteY1" fmla="*/ 827085 h 919768"/>
                  <a:gd name="connsiteX2" fmla="*/ 32420 w 367349"/>
                  <a:gd name="connsiteY2" fmla="*/ 812704 h 919768"/>
                  <a:gd name="connsiteX3" fmla="*/ 70638 w 367349"/>
                  <a:gd name="connsiteY3" fmla="*/ 731482 h 919768"/>
                  <a:gd name="connsiteX4" fmla="*/ 73085 w 367349"/>
                  <a:gd name="connsiteY4" fmla="*/ 709665 h 919768"/>
                  <a:gd name="connsiteX5" fmla="*/ 5421 w 367349"/>
                  <a:gd name="connsiteY5" fmla="*/ 717412 h 919768"/>
                  <a:gd name="connsiteX6" fmla="*/ 0 w 367349"/>
                  <a:gd name="connsiteY6" fmla="*/ 712364 h 919768"/>
                  <a:gd name="connsiteX7" fmla="*/ 0 w 367349"/>
                  <a:gd name="connsiteY7" fmla="*/ 680261 h 919768"/>
                  <a:gd name="connsiteX8" fmla="*/ 1724 w 367349"/>
                  <a:gd name="connsiteY8" fmla="*/ 678531 h 919768"/>
                  <a:gd name="connsiteX9" fmla="*/ 84709 w 367349"/>
                  <a:gd name="connsiteY9" fmla="*/ 666265 h 919768"/>
                  <a:gd name="connsiteX10" fmla="*/ 157714 w 367349"/>
                  <a:gd name="connsiteY10" fmla="*/ 650282 h 919768"/>
                  <a:gd name="connsiteX11" fmla="*/ 238392 w 367349"/>
                  <a:gd name="connsiteY11" fmla="*/ 607609 h 919768"/>
                  <a:gd name="connsiteX12" fmla="*/ 274964 w 367349"/>
                  <a:gd name="connsiteY12" fmla="*/ 573505 h 919768"/>
                  <a:gd name="connsiteX13" fmla="*/ 277646 w 367349"/>
                  <a:gd name="connsiteY13" fmla="*/ 544957 h 919768"/>
                  <a:gd name="connsiteX14" fmla="*/ 239941 w 367349"/>
                  <a:gd name="connsiteY14" fmla="*/ 514998 h 919768"/>
                  <a:gd name="connsiteX15" fmla="*/ 215463 w 367349"/>
                  <a:gd name="connsiteY15" fmla="*/ 492240 h 919768"/>
                  <a:gd name="connsiteX16" fmla="*/ 229278 w 367349"/>
                  <a:gd name="connsiteY16" fmla="*/ 482613 h 919768"/>
                  <a:gd name="connsiteX17" fmla="*/ 255732 w 367349"/>
                  <a:gd name="connsiteY17" fmla="*/ 497016 h 919768"/>
                  <a:gd name="connsiteX18" fmla="*/ 282304 w 367349"/>
                  <a:gd name="connsiteY18" fmla="*/ 508053 h 919768"/>
                  <a:gd name="connsiteX19" fmla="*/ 312360 w 367349"/>
                  <a:gd name="connsiteY19" fmla="*/ 515841 h 919768"/>
                  <a:gd name="connsiteX20" fmla="*/ 330853 w 367349"/>
                  <a:gd name="connsiteY20" fmla="*/ 420453 h 919768"/>
                  <a:gd name="connsiteX21" fmla="*/ 312423 w 367349"/>
                  <a:gd name="connsiteY21" fmla="*/ 369265 h 919768"/>
                  <a:gd name="connsiteX22" fmla="*/ 240144 w 367349"/>
                  <a:gd name="connsiteY22" fmla="*/ 316195 h 919768"/>
                  <a:gd name="connsiteX23" fmla="*/ 133291 w 367349"/>
                  <a:gd name="connsiteY23" fmla="*/ 240017 h 919768"/>
                  <a:gd name="connsiteX24" fmla="*/ 69250 w 367349"/>
                  <a:gd name="connsiteY24" fmla="*/ 192291 h 919768"/>
                  <a:gd name="connsiteX25" fmla="*/ 81087 w 367349"/>
                  <a:gd name="connsiteY25" fmla="*/ 191019 h 919768"/>
                  <a:gd name="connsiteX26" fmla="*/ 99891 w 367349"/>
                  <a:gd name="connsiteY26" fmla="*/ 183251 h 919768"/>
                  <a:gd name="connsiteX27" fmla="*/ 124840 w 367349"/>
                  <a:gd name="connsiteY27" fmla="*/ 192546 h 919768"/>
                  <a:gd name="connsiteX28" fmla="*/ 184126 w 367349"/>
                  <a:gd name="connsiteY28" fmla="*/ 231683 h 919768"/>
                  <a:gd name="connsiteX29" fmla="*/ 233434 w 367349"/>
                  <a:gd name="connsiteY29" fmla="*/ 267101 h 919768"/>
                  <a:gd name="connsiteX30" fmla="*/ 296321 w 367349"/>
                  <a:gd name="connsiteY30" fmla="*/ 299624 h 919768"/>
                  <a:gd name="connsiteX31" fmla="*/ 298929 w 367349"/>
                  <a:gd name="connsiteY31" fmla="*/ 176723 h 919768"/>
                  <a:gd name="connsiteX32" fmla="*/ 293255 w 367349"/>
                  <a:gd name="connsiteY32" fmla="*/ 146198 h 919768"/>
                  <a:gd name="connsiteX33" fmla="*/ 240465 w 367349"/>
                  <a:gd name="connsiteY33" fmla="*/ 114029 h 919768"/>
                  <a:gd name="connsiteX34" fmla="*/ 199159 w 367349"/>
                  <a:gd name="connsiteY34" fmla="*/ 90682 h 919768"/>
                  <a:gd name="connsiteX35" fmla="*/ 231896 w 367349"/>
                  <a:gd name="connsiteY35" fmla="*/ 69923 h 919768"/>
                  <a:gd name="connsiteX36" fmla="*/ 286428 w 367349"/>
                  <a:gd name="connsiteY36" fmla="*/ 100469 h 919768"/>
                  <a:gd name="connsiteX37" fmla="*/ 316365 w 367349"/>
                  <a:gd name="connsiteY37" fmla="*/ 111624 h 919768"/>
                  <a:gd name="connsiteX38" fmla="*/ 319987 w 367349"/>
                  <a:gd name="connsiteY38" fmla="*/ 56151 h 919768"/>
                  <a:gd name="connsiteX39" fmla="*/ 316173 w 367349"/>
                  <a:gd name="connsiteY39" fmla="*/ 20636 h 919768"/>
                  <a:gd name="connsiteX40" fmla="*/ 353899 w 367349"/>
                  <a:gd name="connsiteY40" fmla="*/ 1736 h 919768"/>
                  <a:gd name="connsiteX41" fmla="*/ 350042 w 367349"/>
                  <a:gd name="connsiteY41" fmla="*/ 63940 h 919768"/>
                  <a:gd name="connsiteX42" fmla="*/ 350117 w 367349"/>
                  <a:gd name="connsiteY42" fmla="*/ 158293 h 919768"/>
                  <a:gd name="connsiteX43" fmla="*/ 349370 w 367349"/>
                  <a:gd name="connsiteY43" fmla="*/ 276205 h 919768"/>
                  <a:gd name="connsiteX44" fmla="*/ 359775 w 367349"/>
                  <a:gd name="connsiteY44" fmla="*/ 364179 h 919768"/>
                  <a:gd name="connsiteX45" fmla="*/ 366581 w 367349"/>
                  <a:gd name="connsiteY45" fmla="*/ 458766 h 919768"/>
                  <a:gd name="connsiteX46" fmla="*/ 341238 w 367349"/>
                  <a:gd name="connsiteY46" fmla="*/ 557286 h 919768"/>
                  <a:gd name="connsiteX47" fmla="*/ 274707 w 367349"/>
                  <a:gd name="connsiteY47" fmla="*/ 629095 h 919768"/>
                  <a:gd name="connsiteX48" fmla="*/ 185440 w 367349"/>
                  <a:gd name="connsiteY48" fmla="*/ 676523 h 919768"/>
                  <a:gd name="connsiteX49" fmla="*/ 120202 w 367349"/>
                  <a:gd name="connsiteY49" fmla="*/ 711310 h 919768"/>
                  <a:gd name="connsiteX50" fmla="*/ 44942 w 367349"/>
                  <a:gd name="connsiteY50" fmla="*/ 840099 h 919768"/>
                  <a:gd name="connsiteX51" fmla="*/ 8466 w 367349"/>
                  <a:gd name="connsiteY51" fmla="*/ 919696 h 919768"/>
                  <a:gd name="connsiteX0" fmla="*/ 8466 w 367349"/>
                  <a:gd name="connsiteY0" fmla="*/ 919696 h 919768"/>
                  <a:gd name="connsiteX1" fmla="*/ 10015 w 367349"/>
                  <a:gd name="connsiteY1" fmla="*/ 827085 h 919768"/>
                  <a:gd name="connsiteX2" fmla="*/ 32420 w 367349"/>
                  <a:gd name="connsiteY2" fmla="*/ 812704 h 919768"/>
                  <a:gd name="connsiteX3" fmla="*/ 70638 w 367349"/>
                  <a:gd name="connsiteY3" fmla="*/ 731482 h 919768"/>
                  <a:gd name="connsiteX4" fmla="*/ 73085 w 367349"/>
                  <a:gd name="connsiteY4" fmla="*/ 709665 h 919768"/>
                  <a:gd name="connsiteX5" fmla="*/ 5421 w 367349"/>
                  <a:gd name="connsiteY5" fmla="*/ 717412 h 919768"/>
                  <a:gd name="connsiteX6" fmla="*/ 0 w 367349"/>
                  <a:gd name="connsiteY6" fmla="*/ 712364 h 919768"/>
                  <a:gd name="connsiteX7" fmla="*/ 0 w 367349"/>
                  <a:gd name="connsiteY7" fmla="*/ 680261 h 919768"/>
                  <a:gd name="connsiteX8" fmla="*/ 1724 w 367349"/>
                  <a:gd name="connsiteY8" fmla="*/ 678531 h 919768"/>
                  <a:gd name="connsiteX9" fmla="*/ 84709 w 367349"/>
                  <a:gd name="connsiteY9" fmla="*/ 666265 h 919768"/>
                  <a:gd name="connsiteX10" fmla="*/ 157714 w 367349"/>
                  <a:gd name="connsiteY10" fmla="*/ 650282 h 919768"/>
                  <a:gd name="connsiteX11" fmla="*/ 238392 w 367349"/>
                  <a:gd name="connsiteY11" fmla="*/ 607609 h 919768"/>
                  <a:gd name="connsiteX12" fmla="*/ 274964 w 367349"/>
                  <a:gd name="connsiteY12" fmla="*/ 573505 h 919768"/>
                  <a:gd name="connsiteX13" fmla="*/ 277646 w 367349"/>
                  <a:gd name="connsiteY13" fmla="*/ 544957 h 919768"/>
                  <a:gd name="connsiteX14" fmla="*/ 239941 w 367349"/>
                  <a:gd name="connsiteY14" fmla="*/ 514998 h 919768"/>
                  <a:gd name="connsiteX15" fmla="*/ 215463 w 367349"/>
                  <a:gd name="connsiteY15" fmla="*/ 492240 h 919768"/>
                  <a:gd name="connsiteX16" fmla="*/ 229278 w 367349"/>
                  <a:gd name="connsiteY16" fmla="*/ 482613 h 919768"/>
                  <a:gd name="connsiteX17" fmla="*/ 255732 w 367349"/>
                  <a:gd name="connsiteY17" fmla="*/ 497016 h 919768"/>
                  <a:gd name="connsiteX18" fmla="*/ 282304 w 367349"/>
                  <a:gd name="connsiteY18" fmla="*/ 508053 h 919768"/>
                  <a:gd name="connsiteX19" fmla="*/ 312360 w 367349"/>
                  <a:gd name="connsiteY19" fmla="*/ 515841 h 919768"/>
                  <a:gd name="connsiteX20" fmla="*/ 330853 w 367349"/>
                  <a:gd name="connsiteY20" fmla="*/ 420453 h 919768"/>
                  <a:gd name="connsiteX21" fmla="*/ 312423 w 367349"/>
                  <a:gd name="connsiteY21" fmla="*/ 369265 h 919768"/>
                  <a:gd name="connsiteX22" fmla="*/ 240144 w 367349"/>
                  <a:gd name="connsiteY22" fmla="*/ 316195 h 919768"/>
                  <a:gd name="connsiteX23" fmla="*/ 133291 w 367349"/>
                  <a:gd name="connsiteY23" fmla="*/ 240017 h 919768"/>
                  <a:gd name="connsiteX24" fmla="*/ 69250 w 367349"/>
                  <a:gd name="connsiteY24" fmla="*/ 192291 h 919768"/>
                  <a:gd name="connsiteX25" fmla="*/ 81087 w 367349"/>
                  <a:gd name="connsiteY25" fmla="*/ 191019 h 919768"/>
                  <a:gd name="connsiteX26" fmla="*/ 99891 w 367349"/>
                  <a:gd name="connsiteY26" fmla="*/ 183251 h 919768"/>
                  <a:gd name="connsiteX27" fmla="*/ 124840 w 367349"/>
                  <a:gd name="connsiteY27" fmla="*/ 192546 h 919768"/>
                  <a:gd name="connsiteX28" fmla="*/ 184126 w 367349"/>
                  <a:gd name="connsiteY28" fmla="*/ 231683 h 919768"/>
                  <a:gd name="connsiteX29" fmla="*/ 233434 w 367349"/>
                  <a:gd name="connsiteY29" fmla="*/ 267101 h 919768"/>
                  <a:gd name="connsiteX30" fmla="*/ 296321 w 367349"/>
                  <a:gd name="connsiteY30" fmla="*/ 299624 h 919768"/>
                  <a:gd name="connsiteX31" fmla="*/ 298929 w 367349"/>
                  <a:gd name="connsiteY31" fmla="*/ 176723 h 919768"/>
                  <a:gd name="connsiteX32" fmla="*/ 293255 w 367349"/>
                  <a:gd name="connsiteY32" fmla="*/ 146198 h 919768"/>
                  <a:gd name="connsiteX33" fmla="*/ 240465 w 367349"/>
                  <a:gd name="connsiteY33" fmla="*/ 114029 h 919768"/>
                  <a:gd name="connsiteX34" fmla="*/ 199159 w 367349"/>
                  <a:gd name="connsiteY34" fmla="*/ 90682 h 919768"/>
                  <a:gd name="connsiteX35" fmla="*/ 231896 w 367349"/>
                  <a:gd name="connsiteY35" fmla="*/ 69923 h 919768"/>
                  <a:gd name="connsiteX36" fmla="*/ 286428 w 367349"/>
                  <a:gd name="connsiteY36" fmla="*/ 100469 h 919768"/>
                  <a:gd name="connsiteX37" fmla="*/ 316365 w 367349"/>
                  <a:gd name="connsiteY37" fmla="*/ 111624 h 919768"/>
                  <a:gd name="connsiteX38" fmla="*/ 319987 w 367349"/>
                  <a:gd name="connsiteY38" fmla="*/ 56151 h 919768"/>
                  <a:gd name="connsiteX39" fmla="*/ 316173 w 367349"/>
                  <a:gd name="connsiteY39" fmla="*/ 20636 h 919768"/>
                  <a:gd name="connsiteX40" fmla="*/ 353899 w 367349"/>
                  <a:gd name="connsiteY40" fmla="*/ 1736 h 919768"/>
                  <a:gd name="connsiteX41" fmla="*/ 350042 w 367349"/>
                  <a:gd name="connsiteY41" fmla="*/ 63940 h 919768"/>
                  <a:gd name="connsiteX42" fmla="*/ 350117 w 367349"/>
                  <a:gd name="connsiteY42" fmla="*/ 158293 h 919768"/>
                  <a:gd name="connsiteX43" fmla="*/ 349370 w 367349"/>
                  <a:gd name="connsiteY43" fmla="*/ 276205 h 919768"/>
                  <a:gd name="connsiteX44" fmla="*/ 359775 w 367349"/>
                  <a:gd name="connsiteY44" fmla="*/ 364179 h 919768"/>
                  <a:gd name="connsiteX45" fmla="*/ 366581 w 367349"/>
                  <a:gd name="connsiteY45" fmla="*/ 458766 h 919768"/>
                  <a:gd name="connsiteX46" fmla="*/ 341238 w 367349"/>
                  <a:gd name="connsiteY46" fmla="*/ 557286 h 919768"/>
                  <a:gd name="connsiteX47" fmla="*/ 274707 w 367349"/>
                  <a:gd name="connsiteY47" fmla="*/ 629095 h 919768"/>
                  <a:gd name="connsiteX48" fmla="*/ 190311 w 367349"/>
                  <a:gd name="connsiteY48" fmla="*/ 681748 h 919768"/>
                  <a:gd name="connsiteX49" fmla="*/ 120202 w 367349"/>
                  <a:gd name="connsiteY49" fmla="*/ 711310 h 919768"/>
                  <a:gd name="connsiteX50" fmla="*/ 44942 w 367349"/>
                  <a:gd name="connsiteY50" fmla="*/ 840099 h 919768"/>
                  <a:gd name="connsiteX51" fmla="*/ 8466 w 367349"/>
                  <a:gd name="connsiteY51" fmla="*/ 919696 h 919768"/>
                  <a:gd name="connsiteX0" fmla="*/ 8466 w 367349"/>
                  <a:gd name="connsiteY0" fmla="*/ 919696 h 919768"/>
                  <a:gd name="connsiteX1" fmla="*/ 10015 w 367349"/>
                  <a:gd name="connsiteY1" fmla="*/ 827085 h 919768"/>
                  <a:gd name="connsiteX2" fmla="*/ 32420 w 367349"/>
                  <a:gd name="connsiteY2" fmla="*/ 812704 h 919768"/>
                  <a:gd name="connsiteX3" fmla="*/ 70638 w 367349"/>
                  <a:gd name="connsiteY3" fmla="*/ 731482 h 919768"/>
                  <a:gd name="connsiteX4" fmla="*/ 73085 w 367349"/>
                  <a:gd name="connsiteY4" fmla="*/ 709665 h 919768"/>
                  <a:gd name="connsiteX5" fmla="*/ 5421 w 367349"/>
                  <a:gd name="connsiteY5" fmla="*/ 717412 h 919768"/>
                  <a:gd name="connsiteX6" fmla="*/ 0 w 367349"/>
                  <a:gd name="connsiteY6" fmla="*/ 712364 h 919768"/>
                  <a:gd name="connsiteX7" fmla="*/ 0 w 367349"/>
                  <a:gd name="connsiteY7" fmla="*/ 680261 h 919768"/>
                  <a:gd name="connsiteX8" fmla="*/ 1724 w 367349"/>
                  <a:gd name="connsiteY8" fmla="*/ 678531 h 919768"/>
                  <a:gd name="connsiteX9" fmla="*/ 84709 w 367349"/>
                  <a:gd name="connsiteY9" fmla="*/ 666265 h 919768"/>
                  <a:gd name="connsiteX10" fmla="*/ 157714 w 367349"/>
                  <a:gd name="connsiteY10" fmla="*/ 650282 h 919768"/>
                  <a:gd name="connsiteX11" fmla="*/ 238392 w 367349"/>
                  <a:gd name="connsiteY11" fmla="*/ 607609 h 919768"/>
                  <a:gd name="connsiteX12" fmla="*/ 274964 w 367349"/>
                  <a:gd name="connsiteY12" fmla="*/ 573505 h 919768"/>
                  <a:gd name="connsiteX13" fmla="*/ 277646 w 367349"/>
                  <a:gd name="connsiteY13" fmla="*/ 544957 h 919768"/>
                  <a:gd name="connsiteX14" fmla="*/ 239941 w 367349"/>
                  <a:gd name="connsiteY14" fmla="*/ 514998 h 919768"/>
                  <a:gd name="connsiteX15" fmla="*/ 215463 w 367349"/>
                  <a:gd name="connsiteY15" fmla="*/ 492240 h 919768"/>
                  <a:gd name="connsiteX16" fmla="*/ 229278 w 367349"/>
                  <a:gd name="connsiteY16" fmla="*/ 482613 h 919768"/>
                  <a:gd name="connsiteX17" fmla="*/ 255732 w 367349"/>
                  <a:gd name="connsiteY17" fmla="*/ 497016 h 919768"/>
                  <a:gd name="connsiteX18" fmla="*/ 282304 w 367349"/>
                  <a:gd name="connsiteY18" fmla="*/ 508053 h 919768"/>
                  <a:gd name="connsiteX19" fmla="*/ 312360 w 367349"/>
                  <a:gd name="connsiteY19" fmla="*/ 515841 h 919768"/>
                  <a:gd name="connsiteX20" fmla="*/ 330853 w 367349"/>
                  <a:gd name="connsiteY20" fmla="*/ 420453 h 919768"/>
                  <a:gd name="connsiteX21" fmla="*/ 312423 w 367349"/>
                  <a:gd name="connsiteY21" fmla="*/ 369265 h 919768"/>
                  <a:gd name="connsiteX22" fmla="*/ 240144 w 367349"/>
                  <a:gd name="connsiteY22" fmla="*/ 316195 h 919768"/>
                  <a:gd name="connsiteX23" fmla="*/ 133291 w 367349"/>
                  <a:gd name="connsiteY23" fmla="*/ 240017 h 919768"/>
                  <a:gd name="connsiteX24" fmla="*/ 69250 w 367349"/>
                  <a:gd name="connsiteY24" fmla="*/ 192291 h 919768"/>
                  <a:gd name="connsiteX25" fmla="*/ 81087 w 367349"/>
                  <a:gd name="connsiteY25" fmla="*/ 191019 h 919768"/>
                  <a:gd name="connsiteX26" fmla="*/ 99891 w 367349"/>
                  <a:gd name="connsiteY26" fmla="*/ 183251 h 919768"/>
                  <a:gd name="connsiteX27" fmla="*/ 124840 w 367349"/>
                  <a:gd name="connsiteY27" fmla="*/ 192546 h 919768"/>
                  <a:gd name="connsiteX28" fmla="*/ 184126 w 367349"/>
                  <a:gd name="connsiteY28" fmla="*/ 231683 h 919768"/>
                  <a:gd name="connsiteX29" fmla="*/ 233434 w 367349"/>
                  <a:gd name="connsiteY29" fmla="*/ 267101 h 919768"/>
                  <a:gd name="connsiteX30" fmla="*/ 296321 w 367349"/>
                  <a:gd name="connsiteY30" fmla="*/ 299624 h 919768"/>
                  <a:gd name="connsiteX31" fmla="*/ 298929 w 367349"/>
                  <a:gd name="connsiteY31" fmla="*/ 176723 h 919768"/>
                  <a:gd name="connsiteX32" fmla="*/ 293255 w 367349"/>
                  <a:gd name="connsiteY32" fmla="*/ 146198 h 919768"/>
                  <a:gd name="connsiteX33" fmla="*/ 240465 w 367349"/>
                  <a:gd name="connsiteY33" fmla="*/ 114029 h 919768"/>
                  <a:gd name="connsiteX34" fmla="*/ 199159 w 367349"/>
                  <a:gd name="connsiteY34" fmla="*/ 90682 h 919768"/>
                  <a:gd name="connsiteX35" fmla="*/ 231896 w 367349"/>
                  <a:gd name="connsiteY35" fmla="*/ 69923 h 919768"/>
                  <a:gd name="connsiteX36" fmla="*/ 286428 w 367349"/>
                  <a:gd name="connsiteY36" fmla="*/ 100469 h 919768"/>
                  <a:gd name="connsiteX37" fmla="*/ 316365 w 367349"/>
                  <a:gd name="connsiteY37" fmla="*/ 111624 h 919768"/>
                  <a:gd name="connsiteX38" fmla="*/ 319987 w 367349"/>
                  <a:gd name="connsiteY38" fmla="*/ 56151 h 919768"/>
                  <a:gd name="connsiteX39" fmla="*/ 316173 w 367349"/>
                  <a:gd name="connsiteY39" fmla="*/ 20636 h 919768"/>
                  <a:gd name="connsiteX40" fmla="*/ 353899 w 367349"/>
                  <a:gd name="connsiteY40" fmla="*/ 1736 h 919768"/>
                  <a:gd name="connsiteX41" fmla="*/ 350042 w 367349"/>
                  <a:gd name="connsiteY41" fmla="*/ 63940 h 919768"/>
                  <a:gd name="connsiteX42" fmla="*/ 350117 w 367349"/>
                  <a:gd name="connsiteY42" fmla="*/ 158293 h 919768"/>
                  <a:gd name="connsiteX43" fmla="*/ 349370 w 367349"/>
                  <a:gd name="connsiteY43" fmla="*/ 276205 h 919768"/>
                  <a:gd name="connsiteX44" fmla="*/ 359775 w 367349"/>
                  <a:gd name="connsiteY44" fmla="*/ 364179 h 919768"/>
                  <a:gd name="connsiteX45" fmla="*/ 366581 w 367349"/>
                  <a:gd name="connsiteY45" fmla="*/ 458766 h 919768"/>
                  <a:gd name="connsiteX46" fmla="*/ 341238 w 367349"/>
                  <a:gd name="connsiteY46" fmla="*/ 557286 h 919768"/>
                  <a:gd name="connsiteX47" fmla="*/ 274707 w 367349"/>
                  <a:gd name="connsiteY47" fmla="*/ 629095 h 919768"/>
                  <a:gd name="connsiteX48" fmla="*/ 190311 w 367349"/>
                  <a:gd name="connsiteY48" fmla="*/ 681748 h 919768"/>
                  <a:gd name="connsiteX49" fmla="*/ 120202 w 367349"/>
                  <a:gd name="connsiteY49" fmla="*/ 711310 h 919768"/>
                  <a:gd name="connsiteX50" fmla="*/ 44942 w 367349"/>
                  <a:gd name="connsiteY50" fmla="*/ 840099 h 919768"/>
                  <a:gd name="connsiteX51" fmla="*/ 8466 w 367349"/>
                  <a:gd name="connsiteY51" fmla="*/ 919696 h 919768"/>
                  <a:gd name="connsiteX0" fmla="*/ 8466 w 367349"/>
                  <a:gd name="connsiteY0" fmla="*/ 919696 h 919768"/>
                  <a:gd name="connsiteX1" fmla="*/ 10015 w 367349"/>
                  <a:gd name="connsiteY1" fmla="*/ 827085 h 919768"/>
                  <a:gd name="connsiteX2" fmla="*/ 32420 w 367349"/>
                  <a:gd name="connsiteY2" fmla="*/ 812704 h 919768"/>
                  <a:gd name="connsiteX3" fmla="*/ 70638 w 367349"/>
                  <a:gd name="connsiteY3" fmla="*/ 731482 h 919768"/>
                  <a:gd name="connsiteX4" fmla="*/ 73085 w 367349"/>
                  <a:gd name="connsiteY4" fmla="*/ 709665 h 919768"/>
                  <a:gd name="connsiteX5" fmla="*/ 5421 w 367349"/>
                  <a:gd name="connsiteY5" fmla="*/ 717412 h 919768"/>
                  <a:gd name="connsiteX6" fmla="*/ 0 w 367349"/>
                  <a:gd name="connsiteY6" fmla="*/ 712364 h 919768"/>
                  <a:gd name="connsiteX7" fmla="*/ 0 w 367349"/>
                  <a:gd name="connsiteY7" fmla="*/ 680261 h 919768"/>
                  <a:gd name="connsiteX8" fmla="*/ 1724 w 367349"/>
                  <a:gd name="connsiteY8" fmla="*/ 678531 h 919768"/>
                  <a:gd name="connsiteX9" fmla="*/ 84709 w 367349"/>
                  <a:gd name="connsiteY9" fmla="*/ 666265 h 919768"/>
                  <a:gd name="connsiteX10" fmla="*/ 157714 w 367349"/>
                  <a:gd name="connsiteY10" fmla="*/ 650282 h 919768"/>
                  <a:gd name="connsiteX11" fmla="*/ 238392 w 367349"/>
                  <a:gd name="connsiteY11" fmla="*/ 607609 h 919768"/>
                  <a:gd name="connsiteX12" fmla="*/ 274964 w 367349"/>
                  <a:gd name="connsiteY12" fmla="*/ 573505 h 919768"/>
                  <a:gd name="connsiteX13" fmla="*/ 277646 w 367349"/>
                  <a:gd name="connsiteY13" fmla="*/ 544957 h 919768"/>
                  <a:gd name="connsiteX14" fmla="*/ 239941 w 367349"/>
                  <a:gd name="connsiteY14" fmla="*/ 514998 h 919768"/>
                  <a:gd name="connsiteX15" fmla="*/ 215463 w 367349"/>
                  <a:gd name="connsiteY15" fmla="*/ 492240 h 919768"/>
                  <a:gd name="connsiteX16" fmla="*/ 229278 w 367349"/>
                  <a:gd name="connsiteY16" fmla="*/ 482613 h 919768"/>
                  <a:gd name="connsiteX17" fmla="*/ 255732 w 367349"/>
                  <a:gd name="connsiteY17" fmla="*/ 497016 h 919768"/>
                  <a:gd name="connsiteX18" fmla="*/ 282304 w 367349"/>
                  <a:gd name="connsiteY18" fmla="*/ 508053 h 919768"/>
                  <a:gd name="connsiteX19" fmla="*/ 312360 w 367349"/>
                  <a:gd name="connsiteY19" fmla="*/ 515841 h 919768"/>
                  <a:gd name="connsiteX20" fmla="*/ 330853 w 367349"/>
                  <a:gd name="connsiteY20" fmla="*/ 420453 h 919768"/>
                  <a:gd name="connsiteX21" fmla="*/ 312423 w 367349"/>
                  <a:gd name="connsiteY21" fmla="*/ 369265 h 919768"/>
                  <a:gd name="connsiteX22" fmla="*/ 240144 w 367349"/>
                  <a:gd name="connsiteY22" fmla="*/ 316195 h 919768"/>
                  <a:gd name="connsiteX23" fmla="*/ 133291 w 367349"/>
                  <a:gd name="connsiteY23" fmla="*/ 240017 h 919768"/>
                  <a:gd name="connsiteX24" fmla="*/ 69250 w 367349"/>
                  <a:gd name="connsiteY24" fmla="*/ 192291 h 919768"/>
                  <a:gd name="connsiteX25" fmla="*/ 81087 w 367349"/>
                  <a:gd name="connsiteY25" fmla="*/ 191019 h 919768"/>
                  <a:gd name="connsiteX26" fmla="*/ 99891 w 367349"/>
                  <a:gd name="connsiteY26" fmla="*/ 183251 h 919768"/>
                  <a:gd name="connsiteX27" fmla="*/ 124840 w 367349"/>
                  <a:gd name="connsiteY27" fmla="*/ 192546 h 919768"/>
                  <a:gd name="connsiteX28" fmla="*/ 184126 w 367349"/>
                  <a:gd name="connsiteY28" fmla="*/ 231683 h 919768"/>
                  <a:gd name="connsiteX29" fmla="*/ 233434 w 367349"/>
                  <a:gd name="connsiteY29" fmla="*/ 267101 h 919768"/>
                  <a:gd name="connsiteX30" fmla="*/ 296321 w 367349"/>
                  <a:gd name="connsiteY30" fmla="*/ 299624 h 919768"/>
                  <a:gd name="connsiteX31" fmla="*/ 298929 w 367349"/>
                  <a:gd name="connsiteY31" fmla="*/ 176723 h 919768"/>
                  <a:gd name="connsiteX32" fmla="*/ 293255 w 367349"/>
                  <a:gd name="connsiteY32" fmla="*/ 146198 h 919768"/>
                  <a:gd name="connsiteX33" fmla="*/ 240465 w 367349"/>
                  <a:gd name="connsiteY33" fmla="*/ 114029 h 919768"/>
                  <a:gd name="connsiteX34" fmla="*/ 199159 w 367349"/>
                  <a:gd name="connsiteY34" fmla="*/ 90682 h 919768"/>
                  <a:gd name="connsiteX35" fmla="*/ 231896 w 367349"/>
                  <a:gd name="connsiteY35" fmla="*/ 69923 h 919768"/>
                  <a:gd name="connsiteX36" fmla="*/ 286428 w 367349"/>
                  <a:gd name="connsiteY36" fmla="*/ 100469 h 919768"/>
                  <a:gd name="connsiteX37" fmla="*/ 316365 w 367349"/>
                  <a:gd name="connsiteY37" fmla="*/ 111624 h 919768"/>
                  <a:gd name="connsiteX38" fmla="*/ 319987 w 367349"/>
                  <a:gd name="connsiteY38" fmla="*/ 56151 h 919768"/>
                  <a:gd name="connsiteX39" fmla="*/ 316173 w 367349"/>
                  <a:gd name="connsiteY39" fmla="*/ 20636 h 919768"/>
                  <a:gd name="connsiteX40" fmla="*/ 353899 w 367349"/>
                  <a:gd name="connsiteY40" fmla="*/ 1736 h 919768"/>
                  <a:gd name="connsiteX41" fmla="*/ 350042 w 367349"/>
                  <a:gd name="connsiteY41" fmla="*/ 63940 h 919768"/>
                  <a:gd name="connsiteX42" fmla="*/ 350117 w 367349"/>
                  <a:gd name="connsiteY42" fmla="*/ 158293 h 919768"/>
                  <a:gd name="connsiteX43" fmla="*/ 349370 w 367349"/>
                  <a:gd name="connsiteY43" fmla="*/ 276205 h 919768"/>
                  <a:gd name="connsiteX44" fmla="*/ 359775 w 367349"/>
                  <a:gd name="connsiteY44" fmla="*/ 364179 h 919768"/>
                  <a:gd name="connsiteX45" fmla="*/ 366581 w 367349"/>
                  <a:gd name="connsiteY45" fmla="*/ 458766 h 919768"/>
                  <a:gd name="connsiteX46" fmla="*/ 341238 w 367349"/>
                  <a:gd name="connsiteY46" fmla="*/ 557286 h 919768"/>
                  <a:gd name="connsiteX47" fmla="*/ 279579 w 367349"/>
                  <a:gd name="connsiteY47" fmla="*/ 634320 h 919768"/>
                  <a:gd name="connsiteX48" fmla="*/ 190311 w 367349"/>
                  <a:gd name="connsiteY48" fmla="*/ 681748 h 919768"/>
                  <a:gd name="connsiteX49" fmla="*/ 120202 w 367349"/>
                  <a:gd name="connsiteY49" fmla="*/ 711310 h 919768"/>
                  <a:gd name="connsiteX50" fmla="*/ 44942 w 367349"/>
                  <a:gd name="connsiteY50" fmla="*/ 840099 h 919768"/>
                  <a:gd name="connsiteX51" fmla="*/ 8466 w 367349"/>
                  <a:gd name="connsiteY51" fmla="*/ 919696 h 919768"/>
                  <a:gd name="connsiteX0" fmla="*/ 8466 w 372104"/>
                  <a:gd name="connsiteY0" fmla="*/ 919696 h 919768"/>
                  <a:gd name="connsiteX1" fmla="*/ 10015 w 372104"/>
                  <a:gd name="connsiteY1" fmla="*/ 827085 h 919768"/>
                  <a:gd name="connsiteX2" fmla="*/ 32420 w 372104"/>
                  <a:gd name="connsiteY2" fmla="*/ 812704 h 919768"/>
                  <a:gd name="connsiteX3" fmla="*/ 70638 w 372104"/>
                  <a:gd name="connsiteY3" fmla="*/ 731482 h 919768"/>
                  <a:gd name="connsiteX4" fmla="*/ 73085 w 372104"/>
                  <a:gd name="connsiteY4" fmla="*/ 709665 h 919768"/>
                  <a:gd name="connsiteX5" fmla="*/ 5421 w 372104"/>
                  <a:gd name="connsiteY5" fmla="*/ 717412 h 919768"/>
                  <a:gd name="connsiteX6" fmla="*/ 0 w 372104"/>
                  <a:gd name="connsiteY6" fmla="*/ 712364 h 919768"/>
                  <a:gd name="connsiteX7" fmla="*/ 0 w 372104"/>
                  <a:gd name="connsiteY7" fmla="*/ 680261 h 919768"/>
                  <a:gd name="connsiteX8" fmla="*/ 1724 w 372104"/>
                  <a:gd name="connsiteY8" fmla="*/ 678531 h 919768"/>
                  <a:gd name="connsiteX9" fmla="*/ 84709 w 372104"/>
                  <a:gd name="connsiteY9" fmla="*/ 666265 h 919768"/>
                  <a:gd name="connsiteX10" fmla="*/ 157714 w 372104"/>
                  <a:gd name="connsiteY10" fmla="*/ 650282 h 919768"/>
                  <a:gd name="connsiteX11" fmla="*/ 238392 w 372104"/>
                  <a:gd name="connsiteY11" fmla="*/ 607609 h 919768"/>
                  <a:gd name="connsiteX12" fmla="*/ 274964 w 372104"/>
                  <a:gd name="connsiteY12" fmla="*/ 573505 h 919768"/>
                  <a:gd name="connsiteX13" fmla="*/ 277646 w 372104"/>
                  <a:gd name="connsiteY13" fmla="*/ 544957 h 919768"/>
                  <a:gd name="connsiteX14" fmla="*/ 239941 w 372104"/>
                  <a:gd name="connsiteY14" fmla="*/ 514998 h 919768"/>
                  <a:gd name="connsiteX15" fmla="*/ 215463 w 372104"/>
                  <a:gd name="connsiteY15" fmla="*/ 492240 h 919768"/>
                  <a:gd name="connsiteX16" fmla="*/ 229278 w 372104"/>
                  <a:gd name="connsiteY16" fmla="*/ 482613 h 919768"/>
                  <a:gd name="connsiteX17" fmla="*/ 255732 w 372104"/>
                  <a:gd name="connsiteY17" fmla="*/ 497016 h 919768"/>
                  <a:gd name="connsiteX18" fmla="*/ 282304 w 372104"/>
                  <a:gd name="connsiteY18" fmla="*/ 508053 h 919768"/>
                  <a:gd name="connsiteX19" fmla="*/ 312360 w 372104"/>
                  <a:gd name="connsiteY19" fmla="*/ 515841 h 919768"/>
                  <a:gd name="connsiteX20" fmla="*/ 330853 w 372104"/>
                  <a:gd name="connsiteY20" fmla="*/ 420453 h 919768"/>
                  <a:gd name="connsiteX21" fmla="*/ 312423 w 372104"/>
                  <a:gd name="connsiteY21" fmla="*/ 369265 h 919768"/>
                  <a:gd name="connsiteX22" fmla="*/ 240144 w 372104"/>
                  <a:gd name="connsiteY22" fmla="*/ 316195 h 919768"/>
                  <a:gd name="connsiteX23" fmla="*/ 133291 w 372104"/>
                  <a:gd name="connsiteY23" fmla="*/ 240017 h 919768"/>
                  <a:gd name="connsiteX24" fmla="*/ 69250 w 372104"/>
                  <a:gd name="connsiteY24" fmla="*/ 192291 h 919768"/>
                  <a:gd name="connsiteX25" fmla="*/ 81087 w 372104"/>
                  <a:gd name="connsiteY25" fmla="*/ 191019 h 919768"/>
                  <a:gd name="connsiteX26" fmla="*/ 99891 w 372104"/>
                  <a:gd name="connsiteY26" fmla="*/ 183251 h 919768"/>
                  <a:gd name="connsiteX27" fmla="*/ 124840 w 372104"/>
                  <a:gd name="connsiteY27" fmla="*/ 192546 h 919768"/>
                  <a:gd name="connsiteX28" fmla="*/ 184126 w 372104"/>
                  <a:gd name="connsiteY28" fmla="*/ 231683 h 919768"/>
                  <a:gd name="connsiteX29" fmla="*/ 233434 w 372104"/>
                  <a:gd name="connsiteY29" fmla="*/ 267101 h 919768"/>
                  <a:gd name="connsiteX30" fmla="*/ 296321 w 372104"/>
                  <a:gd name="connsiteY30" fmla="*/ 299624 h 919768"/>
                  <a:gd name="connsiteX31" fmla="*/ 298929 w 372104"/>
                  <a:gd name="connsiteY31" fmla="*/ 176723 h 919768"/>
                  <a:gd name="connsiteX32" fmla="*/ 293255 w 372104"/>
                  <a:gd name="connsiteY32" fmla="*/ 146198 h 919768"/>
                  <a:gd name="connsiteX33" fmla="*/ 240465 w 372104"/>
                  <a:gd name="connsiteY33" fmla="*/ 114029 h 919768"/>
                  <a:gd name="connsiteX34" fmla="*/ 199159 w 372104"/>
                  <a:gd name="connsiteY34" fmla="*/ 90682 h 919768"/>
                  <a:gd name="connsiteX35" fmla="*/ 231896 w 372104"/>
                  <a:gd name="connsiteY35" fmla="*/ 69923 h 919768"/>
                  <a:gd name="connsiteX36" fmla="*/ 286428 w 372104"/>
                  <a:gd name="connsiteY36" fmla="*/ 100469 h 919768"/>
                  <a:gd name="connsiteX37" fmla="*/ 316365 w 372104"/>
                  <a:gd name="connsiteY37" fmla="*/ 111624 h 919768"/>
                  <a:gd name="connsiteX38" fmla="*/ 319987 w 372104"/>
                  <a:gd name="connsiteY38" fmla="*/ 56151 h 919768"/>
                  <a:gd name="connsiteX39" fmla="*/ 316173 w 372104"/>
                  <a:gd name="connsiteY39" fmla="*/ 20636 h 919768"/>
                  <a:gd name="connsiteX40" fmla="*/ 353899 w 372104"/>
                  <a:gd name="connsiteY40" fmla="*/ 1736 h 919768"/>
                  <a:gd name="connsiteX41" fmla="*/ 350042 w 372104"/>
                  <a:gd name="connsiteY41" fmla="*/ 63940 h 919768"/>
                  <a:gd name="connsiteX42" fmla="*/ 350117 w 372104"/>
                  <a:gd name="connsiteY42" fmla="*/ 158293 h 919768"/>
                  <a:gd name="connsiteX43" fmla="*/ 349370 w 372104"/>
                  <a:gd name="connsiteY43" fmla="*/ 276205 h 919768"/>
                  <a:gd name="connsiteX44" fmla="*/ 359775 w 372104"/>
                  <a:gd name="connsiteY44" fmla="*/ 364179 h 919768"/>
                  <a:gd name="connsiteX45" fmla="*/ 371571 w 372104"/>
                  <a:gd name="connsiteY45" fmla="*/ 460626 h 919768"/>
                  <a:gd name="connsiteX46" fmla="*/ 341238 w 372104"/>
                  <a:gd name="connsiteY46" fmla="*/ 557286 h 919768"/>
                  <a:gd name="connsiteX47" fmla="*/ 279579 w 372104"/>
                  <a:gd name="connsiteY47" fmla="*/ 634320 h 919768"/>
                  <a:gd name="connsiteX48" fmla="*/ 190311 w 372104"/>
                  <a:gd name="connsiteY48" fmla="*/ 681748 h 919768"/>
                  <a:gd name="connsiteX49" fmla="*/ 120202 w 372104"/>
                  <a:gd name="connsiteY49" fmla="*/ 711310 h 919768"/>
                  <a:gd name="connsiteX50" fmla="*/ 44942 w 372104"/>
                  <a:gd name="connsiteY50" fmla="*/ 840099 h 919768"/>
                  <a:gd name="connsiteX51" fmla="*/ 8466 w 372104"/>
                  <a:gd name="connsiteY51" fmla="*/ 919696 h 919768"/>
                  <a:gd name="connsiteX0" fmla="*/ 8466 w 372104"/>
                  <a:gd name="connsiteY0" fmla="*/ 919696 h 919768"/>
                  <a:gd name="connsiteX1" fmla="*/ 10015 w 372104"/>
                  <a:gd name="connsiteY1" fmla="*/ 827085 h 919768"/>
                  <a:gd name="connsiteX2" fmla="*/ 32420 w 372104"/>
                  <a:gd name="connsiteY2" fmla="*/ 812704 h 919768"/>
                  <a:gd name="connsiteX3" fmla="*/ 70638 w 372104"/>
                  <a:gd name="connsiteY3" fmla="*/ 731482 h 919768"/>
                  <a:gd name="connsiteX4" fmla="*/ 73085 w 372104"/>
                  <a:gd name="connsiteY4" fmla="*/ 709665 h 919768"/>
                  <a:gd name="connsiteX5" fmla="*/ 5421 w 372104"/>
                  <a:gd name="connsiteY5" fmla="*/ 717412 h 919768"/>
                  <a:gd name="connsiteX6" fmla="*/ 0 w 372104"/>
                  <a:gd name="connsiteY6" fmla="*/ 712364 h 919768"/>
                  <a:gd name="connsiteX7" fmla="*/ 0 w 372104"/>
                  <a:gd name="connsiteY7" fmla="*/ 680261 h 919768"/>
                  <a:gd name="connsiteX8" fmla="*/ 1724 w 372104"/>
                  <a:gd name="connsiteY8" fmla="*/ 678531 h 919768"/>
                  <a:gd name="connsiteX9" fmla="*/ 84709 w 372104"/>
                  <a:gd name="connsiteY9" fmla="*/ 666265 h 919768"/>
                  <a:gd name="connsiteX10" fmla="*/ 157714 w 372104"/>
                  <a:gd name="connsiteY10" fmla="*/ 650282 h 919768"/>
                  <a:gd name="connsiteX11" fmla="*/ 238392 w 372104"/>
                  <a:gd name="connsiteY11" fmla="*/ 607609 h 919768"/>
                  <a:gd name="connsiteX12" fmla="*/ 274964 w 372104"/>
                  <a:gd name="connsiteY12" fmla="*/ 573505 h 919768"/>
                  <a:gd name="connsiteX13" fmla="*/ 277646 w 372104"/>
                  <a:gd name="connsiteY13" fmla="*/ 544957 h 919768"/>
                  <a:gd name="connsiteX14" fmla="*/ 239941 w 372104"/>
                  <a:gd name="connsiteY14" fmla="*/ 514998 h 919768"/>
                  <a:gd name="connsiteX15" fmla="*/ 215463 w 372104"/>
                  <a:gd name="connsiteY15" fmla="*/ 492240 h 919768"/>
                  <a:gd name="connsiteX16" fmla="*/ 229278 w 372104"/>
                  <a:gd name="connsiteY16" fmla="*/ 482613 h 919768"/>
                  <a:gd name="connsiteX17" fmla="*/ 255732 w 372104"/>
                  <a:gd name="connsiteY17" fmla="*/ 497016 h 919768"/>
                  <a:gd name="connsiteX18" fmla="*/ 282304 w 372104"/>
                  <a:gd name="connsiteY18" fmla="*/ 508053 h 919768"/>
                  <a:gd name="connsiteX19" fmla="*/ 312360 w 372104"/>
                  <a:gd name="connsiteY19" fmla="*/ 515841 h 919768"/>
                  <a:gd name="connsiteX20" fmla="*/ 330853 w 372104"/>
                  <a:gd name="connsiteY20" fmla="*/ 420453 h 919768"/>
                  <a:gd name="connsiteX21" fmla="*/ 312423 w 372104"/>
                  <a:gd name="connsiteY21" fmla="*/ 369265 h 919768"/>
                  <a:gd name="connsiteX22" fmla="*/ 240144 w 372104"/>
                  <a:gd name="connsiteY22" fmla="*/ 316195 h 919768"/>
                  <a:gd name="connsiteX23" fmla="*/ 133291 w 372104"/>
                  <a:gd name="connsiteY23" fmla="*/ 240017 h 919768"/>
                  <a:gd name="connsiteX24" fmla="*/ 69250 w 372104"/>
                  <a:gd name="connsiteY24" fmla="*/ 192291 h 919768"/>
                  <a:gd name="connsiteX25" fmla="*/ 81087 w 372104"/>
                  <a:gd name="connsiteY25" fmla="*/ 191019 h 919768"/>
                  <a:gd name="connsiteX26" fmla="*/ 99891 w 372104"/>
                  <a:gd name="connsiteY26" fmla="*/ 183251 h 919768"/>
                  <a:gd name="connsiteX27" fmla="*/ 124840 w 372104"/>
                  <a:gd name="connsiteY27" fmla="*/ 192546 h 919768"/>
                  <a:gd name="connsiteX28" fmla="*/ 184126 w 372104"/>
                  <a:gd name="connsiteY28" fmla="*/ 231683 h 919768"/>
                  <a:gd name="connsiteX29" fmla="*/ 233434 w 372104"/>
                  <a:gd name="connsiteY29" fmla="*/ 267101 h 919768"/>
                  <a:gd name="connsiteX30" fmla="*/ 296321 w 372104"/>
                  <a:gd name="connsiteY30" fmla="*/ 299624 h 919768"/>
                  <a:gd name="connsiteX31" fmla="*/ 295307 w 372104"/>
                  <a:gd name="connsiteY31" fmla="*/ 232196 h 919768"/>
                  <a:gd name="connsiteX32" fmla="*/ 293255 w 372104"/>
                  <a:gd name="connsiteY32" fmla="*/ 146198 h 919768"/>
                  <a:gd name="connsiteX33" fmla="*/ 240465 w 372104"/>
                  <a:gd name="connsiteY33" fmla="*/ 114029 h 919768"/>
                  <a:gd name="connsiteX34" fmla="*/ 199159 w 372104"/>
                  <a:gd name="connsiteY34" fmla="*/ 90682 h 919768"/>
                  <a:gd name="connsiteX35" fmla="*/ 231896 w 372104"/>
                  <a:gd name="connsiteY35" fmla="*/ 69923 h 919768"/>
                  <a:gd name="connsiteX36" fmla="*/ 286428 w 372104"/>
                  <a:gd name="connsiteY36" fmla="*/ 100469 h 919768"/>
                  <a:gd name="connsiteX37" fmla="*/ 316365 w 372104"/>
                  <a:gd name="connsiteY37" fmla="*/ 111624 h 919768"/>
                  <a:gd name="connsiteX38" fmla="*/ 319987 w 372104"/>
                  <a:gd name="connsiteY38" fmla="*/ 56151 h 919768"/>
                  <a:gd name="connsiteX39" fmla="*/ 316173 w 372104"/>
                  <a:gd name="connsiteY39" fmla="*/ 20636 h 919768"/>
                  <a:gd name="connsiteX40" fmla="*/ 353899 w 372104"/>
                  <a:gd name="connsiteY40" fmla="*/ 1736 h 919768"/>
                  <a:gd name="connsiteX41" fmla="*/ 350042 w 372104"/>
                  <a:gd name="connsiteY41" fmla="*/ 63940 h 919768"/>
                  <a:gd name="connsiteX42" fmla="*/ 350117 w 372104"/>
                  <a:gd name="connsiteY42" fmla="*/ 158293 h 919768"/>
                  <a:gd name="connsiteX43" fmla="*/ 349370 w 372104"/>
                  <a:gd name="connsiteY43" fmla="*/ 276205 h 919768"/>
                  <a:gd name="connsiteX44" fmla="*/ 359775 w 372104"/>
                  <a:gd name="connsiteY44" fmla="*/ 364179 h 919768"/>
                  <a:gd name="connsiteX45" fmla="*/ 371571 w 372104"/>
                  <a:gd name="connsiteY45" fmla="*/ 460626 h 919768"/>
                  <a:gd name="connsiteX46" fmla="*/ 341238 w 372104"/>
                  <a:gd name="connsiteY46" fmla="*/ 557286 h 919768"/>
                  <a:gd name="connsiteX47" fmla="*/ 279579 w 372104"/>
                  <a:gd name="connsiteY47" fmla="*/ 634320 h 919768"/>
                  <a:gd name="connsiteX48" fmla="*/ 190311 w 372104"/>
                  <a:gd name="connsiteY48" fmla="*/ 681748 h 919768"/>
                  <a:gd name="connsiteX49" fmla="*/ 120202 w 372104"/>
                  <a:gd name="connsiteY49" fmla="*/ 711310 h 919768"/>
                  <a:gd name="connsiteX50" fmla="*/ 44942 w 372104"/>
                  <a:gd name="connsiteY50" fmla="*/ 840099 h 919768"/>
                  <a:gd name="connsiteX51" fmla="*/ 8466 w 372104"/>
                  <a:gd name="connsiteY51" fmla="*/ 919696 h 919768"/>
                  <a:gd name="connsiteX0" fmla="*/ 8466 w 372104"/>
                  <a:gd name="connsiteY0" fmla="*/ 919961 h 920033"/>
                  <a:gd name="connsiteX1" fmla="*/ 10015 w 372104"/>
                  <a:gd name="connsiteY1" fmla="*/ 827350 h 920033"/>
                  <a:gd name="connsiteX2" fmla="*/ 32420 w 372104"/>
                  <a:gd name="connsiteY2" fmla="*/ 812969 h 920033"/>
                  <a:gd name="connsiteX3" fmla="*/ 70638 w 372104"/>
                  <a:gd name="connsiteY3" fmla="*/ 731747 h 920033"/>
                  <a:gd name="connsiteX4" fmla="*/ 73085 w 372104"/>
                  <a:gd name="connsiteY4" fmla="*/ 709930 h 920033"/>
                  <a:gd name="connsiteX5" fmla="*/ 5421 w 372104"/>
                  <a:gd name="connsiteY5" fmla="*/ 717677 h 920033"/>
                  <a:gd name="connsiteX6" fmla="*/ 0 w 372104"/>
                  <a:gd name="connsiteY6" fmla="*/ 712629 h 920033"/>
                  <a:gd name="connsiteX7" fmla="*/ 0 w 372104"/>
                  <a:gd name="connsiteY7" fmla="*/ 680526 h 920033"/>
                  <a:gd name="connsiteX8" fmla="*/ 1724 w 372104"/>
                  <a:gd name="connsiteY8" fmla="*/ 678796 h 920033"/>
                  <a:gd name="connsiteX9" fmla="*/ 84709 w 372104"/>
                  <a:gd name="connsiteY9" fmla="*/ 666530 h 920033"/>
                  <a:gd name="connsiteX10" fmla="*/ 157714 w 372104"/>
                  <a:gd name="connsiteY10" fmla="*/ 650547 h 920033"/>
                  <a:gd name="connsiteX11" fmla="*/ 238392 w 372104"/>
                  <a:gd name="connsiteY11" fmla="*/ 607874 h 920033"/>
                  <a:gd name="connsiteX12" fmla="*/ 274964 w 372104"/>
                  <a:gd name="connsiteY12" fmla="*/ 573770 h 920033"/>
                  <a:gd name="connsiteX13" fmla="*/ 277646 w 372104"/>
                  <a:gd name="connsiteY13" fmla="*/ 545222 h 920033"/>
                  <a:gd name="connsiteX14" fmla="*/ 239941 w 372104"/>
                  <a:gd name="connsiteY14" fmla="*/ 515263 h 920033"/>
                  <a:gd name="connsiteX15" fmla="*/ 215463 w 372104"/>
                  <a:gd name="connsiteY15" fmla="*/ 492505 h 920033"/>
                  <a:gd name="connsiteX16" fmla="*/ 229278 w 372104"/>
                  <a:gd name="connsiteY16" fmla="*/ 482878 h 920033"/>
                  <a:gd name="connsiteX17" fmla="*/ 255732 w 372104"/>
                  <a:gd name="connsiteY17" fmla="*/ 497281 h 920033"/>
                  <a:gd name="connsiteX18" fmla="*/ 282304 w 372104"/>
                  <a:gd name="connsiteY18" fmla="*/ 508318 h 920033"/>
                  <a:gd name="connsiteX19" fmla="*/ 312360 w 372104"/>
                  <a:gd name="connsiteY19" fmla="*/ 516106 h 920033"/>
                  <a:gd name="connsiteX20" fmla="*/ 330853 w 372104"/>
                  <a:gd name="connsiteY20" fmla="*/ 420718 h 920033"/>
                  <a:gd name="connsiteX21" fmla="*/ 312423 w 372104"/>
                  <a:gd name="connsiteY21" fmla="*/ 369530 h 920033"/>
                  <a:gd name="connsiteX22" fmla="*/ 240144 w 372104"/>
                  <a:gd name="connsiteY22" fmla="*/ 316460 h 920033"/>
                  <a:gd name="connsiteX23" fmla="*/ 133291 w 372104"/>
                  <a:gd name="connsiteY23" fmla="*/ 240282 h 920033"/>
                  <a:gd name="connsiteX24" fmla="*/ 69250 w 372104"/>
                  <a:gd name="connsiteY24" fmla="*/ 192556 h 920033"/>
                  <a:gd name="connsiteX25" fmla="*/ 81087 w 372104"/>
                  <a:gd name="connsiteY25" fmla="*/ 191284 h 920033"/>
                  <a:gd name="connsiteX26" fmla="*/ 99891 w 372104"/>
                  <a:gd name="connsiteY26" fmla="*/ 183516 h 920033"/>
                  <a:gd name="connsiteX27" fmla="*/ 124840 w 372104"/>
                  <a:gd name="connsiteY27" fmla="*/ 192811 h 920033"/>
                  <a:gd name="connsiteX28" fmla="*/ 184126 w 372104"/>
                  <a:gd name="connsiteY28" fmla="*/ 231948 h 920033"/>
                  <a:gd name="connsiteX29" fmla="*/ 233434 w 372104"/>
                  <a:gd name="connsiteY29" fmla="*/ 267366 h 920033"/>
                  <a:gd name="connsiteX30" fmla="*/ 296321 w 372104"/>
                  <a:gd name="connsiteY30" fmla="*/ 299889 h 920033"/>
                  <a:gd name="connsiteX31" fmla="*/ 295307 w 372104"/>
                  <a:gd name="connsiteY31" fmla="*/ 232461 h 920033"/>
                  <a:gd name="connsiteX32" fmla="*/ 293255 w 372104"/>
                  <a:gd name="connsiteY32" fmla="*/ 146463 h 920033"/>
                  <a:gd name="connsiteX33" fmla="*/ 240465 w 372104"/>
                  <a:gd name="connsiteY33" fmla="*/ 114294 h 920033"/>
                  <a:gd name="connsiteX34" fmla="*/ 199159 w 372104"/>
                  <a:gd name="connsiteY34" fmla="*/ 90947 h 920033"/>
                  <a:gd name="connsiteX35" fmla="*/ 231896 w 372104"/>
                  <a:gd name="connsiteY35" fmla="*/ 70188 h 920033"/>
                  <a:gd name="connsiteX36" fmla="*/ 286428 w 372104"/>
                  <a:gd name="connsiteY36" fmla="*/ 100734 h 920033"/>
                  <a:gd name="connsiteX37" fmla="*/ 316365 w 372104"/>
                  <a:gd name="connsiteY37" fmla="*/ 111889 h 920033"/>
                  <a:gd name="connsiteX38" fmla="*/ 315916 w 372104"/>
                  <a:gd name="connsiteY38" fmla="*/ 76492 h 920033"/>
                  <a:gd name="connsiteX39" fmla="*/ 316173 w 372104"/>
                  <a:gd name="connsiteY39" fmla="*/ 20901 h 920033"/>
                  <a:gd name="connsiteX40" fmla="*/ 353899 w 372104"/>
                  <a:gd name="connsiteY40" fmla="*/ 2001 h 920033"/>
                  <a:gd name="connsiteX41" fmla="*/ 350042 w 372104"/>
                  <a:gd name="connsiteY41" fmla="*/ 64205 h 920033"/>
                  <a:gd name="connsiteX42" fmla="*/ 350117 w 372104"/>
                  <a:gd name="connsiteY42" fmla="*/ 158558 h 920033"/>
                  <a:gd name="connsiteX43" fmla="*/ 349370 w 372104"/>
                  <a:gd name="connsiteY43" fmla="*/ 276470 h 920033"/>
                  <a:gd name="connsiteX44" fmla="*/ 359775 w 372104"/>
                  <a:gd name="connsiteY44" fmla="*/ 364444 h 920033"/>
                  <a:gd name="connsiteX45" fmla="*/ 371571 w 372104"/>
                  <a:gd name="connsiteY45" fmla="*/ 460891 h 920033"/>
                  <a:gd name="connsiteX46" fmla="*/ 341238 w 372104"/>
                  <a:gd name="connsiteY46" fmla="*/ 557551 h 920033"/>
                  <a:gd name="connsiteX47" fmla="*/ 279579 w 372104"/>
                  <a:gd name="connsiteY47" fmla="*/ 634585 h 920033"/>
                  <a:gd name="connsiteX48" fmla="*/ 190311 w 372104"/>
                  <a:gd name="connsiteY48" fmla="*/ 682013 h 920033"/>
                  <a:gd name="connsiteX49" fmla="*/ 120202 w 372104"/>
                  <a:gd name="connsiteY49" fmla="*/ 711575 h 920033"/>
                  <a:gd name="connsiteX50" fmla="*/ 44942 w 372104"/>
                  <a:gd name="connsiteY50" fmla="*/ 840364 h 920033"/>
                  <a:gd name="connsiteX51" fmla="*/ 8466 w 372104"/>
                  <a:gd name="connsiteY51" fmla="*/ 919961 h 920033"/>
                  <a:gd name="connsiteX0" fmla="*/ 8466 w 372104"/>
                  <a:gd name="connsiteY0" fmla="*/ 919961 h 920033"/>
                  <a:gd name="connsiteX1" fmla="*/ 10015 w 372104"/>
                  <a:gd name="connsiteY1" fmla="*/ 827350 h 920033"/>
                  <a:gd name="connsiteX2" fmla="*/ 32420 w 372104"/>
                  <a:gd name="connsiteY2" fmla="*/ 812969 h 920033"/>
                  <a:gd name="connsiteX3" fmla="*/ 70638 w 372104"/>
                  <a:gd name="connsiteY3" fmla="*/ 731747 h 920033"/>
                  <a:gd name="connsiteX4" fmla="*/ 73085 w 372104"/>
                  <a:gd name="connsiteY4" fmla="*/ 709930 h 920033"/>
                  <a:gd name="connsiteX5" fmla="*/ 5421 w 372104"/>
                  <a:gd name="connsiteY5" fmla="*/ 717677 h 920033"/>
                  <a:gd name="connsiteX6" fmla="*/ 0 w 372104"/>
                  <a:gd name="connsiteY6" fmla="*/ 712629 h 920033"/>
                  <a:gd name="connsiteX7" fmla="*/ 0 w 372104"/>
                  <a:gd name="connsiteY7" fmla="*/ 680526 h 920033"/>
                  <a:gd name="connsiteX8" fmla="*/ 1724 w 372104"/>
                  <a:gd name="connsiteY8" fmla="*/ 678796 h 920033"/>
                  <a:gd name="connsiteX9" fmla="*/ 84709 w 372104"/>
                  <a:gd name="connsiteY9" fmla="*/ 666530 h 920033"/>
                  <a:gd name="connsiteX10" fmla="*/ 157714 w 372104"/>
                  <a:gd name="connsiteY10" fmla="*/ 650547 h 920033"/>
                  <a:gd name="connsiteX11" fmla="*/ 238392 w 372104"/>
                  <a:gd name="connsiteY11" fmla="*/ 607874 h 920033"/>
                  <a:gd name="connsiteX12" fmla="*/ 274964 w 372104"/>
                  <a:gd name="connsiteY12" fmla="*/ 573770 h 920033"/>
                  <a:gd name="connsiteX13" fmla="*/ 277646 w 372104"/>
                  <a:gd name="connsiteY13" fmla="*/ 545222 h 920033"/>
                  <a:gd name="connsiteX14" fmla="*/ 239941 w 372104"/>
                  <a:gd name="connsiteY14" fmla="*/ 515263 h 920033"/>
                  <a:gd name="connsiteX15" fmla="*/ 215463 w 372104"/>
                  <a:gd name="connsiteY15" fmla="*/ 492505 h 920033"/>
                  <a:gd name="connsiteX16" fmla="*/ 229278 w 372104"/>
                  <a:gd name="connsiteY16" fmla="*/ 482878 h 920033"/>
                  <a:gd name="connsiteX17" fmla="*/ 255732 w 372104"/>
                  <a:gd name="connsiteY17" fmla="*/ 497281 h 920033"/>
                  <a:gd name="connsiteX18" fmla="*/ 282304 w 372104"/>
                  <a:gd name="connsiteY18" fmla="*/ 508318 h 920033"/>
                  <a:gd name="connsiteX19" fmla="*/ 312360 w 372104"/>
                  <a:gd name="connsiteY19" fmla="*/ 516106 h 920033"/>
                  <a:gd name="connsiteX20" fmla="*/ 330853 w 372104"/>
                  <a:gd name="connsiteY20" fmla="*/ 420718 h 920033"/>
                  <a:gd name="connsiteX21" fmla="*/ 312423 w 372104"/>
                  <a:gd name="connsiteY21" fmla="*/ 369530 h 920033"/>
                  <a:gd name="connsiteX22" fmla="*/ 240144 w 372104"/>
                  <a:gd name="connsiteY22" fmla="*/ 316460 h 920033"/>
                  <a:gd name="connsiteX23" fmla="*/ 133291 w 372104"/>
                  <a:gd name="connsiteY23" fmla="*/ 240282 h 920033"/>
                  <a:gd name="connsiteX24" fmla="*/ 69250 w 372104"/>
                  <a:gd name="connsiteY24" fmla="*/ 192556 h 920033"/>
                  <a:gd name="connsiteX25" fmla="*/ 81087 w 372104"/>
                  <a:gd name="connsiteY25" fmla="*/ 191284 h 920033"/>
                  <a:gd name="connsiteX26" fmla="*/ 116718 w 372104"/>
                  <a:gd name="connsiteY26" fmla="*/ 184104 h 920033"/>
                  <a:gd name="connsiteX27" fmla="*/ 124840 w 372104"/>
                  <a:gd name="connsiteY27" fmla="*/ 192811 h 920033"/>
                  <a:gd name="connsiteX28" fmla="*/ 184126 w 372104"/>
                  <a:gd name="connsiteY28" fmla="*/ 231948 h 920033"/>
                  <a:gd name="connsiteX29" fmla="*/ 233434 w 372104"/>
                  <a:gd name="connsiteY29" fmla="*/ 267366 h 920033"/>
                  <a:gd name="connsiteX30" fmla="*/ 296321 w 372104"/>
                  <a:gd name="connsiteY30" fmla="*/ 299889 h 920033"/>
                  <a:gd name="connsiteX31" fmla="*/ 295307 w 372104"/>
                  <a:gd name="connsiteY31" fmla="*/ 232461 h 920033"/>
                  <a:gd name="connsiteX32" fmla="*/ 293255 w 372104"/>
                  <a:gd name="connsiteY32" fmla="*/ 146463 h 920033"/>
                  <a:gd name="connsiteX33" fmla="*/ 240465 w 372104"/>
                  <a:gd name="connsiteY33" fmla="*/ 114294 h 920033"/>
                  <a:gd name="connsiteX34" fmla="*/ 199159 w 372104"/>
                  <a:gd name="connsiteY34" fmla="*/ 90947 h 920033"/>
                  <a:gd name="connsiteX35" fmla="*/ 231896 w 372104"/>
                  <a:gd name="connsiteY35" fmla="*/ 70188 h 920033"/>
                  <a:gd name="connsiteX36" fmla="*/ 286428 w 372104"/>
                  <a:gd name="connsiteY36" fmla="*/ 100734 h 920033"/>
                  <a:gd name="connsiteX37" fmla="*/ 316365 w 372104"/>
                  <a:gd name="connsiteY37" fmla="*/ 111889 h 920033"/>
                  <a:gd name="connsiteX38" fmla="*/ 315916 w 372104"/>
                  <a:gd name="connsiteY38" fmla="*/ 76492 h 920033"/>
                  <a:gd name="connsiteX39" fmla="*/ 316173 w 372104"/>
                  <a:gd name="connsiteY39" fmla="*/ 20901 h 920033"/>
                  <a:gd name="connsiteX40" fmla="*/ 353899 w 372104"/>
                  <a:gd name="connsiteY40" fmla="*/ 2001 h 920033"/>
                  <a:gd name="connsiteX41" fmla="*/ 350042 w 372104"/>
                  <a:gd name="connsiteY41" fmla="*/ 64205 h 920033"/>
                  <a:gd name="connsiteX42" fmla="*/ 350117 w 372104"/>
                  <a:gd name="connsiteY42" fmla="*/ 158558 h 920033"/>
                  <a:gd name="connsiteX43" fmla="*/ 349370 w 372104"/>
                  <a:gd name="connsiteY43" fmla="*/ 276470 h 920033"/>
                  <a:gd name="connsiteX44" fmla="*/ 359775 w 372104"/>
                  <a:gd name="connsiteY44" fmla="*/ 364444 h 920033"/>
                  <a:gd name="connsiteX45" fmla="*/ 371571 w 372104"/>
                  <a:gd name="connsiteY45" fmla="*/ 460891 h 920033"/>
                  <a:gd name="connsiteX46" fmla="*/ 341238 w 372104"/>
                  <a:gd name="connsiteY46" fmla="*/ 557551 h 920033"/>
                  <a:gd name="connsiteX47" fmla="*/ 279579 w 372104"/>
                  <a:gd name="connsiteY47" fmla="*/ 634585 h 920033"/>
                  <a:gd name="connsiteX48" fmla="*/ 190311 w 372104"/>
                  <a:gd name="connsiteY48" fmla="*/ 682013 h 920033"/>
                  <a:gd name="connsiteX49" fmla="*/ 120202 w 372104"/>
                  <a:gd name="connsiteY49" fmla="*/ 711575 h 920033"/>
                  <a:gd name="connsiteX50" fmla="*/ 44942 w 372104"/>
                  <a:gd name="connsiteY50" fmla="*/ 840364 h 920033"/>
                  <a:gd name="connsiteX51" fmla="*/ 8466 w 372104"/>
                  <a:gd name="connsiteY51" fmla="*/ 919961 h 920033"/>
                  <a:gd name="connsiteX0" fmla="*/ 8466 w 372104"/>
                  <a:gd name="connsiteY0" fmla="*/ 919961 h 920033"/>
                  <a:gd name="connsiteX1" fmla="*/ 10015 w 372104"/>
                  <a:gd name="connsiteY1" fmla="*/ 827350 h 920033"/>
                  <a:gd name="connsiteX2" fmla="*/ 32420 w 372104"/>
                  <a:gd name="connsiteY2" fmla="*/ 812969 h 920033"/>
                  <a:gd name="connsiteX3" fmla="*/ 70638 w 372104"/>
                  <a:gd name="connsiteY3" fmla="*/ 731747 h 920033"/>
                  <a:gd name="connsiteX4" fmla="*/ 73085 w 372104"/>
                  <a:gd name="connsiteY4" fmla="*/ 709930 h 920033"/>
                  <a:gd name="connsiteX5" fmla="*/ 5421 w 372104"/>
                  <a:gd name="connsiteY5" fmla="*/ 717677 h 920033"/>
                  <a:gd name="connsiteX6" fmla="*/ 0 w 372104"/>
                  <a:gd name="connsiteY6" fmla="*/ 712629 h 920033"/>
                  <a:gd name="connsiteX7" fmla="*/ 0 w 372104"/>
                  <a:gd name="connsiteY7" fmla="*/ 680526 h 920033"/>
                  <a:gd name="connsiteX8" fmla="*/ 1724 w 372104"/>
                  <a:gd name="connsiteY8" fmla="*/ 678796 h 920033"/>
                  <a:gd name="connsiteX9" fmla="*/ 84709 w 372104"/>
                  <a:gd name="connsiteY9" fmla="*/ 666530 h 920033"/>
                  <a:gd name="connsiteX10" fmla="*/ 157714 w 372104"/>
                  <a:gd name="connsiteY10" fmla="*/ 650547 h 920033"/>
                  <a:gd name="connsiteX11" fmla="*/ 238392 w 372104"/>
                  <a:gd name="connsiteY11" fmla="*/ 607874 h 920033"/>
                  <a:gd name="connsiteX12" fmla="*/ 274964 w 372104"/>
                  <a:gd name="connsiteY12" fmla="*/ 573770 h 920033"/>
                  <a:gd name="connsiteX13" fmla="*/ 277646 w 372104"/>
                  <a:gd name="connsiteY13" fmla="*/ 545222 h 920033"/>
                  <a:gd name="connsiteX14" fmla="*/ 239941 w 372104"/>
                  <a:gd name="connsiteY14" fmla="*/ 515263 h 920033"/>
                  <a:gd name="connsiteX15" fmla="*/ 215463 w 372104"/>
                  <a:gd name="connsiteY15" fmla="*/ 492505 h 920033"/>
                  <a:gd name="connsiteX16" fmla="*/ 229278 w 372104"/>
                  <a:gd name="connsiteY16" fmla="*/ 482878 h 920033"/>
                  <a:gd name="connsiteX17" fmla="*/ 255732 w 372104"/>
                  <a:gd name="connsiteY17" fmla="*/ 497281 h 920033"/>
                  <a:gd name="connsiteX18" fmla="*/ 282304 w 372104"/>
                  <a:gd name="connsiteY18" fmla="*/ 508318 h 920033"/>
                  <a:gd name="connsiteX19" fmla="*/ 312360 w 372104"/>
                  <a:gd name="connsiteY19" fmla="*/ 516106 h 920033"/>
                  <a:gd name="connsiteX20" fmla="*/ 330853 w 372104"/>
                  <a:gd name="connsiteY20" fmla="*/ 420718 h 920033"/>
                  <a:gd name="connsiteX21" fmla="*/ 312423 w 372104"/>
                  <a:gd name="connsiteY21" fmla="*/ 369530 h 920033"/>
                  <a:gd name="connsiteX22" fmla="*/ 240144 w 372104"/>
                  <a:gd name="connsiteY22" fmla="*/ 316460 h 920033"/>
                  <a:gd name="connsiteX23" fmla="*/ 133291 w 372104"/>
                  <a:gd name="connsiteY23" fmla="*/ 240282 h 920033"/>
                  <a:gd name="connsiteX24" fmla="*/ 72498 w 372104"/>
                  <a:gd name="connsiteY24" fmla="*/ 196040 h 920033"/>
                  <a:gd name="connsiteX25" fmla="*/ 81087 w 372104"/>
                  <a:gd name="connsiteY25" fmla="*/ 191284 h 920033"/>
                  <a:gd name="connsiteX26" fmla="*/ 116718 w 372104"/>
                  <a:gd name="connsiteY26" fmla="*/ 184104 h 920033"/>
                  <a:gd name="connsiteX27" fmla="*/ 124840 w 372104"/>
                  <a:gd name="connsiteY27" fmla="*/ 192811 h 920033"/>
                  <a:gd name="connsiteX28" fmla="*/ 184126 w 372104"/>
                  <a:gd name="connsiteY28" fmla="*/ 231948 h 920033"/>
                  <a:gd name="connsiteX29" fmla="*/ 233434 w 372104"/>
                  <a:gd name="connsiteY29" fmla="*/ 267366 h 920033"/>
                  <a:gd name="connsiteX30" fmla="*/ 296321 w 372104"/>
                  <a:gd name="connsiteY30" fmla="*/ 299889 h 920033"/>
                  <a:gd name="connsiteX31" fmla="*/ 295307 w 372104"/>
                  <a:gd name="connsiteY31" fmla="*/ 232461 h 920033"/>
                  <a:gd name="connsiteX32" fmla="*/ 293255 w 372104"/>
                  <a:gd name="connsiteY32" fmla="*/ 146463 h 920033"/>
                  <a:gd name="connsiteX33" fmla="*/ 240465 w 372104"/>
                  <a:gd name="connsiteY33" fmla="*/ 114294 h 920033"/>
                  <a:gd name="connsiteX34" fmla="*/ 199159 w 372104"/>
                  <a:gd name="connsiteY34" fmla="*/ 90947 h 920033"/>
                  <a:gd name="connsiteX35" fmla="*/ 231896 w 372104"/>
                  <a:gd name="connsiteY35" fmla="*/ 70188 h 920033"/>
                  <a:gd name="connsiteX36" fmla="*/ 286428 w 372104"/>
                  <a:gd name="connsiteY36" fmla="*/ 100734 h 920033"/>
                  <a:gd name="connsiteX37" fmla="*/ 316365 w 372104"/>
                  <a:gd name="connsiteY37" fmla="*/ 111889 h 920033"/>
                  <a:gd name="connsiteX38" fmla="*/ 315916 w 372104"/>
                  <a:gd name="connsiteY38" fmla="*/ 76492 h 920033"/>
                  <a:gd name="connsiteX39" fmla="*/ 316173 w 372104"/>
                  <a:gd name="connsiteY39" fmla="*/ 20901 h 920033"/>
                  <a:gd name="connsiteX40" fmla="*/ 353899 w 372104"/>
                  <a:gd name="connsiteY40" fmla="*/ 2001 h 920033"/>
                  <a:gd name="connsiteX41" fmla="*/ 350042 w 372104"/>
                  <a:gd name="connsiteY41" fmla="*/ 64205 h 920033"/>
                  <a:gd name="connsiteX42" fmla="*/ 350117 w 372104"/>
                  <a:gd name="connsiteY42" fmla="*/ 158558 h 920033"/>
                  <a:gd name="connsiteX43" fmla="*/ 349370 w 372104"/>
                  <a:gd name="connsiteY43" fmla="*/ 276470 h 920033"/>
                  <a:gd name="connsiteX44" fmla="*/ 359775 w 372104"/>
                  <a:gd name="connsiteY44" fmla="*/ 364444 h 920033"/>
                  <a:gd name="connsiteX45" fmla="*/ 371571 w 372104"/>
                  <a:gd name="connsiteY45" fmla="*/ 460891 h 920033"/>
                  <a:gd name="connsiteX46" fmla="*/ 341238 w 372104"/>
                  <a:gd name="connsiteY46" fmla="*/ 557551 h 920033"/>
                  <a:gd name="connsiteX47" fmla="*/ 279579 w 372104"/>
                  <a:gd name="connsiteY47" fmla="*/ 634585 h 920033"/>
                  <a:gd name="connsiteX48" fmla="*/ 190311 w 372104"/>
                  <a:gd name="connsiteY48" fmla="*/ 682013 h 920033"/>
                  <a:gd name="connsiteX49" fmla="*/ 120202 w 372104"/>
                  <a:gd name="connsiteY49" fmla="*/ 711575 h 920033"/>
                  <a:gd name="connsiteX50" fmla="*/ 44942 w 372104"/>
                  <a:gd name="connsiteY50" fmla="*/ 840364 h 920033"/>
                  <a:gd name="connsiteX51" fmla="*/ 8466 w 372104"/>
                  <a:gd name="connsiteY51" fmla="*/ 919961 h 920033"/>
                  <a:gd name="connsiteX0" fmla="*/ 8466 w 372104"/>
                  <a:gd name="connsiteY0" fmla="*/ 919961 h 920033"/>
                  <a:gd name="connsiteX1" fmla="*/ 10015 w 372104"/>
                  <a:gd name="connsiteY1" fmla="*/ 827350 h 920033"/>
                  <a:gd name="connsiteX2" fmla="*/ 32420 w 372104"/>
                  <a:gd name="connsiteY2" fmla="*/ 812969 h 920033"/>
                  <a:gd name="connsiteX3" fmla="*/ 70638 w 372104"/>
                  <a:gd name="connsiteY3" fmla="*/ 731747 h 920033"/>
                  <a:gd name="connsiteX4" fmla="*/ 73085 w 372104"/>
                  <a:gd name="connsiteY4" fmla="*/ 709930 h 920033"/>
                  <a:gd name="connsiteX5" fmla="*/ 5421 w 372104"/>
                  <a:gd name="connsiteY5" fmla="*/ 717677 h 920033"/>
                  <a:gd name="connsiteX6" fmla="*/ 0 w 372104"/>
                  <a:gd name="connsiteY6" fmla="*/ 712629 h 920033"/>
                  <a:gd name="connsiteX7" fmla="*/ 0 w 372104"/>
                  <a:gd name="connsiteY7" fmla="*/ 680526 h 920033"/>
                  <a:gd name="connsiteX8" fmla="*/ 1724 w 372104"/>
                  <a:gd name="connsiteY8" fmla="*/ 678796 h 920033"/>
                  <a:gd name="connsiteX9" fmla="*/ 84709 w 372104"/>
                  <a:gd name="connsiteY9" fmla="*/ 666530 h 920033"/>
                  <a:gd name="connsiteX10" fmla="*/ 157714 w 372104"/>
                  <a:gd name="connsiteY10" fmla="*/ 650547 h 920033"/>
                  <a:gd name="connsiteX11" fmla="*/ 238392 w 372104"/>
                  <a:gd name="connsiteY11" fmla="*/ 607874 h 920033"/>
                  <a:gd name="connsiteX12" fmla="*/ 274964 w 372104"/>
                  <a:gd name="connsiteY12" fmla="*/ 573770 h 920033"/>
                  <a:gd name="connsiteX13" fmla="*/ 277646 w 372104"/>
                  <a:gd name="connsiteY13" fmla="*/ 545222 h 920033"/>
                  <a:gd name="connsiteX14" fmla="*/ 239941 w 372104"/>
                  <a:gd name="connsiteY14" fmla="*/ 515263 h 920033"/>
                  <a:gd name="connsiteX15" fmla="*/ 215463 w 372104"/>
                  <a:gd name="connsiteY15" fmla="*/ 492505 h 920033"/>
                  <a:gd name="connsiteX16" fmla="*/ 229278 w 372104"/>
                  <a:gd name="connsiteY16" fmla="*/ 482878 h 920033"/>
                  <a:gd name="connsiteX17" fmla="*/ 255732 w 372104"/>
                  <a:gd name="connsiteY17" fmla="*/ 497281 h 920033"/>
                  <a:gd name="connsiteX18" fmla="*/ 282304 w 372104"/>
                  <a:gd name="connsiteY18" fmla="*/ 508318 h 920033"/>
                  <a:gd name="connsiteX19" fmla="*/ 312360 w 372104"/>
                  <a:gd name="connsiteY19" fmla="*/ 516106 h 920033"/>
                  <a:gd name="connsiteX20" fmla="*/ 330853 w 372104"/>
                  <a:gd name="connsiteY20" fmla="*/ 420718 h 920033"/>
                  <a:gd name="connsiteX21" fmla="*/ 312423 w 372104"/>
                  <a:gd name="connsiteY21" fmla="*/ 369530 h 920033"/>
                  <a:gd name="connsiteX22" fmla="*/ 240144 w 372104"/>
                  <a:gd name="connsiteY22" fmla="*/ 316460 h 920033"/>
                  <a:gd name="connsiteX23" fmla="*/ 133291 w 372104"/>
                  <a:gd name="connsiteY23" fmla="*/ 240282 h 920033"/>
                  <a:gd name="connsiteX24" fmla="*/ 72498 w 372104"/>
                  <a:gd name="connsiteY24" fmla="*/ 196040 h 920033"/>
                  <a:gd name="connsiteX25" fmla="*/ 87701 w 372104"/>
                  <a:gd name="connsiteY25" fmla="*/ 194885 h 920033"/>
                  <a:gd name="connsiteX26" fmla="*/ 116718 w 372104"/>
                  <a:gd name="connsiteY26" fmla="*/ 184104 h 920033"/>
                  <a:gd name="connsiteX27" fmla="*/ 124840 w 372104"/>
                  <a:gd name="connsiteY27" fmla="*/ 192811 h 920033"/>
                  <a:gd name="connsiteX28" fmla="*/ 184126 w 372104"/>
                  <a:gd name="connsiteY28" fmla="*/ 231948 h 920033"/>
                  <a:gd name="connsiteX29" fmla="*/ 233434 w 372104"/>
                  <a:gd name="connsiteY29" fmla="*/ 267366 h 920033"/>
                  <a:gd name="connsiteX30" fmla="*/ 296321 w 372104"/>
                  <a:gd name="connsiteY30" fmla="*/ 299889 h 920033"/>
                  <a:gd name="connsiteX31" fmla="*/ 295307 w 372104"/>
                  <a:gd name="connsiteY31" fmla="*/ 232461 h 920033"/>
                  <a:gd name="connsiteX32" fmla="*/ 293255 w 372104"/>
                  <a:gd name="connsiteY32" fmla="*/ 146463 h 920033"/>
                  <a:gd name="connsiteX33" fmla="*/ 240465 w 372104"/>
                  <a:gd name="connsiteY33" fmla="*/ 114294 h 920033"/>
                  <a:gd name="connsiteX34" fmla="*/ 199159 w 372104"/>
                  <a:gd name="connsiteY34" fmla="*/ 90947 h 920033"/>
                  <a:gd name="connsiteX35" fmla="*/ 231896 w 372104"/>
                  <a:gd name="connsiteY35" fmla="*/ 70188 h 920033"/>
                  <a:gd name="connsiteX36" fmla="*/ 286428 w 372104"/>
                  <a:gd name="connsiteY36" fmla="*/ 100734 h 920033"/>
                  <a:gd name="connsiteX37" fmla="*/ 316365 w 372104"/>
                  <a:gd name="connsiteY37" fmla="*/ 111889 h 920033"/>
                  <a:gd name="connsiteX38" fmla="*/ 315916 w 372104"/>
                  <a:gd name="connsiteY38" fmla="*/ 76492 h 920033"/>
                  <a:gd name="connsiteX39" fmla="*/ 316173 w 372104"/>
                  <a:gd name="connsiteY39" fmla="*/ 20901 h 920033"/>
                  <a:gd name="connsiteX40" fmla="*/ 353899 w 372104"/>
                  <a:gd name="connsiteY40" fmla="*/ 2001 h 920033"/>
                  <a:gd name="connsiteX41" fmla="*/ 350042 w 372104"/>
                  <a:gd name="connsiteY41" fmla="*/ 64205 h 920033"/>
                  <a:gd name="connsiteX42" fmla="*/ 350117 w 372104"/>
                  <a:gd name="connsiteY42" fmla="*/ 158558 h 920033"/>
                  <a:gd name="connsiteX43" fmla="*/ 349370 w 372104"/>
                  <a:gd name="connsiteY43" fmla="*/ 276470 h 920033"/>
                  <a:gd name="connsiteX44" fmla="*/ 359775 w 372104"/>
                  <a:gd name="connsiteY44" fmla="*/ 364444 h 920033"/>
                  <a:gd name="connsiteX45" fmla="*/ 371571 w 372104"/>
                  <a:gd name="connsiteY45" fmla="*/ 460891 h 920033"/>
                  <a:gd name="connsiteX46" fmla="*/ 341238 w 372104"/>
                  <a:gd name="connsiteY46" fmla="*/ 557551 h 920033"/>
                  <a:gd name="connsiteX47" fmla="*/ 279579 w 372104"/>
                  <a:gd name="connsiteY47" fmla="*/ 634585 h 920033"/>
                  <a:gd name="connsiteX48" fmla="*/ 190311 w 372104"/>
                  <a:gd name="connsiteY48" fmla="*/ 682013 h 920033"/>
                  <a:gd name="connsiteX49" fmla="*/ 120202 w 372104"/>
                  <a:gd name="connsiteY49" fmla="*/ 711575 h 920033"/>
                  <a:gd name="connsiteX50" fmla="*/ 44942 w 372104"/>
                  <a:gd name="connsiteY50" fmla="*/ 840364 h 920033"/>
                  <a:gd name="connsiteX51" fmla="*/ 8466 w 372104"/>
                  <a:gd name="connsiteY51" fmla="*/ 919961 h 920033"/>
                  <a:gd name="connsiteX0" fmla="*/ 8466 w 372104"/>
                  <a:gd name="connsiteY0" fmla="*/ 919961 h 920033"/>
                  <a:gd name="connsiteX1" fmla="*/ 10015 w 372104"/>
                  <a:gd name="connsiteY1" fmla="*/ 827350 h 920033"/>
                  <a:gd name="connsiteX2" fmla="*/ 32420 w 372104"/>
                  <a:gd name="connsiteY2" fmla="*/ 812969 h 920033"/>
                  <a:gd name="connsiteX3" fmla="*/ 70638 w 372104"/>
                  <a:gd name="connsiteY3" fmla="*/ 731747 h 920033"/>
                  <a:gd name="connsiteX4" fmla="*/ 73085 w 372104"/>
                  <a:gd name="connsiteY4" fmla="*/ 709930 h 920033"/>
                  <a:gd name="connsiteX5" fmla="*/ 5421 w 372104"/>
                  <a:gd name="connsiteY5" fmla="*/ 717677 h 920033"/>
                  <a:gd name="connsiteX6" fmla="*/ 0 w 372104"/>
                  <a:gd name="connsiteY6" fmla="*/ 712629 h 920033"/>
                  <a:gd name="connsiteX7" fmla="*/ 0 w 372104"/>
                  <a:gd name="connsiteY7" fmla="*/ 680526 h 920033"/>
                  <a:gd name="connsiteX8" fmla="*/ 1724 w 372104"/>
                  <a:gd name="connsiteY8" fmla="*/ 678796 h 920033"/>
                  <a:gd name="connsiteX9" fmla="*/ 84709 w 372104"/>
                  <a:gd name="connsiteY9" fmla="*/ 666530 h 920033"/>
                  <a:gd name="connsiteX10" fmla="*/ 157714 w 372104"/>
                  <a:gd name="connsiteY10" fmla="*/ 650547 h 920033"/>
                  <a:gd name="connsiteX11" fmla="*/ 238392 w 372104"/>
                  <a:gd name="connsiteY11" fmla="*/ 607874 h 920033"/>
                  <a:gd name="connsiteX12" fmla="*/ 274964 w 372104"/>
                  <a:gd name="connsiteY12" fmla="*/ 573770 h 920033"/>
                  <a:gd name="connsiteX13" fmla="*/ 277646 w 372104"/>
                  <a:gd name="connsiteY13" fmla="*/ 545222 h 920033"/>
                  <a:gd name="connsiteX14" fmla="*/ 239941 w 372104"/>
                  <a:gd name="connsiteY14" fmla="*/ 515263 h 920033"/>
                  <a:gd name="connsiteX15" fmla="*/ 215463 w 372104"/>
                  <a:gd name="connsiteY15" fmla="*/ 492505 h 920033"/>
                  <a:gd name="connsiteX16" fmla="*/ 229278 w 372104"/>
                  <a:gd name="connsiteY16" fmla="*/ 482878 h 920033"/>
                  <a:gd name="connsiteX17" fmla="*/ 255732 w 372104"/>
                  <a:gd name="connsiteY17" fmla="*/ 497281 h 920033"/>
                  <a:gd name="connsiteX18" fmla="*/ 282304 w 372104"/>
                  <a:gd name="connsiteY18" fmla="*/ 508318 h 920033"/>
                  <a:gd name="connsiteX19" fmla="*/ 312360 w 372104"/>
                  <a:gd name="connsiteY19" fmla="*/ 516106 h 920033"/>
                  <a:gd name="connsiteX20" fmla="*/ 330853 w 372104"/>
                  <a:gd name="connsiteY20" fmla="*/ 420718 h 920033"/>
                  <a:gd name="connsiteX21" fmla="*/ 312423 w 372104"/>
                  <a:gd name="connsiteY21" fmla="*/ 369530 h 920033"/>
                  <a:gd name="connsiteX22" fmla="*/ 240144 w 372104"/>
                  <a:gd name="connsiteY22" fmla="*/ 316460 h 920033"/>
                  <a:gd name="connsiteX23" fmla="*/ 133291 w 372104"/>
                  <a:gd name="connsiteY23" fmla="*/ 240282 h 920033"/>
                  <a:gd name="connsiteX24" fmla="*/ 79112 w 372104"/>
                  <a:gd name="connsiteY24" fmla="*/ 199641 h 920033"/>
                  <a:gd name="connsiteX25" fmla="*/ 87701 w 372104"/>
                  <a:gd name="connsiteY25" fmla="*/ 194885 h 920033"/>
                  <a:gd name="connsiteX26" fmla="*/ 116718 w 372104"/>
                  <a:gd name="connsiteY26" fmla="*/ 184104 h 920033"/>
                  <a:gd name="connsiteX27" fmla="*/ 124840 w 372104"/>
                  <a:gd name="connsiteY27" fmla="*/ 192811 h 920033"/>
                  <a:gd name="connsiteX28" fmla="*/ 184126 w 372104"/>
                  <a:gd name="connsiteY28" fmla="*/ 231948 h 920033"/>
                  <a:gd name="connsiteX29" fmla="*/ 233434 w 372104"/>
                  <a:gd name="connsiteY29" fmla="*/ 267366 h 920033"/>
                  <a:gd name="connsiteX30" fmla="*/ 296321 w 372104"/>
                  <a:gd name="connsiteY30" fmla="*/ 299889 h 920033"/>
                  <a:gd name="connsiteX31" fmla="*/ 295307 w 372104"/>
                  <a:gd name="connsiteY31" fmla="*/ 232461 h 920033"/>
                  <a:gd name="connsiteX32" fmla="*/ 293255 w 372104"/>
                  <a:gd name="connsiteY32" fmla="*/ 146463 h 920033"/>
                  <a:gd name="connsiteX33" fmla="*/ 240465 w 372104"/>
                  <a:gd name="connsiteY33" fmla="*/ 114294 h 920033"/>
                  <a:gd name="connsiteX34" fmla="*/ 199159 w 372104"/>
                  <a:gd name="connsiteY34" fmla="*/ 90947 h 920033"/>
                  <a:gd name="connsiteX35" fmla="*/ 231896 w 372104"/>
                  <a:gd name="connsiteY35" fmla="*/ 70188 h 920033"/>
                  <a:gd name="connsiteX36" fmla="*/ 286428 w 372104"/>
                  <a:gd name="connsiteY36" fmla="*/ 100734 h 920033"/>
                  <a:gd name="connsiteX37" fmla="*/ 316365 w 372104"/>
                  <a:gd name="connsiteY37" fmla="*/ 111889 h 920033"/>
                  <a:gd name="connsiteX38" fmla="*/ 315916 w 372104"/>
                  <a:gd name="connsiteY38" fmla="*/ 76492 h 920033"/>
                  <a:gd name="connsiteX39" fmla="*/ 316173 w 372104"/>
                  <a:gd name="connsiteY39" fmla="*/ 20901 h 920033"/>
                  <a:gd name="connsiteX40" fmla="*/ 353899 w 372104"/>
                  <a:gd name="connsiteY40" fmla="*/ 2001 h 920033"/>
                  <a:gd name="connsiteX41" fmla="*/ 350042 w 372104"/>
                  <a:gd name="connsiteY41" fmla="*/ 64205 h 920033"/>
                  <a:gd name="connsiteX42" fmla="*/ 350117 w 372104"/>
                  <a:gd name="connsiteY42" fmla="*/ 158558 h 920033"/>
                  <a:gd name="connsiteX43" fmla="*/ 349370 w 372104"/>
                  <a:gd name="connsiteY43" fmla="*/ 276470 h 920033"/>
                  <a:gd name="connsiteX44" fmla="*/ 359775 w 372104"/>
                  <a:gd name="connsiteY44" fmla="*/ 364444 h 920033"/>
                  <a:gd name="connsiteX45" fmla="*/ 371571 w 372104"/>
                  <a:gd name="connsiteY45" fmla="*/ 460891 h 920033"/>
                  <a:gd name="connsiteX46" fmla="*/ 341238 w 372104"/>
                  <a:gd name="connsiteY46" fmla="*/ 557551 h 920033"/>
                  <a:gd name="connsiteX47" fmla="*/ 279579 w 372104"/>
                  <a:gd name="connsiteY47" fmla="*/ 634585 h 920033"/>
                  <a:gd name="connsiteX48" fmla="*/ 190311 w 372104"/>
                  <a:gd name="connsiteY48" fmla="*/ 682013 h 920033"/>
                  <a:gd name="connsiteX49" fmla="*/ 120202 w 372104"/>
                  <a:gd name="connsiteY49" fmla="*/ 711575 h 920033"/>
                  <a:gd name="connsiteX50" fmla="*/ 44942 w 372104"/>
                  <a:gd name="connsiteY50" fmla="*/ 840364 h 920033"/>
                  <a:gd name="connsiteX51" fmla="*/ 8466 w 372104"/>
                  <a:gd name="connsiteY51" fmla="*/ 919961 h 920033"/>
                  <a:gd name="connsiteX0" fmla="*/ 8466 w 372104"/>
                  <a:gd name="connsiteY0" fmla="*/ 919132 h 919204"/>
                  <a:gd name="connsiteX1" fmla="*/ 10015 w 372104"/>
                  <a:gd name="connsiteY1" fmla="*/ 826521 h 919204"/>
                  <a:gd name="connsiteX2" fmla="*/ 32420 w 372104"/>
                  <a:gd name="connsiteY2" fmla="*/ 812140 h 919204"/>
                  <a:gd name="connsiteX3" fmla="*/ 70638 w 372104"/>
                  <a:gd name="connsiteY3" fmla="*/ 730918 h 919204"/>
                  <a:gd name="connsiteX4" fmla="*/ 73085 w 372104"/>
                  <a:gd name="connsiteY4" fmla="*/ 709101 h 919204"/>
                  <a:gd name="connsiteX5" fmla="*/ 5421 w 372104"/>
                  <a:gd name="connsiteY5" fmla="*/ 716848 h 919204"/>
                  <a:gd name="connsiteX6" fmla="*/ 0 w 372104"/>
                  <a:gd name="connsiteY6" fmla="*/ 711800 h 919204"/>
                  <a:gd name="connsiteX7" fmla="*/ 0 w 372104"/>
                  <a:gd name="connsiteY7" fmla="*/ 679697 h 919204"/>
                  <a:gd name="connsiteX8" fmla="*/ 1724 w 372104"/>
                  <a:gd name="connsiteY8" fmla="*/ 677967 h 919204"/>
                  <a:gd name="connsiteX9" fmla="*/ 84709 w 372104"/>
                  <a:gd name="connsiteY9" fmla="*/ 665701 h 919204"/>
                  <a:gd name="connsiteX10" fmla="*/ 157714 w 372104"/>
                  <a:gd name="connsiteY10" fmla="*/ 649718 h 919204"/>
                  <a:gd name="connsiteX11" fmla="*/ 238392 w 372104"/>
                  <a:gd name="connsiteY11" fmla="*/ 607045 h 919204"/>
                  <a:gd name="connsiteX12" fmla="*/ 274964 w 372104"/>
                  <a:gd name="connsiteY12" fmla="*/ 572941 h 919204"/>
                  <a:gd name="connsiteX13" fmla="*/ 277646 w 372104"/>
                  <a:gd name="connsiteY13" fmla="*/ 544393 h 919204"/>
                  <a:gd name="connsiteX14" fmla="*/ 239941 w 372104"/>
                  <a:gd name="connsiteY14" fmla="*/ 514434 h 919204"/>
                  <a:gd name="connsiteX15" fmla="*/ 215463 w 372104"/>
                  <a:gd name="connsiteY15" fmla="*/ 491676 h 919204"/>
                  <a:gd name="connsiteX16" fmla="*/ 229278 w 372104"/>
                  <a:gd name="connsiteY16" fmla="*/ 482049 h 919204"/>
                  <a:gd name="connsiteX17" fmla="*/ 255732 w 372104"/>
                  <a:gd name="connsiteY17" fmla="*/ 496452 h 919204"/>
                  <a:gd name="connsiteX18" fmla="*/ 282304 w 372104"/>
                  <a:gd name="connsiteY18" fmla="*/ 507489 h 919204"/>
                  <a:gd name="connsiteX19" fmla="*/ 312360 w 372104"/>
                  <a:gd name="connsiteY19" fmla="*/ 515277 h 919204"/>
                  <a:gd name="connsiteX20" fmla="*/ 330853 w 372104"/>
                  <a:gd name="connsiteY20" fmla="*/ 419889 h 919204"/>
                  <a:gd name="connsiteX21" fmla="*/ 312423 w 372104"/>
                  <a:gd name="connsiteY21" fmla="*/ 368701 h 919204"/>
                  <a:gd name="connsiteX22" fmla="*/ 240144 w 372104"/>
                  <a:gd name="connsiteY22" fmla="*/ 315631 h 919204"/>
                  <a:gd name="connsiteX23" fmla="*/ 133291 w 372104"/>
                  <a:gd name="connsiteY23" fmla="*/ 239453 h 919204"/>
                  <a:gd name="connsiteX24" fmla="*/ 79112 w 372104"/>
                  <a:gd name="connsiteY24" fmla="*/ 198812 h 919204"/>
                  <a:gd name="connsiteX25" fmla="*/ 87701 w 372104"/>
                  <a:gd name="connsiteY25" fmla="*/ 194056 h 919204"/>
                  <a:gd name="connsiteX26" fmla="*/ 116718 w 372104"/>
                  <a:gd name="connsiteY26" fmla="*/ 183275 h 919204"/>
                  <a:gd name="connsiteX27" fmla="*/ 124840 w 372104"/>
                  <a:gd name="connsiteY27" fmla="*/ 191982 h 919204"/>
                  <a:gd name="connsiteX28" fmla="*/ 184126 w 372104"/>
                  <a:gd name="connsiteY28" fmla="*/ 231119 h 919204"/>
                  <a:gd name="connsiteX29" fmla="*/ 233434 w 372104"/>
                  <a:gd name="connsiteY29" fmla="*/ 266537 h 919204"/>
                  <a:gd name="connsiteX30" fmla="*/ 296321 w 372104"/>
                  <a:gd name="connsiteY30" fmla="*/ 299060 h 919204"/>
                  <a:gd name="connsiteX31" fmla="*/ 295307 w 372104"/>
                  <a:gd name="connsiteY31" fmla="*/ 231632 h 919204"/>
                  <a:gd name="connsiteX32" fmla="*/ 293255 w 372104"/>
                  <a:gd name="connsiteY32" fmla="*/ 145634 h 919204"/>
                  <a:gd name="connsiteX33" fmla="*/ 240465 w 372104"/>
                  <a:gd name="connsiteY33" fmla="*/ 113465 h 919204"/>
                  <a:gd name="connsiteX34" fmla="*/ 199159 w 372104"/>
                  <a:gd name="connsiteY34" fmla="*/ 90118 h 919204"/>
                  <a:gd name="connsiteX35" fmla="*/ 231896 w 372104"/>
                  <a:gd name="connsiteY35" fmla="*/ 69359 h 919204"/>
                  <a:gd name="connsiteX36" fmla="*/ 286428 w 372104"/>
                  <a:gd name="connsiteY36" fmla="*/ 99905 h 919204"/>
                  <a:gd name="connsiteX37" fmla="*/ 316365 w 372104"/>
                  <a:gd name="connsiteY37" fmla="*/ 111060 h 919204"/>
                  <a:gd name="connsiteX38" fmla="*/ 315916 w 372104"/>
                  <a:gd name="connsiteY38" fmla="*/ 75663 h 919204"/>
                  <a:gd name="connsiteX39" fmla="*/ 312572 w 372104"/>
                  <a:gd name="connsiteY39" fmla="*/ 26685 h 919204"/>
                  <a:gd name="connsiteX40" fmla="*/ 353899 w 372104"/>
                  <a:gd name="connsiteY40" fmla="*/ 1172 h 919204"/>
                  <a:gd name="connsiteX41" fmla="*/ 350042 w 372104"/>
                  <a:gd name="connsiteY41" fmla="*/ 63376 h 919204"/>
                  <a:gd name="connsiteX42" fmla="*/ 350117 w 372104"/>
                  <a:gd name="connsiteY42" fmla="*/ 157729 h 919204"/>
                  <a:gd name="connsiteX43" fmla="*/ 349370 w 372104"/>
                  <a:gd name="connsiteY43" fmla="*/ 275641 h 919204"/>
                  <a:gd name="connsiteX44" fmla="*/ 359775 w 372104"/>
                  <a:gd name="connsiteY44" fmla="*/ 363615 h 919204"/>
                  <a:gd name="connsiteX45" fmla="*/ 371571 w 372104"/>
                  <a:gd name="connsiteY45" fmla="*/ 460062 h 919204"/>
                  <a:gd name="connsiteX46" fmla="*/ 341238 w 372104"/>
                  <a:gd name="connsiteY46" fmla="*/ 556722 h 919204"/>
                  <a:gd name="connsiteX47" fmla="*/ 279579 w 372104"/>
                  <a:gd name="connsiteY47" fmla="*/ 633756 h 919204"/>
                  <a:gd name="connsiteX48" fmla="*/ 190311 w 372104"/>
                  <a:gd name="connsiteY48" fmla="*/ 681184 h 919204"/>
                  <a:gd name="connsiteX49" fmla="*/ 120202 w 372104"/>
                  <a:gd name="connsiteY49" fmla="*/ 710746 h 919204"/>
                  <a:gd name="connsiteX50" fmla="*/ 44942 w 372104"/>
                  <a:gd name="connsiteY50" fmla="*/ 839535 h 919204"/>
                  <a:gd name="connsiteX51" fmla="*/ 8466 w 372104"/>
                  <a:gd name="connsiteY51" fmla="*/ 919132 h 919204"/>
                  <a:gd name="connsiteX0" fmla="*/ 8466 w 372104"/>
                  <a:gd name="connsiteY0" fmla="*/ 912748 h 912820"/>
                  <a:gd name="connsiteX1" fmla="*/ 10015 w 372104"/>
                  <a:gd name="connsiteY1" fmla="*/ 820137 h 912820"/>
                  <a:gd name="connsiteX2" fmla="*/ 32420 w 372104"/>
                  <a:gd name="connsiteY2" fmla="*/ 805756 h 912820"/>
                  <a:gd name="connsiteX3" fmla="*/ 70638 w 372104"/>
                  <a:gd name="connsiteY3" fmla="*/ 724534 h 912820"/>
                  <a:gd name="connsiteX4" fmla="*/ 73085 w 372104"/>
                  <a:gd name="connsiteY4" fmla="*/ 702717 h 912820"/>
                  <a:gd name="connsiteX5" fmla="*/ 5421 w 372104"/>
                  <a:gd name="connsiteY5" fmla="*/ 710464 h 912820"/>
                  <a:gd name="connsiteX6" fmla="*/ 0 w 372104"/>
                  <a:gd name="connsiteY6" fmla="*/ 705416 h 912820"/>
                  <a:gd name="connsiteX7" fmla="*/ 0 w 372104"/>
                  <a:gd name="connsiteY7" fmla="*/ 673313 h 912820"/>
                  <a:gd name="connsiteX8" fmla="*/ 1724 w 372104"/>
                  <a:gd name="connsiteY8" fmla="*/ 671583 h 912820"/>
                  <a:gd name="connsiteX9" fmla="*/ 84709 w 372104"/>
                  <a:gd name="connsiteY9" fmla="*/ 659317 h 912820"/>
                  <a:gd name="connsiteX10" fmla="*/ 157714 w 372104"/>
                  <a:gd name="connsiteY10" fmla="*/ 643334 h 912820"/>
                  <a:gd name="connsiteX11" fmla="*/ 238392 w 372104"/>
                  <a:gd name="connsiteY11" fmla="*/ 600661 h 912820"/>
                  <a:gd name="connsiteX12" fmla="*/ 274964 w 372104"/>
                  <a:gd name="connsiteY12" fmla="*/ 566557 h 912820"/>
                  <a:gd name="connsiteX13" fmla="*/ 277646 w 372104"/>
                  <a:gd name="connsiteY13" fmla="*/ 538009 h 912820"/>
                  <a:gd name="connsiteX14" fmla="*/ 239941 w 372104"/>
                  <a:gd name="connsiteY14" fmla="*/ 508050 h 912820"/>
                  <a:gd name="connsiteX15" fmla="*/ 215463 w 372104"/>
                  <a:gd name="connsiteY15" fmla="*/ 485292 h 912820"/>
                  <a:gd name="connsiteX16" fmla="*/ 229278 w 372104"/>
                  <a:gd name="connsiteY16" fmla="*/ 475665 h 912820"/>
                  <a:gd name="connsiteX17" fmla="*/ 255732 w 372104"/>
                  <a:gd name="connsiteY17" fmla="*/ 490068 h 912820"/>
                  <a:gd name="connsiteX18" fmla="*/ 282304 w 372104"/>
                  <a:gd name="connsiteY18" fmla="*/ 501105 h 912820"/>
                  <a:gd name="connsiteX19" fmla="*/ 312360 w 372104"/>
                  <a:gd name="connsiteY19" fmla="*/ 508893 h 912820"/>
                  <a:gd name="connsiteX20" fmla="*/ 330853 w 372104"/>
                  <a:gd name="connsiteY20" fmla="*/ 413505 h 912820"/>
                  <a:gd name="connsiteX21" fmla="*/ 312423 w 372104"/>
                  <a:gd name="connsiteY21" fmla="*/ 362317 h 912820"/>
                  <a:gd name="connsiteX22" fmla="*/ 240144 w 372104"/>
                  <a:gd name="connsiteY22" fmla="*/ 309247 h 912820"/>
                  <a:gd name="connsiteX23" fmla="*/ 133291 w 372104"/>
                  <a:gd name="connsiteY23" fmla="*/ 233069 h 912820"/>
                  <a:gd name="connsiteX24" fmla="*/ 79112 w 372104"/>
                  <a:gd name="connsiteY24" fmla="*/ 192428 h 912820"/>
                  <a:gd name="connsiteX25" fmla="*/ 87701 w 372104"/>
                  <a:gd name="connsiteY25" fmla="*/ 187672 h 912820"/>
                  <a:gd name="connsiteX26" fmla="*/ 116718 w 372104"/>
                  <a:gd name="connsiteY26" fmla="*/ 176891 h 912820"/>
                  <a:gd name="connsiteX27" fmla="*/ 124840 w 372104"/>
                  <a:gd name="connsiteY27" fmla="*/ 185598 h 912820"/>
                  <a:gd name="connsiteX28" fmla="*/ 184126 w 372104"/>
                  <a:gd name="connsiteY28" fmla="*/ 224735 h 912820"/>
                  <a:gd name="connsiteX29" fmla="*/ 233434 w 372104"/>
                  <a:gd name="connsiteY29" fmla="*/ 260153 h 912820"/>
                  <a:gd name="connsiteX30" fmla="*/ 296321 w 372104"/>
                  <a:gd name="connsiteY30" fmla="*/ 292676 h 912820"/>
                  <a:gd name="connsiteX31" fmla="*/ 295307 w 372104"/>
                  <a:gd name="connsiteY31" fmla="*/ 225248 h 912820"/>
                  <a:gd name="connsiteX32" fmla="*/ 293255 w 372104"/>
                  <a:gd name="connsiteY32" fmla="*/ 139250 h 912820"/>
                  <a:gd name="connsiteX33" fmla="*/ 240465 w 372104"/>
                  <a:gd name="connsiteY33" fmla="*/ 107081 h 912820"/>
                  <a:gd name="connsiteX34" fmla="*/ 199159 w 372104"/>
                  <a:gd name="connsiteY34" fmla="*/ 83734 h 912820"/>
                  <a:gd name="connsiteX35" fmla="*/ 231896 w 372104"/>
                  <a:gd name="connsiteY35" fmla="*/ 62975 h 912820"/>
                  <a:gd name="connsiteX36" fmla="*/ 286428 w 372104"/>
                  <a:gd name="connsiteY36" fmla="*/ 93521 h 912820"/>
                  <a:gd name="connsiteX37" fmla="*/ 316365 w 372104"/>
                  <a:gd name="connsiteY37" fmla="*/ 104676 h 912820"/>
                  <a:gd name="connsiteX38" fmla="*/ 315916 w 372104"/>
                  <a:gd name="connsiteY38" fmla="*/ 69279 h 912820"/>
                  <a:gd name="connsiteX39" fmla="*/ 312572 w 372104"/>
                  <a:gd name="connsiteY39" fmla="*/ 20301 h 912820"/>
                  <a:gd name="connsiteX40" fmla="*/ 353664 w 372104"/>
                  <a:gd name="connsiteY40" fmla="*/ 1518 h 912820"/>
                  <a:gd name="connsiteX41" fmla="*/ 350042 w 372104"/>
                  <a:gd name="connsiteY41" fmla="*/ 56992 h 912820"/>
                  <a:gd name="connsiteX42" fmla="*/ 350117 w 372104"/>
                  <a:gd name="connsiteY42" fmla="*/ 151345 h 912820"/>
                  <a:gd name="connsiteX43" fmla="*/ 349370 w 372104"/>
                  <a:gd name="connsiteY43" fmla="*/ 269257 h 912820"/>
                  <a:gd name="connsiteX44" fmla="*/ 359775 w 372104"/>
                  <a:gd name="connsiteY44" fmla="*/ 357231 h 912820"/>
                  <a:gd name="connsiteX45" fmla="*/ 371571 w 372104"/>
                  <a:gd name="connsiteY45" fmla="*/ 453678 h 912820"/>
                  <a:gd name="connsiteX46" fmla="*/ 341238 w 372104"/>
                  <a:gd name="connsiteY46" fmla="*/ 550338 h 912820"/>
                  <a:gd name="connsiteX47" fmla="*/ 279579 w 372104"/>
                  <a:gd name="connsiteY47" fmla="*/ 627372 h 912820"/>
                  <a:gd name="connsiteX48" fmla="*/ 190311 w 372104"/>
                  <a:gd name="connsiteY48" fmla="*/ 674800 h 912820"/>
                  <a:gd name="connsiteX49" fmla="*/ 120202 w 372104"/>
                  <a:gd name="connsiteY49" fmla="*/ 704362 h 912820"/>
                  <a:gd name="connsiteX50" fmla="*/ 44942 w 372104"/>
                  <a:gd name="connsiteY50" fmla="*/ 833151 h 912820"/>
                  <a:gd name="connsiteX51" fmla="*/ 8466 w 372104"/>
                  <a:gd name="connsiteY51" fmla="*/ 912748 h 912820"/>
                  <a:gd name="connsiteX0" fmla="*/ 8466 w 372104"/>
                  <a:gd name="connsiteY0" fmla="*/ 912748 h 912820"/>
                  <a:gd name="connsiteX1" fmla="*/ 10015 w 372104"/>
                  <a:gd name="connsiteY1" fmla="*/ 820137 h 912820"/>
                  <a:gd name="connsiteX2" fmla="*/ 32420 w 372104"/>
                  <a:gd name="connsiteY2" fmla="*/ 805756 h 912820"/>
                  <a:gd name="connsiteX3" fmla="*/ 70638 w 372104"/>
                  <a:gd name="connsiteY3" fmla="*/ 724534 h 912820"/>
                  <a:gd name="connsiteX4" fmla="*/ 73085 w 372104"/>
                  <a:gd name="connsiteY4" fmla="*/ 702717 h 912820"/>
                  <a:gd name="connsiteX5" fmla="*/ 5421 w 372104"/>
                  <a:gd name="connsiteY5" fmla="*/ 710464 h 912820"/>
                  <a:gd name="connsiteX6" fmla="*/ 0 w 372104"/>
                  <a:gd name="connsiteY6" fmla="*/ 705416 h 912820"/>
                  <a:gd name="connsiteX7" fmla="*/ 0 w 372104"/>
                  <a:gd name="connsiteY7" fmla="*/ 673313 h 912820"/>
                  <a:gd name="connsiteX8" fmla="*/ 6832 w 372104"/>
                  <a:gd name="connsiteY8" fmla="*/ 670077 h 912820"/>
                  <a:gd name="connsiteX9" fmla="*/ 84709 w 372104"/>
                  <a:gd name="connsiteY9" fmla="*/ 659317 h 912820"/>
                  <a:gd name="connsiteX10" fmla="*/ 157714 w 372104"/>
                  <a:gd name="connsiteY10" fmla="*/ 643334 h 912820"/>
                  <a:gd name="connsiteX11" fmla="*/ 238392 w 372104"/>
                  <a:gd name="connsiteY11" fmla="*/ 600661 h 912820"/>
                  <a:gd name="connsiteX12" fmla="*/ 274964 w 372104"/>
                  <a:gd name="connsiteY12" fmla="*/ 566557 h 912820"/>
                  <a:gd name="connsiteX13" fmla="*/ 277646 w 372104"/>
                  <a:gd name="connsiteY13" fmla="*/ 538009 h 912820"/>
                  <a:gd name="connsiteX14" fmla="*/ 239941 w 372104"/>
                  <a:gd name="connsiteY14" fmla="*/ 508050 h 912820"/>
                  <a:gd name="connsiteX15" fmla="*/ 215463 w 372104"/>
                  <a:gd name="connsiteY15" fmla="*/ 485292 h 912820"/>
                  <a:gd name="connsiteX16" fmla="*/ 229278 w 372104"/>
                  <a:gd name="connsiteY16" fmla="*/ 475665 h 912820"/>
                  <a:gd name="connsiteX17" fmla="*/ 255732 w 372104"/>
                  <a:gd name="connsiteY17" fmla="*/ 490068 h 912820"/>
                  <a:gd name="connsiteX18" fmla="*/ 282304 w 372104"/>
                  <a:gd name="connsiteY18" fmla="*/ 501105 h 912820"/>
                  <a:gd name="connsiteX19" fmla="*/ 312360 w 372104"/>
                  <a:gd name="connsiteY19" fmla="*/ 508893 h 912820"/>
                  <a:gd name="connsiteX20" fmla="*/ 330853 w 372104"/>
                  <a:gd name="connsiteY20" fmla="*/ 413505 h 912820"/>
                  <a:gd name="connsiteX21" fmla="*/ 312423 w 372104"/>
                  <a:gd name="connsiteY21" fmla="*/ 362317 h 912820"/>
                  <a:gd name="connsiteX22" fmla="*/ 240144 w 372104"/>
                  <a:gd name="connsiteY22" fmla="*/ 309247 h 912820"/>
                  <a:gd name="connsiteX23" fmla="*/ 133291 w 372104"/>
                  <a:gd name="connsiteY23" fmla="*/ 233069 h 912820"/>
                  <a:gd name="connsiteX24" fmla="*/ 79112 w 372104"/>
                  <a:gd name="connsiteY24" fmla="*/ 192428 h 912820"/>
                  <a:gd name="connsiteX25" fmla="*/ 87701 w 372104"/>
                  <a:gd name="connsiteY25" fmla="*/ 187672 h 912820"/>
                  <a:gd name="connsiteX26" fmla="*/ 116718 w 372104"/>
                  <a:gd name="connsiteY26" fmla="*/ 176891 h 912820"/>
                  <a:gd name="connsiteX27" fmla="*/ 124840 w 372104"/>
                  <a:gd name="connsiteY27" fmla="*/ 185598 h 912820"/>
                  <a:gd name="connsiteX28" fmla="*/ 184126 w 372104"/>
                  <a:gd name="connsiteY28" fmla="*/ 224735 h 912820"/>
                  <a:gd name="connsiteX29" fmla="*/ 233434 w 372104"/>
                  <a:gd name="connsiteY29" fmla="*/ 260153 h 912820"/>
                  <a:gd name="connsiteX30" fmla="*/ 296321 w 372104"/>
                  <a:gd name="connsiteY30" fmla="*/ 292676 h 912820"/>
                  <a:gd name="connsiteX31" fmla="*/ 295307 w 372104"/>
                  <a:gd name="connsiteY31" fmla="*/ 225248 h 912820"/>
                  <a:gd name="connsiteX32" fmla="*/ 293255 w 372104"/>
                  <a:gd name="connsiteY32" fmla="*/ 139250 h 912820"/>
                  <a:gd name="connsiteX33" fmla="*/ 240465 w 372104"/>
                  <a:gd name="connsiteY33" fmla="*/ 107081 h 912820"/>
                  <a:gd name="connsiteX34" fmla="*/ 199159 w 372104"/>
                  <a:gd name="connsiteY34" fmla="*/ 83734 h 912820"/>
                  <a:gd name="connsiteX35" fmla="*/ 231896 w 372104"/>
                  <a:gd name="connsiteY35" fmla="*/ 62975 h 912820"/>
                  <a:gd name="connsiteX36" fmla="*/ 286428 w 372104"/>
                  <a:gd name="connsiteY36" fmla="*/ 93521 h 912820"/>
                  <a:gd name="connsiteX37" fmla="*/ 316365 w 372104"/>
                  <a:gd name="connsiteY37" fmla="*/ 104676 h 912820"/>
                  <a:gd name="connsiteX38" fmla="*/ 315916 w 372104"/>
                  <a:gd name="connsiteY38" fmla="*/ 69279 h 912820"/>
                  <a:gd name="connsiteX39" fmla="*/ 312572 w 372104"/>
                  <a:gd name="connsiteY39" fmla="*/ 20301 h 912820"/>
                  <a:gd name="connsiteX40" fmla="*/ 353664 w 372104"/>
                  <a:gd name="connsiteY40" fmla="*/ 1518 h 912820"/>
                  <a:gd name="connsiteX41" fmla="*/ 350042 w 372104"/>
                  <a:gd name="connsiteY41" fmla="*/ 56992 h 912820"/>
                  <a:gd name="connsiteX42" fmla="*/ 350117 w 372104"/>
                  <a:gd name="connsiteY42" fmla="*/ 151345 h 912820"/>
                  <a:gd name="connsiteX43" fmla="*/ 349370 w 372104"/>
                  <a:gd name="connsiteY43" fmla="*/ 269257 h 912820"/>
                  <a:gd name="connsiteX44" fmla="*/ 359775 w 372104"/>
                  <a:gd name="connsiteY44" fmla="*/ 357231 h 912820"/>
                  <a:gd name="connsiteX45" fmla="*/ 371571 w 372104"/>
                  <a:gd name="connsiteY45" fmla="*/ 453678 h 912820"/>
                  <a:gd name="connsiteX46" fmla="*/ 341238 w 372104"/>
                  <a:gd name="connsiteY46" fmla="*/ 550338 h 912820"/>
                  <a:gd name="connsiteX47" fmla="*/ 279579 w 372104"/>
                  <a:gd name="connsiteY47" fmla="*/ 627372 h 912820"/>
                  <a:gd name="connsiteX48" fmla="*/ 190311 w 372104"/>
                  <a:gd name="connsiteY48" fmla="*/ 674800 h 912820"/>
                  <a:gd name="connsiteX49" fmla="*/ 120202 w 372104"/>
                  <a:gd name="connsiteY49" fmla="*/ 704362 h 912820"/>
                  <a:gd name="connsiteX50" fmla="*/ 44942 w 372104"/>
                  <a:gd name="connsiteY50" fmla="*/ 833151 h 912820"/>
                  <a:gd name="connsiteX51" fmla="*/ 8466 w 372104"/>
                  <a:gd name="connsiteY51" fmla="*/ 912748 h 912820"/>
                  <a:gd name="connsiteX0" fmla="*/ 8466 w 372104"/>
                  <a:gd name="connsiteY0" fmla="*/ 912748 h 912820"/>
                  <a:gd name="connsiteX1" fmla="*/ 10015 w 372104"/>
                  <a:gd name="connsiteY1" fmla="*/ 820137 h 912820"/>
                  <a:gd name="connsiteX2" fmla="*/ 32420 w 372104"/>
                  <a:gd name="connsiteY2" fmla="*/ 805756 h 912820"/>
                  <a:gd name="connsiteX3" fmla="*/ 70638 w 372104"/>
                  <a:gd name="connsiteY3" fmla="*/ 724534 h 912820"/>
                  <a:gd name="connsiteX4" fmla="*/ 73085 w 372104"/>
                  <a:gd name="connsiteY4" fmla="*/ 702717 h 912820"/>
                  <a:gd name="connsiteX5" fmla="*/ 5421 w 372104"/>
                  <a:gd name="connsiteY5" fmla="*/ 710464 h 912820"/>
                  <a:gd name="connsiteX6" fmla="*/ 6730 w 372104"/>
                  <a:gd name="connsiteY6" fmla="*/ 705652 h 912820"/>
                  <a:gd name="connsiteX7" fmla="*/ 0 w 372104"/>
                  <a:gd name="connsiteY7" fmla="*/ 673313 h 912820"/>
                  <a:gd name="connsiteX8" fmla="*/ 6832 w 372104"/>
                  <a:gd name="connsiteY8" fmla="*/ 670077 h 912820"/>
                  <a:gd name="connsiteX9" fmla="*/ 84709 w 372104"/>
                  <a:gd name="connsiteY9" fmla="*/ 659317 h 912820"/>
                  <a:gd name="connsiteX10" fmla="*/ 157714 w 372104"/>
                  <a:gd name="connsiteY10" fmla="*/ 643334 h 912820"/>
                  <a:gd name="connsiteX11" fmla="*/ 238392 w 372104"/>
                  <a:gd name="connsiteY11" fmla="*/ 600661 h 912820"/>
                  <a:gd name="connsiteX12" fmla="*/ 274964 w 372104"/>
                  <a:gd name="connsiteY12" fmla="*/ 566557 h 912820"/>
                  <a:gd name="connsiteX13" fmla="*/ 277646 w 372104"/>
                  <a:gd name="connsiteY13" fmla="*/ 538009 h 912820"/>
                  <a:gd name="connsiteX14" fmla="*/ 239941 w 372104"/>
                  <a:gd name="connsiteY14" fmla="*/ 508050 h 912820"/>
                  <a:gd name="connsiteX15" fmla="*/ 215463 w 372104"/>
                  <a:gd name="connsiteY15" fmla="*/ 485292 h 912820"/>
                  <a:gd name="connsiteX16" fmla="*/ 229278 w 372104"/>
                  <a:gd name="connsiteY16" fmla="*/ 475665 h 912820"/>
                  <a:gd name="connsiteX17" fmla="*/ 255732 w 372104"/>
                  <a:gd name="connsiteY17" fmla="*/ 490068 h 912820"/>
                  <a:gd name="connsiteX18" fmla="*/ 282304 w 372104"/>
                  <a:gd name="connsiteY18" fmla="*/ 501105 h 912820"/>
                  <a:gd name="connsiteX19" fmla="*/ 312360 w 372104"/>
                  <a:gd name="connsiteY19" fmla="*/ 508893 h 912820"/>
                  <a:gd name="connsiteX20" fmla="*/ 330853 w 372104"/>
                  <a:gd name="connsiteY20" fmla="*/ 413505 h 912820"/>
                  <a:gd name="connsiteX21" fmla="*/ 312423 w 372104"/>
                  <a:gd name="connsiteY21" fmla="*/ 362317 h 912820"/>
                  <a:gd name="connsiteX22" fmla="*/ 240144 w 372104"/>
                  <a:gd name="connsiteY22" fmla="*/ 309247 h 912820"/>
                  <a:gd name="connsiteX23" fmla="*/ 133291 w 372104"/>
                  <a:gd name="connsiteY23" fmla="*/ 233069 h 912820"/>
                  <a:gd name="connsiteX24" fmla="*/ 79112 w 372104"/>
                  <a:gd name="connsiteY24" fmla="*/ 192428 h 912820"/>
                  <a:gd name="connsiteX25" fmla="*/ 87701 w 372104"/>
                  <a:gd name="connsiteY25" fmla="*/ 187672 h 912820"/>
                  <a:gd name="connsiteX26" fmla="*/ 116718 w 372104"/>
                  <a:gd name="connsiteY26" fmla="*/ 176891 h 912820"/>
                  <a:gd name="connsiteX27" fmla="*/ 124840 w 372104"/>
                  <a:gd name="connsiteY27" fmla="*/ 185598 h 912820"/>
                  <a:gd name="connsiteX28" fmla="*/ 184126 w 372104"/>
                  <a:gd name="connsiteY28" fmla="*/ 224735 h 912820"/>
                  <a:gd name="connsiteX29" fmla="*/ 233434 w 372104"/>
                  <a:gd name="connsiteY29" fmla="*/ 260153 h 912820"/>
                  <a:gd name="connsiteX30" fmla="*/ 296321 w 372104"/>
                  <a:gd name="connsiteY30" fmla="*/ 292676 h 912820"/>
                  <a:gd name="connsiteX31" fmla="*/ 295307 w 372104"/>
                  <a:gd name="connsiteY31" fmla="*/ 225248 h 912820"/>
                  <a:gd name="connsiteX32" fmla="*/ 293255 w 372104"/>
                  <a:gd name="connsiteY32" fmla="*/ 139250 h 912820"/>
                  <a:gd name="connsiteX33" fmla="*/ 240465 w 372104"/>
                  <a:gd name="connsiteY33" fmla="*/ 107081 h 912820"/>
                  <a:gd name="connsiteX34" fmla="*/ 199159 w 372104"/>
                  <a:gd name="connsiteY34" fmla="*/ 83734 h 912820"/>
                  <a:gd name="connsiteX35" fmla="*/ 231896 w 372104"/>
                  <a:gd name="connsiteY35" fmla="*/ 62975 h 912820"/>
                  <a:gd name="connsiteX36" fmla="*/ 286428 w 372104"/>
                  <a:gd name="connsiteY36" fmla="*/ 93521 h 912820"/>
                  <a:gd name="connsiteX37" fmla="*/ 316365 w 372104"/>
                  <a:gd name="connsiteY37" fmla="*/ 104676 h 912820"/>
                  <a:gd name="connsiteX38" fmla="*/ 315916 w 372104"/>
                  <a:gd name="connsiteY38" fmla="*/ 69279 h 912820"/>
                  <a:gd name="connsiteX39" fmla="*/ 312572 w 372104"/>
                  <a:gd name="connsiteY39" fmla="*/ 20301 h 912820"/>
                  <a:gd name="connsiteX40" fmla="*/ 353664 w 372104"/>
                  <a:gd name="connsiteY40" fmla="*/ 1518 h 912820"/>
                  <a:gd name="connsiteX41" fmla="*/ 350042 w 372104"/>
                  <a:gd name="connsiteY41" fmla="*/ 56992 h 912820"/>
                  <a:gd name="connsiteX42" fmla="*/ 350117 w 372104"/>
                  <a:gd name="connsiteY42" fmla="*/ 151345 h 912820"/>
                  <a:gd name="connsiteX43" fmla="*/ 349370 w 372104"/>
                  <a:gd name="connsiteY43" fmla="*/ 269257 h 912820"/>
                  <a:gd name="connsiteX44" fmla="*/ 359775 w 372104"/>
                  <a:gd name="connsiteY44" fmla="*/ 357231 h 912820"/>
                  <a:gd name="connsiteX45" fmla="*/ 371571 w 372104"/>
                  <a:gd name="connsiteY45" fmla="*/ 453678 h 912820"/>
                  <a:gd name="connsiteX46" fmla="*/ 341238 w 372104"/>
                  <a:gd name="connsiteY46" fmla="*/ 550338 h 912820"/>
                  <a:gd name="connsiteX47" fmla="*/ 279579 w 372104"/>
                  <a:gd name="connsiteY47" fmla="*/ 627372 h 912820"/>
                  <a:gd name="connsiteX48" fmla="*/ 190311 w 372104"/>
                  <a:gd name="connsiteY48" fmla="*/ 674800 h 912820"/>
                  <a:gd name="connsiteX49" fmla="*/ 120202 w 372104"/>
                  <a:gd name="connsiteY49" fmla="*/ 704362 h 912820"/>
                  <a:gd name="connsiteX50" fmla="*/ 44942 w 372104"/>
                  <a:gd name="connsiteY50" fmla="*/ 833151 h 912820"/>
                  <a:gd name="connsiteX51" fmla="*/ 8466 w 372104"/>
                  <a:gd name="connsiteY51" fmla="*/ 912748 h 912820"/>
                  <a:gd name="connsiteX0" fmla="*/ 8466 w 372104"/>
                  <a:gd name="connsiteY0" fmla="*/ 912748 h 912820"/>
                  <a:gd name="connsiteX1" fmla="*/ 10015 w 372104"/>
                  <a:gd name="connsiteY1" fmla="*/ 820137 h 912820"/>
                  <a:gd name="connsiteX2" fmla="*/ 32420 w 372104"/>
                  <a:gd name="connsiteY2" fmla="*/ 805756 h 912820"/>
                  <a:gd name="connsiteX3" fmla="*/ 70638 w 372104"/>
                  <a:gd name="connsiteY3" fmla="*/ 724534 h 912820"/>
                  <a:gd name="connsiteX4" fmla="*/ 73085 w 372104"/>
                  <a:gd name="connsiteY4" fmla="*/ 702717 h 912820"/>
                  <a:gd name="connsiteX5" fmla="*/ 5421 w 372104"/>
                  <a:gd name="connsiteY5" fmla="*/ 710464 h 912820"/>
                  <a:gd name="connsiteX6" fmla="*/ 6730 w 372104"/>
                  <a:gd name="connsiteY6" fmla="*/ 705652 h 912820"/>
                  <a:gd name="connsiteX7" fmla="*/ 0 w 372104"/>
                  <a:gd name="connsiteY7" fmla="*/ 673313 h 912820"/>
                  <a:gd name="connsiteX8" fmla="*/ 11939 w 372104"/>
                  <a:gd name="connsiteY8" fmla="*/ 668571 h 912820"/>
                  <a:gd name="connsiteX9" fmla="*/ 84709 w 372104"/>
                  <a:gd name="connsiteY9" fmla="*/ 659317 h 912820"/>
                  <a:gd name="connsiteX10" fmla="*/ 157714 w 372104"/>
                  <a:gd name="connsiteY10" fmla="*/ 643334 h 912820"/>
                  <a:gd name="connsiteX11" fmla="*/ 238392 w 372104"/>
                  <a:gd name="connsiteY11" fmla="*/ 600661 h 912820"/>
                  <a:gd name="connsiteX12" fmla="*/ 274964 w 372104"/>
                  <a:gd name="connsiteY12" fmla="*/ 566557 h 912820"/>
                  <a:gd name="connsiteX13" fmla="*/ 277646 w 372104"/>
                  <a:gd name="connsiteY13" fmla="*/ 538009 h 912820"/>
                  <a:gd name="connsiteX14" fmla="*/ 239941 w 372104"/>
                  <a:gd name="connsiteY14" fmla="*/ 508050 h 912820"/>
                  <a:gd name="connsiteX15" fmla="*/ 215463 w 372104"/>
                  <a:gd name="connsiteY15" fmla="*/ 485292 h 912820"/>
                  <a:gd name="connsiteX16" fmla="*/ 229278 w 372104"/>
                  <a:gd name="connsiteY16" fmla="*/ 475665 h 912820"/>
                  <a:gd name="connsiteX17" fmla="*/ 255732 w 372104"/>
                  <a:gd name="connsiteY17" fmla="*/ 490068 h 912820"/>
                  <a:gd name="connsiteX18" fmla="*/ 282304 w 372104"/>
                  <a:gd name="connsiteY18" fmla="*/ 501105 h 912820"/>
                  <a:gd name="connsiteX19" fmla="*/ 312360 w 372104"/>
                  <a:gd name="connsiteY19" fmla="*/ 508893 h 912820"/>
                  <a:gd name="connsiteX20" fmla="*/ 330853 w 372104"/>
                  <a:gd name="connsiteY20" fmla="*/ 413505 h 912820"/>
                  <a:gd name="connsiteX21" fmla="*/ 312423 w 372104"/>
                  <a:gd name="connsiteY21" fmla="*/ 362317 h 912820"/>
                  <a:gd name="connsiteX22" fmla="*/ 240144 w 372104"/>
                  <a:gd name="connsiteY22" fmla="*/ 309247 h 912820"/>
                  <a:gd name="connsiteX23" fmla="*/ 133291 w 372104"/>
                  <a:gd name="connsiteY23" fmla="*/ 233069 h 912820"/>
                  <a:gd name="connsiteX24" fmla="*/ 79112 w 372104"/>
                  <a:gd name="connsiteY24" fmla="*/ 192428 h 912820"/>
                  <a:gd name="connsiteX25" fmla="*/ 87701 w 372104"/>
                  <a:gd name="connsiteY25" fmla="*/ 187672 h 912820"/>
                  <a:gd name="connsiteX26" fmla="*/ 116718 w 372104"/>
                  <a:gd name="connsiteY26" fmla="*/ 176891 h 912820"/>
                  <a:gd name="connsiteX27" fmla="*/ 124840 w 372104"/>
                  <a:gd name="connsiteY27" fmla="*/ 185598 h 912820"/>
                  <a:gd name="connsiteX28" fmla="*/ 184126 w 372104"/>
                  <a:gd name="connsiteY28" fmla="*/ 224735 h 912820"/>
                  <a:gd name="connsiteX29" fmla="*/ 233434 w 372104"/>
                  <a:gd name="connsiteY29" fmla="*/ 260153 h 912820"/>
                  <a:gd name="connsiteX30" fmla="*/ 296321 w 372104"/>
                  <a:gd name="connsiteY30" fmla="*/ 292676 h 912820"/>
                  <a:gd name="connsiteX31" fmla="*/ 295307 w 372104"/>
                  <a:gd name="connsiteY31" fmla="*/ 225248 h 912820"/>
                  <a:gd name="connsiteX32" fmla="*/ 293255 w 372104"/>
                  <a:gd name="connsiteY32" fmla="*/ 139250 h 912820"/>
                  <a:gd name="connsiteX33" fmla="*/ 240465 w 372104"/>
                  <a:gd name="connsiteY33" fmla="*/ 107081 h 912820"/>
                  <a:gd name="connsiteX34" fmla="*/ 199159 w 372104"/>
                  <a:gd name="connsiteY34" fmla="*/ 83734 h 912820"/>
                  <a:gd name="connsiteX35" fmla="*/ 231896 w 372104"/>
                  <a:gd name="connsiteY35" fmla="*/ 62975 h 912820"/>
                  <a:gd name="connsiteX36" fmla="*/ 286428 w 372104"/>
                  <a:gd name="connsiteY36" fmla="*/ 93521 h 912820"/>
                  <a:gd name="connsiteX37" fmla="*/ 316365 w 372104"/>
                  <a:gd name="connsiteY37" fmla="*/ 104676 h 912820"/>
                  <a:gd name="connsiteX38" fmla="*/ 315916 w 372104"/>
                  <a:gd name="connsiteY38" fmla="*/ 69279 h 912820"/>
                  <a:gd name="connsiteX39" fmla="*/ 312572 w 372104"/>
                  <a:gd name="connsiteY39" fmla="*/ 20301 h 912820"/>
                  <a:gd name="connsiteX40" fmla="*/ 353664 w 372104"/>
                  <a:gd name="connsiteY40" fmla="*/ 1518 h 912820"/>
                  <a:gd name="connsiteX41" fmla="*/ 350042 w 372104"/>
                  <a:gd name="connsiteY41" fmla="*/ 56992 h 912820"/>
                  <a:gd name="connsiteX42" fmla="*/ 350117 w 372104"/>
                  <a:gd name="connsiteY42" fmla="*/ 151345 h 912820"/>
                  <a:gd name="connsiteX43" fmla="*/ 349370 w 372104"/>
                  <a:gd name="connsiteY43" fmla="*/ 269257 h 912820"/>
                  <a:gd name="connsiteX44" fmla="*/ 359775 w 372104"/>
                  <a:gd name="connsiteY44" fmla="*/ 357231 h 912820"/>
                  <a:gd name="connsiteX45" fmla="*/ 371571 w 372104"/>
                  <a:gd name="connsiteY45" fmla="*/ 453678 h 912820"/>
                  <a:gd name="connsiteX46" fmla="*/ 341238 w 372104"/>
                  <a:gd name="connsiteY46" fmla="*/ 550338 h 912820"/>
                  <a:gd name="connsiteX47" fmla="*/ 279579 w 372104"/>
                  <a:gd name="connsiteY47" fmla="*/ 627372 h 912820"/>
                  <a:gd name="connsiteX48" fmla="*/ 190311 w 372104"/>
                  <a:gd name="connsiteY48" fmla="*/ 674800 h 912820"/>
                  <a:gd name="connsiteX49" fmla="*/ 120202 w 372104"/>
                  <a:gd name="connsiteY49" fmla="*/ 704362 h 912820"/>
                  <a:gd name="connsiteX50" fmla="*/ 44942 w 372104"/>
                  <a:gd name="connsiteY50" fmla="*/ 833151 h 912820"/>
                  <a:gd name="connsiteX51" fmla="*/ 8466 w 372104"/>
                  <a:gd name="connsiteY51" fmla="*/ 912748 h 912820"/>
                  <a:gd name="connsiteX0" fmla="*/ 3134 w 366772"/>
                  <a:gd name="connsiteY0" fmla="*/ 912748 h 912820"/>
                  <a:gd name="connsiteX1" fmla="*/ 4683 w 366772"/>
                  <a:gd name="connsiteY1" fmla="*/ 820137 h 912820"/>
                  <a:gd name="connsiteX2" fmla="*/ 27088 w 366772"/>
                  <a:gd name="connsiteY2" fmla="*/ 805756 h 912820"/>
                  <a:gd name="connsiteX3" fmla="*/ 65306 w 366772"/>
                  <a:gd name="connsiteY3" fmla="*/ 724534 h 912820"/>
                  <a:gd name="connsiteX4" fmla="*/ 67753 w 366772"/>
                  <a:gd name="connsiteY4" fmla="*/ 702717 h 912820"/>
                  <a:gd name="connsiteX5" fmla="*/ 89 w 366772"/>
                  <a:gd name="connsiteY5" fmla="*/ 710464 h 912820"/>
                  <a:gd name="connsiteX6" fmla="*/ 1398 w 366772"/>
                  <a:gd name="connsiteY6" fmla="*/ 705652 h 912820"/>
                  <a:gd name="connsiteX7" fmla="*/ 1516 w 366772"/>
                  <a:gd name="connsiteY7" fmla="*/ 670182 h 912820"/>
                  <a:gd name="connsiteX8" fmla="*/ 6607 w 366772"/>
                  <a:gd name="connsiteY8" fmla="*/ 668571 h 912820"/>
                  <a:gd name="connsiteX9" fmla="*/ 79377 w 366772"/>
                  <a:gd name="connsiteY9" fmla="*/ 659317 h 912820"/>
                  <a:gd name="connsiteX10" fmla="*/ 152382 w 366772"/>
                  <a:gd name="connsiteY10" fmla="*/ 643334 h 912820"/>
                  <a:gd name="connsiteX11" fmla="*/ 233060 w 366772"/>
                  <a:gd name="connsiteY11" fmla="*/ 600661 h 912820"/>
                  <a:gd name="connsiteX12" fmla="*/ 269632 w 366772"/>
                  <a:gd name="connsiteY12" fmla="*/ 566557 h 912820"/>
                  <a:gd name="connsiteX13" fmla="*/ 272314 w 366772"/>
                  <a:gd name="connsiteY13" fmla="*/ 538009 h 912820"/>
                  <a:gd name="connsiteX14" fmla="*/ 234609 w 366772"/>
                  <a:gd name="connsiteY14" fmla="*/ 508050 h 912820"/>
                  <a:gd name="connsiteX15" fmla="*/ 210131 w 366772"/>
                  <a:gd name="connsiteY15" fmla="*/ 485292 h 912820"/>
                  <a:gd name="connsiteX16" fmla="*/ 223946 w 366772"/>
                  <a:gd name="connsiteY16" fmla="*/ 475665 h 912820"/>
                  <a:gd name="connsiteX17" fmla="*/ 250400 w 366772"/>
                  <a:gd name="connsiteY17" fmla="*/ 490068 h 912820"/>
                  <a:gd name="connsiteX18" fmla="*/ 276972 w 366772"/>
                  <a:gd name="connsiteY18" fmla="*/ 501105 h 912820"/>
                  <a:gd name="connsiteX19" fmla="*/ 307028 w 366772"/>
                  <a:gd name="connsiteY19" fmla="*/ 508893 h 912820"/>
                  <a:gd name="connsiteX20" fmla="*/ 325521 w 366772"/>
                  <a:gd name="connsiteY20" fmla="*/ 413505 h 912820"/>
                  <a:gd name="connsiteX21" fmla="*/ 307091 w 366772"/>
                  <a:gd name="connsiteY21" fmla="*/ 362317 h 912820"/>
                  <a:gd name="connsiteX22" fmla="*/ 234812 w 366772"/>
                  <a:gd name="connsiteY22" fmla="*/ 309247 h 912820"/>
                  <a:gd name="connsiteX23" fmla="*/ 127959 w 366772"/>
                  <a:gd name="connsiteY23" fmla="*/ 233069 h 912820"/>
                  <a:gd name="connsiteX24" fmla="*/ 73780 w 366772"/>
                  <a:gd name="connsiteY24" fmla="*/ 192428 h 912820"/>
                  <a:gd name="connsiteX25" fmla="*/ 82369 w 366772"/>
                  <a:gd name="connsiteY25" fmla="*/ 187672 h 912820"/>
                  <a:gd name="connsiteX26" fmla="*/ 111386 w 366772"/>
                  <a:gd name="connsiteY26" fmla="*/ 176891 h 912820"/>
                  <a:gd name="connsiteX27" fmla="*/ 119508 w 366772"/>
                  <a:gd name="connsiteY27" fmla="*/ 185598 h 912820"/>
                  <a:gd name="connsiteX28" fmla="*/ 178794 w 366772"/>
                  <a:gd name="connsiteY28" fmla="*/ 224735 h 912820"/>
                  <a:gd name="connsiteX29" fmla="*/ 228102 w 366772"/>
                  <a:gd name="connsiteY29" fmla="*/ 260153 h 912820"/>
                  <a:gd name="connsiteX30" fmla="*/ 290989 w 366772"/>
                  <a:gd name="connsiteY30" fmla="*/ 292676 h 912820"/>
                  <a:gd name="connsiteX31" fmla="*/ 289975 w 366772"/>
                  <a:gd name="connsiteY31" fmla="*/ 225248 h 912820"/>
                  <a:gd name="connsiteX32" fmla="*/ 287923 w 366772"/>
                  <a:gd name="connsiteY32" fmla="*/ 139250 h 912820"/>
                  <a:gd name="connsiteX33" fmla="*/ 235133 w 366772"/>
                  <a:gd name="connsiteY33" fmla="*/ 107081 h 912820"/>
                  <a:gd name="connsiteX34" fmla="*/ 193827 w 366772"/>
                  <a:gd name="connsiteY34" fmla="*/ 83734 h 912820"/>
                  <a:gd name="connsiteX35" fmla="*/ 226564 w 366772"/>
                  <a:gd name="connsiteY35" fmla="*/ 62975 h 912820"/>
                  <a:gd name="connsiteX36" fmla="*/ 281096 w 366772"/>
                  <a:gd name="connsiteY36" fmla="*/ 93521 h 912820"/>
                  <a:gd name="connsiteX37" fmla="*/ 311033 w 366772"/>
                  <a:gd name="connsiteY37" fmla="*/ 104676 h 912820"/>
                  <a:gd name="connsiteX38" fmla="*/ 310584 w 366772"/>
                  <a:gd name="connsiteY38" fmla="*/ 69279 h 912820"/>
                  <a:gd name="connsiteX39" fmla="*/ 307240 w 366772"/>
                  <a:gd name="connsiteY39" fmla="*/ 20301 h 912820"/>
                  <a:gd name="connsiteX40" fmla="*/ 348332 w 366772"/>
                  <a:gd name="connsiteY40" fmla="*/ 1518 h 912820"/>
                  <a:gd name="connsiteX41" fmla="*/ 344710 w 366772"/>
                  <a:gd name="connsiteY41" fmla="*/ 56992 h 912820"/>
                  <a:gd name="connsiteX42" fmla="*/ 344785 w 366772"/>
                  <a:gd name="connsiteY42" fmla="*/ 151345 h 912820"/>
                  <a:gd name="connsiteX43" fmla="*/ 344038 w 366772"/>
                  <a:gd name="connsiteY43" fmla="*/ 269257 h 912820"/>
                  <a:gd name="connsiteX44" fmla="*/ 354443 w 366772"/>
                  <a:gd name="connsiteY44" fmla="*/ 357231 h 912820"/>
                  <a:gd name="connsiteX45" fmla="*/ 366239 w 366772"/>
                  <a:gd name="connsiteY45" fmla="*/ 453678 h 912820"/>
                  <a:gd name="connsiteX46" fmla="*/ 335906 w 366772"/>
                  <a:gd name="connsiteY46" fmla="*/ 550338 h 912820"/>
                  <a:gd name="connsiteX47" fmla="*/ 274247 w 366772"/>
                  <a:gd name="connsiteY47" fmla="*/ 627372 h 912820"/>
                  <a:gd name="connsiteX48" fmla="*/ 184979 w 366772"/>
                  <a:gd name="connsiteY48" fmla="*/ 674800 h 912820"/>
                  <a:gd name="connsiteX49" fmla="*/ 114870 w 366772"/>
                  <a:gd name="connsiteY49" fmla="*/ 704362 h 912820"/>
                  <a:gd name="connsiteX50" fmla="*/ 39610 w 366772"/>
                  <a:gd name="connsiteY50" fmla="*/ 833151 h 912820"/>
                  <a:gd name="connsiteX51" fmla="*/ 3134 w 366772"/>
                  <a:gd name="connsiteY51" fmla="*/ 912748 h 912820"/>
                  <a:gd name="connsiteX0" fmla="*/ 8153 w 366683"/>
                  <a:gd name="connsiteY0" fmla="*/ 911241 h 911315"/>
                  <a:gd name="connsiteX1" fmla="*/ 4594 w 366683"/>
                  <a:gd name="connsiteY1" fmla="*/ 820137 h 911315"/>
                  <a:gd name="connsiteX2" fmla="*/ 26999 w 366683"/>
                  <a:gd name="connsiteY2" fmla="*/ 805756 h 911315"/>
                  <a:gd name="connsiteX3" fmla="*/ 65217 w 366683"/>
                  <a:gd name="connsiteY3" fmla="*/ 724534 h 911315"/>
                  <a:gd name="connsiteX4" fmla="*/ 67664 w 366683"/>
                  <a:gd name="connsiteY4" fmla="*/ 702717 h 911315"/>
                  <a:gd name="connsiteX5" fmla="*/ 0 w 366683"/>
                  <a:gd name="connsiteY5" fmla="*/ 710464 h 911315"/>
                  <a:gd name="connsiteX6" fmla="*/ 1309 w 366683"/>
                  <a:gd name="connsiteY6" fmla="*/ 705652 h 911315"/>
                  <a:gd name="connsiteX7" fmla="*/ 1427 w 366683"/>
                  <a:gd name="connsiteY7" fmla="*/ 670182 h 911315"/>
                  <a:gd name="connsiteX8" fmla="*/ 6518 w 366683"/>
                  <a:gd name="connsiteY8" fmla="*/ 668571 h 911315"/>
                  <a:gd name="connsiteX9" fmla="*/ 79288 w 366683"/>
                  <a:gd name="connsiteY9" fmla="*/ 659317 h 911315"/>
                  <a:gd name="connsiteX10" fmla="*/ 152293 w 366683"/>
                  <a:gd name="connsiteY10" fmla="*/ 643334 h 911315"/>
                  <a:gd name="connsiteX11" fmla="*/ 232971 w 366683"/>
                  <a:gd name="connsiteY11" fmla="*/ 600661 h 911315"/>
                  <a:gd name="connsiteX12" fmla="*/ 269543 w 366683"/>
                  <a:gd name="connsiteY12" fmla="*/ 566557 h 911315"/>
                  <a:gd name="connsiteX13" fmla="*/ 272225 w 366683"/>
                  <a:gd name="connsiteY13" fmla="*/ 538009 h 911315"/>
                  <a:gd name="connsiteX14" fmla="*/ 234520 w 366683"/>
                  <a:gd name="connsiteY14" fmla="*/ 508050 h 911315"/>
                  <a:gd name="connsiteX15" fmla="*/ 210042 w 366683"/>
                  <a:gd name="connsiteY15" fmla="*/ 485292 h 911315"/>
                  <a:gd name="connsiteX16" fmla="*/ 223857 w 366683"/>
                  <a:gd name="connsiteY16" fmla="*/ 475665 h 911315"/>
                  <a:gd name="connsiteX17" fmla="*/ 250311 w 366683"/>
                  <a:gd name="connsiteY17" fmla="*/ 490068 h 911315"/>
                  <a:gd name="connsiteX18" fmla="*/ 276883 w 366683"/>
                  <a:gd name="connsiteY18" fmla="*/ 501105 h 911315"/>
                  <a:gd name="connsiteX19" fmla="*/ 306939 w 366683"/>
                  <a:gd name="connsiteY19" fmla="*/ 508893 h 911315"/>
                  <a:gd name="connsiteX20" fmla="*/ 325432 w 366683"/>
                  <a:gd name="connsiteY20" fmla="*/ 413505 h 911315"/>
                  <a:gd name="connsiteX21" fmla="*/ 307002 w 366683"/>
                  <a:gd name="connsiteY21" fmla="*/ 362317 h 911315"/>
                  <a:gd name="connsiteX22" fmla="*/ 234723 w 366683"/>
                  <a:gd name="connsiteY22" fmla="*/ 309247 h 911315"/>
                  <a:gd name="connsiteX23" fmla="*/ 127870 w 366683"/>
                  <a:gd name="connsiteY23" fmla="*/ 233069 h 911315"/>
                  <a:gd name="connsiteX24" fmla="*/ 73691 w 366683"/>
                  <a:gd name="connsiteY24" fmla="*/ 192428 h 911315"/>
                  <a:gd name="connsiteX25" fmla="*/ 82280 w 366683"/>
                  <a:gd name="connsiteY25" fmla="*/ 187672 h 911315"/>
                  <a:gd name="connsiteX26" fmla="*/ 111297 w 366683"/>
                  <a:gd name="connsiteY26" fmla="*/ 176891 h 911315"/>
                  <a:gd name="connsiteX27" fmla="*/ 119419 w 366683"/>
                  <a:gd name="connsiteY27" fmla="*/ 185598 h 911315"/>
                  <a:gd name="connsiteX28" fmla="*/ 178705 w 366683"/>
                  <a:gd name="connsiteY28" fmla="*/ 224735 h 911315"/>
                  <a:gd name="connsiteX29" fmla="*/ 228013 w 366683"/>
                  <a:gd name="connsiteY29" fmla="*/ 260153 h 911315"/>
                  <a:gd name="connsiteX30" fmla="*/ 290900 w 366683"/>
                  <a:gd name="connsiteY30" fmla="*/ 292676 h 911315"/>
                  <a:gd name="connsiteX31" fmla="*/ 289886 w 366683"/>
                  <a:gd name="connsiteY31" fmla="*/ 225248 h 911315"/>
                  <a:gd name="connsiteX32" fmla="*/ 287834 w 366683"/>
                  <a:gd name="connsiteY32" fmla="*/ 139250 h 911315"/>
                  <a:gd name="connsiteX33" fmla="*/ 235044 w 366683"/>
                  <a:gd name="connsiteY33" fmla="*/ 107081 h 911315"/>
                  <a:gd name="connsiteX34" fmla="*/ 193738 w 366683"/>
                  <a:gd name="connsiteY34" fmla="*/ 83734 h 911315"/>
                  <a:gd name="connsiteX35" fmla="*/ 226475 w 366683"/>
                  <a:gd name="connsiteY35" fmla="*/ 62975 h 911315"/>
                  <a:gd name="connsiteX36" fmla="*/ 281007 w 366683"/>
                  <a:gd name="connsiteY36" fmla="*/ 93521 h 911315"/>
                  <a:gd name="connsiteX37" fmla="*/ 310944 w 366683"/>
                  <a:gd name="connsiteY37" fmla="*/ 104676 h 911315"/>
                  <a:gd name="connsiteX38" fmla="*/ 310495 w 366683"/>
                  <a:gd name="connsiteY38" fmla="*/ 69279 h 911315"/>
                  <a:gd name="connsiteX39" fmla="*/ 307151 w 366683"/>
                  <a:gd name="connsiteY39" fmla="*/ 20301 h 911315"/>
                  <a:gd name="connsiteX40" fmla="*/ 348243 w 366683"/>
                  <a:gd name="connsiteY40" fmla="*/ 1518 h 911315"/>
                  <a:gd name="connsiteX41" fmla="*/ 344621 w 366683"/>
                  <a:gd name="connsiteY41" fmla="*/ 56992 h 911315"/>
                  <a:gd name="connsiteX42" fmla="*/ 344696 w 366683"/>
                  <a:gd name="connsiteY42" fmla="*/ 151345 h 911315"/>
                  <a:gd name="connsiteX43" fmla="*/ 343949 w 366683"/>
                  <a:gd name="connsiteY43" fmla="*/ 269257 h 911315"/>
                  <a:gd name="connsiteX44" fmla="*/ 354354 w 366683"/>
                  <a:gd name="connsiteY44" fmla="*/ 357231 h 911315"/>
                  <a:gd name="connsiteX45" fmla="*/ 366150 w 366683"/>
                  <a:gd name="connsiteY45" fmla="*/ 453678 h 911315"/>
                  <a:gd name="connsiteX46" fmla="*/ 335817 w 366683"/>
                  <a:gd name="connsiteY46" fmla="*/ 550338 h 911315"/>
                  <a:gd name="connsiteX47" fmla="*/ 274158 w 366683"/>
                  <a:gd name="connsiteY47" fmla="*/ 627372 h 911315"/>
                  <a:gd name="connsiteX48" fmla="*/ 184890 w 366683"/>
                  <a:gd name="connsiteY48" fmla="*/ 674800 h 911315"/>
                  <a:gd name="connsiteX49" fmla="*/ 114781 w 366683"/>
                  <a:gd name="connsiteY49" fmla="*/ 704362 h 911315"/>
                  <a:gd name="connsiteX50" fmla="*/ 39521 w 366683"/>
                  <a:gd name="connsiteY50" fmla="*/ 833151 h 911315"/>
                  <a:gd name="connsiteX51" fmla="*/ 8153 w 366683"/>
                  <a:gd name="connsiteY51" fmla="*/ 911241 h 911315"/>
                  <a:gd name="connsiteX0" fmla="*/ 8153 w 366683"/>
                  <a:gd name="connsiteY0" fmla="*/ 911241 h 911296"/>
                  <a:gd name="connsiteX1" fmla="*/ 9583 w 366683"/>
                  <a:gd name="connsiteY1" fmla="*/ 821995 h 911296"/>
                  <a:gd name="connsiteX2" fmla="*/ 26999 w 366683"/>
                  <a:gd name="connsiteY2" fmla="*/ 805756 h 911296"/>
                  <a:gd name="connsiteX3" fmla="*/ 65217 w 366683"/>
                  <a:gd name="connsiteY3" fmla="*/ 724534 h 911296"/>
                  <a:gd name="connsiteX4" fmla="*/ 67664 w 366683"/>
                  <a:gd name="connsiteY4" fmla="*/ 702717 h 911296"/>
                  <a:gd name="connsiteX5" fmla="*/ 0 w 366683"/>
                  <a:gd name="connsiteY5" fmla="*/ 710464 h 911296"/>
                  <a:gd name="connsiteX6" fmla="*/ 1309 w 366683"/>
                  <a:gd name="connsiteY6" fmla="*/ 705652 h 911296"/>
                  <a:gd name="connsiteX7" fmla="*/ 1427 w 366683"/>
                  <a:gd name="connsiteY7" fmla="*/ 670182 h 911296"/>
                  <a:gd name="connsiteX8" fmla="*/ 6518 w 366683"/>
                  <a:gd name="connsiteY8" fmla="*/ 668571 h 911296"/>
                  <a:gd name="connsiteX9" fmla="*/ 79288 w 366683"/>
                  <a:gd name="connsiteY9" fmla="*/ 659317 h 911296"/>
                  <a:gd name="connsiteX10" fmla="*/ 152293 w 366683"/>
                  <a:gd name="connsiteY10" fmla="*/ 643334 h 911296"/>
                  <a:gd name="connsiteX11" fmla="*/ 232971 w 366683"/>
                  <a:gd name="connsiteY11" fmla="*/ 600661 h 911296"/>
                  <a:gd name="connsiteX12" fmla="*/ 269543 w 366683"/>
                  <a:gd name="connsiteY12" fmla="*/ 566557 h 911296"/>
                  <a:gd name="connsiteX13" fmla="*/ 272225 w 366683"/>
                  <a:gd name="connsiteY13" fmla="*/ 538009 h 911296"/>
                  <a:gd name="connsiteX14" fmla="*/ 234520 w 366683"/>
                  <a:gd name="connsiteY14" fmla="*/ 508050 h 911296"/>
                  <a:gd name="connsiteX15" fmla="*/ 210042 w 366683"/>
                  <a:gd name="connsiteY15" fmla="*/ 485292 h 911296"/>
                  <a:gd name="connsiteX16" fmla="*/ 223857 w 366683"/>
                  <a:gd name="connsiteY16" fmla="*/ 475665 h 911296"/>
                  <a:gd name="connsiteX17" fmla="*/ 250311 w 366683"/>
                  <a:gd name="connsiteY17" fmla="*/ 490068 h 911296"/>
                  <a:gd name="connsiteX18" fmla="*/ 276883 w 366683"/>
                  <a:gd name="connsiteY18" fmla="*/ 501105 h 911296"/>
                  <a:gd name="connsiteX19" fmla="*/ 306939 w 366683"/>
                  <a:gd name="connsiteY19" fmla="*/ 508893 h 911296"/>
                  <a:gd name="connsiteX20" fmla="*/ 325432 w 366683"/>
                  <a:gd name="connsiteY20" fmla="*/ 413505 h 911296"/>
                  <a:gd name="connsiteX21" fmla="*/ 307002 w 366683"/>
                  <a:gd name="connsiteY21" fmla="*/ 362317 h 911296"/>
                  <a:gd name="connsiteX22" fmla="*/ 234723 w 366683"/>
                  <a:gd name="connsiteY22" fmla="*/ 309247 h 911296"/>
                  <a:gd name="connsiteX23" fmla="*/ 127870 w 366683"/>
                  <a:gd name="connsiteY23" fmla="*/ 233069 h 911296"/>
                  <a:gd name="connsiteX24" fmla="*/ 73691 w 366683"/>
                  <a:gd name="connsiteY24" fmla="*/ 192428 h 911296"/>
                  <a:gd name="connsiteX25" fmla="*/ 82280 w 366683"/>
                  <a:gd name="connsiteY25" fmla="*/ 187672 h 911296"/>
                  <a:gd name="connsiteX26" fmla="*/ 111297 w 366683"/>
                  <a:gd name="connsiteY26" fmla="*/ 176891 h 911296"/>
                  <a:gd name="connsiteX27" fmla="*/ 119419 w 366683"/>
                  <a:gd name="connsiteY27" fmla="*/ 185598 h 911296"/>
                  <a:gd name="connsiteX28" fmla="*/ 178705 w 366683"/>
                  <a:gd name="connsiteY28" fmla="*/ 224735 h 911296"/>
                  <a:gd name="connsiteX29" fmla="*/ 228013 w 366683"/>
                  <a:gd name="connsiteY29" fmla="*/ 260153 h 911296"/>
                  <a:gd name="connsiteX30" fmla="*/ 290900 w 366683"/>
                  <a:gd name="connsiteY30" fmla="*/ 292676 h 911296"/>
                  <a:gd name="connsiteX31" fmla="*/ 289886 w 366683"/>
                  <a:gd name="connsiteY31" fmla="*/ 225248 h 911296"/>
                  <a:gd name="connsiteX32" fmla="*/ 287834 w 366683"/>
                  <a:gd name="connsiteY32" fmla="*/ 139250 h 911296"/>
                  <a:gd name="connsiteX33" fmla="*/ 235044 w 366683"/>
                  <a:gd name="connsiteY33" fmla="*/ 107081 h 911296"/>
                  <a:gd name="connsiteX34" fmla="*/ 193738 w 366683"/>
                  <a:gd name="connsiteY34" fmla="*/ 83734 h 911296"/>
                  <a:gd name="connsiteX35" fmla="*/ 226475 w 366683"/>
                  <a:gd name="connsiteY35" fmla="*/ 62975 h 911296"/>
                  <a:gd name="connsiteX36" fmla="*/ 281007 w 366683"/>
                  <a:gd name="connsiteY36" fmla="*/ 93521 h 911296"/>
                  <a:gd name="connsiteX37" fmla="*/ 310944 w 366683"/>
                  <a:gd name="connsiteY37" fmla="*/ 104676 h 911296"/>
                  <a:gd name="connsiteX38" fmla="*/ 310495 w 366683"/>
                  <a:gd name="connsiteY38" fmla="*/ 69279 h 911296"/>
                  <a:gd name="connsiteX39" fmla="*/ 307151 w 366683"/>
                  <a:gd name="connsiteY39" fmla="*/ 20301 h 911296"/>
                  <a:gd name="connsiteX40" fmla="*/ 348243 w 366683"/>
                  <a:gd name="connsiteY40" fmla="*/ 1518 h 911296"/>
                  <a:gd name="connsiteX41" fmla="*/ 344621 w 366683"/>
                  <a:gd name="connsiteY41" fmla="*/ 56992 h 911296"/>
                  <a:gd name="connsiteX42" fmla="*/ 344696 w 366683"/>
                  <a:gd name="connsiteY42" fmla="*/ 151345 h 911296"/>
                  <a:gd name="connsiteX43" fmla="*/ 343949 w 366683"/>
                  <a:gd name="connsiteY43" fmla="*/ 269257 h 911296"/>
                  <a:gd name="connsiteX44" fmla="*/ 354354 w 366683"/>
                  <a:gd name="connsiteY44" fmla="*/ 357231 h 911296"/>
                  <a:gd name="connsiteX45" fmla="*/ 366150 w 366683"/>
                  <a:gd name="connsiteY45" fmla="*/ 453678 h 911296"/>
                  <a:gd name="connsiteX46" fmla="*/ 335817 w 366683"/>
                  <a:gd name="connsiteY46" fmla="*/ 550338 h 911296"/>
                  <a:gd name="connsiteX47" fmla="*/ 274158 w 366683"/>
                  <a:gd name="connsiteY47" fmla="*/ 627372 h 911296"/>
                  <a:gd name="connsiteX48" fmla="*/ 184890 w 366683"/>
                  <a:gd name="connsiteY48" fmla="*/ 674800 h 911296"/>
                  <a:gd name="connsiteX49" fmla="*/ 114781 w 366683"/>
                  <a:gd name="connsiteY49" fmla="*/ 704362 h 911296"/>
                  <a:gd name="connsiteX50" fmla="*/ 39521 w 366683"/>
                  <a:gd name="connsiteY50" fmla="*/ 833151 h 911296"/>
                  <a:gd name="connsiteX51" fmla="*/ 8153 w 366683"/>
                  <a:gd name="connsiteY51" fmla="*/ 911241 h 911296"/>
                  <a:gd name="connsiteX0" fmla="*/ 9776 w 366683"/>
                  <a:gd name="connsiteY0" fmla="*/ 912982 h 913035"/>
                  <a:gd name="connsiteX1" fmla="*/ 9583 w 366683"/>
                  <a:gd name="connsiteY1" fmla="*/ 821995 h 913035"/>
                  <a:gd name="connsiteX2" fmla="*/ 26999 w 366683"/>
                  <a:gd name="connsiteY2" fmla="*/ 805756 h 913035"/>
                  <a:gd name="connsiteX3" fmla="*/ 65217 w 366683"/>
                  <a:gd name="connsiteY3" fmla="*/ 724534 h 913035"/>
                  <a:gd name="connsiteX4" fmla="*/ 67664 w 366683"/>
                  <a:gd name="connsiteY4" fmla="*/ 702717 h 913035"/>
                  <a:gd name="connsiteX5" fmla="*/ 0 w 366683"/>
                  <a:gd name="connsiteY5" fmla="*/ 710464 h 913035"/>
                  <a:gd name="connsiteX6" fmla="*/ 1309 w 366683"/>
                  <a:gd name="connsiteY6" fmla="*/ 705652 h 913035"/>
                  <a:gd name="connsiteX7" fmla="*/ 1427 w 366683"/>
                  <a:gd name="connsiteY7" fmla="*/ 670182 h 913035"/>
                  <a:gd name="connsiteX8" fmla="*/ 6518 w 366683"/>
                  <a:gd name="connsiteY8" fmla="*/ 668571 h 913035"/>
                  <a:gd name="connsiteX9" fmla="*/ 79288 w 366683"/>
                  <a:gd name="connsiteY9" fmla="*/ 659317 h 913035"/>
                  <a:gd name="connsiteX10" fmla="*/ 152293 w 366683"/>
                  <a:gd name="connsiteY10" fmla="*/ 643334 h 913035"/>
                  <a:gd name="connsiteX11" fmla="*/ 232971 w 366683"/>
                  <a:gd name="connsiteY11" fmla="*/ 600661 h 913035"/>
                  <a:gd name="connsiteX12" fmla="*/ 269543 w 366683"/>
                  <a:gd name="connsiteY12" fmla="*/ 566557 h 913035"/>
                  <a:gd name="connsiteX13" fmla="*/ 272225 w 366683"/>
                  <a:gd name="connsiteY13" fmla="*/ 538009 h 913035"/>
                  <a:gd name="connsiteX14" fmla="*/ 234520 w 366683"/>
                  <a:gd name="connsiteY14" fmla="*/ 508050 h 913035"/>
                  <a:gd name="connsiteX15" fmla="*/ 210042 w 366683"/>
                  <a:gd name="connsiteY15" fmla="*/ 485292 h 913035"/>
                  <a:gd name="connsiteX16" fmla="*/ 223857 w 366683"/>
                  <a:gd name="connsiteY16" fmla="*/ 475665 h 913035"/>
                  <a:gd name="connsiteX17" fmla="*/ 250311 w 366683"/>
                  <a:gd name="connsiteY17" fmla="*/ 490068 h 913035"/>
                  <a:gd name="connsiteX18" fmla="*/ 276883 w 366683"/>
                  <a:gd name="connsiteY18" fmla="*/ 501105 h 913035"/>
                  <a:gd name="connsiteX19" fmla="*/ 306939 w 366683"/>
                  <a:gd name="connsiteY19" fmla="*/ 508893 h 913035"/>
                  <a:gd name="connsiteX20" fmla="*/ 325432 w 366683"/>
                  <a:gd name="connsiteY20" fmla="*/ 413505 h 913035"/>
                  <a:gd name="connsiteX21" fmla="*/ 307002 w 366683"/>
                  <a:gd name="connsiteY21" fmla="*/ 362317 h 913035"/>
                  <a:gd name="connsiteX22" fmla="*/ 234723 w 366683"/>
                  <a:gd name="connsiteY22" fmla="*/ 309247 h 913035"/>
                  <a:gd name="connsiteX23" fmla="*/ 127870 w 366683"/>
                  <a:gd name="connsiteY23" fmla="*/ 233069 h 913035"/>
                  <a:gd name="connsiteX24" fmla="*/ 73691 w 366683"/>
                  <a:gd name="connsiteY24" fmla="*/ 192428 h 913035"/>
                  <a:gd name="connsiteX25" fmla="*/ 82280 w 366683"/>
                  <a:gd name="connsiteY25" fmla="*/ 187672 h 913035"/>
                  <a:gd name="connsiteX26" fmla="*/ 111297 w 366683"/>
                  <a:gd name="connsiteY26" fmla="*/ 176891 h 913035"/>
                  <a:gd name="connsiteX27" fmla="*/ 119419 w 366683"/>
                  <a:gd name="connsiteY27" fmla="*/ 185598 h 913035"/>
                  <a:gd name="connsiteX28" fmla="*/ 178705 w 366683"/>
                  <a:gd name="connsiteY28" fmla="*/ 224735 h 913035"/>
                  <a:gd name="connsiteX29" fmla="*/ 228013 w 366683"/>
                  <a:gd name="connsiteY29" fmla="*/ 260153 h 913035"/>
                  <a:gd name="connsiteX30" fmla="*/ 290900 w 366683"/>
                  <a:gd name="connsiteY30" fmla="*/ 292676 h 913035"/>
                  <a:gd name="connsiteX31" fmla="*/ 289886 w 366683"/>
                  <a:gd name="connsiteY31" fmla="*/ 225248 h 913035"/>
                  <a:gd name="connsiteX32" fmla="*/ 287834 w 366683"/>
                  <a:gd name="connsiteY32" fmla="*/ 139250 h 913035"/>
                  <a:gd name="connsiteX33" fmla="*/ 235044 w 366683"/>
                  <a:gd name="connsiteY33" fmla="*/ 107081 h 913035"/>
                  <a:gd name="connsiteX34" fmla="*/ 193738 w 366683"/>
                  <a:gd name="connsiteY34" fmla="*/ 83734 h 913035"/>
                  <a:gd name="connsiteX35" fmla="*/ 226475 w 366683"/>
                  <a:gd name="connsiteY35" fmla="*/ 62975 h 913035"/>
                  <a:gd name="connsiteX36" fmla="*/ 281007 w 366683"/>
                  <a:gd name="connsiteY36" fmla="*/ 93521 h 913035"/>
                  <a:gd name="connsiteX37" fmla="*/ 310944 w 366683"/>
                  <a:gd name="connsiteY37" fmla="*/ 104676 h 913035"/>
                  <a:gd name="connsiteX38" fmla="*/ 310495 w 366683"/>
                  <a:gd name="connsiteY38" fmla="*/ 69279 h 913035"/>
                  <a:gd name="connsiteX39" fmla="*/ 307151 w 366683"/>
                  <a:gd name="connsiteY39" fmla="*/ 20301 h 913035"/>
                  <a:gd name="connsiteX40" fmla="*/ 348243 w 366683"/>
                  <a:gd name="connsiteY40" fmla="*/ 1518 h 913035"/>
                  <a:gd name="connsiteX41" fmla="*/ 344621 w 366683"/>
                  <a:gd name="connsiteY41" fmla="*/ 56992 h 913035"/>
                  <a:gd name="connsiteX42" fmla="*/ 344696 w 366683"/>
                  <a:gd name="connsiteY42" fmla="*/ 151345 h 913035"/>
                  <a:gd name="connsiteX43" fmla="*/ 343949 w 366683"/>
                  <a:gd name="connsiteY43" fmla="*/ 269257 h 913035"/>
                  <a:gd name="connsiteX44" fmla="*/ 354354 w 366683"/>
                  <a:gd name="connsiteY44" fmla="*/ 357231 h 913035"/>
                  <a:gd name="connsiteX45" fmla="*/ 366150 w 366683"/>
                  <a:gd name="connsiteY45" fmla="*/ 453678 h 913035"/>
                  <a:gd name="connsiteX46" fmla="*/ 335817 w 366683"/>
                  <a:gd name="connsiteY46" fmla="*/ 550338 h 913035"/>
                  <a:gd name="connsiteX47" fmla="*/ 274158 w 366683"/>
                  <a:gd name="connsiteY47" fmla="*/ 627372 h 913035"/>
                  <a:gd name="connsiteX48" fmla="*/ 184890 w 366683"/>
                  <a:gd name="connsiteY48" fmla="*/ 674800 h 913035"/>
                  <a:gd name="connsiteX49" fmla="*/ 114781 w 366683"/>
                  <a:gd name="connsiteY49" fmla="*/ 704362 h 913035"/>
                  <a:gd name="connsiteX50" fmla="*/ 39521 w 366683"/>
                  <a:gd name="connsiteY50" fmla="*/ 833151 h 913035"/>
                  <a:gd name="connsiteX51" fmla="*/ 9776 w 366683"/>
                  <a:gd name="connsiteY51" fmla="*/ 912982 h 913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66683" h="913035">
                    <a:moveTo>
                      <a:pt x="9776" y="912982"/>
                    </a:moveTo>
                    <a:cubicBezTo>
                      <a:pt x="4786" y="911123"/>
                      <a:pt x="6713" y="839866"/>
                      <a:pt x="9583" y="821995"/>
                    </a:cubicBezTo>
                    <a:cubicBezTo>
                      <a:pt x="12453" y="804124"/>
                      <a:pt x="17727" y="821999"/>
                      <a:pt x="26999" y="805756"/>
                    </a:cubicBezTo>
                    <a:cubicBezTo>
                      <a:pt x="36271" y="789513"/>
                      <a:pt x="58439" y="741707"/>
                      <a:pt x="65217" y="724534"/>
                    </a:cubicBezTo>
                    <a:cubicBezTo>
                      <a:pt x="71995" y="707361"/>
                      <a:pt x="78533" y="705062"/>
                      <a:pt x="67664" y="702717"/>
                    </a:cubicBezTo>
                    <a:cubicBezTo>
                      <a:pt x="56795" y="700372"/>
                      <a:pt x="12843" y="712597"/>
                      <a:pt x="0" y="710464"/>
                    </a:cubicBezTo>
                    <a:lnTo>
                      <a:pt x="1309" y="705652"/>
                    </a:lnTo>
                    <a:cubicBezTo>
                      <a:pt x="1348" y="693829"/>
                      <a:pt x="1388" y="682005"/>
                      <a:pt x="1427" y="670182"/>
                    </a:cubicBezTo>
                    <a:lnTo>
                      <a:pt x="6518" y="668571"/>
                    </a:lnTo>
                    <a:cubicBezTo>
                      <a:pt x="21298" y="663471"/>
                      <a:pt x="54992" y="663523"/>
                      <a:pt x="79288" y="659317"/>
                    </a:cubicBezTo>
                    <a:cubicBezTo>
                      <a:pt x="103584" y="655111"/>
                      <a:pt x="126679" y="653110"/>
                      <a:pt x="152293" y="643334"/>
                    </a:cubicBezTo>
                    <a:cubicBezTo>
                      <a:pt x="177907" y="633558"/>
                      <a:pt x="213429" y="613457"/>
                      <a:pt x="232971" y="600661"/>
                    </a:cubicBezTo>
                    <a:cubicBezTo>
                      <a:pt x="252513" y="587865"/>
                      <a:pt x="263001" y="576999"/>
                      <a:pt x="269543" y="566557"/>
                    </a:cubicBezTo>
                    <a:cubicBezTo>
                      <a:pt x="276085" y="556115"/>
                      <a:pt x="278062" y="547759"/>
                      <a:pt x="272225" y="538009"/>
                    </a:cubicBezTo>
                    <a:cubicBezTo>
                      <a:pt x="266387" y="528257"/>
                      <a:pt x="244883" y="516837"/>
                      <a:pt x="234520" y="508050"/>
                    </a:cubicBezTo>
                    <a:cubicBezTo>
                      <a:pt x="224156" y="499264"/>
                      <a:pt x="211819" y="490689"/>
                      <a:pt x="210042" y="485292"/>
                    </a:cubicBezTo>
                    <a:cubicBezTo>
                      <a:pt x="208265" y="479895"/>
                      <a:pt x="217145" y="474870"/>
                      <a:pt x="223857" y="475665"/>
                    </a:cubicBezTo>
                    <a:cubicBezTo>
                      <a:pt x="230568" y="476461"/>
                      <a:pt x="241473" y="485828"/>
                      <a:pt x="250311" y="490068"/>
                    </a:cubicBezTo>
                    <a:cubicBezTo>
                      <a:pt x="259149" y="494307"/>
                      <a:pt x="267445" y="497968"/>
                      <a:pt x="276883" y="501105"/>
                    </a:cubicBezTo>
                    <a:cubicBezTo>
                      <a:pt x="286321" y="504242"/>
                      <a:pt x="298847" y="523493"/>
                      <a:pt x="306939" y="508893"/>
                    </a:cubicBezTo>
                    <a:cubicBezTo>
                      <a:pt x="315030" y="494293"/>
                      <a:pt x="325422" y="437934"/>
                      <a:pt x="325432" y="413505"/>
                    </a:cubicBezTo>
                    <a:cubicBezTo>
                      <a:pt x="325443" y="389076"/>
                      <a:pt x="322120" y="379693"/>
                      <a:pt x="307002" y="362317"/>
                    </a:cubicBezTo>
                    <a:cubicBezTo>
                      <a:pt x="291884" y="344940"/>
                      <a:pt x="264579" y="330788"/>
                      <a:pt x="234723" y="309247"/>
                    </a:cubicBezTo>
                    <a:lnTo>
                      <a:pt x="127870" y="233069"/>
                    </a:lnTo>
                    <a:cubicBezTo>
                      <a:pt x="101031" y="213599"/>
                      <a:pt x="81289" y="199994"/>
                      <a:pt x="73691" y="192428"/>
                    </a:cubicBezTo>
                    <a:cubicBezTo>
                      <a:pt x="66093" y="184862"/>
                      <a:pt x="76012" y="190261"/>
                      <a:pt x="82280" y="187672"/>
                    </a:cubicBezTo>
                    <a:cubicBezTo>
                      <a:pt x="88548" y="185083"/>
                      <a:pt x="105107" y="177237"/>
                      <a:pt x="111297" y="176891"/>
                    </a:cubicBezTo>
                    <a:cubicBezTo>
                      <a:pt x="117487" y="176545"/>
                      <a:pt x="108184" y="177624"/>
                      <a:pt x="119419" y="185598"/>
                    </a:cubicBezTo>
                    <a:cubicBezTo>
                      <a:pt x="130654" y="193572"/>
                      <a:pt x="160606" y="212309"/>
                      <a:pt x="178705" y="224735"/>
                    </a:cubicBezTo>
                    <a:cubicBezTo>
                      <a:pt x="196804" y="237161"/>
                      <a:pt x="209314" y="248830"/>
                      <a:pt x="228013" y="260153"/>
                    </a:cubicBezTo>
                    <a:cubicBezTo>
                      <a:pt x="246712" y="271476"/>
                      <a:pt x="280588" y="298493"/>
                      <a:pt x="290900" y="292676"/>
                    </a:cubicBezTo>
                    <a:cubicBezTo>
                      <a:pt x="301212" y="286859"/>
                      <a:pt x="290396" y="250819"/>
                      <a:pt x="289886" y="225248"/>
                    </a:cubicBezTo>
                    <a:cubicBezTo>
                      <a:pt x="289375" y="199677"/>
                      <a:pt x="296974" y="158944"/>
                      <a:pt x="287834" y="139250"/>
                    </a:cubicBezTo>
                    <a:cubicBezTo>
                      <a:pt x="278694" y="119556"/>
                      <a:pt x="250726" y="116333"/>
                      <a:pt x="235044" y="107081"/>
                    </a:cubicBezTo>
                    <a:cubicBezTo>
                      <a:pt x="219361" y="97827"/>
                      <a:pt x="195166" y="91085"/>
                      <a:pt x="193738" y="83734"/>
                    </a:cubicBezTo>
                    <a:cubicBezTo>
                      <a:pt x="192310" y="76383"/>
                      <a:pt x="211930" y="61343"/>
                      <a:pt x="226475" y="62975"/>
                    </a:cubicBezTo>
                    <a:cubicBezTo>
                      <a:pt x="241019" y="64606"/>
                      <a:pt x="266929" y="86571"/>
                      <a:pt x="281007" y="93521"/>
                    </a:cubicBezTo>
                    <a:cubicBezTo>
                      <a:pt x="295085" y="100471"/>
                      <a:pt x="306029" y="108716"/>
                      <a:pt x="310944" y="104676"/>
                    </a:cubicBezTo>
                    <a:cubicBezTo>
                      <a:pt x="315859" y="100636"/>
                      <a:pt x="310526" y="84444"/>
                      <a:pt x="310495" y="69279"/>
                    </a:cubicBezTo>
                    <a:cubicBezTo>
                      <a:pt x="310463" y="54115"/>
                      <a:pt x="300860" y="31595"/>
                      <a:pt x="307151" y="20301"/>
                    </a:cubicBezTo>
                    <a:cubicBezTo>
                      <a:pt x="313442" y="9008"/>
                      <a:pt x="341998" y="-4597"/>
                      <a:pt x="348243" y="1518"/>
                    </a:cubicBezTo>
                    <a:cubicBezTo>
                      <a:pt x="354488" y="7633"/>
                      <a:pt x="345212" y="32021"/>
                      <a:pt x="344621" y="56992"/>
                    </a:cubicBezTo>
                    <a:cubicBezTo>
                      <a:pt x="344030" y="81963"/>
                      <a:pt x="344807" y="115968"/>
                      <a:pt x="344696" y="151345"/>
                    </a:cubicBezTo>
                    <a:cubicBezTo>
                      <a:pt x="344584" y="186722"/>
                      <a:pt x="342339" y="234942"/>
                      <a:pt x="343949" y="269257"/>
                    </a:cubicBezTo>
                    <a:cubicBezTo>
                      <a:pt x="345559" y="303571"/>
                      <a:pt x="350654" y="326494"/>
                      <a:pt x="354354" y="357231"/>
                    </a:cubicBezTo>
                    <a:cubicBezTo>
                      <a:pt x="358054" y="387968"/>
                      <a:pt x="369239" y="421494"/>
                      <a:pt x="366150" y="453678"/>
                    </a:cubicBezTo>
                    <a:cubicBezTo>
                      <a:pt x="363061" y="485862"/>
                      <a:pt x="351149" y="521389"/>
                      <a:pt x="335817" y="550338"/>
                    </a:cubicBezTo>
                    <a:cubicBezTo>
                      <a:pt x="320485" y="579287"/>
                      <a:pt x="299312" y="606628"/>
                      <a:pt x="274158" y="627372"/>
                    </a:cubicBezTo>
                    <a:cubicBezTo>
                      <a:pt x="249004" y="648116"/>
                      <a:pt x="211453" y="661968"/>
                      <a:pt x="184890" y="674800"/>
                    </a:cubicBezTo>
                    <a:cubicBezTo>
                      <a:pt x="158327" y="687632"/>
                      <a:pt x="138197" y="677099"/>
                      <a:pt x="114781" y="704362"/>
                    </a:cubicBezTo>
                    <a:cubicBezTo>
                      <a:pt x="91364" y="731625"/>
                      <a:pt x="57022" y="798381"/>
                      <a:pt x="39521" y="833151"/>
                    </a:cubicBezTo>
                    <a:cubicBezTo>
                      <a:pt x="22020" y="867921"/>
                      <a:pt x="14766" y="914841"/>
                      <a:pt x="9776" y="912982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任意多边形 70"/>
              <p:cNvSpPr/>
              <p:nvPr/>
            </p:nvSpPr>
            <p:spPr>
              <a:xfrm>
                <a:off x="5729810" y="3471578"/>
                <a:ext cx="136096" cy="132120"/>
              </a:xfrm>
              <a:custGeom>
                <a:avLst/>
                <a:gdLst>
                  <a:gd name="connsiteX0" fmla="*/ 103576 w 147204"/>
                  <a:gd name="connsiteY0" fmla="*/ 33346 h 137699"/>
                  <a:gd name="connsiteX1" fmla="*/ 146439 w 147204"/>
                  <a:gd name="connsiteY1" fmla="*/ 73827 h 137699"/>
                  <a:gd name="connsiteX2" fmla="*/ 129770 w 147204"/>
                  <a:gd name="connsiteY2" fmla="*/ 97640 h 137699"/>
                  <a:gd name="connsiteX3" fmla="*/ 113101 w 147204"/>
                  <a:gd name="connsiteY3" fmla="*/ 135740 h 137699"/>
                  <a:gd name="connsiteX4" fmla="*/ 67857 w 147204"/>
                  <a:gd name="connsiteY4" fmla="*/ 130977 h 137699"/>
                  <a:gd name="connsiteX5" fmla="*/ 3564 w 147204"/>
                  <a:gd name="connsiteY5" fmla="*/ 135740 h 137699"/>
                  <a:gd name="connsiteX6" fmla="*/ 13089 w 147204"/>
                  <a:gd name="connsiteY6" fmla="*/ 92877 h 137699"/>
                  <a:gd name="connsiteX7" fmla="*/ 53570 w 147204"/>
                  <a:gd name="connsiteY7" fmla="*/ 92877 h 137699"/>
                  <a:gd name="connsiteX8" fmla="*/ 72620 w 147204"/>
                  <a:gd name="connsiteY8" fmla="*/ 83352 h 137699"/>
                  <a:gd name="connsiteX9" fmla="*/ 51189 w 147204"/>
                  <a:gd name="connsiteY9" fmla="*/ 61921 h 137699"/>
                  <a:gd name="connsiteX10" fmla="*/ 24995 w 147204"/>
                  <a:gd name="connsiteY10" fmla="*/ 50015 h 137699"/>
                  <a:gd name="connsiteX11" fmla="*/ 41664 w 147204"/>
                  <a:gd name="connsiteY11" fmla="*/ 21440 h 137699"/>
                  <a:gd name="connsiteX12" fmla="*/ 60714 w 147204"/>
                  <a:gd name="connsiteY12" fmla="*/ 8 h 137699"/>
                  <a:gd name="connsiteX13" fmla="*/ 103576 w 147204"/>
                  <a:gd name="connsiteY13" fmla="*/ 33346 h 137699"/>
                  <a:gd name="connsiteX0" fmla="*/ 103576 w 147204"/>
                  <a:gd name="connsiteY0" fmla="*/ 33346 h 138914"/>
                  <a:gd name="connsiteX1" fmla="*/ 146439 w 147204"/>
                  <a:gd name="connsiteY1" fmla="*/ 73827 h 138914"/>
                  <a:gd name="connsiteX2" fmla="*/ 129770 w 147204"/>
                  <a:gd name="connsiteY2" fmla="*/ 97640 h 138914"/>
                  <a:gd name="connsiteX3" fmla="*/ 113101 w 147204"/>
                  <a:gd name="connsiteY3" fmla="*/ 135740 h 138914"/>
                  <a:gd name="connsiteX4" fmla="*/ 67857 w 147204"/>
                  <a:gd name="connsiteY4" fmla="*/ 135739 h 138914"/>
                  <a:gd name="connsiteX5" fmla="*/ 3564 w 147204"/>
                  <a:gd name="connsiteY5" fmla="*/ 135740 h 138914"/>
                  <a:gd name="connsiteX6" fmla="*/ 13089 w 147204"/>
                  <a:gd name="connsiteY6" fmla="*/ 92877 h 138914"/>
                  <a:gd name="connsiteX7" fmla="*/ 53570 w 147204"/>
                  <a:gd name="connsiteY7" fmla="*/ 92877 h 138914"/>
                  <a:gd name="connsiteX8" fmla="*/ 72620 w 147204"/>
                  <a:gd name="connsiteY8" fmla="*/ 83352 h 138914"/>
                  <a:gd name="connsiteX9" fmla="*/ 51189 w 147204"/>
                  <a:gd name="connsiteY9" fmla="*/ 61921 h 138914"/>
                  <a:gd name="connsiteX10" fmla="*/ 24995 w 147204"/>
                  <a:gd name="connsiteY10" fmla="*/ 50015 h 138914"/>
                  <a:gd name="connsiteX11" fmla="*/ 41664 w 147204"/>
                  <a:gd name="connsiteY11" fmla="*/ 21440 h 138914"/>
                  <a:gd name="connsiteX12" fmla="*/ 60714 w 147204"/>
                  <a:gd name="connsiteY12" fmla="*/ 8 h 138914"/>
                  <a:gd name="connsiteX13" fmla="*/ 103576 w 147204"/>
                  <a:gd name="connsiteY13" fmla="*/ 33346 h 138914"/>
                  <a:gd name="connsiteX0" fmla="*/ 103576 w 147220"/>
                  <a:gd name="connsiteY0" fmla="*/ 33346 h 139004"/>
                  <a:gd name="connsiteX1" fmla="*/ 146439 w 147220"/>
                  <a:gd name="connsiteY1" fmla="*/ 73827 h 139004"/>
                  <a:gd name="connsiteX2" fmla="*/ 129770 w 147220"/>
                  <a:gd name="connsiteY2" fmla="*/ 97640 h 139004"/>
                  <a:gd name="connsiteX3" fmla="*/ 110720 w 147220"/>
                  <a:gd name="connsiteY3" fmla="*/ 133358 h 139004"/>
                  <a:gd name="connsiteX4" fmla="*/ 67857 w 147220"/>
                  <a:gd name="connsiteY4" fmla="*/ 135739 h 139004"/>
                  <a:gd name="connsiteX5" fmla="*/ 3564 w 147220"/>
                  <a:gd name="connsiteY5" fmla="*/ 135740 h 139004"/>
                  <a:gd name="connsiteX6" fmla="*/ 13089 w 147220"/>
                  <a:gd name="connsiteY6" fmla="*/ 92877 h 139004"/>
                  <a:gd name="connsiteX7" fmla="*/ 53570 w 147220"/>
                  <a:gd name="connsiteY7" fmla="*/ 92877 h 139004"/>
                  <a:gd name="connsiteX8" fmla="*/ 72620 w 147220"/>
                  <a:gd name="connsiteY8" fmla="*/ 83352 h 139004"/>
                  <a:gd name="connsiteX9" fmla="*/ 51189 w 147220"/>
                  <a:gd name="connsiteY9" fmla="*/ 61921 h 139004"/>
                  <a:gd name="connsiteX10" fmla="*/ 24995 w 147220"/>
                  <a:gd name="connsiteY10" fmla="*/ 50015 h 139004"/>
                  <a:gd name="connsiteX11" fmla="*/ 41664 w 147220"/>
                  <a:gd name="connsiteY11" fmla="*/ 21440 h 139004"/>
                  <a:gd name="connsiteX12" fmla="*/ 60714 w 147220"/>
                  <a:gd name="connsiteY12" fmla="*/ 8 h 139004"/>
                  <a:gd name="connsiteX13" fmla="*/ 103576 w 147220"/>
                  <a:gd name="connsiteY13" fmla="*/ 33346 h 139004"/>
                  <a:gd name="connsiteX0" fmla="*/ 99759 w 143403"/>
                  <a:gd name="connsiteY0" fmla="*/ 33346 h 140911"/>
                  <a:gd name="connsiteX1" fmla="*/ 142622 w 143403"/>
                  <a:gd name="connsiteY1" fmla="*/ 73827 h 140911"/>
                  <a:gd name="connsiteX2" fmla="*/ 125953 w 143403"/>
                  <a:gd name="connsiteY2" fmla="*/ 97640 h 140911"/>
                  <a:gd name="connsiteX3" fmla="*/ 106903 w 143403"/>
                  <a:gd name="connsiteY3" fmla="*/ 133358 h 140911"/>
                  <a:gd name="connsiteX4" fmla="*/ 64040 w 143403"/>
                  <a:gd name="connsiteY4" fmla="*/ 135739 h 140911"/>
                  <a:gd name="connsiteX5" fmla="*/ 4509 w 143403"/>
                  <a:gd name="connsiteY5" fmla="*/ 138121 h 140911"/>
                  <a:gd name="connsiteX6" fmla="*/ 9272 w 143403"/>
                  <a:gd name="connsiteY6" fmla="*/ 92877 h 140911"/>
                  <a:gd name="connsiteX7" fmla="*/ 49753 w 143403"/>
                  <a:gd name="connsiteY7" fmla="*/ 92877 h 140911"/>
                  <a:gd name="connsiteX8" fmla="*/ 68803 w 143403"/>
                  <a:gd name="connsiteY8" fmla="*/ 83352 h 140911"/>
                  <a:gd name="connsiteX9" fmla="*/ 47372 w 143403"/>
                  <a:gd name="connsiteY9" fmla="*/ 61921 h 140911"/>
                  <a:gd name="connsiteX10" fmla="*/ 21178 w 143403"/>
                  <a:gd name="connsiteY10" fmla="*/ 50015 h 140911"/>
                  <a:gd name="connsiteX11" fmla="*/ 37847 w 143403"/>
                  <a:gd name="connsiteY11" fmla="*/ 21440 h 140911"/>
                  <a:gd name="connsiteX12" fmla="*/ 56897 w 143403"/>
                  <a:gd name="connsiteY12" fmla="*/ 8 h 140911"/>
                  <a:gd name="connsiteX13" fmla="*/ 99759 w 143403"/>
                  <a:gd name="connsiteY13" fmla="*/ 33346 h 140911"/>
                  <a:gd name="connsiteX0" fmla="*/ 99759 w 141116"/>
                  <a:gd name="connsiteY0" fmla="*/ 33346 h 140911"/>
                  <a:gd name="connsiteX1" fmla="*/ 140241 w 141116"/>
                  <a:gd name="connsiteY1" fmla="*/ 71446 h 140911"/>
                  <a:gd name="connsiteX2" fmla="*/ 125953 w 141116"/>
                  <a:gd name="connsiteY2" fmla="*/ 97640 h 140911"/>
                  <a:gd name="connsiteX3" fmla="*/ 106903 w 141116"/>
                  <a:gd name="connsiteY3" fmla="*/ 133358 h 140911"/>
                  <a:gd name="connsiteX4" fmla="*/ 64040 w 141116"/>
                  <a:gd name="connsiteY4" fmla="*/ 135739 h 140911"/>
                  <a:gd name="connsiteX5" fmla="*/ 4509 w 141116"/>
                  <a:gd name="connsiteY5" fmla="*/ 138121 h 140911"/>
                  <a:gd name="connsiteX6" fmla="*/ 9272 w 141116"/>
                  <a:gd name="connsiteY6" fmla="*/ 92877 h 140911"/>
                  <a:gd name="connsiteX7" fmla="*/ 49753 w 141116"/>
                  <a:gd name="connsiteY7" fmla="*/ 92877 h 140911"/>
                  <a:gd name="connsiteX8" fmla="*/ 68803 w 141116"/>
                  <a:gd name="connsiteY8" fmla="*/ 83352 h 140911"/>
                  <a:gd name="connsiteX9" fmla="*/ 47372 w 141116"/>
                  <a:gd name="connsiteY9" fmla="*/ 61921 h 140911"/>
                  <a:gd name="connsiteX10" fmla="*/ 21178 w 141116"/>
                  <a:gd name="connsiteY10" fmla="*/ 50015 h 140911"/>
                  <a:gd name="connsiteX11" fmla="*/ 37847 w 141116"/>
                  <a:gd name="connsiteY11" fmla="*/ 21440 h 140911"/>
                  <a:gd name="connsiteX12" fmla="*/ 56897 w 141116"/>
                  <a:gd name="connsiteY12" fmla="*/ 8 h 140911"/>
                  <a:gd name="connsiteX13" fmla="*/ 99759 w 141116"/>
                  <a:gd name="connsiteY13" fmla="*/ 33346 h 140911"/>
                  <a:gd name="connsiteX0" fmla="*/ 99759 w 141116"/>
                  <a:gd name="connsiteY0" fmla="*/ 33346 h 140911"/>
                  <a:gd name="connsiteX1" fmla="*/ 140241 w 141116"/>
                  <a:gd name="connsiteY1" fmla="*/ 71446 h 140911"/>
                  <a:gd name="connsiteX2" fmla="*/ 125953 w 141116"/>
                  <a:gd name="connsiteY2" fmla="*/ 100021 h 140911"/>
                  <a:gd name="connsiteX3" fmla="*/ 106903 w 141116"/>
                  <a:gd name="connsiteY3" fmla="*/ 133358 h 140911"/>
                  <a:gd name="connsiteX4" fmla="*/ 64040 w 141116"/>
                  <a:gd name="connsiteY4" fmla="*/ 135739 h 140911"/>
                  <a:gd name="connsiteX5" fmla="*/ 4509 w 141116"/>
                  <a:gd name="connsiteY5" fmla="*/ 138121 h 140911"/>
                  <a:gd name="connsiteX6" fmla="*/ 9272 w 141116"/>
                  <a:gd name="connsiteY6" fmla="*/ 92877 h 140911"/>
                  <a:gd name="connsiteX7" fmla="*/ 49753 w 141116"/>
                  <a:gd name="connsiteY7" fmla="*/ 92877 h 140911"/>
                  <a:gd name="connsiteX8" fmla="*/ 68803 w 141116"/>
                  <a:gd name="connsiteY8" fmla="*/ 83352 h 140911"/>
                  <a:gd name="connsiteX9" fmla="*/ 47372 w 141116"/>
                  <a:gd name="connsiteY9" fmla="*/ 61921 h 140911"/>
                  <a:gd name="connsiteX10" fmla="*/ 21178 w 141116"/>
                  <a:gd name="connsiteY10" fmla="*/ 50015 h 140911"/>
                  <a:gd name="connsiteX11" fmla="*/ 37847 w 141116"/>
                  <a:gd name="connsiteY11" fmla="*/ 21440 h 140911"/>
                  <a:gd name="connsiteX12" fmla="*/ 56897 w 141116"/>
                  <a:gd name="connsiteY12" fmla="*/ 8 h 140911"/>
                  <a:gd name="connsiteX13" fmla="*/ 99759 w 141116"/>
                  <a:gd name="connsiteY13" fmla="*/ 33346 h 140911"/>
                  <a:gd name="connsiteX0" fmla="*/ 99087 w 140444"/>
                  <a:gd name="connsiteY0" fmla="*/ 33346 h 139536"/>
                  <a:gd name="connsiteX1" fmla="*/ 139569 w 140444"/>
                  <a:gd name="connsiteY1" fmla="*/ 71446 h 139536"/>
                  <a:gd name="connsiteX2" fmla="*/ 125281 w 140444"/>
                  <a:gd name="connsiteY2" fmla="*/ 100021 h 139536"/>
                  <a:gd name="connsiteX3" fmla="*/ 106231 w 140444"/>
                  <a:gd name="connsiteY3" fmla="*/ 133358 h 139536"/>
                  <a:gd name="connsiteX4" fmla="*/ 63368 w 140444"/>
                  <a:gd name="connsiteY4" fmla="*/ 135739 h 139536"/>
                  <a:gd name="connsiteX5" fmla="*/ 3837 w 140444"/>
                  <a:gd name="connsiteY5" fmla="*/ 138121 h 139536"/>
                  <a:gd name="connsiteX6" fmla="*/ 6218 w 140444"/>
                  <a:gd name="connsiteY6" fmla="*/ 111926 h 139536"/>
                  <a:gd name="connsiteX7" fmla="*/ 8600 w 140444"/>
                  <a:gd name="connsiteY7" fmla="*/ 92877 h 139536"/>
                  <a:gd name="connsiteX8" fmla="*/ 49081 w 140444"/>
                  <a:gd name="connsiteY8" fmla="*/ 92877 h 139536"/>
                  <a:gd name="connsiteX9" fmla="*/ 68131 w 140444"/>
                  <a:gd name="connsiteY9" fmla="*/ 83352 h 139536"/>
                  <a:gd name="connsiteX10" fmla="*/ 46700 w 140444"/>
                  <a:gd name="connsiteY10" fmla="*/ 61921 h 139536"/>
                  <a:gd name="connsiteX11" fmla="*/ 20506 w 140444"/>
                  <a:gd name="connsiteY11" fmla="*/ 50015 h 139536"/>
                  <a:gd name="connsiteX12" fmla="*/ 37175 w 140444"/>
                  <a:gd name="connsiteY12" fmla="*/ 21440 h 139536"/>
                  <a:gd name="connsiteX13" fmla="*/ 56225 w 140444"/>
                  <a:gd name="connsiteY13" fmla="*/ 8 h 139536"/>
                  <a:gd name="connsiteX14" fmla="*/ 99087 w 140444"/>
                  <a:gd name="connsiteY14" fmla="*/ 33346 h 139536"/>
                  <a:gd name="connsiteX0" fmla="*/ 99841 w 141198"/>
                  <a:gd name="connsiteY0" fmla="*/ 33346 h 139705"/>
                  <a:gd name="connsiteX1" fmla="*/ 140323 w 141198"/>
                  <a:gd name="connsiteY1" fmla="*/ 71446 h 139705"/>
                  <a:gd name="connsiteX2" fmla="*/ 126035 w 141198"/>
                  <a:gd name="connsiteY2" fmla="*/ 100021 h 139705"/>
                  <a:gd name="connsiteX3" fmla="*/ 106985 w 141198"/>
                  <a:gd name="connsiteY3" fmla="*/ 133358 h 139705"/>
                  <a:gd name="connsiteX4" fmla="*/ 64122 w 141198"/>
                  <a:gd name="connsiteY4" fmla="*/ 135739 h 139705"/>
                  <a:gd name="connsiteX5" fmla="*/ 4591 w 141198"/>
                  <a:gd name="connsiteY5" fmla="*/ 138121 h 139705"/>
                  <a:gd name="connsiteX6" fmla="*/ 4591 w 141198"/>
                  <a:gd name="connsiteY6" fmla="*/ 109545 h 139705"/>
                  <a:gd name="connsiteX7" fmla="*/ 9354 w 141198"/>
                  <a:gd name="connsiteY7" fmla="*/ 92877 h 139705"/>
                  <a:gd name="connsiteX8" fmla="*/ 49835 w 141198"/>
                  <a:gd name="connsiteY8" fmla="*/ 92877 h 139705"/>
                  <a:gd name="connsiteX9" fmla="*/ 68885 w 141198"/>
                  <a:gd name="connsiteY9" fmla="*/ 83352 h 139705"/>
                  <a:gd name="connsiteX10" fmla="*/ 47454 w 141198"/>
                  <a:gd name="connsiteY10" fmla="*/ 61921 h 139705"/>
                  <a:gd name="connsiteX11" fmla="*/ 21260 w 141198"/>
                  <a:gd name="connsiteY11" fmla="*/ 50015 h 139705"/>
                  <a:gd name="connsiteX12" fmla="*/ 37929 w 141198"/>
                  <a:gd name="connsiteY12" fmla="*/ 21440 h 139705"/>
                  <a:gd name="connsiteX13" fmla="*/ 56979 w 141198"/>
                  <a:gd name="connsiteY13" fmla="*/ 8 h 139705"/>
                  <a:gd name="connsiteX14" fmla="*/ 99841 w 141198"/>
                  <a:gd name="connsiteY14" fmla="*/ 33346 h 139705"/>
                  <a:gd name="connsiteX0" fmla="*/ 100776 w 142133"/>
                  <a:gd name="connsiteY0" fmla="*/ 33346 h 139367"/>
                  <a:gd name="connsiteX1" fmla="*/ 141258 w 142133"/>
                  <a:gd name="connsiteY1" fmla="*/ 71446 h 139367"/>
                  <a:gd name="connsiteX2" fmla="*/ 126970 w 142133"/>
                  <a:gd name="connsiteY2" fmla="*/ 100021 h 139367"/>
                  <a:gd name="connsiteX3" fmla="*/ 107920 w 142133"/>
                  <a:gd name="connsiteY3" fmla="*/ 133358 h 139367"/>
                  <a:gd name="connsiteX4" fmla="*/ 65057 w 142133"/>
                  <a:gd name="connsiteY4" fmla="*/ 135739 h 139367"/>
                  <a:gd name="connsiteX5" fmla="*/ 5526 w 142133"/>
                  <a:gd name="connsiteY5" fmla="*/ 138121 h 139367"/>
                  <a:gd name="connsiteX6" fmla="*/ 3145 w 142133"/>
                  <a:gd name="connsiteY6" fmla="*/ 114308 h 139367"/>
                  <a:gd name="connsiteX7" fmla="*/ 10289 w 142133"/>
                  <a:gd name="connsiteY7" fmla="*/ 92877 h 139367"/>
                  <a:gd name="connsiteX8" fmla="*/ 50770 w 142133"/>
                  <a:gd name="connsiteY8" fmla="*/ 92877 h 139367"/>
                  <a:gd name="connsiteX9" fmla="*/ 69820 w 142133"/>
                  <a:gd name="connsiteY9" fmla="*/ 83352 h 139367"/>
                  <a:gd name="connsiteX10" fmla="*/ 48389 w 142133"/>
                  <a:gd name="connsiteY10" fmla="*/ 61921 h 139367"/>
                  <a:gd name="connsiteX11" fmla="*/ 22195 w 142133"/>
                  <a:gd name="connsiteY11" fmla="*/ 50015 h 139367"/>
                  <a:gd name="connsiteX12" fmla="*/ 38864 w 142133"/>
                  <a:gd name="connsiteY12" fmla="*/ 21440 h 139367"/>
                  <a:gd name="connsiteX13" fmla="*/ 57914 w 142133"/>
                  <a:gd name="connsiteY13" fmla="*/ 8 h 139367"/>
                  <a:gd name="connsiteX14" fmla="*/ 100776 w 142133"/>
                  <a:gd name="connsiteY14" fmla="*/ 33346 h 139367"/>
                  <a:gd name="connsiteX0" fmla="*/ 100776 w 142133"/>
                  <a:gd name="connsiteY0" fmla="*/ 30968 h 136989"/>
                  <a:gd name="connsiteX1" fmla="*/ 141258 w 142133"/>
                  <a:gd name="connsiteY1" fmla="*/ 69068 h 136989"/>
                  <a:gd name="connsiteX2" fmla="*/ 126970 w 142133"/>
                  <a:gd name="connsiteY2" fmla="*/ 97643 h 136989"/>
                  <a:gd name="connsiteX3" fmla="*/ 107920 w 142133"/>
                  <a:gd name="connsiteY3" fmla="*/ 130980 h 136989"/>
                  <a:gd name="connsiteX4" fmla="*/ 65057 w 142133"/>
                  <a:gd name="connsiteY4" fmla="*/ 133361 h 136989"/>
                  <a:gd name="connsiteX5" fmla="*/ 5526 w 142133"/>
                  <a:gd name="connsiteY5" fmla="*/ 135743 h 136989"/>
                  <a:gd name="connsiteX6" fmla="*/ 3145 w 142133"/>
                  <a:gd name="connsiteY6" fmla="*/ 111930 h 136989"/>
                  <a:gd name="connsiteX7" fmla="*/ 10289 w 142133"/>
                  <a:gd name="connsiteY7" fmla="*/ 90499 h 136989"/>
                  <a:gd name="connsiteX8" fmla="*/ 50770 w 142133"/>
                  <a:gd name="connsiteY8" fmla="*/ 90499 h 136989"/>
                  <a:gd name="connsiteX9" fmla="*/ 69820 w 142133"/>
                  <a:gd name="connsiteY9" fmla="*/ 80974 h 136989"/>
                  <a:gd name="connsiteX10" fmla="*/ 48389 w 142133"/>
                  <a:gd name="connsiteY10" fmla="*/ 59543 h 136989"/>
                  <a:gd name="connsiteX11" fmla="*/ 22195 w 142133"/>
                  <a:gd name="connsiteY11" fmla="*/ 47637 h 136989"/>
                  <a:gd name="connsiteX12" fmla="*/ 38864 w 142133"/>
                  <a:gd name="connsiteY12" fmla="*/ 19062 h 136989"/>
                  <a:gd name="connsiteX13" fmla="*/ 55533 w 142133"/>
                  <a:gd name="connsiteY13" fmla="*/ 11 h 136989"/>
                  <a:gd name="connsiteX14" fmla="*/ 100776 w 142133"/>
                  <a:gd name="connsiteY14" fmla="*/ 30968 h 136989"/>
                  <a:gd name="connsiteX0" fmla="*/ 100439 w 141796"/>
                  <a:gd name="connsiteY0" fmla="*/ 30968 h 136267"/>
                  <a:gd name="connsiteX1" fmla="*/ 140921 w 141796"/>
                  <a:gd name="connsiteY1" fmla="*/ 69068 h 136267"/>
                  <a:gd name="connsiteX2" fmla="*/ 126633 w 141796"/>
                  <a:gd name="connsiteY2" fmla="*/ 97643 h 136267"/>
                  <a:gd name="connsiteX3" fmla="*/ 107583 w 141796"/>
                  <a:gd name="connsiteY3" fmla="*/ 130980 h 136267"/>
                  <a:gd name="connsiteX4" fmla="*/ 59958 w 141796"/>
                  <a:gd name="connsiteY4" fmla="*/ 128598 h 136267"/>
                  <a:gd name="connsiteX5" fmla="*/ 5189 w 141796"/>
                  <a:gd name="connsiteY5" fmla="*/ 135743 h 136267"/>
                  <a:gd name="connsiteX6" fmla="*/ 2808 w 141796"/>
                  <a:gd name="connsiteY6" fmla="*/ 111930 h 136267"/>
                  <a:gd name="connsiteX7" fmla="*/ 9952 w 141796"/>
                  <a:gd name="connsiteY7" fmla="*/ 90499 h 136267"/>
                  <a:gd name="connsiteX8" fmla="*/ 50433 w 141796"/>
                  <a:gd name="connsiteY8" fmla="*/ 90499 h 136267"/>
                  <a:gd name="connsiteX9" fmla="*/ 69483 w 141796"/>
                  <a:gd name="connsiteY9" fmla="*/ 80974 h 136267"/>
                  <a:gd name="connsiteX10" fmla="*/ 48052 w 141796"/>
                  <a:gd name="connsiteY10" fmla="*/ 59543 h 136267"/>
                  <a:gd name="connsiteX11" fmla="*/ 21858 w 141796"/>
                  <a:gd name="connsiteY11" fmla="*/ 47637 h 136267"/>
                  <a:gd name="connsiteX12" fmla="*/ 38527 w 141796"/>
                  <a:gd name="connsiteY12" fmla="*/ 19062 h 136267"/>
                  <a:gd name="connsiteX13" fmla="*/ 55196 w 141796"/>
                  <a:gd name="connsiteY13" fmla="*/ 11 h 136267"/>
                  <a:gd name="connsiteX14" fmla="*/ 100439 w 141796"/>
                  <a:gd name="connsiteY14" fmla="*/ 30968 h 136267"/>
                  <a:gd name="connsiteX0" fmla="*/ 100439 w 141796"/>
                  <a:gd name="connsiteY0" fmla="*/ 30968 h 132784"/>
                  <a:gd name="connsiteX1" fmla="*/ 140921 w 141796"/>
                  <a:gd name="connsiteY1" fmla="*/ 69068 h 132784"/>
                  <a:gd name="connsiteX2" fmla="*/ 126633 w 141796"/>
                  <a:gd name="connsiteY2" fmla="*/ 97643 h 132784"/>
                  <a:gd name="connsiteX3" fmla="*/ 107583 w 141796"/>
                  <a:gd name="connsiteY3" fmla="*/ 130980 h 132784"/>
                  <a:gd name="connsiteX4" fmla="*/ 59958 w 141796"/>
                  <a:gd name="connsiteY4" fmla="*/ 128598 h 132784"/>
                  <a:gd name="connsiteX5" fmla="*/ 5189 w 141796"/>
                  <a:gd name="connsiteY5" fmla="*/ 130981 h 132784"/>
                  <a:gd name="connsiteX6" fmla="*/ 2808 w 141796"/>
                  <a:gd name="connsiteY6" fmla="*/ 111930 h 132784"/>
                  <a:gd name="connsiteX7" fmla="*/ 9952 w 141796"/>
                  <a:gd name="connsiteY7" fmla="*/ 90499 h 132784"/>
                  <a:gd name="connsiteX8" fmla="*/ 50433 w 141796"/>
                  <a:gd name="connsiteY8" fmla="*/ 90499 h 132784"/>
                  <a:gd name="connsiteX9" fmla="*/ 69483 w 141796"/>
                  <a:gd name="connsiteY9" fmla="*/ 80974 h 132784"/>
                  <a:gd name="connsiteX10" fmla="*/ 48052 w 141796"/>
                  <a:gd name="connsiteY10" fmla="*/ 59543 h 132784"/>
                  <a:gd name="connsiteX11" fmla="*/ 21858 w 141796"/>
                  <a:gd name="connsiteY11" fmla="*/ 47637 h 132784"/>
                  <a:gd name="connsiteX12" fmla="*/ 38527 w 141796"/>
                  <a:gd name="connsiteY12" fmla="*/ 19062 h 132784"/>
                  <a:gd name="connsiteX13" fmla="*/ 55196 w 141796"/>
                  <a:gd name="connsiteY13" fmla="*/ 11 h 132784"/>
                  <a:gd name="connsiteX14" fmla="*/ 100439 w 141796"/>
                  <a:gd name="connsiteY14" fmla="*/ 30968 h 132784"/>
                  <a:gd name="connsiteX0" fmla="*/ 100439 w 141837"/>
                  <a:gd name="connsiteY0" fmla="*/ 30968 h 131846"/>
                  <a:gd name="connsiteX1" fmla="*/ 140921 w 141837"/>
                  <a:gd name="connsiteY1" fmla="*/ 69068 h 131846"/>
                  <a:gd name="connsiteX2" fmla="*/ 126633 w 141837"/>
                  <a:gd name="connsiteY2" fmla="*/ 97643 h 131846"/>
                  <a:gd name="connsiteX3" fmla="*/ 102821 w 141837"/>
                  <a:gd name="connsiteY3" fmla="*/ 128599 h 131846"/>
                  <a:gd name="connsiteX4" fmla="*/ 59958 w 141837"/>
                  <a:gd name="connsiteY4" fmla="*/ 128598 h 131846"/>
                  <a:gd name="connsiteX5" fmla="*/ 5189 w 141837"/>
                  <a:gd name="connsiteY5" fmla="*/ 130981 h 131846"/>
                  <a:gd name="connsiteX6" fmla="*/ 2808 w 141837"/>
                  <a:gd name="connsiteY6" fmla="*/ 111930 h 131846"/>
                  <a:gd name="connsiteX7" fmla="*/ 9952 w 141837"/>
                  <a:gd name="connsiteY7" fmla="*/ 90499 h 131846"/>
                  <a:gd name="connsiteX8" fmla="*/ 50433 w 141837"/>
                  <a:gd name="connsiteY8" fmla="*/ 90499 h 131846"/>
                  <a:gd name="connsiteX9" fmla="*/ 69483 w 141837"/>
                  <a:gd name="connsiteY9" fmla="*/ 80974 h 131846"/>
                  <a:gd name="connsiteX10" fmla="*/ 48052 w 141837"/>
                  <a:gd name="connsiteY10" fmla="*/ 59543 h 131846"/>
                  <a:gd name="connsiteX11" fmla="*/ 21858 w 141837"/>
                  <a:gd name="connsiteY11" fmla="*/ 47637 h 131846"/>
                  <a:gd name="connsiteX12" fmla="*/ 38527 w 141837"/>
                  <a:gd name="connsiteY12" fmla="*/ 19062 h 131846"/>
                  <a:gd name="connsiteX13" fmla="*/ 55196 w 141837"/>
                  <a:gd name="connsiteY13" fmla="*/ 11 h 131846"/>
                  <a:gd name="connsiteX14" fmla="*/ 100439 w 141837"/>
                  <a:gd name="connsiteY14" fmla="*/ 30968 h 131846"/>
                  <a:gd name="connsiteX0" fmla="*/ 100439 w 137378"/>
                  <a:gd name="connsiteY0" fmla="*/ 30968 h 131846"/>
                  <a:gd name="connsiteX1" fmla="*/ 136159 w 137378"/>
                  <a:gd name="connsiteY1" fmla="*/ 66687 h 131846"/>
                  <a:gd name="connsiteX2" fmla="*/ 126633 w 137378"/>
                  <a:gd name="connsiteY2" fmla="*/ 97643 h 131846"/>
                  <a:gd name="connsiteX3" fmla="*/ 102821 w 137378"/>
                  <a:gd name="connsiteY3" fmla="*/ 128599 h 131846"/>
                  <a:gd name="connsiteX4" fmla="*/ 59958 w 137378"/>
                  <a:gd name="connsiteY4" fmla="*/ 128598 h 131846"/>
                  <a:gd name="connsiteX5" fmla="*/ 5189 w 137378"/>
                  <a:gd name="connsiteY5" fmla="*/ 130981 h 131846"/>
                  <a:gd name="connsiteX6" fmla="*/ 2808 w 137378"/>
                  <a:gd name="connsiteY6" fmla="*/ 111930 h 131846"/>
                  <a:gd name="connsiteX7" fmla="*/ 9952 w 137378"/>
                  <a:gd name="connsiteY7" fmla="*/ 90499 h 131846"/>
                  <a:gd name="connsiteX8" fmla="*/ 50433 w 137378"/>
                  <a:gd name="connsiteY8" fmla="*/ 90499 h 131846"/>
                  <a:gd name="connsiteX9" fmla="*/ 69483 w 137378"/>
                  <a:gd name="connsiteY9" fmla="*/ 80974 h 131846"/>
                  <a:gd name="connsiteX10" fmla="*/ 48052 w 137378"/>
                  <a:gd name="connsiteY10" fmla="*/ 59543 h 131846"/>
                  <a:gd name="connsiteX11" fmla="*/ 21858 w 137378"/>
                  <a:gd name="connsiteY11" fmla="*/ 47637 h 131846"/>
                  <a:gd name="connsiteX12" fmla="*/ 38527 w 137378"/>
                  <a:gd name="connsiteY12" fmla="*/ 19062 h 131846"/>
                  <a:gd name="connsiteX13" fmla="*/ 55196 w 137378"/>
                  <a:gd name="connsiteY13" fmla="*/ 11 h 131846"/>
                  <a:gd name="connsiteX14" fmla="*/ 100439 w 137378"/>
                  <a:gd name="connsiteY14" fmla="*/ 30968 h 131846"/>
                  <a:gd name="connsiteX0" fmla="*/ 100439 w 137045"/>
                  <a:gd name="connsiteY0" fmla="*/ 30968 h 131846"/>
                  <a:gd name="connsiteX1" fmla="*/ 136159 w 137045"/>
                  <a:gd name="connsiteY1" fmla="*/ 66687 h 131846"/>
                  <a:gd name="connsiteX2" fmla="*/ 124252 w 137045"/>
                  <a:gd name="connsiteY2" fmla="*/ 97643 h 131846"/>
                  <a:gd name="connsiteX3" fmla="*/ 102821 w 137045"/>
                  <a:gd name="connsiteY3" fmla="*/ 128599 h 131846"/>
                  <a:gd name="connsiteX4" fmla="*/ 59958 w 137045"/>
                  <a:gd name="connsiteY4" fmla="*/ 128598 h 131846"/>
                  <a:gd name="connsiteX5" fmla="*/ 5189 w 137045"/>
                  <a:gd name="connsiteY5" fmla="*/ 130981 h 131846"/>
                  <a:gd name="connsiteX6" fmla="*/ 2808 w 137045"/>
                  <a:gd name="connsiteY6" fmla="*/ 111930 h 131846"/>
                  <a:gd name="connsiteX7" fmla="*/ 9952 w 137045"/>
                  <a:gd name="connsiteY7" fmla="*/ 90499 h 131846"/>
                  <a:gd name="connsiteX8" fmla="*/ 50433 w 137045"/>
                  <a:gd name="connsiteY8" fmla="*/ 90499 h 131846"/>
                  <a:gd name="connsiteX9" fmla="*/ 69483 w 137045"/>
                  <a:gd name="connsiteY9" fmla="*/ 80974 h 131846"/>
                  <a:gd name="connsiteX10" fmla="*/ 48052 w 137045"/>
                  <a:gd name="connsiteY10" fmla="*/ 59543 h 131846"/>
                  <a:gd name="connsiteX11" fmla="*/ 21858 w 137045"/>
                  <a:gd name="connsiteY11" fmla="*/ 47637 h 131846"/>
                  <a:gd name="connsiteX12" fmla="*/ 38527 w 137045"/>
                  <a:gd name="connsiteY12" fmla="*/ 19062 h 131846"/>
                  <a:gd name="connsiteX13" fmla="*/ 55196 w 137045"/>
                  <a:gd name="connsiteY13" fmla="*/ 11 h 131846"/>
                  <a:gd name="connsiteX14" fmla="*/ 100439 w 137045"/>
                  <a:gd name="connsiteY14" fmla="*/ 30968 h 131846"/>
                  <a:gd name="connsiteX0" fmla="*/ 99490 w 136096"/>
                  <a:gd name="connsiteY0" fmla="*/ 30968 h 131846"/>
                  <a:gd name="connsiteX1" fmla="*/ 135210 w 136096"/>
                  <a:gd name="connsiteY1" fmla="*/ 66687 h 131846"/>
                  <a:gd name="connsiteX2" fmla="*/ 123303 w 136096"/>
                  <a:gd name="connsiteY2" fmla="*/ 97643 h 131846"/>
                  <a:gd name="connsiteX3" fmla="*/ 101872 w 136096"/>
                  <a:gd name="connsiteY3" fmla="*/ 128599 h 131846"/>
                  <a:gd name="connsiteX4" fmla="*/ 59009 w 136096"/>
                  <a:gd name="connsiteY4" fmla="*/ 128598 h 131846"/>
                  <a:gd name="connsiteX5" fmla="*/ 4240 w 136096"/>
                  <a:gd name="connsiteY5" fmla="*/ 130981 h 131846"/>
                  <a:gd name="connsiteX6" fmla="*/ 4240 w 136096"/>
                  <a:gd name="connsiteY6" fmla="*/ 111930 h 131846"/>
                  <a:gd name="connsiteX7" fmla="*/ 9003 w 136096"/>
                  <a:gd name="connsiteY7" fmla="*/ 90499 h 131846"/>
                  <a:gd name="connsiteX8" fmla="*/ 49484 w 136096"/>
                  <a:gd name="connsiteY8" fmla="*/ 90499 h 131846"/>
                  <a:gd name="connsiteX9" fmla="*/ 68534 w 136096"/>
                  <a:gd name="connsiteY9" fmla="*/ 80974 h 131846"/>
                  <a:gd name="connsiteX10" fmla="*/ 47103 w 136096"/>
                  <a:gd name="connsiteY10" fmla="*/ 59543 h 131846"/>
                  <a:gd name="connsiteX11" fmla="*/ 20909 w 136096"/>
                  <a:gd name="connsiteY11" fmla="*/ 47637 h 131846"/>
                  <a:gd name="connsiteX12" fmla="*/ 37578 w 136096"/>
                  <a:gd name="connsiteY12" fmla="*/ 19062 h 131846"/>
                  <a:gd name="connsiteX13" fmla="*/ 54247 w 136096"/>
                  <a:gd name="connsiteY13" fmla="*/ 11 h 131846"/>
                  <a:gd name="connsiteX14" fmla="*/ 99490 w 136096"/>
                  <a:gd name="connsiteY14" fmla="*/ 30968 h 131846"/>
                  <a:gd name="connsiteX0" fmla="*/ 99490 w 136096"/>
                  <a:gd name="connsiteY0" fmla="*/ 30968 h 131846"/>
                  <a:gd name="connsiteX1" fmla="*/ 135210 w 136096"/>
                  <a:gd name="connsiteY1" fmla="*/ 66687 h 131846"/>
                  <a:gd name="connsiteX2" fmla="*/ 123303 w 136096"/>
                  <a:gd name="connsiteY2" fmla="*/ 97643 h 131846"/>
                  <a:gd name="connsiteX3" fmla="*/ 101872 w 136096"/>
                  <a:gd name="connsiteY3" fmla="*/ 128599 h 131846"/>
                  <a:gd name="connsiteX4" fmla="*/ 59009 w 136096"/>
                  <a:gd name="connsiteY4" fmla="*/ 128598 h 131846"/>
                  <a:gd name="connsiteX5" fmla="*/ 4240 w 136096"/>
                  <a:gd name="connsiteY5" fmla="*/ 130981 h 131846"/>
                  <a:gd name="connsiteX6" fmla="*/ 4240 w 136096"/>
                  <a:gd name="connsiteY6" fmla="*/ 111930 h 131846"/>
                  <a:gd name="connsiteX7" fmla="*/ 13765 w 136096"/>
                  <a:gd name="connsiteY7" fmla="*/ 90499 h 131846"/>
                  <a:gd name="connsiteX8" fmla="*/ 49484 w 136096"/>
                  <a:gd name="connsiteY8" fmla="*/ 90499 h 131846"/>
                  <a:gd name="connsiteX9" fmla="*/ 68534 w 136096"/>
                  <a:gd name="connsiteY9" fmla="*/ 80974 h 131846"/>
                  <a:gd name="connsiteX10" fmla="*/ 47103 w 136096"/>
                  <a:gd name="connsiteY10" fmla="*/ 59543 h 131846"/>
                  <a:gd name="connsiteX11" fmla="*/ 20909 w 136096"/>
                  <a:gd name="connsiteY11" fmla="*/ 47637 h 131846"/>
                  <a:gd name="connsiteX12" fmla="*/ 37578 w 136096"/>
                  <a:gd name="connsiteY12" fmla="*/ 19062 h 131846"/>
                  <a:gd name="connsiteX13" fmla="*/ 54247 w 136096"/>
                  <a:gd name="connsiteY13" fmla="*/ 11 h 131846"/>
                  <a:gd name="connsiteX14" fmla="*/ 99490 w 136096"/>
                  <a:gd name="connsiteY14" fmla="*/ 30968 h 131846"/>
                  <a:gd name="connsiteX0" fmla="*/ 104252 w 135842"/>
                  <a:gd name="connsiteY0" fmla="*/ 41044 h 132397"/>
                  <a:gd name="connsiteX1" fmla="*/ 135210 w 135842"/>
                  <a:gd name="connsiteY1" fmla="*/ 67238 h 132397"/>
                  <a:gd name="connsiteX2" fmla="*/ 123303 w 135842"/>
                  <a:gd name="connsiteY2" fmla="*/ 98194 h 132397"/>
                  <a:gd name="connsiteX3" fmla="*/ 101872 w 135842"/>
                  <a:gd name="connsiteY3" fmla="*/ 129150 h 132397"/>
                  <a:gd name="connsiteX4" fmla="*/ 59009 w 135842"/>
                  <a:gd name="connsiteY4" fmla="*/ 129149 h 132397"/>
                  <a:gd name="connsiteX5" fmla="*/ 4240 w 135842"/>
                  <a:gd name="connsiteY5" fmla="*/ 131532 h 132397"/>
                  <a:gd name="connsiteX6" fmla="*/ 4240 w 135842"/>
                  <a:gd name="connsiteY6" fmla="*/ 112481 h 132397"/>
                  <a:gd name="connsiteX7" fmla="*/ 13765 w 135842"/>
                  <a:gd name="connsiteY7" fmla="*/ 91050 h 132397"/>
                  <a:gd name="connsiteX8" fmla="*/ 49484 w 135842"/>
                  <a:gd name="connsiteY8" fmla="*/ 91050 h 132397"/>
                  <a:gd name="connsiteX9" fmla="*/ 68534 w 135842"/>
                  <a:gd name="connsiteY9" fmla="*/ 81525 h 132397"/>
                  <a:gd name="connsiteX10" fmla="*/ 47103 w 135842"/>
                  <a:gd name="connsiteY10" fmla="*/ 60094 h 132397"/>
                  <a:gd name="connsiteX11" fmla="*/ 20909 w 135842"/>
                  <a:gd name="connsiteY11" fmla="*/ 48188 h 132397"/>
                  <a:gd name="connsiteX12" fmla="*/ 37578 w 135842"/>
                  <a:gd name="connsiteY12" fmla="*/ 19613 h 132397"/>
                  <a:gd name="connsiteX13" fmla="*/ 54247 w 135842"/>
                  <a:gd name="connsiteY13" fmla="*/ 562 h 132397"/>
                  <a:gd name="connsiteX14" fmla="*/ 104252 w 135842"/>
                  <a:gd name="connsiteY14" fmla="*/ 41044 h 132397"/>
                  <a:gd name="connsiteX0" fmla="*/ 99490 w 136096"/>
                  <a:gd name="connsiteY0" fmla="*/ 33623 h 132120"/>
                  <a:gd name="connsiteX1" fmla="*/ 135210 w 136096"/>
                  <a:gd name="connsiteY1" fmla="*/ 66961 h 132120"/>
                  <a:gd name="connsiteX2" fmla="*/ 123303 w 136096"/>
                  <a:gd name="connsiteY2" fmla="*/ 97917 h 132120"/>
                  <a:gd name="connsiteX3" fmla="*/ 101872 w 136096"/>
                  <a:gd name="connsiteY3" fmla="*/ 128873 h 132120"/>
                  <a:gd name="connsiteX4" fmla="*/ 59009 w 136096"/>
                  <a:gd name="connsiteY4" fmla="*/ 128872 h 132120"/>
                  <a:gd name="connsiteX5" fmla="*/ 4240 w 136096"/>
                  <a:gd name="connsiteY5" fmla="*/ 131255 h 132120"/>
                  <a:gd name="connsiteX6" fmla="*/ 4240 w 136096"/>
                  <a:gd name="connsiteY6" fmla="*/ 112204 h 132120"/>
                  <a:gd name="connsiteX7" fmla="*/ 13765 w 136096"/>
                  <a:gd name="connsiteY7" fmla="*/ 90773 h 132120"/>
                  <a:gd name="connsiteX8" fmla="*/ 49484 w 136096"/>
                  <a:gd name="connsiteY8" fmla="*/ 90773 h 132120"/>
                  <a:gd name="connsiteX9" fmla="*/ 68534 w 136096"/>
                  <a:gd name="connsiteY9" fmla="*/ 81248 h 132120"/>
                  <a:gd name="connsiteX10" fmla="*/ 47103 w 136096"/>
                  <a:gd name="connsiteY10" fmla="*/ 59817 h 132120"/>
                  <a:gd name="connsiteX11" fmla="*/ 20909 w 136096"/>
                  <a:gd name="connsiteY11" fmla="*/ 47911 h 132120"/>
                  <a:gd name="connsiteX12" fmla="*/ 37578 w 136096"/>
                  <a:gd name="connsiteY12" fmla="*/ 19336 h 132120"/>
                  <a:gd name="connsiteX13" fmla="*/ 54247 w 136096"/>
                  <a:gd name="connsiteY13" fmla="*/ 285 h 132120"/>
                  <a:gd name="connsiteX14" fmla="*/ 99490 w 136096"/>
                  <a:gd name="connsiteY14" fmla="*/ 33623 h 132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6096" h="132120">
                    <a:moveTo>
                      <a:pt x="99490" y="33623"/>
                    </a:moveTo>
                    <a:cubicBezTo>
                      <a:pt x="112984" y="44736"/>
                      <a:pt x="131241" y="56245"/>
                      <a:pt x="135210" y="66961"/>
                    </a:cubicBezTo>
                    <a:cubicBezTo>
                      <a:pt x="139179" y="77677"/>
                      <a:pt x="128859" y="87598"/>
                      <a:pt x="123303" y="97917"/>
                    </a:cubicBezTo>
                    <a:cubicBezTo>
                      <a:pt x="117747" y="108236"/>
                      <a:pt x="112588" y="123714"/>
                      <a:pt x="101872" y="128873"/>
                    </a:cubicBezTo>
                    <a:cubicBezTo>
                      <a:pt x="91156" y="134032"/>
                      <a:pt x="75281" y="128475"/>
                      <a:pt x="59009" y="128872"/>
                    </a:cubicBezTo>
                    <a:cubicBezTo>
                      <a:pt x="42737" y="129269"/>
                      <a:pt x="13368" y="134033"/>
                      <a:pt x="4240" y="131255"/>
                    </a:cubicBezTo>
                    <a:cubicBezTo>
                      <a:pt x="-4888" y="128477"/>
                      <a:pt x="3446" y="119745"/>
                      <a:pt x="4240" y="112204"/>
                    </a:cubicBezTo>
                    <a:cubicBezTo>
                      <a:pt x="5034" y="104663"/>
                      <a:pt x="6224" y="94345"/>
                      <a:pt x="13765" y="90773"/>
                    </a:cubicBezTo>
                    <a:cubicBezTo>
                      <a:pt x="21306" y="87201"/>
                      <a:pt x="40356" y="92361"/>
                      <a:pt x="49484" y="90773"/>
                    </a:cubicBezTo>
                    <a:cubicBezTo>
                      <a:pt x="58612" y="89186"/>
                      <a:pt x="68931" y="86407"/>
                      <a:pt x="68534" y="81248"/>
                    </a:cubicBezTo>
                    <a:cubicBezTo>
                      <a:pt x="68137" y="76089"/>
                      <a:pt x="55041" y="65373"/>
                      <a:pt x="47103" y="59817"/>
                    </a:cubicBezTo>
                    <a:cubicBezTo>
                      <a:pt x="39165" y="54261"/>
                      <a:pt x="22496" y="54658"/>
                      <a:pt x="20909" y="47911"/>
                    </a:cubicBezTo>
                    <a:cubicBezTo>
                      <a:pt x="19321" y="41164"/>
                      <a:pt x="31625" y="27670"/>
                      <a:pt x="37578" y="19336"/>
                    </a:cubicBezTo>
                    <a:cubicBezTo>
                      <a:pt x="43531" y="11001"/>
                      <a:pt x="43928" y="-2096"/>
                      <a:pt x="54247" y="285"/>
                    </a:cubicBezTo>
                    <a:cubicBezTo>
                      <a:pt x="64566" y="2666"/>
                      <a:pt x="85996" y="22510"/>
                      <a:pt x="99490" y="33623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 rot="-300000">
                <a:off x="5704354" y="3689960"/>
                <a:ext cx="118952" cy="67366"/>
              </a:xfrm>
              <a:custGeom>
                <a:avLst/>
                <a:gdLst>
                  <a:gd name="connsiteX0" fmla="*/ 118952 w 118952"/>
                  <a:gd name="connsiteY0" fmla="*/ 0 h 67366"/>
                  <a:gd name="connsiteX1" fmla="*/ 118952 w 118952"/>
                  <a:gd name="connsiteY1" fmla="*/ 36685 h 67366"/>
                  <a:gd name="connsiteX2" fmla="*/ 107907 w 118952"/>
                  <a:gd name="connsiteY2" fmla="*/ 40049 h 67366"/>
                  <a:gd name="connsiteX3" fmla="*/ 73788 w 118952"/>
                  <a:gd name="connsiteY3" fmla="*/ 47521 h 67366"/>
                  <a:gd name="connsiteX4" fmla="*/ 22338 w 118952"/>
                  <a:gd name="connsiteY4" fmla="*/ 61844 h 67366"/>
                  <a:gd name="connsiteX5" fmla="*/ 0 w 118952"/>
                  <a:gd name="connsiteY5" fmla="*/ 67366 h 67366"/>
                  <a:gd name="connsiteX6" fmla="*/ 9493 w 118952"/>
                  <a:gd name="connsiteY6" fmla="*/ 26247 h 67366"/>
                  <a:gd name="connsiteX7" fmla="*/ 26402 w 118952"/>
                  <a:gd name="connsiteY7" fmla="*/ 20518 h 67366"/>
                  <a:gd name="connsiteX8" fmla="*/ 74944 w 118952"/>
                  <a:gd name="connsiteY8" fmla="*/ 6986 h 67366"/>
                  <a:gd name="connsiteX9" fmla="*/ 107192 w 118952"/>
                  <a:gd name="connsiteY9" fmla="*/ 395 h 67366"/>
                  <a:gd name="connsiteX10" fmla="*/ 118952 w 118952"/>
                  <a:gd name="connsiteY10" fmla="*/ 0 h 67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952" h="67366">
                    <a:moveTo>
                      <a:pt x="118952" y="0"/>
                    </a:moveTo>
                    <a:lnTo>
                      <a:pt x="118952" y="36685"/>
                    </a:lnTo>
                    <a:lnTo>
                      <a:pt x="107907" y="40049"/>
                    </a:lnTo>
                    <a:cubicBezTo>
                      <a:pt x="98158" y="42184"/>
                      <a:pt x="86407" y="44442"/>
                      <a:pt x="73788" y="47521"/>
                    </a:cubicBezTo>
                    <a:cubicBezTo>
                      <a:pt x="61168" y="50600"/>
                      <a:pt x="41112" y="56714"/>
                      <a:pt x="22338" y="61844"/>
                    </a:cubicBezTo>
                    <a:lnTo>
                      <a:pt x="0" y="67366"/>
                    </a:lnTo>
                    <a:lnTo>
                      <a:pt x="9493" y="26247"/>
                    </a:lnTo>
                    <a:lnTo>
                      <a:pt x="26402" y="20518"/>
                    </a:lnTo>
                    <a:cubicBezTo>
                      <a:pt x="44160" y="15049"/>
                      <a:pt x="62918" y="10117"/>
                      <a:pt x="74944" y="6986"/>
                    </a:cubicBezTo>
                    <a:cubicBezTo>
                      <a:pt x="86970" y="3855"/>
                      <a:pt x="98020" y="1634"/>
                      <a:pt x="107192" y="395"/>
                    </a:cubicBezTo>
                    <a:lnTo>
                      <a:pt x="118952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5663313" y="3847968"/>
                <a:ext cx="181180" cy="117986"/>
              </a:xfrm>
              <a:custGeom>
                <a:avLst/>
                <a:gdLst>
                  <a:gd name="connsiteX0" fmla="*/ 80263 w 179701"/>
                  <a:gd name="connsiteY0" fmla="*/ 43696 h 119036"/>
                  <a:gd name="connsiteX1" fmla="*/ 137413 w 179701"/>
                  <a:gd name="connsiteY1" fmla="*/ 15121 h 119036"/>
                  <a:gd name="connsiteX2" fmla="*/ 146938 w 179701"/>
                  <a:gd name="connsiteY2" fmla="*/ 833 h 119036"/>
                  <a:gd name="connsiteX3" fmla="*/ 175513 w 179701"/>
                  <a:gd name="connsiteY3" fmla="*/ 38933 h 119036"/>
                  <a:gd name="connsiteX4" fmla="*/ 175513 w 179701"/>
                  <a:gd name="connsiteY4" fmla="*/ 46077 h 119036"/>
                  <a:gd name="connsiteX5" fmla="*/ 137413 w 179701"/>
                  <a:gd name="connsiteY5" fmla="*/ 60364 h 119036"/>
                  <a:gd name="connsiteX6" fmla="*/ 46926 w 179701"/>
                  <a:gd name="connsiteY6" fmla="*/ 91321 h 119036"/>
                  <a:gd name="connsiteX7" fmla="*/ 44544 w 179701"/>
                  <a:gd name="connsiteY7" fmla="*/ 117514 h 119036"/>
                  <a:gd name="connsiteX8" fmla="*/ 4063 w 179701"/>
                  <a:gd name="connsiteY8" fmla="*/ 112752 h 119036"/>
                  <a:gd name="connsiteX9" fmla="*/ 1682 w 179701"/>
                  <a:gd name="connsiteY9" fmla="*/ 86558 h 119036"/>
                  <a:gd name="connsiteX10" fmla="*/ 6444 w 179701"/>
                  <a:gd name="connsiteY10" fmla="*/ 67508 h 119036"/>
                  <a:gd name="connsiteX11" fmla="*/ 20732 w 179701"/>
                  <a:gd name="connsiteY11" fmla="*/ 57983 h 119036"/>
                  <a:gd name="connsiteX12" fmla="*/ 80263 w 179701"/>
                  <a:gd name="connsiteY12" fmla="*/ 43696 h 119036"/>
                  <a:gd name="connsiteX0" fmla="*/ 80263 w 179701"/>
                  <a:gd name="connsiteY0" fmla="*/ 43696 h 118687"/>
                  <a:gd name="connsiteX1" fmla="*/ 137413 w 179701"/>
                  <a:gd name="connsiteY1" fmla="*/ 15121 h 118687"/>
                  <a:gd name="connsiteX2" fmla="*/ 146938 w 179701"/>
                  <a:gd name="connsiteY2" fmla="*/ 833 h 118687"/>
                  <a:gd name="connsiteX3" fmla="*/ 175513 w 179701"/>
                  <a:gd name="connsiteY3" fmla="*/ 38933 h 118687"/>
                  <a:gd name="connsiteX4" fmla="*/ 175513 w 179701"/>
                  <a:gd name="connsiteY4" fmla="*/ 46077 h 118687"/>
                  <a:gd name="connsiteX5" fmla="*/ 137413 w 179701"/>
                  <a:gd name="connsiteY5" fmla="*/ 60364 h 118687"/>
                  <a:gd name="connsiteX6" fmla="*/ 46926 w 179701"/>
                  <a:gd name="connsiteY6" fmla="*/ 96083 h 118687"/>
                  <a:gd name="connsiteX7" fmla="*/ 44544 w 179701"/>
                  <a:gd name="connsiteY7" fmla="*/ 117514 h 118687"/>
                  <a:gd name="connsiteX8" fmla="*/ 4063 w 179701"/>
                  <a:gd name="connsiteY8" fmla="*/ 112752 h 118687"/>
                  <a:gd name="connsiteX9" fmla="*/ 1682 w 179701"/>
                  <a:gd name="connsiteY9" fmla="*/ 86558 h 118687"/>
                  <a:gd name="connsiteX10" fmla="*/ 6444 w 179701"/>
                  <a:gd name="connsiteY10" fmla="*/ 67508 h 118687"/>
                  <a:gd name="connsiteX11" fmla="*/ 20732 w 179701"/>
                  <a:gd name="connsiteY11" fmla="*/ 57983 h 118687"/>
                  <a:gd name="connsiteX12" fmla="*/ 80263 w 179701"/>
                  <a:gd name="connsiteY12" fmla="*/ 43696 h 118687"/>
                  <a:gd name="connsiteX0" fmla="*/ 80263 w 179701"/>
                  <a:gd name="connsiteY0" fmla="*/ 43696 h 118687"/>
                  <a:gd name="connsiteX1" fmla="*/ 137413 w 179701"/>
                  <a:gd name="connsiteY1" fmla="*/ 15121 h 118687"/>
                  <a:gd name="connsiteX2" fmla="*/ 146938 w 179701"/>
                  <a:gd name="connsiteY2" fmla="*/ 833 h 118687"/>
                  <a:gd name="connsiteX3" fmla="*/ 175513 w 179701"/>
                  <a:gd name="connsiteY3" fmla="*/ 38933 h 118687"/>
                  <a:gd name="connsiteX4" fmla="*/ 175513 w 179701"/>
                  <a:gd name="connsiteY4" fmla="*/ 46077 h 118687"/>
                  <a:gd name="connsiteX5" fmla="*/ 137413 w 179701"/>
                  <a:gd name="connsiteY5" fmla="*/ 60364 h 118687"/>
                  <a:gd name="connsiteX6" fmla="*/ 46926 w 179701"/>
                  <a:gd name="connsiteY6" fmla="*/ 96083 h 118687"/>
                  <a:gd name="connsiteX7" fmla="*/ 44544 w 179701"/>
                  <a:gd name="connsiteY7" fmla="*/ 117514 h 118687"/>
                  <a:gd name="connsiteX8" fmla="*/ 4063 w 179701"/>
                  <a:gd name="connsiteY8" fmla="*/ 112752 h 118687"/>
                  <a:gd name="connsiteX9" fmla="*/ 1682 w 179701"/>
                  <a:gd name="connsiteY9" fmla="*/ 86558 h 118687"/>
                  <a:gd name="connsiteX10" fmla="*/ 6444 w 179701"/>
                  <a:gd name="connsiteY10" fmla="*/ 67508 h 118687"/>
                  <a:gd name="connsiteX11" fmla="*/ 20732 w 179701"/>
                  <a:gd name="connsiteY11" fmla="*/ 60364 h 118687"/>
                  <a:gd name="connsiteX12" fmla="*/ 80263 w 179701"/>
                  <a:gd name="connsiteY12" fmla="*/ 43696 h 118687"/>
                  <a:gd name="connsiteX0" fmla="*/ 80263 w 179701"/>
                  <a:gd name="connsiteY0" fmla="*/ 42995 h 117986"/>
                  <a:gd name="connsiteX1" fmla="*/ 120744 w 179701"/>
                  <a:gd name="connsiteY1" fmla="*/ 26326 h 117986"/>
                  <a:gd name="connsiteX2" fmla="*/ 146938 w 179701"/>
                  <a:gd name="connsiteY2" fmla="*/ 132 h 117986"/>
                  <a:gd name="connsiteX3" fmla="*/ 175513 w 179701"/>
                  <a:gd name="connsiteY3" fmla="*/ 38232 h 117986"/>
                  <a:gd name="connsiteX4" fmla="*/ 175513 w 179701"/>
                  <a:gd name="connsiteY4" fmla="*/ 45376 h 117986"/>
                  <a:gd name="connsiteX5" fmla="*/ 137413 w 179701"/>
                  <a:gd name="connsiteY5" fmla="*/ 59663 h 117986"/>
                  <a:gd name="connsiteX6" fmla="*/ 46926 w 179701"/>
                  <a:gd name="connsiteY6" fmla="*/ 95382 h 117986"/>
                  <a:gd name="connsiteX7" fmla="*/ 44544 w 179701"/>
                  <a:gd name="connsiteY7" fmla="*/ 116813 h 117986"/>
                  <a:gd name="connsiteX8" fmla="*/ 4063 w 179701"/>
                  <a:gd name="connsiteY8" fmla="*/ 112051 h 117986"/>
                  <a:gd name="connsiteX9" fmla="*/ 1682 w 179701"/>
                  <a:gd name="connsiteY9" fmla="*/ 85857 h 117986"/>
                  <a:gd name="connsiteX10" fmla="*/ 6444 w 179701"/>
                  <a:gd name="connsiteY10" fmla="*/ 66807 h 117986"/>
                  <a:gd name="connsiteX11" fmla="*/ 20732 w 179701"/>
                  <a:gd name="connsiteY11" fmla="*/ 59663 h 117986"/>
                  <a:gd name="connsiteX12" fmla="*/ 80263 w 179701"/>
                  <a:gd name="connsiteY12" fmla="*/ 42995 h 117986"/>
                  <a:gd name="connsiteX0" fmla="*/ 80263 w 179701"/>
                  <a:gd name="connsiteY0" fmla="*/ 42995 h 117986"/>
                  <a:gd name="connsiteX1" fmla="*/ 120744 w 179701"/>
                  <a:gd name="connsiteY1" fmla="*/ 26326 h 117986"/>
                  <a:gd name="connsiteX2" fmla="*/ 146938 w 179701"/>
                  <a:gd name="connsiteY2" fmla="*/ 132 h 117986"/>
                  <a:gd name="connsiteX3" fmla="*/ 175513 w 179701"/>
                  <a:gd name="connsiteY3" fmla="*/ 38232 h 117986"/>
                  <a:gd name="connsiteX4" fmla="*/ 175513 w 179701"/>
                  <a:gd name="connsiteY4" fmla="*/ 45376 h 117986"/>
                  <a:gd name="connsiteX5" fmla="*/ 137413 w 179701"/>
                  <a:gd name="connsiteY5" fmla="*/ 59663 h 117986"/>
                  <a:gd name="connsiteX6" fmla="*/ 46926 w 179701"/>
                  <a:gd name="connsiteY6" fmla="*/ 95382 h 117986"/>
                  <a:gd name="connsiteX7" fmla="*/ 44544 w 179701"/>
                  <a:gd name="connsiteY7" fmla="*/ 116813 h 117986"/>
                  <a:gd name="connsiteX8" fmla="*/ 4063 w 179701"/>
                  <a:gd name="connsiteY8" fmla="*/ 112051 h 117986"/>
                  <a:gd name="connsiteX9" fmla="*/ 1682 w 179701"/>
                  <a:gd name="connsiteY9" fmla="*/ 85857 h 117986"/>
                  <a:gd name="connsiteX10" fmla="*/ 6444 w 179701"/>
                  <a:gd name="connsiteY10" fmla="*/ 66807 h 117986"/>
                  <a:gd name="connsiteX11" fmla="*/ 30257 w 179701"/>
                  <a:gd name="connsiteY11" fmla="*/ 62045 h 117986"/>
                  <a:gd name="connsiteX12" fmla="*/ 80263 w 179701"/>
                  <a:gd name="connsiteY12" fmla="*/ 42995 h 117986"/>
                  <a:gd name="connsiteX0" fmla="*/ 80263 w 181180"/>
                  <a:gd name="connsiteY0" fmla="*/ 42995 h 117986"/>
                  <a:gd name="connsiteX1" fmla="*/ 120744 w 181180"/>
                  <a:gd name="connsiteY1" fmla="*/ 26326 h 117986"/>
                  <a:gd name="connsiteX2" fmla="*/ 146938 w 181180"/>
                  <a:gd name="connsiteY2" fmla="*/ 132 h 117986"/>
                  <a:gd name="connsiteX3" fmla="*/ 175513 w 181180"/>
                  <a:gd name="connsiteY3" fmla="*/ 38232 h 117986"/>
                  <a:gd name="connsiteX4" fmla="*/ 175513 w 181180"/>
                  <a:gd name="connsiteY4" fmla="*/ 45376 h 117986"/>
                  <a:gd name="connsiteX5" fmla="*/ 115981 w 181180"/>
                  <a:gd name="connsiteY5" fmla="*/ 69188 h 117986"/>
                  <a:gd name="connsiteX6" fmla="*/ 46926 w 181180"/>
                  <a:gd name="connsiteY6" fmla="*/ 95382 h 117986"/>
                  <a:gd name="connsiteX7" fmla="*/ 44544 w 181180"/>
                  <a:gd name="connsiteY7" fmla="*/ 116813 h 117986"/>
                  <a:gd name="connsiteX8" fmla="*/ 4063 w 181180"/>
                  <a:gd name="connsiteY8" fmla="*/ 112051 h 117986"/>
                  <a:gd name="connsiteX9" fmla="*/ 1682 w 181180"/>
                  <a:gd name="connsiteY9" fmla="*/ 85857 h 117986"/>
                  <a:gd name="connsiteX10" fmla="*/ 6444 w 181180"/>
                  <a:gd name="connsiteY10" fmla="*/ 66807 h 117986"/>
                  <a:gd name="connsiteX11" fmla="*/ 30257 w 181180"/>
                  <a:gd name="connsiteY11" fmla="*/ 62045 h 117986"/>
                  <a:gd name="connsiteX12" fmla="*/ 80263 w 181180"/>
                  <a:gd name="connsiteY12" fmla="*/ 42995 h 117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180" h="117986">
                    <a:moveTo>
                      <a:pt x="80263" y="42995"/>
                    </a:moveTo>
                    <a:cubicBezTo>
                      <a:pt x="95344" y="37042"/>
                      <a:pt x="109632" y="33470"/>
                      <a:pt x="120744" y="26326"/>
                    </a:cubicBezTo>
                    <a:cubicBezTo>
                      <a:pt x="131856" y="19182"/>
                      <a:pt x="137810" y="-1852"/>
                      <a:pt x="146938" y="132"/>
                    </a:cubicBezTo>
                    <a:cubicBezTo>
                      <a:pt x="156066" y="2116"/>
                      <a:pt x="170751" y="30691"/>
                      <a:pt x="175513" y="38232"/>
                    </a:cubicBezTo>
                    <a:cubicBezTo>
                      <a:pt x="180275" y="45773"/>
                      <a:pt x="185435" y="40217"/>
                      <a:pt x="175513" y="45376"/>
                    </a:cubicBezTo>
                    <a:cubicBezTo>
                      <a:pt x="165591" y="50535"/>
                      <a:pt x="137412" y="60854"/>
                      <a:pt x="115981" y="69188"/>
                    </a:cubicBezTo>
                    <a:cubicBezTo>
                      <a:pt x="94550" y="77522"/>
                      <a:pt x="58832" y="87445"/>
                      <a:pt x="46926" y="95382"/>
                    </a:cubicBezTo>
                    <a:cubicBezTo>
                      <a:pt x="35020" y="103319"/>
                      <a:pt x="51688" y="114035"/>
                      <a:pt x="44544" y="116813"/>
                    </a:cubicBezTo>
                    <a:cubicBezTo>
                      <a:pt x="37400" y="119591"/>
                      <a:pt x="11207" y="117210"/>
                      <a:pt x="4063" y="112051"/>
                    </a:cubicBezTo>
                    <a:cubicBezTo>
                      <a:pt x="-3081" y="106892"/>
                      <a:pt x="1285" y="93398"/>
                      <a:pt x="1682" y="85857"/>
                    </a:cubicBezTo>
                    <a:cubicBezTo>
                      <a:pt x="2079" y="78316"/>
                      <a:pt x="3269" y="71569"/>
                      <a:pt x="6444" y="66807"/>
                    </a:cubicBezTo>
                    <a:cubicBezTo>
                      <a:pt x="9619" y="62045"/>
                      <a:pt x="16366" y="66808"/>
                      <a:pt x="30257" y="62045"/>
                    </a:cubicBezTo>
                    <a:cubicBezTo>
                      <a:pt x="44148" y="57283"/>
                      <a:pt x="65182" y="48948"/>
                      <a:pt x="80263" y="42995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5569247" y="3302789"/>
                <a:ext cx="153291" cy="186951"/>
              </a:xfrm>
              <a:custGeom>
                <a:avLst/>
                <a:gdLst>
                  <a:gd name="connsiteX0" fmla="*/ 31088 w 162455"/>
                  <a:gd name="connsiteY0" fmla="*/ 96702 h 187761"/>
                  <a:gd name="connsiteX1" fmla="*/ 71569 w 162455"/>
                  <a:gd name="connsiteY1" fmla="*/ 168140 h 187761"/>
                  <a:gd name="connsiteX2" fmla="*/ 102525 w 162455"/>
                  <a:gd name="connsiteY2" fmla="*/ 182427 h 187761"/>
                  <a:gd name="connsiteX3" fmla="*/ 128719 w 162455"/>
                  <a:gd name="connsiteY3" fmla="*/ 187190 h 187761"/>
                  <a:gd name="connsiteX4" fmla="*/ 143007 w 162455"/>
                  <a:gd name="connsiteY4" fmla="*/ 170521 h 187761"/>
                  <a:gd name="connsiteX5" fmla="*/ 162057 w 162455"/>
                  <a:gd name="connsiteY5" fmla="*/ 141946 h 187761"/>
                  <a:gd name="connsiteX6" fmla="*/ 123957 w 162455"/>
                  <a:gd name="connsiteY6" fmla="*/ 125277 h 187761"/>
                  <a:gd name="connsiteX7" fmla="*/ 93000 w 162455"/>
                  <a:gd name="connsiteY7" fmla="*/ 108608 h 187761"/>
                  <a:gd name="connsiteX8" fmla="*/ 62044 w 162455"/>
                  <a:gd name="connsiteY8" fmla="*/ 53840 h 187761"/>
                  <a:gd name="connsiteX9" fmla="*/ 31088 w 162455"/>
                  <a:gd name="connsiteY9" fmla="*/ 1452 h 187761"/>
                  <a:gd name="connsiteX10" fmla="*/ 16800 w 162455"/>
                  <a:gd name="connsiteY10" fmla="*/ 15740 h 187761"/>
                  <a:gd name="connsiteX11" fmla="*/ 132 w 162455"/>
                  <a:gd name="connsiteY11" fmla="*/ 27646 h 187761"/>
                  <a:gd name="connsiteX12" fmla="*/ 31088 w 162455"/>
                  <a:gd name="connsiteY12" fmla="*/ 96702 h 187761"/>
                  <a:gd name="connsiteX0" fmla="*/ 31088 w 160120"/>
                  <a:gd name="connsiteY0" fmla="*/ 96702 h 187761"/>
                  <a:gd name="connsiteX1" fmla="*/ 71569 w 160120"/>
                  <a:gd name="connsiteY1" fmla="*/ 168140 h 187761"/>
                  <a:gd name="connsiteX2" fmla="*/ 102525 w 160120"/>
                  <a:gd name="connsiteY2" fmla="*/ 182427 h 187761"/>
                  <a:gd name="connsiteX3" fmla="*/ 128719 w 160120"/>
                  <a:gd name="connsiteY3" fmla="*/ 187190 h 187761"/>
                  <a:gd name="connsiteX4" fmla="*/ 143007 w 160120"/>
                  <a:gd name="connsiteY4" fmla="*/ 170521 h 187761"/>
                  <a:gd name="connsiteX5" fmla="*/ 159676 w 160120"/>
                  <a:gd name="connsiteY5" fmla="*/ 139564 h 187761"/>
                  <a:gd name="connsiteX6" fmla="*/ 123957 w 160120"/>
                  <a:gd name="connsiteY6" fmla="*/ 125277 h 187761"/>
                  <a:gd name="connsiteX7" fmla="*/ 93000 w 160120"/>
                  <a:gd name="connsiteY7" fmla="*/ 108608 h 187761"/>
                  <a:gd name="connsiteX8" fmla="*/ 62044 w 160120"/>
                  <a:gd name="connsiteY8" fmla="*/ 53840 h 187761"/>
                  <a:gd name="connsiteX9" fmla="*/ 31088 w 160120"/>
                  <a:gd name="connsiteY9" fmla="*/ 1452 h 187761"/>
                  <a:gd name="connsiteX10" fmla="*/ 16800 w 160120"/>
                  <a:gd name="connsiteY10" fmla="*/ 15740 h 187761"/>
                  <a:gd name="connsiteX11" fmla="*/ 132 w 160120"/>
                  <a:gd name="connsiteY11" fmla="*/ 27646 h 187761"/>
                  <a:gd name="connsiteX12" fmla="*/ 31088 w 160120"/>
                  <a:gd name="connsiteY12" fmla="*/ 96702 h 187761"/>
                  <a:gd name="connsiteX0" fmla="*/ 31088 w 160120"/>
                  <a:gd name="connsiteY0" fmla="*/ 96702 h 188236"/>
                  <a:gd name="connsiteX1" fmla="*/ 71569 w 160120"/>
                  <a:gd name="connsiteY1" fmla="*/ 168140 h 188236"/>
                  <a:gd name="connsiteX2" fmla="*/ 102525 w 160120"/>
                  <a:gd name="connsiteY2" fmla="*/ 182427 h 188236"/>
                  <a:gd name="connsiteX3" fmla="*/ 128719 w 160120"/>
                  <a:gd name="connsiteY3" fmla="*/ 187190 h 188236"/>
                  <a:gd name="connsiteX4" fmla="*/ 143007 w 160120"/>
                  <a:gd name="connsiteY4" fmla="*/ 163377 h 188236"/>
                  <a:gd name="connsiteX5" fmla="*/ 159676 w 160120"/>
                  <a:gd name="connsiteY5" fmla="*/ 139564 h 188236"/>
                  <a:gd name="connsiteX6" fmla="*/ 123957 w 160120"/>
                  <a:gd name="connsiteY6" fmla="*/ 125277 h 188236"/>
                  <a:gd name="connsiteX7" fmla="*/ 93000 w 160120"/>
                  <a:gd name="connsiteY7" fmla="*/ 108608 h 188236"/>
                  <a:gd name="connsiteX8" fmla="*/ 62044 w 160120"/>
                  <a:gd name="connsiteY8" fmla="*/ 53840 h 188236"/>
                  <a:gd name="connsiteX9" fmla="*/ 31088 w 160120"/>
                  <a:gd name="connsiteY9" fmla="*/ 1452 h 188236"/>
                  <a:gd name="connsiteX10" fmla="*/ 16800 w 160120"/>
                  <a:gd name="connsiteY10" fmla="*/ 15740 h 188236"/>
                  <a:gd name="connsiteX11" fmla="*/ 132 w 160120"/>
                  <a:gd name="connsiteY11" fmla="*/ 27646 h 188236"/>
                  <a:gd name="connsiteX12" fmla="*/ 31088 w 160120"/>
                  <a:gd name="connsiteY12" fmla="*/ 96702 h 188236"/>
                  <a:gd name="connsiteX0" fmla="*/ 31088 w 160120"/>
                  <a:gd name="connsiteY0" fmla="*/ 96702 h 188403"/>
                  <a:gd name="connsiteX1" fmla="*/ 71569 w 160120"/>
                  <a:gd name="connsiteY1" fmla="*/ 160996 h 188403"/>
                  <a:gd name="connsiteX2" fmla="*/ 102525 w 160120"/>
                  <a:gd name="connsiteY2" fmla="*/ 182427 h 188403"/>
                  <a:gd name="connsiteX3" fmla="*/ 128719 w 160120"/>
                  <a:gd name="connsiteY3" fmla="*/ 187190 h 188403"/>
                  <a:gd name="connsiteX4" fmla="*/ 143007 w 160120"/>
                  <a:gd name="connsiteY4" fmla="*/ 163377 h 188403"/>
                  <a:gd name="connsiteX5" fmla="*/ 159676 w 160120"/>
                  <a:gd name="connsiteY5" fmla="*/ 139564 h 188403"/>
                  <a:gd name="connsiteX6" fmla="*/ 123957 w 160120"/>
                  <a:gd name="connsiteY6" fmla="*/ 125277 h 188403"/>
                  <a:gd name="connsiteX7" fmla="*/ 93000 w 160120"/>
                  <a:gd name="connsiteY7" fmla="*/ 108608 h 188403"/>
                  <a:gd name="connsiteX8" fmla="*/ 62044 w 160120"/>
                  <a:gd name="connsiteY8" fmla="*/ 53840 h 188403"/>
                  <a:gd name="connsiteX9" fmla="*/ 31088 w 160120"/>
                  <a:gd name="connsiteY9" fmla="*/ 1452 h 188403"/>
                  <a:gd name="connsiteX10" fmla="*/ 16800 w 160120"/>
                  <a:gd name="connsiteY10" fmla="*/ 15740 h 188403"/>
                  <a:gd name="connsiteX11" fmla="*/ 132 w 160120"/>
                  <a:gd name="connsiteY11" fmla="*/ 27646 h 188403"/>
                  <a:gd name="connsiteX12" fmla="*/ 31088 w 160120"/>
                  <a:gd name="connsiteY12" fmla="*/ 96702 h 188403"/>
                  <a:gd name="connsiteX0" fmla="*/ 28733 w 157765"/>
                  <a:gd name="connsiteY0" fmla="*/ 96702 h 188403"/>
                  <a:gd name="connsiteX1" fmla="*/ 69214 w 157765"/>
                  <a:gd name="connsiteY1" fmla="*/ 160996 h 188403"/>
                  <a:gd name="connsiteX2" fmla="*/ 100170 w 157765"/>
                  <a:gd name="connsiteY2" fmla="*/ 182427 h 188403"/>
                  <a:gd name="connsiteX3" fmla="*/ 126364 w 157765"/>
                  <a:gd name="connsiteY3" fmla="*/ 187190 h 188403"/>
                  <a:gd name="connsiteX4" fmla="*/ 140652 w 157765"/>
                  <a:gd name="connsiteY4" fmla="*/ 163377 h 188403"/>
                  <a:gd name="connsiteX5" fmla="*/ 157321 w 157765"/>
                  <a:gd name="connsiteY5" fmla="*/ 139564 h 188403"/>
                  <a:gd name="connsiteX6" fmla="*/ 121602 w 157765"/>
                  <a:gd name="connsiteY6" fmla="*/ 125277 h 188403"/>
                  <a:gd name="connsiteX7" fmla="*/ 90645 w 157765"/>
                  <a:gd name="connsiteY7" fmla="*/ 108608 h 188403"/>
                  <a:gd name="connsiteX8" fmla="*/ 59689 w 157765"/>
                  <a:gd name="connsiteY8" fmla="*/ 53840 h 188403"/>
                  <a:gd name="connsiteX9" fmla="*/ 28733 w 157765"/>
                  <a:gd name="connsiteY9" fmla="*/ 1452 h 188403"/>
                  <a:gd name="connsiteX10" fmla="*/ 14445 w 157765"/>
                  <a:gd name="connsiteY10" fmla="*/ 15740 h 188403"/>
                  <a:gd name="connsiteX11" fmla="*/ 159 w 157765"/>
                  <a:gd name="connsiteY11" fmla="*/ 34790 h 188403"/>
                  <a:gd name="connsiteX12" fmla="*/ 28733 w 157765"/>
                  <a:gd name="connsiteY12" fmla="*/ 96702 h 188403"/>
                  <a:gd name="connsiteX0" fmla="*/ 28688 w 157720"/>
                  <a:gd name="connsiteY0" fmla="*/ 96702 h 188403"/>
                  <a:gd name="connsiteX1" fmla="*/ 69169 w 157720"/>
                  <a:gd name="connsiteY1" fmla="*/ 160996 h 188403"/>
                  <a:gd name="connsiteX2" fmla="*/ 100125 w 157720"/>
                  <a:gd name="connsiteY2" fmla="*/ 182427 h 188403"/>
                  <a:gd name="connsiteX3" fmla="*/ 126319 w 157720"/>
                  <a:gd name="connsiteY3" fmla="*/ 187190 h 188403"/>
                  <a:gd name="connsiteX4" fmla="*/ 140607 w 157720"/>
                  <a:gd name="connsiteY4" fmla="*/ 163377 h 188403"/>
                  <a:gd name="connsiteX5" fmla="*/ 157276 w 157720"/>
                  <a:gd name="connsiteY5" fmla="*/ 139564 h 188403"/>
                  <a:gd name="connsiteX6" fmla="*/ 121557 w 157720"/>
                  <a:gd name="connsiteY6" fmla="*/ 125277 h 188403"/>
                  <a:gd name="connsiteX7" fmla="*/ 90600 w 157720"/>
                  <a:gd name="connsiteY7" fmla="*/ 108608 h 188403"/>
                  <a:gd name="connsiteX8" fmla="*/ 59644 w 157720"/>
                  <a:gd name="connsiteY8" fmla="*/ 53840 h 188403"/>
                  <a:gd name="connsiteX9" fmla="*/ 28688 w 157720"/>
                  <a:gd name="connsiteY9" fmla="*/ 1452 h 188403"/>
                  <a:gd name="connsiteX10" fmla="*/ 19162 w 157720"/>
                  <a:gd name="connsiteY10" fmla="*/ 15740 h 188403"/>
                  <a:gd name="connsiteX11" fmla="*/ 114 w 157720"/>
                  <a:gd name="connsiteY11" fmla="*/ 34790 h 188403"/>
                  <a:gd name="connsiteX12" fmla="*/ 28688 w 157720"/>
                  <a:gd name="connsiteY12" fmla="*/ 96702 h 188403"/>
                  <a:gd name="connsiteX0" fmla="*/ 28688 w 157720"/>
                  <a:gd name="connsiteY0" fmla="*/ 96837 h 188538"/>
                  <a:gd name="connsiteX1" fmla="*/ 69169 w 157720"/>
                  <a:gd name="connsiteY1" fmla="*/ 161131 h 188538"/>
                  <a:gd name="connsiteX2" fmla="*/ 100125 w 157720"/>
                  <a:gd name="connsiteY2" fmla="*/ 182562 h 188538"/>
                  <a:gd name="connsiteX3" fmla="*/ 126319 w 157720"/>
                  <a:gd name="connsiteY3" fmla="*/ 187325 h 188538"/>
                  <a:gd name="connsiteX4" fmla="*/ 140607 w 157720"/>
                  <a:gd name="connsiteY4" fmla="*/ 163512 h 188538"/>
                  <a:gd name="connsiteX5" fmla="*/ 157276 w 157720"/>
                  <a:gd name="connsiteY5" fmla="*/ 139699 h 188538"/>
                  <a:gd name="connsiteX6" fmla="*/ 121557 w 157720"/>
                  <a:gd name="connsiteY6" fmla="*/ 125412 h 188538"/>
                  <a:gd name="connsiteX7" fmla="*/ 90600 w 157720"/>
                  <a:gd name="connsiteY7" fmla="*/ 108743 h 188538"/>
                  <a:gd name="connsiteX8" fmla="*/ 59644 w 157720"/>
                  <a:gd name="connsiteY8" fmla="*/ 56357 h 188538"/>
                  <a:gd name="connsiteX9" fmla="*/ 28688 w 157720"/>
                  <a:gd name="connsiteY9" fmla="*/ 1587 h 188538"/>
                  <a:gd name="connsiteX10" fmla="*/ 19162 w 157720"/>
                  <a:gd name="connsiteY10" fmla="*/ 15875 h 188538"/>
                  <a:gd name="connsiteX11" fmla="*/ 114 w 157720"/>
                  <a:gd name="connsiteY11" fmla="*/ 34925 h 188538"/>
                  <a:gd name="connsiteX12" fmla="*/ 28688 w 157720"/>
                  <a:gd name="connsiteY12" fmla="*/ 96837 h 188538"/>
                  <a:gd name="connsiteX0" fmla="*/ 28894 w 157926"/>
                  <a:gd name="connsiteY0" fmla="*/ 96837 h 188538"/>
                  <a:gd name="connsiteX1" fmla="*/ 69375 w 157926"/>
                  <a:gd name="connsiteY1" fmla="*/ 161131 h 188538"/>
                  <a:gd name="connsiteX2" fmla="*/ 100331 w 157926"/>
                  <a:gd name="connsiteY2" fmla="*/ 182562 h 188538"/>
                  <a:gd name="connsiteX3" fmla="*/ 126525 w 157926"/>
                  <a:gd name="connsiteY3" fmla="*/ 187325 h 188538"/>
                  <a:gd name="connsiteX4" fmla="*/ 140813 w 157926"/>
                  <a:gd name="connsiteY4" fmla="*/ 163512 h 188538"/>
                  <a:gd name="connsiteX5" fmla="*/ 157482 w 157926"/>
                  <a:gd name="connsiteY5" fmla="*/ 139699 h 188538"/>
                  <a:gd name="connsiteX6" fmla="*/ 121763 w 157926"/>
                  <a:gd name="connsiteY6" fmla="*/ 125412 h 188538"/>
                  <a:gd name="connsiteX7" fmla="*/ 90806 w 157926"/>
                  <a:gd name="connsiteY7" fmla="*/ 108743 h 188538"/>
                  <a:gd name="connsiteX8" fmla="*/ 59850 w 157926"/>
                  <a:gd name="connsiteY8" fmla="*/ 56357 h 188538"/>
                  <a:gd name="connsiteX9" fmla="*/ 28894 w 157926"/>
                  <a:gd name="connsiteY9" fmla="*/ 1587 h 188538"/>
                  <a:gd name="connsiteX10" fmla="*/ 14605 w 157926"/>
                  <a:gd name="connsiteY10" fmla="*/ 15875 h 188538"/>
                  <a:gd name="connsiteX11" fmla="*/ 320 w 157926"/>
                  <a:gd name="connsiteY11" fmla="*/ 34925 h 188538"/>
                  <a:gd name="connsiteX12" fmla="*/ 28894 w 157926"/>
                  <a:gd name="connsiteY12" fmla="*/ 96837 h 188538"/>
                  <a:gd name="connsiteX0" fmla="*/ 29329 w 158361"/>
                  <a:gd name="connsiteY0" fmla="*/ 97178 h 188879"/>
                  <a:gd name="connsiteX1" fmla="*/ 69810 w 158361"/>
                  <a:gd name="connsiteY1" fmla="*/ 161472 h 188879"/>
                  <a:gd name="connsiteX2" fmla="*/ 100766 w 158361"/>
                  <a:gd name="connsiteY2" fmla="*/ 182903 h 188879"/>
                  <a:gd name="connsiteX3" fmla="*/ 126960 w 158361"/>
                  <a:gd name="connsiteY3" fmla="*/ 187666 h 188879"/>
                  <a:gd name="connsiteX4" fmla="*/ 141248 w 158361"/>
                  <a:gd name="connsiteY4" fmla="*/ 163853 h 188879"/>
                  <a:gd name="connsiteX5" fmla="*/ 157917 w 158361"/>
                  <a:gd name="connsiteY5" fmla="*/ 140040 h 188879"/>
                  <a:gd name="connsiteX6" fmla="*/ 122198 w 158361"/>
                  <a:gd name="connsiteY6" fmla="*/ 125753 h 188879"/>
                  <a:gd name="connsiteX7" fmla="*/ 91241 w 158361"/>
                  <a:gd name="connsiteY7" fmla="*/ 109084 h 188879"/>
                  <a:gd name="connsiteX8" fmla="*/ 60285 w 158361"/>
                  <a:gd name="connsiteY8" fmla="*/ 56698 h 188879"/>
                  <a:gd name="connsiteX9" fmla="*/ 29329 w 158361"/>
                  <a:gd name="connsiteY9" fmla="*/ 1928 h 188879"/>
                  <a:gd name="connsiteX10" fmla="*/ 10278 w 158361"/>
                  <a:gd name="connsiteY10" fmla="*/ 13834 h 188879"/>
                  <a:gd name="connsiteX11" fmla="*/ 755 w 158361"/>
                  <a:gd name="connsiteY11" fmla="*/ 35266 h 188879"/>
                  <a:gd name="connsiteX12" fmla="*/ 29329 w 158361"/>
                  <a:gd name="connsiteY12" fmla="*/ 97178 h 188879"/>
                  <a:gd name="connsiteX0" fmla="*/ 29329 w 153734"/>
                  <a:gd name="connsiteY0" fmla="*/ 97178 h 188879"/>
                  <a:gd name="connsiteX1" fmla="*/ 69810 w 153734"/>
                  <a:gd name="connsiteY1" fmla="*/ 161472 h 188879"/>
                  <a:gd name="connsiteX2" fmla="*/ 100766 w 153734"/>
                  <a:gd name="connsiteY2" fmla="*/ 182903 h 188879"/>
                  <a:gd name="connsiteX3" fmla="*/ 126960 w 153734"/>
                  <a:gd name="connsiteY3" fmla="*/ 187666 h 188879"/>
                  <a:gd name="connsiteX4" fmla="*/ 141248 w 153734"/>
                  <a:gd name="connsiteY4" fmla="*/ 163853 h 188879"/>
                  <a:gd name="connsiteX5" fmla="*/ 153155 w 153734"/>
                  <a:gd name="connsiteY5" fmla="*/ 137658 h 188879"/>
                  <a:gd name="connsiteX6" fmla="*/ 122198 w 153734"/>
                  <a:gd name="connsiteY6" fmla="*/ 125753 h 188879"/>
                  <a:gd name="connsiteX7" fmla="*/ 91241 w 153734"/>
                  <a:gd name="connsiteY7" fmla="*/ 109084 h 188879"/>
                  <a:gd name="connsiteX8" fmla="*/ 60285 w 153734"/>
                  <a:gd name="connsiteY8" fmla="*/ 56698 h 188879"/>
                  <a:gd name="connsiteX9" fmla="*/ 29329 w 153734"/>
                  <a:gd name="connsiteY9" fmla="*/ 1928 h 188879"/>
                  <a:gd name="connsiteX10" fmla="*/ 10278 w 153734"/>
                  <a:gd name="connsiteY10" fmla="*/ 13834 h 188879"/>
                  <a:gd name="connsiteX11" fmla="*/ 755 w 153734"/>
                  <a:gd name="connsiteY11" fmla="*/ 35266 h 188879"/>
                  <a:gd name="connsiteX12" fmla="*/ 29329 w 153734"/>
                  <a:gd name="connsiteY12" fmla="*/ 97178 h 188879"/>
                  <a:gd name="connsiteX0" fmla="*/ 29072 w 153477"/>
                  <a:gd name="connsiteY0" fmla="*/ 95250 h 186951"/>
                  <a:gd name="connsiteX1" fmla="*/ 69553 w 153477"/>
                  <a:gd name="connsiteY1" fmla="*/ 159544 h 186951"/>
                  <a:gd name="connsiteX2" fmla="*/ 100509 w 153477"/>
                  <a:gd name="connsiteY2" fmla="*/ 180975 h 186951"/>
                  <a:gd name="connsiteX3" fmla="*/ 126703 w 153477"/>
                  <a:gd name="connsiteY3" fmla="*/ 185738 h 186951"/>
                  <a:gd name="connsiteX4" fmla="*/ 140991 w 153477"/>
                  <a:gd name="connsiteY4" fmla="*/ 161925 h 186951"/>
                  <a:gd name="connsiteX5" fmla="*/ 152898 w 153477"/>
                  <a:gd name="connsiteY5" fmla="*/ 135730 h 186951"/>
                  <a:gd name="connsiteX6" fmla="*/ 121941 w 153477"/>
                  <a:gd name="connsiteY6" fmla="*/ 123825 h 186951"/>
                  <a:gd name="connsiteX7" fmla="*/ 90984 w 153477"/>
                  <a:gd name="connsiteY7" fmla="*/ 107156 h 186951"/>
                  <a:gd name="connsiteX8" fmla="*/ 60028 w 153477"/>
                  <a:gd name="connsiteY8" fmla="*/ 54770 h 186951"/>
                  <a:gd name="connsiteX9" fmla="*/ 29072 w 153477"/>
                  <a:gd name="connsiteY9" fmla="*/ 0 h 186951"/>
                  <a:gd name="connsiteX10" fmla="*/ 12402 w 153477"/>
                  <a:gd name="connsiteY10" fmla="*/ 14287 h 186951"/>
                  <a:gd name="connsiteX11" fmla="*/ 498 w 153477"/>
                  <a:gd name="connsiteY11" fmla="*/ 33338 h 186951"/>
                  <a:gd name="connsiteX12" fmla="*/ 29072 w 153477"/>
                  <a:gd name="connsiteY12" fmla="*/ 95250 h 186951"/>
                  <a:gd name="connsiteX0" fmla="*/ 29072 w 153291"/>
                  <a:gd name="connsiteY0" fmla="*/ 95250 h 186951"/>
                  <a:gd name="connsiteX1" fmla="*/ 69553 w 153291"/>
                  <a:gd name="connsiteY1" fmla="*/ 159544 h 186951"/>
                  <a:gd name="connsiteX2" fmla="*/ 100509 w 153291"/>
                  <a:gd name="connsiteY2" fmla="*/ 180975 h 186951"/>
                  <a:gd name="connsiteX3" fmla="*/ 126703 w 153291"/>
                  <a:gd name="connsiteY3" fmla="*/ 185738 h 186951"/>
                  <a:gd name="connsiteX4" fmla="*/ 138609 w 153291"/>
                  <a:gd name="connsiteY4" fmla="*/ 161925 h 186951"/>
                  <a:gd name="connsiteX5" fmla="*/ 152898 w 153291"/>
                  <a:gd name="connsiteY5" fmla="*/ 135730 h 186951"/>
                  <a:gd name="connsiteX6" fmla="*/ 121941 w 153291"/>
                  <a:gd name="connsiteY6" fmla="*/ 123825 h 186951"/>
                  <a:gd name="connsiteX7" fmla="*/ 90984 w 153291"/>
                  <a:gd name="connsiteY7" fmla="*/ 107156 h 186951"/>
                  <a:gd name="connsiteX8" fmla="*/ 60028 w 153291"/>
                  <a:gd name="connsiteY8" fmla="*/ 54770 h 186951"/>
                  <a:gd name="connsiteX9" fmla="*/ 29072 w 153291"/>
                  <a:gd name="connsiteY9" fmla="*/ 0 h 186951"/>
                  <a:gd name="connsiteX10" fmla="*/ 12402 w 153291"/>
                  <a:gd name="connsiteY10" fmla="*/ 14287 h 186951"/>
                  <a:gd name="connsiteX11" fmla="*/ 498 w 153291"/>
                  <a:gd name="connsiteY11" fmla="*/ 33338 h 186951"/>
                  <a:gd name="connsiteX12" fmla="*/ 29072 w 153291"/>
                  <a:gd name="connsiteY12" fmla="*/ 95250 h 18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3291" h="186951">
                    <a:moveTo>
                      <a:pt x="29072" y="95250"/>
                    </a:moveTo>
                    <a:cubicBezTo>
                      <a:pt x="40581" y="116284"/>
                      <a:pt x="57647" y="145257"/>
                      <a:pt x="69553" y="159544"/>
                    </a:cubicBezTo>
                    <a:cubicBezTo>
                      <a:pt x="81459" y="173831"/>
                      <a:pt x="90984" y="176609"/>
                      <a:pt x="100509" y="180975"/>
                    </a:cubicBezTo>
                    <a:cubicBezTo>
                      <a:pt x="110034" y="185341"/>
                      <a:pt x="120353" y="188913"/>
                      <a:pt x="126703" y="185738"/>
                    </a:cubicBezTo>
                    <a:cubicBezTo>
                      <a:pt x="133053" y="182563"/>
                      <a:pt x="134243" y="170260"/>
                      <a:pt x="138609" y="161925"/>
                    </a:cubicBezTo>
                    <a:cubicBezTo>
                      <a:pt x="142975" y="153590"/>
                      <a:pt x="155676" y="142080"/>
                      <a:pt x="152898" y="135730"/>
                    </a:cubicBezTo>
                    <a:cubicBezTo>
                      <a:pt x="150120" y="129380"/>
                      <a:pt x="132260" y="128587"/>
                      <a:pt x="121941" y="123825"/>
                    </a:cubicBezTo>
                    <a:cubicBezTo>
                      <a:pt x="111622" y="119063"/>
                      <a:pt x="101303" y="118665"/>
                      <a:pt x="90984" y="107156"/>
                    </a:cubicBezTo>
                    <a:cubicBezTo>
                      <a:pt x="80665" y="95647"/>
                      <a:pt x="70347" y="72629"/>
                      <a:pt x="60028" y="54770"/>
                    </a:cubicBezTo>
                    <a:cubicBezTo>
                      <a:pt x="49709" y="36911"/>
                      <a:pt x="37010" y="6747"/>
                      <a:pt x="29072" y="0"/>
                    </a:cubicBezTo>
                    <a:lnTo>
                      <a:pt x="12402" y="14287"/>
                    </a:lnTo>
                    <a:cubicBezTo>
                      <a:pt x="7243" y="18653"/>
                      <a:pt x="-2280" y="19844"/>
                      <a:pt x="498" y="33338"/>
                    </a:cubicBezTo>
                    <a:cubicBezTo>
                      <a:pt x="3276" y="46832"/>
                      <a:pt x="17563" y="74216"/>
                      <a:pt x="29072" y="9525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5" name="矩形 74"/>
            <p:cNvSpPr/>
            <p:nvPr/>
          </p:nvSpPr>
          <p:spPr>
            <a:xfrm>
              <a:off x="5311010" y="2144452"/>
              <a:ext cx="80823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6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TψC</a:t>
              </a:r>
              <a:r>
                <a:rPr lang="zh-CN" altLang="en-US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环</a:t>
              </a:r>
            </a:p>
          </p:txBody>
        </p:sp>
        <p:sp>
          <p:nvSpPr>
            <p:cNvPr id="76" name="矩形 75"/>
            <p:cNvSpPr/>
            <p:nvPr/>
          </p:nvSpPr>
          <p:spPr>
            <a:xfrm>
              <a:off x="6349835" y="2148171"/>
              <a:ext cx="100540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氨基酸臂</a:t>
              </a:r>
            </a:p>
          </p:txBody>
        </p:sp>
        <p:sp>
          <p:nvSpPr>
            <p:cNvPr id="33" name="右大括号 32"/>
            <p:cNvSpPr/>
            <p:nvPr/>
          </p:nvSpPr>
          <p:spPr>
            <a:xfrm rot="16200000">
              <a:off x="5650591" y="1912260"/>
              <a:ext cx="144000" cy="1116000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右大括号 77"/>
            <p:cNvSpPr/>
            <p:nvPr/>
          </p:nvSpPr>
          <p:spPr>
            <a:xfrm rot="16200000">
              <a:off x="6762366" y="1948244"/>
              <a:ext cx="144000" cy="1044000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右大括号 78"/>
            <p:cNvSpPr/>
            <p:nvPr/>
          </p:nvSpPr>
          <p:spPr>
            <a:xfrm rot="10800000">
              <a:off x="4936333" y="3083802"/>
              <a:ext cx="144000" cy="1080000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右大括号 79"/>
            <p:cNvSpPr/>
            <p:nvPr/>
          </p:nvSpPr>
          <p:spPr>
            <a:xfrm rot="10800000">
              <a:off x="4933456" y="4212712"/>
              <a:ext cx="144000" cy="936000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矩形 80"/>
            <p:cNvSpPr/>
            <p:nvPr/>
          </p:nvSpPr>
          <p:spPr>
            <a:xfrm>
              <a:off x="3999601" y="4511435"/>
              <a:ext cx="100540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反密码环</a:t>
              </a:r>
            </a:p>
          </p:txBody>
        </p:sp>
        <p:sp>
          <p:nvSpPr>
            <p:cNvPr id="83" name="Text Box 5"/>
            <p:cNvSpPr txBox="1">
              <a:spLocks noChangeArrowheads="1"/>
            </p:cNvSpPr>
            <p:nvPr/>
          </p:nvSpPr>
          <p:spPr bwMode="auto">
            <a:xfrm>
              <a:off x="6590625" y="2423422"/>
              <a:ext cx="36369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5</a:t>
              </a: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  <a:cs typeface="Times New Roman" pitchFamily="18" charset="0"/>
                </a:rPr>
                <a:t>´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4" name="Text Box 5"/>
            <p:cNvSpPr txBox="1">
              <a:spLocks noChangeArrowheads="1"/>
            </p:cNvSpPr>
            <p:nvPr/>
          </p:nvSpPr>
          <p:spPr bwMode="auto">
            <a:xfrm>
              <a:off x="7106575" y="2933404"/>
              <a:ext cx="36369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3</a:t>
              </a: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  <a:cs typeface="Times New Roman" pitchFamily="18" charset="0"/>
                </a:rPr>
                <a:t>´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5" name="Text Box 5"/>
            <p:cNvSpPr txBox="1">
              <a:spLocks noChangeArrowheads="1"/>
            </p:cNvSpPr>
            <p:nvPr/>
          </p:nvSpPr>
          <p:spPr bwMode="auto">
            <a:xfrm>
              <a:off x="6447068" y="2383996"/>
              <a:ext cx="27939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1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6" name="Text Box 5"/>
            <p:cNvSpPr txBox="1">
              <a:spLocks noChangeArrowheads="1"/>
            </p:cNvSpPr>
            <p:nvPr/>
          </p:nvSpPr>
          <p:spPr bwMode="auto">
            <a:xfrm>
              <a:off x="5862716" y="2383996"/>
              <a:ext cx="39699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64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7" name="Text Box 5"/>
            <p:cNvSpPr txBox="1">
              <a:spLocks noChangeArrowheads="1"/>
            </p:cNvSpPr>
            <p:nvPr/>
          </p:nvSpPr>
          <p:spPr bwMode="auto">
            <a:xfrm>
              <a:off x="5286999" y="2469151"/>
              <a:ext cx="39699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54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8" name="Text Box 5"/>
            <p:cNvSpPr txBox="1">
              <a:spLocks noChangeArrowheads="1"/>
            </p:cNvSpPr>
            <p:nvPr/>
          </p:nvSpPr>
          <p:spPr bwMode="auto">
            <a:xfrm>
              <a:off x="4867280" y="2694427"/>
              <a:ext cx="39699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56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9" name="Text Box 5"/>
            <p:cNvSpPr txBox="1">
              <a:spLocks noChangeArrowheads="1"/>
            </p:cNvSpPr>
            <p:nvPr/>
          </p:nvSpPr>
          <p:spPr bwMode="auto">
            <a:xfrm>
              <a:off x="6779016" y="2825838"/>
              <a:ext cx="39699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72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0" name="Text Box 5"/>
            <p:cNvSpPr txBox="1">
              <a:spLocks noChangeArrowheads="1"/>
            </p:cNvSpPr>
            <p:nvPr/>
          </p:nvSpPr>
          <p:spPr bwMode="auto">
            <a:xfrm>
              <a:off x="6356354" y="3320463"/>
              <a:ext cx="39699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69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1" name="Text Box 5"/>
            <p:cNvSpPr txBox="1">
              <a:spLocks noChangeArrowheads="1"/>
            </p:cNvSpPr>
            <p:nvPr/>
          </p:nvSpPr>
          <p:spPr bwMode="auto">
            <a:xfrm>
              <a:off x="6090512" y="3288363"/>
              <a:ext cx="277968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7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2" name="Text Box 5"/>
            <p:cNvSpPr txBox="1">
              <a:spLocks noChangeArrowheads="1"/>
            </p:cNvSpPr>
            <p:nvPr/>
          </p:nvSpPr>
          <p:spPr bwMode="auto">
            <a:xfrm>
              <a:off x="6197997" y="3534324"/>
              <a:ext cx="39699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12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3" name="Text Box 5"/>
            <p:cNvSpPr txBox="1">
              <a:spLocks noChangeArrowheads="1"/>
            </p:cNvSpPr>
            <p:nvPr/>
          </p:nvSpPr>
          <p:spPr bwMode="auto">
            <a:xfrm>
              <a:off x="4975030" y="3391160"/>
              <a:ext cx="39699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20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4" name="Text Box 5"/>
            <p:cNvSpPr txBox="1">
              <a:spLocks noChangeArrowheads="1"/>
            </p:cNvSpPr>
            <p:nvPr/>
          </p:nvSpPr>
          <p:spPr bwMode="auto">
            <a:xfrm>
              <a:off x="5201758" y="3871115"/>
              <a:ext cx="39699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44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5" name="Text Box 5"/>
            <p:cNvSpPr txBox="1">
              <a:spLocks noChangeArrowheads="1"/>
            </p:cNvSpPr>
            <p:nvPr/>
          </p:nvSpPr>
          <p:spPr bwMode="auto">
            <a:xfrm>
              <a:off x="6029452" y="4039461"/>
              <a:ext cx="39699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26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6" name="Text Box 5"/>
            <p:cNvSpPr txBox="1">
              <a:spLocks noChangeArrowheads="1"/>
            </p:cNvSpPr>
            <p:nvPr/>
          </p:nvSpPr>
          <p:spPr bwMode="auto">
            <a:xfrm>
              <a:off x="5311010" y="4854924"/>
              <a:ext cx="39699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32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7" name="Text Box 5"/>
            <p:cNvSpPr txBox="1">
              <a:spLocks noChangeArrowheads="1"/>
            </p:cNvSpPr>
            <p:nvPr/>
          </p:nvSpPr>
          <p:spPr bwMode="auto">
            <a:xfrm>
              <a:off x="6016416" y="4404185"/>
              <a:ext cx="39699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1" lang="en-US" altLang="zh-CN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38</a:t>
              </a:r>
              <a:endParaRPr kumimoji="1" lang="zh-CN" altLang="en-US" sz="1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8" name="右大括号 97"/>
            <p:cNvSpPr/>
            <p:nvPr/>
          </p:nvSpPr>
          <p:spPr>
            <a:xfrm rot="10800000" flipH="1">
              <a:off x="6185999" y="4793466"/>
              <a:ext cx="144000" cy="360000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" name="矩形 98"/>
            <p:cNvSpPr/>
            <p:nvPr/>
          </p:nvSpPr>
          <p:spPr>
            <a:xfrm>
              <a:off x="6257777" y="4787262"/>
              <a:ext cx="100540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反密码子</a:t>
              </a: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886936" y="2254617"/>
            <a:ext cx="3430921" cy="4609743"/>
            <a:chOff x="320008" y="1949807"/>
            <a:chExt cx="3430921" cy="4609743"/>
          </a:xfrm>
        </p:grpSpPr>
        <p:sp>
          <p:nvSpPr>
            <p:cNvPr id="126" name="Text Box 5"/>
            <p:cNvSpPr txBox="1">
              <a:spLocks noChangeArrowheads="1"/>
            </p:cNvSpPr>
            <p:nvPr/>
          </p:nvSpPr>
          <p:spPr bwMode="auto">
            <a:xfrm>
              <a:off x="2478939" y="2312605"/>
              <a:ext cx="1005403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  <a:defRPr/>
              </a:pPr>
              <a:r>
                <a:rPr lang="zh-CN" altLang="en-US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方正姚体" panose="02010601030101010101" pitchFamily="2" charset="-122"/>
                </a:rPr>
                <a:t>氨基酸臂</a:t>
              </a:r>
            </a:p>
          </p:txBody>
        </p:sp>
        <p:sp>
          <p:nvSpPr>
            <p:cNvPr id="127" name="Text Box 6"/>
            <p:cNvSpPr txBox="1">
              <a:spLocks noChangeArrowheads="1"/>
            </p:cNvSpPr>
            <p:nvPr/>
          </p:nvSpPr>
          <p:spPr bwMode="auto">
            <a:xfrm>
              <a:off x="2334081" y="5663259"/>
              <a:ext cx="1005403" cy="338554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  <a:defRPr/>
              </a:pPr>
              <a:r>
                <a:rPr lang="zh-CN" altLang="en-US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方正姚体" panose="02010601030101010101" pitchFamily="2" charset="-122"/>
                </a:rPr>
                <a:t>反密码环</a:t>
              </a:r>
            </a:p>
          </p:txBody>
        </p:sp>
        <p:sp>
          <p:nvSpPr>
            <p:cNvPr id="234" name="Text Box 6"/>
            <p:cNvSpPr txBox="1">
              <a:spLocks noChangeArrowheads="1"/>
            </p:cNvSpPr>
            <p:nvPr/>
          </p:nvSpPr>
          <p:spPr bwMode="auto">
            <a:xfrm>
              <a:off x="1514380" y="6220996"/>
              <a:ext cx="1005403" cy="338554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  <a:defRPr/>
              </a:pPr>
              <a:r>
                <a:rPr lang="zh-CN" altLang="en-US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方正姚体" panose="02010601030101010101" pitchFamily="2" charset="-122"/>
                </a:rPr>
                <a:t>反密码子</a:t>
              </a:r>
            </a:p>
          </p:txBody>
        </p:sp>
        <p:grpSp>
          <p:nvGrpSpPr>
            <p:cNvPr id="11" name="组合 10"/>
            <p:cNvGrpSpPr/>
            <p:nvPr/>
          </p:nvGrpSpPr>
          <p:grpSpPr>
            <a:xfrm>
              <a:off x="496455" y="1949807"/>
              <a:ext cx="3250086" cy="4228773"/>
              <a:chOff x="-1506081" y="1885799"/>
              <a:chExt cx="3250086" cy="4228773"/>
            </a:xfrm>
          </p:grpSpPr>
          <p:grpSp>
            <p:nvGrpSpPr>
              <p:cNvPr id="101" name="组合 100"/>
              <p:cNvGrpSpPr/>
              <p:nvPr/>
            </p:nvGrpSpPr>
            <p:grpSpPr>
              <a:xfrm flipH="1">
                <a:off x="-22264" y="2537279"/>
                <a:ext cx="269626" cy="425758"/>
                <a:chOff x="7282391" y="1733992"/>
                <a:chExt cx="269626" cy="425758"/>
              </a:xfrm>
            </p:grpSpPr>
            <p:sp>
              <p:nvSpPr>
                <p:cNvPr id="268" name="椭圆 267"/>
                <p:cNvSpPr/>
                <p:nvPr/>
              </p:nvSpPr>
              <p:spPr>
                <a:xfrm>
                  <a:off x="7340746" y="1761069"/>
                  <a:ext cx="180000" cy="180000"/>
                </a:xfrm>
                <a:prstGeom prst="ellipse">
                  <a:avLst/>
                </a:prstGeom>
                <a:ln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000" dirty="0"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269" name="矩形 268"/>
                <p:cNvSpPr/>
                <p:nvPr/>
              </p:nvSpPr>
              <p:spPr bwMode="auto">
                <a:xfrm>
                  <a:off x="7282391" y="1733992"/>
                  <a:ext cx="269626" cy="425758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  <a:cs typeface="+mn-cs"/>
                    </a:defRPr>
                  </a:lvl9pPr>
                </a:lstStyle>
                <a:p>
                  <a:pPr>
                    <a:lnSpc>
                      <a:spcPts val="1300"/>
                    </a:lnSpc>
                    <a:defRPr/>
                  </a:pPr>
                  <a:r>
                    <a:rPr kumimoji="1" lang="en-US" altLang="zh-CN" sz="1000" dirty="0"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ea typeface="方正姚体" panose="02010601030101010101" pitchFamily="2" charset="-122"/>
                    </a:rPr>
                    <a:t>P</a:t>
                  </a:r>
                </a:p>
                <a:p>
                  <a:pPr>
                    <a:lnSpc>
                      <a:spcPts val="1300"/>
                    </a:lnSpc>
                    <a:defRPr/>
                  </a:pPr>
                  <a:r>
                    <a:rPr kumimoji="1" lang="en-US" altLang="zh-CN" sz="1400" dirty="0"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ea typeface="方正姚体" panose="02010601030101010101" pitchFamily="2" charset="-122"/>
                    </a:rPr>
                    <a:t>ǀ</a:t>
                  </a:r>
                  <a:endParaRPr lang="zh-CN" altLang="en-US" sz="1400" dirty="0">
                    <a:ea typeface="方正姚体" panose="02010601030101010101" pitchFamily="2" charset="-122"/>
                  </a:endParaRPr>
                </a:p>
              </p:txBody>
            </p:sp>
          </p:grpSp>
          <p:cxnSp>
            <p:nvCxnSpPr>
              <p:cNvPr id="105" name="直接连接符 104"/>
              <p:cNvCxnSpPr/>
              <p:nvPr/>
            </p:nvCxnSpPr>
            <p:spPr>
              <a:xfrm rot="16200000" flipH="1" flipV="1">
                <a:off x="-317918" y="4454000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接连接符 105"/>
              <p:cNvCxnSpPr/>
              <p:nvPr/>
            </p:nvCxnSpPr>
            <p:spPr>
              <a:xfrm rot="16200000" flipH="1" flipV="1">
                <a:off x="-475080" y="4449214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直接连接符 106"/>
              <p:cNvCxnSpPr/>
              <p:nvPr/>
            </p:nvCxnSpPr>
            <p:spPr>
              <a:xfrm rot="16200000" flipH="1" flipV="1">
                <a:off x="-627957" y="4449214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直接连接符 107"/>
              <p:cNvCxnSpPr/>
              <p:nvPr/>
            </p:nvCxnSpPr>
            <p:spPr>
              <a:xfrm rot="16200000" flipH="1" flipV="1">
                <a:off x="-793403" y="4454000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直接连接符 108"/>
              <p:cNvCxnSpPr/>
              <p:nvPr/>
            </p:nvCxnSpPr>
            <p:spPr>
              <a:xfrm rot="16200000" flipH="1" flipV="1">
                <a:off x="339677" y="4069849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直接连接符 109"/>
              <p:cNvCxnSpPr/>
              <p:nvPr/>
            </p:nvCxnSpPr>
            <p:spPr>
              <a:xfrm rot="16200000" flipH="1" flipV="1">
                <a:off x="958599" y="4074888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接连接符 110"/>
              <p:cNvCxnSpPr/>
              <p:nvPr/>
            </p:nvCxnSpPr>
            <p:spPr>
              <a:xfrm rot="16200000" flipH="1" flipV="1">
                <a:off x="803818" y="4074888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直接连接符 111"/>
              <p:cNvCxnSpPr/>
              <p:nvPr/>
            </p:nvCxnSpPr>
            <p:spPr>
              <a:xfrm rot="16200000" flipH="1" flipV="1">
                <a:off x="649138" y="4074888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直接连接符 112"/>
              <p:cNvCxnSpPr/>
              <p:nvPr/>
            </p:nvCxnSpPr>
            <p:spPr>
              <a:xfrm rot="16200000" flipH="1" flipV="1">
                <a:off x="495598" y="4082031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直接连接符 113"/>
              <p:cNvCxnSpPr/>
              <p:nvPr/>
            </p:nvCxnSpPr>
            <p:spPr>
              <a:xfrm flipH="1" flipV="1">
                <a:off x="128114" y="2932007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直接连接符 114"/>
              <p:cNvCxnSpPr/>
              <p:nvPr/>
            </p:nvCxnSpPr>
            <p:spPr>
              <a:xfrm flipH="1" flipV="1">
                <a:off x="126335" y="3084407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接连接符 115"/>
              <p:cNvCxnSpPr/>
              <p:nvPr/>
            </p:nvCxnSpPr>
            <p:spPr>
              <a:xfrm flipH="1" flipV="1">
                <a:off x="125733" y="3239665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接连接符 116"/>
              <p:cNvCxnSpPr/>
              <p:nvPr/>
            </p:nvCxnSpPr>
            <p:spPr>
              <a:xfrm flipH="1" flipV="1">
                <a:off x="128114" y="3397967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直接连接符 117"/>
              <p:cNvCxnSpPr/>
              <p:nvPr/>
            </p:nvCxnSpPr>
            <p:spPr>
              <a:xfrm flipH="1" flipV="1">
                <a:off x="128114" y="3551507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直接连接符 118"/>
              <p:cNvCxnSpPr/>
              <p:nvPr/>
            </p:nvCxnSpPr>
            <p:spPr>
              <a:xfrm flipH="1" flipV="1">
                <a:off x="128114" y="3707428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接连接符 119"/>
              <p:cNvCxnSpPr/>
              <p:nvPr/>
            </p:nvCxnSpPr>
            <p:spPr>
              <a:xfrm flipH="1" flipV="1">
                <a:off x="128114" y="3863927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接连接符 120"/>
              <p:cNvCxnSpPr/>
              <p:nvPr/>
            </p:nvCxnSpPr>
            <p:spPr>
              <a:xfrm flipH="1" flipV="1">
                <a:off x="-99791" y="4966337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直接连接符 121"/>
              <p:cNvCxnSpPr/>
              <p:nvPr/>
            </p:nvCxnSpPr>
            <p:spPr>
              <a:xfrm flipH="1" flipV="1">
                <a:off x="-97438" y="5126159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直接连接符 122"/>
              <p:cNvCxnSpPr/>
              <p:nvPr/>
            </p:nvCxnSpPr>
            <p:spPr>
              <a:xfrm flipH="1" flipV="1">
                <a:off x="-97410" y="5438001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直接连接符 123"/>
              <p:cNvCxnSpPr/>
              <p:nvPr/>
            </p:nvCxnSpPr>
            <p:spPr>
              <a:xfrm flipH="1" flipV="1">
                <a:off x="-99815" y="5282080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直接连接符 124"/>
              <p:cNvCxnSpPr/>
              <p:nvPr/>
            </p:nvCxnSpPr>
            <p:spPr>
              <a:xfrm flipH="1" flipV="1">
                <a:off x="-92672" y="4813937"/>
                <a:ext cx="216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矩形 127"/>
              <p:cNvSpPr/>
              <p:nvPr/>
            </p:nvSpPr>
            <p:spPr bwMode="auto">
              <a:xfrm flipH="1">
                <a:off x="302344" y="2155847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A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29" name="任意多边形 128"/>
              <p:cNvSpPr/>
              <p:nvPr/>
            </p:nvSpPr>
            <p:spPr>
              <a:xfrm flipH="1">
                <a:off x="564013" y="3843743"/>
                <a:ext cx="13296" cy="1415"/>
              </a:xfrm>
              <a:custGeom>
                <a:avLst/>
                <a:gdLst>
                  <a:gd name="connsiteX0" fmla="*/ 0 w 13296"/>
                  <a:gd name="connsiteY0" fmla="*/ 0 h 1415"/>
                  <a:gd name="connsiteX1" fmla="*/ 13296 w 13296"/>
                  <a:gd name="connsiteY1" fmla="*/ 117 h 1415"/>
                  <a:gd name="connsiteX2" fmla="*/ 0 w 13296"/>
                  <a:gd name="connsiteY2" fmla="*/ 1415 h 1415"/>
                  <a:gd name="connsiteX3" fmla="*/ 0 w 13296"/>
                  <a:gd name="connsiteY3" fmla="*/ 0 h 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96" h="1415">
                    <a:moveTo>
                      <a:pt x="0" y="0"/>
                    </a:moveTo>
                    <a:lnTo>
                      <a:pt x="13296" y="117"/>
                    </a:lnTo>
                    <a:lnTo>
                      <a:pt x="0" y="1415"/>
                    </a:ln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30" name="任意多边形 129"/>
              <p:cNvSpPr/>
              <p:nvPr/>
            </p:nvSpPr>
            <p:spPr>
              <a:xfrm flipH="1">
                <a:off x="577309" y="3845158"/>
                <a:ext cx="12164" cy="1188"/>
              </a:xfrm>
              <a:custGeom>
                <a:avLst/>
                <a:gdLst>
                  <a:gd name="connsiteX0" fmla="*/ 12164 w 12164"/>
                  <a:gd name="connsiteY0" fmla="*/ 0 h 1188"/>
                  <a:gd name="connsiteX1" fmla="*/ 12164 w 12164"/>
                  <a:gd name="connsiteY1" fmla="*/ 241 h 1188"/>
                  <a:gd name="connsiteX2" fmla="*/ 0 w 12164"/>
                  <a:gd name="connsiteY2" fmla="*/ 1188 h 1188"/>
                  <a:gd name="connsiteX3" fmla="*/ 12164 w 12164"/>
                  <a:gd name="connsiteY3" fmla="*/ 0 h 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64" h="1188">
                    <a:moveTo>
                      <a:pt x="12164" y="0"/>
                    </a:moveTo>
                    <a:lnTo>
                      <a:pt x="12164" y="241"/>
                    </a:lnTo>
                    <a:lnTo>
                      <a:pt x="0" y="1188"/>
                    </a:lnTo>
                    <a:lnTo>
                      <a:pt x="12164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31" name="任意多边形 130"/>
              <p:cNvSpPr/>
              <p:nvPr/>
            </p:nvSpPr>
            <p:spPr>
              <a:xfrm rot="2700000" flipH="1">
                <a:off x="292929" y="3727001"/>
                <a:ext cx="160797" cy="189512"/>
              </a:xfrm>
              <a:custGeom>
                <a:avLst/>
                <a:gdLst>
                  <a:gd name="connsiteX0" fmla="*/ 46778 w 160797"/>
                  <a:gd name="connsiteY0" fmla="*/ 0 h 189512"/>
                  <a:gd name="connsiteX1" fmla="*/ 160797 w 160797"/>
                  <a:gd name="connsiteY1" fmla="*/ 114019 h 189512"/>
                  <a:gd name="connsiteX2" fmla="*/ 153589 w 160797"/>
                  <a:gd name="connsiteY2" fmla="*/ 120922 h 189512"/>
                  <a:gd name="connsiteX3" fmla="*/ 103248 w 160797"/>
                  <a:gd name="connsiteY3" fmla="*/ 158121 h 189512"/>
                  <a:gd name="connsiteX4" fmla="*/ 19058 w 160797"/>
                  <a:gd name="connsiteY4" fmla="*/ 188428 h 189512"/>
                  <a:gd name="connsiteX5" fmla="*/ 0 w 160797"/>
                  <a:gd name="connsiteY5" fmla="*/ 189512 h 189512"/>
                  <a:gd name="connsiteX6" fmla="*/ 0 w 160797"/>
                  <a:gd name="connsiteY6" fmla="*/ 22793 h 189512"/>
                  <a:gd name="connsiteX7" fmla="*/ 7488 w 160797"/>
                  <a:gd name="connsiteY7" fmla="*/ 22814 h 189512"/>
                  <a:gd name="connsiteX8" fmla="*/ 44833 w 160797"/>
                  <a:gd name="connsiteY8" fmla="*/ 1554 h 189512"/>
                  <a:gd name="connsiteX9" fmla="*/ 46778 w 160797"/>
                  <a:gd name="connsiteY9" fmla="*/ 0 h 189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97" h="189512">
                    <a:moveTo>
                      <a:pt x="46778" y="0"/>
                    </a:moveTo>
                    <a:lnTo>
                      <a:pt x="160797" y="114019"/>
                    </a:lnTo>
                    <a:lnTo>
                      <a:pt x="153589" y="120922"/>
                    </a:lnTo>
                    <a:cubicBezTo>
                      <a:pt x="139403" y="130427"/>
                      <a:pt x="124547" y="145747"/>
                      <a:pt x="103248" y="158121"/>
                    </a:cubicBezTo>
                    <a:cubicBezTo>
                      <a:pt x="81948" y="170495"/>
                      <a:pt x="52186" y="189188"/>
                      <a:pt x="19058" y="188428"/>
                    </a:cubicBezTo>
                    <a:lnTo>
                      <a:pt x="0" y="189512"/>
                    </a:lnTo>
                    <a:lnTo>
                      <a:pt x="0" y="22793"/>
                    </a:lnTo>
                    <a:lnTo>
                      <a:pt x="7488" y="22814"/>
                    </a:lnTo>
                    <a:cubicBezTo>
                      <a:pt x="23724" y="16990"/>
                      <a:pt x="34909" y="9482"/>
                      <a:pt x="44833" y="1554"/>
                    </a:cubicBezTo>
                    <a:lnTo>
                      <a:pt x="46778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32" name="任意多边形 131"/>
              <p:cNvSpPr/>
              <p:nvPr/>
            </p:nvSpPr>
            <p:spPr>
              <a:xfrm rot="2700000" flipH="1">
                <a:off x="405433" y="3841860"/>
                <a:ext cx="159840" cy="188075"/>
              </a:xfrm>
              <a:custGeom>
                <a:avLst/>
                <a:gdLst>
                  <a:gd name="connsiteX0" fmla="*/ 159840 w 159840"/>
                  <a:gd name="connsiteY0" fmla="*/ 20915 h 188075"/>
                  <a:gd name="connsiteX1" fmla="*/ 159840 w 159840"/>
                  <a:gd name="connsiteY1" fmla="*/ 187849 h 188075"/>
                  <a:gd name="connsiteX2" fmla="*/ 155860 w 159840"/>
                  <a:gd name="connsiteY2" fmla="*/ 188075 h 188075"/>
                  <a:gd name="connsiteX3" fmla="*/ 96545 w 159840"/>
                  <a:gd name="connsiteY3" fmla="*/ 176944 h 188075"/>
                  <a:gd name="connsiteX4" fmla="*/ 47794 w 159840"/>
                  <a:gd name="connsiteY4" fmla="*/ 149517 h 188075"/>
                  <a:gd name="connsiteX5" fmla="*/ 23250 w 159840"/>
                  <a:gd name="connsiteY5" fmla="*/ 130718 h 188075"/>
                  <a:gd name="connsiteX6" fmla="*/ 0 w 159840"/>
                  <a:gd name="connsiteY6" fmla="*/ 112911 h 188075"/>
                  <a:gd name="connsiteX7" fmla="*/ 112911 w 159840"/>
                  <a:gd name="connsiteY7" fmla="*/ 0 h 188075"/>
                  <a:gd name="connsiteX8" fmla="*/ 118490 w 159840"/>
                  <a:gd name="connsiteY8" fmla="*/ 5567 h 188075"/>
                  <a:gd name="connsiteX9" fmla="*/ 142161 w 159840"/>
                  <a:gd name="connsiteY9" fmla="*/ 20866 h 188075"/>
                  <a:gd name="connsiteX10" fmla="*/ 159840 w 159840"/>
                  <a:gd name="connsiteY10" fmla="*/ 20915 h 18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9840" h="188075">
                    <a:moveTo>
                      <a:pt x="159840" y="20915"/>
                    </a:moveTo>
                    <a:lnTo>
                      <a:pt x="159840" y="187849"/>
                    </a:lnTo>
                    <a:lnTo>
                      <a:pt x="155860" y="188075"/>
                    </a:lnTo>
                    <a:cubicBezTo>
                      <a:pt x="133027" y="187657"/>
                      <a:pt x="119519" y="182065"/>
                      <a:pt x="96545" y="176944"/>
                    </a:cubicBezTo>
                    <a:lnTo>
                      <a:pt x="47794" y="149517"/>
                    </a:lnTo>
                    <a:cubicBezTo>
                      <a:pt x="38771" y="144093"/>
                      <a:pt x="31011" y="137406"/>
                      <a:pt x="23250" y="130718"/>
                    </a:cubicBezTo>
                    <a:lnTo>
                      <a:pt x="0" y="112911"/>
                    </a:lnTo>
                    <a:lnTo>
                      <a:pt x="112911" y="0"/>
                    </a:lnTo>
                    <a:lnTo>
                      <a:pt x="118490" y="5567"/>
                    </a:lnTo>
                    <a:cubicBezTo>
                      <a:pt x="125984" y="12324"/>
                      <a:pt x="133648" y="17863"/>
                      <a:pt x="142161" y="20866"/>
                    </a:cubicBezTo>
                    <a:lnTo>
                      <a:pt x="159840" y="20915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33" name="矩形 132"/>
              <p:cNvSpPr/>
              <p:nvPr/>
            </p:nvSpPr>
            <p:spPr bwMode="auto">
              <a:xfrm flipH="1">
                <a:off x="303661" y="3617542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U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34" name="矩形 133"/>
              <p:cNvSpPr/>
              <p:nvPr/>
            </p:nvSpPr>
            <p:spPr bwMode="auto">
              <a:xfrm flipH="1">
                <a:off x="529209" y="3841920"/>
                <a:ext cx="162000" cy="162000"/>
              </a:xfrm>
              <a:prstGeom prst="rect">
                <a:avLst/>
              </a:prstGeom>
              <a:solidFill>
                <a:srgbClr val="00B0F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35" name="矩形 134"/>
              <p:cNvSpPr/>
              <p:nvPr/>
            </p:nvSpPr>
            <p:spPr bwMode="auto">
              <a:xfrm flipH="1">
                <a:off x="686696" y="3841920"/>
                <a:ext cx="162000" cy="162000"/>
              </a:xfrm>
              <a:prstGeom prst="rect">
                <a:avLst/>
              </a:prstGeom>
              <a:solidFill>
                <a:srgbClr val="00B0F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36" name="矩形 135"/>
              <p:cNvSpPr/>
              <p:nvPr/>
            </p:nvSpPr>
            <p:spPr bwMode="auto">
              <a:xfrm flipH="1">
                <a:off x="842152" y="3843083"/>
                <a:ext cx="162000" cy="162000"/>
              </a:xfrm>
              <a:prstGeom prst="rect">
                <a:avLst/>
              </a:prstGeom>
              <a:solidFill>
                <a:srgbClr val="00B0F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37" name="矩形 136"/>
              <p:cNvSpPr/>
              <p:nvPr/>
            </p:nvSpPr>
            <p:spPr bwMode="auto">
              <a:xfrm flipH="1">
                <a:off x="1005757" y="3843024"/>
                <a:ext cx="162000" cy="162000"/>
              </a:xfrm>
              <a:prstGeom prst="rect">
                <a:avLst/>
              </a:prstGeom>
              <a:solidFill>
                <a:srgbClr val="00B0F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38" name="矩形 137"/>
              <p:cNvSpPr/>
              <p:nvPr/>
            </p:nvSpPr>
            <p:spPr bwMode="auto">
              <a:xfrm flipH="1">
                <a:off x="1012749" y="4134714"/>
                <a:ext cx="162000" cy="162000"/>
              </a:xfrm>
              <a:prstGeom prst="rect">
                <a:avLst/>
              </a:prstGeom>
              <a:solidFill>
                <a:srgbClr val="00B0F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39" name="任意多边形 138"/>
              <p:cNvSpPr/>
              <p:nvPr/>
            </p:nvSpPr>
            <p:spPr>
              <a:xfrm rot="14880000" flipH="1">
                <a:off x="1313699" y="3710489"/>
                <a:ext cx="207707" cy="246914"/>
              </a:xfrm>
              <a:custGeom>
                <a:avLst/>
                <a:gdLst>
                  <a:gd name="connsiteX0" fmla="*/ 18019 w 207707"/>
                  <a:gd name="connsiteY0" fmla="*/ 121868 h 246914"/>
                  <a:gd name="connsiteX1" fmla="*/ 0 w 207707"/>
                  <a:gd name="connsiteY1" fmla="*/ 26417 h 246914"/>
                  <a:gd name="connsiteX2" fmla="*/ 1197 w 207707"/>
                  <a:gd name="connsiteY2" fmla="*/ 0 h 246914"/>
                  <a:gd name="connsiteX3" fmla="*/ 163017 w 207707"/>
                  <a:gd name="connsiteY3" fmla="*/ 8480 h 246914"/>
                  <a:gd name="connsiteX4" fmla="*/ 167059 w 207707"/>
                  <a:gd name="connsiteY4" fmla="*/ 40623 h 246914"/>
                  <a:gd name="connsiteX5" fmla="*/ 177497 w 207707"/>
                  <a:gd name="connsiteY5" fmla="*/ 77981 h 246914"/>
                  <a:gd name="connsiteX6" fmla="*/ 206845 w 207707"/>
                  <a:gd name="connsiteY6" fmla="*/ 125192 h 246914"/>
                  <a:gd name="connsiteX7" fmla="*/ 207707 w 207707"/>
                  <a:gd name="connsiteY7" fmla="*/ 125853 h 246914"/>
                  <a:gd name="connsiteX8" fmla="*/ 98703 w 207707"/>
                  <a:gd name="connsiteY8" fmla="*/ 246914 h 246914"/>
                  <a:gd name="connsiteX9" fmla="*/ 83153 w 207707"/>
                  <a:gd name="connsiteY9" fmla="*/ 231829 h 246914"/>
                  <a:gd name="connsiteX10" fmla="*/ 55863 w 207707"/>
                  <a:gd name="connsiteY10" fmla="*/ 196466 h 246914"/>
                  <a:gd name="connsiteX11" fmla="*/ 18019 w 207707"/>
                  <a:gd name="connsiteY11" fmla="*/ 121868 h 24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7707" h="246914">
                    <a:moveTo>
                      <a:pt x="18019" y="121868"/>
                    </a:moveTo>
                    <a:cubicBezTo>
                      <a:pt x="8708" y="93526"/>
                      <a:pt x="1859" y="52205"/>
                      <a:pt x="0" y="26417"/>
                    </a:cubicBezTo>
                    <a:lnTo>
                      <a:pt x="1197" y="0"/>
                    </a:lnTo>
                    <a:lnTo>
                      <a:pt x="163017" y="8480"/>
                    </a:lnTo>
                    <a:lnTo>
                      <a:pt x="167059" y="40623"/>
                    </a:lnTo>
                    <a:cubicBezTo>
                      <a:pt x="169953" y="54276"/>
                      <a:pt x="173776" y="67713"/>
                      <a:pt x="177497" y="77981"/>
                    </a:cubicBezTo>
                    <a:cubicBezTo>
                      <a:pt x="184937" y="98517"/>
                      <a:pt x="190431" y="109994"/>
                      <a:pt x="206845" y="125192"/>
                    </a:cubicBezTo>
                    <a:lnTo>
                      <a:pt x="207707" y="125853"/>
                    </a:lnTo>
                    <a:lnTo>
                      <a:pt x="98703" y="246914"/>
                    </a:lnTo>
                    <a:lnTo>
                      <a:pt x="83153" y="231829"/>
                    </a:lnTo>
                    <a:cubicBezTo>
                      <a:pt x="73099" y="220321"/>
                      <a:pt x="64085" y="208340"/>
                      <a:pt x="55863" y="196466"/>
                    </a:cubicBezTo>
                    <a:cubicBezTo>
                      <a:pt x="39420" y="172719"/>
                      <a:pt x="27329" y="150209"/>
                      <a:pt x="18019" y="121868"/>
                    </a:cubicBezTo>
                    <a:close/>
                  </a:path>
                </a:pathLst>
              </a:custGeom>
              <a:solidFill>
                <a:srgbClr val="6103F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0" name="任意多边形 139"/>
              <p:cNvSpPr/>
              <p:nvPr/>
            </p:nvSpPr>
            <p:spPr>
              <a:xfrm rot="14880000" flipH="1">
                <a:off x="1451175" y="3784887"/>
                <a:ext cx="210374" cy="207316"/>
              </a:xfrm>
              <a:custGeom>
                <a:avLst/>
                <a:gdLst>
                  <a:gd name="connsiteX0" fmla="*/ 0 w 210374"/>
                  <a:gd name="connsiteY0" fmla="*/ 121376 h 207316"/>
                  <a:gd name="connsiteX1" fmla="*/ 109287 w 210374"/>
                  <a:gd name="connsiteY1" fmla="*/ 0 h 207316"/>
                  <a:gd name="connsiteX2" fmla="*/ 138089 w 210374"/>
                  <a:gd name="connsiteY2" fmla="*/ 22044 h 207316"/>
                  <a:gd name="connsiteX3" fmla="*/ 174691 w 210374"/>
                  <a:gd name="connsiteY3" fmla="*/ 41125 h 207316"/>
                  <a:gd name="connsiteX4" fmla="*/ 206267 w 210374"/>
                  <a:gd name="connsiteY4" fmla="*/ 45382 h 207316"/>
                  <a:gd name="connsiteX5" fmla="*/ 210374 w 210374"/>
                  <a:gd name="connsiteY5" fmla="*/ 44896 h 207316"/>
                  <a:gd name="connsiteX6" fmla="*/ 210374 w 210374"/>
                  <a:gd name="connsiteY6" fmla="*/ 207123 h 207316"/>
                  <a:gd name="connsiteX7" fmla="*/ 195607 w 210374"/>
                  <a:gd name="connsiteY7" fmla="*/ 207316 h 207316"/>
                  <a:gd name="connsiteX8" fmla="*/ 103124 w 210374"/>
                  <a:gd name="connsiteY8" fmla="*/ 188180 h 207316"/>
                  <a:gd name="connsiteX9" fmla="*/ 15390 w 210374"/>
                  <a:gd name="connsiteY9" fmla="*/ 136305 h 207316"/>
                  <a:gd name="connsiteX10" fmla="*/ 0 w 210374"/>
                  <a:gd name="connsiteY10" fmla="*/ 121376 h 207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0374" h="207316">
                    <a:moveTo>
                      <a:pt x="0" y="121376"/>
                    </a:moveTo>
                    <a:lnTo>
                      <a:pt x="109287" y="0"/>
                    </a:lnTo>
                    <a:lnTo>
                      <a:pt x="138089" y="22044"/>
                    </a:lnTo>
                    <a:cubicBezTo>
                      <a:pt x="150591" y="30209"/>
                      <a:pt x="163771" y="37404"/>
                      <a:pt x="174691" y="41125"/>
                    </a:cubicBezTo>
                    <a:cubicBezTo>
                      <a:pt x="185611" y="44845"/>
                      <a:pt x="196043" y="45768"/>
                      <a:pt x="206267" y="45382"/>
                    </a:cubicBezTo>
                    <a:lnTo>
                      <a:pt x="210374" y="44896"/>
                    </a:lnTo>
                    <a:lnTo>
                      <a:pt x="210374" y="207123"/>
                    </a:lnTo>
                    <a:lnTo>
                      <a:pt x="195607" y="207316"/>
                    </a:lnTo>
                    <a:cubicBezTo>
                      <a:pt x="163173" y="205438"/>
                      <a:pt x="133160" y="200015"/>
                      <a:pt x="103124" y="188180"/>
                    </a:cubicBezTo>
                    <a:cubicBezTo>
                      <a:pt x="73089" y="176345"/>
                      <a:pt x="40148" y="156265"/>
                      <a:pt x="15390" y="136305"/>
                    </a:cubicBezTo>
                    <a:lnTo>
                      <a:pt x="0" y="121376"/>
                    </a:lnTo>
                    <a:close/>
                  </a:path>
                </a:pathLst>
              </a:custGeom>
              <a:solidFill>
                <a:srgbClr val="6103F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1" name="任意多边形 140"/>
              <p:cNvSpPr/>
              <p:nvPr/>
            </p:nvSpPr>
            <p:spPr>
              <a:xfrm rot="14880000" flipH="1">
                <a:off x="1128160" y="3813647"/>
                <a:ext cx="191862" cy="179933"/>
              </a:xfrm>
              <a:custGeom>
                <a:avLst/>
                <a:gdLst>
                  <a:gd name="connsiteX0" fmla="*/ 0 w 191862"/>
                  <a:gd name="connsiteY0" fmla="*/ 171485 h 179933"/>
                  <a:gd name="connsiteX1" fmla="*/ 129 w 191862"/>
                  <a:gd name="connsiteY1" fmla="*/ 168634 h 179933"/>
                  <a:gd name="connsiteX2" fmla="*/ 5510 w 191862"/>
                  <a:gd name="connsiteY2" fmla="*/ 142222 h 179933"/>
                  <a:gd name="connsiteX3" fmla="*/ 18623 w 191862"/>
                  <a:gd name="connsiteY3" fmla="*/ 98399 h 179933"/>
                  <a:gd name="connsiteX4" fmla="*/ 18041 w 191862"/>
                  <a:gd name="connsiteY4" fmla="*/ 73915 h 179933"/>
                  <a:gd name="connsiteX5" fmla="*/ 17239 w 191862"/>
                  <a:gd name="connsiteY5" fmla="*/ 62385 h 179933"/>
                  <a:gd name="connsiteX6" fmla="*/ 171649 w 191862"/>
                  <a:gd name="connsiteY6" fmla="*/ 0 h 179933"/>
                  <a:gd name="connsiteX7" fmla="*/ 176184 w 191862"/>
                  <a:gd name="connsiteY7" fmla="*/ 11627 h 179933"/>
                  <a:gd name="connsiteX8" fmla="*/ 191861 w 191862"/>
                  <a:gd name="connsiteY8" fmla="*/ 69499 h 179933"/>
                  <a:gd name="connsiteX9" fmla="*/ 176117 w 191862"/>
                  <a:gd name="connsiteY9" fmla="*/ 119521 h 179933"/>
                  <a:gd name="connsiteX10" fmla="*/ 160839 w 191862"/>
                  <a:gd name="connsiteY10" fmla="*/ 177059 h 179933"/>
                  <a:gd name="connsiteX11" fmla="*/ 161201 w 191862"/>
                  <a:gd name="connsiteY11" fmla="*/ 179933 h 179933"/>
                  <a:gd name="connsiteX12" fmla="*/ 0 w 191862"/>
                  <a:gd name="connsiteY12" fmla="*/ 171485 h 179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1862" h="179933">
                    <a:moveTo>
                      <a:pt x="0" y="171485"/>
                    </a:moveTo>
                    <a:lnTo>
                      <a:pt x="129" y="168634"/>
                    </a:lnTo>
                    <a:cubicBezTo>
                      <a:pt x="1662" y="159186"/>
                      <a:pt x="3844" y="150813"/>
                      <a:pt x="5510" y="142222"/>
                    </a:cubicBezTo>
                    <a:cubicBezTo>
                      <a:pt x="8840" y="125039"/>
                      <a:pt x="16835" y="114103"/>
                      <a:pt x="18623" y="98399"/>
                    </a:cubicBezTo>
                    <a:cubicBezTo>
                      <a:pt x="19518" y="90547"/>
                      <a:pt x="18881" y="82351"/>
                      <a:pt x="18041" y="73915"/>
                    </a:cubicBezTo>
                    <a:lnTo>
                      <a:pt x="17239" y="62385"/>
                    </a:lnTo>
                    <a:lnTo>
                      <a:pt x="171649" y="0"/>
                    </a:lnTo>
                    <a:lnTo>
                      <a:pt x="176184" y="11627"/>
                    </a:lnTo>
                    <a:cubicBezTo>
                      <a:pt x="183015" y="26416"/>
                      <a:pt x="191873" y="51516"/>
                      <a:pt x="191861" y="69499"/>
                    </a:cubicBezTo>
                    <a:cubicBezTo>
                      <a:pt x="191850" y="87481"/>
                      <a:pt x="181287" y="101595"/>
                      <a:pt x="176117" y="119521"/>
                    </a:cubicBezTo>
                    <a:cubicBezTo>
                      <a:pt x="170947" y="137447"/>
                      <a:pt x="160836" y="154803"/>
                      <a:pt x="160839" y="177059"/>
                    </a:cubicBezTo>
                    <a:lnTo>
                      <a:pt x="161201" y="179933"/>
                    </a:lnTo>
                    <a:lnTo>
                      <a:pt x="0" y="171485"/>
                    </a:lnTo>
                    <a:close/>
                  </a:path>
                </a:pathLst>
              </a:custGeom>
              <a:solidFill>
                <a:srgbClr val="6103F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2" name="任意多边形 141"/>
              <p:cNvSpPr/>
              <p:nvPr/>
            </p:nvSpPr>
            <p:spPr>
              <a:xfrm rot="14880000" flipH="1">
                <a:off x="1524520" y="3993574"/>
                <a:ext cx="232090" cy="206880"/>
              </a:xfrm>
              <a:custGeom>
                <a:avLst/>
                <a:gdLst>
                  <a:gd name="connsiteX0" fmla="*/ 0 w 232090"/>
                  <a:gd name="connsiteY0" fmla="*/ 206880 h 206880"/>
                  <a:gd name="connsiteX1" fmla="*/ 0 w 232090"/>
                  <a:gd name="connsiteY1" fmla="*/ 44275 h 206880"/>
                  <a:gd name="connsiteX2" fmla="*/ 22625 w 232090"/>
                  <a:gd name="connsiteY2" fmla="*/ 41599 h 206880"/>
                  <a:gd name="connsiteX3" fmla="*/ 81813 w 232090"/>
                  <a:gd name="connsiteY3" fmla="*/ 22820 h 206880"/>
                  <a:gd name="connsiteX4" fmla="*/ 108259 w 232090"/>
                  <a:gd name="connsiteY4" fmla="*/ 6036 h 206880"/>
                  <a:gd name="connsiteX5" fmla="*/ 113888 w 232090"/>
                  <a:gd name="connsiteY5" fmla="*/ 0 h 206880"/>
                  <a:gd name="connsiteX6" fmla="*/ 232090 w 232090"/>
                  <a:gd name="connsiteY6" fmla="*/ 114147 h 206880"/>
                  <a:gd name="connsiteX7" fmla="*/ 206302 w 232090"/>
                  <a:gd name="connsiteY7" fmla="*/ 137858 h 206880"/>
                  <a:gd name="connsiteX8" fmla="*/ 165442 w 232090"/>
                  <a:gd name="connsiteY8" fmla="*/ 166244 h 206880"/>
                  <a:gd name="connsiteX9" fmla="*/ 83751 w 232090"/>
                  <a:gd name="connsiteY9" fmla="*/ 199249 h 206880"/>
                  <a:gd name="connsiteX10" fmla="*/ 33367 w 232090"/>
                  <a:gd name="connsiteY10" fmla="*/ 206443 h 206880"/>
                  <a:gd name="connsiteX11" fmla="*/ 0 w 232090"/>
                  <a:gd name="connsiteY11" fmla="*/ 206880 h 20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2090" h="206880">
                    <a:moveTo>
                      <a:pt x="0" y="206880"/>
                    </a:moveTo>
                    <a:lnTo>
                      <a:pt x="0" y="44275"/>
                    </a:lnTo>
                    <a:lnTo>
                      <a:pt x="22625" y="41599"/>
                    </a:lnTo>
                    <a:cubicBezTo>
                      <a:pt x="42808" y="38581"/>
                      <a:pt x="63938" y="32610"/>
                      <a:pt x="81813" y="22820"/>
                    </a:cubicBezTo>
                    <a:cubicBezTo>
                      <a:pt x="90751" y="17925"/>
                      <a:pt x="99907" y="12514"/>
                      <a:pt x="108259" y="6036"/>
                    </a:cubicBezTo>
                    <a:lnTo>
                      <a:pt x="113888" y="0"/>
                    </a:lnTo>
                    <a:lnTo>
                      <a:pt x="232090" y="114147"/>
                    </a:lnTo>
                    <a:lnTo>
                      <a:pt x="206302" y="137858"/>
                    </a:lnTo>
                    <a:cubicBezTo>
                      <a:pt x="192852" y="148535"/>
                      <a:pt x="178717" y="158313"/>
                      <a:pt x="165442" y="166244"/>
                    </a:cubicBezTo>
                    <a:cubicBezTo>
                      <a:pt x="138892" y="182108"/>
                      <a:pt x="114386" y="192436"/>
                      <a:pt x="83751" y="199249"/>
                    </a:cubicBezTo>
                    <a:cubicBezTo>
                      <a:pt x="68434" y="202656"/>
                      <a:pt x="51013" y="205093"/>
                      <a:pt x="33367" y="206443"/>
                    </a:cubicBezTo>
                    <a:lnTo>
                      <a:pt x="0" y="206880"/>
                    </a:lnTo>
                    <a:close/>
                  </a:path>
                </a:pathLst>
              </a:custGeom>
              <a:solidFill>
                <a:srgbClr val="6103F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3" name="任意多边形 142"/>
              <p:cNvSpPr/>
              <p:nvPr/>
            </p:nvSpPr>
            <p:spPr>
              <a:xfrm rot="14880000" flipH="1">
                <a:off x="1485954" y="4118022"/>
                <a:ext cx="201242" cy="214543"/>
              </a:xfrm>
              <a:custGeom>
                <a:avLst/>
                <a:gdLst>
                  <a:gd name="connsiteX0" fmla="*/ 0 w 201242"/>
                  <a:gd name="connsiteY0" fmla="*/ 100204 h 214543"/>
                  <a:gd name="connsiteX1" fmla="*/ 13529 w 201242"/>
                  <a:gd name="connsiteY1" fmla="*/ 85695 h 214543"/>
                  <a:gd name="connsiteX2" fmla="*/ 34070 w 201242"/>
                  <a:gd name="connsiteY2" fmla="*/ 15757 h 214543"/>
                  <a:gd name="connsiteX3" fmla="*/ 35024 w 201242"/>
                  <a:gd name="connsiteY3" fmla="*/ 0 h 214543"/>
                  <a:gd name="connsiteX4" fmla="*/ 200663 w 201242"/>
                  <a:gd name="connsiteY4" fmla="*/ 8680 h 214543"/>
                  <a:gd name="connsiteX5" fmla="*/ 201242 w 201242"/>
                  <a:gd name="connsiteY5" fmla="*/ 22696 h 214543"/>
                  <a:gd name="connsiteX6" fmla="*/ 175527 w 201242"/>
                  <a:gd name="connsiteY6" fmla="*/ 130679 h 214543"/>
                  <a:gd name="connsiteX7" fmla="*/ 126708 w 201242"/>
                  <a:gd name="connsiteY7" fmla="*/ 206905 h 214543"/>
                  <a:gd name="connsiteX8" fmla="*/ 118401 w 201242"/>
                  <a:gd name="connsiteY8" fmla="*/ 214543 h 214543"/>
                  <a:gd name="connsiteX9" fmla="*/ 0 w 201242"/>
                  <a:gd name="connsiteY9" fmla="*/ 100204 h 214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242" h="214543">
                    <a:moveTo>
                      <a:pt x="0" y="100204"/>
                    </a:moveTo>
                    <a:lnTo>
                      <a:pt x="13529" y="85695"/>
                    </a:lnTo>
                    <a:cubicBezTo>
                      <a:pt x="24962" y="67378"/>
                      <a:pt x="30910" y="39720"/>
                      <a:pt x="34070" y="15757"/>
                    </a:cubicBezTo>
                    <a:lnTo>
                      <a:pt x="35024" y="0"/>
                    </a:lnTo>
                    <a:lnTo>
                      <a:pt x="200663" y="8680"/>
                    </a:lnTo>
                    <a:lnTo>
                      <a:pt x="201242" y="22696"/>
                    </a:lnTo>
                    <a:cubicBezTo>
                      <a:pt x="199387" y="61542"/>
                      <a:pt x="187949" y="99978"/>
                      <a:pt x="175527" y="130679"/>
                    </a:cubicBezTo>
                    <a:cubicBezTo>
                      <a:pt x="163104" y="161380"/>
                      <a:pt x="147779" y="183838"/>
                      <a:pt x="126708" y="206905"/>
                    </a:cubicBezTo>
                    <a:lnTo>
                      <a:pt x="118401" y="214543"/>
                    </a:lnTo>
                    <a:lnTo>
                      <a:pt x="0" y="100204"/>
                    </a:lnTo>
                    <a:close/>
                  </a:path>
                </a:pathLst>
              </a:custGeom>
              <a:solidFill>
                <a:srgbClr val="6103F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4" name="任意多边形 143"/>
              <p:cNvSpPr/>
              <p:nvPr/>
            </p:nvSpPr>
            <p:spPr>
              <a:xfrm rot="14880000" flipH="1">
                <a:off x="1105185" y="4138029"/>
                <a:ext cx="1581" cy="5194"/>
              </a:xfrm>
              <a:custGeom>
                <a:avLst/>
                <a:gdLst>
                  <a:gd name="connsiteX0" fmla="*/ 1195 w 1581"/>
                  <a:gd name="connsiteY0" fmla="*/ 4938 h 5194"/>
                  <a:gd name="connsiteX1" fmla="*/ 632 w 1581"/>
                  <a:gd name="connsiteY1" fmla="*/ 1954 h 5194"/>
                  <a:gd name="connsiteX2" fmla="*/ 1581 w 1581"/>
                  <a:gd name="connsiteY2" fmla="*/ 5194 h 5194"/>
                  <a:gd name="connsiteX3" fmla="*/ 1195 w 1581"/>
                  <a:gd name="connsiteY3" fmla="*/ 4938 h 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1" h="5194">
                    <a:moveTo>
                      <a:pt x="1195" y="4938"/>
                    </a:moveTo>
                    <a:cubicBezTo>
                      <a:pt x="-403" y="982"/>
                      <a:pt x="-193" y="-2207"/>
                      <a:pt x="632" y="1954"/>
                    </a:cubicBezTo>
                    <a:lnTo>
                      <a:pt x="1581" y="5194"/>
                    </a:lnTo>
                    <a:lnTo>
                      <a:pt x="1195" y="4938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5" name="任意多边形 144"/>
              <p:cNvSpPr/>
              <p:nvPr/>
            </p:nvSpPr>
            <p:spPr>
              <a:xfrm rot="2700000" flipV="1">
                <a:off x="-200376" y="4598089"/>
                <a:ext cx="160797" cy="189512"/>
              </a:xfrm>
              <a:custGeom>
                <a:avLst/>
                <a:gdLst>
                  <a:gd name="connsiteX0" fmla="*/ 46778 w 160797"/>
                  <a:gd name="connsiteY0" fmla="*/ 0 h 189512"/>
                  <a:gd name="connsiteX1" fmla="*/ 160797 w 160797"/>
                  <a:gd name="connsiteY1" fmla="*/ 114019 h 189512"/>
                  <a:gd name="connsiteX2" fmla="*/ 153589 w 160797"/>
                  <a:gd name="connsiteY2" fmla="*/ 120922 h 189512"/>
                  <a:gd name="connsiteX3" fmla="*/ 103248 w 160797"/>
                  <a:gd name="connsiteY3" fmla="*/ 158121 h 189512"/>
                  <a:gd name="connsiteX4" fmla="*/ 19058 w 160797"/>
                  <a:gd name="connsiteY4" fmla="*/ 188428 h 189512"/>
                  <a:gd name="connsiteX5" fmla="*/ 0 w 160797"/>
                  <a:gd name="connsiteY5" fmla="*/ 189512 h 189512"/>
                  <a:gd name="connsiteX6" fmla="*/ 0 w 160797"/>
                  <a:gd name="connsiteY6" fmla="*/ 22793 h 189512"/>
                  <a:gd name="connsiteX7" fmla="*/ 7488 w 160797"/>
                  <a:gd name="connsiteY7" fmla="*/ 22814 h 189512"/>
                  <a:gd name="connsiteX8" fmla="*/ 44833 w 160797"/>
                  <a:gd name="connsiteY8" fmla="*/ 1554 h 189512"/>
                  <a:gd name="connsiteX9" fmla="*/ 46778 w 160797"/>
                  <a:gd name="connsiteY9" fmla="*/ 0 h 189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97" h="189512">
                    <a:moveTo>
                      <a:pt x="46778" y="0"/>
                    </a:moveTo>
                    <a:lnTo>
                      <a:pt x="160797" y="114019"/>
                    </a:lnTo>
                    <a:lnTo>
                      <a:pt x="153589" y="120922"/>
                    </a:lnTo>
                    <a:cubicBezTo>
                      <a:pt x="139403" y="130427"/>
                      <a:pt x="124547" y="145747"/>
                      <a:pt x="103248" y="158121"/>
                    </a:cubicBezTo>
                    <a:cubicBezTo>
                      <a:pt x="81948" y="170495"/>
                      <a:pt x="52186" y="189188"/>
                      <a:pt x="19058" y="188428"/>
                    </a:cubicBezTo>
                    <a:lnTo>
                      <a:pt x="0" y="189512"/>
                    </a:lnTo>
                    <a:lnTo>
                      <a:pt x="0" y="22793"/>
                    </a:lnTo>
                    <a:lnTo>
                      <a:pt x="7488" y="22814"/>
                    </a:lnTo>
                    <a:cubicBezTo>
                      <a:pt x="23724" y="16990"/>
                      <a:pt x="34909" y="9482"/>
                      <a:pt x="44833" y="1554"/>
                    </a:cubicBezTo>
                    <a:lnTo>
                      <a:pt x="46778" y="0"/>
                    </a:lnTo>
                    <a:close/>
                  </a:path>
                </a:pathLst>
              </a:custGeom>
              <a:solidFill>
                <a:srgbClr val="FB9D9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6" name="矩形 145"/>
              <p:cNvSpPr/>
              <p:nvPr/>
            </p:nvSpPr>
            <p:spPr bwMode="auto">
              <a:xfrm flipH="1">
                <a:off x="76796" y="4885022"/>
                <a:ext cx="162000" cy="162000"/>
              </a:xfrm>
              <a:prstGeom prst="rect">
                <a:avLst/>
              </a:pr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A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7" name="矩形 146"/>
              <p:cNvSpPr/>
              <p:nvPr/>
            </p:nvSpPr>
            <p:spPr bwMode="auto">
              <a:xfrm flipH="1">
                <a:off x="527360" y="4134714"/>
                <a:ext cx="162000" cy="162000"/>
              </a:xfrm>
              <a:prstGeom prst="rect">
                <a:avLst/>
              </a:prstGeom>
              <a:solidFill>
                <a:srgbClr val="00B0F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8" name="任意多边形 147"/>
              <p:cNvSpPr/>
              <p:nvPr/>
            </p:nvSpPr>
            <p:spPr>
              <a:xfrm rot="19920000" flipH="1">
                <a:off x="490004" y="4143892"/>
                <a:ext cx="77193" cy="140687"/>
              </a:xfrm>
              <a:custGeom>
                <a:avLst/>
                <a:gdLst>
                  <a:gd name="connsiteX0" fmla="*/ 0 w 77193"/>
                  <a:gd name="connsiteY0" fmla="*/ 1645 h 140687"/>
                  <a:gd name="connsiteX1" fmla="*/ 3203 w 77193"/>
                  <a:gd name="connsiteY1" fmla="*/ 0 h 140687"/>
                  <a:gd name="connsiteX2" fmla="*/ 77193 w 77193"/>
                  <a:gd name="connsiteY2" fmla="*/ 139156 h 140687"/>
                  <a:gd name="connsiteX3" fmla="*/ 73930 w 77193"/>
                  <a:gd name="connsiteY3" fmla="*/ 140687 h 140687"/>
                  <a:gd name="connsiteX4" fmla="*/ 0 w 77193"/>
                  <a:gd name="connsiteY4" fmla="*/ 1645 h 14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93" h="140687">
                    <a:moveTo>
                      <a:pt x="0" y="1645"/>
                    </a:moveTo>
                    <a:lnTo>
                      <a:pt x="3203" y="0"/>
                    </a:lnTo>
                    <a:lnTo>
                      <a:pt x="77193" y="139156"/>
                    </a:lnTo>
                    <a:lnTo>
                      <a:pt x="73930" y="140687"/>
                    </a:lnTo>
                    <a:lnTo>
                      <a:pt x="0" y="164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149" name="任意多边形 148"/>
              <p:cNvSpPr/>
              <p:nvPr/>
            </p:nvSpPr>
            <p:spPr>
              <a:xfrm rot="19920000" flipH="1">
                <a:off x="335059" y="4151961"/>
                <a:ext cx="232836" cy="179618"/>
              </a:xfrm>
              <a:custGeom>
                <a:avLst/>
                <a:gdLst>
                  <a:gd name="connsiteX0" fmla="*/ 0 w 232836"/>
                  <a:gd name="connsiteY0" fmla="*/ 31360 h 179618"/>
                  <a:gd name="connsiteX1" fmla="*/ 27675 w 232836"/>
                  <a:gd name="connsiteY1" fmla="*/ 17153 h 179618"/>
                  <a:gd name="connsiteX2" fmla="*/ 110340 w 232836"/>
                  <a:gd name="connsiteY2" fmla="*/ 169 h 179618"/>
                  <a:gd name="connsiteX3" fmla="*/ 172379 w 232836"/>
                  <a:gd name="connsiteY3" fmla="*/ 10333 h 179618"/>
                  <a:gd name="connsiteX4" fmla="*/ 232836 w 232836"/>
                  <a:gd name="connsiteY4" fmla="*/ 39208 h 179618"/>
                  <a:gd name="connsiteX5" fmla="*/ 145099 w 232836"/>
                  <a:gd name="connsiteY5" fmla="*/ 179618 h 179618"/>
                  <a:gd name="connsiteX6" fmla="*/ 118678 w 232836"/>
                  <a:gd name="connsiteY6" fmla="*/ 162944 h 179618"/>
                  <a:gd name="connsiteX7" fmla="*/ 74125 w 232836"/>
                  <a:gd name="connsiteY7" fmla="*/ 170453 h 179618"/>
                  <a:gd name="connsiteX8" fmla="*/ 73990 w 232836"/>
                  <a:gd name="connsiteY8" fmla="*/ 170516 h 179618"/>
                  <a:gd name="connsiteX9" fmla="*/ 0 w 232836"/>
                  <a:gd name="connsiteY9" fmla="*/ 31360 h 179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2836" h="179618">
                    <a:moveTo>
                      <a:pt x="0" y="31360"/>
                    </a:moveTo>
                    <a:lnTo>
                      <a:pt x="27675" y="17153"/>
                    </a:lnTo>
                    <a:cubicBezTo>
                      <a:pt x="54374" y="5654"/>
                      <a:pt x="86222" y="1305"/>
                      <a:pt x="110340" y="169"/>
                    </a:cubicBezTo>
                    <a:cubicBezTo>
                      <a:pt x="134457" y="-968"/>
                      <a:pt x="151797" y="3746"/>
                      <a:pt x="172379" y="10333"/>
                    </a:cubicBezTo>
                    <a:lnTo>
                      <a:pt x="232836" y="39208"/>
                    </a:lnTo>
                    <a:lnTo>
                      <a:pt x="145099" y="179618"/>
                    </a:lnTo>
                    <a:lnTo>
                      <a:pt x="118678" y="162944"/>
                    </a:lnTo>
                    <a:cubicBezTo>
                      <a:pt x="105841" y="160781"/>
                      <a:pt x="91921" y="165036"/>
                      <a:pt x="74125" y="170453"/>
                    </a:cubicBezTo>
                    <a:lnTo>
                      <a:pt x="73990" y="170516"/>
                    </a:lnTo>
                    <a:lnTo>
                      <a:pt x="0" y="31360"/>
                    </a:lnTo>
                    <a:close/>
                  </a:path>
                </a:pathLst>
              </a:custGeom>
              <a:solidFill>
                <a:srgbClr val="00AEED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50" name="任意多边形 149"/>
              <p:cNvSpPr/>
              <p:nvPr/>
            </p:nvSpPr>
            <p:spPr>
              <a:xfrm rot="19920000" flipH="1">
                <a:off x="360141" y="4411339"/>
                <a:ext cx="237571" cy="173033"/>
              </a:xfrm>
              <a:custGeom>
                <a:avLst/>
                <a:gdLst>
                  <a:gd name="connsiteX0" fmla="*/ 72140 w 237571"/>
                  <a:gd name="connsiteY0" fmla="*/ 0 h 173033"/>
                  <a:gd name="connsiteX1" fmla="*/ 237571 w 237571"/>
                  <a:gd name="connsiteY1" fmla="*/ 8670 h 173033"/>
                  <a:gd name="connsiteX2" fmla="*/ 231515 w 237571"/>
                  <a:gd name="connsiteY2" fmla="*/ 40119 h 173033"/>
                  <a:gd name="connsiteX3" fmla="*/ 206366 w 237571"/>
                  <a:gd name="connsiteY3" fmla="*/ 99338 h 173033"/>
                  <a:gd name="connsiteX4" fmla="*/ 180553 w 237571"/>
                  <a:gd name="connsiteY4" fmla="*/ 131943 h 173033"/>
                  <a:gd name="connsiteX5" fmla="*/ 167334 w 237571"/>
                  <a:gd name="connsiteY5" fmla="*/ 151782 h 173033"/>
                  <a:gd name="connsiteX6" fmla="*/ 160253 w 237571"/>
                  <a:gd name="connsiteY6" fmla="*/ 170236 h 173033"/>
                  <a:gd name="connsiteX7" fmla="*/ 60 w 237571"/>
                  <a:gd name="connsiteY7" fmla="*/ 173033 h 173033"/>
                  <a:gd name="connsiteX8" fmla="*/ 0 w 237571"/>
                  <a:gd name="connsiteY8" fmla="*/ 172153 h 173033"/>
                  <a:gd name="connsiteX9" fmla="*/ 2792 w 237571"/>
                  <a:gd name="connsiteY9" fmla="*/ 137461 h 173033"/>
                  <a:gd name="connsiteX10" fmla="*/ 24853 w 237571"/>
                  <a:gd name="connsiteY10" fmla="*/ 82580 h 173033"/>
                  <a:gd name="connsiteX11" fmla="*/ 48432 w 237571"/>
                  <a:gd name="connsiteY11" fmla="*/ 45771 h 173033"/>
                  <a:gd name="connsiteX12" fmla="*/ 65837 w 237571"/>
                  <a:gd name="connsiteY12" fmla="*/ 17638 h 173033"/>
                  <a:gd name="connsiteX13" fmla="*/ 71800 w 237571"/>
                  <a:gd name="connsiteY13" fmla="*/ 3174 h 173033"/>
                  <a:gd name="connsiteX14" fmla="*/ 72140 w 237571"/>
                  <a:gd name="connsiteY14" fmla="*/ 0 h 173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7571" h="173033">
                    <a:moveTo>
                      <a:pt x="72140" y="0"/>
                    </a:moveTo>
                    <a:lnTo>
                      <a:pt x="237571" y="8670"/>
                    </a:lnTo>
                    <a:lnTo>
                      <a:pt x="231515" y="40119"/>
                    </a:lnTo>
                    <a:cubicBezTo>
                      <a:pt x="226003" y="61030"/>
                      <a:pt x="214860" y="84035"/>
                      <a:pt x="206366" y="99338"/>
                    </a:cubicBezTo>
                    <a:cubicBezTo>
                      <a:pt x="197873" y="114642"/>
                      <a:pt x="188412" y="119673"/>
                      <a:pt x="180553" y="131943"/>
                    </a:cubicBezTo>
                    <a:cubicBezTo>
                      <a:pt x="176623" y="138078"/>
                      <a:pt x="171554" y="144818"/>
                      <a:pt x="167334" y="151782"/>
                    </a:cubicBezTo>
                    <a:lnTo>
                      <a:pt x="160253" y="170236"/>
                    </a:lnTo>
                    <a:lnTo>
                      <a:pt x="60" y="173033"/>
                    </a:lnTo>
                    <a:lnTo>
                      <a:pt x="0" y="172153"/>
                    </a:lnTo>
                    <a:cubicBezTo>
                      <a:pt x="26" y="159946"/>
                      <a:pt x="923" y="147894"/>
                      <a:pt x="2792" y="137461"/>
                    </a:cubicBezTo>
                    <a:cubicBezTo>
                      <a:pt x="6530" y="116595"/>
                      <a:pt x="17246" y="97862"/>
                      <a:pt x="24853" y="82580"/>
                    </a:cubicBezTo>
                    <a:cubicBezTo>
                      <a:pt x="32460" y="67298"/>
                      <a:pt x="41602" y="56594"/>
                      <a:pt x="48432" y="45771"/>
                    </a:cubicBezTo>
                    <a:cubicBezTo>
                      <a:pt x="55262" y="34947"/>
                      <a:pt x="61646" y="27508"/>
                      <a:pt x="65837" y="17638"/>
                    </a:cubicBezTo>
                    <a:cubicBezTo>
                      <a:pt x="67932" y="12703"/>
                      <a:pt x="70214" y="8118"/>
                      <a:pt x="71800" y="3174"/>
                    </a:cubicBezTo>
                    <a:lnTo>
                      <a:pt x="7214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51" name="任意多边形 150"/>
              <p:cNvSpPr/>
              <p:nvPr/>
            </p:nvSpPr>
            <p:spPr>
              <a:xfrm rot="19920000" flipH="1">
                <a:off x="491526" y="4552631"/>
                <a:ext cx="192779" cy="204436"/>
              </a:xfrm>
              <a:custGeom>
                <a:avLst/>
                <a:gdLst>
                  <a:gd name="connsiteX0" fmla="*/ 0 w 192779"/>
                  <a:gd name="connsiteY0" fmla="*/ 2777 h 204436"/>
                  <a:gd name="connsiteX1" fmla="*/ 159067 w 192779"/>
                  <a:gd name="connsiteY1" fmla="*/ 0 h 204436"/>
                  <a:gd name="connsiteX2" fmla="*/ 163000 w 192779"/>
                  <a:gd name="connsiteY2" fmla="*/ 21707 h 204436"/>
                  <a:gd name="connsiteX3" fmla="*/ 173839 w 192779"/>
                  <a:gd name="connsiteY3" fmla="*/ 42408 h 204436"/>
                  <a:gd name="connsiteX4" fmla="*/ 188150 w 192779"/>
                  <a:gd name="connsiteY4" fmla="*/ 58228 h 204436"/>
                  <a:gd name="connsiteX5" fmla="*/ 192779 w 192779"/>
                  <a:gd name="connsiteY5" fmla="*/ 60757 h 204436"/>
                  <a:gd name="connsiteX6" fmla="*/ 113136 w 192779"/>
                  <a:gd name="connsiteY6" fmla="*/ 204436 h 204436"/>
                  <a:gd name="connsiteX7" fmla="*/ 107522 w 192779"/>
                  <a:gd name="connsiteY7" fmla="*/ 201727 h 204436"/>
                  <a:gd name="connsiteX8" fmla="*/ 55195 w 192779"/>
                  <a:gd name="connsiteY8" fmla="*/ 154037 h 204436"/>
                  <a:gd name="connsiteX9" fmla="*/ 21790 w 192779"/>
                  <a:gd name="connsiteY9" fmla="*/ 96283 h 204436"/>
                  <a:gd name="connsiteX10" fmla="*/ 2119 w 192779"/>
                  <a:gd name="connsiteY10" fmla="*/ 33926 h 204436"/>
                  <a:gd name="connsiteX11" fmla="*/ 0 w 192779"/>
                  <a:gd name="connsiteY11" fmla="*/ 2777 h 20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2779" h="204436">
                    <a:moveTo>
                      <a:pt x="0" y="2777"/>
                    </a:moveTo>
                    <a:lnTo>
                      <a:pt x="159067" y="0"/>
                    </a:lnTo>
                    <a:lnTo>
                      <a:pt x="163000" y="21707"/>
                    </a:lnTo>
                    <a:cubicBezTo>
                      <a:pt x="165876" y="29336"/>
                      <a:pt x="169877" y="36648"/>
                      <a:pt x="173839" y="42408"/>
                    </a:cubicBezTo>
                    <a:cubicBezTo>
                      <a:pt x="177800" y="48167"/>
                      <a:pt x="182643" y="53683"/>
                      <a:pt x="188150" y="58228"/>
                    </a:cubicBezTo>
                    <a:lnTo>
                      <a:pt x="192779" y="60757"/>
                    </a:lnTo>
                    <a:lnTo>
                      <a:pt x="113136" y="204436"/>
                    </a:lnTo>
                    <a:lnTo>
                      <a:pt x="107522" y="201727"/>
                    </a:lnTo>
                    <a:cubicBezTo>
                      <a:pt x="89117" y="189938"/>
                      <a:pt x="69484" y="171611"/>
                      <a:pt x="55195" y="154037"/>
                    </a:cubicBezTo>
                    <a:cubicBezTo>
                      <a:pt x="40906" y="136463"/>
                      <a:pt x="30636" y="116301"/>
                      <a:pt x="21790" y="96283"/>
                    </a:cubicBezTo>
                    <a:cubicBezTo>
                      <a:pt x="12944" y="76265"/>
                      <a:pt x="5335" y="56039"/>
                      <a:pt x="2119" y="33926"/>
                    </a:cubicBezTo>
                    <a:lnTo>
                      <a:pt x="0" y="2777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52" name="任意多边形 151"/>
              <p:cNvSpPr/>
              <p:nvPr/>
            </p:nvSpPr>
            <p:spPr>
              <a:xfrm rot="19920000" flipH="1">
                <a:off x="246369" y="4629687"/>
                <a:ext cx="180835" cy="245207"/>
              </a:xfrm>
              <a:custGeom>
                <a:avLst/>
                <a:gdLst>
                  <a:gd name="connsiteX0" fmla="*/ 90312 w 180835"/>
                  <a:gd name="connsiteY0" fmla="*/ 24741 h 245207"/>
                  <a:gd name="connsiteX1" fmla="*/ 171725 w 180835"/>
                  <a:gd name="connsiteY1" fmla="*/ 330 h 245207"/>
                  <a:gd name="connsiteX2" fmla="*/ 180835 w 180835"/>
                  <a:gd name="connsiteY2" fmla="*/ 0 h 245207"/>
                  <a:gd name="connsiteX3" fmla="*/ 180835 w 180835"/>
                  <a:gd name="connsiteY3" fmla="*/ 164782 h 245207"/>
                  <a:gd name="connsiteX4" fmla="*/ 172638 w 180835"/>
                  <a:gd name="connsiteY4" fmla="*/ 164357 h 245207"/>
                  <a:gd name="connsiteX5" fmla="*/ 136895 w 180835"/>
                  <a:gd name="connsiteY5" fmla="*/ 183362 h 245207"/>
                  <a:gd name="connsiteX6" fmla="*/ 117255 w 180835"/>
                  <a:gd name="connsiteY6" fmla="*/ 207290 h 245207"/>
                  <a:gd name="connsiteX7" fmla="*/ 92292 w 180835"/>
                  <a:gd name="connsiteY7" fmla="*/ 231351 h 245207"/>
                  <a:gd name="connsiteX8" fmla="*/ 78033 w 180835"/>
                  <a:gd name="connsiteY8" fmla="*/ 244159 h 245207"/>
                  <a:gd name="connsiteX9" fmla="*/ 76513 w 180835"/>
                  <a:gd name="connsiteY9" fmla="*/ 245207 h 245207"/>
                  <a:gd name="connsiteX10" fmla="*/ 0 w 180835"/>
                  <a:gd name="connsiteY10" fmla="*/ 101307 h 245207"/>
                  <a:gd name="connsiteX11" fmla="*/ 6143 w 180835"/>
                  <a:gd name="connsiteY11" fmla="*/ 95958 h 245207"/>
                  <a:gd name="connsiteX12" fmla="*/ 32826 w 180835"/>
                  <a:gd name="connsiteY12" fmla="*/ 68791 h 245207"/>
                  <a:gd name="connsiteX13" fmla="*/ 90312 w 180835"/>
                  <a:gd name="connsiteY13" fmla="*/ 24741 h 24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835" h="245207">
                    <a:moveTo>
                      <a:pt x="90312" y="24741"/>
                    </a:moveTo>
                    <a:cubicBezTo>
                      <a:pt x="113462" y="13331"/>
                      <a:pt x="144827" y="3845"/>
                      <a:pt x="171725" y="330"/>
                    </a:cubicBezTo>
                    <a:lnTo>
                      <a:pt x="180835" y="0"/>
                    </a:lnTo>
                    <a:lnTo>
                      <a:pt x="180835" y="164782"/>
                    </a:lnTo>
                    <a:lnTo>
                      <a:pt x="172638" y="164357"/>
                    </a:lnTo>
                    <a:cubicBezTo>
                      <a:pt x="162059" y="167286"/>
                      <a:pt x="146126" y="176207"/>
                      <a:pt x="136895" y="183362"/>
                    </a:cubicBezTo>
                    <a:cubicBezTo>
                      <a:pt x="127665" y="190517"/>
                      <a:pt x="124689" y="199292"/>
                      <a:pt x="117255" y="207290"/>
                    </a:cubicBezTo>
                    <a:cubicBezTo>
                      <a:pt x="109821" y="215289"/>
                      <a:pt x="101851" y="223123"/>
                      <a:pt x="92292" y="231351"/>
                    </a:cubicBezTo>
                    <a:cubicBezTo>
                      <a:pt x="87513" y="235466"/>
                      <a:pt x="83095" y="239837"/>
                      <a:pt x="78033" y="244159"/>
                    </a:cubicBezTo>
                    <a:lnTo>
                      <a:pt x="76513" y="245207"/>
                    </a:lnTo>
                    <a:lnTo>
                      <a:pt x="0" y="101307"/>
                    </a:lnTo>
                    <a:lnTo>
                      <a:pt x="6143" y="95958"/>
                    </a:lnTo>
                    <a:cubicBezTo>
                      <a:pt x="14810" y="86686"/>
                      <a:pt x="23700" y="76565"/>
                      <a:pt x="32826" y="68791"/>
                    </a:cubicBezTo>
                    <a:cubicBezTo>
                      <a:pt x="51078" y="53243"/>
                      <a:pt x="67161" y="36151"/>
                      <a:pt x="90312" y="24741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53" name="任意多边形 152"/>
              <p:cNvSpPr/>
              <p:nvPr/>
            </p:nvSpPr>
            <p:spPr>
              <a:xfrm rot="19920000" flipH="1">
                <a:off x="371743" y="4662014"/>
                <a:ext cx="229582" cy="180378"/>
              </a:xfrm>
              <a:custGeom>
                <a:avLst/>
                <a:gdLst>
                  <a:gd name="connsiteX0" fmla="*/ 79555 w 229582"/>
                  <a:gd name="connsiteY0" fmla="*/ 11860 h 180378"/>
                  <a:gd name="connsiteX1" fmla="*/ 90060 w 229582"/>
                  <a:gd name="connsiteY1" fmla="*/ 17599 h 180378"/>
                  <a:gd name="connsiteX2" fmla="*/ 136849 w 229582"/>
                  <a:gd name="connsiteY2" fmla="*/ 14297 h 180378"/>
                  <a:gd name="connsiteX3" fmla="*/ 153265 w 229582"/>
                  <a:gd name="connsiteY3" fmla="*/ 0 h 180378"/>
                  <a:gd name="connsiteX4" fmla="*/ 229582 w 229582"/>
                  <a:gd name="connsiteY4" fmla="*/ 143531 h 180378"/>
                  <a:gd name="connsiteX5" fmla="*/ 215955 w 229582"/>
                  <a:gd name="connsiteY5" fmla="*/ 152930 h 180378"/>
                  <a:gd name="connsiteX6" fmla="*/ 160038 w 229582"/>
                  <a:gd name="connsiteY6" fmla="*/ 174571 h 180378"/>
                  <a:gd name="connsiteX7" fmla="*/ 98398 w 229582"/>
                  <a:gd name="connsiteY7" fmla="*/ 180376 h 180378"/>
                  <a:gd name="connsiteX8" fmla="*/ 49240 w 229582"/>
                  <a:gd name="connsiteY8" fmla="*/ 174150 h 180378"/>
                  <a:gd name="connsiteX9" fmla="*/ 20388 w 229582"/>
                  <a:gd name="connsiteY9" fmla="*/ 165219 h 180378"/>
                  <a:gd name="connsiteX10" fmla="*/ 0 w 229582"/>
                  <a:gd name="connsiteY10" fmla="*/ 155380 h 180378"/>
                  <a:gd name="connsiteX11" fmla="*/ 79555 w 229582"/>
                  <a:gd name="connsiteY11" fmla="*/ 11860 h 18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9582" h="180378">
                    <a:moveTo>
                      <a:pt x="79555" y="11860"/>
                    </a:moveTo>
                    <a:lnTo>
                      <a:pt x="90060" y="17599"/>
                    </a:lnTo>
                    <a:cubicBezTo>
                      <a:pt x="103293" y="21351"/>
                      <a:pt x="120379" y="23054"/>
                      <a:pt x="136849" y="14297"/>
                    </a:cubicBezTo>
                    <a:lnTo>
                      <a:pt x="153265" y="0"/>
                    </a:lnTo>
                    <a:lnTo>
                      <a:pt x="229582" y="143531"/>
                    </a:lnTo>
                    <a:lnTo>
                      <a:pt x="215955" y="152930"/>
                    </a:lnTo>
                    <a:cubicBezTo>
                      <a:pt x="201238" y="160755"/>
                      <a:pt x="179631" y="169996"/>
                      <a:pt x="160038" y="174571"/>
                    </a:cubicBezTo>
                    <a:cubicBezTo>
                      <a:pt x="140445" y="179145"/>
                      <a:pt x="116865" y="180446"/>
                      <a:pt x="98398" y="180376"/>
                    </a:cubicBezTo>
                    <a:cubicBezTo>
                      <a:pt x="79932" y="180306"/>
                      <a:pt x="67117" y="179028"/>
                      <a:pt x="49240" y="174150"/>
                    </a:cubicBezTo>
                    <a:cubicBezTo>
                      <a:pt x="40302" y="171710"/>
                      <a:pt x="30378" y="168896"/>
                      <a:pt x="20388" y="165219"/>
                    </a:cubicBezTo>
                    <a:lnTo>
                      <a:pt x="0" y="155380"/>
                    </a:lnTo>
                    <a:lnTo>
                      <a:pt x="79555" y="1186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54" name="矩形 153"/>
              <p:cNvSpPr/>
              <p:nvPr/>
            </p:nvSpPr>
            <p:spPr bwMode="auto">
              <a:xfrm flipH="1">
                <a:off x="-769729" y="4225771"/>
                <a:ext cx="162000" cy="162000"/>
              </a:xfrm>
              <a:prstGeom prst="rect">
                <a:avLst/>
              </a:prstGeom>
              <a:solidFill>
                <a:srgbClr val="A2A2D7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55" name="矩形 154"/>
              <p:cNvSpPr/>
              <p:nvPr/>
            </p:nvSpPr>
            <p:spPr bwMode="auto">
              <a:xfrm flipH="1">
                <a:off x="-762491" y="4508589"/>
                <a:ext cx="162000" cy="162000"/>
              </a:xfrm>
              <a:prstGeom prst="rect">
                <a:avLst/>
              </a:prstGeom>
              <a:solidFill>
                <a:srgbClr val="A2A2D7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56" name="任意多边形 155"/>
              <p:cNvSpPr/>
              <p:nvPr/>
            </p:nvSpPr>
            <p:spPr>
              <a:xfrm flipH="1">
                <a:off x="-1297259" y="4061076"/>
                <a:ext cx="210297" cy="192381"/>
              </a:xfrm>
              <a:custGeom>
                <a:avLst/>
                <a:gdLst>
                  <a:gd name="connsiteX0" fmla="*/ 19745 w 210297"/>
                  <a:gd name="connsiteY0" fmla="*/ 912 h 192381"/>
                  <a:gd name="connsiteX1" fmla="*/ 77044 w 210297"/>
                  <a:gd name="connsiteY1" fmla="*/ 1061 h 192381"/>
                  <a:gd name="connsiteX2" fmla="*/ 191343 w 210297"/>
                  <a:gd name="connsiteY2" fmla="*/ 24874 h 192381"/>
                  <a:gd name="connsiteX3" fmla="*/ 210297 w 210297"/>
                  <a:gd name="connsiteY3" fmla="*/ 34321 h 192381"/>
                  <a:gd name="connsiteX4" fmla="*/ 139924 w 210297"/>
                  <a:gd name="connsiteY4" fmla="*/ 192381 h 192381"/>
                  <a:gd name="connsiteX5" fmla="*/ 117823 w 210297"/>
                  <a:gd name="connsiteY5" fmla="*/ 181888 h 192381"/>
                  <a:gd name="connsiteX6" fmla="*/ 81807 w 210297"/>
                  <a:gd name="connsiteY6" fmla="*/ 172512 h 192381"/>
                  <a:gd name="connsiteX7" fmla="*/ 44451 w 210297"/>
                  <a:gd name="connsiteY7" fmla="*/ 169833 h 192381"/>
                  <a:gd name="connsiteX8" fmla="*/ 14739 w 210297"/>
                  <a:gd name="connsiteY8" fmla="*/ 172016 h 192381"/>
                  <a:gd name="connsiteX9" fmla="*/ 0 w 210297"/>
                  <a:gd name="connsiteY9" fmla="*/ 3548 h 192381"/>
                  <a:gd name="connsiteX10" fmla="*/ 19745 w 210297"/>
                  <a:gd name="connsiteY10" fmla="*/ 912 h 19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0297" h="192381">
                    <a:moveTo>
                      <a:pt x="19745" y="912"/>
                    </a:moveTo>
                    <a:cubicBezTo>
                      <a:pt x="38746" y="-328"/>
                      <a:pt x="58193" y="-328"/>
                      <a:pt x="77044" y="1061"/>
                    </a:cubicBezTo>
                    <a:cubicBezTo>
                      <a:pt x="114747" y="3839"/>
                      <a:pt x="157212" y="11777"/>
                      <a:pt x="191343" y="24874"/>
                    </a:cubicBezTo>
                    <a:lnTo>
                      <a:pt x="210297" y="34321"/>
                    </a:lnTo>
                    <a:lnTo>
                      <a:pt x="139924" y="192381"/>
                    </a:lnTo>
                    <a:lnTo>
                      <a:pt x="117823" y="181888"/>
                    </a:lnTo>
                    <a:cubicBezTo>
                      <a:pt x="105917" y="177672"/>
                      <a:pt x="93912" y="174695"/>
                      <a:pt x="81807" y="172512"/>
                    </a:cubicBezTo>
                    <a:cubicBezTo>
                      <a:pt x="69703" y="170330"/>
                      <a:pt x="57003" y="169635"/>
                      <a:pt x="44451" y="169833"/>
                    </a:cubicBezTo>
                    <a:lnTo>
                      <a:pt x="14739" y="172016"/>
                    </a:lnTo>
                    <a:lnTo>
                      <a:pt x="0" y="3548"/>
                    </a:lnTo>
                    <a:lnTo>
                      <a:pt x="19745" y="912"/>
                    </a:lnTo>
                    <a:close/>
                  </a:path>
                </a:pathLst>
              </a:custGeom>
              <a:solidFill>
                <a:srgbClr val="9A30C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57" name="任意多边形 156"/>
              <p:cNvSpPr/>
              <p:nvPr/>
            </p:nvSpPr>
            <p:spPr>
              <a:xfrm flipH="1">
                <a:off x="-1102872" y="4065087"/>
                <a:ext cx="217375" cy="218846"/>
              </a:xfrm>
              <a:custGeom>
                <a:avLst/>
                <a:gdLst>
                  <a:gd name="connsiteX0" fmla="*/ 202655 w 217375"/>
                  <a:gd name="connsiteY0" fmla="*/ 0 h 218846"/>
                  <a:gd name="connsiteX1" fmla="*/ 217375 w 217375"/>
                  <a:gd name="connsiteY1" fmla="*/ 168255 h 218846"/>
                  <a:gd name="connsiteX2" fmla="*/ 214215 w 217375"/>
                  <a:gd name="connsiteY2" fmla="*/ 168487 h 218846"/>
                  <a:gd name="connsiteX3" fmla="*/ 149921 w 217375"/>
                  <a:gd name="connsiteY3" fmla="*/ 185155 h 218846"/>
                  <a:gd name="connsiteX4" fmla="*/ 102296 w 217375"/>
                  <a:gd name="connsiteY4" fmla="*/ 218493 h 218846"/>
                  <a:gd name="connsiteX5" fmla="*/ 101977 w 217375"/>
                  <a:gd name="connsiteY5" fmla="*/ 218846 h 218846"/>
                  <a:gd name="connsiteX6" fmla="*/ 0 w 217375"/>
                  <a:gd name="connsiteY6" fmla="*/ 97314 h 218846"/>
                  <a:gd name="connsiteX7" fmla="*/ 9427 w 217375"/>
                  <a:gd name="connsiteY7" fmla="*/ 87524 h 218846"/>
                  <a:gd name="connsiteX8" fmla="*/ 78484 w 217375"/>
                  <a:gd name="connsiteY8" fmla="*/ 39899 h 218846"/>
                  <a:gd name="connsiteX9" fmla="*/ 171352 w 217375"/>
                  <a:gd name="connsiteY9" fmla="*/ 4180 h 218846"/>
                  <a:gd name="connsiteX10" fmla="*/ 202655 w 217375"/>
                  <a:gd name="connsiteY10" fmla="*/ 0 h 218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7375" h="218846">
                    <a:moveTo>
                      <a:pt x="202655" y="0"/>
                    </a:moveTo>
                    <a:lnTo>
                      <a:pt x="217375" y="168255"/>
                    </a:lnTo>
                    <a:lnTo>
                      <a:pt x="214215" y="168487"/>
                    </a:lnTo>
                    <a:cubicBezTo>
                      <a:pt x="191196" y="171265"/>
                      <a:pt x="168574" y="176821"/>
                      <a:pt x="149921" y="185155"/>
                    </a:cubicBezTo>
                    <a:cubicBezTo>
                      <a:pt x="131268" y="193489"/>
                      <a:pt x="116187" y="206190"/>
                      <a:pt x="102296" y="218493"/>
                    </a:cubicBezTo>
                    <a:lnTo>
                      <a:pt x="101977" y="218846"/>
                    </a:lnTo>
                    <a:lnTo>
                      <a:pt x="0" y="97314"/>
                    </a:lnTo>
                    <a:lnTo>
                      <a:pt x="9427" y="87524"/>
                    </a:lnTo>
                    <a:cubicBezTo>
                      <a:pt x="28477" y="72046"/>
                      <a:pt x="51497" y="53790"/>
                      <a:pt x="78484" y="39899"/>
                    </a:cubicBezTo>
                    <a:cubicBezTo>
                      <a:pt x="105471" y="26008"/>
                      <a:pt x="137221" y="11324"/>
                      <a:pt x="171352" y="4180"/>
                    </a:cubicBezTo>
                    <a:lnTo>
                      <a:pt x="202655" y="0"/>
                    </a:lnTo>
                    <a:close/>
                  </a:path>
                </a:pathLst>
              </a:custGeom>
              <a:solidFill>
                <a:srgbClr val="9A30C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58" name="任意多边形 157"/>
              <p:cNvSpPr/>
              <p:nvPr/>
            </p:nvSpPr>
            <p:spPr>
              <a:xfrm flipH="1">
                <a:off x="-1450728" y="4095057"/>
                <a:ext cx="225350" cy="231871"/>
              </a:xfrm>
              <a:custGeom>
                <a:avLst/>
                <a:gdLst>
                  <a:gd name="connsiteX0" fmla="*/ 70344 w 225350"/>
                  <a:gd name="connsiteY0" fmla="*/ 0 h 231871"/>
                  <a:gd name="connsiteX1" fmla="*/ 95642 w 225350"/>
                  <a:gd name="connsiteY1" fmla="*/ 12609 h 231871"/>
                  <a:gd name="connsiteX2" fmla="*/ 138654 w 225350"/>
                  <a:gd name="connsiteY2" fmla="*/ 43714 h 231871"/>
                  <a:gd name="connsiteX3" fmla="*/ 217234 w 225350"/>
                  <a:gd name="connsiteY3" fmla="*/ 127058 h 231871"/>
                  <a:gd name="connsiteX4" fmla="*/ 225350 w 225350"/>
                  <a:gd name="connsiteY4" fmla="*/ 140652 h 231871"/>
                  <a:gd name="connsiteX5" fmla="*/ 84885 w 225350"/>
                  <a:gd name="connsiteY5" fmla="*/ 231871 h 231871"/>
                  <a:gd name="connsiteX6" fmla="*/ 79122 w 225350"/>
                  <a:gd name="connsiteY6" fmla="*/ 222308 h 231871"/>
                  <a:gd name="connsiteX7" fmla="*/ 10066 w 225350"/>
                  <a:gd name="connsiteY7" fmla="*/ 162776 h 231871"/>
                  <a:gd name="connsiteX8" fmla="*/ 0 w 225350"/>
                  <a:gd name="connsiteY8" fmla="*/ 157997 h 231871"/>
                  <a:gd name="connsiteX9" fmla="*/ 70344 w 225350"/>
                  <a:gd name="connsiteY9" fmla="*/ 0 h 23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5350" h="231871">
                    <a:moveTo>
                      <a:pt x="70344" y="0"/>
                    </a:moveTo>
                    <a:lnTo>
                      <a:pt x="95642" y="12609"/>
                    </a:lnTo>
                    <a:cubicBezTo>
                      <a:pt x="110476" y="21786"/>
                      <a:pt x="124565" y="32204"/>
                      <a:pt x="138654" y="43714"/>
                    </a:cubicBezTo>
                    <a:cubicBezTo>
                      <a:pt x="166832" y="66733"/>
                      <a:pt x="195406" y="95308"/>
                      <a:pt x="217234" y="127058"/>
                    </a:cubicBezTo>
                    <a:lnTo>
                      <a:pt x="225350" y="140652"/>
                    </a:lnTo>
                    <a:lnTo>
                      <a:pt x="84885" y="231871"/>
                    </a:lnTo>
                    <a:lnTo>
                      <a:pt x="79122" y="222308"/>
                    </a:lnTo>
                    <a:cubicBezTo>
                      <a:pt x="62057" y="200480"/>
                      <a:pt x="33481" y="177063"/>
                      <a:pt x="10066" y="162776"/>
                    </a:cubicBezTo>
                    <a:lnTo>
                      <a:pt x="0" y="157997"/>
                    </a:lnTo>
                    <a:lnTo>
                      <a:pt x="70344" y="0"/>
                    </a:lnTo>
                    <a:close/>
                  </a:path>
                </a:pathLst>
              </a:custGeom>
              <a:solidFill>
                <a:srgbClr val="9A30C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59" name="任意多边形 158"/>
              <p:cNvSpPr/>
              <p:nvPr/>
            </p:nvSpPr>
            <p:spPr>
              <a:xfrm flipH="1">
                <a:off x="-1506081" y="4235988"/>
                <a:ext cx="196340" cy="203427"/>
              </a:xfrm>
              <a:custGeom>
                <a:avLst/>
                <a:gdLst>
                  <a:gd name="connsiteX0" fmla="*/ 140453 w 196340"/>
                  <a:gd name="connsiteY0" fmla="*/ 0 h 203427"/>
                  <a:gd name="connsiteX1" fmla="*/ 160702 w 196340"/>
                  <a:gd name="connsiteY1" fmla="*/ 33915 h 203427"/>
                  <a:gd name="connsiteX2" fmla="*/ 182878 w 196340"/>
                  <a:gd name="connsiteY2" fmla="*/ 90469 h 203427"/>
                  <a:gd name="connsiteX3" fmla="*/ 194189 w 196340"/>
                  <a:gd name="connsiteY3" fmla="*/ 156549 h 203427"/>
                  <a:gd name="connsiteX4" fmla="*/ 196340 w 196340"/>
                  <a:gd name="connsiteY4" fmla="*/ 203427 h 203427"/>
                  <a:gd name="connsiteX5" fmla="*/ 32521 w 196340"/>
                  <a:gd name="connsiteY5" fmla="*/ 203427 h 203427"/>
                  <a:gd name="connsiteX6" fmla="*/ 32414 w 196340"/>
                  <a:gd name="connsiteY6" fmla="*/ 193309 h 203427"/>
                  <a:gd name="connsiteX7" fmla="*/ 25715 w 196340"/>
                  <a:gd name="connsiteY7" fmla="*/ 150000 h 203427"/>
                  <a:gd name="connsiteX8" fmla="*/ 12916 w 196340"/>
                  <a:gd name="connsiteY8" fmla="*/ 112644 h 203427"/>
                  <a:gd name="connsiteX9" fmla="*/ 0 w 196340"/>
                  <a:gd name="connsiteY9" fmla="*/ 91211 h 203427"/>
                  <a:gd name="connsiteX10" fmla="*/ 140453 w 196340"/>
                  <a:gd name="connsiteY10" fmla="*/ 0 h 203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6340" h="203427">
                    <a:moveTo>
                      <a:pt x="140453" y="0"/>
                    </a:moveTo>
                    <a:lnTo>
                      <a:pt x="160702" y="33915"/>
                    </a:lnTo>
                    <a:cubicBezTo>
                      <a:pt x="169682" y="51774"/>
                      <a:pt x="177322" y="70626"/>
                      <a:pt x="182878" y="90469"/>
                    </a:cubicBezTo>
                    <a:cubicBezTo>
                      <a:pt x="188435" y="110313"/>
                      <a:pt x="192007" y="133530"/>
                      <a:pt x="194189" y="156549"/>
                    </a:cubicBezTo>
                    <a:lnTo>
                      <a:pt x="196340" y="203427"/>
                    </a:lnTo>
                    <a:lnTo>
                      <a:pt x="32521" y="203427"/>
                    </a:lnTo>
                    <a:lnTo>
                      <a:pt x="32414" y="193309"/>
                    </a:lnTo>
                    <a:cubicBezTo>
                      <a:pt x="31272" y="178278"/>
                      <a:pt x="29089" y="163097"/>
                      <a:pt x="25715" y="150000"/>
                    </a:cubicBezTo>
                    <a:cubicBezTo>
                      <a:pt x="22342" y="136903"/>
                      <a:pt x="18274" y="124501"/>
                      <a:pt x="12916" y="112644"/>
                    </a:cubicBezTo>
                    <a:lnTo>
                      <a:pt x="0" y="91211"/>
                    </a:lnTo>
                    <a:lnTo>
                      <a:pt x="140453" y="0"/>
                    </a:lnTo>
                    <a:close/>
                  </a:path>
                </a:pathLst>
              </a:custGeom>
              <a:solidFill>
                <a:srgbClr val="9A30C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60" name="任意多边形 159"/>
              <p:cNvSpPr/>
              <p:nvPr/>
            </p:nvSpPr>
            <p:spPr>
              <a:xfrm flipH="1">
                <a:off x="-1506063" y="4443014"/>
                <a:ext cx="193675" cy="198890"/>
              </a:xfrm>
              <a:custGeom>
                <a:avLst/>
                <a:gdLst>
                  <a:gd name="connsiteX0" fmla="*/ 29068 w 193675"/>
                  <a:gd name="connsiteY0" fmla="*/ 0 h 198890"/>
                  <a:gd name="connsiteX1" fmla="*/ 193014 w 193675"/>
                  <a:gd name="connsiteY1" fmla="*/ 0 h 198890"/>
                  <a:gd name="connsiteX2" fmla="*/ 193675 w 193675"/>
                  <a:gd name="connsiteY2" fmla="*/ 14411 h 198890"/>
                  <a:gd name="connsiteX3" fmla="*/ 179389 w 193675"/>
                  <a:gd name="connsiteY3" fmla="*/ 112043 h 198890"/>
                  <a:gd name="connsiteX4" fmla="*/ 148431 w 193675"/>
                  <a:gd name="connsiteY4" fmla="*/ 190623 h 198890"/>
                  <a:gd name="connsiteX5" fmla="*/ 142920 w 193675"/>
                  <a:gd name="connsiteY5" fmla="*/ 198890 h 198890"/>
                  <a:gd name="connsiteX6" fmla="*/ 0 w 193675"/>
                  <a:gd name="connsiteY6" fmla="*/ 113015 h 198890"/>
                  <a:gd name="connsiteX7" fmla="*/ 12699 w 193675"/>
                  <a:gd name="connsiteY7" fmla="*/ 92992 h 198890"/>
                  <a:gd name="connsiteX8" fmla="*/ 29370 w 193675"/>
                  <a:gd name="connsiteY8" fmla="*/ 28698 h 198890"/>
                  <a:gd name="connsiteX9" fmla="*/ 29068 w 193675"/>
                  <a:gd name="connsiteY9" fmla="*/ 0 h 19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675" h="198890">
                    <a:moveTo>
                      <a:pt x="29068" y="0"/>
                    </a:moveTo>
                    <a:lnTo>
                      <a:pt x="193014" y="0"/>
                    </a:lnTo>
                    <a:lnTo>
                      <a:pt x="193675" y="14411"/>
                    </a:lnTo>
                    <a:cubicBezTo>
                      <a:pt x="193675" y="52511"/>
                      <a:pt x="185739" y="86246"/>
                      <a:pt x="179389" y="112043"/>
                    </a:cubicBezTo>
                    <a:cubicBezTo>
                      <a:pt x="173039" y="137840"/>
                      <a:pt x="165894" y="161651"/>
                      <a:pt x="148431" y="190623"/>
                    </a:cubicBezTo>
                    <a:lnTo>
                      <a:pt x="142920" y="198890"/>
                    </a:lnTo>
                    <a:lnTo>
                      <a:pt x="0" y="113015"/>
                    </a:lnTo>
                    <a:lnTo>
                      <a:pt x="12699" y="92992"/>
                    </a:lnTo>
                    <a:cubicBezTo>
                      <a:pt x="23018" y="71958"/>
                      <a:pt x="27782" y="53701"/>
                      <a:pt x="29370" y="28698"/>
                    </a:cubicBezTo>
                    <a:lnTo>
                      <a:pt x="29068" y="0"/>
                    </a:lnTo>
                    <a:close/>
                  </a:path>
                </a:pathLst>
              </a:custGeom>
              <a:solidFill>
                <a:srgbClr val="9A30C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61" name="任意多边形 160"/>
              <p:cNvSpPr/>
              <p:nvPr/>
            </p:nvSpPr>
            <p:spPr>
              <a:xfrm flipH="1">
                <a:off x="-986343" y="4510970"/>
                <a:ext cx="224170" cy="225270"/>
              </a:xfrm>
              <a:custGeom>
                <a:avLst/>
                <a:gdLst>
                  <a:gd name="connsiteX0" fmla="*/ 0 w 224170"/>
                  <a:gd name="connsiteY0" fmla="*/ 0 h 225270"/>
                  <a:gd name="connsiteX1" fmla="*/ 14563 w 224170"/>
                  <a:gd name="connsiteY1" fmla="*/ 126 h 225270"/>
                  <a:gd name="connsiteX2" fmla="*/ 39882 w 224170"/>
                  <a:gd name="connsiteY2" fmla="*/ 1223 h 225270"/>
                  <a:gd name="connsiteX3" fmla="*/ 123227 w 224170"/>
                  <a:gd name="connsiteY3" fmla="*/ 15511 h 225270"/>
                  <a:gd name="connsiteX4" fmla="*/ 182758 w 224170"/>
                  <a:gd name="connsiteY4" fmla="*/ 63136 h 225270"/>
                  <a:gd name="connsiteX5" fmla="*/ 208059 w 224170"/>
                  <a:gd name="connsiteY5" fmla="*/ 88883 h 225270"/>
                  <a:gd name="connsiteX6" fmla="*/ 224170 w 224170"/>
                  <a:gd name="connsiteY6" fmla="*/ 103312 h 225270"/>
                  <a:gd name="connsiteX7" fmla="*/ 121835 w 224170"/>
                  <a:gd name="connsiteY7" fmla="*/ 225270 h 225270"/>
                  <a:gd name="connsiteX8" fmla="*/ 104177 w 224170"/>
                  <a:gd name="connsiteY8" fmla="*/ 208392 h 225270"/>
                  <a:gd name="connsiteX9" fmla="*/ 70839 w 224170"/>
                  <a:gd name="connsiteY9" fmla="*/ 172673 h 225270"/>
                  <a:gd name="connsiteX10" fmla="*/ 39883 w 224170"/>
                  <a:gd name="connsiteY10" fmla="*/ 165530 h 225270"/>
                  <a:gd name="connsiteX11" fmla="*/ 10266 w 224170"/>
                  <a:gd name="connsiteY11" fmla="*/ 161959 h 225270"/>
                  <a:gd name="connsiteX12" fmla="*/ 0 w 224170"/>
                  <a:gd name="connsiteY12" fmla="*/ 160733 h 225270"/>
                  <a:gd name="connsiteX13" fmla="*/ 0 w 224170"/>
                  <a:gd name="connsiteY13" fmla="*/ 0 h 22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170" h="225270">
                    <a:moveTo>
                      <a:pt x="0" y="0"/>
                    </a:moveTo>
                    <a:lnTo>
                      <a:pt x="14563" y="126"/>
                    </a:lnTo>
                    <a:cubicBezTo>
                      <a:pt x="23709" y="405"/>
                      <a:pt x="32441" y="826"/>
                      <a:pt x="39882" y="1223"/>
                    </a:cubicBezTo>
                    <a:cubicBezTo>
                      <a:pt x="69648" y="2810"/>
                      <a:pt x="99414" y="5192"/>
                      <a:pt x="123227" y="15511"/>
                    </a:cubicBezTo>
                    <a:cubicBezTo>
                      <a:pt x="147040" y="25830"/>
                      <a:pt x="164105" y="46864"/>
                      <a:pt x="182758" y="63136"/>
                    </a:cubicBezTo>
                    <a:cubicBezTo>
                      <a:pt x="192085" y="71272"/>
                      <a:pt x="199923" y="80202"/>
                      <a:pt x="208059" y="88883"/>
                    </a:cubicBezTo>
                    <a:lnTo>
                      <a:pt x="224170" y="103312"/>
                    </a:lnTo>
                    <a:lnTo>
                      <a:pt x="121835" y="225270"/>
                    </a:lnTo>
                    <a:lnTo>
                      <a:pt x="104177" y="208392"/>
                    </a:lnTo>
                    <a:cubicBezTo>
                      <a:pt x="88699" y="193708"/>
                      <a:pt x="81555" y="179817"/>
                      <a:pt x="70839" y="172673"/>
                    </a:cubicBezTo>
                    <a:cubicBezTo>
                      <a:pt x="60123" y="165529"/>
                      <a:pt x="54964" y="167911"/>
                      <a:pt x="39883" y="165530"/>
                    </a:cubicBezTo>
                    <a:cubicBezTo>
                      <a:pt x="32343" y="164340"/>
                      <a:pt x="21329" y="163149"/>
                      <a:pt x="10266" y="161959"/>
                    </a:cubicBezTo>
                    <a:lnTo>
                      <a:pt x="0" y="1607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30C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62" name="任意多边形 161"/>
              <p:cNvSpPr/>
              <p:nvPr/>
            </p:nvSpPr>
            <p:spPr>
              <a:xfrm flipH="1">
                <a:off x="-1454153" y="4557238"/>
                <a:ext cx="229625" cy="234303"/>
              </a:xfrm>
              <a:custGeom>
                <a:avLst/>
                <a:gdLst>
                  <a:gd name="connsiteX0" fmla="*/ 86775 w 229625"/>
                  <a:gd name="connsiteY0" fmla="*/ 0 h 234303"/>
                  <a:gd name="connsiteX1" fmla="*/ 229625 w 229625"/>
                  <a:gd name="connsiteY1" fmla="*/ 85833 h 234303"/>
                  <a:gd name="connsiteX2" fmla="*/ 205286 w 229625"/>
                  <a:gd name="connsiteY2" fmla="*/ 122341 h 234303"/>
                  <a:gd name="connsiteX3" fmla="*/ 163317 w 229625"/>
                  <a:gd name="connsiteY3" fmla="*/ 169817 h 234303"/>
                  <a:gd name="connsiteX4" fmla="*/ 111971 w 229625"/>
                  <a:gd name="connsiteY4" fmla="*/ 212085 h 234303"/>
                  <a:gd name="connsiteX5" fmla="*/ 72311 w 229625"/>
                  <a:gd name="connsiteY5" fmla="*/ 234303 h 234303"/>
                  <a:gd name="connsiteX6" fmla="*/ 0 w 229625"/>
                  <a:gd name="connsiteY6" fmla="*/ 86044 h 234303"/>
                  <a:gd name="connsiteX7" fmla="*/ 3773 w 229625"/>
                  <a:gd name="connsiteY7" fmla="*/ 84092 h 234303"/>
                  <a:gd name="connsiteX8" fmla="*/ 56161 w 229625"/>
                  <a:gd name="connsiteY8" fmla="*/ 38849 h 234303"/>
                  <a:gd name="connsiteX9" fmla="*/ 81014 w 229625"/>
                  <a:gd name="connsiteY9" fmla="*/ 9083 h 234303"/>
                  <a:gd name="connsiteX10" fmla="*/ 86775 w 229625"/>
                  <a:gd name="connsiteY10" fmla="*/ 0 h 23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9625" h="234303">
                    <a:moveTo>
                      <a:pt x="86775" y="0"/>
                    </a:moveTo>
                    <a:lnTo>
                      <a:pt x="229625" y="85833"/>
                    </a:lnTo>
                    <a:lnTo>
                      <a:pt x="205286" y="122341"/>
                    </a:lnTo>
                    <a:cubicBezTo>
                      <a:pt x="192884" y="138960"/>
                      <a:pt x="178795" y="155530"/>
                      <a:pt x="163317" y="169817"/>
                    </a:cubicBezTo>
                    <a:cubicBezTo>
                      <a:pt x="147839" y="184105"/>
                      <a:pt x="130674" y="198789"/>
                      <a:pt x="111971" y="212085"/>
                    </a:cubicBezTo>
                    <a:lnTo>
                      <a:pt x="72311" y="234303"/>
                    </a:lnTo>
                    <a:lnTo>
                      <a:pt x="0" y="86044"/>
                    </a:lnTo>
                    <a:lnTo>
                      <a:pt x="3773" y="84092"/>
                    </a:lnTo>
                    <a:cubicBezTo>
                      <a:pt x="24808" y="71789"/>
                      <a:pt x="39889" y="56708"/>
                      <a:pt x="56161" y="38849"/>
                    </a:cubicBezTo>
                    <a:cubicBezTo>
                      <a:pt x="64297" y="29920"/>
                      <a:pt x="73028" y="19700"/>
                      <a:pt x="81014" y="9083"/>
                    </a:cubicBezTo>
                    <a:lnTo>
                      <a:pt x="86775" y="0"/>
                    </a:lnTo>
                    <a:close/>
                  </a:path>
                </a:pathLst>
              </a:custGeom>
              <a:solidFill>
                <a:srgbClr val="9A30C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63" name="任意多边形 162"/>
              <p:cNvSpPr/>
              <p:nvPr/>
            </p:nvSpPr>
            <p:spPr>
              <a:xfrm flipH="1">
                <a:off x="-1095272" y="4610197"/>
                <a:ext cx="211038" cy="213198"/>
              </a:xfrm>
              <a:custGeom>
                <a:avLst/>
                <a:gdLst>
                  <a:gd name="connsiteX0" fmla="*/ 102410 w 211038"/>
                  <a:gd name="connsiteY0" fmla="*/ 0 h 213198"/>
                  <a:gd name="connsiteX1" fmla="*/ 110704 w 211038"/>
                  <a:gd name="connsiteY1" fmla="*/ 7428 h 213198"/>
                  <a:gd name="connsiteX2" fmla="*/ 184522 w 211038"/>
                  <a:gd name="connsiteY2" fmla="*/ 43147 h 213198"/>
                  <a:gd name="connsiteX3" fmla="*/ 211038 w 211038"/>
                  <a:gd name="connsiteY3" fmla="*/ 48991 h 213198"/>
                  <a:gd name="connsiteX4" fmla="*/ 196672 w 211038"/>
                  <a:gd name="connsiteY4" fmla="*/ 213198 h 213198"/>
                  <a:gd name="connsiteX5" fmla="*/ 179016 w 211038"/>
                  <a:gd name="connsiteY5" fmla="*/ 211918 h 213198"/>
                  <a:gd name="connsiteX6" fmla="*/ 117848 w 211038"/>
                  <a:gd name="connsiteY6" fmla="*/ 197928 h 213198"/>
                  <a:gd name="connsiteX7" fmla="*/ 39265 w 211038"/>
                  <a:gd name="connsiteY7" fmla="*/ 155066 h 213198"/>
                  <a:gd name="connsiteX8" fmla="*/ 6672 w 211038"/>
                  <a:gd name="connsiteY8" fmla="*/ 128425 h 213198"/>
                  <a:gd name="connsiteX9" fmla="*/ 0 w 211038"/>
                  <a:gd name="connsiteY9" fmla="*/ 122048 h 213198"/>
                  <a:gd name="connsiteX10" fmla="*/ 102410 w 211038"/>
                  <a:gd name="connsiteY10" fmla="*/ 0 h 213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1038" h="213198">
                    <a:moveTo>
                      <a:pt x="102410" y="0"/>
                    </a:moveTo>
                    <a:lnTo>
                      <a:pt x="110704" y="7428"/>
                    </a:lnTo>
                    <a:cubicBezTo>
                      <a:pt x="131738" y="21715"/>
                      <a:pt x="157138" y="35210"/>
                      <a:pt x="184522" y="43147"/>
                    </a:cubicBezTo>
                    <a:lnTo>
                      <a:pt x="211038" y="48991"/>
                    </a:lnTo>
                    <a:lnTo>
                      <a:pt x="196672" y="213198"/>
                    </a:lnTo>
                    <a:lnTo>
                      <a:pt x="179016" y="211918"/>
                    </a:lnTo>
                    <a:cubicBezTo>
                      <a:pt x="156444" y="208247"/>
                      <a:pt x="135311" y="203088"/>
                      <a:pt x="117848" y="197928"/>
                    </a:cubicBezTo>
                    <a:cubicBezTo>
                      <a:pt x="82923" y="187609"/>
                      <a:pt x="62284" y="170941"/>
                      <a:pt x="39265" y="155066"/>
                    </a:cubicBezTo>
                    <a:cubicBezTo>
                      <a:pt x="27756" y="147129"/>
                      <a:pt x="16743" y="137703"/>
                      <a:pt x="6672" y="128425"/>
                    </a:cubicBezTo>
                    <a:lnTo>
                      <a:pt x="0" y="122048"/>
                    </a:lnTo>
                    <a:lnTo>
                      <a:pt x="102410" y="0"/>
                    </a:lnTo>
                    <a:close/>
                  </a:path>
                </a:pathLst>
              </a:custGeom>
              <a:solidFill>
                <a:srgbClr val="9A30C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64" name="任意多边形 163"/>
              <p:cNvSpPr/>
              <p:nvPr/>
            </p:nvSpPr>
            <p:spPr>
              <a:xfrm flipH="1">
                <a:off x="-1296074" y="4639624"/>
                <a:ext cx="213959" cy="186894"/>
              </a:xfrm>
              <a:custGeom>
                <a:avLst/>
                <a:gdLst>
                  <a:gd name="connsiteX0" fmla="*/ 141596 w 213959"/>
                  <a:gd name="connsiteY0" fmla="*/ 0 h 186894"/>
                  <a:gd name="connsiteX1" fmla="*/ 213959 w 213959"/>
                  <a:gd name="connsiteY1" fmla="*/ 148367 h 186894"/>
                  <a:gd name="connsiteX2" fmla="*/ 196191 w 213959"/>
                  <a:gd name="connsiteY2" fmla="*/ 158320 h 186894"/>
                  <a:gd name="connsiteX3" fmla="*/ 48553 w 213959"/>
                  <a:gd name="connsiteY3" fmla="*/ 186894 h 186894"/>
                  <a:gd name="connsiteX4" fmla="*/ 0 w 213959"/>
                  <a:gd name="connsiteY4" fmla="*/ 183374 h 186894"/>
                  <a:gd name="connsiteX5" fmla="*/ 14321 w 213959"/>
                  <a:gd name="connsiteY5" fmla="*/ 19689 h 186894"/>
                  <a:gd name="connsiteX6" fmla="*/ 29504 w 213959"/>
                  <a:gd name="connsiteY6" fmla="*/ 23035 h 186894"/>
                  <a:gd name="connsiteX7" fmla="*/ 74748 w 213959"/>
                  <a:gd name="connsiteY7" fmla="*/ 24969 h 186894"/>
                  <a:gd name="connsiteX8" fmla="*/ 114039 w 213959"/>
                  <a:gd name="connsiteY8" fmla="*/ 14253 h 186894"/>
                  <a:gd name="connsiteX9" fmla="*/ 141596 w 213959"/>
                  <a:gd name="connsiteY9" fmla="*/ 0 h 186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959" h="186894">
                    <a:moveTo>
                      <a:pt x="141596" y="0"/>
                    </a:moveTo>
                    <a:lnTo>
                      <a:pt x="213959" y="148367"/>
                    </a:lnTo>
                    <a:lnTo>
                      <a:pt x="196191" y="158320"/>
                    </a:lnTo>
                    <a:cubicBezTo>
                      <a:pt x="152931" y="175782"/>
                      <a:pt x="94987" y="185307"/>
                      <a:pt x="48553" y="186894"/>
                    </a:cubicBezTo>
                    <a:lnTo>
                      <a:pt x="0" y="183374"/>
                    </a:lnTo>
                    <a:lnTo>
                      <a:pt x="14321" y="19689"/>
                    </a:lnTo>
                    <a:lnTo>
                      <a:pt x="29504" y="23035"/>
                    </a:lnTo>
                    <a:cubicBezTo>
                      <a:pt x="45280" y="25366"/>
                      <a:pt x="61056" y="26358"/>
                      <a:pt x="74748" y="24969"/>
                    </a:cubicBezTo>
                    <a:cubicBezTo>
                      <a:pt x="88440" y="23580"/>
                      <a:pt x="101636" y="19512"/>
                      <a:pt x="114039" y="14253"/>
                    </a:cubicBezTo>
                    <a:lnTo>
                      <a:pt x="141596" y="0"/>
                    </a:lnTo>
                    <a:close/>
                  </a:path>
                </a:pathLst>
              </a:custGeom>
              <a:solidFill>
                <a:srgbClr val="9A30CC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65" name="任意多边形 164"/>
              <p:cNvSpPr/>
              <p:nvPr/>
            </p:nvSpPr>
            <p:spPr>
              <a:xfrm rot="14640000" flipH="1">
                <a:off x="87380" y="5501459"/>
                <a:ext cx="180063" cy="178253"/>
              </a:xfrm>
              <a:custGeom>
                <a:avLst/>
                <a:gdLst>
                  <a:gd name="connsiteX0" fmla="*/ 70419 w 180063"/>
                  <a:gd name="connsiteY0" fmla="*/ 165923 h 178253"/>
                  <a:gd name="connsiteX1" fmla="*/ 0 w 180063"/>
                  <a:gd name="connsiteY1" fmla="*/ 21543 h 178253"/>
                  <a:gd name="connsiteX2" fmla="*/ 14130 w 180063"/>
                  <a:gd name="connsiteY2" fmla="*/ 15902 h 178253"/>
                  <a:gd name="connsiteX3" fmla="*/ 60066 w 180063"/>
                  <a:gd name="connsiteY3" fmla="*/ 1445 h 178253"/>
                  <a:gd name="connsiteX4" fmla="*/ 113310 w 180063"/>
                  <a:gd name="connsiteY4" fmla="*/ 1971 h 178253"/>
                  <a:gd name="connsiteX5" fmla="*/ 146251 w 180063"/>
                  <a:gd name="connsiteY5" fmla="*/ 9418 h 178253"/>
                  <a:gd name="connsiteX6" fmla="*/ 180063 w 180063"/>
                  <a:gd name="connsiteY6" fmla="*/ 14314 h 178253"/>
                  <a:gd name="connsiteX7" fmla="*/ 180063 w 180063"/>
                  <a:gd name="connsiteY7" fmla="*/ 177098 h 178253"/>
                  <a:gd name="connsiteX8" fmla="*/ 170145 w 180063"/>
                  <a:gd name="connsiteY8" fmla="*/ 178253 h 178253"/>
                  <a:gd name="connsiteX9" fmla="*/ 77647 w 180063"/>
                  <a:gd name="connsiteY9" fmla="*/ 162431 h 178253"/>
                  <a:gd name="connsiteX10" fmla="*/ 70419 w 180063"/>
                  <a:gd name="connsiteY10" fmla="*/ 165923 h 178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063" h="178253">
                    <a:moveTo>
                      <a:pt x="70419" y="165923"/>
                    </a:moveTo>
                    <a:lnTo>
                      <a:pt x="0" y="21543"/>
                    </a:lnTo>
                    <a:lnTo>
                      <a:pt x="14130" y="15902"/>
                    </a:lnTo>
                    <a:cubicBezTo>
                      <a:pt x="31765" y="9508"/>
                      <a:pt x="43536" y="3767"/>
                      <a:pt x="60066" y="1445"/>
                    </a:cubicBezTo>
                    <a:cubicBezTo>
                      <a:pt x="76596" y="-877"/>
                      <a:pt x="93275" y="-179"/>
                      <a:pt x="113310" y="1971"/>
                    </a:cubicBezTo>
                    <a:cubicBezTo>
                      <a:pt x="123328" y="3046"/>
                      <a:pt x="134698" y="6442"/>
                      <a:pt x="146251" y="9418"/>
                    </a:cubicBezTo>
                    <a:lnTo>
                      <a:pt x="180063" y="14314"/>
                    </a:lnTo>
                    <a:lnTo>
                      <a:pt x="180063" y="177098"/>
                    </a:lnTo>
                    <a:lnTo>
                      <a:pt x="170145" y="178253"/>
                    </a:lnTo>
                    <a:cubicBezTo>
                      <a:pt x="133049" y="178242"/>
                      <a:pt x="106427" y="159875"/>
                      <a:pt x="77647" y="162431"/>
                    </a:cubicBezTo>
                    <a:lnTo>
                      <a:pt x="70419" y="165923"/>
                    </a:lnTo>
                    <a:close/>
                  </a:path>
                </a:pathLst>
              </a:cu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66" name="任意多边形 165"/>
              <p:cNvSpPr/>
              <p:nvPr/>
            </p:nvSpPr>
            <p:spPr>
              <a:xfrm rot="14640000" flipH="1">
                <a:off x="-239029" y="5491259"/>
                <a:ext cx="183250" cy="236824"/>
              </a:xfrm>
              <a:custGeom>
                <a:avLst/>
                <a:gdLst>
                  <a:gd name="connsiteX0" fmla="*/ 71076 w 183250"/>
                  <a:gd name="connsiteY0" fmla="*/ 236824 h 236824"/>
                  <a:gd name="connsiteX1" fmla="*/ 0 w 183250"/>
                  <a:gd name="connsiteY1" fmla="*/ 91097 h 236824"/>
                  <a:gd name="connsiteX2" fmla="*/ 2905 w 183250"/>
                  <a:gd name="connsiteY2" fmla="*/ 89604 h 236824"/>
                  <a:gd name="connsiteX3" fmla="*/ 26659 w 183250"/>
                  <a:gd name="connsiteY3" fmla="*/ 56824 h 236824"/>
                  <a:gd name="connsiteX4" fmla="*/ 52709 w 183250"/>
                  <a:gd name="connsiteY4" fmla="*/ 7028 h 236824"/>
                  <a:gd name="connsiteX5" fmla="*/ 58281 w 183250"/>
                  <a:gd name="connsiteY5" fmla="*/ 0 h 236824"/>
                  <a:gd name="connsiteX6" fmla="*/ 183250 w 183250"/>
                  <a:gd name="connsiteY6" fmla="*/ 97637 h 236824"/>
                  <a:gd name="connsiteX7" fmla="*/ 165241 w 183250"/>
                  <a:gd name="connsiteY7" fmla="*/ 124020 h 236824"/>
                  <a:gd name="connsiteX8" fmla="*/ 152454 w 183250"/>
                  <a:gd name="connsiteY8" fmla="*/ 151783 h 236824"/>
                  <a:gd name="connsiteX9" fmla="*/ 131727 w 183250"/>
                  <a:gd name="connsiteY9" fmla="*/ 201633 h 236824"/>
                  <a:gd name="connsiteX10" fmla="*/ 92054 w 183250"/>
                  <a:gd name="connsiteY10" fmla="*/ 228931 h 236824"/>
                  <a:gd name="connsiteX11" fmla="*/ 82225 w 183250"/>
                  <a:gd name="connsiteY11" fmla="*/ 231738 h 236824"/>
                  <a:gd name="connsiteX12" fmla="*/ 71076 w 183250"/>
                  <a:gd name="connsiteY12" fmla="*/ 236824 h 236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250" h="236824">
                    <a:moveTo>
                      <a:pt x="71076" y="236824"/>
                    </a:moveTo>
                    <a:lnTo>
                      <a:pt x="0" y="91097"/>
                    </a:lnTo>
                    <a:lnTo>
                      <a:pt x="2905" y="89604"/>
                    </a:lnTo>
                    <a:cubicBezTo>
                      <a:pt x="11057" y="81985"/>
                      <a:pt x="18358" y="70587"/>
                      <a:pt x="26659" y="56824"/>
                    </a:cubicBezTo>
                    <a:cubicBezTo>
                      <a:pt x="34960" y="43062"/>
                      <a:pt x="37961" y="26584"/>
                      <a:pt x="52709" y="7028"/>
                    </a:cubicBezTo>
                    <a:lnTo>
                      <a:pt x="58281" y="0"/>
                    </a:lnTo>
                    <a:lnTo>
                      <a:pt x="183250" y="97637"/>
                    </a:lnTo>
                    <a:lnTo>
                      <a:pt x="165241" y="124020"/>
                    </a:lnTo>
                    <a:cubicBezTo>
                      <a:pt x="160533" y="133492"/>
                      <a:pt x="156800" y="143040"/>
                      <a:pt x="152454" y="151783"/>
                    </a:cubicBezTo>
                    <a:cubicBezTo>
                      <a:pt x="143762" y="169269"/>
                      <a:pt x="141793" y="188775"/>
                      <a:pt x="131727" y="201633"/>
                    </a:cubicBezTo>
                    <a:cubicBezTo>
                      <a:pt x="121661" y="214491"/>
                      <a:pt x="110602" y="219885"/>
                      <a:pt x="92054" y="228931"/>
                    </a:cubicBezTo>
                    <a:cubicBezTo>
                      <a:pt x="92054" y="228931"/>
                      <a:pt x="88074" y="229769"/>
                      <a:pt x="82225" y="231738"/>
                    </a:cubicBezTo>
                    <a:lnTo>
                      <a:pt x="71076" y="236824"/>
                    </a:lnTo>
                    <a:close/>
                  </a:path>
                </a:pathLst>
              </a:cu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67" name="任意多边形 166"/>
              <p:cNvSpPr/>
              <p:nvPr/>
            </p:nvSpPr>
            <p:spPr>
              <a:xfrm rot="14640000" flipH="1">
                <a:off x="-344294" y="5635346"/>
                <a:ext cx="231788" cy="216327"/>
              </a:xfrm>
              <a:custGeom>
                <a:avLst/>
                <a:gdLst>
                  <a:gd name="connsiteX0" fmla="*/ 0 w 231788"/>
                  <a:gd name="connsiteY0" fmla="*/ 118401 h 216327"/>
                  <a:gd name="connsiteX1" fmla="*/ 18949 w 231788"/>
                  <a:gd name="connsiteY1" fmla="*/ 94500 h 216327"/>
                  <a:gd name="connsiteX2" fmla="*/ 54627 w 231788"/>
                  <a:gd name="connsiteY2" fmla="*/ 60706 h 216327"/>
                  <a:gd name="connsiteX3" fmla="*/ 152034 w 231788"/>
                  <a:gd name="connsiteY3" fmla="*/ 10547 h 216327"/>
                  <a:gd name="connsiteX4" fmla="*/ 216436 w 231788"/>
                  <a:gd name="connsiteY4" fmla="*/ 0 h 216327"/>
                  <a:gd name="connsiteX5" fmla="*/ 231788 w 231788"/>
                  <a:gd name="connsiteY5" fmla="*/ 27 h 216327"/>
                  <a:gd name="connsiteX6" fmla="*/ 228931 w 231788"/>
                  <a:gd name="connsiteY6" fmla="*/ 163686 h 216327"/>
                  <a:gd name="connsiteX7" fmla="*/ 190914 w 231788"/>
                  <a:gd name="connsiteY7" fmla="*/ 171742 h 216327"/>
                  <a:gd name="connsiteX8" fmla="*/ 154901 w 231788"/>
                  <a:gd name="connsiteY8" fmla="*/ 192286 h 216327"/>
                  <a:gd name="connsiteX9" fmla="*/ 125341 w 231788"/>
                  <a:gd name="connsiteY9" fmla="*/ 216327 h 216327"/>
                  <a:gd name="connsiteX10" fmla="*/ 0 w 231788"/>
                  <a:gd name="connsiteY10" fmla="*/ 118401 h 21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788" h="216327">
                    <a:moveTo>
                      <a:pt x="0" y="118401"/>
                    </a:moveTo>
                    <a:lnTo>
                      <a:pt x="18949" y="94500"/>
                    </a:lnTo>
                    <a:cubicBezTo>
                      <a:pt x="29385" y="82511"/>
                      <a:pt x="41307" y="70514"/>
                      <a:pt x="54627" y="60706"/>
                    </a:cubicBezTo>
                    <a:cubicBezTo>
                      <a:pt x="81266" y="41089"/>
                      <a:pt x="114127" y="20645"/>
                      <a:pt x="152034" y="10547"/>
                    </a:cubicBezTo>
                    <a:cubicBezTo>
                      <a:pt x="170987" y="5498"/>
                      <a:pt x="193610" y="1861"/>
                      <a:pt x="216436" y="0"/>
                    </a:cubicBezTo>
                    <a:lnTo>
                      <a:pt x="231788" y="27"/>
                    </a:lnTo>
                    <a:lnTo>
                      <a:pt x="228931" y="163686"/>
                    </a:lnTo>
                    <a:lnTo>
                      <a:pt x="190914" y="171742"/>
                    </a:lnTo>
                    <a:cubicBezTo>
                      <a:pt x="179682" y="176778"/>
                      <a:pt x="166918" y="184107"/>
                      <a:pt x="154901" y="192286"/>
                    </a:cubicBezTo>
                    <a:lnTo>
                      <a:pt x="125341" y="216327"/>
                    </a:lnTo>
                    <a:lnTo>
                      <a:pt x="0" y="118401"/>
                    </a:lnTo>
                    <a:close/>
                  </a:path>
                </a:pathLst>
              </a:cu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68" name="任意多边形 167"/>
              <p:cNvSpPr/>
              <p:nvPr/>
            </p:nvSpPr>
            <p:spPr>
              <a:xfrm rot="14640000" flipH="1">
                <a:off x="136299" y="5681112"/>
                <a:ext cx="234848" cy="216471"/>
              </a:xfrm>
              <a:custGeom>
                <a:avLst/>
                <a:gdLst>
                  <a:gd name="connsiteX0" fmla="*/ 0 w 234848"/>
                  <a:gd name="connsiteY0" fmla="*/ 216471 h 216471"/>
                  <a:gd name="connsiteX1" fmla="*/ 0 w 234848"/>
                  <a:gd name="connsiteY1" fmla="*/ 53565 h 216471"/>
                  <a:gd name="connsiteX2" fmla="*/ 27821 w 234848"/>
                  <a:gd name="connsiteY2" fmla="*/ 48854 h 216471"/>
                  <a:gd name="connsiteX3" fmla="*/ 58581 w 234848"/>
                  <a:gd name="connsiteY3" fmla="*/ 34515 h 216471"/>
                  <a:gd name="connsiteX4" fmla="*/ 92518 w 234848"/>
                  <a:gd name="connsiteY4" fmla="*/ 8358 h 216471"/>
                  <a:gd name="connsiteX5" fmla="*/ 99784 w 234848"/>
                  <a:gd name="connsiteY5" fmla="*/ 0 h 216471"/>
                  <a:gd name="connsiteX6" fmla="*/ 234848 w 234848"/>
                  <a:gd name="connsiteY6" fmla="*/ 109373 h 216471"/>
                  <a:gd name="connsiteX7" fmla="*/ 213086 w 234848"/>
                  <a:gd name="connsiteY7" fmla="*/ 134016 h 216471"/>
                  <a:gd name="connsiteX8" fmla="*/ 114530 w 234848"/>
                  <a:gd name="connsiteY8" fmla="*/ 192683 h 216471"/>
                  <a:gd name="connsiteX9" fmla="*/ 50254 w 234848"/>
                  <a:gd name="connsiteY9" fmla="*/ 210620 h 216471"/>
                  <a:gd name="connsiteX10" fmla="*/ 0 w 234848"/>
                  <a:gd name="connsiteY10" fmla="*/ 216471 h 21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848" h="216471">
                    <a:moveTo>
                      <a:pt x="0" y="216471"/>
                    </a:moveTo>
                    <a:lnTo>
                      <a:pt x="0" y="53565"/>
                    </a:lnTo>
                    <a:lnTo>
                      <a:pt x="27821" y="48854"/>
                    </a:lnTo>
                    <a:cubicBezTo>
                      <a:pt x="38013" y="45760"/>
                      <a:pt x="48132" y="41156"/>
                      <a:pt x="58581" y="34515"/>
                    </a:cubicBezTo>
                    <a:cubicBezTo>
                      <a:pt x="69030" y="27873"/>
                      <a:pt x="81145" y="18762"/>
                      <a:pt x="92518" y="8358"/>
                    </a:cubicBezTo>
                    <a:lnTo>
                      <a:pt x="99784" y="0"/>
                    </a:lnTo>
                    <a:lnTo>
                      <a:pt x="234848" y="109373"/>
                    </a:lnTo>
                    <a:lnTo>
                      <a:pt x="213086" y="134016"/>
                    </a:lnTo>
                    <a:cubicBezTo>
                      <a:pt x="185141" y="160009"/>
                      <a:pt x="152297" y="178679"/>
                      <a:pt x="114530" y="192683"/>
                    </a:cubicBezTo>
                    <a:cubicBezTo>
                      <a:pt x="95646" y="199685"/>
                      <a:pt x="72908" y="206028"/>
                      <a:pt x="50254" y="210620"/>
                    </a:cubicBezTo>
                    <a:lnTo>
                      <a:pt x="0" y="216471"/>
                    </a:lnTo>
                    <a:close/>
                  </a:path>
                </a:pathLst>
              </a:cu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69" name="任意多边形 168"/>
              <p:cNvSpPr/>
              <p:nvPr/>
            </p:nvSpPr>
            <p:spPr>
              <a:xfrm rot="14640000" flipH="1">
                <a:off x="92687" y="5810022"/>
                <a:ext cx="206897" cy="211024"/>
              </a:xfrm>
              <a:custGeom>
                <a:avLst/>
                <a:gdLst>
                  <a:gd name="connsiteX0" fmla="*/ 0 w 206897"/>
                  <a:gd name="connsiteY0" fmla="*/ 101634 h 211024"/>
                  <a:gd name="connsiteX1" fmla="*/ 19860 w 206897"/>
                  <a:gd name="connsiteY1" fmla="*/ 78788 h 211024"/>
                  <a:gd name="connsiteX2" fmla="*/ 38423 w 206897"/>
                  <a:gd name="connsiteY2" fmla="*/ 39101 h 211024"/>
                  <a:gd name="connsiteX3" fmla="*/ 44635 w 206897"/>
                  <a:gd name="connsiteY3" fmla="*/ 5618 h 211024"/>
                  <a:gd name="connsiteX4" fmla="*/ 205524 w 206897"/>
                  <a:gd name="connsiteY4" fmla="*/ 0 h 211024"/>
                  <a:gd name="connsiteX5" fmla="*/ 206897 w 206897"/>
                  <a:gd name="connsiteY5" fmla="*/ 11410 h 211024"/>
                  <a:gd name="connsiteX6" fmla="*/ 180058 w 206897"/>
                  <a:gd name="connsiteY6" fmla="*/ 141073 h 211024"/>
                  <a:gd name="connsiteX7" fmla="*/ 149981 w 206897"/>
                  <a:gd name="connsiteY7" fmla="*/ 194158 h 211024"/>
                  <a:gd name="connsiteX8" fmla="*/ 135086 w 206897"/>
                  <a:gd name="connsiteY8" fmla="*/ 211024 h 211024"/>
                  <a:gd name="connsiteX9" fmla="*/ 0 w 206897"/>
                  <a:gd name="connsiteY9" fmla="*/ 101634 h 211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897" h="211024">
                    <a:moveTo>
                      <a:pt x="0" y="101634"/>
                    </a:moveTo>
                    <a:lnTo>
                      <a:pt x="19860" y="78788"/>
                    </a:lnTo>
                    <a:cubicBezTo>
                      <a:pt x="27343" y="66970"/>
                      <a:pt x="33780" y="53233"/>
                      <a:pt x="38423" y="39101"/>
                    </a:cubicBezTo>
                    <a:lnTo>
                      <a:pt x="44635" y="5618"/>
                    </a:lnTo>
                    <a:lnTo>
                      <a:pt x="205524" y="0"/>
                    </a:lnTo>
                    <a:lnTo>
                      <a:pt x="206897" y="11410"/>
                    </a:lnTo>
                    <a:cubicBezTo>
                      <a:pt x="206833" y="53831"/>
                      <a:pt x="196051" y="103247"/>
                      <a:pt x="180058" y="141073"/>
                    </a:cubicBezTo>
                    <a:cubicBezTo>
                      <a:pt x="172062" y="159986"/>
                      <a:pt x="161768" y="177811"/>
                      <a:pt x="149981" y="194158"/>
                    </a:cubicBezTo>
                    <a:lnTo>
                      <a:pt x="135086" y="211024"/>
                    </a:lnTo>
                    <a:lnTo>
                      <a:pt x="0" y="101634"/>
                    </a:lnTo>
                    <a:close/>
                  </a:path>
                </a:pathLst>
              </a:cu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0" name="任意多边形 169"/>
              <p:cNvSpPr/>
              <p:nvPr/>
            </p:nvSpPr>
            <p:spPr>
              <a:xfrm rot="14640000" flipH="1">
                <a:off x="-246602" y="5851188"/>
                <a:ext cx="212258" cy="194602"/>
              </a:xfrm>
              <a:custGeom>
                <a:avLst/>
                <a:gdLst>
                  <a:gd name="connsiteX0" fmla="*/ 0 w 212258"/>
                  <a:gd name="connsiteY0" fmla="*/ 162886 h 194602"/>
                  <a:gd name="connsiteX1" fmla="*/ 2843 w 212258"/>
                  <a:gd name="connsiteY1" fmla="*/ 0 h 194602"/>
                  <a:gd name="connsiteX2" fmla="*/ 49520 w 212258"/>
                  <a:gd name="connsiteY2" fmla="*/ 81 h 194602"/>
                  <a:gd name="connsiteX3" fmla="*/ 156736 w 212258"/>
                  <a:gd name="connsiteY3" fmla="*/ 35218 h 194602"/>
                  <a:gd name="connsiteX4" fmla="*/ 201395 w 212258"/>
                  <a:gd name="connsiteY4" fmla="*/ 62616 h 194602"/>
                  <a:gd name="connsiteX5" fmla="*/ 212258 w 212258"/>
                  <a:gd name="connsiteY5" fmla="*/ 72455 h 194602"/>
                  <a:gd name="connsiteX6" fmla="*/ 113345 w 212258"/>
                  <a:gd name="connsiteY6" fmla="*/ 194602 h 194602"/>
                  <a:gd name="connsiteX7" fmla="*/ 88242 w 212258"/>
                  <a:gd name="connsiteY7" fmla="*/ 177249 h 194602"/>
                  <a:gd name="connsiteX8" fmla="*/ 25603 w 212258"/>
                  <a:gd name="connsiteY8" fmla="*/ 157461 h 194602"/>
                  <a:gd name="connsiteX9" fmla="*/ 0 w 212258"/>
                  <a:gd name="connsiteY9" fmla="*/ 162886 h 19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2258" h="194602">
                    <a:moveTo>
                      <a:pt x="0" y="162886"/>
                    </a:moveTo>
                    <a:lnTo>
                      <a:pt x="2843" y="0"/>
                    </a:lnTo>
                    <a:lnTo>
                      <a:pt x="49520" y="81"/>
                    </a:lnTo>
                    <a:cubicBezTo>
                      <a:pt x="89060" y="4198"/>
                      <a:pt x="124948" y="18929"/>
                      <a:pt x="156736" y="35218"/>
                    </a:cubicBezTo>
                    <a:cubicBezTo>
                      <a:pt x="172631" y="43362"/>
                      <a:pt x="187496" y="52339"/>
                      <a:pt x="201395" y="62616"/>
                    </a:cubicBezTo>
                    <a:lnTo>
                      <a:pt x="212258" y="72455"/>
                    </a:lnTo>
                    <a:lnTo>
                      <a:pt x="113345" y="194602"/>
                    </a:lnTo>
                    <a:lnTo>
                      <a:pt x="88242" y="177249"/>
                    </a:lnTo>
                    <a:cubicBezTo>
                      <a:pt x="68476" y="165694"/>
                      <a:pt x="47249" y="158385"/>
                      <a:pt x="25603" y="157461"/>
                    </a:cubicBezTo>
                    <a:lnTo>
                      <a:pt x="0" y="162886"/>
                    </a:lnTo>
                    <a:close/>
                  </a:path>
                </a:pathLst>
              </a:cu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1" name="任意多边形 170"/>
              <p:cNvSpPr/>
              <p:nvPr/>
            </p:nvSpPr>
            <p:spPr>
              <a:xfrm rot="14640000" flipH="1">
                <a:off x="-108957" y="5891926"/>
                <a:ext cx="209399" cy="235894"/>
              </a:xfrm>
              <a:custGeom>
                <a:avLst/>
                <a:gdLst>
                  <a:gd name="connsiteX0" fmla="*/ 49614 w 209399"/>
                  <a:gd name="connsiteY0" fmla="*/ 235894 h 235894"/>
                  <a:gd name="connsiteX1" fmla="*/ 50532 w 209399"/>
                  <a:gd name="connsiteY1" fmla="*/ 230947 h 235894"/>
                  <a:gd name="connsiteX2" fmla="*/ 27882 w 209399"/>
                  <a:gd name="connsiteY2" fmla="*/ 151915 h 235894"/>
                  <a:gd name="connsiteX3" fmla="*/ 2404 w 209399"/>
                  <a:gd name="connsiteY3" fmla="*/ 123442 h 235894"/>
                  <a:gd name="connsiteX4" fmla="*/ 0 w 209399"/>
                  <a:gd name="connsiteY4" fmla="*/ 121780 h 235894"/>
                  <a:gd name="connsiteX5" fmla="*/ 98615 w 209399"/>
                  <a:gd name="connsiteY5" fmla="*/ 0 h 235894"/>
                  <a:gd name="connsiteX6" fmla="*/ 123936 w 209399"/>
                  <a:gd name="connsiteY6" fmla="*/ 22935 h 235894"/>
                  <a:gd name="connsiteX7" fmla="*/ 184744 w 209399"/>
                  <a:gd name="connsiteY7" fmla="*/ 120447 h 235894"/>
                  <a:gd name="connsiteX8" fmla="*/ 203451 w 209399"/>
                  <a:gd name="connsiteY8" fmla="*/ 180870 h 235894"/>
                  <a:gd name="connsiteX9" fmla="*/ 209399 w 209399"/>
                  <a:gd name="connsiteY9" fmla="*/ 230314 h 235894"/>
                  <a:gd name="connsiteX10" fmla="*/ 49614 w 209399"/>
                  <a:gd name="connsiteY10" fmla="*/ 235894 h 235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399" h="235894">
                    <a:moveTo>
                      <a:pt x="49614" y="235894"/>
                    </a:moveTo>
                    <a:lnTo>
                      <a:pt x="50532" y="230947"/>
                    </a:lnTo>
                    <a:cubicBezTo>
                      <a:pt x="51151" y="204152"/>
                      <a:pt x="40983" y="173343"/>
                      <a:pt x="27882" y="151915"/>
                    </a:cubicBezTo>
                    <a:cubicBezTo>
                      <a:pt x="21332" y="141200"/>
                      <a:pt x="12285" y="131704"/>
                      <a:pt x="2404" y="123442"/>
                    </a:cubicBezTo>
                    <a:lnTo>
                      <a:pt x="0" y="121780"/>
                    </a:lnTo>
                    <a:lnTo>
                      <a:pt x="98615" y="0"/>
                    </a:lnTo>
                    <a:lnTo>
                      <a:pt x="123936" y="22935"/>
                    </a:lnTo>
                    <a:cubicBezTo>
                      <a:pt x="147990" y="49619"/>
                      <a:pt x="170200" y="83384"/>
                      <a:pt x="184744" y="120447"/>
                    </a:cubicBezTo>
                    <a:cubicBezTo>
                      <a:pt x="192016" y="138979"/>
                      <a:pt x="198647" y="159590"/>
                      <a:pt x="203451" y="180870"/>
                    </a:cubicBezTo>
                    <a:lnTo>
                      <a:pt x="209399" y="230314"/>
                    </a:lnTo>
                    <a:lnTo>
                      <a:pt x="49614" y="235894"/>
                    </a:lnTo>
                    <a:close/>
                  </a:path>
                </a:pathLst>
              </a:cu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2" name="矩形 171"/>
              <p:cNvSpPr/>
              <p:nvPr/>
            </p:nvSpPr>
            <p:spPr bwMode="auto">
              <a:xfrm flipH="1">
                <a:off x="-283641" y="4225771"/>
                <a:ext cx="162000" cy="162000"/>
              </a:xfrm>
              <a:prstGeom prst="rect">
                <a:avLst/>
              </a:prstGeom>
              <a:solidFill>
                <a:srgbClr val="A2A2D7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3" name="矩形 172"/>
              <p:cNvSpPr/>
              <p:nvPr/>
            </p:nvSpPr>
            <p:spPr bwMode="auto">
              <a:xfrm flipH="1">
                <a:off x="850461" y="4134714"/>
                <a:ext cx="162000" cy="162000"/>
              </a:xfrm>
              <a:prstGeom prst="rect">
                <a:avLst/>
              </a:prstGeom>
              <a:solidFill>
                <a:srgbClr val="00B0F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4" name="矩形 173"/>
              <p:cNvSpPr/>
              <p:nvPr/>
            </p:nvSpPr>
            <p:spPr bwMode="auto">
              <a:xfrm flipH="1">
                <a:off x="11931" y="3938316"/>
                <a:ext cx="162000" cy="162000"/>
              </a:xfrm>
              <a:prstGeom prst="rect">
                <a:avLst/>
              </a:prstGeom>
              <a:solidFill>
                <a:srgbClr val="FB9D9D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U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5" name="任意多边形 174"/>
              <p:cNvSpPr/>
              <p:nvPr/>
            </p:nvSpPr>
            <p:spPr>
              <a:xfrm flipH="1">
                <a:off x="-121425" y="4100801"/>
                <a:ext cx="298856" cy="283854"/>
              </a:xfrm>
              <a:custGeom>
                <a:avLst/>
                <a:gdLst>
                  <a:gd name="connsiteX0" fmla="*/ 0 w 298856"/>
                  <a:gd name="connsiteY0" fmla="*/ 0 h 283854"/>
                  <a:gd name="connsiteX1" fmla="*/ 165102 w 298856"/>
                  <a:gd name="connsiteY1" fmla="*/ 0 h 283854"/>
                  <a:gd name="connsiteX2" fmla="*/ 165102 w 298856"/>
                  <a:gd name="connsiteY2" fmla="*/ 6579 h 283854"/>
                  <a:gd name="connsiteX3" fmla="*/ 165102 w 298856"/>
                  <a:gd name="connsiteY3" fmla="*/ 44680 h 283854"/>
                  <a:gd name="connsiteX4" fmla="*/ 179387 w 298856"/>
                  <a:gd name="connsiteY4" fmla="*/ 99449 h 283854"/>
                  <a:gd name="connsiteX5" fmla="*/ 229394 w 298856"/>
                  <a:gd name="connsiteY5" fmla="*/ 120880 h 283854"/>
                  <a:gd name="connsiteX6" fmla="*/ 298451 w 298856"/>
                  <a:gd name="connsiteY6" fmla="*/ 123260 h 283854"/>
                  <a:gd name="connsiteX7" fmla="*/ 298856 w 298856"/>
                  <a:gd name="connsiteY7" fmla="*/ 123246 h 283854"/>
                  <a:gd name="connsiteX8" fmla="*/ 298856 w 298856"/>
                  <a:gd name="connsiteY8" fmla="*/ 283854 h 283854"/>
                  <a:gd name="connsiteX9" fmla="*/ 274639 w 298856"/>
                  <a:gd name="connsiteY9" fmla="*/ 282804 h 283854"/>
                  <a:gd name="connsiteX10" fmla="*/ 174626 w 298856"/>
                  <a:gd name="connsiteY10" fmla="*/ 270897 h 283854"/>
                  <a:gd name="connsiteX11" fmla="*/ 79376 w 298856"/>
                  <a:gd name="connsiteY11" fmla="*/ 225654 h 283854"/>
                  <a:gd name="connsiteX12" fmla="*/ 24607 w 298856"/>
                  <a:gd name="connsiteY12" fmla="*/ 158979 h 283854"/>
                  <a:gd name="connsiteX13" fmla="*/ 3176 w 298856"/>
                  <a:gd name="connsiteY13" fmla="*/ 58966 h 283854"/>
                  <a:gd name="connsiteX14" fmla="*/ 795 w 298856"/>
                  <a:gd name="connsiteY14" fmla="*/ 22503 h 283854"/>
                  <a:gd name="connsiteX15" fmla="*/ 0 w 298856"/>
                  <a:gd name="connsiteY15" fmla="*/ 0 h 283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8856" h="283854">
                    <a:moveTo>
                      <a:pt x="0" y="0"/>
                    </a:moveTo>
                    <a:lnTo>
                      <a:pt x="165102" y="0"/>
                    </a:lnTo>
                    <a:lnTo>
                      <a:pt x="165102" y="6579"/>
                    </a:lnTo>
                    <a:cubicBezTo>
                      <a:pt x="165102" y="21660"/>
                      <a:pt x="162721" y="29202"/>
                      <a:pt x="165102" y="44680"/>
                    </a:cubicBezTo>
                    <a:cubicBezTo>
                      <a:pt x="167483" y="60158"/>
                      <a:pt x="168672" y="86749"/>
                      <a:pt x="179387" y="99449"/>
                    </a:cubicBezTo>
                    <a:cubicBezTo>
                      <a:pt x="190102" y="112149"/>
                      <a:pt x="209550" y="116912"/>
                      <a:pt x="229394" y="120880"/>
                    </a:cubicBezTo>
                    <a:cubicBezTo>
                      <a:pt x="249238" y="124849"/>
                      <a:pt x="273845" y="121673"/>
                      <a:pt x="298451" y="123260"/>
                    </a:cubicBezTo>
                    <a:lnTo>
                      <a:pt x="298856" y="123246"/>
                    </a:lnTo>
                    <a:lnTo>
                      <a:pt x="298856" y="283854"/>
                    </a:lnTo>
                    <a:lnTo>
                      <a:pt x="274639" y="282804"/>
                    </a:lnTo>
                    <a:cubicBezTo>
                      <a:pt x="241698" y="281613"/>
                      <a:pt x="207170" y="280422"/>
                      <a:pt x="174626" y="270897"/>
                    </a:cubicBezTo>
                    <a:cubicBezTo>
                      <a:pt x="142082" y="261372"/>
                      <a:pt x="104379" y="244307"/>
                      <a:pt x="79376" y="225654"/>
                    </a:cubicBezTo>
                    <a:cubicBezTo>
                      <a:pt x="54373" y="207001"/>
                      <a:pt x="37307" y="186760"/>
                      <a:pt x="24607" y="158979"/>
                    </a:cubicBezTo>
                    <a:cubicBezTo>
                      <a:pt x="11907" y="131198"/>
                      <a:pt x="5954" y="100241"/>
                      <a:pt x="3176" y="58966"/>
                    </a:cubicBezTo>
                    <a:cubicBezTo>
                      <a:pt x="2482" y="48647"/>
                      <a:pt x="1564" y="36047"/>
                      <a:pt x="795" y="225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9D9D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/>
                <a:endParaRPr lang="zh-CN" altLang="en-US" sz="120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6" name="矩形 175"/>
              <p:cNvSpPr/>
              <p:nvPr/>
            </p:nvSpPr>
            <p:spPr bwMode="auto">
              <a:xfrm flipH="1">
                <a:off x="303661" y="2320228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7" name="矩形 176"/>
              <p:cNvSpPr/>
              <p:nvPr/>
            </p:nvSpPr>
            <p:spPr bwMode="auto">
              <a:xfrm flipH="1">
                <a:off x="11931" y="2808929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8" name="矩形 177"/>
              <p:cNvSpPr/>
              <p:nvPr/>
            </p:nvSpPr>
            <p:spPr bwMode="auto">
              <a:xfrm flipH="1">
                <a:off x="11931" y="3614624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U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9" name="矩形 178"/>
              <p:cNvSpPr/>
              <p:nvPr/>
            </p:nvSpPr>
            <p:spPr bwMode="auto">
              <a:xfrm flipH="1">
                <a:off x="303661" y="3136126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U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80" name="矩形 179"/>
              <p:cNvSpPr/>
              <p:nvPr/>
            </p:nvSpPr>
            <p:spPr bwMode="auto">
              <a:xfrm flipH="1">
                <a:off x="303661" y="2485673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81" name="矩形 180"/>
              <p:cNvSpPr/>
              <p:nvPr/>
            </p:nvSpPr>
            <p:spPr bwMode="auto">
              <a:xfrm flipH="1">
                <a:off x="303661" y="2812379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82" name="矩形 181"/>
              <p:cNvSpPr/>
              <p:nvPr/>
            </p:nvSpPr>
            <p:spPr bwMode="auto">
              <a:xfrm flipH="1">
                <a:off x="303661" y="2973062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83" name="矩形 182"/>
              <p:cNvSpPr/>
              <p:nvPr/>
            </p:nvSpPr>
            <p:spPr bwMode="auto">
              <a:xfrm flipH="1">
                <a:off x="303661" y="3457192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84" name="矩形 183"/>
              <p:cNvSpPr/>
              <p:nvPr/>
            </p:nvSpPr>
            <p:spPr bwMode="auto">
              <a:xfrm flipH="1">
                <a:off x="11931" y="3291242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85" name="矩形 184"/>
              <p:cNvSpPr/>
              <p:nvPr/>
            </p:nvSpPr>
            <p:spPr bwMode="auto">
              <a:xfrm flipH="1">
                <a:off x="303661" y="2650379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86" name="矩形 185"/>
              <p:cNvSpPr/>
              <p:nvPr/>
            </p:nvSpPr>
            <p:spPr bwMode="auto">
              <a:xfrm flipH="1">
                <a:off x="11931" y="3131182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A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87" name="矩形 186"/>
              <p:cNvSpPr/>
              <p:nvPr/>
            </p:nvSpPr>
            <p:spPr bwMode="auto">
              <a:xfrm flipH="1">
                <a:off x="11931" y="2971466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88" name="矩形 187"/>
              <p:cNvSpPr/>
              <p:nvPr/>
            </p:nvSpPr>
            <p:spPr bwMode="auto">
              <a:xfrm flipH="1">
                <a:off x="11931" y="3453242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89" name="矩形 188"/>
              <p:cNvSpPr/>
              <p:nvPr/>
            </p:nvSpPr>
            <p:spPr bwMode="auto">
              <a:xfrm flipH="1">
                <a:off x="11931" y="3776490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0" name="矩形 189"/>
              <p:cNvSpPr/>
              <p:nvPr/>
            </p:nvSpPr>
            <p:spPr bwMode="auto">
              <a:xfrm flipH="1">
                <a:off x="303661" y="3296861"/>
                <a:ext cx="162000" cy="162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1" name="矩形 190"/>
              <p:cNvSpPr/>
              <p:nvPr/>
            </p:nvSpPr>
            <p:spPr bwMode="auto">
              <a:xfrm flipH="1">
                <a:off x="689648" y="4134714"/>
                <a:ext cx="162000" cy="162000"/>
              </a:xfrm>
              <a:prstGeom prst="rect">
                <a:avLst/>
              </a:prstGeom>
              <a:solidFill>
                <a:srgbClr val="00B0F0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2" name="矩形 191"/>
              <p:cNvSpPr/>
              <p:nvPr/>
            </p:nvSpPr>
            <p:spPr bwMode="auto">
              <a:xfrm flipH="1">
                <a:off x="-607603" y="4222650"/>
                <a:ext cx="162000" cy="162000"/>
              </a:xfrm>
              <a:prstGeom prst="rect">
                <a:avLst/>
              </a:prstGeom>
              <a:solidFill>
                <a:srgbClr val="A2A2D7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3" name="矩形 192"/>
              <p:cNvSpPr/>
              <p:nvPr/>
            </p:nvSpPr>
            <p:spPr bwMode="auto">
              <a:xfrm flipH="1">
                <a:off x="-438361" y="4508301"/>
                <a:ext cx="162000" cy="162000"/>
              </a:xfrm>
              <a:prstGeom prst="rect">
                <a:avLst/>
              </a:prstGeom>
              <a:solidFill>
                <a:srgbClr val="A2A2D7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4" name="矩形 193"/>
              <p:cNvSpPr/>
              <p:nvPr/>
            </p:nvSpPr>
            <p:spPr bwMode="auto">
              <a:xfrm flipH="1">
                <a:off x="-445975" y="4222650"/>
                <a:ext cx="162000" cy="162000"/>
              </a:xfrm>
              <a:prstGeom prst="rect">
                <a:avLst/>
              </a:prstGeom>
              <a:solidFill>
                <a:srgbClr val="A2A2D7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5" name="矩形 194"/>
              <p:cNvSpPr/>
              <p:nvPr/>
            </p:nvSpPr>
            <p:spPr bwMode="auto">
              <a:xfrm flipH="1">
                <a:off x="-599184" y="4508301"/>
                <a:ext cx="162000" cy="162000"/>
              </a:xfrm>
              <a:prstGeom prst="rect">
                <a:avLst/>
              </a:prstGeom>
              <a:solidFill>
                <a:srgbClr val="A2A2D7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6" name="矩形 195"/>
              <p:cNvSpPr/>
              <p:nvPr/>
            </p:nvSpPr>
            <p:spPr bwMode="auto">
              <a:xfrm flipH="1">
                <a:off x="-208855" y="4895984"/>
                <a:ext cx="162000" cy="162000"/>
              </a:xfrm>
              <a:prstGeom prst="rect">
                <a:avLst/>
              </a:pr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U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7" name="矩形 196"/>
              <p:cNvSpPr/>
              <p:nvPr/>
            </p:nvSpPr>
            <p:spPr bwMode="auto">
              <a:xfrm flipH="1">
                <a:off x="75732" y="5048518"/>
                <a:ext cx="162000" cy="162000"/>
              </a:xfrm>
              <a:prstGeom prst="rect">
                <a:avLst/>
              </a:pr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8" name="矩形 197"/>
              <p:cNvSpPr/>
              <p:nvPr/>
            </p:nvSpPr>
            <p:spPr bwMode="auto">
              <a:xfrm flipH="1">
                <a:off x="76796" y="5208452"/>
                <a:ext cx="162000" cy="162000"/>
              </a:xfrm>
              <a:prstGeom prst="rect">
                <a:avLst/>
              </a:pr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9" name="矩形 198"/>
              <p:cNvSpPr/>
              <p:nvPr/>
            </p:nvSpPr>
            <p:spPr bwMode="auto">
              <a:xfrm flipH="1">
                <a:off x="75732" y="5372507"/>
                <a:ext cx="162000" cy="162000"/>
              </a:xfrm>
              <a:prstGeom prst="rect">
                <a:avLst/>
              </a:pr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00" name="矩形 199"/>
              <p:cNvSpPr/>
              <p:nvPr/>
            </p:nvSpPr>
            <p:spPr bwMode="auto">
              <a:xfrm flipH="1">
                <a:off x="-208855" y="4732937"/>
                <a:ext cx="162000" cy="162000"/>
              </a:xfrm>
              <a:prstGeom prst="rect">
                <a:avLst/>
              </a:pr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01" name="矩形 200"/>
              <p:cNvSpPr/>
              <p:nvPr/>
            </p:nvSpPr>
            <p:spPr bwMode="auto">
              <a:xfrm flipH="1">
                <a:off x="-208855" y="5056957"/>
                <a:ext cx="162000" cy="162000"/>
              </a:xfrm>
              <a:prstGeom prst="rect">
                <a:avLst/>
              </a:pr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02" name="矩形 201"/>
              <p:cNvSpPr/>
              <p:nvPr/>
            </p:nvSpPr>
            <p:spPr bwMode="auto">
              <a:xfrm flipH="1">
                <a:off x="-208855" y="5217565"/>
                <a:ext cx="162000" cy="162000"/>
              </a:xfrm>
              <a:prstGeom prst="rect">
                <a:avLst/>
              </a:pr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03" name="矩形 202"/>
              <p:cNvSpPr/>
              <p:nvPr/>
            </p:nvSpPr>
            <p:spPr bwMode="auto">
              <a:xfrm flipH="1">
                <a:off x="-208855" y="5376351"/>
                <a:ext cx="162000" cy="162000"/>
              </a:xfrm>
              <a:prstGeom prst="rect">
                <a:avLst/>
              </a:prstGeom>
              <a:solidFill>
                <a:srgbClr val="31F9A1"/>
              </a:solidFill>
              <a:ln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anchor="ctr">
                <a:no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tx1"/>
                    </a:solidFill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tx1"/>
                  </a:solidFill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04" name="矩形 203"/>
              <p:cNvSpPr/>
              <p:nvPr/>
            </p:nvSpPr>
            <p:spPr bwMode="auto">
              <a:xfrm flipH="1">
                <a:off x="-328654" y="2533871"/>
                <a:ext cx="367408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6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rPr>
                  <a:t>5´</a:t>
                </a:r>
                <a:endParaRPr lang="zh-CN" altLang="en-US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05" name="矩形 204"/>
              <p:cNvSpPr/>
              <p:nvPr/>
            </p:nvSpPr>
            <p:spPr bwMode="auto">
              <a:xfrm flipH="1">
                <a:off x="233469" y="1885799"/>
                <a:ext cx="367408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6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</a:rPr>
                  <a:t>3´</a:t>
                </a:r>
                <a:endParaRPr lang="zh-CN" altLang="en-US" sz="16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grpSp>
            <p:nvGrpSpPr>
              <p:cNvPr id="207" name="组合 206"/>
              <p:cNvGrpSpPr/>
              <p:nvPr/>
            </p:nvGrpSpPr>
            <p:grpSpPr>
              <a:xfrm flipH="1">
                <a:off x="-987421" y="4162640"/>
                <a:ext cx="218105" cy="221852"/>
                <a:chOff x="4372570" y="3617609"/>
                <a:chExt cx="218105" cy="221852"/>
              </a:xfrm>
            </p:grpSpPr>
            <p:sp>
              <p:nvSpPr>
                <p:cNvPr id="266" name="任意多边形 265"/>
                <p:cNvSpPr/>
                <p:nvPr/>
              </p:nvSpPr>
              <p:spPr>
                <a:xfrm>
                  <a:off x="4372570" y="3617609"/>
                  <a:ext cx="218105" cy="221852"/>
                </a:xfrm>
                <a:custGeom>
                  <a:avLst/>
                  <a:gdLst>
                    <a:gd name="connsiteX0" fmla="*/ 116051 w 218105"/>
                    <a:gd name="connsiteY0" fmla="*/ 0 h 221852"/>
                    <a:gd name="connsiteX1" fmla="*/ 218105 w 218105"/>
                    <a:gd name="connsiteY1" fmla="*/ 121624 h 221852"/>
                    <a:gd name="connsiteX2" fmla="*/ 202999 w 218105"/>
                    <a:gd name="connsiteY2" fmla="*/ 138366 h 221852"/>
                    <a:gd name="connsiteX3" fmla="*/ 185139 w 218105"/>
                    <a:gd name="connsiteY3" fmla="*/ 159053 h 221852"/>
                    <a:gd name="connsiteX4" fmla="*/ 137514 w 218105"/>
                    <a:gd name="connsiteY4" fmla="*/ 199535 h 221852"/>
                    <a:gd name="connsiteX5" fmla="*/ 68458 w 218105"/>
                    <a:gd name="connsiteY5" fmla="*/ 218584 h 221852"/>
                    <a:gd name="connsiteX6" fmla="*/ 6545 w 218105"/>
                    <a:gd name="connsiteY6" fmla="*/ 220965 h 221852"/>
                    <a:gd name="connsiteX7" fmla="*/ 0 w 218105"/>
                    <a:gd name="connsiteY7" fmla="*/ 220599 h 221852"/>
                    <a:gd name="connsiteX8" fmla="*/ 0 w 218105"/>
                    <a:gd name="connsiteY8" fmla="*/ 58615 h 221852"/>
                    <a:gd name="connsiteX9" fmla="*/ 2155 w 218105"/>
                    <a:gd name="connsiteY9" fmla="*/ 58631 h 221852"/>
                    <a:gd name="connsiteX10" fmla="*/ 23214 w 218105"/>
                    <a:gd name="connsiteY10" fmla="*/ 56659 h 221852"/>
                    <a:gd name="connsiteX11" fmla="*/ 82746 w 218105"/>
                    <a:gd name="connsiteY11" fmla="*/ 32847 h 221852"/>
                    <a:gd name="connsiteX12" fmla="*/ 104772 w 218105"/>
                    <a:gd name="connsiteY12" fmla="*/ 11713 h 221852"/>
                    <a:gd name="connsiteX13" fmla="*/ 116051 w 218105"/>
                    <a:gd name="connsiteY13" fmla="*/ 0 h 22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8105" h="221852">
                      <a:moveTo>
                        <a:pt x="116051" y="0"/>
                      </a:moveTo>
                      <a:lnTo>
                        <a:pt x="218105" y="121624"/>
                      </a:lnTo>
                      <a:lnTo>
                        <a:pt x="202999" y="138366"/>
                      </a:lnTo>
                      <a:cubicBezTo>
                        <a:pt x="197542" y="145262"/>
                        <a:pt x="192085" y="152306"/>
                        <a:pt x="185139" y="159053"/>
                      </a:cubicBezTo>
                      <a:cubicBezTo>
                        <a:pt x="171248" y="172547"/>
                        <a:pt x="156961" y="189613"/>
                        <a:pt x="137514" y="199535"/>
                      </a:cubicBezTo>
                      <a:cubicBezTo>
                        <a:pt x="118067" y="209457"/>
                        <a:pt x="90286" y="215012"/>
                        <a:pt x="68458" y="218584"/>
                      </a:cubicBezTo>
                      <a:cubicBezTo>
                        <a:pt x="46630" y="222156"/>
                        <a:pt x="28770" y="222552"/>
                        <a:pt x="6545" y="220965"/>
                      </a:cubicBezTo>
                      <a:lnTo>
                        <a:pt x="0" y="220599"/>
                      </a:lnTo>
                      <a:lnTo>
                        <a:pt x="0" y="58615"/>
                      </a:lnTo>
                      <a:lnTo>
                        <a:pt x="2155" y="58631"/>
                      </a:lnTo>
                      <a:cubicBezTo>
                        <a:pt x="9968" y="58569"/>
                        <a:pt x="17261" y="58147"/>
                        <a:pt x="23214" y="56659"/>
                      </a:cubicBezTo>
                      <a:cubicBezTo>
                        <a:pt x="47027" y="50706"/>
                        <a:pt x="65284" y="44356"/>
                        <a:pt x="82746" y="32847"/>
                      </a:cubicBezTo>
                      <a:cubicBezTo>
                        <a:pt x="91477" y="27093"/>
                        <a:pt x="98025" y="19651"/>
                        <a:pt x="104772" y="11713"/>
                      </a:cubicBezTo>
                      <a:lnTo>
                        <a:pt x="116051" y="0"/>
                      </a:lnTo>
                      <a:close/>
                    </a:path>
                  </a:pathLst>
                </a:custGeom>
                <a:solidFill>
                  <a:srgbClr val="9A30CC"/>
                </a:solidFill>
                <a:ln>
                  <a:solidFill>
                    <a:schemeClr val="tx1"/>
                  </a:solidFill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anchor="ctr">
                  <a:noAutofit/>
                </a:bodyPr>
                <a:lstStyle/>
                <a:p>
                  <a:pPr algn="ctr"/>
                  <a:endParaRPr lang="zh-CN" altLang="en-US" sz="120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" name="矩形 266"/>
                <p:cNvSpPr/>
                <p:nvPr/>
              </p:nvSpPr>
              <p:spPr bwMode="auto">
                <a:xfrm>
                  <a:off x="4388557" y="3656353"/>
                  <a:ext cx="157663" cy="153888"/>
                </a:xfrm>
                <a:prstGeom prst="rect">
                  <a:avLst/>
                </a:prstGeom>
              </p:spPr>
              <p:txBody>
                <a:bodyPr wrap="none" lIns="36000" tIns="0" rIns="36000" bIns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1000" dirty="0"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  <a:cs typeface="Arial" panose="020B0604020202020204" pitchFamily="34" charset="0"/>
                    </a:rPr>
                    <a:t>A</a:t>
                  </a:r>
                  <a:endParaRPr lang="zh-CN" altLang="en-US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08" name="组合 207"/>
              <p:cNvGrpSpPr/>
              <p:nvPr/>
            </p:nvGrpSpPr>
            <p:grpSpPr>
              <a:xfrm flipH="1">
                <a:off x="-312663" y="4486264"/>
                <a:ext cx="181144" cy="188075"/>
                <a:chOff x="3734773" y="3941233"/>
                <a:chExt cx="181144" cy="188075"/>
              </a:xfrm>
            </p:grpSpPr>
            <p:sp>
              <p:nvSpPr>
                <p:cNvPr id="264" name="任意多边形 263"/>
                <p:cNvSpPr/>
                <p:nvPr/>
              </p:nvSpPr>
              <p:spPr>
                <a:xfrm rot="18900000" flipH="1" flipV="1">
                  <a:off x="3756077" y="3941233"/>
                  <a:ext cx="159840" cy="188075"/>
                </a:xfrm>
                <a:custGeom>
                  <a:avLst/>
                  <a:gdLst>
                    <a:gd name="connsiteX0" fmla="*/ 159840 w 159840"/>
                    <a:gd name="connsiteY0" fmla="*/ 20915 h 188075"/>
                    <a:gd name="connsiteX1" fmla="*/ 159840 w 159840"/>
                    <a:gd name="connsiteY1" fmla="*/ 187849 h 188075"/>
                    <a:gd name="connsiteX2" fmla="*/ 155860 w 159840"/>
                    <a:gd name="connsiteY2" fmla="*/ 188075 h 188075"/>
                    <a:gd name="connsiteX3" fmla="*/ 96545 w 159840"/>
                    <a:gd name="connsiteY3" fmla="*/ 176944 h 188075"/>
                    <a:gd name="connsiteX4" fmla="*/ 47794 w 159840"/>
                    <a:gd name="connsiteY4" fmla="*/ 149517 h 188075"/>
                    <a:gd name="connsiteX5" fmla="*/ 23250 w 159840"/>
                    <a:gd name="connsiteY5" fmla="*/ 130718 h 188075"/>
                    <a:gd name="connsiteX6" fmla="*/ 0 w 159840"/>
                    <a:gd name="connsiteY6" fmla="*/ 112911 h 188075"/>
                    <a:gd name="connsiteX7" fmla="*/ 112911 w 159840"/>
                    <a:gd name="connsiteY7" fmla="*/ 0 h 188075"/>
                    <a:gd name="connsiteX8" fmla="*/ 118490 w 159840"/>
                    <a:gd name="connsiteY8" fmla="*/ 5567 h 188075"/>
                    <a:gd name="connsiteX9" fmla="*/ 142161 w 159840"/>
                    <a:gd name="connsiteY9" fmla="*/ 20866 h 188075"/>
                    <a:gd name="connsiteX10" fmla="*/ 159840 w 159840"/>
                    <a:gd name="connsiteY10" fmla="*/ 20915 h 188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840" h="188075">
                      <a:moveTo>
                        <a:pt x="159840" y="20915"/>
                      </a:moveTo>
                      <a:lnTo>
                        <a:pt x="159840" y="187849"/>
                      </a:lnTo>
                      <a:lnTo>
                        <a:pt x="155860" y="188075"/>
                      </a:lnTo>
                      <a:cubicBezTo>
                        <a:pt x="133027" y="187657"/>
                        <a:pt x="119519" y="182065"/>
                        <a:pt x="96545" y="176944"/>
                      </a:cubicBezTo>
                      <a:lnTo>
                        <a:pt x="47794" y="149517"/>
                      </a:lnTo>
                      <a:cubicBezTo>
                        <a:pt x="38771" y="144093"/>
                        <a:pt x="31011" y="137406"/>
                        <a:pt x="23250" y="130718"/>
                      </a:cubicBezTo>
                      <a:lnTo>
                        <a:pt x="0" y="112911"/>
                      </a:lnTo>
                      <a:lnTo>
                        <a:pt x="112911" y="0"/>
                      </a:lnTo>
                      <a:lnTo>
                        <a:pt x="118490" y="5567"/>
                      </a:lnTo>
                      <a:cubicBezTo>
                        <a:pt x="125984" y="12324"/>
                        <a:pt x="133648" y="17863"/>
                        <a:pt x="142161" y="20866"/>
                      </a:cubicBezTo>
                      <a:lnTo>
                        <a:pt x="159840" y="20915"/>
                      </a:lnTo>
                      <a:close/>
                    </a:path>
                  </a:pathLst>
                </a:custGeom>
                <a:solidFill>
                  <a:srgbClr val="A2A2D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ea typeface="方正姚体" panose="02010601030101010101" pitchFamily="2" charset="-122"/>
                  </a:endParaRPr>
                </a:p>
              </p:txBody>
            </p:sp>
            <p:sp>
              <p:nvSpPr>
                <p:cNvPr id="265" name="矩形 264"/>
                <p:cNvSpPr/>
                <p:nvPr/>
              </p:nvSpPr>
              <p:spPr bwMode="auto">
                <a:xfrm>
                  <a:off x="3734773" y="3962563"/>
                  <a:ext cx="165677" cy="153888"/>
                </a:xfrm>
                <a:prstGeom prst="rect">
                  <a:avLst/>
                </a:prstGeom>
              </p:spPr>
              <p:txBody>
                <a:bodyPr wrap="none" lIns="36000" tIns="0" rIns="36000" bIns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1000" dirty="0"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  <a:cs typeface="Arial" panose="020B0604020202020204" pitchFamily="34" charset="0"/>
                    </a:rPr>
                    <a:t>C</a:t>
                  </a:r>
                  <a:endParaRPr lang="zh-CN" altLang="en-US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09" name="组合 208"/>
              <p:cNvGrpSpPr/>
              <p:nvPr/>
            </p:nvGrpSpPr>
            <p:grpSpPr>
              <a:xfrm flipH="1">
                <a:off x="52475" y="4721600"/>
                <a:ext cx="202245" cy="198268"/>
                <a:chOff x="3348534" y="4176569"/>
                <a:chExt cx="202245" cy="198268"/>
              </a:xfrm>
            </p:grpSpPr>
            <p:sp>
              <p:nvSpPr>
                <p:cNvPr id="262" name="任意多边形 261"/>
                <p:cNvSpPr/>
                <p:nvPr/>
              </p:nvSpPr>
              <p:spPr>
                <a:xfrm rot="1680000">
                  <a:off x="3349256" y="4176569"/>
                  <a:ext cx="201523" cy="198268"/>
                </a:xfrm>
                <a:custGeom>
                  <a:avLst/>
                  <a:gdLst>
                    <a:gd name="connsiteX0" fmla="*/ 0 w 201523"/>
                    <a:gd name="connsiteY0" fmla="*/ 1044 h 198268"/>
                    <a:gd name="connsiteX1" fmla="*/ 28798 w 201523"/>
                    <a:gd name="connsiteY1" fmla="*/ 0 h 198268"/>
                    <a:gd name="connsiteX2" fmla="*/ 67268 w 201523"/>
                    <a:gd name="connsiteY2" fmla="*/ 4829 h 198268"/>
                    <a:gd name="connsiteX3" fmla="*/ 124386 w 201523"/>
                    <a:gd name="connsiteY3" fmla="*/ 31094 h 198268"/>
                    <a:gd name="connsiteX4" fmla="*/ 166918 w 201523"/>
                    <a:gd name="connsiteY4" fmla="*/ 70508 h 198268"/>
                    <a:gd name="connsiteX5" fmla="*/ 201523 w 201523"/>
                    <a:gd name="connsiteY5" fmla="*/ 121160 h 198268"/>
                    <a:gd name="connsiteX6" fmla="*/ 56504 w 201523"/>
                    <a:gd name="connsiteY6" fmla="*/ 198268 h 198268"/>
                    <a:gd name="connsiteX7" fmla="*/ 53610 w 201523"/>
                    <a:gd name="connsiteY7" fmla="*/ 193122 h 198268"/>
                    <a:gd name="connsiteX8" fmla="*/ 45054 w 201523"/>
                    <a:gd name="connsiteY8" fmla="*/ 181153 h 198268"/>
                    <a:gd name="connsiteX9" fmla="*/ 15937 w 201523"/>
                    <a:gd name="connsiteY9" fmla="*/ 166968 h 198268"/>
                    <a:gd name="connsiteX10" fmla="*/ 0 w 201523"/>
                    <a:gd name="connsiteY10" fmla="*/ 166143 h 198268"/>
                    <a:gd name="connsiteX11" fmla="*/ 0 w 201523"/>
                    <a:gd name="connsiteY11" fmla="*/ 1044 h 19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523" h="198268">
                      <a:moveTo>
                        <a:pt x="0" y="1044"/>
                      </a:moveTo>
                      <a:lnTo>
                        <a:pt x="28798" y="0"/>
                      </a:lnTo>
                      <a:cubicBezTo>
                        <a:pt x="42574" y="654"/>
                        <a:pt x="55844" y="2363"/>
                        <a:pt x="67268" y="4829"/>
                      </a:cubicBezTo>
                      <a:cubicBezTo>
                        <a:pt x="90117" y="9760"/>
                        <a:pt x="107778" y="20148"/>
                        <a:pt x="124386" y="31094"/>
                      </a:cubicBezTo>
                      <a:cubicBezTo>
                        <a:pt x="140994" y="42040"/>
                        <a:pt x="153747" y="55037"/>
                        <a:pt x="166918" y="70508"/>
                      </a:cubicBezTo>
                      <a:lnTo>
                        <a:pt x="201523" y="121160"/>
                      </a:lnTo>
                      <a:lnTo>
                        <a:pt x="56504" y="198268"/>
                      </a:lnTo>
                      <a:lnTo>
                        <a:pt x="53610" y="193122"/>
                      </a:lnTo>
                      <a:cubicBezTo>
                        <a:pt x="51231" y="188544"/>
                        <a:pt x="48960" y="184695"/>
                        <a:pt x="45054" y="181153"/>
                      </a:cubicBezTo>
                      <a:cubicBezTo>
                        <a:pt x="37242" y="174069"/>
                        <a:pt x="25412" y="169572"/>
                        <a:pt x="15937" y="166968"/>
                      </a:cubicBezTo>
                      <a:lnTo>
                        <a:pt x="0" y="166143"/>
                      </a:lnTo>
                      <a:lnTo>
                        <a:pt x="0" y="1044"/>
                      </a:lnTo>
                      <a:close/>
                    </a:path>
                  </a:pathLst>
                </a:custGeom>
                <a:solidFill>
                  <a:srgbClr val="31F9A1"/>
                </a:solidFill>
                <a:ln>
                  <a:solidFill>
                    <a:schemeClr val="tx1"/>
                  </a:solidFill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anchor="ctr">
                  <a:noAutofit/>
                </a:bodyPr>
                <a:lstStyle/>
                <a:p>
                  <a:pPr algn="ctr"/>
                  <a:endParaRPr lang="zh-CN" altLang="en-US" sz="120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" name="矩形 262"/>
                <p:cNvSpPr/>
                <p:nvPr/>
              </p:nvSpPr>
              <p:spPr bwMode="auto">
                <a:xfrm>
                  <a:off x="3348534" y="4187110"/>
                  <a:ext cx="172089" cy="153888"/>
                </a:xfrm>
                <a:prstGeom prst="rect">
                  <a:avLst/>
                </a:prstGeom>
              </p:spPr>
              <p:txBody>
                <a:bodyPr wrap="none" lIns="36000" tIns="0" rIns="36000" bIns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1000" dirty="0"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  <a:cs typeface="Arial" panose="020B0604020202020204" pitchFamily="34" charset="0"/>
                    </a:rPr>
                    <a:t>G</a:t>
                  </a:r>
                  <a:endParaRPr lang="zh-CN" altLang="en-US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10" name="组合 209"/>
              <p:cNvGrpSpPr/>
              <p:nvPr/>
            </p:nvGrpSpPr>
            <p:grpSpPr>
              <a:xfrm flipH="1">
                <a:off x="1145542" y="4116612"/>
                <a:ext cx="183889" cy="235394"/>
                <a:chOff x="2273823" y="3571581"/>
                <a:chExt cx="183889" cy="235394"/>
              </a:xfrm>
            </p:grpSpPr>
            <p:sp>
              <p:nvSpPr>
                <p:cNvPr id="260" name="任意多边形 259"/>
                <p:cNvSpPr/>
                <p:nvPr/>
              </p:nvSpPr>
              <p:spPr>
                <a:xfrm rot="6720000">
                  <a:off x="2247709" y="3597695"/>
                  <a:ext cx="235394" cy="183166"/>
                </a:xfrm>
                <a:custGeom>
                  <a:avLst/>
                  <a:gdLst>
                    <a:gd name="connsiteX0" fmla="*/ 2810 w 235394"/>
                    <a:gd name="connsiteY0" fmla="*/ 69823 h 183166"/>
                    <a:gd name="connsiteX1" fmla="*/ 0 w 235394"/>
                    <a:gd name="connsiteY1" fmla="*/ 62355 h 183166"/>
                    <a:gd name="connsiteX2" fmla="*/ 154334 w 235394"/>
                    <a:gd name="connsiteY2" fmla="*/ 0 h 183166"/>
                    <a:gd name="connsiteX3" fmla="*/ 163056 w 235394"/>
                    <a:gd name="connsiteY3" fmla="*/ 15072 h 183166"/>
                    <a:gd name="connsiteX4" fmla="*/ 214014 w 235394"/>
                    <a:gd name="connsiteY4" fmla="*/ 45849 h 183166"/>
                    <a:gd name="connsiteX5" fmla="*/ 235394 w 235394"/>
                    <a:gd name="connsiteY5" fmla="*/ 63027 h 183166"/>
                    <a:gd name="connsiteX6" fmla="*/ 127220 w 235394"/>
                    <a:gd name="connsiteY6" fmla="*/ 183166 h 183166"/>
                    <a:gd name="connsiteX7" fmla="*/ 110088 w 235394"/>
                    <a:gd name="connsiteY7" fmla="*/ 170022 h 183166"/>
                    <a:gd name="connsiteX8" fmla="*/ 60913 w 235394"/>
                    <a:gd name="connsiteY8" fmla="*/ 143661 h 183166"/>
                    <a:gd name="connsiteX9" fmla="*/ 29446 w 235394"/>
                    <a:gd name="connsiteY9" fmla="*/ 122987 h 183166"/>
                    <a:gd name="connsiteX10" fmla="*/ 8973 w 235394"/>
                    <a:gd name="connsiteY10" fmla="*/ 85030 h 183166"/>
                    <a:gd name="connsiteX11" fmla="*/ 2810 w 235394"/>
                    <a:gd name="connsiteY11" fmla="*/ 69823 h 18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5394" h="183166">
                      <a:moveTo>
                        <a:pt x="2810" y="69823"/>
                      </a:moveTo>
                      <a:lnTo>
                        <a:pt x="0" y="62355"/>
                      </a:lnTo>
                      <a:lnTo>
                        <a:pt x="154334" y="0"/>
                      </a:lnTo>
                      <a:lnTo>
                        <a:pt x="163056" y="15072"/>
                      </a:lnTo>
                      <a:cubicBezTo>
                        <a:pt x="177324" y="28141"/>
                        <a:pt x="195096" y="30807"/>
                        <a:pt x="214014" y="45849"/>
                      </a:cubicBezTo>
                      <a:lnTo>
                        <a:pt x="235394" y="63027"/>
                      </a:lnTo>
                      <a:lnTo>
                        <a:pt x="127220" y="183166"/>
                      </a:lnTo>
                      <a:lnTo>
                        <a:pt x="110088" y="170022"/>
                      </a:lnTo>
                      <a:cubicBezTo>
                        <a:pt x="96421" y="160562"/>
                        <a:pt x="74353" y="151500"/>
                        <a:pt x="60913" y="143661"/>
                      </a:cubicBezTo>
                      <a:cubicBezTo>
                        <a:pt x="47473" y="135822"/>
                        <a:pt x="38103" y="132759"/>
                        <a:pt x="29446" y="122987"/>
                      </a:cubicBezTo>
                      <a:cubicBezTo>
                        <a:pt x="20790" y="113216"/>
                        <a:pt x="16032" y="101440"/>
                        <a:pt x="8973" y="85030"/>
                      </a:cubicBezTo>
                      <a:cubicBezTo>
                        <a:pt x="7209" y="80927"/>
                        <a:pt x="5062" y="75615"/>
                        <a:pt x="2810" y="69823"/>
                      </a:cubicBezTo>
                      <a:close/>
                    </a:path>
                  </a:pathLst>
                </a:custGeom>
                <a:solidFill>
                  <a:srgbClr val="6103FC"/>
                </a:solidFill>
                <a:ln>
                  <a:solidFill>
                    <a:schemeClr val="tx1"/>
                  </a:solidFill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anchor="ctr">
                  <a:noAutofit/>
                </a:bodyPr>
                <a:lstStyle/>
                <a:p>
                  <a:pPr algn="ctr"/>
                  <a:endParaRPr lang="zh-CN" altLang="en-US" sz="120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1" name="矩形 260"/>
                <p:cNvSpPr/>
                <p:nvPr/>
              </p:nvSpPr>
              <p:spPr bwMode="auto">
                <a:xfrm>
                  <a:off x="2306461" y="3605159"/>
                  <a:ext cx="151251" cy="153888"/>
                </a:xfrm>
                <a:prstGeom prst="rect">
                  <a:avLst/>
                </a:prstGeom>
              </p:spPr>
              <p:txBody>
                <a:bodyPr wrap="none" lIns="36000" tIns="0" rIns="36000" bIns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1000" dirty="0">
                      <a:solidFill>
                        <a:schemeClr val="bg1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  <a:cs typeface="Arial" panose="020B0604020202020204" pitchFamily="34" charset="0"/>
                    </a:rPr>
                    <a:t>T</a:t>
                  </a:r>
                  <a:endParaRPr lang="zh-CN" altLang="en-US" sz="10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11" name="组合 210"/>
              <p:cNvGrpSpPr/>
              <p:nvPr/>
            </p:nvGrpSpPr>
            <p:grpSpPr>
              <a:xfrm flipH="1">
                <a:off x="1248201" y="4200686"/>
                <a:ext cx="250803" cy="210139"/>
                <a:chOff x="2104250" y="3655655"/>
                <a:chExt cx="250803" cy="210139"/>
              </a:xfrm>
            </p:grpSpPr>
            <p:sp>
              <p:nvSpPr>
                <p:cNvPr id="258" name="任意多边形 257"/>
                <p:cNvSpPr/>
                <p:nvPr/>
              </p:nvSpPr>
              <p:spPr>
                <a:xfrm rot="6720000">
                  <a:off x="2124582" y="3635323"/>
                  <a:ext cx="210139" cy="250803"/>
                </a:xfrm>
                <a:custGeom>
                  <a:avLst/>
                  <a:gdLst>
                    <a:gd name="connsiteX0" fmla="*/ 44866 w 210139"/>
                    <a:gd name="connsiteY0" fmla="*/ 242142 h 250803"/>
                    <a:gd name="connsiteX1" fmla="*/ 45995 w 210139"/>
                    <a:gd name="connsiteY1" fmla="*/ 223485 h 250803"/>
                    <a:gd name="connsiteX2" fmla="*/ 42113 w 210139"/>
                    <a:gd name="connsiteY2" fmla="*/ 187653 h 250803"/>
                    <a:gd name="connsiteX3" fmla="*/ 13188 w 210139"/>
                    <a:gd name="connsiteY3" fmla="*/ 135133 h 250803"/>
                    <a:gd name="connsiteX4" fmla="*/ 0 w 210139"/>
                    <a:gd name="connsiteY4" fmla="*/ 120477 h 250803"/>
                    <a:gd name="connsiteX5" fmla="*/ 108478 w 210139"/>
                    <a:gd name="connsiteY5" fmla="*/ 0 h 250803"/>
                    <a:gd name="connsiteX6" fmla="*/ 115659 w 210139"/>
                    <a:gd name="connsiteY6" fmla="*/ 5769 h 250803"/>
                    <a:gd name="connsiteX7" fmla="*/ 146842 w 210139"/>
                    <a:gd name="connsiteY7" fmla="*/ 40041 h 250803"/>
                    <a:gd name="connsiteX8" fmla="*/ 196284 w 210139"/>
                    <a:gd name="connsiteY8" fmla="*/ 143342 h 250803"/>
                    <a:gd name="connsiteX9" fmla="*/ 208273 w 210139"/>
                    <a:gd name="connsiteY9" fmla="*/ 205594 h 250803"/>
                    <a:gd name="connsiteX10" fmla="*/ 210139 w 210139"/>
                    <a:gd name="connsiteY10" fmla="*/ 250803 h 250803"/>
                    <a:gd name="connsiteX11" fmla="*/ 44866 w 210139"/>
                    <a:gd name="connsiteY11" fmla="*/ 242142 h 250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0139" h="250803">
                      <a:moveTo>
                        <a:pt x="44866" y="242142"/>
                      </a:moveTo>
                      <a:lnTo>
                        <a:pt x="45995" y="223485"/>
                      </a:lnTo>
                      <a:cubicBezTo>
                        <a:pt x="45840" y="210653"/>
                        <a:pt x="44655" y="198183"/>
                        <a:pt x="42113" y="187653"/>
                      </a:cubicBezTo>
                      <a:cubicBezTo>
                        <a:pt x="37028" y="166594"/>
                        <a:pt x="23481" y="148953"/>
                        <a:pt x="13188" y="135133"/>
                      </a:cubicBezTo>
                      <a:lnTo>
                        <a:pt x="0" y="120477"/>
                      </a:lnTo>
                      <a:lnTo>
                        <a:pt x="108478" y="0"/>
                      </a:lnTo>
                      <a:lnTo>
                        <a:pt x="115659" y="5769"/>
                      </a:lnTo>
                      <a:cubicBezTo>
                        <a:pt x="126600" y="15367"/>
                        <a:pt x="137509" y="26476"/>
                        <a:pt x="146842" y="40041"/>
                      </a:cubicBezTo>
                      <a:cubicBezTo>
                        <a:pt x="165509" y="67171"/>
                        <a:pt x="185613" y="105277"/>
                        <a:pt x="196284" y="143342"/>
                      </a:cubicBezTo>
                      <a:cubicBezTo>
                        <a:pt x="201619" y="162375"/>
                        <a:pt x="205729" y="183936"/>
                        <a:pt x="208273" y="205594"/>
                      </a:cubicBezTo>
                      <a:lnTo>
                        <a:pt x="210139" y="250803"/>
                      </a:lnTo>
                      <a:lnTo>
                        <a:pt x="44866" y="242142"/>
                      </a:lnTo>
                      <a:close/>
                    </a:path>
                  </a:pathLst>
                </a:custGeom>
                <a:solidFill>
                  <a:srgbClr val="6103FC"/>
                </a:solidFill>
                <a:ln>
                  <a:solidFill>
                    <a:schemeClr val="tx1"/>
                  </a:solidFill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anchor="ctr">
                  <a:noAutofit/>
                </a:bodyPr>
                <a:lstStyle/>
                <a:p>
                  <a:pPr algn="ctr"/>
                  <a:endParaRPr lang="zh-CN" altLang="en-US" sz="120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9" name="矩形 258"/>
                <p:cNvSpPr/>
                <p:nvPr/>
              </p:nvSpPr>
              <p:spPr bwMode="auto">
                <a:xfrm>
                  <a:off x="2123655" y="3656929"/>
                  <a:ext cx="164075" cy="153888"/>
                </a:xfrm>
                <a:prstGeom prst="rect">
                  <a:avLst/>
                </a:prstGeom>
              </p:spPr>
              <p:txBody>
                <a:bodyPr wrap="none" lIns="36000" tIns="0" rIns="36000" bIns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1000" dirty="0">
                      <a:solidFill>
                        <a:schemeClr val="bg1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  <a:cs typeface="Arial" panose="020B0604020202020204" pitchFamily="34" charset="0"/>
                    </a:rPr>
                    <a:t>ψ</a:t>
                  </a:r>
                  <a:endParaRPr lang="zh-CN" altLang="en-US" sz="10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12" name="矩形 211"/>
              <p:cNvSpPr/>
              <p:nvPr/>
            </p:nvSpPr>
            <p:spPr bwMode="auto">
              <a:xfrm flipH="1">
                <a:off x="1483533" y="4154408"/>
                <a:ext cx="165677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3" name="矩形 212"/>
              <p:cNvSpPr/>
              <p:nvPr/>
            </p:nvSpPr>
            <p:spPr bwMode="auto">
              <a:xfrm flipH="1">
                <a:off x="1546674" y="3996302"/>
                <a:ext cx="172089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4" name="矩形 213"/>
              <p:cNvSpPr/>
              <p:nvPr/>
            </p:nvSpPr>
            <p:spPr bwMode="auto">
              <a:xfrm flipH="1">
                <a:off x="1486901" y="3822467"/>
                <a:ext cx="157663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A</a:t>
                </a:r>
                <a:endParaRPr lang="zh-CN" altLang="en-US" sz="1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5" name="矩形 214"/>
              <p:cNvSpPr/>
              <p:nvPr/>
            </p:nvSpPr>
            <p:spPr bwMode="auto">
              <a:xfrm flipH="1">
                <a:off x="1311219" y="3766799"/>
                <a:ext cx="165677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U</a:t>
                </a:r>
                <a:endParaRPr lang="zh-CN" altLang="en-US" sz="1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6" name="矩形 215"/>
              <p:cNvSpPr/>
              <p:nvPr/>
            </p:nvSpPr>
            <p:spPr bwMode="auto">
              <a:xfrm flipH="1">
                <a:off x="1146006" y="3828511"/>
                <a:ext cx="165677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U</a:t>
                </a:r>
                <a:endParaRPr lang="zh-CN" altLang="en-US" sz="1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7" name="矩形 216"/>
              <p:cNvSpPr/>
              <p:nvPr/>
            </p:nvSpPr>
            <p:spPr bwMode="auto">
              <a:xfrm flipH="1">
                <a:off x="364598" y="4152751"/>
                <a:ext cx="165677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U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grpSp>
            <p:nvGrpSpPr>
              <p:cNvPr id="218" name="组合 217"/>
              <p:cNvGrpSpPr/>
              <p:nvPr/>
            </p:nvGrpSpPr>
            <p:grpSpPr>
              <a:xfrm flipH="1">
                <a:off x="276359" y="4245130"/>
                <a:ext cx="186659" cy="206128"/>
                <a:chOff x="3140236" y="3700099"/>
                <a:chExt cx="186659" cy="206128"/>
              </a:xfrm>
            </p:grpSpPr>
            <p:sp>
              <p:nvSpPr>
                <p:cNvPr id="256" name="任意多边形 255"/>
                <p:cNvSpPr/>
                <p:nvPr/>
              </p:nvSpPr>
              <p:spPr>
                <a:xfrm rot="1680000">
                  <a:off x="3141975" y="3700099"/>
                  <a:ext cx="184920" cy="206128"/>
                </a:xfrm>
                <a:custGeom>
                  <a:avLst/>
                  <a:gdLst>
                    <a:gd name="connsiteX0" fmla="*/ 87665 w 184920"/>
                    <a:gd name="connsiteY0" fmla="*/ 0 h 206128"/>
                    <a:gd name="connsiteX1" fmla="*/ 114221 w 184920"/>
                    <a:gd name="connsiteY1" fmla="*/ 21026 h 206128"/>
                    <a:gd name="connsiteX2" fmla="*/ 139137 w 184920"/>
                    <a:gd name="connsiteY2" fmla="*/ 48232 h 206128"/>
                    <a:gd name="connsiteX3" fmla="*/ 171690 w 184920"/>
                    <a:gd name="connsiteY3" fmla="*/ 114528 h 206128"/>
                    <a:gd name="connsiteX4" fmla="*/ 184920 w 184920"/>
                    <a:gd name="connsiteY4" fmla="*/ 174917 h 206128"/>
                    <a:gd name="connsiteX5" fmla="*/ 183449 w 184920"/>
                    <a:gd name="connsiteY5" fmla="*/ 206128 h 206128"/>
                    <a:gd name="connsiteX6" fmla="*/ 18001 w 184920"/>
                    <a:gd name="connsiteY6" fmla="*/ 197457 h 206128"/>
                    <a:gd name="connsiteX7" fmla="*/ 19057 w 184920"/>
                    <a:gd name="connsiteY7" fmla="*/ 187594 h 206128"/>
                    <a:gd name="connsiteX8" fmla="*/ 3006 w 184920"/>
                    <a:gd name="connsiteY8" fmla="*/ 142190 h 206128"/>
                    <a:gd name="connsiteX9" fmla="*/ 0 w 184920"/>
                    <a:gd name="connsiteY9" fmla="*/ 140292 h 206128"/>
                    <a:gd name="connsiteX10" fmla="*/ 87665 w 184920"/>
                    <a:gd name="connsiteY10" fmla="*/ 0 h 20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4920" h="206128">
                      <a:moveTo>
                        <a:pt x="87665" y="0"/>
                      </a:moveTo>
                      <a:lnTo>
                        <a:pt x="114221" y="21026"/>
                      </a:lnTo>
                      <a:cubicBezTo>
                        <a:pt x="123397" y="29408"/>
                        <a:pt x="131970" y="38558"/>
                        <a:pt x="139137" y="48232"/>
                      </a:cubicBezTo>
                      <a:cubicBezTo>
                        <a:pt x="153470" y="67580"/>
                        <a:pt x="164059" y="93414"/>
                        <a:pt x="171690" y="114528"/>
                      </a:cubicBezTo>
                      <a:cubicBezTo>
                        <a:pt x="179320" y="135642"/>
                        <a:pt x="184037" y="153811"/>
                        <a:pt x="184920" y="174917"/>
                      </a:cubicBezTo>
                      <a:lnTo>
                        <a:pt x="183449" y="206128"/>
                      </a:lnTo>
                      <a:lnTo>
                        <a:pt x="18001" y="197457"/>
                      </a:lnTo>
                      <a:lnTo>
                        <a:pt x="19057" y="187594"/>
                      </a:lnTo>
                      <a:cubicBezTo>
                        <a:pt x="17673" y="174845"/>
                        <a:pt x="11093" y="153173"/>
                        <a:pt x="3006" y="142190"/>
                      </a:cubicBezTo>
                      <a:lnTo>
                        <a:pt x="0" y="140292"/>
                      </a:lnTo>
                      <a:lnTo>
                        <a:pt x="8766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anchor="ctr">
                  <a:noAutofit/>
                </a:bodyPr>
                <a:lstStyle/>
                <a:p>
                  <a:pPr algn="ctr"/>
                  <a:endParaRPr lang="zh-CN" altLang="en-US" sz="1200"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" name="矩形 256"/>
                <p:cNvSpPr/>
                <p:nvPr/>
              </p:nvSpPr>
              <p:spPr bwMode="auto">
                <a:xfrm>
                  <a:off x="3140236" y="3743602"/>
                  <a:ext cx="165677" cy="153888"/>
                </a:xfrm>
                <a:prstGeom prst="rect">
                  <a:avLst/>
                </a:prstGeom>
              </p:spPr>
              <p:txBody>
                <a:bodyPr wrap="none" lIns="36000" tIns="0" rIns="36000" bIns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1000" dirty="0"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Arial" panose="020B0604020202020204" pitchFamily="34" charset="0"/>
                      <a:ea typeface="方正姚体" panose="02010601030101010101" pitchFamily="2" charset="-122"/>
                      <a:cs typeface="Arial" panose="020B0604020202020204" pitchFamily="34" charset="0"/>
                    </a:rPr>
                    <a:t>C</a:t>
                  </a:r>
                  <a:endParaRPr lang="zh-CN" altLang="en-US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19" name="矩形 218"/>
              <p:cNvSpPr/>
              <p:nvPr/>
            </p:nvSpPr>
            <p:spPr bwMode="auto">
              <a:xfrm flipH="1">
                <a:off x="407838" y="4676733"/>
                <a:ext cx="172089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20" name="矩形 219"/>
              <p:cNvSpPr/>
              <p:nvPr/>
            </p:nvSpPr>
            <p:spPr bwMode="auto">
              <a:xfrm flipH="1">
                <a:off x="246854" y="4664334"/>
                <a:ext cx="157663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A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21" name="矩形 220"/>
              <p:cNvSpPr/>
              <p:nvPr/>
            </p:nvSpPr>
            <p:spPr bwMode="auto">
              <a:xfrm flipH="1">
                <a:off x="463843" y="4560120"/>
                <a:ext cx="220179" cy="123111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8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(G)</a:t>
                </a:r>
                <a:endParaRPr lang="zh-CN" altLang="en-US" sz="8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22" name="矩形 221"/>
              <p:cNvSpPr/>
              <p:nvPr/>
            </p:nvSpPr>
            <p:spPr bwMode="auto">
              <a:xfrm flipH="1">
                <a:off x="-1414944" y="4140778"/>
                <a:ext cx="172089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23" name="矩形 222"/>
              <p:cNvSpPr/>
              <p:nvPr/>
            </p:nvSpPr>
            <p:spPr bwMode="auto">
              <a:xfrm flipH="1">
                <a:off x="-1441415" y="4594064"/>
                <a:ext cx="221783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G*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24" name="矩形 223"/>
              <p:cNvSpPr/>
              <p:nvPr/>
            </p:nvSpPr>
            <p:spPr bwMode="auto">
              <a:xfrm flipH="1">
                <a:off x="-1254958" y="4660735"/>
                <a:ext cx="172089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25" name="矩形 224"/>
              <p:cNvSpPr/>
              <p:nvPr/>
            </p:nvSpPr>
            <p:spPr bwMode="auto">
              <a:xfrm flipH="1">
                <a:off x="-1088954" y="4095364"/>
                <a:ext cx="165677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U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26" name="矩形 225"/>
              <p:cNvSpPr/>
              <p:nvPr/>
            </p:nvSpPr>
            <p:spPr bwMode="auto">
              <a:xfrm flipH="1">
                <a:off x="-930912" y="4527268"/>
                <a:ext cx="172089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27" name="矩形 226"/>
              <p:cNvSpPr/>
              <p:nvPr/>
            </p:nvSpPr>
            <p:spPr bwMode="auto">
              <a:xfrm flipH="1">
                <a:off x="-1288299" y="4063012"/>
                <a:ext cx="212806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spc="-6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Pu</a:t>
                </a:r>
                <a:endParaRPr lang="zh-CN" altLang="en-US" sz="1000" spc="-6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28" name="矩形 227"/>
              <p:cNvSpPr/>
              <p:nvPr/>
            </p:nvSpPr>
            <p:spPr bwMode="auto">
              <a:xfrm flipH="1">
                <a:off x="-1497782" y="4278904"/>
                <a:ext cx="165677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D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29" name="矩形 228"/>
              <p:cNvSpPr/>
              <p:nvPr/>
            </p:nvSpPr>
            <p:spPr bwMode="auto">
              <a:xfrm flipH="1">
                <a:off x="-1088954" y="4641904"/>
                <a:ext cx="157663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A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30" name="矩形 229"/>
              <p:cNvSpPr/>
              <p:nvPr/>
            </p:nvSpPr>
            <p:spPr bwMode="auto">
              <a:xfrm flipH="1">
                <a:off x="-1493576" y="4439415"/>
                <a:ext cx="165677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37" name="矩形 236"/>
              <p:cNvSpPr/>
              <p:nvPr/>
            </p:nvSpPr>
            <p:spPr bwMode="auto">
              <a:xfrm flipH="1">
                <a:off x="-235953" y="5853594"/>
                <a:ext cx="172089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38" name="矩形 237"/>
              <p:cNvSpPr/>
              <p:nvPr/>
            </p:nvSpPr>
            <p:spPr bwMode="auto">
              <a:xfrm flipH="1">
                <a:off x="-72542" y="5916759"/>
                <a:ext cx="172089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G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39" name="矩形 238"/>
              <p:cNvSpPr/>
              <p:nvPr/>
            </p:nvSpPr>
            <p:spPr bwMode="auto">
              <a:xfrm flipH="1">
                <a:off x="101384" y="5849913"/>
                <a:ext cx="165677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C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41" name="矩形 240"/>
              <p:cNvSpPr/>
              <p:nvPr/>
            </p:nvSpPr>
            <p:spPr bwMode="auto">
              <a:xfrm flipH="1">
                <a:off x="-303050" y="5686076"/>
                <a:ext cx="165677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U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42" name="矩形 241"/>
              <p:cNvSpPr/>
              <p:nvPr/>
            </p:nvSpPr>
            <p:spPr bwMode="auto">
              <a:xfrm flipH="1">
                <a:off x="91379" y="5534370"/>
                <a:ext cx="180105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Ψ</a:t>
                </a:r>
                <a:endParaRPr lang="zh-CN" altLang="en-US" sz="10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50" name="椭圆 249"/>
              <p:cNvSpPr/>
              <p:nvPr/>
            </p:nvSpPr>
            <p:spPr>
              <a:xfrm flipH="1">
                <a:off x="-272696" y="5778998"/>
                <a:ext cx="576000" cy="32400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方正姚体" panose="02010601030101010101" pitchFamily="2" charset="-122"/>
                </a:endParaRPr>
              </a:p>
            </p:txBody>
          </p:sp>
          <p:sp>
            <p:nvSpPr>
              <p:cNvPr id="270" name="矩形 269"/>
              <p:cNvSpPr/>
              <p:nvPr/>
            </p:nvSpPr>
            <p:spPr bwMode="auto">
              <a:xfrm flipH="1">
                <a:off x="273383" y="2661935"/>
                <a:ext cx="212806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spc="-6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Pu</a:t>
                </a:r>
                <a:endParaRPr lang="zh-CN" altLang="en-US" sz="1000" spc="-6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71" name="矩形 270"/>
              <p:cNvSpPr/>
              <p:nvPr/>
            </p:nvSpPr>
            <p:spPr bwMode="auto">
              <a:xfrm flipH="1">
                <a:off x="-255731" y="5524137"/>
                <a:ext cx="206394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spc="-60" dirty="0" err="1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Py</a:t>
                </a:r>
                <a:endParaRPr lang="zh-CN" altLang="en-US" sz="1000" spc="-6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72" name="矩形 271"/>
              <p:cNvSpPr/>
              <p:nvPr/>
            </p:nvSpPr>
            <p:spPr bwMode="auto">
              <a:xfrm flipH="1">
                <a:off x="135323" y="5688131"/>
                <a:ext cx="212806" cy="153888"/>
              </a:xfrm>
              <a:prstGeom prst="rect">
                <a:avLst/>
              </a:prstGeom>
            </p:spPr>
            <p:txBody>
              <a:bodyPr wrap="none" lIns="36000" tIns="0" rIns="36000" bIns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000" spc="-60" dirty="0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panose="020B0604020202020204" pitchFamily="34" charset="0"/>
                    <a:ea typeface="方正姚体" panose="02010601030101010101" pitchFamily="2" charset="-122"/>
                    <a:cs typeface="Arial" panose="020B0604020202020204" pitchFamily="34" charset="0"/>
                  </a:rPr>
                  <a:t>Pu</a:t>
                </a:r>
                <a:endParaRPr lang="zh-CN" altLang="en-US" sz="1000" spc="-6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73" name="矩形 272"/>
            <p:cNvSpPr/>
            <p:nvPr/>
          </p:nvSpPr>
          <p:spPr>
            <a:xfrm>
              <a:off x="467680" y="3783295"/>
              <a:ext cx="83227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DHU</a:t>
              </a:r>
              <a:r>
                <a:rPr lang="zh-CN" altLang="en-US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环</a:t>
              </a:r>
            </a:p>
          </p:txBody>
        </p:sp>
        <p:sp>
          <p:nvSpPr>
            <p:cNvPr id="274" name="矩形 273"/>
            <p:cNvSpPr/>
            <p:nvPr/>
          </p:nvSpPr>
          <p:spPr>
            <a:xfrm>
              <a:off x="2942694" y="3460874"/>
              <a:ext cx="80823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6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TψC</a:t>
              </a:r>
              <a:r>
                <a:rPr lang="zh-CN" altLang="en-US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环</a:t>
              </a:r>
            </a:p>
          </p:txBody>
        </p:sp>
        <p:sp>
          <p:nvSpPr>
            <p:cNvPr id="7" name="矩形 6"/>
            <p:cNvSpPr/>
            <p:nvPr/>
          </p:nvSpPr>
          <p:spPr>
            <a:xfrm>
              <a:off x="655898" y="5905856"/>
              <a:ext cx="800219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2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</a:rPr>
                <a:t>摆动位点</a:t>
              </a:r>
              <a:endParaRPr lang="zh-CN" altLang="en-US" sz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" name="矩形 274"/>
            <p:cNvSpPr/>
            <p:nvPr/>
          </p:nvSpPr>
          <p:spPr>
            <a:xfrm>
              <a:off x="320008" y="4878620"/>
              <a:ext cx="113157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</a:rPr>
                <a:t>在不同位点包含两个或以上</a:t>
              </a:r>
              <a:r>
                <a:rPr lang="en-US" altLang="zh-CN" sz="12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</a:rPr>
                <a:t>DHU</a:t>
              </a:r>
              <a:r>
                <a:rPr lang="zh-CN" altLang="en-US" sz="12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</a:rPr>
                <a:t>残基</a:t>
              </a:r>
              <a:endParaRPr lang="zh-CN" altLang="en-US" sz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" name="矩形 275"/>
            <p:cNvSpPr/>
            <p:nvPr/>
          </p:nvSpPr>
          <p:spPr bwMode="auto">
            <a:xfrm flipH="1">
              <a:off x="2256768" y="6060863"/>
              <a:ext cx="320922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3´</a:t>
              </a:r>
              <a:endPara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77" name="矩形 276"/>
            <p:cNvSpPr/>
            <p:nvPr/>
          </p:nvSpPr>
          <p:spPr bwMode="auto">
            <a:xfrm flipH="1">
              <a:off x="1465328" y="6075220"/>
              <a:ext cx="320922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5´</a:t>
              </a:r>
              <a:endParaRPr lang="zh-CN" altLang="en-US" sz="12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278" name="矩形 277"/>
            <p:cNvSpPr/>
            <p:nvPr/>
          </p:nvSpPr>
          <p:spPr>
            <a:xfrm>
              <a:off x="2556107" y="4617677"/>
              <a:ext cx="80021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方正姚体" panose="02010601030101010101" pitchFamily="2" charset="-122"/>
                </a:rPr>
                <a:t>额外环</a:t>
              </a:r>
            </a:p>
          </p:txBody>
        </p:sp>
        <p:sp>
          <p:nvSpPr>
            <p:cNvPr id="279" name="矩形 278"/>
            <p:cNvSpPr/>
            <p:nvPr/>
          </p:nvSpPr>
          <p:spPr>
            <a:xfrm>
              <a:off x="2454216" y="4867454"/>
              <a:ext cx="1008943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</a:rPr>
                <a:t>大小可变，并非出现在所有</a:t>
              </a:r>
              <a:r>
                <a:rPr lang="en-US" altLang="zh-CN" sz="12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</a:rPr>
                <a:t>tRNA</a:t>
              </a:r>
              <a:r>
                <a:rPr lang="zh-CN" altLang="en-US" sz="12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</a:rPr>
                <a:t>中</a:t>
              </a:r>
              <a:endParaRPr lang="zh-CN" altLang="en-US" sz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" name="右大括号 279"/>
            <p:cNvSpPr/>
            <p:nvPr/>
          </p:nvSpPr>
          <p:spPr>
            <a:xfrm rot="16200000" flipH="1">
              <a:off x="1940609" y="5940575"/>
              <a:ext cx="144000" cy="576000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3" name="直接连接符 12"/>
            <p:cNvCxnSpPr/>
            <p:nvPr/>
          </p:nvCxnSpPr>
          <p:spPr>
            <a:xfrm>
              <a:off x="1362456" y="6045623"/>
              <a:ext cx="504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Rectangle 18">
            <a:extLst>
              <a:ext uri="{FF2B5EF4-FFF2-40B4-BE49-F238E27FC236}">
                <a16:creationId xmlns:a16="http://schemas.microsoft.com/office/drawing/2014/main" id="{238FC2C7-D686-E59F-46E2-AE40834059D5}"/>
              </a:ext>
            </a:extLst>
          </p:cNvPr>
          <p:cNvSpPr txBox="1">
            <a:spLocks noChangeArrowheads="1"/>
          </p:cNvSpPr>
          <p:nvPr/>
        </p:nvSpPr>
        <p:spPr>
          <a:xfrm>
            <a:off x="1113245" y="1283352"/>
            <a:ext cx="5389035" cy="5519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  <a:defRPr sz="280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defRPr>
            </a:lvl1pPr>
          </a:lstStyle>
          <a:p>
            <a:r>
              <a:rPr lang="zh-CN" altLang="en-US" dirty="0"/>
              <a:t>近代我国生物化学的主要成就</a:t>
            </a:r>
          </a:p>
        </p:txBody>
      </p:sp>
      <p:sp>
        <p:nvSpPr>
          <p:cNvPr id="3" name="Rectangle 18">
            <a:extLst>
              <a:ext uri="{FF2B5EF4-FFF2-40B4-BE49-F238E27FC236}">
                <a16:creationId xmlns:a16="http://schemas.microsoft.com/office/drawing/2014/main" id="{1F2FA0D0-372F-418B-EA5D-1DDF9E0AA52F}"/>
              </a:ext>
            </a:extLst>
          </p:cNvPr>
          <p:cNvSpPr txBox="1">
            <a:spLocks noChangeArrowheads="1"/>
          </p:cNvSpPr>
          <p:nvPr/>
        </p:nvSpPr>
        <p:spPr>
          <a:xfrm>
            <a:off x="967315" y="540281"/>
            <a:ext cx="5281170" cy="57732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四、我国对生物化学发展的贡献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F241B18E-FA3A-061F-9A90-B373DB6CC0CE}"/>
              </a:ext>
            </a:extLst>
          </p:cNvPr>
          <p:cNvCxnSpPr/>
          <p:nvPr/>
        </p:nvCxnSpPr>
        <p:spPr>
          <a:xfrm>
            <a:off x="1078172" y="1126072"/>
            <a:ext cx="522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1264386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3" name="Picture 6" descr="9-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3085" y="2366698"/>
            <a:ext cx="4346839" cy="41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4" name="Picture 8" descr="9-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7051" y="2366699"/>
            <a:ext cx="3075506" cy="41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圆角矩形 5"/>
          <p:cNvSpPr/>
          <p:nvPr/>
        </p:nvSpPr>
        <p:spPr>
          <a:xfrm>
            <a:off x="1051856" y="1768428"/>
            <a:ext cx="7424632" cy="684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2002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年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4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月我国水稻基因组计划基本完成。</a:t>
            </a:r>
          </a:p>
        </p:txBody>
      </p:sp>
      <p:sp>
        <p:nvSpPr>
          <p:cNvPr id="2" name="Rectangle 18">
            <a:extLst>
              <a:ext uri="{FF2B5EF4-FFF2-40B4-BE49-F238E27FC236}">
                <a16:creationId xmlns:a16="http://schemas.microsoft.com/office/drawing/2014/main" id="{32C55469-395B-9090-9FFE-CB025B22342A}"/>
              </a:ext>
            </a:extLst>
          </p:cNvPr>
          <p:cNvSpPr txBox="1">
            <a:spLocks noChangeArrowheads="1"/>
          </p:cNvSpPr>
          <p:nvPr/>
        </p:nvSpPr>
        <p:spPr>
          <a:xfrm>
            <a:off x="1113245" y="1283352"/>
            <a:ext cx="5389035" cy="5519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457200" indent="-457200" algn="just">
              <a:lnSpc>
                <a:spcPts val="4000"/>
              </a:lnSpc>
              <a:buClr>
                <a:srgbClr val="C00000"/>
              </a:buClr>
              <a:buSzPct val="80000"/>
              <a:buFont typeface="Wingdings" panose="05000000000000000000" pitchFamily="2" charset="2"/>
              <a:buChar char="n"/>
              <a:defRPr sz="280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defRPr>
            </a:lvl1pPr>
          </a:lstStyle>
          <a:p>
            <a:r>
              <a:rPr lang="zh-CN" altLang="en-US" dirty="0"/>
              <a:t>近代我国生物化学的主要成就</a:t>
            </a:r>
          </a:p>
        </p:txBody>
      </p:sp>
      <p:sp>
        <p:nvSpPr>
          <p:cNvPr id="3" name="Rectangle 18">
            <a:extLst>
              <a:ext uri="{FF2B5EF4-FFF2-40B4-BE49-F238E27FC236}">
                <a16:creationId xmlns:a16="http://schemas.microsoft.com/office/drawing/2014/main" id="{B8C2CA90-C64C-55EB-D269-624633B6F1D8}"/>
              </a:ext>
            </a:extLst>
          </p:cNvPr>
          <p:cNvSpPr txBox="1">
            <a:spLocks noChangeArrowheads="1"/>
          </p:cNvSpPr>
          <p:nvPr/>
        </p:nvSpPr>
        <p:spPr>
          <a:xfrm>
            <a:off x="967315" y="540281"/>
            <a:ext cx="5281170" cy="57732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四、我国对生物化学发展的贡献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223AC850-88E8-BB91-58A3-533D8DF973C1}"/>
              </a:ext>
            </a:extLst>
          </p:cNvPr>
          <p:cNvCxnSpPr/>
          <p:nvPr/>
        </p:nvCxnSpPr>
        <p:spPr>
          <a:xfrm>
            <a:off x="1078172" y="1126072"/>
            <a:ext cx="522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8365301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2"/>
          <p:cNvSpPr>
            <a:spLocks noGrp="1" noChangeArrowheads="1"/>
          </p:cNvSpPr>
          <p:nvPr>
            <p:ph type="title"/>
          </p:nvPr>
        </p:nvSpPr>
        <p:spPr>
          <a:xfrm>
            <a:off x="2486025" y="1826288"/>
            <a:ext cx="7138988" cy="2305050"/>
          </a:xfrm>
        </p:spPr>
        <p:txBody>
          <a:bodyPr>
            <a:normAutofit/>
          </a:bodyPr>
          <a:lstStyle/>
          <a:p>
            <a:pPr algn="ctr" eaLnBrk="1" hangingPunct="1">
              <a:lnSpc>
                <a:spcPct val="150000"/>
              </a:lnSpc>
              <a:defRPr/>
            </a:pPr>
            <a:r>
              <a:rPr lang="zh-CN" altLang="en-US" sz="4800" cap="none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华文新魏" panose="02010800040101010101" pitchFamily="2" charset="-122"/>
              </a:rPr>
              <a:t>生物化学与医学的关系</a:t>
            </a:r>
            <a:br>
              <a:rPr lang="zh-CN" altLang="en-US" sz="2800" cap="none" dirty="0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</a:br>
            <a:r>
              <a:rPr lang="en-US" altLang="zh-CN" sz="2800" cap="none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Relation </a:t>
            </a:r>
            <a:r>
              <a:rPr lang="en-US" altLang="zh-CN" sz="2800" cap="none" dirty="0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of Biochemistry and Medical </a:t>
            </a:r>
          </a:p>
        </p:txBody>
      </p:sp>
      <p:sp>
        <p:nvSpPr>
          <p:cNvPr id="187396" name="Rectangle 4"/>
          <p:cNvSpPr>
            <a:spLocks noChangeArrowheads="1"/>
          </p:cNvSpPr>
          <p:nvPr/>
        </p:nvSpPr>
        <p:spPr bwMode="auto">
          <a:xfrm>
            <a:off x="1072087" y="578793"/>
            <a:ext cx="125412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zh-CN" altLang="en-US" sz="2800" dirty="0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第三节</a:t>
            </a:r>
          </a:p>
        </p:txBody>
      </p:sp>
      <p:cxnSp>
        <p:nvCxnSpPr>
          <p:cNvPr id="4" name="直接连接符 3"/>
          <p:cNvCxnSpPr/>
          <p:nvPr/>
        </p:nvCxnSpPr>
        <p:spPr>
          <a:xfrm>
            <a:off x="1078172" y="1126072"/>
            <a:ext cx="360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1436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2" name="AutoShape 4" descr="http://img4.imgtn.bdimg.com/it/u=2449181256,924321046&amp;fm=21&amp;gp=0.jpg"/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5133" name="AutoShape 6" descr="http://img4.imgtn.bdimg.com/it/u=2449181256,924321046&amp;fm=21&amp;gp=0.jpg"/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28" name="矩形 19">
            <a:hlinkClick r:id="rId2" action="ppaction://hlinkfile"/>
          </p:cNvPr>
          <p:cNvSpPr>
            <a:spLocks noChangeArrowheads="1"/>
          </p:cNvSpPr>
          <p:nvPr/>
        </p:nvSpPr>
        <p:spPr bwMode="auto">
          <a:xfrm>
            <a:off x="8214326" y="5706666"/>
            <a:ext cx="17331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200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生命起源视频</a:t>
            </a:r>
          </a:p>
        </p:txBody>
      </p:sp>
      <p:sp>
        <p:nvSpPr>
          <p:cNvPr id="29" name="圆角矩形 28"/>
          <p:cNvSpPr/>
          <p:nvPr/>
        </p:nvSpPr>
        <p:spPr>
          <a:xfrm>
            <a:off x="1383771" y="1196976"/>
            <a:ext cx="1758950" cy="1031875"/>
          </a:xfrm>
          <a:prstGeom prst="roundRect">
            <a:avLst/>
          </a:prstGeom>
          <a:solidFill>
            <a:srgbClr val="0301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30" name="圆角矩形 29"/>
          <p:cNvSpPr/>
          <p:nvPr/>
        </p:nvSpPr>
        <p:spPr>
          <a:xfrm>
            <a:off x="2949388" y="4120805"/>
            <a:ext cx="2088280" cy="576000"/>
          </a:xfrm>
          <a:prstGeom prst="roundRect">
            <a:avLst/>
          </a:prstGeom>
          <a:solidFill>
            <a:srgbClr val="93E3FF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复杂的生物系统</a:t>
            </a:r>
          </a:p>
        </p:txBody>
      </p:sp>
      <p:sp>
        <p:nvSpPr>
          <p:cNvPr id="35" name="圆角矩形 34"/>
          <p:cNvSpPr/>
          <p:nvPr/>
        </p:nvSpPr>
        <p:spPr>
          <a:xfrm>
            <a:off x="5689604" y="4090457"/>
            <a:ext cx="1786230" cy="576263"/>
          </a:xfrm>
          <a:prstGeom prst="roundRect">
            <a:avLst/>
          </a:prstGeom>
          <a:solidFill>
            <a:srgbClr val="93E3FF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原始生物系统</a:t>
            </a:r>
          </a:p>
        </p:txBody>
      </p:sp>
      <p:sp>
        <p:nvSpPr>
          <p:cNvPr id="40" name="圆角矩形 39"/>
          <p:cNvSpPr/>
          <p:nvPr/>
        </p:nvSpPr>
        <p:spPr>
          <a:xfrm>
            <a:off x="8116892" y="4098924"/>
            <a:ext cx="1526933" cy="576263"/>
          </a:xfrm>
          <a:prstGeom prst="roundRect">
            <a:avLst/>
          </a:prstGeom>
          <a:solidFill>
            <a:srgbClr val="93E3FF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前生物系统</a:t>
            </a:r>
          </a:p>
        </p:txBody>
      </p:sp>
      <p:sp>
        <p:nvSpPr>
          <p:cNvPr id="42" name="圆角矩形 41"/>
          <p:cNvSpPr/>
          <p:nvPr/>
        </p:nvSpPr>
        <p:spPr>
          <a:xfrm>
            <a:off x="7936447" y="2659844"/>
            <a:ext cx="1835946" cy="720000"/>
          </a:xfrm>
          <a:prstGeom prst="roundRect">
            <a:avLst/>
          </a:prstGeom>
          <a:solidFill>
            <a:srgbClr val="93E3FF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生物大分子核酸、蛋白质等</a:t>
            </a:r>
          </a:p>
        </p:txBody>
      </p:sp>
      <p:sp>
        <p:nvSpPr>
          <p:cNvPr id="43" name="圆角矩形 42"/>
          <p:cNvSpPr/>
          <p:nvPr/>
        </p:nvSpPr>
        <p:spPr>
          <a:xfrm>
            <a:off x="8197856" y="1412876"/>
            <a:ext cx="1290638" cy="576263"/>
          </a:xfrm>
          <a:prstGeom prst="roundRect">
            <a:avLst/>
          </a:prstGeom>
          <a:solidFill>
            <a:srgbClr val="93E3FF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小分子</a:t>
            </a:r>
          </a:p>
        </p:txBody>
      </p:sp>
      <p:sp>
        <p:nvSpPr>
          <p:cNvPr id="44" name="圆角矩形 43"/>
          <p:cNvSpPr/>
          <p:nvPr/>
        </p:nvSpPr>
        <p:spPr>
          <a:xfrm>
            <a:off x="5721875" y="1192849"/>
            <a:ext cx="1838857" cy="1000013"/>
          </a:xfrm>
          <a:prstGeom prst="roundRect">
            <a:avLst/>
          </a:prstGeom>
          <a:solidFill>
            <a:srgbClr val="93E3FF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生命构成元素 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C</a:t>
            </a: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、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H</a:t>
            </a: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、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O</a:t>
            </a: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、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N</a:t>
            </a: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、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P</a:t>
            </a: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、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S</a:t>
            </a: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等</a:t>
            </a:r>
          </a:p>
        </p:txBody>
      </p:sp>
      <p:sp>
        <p:nvSpPr>
          <p:cNvPr id="45" name="圆角矩形 44"/>
          <p:cNvSpPr/>
          <p:nvPr/>
        </p:nvSpPr>
        <p:spPr>
          <a:xfrm>
            <a:off x="3792537" y="1412876"/>
            <a:ext cx="1290637" cy="576263"/>
          </a:xfrm>
          <a:prstGeom prst="roundRect">
            <a:avLst/>
          </a:prstGeom>
          <a:solidFill>
            <a:srgbClr val="93E3FF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基本粒子</a:t>
            </a:r>
          </a:p>
        </p:txBody>
      </p:sp>
      <p:pic>
        <p:nvPicPr>
          <p:cNvPr id="46" name="图片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7381" y="1259947"/>
            <a:ext cx="1590675" cy="877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矩形 18"/>
          <p:cNvSpPr>
            <a:spLocks noChangeArrowheads="1"/>
          </p:cNvSpPr>
          <p:nvPr/>
        </p:nvSpPr>
        <p:spPr bwMode="auto">
          <a:xfrm>
            <a:off x="1726139" y="1844675"/>
            <a:ext cx="98777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1600" b="1" dirty="0">
                <a:solidFill>
                  <a:schemeClr val="bg1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Big Bang</a:t>
            </a:r>
            <a:endParaRPr lang="zh-CN" altLang="en-US" sz="1600" b="1" dirty="0">
              <a:solidFill>
                <a:schemeClr val="bg1"/>
              </a:solidFill>
              <a:latin typeface="Times New Roman" panose="02020603050405020304" pitchFamily="18" charset="0"/>
              <a:ea typeface="方正姚体" panose="02010601030101010101" pitchFamily="2" charset="-122"/>
            </a:endParaRPr>
          </a:p>
        </p:txBody>
      </p:sp>
      <p:sp>
        <p:nvSpPr>
          <p:cNvPr id="48" name="矩形 19"/>
          <p:cNvSpPr>
            <a:spLocks noChangeArrowheads="1"/>
          </p:cNvSpPr>
          <p:nvPr/>
        </p:nvSpPr>
        <p:spPr bwMode="auto">
          <a:xfrm>
            <a:off x="5168374" y="579437"/>
            <a:ext cx="12170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方正姚体" panose="02010601030101010101" pitchFamily="2" charset="-122"/>
              </a:rPr>
              <a:t>元素演化</a:t>
            </a:r>
          </a:p>
        </p:txBody>
      </p:sp>
      <p:sp>
        <p:nvSpPr>
          <p:cNvPr id="49" name="矩形 20"/>
          <p:cNvSpPr>
            <a:spLocks noChangeArrowheads="1"/>
          </p:cNvSpPr>
          <p:nvPr/>
        </p:nvSpPr>
        <p:spPr bwMode="auto">
          <a:xfrm>
            <a:off x="10021899" y="2300288"/>
            <a:ext cx="479425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方正姚体" panose="02010601030101010101" pitchFamily="2" charset="-122"/>
              </a:rPr>
              <a:t>化学演化</a:t>
            </a:r>
          </a:p>
        </p:txBody>
      </p:sp>
      <p:sp>
        <p:nvSpPr>
          <p:cNvPr id="50" name="矩形 21"/>
          <p:cNvSpPr>
            <a:spLocks noChangeArrowheads="1"/>
          </p:cNvSpPr>
          <p:nvPr/>
        </p:nvSpPr>
        <p:spPr bwMode="auto">
          <a:xfrm>
            <a:off x="5909619" y="5127625"/>
            <a:ext cx="147508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方正姚体" panose="02010601030101010101" pitchFamily="2" charset="-122"/>
              </a:rPr>
              <a:t>生物学演化</a:t>
            </a:r>
          </a:p>
        </p:txBody>
      </p:sp>
      <p:sp>
        <p:nvSpPr>
          <p:cNvPr id="51" name="虚尾箭头 50"/>
          <p:cNvSpPr/>
          <p:nvPr/>
        </p:nvSpPr>
        <p:spPr>
          <a:xfrm>
            <a:off x="3258080" y="908050"/>
            <a:ext cx="5832000" cy="268288"/>
          </a:xfrm>
          <a:prstGeom prst="stripedRightArrow">
            <a:avLst/>
          </a:prstGeom>
          <a:gradFill flip="none" rotWithShape="1">
            <a:gsLst>
              <a:gs pos="0">
                <a:srgbClr val="00B0F0">
                  <a:shade val="30000"/>
                  <a:satMod val="115000"/>
                </a:srgbClr>
              </a:gs>
              <a:gs pos="50000">
                <a:srgbClr val="00B0F0">
                  <a:shade val="67500"/>
                  <a:satMod val="115000"/>
                </a:srgbClr>
              </a:gs>
              <a:gs pos="100000">
                <a:srgbClr val="00B0F0">
                  <a:shade val="100000"/>
                  <a:satMod val="11500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52" name="圆角右箭头 51"/>
          <p:cNvSpPr/>
          <p:nvPr/>
        </p:nvSpPr>
        <p:spPr>
          <a:xfrm rot="5400000">
            <a:off x="8083173" y="2409432"/>
            <a:ext cx="3420000" cy="540000"/>
          </a:xfrm>
          <a:prstGeom prst="bentArrow">
            <a:avLst>
              <a:gd name="adj1" fmla="val 25000"/>
              <a:gd name="adj2" fmla="val 21443"/>
              <a:gd name="adj3" fmla="val 25000"/>
              <a:gd name="adj4" fmla="val 43750"/>
            </a:avLst>
          </a:prstGeom>
          <a:gradFill flip="none" rotWithShape="1">
            <a:gsLst>
              <a:gs pos="0">
                <a:srgbClr val="00B0F0">
                  <a:shade val="30000"/>
                  <a:satMod val="115000"/>
                </a:srgbClr>
              </a:gs>
              <a:gs pos="50000">
                <a:srgbClr val="00B0F0">
                  <a:shade val="67500"/>
                  <a:satMod val="115000"/>
                </a:srgbClr>
              </a:gs>
              <a:gs pos="100000">
                <a:srgbClr val="00B0F0">
                  <a:shade val="100000"/>
                  <a:satMod val="11500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/>
          </a:p>
        </p:txBody>
      </p:sp>
      <p:cxnSp>
        <p:nvCxnSpPr>
          <p:cNvPr id="53" name="直接箭头连接符 52"/>
          <p:cNvCxnSpPr/>
          <p:nvPr/>
        </p:nvCxnSpPr>
        <p:spPr>
          <a:xfrm>
            <a:off x="3194576" y="1700213"/>
            <a:ext cx="540000" cy="0"/>
          </a:xfrm>
          <a:prstGeom prst="straightConnector1">
            <a:avLst/>
          </a:prstGeom>
          <a:ln w="635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接箭头连接符 53"/>
          <p:cNvCxnSpPr/>
          <p:nvPr/>
        </p:nvCxnSpPr>
        <p:spPr>
          <a:xfrm>
            <a:off x="5127091" y="1700213"/>
            <a:ext cx="540000" cy="0"/>
          </a:xfrm>
          <a:prstGeom prst="straightConnector1">
            <a:avLst/>
          </a:prstGeom>
          <a:ln w="635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箭头连接符 54"/>
          <p:cNvCxnSpPr/>
          <p:nvPr/>
        </p:nvCxnSpPr>
        <p:spPr>
          <a:xfrm>
            <a:off x="7614710" y="1700213"/>
            <a:ext cx="540000" cy="0"/>
          </a:xfrm>
          <a:prstGeom prst="straightConnector1">
            <a:avLst/>
          </a:prstGeom>
          <a:ln w="635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矩形 6"/>
          <p:cNvSpPr>
            <a:spLocks noChangeArrowheads="1"/>
          </p:cNvSpPr>
          <p:nvPr/>
        </p:nvSpPr>
        <p:spPr bwMode="auto">
          <a:xfrm>
            <a:off x="3791744" y="2700531"/>
            <a:ext cx="2933038" cy="646331"/>
          </a:xfrm>
          <a:prstGeom prst="rect">
            <a:avLst/>
          </a:prstGeom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>
              <a:defRPr/>
            </a:pPr>
            <a:r>
              <a:rPr lang="zh-CN" alt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生命的起源</a:t>
            </a:r>
          </a:p>
        </p:txBody>
      </p:sp>
      <p:cxnSp>
        <p:nvCxnSpPr>
          <p:cNvPr id="57" name="直接箭头连接符 56"/>
          <p:cNvCxnSpPr/>
          <p:nvPr/>
        </p:nvCxnSpPr>
        <p:spPr>
          <a:xfrm flipH="1">
            <a:off x="7511003" y="4395785"/>
            <a:ext cx="540000" cy="0"/>
          </a:xfrm>
          <a:prstGeom prst="straightConnector1">
            <a:avLst/>
          </a:prstGeom>
          <a:ln w="635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箭头连接符 57"/>
          <p:cNvCxnSpPr/>
          <p:nvPr/>
        </p:nvCxnSpPr>
        <p:spPr>
          <a:xfrm flipH="1">
            <a:off x="5078946" y="4398429"/>
            <a:ext cx="540000" cy="0"/>
          </a:xfrm>
          <a:prstGeom prst="straightConnector1">
            <a:avLst/>
          </a:prstGeom>
          <a:ln w="635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箭头连接符 58"/>
          <p:cNvCxnSpPr/>
          <p:nvPr/>
        </p:nvCxnSpPr>
        <p:spPr>
          <a:xfrm>
            <a:off x="8857728" y="2060575"/>
            <a:ext cx="0" cy="540000"/>
          </a:xfrm>
          <a:prstGeom prst="straightConnector1">
            <a:avLst/>
          </a:prstGeom>
          <a:ln w="635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箭头连接符 59"/>
          <p:cNvCxnSpPr/>
          <p:nvPr/>
        </p:nvCxnSpPr>
        <p:spPr>
          <a:xfrm>
            <a:off x="8874655" y="3475565"/>
            <a:ext cx="0" cy="540000"/>
          </a:xfrm>
          <a:prstGeom prst="straightConnector1">
            <a:avLst/>
          </a:prstGeom>
          <a:ln w="635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圆角右箭头 60"/>
          <p:cNvSpPr/>
          <p:nvPr/>
        </p:nvSpPr>
        <p:spPr>
          <a:xfrm rot="10800000">
            <a:off x="3220023" y="4563285"/>
            <a:ext cx="6804000" cy="540000"/>
          </a:xfrm>
          <a:prstGeom prst="bentArrow">
            <a:avLst>
              <a:gd name="adj1" fmla="val 25000"/>
              <a:gd name="adj2" fmla="val 21443"/>
              <a:gd name="adj3" fmla="val 25000"/>
              <a:gd name="adj4" fmla="val 43750"/>
            </a:avLst>
          </a:prstGeom>
          <a:gradFill flip="none" rotWithShape="1">
            <a:gsLst>
              <a:gs pos="0">
                <a:srgbClr val="00B0F0">
                  <a:shade val="30000"/>
                  <a:satMod val="115000"/>
                </a:srgbClr>
              </a:gs>
              <a:gs pos="50000">
                <a:srgbClr val="00B0F0">
                  <a:shade val="67500"/>
                  <a:satMod val="115000"/>
                </a:srgbClr>
              </a:gs>
              <a:gs pos="100000">
                <a:srgbClr val="00B0F0">
                  <a:shade val="100000"/>
                  <a:satMod val="11500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/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E3D13B76-05EF-CFF0-59BF-BEBB6C2304AE}"/>
              </a:ext>
            </a:extLst>
          </p:cNvPr>
          <p:cNvSpPr/>
          <p:nvPr/>
        </p:nvSpPr>
        <p:spPr>
          <a:xfrm>
            <a:off x="1567664" y="2277958"/>
            <a:ext cx="13965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~137</a:t>
            </a:r>
            <a:r>
              <a:rPr lang="zh-CN" altLang="en-US" dirty="0">
                <a:solidFill>
                  <a:srgbClr val="F19D7F"/>
                </a:solidFill>
                <a:latin typeface="arial" panose="020B0604020202020204" pitchFamily="34" charset="0"/>
              </a:rPr>
              <a:t>亿年前</a:t>
            </a:r>
          </a:p>
        </p:txBody>
      </p:sp>
    </p:spTree>
    <p:extLst>
      <p:ext uri="{BB962C8B-B14F-4D97-AF65-F5344CB8AC3E}">
        <p14:creationId xmlns:p14="http://schemas.microsoft.com/office/powerpoint/2010/main" val="302715400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8">
            <a:extLst>
              <a:ext uri="{FF2B5EF4-FFF2-40B4-BE49-F238E27FC236}">
                <a16:creationId xmlns:a16="http://schemas.microsoft.com/office/drawing/2014/main" id="{F4B42C3D-71C8-C1C7-8A00-EDBD6E824321}"/>
              </a:ext>
            </a:extLst>
          </p:cNvPr>
          <p:cNvSpPr txBox="1">
            <a:spLocks noChangeArrowheads="1"/>
          </p:cNvSpPr>
          <p:nvPr/>
        </p:nvSpPr>
        <p:spPr>
          <a:xfrm>
            <a:off x="1077388" y="557216"/>
            <a:ext cx="4425949" cy="551920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生物化学与医学的关系</a:t>
            </a: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FBFE687F-A299-157E-75F4-C0CE8E54B19C}"/>
              </a:ext>
            </a:extLst>
          </p:cNvPr>
          <p:cNvCxnSpPr/>
          <p:nvPr/>
        </p:nvCxnSpPr>
        <p:spPr>
          <a:xfrm>
            <a:off x="1078172" y="1126072"/>
            <a:ext cx="4248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矩形 20">
            <a:extLst>
              <a:ext uri="{FF2B5EF4-FFF2-40B4-BE49-F238E27FC236}">
                <a16:creationId xmlns:a16="http://schemas.microsoft.com/office/drawing/2014/main" id="{C5B96581-919E-3F50-F966-BB34E217A08E}"/>
              </a:ext>
            </a:extLst>
          </p:cNvPr>
          <p:cNvSpPr/>
          <p:nvPr/>
        </p:nvSpPr>
        <p:spPr>
          <a:xfrm>
            <a:off x="965020" y="1279059"/>
            <a:ext cx="10026298" cy="555665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现代医学与生物化学和分子生物学的交叉或分支学科。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7650F7A2-F43F-2B9B-5FF1-343457A72273}"/>
              </a:ext>
            </a:extLst>
          </p:cNvPr>
          <p:cNvGrpSpPr/>
          <p:nvPr/>
        </p:nvGrpSpPr>
        <p:grpSpPr>
          <a:xfrm>
            <a:off x="2513141" y="1889215"/>
            <a:ext cx="7252481" cy="4502556"/>
            <a:chOff x="2513141" y="1817495"/>
            <a:chExt cx="7252481" cy="4502556"/>
          </a:xfrm>
        </p:grpSpPr>
        <p:sp>
          <p:nvSpPr>
            <p:cNvPr id="2" name="椭圆 1">
              <a:extLst>
                <a:ext uri="{FF2B5EF4-FFF2-40B4-BE49-F238E27FC236}">
                  <a16:creationId xmlns:a16="http://schemas.microsoft.com/office/drawing/2014/main" id="{5904B282-E762-B0A3-94B5-82D7A7B1184D}"/>
                </a:ext>
              </a:extLst>
            </p:cNvPr>
            <p:cNvSpPr/>
            <p:nvPr/>
          </p:nvSpPr>
          <p:spPr>
            <a:xfrm>
              <a:off x="5251291" y="3379896"/>
              <a:ext cx="1800000" cy="1260000"/>
            </a:xfrm>
            <a:prstGeom prst="ellipse">
              <a:avLst/>
            </a:prstGeom>
            <a:solidFill>
              <a:srgbClr val="6DBE79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36000" rIns="0" bIns="36000" rtlCol="0" anchor="ctr"/>
            <a:lstStyle/>
            <a:p>
              <a:pPr algn="ctr"/>
              <a:r>
                <a:rPr lang="zh-CN" altLang="en-US" sz="20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生物化学</a:t>
              </a:r>
              <a:endParaRPr lang="en-US" altLang="zh-CN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algn="ctr"/>
              <a:r>
                <a:rPr lang="zh-CN" altLang="en-US" sz="20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分子生物学</a:t>
              </a:r>
            </a:p>
          </p:txBody>
        </p:sp>
        <p:sp>
          <p:nvSpPr>
            <p:cNvPr id="3" name="矩形: 圆角 2">
              <a:extLst>
                <a:ext uri="{FF2B5EF4-FFF2-40B4-BE49-F238E27FC236}">
                  <a16:creationId xmlns:a16="http://schemas.microsoft.com/office/drawing/2014/main" id="{C036138A-0861-E71A-13B3-D5C7C1A908B6}"/>
                </a:ext>
              </a:extLst>
            </p:cNvPr>
            <p:cNvSpPr/>
            <p:nvPr/>
          </p:nvSpPr>
          <p:spPr>
            <a:xfrm>
              <a:off x="5465224" y="1817495"/>
              <a:ext cx="1368000" cy="720000"/>
            </a:xfrm>
            <a:prstGeom prst="roundRect">
              <a:avLst/>
            </a:prstGeom>
            <a:solidFill>
              <a:srgbClr val="01C5C3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分子遗传学</a:t>
              </a:r>
            </a:p>
          </p:txBody>
        </p:sp>
        <p:sp>
          <p:nvSpPr>
            <p:cNvPr id="4" name="矩形: 圆角 3">
              <a:extLst>
                <a:ext uri="{FF2B5EF4-FFF2-40B4-BE49-F238E27FC236}">
                  <a16:creationId xmlns:a16="http://schemas.microsoft.com/office/drawing/2014/main" id="{3CC45F0A-E8BF-AF4F-1C32-751F259E2E54}"/>
                </a:ext>
              </a:extLst>
            </p:cNvPr>
            <p:cNvSpPr/>
            <p:nvPr/>
          </p:nvSpPr>
          <p:spPr>
            <a:xfrm>
              <a:off x="7790320" y="2837949"/>
              <a:ext cx="1368000" cy="720000"/>
            </a:xfrm>
            <a:prstGeom prst="roundRect">
              <a:avLst/>
            </a:prstGeom>
            <a:solidFill>
              <a:srgbClr val="C62477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分子病理学</a:t>
              </a:r>
            </a:p>
          </p:txBody>
        </p:sp>
        <p:sp>
          <p:nvSpPr>
            <p:cNvPr id="5" name="矩形: 圆角 4">
              <a:extLst>
                <a:ext uri="{FF2B5EF4-FFF2-40B4-BE49-F238E27FC236}">
                  <a16:creationId xmlns:a16="http://schemas.microsoft.com/office/drawing/2014/main" id="{FAD42347-C13D-0ED4-29C6-CB0CB588919D}"/>
                </a:ext>
              </a:extLst>
            </p:cNvPr>
            <p:cNvSpPr/>
            <p:nvPr/>
          </p:nvSpPr>
          <p:spPr>
            <a:xfrm>
              <a:off x="3121716" y="2839376"/>
              <a:ext cx="1368000" cy="720000"/>
            </a:xfrm>
            <a:prstGeom prst="roundRect">
              <a:avLst/>
            </a:prstGeom>
            <a:solidFill>
              <a:srgbClr val="4FC225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分子诊断学</a:t>
              </a:r>
            </a:p>
          </p:txBody>
        </p:sp>
        <p:sp>
          <p:nvSpPr>
            <p:cNvPr id="8" name="矩形: 圆角 7">
              <a:extLst>
                <a:ext uri="{FF2B5EF4-FFF2-40B4-BE49-F238E27FC236}">
                  <a16:creationId xmlns:a16="http://schemas.microsoft.com/office/drawing/2014/main" id="{2CEC4409-AB8A-D485-0A64-904C89B52411}"/>
                </a:ext>
              </a:extLst>
            </p:cNvPr>
            <p:cNvSpPr/>
            <p:nvPr/>
          </p:nvSpPr>
          <p:spPr>
            <a:xfrm>
              <a:off x="2513141" y="3726703"/>
              <a:ext cx="1368000" cy="720000"/>
            </a:xfrm>
            <a:prstGeom prst="roundRect">
              <a:avLst/>
            </a:prstGeom>
            <a:solidFill>
              <a:srgbClr val="91919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分子微生物学</a:t>
              </a:r>
            </a:p>
          </p:txBody>
        </p:sp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4CD54A10-9888-061E-5BB9-648FFAA61FC8}"/>
                </a:ext>
              </a:extLst>
            </p:cNvPr>
            <p:cNvSpPr/>
            <p:nvPr/>
          </p:nvSpPr>
          <p:spPr>
            <a:xfrm>
              <a:off x="8397622" y="3724176"/>
              <a:ext cx="1368000" cy="720000"/>
            </a:xfrm>
            <a:prstGeom prst="roundRect">
              <a:avLst/>
            </a:prstGeom>
            <a:solidFill>
              <a:srgbClr val="FFC0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分子免疫学</a:t>
              </a:r>
            </a:p>
          </p:txBody>
        </p:sp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8F81EF53-0799-A661-5136-406BDC28B136}"/>
                </a:ext>
              </a:extLst>
            </p:cNvPr>
            <p:cNvSpPr/>
            <p:nvPr/>
          </p:nvSpPr>
          <p:spPr>
            <a:xfrm>
              <a:off x="7029225" y="5410884"/>
              <a:ext cx="1368000" cy="720000"/>
            </a:xfrm>
            <a:prstGeom prst="roundRect">
              <a:avLst/>
            </a:prstGeom>
            <a:solidFill>
              <a:srgbClr val="007B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分子药理学</a:t>
              </a:r>
            </a:p>
          </p:txBody>
        </p:sp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3214CBB1-80FC-0523-EEAB-092063E42105}"/>
                </a:ext>
              </a:extLst>
            </p:cNvPr>
            <p:cNvSpPr/>
            <p:nvPr/>
          </p:nvSpPr>
          <p:spPr>
            <a:xfrm>
              <a:off x="3859335" y="5413241"/>
              <a:ext cx="1368000" cy="720000"/>
            </a:xfrm>
            <a:prstGeom prst="roundRect">
              <a:avLst/>
            </a:prstGeom>
            <a:solidFill>
              <a:srgbClr val="78009F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神经分子生物学</a:t>
              </a:r>
            </a:p>
          </p:txBody>
        </p:sp>
        <p:sp>
          <p:nvSpPr>
            <p:cNvPr id="13" name="箭头: 上下 12">
              <a:extLst>
                <a:ext uri="{FF2B5EF4-FFF2-40B4-BE49-F238E27FC236}">
                  <a16:creationId xmlns:a16="http://schemas.microsoft.com/office/drawing/2014/main" id="{E9E37413-6C34-72C5-D5C8-B60851B3ECBA}"/>
                </a:ext>
              </a:extLst>
            </p:cNvPr>
            <p:cNvSpPr/>
            <p:nvPr/>
          </p:nvSpPr>
          <p:spPr>
            <a:xfrm>
              <a:off x="6023717" y="2623828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4" name="箭头: 上下 13">
              <a:extLst>
                <a:ext uri="{FF2B5EF4-FFF2-40B4-BE49-F238E27FC236}">
                  <a16:creationId xmlns:a16="http://schemas.microsoft.com/office/drawing/2014/main" id="{F0B9B2BF-73D4-A151-FA18-876B2E9AFCED}"/>
                </a:ext>
              </a:extLst>
            </p:cNvPr>
            <p:cNvSpPr/>
            <p:nvPr/>
          </p:nvSpPr>
          <p:spPr>
            <a:xfrm rot="3600000">
              <a:off x="7253795" y="3165332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5" name="箭头: 上下 14">
              <a:extLst>
                <a:ext uri="{FF2B5EF4-FFF2-40B4-BE49-F238E27FC236}">
                  <a16:creationId xmlns:a16="http://schemas.microsoft.com/office/drawing/2014/main" id="{1AB90C2F-3863-DDEE-42E7-0177BFDA759D}"/>
                </a:ext>
              </a:extLst>
            </p:cNvPr>
            <p:cNvSpPr/>
            <p:nvPr/>
          </p:nvSpPr>
          <p:spPr>
            <a:xfrm rot="18000000" flipH="1">
              <a:off x="4832596" y="3170195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6" name="箭头: 上下 15">
              <a:extLst>
                <a:ext uri="{FF2B5EF4-FFF2-40B4-BE49-F238E27FC236}">
                  <a16:creationId xmlns:a16="http://schemas.microsoft.com/office/drawing/2014/main" id="{0D71169D-1D5E-FB9A-68F5-73A9C408F7C9}"/>
                </a:ext>
              </a:extLst>
            </p:cNvPr>
            <p:cNvSpPr/>
            <p:nvPr/>
          </p:nvSpPr>
          <p:spPr>
            <a:xfrm rot="18000000" flipV="1">
              <a:off x="7253795" y="4139283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7" name="箭头: 上下 16">
              <a:extLst>
                <a:ext uri="{FF2B5EF4-FFF2-40B4-BE49-F238E27FC236}">
                  <a16:creationId xmlns:a16="http://schemas.microsoft.com/office/drawing/2014/main" id="{37F21B15-75C3-973B-3E1B-378E37FD1CCA}"/>
                </a:ext>
              </a:extLst>
            </p:cNvPr>
            <p:cNvSpPr/>
            <p:nvPr/>
          </p:nvSpPr>
          <p:spPr>
            <a:xfrm rot="3600000">
              <a:off x="4832595" y="4126845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8" name="箭头: 上下 17">
              <a:extLst>
                <a:ext uri="{FF2B5EF4-FFF2-40B4-BE49-F238E27FC236}">
                  <a16:creationId xmlns:a16="http://schemas.microsoft.com/office/drawing/2014/main" id="{3ADE9BC1-6EC1-CA45-71F7-10E639341CD3}"/>
                </a:ext>
              </a:extLst>
            </p:cNvPr>
            <p:cNvSpPr/>
            <p:nvPr/>
          </p:nvSpPr>
          <p:spPr>
            <a:xfrm rot="1800000">
              <a:off x="5387578" y="4676362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9" name="箭头: 上下 18">
              <a:extLst>
                <a:ext uri="{FF2B5EF4-FFF2-40B4-BE49-F238E27FC236}">
                  <a16:creationId xmlns:a16="http://schemas.microsoft.com/office/drawing/2014/main" id="{0C89D5FB-18C4-09BD-DCC7-4036732BC279}"/>
                </a:ext>
              </a:extLst>
            </p:cNvPr>
            <p:cNvSpPr/>
            <p:nvPr/>
          </p:nvSpPr>
          <p:spPr>
            <a:xfrm rot="19800000" flipH="1">
              <a:off x="6684795" y="4670593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2" name="矩形: 圆角 21">
              <a:extLst>
                <a:ext uri="{FF2B5EF4-FFF2-40B4-BE49-F238E27FC236}">
                  <a16:creationId xmlns:a16="http://schemas.microsoft.com/office/drawing/2014/main" id="{74E8EF17-1B0B-0072-CC1F-4184DEBFF7BE}"/>
                </a:ext>
              </a:extLst>
            </p:cNvPr>
            <p:cNvSpPr/>
            <p:nvPr/>
          </p:nvSpPr>
          <p:spPr>
            <a:xfrm>
              <a:off x="7780063" y="4593170"/>
              <a:ext cx="1368000" cy="720000"/>
            </a:xfrm>
            <a:prstGeom prst="roundRect">
              <a:avLst/>
            </a:prstGeom>
            <a:solidFill>
              <a:srgbClr val="0070C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细胞分子生物学</a:t>
              </a:r>
            </a:p>
          </p:txBody>
        </p:sp>
        <p:sp>
          <p:nvSpPr>
            <p:cNvPr id="23" name="矩形: 圆角 22">
              <a:extLst>
                <a:ext uri="{FF2B5EF4-FFF2-40B4-BE49-F238E27FC236}">
                  <a16:creationId xmlns:a16="http://schemas.microsoft.com/office/drawing/2014/main" id="{03597508-BE65-0536-F680-A5E0B8E538F9}"/>
                </a:ext>
              </a:extLst>
            </p:cNvPr>
            <p:cNvSpPr/>
            <p:nvPr/>
          </p:nvSpPr>
          <p:spPr>
            <a:xfrm>
              <a:off x="7033308" y="2009260"/>
              <a:ext cx="1368000" cy="720000"/>
            </a:xfrm>
            <a:prstGeom prst="roundRect">
              <a:avLst/>
            </a:prstGeom>
            <a:solidFill>
              <a:srgbClr val="F49AA9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发育分子生物学</a:t>
              </a:r>
            </a:p>
          </p:txBody>
        </p:sp>
        <p:sp>
          <p:nvSpPr>
            <p:cNvPr id="24" name="矩形: 圆角 23">
              <a:extLst>
                <a:ext uri="{FF2B5EF4-FFF2-40B4-BE49-F238E27FC236}">
                  <a16:creationId xmlns:a16="http://schemas.microsoft.com/office/drawing/2014/main" id="{7E0A8623-3915-04F0-36E0-99C585312D04}"/>
                </a:ext>
              </a:extLst>
            </p:cNvPr>
            <p:cNvSpPr/>
            <p:nvPr/>
          </p:nvSpPr>
          <p:spPr>
            <a:xfrm>
              <a:off x="3121716" y="4575240"/>
              <a:ext cx="1368000" cy="720000"/>
            </a:xfrm>
            <a:prstGeom prst="roundRect">
              <a:avLst/>
            </a:prstGeom>
            <a:solidFill>
              <a:srgbClr val="9DD6F5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衰老分子生物学</a:t>
              </a:r>
            </a:p>
          </p:txBody>
        </p:sp>
        <p:sp>
          <p:nvSpPr>
            <p:cNvPr id="25" name="矩形: 圆角 24">
              <a:extLst>
                <a:ext uri="{FF2B5EF4-FFF2-40B4-BE49-F238E27FC236}">
                  <a16:creationId xmlns:a16="http://schemas.microsoft.com/office/drawing/2014/main" id="{50A7C240-EE20-6768-CDFE-8814E9E19081}"/>
                </a:ext>
              </a:extLst>
            </p:cNvPr>
            <p:cNvSpPr/>
            <p:nvPr/>
          </p:nvSpPr>
          <p:spPr>
            <a:xfrm>
              <a:off x="5454694" y="5600051"/>
              <a:ext cx="1368000" cy="720000"/>
            </a:xfrm>
            <a:prstGeom prst="roundRect">
              <a:avLst/>
            </a:prstGeom>
            <a:solidFill>
              <a:srgbClr val="B07BD7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分子流行病学</a:t>
              </a:r>
            </a:p>
          </p:txBody>
        </p:sp>
        <p:sp>
          <p:nvSpPr>
            <p:cNvPr id="26" name="矩形: 圆角 25">
              <a:extLst>
                <a:ext uri="{FF2B5EF4-FFF2-40B4-BE49-F238E27FC236}">
                  <a16:creationId xmlns:a16="http://schemas.microsoft.com/office/drawing/2014/main" id="{3E6356D4-C8B1-F94E-9BB0-0391C500F151}"/>
                </a:ext>
              </a:extLst>
            </p:cNvPr>
            <p:cNvSpPr/>
            <p:nvPr/>
          </p:nvSpPr>
          <p:spPr>
            <a:xfrm>
              <a:off x="3888380" y="1994266"/>
              <a:ext cx="1368000" cy="720000"/>
            </a:xfrm>
            <a:prstGeom prst="roundRect">
              <a:avLst/>
            </a:prstGeom>
            <a:solidFill>
              <a:srgbClr val="1B9FE9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zh-CN" altLang="en-US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肿瘤分子生物学</a:t>
              </a:r>
            </a:p>
          </p:txBody>
        </p:sp>
        <p:sp>
          <p:nvSpPr>
            <p:cNvPr id="27" name="箭头: 上下 26">
              <a:extLst>
                <a:ext uri="{FF2B5EF4-FFF2-40B4-BE49-F238E27FC236}">
                  <a16:creationId xmlns:a16="http://schemas.microsoft.com/office/drawing/2014/main" id="{6D701E57-05B4-7742-E9DC-8DBC8944D21C}"/>
                </a:ext>
              </a:extLst>
            </p:cNvPr>
            <p:cNvSpPr/>
            <p:nvPr/>
          </p:nvSpPr>
          <p:spPr>
            <a:xfrm>
              <a:off x="6023717" y="4821593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8" name="箭头: 上下 27">
              <a:extLst>
                <a:ext uri="{FF2B5EF4-FFF2-40B4-BE49-F238E27FC236}">
                  <a16:creationId xmlns:a16="http://schemas.microsoft.com/office/drawing/2014/main" id="{DAE9EE0D-8A7A-9BDE-B11C-5E79996DED33}"/>
                </a:ext>
              </a:extLst>
            </p:cNvPr>
            <p:cNvSpPr/>
            <p:nvPr/>
          </p:nvSpPr>
          <p:spPr>
            <a:xfrm rot="5400000">
              <a:off x="4670049" y="3654878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9" name="箭头: 上下 28">
              <a:extLst>
                <a:ext uri="{FF2B5EF4-FFF2-40B4-BE49-F238E27FC236}">
                  <a16:creationId xmlns:a16="http://schemas.microsoft.com/office/drawing/2014/main" id="{01A28E14-11A1-6FBF-8584-0CB735BCFAF1}"/>
                </a:ext>
              </a:extLst>
            </p:cNvPr>
            <p:cNvSpPr/>
            <p:nvPr/>
          </p:nvSpPr>
          <p:spPr>
            <a:xfrm rot="5400000">
              <a:off x="7401457" y="3654878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0" name="箭头: 上下 29">
              <a:extLst>
                <a:ext uri="{FF2B5EF4-FFF2-40B4-BE49-F238E27FC236}">
                  <a16:creationId xmlns:a16="http://schemas.microsoft.com/office/drawing/2014/main" id="{176F0D41-85A7-EB21-1B78-C174348C6AE5}"/>
                </a:ext>
              </a:extLst>
            </p:cNvPr>
            <p:cNvSpPr/>
            <p:nvPr/>
          </p:nvSpPr>
          <p:spPr>
            <a:xfrm rot="19800000" flipH="1">
              <a:off x="5258517" y="2742377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1" name="箭头: 上下 30">
              <a:extLst>
                <a:ext uri="{FF2B5EF4-FFF2-40B4-BE49-F238E27FC236}">
                  <a16:creationId xmlns:a16="http://schemas.microsoft.com/office/drawing/2014/main" id="{81E740C4-436A-F2D1-4423-9AFB6341A71B}"/>
                </a:ext>
              </a:extLst>
            </p:cNvPr>
            <p:cNvSpPr/>
            <p:nvPr/>
          </p:nvSpPr>
          <p:spPr>
            <a:xfrm rot="1800000">
              <a:off x="6748969" y="2742377"/>
              <a:ext cx="216000" cy="720000"/>
            </a:xfrm>
            <a:prstGeom prst="upDownArrow">
              <a:avLst>
                <a:gd name="adj1" fmla="val 50000"/>
                <a:gd name="adj2" fmla="val 75582"/>
              </a:avLst>
            </a:prstGeom>
            <a:solidFill>
              <a:srgbClr val="0070C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045910012"/>
      </p:ext>
    </p:extLst>
  </p:cSld>
  <p:clrMapOvr>
    <a:masterClrMapping/>
  </p:clrMapOvr>
  <p:transition spd="med">
    <p:random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8"/>
          <p:cNvSpPr txBox="1">
            <a:spLocks noChangeArrowheads="1"/>
          </p:cNvSpPr>
          <p:nvPr/>
        </p:nvSpPr>
        <p:spPr>
          <a:xfrm>
            <a:off x="1077388" y="557216"/>
            <a:ext cx="4425949" cy="551920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生物化学与医学的关系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1078172" y="1126072"/>
            <a:ext cx="4248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矩形 1"/>
          <p:cNvSpPr/>
          <p:nvPr/>
        </p:nvSpPr>
        <p:spPr>
          <a:xfrm>
            <a:off x="965021" y="1279059"/>
            <a:ext cx="7806446" cy="555665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阐明疾病的发病机制。</a:t>
            </a:r>
          </a:p>
        </p:txBody>
      </p:sp>
      <p:sp>
        <p:nvSpPr>
          <p:cNvPr id="9" name="圆角矩形 8"/>
          <p:cNvSpPr/>
          <p:nvPr/>
        </p:nvSpPr>
        <p:spPr>
          <a:xfrm>
            <a:off x="931605" y="1761036"/>
            <a:ext cx="10026298" cy="2884903"/>
          </a:xfrm>
          <a:prstGeom prst="roundRect">
            <a:avLst/>
          </a:prstGeom>
        </p:spPr>
        <p:txBody>
          <a:bodyPr wrap="square">
            <a:spAutoFit/>
          </a:bodyPr>
          <a:lstStyle/>
          <a:p>
            <a:pPr marL="612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血糖：糖尿病。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血清转氨酶、乳酸脱氢酶同工酶活性：肝病、心肌梗死。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甲胎蛋白：恶性肿瘤。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孕妇血清甲胎蛋白、绒毛膜促性腺激素、游离雌三醇：胎儿唐氏综合征（</a:t>
            </a: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21-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三体综合征）。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05899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8"/>
          <p:cNvSpPr txBox="1">
            <a:spLocks noChangeArrowheads="1"/>
          </p:cNvSpPr>
          <p:nvPr/>
        </p:nvSpPr>
        <p:spPr>
          <a:xfrm>
            <a:off x="1077388" y="557216"/>
            <a:ext cx="4425949" cy="551920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生物化学与医学的关系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1078172" y="1126072"/>
            <a:ext cx="4248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矩形 1"/>
          <p:cNvSpPr/>
          <p:nvPr/>
        </p:nvSpPr>
        <p:spPr>
          <a:xfrm>
            <a:off x="965021" y="1279059"/>
            <a:ext cx="5582083" cy="555665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临床生化指标诊断疾病。</a:t>
            </a:r>
          </a:p>
        </p:txBody>
      </p:sp>
      <p:sp>
        <p:nvSpPr>
          <p:cNvPr id="9" name="圆角矩形 8"/>
          <p:cNvSpPr/>
          <p:nvPr/>
        </p:nvSpPr>
        <p:spPr>
          <a:xfrm>
            <a:off x="1136158" y="1756631"/>
            <a:ext cx="10152000" cy="2884903"/>
          </a:xfrm>
          <a:prstGeom prst="roundRect">
            <a:avLst/>
          </a:prstGeom>
        </p:spPr>
        <p:txBody>
          <a:bodyPr wrap="square">
            <a:spAutoFit/>
          </a:bodyPr>
          <a:lstStyle/>
          <a:p>
            <a:pPr marL="360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物质代谢紊乱：糖尿病、动脉粥样硬化、肝性脑病、黄疸等。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360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缺乏维生素：夜盲症、佝偻病等。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360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缺乏酶：苯丙酮尿症、痛风、自毁容貌症等。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360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基因突变：镰刀型红细胞性贫血。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360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蛋白质构象改变：老年痴呆症、疯牛病、亨廷顿舞蹈症等。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629121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8"/>
          <p:cNvSpPr txBox="1">
            <a:spLocks noChangeArrowheads="1"/>
          </p:cNvSpPr>
          <p:nvPr/>
        </p:nvSpPr>
        <p:spPr>
          <a:xfrm>
            <a:off x="1077388" y="557216"/>
            <a:ext cx="4425949" cy="551920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生物化学与医学的关系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1078172" y="1126072"/>
            <a:ext cx="4248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矩形 1"/>
          <p:cNvSpPr/>
          <p:nvPr/>
        </p:nvSpPr>
        <p:spPr>
          <a:xfrm>
            <a:off x="965021" y="1279059"/>
            <a:ext cx="7806446" cy="555665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药物研发。</a:t>
            </a:r>
          </a:p>
        </p:txBody>
      </p:sp>
      <p:sp>
        <p:nvSpPr>
          <p:cNvPr id="9" name="圆角矩形 8"/>
          <p:cNvSpPr/>
          <p:nvPr/>
        </p:nvSpPr>
        <p:spPr>
          <a:xfrm>
            <a:off x="983761" y="1752569"/>
            <a:ext cx="10026298" cy="2317372"/>
          </a:xfrm>
          <a:prstGeom prst="roundRect">
            <a:avLst/>
          </a:prstGeom>
        </p:spPr>
        <p:txBody>
          <a:bodyPr wrap="square">
            <a:spAutoFit/>
          </a:bodyPr>
          <a:lstStyle/>
          <a:p>
            <a:pPr marL="612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磺胺类药物：抑菌消炎。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抗肿瘤药物：抑制细胞生长繁殖。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人胰岛素、人生长素、干扰素和乙肝疫苗。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marL="612000" lvl="1" indent="-360000" algn="just">
              <a:lnSpc>
                <a:spcPts val="40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分子靶向治疗、基因诊断、基因治疗。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646780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8" name="Picture 5" descr="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6791" y="1417106"/>
            <a:ext cx="2833745" cy="3600000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18"/>
          <p:cNvSpPr txBox="1">
            <a:spLocks noChangeArrowheads="1"/>
          </p:cNvSpPr>
          <p:nvPr/>
        </p:nvSpPr>
        <p:spPr>
          <a:xfrm>
            <a:off x="1077383" y="540285"/>
            <a:ext cx="3266018" cy="568854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生物化学的概念</a:t>
            </a:r>
          </a:p>
        </p:txBody>
      </p:sp>
      <p:cxnSp>
        <p:nvCxnSpPr>
          <p:cNvPr id="6" name="直接连接符 5"/>
          <p:cNvCxnSpPr/>
          <p:nvPr/>
        </p:nvCxnSpPr>
        <p:spPr>
          <a:xfrm>
            <a:off x="1078172" y="1126072"/>
            <a:ext cx="385233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矩形 1"/>
          <p:cNvSpPr/>
          <p:nvPr/>
        </p:nvSpPr>
        <p:spPr>
          <a:xfrm>
            <a:off x="7966936" y="5017106"/>
            <a:ext cx="231345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Carl Neuberg</a:t>
            </a:r>
          </a:p>
          <a:p>
            <a:pPr algn="ctr"/>
            <a:r>
              <a:rPr lang="en-US" altLang="zh-CN" dirty="0">
                <a:solidFill>
                  <a:srgbClr val="F19D7F"/>
                </a:solidFill>
                <a:latin typeface="arial" panose="020B0604020202020204" pitchFamily="34" charset="0"/>
              </a:rPr>
              <a:t>1877.7.29-1956.5.30</a:t>
            </a:r>
            <a:endParaRPr lang="zh-CN" altLang="en-US" dirty="0">
              <a:solidFill>
                <a:srgbClr val="F19D7F"/>
              </a:solidFill>
              <a:latin typeface="arial" panose="020B0604020202020204" pitchFamily="34" charset="0"/>
            </a:endParaRPr>
          </a:p>
        </p:txBody>
      </p:sp>
      <p:sp>
        <p:nvSpPr>
          <p:cNvPr id="7" name="圆角矩形 6"/>
          <p:cNvSpPr/>
          <p:nvPr/>
        </p:nvSpPr>
        <p:spPr>
          <a:xfrm>
            <a:off x="863600" y="1140866"/>
            <a:ext cx="6553200" cy="3998915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  <a:defRPr/>
            </a:pPr>
            <a:r>
              <a:rPr lang="en-US" altLang="zh-CN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1903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年德国纽伯格提出生物化学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(biochemistry)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  <a:defRPr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生物化学是研究生物体的化学组成及其在体内代谢转变规律的学科。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  <a:defRPr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生物化学是生命的化学。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  <a:defRPr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与许多学科有密切联系和交叉。</a:t>
            </a:r>
            <a:endParaRPr lang="zh-CN" altLang="en-US" sz="2800" dirty="0">
              <a:solidFill>
                <a:schemeClr val="tx1"/>
              </a:solidFill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844413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8"/>
          <p:cNvSpPr txBox="1">
            <a:spLocks noChangeArrowheads="1"/>
          </p:cNvSpPr>
          <p:nvPr/>
        </p:nvSpPr>
        <p:spPr>
          <a:xfrm>
            <a:off x="1077383" y="540285"/>
            <a:ext cx="3266018" cy="568854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生物化学的概念</a:t>
            </a:r>
          </a:p>
        </p:txBody>
      </p:sp>
      <p:cxnSp>
        <p:nvCxnSpPr>
          <p:cNvPr id="6" name="直接连接符 5"/>
          <p:cNvCxnSpPr/>
          <p:nvPr/>
        </p:nvCxnSpPr>
        <p:spPr>
          <a:xfrm>
            <a:off x="1078172" y="1126072"/>
            <a:ext cx="385233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圆角矩形 6"/>
          <p:cNvSpPr/>
          <p:nvPr/>
        </p:nvSpPr>
        <p:spPr>
          <a:xfrm>
            <a:off x="863600" y="1140866"/>
            <a:ext cx="10127488" cy="3998915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  <a:defRPr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分子生物学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(molecular biology)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。：从分子水平上研究生物大分子的结构、功能及基因结构、表达与调控的科学。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  <a:defRPr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ea typeface="方正姚体" panose="02010601030101010101" pitchFamily="2" charset="-122"/>
              </a:rPr>
              <a:t>分子生物学是生物化学的发展和延续。</a:t>
            </a:r>
            <a:endParaRPr lang="en-US" altLang="zh-CN" sz="28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249306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8"/>
          <p:cNvSpPr txBox="1">
            <a:spLocks noChangeArrowheads="1"/>
          </p:cNvSpPr>
          <p:nvPr/>
        </p:nvSpPr>
        <p:spPr>
          <a:xfrm>
            <a:off x="1085853" y="540280"/>
            <a:ext cx="5899152" cy="568854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32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生物化学的研究对象、任务、目的</a:t>
            </a:r>
          </a:p>
        </p:txBody>
      </p:sp>
      <p:sp>
        <p:nvSpPr>
          <p:cNvPr id="7" name="圆角矩形 6"/>
          <p:cNvSpPr/>
          <p:nvPr/>
        </p:nvSpPr>
        <p:spPr>
          <a:xfrm>
            <a:off x="863598" y="1123932"/>
            <a:ext cx="10512000" cy="3240000"/>
          </a:xfrm>
          <a:prstGeom prst="round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  <a:defRPr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研究对象：生物体（</a:t>
            </a:r>
            <a:r>
              <a:rPr lang="zh-CN" alt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人体</a:t>
            </a: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、动物、植物、微生物）。</a:t>
            </a:r>
          </a:p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主要任务：运用化学、物理学、生物学、生理学、遗传学、免疫学等理论和技术研究生物体的化学组成、结构及在生命过程中的各种化学变化规律。</a:t>
            </a:r>
          </a:p>
          <a:p>
            <a:pPr marL="360000" indent="-360000" algn="just">
              <a:lnSpc>
                <a:spcPts val="4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" pitchFamily="2" charset="2"/>
              <a:buChar char="v"/>
            </a:pPr>
            <a:r>
              <a:rPr lang="zh-CN" altLang="en-US" sz="28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目的：从分子水平揭示生命全过程和生殖、遗传的本质。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1078172" y="1126072"/>
            <a:ext cx="5868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263687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2"/>
          <p:cNvSpPr>
            <a:spLocks noGrp="1" noChangeArrowheads="1"/>
          </p:cNvSpPr>
          <p:nvPr>
            <p:ph type="title"/>
          </p:nvPr>
        </p:nvSpPr>
        <p:spPr>
          <a:xfrm>
            <a:off x="2486025" y="1826288"/>
            <a:ext cx="7138988" cy="2305050"/>
          </a:xfrm>
        </p:spPr>
        <p:txBody>
          <a:bodyPr>
            <a:normAutofit/>
          </a:bodyPr>
          <a:lstStyle/>
          <a:p>
            <a:pPr algn="ctr" eaLnBrk="1" hangingPunct="1">
              <a:lnSpc>
                <a:spcPct val="150000"/>
              </a:lnSpc>
              <a:defRPr/>
            </a:pPr>
            <a:r>
              <a:rPr lang="zh-CN" altLang="en-US" sz="4800" cap="none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华文新魏" panose="02010800040101010101" pitchFamily="2" charset="-122"/>
              </a:rPr>
              <a:t>生物化学研究的主要内容</a:t>
            </a:r>
            <a:br>
              <a:rPr lang="zh-CN" altLang="en-US" sz="4800" cap="none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</a:br>
            <a:r>
              <a:rPr lang="en-US" altLang="zh-CN" sz="2800" cap="none" dirty="0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Studying Contents of Biochemistry</a:t>
            </a:r>
            <a:r>
              <a:rPr lang="en-US" altLang="zh-CN" sz="2800" cap="none" dirty="0">
                <a:solidFill>
                  <a:srgbClr val="C00000"/>
                </a:solidFill>
              </a:rPr>
              <a:t> </a:t>
            </a:r>
          </a:p>
        </p:txBody>
      </p:sp>
      <p:sp>
        <p:nvSpPr>
          <p:cNvPr id="187396" name="Rectangle 4"/>
          <p:cNvSpPr>
            <a:spLocks noChangeArrowheads="1"/>
          </p:cNvSpPr>
          <p:nvPr/>
        </p:nvSpPr>
        <p:spPr bwMode="auto">
          <a:xfrm>
            <a:off x="1072087" y="578793"/>
            <a:ext cx="125412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zh-CN" altLang="en-US" sz="2800" dirty="0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第一节</a:t>
            </a:r>
          </a:p>
        </p:txBody>
      </p:sp>
      <p:cxnSp>
        <p:nvCxnSpPr>
          <p:cNvPr id="4" name="直接连接符 3"/>
          <p:cNvCxnSpPr/>
          <p:nvPr/>
        </p:nvCxnSpPr>
        <p:spPr>
          <a:xfrm>
            <a:off x="1078172" y="1126072"/>
            <a:ext cx="360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080267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8"/>
          <p:cNvSpPr txBox="1">
            <a:spLocks noChangeArrowheads="1"/>
          </p:cNvSpPr>
          <p:nvPr/>
        </p:nvSpPr>
        <p:spPr>
          <a:xfrm>
            <a:off x="1077380" y="523347"/>
            <a:ext cx="7483914" cy="585787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defRPr/>
            </a:pP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一、研究人体的物质组成、结构、性质与功能</a:t>
            </a:r>
          </a:p>
        </p:txBody>
      </p:sp>
      <p:sp>
        <p:nvSpPr>
          <p:cNvPr id="9" name="圆角矩形 8"/>
          <p:cNvSpPr/>
          <p:nvPr/>
        </p:nvSpPr>
        <p:spPr>
          <a:xfrm>
            <a:off x="909319" y="2254695"/>
            <a:ext cx="3240000" cy="3240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ts val="3500"/>
              </a:lnSpc>
              <a:spcBef>
                <a:spcPct val="0"/>
              </a:spcBef>
              <a:buClr>
                <a:schemeClr val="hlink"/>
              </a:buClr>
              <a:buSzPct val="80000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生物大分子：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  <a:p>
            <a:pPr algn="just">
              <a:lnSpc>
                <a:spcPts val="3500"/>
              </a:lnSpc>
              <a:spcBef>
                <a:spcPct val="0"/>
              </a:spcBef>
              <a:buClr>
                <a:schemeClr val="hlink"/>
              </a:buClr>
              <a:buSzPct val="80000"/>
              <a:defRPr/>
            </a:pP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</a:t>
            </a: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分子量＞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10</a:t>
            </a:r>
            <a:r>
              <a:rPr lang="en-US" altLang="zh-CN" sz="2400" baseline="30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4</a:t>
            </a: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)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蛋白质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(protein)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核酸 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(nucleic acid)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多糖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(carbohydrate)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复合脂类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  <a:p>
            <a:pPr marL="252000" lvl="1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defRPr/>
            </a:pPr>
            <a:r>
              <a:rPr lang="en-US" altLang="zh-CN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     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(complex lipids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) </a:t>
            </a:r>
            <a:endParaRPr lang="zh-CN" altLang="en-US" sz="20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方正姚体" panose="02010601030101010101" pitchFamily="2" charset="-122"/>
            </a:endParaRPr>
          </a:p>
        </p:txBody>
      </p:sp>
      <p:sp>
        <p:nvSpPr>
          <p:cNvPr id="11" name="圆角矩形 10"/>
          <p:cNvSpPr/>
          <p:nvPr/>
        </p:nvSpPr>
        <p:spPr>
          <a:xfrm>
            <a:off x="8030988" y="2228492"/>
            <a:ext cx="3240000" cy="3240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方正姚体" panose="02010601030101010101" pitchFamily="2" charset="-122"/>
              </a:rPr>
              <a:t>小分子有机物：</a:t>
            </a:r>
            <a:endParaRPr lang="en-US" altLang="zh-CN" sz="24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方正姚体" panose="02010601030101010101" pitchFamily="2" charset="-122"/>
            </a:endParaRP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维生素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(vitamin)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激素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(hormones)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氨基酸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(amino)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核苷酸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(nucleotide)</a:t>
            </a:r>
          </a:p>
          <a:p>
            <a:pPr marL="612000" lvl="1" indent="-360000" algn="just">
              <a:lnSpc>
                <a:spcPts val="3500"/>
              </a:lnSpc>
              <a:spcBef>
                <a:spcPct val="0"/>
              </a:spcBef>
              <a:buClr>
                <a:schemeClr val="accent1"/>
              </a:buClr>
              <a:buSzPct val="80000"/>
              <a:buFont typeface="Wingdings" pitchFamily="2" charset="2"/>
              <a:buChar char="l"/>
              <a:defRPr/>
            </a:pPr>
            <a:r>
              <a:rPr lang="zh-CN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脂肪酸</a:t>
            </a:r>
            <a:r>
              <a:rPr lang="en-US" altLang="zh-CN" sz="2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ea typeface="方正姚体" panose="02010601030101010101" pitchFamily="2" charset="-122"/>
              </a:rPr>
              <a:t>(fatty  acid)</a:t>
            </a:r>
          </a:p>
        </p:txBody>
      </p:sp>
      <p:cxnSp>
        <p:nvCxnSpPr>
          <p:cNvPr id="7" name="直接连接符 6"/>
          <p:cNvCxnSpPr/>
          <p:nvPr/>
        </p:nvCxnSpPr>
        <p:spPr>
          <a:xfrm>
            <a:off x="1078172" y="1126072"/>
            <a:ext cx="73800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图表 7"/>
          <p:cNvGraphicFramePr/>
          <p:nvPr>
            <p:extLst>
              <p:ext uri="{D42A27DB-BD31-4B8C-83A1-F6EECF244321}">
                <p14:modId xmlns:p14="http://schemas.microsoft.com/office/powerpoint/2010/main" val="1282949144"/>
              </p:ext>
            </p:extLst>
          </p:nvPr>
        </p:nvGraphicFramePr>
        <p:xfrm>
          <a:off x="2145792" y="1566864"/>
          <a:ext cx="7900416" cy="46997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矩形 9"/>
          <p:cNvSpPr/>
          <p:nvPr/>
        </p:nvSpPr>
        <p:spPr>
          <a:xfrm rot="-2100000">
            <a:off x="4522168" y="4658919"/>
            <a:ext cx="76425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00" dirty="0">
                <a:latin typeface="Arial" panose="020B0604020202020204" pitchFamily="34" charset="0"/>
                <a:ea typeface="方正姚体" panose="02010601030101010101" pitchFamily="2" charset="-122"/>
              </a:rPr>
              <a:t>糖</a:t>
            </a:r>
            <a:r>
              <a:rPr lang="en-US" altLang="zh-CN" sz="1000" dirty="0">
                <a:latin typeface="Arial" panose="020B0604020202020204" pitchFamily="34" charset="0"/>
                <a:ea typeface="方正姚体" panose="02010601030101010101" pitchFamily="2" charset="-122"/>
              </a:rPr>
              <a:t>1%~2%</a:t>
            </a:r>
            <a:endParaRPr lang="zh-CN" altLang="en-US" sz="10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176852" y="3768669"/>
            <a:ext cx="146753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>
                <a:latin typeface="Arial" panose="020B0604020202020204" pitchFamily="34" charset="0"/>
                <a:ea typeface="方正姚体" panose="02010601030101010101" pitchFamily="2" charset="-122"/>
              </a:rPr>
              <a:t>水</a:t>
            </a:r>
            <a:r>
              <a:rPr lang="en-US" altLang="zh-CN" dirty="0">
                <a:latin typeface="Arial" panose="020B0604020202020204" pitchFamily="34" charset="0"/>
                <a:ea typeface="方正姚体" panose="02010601030101010101" pitchFamily="2" charset="-122"/>
              </a:rPr>
              <a:t>~65%</a:t>
            </a:r>
            <a:endParaRPr lang="zh-CN" altLang="en-US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 rot="2340000">
            <a:off x="4575850" y="3084594"/>
            <a:ext cx="137979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dirty="0">
                <a:latin typeface="Arial" panose="020B0604020202020204" pitchFamily="34" charset="0"/>
                <a:ea typeface="方正姚体" panose="02010601030101010101" pitchFamily="2" charset="-122"/>
              </a:rPr>
              <a:t>蛋白质</a:t>
            </a:r>
            <a:r>
              <a:rPr lang="en-US" altLang="zh-CN" sz="1600" dirty="0">
                <a:latin typeface="Arial" panose="020B0604020202020204" pitchFamily="34" charset="0"/>
                <a:ea typeface="方正姚体" panose="02010601030101010101" pitchFamily="2" charset="-122"/>
              </a:rPr>
              <a:t>~17%</a:t>
            </a:r>
            <a:endParaRPr lang="zh-CN" altLang="en-US" sz="16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 rot="-720000">
            <a:off x="4375457" y="4006877"/>
            <a:ext cx="117048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dirty="0">
                <a:latin typeface="Arial" panose="020B0604020202020204" pitchFamily="34" charset="0"/>
                <a:ea typeface="方正姚体" panose="02010601030101010101" pitchFamily="2" charset="-122"/>
              </a:rPr>
              <a:t>脂类</a:t>
            </a:r>
            <a:r>
              <a:rPr lang="en-US" altLang="zh-CN" sz="1600" dirty="0">
                <a:latin typeface="Arial" panose="020B0604020202020204" pitchFamily="34" charset="0"/>
                <a:ea typeface="方正姚体" panose="02010601030101010101" pitchFamily="2" charset="-122"/>
              </a:rPr>
              <a:t>~14%</a:t>
            </a:r>
            <a:endParaRPr lang="zh-CN" altLang="en-US" sz="16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  <p:sp>
        <p:nvSpPr>
          <p:cNvPr id="15" name="矩形 14"/>
          <p:cNvSpPr/>
          <p:nvPr/>
        </p:nvSpPr>
        <p:spPr>
          <a:xfrm rot="-2640000">
            <a:off x="4563116" y="4621334"/>
            <a:ext cx="1368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latin typeface="Arial" panose="020B0604020202020204" pitchFamily="34" charset="0"/>
                <a:ea typeface="方正姚体" panose="02010601030101010101" pitchFamily="2" charset="-122"/>
              </a:rPr>
              <a:t>无机盐</a:t>
            </a:r>
            <a:r>
              <a:rPr lang="en-US" altLang="zh-CN" sz="1400" dirty="0">
                <a:latin typeface="Arial" panose="020B0604020202020204" pitchFamily="34" charset="0"/>
                <a:ea typeface="方正姚体" panose="02010601030101010101" pitchFamily="2" charset="-122"/>
              </a:rPr>
              <a:t>3%~4%</a:t>
            </a:r>
            <a:endParaRPr lang="zh-CN" altLang="en-US" sz="1400" dirty="0">
              <a:latin typeface="Arial" panose="020B0604020202020204" pitchFamily="34" charset="0"/>
              <a:ea typeface="方正姚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07775834"/>
      </p:ext>
    </p:extLst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木头类型">
  <a:themeElements>
    <a:clrScheme name="木头类型">
      <a:dk1>
        <a:sysClr val="windowText" lastClr="000000"/>
      </a:dk1>
      <a:lt1>
        <a:sysClr val="window" lastClr="FFFFFF"/>
      </a:lt1>
      <a:dk2>
        <a:srgbClr val="696464"/>
      </a:dk2>
      <a:lt2>
        <a:srgbClr val="E9E5DC"/>
      </a:lt2>
      <a:accent1>
        <a:srgbClr val="D34817"/>
      </a:accent1>
      <a:accent2>
        <a:srgbClr val="9B2D1F"/>
      </a:accent2>
      <a:accent3>
        <a:srgbClr val="A28E6A"/>
      </a:accent3>
      <a:accent4>
        <a:srgbClr val="956251"/>
      </a:accent4>
      <a:accent5>
        <a:srgbClr val="918485"/>
      </a:accent5>
      <a:accent6>
        <a:srgbClr val="855D5D"/>
      </a:accent6>
      <a:hlink>
        <a:srgbClr val="CC9900"/>
      </a:hlink>
      <a:folHlink>
        <a:srgbClr val="96A9A9"/>
      </a:folHlink>
    </a:clrScheme>
    <a:fontScheme name="木头类型">
      <a:majorFont>
        <a:latin typeface="Rockwell Condensed" panose="02060603050405020104"/>
        <a:ea typeface=""/>
        <a:cs typeface=""/>
        <a:font script="Grek" typeface="Cambria"/>
        <a:font script="Cyrl" typeface="Cambria"/>
        <a:font script="Jpan" typeface="HG明朝B"/>
        <a:font script="Hang" typeface="바탕"/>
        <a:font script="Hans" typeface="方正姚体"/>
        <a:font script="Hant" typeface="微軟正黑體"/>
        <a:font script="Arab" typeface="Times New Roman"/>
        <a:font script="Hebr" typeface="David"/>
        <a:font script="Thai" typeface="Jasmine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Rockwell" panose="02060603020205020403"/>
        <a:ea typeface=""/>
        <a:cs typeface=""/>
        <a:font script="Grek" typeface="Cambria"/>
        <a:font script="Cyrl" typeface="Cambria"/>
        <a:font script="Jpan" typeface="HG明朝B"/>
        <a:font script="Hang" typeface="바탕"/>
        <a:font script="Hans" typeface="方正姚体"/>
        <a:font script="Hant" typeface="標楷體"/>
        <a:font script="Arab" typeface="Times New Roman"/>
        <a:font script="Hebr" typeface="David"/>
        <a:font script="Thai" typeface="Jasmine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木头类型">
      <a: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70000"/>
                <a:shade val="63000"/>
              </a:schemeClr>
              <a:schemeClr val="phClr">
                <a:tint val="10000"/>
                <a:satMod val="150000"/>
              </a:schemeClr>
            </a:duotone>
          </a:blip>
          <a:tile tx="0" ty="0" sx="60000" sy="59000" flip="none" algn="tl"/>
        </a:blipFill>
        <a:blipFill rotWithShape="1">
          <a:blip xmlns:r="http://schemas.openxmlformats.org/officeDocument/2006/relationships" r:embed="rId1">
            <a:duotone>
              <a:schemeClr val="phClr">
                <a:shade val="36000"/>
                <a:satMod val="120000"/>
              </a:schemeClr>
              <a:schemeClr val="phClr">
                <a:tint val="40000"/>
              </a:schemeClr>
            </a:duotone>
          </a:blip>
          <a:tile tx="0" ty="0" sx="60000" sy="59000" flip="none" algn="tl"/>
        </a:blip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softEdge rad="12700"/>
          </a:effectLst>
        </a:effectStyle>
        <a:effectStyle>
          <a:effectLst>
            <a:outerShdw blurRad="50800" dist="19050" dir="5400000" algn="tl" rotWithShape="0">
              <a:srgbClr val="000000">
                <a:alpha val="60000"/>
              </a:srgbClr>
            </a:outerShdw>
            <a:softEdge rad="12700"/>
          </a:effectLst>
        </a:effectStyle>
      </a:effectStyleLst>
      <a:bgFillStyleLst>
        <a:solidFill>
          <a:schemeClr val="phClr"/>
        </a:solidFill>
        <a:solidFill>
          <a:schemeClr val="phClr">
            <a:shade val="97000"/>
            <a:satMod val="15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75000"/>
                <a:shade val="58000"/>
                <a:satMod val="120000"/>
              </a:schemeClr>
              <a:schemeClr val="phClr">
                <a:tint val="50000"/>
                <a:shade val="96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ood Type" id="{7ACABC62-BF99-48CF-A9DC-4DB89C7B13DC}" vid="{142A1326-48AB-42A9-8428-CB14AA30176D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TM03090434[[fn=木头类型]]</Template>
  <TotalTime>1791</TotalTime>
  <Words>2618</Words>
  <Application>Microsoft Office PowerPoint</Application>
  <PresentationFormat>宽屏</PresentationFormat>
  <Paragraphs>654</Paragraphs>
  <Slides>43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43</vt:i4>
      </vt:variant>
    </vt:vector>
  </HeadingPairs>
  <TitlesOfParts>
    <vt:vector size="51" baseType="lpstr">
      <vt:lpstr>华文新魏</vt:lpstr>
      <vt:lpstr>Arial</vt:lpstr>
      <vt:lpstr>Arial</vt:lpstr>
      <vt:lpstr>Rockwell</vt:lpstr>
      <vt:lpstr>Rockwell Condensed</vt:lpstr>
      <vt:lpstr>Times New Roman</vt:lpstr>
      <vt:lpstr>Wingdings</vt:lpstr>
      <vt:lpstr>木头类型</vt:lpstr>
      <vt:lpstr>PowerPoint 演示文稿</vt:lpstr>
      <vt:lpstr>世界是什么样的？</vt:lpstr>
      <vt:lpstr>世界是什么样的？</vt:lpstr>
      <vt:lpstr>PowerPoint 演示文稿</vt:lpstr>
      <vt:lpstr>PowerPoint 演示文稿</vt:lpstr>
      <vt:lpstr>PowerPoint 演示文稿</vt:lpstr>
      <vt:lpstr>PowerPoint 演示文稿</vt:lpstr>
      <vt:lpstr>生物化学研究的主要内容 Studying Contents of Biochemistry 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生物化学发展概况 The Development of Biochemistry 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生物化学与医学的关系 Relation of Biochemistry and Medical </vt:lpstr>
      <vt:lpstr>PowerPoint 演示文稿</vt:lpstr>
      <vt:lpstr>PowerPoint 演示文稿</vt:lpstr>
      <vt:lpstr>PowerPoint 演示文稿</vt:lpstr>
      <vt:lpstr>PowerPoint 演示文稿</vt:lpstr>
    </vt:vector>
  </TitlesOfParts>
  <Company>微软中国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微软用户</dc:creator>
  <cp:lastModifiedBy>HP02</cp:lastModifiedBy>
  <cp:revision>168</cp:revision>
  <dcterms:created xsi:type="dcterms:W3CDTF">2018-01-05T03:11:27Z</dcterms:created>
  <dcterms:modified xsi:type="dcterms:W3CDTF">2023-02-11T02:55:21Z</dcterms:modified>
</cp:coreProperties>
</file>